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notesSlides/notesSlide2.xml" ContentType="application/vnd.openxmlformats-officedocument.presentationml.notesSlide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notesSlides/notesSlide3.xml" ContentType="application/vnd.openxmlformats-officedocument.presentationml.notesSlide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4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notesSlides/notesSlide5.xml" ContentType="application/vnd.openxmlformats-officedocument.presentationml.notesSlide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notesSlides/notesSlide6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notesSlides/notesSlide7.xml" ContentType="application/vnd.openxmlformats-officedocument.presentationml.notesSlide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notesSlides/notesSlide8.xml" ContentType="application/vnd.openxmlformats-officedocument.presentationml.notesSlide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notesSlides/notesSlide9.xml" ContentType="application/vnd.openxmlformats-officedocument.presentationml.notesSlide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notesSlides/notesSlide10.xml" ContentType="application/vnd.openxmlformats-officedocument.presentationml.notesSlide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notesSlides/notesSlide11.xml" ContentType="application/vnd.openxmlformats-officedocument.presentationml.notesSlide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notesSlides/notesSlide12.xml" ContentType="application/vnd.openxmlformats-officedocument.presentationml.notesSlide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notesSlides/notesSlide13.xml" ContentType="application/vnd.openxmlformats-officedocument.presentationml.notesSlide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notesSlides/notesSlide14.xml" ContentType="application/vnd.openxmlformats-officedocument.presentationml.notesSlide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notesSlides/notesSlide15.xml" ContentType="application/vnd.openxmlformats-officedocument.presentationml.notesSlide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notesSlides/notesSlide16.xml" ContentType="application/vnd.openxmlformats-officedocument.presentationml.notesSlide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notesSlides/notesSlide1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5"/>
  </p:notesMasterIdLst>
  <p:sldIdLst>
    <p:sldId id="285" r:id="rId2"/>
    <p:sldId id="547" r:id="rId3"/>
    <p:sldId id="524" r:id="rId4"/>
    <p:sldId id="425" r:id="rId5"/>
    <p:sldId id="548" r:id="rId6"/>
    <p:sldId id="423" r:id="rId7"/>
    <p:sldId id="559" r:id="rId8"/>
    <p:sldId id="553" r:id="rId9"/>
    <p:sldId id="563" r:id="rId10"/>
    <p:sldId id="533" r:id="rId11"/>
    <p:sldId id="534" r:id="rId12"/>
    <p:sldId id="536" r:id="rId13"/>
    <p:sldId id="537" r:id="rId14"/>
    <p:sldId id="538" r:id="rId15"/>
    <p:sldId id="539" r:id="rId16"/>
    <p:sldId id="540" r:id="rId17"/>
    <p:sldId id="541" r:id="rId18"/>
    <p:sldId id="543" r:id="rId19"/>
    <p:sldId id="564" r:id="rId20"/>
    <p:sldId id="473" r:id="rId21"/>
    <p:sldId id="472" r:id="rId22"/>
    <p:sldId id="551" r:id="rId23"/>
    <p:sldId id="560" r:id="rId2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A099E8A2-EA37-4048-BCAB-08E4849D7DFA}">
          <p14:sldIdLst>
            <p14:sldId id="285"/>
            <p14:sldId id="547"/>
            <p14:sldId id="524"/>
            <p14:sldId id="425"/>
            <p14:sldId id="548"/>
            <p14:sldId id="423"/>
            <p14:sldId id="559"/>
            <p14:sldId id="553"/>
            <p14:sldId id="563"/>
            <p14:sldId id="533"/>
            <p14:sldId id="534"/>
            <p14:sldId id="536"/>
            <p14:sldId id="537"/>
            <p14:sldId id="538"/>
            <p14:sldId id="539"/>
            <p14:sldId id="540"/>
            <p14:sldId id="541"/>
            <p14:sldId id="543"/>
            <p14:sldId id="564"/>
            <p14:sldId id="473"/>
            <p14:sldId id="472"/>
          </p14:sldIdLst>
        </p14:section>
        <p14:section name="Untitled Section" id="{174769BD-A3B3-427F-B070-621716E96A2A}">
          <p14:sldIdLst>
            <p14:sldId id="551"/>
            <p14:sldId id="560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B050"/>
    <a:srgbClr val="7030A0"/>
    <a:srgbClr val="999DA2"/>
    <a:srgbClr val="DDE5F4"/>
    <a:srgbClr val="2868A5"/>
    <a:srgbClr val="FFFFFF"/>
    <a:srgbClr val="F2F2F2"/>
    <a:srgbClr val="A6A6A6"/>
    <a:srgbClr val="FFD22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28B7A57-E5D9-4617-9CE7-FC85C8BF9CA5}" v="13" dt="2026-07-30T18:40:27.62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478" autoAdjust="0"/>
    <p:restoredTop sz="88034" autoAdjust="0"/>
  </p:normalViewPr>
  <p:slideViewPr>
    <p:cSldViewPr snapToGrid="0">
      <p:cViewPr>
        <p:scale>
          <a:sx n="55" d="100"/>
          <a:sy n="55" d="100"/>
        </p:scale>
        <p:origin x="284" y="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chaap, Brian" userId="ecdc5a4d-a67e-4f2c-821d-5133343feef3" providerId="ADAL" clId="{344ECDEE-FB45-4B9A-B7ED-FCB91EDBA293}"/>
    <pc:docChg chg="undo custSel addSld delSld modSld sldOrd modSection">
      <pc:chgData name="Schaap, Brian" userId="ecdc5a4d-a67e-4f2c-821d-5133343feef3" providerId="ADAL" clId="{344ECDEE-FB45-4B9A-B7ED-FCB91EDBA293}" dt="2026-07-30T20:39:45.729" v="3230" actId="20577"/>
      <pc:docMkLst>
        <pc:docMk/>
      </pc:docMkLst>
      <pc:sldChg chg="modSp mod">
        <pc:chgData name="Schaap, Brian" userId="ecdc5a4d-a67e-4f2c-821d-5133343feef3" providerId="ADAL" clId="{344ECDEE-FB45-4B9A-B7ED-FCB91EDBA293}" dt="2026-07-30T02:06:14.008" v="1863" actId="20577"/>
        <pc:sldMkLst>
          <pc:docMk/>
          <pc:sldMk cId="673045220" sldId="285"/>
        </pc:sldMkLst>
        <pc:spChg chg="mod">
          <ac:chgData name="Schaap, Brian" userId="ecdc5a4d-a67e-4f2c-821d-5133343feef3" providerId="ADAL" clId="{344ECDEE-FB45-4B9A-B7ED-FCB91EDBA293}" dt="2026-07-30T02:06:14.008" v="1863" actId="20577"/>
          <ac:spMkLst>
            <pc:docMk/>
            <pc:sldMk cId="673045220" sldId="285"/>
            <ac:spMk id="7" creationId="{684D3F80-E340-EBC4-ABC0-D69932D58C46}"/>
          </ac:spMkLst>
        </pc:spChg>
      </pc:sldChg>
      <pc:sldChg chg="addSp delSp modSp mod">
        <pc:chgData name="Schaap, Brian" userId="ecdc5a4d-a67e-4f2c-821d-5133343feef3" providerId="ADAL" clId="{344ECDEE-FB45-4B9A-B7ED-FCB91EDBA293}" dt="2026-07-30T03:35:38.375" v="2233" actId="20577"/>
        <pc:sldMkLst>
          <pc:docMk/>
          <pc:sldMk cId="3682051907" sldId="533"/>
        </pc:sldMkLst>
        <pc:spChg chg="add del mod">
          <ac:chgData name="Schaap, Brian" userId="ecdc5a4d-a67e-4f2c-821d-5133343feef3" providerId="ADAL" clId="{344ECDEE-FB45-4B9A-B7ED-FCB91EDBA293}" dt="2026-07-30T03:32:14.890" v="2175" actId="478"/>
          <ac:spMkLst>
            <pc:docMk/>
            <pc:sldMk cId="3682051907" sldId="533"/>
            <ac:spMk id="3" creationId="{FB93B704-77A3-6703-3A8C-3EC0A9D093F4}"/>
          </ac:spMkLst>
        </pc:spChg>
        <pc:spChg chg="add mod">
          <ac:chgData name="Schaap, Brian" userId="ecdc5a4d-a67e-4f2c-821d-5133343feef3" providerId="ADAL" clId="{344ECDEE-FB45-4B9A-B7ED-FCB91EDBA293}" dt="2026-07-30T03:35:38.375" v="2233" actId="20577"/>
          <ac:spMkLst>
            <pc:docMk/>
            <pc:sldMk cId="3682051907" sldId="533"/>
            <ac:spMk id="78" creationId="{CE5E3084-9CCA-C7FA-58ED-079C97433B20}"/>
          </ac:spMkLst>
        </pc:spChg>
        <pc:spChg chg="mod">
          <ac:chgData name="Schaap, Brian" userId="ecdc5a4d-a67e-4f2c-821d-5133343feef3" providerId="ADAL" clId="{344ECDEE-FB45-4B9A-B7ED-FCB91EDBA293}" dt="2026-07-30T03:34:43.314" v="2219" actId="1035"/>
          <ac:spMkLst>
            <pc:docMk/>
            <pc:sldMk cId="3682051907" sldId="533"/>
            <ac:spMk id="1011" creationId="{37CE498E-48F6-54CC-58D1-FF728EA77569}"/>
          </ac:spMkLst>
        </pc:spChg>
      </pc:sldChg>
      <pc:sldChg chg="addSp delSp modSp mod delAnim modAnim">
        <pc:chgData name="Schaap, Brian" userId="ecdc5a4d-a67e-4f2c-821d-5133343feef3" providerId="ADAL" clId="{344ECDEE-FB45-4B9A-B7ED-FCB91EDBA293}" dt="2026-07-30T03:23:56.182" v="2113" actId="207"/>
        <pc:sldMkLst>
          <pc:docMk/>
          <pc:sldMk cId="529760407" sldId="534"/>
        </pc:sldMkLst>
        <pc:spChg chg="add mod">
          <ac:chgData name="Schaap, Brian" userId="ecdc5a4d-a67e-4f2c-821d-5133343feef3" providerId="ADAL" clId="{344ECDEE-FB45-4B9A-B7ED-FCB91EDBA293}" dt="2026-07-30T03:23:35.346" v="2062" actId="207"/>
          <ac:spMkLst>
            <pc:docMk/>
            <pc:sldMk cId="529760407" sldId="534"/>
            <ac:spMk id="2" creationId="{A561F4B8-84AF-4C15-0381-D9AEC9272962}"/>
          </ac:spMkLst>
        </pc:spChg>
        <pc:spChg chg="add mod">
          <ac:chgData name="Schaap, Brian" userId="ecdc5a4d-a67e-4f2c-821d-5133343feef3" providerId="ADAL" clId="{344ECDEE-FB45-4B9A-B7ED-FCB91EDBA293}" dt="2026-07-26T00:02:06.288" v="1747" actId="1076"/>
          <ac:spMkLst>
            <pc:docMk/>
            <pc:sldMk cId="529760407" sldId="534"/>
            <ac:spMk id="3" creationId="{598898C2-FD25-57C3-E6C4-22D9AA6168ED}"/>
          </ac:spMkLst>
        </pc:spChg>
        <pc:spChg chg="add mod">
          <ac:chgData name="Schaap, Brian" userId="ecdc5a4d-a67e-4f2c-821d-5133343feef3" providerId="ADAL" clId="{344ECDEE-FB45-4B9A-B7ED-FCB91EDBA293}" dt="2026-07-30T03:23:27.781" v="2058" actId="207"/>
          <ac:spMkLst>
            <pc:docMk/>
            <pc:sldMk cId="529760407" sldId="534"/>
            <ac:spMk id="6" creationId="{9C276FF1-194F-1EE8-3C13-B852500BD86C}"/>
          </ac:spMkLst>
        </pc:spChg>
        <pc:spChg chg="add mod">
          <ac:chgData name="Schaap, Brian" userId="ecdc5a4d-a67e-4f2c-821d-5133343feef3" providerId="ADAL" clId="{344ECDEE-FB45-4B9A-B7ED-FCB91EDBA293}" dt="2026-07-30T03:23:56.182" v="2113" actId="207"/>
          <ac:spMkLst>
            <pc:docMk/>
            <pc:sldMk cId="529760407" sldId="534"/>
            <ac:spMk id="8" creationId="{3AD5A9B3-E584-33CE-A831-DBE3C37F60B8}"/>
          </ac:spMkLst>
        </pc:spChg>
        <pc:picChg chg="add mod ord">
          <ac:chgData name="Schaap, Brian" userId="ecdc5a4d-a67e-4f2c-821d-5133343feef3" providerId="ADAL" clId="{344ECDEE-FB45-4B9A-B7ED-FCB91EDBA293}" dt="2026-07-26T00:02:09.140" v="1748" actId="1076"/>
          <ac:picMkLst>
            <pc:docMk/>
            <pc:sldMk cId="529760407" sldId="534"/>
            <ac:picMk id="11" creationId="{9C104EC5-0CC5-5671-381E-ED1EC75127FB}"/>
          </ac:picMkLst>
        </pc:picChg>
      </pc:sldChg>
      <pc:sldChg chg="modSp mod">
        <pc:chgData name="Schaap, Brian" userId="ecdc5a4d-a67e-4f2c-821d-5133343feef3" providerId="ADAL" clId="{344ECDEE-FB45-4B9A-B7ED-FCB91EDBA293}" dt="2026-07-30T20:39:45.729" v="3230" actId="20577"/>
        <pc:sldMkLst>
          <pc:docMk/>
          <pc:sldMk cId="4260276191" sldId="539"/>
        </pc:sldMkLst>
        <pc:spChg chg="mod">
          <ac:chgData name="Schaap, Brian" userId="ecdc5a4d-a67e-4f2c-821d-5133343feef3" providerId="ADAL" clId="{344ECDEE-FB45-4B9A-B7ED-FCB91EDBA293}" dt="2026-07-30T20:39:45.729" v="3230" actId="20577"/>
          <ac:spMkLst>
            <pc:docMk/>
            <pc:sldMk cId="4260276191" sldId="539"/>
            <ac:spMk id="578" creationId="{BCEA9DD4-1932-B0C0-732E-37944B09C918}"/>
          </ac:spMkLst>
        </pc:spChg>
      </pc:sldChg>
      <pc:sldChg chg="addSp delSp modSp mod">
        <pc:chgData name="Schaap, Brian" userId="ecdc5a4d-a67e-4f2c-821d-5133343feef3" providerId="ADAL" clId="{344ECDEE-FB45-4B9A-B7ED-FCB91EDBA293}" dt="2026-07-30T02:05:43.920" v="1862" actId="20577"/>
        <pc:sldMkLst>
          <pc:docMk/>
          <pc:sldMk cId="2083500356" sldId="540"/>
        </pc:sldMkLst>
        <pc:spChg chg="mod">
          <ac:chgData name="Schaap, Brian" userId="ecdc5a4d-a67e-4f2c-821d-5133343feef3" providerId="ADAL" clId="{344ECDEE-FB45-4B9A-B7ED-FCB91EDBA293}" dt="2026-07-30T02:05:43.920" v="1862" actId="20577"/>
          <ac:spMkLst>
            <pc:docMk/>
            <pc:sldMk cId="2083500356" sldId="540"/>
            <ac:spMk id="6" creationId="{0B39D15C-E8DD-939D-E07C-CA0A7D4FE77B}"/>
          </ac:spMkLst>
        </pc:spChg>
        <pc:spChg chg="mod">
          <ac:chgData name="Schaap, Brian" userId="ecdc5a4d-a67e-4f2c-821d-5133343feef3" providerId="ADAL" clId="{344ECDEE-FB45-4B9A-B7ED-FCB91EDBA293}" dt="2026-07-30T02:00:27.141" v="1795" actId="1076"/>
          <ac:spMkLst>
            <pc:docMk/>
            <pc:sldMk cId="2083500356" sldId="540"/>
            <ac:spMk id="8" creationId="{4982DA88-830B-80DE-BA1B-0A71452ECFC7}"/>
          </ac:spMkLst>
        </pc:spChg>
        <pc:spChg chg="mod">
          <ac:chgData name="Schaap, Brian" userId="ecdc5a4d-a67e-4f2c-821d-5133343feef3" providerId="ADAL" clId="{344ECDEE-FB45-4B9A-B7ED-FCB91EDBA293}" dt="2026-07-30T02:05:18.419" v="1854" actId="113"/>
          <ac:spMkLst>
            <pc:docMk/>
            <pc:sldMk cId="2083500356" sldId="540"/>
            <ac:spMk id="3555" creationId="{B9185192-8625-2399-CDF3-198A5B1BD7A5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58" creationId="{A3DC818B-20CD-0A0B-4DB2-A3B24C9F448C}"/>
          </ac:spMkLst>
        </pc:spChg>
        <pc:spChg chg="mod">
          <ac:chgData name="Schaap, Brian" userId="ecdc5a4d-a67e-4f2c-821d-5133343feef3" providerId="ADAL" clId="{344ECDEE-FB45-4B9A-B7ED-FCB91EDBA293}" dt="2026-07-30T02:03:05.273" v="1849" actId="1076"/>
          <ac:spMkLst>
            <pc:docMk/>
            <pc:sldMk cId="2083500356" sldId="540"/>
            <ac:spMk id="3561" creationId="{2F11F8C8-CB8E-65C2-5C1B-A232177CEF65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74" creationId="{D6E7284B-4646-313A-E810-3127EAC105B5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78" creationId="{C41E45EC-9221-CDF3-6B4F-3F1AEA78DD91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88" creationId="{924C87DE-8545-0842-8AD8-D4218712FDE8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89" creationId="{826491C6-C3FD-B09D-1266-969D29C1B4B4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91" creationId="{15B6409C-55E6-967A-5FC5-0E050FF4381F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92" creationId="{872908B3-1A80-DDBC-DBEF-C58EDBADA01E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97" creationId="{84166F18-F93E-DCED-FA2B-3F0AE74DFE1A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599" creationId="{B5EEEB39-4BCA-2E73-330F-FD400316C894}"/>
          </ac:spMkLst>
        </pc:spChg>
        <pc:spChg chg="mod">
          <ac:chgData name="Schaap, Brian" userId="ecdc5a4d-a67e-4f2c-821d-5133343feef3" providerId="ADAL" clId="{344ECDEE-FB45-4B9A-B7ED-FCB91EDBA293}" dt="2026-07-30T02:00:08.022" v="1793" actId="1076"/>
          <ac:spMkLst>
            <pc:docMk/>
            <pc:sldMk cId="2083500356" sldId="540"/>
            <ac:spMk id="3600" creationId="{F5C3007B-2097-B92B-B7BD-1263F7F9F906}"/>
          </ac:spMkLst>
        </pc:spChg>
        <pc:spChg chg="add mod">
          <ac:chgData name="Schaap, Brian" userId="ecdc5a4d-a67e-4f2c-821d-5133343feef3" providerId="ADAL" clId="{344ECDEE-FB45-4B9A-B7ED-FCB91EDBA293}" dt="2026-07-30T02:03:22.427" v="1851" actId="1076"/>
          <ac:spMkLst>
            <pc:docMk/>
            <pc:sldMk cId="2083500356" sldId="540"/>
            <ac:spMk id="3609" creationId="{5C630D81-ED93-8222-50E4-017EF5DC2C0F}"/>
          </ac:spMkLst>
        </pc:spChg>
        <pc:spChg chg="add mod">
          <ac:chgData name="Schaap, Brian" userId="ecdc5a4d-a67e-4f2c-821d-5133343feef3" providerId="ADAL" clId="{344ECDEE-FB45-4B9A-B7ED-FCB91EDBA293}" dt="2026-07-30T02:03:32.576" v="1852" actId="1076"/>
          <ac:spMkLst>
            <pc:docMk/>
            <pc:sldMk cId="2083500356" sldId="540"/>
            <ac:spMk id="3615" creationId="{F5351432-1A85-0582-88F8-140D14392A08}"/>
          </ac:spMkLst>
        </pc:spChg>
        <pc:grpChg chg="mod">
          <ac:chgData name="Schaap, Brian" userId="ecdc5a4d-a67e-4f2c-821d-5133343feef3" providerId="ADAL" clId="{344ECDEE-FB45-4B9A-B7ED-FCB91EDBA293}" dt="2026-07-30T02:00:16.644" v="1794" actId="1076"/>
          <ac:grpSpMkLst>
            <pc:docMk/>
            <pc:sldMk cId="2083500356" sldId="540"/>
            <ac:grpSpMk id="3562" creationId="{0EB279C8-2E45-483F-B946-B9426D748D2D}"/>
          </ac:grpSpMkLst>
        </pc:grpChg>
        <pc:grpChg chg="del">
          <ac:chgData name="Schaap, Brian" userId="ecdc5a4d-a67e-4f2c-821d-5133343feef3" providerId="ADAL" clId="{344ECDEE-FB45-4B9A-B7ED-FCB91EDBA293}" dt="2026-07-30T02:01:23.395" v="1797" actId="478"/>
          <ac:grpSpMkLst>
            <pc:docMk/>
            <pc:sldMk cId="2083500356" sldId="540"/>
            <ac:grpSpMk id="3613" creationId="{C1F775AC-3E05-ADA7-3E5B-B0E4618B3168}"/>
          </ac:grpSpMkLst>
        </pc:grpChg>
        <pc:picChg chg="del">
          <ac:chgData name="Schaap, Brian" userId="ecdc5a4d-a67e-4f2c-821d-5133343feef3" providerId="ADAL" clId="{344ECDEE-FB45-4B9A-B7ED-FCB91EDBA293}" dt="2026-07-30T02:01:28.180" v="1798" actId="478"/>
          <ac:picMkLst>
            <pc:docMk/>
            <pc:sldMk cId="2083500356" sldId="540"/>
            <ac:picMk id="3662" creationId="{6719D592-0063-1DA9-EA3C-8E257A1B791E}"/>
          </ac:picMkLst>
        </pc:picChg>
      </pc:sldChg>
      <pc:sldChg chg="addSp modSp mod">
        <pc:chgData name="Schaap, Brian" userId="ecdc5a4d-a67e-4f2c-821d-5133343feef3" providerId="ADAL" clId="{344ECDEE-FB45-4B9A-B7ED-FCB91EDBA293}" dt="2026-07-30T03:28:03.661" v="2138" actId="20577"/>
        <pc:sldMkLst>
          <pc:docMk/>
          <pc:sldMk cId="2712983195" sldId="541"/>
        </pc:sldMkLst>
        <pc:spChg chg="mod">
          <ac:chgData name="Schaap, Brian" userId="ecdc5a4d-a67e-4f2c-821d-5133343feef3" providerId="ADAL" clId="{344ECDEE-FB45-4B9A-B7ED-FCB91EDBA293}" dt="2026-07-30T03:28:03.661" v="2138" actId="20577"/>
          <ac:spMkLst>
            <pc:docMk/>
            <pc:sldMk cId="2712983195" sldId="541"/>
            <ac:spMk id="4" creationId="{418E73C0-130A-D653-226D-74C93CF6FA75}"/>
          </ac:spMkLst>
        </pc:spChg>
        <pc:spChg chg="add mod">
          <ac:chgData name="Schaap, Brian" userId="ecdc5a4d-a67e-4f2c-821d-5133343feef3" providerId="ADAL" clId="{344ECDEE-FB45-4B9A-B7ED-FCB91EDBA293}" dt="2026-07-30T03:27:33.137" v="2137" actId="1076"/>
          <ac:spMkLst>
            <pc:docMk/>
            <pc:sldMk cId="2712983195" sldId="541"/>
            <ac:spMk id="6" creationId="{F802DF14-280F-39E4-99B2-002099D9D627}"/>
          </ac:spMkLst>
        </pc:spChg>
        <pc:spChg chg="mod">
          <ac:chgData name="Schaap, Brian" userId="ecdc5a4d-a67e-4f2c-821d-5133343feef3" providerId="ADAL" clId="{344ECDEE-FB45-4B9A-B7ED-FCB91EDBA293}" dt="2026-07-24T23:01:13.671" v="1622" actId="1037"/>
          <ac:spMkLst>
            <pc:docMk/>
            <pc:sldMk cId="2712983195" sldId="541"/>
            <ac:spMk id="741" creationId="{D8E8D6BC-325A-7C68-AD2B-8BF54501F48C}"/>
          </ac:spMkLst>
        </pc:spChg>
        <pc:graphicFrameChg chg="modGraphic">
          <ac:chgData name="Schaap, Brian" userId="ecdc5a4d-a67e-4f2c-821d-5133343feef3" providerId="ADAL" clId="{344ECDEE-FB45-4B9A-B7ED-FCB91EDBA293}" dt="2026-07-30T03:26:26.239" v="2122" actId="14734"/>
          <ac:graphicFrameMkLst>
            <pc:docMk/>
            <pc:sldMk cId="2712983195" sldId="541"/>
            <ac:graphicFrameMk id="548" creationId="{6A3810D9-A1A4-0865-7E3B-45C93D267B1A}"/>
          </ac:graphicFrameMkLst>
        </pc:graphicFrameChg>
        <pc:graphicFrameChg chg="modGraphic">
          <ac:chgData name="Schaap, Brian" userId="ecdc5a4d-a67e-4f2c-821d-5133343feef3" providerId="ADAL" clId="{344ECDEE-FB45-4B9A-B7ED-FCB91EDBA293}" dt="2026-07-30T03:26:28.390" v="2123" actId="14734"/>
          <ac:graphicFrameMkLst>
            <pc:docMk/>
            <pc:sldMk cId="2712983195" sldId="541"/>
            <ac:graphicFrameMk id="549" creationId="{290E875F-ABE0-9B0F-EC94-3A16D2640EAC}"/>
          </ac:graphicFrameMkLst>
        </pc:graphicFrameChg>
        <pc:graphicFrameChg chg="mod modGraphic">
          <ac:chgData name="Schaap, Brian" userId="ecdc5a4d-a67e-4f2c-821d-5133343feef3" providerId="ADAL" clId="{344ECDEE-FB45-4B9A-B7ED-FCB91EDBA293}" dt="2026-07-30T03:27:24.384" v="2135" actId="1076"/>
          <ac:graphicFrameMkLst>
            <pc:docMk/>
            <pc:sldMk cId="2712983195" sldId="541"/>
            <ac:graphicFrameMk id="551" creationId="{9B55BEA7-55CF-B871-4A69-9EFE6B4920EB}"/>
          </ac:graphicFrameMkLst>
        </pc:graphicFrameChg>
        <pc:graphicFrameChg chg="modGraphic">
          <ac:chgData name="Schaap, Brian" userId="ecdc5a4d-a67e-4f2c-821d-5133343feef3" providerId="ADAL" clId="{344ECDEE-FB45-4B9A-B7ED-FCB91EDBA293}" dt="2026-07-30T03:26:31.455" v="2125" actId="14734"/>
          <ac:graphicFrameMkLst>
            <pc:docMk/>
            <pc:sldMk cId="2712983195" sldId="541"/>
            <ac:graphicFrameMk id="552" creationId="{1C8374CA-909C-9C21-3C34-CF662B79C546}"/>
          </ac:graphicFrameMkLst>
        </pc:graphicFrameChg>
        <pc:graphicFrameChg chg="mod modGraphic">
          <ac:chgData name="Schaap, Brian" userId="ecdc5a4d-a67e-4f2c-821d-5133343feef3" providerId="ADAL" clId="{344ECDEE-FB45-4B9A-B7ED-FCB91EDBA293}" dt="2026-07-30T03:26:53.800" v="2134" actId="1076"/>
          <ac:graphicFrameMkLst>
            <pc:docMk/>
            <pc:sldMk cId="2712983195" sldId="541"/>
            <ac:graphicFrameMk id="553" creationId="{3CAD538E-56DD-9AD0-5D71-485D2B3994CF}"/>
          </ac:graphicFrameMkLst>
        </pc:graphicFrameChg>
        <pc:picChg chg="mod">
          <ac:chgData name="Schaap, Brian" userId="ecdc5a4d-a67e-4f2c-821d-5133343feef3" providerId="ADAL" clId="{344ECDEE-FB45-4B9A-B7ED-FCB91EDBA293}" dt="2026-07-30T03:27:28.647" v="2136" actId="1076"/>
          <ac:picMkLst>
            <pc:docMk/>
            <pc:sldMk cId="2712983195" sldId="541"/>
            <ac:picMk id="3" creationId="{C1422576-D246-F659-005E-5FE181597EC1}"/>
          </ac:picMkLst>
        </pc:picChg>
      </pc:sldChg>
      <pc:sldChg chg="addSp delSp modSp mod">
        <pc:chgData name="Schaap, Brian" userId="ecdc5a4d-a67e-4f2c-821d-5133343feef3" providerId="ADAL" clId="{344ECDEE-FB45-4B9A-B7ED-FCB91EDBA293}" dt="2026-07-30T17:16:33.927" v="2269" actId="20577"/>
        <pc:sldMkLst>
          <pc:docMk/>
          <pc:sldMk cId="1837682294" sldId="543"/>
        </pc:sldMkLst>
        <pc:spChg chg="add mod">
          <ac:chgData name="Schaap, Brian" userId="ecdc5a4d-a67e-4f2c-821d-5133343feef3" providerId="ADAL" clId="{344ECDEE-FB45-4B9A-B7ED-FCB91EDBA293}" dt="2026-07-30T03:24:35.774" v="2116" actId="207"/>
          <ac:spMkLst>
            <pc:docMk/>
            <pc:sldMk cId="1837682294" sldId="543"/>
            <ac:spMk id="3" creationId="{D36F50AA-900C-EEBB-C5F5-9FFA1E368A8D}"/>
          </ac:spMkLst>
        </pc:spChg>
        <pc:spChg chg="add mod">
          <ac:chgData name="Schaap, Brian" userId="ecdc5a4d-a67e-4f2c-821d-5133343feef3" providerId="ADAL" clId="{344ECDEE-FB45-4B9A-B7ED-FCB91EDBA293}" dt="2026-07-30T03:24:53.903" v="2119" actId="207"/>
          <ac:spMkLst>
            <pc:docMk/>
            <pc:sldMk cId="1837682294" sldId="543"/>
            <ac:spMk id="6" creationId="{585EF969-0B96-2756-9A41-4D9201BD09C7}"/>
          </ac:spMkLst>
        </pc:spChg>
        <pc:spChg chg="mod">
          <ac:chgData name="Schaap, Brian" userId="ecdc5a4d-a67e-4f2c-821d-5133343feef3" providerId="ADAL" clId="{344ECDEE-FB45-4B9A-B7ED-FCB91EDBA293}" dt="2026-07-30T17:16:33.927" v="2269" actId="20577"/>
          <ac:spMkLst>
            <pc:docMk/>
            <pc:sldMk cId="1837682294" sldId="543"/>
            <ac:spMk id="10" creationId="{D4553BBE-4B72-1D1A-0A73-C7C1E9C3032C}"/>
          </ac:spMkLst>
        </pc:spChg>
      </pc:sldChg>
      <pc:sldChg chg="delSp modSp mod">
        <pc:chgData name="Schaap, Brian" userId="ecdc5a4d-a67e-4f2c-821d-5133343feef3" providerId="ADAL" clId="{344ECDEE-FB45-4B9A-B7ED-FCB91EDBA293}" dt="2026-07-24T23:07:23.213" v="1665" actId="1038"/>
        <pc:sldMkLst>
          <pc:docMk/>
          <pc:sldMk cId="895851724" sldId="547"/>
        </pc:sldMkLst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47" creationId="{795A9379-7DE1-3780-8ACE-FEE04D9D7612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57" creationId="{D4F89FB0-77BC-4319-C9F4-90CDDAC36330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66" creationId="{731EEAC2-25F2-DDCC-24F5-FE3655C180E1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68" creationId="{055F1EBF-2873-6D91-1260-93216C51D814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85" creationId="{EF63F178-4790-8E05-96B2-45963C1C24A5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397" creationId="{C1A3BCDF-823D-A810-897D-062DDBEAF861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413" creationId="{CEB4A029-1D0B-2B1A-B127-0A599B2F49CA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423" creationId="{C9702334-1E13-D0F0-81E8-E06A87D23109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425" creationId="{A8138BA3-4B4A-6EB5-275C-8B8834EBCFC0}"/>
          </ac:spMkLst>
        </pc:spChg>
        <pc:spChg chg="mod">
          <ac:chgData name="Schaap, Brian" userId="ecdc5a4d-a67e-4f2c-821d-5133343feef3" providerId="ADAL" clId="{344ECDEE-FB45-4B9A-B7ED-FCB91EDBA293}" dt="2026-07-24T23:07:23.213" v="1665" actId="1038"/>
          <ac:spMkLst>
            <pc:docMk/>
            <pc:sldMk cId="895851724" sldId="547"/>
            <ac:spMk id="1438" creationId="{7028BCB0-6294-0B5C-81A1-5EB6C047A77F}"/>
          </ac:spMkLst>
        </pc:spChg>
      </pc:sldChg>
      <pc:sldChg chg="add">
        <pc:chgData name="Schaap, Brian" userId="ecdc5a4d-a67e-4f2c-821d-5133343feef3" providerId="ADAL" clId="{344ECDEE-FB45-4B9A-B7ED-FCB91EDBA293}" dt="2026-07-24T22:50:01.269" v="1385"/>
        <pc:sldMkLst>
          <pc:docMk/>
          <pc:sldMk cId="4218679264" sldId="551"/>
        </pc:sldMkLst>
      </pc:sldChg>
      <pc:sldChg chg="addSp delSp modSp mod ord">
        <pc:chgData name="Schaap, Brian" userId="ecdc5a4d-a67e-4f2c-821d-5133343feef3" providerId="ADAL" clId="{344ECDEE-FB45-4B9A-B7ED-FCB91EDBA293}" dt="2026-07-30T02:42:25.491" v="1959" actId="20577"/>
        <pc:sldMkLst>
          <pc:docMk/>
          <pc:sldMk cId="2362273547" sldId="553"/>
        </pc:sldMkLst>
        <pc:spChg chg="add mod">
          <ac:chgData name="Schaap, Brian" userId="ecdc5a4d-a67e-4f2c-821d-5133343feef3" providerId="ADAL" clId="{344ECDEE-FB45-4B9A-B7ED-FCB91EDBA293}" dt="2026-07-30T02:42:25.491" v="1959" actId="20577"/>
          <ac:spMkLst>
            <pc:docMk/>
            <pc:sldMk cId="2362273547" sldId="553"/>
            <ac:spMk id="3" creationId="{9F6EADAA-4265-CD31-0F56-D175A7CA6BBC}"/>
          </ac:spMkLst>
        </pc:spChg>
        <pc:spChg chg="mod">
          <ac:chgData name="Schaap, Brian" userId="ecdc5a4d-a67e-4f2c-821d-5133343feef3" providerId="ADAL" clId="{344ECDEE-FB45-4B9A-B7ED-FCB91EDBA293}" dt="2026-07-24T22:49:26.435" v="1383" actId="1035"/>
          <ac:spMkLst>
            <pc:docMk/>
            <pc:sldMk cId="2362273547" sldId="553"/>
            <ac:spMk id="2321" creationId="{1CCD6669-C877-8F79-2FE7-BDEE592406FC}"/>
          </ac:spMkLst>
        </pc:spChg>
        <pc:spChg chg="mod">
          <ac:chgData name="Schaap, Brian" userId="ecdc5a4d-a67e-4f2c-821d-5133343feef3" providerId="ADAL" clId="{344ECDEE-FB45-4B9A-B7ED-FCB91EDBA293}" dt="2026-07-24T23:20:22.539" v="1708" actId="2711"/>
          <ac:spMkLst>
            <pc:docMk/>
            <pc:sldMk cId="2362273547" sldId="553"/>
            <ac:spMk id="2338" creationId="{A24D1BB4-91FF-63AB-3975-D2324714B65B}"/>
          </ac:spMkLst>
        </pc:spChg>
        <pc:spChg chg="mod">
          <ac:chgData name="Schaap, Brian" userId="ecdc5a4d-a67e-4f2c-821d-5133343feef3" providerId="ADAL" clId="{344ECDEE-FB45-4B9A-B7ED-FCB91EDBA293}" dt="2026-07-24T23:23:29.700" v="1711" actId="1036"/>
          <ac:spMkLst>
            <pc:docMk/>
            <pc:sldMk cId="2362273547" sldId="553"/>
            <ac:spMk id="2716" creationId="{8B6E8E64-1D32-5FE6-CDE7-D1442922C6EE}"/>
          </ac:spMkLst>
        </pc:spChg>
        <pc:spChg chg="add mod">
          <ac:chgData name="Schaap, Brian" userId="ecdc5a4d-a67e-4f2c-821d-5133343feef3" providerId="ADAL" clId="{344ECDEE-FB45-4B9A-B7ED-FCB91EDBA293}" dt="2026-07-24T22:51:01.500" v="1388" actId="113"/>
          <ac:spMkLst>
            <pc:docMk/>
            <pc:sldMk cId="2362273547" sldId="553"/>
            <ac:spMk id="3448" creationId="{0B110B9E-E3D9-2C83-D1B8-0C22C3CDFB8B}"/>
          </ac:spMkLst>
        </pc:spChg>
        <pc:grpChg chg="mod">
          <ac:chgData name="Schaap, Brian" userId="ecdc5a4d-a67e-4f2c-821d-5133343feef3" providerId="ADAL" clId="{344ECDEE-FB45-4B9A-B7ED-FCB91EDBA293}" dt="2026-07-24T22:47:47.013" v="1292" actId="1035"/>
          <ac:grpSpMkLst>
            <pc:docMk/>
            <pc:sldMk cId="2362273547" sldId="553"/>
            <ac:grpSpMk id="2719" creationId="{613294ED-CE41-92FA-B961-5BFFA2346B92}"/>
          </ac:grpSpMkLst>
        </pc:grpChg>
        <pc:grpChg chg="mod">
          <ac:chgData name="Schaap, Brian" userId="ecdc5a4d-a67e-4f2c-821d-5133343feef3" providerId="ADAL" clId="{344ECDEE-FB45-4B9A-B7ED-FCB91EDBA293}" dt="2026-07-24T22:47:47.013" v="1292" actId="1035"/>
          <ac:grpSpMkLst>
            <pc:docMk/>
            <pc:sldMk cId="2362273547" sldId="553"/>
            <ac:grpSpMk id="3168" creationId="{92AAC5E0-4C03-9BE4-3544-0DA577C024AD}"/>
          </ac:grpSpMkLst>
        </pc:grpChg>
        <pc:grpChg chg="mod">
          <ac:chgData name="Schaap, Brian" userId="ecdc5a4d-a67e-4f2c-821d-5133343feef3" providerId="ADAL" clId="{344ECDEE-FB45-4B9A-B7ED-FCB91EDBA293}" dt="2026-07-24T22:47:47.013" v="1292" actId="1035"/>
          <ac:grpSpMkLst>
            <pc:docMk/>
            <pc:sldMk cId="2362273547" sldId="553"/>
            <ac:grpSpMk id="3399" creationId="{04925C1D-06A3-342A-4FF7-53876B0FA4AF}"/>
          </ac:grpSpMkLst>
        </pc:grpChg>
        <pc:grpChg chg="mod">
          <ac:chgData name="Schaap, Brian" userId="ecdc5a4d-a67e-4f2c-821d-5133343feef3" providerId="ADAL" clId="{344ECDEE-FB45-4B9A-B7ED-FCB91EDBA293}" dt="2026-07-24T22:49:26.435" v="1383" actId="1035"/>
          <ac:grpSpMkLst>
            <pc:docMk/>
            <pc:sldMk cId="2362273547" sldId="553"/>
            <ac:grpSpMk id="3541" creationId="{292D8189-6E28-D933-B6A7-9B8B35E2D393}"/>
          </ac:grpSpMkLst>
        </pc:grpChg>
      </pc:sldChg>
      <pc:sldChg chg="modSp mod">
        <pc:chgData name="Schaap, Brian" userId="ecdc5a4d-a67e-4f2c-821d-5133343feef3" providerId="ADAL" clId="{344ECDEE-FB45-4B9A-B7ED-FCB91EDBA293}" dt="2026-07-30T03:33:41.993" v="2193" actId="20577"/>
        <pc:sldMkLst>
          <pc:docMk/>
          <pc:sldMk cId="812616212" sldId="559"/>
        </pc:sldMkLst>
        <pc:spChg chg="mod">
          <ac:chgData name="Schaap, Brian" userId="ecdc5a4d-a67e-4f2c-821d-5133343feef3" providerId="ADAL" clId="{344ECDEE-FB45-4B9A-B7ED-FCB91EDBA293}" dt="2026-07-30T03:33:41.993" v="2193" actId="20577"/>
          <ac:spMkLst>
            <pc:docMk/>
            <pc:sldMk cId="812616212" sldId="559"/>
            <ac:spMk id="3406" creationId="{37D9F78B-006D-6B0C-09D5-FC84127763EF}"/>
          </ac:spMkLst>
        </pc:spChg>
      </pc:sldChg>
      <pc:sldChg chg="add">
        <pc:chgData name="Schaap, Brian" userId="ecdc5a4d-a67e-4f2c-821d-5133343feef3" providerId="ADAL" clId="{344ECDEE-FB45-4B9A-B7ED-FCB91EDBA293}" dt="2026-07-24T22:50:01.269" v="1385"/>
        <pc:sldMkLst>
          <pc:docMk/>
          <pc:sldMk cId="2447262237" sldId="560"/>
        </pc:sldMkLst>
      </pc:sldChg>
      <pc:sldChg chg="addSp delSp modSp add mod ord modAnim">
        <pc:chgData name="Schaap, Brian" userId="ecdc5a4d-a67e-4f2c-821d-5133343feef3" providerId="ADAL" clId="{344ECDEE-FB45-4B9A-B7ED-FCB91EDBA293}" dt="2026-07-24T22:50:51.504" v="1387" actId="20577"/>
        <pc:sldMkLst>
          <pc:docMk/>
          <pc:sldMk cId="963882836" sldId="563"/>
        </pc:sldMkLst>
        <pc:spChg chg="add mod">
          <ac:chgData name="Schaap, Brian" userId="ecdc5a4d-a67e-4f2c-821d-5133343feef3" providerId="ADAL" clId="{344ECDEE-FB45-4B9A-B7ED-FCB91EDBA293}" dt="2026-07-24T22:50:51.504" v="1387" actId="20577"/>
          <ac:spMkLst>
            <pc:docMk/>
            <pc:sldMk cId="963882836" sldId="563"/>
            <ac:spMk id="2255" creationId="{40AB99C3-1EA0-D066-3D78-018D207E2E5F}"/>
          </ac:spMkLst>
        </pc:spChg>
      </pc:sldChg>
      <pc:sldChg chg="addSp delSp modSp add mod">
        <pc:chgData name="Schaap, Brian" userId="ecdc5a4d-a67e-4f2c-821d-5133343feef3" providerId="ADAL" clId="{344ECDEE-FB45-4B9A-B7ED-FCB91EDBA293}" dt="2026-07-30T18:51:08.326" v="3199" actId="20577"/>
        <pc:sldMkLst>
          <pc:docMk/>
          <pc:sldMk cId="1826828529" sldId="564"/>
        </pc:sldMkLst>
        <pc:spChg chg="del">
          <ac:chgData name="Schaap, Brian" userId="ecdc5a4d-a67e-4f2c-821d-5133343feef3" providerId="ADAL" clId="{344ECDEE-FB45-4B9A-B7ED-FCB91EDBA293}" dt="2026-07-30T17:18:08.098" v="2408" actId="478"/>
          <ac:spMkLst>
            <pc:docMk/>
            <pc:sldMk cId="1826828529" sldId="564"/>
            <ac:spMk id="3" creationId="{B6D78999-5D59-D943-5E2E-9E42E3E7409D}"/>
          </ac:spMkLst>
        </pc:spChg>
        <pc:spChg chg="add mod">
          <ac:chgData name="Schaap, Brian" userId="ecdc5a4d-a67e-4f2c-821d-5133343feef3" providerId="ADAL" clId="{344ECDEE-FB45-4B9A-B7ED-FCB91EDBA293}" dt="2026-07-30T17:22:07.863" v="2517" actId="1076"/>
          <ac:spMkLst>
            <pc:docMk/>
            <pc:sldMk cId="1826828529" sldId="564"/>
            <ac:spMk id="5" creationId="{D1DF314C-4CF4-E4E3-9559-0EF0E86E5B65}"/>
          </ac:spMkLst>
        </pc:spChg>
        <pc:spChg chg="del">
          <ac:chgData name="Schaap, Brian" userId="ecdc5a4d-a67e-4f2c-821d-5133343feef3" providerId="ADAL" clId="{344ECDEE-FB45-4B9A-B7ED-FCB91EDBA293}" dt="2026-07-30T17:18:08.098" v="2408" actId="478"/>
          <ac:spMkLst>
            <pc:docMk/>
            <pc:sldMk cId="1826828529" sldId="564"/>
            <ac:spMk id="6" creationId="{7798716D-51C9-1754-9173-7C048E87309A}"/>
          </ac:spMkLst>
        </pc:spChg>
        <pc:spChg chg="mod">
          <ac:chgData name="Schaap, Brian" userId="ecdc5a4d-a67e-4f2c-821d-5133343feef3" providerId="ADAL" clId="{344ECDEE-FB45-4B9A-B7ED-FCB91EDBA293}" dt="2026-07-30T18:49:40.724" v="3186" actId="20577"/>
          <ac:spMkLst>
            <pc:docMk/>
            <pc:sldMk cId="1826828529" sldId="564"/>
            <ac:spMk id="10" creationId="{9897B271-3CDD-9005-DA16-F06CAC6B39C2}"/>
          </ac:spMkLst>
        </pc:spChg>
        <pc:spChg chg="del">
          <ac:chgData name="Schaap, Brian" userId="ecdc5a4d-a67e-4f2c-821d-5133343feef3" providerId="ADAL" clId="{344ECDEE-FB45-4B9A-B7ED-FCB91EDBA293}" dt="2026-07-30T17:19:54.897" v="2434" actId="478"/>
          <ac:spMkLst>
            <pc:docMk/>
            <pc:sldMk cId="1826828529" sldId="564"/>
            <ac:spMk id="11" creationId="{27BBB166-3181-B394-111E-4095878D5FCC}"/>
          </ac:spMkLst>
        </pc:spChg>
        <pc:spChg chg="del">
          <ac:chgData name="Schaap, Brian" userId="ecdc5a4d-a67e-4f2c-821d-5133343feef3" providerId="ADAL" clId="{344ECDEE-FB45-4B9A-B7ED-FCB91EDBA293}" dt="2026-07-30T17:19:52.331" v="2433" actId="478"/>
          <ac:spMkLst>
            <pc:docMk/>
            <pc:sldMk cId="1826828529" sldId="564"/>
            <ac:spMk id="13" creationId="{FBE42F36-CF4A-6F27-61F8-E5F251CDF453}"/>
          </ac:spMkLst>
        </pc:spChg>
        <pc:spChg chg="del">
          <ac:chgData name="Schaap, Brian" userId="ecdc5a4d-a67e-4f2c-821d-5133343feef3" providerId="ADAL" clId="{344ECDEE-FB45-4B9A-B7ED-FCB91EDBA293}" dt="2026-07-30T17:19:49.217" v="2432" actId="478"/>
          <ac:spMkLst>
            <pc:docMk/>
            <pc:sldMk cId="1826828529" sldId="564"/>
            <ac:spMk id="14" creationId="{9224F98A-0B02-9868-A0D9-278705185177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33" creationId="{A1B11047-E254-D57C-275B-E33B5861F087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38" creationId="{75E41A2A-9E27-66F1-56D4-8408855E3087}"/>
          </ac:spMkLst>
        </pc:spChg>
        <pc:spChg chg="mod">
          <ac:chgData name="Schaap, Brian" userId="ecdc5a4d-a67e-4f2c-821d-5133343feef3" providerId="ADAL" clId="{344ECDEE-FB45-4B9A-B7ED-FCB91EDBA293}" dt="2026-07-30T17:22:48.175" v="2521" actId="1076"/>
          <ac:spMkLst>
            <pc:docMk/>
            <pc:sldMk cId="1826828529" sldId="564"/>
            <ac:spMk id="1162" creationId="{DBF2C757-04A9-5ED1-4080-E3C7BF08AA12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180" creationId="{F070EC46-C0D9-FC86-35FA-88B5BC365498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181" creationId="{D09188AE-8177-4425-A7AC-C99788895C8F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505" creationId="{E9D8FBA1-44E9-139B-3AE5-75F3D2101702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507" creationId="{8149F630-1F3E-2990-0EFB-F56A021477D2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551" creationId="{3F46EEEA-120F-7B9D-15AD-AD2C2EB2048B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557" creationId="{DF3F3938-293D-E3AD-C785-18D7E0E97BC4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585" creationId="{9DE73390-DF0A-848F-0F2F-68718A594EE1}"/>
          </ac:spMkLst>
        </pc:spChg>
        <pc:spChg chg="mod">
          <ac:chgData name="Schaap, Brian" userId="ecdc5a4d-a67e-4f2c-821d-5133343feef3" providerId="ADAL" clId="{344ECDEE-FB45-4B9A-B7ED-FCB91EDBA293}" dt="2026-07-30T17:19:47.390" v="2431" actId="27803"/>
          <ac:spMkLst>
            <pc:docMk/>
            <pc:sldMk cId="1826828529" sldId="564"/>
            <ac:spMk id="1601" creationId="{F6C8CA95-3945-405D-0312-E5EE0D37AC0C}"/>
          </ac:spMkLst>
        </pc:spChg>
        <pc:spChg chg="add mod">
          <ac:chgData name="Schaap, Brian" userId="ecdc5a4d-a67e-4f2c-821d-5133343feef3" providerId="ADAL" clId="{344ECDEE-FB45-4B9A-B7ED-FCB91EDBA293}" dt="2026-07-30T17:21:31.450" v="2489" actId="1036"/>
          <ac:spMkLst>
            <pc:docMk/>
            <pc:sldMk cId="1826828529" sldId="564"/>
            <ac:spMk id="1639" creationId="{C6B084F1-A34E-9B38-DF8D-8DA71ABF9F6F}"/>
          </ac:spMkLst>
        </pc:spChg>
        <pc:spChg chg="add mod">
          <ac:chgData name="Schaap, Brian" userId="ecdc5a4d-a67e-4f2c-821d-5133343feef3" providerId="ADAL" clId="{344ECDEE-FB45-4B9A-B7ED-FCB91EDBA293}" dt="2026-07-30T18:51:08.326" v="3199" actId="20577"/>
          <ac:spMkLst>
            <pc:docMk/>
            <pc:sldMk cId="1826828529" sldId="564"/>
            <ac:spMk id="1641" creationId="{8B419FA6-E912-9729-53E5-CA6B9D9E4AEF}"/>
          </ac:spMkLst>
        </pc:spChg>
        <pc:grpChg chg="del mod">
          <ac:chgData name="Schaap, Brian" userId="ecdc5a4d-a67e-4f2c-821d-5133343feef3" providerId="ADAL" clId="{344ECDEE-FB45-4B9A-B7ED-FCB91EDBA293}" dt="2026-07-30T17:21:13.567" v="2443" actId="478"/>
          <ac:grpSpMkLst>
            <pc:docMk/>
            <pc:sldMk cId="1826828529" sldId="564"/>
            <ac:grpSpMk id="9" creationId="{ECADAFEE-0BF9-B2E1-26B4-B229283B5415}"/>
          </ac:grpSpMkLst>
        </pc:grpChg>
        <pc:grpChg chg="del">
          <ac:chgData name="Schaap, Brian" userId="ecdc5a4d-a67e-4f2c-821d-5133343feef3" providerId="ADAL" clId="{344ECDEE-FB45-4B9A-B7ED-FCB91EDBA293}" dt="2026-07-30T17:19:49.217" v="2432" actId="478"/>
          <ac:grpSpMkLst>
            <pc:docMk/>
            <pc:sldMk cId="1826828529" sldId="564"/>
            <ac:grpSpMk id="12" creationId="{B63C3E5D-053E-9914-1627-B26CEB1189D5}"/>
          </ac:grpSpMkLst>
        </pc:grpChg>
        <pc:grpChg chg="add del">
          <ac:chgData name="Schaap, Brian" userId="ecdc5a4d-a67e-4f2c-821d-5133343feef3" providerId="ADAL" clId="{344ECDEE-FB45-4B9A-B7ED-FCB91EDBA293}" dt="2026-07-30T17:22:11.121" v="2519" actId="478"/>
          <ac:grpSpMkLst>
            <pc:docMk/>
            <pc:sldMk cId="1826828529" sldId="564"/>
            <ac:grpSpMk id="1449" creationId="{1B247D47-381A-A01D-737D-9E56B48235B9}"/>
          </ac:grpSpMkLst>
        </pc:grpChg>
        <pc:picChg chg="add mod">
          <ac:chgData name="Schaap, Brian" userId="ecdc5a4d-a67e-4f2c-821d-5133343feef3" providerId="ADAL" clId="{344ECDEE-FB45-4B9A-B7ED-FCB91EDBA293}" dt="2026-07-30T17:19:41.508" v="2430"/>
          <ac:picMkLst>
            <pc:docMk/>
            <pc:sldMk cId="1826828529" sldId="564"/>
            <ac:picMk id="8" creationId="{380A9AF5-A817-1C87-22B2-571BD205A5C4}"/>
          </ac:picMkLst>
        </pc:picChg>
        <pc:picChg chg="del">
          <ac:chgData name="Schaap, Brian" userId="ecdc5a4d-a67e-4f2c-821d-5133343feef3" providerId="ADAL" clId="{344ECDEE-FB45-4B9A-B7ED-FCB91EDBA293}" dt="2026-07-30T17:18:08.098" v="2408" actId="478"/>
          <ac:picMkLst>
            <pc:docMk/>
            <pc:sldMk cId="1826828529" sldId="564"/>
            <ac:picMk id="1166" creationId="{EC8A1A1E-2701-F9B7-53B5-8E08A7DE2D44}"/>
          </ac:picMkLst>
        </pc:picChg>
      </pc:sldChg>
      <pc:sldChg chg="new del">
        <pc:chgData name="Schaap, Brian" userId="ecdc5a4d-a67e-4f2c-821d-5133343feef3" providerId="ADAL" clId="{344ECDEE-FB45-4B9A-B7ED-FCB91EDBA293}" dt="2026-07-30T20:37:18.567" v="3201" actId="47"/>
        <pc:sldMkLst>
          <pc:docMk/>
          <pc:sldMk cId="311873393" sldId="565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7380019-734D-46F3-BCBD-ADE1AF3FEDF1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FFDA952-4207-444B-B0B2-9F5A2D96E5D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264466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2E0172-1E19-4F60-B3BA-67FB5D95DDAC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544348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83EDF5-931F-1F6F-198D-F1E46224C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70A113-24D8-1F4C-3EAB-D980CF3718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5B7E543-D4D7-34BC-0561-D4456DB245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EAD4D5-9EC0-EEE6-8DA4-66673778E2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498964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2E0172-1E19-4F60-B3BA-67FB5D95DDAC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20033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9A76DB-726C-96F5-2323-B43437551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279C1DF-6CD6-707F-8948-6AA9F00B74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A36A013-9ED9-222D-7C68-64EAC7753C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4B3D2A-748A-DB89-7658-789116F830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73450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EB968A-0EE0-EBEF-DD99-501FFA7DE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138AD2-637C-2D09-2554-6D72B4BB5C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C2410FE-4B60-BF5D-132B-AB2B949811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7EBB2C-9C04-EFA7-93BB-5DB0B4C761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8340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E27998-D72B-C6BB-7695-C4AA5BB510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A5B4F5-E83E-F4C4-8D68-240ABFE5BA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643D8B-653D-6F92-659D-53CD071EA5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1411352-CD0A-F204-A11C-0813B972A4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10538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DAEC1E-15EF-AC09-70D1-6D08C6BF61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5CA4D26-8AD7-C7D4-8164-1471A527C3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939F0EF-2518-90A3-4476-AACAC14534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Higher luminosity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C4C0A1F-356A-A2D9-F0A7-C35B39735D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2E0172-1E19-4F60-B3BA-67FB5D95DDAC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26302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298916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33C474-AE27-01E0-772C-F8FBAAF618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79E0FD-C43E-6A4A-AEBB-D77517A611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1DA7CFE-DF7D-4853-0EB7-2A8B06B0790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62497D-9BC5-381E-5977-F1363045C3B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603116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E06535-5FF9-4BD3-5AAF-E128F9191B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04A9170-D587-23CA-1D01-F5EC3A11EA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481311D-6CCA-6985-F9C2-331C511429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B5697CB-A13E-210B-1843-8CAF9865AF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83758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7D925-9801-482F-B687-E3239EF341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C2AC6B1-B0BA-A822-C2A7-F89B67CE13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BAA4FFC-0BEF-83D3-2A51-AA737352A3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Microbunching by two lasers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DA3D50-4B16-2D37-0300-9C6F7EF324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F2E0172-1E19-4F60-B3BA-67FB5D95DDAC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48757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0D555B-BCED-077C-84DB-7078E8D8BE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B49984-C2AF-7492-7852-1403FA1673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2D81D1-13DC-9455-4A23-32E32FEC53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03A11BE-041D-6797-618A-DAF5496E8C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370851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5E4DA1-96E4-F8BE-1E8F-C0BBB682C6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ACB3483-7412-7D25-6F35-41AB052D8F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44D7FF-64F3-E65B-86D3-D3FEF87D73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D24A6F-C344-A01B-9B80-787637C4B7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075373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654EC-285D-BCBA-9E12-5AC190D956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247FCB0-8F13-C8F7-48C7-6069C8C5DC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A91E2E-6670-6C53-1781-793FD365D2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BF6B85-DEA4-D7EA-D25C-84E83137B8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145413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B61891-278F-13E8-432B-597FE0212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F4F5FE-9BC9-53BD-68A9-72292911C9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C23D0F8-8052-CDCD-1C11-9EA9CA395C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75A917-38A6-A477-D47A-18D7F0A475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19479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E6845C-A274-012D-681F-CE3920D23C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B040DC-5C89-8BF8-AE4C-983813D404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5E8132-443B-D85A-A96D-7BB7563E3B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A6F1C0-40CA-D2F9-71CC-62E3207FA4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16096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D6D44-6235-5F2C-0251-1FEA3D3B4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1953CF0-D71F-FD10-D83F-D4F780D0C1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E0301E9-93E2-E60A-11ED-1B5877B5C9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8B5A0D-00FF-36B3-F28F-3C7CD1FFC4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FDA952-4207-444B-B0B2-9F5A2D96E5D4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241825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A90657-D6E0-BE42-9DAC-E9A6565AE0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390A6F-F3CD-154C-8ACE-8EBC6BC2819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B70D4B1-35E6-1744-8CBA-9C192195E9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8766F16-77FE-F640-B44E-59AAFAB4A8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2696ADA-3ECD-1342-8EB2-63185E5E2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53634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25CCC5-B135-FC42-AB5A-F233B06BF4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E293DC-8B25-A043-8EC8-1714DBE7E3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9A4AA82-AFD5-8445-AC2C-9DED7F2DC5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3AA10F8-4B65-F249-A045-DDA22B4D93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5DB494-0A9B-6242-BF61-FB59E4647E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71748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A58FC1-FA20-D841-AA64-E58DB08428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8162E0D-982E-C643-BC2C-739C38E831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A5BE561-A4E8-4E46-80EC-1913A0DF046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AA21E7-4610-5742-9ADB-0DA95DE9C0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20CCFF-D0AA-3E4D-B2B6-5C5747CE81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14847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F1B9E-52ED-9540-963B-9A1B88004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05387B-7F45-4C4D-AA73-DC8B25D1125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4DCA4D0-2D6C-644E-A951-703959BCF3B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FC4C010-8DDB-884A-B164-AFD718C25C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DF1D1FA-1940-1B46-B3F5-7A850A83D1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8387048-0942-2748-96E5-B794D1D7BC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56511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1B65B6-B74C-684D-8A45-84ED5AED71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2D8C918-50C9-5A45-8F8E-5E0FDB5B03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8B3B298-197C-F043-A459-05E5D8195E9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9229643-6500-CD41-9BF0-0F231FF61DE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B0E6676E-207A-924C-A17D-3510C4F283E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5A83386-3E6D-AB45-A13B-5BE46C9CF7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B6FB893-7018-A643-9FE2-0B796C1946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44E12BD-5038-5C4C-9579-80BE67C4F3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69846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848A42-DA46-794E-8758-ECBB3EA106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4D56504-D70A-F645-861E-B74AC00CEE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5056803-0252-5243-8E40-95D63DA1B8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2CA4F62-6FE1-914B-8440-45D24EA842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701214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3B6A43C-64CA-6B4B-9743-D9C9B32E27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BDC862C-25FC-3F4E-9DF1-A68B983CFA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CA8968B-114C-434D-B4DD-B8B9E29945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50211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04CE08-684A-D343-BF15-DE87CD3B28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7B415C2-D2D8-B14C-8C78-ABB0048624B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BA16908-5363-4540-87C1-EF14EC7841A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6FD6AC4-C0C6-7042-AA89-BED10203D1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2D49403-7B0C-B44B-B653-9F5C438F0E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7C8B538-71BA-BE4E-B554-FD08853922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9901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E3DA53-0BDA-4842-99C2-2237B5EE66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2B41F7-21AB-A74D-9F49-B38BC7B04D4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E7D2889-E36D-4C4B-B8AD-DFCD0CFBE2B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81D9CEE-5B59-124A-AFBC-E73A7CE45D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C496EF7-9E1D-7D41-BA12-40F76106E1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7A14B8D-21A3-604B-98B5-970EB277C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8691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2ABCB6-72EF-964F-8271-603FAAC59D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FE1328A-3AA1-9649-819F-0D350265656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FDE575-23CF-7041-9EFD-7DF8355718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2106EBC-9EF5-FE44-BBCB-5AEFAA0E3C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391BD84-74FA-E74A-A466-C13CFF7017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181216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C224DDE6-132E-A443-BD7F-9EAB2FB465F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736A10A-F952-8A45-88E6-E10C283CB52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9CF02AC-33F3-EC4D-983C-202AE78426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18F7846-FB63-8A4A-BD1D-1AFC137674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7073D5-6C01-2D4B-B0FC-FB798ACE8D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1214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2F4B26D-5E26-CF40-A563-6E04FE5BCD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F181B29-D9F3-EE42-8836-4053439C42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C7A3BF0-BC7A-394E-BCFF-EE200536F27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6D8449A-ECD1-1C49-A3A0-6FE365F2ED53}" type="datetimeFigureOut">
              <a:rPr lang="en-US" smtClean="0"/>
              <a:t>7/29/2026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216A5F2-3250-FB47-8DC5-3066952D939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14636F-1A49-F34D-AD4F-A1E85C72D3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43CB878-864C-DB4B-B3B2-873D6E44A43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03681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6" Type="http://schemas.openxmlformats.org/officeDocument/2006/relationships/tags" Target="../tags/tag26.xml"/><Relationship Id="rId21" Type="http://schemas.openxmlformats.org/officeDocument/2006/relationships/tags" Target="../tags/tag21.xml"/><Relationship Id="rId42" Type="http://schemas.openxmlformats.org/officeDocument/2006/relationships/tags" Target="../tags/tag42.xml"/><Relationship Id="rId47" Type="http://schemas.openxmlformats.org/officeDocument/2006/relationships/tags" Target="../tags/tag47.xml"/><Relationship Id="rId63" Type="http://schemas.openxmlformats.org/officeDocument/2006/relationships/tags" Target="../tags/tag63.xml"/><Relationship Id="rId68" Type="http://schemas.openxmlformats.org/officeDocument/2006/relationships/image" Target="../media/image2.png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9" Type="http://schemas.openxmlformats.org/officeDocument/2006/relationships/tags" Target="../tags/tag29.xml"/><Relationship Id="rId11" Type="http://schemas.openxmlformats.org/officeDocument/2006/relationships/tags" Target="../tags/tag11.xml"/><Relationship Id="rId24" Type="http://schemas.openxmlformats.org/officeDocument/2006/relationships/tags" Target="../tags/tag24.xml"/><Relationship Id="rId32" Type="http://schemas.openxmlformats.org/officeDocument/2006/relationships/tags" Target="../tags/tag32.xml"/><Relationship Id="rId37" Type="http://schemas.openxmlformats.org/officeDocument/2006/relationships/tags" Target="../tags/tag37.xml"/><Relationship Id="rId40" Type="http://schemas.openxmlformats.org/officeDocument/2006/relationships/tags" Target="../tags/tag40.xml"/><Relationship Id="rId45" Type="http://schemas.openxmlformats.org/officeDocument/2006/relationships/tags" Target="../tags/tag45.xml"/><Relationship Id="rId53" Type="http://schemas.openxmlformats.org/officeDocument/2006/relationships/tags" Target="../tags/tag53.xml"/><Relationship Id="rId58" Type="http://schemas.openxmlformats.org/officeDocument/2006/relationships/tags" Target="../tags/tag58.xml"/><Relationship Id="rId66" Type="http://schemas.openxmlformats.org/officeDocument/2006/relationships/slideLayout" Target="../slideLayouts/slideLayout2.xml"/><Relationship Id="rId5" Type="http://schemas.openxmlformats.org/officeDocument/2006/relationships/tags" Target="../tags/tag5.xml"/><Relationship Id="rId61" Type="http://schemas.openxmlformats.org/officeDocument/2006/relationships/tags" Target="../tags/tag61.xml"/><Relationship Id="rId19" Type="http://schemas.openxmlformats.org/officeDocument/2006/relationships/tags" Target="../tags/tag1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tags" Target="../tags/tag35.xml"/><Relationship Id="rId43" Type="http://schemas.openxmlformats.org/officeDocument/2006/relationships/tags" Target="../tags/tag43.xml"/><Relationship Id="rId48" Type="http://schemas.openxmlformats.org/officeDocument/2006/relationships/tags" Target="../tags/tag48.xml"/><Relationship Id="rId56" Type="http://schemas.openxmlformats.org/officeDocument/2006/relationships/tags" Target="../tags/tag56.xml"/><Relationship Id="rId64" Type="http://schemas.openxmlformats.org/officeDocument/2006/relationships/tags" Target="../tags/tag64.xml"/><Relationship Id="rId69" Type="http://schemas.openxmlformats.org/officeDocument/2006/relationships/image" Target="../media/image3.gif"/><Relationship Id="rId8" Type="http://schemas.openxmlformats.org/officeDocument/2006/relationships/tags" Target="../tags/tag8.xml"/><Relationship Id="rId51" Type="http://schemas.openxmlformats.org/officeDocument/2006/relationships/tags" Target="../tags/tag51.xml"/><Relationship Id="rId72" Type="http://schemas.openxmlformats.org/officeDocument/2006/relationships/image" Target="../media/image6.jpeg"/><Relationship Id="rId3" Type="http://schemas.openxmlformats.org/officeDocument/2006/relationships/tags" Target="../tags/tag3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38" Type="http://schemas.openxmlformats.org/officeDocument/2006/relationships/tags" Target="../tags/tag38.xml"/><Relationship Id="rId46" Type="http://schemas.openxmlformats.org/officeDocument/2006/relationships/tags" Target="../tags/tag46.xml"/><Relationship Id="rId59" Type="http://schemas.openxmlformats.org/officeDocument/2006/relationships/tags" Target="../tags/tag59.xml"/><Relationship Id="rId67" Type="http://schemas.openxmlformats.org/officeDocument/2006/relationships/notesSlide" Target="../notesSlides/notesSlide2.xml"/><Relationship Id="rId20" Type="http://schemas.openxmlformats.org/officeDocument/2006/relationships/tags" Target="../tags/tag20.xml"/><Relationship Id="rId41" Type="http://schemas.openxmlformats.org/officeDocument/2006/relationships/tags" Target="../tags/tag41.xml"/><Relationship Id="rId54" Type="http://schemas.openxmlformats.org/officeDocument/2006/relationships/tags" Target="../tags/tag54.xml"/><Relationship Id="rId62" Type="http://schemas.openxmlformats.org/officeDocument/2006/relationships/tags" Target="../tags/tag62.xml"/><Relationship Id="rId70" Type="http://schemas.openxmlformats.org/officeDocument/2006/relationships/image" Target="../media/image4.gif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36" Type="http://schemas.openxmlformats.org/officeDocument/2006/relationships/tags" Target="../tags/tag36.xml"/><Relationship Id="rId49" Type="http://schemas.openxmlformats.org/officeDocument/2006/relationships/tags" Target="../tags/tag49.xml"/><Relationship Id="rId57" Type="http://schemas.openxmlformats.org/officeDocument/2006/relationships/tags" Target="../tags/tag57.xml"/><Relationship Id="rId10" Type="http://schemas.openxmlformats.org/officeDocument/2006/relationships/tags" Target="../tags/tag10.xml"/><Relationship Id="rId31" Type="http://schemas.openxmlformats.org/officeDocument/2006/relationships/tags" Target="../tags/tag31.xml"/><Relationship Id="rId44" Type="http://schemas.openxmlformats.org/officeDocument/2006/relationships/tags" Target="../tags/tag44.xml"/><Relationship Id="rId52" Type="http://schemas.openxmlformats.org/officeDocument/2006/relationships/tags" Target="../tags/tag52.xml"/><Relationship Id="rId60" Type="http://schemas.openxmlformats.org/officeDocument/2006/relationships/tags" Target="../tags/tag60.xml"/><Relationship Id="rId65" Type="http://schemas.openxmlformats.org/officeDocument/2006/relationships/tags" Target="../tags/tag65.xml"/><Relationship Id="rId73" Type="http://schemas.openxmlformats.org/officeDocument/2006/relationships/image" Target="../media/image7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39" Type="http://schemas.openxmlformats.org/officeDocument/2006/relationships/tags" Target="../tags/tag39.xml"/><Relationship Id="rId34" Type="http://schemas.openxmlformats.org/officeDocument/2006/relationships/tags" Target="../tags/tag34.xml"/><Relationship Id="rId50" Type="http://schemas.openxmlformats.org/officeDocument/2006/relationships/tags" Target="../tags/tag50.xml"/><Relationship Id="rId55" Type="http://schemas.openxmlformats.org/officeDocument/2006/relationships/tags" Target="../tags/tag55.xml"/><Relationship Id="rId7" Type="http://schemas.openxmlformats.org/officeDocument/2006/relationships/tags" Target="../tags/tag7.xml"/><Relationship Id="rId71" Type="http://schemas.openxmlformats.org/officeDocument/2006/relationships/image" Target="../media/image5.gif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tags" Target="../tags/tag78.xml"/><Relationship Id="rId18" Type="http://schemas.openxmlformats.org/officeDocument/2006/relationships/tags" Target="../tags/tag83.xml"/><Relationship Id="rId26" Type="http://schemas.openxmlformats.org/officeDocument/2006/relationships/tags" Target="../tags/tag91.xml"/><Relationship Id="rId39" Type="http://schemas.openxmlformats.org/officeDocument/2006/relationships/tags" Target="../tags/tag104.xml"/><Relationship Id="rId21" Type="http://schemas.openxmlformats.org/officeDocument/2006/relationships/tags" Target="../tags/tag86.xml"/><Relationship Id="rId34" Type="http://schemas.openxmlformats.org/officeDocument/2006/relationships/tags" Target="../tags/tag99.xml"/><Relationship Id="rId42" Type="http://schemas.openxmlformats.org/officeDocument/2006/relationships/tags" Target="../tags/tag107.xml"/><Relationship Id="rId7" Type="http://schemas.openxmlformats.org/officeDocument/2006/relationships/tags" Target="../tags/tag72.xml"/><Relationship Id="rId2" Type="http://schemas.openxmlformats.org/officeDocument/2006/relationships/tags" Target="../tags/tag67.xml"/><Relationship Id="rId16" Type="http://schemas.openxmlformats.org/officeDocument/2006/relationships/tags" Target="../tags/tag81.xml"/><Relationship Id="rId29" Type="http://schemas.openxmlformats.org/officeDocument/2006/relationships/tags" Target="../tags/tag94.xml"/><Relationship Id="rId1" Type="http://schemas.openxmlformats.org/officeDocument/2006/relationships/tags" Target="../tags/tag66.xml"/><Relationship Id="rId6" Type="http://schemas.openxmlformats.org/officeDocument/2006/relationships/tags" Target="../tags/tag71.xml"/><Relationship Id="rId11" Type="http://schemas.openxmlformats.org/officeDocument/2006/relationships/tags" Target="../tags/tag76.xml"/><Relationship Id="rId24" Type="http://schemas.openxmlformats.org/officeDocument/2006/relationships/tags" Target="../tags/tag89.xml"/><Relationship Id="rId32" Type="http://schemas.openxmlformats.org/officeDocument/2006/relationships/tags" Target="../tags/tag97.xml"/><Relationship Id="rId37" Type="http://schemas.openxmlformats.org/officeDocument/2006/relationships/tags" Target="../tags/tag102.xml"/><Relationship Id="rId40" Type="http://schemas.openxmlformats.org/officeDocument/2006/relationships/tags" Target="../tags/tag105.xml"/><Relationship Id="rId45" Type="http://schemas.openxmlformats.org/officeDocument/2006/relationships/image" Target="../media/image8.gif"/><Relationship Id="rId5" Type="http://schemas.openxmlformats.org/officeDocument/2006/relationships/tags" Target="../tags/tag70.xml"/><Relationship Id="rId15" Type="http://schemas.openxmlformats.org/officeDocument/2006/relationships/tags" Target="../tags/tag80.xml"/><Relationship Id="rId23" Type="http://schemas.openxmlformats.org/officeDocument/2006/relationships/tags" Target="../tags/tag88.xml"/><Relationship Id="rId28" Type="http://schemas.openxmlformats.org/officeDocument/2006/relationships/tags" Target="../tags/tag93.xml"/><Relationship Id="rId36" Type="http://schemas.openxmlformats.org/officeDocument/2006/relationships/tags" Target="../tags/tag101.xml"/><Relationship Id="rId10" Type="http://schemas.openxmlformats.org/officeDocument/2006/relationships/tags" Target="../tags/tag75.xml"/><Relationship Id="rId19" Type="http://schemas.openxmlformats.org/officeDocument/2006/relationships/tags" Target="../tags/tag84.xml"/><Relationship Id="rId31" Type="http://schemas.openxmlformats.org/officeDocument/2006/relationships/tags" Target="../tags/tag96.xml"/><Relationship Id="rId44" Type="http://schemas.openxmlformats.org/officeDocument/2006/relationships/notesSlide" Target="../notesSlides/notesSlide3.xml"/><Relationship Id="rId4" Type="http://schemas.openxmlformats.org/officeDocument/2006/relationships/tags" Target="../tags/tag69.xml"/><Relationship Id="rId9" Type="http://schemas.openxmlformats.org/officeDocument/2006/relationships/tags" Target="../tags/tag74.xml"/><Relationship Id="rId14" Type="http://schemas.openxmlformats.org/officeDocument/2006/relationships/tags" Target="../tags/tag79.xml"/><Relationship Id="rId22" Type="http://schemas.openxmlformats.org/officeDocument/2006/relationships/tags" Target="../tags/tag87.xml"/><Relationship Id="rId27" Type="http://schemas.openxmlformats.org/officeDocument/2006/relationships/tags" Target="../tags/tag92.xml"/><Relationship Id="rId30" Type="http://schemas.openxmlformats.org/officeDocument/2006/relationships/tags" Target="../tags/tag95.xml"/><Relationship Id="rId35" Type="http://schemas.openxmlformats.org/officeDocument/2006/relationships/tags" Target="../tags/tag100.xml"/><Relationship Id="rId43" Type="http://schemas.openxmlformats.org/officeDocument/2006/relationships/slideLayout" Target="../slideLayouts/slideLayout2.xml"/><Relationship Id="rId8" Type="http://schemas.openxmlformats.org/officeDocument/2006/relationships/tags" Target="../tags/tag73.xml"/><Relationship Id="rId3" Type="http://schemas.openxmlformats.org/officeDocument/2006/relationships/tags" Target="../tags/tag68.xml"/><Relationship Id="rId12" Type="http://schemas.openxmlformats.org/officeDocument/2006/relationships/tags" Target="../tags/tag77.xml"/><Relationship Id="rId17" Type="http://schemas.openxmlformats.org/officeDocument/2006/relationships/tags" Target="../tags/tag82.xml"/><Relationship Id="rId25" Type="http://schemas.openxmlformats.org/officeDocument/2006/relationships/tags" Target="../tags/tag90.xml"/><Relationship Id="rId33" Type="http://schemas.openxmlformats.org/officeDocument/2006/relationships/tags" Target="../tags/tag98.xml"/><Relationship Id="rId38" Type="http://schemas.openxmlformats.org/officeDocument/2006/relationships/tags" Target="../tags/tag103.xml"/><Relationship Id="rId46" Type="http://schemas.openxmlformats.org/officeDocument/2006/relationships/image" Target="../media/image7.png"/><Relationship Id="rId20" Type="http://schemas.openxmlformats.org/officeDocument/2006/relationships/tags" Target="../tags/tag85.xml"/><Relationship Id="rId41" Type="http://schemas.openxmlformats.org/officeDocument/2006/relationships/tags" Target="../tags/tag106.xml"/></Relationships>
</file>

<file path=ppt/slides/_rels/slide4.xml.rels><?xml version="1.0" encoding="UTF-8" standalone="yes"?>
<Relationships xmlns="http://schemas.openxmlformats.org/package/2006/relationships"><Relationship Id="rId26" Type="http://schemas.openxmlformats.org/officeDocument/2006/relationships/tags" Target="../tags/tag133.xml"/><Relationship Id="rId21" Type="http://schemas.openxmlformats.org/officeDocument/2006/relationships/tags" Target="../tags/tag128.xml"/><Relationship Id="rId42" Type="http://schemas.openxmlformats.org/officeDocument/2006/relationships/tags" Target="../tags/tag149.xml"/><Relationship Id="rId47" Type="http://schemas.openxmlformats.org/officeDocument/2006/relationships/tags" Target="../tags/tag154.xml"/><Relationship Id="rId63" Type="http://schemas.openxmlformats.org/officeDocument/2006/relationships/tags" Target="../tags/tag170.xml"/><Relationship Id="rId68" Type="http://schemas.openxmlformats.org/officeDocument/2006/relationships/tags" Target="../tags/tag175.xml"/><Relationship Id="rId84" Type="http://schemas.openxmlformats.org/officeDocument/2006/relationships/tags" Target="../tags/tag191.xml"/><Relationship Id="rId16" Type="http://schemas.openxmlformats.org/officeDocument/2006/relationships/tags" Target="../tags/tag123.xml"/><Relationship Id="rId11" Type="http://schemas.openxmlformats.org/officeDocument/2006/relationships/tags" Target="../tags/tag118.xml"/><Relationship Id="rId32" Type="http://schemas.openxmlformats.org/officeDocument/2006/relationships/tags" Target="../tags/tag139.xml"/><Relationship Id="rId37" Type="http://schemas.openxmlformats.org/officeDocument/2006/relationships/tags" Target="../tags/tag144.xml"/><Relationship Id="rId53" Type="http://schemas.openxmlformats.org/officeDocument/2006/relationships/tags" Target="../tags/tag160.xml"/><Relationship Id="rId58" Type="http://schemas.openxmlformats.org/officeDocument/2006/relationships/tags" Target="../tags/tag165.xml"/><Relationship Id="rId74" Type="http://schemas.openxmlformats.org/officeDocument/2006/relationships/tags" Target="../tags/tag181.xml"/><Relationship Id="rId79" Type="http://schemas.openxmlformats.org/officeDocument/2006/relationships/tags" Target="../tags/tag186.xml"/><Relationship Id="rId5" Type="http://schemas.openxmlformats.org/officeDocument/2006/relationships/tags" Target="../tags/tag112.xml"/><Relationship Id="rId19" Type="http://schemas.openxmlformats.org/officeDocument/2006/relationships/tags" Target="../tags/tag126.xml"/><Relationship Id="rId14" Type="http://schemas.openxmlformats.org/officeDocument/2006/relationships/tags" Target="../tags/tag121.xml"/><Relationship Id="rId22" Type="http://schemas.openxmlformats.org/officeDocument/2006/relationships/tags" Target="../tags/tag129.xml"/><Relationship Id="rId27" Type="http://schemas.openxmlformats.org/officeDocument/2006/relationships/tags" Target="../tags/tag134.xml"/><Relationship Id="rId30" Type="http://schemas.openxmlformats.org/officeDocument/2006/relationships/tags" Target="../tags/tag137.xml"/><Relationship Id="rId35" Type="http://schemas.openxmlformats.org/officeDocument/2006/relationships/tags" Target="../tags/tag142.xml"/><Relationship Id="rId43" Type="http://schemas.openxmlformats.org/officeDocument/2006/relationships/tags" Target="../tags/tag150.xml"/><Relationship Id="rId48" Type="http://schemas.openxmlformats.org/officeDocument/2006/relationships/tags" Target="../tags/tag155.xml"/><Relationship Id="rId56" Type="http://schemas.openxmlformats.org/officeDocument/2006/relationships/tags" Target="../tags/tag163.xml"/><Relationship Id="rId64" Type="http://schemas.openxmlformats.org/officeDocument/2006/relationships/tags" Target="../tags/tag171.xml"/><Relationship Id="rId69" Type="http://schemas.openxmlformats.org/officeDocument/2006/relationships/tags" Target="../tags/tag176.xml"/><Relationship Id="rId77" Type="http://schemas.openxmlformats.org/officeDocument/2006/relationships/tags" Target="../tags/tag184.xml"/><Relationship Id="rId8" Type="http://schemas.openxmlformats.org/officeDocument/2006/relationships/tags" Target="../tags/tag115.xml"/><Relationship Id="rId51" Type="http://schemas.openxmlformats.org/officeDocument/2006/relationships/tags" Target="../tags/tag158.xml"/><Relationship Id="rId72" Type="http://schemas.openxmlformats.org/officeDocument/2006/relationships/tags" Target="../tags/tag179.xml"/><Relationship Id="rId80" Type="http://schemas.openxmlformats.org/officeDocument/2006/relationships/tags" Target="../tags/tag187.xml"/><Relationship Id="rId85" Type="http://schemas.openxmlformats.org/officeDocument/2006/relationships/tags" Target="../tags/tag192.xml"/><Relationship Id="rId3" Type="http://schemas.openxmlformats.org/officeDocument/2006/relationships/tags" Target="../tags/tag110.xml"/><Relationship Id="rId12" Type="http://schemas.openxmlformats.org/officeDocument/2006/relationships/tags" Target="../tags/tag119.xml"/><Relationship Id="rId17" Type="http://schemas.openxmlformats.org/officeDocument/2006/relationships/tags" Target="../tags/tag124.xml"/><Relationship Id="rId25" Type="http://schemas.openxmlformats.org/officeDocument/2006/relationships/tags" Target="../tags/tag132.xml"/><Relationship Id="rId33" Type="http://schemas.openxmlformats.org/officeDocument/2006/relationships/tags" Target="../tags/tag140.xml"/><Relationship Id="rId38" Type="http://schemas.openxmlformats.org/officeDocument/2006/relationships/tags" Target="../tags/tag145.xml"/><Relationship Id="rId46" Type="http://schemas.openxmlformats.org/officeDocument/2006/relationships/tags" Target="../tags/tag153.xml"/><Relationship Id="rId59" Type="http://schemas.openxmlformats.org/officeDocument/2006/relationships/tags" Target="../tags/tag166.xml"/><Relationship Id="rId67" Type="http://schemas.openxmlformats.org/officeDocument/2006/relationships/tags" Target="../tags/tag174.xml"/><Relationship Id="rId20" Type="http://schemas.openxmlformats.org/officeDocument/2006/relationships/tags" Target="../tags/tag127.xml"/><Relationship Id="rId41" Type="http://schemas.openxmlformats.org/officeDocument/2006/relationships/tags" Target="../tags/tag148.xml"/><Relationship Id="rId54" Type="http://schemas.openxmlformats.org/officeDocument/2006/relationships/tags" Target="../tags/tag161.xml"/><Relationship Id="rId62" Type="http://schemas.openxmlformats.org/officeDocument/2006/relationships/tags" Target="../tags/tag169.xml"/><Relationship Id="rId70" Type="http://schemas.openxmlformats.org/officeDocument/2006/relationships/tags" Target="../tags/tag177.xml"/><Relationship Id="rId75" Type="http://schemas.openxmlformats.org/officeDocument/2006/relationships/tags" Target="../tags/tag182.xml"/><Relationship Id="rId83" Type="http://schemas.openxmlformats.org/officeDocument/2006/relationships/tags" Target="../tags/tag190.xml"/><Relationship Id="rId88" Type="http://schemas.openxmlformats.org/officeDocument/2006/relationships/image" Target="../media/image7.png"/><Relationship Id="rId1" Type="http://schemas.openxmlformats.org/officeDocument/2006/relationships/tags" Target="../tags/tag108.xml"/><Relationship Id="rId6" Type="http://schemas.openxmlformats.org/officeDocument/2006/relationships/tags" Target="../tags/tag113.xml"/><Relationship Id="rId15" Type="http://schemas.openxmlformats.org/officeDocument/2006/relationships/tags" Target="../tags/tag122.xml"/><Relationship Id="rId23" Type="http://schemas.openxmlformats.org/officeDocument/2006/relationships/tags" Target="../tags/tag130.xml"/><Relationship Id="rId28" Type="http://schemas.openxmlformats.org/officeDocument/2006/relationships/tags" Target="../tags/tag135.xml"/><Relationship Id="rId36" Type="http://schemas.openxmlformats.org/officeDocument/2006/relationships/tags" Target="../tags/tag143.xml"/><Relationship Id="rId49" Type="http://schemas.openxmlformats.org/officeDocument/2006/relationships/tags" Target="../tags/tag156.xml"/><Relationship Id="rId57" Type="http://schemas.openxmlformats.org/officeDocument/2006/relationships/tags" Target="../tags/tag164.xml"/><Relationship Id="rId10" Type="http://schemas.openxmlformats.org/officeDocument/2006/relationships/tags" Target="../tags/tag117.xml"/><Relationship Id="rId31" Type="http://schemas.openxmlformats.org/officeDocument/2006/relationships/tags" Target="../tags/tag138.xml"/><Relationship Id="rId44" Type="http://schemas.openxmlformats.org/officeDocument/2006/relationships/tags" Target="../tags/tag151.xml"/><Relationship Id="rId52" Type="http://schemas.openxmlformats.org/officeDocument/2006/relationships/tags" Target="../tags/tag159.xml"/><Relationship Id="rId60" Type="http://schemas.openxmlformats.org/officeDocument/2006/relationships/tags" Target="../tags/tag167.xml"/><Relationship Id="rId65" Type="http://schemas.openxmlformats.org/officeDocument/2006/relationships/tags" Target="../tags/tag172.xml"/><Relationship Id="rId73" Type="http://schemas.openxmlformats.org/officeDocument/2006/relationships/tags" Target="../tags/tag180.xml"/><Relationship Id="rId78" Type="http://schemas.openxmlformats.org/officeDocument/2006/relationships/tags" Target="../tags/tag185.xml"/><Relationship Id="rId81" Type="http://schemas.openxmlformats.org/officeDocument/2006/relationships/tags" Target="../tags/tag188.xml"/><Relationship Id="rId86" Type="http://schemas.openxmlformats.org/officeDocument/2006/relationships/slideLayout" Target="../slideLayouts/slideLayout1.xml"/><Relationship Id="rId4" Type="http://schemas.openxmlformats.org/officeDocument/2006/relationships/tags" Target="../tags/tag111.xml"/><Relationship Id="rId9" Type="http://schemas.openxmlformats.org/officeDocument/2006/relationships/tags" Target="../tags/tag116.xml"/><Relationship Id="rId13" Type="http://schemas.openxmlformats.org/officeDocument/2006/relationships/tags" Target="../tags/tag120.xml"/><Relationship Id="rId18" Type="http://schemas.openxmlformats.org/officeDocument/2006/relationships/tags" Target="../tags/tag125.xml"/><Relationship Id="rId39" Type="http://schemas.openxmlformats.org/officeDocument/2006/relationships/tags" Target="../tags/tag146.xml"/><Relationship Id="rId34" Type="http://schemas.openxmlformats.org/officeDocument/2006/relationships/tags" Target="../tags/tag141.xml"/><Relationship Id="rId50" Type="http://schemas.openxmlformats.org/officeDocument/2006/relationships/tags" Target="../tags/tag157.xml"/><Relationship Id="rId55" Type="http://schemas.openxmlformats.org/officeDocument/2006/relationships/tags" Target="../tags/tag162.xml"/><Relationship Id="rId76" Type="http://schemas.openxmlformats.org/officeDocument/2006/relationships/tags" Target="../tags/tag183.xml"/><Relationship Id="rId7" Type="http://schemas.openxmlformats.org/officeDocument/2006/relationships/tags" Target="../tags/tag114.xml"/><Relationship Id="rId71" Type="http://schemas.openxmlformats.org/officeDocument/2006/relationships/tags" Target="../tags/tag178.xml"/><Relationship Id="rId2" Type="http://schemas.openxmlformats.org/officeDocument/2006/relationships/tags" Target="../tags/tag109.xml"/><Relationship Id="rId29" Type="http://schemas.openxmlformats.org/officeDocument/2006/relationships/tags" Target="../tags/tag136.xml"/><Relationship Id="rId24" Type="http://schemas.openxmlformats.org/officeDocument/2006/relationships/tags" Target="../tags/tag131.xml"/><Relationship Id="rId40" Type="http://schemas.openxmlformats.org/officeDocument/2006/relationships/tags" Target="../tags/tag147.xml"/><Relationship Id="rId45" Type="http://schemas.openxmlformats.org/officeDocument/2006/relationships/tags" Target="../tags/tag152.xml"/><Relationship Id="rId66" Type="http://schemas.openxmlformats.org/officeDocument/2006/relationships/tags" Target="../tags/tag173.xml"/><Relationship Id="rId87" Type="http://schemas.openxmlformats.org/officeDocument/2006/relationships/notesSlide" Target="../notesSlides/notesSlide4.xml"/><Relationship Id="rId61" Type="http://schemas.openxmlformats.org/officeDocument/2006/relationships/tags" Target="../tags/tag168.xml"/><Relationship Id="rId82" Type="http://schemas.openxmlformats.org/officeDocument/2006/relationships/tags" Target="../tags/tag189.xml"/></Relationships>
</file>

<file path=ppt/slides/_rels/slide5.xml.rels><?xml version="1.0" encoding="UTF-8" standalone="yes"?>
<Relationships xmlns="http://schemas.openxmlformats.org/package/2006/relationships"><Relationship Id="rId26" Type="http://schemas.openxmlformats.org/officeDocument/2006/relationships/tags" Target="../tags/tag218.xml"/><Relationship Id="rId21" Type="http://schemas.openxmlformats.org/officeDocument/2006/relationships/tags" Target="../tags/tag213.xml"/><Relationship Id="rId42" Type="http://schemas.openxmlformats.org/officeDocument/2006/relationships/tags" Target="../tags/tag234.xml"/><Relationship Id="rId47" Type="http://schemas.openxmlformats.org/officeDocument/2006/relationships/tags" Target="../tags/tag239.xml"/><Relationship Id="rId63" Type="http://schemas.openxmlformats.org/officeDocument/2006/relationships/tags" Target="../tags/tag255.xml"/><Relationship Id="rId68" Type="http://schemas.openxmlformats.org/officeDocument/2006/relationships/tags" Target="../tags/tag260.xml"/><Relationship Id="rId84" Type="http://schemas.openxmlformats.org/officeDocument/2006/relationships/tags" Target="../tags/tag276.xml"/><Relationship Id="rId16" Type="http://schemas.openxmlformats.org/officeDocument/2006/relationships/tags" Target="../tags/tag208.xml"/><Relationship Id="rId11" Type="http://schemas.openxmlformats.org/officeDocument/2006/relationships/tags" Target="../tags/tag203.xml"/><Relationship Id="rId32" Type="http://schemas.openxmlformats.org/officeDocument/2006/relationships/tags" Target="../tags/tag224.xml"/><Relationship Id="rId37" Type="http://schemas.openxmlformats.org/officeDocument/2006/relationships/tags" Target="../tags/tag229.xml"/><Relationship Id="rId53" Type="http://schemas.openxmlformats.org/officeDocument/2006/relationships/tags" Target="../tags/tag245.xml"/><Relationship Id="rId58" Type="http://schemas.openxmlformats.org/officeDocument/2006/relationships/tags" Target="../tags/tag250.xml"/><Relationship Id="rId74" Type="http://schemas.openxmlformats.org/officeDocument/2006/relationships/tags" Target="../tags/tag266.xml"/><Relationship Id="rId79" Type="http://schemas.openxmlformats.org/officeDocument/2006/relationships/tags" Target="../tags/tag271.xml"/><Relationship Id="rId5" Type="http://schemas.openxmlformats.org/officeDocument/2006/relationships/tags" Target="../tags/tag197.xml"/><Relationship Id="rId19" Type="http://schemas.openxmlformats.org/officeDocument/2006/relationships/tags" Target="../tags/tag211.xml"/><Relationship Id="rId14" Type="http://schemas.openxmlformats.org/officeDocument/2006/relationships/tags" Target="../tags/tag206.xml"/><Relationship Id="rId22" Type="http://schemas.openxmlformats.org/officeDocument/2006/relationships/tags" Target="../tags/tag214.xml"/><Relationship Id="rId27" Type="http://schemas.openxmlformats.org/officeDocument/2006/relationships/tags" Target="../tags/tag219.xml"/><Relationship Id="rId30" Type="http://schemas.openxmlformats.org/officeDocument/2006/relationships/tags" Target="../tags/tag222.xml"/><Relationship Id="rId35" Type="http://schemas.openxmlformats.org/officeDocument/2006/relationships/tags" Target="../tags/tag227.xml"/><Relationship Id="rId43" Type="http://schemas.openxmlformats.org/officeDocument/2006/relationships/tags" Target="../tags/tag235.xml"/><Relationship Id="rId48" Type="http://schemas.openxmlformats.org/officeDocument/2006/relationships/tags" Target="../tags/tag240.xml"/><Relationship Id="rId56" Type="http://schemas.openxmlformats.org/officeDocument/2006/relationships/tags" Target="../tags/tag248.xml"/><Relationship Id="rId64" Type="http://schemas.openxmlformats.org/officeDocument/2006/relationships/tags" Target="../tags/tag256.xml"/><Relationship Id="rId69" Type="http://schemas.openxmlformats.org/officeDocument/2006/relationships/tags" Target="../tags/tag261.xml"/><Relationship Id="rId77" Type="http://schemas.openxmlformats.org/officeDocument/2006/relationships/tags" Target="../tags/tag269.xml"/><Relationship Id="rId8" Type="http://schemas.openxmlformats.org/officeDocument/2006/relationships/tags" Target="../tags/tag200.xml"/><Relationship Id="rId51" Type="http://schemas.openxmlformats.org/officeDocument/2006/relationships/tags" Target="../tags/tag243.xml"/><Relationship Id="rId72" Type="http://schemas.openxmlformats.org/officeDocument/2006/relationships/tags" Target="../tags/tag264.xml"/><Relationship Id="rId80" Type="http://schemas.openxmlformats.org/officeDocument/2006/relationships/tags" Target="../tags/tag272.xml"/><Relationship Id="rId85" Type="http://schemas.openxmlformats.org/officeDocument/2006/relationships/tags" Target="../tags/tag277.xml"/><Relationship Id="rId3" Type="http://schemas.openxmlformats.org/officeDocument/2006/relationships/tags" Target="../tags/tag195.xml"/><Relationship Id="rId12" Type="http://schemas.openxmlformats.org/officeDocument/2006/relationships/tags" Target="../tags/tag204.xml"/><Relationship Id="rId17" Type="http://schemas.openxmlformats.org/officeDocument/2006/relationships/tags" Target="../tags/tag209.xml"/><Relationship Id="rId25" Type="http://schemas.openxmlformats.org/officeDocument/2006/relationships/tags" Target="../tags/tag217.xml"/><Relationship Id="rId33" Type="http://schemas.openxmlformats.org/officeDocument/2006/relationships/tags" Target="../tags/tag225.xml"/><Relationship Id="rId38" Type="http://schemas.openxmlformats.org/officeDocument/2006/relationships/tags" Target="../tags/tag230.xml"/><Relationship Id="rId46" Type="http://schemas.openxmlformats.org/officeDocument/2006/relationships/tags" Target="../tags/tag238.xml"/><Relationship Id="rId59" Type="http://schemas.openxmlformats.org/officeDocument/2006/relationships/tags" Target="../tags/tag251.xml"/><Relationship Id="rId67" Type="http://schemas.openxmlformats.org/officeDocument/2006/relationships/tags" Target="../tags/tag259.xml"/><Relationship Id="rId20" Type="http://schemas.openxmlformats.org/officeDocument/2006/relationships/tags" Target="../tags/tag212.xml"/><Relationship Id="rId41" Type="http://schemas.openxmlformats.org/officeDocument/2006/relationships/tags" Target="../tags/tag233.xml"/><Relationship Id="rId54" Type="http://schemas.openxmlformats.org/officeDocument/2006/relationships/tags" Target="../tags/tag246.xml"/><Relationship Id="rId62" Type="http://schemas.openxmlformats.org/officeDocument/2006/relationships/tags" Target="../tags/tag254.xml"/><Relationship Id="rId70" Type="http://schemas.openxmlformats.org/officeDocument/2006/relationships/tags" Target="../tags/tag262.xml"/><Relationship Id="rId75" Type="http://schemas.openxmlformats.org/officeDocument/2006/relationships/tags" Target="../tags/tag267.xml"/><Relationship Id="rId83" Type="http://schemas.openxmlformats.org/officeDocument/2006/relationships/tags" Target="../tags/tag275.xml"/><Relationship Id="rId88" Type="http://schemas.openxmlformats.org/officeDocument/2006/relationships/image" Target="../media/image7.png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5" Type="http://schemas.openxmlformats.org/officeDocument/2006/relationships/tags" Target="../tags/tag207.xml"/><Relationship Id="rId23" Type="http://schemas.openxmlformats.org/officeDocument/2006/relationships/tags" Target="../tags/tag215.xml"/><Relationship Id="rId28" Type="http://schemas.openxmlformats.org/officeDocument/2006/relationships/tags" Target="../tags/tag220.xml"/><Relationship Id="rId36" Type="http://schemas.openxmlformats.org/officeDocument/2006/relationships/tags" Target="../tags/tag228.xml"/><Relationship Id="rId49" Type="http://schemas.openxmlformats.org/officeDocument/2006/relationships/tags" Target="../tags/tag241.xml"/><Relationship Id="rId57" Type="http://schemas.openxmlformats.org/officeDocument/2006/relationships/tags" Target="../tags/tag249.xml"/><Relationship Id="rId10" Type="http://schemas.openxmlformats.org/officeDocument/2006/relationships/tags" Target="../tags/tag202.xml"/><Relationship Id="rId31" Type="http://schemas.openxmlformats.org/officeDocument/2006/relationships/tags" Target="../tags/tag223.xml"/><Relationship Id="rId44" Type="http://schemas.openxmlformats.org/officeDocument/2006/relationships/tags" Target="../tags/tag236.xml"/><Relationship Id="rId52" Type="http://schemas.openxmlformats.org/officeDocument/2006/relationships/tags" Target="../tags/tag244.xml"/><Relationship Id="rId60" Type="http://schemas.openxmlformats.org/officeDocument/2006/relationships/tags" Target="../tags/tag252.xml"/><Relationship Id="rId65" Type="http://schemas.openxmlformats.org/officeDocument/2006/relationships/tags" Target="../tags/tag257.xml"/><Relationship Id="rId73" Type="http://schemas.openxmlformats.org/officeDocument/2006/relationships/tags" Target="../tags/tag265.xml"/><Relationship Id="rId78" Type="http://schemas.openxmlformats.org/officeDocument/2006/relationships/tags" Target="../tags/tag270.xml"/><Relationship Id="rId81" Type="http://schemas.openxmlformats.org/officeDocument/2006/relationships/tags" Target="../tags/tag273.xml"/><Relationship Id="rId86" Type="http://schemas.openxmlformats.org/officeDocument/2006/relationships/slideLayout" Target="../slideLayouts/slideLayout1.xml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3" Type="http://schemas.openxmlformats.org/officeDocument/2006/relationships/tags" Target="../tags/tag205.xml"/><Relationship Id="rId18" Type="http://schemas.openxmlformats.org/officeDocument/2006/relationships/tags" Target="../tags/tag210.xml"/><Relationship Id="rId39" Type="http://schemas.openxmlformats.org/officeDocument/2006/relationships/tags" Target="../tags/tag231.xml"/><Relationship Id="rId34" Type="http://schemas.openxmlformats.org/officeDocument/2006/relationships/tags" Target="../tags/tag226.xml"/><Relationship Id="rId50" Type="http://schemas.openxmlformats.org/officeDocument/2006/relationships/tags" Target="../tags/tag242.xml"/><Relationship Id="rId55" Type="http://schemas.openxmlformats.org/officeDocument/2006/relationships/tags" Target="../tags/tag247.xml"/><Relationship Id="rId76" Type="http://schemas.openxmlformats.org/officeDocument/2006/relationships/tags" Target="../tags/tag268.xml"/><Relationship Id="rId7" Type="http://schemas.openxmlformats.org/officeDocument/2006/relationships/tags" Target="../tags/tag199.xml"/><Relationship Id="rId71" Type="http://schemas.openxmlformats.org/officeDocument/2006/relationships/tags" Target="../tags/tag263.xml"/><Relationship Id="rId2" Type="http://schemas.openxmlformats.org/officeDocument/2006/relationships/tags" Target="../tags/tag194.xml"/><Relationship Id="rId29" Type="http://schemas.openxmlformats.org/officeDocument/2006/relationships/tags" Target="../tags/tag221.xml"/><Relationship Id="rId24" Type="http://schemas.openxmlformats.org/officeDocument/2006/relationships/tags" Target="../tags/tag216.xml"/><Relationship Id="rId40" Type="http://schemas.openxmlformats.org/officeDocument/2006/relationships/tags" Target="../tags/tag232.xml"/><Relationship Id="rId45" Type="http://schemas.openxmlformats.org/officeDocument/2006/relationships/tags" Target="../tags/tag237.xml"/><Relationship Id="rId66" Type="http://schemas.openxmlformats.org/officeDocument/2006/relationships/tags" Target="../tags/tag258.xml"/><Relationship Id="rId87" Type="http://schemas.openxmlformats.org/officeDocument/2006/relationships/notesSlide" Target="../notesSlides/notesSlide5.xml"/><Relationship Id="rId61" Type="http://schemas.openxmlformats.org/officeDocument/2006/relationships/tags" Target="../tags/tag253.xml"/><Relationship Id="rId82" Type="http://schemas.openxmlformats.org/officeDocument/2006/relationships/tags" Target="../tags/tag274.xml"/></Relationships>
</file>

<file path=ppt/slides/_rels/slide6.xml.rels><?xml version="1.0" encoding="UTF-8" standalone="yes"?>
<Relationships xmlns="http://schemas.openxmlformats.org/package/2006/relationships"><Relationship Id="rId26" Type="http://schemas.openxmlformats.org/officeDocument/2006/relationships/tags" Target="../tags/tag303.xml"/><Relationship Id="rId21" Type="http://schemas.openxmlformats.org/officeDocument/2006/relationships/tags" Target="../tags/tag298.xml"/><Relationship Id="rId42" Type="http://schemas.openxmlformats.org/officeDocument/2006/relationships/tags" Target="../tags/tag319.xml"/><Relationship Id="rId47" Type="http://schemas.openxmlformats.org/officeDocument/2006/relationships/tags" Target="../tags/tag324.xml"/><Relationship Id="rId63" Type="http://schemas.openxmlformats.org/officeDocument/2006/relationships/tags" Target="../tags/tag340.xml"/><Relationship Id="rId68" Type="http://schemas.openxmlformats.org/officeDocument/2006/relationships/tags" Target="../tags/tag345.xml"/><Relationship Id="rId84" Type="http://schemas.openxmlformats.org/officeDocument/2006/relationships/tags" Target="../tags/tag361.xml"/><Relationship Id="rId16" Type="http://schemas.openxmlformats.org/officeDocument/2006/relationships/tags" Target="../tags/tag293.xml"/><Relationship Id="rId11" Type="http://schemas.openxmlformats.org/officeDocument/2006/relationships/tags" Target="../tags/tag288.xml"/><Relationship Id="rId32" Type="http://schemas.openxmlformats.org/officeDocument/2006/relationships/tags" Target="../tags/tag309.xml"/><Relationship Id="rId37" Type="http://schemas.openxmlformats.org/officeDocument/2006/relationships/tags" Target="../tags/tag314.xml"/><Relationship Id="rId53" Type="http://schemas.openxmlformats.org/officeDocument/2006/relationships/tags" Target="../tags/tag330.xml"/><Relationship Id="rId58" Type="http://schemas.openxmlformats.org/officeDocument/2006/relationships/tags" Target="../tags/tag335.xml"/><Relationship Id="rId74" Type="http://schemas.openxmlformats.org/officeDocument/2006/relationships/tags" Target="../tags/tag351.xml"/><Relationship Id="rId79" Type="http://schemas.openxmlformats.org/officeDocument/2006/relationships/tags" Target="../tags/tag356.xml"/><Relationship Id="rId5" Type="http://schemas.openxmlformats.org/officeDocument/2006/relationships/tags" Target="../tags/tag282.xml"/><Relationship Id="rId19" Type="http://schemas.openxmlformats.org/officeDocument/2006/relationships/tags" Target="../tags/tag296.xml"/><Relationship Id="rId14" Type="http://schemas.openxmlformats.org/officeDocument/2006/relationships/tags" Target="../tags/tag291.xml"/><Relationship Id="rId22" Type="http://schemas.openxmlformats.org/officeDocument/2006/relationships/tags" Target="../tags/tag299.xml"/><Relationship Id="rId27" Type="http://schemas.openxmlformats.org/officeDocument/2006/relationships/tags" Target="../tags/tag304.xml"/><Relationship Id="rId30" Type="http://schemas.openxmlformats.org/officeDocument/2006/relationships/tags" Target="../tags/tag307.xml"/><Relationship Id="rId35" Type="http://schemas.openxmlformats.org/officeDocument/2006/relationships/tags" Target="../tags/tag312.xml"/><Relationship Id="rId43" Type="http://schemas.openxmlformats.org/officeDocument/2006/relationships/tags" Target="../tags/tag320.xml"/><Relationship Id="rId48" Type="http://schemas.openxmlformats.org/officeDocument/2006/relationships/tags" Target="../tags/tag325.xml"/><Relationship Id="rId56" Type="http://schemas.openxmlformats.org/officeDocument/2006/relationships/tags" Target="../tags/tag333.xml"/><Relationship Id="rId64" Type="http://schemas.openxmlformats.org/officeDocument/2006/relationships/tags" Target="../tags/tag341.xml"/><Relationship Id="rId69" Type="http://schemas.openxmlformats.org/officeDocument/2006/relationships/tags" Target="../tags/tag346.xml"/><Relationship Id="rId77" Type="http://schemas.openxmlformats.org/officeDocument/2006/relationships/tags" Target="../tags/tag354.xml"/><Relationship Id="rId8" Type="http://schemas.openxmlformats.org/officeDocument/2006/relationships/tags" Target="../tags/tag285.xml"/><Relationship Id="rId51" Type="http://schemas.openxmlformats.org/officeDocument/2006/relationships/tags" Target="../tags/tag328.xml"/><Relationship Id="rId72" Type="http://schemas.openxmlformats.org/officeDocument/2006/relationships/tags" Target="../tags/tag349.xml"/><Relationship Id="rId80" Type="http://schemas.openxmlformats.org/officeDocument/2006/relationships/tags" Target="../tags/tag357.xml"/><Relationship Id="rId85" Type="http://schemas.openxmlformats.org/officeDocument/2006/relationships/tags" Target="../tags/tag362.xml"/><Relationship Id="rId3" Type="http://schemas.openxmlformats.org/officeDocument/2006/relationships/tags" Target="../tags/tag280.xml"/><Relationship Id="rId12" Type="http://schemas.openxmlformats.org/officeDocument/2006/relationships/tags" Target="../tags/tag289.xml"/><Relationship Id="rId17" Type="http://schemas.openxmlformats.org/officeDocument/2006/relationships/tags" Target="../tags/tag294.xml"/><Relationship Id="rId25" Type="http://schemas.openxmlformats.org/officeDocument/2006/relationships/tags" Target="../tags/tag302.xml"/><Relationship Id="rId33" Type="http://schemas.openxmlformats.org/officeDocument/2006/relationships/tags" Target="../tags/tag310.xml"/><Relationship Id="rId38" Type="http://schemas.openxmlformats.org/officeDocument/2006/relationships/tags" Target="../tags/tag315.xml"/><Relationship Id="rId46" Type="http://schemas.openxmlformats.org/officeDocument/2006/relationships/tags" Target="../tags/tag323.xml"/><Relationship Id="rId59" Type="http://schemas.openxmlformats.org/officeDocument/2006/relationships/tags" Target="../tags/tag336.xml"/><Relationship Id="rId67" Type="http://schemas.openxmlformats.org/officeDocument/2006/relationships/tags" Target="../tags/tag344.xml"/><Relationship Id="rId20" Type="http://schemas.openxmlformats.org/officeDocument/2006/relationships/tags" Target="../tags/tag297.xml"/><Relationship Id="rId41" Type="http://schemas.openxmlformats.org/officeDocument/2006/relationships/tags" Target="../tags/tag318.xml"/><Relationship Id="rId54" Type="http://schemas.openxmlformats.org/officeDocument/2006/relationships/tags" Target="../tags/tag331.xml"/><Relationship Id="rId62" Type="http://schemas.openxmlformats.org/officeDocument/2006/relationships/tags" Target="../tags/tag339.xml"/><Relationship Id="rId70" Type="http://schemas.openxmlformats.org/officeDocument/2006/relationships/tags" Target="../tags/tag347.xml"/><Relationship Id="rId75" Type="http://schemas.openxmlformats.org/officeDocument/2006/relationships/tags" Target="../tags/tag352.xml"/><Relationship Id="rId83" Type="http://schemas.openxmlformats.org/officeDocument/2006/relationships/tags" Target="../tags/tag360.xml"/><Relationship Id="rId88" Type="http://schemas.openxmlformats.org/officeDocument/2006/relationships/image" Target="../media/image7.png"/><Relationship Id="rId1" Type="http://schemas.openxmlformats.org/officeDocument/2006/relationships/tags" Target="../tags/tag278.xml"/><Relationship Id="rId6" Type="http://schemas.openxmlformats.org/officeDocument/2006/relationships/tags" Target="../tags/tag283.xml"/><Relationship Id="rId15" Type="http://schemas.openxmlformats.org/officeDocument/2006/relationships/tags" Target="../tags/tag292.xml"/><Relationship Id="rId23" Type="http://schemas.openxmlformats.org/officeDocument/2006/relationships/tags" Target="../tags/tag300.xml"/><Relationship Id="rId28" Type="http://schemas.openxmlformats.org/officeDocument/2006/relationships/tags" Target="../tags/tag305.xml"/><Relationship Id="rId36" Type="http://schemas.openxmlformats.org/officeDocument/2006/relationships/tags" Target="../tags/tag313.xml"/><Relationship Id="rId49" Type="http://schemas.openxmlformats.org/officeDocument/2006/relationships/tags" Target="../tags/tag326.xml"/><Relationship Id="rId57" Type="http://schemas.openxmlformats.org/officeDocument/2006/relationships/tags" Target="../tags/tag334.xml"/><Relationship Id="rId10" Type="http://schemas.openxmlformats.org/officeDocument/2006/relationships/tags" Target="../tags/tag287.xml"/><Relationship Id="rId31" Type="http://schemas.openxmlformats.org/officeDocument/2006/relationships/tags" Target="../tags/tag308.xml"/><Relationship Id="rId44" Type="http://schemas.openxmlformats.org/officeDocument/2006/relationships/tags" Target="../tags/tag321.xml"/><Relationship Id="rId52" Type="http://schemas.openxmlformats.org/officeDocument/2006/relationships/tags" Target="../tags/tag329.xml"/><Relationship Id="rId60" Type="http://schemas.openxmlformats.org/officeDocument/2006/relationships/tags" Target="../tags/tag337.xml"/><Relationship Id="rId65" Type="http://schemas.openxmlformats.org/officeDocument/2006/relationships/tags" Target="../tags/tag342.xml"/><Relationship Id="rId73" Type="http://schemas.openxmlformats.org/officeDocument/2006/relationships/tags" Target="../tags/tag350.xml"/><Relationship Id="rId78" Type="http://schemas.openxmlformats.org/officeDocument/2006/relationships/tags" Target="../tags/tag355.xml"/><Relationship Id="rId81" Type="http://schemas.openxmlformats.org/officeDocument/2006/relationships/tags" Target="../tags/tag358.xml"/><Relationship Id="rId86" Type="http://schemas.openxmlformats.org/officeDocument/2006/relationships/slideLayout" Target="../slideLayouts/slideLayout1.xml"/><Relationship Id="rId4" Type="http://schemas.openxmlformats.org/officeDocument/2006/relationships/tags" Target="../tags/tag281.xml"/><Relationship Id="rId9" Type="http://schemas.openxmlformats.org/officeDocument/2006/relationships/tags" Target="../tags/tag286.xml"/><Relationship Id="rId13" Type="http://schemas.openxmlformats.org/officeDocument/2006/relationships/tags" Target="../tags/tag290.xml"/><Relationship Id="rId18" Type="http://schemas.openxmlformats.org/officeDocument/2006/relationships/tags" Target="../tags/tag295.xml"/><Relationship Id="rId39" Type="http://schemas.openxmlformats.org/officeDocument/2006/relationships/tags" Target="../tags/tag316.xml"/><Relationship Id="rId34" Type="http://schemas.openxmlformats.org/officeDocument/2006/relationships/tags" Target="../tags/tag311.xml"/><Relationship Id="rId50" Type="http://schemas.openxmlformats.org/officeDocument/2006/relationships/tags" Target="../tags/tag327.xml"/><Relationship Id="rId55" Type="http://schemas.openxmlformats.org/officeDocument/2006/relationships/tags" Target="../tags/tag332.xml"/><Relationship Id="rId76" Type="http://schemas.openxmlformats.org/officeDocument/2006/relationships/tags" Target="../tags/tag353.xml"/><Relationship Id="rId7" Type="http://schemas.openxmlformats.org/officeDocument/2006/relationships/tags" Target="../tags/tag284.xml"/><Relationship Id="rId71" Type="http://schemas.openxmlformats.org/officeDocument/2006/relationships/tags" Target="../tags/tag348.xml"/><Relationship Id="rId2" Type="http://schemas.openxmlformats.org/officeDocument/2006/relationships/tags" Target="../tags/tag279.xml"/><Relationship Id="rId29" Type="http://schemas.openxmlformats.org/officeDocument/2006/relationships/tags" Target="../tags/tag306.xml"/><Relationship Id="rId24" Type="http://schemas.openxmlformats.org/officeDocument/2006/relationships/tags" Target="../tags/tag301.xml"/><Relationship Id="rId40" Type="http://schemas.openxmlformats.org/officeDocument/2006/relationships/tags" Target="../tags/tag317.xml"/><Relationship Id="rId45" Type="http://schemas.openxmlformats.org/officeDocument/2006/relationships/tags" Target="../tags/tag322.xml"/><Relationship Id="rId66" Type="http://schemas.openxmlformats.org/officeDocument/2006/relationships/tags" Target="../tags/tag343.xml"/><Relationship Id="rId87" Type="http://schemas.openxmlformats.org/officeDocument/2006/relationships/notesSlide" Target="../notesSlides/notesSlide6.xml"/><Relationship Id="rId61" Type="http://schemas.openxmlformats.org/officeDocument/2006/relationships/tags" Target="../tags/tag338.xml"/><Relationship Id="rId82" Type="http://schemas.openxmlformats.org/officeDocument/2006/relationships/tags" Target="../tags/tag359.xml"/></Relationships>
</file>

<file path=ppt/slides/_rels/slide7.xml.rels><?xml version="1.0" encoding="UTF-8" standalone="yes"?>
<Relationships xmlns="http://schemas.openxmlformats.org/package/2006/relationships"><Relationship Id="rId26" Type="http://schemas.openxmlformats.org/officeDocument/2006/relationships/tags" Target="../tags/tag388.xml"/><Relationship Id="rId21" Type="http://schemas.openxmlformats.org/officeDocument/2006/relationships/tags" Target="../tags/tag383.xml"/><Relationship Id="rId42" Type="http://schemas.openxmlformats.org/officeDocument/2006/relationships/tags" Target="../tags/tag404.xml"/><Relationship Id="rId47" Type="http://schemas.openxmlformats.org/officeDocument/2006/relationships/tags" Target="../tags/tag409.xml"/><Relationship Id="rId63" Type="http://schemas.openxmlformats.org/officeDocument/2006/relationships/tags" Target="../tags/tag425.xml"/><Relationship Id="rId68" Type="http://schemas.openxmlformats.org/officeDocument/2006/relationships/tags" Target="../tags/tag430.xml"/><Relationship Id="rId84" Type="http://schemas.openxmlformats.org/officeDocument/2006/relationships/notesSlide" Target="../notesSlides/notesSlide7.xml"/><Relationship Id="rId16" Type="http://schemas.openxmlformats.org/officeDocument/2006/relationships/tags" Target="../tags/tag378.xml"/><Relationship Id="rId11" Type="http://schemas.openxmlformats.org/officeDocument/2006/relationships/tags" Target="../tags/tag373.xml"/><Relationship Id="rId32" Type="http://schemas.openxmlformats.org/officeDocument/2006/relationships/tags" Target="../tags/tag394.xml"/><Relationship Id="rId37" Type="http://schemas.openxmlformats.org/officeDocument/2006/relationships/tags" Target="../tags/tag399.xml"/><Relationship Id="rId53" Type="http://schemas.openxmlformats.org/officeDocument/2006/relationships/tags" Target="../tags/tag415.xml"/><Relationship Id="rId58" Type="http://schemas.openxmlformats.org/officeDocument/2006/relationships/tags" Target="../tags/tag420.xml"/><Relationship Id="rId74" Type="http://schemas.openxmlformats.org/officeDocument/2006/relationships/tags" Target="../tags/tag436.xml"/><Relationship Id="rId79" Type="http://schemas.openxmlformats.org/officeDocument/2006/relationships/tags" Target="../tags/tag441.xml"/><Relationship Id="rId5" Type="http://schemas.openxmlformats.org/officeDocument/2006/relationships/tags" Target="../tags/tag367.xml"/><Relationship Id="rId19" Type="http://schemas.openxmlformats.org/officeDocument/2006/relationships/tags" Target="../tags/tag381.xml"/><Relationship Id="rId14" Type="http://schemas.openxmlformats.org/officeDocument/2006/relationships/tags" Target="../tags/tag376.xml"/><Relationship Id="rId22" Type="http://schemas.openxmlformats.org/officeDocument/2006/relationships/tags" Target="../tags/tag384.xml"/><Relationship Id="rId27" Type="http://schemas.openxmlformats.org/officeDocument/2006/relationships/tags" Target="../tags/tag389.xml"/><Relationship Id="rId30" Type="http://schemas.openxmlformats.org/officeDocument/2006/relationships/tags" Target="../tags/tag392.xml"/><Relationship Id="rId35" Type="http://schemas.openxmlformats.org/officeDocument/2006/relationships/tags" Target="../tags/tag397.xml"/><Relationship Id="rId43" Type="http://schemas.openxmlformats.org/officeDocument/2006/relationships/tags" Target="../tags/tag405.xml"/><Relationship Id="rId48" Type="http://schemas.openxmlformats.org/officeDocument/2006/relationships/tags" Target="../tags/tag410.xml"/><Relationship Id="rId56" Type="http://schemas.openxmlformats.org/officeDocument/2006/relationships/tags" Target="../tags/tag418.xml"/><Relationship Id="rId64" Type="http://schemas.openxmlformats.org/officeDocument/2006/relationships/tags" Target="../tags/tag426.xml"/><Relationship Id="rId69" Type="http://schemas.openxmlformats.org/officeDocument/2006/relationships/tags" Target="../tags/tag431.xml"/><Relationship Id="rId77" Type="http://schemas.openxmlformats.org/officeDocument/2006/relationships/tags" Target="../tags/tag439.xml"/><Relationship Id="rId8" Type="http://schemas.openxmlformats.org/officeDocument/2006/relationships/tags" Target="../tags/tag370.xml"/><Relationship Id="rId51" Type="http://schemas.openxmlformats.org/officeDocument/2006/relationships/tags" Target="../tags/tag413.xml"/><Relationship Id="rId72" Type="http://schemas.openxmlformats.org/officeDocument/2006/relationships/tags" Target="../tags/tag434.xml"/><Relationship Id="rId80" Type="http://schemas.openxmlformats.org/officeDocument/2006/relationships/tags" Target="../tags/tag442.xml"/><Relationship Id="rId85" Type="http://schemas.openxmlformats.org/officeDocument/2006/relationships/image" Target="../media/image7.png"/><Relationship Id="rId3" Type="http://schemas.openxmlformats.org/officeDocument/2006/relationships/tags" Target="../tags/tag365.xml"/><Relationship Id="rId12" Type="http://schemas.openxmlformats.org/officeDocument/2006/relationships/tags" Target="../tags/tag374.xml"/><Relationship Id="rId17" Type="http://schemas.openxmlformats.org/officeDocument/2006/relationships/tags" Target="../tags/tag379.xml"/><Relationship Id="rId25" Type="http://schemas.openxmlformats.org/officeDocument/2006/relationships/tags" Target="../tags/tag387.xml"/><Relationship Id="rId33" Type="http://schemas.openxmlformats.org/officeDocument/2006/relationships/tags" Target="../tags/tag395.xml"/><Relationship Id="rId38" Type="http://schemas.openxmlformats.org/officeDocument/2006/relationships/tags" Target="../tags/tag400.xml"/><Relationship Id="rId46" Type="http://schemas.openxmlformats.org/officeDocument/2006/relationships/tags" Target="../tags/tag408.xml"/><Relationship Id="rId59" Type="http://schemas.openxmlformats.org/officeDocument/2006/relationships/tags" Target="../tags/tag421.xml"/><Relationship Id="rId67" Type="http://schemas.openxmlformats.org/officeDocument/2006/relationships/tags" Target="../tags/tag429.xml"/><Relationship Id="rId20" Type="http://schemas.openxmlformats.org/officeDocument/2006/relationships/tags" Target="../tags/tag382.xml"/><Relationship Id="rId41" Type="http://schemas.openxmlformats.org/officeDocument/2006/relationships/tags" Target="../tags/tag403.xml"/><Relationship Id="rId54" Type="http://schemas.openxmlformats.org/officeDocument/2006/relationships/tags" Target="../tags/tag416.xml"/><Relationship Id="rId62" Type="http://schemas.openxmlformats.org/officeDocument/2006/relationships/tags" Target="../tags/tag424.xml"/><Relationship Id="rId70" Type="http://schemas.openxmlformats.org/officeDocument/2006/relationships/tags" Target="../tags/tag432.xml"/><Relationship Id="rId75" Type="http://schemas.openxmlformats.org/officeDocument/2006/relationships/tags" Target="../tags/tag437.xml"/><Relationship Id="rId83" Type="http://schemas.openxmlformats.org/officeDocument/2006/relationships/slideLayout" Target="../slideLayouts/slideLayout2.xml"/><Relationship Id="rId1" Type="http://schemas.openxmlformats.org/officeDocument/2006/relationships/tags" Target="../tags/tag363.xml"/><Relationship Id="rId6" Type="http://schemas.openxmlformats.org/officeDocument/2006/relationships/tags" Target="../tags/tag368.xml"/><Relationship Id="rId15" Type="http://schemas.openxmlformats.org/officeDocument/2006/relationships/tags" Target="../tags/tag377.xml"/><Relationship Id="rId23" Type="http://schemas.openxmlformats.org/officeDocument/2006/relationships/tags" Target="../tags/tag385.xml"/><Relationship Id="rId28" Type="http://schemas.openxmlformats.org/officeDocument/2006/relationships/tags" Target="../tags/tag390.xml"/><Relationship Id="rId36" Type="http://schemas.openxmlformats.org/officeDocument/2006/relationships/tags" Target="../tags/tag398.xml"/><Relationship Id="rId49" Type="http://schemas.openxmlformats.org/officeDocument/2006/relationships/tags" Target="../tags/tag411.xml"/><Relationship Id="rId57" Type="http://schemas.openxmlformats.org/officeDocument/2006/relationships/tags" Target="../tags/tag419.xml"/><Relationship Id="rId10" Type="http://schemas.openxmlformats.org/officeDocument/2006/relationships/tags" Target="../tags/tag372.xml"/><Relationship Id="rId31" Type="http://schemas.openxmlformats.org/officeDocument/2006/relationships/tags" Target="../tags/tag393.xml"/><Relationship Id="rId44" Type="http://schemas.openxmlformats.org/officeDocument/2006/relationships/tags" Target="../tags/tag406.xml"/><Relationship Id="rId52" Type="http://schemas.openxmlformats.org/officeDocument/2006/relationships/tags" Target="../tags/tag414.xml"/><Relationship Id="rId60" Type="http://schemas.openxmlformats.org/officeDocument/2006/relationships/tags" Target="../tags/tag422.xml"/><Relationship Id="rId65" Type="http://schemas.openxmlformats.org/officeDocument/2006/relationships/tags" Target="../tags/tag427.xml"/><Relationship Id="rId73" Type="http://schemas.openxmlformats.org/officeDocument/2006/relationships/tags" Target="../tags/tag435.xml"/><Relationship Id="rId78" Type="http://schemas.openxmlformats.org/officeDocument/2006/relationships/tags" Target="../tags/tag440.xml"/><Relationship Id="rId81" Type="http://schemas.openxmlformats.org/officeDocument/2006/relationships/tags" Target="../tags/tag443.xml"/><Relationship Id="rId4" Type="http://schemas.openxmlformats.org/officeDocument/2006/relationships/tags" Target="../tags/tag366.xml"/><Relationship Id="rId9" Type="http://schemas.openxmlformats.org/officeDocument/2006/relationships/tags" Target="../tags/tag371.xml"/><Relationship Id="rId13" Type="http://schemas.openxmlformats.org/officeDocument/2006/relationships/tags" Target="../tags/tag375.xml"/><Relationship Id="rId18" Type="http://schemas.openxmlformats.org/officeDocument/2006/relationships/tags" Target="../tags/tag380.xml"/><Relationship Id="rId39" Type="http://schemas.openxmlformats.org/officeDocument/2006/relationships/tags" Target="../tags/tag401.xml"/><Relationship Id="rId34" Type="http://schemas.openxmlformats.org/officeDocument/2006/relationships/tags" Target="../tags/tag396.xml"/><Relationship Id="rId50" Type="http://schemas.openxmlformats.org/officeDocument/2006/relationships/tags" Target="../tags/tag412.xml"/><Relationship Id="rId55" Type="http://schemas.openxmlformats.org/officeDocument/2006/relationships/tags" Target="../tags/tag417.xml"/><Relationship Id="rId76" Type="http://schemas.openxmlformats.org/officeDocument/2006/relationships/tags" Target="../tags/tag438.xml"/><Relationship Id="rId7" Type="http://schemas.openxmlformats.org/officeDocument/2006/relationships/tags" Target="../tags/tag369.xml"/><Relationship Id="rId71" Type="http://schemas.openxmlformats.org/officeDocument/2006/relationships/tags" Target="../tags/tag433.xml"/><Relationship Id="rId2" Type="http://schemas.openxmlformats.org/officeDocument/2006/relationships/tags" Target="../tags/tag364.xml"/><Relationship Id="rId29" Type="http://schemas.openxmlformats.org/officeDocument/2006/relationships/tags" Target="../tags/tag391.xml"/><Relationship Id="rId24" Type="http://schemas.openxmlformats.org/officeDocument/2006/relationships/tags" Target="../tags/tag386.xml"/><Relationship Id="rId40" Type="http://schemas.openxmlformats.org/officeDocument/2006/relationships/tags" Target="../tags/tag402.xml"/><Relationship Id="rId45" Type="http://schemas.openxmlformats.org/officeDocument/2006/relationships/tags" Target="../tags/tag407.xml"/><Relationship Id="rId66" Type="http://schemas.openxmlformats.org/officeDocument/2006/relationships/tags" Target="../tags/tag428.xml"/><Relationship Id="rId61" Type="http://schemas.openxmlformats.org/officeDocument/2006/relationships/tags" Target="../tags/tag423.xml"/><Relationship Id="rId82" Type="http://schemas.openxmlformats.org/officeDocument/2006/relationships/tags" Target="../tags/tag444.xml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tags" Target="../tags/tag470.xml"/><Relationship Id="rId21" Type="http://schemas.openxmlformats.org/officeDocument/2006/relationships/tags" Target="../tags/tag465.xml"/><Relationship Id="rId42" Type="http://schemas.openxmlformats.org/officeDocument/2006/relationships/tags" Target="../tags/tag486.xml"/><Relationship Id="rId47" Type="http://schemas.openxmlformats.org/officeDocument/2006/relationships/tags" Target="../tags/tag491.xml"/><Relationship Id="rId63" Type="http://schemas.openxmlformats.org/officeDocument/2006/relationships/tags" Target="../tags/tag507.xml"/><Relationship Id="rId68" Type="http://schemas.openxmlformats.org/officeDocument/2006/relationships/tags" Target="../tags/tag512.xml"/><Relationship Id="rId16" Type="http://schemas.openxmlformats.org/officeDocument/2006/relationships/tags" Target="../tags/tag460.xml"/><Relationship Id="rId11" Type="http://schemas.openxmlformats.org/officeDocument/2006/relationships/tags" Target="../tags/tag455.xml"/><Relationship Id="rId32" Type="http://schemas.openxmlformats.org/officeDocument/2006/relationships/tags" Target="../tags/tag476.xml"/><Relationship Id="rId37" Type="http://schemas.openxmlformats.org/officeDocument/2006/relationships/tags" Target="../tags/tag481.xml"/><Relationship Id="rId53" Type="http://schemas.openxmlformats.org/officeDocument/2006/relationships/tags" Target="../tags/tag497.xml"/><Relationship Id="rId58" Type="http://schemas.openxmlformats.org/officeDocument/2006/relationships/tags" Target="../tags/tag502.xml"/><Relationship Id="rId74" Type="http://schemas.openxmlformats.org/officeDocument/2006/relationships/image" Target="../media/image7.png"/><Relationship Id="rId79" Type="http://schemas.openxmlformats.org/officeDocument/2006/relationships/image" Target="../media/image13.png"/><Relationship Id="rId5" Type="http://schemas.openxmlformats.org/officeDocument/2006/relationships/tags" Target="../tags/tag449.xml"/><Relationship Id="rId61" Type="http://schemas.openxmlformats.org/officeDocument/2006/relationships/tags" Target="../tags/tag505.xml"/><Relationship Id="rId82" Type="http://schemas.openxmlformats.org/officeDocument/2006/relationships/image" Target="../media/image16.png"/><Relationship Id="rId19" Type="http://schemas.openxmlformats.org/officeDocument/2006/relationships/tags" Target="../tags/tag463.xml"/><Relationship Id="rId14" Type="http://schemas.openxmlformats.org/officeDocument/2006/relationships/tags" Target="../tags/tag458.xml"/><Relationship Id="rId22" Type="http://schemas.openxmlformats.org/officeDocument/2006/relationships/tags" Target="../tags/tag466.xml"/><Relationship Id="rId27" Type="http://schemas.openxmlformats.org/officeDocument/2006/relationships/tags" Target="../tags/tag471.xml"/><Relationship Id="rId30" Type="http://schemas.openxmlformats.org/officeDocument/2006/relationships/tags" Target="../tags/tag474.xml"/><Relationship Id="rId35" Type="http://schemas.openxmlformats.org/officeDocument/2006/relationships/tags" Target="../tags/tag479.xml"/><Relationship Id="rId43" Type="http://schemas.openxmlformats.org/officeDocument/2006/relationships/tags" Target="../tags/tag487.xml"/><Relationship Id="rId48" Type="http://schemas.openxmlformats.org/officeDocument/2006/relationships/tags" Target="../tags/tag492.xml"/><Relationship Id="rId56" Type="http://schemas.openxmlformats.org/officeDocument/2006/relationships/tags" Target="../tags/tag500.xml"/><Relationship Id="rId64" Type="http://schemas.openxmlformats.org/officeDocument/2006/relationships/tags" Target="../tags/tag508.xml"/><Relationship Id="rId69" Type="http://schemas.openxmlformats.org/officeDocument/2006/relationships/tags" Target="../tags/tag513.xml"/><Relationship Id="rId77" Type="http://schemas.openxmlformats.org/officeDocument/2006/relationships/image" Target="../media/image11.png"/><Relationship Id="rId8" Type="http://schemas.openxmlformats.org/officeDocument/2006/relationships/tags" Target="../tags/tag452.xml"/><Relationship Id="rId51" Type="http://schemas.openxmlformats.org/officeDocument/2006/relationships/tags" Target="../tags/tag495.xml"/><Relationship Id="rId72" Type="http://schemas.openxmlformats.org/officeDocument/2006/relationships/slideLayout" Target="../slideLayouts/slideLayout2.xml"/><Relationship Id="rId80" Type="http://schemas.openxmlformats.org/officeDocument/2006/relationships/image" Target="../media/image14.png"/><Relationship Id="rId3" Type="http://schemas.openxmlformats.org/officeDocument/2006/relationships/tags" Target="../tags/tag447.xml"/><Relationship Id="rId12" Type="http://schemas.openxmlformats.org/officeDocument/2006/relationships/tags" Target="../tags/tag456.xml"/><Relationship Id="rId17" Type="http://schemas.openxmlformats.org/officeDocument/2006/relationships/tags" Target="../tags/tag461.xml"/><Relationship Id="rId25" Type="http://schemas.openxmlformats.org/officeDocument/2006/relationships/tags" Target="../tags/tag469.xml"/><Relationship Id="rId33" Type="http://schemas.openxmlformats.org/officeDocument/2006/relationships/tags" Target="../tags/tag477.xml"/><Relationship Id="rId38" Type="http://schemas.openxmlformats.org/officeDocument/2006/relationships/tags" Target="../tags/tag482.xml"/><Relationship Id="rId46" Type="http://schemas.openxmlformats.org/officeDocument/2006/relationships/tags" Target="../tags/tag490.xml"/><Relationship Id="rId59" Type="http://schemas.openxmlformats.org/officeDocument/2006/relationships/tags" Target="../tags/tag503.xml"/><Relationship Id="rId67" Type="http://schemas.openxmlformats.org/officeDocument/2006/relationships/tags" Target="../tags/tag511.xml"/><Relationship Id="rId20" Type="http://schemas.openxmlformats.org/officeDocument/2006/relationships/tags" Target="../tags/tag464.xml"/><Relationship Id="rId41" Type="http://schemas.openxmlformats.org/officeDocument/2006/relationships/tags" Target="../tags/tag485.xml"/><Relationship Id="rId54" Type="http://schemas.openxmlformats.org/officeDocument/2006/relationships/tags" Target="../tags/tag498.xml"/><Relationship Id="rId62" Type="http://schemas.openxmlformats.org/officeDocument/2006/relationships/tags" Target="../tags/tag506.xml"/><Relationship Id="rId70" Type="http://schemas.openxmlformats.org/officeDocument/2006/relationships/tags" Target="../tags/tag514.xml"/><Relationship Id="rId75" Type="http://schemas.openxmlformats.org/officeDocument/2006/relationships/image" Target="../media/image9.png"/><Relationship Id="rId83" Type="http://schemas.openxmlformats.org/officeDocument/2006/relationships/image" Target="../media/image17.png"/><Relationship Id="rId1" Type="http://schemas.openxmlformats.org/officeDocument/2006/relationships/tags" Target="../tags/tag445.xml"/><Relationship Id="rId6" Type="http://schemas.openxmlformats.org/officeDocument/2006/relationships/tags" Target="../tags/tag450.xml"/><Relationship Id="rId15" Type="http://schemas.openxmlformats.org/officeDocument/2006/relationships/tags" Target="../tags/tag459.xml"/><Relationship Id="rId23" Type="http://schemas.openxmlformats.org/officeDocument/2006/relationships/tags" Target="../tags/tag467.xml"/><Relationship Id="rId28" Type="http://schemas.openxmlformats.org/officeDocument/2006/relationships/tags" Target="../tags/tag472.xml"/><Relationship Id="rId36" Type="http://schemas.openxmlformats.org/officeDocument/2006/relationships/tags" Target="../tags/tag480.xml"/><Relationship Id="rId49" Type="http://schemas.openxmlformats.org/officeDocument/2006/relationships/tags" Target="../tags/tag493.xml"/><Relationship Id="rId57" Type="http://schemas.openxmlformats.org/officeDocument/2006/relationships/tags" Target="../tags/tag501.xml"/><Relationship Id="rId10" Type="http://schemas.openxmlformats.org/officeDocument/2006/relationships/tags" Target="../tags/tag454.xml"/><Relationship Id="rId31" Type="http://schemas.openxmlformats.org/officeDocument/2006/relationships/tags" Target="../tags/tag475.xml"/><Relationship Id="rId44" Type="http://schemas.openxmlformats.org/officeDocument/2006/relationships/tags" Target="../tags/tag488.xml"/><Relationship Id="rId52" Type="http://schemas.openxmlformats.org/officeDocument/2006/relationships/tags" Target="../tags/tag496.xml"/><Relationship Id="rId60" Type="http://schemas.openxmlformats.org/officeDocument/2006/relationships/tags" Target="../tags/tag504.xml"/><Relationship Id="rId65" Type="http://schemas.openxmlformats.org/officeDocument/2006/relationships/tags" Target="../tags/tag509.xml"/><Relationship Id="rId73" Type="http://schemas.openxmlformats.org/officeDocument/2006/relationships/notesSlide" Target="../notesSlides/notesSlide8.xml"/><Relationship Id="rId78" Type="http://schemas.openxmlformats.org/officeDocument/2006/relationships/image" Target="../media/image12.png"/><Relationship Id="rId81" Type="http://schemas.openxmlformats.org/officeDocument/2006/relationships/image" Target="../media/image15.png"/><Relationship Id="rId4" Type="http://schemas.openxmlformats.org/officeDocument/2006/relationships/tags" Target="../tags/tag448.xml"/><Relationship Id="rId9" Type="http://schemas.openxmlformats.org/officeDocument/2006/relationships/tags" Target="../tags/tag453.xml"/><Relationship Id="rId13" Type="http://schemas.openxmlformats.org/officeDocument/2006/relationships/tags" Target="../tags/tag457.xml"/><Relationship Id="rId18" Type="http://schemas.openxmlformats.org/officeDocument/2006/relationships/tags" Target="../tags/tag462.xml"/><Relationship Id="rId39" Type="http://schemas.openxmlformats.org/officeDocument/2006/relationships/tags" Target="../tags/tag483.xml"/><Relationship Id="rId34" Type="http://schemas.openxmlformats.org/officeDocument/2006/relationships/tags" Target="../tags/tag478.xml"/><Relationship Id="rId50" Type="http://schemas.openxmlformats.org/officeDocument/2006/relationships/tags" Target="../tags/tag494.xml"/><Relationship Id="rId55" Type="http://schemas.openxmlformats.org/officeDocument/2006/relationships/tags" Target="../tags/tag499.xml"/><Relationship Id="rId76" Type="http://schemas.openxmlformats.org/officeDocument/2006/relationships/image" Target="../media/image10.png"/><Relationship Id="rId7" Type="http://schemas.openxmlformats.org/officeDocument/2006/relationships/tags" Target="../tags/tag451.xml"/><Relationship Id="rId71" Type="http://schemas.openxmlformats.org/officeDocument/2006/relationships/tags" Target="../tags/tag515.xml"/><Relationship Id="rId2" Type="http://schemas.openxmlformats.org/officeDocument/2006/relationships/tags" Target="../tags/tag446.xml"/><Relationship Id="rId29" Type="http://schemas.openxmlformats.org/officeDocument/2006/relationships/tags" Target="../tags/tag473.xml"/><Relationship Id="rId24" Type="http://schemas.openxmlformats.org/officeDocument/2006/relationships/tags" Target="../tags/tag468.xml"/><Relationship Id="rId40" Type="http://schemas.openxmlformats.org/officeDocument/2006/relationships/tags" Target="../tags/tag484.xml"/><Relationship Id="rId45" Type="http://schemas.openxmlformats.org/officeDocument/2006/relationships/tags" Target="../tags/tag489.xml"/><Relationship Id="rId66" Type="http://schemas.openxmlformats.org/officeDocument/2006/relationships/tags" Target="../tags/tag510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523.xml"/><Relationship Id="rId13" Type="http://schemas.openxmlformats.org/officeDocument/2006/relationships/tags" Target="../tags/tag528.xml"/><Relationship Id="rId18" Type="http://schemas.openxmlformats.org/officeDocument/2006/relationships/tags" Target="../tags/tag533.xml"/><Relationship Id="rId26" Type="http://schemas.openxmlformats.org/officeDocument/2006/relationships/image" Target="../media/image18.png"/><Relationship Id="rId3" Type="http://schemas.openxmlformats.org/officeDocument/2006/relationships/tags" Target="../tags/tag518.xml"/><Relationship Id="rId21" Type="http://schemas.openxmlformats.org/officeDocument/2006/relationships/tags" Target="../tags/tag536.xml"/><Relationship Id="rId7" Type="http://schemas.openxmlformats.org/officeDocument/2006/relationships/tags" Target="../tags/tag522.xml"/><Relationship Id="rId12" Type="http://schemas.openxmlformats.org/officeDocument/2006/relationships/tags" Target="../tags/tag527.xml"/><Relationship Id="rId17" Type="http://schemas.openxmlformats.org/officeDocument/2006/relationships/tags" Target="../tags/tag532.xml"/><Relationship Id="rId25" Type="http://schemas.openxmlformats.org/officeDocument/2006/relationships/image" Target="../media/image16.png"/><Relationship Id="rId2" Type="http://schemas.openxmlformats.org/officeDocument/2006/relationships/tags" Target="../tags/tag517.xml"/><Relationship Id="rId16" Type="http://schemas.openxmlformats.org/officeDocument/2006/relationships/tags" Target="../tags/tag531.xml"/><Relationship Id="rId20" Type="http://schemas.openxmlformats.org/officeDocument/2006/relationships/tags" Target="../tags/tag535.xml"/><Relationship Id="rId1" Type="http://schemas.openxmlformats.org/officeDocument/2006/relationships/tags" Target="../tags/tag516.xml"/><Relationship Id="rId6" Type="http://schemas.openxmlformats.org/officeDocument/2006/relationships/tags" Target="../tags/tag521.xml"/><Relationship Id="rId11" Type="http://schemas.openxmlformats.org/officeDocument/2006/relationships/tags" Target="../tags/tag526.xml"/><Relationship Id="rId24" Type="http://schemas.openxmlformats.org/officeDocument/2006/relationships/image" Target="../media/image7.png"/><Relationship Id="rId5" Type="http://schemas.openxmlformats.org/officeDocument/2006/relationships/tags" Target="../tags/tag520.xml"/><Relationship Id="rId15" Type="http://schemas.openxmlformats.org/officeDocument/2006/relationships/tags" Target="../tags/tag530.xml"/><Relationship Id="rId23" Type="http://schemas.openxmlformats.org/officeDocument/2006/relationships/notesSlide" Target="../notesSlides/notesSlide9.xml"/><Relationship Id="rId28" Type="http://schemas.openxmlformats.org/officeDocument/2006/relationships/image" Target="../media/image19.png"/><Relationship Id="rId10" Type="http://schemas.openxmlformats.org/officeDocument/2006/relationships/tags" Target="../tags/tag525.xml"/><Relationship Id="rId19" Type="http://schemas.openxmlformats.org/officeDocument/2006/relationships/tags" Target="../tags/tag534.xml"/><Relationship Id="rId4" Type="http://schemas.openxmlformats.org/officeDocument/2006/relationships/tags" Target="../tags/tag519.xml"/><Relationship Id="rId9" Type="http://schemas.openxmlformats.org/officeDocument/2006/relationships/tags" Target="../tags/tag524.xml"/><Relationship Id="rId14" Type="http://schemas.openxmlformats.org/officeDocument/2006/relationships/tags" Target="../tags/tag529.xml"/><Relationship Id="rId22" Type="http://schemas.openxmlformats.org/officeDocument/2006/relationships/slideLayout" Target="../slideLayouts/slideLayout2.xml"/><Relationship Id="rId27" Type="http://schemas.openxmlformats.org/officeDocument/2006/relationships/image" Target="../media/image17.png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tags" Target="../tags/tag549.xml"/><Relationship Id="rId18" Type="http://schemas.openxmlformats.org/officeDocument/2006/relationships/tags" Target="../tags/tag554.xml"/><Relationship Id="rId26" Type="http://schemas.openxmlformats.org/officeDocument/2006/relationships/tags" Target="../tags/tag562.xml"/><Relationship Id="rId3" Type="http://schemas.openxmlformats.org/officeDocument/2006/relationships/tags" Target="../tags/tag539.xml"/><Relationship Id="rId21" Type="http://schemas.openxmlformats.org/officeDocument/2006/relationships/tags" Target="../tags/tag557.xml"/><Relationship Id="rId34" Type="http://schemas.openxmlformats.org/officeDocument/2006/relationships/image" Target="../media/image21.png"/><Relationship Id="rId7" Type="http://schemas.openxmlformats.org/officeDocument/2006/relationships/tags" Target="../tags/tag543.xml"/><Relationship Id="rId12" Type="http://schemas.openxmlformats.org/officeDocument/2006/relationships/tags" Target="../tags/tag548.xml"/><Relationship Id="rId17" Type="http://schemas.openxmlformats.org/officeDocument/2006/relationships/tags" Target="../tags/tag553.xml"/><Relationship Id="rId25" Type="http://schemas.openxmlformats.org/officeDocument/2006/relationships/tags" Target="../tags/tag561.xml"/><Relationship Id="rId33" Type="http://schemas.openxmlformats.org/officeDocument/2006/relationships/image" Target="../media/image20.png"/><Relationship Id="rId2" Type="http://schemas.openxmlformats.org/officeDocument/2006/relationships/tags" Target="../tags/tag538.xml"/><Relationship Id="rId16" Type="http://schemas.openxmlformats.org/officeDocument/2006/relationships/tags" Target="../tags/tag552.xml"/><Relationship Id="rId20" Type="http://schemas.openxmlformats.org/officeDocument/2006/relationships/tags" Target="../tags/tag556.xml"/><Relationship Id="rId29" Type="http://schemas.openxmlformats.org/officeDocument/2006/relationships/tags" Target="../tags/tag565.xml"/><Relationship Id="rId1" Type="http://schemas.openxmlformats.org/officeDocument/2006/relationships/tags" Target="../tags/tag537.xml"/><Relationship Id="rId6" Type="http://schemas.openxmlformats.org/officeDocument/2006/relationships/tags" Target="../tags/tag542.xml"/><Relationship Id="rId11" Type="http://schemas.openxmlformats.org/officeDocument/2006/relationships/tags" Target="../tags/tag547.xml"/><Relationship Id="rId24" Type="http://schemas.openxmlformats.org/officeDocument/2006/relationships/tags" Target="../tags/tag560.xml"/><Relationship Id="rId32" Type="http://schemas.openxmlformats.org/officeDocument/2006/relationships/slideLayout" Target="../slideLayouts/slideLayout2.xml"/><Relationship Id="rId5" Type="http://schemas.openxmlformats.org/officeDocument/2006/relationships/tags" Target="../tags/tag541.xml"/><Relationship Id="rId15" Type="http://schemas.openxmlformats.org/officeDocument/2006/relationships/tags" Target="../tags/tag551.xml"/><Relationship Id="rId23" Type="http://schemas.openxmlformats.org/officeDocument/2006/relationships/tags" Target="../tags/tag559.xml"/><Relationship Id="rId28" Type="http://schemas.openxmlformats.org/officeDocument/2006/relationships/tags" Target="../tags/tag564.xml"/><Relationship Id="rId10" Type="http://schemas.openxmlformats.org/officeDocument/2006/relationships/tags" Target="../tags/tag546.xml"/><Relationship Id="rId19" Type="http://schemas.openxmlformats.org/officeDocument/2006/relationships/tags" Target="../tags/tag555.xml"/><Relationship Id="rId31" Type="http://schemas.openxmlformats.org/officeDocument/2006/relationships/tags" Target="../tags/tag567.xml"/><Relationship Id="rId4" Type="http://schemas.openxmlformats.org/officeDocument/2006/relationships/tags" Target="../tags/tag540.xml"/><Relationship Id="rId9" Type="http://schemas.openxmlformats.org/officeDocument/2006/relationships/tags" Target="../tags/tag545.xml"/><Relationship Id="rId14" Type="http://schemas.openxmlformats.org/officeDocument/2006/relationships/tags" Target="../tags/tag550.xml"/><Relationship Id="rId22" Type="http://schemas.openxmlformats.org/officeDocument/2006/relationships/tags" Target="../tags/tag558.xml"/><Relationship Id="rId27" Type="http://schemas.openxmlformats.org/officeDocument/2006/relationships/tags" Target="../tags/tag563.xml"/><Relationship Id="rId30" Type="http://schemas.openxmlformats.org/officeDocument/2006/relationships/tags" Target="../tags/tag566.xml"/><Relationship Id="rId35" Type="http://schemas.openxmlformats.org/officeDocument/2006/relationships/image" Target="../media/image22.png"/><Relationship Id="rId8" Type="http://schemas.openxmlformats.org/officeDocument/2006/relationships/tags" Target="../tags/tag544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580.xml"/><Relationship Id="rId18" Type="http://schemas.openxmlformats.org/officeDocument/2006/relationships/tags" Target="../tags/tag585.xml"/><Relationship Id="rId26" Type="http://schemas.openxmlformats.org/officeDocument/2006/relationships/tags" Target="../tags/tag593.xml"/><Relationship Id="rId21" Type="http://schemas.openxmlformats.org/officeDocument/2006/relationships/tags" Target="../tags/tag588.xml"/><Relationship Id="rId34" Type="http://schemas.openxmlformats.org/officeDocument/2006/relationships/tags" Target="../tags/tag601.xml"/><Relationship Id="rId7" Type="http://schemas.openxmlformats.org/officeDocument/2006/relationships/tags" Target="../tags/tag574.xml"/><Relationship Id="rId12" Type="http://schemas.openxmlformats.org/officeDocument/2006/relationships/tags" Target="../tags/tag579.xml"/><Relationship Id="rId17" Type="http://schemas.openxmlformats.org/officeDocument/2006/relationships/tags" Target="../tags/tag584.xml"/><Relationship Id="rId25" Type="http://schemas.openxmlformats.org/officeDocument/2006/relationships/tags" Target="../tags/tag592.xml"/><Relationship Id="rId33" Type="http://schemas.openxmlformats.org/officeDocument/2006/relationships/tags" Target="../tags/tag600.xml"/><Relationship Id="rId38" Type="http://schemas.openxmlformats.org/officeDocument/2006/relationships/image" Target="../media/image24.png"/><Relationship Id="rId2" Type="http://schemas.openxmlformats.org/officeDocument/2006/relationships/tags" Target="../tags/tag569.xml"/><Relationship Id="rId16" Type="http://schemas.openxmlformats.org/officeDocument/2006/relationships/tags" Target="../tags/tag583.xml"/><Relationship Id="rId20" Type="http://schemas.openxmlformats.org/officeDocument/2006/relationships/tags" Target="../tags/tag587.xml"/><Relationship Id="rId29" Type="http://schemas.openxmlformats.org/officeDocument/2006/relationships/tags" Target="../tags/tag596.xml"/><Relationship Id="rId1" Type="http://schemas.openxmlformats.org/officeDocument/2006/relationships/tags" Target="../tags/tag568.xml"/><Relationship Id="rId6" Type="http://schemas.openxmlformats.org/officeDocument/2006/relationships/tags" Target="../tags/tag573.xml"/><Relationship Id="rId11" Type="http://schemas.openxmlformats.org/officeDocument/2006/relationships/tags" Target="../tags/tag578.xml"/><Relationship Id="rId24" Type="http://schemas.openxmlformats.org/officeDocument/2006/relationships/tags" Target="../tags/tag591.xml"/><Relationship Id="rId32" Type="http://schemas.openxmlformats.org/officeDocument/2006/relationships/tags" Target="../tags/tag599.xml"/><Relationship Id="rId37" Type="http://schemas.openxmlformats.org/officeDocument/2006/relationships/image" Target="../media/image23.png"/><Relationship Id="rId5" Type="http://schemas.openxmlformats.org/officeDocument/2006/relationships/tags" Target="../tags/tag572.xml"/><Relationship Id="rId15" Type="http://schemas.openxmlformats.org/officeDocument/2006/relationships/tags" Target="../tags/tag582.xml"/><Relationship Id="rId23" Type="http://schemas.openxmlformats.org/officeDocument/2006/relationships/tags" Target="../tags/tag590.xml"/><Relationship Id="rId28" Type="http://schemas.openxmlformats.org/officeDocument/2006/relationships/tags" Target="../tags/tag595.xml"/><Relationship Id="rId36" Type="http://schemas.openxmlformats.org/officeDocument/2006/relationships/notesSlide" Target="../notesSlides/notesSlide10.xml"/><Relationship Id="rId10" Type="http://schemas.openxmlformats.org/officeDocument/2006/relationships/tags" Target="../tags/tag577.xml"/><Relationship Id="rId19" Type="http://schemas.openxmlformats.org/officeDocument/2006/relationships/tags" Target="../tags/tag586.xml"/><Relationship Id="rId31" Type="http://schemas.openxmlformats.org/officeDocument/2006/relationships/tags" Target="../tags/tag598.xml"/><Relationship Id="rId4" Type="http://schemas.openxmlformats.org/officeDocument/2006/relationships/tags" Target="../tags/tag571.xml"/><Relationship Id="rId9" Type="http://schemas.openxmlformats.org/officeDocument/2006/relationships/tags" Target="../tags/tag576.xml"/><Relationship Id="rId14" Type="http://schemas.openxmlformats.org/officeDocument/2006/relationships/tags" Target="../tags/tag581.xml"/><Relationship Id="rId22" Type="http://schemas.openxmlformats.org/officeDocument/2006/relationships/tags" Target="../tags/tag589.xml"/><Relationship Id="rId27" Type="http://schemas.openxmlformats.org/officeDocument/2006/relationships/tags" Target="../tags/tag594.xml"/><Relationship Id="rId30" Type="http://schemas.openxmlformats.org/officeDocument/2006/relationships/tags" Target="../tags/tag597.xml"/><Relationship Id="rId35" Type="http://schemas.openxmlformats.org/officeDocument/2006/relationships/slideLayout" Target="../slideLayouts/slideLayout1.xml"/><Relationship Id="rId8" Type="http://schemas.openxmlformats.org/officeDocument/2006/relationships/tags" Target="../tags/tag575.xml"/><Relationship Id="rId3" Type="http://schemas.openxmlformats.org/officeDocument/2006/relationships/tags" Target="../tags/tag570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tags" Target="../tags/tag718.xml"/><Relationship Id="rId21" Type="http://schemas.openxmlformats.org/officeDocument/2006/relationships/tags" Target="../tags/tag622.xml"/><Relationship Id="rId42" Type="http://schemas.openxmlformats.org/officeDocument/2006/relationships/tags" Target="../tags/tag643.xml"/><Relationship Id="rId63" Type="http://schemas.openxmlformats.org/officeDocument/2006/relationships/tags" Target="../tags/tag664.xml"/><Relationship Id="rId84" Type="http://schemas.openxmlformats.org/officeDocument/2006/relationships/tags" Target="../tags/tag685.xml"/><Relationship Id="rId16" Type="http://schemas.openxmlformats.org/officeDocument/2006/relationships/tags" Target="../tags/tag617.xml"/><Relationship Id="rId107" Type="http://schemas.openxmlformats.org/officeDocument/2006/relationships/tags" Target="../tags/tag708.xml"/><Relationship Id="rId11" Type="http://schemas.openxmlformats.org/officeDocument/2006/relationships/tags" Target="../tags/tag612.xml"/><Relationship Id="rId32" Type="http://schemas.openxmlformats.org/officeDocument/2006/relationships/tags" Target="../tags/tag633.xml"/><Relationship Id="rId37" Type="http://schemas.openxmlformats.org/officeDocument/2006/relationships/tags" Target="../tags/tag638.xml"/><Relationship Id="rId53" Type="http://schemas.openxmlformats.org/officeDocument/2006/relationships/tags" Target="../tags/tag654.xml"/><Relationship Id="rId58" Type="http://schemas.openxmlformats.org/officeDocument/2006/relationships/tags" Target="../tags/tag659.xml"/><Relationship Id="rId74" Type="http://schemas.openxmlformats.org/officeDocument/2006/relationships/tags" Target="../tags/tag675.xml"/><Relationship Id="rId79" Type="http://schemas.openxmlformats.org/officeDocument/2006/relationships/tags" Target="../tags/tag680.xml"/><Relationship Id="rId102" Type="http://schemas.openxmlformats.org/officeDocument/2006/relationships/tags" Target="../tags/tag703.xml"/><Relationship Id="rId123" Type="http://schemas.openxmlformats.org/officeDocument/2006/relationships/tags" Target="../tags/tag724.xml"/><Relationship Id="rId128" Type="http://schemas.openxmlformats.org/officeDocument/2006/relationships/tags" Target="../tags/tag729.xml"/><Relationship Id="rId5" Type="http://schemas.openxmlformats.org/officeDocument/2006/relationships/tags" Target="../tags/tag606.xml"/><Relationship Id="rId90" Type="http://schemas.openxmlformats.org/officeDocument/2006/relationships/tags" Target="../tags/tag691.xml"/><Relationship Id="rId95" Type="http://schemas.openxmlformats.org/officeDocument/2006/relationships/tags" Target="../tags/tag696.xml"/><Relationship Id="rId22" Type="http://schemas.openxmlformats.org/officeDocument/2006/relationships/tags" Target="../tags/tag623.xml"/><Relationship Id="rId27" Type="http://schemas.openxmlformats.org/officeDocument/2006/relationships/tags" Target="../tags/tag628.xml"/><Relationship Id="rId43" Type="http://schemas.openxmlformats.org/officeDocument/2006/relationships/tags" Target="../tags/tag644.xml"/><Relationship Id="rId48" Type="http://schemas.openxmlformats.org/officeDocument/2006/relationships/tags" Target="../tags/tag649.xml"/><Relationship Id="rId64" Type="http://schemas.openxmlformats.org/officeDocument/2006/relationships/tags" Target="../tags/tag665.xml"/><Relationship Id="rId69" Type="http://schemas.openxmlformats.org/officeDocument/2006/relationships/tags" Target="../tags/tag670.xml"/><Relationship Id="rId113" Type="http://schemas.openxmlformats.org/officeDocument/2006/relationships/tags" Target="../tags/tag714.xml"/><Relationship Id="rId118" Type="http://schemas.openxmlformats.org/officeDocument/2006/relationships/tags" Target="../tags/tag719.xml"/><Relationship Id="rId134" Type="http://schemas.openxmlformats.org/officeDocument/2006/relationships/tags" Target="../tags/tag735.xml"/><Relationship Id="rId80" Type="http://schemas.openxmlformats.org/officeDocument/2006/relationships/tags" Target="../tags/tag681.xml"/><Relationship Id="rId85" Type="http://schemas.openxmlformats.org/officeDocument/2006/relationships/tags" Target="../tags/tag686.xml"/><Relationship Id="rId12" Type="http://schemas.openxmlformats.org/officeDocument/2006/relationships/tags" Target="../tags/tag613.xml"/><Relationship Id="rId17" Type="http://schemas.openxmlformats.org/officeDocument/2006/relationships/tags" Target="../tags/tag618.xml"/><Relationship Id="rId33" Type="http://schemas.openxmlformats.org/officeDocument/2006/relationships/tags" Target="../tags/tag634.xml"/><Relationship Id="rId38" Type="http://schemas.openxmlformats.org/officeDocument/2006/relationships/tags" Target="../tags/tag639.xml"/><Relationship Id="rId59" Type="http://schemas.openxmlformats.org/officeDocument/2006/relationships/tags" Target="../tags/tag660.xml"/><Relationship Id="rId103" Type="http://schemas.openxmlformats.org/officeDocument/2006/relationships/tags" Target="../tags/tag704.xml"/><Relationship Id="rId108" Type="http://schemas.openxmlformats.org/officeDocument/2006/relationships/tags" Target="../tags/tag709.xml"/><Relationship Id="rId124" Type="http://schemas.openxmlformats.org/officeDocument/2006/relationships/tags" Target="../tags/tag725.xml"/><Relationship Id="rId129" Type="http://schemas.openxmlformats.org/officeDocument/2006/relationships/tags" Target="../tags/tag730.xml"/><Relationship Id="rId54" Type="http://schemas.openxmlformats.org/officeDocument/2006/relationships/tags" Target="../tags/tag655.xml"/><Relationship Id="rId70" Type="http://schemas.openxmlformats.org/officeDocument/2006/relationships/tags" Target="../tags/tag671.xml"/><Relationship Id="rId75" Type="http://schemas.openxmlformats.org/officeDocument/2006/relationships/tags" Target="../tags/tag676.xml"/><Relationship Id="rId91" Type="http://schemas.openxmlformats.org/officeDocument/2006/relationships/tags" Target="../tags/tag692.xml"/><Relationship Id="rId96" Type="http://schemas.openxmlformats.org/officeDocument/2006/relationships/tags" Target="../tags/tag697.xml"/><Relationship Id="rId1" Type="http://schemas.openxmlformats.org/officeDocument/2006/relationships/tags" Target="../tags/tag602.xml"/><Relationship Id="rId6" Type="http://schemas.openxmlformats.org/officeDocument/2006/relationships/tags" Target="../tags/tag607.xml"/><Relationship Id="rId23" Type="http://schemas.openxmlformats.org/officeDocument/2006/relationships/tags" Target="../tags/tag624.xml"/><Relationship Id="rId28" Type="http://schemas.openxmlformats.org/officeDocument/2006/relationships/tags" Target="../tags/tag629.xml"/><Relationship Id="rId49" Type="http://schemas.openxmlformats.org/officeDocument/2006/relationships/tags" Target="../tags/tag650.xml"/><Relationship Id="rId114" Type="http://schemas.openxmlformats.org/officeDocument/2006/relationships/tags" Target="../tags/tag715.xml"/><Relationship Id="rId119" Type="http://schemas.openxmlformats.org/officeDocument/2006/relationships/tags" Target="../tags/tag720.xml"/><Relationship Id="rId44" Type="http://schemas.openxmlformats.org/officeDocument/2006/relationships/tags" Target="../tags/tag645.xml"/><Relationship Id="rId60" Type="http://schemas.openxmlformats.org/officeDocument/2006/relationships/tags" Target="../tags/tag661.xml"/><Relationship Id="rId65" Type="http://schemas.openxmlformats.org/officeDocument/2006/relationships/tags" Target="../tags/tag666.xml"/><Relationship Id="rId81" Type="http://schemas.openxmlformats.org/officeDocument/2006/relationships/tags" Target="../tags/tag682.xml"/><Relationship Id="rId86" Type="http://schemas.openxmlformats.org/officeDocument/2006/relationships/tags" Target="../tags/tag687.xml"/><Relationship Id="rId130" Type="http://schemas.openxmlformats.org/officeDocument/2006/relationships/tags" Target="../tags/tag731.xml"/><Relationship Id="rId135" Type="http://schemas.openxmlformats.org/officeDocument/2006/relationships/tags" Target="../tags/tag736.xml"/><Relationship Id="rId13" Type="http://schemas.openxmlformats.org/officeDocument/2006/relationships/tags" Target="../tags/tag614.xml"/><Relationship Id="rId18" Type="http://schemas.openxmlformats.org/officeDocument/2006/relationships/tags" Target="../tags/tag619.xml"/><Relationship Id="rId39" Type="http://schemas.openxmlformats.org/officeDocument/2006/relationships/tags" Target="../tags/tag640.xml"/><Relationship Id="rId109" Type="http://schemas.openxmlformats.org/officeDocument/2006/relationships/tags" Target="../tags/tag710.xml"/><Relationship Id="rId34" Type="http://schemas.openxmlformats.org/officeDocument/2006/relationships/tags" Target="../tags/tag635.xml"/><Relationship Id="rId50" Type="http://schemas.openxmlformats.org/officeDocument/2006/relationships/tags" Target="../tags/tag651.xml"/><Relationship Id="rId55" Type="http://schemas.openxmlformats.org/officeDocument/2006/relationships/tags" Target="../tags/tag656.xml"/><Relationship Id="rId76" Type="http://schemas.openxmlformats.org/officeDocument/2006/relationships/tags" Target="../tags/tag677.xml"/><Relationship Id="rId97" Type="http://schemas.openxmlformats.org/officeDocument/2006/relationships/tags" Target="../tags/tag698.xml"/><Relationship Id="rId104" Type="http://schemas.openxmlformats.org/officeDocument/2006/relationships/tags" Target="../tags/tag705.xml"/><Relationship Id="rId120" Type="http://schemas.openxmlformats.org/officeDocument/2006/relationships/tags" Target="../tags/tag721.xml"/><Relationship Id="rId125" Type="http://schemas.openxmlformats.org/officeDocument/2006/relationships/tags" Target="../tags/tag726.xml"/><Relationship Id="rId7" Type="http://schemas.openxmlformats.org/officeDocument/2006/relationships/tags" Target="../tags/tag608.xml"/><Relationship Id="rId71" Type="http://schemas.openxmlformats.org/officeDocument/2006/relationships/tags" Target="../tags/tag672.xml"/><Relationship Id="rId92" Type="http://schemas.openxmlformats.org/officeDocument/2006/relationships/tags" Target="../tags/tag693.xml"/><Relationship Id="rId2" Type="http://schemas.openxmlformats.org/officeDocument/2006/relationships/tags" Target="../tags/tag603.xml"/><Relationship Id="rId29" Type="http://schemas.openxmlformats.org/officeDocument/2006/relationships/tags" Target="../tags/tag630.xml"/><Relationship Id="rId24" Type="http://schemas.openxmlformats.org/officeDocument/2006/relationships/tags" Target="../tags/tag625.xml"/><Relationship Id="rId40" Type="http://schemas.openxmlformats.org/officeDocument/2006/relationships/tags" Target="../tags/tag641.xml"/><Relationship Id="rId45" Type="http://schemas.openxmlformats.org/officeDocument/2006/relationships/tags" Target="../tags/tag646.xml"/><Relationship Id="rId66" Type="http://schemas.openxmlformats.org/officeDocument/2006/relationships/tags" Target="../tags/tag667.xml"/><Relationship Id="rId87" Type="http://schemas.openxmlformats.org/officeDocument/2006/relationships/tags" Target="../tags/tag688.xml"/><Relationship Id="rId110" Type="http://schemas.openxmlformats.org/officeDocument/2006/relationships/tags" Target="../tags/tag711.xml"/><Relationship Id="rId115" Type="http://schemas.openxmlformats.org/officeDocument/2006/relationships/tags" Target="../tags/tag716.xml"/><Relationship Id="rId131" Type="http://schemas.openxmlformats.org/officeDocument/2006/relationships/tags" Target="../tags/tag732.xml"/><Relationship Id="rId136" Type="http://schemas.openxmlformats.org/officeDocument/2006/relationships/tags" Target="../tags/tag737.xml"/><Relationship Id="rId61" Type="http://schemas.openxmlformats.org/officeDocument/2006/relationships/tags" Target="../tags/tag662.xml"/><Relationship Id="rId82" Type="http://schemas.openxmlformats.org/officeDocument/2006/relationships/tags" Target="../tags/tag683.xml"/><Relationship Id="rId19" Type="http://schemas.openxmlformats.org/officeDocument/2006/relationships/tags" Target="../tags/tag620.xml"/><Relationship Id="rId14" Type="http://schemas.openxmlformats.org/officeDocument/2006/relationships/tags" Target="../tags/tag615.xml"/><Relationship Id="rId30" Type="http://schemas.openxmlformats.org/officeDocument/2006/relationships/tags" Target="../tags/tag631.xml"/><Relationship Id="rId35" Type="http://schemas.openxmlformats.org/officeDocument/2006/relationships/tags" Target="../tags/tag636.xml"/><Relationship Id="rId56" Type="http://schemas.openxmlformats.org/officeDocument/2006/relationships/tags" Target="../tags/tag657.xml"/><Relationship Id="rId77" Type="http://schemas.openxmlformats.org/officeDocument/2006/relationships/tags" Target="../tags/tag678.xml"/><Relationship Id="rId100" Type="http://schemas.openxmlformats.org/officeDocument/2006/relationships/tags" Target="../tags/tag701.xml"/><Relationship Id="rId105" Type="http://schemas.openxmlformats.org/officeDocument/2006/relationships/tags" Target="../tags/tag706.xml"/><Relationship Id="rId126" Type="http://schemas.openxmlformats.org/officeDocument/2006/relationships/tags" Target="../tags/tag727.xml"/><Relationship Id="rId8" Type="http://schemas.openxmlformats.org/officeDocument/2006/relationships/tags" Target="../tags/tag609.xml"/><Relationship Id="rId51" Type="http://schemas.openxmlformats.org/officeDocument/2006/relationships/tags" Target="../tags/tag652.xml"/><Relationship Id="rId72" Type="http://schemas.openxmlformats.org/officeDocument/2006/relationships/tags" Target="../tags/tag673.xml"/><Relationship Id="rId93" Type="http://schemas.openxmlformats.org/officeDocument/2006/relationships/tags" Target="../tags/tag694.xml"/><Relationship Id="rId98" Type="http://schemas.openxmlformats.org/officeDocument/2006/relationships/tags" Target="../tags/tag699.xml"/><Relationship Id="rId121" Type="http://schemas.openxmlformats.org/officeDocument/2006/relationships/tags" Target="../tags/tag722.xml"/><Relationship Id="rId3" Type="http://schemas.openxmlformats.org/officeDocument/2006/relationships/tags" Target="../tags/tag604.xml"/><Relationship Id="rId25" Type="http://schemas.openxmlformats.org/officeDocument/2006/relationships/tags" Target="../tags/tag626.xml"/><Relationship Id="rId46" Type="http://schemas.openxmlformats.org/officeDocument/2006/relationships/tags" Target="../tags/tag647.xml"/><Relationship Id="rId67" Type="http://schemas.openxmlformats.org/officeDocument/2006/relationships/tags" Target="../tags/tag668.xml"/><Relationship Id="rId116" Type="http://schemas.openxmlformats.org/officeDocument/2006/relationships/tags" Target="../tags/tag717.xml"/><Relationship Id="rId137" Type="http://schemas.openxmlformats.org/officeDocument/2006/relationships/slideLayout" Target="../slideLayouts/slideLayout2.xml"/><Relationship Id="rId20" Type="http://schemas.openxmlformats.org/officeDocument/2006/relationships/tags" Target="../tags/tag621.xml"/><Relationship Id="rId41" Type="http://schemas.openxmlformats.org/officeDocument/2006/relationships/tags" Target="../tags/tag642.xml"/><Relationship Id="rId62" Type="http://schemas.openxmlformats.org/officeDocument/2006/relationships/tags" Target="../tags/tag663.xml"/><Relationship Id="rId83" Type="http://schemas.openxmlformats.org/officeDocument/2006/relationships/tags" Target="../tags/tag684.xml"/><Relationship Id="rId88" Type="http://schemas.openxmlformats.org/officeDocument/2006/relationships/tags" Target="../tags/tag689.xml"/><Relationship Id="rId111" Type="http://schemas.openxmlformats.org/officeDocument/2006/relationships/tags" Target="../tags/tag712.xml"/><Relationship Id="rId132" Type="http://schemas.openxmlformats.org/officeDocument/2006/relationships/tags" Target="../tags/tag733.xml"/><Relationship Id="rId15" Type="http://schemas.openxmlformats.org/officeDocument/2006/relationships/tags" Target="../tags/tag616.xml"/><Relationship Id="rId36" Type="http://schemas.openxmlformats.org/officeDocument/2006/relationships/tags" Target="../tags/tag637.xml"/><Relationship Id="rId57" Type="http://schemas.openxmlformats.org/officeDocument/2006/relationships/tags" Target="../tags/tag658.xml"/><Relationship Id="rId106" Type="http://schemas.openxmlformats.org/officeDocument/2006/relationships/tags" Target="../tags/tag707.xml"/><Relationship Id="rId127" Type="http://schemas.openxmlformats.org/officeDocument/2006/relationships/tags" Target="../tags/tag728.xml"/><Relationship Id="rId10" Type="http://schemas.openxmlformats.org/officeDocument/2006/relationships/tags" Target="../tags/tag611.xml"/><Relationship Id="rId31" Type="http://schemas.openxmlformats.org/officeDocument/2006/relationships/tags" Target="../tags/tag632.xml"/><Relationship Id="rId52" Type="http://schemas.openxmlformats.org/officeDocument/2006/relationships/tags" Target="../tags/tag653.xml"/><Relationship Id="rId73" Type="http://schemas.openxmlformats.org/officeDocument/2006/relationships/tags" Target="../tags/tag674.xml"/><Relationship Id="rId78" Type="http://schemas.openxmlformats.org/officeDocument/2006/relationships/tags" Target="../tags/tag679.xml"/><Relationship Id="rId94" Type="http://schemas.openxmlformats.org/officeDocument/2006/relationships/tags" Target="../tags/tag695.xml"/><Relationship Id="rId99" Type="http://schemas.openxmlformats.org/officeDocument/2006/relationships/tags" Target="../tags/tag700.xml"/><Relationship Id="rId101" Type="http://schemas.openxmlformats.org/officeDocument/2006/relationships/tags" Target="../tags/tag702.xml"/><Relationship Id="rId122" Type="http://schemas.openxmlformats.org/officeDocument/2006/relationships/tags" Target="../tags/tag723.xml"/><Relationship Id="rId4" Type="http://schemas.openxmlformats.org/officeDocument/2006/relationships/tags" Target="../tags/tag605.xml"/><Relationship Id="rId9" Type="http://schemas.openxmlformats.org/officeDocument/2006/relationships/tags" Target="../tags/tag610.xml"/><Relationship Id="rId26" Type="http://schemas.openxmlformats.org/officeDocument/2006/relationships/tags" Target="../tags/tag627.xml"/><Relationship Id="rId47" Type="http://schemas.openxmlformats.org/officeDocument/2006/relationships/tags" Target="../tags/tag648.xml"/><Relationship Id="rId68" Type="http://schemas.openxmlformats.org/officeDocument/2006/relationships/tags" Target="../tags/tag669.xml"/><Relationship Id="rId89" Type="http://schemas.openxmlformats.org/officeDocument/2006/relationships/tags" Target="../tags/tag690.xml"/><Relationship Id="rId112" Type="http://schemas.openxmlformats.org/officeDocument/2006/relationships/tags" Target="../tags/tag713.xml"/><Relationship Id="rId133" Type="http://schemas.openxmlformats.org/officeDocument/2006/relationships/tags" Target="../tags/tag73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763.xml"/><Relationship Id="rId21" Type="http://schemas.openxmlformats.org/officeDocument/2006/relationships/tags" Target="../tags/tag758.xml"/><Relationship Id="rId42" Type="http://schemas.openxmlformats.org/officeDocument/2006/relationships/tags" Target="../tags/tag779.xml"/><Relationship Id="rId47" Type="http://schemas.openxmlformats.org/officeDocument/2006/relationships/tags" Target="../tags/tag784.xml"/><Relationship Id="rId63" Type="http://schemas.openxmlformats.org/officeDocument/2006/relationships/tags" Target="../tags/tag800.xml"/><Relationship Id="rId68" Type="http://schemas.openxmlformats.org/officeDocument/2006/relationships/tags" Target="../tags/tag805.xml"/><Relationship Id="rId84" Type="http://schemas.openxmlformats.org/officeDocument/2006/relationships/tags" Target="../tags/tag821.xml"/><Relationship Id="rId89" Type="http://schemas.openxmlformats.org/officeDocument/2006/relationships/notesSlide" Target="../notesSlides/notesSlide12.xml"/><Relationship Id="rId16" Type="http://schemas.openxmlformats.org/officeDocument/2006/relationships/tags" Target="../tags/tag753.xml"/><Relationship Id="rId11" Type="http://schemas.openxmlformats.org/officeDocument/2006/relationships/tags" Target="../tags/tag748.xml"/><Relationship Id="rId32" Type="http://schemas.openxmlformats.org/officeDocument/2006/relationships/tags" Target="../tags/tag769.xml"/><Relationship Id="rId37" Type="http://schemas.openxmlformats.org/officeDocument/2006/relationships/tags" Target="../tags/tag774.xml"/><Relationship Id="rId53" Type="http://schemas.openxmlformats.org/officeDocument/2006/relationships/tags" Target="../tags/tag790.xml"/><Relationship Id="rId58" Type="http://schemas.openxmlformats.org/officeDocument/2006/relationships/tags" Target="../tags/tag795.xml"/><Relationship Id="rId74" Type="http://schemas.openxmlformats.org/officeDocument/2006/relationships/tags" Target="../tags/tag811.xml"/><Relationship Id="rId79" Type="http://schemas.openxmlformats.org/officeDocument/2006/relationships/tags" Target="../tags/tag816.xml"/><Relationship Id="rId5" Type="http://schemas.openxmlformats.org/officeDocument/2006/relationships/tags" Target="../tags/tag742.xml"/><Relationship Id="rId90" Type="http://schemas.openxmlformats.org/officeDocument/2006/relationships/image" Target="../media/image32.png"/><Relationship Id="rId14" Type="http://schemas.openxmlformats.org/officeDocument/2006/relationships/tags" Target="../tags/tag751.xml"/><Relationship Id="rId22" Type="http://schemas.openxmlformats.org/officeDocument/2006/relationships/tags" Target="../tags/tag759.xml"/><Relationship Id="rId27" Type="http://schemas.openxmlformats.org/officeDocument/2006/relationships/tags" Target="../tags/tag764.xml"/><Relationship Id="rId30" Type="http://schemas.openxmlformats.org/officeDocument/2006/relationships/tags" Target="../tags/tag767.xml"/><Relationship Id="rId35" Type="http://schemas.openxmlformats.org/officeDocument/2006/relationships/tags" Target="../tags/tag772.xml"/><Relationship Id="rId43" Type="http://schemas.openxmlformats.org/officeDocument/2006/relationships/tags" Target="../tags/tag780.xml"/><Relationship Id="rId48" Type="http://schemas.openxmlformats.org/officeDocument/2006/relationships/tags" Target="../tags/tag785.xml"/><Relationship Id="rId56" Type="http://schemas.openxmlformats.org/officeDocument/2006/relationships/tags" Target="../tags/tag793.xml"/><Relationship Id="rId64" Type="http://schemas.openxmlformats.org/officeDocument/2006/relationships/tags" Target="../tags/tag801.xml"/><Relationship Id="rId69" Type="http://schemas.openxmlformats.org/officeDocument/2006/relationships/tags" Target="../tags/tag806.xml"/><Relationship Id="rId77" Type="http://schemas.openxmlformats.org/officeDocument/2006/relationships/tags" Target="../tags/tag814.xml"/><Relationship Id="rId8" Type="http://schemas.openxmlformats.org/officeDocument/2006/relationships/tags" Target="../tags/tag745.xml"/><Relationship Id="rId51" Type="http://schemas.openxmlformats.org/officeDocument/2006/relationships/tags" Target="../tags/tag788.xml"/><Relationship Id="rId72" Type="http://schemas.openxmlformats.org/officeDocument/2006/relationships/tags" Target="../tags/tag809.xml"/><Relationship Id="rId80" Type="http://schemas.openxmlformats.org/officeDocument/2006/relationships/tags" Target="../tags/tag817.xml"/><Relationship Id="rId85" Type="http://schemas.openxmlformats.org/officeDocument/2006/relationships/tags" Target="../tags/tag822.xml"/><Relationship Id="rId3" Type="http://schemas.openxmlformats.org/officeDocument/2006/relationships/tags" Target="../tags/tag740.xml"/><Relationship Id="rId12" Type="http://schemas.openxmlformats.org/officeDocument/2006/relationships/tags" Target="../tags/tag749.xml"/><Relationship Id="rId17" Type="http://schemas.openxmlformats.org/officeDocument/2006/relationships/tags" Target="../tags/tag754.xml"/><Relationship Id="rId25" Type="http://schemas.openxmlformats.org/officeDocument/2006/relationships/tags" Target="../tags/tag762.xml"/><Relationship Id="rId33" Type="http://schemas.openxmlformats.org/officeDocument/2006/relationships/tags" Target="../tags/tag770.xml"/><Relationship Id="rId38" Type="http://schemas.openxmlformats.org/officeDocument/2006/relationships/tags" Target="../tags/tag775.xml"/><Relationship Id="rId46" Type="http://schemas.openxmlformats.org/officeDocument/2006/relationships/tags" Target="../tags/tag783.xml"/><Relationship Id="rId59" Type="http://schemas.openxmlformats.org/officeDocument/2006/relationships/tags" Target="../tags/tag796.xml"/><Relationship Id="rId67" Type="http://schemas.openxmlformats.org/officeDocument/2006/relationships/tags" Target="../tags/tag804.xml"/><Relationship Id="rId20" Type="http://schemas.openxmlformats.org/officeDocument/2006/relationships/tags" Target="../tags/tag757.xml"/><Relationship Id="rId41" Type="http://schemas.openxmlformats.org/officeDocument/2006/relationships/tags" Target="../tags/tag778.xml"/><Relationship Id="rId54" Type="http://schemas.openxmlformats.org/officeDocument/2006/relationships/tags" Target="../tags/tag791.xml"/><Relationship Id="rId62" Type="http://schemas.openxmlformats.org/officeDocument/2006/relationships/tags" Target="../tags/tag799.xml"/><Relationship Id="rId70" Type="http://schemas.openxmlformats.org/officeDocument/2006/relationships/tags" Target="../tags/tag807.xml"/><Relationship Id="rId75" Type="http://schemas.openxmlformats.org/officeDocument/2006/relationships/tags" Target="../tags/tag812.xml"/><Relationship Id="rId83" Type="http://schemas.openxmlformats.org/officeDocument/2006/relationships/tags" Target="../tags/tag820.xml"/><Relationship Id="rId88" Type="http://schemas.openxmlformats.org/officeDocument/2006/relationships/slideLayout" Target="../slideLayouts/slideLayout2.xml"/><Relationship Id="rId91" Type="http://schemas.openxmlformats.org/officeDocument/2006/relationships/image" Target="../media/image7.png"/><Relationship Id="rId1" Type="http://schemas.openxmlformats.org/officeDocument/2006/relationships/tags" Target="../tags/tag738.xml"/><Relationship Id="rId6" Type="http://schemas.openxmlformats.org/officeDocument/2006/relationships/tags" Target="../tags/tag743.xml"/><Relationship Id="rId15" Type="http://schemas.openxmlformats.org/officeDocument/2006/relationships/tags" Target="../tags/tag752.xml"/><Relationship Id="rId23" Type="http://schemas.openxmlformats.org/officeDocument/2006/relationships/tags" Target="../tags/tag760.xml"/><Relationship Id="rId28" Type="http://schemas.openxmlformats.org/officeDocument/2006/relationships/tags" Target="../tags/tag765.xml"/><Relationship Id="rId36" Type="http://schemas.openxmlformats.org/officeDocument/2006/relationships/tags" Target="../tags/tag773.xml"/><Relationship Id="rId49" Type="http://schemas.openxmlformats.org/officeDocument/2006/relationships/tags" Target="../tags/tag786.xml"/><Relationship Id="rId57" Type="http://schemas.openxmlformats.org/officeDocument/2006/relationships/tags" Target="../tags/tag794.xml"/><Relationship Id="rId10" Type="http://schemas.openxmlformats.org/officeDocument/2006/relationships/tags" Target="../tags/tag747.xml"/><Relationship Id="rId31" Type="http://schemas.openxmlformats.org/officeDocument/2006/relationships/tags" Target="../tags/tag768.xml"/><Relationship Id="rId44" Type="http://schemas.openxmlformats.org/officeDocument/2006/relationships/tags" Target="../tags/tag781.xml"/><Relationship Id="rId52" Type="http://schemas.openxmlformats.org/officeDocument/2006/relationships/tags" Target="../tags/tag789.xml"/><Relationship Id="rId60" Type="http://schemas.openxmlformats.org/officeDocument/2006/relationships/tags" Target="../tags/tag797.xml"/><Relationship Id="rId65" Type="http://schemas.openxmlformats.org/officeDocument/2006/relationships/tags" Target="../tags/tag802.xml"/><Relationship Id="rId73" Type="http://schemas.openxmlformats.org/officeDocument/2006/relationships/tags" Target="../tags/tag810.xml"/><Relationship Id="rId78" Type="http://schemas.openxmlformats.org/officeDocument/2006/relationships/tags" Target="../tags/tag815.xml"/><Relationship Id="rId81" Type="http://schemas.openxmlformats.org/officeDocument/2006/relationships/tags" Target="../tags/tag818.xml"/><Relationship Id="rId86" Type="http://schemas.openxmlformats.org/officeDocument/2006/relationships/tags" Target="../tags/tag823.xml"/><Relationship Id="rId4" Type="http://schemas.openxmlformats.org/officeDocument/2006/relationships/tags" Target="../tags/tag741.xml"/><Relationship Id="rId9" Type="http://schemas.openxmlformats.org/officeDocument/2006/relationships/tags" Target="../tags/tag746.xml"/><Relationship Id="rId13" Type="http://schemas.openxmlformats.org/officeDocument/2006/relationships/tags" Target="../tags/tag750.xml"/><Relationship Id="rId18" Type="http://schemas.openxmlformats.org/officeDocument/2006/relationships/tags" Target="../tags/tag755.xml"/><Relationship Id="rId39" Type="http://schemas.openxmlformats.org/officeDocument/2006/relationships/tags" Target="../tags/tag776.xml"/><Relationship Id="rId34" Type="http://schemas.openxmlformats.org/officeDocument/2006/relationships/tags" Target="../tags/tag771.xml"/><Relationship Id="rId50" Type="http://schemas.openxmlformats.org/officeDocument/2006/relationships/tags" Target="../tags/tag787.xml"/><Relationship Id="rId55" Type="http://schemas.openxmlformats.org/officeDocument/2006/relationships/tags" Target="../tags/tag792.xml"/><Relationship Id="rId76" Type="http://schemas.openxmlformats.org/officeDocument/2006/relationships/tags" Target="../tags/tag813.xml"/><Relationship Id="rId7" Type="http://schemas.openxmlformats.org/officeDocument/2006/relationships/tags" Target="../tags/tag744.xml"/><Relationship Id="rId71" Type="http://schemas.openxmlformats.org/officeDocument/2006/relationships/tags" Target="../tags/tag808.xml"/><Relationship Id="rId2" Type="http://schemas.openxmlformats.org/officeDocument/2006/relationships/tags" Target="../tags/tag739.xml"/><Relationship Id="rId29" Type="http://schemas.openxmlformats.org/officeDocument/2006/relationships/tags" Target="../tags/tag766.xml"/><Relationship Id="rId24" Type="http://schemas.openxmlformats.org/officeDocument/2006/relationships/tags" Target="../tags/tag761.xml"/><Relationship Id="rId40" Type="http://schemas.openxmlformats.org/officeDocument/2006/relationships/tags" Target="../tags/tag777.xml"/><Relationship Id="rId45" Type="http://schemas.openxmlformats.org/officeDocument/2006/relationships/tags" Target="../tags/tag782.xml"/><Relationship Id="rId66" Type="http://schemas.openxmlformats.org/officeDocument/2006/relationships/tags" Target="../tags/tag803.xml"/><Relationship Id="rId87" Type="http://schemas.openxmlformats.org/officeDocument/2006/relationships/tags" Target="../tags/tag824.xml"/><Relationship Id="rId61" Type="http://schemas.openxmlformats.org/officeDocument/2006/relationships/tags" Target="../tags/tag798.xml"/><Relationship Id="rId82" Type="http://schemas.openxmlformats.org/officeDocument/2006/relationships/tags" Target="../tags/tag819.xml"/><Relationship Id="rId19" Type="http://schemas.openxmlformats.org/officeDocument/2006/relationships/tags" Target="../tags/tag756.xml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tags" Target="../tags/tag850.xml"/><Relationship Id="rId21" Type="http://schemas.openxmlformats.org/officeDocument/2006/relationships/tags" Target="../tags/tag845.xml"/><Relationship Id="rId42" Type="http://schemas.openxmlformats.org/officeDocument/2006/relationships/tags" Target="../tags/tag866.xml"/><Relationship Id="rId47" Type="http://schemas.openxmlformats.org/officeDocument/2006/relationships/tags" Target="../tags/tag871.xml"/><Relationship Id="rId63" Type="http://schemas.openxmlformats.org/officeDocument/2006/relationships/tags" Target="../tags/tag887.xml"/><Relationship Id="rId68" Type="http://schemas.openxmlformats.org/officeDocument/2006/relationships/tags" Target="../tags/tag892.xml"/><Relationship Id="rId16" Type="http://schemas.openxmlformats.org/officeDocument/2006/relationships/tags" Target="../tags/tag840.xml"/><Relationship Id="rId11" Type="http://schemas.openxmlformats.org/officeDocument/2006/relationships/tags" Target="../tags/tag835.xml"/><Relationship Id="rId32" Type="http://schemas.openxmlformats.org/officeDocument/2006/relationships/tags" Target="../tags/tag856.xml"/><Relationship Id="rId37" Type="http://schemas.openxmlformats.org/officeDocument/2006/relationships/tags" Target="../tags/tag861.xml"/><Relationship Id="rId53" Type="http://schemas.openxmlformats.org/officeDocument/2006/relationships/tags" Target="../tags/tag877.xml"/><Relationship Id="rId58" Type="http://schemas.openxmlformats.org/officeDocument/2006/relationships/tags" Target="../tags/tag882.xml"/><Relationship Id="rId74" Type="http://schemas.openxmlformats.org/officeDocument/2006/relationships/tags" Target="../tags/tag898.xml"/><Relationship Id="rId79" Type="http://schemas.openxmlformats.org/officeDocument/2006/relationships/slideLayout" Target="../slideLayouts/slideLayout2.xml"/><Relationship Id="rId5" Type="http://schemas.openxmlformats.org/officeDocument/2006/relationships/tags" Target="../tags/tag829.xml"/><Relationship Id="rId61" Type="http://schemas.openxmlformats.org/officeDocument/2006/relationships/tags" Target="../tags/tag885.xml"/><Relationship Id="rId82" Type="http://schemas.openxmlformats.org/officeDocument/2006/relationships/image" Target="../media/image34.png"/><Relationship Id="rId19" Type="http://schemas.openxmlformats.org/officeDocument/2006/relationships/tags" Target="../tags/tag843.xml"/><Relationship Id="rId14" Type="http://schemas.openxmlformats.org/officeDocument/2006/relationships/tags" Target="../tags/tag838.xml"/><Relationship Id="rId22" Type="http://schemas.openxmlformats.org/officeDocument/2006/relationships/tags" Target="../tags/tag846.xml"/><Relationship Id="rId27" Type="http://schemas.openxmlformats.org/officeDocument/2006/relationships/tags" Target="../tags/tag851.xml"/><Relationship Id="rId30" Type="http://schemas.openxmlformats.org/officeDocument/2006/relationships/tags" Target="../tags/tag854.xml"/><Relationship Id="rId35" Type="http://schemas.openxmlformats.org/officeDocument/2006/relationships/tags" Target="../tags/tag859.xml"/><Relationship Id="rId43" Type="http://schemas.openxmlformats.org/officeDocument/2006/relationships/tags" Target="../tags/tag867.xml"/><Relationship Id="rId48" Type="http://schemas.openxmlformats.org/officeDocument/2006/relationships/tags" Target="../tags/tag872.xml"/><Relationship Id="rId56" Type="http://schemas.openxmlformats.org/officeDocument/2006/relationships/tags" Target="../tags/tag880.xml"/><Relationship Id="rId64" Type="http://schemas.openxmlformats.org/officeDocument/2006/relationships/tags" Target="../tags/tag888.xml"/><Relationship Id="rId69" Type="http://schemas.openxmlformats.org/officeDocument/2006/relationships/tags" Target="../tags/tag893.xml"/><Relationship Id="rId77" Type="http://schemas.openxmlformats.org/officeDocument/2006/relationships/tags" Target="../tags/tag901.xml"/><Relationship Id="rId8" Type="http://schemas.openxmlformats.org/officeDocument/2006/relationships/tags" Target="../tags/tag832.xml"/><Relationship Id="rId51" Type="http://schemas.openxmlformats.org/officeDocument/2006/relationships/tags" Target="../tags/tag875.xml"/><Relationship Id="rId72" Type="http://schemas.openxmlformats.org/officeDocument/2006/relationships/tags" Target="../tags/tag896.xml"/><Relationship Id="rId80" Type="http://schemas.openxmlformats.org/officeDocument/2006/relationships/notesSlide" Target="../notesSlides/notesSlide13.xml"/><Relationship Id="rId3" Type="http://schemas.openxmlformats.org/officeDocument/2006/relationships/tags" Target="../tags/tag827.xml"/><Relationship Id="rId12" Type="http://schemas.openxmlformats.org/officeDocument/2006/relationships/tags" Target="../tags/tag836.xml"/><Relationship Id="rId17" Type="http://schemas.openxmlformats.org/officeDocument/2006/relationships/tags" Target="../tags/tag841.xml"/><Relationship Id="rId25" Type="http://schemas.openxmlformats.org/officeDocument/2006/relationships/tags" Target="../tags/tag849.xml"/><Relationship Id="rId33" Type="http://schemas.openxmlformats.org/officeDocument/2006/relationships/tags" Target="../tags/tag857.xml"/><Relationship Id="rId38" Type="http://schemas.openxmlformats.org/officeDocument/2006/relationships/tags" Target="../tags/tag862.xml"/><Relationship Id="rId46" Type="http://schemas.openxmlformats.org/officeDocument/2006/relationships/tags" Target="../tags/tag870.xml"/><Relationship Id="rId59" Type="http://schemas.openxmlformats.org/officeDocument/2006/relationships/tags" Target="../tags/tag883.xml"/><Relationship Id="rId67" Type="http://schemas.openxmlformats.org/officeDocument/2006/relationships/tags" Target="../tags/tag891.xml"/><Relationship Id="rId20" Type="http://schemas.openxmlformats.org/officeDocument/2006/relationships/tags" Target="../tags/tag844.xml"/><Relationship Id="rId41" Type="http://schemas.openxmlformats.org/officeDocument/2006/relationships/tags" Target="../tags/tag865.xml"/><Relationship Id="rId54" Type="http://schemas.openxmlformats.org/officeDocument/2006/relationships/tags" Target="../tags/tag878.xml"/><Relationship Id="rId62" Type="http://schemas.openxmlformats.org/officeDocument/2006/relationships/tags" Target="../tags/tag886.xml"/><Relationship Id="rId70" Type="http://schemas.openxmlformats.org/officeDocument/2006/relationships/tags" Target="../tags/tag894.xml"/><Relationship Id="rId75" Type="http://schemas.openxmlformats.org/officeDocument/2006/relationships/tags" Target="../tags/tag899.xml"/><Relationship Id="rId83" Type="http://schemas.openxmlformats.org/officeDocument/2006/relationships/image" Target="../media/image7.png"/><Relationship Id="rId1" Type="http://schemas.openxmlformats.org/officeDocument/2006/relationships/tags" Target="../tags/tag825.xml"/><Relationship Id="rId6" Type="http://schemas.openxmlformats.org/officeDocument/2006/relationships/tags" Target="../tags/tag830.xml"/><Relationship Id="rId15" Type="http://schemas.openxmlformats.org/officeDocument/2006/relationships/tags" Target="../tags/tag839.xml"/><Relationship Id="rId23" Type="http://schemas.openxmlformats.org/officeDocument/2006/relationships/tags" Target="../tags/tag847.xml"/><Relationship Id="rId28" Type="http://schemas.openxmlformats.org/officeDocument/2006/relationships/tags" Target="../tags/tag852.xml"/><Relationship Id="rId36" Type="http://schemas.openxmlformats.org/officeDocument/2006/relationships/tags" Target="../tags/tag860.xml"/><Relationship Id="rId49" Type="http://schemas.openxmlformats.org/officeDocument/2006/relationships/tags" Target="../tags/tag873.xml"/><Relationship Id="rId57" Type="http://schemas.openxmlformats.org/officeDocument/2006/relationships/tags" Target="../tags/tag881.xml"/><Relationship Id="rId10" Type="http://schemas.openxmlformats.org/officeDocument/2006/relationships/tags" Target="../tags/tag834.xml"/><Relationship Id="rId31" Type="http://schemas.openxmlformats.org/officeDocument/2006/relationships/tags" Target="../tags/tag855.xml"/><Relationship Id="rId44" Type="http://schemas.openxmlformats.org/officeDocument/2006/relationships/tags" Target="../tags/tag868.xml"/><Relationship Id="rId52" Type="http://schemas.openxmlformats.org/officeDocument/2006/relationships/tags" Target="../tags/tag876.xml"/><Relationship Id="rId60" Type="http://schemas.openxmlformats.org/officeDocument/2006/relationships/tags" Target="../tags/tag884.xml"/><Relationship Id="rId65" Type="http://schemas.openxmlformats.org/officeDocument/2006/relationships/tags" Target="../tags/tag889.xml"/><Relationship Id="rId73" Type="http://schemas.openxmlformats.org/officeDocument/2006/relationships/tags" Target="../tags/tag897.xml"/><Relationship Id="rId78" Type="http://schemas.openxmlformats.org/officeDocument/2006/relationships/tags" Target="../tags/tag902.xml"/><Relationship Id="rId81" Type="http://schemas.openxmlformats.org/officeDocument/2006/relationships/image" Target="../media/image33.png"/><Relationship Id="rId4" Type="http://schemas.openxmlformats.org/officeDocument/2006/relationships/tags" Target="../tags/tag828.xml"/><Relationship Id="rId9" Type="http://schemas.openxmlformats.org/officeDocument/2006/relationships/tags" Target="../tags/tag833.xml"/><Relationship Id="rId13" Type="http://schemas.openxmlformats.org/officeDocument/2006/relationships/tags" Target="../tags/tag837.xml"/><Relationship Id="rId18" Type="http://schemas.openxmlformats.org/officeDocument/2006/relationships/tags" Target="../tags/tag842.xml"/><Relationship Id="rId39" Type="http://schemas.openxmlformats.org/officeDocument/2006/relationships/tags" Target="../tags/tag863.xml"/><Relationship Id="rId34" Type="http://schemas.openxmlformats.org/officeDocument/2006/relationships/tags" Target="../tags/tag858.xml"/><Relationship Id="rId50" Type="http://schemas.openxmlformats.org/officeDocument/2006/relationships/tags" Target="../tags/tag874.xml"/><Relationship Id="rId55" Type="http://schemas.openxmlformats.org/officeDocument/2006/relationships/tags" Target="../tags/tag879.xml"/><Relationship Id="rId76" Type="http://schemas.openxmlformats.org/officeDocument/2006/relationships/tags" Target="../tags/tag900.xml"/><Relationship Id="rId7" Type="http://schemas.openxmlformats.org/officeDocument/2006/relationships/tags" Target="../tags/tag831.xml"/><Relationship Id="rId71" Type="http://schemas.openxmlformats.org/officeDocument/2006/relationships/tags" Target="../tags/tag895.xml"/><Relationship Id="rId2" Type="http://schemas.openxmlformats.org/officeDocument/2006/relationships/tags" Target="../tags/tag826.xml"/><Relationship Id="rId29" Type="http://schemas.openxmlformats.org/officeDocument/2006/relationships/tags" Target="../tags/tag853.xml"/><Relationship Id="rId24" Type="http://schemas.openxmlformats.org/officeDocument/2006/relationships/tags" Target="../tags/tag848.xml"/><Relationship Id="rId40" Type="http://schemas.openxmlformats.org/officeDocument/2006/relationships/tags" Target="../tags/tag864.xml"/><Relationship Id="rId45" Type="http://schemas.openxmlformats.org/officeDocument/2006/relationships/tags" Target="../tags/tag869.xml"/><Relationship Id="rId66" Type="http://schemas.openxmlformats.org/officeDocument/2006/relationships/tags" Target="../tags/tag890.xm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tags" Target="../tags/tag928.xml"/><Relationship Id="rId21" Type="http://schemas.openxmlformats.org/officeDocument/2006/relationships/tags" Target="../tags/tag923.xml"/><Relationship Id="rId42" Type="http://schemas.openxmlformats.org/officeDocument/2006/relationships/tags" Target="../tags/tag944.xml"/><Relationship Id="rId47" Type="http://schemas.openxmlformats.org/officeDocument/2006/relationships/tags" Target="../tags/tag949.xml"/><Relationship Id="rId63" Type="http://schemas.openxmlformats.org/officeDocument/2006/relationships/tags" Target="../tags/tag965.xml"/><Relationship Id="rId68" Type="http://schemas.openxmlformats.org/officeDocument/2006/relationships/image" Target="../media/image36.png"/><Relationship Id="rId2" Type="http://schemas.openxmlformats.org/officeDocument/2006/relationships/tags" Target="../tags/tag904.xml"/><Relationship Id="rId16" Type="http://schemas.openxmlformats.org/officeDocument/2006/relationships/tags" Target="../tags/tag918.xml"/><Relationship Id="rId29" Type="http://schemas.openxmlformats.org/officeDocument/2006/relationships/tags" Target="../tags/tag931.xml"/><Relationship Id="rId11" Type="http://schemas.openxmlformats.org/officeDocument/2006/relationships/tags" Target="../tags/tag913.xml"/><Relationship Id="rId24" Type="http://schemas.openxmlformats.org/officeDocument/2006/relationships/tags" Target="../tags/tag926.xml"/><Relationship Id="rId32" Type="http://schemas.openxmlformats.org/officeDocument/2006/relationships/tags" Target="../tags/tag934.xml"/><Relationship Id="rId37" Type="http://schemas.openxmlformats.org/officeDocument/2006/relationships/tags" Target="../tags/tag939.xml"/><Relationship Id="rId40" Type="http://schemas.openxmlformats.org/officeDocument/2006/relationships/tags" Target="../tags/tag942.xml"/><Relationship Id="rId45" Type="http://schemas.openxmlformats.org/officeDocument/2006/relationships/tags" Target="../tags/tag947.xml"/><Relationship Id="rId53" Type="http://schemas.openxmlformats.org/officeDocument/2006/relationships/tags" Target="../tags/tag955.xml"/><Relationship Id="rId58" Type="http://schemas.openxmlformats.org/officeDocument/2006/relationships/tags" Target="../tags/tag960.xml"/><Relationship Id="rId66" Type="http://schemas.openxmlformats.org/officeDocument/2006/relationships/slideLayout" Target="../slideLayouts/slideLayout2.xml"/><Relationship Id="rId74" Type="http://schemas.openxmlformats.org/officeDocument/2006/relationships/image" Target="../media/image7.png"/><Relationship Id="rId5" Type="http://schemas.openxmlformats.org/officeDocument/2006/relationships/tags" Target="../tags/tag907.xml"/><Relationship Id="rId61" Type="http://schemas.openxmlformats.org/officeDocument/2006/relationships/tags" Target="../tags/tag963.xml"/><Relationship Id="rId19" Type="http://schemas.openxmlformats.org/officeDocument/2006/relationships/tags" Target="../tags/tag921.xml"/><Relationship Id="rId14" Type="http://schemas.openxmlformats.org/officeDocument/2006/relationships/tags" Target="../tags/tag916.xml"/><Relationship Id="rId22" Type="http://schemas.openxmlformats.org/officeDocument/2006/relationships/tags" Target="../tags/tag924.xml"/><Relationship Id="rId27" Type="http://schemas.openxmlformats.org/officeDocument/2006/relationships/tags" Target="../tags/tag929.xml"/><Relationship Id="rId30" Type="http://schemas.openxmlformats.org/officeDocument/2006/relationships/tags" Target="../tags/tag932.xml"/><Relationship Id="rId35" Type="http://schemas.openxmlformats.org/officeDocument/2006/relationships/tags" Target="../tags/tag937.xml"/><Relationship Id="rId43" Type="http://schemas.openxmlformats.org/officeDocument/2006/relationships/tags" Target="../tags/tag945.xml"/><Relationship Id="rId48" Type="http://schemas.openxmlformats.org/officeDocument/2006/relationships/tags" Target="../tags/tag950.xml"/><Relationship Id="rId56" Type="http://schemas.openxmlformats.org/officeDocument/2006/relationships/tags" Target="../tags/tag958.xml"/><Relationship Id="rId64" Type="http://schemas.openxmlformats.org/officeDocument/2006/relationships/tags" Target="../tags/tag966.xml"/><Relationship Id="rId69" Type="http://schemas.openxmlformats.org/officeDocument/2006/relationships/image" Target="../media/image33.png"/><Relationship Id="rId8" Type="http://schemas.openxmlformats.org/officeDocument/2006/relationships/tags" Target="../tags/tag910.xml"/><Relationship Id="rId51" Type="http://schemas.openxmlformats.org/officeDocument/2006/relationships/tags" Target="../tags/tag953.xml"/><Relationship Id="rId72" Type="http://schemas.microsoft.com/office/2007/relationships/hdphoto" Target="../media/hdphoto2.wdp"/><Relationship Id="rId3" Type="http://schemas.openxmlformats.org/officeDocument/2006/relationships/tags" Target="../tags/tag905.xml"/><Relationship Id="rId12" Type="http://schemas.openxmlformats.org/officeDocument/2006/relationships/tags" Target="../tags/tag914.xml"/><Relationship Id="rId17" Type="http://schemas.openxmlformats.org/officeDocument/2006/relationships/tags" Target="../tags/tag919.xml"/><Relationship Id="rId25" Type="http://schemas.openxmlformats.org/officeDocument/2006/relationships/tags" Target="../tags/tag927.xml"/><Relationship Id="rId33" Type="http://schemas.openxmlformats.org/officeDocument/2006/relationships/tags" Target="../tags/tag935.xml"/><Relationship Id="rId38" Type="http://schemas.openxmlformats.org/officeDocument/2006/relationships/tags" Target="../tags/tag940.xml"/><Relationship Id="rId46" Type="http://schemas.openxmlformats.org/officeDocument/2006/relationships/tags" Target="../tags/tag948.xml"/><Relationship Id="rId59" Type="http://schemas.openxmlformats.org/officeDocument/2006/relationships/tags" Target="../tags/tag961.xml"/><Relationship Id="rId67" Type="http://schemas.openxmlformats.org/officeDocument/2006/relationships/image" Target="../media/image35.png"/><Relationship Id="rId20" Type="http://schemas.openxmlformats.org/officeDocument/2006/relationships/tags" Target="../tags/tag922.xml"/><Relationship Id="rId41" Type="http://schemas.openxmlformats.org/officeDocument/2006/relationships/tags" Target="../tags/tag943.xml"/><Relationship Id="rId54" Type="http://schemas.openxmlformats.org/officeDocument/2006/relationships/tags" Target="../tags/tag956.xml"/><Relationship Id="rId62" Type="http://schemas.openxmlformats.org/officeDocument/2006/relationships/tags" Target="../tags/tag964.xml"/><Relationship Id="rId70" Type="http://schemas.openxmlformats.org/officeDocument/2006/relationships/image" Target="../media/image34.png"/><Relationship Id="rId1" Type="http://schemas.openxmlformats.org/officeDocument/2006/relationships/tags" Target="../tags/tag903.xml"/><Relationship Id="rId6" Type="http://schemas.openxmlformats.org/officeDocument/2006/relationships/tags" Target="../tags/tag908.xml"/><Relationship Id="rId15" Type="http://schemas.openxmlformats.org/officeDocument/2006/relationships/tags" Target="../tags/tag917.xml"/><Relationship Id="rId23" Type="http://schemas.openxmlformats.org/officeDocument/2006/relationships/tags" Target="../tags/tag925.xml"/><Relationship Id="rId28" Type="http://schemas.openxmlformats.org/officeDocument/2006/relationships/tags" Target="../tags/tag930.xml"/><Relationship Id="rId36" Type="http://schemas.openxmlformats.org/officeDocument/2006/relationships/tags" Target="../tags/tag938.xml"/><Relationship Id="rId49" Type="http://schemas.openxmlformats.org/officeDocument/2006/relationships/tags" Target="../tags/tag951.xml"/><Relationship Id="rId57" Type="http://schemas.openxmlformats.org/officeDocument/2006/relationships/tags" Target="../tags/tag959.xml"/><Relationship Id="rId10" Type="http://schemas.openxmlformats.org/officeDocument/2006/relationships/tags" Target="../tags/tag912.xml"/><Relationship Id="rId31" Type="http://schemas.openxmlformats.org/officeDocument/2006/relationships/tags" Target="../tags/tag933.xml"/><Relationship Id="rId44" Type="http://schemas.openxmlformats.org/officeDocument/2006/relationships/tags" Target="../tags/tag946.xml"/><Relationship Id="rId52" Type="http://schemas.openxmlformats.org/officeDocument/2006/relationships/tags" Target="../tags/tag954.xml"/><Relationship Id="rId60" Type="http://schemas.openxmlformats.org/officeDocument/2006/relationships/tags" Target="../tags/tag962.xml"/><Relationship Id="rId65" Type="http://schemas.openxmlformats.org/officeDocument/2006/relationships/tags" Target="../tags/tag967.xml"/><Relationship Id="rId73" Type="http://schemas.openxmlformats.org/officeDocument/2006/relationships/image" Target="../media/image38.png"/><Relationship Id="rId4" Type="http://schemas.openxmlformats.org/officeDocument/2006/relationships/tags" Target="../tags/tag906.xml"/><Relationship Id="rId9" Type="http://schemas.openxmlformats.org/officeDocument/2006/relationships/tags" Target="../tags/tag911.xml"/><Relationship Id="rId13" Type="http://schemas.openxmlformats.org/officeDocument/2006/relationships/tags" Target="../tags/tag915.xml"/><Relationship Id="rId18" Type="http://schemas.openxmlformats.org/officeDocument/2006/relationships/tags" Target="../tags/tag920.xml"/><Relationship Id="rId39" Type="http://schemas.openxmlformats.org/officeDocument/2006/relationships/tags" Target="../tags/tag941.xml"/><Relationship Id="rId34" Type="http://schemas.openxmlformats.org/officeDocument/2006/relationships/tags" Target="../tags/tag936.xml"/><Relationship Id="rId50" Type="http://schemas.openxmlformats.org/officeDocument/2006/relationships/tags" Target="../tags/tag952.xml"/><Relationship Id="rId55" Type="http://schemas.openxmlformats.org/officeDocument/2006/relationships/tags" Target="../tags/tag957.xml"/><Relationship Id="rId7" Type="http://schemas.openxmlformats.org/officeDocument/2006/relationships/tags" Target="../tags/tag909.xml"/><Relationship Id="rId71" Type="http://schemas.openxmlformats.org/officeDocument/2006/relationships/image" Target="../media/image37.png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tags" Target="../tags/tag980.xml"/><Relationship Id="rId18" Type="http://schemas.openxmlformats.org/officeDocument/2006/relationships/tags" Target="../tags/tag985.xml"/><Relationship Id="rId26" Type="http://schemas.openxmlformats.org/officeDocument/2006/relationships/tags" Target="../tags/tag993.xml"/><Relationship Id="rId21" Type="http://schemas.openxmlformats.org/officeDocument/2006/relationships/tags" Target="../tags/tag988.xml"/><Relationship Id="rId34" Type="http://schemas.openxmlformats.org/officeDocument/2006/relationships/tags" Target="../tags/tag1001.xml"/><Relationship Id="rId7" Type="http://schemas.openxmlformats.org/officeDocument/2006/relationships/tags" Target="../tags/tag974.xml"/><Relationship Id="rId12" Type="http://schemas.openxmlformats.org/officeDocument/2006/relationships/tags" Target="../tags/tag979.xml"/><Relationship Id="rId17" Type="http://schemas.openxmlformats.org/officeDocument/2006/relationships/tags" Target="../tags/tag984.xml"/><Relationship Id="rId25" Type="http://schemas.openxmlformats.org/officeDocument/2006/relationships/tags" Target="../tags/tag992.xml"/><Relationship Id="rId33" Type="http://schemas.openxmlformats.org/officeDocument/2006/relationships/tags" Target="../tags/tag1000.xml"/><Relationship Id="rId38" Type="http://schemas.openxmlformats.org/officeDocument/2006/relationships/image" Target="../media/image7.png"/><Relationship Id="rId2" Type="http://schemas.openxmlformats.org/officeDocument/2006/relationships/tags" Target="../tags/tag969.xml"/><Relationship Id="rId16" Type="http://schemas.openxmlformats.org/officeDocument/2006/relationships/tags" Target="../tags/tag983.xml"/><Relationship Id="rId20" Type="http://schemas.openxmlformats.org/officeDocument/2006/relationships/tags" Target="../tags/tag987.xml"/><Relationship Id="rId29" Type="http://schemas.openxmlformats.org/officeDocument/2006/relationships/tags" Target="../tags/tag996.xml"/><Relationship Id="rId1" Type="http://schemas.openxmlformats.org/officeDocument/2006/relationships/tags" Target="../tags/tag968.xml"/><Relationship Id="rId6" Type="http://schemas.openxmlformats.org/officeDocument/2006/relationships/tags" Target="../tags/tag973.xml"/><Relationship Id="rId11" Type="http://schemas.openxmlformats.org/officeDocument/2006/relationships/tags" Target="../tags/tag978.xml"/><Relationship Id="rId24" Type="http://schemas.openxmlformats.org/officeDocument/2006/relationships/tags" Target="../tags/tag991.xml"/><Relationship Id="rId32" Type="http://schemas.openxmlformats.org/officeDocument/2006/relationships/tags" Target="../tags/tag999.xml"/><Relationship Id="rId37" Type="http://schemas.openxmlformats.org/officeDocument/2006/relationships/image" Target="../media/image39.png"/><Relationship Id="rId5" Type="http://schemas.openxmlformats.org/officeDocument/2006/relationships/tags" Target="../tags/tag972.xml"/><Relationship Id="rId15" Type="http://schemas.openxmlformats.org/officeDocument/2006/relationships/tags" Target="../tags/tag982.xml"/><Relationship Id="rId23" Type="http://schemas.openxmlformats.org/officeDocument/2006/relationships/tags" Target="../tags/tag990.xml"/><Relationship Id="rId28" Type="http://schemas.openxmlformats.org/officeDocument/2006/relationships/tags" Target="../tags/tag995.xml"/><Relationship Id="rId36" Type="http://schemas.openxmlformats.org/officeDocument/2006/relationships/notesSlide" Target="../notesSlides/notesSlide14.xml"/><Relationship Id="rId10" Type="http://schemas.openxmlformats.org/officeDocument/2006/relationships/tags" Target="../tags/tag977.xml"/><Relationship Id="rId19" Type="http://schemas.openxmlformats.org/officeDocument/2006/relationships/tags" Target="../tags/tag986.xml"/><Relationship Id="rId31" Type="http://schemas.openxmlformats.org/officeDocument/2006/relationships/tags" Target="../tags/tag998.xml"/><Relationship Id="rId4" Type="http://schemas.openxmlformats.org/officeDocument/2006/relationships/tags" Target="../tags/tag971.xml"/><Relationship Id="rId9" Type="http://schemas.openxmlformats.org/officeDocument/2006/relationships/tags" Target="../tags/tag976.xml"/><Relationship Id="rId14" Type="http://schemas.openxmlformats.org/officeDocument/2006/relationships/tags" Target="../tags/tag981.xml"/><Relationship Id="rId22" Type="http://schemas.openxmlformats.org/officeDocument/2006/relationships/tags" Target="../tags/tag989.xml"/><Relationship Id="rId27" Type="http://schemas.openxmlformats.org/officeDocument/2006/relationships/tags" Target="../tags/tag994.xml"/><Relationship Id="rId30" Type="http://schemas.openxmlformats.org/officeDocument/2006/relationships/tags" Target="../tags/tag997.xml"/><Relationship Id="rId35" Type="http://schemas.openxmlformats.org/officeDocument/2006/relationships/slideLayout" Target="../slideLayouts/slideLayout1.xml"/><Relationship Id="rId8" Type="http://schemas.openxmlformats.org/officeDocument/2006/relationships/tags" Target="../tags/tag975.xml"/><Relationship Id="rId3" Type="http://schemas.openxmlformats.org/officeDocument/2006/relationships/tags" Target="../tags/tag970.xm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tags" Target="../tags/tag1014.xml"/><Relationship Id="rId18" Type="http://schemas.openxmlformats.org/officeDocument/2006/relationships/tags" Target="../tags/tag1019.xml"/><Relationship Id="rId26" Type="http://schemas.openxmlformats.org/officeDocument/2006/relationships/tags" Target="../tags/tag1027.xml"/><Relationship Id="rId21" Type="http://schemas.openxmlformats.org/officeDocument/2006/relationships/tags" Target="../tags/tag1022.xml"/><Relationship Id="rId34" Type="http://schemas.openxmlformats.org/officeDocument/2006/relationships/tags" Target="../tags/tag1035.xml"/><Relationship Id="rId7" Type="http://schemas.openxmlformats.org/officeDocument/2006/relationships/tags" Target="../tags/tag1008.xml"/><Relationship Id="rId12" Type="http://schemas.openxmlformats.org/officeDocument/2006/relationships/tags" Target="../tags/tag1013.xml"/><Relationship Id="rId17" Type="http://schemas.openxmlformats.org/officeDocument/2006/relationships/tags" Target="../tags/tag1018.xml"/><Relationship Id="rId25" Type="http://schemas.openxmlformats.org/officeDocument/2006/relationships/tags" Target="../tags/tag1026.xml"/><Relationship Id="rId33" Type="http://schemas.openxmlformats.org/officeDocument/2006/relationships/tags" Target="../tags/tag1034.xml"/><Relationship Id="rId2" Type="http://schemas.openxmlformats.org/officeDocument/2006/relationships/tags" Target="../tags/tag1003.xml"/><Relationship Id="rId16" Type="http://schemas.openxmlformats.org/officeDocument/2006/relationships/tags" Target="../tags/tag1017.xml"/><Relationship Id="rId20" Type="http://schemas.openxmlformats.org/officeDocument/2006/relationships/tags" Target="../tags/tag1021.xml"/><Relationship Id="rId29" Type="http://schemas.openxmlformats.org/officeDocument/2006/relationships/tags" Target="../tags/tag1030.xml"/><Relationship Id="rId1" Type="http://schemas.openxmlformats.org/officeDocument/2006/relationships/tags" Target="../tags/tag1002.xml"/><Relationship Id="rId6" Type="http://schemas.openxmlformats.org/officeDocument/2006/relationships/tags" Target="../tags/tag1007.xml"/><Relationship Id="rId11" Type="http://schemas.openxmlformats.org/officeDocument/2006/relationships/tags" Target="../tags/tag1012.xml"/><Relationship Id="rId24" Type="http://schemas.openxmlformats.org/officeDocument/2006/relationships/tags" Target="../tags/tag1025.xml"/><Relationship Id="rId32" Type="http://schemas.openxmlformats.org/officeDocument/2006/relationships/tags" Target="../tags/tag1033.xml"/><Relationship Id="rId37" Type="http://schemas.openxmlformats.org/officeDocument/2006/relationships/image" Target="../media/image40.png"/><Relationship Id="rId5" Type="http://schemas.openxmlformats.org/officeDocument/2006/relationships/tags" Target="../tags/tag1006.xml"/><Relationship Id="rId15" Type="http://schemas.openxmlformats.org/officeDocument/2006/relationships/tags" Target="../tags/tag1016.xml"/><Relationship Id="rId23" Type="http://schemas.openxmlformats.org/officeDocument/2006/relationships/tags" Target="../tags/tag1024.xml"/><Relationship Id="rId28" Type="http://schemas.openxmlformats.org/officeDocument/2006/relationships/tags" Target="../tags/tag1029.xml"/><Relationship Id="rId36" Type="http://schemas.openxmlformats.org/officeDocument/2006/relationships/notesSlide" Target="../notesSlides/notesSlide15.xml"/><Relationship Id="rId10" Type="http://schemas.openxmlformats.org/officeDocument/2006/relationships/tags" Target="../tags/tag1011.xml"/><Relationship Id="rId19" Type="http://schemas.openxmlformats.org/officeDocument/2006/relationships/tags" Target="../tags/tag1020.xml"/><Relationship Id="rId31" Type="http://schemas.openxmlformats.org/officeDocument/2006/relationships/tags" Target="../tags/tag1032.xml"/><Relationship Id="rId4" Type="http://schemas.openxmlformats.org/officeDocument/2006/relationships/tags" Target="../tags/tag1005.xml"/><Relationship Id="rId9" Type="http://schemas.openxmlformats.org/officeDocument/2006/relationships/tags" Target="../tags/tag1010.xml"/><Relationship Id="rId14" Type="http://schemas.openxmlformats.org/officeDocument/2006/relationships/tags" Target="../tags/tag1015.xml"/><Relationship Id="rId22" Type="http://schemas.openxmlformats.org/officeDocument/2006/relationships/tags" Target="../tags/tag1023.xml"/><Relationship Id="rId27" Type="http://schemas.openxmlformats.org/officeDocument/2006/relationships/tags" Target="../tags/tag1028.xml"/><Relationship Id="rId30" Type="http://schemas.openxmlformats.org/officeDocument/2006/relationships/tags" Target="../tags/tag1031.xml"/><Relationship Id="rId35" Type="http://schemas.openxmlformats.org/officeDocument/2006/relationships/slideLayout" Target="../slideLayouts/slideLayout1.xml"/><Relationship Id="rId8" Type="http://schemas.openxmlformats.org/officeDocument/2006/relationships/tags" Target="../tags/tag1009.xml"/><Relationship Id="rId3" Type="http://schemas.openxmlformats.org/officeDocument/2006/relationships/tags" Target="../tags/tag1004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image" Target="../media/image41.png"/><Relationship Id="rId7" Type="http://schemas.microsoft.com/office/2007/relationships/hdphoto" Target="../media/hdphoto3.wdp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png"/><Relationship Id="rId5" Type="http://schemas.openxmlformats.org/officeDocument/2006/relationships/image" Target="../media/image43.jpeg"/><Relationship Id="rId4" Type="http://schemas.openxmlformats.org/officeDocument/2006/relationships/image" Target="../media/image42.png"/><Relationship Id="rId9" Type="http://schemas.openxmlformats.org/officeDocument/2006/relationships/image" Target="../media/image46.svg"/></Relationships>
</file>

<file path=ppt/slides/_rels/slide21.xml.rels><?xml version="1.0" encoding="UTF-8" standalone="yes"?>
<Relationships xmlns="http://schemas.openxmlformats.org/package/2006/relationships"><Relationship Id="rId26" Type="http://schemas.openxmlformats.org/officeDocument/2006/relationships/tags" Target="../tags/tag1061.xml"/><Relationship Id="rId21" Type="http://schemas.openxmlformats.org/officeDocument/2006/relationships/tags" Target="../tags/tag1056.xml"/><Relationship Id="rId42" Type="http://schemas.openxmlformats.org/officeDocument/2006/relationships/tags" Target="../tags/tag1077.xml"/><Relationship Id="rId47" Type="http://schemas.openxmlformats.org/officeDocument/2006/relationships/tags" Target="../tags/tag1082.xml"/><Relationship Id="rId63" Type="http://schemas.openxmlformats.org/officeDocument/2006/relationships/tags" Target="../tags/tag1098.xml"/><Relationship Id="rId68" Type="http://schemas.openxmlformats.org/officeDocument/2006/relationships/tags" Target="../tags/tag1103.xml"/><Relationship Id="rId16" Type="http://schemas.openxmlformats.org/officeDocument/2006/relationships/tags" Target="../tags/tag1051.xml"/><Relationship Id="rId11" Type="http://schemas.openxmlformats.org/officeDocument/2006/relationships/tags" Target="../tags/tag1046.xml"/><Relationship Id="rId32" Type="http://schemas.openxmlformats.org/officeDocument/2006/relationships/tags" Target="../tags/tag1067.xml"/><Relationship Id="rId37" Type="http://schemas.openxmlformats.org/officeDocument/2006/relationships/tags" Target="../tags/tag1072.xml"/><Relationship Id="rId53" Type="http://schemas.openxmlformats.org/officeDocument/2006/relationships/tags" Target="../tags/tag1088.xml"/><Relationship Id="rId58" Type="http://schemas.openxmlformats.org/officeDocument/2006/relationships/tags" Target="../tags/tag1093.xml"/><Relationship Id="rId74" Type="http://schemas.openxmlformats.org/officeDocument/2006/relationships/tags" Target="../tags/tag1109.xml"/><Relationship Id="rId79" Type="http://schemas.openxmlformats.org/officeDocument/2006/relationships/slideLayout" Target="../slideLayouts/slideLayout2.xml"/><Relationship Id="rId5" Type="http://schemas.openxmlformats.org/officeDocument/2006/relationships/tags" Target="../tags/tag1040.xml"/><Relationship Id="rId61" Type="http://schemas.openxmlformats.org/officeDocument/2006/relationships/tags" Target="../tags/tag1096.xml"/><Relationship Id="rId19" Type="http://schemas.openxmlformats.org/officeDocument/2006/relationships/tags" Target="../tags/tag1054.xml"/><Relationship Id="rId14" Type="http://schemas.openxmlformats.org/officeDocument/2006/relationships/tags" Target="../tags/tag1049.xml"/><Relationship Id="rId22" Type="http://schemas.openxmlformats.org/officeDocument/2006/relationships/tags" Target="../tags/tag1057.xml"/><Relationship Id="rId27" Type="http://schemas.openxmlformats.org/officeDocument/2006/relationships/tags" Target="../tags/tag1062.xml"/><Relationship Id="rId30" Type="http://schemas.openxmlformats.org/officeDocument/2006/relationships/tags" Target="../tags/tag1065.xml"/><Relationship Id="rId35" Type="http://schemas.openxmlformats.org/officeDocument/2006/relationships/tags" Target="../tags/tag1070.xml"/><Relationship Id="rId43" Type="http://schemas.openxmlformats.org/officeDocument/2006/relationships/tags" Target="../tags/tag1078.xml"/><Relationship Id="rId48" Type="http://schemas.openxmlformats.org/officeDocument/2006/relationships/tags" Target="../tags/tag1083.xml"/><Relationship Id="rId56" Type="http://schemas.openxmlformats.org/officeDocument/2006/relationships/tags" Target="../tags/tag1091.xml"/><Relationship Id="rId64" Type="http://schemas.openxmlformats.org/officeDocument/2006/relationships/tags" Target="../tags/tag1099.xml"/><Relationship Id="rId69" Type="http://schemas.openxmlformats.org/officeDocument/2006/relationships/tags" Target="../tags/tag1104.xml"/><Relationship Id="rId77" Type="http://schemas.openxmlformats.org/officeDocument/2006/relationships/tags" Target="../tags/tag1112.xml"/><Relationship Id="rId8" Type="http://schemas.openxmlformats.org/officeDocument/2006/relationships/tags" Target="../tags/tag1043.xml"/><Relationship Id="rId51" Type="http://schemas.openxmlformats.org/officeDocument/2006/relationships/tags" Target="../tags/tag1086.xml"/><Relationship Id="rId72" Type="http://schemas.openxmlformats.org/officeDocument/2006/relationships/tags" Target="../tags/tag1107.xml"/><Relationship Id="rId80" Type="http://schemas.openxmlformats.org/officeDocument/2006/relationships/image" Target="../media/image33.png"/><Relationship Id="rId3" Type="http://schemas.openxmlformats.org/officeDocument/2006/relationships/tags" Target="../tags/tag1038.xml"/><Relationship Id="rId12" Type="http://schemas.openxmlformats.org/officeDocument/2006/relationships/tags" Target="../tags/tag1047.xml"/><Relationship Id="rId17" Type="http://schemas.openxmlformats.org/officeDocument/2006/relationships/tags" Target="../tags/tag1052.xml"/><Relationship Id="rId25" Type="http://schemas.openxmlformats.org/officeDocument/2006/relationships/tags" Target="../tags/tag1060.xml"/><Relationship Id="rId33" Type="http://schemas.openxmlformats.org/officeDocument/2006/relationships/tags" Target="../tags/tag1068.xml"/><Relationship Id="rId38" Type="http://schemas.openxmlformats.org/officeDocument/2006/relationships/tags" Target="../tags/tag1073.xml"/><Relationship Id="rId46" Type="http://schemas.openxmlformats.org/officeDocument/2006/relationships/tags" Target="../tags/tag1081.xml"/><Relationship Id="rId59" Type="http://schemas.openxmlformats.org/officeDocument/2006/relationships/tags" Target="../tags/tag1094.xml"/><Relationship Id="rId67" Type="http://schemas.openxmlformats.org/officeDocument/2006/relationships/tags" Target="../tags/tag1102.xml"/><Relationship Id="rId20" Type="http://schemas.openxmlformats.org/officeDocument/2006/relationships/tags" Target="../tags/tag1055.xml"/><Relationship Id="rId41" Type="http://schemas.openxmlformats.org/officeDocument/2006/relationships/tags" Target="../tags/tag1076.xml"/><Relationship Id="rId54" Type="http://schemas.openxmlformats.org/officeDocument/2006/relationships/tags" Target="../tags/tag1089.xml"/><Relationship Id="rId62" Type="http://schemas.openxmlformats.org/officeDocument/2006/relationships/tags" Target="../tags/tag1097.xml"/><Relationship Id="rId70" Type="http://schemas.openxmlformats.org/officeDocument/2006/relationships/tags" Target="../tags/tag1105.xml"/><Relationship Id="rId75" Type="http://schemas.openxmlformats.org/officeDocument/2006/relationships/tags" Target="../tags/tag1110.xml"/><Relationship Id="rId1" Type="http://schemas.openxmlformats.org/officeDocument/2006/relationships/tags" Target="../tags/tag1036.xml"/><Relationship Id="rId6" Type="http://schemas.openxmlformats.org/officeDocument/2006/relationships/tags" Target="../tags/tag1041.xml"/><Relationship Id="rId15" Type="http://schemas.openxmlformats.org/officeDocument/2006/relationships/tags" Target="../tags/tag1050.xml"/><Relationship Id="rId23" Type="http://schemas.openxmlformats.org/officeDocument/2006/relationships/tags" Target="../tags/tag1058.xml"/><Relationship Id="rId28" Type="http://schemas.openxmlformats.org/officeDocument/2006/relationships/tags" Target="../tags/tag1063.xml"/><Relationship Id="rId36" Type="http://schemas.openxmlformats.org/officeDocument/2006/relationships/tags" Target="../tags/tag1071.xml"/><Relationship Id="rId49" Type="http://schemas.openxmlformats.org/officeDocument/2006/relationships/tags" Target="../tags/tag1084.xml"/><Relationship Id="rId57" Type="http://schemas.openxmlformats.org/officeDocument/2006/relationships/tags" Target="../tags/tag1092.xml"/><Relationship Id="rId10" Type="http://schemas.openxmlformats.org/officeDocument/2006/relationships/tags" Target="../tags/tag1045.xml"/><Relationship Id="rId31" Type="http://schemas.openxmlformats.org/officeDocument/2006/relationships/tags" Target="../tags/tag1066.xml"/><Relationship Id="rId44" Type="http://schemas.openxmlformats.org/officeDocument/2006/relationships/tags" Target="../tags/tag1079.xml"/><Relationship Id="rId52" Type="http://schemas.openxmlformats.org/officeDocument/2006/relationships/tags" Target="../tags/tag1087.xml"/><Relationship Id="rId60" Type="http://schemas.openxmlformats.org/officeDocument/2006/relationships/tags" Target="../tags/tag1095.xml"/><Relationship Id="rId65" Type="http://schemas.openxmlformats.org/officeDocument/2006/relationships/tags" Target="../tags/tag1100.xml"/><Relationship Id="rId73" Type="http://schemas.openxmlformats.org/officeDocument/2006/relationships/tags" Target="../tags/tag1108.xml"/><Relationship Id="rId78" Type="http://schemas.openxmlformats.org/officeDocument/2006/relationships/tags" Target="../tags/tag1113.xml"/><Relationship Id="rId81" Type="http://schemas.openxmlformats.org/officeDocument/2006/relationships/image" Target="../media/image34.png"/><Relationship Id="rId4" Type="http://schemas.openxmlformats.org/officeDocument/2006/relationships/tags" Target="../tags/tag1039.xml"/><Relationship Id="rId9" Type="http://schemas.openxmlformats.org/officeDocument/2006/relationships/tags" Target="../tags/tag1044.xml"/><Relationship Id="rId13" Type="http://schemas.openxmlformats.org/officeDocument/2006/relationships/tags" Target="../tags/tag1048.xml"/><Relationship Id="rId18" Type="http://schemas.openxmlformats.org/officeDocument/2006/relationships/tags" Target="../tags/tag1053.xml"/><Relationship Id="rId39" Type="http://schemas.openxmlformats.org/officeDocument/2006/relationships/tags" Target="../tags/tag1074.xml"/><Relationship Id="rId34" Type="http://schemas.openxmlformats.org/officeDocument/2006/relationships/tags" Target="../tags/tag1069.xml"/><Relationship Id="rId50" Type="http://schemas.openxmlformats.org/officeDocument/2006/relationships/tags" Target="../tags/tag1085.xml"/><Relationship Id="rId55" Type="http://schemas.openxmlformats.org/officeDocument/2006/relationships/tags" Target="../tags/tag1090.xml"/><Relationship Id="rId76" Type="http://schemas.openxmlformats.org/officeDocument/2006/relationships/tags" Target="../tags/tag1111.xml"/><Relationship Id="rId7" Type="http://schemas.openxmlformats.org/officeDocument/2006/relationships/tags" Target="../tags/tag1042.xml"/><Relationship Id="rId71" Type="http://schemas.openxmlformats.org/officeDocument/2006/relationships/tags" Target="../tags/tag1106.xml"/><Relationship Id="rId2" Type="http://schemas.openxmlformats.org/officeDocument/2006/relationships/tags" Target="../tags/tag1037.xml"/><Relationship Id="rId29" Type="http://schemas.openxmlformats.org/officeDocument/2006/relationships/tags" Target="../tags/tag1064.xml"/><Relationship Id="rId24" Type="http://schemas.openxmlformats.org/officeDocument/2006/relationships/tags" Target="../tags/tag1059.xml"/><Relationship Id="rId40" Type="http://schemas.openxmlformats.org/officeDocument/2006/relationships/tags" Target="../tags/tag1075.xml"/><Relationship Id="rId45" Type="http://schemas.openxmlformats.org/officeDocument/2006/relationships/tags" Target="../tags/tag1080.xml"/><Relationship Id="rId66" Type="http://schemas.openxmlformats.org/officeDocument/2006/relationships/tags" Target="../tags/tag1101.xm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tags" Target="../tags/tag1230.xml"/><Relationship Id="rId21" Type="http://schemas.openxmlformats.org/officeDocument/2006/relationships/tags" Target="../tags/tag1134.xml"/><Relationship Id="rId42" Type="http://schemas.openxmlformats.org/officeDocument/2006/relationships/tags" Target="../tags/tag1155.xml"/><Relationship Id="rId63" Type="http://schemas.openxmlformats.org/officeDocument/2006/relationships/tags" Target="../tags/tag1176.xml"/><Relationship Id="rId84" Type="http://schemas.openxmlformats.org/officeDocument/2006/relationships/tags" Target="../tags/tag1197.xml"/><Relationship Id="rId16" Type="http://schemas.openxmlformats.org/officeDocument/2006/relationships/tags" Target="../tags/tag1129.xml"/><Relationship Id="rId107" Type="http://schemas.openxmlformats.org/officeDocument/2006/relationships/tags" Target="../tags/tag1220.xml"/><Relationship Id="rId11" Type="http://schemas.openxmlformats.org/officeDocument/2006/relationships/tags" Target="../tags/tag1124.xml"/><Relationship Id="rId32" Type="http://schemas.openxmlformats.org/officeDocument/2006/relationships/tags" Target="../tags/tag1145.xml"/><Relationship Id="rId37" Type="http://schemas.openxmlformats.org/officeDocument/2006/relationships/tags" Target="../tags/tag1150.xml"/><Relationship Id="rId53" Type="http://schemas.openxmlformats.org/officeDocument/2006/relationships/tags" Target="../tags/tag1166.xml"/><Relationship Id="rId58" Type="http://schemas.openxmlformats.org/officeDocument/2006/relationships/tags" Target="../tags/tag1171.xml"/><Relationship Id="rId74" Type="http://schemas.openxmlformats.org/officeDocument/2006/relationships/tags" Target="../tags/tag1187.xml"/><Relationship Id="rId79" Type="http://schemas.openxmlformats.org/officeDocument/2006/relationships/tags" Target="../tags/tag1192.xml"/><Relationship Id="rId102" Type="http://schemas.openxmlformats.org/officeDocument/2006/relationships/tags" Target="../tags/tag1215.xml"/><Relationship Id="rId123" Type="http://schemas.openxmlformats.org/officeDocument/2006/relationships/tags" Target="../tags/tag1236.xml"/><Relationship Id="rId128" Type="http://schemas.openxmlformats.org/officeDocument/2006/relationships/tags" Target="../tags/tag1241.xml"/><Relationship Id="rId5" Type="http://schemas.openxmlformats.org/officeDocument/2006/relationships/tags" Target="../tags/tag1118.xml"/><Relationship Id="rId90" Type="http://schemas.openxmlformats.org/officeDocument/2006/relationships/tags" Target="../tags/tag1203.xml"/><Relationship Id="rId95" Type="http://schemas.openxmlformats.org/officeDocument/2006/relationships/tags" Target="../tags/tag1208.xml"/><Relationship Id="rId22" Type="http://schemas.openxmlformats.org/officeDocument/2006/relationships/tags" Target="../tags/tag1135.xml"/><Relationship Id="rId27" Type="http://schemas.openxmlformats.org/officeDocument/2006/relationships/tags" Target="../tags/tag1140.xml"/><Relationship Id="rId43" Type="http://schemas.openxmlformats.org/officeDocument/2006/relationships/tags" Target="../tags/tag1156.xml"/><Relationship Id="rId48" Type="http://schemas.openxmlformats.org/officeDocument/2006/relationships/tags" Target="../tags/tag1161.xml"/><Relationship Id="rId64" Type="http://schemas.openxmlformats.org/officeDocument/2006/relationships/tags" Target="../tags/tag1177.xml"/><Relationship Id="rId69" Type="http://schemas.openxmlformats.org/officeDocument/2006/relationships/tags" Target="../tags/tag1182.xml"/><Relationship Id="rId113" Type="http://schemas.openxmlformats.org/officeDocument/2006/relationships/tags" Target="../tags/tag1226.xml"/><Relationship Id="rId118" Type="http://schemas.openxmlformats.org/officeDocument/2006/relationships/tags" Target="../tags/tag1231.xml"/><Relationship Id="rId134" Type="http://schemas.openxmlformats.org/officeDocument/2006/relationships/tags" Target="../tags/tag1247.xml"/><Relationship Id="rId80" Type="http://schemas.openxmlformats.org/officeDocument/2006/relationships/tags" Target="../tags/tag1193.xml"/><Relationship Id="rId85" Type="http://schemas.openxmlformats.org/officeDocument/2006/relationships/tags" Target="../tags/tag1198.xml"/><Relationship Id="rId12" Type="http://schemas.openxmlformats.org/officeDocument/2006/relationships/tags" Target="../tags/tag1125.xml"/><Relationship Id="rId17" Type="http://schemas.openxmlformats.org/officeDocument/2006/relationships/tags" Target="../tags/tag1130.xml"/><Relationship Id="rId33" Type="http://schemas.openxmlformats.org/officeDocument/2006/relationships/tags" Target="../tags/tag1146.xml"/><Relationship Id="rId38" Type="http://schemas.openxmlformats.org/officeDocument/2006/relationships/tags" Target="../tags/tag1151.xml"/><Relationship Id="rId59" Type="http://schemas.openxmlformats.org/officeDocument/2006/relationships/tags" Target="../tags/tag1172.xml"/><Relationship Id="rId103" Type="http://schemas.openxmlformats.org/officeDocument/2006/relationships/tags" Target="../tags/tag1216.xml"/><Relationship Id="rId108" Type="http://schemas.openxmlformats.org/officeDocument/2006/relationships/tags" Target="../tags/tag1221.xml"/><Relationship Id="rId124" Type="http://schemas.openxmlformats.org/officeDocument/2006/relationships/tags" Target="../tags/tag1237.xml"/><Relationship Id="rId129" Type="http://schemas.openxmlformats.org/officeDocument/2006/relationships/tags" Target="../tags/tag1242.xml"/><Relationship Id="rId54" Type="http://schemas.openxmlformats.org/officeDocument/2006/relationships/tags" Target="../tags/tag1167.xml"/><Relationship Id="rId70" Type="http://schemas.openxmlformats.org/officeDocument/2006/relationships/tags" Target="../tags/tag1183.xml"/><Relationship Id="rId75" Type="http://schemas.openxmlformats.org/officeDocument/2006/relationships/tags" Target="../tags/tag1188.xml"/><Relationship Id="rId91" Type="http://schemas.openxmlformats.org/officeDocument/2006/relationships/tags" Target="../tags/tag1204.xml"/><Relationship Id="rId96" Type="http://schemas.openxmlformats.org/officeDocument/2006/relationships/tags" Target="../tags/tag1209.xml"/><Relationship Id="rId1" Type="http://schemas.openxmlformats.org/officeDocument/2006/relationships/tags" Target="../tags/tag1114.xml"/><Relationship Id="rId6" Type="http://schemas.openxmlformats.org/officeDocument/2006/relationships/tags" Target="../tags/tag1119.xml"/><Relationship Id="rId23" Type="http://schemas.openxmlformats.org/officeDocument/2006/relationships/tags" Target="../tags/tag1136.xml"/><Relationship Id="rId28" Type="http://schemas.openxmlformats.org/officeDocument/2006/relationships/tags" Target="../tags/tag1141.xml"/><Relationship Id="rId49" Type="http://schemas.openxmlformats.org/officeDocument/2006/relationships/tags" Target="../tags/tag1162.xml"/><Relationship Id="rId114" Type="http://schemas.openxmlformats.org/officeDocument/2006/relationships/tags" Target="../tags/tag1227.xml"/><Relationship Id="rId119" Type="http://schemas.openxmlformats.org/officeDocument/2006/relationships/tags" Target="../tags/tag1232.xml"/><Relationship Id="rId44" Type="http://schemas.openxmlformats.org/officeDocument/2006/relationships/tags" Target="../tags/tag1157.xml"/><Relationship Id="rId60" Type="http://schemas.openxmlformats.org/officeDocument/2006/relationships/tags" Target="../tags/tag1173.xml"/><Relationship Id="rId65" Type="http://schemas.openxmlformats.org/officeDocument/2006/relationships/tags" Target="../tags/tag1178.xml"/><Relationship Id="rId81" Type="http://schemas.openxmlformats.org/officeDocument/2006/relationships/tags" Target="../tags/tag1194.xml"/><Relationship Id="rId86" Type="http://schemas.openxmlformats.org/officeDocument/2006/relationships/tags" Target="../tags/tag1199.xml"/><Relationship Id="rId130" Type="http://schemas.openxmlformats.org/officeDocument/2006/relationships/tags" Target="../tags/tag1243.xml"/><Relationship Id="rId135" Type="http://schemas.openxmlformats.org/officeDocument/2006/relationships/slideLayout" Target="../slideLayouts/slideLayout1.xml"/><Relationship Id="rId13" Type="http://schemas.openxmlformats.org/officeDocument/2006/relationships/tags" Target="../tags/tag1126.xml"/><Relationship Id="rId18" Type="http://schemas.openxmlformats.org/officeDocument/2006/relationships/tags" Target="../tags/tag1131.xml"/><Relationship Id="rId39" Type="http://schemas.openxmlformats.org/officeDocument/2006/relationships/tags" Target="../tags/tag1152.xml"/><Relationship Id="rId109" Type="http://schemas.openxmlformats.org/officeDocument/2006/relationships/tags" Target="../tags/tag1222.xml"/><Relationship Id="rId34" Type="http://schemas.openxmlformats.org/officeDocument/2006/relationships/tags" Target="../tags/tag1147.xml"/><Relationship Id="rId50" Type="http://schemas.openxmlformats.org/officeDocument/2006/relationships/tags" Target="../tags/tag1163.xml"/><Relationship Id="rId55" Type="http://schemas.openxmlformats.org/officeDocument/2006/relationships/tags" Target="../tags/tag1168.xml"/><Relationship Id="rId76" Type="http://schemas.openxmlformats.org/officeDocument/2006/relationships/tags" Target="../tags/tag1189.xml"/><Relationship Id="rId97" Type="http://schemas.openxmlformats.org/officeDocument/2006/relationships/tags" Target="../tags/tag1210.xml"/><Relationship Id="rId104" Type="http://schemas.openxmlformats.org/officeDocument/2006/relationships/tags" Target="../tags/tag1217.xml"/><Relationship Id="rId120" Type="http://schemas.openxmlformats.org/officeDocument/2006/relationships/tags" Target="../tags/tag1233.xml"/><Relationship Id="rId125" Type="http://schemas.openxmlformats.org/officeDocument/2006/relationships/tags" Target="../tags/tag1238.xml"/><Relationship Id="rId7" Type="http://schemas.openxmlformats.org/officeDocument/2006/relationships/tags" Target="../tags/tag1120.xml"/><Relationship Id="rId71" Type="http://schemas.openxmlformats.org/officeDocument/2006/relationships/tags" Target="../tags/tag1184.xml"/><Relationship Id="rId92" Type="http://schemas.openxmlformats.org/officeDocument/2006/relationships/tags" Target="../tags/tag1205.xml"/><Relationship Id="rId2" Type="http://schemas.openxmlformats.org/officeDocument/2006/relationships/tags" Target="../tags/tag1115.xml"/><Relationship Id="rId29" Type="http://schemas.openxmlformats.org/officeDocument/2006/relationships/tags" Target="../tags/tag1142.xml"/><Relationship Id="rId24" Type="http://schemas.openxmlformats.org/officeDocument/2006/relationships/tags" Target="../tags/tag1137.xml"/><Relationship Id="rId40" Type="http://schemas.openxmlformats.org/officeDocument/2006/relationships/tags" Target="../tags/tag1153.xml"/><Relationship Id="rId45" Type="http://schemas.openxmlformats.org/officeDocument/2006/relationships/tags" Target="../tags/tag1158.xml"/><Relationship Id="rId66" Type="http://schemas.openxmlformats.org/officeDocument/2006/relationships/tags" Target="../tags/tag1179.xml"/><Relationship Id="rId87" Type="http://schemas.openxmlformats.org/officeDocument/2006/relationships/tags" Target="../tags/tag1200.xml"/><Relationship Id="rId110" Type="http://schemas.openxmlformats.org/officeDocument/2006/relationships/tags" Target="../tags/tag1223.xml"/><Relationship Id="rId115" Type="http://schemas.openxmlformats.org/officeDocument/2006/relationships/tags" Target="../tags/tag1228.xml"/><Relationship Id="rId131" Type="http://schemas.openxmlformats.org/officeDocument/2006/relationships/tags" Target="../tags/tag1244.xml"/><Relationship Id="rId136" Type="http://schemas.openxmlformats.org/officeDocument/2006/relationships/notesSlide" Target="../notesSlides/notesSlide16.xml"/><Relationship Id="rId61" Type="http://schemas.openxmlformats.org/officeDocument/2006/relationships/tags" Target="../tags/tag1174.xml"/><Relationship Id="rId82" Type="http://schemas.openxmlformats.org/officeDocument/2006/relationships/tags" Target="../tags/tag1195.xml"/><Relationship Id="rId19" Type="http://schemas.openxmlformats.org/officeDocument/2006/relationships/tags" Target="../tags/tag1132.xml"/><Relationship Id="rId14" Type="http://schemas.openxmlformats.org/officeDocument/2006/relationships/tags" Target="../tags/tag1127.xml"/><Relationship Id="rId30" Type="http://schemas.openxmlformats.org/officeDocument/2006/relationships/tags" Target="../tags/tag1143.xml"/><Relationship Id="rId35" Type="http://schemas.openxmlformats.org/officeDocument/2006/relationships/tags" Target="../tags/tag1148.xml"/><Relationship Id="rId56" Type="http://schemas.openxmlformats.org/officeDocument/2006/relationships/tags" Target="../tags/tag1169.xml"/><Relationship Id="rId77" Type="http://schemas.openxmlformats.org/officeDocument/2006/relationships/tags" Target="../tags/tag1190.xml"/><Relationship Id="rId100" Type="http://schemas.openxmlformats.org/officeDocument/2006/relationships/tags" Target="../tags/tag1213.xml"/><Relationship Id="rId105" Type="http://schemas.openxmlformats.org/officeDocument/2006/relationships/tags" Target="../tags/tag1218.xml"/><Relationship Id="rId126" Type="http://schemas.openxmlformats.org/officeDocument/2006/relationships/tags" Target="../tags/tag1239.xml"/><Relationship Id="rId8" Type="http://schemas.openxmlformats.org/officeDocument/2006/relationships/tags" Target="../tags/tag1121.xml"/><Relationship Id="rId51" Type="http://schemas.openxmlformats.org/officeDocument/2006/relationships/tags" Target="../tags/tag1164.xml"/><Relationship Id="rId72" Type="http://schemas.openxmlformats.org/officeDocument/2006/relationships/tags" Target="../tags/tag1185.xml"/><Relationship Id="rId93" Type="http://schemas.openxmlformats.org/officeDocument/2006/relationships/tags" Target="../tags/tag1206.xml"/><Relationship Id="rId98" Type="http://schemas.openxmlformats.org/officeDocument/2006/relationships/tags" Target="../tags/tag1211.xml"/><Relationship Id="rId121" Type="http://schemas.openxmlformats.org/officeDocument/2006/relationships/tags" Target="../tags/tag1234.xml"/><Relationship Id="rId3" Type="http://schemas.openxmlformats.org/officeDocument/2006/relationships/tags" Target="../tags/tag1116.xml"/><Relationship Id="rId25" Type="http://schemas.openxmlformats.org/officeDocument/2006/relationships/tags" Target="../tags/tag1138.xml"/><Relationship Id="rId46" Type="http://schemas.openxmlformats.org/officeDocument/2006/relationships/tags" Target="../tags/tag1159.xml"/><Relationship Id="rId67" Type="http://schemas.openxmlformats.org/officeDocument/2006/relationships/tags" Target="../tags/tag1180.xml"/><Relationship Id="rId116" Type="http://schemas.openxmlformats.org/officeDocument/2006/relationships/tags" Target="../tags/tag1229.xml"/><Relationship Id="rId137" Type="http://schemas.openxmlformats.org/officeDocument/2006/relationships/image" Target="../media/image7.png"/><Relationship Id="rId20" Type="http://schemas.openxmlformats.org/officeDocument/2006/relationships/tags" Target="../tags/tag1133.xml"/><Relationship Id="rId41" Type="http://schemas.openxmlformats.org/officeDocument/2006/relationships/tags" Target="../tags/tag1154.xml"/><Relationship Id="rId62" Type="http://schemas.openxmlformats.org/officeDocument/2006/relationships/tags" Target="../tags/tag1175.xml"/><Relationship Id="rId83" Type="http://schemas.openxmlformats.org/officeDocument/2006/relationships/tags" Target="../tags/tag1196.xml"/><Relationship Id="rId88" Type="http://schemas.openxmlformats.org/officeDocument/2006/relationships/tags" Target="../tags/tag1201.xml"/><Relationship Id="rId111" Type="http://schemas.openxmlformats.org/officeDocument/2006/relationships/tags" Target="../tags/tag1224.xml"/><Relationship Id="rId132" Type="http://schemas.openxmlformats.org/officeDocument/2006/relationships/tags" Target="../tags/tag1245.xml"/><Relationship Id="rId15" Type="http://schemas.openxmlformats.org/officeDocument/2006/relationships/tags" Target="../tags/tag1128.xml"/><Relationship Id="rId36" Type="http://schemas.openxmlformats.org/officeDocument/2006/relationships/tags" Target="../tags/tag1149.xml"/><Relationship Id="rId57" Type="http://schemas.openxmlformats.org/officeDocument/2006/relationships/tags" Target="../tags/tag1170.xml"/><Relationship Id="rId106" Type="http://schemas.openxmlformats.org/officeDocument/2006/relationships/tags" Target="../tags/tag1219.xml"/><Relationship Id="rId127" Type="http://schemas.openxmlformats.org/officeDocument/2006/relationships/tags" Target="../tags/tag1240.xml"/><Relationship Id="rId10" Type="http://schemas.openxmlformats.org/officeDocument/2006/relationships/tags" Target="../tags/tag1123.xml"/><Relationship Id="rId31" Type="http://schemas.openxmlformats.org/officeDocument/2006/relationships/tags" Target="../tags/tag1144.xml"/><Relationship Id="rId52" Type="http://schemas.openxmlformats.org/officeDocument/2006/relationships/tags" Target="../tags/tag1165.xml"/><Relationship Id="rId73" Type="http://schemas.openxmlformats.org/officeDocument/2006/relationships/tags" Target="../tags/tag1186.xml"/><Relationship Id="rId78" Type="http://schemas.openxmlformats.org/officeDocument/2006/relationships/tags" Target="../tags/tag1191.xml"/><Relationship Id="rId94" Type="http://schemas.openxmlformats.org/officeDocument/2006/relationships/tags" Target="../tags/tag1207.xml"/><Relationship Id="rId99" Type="http://schemas.openxmlformats.org/officeDocument/2006/relationships/tags" Target="../tags/tag1212.xml"/><Relationship Id="rId101" Type="http://schemas.openxmlformats.org/officeDocument/2006/relationships/tags" Target="../tags/tag1214.xml"/><Relationship Id="rId122" Type="http://schemas.openxmlformats.org/officeDocument/2006/relationships/tags" Target="../tags/tag1235.xml"/><Relationship Id="rId4" Type="http://schemas.openxmlformats.org/officeDocument/2006/relationships/tags" Target="../tags/tag1117.xml"/><Relationship Id="rId9" Type="http://schemas.openxmlformats.org/officeDocument/2006/relationships/tags" Target="../tags/tag1122.xml"/><Relationship Id="rId26" Type="http://schemas.openxmlformats.org/officeDocument/2006/relationships/tags" Target="../tags/tag1139.xml"/><Relationship Id="rId47" Type="http://schemas.openxmlformats.org/officeDocument/2006/relationships/tags" Target="../tags/tag1160.xml"/><Relationship Id="rId68" Type="http://schemas.openxmlformats.org/officeDocument/2006/relationships/tags" Target="../tags/tag1181.xml"/><Relationship Id="rId89" Type="http://schemas.openxmlformats.org/officeDocument/2006/relationships/tags" Target="../tags/tag1202.xml"/><Relationship Id="rId112" Type="http://schemas.openxmlformats.org/officeDocument/2006/relationships/tags" Target="../tags/tag1225.xml"/><Relationship Id="rId133" Type="http://schemas.openxmlformats.org/officeDocument/2006/relationships/tags" Target="../tags/tag1246.xm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tags" Target="../tags/tag1364.xml"/><Relationship Id="rId21" Type="http://schemas.openxmlformats.org/officeDocument/2006/relationships/tags" Target="../tags/tag1268.xml"/><Relationship Id="rId42" Type="http://schemas.openxmlformats.org/officeDocument/2006/relationships/tags" Target="../tags/tag1289.xml"/><Relationship Id="rId63" Type="http://schemas.openxmlformats.org/officeDocument/2006/relationships/tags" Target="../tags/tag1310.xml"/><Relationship Id="rId84" Type="http://schemas.openxmlformats.org/officeDocument/2006/relationships/tags" Target="../tags/tag1331.xml"/><Relationship Id="rId138" Type="http://schemas.openxmlformats.org/officeDocument/2006/relationships/tags" Target="../tags/tag1385.xml"/><Relationship Id="rId107" Type="http://schemas.openxmlformats.org/officeDocument/2006/relationships/tags" Target="../tags/tag1354.xml"/><Relationship Id="rId11" Type="http://schemas.openxmlformats.org/officeDocument/2006/relationships/tags" Target="../tags/tag1258.xml"/><Relationship Id="rId32" Type="http://schemas.openxmlformats.org/officeDocument/2006/relationships/tags" Target="../tags/tag1279.xml"/><Relationship Id="rId53" Type="http://schemas.openxmlformats.org/officeDocument/2006/relationships/tags" Target="../tags/tag1300.xml"/><Relationship Id="rId74" Type="http://schemas.openxmlformats.org/officeDocument/2006/relationships/tags" Target="../tags/tag1321.xml"/><Relationship Id="rId128" Type="http://schemas.openxmlformats.org/officeDocument/2006/relationships/tags" Target="../tags/tag1375.xml"/><Relationship Id="rId149" Type="http://schemas.openxmlformats.org/officeDocument/2006/relationships/tags" Target="../tags/tag1396.xml"/><Relationship Id="rId5" Type="http://schemas.openxmlformats.org/officeDocument/2006/relationships/tags" Target="../tags/tag1252.xml"/><Relationship Id="rId95" Type="http://schemas.openxmlformats.org/officeDocument/2006/relationships/tags" Target="../tags/tag1342.xml"/><Relationship Id="rId22" Type="http://schemas.openxmlformats.org/officeDocument/2006/relationships/tags" Target="../tags/tag1269.xml"/><Relationship Id="rId43" Type="http://schemas.openxmlformats.org/officeDocument/2006/relationships/tags" Target="../tags/tag1290.xml"/><Relationship Id="rId64" Type="http://schemas.openxmlformats.org/officeDocument/2006/relationships/tags" Target="../tags/tag1311.xml"/><Relationship Id="rId118" Type="http://schemas.openxmlformats.org/officeDocument/2006/relationships/tags" Target="../tags/tag1365.xml"/><Relationship Id="rId139" Type="http://schemas.openxmlformats.org/officeDocument/2006/relationships/tags" Target="../tags/tag1386.xml"/><Relationship Id="rId80" Type="http://schemas.openxmlformats.org/officeDocument/2006/relationships/tags" Target="../tags/tag1327.xml"/><Relationship Id="rId85" Type="http://schemas.openxmlformats.org/officeDocument/2006/relationships/tags" Target="../tags/tag1332.xml"/><Relationship Id="rId150" Type="http://schemas.openxmlformats.org/officeDocument/2006/relationships/tags" Target="../tags/tag1397.xml"/><Relationship Id="rId155" Type="http://schemas.openxmlformats.org/officeDocument/2006/relationships/slideLayout" Target="../slideLayouts/slideLayout1.xml"/><Relationship Id="rId12" Type="http://schemas.openxmlformats.org/officeDocument/2006/relationships/tags" Target="../tags/tag1259.xml"/><Relationship Id="rId17" Type="http://schemas.openxmlformats.org/officeDocument/2006/relationships/tags" Target="../tags/tag1264.xml"/><Relationship Id="rId33" Type="http://schemas.openxmlformats.org/officeDocument/2006/relationships/tags" Target="../tags/tag1280.xml"/><Relationship Id="rId38" Type="http://schemas.openxmlformats.org/officeDocument/2006/relationships/tags" Target="../tags/tag1285.xml"/><Relationship Id="rId59" Type="http://schemas.openxmlformats.org/officeDocument/2006/relationships/tags" Target="../tags/tag1306.xml"/><Relationship Id="rId103" Type="http://schemas.openxmlformats.org/officeDocument/2006/relationships/tags" Target="../tags/tag1350.xml"/><Relationship Id="rId108" Type="http://schemas.openxmlformats.org/officeDocument/2006/relationships/tags" Target="../tags/tag1355.xml"/><Relationship Id="rId124" Type="http://schemas.openxmlformats.org/officeDocument/2006/relationships/tags" Target="../tags/tag1371.xml"/><Relationship Id="rId129" Type="http://schemas.openxmlformats.org/officeDocument/2006/relationships/tags" Target="../tags/tag1376.xml"/><Relationship Id="rId54" Type="http://schemas.openxmlformats.org/officeDocument/2006/relationships/tags" Target="../tags/tag1301.xml"/><Relationship Id="rId70" Type="http://schemas.openxmlformats.org/officeDocument/2006/relationships/tags" Target="../tags/tag1317.xml"/><Relationship Id="rId75" Type="http://schemas.openxmlformats.org/officeDocument/2006/relationships/tags" Target="../tags/tag1322.xml"/><Relationship Id="rId91" Type="http://schemas.openxmlformats.org/officeDocument/2006/relationships/tags" Target="../tags/tag1338.xml"/><Relationship Id="rId96" Type="http://schemas.openxmlformats.org/officeDocument/2006/relationships/tags" Target="../tags/tag1343.xml"/><Relationship Id="rId140" Type="http://schemas.openxmlformats.org/officeDocument/2006/relationships/tags" Target="../tags/tag1387.xml"/><Relationship Id="rId145" Type="http://schemas.openxmlformats.org/officeDocument/2006/relationships/tags" Target="../tags/tag1392.xml"/><Relationship Id="rId1" Type="http://schemas.openxmlformats.org/officeDocument/2006/relationships/tags" Target="../tags/tag1248.xml"/><Relationship Id="rId6" Type="http://schemas.openxmlformats.org/officeDocument/2006/relationships/tags" Target="../tags/tag1253.xml"/><Relationship Id="rId23" Type="http://schemas.openxmlformats.org/officeDocument/2006/relationships/tags" Target="../tags/tag1270.xml"/><Relationship Id="rId28" Type="http://schemas.openxmlformats.org/officeDocument/2006/relationships/tags" Target="../tags/tag1275.xml"/><Relationship Id="rId49" Type="http://schemas.openxmlformats.org/officeDocument/2006/relationships/tags" Target="../tags/tag1296.xml"/><Relationship Id="rId114" Type="http://schemas.openxmlformats.org/officeDocument/2006/relationships/tags" Target="../tags/tag1361.xml"/><Relationship Id="rId119" Type="http://schemas.openxmlformats.org/officeDocument/2006/relationships/tags" Target="../tags/tag1366.xml"/><Relationship Id="rId44" Type="http://schemas.openxmlformats.org/officeDocument/2006/relationships/tags" Target="../tags/tag1291.xml"/><Relationship Id="rId60" Type="http://schemas.openxmlformats.org/officeDocument/2006/relationships/tags" Target="../tags/tag1307.xml"/><Relationship Id="rId65" Type="http://schemas.openxmlformats.org/officeDocument/2006/relationships/tags" Target="../tags/tag1312.xml"/><Relationship Id="rId81" Type="http://schemas.openxmlformats.org/officeDocument/2006/relationships/tags" Target="../tags/tag1328.xml"/><Relationship Id="rId86" Type="http://schemas.openxmlformats.org/officeDocument/2006/relationships/tags" Target="../tags/tag1333.xml"/><Relationship Id="rId130" Type="http://schemas.openxmlformats.org/officeDocument/2006/relationships/tags" Target="../tags/tag1377.xml"/><Relationship Id="rId135" Type="http://schemas.openxmlformats.org/officeDocument/2006/relationships/tags" Target="../tags/tag1382.xml"/><Relationship Id="rId151" Type="http://schemas.openxmlformats.org/officeDocument/2006/relationships/tags" Target="../tags/tag1398.xml"/><Relationship Id="rId156" Type="http://schemas.openxmlformats.org/officeDocument/2006/relationships/notesSlide" Target="../notesSlides/notesSlide17.xml"/><Relationship Id="rId13" Type="http://schemas.openxmlformats.org/officeDocument/2006/relationships/tags" Target="../tags/tag1260.xml"/><Relationship Id="rId18" Type="http://schemas.openxmlformats.org/officeDocument/2006/relationships/tags" Target="../tags/tag1265.xml"/><Relationship Id="rId39" Type="http://schemas.openxmlformats.org/officeDocument/2006/relationships/tags" Target="../tags/tag1286.xml"/><Relationship Id="rId109" Type="http://schemas.openxmlformats.org/officeDocument/2006/relationships/tags" Target="../tags/tag1356.xml"/><Relationship Id="rId34" Type="http://schemas.openxmlformats.org/officeDocument/2006/relationships/tags" Target="../tags/tag1281.xml"/><Relationship Id="rId50" Type="http://schemas.openxmlformats.org/officeDocument/2006/relationships/tags" Target="../tags/tag1297.xml"/><Relationship Id="rId55" Type="http://schemas.openxmlformats.org/officeDocument/2006/relationships/tags" Target="../tags/tag1302.xml"/><Relationship Id="rId76" Type="http://schemas.openxmlformats.org/officeDocument/2006/relationships/tags" Target="../tags/tag1323.xml"/><Relationship Id="rId97" Type="http://schemas.openxmlformats.org/officeDocument/2006/relationships/tags" Target="../tags/tag1344.xml"/><Relationship Id="rId104" Type="http://schemas.openxmlformats.org/officeDocument/2006/relationships/tags" Target="../tags/tag1351.xml"/><Relationship Id="rId120" Type="http://schemas.openxmlformats.org/officeDocument/2006/relationships/tags" Target="../tags/tag1367.xml"/><Relationship Id="rId125" Type="http://schemas.openxmlformats.org/officeDocument/2006/relationships/tags" Target="../tags/tag1372.xml"/><Relationship Id="rId141" Type="http://schemas.openxmlformats.org/officeDocument/2006/relationships/tags" Target="../tags/tag1388.xml"/><Relationship Id="rId146" Type="http://schemas.openxmlformats.org/officeDocument/2006/relationships/tags" Target="../tags/tag1393.xml"/><Relationship Id="rId7" Type="http://schemas.openxmlformats.org/officeDocument/2006/relationships/tags" Target="../tags/tag1254.xml"/><Relationship Id="rId71" Type="http://schemas.openxmlformats.org/officeDocument/2006/relationships/tags" Target="../tags/tag1318.xml"/><Relationship Id="rId92" Type="http://schemas.openxmlformats.org/officeDocument/2006/relationships/tags" Target="../tags/tag1339.xml"/><Relationship Id="rId2" Type="http://schemas.openxmlformats.org/officeDocument/2006/relationships/tags" Target="../tags/tag1249.xml"/><Relationship Id="rId29" Type="http://schemas.openxmlformats.org/officeDocument/2006/relationships/tags" Target="../tags/tag1276.xml"/><Relationship Id="rId24" Type="http://schemas.openxmlformats.org/officeDocument/2006/relationships/tags" Target="../tags/tag1271.xml"/><Relationship Id="rId40" Type="http://schemas.openxmlformats.org/officeDocument/2006/relationships/tags" Target="../tags/tag1287.xml"/><Relationship Id="rId45" Type="http://schemas.openxmlformats.org/officeDocument/2006/relationships/tags" Target="../tags/tag1292.xml"/><Relationship Id="rId66" Type="http://schemas.openxmlformats.org/officeDocument/2006/relationships/tags" Target="../tags/tag1313.xml"/><Relationship Id="rId87" Type="http://schemas.openxmlformats.org/officeDocument/2006/relationships/tags" Target="../tags/tag1334.xml"/><Relationship Id="rId110" Type="http://schemas.openxmlformats.org/officeDocument/2006/relationships/tags" Target="../tags/tag1357.xml"/><Relationship Id="rId115" Type="http://schemas.openxmlformats.org/officeDocument/2006/relationships/tags" Target="../tags/tag1362.xml"/><Relationship Id="rId131" Type="http://schemas.openxmlformats.org/officeDocument/2006/relationships/tags" Target="../tags/tag1378.xml"/><Relationship Id="rId136" Type="http://schemas.openxmlformats.org/officeDocument/2006/relationships/tags" Target="../tags/tag1383.xml"/><Relationship Id="rId157" Type="http://schemas.openxmlformats.org/officeDocument/2006/relationships/image" Target="../media/image7.png"/><Relationship Id="rId61" Type="http://schemas.openxmlformats.org/officeDocument/2006/relationships/tags" Target="../tags/tag1308.xml"/><Relationship Id="rId82" Type="http://schemas.openxmlformats.org/officeDocument/2006/relationships/tags" Target="../tags/tag1329.xml"/><Relationship Id="rId152" Type="http://schemas.openxmlformats.org/officeDocument/2006/relationships/tags" Target="../tags/tag1399.xml"/><Relationship Id="rId19" Type="http://schemas.openxmlformats.org/officeDocument/2006/relationships/tags" Target="../tags/tag1266.xml"/><Relationship Id="rId14" Type="http://schemas.openxmlformats.org/officeDocument/2006/relationships/tags" Target="../tags/tag1261.xml"/><Relationship Id="rId30" Type="http://schemas.openxmlformats.org/officeDocument/2006/relationships/tags" Target="../tags/tag1277.xml"/><Relationship Id="rId35" Type="http://schemas.openxmlformats.org/officeDocument/2006/relationships/tags" Target="../tags/tag1282.xml"/><Relationship Id="rId56" Type="http://schemas.openxmlformats.org/officeDocument/2006/relationships/tags" Target="../tags/tag1303.xml"/><Relationship Id="rId77" Type="http://schemas.openxmlformats.org/officeDocument/2006/relationships/tags" Target="../tags/tag1324.xml"/><Relationship Id="rId100" Type="http://schemas.openxmlformats.org/officeDocument/2006/relationships/tags" Target="../tags/tag1347.xml"/><Relationship Id="rId105" Type="http://schemas.openxmlformats.org/officeDocument/2006/relationships/tags" Target="../tags/tag1352.xml"/><Relationship Id="rId126" Type="http://schemas.openxmlformats.org/officeDocument/2006/relationships/tags" Target="../tags/tag1373.xml"/><Relationship Id="rId147" Type="http://schemas.openxmlformats.org/officeDocument/2006/relationships/tags" Target="../tags/tag1394.xml"/><Relationship Id="rId8" Type="http://schemas.openxmlformats.org/officeDocument/2006/relationships/tags" Target="../tags/tag1255.xml"/><Relationship Id="rId51" Type="http://schemas.openxmlformats.org/officeDocument/2006/relationships/tags" Target="../tags/tag1298.xml"/><Relationship Id="rId72" Type="http://schemas.openxmlformats.org/officeDocument/2006/relationships/tags" Target="../tags/tag1319.xml"/><Relationship Id="rId93" Type="http://schemas.openxmlformats.org/officeDocument/2006/relationships/tags" Target="../tags/tag1340.xml"/><Relationship Id="rId98" Type="http://schemas.openxmlformats.org/officeDocument/2006/relationships/tags" Target="../tags/tag1345.xml"/><Relationship Id="rId121" Type="http://schemas.openxmlformats.org/officeDocument/2006/relationships/tags" Target="../tags/tag1368.xml"/><Relationship Id="rId142" Type="http://schemas.openxmlformats.org/officeDocument/2006/relationships/tags" Target="../tags/tag1389.xml"/><Relationship Id="rId3" Type="http://schemas.openxmlformats.org/officeDocument/2006/relationships/tags" Target="../tags/tag1250.xml"/><Relationship Id="rId25" Type="http://schemas.openxmlformats.org/officeDocument/2006/relationships/tags" Target="../tags/tag1272.xml"/><Relationship Id="rId46" Type="http://schemas.openxmlformats.org/officeDocument/2006/relationships/tags" Target="../tags/tag1293.xml"/><Relationship Id="rId67" Type="http://schemas.openxmlformats.org/officeDocument/2006/relationships/tags" Target="../tags/tag1314.xml"/><Relationship Id="rId116" Type="http://schemas.openxmlformats.org/officeDocument/2006/relationships/tags" Target="../tags/tag1363.xml"/><Relationship Id="rId137" Type="http://schemas.openxmlformats.org/officeDocument/2006/relationships/tags" Target="../tags/tag1384.xml"/><Relationship Id="rId20" Type="http://schemas.openxmlformats.org/officeDocument/2006/relationships/tags" Target="../tags/tag1267.xml"/><Relationship Id="rId41" Type="http://schemas.openxmlformats.org/officeDocument/2006/relationships/tags" Target="../tags/tag1288.xml"/><Relationship Id="rId62" Type="http://schemas.openxmlformats.org/officeDocument/2006/relationships/tags" Target="../tags/tag1309.xml"/><Relationship Id="rId83" Type="http://schemas.openxmlformats.org/officeDocument/2006/relationships/tags" Target="../tags/tag1330.xml"/><Relationship Id="rId88" Type="http://schemas.openxmlformats.org/officeDocument/2006/relationships/tags" Target="../tags/tag1335.xml"/><Relationship Id="rId111" Type="http://schemas.openxmlformats.org/officeDocument/2006/relationships/tags" Target="../tags/tag1358.xml"/><Relationship Id="rId132" Type="http://schemas.openxmlformats.org/officeDocument/2006/relationships/tags" Target="../tags/tag1379.xml"/><Relationship Id="rId153" Type="http://schemas.openxmlformats.org/officeDocument/2006/relationships/tags" Target="../tags/tag1400.xml"/><Relationship Id="rId15" Type="http://schemas.openxmlformats.org/officeDocument/2006/relationships/tags" Target="../tags/tag1262.xml"/><Relationship Id="rId36" Type="http://schemas.openxmlformats.org/officeDocument/2006/relationships/tags" Target="../tags/tag1283.xml"/><Relationship Id="rId57" Type="http://schemas.openxmlformats.org/officeDocument/2006/relationships/tags" Target="../tags/tag1304.xml"/><Relationship Id="rId106" Type="http://schemas.openxmlformats.org/officeDocument/2006/relationships/tags" Target="../tags/tag1353.xml"/><Relationship Id="rId127" Type="http://schemas.openxmlformats.org/officeDocument/2006/relationships/tags" Target="../tags/tag1374.xml"/><Relationship Id="rId10" Type="http://schemas.openxmlformats.org/officeDocument/2006/relationships/tags" Target="../tags/tag1257.xml"/><Relationship Id="rId31" Type="http://schemas.openxmlformats.org/officeDocument/2006/relationships/tags" Target="../tags/tag1278.xml"/><Relationship Id="rId52" Type="http://schemas.openxmlformats.org/officeDocument/2006/relationships/tags" Target="../tags/tag1299.xml"/><Relationship Id="rId73" Type="http://schemas.openxmlformats.org/officeDocument/2006/relationships/tags" Target="../tags/tag1320.xml"/><Relationship Id="rId78" Type="http://schemas.openxmlformats.org/officeDocument/2006/relationships/tags" Target="../tags/tag1325.xml"/><Relationship Id="rId94" Type="http://schemas.openxmlformats.org/officeDocument/2006/relationships/tags" Target="../tags/tag1341.xml"/><Relationship Id="rId99" Type="http://schemas.openxmlformats.org/officeDocument/2006/relationships/tags" Target="../tags/tag1346.xml"/><Relationship Id="rId101" Type="http://schemas.openxmlformats.org/officeDocument/2006/relationships/tags" Target="../tags/tag1348.xml"/><Relationship Id="rId122" Type="http://schemas.openxmlformats.org/officeDocument/2006/relationships/tags" Target="../tags/tag1369.xml"/><Relationship Id="rId143" Type="http://schemas.openxmlformats.org/officeDocument/2006/relationships/tags" Target="../tags/tag1390.xml"/><Relationship Id="rId148" Type="http://schemas.openxmlformats.org/officeDocument/2006/relationships/tags" Target="../tags/tag1395.xml"/><Relationship Id="rId4" Type="http://schemas.openxmlformats.org/officeDocument/2006/relationships/tags" Target="../tags/tag1251.xml"/><Relationship Id="rId9" Type="http://schemas.openxmlformats.org/officeDocument/2006/relationships/tags" Target="../tags/tag1256.xml"/><Relationship Id="rId26" Type="http://schemas.openxmlformats.org/officeDocument/2006/relationships/tags" Target="../tags/tag1273.xml"/><Relationship Id="rId47" Type="http://schemas.openxmlformats.org/officeDocument/2006/relationships/tags" Target="../tags/tag1294.xml"/><Relationship Id="rId68" Type="http://schemas.openxmlformats.org/officeDocument/2006/relationships/tags" Target="../tags/tag1315.xml"/><Relationship Id="rId89" Type="http://schemas.openxmlformats.org/officeDocument/2006/relationships/tags" Target="../tags/tag1336.xml"/><Relationship Id="rId112" Type="http://schemas.openxmlformats.org/officeDocument/2006/relationships/tags" Target="../tags/tag1359.xml"/><Relationship Id="rId133" Type="http://schemas.openxmlformats.org/officeDocument/2006/relationships/tags" Target="../tags/tag1380.xml"/><Relationship Id="rId154" Type="http://schemas.openxmlformats.org/officeDocument/2006/relationships/tags" Target="../tags/tag1401.xml"/><Relationship Id="rId16" Type="http://schemas.openxmlformats.org/officeDocument/2006/relationships/tags" Target="../tags/tag1263.xml"/><Relationship Id="rId37" Type="http://schemas.openxmlformats.org/officeDocument/2006/relationships/tags" Target="../tags/tag1284.xml"/><Relationship Id="rId58" Type="http://schemas.openxmlformats.org/officeDocument/2006/relationships/tags" Target="../tags/tag1305.xml"/><Relationship Id="rId79" Type="http://schemas.openxmlformats.org/officeDocument/2006/relationships/tags" Target="../tags/tag1326.xml"/><Relationship Id="rId102" Type="http://schemas.openxmlformats.org/officeDocument/2006/relationships/tags" Target="../tags/tag1349.xml"/><Relationship Id="rId123" Type="http://schemas.openxmlformats.org/officeDocument/2006/relationships/tags" Target="../tags/tag1370.xml"/><Relationship Id="rId144" Type="http://schemas.openxmlformats.org/officeDocument/2006/relationships/tags" Target="../tags/tag1391.xml"/><Relationship Id="rId90" Type="http://schemas.openxmlformats.org/officeDocument/2006/relationships/tags" Target="../tags/tag1337.xml"/><Relationship Id="rId27" Type="http://schemas.openxmlformats.org/officeDocument/2006/relationships/tags" Target="../tags/tag1274.xml"/><Relationship Id="rId48" Type="http://schemas.openxmlformats.org/officeDocument/2006/relationships/tags" Target="../tags/tag1295.xml"/><Relationship Id="rId69" Type="http://schemas.openxmlformats.org/officeDocument/2006/relationships/tags" Target="../tags/tag1316.xml"/><Relationship Id="rId113" Type="http://schemas.openxmlformats.org/officeDocument/2006/relationships/tags" Target="../tags/tag1360.xml"/><Relationship Id="rId134" Type="http://schemas.openxmlformats.org/officeDocument/2006/relationships/tags" Target="../tags/tag138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UCLA campus seal">
            <a:extLst>
              <a:ext uri="{FF2B5EF4-FFF2-40B4-BE49-F238E27FC236}">
                <a16:creationId xmlns:a16="http://schemas.microsoft.com/office/drawing/2014/main" id="{37088B30-A603-A57A-62C5-C9C89B7775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6119" y="2146875"/>
            <a:ext cx="2622382" cy="2031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84D3F80-E340-EBC4-ABC0-D69932D58C46}"/>
              </a:ext>
            </a:extLst>
          </p:cNvPr>
          <p:cNvSpPr txBox="1"/>
          <p:nvPr/>
        </p:nvSpPr>
        <p:spPr>
          <a:xfrm>
            <a:off x="1897637" y="2170406"/>
            <a:ext cx="9184019" cy="23391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latin typeface="Avenir Next LT Pro Light" panose="020B0304020202020204" pitchFamily="34" charset="0"/>
              </a:rPr>
              <a:t>Shallow angle and </a:t>
            </a:r>
            <a:r>
              <a:rPr lang="en-US" sz="2000" dirty="0" err="1">
                <a:latin typeface="Avenir Next LT Pro Light" panose="020B0304020202020204" pitchFamily="34" charset="0"/>
              </a:rPr>
              <a:t>superradiant</a:t>
            </a:r>
            <a:endParaRPr lang="en-US" sz="2000" dirty="0">
              <a:latin typeface="Avenir Next LT Pro Light" panose="020B0304020202020204" pitchFamily="34" charset="0"/>
            </a:endParaRPr>
          </a:p>
          <a:p>
            <a:r>
              <a:rPr lang="en-US" sz="2000" dirty="0">
                <a:latin typeface="Avenir Next LT Pro Light" panose="020B0304020202020204" pitchFamily="34" charset="0"/>
              </a:rPr>
              <a:t>inverse Compton scattering</a:t>
            </a:r>
            <a:br>
              <a:rPr lang="en-US" sz="2000" dirty="0">
                <a:latin typeface="Avenir Next LT Pro Light" panose="020B0304020202020204" pitchFamily="34" charset="0"/>
              </a:rPr>
            </a:br>
            <a:br>
              <a:rPr lang="en-US" sz="2000" dirty="0">
                <a:latin typeface="Avenir Next LT Pro Light" panose="020B0304020202020204" pitchFamily="34" charset="0"/>
              </a:rPr>
            </a:br>
            <a:r>
              <a:rPr lang="en-US" sz="1400" b="0" i="0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Advanced 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A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ccelerator 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C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oncepts 2026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Los Angeles, July 30, 2026</a:t>
            </a:r>
            <a:endParaRPr lang="en-US" sz="1400" u="sng" dirty="0">
              <a:latin typeface="Avenir Next LT Pro Light" panose="020B0304020202020204" pitchFamily="34" charset="0"/>
            </a:endParaRPr>
          </a:p>
          <a:p>
            <a:endParaRPr lang="en-US" sz="1600" u="sng" dirty="0">
              <a:latin typeface="Avenir Next LT Pro Light" panose="020B0304020202020204" pitchFamily="34" charset="0"/>
            </a:endParaRPr>
          </a:p>
          <a:p>
            <a:r>
              <a:rPr lang="en-US" sz="1400">
                <a:latin typeface="Avenir Next LT Pro Light" panose="020B0304020202020204" pitchFamily="34" charset="0"/>
              </a:rPr>
              <a:t>Brian Schaap</a:t>
            </a:r>
            <a:br>
              <a:rPr lang="en-US" sz="1400" baseline="30000" dirty="0">
                <a:latin typeface="Avenir Next LT Pro Light" panose="020B0304020202020204" pitchFamily="34" charset="0"/>
              </a:rPr>
            </a:br>
            <a:r>
              <a:rPr lang="en-US" sz="1400" i="1" dirty="0">
                <a:latin typeface="Avenir Next LT Pro Light" panose="020B0304020202020204" pitchFamily="34" charset="0"/>
              </a:rPr>
              <a:t>Department of Physics and Astronomy, University of California</a:t>
            </a:r>
          </a:p>
          <a:p>
            <a:endParaRPr lang="en-US" sz="1400" i="1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7304522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18BC75-1A52-9988-387E-54FC9150C3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23">
            <a:extLst>
              <a:ext uri="{FF2B5EF4-FFF2-40B4-BE49-F238E27FC236}">
                <a16:creationId xmlns:a16="http://schemas.microsoft.com/office/drawing/2014/main" id="{83680FA7-364C-F108-AF59-2B5B98186B58}"/>
              </a:ext>
            </a:extLst>
          </p:cNvPr>
          <p:cNvPicPr>
            <a:picLocks noChangeAspect="1"/>
          </p:cNvPicPr>
          <p:nvPr/>
        </p:nvPicPr>
        <p:blipFill>
          <a:blip r:embed="rId68"/>
          <a:stretch>
            <a:fillRect/>
          </a:stretch>
        </p:blipFill>
        <p:spPr>
          <a:xfrm>
            <a:off x="1383854" y="3948698"/>
            <a:ext cx="1853305" cy="1599758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450430DF-EC33-E6D3-0D2B-D365E3D90771}"/>
              </a:ext>
            </a:extLst>
          </p:cNvPr>
          <p:cNvSpPr txBox="1"/>
          <p:nvPr/>
        </p:nvSpPr>
        <p:spPr>
          <a:xfrm>
            <a:off x="649868" y="3597933"/>
            <a:ext cx="3331675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Absorption spectroscopy of in situ/operando electrocatalyst </a:t>
            </a: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endParaRPr lang="en-US" sz="1200" dirty="0">
              <a:latin typeface="Avenir Next LT Pro Light" panose="020B0304020202020204" pitchFamily="34" charset="0"/>
              <a:ea typeface="CMU Serif" panose="02000603000000000000" pitchFamily="2" charset="0"/>
              <a:cs typeface="CMU Serif" panose="02000603000000000000" pitchFamily="2" charset="0"/>
              <a:sym typeface="Wingdings" panose="05000000000000000000" pitchFamily="2" charset="2"/>
            </a:endParaRPr>
          </a:p>
          <a:p>
            <a:pPr algn="ctr"/>
            <a:r>
              <a:rPr lang="en-US" sz="1200" dirty="0">
                <a:latin typeface="Avenir Next LT Pro Light" panose="020B0304020202020204" pitchFamily="34" charset="0"/>
                <a:ea typeface="CMU Serif" panose="02000603000000000000" pitchFamily="2" charset="0"/>
                <a:cs typeface="CMU Serif" panose="02000603000000000000" pitchFamily="2" charset="0"/>
                <a:sym typeface="Wingdings" panose="05000000000000000000" pitchFamily="2" charset="2"/>
              </a:rPr>
              <a:t>Timoshenko &amp; Roldan </a:t>
            </a:r>
            <a:r>
              <a:rPr lang="en-US" sz="1200" dirty="0" err="1">
                <a:latin typeface="Avenir Next LT Pro Light" panose="020B0304020202020204" pitchFamily="34" charset="0"/>
                <a:ea typeface="CMU Serif" panose="02000603000000000000" pitchFamily="2" charset="0"/>
                <a:cs typeface="CMU Serif" panose="02000603000000000000" pitchFamily="2" charset="0"/>
                <a:sym typeface="Wingdings" panose="05000000000000000000" pitchFamily="2" charset="2"/>
              </a:rPr>
              <a:t>Cuenya</a:t>
            </a:r>
            <a:r>
              <a:rPr lang="en-US" sz="1200" dirty="0">
                <a:latin typeface="Avenir Next LT Pro Light" panose="020B0304020202020204" pitchFamily="34" charset="0"/>
                <a:ea typeface="CMU Serif" panose="02000603000000000000" pitchFamily="2" charset="0"/>
                <a:cs typeface="CMU Serif" panose="02000603000000000000" pitchFamily="2" charset="0"/>
                <a:sym typeface="Wingdings" panose="05000000000000000000" pitchFamily="2" charset="2"/>
              </a:rPr>
              <a:t>. Chemical reviews, 121(2), 882-961 (2020) </a:t>
            </a:r>
            <a:endParaRPr lang="en-US" sz="1200" dirty="0">
              <a:latin typeface="Avenir Next LT Pro Light" panose="020B0304020202020204" pitchFamily="34" charset="0"/>
            </a:endParaRPr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10B3AC9F-3EF1-F4AD-9673-42C175EF5BC9}"/>
              </a:ext>
            </a:extLst>
          </p:cNvPr>
          <p:cNvPicPr>
            <a:picLocks noChangeAspect="1"/>
          </p:cNvPicPr>
          <p:nvPr/>
        </p:nvPicPr>
        <p:blipFill>
          <a:blip r:embed="rId69"/>
          <a:stretch>
            <a:fillRect/>
          </a:stretch>
        </p:blipFill>
        <p:spPr>
          <a:xfrm>
            <a:off x="5629049" y="4233884"/>
            <a:ext cx="1634338" cy="1710607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CCA324D4-FC07-E329-1E68-C37F1DE90778}"/>
              </a:ext>
            </a:extLst>
          </p:cNvPr>
          <p:cNvSpPr txBox="1"/>
          <p:nvPr/>
        </p:nvSpPr>
        <p:spPr>
          <a:xfrm>
            <a:off x="5235704" y="3874167"/>
            <a:ext cx="2295160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  <a:t>Water window to</a:t>
            </a:r>
            <a:r>
              <a:rPr lang="en-US" sz="120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mography of SARS-CoV-2 infected cells</a:t>
            </a: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r>
              <a:rPr lang="fr-FR" sz="1200" dirty="0" err="1">
                <a:latin typeface="Avenir Next LT Pro Light" panose="020B0304020202020204" pitchFamily="34" charset="0"/>
              </a:rPr>
              <a:t>Loconte</a:t>
            </a:r>
            <a:r>
              <a:rPr lang="fr-FR" sz="1200" dirty="0">
                <a:latin typeface="Avenir Next LT Pro Light" panose="020B0304020202020204" pitchFamily="34" charset="0"/>
              </a:rPr>
              <a:t>, </a:t>
            </a:r>
            <a:r>
              <a:rPr lang="fr-FR" sz="1200" dirty="0" err="1">
                <a:latin typeface="Avenir Next LT Pro Light" panose="020B0304020202020204" pitchFamily="34" charset="0"/>
              </a:rPr>
              <a:t>Cell</a:t>
            </a:r>
            <a:r>
              <a:rPr lang="fr-FR" sz="1200" dirty="0">
                <a:latin typeface="Avenir Next LT Pro Light" panose="020B0304020202020204" pitchFamily="34" charset="0"/>
              </a:rPr>
              <a:t> Reports Methods, 1(7)., (2021)</a:t>
            </a:r>
            <a:endParaRPr lang="en-US" sz="1200" dirty="0">
              <a:latin typeface="Avenir Next LT Pro Light" panose="020B030402020202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B4E2AEF-4943-72EF-B9AC-D08D586CA812}"/>
              </a:ext>
            </a:extLst>
          </p:cNvPr>
          <p:cNvPicPr>
            <a:picLocks noChangeAspect="1"/>
          </p:cNvPicPr>
          <p:nvPr/>
        </p:nvPicPr>
        <p:blipFill>
          <a:blip r:embed="rId70"/>
          <a:stretch>
            <a:fillRect/>
          </a:stretch>
        </p:blipFill>
        <p:spPr>
          <a:xfrm>
            <a:off x="5516089" y="1552661"/>
            <a:ext cx="1656477" cy="165647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4927AC1-6943-542F-3C5E-8A196953406A}"/>
              </a:ext>
            </a:extLst>
          </p:cNvPr>
          <p:cNvSpPr txBox="1"/>
          <p:nvPr/>
        </p:nvSpPr>
        <p:spPr>
          <a:xfrm>
            <a:off x="5250218" y="3073441"/>
            <a:ext cx="2276183" cy="9848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1200"/>
              </a:spcAft>
              <a:buNone/>
            </a:pPr>
            <a:br>
              <a:rPr lang="en-US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</a:br>
            <a:r>
              <a:rPr lang="en-US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  <a:t>Bosch, </a:t>
            </a:r>
            <a:r>
              <a:rPr lang="fr-FR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  <a:t>Nature Methods, 22, 2631–2638 (2025)</a:t>
            </a:r>
            <a:endParaRPr lang="en-US" sz="1200" i="0" dirty="0">
              <a:solidFill>
                <a:srgbClr val="222222"/>
              </a:solidFill>
              <a:effectLst/>
              <a:latin typeface="Avenir Next LT Pro Light" panose="020B0304020202020204" pitchFamily="34" charset="0"/>
            </a:endParaRPr>
          </a:p>
          <a:p>
            <a:pPr algn="l">
              <a:spcAft>
                <a:spcPts val="1200"/>
              </a:spcAft>
              <a:buNone/>
            </a:pPr>
            <a:endParaRPr lang="en-US" sz="1200" i="0" dirty="0">
              <a:solidFill>
                <a:srgbClr val="222222"/>
              </a:solidFill>
              <a:effectLst/>
              <a:latin typeface="Avenir Next LT Pro Light" panose="020B03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04AB16D-16D8-4FA6-F84A-72A09BEEA365}"/>
              </a:ext>
            </a:extLst>
          </p:cNvPr>
          <p:cNvPicPr>
            <a:picLocks noChangeAspect="1"/>
          </p:cNvPicPr>
          <p:nvPr/>
        </p:nvPicPr>
        <p:blipFill>
          <a:blip r:embed="rId71"/>
          <a:srcRect l="20467" r="19905"/>
          <a:stretch>
            <a:fillRect/>
          </a:stretch>
        </p:blipFill>
        <p:spPr>
          <a:xfrm>
            <a:off x="8823739" y="4173464"/>
            <a:ext cx="1656477" cy="1564946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606034AD-FFA8-F2E6-3E65-5CF977F57D6E}"/>
              </a:ext>
            </a:extLst>
          </p:cNvPr>
          <p:cNvSpPr txBox="1"/>
          <p:nvPr/>
        </p:nvSpPr>
        <p:spPr>
          <a:xfrm>
            <a:off x="750437" y="452491"/>
            <a:ext cx="825438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Radiation in the soft 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X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-ray spectral range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20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5785F1F-1A32-92AA-1175-5E52130597C4}"/>
              </a:ext>
            </a:extLst>
          </p:cNvPr>
          <p:cNvSpPr txBox="1"/>
          <p:nvPr/>
        </p:nvSpPr>
        <p:spPr>
          <a:xfrm>
            <a:off x="5725150" y="776275"/>
            <a:ext cx="23964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>
                <a:latin typeface="Avenir Next LT Pro Light" panose="020B0304020202020204" pitchFamily="34" charset="0"/>
              </a:rPr>
              <a:t>Life sciences:</a:t>
            </a:r>
          </a:p>
        </p:txBody>
      </p:sp>
      <p:pic>
        <p:nvPicPr>
          <p:cNvPr id="19" name="Picture 9" descr="EUV lithography systems – Products | ASML">
            <a:extLst>
              <a:ext uri="{FF2B5EF4-FFF2-40B4-BE49-F238E27FC236}">
                <a16:creationId xmlns:a16="http://schemas.microsoft.com/office/drawing/2014/main" id="{677719A8-F2C5-E694-DCC9-2556C8F097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237" r="4548"/>
          <a:stretch/>
        </p:blipFill>
        <p:spPr bwMode="auto">
          <a:xfrm>
            <a:off x="8498145" y="1520667"/>
            <a:ext cx="2958813" cy="19083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EFA1CA4E-5292-BEAF-1936-496532EC7487}"/>
              </a:ext>
            </a:extLst>
          </p:cNvPr>
          <p:cNvSpPr txBox="1"/>
          <p:nvPr/>
        </p:nvSpPr>
        <p:spPr>
          <a:xfrm>
            <a:off x="8721197" y="799293"/>
            <a:ext cx="23964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>
                <a:latin typeface="Avenir Next LT Pro Light" panose="020B0304020202020204" pitchFamily="34" charset="0"/>
              </a:rPr>
              <a:t>Semiconductor industry: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88FC83D-470D-02C6-ED90-845FF6F94D38}"/>
              </a:ext>
            </a:extLst>
          </p:cNvPr>
          <p:cNvSpPr txBox="1"/>
          <p:nvPr/>
        </p:nvSpPr>
        <p:spPr>
          <a:xfrm>
            <a:off x="8453754" y="3889518"/>
            <a:ext cx="2396446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IC/Wafer/photomask metrology</a:t>
            </a: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endParaRPr lang="fr-FR" sz="1200" dirty="0">
              <a:latin typeface="Avenir Next LT Pro Light" panose="020B0304020202020204" pitchFamily="34" charset="0"/>
            </a:endParaRPr>
          </a:p>
          <a:p>
            <a:pPr algn="ctr"/>
            <a:r>
              <a:rPr lang="fr-FR" sz="1200" dirty="0" err="1">
                <a:latin typeface="Avenir Next LT Pro Light" panose="020B0304020202020204" pitchFamily="34" charset="0"/>
              </a:rPr>
              <a:t>Aidukas</a:t>
            </a:r>
            <a:r>
              <a:rPr lang="fr-FR" sz="1200" dirty="0">
                <a:latin typeface="Avenir Next LT Pro Light" panose="020B0304020202020204" pitchFamily="34" charset="0"/>
              </a:rPr>
              <a:t> Nature, 632, 81–88 (2024)</a:t>
            </a:r>
            <a:endParaRPr lang="en-US" sz="1200" dirty="0">
              <a:latin typeface="Avenir Next LT Pro Light" panose="020B0304020202020204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3CBCF1A-7AF4-CD0D-27D3-689190EA2CFF}"/>
              </a:ext>
            </a:extLst>
          </p:cNvPr>
          <p:cNvSpPr txBox="1"/>
          <p:nvPr/>
        </p:nvSpPr>
        <p:spPr>
          <a:xfrm>
            <a:off x="-795066" y="3200528"/>
            <a:ext cx="6096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Energy transition: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B11C17E-6542-4CFE-1DA7-D1CF4D8D21C3}"/>
              </a:ext>
            </a:extLst>
          </p:cNvPr>
          <p:cNvSpPr txBox="1"/>
          <p:nvPr/>
        </p:nvSpPr>
        <p:spPr>
          <a:xfrm>
            <a:off x="5206236" y="1115573"/>
            <a:ext cx="227618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1200"/>
              </a:spcAft>
              <a:buNone/>
            </a:pPr>
            <a:r>
              <a:rPr lang="en-US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  <a:t>X-ray t</a:t>
            </a:r>
            <a:r>
              <a:rPr lang="en-US" sz="120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omography of brain tissue ultrastructure</a:t>
            </a:r>
            <a:br>
              <a:rPr lang="en-US" sz="1200" dirty="0">
                <a:solidFill>
                  <a:srgbClr val="222222"/>
                </a:solidFill>
                <a:latin typeface="Avenir Next LT Pro Light" panose="020B0304020202020204" pitchFamily="34" charset="0"/>
              </a:rPr>
            </a:br>
            <a:endParaRPr lang="en-US" sz="1200" i="0" dirty="0">
              <a:solidFill>
                <a:srgbClr val="222222"/>
              </a:solidFill>
              <a:effectLst/>
              <a:latin typeface="Avenir Next LT Pro Light" panose="020B0304020202020204" pitchFamily="34" charset="0"/>
            </a:endParaRPr>
          </a:p>
        </p:txBody>
      </p:sp>
      <p:grpSp>
        <p:nvGrpSpPr>
          <p:cNvPr id="1439" name="Group 1438">
            <a:extLst>
              <a:ext uri="{FF2B5EF4-FFF2-40B4-BE49-F238E27FC236}">
                <a16:creationId xmlns:a16="http://schemas.microsoft.com/office/drawing/2014/main" id="{3F6EF81A-BA74-0981-3944-129ACE4A26D8}"/>
              </a:ext>
            </a:extLst>
          </p:cNvPr>
          <p:cNvGrpSpPr/>
          <p:nvPr/>
        </p:nvGrpSpPr>
        <p:grpSpPr>
          <a:xfrm>
            <a:off x="393186" y="1540289"/>
            <a:ext cx="4534974" cy="1262673"/>
            <a:chOff x="6628203" y="274359"/>
            <a:chExt cx="5219826" cy="1453356"/>
          </a:xfrm>
        </p:grpSpPr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43478E38-4744-B9D5-C1C0-397EA104FC55}"/>
                </a:ext>
              </a:extLst>
            </p:cNvPr>
            <p:cNvSpPr/>
            <p:nvPr/>
          </p:nvSpPr>
          <p:spPr>
            <a:xfrm>
              <a:off x="7285254" y="1504309"/>
              <a:ext cx="3708000" cy="14456"/>
            </a:xfrm>
            <a:custGeom>
              <a:avLst/>
              <a:gdLst>
                <a:gd name="connsiteX0" fmla="*/ 0 w 2914650"/>
                <a:gd name="connsiteY0" fmla="*/ 0 h 9525"/>
                <a:gd name="connsiteX1" fmla="*/ 2914650 w 29146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4650" h="9525">
                  <a:moveTo>
                    <a:pt x="0" y="0"/>
                  </a:moveTo>
                  <a:lnTo>
                    <a:pt x="29146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32" name="Freeform 55 1">
              <a:extLst>
                <a:ext uri="{FF2B5EF4-FFF2-40B4-BE49-F238E27FC236}">
                  <a16:creationId xmlns:a16="http://schemas.microsoft.com/office/drawing/2014/main" id="{487CCE24-9E76-9E52-8831-72CA21253DC4}"/>
                </a:ext>
              </a:extLst>
            </p:cNvPr>
            <p:cNvSpPr/>
            <p:nvPr/>
          </p:nvSpPr>
          <p:spPr>
            <a:xfrm>
              <a:off x="8020806" y="1460073"/>
              <a:ext cx="14456" cy="44234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33" name="Freeform 56 1 1">
              <a:extLst>
                <a:ext uri="{FF2B5EF4-FFF2-40B4-BE49-F238E27FC236}">
                  <a16:creationId xmlns:a16="http://schemas.microsoft.com/office/drawing/2014/main" id="{A8BAB66A-00B3-FAAC-38EF-7C2EF8EABBE3}"/>
                </a:ext>
              </a:extLst>
            </p:cNvPr>
            <p:cNvSpPr/>
            <p:nvPr/>
          </p:nvSpPr>
          <p:spPr>
            <a:xfrm>
              <a:off x="9360854" y="1460073"/>
              <a:ext cx="14456" cy="44234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34" name="Freeform 57 1">
              <a:extLst>
                <a:ext uri="{FF2B5EF4-FFF2-40B4-BE49-F238E27FC236}">
                  <a16:creationId xmlns:a16="http://schemas.microsoft.com/office/drawing/2014/main" id="{7FAB1075-4ACF-3F79-84A1-78108750765F}"/>
                </a:ext>
              </a:extLst>
            </p:cNvPr>
            <p:cNvSpPr/>
            <p:nvPr/>
          </p:nvSpPr>
          <p:spPr>
            <a:xfrm>
              <a:off x="10705650" y="1460073"/>
              <a:ext cx="14456" cy="44234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335" name="Graphic 46">
              <a:extLst>
                <a:ext uri="{FF2B5EF4-FFF2-40B4-BE49-F238E27FC236}">
                  <a16:creationId xmlns:a16="http://schemas.microsoft.com/office/drawing/2014/main" id="{17353E28-30FC-B55F-FB96-12B3DB76E08A}"/>
                </a:ext>
              </a:extLst>
            </p:cNvPr>
            <p:cNvGrpSpPr/>
            <p:nvPr/>
          </p:nvGrpSpPr>
          <p:grpSpPr>
            <a:xfrm>
              <a:off x="7759856" y="1595354"/>
              <a:ext cx="537922" cy="132361"/>
              <a:chOff x="5416362" y="4417675"/>
              <a:chExt cx="354437" cy="87212"/>
            </a:xfrm>
            <a:solidFill>
              <a:srgbClr val="262626"/>
            </a:solidFill>
          </p:grpSpPr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3D20057-C349-0B3E-F2FA-30B06A15BE03}"/>
                  </a:ext>
                </a:extLst>
              </p:cNvPr>
              <p:cNvSpPr/>
              <p:nvPr/>
            </p:nvSpPr>
            <p:spPr>
              <a:xfrm>
                <a:off x="5416362" y="4419758"/>
                <a:ext cx="41374" cy="82451"/>
              </a:xfrm>
              <a:custGeom>
                <a:avLst/>
                <a:gdLst>
                  <a:gd name="connsiteX0" fmla="*/ 889 w 41374"/>
                  <a:gd name="connsiteY0" fmla="*/ 82679 h 82451"/>
                  <a:gd name="connsiteX1" fmla="*/ 889 w 41374"/>
                  <a:gd name="connsiteY1" fmla="*/ 78362 h 82451"/>
                  <a:gd name="connsiteX2" fmla="*/ 16367 w 41374"/>
                  <a:gd name="connsiteY2" fmla="*/ 74344 h 82451"/>
                  <a:gd name="connsiteX3" fmla="*/ 16367 w 41374"/>
                  <a:gd name="connsiteY3" fmla="*/ 9455 h 82451"/>
                  <a:gd name="connsiteX4" fmla="*/ 144 w 41374"/>
                  <a:gd name="connsiteY4" fmla="*/ 12432 h 82451"/>
                  <a:gd name="connsiteX5" fmla="*/ 144 w 41374"/>
                  <a:gd name="connsiteY5" fmla="*/ 8115 h 82451"/>
                  <a:gd name="connsiteX6" fmla="*/ 23064 w 41374"/>
                  <a:gd name="connsiteY6" fmla="*/ 228 h 82451"/>
                  <a:gd name="connsiteX7" fmla="*/ 24850 w 41374"/>
                  <a:gd name="connsiteY7" fmla="*/ 228 h 82451"/>
                  <a:gd name="connsiteX8" fmla="*/ 25668 w 41374"/>
                  <a:gd name="connsiteY8" fmla="*/ 526 h 82451"/>
                  <a:gd name="connsiteX9" fmla="*/ 26040 w 41374"/>
                  <a:gd name="connsiteY9" fmla="*/ 1270 h 82451"/>
                  <a:gd name="connsiteX10" fmla="*/ 26040 w 41374"/>
                  <a:gd name="connsiteY10" fmla="*/ 74344 h 82451"/>
                  <a:gd name="connsiteX11" fmla="*/ 41518 w 41374"/>
                  <a:gd name="connsiteY11" fmla="*/ 78362 h 82451"/>
                  <a:gd name="connsiteX12" fmla="*/ 41518 w 41374"/>
                  <a:gd name="connsiteY12" fmla="*/ 82679 h 82451"/>
                  <a:gd name="connsiteX13" fmla="*/ 889 w 41374"/>
                  <a:gd name="connsiteY13" fmla="*/ 82679 h 8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374" h="82451">
                    <a:moveTo>
                      <a:pt x="889" y="82679"/>
                    </a:moveTo>
                    <a:lnTo>
                      <a:pt x="889" y="78362"/>
                    </a:lnTo>
                    <a:cubicBezTo>
                      <a:pt x="11207" y="78362"/>
                      <a:pt x="16367" y="77023"/>
                      <a:pt x="16367" y="74344"/>
                    </a:cubicBezTo>
                    <a:lnTo>
                      <a:pt x="16367" y="9455"/>
                    </a:lnTo>
                    <a:cubicBezTo>
                      <a:pt x="12100" y="11440"/>
                      <a:pt x="6692" y="12432"/>
                      <a:pt x="144" y="12432"/>
                    </a:cubicBezTo>
                    <a:lnTo>
                      <a:pt x="144" y="8115"/>
                    </a:lnTo>
                    <a:cubicBezTo>
                      <a:pt x="10264" y="8115"/>
                      <a:pt x="17904" y="5486"/>
                      <a:pt x="23064" y="228"/>
                    </a:cubicBezTo>
                    <a:lnTo>
                      <a:pt x="24850" y="228"/>
                    </a:lnTo>
                    <a:cubicBezTo>
                      <a:pt x="25148" y="228"/>
                      <a:pt x="25420" y="327"/>
                      <a:pt x="25668" y="526"/>
                    </a:cubicBezTo>
                    <a:cubicBezTo>
                      <a:pt x="25916" y="724"/>
                      <a:pt x="26040" y="972"/>
                      <a:pt x="26040" y="1270"/>
                    </a:cubicBezTo>
                    <a:lnTo>
                      <a:pt x="26040" y="74344"/>
                    </a:lnTo>
                    <a:cubicBezTo>
                      <a:pt x="26040" y="77023"/>
                      <a:pt x="31200" y="78362"/>
                      <a:pt x="41518" y="78362"/>
                    </a:cubicBezTo>
                    <a:lnTo>
                      <a:pt x="41518" y="82679"/>
                    </a:lnTo>
                    <a:lnTo>
                      <a:pt x="889" y="82679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41388AC3-3984-527E-6109-536F9961792A}"/>
                  </a:ext>
                </a:extLst>
              </p:cNvPr>
              <p:cNvSpPr/>
              <p:nvPr/>
            </p:nvSpPr>
            <p:spPr>
              <a:xfrm>
                <a:off x="5470883" y="4419758"/>
                <a:ext cx="52090" cy="85129"/>
              </a:xfrm>
              <a:custGeom>
                <a:avLst/>
                <a:gdLst>
                  <a:gd name="connsiteX0" fmla="*/ 26189 w 52090"/>
                  <a:gd name="connsiteY0" fmla="*/ 85357 h 85129"/>
                  <a:gd name="connsiteX1" fmla="*/ 5576 w 52090"/>
                  <a:gd name="connsiteY1" fmla="*/ 72856 h 85129"/>
                  <a:gd name="connsiteX2" fmla="*/ 144 w 52090"/>
                  <a:gd name="connsiteY2" fmla="*/ 43239 h 85129"/>
                  <a:gd name="connsiteX3" fmla="*/ 2078 w 52090"/>
                  <a:gd name="connsiteY3" fmla="*/ 22924 h 85129"/>
                  <a:gd name="connsiteX4" fmla="*/ 9817 w 52090"/>
                  <a:gd name="connsiteY4" fmla="*/ 6850 h 85129"/>
                  <a:gd name="connsiteX5" fmla="*/ 26189 w 52090"/>
                  <a:gd name="connsiteY5" fmla="*/ 228 h 85129"/>
                  <a:gd name="connsiteX6" fmla="*/ 39583 w 52090"/>
                  <a:gd name="connsiteY6" fmla="*/ 4172 h 85129"/>
                  <a:gd name="connsiteX7" fmla="*/ 47472 w 52090"/>
                  <a:gd name="connsiteY7" fmla="*/ 14441 h 85129"/>
                  <a:gd name="connsiteX8" fmla="*/ 51192 w 52090"/>
                  <a:gd name="connsiteY8" fmla="*/ 27984 h 85129"/>
                  <a:gd name="connsiteX9" fmla="*/ 52234 w 52090"/>
                  <a:gd name="connsiteY9" fmla="*/ 43239 h 85129"/>
                  <a:gd name="connsiteX10" fmla="*/ 50224 w 52090"/>
                  <a:gd name="connsiteY10" fmla="*/ 63108 h 85129"/>
                  <a:gd name="connsiteX11" fmla="*/ 42485 w 52090"/>
                  <a:gd name="connsiteY11" fmla="*/ 78883 h 85129"/>
                  <a:gd name="connsiteX12" fmla="*/ 26189 w 52090"/>
                  <a:gd name="connsiteY12" fmla="*/ 85357 h 85129"/>
                  <a:gd name="connsiteX13" fmla="*/ 26189 w 52090"/>
                  <a:gd name="connsiteY13" fmla="*/ 82232 h 85129"/>
                  <a:gd name="connsiteX14" fmla="*/ 36458 w 52090"/>
                  <a:gd name="connsiteY14" fmla="*/ 75163 h 85129"/>
                  <a:gd name="connsiteX15" fmla="*/ 40625 w 52090"/>
                  <a:gd name="connsiteY15" fmla="*/ 59462 h 85129"/>
                  <a:gd name="connsiteX16" fmla="*/ 41369 w 52090"/>
                  <a:gd name="connsiteY16" fmla="*/ 41156 h 85129"/>
                  <a:gd name="connsiteX17" fmla="*/ 40625 w 52090"/>
                  <a:gd name="connsiteY17" fmla="*/ 24040 h 85129"/>
                  <a:gd name="connsiteX18" fmla="*/ 36532 w 52090"/>
                  <a:gd name="connsiteY18" fmla="*/ 9753 h 85129"/>
                  <a:gd name="connsiteX19" fmla="*/ 26189 w 52090"/>
                  <a:gd name="connsiteY19" fmla="*/ 3353 h 85129"/>
                  <a:gd name="connsiteX20" fmla="*/ 15770 w 52090"/>
                  <a:gd name="connsiteY20" fmla="*/ 9827 h 85129"/>
                  <a:gd name="connsiteX21" fmla="*/ 11603 w 52090"/>
                  <a:gd name="connsiteY21" fmla="*/ 24114 h 85129"/>
                  <a:gd name="connsiteX22" fmla="*/ 10859 w 52090"/>
                  <a:gd name="connsiteY22" fmla="*/ 41156 h 85129"/>
                  <a:gd name="connsiteX23" fmla="*/ 11157 w 52090"/>
                  <a:gd name="connsiteY23" fmla="*/ 54252 h 85129"/>
                  <a:gd name="connsiteX24" fmla="*/ 12943 w 52090"/>
                  <a:gd name="connsiteY24" fmla="*/ 66828 h 85129"/>
                  <a:gd name="connsiteX25" fmla="*/ 17632 w 52090"/>
                  <a:gd name="connsiteY25" fmla="*/ 77767 h 85129"/>
                  <a:gd name="connsiteX26" fmla="*/ 26189 w 52090"/>
                  <a:gd name="connsiteY26" fmla="*/ 82232 h 8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090" h="85129">
                    <a:moveTo>
                      <a:pt x="26189" y="85357"/>
                    </a:moveTo>
                    <a:cubicBezTo>
                      <a:pt x="16069" y="85357"/>
                      <a:pt x="9197" y="81190"/>
                      <a:pt x="5576" y="72856"/>
                    </a:cubicBezTo>
                    <a:cubicBezTo>
                      <a:pt x="1954" y="64521"/>
                      <a:pt x="144" y="54649"/>
                      <a:pt x="144" y="43239"/>
                    </a:cubicBezTo>
                    <a:cubicBezTo>
                      <a:pt x="144" y="35996"/>
                      <a:pt x="789" y="29224"/>
                      <a:pt x="2078" y="22924"/>
                    </a:cubicBezTo>
                    <a:cubicBezTo>
                      <a:pt x="3369" y="16623"/>
                      <a:pt x="5948" y="11265"/>
                      <a:pt x="9817" y="6850"/>
                    </a:cubicBezTo>
                    <a:cubicBezTo>
                      <a:pt x="13687" y="2435"/>
                      <a:pt x="19144" y="228"/>
                      <a:pt x="26189" y="228"/>
                    </a:cubicBezTo>
                    <a:cubicBezTo>
                      <a:pt x="31646" y="228"/>
                      <a:pt x="36111" y="1542"/>
                      <a:pt x="39583" y="4172"/>
                    </a:cubicBezTo>
                    <a:cubicBezTo>
                      <a:pt x="43056" y="6801"/>
                      <a:pt x="45685" y="10224"/>
                      <a:pt x="47472" y="14441"/>
                    </a:cubicBezTo>
                    <a:cubicBezTo>
                      <a:pt x="49257" y="18658"/>
                      <a:pt x="50497" y="23172"/>
                      <a:pt x="51192" y="27984"/>
                    </a:cubicBezTo>
                    <a:cubicBezTo>
                      <a:pt x="51887" y="32796"/>
                      <a:pt x="52234" y="37881"/>
                      <a:pt x="52234" y="43239"/>
                    </a:cubicBezTo>
                    <a:cubicBezTo>
                      <a:pt x="52234" y="50283"/>
                      <a:pt x="51564" y="56906"/>
                      <a:pt x="50224" y="63108"/>
                    </a:cubicBezTo>
                    <a:cubicBezTo>
                      <a:pt x="48885" y="69309"/>
                      <a:pt x="46305" y="74567"/>
                      <a:pt x="42485" y="78883"/>
                    </a:cubicBezTo>
                    <a:cubicBezTo>
                      <a:pt x="38666" y="83199"/>
                      <a:pt x="33234" y="85357"/>
                      <a:pt x="26189" y="85357"/>
                    </a:cubicBezTo>
                    <a:close/>
                    <a:moveTo>
                      <a:pt x="26189" y="82232"/>
                    </a:moveTo>
                    <a:cubicBezTo>
                      <a:pt x="30753" y="82232"/>
                      <a:pt x="34176" y="79876"/>
                      <a:pt x="36458" y="75163"/>
                    </a:cubicBezTo>
                    <a:cubicBezTo>
                      <a:pt x="38740" y="70450"/>
                      <a:pt x="40129" y="65216"/>
                      <a:pt x="40625" y="59462"/>
                    </a:cubicBezTo>
                    <a:cubicBezTo>
                      <a:pt x="41121" y="53707"/>
                      <a:pt x="41369" y="47605"/>
                      <a:pt x="41369" y="41156"/>
                    </a:cubicBezTo>
                    <a:cubicBezTo>
                      <a:pt x="41369" y="35004"/>
                      <a:pt x="41121" y="29298"/>
                      <a:pt x="40625" y="24040"/>
                    </a:cubicBezTo>
                    <a:cubicBezTo>
                      <a:pt x="40129" y="18782"/>
                      <a:pt x="38765" y="14019"/>
                      <a:pt x="36532" y="9753"/>
                    </a:cubicBezTo>
                    <a:cubicBezTo>
                      <a:pt x="34300" y="5486"/>
                      <a:pt x="30852" y="3353"/>
                      <a:pt x="26189" y="3353"/>
                    </a:cubicBezTo>
                    <a:cubicBezTo>
                      <a:pt x="21525" y="3353"/>
                      <a:pt x="18053" y="5511"/>
                      <a:pt x="15770" y="9827"/>
                    </a:cubicBezTo>
                    <a:cubicBezTo>
                      <a:pt x="13489" y="14143"/>
                      <a:pt x="12099" y="18905"/>
                      <a:pt x="11603" y="24114"/>
                    </a:cubicBezTo>
                    <a:cubicBezTo>
                      <a:pt x="11107" y="29323"/>
                      <a:pt x="10859" y="35004"/>
                      <a:pt x="10859" y="41156"/>
                    </a:cubicBezTo>
                    <a:cubicBezTo>
                      <a:pt x="10859" y="45819"/>
                      <a:pt x="10958" y="50185"/>
                      <a:pt x="11157" y="54252"/>
                    </a:cubicBezTo>
                    <a:cubicBezTo>
                      <a:pt x="11356" y="58320"/>
                      <a:pt x="11951" y="62512"/>
                      <a:pt x="12943" y="66828"/>
                    </a:cubicBezTo>
                    <a:cubicBezTo>
                      <a:pt x="13935" y="71144"/>
                      <a:pt x="15498" y="74790"/>
                      <a:pt x="17632" y="77767"/>
                    </a:cubicBezTo>
                    <a:cubicBezTo>
                      <a:pt x="19764" y="80743"/>
                      <a:pt x="22617" y="82232"/>
                      <a:pt x="26189" y="8223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38" name="Freeform 66 1">
                <a:extLst>
                  <a:ext uri="{FF2B5EF4-FFF2-40B4-BE49-F238E27FC236}">
                    <a16:creationId xmlns:a16="http://schemas.microsoft.com/office/drawing/2014/main" id="{EE1A5A78-37F3-5491-2F0F-6DD0574917B8}"/>
                  </a:ext>
                </a:extLst>
              </p:cNvPr>
              <p:cNvSpPr/>
              <p:nvPr/>
            </p:nvSpPr>
            <p:spPr>
              <a:xfrm>
                <a:off x="5531209" y="4419758"/>
                <a:ext cx="52089" cy="85129"/>
              </a:xfrm>
              <a:custGeom>
                <a:avLst/>
                <a:gdLst>
                  <a:gd name="connsiteX0" fmla="*/ 26188 w 52089"/>
                  <a:gd name="connsiteY0" fmla="*/ 85357 h 85129"/>
                  <a:gd name="connsiteX1" fmla="*/ 5576 w 52089"/>
                  <a:gd name="connsiteY1" fmla="*/ 72856 h 85129"/>
                  <a:gd name="connsiteX2" fmla="*/ 144 w 52089"/>
                  <a:gd name="connsiteY2" fmla="*/ 43239 h 85129"/>
                  <a:gd name="connsiteX3" fmla="*/ 2078 w 52089"/>
                  <a:gd name="connsiteY3" fmla="*/ 22924 h 85129"/>
                  <a:gd name="connsiteX4" fmla="*/ 9817 w 52089"/>
                  <a:gd name="connsiteY4" fmla="*/ 6850 h 85129"/>
                  <a:gd name="connsiteX5" fmla="*/ 26188 w 52089"/>
                  <a:gd name="connsiteY5" fmla="*/ 228 h 85129"/>
                  <a:gd name="connsiteX6" fmla="*/ 39583 w 52089"/>
                  <a:gd name="connsiteY6" fmla="*/ 4172 h 85129"/>
                  <a:gd name="connsiteX7" fmla="*/ 47471 w 52089"/>
                  <a:gd name="connsiteY7" fmla="*/ 14441 h 85129"/>
                  <a:gd name="connsiteX8" fmla="*/ 51191 w 52089"/>
                  <a:gd name="connsiteY8" fmla="*/ 27984 h 85129"/>
                  <a:gd name="connsiteX9" fmla="*/ 52233 w 52089"/>
                  <a:gd name="connsiteY9" fmla="*/ 43239 h 85129"/>
                  <a:gd name="connsiteX10" fmla="*/ 50224 w 52089"/>
                  <a:gd name="connsiteY10" fmla="*/ 63108 h 85129"/>
                  <a:gd name="connsiteX11" fmla="*/ 42485 w 52089"/>
                  <a:gd name="connsiteY11" fmla="*/ 78883 h 85129"/>
                  <a:gd name="connsiteX12" fmla="*/ 26188 w 52089"/>
                  <a:gd name="connsiteY12" fmla="*/ 85357 h 85129"/>
                  <a:gd name="connsiteX13" fmla="*/ 26188 w 52089"/>
                  <a:gd name="connsiteY13" fmla="*/ 82232 h 85129"/>
                  <a:gd name="connsiteX14" fmla="*/ 36458 w 52089"/>
                  <a:gd name="connsiteY14" fmla="*/ 75163 h 85129"/>
                  <a:gd name="connsiteX15" fmla="*/ 40625 w 52089"/>
                  <a:gd name="connsiteY15" fmla="*/ 59462 h 85129"/>
                  <a:gd name="connsiteX16" fmla="*/ 41369 w 52089"/>
                  <a:gd name="connsiteY16" fmla="*/ 41156 h 85129"/>
                  <a:gd name="connsiteX17" fmla="*/ 40625 w 52089"/>
                  <a:gd name="connsiteY17" fmla="*/ 24040 h 85129"/>
                  <a:gd name="connsiteX18" fmla="*/ 36532 w 52089"/>
                  <a:gd name="connsiteY18" fmla="*/ 9753 h 85129"/>
                  <a:gd name="connsiteX19" fmla="*/ 26188 w 52089"/>
                  <a:gd name="connsiteY19" fmla="*/ 3353 h 85129"/>
                  <a:gd name="connsiteX20" fmla="*/ 15770 w 52089"/>
                  <a:gd name="connsiteY20" fmla="*/ 9827 h 85129"/>
                  <a:gd name="connsiteX21" fmla="*/ 11603 w 52089"/>
                  <a:gd name="connsiteY21" fmla="*/ 24114 h 85129"/>
                  <a:gd name="connsiteX22" fmla="*/ 10859 w 52089"/>
                  <a:gd name="connsiteY22" fmla="*/ 41156 h 85129"/>
                  <a:gd name="connsiteX23" fmla="*/ 11157 w 52089"/>
                  <a:gd name="connsiteY23" fmla="*/ 54252 h 85129"/>
                  <a:gd name="connsiteX24" fmla="*/ 12942 w 52089"/>
                  <a:gd name="connsiteY24" fmla="*/ 66828 h 85129"/>
                  <a:gd name="connsiteX25" fmla="*/ 17631 w 52089"/>
                  <a:gd name="connsiteY25" fmla="*/ 77767 h 85129"/>
                  <a:gd name="connsiteX26" fmla="*/ 26188 w 52089"/>
                  <a:gd name="connsiteY26" fmla="*/ 82232 h 8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089" h="85129">
                    <a:moveTo>
                      <a:pt x="26188" y="85357"/>
                    </a:moveTo>
                    <a:cubicBezTo>
                      <a:pt x="16068" y="85357"/>
                      <a:pt x="9197" y="81190"/>
                      <a:pt x="5576" y="72856"/>
                    </a:cubicBezTo>
                    <a:cubicBezTo>
                      <a:pt x="1954" y="64521"/>
                      <a:pt x="144" y="54649"/>
                      <a:pt x="144" y="43239"/>
                    </a:cubicBezTo>
                    <a:cubicBezTo>
                      <a:pt x="144" y="35996"/>
                      <a:pt x="789" y="29224"/>
                      <a:pt x="2078" y="22924"/>
                    </a:cubicBezTo>
                    <a:cubicBezTo>
                      <a:pt x="3368" y="16623"/>
                      <a:pt x="5948" y="11265"/>
                      <a:pt x="9817" y="6850"/>
                    </a:cubicBezTo>
                    <a:cubicBezTo>
                      <a:pt x="13687" y="2435"/>
                      <a:pt x="19144" y="228"/>
                      <a:pt x="26188" y="228"/>
                    </a:cubicBezTo>
                    <a:cubicBezTo>
                      <a:pt x="31645" y="228"/>
                      <a:pt x="36110" y="1542"/>
                      <a:pt x="39583" y="4172"/>
                    </a:cubicBezTo>
                    <a:cubicBezTo>
                      <a:pt x="43056" y="6801"/>
                      <a:pt x="45685" y="10224"/>
                      <a:pt x="47471" y="14441"/>
                    </a:cubicBezTo>
                    <a:cubicBezTo>
                      <a:pt x="49257" y="18658"/>
                      <a:pt x="50497" y="23172"/>
                      <a:pt x="51191" y="27984"/>
                    </a:cubicBezTo>
                    <a:cubicBezTo>
                      <a:pt x="51886" y="32796"/>
                      <a:pt x="52233" y="37881"/>
                      <a:pt x="52233" y="43239"/>
                    </a:cubicBezTo>
                    <a:cubicBezTo>
                      <a:pt x="52233" y="50283"/>
                      <a:pt x="51563" y="56906"/>
                      <a:pt x="50224" y="63108"/>
                    </a:cubicBezTo>
                    <a:cubicBezTo>
                      <a:pt x="48884" y="69309"/>
                      <a:pt x="46305" y="74567"/>
                      <a:pt x="42485" y="78883"/>
                    </a:cubicBezTo>
                    <a:cubicBezTo>
                      <a:pt x="38665" y="83199"/>
                      <a:pt x="33233" y="85357"/>
                      <a:pt x="26188" y="85357"/>
                    </a:cubicBezTo>
                    <a:close/>
                    <a:moveTo>
                      <a:pt x="26188" y="82232"/>
                    </a:moveTo>
                    <a:cubicBezTo>
                      <a:pt x="30752" y="82232"/>
                      <a:pt x="34176" y="79876"/>
                      <a:pt x="36458" y="75163"/>
                    </a:cubicBezTo>
                    <a:cubicBezTo>
                      <a:pt x="38739" y="70450"/>
                      <a:pt x="40128" y="65216"/>
                      <a:pt x="40625" y="59462"/>
                    </a:cubicBezTo>
                    <a:cubicBezTo>
                      <a:pt x="41121" y="53707"/>
                      <a:pt x="41369" y="47605"/>
                      <a:pt x="41369" y="41156"/>
                    </a:cubicBezTo>
                    <a:cubicBezTo>
                      <a:pt x="41369" y="35004"/>
                      <a:pt x="41121" y="29298"/>
                      <a:pt x="40625" y="24040"/>
                    </a:cubicBezTo>
                    <a:cubicBezTo>
                      <a:pt x="40128" y="18782"/>
                      <a:pt x="38764" y="14019"/>
                      <a:pt x="36532" y="9753"/>
                    </a:cubicBezTo>
                    <a:cubicBezTo>
                      <a:pt x="34299" y="5486"/>
                      <a:pt x="30851" y="3353"/>
                      <a:pt x="26188" y="3353"/>
                    </a:cubicBezTo>
                    <a:cubicBezTo>
                      <a:pt x="21525" y="3353"/>
                      <a:pt x="18053" y="5511"/>
                      <a:pt x="15770" y="9827"/>
                    </a:cubicBezTo>
                    <a:cubicBezTo>
                      <a:pt x="13488" y="14143"/>
                      <a:pt x="12099" y="18905"/>
                      <a:pt x="11603" y="24114"/>
                    </a:cubicBezTo>
                    <a:cubicBezTo>
                      <a:pt x="11107" y="29323"/>
                      <a:pt x="10859" y="35004"/>
                      <a:pt x="10859" y="41156"/>
                    </a:cubicBezTo>
                    <a:cubicBezTo>
                      <a:pt x="10859" y="45819"/>
                      <a:pt x="10958" y="50185"/>
                      <a:pt x="11157" y="54252"/>
                    </a:cubicBezTo>
                    <a:cubicBezTo>
                      <a:pt x="11355" y="58320"/>
                      <a:pt x="11951" y="62512"/>
                      <a:pt x="12942" y="66828"/>
                    </a:cubicBezTo>
                    <a:cubicBezTo>
                      <a:pt x="13935" y="71144"/>
                      <a:pt x="15498" y="74790"/>
                      <a:pt x="17631" y="77767"/>
                    </a:cubicBezTo>
                    <a:cubicBezTo>
                      <a:pt x="19764" y="80743"/>
                      <a:pt x="22616" y="82232"/>
                      <a:pt x="26188" y="8223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39" name="Freeform 67 1">
                <a:extLst>
                  <a:ext uri="{FF2B5EF4-FFF2-40B4-BE49-F238E27FC236}">
                    <a16:creationId xmlns:a16="http://schemas.microsoft.com/office/drawing/2014/main" id="{4E4826B7-5CFC-48EB-80B4-3C4BE94637F7}"/>
                  </a:ext>
                </a:extLst>
              </p:cNvPr>
              <p:cNvSpPr/>
              <p:nvPr/>
            </p:nvSpPr>
            <p:spPr>
              <a:xfrm>
                <a:off x="5630262" y="4446696"/>
                <a:ext cx="47922" cy="56852"/>
              </a:xfrm>
              <a:custGeom>
                <a:avLst/>
                <a:gdLst>
                  <a:gd name="connsiteX0" fmla="*/ 27528 w 47922"/>
                  <a:gd name="connsiteY0" fmla="*/ 57080 h 56852"/>
                  <a:gd name="connsiteX1" fmla="*/ 13687 w 47922"/>
                  <a:gd name="connsiteY1" fmla="*/ 53136 h 56852"/>
                  <a:gd name="connsiteX2" fmla="*/ 3790 w 47922"/>
                  <a:gd name="connsiteY2" fmla="*/ 42569 h 56852"/>
                  <a:gd name="connsiteX3" fmla="*/ 144 w 47922"/>
                  <a:gd name="connsiteY3" fmla="*/ 28654 h 56852"/>
                  <a:gd name="connsiteX4" fmla="*/ 3417 w 47922"/>
                  <a:gd name="connsiteY4" fmla="*/ 14813 h 56852"/>
                  <a:gd name="connsiteX5" fmla="*/ 12645 w 47922"/>
                  <a:gd name="connsiteY5" fmla="*/ 4246 h 56852"/>
                  <a:gd name="connsiteX6" fmla="*/ 25742 w 47922"/>
                  <a:gd name="connsiteY6" fmla="*/ 228 h 56852"/>
                  <a:gd name="connsiteX7" fmla="*/ 35714 w 47922"/>
                  <a:gd name="connsiteY7" fmla="*/ 2163 h 56852"/>
                  <a:gd name="connsiteX8" fmla="*/ 42634 w 47922"/>
                  <a:gd name="connsiteY8" fmla="*/ 7446 h 56852"/>
                  <a:gd name="connsiteX9" fmla="*/ 46727 w 47922"/>
                  <a:gd name="connsiteY9" fmla="*/ 15408 h 56852"/>
                  <a:gd name="connsiteX10" fmla="*/ 48066 w 47922"/>
                  <a:gd name="connsiteY10" fmla="*/ 25529 h 56852"/>
                  <a:gd name="connsiteX11" fmla="*/ 46875 w 47922"/>
                  <a:gd name="connsiteY11" fmla="*/ 27166 h 56852"/>
                  <a:gd name="connsiteX12" fmla="*/ 11008 w 47922"/>
                  <a:gd name="connsiteY12" fmla="*/ 27166 h 56852"/>
                  <a:gd name="connsiteX13" fmla="*/ 11008 w 47922"/>
                  <a:gd name="connsiteY13" fmla="*/ 28505 h 56852"/>
                  <a:gd name="connsiteX14" fmla="*/ 15175 w 47922"/>
                  <a:gd name="connsiteY14" fmla="*/ 46141 h 56852"/>
                  <a:gd name="connsiteX15" fmla="*/ 28719 w 47922"/>
                  <a:gd name="connsiteY15" fmla="*/ 53508 h 56852"/>
                  <a:gd name="connsiteX16" fmla="*/ 35714 w 47922"/>
                  <a:gd name="connsiteY16" fmla="*/ 51797 h 56852"/>
                  <a:gd name="connsiteX17" fmla="*/ 41369 w 47922"/>
                  <a:gd name="connsiteY17" fmla="*/ 47109 h 56852"/>
                  <a:gd name="connsiteX18" fmla="*/ 44494 w 47922"/>
                  <a:gd name="connsiteY18" fmla="*/ 40560 h 56852"/>
                  <a:gd name="connsiteX19" fmla="*/ 45015 w 47922"/>
                  <a:gd name="connsiteY19" fmla="*/ 39891 h 56852"/>
                  <a:gd name="connsiteX20" fmla="*/ 45685 w 47922"/>
                  <a:gd name="connsiteY20" fmla="*/ 39518 h 56852"/>
                  <a:gd name="connsiteX21" fmla="*/ 46875 w 47922"/>
                  <a:gd name="connsiteY21" fmla="*/ 39518 h 56852"/>
                  <a:gd name="connsiteX22" fmla="*/ 48066 w 47922"/>
                  <a:gd name="connsiteY22" fmla="*/ 41156 h 56852"/>
                  <a:gd name="connsiteX23" fmla="*/ 40625 w 47922"/>
                  <a:gd name="connsiteY23" fmla="*/ 52615 h 56852"/>
                  <a:gd name="connsiteX24" fmla="*/ 27528 w 47922"/>
                  <a:gd name="connsiteY24" fmla="*/ 57080 h 56852"/>
                  <a:gd name="connsiteX25" fmla="*/ 11157 w 47922"/>
                  <a:gd name="connsiteY25" fmla="*/ 24040 h 56852"/>
                  <a:gd name="connsiteX26" fmla="*/ 39286 w 47922"/>
                  <a:gd name="connsiteY26" fmla="*/ 24040 h 56852"/>
                  <a:gd name="connsiteX27" fmla="*/ 38021 w 47922"/>
                  <a:gd name="connsiteY27" fmla="*/ 14665 h 56852"/>
                  <a:gd name="connsiteX28" fmla="*/ 33704 w 47922"/>
                  <a:gd name="connsiteY28" fmla="*/ 6702 h 56852"/>
                  <a:gd name="connsiteX29" fmla="*/ 25742 w 47922"/>
                  <a:gd name="connsiteY29" fmla="*/ 3502 h 56852"/>
                  <a:gd name="connsiteX30" fmla="*/ 14952 w 47922"/>
                  <a:gd name="connsiteY30" fmla="*/ 10051 h 56852"/>
                  <a:gd name="connsiteX31" fmla="*/ 11157 w 47922"/>
                  <a:gd name="connsiteY31" fmla="*/ 24040 h 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7922" h="56852">
                    <a:moveTo>
                      <a:pt x="27528" y="57080"/>
                    </a:moveTo>
                    <a:cubicBezTo>
                      <a:pt x="22468" y="57080"/>
                      <a:pt x="17854" y="55766"/>
                      <a:pt x="13687" y="53136"/>
                    </a:cubicBezTo>
                    <a:cubicBezTo>
                      <a:pt x="9520" y="50507"/>
                      <a:pt x="6221" y="46985"/>
                      <a:pt x="3790" y="42569"/>
                    </a:cubicBezTo>
                    <a:cubicBezTo>
                      <a:pt x="1359" y="38154"/>
                      <a:pt x="144" y="33516"/>
                      <a:pt x="144" y="28654"/>
                    </a:cubicBezTo>
                    <a:cubicBezTo>
                      <a:pt x="144" y="23792"/>
                      <a:pt x="1235" y="19179"/>
                      <a:pt x="3417" y="14813"/>
                    </a:cubicBezTo>
                    <a:cubicBezTo>
                      <a:pt x="5601" y="10448"/>
                      <a:pt x="8676" y="6925"/>
                      <a:pt x="12645" y="4246"/>
                    </a:cubicBezTo>
                    <a:cubicBezTo>
                      <a:pt x="16614" y="1567"/>
                      <a:pt x="20980" y="228"/>
                      <a:pt x="25742" y="228"/>
                    </a:cubicBezTo>
                    <a:cubicBezTo>
                      <a:pt x="29612" y="228"/>
                      <a:pt x="32936" y="873"/>
                      <a:pt x="35714" y="2163"/>
                    </a:cubicBezTo>
                    <a:cubicBezTo>
                      <a:pt x="38492" y="3453"/>
                      <a:pt x="40799" y="5214"/>
                      <a:pt x="42634" y="7446"/>
                    </a:cubicBezTo>
                    <a:cubicBezTo>
                      <a:pt x="44470" y="9678"/>
                      <a:pt x="45834" y="12333"/>
                      <a:pt x="46727" y="15408"/>
                    </a:cubicBezTo>
                    <a:cubicBezTo>
                      <a:pt x="47619" y="18484"/>
                      <a:pt x="48066" y="21858"/>
                      <a:pt x="48066" y="25529"/>
                    </a:cubicBezTo>
                    <a:cubicBezTo>
                      <a:pt x="48066" y="26620"/>
                      <a:pt x="47669" y="27166"/>
                      <a:pt x="46875" y="27166"/>
                    </a:cubicBezTo>
                    <a:lnTo>
                      <a:pt x="11008" y="27166"/>
                    </a:lnTo>
                    <a:lnTo>
                      <a:pt x="11008" y="28505"/>
                    </a:lnTo>
                    <a:cubicBezTo>
                      <a:pt x="11008" y="35351"/>
                      <a:pt x="12397" y="41230"/>
                      <a:pt x="15175" y="46141"/>
                    </a:cubicBezTo>
                    <a:cubicBezTo>
                      <a:pt x="17953" y="51053"/>
                      <a:pt x="22468" y="53508"/>
                      <a:pt x="28719" y="53508"/>
                    </a:cubicBezTo>
                    <a:cubicBezTo>
                      <a:pt x="31199" y="53508"/>
                      <a:pt x="33531" y="52938"/>
                      <a:pt x="35714" y="51797"/>
                    </a:cubicBezTo>
                    <a:cubicBezTo>
                      <a:pt x="37896" y="50656"/>
                      <a:pt x="39781" y="49093"/>
                      <a:pt x="41369" y="47109"/>
                    </a:cubicBezTo>
                    <a:cubicBezTo>
                      <a:pt x="42956" y="45124"/>
                      <a:pt x="43998" y="42941"/>
                      <a:pt x="44494" y="40560"/>
                    </a:cubicBezTo>
                    <a:cubicBezTo>
                      <a:pt x="44594" y="40362"/>
                      <a:pt x="44767" y="40139"/>
                      <a:pt x="45015" y="39891"/>
                    </a:cubicBezTo>
                    <a:cubicBezTo>
                      <a:pt x="45263" y="39642"/>
                      <a:pt x="45487" y="39518"/>
                      <a:pt x="45685" y="39518"/>
                    </a:cubicBezTo>
                    <a:lnTo>
                      <a:pt x="46875" y="39518"/>
                    </a:lnTo>
                    <a:cubicBezTo>
                      <a:pt x="47669" y="39518"/>
                      <a:pt x="48066" y="40064"/>
                      <a:pt x="48066" y="41156"/>
                    </a:cubicBezTo>
                    <a:cubicBezTo>
                      <a:pt x="46975" y="45819"/>
                      <a:pt x="44495" y="49639"/>
                      <a:pt x="40625" y="52615"/>
                    </a:cubicBezTo>
                    <a:cubicBezTo>
                      <a:pt x="36755" y="55592"/>
                      <a:pt x="32390" y="57080"/>
                      <a:pt x="27528" y="57080"/>
                    </a:cubicBezTo>
                    <a:close/>
                    <a:moveTo>
                      <a:pt x="11157" y="24040"/>
                    </a:moveTo>
                    <a:lnTo>
                      <a:pt x="39286" y="24040"/>
                    </a:lnTo>
                    <a:cubicBezTo>
                      <a:pt x="39286" y="20965"/>
                      <a:pt x="38864" y="17840"/>
                      <a:pt x="38021" y="14665"/>
                    </a:cubicBezTo>
                    <a:cubicBezTo>
                      <a:pt x="37177" y="11490"/>
                      <a:pt x="35738" y="8835"/>
                      <a:pt x="33704" y="6702"/>
                    </a:cubicBezTo>
                    <a:cubicBezTo>
                      <a:pt x="31670" y="4569"/>
                      <a:pt x="29016" y="3502"/>
                      <a:pt x="25742" y="3502"/>
                    </a:cubicBezTo>
                    <a:cubicBezTo>
                      <a:pt x="21079" y="3502"/>
                      <a:pt x="17482" y="5685"/>
                      <a:pt x="14952" y="10051"/>
                    </a:cubicBezTo>
                    <a:cubicBezTo>
                      <a:pt x="12422" y="14416"/>
                      <a:pt x="11157" y="19079"/>
                      <a:pt x="11157" y="240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40" name="Freeform 68 1">
                <a:extLst>
                  <a:ext uri="{FF2B5EF4-FFF2-40B4-BE49-F238E27FC236}">
                    <a16:creationId xmlns:a16="http://schemas.microsoft.com/office/drawing/2014/main" id="{08338098-E5F2-3662-E377-DFC4639A23DB}"/>
                  </a:ext>
                </a:extLst>
              </p:cNvPr>
              <p:cNvSpPr/>
              <p:nvPr/>
            </p:nvSpPr>
            <p:spPr>
              <a:xfrm>
                <a:off x="5682842" y="4417675"/>
                <a:ext cx="87957" cy="87212"/>
              </a:xfrm>
              <a:custGeom>
                <a:avLst/>
                <a:gdLst>
                  <a:gd name="connsiteX0" fmla="*/ 41370 w 87957"/>
                  <a:gd name="connsiteY0" fmla="*/ 86101 h 87212"/>
                  <a:gd name="connsiteX1" fmla="*/ 12199 w 87957"/>
                  <a:gd name="connsiteY1" fmla="*/ 8412 h 87212"/>
                  <a:gd name="connsiteX2" fmla="*/ 7958 w 87957"/>
                  <a:gd name="connsiteY2" fmla="*/ 5213 h 87212"/>
                  <a:gd name="connsiteX3" fmla="*/ 144 w 87957"/>
                  <a:gd name="connsiteY3" fmla="*/ 4543 h 87212"/>
                  <a:gd name="connsiteX4" fmla="*/ 144 w 87957"/>
                  <a:gd name="connsiteY4" fmla="*/ 228 h 87212"/>
                  <a:gd name="connsiteX5" fmla="*/ 34226 w 87957"/>
                  <a:gd name="connsiteY5" fmla="*/ 228 h 87212"/>
                  <a:gd name="connsiteX6" fmla="*/ 34226 w 87957"/>
                  <a:gd name="connsiteY6" fmla="*/ 4543 h 87212"/>
                  <a:gd name="connsiteX7" fmla="*/ 23956 w 87957"/>
                  <a:gd name="connsiteY7" fmla="*/ 7668 h 87212"/>
                  <a:gd name="connsiteX8" fmla="*/ 23956 w 87957"/>
                  <a:gd name="connsiteY8" fmla="*/ 8115 h 87212"/>
                  <a:gd name="connsiteX9" fmla="*/ 23956 w 87957"/>
                  <a:gd name="connsiteY9" fmla="*/ 8412 h 87212"/>
                  <a:gd name="connsiteX10" fmla="*/ 47769 w 87957"/>
                  <a:gd name="connsiteY10" fmla="*/ 71665 h 87212"/>
                  <a:gd name="connsiteX11" fmla="*/ 70242 w 87957"/>
                  <a:gd name="connsiteY11" fmla="*/ 11836 h 87212"/>
                  <a:gd name="connsiteX12" fmla="*/ 70391 w 87957"/>
                  <a:gd name="connsiteY12" fmla="*/ 10348 h 87212"/>
                  <a:gd name="connsiteX13" fmla="*/ 67638 w 87957"/>
                  <a:gd name="connsiteY13" fmla="*/ 5957 h 87212"/>
                  <a:gd name="connsiteX14" fmla="*/ 61461 w 87957"/>
                  <a:gd name="connsiteY14" fmla="*/ 4543 h 87212"/>
                  <a:gd name="connsiteX15" fmla="*/ 61461 w 87957"/>
                  <a:gd name="connsiteY15" fmla="*/ 228 h 87212"/>
                  <a:gd name="connsiteX16" fmla="*/ 88101 w 87957"/>
                  <a:gd name="connsiteY16" fmla="*/ 228 h 87212"/>
                  <a:gd name="connsiteX17" fmla="*/ 88101 w 87957"/>
                  <a:gd name="connsiteY17" fmla="*/ 4543 h 87212"/>
                  <a:gd name="connsiteX18" fmla="*/ 79991 w 87957"/>
                  <a:gd name="connsiteY18" fmla="*/ 6255 h 87212"/>
                  <a:gd name="connsiteX19" fmla="*/ 74856 w 87957"/>
                  <a:gd name="connsiteY19" fmla="*/ 11836 h 87212"/>
                  <a:gd name="connsiteX20" fmla="*/ 46876 w 87957"/>
                  <a:gd name="connsiteY20" fmla="*/ 86101 h 87212"/>
                  <a:gd name="connsiteX21" fmla="*/ 44942 w 87957"/>
                  <a:gd name="connsiteY21" fmla="*/ 87440 h 87212"/>
                  <a:gd name="connsiteX22" fmla="*/ 43304 w 87957"/>
                  <a:gd name="connsiteY22" fmla="*/ 87440 h 87212"/>
                  <a:gd name="connsiteX23" fmla="*/ 41370 w 87957"/>
                  <a:gd name="connsiteY23" fmla="*/ 86101 h 8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7957" h="87212">
                    <a:moveTo>
                      <a:pt x="41370" y="86101"/>
                    </a:moveTo>
                    <a:lnTo>
                      <a:pt x="12199" y="8412"/>
                    </a:lnTo>
                    <a:cubicBezTo>
                      <a:pt x="11406" y="6726"/>
                      <a:pt x="9992" y="5659"/>
                      <a:pt x="7958" y="5213"/>
                    </a:cubicBezTo>
                    <a:cubicBezTo>
                      <a:pt x="5923" y="4766"/>
                      <a:pt x="3318" y="4543"/>
                      <a:pt x="144" y="4543"/>
                    </a:cubicBezTo>
                    <a:lnTo>
                      <a:pt x="144" y="228"/>
                    </a:lnTo>
                    <a:lnTo>
                      <a:pt x="34226" y="228"/>
                    </a:lnTo>
                    <a:lnTo>
                      <a:pt x="34226" y="4543"/>
                    </a:lnTo>
                    <a:cubicBezTo>
                      <a:pt x="27379" y="4543"/>
                      <a:pt x="23956" y="5585"/>
                      <a:pt x="23956" y="7668"/>
                    </a:cubicBezTo>
                    <a:cubicBezTo>
                      <a:pt x="23956" y="7867"/>
                      <a:pt x="23956" y="8016"/>
                      <a:pt x="23956" y="8115"/>
                    </a:cubicBezTo>
                    <a:cubicBezTo>
                      <a:pt x="23956" y="8214"/>
                      <a:pt x="23956" y="8313"/>
                      <a:pt x="23956" y="8412"/>
                    </a:cubicBezTo>
                    <a:lnTo>
                      <a:pt x="47769" y="71665"/>
                    </a:lnTo>
                    <a:lnTo>
                      <a:pt x="70242" y="11836"/>
                    </a:lnTo>
                    <a:cubicBezTo>
                      <a:pt x="70341" y="11538"/>
                      <a:pt x="70391" y="11042"/>
                      <a:pt x="70391" y="10348"/>
                    </a:cubicBezTo>
                    <a:cubicBezTo>
                      <a:pt x="70391" y="8364"/>
                      <a:pt x="69473" y="6900"/>
                      <a:pt x="67638" y="5957"/>
                    </a:cubicBezTo>
                    <a:cubicBezTo>
                      <a:pt x="65802" y="5015"/>
                      <a:pt x="63743" y="4543"/>
                      <a:pt x="61461" y="4543"/>
                    </a:cubicBezTo>
                    <a:lnTo>
                      <a:pt x="61461" y="228"/>
                    </a:lnTo>
                    <a:lnTo>
                      <a:pt x="88101" y="228"/>
                    </a:lnTo>
                    <a:lnTo>
                      <a:pt x="88101" y="4543"/>
                    </a:lnTo>
                    <a:cubicBezTo>
                      <a:pt x="85026" y="4543"/>
                      <a:pt x="82322" y="5114"/>
                      <a:pt x="79991" y="6255"/>
                    </a:cubicBezTo>
                    <a:cubicBezTo>
                      <a:pt x="77659" y="7396"/>
                      <a:pt x="75947" y="9256"/>
                      <a:pt x="74856" y="11836"/>
                    </a:cubicBezTo>
                    <a:lnTo>
                      <a:pt x="46876" y="86101"/>
                    </a:lnTo>
                    <a:cubicBezTo>
                      <a:pt x="46677" y="86994"/>
                      <a:pt x="46032" y="87440"/>
                      <a:pt x="44942" y="87440"/>
                    </a:cubicBezTo>
                    <a:lnTo>
                      <a:pt x="43304" y="87440"/>
                    </a:lnTo>
                    <a:cubicBezTo>
                      <a:pt x="42213" y="87440"/>
                      <a:pt x="41568" y="86994"/>
                      <a:pt x="41370" y="861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</p:grpSp>
        <p:grpSp>
          <p:nvGrpSpPr>
            <p:cNvPr id="1341" name="Graphic 46">
              <a:extLst>
                <a:ext uri="{FF2B5EF4-FFF2-40B4-BE49-F238E27FC236}">
                  <a16:creationId xmlns:a16="http://schemas.microsoft.com/office/drawing/2014/main" id="{F3761670-9F51-F942-FC43-5C3F69EA9F9F}"/>
                </a:ext>
              </a:extLst>
            </p:cNvPr>
            <p:cNvGrpSpPr/>
            <p:nvPr/>
          </p:nvGrpSpPr>
          <p:grpSpPr>
            <a:xfrm>
              <a:off x="9145684" y="1593318"/>
              <a:ext cx="446364" cy="134393"/>
              <a:chOff x="6329483" y="4416335"/>
              <a:chExt cx="294111" cy="88552"/>
            </a:xfrm>
            <a:solidFill>
              <a:srgbClr val="262626"/>
            </a:solidFill>
          </p:grpSpPr>
          <p:sp>
            <p:nvSpPr>
              <p:cNvPr id="1342" name="Freeform 70 1">
                <a:extLst>
                  <a:ext uri="{FF2B5EF4-FFF2-40B4-BE49-F238E27FC236}">
                    <a16:creationId xmlns:a16="http://schemas.microsoft.com/office/drawing/2014/main" id="{F4F64276-5AB5-815F-5E13-2E6C4BC37B3A}"/>
                  </a:ext>
                </a:extLst>
              </p:cNvPr>
              <p:cNvSpPr/>
              <p:nvPr/>
            </p:nvSpPr>
            <p:spPr>
              <a:xfrm>
                <a:off x="6329483" y="4419758"/>
                <a:ext cx="41374" cy="82451"/>
              </a:xfrm>
              <a:custGeom>
                <a:avLst/>
                <a:gdLst>
                  <a:gd name="connsiteX0" fmla="*/ 981 w 41374"/>
                  <a:gd name="connsiteY0" fmla="*/ 82679 h 82451"/>
                  <a:gd name="connsiteX1" fmla="*/ 981 w 41374"/>
                  <a:gd name="connsiteY1" fmla="*/ 78362 h 82451"/>
                  <a:gd name="connsiteX2" fmla="*/ 16459 w 41374"/>
                  <a:gd name="connsiteY2" fmla="*/ 74344 h 82451"/>
                  <a:gd name="connsiteX3" fmla="*/ 16459 w 41374"/>
                  <a:gd name="connsiteY3" fmla="*/ 9455 h 82451"/>
                  <a:gd name="connsiteX4" fmla="*/ 236 w 41374"/>
                  <a:gd name="connsiteY4" fmla="*/ 12432 h 82451"/>
                  <a:gd name="connsiteX5" fmla="*/ 236 w 41374"/>
                  <a:gd name="connsiteY5" fmla="*/ 8115 h 82451"/>
                  <a:gd name="connsiteX6" fmla="*/ 23156 w 41374"/>
                  <a:gd name="connsiteY6" fmla="*/ 228 h 82451"/>
                  <a:gd name="connsiteX7" fmla="*/ 24942 w 41374"/>
                  <a:gd name="connsiteY7" fmla="*/ 228 h 82451"/>
                  <a:gd name="connsiteX8" fmla="*/ 25761 w 41374"/>
                  <a:gd name="connsiteY8" fmla="*/ 526 h 82451"/>
                  <a:gd name="connsiteX9" fmla="*/ 26133 w 41374"/>
                  <a:gd name="connsiteY9" fmla="*/ 1270 h 82451"/>
                  <a:gd name="connsiteX10" fmla="*/ 26133 w 41374"/>
                  <a:gd name="connsiteY10" fmla="*/ 74344 h 82451"/>
                  <a:gd name="connsiteX11" fmla="*/ 41611 w 41374"/>
                  <a:gd name="connsiteY11" fmla="*/ 78362 h 82451"/>
                  <a:gd name="connsiteX12" fmla="*/ 41611 w 41374"/>
                  <a:gd name="connsiteY12" fmla="*/ 82679 h 82451"/>
                  <a:gd name="connsiteX13" fmla="*/ 981 w 41374"/>
                  <a:gd name="connsiteY13" fmla="*/ 82679 h 8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374" h="82451">
                    <a:moveTo>
                      <a:pt x="981" y="82679"/>
                    </a:moveTo>
                    <a:lnTo>
                      <a:pt x="981" y="78362"/>
                    </a:lnTo>
                    <a:cubicBezTo>
                      <a:pt x="11300" y="78362"/>
                      <a:pt x="16459" y="77023"/>
                      <a:pt x="16459" y="74344"/>
                    </a:cubicBezTo>
                    <a:lnTo>
                      <a:pt x="16459" y="9455"/>
                    </a:lnTo>
                    <a:cubicBezTo>
                      <a:pt x="12193" y="11440"/>
                      <a:pt x="6785" y="12432"/>
                      <a:pt x="236" y="12432"/>
                    </a:cubicBezTo>
                    <a:lnTo>
                      <a:pt x="236" y="8115"/>
                    </a:lnTo>
                    <a:cubicBezTo>
                      <a:pt x="10357" y="8115"/>
                      <a:pt x="17997" y="5486"/>
                      <a:pt x="23156" y="228"/>
                    </a:cubicBezTo>
                    <a:lnTo>
                      <a:pt x="24942" y="228"/>
                    </a:lnTo>
                    <a:cubicBezTo>
                      <a:pt x="25240" y="228"/>
                      <a:pt x="25513" y="327"/>
                      <a:pt x="25761" y="526"/>
                    </a:cubicBezTo>
                    <a:cubicBezTo>
                      <a:pt x="26009" y="724"/>
                      <a:pt x="26133" y="972"/>
                      <a:pt x="26133" y="1270"/>
                    </a:cubicBezTo>
                    <a:lnTo>
                      <a:pt x="26133" y="74344"/>
                    </a:lnTo>
                    <a:cubicBezTo>
                      <a:pt x="26133" y="77023"/>
                      <a:pt x="31293" y="78362"/>
                      <a:pt x="41611" y="78362"/>
                    </a:cubicBezTo>
                    <a:lnTo>
                      <a:pt x="41611" y="82679"/>
                    </a:lnTo>
                    <a:lnTo>
                      <a:pt x="981" y="82679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43" name="Freeform 71 1">
                <a:extLst>
                  <a:ext uri="{FF2B5EF4-FFF2-40B4-BE49-F238E27FC236}">
                    <a16:creationId xmlns:a16="http://schemas.microsoft.com/office/drawing/2014/main" id="{A1790071-31D2-91A5-8673-FBF01C6A22C2}"/>
                  </a:ext>
                </a:extLst>
              </p:cNvPr>
              <p:cNvSpPr/>
              <p:nvPr/>
            </p:nvSpPr>
            <p:spPr>
              <a:xfrm>
                <a:off x="6422583" y="4416335"/>
                <a:ext cx="59977" cy="85874"/>
              </a:xfrm>
              <a:custGeom>
                <a:avLst/>
                <a:gdLst>
                  <a:gd name="connsiteX0" fmla="*/ 236 w 59977"/>
                  <a:gd name="connsiteY0" fmla="*/ 86102 h 85874"/>
                  <a:gd name="connsiteX1" fmla="*/ 236 w 59977"/>
                  <a:gd name="connsiteY1" fmla="*/ 81785 h 85874"/>
                  <a:gd name="connsiteX2" fmla="*/ 7157 w 59977"/>
                  <a:gd name="connsiteY2" fmla="*/ 81116 h 85874"/>
                  <a:gd name="connsiteX3" fmla="*/ 9911 w 59977"/>
                  <a:gd name="connsiteY3" fmla="*/ 77768 h 85874"/>
                  <a:gd name="connsiteX4" fmla="*/ 9911 w 59977"/>
                  <a:gd name="connsiteY4" fmla="*/ 12879 h 85874"/>
                  <a:gd name="connsiteX5" fmla="*/ 8869 w 59977"/>
                  <a:gd name="connsiteY5" fmla="*/ 7967 h 85874"/>
                  <a:gd name="connsiteX6" fmla="*/ 5967 w 59977"/>
                  <a:gd name="connsiteY6" fmla="*/ 6181 h 85874"/>
                  <a:gd name="connsiteX7" fmla="*/ 236 w 59977"/>
                  <a:gd name="connsiteY7" fmla="*/ 5883 h 85874"/>
                  <a:gd name="connsiteX8" fmla="*/ 236 w 59977"/>
                  <a:gd name="connsiteY8" fmla="*/ 1568 h 85874"/>
                  <a:gd name="connsiteX9" fmla="*/ 18542 w 59977"/>
                  <a:gd name="connsiteY9" fmla="*/ 228 h 85874"/>
                  <a:gd name="connsiteX10" fmla="*/ 18542 w 59977"/>
                  <a:gd name="connsiteY10" fmla="*/ 59015 h 85874"/>
                  <a:gd name="connsiteX11" fmla="*/ 35063 w 59977"/>
                  <a:gd name="connsiteY11" fmla="*/ 44430 h 85874"/>
                  <a:gd name="connsiteX12" fmla="*/ 37592 w 59977"/>
                  <a:gd name="connsiteY12" fmla="*/ 39965 h 85874"/>
                  <a:gd name="connsiteX13" fmla="*/ 36550 w 59977"/>
                  <a:gd name="connsiteY13" fmla="*/ 37882 h 85874"/>
                  <a:gd name="connsiteX14" fmla="*/ 34021 w 59977"/>
                  <a:gd name="connsiteY14" fmla="*/ 37137 h 85874"/>
                  <a:gd name="connsiteX15" fmla="*/ 34021 w 59977"/>
                  <a:gd name="connsiteY15" fmla="*/ 32673 h 85874"/>
                  <a:gd name="connsiteX16" fmla="*/ 57386 w 59977"/>
                  <a:gd name="connsiteY16" fmla="*/ 32673 h 85874"/>
                  <a:gd name="connsiteX17" fmla="*/ 57386 w 59977"/>
                  <a:gd name="connsiteY17" fmla="*/ 37137 h 85874"/>
                  <a:gd name="connsiteX18" fmla="*/ 40569 w 59977"/>
                  <a:gd name="connsiteY18" fmla="*/ 44430 h 85874"/>
                  <a:gd name="connsiteX19" fmla="*/ 31788 w 59977"/>
                  <a:gd name="connsiteY19" fmla="*/ 52020 h 85874"/>
                  <a:gd name="connsiteX20" fmla="*/ 47564 w 59977"/>
                  <a:gd name="connsiteY20" fmla="*/ 74493 h 85874"/>
                  <a:gd name="connsiteX21" fmla="*/ 52996 w 59977"/>
                  <a:gd name="connsiteY21" fmla="*/ 80446 h 85874"/>
                  <a:gd name="connsiteX22" fmla="*/ 60214 w 59977"/>
                  <a:gd name="connsiteY22" fmla="*/ 81785 h 85874"/>
                  <a:gd name="connsiteX23" fmla="*/ 60214 w 59977"/>
                  <a:gd name="connsiteY23" fmla="*/ 86102 h 85874"/>
                  <a:gd name="connsiteX24" fmla="*/ 35658 w 59977"/>
                  <a:gd name="connsiteY24" fmla="*/ 86102 h 85874"/>
                  <a:gd name="connsiteX25" fmla="*/ 35658 w 59977"/>
                  <a:gd name="connsiteY25" fmla="*/ 81785 h 85874"/>
                  <a:gd name="connsiteX26" fmla="*/ 39825 w 59977"/>
                  <a:gd name="connsiteY26" fmla="*/ 79107 h 85874"/>
                  <a:gd name="connsiteX27" fmla="*/ 37592 w 59977"/>
                  <a:gd name="connsiteY27" fmla="*/ 74493 h 85874"/>
                  <a:gd name="connsiteX28" fmla="*/ 25686 w 59977"/>
                  <a:gd name="connsiteY28" fmla="*/ 57527 h 85874"/>
                  <a:gd name="connsiteX29" fmla="*/ 18096 w 59977"/>
                  <a:gd name="connsiteY29" fmla="*/ 64076 h 85874"/>
                  <a:gd name="connsiteX30" fmla="*/ 18096 w 59977"/>
                  <a:gd name="connsiteY30" fmla="*/ 77768 h 85874"/>
                  <a:gd name="connsiteX31" fmla="*/ 20849 w 59977"/>
                  <a:gd name="connsiteY31" fmla="*/ 81116 h 85874"/>
                  <a:gd name="connsiteX32" fmla="*/ 27770 w 59977"/>
                  <a:gd name="connsiteY32" fmla="*/ 81785 h 85874"/>
                  <a:gd name="connsiteX33" fmla="*/ 27770 w 59977"/>
                  <a:gd name="connsiteY33" fmla="*/ 86102 h 85874"/>
                  <a:gd name="connsiteX34" fmla="*/ 236 w 59977"/>
                  <a:gd name="connsiteY34" fmla="*/ 86102 h 85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9977" h="85874">
                    <a:moveTo>
                      <a:pt x="236" y="86102"/>
                    </a:moveTo>
                    <a:lnTo>
                      <a:pt x="236" y="81785"/>
                    </a:lnTo>
                    <a:cubicBezTo>
                      <a:pt x="3015" y="81785"/>
                      <a:pt x="5322" y="81562"/>
                      <a:pt x="7157" y="81116"/>
                    </a:cubicBezTo>
                    <a:cubicBezTo>
                      <a:pt x="8993" y="80669"/>
                      <a:pt x="9911" y="79553"/>
                      <a:pt x="9911" y="77768"/>
                    </a:cubicBezTo>
                    <a:lnTo>
                      <a:pt x="9911" y="12879"/>
                    </a:lnTo>
                    <a:cubicBezTo>
                      <a:pt x="9911" y="10596"/>
                      <a:pt x="9564" y="8959"/>
                      <a:pt x="8869" y="7967"/>
                    </a:cubicBezTo>
                    <a:cubicBezTo>
                      <a:pt x="8174" y="6975"/>
                      <a:pt x="7207" y="6379"/>
                      <a:pt x="5967" y="6181"/>
                    </a:cubicBezTo>
                    <a:cubicBezTo>
                      <a:pt x="4726" y="5983"/>
                      <a:pt x="2816" y="5883"/>
                      <a:pt x="236" y="5883"/>
                    </a:cubicBezTo>
                    <a:lnTo>
                      <a:pt x="236" y="1568"/>
                    </a:lnTo>
                    <a:lnTo>
                      <a:pt x="18542" y="228"/>
                    </a:lnTo>
                    <a:lnTo>
                      <a:pt x="18542" y="59015"/>
                    </a:lnTo>
                    <a:lnTo>
                      <a:pt x="35063" y="44430"/>
                    </a:lnTo>
                    <a:cubicBezTo>
                      <a:pt x="36749" y="42843"/>
                      <a:pt x="37592" y="41354"/>
                      <a:pt x="37592" y="39965"/>
                    </a:cubicBezTo>
                    <a:cubicBezTo>
                      <a:pt x="37592" y="39072"/>
                      <a:pt x="37245" y="38378"/>
                      <a:pt x="36550" y="37882"/>
                    </a:cubicBezTo>
                    <a:cubicBezTo>
                      <a:pt x="35856" y="37385"/>
                      <a:pt x="35013" y="37137"/>
                      <a:pt x="34021" y="37137"/>
                    </a:cubicBezTo>
                    <a:lnTo>
                      <a:pt x="34021" y="32673"/>
                    </a:lnTo>
                    <a:lnTo>
                      <a:pt x="57386" y="32673"/>
                    </a:lnTo>
                    <a:lnTo>
                      <a:pt x="57386" y="37137"/>
                    </a:lnTo>
                    <a:cubicBezTo>
                      <a:pt x="51731" y="37137"/>
                      <a:pt x="46125" y="39568"/>
                      <a:pt x="40569" y="44430"/>
                    </a:cubicBezTo>
                    <a:lnTo>
                      <a:pt x="31788" y="52020"/>
                    </a:lnTo>
                    <a:lnTo>
                      <a:pt x="47564" y="74493"/>
                    </a:lnTo>
                    <a:cubicBezTo>
                      <a:pt x="49747" y="77569"/>
                      <a:pt x="51557" y="79553"/>
                      <a:pt x="52996" y="80446"/>
                    </a:cubicBezTo>
                    <a:cubicBezTo>
                      <a:pt x="54435" y="81339"/>
                      <a:pt x="56841" y="81785"/>
                      <a:pt x="60214" y="81785"/>
                    </a:cubicBezTo>
                    <a:lnTo>
                      <a:pt x="60214" y="86102"/>
                    </a:lnTo>
                    <a:lnTo>
                      <a:pt x="35658" y="86102"/>
                    </a:lnTo>
                    <a:lnTo>
                      <a:pt x="35658" y="81785"/>
                    </a:lnTo>
                    <a:cubicBezTo>
                      <a:pt x="38436" y="81785"/>
                      <a:pt x="39825" y="80893"/>
                      <a:pt x="39825" y="79107"/>
                    </a:cubicBezTo>
                    <a:cubicBezTo>
                      <a:pt x="39825" y="77916"/>
                      <a:pt x="39081" y="76378"/>
                      <a:pt x="37592" y="74493"/>
                    </a:cubicBezTo>
                    <a:lnTo>
                      <a:pt x="25686" y="57527"/>
                    </a:lnTo>
                    <a:lnTo>
                      <a:pt x="18096" y="64076"/>
                    </a:lnTo>
                    <a:lnTo>
                      <a:pt x="18096" y="77768"/>
                    </a:lnTo>
                    <a:cubicBezTo>
                      <a:pt x="18096" y="79553"/>
                      <a:pt x="19014" y="80669"/>
                      <a:pt x="20849" y="81116"/>
                    </a:cubicBezTo>
                    <a:cubicBezTo>
                      <a:pt x="22685" y="81562"/>
                      <a:pt x="24992" y="81785"/>
                      <a:pt x="27770" y="81785"/>
                    </a:cubicBezTo>
                    <a:lnTo>
                      <a:pt x="27770" y="86102"/>
                    </a:lnTo>
                    <a:lnTo>
                      <a:pt x="236" y="86102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44" name="Freeform 72 1">
                <a:extLst>
                  <a:ext uri="{FF2B5EF4-FFF2-40B4-BE49-F238E27FC236}">
                    <a16:creationId xmlns:a16="http://schemas.microsoft.com/office/drawing/2014/main" id="{DBB8674D-79A0-A7A6-9DA4-767391000ABF}"/>
                  </a:ext>
                </a:extLst>
              </p:cNvPr>
              <p:cNvSpPr/>
              <p:nvPr/>
            </p:nvSpPr>
            <p:spPr>
              <a:xfrm>
                <a:off x="6483057" y="4446696"/>
                <a:ext cx="47923" cy="56852"/>
              </a:xfrm>
              <a:custGeom>
                <a:avLst/>
                <a:gdLst>
                  <a:gd name="connsiteX0" fmla="*/ 27621 w 47923"/>
                  <a:gd name="connsiteY0" fmla="*/ 57080 h 56852"/>
                  <a:gd name="connsiteX1" fmla="*/ 13780 w 47923"/>
                  <a:gd name="connsiteY1" fmla="*/ 53136 h 56852"/>
                  <a:gd name="connsiteX2" fmla="*/ 3883 w 47923"/>
                  <a:gd name="connsiteY2" fmla="*/ 42569 h 56852"/>
                  <a:gd name="connsiteX3" fmla="*/ 236 w 47923"/>
                  <a:gd name="connsiteY3" fmla="*/ 28654 h 56852"/>
                  <a:gd name="connsiteX4" fmla="*/ 3511 w 47923"/>
                  <a:gd name="connsiteY4" fmla="*/ 14813 h 56852"/>
                  <a:gd name="connsiteX5" fmla="*/ 12738 w 47923"/>
                  <a:gd name="connsiteY5" fmla="*/ 4246 h 56852"/>
                  <a:gd name="connsiteX6" fmla="*/ 25835 w 47923"/>
                  <a:gd name="connsiteY6" fmla="*/ 228 h 56852"/>
                  <a:gd name="connsiteX7" fmla="*/ 35807 w 47923"/>
                  <a:gd name="connsiteY7" fmla="*/ 2163 h 56852"/>
                  <a:gd name="connsiteX8" fmla="*/ 42727 w 47923"/>
                  <a:gd name="connsiteY8" fmla="*/ 7446 h 56852"/>
                  <a:gd name="connsiteX9" fmla="*/ 46819 w 47923"/>
                  <a:gd name="connsiteY9" fmla="*/ 15408 h 56852"/>
                  <a:gd name="connsiteX10" fmla="*/ 48160 w 47923"/>
                  <a:gd name="connsiteY10" fmla="*/ 25529 h 56852"/>
                  <a:gd name="connsiteX11" fmla="*/ 46969 w 47923"/>
                  <a:gd name="connsiteY11" fmla="*/ 27166 h 56852"/>
                  <a:gd name="connsiteX12" fmla="*/ 11101 w 47923"/>
                  <a:gd name="connsiteY12" fmla="*/ 27166 h 56852"/>
                  <a:gd name="connsiteX13" fmla="*/ 11101 w 47923"/>
                  <a:gd name="connsiteY13" fmla="*/ 28505 h 56852"/>
                  <a:gd name="connsiteX14" fmla="*/ 15268 w 47923"/>
                  <a:gd name="connsiteY14" fmla="*/ 46141 h 56852"/>
                  <a:gd name="connsiteX15" fmla="*/ 28811 w 47923"/>
                  <a:gd name="connsiteY15" fmla="*/ 53508 h 56852"/>
                  <a:gd name="connsiteX16" fmla="*/ 35807 w 47923"/>
                  <a:gd name="connsiteY16" fmla="*/ 51797 h 56852"/>
                  <a:gd name="connsiteX17" fmla="*/ 41462 w 47923"/>
                  <a:gd name="connsiteY17" fmla="*/ 47109 h 56852"/>
                  <a:gd name="connsiteX18" fmla="*/ 44588 w 47923"/>
                  <a:gd name="connsiteY18" fmla="*/ 40560 h 56852"/>
                  <a:gd name="connsiteX19" fmla="*/ 45109 w 47923"/>
                  <a:gd name="connsiteY19" fmla="*/ 39891 h 56852"/>
                  <a:gd name="connsiteX20" fmla="*/ 45778 w 47923"/>
                  <a:gd name="connsiteY20" fmla="*/ 39518 h 56852"/>
                  <a:gd name="connsiteX21" fmla="*/ 46969 w 47923"/>
                  <a:gd name="connsiteY21" fmla="*/ 39518 h 56852"/>
                  <a:gd name="connsiteX22" fmla="*/ 48160 w 47923"/>
                  <a:gd name="connsiteY22" fmla="*/ 41156 h 56852"/>
                  <a:gd name="connsiteX23" fmla="*/ 40718 w 47923"/>
                  <a:gd name="connsiteY23" fmla="*/ 52615 h 56852"/>
                  <a:gd name="connsiteX24" fmla="*/ 27621 w 47923"/>
                  <a:gd name="connsiteY24" fmla="*/ 57080 h 56852"/>
                  <a:gd name="connsiteX25" fmla="*/ 11250 w 47923"/>
                  <a:gd name="connsiteY25" fmla="*/ 24040 h 56852"/>
                  <a:gd name="connsiteX26" fmla="*/ 39378 w 47923"/>
                  <a:gd name="connsiteY26" fmla="*/ 24040 h 56852"/>
                  <a:gd name="connsiteX27" fmla="*/ 38114 w 47923"/>
                  <a:gd name="connsiteY27" fmla="*/ 14665 h 56852"/>
                  <a:gd name="connsiteX28" fmla="*/ 33798 w 47923"/>
                  <a:gd name="connsiteY28" fmla="*/ 6702 h 56852"/>
                  <a:gd name="connsiteX29" fmla="*/ 25835 w 47923"/>
                  <a:gd name="connsiteY29" fmla="*/ 3502 h 56852"/>
                  <a:gd name="connsiteX30" fmla="*/ 15045 w 47923"/>
                  <a:gd name="connsiteY30" fmla="*/ 10051 h 56852"/>
                  <a:gd name="connsiteX31" fmla="*/ 11250 w 47923"/>
                  <a:gd name="connsiteY31" fmla="*/ 24040 h 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7923" h="56852">
                    <a:moveTo>
                      <a:pt x="27621" y="57080"/>
                    </a:moveTo>
                    <a:cubicBezTo>
                      <a:pt x="22560" y="57080"/>
                      <a:pt x="17947" y="55766"/>
                      <a:pt x="13780" y="53136"/>
                    </a:cubicBezTo>
                    <a:cubicBezTo>
                      <a:pt x="9613" y="50507"/>
                      <a:pt x="6313" y="46985"/>
                      <a:pt x="3883" y="42569"/>
                    </a:cubicBezTo>
                    <a:cubicBezTo>
                      <a:pt x="1452" y="38154"/>
                      <a:pt x="236" y="33516"/>
                      <a:pt x="236" y="28654"/>
                    </a:cubicBezTo>
                    <a:cubicBezTo>
                      <a:pt x="236" y="23792"/>
                      <a:pt x="1328" y="19179"/>
                      <a:pt x="3511" y="14813"/>
                    </a:cubicBezTo>
                    <a:cubicBezTo>
                      <a:pt x="5694" y="10448"/>
                      <a:pt x="8769" y="6925"/>
                      <a:pt x="12738" y="4246"/>
                    </a:cubicBezTo>
                    <a:cubicBezTo>
                      <a:pt x="16707" y="1567"/>
                      <a:pt x="21072" y="228"/>
                      <a:pt x="25835" y="228"/>
                    </a:cubicBezTo>
                    <a:cubicBezTo>
                      <a:pt x="29705" y="228"/>
                      <a:pt x="33028" y="873"/>
                      <a:pt x="35807" y="2163"/>
                    </a:cubicBezTo>
                    <a:cubicBezTo>
                      <a:pt x="38585" y="3453"/>
                      <a:pt x="40892" y="5214"/>
                      <a:pt x="42727" y="7446"/>
                    </a:cubicBezTo>
                    <a:cubicBezTo>
                      <a:pt x="44563" y="9678"/>
                      <a:pt x="45927" y="12333"/>
                      <a:pt x="46819" y="15408"/>
                    </a:cubicBezTo>
                    <a:cubicBezTo>
                      <a:pt x="47713" y="18484"/>
                      <a:pt x="48160" y="21858"/>
                      <a:pt x="48160" y="25529"/>
                    </a:cubicBezTo>
                    <a:cubicBezTo>
                      <a:pt x="48160" y="26620"/>
                      <a:pt x="47763" y="27166"/>
                      <a:pt x="46969" y="27166"/>
                    </a:cubicBezTo>
                    <a:lnTo>
                      <a:pt x="11101" y="27166"/>
                    </a:lnTo>
                    <a:lnTo>
                      <a:pt x="11101" y="28505"/>
                    </a:lnTo>
                    <a:cubicBezTo>
                      <a:pt x="11101" y="35351"/>
                      <a:pt x="12490" y="41230"/>
                      <a:pt x="15268" y="46141"/>
                    </a:cubicBezTo>
                    <a:cubicBezTo>
                      <a:pt x="18046" y="51053"/>
                      <a:pt x="22560" y="53508"/>
                      <a:pt x="28811" y="53508"/>
                    </a:cubicBezTo>
                    <a:cubicBezTo>
                      <a:pt x="31292" y="53508"/>
                      <a:pt x="33623" y="52938"/>
                      <a:pt x="35807" y="51797"/>
                    </a:cubicBezTo>
                    <a:cubicBezTo>
                      <a:pt x="37989" y="50656"/>
                      <a:pt x="39874" y="49093"/>
                      <a:pt x="41462" y="47109"/>
                    </a:cubicBezTo>
                    <a:cubicBezTo>
                      <a:pt x="43049" y="45124"/>
                      <a:pt x="44091" y="42941"/>
                      <a:pt x="44588" y="40560"/>
                    </a:cubicBezTo>
                    <a:cubicBezTo>
                      <a:pt x="44687" y="40362"/>
                      <a:pt x="44860" y="40139"/>
                      <a:pt x="45109" y="39891"/>
                    </a:cubicBezTo>
                    <a:cubicBezTo>
                      <a:pt x="45356" y="39642"/>
                      <a:pt x="45579" y="39518"/>
                      <a:pt x="45778" y="39518"/>
                    </a:cubicBezTo>
                    <a:lnTo>
                      <a:pt x="46969" y="39518"/>
                    </a:lnTo>
                    <a:cubicBezTo>
                      <a:pt x="47763" y="39518"/>
                      <a:pt x="48160" y="40064"/>
                      <a:pt x="48160" y="41156"/>
                    </a:cubicBezTo>
                    <a:cubicBezTo>
                      <a:pt x="47068" y="45819"/>
                      <a:pt x="44587" y="49639"/>
                      <a:pt x="40718" y="52615"/>
                    </a:cubicBezTo>
                    <a:cubicBezTo>
                      <a:pt x="36848" y="55592"/>
                      <a:pt x="32482" y="57080"/>
                      <a:pt x="27621" y="57080"/>
                    </a:cubicBezTo>
                    <a:close/>
                    <a:moveTo>
                      <a:pt x="11250" y="24040"/>
                    </a:moveTo>
                    <a:lnTo>
                      <a:pt x="39378" y="24040"/>
                    </a:lnTo>
                    <a:cubicBezTo>
                      <a:pt x="39378" y="20965"/>
                      <a:pt x="38957" y="17840"/>
                      <a:pt x="38114" y="14665"/>
                    </a:cubicBezTo>
                    <a:cubicBezTo>
                      <a:pt x="37270" y="11490"/>
                      <a:pt x="35832" y="8835"/>
                      <a:pt x="33798" y="6702"/>
                    </a:cubicBezTo>
                    <a:cubicBezTo>
                      <a:pt x="31763" y="4569"/>
                      <a:pt x="29109" y="3502"/>
                      <a:pt x="25835" y="3502"/>
                    </a:cubicBezTo>
                    <a:cubicBezTo>
                      <a:pt x="21171" y="3502"/>
                      <a:pt x="17575" y="5685"/>
                      <a:pt x="15045" y="10051"/>
                    </a:cubicBezTo>
                    <a:cubicBezTo>
                      <a:pt x="12515" y="14416"/>
                      <a:pt x="11250" y="19079"/>
                      <a:pt x="11250" y="240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45" name="Freeform 73 1">
                <a:extLst>
                  <a:ext uri="{FF2B5EF4-FFF2-40B4-BE49-F238E27FC236}">
                    <a16:creationId xmlns:a16="http://schemas.microsoft.com/office/drawing/2014/main" id="{D59B0139-BF25-D988-3389-9BA5F70C44CB}"/>
                  </a:ext>
                </a:extLst>
              </p:cNvPr>
              <p:cNvSpPr/>
              <p:nvPr/>
            </p:nvSpPr>
            <p:spPr>
              <a:xfrm>
                <a:off x="6535638" y="4417675"/>
                <a:ext cx="87956" cy="87212"/>
              </a:xfrm>
              <a:custGeom>
                <a:avLst/>
                <a:gdLst>
                  <a:gd name="connsiteX0" fmla="*/ 41462 w 87956"/>
                  <a:gd name="connsiteY0" fmla="*/ 86101 h 87212"/>
                  <a:gd name="connsiteX1" fmla="*/ 12291 w 87956"/>
                  <a:gd name="connsiteY1" fmla="*/ 8412 h 87212"/>
                  <a:gd name="connsiteX2" fmla="*/ 8050 w 87956"/>
                  <a:gd name="connsiteY2" fmla="*/ 5213 h 87212"/>
                  <a:gd name="connsiteX3" fmla="*/ 236 w 87956"/>
                  <a:gd name="connsiteY3" fmla="*/ 4543 h 87212"/>
                  <a:gd name="connsiteX4" fmla="*/ 236 w 87956"/>
                  <a:gd name="connsiteY4" fmla="*/ 228 h 87212"/>
                  <a:gd name="connsiteX5" fmla="*/ 34318 w 87956"/>
                  <a:gd name="connsiteY5" fmla="*/ 228 h 87212"/>
                  <a:gd name="connsiteX6" fmla="*/ 34318 w 87956"/>
                  <a:gd name="connsiteY6" fmla="*/ 4543 h 87212"/>
                  <a:gd name="connsiteX7" fmla="*/ 24049 w 87956"/>
                  <a:gd name="connsiteY7" fmla="*/ 7668 h 87212"/>
                  <a:gd name="connsiteX8" fmla="*/ 24049 w 87956"/>
                  <a:gd name="connsiteY8" fmla="*/ 8115 h 87212"/>
                  <a:gd name="connsiteX9" fmla="*/ 24049 w 87956"/>
                  <a:gd name="connsiteY9" fmla="*/ 8412 h 87212"/>
                  <a:gd name="connsiteX10" fmla="*/ 47861 w 87956"/>
                  <a:gd name="connsiteY10" fmla="*/ 71665 h 87212"/>
                  <a:gd name="connsiteX11" fmla="*/ 70334 w 87956"/>
                  <a:gd name="connsiteY11" fmla="*/ 11836 h 87212"/>
                  <a:gd name="connsiteX12" fmla="*/ 70483 w 87956"/>
                  <a:gd name="connsiteY12" fmla="*/ 10348 h 87212"/>
                  <a:gd name="connsiteX13" fmla="*/ 67730 w 87956"/>
                  <a:gd name="connsiteY13" fmla="*/ 5957 h 87212"/>
                  <a:gd name="connsiteX14" fmla="*/ 61554 w 87956"/>
                  <a:gd name="connsiteY14" fmla="*/ 4543 h 87212"/>
                  <a:gd name="connsiteX15" fmla="*/ 61554 w 87956"/>
                  <a:gd name="connsiteY15" fmla="*/ 228 h 87212"/>
                  <a:gd name="connsiteX16" fmla="*/ 88193 w 87956"/>
                  <a:gd name="connsiteY16" fmla="*/ 228 h 87212"/>
                  <a:gd name="connsiteX17" fmla="*/ 88193 w 87956"/>
                  <a:gd name="connsiteY17" fmla="*/ 4543 h 87212"/>
                  <a:gd name="connsiteX18" fmla="*/ 80083 w 87956"/>
                  <a:gd name="connsiteY18" fmla="*/ 6255 h 87212"/>
                  <a:gd name="connsiteX19" fmla="*/ 74948 w 87956"/>
                  <a:gd name="connsiteY19" fmla="*/ 11836 h 87212"/>
                  <a:gd name="connsiteX20" fmla="*/ 46968 w 87956"/>
                  <a:gd name="connsiteY20" fmla="*/ 86101 h 87212"/>
                  <a:gd name="connsiteX21" fmla="*/ 45033 w 87956"/>
                  <a:gd name="connsiteY21" fmla="*/ 87440 h 87212"/>
                  <a:gd name="connsiteX22" fmla="*/ 43396 w 87956"/>
                  <a:gd name="connsiteY22" fmla="*/ 87440 h 87212"/>
                  <a:gd name="connsiteX23" fmla="*/ 41462 w 87956"/>
                  <a:gd name="connsiteY23" fmla="*/ 86101 h 8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7956" h="87212">
                    <a:moveTo>
                      <a:pt x="41462" y="86101"/>
                    </a:moveTo>
                    <a:lnTo>
                      <a:pt x="12291" y="8412"/>
                    </a:lnTo>
                    <a:cubicBezTo>
                      <a:pt x="11498" y="6726"/>
                      <a:pt x="10084" y="5659"/>
                      <a:pt x="8050" y="5213"/>
                    </a:cubicBezTo>
                    <a:cubicBezTo>
                      <a:pt x="6016" y="4766"/>
                      <a:pt x="3411" y="4543"/>
                      <a:pt x="236" y="4543"/>
                    </a:cubicBezTo>
                    <a:lnTo>
                      <a:pt x="236" y="228"/>
                    </a:lnTo>
                    <a:lnTo>
                      <a:pt x="34318" y="228"/>
                    </a:lnTo>
                    <a:lnTo>
                      <a:pt x="34318" y="4543"/>
                    </a:lnTo>
                    <a:cubicBezTo>
                      <a:pt x="27472" y="4543"/>
                      <a:pt x="24049" y="5585"/>
                      <a:pt x="24049" y="7668"/>
                    </a:cubicBezTo>
                    <a:cubicBezTo>
                      <a:pt x="24049" y="7867"/>
                      <a:pt x="24049" y="8016"/>
                      <a:pt x="24049" y="8115"/>
                    </a:cubicBezTo>
                    <a:cubicBezTo>
                      <a:pt x="24049" y="8214"/>
                      <a:pt x="24049" y="8313"/>
                      <a:pt x="24049" y="8412"/>
                    </a:cubicBezTo>
                    <a:lnTo>
                      <a:pt x="47861" y="71665"/>
                    </a:lnTo>
                    <a:lnTo>
                      <a:pt x="70334" y="11836"/>
                    </a:lnTo>
                    <a:cubicBezTo>
                      <a:pt x="70434" y="11538"/>
                      <a:pt x="70483" y="11042"/>
                      <a:pt x="70483" y="10348"/>
                    </a:cubicBezTo>
                    <a:cubicBezTo>
                      <a:pt x="70483" y="8364"/>
                      <a:pt x="69565" y="6900"/>
                      <a:pt x="67730" y="5957"/>
                    </a:cubicBezTo>
                    <a:cubicBezTo>
                      <a:pt x="65894" y="5015"/>
                      <a:pt x="63835" y="4543"/>
                      <a:pt x="61554" y="4543"/>
                    </a:cubicBezTo>
                    <a:lnTo>
                      <a:pt x="61554" y="228"/>
                    </a:lnTo>
                    <a:lnTo>
                      <a:pt x="88193" y="228"/>
                    </a:lnTo>
                    <a:lnTo>
                      <a:pt x="88193" y="4543"/>
                    </a:lnTo>
                    <a:cubicBezTo>
                      <a:pt x="85117" y="4543"/>
                      <a:pt x="82414" y="5114"/>
                      <a:pt x="80083" y="6255"/>
                    </a:cubicBezTo>
                    <a:cubicBezTo>
                      <a:pt x="77751" y="7396"/>
                      <a:pt x="76039" y="9256"/>
                      <a:pt x="74948" y="11836"/>
                    </a:cubicBezTo>
                    <a:lnTo>
                      <a:pt x="46968" y="86101"/>
                    </a:lnTo>
                    <a:cubicBezTo>
                      <a:pt x="46770" y="86994"/>
                      <a:pt x="46125" y="87440"/>
                      <a:pt x="45033" y="87440"/>
                    </a:cubicBezTo>
                    <a:lnTo>
                      <a:pt x="43396" y="87440"/>
                    </a:lnTo>
                    <a:cubicBezTo>
                      <a:pt x="42305" y="87440"/>
                      <a:pt x="41660" y="86994"/>
                      <a:pt x="41462" y="861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</p:grpSp>
        <p:sp>
          <p:nvSpPr>
            <p:cNvPr id="1346" name="Freeform 107 1">
              <a:extLst>
                <a:ext uri="{FF2B5EF4-FFF2-40B4-BE49-F238E27FC236}">
                  <a16:creationId xmlns:a16="http://schemas.microsoft.com/office/drawing/2014/main" id="{8826C168-07A0-5F7B-C1E3-DAA080A36A42}"/>
                </a:ext>
              </a:extLst>
            </p:cNvPr>
            <p:cNvSpPr/>
            <p:nvPr/>
          </p:nvSpPr>
          <p:spPr>
            <a:xfrm>
              <a:off x="7285625" y="530942"/>
              <a:ext cx="3708000" cy="14456"/>
            </a:xfrm>
            <a:custGeom>
              <a:avLst/>
              <a:gdLst>
                <a:gd name="connsiteX0" fmla="*/ 0 w 2914650"/>
                <a:gd name="connsiteY0" fmla="*/ 0 h 9525"/>
                <a:gd name="connsiteX1" fmla="*/ 2914650 w 29146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4650" h="9525">
                  <a:moveTo>
                    <a:pt x="0" y="0"/>
                  </a:moveTo>
                  <a:lnTo>
                    <a:pt x="29146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47" name="Freeform 109 1 1">
              <a:extLst>
                <a:ext uri="{FF2B5EF4-FFF2-40B4-BE49-F238E27FC236}">
                  <a16:creationId xmlns:a16="http://schemas.microsoft.com/office/drawing/2014/main" id="{795A9379-7DE1-3780-8ACE-FEE04D9D7612}"/>
                </a:ext>
              </a:extLst>
            </p:cNvPr>
            <p:cNvSpPr/>
            <p:nvPr/>
          </p:nvSpPr>
          <p:spPr>
            <a:xfrm>
              <a:off x="8253801" y="530942"/>
              <a:ext cx="14456" cy="44234"/>
            </a:xfrm>
            <a:custGeom>
              <a:avLst/>
              <a:gdLst>
                <a:gd name="connsiteX0" fmla="*/ 0 w 9525"/>
                <a:gd name="connsiteY0" fmla="*/ 0 h 29146"/>
                <a:gd name="connsiteX1" fmla="*/ 0 w 9525"/>
                <a:gd name="connsiteY1" fmla="*/ 29146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0"/>
                  </a:moveTo>
                  <a:lnTo>
                    <a:pt x="0" y="29146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48" name="Freeform 110 1 1">
              <a:extLst>
                <a:ext uri="{FF2B5EF4-FFF2-40B4-BE49-F238E27FC236}">
                  <a16:creationId xmlns:a16="http://schemas.microsoft.com/office/drawing/2014/main" id="{87C5B1D4-ABFB-12C9-36B3-6B80DF98D69D}"/>
                </a:ext>
              </a:extLst>
            </p:cNvPr>
            <p:cNvSpPr/>
            <p:nvPr/>
          </p:nvSpPr>
          <p:spPr>
            <a:xfrm>
              <a:off x="9593835" y="530942"/>
              <a:ext cx="14456" cy="44234"/>
            </a:xfrm>
            <a:custGeom>
              <a:avLst/>
              <a:gdLst>
                <a:gd name="connsiteX0" fmla="*/ 0 w 9525"/>
                <a:gd name="connsiteY0" fmla="*/ 0 h 29146"/>
                <a:gd name="connsiteX1" fmla="*/ 0 w 9525"/>
                <a:gd name="connsiteY1" fmla="*/ 29146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0"/>
                  </a:moveTo>
                  <a:lnTo>
                    <a:pt x="0" y="29146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349" name="Graphic 46">
              <a:extLst>
                <a:ext uri="{FF2B5EF4-FFF2-40B4-BE49-F238E27FC236}">
                  <a16:creationId xmlns:a16="http://schemas.microsoft.com/office/drawing/2014/main" id="{E7BB45C6-3DFF-1716-E90C-FB36530544CF}"/>
                </a:ext>
              </a:extLst>
            </p:cNvPr>
            <p:cNvGrpSpPr/>
            <p:nvPr/>
          </p:nvGrpSpPr>
          <p:grpSpPr>
            <a:xfrm>
              <a:off x="7914145" y="274363"/>
              <a:ext cx="482750" cy="129199"/>
              <a:chOff x="5518024" y="2245522"/>
              <a:chExt cx="318084" cy="85129"/>
            </a:xfrm>
            <a:solidFill>
              <a:srgbClr val="262626"/>
            </a:solidFill>
          </p:grpSpPr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0E33BE29-9383-0D15-9C25-BDB777DF3FB0}"/>
                  </a:ext>
                </a:extLst>
              </p:cNvPr>
              <p:cNvSpPr/>
              <p:nvPr/>
            </p:nvSpPr>
            <p:spPr>
              <a:xfrm>
                <a:off x="5518024" y="2245522"/>
                <a:ext cx="41374" cy="82451"/>
              </a:xfrm>
              <a:custGeom>
                <a:avLst/>
                <a:gdLst>
                  <a:gd name="connsiteX0" fmla="*/ 896 w 41374"/>
                  <a:gd name="connsiteY0" fmla="*/ 82466 h 82451"/>
                  <a:gd name="connsiteX1" fmla="*/ 896 w 41374"/>
                  <a:gd name="connsiteY1" fmla="*/ 78149 h 82451"/>
                  <a:gd name="connsiteX2" fmla="*/ 16374 w 41374"/>
                  <a:gd name="connsiteY2" fmla="*/ 74131 h 82451"/>
                  <a:gd name="connsiteX3" fmla="*/ 16374 w 41374"/>
                  <a:gd name="connsiteY3" fmla="*/ 9242 h 82451"/>
                  <a:gd name="connsiteX4" fmla="*/ 152 w 41374"/>
                  <a:gd name="connsiteY4" fmla="*/ 12219 h 82451"/>
                  <a:gd name="connsiteX5" fmla="*/ 152 w 41374"/>
                  <a:gd name="connsiteY5" fmla="*/ 7902 h 82451"/>
                  <a:gd name="connsiteX6" fmla="*/ 23072 w 41374"/>
                  <a:gd name="connsiteY6" fmla="*/ 14 h 82451"/>
                  <a:gd name="connsiteX7" fmla="*/ 24858 w 41374"/>
                  <a:gd name="connsiteY7" fmla="*/ 14 h 82451"/>
                  <a:gd name="connsiteX8" fmla="*/ 25677 w 41374"/>
                  <a:gd name="connsiteY8" fmla="*/ 313 h 82451"/>
                  <a:gd name="connsiteX9" fmla="*/ 26049 w 41374"/>
                  <a:gd name="connsiteY9" fmla="*/ 1056 h 82451"/>
                  <a:gd name="connsiteX10" fmla="*/ 26049 w 41374"/>
                  <a:gd name="connsiteY10" fmla="*/ 74131 h 82451"/>
                  <a:gd name="connsiteX11" fmla="*/ 41527 w 41374"/>
                  <a:gd name="connsiteY11" fmla="*/ 78149 h 82451"/>
                  <a:gd name="connsiteX12" fmla="*/ 41527 w 41374"/>
                  <a:gd name="connsiteY12" fmla="*/ 82466 h 82451"/>
                  <a:gd name="connsiteX13" fmla="*/ 896 w 41374"/>
                  <a:gd name="connsiteY13" fmla="*/ 82466 h 8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374" h="82451">
                    <a:moveTo>
                      <a:pt x="896" y="82466"/>
                    </a:moveTo>
                    <a:lnTo>
                      <a:pt x="896" y="78149"/>
                    </a:lnTo>
                    <a:cubicBezTo>
                      <a:pt x="11215" y="78149"/>
                      <a:pt x="16374" y="76810"/>
                      <a:pt x="16374" y="74131"/>
                    </a:cubicBezTo>
                    <a:lnTo>
                      <a:pt x="16374" y="9242"/>
                    </a:lnTo>
                    <a:cubicBezTo>
                      <a:pt x="12108" y="11226"/>
                      <a:pt x="6701" y="12219"/>
                      <a:pt x="152" y="12219"/>
                    </a:cubicBezTo>
                    <a:lnTo>
                      <a:pt x="152" y="7902"/>
                    </a:lnTo>
                    <a:cubicBezTo>
                      <a:pt x="10273" y="7902"/>
                      <a:pt x="17913" y="5273"/>
                      <a:pt x="23072" y="14"/>
                    </a:cubicBezTo>
                    <a:lnTo>
                      <a:pt x="24858" y="14"/>
                    </a:lnTo>
                    <a:cubicBezTo>
                      <a:pt x="25156" y="14"/>
                      <a:pt x="25428" y="114"/>
                      <a:pt x="25677" y="313"/>
                    </a:cubicBezTo>
                    <a:cubicBezTo>
                      <a:pt x="25925" y="511"/>
                      <a:pt x="26049" y="758"/>
                      <a:pt x="26049" y="1056"/>
                    </a:cubicBezTo>
                    <a:lnTo>
                      <a:pt x="26049" y="74131"/>
                    </a:lnTo>
                    <a:cubicBezTo>
                      <a:pt x="26049" y="76810"/>
                      <a:pt x="31209" y="78149"/>
                      <a:pt x="41527" y="78149"/>
                    </a:cubicBezTo>
                    <a:lnTo>
                      <a:pt x="41527" y="82466"/>
                    </a:lnTo>
                    <a:lnTo>
                      <a:pt x="896" y="82466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51" name="Freeform 120 1">
                <a:extLst>
                  <a:ext uri="{FF2B5EF4-FFF2-40B4-BE49-F238E27FC236}">
                    <a16:creationId xmlns:a16="http://schemas.microsoft.com/office/drawing/2014/main" id="{76A92EAC-76F4-DAB4-1D26-421AB1444205}"/>
                  </a:ext>
                </a:extLst>
              </p:cNvPr>
              <p:cNvSpPr/>
              <p:nvPr/>
            </p:nvSpPr>
            <p:spPr>
              <a:xfrm>
                <a:off x="5572546" y="2245522"/>
                <a:ext cx="52089" cy="85129"/>
              </a:xfrm>
              <a:custGeom>
                <a:avLst/>
                <a:gdLst>
                  <a:gd name="connsiteX0" fmla="*/ 26198 w 52089"/>
                  <a:gd name="connsiteY0" fmla="*/ 85144 h 85129"/>
                  <a:gd name="connsiteX1" fmla="*/ 5585 w 52089"/>
                  <a:gd name="connsiteY1" fmla="*/ 72643 h 85129"/>
                  <a:gd name="connsiteX2" fmla="*/ 152 w 52089"/>
                  <a:gd name="connsiteY2" fmla="*/ 43026 h 85129"/>
                  <a:gd name="connsiteX3" fmla="*/ 2087 w 52089"/>
                  <a:gd name="connsiteY3" fmla="*/ 22711 h 85129"/>
                  <a:gd name="connsiteX4" fmla="*/ 9826 w 52089"/>
                  <a:gd name="connsiteY4" fmla="*/ 6637 h 85129"/>
                  <a:gd name="connsiteX5" fmla="*/ 26198 w 52089"/>
                  <a:gd name="connsiteY5" fmla="*/ 14 h 85129"/>
                  <a:gd name="connsiteX6" fmla="*/ 39592 w 52089"/>
                  <a:gd name="connsiteY6" fmla="*/ 3959 h 85129"/>
                  <a:gd name="connsiteX7" fmla="*/ 47479 w 52089"/>
                  <a:gd name="connsiteY7" fmla="*/ 14228 h 85129"/>
                  <a:gd name="connsiteX8" fmla="*/ 51201 w 52089"/>
                  <a:gd name="connsiteY8" fmla="*/ 27771 h 85129"/>
                  <a:gd name="connsiteX9" fmla="*/ 52242 w 52089"/>
                  <a:gd name="connsiteY9" fmla="*/ 43026 h 85129"/>
                  <a:gd name="connsiteX10" fmla="*/ 50233 w 52089"/>
                  <a:gd name="connsiteY10" fmla="*/ 62895 h 85129"/>
                  <a:gd name="connsiteX11" fmla="*/ 42494 w 52089"/>
                  <a:gd name="connsiteY11" fmla="*/ 78670 h 85129"/>
                  <a:gd name="connsiteX12" fmla="*/ 26198 w 52089"/>
                  <a:gd name="connsiteY12" fmla="*/ 85144 h 85129"/>
                  <a:gd name="connsiteX13" fmla="*/ 26198 w 52089"/>
                  <a:gd name="connsiteY13" fmla="*/ 82019 h 85129"/>
                  <a:gd name="connsiteX14" fmla="*/ 36467 w 52089"/>
                  <a:gd name="connsiteY14" fmla="*/ 74950 h 85129"/>
                  <a:gd name="connsiteX15" fmla="*/ 40634 w 52089"/>
                  <a:gd name="connsiteY15" fmla="*/ 59249 h 85129"/>
                  <a:gd name="connsiteX16" fmla="*/ 41378 w 52089"/>
                  <a:gd name="connsiteY16" fmla="*/ 40942 h 85129"/>
                  <a:gd name="connsiteX17" fmla="*/ 40634 w 52089"/>
                  <a:gd name="connsiteY17" fmla="*/ 23827 h 85129"/>
                  <a:gd name="connsiteX18" fmla="*/ 36541 w 52089"/>
                  <a:gd name="connsiteY18" fmla="*/ 9539 h 85129"/>
                  <a:gd name="connsiteX19" fmla="*/ 26198 w 52089"/>
                  <a:gd name="connsiteY19" fmla="*/ 3140 h 85129"/>
                  <a:gd name="connsiteX20" fmla="*/ 15779 w 52089"/>
                  <a:gd name="connsiteY20" fmla="*/ 9614 h 85129"/>
                  <a:gd name="connsiteX21" fmla="*/ 11612 w 52089"/>
                  <a:gd name="connsiteY21" fmla="*/ 23901 h 85129"/>
                  <a:gd name="connsiteX22" fmla="*/ 10868 w 52089"/>
                  <a:gd name="connsiteY22" fmla="*/ 40942 h 85129"/>
                  <a:gd name="connsiteX23" fmla="*/ 11165 w 52089"/>
                  <a:gd name="connsiteY23" fmla="*/ 54039 h 85129"/>
                  <a:gd name="connsiteX24" fmla="*/ 12951 w 52089"/>
                  <a:gd name="connsiteY24" fmla="*/ 66615 h 85129"/>
                  <a:gd name="connsiteX25" fmla="*/ 17639 w 52089"/>
                  <a:gd name="connsiteY25" fmla="*/ 77554 h 85129"/>
                  <a:gd name="connsiteX26" fmla="*/ 26198 w 52089"/>
                  <a:gd name="connsiteY26" fmla="*/ 82019 h 8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089" h="85129">
                    <a:moveTo>
                      <a:pt x="26198" y="85144"/>
                    </a:moveTo>
                    <a:cubicBezTo>
                      <a:pt x="16077" y="85144"/>
                      <a:pt x="9206" y="80977"/>
                      <a:pt x="5585" y="72643"/>
                    </a:cubicBezTo>
                    <a:cubicBezTo>
                      <a:pt x="1963" y="64308"/>
                      <a:pt x="152" y="54436"/>
                      <a:pt x="152" y="43026"/>
                    </a:cubicBezTo>
                    <a:cubicBezTo>
                      <a:pt x="152" y="35783"/>
                      <a:pt x="797" y="29011"/>
                      <a:pt x="2087" y="22711"/>
                    </a:cubicBezTo>
                    <a:cubicBezTo>
                      <a:pt x="3377" y="16410"/>
                      <a:pt x="5956" y="11052"/>
                      <a:pt x="9826" y="6637"/>
                    </a:cubicBezTo>
                    <a:cubicBezTo>
                      <a:pt x="13696" y="2222"/>
                      <a:pt x="19153" y="14"/>
                      <a:pt x="26198" y="14"/>
                    </a:cubicBezTo>
                    <a:cubicBezTo>
                      <a:pt x="31654" y="14"/>
                      <a:pt x="36119" y="1329"/>
                      <a:pt x="39592" y="3959"/>
                    </a:cubicBezTo>
                    <a:cubicBezTo>
                      <a:pt x="43064" y="6588"/>
                      <a:pt x="45694" y="10011"/>
                      <a:pt x="47479" y="14228"/>
                    </a:cubicBezTo>
                    <a:cubicBezTo>
                      <a:pt x="49266" y="18444"/>
                      <a:pt x="50506" y="22959"/>
                      <a:pt x="51201" y="27771"/>
                    </a:cubicBezTo>
                    <a:cubicBezTo>
                      <a:pt x="51895" y="32583"/>
                      <a:pt x="52242" y="37668"/>
                      <a:pt x="52242" y="43026"/>
                    </a:cubicBezTo>
                    <a:cubicBezTo>
                      <a:pt x="52242" y="50070"/>
                      <a:pt x="51572" y="56693"/>
                      <a:pt x="50233" y="62895"/>
                    </a:cubicBezTo>
                    <a:cubicBezTo>
                      <a:pt x="48894" y="69095"/>
                      <a:pt x="46314" y="74354"/>
                      <a:pt x="42494" y="78670"/>
                    </a:cubicBezTo>
                    <a:cubicBezTo>
                      <a:pt x="38674" y="82986"/>
                      <a:pt x="33242" y="85144"/>
                      <a:pt x="26198" y="85144"/>
                    </a:cubicBezTo>
                    <a:close/>
                    <a:moveTo>
                      <a:pt x="26198" y="82019"/>
                    </a:moveTo>
                    <a:cubicBezTo>
                      <a:pt x="30761" y="82019"/>
                      <a:pt x="34184" y="79663"/>
                      <a:pt x="36467" y="74950"/>
                    </a:cubicBezTo>
                    <a:cubicBezTo>
                      <a:pt x="38749" y="70237"/>
                      <a:pt x="40138" y="65003"/>
                      <a:pt x="40634" y="59249"/>
                    </a:cubicBezTo>
                    <a:cubicBezTo>
                      <a:pt x="41130" y="53494"/>
                      <a:pt x="41378" y="47392"/>
                      <a:pt x="41378" y="40942"/>
                    </a:cubicBezTo>
                    <a:cubicBezTo>
                      <a:pt x="41378" y="34791"/>
                      <a:pt x="41130" y="29086"/>
                      <a:pt x="40634" y="23827"/>
                    </a:cubicBezTo>
                    <a:cubicBezTo>
                      <a:pt x="40138" y="18568"/>
                      <a:pt x="38773" y="13806"/>
                      <a:pt x="36541" y="9539"/>
                    </a:cubicBezTo>
                    <a:cubicBezTo>
                      <a:pt x="34308" y="5273"/>
                      <a:pt x="30860" y="3140"/>
                      <a:pt x="26198" y="3140"/>
                    </a:cubicBezTo>
                    <a:cubicBezTo>
                      <a:pt x="21534" y="3140"/>
                      <a:pt x="18061" y="5298"/>
                      <a:pt x="15779" y="9614"/>
                    </a:cubicBezTo>
                    <a:cubicBezTo>
                      <a:pt x="13497" y="13930"/>
                      <a:pt x="12108" y="18692"/>
                      <a:pt x="11612" y="23901"/>
                    </a:cubicBezTo>
                    <a:cubicBezTo>
                      <a:pt x="11116" y="29110"/>
                      <a:pt x="10868" y="34791"/>
                      <a:pt x="10868" y="40942"/>
                    </a:cubicBezTo>
                    <a:cubicBezTo>
                      <a:pt x="10868" y="45606"/>
                      <a:pt x="10967" y="49971"/>
                      <a:pt x="11165" y="54039"/>
                    </a:cubicBezTo>
                    <a:cubicBezTo>
                      <a:pt x="11364" y="58107"/>
                      <a:pt x="11959" y="62299"/>
                      <a:pt x="12951" y="66615"/>
                    </a:cubicBezTo>
                    <a:cubicBezTo>
                      <a:pt x="13944" y="70931"/>
                      <a:pt x="15506" y="74577"/>
                      <a:pt x="17639" y="77554"/>
                    </a:cubicBezTo>
                    <a:cubicBezTo>
                      <a:pt x="19773" y="80531"/>
                      <a:pt x="22626" y="82019"/>
                      <a:pt x="26198" y="820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52" name="Freeform 121 1">
                <a:extLst>
                  <a:ext uri="{FF2B5EF4-FFF2-40B4-BE49-F238E27FC236}">
                    <a16:creationId xmlns:a16="http://schemas.microsoft.com/office/drawing/2014/main" id="{A68D8CF8-B7D3-C949-1ACA-051380514CBD}"/>
                  </a:ext>
                </a:extLst>
              </p:cNvPr>
              <p:cNvSpPr/>
              <p:nvPr/>
            </p:nvSpPr>
            <p:spPr>
              <a:xfrm>
                <a:off x="5671897" y="2273204"/>
                <a:ext cx="62804" cy="54768"/>
              </a:xfrm>
              <a:custGeom>
                <a:avLst/>
                <a:gdLst>
                  <a:gd name="connsiteX0" fmla="*/ 152 w 62804"/>
                  <a:gd name="connsiteY0" fmla="*/ 54783 h 54768"/>
                  <a:gd name="connsiteX1" fmla="*/ 152 w 62804"/>
                  <a:gd name="connsiteY1" fmla="*/ 50466 h 54768"/>
                  <a:gd name="connsiteX2" fmla="*/ 7072 w 62804"/>
                  <a:gd name="connsiteY2" fmla="*/ 49797 h 54768"/>
                  <a:gd name="connsiteX3" fmla="*/ 9826 w 62804"/>
                  <a:gd name="connsiteY3" fmla="*/ 46449 h 54768"/>
                  <a:gd name="connsiteX4" fmla="*/ 9826 w 62804"/>
                  <a:gd name="connsiteY4" fmla="*/ 12665 h 54768"/>
                  <a:gd name="connsiteX5" fmla="*/ 8784 w 62804"/>
                  <a:gd name="connsiteY5" fmla="*/ 7902 h 54768"/>
                  <a:gd name="connsiteX6" fmla="*/ 5882 w 62804"/>
                  <a:gd name="connsiteY6" fmla="*/ 6116 h 54768"/>
                  <a:gd name="connsiteX7" fmla="*/ 152 w 62804"/>
                  <a:gd name="connsiteY7" fmla="*/ 5818 h 54768"/>
                  <a:gd name="connsiteX8" fmla="*/ 152 w 62804"/>
                  <a:gd name="connsiteY8" fmla="*/ 1354 h 54768"/>
                  <a:gd name="connsiteX9" fmla="*/ 18012 w 62804"/>
                  <a:gd name="connsiteY9" fmla="*/ 14 h 54768"/>
                  <a:gd name="connsiteX10" fmla="*/ 18012 w 62804"/>
                  <a:gd name="connsiteY10" fmla="*/ 12218 h 54768"/>
                  <a:gd name="connsiteX11" fmla="*/ 25453 w 62804"/>
                  <a:gd name="connsiteY11" fmla="*/ 3437 h 54768"/>
                  <a:gd name="connsiteX12" fmla="*/ 36020 w 62804"/>
                  <a:gd name="connsiteY12" fmla="*/ 14 h 54768"/>
                  <a:gd name="connsiteX13" fmla="*/ 48968 w 62804"/>
                  <a:gd name="connsiteY13" fmla="*/ 4182 h 54768"/>
                  <a:gd name="connsiteX14" fmla="*/ 53284 w 62804"/>
                  <a:gd name="connsiteY14" fmla="*/ 16683 h 54768"/>
                  <a:gd name="connsiteX15" fmla="*/ 53284 w 62804"/>
                  <a:gd name="connsiteY15" fmla="*/ 46449 h 54768"/>
                  <a:gd name="connsiteX16" fmla="*/ 55962 w 62804"/>
                  <a:gd name="connsiteY16" fmla="*/ 49797 h 54768"/>
                  <a:gd name="connsiteX17" fmla="*/ 62957 w 62804"/>
                  <a:gd name="connsiteY17" fmla="*/ 50466 h 54768"/>
                  <a:gd name="connsiteX18" fmla="*/ 62957 w 62804"/>
                  <a:gd name="connsiteY18" fmla="*/ 54783 h 54768"/>
                  <a:gd name="connsiteX19" fmla="*/ 34531 w 62804"/>
                  <a:gd name="connsiteY19" fmla="*/ 54783 h 54768"/>
                  <a:gd name="connsiteX20" fmla="*/ 34531 w 62804"/>
                  <a:gd name="connsiteY20" fmla="*/ 50466 h 54768"/>
                  <a:gd name="connsiteX21" fmla="*/ 41526 w 62804"/>
                  <a:gd name="connsiteY21" fmla="*/ 49797 h 54768"/>
                  <a:gd name="connsiteX22" fmla="*/ 44206 w 62804"/>
                  <a:gd name="connsiteY22" fmla="*/ 46449 h 54768"/>
                  <a:gd name="connsiteX23" fmla="*/ 44206 w 62804"/>
                  <a:gd name="connsiteY23" fmla="*/ 17129 h 54768"/>
                  <a:gd name="connsiteX24" fmla="*/ 42494 w 62804"/>
                  <a:gd name="connsiteY24" fmla="*/ 7158 h 54768"/>
                  <a:gd name="connsiteX25" fmla="*/ 35276 w 62804"/>
                  <a:gd name="connsiteY25" fmla="*/ 3288 h 54768"/>
                  <a:gd name="connsiteX26" fmla="*/ 23518 w 62804"/>
                  <a:gd name="connsiteY26" fmla="*/ 9018 h 54768"/>
                  <a:gd name="connsiteX27" fmla="*/ 18904 w 62804"/>
                  <a:gd name="connsiteY27" fmla="*/ 22041 h 54768"/>
                  <a:gd name="connsiteX28" fmla="*/ 18904 w 62804"/>
                  <a:gd name="connsiteY28" fmla="*/ 46449 h 54768"/>
                  <a:gd name="connsiteX29" fmla="*/ 21584 w 62804"/>
                  <a:gd name="connsiteY29" fmla="*/ 49797 h 54768"/>
                  <a:gd name="connsiteX30" fmla="*/ 28429 w 62804"/>
                  <a:gd name="connsiteY30" fmla="*/ 50466 h 54768"/>
                  <a:gd name="connsiteX31" fmla="*/ 28429 w 62804"/>
                  <a:gd name="connsiteY31" fmla="*/ 54783 h 54768"/>
                  <a:gd name="connsiteX32" fmla="*/ 152 w 62804"/>
                  <a:gd name="connsiteY32" fmla="*/ 54783 h 5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804" h="54768">
                    <a:moveTo>
                      <a:pt x="152" y="54783"/>
                    </a:moveTo>
                    <a:lnTo>
                      <a:pt x="152" y="50466"/>
                    </a:lnTo>
                    <a:cubicBezTo>
                      <a:pt x="2931" y="50466"/>
                      <a:pt x="5237" y="50243"/>
                      <a:pt x="7072" y="49797"/>
                    </a:cubicBezTo>
                    <a:cubicBezTo>
                      <a:pt x="8908" y="49350"/>
                      <a:pt x="9826" y="48234"/>
                      <a:pt x="9826" y="46449"/>
                    </a:cubicBezTo>
                    <a:lnTo>
                      <a:pt x="9826" y="12665"/>
                    </a:lnTo>
                    <a:cubicBezTo>
                      <a:pt x="9826" y="10481"/>
                      <a:pt x="9479" y="8894"/>
                      <a:pt x="8784" y="7902"/>
                    </a:cubicBezTo>
                    <a:cubicBezTo>
                      <a:pt x="8089" y="6910"/>
                      <a:pt x="7122" y="6314"/>
                      <a:pt x="5882" y="6116"/>
                    </a:cubicBezTo>
                    <a:cubicBezTo>
                      <a:pt x="4642" y="5917"/>
                      <a:pt x="2732" y="5818"/>
                      <a:pt x="152" y="5818"/>
                    </a:cubicBezTo>
                    <a:lnTo>
                      <a:pt x="152" y="1354"/>
                    </a:lnTo>
                    <a:lnTo>
                      <a:pt x="18012" y="14"/>
                    </a:lnTo>
                    <a:lnTo>
                      <a:pt x="18012" y="12218"/>
                    </a:lnTo>
                    <a:cubicBezTo>
                      <a:pt x="19698" y="8646"/>
                      <a:pt x="22179" y="5719"/>
                      <a:pt x="25453" y="3437"/>
                    </a:cubicBezTo>
                    <a:cubicBezTo>
                      <a:pt x="28727" y="1156"/>
                      <a:pt x="32249" y="14"/>
                      <a:pt x="36020" y="14"/>
                    </a:cubicBezTo>
                    <a:cubicBezTo>
                      <a:pt x="41774" y="14"/>
                      <a:pt x="46090" y="1403"/>
                      <a:pt x="48968" y="4182"/>
                    </a:cubicBezTo>
                    <a:cubicBezTo>
                      <a:pt x="51845" y="6960"/>
                      <a:pt x="53284" y="11127"/>
                      <a:pt x="53284" y="16683"/>
                    </a:cubicBezTo>
                    <a:lnTo>
                      <a:pt x="53284" y="46449"/>
                    </a:lnTo>
                    <a:cubicBezTo>
                      <a:pt x="53284" y="48234"/>
                      <a:pt x="54177" y="49350"/>
                      <a:pt x="55962" y="49797"/>
                    </a:cubicBezTo>
                    <a:cubicBezTo>
                      <a:pt x="57748" y="50243"/>
                      <a:pt x="60080" y="50466"/>
                      <a:pt x="62957" y="50466"/>
                    </a:cubicBezTo>
                    <a:lnTo>
                      <a:pt x="62957" y="54783"/>
                    </a:lnTo>
                    <a:lnTo>
                      <a:pt x="34531" y="54783"/>
                    </a:lnTo>
                    <a:lnTo>
                      <a:pt x="34531" y="50466"/>
                    </a:lnTo>
                    <a:cubicBezTo>
                      <a:pt x="37409" y="50466"/>
                      <a:pt x="39741" y="50243"/>
                      <a:pt x="41526" y="49797"/>
                    </a:cubicBezTo>
                    <a:cubicBezTo>
                      <a:pt x="43312" y="49350"/>
                      <a:pt x="44206" y="48234"/>
                      <a:pt x="44206" y="46449"/>
                    </a:cubicBezTo>
                    <a:lnTo>
                      <a:pt x="44206" y="17129"/>
                    </a:lnTo>
                    <a:cubicBezTo>
                      <a:pt x="44206" y="13061"/>
                      <a:pt x="43635" y="9738"/>
                      <a:pt x="42494" y="7158"/>
                    </a:cubicBezTo>
                    <a:cubicBezTo>
                      <a:pt x="41353" y="4578"/>
                      <a:pt x="38947" y="3288"/>
                      <a:pt x="35276" y="3288"/>
                    </a:cubicBezTo>
                    <a:cubicBezTo>
                      <a:pt x="30513" y="3288"/>
                      <a:pt x="26594" y="5198"/>
                      <a:pt x="23518" y="9018"/>
                    </a:cubicBezTo>
                    <a:cubicBezTo>
                      <a:pt x="20442" y="12838"/>
                      <a:pt x="18904" y="17179"/>
                      <a:pt x="18904" y="22041"/>
                    </a:cubicBezTo>
                    <a:lnTo>
                      <a:pt x="18904" y="46449"/>
                    </a:lnTo>
                    <a:cubicBezTo>
                      <a:pt x="18904" y="48234"/>
                      <a:pt x="19797" y="49350"/>
                      <a:pt x="21584" y="49797"/>
                    </a:cubicBezTo>
                    <a:cubicBezTo>
                      <a:pt x="23369" y="50243"/>
                      <a:pt x="25651" y="50466"/>
                      <a:pt x="28429" y="50466"/>
                    </a:cubicBezTo>
                    <a:lnTo>
                      <a:pt x="28429" y="54783"/>
                    </a:lnTo>
                    <a:lnTo>
                      <a:pt x="152" y="547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53" name="Freeform 122 1">
                <a:extLst>
                  <a:ext uri="{FF2B5EF4-FFF2-40B4-BE49-F238E27FC236}">
                    <a16:creationId xmlns:a16="http://schemas.microsoft.com/office/drawing/2014/main" id="{5CFB16DD-05B7-DCEF-4DEB-B8C86430BAE9}"/>
                  </a:ext>
                </a:extLst>
              </p:cNvPr>
              <p:cNvSpPr/>
              <p:nvPr/>
            </p:nvSpPr>
            <p:spPr>
              <a:xfrm>
                <a:off x="5738924" y="2273204"/>
                <a:ext cx="97184" cy="54768"/>
              </a:xfrm>
              <a:custGeom>
                <a:avLst/>
                <a:gdLst>
                  <a:gd name="connsiteX0" fmla="*/ 152 w 97184"/>
                  <a:gd name="connsiteY0" fmla="*/ 54783 h 54768"/>
                  <a:gd name="connsiteX1" fmla="*/ 152 w 97184"/>
                  <a:gd name="connsiteY1" fmla="*/ 50466 h 54768"/>
                  <a:gd name="connsiteX2" fmla="*/ 7073 w 97184"/>
                  <a:gd name="connsiteY2" fmla="*/ 49797 h 54768"/>
                  <a:gd name="connsiteX3" fmla="*/ 9826 w 97184"/>
                  <a:gd name="connsiteY3" fmla="*/ 46449 h 54768"/>
                  <a:gd name="connsiteX4" fmla="*/ 9826 w 97184"/>
                  <a:gd name="connsiteY4" fmla="*/ 12665 h 54768"/>
                  <a:gd name="connsiteX5" fmla="*/ 8785 w 97184"/>
                  <a:gd name="connsiteY5" fmla="*/ 7902 h 54768"/>
                  <a:gd name="connsiteX6" fmla="*/ 5883 w 97184"/>
                  <a:gd name="connsiteY6" fmla="*/ 6116 h 54768"/>
                  <a:gd name="connsiteX7" fmla="*/ 152 w 97184"/>
                  <a:gd name="connsiteY7" fmla="*/ 5818 h 54768"/>
                  <a:gd name="connsiteX8" fmla="*/ 152 w 97184"/>
                  <a:gd name="connsiteY8" fmla="*/ 1354 h 54768"/>
                  <a:gd name="connsiteX9" fmla="*/ 18012 w 97184"/>
                  <a:gd name="connsiteY9" fmla="*/ 14 h 54768"/>
                  <a:gd name="connsiteX10" fmla="*/ 18012 w 97184"/>
                  <a:gd name="connsiteY10" fmla="*/ 12218 h 54768"/>
                  <a:gd name="connsiteX11" fmla="*/ 25454 w 97184"/>
                  <a:gd name="connsiteY11" fmla="*/ 3437 h 54768"/>
                  <a:gd name="connsiteX12" fmla="*/ 36020 w 97184"/>
                  <a:gd name="connsiteY12" fmla="*/ 14 h 54768"/>
                  <a:gd name="connsiteX13" fmla="*/ 52838 w 97184"/>
                  <a:gd name="connsiteY13" fmla="*/ 11623 h 54768"/>
                  <a:gd name="connsiteX14" fmla="*/ 59982 w 97184"/>
                  <a:gd name="connsiteY14" fmla="*/ 3214 h 54768"/>
                  <a:gd name="connsiteX15" fmla="*/ 70548 w 97184"/>
                  <a:gd name="connsiteY15" fmla="*/ 14 h 54768"/>
                  <a:gd name="connsiteX16" fmla="*/ 79924 w 97184"/>
                  <a:gd name="connsiteY16" fmla="*/ 1875 h 54768"/>
                  <a:gd name="connsiteX17" fmla="*/ 85729 w 97184"/>
                  <a:gd name="connsiteY17" fmla="*/ 7455 h 54768"/>
                  <a:gd name="connsiteX18" fmla="*/ 87663 w 97184"/>
                  <a:gd name="connsiteY18" fmla="*/ 16683 h 54768"/>
                  <a:gd name="connsiteX19" fmla="*/ 87663 w 97184"/>
                  <a:gd name="connsiteY19" fmla="*/ 46449 h 54768"/>
                  <a:gd name="connsiteX20" fmla="*/ 90417 w 97184"/>
                  <a:gd name="connsiteY20" fmla="*/ 49797 h 54768"/>
                  <a:gd name="connsiteX21" fmla="*/ 97337 w 97184"/>
                  <a:gd name="connsiteY21" fmla="*/ 50466 h 54768"/>
                  <a:gd name="connsiteX22" fmla="*/ 97337 w 97184"/>
                  <a:gd name="connsiteY22" fmla="*/ 54783 h 54768"/>
                  <a:gd name="connsiteX23" fmla="*/ 69060 w 97184"/>
                  <a:gd name="connsiteY23" fmla="*/ 54783 h 54768"/>
                  <a:gd name="connsiteX24" fmla="*/ 69060 w 97184"/>
                  <a:gd name="connsiteY24" fmla="*/ 50466 h 54768"/>
                  <a:gd name="connsiteX25" fmla="*/ 75981 w 97184"/>
                  <a:gd name="connsiteY25" fmla="*/ 49797 h 54768"/>
                  <a:gd name="connsiteX26" fmla="*/ 78734 w 97184"/>
                  <a:gd name="connsiteY26" fmla="*/ 46449 h 54768"/>
                  <a:gd name="connsiteX27" fmla="*/ 78734 w 97184"/>
                  <a:gd name="connsiteY27" fmla="*/ 17129 h 54768"/>
                  <a:gd name="connsiteX28" fmla="*/ 76948 w 97184"/>
                  <a:gd name="connsiteY28" fmla="*/ 7083 h 54768"/>
                  <a:gd name="connsiteX29" fmla="*/ 69655 w 97184"/>
                  <a:gd name="connsiteY29" fmla="*/ 3288 h 54768"/>
                  <a:gd name="connsiteX30" fmla="*/ 57898 w 97184"/>
                  <a:gd name="connsiteY30" fmla="*/ 9018 h 54768"/>
                  <a:gd name="connsiteX31" fmla="*/ 53284 w 97184"/>
                  <a:gd name="connsiteY31" fmla="*/ 22041 h 54768"/>
                  <a:gd name="connsiteX32" fmla="*/ 53284 w 97184"/>
                  <a:gd name="connsiteY32" fmla="*/ 46449 h 54768"/>
                  <a:gd name="connsiteX33" fmla="*/ 55963 w 97184"/>
                  <a:gd name="connsiteY33" fmla="*/ 49797 h 54768"/>
                  <a:gd name="connsiteX34" fmla="*/ 62958 w 97184"/>
                  <a:gd name="connsiteY34" fmla="*/ 50466 h 54768"/>
                  <a:gd name="connsiteX35" fmla="*/ 62958 w 97184"/>
                  <a:gd name="connsiteY35" fmla="*/ 54783 h 54768"/>
                  <a:gd name="connsiteX36" fmla="*/ 34532 w 97184"/>
                  <a:gd name="connsiteY36" fmla="*/ 54783 h 54768"/>
                  <a:gd name="connsiteX37" fmla="*/ 34532 w 97184"/>
                  <a:gd name="connsiteY37" fmla="*/ 50466 h 54768"/>
                  <a:gd name="connsiteX38" fmla="*/ 41527 w 97184"/>
                  <a:gd name="connsiteY38" fmla="*/ 49797 h 54768"/>
                  <a:gd name="connsiteX39" fmla="*/ 44206 w 97184"/>
                  <a:gd name="connsiteY39" fmla="*/ 46449 h 54768"/>
                  <a:gd name="connsiteX40" fmla="*/ 44206 w 97184"/>
                  <a:gd name="connsiteY40" fmla="*/ 17129 h 54768"/>
                  <a:gd name="connsiteX41" fmla="*/ 42494 w 97184"/>
                  <a:gd name="connsiteY41" fmla="*/ 7158 h 54768"/>
                  <a:gd name="connsiteX42" fmla="*/ 35276 w 97184"/>
                  <a:gd name="connsiteY42" fmla="*/ 3288 h 54768"/>
                  <a:gd name="connsiteX43" fmla="*/ 23518 w 97184"/>
                  <a:gd name="connsiteY43" fmla="*/ 9018 h 54768"/>
                  <a:gd name="connsiteX44" fmla="*/ 18905 w 97184"/>
                  <a:gd name="connsiteY44" fmla="*/ 22041 h 54768"/>
                  <a:gd name="connsiteX45" fmla="*/ 18905 w 97184"/>
                  <a:gd name="connsiteY45" fmla="*/ 46449 h 54768"/>
                  <a:gd name="connsiteX46" fmla="*/ 21584 w 97184"/>
                  <a:gd name="connsiteY46" fmla="*/ 49797 h 54768"/>
                  <a:gd name="connsiteX47" fmla="*/ 28430 w 97184"/>
                  <a:gd name="connsiteY47" fmla="*/ 50466 h 54768"/>
                  <a:gd name="connsiteX48" fmla="*/ 28430 w 97184"/>
                  <a:gd name="connsiteY48" fmla="*/ 54783 h 54768"/>
                  <a:gd name="connsiteX49" fmla="*/ 152 w 97184"/>
                  <a:gd name="connsiteY49" fmla="*/ 54783 h 5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97184" h="54768">
                    <a:moveTo>
                      <a:pt x="152" y="54783"/>
                    </a:moveTo>
                    <a:lnTo>
                      <a:pt x="152" y="50466"/>
                    </a:lnTo>
                    <a:cubicBezTo>
                      <a:pt x="2931" y="50466"/>
                      <a:pt x="5238" y="50243"/>
                      <a:pt x="7073" y="49797"/>
                    </a:cubicBezTo>
                    <a:cubicBezTo>
                      <a:pt x="8908" y="49350"/>
                      <a:pt x="9826" y="48234"/>
                      <a:pt x="9826" y="46449"/>
                    </a:cubicBezTo>
                    <a:lnTo>
                      <a:pt x="9826" y="12665"/>
                    </a:lnTo>
                    <a:cubicBezTo>
                      <a:pt x="9826" y="10481"/>
                      <a:pt x="9479" y="8894"/>
                      <a:pt x="8785" y="7902"/>
                    </a:cubicBezTo>
                    <a:cubicBezTo>
                      <a:pt x="8090" y="6910"/>
                      <a:pt x="7123" y="6314"/>
                      <a:pt x="5883" y="6116"/>
                    </a:cubicBezTo>
                    <a:cubicBezTo>
                      <a:pt x="4643" y="5917"/>
                      <a:pt x="2732" y="5818"/>
                      <a:pt x="152" y="5818"/>
                    </a:cubicBezTo>
                    <a:lnTo>
                      <a:pt x="152" y="1354"/>
                    </a:lnTo>
                    <a:lnTo>
                      <a:pt x="18012" y="14"/>
                    </a:lnTo>
                    <a:lnTo>
                      <a:pt x="18012" y="12218"/>
                    </a:lnTo>
                    <a:cubicBezTo>
                      <a:pt x="19698" y="8646"/>
                      <a:pt x="22179" y="5719"/>
                      <a:pt x="25454" y="3437"/>
                    </a:cubicBezTo>
                    <a:cubicBezTo>
                      <a:pt x="28727" y="1156"/>
                      <a:pt x="32250" y="14"/>
                      <a:pt x="36020" y="14"/>
                    </a:cubicBezTo>
                    <a:cubicBezTo>
                      <a:pt x="45545" y="14"/>
                      <a:pt x="51151" y="3884"/>
                      <a:pt x="52838" y="11623"/>
                    </a:cubicBezTo>
                    <a:cubicBezTo>
                      <a:pt x="54426" y="8150"/>
                      <a:pt x="56807" y="5347"/>
                      <a:pt x="59982" y="3214"/>
                    </a:cubicBezTo>
                    <a:cubicBezTo>
                      <a:pt x="63157" y="1081"/>
                      <a:pt x="66679" y="14"/>
                      <a:pt x="70548" y="14"/>
                    </a:cubicBezTo>
                    <a:cubicBezTo>
                      <a:pt x="74220" y="14"/>
                      <a:pt x="77345" y="635"/>
                      <a:pt x="79924" y="1875"/>
                    </a:cubicBezTo>
                    <a:cubicBezTo>
                      <a:pt x="82505" y="3115"/>
                      <a:pt x="84439" y="4975"/>
                      <a:pt x="85729" y="7455"/>
                    </a:cubicBezTo>
                    <a:cubicBezTo>
                      <a:pt x="87019" y="9936"/>
                      <a:pt x="87663" y="13012"/>
                      <a:pt x="87663" y="16683"/>
                    </a:cubicBezTo>
                    <a:lnTo>
                      <a:pt x="87663" y="46449"/>
                    </a:lnTo>
                    <a:cubicBezTo>
                      <a:pt x="87663" y="48234"/>
                      <a:pt x="88582" y="49350"/>
                      <a:pt x="90417" y="49797"/>
                    </a:cubicBezTo>
                    <a:cubicBezTo>
                      <a:pt x="92253" y="50243"/>
                      <a:pt x="94559" y="50466"/>
                      <a:pt x="97337" y="50466"/>
                    </a:cubicBezTo>
                    <a:lnTo>
                      <a:pt x="97337" y="54783"/>
                    </a:lnTo>
                    <a:lnTo>
                      <a:pt x="69060" y="54783"/>
                    </a:lnTo>
                    <a:lnTo>
                      <a:pt x="69060" y="50466"/>
                    </a:lnTo>
                    <a:cubicBezTo>
                      <a:pt x="71839" y="50466"/>
                      <a:pt x="74145" y="50243"/>
                      <a:pt x="75981" y="49797"/>
                    </a:cubicBezTo>
                    <a:cubicBezTo>
                      <a:pt x="77816" y="49350"/>
                      <a:pt x="78734" y="48234"/>
                      <a:pt x="78734" y="46449"/>
                    </a:cubicBezTo>
                    <a:lnTo>
                      <a:pt x="78734" y="17129"/>
                    </a:lnTo>
                    <a:cubicBezTo>
                      <a:pt x="78734" y="12962"/>
                      <a:pt x="78138" y="9613"/>
                      <a:pt x="76948" y="7083"/>
                    </a:cubicBezTo>
                    <a:cubicBezTo>
                      <a:pt x="75757" y="4553"/>
                      <a:pt x="73326" y="3288"/>
                      <a:pt x="69655" y="3288"/>
                    </a:cubicBezTo>
                    <a:cubicBezTo>
                      <a:pt x="64893" y="3288"/>
                      <a:pt x="60973" y="5198"/>
                      <a:pt x="57898" y="9018"/>
                    </a:cubicBezTo>
                    <a:cubicBezTo>
                      <a:pt x="54822" y="12838"/>
                      <a:pt x="53284" y="17179"/>
                      <a:pt x="53284" y="22041"/>
                    </a:cubicBezTo>
                    <a:lnTo>
                      <a:pt x="53284" y="46449"/>
                    </a:lnTo>
                    <a:cubicBezTo>
                      <a:pt x="53284" y="48234"/>
                      <a:pt x="54177" y="49350"/>
                      <a:pt x="55963" y="49797"/>
                    </a:cubicBezTo>
                    <a:cubicBezTo>
                      <a:pt x="57749" y="50243"/>
                      <a:pt x="60081" y="50466"/>
                      <a:pt x="62958" y="50466"/>
                    </a:cubicBezTo>
                    <a:lnTo>
                      <a:pt x="62958" y="54783"/>
                    </a:lnTo>
                    <a:lnTo>
                      <a:pt x="34532" y="54783"/>
                    </a:lnTo>
                    <a:lnTo>
                      <a:pt x="34532" y="50466"/>
                    </a:lnTo>
                    <a:cubicBezTo>
                      <a:pt x="37409" y="50466"/>
                      <a:pt x="39741" y="50243"/>
                      <a:pt x="41527" y="49797"/>
                    </a:cubicBezTo>
                    <a:cubicBezTo>
                      <a:pt x="43313" y="49350"/>
                      <a:pt x="44206" y="48234"/>
                      <a:pt x="44206" y="46449"/>
                    </a:cubicBezTo>
                    <a:lnTo>
                      <a:pt x="44206" y="17129"/>
                    </a:lnTo>
                    <a:cubicBezTo>
                      <a:pt x="44206" y="13061"/>
                      <a:pt x="43635" y="9738"/>
                      <a:pt x="42494" y="7158"/>
                    </a:cubicBezTo>
                    <a:cubicBezTo>
                      <a:pt x="41353" y="4578"/>
                      <a:pt x="38947" y="3288"/>
                      <a:pt x="35276" y="3288"/>
                    </a:cubicBezTo>
                    <a:cubicBezTo>
                      <a:pt x="30513" y="3288"/>
                      <a:pt x="26594" y="5198"/>
                      <a:pt x="23518" y="9018"/>
                    </a:cubicBezTo>
                    <a:cubicBezTo>
                      <a:pt x="20443" y="12838"/>
                      <a:pt x="18905" y="17179"/>
                      <a:pt x="18905" y="22041"/>
                    </a:cubicBezTo>
                    <a:lnTo>
                      <a:pt x="18905" y="46449"/>
                    </a:lnTo>
                    <a:cubicBezTo>
                      <a:pt x="18905" y="48234"/>
                      <a:pt x="19798" y="49350"/>
                      <a:pt x="21584" y="49797"/>
                    </a:cubicBezTo>
                    <a:cubicBezTo>
                      <a:pt x="23370" y="50243"/>
                      <a:pt x="25652" y="50466"/>
                      <a:pt x="28430" y="50466"/>
                    </a:cubicBezTo>
                    <a:lnTo>
                      <a:pt x="28430" y="54783"/>
                    </a:lnTo>
                    <a:lnTo>
                      <a:pt x="152" y="547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</p:grpSp>
        <p:grpSp>
          <p:nvGrpSpPr>
            <p:cNvPr id="1354" name="Graphic 46">
              <a:extLst>
                <a:ext uri="{FF2B5EF4-FFF2-40B4-BE49-F238E27FC236}">
                  <a16:creationId xmlns:a16="http://schemas.microsoft.com/office/drawing/2014/main" id="{71A60C94-835A-3945-F08A-18CBC561A8B7}"/>
                </a:ext>
              </a:extLst>
            </p:cNvPr>
            <p:cNvGrpSpPr/>
            <p:nvPr/>
          </p:nvGrpSpPr>
          <p:grpSpPr>
            <a:xfrm>
              <a:off x="9299960" y="274359"/>
              <a:ext cx="391196" cy="125135"/>
              <a:chOff x="6431136" y="2245522"/>
              <a:chExt cx="257759" cy="82451"/>
            </a:xfrm>
            <a:solidFill>
              <a:srgbClr val="262626"/>
            </a:solidFill>
          </p:grpSpPr>
          <p:sp>
            <p:nvSpPr>
              <p:cNvPr id="1355" name="Freeform 124 1 1">
                <a:extLst>
                  <a:ext uri="{FF2B5EF4-FFF2-40B4-BE49-F238E27FC236}">
                    <a16:creationId xmlns:a16="http://schemas.microsoft.com/office/drawing/2014/main" id="{52300536-431F-6D65-86D0-C60E6681767D}"/>
                  </a:ext>
                </a:extLst>
              </p:cNvPr>
              <p:cNvSpPr/>
              <p:nvPr/>
            </p:nvSpPr>
            <p:spPr>
              <a:xfrm>
                <a:off x="6431136" y="2245522"/>
                <a:ext cx="41374" cy="82451"/>
              </a:xfrm>
              <a:custGeom>
                <a:avLst/>
                <a:gdLst>
                  <a:gd name="connsiteX0" fmla="*/ 989 w 41374"/>
                  <a:gd name="connsiteY0" fmla="*/ 82466 h 82451"/>
                  <a:gd name="connsiteX1" fmla="*/ 989 w 41374"/>
                  <a:gd name="connsiteY1" fmla="*/ 78149 h 82451"/>
                  <a:gd name="connsiteX2" fmla="*/ 16467 w 41374"/>
                  <a:gd name="connsiteY2" fmla="*/ 74131 h 82451"/>
                  <a:gd name="connsiteX3" fmla="*/ 16467 w 41374"/>
                  <a:gd name="connsiteY3" fmla="*/ 9242 h 82451"/>
                  <a:gd name="connsiteX4" fmla="*/ 245 w 41374"/>
                  <a:gd name="connsiteY4" fmla="*/ 12219 h 82451"/>
                  <a:gd name="connsiteX5" fmla="*/ 245 w 41374"/>
                  <a:gd name="connsiteY5" fmla="*/ 7902 h 82451"/>
                  <a:gd name="connsiteX6" fmla="*/ 23165 w 41374"/>
                  <a:gd name="connsiteY6" fmla="*/ 14 h 82451"/>
                  <a:gd name="connsiteX7" fmla="*/ 24951 w 41374"/>
                  <a:gd name="connsiteY7" fmla="*/ 14 h 82451"/>
                  <a:gd name="connsiteX8" fmla="*/ 25769 w 41374"/>
                  <a:gd name="connsiteY8" fmla="*/ 313 h 82451"/>
                  <a:gd name="connsiteX9" fmla="*/ 26142 w 41374"/>
                  <a:gd name="connsiteY9" fmla="*/ 1056 h 82451"/>
                  <a:gd name="connsiteX10" fmla="*/ 26142 w 41374"/>
                  <a:gd name="connsiteY10" fmla="*/ 74131 h 82451"/>
                  <a:gd name="connsiteX11" fmla="*/ 41620 w 41374"/>
                  <a:gd name="connsiteY11" fmla="*/ 78149 h 82451"/>
                  <a:gd name="connsiteX12" fmla="*/ 41620 w 41374"/>
                  <a:gd name="connsiteY12" fmla="*/ 82466 h 82451"/>
                  <a:gd name="connsiteX13" fmla="*/ 989 w 41374"/>
                  <a:gd name="connsiteY13" fmla="*/ 82466 h 8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374" h="82451">
                    <a:moveTo>
                      <a:pt x="989" y="82466"/>
                    </a:moveTo>
                    <a:lnTo>
                      <a:pt x="989" y="78149"/>
                    </a:lnTo>
                    <a:cubicBezTo>
                      <a:pt x="11307" y="78149"/>
                      <a:pt x="16467" y="76810"/>
                      <a:pt x="16467" y="74131"/>
                    </a:cubicBezTo>
                    <a:lnTo>
                      <a:pt x="16467" y="9242"/>
                    </a:lnTo>
                    <a:cubicBezTo>
                      <a:pt x="12201" y="11226"/>
                      <a:pt x="6794" y="12219"/>
                      <a:pt x="245" y="12219"/>
                    </a:cubicBezTo>
                    <a:lnTo>
                      <a:pt x="245" y="7902"/>
                    </a:lnTo>
                    <a:cubicBezTo>
                      <a:pt x="10365" y="7902"/>
                      <a:pt x="18005" y="5273"/>
                      <a:pt x="23165" y="14"/>
                    </a:cubicBezTo>
                    <a:lnTo>
                      <a:pt x="24951" y="14"/>
                    </a:lnTo>
                    <a:cubicBezTo>
                      <a:pt x="25248" y="14"/>
                      <a:pt x="25521" y="114"/>
                      <a:pt x="25769" y="313"/>
                    </a:cubicBezTo>
                    <a:cubicBezTo>
                      <a:pt x="26018" y="511"/>
                      <a:pt x="26142" y="758"/>
                      <a:pt x="26142" y="1056"/>
                    </a:cubicBezTo>
                    <a:lnTo>
                      <a:pt x="26142" y="74131"/>
                    </a:lnTo>
                    <a:cubicBezTo>
                      <a:pt x="26142" y="76810"/>
                      <a:pt x="31301" y="78149"/>
                      <a:pt x="41620" y="78149"/>
                    </a:cubicBezTo>
                    <a:lnTo>
                      <a:pt x="41620" y="82466"/>
                    </a:lnTo>
                    <a:lnTo>
                      <a:pt x="989" y="82466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56" name="Freeform 125 1 1">
                <a:extLst>
                  <a:ext uri="{FF2B5EF4-FFF2-40B4-BE49-F238E27FC236}">
                    <a16:creationId xmlns:a16="http://schemas.microsoft.com/office/drawing/2014/main" id="{75B13AE1-C14E-4422-341F-B867ADDD4FB6}"/>
                  </a:ext>
                </a:extLst>
              </p:cNvPr>
              <p:cNvSpPr/>
              <p:nvPr/>
            </p:nvSpPr>
            <p:spPr>
              <a:xfrm>
                <a:off x="6524683" y="2273204"/>
                <a:ext cx="62804" cy="54768"/>
              </a:xfrm>
              <a:custGeom>
                <a:avLst/>
                <a:gdLst>
                  <a:gd name="connsiteX0" fmla="*/ 245 w 62804"/>
                  <a:gd name="connsiteY0" fmla="*/ 54783 h 54768"/>
                  <a:gd name="connsiteX1" fmla="*/ 245 w 62804"/>
                  <a:gd name="connsiteY1" fmla="*/ 50466 h 54768"/>
                  <a:gd name="connsiteX2" fmla="*/ 7166 w 62804"/>
                  <a:gd name="connsiteY2" fmla="*/ 49797 h 54768"/>
                  <a:gd name="connsiteX3" fmla="*/ 9919 w 62804"/>
                  <a:gd name="connsiteY3" fmla="*/ 46449 h 54768"/>
                  <a:gd name="connsiteX4" fmla="*/ 9919 w 62804"/>
                  <a:gd name="connsiteY4" fmla="*/ 12665 h 54768"/>
                  <a:gd name="connsiteX5" fmla="*/ 8877 w 62804"/>
                  <a:gd name="connsiteY5" fmla="*/ 7902 h 54768"/>
                  <a:gd name="connsiteX6" fmla="*/ 5975 w 62804"/>
                  <a:gd name="connsiteY6" fmla="*/ 6116 h 54768"/>
                  <a:gd name="connsiteX7" fmla="*/ 245 w 62804"/>
                  <a:gd name="connsiteY7" fmla="*/ 5818 h 54768"/>
                  <a:gd name="connsiteX8" fmla="*/ 245 w 62804"/>
                  <a:gd name="connsiteY8" fmla="*/ 1354 h 54768"/>
                  <a:gd name="connsiteX9" fmla="*/ 18105 w 62804"/>
                  <a:gd name="connsiteY9" fmla="*/ 14 h 54768"/>
                  <a:gd name="connsiteX10" fmla="*/ 18105 w 62804"/>
                  <a:gd name="connsiteY10" fmla="*/ 12218 h 54768"/>
                  <a:gd name="connsiteX11" fmla="*/ 25545 w 62804"/>
                  <a:gd name="connsiteY11" fmla="*/ 3437 h 54768"/>
                  <a:gd name="connsiteX12" fmla="*/ 36112 w 62804"/>
                  <a:gd name="connsiteY12" fmla="*/ 14 h 54768"/>
                  <a:gd name="connsiteX13" fmla="*/ 49061 w 62804"/>
                  <a:gd name="connsiteY13" fmla="*/ 4182 h 54768"/>
                  <a:gd name="connsiteX14" fmla="*/ 53377 w 62804"/>
                  <a:gd name="connsiteY14" fmla="*/ 16683 h 54768"/>
                  <a:gd name="connsiteX15" fmla="*/ 53377 w 62804"/>
                  <a:gd name="connsiteY15" fmla="*/ 46449 h 54768"/>
                  <a:gd name="connsiteX16" fmla="*/ 56056 w 62804"/>
                  <a:gd name="connsiteY16" fmla="*/ 49797 h 54768"/>
                  <a:gd name="connsiteX17" fmla="*/ 63050 w 62804"/>
                  <a:gd name="connsiteY17" fmla="*/ 50466 h 54768"/>
                  <a:gd name="connsiteX18" fmla="*/ 63050 w 62804"/>
                  <a:gd name="connsiteY18" fmla="*/ 54783 h 54768"/>
                  <a:gd name="connsiteX19" fmla="*/ 34625 w 62804"/>
                  <a:gd name="connsiteY19" fmla="*/ 54783 h 54768"/>
                  <a:gd name="connsiteX20" fmla="*/ 34625 w 62804"/>
                  <a:gd name="connsiteY20" fmla="*/ 50466 h 54768"/>
                  <a:gd name="connsiteX21" fmla="*/ 41619 w 62804"/>
                  <a:gd name="connsiteY21" fmla="*/ 49797 h 54768"/>
                  <a:gd name="connsiteX22" fmla="*/ 44298 w 62804"/>
                  <a:gd name="connsiteY22" fmla="*/ 46449 h 54768"/>
                  <a:gd name="connsiteX23" fmla="*/ 44298 w 62804"/>
                  <a:gd name="connsiteY23" fmla="*/ 17129 h 54768"/>
                  <a:gd name="connsiteX24" fmla="*/ 42587 w 62804"/>
                  <a:gd name="connsiteY24" fmla="*/ 7158 h 54768"/>
                  <a:gd name="connsiteX25" fmla="*/ 35369 w 62804"/>
                  <a:gd name="connsiteY25" fmla="*/ 3288 h 54768"/>
                  <a:gd name="connsiteX26" fmla="*/ 23611 w 62804"/>
                  <a:gd name="connsiteY26" fmla="*/ 9018 h 54768"/>
                  <a:gd name="connsiteX27" fmla="*/ 18997 w 62804"/>
                  <a:gd name="connsiteY27" fmla="*/ 22041 h 54768"/>
                  <a:gd name="connsiteX28" fmla="*/ 18997 w 62804"/>
                  <a:gd name="connsiteY28" fmla="*/ 46449 h 54768"/>
                  <a:gd name="connsiteX29" fmla="*/ 21676 w 62804"/>
                  <a:gd name="connsiteY29" fmla="*/ 49797 h 54768"/>
                  <a:gd name="connsiteX30" fmla="*/ 28522 w 62804"/>
                  <a:gd name="connsiteY30" fmla="*/ 50466 h 54768"/>
                  <a:gd name="connsiteX31" fmla="*/ 28522 w 62804"/>
                  <a:gd name="connsiteY31" fmla="*/ 54783 h 54768"/>
                  <a:gd name="connsiteX32" fmla="*/ 245 w 62804"/>
                  <a:gd name="connsiteY32" fmla="*/ 54783 h 5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804" h="54768">
                    <a:moveTo>
                      <a:pt x="245" y="54783"/>
                    </a:moveTo>
                    <a:lnTo>
                      <a:pt x="245" y="50466"/>
                    </a:lnTo>
                    <a:cubicBezTo>
                      <a:pt x="3023" y="50466"/>
                      <a:pt x="5330" y="50243"/>
                      <a:pt x="7166" y="49797"/>
                    </a:cubicBezTo>
                    <a:cubicBezTo>
                      <a:pt x="9001" y="49350"/>
                      <a:pt x="9919" y="48234"/>
                      <a:pt x="9919" y="46449"/>
                    </a:cubicBezTo>
                    <a:lnTo>
                      <a:pt x="9919" y="12665"/>
                    </a:lnTo>
                    <a:cubicBezTo>
                      <a:pt x="9919" y="10481"/>
                      <a:pt x="9571" y="8894"/>
                      <a:pt x="8877" y="7902"/>
                    </a:cubicBezTo>
                    <a:cubicBezTo>
                      <a:pt x="8183" y="6910"/>
                      <a:pt x="7216" y="6314"/>
                      <a:pt x="5975" y="6116"/>
                    </a:cubicBezTo>
                    <a:cubicBezTo>
                      <a:pt x="4735" y="5917"/>
                      <a:pt x="2825" y="5818"/>
                      <a:pt x="245" y="5818"/>
                    </a:cubicBezTo>
                    <a:lnTo>
                      <a:pt x="245" y="1354"/>
                    </a:lnTo>
                    <a:lnTo>
                      <a:pt x="18105" y="14"/>
                    </a:lnTo>
                    <a:lnTo>
                      <a:pt x="18105" y="12218"/>
                    </a:lnTo>
                    <a:cubicBezTo>
                      <a:pt x="19791" y="8646"/>
                      <a:pt x="22271" y="5719"/>
                      <a:pt x="25545" y="3437"/>
                    </a:cubicBezTo>
                    <a:cubicBezTo>
                      <a:pt x="28820" y="1156"/>
                      <a:pt x="32342" y="14"/>
                      <a:pt x="36112" y="14"/>
                    </a:cubicBezTo>
                    <a:cubicBezTo>
                      <a:pt x="41867" y="14"/>
                      <a:pt x="46184" y="1403"/>
                      <a:pt x="49061" y="4182"/>
                    </a:cubicBezTo>
                    <a:cubicBezTo>
                      <a:pt x="51938" y="6960"/>
                      <a:pt x="53377" y="11127"/>
                      <a:pt x="53377" y="16683"/>
                    </a:cubicBezTo>
                    <a:lnTo>
                      <a:pt x="53377" y="46449"/>
                    </a:lnTo>
                    <a:cubicBezTo>
                      <a:pt x="53377" y="48234"/>
                      <a:pt x="54270" y="49350"/>
                      <a:pt x="56056" y="49797"/>
                    </a:cubicBezTo>
                    <a:cubicBezTo>
                      <a:pt x="57842" y="50243"/>
                      <a:pt x="60173" y="50466"/>
                      <a:pt x="63050" y="50466"/>
                    </a:cubicBezTo>
                    <a:lnTo>
                      <a:pt x="63050" y="54783"/>
                    </a:lnTo>
                    <a:lnTo>
                      <a:pt x="34625" y="54783"/>
                    </a:lnTo>
                    <a:lnTo>
                      <a:pt x="34625" y="50466"/>
                    </a:lnTo>
                    <a:cubicBezTo>
                      <a:pt x="37502" y="50466"/>
                      <a:pt x="39833" y="50243"/>
                      <a:pt x="41619" y="49797"/>
                    </a:cubicBezTo>
                    <a:cubicBezTo>
                      <a:pt x="43405" y="49350"/>
                      <a:pt x="44298" y="48234"/>
                      <a:pt x="44298" y="46449"/>
                    </a:cubicBezTo>
                    <a:lnTo>
                      <a:pt x="44298" y="17129"/>
                    </a:lnTo>
                    <a:cubicBezTo>
                      <a:pt x="44298" y="13061"/>
                      <a:pt x="43728" y="9738"/>
                      <a:pt x="42587" y="7158"/>
                    </a:cubicBezTo>
                    <a:cubicBezTo>
                      <a:pt x="41446" y="4578"/>
                      <a:pt x="39040" y="3288"/>
                      <a:pt x="35369" y="3288"/>
                    </a:cubicBezTo>
                    <a:cubicBezTo>
                      <a:pt x="30606" y="3288"/>
                      <a:pt x="26687" y="5198"/>
                      <a:pt x="23611" y="9018"/>
                    </a:cubicBezTo>
                    <a:cubicBezTo>
                      <a:pt x="20535" y="12838"/>
                      <a:pt x="18997" y="17179"/>
                      <a:pt x="18997" y="22041"/>
                    </a:cubicBezTo>
                    <a:lnTo>
                      <a:pt x="18997" y="46449"/>
                    </a:lnTo>
                    <a:cubicBezTo>
                      <a:pt x="18997" y="48234"/>
                      <a:pt x="19890" y="49350"/>
                      <a:pt x="21676" y="49797"/>
                    </a:cubicBezTo>
                    <a:cubicBezTo>
                      <a:pt x="23462" y="50243"/>
                      <a:pt x="25744" y="50466"/>
                      <a:pt x="28522" y="50466"/>
                    </a:cubicBezTo>
                    <a:lnTo>
                      <a:pt x="28522" y="54783"/>
                    </a:lnTo>
                    <a:lnTo>
                      <a:pt x="245" y="547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57" name="Freeform 126 1 1">
                <a:extLst>
                  <a:ext uri="{FF2B5EF4-FFF2-40B4-BE49-F238E27FC236}">
                    <a16:creationId xmlns:a16="http://schemas.microsoft.com/office/drawing/2014/main" id="{D4F89FB0-77BC-4319-C9F4-90CDDAC36330}"/>
                  </a:ext>
                </a:extLst>
              </p:cNvPr>
              <p:cNvSpPr/>
              <p:nvPr/>
            </p:nvSpPr>
            <p:spPr>
              <a:xfrm>
                <a:off x="6591711" y="2273204"/>
                <a:ext cx="97184" cy="54768"/>
              </a:xfrm>
              <a:custGeom>
                <a:avLst/>
                <a:gdLst>
                  <a:gd name="connsiteX0" fmla="*/ 245 w 97184"/>
                  <a:gd name="connsiteY0" fmla="*/ 54783 h 54768"/>
                  <a:gd name="connsiteX1" fmla="*/ 245 w 97184"/>
                  <a:gd name="connsiteY1" fmla="*/ 50466 h 54768"/>
                  <a:gd name="connsiteX2" fmla="*/ 7165 w 97184"/>
                  <a:gd name="connsiteY2" fmla="*/ 49797 h 54768"/>
                  <a:gd name="connsiteX3" fmla="*/ 9919 w 97184"/>
                  <a:gd name="connsiteY3" fmla="*/ 46449 h 54768"/>
                  <a:gd name="connsiteX4" fmla="*/ 9919 w 97184"/>
                  <a:gd name="connsiteY4" fmla="*/ 12665 h 54768"/>
                  <a:gd name="connsiteX5" fmla="*/ 8877 w 97184"/>
                  <a:gd name="connsiteY5" fmla="*/ 7902 h 54768"/>
                  <a:gd name="connsiteX6" fmla="*/ 5974 w 97184"/>
                  <a:gd name="connsiteY6" fmla="*/ 6116 h 54768"/>
                  <a:gd name="connsiteX7" fmla="*/ 245 w 97184"/>
                  <a:gd name="connsiteY7" fmla="*/ 5818 h 54768"/>
                  <a:gd name="connsiteX8" fmla="*/ 245 w 97184"/>
                  <a:gd name="connsiteY8" fmla="*/ 1354 h 54768"/>
                  <a:gd name="connsiteX9" fmla="*/ 18105 w 97184"/>
                  <a:gd name="connsiteY9" fmla="*/ 14 h 54768"/>
                  <a:gd name="connsiteX10" fmla="*/ 18105 w 97184"/>
                  <a:gd name="connsiteY10" fmla="*/ 12218 h 54768"/>
                  <a:gd name="connsiteX11" fmla="*/ 25545 w 97184"/>
                  <a:gd name="connsiteY11" fmla="*/ 3437 h 54768"/>
                  <a:gd name="connsiteX12" fmla="*/ 36112 w 97184"/>
                  <a:gd name="connsiteY12" fmla="*/ 14 h 54768"/>
                  <a:gd name="connsiteX13" fmla="*/ 52930 w 97184"/>
                  <a:gd name="connsiteY13" fmla="*/ 11623 h 54768"/>
                  <a:gd name="connsiteX14" fmla="*/ 60074 w 97184"/>
                  <a:gd name="connsiteY14" fmla="*/ 3214 h 54768"/>
                  <a:gd name="connsiteX15" fmla="*/ 70641 w 97184"/>
                  <a:gd name="connsiteY15" fmla="*/ 14 h 54768"/>
                  <a:gd name="connsiteX16" fmla="*/ 80017 w 97184"/>
                  <a:gd name="connsiteY16" fmla="*/ 1875 h 54768"/>
                  <a:gd name="connsiteX17" fmla="*/ 85821 w 97184"/>
                  <a:gd name="connsiteY17" fmla="*/ 7455 h 54768"/>
                  <a:gd name="connsiteX18" fmla="*/ 87756 w 97184"/>
                  <a:gd name="connsiteY18" fmla="*/ 16683 h 54768"/>
                  <a:gd name="connsiteX19" fmla="*/ 87756 w 97184"/>
                  <a:gd name="connsiteY19" fmla="*/ 46449 h 54768"/>
                  <a:gd name="connsiteX20" fmla="*/ 90509 w 97184"/>
                  <a:gd name="connsiteY20" fmla="*/ 49797 h 54768"/>
                  <a:gd name="connsiteX21" fmla="*/ 97430 w 97184"/>
                  <a:gd name="connsiteY21" fmla="*/ 50466 h 54768"/>
                  <a:gd name="connsiteX22" fmla="*/ 97430 w 97184"/>
                  <a:gd name="connsiteY22" fmla="*/ 54783 h 54768"/>
                  <a:gd name="connsiteX23" fmla="*/ 69152 w 97184"/>
                  <a:gd name="connsiteY23" fmla="*/ 54783 h 54768"/>
                  <a:gd name="connsiteX24" fmla="*/ 69152 w 97184"/>
                  <a:gd name="connsiteY24" fmla="*/ 50466 h 54768"/>
                  <a:gd name="connsiteX25" fmla="*/ 76073 w 97184"/>
                  <a:gd name="connsiteY25" fmla="*/ 49797 h 54768"/>
                  <a:gd name="connsiteX26" fmla="*/ 78826 w 97184"/>
                  <a:gd name="connsiteY26" fmla="*/ 46449 h 54768"/>
                  <a:gd name="connsiteX27" fmla="*/ 78826 w 97184"/>
                  <a:gd name="connsiteY27" fmla="*/ 17129 h 54768"/>
                  <a:gd name="connsiteX28" fmla="*/ 77040 w 97184"/>
                  <a:gd name="connsiteY28" fmla="*/ 7083 h 54768"/>
                  <a:gd name="connsiteX29" fmla="*/ 69747 w 97184"/>
                  <a:gd name="connsiteY29" fmla="*/ 3288 h 54768"/>
                  <a:gd name="connsiteX30" fmla="*/ 57990 w 97184"/>
                  <a:gd name="connsiteY30" fmla="*/ 9018 h 54768"/>
                  <a:gd name="connsiteX31" fmla="*/ 53377 w 97184"/>
                  <a:gd name="connsiteY31" fmla="*/ 22041 h 54768"/>
                  <a:gd name="connsiteX32" fmla="*/ 53377 w 97184"/>
                  <a:gd name="connsiteY32" fmla="*/ 46449 h 54768"/>
                  <a:gd name="connsiteX33" fmla="*/ 56055 w 97184"/>
                  <a:gd name="connsiteY33" fmla="*/ 49797 h 54768"/>
                  <a:gd name="connsiteX34" fmla="*/ 63050 w 97184"/>
                  <a:gd name="connsiteY34" fmla="*/ 50466 h 54768"/>
                  <a:gd name="connsiteX35" fmla="*/ 63050 w 97184"/>
                  <a:gd name="connsiteY35" fmla="*/ 54783 h 54768"/>
                  <a:gd name="connsiteX36" fmla="*/ 34624 w 97184"/>
                  <a:gd name="connsiteY36" fmla="*/ 54783 h 54768"/>
                  <a:gd name="connsiteX37" fmla="*/ 34624 w 97184"/>
                  <a:gd name="connsiteY37" fmla="*/ 50466 h 54768"/>
                  <a:gd name="connsiteX38" fmla="*/ 41619 w 97184"/>
                  <a:gd name="connsiteY38" fmla="*/ 49797 h 54768"/>
                  <a:gd name="connsiteX39" fmla="*/ 44298 w 97184"/>
                  <a:gd name="connsiteY39" fmla="*/ 46449 h 54768"/>
                  <a:gd name="connsiteX40" fmla="*/ 44298 w 97184"/>
                  <a:gd name="connsiteY40" fmla="*/ 17129 h 54768"/>
                  <a:gd name="connsiteX41" fmla="*/ 42587 w 97184"/>
                  <a:gd name="connsiteY41" fmla="*/ 7158 h 54768"/>
                  <a:gd name="connsiteX42" fmla="*/ 35369 w 97184"/>
                  <a:gd name="connsiteY42" fmla="*/ 3288 h 54768"/>
                  <a:gd name="connsiteX43" fmla="*/ 23611 w 97184"/>
                  <a:gd name="connsiteY43" fmla="*/ 9018 h 54768"/>
                  <a:gd name="connsiteX44" fmla="*/ 18997 w 97184"/>
                  <a:gd name="connsiteY44" fmla="*/ 22041 h 54768"/>
                  <a:gd name="connsiteX45" fmla="*/ 18997 w 97184"/>
                  <a:gd name="connsiteY45" fmla="*/ 46449 h 54768"/>
                  <a:gd name="connsiteX46" fmla="*/ 21676 w 97184"/>
                  <a:gd name="connsiteY46" fmla="*/ 49797 h 54768"/>
                  <a:gd name="connsiteX47" fmla="*/ 28522 w 97184"/>
                  <a:gd name="connsiteY47" fmla="*/ 50466 h 54768"/>
                  <a:gd name="connsiteX48" fmla="*/ 28522 w 97184"/>
                  <a:gd name="connsiteY48" fmla="*/ 54783 h 54768"/>
                  <a:gd name="connsiteX49" fmla="*/ 245 w 97184"/>
                  <a:gd name="connsiteY49" fmla="*/ 54783 h 5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97184" h="54768">
                    <a:moveTo>
                      <a:pt x="245" y="54783"/>
                    </a:moveTo>
                    <a:lnTo>
                      <a:pt x="245" y="50466"/>
                    </a:lnTo>
                    <a:cubicBezTo>
                      <a:pt x="3023" y="50466"/>
                      <a:pt x="5330" y="50243"/>
                      <a:pt x="7165" y="49797"/>
                    </a:cubicBezTo>
                    <a:cubicBezTo>
                      <a:pt x="9001" y="49350"/>
                      <a:pt x="9919" y="48234"/>
                      <a:pt x="9919" y="46449"/>
                    </a:cubicBezTo>
                    <a:lnTo>
                      <a:pt x="9919" y="12665"/>
                    </a:lnTo>
                    <a:cubicBezTo>
                      <a:pt x="9919" y="10481"/>
                      <a:pt x="9571" y="8894"/>
                      <a:pt x="8877" y="7902"/>
                    </a:cubicBezTo>
                    <a:cubicBezTo>
                      <a:pt x="8182" y="6910"/>
                      <a:pt x="7215" y="6314"/>
                      <a:pt x="5974" y="6116"/>
                    </a:cubicBezTo>
                    <a:cubicBezTo>
                      <a:pt x="4734" y="5917"/>
                      <a:pt x="2825" y="5818"/>
                      <a:pt x="245" y="5818"/>
                    </a:cubicBezTo>
                    <a:lnTo>
                      <a:pt x="245" y="1354"/>
                    </a:lnTo>
                    <a:lnTo>
                      <a:pt x="18105" y="14"/>
                    </a:lnTo>
                    <a:lnTo>
                      <a:pt x="18105" y="12218"/>
                    </a:lnTo>
                    <a:cubicBezTo>
                      <a:pt x="19791" y="8646"/>
                      <a:pt x="22271" y="5719"/>
                      <a:pt x="25545" y="3437"/>
                    </a:cubicBezTo>
                    <a:cubicBezTo>
                      <a:pt x="28819" y="1156"/>
                      <a:pt x="32342" y="14"/>
                      <a:pt x="36112" y="14"/>
                    </a:cubicBezTo>
                    <a:cubicBezTo>
                      <a:pt x="45637" y="14"/>
                      <a:pt x="51243" y="3884"/>
                      <a:pt x="52930" y="11623"/>
                    </a:cubicBezTo>
                    <a:cubicBezTo>
                      <a:pt x="54517" y="8150"/>
                      <a:pt x="56899" y="5347"/>
                      <a:pt x="60074" y="3214"/>
                    </a:cubicBezTo>
                    <a:cubicBezTo>
                      <a:pt x="63248" y="1081"/>
                      <a:pt x="66771" y="14"/>
                      <a:pt x="70641" y="14"/>
                    </a:cubicBezTo>
                    <a:cubicBezTo>
                      <a:pt x="74312" y="14"/>
                      <a:pt x="77437" y="635"/>
                      <a:pt x="80017" y="1875"/>
                    </a:cubicBezTo>
                    <a:cubicBezTo>
                      <a:pt x="82596" y="3115"/>
                      <a:pt x="84531" y="4975"/>
                      <a:pt x="85821" y="7455"/>
                    </a:cubicBezTo>
                    <a:cubicBezTo>
                      <a:pt x="87111" y="9936"/>
                      <a:pt x="87756" y="13012"/>
                      <a:pt x="87756" y="16683"/>
                    </a:cubicBezTo>
                    <a:lnTo>
                      <a:pt x="87756" y="46449"/>
                    </a:lnTo>
                    <a:cubicBezTo>
                      <a:pt x="87756" y="48234"/>
                      <a:pt x="88673" y="49350"/>
                      <a:pt x="90509" y="49797"/>
                    </a:cubicBezTo>
                    <a:cubicBezTo>
                      <a:pt x="92344" y="50243"/>
                      <a:pt x="94651" y="50466"/>
                      <a:pt x="97430" y="50466"/>
                    </a:cubicBezTo>
                    <a:lnTo>
                      <a:pt x="97430" y="54783"/>
                    </a:lnTo>
                    <a:lnTo>
                      <a:pt x="69152" y="54783"/>
                    </a:lnTo>
                    <a:lnTo>
                      <a:pt x="69152" y="50466"/>
                    </a:lnTo>
                    <a:cubicBezTo>
                      <a:pt x="71930" y="50466"/>
                      <a:pt x="74237" y="50243"/>
                      <a:pt x="76073" y="49797"/>
                    </a:cubicBezTo>
                    <a:cubicBezTo>
                      <a:pt x="77908" y="49350"/>
                      <a:pt x="78826" y="48234"/>
                      <a:pt x="78826" y="46449"/>
                    </a:cubicBezTo>
                    <a:lnTo>
                      <a:pt x="78826" y="17129"/>
                    </a:lnTo>
                    <a:cubicBezTo>
                      <a:pt x="78826" y="12962"/>
                      <a:pt x="78231" y="9613"/>
                      <a:pt x="77040" y="7083"/>
                    </a:cubicBezTo>
                    <a:cubicBezTo>
                      <a:pt x="75850" y="4553"/>
                      <a:pt x="73419" y="3288"/>
                      <a:pt x="69747" y="3288"/>
                    </a:cubicBezTo>
                    <a:cubicBezTo>
                      <a:pt x="64985" y="3288"/>
                      <a:pt x="61066" y="5198"/>
                      <a:pt x="57990" y="9018"/>
                    </a:cubicBezTo>
                    <a:cubicBezTo>
                      <a:pt x="54915" y="12838"/>
                      <a:pt x="53377" y="17179"/>
                      <a:pt x="53377" y="22041"/>
                    </a:cubicBezTo>
                    <a:lnTo>
                      <a:pt x="53377" y="46449"/>
                    </a:lnTo>
                    <a:cubicBezTo>
                      <a:pt x="53377" y="48234"/>
                      <a:pt x="54269" y="49350"/>
                      <a:pt x="56055" y="49797"/>
                    </a:cubicBezTo>
                    <a:cubicBezTo>
                      <a:pt x="57841" y="50243"/>
                      <a:pt x="60173" y="50466"/>
                      <a:pt x="63050" y="50466"/>
                    </a:cubicBezTo>
                    <a:lnTo>
                      <a:pt x="63050" y="54783"/>
                    </a:lnTo>
                    <a:lnTo>
                      <a:pt x="34624" y="54783"/>
                    </a:lnTo>
                    <a:lnTo>
                      <a:pt x="34624" y="50466"/>
                    </a:lnTo>
                    <a:cubicBezTo>
                      <a:pt x="37502" y="50466"/>
                      <a:pt x="39833" y="50243"/>
                      <a:pt x="41619" y="49797"/>
                    </a:cubicBezTo>
                    <a:cubicBezTo>
                      <a:pt x="43405" y="49350"/>
                      <a:pt x="44298" y="48234"/>
                      <a:pt x="44298" y="46449"/>
                    </a:cubicBezTo>
                    <a:lnTo>
                      <a:pt x="44298" y="17129"/>
                    </a:lnTo>
                    <a:cubicBezTo>
                      <a:pt x="44298" y="13061"/>
                      <a:pt x="43728" y="9738"/>
                      <a:pt x="42587" y="7158"/>
                    </a:cubicBezTo>
                    <a:cubicBezTo>
                      <a:pt x="41446" y="4578"/>
                      <a:pt x="39040" y="3288"/>
                      <a:pt x="35369" y="3288"/>
                    </a:cubicBezTo>
                    <a:cubicBezTo>
                      <a:pt x="30606" y="3288"/>
                      <a:pt x="26687" y="5198"/>
                      <a:pt x="23611" y="9018"/>
                    </a:cubicBezTo>
                    <a:cubicBezTo>
                      <a:pt x="20535" y="12838"/>
                      <a:pt x="18997" y="17179"/>
                      <a:pt x="18997" y="22041"/>
                    </a:cubicBezTo>
                    <a:lnTo>
                      <a:pt x="18997" y="46449"/>
                    </a:lnTo>
                    <a:cubicBezTo>
                      <a:pt x="18997" y="48234"/>
                      <a:pt x="19890" y="49350"/>
                      <a:pt x="21676" y="49797"/>
                    </a:cubicBezTo>
                    <a:cubicBezTo>
                      <a:pt x="23462" y="50243"/>
                      <a:pt x="25744" y="50466"/>
                      <a:pt x="28522" y="50466"/>
                    </a:cubicBezTo>
                    <a:lnTo>
                      <a:pt x="28522" y="54783"/>
                    </a:lnTo>
                    <a:lnTo>
                      <a:pt x="245" y="547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</p:grpSp>
        <p:grpSp>
          <p:nvGrpSpPr>
            <p:cNvPr id="1358" name="Graphic 46">
              <a:extLst>
                <a:ext uri="{FF2B5EF4-FFF2-40B4-BE49-F238E27FC236}">
                  <a16:creationId xmlns:a16="http://schemas.microsoft.com/office/drawing/2014/main" id="{F51B76BD-F328-CC9D-AE26-B160C83B8B07}"/>
                </a:ext>
              </a:extLst>
            </p:cNvPr>
            <p:cNvGrpSpPr/>
            <p:nvPr/>
          </p:nvGrpSpPr>
          <p:grpSpPr>
            <a:xfrm>
              <a:off x="10448825" y="1593315"/>
              <a:ext cx="537922" cy="134393"/>
              <a:chOff x="7182269" y="4416335"/>
              <a:chExt cx="354437" cy="88552"/>
            </a:xfrm>
            <a:solidFill>
              <a:srgbClr val="262626"/>
            </a:solidFill>
          </p:grpSpPr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25C7155E-247B-CF52-4C65-58809602C038}"/>
                  </a:ext>
                </a:extLst>
              </p:cNvPr>
              <p:cNvSpPr/>
              <p:nvPr/>
            </p:nvSpPr>
            <p:spPr>
              <a:xfrm>
                <a:off x="7182269" y="4419758"/>
                <a:ext cx="41374" cy="82451"/>
              </a:xfrm>
              <a:custGeom>
                <a:avLst/>
                <a:gdLst>
                  <a:gd name="connsiteX0" fmla="*/ 1074 w 41374"/>
                  <a:gd name="connsiteY0" fmla="*/ 82679 h 82451"/>
                  <a:gd name="connsiteX1" fmla="*/ 1074 w 41374"/>
                  <a:gd name="connsiteY1" fmla="*/ 78362 h 82451"/>
                  <a:gd name="connsiteX2" fmla="*/ 16552 w 41374"/>
                  <a:gd name="connsiteY2" fmla="*/ 74344 h 82451"/>
                  <a:gd name="connsiteX3" fmla="*/ 16552 w 41374"/>
                  <a:gd name="connsiteY3" fmla="*/ 9455 h 82451"/>
                  <a:gd name="connsiteX4" fmla="*/ 329 w 41374"/>
                  <a:gd name="connsiteY4" fmla="*/ 12432 h 82451"/>
                  <a:gd name="connsiteX5" fmla="*/ 329 w 41374"/>
                  <a:gd name="connsiteY5" fmla="*/ 8115 h 82451"/>
                  <a:gd name="connsiteX6" fmla="*/ 23249 w 41374"/>
                  <a:gd name="connsiteY6" fmla="*/ 228 h 82451"/>
                  <a:gd name="connsiteX7" fmla="*/ 25035 w 41374"/>
                  <a:gd name="connsiteY7" fmla="*/ 228 h 82451"/>
                  <a:gd name="connsiteX8" fmla="*/ 25853 w 41374"/>
                  <a:gd name="connsiteY8" fmla="*/ 526 h 82451"/>
                  <a:gd name="connsiteX9" fmla="*/ 26226 w 41374"/>
                  <a:gd name="connsiteY9" fmla="*/ 1270 h 82451"/>
                  <a:gd name="connsiteX10" fmla="*/ 26226 w 41374"/>
                  <a:gd name="connsiteY10" fmla="*/ 74344 h 82451"/>
                  <a:gd name="connsiteX11" fmla="*/ 41704 w 41374"/>
                  <a:gd name="connsiteY11" fmla="*/ 78362 h 82451"/>
                  <a:gd name="connsiteX12" fmla="*/ 41704 w 41374"/>
                  <a:gd name="connsiteY12" fmla="*/ 82679 h 82451"/>
                  <a:gd name="connsiteX13" fmla="*/ 1074 w 41374"/>
                  <a:gd name="connsiteY13" fmla="*/ 82679 h 8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374" h="82451">
                    <a:moveTo>
                      <a:pt x="1074" y="82679"/>
                    </a:moveTo>
                    <a:lnTo>
                      <a:pt x="1074" y="78362"/>
                    </a:lnTo>
                    <a:cubicBezTo>
                      <a:pt x="11392" y="78362"/>
                      <a:pt x="16552" y="77023"/>
                      <a:pt x="16552" y="74344"/>
                    </a:cubicBezTo>
                    <a:lnTo>
                      <a:pt x="16552" y="9455"/>
                    </a:lnTo>
                    <a:cubicBezTo>
                      <a:pt x="12286" y="11440"/>
                      <a:pt x="6878" y="12432"/>
                      <a:pt x="329" y="12432"/>
                    </a:cubicBezTo>
                    <a:lnTo>
                      <a:pt x="329" y="8115"/>
                    </a:lnTo>
                    <a:cubicBezTo>
                      <a:pt x="10449" y="8115"/>
                      <a:pt x="18089" y="5486"/>
                      <a:pt x="23249" y="228"/>
                    </a:cubicBezTo>
                    <a:lnTo>
                      <a:pt x="25035" y="228"/>
                    </a:lnTo>
                    <a:cubicBezTo>
                      <a:pt x="25333" y="228"/>
                      <a:pt x="25606" y="327"/>
                      <a:pt x="25853" y="526"/>
                    </a:cubicBezTo>
                    <a:cubicBezTo>
                      <a:pt x="26102" y="724"/>
                      <a:pt x="26226" y="972"/>
                      <a:pt x="26226" y="1270"/>
                    </a:cubicBezTo>
                    <a:lnTo>
                      <a:pt x="26226" y="74344"/>
                    </a:lnTo>
                    <a:cubicBezTo>
                      <a:pt x="26226" y="77023"/>
                      <a:pt x="31385" y="78362"/>
                      <a:pt x="41704" y="78362"/>
                    </a:cubicBezTo>
                    <a:lnTo>
                      <a:pt x="41704" y="82679"/>
                    </a:lnTo>
                    <a:lnTo>
                      <a:pt x="1074" y="82679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60" name="Freeform 76 1">
                <a:extLst>
                  <a:ext uri="{FF2B5EF4-FFF2-40B4-BE49-F238E27FC236}">
                    <a16:creationId xmlns:a16="http://schemas.microsoft.com/office/drawing/2014/main" id="{2C65C412-4223-4CF1-3BB7-5D56E7078F1F}"/>
                  </a:ext>
                </a:extLst>
              </p:cNvPr>
              <p:cNvSpPr/>
              <p:nvPr/>
            </p:nvSpPr>
            <p:spPr>
              <a:xfrm>
                <a:off x="7236790" y="4419758"/>
                <a:ext cx="52090" cy="85129"/>
              </a:xfrm>
              <a:custGeom>
                <a:avLst/>
                <a:gdLst>
                  <a:gd name="connsiteX0" fmla="*/ 26374 w 52090"/>
                  <a:gd name="connsiteY0" fmla="*/ 85357 h 85129"/>
                  <a:gd name="connsiteX1" fmla="*/ 5761 w 52090"/>
                  <a:gd name="connsiteY1" fmla="*/ 72856 h 85129"/>
                  <a:gd name="connsiteX2" fmla="*/ 329 w 52090"/>
                  <a:gd name="connsiteY2" fmla="*/ 43239 h 85129"/>
                  <a:gd name="connsiteX3" fmla="*/ 2264 w 52090"/>
                  <a:gd name="connsiteY3" fmla="*/ 22924 h 85129"/>
                  <a:gd name="connsiteX4" fmla="*/ 10003 w 52090"/>
                  <a:gd name="connsiteY4" fmla="*/ 6850 h 85129"/>
                  <a:gd name="connsiteX5" fmla="*/ 26374 w 52090"/>
                  <a:gd name="connsiteY5" fmla="*/ 228 h 85129"/>
                  <a:gd name="connsiteX6" fmla="*/ 39768 w 52090"/>
                  <a:gd name="connsiteY6" fmla="*/ 4172 h 85129"/>
                  <a:gd name="connsiteX7" fmla="*/ 47657 w 52090"/>
                  <a:gd name="connsiteY7" fmla="*/ 14441 h 85129"/>
                  <a:gd name="connsiteX8" fmla="*/ 51377 w 52090"/>
                  <a:gd name="connsiteY8" fmla="*/ 27984 h 85129"/>
                  <a:gd name="connsiteX9" fmla="*/ 52419 w 52090"/>
                  <a:gd name="connsiteY9" fmla="*/ 43239 h 85129"/>
                  <a:gd name="connsiteX10" fmla="*/ 50410 w 52090"/>
                  <a:gd name="connsiteY10" fmla="*/ 63108 h 85129"/>
                  <a:gd name="connsiteX11" fmla="*/ 42671 w 52090"/>
                  <a:gd name="connsiteY11" fmla="*/ 78883 h 85129"/>
                  <a:gd name="connsiteX12" fmla="*/ 26374 w 52090"/>
                  <a:gd name="connsiteY12" fmla="*/ 85357 h 85129"/>
                  <a:gd name="connsiteX13" fmla="*/ 26374 w 52090"/>
                  <a:gd name="connsiteY13" fmla="*/ 82232 h 85129"/>
                  <a:gd name="connsiteX14" fmla="*/ 36643 w 52090"/>
                  <a:gd name="connsiteY14" fmla="*/ 75163 h 85129"/>
                  <a:gd name="connsiteX15" fmla="*/ 40810 w 52090"/>
                  <a:gd name="connsiteY15" fmla="*/ 59462 h 85129"/>
                  <a:gd name="connsiteX16" fmla="*/ 41554 w 52090"/>
                  <a:gd name="connsiteY16" fmla="*/ 41156 h 85129"/>
                  <a:gd name="connsiteX17" fmla="*/ 40810 w 52090"/>
                  <a:gd name="connsiteY17" fmla="*/ 24040 h 85129"/>
                  <a:gd name="connsiteX18" fmla="*/ 36717 w 52090"/>
                  <a:gd name="connsiteY18" fmla="*/ 9753 h 85129"/>
                  <a:gd name="connsiteX19" fmla="*/ 26374 w 52090"/>
                  <a:gd name="connsiteY19" fmla="*/ 3353 h 85129"/>
                  <a:gd name="connsiteX20" fmla="*/ 15956 w 52090"/>
                  <a:gd name="connsiteY20" fmla="*/ 9827 h 85129"/>
                  <a:gd name="connsiteX21" fmla="*/ 11789 w 52090"/>
                  <a:gd name="connsiteY21" fmla="*/ 24114 h 85129"/>
                  <a:gd name="connsiteX22" fmla="*/ 11045 w 52090"/>
                  <a:gd name="connsiteY22" fmla="*/ 41156 h 85129"/>
                  <a:gd name="connsiteX23" fmla="*/ 11343 w 52090"/>
                  <a:gd name="connsiteY23" fmla="*/ 54252 h 85129"/>
                  <a:gd name="connsiteX24" fmla="*/ 13129 w 52090"/>
                  <a:gd name="connsiteY24" fmla="*/ 66828 h 85129"/>
                  <a:gd name="connsiteX25" fmla="*/ 17817 w 52090"/>
                  <a:gd name="connsiteY25" fmla="*/ 77767 h 85129"/>
                  <a:gd name="connsiteX26" fmla="*/ 26374 w 52090"/>
                  <a:gd name="connsiteY26" fmla="*/ 82232 h 8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090" h="85129">
                    <a:moveTo>
                      <a:pt x="26374" y="85357"/>
                    </a:moveTo>
                    <a:cubicBezTo>
                      <a:pt x="16254" y="85357"/>
                      <a:pt x="9383" y="81190"/>
                      <a:pt x="5761" y="72856"/>
                    </a:cubicBezTo>
                    <a:cubicBezTo>
                      <a:pt x="2140" y="64521"/>
                      <a:pt x="329" y="54649"/>
                      <a:pt x="329" y="43239"/>
                    </a:cubicBezTo>
                    <a:cubicBezTo>
                      <a:pt x="329" y="35996"/>
                      <a:pt x="974" y="29224"/>
                      <a:pt x="2264" y="22924"/>
                    </a:cubicBezTo>
                    <a:cubicBezTo>
                      <a:pt x="3554" y="16623"/>
                      <a:pt x="6134" y="11265"/>
                      <a:pt x="10003" y="6850"/>
                    </a:cubicBezTo>
                    <a:cubicBezTo>
                      <a:pt x="13873" y="2435"/>
                      <a:pt x="19330" y="228"/>
                      <a:pt x="26374" y="228"/>
                    </a:cubicBezTo>
                    <a:cubicBezTo>
                      <a:pt x="31831" y="228"/>
                      <a:pt x="36296" y="1542"/>
                      <a:pt x="39768" y="4172"/>
                    </a:cubicBezTo>
                    <a:cubicBezTo>
                      <a:pt x="43241" y="6801"/>
                      <a:pt x="45871" y="10224"/>
                      <a:pt x="47657" y="14441"/>
                    </a:cubicBezTo>
                    <a:cubicBezTo>
                      <a:pt x="49443" y="18658"/>
                      <a:pt x="50683" y="23172"/>
                      <a:pt x="51377" y="27984"/>
                    </a:cubicBezTo>
                    <a:cubicBezTo>
                      <a:pt x="52072" y="32796"/>
                      <a:pt x="52419" y="37881"/>
                      <a:pt x="52419" y="43239"/>
                    </a:cubicBezTo>
                    <a:cubicBezTo>
                      <a:pt x="52419" y="50283"/>
                      <a:pt x="51750" y="56906"/>
                      <a:pt x="50410" y="63108"/>
                    </a:cubicBezTo>
                    <a:cubicBezTo>
                      <a:pt x="49070" y="69309"/>
                      <a:pt x="46491" y="74567"/>
                      <a:pt x="42671" y="78883"/>
                    </a:cubicBezTo>
                    <a:cubicBezTo>
                      <a:pt x="38851" y="83199"/>
                      <a:pt x="33419" y="85357"/>
                      <a:pt x="26374" y="85357"/>
                    </a:cubicBezTo>
                    <a:close/>
                    <a:moveTo>
                      <a:pt x="26374" y="82232"/>
                    </a:moveTo>
                    <a:cubicBezTo>
                      <a:pt x="30938" y="82232"/>
                      <a:pt x="34361" y="79876"/>
                      <a:pt x="36643" y="75163"/>
                    </a:cubicBezTo>
                    <a:cubicBezTo>
                      <a:pt x="38925" y="70450"/>
                      <a:pt x="40314" y="65216"/>
                      <a:pt x="40810" y="59462"/>
                    </a:cubicBezTo>
                    <a:cubicBezTo>
                      <a:pt x="41306" y="53707"/>
                      <a:pt x="41554" y="47605"/>
                      <a:pt x="41554" y="41156"/>
                    </a:cubicBezTo>
                    <a:cubicBezTo>
                      <a:pt x="41554" y="35004"/>
                      <a:pt x="41306" y="29298"/>
                      <a:pt x="40810" y="24040"/>
                    </a:cubicBezTo>
                    <a:cubicBezTo>
                      <a:pt x="40314" y="18782"/>
                      <a:pt x="38950" y="14019"/>
                      <a:pt x="36717" y="9753"/>
                    </a:cubicBezTo>
                    <a:cubicBezTo>
                      <a:pt x="34485" y="5486"/>
                      <a:pt x="31038" y="3353"/>
                      <a:pt x="26374" y="3353"/>
                    </a:cubicBezTo>
                    <a:cubicBezTo>
                      <a:pt x="21711" y="3353"/>
                      <a:pt x="18238" y="5511"/>
                      <a:pt x="15956" y="9827"/>
                    </a:cubicBezTo>
                    <a:cubicBezTo>
                      <a:pt x="13675" y="14143"/>
                      <a:pt x="12285" y="18905"/>
                      <a:pt x="11789" y="24114"/>
                    </a:cubicBezTo>
                    <a:cubicBezTo>
                      <a:pt x="11292" y="29323"/>
                      <a:pt x="11045" y="35004"/>
                      <a:pt x="11045" y="41156"/>
                    </a:cubicBezTo>
                    <a:cubicBezTo>
                      <a:pt x="11045" y="45819"/>
                      <a:pt x="11144" y="50185"/>
                      <a:pt x="11343" y="54252"/>
                    </a:cubicBezTo>
                    <a:cubicBezTo>
                      <a:pt x="11541" y="58320"/>
                      <a:pt x="12136" y="62512"/>
                      <a:pt x="13129" y="66828"/>
                    </a:cubicBezTo>
                    <a:cubicBezTo>
                      <a:pt x="14120" y="71144"/>
                      <a:pt x="15683" y="74790"/>
                      <a:pt x="17817" y="77767"/>
                    </a:cubicBezTo>
                    <a:cubicBezTo>
                      <a:pt x="19950" y="80743"/>
                      <a:pt x="22802" y="82232"/>
                      <a:pt x="26374" y="8223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61" name="Freeform 77 1">
                <a:extLst>
                  <a:ext uri="{FF2B5EF4-FFF2-40B4-BE49-F238E27FC236}">
                    <a16:creationId xmlns:a16="http://schemas.microsoft.com/office/drawing/2014/main" id="{9E687636-2208-02BD-A272-222B16D40B92}"/>
                  </a:ext>
                </a:extLst>
              </p:cNvPr>
              <p:cNvSpPr/>
              <p:nvPr/>
            </p:nvSpPr>
            <p:spPr>
              <a:xfrm>
                <a:off x="7335694" y="4416335"/>
                <a:ext cx="59977" cy="85874"/>
              </a:xfrm>
              <a:custGeom>
                <a:avLst/>
                <a:gdLst>
                  <a:gd name="connsiteX0" fmla="*/ 329 w 59977"/>
                  <a:gd name="connsiteY0" fmla="*/ 86102 h 85874"/>
                  <a:gd name="connsiteX1" fmla="*/ 329 w 59977"/>
                  <a:gd name="connsiteY1" fmla="*/ 81785 h 85874"/>
                  <a:gd name="connsiteX2" fmla="*/ 7250 w 59977"/>
                  <a:gd name="connsiteY2" fmla="*/ 81116 h 85874"/>
                  <a:gd name="connsiteX3" fmla="*/ 10003 w 59977"/>
                  <a:gd name="connsiteY3" fmla="*/ 77768 h 85874"/>
                  <a:gd name="connsiteX4" fmla="*/ 10003 w 59977"/>
                  <a:gd name="connsiteY4" fmla="*/ 12879 h 85874"/>
                  <a:gd name="connsiteX5" fmla="*/ 8962 w 59977"/>
                  <a:gd name="connsiteY5" fmla="*/ 7967 h 85874"/>
                  <a:gd name="connsiteX6" fmla="*/ 6059 w 59977"/>
                  <a:gd name="connsiteY6" fmla="*/ 6181 h 85874"/>
                  <a:gd name="connsiteX7" fmla="*/ 329 w 59977"/>
                  <a:gd name="connsiteY7" fmla="*/ 5883 h 85874"/>
                  <a:gd name="connsiteX8" fmla="*/ 329 w 59977"/>
                  <a:gd name="connsiteY8" fmla="*/ 1568 h 85874"/>
                  <a:gd name="connsiteX9" fmla="*/ 18635 w 59977"/>
                  <a:gd name="connsiteY9" fmla="*/ 228 h 85874"/>
                  <a:gd name="connsiteX10" fmla="*/ 18635 w 59977"/>
                  <a:gd name="connsiteY10" fmla="*/ 59015 h 85874"/>
                  <a:gd name="connsiteX11" fmla="*/ 35155 w 59977"/>
                  <a:gd name="connsiteY11" fmla="*/ 44430 h 85874"/>
                  <a:gd name="connsiteX12" fmla="*/ 37685 w 59977"/>
                  <a:gd name="connsiteY12" fmla="*/ 39965 h 85874"/>
                  <a:gd name="connsiteX13" fmla="*/ 36643 w 59977"/>
                  <a:gd name="connsiteY13" fmla="*/ 37882 h 85874"/>
                  <a:gd name="connsiteX14" fmla="*/ 34113 w 59977"/>
                  <a:gd name="connsiteY14" fmla="*/ 37137 h 85874"/>
                  <a:gd name="connsiteX15" fmla="*/ 34113 w 59977"/>
                  <a:gd name="connsiteY15" fmla="*/ 32673 h 85874"/>
                  <a:gd name="connsiteX16" fmla="*/ 57479 w 59977"/>
                  <a:gd name="connsiteY16" fmla="*/ 32673 h 85874"/>
                  <a:gd name="connsiteX17" fmla="*/ 57479 w 59977"/>
                  <a:gd name="connsiteY17" fmla="*/ 37137 h 85874"/>
                  <a:gd name="connsiteX18" fmla="*/ 40662 w 59977"/>
                  <a:gd name="connsiteY18" fmla="*/ 44430 h 85874"/>
                  <a:gd name="connsiteX19" fmla="*/ 31881 w 59977"/>
                  <a:gd name="connsiteY19" fmla="*/ 52020 h 85874"/>
                  <a:gd name="connsiteX20" fmla="*/ 47657 w 59977"/>
                  <a:gd name="connsiteY20" fmla="*/ 74493 h 85874"/>
                  <a:gd name="connsiteX21" fmla="*/ 53089 w 59977"/>
                  <a:gd name="connsiteY21" fmla="*/ 80446 h 85874"/>
                  <a:gd name="connsiteX22" fmla="*/ 60307 w 59977"/>
                  <a:gd name="connsiteY22" fmla="*/ 81785 h 85874"/>
                  <a:gd name="connsiteX23" fmla="*/ 60307 w 59977"/>
                  <a:gd name="connsiteY23" fmla="*/ 86102 h 85874"/>
                  <a:gd name="connsiteX24" fmla="*/ 35751 w 59977"/>
                  <a:gd name="connsiteY24" fmla="*/ 86102 h 85874"/>
                  <a:gd name="connsiteX25" fmla="*/ 35751 w 59977"/>
                  <a:gd name="connsiteY25" fmla="*/ 81785 h 85874"/>
                  <a:gd name="connsiteX26" fmla="*/ 39918 w 59977"/>
                  <a:gd name="connsiteY26" fmla="*/ 79107 h 85874"/>
                  <a:gd name="connsiteX27" fmla="*/ 37685 w 59977"/>
                  <a:gd name="connsiteY27" fmla="*/ 74493 h 85874"/>
                  <a:gd name="connsiteX28" fmla="*/ 25779 w 59977"/>
                  <a:gd name="connsiteY28" fmla="*/ 57527 h 85874"/>
                  <a:gd name="connsiteX29" fmla="*/ 18188 w 59977"/>
                  <a:gd name="connsiteY29" fmla="*/ 64076 h 85874"/>
                  <a:gd name="connsiteX30" fmla="*/ 18188 w 59977"/>
                  <a:gd name="connsiteY30" fmla="*/ 77768 h 85874"/>
                  <a:gd name="connsiteX31" fmla="*/ 20942 w 59977"/>
                  <a:gd name="connsiteY31" fmla="*/ 81116 h 85874"/>
                  <a:gd name="connsiteX32" fmla="*/ 27862 w 59977"/>
                  <a:gd name="connsiteY32" fmla="*/ 81785 h 85874"/>
                  <a:gd name="connsiteX33" fmla="*/ 27862 w 59977"/>
                  <a:gd name="connsiteY33" fmla="*/ 86102 h 85874"/>
                  <a:gd name="connsiteX34" fmla="*/ 329 w 59977"/>
                  <a:gd name="connsiteY34" fmla="*/ 86102 h 85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9977" h="85874">
                    <a:moveTo>
                      <a:pt x="329" y="86102"/>
                    </a:moveTo>
                    <a:lnTo>
                      <a:pt x="329" y="81785"/>
                    </a:lnTo>
                    <a:cubicBezTo>
                      <a:pt x="3107" y="81785"/>
                      <a:pt x="5414" y="81562"/>
                      <a:pt x="7250" y="81116"/>
                    </a:cubicBezTo>
                    <a:cubicBezTo>
                      <a:pt x="9085" y="80669"/>
                      <a:pt x="10003" y="79553"/>
                      <a:pt x="10003" y="77768"/>
                    </a:cubicBezTo>
                    <a:lnTo>
                      <a:pt x="10003" y="12879"/>
                    </a:lnTo>
                    <a:cubicBezTo>
                      <a:pt x="10003" y="10596"/>
                      <a:pt x="9656" y="8959"/>
                      <a:pt x="8962" y="7967"/>
                    </a:cubicBezTo>
                    <a:cubicBezTo>
                      <a:pt x="8267" y="6975"/>
                      <a:pt x="7299" y="6379"/>
                      <a:pt x="6059" y="6181"/>
                    </a:cubicBezTo>
                    <a:cubicBezTo>
                      <a:pt x="4819" y="5983"/>
                      <a:pt x="2909" y="5883"/>
                      <a:pt x="329" y="5883"/>
                    </a:cubicBezTo>
                    <a:lnTo>
                      <a:pt x="329" y="1568"/>
                    </a:lnTo>
                    <a:lnTo>
                      <a:pt x="18635" y="228"/>
                    </a:lnTo>
                    <a:lnTo>
                      <a:pt x="18635" y="59015"/>
                    </a:lnTo>
                    <a:lnTo>
                      <a:pt x="35155" y="44430"/>
                    </a:lnTo>
                    <a:cubicBezTo>
                      <a:pt x="36842" y="42843"/>
                      <a:pt x="37685" y="41354"/>
                      <a:pt x="37685" y="39965"/>
                    </a:cubicBezTo>
                    <a:cubicBezTo>
                      <a:pt x="37685" y="39072"/>
                      <a:pt x="37338" y="38378"/>
                      <a:pt x="36643" y="37882"/>
                    </a:cubicBezTo>
                    <a:cubicBezTo>
                      <a:pt x="35949" y="37385"/>
                      <a:pt x="35105" y="37137"/>
                      <a:pt x="34113" y="37137"/>
                    </a:cubicBezTo>
                    <a:lnTo>
                      <a:pt x="34113" y="32673"/>
                    </a:lnTo>
                    <a:lnTo>
                      <a:pt x="57479" y="32673"/>
                    </a:lnTo>
                    <a:lnTo>
                      <a:pt x="57479" y="37137"/>
                    </a:lnTo>
                    <a:cubicBezTo>
                      <a:pt x="51824" y="37137"/>
                      <a:pt x="46218" y="39568"/>
                      <a:pt x="40662" y="44430"/>
                    </a:cubicBezTo>
                    <a:lnTo>
                      <a:pt x="31881" y="52020"/>
                    </a:lnTo>
                    <a:lnTo>
                      <a:pt x="47657" y="74493"/>
                    </a:lnTo>
                    <a:cubicBezTo>
                      <a:pt x="49839" y="77569"/>
                      <a:pt x="51650" y="79553"/>
                      <a:pt x="53089" y="80446"/>
                    </a:cubicBezTo>
                    <a:cubicBezTo>
                      <a:pt x="54527" y="81339"/>
                      <a:pt x="56933" y="81785"/>
                      <a:pt x="60307" y="81785"/>
                    </a:cubicBezTo>
                    <a:lnTo>
                      <a:pt x="60307" y="86102"/>
                    </a:lnTo>
                    <a:lnTo>
                      <a:pt x="35751" y="86102"/>
                    </a:lnTo>
                    <a:lnTo>
                      <a:pt x="35751" y="81785"/>
                    </a:lnTo>
                    <a:cubicBezTo>
                      <a:pt x="38529" y="81785"/>
                      <a:pt x="39918" y="80893"/>
                      <a:pt x="39918" y="79107"/>
                    </a:cubicBezTo>
                    <a:cubicBezTo>
                      <a:pt x="39918" y="77916"/>
                      <a:pt x="39174" y="76378"/>
                      <a:pt x="37685" y="74493"/>
                    </a:cubicBezTo>
                    <a:lnTo>
                      <a:pt x="25779" y="57527"/>
                    </a:lnTo>
                    <a:lnTo>
                      <a:pt x="18188" y="64076"/>
                    </a:lnTo>
                    <a:lnTo>
                      <a:pt x="18188" y="77768"/>
                    </a:lnTo>
                    <a:cubicBezTo>
                      <a:pt x="18188" y="79553"/>
                      <a:pt x="19106" y="80669"/>
                      <a:pt x="20942" y="81116"/>
                    </a:cubicBezTo>
                    <a:cubicBezTo>
                      <a:pt x="22777" y="81562"/>
                      <a:pt x="25084" y="81785"/>
                      <a:pt x="27862" y="81785"/>
                    </a:cubicBezTo>
                    <a:lnTo>
                      <a:pt x="27862" y="86102"/>
                    </a:lnTo>
                    <a:lnTo>
                      <a:pt x="329" y="86102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62" name="Freeform 78 1">
                <a:extLst>
                  <a:ext uri="{FF2B5EF4-FFF2-40B4-BE49-F238E27FC236}">
                    <a16:creationId xmlns:a16="http://schemas.microsoft.com/office/drawing/2014/main" id="{B81125F6-3E95-2C1A-16DF-563E59237316}"/>
                  </a:ext>
                </a:extLst>
              </p:cNvPr>
              <p:cNvSpPr/>
              <p:nvPr/>
            </p:nvSpPr>
            <p:spPr>
              <a:xfrm>
                <a:off x="7396169" y="4446696"/>
                <a:ext cx="47922" cy="56852"/>
              </a:xfrm>
              <a:custGeom>
                <a:avLst/>
                <a:gdLst>
                  <a:gd name="connsiteX0" fmla="*/ 27713 w 47922"/>
                  <a:gd name="connsiteY0" fmla="*/ 57080 h 56852"/>
                  <a:gd name="connsiteX1" fmla="*/ 13873 w 47922"/>
                  <a:gd name="connsiteY1" fmla="*/ 53136 h 56852"/>
                  <a:gd name="connsiteX2" fmla="*/ 3975 w 47922"/>
                  <a:gd name="connsiteY2" fmla="*/ 42569 h 56852"/>
                  <a:gd name="connsiteX3" fmla="*/ 329 w 47922"/>
                  <a:gd name="connsiteY3" fmla="*/ 28654 h 56852"/>
                  <a:gd name="connsiteX4" fmla="*/ 3603 w 47922"/>
                  <a:gd name="connsiteY4" fmla="*/ 14813 h 56852"/>
                  <a:gd name="connsiteX5" fmla="*/ 12831 w 47922"/>
                  <a:gd name="connsiteY5" fmla="*/ 4246 h 56852"/>
                  <a:gd name="connsiteX6" fmla="*/ 25928 w 47922"/>
                  <a:gd name="connsiteY6" fmla="*/ 228 h 56852"/>
                  <a:gd name="connsiteX7" fmla="*/ 35899 w 47922"/>
                  <a:gd name="connsiteY7" fmla="*/ 2163 h 56852"/>
                  <a:gd name="connsiteX8" fmla="*/ 42819 w 47922"/>
                  <a:gd name="connsiteY8" fmla="*/ 7446 h 56852"/>
                  <a:gd name="connsiteX9" fmla="*/ 46912 w 47922"/>
                  <a:gd name="connsiteY9" fmla="*/ 15408 h 56852"/>
                  <a:gd name="connsiteX10" fmla="*/ 48251 w 47922"/>
                  <a:gd name="connsiteY10" fmla="*/ 25529 h 56852"/>
                  <a:gd name="connsiteX11" fmla="*/ 47061 w 47922"/>
                  <a:gd name="connsiteY11" fmla="*/ 27166 h 56852"/>
                  <a:gd name="connsiteX12" fmla="*/ 11193 w 47922"/>
                  <a:gd name="connsiteY12" fmla="*/ 27166 h 56852"/>
                  <a:gd name="connsiteX13" fmla="*/ 11193 w 47922"/>
                  <a:gd name="connsiteY13" fmla="*/ 28505 h 56852"/>
                  <a:gd name="connsiteX14" fmla="*/ 15360 w 47922"/>
                  <a:gd name="connsiteY14" fmla="*/ 46141 h 56852"/>
                  <a:gd name="connsiteX15" fmla="*/ 28904 w 47922"/>
                  <a:gd name="connsiteY15" fmla="*/ 53508 h 56852"/>
                  <a:gd name="connsiteX16" fmla="*/ 35899 w 47922"/>
                  <a:gd name="connsiteY16" fmla="*/ 51797 h 56852"/>
                  <a:gd name="connsiteX17" fmla="*/ 41554 w 47922"/>
                  <a:gd name="connsiteY17" fmla="*/ 47109 h 56852"/>
                  <a:gd name="connsiteX18" fmla="*/ 44679 w 47922"/>
                  <a:gd name="connsiteY18" fmla="*/ 40560 h 56852"/>
                  <a:gd name="connsiteX19" fmla="*/ 45200 w 47922"/>
                  <a:gd name="connsiteY19" fmla="*/ 39891 h 56852"/>
                  <a:gd name="connsiteX20" fmla="*/ 45870 w 47922"/>
                  <a:gd name="connsiteY20" fmla="*/ 39518 h 56852"/>
                  <a:gd name="connsiteX21" fmla="*/ 47061 w 47922"/>
                  <a:gd name="connsiteY21" fmla="*/ 39518 h 56852"/>
                  <a:gd name="connsiteX22" fmla="*/ 48251 w 47922"/>
                  <a:gd name="connsiteY22" fmla="*/ 41156 h 56852"/>
                  <a:gd name="connsiteX23" fmla="*/ 40810 w 47922"/>
                  <a:gd name="connsiteY23" fmla="*/ 52615 h 56852"/>
                  <a:gd name="connsiteX24" fmla="*/ 27713 w 47922"/>
                  <a:gd name="connsiteY24" fmla="*/ 57080 h 56852"/>
                  <a:gd name="connsiteX25" fmla="*/ 11342 w 47922"/>
                  <a:gd name="connsiteY25" fmla="*/ 24040 h 56852"/>
                  <a:gd name="connsiteX26" fmla="*/ 39471 w 47922"/>
                  <a:gd name="connsiteY26" fmla="*/ 24040 h 56852"/>
                  <a:gd name="connsiteX27" fmla="*/ 38206 w 47922"/>
                  <a:gd name="connsiteY27" fmla="*/ 14665 h 56852"/>
                  <a:gd name="connsiteX28" fmla="*/ 33889 w 47922"/>
                  <a:gd name="connsiteY28" fmla="*/ 6702 h 56852"/>
                  <a:gd name="connsiteX29" fmla="*/ 25928 w 47922"/>
                  <a:gd name="connsiteY29" fmla="*/ 3502 h 56852"/>
                  <a:gd name="connsiteX30" fmla="*/ 15138 w 47922"/>
                  <a:gd name="connsiteY30" fmla="*/ 10051 h 56852"/>
                  <a:gd name="connsiteX31" fmla="*/ 11342 w 47922"/>
                  <a:gd name="connsiteY31" fmla="*/ 24040 h 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7922" h="56852">
                    <a:moveTo>
                      <a:pt x="27713" y="57080"/>
                    </a:moveTo>
                    <a:cubicBezTo>
                      <a:pt x="22653" y="57080"/>
                      <a:pt x="18040" y="55766"/>
                      <a:pt x="13873" y="53136"/>
                    </a:cubicBezTo>
                    <a:cubicBezTo>
                      <a:pt x="9705" y="50507"/>
                      <a:pt x="6406" y="46985"/>
                      <a:pt x="3975" y="42569"/>
                    </a:cubicBezTo>
                    <a:cubicBezTo>
                      <a:pt x="1544" y="38154"/>
                      <a:pt x="329" y="33516"/>
                      <a:pt x="329" y="28654"/>
                    </a:cubicBezTo>
                    <a:cubicBezTo>
                      <a:pt x="329" y="23792"/>
                      <a:pt x="1420" y="19179"/>
                      <a:pt x="3603" y="14813"/>
                    </a:cubicBezTo>
                    <a:cubicBezTo>
                      <a:pt x="5786" y="10448"/>
                      <a:pt x="8862" y="6925"/>
                      <a:pt x="12831" y="4246"/>
                    </a:cubicBezTo>
                    <a:cubicBezTo>
                      <a:pt x="16799" y="1567"/>
                      <a:pt x="21165" y="228"/>
                      <a:pt x="25928" y="228"/>
                    </a:cubicBezTo>
                    <a:cubicBezTo>
                      <a:pt x="29797" y="228"/>
                      <a:pt x="33121" y="873"/>
                      <a:pt x="35899" y="2163"/>
                    </a:cubicBezTo>
                    <a:cubicBezTo>
                      <a:pt x="38677" y="3453"/>
                      <a:pt x="40984" y="5214"/>
                      <a:pt x="42819" y="7446"/>
                    </a:cubicBezTo>
                    <a:cubicBezTo>
                      <a:pt x="44655" y="9678"/>
                      <a:pt x="46019" y="12333"/>
                      <a:pt x="46912" y="15408"/>
                    </a:cubicBezTo>
                    <a:cubicBezTo>
                      <a:pt x="47805" y="18484"/>
                      <a:pt x="48251" y="21858"/>
                      <a:pt x="48251" y="25529"/>
                    </a:cubicBezTo>
                    <a:cubicBezTo>
                      <a:pt x="48251" y="26620"/>
                      <a:pt x="47854" y="27166"/>
                      <a:pt x="47061" y="27166"/>
                    </a:cubicBezTo>
                    <a:lnTo>
                      <a:pt x="11193" y="27166"/>
                    </a:lnTo>
                    <a:lnTo>
                      <a:pt x="11193" y="28505"/>
                    </a:lnTo>
                    <a:cubicBezTo>
                      <a:pt x="11193" y="35351"/>
                      <a:pt x="12582" y="41230"/>
                      <a:pt x="15360" y="46141"/>
                    </a:cubicBezTo>
                    <a:cubicBezTo>
                      <a:pt x="18139" y="51053"/>
                      <a:pt x="22653" y="53508"/>
                      <a:pt x="28904" y="53508"/>
                    </a:cubicBezTo>
                    <a:cubicBezTo>
                      <a:pt x="31384" y="53508"/>
                      <a:pt x="33716" y="52938"/>
                      <a:pt x="35899" y="51797"/>
                    </a:cubicBezTo>
                    <a:cubicBezTo>
                      <a:pt x="38082" y="50656"/>
                      <a:pt x="39967" y="49093"/>
                      <a:pt x="41554" y="47109"/>
                    </a:cubicBezTo>
                    <a:cubicBezTo>
                      <a:pt x="43142" y="45124"/>
                      <a:pt x="44183" y="42941"/>
                      <a:pt x="44679" y="40560"/>
                    </a:cubicBezTo>
                    <a:cubicBezTo>
                      <a:pt x="44779" y="40362"/>
                      <a:pt x="44953" y="40139"/>
                      <a:pt x="45200" y="39891"/>
                    </a:cubicBezTo>
                    <a:cubicBezTo>
                      <a:pt x="45449" y="39642"/>
                      <a:pt x="45672" y="39518"/>
                      <a:pt x="45870" y="39518"/>
                    </a:cubicBezTo>
                    <a:lnTo>
                      <a:pt x="47061" y="39518"/>
                    </a:lnTo>
                    <a:cubicBezTo>
                      <a:pt x="47854" y="39518"/>
                      <a:pt x="48251" y="40064"/>
                      <a:pt x="48251" y="41156"/>
                    </a:cubicBezTo>
                    <a:cubicBezTo>
                      <a:pt x="47160" y="45819"/>
                      <a:pt x="44680" y="49639"/>
                      <a:pt x="40810" y="52615"/>
                    </a:cubicBezTo>
                    <a:cubicBezTo>
                      <a:pt x="36941" y="55592"/>
                      <a:pt x="32575" y="57080"/>
                      <a:pt x="27713" y="57080"/>
                    </a:cubicBezTo>
                    <a:close/>
                    <a:moveTo>
                      <a:pt x="11342" y="24040"/>
                    </a:moveTo>
                    <a:lnTo>
                      <a:pt x="39471" y="24040"/>
                    </a:lnTo>
                    <a:cubicBezTo>
                      <a:pt x="39471" y="20965"/>
                      <a:pt x="39049" y="17840"/>
                      <a:pt x="38206" y="14665"/>
                    </a:cubicBezTo>
                    <a:cubicBezTo>
                      <a:pt x="37362" y="11490"/>
                      <a:pt x="35923" y="8835"/>
                      <a:pt x="33889" y="6702"/>
                    </a:cubicBezTo>
                    <a:cubicBezTo>
                      <a:pt x="31856" y="4569"/>
                      <a:pt x="29202" y="3502"/>
                      <a:pt x="25928" y="3502"/>
                    </a:cubicBezTo>
                    <a:cubicBezTo>
                      <a:pt x="21264" y="3502"/>
                      <a:pt x="17667" y="5685"/>
                      <a:pt x="15138" y="10051"/>
                    </a:cubicBezTo>
                    <a:cubicBezTo>
                      <a:pt x="12607" y="14416"/>
                      <a:pt x="11342" y="19079"/>
                      <a:pt x="11342" y="240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  <p:sp>
            <p:nvSpPr>
              <p:cNvPr id="1363" name="Freeform 79 1">
                <a:extLst>
                  <a:ext uri="{FF2B5EF4-FFF2-40B4-BE49-F238E27FC236}">
                    <a16:creationId xmlns:a16="http://schemas.microsoft.com/office/drawing/2014/main" id="{A4568E44-EEB9-30E4-EEBE-706D91432C74}"/>
                  </a:ext>
                </a:extLst>
              </p:cNvPr>
              <p:cNvSpPr/>
              <p:nvPr/>
            </p:nvSpPr>
            <p:spPr>
              <a:xfrm>
                <a:off x="7448749" y="4417675"/>
                <a:ext cx="87957" cy="87212"/>
              </a:xfrm>
              <a:custGeom>
                <a:avLst/>
                <a:gdLst>
                  <a:gd name="connsiteX0" fmla="*/ 41555 w 87957"/>
                  <a:gd name="connsiteY0" fmla="*/ 86101 h 87212"/>
                  <a:gd name="connsiteX1" fmla="*/ 12385 w 87957"/>
                  <a:gd name="connsiteY1" fmla="*/ 8412 h 87212"/>
                  <a:gd name="connsiteX2" fmla="*/ 8143 w 87957"/>
                  <a:gd name="connsiteY2" fmla="*/ 5213 h 87212"/>
                  <a:gd name="connsiteX3" fmla="*/ 329 w 87957"/>
                  <a:gd name="connsiteY3" fmla="*/ 4543 h 87212"/>
                  <a:gd name="connsiteX4" fmla="*/ 329 w 87957"/>
                  <a:gd name="connsiteY4" fmla="*/ 228 h 87212"/>
                  <a:gd name="connsiteX5" fmla="*/ 34411 w 87957"/>
                  <a:gd name="connsiteY5" fmla="*/ 228 h 87212"/>
                  <a:gd name="connsiteX6" fmla="*/ 34411 w 87957"/>
                  <a:gd name="connsiteY6" fmla="*/ 4543 h 87212"/>
                  <a:gd name="connsiteX7" fmla="*/ 24142 w 87957"/>
                  <a:gd name="connsiteY7" fmla="*/ 7668 h 87212"/>
                  <a:gd name="connsiteX8" fmla="*/ 24142 w 87957"/>
                  <a:gd name="connsiteY8" fmla="*/ 8115 h 87212"/>
                  <a:gd name="connsiteX9" fmla="*/ 24142 w 87957"/>
                  <a:gd name="connsiteY9" fmla="*/ 8412 h 87212"/>
                  <a:gd name="connsiteX10" fmla="*/ 47954 w 87957"/>
                  <a:gd name="connsiteY10" fmla="*/ 71665 h 87212"/>
                  <a:gd name="connsiteX11" fmla="*/ 70427 w 87957"/>
                  <a:gd name="connsiteY11" fmla="*/ 11836 h 87212"/>
                  <a:gd name="connsiteX12" fmla="*/ 70576 w 87957"/>
                  <a:gd name="connsiteY12" fmla="*/ 10348 h 87212"/>
                  <a:gd name="connsiteX13" fmla="*/ 67823 w 87957"/>
                  <a:gd name="connsiteY13" fmla="*/ 5957 h 87212"/>
                  <a:gd name="connsiteX14" fmla="*/ 61646 w 87957"/>
                  <a:gd name="connsiteY14" fmla="*/ 4543 h 87212"/>
                  <a:gd name="connsiteX15" fmla="*/ 61646 w 87957"/>
                  <a:gd name="connsiteY15" fmla="*/ 228 h 87212"/>
                  <a:gd name="connsiteX16" fmla="*/ 88287 w 87957"/>
                  <a:gd name="connsiteY16" fmla="*/ 228 h 87212"/>
                  <a:gd name="connsiteX17" fmla="*/ 88287 w 87957"/>
                  <a:gd name="connsiteY17" fmla="*/ 4543 h 87212"/>
                  <a:gd name="connsiteX18" fmla="*/ 80176 w 87957"/>
                  <a:gd name="connsiteY18" fmla="*/ 6255 h 87212"/>
                  <a:gd name="connsiteX19" fmla="*/ 75041 w 87957"/>
                  <a:gd name="connsiteY19" fmla="*/ 11836 h 87212"/>
                  <a:gd name="connsiteX20" fmla="*/ 47062 w 87957"/>
                  <a:gd name="connsiteY20" fmla="*/ 86101 h 87212"/>
                  <a:gd name="connsiteX21" fmla="*/ 45127 w 87957"/>
                  <a:gd name="connsiteY21" fmla="*/ 87440 h 87212"/>
                  <a:gd name="connsiteX22" fmla="*/ 43490 w 87957"/>
                  <a:gd name="connsiteY22" fmla="*/ 87440 h 87212"/>
                  <a:gd name="connsiteX23" fmla="*/ 41555 w 87957"/>
                  <a:gd name="connsiteY23" fmla="*/ 86101 h 8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7957" h="87212">
                    <a:moveTo>
                      <a:pt x="41555" y="86101"/>
                    </a:moveTo>
                    <a:lnTo>
                      <a:pt x="12385" y="8412"/>
                    </a:lnTo>
                    <a:cubicBezTo>
                      <a:pt x="11591" y="6726"/>
                      <a:pt x="10177" y="5659"/>
                      <a:pt x="8143" y="5213"/>
                    </a:cubicBezTo>
                    <a:cubicBezTo>
                      <a:pt x="6109" y="4766"/>
                      <a:pt x="3504" y="4543"/>
                      <a:pt x="329" y="4543"/>
                    </a:cubicBezTo>
                    <a:lnTo>
                      <a:pt x="329" y="228"/>
                    </a:lnTo>
                    <a:lnTo>
                      <a:pt x="34411" y="228"/>
                    </a:lnTo>
                    <a:lnTo>
                      <a:pt x="34411" y="4543"/>
                    </a:lnTo>
                    <a:cubicBezTo>
                      <a:pt x="27565" y="4543"/>
                      <a:pt x="24142" y="5585"/>
                      <a:pt x="24142" y="7668"/>
                    </a:cubicBezTo>
                    <a:cubicBezTo>
                      <a:pt x="24142" y="7867"/>
                      <a:pt x="24142" y="8016"/>
                      <a:pt x="24142" y="8115"/>
                    </a:cubicBezTo>
                    <a:cubicBezTo>
                      <a:pt x="24142" y="8214"/>
                      <a:pt x="24142" y="8313"/>
                      <a:pt x="24142" y="8412"/>
                    </a:cubicBezTo>
                    <a:lnTo>
                      <a:pt x="47954" y="71665"/>
                    </a:lnTo>
                    <a:lnTo>
                      <a:pt x="70427" y="11836"/>
                    </a:lnTo>
                    <a:cubicBezTo>
                      <a:pt x="70526" y="11538"/>
                      <a:pt x="70576" y="11042"/>
                      <a:pt x="70576" y="10348"/>
                    </a:cubicBezTo>
                    <a:cubicBezTo>
                      <a:pt x="70576" y="8364"/>
                      <a:pt x="69659" y="6900"/>
                      <a:pt x="67823" y="5957"/>
                    </a:cubicBezTo>
                    <a:cubicBezTo>
                      <a:pt x="65988" y="5015"/>
                      <a:pt x="63928" y="4543"/>
                      <a:pt x="61646" y="4543"/>
                    </a:cubicBezTo>
                    <a:lnTo>
                      <a:pt x="61646" y="228"/>
                    </a:lnTo>
                    <a:lnTo>
                      <a:pt x="88287" y="228"/>
                    </a:lnTo>
                    <a:lnTo>
                      <a:pt x="88287" y="4543"/>
                    </a:lnTo>
                    <a:cubicBezTo>
                      <a:pt x="85211" y="4543"/>
                      <a:pt x="82507" y="5114"/>
                      <a:pt x="80176" y="6255"/>
                    </a:cubicBezTo>
                    <a:cubicBezTo>
                      <a:pt x="77844" y="7396"/>
                      <a:pt x="76133" y="9256"/>
                      <a:pt x="75041" y="11836"/>
                    </a:cubicBezTo>
                    <a:lnTo>
                      <a:pt x="47062" y="86101"/>
                    </a:lnTo>
                    <a:cubicBezTo>
                      <a:pt x="46863" y="86994"/>
                      <a:pt x="46218" y="87440"/>
                      <a:pt x="45127" y="87440"/>
                    </a:cubicBezTo>
                    <a:lnTo>
                      <a:pt x="43490" y="87440"/>
                    </a:lnTo>
                    <a:cubicBezTo>
                      <a:pt x="42398" y="87440"/>
                      <a:pt x="41753" y="86994"/>
                      <a:pt x="41555" y="861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NL"/>
              </a:p>
            </p:txBody>
          </p:sp>
        </p:grpSp>
        <p:sp>
          <p:nvSpPr>
            <p:cNvPr id="1364" name="Freeform 56 1 2">
              <a:extLst>
                <a:ext uri="{FF2B5EF4-FFF2-40B4-BE49-F238E27FC236}">
                  <a16:creationId xmlns:a16="http://schemas.microsoft.com/office/drawing/2014/main" id="{73B3ABB3-77D4-EDA0-502F-3F95C087257D}"/>
                </a:ext>
              </a:extLst>
            </p:cNvPr>
            <p:cNvSpPr/>
            <p:nvPr/>
          </p:nvSpPr>
          <p:spPr>
            <a:xfrm>
              <a:off x="9683928" y="1393831"/>
              <a:ext cx="14456" cy="108000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65" name="Freeform 56 1 3">
              <a:extLst>
                <a:ext uri="{FF2B5EF4-FFF2-40B4-BE49-F238E27FC236}">
                  <a16:creationId xmlns:a16="http://schemas.microsoft.com/office/drawing/2014/main" id="{3DFD6512-BC87-CC64-BD5A-6F254EC1109F}"/>
                </a:ext>
              </a:extLst>
            </p:cNvPr>
            <p:cNvSpPr/>
            <p:nvPr/>
          </p:nvSpPr>
          <p:spPr>
            <a:xfrm>
              <a:off x="10580930" y="1393831"/>
              <a:ext cx="14456" cy="108000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66" name="Freeform 56 1 4">
              <a:extLst>
                <a:ext uri="{FF2B5EF4-FFF2-40B4-BE49-F238E27FC236}">
                  <a16:creationId xmlns:a16="http://schemas.microsoft.com/office/drawing/2014/main" id="{731EEAC2-25F2-DDCC-24F5-FE3655C180E1}"/>
                </a:ext>
              </a:extLst>
            </p:cNvPr>
            <p:cNvSpPr/>
            <p:nvPr/>
          </p:nvSpPr>
          <p:spPr>
            <a:xfrm>
              <a:off x="9019659" y="1393831"/>
              <a:ext cx="14456" cy="108000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67" name="Freeform 56 1 5">
              <a:extLst>
                <a:ext uri="{FF2B5EF4-FFF2-40B4-BE49-F238E27FC236}">
                  <a16:creationId xmlns:a16="http://schemas.microsoft.com/office/drawing/2014/main" id="{C1C190BC-A6ED-63B2-5B3E-332E3762318F}"/>
                </a:ext>
              </a:extLst>
            </p:cNvPr>
            <p:cNvSpPr/>
            <p:nvPr/>
          </p:nvSpPr>
          <p:spPr>
            <a:xfrm>
              <a:off x="8593613" y="1393831"/>
              <a:ext cx="14456" cy="108000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68" name="Freeform 56 1 6">
              <a:extLst>
                <a:ext uri="{FF2B5EF4-FFF2-40B4-BE49-F238E27FC236}">
                  <a16:creationId xmlns:a16="http://schemas.microsoft.com/office/drawing/2014/main" id="{055F1EBF-2873-6D91-1260-93216C51D814}"/>
                </a:ext>
              </a:extLst>
            </p:cNvPr>
            <p:cNvSpPr/>
            <p:nvPr/>
          </p:nvSpPr>
          <p:spPr>
            <a:xfrm>
              <a:off x="7969663" y="1393831"/>
              <a:ext cx="14456" cy="108000"/>
            </a:xfrm>
            <a:custGeom>
              <a:avLst/>
              <a:gdLst>
                <a:gd name="connsiteX0" fmla="*/ 0 w 9525"/>
                <a:gd name="connsiteY0" fmla="*/ 29147 h 29146"/>
                <a:gd name="connsiteX1" fmla="*/ 0 w 9525"/>
                <a:gd name="connsiteY1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29147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369" name="Group 1368" descr="\documentclass{article}&#10;\usepackage{amsmath}&#10;\pagestyle{empty}&#10;\begin{document}&#10;&#10;$\rm Si_L$&#10;&#10;&#10;\end{document}" title="IguanaTex Vector Display">
              <a:extLst>
                <a:ext uri="{FF2B5EF4-FFF2-40B4-BE49-F238E27FC236}">
                  <a16:creationId xmlns:a16="http://schemas.microsoft.com/office/drawing/2014/main" id="{E0A0B341-0202-A05A-D97E-BF0888ACB5C1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>
              <a:off x="7853844" y="1217255"/>
              <a:ext cx="234286" cy="162286"/>
              <a:chOff x="739777" y="3076575"/>
              <a:chExt cx="219075" cy="146050"/>
            </a:xfrm>
          </p:grpSpPr>
          <p:sp>
            <p:nvSpPr>
              <p:cNvPr id="1370" name="Freeform 41">
                <a:extLst>
                  <a:ext uri="{FF2B5EF4-FFF2-40B4-BE49-F238E27FC236}">
                    <a16:creationId xmlns:a16="http://schemas.microsoft.com/office/drawing/2014/main" id="{49410721-C7AD-DBA4-BE3B-943F0B52D4F5}"/>
                  </a:ext>
                </a:extLst>
              </p:cNvPr>
              <p:cNvSpPr>
                <a:spLocks/>
              </p:cNvSpPr>
              <p:nvPr>
                <p:custDataLst>
                  <p:tags r:id="rId63"/>
                </p:custDataLst>
              </p:nvPr>
            </p:nvSpPr>
            <p:spPr bwMode="auto">
              <a:xfrm>
                <a:off x="739777" y="3076575"/>
                <a:ext cx="79375" cy="123825"/>
              </a:xfrm>
              <a:custGeom>
                <a:avLst/>
                <a:gdLst>
                  <a:gd name="T0" fmla="*/ 146 w 221"/>
                  <a:gd name="T1" fmla="*/ 158 h 363"/>
                  <a:gd name="T2" fmla="*/ 83 w 221"/>
                  <a:gd name="T3" fmla="*/ 143 h 363"/>
                  <a:gd name="T4" fmla="*/ 32 w 221"/>
                  <a:gd name="T5" fmla="*/ 79 h 363"/>
                  <a:gd name="T6" fmla="*/ 98 w 221"/>
                  <a:gd name="T7" fmla="*/ 14 h 363"/>
                  <a:gd name="T8" fmla="*/ 195 w 221"/>
                  <a:gd name="T9" fmla="*/ 118 h 363"/>
                  <a:gd name="T10" fmla="*/ 201 w 221"/>
                  <a:gd name="T11" fmla="*/ 124 h 363"/>
                  <a:gd name="T12" fmla="*/ 208 w 221"/>
                  <a:gd name="T13" fmla="*/ 112 h 363"/>
                  <a:gd name="T14" fmla="*/ 208 w 221"/>
                  <a:gd name="T15" fmla="*/ 12 h 363"/>
                  <a:gd name="T16" fmla="*/ 202 w 221"/>
                  <a:gd name="T17" fmla="*/ 0 h 363"/>
                  <a:gd name="T18" fmla="*/ 195 w 221"/>
                  <a:gd name="T19" fmla="*/ 7 h 363"/>
                  <a:gd name="T20" fmla="*/ 177 w 221"/>
                  <a:gd name="T21" fmla="*/ 35 h 363"/>
                  <a:gd name="T22" fmla="*/ 98 w 221"/>
                  <a:gd name="T23" fmla="*/ 0 h 363"/>
                  <a:gd name="T24" fmla="*/ 0 w 221"/>
                  <a:gd name="T25" fmla="*/ 97 h 363"/>
                  <a:gd name="T26" fmla="*/ 66 w 221"/>
                  <a:gd name="T27" fmla="*/ 188 h 363"/>
                  <a:gd name="T28" fmla="*/ 132 w 221"/>
                  <a:gd name="T29" fmla="*/ 205 h 363"/>
                  <a:gd name="T30" fmla="*/ 174 w 221"/>
                  <a:gd name="T31" fmla="*/ 230 h 363"/>
                  <a:gd name="T32" fmla="*/ 189 w 221"/>
                  <a:gd name="T33" fmla="*/ 276 h 363"/>
                  <a:gd name="T34" fmla="*/ 123 w 221"/>
                  <a:gd name="T35" fmla="*/ 348 h 363"/>
                  <a:gd name="T36" fmla="*/ 44 w 221"/>
                  <a:gd name="T37" fmla="*/ 321 h 363"/>
                  <a:gd name="T38" fmla="*/ 13 w 221"/>
                  <a:gd name="T39" fmla="*/ 244 h 363"/>
                  <a:gd name="T40" fmla="*/ 7 w 221"/>
                  <a:gd name="T41" fmla="*/ 239 h 363"/>
                  <a:gd name="T42" fmla="*/ 0 w 221"/>
                  <a:gd name="T43" fmla="*/ 251 h 363"/>
                  <a:gd name="T44" fmla="*/ 0 w 221"/>
                  <a:gd name="T45" fmla="*/ 351 h 363"/>
                  <a:gd name="T46" fmla="*/ 6 w 221"/>
                  <a:gd name="T47" fmla="*/ 363 h 363"/>
                  <a:gd name="T48" fmla="*/ 13 w 221"/>
                  <a:gd name="T49" fmla="*/ 357 h 363"/>
                  <a:gd name="T50" fmla="*/ 31 w 221"/>
                  <a:gd name="T51" fmla="*/ 328 h 363"/>
                  <a:gd name="T52" fmla="*/ 123 w 221"/>
                  <a:gd name="T53" fmla="*/ 363 h 363"/>
                  <a:gd name="T54" fmla="*/ 221 w 221"/>
                  <a:gd name="T55" fmla="*/ 259 h 363"/>
                  <a:gd name="T56" fmla="*/ 146 w 221"/>
                  <a:gd name="T57" fmla="*/ 158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1" h="363">
                    <a:moveTo>
                      <a:pt x="146" y="158"/>
                    </a:moveTo>
                    <a:lnTo>
                      <a:pt x="83" y="143"/>
                    </a:lnTo>
                    <a:cubicBezTo>
                      <a:pt x="52" y="135"/>
                      <a:pt x="32" y="108"/>
                      <a:pt x="32" y="79"/>
                    </a:cubicBezTo>
                    <a:cubicBezTo>
                      <a:pt x="32" y="45"/>
                      <a:pt x="59" y="14"/>
                      <a:pt x="98" y="14"/>
                    </a:cubicBezTo>
                    <a:cubicBezTo>
                      <a:pt x="181" y="14"/>
                      <a:pt x="192" y="96"/>
                      <a:pt x="195" y="118"/>
                    </a:cubicBezTo>
                    <a:cubicBezTo>
                      <a:pt x="196" y="121"/>
                      <a:pt x="196" y="124"/>
                      <a:pt x="201" y="124"/>
                    </a:cubicBezTo>
                    <a:cubicBezTo>
                      <a:pt x="208" y="124"/>
                      <a:pt x="208" y="122"/>
                      <a:pt x="208" y="112"/>
                    </a:cubicBezTo>
                    <a:lnTo>
                      <a:pt x="208" y="12"/>
                    </a:lnTo>
                    <a:cubicBezTo>
                      <a:pt x="208" y="4"/>
                      <a:pt x="208" y="0"/>
                      <a:pt x="202" y="0"/>
                    </a:cubicBezTo>
                    <a:cubicBezTo>
                      <a:pt x="199" y="0"/>
                      <a:pt x="198" y="1"/>
                      <a:pt x="195" y="7"/>
                    </a:cubicBezTo>
                    <a:lnTo>
                      <a:pt x="177" y="35"/>
                    </a:lnTo>
                    <a:cubicBezTo>
                      <a:pt x="162" y="21"/>
                      <a:pt x="142" y="0"/>
                      <a:pt x="98" y="0"/>
                    </a:cubicBezTo>
                    <a:cubicBezTo>
                      <a:pt x="42" y="0"/>
                      <a:pt x="0" y="44"/>
                      <a:pt x="0" y="97"/>
                    </a:cubicBezTo>
                    <a:cubicBezTo>
                      <a:pt x="0" y="138"/>
                      <a:pt x="27" y="175"/>
                      <a:pt x="66" y="188"/>
                    </a:cubicBezTo>
                    <a:cubicBezTo>
                      <a:pt x="71" y="190"/>
                      <a:pt x="97" y="196"/>
                      <a:pt x="132" y="205"/>
                    </a:cubicBezTo>
                    <a:cubicBezTo>
                      <a:pt x="145" y="208"/>
                      <a:pt x="160" y="212"/>
                      <a:pt x="174" y="230"/>
                    </a:cubicBezTo>
                    <a:cubicBezTo>
                      <a:pt x="184" y="243"/>
                      <a:pt x="189" y="260"/>
                      <a:pt x="189" y="276"/>
                    </a:cubicBezTo>
                    <a:cubicBezTo>
                      <a:pt x="189" y="312"/>
                      <a:pt x="164" y="348"/>
                      <a:pt x="123" y="348"/>
                    </a:cubicBezTo>
                    <a:cubicBezTo>
                      <a:pt x="108" y="348"/>
                      <a:pt x="70" y="345"/>
                      <a:pt x="44" y="321"/>
                    </a:cubicBezTo>
                    <a:cubicBezTo>
                      <a:pt x="15" y="294"/>
                      <a:pt x="13" y="262"/>
                      <a:pt x="13" y="244"/>
                    </a:cubicBezTo>
                    <a:cubicBezTo>
                      <a:pt x="12" y="239"/>
                      <a:pt x="8" y="239"/>
                      <a:pt x="7" y="239"/>
                    </a:cubicBezTo>
                    <a:cubicBezTo>
                      <a:pt x="0" y="239"/>
                      <a:pt x="0" y="242"/>
                      <a:pt x="0" y="251"/>
                    </a:cubicBezTo>
                    <a:lnTo>
                      <a:pt x="0" y="351"/>
                    </a:lnTo>
                    <a:cubicBezTo>
                      <a:pt x="0" y="360"/>
                      <a:pt x="0" y="363"/>
                      <a:pt x="6" y="363"/>
                    </a:cubicBezTo>
                    <a:cubicBezTo>
                      <a:pt x="9" y="363"/>
                      <a:pt x="10" y="362"/>
                      <a:pt x="13" y="357"/>
                    </a:cubicBezTo>
                    <a:cubicBezTo>
                      <a:pt x="13" y="356"/>
                      <a:pt x="15" y="355"/>
                      <a:pt x="31" y="328"/>
                    </a:cubicBezTo>
                    <a:cubicBezTo>
                      <a:pt x="47" y="345"/>
                      <a:pt x="79" y="363"/>
                      <a:pt x="123" y="363"/>
                    </a:cubicBezTo>
                    <a:cubicBezTo>
                      <a:pt x="181" y="363"/>
                      <a:pt x="221" y="314"/>
                      <a:pt x="221" y="259"/>
                    </a:cubicBezTo>
                    <a:cubicBezTo>
                      <a:pt x="221" y="209"/>
                      <a:pt x="188" y="168"/>
                      <a:pt x="146" y="15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71" name="Freeform 42">
                <a:extLst>
                  <a:ext uri="{FF2B5EF4-FFF2-40B4-BE49-F238E27FC236}">
                    <a16:creationId xmlns:a16="http://schemas.microsoft.com/office/drawing/2014/main" id="{B261D1CB-CCFA-CCE4-6758-D6D478901E10}"/>
                  </a:ext>
                </a:extLst>
              </p:cNvPr>
              <p:cNvSpPr>
                <a:spLocks noEditPoints="1"/>
              </p:cNvSpPr>
              <p:nvPr>
                <p:custDataLst>
                  <p:tags r:id="rId64"/>
                </p:custDataLst>
              </p:nvPr>
            </p:nvSpPr>
            <p:spPr bwMode="auto">
              <a:xfrm>
                <a:off x="835027" y="3082925"/>
                <a:ext cx="38100" cy="112713"/>
              </a:xfrm>
              <a:custGeom>
                <a:avLst/>
                <a:gdLst>
                  <a:gd name="T0" fmla="*/ 72 w 107"/>
                  <a:gd name="T1" fmla="*/ 113 h 334"/>
                  <a:gd name="T2" fmla="*/ 2 w 107"/>
                  <a:gd name="T3" fmla="*/ 119 h 334"/>
                  <a:gd name="T4" fmla="*/ 2 w 107"/>
                  <a:gd name="T5" fmla="*/ 134 h 334"/>
                  <a:gd name="T6" fmla="*/ 39 w 107"/>
                  <a:gd name="T7" fmla="*/ 162 h 334"/>
                  <a:gd name="T8" fmla="*/ 39 w 107"/>
                  <a:gd name="T9" fmla="*/ 296 h 334"/>
                  <a:gd name="T10" fmla="*/ 0 w 107"/>
                  <a:gd name="T11" fmla="*/ 319 h 334"/>
                  <a:gd name="T12" fmla="*/ 0 w 107"/>
                  <a:gd name="T13" fmla="*/ 334 h 334"/>
                  <a:gd name="T14" fmla="*/ 55 w 107"/>
                  <a:gd name="T15" fmla="*/ 333 h 334"/>
                  <a:gd name="T16" fmla="*/ 107 w 107"/>
                  <a:gd name="T17" fmla="*/ 334 h 334"/>
                  <a:gd name="T18" fmla="*/ 107 w 107"/>
                  <a:gd name="T19" fmla="*/ 319 h 334"/>
                  <a:gd name="T20" fmla="*/ 72 w 107"/>
                  <a:gd name="T21" fmla="*/ 297 h 334"/>
                  <a:gd name="T22" fmla="*/ 72 w 107"/>
                  <a:gd name="T23" fmla="*/ 113 h 334"/>
                  <a:gd name="T24" fmla="*/ 74 w 107"/>
                  <a:gd name="T25" fmla="*/ 27 h 334"/>
                  <a:gd name="T26" fmla="*/ 47 w 107"/>
                  <a:gd name="T27" fmla="*/ 0 h 334"/>
                  <a:gd name="T28" fmla="*/ 21 w 107"/>
                  <a:gd name="T29" fmla="*/ 27 h 334"/>
                  <a:gd name="T30" fmla="*/ 47 w 107"/>
                  <a:gd name="T31" fmla="*/ 53 h 334"/>
                  <a:gd name="T32" fmla="*/ 74 w 107"/>
                  <a:gd name="T33" fmla="*/ 2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34">
                    <a:moveTo>
                      <a:pt x="72" y="113"/>
                    </a:moveTo>
                    <a:lnTo>
                      <a:pt x="2" y="119"/>
                    </a:lnTo>
                    <a:lnTo>
                      <a:pt x="2" y="134"/>
                    </a:lnTo>
                    <a:cubicBezTo>
                      <a:pt x="34" y="134"/>
                      <a:pt x="39" y="137"/>
                      <a:pt x="39" y="162"/>
                    </a:cubicBezTo>
                    <a:lnTo>
                      <a:pt x="39" y="296"/>
                    </a:lnTo>
                    <a:cubicBezTo>
                      <a:pt x="39" y="319"/>
                      <a:pt x="33" y="319"/>
                      <a:pt x="0" y="319"/>
                    </a:cubicBezTo>
                    <a:lnTo>
                      <a:pt x="0" y="334"/>
                    </a:lnTo>
                    <a:cubicBezTo>
                      <a:pt x="16" y="334"/>
                      <a:pt x="43" y="333"/>
                      <a:pt x="55" y="333"/>
                    </a:cubicBezTo>
                    <a:cubicBezTo>
                      <a:pt x="72" y="333"/>
                      <a:pt x="90" y="334"/>
                      <a:pt x="107" y="334"/>
                    </a:cubicBezTo>
                    <a:lnTo>
                      <a:pt x="107" y="319"/>
                    </a:lnTo>
                    <a:cubicBezTo>
                      <a:pt x="74" y="319"/>
                      <a:pt x="72" y="316"/>
                      <a:pt x="72" y="297"/>
                    </a:cubicBezTo>
                    <a:lnTo>
                      <a:pt x="72" y="113"/>
                    </a:lnTo>
                    <a:close/>
                    <a:moveTo>
                      <a:pt x="74" y="27"/>
                    </a:moveTo>
                    <a:cubicBezTo>
                      <a:pt x="74" y="11"/>
                      <a:pt x="61" y="0"/>
                      <a:pt x="47" y="0"/>
                    </a:cubicBezTo>
                    <a:cubicBezTo>
                      <a:pt x="32" y="0"/>
                      <a:pt x="21" y="14"/>
                      <a:pt x="21" y="27"/>
                    </a:cubicBezTo>
                    <a:cubicBezTo>
                      <a:pt x="21" y="40"/>
                      <a:pt x="32" y="53"/>
                      <a:pt x="47" y="53"/>
                    </a:cubicBezTo>
                    <a:cubicBezTo>
                      <a:pt x="61" y="53"/>
                      <a:pt x="74" y="42"/>
                      <a:pt x="74" y="2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72" name="Freeform 43">
                <a:extLst>
                  <a:ext uri="{FF2B5EF4-FFF2-40B4-BE49-F238E27FC236}">
                    <a16:creationId xmlns:a16="http://schemas.microsoft.com/office/drawing/2014/main" id="{F12ED6B6-A23F-DEBF-080B-EE2B2AB95ADB}"/>
                  </a:ext>
                </a:extLst>
              </p:cNvPr>
              <p:cNvSpPr>
                <a:spLocks/>
              </p:cNvSpPr>
              <p:nvPr>
                <p:custDataLst>
                  <p:tags r:id="rId65"/>
                </p:custDataLst>
              </p:nvPr>
            </p:nvSpPr>
            <p:spPr bwMode="auto">
              <a:xfrm>
                <a:off x="885827" y="3140075"/>
                <a:ext cx="73025" cy="82550"/>
              </a:xfrm>
              <a:custGeom>
                <a:avLst/>
                <a:gdLst>
                  <a:gd name="T0" fmla="*/ 207 w 207"/>
                  <a:gd name="T1" fmla="*/ 147 h 239"/>
                  <a:gd name="T2" fmla="*/ 195 w 207"/>
                  <a:gd name="T3" fmla="*/ 147 h 239"/>
                  <a:gd name="T4" fmla="*/ 120 w 207"/>
                  <a:gd name="T5" fmla="*/ 227 h 239"/>
                  <a:gd name="T6" fmla="*/ 85 w 207"/>
                  <a:gd name="T7" fmla="*/ 227 h 239"/>
                  <a:gd name="T8" fmla="*/ 69 w 207"/>
                  <a:gd name="T9" fmla="*/ 213 h 239"/>
                  <a:gd name="T10" fmla="*/ 69 w 207"/>
                  <a:gd name="T11" fmla="*/ 29 h 239"/>
                  <a:gd name="T12" fmla="*/ 102 w 207"/>
                  <a:gd name="T13" fmla="*/ 13 h 239"/>
                  <a:gd name="T14" fmla="*/ 114 w 207"/>
                  <a:gd name="T15" fmla="*/ 13 h 239"/>
                  <a:gd name="T16" fmla="*/ 114 w 207"/>
                  <a:gd name="T17" fmla="*/ 0 h 239"/>
                  <a:gd name="T18" fmla="*/ 53 w 207"/>
                  <a:gd name="T19" fmla="*/ 2 h 239"/>
                  <a:gd name="T20" fmla="*/ 0 w 207"/>
                  <a:gd name="T21" fmla="*/ 0 h 239"/>
                  <a:gd name="T22" fmla="*/ 0 w 207"/>
                  <a:gd name="T23" fmla="*/ 13 h 239"/>
                  <a:gd name="T24" fmla="*/ 8 w 207"/>
                  <a:gd name="T25" fmla="*/ 13 h 239"/>
                  <a:gd name="T26" fmla="*/ 35 w 207"/>
                  <a:gd name="T27" fmla="*/ 29 h 239"/>
                  <a:gd name="T28" fmla="*/ 35 w 207"/>
                  <a:gd name="T29" fmla="*/ 211 h 239"/>
                  <a:gd name="T30" fmla="*/ 8 w 207"/>
                  <a:gd name="T31" fmla="*/ 227 h 239"/>
                  <a:gd name="T32" fmla="*/ 0 w 207"/>
                  <a:gd name="T33" fmla="*/ 227 h 239"/>
                  <a:gd name="T34" fmla="*/ 0 w 207"/>
                  <a:gd name="T35" fmla="*/ 239 h 239"/>
                  <a:gd name="T36" fmla="*/ 197 w 207"/>
                  <a:gd name="T37" fmla="*/ 239 h 239"/>
                  <a:gd name="T38" fmla="*/ 207 w 207"/>
                  <a:gd name="T39" fmla="*/ 147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7" h="239">
                    <a:moveTo>
                      <a:pt x="207" y="147"/>
                    </a:moveTo>
                    <a:lnTo>
                      <a:pt x="195" y="147"/>
                    </a:lnTo>
                    <a:cubicBezTo>
                      <a:pt x="192" y="182"/>
                      <a:pt x="186" y="227"/>
                      <a:pt x="120" y="227"/>
                    </a:cubicBezTo>
                    <a:lnTo>
                      <a:pt x="85" y="227"/>
                    </a:lnTo>
                    <a:cubicBezTo>
                      <a:pt x="69" y="227"/>
                      <a:pt x="69" y="224"/>
                      <a:pt x="69" y="213"/>
                    </a:cubicBezTo>
                    <a:lnTo>
                      <a:pt x="69" y="29"/>
                    </a:lnTo>
                    <a:cubicBezTo>
                      <a:pt x="69" y="18"/>
                      <a:pt x="69" y="13"/>
                      <a:pt x="102" y="13"/>
                    </a:cubicBezTo>
                    <a:lnTo>
                      <a:pt x="114" y="13"/>
                    </a:lnTo>
                    <a:lnTo>
                      <a:pt x="114" y="0"/>
                    </a:lnTo>
                    <a:cubicBezTo>
                      <a:pt x="106" y="1"/>
                      <a:pt x="62" y="2"/>
                      <a:pt x="53" y="2"/>
                    </a:cubicBezTo>
                    <a:cubicBezTo>
                      <a:pt x="39" y="2"/>
                      <a:pt x="0" y="0"/>
                      <a:pt x="0" y="0"/>
                    </a:cubicBezTo>
                    <a:lnTo>
                      <a:pt x="0" y="13"/>
                    </a:lnTo>
                    <a:lnTo>
                      <a:pt x="8" y="13"/>
                    </a:lnTo>
                    <a:cubicBezTo>
                      <a:pt x="35" y="13"/>
                      <a:pt x="35" y="17"/>
                      <a:pt x="35" y="29"/>
                    </a:cubicBezTo>
                    <a:lnTo>
                      <a:pt x="35" y="211"/>
                    </a:lnTo>
                    <a:cubicBezTo>
                      <a:pt x="35" y="223"/>
                      <a:pt x="35" y="227"/>
                      <a:pt x="8" y="227"/>
                    </a:cubicBezTo>
                    <a:lnTo>
                      <a:pt x="0" y="227"/>
                    </a:lnTo>
                    <a:lnTo>
                      <a:pt x="0" y="239"/>
                    </a:lnTo>
                    <a:lnTo>
                      <a:pt x="197" y="239"/>
                    </a:lnTo>
                    <a:lnTo>
                      <a:pt x="207" y="147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1373" name="Group 1372" descr="\documentclass{article}&#10;\usepackage{amsmath}&#10;\pagestyle{empty}&#10;\begin{document}&#10;&#10;$\rm C_K$&#10;&#10;&#10;\end{document}" title="IguanaTex Vector Display">
              <a:extLst>
                <a:ext uri="{FF2B5EF4-FFF2-40B4-BE49-F238E27FC236}">
                  <a16:creationId xmlns:a16="http://schemas.microsoft.com/office/drawing/2014/main" id="{05C01486-23B4-2954-5E33-9B2DD83A4D3E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>
              <a:off x="8480908" y="1217255"/>
              <a:ext cx="236572" cy="162286"/>
              <a:chOff x="1366841" y="3076575"/>
              <a:chExt cx="201613" cy="146050"/>
            </a:xfrm>
          </p:grpSpPr>
          <p:sp>
            <p:nvSpPr>
              <p:cNvPr id="1374" name="Freeform 50">
                <a:extLst>
                  <a:ext uri="{FF2B5EF4-FFF2-40B4-BE49-F238E27FC236}">
                    <a16:creationId xmlns:a16="http://schemas.microsoft.com/office/drawing/2014/main" id="{831AB3C0-8DF2-EECF-F6F9-A46AC7829305}"/>
                  </a:ext>
                </a:extLst>
              </p:cNvPr>
              <p:cNvSpPr>
                <a:spLocks/>
              </p:cNvSpPr>
              <p:nvPr>
                <p:custDataLst>
                  <p:tags r:id="rId61"/>
                </p:custDataLst>
              </p:nvPr>
            </p:nvSpPr>
            <p:spPr bwMode="auto">
              <a:xfrm>
                <a:off x="1366841" y="3076575"/>
                <a:ext cx="100013" cy="123825"/>
              </a:xfrm>
              <a:custGeom>
                <a:avLst/>
                <a:gdLst>
                  <a:gd name="T0" fmla="*/ 0 w 304"/>
                  <a:gd name="T1" fmla="*/ 181 h 363"/>
                  <a:gd name="T2" fmla="*/ 174 w 304"/>
                  <a:gd name="T3" fmla="*/ 363 h 363"/>
                  <a:gd name="T4" fmla="*/ 304 w 304"/>
                  <a:gd name="T5" fmla="*/ 236 h 363"/>
                  <a:gd name="T6" fmla="*/ 298 w 304"/>
                  <a:gd name="T7" fmla="*/ 227 h 363"/>
                  <a:gd name="T8" fmla="*/ 292 w 304"/>
                  <a:gd name="T9" fmla="*/ 235 h 363"/>
                  <a:gd name="T10" fmla="*/ 180 w 304"/>
                  <a:gd name="T11" fmla="*/ 348 h 363"/>
                  <a:gd name="T12" fmla="*/ 52 w 304"/>
                  <a:gd name="T13" fmla="*/ 182 h 363"/>
                  <a:gd name="T14" fmla="*/ 179 w 304"/>
                  <a:gd name="T15" fmla="*/ 16 h 363"/>
                  <a:gd name="T16" fmla="*/ 288 w 304"/>
                  <a:gd name="T17" fmla="*/ 134 h 363"/>
                  <a:gd name="T18" fmla="*/ 296 w 304"/>
                  <a:gd name="T19" fmla="*/ 142 h 363"/>
                  <a:gd name="T20" fmla="*/ 304 w 304"/>
                  <a:gd name="T21" fmla="*/ 130 h 363"/>
                  <a:gd name="T22" fmla="*/ 304 w 304"/>
                  <a:gd name="T23" fmla="*/ 12 h 363"/>
                  <a:gd name="T24" fmla="*/ 299 w 304"/>
                  <a:gd name="T25" fmla="*/ 0 h 363"/>
                  <a:gd name="T26" fmla="*/ 291 w 304"/>
                  <a:gd name="T27" fmla="*/ 6 h 363"/>
                  <a:gd name="T28" fmla="*/ 266 w 304"/>
                  <a:gd name="T29" fmla="*/ 43 h 363"/>
                  <a:gd name="T30" fmla="*/ 174 w 304"/>
                  <a:gd name="T31" fmla="*/ 0 h 363"/>
                  <a:gd name="T32" fmla="*/ 0 w 304"/>
                  <a:gd name="T33" fmla="*/ 18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4" h="363">
                    <a:moveTo>
                      <a:pt x="0" y="181"/>
                    </a:moveTo>
                    <a:cubicBezTo>
                      <a:pt x="0" y="285"/>
                      <a:pt x="81" y="363"/>
                      <a:pt x="174" y="363"/>
                    </a:cubicBezTo>
                    <a:cubicBezTo>
                      <a:pt x="255" y="363"/>
                      <a:pt x="304" y="294"/>
                      <a:pt x="304" y="236"/>
                    </a:cubicBezTo>
                    <a:cubicBezTo>
                      <a:pt x="304" y="231"/>
                      <a:pt x="304" y="227"/>
                      <a:pt x="298" y="227"/>
                    </a:cubicBezTo>
                    <a:cubicBezTo>
                      <a:pt x="292" y="227"/>
                      <a:pt x="292" y="230"/>
                      <a:pt x="292" y="235"/>
                    </a:cubicBezTo>
                    <a:cubicBezTo>
                      <a:pt x="288" y="307"/>
                      <a:pt x="234" y="348"/>
                      <a:pt x="180" y="348"/>
                    </a:cubicBezTo>
                    <a:cubicBezTo>
                      <a:pt x="149" y="348"/>
                      <a:pt x="52" y="331"/>
                      <a:pt x="52" y="182"/>
                    </a:cubicBezTo>
                    <a:cubicBezTo>
                      <a:pt x="52" y="32"/>
                      <a:pt x="149" y="16"/>
                      <a:pt x="179" y="16"/>
                    </a:cubicBezTo>
                    <a:cubicBezTo>
                      <a:pt x="234" y="16"/>
                      <a:pt x="278" y="61"/>
                      <a:pt x="288" y="134"/>
                    </a:cubicBezTo>
                    <a:cubicBezTo>
                      <a:pt x="289" y="141"/>
                      <a:pt x="289" y="142"/>
                      <a:pt x="296" y="142"/>
                    </a:cubicBezTo>
                    <a:cubicBezTo>
                      <a:pt x="304" y="142"/>
                      <a:pt x="304" y="141"/>
                      <a:pt x="304" y="130"/>
                    </a:cubicBezTo>
                    <a:lnTo>
                      <a:pt x="304" y="12"/>
                    </a:lnTo>
                    <a:cubicBezTo>
                      <a:pt x="304" y="4"/>
                      <a:pt x="304" y="0"/>
                      <a:pt x="299" y="0"/>
                    </a:cubicBezTo>
                    <a:cubicBezTo>
                      <a:pt x="297" y="0"/>
                      <a:pt x="295" y="0"/>
                      <a:pt x="291" y="6"/>
                    </a:cubicBezTo>
                    <a:lnTo>
                      <a:pt x="266" y="43"/>
                    </a:lnTo>
                    <a:cubicBezTo>
                      <a:pt x="247" y="25"/>
                      <a:pt x="222" y="0"/>
                      <a:pt x="174" y="0"/>
                    </a:cubicBezTo>
                    <a:cubicBezTo>
                      <a:pt x="81" y="0"/>
                      <a:pt x="0" y="79"/>
                      <a:pt x="0" y="181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75" name="Freeform 51">
                <a:extLst>
                  <a:ext uri="{FF2B5EF4-FFF2-40B4-BE49-F238E27FC236}">
                    <a16:creationId xmlns:a16="http://schemas.microsoft.com/office/drawing/2014/main" id="{5536E9AF-C715-A3B2-183D-2AD3678F85D8}"/>
                  </a:ext>
                </a:extLst>
              </p:cNvPr>
              <p:cNvSpPr>
                <a:spLocks/>
              </p:cNvSpPr>
              <p:nvPr>
                <p:custDataLst>
                  <p:tags r:id="rId62"/>
                </p:custDataLst>
              </p:nvPr>
            </p:nvSpPr>
            <p:spPr bwMode="auto">
              <a:xfrm>
                <a:off x="1482729" y="3140075"/>
                <a:ext cx="85725" cy="82550"/>
              </a:xfrm>
              <a:custGeom>
                <a:avLst/>
                <a:gdLst>
                  <a:gd name="T0" fmla="*/ 139 w 266"/>
                  <a:gd name="T1" fmla="*/ 94 h 239"/>
                  <a:gd name="T2" fmla="*/ 210 w 266"/>
                  <a:gd name="T3" fmla="*/ 33 h 239"/>
                  <a:gd name="T4" fmla="*/ 261 w 266"/>
                  <a:gd name="T5" fmla="*/ 13 h 239"/>
                  <a:gd name="T6" fmla="*/ 261 w 266"/>
                  <a:gd name="T7" fmla="*/ 0 h 239"/>
                  <a:gd name="T8" fmla="*/ 232 w 266"/>
                  <a:gd name="T9" fmla="*/ 2 h 239"/>
                  <a:gd name="T10" fmla="*/ 183 w 266"/>
                  <a:gd name="T11" fmla="*/ 0 h 239"/>
                  <a:gd name="T12" fmla="*/ 183 w 266"/>
                  <a:gd name="T13" fmla="*/ 13 h 239"/>
                  <a:gd name="T14" fmla="*/ 196 w 266"/>
                  <a:gd name="T15" fmla="*/ 23 h 239"/>
                  <a:gd name="T16" fmla="*/ 193 w 266"/>
                  <a:gd name="T17" fmla="*/ 31 h 239"/>
                  <a:gd name="T18" fmla="*/ 69 w 266"/>
                  <a:gd name="T19" fmla="*/ 137 h 239"/>
                  <a:gd name="T20" fmla="*/ 69 w 266"/>
                  <a:gd name="T21" fmla="*/ 29 h 239"/>
                  <a:gd name="T22" fmla="*/ 97 w 266"/>
                  <a:gd name="T23" fmla="*/ 13 h 239"/>
                  <a:gd name="T24" fmla="*/ 105 w 266"/>
                  <a:gd name="T25" fmla="*/ 13 h 239"/>
                  <a:gd name="T26" fmla="*/ 105 w 266"/>
                  <a:gd name="T27" fmla="*/ 0 h 239"/>
                  <a:gd name="T28" fmla="*/ 53 w 266"/>
                  <a:gd name="T29" fmla="*/ 2 h 239"/>
                  <a:gd name="T30" fmla="*/ 0 w 266"/>
                  <a:gd name="T31" fmla="*/ 0 h 239"/>
                  <a:gd name="T32" fmla="*/ 0 w 266"/>
                  <a:gd name="T33" fmla="*/ 13 h 239"/>
                  <a:gd name="T34" fmla="*/ 8 w 266"/>
                  <a:gd name="T35" fmla="*/ 13 h 239"/>
                  <a:gd name="T36" fmla="*/ 36 w 266"/>
                  <a:gd name="T37" fmla="*/ 29 h 239"/>
                  <a:gd name="T38" fmla="*/ 36 w 266"/>
                  <a:gd name="T39" fmla="*/ 211 h 239"/>
                  <a:gd name="T40" fmla="*/ 8 w 266"/>
                  <a:gd name="T41" fmla="*/ 227 h 239"/>
                  <a:gd name="T42" fmla="*/ 0 w 266"/>
                  <a:gd name="T43" fmla="*/ 227 h 239"/>
                  <a:gd name="T44" fmla="*/ 0 w 266"/>
                  <a:gd name="T45" fmla="*/ 239 h 239"/>
                  <a:gd name="T46" fmla="*/ 52 w 266"/>
                  <a:gd name="T47" fmla="*/ 238 h 239"/>
                  <a:gd name="T48" fmla="*/ 105 w 266"/>
                  <a:gd name="T49" fmla="*/ 239 h 239"/>
                  <a:gd name="T50" fmla="*/ 105 w 266"/>
                  <a:gd name="T51" fmla="*/ 227 h 239"/>
                  <a:gd name="T52" fmla="*/ 97 w 266"/>
                  <a:gd name="T53" fmla="*/ 227 h 239"/>
                  <a:gd name="T54" fmla="*/ 69 w 266"/>
                  <a:gd name="T55" fmla="*/ 211 h 239"/>
                  <a:gd name="T56" fmla="*/ 69 w 266"/>
                  <a:gd name="T57" fmla="*/ 153 h 239"/>
                  <a:gd name="T58" fmla="*/ 116 w 266"/>
                  <a:gd name="T59" fmla="*/ 113 h 239"/>
                  <a:gd name="T60" fmla="*/ 188 w 266"/>
                  <a:gd name="T61" fmla="*/ 206 h 239"/>
                  <a:gd name="T62" fmla="*/ 193 w 266"/>
                  <a:gd name="T63" fmla="*/ 217 h 239"/>
                  <a:gd name="T64" fmla="*/ 174 w 266"/>
                  <a:gd name="T65" fmla="*/ 227 h 239"/>
                  <a:gd name="T66" fmla="*/ 174 w 266"/>
                  <a:gd name="T67" fmla="*/ 239 h 239"/>
                  <a:gd name="T68" fmla="*/ 226 w 266"/>
                  <a:gd name="T69" fmla="*/ 238 h 239"/>
                  <a:gd name="T70" fmla="*/ 266 w 266"/>
                  <a:gd name="T71" fmla="*/ 239 h 239"/>
                  <a:gd name="T72" fmla="*/ 266 w 266"/>
                  <a:gd name="T73" fmla="*/ 227 h 239"/>
                  <a:gd name="T74" fmla="*/ 226 w 266"/>
                  <a:gd name="T75" fmla="*/ 208 h 239"/>
                  <a:gd name="T76" fmla="*/ 139 w 266"/>
                  <a:gd name="T77" fmla="*/ 9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6" h="239">
                    <a:moveTo>
                      <a:pt x="139" y="94"/>
                    </a:moveTo>
                    <a:lnTo>
                      <a:pt x="210" y="33"/>
                    </a:lnTo>
                    <a:cubicBezTo>
                      <a:pt x="227" y="19"/>
                      <a:pt x="244" y="13"/>
                      <a:pt x="261" y="13"/>
                    </a:cubicBezTo>
                    <a:lnTo>
                      <a:pt x="261" y="0"/>
                    </a:lnTo>
                    <a:cubicBezTo>
                      <a:pt x="251" y="1"/>
                      <a:pt x="241" y="2"/>
                      <a:pt x="232" y="2"/>
                    </a:cubicBezTo>
                    <a:cubicBezTo>
                      <a:pt x="220" y="2"/>
                      <a:pt x="185" y="0"/>
                      <a:pt x="183" y="0"/>
                    </a:cubicBezTo>
                    <a:lnTo>
                      <a:pt x="183" y="13"/>
                    </a:lnTo>
                    <a:cubicBezTo>
                      <a:pt x="188" y="13"/>
                      <a:pt x="196" y="15"/>
                      <a:pt x="196" y="23"/>
                    </a:cubicBezTo>
                    <a:cubicBezTo>
                      <a:pt x="196" y="26"/>
                      <a:pt x="195" y="30"/>
                      <a:pt x="193" y="31"/>
                    </a:cubicBezTo>
                    <a:lnTo>
                      <a:pt x="69" y="137"/>
                    </a:lnTo>
                    <a:lnTo>
                      <a:pt x="69" y="29"/>
                    </a:lnTo>
                    <a:cubicBezTo>
                      <a:pt x="69" y="17"/>
                      <a:pt x="70" y="13"/>
                      <a:pt x="97" y="13"/>
                    </a:cubicBezTo>
                    <a:lnTo>
                      <a:pt x="105" y="13"/>
                    </a:lnTo>
                    <a:lnTo>
                      <a:pt x="105" y="0"/>
                    </a:lnTo>
                    <a:cubicBezTo>
                      <a:pt x="88" y="1"/>
                      <a:pt x="65" y="2"/>
                      <a:pt x="53" y="2"/>
                    </a:cubicBezTo>
                    <a:cubicBezTo>
                      <a:pt x="40" y="2"/>
                      <a:pt x="18" y="1"/>
                      <a:pt x="0" y="0"/>
                    </a:cubicBezTo>
                    <a:lnTo>
                      <a:pt x="0" y="13"/>
                    </a:lnTo>
                    <a:lnTo>
                      <a:pt x="8" y="13"/>
                    </a:lnTo>
                    <a:cubicBezTo>
                      <a:pt x="35" y="13"/>
                      <a:pt x="36" y="17"/>
                      <a:pt x="36" y="29"/>
                    </a:cubicBezTo>
                    <a:lnTo>
                      <a:pt x="36" y="211"/>
                    </a:lnTo>
                    <a:cubicBezTo>
                      <a:pt x="36" y="223"/>
                      <a:pt x="35" y="227"/>
                      <a:pt x="8" y="227"/>
                    </a:cubicBezTo>
                    <a:lnTo>
                      <a:pt x="0" y="227"/>
                    </a:lnTo>
                    <a:lnTo>
                      <a:pt x="0" y="239"/>
                    </a:lnTo>
                    <a:cubicBezTo>
                      <a:pt x="18" y="238"/>
                      <a:pt x="40" y="238"/>
                      <a:pt x="52" y="238"/>
                    </a:cubicBezTo>
                    <a:cubicBezTo>
                      <a:pt x="65" y="238"/>
                      <a:pt x="88" y="238"/>
                      <a:pt x="105" y="239"/>
                    </a:cubicBezTo>
                    <a:lnTo>
                      <a:pt x="105" y="227"/>
                    </a:lnTo>
                    <a:lnTo>
                      <a:pt x="97" y="227"/>
                    </a:lnTo>
                    <a:cubicBezTo>
                      <a:pt x="70" y="227"/>
                      <a:pt x="69" y="223"/>
                      <a:pt x="69" y="211"/>
                    </a:cubicBezTo>
                    <a:lnTo>
                      <a:pt x="69" y="153"/>
                    </a:lnTo>
                    <a:lnTo>
                      <a:pt x="116" y="113"/>
                    </a:lnTo>
                    <a:lnTo>
                      <a:pt x="188" y="206"/>
                    </a:lnTo>
                    <a:cubicBezTo>
                      <a:pt x="190" y="209"/>
                      <a:pt x="193" y="213"/>
                      <a:pt x="193" y="217"/>
                    </a:cubicBezTo>
                    <a:cubicBezTo>
                      <a:pt x="193" y="227"/>
                      <a:pt x="181" y="227"/>
                      <a:pt x="174" y="227"/>
                    </a:cubicBezTo>
                    <a:lnTo>
                      <a:pt x="174" y="239"/>
                    </a:lnTo>
                    <a:cubicBezTo>
                      <a:pt x="192" y="238"/>
                      <a:pt x="214" y="238"/>
                      <a:pt x="226" y="238"/>
                    </a:cubicBezTo>
                    <a:cubicBezTo>
                      <a:pt x="239" y="238"/>
                      <a:pt x="262" y="239"/>
                      <a:pt x="266" y="239"/>
                    </a:cubicBezTo>
                    <a:lnTo>
                      <a:pt x="266" y="227"/>
                    </a:lnTo>
                    <a:cubicBezTo>
                      <a:pt x="248" y="227"/>
                      <a:pt x="240" y="226"/>
                      <a:pt x="226" y="208"/>
                    </a:cubicBezTo>
                    <a:lnTo>
                      <a:pt x="139" y="9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1376" name="Group 1375" descr="\documentclass{article}&#10;\usepackage{amsmath}&#10;\pagestyle{empty}&#10;\begin{document}&#10;&#10;$ \rm O_K$&#10;&#10;&#10;\end{document}" title="IguanaTex Vector Display">
              <a:extLst>
                <a:ext uri="{FF2B5EF4-FFF2-40B4-BE49-F238E27FC236}">
                  <a16:creationId xmlns:a16="http://schemas.microsoft.com/office/drawing/2014/main" id="{29D1FF14-F720-D8DC-A756-29C3FD1484CC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>
              <a:off x="8895247" y="1217255"/>
              <a:ext cx="246858" cy="162286"/>
              <a:chOff x="1781180" y="3076575"/>
              <a:chExt cx="220663" cy="146050"/>
            </a:xfrm>
          </p:grpSpPr>
          <p:sp>
            <p:nvSpPr>
              <p:cNvPr id="1377" name="Freeform 58">
                <a:extLst>
                  <a:ext uri="{FF2B5EF4-FFF2-40B4-BE49-F238E27FC236}">
                    <a16:creationId xmlns:a16="http://schemas.microsoft.com/office/drawing/2014/main" id="{BFBFBA9F-AD21-5DA0-8E0C-FCF4F7F040DD}"/>
                  </a:ext>
                </a:extLst>
              </p:cNvPr>
              <p:cNvSpPr>
                <a:spLocks noEditPoints="1"/>
              </p:cNvSpPr>
              <p:nvPr>
                <p:custDataLst>
                  <p:tags r:id="rId59"/>
                </p:custDataLst>
              </p:nvPr>
            </p:nvSpPr>
            <p:spPr bwMode="auto">
              <a:xfrm>
                <a:off x="1781180" y="3076575"/>
                <a:ext cx="114300" cy="123825"/>
              </a:xfrm>
              <a:custGeom>
                <a:avLst/>
                <a:gdLst>
                  <a:gd name="T0" fmla="*/ 332 w 332"/>
                  <a:gd name="T1" fmla="*/ 183 h 363"/>
                  <a:gd name="T2" fmla="*/ 166 w 332"/>
                  <a:gd name="T3" fmla="*/ 0 h 363"/>
                  <a:gd name="T4" fmla="*/ 0 w 332"/>
                  <a:gd name="T5" fmla="*/ 183 h 363"/>
                  <a:gd name="T6" fmla="*/ 166 w 332"/>
                  <a:gd name="T7" fmla="*/ 363 h 363"/>
                  <a:gd name="T8" fmla="*/ 332 w 332"/>
                  <a:gd name="T9" fmla="*/ 183 h 363"/>
                  <a:gd name="T10" fmla="*/ 166 w 332"/>
                  <a:gd name="T11" fmla="*/ 350 h 363"/>
                  <a:gd name="T12" fmla="*/ 52 w 332"/>
                  <a:gd name="T13" fmla="*/ 176 h 363"/>
                  <a:gd name="T14" fmla="*/ 166 w 332"/>
                  <a:gd name="T15" fmla="*/ 13 h 363"/>
                  <a:gd name="T16" fmla="*/ 281 w 332"/>
                  <a:gd name="T17" fmla="*/ 176 h 363"/>
                  <a:gd name="T18" fmla="*/ 166 w 332"/>
                  <a:gd name="T19" fmla="*/ 35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2" h="363">
                    <a:moveTo>
                      <a:pt x="332" y="183"/>
                    </a:moveTo>
                    <a:cubicBezTo>
                      <a:pt x="332" y="81"/>
                      <a:pt x="257" y="0"/>
                      <a:pt x="166" y="0"/>
                    </a:cubicBezTo>
                    <a:cubicBezTo>
                      <a:pt x="77" y="0"/>
                      <a:pt x="0" y="80"/>
                      <a:pt x="0" y="183"/>
                    </a:cubicBezTo>
                    <a:cubicBezTo>
                      <a:pt x="0" y="285"/>
                      <a:pt x="77" y="363"/>
                      <a:pt x="166" y="363"/>
                    </a:cubicBezTo>
                    <a:cubicBezTo>
                      <a:pt x="257" y="363"/>
                      <a:pt x="332" y="284"/>
                      <a:pt x="332" y="183"/>
                    </a:cubicBezTo>
                    <a:close/>
                    <a:moveTo>
                      <a:pt x="166" y="350"/>
                    </a:moveTo>
                    <a:cubicBezTo>
                      <a:pt x="119" y="350"/>
                      <a:pt x="52" y="306"/>
                      <a:pt x="52" y="176"/>
                    </a:cubicBezTo>
                    <a:cubicBezTo>
                      <a:pt x="52" y="46"/>
                      <a:pt x="125" y="13"/>
                      <a:pt x="166" y="13"/>
                    </a:cubicBezTo>
                    <a:cubicBezTo>
                      <a:pt x="209" y="13"/>
                      <a:pt x="281" y="48"/>
                      <a:pt x="281" y="176"/>
                    </a:cubicBezTo>
                    <a:cubicBezTo>
                      <a:pt x="281" y="308"/>
                      <a:pt x="212" y="350"/>
                      <a:pt x="166" y="350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78" name="Freeform 59">
                <a:extLst>
                  <a:ext uri="{FF2B5EF4-FFF2-40B4-BE49-F238E27FC236}">
                    <a16:creationId xmlns:a16="http://schemas.microsoft.com/office/drawing/2014/main" id="{4342519C-BD8D-4854-32C3-1D5FAC23EFC0}"/>
                  </a:ext>
                </a:extLst>
              </p:cNvPr>
              <p:cNvSpPr>
                <a:spLocks/>
              </p:cNvSpPr>
              <p:nvPr>
                <p:custDataLst>
                  <p:tags r:id="rId60"/>
                </p:custDataLst>
              </p:nvPr>
            </p:nvSpPr>
            <p:spPr bwMode="auto">
              <a:xfrm>
                <a:off x="1911355" y="3140075"/>
                <a:ext cx="90488" cy="82550"/>
              </a:xfrm>
              <a:custGeom>
                <a:avLst/>
                <a:gdLst>
                  <a:gd name="T0" fmla="*/ 138 w 266"/>
                  <a:gd name="T1" fmla="*/ 94 h 239"/>
                  <a:gd name="T2" fmla="*/ 209 w 266"/>
                  <a:gd name="T3" fmla="*/ 33 h 239"/>
                  <a:gd name="T4" fmla="*/ 261 w 266"/>
                  <a:gd name="T5" fmla="*/ 13 h 239"/>
                  <a:gd name="T6" fmla="*/ 261 w 266"/>
                  <a:gd name="T7" fmla="*/ 0 h 239"/>
                  <a:gd name="T8" fmla="*/ 231 w 266"/>
                  <a:gd name="T9" fmla="*/ 2 h 239"/>
                  <a:gd name="T10" fmla="*/ 183 w 266"/>
                  <a:gd name="T11" fmla="*/ 0 h 239"/>
                  <a:gd name="T12" fmla="*/ 183 w 266"/>
                  <a:gd name="T13" fmla="*/ 13 h 239"/>
                  <a:gd name="T14" fmla="*/ 196 w 266"/>
                  <a:gd name="T15" fmla="*/ 23 h 239"/>
                  <a:gd name="T16" fmla="*/ 193 w 266"/>
                  <a:gd name="T17" fmla="*/ 31 h 239"/>
                  <a:gd name="T18" fmla="*/ 69 w 266"/>
                  <a:gd name="T19" fmla="*/ 137 h 239"/>
                  <a:gd name="T20" fmla="*/ 69 w 266"/>
                  <a:gd name="T21" fmla="*/ 29 h 239"/>
                  <a:gd name="T22" fmla="*/ 96 w 266"/>
                  <a:gd name="T23" fmla="*/ 13 h 239"/>
                  <a:gd name="T24" fmla="*/ 105 w 266"/>
                  <a:gd name="T25" fmla="*/ 13 h 239"/>
                  <a:gd name="T26" fmla="*/ 105 w 266"/>
                  <a:gd name="T27" fmla="*/ 0 h 239"/>
                  <a:gd name="T28" fmla="*/ 52 w 266"/>
                  <a:gd name="T29" fmla="*/ 2 h 239"/>
                  <a:gd name="T30" fmla="*/ 0 w 266"/>
                  <a:gd name="T31" fmla="*/ 0 h 239"/>
                  <a:gd name="T32" fmla="*/ 0 w 266"/>
                  <a:gd name="T33" fmla="*/ 13 h 239"/>
                  <a:gd name="T34" fmla="*/ 8 w 266"/>
                  <a:gd name="T35" fmla="*/ 13 h 239"/>
                  <a:gd name="T36" fmla="*/ 36 w 266"/>
                  <a:gd name="T37" fmla="*/ 29 h 239"/>
                  <a:gd name="T38" fmla="*/ 36 w 266"/>
                  <a:gd name="T39" fmla="*/ 211 h 239"/>
                  <a:gd name="T40" fmla="*/ 8 w 266"/>
                  <a:gd name="T41" fmla="*/ 227 h 239"/>
                  <a:gd name="T42" fmla="*/ 0 w 266"/>
                  <a:gd name="T43" fmla="*/ 227 h 239"/>
                  <a:gd name="T44" fmla="*/ 0 w 266"/>
                  <a:gd name="T45" fmla="*/ 239 h 239"/>
                  <a:gd name="T46" fmla="*/ 52 w 266"/>
                  <a:gd name="T47" fmla="*/ 238 h 239"/>
                  <a:gd name="T48" fmla="*/ 105 w 266"/>
                  <a:gd name="T49" fmla="*/ 239 h 239"/>
                  <a:gd name="T50" fmla="*/ 105 w 266"/>
                  <a:gd name="T51" fmla="*/ 227 h 239"/>
                  <a:gd name="T52" fmla="*/ 96 w 266"/>
                  <a:gd name="T53" fmla="*/ 227 h 239"/>
                  <a:gd name="T54" fmla="*/ 69 w 266"/>
                  <a:gd name="T55" fmla="*/ 211 h 239"/>
                  <a:gd name="T56" fmla="*/ 69 w 266"/>
                  <a:gd name="T57" fmla="*/ 153 h 239"/>
                  <a:gd name="T58" fmla="*/ 116 w 266"/>
                  <a:gd name="T59" fmla="*/ 113 h 239"/>
                  <a:gd name="T60" fmla="*/ 187 w 266"/>
                  <a:gd name="T61" fmla="*/ 206 h 239"/>
                  <a:gd name="T62" fmla="*/ 193 w 266"/>
                  <a:gd name="T63" fmla="*/ 217 h 239"/>
                  <a:gd name="T64" fmla="*/ 174 w 266"/>
                  <a:gd name="T65" fmla="*/ 227 h 239"/>
                  <a:gd name="T66" fmla="*/ 174 w 266"/>
                  <a:gd name="T67" fmla="*/ 239 h 239"/>
                  <a:gd name="T68" fmla="*/ 226 w 266"/>
                  <a:gd name="T69" fmla="*/ 238 h 239"/>
                  <a:gd name="T70" fmla="*/ 266 w 266"/>
                  <a:gd name="T71" fmla="*/ 239 h 239"/>
                  <a:gd name="T72" fmla="*/ 266 w 266"/>
                  <a:gd name="T73" fmla="*/ 227 h 239"/>
                  <a:gd name="T74" fmla="*/ 226 w 266"/>
                  <a:gd name="T75" fmla="*/ 208 h 239"/>
                  <a:gd name="T76" fmla="*/ 138 w 266"/>
                  <a:gd name="T77" fmla="*/ 9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6" h="239">
                    <a:moveTo>
                      <a:pt x="138" y="94"/>
                    </a:moveTo>
                    <a:lnTo>
                      <a:pt x="209" y="33"/>
                    </a:lnTo>
                    <a:cubicBezTo>
                      <a:pt x="226" y="19"/>
                      <a:pt x="244" y="13"/>
                      <a:pt x="261" y="13"/>
                    </a:cubicBezTo>
                    <a:lnTo>
                      <a:pt x="261" y="0"/>
                    </a:lnTo>
                    <a:cubicBezTo>
                      <a:pt x="251" y="1"/>
                      <a:pt x="241" y="2"/>
                      <a:pt x="231" y="2"/>
                    </a:cubicBezTo>
                    <a:cubicBezTo>
                      <a:pt x="219" y="2"/>
                      <a:pt x="184" y="0"/>
                      <a:pt x="183" y="0"/>
                    </a:cubicBezTo>
                    <a:lnTo>
                      <a:pt x="183" y="13"/>
                    </a:lnTo>
                    <a:cubicBezTo>
                      <a:pt x="188" y="13"/>
                      <a:pt x="196" y="15"/>
                      <a:pt x="196" y="23"/>
                    </a:cubicBezTo>
                    <a:cubicBezTo>
                      <a:pt x="196" y="26"/>
                      <a:pt x="195" y="30"/>
                      <a:pt x="193" y="31"/>
                    </a:cubicBezTo>
                    <a:lnTo>
                      <a:pt x="69" y="137"/>
                    </a:lnTo>
                    <a:lnTo>
                      <a:pt x="69" y="29"/>
                    </a:lnTo>
                    <a:cubicBezTo>
                      <a:pt x="69" y="17"/>
                      <a:pt x="70" y="13"/>
                      <a:pt x="96" y="13"/>
                    </a:cubicBezTo>
                    <a:lnTo>
                      <a:pt x="105" y="13"/>
                    </a:lnTo>
                    <a:lnTo>
                      <a:pt x="105" y="0"/>
                    </a:lnTo>
                    <a:cubicBezTo>
                      <a:pt x="87" y="1"/>
                      <a:pt x="65" y="2"/>
                      <a:pt x="52" y="2"/>
                    </a:cubicBezTo>
                    <a:cubicBezTo>
                      <a:pt x="40" y="2"/>
                      <a:pt x="17" y="1"/>
                      <a:pt x="0" y="0"/>
                    </a:cubicBezTo>
                    <a:lnTo>
                      <a:pt x="0" y="13"/>
                    </a:lnTo>
                    <a:lnTo>
                      <a:pt x="8" y="13"/>
                    </a:lnTo>
                    <a:cubicBezTo>
                      <a:pt x="35" y="13"/>
                      <a:pt x="36" y="17"/>
                      <a:pt x="36" y="29"/>
                    </a:cubicBezTo>
                    <a:lnTo>
                      <a:pt x="36" y="211"/>
                    </a:lnTo>
                    <a:cubicBezTo>
                      <a:pt x="36" y="223"/>
                      <a:pt x="35" y="227"/>
                      <a:pt x="8" y="227"/>
                    </a:cubicBezTo>
                    <a:lnTo>
                      <a:pt x="0" y="227"/>
                    </a:lnTo>
                    <a:lnTo>
                      <a:pt x="0" y="239"/>
                    </a:lnTo>
                    <a:cubicBezTo>
                      <a:pt x="17" y="238"/>
                      <a:pt x="40" y="238"/>
                      <a:pt x="52" y="238"/>
                    </a:cubicBezTo>
                    <a:cubicBezTo>
                      <a:pt x="65" y="238"/>
                      <a:pt x="87" y="238"/>
                      <a:pt x="105" y="239"/>
                    </a:cubicBezTo>
                    <a:lnTo>
                      <a:pt x="105" y="227"/>
                    </a:lnTo>
                    <a:lnTo>
                      <a:pt x="96" y="227"/>
                    </a:lnTo>
                    <a:cubicBezTo>
                      <a:pt x="70" y="227"/>
                      <a:pt x="69" y="223"/>
                      <a:pt x="69" y="211"/>
                    </a:cubicBezTo>
                    <a:lnTo>
                      <a:pt x="69" y="153"/>
                    </a:lnTo>
                    <a:lnTo>
                      <a:pt x="116" y="113"/>
                    </a:lnTo>
                    <a:lnTo>
                      <a:pt x="187" y="206"/>
                    </a:lnTo>
                    <a:cubicBezTo>
                      <a:pt x="189" y="209"/>
                      <a:pt x="193" y="213"/>
                      <a:pt x="193" y="217"/>
                    </a:cubicBezTo>
                    <a:cubicBezTo>
                      <a:pt x="193" y="227"/>
                      <a:pt x="180" y="227"/>
                      <a:pt x="174" y="227"/>
                    </a:cubicBezTo>
                    <a:lnTo>
                      <a:pt x="174" y="239"/>
                    </a:lnTo>
                    <a:cubicBezTo>
                      <a:pt x="191" y="238"/>
                      <a:pt x="214" y="238"/>
                      <a:pt x="226" y="238"/>
                    </a:cubicBezTo>
                    <a:cubicBezTo>
                      <a:pt x="238" y="238"/>
                      <a:pt x="261" y="239"/>
                      <a:pt x="266" y="239"/>
                    </a:cubicBezTo>
                    <a:lnTo>
                      <a:pt x="266" y="227"/>
                    </a:lnTo>
                    <a:cubicBezTo>
                      <a:pt x="247" y="227"/>
                      <a:pt x="239" y="226"/>
                      <a:pt x="226" y="208"/>
                    </a:cubicBezTo>
                    <a:lnTo>
                      <a:pt x="138" y="9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1379" name="Group 1378" descr="\documentclass{article}&#10;\usepackage{amsmath}&#10;\pagestyle{empty}&#10;\begin{document}&#10;&#10;$\rm Si_K$&#10;&#10;&#10;\end{document}" title="IguanaTex Vector Display">
              <a:extLst>
                <a:ext uri="{FF2B5EF4-FFF2-40B4-BE49-F238E27FC236}">
                  <a16:creationId xmlns:a16="http://schemas.microsoft.com/office/drawing/2014/main" id="{F5D8E245-7A7C-B2A8-78B5-EEE1F5B526B4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>
              <a:off x="9550874" y="1217255"/>
              <a:ext cx="257144" cy="162286"/>
              <a:chOff x="2436807" y="3076575"/>
              <a:chExt cx="219075" cy="146050"/>
            </a:xfrm>
          </p:grpSpPr>
          <p:sp>
            <p:nvSpPr>
              <p:cNvPr id="1380" name="Freeform 66 2">
                <a:extLst>
                  <a:ext uri="{FF2B5EF4-FFF2-40B4-BE49-F238E27FC236}">
                    <a16:creationId xmlns:a16="http://schemas.microsoft.com/office/drawing/2014/main" id="{6E58E8F9-A184-6946-724F-3A0F954F455D}"/>
                  </a:ext>
                </a:extLst>
              </p:cNvPr>
              <p:cNvSpPr>
                <a:spLocks/>
              </p:cNvSpPr>
              <p:nvPr>
                <p:custDataLst>
                  <p:tags r:id="rId56"/>
                </p:custDataLst>
              </p:nvPr>
            </p:nvSpPr>
            <p:spPr bwMode="auto">
              <a:xfrm>
                <a:off x="2436807" y="3076575"/>
                <a:ext cx="71438" cy="123825"/>
              </a:xfrm>
              <a:custGeom>
                <a:avLst/>
                <a:gdLst>
                  <a:gd name="T0" fmla="*/ 146 w 221"/>
                  <a:gd name="T1" fmla="*/ 158 h 363"/>
                  <a:gd name="T2" fmla="*/ 82 w 221"/>
                  <a:gd name="T3" fmla="*/ 143 h 363"/>
                  <a:gd name="T4" fmla="*/ 32 w 221"/>
                  <a:gd name="T5" fmla="*/ 79 h 363"/>
                  <a:gd name="T6" fmla="*/ 98 w 221"/>
                  <a:gd name="T7" fmla="*/ 14 h 363"/>
                  <a:gd name="T8" fmla="*/ 195 w 221"/>
                  <a:gd name="T9" fmla="*/ 118 h 363"/>
                  <a:gd name="T10" fmla="*/ 201 w 221"/>
                  <a:gd name="T11" fmla="*/ 124 h 363"/>
                  <a:gd name="T12" fmla="*/ 208 w 221"/>
                  <a:gd name="T13" fmla="*/ 112 h 363"/>
                  <a:gd name="T14" fmla="*/ 208 w 221"/>
                  <a:gd name="T15" fmla="*/ 12 h 363"/>
                  <a:gd name="T16" fmla="*/ 202 w 221"/>
                  <a:gd name="T17" fmla="*/ 0 h 363"/>
                  <a:gd name="T18" fmla="*/ 195 w 221"/>
                  <a:gd name="T19" fmla="*/ 7 h 363"/>
                  <a:gd name="T20" fmla="*/ 177 w 221"/>
                  <a:gd name="T21" fmla="*/ 35 h 363"/>
                  <a:gd name="T22" fmla="*/ 97 w 221"/>
                  <a:gd name="T23" fmla="*/ 0 h 363"/>
                  <a:gd name="T24" fmla="*/ 0 w 221"/>
                  <a:gd name="T25" fmla="*/ 97 h 363"/>
                  <a:gd name="T26" fmla="*/ 66 w 221"/>
                  <a:gd name="T27" fmla="*/ 188 h 363"/>
                  <a:gd name="T28" fmla="*/ 131 w 221"/>
                  <a:gd name="T29" fmla="*/ 205 h 363"/>
                  <a:gd name="T30" fmla="*/ 174 w 221"/>
                  <a:gd name="T31" fmla="*/ 230 h 363"/>
                  <a:gd name="T32" fmla="*/ 189 w 221"/>
                  <a:gd name="T33" fmla="*/ 276 h 363"/>
                  <a:gd name="T34" fmla="*/ 122 w 221"/>
                  <a:gd name="T35" fmla="*/ 348 h 363"/>
                  <a:gd name="T36" fmla="*/ 44 w 221"/>
                  <a:gd name="T37" fmla="*/ 321 h 363"/>
                  <a:gd name="T38" fmla="*/ 13 w 221"/>
                  <a:gd name="T39" fmla="*/ 244 h 363"/>
                  <a:gd name="T40" fmla="*/ 7 w 221"/>
                  <a:gd name="T41" fmla="*/ 239 h 363"/>
                  <a:gd name="T42" fmla="*/ 0 w 221"/>
                  <a:gd name="T43" fmla="*/ 251 h 363"/>
                  <a:gd name="T44" fmla="*/ 0 w 221"/>
                  <a:gd name="T45" fmla="*/ 351 h 363"/>
                  <a:gd name="T46" fmla="*/ 6 w 221"/>
                  <a:gd name="T47" fmla="*/ 363 h 363"/>
                  <a:gd name="T48" fmla="*/ 13 w 221"/>
                  <a:gd name="T49" fmla="*/ 357 h 363"/>
                  <a:gd name="T50" fmla="*/ 31 w 221"/>
                  <a:gd name="T51" fmla="*/ 328 h 363"/>
                  <a:gd name="T52" fmla="*/ 123 w 221"/>
                  <a:gd name="T53" fmla="*/ 363 h 363"/>
                  <a:gd name="T54" fmla="*/ 221 w 221"/>
                  <a:gd name="T55" fmla="*/ 259 h 363"/>
                  <a:gd name="T56" fmla="*/ 146 w 221"/>
                  <a:gd name="T57" fmla="*/ 158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1" h="363">
                    <a:moveTo>
                      <a:pt x="146" y="158"/>
                    </a:moveTo>
                    <a:lnTo>
                      <a:pt x="82" y="143"/>
                    </a:lnTo>
                    <a:cubicBezTo>
                      <a:pt x="52" y="135"/>
                      <a:pt x="32" y="108"/>
                      <a:pt x="32" y="79"/>
                    </a:cubicBezTo>
                    <a:cubicBezTo>
                      <a:pt x="32" y="45"/>
                      <a:pt x="59" y="14"/>
                      <a:pt x="98" y="14"/>
                    </a:cubicBezTo>
                    <a:cubicBezTo>
                      <a:pt x="181" y="14"/>
                      <a:pt x="192" y="96"/>
                      <a:pt x="195" y="118"/>
                    </a:cubicBezTo>
                    <a:cubicBezTo>
                      <a:pt x="196" y="121"/>
                      <a:pt x="196" y="124"/>
                      <a:pt x="201" y="124"/>
                    </a:cubicBezTo>
                    <a:cubicBezTo>
                      <a:pt x="208" y="124"/>
                      <a:pt x="208" y="122"/>
                      <a:pt x="208" y="112"/>
                    </a:cubicBezTo>
                    <a:lnTo>
                      <a:pt x="208" y="12"/>
                    </a:lnTo>
                    <a:cubicBezTo>
                      <a:pt x="208" y="4"/>
                      <a:pt x="208" y="0"/>
                      <a:pt x="202" y="0"/>
                    </a:cubicBezTo>
                    <a:cubicBezTo>
                      <a:pt x="199" y="0"/>
                      <a:pt x="198" y="1"/>
                      <a:pt x="195" y="7"/>
                    </a:cubicBezTo>
                    <a:lnTo>
                      <a:pt x="177" y="35"/>
                    </a:lnTo>
                    <a:cubicBezTo>
                      <a:pt x="162" y="21"/>
                      <a:pt x="142" y="0"/>
                      <a:pt x="97" y="0"/>
                    </a:cubicBezTo>
                    <a:cubicBezTo>
                      <a:pt x="42" y="0"/>
                      <a:pt x="0" y="44"/>
                      <a:pt x="0" y="97"/>
                    </a:cubicBezTo>
                    <a:cubicBezTo>
                      <a:pt x="0" y="138"/>
                      <a:pt x="27" y="175"/>
                      <a:pt x="66" y="188"/>
                    </a:cubicBezTo>
                    <a:cubicBezTo>
                      <a:pt x="71" y="190"/>
                      <a:pt x="96" y="196"/>
                      <a:pt x="131" y="205"/>
                    </a:cubicBezTo>
                    <a:cubicBezTo>
                      <a:pt x="145" y="208"/>
                      <a:pt x="160" y="212"/>
                      <a:pt x="174" y="230"/>
                    </a:cubicBezTo>
                    <a:cubicBezTo>
                      <a:pt x="184" y="243"/>
                      <a:pt x="189" y="260"/>
                      <a:pt x="189" y="276"/>
                    </a:cubicBezTo>
                    <a:cubicBezTo>
                      <a:pt x="189" y="312"/>
                      <a:pt x="164" y="348"/>
                      <a:pt x="122" y="348"/>
                    </a:cubicBezTo>
                    <a:cubicBezTo>
                      <a:pt x="108" y="348"/>
                      <a:pt x="70" y="345"/>
                      <a:pt x="44" y="321"/>
                    </a:cubicBezTo>
                    <a:cubicBezTo>
                      <a:pt x="15" y="294"/>
                      <a:pt x="13" y="262"/>
                      <a:pt x="13" y="244"/>
                    </a:cubicBezTo>
                    <a:cubicBezTo>
                      <a:pt x="12" y="239"/>
                      <a:pt x="8" y="239"/>
                      <a:pt x="7" y="239"/>
                    </a:cubicBezTo>
                    <a:cubicBezTo>
                      <a:pt x="0" y="239"/>
                      <a:pt x="0" y="242"/>
                      <a:pt x="0" y="251"/>
                    </a:cubicBezTo>
                    <a:lnTo>
                      <a:pt x="0" y="351"/>
                    </a:lnTo>
                    <a:cubicBezTo>
                      <a:pt x="0" y="360"/>
                      <a:pt x="0" y="363"/>
                      <a:pt x="6" y="363"/>
                    </a:cubicBezTo>
                    <a:cubicBezTo>
                      <a:pt x="9" y="363"/>
                      <a:pt x="10" y="362"/>
                      <a:pt x="13" y="357"/>
                    </a:cubicBezTo>
                    <a:cubicBezTo>
                      <a:pt x="13" y="356"/>
                      <a:pt x="15" y="355"/>
                      <a:pt x="31" y="328"/>
                    </a:cubicBezTo>
                    <a:cubicBezTo>
                      <a:pt x="47" y="345"/>
                      <a:pt x="78" y="363"/>
                      <a:pt x="123" y="363"/>
                    </a:cubicBezTo>
                    <a:cubicBezTo>
                      <a:pt x="181" y="363"/>
                      <a:pt x="221" y="314"/>
                      <a:pt x="221" y="259"/>
                    </a:cubicBezTo>
                    <a:cubicBezTo>
                      <a:pt x="221" y="209"/>
                      <a:pt x="188" y="168"/>
                      <a:pt x="146" y="15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81" name="Freeform 67 2">
                <a:extLst>
                  <a:ext uri="{FF2B5EF4-FFF2-40B4-BE49-F238E27FC236}">
                    <a16:creationId xmlns:a16="http://schemas.microsoft.com/office/drawing/2014/main" id="{D5551D3B-89B4-0ABE-EB03-8600468C723E}"/>
                  </a:ext>
                </a:extLst>
              </p:cNvPr>
              <p:cNvSpPr>
                <a:spLocks noEditPoints="1"/>
              </p:cNvSpPr>
              <p:nvPr>
                <p:custDataLst>
                  <p:tags r:id="rId57"/>
                </p:custDataLst>
              </p:nvPr>
            </p:nvSpPr>
            <p:spPr bwMode="auto">
              <a:xfrm>
                <a:off x="2524120" y="3082925"/>
                <a:ext cx="33338" cy="112713"/>
              </a:xfrm>
              <a:custGeom>
                <a:avLst/>
                <a:gdLst>
                  <a:gd name="T0" fmla="*/ 72 w 106"/>
                  <a:gd name="T1" fmla="*/ 113 h 334"/>
                  <a:gd name="T2" fmla="*/ 2 w 106"/>
                  <a:gd name="T3" fmla="*/ 119 h 334"/>
                  <a:gd name="T4" fmla="*/ 2 w 106"/>
                  <a:gd name="T5" fmla="*/ 134 h 334"/>
                  <a:gd name="T6" fmla="*/ 39 w 106"/>
                  <a:gd name="T7" fmla="*/ 162 h 334"/>
                  <a:gd name="T8" fmla="*/ 39 w 106"/>
                  <a:gd name="T9" fmla="*/ 296 h 334"/>
                  <a:gd name="T10" fmla="*/ 0 w 106"/>
                  <a:gd name="T11" fmla="*/ 319 h 334"/>
                  <a:gd name="T12" fmla="*/ 0 w 106"/>
                  <a:gd name="T13" fmla="*/ 334 h 334"/>
                  <a:gd name="T14" fmla="*/ 55 w 106"/>
                  <a:gd name="T15" fmla="*/ 333 h 334"/>
                  <a:gd name="T16" fmla="*/ 106 w 106"/>
                  <a:gd name="T17" fmla="*/ 334 h 334"/>
                  <a:gd name="T18" fmla="*/ 106 w 106"/>
                  <a:gd name="T19" fmla="*/ 319 h 334"/>
                  <a:gd name="T20" fmla="*/ 72 w 106"/>
                  <a:gd name="T21" fmla="*/ 297 h 334"/>
                  <a:gd name="T22" fmla="*/ 72 w 106"/>
                  <a:gd name="T23" fmla="*/ 113 h 334"/>
                  <a:gd name="T24" fmla="*/ 74 w 106"/>
                  <a:gd name="T25" fmla="*/ 27 h 334"/>
                  <a:gd name="T26" fmla="*/ 47 w 106"/>
                  <a:gd name="T27" fmla="*/ 0 h 334"/>
                  <a:gd name="T28" fmla="*/ 21 w 106"/>
                  <a:gd name="T29" fmla="*/ 27 h 334"/>
                  <a:gd name="T30" fmla="*/ 47 w 106"/>
                  <a:gd name="T31" fmla="*/ 53 h 334"/>
                  <a:gd name="T32" fmla="*/ 74 w 106"/>
                  <a:gd name="T33" fmla="*/ 2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334">
                    <a:moveTo>
                      <a:pt x="72" y="113"/>
                    </a:moveTo>
                    <a:lnTo>
                      <a:pt x="2" y="119"/>
                    </a:lnTo>
                    <a:lnTo>
                      <a:pt x="2" y="134"/>
                    </a:lnTo>
                    <a:cubicBezTo>
                      <a:pt x="34" y="134"/>
                      <a:pt x="39" y="137"/>
                      <a:pt x="39" y="162"/>
                    </a:cubicBezTo>
                    <a:lnTo>
                      <a:pt x="39" y="296"/>
                    </a:lnTo>
                    <a:cubicBezTo>
                      <a:pt x="39" y="319"/>
                      <a:pt x="33" y="319"/>
                      <a:pt x="0" y="319"/>
                    </a:cubicBezTo>
                    <a:lnTo>
                      <a:pt x="0" y="334"/>
                    </a:lnTo>
                    <a:cubicBezTo>
                      <a:pt x="16" y="334"/>
                      <a:pt x="43" y="333"/>
                      <a:pt x="55" y="333"/>
                    </a:cubicBezTo>
                    <a:cubicBezTo>
                      <a:pt x="72" y="333"/>
                      <a:pt x="89" y="334"/>
                      <a:pt x="106" y="334"/>
                    </a:cubicBezTo>
                    <a:lnTo>
                      <a:pt x="106" y="319"/>
                    </a:lnTo>
                    <a:cubicBezTo>
                      <a:pt x="74" y="319"/>
                      <a:pt x="72" y="316"/>
                      <a:pt x="72" y="297"/>
                    </a:cubicBezTo>
                    <a:lnTo>
                      <a:pt x="72" y="113"/>
                    </a:lnTo>
                    <a:close/>
                    <a:moveTo>
                      <a:pt x="74" y="27"/>
                    </a:moveTo>
                    <a:cubicBezTo>
                      <a:pt x="74" y="11"/>
                      <a:pt x="61" y="0"/>
                      <a:pt x="47" y="0"/>
                    </a:cubicBezTo>
                    <a:cubicBezTo>
                      <a:pt x="32" y="0"/>
                      <a:pt x="21" y="14"/>
                      <a:pt x="21" y="27"/>
                    </a:cubicBezTo>
                    <a:cubicBezTo>
                      <a:pt x="21" y="40"/>
                      <a:pt x="32" y="53"/>
                      <a:pt x="47" y="53"/>
                    </a:cubicBezTo>
                    <a:cubicBezTo>
                      <a:pt x="61" y="53"/>
                      <a:pt x="74" y="42"/>
                      <a:pt x="74" y="2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82" name="Freeform 68 2">
                <a:extLst>
                  <a:ext uri="{FF2B5EF4-FFF2-40B4-BE49-F238E27FC236}">
                    <a16:creationId xmlns:a16="http://schemas.microsoft.com/office/drawing/2014/main" id="{D9F69F51-A1C9-9D5E-5CEC-408423ED4BEF}"/>
                  </a:ext>
                </a:extLst>
              </p:cNvPr>
              <p:cNvSpPr>
                <a:spLocks/>
              </p:cNvSpPr>
              <p:nvPr>
                <p:custDataLst>
                  <p:tags r:id="rId58"/>
                </p:custDataLst>
              </p:nvPr>
            </p:nvSpPr>
            <p:spPr bwMode="auto">
              <a:xfrm>
                <a:off x="2570157" y="3140075"/>
                <a:ext cx="85725" cy="82550"/>
              </a:xfrm>
              <a:custGeom>
                <a:avLst/>
                <a:gdLst>
                  <a:gd name="T0" fmla="*/ 139 w 266"/>
                  <a:gd name="T1" fmla="*/ 94 h 239"/>
                  <a:gd name="T2" fmla="*/ 210 w 266"/>
                  <a:gd name="T3" fmla="*/ 33 h 239"/>
                  <a:gd name="T4" fmla="*/ 261 w 266"/>
                  <a:gd name="T5" fmla="*/ 13 h 239"/>
                  <a:gd name="T6" fmla="*/ 261 w 266"/>
                  <a:gd name="T7" fmla="*/ 0 h 239"/>
                  <a:gd name="T8" fmla="*/ 232 w 266"/>
                  <a:gd name="T9" fmla="*/ 2 h 239"/>
                  <a:gd name="T10" fmla="*/ 183 w 266"/>
                  <a:gd name="T11" fmla="*/ 0 h 239"/>
                  <a:gd name="T12" fmla="*/ 183 w 266"/>
                  <a:gd name="T13" fmla="*/ 13 h 239"/>
                  <a:gd name="T14" fmla="*/ 196 w 266"/>
                  <a:gd name="T15" fmla="*/ 23 h 239"/>
                  <a:gd name="T16" fmla="*/ 193 w 266"/>
                  <a:gd name="T17" fmla="*/ 31 h 239"/>
                  <a:gd name="T18" fmla="*/ 69 w 266"/>
                  <a:gd name="T19" fmla="*/ 137 h 239"/>
                  <a:gd name="T20" fmla="*/ 69 w 266"/>
                  <a:gd name="T21" fmla="*/ 29 h 239"/>
                  <a:gd name="T22" fmla="*/ 97 w 266"/>
                  <a:gd name="T23" fmla="*/ 13 h 239"/>
                  <a:gd name="T24" fmla="*/ 105 w 266"/>
                  <a:gd name="T25" fmla="*/ 13 h 239"/>
                  <a:gd name="T26" fmla="*/ 105 w 266"/>
                  <a:gd name="T27" fmla="*/ 0 h 239"/>
                  <a:gd name="T28" fmla="*/ 53 w 266"/>
                  <a:gd name="T29" fmla="*/ 2 h 239"/>
                  <a:gd name="T30" fmla="*/ 0 w 266"/>
                  <a:gd name="T31" fmla="*/ 0 h 239"/>
                  <a:gd name="T32" fmla="*/ 0 w 266"/>
                  <a:gd name="T33" fmla="*/ 13 h 239"/>
                  <a:gd name="T34" fmla="*/ 9 w 266"/>
                  <a:gd name="T35" fmla="*/ 13 h 239"/>
                  <a:gd name="T36" fmla="*/ 36 w 266"/>
                  <a:gd name="T37" fmla="*/ 29 h 239"/>
                  <a:gd name="T38" fmla="*/ 36 w 266"/>
                  <a:gd name="T39" fmla="*/ 211 h 239"/>
                  <a:gd name="T40" fmla="*/ 9 w 266"/>
                  <a:gd name="T41" fmla="*/ 227 h 239"/>
                  <a:gd name="T42" fmla="*/ 0 w 266"/>
                  <a:gd name="T43" fmla="*/ 227 h 239"/>
                  <a:gd name="T44" fmla="*/ 0 w 266"/>
                  <a:gd name="T45" fmla="*/ 239 h 239"/>
                  <a:gd name="T46" fmla="*/ 52 w 266"/>
                  <a:gd name="T47" fmla="*/ 238 h 239"/>
                  <a:gd name="T48" fmla="*/ 105 w 266"/>
                  <a:gd name="T49" fmla="*/ 239 h 239"/>
                  <a:gd name="T50" fmla="*/ 105 w 266"/>
                  <a:gd name="T51" fmla="*/ 227 h 239"/>
                  <a:gd name="T52" fmla="*/ 97 w 266"/>
                  <a:gd name="T53" fmla="*/ 227 h 239"/>
                  <a:gd name="T54" fmla="*/ 69 w 266"/>
                  <a:gd name="T55" fmla="*/ 211 h 239"/>
                  <a:gd name="T56" fmla="*/ 69 w 266"/>
                  <a:gd name="T57" fmla="*/ 153 h 239"/>
                  <a:gd name="T58" fmla="*/ 116 w 266"/>
                  <a:gd name="T59" fmla="*/ 113 h 239"/>
                  <a:gd name="T60" fmla="*/ 188 w 266"/>
                  <a:gd name="T61" fmla="*/ 206 h 239"/>
                  <a:gd name="T62" fmla="*/ 193 w 266"/>
                  <a:gd name="T63" fmla="*/ 217 h 239"/>
                  <a:gd name="T64" fmla="*/ 174 w 266"/>
                  <a:gd name="T65" fmla="*/ 227 h 239"/>
                  <a:gd name="T66" fmla="*/ 174 w 266"/>
                  <a:gd name="T67" fmla="*/ 239 h 239"/>
                  <a:gd name="T68" fmla="*/ 226 w 266"/>
                  <a:gd name="T69" fmla="*/ 238 h 239"/>
                  <a:gd name="T70" fmla="*/ 266 w 266"/>
                  <a:gd name="T71" fmla="*/ 239 h 239"/>
                  <a:gd name="T72" fmla="*/ 266 w 266"/>
                  <a:gd name="T73" fmla="*/ 227 h 239"/>
                  <a:gd name="T74" fmla="*/ 226 w 266"/>
                  <a:gd name="T75" fmla="*/ 208 h 239"/>
                  <a:gd name="T76" fmla="*/ 139 w 266"/>
                  <a:gd name="T77" fmla="*/ 9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6" h="239">
                    <a:moveTo>
                      <a:pt x="139" y="94"/>
                    </a:moveTo>
                    <a:lnTo>
                      <a:pt x="210" y="33"/>
                    </a:lnTo>
                    <a:cubicBezTo>
                      <a:pt x="227" y="19"/>
                      <a:pt x="244" y="13"/>
                      <a:pt x="261" y="13"/>
                    </a:cubicBezTo>
                    <a:lnTo>
                      <a:pt x="261" y="0"/>
                    </a:lnTo>
                    <a:cubicBezTo>
                      <a:pt x="251" y="1"/>
                      <a:pt x="241" y="2"/>
                      <a:pt x="232" y="2"/>
                    </a:cubicBezTo>
                    <a:cubicBezTo>
                      <a:pt x="220" y="2"/>
                      <a:pt x="185" y="0"/>
                      <a:pt x="183" y="0"/>
                    </a:cubicBezTo>
                    <a:lnTo>
                      <a:pt x="183" y="13"/>
                    </a:lnTo>
                    <a:cubicBezTo>
                      <a:pt x="188" y="13"/>
                      <a:pt x="196" y="15"/>
                      <a:pt x="196" y="23"/>
                    </a:cubicBezTo>
                    <a:cubicBezTo>
                      <a:pt x="196" y="26"/>
                      <a:pt x="195" y="30"/>
                      <a:pt x="193" y="31"/>
                    </a:cubicBezTo>
                    <a:lnTo>
                      <a:pt x="69" y="137"/>
                    </a:lnTo>
                    <a:lnTo>
                      <a:pt x="69" y="29"/>
                    </a:lnTo>
                    <a:cubicBezTo>
                      <a:pt x="69" y="17"/>
                      <a:pt x="70" y="13"/>
                      <a:pt x="97" y="13"/>
                    </a:cubicBezTo>
                    <a:lnTo>
                      <a:pt x="105" y="13"/>
                    </a:lnTo>
                    <a:lnTo>
                      <a:pt x="105" y="0"/>
                    </a:lnTo>
                    <a:cubicBezTo>
                      <a:pt x="88" y="1"/>
                      <a:pt x="65" y="2"/>
                      <a:pt x="53" y="2"/>
                    </a:cubicBezTo>
                    <a:cubicBezTo>
                      <a:pt x="40" y="2"/>
                      <a:pt x="18" y="1"/>
                      <a:pt x="0" y="0"/>
                    </a:cubicBezTo>
                    <a:lnTo>
                      <a:pt x="0" y="13"/>
                    </a:lnTo>
                    <a:lnTo>
                      <a:pt x="9" y="13"/>
                    </a:lnTo>
                    <a:cubicBezTo>
                      <a:pt x="35" y="13"/>
                      <a:pt x="36" y="17"/>
                      <a:pt x="36" y="29"/>
                    </a:cubicBezTo>
                    <a:lnTo>
                      <a:pt x="36" y="211"/>
                    </a:lnTo>
                    <a:cubicBezTo>
                      <a:pt x="36" y="223"/>
                      <a:pt x="35" y="227"/>
                      <a:pt x="9" y="227"/>
                    </a:cubicBezTo>
                    <a:lnTo>
                      <a:pt x="0" y="227"/>
                    </a:lnTo>
                    <a:lnTo>
                      <a:pt x="0" y="239"/>
                    </a:lnTo>
                    <a:cubicBezTo>
                      <a:pt x="18" y="238"/>
                      <a:pt x="40" y="238"/>
                      <a:pt x="52" y="238"/>
                    </a:cubicBezTo>
                    <a:cubicBezTo>
                      <a:pt x="65" y="238"/>
                      <a:pt x="88" y="238"/>
                      <a:pt x="105" y="239"/>
                    </a:cubicBezTo>
                    <a:lnTo>
                      <a:pt x="105" y="227"/>
                    </a:lnTo>
                    <a:lnTo>
                      <a:pt x="97" y="227"/>
                    </a:lnTo>
                    <a:cubicBezTo>
                      <a:pt x="70" y="227"/>
                      <a:pt x="69" y="223"/>
                      <a:pt x="69" y="211"/>
                    </a:cubicBezTo>
                    <a:lnTo>
                      <a:pt x="69" y="153"/>
                    </a:lnTo>
                    <a:lnTo>
                      <a:pt x="116" y="113"/>
                    </a:lnTo>
                    <a:lnTo>
                      <a:pt x="188" y="206"/>
                    </a:lnTo>
                    <a:cubicBezTo>
                      <a:pt x="190" y="209"/>
                      <a:pt x="193" y="213"/>
                      <a:pt x="193" y="217"/>
                    </a:cubicBezTo>
                    <a:cubicBezTo>
                      <a:pt x="193" y="227"/>
                      <a:pt x="181" y="227"/>
                      <a:pt x="174" y="227"/>
                    </a:cubicBezTo>
                    <a:lnTo>
                      <a:pt x="174" y="239"/>
                    </a:lnTo>
                    <a:cubicBezTo>
                      <a:pt x="192" y="238"/>
                      <a:pt x="214" y="238"/>
                      <a:pt x="226" y="238"/>
                    </a:cubicBezTo>
                    <a:cubicBezTo>
                      <a:pt x="238" y="238"/>
                      <a:pt x="262" y="239"/>
                      <a:pt x="266" y="239"/>
                    </a:cubicBezTo>
                    <a:lnTo>
                      <a:pt x="266" y="227"/>
                    </a:lnTo>
                    <a:cubicBezTo>
                      <a:pt x="248" y="227"/>
                      <a:pt x="240" y="226"/>
                      <a:pt x="226" y="208"/>
                    </a:cubicBezTo>
                    <a:lnTo>
                      <a:pt x="139" y="9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1383" name="Group 1382" descr="\documentclass{article}&#10;\usepackage{amsmath}&#10;\pagestyle{empty}&#10;\begin{document}&#10;&#10;$\rm Cu_K$&#10;&#10;&#10;\end{document}" title="IguanaTex Vector Display">
              <a:extLst>
                <a:ext uri="{FF2B5EF4-FFF2-40B4-BE49-F238E27FC236}">
                  <a16:creationId xmlns:a16="http://schemas.microsoft.com/office/drawing/2014/main" id="{E549999B-299C-90A0-546A-19EB8FB883D0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>
              <a:off x="10360801" y="1217255"/>
              <a:ext cx="341715" cy="162286"/>
              <a:chOff x="3262318" y="3076575"/>
              <a:chExt cx="293688" cy="146050"/>
            </a:xfrm>
          </p:grpSpPr>
          <p:sp>
            <p:nvSpPr>
              <p:cNvPr id="1384" name="Freeform 75">
                <a:extLst>
                  <a:ext uri="{FF2B5EF4-FFF2-40B4-BE49-F238E27FC236}">
                    <a16:creationId xmlns:a16="http://schemas.microsoft.com/office/drawing/2014/main" id="{F9F27986-EAA7-7EED-F363-C82C07656EAA}"/>
                  </a:ext>
                </a:extLst>
              </p:cNvPr>
              <p:cNvSpPr>
                <a:spLocks/>
              </p:cNvSpPr>
              <p:nvPr>
                <p:custDataLst>
                  <p:tags r:id="rId53"/>
                </p:custDataLst>
              </p:nvPr>
            </p:nvSpPr>
            <p:spPr bwMode="auto">
              <a:xfrm>
                <a:off x="3262318" y="3076575"/>
                <a:ext cx="100013" cy="123825"/>
              </a:xfrm>
              <a:custGeom>
                <a:avLst/>
                <a:gdLst>
                  <a:gd name="T0" fmla="*/ 0 w 304"/>
                  <a:gd name="T1" fmla="*/ 181 h 363"/>
                  <a:gd name="T2" fmla="*/ 174 w 304"/>
                  <a:gd name="T3" fmla="*/ 363 h 363"/>
                  <a:gd name="T4" fmla="*/ 304 w 304"/>
                  <a:gd name="T5" fmla="*/ 236 h 363"/>
                  <a:gd name="T6" fmla="*/ 297 w 304"/>
                  <a:gd name="T7" fmla="*/ 227 h 363"/>
                  <a:gd name="T8" fmla="*/ 291 w 304"/>
                  <a:gd name="T9" fmla="*/ 235 h 363"/>
                  <a:gd name="T10" fmla="*/ 180 w 304"/>
                  <a:gd name="T11" fmla="*/ 348 h 363"/>
                  <a:gd name="T12" fmla="*/ 52 w 304"/>
                  <a:gd name="T13" fmla="*/ 182 h 363"/>
                  <a:gd name="T14" fmla="*/ 179 w 304"/>
                  <a:gd name="T15" fmla="*/ 16 h 363"/>
                  <a:gd name="T16" fmla="*/ 288 w 304"/>
                  <a:gd name="T17" fmla="*/ 134 h 363"/>
                  <a:gd name="T18" fmla="*/ 296 w 304"/>
                  <a:gd name="T19" fmla="*/ 142 h 363"/>
                  <a:gd name="T20" fmla="*/ 304 w 304"/>
                  <a:gd name="T21" fmla="*/ 130 h 363"/>
                  <a:gd name="T22" fmla="*/ 304 w 304"/>
                  <a:gd name="T23" fmla="*/ 12 h 363"/>
                  <a:gd name="T24" fmla="*/ 298 w 304"/>
                  <a:gd name="T25" fmla="*/ 0 h 363"/>
                  <a:gd name="T26" fmla="*/ 290 w 304"/>
                  <a:gd name="T27" fmla="*/ 6 h 363"/>
                  <a:gd name="T28" fmla="*/ 265 w 304"/>
                  <a:gd name="T29" fmla="*/ 43 h 363"/>
                  <a:gd name="T30" fmla="*/ 174 w 304"/>
                  <a:gd name="T31" fmla="*/ 0 h 363"/>
                  <a:gd name="T32" fmla="*/ 0 w 304"/>
                  <a:gd name="T33" fmla="*/ 18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4" h="363">
                    <a:moveTo>
                      <a:pt x="0" y="181"/>
                    </a:moveTo>
                    <a:cubicBezTo>
                      <a:pt x="0" y="285"/>
                      <a:pt x="81" y="363"/>
                      <a:pt x="174" y="363"/>
                    </a:cubicBezTo>
                    <a:cubicBezTo>
                      <a:pt x="255" y="363"/>
                      <a:pt x="304" y="294"/>
                      <a:pt x="304" y="236"/>
                    </a:cubicBezTo>
                    <a:cubicBezTo>
                      <a:pt x="304" y="231"/>
                      <a:pt x="304" y="227"/>
                      <a:pt x="297" y="227"/>
                    </a:cubicBezTo>
                    <a:cubicBezTo>
                      <a:pt x="292" y="227"/>
                      <a:pt x="292" y="230"/>
                      <a:pt x="291" y="235"/>
                    </a:cubicBezTo>
                    <a:cubicBezTo>
                      <a:pt x="287" y="307"/>
                      <a:pt x="234" y="348"/>
                      <a:pt x="180" y="348"/>
                    </a:cubicBezTo>
                    <a:cubicBezTo>
                      <a:pt x="149" y="348"/>
                      <a:pt x="52" y="331"/>
                      <a:pt x="52" y="182"/>
                    </a:cubicBezTo>
                    <a:cubicBezTo>
                      <a:pt x="52" y="32"/>
                      <a:pt x="149" y="16"/>
                      <a:pt x="179" y="16"/>
                    </a:cubicBezTo>
                    <a:cubicBezTo>
                      <a:pt x="234" y="16"/>
                      <a:pt x="278" y="61"/>
                      <a:pt x="288" y="134"/>
                    </a:cubicBezTo>
                    <a:cubicBezTo>
                      <a:pt x="289" y="141"/>
                      <a:pt x="289" y="142"/>
                      <a:pt x="296" y="142"/>
                    </a:cubicBezTo>
                    <a:cubicBezTo>
                      <a:pt x="304" y="142"/>
                      <a:pt x="304" y="141"/>
                      <a:pt x="304" y="130"/>
                    </a:cubicBezTo>
                    <a:lnTo>
                      <a:pt x="304" y="12"/>
                    </a:lnTo>
                    <a:cubicBezTo>
                      <a:pt x="304" y="4"/>
                      <a:pt x="304" y="0"/>
                      <a:pt x="298" y="0"/>
                    </a:cubicBezTo>
                    <a:cubicBezTo>
                      <a:pt x="296" y="0"/>
                      <a:pt x="294" y="0"/>
                      <a:pt x="290" y="6"/>
                    </a:cubicBezTo>
                    <a:lnTo>
                      <a:pt x="265" y="43"/>
                    </a:lnTo>
                    <a:cubicBezTo>
                      <a:pt x="247" y="25"/>
                      <a:pt x="222" y="0"/>
                      <a:pt x="174" y="0"/>
                    </a:cubicBezTo>
                    <a:cubicBezTo>
                      <a:pt x="80" y="0"/>
                      <a:pt x="0" y="79"/>
                      <a:pt x="0" y="181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85" name="Freeform 76">
                <a:extLst>
                  <a:ext uri="{FF2B5EF4-FFF2-40B4-BE49-F238E27FC236}">
                    <a16:creationId xmlns:a16="http://schemas.microsoft.com/office/drawing/2014/main" id="{EF63F178-4790-8E05-96B2-45963C1C24A5}"/>
                  </a:ext>
                </a:extLst>
              </p:cNvPr>
              <p:cNvSpPr>
                <a:spLocks/>
              </p:cNvSpPr>
              <p:nvPr>
                <p:custDataLst>
                  <p:tags r:id="rId54"/>
                </p:custDataLst>
              </p:nvPr>
            </p:nvSpPr>
            <p:spPr bwMode="auto">
              <a:xfrm>
                <a:off x="3376618" y="3121025"/>
                <a:ext cx="82550" cy="77788"/>
              </a:xfrm>
              <a:custGeom>
                <a:avLst/>
                <a:gdLst>
                  <a:gd name="T0" fmla="*/ 179 w 251"/>
                  <a:gd name="T1" fmla="*/ 182 h 227"/>
                  <a:gd name="T2" fmla="*/ 179 w 251"/>
                  <a:gd name="T3" fmla="*/ 227 h 227"/>
                  <a:gd name="T4" fmla="*/ 251 w 251"/>
                  <a:gd name="T5" fmla="*/ 221 h 227"/>
                  <a:gd name="T6" fmla="*/ 251 w 251"/>
                  <a:gd name="T7" fmla="*/ 206 h 227"/>
                  <a:gd name="T8" fmla="*/ 212 w 251"/>
                  <a:gd name="T9" fmla="*/ 178 h 227"/>
                  <a:gd name="T10" fmla="*/ 212 w 251"/>
                  <a:gd name="T11" fmla="*/ 0 h 227"/>
                  <a:gd name="T12" fmla="*/ 139 w 251"/>
                  <a:gd name="T13" fmla="*/ 6 h 227"/>
                  <a:gd name="T14" fmla="*/ 139 w 251"/>
                  <a:gd name="T15" fmla="*/ 21 h 227"/>
                  <a:gd name="T16" fmla="*/ 177 w 251"/>
                  <a:gd name="T17" fmla="*/ 49 h 227"/>
                  <a:gd name="T18" fmla="*/ 177 w 251"/>
                  <a:gd name="T19" fmla="*/ 138 h 227"/>
                  <a:gd name="T20" fmla="*/ 117 w 251"/>
                  <a:gd name="T21" fmla="*/ 216 h 227"/>
                  <a:gd name="T22" fmla="*/ 73 w 251"/>
                  <a:gd name="T23" fmla="*/ 166 h 227"/>
                  <a:gd name="T24" fmla="*/ 73 w 251"/>
                  <a:gd name="T25" fmla="*/ 0 h 227"/>
                  <a:gd name="T26" fmla="*/ 0 w 251"/>
                  <a:gd name="T27" fmla="*/ 6 h 227"/>
                  <a:gd name="T28" fmla="*/ 0 w 251"/>
                  <a:gd name="T29" fmla="*/ 21 h 227"/>
                  <a:gd name="T30" fmla="*/ 39 w 251"/>
                  <a:gd name="T31" fmla="*/ 67 h 227"/>
                  <a:gd name="T32" fmla="*/ 39 w 251"/>
                  <a:gd name="T33" fmla="*/ 142 h 227"/>
                  <a:gd name="T34" fmla="*/ 115 w 251"/>
                  <a:gd name="T35" fmla="*/ 227 h 227"/>
                  <a:gd name="T36" fmla="*/ 179 w 251"/>
                  <a:gd name="T37" fmla="*/ 18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227">
                    <a:moveTo>
                      <a:pt x="179" y="182"/>
                    </a:moveTo>
                    <a:lnTo>
                      <a:pt x="179" y="227"/>
                    </a:lnTo>
                    <a:lnTo>
                      <a:pt x="251" y="221"/>
                    </a:lnTo>
                    <a:lnTo>
                      <a:pt x="251" y="206"/>
                    </a:lnTo>
                    <a:cubicBezTo>
                      <a:pt x="216" y="206"/>
                      <a:pt x="212" y="202"/>
                      <a:pt x="212" y="178"/>
                    </a:cubicBezTo>
                    <a:lnTo>
                      <a:pt x="212" y="0"/>
                    </a:lnTo>
                    <a:lnTo>
                      <a:pt x="139" y="6"/>
                    </a:lnTo>
                    <a:lnTo>
                      <a:pt x="139" y="21"/>
                    </a:lnTo>
                    <a:cubicBezTo>
                      <a:pt x="173" y="21"/>
                      <a:pt x="177" y="25"/>
                      <a:pt x="177" y="49"/>
                    </a:cubicBezTo>
                    <a:lnTo>
                      <a:pt x="177" y="138"/>
                    </a:lnTo>
                    <a:cubicBezTo>
                      <a:pt x="177" y="182"/>
                      <a:pt x="153" y="216"/>
                      <a:pt x="117" y="216"/>
                    </a:cubicBezTo>
                    <a:cubicBezTo>
                      <a:pt x="75" y="216"/>
                      <a:pt x="73" y="192"/>
                      <a:pt x="73" y="166"/>
                    </a:cubicBezTo>
                    <a:lnTo>
                      <a:pt x="73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9" y="21"/>
                      <a:pt x="39" y="23"/>
                      <a:pt x="39" y="67"/>
                    </a:cubicBezTo>
                    <a:lnTo>
                      <a:pt x="39" y="142"/>
                    </a:lnTo>
                    <a:cubicBezTo>
                      <a:pt x="39" y="181"/>
                      <a:pt x="39" y="227"/>
                      <a:pt x="115" y="227"/>
                    </a:cubicBezTo>
                    <a:cubicBezTo>
                      <a:pt x="143" y="227"/>
                      <a:pt x="164" y="213"/>
                      <a:pt x="179" y="182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86" name="Freeform 77">
                <a:extLst>
                  <a:ext uri="{FF2B5EF4-FFF2-40B4-BE49-F238E27FC236}">
                    <a16:creationId xmlns:a16="http://schemas.microsoft.com/office/drawing/2014/main" id="{DC5D50AE-1C0E-8322-9F4E-8064470ED939}"/>
                  </a:ext>
                </a:extLst>
              </p:cNvPr>
              <p:cNvSpPr>
                <a:spLocks/>
              </p:cNvSpPr>
              <p:nvPr>
                <p:custDataLst>
                  <p:tags r:id="rId55"/>
                </p:custDataLst>
              </p:nvPr>
            </p:nvSpPr>
            <p:spPr bwMode="auto">
              <a:xfrm>
                <a:off x="3468693" y="3140075"/>
                <a:ext cx="87313" cy="82550"/>
              </a:xfrm>
              <a:custGeom>
                <a:avLst/>
                <a:gdLst>
                  <a:gd name="T0" fmla="*/ 139 w 266"/>
                  <a:gd name="T1" fmla="*/ 94 h 239"/>
                  <a:gd name="T2" fmla="*/ 209 w 266"/>
                  <a:gd name="T3" fmla="*/ 33 h 239"/>
                  <a:gd name="T4" fmla="*/ 261 w 266"/>
                  <a:gd name="T5" fmla="*/ 13 h 239"/>
                  <a:gd name="T6" fmla="*/ 261 w 266"/>
                  <a:gd name="T7" fmla="*/ 0 h 239"/>
                  <a:gd name="T8" fmla="*/ 231 w 266"/>
                  <a:gd name="T9" fmla="*/ 2 h 239"/>
                  <a:gd name="T10" fmla="*/ 183 w 266"/>
                  <a:gd name="T11" fmla="*/ 0 h 239"/>
                  <a:gd name="T12" fmla="*/ 183 w 266"/>
                  <a:gd name="T13" fmla="*/ 13 h 239"/>
                  <a:gd name="T14" fmla="*/ 196 w 266"/>
                  <a:gd name="T15" fmla="*/ 23 h 239"/>
                  <a:gd name="T16" fmla="*/ 193 w 266"/>
                  <a:gd name="T17" fmla="*/ 31 h 239"/>
                  <a:gd name="T18" fmla="*/ 69 w 266"/>
                  <a:gd name="T19" fmla="*/ 137 h 239"/>
                  <a:gd name="T20" fmla="*/ 69 w 266"/>
                  <a:gd name="T21" fmla="*/ 29 h 239"/>
                  <a:gd name="T22" fmla="*/ 97 w 266"/>
                  <a:gd name="T23" fmla="*/ 13 h 239"/>
                  <a:gd name="T24" fmla="*/ 105 w 266"/>
                  <a:gd name="T25" fmla="*/ 13 h 239"/>
                  <a:gd name="T26" fmla="*/ 105 w 266"/>
                  <a:gd name="T27" fmla="*/ 0 h 239"/>
                  <a:gd name="T28" fmla="*/ 53 w 266"/>
                  <a:gd name="T29" fmla="*/ 2 h 239"/>
                  <a:gd name="T30" fmla="*/ 0 w 266"/>
                  <a:gd name="T31" fmla="*/ 0 h 239"/>
                  <a:gd name="T32" fmla="*/ 0 w 266"/>
                  <a:gd name="T33" fmla="*/ 13 h 239"/>
                  <a:gd name="T34" fmla="*/ 9 w 266"/>
                  <a:gd name="T35" fmla="*/ 13 h 239"/>
                  <a:gd name="T36" fmla="*/ 36 w 266"/>
                  <a:gd name="T37" fmla="*/ 29 h 239"/>
                  <a:gd name="T38" fmla="*/ 36 w 266"/>
                  <a:gd name="T39" fmla="*/ 211 h 239"/>
                  <a:gd name="T40" fmla="*/ 9 w 266"/>
                  <a:gd name="T41" fmla="*/ 227 h 239"/>
                  <a:gd name="T42" fmla="*/ 0 w 266"/>
                  <a:gd name="T43" fmla="*/ 227 h 239"/>
                  <a:gd name="T44" fmla="*/ 0 w 266"/>
                  <a:gd name="T45" fmla="*/ 239 h 239"/>
                  <a:gd name="T46" fmla="*/ 53 w 266"/>
                  <a:gd name="T47" fmla="*/ 238 h 239"/>
                  <a:gd name="T48" fmla="*/ 105 w 266"/>
                  <a:gd name="T49" fmla="*/ 239 h 239"/>
                  <a:gd name="T50" fmla="*/ 105 w 266"/>
                  <a:gd name="T51" fmla="*/ 227 h 239"/>
                  <a:gd name="T52" fmla="*/ 97 w 266"/>
                  <a:gd name="T53" fmla="*/ 227 h 239"/>
                  <a:gd name="T54" fmla="*/ 69 w 266"/>
                  <a:gd name="T55" fmla="*/ 211 h 239"/>
                  <a:gd name="T56" fmla="*/ 69 w 266"/>
                  <a:gd name="T57" fmla="*/ 153 h 239"/>
                  <a:gd name="T58" fmla="*/ 116 w 266"/>
                  <a:gd name="T59" fmla="*/ 113 h 239"/>
                  <a:gd name="T60" fmla="*/ 187 w 266"/>
                  <a:gd name="T61" fmla="*/ 206 h 239"/>
                  <a:gd name="T62" fmla="*/ 193 w 266"/>
                  <a:gd name="T63" fmla="*/ 217 h 239"/>
                  <a:gd name="T64" fmla="*/ 174 w 266"/>
                  <a:gd name="T65" fmla="*/ 227 h 239"/>
                  <a:gd name="T66" fmla="*/ 174 w 266"/>
                  <a:gd name="T67" fmla="*/ 239 h 239"/>
                  <a:gd name="T68" fmla="*/ 226 w 266"/>
                  <a:gd name="T69" fmla="*/ 238 h 239"/>
                  <a:gd name="T70" fmla="*/ 266 w 266"/>
                  <a:gd name="T71" fmla="*/ 239 h 239"/>
                  <a:gd name="T72" fmla="*/ 266 w 266"/>
                  <a:gd name="T73" fmla="*/ 227 h 239"/>
                  <a:gd name="T74" fmla="*/ 226 w 266"/>
                  <a:gd name="T75" fmla="*/ 208 h 239"/>
                  <a:gd name="T76" fmla="*/ 139 w 266"/>
                  <a:gd name="T77" fmla="*/ 9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6" h="239">
                    <a:moveTo>
                      <a:pt x="139" y="94"/>
                    </a:moveTo>
                    <a:lnTo>
                      <a:pt x="209" y="33"/>
                    </a:lnTo>
                    <a:cubicBezTo>
                      <a:pt x="227" y="19"/>
                      <a:pt x="244" y="13"/>
                      <a:pt x="261" y="13"/>
                    </a:cubicBezTo>
                    <a:lnTo>
                      <a:pt x="261" y="0"/>
                    </a:lnTo>
                    <a:cubicBezTo>
                      <a:pt x="251" y="1"/>
                      <a:pt x="241" y="2"/>
                      <a:pt x="231" y="2"/>
                    </a:cubicBezTo>
                    <a:cubicBezTo>
                      <a:pt x="220" y="2"/>
                      <a:pt x="185" y="0"/>
                      <a:pt x="183" y="0"/>
                    </a:cubicBezTo>
                    <a:lnTo>
                      <a:pt x="183" y="13"/>
                    </a:lnTo>
                    <a:cubicBezTo>
                      <a:pt x="188" y="13"/>
                      <a:pt x="196" y="15"/>
                      <a:pt x="196" y="23"/>
                    </a:cubicBezTo>
                    <a:cubicBezTo>
                      <a:pt x="196" y="26"/>
                      <a:pt x="195" y="30"/>
                      <a:pt x="193" y="31"/>
                    </a:cubicBezTo>
                    <a:lnTo>
                      <a:pt x="69" y="137"/>
                    </a:lnTo>
                    <a:lnTo>
                      <a:pt x="69" y="29"/>
                    </a:lnTo>
                    <a:cubicBezTo>
                      <a:pt x="69" y="17"/>
                      <a:pt x="70" y="13"/>
                      <a:pt x="97" y="13"/>
                    </a:cubicBezTo>
                    <a:lnTo>
                      <a:pt x="105" y="13"/>
                    </a:lnTo>
                    <a:lnTo>
                      <a:pt x="105" y="0"/>
                    </a:lnTo>
                    <a:cubicBezTo>
                      <a:pt x="88" y="1"/>
                      <a:pt x="65" y="2"/>
                      <a:pt x="53" y="2"/>
                    </a:cubicBezTo>
                    <a:cubicBezTo>
                      <a:pt x="40" y="2"/>
                      <a:pt x="18" y="1"/>
                      <a:pt x="0" y="0"/>
                    </a:cubicBezTo>
                    <a:lnTo>
                      <a:pt x="0" y="13"/>
                    </a:lnTo>
                    <a:lnTo>
                      <a:pt x="9" y="13"/>
                    </a:lnTo>
                    <a:cubicBezTo>
                      <a:pt x="35" y="13"/>
                      <a:pt x="36" y="17"/>
                      <a:pt x="36" y="29"/>
                    </a:cubicBezTo>
                    <a:lnTo>
                      <a:pt x="36" y="211"/>
                    </a:lnTo>
                    <a:cubicBezTo>
                      <a:pt x="36" y="223"/>
                      <a:pt x="35" y="227"/>
                      <a:pt x="9" y="227"/>
                    </a:cubicBezTo>
                    <a:lnTo>
                      <a:pt x="0" y="227"/>
                    </a:lnTo>
                    <a:lnTo>
                      <a:pt x="0" y="239"/>
                    </a:lnTo>
                    <a:cubicBezTo>
                      <a:pt x="18" y="238"/>
                      <a:pt x="40" y="238"/>
                      <a:pt x="53" y="238"/>
                    </a:cubicBezTo>
                    <a:cubicBezTo>
                      <a:pt x="65" y="238"/>
                      <a:pt x="88" y="238"/>
                      <a:pt x="105" y="239"/>
                    </a:cubicBezTo>
                    <a:lnTo>
                      <a:pt x="105" y="227"/>
                    </a:lnTo>
                    <a:lnTo>
                      <a:pt x="97" y="227"/>
                    </a:lnTo>
                    <a:cubicBezTo>
                      <a:pt x="70" y="227"/>
                      <a:pt x="69" y="223"/>
                      <a:pt x="69" y="211"/>
                    </a:cubicBezTo>
                    <a:lnTo>
                      <a:pt x="69" y="153"/>
                    </a:lnTo>
                    <a:lnTo>
                      <a:pt x="116" y="113"/>
                    </a:lnTo>
                    <a:lnTo>
                      <a:pt x="187" y="206"/>
                    </a:lnTo>
                    <a:cubicBezTo>
                      <a:pt x="190" y="209"/>
                      <a:pt x="193" y="213"/>
                      <a:pt x="193" y="217"/>
                    </a:cubicBezTo>
                    <a:cubicBezTo>
                      <a:pt x="193" y="227"/>
                      <a:pt x="181" y="227"/>
                      <a:pt x="174" y="227"/>
                    </a:cubicBezTo>
                    <a:lnTo>
                      <a:pt x="174" y="239"/>
                    </a:lnTo>
                    <a:cubicBezTo>
                      <a:pt x="192" y="238"/>
                      <a:pt x="214" y="238"/>
                      <a:pt x="226" y="238"/>
                    </a:cubicBezTo>
                    <a:cubicBezTo>
                      <a:pt x="238" y="238"/>
                      <a:pt x="261" y="239"/>
                      <a:pt x="266" y="239"/>
                    </a:cubicBezTo>
                    <a:lnTo>
                      <a:pt x="266" y="227"/>
                    </a:lnTo>
                    <a:cubicBezTo>
                      <a:pt x="247" y="227"/>
                      <a:pt x="239" y="226"/>
                      <a:pt x="226" y="208"/>
                    </a:cubicBezTo>
                    <a:lnTo>
                      <a:pt x="139" y="9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sp>
          <p:nvSpPr>
            <p:cNvPr id="1387" name="Rectangle 1386">
              <a:extLst>
                <a:ext uri="{FF2B5EF4-FFF2-40B4-BE49-F238E27FC236}">
                  <a16:creationId xmlns:a16="http://schemas.microsoft.com/office/drawing/2014/main" id="{031C3EBC-93C9-93B9-71BD-271E6C9247B4}"/>
                </a:ext>
              </a:extLst>
            </p:cNvPr>
            <p:cNvSpPr/>
            <p:nvPr/>
          </p:nvSpPr>
          <p:spPr>
            <a:xfrm>
              <a:off x="6628203" y="911491"/>
              <a:ext cx="1979843" cy="265696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95000"/>
                    <a:alpha val="0"/>
                  </a:schemeClr>
                </a:gs>
                <a:gs pos="50000">
                  <a:srgbClr val="F39BF5"/>
                </a:gs>
                <a:gs pos="100000">
                  <a:schemeClr val="bg1">
                    <a:lumMod val="95000"/>
                    <a:alpha val="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dirty="0"/>
            </a:p>
          </p:txBody>
        </p:sp>
        <p:grpSp>
          <p:nvGrpSpPr>
            <p:cNvPr id="1388" name="Group 1387" descr="\documentclass{article}&#10;\usepackage{amsmath}&#10;\pagestyle{empty}&#10;\begin{document}&#10;&#10;Extreme ultraviolet&#10;&#10;&#10;\end{document}" title="IguanaTex Vector Display">
              <a:extLst>
                <a:ext uri="{FF2B5EF4-FFF2-40B4-BE49-F238E27FC236}">
                  <a16:creationId xmlns:a16="http://schemas.microsoft.com/office/drawing/2014/main" id="{A0021F11-B7C0-91E9-8530-CCFC7EAF8F6A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>
              <a:off x="6878763" y="984305"/>
              <a:ext cx="1351730" cy="112485"/>
              <a:chOff x="3871913" y="2697163"/>
              <a:chExt cx="1263650" cy="133351"/>
            </a:xfrm>
          </p:grpSpPr>
          <p:sp>
            <p:nvSpPr>
              <p:cNvPr id="1389" name="Freeform 30 1 1">
                <a:extLst>
                  <a:ext uri="{FF2B5EF4-FFF2-40B4-BE49-F238E27FC236}">
                    <a16:creationId xmlns:a16="http://schemas.microsoft.com/office/drawing/2014/main" id="{BEE7C817-0B54-0DA9-619D-C0FC319C56BA}"/>
                  </a:ext>
                </a:extLst>
              </p:cNvPr>
              <p:cNvSpPr>
                <a:spLocks/>
              </p:cNvSpPr>
              <p:nvPr>
                <p:custDataLst>
                  <p:tags r:id="rId35"/>
                </p:custDataLst>
              </p:nvPr>
            </p:nvSpPr>
            <p:spPr bwMode="auto">
              <a:xfrm>
                <a:off x="3871913" y="2698751"/>
                <a:ext cx="93663" cy="130175"/>
              </a:xfrm>
              <a:custGeom>
                <a:avLst/>
                <a:gdLst>
                  <a:gd name="T0" fmla="*/ 51 w 309"/>
                  <a:gd name="T1" fmla="*/ 301 h 340"/>
                  <a:gd name="T2" fmla="*/ 12 w 309"/>
                  <a:gd name="T3" fmla="*/ 324 h 340"/>
                  <a:gd name="T4" fmla="*/ 0 w 309"/>
                  <a:gd name="T5" fmla="*/ 324 h 340"/>
                  <a:gd name="T6" fmla="*/ 0 w 309"/>
                  <a:gd name="T7" fmla="*/ 340 h 340"/>
                  <a:gd name="T8" fmla="*/ 288 w 309"/>
                  <a:gd name="T9" fmla="*/ 340 h 340"/>
                  <a:gd name="T10" fmla="*/ 309 w 309"/>
                  <a:gd name="T11" fmla="*/ 211 h 340"/>
                  <a:gd name="T12" fmla="*/ 296 w 309"/>
                  <a:gd name="T13" fmla="*/ 211 h 340"/>
                  <a:gd name="T14" fmla="*/ 186 w 309"/>
                  <a:gd name="T15" fmla="*/ 324 h 340"/>
                  <a:gd name="T16" fmla="*/ 120 w 309"/>
                  <a:gd name="T17" fmla="*/ 324 h 340"/>
                  <a:gd name="T18" fmla="*/ 96 w 309"/>
                  <a:gd name="T19" fmla="*/ 304 h 340"/>
                  <a:gd name="T20" fmla="*/ 96 w 309"/>
                  <a:gd name="T21" fmla="*/ 171 h 340"/>
                  <a:gd name="T22" fmla="*/ 141 w 309"/>
                  <a:gd name="T23" fmla="*/ 171 h 340"/>
                  <a:gd name="T24" fmla="*/ 194 w 309"/>
                  <a:gd name="T25" fmla="*/ 229 h 340"/>
                  <a:gd name="T26" fmla="*/ 207 w 309"/>
                  <a:gd name="T27" fmla="*/ 229 h 340"/>
                  <a:gd name="T28" fmla="*/ 207 w 309"/>
                  <a:gd name="T29" fmla="*/ 97 h 340"/>
                  <a:gd name="T30" fmla="*/ 194 w 309"/>
                  <a:gd name="T31" fmla="*/ 97 h 340"/>
                  <a:gd name="T32" fmla="*/ 141 w 309"/>
                  <a:gd name="T33" fmla="*/ 155 h 340"/>
                  <a:gd name="T34" fmla="*/ 96 w 309"/>
                  <a:gd name="T35" fmla="*/ 155 h 340"/>
                  <a:gd name="T36" fmla="*/ 96 w 309"/>
                  <a:gd name="T37" fmla="*/ 35 h 340"/>
                  <a:gd name="T38" fmla="*/ 120 w 309"/>
                  <a:gd name="T39" fmla="*/ 15 h 340"/>
                  <a:gd name="T40" fmla="*/ 184 w 309"/>
                  <a:gd name="T41" fmla="*/ 15 h 340"/>
                  <a:gd name="T42" fmla="*/ 282 w 309"/>
                  <a:gd name="T43" fmla="*/ 112 h 340"/>
                  <a:gd name="T44" fmla="*/ 295 w 309"/>
                  <a:gd name="T45" fmla="*/ 112 h 340"/>
                  <a:gd name="T46" fmla="*/ 281 w 309"/>
                  <a:gd name="T47" fmla="*/ 0 h 340"/>
                  <a:gd name="T48" fmla="*/ 0 w 309"/>
                  <a:gd name="T49" fmla="*/ 0 h 340"/>
                  <a:gd name="T50" fmla="*/ 0 w 309"/>
                  <a:gd name="T51" fmla="*/ 15 h 340"/>
                  <a:gd name="T52" fmla="*/ 12 w 309"/>
                  <a:gd name="T53" fmla="*/ 15 h 340"/>
                  <a:gd name="T54" fmla="*/ 51 w 309"/>
                  <a:gd name="T55" fmla="*/ 39 h 340"/>
                  <a:gd name="T56" fmla="*/ 51 w 309"/>
                  <a:gd name="T57" fmla="*/ 301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9" h="340">
                    <a:moveTo>
                      <a:pt x="51" y="301"/>
                    </a:moveTo>
                    <a:cubicBezTo>
                      <a:pt x="51" y="319"/>
                      <a:pt x="50" y="324"/>
                      <a:pt x="12" y="324"/>
                    </a:cubicBezTo>
                    <a:lnTo>
                      <a:pt x="0" y="324"/>
                    </a:lnTo>
                    <a:lnTo>
                      <a:pt x="0" y="340"/>
                    </a:lnTo>
                    <a:lnTo>
                      <a:pt x="288" y="340"/>
                    </a:lnTo>
                    <a:lnTo>
                      <a:pt x="309" y="211"/>
                    </a:lnTo>
                    <a:lnTo>
                      <a:pt x="296" y="211"/>
                    </a:lnTo>
                    <a:cubicBezTo>
                      <a:pt x="284" y="288"/>
                      <a:pt x="272" y="324"/>
                      <a:pt x="186" y="324"/>
                    </a:cubicBezTo>
                    <a:lnTo>
                      <a:pt x="120" y="324"/>
                    </a:lnTo>
                    <a:cubicBezTo>
                      <a:pt x="97" y="324"/>
                      <a:pt x="96" y="321"/>
                      <a:pt x="96" y="304"/>
                    </a:cubicBezTo>
                    <a:lnTo>
                      <a:pt x="96" y="171"/>
                    </a:lnTo>
                    <a:lnTo>
                      <a:pt x="141" y="171"/>
                    </a:lnTo>
                    <a:cubicBezTo>
                      <a:pt x="189" y="171"/>
                      <a:pt x="194" y="187"/>
                      <a:pt x="194" y="229"/>
                    </a:cubicBezTo>
                    <a:lnTo>
                      <a:pt x="207" y="229"/>
                    </a:lnTo>
                    <a:lnTo>
                      <a:pt x="207" y="97"/>
                    </a:lnTo>
                    <a:lnTo>
                      <a:pt x="194" y="97"/>
                    </a:lnTo>
                    <a:cubicBezTo>
                      <a:pt x="194" y="140"/>
                      <a:pt x="189" y="155"/>
                      <a:pt x="141" y="155"/>
                    </a:cubicBezTo>
                    <a:lnTo>
                      <a:pt x="96" y="155"/>
                    </a:lnTo>
                    <a:lnTo>
                      <a:pt x="96" y="35"/>
                    </a:lnTo>
                    <a:cubicBezTo>
                      <a:pt x="96" y="19"/>
                      <a:pt x="97" y="15"/>
                      <a:pt x="120" y="15"/>
                    </a:cubicBezTo>
                    <a:lnTo>
                      <a:pt x="184" y="15"/>
                    </a:lnTo>
                    <a:cubicBezTo>
                      <a:pt x="261" y="15"/>
                      <a:pt x="274" y="43"/>
                      <a:pt x="282" y="112"/>
                    </a:cubicBezTo>
                    <a:lnTo>
                      <a:pt x="295" y="112"/>
                    </a:lnTo>
                    <a:lnTo>
                      <a:pt x="281" y="0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2" y="15"/>
                    </a:lnTo>
                    <a:cubicBezTo>
                      <a:pt x="50" y="15"/>
                      <a:pt x="51" y="21"/>
                      <a:pt x="51" y="39"/>
                    </a:cubicBezTo>
                    <a:lnTo>
                      <a:pt x="51" y="301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0" name="Freeform 31 1 1">
                <a:extLst>
                  <a:ext uri="{FF2B5EF4-FFF2-40B4-BE49-F238E27FC236}">
                    <a16:creationId xmlns:a16="http://schemas.microsoft.com/office/drawing/2014/main" id="{30B062E9-5D5C-F335-9FE6-1FECCCEAF410}"/>
                  </a:ext>
                </a:extLst>
              </p:cNvPr>
              <p:cNvSpPr>
                <a:spLocks/>
              </p:cNvSpPr>
              <p:nvPr>
                <p:custDataLst>
                  <p:tags r:id="rId36"/>
                </p:custDataLst>
              </p:nvPr>
            </p:nvSpPr>
            <p:spPr bwMode="auto">
              <a:xfrm>
                <a:off x="3970338" y="2746376"/>
                <a:ext cx="76200" cy="82550"/>
              </a:xfrm>
              <a:custGeom>
                <a:avLst/>
                <a:gdLst>
                  <a:gd name="T0" fmla="*/ 138 w 252"/>
                  <a:gd name="T1" fmla="*/ 98 h 216"/>
                  <a:gd name="T2" fmla="*/ 184 w 252"/>
                  <a:gd name="T3" fmla="*/ 42 h 216"/>
                  <a:gd name="T4" fmla="*/ 243 w 252"/>
                  <a:gd name="T5" fmla="*/ 16 h 216"/>
                  <a:gd name="T6" fmla="*/ 243 w 252"/>
                  <a:gd name="T7" fmla="*/ 0 h 216"/>
                  <a:gd name="T8" fmla="*/ 202 w 252"/>
                  <a:gd name="T9" fmla="*/ 2 h 216"/>
                  <a:gd name="T10" fmla="*/ 154 w 252"/>
                  <a:gd name="T11" fmla="*/ 0 h 216"/>
                  <a:gd name="T12" fmla="*/ 154 w 252"/>
                  <a:gd name="T13" fmla="*/ 16 h 216"/>
                  <a:gd name="T14" fmla="*/ 169 w 252"/>
                  <a:gd name="T15" fmla="*/ 31 h 216"/>
                  <a:gd name="T16" fmla="*/ 161 w 252"/>
                  <a:gd name="T17" fmla="*/ 49 h 216"/>
                  <a:gd name="T18" fmla="*/ 130 w 252"/>
                  <a:gd name="T19" fmla="*/ 88 h 216"/>
                  <a:gd name="T20" fmla="*/ 91 w 252"/>
                  <a:gd name="T21" fmla="*/ 37 h 216"/>
                  <a:gd name="T22" fmla="*/ 87 w 252"/>
                  <a:gd name="T23" fmla="*/ 28 h 216"/>
                  <a:gd name="T24" fmla="*/ 104 w 252"/>
                  <a:gd name="T25" fmla="*/ 16 h 216"/>
                  <a:gd name="T26" fmla="*/ 104 w 252"/>
                  <a:gd name="T27" fmla="*/ 0 h 216"/>
                  <a:gd name="T28" fmla="*/ 50 w 252"/>
                  <a:gd name="T29" fmla="*/ 2 h 216"/>
                  <a:gd name="T30" fmla="*/ 3 w 252"/>
                  <a:gd name="T31" fmla="*/ 0 h 216"/>
                  <a:gd name="T32" fmla="*/ 3 w 252"/>
                  <a:gd name="T33" fmla="*/ 16 h 216"/>
                  <a:gd name="T34" fmla="*/ 62 w 252"/>
                  <a:gd name="T35" fmla="*/ 46 h 216"/>
                  <a:gd name="T36" fmla="*/ 111 w 252"/>
                  <a:gd name="T37" fmla="*/ 111 h 216"/>
                  <a:gd name="T38" fmla="*/ 64 w 252"/>
                  <a:gd name="T39" fmla="*/ 170 h 216"/>
                  <a:gd name="T40" fmla="*/ 0 w 252"/>
                  <a:gd name="T41" fmla="*/ 200 h 216"/>
                  <a:gd name="T42" fmla="*/ 0 w 252"/>
                  <a:gd name="T43" fmla="*/ 216 h 216"/>
                  <a:gd name="T44" fmla="*/ 42 w 252"/>
                  <a:gd name="T45" fmla="*/ 214 h 216"/>
                  <a:gd name="T46" fmla="*/ 89 w 252"/>
                  <a:gd name="T47" fmla="*/ 216 h 216"/>
                  <a:gd name="T48" fmla="*/ 89 w 252"/>
                  <a:gd name="T49" fmla="*/ 200 h 216"/>
                  <a:gd name="T50" fmla="*/ 75 w 252"/>
                  <a:gd name="T51" fmla="*/ 185 h 216"/>
                  <a:gd name="T52" fmla="*/ 120 w 252"/>
                  <a:gd name="T53" fmla="*/ 121 h 216"/>
                  <a:gd name="T54" fmla="*/ 158 w 252"/>
                  <a:gd name="T55" fmla="*/ 171 h 216"/>
                  <a:gd name="T56" fmla="*/ 168 w 252"/>
                  <a:gd name="T57" fmla="*/ 188 h 216"/>
                  <a:gd name="T58" fmla="*/ 150 w 252"/>
                  <a:gd name="T59" fmla="*/ 200 h 216"/>
                  <a:gd name="T60" fmla="*/ 150 w 252"/>
                  <a:gd name="T61" fmla="*/ 216 h 216"/>
                  <a:gd name="T62" fmla="*/ 204 w 252"/>
                  <a:gd name="T63" fmla="*/ 214 h 216"/>
                  <a:gd name="T64" fmla="*/ 252 w 252"/>
                  <a:gd name="T65" fmla="*/ 216 h 216"/>
                  <a:gd name="T66" fmla="*/ 252 w 252"/>
                  <a:gd name="T67" fmla="*/ 200 h 216"/>
                  <a:gd name="T68" fmla="*/ 204 w 252"/>
                  <a:gd name="T69" fmla="*/ 185 h 216"/>
                  <a:gd name="T70" fmla="*/ 138 w 252"/>
                  <a:gd name="T71" fmla="*/ 9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16">
                    <a:moveTo>
                      <a:pt x="138" y="98"/>
                    </a:moveTo>
                    <a:cubicBezTo>
                      <a:pt x="153" y="79"/>
                      <a:pt x="172" y="55"/>
                      <a:pt x="184" y="42"/>
                    </a:cubicBezTo>
                    <a:cubicBezTo>
                      <a:pt x="199" y="24"/>
                      <a:pt x="219" y="16"/>
                      <a:pt x="243" y="16"/>
                    </a:cubicBezTo>
                    <a:lnTo>
                      <a:pt x="243" y="0"/>
                    </a:lnTo>
                    <a:cubicBezTo>
                      <a:pt x="230" y="1"/>
                      <a:pt x="215" y="2"/>
                      <a:pt x="202" y="2"/>
                    </a:cubicBezTo>
                    <a:cubicBezTo>
                      <a:pt x="187" y="2"/>
                      <a:pt x="161" y="1"/>
                      <a:pt x="154" y="0"/>
                    </a:cubicBezTo>
                    <a:lnTo>
                      <a:pt x="154" y="16"/>
                    </a:lnTo>
                    <a:cubicBezTo>
                      <a:pt x="165" y="17"/>
                      <a:pt x="169" y="23"/>
                      <a:pt x="169" y="31"/>
                    </a:cubicBezTo>
                    <a:cubicBezTo>
                      <a:pt x="169" y="39"/>
                      <a:pt x="164" y="46"/>
                      <a:pt x="161" y="49"/>
                    </a:cubicBezTo>
                    <a:lnTo>
                      <a:pt x="130" y="88"/>
                    </a:lnTo>
                    <a:lnTo>
                      <a:pt x="91" y="37"/>
                    </a:lnTo>
                    <a:cubicBezTo>
                      <a:pt x="87" y="32"/>
                      <a:pt x="87" y="31"/>
                      <a:pt x="87" y="28"/>
                    </a:cubicBezTo>
                    <a:cubicBezTo>
                      <a:pt x="87" y="21"/>
                      <a:pt x="94" y="16"/>
                      <a:pt x="104" y="16"/>
                    </a:cubicBezTo>
                    <a:lnTo>
                      <a:pt x="104" y="0"/>
                    </a:lnTo>
                    <a:cubicBezTo>
                      <a:pt x="91" y="1"/>
                      <a:pt x="58" y="2"/>
                      <a:pt x="50" y="2"/>
                    </a:cubicBezTo>
                    <a:cubicBezTo>
                      <a:pt x="40" y="2"/>
                      <a:pt x="16" y="1"/>
                      <a:pt x="3" y="0"/>
                    </a:cubicBezTo>
                    <a:lnTo>
                      <a:pt x="3" y="16"/>
                    </a:lnTo>
                    <a:cubicBezTo>
                      <a:pt x="38" y="16"/>
                      <a:pt x="38" y="16"/>
                      <a:pt x="62" y="46"/>
                    </a:cubicBezTo>
                    <a:lnTo>
                      <a:pt x="111" y="111"/>
                    </a:lnTo>
                    <a:lnTo>
                      <a:pt x="64" y="170"/>
                    </a:lnTo>
                    <a:cubicBezTo>
                      <a:pt x="40" y="199"/>
                      <a:pt x="11" y="200"/>
                      <a:pt x="0" y="200"/>
                    </a:cubicBezTo>
                    <a:lnTo>
                      <a:pt x="0" y="216"/>
                    </a:lnTo>
                    <a:cubicBezTo>
                      <a:pt x="13" y="215"/>
                      <a:pt x="29" y="214"/>
                      <a:pt x="42" y="214"/>
                    </a:cubicBezTo>
                    <a:cubicBezTo>
                      <a:pt x="56" y="214"/>
                      <a:pt x="77" y="215"/>
                      <a:pt x="89" y="216"/>
                    </a:cubicBezTo>
                    <a:lnTo>
                      <a:pt x="89" y="200"/>
                    </a:lnTo>
                    <a:cubicBezTo>
                      <a:pt x="78" y="199"/>
                      <a:pt x="75" y="192"/>
                      <a:pt x="75" y="185"/>
                    </a:cubicBezTo>
                    <a:cubicBezTo>
                      <a:pt x="75" y="174"/>
                      <a:pt x="89" y="157"/>
                      <a:pt x="120" y="121"/>
                    </a:cubicBezTo>
                    <a:lnTo>
                      <a:pt x="158" y="171"/>
                    </a:lnTo>
                    <a:cubicBezTo>
                      <a:pt x="162" y="177"/>
                      <a:pt x="168" y="185"/>
                      <a:pt x="168" y="188"/>
                    </a:cubicBezTo>
                    <a:cubicBezTo>
                      <a:pt x="168" y="192"/>
                      <a:pt x="164" y="200"/>
                      <a:pt x="150" y="200"/>
                    </a:cubicBezTo>
                    <a:lnTo>
                      <a:pt x="150" y="216"/>
                    </a:lnTo>
                    <a:cubicBezTo>
                      <a:pt x="165" y="215"/>
                      <a:pt x="193" y="214"/>
                      <a:pt x="204" y="214"/>
                    </a:cubicBezTo>
                    <a:cubicBezTo>
                      <a:pt x="217" y="214"/>
                      <a:pt x="237" y="215"/>
                      <a:pt x="252" y="216"/>
                    </a:cubicBezTo>
                    <a:lnTo>
                      <a:pt x="252" y="200"/>
                    </a:lnTo>
                    <a:cubicBezTo>
                      <a:pt x="225" y="200"/>
                      <a:pt x="216" y="199"/>
                      <a:pt x="204" y="185"/>
                    </a:cubicBezTo>
                    <a:lnTo>
                      <a:pt x="138" y="9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1" name="Freeform 32 1 1">
                <a:extLst>
                  <a:ext uri="{FF2B5EF4-FFF2-40B4-BE49-F238E27FC236}">
                    <a16:creationId xmlns:a16="http://schemas.microsoft.com/office/drawing/2014/main" id="{59C22C23-697E-FA53-EF2B-D64421F0B1FC}"/>
                  </a:ext>
                </a:extLst>
              </p:cNvPr>
              <p:cNvSpPr>
                <a:spLocks/>
              </p:cNvSpPr>
              <p:nvPr>
                <p:custDataLst>
                  <p:tags r:id="rId37"/>
                </p:custDataLst>
              </p:nvPr>
            </p:nvSpPr>
            <p:spPr bwMode="auto">
              <a:xfrm>
                <a:off x="4051301" y="2711451"/>
                <a:ext cx="46038" cy="119063"/>
              </a:xfrm>
              <a:custGeom>
                <a:avLst/>
                <a:gdLst>
                  <a:gd name="T0" fmla="*/ 77 w 156"/>
                  <a:gd name="T1" fmla="*/ 108 h 313"/>
                  <a:gd name="T2" fmla="*/ 148 w 156"/>
                  <a:gd name="T3" fmla="*/ 108 h 313"/>
                  <a:gd name="T4" fmla="*/ 148 w 156"/>
                  <a:gd name="T5" fmla="*/ 92 h 313"/>
                  <a:gd name="T6" fmla="*/ 77 w 156"/>
                  <a:gd name="T7" fmla="*/ 92 h 313"/>
                  <a:gd name="T8" fmla="*/ 77 w 156"/>
                  <a:gd name="T9" fmla="*/ 0 h 313"/>
                  <a:gd name="T10" fmla="*/ 64 w 156"/>
                  <a:gd name="T11" fmla="*/ 0 h 313"/>
                  <a:gd name="T12" fmla="*/ 0 w 156"/>
                  <a:gd name="T13" fmla="*/ 97 h 313"/>
                  <a:gd name="T14" fmla="*/ 0 w 156"/>
                  <a:gd name="T15" fmla="*/ 108 h 313"/>
                  <a:gd name="T16" fmla="*/ 42 w 156"/>
                  <a:gd name="T17" fmla="*/ 108 h 313"/>
                  <a:gd name="T18" fmla="*/ 42 w 156"/>
                  <a:gd name="T19" fmla="*/ 246 h 313"/>
                  <a:gd name="T20" fmla="*/ 107 w 156"/>
                  <a:gd name="T21" fmla="*/ 313 h 313"/>
                  <a:gd name="T22" fmla="*/ 156 w 156"/>
                  <a:gd name="T23" fmla="*/ 246 h 313"/>
                  <a:gd name="T24" fmla="*/ 156 w 156"/>
                  <a:gd name="T25" fmla="*/ 217 h 313"/>
                  <a:gd name="T26" fmla="*/ 144 w 156"/>
                  <a:gd name="T27" fmla="*/ 217 h 313"/>
                  <a:gd name="T28" fmla="*/ 144 w 156"/>
                  <a:gd name="T29" fmla="*/ 245 h 313"/>
                  <a:gd name="T30" fmla="*/ 110 w 156"/>
                  <a:gd name="T31" fmla="*/ 301 h 313"/>
                  <a:gd name="T32" fmla="*/ 77 w 156"/>
                  <a:gd name="T33" fmla="*/ 247 h 313"/>
                  <a:gd name="T34" fmla="*/ 77 w 156"/>
                  <a:gd name="T35" fmla="*/ 108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3">
                    <a:moveTo>
                      <a:pt x="77" y="108"/>
                    </a:moveTo>
                    <a:lnTo>
                      <a:pt x="148" y="108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4" y="0"/>
                    </a:lnTo>
                    <a:cubicBezTo>
                      <a:pt x="64" y="41"/>
                      <a:pt x="49" y="95"/>
                      <a:pt x="0" y="97"/>
                    </a:cubicBezTo>
                    <a:lnTo>
                      <a:pt x="0" y="108"/>
                    </a:lnTo>
                    <a:lnTo>
                      <a:pt x="42" y="108"/>
                    </a:lnTo>
                    <a:lnTo>
                      <a:pt x="42" y="246"/>
                    </a:lnTo>
                    <a:cubicBezTo>
                      <a:pt x="42" y="307"/>
                      <a:pt x="89" y="313"/>
                      <a:pt x="107" y="313"/>
                    </a:cubicBezTo>
                    <a:cubicBezTo>
                      <a:pt x="142" y="313"/>
                      <a:pt x="156" y="278"/>
                      <a:pt x="156" y="246"/>
                    </a:cubicBezTo>
                    <a:lnTo>
                      <a:pt x="156" y="217"/>
                    </a:lnTo>
                    <a:lnTo>
                      <a:pt x="144" y="217"/>
                    </a:lnTo>
                    <a:lnTo>
                      <a:pt x="144" y="245"/>
                    </a:lnTo>
                    <a:cubicBezTo>
                      <a:pt x="144" y="282"/>
                      <a:pt x="129" y="301"/>
                      <a:pt x="110" y="301"/>
                    </a:cubicBezTo>
                    <a:cubicBezTo>
                      <a:pt x="77" y="301"/>
                      <a:pt x="77" y="255"/>
                      <a:pt x="77" y="247"/>
                    </a:cubicBezTo>
                    <a:lnTo>
                      <a:pt x="77" y="10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2" name="Freeform 33 1 1">
                <a:extLst>
                  <a:ext uri="{FF2B5EF4-FFF2-40B4-BE49-F238E27FC236}">
                    <a16:creationId xmlns:a16="http://schemas.microsoft.com/office/drawing/2014/main" id="{771A01EE-6773-F16D-6477-552EF70C9354}"/>
                  </a:ext>
                </a:extLst>
              </p:cNvPr>
              <p:cNvSpPr>
                <a:spLocks/>
              </p:cNvSpPr>
              <p:nvPr>
                <p:custDataLst>
                  <p:tags r:id="rId38"/>
                </p:custDataLst>
              </p:nvPr>
            </p:nvSpPr>
            <p:spPr bwMode="auto">
              <a:xfrm>
                <a:off x="4110038" y="2744788"/>
                <a:ext cx="50800" cy="84138"/>
              </a:xfrm>
              <a:custGeom>
                <a:avLst/>
                <a:gdLst>
                  <a:gd name="T0" fmla="*/ 69 w 168"/>
                  <a:gd name="T1" fmla="*/ 55 h 221"/>
                  <a:gd name="T2" fmla="*/ 69 w 168"/>
                  <a:gd name="T3" fmla="*/ 0 h 221"/>
                  <a:gd name="T4" fmla="*/ 0 w 168"/>
                  <a:gd name="T5" fmla="*/ 5 h 221"/>
                  <a:gd name="T6" fmla="*/ 0 w 168"/>
                  <a:gd name="T7" fmla="*/ 21 h 221"/>
                  <a:gd name="T8" fmla="*/ 39 w 168"/>
                  <a:gd name="T9" fmla="*/ 49 h 221"/>
                  <a:gd name="T10" fmla="*/ 39 w 168"/>
                  <a:gd name="T11" fmla="*/ 183 h 221"/>
                  <a:gd name="T12" fmla="*/ 0 w 168"/>
                  <a:gd name="T13" fmla="*/ 205 h 221"/>
                  <a:gd name="T14" fmla="*/ 0 w 168"/>
                  <a:gd name="T15" fmla="*/ 221 h 221"/>
                  <a:gd name="T16" fmla="*/ 57 w 168"/>
                  <a:gd name="T17" fmla="*/ 219 h 221"/>
                  <a:gd name="T18" fmla="*/ 120 w 168"/>
                  <a:gd name="T19" fmla="*/ 221 h 221"/>
                  <a:gd name="T20" fmla="*/ 120 w 168"/>
                  <a:gd name="T21" fmla="*/ 205 h 221"/>
                  <a:gd name="T22" fmla="*/ 110 w 168"/>
                  <a:gd name="T23" fmla="*/ 205 h 221"/>
                  <a:gd name="T24" fmla="*/ 72 w 168"/>
                  <a:gd name="T25" fmla="*/ 182 h 221"/>
                  <a:gd name="T26" fmla="*/ 72 w 168"/>
                  <a:gd name="T27" fmla="*/ 105 h 221"/>
                  <a:gd name="T28" fmla="*/ 131 w 168"/>
                  <a:gd name="T29" fmla="*/ 11 h 221"/>
                  <a:gd name="T30" fmla="*/ 136 w 168"/>
                  <a:gd name="T31" fmla="*/ 11 h 221"/>
                  <a:gd name="T32" fmla="*/ 125 w 168"/>
                  <a:gd name="T33" fmla="*/ 31 h 221"/>
                  <a:gd name="T34" fmla="*/ 146 w 168"/>
                  <a:gd name="T35" fmla="*/ 52 h 221"/>
                  <a:gd name="T36" fmla="*/ 168 w 168"/>
                  <a:gd name="T37" fmla="*/ 30 h 221"/>
                  <a:gd name="T38" fmla="*/ 131 w 168"/>
                  <a:gd name="T39" fmla="*/ 0 h 221"/>
                  <a:gd name="T40" fmla="*/ 69 w 168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8" h="221">
                    <a:moveTo>
                      <a:pt x="69" y="55"/>
                    </a:moveTo>
                    <a:lnTo>
                      <a:pt x="69" y="0"/>
                    </a:ln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183"/>
                    </a:lnTo>
                    <a:cubicBezTo>
                      <a:pt x="39" y="205"/>
                      <a:pt x="34" y="205"/>
                      <a:pt x="0" y="205"/>
                    </a:cubicBezTo>
                    <a:lnTo>
                      <a:pt x="0" y="221"/>
                    </a:lnTo>
                    <a:cubicBezTo>
                      <a:pt x="20" y="220"/>
                      <a:pt x="43" y="219"/>
                      <a:pt x="57" y="219"/>
                    </a:cubicBezTo>
                    <a:cubicBezTo>
                      <a:pt x="77" y="219"/>
                      <a:pt x="100" y="219"/>
                      <a:pt x="120" y="221"/>
                    </a:cubicBezTo>
                    <a:lnTo>
                      <a:pt x="120" y="205"/>
                    </a:lnTo>
                    <a:lnTo>
                      <a:pt x="110" y="205"/>
                    </a:lnTo>
                    <a:cubicBezTo>
                      <a:pt x="73" y="205"/>
                      <a:pt x="72" y="200"/>
                      <a:pt x="72" y="182"/>
                    </a:cubicBezTo>
                    <a:lnTo>
                      <a:pt x="72" y="105"/>
                    </a:lnTo>
                    <a:cubicBezTo>
                      <a:pt x="72" y="55"/>
                      <a:pt x="93" y="11"/>
                      <a:pt x="131" y="11"/>
                    </a:cubicBezTo>
                    <a:cubicBezTo>
                      <a:pt x="134" y="11"/>
                      <a:pt x="135" y="11"/>
                      <a:pt x="136" y="11"/>
                    </a:cubicBezTo>
                    <a:cubicBezTo>
                      <a:pt x="135" y="12"/>
                      <a:pt x="125" y="18"/>
                      <a:pt x="125" y="31"/>
                    </a:cubicBezTo>
                    <a:cubicBezTo>
                      <a:pt x="125" y="45"/>
                      <a:pt x="135" y="52"/>
                      <a:pt x="146" y="52"/>
                    </a:cubicBezTo>
                    <a:cubicBezTo>
                      <a:pt x="155" y="52"/>
                      <a:pt x="168" y="46"/>
                      <a:pt x="168" y="30"/>
                    </a:cubicBezTo>
                    <a:cubicBezTo>
                      <a:pt x="168" y="14"/>
                      <a:pt x="152" y="0"/>
                      <a:pt x="131" y="0"/>
                    </a:cubicBezTo>
                    <a:cubicBezTo>
                      <a:pt x="94" y="0"/>
                      <a:pt x="76" y="33"/>
                      <a:pt x="69" y="55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3" name="Freeform 34 1 1">
                <a:extLst>
                  <a:ext uri="{FF2B5EF4-FFF2-40B4-BE49-F238E27FC236}">
                    <a16:creationId xmlns:a16="http://schemas.microsoft.com/office/drawing/2014/main" id="{C6AB459F-46A0-DC0B-9FCF-C542690194AD}"/>
                  </a:ext>
                </a:extLst>
              </p:cNvPr>
              <p:cNvSpPr>
                <a:spLocks noEditPoints="1"/>
              </p:cNvSpPr>
              <p:nvPr>
                <p:custDataLst>
                  <p:tags r:id="rId39"/>
                </p:custDataLst>
              </p:nvPr>
            </p:nvSpPr>
            <p:spPr bwMode="auto">
              <a:xfrm>
                <a:off x="4168776" y="2743201"/>
                <a:ext cx="57150" cy="87313"/>
              </a:xfrm>
              <a:custGeom>
                <a:avLst/>
                <a:gdLst>
                  <a:gd name="T0" fmla="*/ 42 w 193"/>
                  <a:gd name="T1" fmla="*/ 98 h 229"/>
                  <a:gd name="T2" fmla="*/ 104 w 193"/>
                  <a:gd name="T3" fmla="*/ 11 h 229"/>
                  <a:gd name="T4" fmla="*/ 160 w 193"/>
                  <a:gd name="T5" fmla="*/ 98 h 229"/>
                  <a:gd name="T6" fmla="*/ 42 w 193"/>
                  <a:gd name="T7" fmla="*/ 98 h 229"/>
                  <a:gd name="T8" fmla="*/ 42 w 193"/>
                  <a:gd name="T9" fmla="*/ 108 h 229"/>
                  <a:gd name="T10" fmla="*/ 181 w 193"/>
                  <a:gd name="T11" fmla="*/ 108 h 229"/>
                  <a:gd name="T12" fmla="*/ 193 w 193"/>
                  <a:gd name="T13" fmla="*/ 98 h 229"/>
                  <a:gd name="T14" fmla="*/ 104 w 193"/>
                  <a:gd name="T15" fmla="*/ 0 h 229"/>
                  <a:gd name="T16" fmla="*/ 0 w 193"/>
                  <a:gd name="T17" fmla="*/ 114 h 229"/>
                  <a:gd name="T18" fmla="*/ 110 w 193"/>
                  <a:gd name="T19" fmla="*/ 229 h 229"/>
                  <a:gd name="T20" fmla="*/ 193 w 193"/>
                  <a:gd name="T21" fmla="*/ 164 h 229"/>
                  <a:gd name="T22" fmla="*/ 187 w 193"/>
                  <a:gd name="T23" fmla="*/ 158 h 229"/>
                  <a:gd name="T24" fmla="*/ 180 w 193"/>
                  <a:gd name="T25" fmla="*/ 165 h 229"/>
                  <a:gd name="T26" fmla="*/ 113 w 193"/>
                  <a:gd name="T27" fmla="*/ 217 h 229"/>
                  <a:gd name="T28" fmla="*/ 57 w 193"/>
                  <a:gd name="T29" fmla="*/ 183 h 229"/>
                  <a:gd name="T30" fmla="*/ 42 w 193"/>
                  <a:gd name="T31" fmla="*/ 108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229">
                    <a:moveTo>
                      <a:pt x="42" y="98"/>
                    </a:moveTo>
                    <a:cubicBezTo>
                      <a:pt x="45" y="23"/>
                      <a:pt x="87" y="11"/>
                      <a:pt x="104" y="11"/>
                    </a:cubicBezTo>
                    <a:cubicBezTo>
                      <a:pt x="155" y="11"/>
                      <a:pt x="160" y="78"/>
                      <a:pt x="160" y="98"/>
                    </a:cubicBezTo>
                    <a:lnTo>
                      <a:pt x="42" y="98"/>
                    </a:lnTo>
                    <a:close/>
                    <a:moveTo>
                      <a:pt x="42" y="108"/>
                    </a:moveTo>
                    <a:lnTo>
                      <a:pt x="181" y="108"/>
                    </a:lnTo>
                    <a:cubicBezTo>
                      <a:pt x="192" y="108"/>
                      <a:pt x="193" y="108"/>
                      <a:pt x="193" y="98"/>
                    </a:cubicBezTo>
                    <a:cubicBezTo>
                      <a:pt x="193" y="48"/>
                      <a:pt x="166" y="0"/>
                      <a:pt x="104" y="0"/>
                    </a:cubicBezTo>
                    <a:cubicBezTo>
                      <a:pt x="46" y="0"/>
                      <a:pt x="0" y="51"/>
                      <a:pt x="0" y="114"/>
                    </a:cubicBezTo>
                    <a:cubicBezTo>
                      <a:pt x="0" y="181"/>
                      <a:pt x="53" y="229"/>
                      <a:pt x="110" y="229"/>
                    </a:cubicBezTo>
                    <a:cubicBezTo>
                      <a:pt x="171" y="229"/>
                      <a:pt x="193" y="174"/>
                      <a:pt x="193" y="164"/>
                    </a:cubicBezTo>
                    <a:cubicBezTo>
                      <a:pt x="193" y="159"/>
                      <a:pt x="189" y="158"/>
                      <a:pt x="187" y="158"/>
                    </a:cubicBezTo>
                    <a:cubicBezTo>
                      <a:pt x="182" y="158"/>
                      <a:pt x="181" y="161"/>
                      <a:pt x="180" y="165"/>
                    </a:cubicBezTo>
                    <a:cubicBezTo>
                      <a:pt x="163" y="217"/>
                      <a:pt x="118" y="217"/>
                      <a:pt x="113" y="217"/>
                    </a:cubicBezTo>
                    <a:cubicBezTo>
                      <a:pt x="88" y="217"/>
                      <a:pt x="68" y="202"/>
                      <a:pt x="57" y="183"/>
                    </a:cubicBezTo>
                    <a:cubicBezTo>
                      <a:pt x="42" y="159"/>
                      <a:pt x="42" y="126"/>
                      <a:pt x="42" y="10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4" name="Freeform 35 2 1 1">
                <a:extLst>
                  <a:ext uri="{FF2B5EF4-FFF2-40B4-BE49-F238E27FC236}">
                    <a16:creationId xmlns:a16="http://schemas.microsoft.com/office/drawing/2014/main" id="{6200D774-5F68-EF3B-D4FD-36276AA5CA31}"/>
                  </a:ext>
                </a:extLst>
              </p:cNvPr>
              <p:cNvSpPr>
                <a:spLocks/>
              </p:cNvSpPr>
              <p:nvPr>
                <p:custDataLst>
                  <p:tags r:id="rId40"/>
                </p:custDataLst>
              </p:nvPr>
            </p:nvSpPr>
            <p:spPr bwMode="auto">
              <a:xfrm>
                <a:off x="4235451" y="2744788"/>
                <a:ext cx="115888" cy="84138"/>
              </a:xfrm>
              <a:custGeom>
                <a:avLst/>
                <a:gdLst>
                  <a:gd name="T0" fmla="*/ 38 w 389"/>
                  <a:gd name="T1" fmla="*/ 49 h 221"/>
                  <a:gd name="T2" fmla="*/ 38 w 389"/>
                  <a:gd name="T3" fmla="*/ 183 h 221"/>
                  <a:gd name="T4" fmla="*/ 0 w 389"/>
                  <a:gd name="T5" fmla="*/ 205 h 221"/>
                  <a:gd name="T6" fmla="*/ 0 w 389"/>
                  <a:gd name="T7" fmla="*/ 221 h 221"/>
                  <a:gd name="T8" fmla="*/ 56 w 389"/>
                  <a:gd name="T9" fmla="*/ 219 h 221"/>
                  <a:gd name="T10" fmla="*/ 112 w 389"/>
                  <a:gd name="T11" fmla="*/ 221 h 221"/>
                  <a:gd name="T12" fmla="*/ 112 w 389"/>
                  <a:gd name="T13" fmla="*/ 205 h 221"/>
                  <a:gd name="T14" fmla="*/ 73 w 389"/>
                  <a:gd name="T15" fmla="*/ 183 h 221"/>
                  <a:gd name="T16" fmla="*/ 73 w 389"/>
                  <a:gd name="T17" fmla="*/ 91 h 221"/>
                  <a:gd name="T18" fmla="*/ 140 w 389"/>
                  <a:gd name="T19" fmla="*/ 11 h 221"/>
                  <a:gd name="T20" fmla="*/ 177 w 389"/>
                  <a:gd name="T21" fmla="*/ 66 h 221"/>
                  <a:gd name="T22" fmla="*/ 177 w 389"/>
                  <a:gd name="T23" fmla="*/ 183 h 221"/>
                  <a:gd name="T24" fmla="*/ 138 w 389"/>
                  <a:gd name="T25" fmla="*/ 205 h 221"/>
                  <a:gd name="T26" fmla="*/ 138 w 389"/>
                  <a:gd name="T27" fmla="*/ 221 h 221"/>
                  <a:gd name="T28" fmla="*/ 195 w 389"/>
                  <a:gd name="T29" fmla="*/ 219 h 221"/>
                  <a:gd name="T30" fmla="*/ 250 w 389"/>
                  <a:gd name="T31" fmla="*/ 221 h 221"/>
                  <a:gd name="T32" fmla="*/ 250 w 389"/>
                  <a:gd name="T33" fmla="*/ 205 h 221"/>
                  <a:gd name="T34" fmla="*/ 212 w 389"/>
                  <a:gd name="T35" fmla="*/ 183 h 221"/>
                  <a:gd name="T36" fmla="*/ 212 w 389"/>
                  <a:gd name="T37" fmla="*/ 91 h 221"/>
                  <a:gd name="T38" fmla="*/ 279 w 389"/>
                  <a:gd name="T39" fmla="*/ 11 h 221"/>
                  <a:gd name="T40" fmla="*/ 316 w 389"/>
                  <a:gd name="T41" fmla="*/ 66 h 221"/>
                  <a:gd name="T42" fmla="*/ 316 w 389"/>
                  <a:gd name="T43" fmla="*/ 183 h 221"/>
                  <a:gd name="T44" fmla="*/ 277 w 389"/>
                  <a:gd name="T45" fmla="*/ 205 h 221"/>
                  <a:gd name="T46" fmla="*/ 277 w 389"/>
                  <a:gd name="T47" fmla="*/ 221 h 221"/>
                  <a:gd name="T48" fmla="*/ 333 w 389"/>
                  <a:gd name="T49" fmla="*/ 219 h 221"/>
                  <a:gd name="T50" fmla="*/ 389 w 389"/>
                  <a:gd name="T51" fmla="*/ 221 h 221"/>
                  <a:gd name="T52" fmla="*/ 389 w 389"/>
                  <a:gd name="T53" fmla="*/ 205 h 221"/>
                  <a:gd name="T54" fmla="*/ 350 w 389"/>
                  <a:gd name="T55" fmla="*/ 190 h 221"/>
                  <a:gd name="T56" fmla="*/ 350 w 389"/>
                  <a:gd name="T57" fmla="*/ 95 h 221"/>
                  <a:gd name="T58" fmla="*/ 335 w 389"/>
                  <a:gd name="T59" fmla="*/ 18 h 221"/>
                  <a:gd name="T60" fmla="*/ 282 w 389"/>
                  <a:gd name="T61" fmla="*/ 0 h 221"/>
                  <a:gd name="T62" fmla="*/ 210 w 389"/>
                  <a:gd name="T63" fmla="*/ 49 h 221"/>
                  <a:gd name="T64" fmla="*/ 144 w 389"/>
                  <a:gd name="T65" fmla="*/ 0 h 221"/>
                  <a:gd name="T66" fmla="*/ 70 w 389"/>
                  <a:gd name="T67" fmla="*/ 52 h 221"/>
                  <a:gd name="T68" fmla="*/ 70 w 389"/>
                  <a:gd name="T69" fmla="*/ 0 h 221"/>
                  <a:gd name="T70" fmla="*/ 0 w 389"/>
                  <a:gd name="T71" fmla="*/ 5 h 221"/>
                  <a:gd name="T72" fmla="*/ 0 w 389"/>
                  <a:gd name="T73" fmla="*/ 21 h 221"/>
                  <a:gd name="T74" fmla="*/ 38 w 389"/>
                  <a:gd name="T75" fmla="*/ 4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9" h="221">
                    <a:moveTo>
                      <a:pt x="38" y="49"/>
                    </a:moveTo>
                    <a:lnTo>
                      <a:pt x="38" y="183"/>
                    </a:lnTo>
                    <a:cubicBezTo>
                      <a:pt x="38" y="205"/>
                      <a:pt x="33" y="205"/>
                      <a:pt x="0" y="205"/>
                    </a:cubicBezTo>
                    <a:lnTo>
                      <a:pt x="0" y="221"/>
                    </a:lnTo>
                    <a:cubicBezTo>
                      <a:pt x="17" y="220"/>
                      <a:pt x="42" y="219"/>
                      <a:pt x="56" y="219"/>
                    </a:cubicBezTo>
                    <a:cubicBezTo>
                      <a:pt x="69" y="219"/>
                      <a:pt x="95" y="220"/>
                      <a:pt x="112" y="221"/>
                    </a:cubicBezTo>
                    <a:lnTo>
                      <a:pt x="112" y="205"/>
                    </a:lnTo>
                    <a:cubicBezTo>
                      <a:pt x="78" y="205"/>
                      <a:pt x="73" y="205"/>
                      <a:pt x="73" y="183"/>
                    </a:cubicBezTo>
                    <a:lnTo>
                      <a:pt x="73" y="91"/>
                    </a:lnTo>
                    <a:cubicBezTo>
                      <a:pt x="73" y="39"/>
                      <a:pt x="108" y="11"/>
                      <a:pt x="140" y="11"/>
                    </a:cubicBezTo>
                    <a:cubicBezTo>
                      <a:pt x="172" y="11"/>
                      <a:pt x="177" y="38"/>
                      <a:pt x="177" y="66"/>
                    </a:cubicBezTo>
                    <a:lnTo>
                      <a:pt x="177" y="183"/>
                    </a:lnTo>
                    <a:cubicBezTo>
                      <a:pt x="177" y="205"/>
                      <a:pt x="172" y="205"/>
                      <a:pt x="138" y="205"/>
                    </a:cubicBezTo>
                    <a:lnTo>
                      <a:pt x="138" y="221"/>
                    </a:lnTo>
                    <a:cubicBezTo>
                      <a:pt x="156" y="220"/>
                      <a:pt x="181" y="219"/>
                      <a:pt x="195" y="219"/>
                    </a:cubicBezTo>
                    <a:cubicBezTo>
                      <a:pt x="208" y="219"/>
                      <a:pt x="233" y="220"/>
                      <a:pt x="250" y="221"/>
                    </a:cubicBezTo>
                    <a:lnTo>
                      <a:pt x="250" y="205"/>
                    </a:lnTo>
                    <a:cubicBezTo>
                      <a:pt x="217" y="205"/>
                      <a:pt x="212" y="205"/>
                      <a:pt x="212" y="183"/>
                    </a:cubicBezTo>
                    <a:lnTo>
                      <a:pt x="212" y="91"/>
                    </a:lnTo>
                    <a:cubicBezTo>
                      <a:pt x="212" y="39"/>
                      <a:pt x="247" y="11"/>
                      <a:pt x="279" y="11"/>
                    </a:cubicBezTo>
                    <a:cubicBezTo>
                      <a:pt x="310" y="11"/>
                      <a:pt x="316" y="38"/>
                      <a:pt x="316" y="66"/>
                    </a:cubicBezTo>
                    <a:lnTo>
                      <a:pt x="316" y="183"/>
                    </a:lnTo>
                    <a:cubicBezTo>
                      <a:pt x="316" y="205"/>
                      <a:pt x="310" y="205"/>
                      <a:pt x="277" y="205"/>
                    </a:cubicBezTo>
                    <a:lnTo>
                      <a:pt x="277" y="221"/>
                    </a:lnTo>
                    <a:cubicBezTo>
                      <a:pt x="294" y="220"/>
                      <a:pt x="320" y="219"/>
                      <a:pt x="333" y="219"/>
                    </a:cubicBezTo>
                    <a:cubicBezTo>
                      <a:pt x="346" y="219"/>
                      <a:pt x="372" y="220"/>
                      <a:pt x="389" y="221"/>
                    </a:cubicBezTo>
                    <a:lnTo>
                      <a:pt x="389" y="205"/>
                    </a:lnTo>
                    <a:cubicBezTo>
                      <a:pt x="363" y="205"/>
                      <a:pt x="351" y="205"/>
                      <a:pt x="350" y="190"/>
                    </a:cubicBezTo>
                    <a:lnTo>
                      <a:pt x="350" y="95"/>
                    </a:lnTo>
                    <a:cubicBezTo>
                      <a:pt x="350" y="52"/>
                      <a:pt x="350" y="36"/>
                      <a:pt x="335" y="18"/>
                    </a:cubicBezTo>
                    <a:cubicBezTo>
                      <a:pt x="328" y="10"/>
                      <a:pt x="311" y="0"/>
                      <a:pt x="282" y="0"/>
                    </a:cubicBezTo>
                    <a:cubicBezTo>
                      <a:pt x="240" y="0"/>
                      <a:pt x="218" y="30"/>
                      <a:pt x="210" y="49"/>
                    </a:cubicBezTo>
                    <a:cubicBezTo>
                      <a:pt x="203" y="5"/>
                      <a:pt x="166" y="0"/>
                      <a:pt x="144" y="0"/>
                    </a:cubicBezTo>
                    <a:cubicBezTo>
                      <a:pt x="107" y="0"/>
                      <a:pt x="84" y="21"/>
                      <a:pt x="70" y="52"/>
                    </a:cubicBezTo>
                    <a:lnTo>
                      <a:pt x="70" y="0"/>
                    </a:lnTo>
                    <a:lnTo>
                      <a:pt x="0" y="5"/>
                    </a:lnTo>
                    <a:lnTo>
                      <a:pt x="0" y="21"/>
                    </a:lnTo>
                    <a:cubicBezTo>
                      <a:pt x="34" y="21"/>
                      <a:pt x="38" y="24"/>
                      <a:pt x="38" y="49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5" name="Freeform 36 1 1">
                <a:extLst>
                  <a:ext uri="{FF2B5EF4-FFF2-40B4-BE49-F238E27FC236}">
                    <a16:creationId xmlns:a16="http://schemas.microsoft.com/office/drawing/2014/main" id="{710E8AEF-32C9-90BE-9F9B-27D47CE41DC1}"/>
                  </a:ext>
                </a:extLst>
              </p:cNvPr>
              <p:cNvSpPr>
                <a:spLocks noEditPoints="1"/>
              </p:cNvSpPr>
              <p:nvPr>
                <p:custDataLst>
                  <p:tags r:id="rId41"/>
                </p:custDataLst>
              </p:nvPr>
            </p:nvSpPr>
            <p:spPr bwMode="auto">
              <a:xfrm>
                <a:off x="4359276" y="2743201"/>
                <a:ext cx="57150" cy="87313"/>
              </a:xfrm>
              <a:custGeom>
                <a:avLst/>
                <a:gdLst>
                  <a:gd name="T0" fmla="*/ 42 w 193"/>
                  <a:gd name="T1" fmla="*/ 98 h 229"/>
                  <a:gd name="T2" fmla="*/ 103 w 193"/>
                  <a:gd name="T3" fmla="*/ 11 h 229"/>
                  <a:gd name="T4" fmla="*/ 160 w 193"/>
                  <a:gd name="T5" fmla="*/ 98 h 229"/>
                  <a:gd name="T6" fmla="*/ 42 w 193"/>
                  <a:gd name="T7" fmla="*/ 98 h 229"/>
                  <a:gd name="T8" fmla="*/ 41 w 193"/>
                  <a:gd name="T9" fmla="*/ 108 h 229"/>
                  <a:gd name="T10" fmla="*/ 180 w 193"/>
                  <a:gd name="T11" fmla="*/ 108 h 229"/>
                  <a:gd name="T12" fmla="*/ 193 w 193"/>
                  <a:gd name="T13" fmla="*/ 98 h 229"/>
                  <a:gd name="T14" fmla="*/ 103 w 193"/>
                  <a:gd name="T15" fmla="*/ 0 h 229"/>
                  <a:gd name="T16" fmla="*/ 0 w 193"/>
                  <a:gd name="T17" fmla="*/ 114 h 229"/>
                  <a:gd name="T18" fmla="*/ 109 w 193"/>
                  <a:gd name="T19" fmla="*/ 229 h 229"/>
                  <a:gd name="T20" fmla="*/ 193 w 193"/>
                  <a:gd name="T21" fmla="*/ 164 h 229"/>
                  <a:gd name="T22" fmla="*/ 186 w 193"/>
                  <a:gd name="T23" fmla="*/ 158 h 229"/>
                  <a:gd name="T24" fmla="*/ 180 w 193"/>
                  <a:gd name="T25" fmla="*/ 165 h 229"/>
                  <a:gd name="T26" fmla="*/ 112 w 193"/>
                  <a:gd name="T27" fmla="*/ 217 h 229"/>
                  <a:gd name="T28" fmla="*/ 56 w 193"/>
                  <a:gd name="T29" fmla="*/ 183 h 229"/>
                  <a:gd name="T30" fmla="*/ 41 w 193"/>
                  <a:gd name="T31" fmla="*/ 108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229">
                    <a:moveTo>
                      <a:pt x="42" y="98"/>
                    </a:moveTo>
                    <a:cubicBezTo>
                      <a:pt x="45" y="23"/>
                      <a:pt x="87" y="11"/>
                      <a:pt x="103" y="11"/>
                    </a:cubicBezTo>
                    <a:cubicBezTo>
                      <a:pt x="155" y="11"/>
                      <a:pt x="160" y="78"/>
                      <a:pt x="160" y="98"/>
                    </a:cubicBezTo>
                    <a:lnTo>
                      <a:pt x="42" y="98"/>
                    </a:lnTo>
                    <a:close/>
                    <a:moveTo>
                      <a:pt x="41" y="108"/>
                    </a:moveTo>
                    <a:lnTo>
                      <a:pt x="180" y="108"/>
                    </a:lnTo>
                    <a:cubicBezTo>
                      <a:pt x="191" y="108"/>
                      <a:pt x="193" y="108"/>
                      <a:pt x="193" y="98"/>
                    </a:cubicBezTo>
                    <a:cubicBezTo>
                      <a:pt x="193" y="48"/>
                      <a:pt x="166" y="0"/>
                      <a:pt x="103" y="0"/>
                    </a:cubicBezTo>
                    <a:cubicBezTo>
                      <a:pt x="46" y="0"/>
                      <a:pt x="0" y="51"/>
                      <a:pt x="0" y="114"/>
                    </a:cubicBezTo>
                    <a:cubicBezTo>
                      <a:pt x="0" y="181"/>
                      <a:pt x="52" y="229"/>
                      <a:pt x="109" y="229"/>
                    </a:cubicBezTo>
                    <a:cubicBezTo>
                      <a:pt x="170" y="229"/>
                      <a:pt x="193" y="174"/>
                      <a:pt x="193" y="164"/>
                    </a:cubicBezTo>
                    <a:cubicBezTo>
                      <a:pt x="193" y="159"/>
                      <a:pt x="189" y="158"/>
                      <a:pt x="186" y="158"/>
                    </a:cubicBezTo>
                    <a:cubicBezTo>
                      <a:pt x="182" y="158"/>
                      <a:pt x="181" y="161"/>
                      <a:pt x="180" y="165"/>
                    </a:cubicBezTo>
                    <a:cubicBezTo>
                      <a:pt x="162" y="217"/>
                      <a:pt x="117" y="217"/>
                      <a:pt x="112" y="217"/>
                    </a:cubicBezTo>
                    <a:cubicBezTo>
                      <a:pt x="87" y="217"/>
                      <a:pt x="68" y="202"/>
                      <a:pt x="56" y="183"/>
                    </a:cubicBezTo>
                    <a:cubicBezTo>
                      <a:pt x="41" y="159"/>
                      <a:pt x="41" y="126"/>
                      <a:pt x="41" y="10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6" name="Freeform 37 1 1">
                <a:extLst>
                  <a:ext uri="{FF2B5EF4-FFF2-40B4-BE49-F238E27FC236}">
                    <a16:creationId xmlns:a16="http://schemas.microsoft.com/office/drawing/2014/main" id="{FD99A2F9-9A14-3BEF-0CBC-46ACCD464477}"/>
                  </a:ext>
                </a:extLst>
              </p:cNvPr>
              <p:cNvSpPr>
                <a:spLocks/>
              </p:cNvSpPr>
              <p:nvPr>
                <p:custDataLst>
                  <p:tags r:id="rId42"/>
                </p:custDataLst>
              </p:nvPr>
            </p:nvSpPr>
            <p:spPr bwMode="auto">
              <a:xfrm>
                <a:off x="4475163" y="2744788"/>
                <a:ext cx="76200" cy="85725"/>
              </a:xfrm>
              <a:custGeom>
                <a:avLst/>
                <a:gdLst>
                  <a:gd name="T0" fmla="*/ 179 w 251"/>
                  <a:gd name="T1" fmla="*/ 181 h 226"/>
                  <a:gd name="T2" fmla="*/ 179 w 251"/>
                  <a:gd name="T3" fmla="*/ 226 h 226"/>
                  <a:gd name="T4" fmla="*/ 251 w 251"/>
                  <a:gd name="T5" fmla="*/ 221 h 226"/>
                  <a:gd name="T6" fmla="*/ 251 w 251"/>
                  <a:gd name="T7" fmla="*/ 205 h 226"/>
                  <a:gd name="T8" fmla="*/ 212 w 251"/>
                  <a:gd name="T9" fmla="*/ 177 h 226"/>
                  <a:gd name="T10" fmla="*/ 212 w 251"/>
                  <a:gd name="T11" fmla="*/ 0 h 226"/>
                  <a:gd name="T12" fmla="*/ 139 w 251"/>
                  <a:gd name="T13" fmla="*/ 5 h 226"/>
                  <a:gd name="T14" fmla="*/ 139 w 251"/>
                  <a:gd name="T15" fmla="*/ 21 h 226"/>
                  <a:gd name="T16" fmla="*/ 178 w 251"/>
                  <a:gd name="T17" fmla="*/ 49 h 226"/>
                  <a:gd name="T18" fmla="*/ 178 w 251"/>
                  <a:gd name="T19" fmla="*/ 138 h 226"/>
                  <a:gd name="T20" fmla="*/ 117 w 251"/>
                  <a:gd name="T21" fmla="*/ 215 h 226"/>
                  <a:gd name="T22" fmla="*/ 73 w 251"/>
                  <a:gd name="T23" fmla="*/ 166 h 226"/>
                  <a:gd name="T24" fmla="*/ 73 w 251"/>
                  <a:gd name="T25" fmla="*/ 0 h 226"/>
                  <a:gd name="T26" fmla="*/ 0 w 251"/>
                  <a:gd name="T27" fmla="*/ 5 h 226"/>
                  <a:gd name="T28" fmla="*/ 0 w 251"/>
                  <a:gd name="T29" fmla="*/ 21 h 226"/>
                  <a:gd name="T30" fmla="*/ 39 w 251"/>
                  <a:gd name="T31" fmla="*/ 67 h 226"/>
                  <a:gd name="T32" fmla="*/ 39 w 251"/>
                  <a:gd name="T33" fmla="*/ 142 h 226"/>
                  <a:gd name="T34" fmla="*/ 115 w 251"/>
                  <a:gd name="T35" fmla="*/ 226 h 226"/>
                  <a:gd name="T36" fmla="*/ 179 w 251"/>
                  <a:gd name="T37" fmla="*/ 18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226">
                    <a:moveTo>
                      <a:pt x="179" y="181"/>
                    </a:moveTo>
                    <a:lnTo>
                      <a:pt x="179" y="226"/>
                    </a:lnTo>
                    <a:lnTo>
                      <a:pt x="251" y="221"/>
                    </a:lnTo>
                    <a:lnTo>
                      <a:pt x="251" y="205"/>
                    </a:lnTo>
                    <a:cubicBezTo>
                      <a:pt x="216" y="205"/>
                      <a:pt x="212" y="202"/>
                      <a:pt x="212" y="177"/>
                    </a:cubicBezTo>
                    <a:lnTo>
                      <a:pt x="212" y="0"/>
                    </a:lnTo>
                    <a:lnTo>
                      <a:pt x="139" y="5"/>
                    </a:lnTo>
                    <a:lnTo>
                      <a:pt x="139" y="21"/>
                    </a:lnTo>
                    <a:cubicBezTo>
                      <a:pt x="174" y="21"/>
                      <a:pt x="178" y="24"/>
                      <a:pt x="178" y="49"/>
                    </a:cubicBezTo>
                    <a:lnTo>
                      <a:pt x="178" y="138"/>
                    </a:lnTo>
                    <a:cubicBezTo>
                      <a:pt x="178" y="181"/>
                      <a:pt x="154" y="215"/>
                      <a:pt x="117" y="215"/>
                    </a:cubicBezTo>
                    <a:cubicBezTo>
                      <a:pt x="75" y="215"/>
                      <a:pt x="73" y="192"/>
                      <a:pt x="73" y="166"/>
                    </a:cubicBezTo>
                    <a:lnTo>
                      <a:pt x="73" y="0"/>
                    </a:lnTo>
                    <a:lnTo>
                      <a:pt x="0" y="5"/>
                    </a:lnTo>
                    <a:lnTo>
                      <a:pt x="0" y="21"/>
                    </a:lnTo>
                    <a:cubicBezTo>
                      <a:pt x="39" y="21"/>
                      <a:pt x="39" y="22"/>
                      <a:pt x="39" y="67"/>
                    </a:cubicBezTo>
                    <a:lnTo>
                      <a:pt x="39" y="142"/>
                    </a:lnTo>
                    <a:cubicBezTo>
                      <a:pt x="39" y="181"/>
                      <a:pt x="39" y="226"/>
                      <a:pt x="115" y="226"/>
                    </a:cubicBezTo>
                    <a:cubicBezTo>
                      <a:pt x="143" y="226"/>
                      <a:pt x="165" y="212"/>
                      <a:pt x="179" y="181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7" name="Freeform 38 1 1">
                <a:extLst>
                  <a:ext uri="{FF2B5EF4-FFF2-40B4-BE49-F238E27FC236}">
                    <a16:creationId xmlns:a16="http://schemas.microsoft.com/office/drawing/2014/main" id="{C1A3BCDF-823D-A810-897D-062DDBEAF861}"/>
                  </a:ext>
                </a:extLst>
              </p:cNvPr>
              <p:cNvSpPr>
                <a:spLocks/>
              </p:cNvSpPr>
              <p:nvPr>
                <p:custDataLst>
                  <p:tags r:id="rId43"/>
                </p:custDataLst>
              </p:nvPr>
            </p:nvSpPr>
            <p:spPr bwMode="auto">
              <a:xfrm>
                <a:off x="4559301" y="2697163"/>
                <a:ext cx="33338" cy="131763"/>
              </a:xfrm>
              <a:custGeom>
                <a:avLst/>
                <a:gdLst>
                  <a:gd name="T0" fmla="*/ 72 w 111"/>
                  <a:gd name="T1" fmla="*/ 0 h 347"/>
                  <a:gd name="T2" fmla="*/ 0 w 111"/>
                  <a:gd name="T3" fmla="*/ 5 h 347"/>
                  <a:gd name="T4" fmla="*/ 0 w 111"/>
                  <a:gd name="T5" fmla="*/ 21 h 347"/>
                  <a:gd name="T6" fmla="*/ 39 w 111"/>
                  <a:gd name="T7" fmla="*/ 49 h 347"/>
                  <a:gd name="T8" fmla="*/ 39 w 111"/>
                  <a:gd name="T9" fmla="*/ 309 h 347"/>
                  <a:gd name="T10" fmla="*/ 0 w 111"/>
                  <a:gd name="T11" fmla="*/ 331 h 347"/>
                  <a:gd name="T12" fmla="*/ 0 w 111"/>
                  <a:gd name="T13" fmla="*/ 347 h 347"/>
                  <a:gd name="T14" fmla="*/ 56 w 111"/>
                  <a:gd name="T15" fmla="*/ 345 h 347"/>
                  <a:gd name="T16" fmla="*/ 111 w 111"/>
                  <a:gd name="T17" fmla="*/ 347 h 347"/>
                  <a:gd name="T18" fmla="*/ 111 w 111"/>
                  <a:gd name="T19" fmla="*/ 331 h 347"/>
                  <a:gd name="T20" fmla="*/ 72 w 111"/>
                  <a:gd name="T21" fmla="*/ 309 h 347"/>
                  <a:gd name="T22" fmla="*/ 72 w 111"/>
                  <a:gd name="T23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1" h="347">
                    <a:moveTo>
                      <a:pt x="72" y="0"/>
                    </a:move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309"/>
                    </a:lnTo>
                    <a:cubicBezTo>
                      <a:pt x="39" y="331"/>
                      <a:pt x="34" y="331"/>
                      <a:pt x="0" y="331"/>
                    </a:cubicBezTo>
                    <a:lnTo>
                      <a:pt x="0" y="347"/>
                    </a:lnTo>
                    <a:cubicBezTo>
                      <a:pt x="17" y="346"/>
                      <a:pt x="43" y="345"/>
                      <a:pt x="56" y="345"/>
                    </a:cubicBezTo>
                    <a:cubicBezTo>
                      <a:pt x="68" y="345"/>
                      <a:pt x="93" y="346"/>
                      <a:pt x="111" y="347"/>
                    </a:cubicBezTo>
                    <a:lnTo>
                      <a:pt x="111" y="331"/>
                    </a:lnTo>
                    <a:cubicBezTo>
                      <a:pt x="78" y="331"/>
                      <a:pt x="72" y="331"/>
                      <a:pt x="72" y="309"/>
                    </a:cubicBezTo>
                    <a:lnTo>
                      <a:pt x="72" y="0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8" name="Freeform 39 1 1">
                <a:extLst>
                  <a:ext uri="{FF2B5EF4-FFF2-40B4-BE49-F238E27FC236}">
                    <a16:creationId xmlns:a16="http://schemas.microsoft.com/office/drawing/2014/main" id="{9C01BD5B-3BE0-A83C-3603-5758D8C61813}"/>
                  </a:ext>
                </a:extLst>
              </p:cNvPr>
              <p:cNvSpPr>
                <a:spLocks/>
              </p:cNvSpPr>
              <p:nvPr>
                <p:custDataLst>
                  <p:tags r:id="rId44"/>
                </p:custDataLst>
              </p:nvPr>
            </p:nvSpPr>
            <p:spPr bwMode="auto">
              <a:xfrm>
                <a:off x="4598988" y="2711451"/>
                <a:ext cx="46038" cy="119063"/>
              </a:xfrm>
              <a:custGeom>
                <a:avLst/>
                <a:gdLst>
                  <a:gd name="T0" fmla="*/ 77 w 156"/>
                  <a:gd name="T1" fmla="*/ 108 h 313"/>
                  <a:gd name="T2" fmla="*/ 148 w 156"/>
                  <a:gd name="T3" fmla="*/ 108 h 313"/>
                  <a:gd name="T4" fmla="*/ 148 w 156"/>
                  <a:gd name="T5" fmla="*/ 92 h 313"/>
                  <a:gd name="T6" fmla="*/ 77 w 156"/>
                  <a:gd name="T7" fmla="*/ 92 h 313"/>
                  <a:gd name="T8" fmla="*/ 77 w 156"/>
                  <a:gd name="T9" fmla="*/ 0 h 313"/>
                  <a:gd name="T10" fmla="*/ 64 w 156"/>
                  <a:gd name="T11" fmla="*/ 0 h 313"/>
                  <a:gd name="T12" fmla="*/ 0 w 156"/>
                  <a:gd name="T13" fmla="*/ 97 h 313"/>
                  <a:gd name="T14" fmla="*/ 0 w 156"/>
                  <a:gd name="T15" fmla="*/ 108 h 313"/>
                  <a:gd name="T16" fmla="*/ 42 w 156"/>
                  <a:gd name="T17" fmla="*/ 108 h 313"/>
                  <a:gd name="T18" fmla="*/ 42 w 156"/>
                  <a:gd name="T19" fmla="*/ 246 h 313"/>
                  <a:gd name="T20" fmla="*/ 107 w 156"/>
                  <a:gd name="T21" fmla="*/ 313 h 313"/>
                  <a:gd name="T22" fmla="*/ 156 w 156"/>
                  <a:gd name="T23" fmla="*/ 246 h 313"/>
                  <a:gd name="T24" fmla="*/ 156 w 156"/>
                  <a:gd name="T25" fmla="*/ 217 h 313"/>
                  <a:gd name="T26" fmla="*/ 143 w 156"/>
                  <a:gd name="T27" fmla="*/ 217 h 313"/>
                  <a:gd name="T28" fmla="*/ 143 w 156"/>
                  <a:gd name="T29" fmla="*/ 245 h 313"/>
                  <a:gd name="T30" fmla="*/ 110 w 156"/>
                  <a:gd name="T31" fmla="*/ 301 h 313"/>
                  <a:gd name="T32" fmla="*/ 77 w 156"/>
                  <a:gd name="T33" fmla="*/ 247 h 313"/>
                  <a:gd name="T34" fmla="*/ 77 w 156"/>
                  <a:gd name="T35" fmla="*/ 108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3">
                    <a:moveTo>
                      <a:pt x="77" y="108"/>
                    </a:moveTo>
                    <a:lnTo>
                      <a:pt x="148" y="108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4" y="0"/>
                    </a:lnTo>
                    <a:cubicBezTo>
                      <a:pt x="64" y="41"/>
                      <a:pt x="49" y="95"/>
                      <a:pt x="0" y="97"/>
                    </a:cubicBezTo>
                    <a:lnTo>
                      <a:pt x="0" y="108"/>
                    </a:lnTo>
                    <a:lnTo>
                      <a:pt x="42" y="108"/>
                    </a:lnTo>
                    <a:lnTo>
                      <a:pt x="42" y="246"/>
                    </a:lnTo>
                    <a:cubicBezTo>
                      <a:pt x="42" y="307"/>
                      <a:pt x="89" y="313"/>
                      <a:pt x="107" y="313"/>
                    </a:cubicBezTo>
                    <a:cubicBezTo>
                      <a:pt x="142" y="313"/>
                      <a:pt x="156" y="278"/>
                      <a:pt x="156" y="246"/>
                    </a:cubicBezTo>
                    <a:lnTo>
                      <a:pt x="156" y="217"/>
                    </a:lnTo>
                    <a:lnTo>
                      <a:pt x="143" y="217"/>
                    </a:lnTo>
                    <a:lnTo>
                      <a:pt x="143" y="245"/>
                    </a:lnTo>
                    <a:cubicBezTo>
                      <a:pt x="143" y="282"/>
                      <a:pt x="129" y="301"/>
                      <a:pt x="110" y="301"/>
                    </a:cubicBezTo>
                    <a:cubicBezTo>
                      <a:pt x="77" y="301"/>
                      <a:pt x="77" y="255"/>
                      <a:pt x="77" y="247"/>
                    </a:cubicBezTo>
                    <a:lnTo>
                      <a:pt x="77" y="10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399" name="Freeform 40 1 1">
                <a:extLst>
                  <a:ext uri="{FF2B5EF4-FFF2-40B4-BE49-F238E27FC236}">
                    <a16:creationId xmlns:a16="http://schemas.microsoft.com/office/drawing/2014/main" id="{85605D03-49D5-FC3C-1380-FDF377AB92AB}"/>
                  </a:ext>
                </a:extLst>
              </p:cNvPr>
              <p:cNvSpPr>
                <a:spLocks/>
              </p:cNvSpPr>
              <p:nvPr>
                <p:custDataLst>
                  <p:tags r:id="rId45"/>
                </p:custDataLst>
              </p:nvPr>
            </p:nvSpPr>
            <p:spPr bwMode="auto">
              <a:xfrm>
                <a:off x="4657726" y="2744788"/>
                <a:ext cx="50800" cy="84138"/>
              </a:xfrm>
              <a:custGeom>
                <a:avLst/>
                <a:gdLst>
                  <a:gd name="T0" fmla="*/ 69 w 168"/>
                  <a:gd name="T1" fmla="*/ 55 h 221"/>
                  <a:gd name="T2" fmla="*/ 69 w 168"/>
                  <a:gd name="T3" fmla="*/ 0 h 221"/>
                  <a:gd name="T4" fmla="*/ 0 w 168"/>
                  <a:gd name="T5" fmla="*/ 5 h 221"/>
                  <a:gd name="T6" fmla="*/ 0 w 168"/>
                  <a:gd name="T7" fmla="*/ 21 h 221"/>
                  <a:gd name="T8" fmla="*/ 39 w 168"/>
                  <a:gd name="T9" fmla="*/ 49 h 221"/>
                  <a:gd name="T10" fmla="*/ 39 w 168"/>
                  <a:gd name="T11" fmla="*/ 183 h 221"/>
                  <a:gd name="T12" fmla="*/ 0 w 168"/>
                  <a:gd name="T13" fmla="*/ 205 h 221"/>
                  <a:gd name="T14" fmla="*/ 0 w 168"/>
                  <a:gd name="T15" fmla="*/ 221 h 221"/>
                  <a:gd name="T16" fmla="*/ 57 w 168"/>
                  <a:gd name="T17" fmla="*/ 219 h 221"/>
                  <a:gd name="T18" fmla="*/ 120 w 168"/>
                  <a:gd name="T19" fmla="*/ 221 h 221"/>
                  <a:gd name="T20" fmla="*/ 120 w 168"/>
                  <a:gd name="T21" fmla="*/ 205 h 221"/>
                  <a:gd name="T22" fmla="*/ 110 w 168"/>
                  <a:gd name="T23" fmla="*/ 205 h 221"/>
                  <a:gd name="T24" fmla="*/ 72 w 168"/>
                  <a:gd name="T25" fmla="*/ 182 h 221"/>
                  <a:gd name="T26" fmla="*/ 72 w 168"/>
                  <a:gd name="T27" fmla="*/ 105 h 221"/>
                  <a:gd name="T28" fmla="*/ 131 w 168"/>
                  <a:gd name="T29" fmla="*/ 11 h 221"/>
                  <a:gd name="T30" fmla="*/ 136 w 168"/>
                  <a:gd name="T31" fmla="*/ 11 h 221"/>
                  <a:gd name="T32" fmla="*/ 125 w 168"/>
                  <a:gd name="T33" fmla="*/ 31 h 221"/>
                  <a:gd name="T34" fmla="*/ 146 w 168"/>
                  <a:gd name="T35" fmla="*/ 52 h 221"/>
                  <a:gd name="T36" fmla="*/ 168 w 168"/>
                  <a:gd name="T37" fmla="*/ 30 h 221"/>
                  <a:gd name="T38" fmla="*/ 131 w 168"/>
                  <a:gd name="T39" fmla="*/ 0 h 221"/>
                  <a:gd name="T40" fmla="*/ 69 w 168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8" h="221">
                    <a:moveTo>
                      <a:pt x="69" y="55"/>
                    </a:moveTo>
                    <a:lnTo>
                      <a:pt x="69" y="0"/>
                    </a:ln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183"/>
                    </a:lnTo>
                    <a:cubicBezTo>
                      <a:pt x="39" y="205"/>
                      <a:pt x="34" y="205"/>
                      <a:pt x="0" y="205"/>
                    </a:cubicBezTo>
                    <a:lnTo>
                      <a:pt x="0" y="221"/>
                    </a:lnTo>
                    <a:cubicBezTo>
                      <a:pt x="20" y="220"/>
                      <a:pt x="43" y="219"/>
                      <a:pt x="57" y="219"/>
                    </a:cubicBezTo>
                    <a:cubicBezTo>
                      <a:pt x="77" y="219"/>
                      <a:pt x="100" y="219"/>
                      <a:pt x="120" y="221"/>
                    </a:cubicBezTo>
                    <a:lnTo>
                      <a:pt x="120" y="205"/>
                    </a:lnTo>
                    <a:lnTo>
                      <a:pt x="110" y="205"/>
                    </a:lnTo>
                    <a:cubicBezTo>
                      <a:pt x="73" y="205"/>
                      <a:pt x="72" y="200"/>
                      <a:pt x="72" y="182"/>
                    </a:cubicBezTo>
                    <a:lnTo>
                      <a:pt x="72" y="105"/>
                    </a:lnTo>
                    <a:cubicBezTo>
                      <a:pt x="72" y="55"/>
                      <a:pt x="93" y="11"/>
                      <a:pt x="131" y="11"/>
                    </a:cubicBezTo>
                    <a:cubicBezTo>
                      <a:pt x="134" y="11"/>
                      <a:pt x="135" y="11"/>
                      <a:pt x="136" y="11"/>
                    </a:cubicBezTo>
                    <a:cubicBezTo>
                      <a:pt x="135" y="12"/>
                      <a:pt x="125" y="18"/>
                      <a:pt x="125" y="31"/>
                    </a:cubicBezTo>
                    <a:cubicBezTo>
                      <a:pt x="125" y="45"/>
                      <a:pt x="135" y="52"/>
                      <a:pt x="146" y="52"/>
                    </a:cubicBezTo>
                    <a:cubicBezTo>
                      <a:pt x="155" y="52"/>
                      <a:pt x="168" y="46"/>
                      <a:pt x="168" y="30"/>
                    </a:cubicBezTo>
                    <a:cubicBezTo>
                      <a:pt x="168" y="14"/>
                      <a:pt x="152" y="0"/>
                      <a:pt x="131" y="0"/>
                    </a:cubicBezTo>
                    <a:cubicBezTo>
                      <a:pt x="94" y="0"/>
                      <a:pt x="76" y="33"/>
                      <a:pt x="69" y="55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0" name="Freeform 41 1 1">
                <a:extLst>
                  <a:ext uri="{FF2B5EF4-FFF2-40B4-BE49-F238E27FC236}">
                    <a16:creationId xmlns:a16="http://schemas.microsoft.com/office/drawing/2014/main" id="{A0428F2A-6736-45FB-38B8-D280D8F1943D}"/>
                  </a:ext>
                </a:extLst>
              </p:cNvPr>
              <p:cNvSpPr>
                <a:spLocks noEditPoints="1"/>
              </p:cNvSpPr>
              <p:nvPr>
                <p:custDataLst>
                  <p:tags r:id="rId46"/>
                </p:custDataLst>
              </p:nvPr>
            </p:nvSpPr>
            <p:spPr bwMode="auto">
              <a:xfrm>
                <a:off x="4718051" y="2743201"/>
                <a:ext cx="68263" cy="87313"/>
              </a:xfrm>
              <a:custGeom>
                <a:avLst/>
                <a:gdLst>
                  <a:gd name="T0" fmla="*/ 145 w 225"/>
                  <a:gd name="T1" fmla="*/ 186 h 229"/>
                  <a:gd name="T2" fmla="*/ 184 w 225"/>
                  <a:gd name="T3" fmla="*/ 227 h 229"/>
                  <a:gd name="T4" fmla="*/ 225 w 225"/>
                  <a:gd name="T5" fmla="*/ 179 h 229"/>
                  <a:gd name="T6" fmla="*/ 225 w 225"/>
                  <a:gd name="T7" fmla="*/ 151 h 229"/>
                  <a:gd name="T8" fmla="*/ 212 w 225"/>
                  <a:gd name="T9" fmla="*/ 151 h 229"/>
                  <a:gd name="T10" fmla="*/ 212 w 225"/>
                  <a:gd name="T11" fmla="*/ 179 h 229"/>
                  <a:gd name="T12" fmla="*/ 195 w 225"/>
                  <a:gd name="T13" fmla="*/ 211 h 229"/>
                  <a:gd name="T14" fmla="*/ 176 w 225"/>
                  <a:gd name="T15" fmla="*/ 186 h 229"/>
                  <a:gd name="T16" fmla="*/ 176 w 225"/>
                  <a:gd name="T17" fmla="*/ 86 h 229"/>
                  <a:gd name="T18" fmla="*/ 158 w 225"/>
                  <a:gd name="T19" fmla="*/ 27 h 229"/>
                  <a:gd name="T20" fmla="*/ 90 w 225"/>
                  <a:gd name="T21" fmla="*/ 0 h 229"/>
                  <a:gd name="T22" fmla="*/ 15 w 225"/>
                  <a:gd name="T23" fmla="*/ 56 h 229"/>
                  <a:gd name="T24" fmla="*/ 37 w 225"/>
                  <a:gd name="T25" fmla="*/ 80 h 229"/>
                  <a:gd name="T26" fmla="*/ 60 w 225"/>
                  <a:gd name="T27" fmla="*/ 57 h 229"/>
                  <a:gd name="T28" fmla="*/ 35 w 225"/>
                  <a:gd name="T29" fmla="*/ 34 h 229"/>
                  <a:gd name="T30" fmla="*/ 89 w 225"/>
                  <a:gd name="T31" fmla="*/ 11 h 229"/>
                  <a:gd name="T32" fmla="*/ 142 w 225"/>
                  <a:gd name="T33" fmla="*/ 75 h 229"/>
                  <a:gd name="T34" fmla="*/ 142 w 225"/>
                  <a:gd name="T35" fmla="*/ 93 h 229"/>
                  <a:gd name="T36" fmla="*/ 50 w 225"/>
                  <a:gd name="T37" fmla="*/ 111 h 229"/>
                  <a:gd name="T38" fmla="*/ 0 w 225"/>
                  <a:gd name="T39" fmla="*/ 176 h 229"/>
                  <a:gd name="T40" fmla="*/ 80 w 225"/>
                  <a:gd name="T41" fmla="*/ 229 h 229"/>
                  <a:gd name="T42" fmla="*/ 145 w 225"/>
                  <a:gd name="T43" fmla="*/ 186 h 229"/>
                  <a:gd name="T44" fmla="*/ 142 w 225"/>
                  <a:gd name="T45" fmla="*/ 104 h 229"/>
                  <a:gd name="T46" fmla="*/ 142 w 225"/>
                  <a:gd name="T47" fmla="*/ 154 h 229"/>
                  <a:gd name="T48" fmla="*/ 83 w 225"/>
                  <a:gd name="T49" fmla="*/ 218 h 229"/>
                  <a:gd name="T50" fmla="*/ 38 w 225"/>
                  <a:gd name="T51" fmla="*/ 176 h 229"/>
                  <a:gd name="T52" fmla="*/ 142 w 225"/>
                  <a:gd name="T53" fmla="*/ 10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5" h="229">
                    <a:moveTo>
                      <a:pt x="145" y="186"/>
                    </a:moveTo>
                    <a:cubicBezTo>
                      <a:pt x="147" y="206"/>
                      <a:pt x="161" y="227"/>
                      <a:pt x="184" y="227"/>
                    </a:cubicBezTo>
                    <a:cubicBezTo>
                      <a:pt x="195" y="227"/>
                      <a:pt x="225" y="220"/>
                      <a:pt x="225" y="179"/>
                    </a:cubicBezTo>
                    <a:lnTo>
                      <a:pt x="225" y="151"/>
                    </a:lnTo>
                    <a:lnTo>
                      <a:pt x="212" y="151"/>
                    </a:lnTo>
                    <a:lnTo>
                      <a:pt x="212" y="179"/>
                    </a:lnTo>
                    <a:cubicBezTo>
                      <a:pt x="212" y="208"/>
                      <a:pt x="200" y="211"/>
                      <a:pt x="195" y="211"/>
                    </a:cubicBezTo>
                    <a:cubicBezTo>
                      <a:pt x="178" y="211"/>
                      <a:pt x="176" y="189"/>
                      <a:pt x="176" y="186"/>
                    </a:cubicBezTo>
                    <a:lnTo>
                      <a:pt x="176" y="86"/>
                    </a:lnTo>
                    <a:cubicBezTo>
                      <a:pt x="176" y="65"/>
                      <a:pt x="176" y="46"/>
                      <a:pt x="158" y="27"/>
                    </a:cubicBezTo>
                    <a:cubicBezTo>
                      <a:pt x="139" y="8"/>
                      <a:pt x="114" y="0"/>
                      <a:pt x="90" y="0"/>
                    </a:cubicBezTo>
                    <a:cubicBezTo>
                      <a:pt x="49" y="0"/>
                      <a:pt x="15" y="23"/>
                      <a:pt x="15" y="56"/>
                    </a:cubicBezTo>
                    <a:cubicBezTo>
                      <a:pt x="15" y="71"/>
                      <a:pt x="24" y="80"/>
                      <a:pt x="37" y="80"/>
                    </a:cubicBezTo>
                    <a:cubicBezTo>
                      <a:pt x="51" y="80"/>
                      <a:pt x="60" y="70"/>
                      <a:pt x="60" y="57"/>
                    </a:cubicBezTo>
                    <a:cubicBezTo>
                      <a:pt x="60" y="51"/>
                      <a:pt x="58" y="34"/>
                      <a:pt x="35" y="34"/>
                    </a:cubicBezTo>
                    <a:cubicBezTo>
                      <a:pt x="48" y="16"/>
                      <a:pt x="73" y="11"/>
                      <a:pt x="89" y="11"/>
                    </a:cubicBezTo>
                    <a:cubicBezTo>
                      <a:pt x="113" y="11"/>
                      <a:pt x="142" y="30"/>
                      <a:pt x="142" y="75"/>
                    </a:cubicBezTo>
                    <a:lnTo>
                      <a:pt x="142" y="93"/>
                    </a:lnTo>
                    <a:cubicBezTo>
                      <a:pt x="116" y="95"/>
                      <a:pt x="81" y="96"/>
                      <a:pt x="50" y="111"/>
                    </a:cubicBezTo>
                    <a:cubicBezTo>
                      <a:pt x="13" y="128"/>
                      <a:pt x="0" y="154"/>
                      <a:pt x="0" y="176"/>
                    </a:cubicBezTo>
                    <a:cubicBezTo>
                      <a:pt x="0" y="217"/>
                      <a:pt x="48" y="229"/>
                      <a:pt x="80" y="229"/>
                    </a:cubicBezTo>
                    <a:cubicBezTo>
                      <a:pt x="113" y="229"/>
                      <a:pt x="136" y="209"/>
                      <a:pt x="145" y="186"/>
                    </a:cubicBezTo>
                    <a:close/>
                    <a:moveTo>
                      <a:pt x="142" y="104"/>
                    </a:moveTo>
                    <a:lnTo>
                      <a:pt x="142" y="154"/>
                    </a:lnTo>
                    <a:cubicBezTo>
                      <a:pt x="142" y="201"/>
                      <a:pt x="106" y="218"/>
                      <a:pt x="83" y="218"/>
                    </a:cubicBezTo>
                    <a:cubicBezTo>
                      <a:pt x="59" y="218"/>
                      <a:pt x="38" y="201"/>
                      <a:pt x="38" y="176"/>
                    </a:cubicBezTo>
                    <a:cubicBezTo>
                      <a:pt x="38" y="148"/>
                      <a:pt x="59" y="107"/>
                      <a:pt x="142" y="104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1" name="Freeform 42 1 1">
                <a:extLst>
                  <a:ext uri="{FF2B5EF4-FFF2-40B4-BE49-F238E27FC236}">
                    <a16:creationId xmlns:a16="http://schemas.microsoft.com/office/drawing/2014/main" id="{D97AEACF-B4C1-72BB-284C-5880E8143F4A}"/>
                  </a:ext>
                </a:extLst>
              </p:cNvPr>
              <p:cNvSpPr>
                <a:spLocks/>
              </p:cNvSpPr>
              <p:nvPr>
                <p:custDataLst>
                  <p:tags r:id="rId47"/>
                </p:custDataLst>
              </p:nvPr>
            </p:nvSpPr>
            <p:spPr bwMode="auto">
              <a:xfrm>
                <a:off x="4784726" y="2746376"/>
                <a:ext cx="73025" cy="84138"/>
              </a:xfrm>
              <a:custGeom>
                <a:avLst/>
                <a:gdLst>
                  <a:gd name="T0" fmla="*/ 198 w 244"/>
                  <a:gd name="T1" fmla="*/ 49 h 221"/>
                  <a:gd name="T2" fmla="*/ 244 w 244"/>
                  <a:gd name="T3" fmla="*/ 16 h 221"/>
                  <a:gd name="T4" fmla="*/ 244 w 244"/>
                  <a:gd name="T5" fmla="*/ 0 h 221"/>
                  <a:gd name="T6" fmla="*/ 207 w 244"/>
                  <a:gd name="T7" fmla="*/ 2 h 221"/>
                  <a:gd name="T8" fmla="*/ 163 w 244"/>
                  <a:gd name="T9" fmla="*/ 0 h 221"/>
                  <a:gd name="T10" fmla="*/ 163 w 244"/>
                  <a:gd name="T11" fmla="*/ 16 h 221"/>
                  <a:gd name="T12" fmla="*/ 187 w 244"/>
                  <a:gd name="T13" fmla="*/ 37 h 221"/>
                  <a:gd name="T14" fmla="*/ 184 w 244"/>
                  <a:gd name="T15" fmla="*/ 49 h 221"/>
                  <a:gd name="T16" fmla="*/ 134 w 244"/>
                  <a:gd name="T17" fmla="*/ 177 h 221"/>
                  <a:gd name="T18" fmla="*/ 78 w 244"/>
                  <a:gd name="T19" fmla="*/ 37 h 221"/>
                  <a:gd name="T20" fmla="*/ 75 w 244"/>
                  <a:gd name="T21" fmla="*/ 29 h 221"/>
                  <a:gd name="T22" fmla="*/ 103 w 244"/>
                  <a:gd name="T23" fmla="*/ 16 h 221"/>
                  <a:gd name="T24" fmla="*/ 103 w 244"/>
                  <a:gd name="T25" fmla="*/ 0 h 221"/>
                  <a:gd name="T26" fmla="*/ 49 w 244"/>
                  <a:gd name="T27" fmla="*/ 2 h 221"/>
                  <a:gd name="T28" fmla="*/ 0 w 244"/>
                  <a:gd name="T29" fmla="*/ 0 h 221"/>
                  <a:gd name="T30" fmla="*/ 0 w 244"/>
                  <a:gd name="T31" fmla="*/ 16 h 221"/>
                  <a:gd name="T32" fmla="*/ 40 w 244"/>
                  <a:gd name="T33" fmla="*/ 34 h 221"/>
                  <a:gd name="T34" fmla="*/ 112 w 244"/>
                  <a:gd name="T35" fmla="*/ 212 h 221"/>
                  <a:gd name="T36" fmla="*/ 123 w 244"/>
                  <a:gd name="T37" fmla="*/ 221 h 221"/>
                  <a:gd name="T38" fmla="*/ 133 w 244"/>
                  <a:gd name="T39" fmla="*/ 212 h 221"/>
                  <a:gd name="T40" fmla="*/ 198 w 244"/>
                  <a:gd name="T41" fmla="*/ 4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4" h="221">
                    <a:moveTo>
                      <a:pt x="198" y="49"/>
                    </a:moveTo>
                    <a:cubicBezTo>
                      <a:pt x="203" y="38"/>
                      <a:pt x="211" y="16"/>
                      <a:pt x="244" y="16"/>
                    </a:cubicBezTo>
                    <a:lnTo>
                      <a:pt x="244" y="0"/>
                    </a:lnTo>
                    <a:cubicBezTo>
                      <a:pt x="233" y="1"/>
                      <a:pt x="218" y="2"/>
                      <a:pt x="207" y="2"/>
                    </a:cubicBezTo>
                    <a:cubicBezTo>
                      <a:pt x="195" y="2"/>
                      <a:pt x="172" y="1"/>
                      <a:pt x="163" y="0"/>
                    </a:cubicBezTo>
                    <a:lnTo>
                      <a:pt x="163" y="16"/>
                    </a:lnTo>
                    <a:cubicBezTo>
                      <a:pt x="182" y="16"/>
                      <a:pt x="187" y="28"/>
                      <a:pt x="187" y="37"/>
                    </a:cubicBezTo>
                    <a:cubicBezTo>
                      <a:pt x="187" y="42"/>
                      <a:pt x="186" y="44"/>
                      <a:pt x="184" y="49"/>
                    </a:cubicBezTo>
                    <a:lnTo>
                      <a:pt x="134" y="177"/>
                    </a:lnTo>
                    <a:lnTo>
                      <a:pt x="78" y="37"/>
                    </a:lnTo>
                    <a:cubicBezTo>
                      <a:pt x="75" y="31"/>
                      <a:pt x="75" y="30"/>
                      <a:pt x="75" y="29"/>
                    </a:cubicBezTo>
                    <a:cubicBezTo>
                      <a:pt x="75" y="16"/>
                      <a:pt x="94" y="16"/>
                      <a:pt x="103" y="16"/>
                    </a:cubicBezTo>
                    <a:lnTo>
                      <a:pt x="103" y="0"/>
                    </a:lnTo>
                    <a:cubicBezTo>
                      <a:pt x="88" y="1"/>
                      <a:pt x="60" y="2"/>
                      <a:pt x="49" y="2"/>
                    </a:cubicBezTo>
                    <a:cubicBezTo>
                      <a:pt x="35" y="2"/>
                      <a:pt x="15" y="1"/>
                      <a:pt x="0" y="0"/>
                    </a:cubicBezTo>
                    <a:lnTo>
                      <a:pt x="0" y="16"/>
                    </a:lnTo>
                    <a:cubicBezTo>
                      <a:pt x="32" y="16"/>
                      <a:pt x="34" y="19"/>
                      <a:pt x="40" y="34"/>
                    </a:cubicBezTo>
                    <a:lnTo>
                      <a:pt x="112" y="212"/>
                    </a:lnTo>
                    <a:cubicBezTo>
                      <a:pt x="115" y="219"/>
                      <a:pt x="116" y="221"/>
                      <a:pt x="123" y="221"/>
                    </a:cubicBezTo>
                    <a:cubicBezTo>
                      <a:pt x="129" y="221"/>
                      <a:pt x="131" y="217"/>
                      <a:pt x="133" y="212"/>
                    </a:cubicBezTo>
                    <a:lnTo>
                      <a:pt x="198" y="49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2" name="Freeform 43 1 1">
                <a:extLst>
                  <a:ext uri="{FF2B5EF4-FFF2-40B4-BE49-F238E27FC236}">
                    <a16:creationId xmlns:a16="http://schemas.microsoft.com/office/drawing/2014/main" id="{1A8FBC46-136C-C437-600D-4BDCB5A3DD0E}"/>
                  </a:ext>
                </a:extLst>
              </p:cNvPr>
              <p:cNvSpPr>
                <a:spLocks noEditPoints="1"/>
              </p:cNvSpPr>
              <p:nvPr>
                <p:custDataLst>
                  <p:tags r:id="rId48"/>
                </p:custDataLst>
              </p:nvPr>
            </p:nvSpPr>
            <p:spPr bwMode="auto">
              <a:xfrm>
                <a:off x="4865688" y="2701926"/>
                <a:ext cx="31750" cy="127000"/>
              </a:xfrm>
              <a:custGeom>
                <a:avLst/>
                <a:gdLst>
                  <a:gd name="T0" fmla="*/ 72 w 107"/>
                  <a:gd name="T1" fmla="*/ 114 h 335"/>
                  <a:gd name="T2" fmla="*/ 2 w 107"/>
                  <a:gd name="T3" fmla="*/ 119 h 335"/>
                  <a:gd name="T4" fmla="*/ 2 w 107"/>
                  <a:gd name="T5" fmla="*/ 135 h 335"/>
                  <a:gd name="T6" fmla="*/ 39 w 107"/>
                  <a:gd name="T7" fmla="*/ 162 h 335"/>
                  <a:gd name="T8" fmla="*/ 39 w 107"/>
                  <a:gd name="T9" fmla="*/ 297 h 335"/>
                  <a:gd name="T10" fmla="*/ 0 w 107"/>
                  <a:gd name="T11" fmla="*/ 319 h 335"/>
                  <a:gd name="T12" fmla="*/ 0 w 107"/>
                  <a:gd name="T13" fmla="*/ 335 h 335"/>
                  <a:gd name="T14" fmla="*/ 55 w 107"/>
                  <a:gd name="T15" fmla="*/ 333 h 335"/>
                  <a:gd name="T16" fmla="*/ 107 w 107"/>
                  <a:gd name="T17" fmla="*/ 335 h 335"/>
                  <a:gd name="T18" fmla="*/ 107 w 107"/>
                  <a:gd name="T19" fmla="*/ 319 h 335"/>
                  <a:gd name="T20" fmla="*/ 72 w 107"/>
                  <a:gd name="T21" fmla="*/ 297 h 335"/>
                  <a:gd name="T22" fmla="*/ 72 w 107"/>
                  <a:gd name="T23" fmla="*/ 114 h 335"/>
                  <a:gd name="T24" fmla="*/ 74 w 107"/>
                  <a:gd name="T25" fmla="*/ 27 h 335"/>
                  <a:gd name="T26" fmla="*/ 48 w 107"/>
                  <a:gd name="T27" fmla="*/ 0 h 335"/>
                  <a:gd name="T28" fmla="*/ 21 w 107"/>
                  <a:gd name="T29" fmla="*/ 27 h 335"/>
                  <a:gd name="T30" fmla="*/ 48 w 107"/>
                  <a:gd name="T31" fmla="*/ 53 h 335"/>
                  <a:gd name="T32" fmla="*/ 74 w 107"/>
                  <a:gd name="T33" fmla="*/ 27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35">
                    <a:moveTo>
                      <a:pt x="72" y="114"/>
                    </a:moveTo>
                    <a:lnTo>
                      <a:pt x="2" y="119"/>
                    </a:lnTo>
                    <a:lnTo>
                      <a:pt x="2" y="135"/>
                    </a:lnTo>
                    <a:cubicBezTo>
                      <a:pt x="35" y="135"/>
                      <a:pt x="39" y="138"/>
                      <a:pt x="39" y="162"/>
                    </a:cubicBezTo>
                    <a:lnTo>
                      <a:pt x="39" y="297"/>
                    </a:lnTo>
                    <a:cubicBezTo>
                      <a:pt x="39" y="319"/>
                      <a:pt x="34" y="319"/>
                      <a:pt x="0" y="319"/>
                    </a:cubicBezTo>
                    <a:lnTo>
                      <a:pt x="0" y="335"/>
                    </a:lnTo>
                    <a:cubicBezTo>
                      <a:pt x="16" y="334"/>
                      <a:pt x="43" y="333"/>
                      <a:pt x="55" y="333"/>
                    </a:cubicBezTo>
                    <a:cubicBezTo>
                      <a:pt x="72" y="333"/>
                      <a:pt x="90" y="334"/>
                      <a:pt x="107" y="335"/>
                    </a:cubicBezTo>
                    <a:lnTo>
                      <a:pt x="107" y="319"/>
                    </a:lnTo>
                    <a:cubicBezTo>
                      <a:pt x="74" y="319"/>
                      <a:pt x="72" y="317"/>
                      <a:pt x="72" y="297"/>
                    </a:cubicBezTo>
                    <a:lnTo>
                      <a:pt x="72" y="114"/>
                    </a:lnTo>
                    <a:close/>
                    <a:moveTo>
                      <a:pt x="74" y="27"/>
                    </a:moveTo>
                    <a:cubicBezTo>
                      <a:pt x="74" y="11"/>
                      <a:pt x="62" y="0"/>
                      <a:pt x="48" y="0"/>
                    </a:cubicBezTo>
                    <a:cubicBezTo>
                      <a:pt x="32" y="0"/>
                      <a:pt x="21" y="14"/>
                      <a:pt x="21" y="27"/>
                    </a:cubicBezTo>
                    <a:cubicBezTo>
                      <a:pt x="21" y="40"/>
                      <a:pt x="32" y="53"/>
                      <a:pt x="48" y="53"/>
                    </a:cubicBezTo>
                    <a:cubicBezTo>
                      <a:pt x="62" y="53"/>
                      <a:pt x="74" y="43"/>
                      <a:pt x="74" y="2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3" name="Freeform 44 1 1">
                <a:extLst>
                  <a:ext uri="{FF2B5EF4-FFF2-40B4-BE49-F238E27FC236}">
                    <a16:creationId xmlns:a16="http://schemas.microsoft.com/office/drawing/2014/main" id="{9EFEEBDC-35E8-2779-A1A8-6210D8BA3D58}"/>
                  </a:ext>
                </a:extLst>
              </p:cNvPr>
              <p:cNvSpPr>
                <a:spLocks noEditPoints="1"/>
              </p:cNvSpPr>
              <p:nvPr>
                <p:custDataLst>
                  <p:tags r:id="rId49"/>
                </p:custDataLst>
              </p:nvPr>
            </p:nvSpPr>
            <p:spPr bwMode="auto">
              <a:xfrm>
                <a:off x="4906963" y="2743201"/>
                <a:ext cx="66675" cy="87313"/>
              </a:xfrm>
              <a:custGeom>
                <a:avLst/>
                <a:gdLst>
                  <a:gd name="T0" fmla="*/ 221 w 221"/>
                  <a:gd name="T1" fmla="*/ 117 h 229"/>
                  <a:gd name="T2" fmla="*/ 110 w 221"/>
                  <a:gd name="T3" fmla="*/ 0 h 229"/>
                  <a:gd name="T4" fmla="*/ 0 w 221"/>
                  <a:gd name="T5" fmla="*/ 117 h 229"/>
                  <a:gd name="T6" fmla="*/ 110 w 221"/>
                  <a:gd name="T7" fmla="*/ 229 h 229"/>
                  <a:gd name="T8" fmla="*/ 221 w 221"/>
                  <a:gd name="T9" fmla="*/ 117 h 229"/>
                  <a:gd name="T10" fmla="*/ 110 w 221"/>
                  <a:gd name="T11" fmla="*/ 217 h 229"/>
                  <a:gd name="T12" fmla="*/ 54 w 221"/>
                  <a:gd name="T13" fmla="*/ 183 h 229"/>
                  <a:gd name="T14" fmla="*/ 41 w 221"/>
                  <a:gd name="T15" fmla="*/ 113 h 229"/>
                  <a:gd name="T16" fmla="*/ 53 w 221"/>
                  <a:gd name="T17" fmla="*/ 44 h 229"/>
                  <a:gd name="T18" fmla="*/ 110 w 221"/>
                  <a:gd name="T19" fmla="*/ 11 h 229"/>
                  <a:gd name="T20" fmla="*/ 166 w 221"/>
                  <a:gd name="T21" fmla="*/ 43 h 229"/>
                  <a:gd name="T22" fmla="*/ 179 w 221"/>
                  <a:gd name="T23" fmla="*/ 113 h 229"/>
                  <a:gd name="T24" fmla="*/ 168 w 221"/>
                  <a:gd name="T25" fmla="*/ 180 h 229"/>
                  <a:gd name="T26" fmla="*/ 110 w 221"/>
                  <a:gd name="T27" fmla="*/ 21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229">
                    <a:moveTo>
                      <a:pt x="221" y="117"/>
                    </a:moveTo>
                    <a:cubicBezTo>
                      <a:pt x="221" y="53"/>
                      <a:pt x="171" y="0"/>
                      <a:pt x="110" y="0"/>
                    </a:cubicBezTo>
                    <a:cubicBezTo>
                      <a:pt x="48" y="0"/>
                      <a:pt x="0" y="54"/>
                      <a:pt x="0" y="117"/>
                    </a:cubicBezTo>
                    <a:cubicBezTo>
                      <a:pt x="0" y="181"/>
                      <a:pt x="52" y="229"/>
                      <a:pt x="110" y="229"/>
                    </a:cubicBezTo>
                    <a:cubicBezTo>
                      <a:pt x="170" y="229"/>
                      <a:pt x="221" y="180"/>
                      <a:pt x="221" y="117"/>
                    </a:cubicBezTo>
                    <a:close/>
                    <a:moveTo>
                      <a:pt x="110" y="217"/>
                    </a:moveTo>
                    <a:cubicBezTo>
                      <a:pt x="89" y="217"/>
                      <a:pt x="67" y="206"/>
                      <a:pt x="54" y="183"/>
                    </a:cubicBezTo>
                    <a:cubicBezTo>
                      <a:pt x="41" y="161"/>
                      <a:pt x="41" y="131"/>
                      <a:pt x="41" y="113"/>
                    </a:cubicBezTo>
                    <a:cubicBezTo>
                      <a:pt x="41" y="93"/>
                      <a:pt x="41" y="66"/>
                      <a:pt x="53" y="44"/>
                    </a:cubicBezTo>
                    <a:cubicBezTo>
                      <a:pt x="66" y="21"/>
                      <a:pt x="90" y="11"/>
                      <a:pt x="110" y="11"/>
                    </a:cubicBezTo>
                    <a:cubicBezTo>
                      <a:pt x="132" y="11"/>
                      <a:pt x="153" y="22"/>
                      <a:pt x="166" y="43"/>
                    </a:cubicBezTo>
                    <a:cubicBezTo>
                      <a:pt x="179" y="65"/>
                      <a:pt x="179" y="94"/>
                      <a:pt x="179" y="113"/>
                    </a:cubicBezTo>
                    <a:cubicBezTo>
                      <a:pt x="179" y="131"/>
                      <a:pt x="179" y="158"/>
                      <a:pt x="168" y="180"/>
                    </a:cubicBezTo>
                    <a:cubicBezTo>
                      <a:pt x="157" y="202"/>
                      <a:pt x="135" y="217"/>
                      <a:pt x="110" y="21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4" name="Freeform 45 1 1">
                <a:extLst>
                  <a:ext uri="{FF2B5EF4-FFF2-40B4-BE49-F238E27FC236}">
                    <a16:creationId xmlns:a16="http://schemas.microsoft.com/office/drawing/2014/main" id="{96FB82C1-ADE7-11B6-B48C-0FF505514CC7}"/>
                  </a:ext>
                </a:extLst>
              </p:cNvPr>
              <p:cNvSpPr>
                <a:spLocks/>
              </p:cNvSpPr>
              <p:nvPr>
                <p:custDataLst>
                  <p:tags r:id="rId50"/>
                </p:custDataLst>
              </p:nvPr>
            </p:nvSpPr>
            <p:spPr bwMode="auto">
              <a:xfrm>
                <a:off x="4981576" y="2697163"/>
                <a:ext cx="33338" cy="131763"/>
              </a:xfrm>
              <a:custGeom>
                <a:avLst/>
                <a:gdLst>
                  <a:gd name="T0" fmla="*/ 72 w 111"/>
                  <a:gd name="T1" fmla="*/ 0 h 347"/>
                  <a:gd name="T2" fmla="*/ 0 w 111"/>
                  <a:gd name="T3" fmla="*/ 5 h 347"/>
                  <a:gd name="T4" fmla="*/ 0 w 111"/>
                  <a:gd name="T5" fmla="*/ 21 h 347"/>
                  <a:gd name="T6" fmla="*/ 39 w 111"/>
                  <a:gd name="T7" fmla="*/ 49 h 347"/>
                  <a:gd name="T8" fmla="*/ 39 w 111"/>
                  <a:gd name="T9" fmla="*/ 309 h 347"/>
                  <a:gd name="T10" fmla="*/ 0 w 111"/>
                  <a:gd name="T11" fmla="*/ 331 h 347"/>
                  <a:gd name="T12" fmla="*/ 0 w 111"/>
                  <a:gd name="T13" fmla="*/ 347 h 347"/>
                  <a:gd name="T14" fmla="*/ 56 w 111"/>
                  <a:gd name="T15" fmla="*/ 345 h 347"/>
                  <a:gd name="T16" fmla="*/ 111 w 111"/>
                  <a:gd name="T17" fmla="*/ 347 h 347"/>
                  <a:gd name="T18" fmla="*/ 111 w 111"/>
                  <a:gd name="T19" fmla="*/ 331 h 347"/>
                  <a:gd name="T20" fmla="*/ 72 w 111"/>
                  <a:gd name="T21" fmla="*/ 309 h 347"/>
                  <a:gd name="T22" fmla="*/ 72 w 111"/>
                  <a:gd name="T23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1" h="347">
                    <a:moveTo>
                      <a:pt x="72" y="0"/>
                    </a:move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309"/>
                    </a:lnTo>
                    <a:cubicBezTo>
                      <a:pt x="39" y="331"/>
                      <a:pt x="34" y="331"/>
                      <a:pt x="0" y="331"/>
                    </a:cubicBezTo>
                    <a:lnTo>
                      <a:pt x="0" y="347"/>
                    </a:lnTo>
                    <a:cubicBezTo>
                      <a:pt x="17" y="346"/>
                      <a:pt x="43" y="345"/>
                      <a:pt x="56" y="345"/>
                    </a:cubicBezTo>
                    <a:cubicBezTo>
                      <a:pt x="68" y="345"/>
                      <a:pt x="93" y="346"/>
                      <a:pt x="111" y="347"/>
                    </a:cubicBezTo>
                    <a:lnTo>
                      <a:pt x="111" y="331"/>
                    </a:lnTo>
                    <a:cubicBezTo>
                      <a:pt x="78" y="331"/>
                      <a:pt x="72" y="331"/>
                      <a:pt x="72" y="309"/>
                    </a:cubicBezTo>
                    <a:lnTo>
                      <a:pt x="72" y="0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5" name="Freeform 46 1 1">
                <a:extLst>
                  <a:ext uri="{FF2B5EF4-FFF2-40B4-BE49-F238E27FC236}">
                    <a16:creationId xmlns:a16="http://schemas.microsoft.com/office/drawing/2014/main" id="{3B1A60B3-2FC7-CF6D-404D-2DF5A860C049}"/>
                  </a:ext>
                </a:extLst>
              </p:cNvPr>
              <p:cNvSpPr>
                <a:spLocks noEditPoints="1"/>
              </p:cNvSpPr>
              <p:nvPr>
                <p:custDataLst>
                  <p:tags r:id="rId51"/>
                </p:custDataLst>
              </p:nvPr>
            </p:nvSpPr>
            <p:spPr bwMode="auto">
              <a:xfrm>
                <a:off x="5022851" y="2743201"/>
                <a:ext cx="57150" cy="87313"/>
              </a:xfrm>
              <a:custGeom>
                <a:avLst/>
                <a:gdLst>
                  <a:gd name="T0" fmla="*/ 42 w 193"/>
                  <a:gd name="T1" fmla="*/ 98 h 229"/>
                  <a:gd name="T2" fmla="*/ 104 w 193"/>
                  <a:gd name="T3" fmla="*/ 11 h 229"/>
                  <a:gd name="T4" fmla="*/ 160 w 193"/>
                  <a:gd name="T5" fmla="*/ 98 h 229"/>
                  <a:gd name="T6" fmla="*/ 42 w 193"/>
                  <a:gd name="T7" fmla="*/ 98 h 229"/>
                  <a:gd name="T8" fmla="*/ 42 w 193"/>
                  <a:gd name="T9" fmla="*/ 108 h 229"/>
                  <a:gd name="T10" fmla="*/ 181 w 193"/>
                  <a:gd name="T11" fmla="*/ 108 h 229"/>
                  <a:gd name="T12" fmla="*/ 193 w 193"/>
                  <a:gd name="T13" fmla="*/ 98 h 229"/>
                  <a:gd name="T14" fmla="*/ 104 w 193"/>
                  <a:gd name="T15" fmla="*/ 0 h 229"/>
                  <a:gd name="T16" fmla="*/ 0 w 193"/>
                  <a:gd name="T17" fmla="*/ 114 h 229"/>
                  <a:gd name="T18" fmla="*/ 110 w 193"/>
                  <a:gd name="T19" fmla="*/ 229 h 229"/>
                  <a:gd name="T20" fmla="*/ 193 w 193"/>
                  <a:gd name="T21" fmla="*/ 164 h 229"/>
                  <a:gd name="T22" fmla="*/ 187 w 193"/>
                  <a:gd name="T23" fmla="*/ 158 h 229"/>
                  <a:gd name="T24" fmla="*/ 180 w 193"/>
                  <a:gd name="T25" fmla="*/ 165 h 229"/>
                  <a:gd name="T26" fmla="*/ 113 w 193"/>
                  <a:gd name="T27" fmla="*/ 217 h 229"/>
                  <a:gd name="T28" fmla="*/ 56 w 193"/>
                  <a:gd name="T29" fmla="*/ 183 h 229"/>
                  <a:gd name="T30" fmla="*/ 42 w 193"/>
                  <a:gd name="T31" fmla="*/ 108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229">
                    <a:moveTo>
                      <a:pt x="42" y="98"/>
                    </a:moveTo>
                    <a:cubicBezTo>
                      <a:pt x="45" y="23"/>
                      <a:pt x="87" y="11"/>
                      <a:pt x="104" y="11"/>
                    </a:cubicBezTo>
                    <a:cubicBezTo>
                      <a:pt x="155" y="11"/>
                      <a:pt x="160" y="78"/>
                      <a:pt x="160" y="98"/>
                    </a:cubicBezTo>
                    <a:lnTo>
                      <a:pt x="42" y="98"/>
                    </a:lnTo>
                    <a:close/>
                    <a:moveTo>
                      <a:pt x="42" y="108"/>
                    </a:moveTo>
                    <a:lnTo>
                      <a:pt x="181" y="108"/>
                    </a:lnTo>
                    <a:cubicBezTo>
                      <a:pt x="192" y="108"/>
                      <a:pt x="193" y="108"/>
                      <a:pt x="193" y="98"/>
                    </a:cubicBezTo>
                    <a:cubicBezTo>
                      <a:pt x="193" y="48"/>
                      <a:pt x="166" y="0"/>
                      <a:pt x="104" y="0"/>
                    </a:cubicBezTo>
                    <a:cubicBezTo>
                      <a:pt x="46" y="0"/>
                      <a:pt x="0" y="51"/>
                      <a:pt x="0" y="114"/>
                    </a:cubicBezTo>
                    <a:cubicBezTo>
                      <a:pt x="0" y="181"/>
                      <a:pt x="52" y="229"/>
                      <a:pt x="110" y="229"/>
                    </a:cubicBezTo>
                    <a:cubicBezTo>
                      <a:pt x="171" y="229"/>
                      <a:pt x="193" y="174"/>
                      <a:pt x="193" y="164"/>
                    </a:cubicBezTo>
                    <a:cubicBezTo>
                      <a:pt x="193" y="159"/>
                      <a:pt x="189" y="158"/>
                      <a:pt x="187" y="158"/>
                    </a:cubicBezTo>
                    <a:cubicBezTo>
                      <a:pt x="182" y="158"/>
                      <a:pt x="181" y="161"/>
                      <a:pt x="180" y="165"/>
                    </a:cubicBezTo>
                    <a:cubicBezTo>
                      <a:pt x="163" y="217"/>
                      <a:pt x="118" y="217"/>
                      <a:pt x="113" y="217"/>
                    </a:cubicBezTo>
                    <a:cubicBezTo>
                      <a:pt x="88" y="217"/>
                      <a:pt x="68" y="202"/>
                      <a:pt x="56" y="183"/>
                    </a:cubicBezTo>
                    <a:cubicBezTo>
                      <a:pt x="42" y="159"/>
                      <a:pt x="42" y="126"/>
                      <a:pt x="42" y="10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06" name="Freeform 47 1 1">
                <a:extLst>
                  <a:ext uri="{FF2B5EF4-FFF2-40B4-BE49-F238E27FC236}">
                    <a16:creationId xmlns:a16="http://schemas.microsoft.com/office/drawing/2014/main" id="{99E71AEB-D624-6D55-16DF-B0302E90DF0E}"/>
                  </a:ext>
                </a:extLst>
              </p:cNvPr>
              <p:cNvSpPr>
                <a:spLocks/>
              </p:cNvSpPr>
              <p:nvPr>
                <p:custDataLst>
                  <p:tags r:id="rId52"/>
                </p:custDataLst>
              </p:nvPr>
            </p:nvSpPr>
            <p:spPr bwMode="auto">
              <a:xfrm>
                <a:off x="5087938" y="2711451"/>
                <a:ext cx="47625" cy="119063"/>
              </a:xfrm>
              <a:custGeom>
                <a:avLst/>
                <a:gdLst>
                  <a:gd name="T0" fmla="*/ 76 w 156"/>
                  <a:gd name="T1" fmla="*/ 108 h 313"/>
                  <a:gd name="T2" fmla="*/ 148 w 156"/>
                  <a:gd name="T3" fmla="*/ 108 h 313"/>
                  <a:gd name="T4" fmla="*/ 148 w 156"/>
                  <a:gd name="T5" fmla="*/ 92 h 313"/>
                  <a:gd name="T6" fmla="*/ 76 w 156"/>
                  <a:gd name="T7" fmla="*/ 92 h 313"/>
                  <a:gd name="T8" fmla="*/ 76 w 156"/>
                  <a:gd name="T9" fmla="*/ 0 h 313"/>
                  <a:gd name="T10" fmla="*/ 64 w 156"/>
                  <a:gd name="T11" fmla="*/ 0 h 313"/>
                  <a:gd name="T12" fmla="*/ 0 w 156"/>
                  <a:gd name="T13" fmla="*/ 97 h 313"/>
                  <a:gd name="T14" fmla="*/ 0 w 156"/>
                  <a:gd name="T15" fmla="*/ 108 h 313"/>
                  <a:gd name="T16" fmla="*/ 42 w 156"/>
                  <a:gd name="T17" fmla="*/ 108 h 313"/>
                  <a:gd name="T18" fmla="*/ 42 w 156"/>
                  <a:gd name="T19" fmla="*/ 246 h 313"/>
                  <a:gd name="T20" fmla="*/ 106 w 156"/>
                  <a:gd name="T21" fmla="*/ 313 h 313"/>
                  <a:gd name="T22" fmla="*/ 156 w 156"/>
                  <a:gd name="T23" fmla="*/ 246 h 313"/>
                  <a:gd name="T24" fmla="*/ 156 w 156"/>
                  <a:gd name="T25" fmla="*/ 217 h 313"/>
                  <a:gd name="T26" fmla="*/ 143 w 156"/>
                  <a:gd name="T27" fmla="*/ 217 h 313"/>
                  <a:gd name="T28" fmla="*/ 143 w 156"/>
                  <a:gd name="T29" fmla="*/ 245 h 313"/>
                  <a:gd name="T30" fmla="*/ 110 w 156"/>
                  <a:gd name="T31" fmla="*/ 301 h 313"/>
                  <a:gd name="T32" fmla="*/ 76 w 156"/>
                  <a:gd name="T33" fmla="*/ 247 h 313"/>
                  <a:gd name="T34" fmla="*/ 76 w 156"/>
                  <a:gd name="T35" fmla="*/ 108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3">
                    <a:moveTo>
                      <a:pt x="76" y="108"/>
                    </a:moveTo>
                    <a:lnTo>
                      <a:pt x="148" y="108"/>
                    </a:lnTo>
                    <a:lnTo>
                      <a:pt x="148" y="92"/>
                    </a:lnTo>
                    <a:lnTo>
                      <a:pt x="76" y="92"/>
                    </a:lnTo>
                    <a:lnTo>
                      <a:pt x="76" y="0"/>
                    </a:lnTo>
                    <a:lnTo>
                      <a:pt x="64" y="0"/>
                    </a:lnTo>
                    <a:cubicBezTo>
                      <a:pt x="63" y="41"/>
                      <a:pt x="48" y="95"/>
                      <a:pt x="0" y="97"/>
                    </a:cubicBezTo>
                    <a:lnTo>
                      <a:pt x="0" y="108"/>
                    </a:lnTo>
                    <a:lnTo>
                      <a:pt x="42" y="108"/>
                    </a:lnTo>
                    <a:lnTo>
                      <a:pt x="42" y="246"/>
                    </a:lnTo>
                    <a:cubicBezTo>
                      <a:pt x="42" y="307"/>
                      <a:pt x="88" y="313"/>
                      <a:pt x="106" y="313"/>
                    </a:cubicBezTo>
                    <a:cubicBezTo>
                      <a:pt x="142" y="313"/>
                      <a:pt x="156" y="278"/>
                      <a:pt x="156" y="246"/>
                    </a:cubicBezTo>
                    <a:lnTo>
                      <a:pt x="156" y="217"/>
                    </a:lnTo>
                    <a:lnTo>
                      <a:pt x="143" y="217"/>
                    </a:lnTo>
                    <a:lnTo>
                      <a:pt x="143" y="245"/>
                    </a:lnTo>
                    <a:cubicBezTo>
                      <a:pt x="143" y="282"/>
                      <a:pt x="128" y="301"/>
                      <a:pt x="110" y="301"/>
                    </a:cubicBezTo>
                    <a:cubicBezTo>
                      <a:pt x="76" y="301"/>
                      <a:pt x="76" y="255"/>
                      <a:pt x="76" y="247"/>
                    </a:cubicBezTo>
                    <a:lnTo>
                      <a:pt x="76" y="10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sp>
          <p:nvSpPr>
            <p:cNvPr id="1407" name="Rectangle 1406">
              <a:extLst>
                <a:ext uri="{FF2B5EF4-FFF2-40B4-BE49-F238E27FC236}">
                  <a16:creationId xmlns:a16="http://schemas.microsoft.com/office/drawing/2014/main" id="{71732F2D-A2FF-E07D-A578-18E531D128B6}"/>
                </a:ext>
              </a:extLst>
            </p:cNvPr>
            <p:cNvSpPr/>
            <p:nvPr/>
          </p:nvSpPr>
          <p:spPr>
            <a:xfrm>
              <a:off x="7410984" y="653573"/>
              <a:ext cx="2734455" cy="265696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95000"/>
                    <a:alpha val="0"/>
                  </a:schemeClr>
                </a:gs>
                <a:gs pos="50000">
                  <a:srgbClr val="C39BE1"/>
                </a:gs>
                <a:gs pos="100000">
                  <a:schemeClr val="bg1">
                    <a:alpha val="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dirty="0"/>
            </a:p>
          </p:txBody>
        </p:sp>
        <p:grpSp>
          <p:nvGrpSpPr>
            <p:cNvPr id="1408" name="Group 1407" descr="\documentclass{article}&#10;\usepackage{amsmath}&#10;\pagestyle{empty}&#10;\begin{document}&#10;&#10;Soft X-rays&#10;&#10;&#10;\end{document}" title="IguanaTex Vector Display">
              <a:extLst>
                <a:ext uri="{FF2B5EF4-FFF2-40B4-BE49-F238E27FC236}">
                  <a16:creationId xmlns:a16="http://schemas.microsoft.com/office/drawing/2014/main" id="{59907850-7113-7B7F-84F1-97A5C564236B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>
              <a:off x="8375645" y="726796"/>
              <a:ext cx="776813" cy="145173"/>
              <a:chOff x="5730879" y="2271713"/>
              <a:chExt cx="728663" cy="161926"/>
            </a:xfrm>
          </p:grpSpPr>
          <p:sp>
            <p:nvSpPr>
              <p:cNvPr id="1409" name="Freeform 54 2 1 1 1">
                <a:extLst>
                  <a:ext uri="{FF2B5EF4-FFF2-40B4-BE49-F238E27FC236}">
                    <a16:creationId xmlns:a16="http://schemas.microsoft.com/office/drawing/2014/main" id="{C8523775-6462-A9DD-A4A0-857F8BB1B6B4}"/>
                  </a:ext>
                </a:extLst>
              </p:cNvPr>
              <p:cNvSpPr>
                <a:spLocks/>
              </p:cNvSpPr>
              <p:nvPr>
                <p:custDataLst>
                  <p:tags r:id="rId25"/>
                </p:custDataLst>
              </p:nvPr>
            </p:nvSpPr>
            <p:spPr bwMode="auto">
              <a:xfrm>
                <a:off x="5730879" y="2271713"/>
                <a:ext cx="66675" cy="130175"/>
              </a:xfrm>
              <a:custGeom>
                <a:avLst/>
                <a:gdLst>
                  <a:gd name="T0" fmla="*/ 146 w 221"/>
                  <a:gd name="T1" fmla="*/ 158 h 363"/>
                  <a:gd name="T2" fmla="*/ 82 w 221"/>
                  <a:gd name="T3" fmla="*/ 143 h 363"/>
                  <a:gd name="T4" fmla="*/ 32 w 221"/>
                  <a:gd name="T5" fmla="*/ 79 h 363"/>
                  <a:gd name="T6" fmla="*/ 98 w 221"/>
                  <a:gd name="T7" fmla="*/ 14 h 363"/>
                  <a:gd name="T8" fmla="*/ 195 w 221"/>
                  <a:gd name="T9" fmla="*/ 118 h 363"/>
                  <a:gd name="T10" fmla="*/ 201 w 221"/>
                  <a:gd name="T11" fmla="*/ 124 h 363"/>
                  <a:gd name="T12" fmla="*/ 208 w 221"/>
                  <a:gd name="T13" fmla="*/ 112 h 363"/>
                  <a:gd name="T14" fmla="*/ 208 w 221"/>
                  <a:gd name="T15" fmla="*/ 12 h 363"/>
                  <a:gd name="T16" fmla="*/ 202 w 221"/>
                  <a:gd name="T17" fmla="*/ 0 h 363"/>
                  <a:gd name="T18" fmla="*/ 195 w 221"/>
                  <a:gd name="T19" fmla="*/ 7 h 363"/>
                  <a:gd name="T20" fmla="*/ 177 w 221"/>
                  <a:gd name="T21" fmla="*/ 35 h 363"/>
                  <a:gd name="T22" fmla="*/ 97 w 221"/>
                  <a:gd name="T23" fmla="*/ 0 h 363"/>
                  <a:gd name="T24" fmla="*/ 0 w 221"/>
                  <a:gd name="T25" fmla="*/ 97 h 363"/>
                  <a:gd name="T26" fmla="*/ 65 w 221"/>
                  <a:gd name="T27" fmla="*/ 188 h 363"/>
                  <a:gd name="T28" fmla="*/ 131 w 221"/>
                  <a:gd name="T29" fmla="*/ 204 h 363"/>
                  <a:gd name="T30" fmla="*/ 174 w 221"/>
                  <a:gd name="T31" fmla="*/ 230 h 363"/>
                  <a:gd name="T32" fmla="*/ 189 w 221"/>
                  <a:gd name="T33" fmla="*/ 276 h 363"/>
                  <a:gd name="T34" fmla="*/ 122 w 221"/>
                  <a:gd name="T35" fmla="*/ 347 h 363"/>
                  <a:gd name="T36" fmla="*/ 44 w 221"/>
                  <a:gd name="T37" fmla="*/ 320 h 363"/>
                  <a:gd name="T38" fmla="*/ 13 w 221"/>
                  <a:gd name="T39" fmla="*/ 243 h 363"/>
                  <a:gd name="T40" fmla="*/ 7 w 221"/>
                  <a:gd name="T41" fmla="*/ 238 h 363"/>
                  <a:gd name="T42" fmla="*/ 0 w 221"/>
                  <a:gd name="T43" fmla="*/ 251 h 363"/>
                  <a:gd name="T44" fmla="*/ 0 w 221"/>
                  <a:gd name="T45" fmla="*/ 351 h 363"/>
                  <a:gd name="T46" fmla="*/ 6 w 221"/>
                  <a:gd name="T47" fmla="*/ 363 h 363"/>
                  <a:gd name="T48" fmla="*/ 13 w 221"/>
                  <a:gd name="T49" fmla="*/ 356 h 363"/>
                  <a:gd name="T50" fmla="*/ 31 w 221"/>
                  <a:gd name="T51" fmla="*/ 328 h 363"/>
                  <a:gd name="T52" fmla="*/ 123 w 221"/>
                  <a:gd name="T53" fmla="*/ 363 h 363"/>
                  <a:gd name="T54" fmla="*/ 221 w 221"/>
                  <a:gd name="T55" fmla="*/ 259 h 363"/>
                  <a:gd name="T56" fmla="*/ 146 w 221"/>
                  <a:gd name="T57" fmla="*/ 158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1" h="363">
                    <a:moveTo>
                      <a:pt x="146" y="158"/>
                    </a:moveTo>
                    <a:lnTo>
                      <a:pt x="82" y="143"/>
                    </a:lnTo>
                    <a:cubicBezTo>
                      <a:pt x="52" y="135"/>
                      <a:pt x="32" y="108"/>
                      <a:pt x="32" y="79"/>
                    </a:cubicBezTo>
                    <a:cubicBezTo>
                      <a:pt x="32" y="44"/>
                      <a:pt x="59" y="14"/>
                      <a:pt x="98" y="14"/>
                    </a:cubicBezTo>
                    <a:cubicBezTo>
                      <a:pt x="181" y="14"/>
                      <a:pt x="192" y="96"/>
                      <a:pt x="195" y="118"/>
                    </a:cubicBezTo>
                    <a:cubicBezTo>
                      <a:pt x="196" y="121"/>
                      <a:pt x="196" y="124"/>
                      <a:pt x="201" y="124"/>
                    </a:cubicBezTo>
                    <a:cubicBezTo>
                      <a:pt x="208" y="124"/>
                      <a:pt x="208" y="122"/>
                      <a:pt x="208" y="112"/>
                    </a:cubicBezTo>
                    <a:lnTo>
                      <a:pt x="208" y="12"/>
                    </a:lnTo>
                    <a:cubicBezTo>
                      <a:pt x="208" y="4"/>
                      <a:pt x="208" y="0"/>
                      <a:pt x="202" y="0"/>
                    </a:cubicBezTo>
                    <a:cubicBezTo>
                      <a:pt x="199" y="0"/>
                      <a:pt x="198" y="1"/>
                      <a:pt x="195" y="7"/>
                    </a:cubicBezTo>
                    <a:lnTo>
                      <a:pt x="177" y="35"/>
                    </a:lnTo>
                    <a:cubicBezTo>
                      <a:pt x="162" y="21"/>
                      <a:pt x="142" y="0"/>
                      <a:pt x="97" y="0"/>
                    </a:cubicBezTo>
                    <a:cubicBezTo>
                      <a:pt x="42" y="0"/>
                      <a:pt x="0" y="44"/>
                      <a:pt x="0" y="97"/>
                    </a:cubicBezTo>
                    <a:cubicBezTo>
                      <a:pt x="0" y="138"/>
                      <a:pt x="27" y="175"/>
                      <a:pt x="65" y="188"/>
                    </a:cubicBezTo>
                    <a:cubicBezTo>
                      <a:pt x="71" y="190"/>
                      <a:pt x="96" y="196"/>
                      <a:pt x="131" y="204"/>
                    </a:cubicBezTo>
                    <a:cubicBezTo>
                      <a:pt x="145" y="208"/>
                      <a:pt x="160" y="211"/>
                      <a:pt x="174" y="230"/>
                    </a:cubicBezTo>
                    <a:cubicBezTo>
                      <a:pt x="184" y="243"/>
                      <a:pt x="189" y="259"/>
                      <a:pt x="189" y="276"/>
                    </a:cubicBezTo>
                    <a:cubicBezTo>
                      <a:pt x="189" y="311"/>
                      <a:pt x="164" y="347"/>
                      <a:pt x="122" y="347"/>
                    </a:cubicBezTo>
                    <a:cubicBezTo>
                      <a:pt x="108" y="347"/>
                      <a:pt x="70" y="345"/>
                      <a:pt x="44" y="320"/>
                    </a:cubicBezTo>
                    <a:cubicBezTo>
                      <a:pt x="15" y="293"/>
                      <a:pt x="13" y="261"/>
                      <a:pt x="13" y="243"/>
                    </a:cubicBezTo>
                    <a:cubicBezTo>
                      <a:pt x="12" y="238"/>
                      <a:pt x="8" y="238"/>
                      <a:pt x="7" y="238"/>
                    </a:cubicBezTo>
                    <a:cubicBezTo>
                      <a:pt x="0" y="238"/>
                      <a:pt x="0" y="242"/>
                      <a:pt x="0" y="251"/>
                    </a:cubicBezTo>
                    <a:lnTo>
                      <a:pt x="0" y="351"/>
                    </a:lnTo>
                    <a:cubicBezTo>
                      <a:pt x="0" y="359"/>
                      <a:pt x="0" y="363"/>
                      <a:pt x="6" y="363"/>
                    </a:cubicBezTo>
                    <a:cubicBezTo>
                      <a:pt x="9" y="363"/>
                      <a:pt x="10" y="362"/>
                      <a:pt x="13" y="356"/>
                    </a:cubicBezTo>
                    <a:cubicBezTo>
                      <a:pt x="13" y="356"/>
                      <a:pt x="15" y="354"/>
                      <a:pt x="31" y="328"/>
                    </a:cubicBezTo>
                    <a:cubicBezTo>
                      <a:pt x="47" y="345"/>
                      <a:pt x="78" y="363"/>
                      <a:pt x="123" y="363"/>
                    </a:cubicBezTo>
                    <a:cubicBezTo>
                      <a:pt x="181" y="363"/>
                      <a:pt x="221" y="314"/>
                      <a:pt x="221" y="259"/>
                    </a:cubicBezTo>
                    <a:cubicBezTo>
                      <a:pt x="221" y="209"/>
                      <a:pt x="188" y="168"/>
                      <a:pt x="146" y="15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0" name="Freeform 55 2 1 1 1">
                <a:extLst>
                  <a:ext uri="{FF2B5EF4-FFF2-40B4-BE49-F238E27FC236}">
                    <a16:creationId xmlns:a16="http://schemas.microsoft.com/office/drawing/2014/main" id="{A662CBAE-37AF-E543-EF8E-B144ACB08DBF}"/>
                  </a:ext>
                </a:extLst>
              </p:cNvPr>
              <p:cNvSpPr>
                <a:spLocks noEditPoints="1"/>
              </p:cNvSpPr>
              <p:nvPr>
                <p:custDataLst>
                  <p:tags r:id="rId26"/>
                </p:custDataLst>
              </p:nvPr>
            </p:nvSpPr>
            <p:spPr bwMode="auto">
              <a:xfrm>
                <a:off x="5810254" y="2317751"/>
                <a:ext cx="66675" cy="80963"/>
              </a:xfrm>
              <a:custGeom>
                <a:avLst/>
                <a:gdLst>
                  <a:gd name="T0" fmla="*/ 221 w 221"/>
                  <a:gd name="T1" fmla="*/ 117 h 229"/>
                  <a:gd name="T2" fmla="*/ 111 w 221"/>
                  <a:gd name="T3" fmla="*/ 0 h 229"/>
                  <a:gd name="T4" fmla="*/ 0 w 221"/>
                  <a:gd name="T5" fmla="*/ 117 h 229"/>
                  <a:gd name="T6" fmla="*/ 110 w 221"/>
                  <a:gd name="T7" fmla="*/ 229 h 229"/>
                  <a:gd name="T8" fmla="*/ 221 w 221"/>
                  <a:gd name="T9" fmla="*/ 117 h 229"/>
                  <a:gd name="T10" fmla="*/ 111 w 221"/>
                  <a:gd name="T11" fmla="*/ 217 h 229"/>
                  <a:gd name="T12" fmla="*/ 54 w 221"/>
                  <a:gd name="T13" fmla="*/ 183 h 229"/>
                  <a:gd name="T14" fmla="*/ 41 w 221"/>
                  <a:gd name="T15" fmla="*/ 113 h 229"/>
                  <a:gd name="T16" fmla="*/ 53 w 221"/>
                  <a:gd name="T17" fmla="*/ 45 h 229"/>
                  <a:gd name="T18" fmla="*/ 110 w 221"/>
                  <a:gd name="T19" fmla="*/ 11 h 229"/>
                  <a:gd name="T20" fmla="*/ 167 w 221"/>
                  <a:gd name="T21" fmla="*/ 44 h 229"/>
                  <a:gd name="T22" fmla="*/ 180 w 221"/>
                  <a:gd name="T23" fmla="*/ 113 h 229"/>
                  <a:gd name="T24" fmla="*/ 169 w 221"/>
                  <a:gd name="T25" fmla="*/ 180 h 229"/>
                  <a:gd name="T26" fmla="*/ 111 w 221"/>
                  <a:gd name="T27" fmla="*/ 21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229">
                    <a:moveTo>
                      <a:pt x="221" y="117"/>
                    </a:moveTo>
                    <a:cubicBezTo>
                      <a:pt x="221" y="53"/>
                      <a:pt x="171" y="0"/>
                      <a:pt x="111" y="0"/>
                    </a:cubicBezTo>
                    <a:cubicBezTo>
                      <a:pt x="48" y="0"/>
                      <a:pt x="0" y="55"/>
                      <a:pt x="0" y="117"/>
                    </a:cubicBezTo>
                    <a:cubicBezTo>
                      <a:pt x="0" y="181"/>
                      <a:pt x="52" y="229"/>
                      <a:pt x="110" y="229"/>
                    </a:cubicBezTo>
                    <a:cubicBezTo>
                      <a:pt x="171" y="229"/>
                      <a:pt x="221" y="180"/>
                      <a:pt x="221" y="117"/>
                    </a:cubicBezTo>
                    <a:close/>
                    <a:moveTo>
                      <a:pt x="111" y="217"/>
                    </a:moveTo>
                    <a:cubicBezTo>
                      <a:pt x="89" y="217"/>
                      <a:pt x="67" y="206"/>
                      <a:pt x="54" y="183"/>
                    </a:cubicBezTo>
                    <a:cubicBezTo>
                      <a:pt x="41" y="161"/>
                      <a:pt x="41" y="131"/>
                      <a:pt x="41" y="113"/>
                    </a:cubicBezTo>
                    <a:cubicBezTo>
                      <a:pt x="41" y="93"/>
                      <a:pt x="41" y="67"/>
                      <a:pt x="53" y="45"/>
                    </a:cubicBezTo>
                    <a:cubicBezTo>
                      <a:pt x="67" y="22"/>
                      <a:pt x="90" y="11"/>
                      <a:pt x="110" y="11"/>
                    </a:cubicBezTo>
                    <a:cubicBezTo>
                      <a:pt x="132" y="11"/>
                      <a:pt x="154" y="22"/>
                      <a:pt x="167" y="44"/>
                    </a:cubicBezTo>
                    <a:cubicBezTo>
                      <a:pt x="180" y="65"/>
                      <a:pt x="180" y="94"/>
                      <a:pt x="180" y="113"/>
                    </a:cubicBezTo>
                    <a:cubicBezTo>
                      <a:pt x="180" y="131"/>
                      <a:pt x="180" y="158"/>
                      <a:pt x="169" y="180"/>
                    </a:cubicBezTo>
                    <a:cubicBezTo>
                      <a:pt x="158" y="202"/>
                      <a:pt x="136" y="217"/>
                      <a:pt x="111" y="21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1" name="Freeform 56 2 1 1 1">
                <a:extLst>
                  <a:ext uri="{FF2B5EF4-FFF2-40B4-BE49-F238E27FC236}">
                    <a16:creationId xmlns:a16="http://schemas.microsoft.com/office/drawing/2014/main" id="{68369704-215D-660B-5F3A-E2036FC1D0B2}"/>
                  </a:ext>
                </a:extLst>
              </p:cNvPr>
              <p:cNvSpPr>
                <a:spLocks/>
              </p:cNvSpPr>
              <p:nvPr>
                <p:custDataLst>
                  <p:tags r:id="rId27"/>
                </p:custDataLst>
              </p:nvPr>
            </p:nvSpPr>
            <p:spPr bwMode="auto">
              <a:xfrm>
                <a:off x="5886454" y="2271713"/>
                <a:ext cx="47625" cy="125413"/>
              </a:xfrm>
              <a:custGeom>
                <a:avLst/>
                <a:gdLst>
                  <a:gd name="T0" fmla="*/ 70 w 161"/>
                  <a:gd name="T1" fmla="*/ 137 h 352"/>
                  <a:gd name="T2" fmla="*/ 70 w 161"/>
                  <a:gd name="T3" fmla="*/ 79 h 352"/>
                  <a:gd name="T4" fmla="*/ 116 w 161"/>
                  <a:gd name="T5" fmla="*/ 11 h 352"/>
                  <a:gd name="T6" fmla="*/ 133 w 161"/>
                  <a:gd name="T7" fmla="*/ 15 h 352"/>
                  <a:gd name="T8" fmla="*/ 118 w 161"/>
                  <a:gd name="T9" fmla="*/ 35 h 352"/>
                  <a:gd name="T10" fmla="*/ 139 w 161"/>
                  <a:gd name="T11" fmla="*/ 57 h 352"/>
                  <a:gd name="T12" fmla="*/ 161 w 161"/>
                  <a:gd name="T13" fmla="*/ 35 h 352"/>
                  <a:gd name="T14" fmla="*/ 116 w 161"/>
                  <a:gd name="T15" fmla="*/ 0 h 352"/>
                  <a:gd name="T16" fmla="*/ 39 w 161"/>
                  <a:gd name="T17" fmla="*/ 79 h 352"/>
                  <a:gd name="T18" fmla="*/ 39 w 161"/>
                  <a:gd name="T19" fmla="*/ 137 h 352"/>
                  <a:gd name="T20" fmla="*/ 0 w 161"/>
                  <a:gd name="T21" fmla="*/ 137 h 352"/>
                  <a:gd name="T22" fmla="*/ 0 w 161"/>
                  <a:gd name="T23" fmla="*/ 152 h 352"/>
                  <a:gd name="T24" fmla="*/ 39 w 161"/>
                  <a:gd name="T25" fmla="*/ 152 h 352"/>
                  <a:gd name="T26" fmla="*/ 39 w 161"/>
                  <a:gd name="T27" fmla="*/ 314 h 352"/>
                  <a:gd name="T28" fmla="*/ 0 w 161"/>
                  <a:gd name="T29" fmla="*/ 336 h 352"/>
                  <a:gd name="T30" fmla="*/ 0 w 161"/>
                  <a:gd name="T31" fmla="*/ 352 h 352"/>
                  <a:gd name="T32" fmla="*/ 57 w 161"/>
                  <a:gd name="T33" fmla="*/ 350 h 352"/>
                  <a:gd name="T34" fmla="*/ 120 w 161"/>
                  <a:gd name="T35" fmla="*/ 352 h 352"/>
                  <a:gd name="T36" fmla="*/ 120 w 161"/>
                  <a:gd name="T37" fmla="*/ 336 h 352"/>
                  <a:gd name="T38" fmla="*/ 110 w 161"/>
                  <a:gd name="T39" fmla="*/ 336 h 352"/>
                  <a:gd name="T40" fmla="*/ 72 w 161"/>
                  <a:gd name="T41" fmla="*/ 313 h 352"/>
                  <a:gd name="T42" fmla="*/ 72 w 161"/>
                  <a:gd name="T43" fmla="*/ 152 h 352"/>
                  <a:gd name="T44" fmla="*/ 129 w 161"/>
                  <a:gd name="T45" fmla="*/ 152 h 352"/>
                  <a:gd name="T46" fmla="*/ 129 w 161"/>
                  <a:gd name="T47" fmla="*/ 137 h 352"/>
                  <a:gd name="T48" fmla="*/ 70 w 161"/>
                  <a:gd name="T49" fmla="*/ 137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1" h="352">
                    <a:moveTo>
                      <a:pt x="70" y="137"/>
                    </a:moveTo>
                    <a:lnTo>
                      <a:pt x="70" y="79"/>
                    </a:lnTo>
                    <a:cubicBezTo>
                      <a:pt x="70" y="35"/>
                      <a:pt x="94" y="11"/>
                      <a:pt x="116" y="11"/>
                    </a:cubicBezTo>
                    <a:cubicBezTo>
                      <a:pt x="118" y="11"/>
                      <a:pt x="125" y="11"/>
                      <a:pt x="133" y="15"/>
                    </a:cubicBezTo>
                    <a:cubicBezTo>
                      <a:pt x="127" y="16"/>
                      <a:pt x="118" y="23"/>
                      <a:pt x="118" y="35"/>
                    </a:cubicBezTo>
                    <a:cubicBezTo>
                      <a:pt x="118" y="47"/>
                      <a:pt x="126" y="57"/>
                      <a:pt x="139" y="57"/>
                    </a:cubicBezTo>
                    <a:cubicBezTo>
                      <a:pt x="154" y="57"/>
                      <a:pt x="161" y="47"/>
                      <a:pt x="161" y="35"/>
                    </a:cubicBezTo>
                    <a:cubicBezTo>
                      <a:pt x="161" y="16"/>
                      <a:pt x="143" y="0"/>
                      <a:pt x="116" y="0"/>
                    </a:cubicBezTo>
                    <a:cubicBezTo>
                      <a:pt x="81" y="0"/>
                      <a:pt x="39" y="26"/>
                      <a:pt x="39" y="79"/>
                    </a:cubicBezTo>
                    <a:lnTo>
                      <a:pt x="39" y="137"/>
                    </a:lnTo>
                    <a:lnTo>
                      <a:pt x="0" y="137"/>
                    </a:lnTo>
                    <a:lnTo>
                      <a:pt x="0" y="152"/>
                    </a:lnTo>
                    <a:lnTo>
                      <a:pt x="39" y="152"/>
                    </a:lnTo>
                    <a:lnTo>
                      <a:pt x="39" y="314"/>
                    </a:lnTo>
                    <a:cubicBezTo>
                      <a:pt x="39" y="336"/>
                      <a:pt x="33" y="336"/>
                      <a:pt x="0" y="336"/>
                    </a:cubicBezTo>
                    <a:lnTo>
                      <a:pt x="0" y="352"/>
                    </a:lnTo>
                    <a:cubicBezTo>
                      <a:pt x="19" y="351"/>
                      <a:pt x="43" y="350"/>
                      <a:pt x="57" y="350"/>
                    </a:cubicBezTo>
                    <a:cubicBezTo>
                      <a:pt x="77" y="350"/>
                      <a:pt x="100" y="350"/>
                      <a:pt x="120" y="352"/>
                    </a:cubicBezTo>
                    <a:lnTo>
                      <a:pt x="120" y="336"/>
                    </a:lnTo>
                    <a:lnTo>
                      <a:pt x="110" y="336"/>
                    </a:lnTo>
                    <a:cubicBezTo>
                      <a:pt x="73" y="336"/>
                      <a:pt x="72" y="331"/>
                      <a:pt x="72" y="313"/>
                    </a:cubicBezTo>
                    <a:lnTo>
                      <a:pt x="72" y="152"/>
                    </a:lnTo>
                    <a:lnTo>
                      <a:pt x="129" y="152"/>
                    </a:lnTo>
                    <a:lnTo>
                      <a:pt x="129" y="137"/>
                    </a:lnTo>
                    <a:lnTo>
                      <a:pt x="70" y="137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2" name="Freeform 57 2 1 1 1">
                <a:extLst>
                  <a:ext uri="{FF2B5EF4-FFF2-40B4-BE49-F238E27FC236}">
                    <a16:creationId xmlns:a16="http://schemas.microsoft.com/office/drawing/2014/main" id="{5CA5A936-8AAE-4C87-40BA-624494272CA3}"/>
                  </a:ext>
                </a:extLst>
              </p:cNvPr>
              <p:cNvSpPr>
                <a:spLocks/>
              </p:cNvSpPr>
              <p:nvPr>
                <p:custDataLst>
                  <p:tags r:id="rId28"/>
                </p:custDataLst>
              </p:nvPr>
            </p:nvSpPr>
            <p:spPr bwMode="auto">
              <a:xfrm>
                <a:off x="5929317" y="2287588"/>
                <a:ext cx="47625" cy="111125"/>
              </a:xfrm>
              <a:custGeom>
                <a:avLst/>
                <a:gdLst>
                  <a:gd name="T0" fmla="*/ 77 w 156"/>
                  <a:gd name="T1" fmla="*/ 107 h 312"/>
                  <a:gd name="T2" fmla="*/ 148 w 156"/>
                  <a:gd name="T3" fmla="*/ 107 h 312"/>
                  <a:gd name="T4" fmla="*/ 148 w 156"/>
                  <a:gd name="T5" fmla="*/ 92 h 312"/>
                  <a:gd name="T6" fmla="*/ 77 w 156"/>
                  <a:gd name="T7" fmla="*/ 92 h 312"/>
                  <a:gd name="T8" fmla="*/ 77 w 156"/>
                  <a:gd name="T9" fmla="*/ 0 h 312"/>
                  <a:gd name="T10" fmla="*/ 64 w 156"/>
                  <a:gd name="T11" fmla="*/ 0 h 312"/>
                  <a:gd name="T12" fmla="*/ 0 w 156"/>
                  <a:gd name="T13" fmla="*/ 96 h 312"/>
                  <a:gd name="T14" fmla="*/ 0 w 156"/>
                  <a:gd name="T15" fmla="*/ 107 h 312"/>
                  <a:gd name="T16" fmla="*/ 42 w 156"/>
                  <a:gd name="T17" fmla="*/ 107 h 312"/>
                  <a:gd name="T18" fmla="*/ 42 w 156"/>
                  <a:gd name="T19" fmla="*/ 245 h 312"/>
                  <a:gd name="T20" fmla="*/ 107 w 156"/>
                  <a:gd name="T21" fmla="*/ 312 h 312"/>
                  <a:gd name="T22" fmla="*/ 156 w 156"/>
                  <a:gd name="T23" fmla="*/ 245 h 312"/>
                  <a:gd name="T24" fmla="*/ 156 w 156"/>
                  <a:gd name="T25" fmla="*/ 216 h 312"/>
                  <a:gd name="T26" fmla="*/ 144 w 156"/>
                  <a:gd name="T27" fmla="*/ 216 h 312"/>
                  <a:gd name="T28" fmla="*/ 144 w 156"/>
                  <a:gd name="T29" fmla="*/ 244 h 312"/>
                  <a:gd name="T30" fmla="*/ 110 w 156"/>
                  <a:gd name="T31" fmla="*/ 300 h 312"/>
                  <a:gd name="T32" fmla="*/ 77 w 156"/>
                  <a:gd name="T33" fmla="*/ 246 h 312"/>
                  <a:gd name="T34" fmla="*/ 77 w 156"/>
                  <a:gd name="T35" fmla="*/ 107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2">
                    <a:moveTo>
                      <a:pt x="77" y="107"/>
                    </a:moveTo>
                    <a:lnTo>
                      <a:pt x="148" y="107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4" y="0"/>
                    </a:lnTo>
                    <a:cubicBezTo>
                      <a:pt x="64" y="41"/>
                      <a:pt x="49" y="94"/>
                      <a:pt x="0" y="96"/>
                    </a:cubicBezTo>
                    <a:lnTo>
                      <a:pt x="0" y="107"/>
                    </a:lnTo>
                    <a:lnTo>
                      <a:pt x="42" y="107"/>
                    </a:lnTo>
                    <a:lnTo>
                      <a:pt x="42" y="245"/>
                    </a:lnTo>
                    <a:cubicBezTo>
                      <a:pt x="42" y="306"/>
                      <a:pt x="89" y="312"/>
                      <a:pt x="107" y="312"/>
                    </a:cubicBezTo>
                    <a:cubicBezTo>
                      <a:pt x="142" y="312"/>
                      <a:pt x="156" y="277"/>
                      <a:pt x="156" y="245"/>
                    </a:cubicBezTo>
                    <a:lnTo>
                      <a:pt x="156" y="216"/>
                    </a:lnTo>
                    <a:lnTo>
                      <a:pt x="144" y="216"/>
                    </a:lnTo>
                    <a:lnTo>
                      <a:pt x="144" y="244"/>
                    </a:lnTo>
                    <a:cubicBezTo>
                      <a:pt x="144" y="281"/>
                      <a:pt x="129" y="300"/>
                      <a:pt x="110" y="300"/>
                    </a:cubicBezTo>
                    <a:cubicBezTo>
                      <a:pt x="77" y="300"/>
                      <a:pt x="77" y="254"/>
                      <a:pt x="77" y="246"/>
                    </a:cubicBezTo>
                    <a:lnTo>
                      <a:pt x="77" y="107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3" name="Freeform 58 1 1 1">
                <a:extLst>
                  <a:ext uri="{FF2B5EF4-FFF2-40B4-BE49-F238E27FC236}">
                    <a16:creationId xmlns:a16="http://schemas.microsoft.com/office/drawing/2014/main" id="{CEB4A029-1D0B-2B1A-B127-0A599B2F49CA}"/>
                  </a:ext>
                </a:extLst>
              </p:cNvPr>
              <p:cNvSpPr>
                <a:spLocks/>
              </p:cNvSpPr>
              <p:nvPr>
                <p:custDataLst>
                  <p:tags r:id="rId29"/>
                </p:custDataLst>
              </p:nvPr>
            </p:nvSpPr>
            <p:spPr bwMode="auto">
              <a:xfrm>
                <a:off x="6038854" y="2274888"/>
                <a:ext cx="104775" cy="122238"/>
              </a:xfrm>
              <a:custGeom>
                <a:avLst/>
                <a:gdLst>
                  <a:gd name="T0" fmla="*/ 189 w 350"/>
                  <a:gd name="T1" fmla="*/ 148 h 341"/>
                  <a:gd name="T2" fmla="*/ 257 w 350"/>
                  <a:gd name="T3" fmla="*/ 48 h 341"/>
                  <a:gd name="T4" fmla="*/ 329 w 350"/>
                  <a:gd name="T5" fmla="*/ 15 h 341"/>
                  <a:gd name="T6" fmla="*/ 329 w 350"/>
                  <a:gd name="T7" fmla="*/ 0 h 341"/>
                  <a:gd name="T8" fmla="*/ 274 w 350"/>
                  <a:gd name="T9" fmla="*/ 2 h 341"/>
                  <a:gd name="T10" fmla="*/ 210 w 350"/>
                  <a:gd name="T11" fmla="*/ 0 h 341"/>
                  <a:gd name="T12" fmla="*/ 210 w 350"/>
                  <a:gd name="T13" fmla="*/ 15 h 341"/>
                  <a:gd name="T14" fmla="*/ 241 w 350"/>
                  <a:gd name="T15" fmla="*/ 38 h 341"/>
                  <a:gd name="T16" fmla="*/ 236 w 350"/>
                  <a:gd name="T17" fmla="*/ 50 h 341"/>
                  <a:gd name="T18" fmla="*/ 180 w 350"/>
                  <a:gd name="T19" fmla="*/ 134 h 341"/>
                  <a:gd name="T20" fmla="*/ 115 w 350"/>
                  <a:gd name="T21" fmla="*/ 38 h 341"/>
                  <a:gd name="T22" fmla="*/ 112 w 350"/>
                  <a:gd name="T23" fmla="*/ 30 h 341"/>
                  <a:gd name="T24" fmla="*/ 144 w 350"/>
                  <a:gd name="T25" fmla="*/ 15 h 341"/>
                  <a:gd name="T26" fmla="*/ 144 w 350"/>
                  <a:gd name="T27" fmla="*/ 0 h 341"/>
                  <a:gd name="T28" fmla="*/ 71 w 350"/>
                  <a:gd name="T29" fmla="*/ 2 h 341"/>
                  <a:gd name="T30" fmla="*/ 6 w 350"/>
                  <a:gd name="T31" fmla="*/ 0 h 341"/>
                  <a:gd name="T32" fmla="*/ 6 w 350"/>
                  <a:gd name="T33" fmla="*/ 15 h 341"/>
                  <a:gd name="T34" fmla="*/ 16 w 350"/>
                  <a:gd name="T35" fmla="*/ 15 h 341"/>
                  <a:gd name="T36" fmla="*/ 62 w 350"/>
                  <a:gd name="T37" fmla="*/ 33 h 341"/>
                  <a:gd name="T38" fmla="*/ 154 w 350"/>
                  <a:gd name="T39" fmla="*/ 172 h 341"/>
                  <a:gd name="T40" fmla="*/ 72 w 350"/>
                  <a:gd name="T41" fmla="*/ 292 h 341"/>
                  <a:gd name="T42" fmla="*/ 0 w 350"/>
                  <a:gd name="T43" fmla="*/ 325 h 341"/>
                  <a:gd name="T44" fmla="*/ 0 w 350"/>
                  <a:gd name="T45" fmla="*/ 341 h 341"/>
                  <a:gd name="T46" fmla="*/ 55 w 350"/>
                  <a:gd name="T47" fmla="*/ 339 h 341"/>
                  <a:gd name="T48" fmla="*/ 119 w 350"/>
                  <a:gd name="T49" fmla="*/ 341 h 341"/>
                  <a:gd name="T50" fmla="*/ 119 w 350"/>
                  <a:gd name="T51" fmla="*/ 325 h 341"/>
                  <a:gd name="T52" fmla="*/ 88 w 350"/>
                  <a:gd name="T53" fmla="*/ 302 h 341"/>
                  <a:gd name="T54" fmla="*/ 93 w 350"/>
                  <a:gd name="T55" fmla="*/ 290 h 341"/>
                  <a:gd name="T56" fmla="*/ 164 w 350"/>
                  <a:gd name="T57" fmla="*/ 185 h 341"/>
                  <a:gd name="T58" fmla="*/ 242 w 350"/>
                  <a:gd name="T59" fmla="*/ 305 h 341"/>
                  <a:gd name="T60" fmla="*/ 245 w 350"/>
                  <a:gd name="T61" fmla="*/ 310 h 341"/>
                  <a:gd name="T62" fmla="*/ 212 w 350"/>
                  <a:gd name="T63" fmla="*/ 325 h 341"/>
                  <a:gd name="T64" fmla="*/ 212 w 350"/>
                  <a:gd name="T65" fmla="*/ 341 h 341"/>
                  <a:gd name="T66" fmla="*/ 285 w 350"/>
                  <a:gd name="T67" fmla="*/ 339 h 341"/>
                  <a:gd name="T68" fmla="*/ 350 w 350"/>
                  <a:gd name="T69" fmla="*/ 341 h 341"/>
                  <a:gd name="T70" fmla="*/ 350 w 350"/>
                  <a:gd name="T71" fmla="*/ 325 h 341"/>
                  <a:gd name="T72" fmla="*/ 341 w 350"/>
                  <a:gd name="T73" fmla="*/ 325 h 341"/>
                  <a:gd name="T74" fmla="*/ 294 w 350"/>
                  <a:gd name="T75" fmla="*/ 307 h 341"/>
                  <a:gd name="T76" fmla="*/ 189 w 350"/>
                  <a:gd name="T77" fmla="*/ 148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50" h="341">
                    <a:moveTo>
                      <a:pt x="189" y="148"/>
                    </a:moveTo>
                    <a:lnTo>
                      <a:pt x="257" y="48"/>
                    </a:lnTo>
                    <a:cubicBezTo>
                      <a:pt x="268" y="32"/>
                      <a:pt x="285" y="16"/>
                      <a:pt x="329" y="15"/>
                    </a:cubicBezTo>
                    <a:lnTo>
                      <a:pt x="329" y="0"/>
                    </a:lnTo>
                    <a:cubicBezTo>
                      <a:pt x="310" y="1"/>
                      <a:pt x="286" y="2"/>
                      <a:pt x="274" y="2"/>
                    </a:cubicBezTo>
                    <a:cubicBezTo>
                      <a:pt x="254" y="2"/>
                      <a:pt x="230" y="2"/>
                      <a:pt x="210" y="0"/>
                    </a:cubicBezTo>
                    <a:lnTo>
                      <a:pt x="210" y="15"/>
                    </a:lnTo>
                    <a:cubicBezTo>
                      <a:pt x="230" y="16"/>
                      <a:pt x="241" y="27"/>
                      <a:pt x="241" y="38"/>
                    </a:cubicBezTo>
                    <a:cubicBezTo>
                      <a:pt x="241" y="43"/>
                      <a:pt x="240" y="44"/>
                      <a:pt x="236" y="50"/>
                    </a:cubicBezTo>
                    <a:lnTo>
                      <a:pt x="180" y="134"/>
                    </a:lnTo>
                    <a:lnTo>
                      <a:pt x="115" y="38"/>
                    </a:lnTo>
                    <a:cubicBezTo>
                      <a:pt x="114" y="36"/>
                      <a:pt x="112" y="32"/>
                      <a:pt x="112" y="30"/>
                    </a:cubicBezTo>
                    <a:cubicBezTo>
                      <a:pt x="112" y="24"/>
                      <a:pt x="123" y="16"/>
                      <a:pt x="144" y="15"/>
                    </a:cubicBezTo>
                    <a:lnTo>
                      <a:pt x="144" y="0"/>
                    </a:lnTo>
                    <a:cubicBezTo>
                      <a:pt x="127" y="2"/>
                      <a:pt x="90" y="2"/>
                      <a:pt x="71" y="2"/>
                    </a:cubicBezTo>
                    <a:cubicBezTo>
                      <a:pt x="56" y="2"/>
                      <a:pt x="25" y="1"/>
                      <a:pt x="6" y="0"/>
                    </a:cubicBezTo>
                    <a:lnTo>
                      <a:pt x="6" y="15"/>
                    </a:lnTo>
                    <a:lnTo>
                      <a:pt x="16" y="15"/>
                    </a:lnTo>
                    <a:cubicBezTo>
                      <a:pt x="43" y="15"/>
                      <a:pt x="53" y="19"/>
                      <a:pt x="62" y="33"/>
                    </a:cubicBezTo>
                    <a:lnTo>
                      <a:pt x="154" y="172"/>
                    </a:lnTo>
                    <a:lnTo>
                      <a:pt x="72" y="292"/>
                    </a:lnTo>
                    <a:cubicBezTo>
                      <a:pt x="65" y="302"/>
                      <a:pt x="50" y="325"/>
                      <a:pt x="0" y="325"/>
                    </a:cubicBezTo>
                    <a:lnTo>
                      <a:pt x="0" y="341"/>
                    </a:lnTo>
                    <a:cubicBezTo>
                      <a:pt x="18" y="340"/>
                      <a:pt x="39" y="339"/>
                      <a:pt x="55" y="339"/>
                    </a:cubicBezTo>
                    <a:cubicBezTo>
                      <a:pt x="74" y="339"/>
                      <a:pt x="101" y="339"/>
                      <a:pt x="119" y="341"/>
                    </a:cubicBezTo>
                    <a:lnTo>
                      <a:pt x="119" y="325"/>
                    </a:lnTo>
                    <a:cubicBezTo>
                      <a:pt x="96" y="325"/>
                      <a:pt x="88" y="311"/>
                      <a:pt x="88" y="302"/>
                    </a:cubicBezTo>
                    <a:cubicBezTo>
                      <a:pt x="88" y="298"/>
                      <a:pt x="89" y="296"/>
                      <a:pt x="93" y="290"/>
                    </a:cubicBezTo>
                    <a:lnTo>
                      <a:pt x="164" y="185"/>
                    </a:lnTo>
                    <a:lnTo>
                      <a:pt x="242" y="305"/>
                    </a:lnTo>
                    <a:cubicBezTo>
                      <a:pt x="243" y="307"/>
                      <a:pt x="245" y="309"/>
                      <a:pt x="245" y="310"/>
                    </a:cubicBezTo>
                    <a:cubicBezTo>
                      <a:pt x="245" y="316"/>
                      <a:pt x="234" y="325"/>
                      <a:pt x="212" y="325"/>
                    </a:cubicBezTo>
                    <a:lnTo>
                      <a:pt x="212" y="341"/>
                    </a:lnTo>
                    <a:cubicBezTo>
                      <a:pt x="230" y="339"/>
                      <a:pt x="266" y="339"/>
                      <a:pt x="285" y="339"/>
                    </a:cubicBezTo>
                    <a:cubicBezTo>
                      <a:pt x="306" y="339"/>
                      <a:pt x="329" y="340"/>
                      <a:pt x="350" y="341"/>
                    </a:cubicBezTo>
                    <a:lnTo>
                      <a:pt x="350" y="325"/>
                    </a:lnTo>
                    <a:lnTo>
                      <a:pt x="341" y="325"/>
                    </a:lnTo>
                    <a:cubicBezTo>
                      <a:pt x="315" y="325"/>
                      <a:pt x="304" y="323"/>
                      <a:pt x="294" y="307"/>
                    </a:cubicBezTo>
                    <a:lnTo>
                      <a:pt x="189" y="14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4" name="Rectangle 59 1 1 1">
                <a:extLst>
                  <a:ext uri="{FF2B5EF4-FFF2-40B4-BE49-F238E27FC236}">
                    <a16:creationId xmlns:a16="http://schemas.microsoft.com/office/drawing/2014/main" id="{227332E0-963A-885E-AD14-3CFD83E03C2B}"/>
                  </a:ext>
                </a:extLst>
              </p:cNvPr>
              <p:cNvSpPr>
                <a:spLocks noChangeArrowheads="1"/>
              </p:cNvSpPr>
              <p:nvPr>
                <p:custDataLst>
                  <p:tags r:id="rId30"/>
                </p:custDataLst>
              </p:nvPr>
            </p:nvSpPr>
            <p:spPr bwMode="auto">
              <a:xfrm>
                <a:off x="6148392" y="2354263"/>
                <a:ext cx="4127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5" name="Freeform 60 2 1 1 1">
                <a:extLst>
                  <a:ext uri="{FF2B5EF4-FFF2-40B4-BE49-F238E27FC236}">
                    <a16:creationId xmlns:a16="http://schemas.microsoft.com/office/drawing/2014/main" id="{EE9DAB18-6799-83E5-E9BA-60BCD0D64793}"/>
                  </a:ext>
                </a:extLst>
              </p:cNvPr>
              <p:cNvSpPr>
                <a:spLocks/>
              </p:cNvSpPr>
              <p:nvPr>
                <p:custDataLst>
                  <p:tags r:id="rId31"/>
                </p:custDataLst>
              </p:nvPr>
            </p:nvSpPr>
            <p:spPr bwMode="auto">
              <a:xfrm>
                <a:off x="6200779" y="2317751"/>
                <a:ext cx="50800" cy="79375"/>
              </a:xfrm>
              <a:custGeom>
                <a:avLst/>
                <a:gdLst>
                  <a:gd name="T0" fmla="*/ 69 w 167"/>
                  <a:gd name="T1" fmla="*/ 55 h 221"/>
                  <a:gd name="T2" fmla="*/ 69 w 167"/>
                  <a:gd name="T3" fmla="*/ 0 h 221"/>
                  <a:gd name="T4" fmla="*/ 0 w 167"/>
                  <a:gd name="T5" fmla="*/ 6 h 221"/>
                  <a:gd name="T6" fmla="*/ 0 w 167"/>
                  <a:gd name="T7" fmla="*/ 21 h 221"/>
                  <a:gd name="T8" fmla="*/ 39 w 167"/>
                  <a:gd name="T9" fmla="*/ 49 h 221"/>
                  <a:gd name="T10" fmla="*/ 39 w 167"/>
                  <a:gd name="T11" fmla="*/ 183 h 221"/>
                  <a:gd name="T12" fmla="*/ 0 w 167"/>
                  <a:gd name="T13" fmla="*/ 205 h 221"/>
                  <a:gd name="T14" fmla="*/ 0 w 167"/>
                  <a:gd name="T15" fmla="*/ 221 h 221"/>
                  <a:gd name="T16" fmla="*/ 57 w 167"/>
                  <a:gd name="T17" fmla="*/ 219 h 221"/>
                  <a:gd name="T18" fmla="*/ 120 w 167"/>
                  <a:gd name="T19" fmla="*/ 221 h 221"/>
                  <a:gd name="T20" fmla="*/ 120 w 167"/>
                  <a:gd name="T21" fmla="*/ 205 h 221"/>
                  <a:gd name="T22" fmla="*/ 109 w 167"/>
                  <a:gd name="T23" fmla="*/ 205 h 221"/>
                  <a:gd name="T24" fmla="*/ 71 w 167"/>
                  <a:gd name="T25" fmla="*/ 182 h 221"/>
                  <a:gd name="T26" fmla="*/ 71 w 167"/>
                  <a:gd name="T27" fmla="*/ 105 h 221"/>
                  <a:gd name="T28" fmla="*/ 130 w 167"/>
                  <a:gd name="T29" fmla="*/ 11 h 221"/>
                  <a:gd name="T30" fmla="*/ 136 w 167"/>
                  <a:gd name="T31" fmla="*/ 12 h 221"/>
                  <a:gd name="T32" fmla="*/ 124 w 167"/>
                  <a:gd name="T33" fmla="*/ 31 h 221"/>
                  <a:gd name="T34" fmla="*/ 146 w 167"/>
                  <a:gd name="T35" fmla="*/ 53 h 221"/>
                  <a:gd name="T36" fmla="*/ 167 w 167"/>
                  <a:gd name="T37" fmla="*/ 31 h 221"/>
                  <a:gd name="T38" fmla="*/ 130 w 167"/>
                  <a:gd name="T39" fmla="*/ 0 h 221"/>
                  <a:gd name="T40" fmla="*/ 69 w 167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221">
                    <a:moveTo>
                      <a:pt x="69" y="55"/>
                    </a:moveTo>
                    <a:lnTo>
                      <a:pt x="69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  <a:lnTo>
                      <a:pt x="39" y="183"/>
                    </a:lnTo>
                    <a:cubicBezTo>
                      <a:pt x="39" y="205"/>
                      <a:pt x="33" y="205"/>
                      <a:pt x="0" y="205"/>
                    </a:cubicBezTo>
                    <a:lnTo>
                      <a:pt x="0" y="221"/>
                    </a:lnTo>
                    <a:cubicBezTo>
                      <a:pt x="19" y="220"/>
                      <a:pt x="43" y="219"/>
                      <a:pt x="57" y="219"/>
                    </a:cubicBezTo>
                    <a:cubicBezTo>
                      <a:pt x="76" y="219"/>
                      <a:pt x="100" y="219"/>
                      <a:pt x="120" y="221"/>
                    </a:cubicBezTo>
                    <a:lnTo>
                      <a:pt x="120" y="205"/>
                    </a:lnTo>
                    <a:lnTo>
                      <a:pt x="109" y="205"/>
                    </a:lnTo>
                    <a:cubicBezTo>
                      <a:pt x="72" y="205"/>
                      <a:pt x="71" y="200"/>
                      <a:pt x="71" y="182"/>
                    </a:cubicBezTo>
                    <a:lnTo>
                      <a:pt x="71" y="105"/>
                    </a:lnTo>
                    <a:cubicBezTo>
                      <a:pt x="71" y="56"/>
                      <a:pt x="92" y="11"/>
                      <a:pt x="130" y="11"/>
                    </a:cubicBezTo>
                    <a:cubicBezTo>
                      <a:pt x="134" y="11"/>
                      <a:pt x="135" y="11"/>
                      <a:pt x="136" y="12"/>
                    </a:cubicBezTo>
                    <a:cubicBezTo>
                      <a:pt x="134" y="12"/>
                      <a:pt x="124" y="18"/>
                      <a:pt x="124" y="31"/>
                    </a:cubicBezTo>
                    <a:cubicBezTo>
                      <a:pt x="124" y="45"/>
                      <a:pt x="135" y="53"/>
                      <a:pt x="146" y="53"/>
                    </a:cubicBezTo>
                    <a:cubicBezTo>
                      <a:pt x="155" y="53"/>
                      <a:pt x="167" y="47"/>
                      <a:pt x="167" y="31"/>
                    </a:cubicBezTo>
                    <a:cubicBezTo>
                      <a:pt x="167" y="15"/>
                      <a:pt x="152" y="0"/>
                      <a:pt x="130" y="0"/>
                    </a:cubicBezTo>
                    <a:cubicBezTo>
                      <a:pt x="94" y="0"/>
                      <a:pt x="76" y="34"/>
                      <a:pt x="69" y="55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6" name="Freeform 61 2 1 1 1">
                <a:extLst>
                  <a:ext uri="{FF2B5EF4-FFF2-40B4-BE49-F238E27FC236}">
                    <a16:creationId xmlns:a16="http://schemas.microsoft.com/office/drawing/2014/main" id="{71319FD1-CE8B-490C-24EB-1648DC8CE7DC}"/>
                  </a:ext>
                </a:extLst>
              </p:cNvPr>
              <p:cNvSpPr>
                <a:spLocks noEditPoints="1"/>
              </p:cNvSpPr>
              <p:nvPr>
                <p:custDataLst>
                  <p:tags r:id="rId32"/>
                </p:custDataLst>
              </p:nvPr>
            </p:nvSpPr>
            <p:spPr bwMode="auto">
              <a:xfrm>
                <a:off x="6262692" y="2317751"/>
                <a:ext cx="66675" cy="80963"/>
              </a:xfrm>
              <a:custGeom>
                <a:avLst/>
                <a:gdLst>
                  <a:gd name="T0" fmla="*/ 145 w 225"/>
                  <a:gd name="T1" fmla="*/ 186 h 229"/>
                  <a:gd name="T2" fmla="*/ 184 w 225"/>
                  <a:gd name="T3" fmla="*/ 227 h 229"/>
                  <a:gd name="T4" fmla="*/ 225 w 225"/>
                  <a:gd name="T5" fmla="*/ 179 h 229"/>
                  <a:gd name="T6" fmla="*/ 225 w 225"/>
                  <a:gd name="T7" fmla="*/ 151 h 229"/>
                  <a:gd name="T8" fmla="*/ 212 w 225"/>
                  <a:gd name="T9" fmla="*/ 151 h 229"/>
                  <a:gd name="T10" fmla="*/ 212 w 225"/>
                  <a:gd name="T11" fmla="*/ 179 h 229"/>
                  <a:gd name="T12" fmla="*/ 194 w 225"/>
                  <a:gd name="T13" fmla="*/ 211 h 229"/>
                  <a:gd name="T14" fmla="*/ 176 w 225"/>
                  <a:gd name="T15" fmla="*/ 186 h 229"/>
                  <a:gd name="T16" fmla="*/ 176 w 225"/>
                  <a:gd name="T17" fmla="*/ 86 h 229"/>
                  <a:gd name="T18" fmla="*/ 158 w 225"/>
                  <a:gd name="T19" fmla="*/ 28 h 229"/>
                  <a:gd name="T20" fmla="*/ 90 w 225"/>
                  <a:gd name="T21" fmla="*/ 0 h 229"/>
                  <a:gd name="T22" fmla="*/ 14 w 225"/>
                  <a:gd name="T23" fmla="*/ 57 h 229"/>
                  <a:gd name="T24" fmla="*/ 37 w 225"/>
                  <a:gd name="T25" fmla="*/ 80 h 229"/>
                  <a:gd name="T26" fmla="*/ 60 w 225"/>
                  <a:gd name="T27" fmla="*/ 57 h 229"/>
                  <a:gd name="T28" fmla="*/ 35 w 225"/>
                  <a:gd name="T29" fmla="*/ 34 h 229"/>
                  <a:gd name="T30" fmla="*/ 89 w 225"/>
                  <a:gd name="T31" fmla="*/ 11 h 229"/>
                  <a:gd name="T32" fmla="*/ 141 w 225"/>
                  <a:gd name="T33" fmla="*/ 75 h 229"/>
                  <a:gd name="T34" fmla="*/ 141 w 225"/>
                  <a:gd name="T35" fmla="*/ 93 h 229"/>
                  <a:gd name="T36" fmla="*/ 50 w 225"/>
                  <a:gd name="T37" fmla="*/ 111 h 229"/>
                  <a:gd name="T38" fmla="*/ 0 w 225"/>
                  <a:gd name="T39" fmla="*/ 176 h 229"/>
                  <a:gd name="T40" fmla="*/ 80 w 225"/>
                  <a:gd name="T41" fmla="*/ 229 h 229"/>
                  <a:gd name="T42" fmla="*/ 145 w 225"/>
                  <a:gd name="T43" fmla="*/ 186 h 229"/>
                  <a:gd name="T44" fmla="*/ 141 w 225"/>
                  <a:gd name="T45" fmla="*/ 104 h 229"/>
                  <a:gd name="T46" fmla="*/ 141 w 225"/>
                  <a:gd name="T47" fmla="*/ 154 h 229"/>
                  <a:gd name="T48" fmla="*/ 83 w 225"/>
                  <a:gd name="T49" fmla="*/ 218 h 229"/>
                  <a:gd name="T50" fmla="*/ 38 w 225"/>
                  <a:gd name="T51" fmla="*/ 176 h 229"/>
                  <a:gd name="T52" fmla="*/ 141 w 225"/>
                  <a:gd name="T53" fmla="*/ 10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5" h="229">
                    <a:moveTo>
                      <a:pt x="145" y="186"/>
                    </a:moveTo>
                    <a:cubicBezTo>
                      <a:pt x="147" y="206"/>
                      <a:pt x="160" y="227"/>
                      <a:pt x="184" y="227"/>
                    </a:cubicBezTo>
                    <a:cubicBezTo>
                      <a:pt x="194" y="227"/>
                      <a:pt x="225" y="220"/>
                      <a:pt x="225" y="179"/>
                    </a:cubicBezTo>
                    <a:lnTo>
                      <a:pt x="225" y="151"/>
                    </a:lnTo>
                    <a:lnTo>
                      <a:pt x="212" y="151"/>
                    </a:lnTo>
                    <a:lnTo>
                      <a:pt x="212" y="179"/>
                    </a:lnTo>
                    <a:cubicBezTo>
                      <a:pt x="212" y="208"/>
                      <a:pt x="200" y="211"/>
                      <a:pt x="194" y="211"/>
                    </a:cubicBezTo>
                    <a:cubicBezTo>
                      <a:pt x="178" y="211"/>
                      <a:pt x="176" y="189"/>
                      <a:pt x="176" y="186"/>
                    </a:cubicBezTo>
                    <a:lnTo>
                      <a:pt x="176" y="86"/>
                    </a:lnTo>
                    <a:cubicBezTo>
                      <a:pt x="176" y="66"/>
                      <a:pt x="176" y="46"/>
                      <a:pt x="158" y="28"/>
                    </a:cubicBezTo>
                    <a:cubicBezTo>
                      <a:pt x="138" y="8"/>
                      <a:pt x="114" y="0"/>
                      <a:pt x="90" y="0"/>
                    </a:cubicBezTo>
                    <a:cubicBezTo>
                      <a:pt x="49" y="0"/>
                      <a:pt x="14" y="24"/>
                      <a:pt x="14" y="57"/>
                    </a:cubicBezTo>
                    <a:cubicBezTo>
                      <a:pt x="14" y="71"/>
                      <a:pt x="24" y="80"/>
                      <a:pt x="37" y="80"/>
                    </a:cubicBezTo>
                    <a:cubicBezTo>
                      <a:pt x="51" y="80"/>
                      <a:pt x="60" y="70"/>
                      <a:pt x="60" y="57"/>
                    </a:cubicBezTo>
                    <a:cubicBezTo>
                      <a:pt x="60" y="51"/>
                      <a:pt x="58" y="35"/>
                      <a:pt x="35" y="34"/>
                    </a:cubicBezTo>
                    <a:cubicBezTo>
                      <a:pt x="48" y="17"/>
                      <a:pt x="73" y="11"/>
                      <a:pt x="89" y="11"/>
                    </a:cubicBezTo>
                    <a:cubicBezTo>
                      <a:pt x="113" y="11"/>
                      <a:pt x="141" y="31"/>
                      <a:pt x="141" y="75"/>
                    </a:cubicBezTo>
                    <a:lnTo>
                      <a:pt x="141" y="93"/>
                    </a:lnTo>
                    <a:cubicBezTo>
                      <a:pt x="116" y="95"/>
                      <a:pt x="81" y="96"/>
                      <a:pt x="50" y="111"/>
                    </a:cubicBezTo>
                    <a:cubicBezTo>
                      <a:pt x="12" y="128"/>
                      <a:pt x="0" y="154"/>
                      <a:pt x="0" y="176"/>
                    </a:cubicBezTo>
                    <a:cubicBezTo>
                      <a:pt x="0" y="217"/>
                      <a:pt x="48" y="229"/>
                      <a:pt x="80" y="229"/>
                    </a:cubicBezTo>
                    <a:cubicBezTo>
                      <a:pt x="113" y="229"/>
                      <a:pt x="136" y="209"/>
                      <a:pt x="145" y="186"/>
                    </a:cubicBezTo>
                    <a:close/>
                    <a:moveTo>
                      <a:pt x="141" y="104"/>
                    </a:moveTo>
                    <a:lnTo>
                      <a:pt x="141" y="154"/>
                    </a:lnTo>
                    <a:cubicBezTo>
                      <a:pt x="141" y="201"/>
                      <a:pt x="106" y="218"/>
                      <a:pt x="83" y="218"/>
                    </a:cubicBezTo>
                    <a:cubicBezTo>
                      <a:pt x="59" y="218"/>
                      <a:pt x="38" y="201"/>
                      <a:pt x="38" y="176"/>
                    </a:cubicBezTo>
                    <a:cubicBezTo>
                      <a:pt x="38" y="148"/>
                      <a:pt x="59" y="107"/>
                      <a:pt x="141" y="104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7" name="Freeform 62 2 1 1 1">
                <a:extLst>
                  <a:ext uri="{FF2B5EF4-FFF2-40B4-BE49-F238E27FC236}">
                    <a16:creationId xmlns:a16="http://schemas.microsoft.com/office/drawing/2014/main" id="{74976B93-DFD3-0677-4888-62A04F84BD01}"/>
                  </a:ext>
                </a:extLst>
              </p:cNvPr>
              <p:cNvSpPr>
                <a:spLocks/>
              </p:cNvSpPr>
              <p:nvPr>
                <p:custDataLst>
                  <p:tags r:id="rId33"/>
                </p:custDataLst>
              </p:nvPr>
            </p:nvSpPr>
            <p:spPr bwMode="auto">
              <a:xfrm>
                <a:off x="6329367" y="2320926"/>
                <a:ext cx="73025" cy="112713"/>
              </a:xfrm>
              <a:custGeom>
                <a:avLst/>
                <a:gdLst>
                  <a:gd name="T0" fmla="*/ 198 w 244"/>
                  <a:gd name="T1" fmla="*/ 47 h 317"/>
                  <a:gd name="T2" fmla="*/ 244 w 244"/>
                  <a:gd name="T3" fmla="*/ 15 h 317"/>
                  <a:gd name="T4" fmla="*/ 244 w 244"/>
                  <a:gd name="T5" fmla="*/ 0 h 317"/>
                  <a:gd name="T6" fmla="*/ 207 w 244"/>
                  <a:gd name="T7" fmla="*/ 1 h 317"/>
                  <a:gd name="T8" fmla="*/ 163 w 244"/>
                  <a:gd name="T9" fmla="*/ 0 h 317"/>
                  <a:gd name="T10" fmla="*/ 163 w 244"/>
                  <a:gd name="T11" fmla="*/ 15 h 317"/>
                  <a:gd name="T12" fmla="*/ 187 w 244"/>
                  <a:gd name="T13" fmla="*/ 37 h 317"/>
                  <a:gd name="T14" fmla="*/ 184 w 244"/>
                  <a:gd name="T15" fmla="*/ 49 h 317"/>
                  <a:gd name="T16" fmla="*/ 133 w 244"/>
                  <a:gd name="T17" fmla="*/ 171 h 317"/>
                  <a:gd name="T18" fmla="*/ 78 w 244"/>
                  <a:gd name="T19" fmla="*/ 37 h 317"/>
                  <a:gd name="T20" fmla="*/ 75 w 244"/>
                  <a:gd name="T21" fmla="*/ 28 h 317"/>
                  <a:gd name="T22" fmla="*/ 103 w 244"/>
                  <a:gd name="T23" fmla="*/ 15 h 317"/>
                  <a:gd name="T24" fmla="*/ 103 w 244"/>
                  <a:gd name="T25" fmla="*/ 0 h 317"/>
                  <a:gd name="T26" fmla="*/ 48 w 244"/>
                  <a:gd name="T27" fmla="*/ 1 h 317"/>
                  <a:gd name="T28" fmla="*/ 0 w 244"/>
                  <a:gd name="T29" fmla="*/ 0 h 317"/>
                  <a:gd name="T30" fmla="*/ 0 w 244"/>
                  <a:gd name="T31" fmla="*/ 15 h 317"/>
                  <a:gd name="T32" fmla="*/ 40 w 244"/>
                  <a:gd name="T33" fmla="*/ 33 h 317"/>
                  <a:gd name="T34" fmla="*/ 115 w 244"/>
                  <a:gd name="T35" fmla="*/ 215 h 317"/>
                  <a:gd name="T36" fmla="*/ 103 w 244"/>
                  <a:gd name="T37" fmla="*/ 244 h 317"/>
                  <a:gd name="T38" fmla="*/ 46 w 244"/>
                  <a:gd name="T39" fmla="*/ 306 h 317"/>
                  <a:gd name="T40" fmla="*/ 22 w 244"/>
                  <a:gd name="T41" fmla="*/ 297 h 317"/>
                  <a:gd name="T42" fmla="*/ 42 w 244"/>
                  <a:gd name="T43" fmla="*/ 276 h 317"/>
                  <a:gd name="T44" fmla="*/ 21 w 244"/>
                  <a:gd name="T45" fmla="*/ 255 h 317"/>
                  <a:gd name="T46" fmla="*/ 0 w 244"/>
                  <a:gd name="T47" fmla="*/ 276 h 317"/>
                  <a:gd name="T48" fmla="*/ 46 w 244"/>
                  <a:gd name="T49" fmla="*/ 317 h 317"/>
                  <a:gd name="T50" fmla="*/ 110 w 244"/>
                  <a:gd name="T51" fmla="*/ 260 h 317"/>
                  <a:gd name="T52" fmla="*/ 198 w 244"/>
                  <a:gd name="T53" fmla="*/ 47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4" h="317">
                    <a:moveTo>
                      <a:pt x="198" y="47"/>
                    </a:moveTo>
                    <a:cubicBezTo>
                      <a:pt x="210" y="16"/>
                      <a:pt x="236" y="15"/>
                      <a:pt x="244" y="15"/>
                    </a:cubicBezTo>
                    <a:lnTo>
                      <a:pt x="244" y="0"/>
                    </a:lnTo>
                    <a:cubicBezTo>
                      <a:pt x="232" y="1"/>
                      <a:pt x="218" y="1"/>
                      <a:pt x="207" y="1"/>
                    </a:cubicBezTo>
                    <a:cubicBezTo>
                      <a:pt x="198" y="1"/>
                      <a:pt x="174" y="0"/>
                      <a:pt x="163" y="0"/>
                    </a:cubicBezTo>
                    <a:lnTo>
                      <a:pt x="163" y="15"/>
                    </a:lnTo>
                    <a:cubicBezTo>
                      <a:pt x="179" y="16"/>
                      <a:pt x="187" y="24"/>
                      <a:pt x="187" y="37"/>
                    </a:cubicBezTo>
                    <a:cubicBezTo>
                      <a:pt x="187" y="42"/>
                      <a:pt x="186" y="43"/>
                      <a:pt x="184" y="49"/>
                    </a:cubicBezTo>
                    <a:lnTo>
                      <a:pt x="133" y="171"/>
                    </a:lnTo>
                    <a:lnTo>
                      <a:pt x="78" y="37"/>
                    </a:lnTo>
                    <a:cubicBezTo>
                      <a:pt x="76" y="32"/>
                      <a:pt x="75" y="30"/>
                      <a:pt x="75" y="28"/>
                    </a:cubicBezTo>
                    <a:cubicBezTo>
                      <a:pt x="75" y="15"/>
                      <a:pt x="93" y="15"/>
                      <a:pt x="103" y="15"/>
                    </a:cubicBezTo>
                    <a:lnTo>
                      <a:pt x="103" y="0"/>
                    </a:lnTo>
                    <a:cubicBezTo>
                      <a:pt x="90" y="0"/>
                      <a:pt x="57" y="1"/>
                      <a:pt x="48" y="1"/>
                    </a:cubicBezTo>
                    <a:cubicBezTo>
                      <a:pt x="35" y="1"/>
                      <a:pt x="15" y="1"/>
                      <a:pt x="0" y="0"/>
                    </a:cubicBezTo>
                    <a:lnTo>
                      <a:pt x="0" y="15"/>
                    </a:lnTo>
                    <a:cubicBezTo>
                      <a:pt x="24" y="15"/>
                      <a:pt x="33" y="15"/>
                      <a:pt x="40" y="33"/>
                    </a:cubicBezTo>
                    <a:lnTo>
                      <a:pt x="115" y="215"/>
                    </a:lnTo>
                    <a:cubicBezTo>
                      <a:pt x="113" y="221"/>
                      <a:pt x="106" y="238"/>
                      <a:pt x="103" y="244"/>
                    </a:cubicBezTo>
                    <a:cubicBezTo>
                      <a:pt x="92" y="271"/>
                      <a:pt x="78" y="306"/>
                      <a:pt x="46" y="306"/>
                    </a:cubicBezTo>
                    <a:cubicBezTo>
                      <a:pt x="43" y="306"/>
                      <a:pt x="32" y="306"/>
                      <a:pt x="22" y="297"/>
                    </a:cubicBezTo>
                    <a:cubicBezTo>
                      <a:pt x="38" y="295"/>
                      <a:pt x="42" y="284"/>
                      <a:pt x="42" y="276"/>
                    </a:cubicBezTo>
                    <a:cubicBezTo>
                      <a:pt x="42" y="263"/>
                      <a:pt x="32" y="255"/>
                      <a:pt x="21" y="255"/>
                    </a:cubicBezTo>
                    <a:cubicBezTo>
                      <a:pt x="11" y="255"/>
                      <a:pt x="0" y="261"/>
                      <a:pt x="0" y="276"/>
                    </a:cubicBezTo>
                    <a:cubicBezTo>
                      <a:pt x="0" y="299"/>
                      <a:pt x="21" y="317"/>
                      <a:pt x="46" y="317"/>
                    </a:cubicBezTo>
                    <a:cubicBezTo>
                      <a:pt x="77" y="317"/>
                      <a:pt x="98" y="288"/>
                      <a:pt x="110" y="260"/>
                    </a:cubicBezTo>
                    <a:lnTo>
                      <a:pt x="198" y="47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1418" name="Freeform 63 1 1 1">
                <a:extLst>
                  <a:ext uri="{FF2B5EF4-FFF2-40B4-BE49-F238E27FC236}">
                    <a16:creationId xmlns:a16="http://schemas.microsoft.com/office/drawing/2014/main" id="{25FCB468-2C7B-26D1-0DF5-E197FDED56F0}"/>
                  </a:ext>
                </a:extLst>
              </p:cNvPr>
              <p:cNvSpPr>
                <a:spLocks/>
              </p:cNvSpPr>
              <p:nvPr>
                <p:custDataLst>
                  <p:tags r:id="rId34"/>
                </p:custDataLst>
              </p:nvPr>
            </p:nvSpPr>
            <p:spPr bwMode="auto">
              <a:xfrm>
                <a:off x="6410329" y="2317751"/>
                <a:ext cx="49213" cy="80963"/>
              </a:xfrm>
              <a:custGeom>
                <a:avLst/>
                <a:gdLst>
                  <a:gd name="T0" fmla="*/ 88 w 164"/>
                  <a:gd name="T1" fmla="*/ 127 h 229"/>
                  <a:gd name="T2" fmla="*/ 140 w 164"/>
                  <a:gd name="T3" fmla="*/ 173 h 229"/>
                  <a:gd name="T4" fmla="*/ 83 w 164"/>
                  <a:gd name="T5" fmla="*/ 218 h 229"/>
                  <a:gd name="T6" fmla="*/ 14 w 164"/>
                  <a:gd name="T7" fmla="*/ 147 h 229"/>
                  <a:gd name="T8" fmla="*/ 7 w 164"/>
                  <a:gd name="T9" fmla="*/ 139 h 229"/>
                  <a:gd name="T10" fmla="*/ 0 w 164"/>
                  <a:gd name="T11" fmla="*/ 151 h 229"/>
                  <a:gd name="T12" fmla="*/ 0 w 164"/>
                  <a:gd name="T13" fmla="*/ 217 h 229"/>
                  <a:gd name="T14" fmla="*/ 6 w 164"/>
                  <a:gd name="T15" fmla="*/ 229 h 229"/>
                  <a:gd name="T16" fmla="*/ 18 w 164"/>
                  <a:gd name="T17" fmla="*/ 219 h 229"/>
                  <a:gd name="T18" fmla="*/ 28 w 164"/>
                  <a:gd name="T19" fmla="*/ 208 h 229"/>
                  <a:gd name="T20" fmla="*/ 83 w 164"/>
                  <a:gd name="T21" fmla="*/ 229 h 229"/>
                  <a:gd name="T22" fmla="*/ 164 w 164"/>
                  <a:gd name="T23" fmla="*/ 160 h 229"/>
                  <a:gd name="T24" fmla="*/ 143 w 164"/>
                  <a:gd name="T25" fmla="*/ 112 h 229"/>
                  <a:gd name="T26" fmla="*/ 86 w 164"/>
                  <a:gd name="T27" fmla="*/ 88 h 229"/>
                  <a:gd name="T28" fmla="*/ 24 w 164"/>
                  <a:gd name="T29" fmla="*/ 48 h 229"/>
                  <a:gd name="T30" fmla="*/ 80 w 164"/>
                  <a:gd name="T31" fmla="*/ 10 h 229"/>
                  <a:gd name="T32" fmla="*/ 139 w 164"/>
                  <a:gd name="T33" fmla="*/ 70 h 229"/>
                  <a:gd name="T34" fmla="*/ 145 w 164"/>
                  <a:gd name="T35" fmla="*/ 74 h 229"/>
                  <a:gd name="T36" fmla="*/ 151 w 164"/>
                  <a:gd name="T37" fmla="*/ 63 h 229"/>
                  <a:gd name="T38" fmla="*/ 151 w 164"/>
                  <a:gd name="T39" fmla="*/ 12 h 229"/>
                  <a:gd name="T40" fmla="*/ 146 w 164"/>
                  <a:gd name="T41" fmla="*/ 0 h 229"/>
                  <a:gd name="T42" fmla="*/ 136 w 164"/>
                  <a:gd name="T43" fmla="*/ 6 h 229"/>
                  <a:gd name="T44" fmla="*/ 127 w 164"/>
                  <a:gd name="T45" fmla="*/ 14 h 229"/>
                  <a:gd name="T46" fmla="*/ 80 w 164"/>
                  <a:gd name="T47" fmla="*/ 0 h 229"/>
                  <a:gd name="T48" fmla="*/ 0 w 164"/>
                  <a:gd name="T49" fmla="*/ 62 h 229"/>
                  <a:gd name="T50" fmla="*/ 22 w 164"/>
                  <a:gd name="T51" fmla="*/ 104 h 229"/>
                  <a:gd name="T52" fmla="*/ 88 w 164"/>
                  <a:gd name="T53" fmla="*/ 12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4" h="229">
                    <a:moveTo>
                      <a:pt x="88" y="127"/>
                    </a:moveTo>
                    <a:cubicBezTo>
                      <a:pt x="99" y="129"/>
                      <a:pt x="140" y="137"/>
                      <a:pt x="140" y="173"/>
                    </a:cubicBezTo>
                    <a:cubicBezTo>
                      <a:pt x="140" y="198"/>
                      <a:pt x="122" y="218"/>
                      <a:pt x="83" y="218"/>
                    </a:cubicBezTo>
                    <a:cubicBezTo>
                      <a:pt x="41" y="218"/>
                      <a:pt x="23" y="190"/>
                      <a:pt x="14" y="147"/>
                    </a:cubicBezTo>
                    <a:cubicBezTo>
                      <a:pt x="12" y="141"/>
                      <a:pt x="12" y="139"/>
                      <a:pt x="7" y="139"/>
                    </a:cubicBezTo>
                    <a:cubicBezTo>
                      <a:pt x="0" y="139"/>
                      <a:pt x="0" y="142"/>
                      <a:pt x="0" y="151"/>
                    </a:cubicBezTo>
                    <a:lnTo>
                      <a:pt x="0" y="217"/>
                    </a:lnTo>
                    <a:cubicBezTo>
                      <a:pt x="0" y="226"/>
                      <a:pt x="0" y="229"/>
                      <a:pt x="6" y="229"/>
                    </a:cubicBezTo>
                    <a:cubicBezTo>
                      <a:pt x="8" y="229"/>
                      <a:pt x="9" y="229"/>
                      <a:pt x="18" y="219"/>
                    </a:cubicBezTo>
                    <a:cubicBezTo>
                      <a:pt x="19" y="218"/>
                      <a:pt x="19" y="217"/>
                      <a:pt x="28" y="208"/>
                    </a:cubicBezTo>
                    <a:cubicBezTo>
                      <a:pt x="50" y="229"/>
                      <a:pt x="73" y="229"/>
                      <a:pt x="83" y="229"/>
                    </a:cubicBezTo>
                    <a:cubicBezTo>
                      <a:pt x="141" y="229"/>
                      <a:pt x="164" y="196"/>
                      <a:pt x="164" y="160"/>
                    </a:cubicBezTo>
                    <a:cubicBezTo>
                      <a:pt x="164" y="133"/>
                      <a:pt x="149" y="118"/>
                      <a:pt x="143" y="112"/>
                    </a:cubicBezTo>
                    <a:cubicBezTo>
                      <a:pt x="126" y="96"/>
                      <a:pt x="107" y="92"/>
                      <a:pt x="86" y="88"/>
                    </a:cubicBezTo>
                    <a:cubicBezTo>
                      <a:pt x="58" y="83"/>
                      <a:pt x="24" y="76"/>
                      <a:pt x="24" y="48"/>
                    </a:cubicBezTo>
                    <a:cubicBezTo>
                      <a:pt x="24" y="30"/>
                      <a:pt x="37" y="10"/>
                      <a:pt x="80" y="10"/>
                    </a:cubicBezTo>
                    <a:cubicBezTo>
                      <a:pt x="135" y="10"/>
                      <a:pt x="138" y="55"/>
                      <a:pt x="139" y="70"/>
                    </a:cubicBezTo>
                    <a:cubicBezTo>
                      <a:pt x="139" y="74"/>
                      <a:pt x="144" y="74"/>
                      <a:pt x="145" y="74"/>
                    </a:cubicBezTo>
                    <a:cubicBezTo>
                      <a:pt x="151" y="74"/>
                      <a:pt x="151" y="72"/>
                      <a:pt x="151" y="63"/>
                    </a:cubicBezTo>
                    <a:lnTo>
                      <a:pt x="151" y="12"/>
                    </a:lnTo>
                    <a:cubicBezTo>
                      <a:pt x="151" y="4"/>
                      <a:pt x="151" y="0"/>
                      <a:pt x="146" y="0"/>
                    </a:cubicBezTo>
                    <a:cubicBezTo>
                      <a:pt x="143" y="0"/>
                      <a:pt x="142" y="0"/>
                      <a:pt x="136" y="6"/>
                    </a:cubicBezTo>
                    <a:cubicBezTo>
                      <a:pt x="134" y="8"/>
                      <a:pt x="129" y="13"/>
                      <a:pt x="127" y="14"/>
                    </a:cubicBezTo>
                    <a:cubicBezTo>
                      <a:pt x="108" y="0"/>
                      <a:pt x="88" y="0"/>
                      <a:pt x="80" y="0"/>
                    </a:cubicBezTo>
                    <a:cubicBezTo>
                      <a:pt x="19" y="0"/>
                      <a:pt x="0" y="34"/>
                      <a:pt x="0" y="62"/>
                    </a:cubicBezTo>
                    <a:cubicBezTo>
                      <a:pt x="0" y="79"/>
                      <a:pt x="8" y="93"/>
                      <a:pt x="22" y="104"/>
                    </a:cubicBezTo>
                    <a:cubicBezTo>
                      <a:pt x="38" y="117"/>
                      <a:pt x="52" y="120"/>
                      <a:pt x="88" y="12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sp>
          <p:nvSpPr>
            <p:cNvPr id="1419" name="Rectangle 1418">
              <a:extLst>
                <a:ext uri="{FF2B5EF4-FFF2-40B4-BE49-F238E27FC236}">
                  <a16:creationId xmlns:a16="http://schemas.microsoft.com/office/drawing/2014/main" id="{D16D9B82-4AA4-5609-3029-F37DE4C9E93F}"/>
                </a:ext>
              </a:extLst>
            </p:cNvPr>
            <p:cNvSpPr/>
            <p:nvPr/>
          </p:nvSpPr>
          <p:spPr>
            <a:xfrm>
              <a:off x="9113574" y="901007"/>
              <a:ext cx="2734455" cy="265696"/>
            </a:xfrm>
            <a:prstGeom prst="rect">
              <a:avLst/>
            </a:prstGeom>
            <a:gradFill flip="none" rotWithShape="1">
              <a:gsLst>
                <a:gs pos="0">
                  <a:schemeClr val="bg1">
                    <a:lumMod val="95000"/>
                    <a:alpha val="0"/>
                  </a:schemeClr>
                </a:gs>
                <a:gs pos="50000">
                  <a:schemeClr val="bg1">
                    <a:lumMod val="65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dirty="0"/>
            </a:p>
          </p:txBody>
        </p:sp>
        <p:grpSp>
          <p:nvGrpSpPr>
            <p:cNvPr id="1420" name="Group 1419" descr="\documentclass{article}&#10;\usepackage{amsmath}&#10;\pagestyle{empty}&#10;\begin{document}&#10;&#10;Hard X-rays&#10;&#10;&#10;\end{document}" title="IguanaTex Vector Display">
              <a:extLst>
                <a:ext uri="{FF2B5EF4-FFF2-40B4-BE49-F238E27FC236}">
                  <a16:creationId xmlns:a16="http://schemas.microsoft.com/office/drawing/2014/main" id="{02F2B8E6-23C1-E52D-C180-BE77D9AEF5A0}"/>
                </a:ext>
              </a:extLst>
            </p:cNvPr>
            <p:cNvGrpSpPr>
              <a:grpSpLocks noChangeAspect="1"/>
            </p:cNvGrpSpPr>
            <p:nvPr>
              <p:custDataLst>
                <p:tags r:id="rId8"/>
              </p:custDataLst>
            </p:nvPr>
          </p:nvGrpSpPr>
          <p:grpSpPr>
            <a:xfrm>
              <a:off x="10053840" y="978481"/>
              <a:ext cx="886994" cy="131716"/>
              <a:chOff x="11639840" y="1864661"/>
              <a:chExt cx="1078938" cy="152968"/>
            </a:xfrm>
          </p:grpSpPr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444A5C0E-466D-A7A1-AF36-0628CFE2888A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1639840" y="1866533"/>
                <a:ext cx="138191" cy="116214"/>
              </a:xfrm>
              <a:custGeom>
                <a:avLst/>
                <a:gdLst>
                  <a:gd name="csX0" fmla="*/ 117428 w 138191"/>
                  <a:gd name="csY0" fmla="*/ 13335 h 116214"/>
                  <a:gd name="csX1" fmla="*/ 133412 w 138191"/>
                  <a:gd name="csY1" fmla="*/ 5338 h 116214"/>
                  <a:gd name="csX2" fmla="*/ 138268 w 138191"/>
                  <a:gd name="csY2" fmla="*/ 5338 h 116214"/>
                  <a:gd name="csX3" fmla="*/ 138268 w 138191"/>
                  <a:gd name="csY3" fmla="*/ 63 h 116214"/>
                  <a:gd name="csX4" fmla="*/ 108526 w 138191"/>
                  <a:gd name="csY4" fmla="*/ 573 h 116214"/>
                  <a:gd name="csX5" fmla="*/ 78581 w 138191"/>
                  <a:gd name="csY5" fmla="*/ 63 h 116214"/>
                  <a:gd name="csX6" fmla="*/ 78581 w 138191"/>
                  <a:gd name="csY6" fmla="*/ 5338 h 116214"/>
                  <a:gd name="csX7" fmla="*/ 83437 w 138191"/>
                  <a:gd name="csY7" fmla="*/ 5338 h 116214"/>
                  <a:gd name="csX8" fmla="*/ 99421 w 138191"/>
                  <a:gd name="csY8" fmla="*/ 13335 h 116214"/>
                  <a:gd name="csX9" fmla="*/ 99421 w 138191"/>
                  <a:gd name="csY9" fmla="*/ 53151 h 116214"/>
                  <a:gd name="csX10" fmla="*/ 38924 w 138191"/>
                  <a:gd name="csY10" fmla="*/ 53151 h 116214"/>
                  <a:gd name="csX11" fmla="*/ 38924 w 138191"/>
                  <a:gd name="csY11" fmla="*/ 13335 h 116214"/>
                  <a:gd name="csX12" fmla="*/ 54908 w 138191"/>
                  <a:gd name="csY12" fmla="*/ 5338 h 116214"/>
                  <a:gd name="csX13" fmla="*/ 59764 w 138191"/>
                  <a:gd name="csY13" fmla="*/ 5338 h 116214"/>
                  <a:gd name="csX14" fmla="*/ 59764 w 138191"/>
                  <a:gd name="csY14" fmla="*/ 63 h 116214"/>
                  <a:gd name="csX15" fmla="*/ 30022 w 138191"/>
                  <a:gd name="csY15" fmla="*/ 573 h 116214"/>
                  <a:gd name="csX16" fmla="*/ 77 w 138191"/>
                  <a:gd name="csY16" fmla="*/ 63 h 116214"/>
                  <a:gd name="csX17" fmla="*/ 77 w 138191"/>
                  <a:gd name="csY17" fmla="*/ 5338 h 116214"/>
                  <a:gd name="csX18" fmla="*/ 4933 w 138191"/>
                  <a:gd name="csY18" fmla="*/ 5338 h 116214"/>
                  <a:gd name="csX19" fmla="*/ 20917 w 138191"/>
                  <a:gd name="csY19" fmla="*/ 13335 h 116214"/>
                  <a:gd name="csX20" fmla="*/ 20917 w 138191"/>
                  <a:gd name="csY20" fmla="*/ 103005 h 116214"/>
                  <a:gd name="csX21" fmla="*/ 4933 w 138191"/>
                  <a:gd name="csY21" fmla="*/ 111003 h 116214"/>
                  <a:gd name="csX22" fmla="*/ 77 w 138191"/>
                  <a:gd name="csY22" fmla="*/ 111003 h 116214"/>
                  <a:gd name="csX23" fmla="*/ 77 w 138191"/>
                  <a:gd name="csY23" fmla="*/ 116277 h 116214"/>
                  <a:gd name="csX24" fmla="*/ 29819 w 138191"/>
                  <a:gd name="csY24" fmla="*/ 115767 h 116214"/>
                  <a:gd name="csX25" fmla="*/ 59764 w 138191"/>
                  <a:gd name="csY25" fmla="*/ 116277 h 116214"/>
                  <a:gd name="csX26" fmla="*/ 59764 w 138191"/>
                  <a:gd name="csY26" fmla="*/ 111003 h 116214"/>
                  <a:gd name="csX27" fmla="*/ 54908 w 138191"/>
                  <a:gd name="csY27" fmla="*/ 111003 h 116214"/>
                  <a:gd name="csX28" fmla="*/ 38924 w 138191"/>
                  <a:gd name="csY28" fmla="*/ 103005 h 116214"/>
                  <a:gd name="csX29" fmla="*/ 38924 w 138191"/>
                  <a:gd name="csY29" fmla="*/ 58425 h 116214"/>
                  <a:gd name="csX30" fmla="*/ 99421 w 138191"/>
                  <a:gd name="csY30" fmla="*/ 58425 h 116214"/>
                  <a:gd name="csX31" fmla="*/ 99421 w 138191"/>
                  <a:gd name="csY31" fmla="*/ 103005 h 116214"/>
                  <a:gd name="csX32" fmla="*/ 83437 w 138191"/>
                  <a:gd name="csY32" fmla="*/ 111003 h 116214"/>
                  <a:gd name="csX33" fmla="*/ 78581 w 138191"/>
                  <a:gd name="csY33" fmla="*/ 111003 h 116214"/>
                  <a:gd name="csX34" fmla="*/ 78581 w 138191"/>
                  <a:gd name="csY34" fmla="*/ 116277 h 116214"/>
                  <a:gd name="csX35" fmla="*/ 108323 w 138191"/>
                  <a:gd name="csY35" fmla="*/ 115767 h 116214"/>
                  <a:gd name="csX36" fmla="*/ 138268 w 138191"/>
                  <a:gd name="csY36" fmla="*/ 116277 h 116214"/>
                  <a:gd name="csX37" fmla="*/ 138268 w 138191"/>
                  <a:gd name="csY37" fmla="*/ 111003 h 116214"/>
                  <a:gd name="csX38" fmla="*/ 133412 w 138191"/>
                  <a:gd name="csY38" fmla="*/ 111003 h 116214"/>
                  <a:gd name="csX39" fmla="*/ 117428 w 138191"/>
                  <a:gd name="csY39" fmla="*/ 103005 h 116214"/>
                  <a:gd name="csX40" fmla="*/ 117428 w 138191"/>
                  <a:gd name="csY40" fmla="*/ 13335 h 1162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138191" h="116214">
                    <a:moveTo>
                      <a:pt x="117428" y="13335"/>
                    </a:moveTo>
                    <a:cubicBezTo>
                      <a:pt x="117428" y="7209"/>
                      <a:pt x="117833" y="5338"/>
                      <a:pt x="133412" y="5338"/>
                    </a:cubicBezTo>
                    <a:lnTo>
                      <a:pt x="138268" y="5338"/>
                    </a:lnTo>
                    <a:lnTo>
                      <a:pt x="138268" y="63"/>
                    </a:lnTo>
                    <a:cubicBezTo>
                      <a:pt x="131187" y="573"/>
                      <a:pt x="116214" y="573"/>
                      <a:pt x="108526" y="573"/>
                    </a:cubicBezTo>
                    <a:cubicBezTo>
                      <a:pt x="100837" y="573"/>
                      <a:pt x="85662" y="573"/>
                      <a:pt x="78581" y="63"/>
                    </a:cubicBezTo>
                    <a:lnTo>
                      <a:pt x="78581" y="5338"/>
                    </a:lnTo>
                    <a:lnTo>
                      <a:pt x="83437" y="5338"/>
                    </a:lnTo>
                    <a:cubicBezTo>
                      <a:pt x="99016" y="5338"/>
                      <a:pt x="99421" y="7209"/>
                      <a:pt x="99421" y="13335"/>
                    </a:cubicBezTo>
                    <a:lnTo>
                      <a:pt x="99421" y="53151"/>
                    </a:lnTo>
                    <a:lnTo>
                      <a:pt x="38924" y="53151"/>
                    </a:lnTo>
                    <a:lnTo>
                      <a:pt x="38924" y="13335"/>
                    </a:lnTo>
                    <a:cubicBezTo>
                      <a:pt x="38924" y="7209"/>
                      <a:pt x="39329" y="5338"/>
                      <a:pt x="54908" y="5338"/>
                    </a:cubicBezTo>
                    <a:lnTo>
                      <a:pt x="59764" y="5338"/>
                    </a:lnTo>
                    <a:lnTo>
                      <a:pt x="59764" y="63"/>
                    </a:lnTo>
                    <a:cubicBezTo>
                      <a:pt x="52683" y="573"/>
                      <a:pt x="37710" y="573"/>
                      <a:pt x="30022" y="573"/>
                    </a:cubicBezTo>
                    <a:cubicBezTo>
                      <a:pt x="22333" y="573"/>
                      <a:pt x="7158" y="573"/>
                      <a:pt x="77" y="63"/>
                    </a:cubicBezTo>
                    <a:lnTo>
                      <a:pt x="77" y="5338"/>
                    </a:lnTo>
                    <a:lnTo>
                      <a:pt x="4933" y="5338"/>
                    </a:lnTo>
                    <a:cubicBezTo>
                      <a:pt x="20512" y="5338"/>
                      <a:pt x="20917" y="7209"/>
                      <a:pt x="20917" y="13335"/>
                    </a:cubicBezTo>
                    <a:lnTo>
                      <a:pt x="20917" y="103005"/>
                    </a:lnTo>
                    <a:cubicBezTo>
                      <a:pt x="20917" y="109131"/>
                      <a:pt x="20512" y="111003"/>
                      <a:pt x="4933" y="111003"/>
                    </a:cubicBezTo>
                    <a:lnTo>
                      <a:pt x="77" y="111003"/>
                    </a:lnTo>
                    <a:lnTo>
                      <a:pt x="77" y="116277"/>
                    </a:lnTo>
                    <a:cubicBezTo>
                      <a:pt x="7158" y="115767"/>
                      <a:pt x="22131" y="115767"/>
                      <a:pt x="29819" y="115767"/>
                    </a:cubicBezTo>
                    <a:cubicBezTo>
                      <a:pt x="37508" y="115767"/>
                      <a:pt x="52683" y="115767"/>
                      <a:pt x="59764" y="116277"/>
                    </a:cubicBezTo>
                    <a:lnTo>
                      <a:pt x="59764" y="111003"/>
                    </a:lnTo>
                    <a:lnTo>
                      <a:pt x="54908" y="111003"/>
                    </a:lnTo>
                    <a:cubicBezTo>
                      <a:pt x="39329" y="111003"/>
                      <a:pt x="38924" y="109131"/>
                      <a:pt x="38924" y="103005"/>
                    </a:cubicBezTo>
                    <a:lnTo>
                      <a:pt x="38924" y="58425"/>
                    </a:lnTo>
                    <a:lnTo>
                      <a:pt x="99421" y="58425"/>
                    </a:lnTo>
                    <a:lnTo>
                      <a:pt x="99421" y="103005"/>
                    </a:lnTo>
                    <a:cubicBezTo>
                      <a:pt x="99421" y="109131"/>
                      <a:pt x="99016" y="111003"/>
                      <a:pt x="83437" y="111003"/>
                    </a:cubicBezTo>
                    <a:lnTo>
                      <a:pt x="78581" y="111003"/>
                    </a:lnTo>
                    <a:lnTo>
                      <a:pt x="78581" y="116277"/>
                    </a:lnTo>
                    <a:cubicBezTo>
                      <a:pt x="85662" y="115767"/>
                      <a:pt x="100635" y="115767"/>
                      <a:pt x="108323" y="115767"/>
                    </a:cubicBezTo>
                    <a:cubicBezTo>
                      <a:pt x="116012" y="115767"/>
                      <a:pt x="131187" y="115767"/>
                      <a:pt x="138268" y="116277"/>
                    </a:cubicBezTo>
                    <a:lnTo>
                      <a:pt x="138268" y="111003"/>
                    </a:lnTo>
                    <a:lnTo>
                      <a:pt x="133412" y="111003"/>
                    </a:lnTo>
                    <a:cubicBezTo>
                      <a:pt x="117833" y="111003"/>
                      <a:pt x="117428" y="109131"/>
                      <a:pt x="117428" y="103005"/>
                    </a:cubicBezTo>
                    <a:lnTo>
                      <a:pt x="117428" y="13335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8F8092EF-9409-0B82-653F-586140B87180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11793409" y="1906519"/>
                <a:ext cx="91250" cy="78100"/>
              </a:xfrm>
              <a:custGeom>
                <a:avLst/>
                <a:gdLst>
                  <a:gd name="csX0" fmla="*/ 58962 w 91250"/>
                  <a:gd name="csY0" fmla="*/ 63360 h 78100"/>
                  <a:gd name="csX1" fmla="*/ 74744 w 91250"/>
                  <a:gd name="csY1" fmla="*/ 77312 h 78100"/>
                  <a:gd name="csX2" fmla="*/ 91335 w 91250"/>
                  <a:gd name="csY2" fmla="*/ 61148 h 78100"/>
                  <a:gd name="csX3" fmla="*/ 91335 w 91250"/>
                  <a:gd name="csY3" fmla="*/ 51619 h 78100"/>
                  <a:gd name="csX4" fmla="*/ 86277 w 91250"/>
                  <a:gd name="csY4" fmla="*/ 51619 h 78100"/>
                  <a:gd name="csX5" fmla="*/ 86277 w 91250"/>
                  <a:gd name="csY5" fmla="*/ 61148 h 78100"/>
                  <a:gd name="csX6" fmla="*/ 78993 w 91250"/>
                  <a:gd name="csY6" fmla="*/ 72038 h 78100"/>
                  <a:gd name="csX7" fmla="*/ 71507 w 91250"/>
                  <a:gd name="csY7" fmla="*/ 63530 h 78100"/>
                  <a:gd name="csX8" fmla="*/ 71507 w 91250"/>
                  <a:gd name="csY8" fmla="*/ 29499 h 78100"/>
                  <a:gd name="csX9" fmla="*/ 64223 w 91250"/>
                  <a:gd name="csY9" fmla="*/ 9421 h 78100"/>
                  <a:gd name="csX10" fmla="*/ 36504 w 91250"/>
                  <a:gd name="csY10" fmla="*/ 63 h 78100"/>
                  <a:gd name="csX11" fmla="*/ 5952 w 91250"/>
                  <a:gd name="csY11" fmla="*/ 19290 h 78100"/>
                  <a:gd name="csX12" fmla="*/ 15259 w 91250"/>
                  <a:gd name="csY12" fmla="*/ 27287 h 78100"/>
                  <a:gd name="csX13" fmla="*/ 24566 w 91250"/>
                  <a:gd name="csY13" fmla="*/ 19460 h 78100"/>
                  <a:gd name="csX14" fmla="*/ 14247 w 91250"/>
                  <a:gd name="csY14" fmla="*/ 11633 h 78100"/>
                  <a:gd name="csX15" fmla="*/ 36099 w 91250"/>
                  <a:gd name="csY15" fmla="*/ 3806 h 78100"/>
                  <a:gd name="csX16" fmla="*/ 57546 w 91250"/>
                  <a:gd name="csY16" fmla="*/ 25586 h 78100"/>
                  <a:gd name="csX17" fmla="*/ 57546 w 91250"/>
                  <a:gd name="csY17" fmla="*/ 31881 h 78100"/>
                  <a:gd name="csX18" fmla="*/ 20317 w 91250"/>
                  <a:gd name="csY18" fmla="*/ 38007 h 78100"/>
                  <a:gd name="csX19" fmla="*/ 84 w 91250"/>
                  <a:gd name="csY19" fmla="*/ 60127 h 78100"/>
                  <a:gd name="csX20" fmla="*/ 32457 w 91250"/>
                  <a:gd name="csY20" fmla="*/ 78163 h 78100"/>
                  <a:gd name="csX21" fmla="*/ 58962 w 91250"/>
                  <a:gd name="csY21" fmla="*/ 63360 h 78100"/>
                  <a:gd name="csX22" fmla="*/ 57546 w 91250"/>
                  <a:gd name="csY22" fmla="*/ 35455 h 78100"/>
                  <a:gd name="csX23" fmla="*/ 57546 w 91250"/>
                  <a:gd name="csY23" fmla="*/ 52470 h 78100"/>
                  <a:gd name="csX24" fmla="*/ 33873 w 91250"/>
                  <a:gd name="csY24" fmla="*/ 74420 h 78100"/>
                  <a:gd name="csX25" fmla="*/ 15664 w 91250"/>
                  <a:gd name="csY25" fmla="*/ 59957 h 78100"/>
                  <a:gd name="csX26" fmla="*/ 57546 w 91250"/>
                  <a:gd name="csY26" fmla="*/ 35455 h 781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91250" h="78100">
                    <a:moveTo>
                      <a:pt x="58962" y="63360"/>
                    </a:moveTo>
                    <a:cubicBezTo>
                      <a:pt x="59772" y="70166"/>
                      <a:pt x="65234" y="77312"/>
                      <a:pt x="74744" y="77312"/>
                    </a:cubicBezTo>
                    <a:cubicBezTo>
                      <a:pt x="78993" y="77312"/>
                      <a:pt x="91335" y="74930"/>
                      <a:pt x="91335" y="61148"/>
                    </a:cubicBezTo>
                    <a:lnTo>
                      <a:pt x="91335" y="51619"/>
                    </a:lnTo>
                    <a:lnTo>
                      <a:pt x="86277" y="51619"/>
                    </a:lnTo>
                    <a:lnTo>
                      <a:pt x="86277" y="61148"/>
                    </a:lnTo>
                    <a:cubicBezTo>
                      <a:pt x="86277" y="71017"/>
                      <a:pt x="81219" y="72038"/>
                      <a:pt x="78993" y="72038"/>
                    </a:cubicBezTo>
                    <a:cubicBezTo>
                      <a:pt x="72316" y="72038"/>
                      <a:pt x="71507" y="64381"/>
                      <a:pt x="71507" y="63530"/>
                    </a:cubicBezTo>
                    <a:lnTo>
                      <a:pt x="71507" y="29499"/>
                    </a:lnTo>
                    <a:cubicBezTo>
                      <a:pt x="71507" y="22353"/>
                      <a:pt x="71507" y="15717"/>
                      <a:pt x="64223" y="9421"/>
                    </a:cubicBezTo>
                    <a:cubicBezTo>
                      <a:pt x="56332" y="2785"/>
                      <a:pt x="46215" y="63"/>
                      <a:pt x="36504" y="63"/>
                    </a:cubicBezTo>
                    <a:cubicBezTo>
                      <a:pt x="19913" y="63"/>
                      <a:pt x="5952" y="8060"/>
                      <a:pt x="5952" y="19290"/>
                    </a:cubicBezTo>
                    <a:cubicBezTo>
                      <a:pt x="5952" y="24395"/>
                      <a:pt x="9998" y="27287"/>
                      <a:pt x="15259" y="27287"/>
                    </a:cubicBezTo>
                    <a:cubicBezTo>
                      <a:pt x="20924" y="27287"/>
                      <a:pt x="24566" y="23884"/>
                      <a:pt x="24566" y="19460"/>
                    </a:cubicBezTo>
                    <a:cubicBezTo>
                      <a:pt x="24566" y="17418"/>
                      <a:pt x="23554" y="11803"/>
                      <a:pt x="14247" y="11633"/>
                    </a:cubicBezTo>
                    <a:cubicBezTo>
                      <a:pt x="19710" y="5678"/>
                      <a:pt x="29624" y="3806"/>
                      <a:pt x="36099" y="3806"/>
                    </a:cubicBezTo>
                    <a:cubicBezTo>
                      <a:pt x="46013" y="3806"/>
                      <a:pt x="57546" y="10442"/>
                      <a:pt x="57546" y="25586"/>
                    </a:cubicBezTo>
                    <a:lnTo>
                      <a:pt x="57546" y="31881"/>
                    </a:lnTo>
                    <a:cubicBezTo>
                      <a:pt x="47227" y="32392"/>
                      <a:pt x="33064" y="32902"/>
                      <a:pt x="20317" y="38007"/>
                    </a:cubicBezTo>
                    <a:cubicBezTo>
                      <a:pt x="5142" y="43792"/>
                      <a:pt x="84" y="52640"/>
                      <a:pt x="84" y="60127"/>
                    </a:cubicBezTo>
                    <a:cubicBezTo>
                      <a:pt x="84" y="73909"/>
                      <a:pt x="19710" y="78163"/>
                      <a:pt x="32457" y="78163"/>
                    </a:cubicBezTo>
                    <a:cubicBezTo>
                      <a:pt x="45811" y="78163"/>
                      <a:pt x="55118" y="71357"/>
                      <a:pt x="58962" y="63360"/>
                    </a:cubicBezTo>
                    <a:close/>
                    <a:moveTo>
                      <a:pt x="57546" y="35455"/>
                    </a:moveTo>
                    <a:lnTo>
                      <a:pt x="57546" y="52470"/>
                    </a:lnTo>
                    <a:cubicBezTo>
                      <a:pt x="57546" y="68634"/>
                      <a:pt x="42978" y="74420"/>
                      <a:pt x="33873" y="74420"/>
                    </a:cubicBezTo>
                    <a:cubicBezTo>
                      <a:pt x="23959" y="74420"/>
                      <a:pt x="15664" y="68464"/>
                      <a:pt x="15664" y="59957"/>
                    </a:cubicBezTo>
                    <a:cubicBezTo>
                      <a:pt x="15664" y="50598"/>
                      <a:pt x="24161" y="36476"/>
                      <a:pt x="57546" y="35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C9702334-1E13-D0F0-81E8-E06A87D23109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11891742" y="1907540"/>
                <a:ext cx="67982" cy="75207"/>
              </a:xfrm>
              <a:custGeom>
                <a:avLst/>
                <a:gdLst>
                  <a:gd name="csX0" fmla="*/ 28213 w 67982"/>
                  <a:gd name="csY0" fmla="*/ 18780 h 75207"/>
                  <a:gd name="csX1" fmla="*/ 28213 w 67982"/>
                  <a:gd name="csY1" fmla="*/ 63 h 75207"/>
                  <a:gd name="csX2" fmla="*/ 89 w 67982"/>
                  <a:gd name="csY2" fmla="*/ 1934 h 75207"/>
                  <a:gd name="csX3" fmla="*/ 89 w 67982"/>
                  <a:gd name="csY3" fmla="*/ 7209 h 75207"/>
                  <a:gd name="csX4" fmla="*/ 15871 w 67982"/>
                  <a:gd name="csY4" fmla="*/ 16738 h 75207"/>
                  <a:gd name="csX5" fmla="*/ 15871 w 67982"/>
                  <a:gd name="csY5" fmla="*/ 62339 h 75207"/>
                  <a:gd name="csX6" fmla="*/ 89 w 67982"/>
                  <a:gd name="csY6" fmla="*/ 69996 h 75207"/>
                  <a:gd name="csX7" fmla="*/ 89 w 67982"/>
                  <a:gd name="csY7" fmla="*/ 75270 h 75207"/>
                  <a:gd name="csX8" fmla="*/ 23155 w 67982"/>
                  <a:gd name="csY8" fmla="*/ 74760 h 75207"/>
                  <a:gd name="csX9" fmla="*/ 48851 w 67982"/>
                  <a:gd name="csY9" fmla="*/ 75270 h 75207"/>
                  <a:gd name="csX10" fmla="*/ 48851 w 67982"/>
                  <a:gd name="csY10" fmla="*/ 69996 h 75207"/>
                  <a:gd name="csX11" fmla="*/ 44602 w 67982"/>
                  <a:gd name="csY11" fmla="*/ 69996 h 75207"/>
                  <a:gd name="csX12" fmla="*/ 29225 w 67982"/>
                  <a:gd name="csY12" fmla="*/ 61998 h 75207"/>
                  <a:gd name="csX13" fmla="*/ 29225 w 67982"/>
                  <a:gd name="csY13" fmla="*/ 35795 h 75207"/>
                  <a:gd name="csX14" fmla="*/ 53100 w 67982"/>
                  <a:gd name="csY14" fmla="*/ 3806 h 75207"/>
                  <a:gd name="csX15" fmla="*/ 55325 w 67982"/>
                  <a:gd name="csY15" fmla="*/ 3976 h 75207"/>
                  <a:gd name="csX16" fmla="*/ 50672 w 67982"/>
                  <a:gd name="csY16" fmla="*/ 10612 h 75207"/>
                  <a:gd name="csX17" fmla="*/ 59372 w 67982"/>
                  <a:gd name="csY17" fmla="*/ 17929 h 75207"/>
                  <a:gd name="csX18" fmla="*/ 68072 w 67982"/>
                  <a:gd name="csY18" fmla="*/ 10442 h 75207"/>
                  <a:gd name="csX19" fmla="*/ 53100 w 67982"/>
                  <a:gd name="csY19" fmla="*/ 63 h 75207"/>
                  <a:gd name="csX20" fmla="*/ 28213 w 67982"/>
                  <a:gd name="csY20" fmla="*/ 18780 h 752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</a:cxnLst>
                <a:rect l="l" t="t" r="r" b="b"/>
                <a:pathLst>
                  <a:path w="67982" h="75207">
                    <a:moveTo>
                      <a:pt x="28213" y="18780"/>
                    </a:moveTo>
                    <a:lnTo>
                      <a:pt x="28213" y="63"/>
                    </a:lnTo>
                    <a:lnTo>
                      <a:pt x="89" y="1934"/>
                    </a:lnTo>
                    <a:lnTo>
                      <a:pt x="89" y="7209"/>
                    </a:lnTo>
                    <a:cubicBezTo>
                      <a:pt x="14252" y="7209"/>
                      <a:pt x="15871" y="8400"/>
                      <a:pt x="15871" y="16738"/>
                    </a:cubicBezTo>
                    <a:lnTo>
                      <a:pt x="15871" y="62339"/>
                    </a:lnTo>
                    <a:cubicBezTo>
                      <a:pt x="15871" y="69996"/>
                      <a:pt x="13645" y="69996"/>
                      <a:pt x="89" y="69996"/>
                    </a:cubicBezTo>
                    <a:lnTo>
                      <a:pt x="89" y="75270"/>
                    </a:lnTo>
                    <a:cubicBezTo>
                      <a:pt x="7980" y="75100"/>
                      <a:pt x="17490" y="74760"/>
                      <a:pt x="23155" y="74760"/>
                    </a:cubicBezTo>
                    <a:cubicBezTo>
                      <a:pt x="31248" y="74760"/>
                      <a:pt x="40757" y="74760"/>
                      <a:pt x="48851" y="75270"/>
                    </a:cubicBezTo>
                    <a:lnTo>
                      <a:pt x="48851" y="69996"/>
                    </a:lnTo>
                    <a:lnTo>
                      <a:pt x="44602" y="69996"/>
                    </a:lnTo>
                    <a:cubicBezTo>
                      <a:pt x="29629" y="69996"/>
                      <a:pt x="29225" y="68124"/>
                      <a:pt x="29225" y="61998"/>
                    </a:cubicBezTo>
                    <a:lnTo>
                      <a:pt x="29225" y="35795"/>
                    </a:lnTo>
                    <a:cubicBezTo>
                      <a:pt x="29225" y="18950"/>
                      <a:pt x="37723" y="3806"/>
                      <a:pt x="53100" y="3806"/>
                    </a:cubicBezTo>
                    <a:cubicBezTo>
                      <a:pt x="54516" y="3806"/>
                      <a:pt x="54921" y="3806"/>
                      <a:pt x="55325" y="3976"/>
                    </a:cubicBezTo>
                    <a:cubicBezTo>
                      <a:pt x="54718" y="4146"/>
                      <a:pt x="50672" y="6188"/>
                      <a:pt x="50672" y="10612"/>
                    </a:cubicBezTo>
                    <a:cubicBezTo>
                      <a:pt x="50672" y="15377"/>
                      <a:pt x="54921" y="17929"/>
                      <a:pt x="59372" y="17929"/>
                    </a:cubicBezTo>
                    <a:cubicBezTo>
                      <a:pt x="63014" y="17929"/>
                      <a:pt x="68072" y="15887"/>
                      <a:pt x="68072" y="10442"/>
                    </a:cubicBezTo>
                    <a:cubicBezTo>
                      <a:pt x="68072" y="4997"/>
                      <a:pt x="61800" y="63"/>
                      <a:pt x="53100" y="63"/>
                    </a:cubicBezTo>
                    <a:cubicBezTo>
                      <a:pt x="38330" y="63"/>
                      <a:pt x="31046" y="11463"/>
                      <a:pt x="28213" y="187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8CBB5428-952D-81B3-1675-F1BD5540229A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1972202" y="1864661"/>
                <a:ext cx="99748" cy="119957"/>
              </a:xfrm>
              <a:custGeom>
                <a:avLst/>
                <a:gdLst>
                  <a:gd name="csX0" fmla="*/ 70099 w 99748"/>
                  <a:gd name="csY0" fmla="*/ 108791 h 119957"/>
                  <a:gd name="csX1" fmla="*/ 70099 w 99748"/>
                  <a:gd name="csY1" fmla="*/ 120021 h 119957"/>
                  <a:gd name="csX2" fmla="*/ 99842 w 99748"/>
                  <a:gd name="csY2" fmla="*/ 118149 h 119957"/>
                  <a:gd name="csX3" fmla="*/ 99842 w 99748"/>
                  <a:gd name="csY3" fmla="*/ 112874 h 119957"/>
                  <a:gd name="csX4" fmla="*/ 84060 w 99748"/>
                  <a:gd name="csY4" fmla="*/ 103346 h 119957"/>
                  <a:gd name="csX5" fmla="*/ 84060 w 99748"/>
                  <a:gd name="csY5" fmla="*/ 63 h 119957"/>
                  <a:gd name="csX6" fmla="*/ 54924 w 99748"/>
                  <a:gd name="csY6" fmla="*/ 1934 h 119957"/>
                  <a:gd name="csX7" fmla="*/ 54924 w 99748"/>
                  <a:gd name="csY7" fmla="*/ 7209 h 119957"/>
                  <a:gd name="csX8" fmla="*/ 70706 w 99748"/>
                  <a:gd name="csY8" fmla="*/ 16738 h 119957"/>
                  <a:gd name="csX9" fmla="*/ 70706 w 99748"/>
                  <a:gd name="csY9" fmla="*/ 53491 h 119957"/>
                  <a:gd name="csX10" fmla="*/ 45213 w 99748"/>
                  <a:gd name="csY10" fmla="*/ 42941 h 119957"/>
                  <a:gd name="csX11" fmla="*/ 93 w 99748"/>
                  <a:gd name="csY11" fmla="*/ 81566 h 119957"/>
                  <a:gd name="csX12" fmla="*/ 42987 w 99748"/>
                  <a:gd name="csY12" fmla="*/ 120021 h 119957"/>
                  <a:gd name="csX13" fmla="*/ 70099 w 99748"/>
                  <a:gd name="csY13" fmla="*/ 108791 h 119957"/>
                  <a:gd name="csX14" fmla="*/ 70099 w 99748"/>
                  <a:gd name="csY14" fmla="*/ 63190 h 119957"/>
                  <a:gd name="csX15" fmla="*/ 70099 w 99748"/>
                  <a:gd name="csY15" fmla="*/ 98071 h 119957"/>
                  <a:gd name="csX16" fmla="*/ 67874 w 99748"/>
                  <a:gd name="csY16" fmla="*/ 104367 h 119957"/>
                  <a:gd name="csX17" fmla="*/ 43999 w 99748"/>
                  <a:gd name="csY17" fmla="*/ 116277 h 119957"/>
                  <a:gd name="csX18" fmla="*/ 22754 w 99748"/>
                  <a:gd name="csY18" fmla="*/ 105387 h 119957"/>
                  <a:gd name="csX19" fmla="*/ 16886 w 99748"/>
                  <a:gd name="csY19" fmla="*/ 81736 h 119957"/>
                  <a:gd name="csX20" fmla="*/ 23159 w 99748"/>
                  <a:gd name="csY20" fmla="*/ 57574 h 119957"/>
                  <a:gd name="csX21" fmla="*/ 46022 w 99748"/>
                  <a:gd name="csY21" fmla="*/ 46685 h 119957"/>
                  <a:gd name="csX22" fmla="*/ 67874 w 99748"/>
                  <a:gd name="csY22" fmla="*/ 56894 h 119957"/>
                  <a:gd name="csX23" fmla="*/ 70099 w 99748"/>
                  <a:gd name="csY23" fmla="*/ 63190 h 1199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99748" h="119957">
                    <a:moveTo>
                      <a:pt x="70099" y="108791"/>
                    </a:moveTo>
                    <a:lnTo>
                      <a:pt x="70099" y="120021"/>
                    </a:lnTo>
                    <a:lnTo>
                      <a:pt x="99842" y="118149"/>
                    </a:lnTo>
                    <a:lnTo>
                      <a:pt x="99842" y="112874"/>
                    </a:lnTo>
                    <a:cubicBezTo>
                      <a:pt x="85679" y="112874"/>
                      <a:pt x="84060" y="111683"/>
                      <a:pt x="84060" y="103346"/>
                    </a:cubicBezTo>
                    <a:lnTo>
                      <a:pt x="84060" y="63"/>
                    </a:lnTo>
                    <a:lnTo>
                      <a:pt x="54924" y="1934"/>
                    </a:lnTo>
                    <a:lnTo>
                      <a:pt x="54924" y="7209"/>
                    </a:lnTo>
                    <a:cubicBezTo>
                      <a:pt x="69088" y="7209"/>
                      <a:pt x="70706" y="8400"/>
                      <a:pt x="70706" y="16738"/>
                    </a:cubicBezTo>
                    <a:lnTo>
                      <a:pt x="70706" y="53491"/>
                    </a:lnTo>
                    <a:cubicBezTo>
                      <a:pt x="64839" y="47365"/>
                      <a:pt x="56138" y="42941"/>
                      <a:pt x="45213" y="42941"/>
                    </a:cubicBezTo>
                    <a:cubicBezTo>
                      <a:pt x="21338" y="42941"/>
                      <a:pt x="93" y="59616"/>
                      <a:pt x="93" y="81566"/>
                    </a:cubicBezTo>
                    <a:cubicBezTo>
                      <a:pt x="93" y="103176"/>
                      <a:pt x="19921" y="120021"/>
                      <a:pt x="42987" y="120021"/>
                    </a:cubicBezTo>
                    <a:cubicBezTo>
                      <a:pt x="55936" y="120021"/>
                      <a:pt x="65041" y="114235"/>
                      <a:pt x="70099" y="108791"/>
                    </a:cubicBezTo>
                    <a:close/>
                    <a:moveTo>
                      <a:pt x="70099" y="63190"/>
                    </a:moveTo>
                    <a:lnTo>
                      <a:pt x="70099" y="98071"/>
                    </a:lnTo>
                    <a:cubicBezTo>
                      <a:pt x="70099" y="101134"/>
                      <a:pt x="70099" y="101474"/>
                      <a:pt x="67874" y="104367"/>
                    </a:cubicBezTo>
                    <a:cubicBezTo>
                      <a:pt x="61804" y="112534"/>
                      <a:pt x="52699" y="116277"/>
                      <a:pt x="43999" y="116277"/>
                    </a:cubicBezTo>
                    <a:cubicBezTo>
                      <a:pt x="34894" y="116277"/>
                      <a:pt x="27610" y="111853"/>
                      <a:pt x="22754" y="105387"/>
                    </a:cubicBezTo>
                    <a:cubicBezTo>
                      <a:pt x="17493" y="98411"/>
                      <a:pt x="16886" y="88712"/>
                      <a:pt x="16886" y="81736"/>
                    </a:cubicBezTo>
                    <a:cubicBezTo>
                      <a:pt x="16886" y="75441"/>
                      <a:pt x="17291" y="65231"/>
                      <a:pt x="23159" y="57574"/>
                    </a:cubicBezTo>
                    <a:cubicBezTo>
                      <a:pt x="27408" y="52300"/>
                      <a:pt x="35096" y="46685"/>
                      <a:pt x="46022" y="46685"/>
                    </a:cubicBezTo>
                    <a:cubicBezTo>
                      <a:pt x="53104" y="46685"/>
                      <a:pt x="61601" y="49237"/>
                      <a:pt x="67874" y="56894"/>
                    </a:cubicBezTo>
                    <a:cubicBezTo>
                      <a:pt x="70099" y="59786"/>
                      <a:pt x="70099" y="60127"/>
                      <a:pt x="70099" y="631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A8138BA3-4B4A-6EB5-275C-8B8834EBCFC0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12150028" y="1866533"/>
                <a:ext cx="142035" cy="116214"/>
              </a:xfrm>
              <a:custGeom>
                <a:avLst/>
                <a:gdLst>
                  <a:gd name="csX0" fmla="*/ 76583 w 142035"/>
                  <a:gd name="csY0" fmla="*/ 50598 h 116214"/>
                  <a:gd name="csX1" fmla="*/ 104302 w 142035"/>
                  <a:gd name="csY1" fmla="*/ 16397 h 116214"/>
                  <a:gd name="csX2" fmla="*/ 133640 w 142035"/>
                  <a:gd name="csY2" fmla="*/ 5338 h 116214"/>
                  <a:gd name="csX3" fmla="*/ 133640 w 142035"/>
                  <a:gd name="csY3" fmla="*/ 63 h 116214"/>
                  <a:gd name="csX4" fmla="*/ 111181 w 142035"/>
                  <a:gd name="csY4" fmla="*/ 573 h 116214"/>
                  <a:gd name="csX5" fmla="*/ 85283 w 142035"/>
                  <a:gd name="csY5" fmla="*/ 63 h 116214"/>
                  <a:gd name="csX6" fmla="*/ 85283 w 142035"/>
                  <a:gd name="csY6" fmla="*/ 5338 h 116214"/>
                  <a:gd name="csX7" fmla="*/ 97827 w 142035"/>
                  <a:gd name="csY7" fmla="*/ 13165 h 116214"/>
                  <a:gd name="csX8" fmla="*/ 96006 w 142035"/>
                  <a:gd name="csY8" fmla="*/ 17078 h 116214"/>
                  <a:gd name="csX9" fmla="*/ 72941 w 142035"/>
                  <a:gd name="csY9" fmla="*/ 45834 h 116214"/>
                  <a:gd name="csX10" fmla="*/ 46840 w 142035"/>
                  <a:gd name="csY10" fmla="*/ 12994 h 116214"/>
                  <a:gd name="csX11" fmla="*/ 45424 w 142035"/>
                  <a:gd name="csY11" fmla="*/ 10442 h 116214"/>
                  <a:gd name="csX12" fmla="*/ 58575 w 142035"/>
                  <a:gd name="csY12" fmla="*/ 5338 h 116214"/>
                  <a:gd name="csX13" fmla="*/ 58575 w 142035"/>
                  <a:gd name="csY13" fmla="*/ 63 h 116214"/>
                  <a:gd name="csX14" fmla="*/ 29035 w 142035"/>
                  <a:gd name="csY14" fmla="*/ 573 h 116214"/>
                  <a:gd name="csX15" fmla="*/ 2732 w 142035"/>
                  <a:gd name="csY15" fmla="*/ 63 h 116214"/>
                  <a:gd name="csX16" fmla="*/ 2732 w 142035"/>
                  <a:gd name="csY16" fmla="*/ 5338 h 116214"/>
                  <a:gd name="csX17" fmla="*/ 6576 w 142035"/>
                  <a:gd name="csY17" fmla="*/ 5338 h 116214"/>
                  <a:gd name="csX18" fmla="*/ 25393 w 142035"/>
                  <a:gd name="csY18" fmla="*/ 11293 h 116214"/>
                  <a:gd name="csX19" fmla="*/ 62622 w 142035"/>
                  <a:gd name="csY19" fmla="*/ 58595 h 116214"/>
                  <a:gd name="csX20" fmla="*/ 29440 w 142035"/>
                  <a:gd name="csY20" fmla="*/ 99772 h 116214"/>
                  <a:gd name="csX21" fmla="*/ 102 w 142035"/>
                  <a:gd name="csY21" fmla="*/ 111003 h 116214"/>
                  <a:gd name="csX22" fmla="*/ 102 w 142035"/>
                  <a:gd name="csY22" fmla="*/ 116277 h 116214"/>
                  <a:gd name="csX23" fmla="*/ 22561 w 142035"/>
                  <a:gd name="csY23" fmla="*/ 115767 h 116214"/>
                  <a:gd name="csX24" fmla="*/ 48459 w 142035"/>
                  <a:gd name="csY24" fmla="*/ 116277 h 116214"/>
                  <a:gd name="csX25" fmla="*/ 48459 w 142035"/>
                  <a:gd name="csY25" fmla="*/ 111003 h 116214"/>
                  <a:gd name="csX26" fmla="*/ 35712 w 142035"/>
                  <a:gd name="csY26" fmla="*/ 103176 h 116214"/>
                  <a:gd name="csX27" fmla="*/ 37735 w 142035"/>
                  <a:gd name="csY27" fmla="*/ 99092 h 116214"/>
                  <a:gd name="csX28" fmla="*/ 66466 w 142035"/>
                  <a:gd name="csY28" fmla="*/ 63360 h 116214"/>
                  <a:gd name="csX29" fmla="*/ 98434 w 142035"/>
                  <a:gd name="csY29" fmla="*/ 104026 h 116214"/>
                  <a:gd name="csX30" fmla="*/ 99446 w 142035"/>
                  <a:gd name="csY30" fmla="*/ 105898 h 116214"/>
                  <a:gd name="csX31" fmla="*/ 86295 w 142035"/>
                  <a:gd name="csY31" fmla="*/ 111003 h 116214"/>
                  <a:gd name="csX32" fmla="*/ 86295 w 142035"/>
                  <a:gd name="csY32" fmla="*/ 116277 h 116214"/>
                  <a:gd name="csX33" fmla="*/ 115835 w 142035"/>
                  <a:gd name="csY33" fmla="*/ 115767 h 116214"/>
                  <a:gd name="csX34" fmla="*/ 142138 w 142035"/>
                  <a:gd name="csY34" fmla="*/ 116277 h 116214"/>
                  <a:gd name="csX35" fmla="*/ 142138 w 142035"/>
                  <a:gd name="csY35" fmla="*/ 111003 h 116214"/>
                  <a:gd name="csX36" fmla="*/ 138293 w 142035"/>
                  <a:gd name="csY36" fmla="*/ 111003 h 116214"/>
                  <a:gd name="csX37" fmla="*/ 119274 w 142035"/>
                  <a:gd name="csY37" fmla="*/ 104877 h 116214"/>
                  <a:gd name="csX38" fmla="*/ 76583 w 142035"/>
                  <a:gd name="csY38" fmla="*/ 50598 h 1162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142035" h="116214">
                    <a:moveTo>
                      <a:pt x="76583" y="50598"/>
                    </a:moveTo>
                    <a:lnTo>
                      <a:pt x="104302" y="16397"/>
                    </a:lnTo>
                    <a:cubicBezTo>
                      <a:pt x="108753" y="10953"/>
                      <a:pt x="115632" y="5508"/>
                      <a:pt x="133640" y="5338"/>
                    </a:cubicBezTo>
                    <a:lnTo>
                      <a:pt x="133640" y="63"/>
                    </a:lnTo>
                    <a:cubicBezTo>
                      <a:pt x="125749" y="233"/>
                      <a:pt x="116239" y="573"/>
                      <a:pt x="111181" y="573"/>
                    </a:cubicBezTo>
                    <a:cubicBezTo>
                      <a:pt x="103088" y="573"/>
                      <a:pt x="93376" y="573"/>
                      <a:pt x="85283" y="63"/>
                    </a:cubicBezTo>
                    <a:lnTo>
                      <a:pt x="85283" y="5338"/>
                    </a:lnTo>
                    <a:cubicBezTo>
                      <a:pt x="93376" y="5508"/>
                      <a:pt x="97827" y="9251"/>
                      <a:pt x="97827" y="13165"/>
                    </a:cubicBezTo>
                    <a:cubicBezTo>
                      <a:pt x="97827" y="14866"/>
                      <a:pt x="97423" y="15206"/>
                      <a:pt x="96006" y="17078"/>
                    </a:cubicBezTo>
                    <a:lnTo>
                      <a:pt x="72941" y="45834"/>
                    </a:lnTo>
                    <a:lnTo>
                      <a:pt x="46840" y="12994"/>
                    </a:lnTo>
                    <a:cubicBezTo>
                      <a:pt x="46435" y="12484"/>
                      <a:pt x="45424" y="11123"/>
                      <a:pt x="45424" y="10442"/>
                    </a:cubicBezTo>
                    <a:cubicBezTo>
                      <a:pt x="45424" y="8400"/>
                      <a:pt x="49875" y="5508"/>
                      <a:pt x="58575" y="5338"/>
                    </a:cubicBezTo>
                    <a:lnTo>
                      <a:pt x="58575" y="63"/>
                    </a:lnTo>
                    <a:cubicBezTo>
                      <a:pt x="51494" y="573"/>
                      <a:pt x="36724" y="573"/>
                      <a:pt x="29035" y="573"/>
                    </a:cubicBezTo>
                    <a:cubicBezTo>
                      <a:pt x="22763" y="573"/>
                      <a:pt x="10218" y="403"/>
                      <a:pt x="2732" y="63"/>
                    </a:cubicBezTo>
                    <a:lnTo>
                      <a:pt x="2732" y="5338"/>
                    </a:lnTo>
                    <a:lnTo>
                      <a:pt x="6576" y="5338"/>
                    </a:lnTo>
                    <a:cubicBezTo>
                      <a:pt x="17705" y="5338"/>
                      <a:pt x="21549" y="6529"/>
                      <a:pt x="25393" y="11293"/>
                    </a:cubicBezTo>
                    <a:lnTo>
                      <a:pt x="62622" y="58595"/>
                    </a:lnTo>
                    <a:lnTo>
                      <a:pt x="29440" y="99772"/>
                    </a:lnTo>
                    <a:cubicBezTo>
                      <a:pt x="26607" y="103176"/>
                      <a:pt x="20537" y="111003"/>
                      <a:pt x="102" y="111003"/>
                    </a:cubicBezTo>
                    <a:lnTo>
                      <a:pt x="102" y="116277"/>
                    </a:lnTo>
                    <a:cubicBezTo>
                      <a:pt x="7386" y="116107"/>
                      <a:pt x="15884" y="115767"/>
                      <a:pt x="22561" y="115767"/>
                    </a:cubicBezTo>
                    <a:cubicBezTo>
                      <a:pt x="30047" y="115767"/>
                      <a:pt x="41175" y="115767"/>
                      <a:pt x="48459" y="116277"/>
                    </a:cubicBezTo>
                    <a:lnTo>
                      <a:pt x="48459" y="111003"/>
                    </a:lnTo>
                    <a:cubicBezTo>
                      <a:pt x="39152" y="110832"/>
                      <a:pt x="35712" y="106238"/>
                      <a:pt x="35712" y="103176"/>
                    </a:cubicBezTo>
                    <a:cubicBezTo>
                      <a:pt x="35712" y="101644"/>
                      <a:pt x="36319" y="100964"/>
                      <a:pt x="37735" y="99092"/>
                    </a:cubicBezTo>
                    <a:lnTo>
                      <a:pt x="66466" y="63360"/>
                    </a:lnTo>
                    <a:lnTo>
                      <a:pt x="98434" y="104026"/>
                    </a:lnTo>
                    <a:cubicBezTo>
                      <a:pt x="98839" y="104707"/>
                      <a:pt x="99446" y="105387"/>
                      <a:pt x="99446" y="105898"/>
                    </a:cubicBezTo>
                    <a:cubicBezTo>
                      <a:pt x="99446" y="107940"/>
                      <a:pt x="94995" y="110832"/>
                      <a:pt x="86295" y="111003"/>
                    </a:cubicBezTo>
                    <a:lnTo>
                      <a:pt x="86295" y="116277"/>
                    </a:lnTo>
                    <a:cubicBezTo>
                      <a:pt x="93376" y="115767"/>
                      <a:pt x="108146" y="115767"/>
                      <a:pt x="115835" y="115767"/>
                    </a:cubicBezTo>
                    <a:cubicBezTo>
                      <a:pt x="124333" y="115767"/>
                      <a:pt x="133640" y="115937"/>
                      <a:pt x="142138" y="116277"/>
                    </a:cubicBezTo>
                    <a:lnTo>
                      <a:pt x="142138" y="111003"/>
                    </a:lnTo>
                    <a:lnTo>
                      <a:pt x="138293" y="111003"/>
                    </a:lnTo>
                    <a:cubicBezTo>
                      <a:pt x="127772" y="111003"/>
                      <a:pt x="123523" y="110152"/>
                      <a:pt x="119274" y="104877"/>
                    </a:cubicBezTo>
                    <a:lnTo>
                      <a:pt x="76583" y="5059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3126ED02-C64A-C5AF-AF24-705A5CD82062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12299145" y="1941060"/>
                <a:ext cx="53617" cy="9868"/>
              </a:xfrm>
              <a:custGeom>
                <a:avLst/>
                <a:gdLst>
                  <a:gd name="csX0" fmla="*/ 53727 w 53617"/>
                  <a:gd name="csY0" fmla="*/ 9932 h 9868"/>
                  <a:gd name="csX1" fmla="*/ 53727 w 53617"/>
                  <a:gd name="csY1" fmla="*/ 63 h 9868"/>
                  <a:gd name="csX2" fmla="*/ 109 w 53617"/>
                  <a:gd name="csY2" fmla="*/ 63 h 9868"/>
                  <a:gd name="csX3" fmla="*/ 109 w 53617"/>
                  <a:gd name="csY3" fmla="*/ 9932 h 9868"/>
                  <a:gd name="csX4" fmla="*/ 53727 w 53617"/>
                  <a:gd name="csY4" fmla="*/ 9932 h 98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53617" h="9868">
                    <a:moveTo>
                      <a:pt x="53727" y="9932"/>
                    </a:moveTo>
                    <a:lnTo>
                      <a:pt x="53727" y="63"/>
                    </a:lnTo>
                    <a:lnTo>
                      <a:pt x="109" y="63"/>
                    </a:lnTo>
                    <a:lnTo>
                      <a:pt x="109" y="9932"/>
                    </a:lnTo>
                    <a:lnTo>
                      <a:pt x="53727" y="9932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A9FC76ED-C6BC-2AFF-88D8-3E8CC79DF645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12370028" y="1907540"/>
                <a:ext cx="67982" cy="75207"/>
              </a:xfrm>
              <a:custGeom>
                <a:avLst/>
                <a:gdLst>
                  <a:gd name="csX0" fmla="*/ 28237 w 67982"/>
                  <a:gd name="csY0" fmla="*/ 18780 h 75207"/>
                  <a:gd name="csX1" fmla="*/ 28237 w 67982"/>
                  <a:gd name="csY1" fmla="*/ 63 h 75207"/>
                  <a:gd name="csX2" fmla="*/ 113 w 67982"/>
                  <a:gd name="csY2" fmla="*/ 1934 h 75207"/>
                  <a:gd name="csX3" fmla="*/ 113 w 67982"/>
                  <a:gd name="csY3" fmla="*/ 7209 h 75207"/>
                  <a:gd name="csX4" fmla="*/ 15894 w 67982"/>
                  <a:gd name="csY4" fmla="*/ 16738 h 75207"/>
                  <a:gd name="csX5" fmla="*/ 15894 w 67982"/>
                  <a:gd name="csY5" fmla="*/ 62339 h 75207"/>
                  <a:gd name="csX6" fmla="*/ 113 w 67982"/>
                  <a:gd name="csY6" fmla="*/ 69996 h 75207"/>
                  <a:gd name="csX7" fmla="*/ 113 w 67982"/>
                  <a:gd name="csY7" fmla="*/ 75270 h 75207"/>
                  <a:gd name="csX8" fmla="*/ 23178 w 67982"/>
                  <a:gd name="csY8" fmla="*/ 74760 h 75207"/>
                  <a:gd name="csX9" fmla="*/ 48874 w 67982"/>
                  <a:gd name="csY9" fmla="*/ 75270 h 75207"/>
                  <a:gd name="csX10" fmla="*/ 48874 w 67982"/>
                  <a:gd name="csY10" fmla="*/ 69996 h 75207"/>
                  <a:gd name="csX11" fmla="*/ 44625 w 67982"/>
                  <a:gd name="csY11" fmla="*/ 69996 h 75207"/>
                  <a:gd name="csX12" fmla="*/ 29248 w 67982"/>
                  <a:gd name="csY12" fmla="*/ 61998 h 75207"/>
                  <a:gd name="csX13" fmla="*/ 29248 w 67982"/>
                  <a:gd name="csY13" fmla="*/ 35795 h 75207"/>
                  <a:gd name="csX14" fmla="*/ 53123 w 67982"/>
                  <a:gd name="csY14" fmla="*/ 3806 h 75207"/>
                  <a:gd name="csX15" fmla="*/ 55349 w 67982"/>
                  <a:gd name="csY15" fmla="*/ 3976 h 75207"/>
                  <a:gd name="csX16" fmla="*/ 50695 w 67982"/>
                  <a:gd name="csY16" fmla="*/ 10612 h 75207"/>
                  <a:gd name="csX17" fmla="*/ 59395 w 67982"/>
                  <a:gd name="csY17" fmla="*/ 17929 h 75207"/>
                  <a:gd name="csX18" fmla="*/ 68096 w 67982"/>
                  <a:gd name="csY18" fmla="*/ 10442 h 75207"/>
                  <a:gd name="csX19" fmla="*/ 53123 w 67982"/>
                  <a:gd name="csY19" fmla="*/ 63 h 75207"/>
                  <a:gd name="csX20" fmla="*/ 28237 w 67982"/>
                  <a:gd name="csY20" fmla="*/ 18780 h 752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</a:cxnLst>
                <a:rect l="l" t="t" r="r" b="b"/>
                <a:pathLst>
                  <a:path w="67982" h="75207">
                    <a:moveTo>
                      <a:pt x="28237" y="18780"/>
                    </a:moveTo>
                    <a:lnTo>
                      <a:pt x="28237" y="63"/>
                    </a:lnTo>
                    <a:lnTo>
                      <a:pt x="113" y="1934"/>
                    </a:lnTo>
                    <a:lnTo>
                      <a:pt x="113" y="7209"/>
                    </a:lnTo>
                    <a:cubicBezTo>
                      <a:pt x="14276" y="7209"/>
                      <a:pt x="15894" y="8400"/>
                      <a:pt x="15894" y="16738"/>
                    </a:cubicBezTo>
                    <a:lnTo>
                      <a:pt x="15894" y="62339"/>
                    </a:lnTo>
                    <a:cubicBezTo>
                      <a:pt x="15894" y="69996"/>
                      <a:pt x="13669" y="69996"/>
                      <a:pt x="113" y="69996"/>
                    </a:cubicBezTo>
                    <a:lnTo>
                      <a:pt x="113" y="75270"/>
                    </a:lnTo>
                    <a:cubicBezTo>
                      <a:pt x="8004" y="75100"/>
                      <a:pt x="17513" y="74760"/>
                      <a:pt x="23178" y="74760"/>
                    </a:cubicBezTo>
                    <a:cubicBezTo>
                      <a:pt x="31272" y="74760"/>
                      <a:pt x="40781" y="74760"/>
                      <a:pt x="48874" y="75270"/>
                    </a:cubicBezTo>
                    <a:lnTo>
                      <a:pt x="48874" y="69996"/>
                    </a:lnTo>
                    <a:lnTo>
                      <a:pt x="44625" y="69996"/>
                    </a:lnTo>
                    <a:cubicBezTo>
                      <a:pt x="29653" y="69996"/>
                      <a:pt x="29248" y="68124"/>
                      <a:pt x="29248" y="61998"/>
                    </a:cubicBezTo>
                    <a:lnTo>
                      <a:pt x="29248" y="35795"/>
                    </a:lnTo>
                    <a:cubicBezTo>
                      <a:pt x="29248" y="18950"/>
                      <a:pt x="37746" y="3806"/>
                      <a:pt x="53123" y="3806"/>
                    </a:cubicBezTo>
                    <a:cubicBezTo>
                      <a:pt x="54539" y="3806"/>
                      <a:pt x="54944" y="3806"/>
                      <a:pt x="55349" y="3976"/>
                    </a:cubicBezTo>
                    <a:cubicBezTo>
                      <a:pt x="54742" y="4146"/>
                      <a:pt x="50695" y="6188"/>
                      <a:pt x="50695" y="10612"/>
                    </a:cubicBezTo>
                    <a:cubicBezTo>
                      <a:pt x="50695" y="15377"/>
                      <a:pt x="54944" y="17929"/>
                      <a:pt x="59395" y="17929"/>
                    </a:cubicBezTo>
                    <a:cubicBezTo>
                      <a:pt x="63037" y="17929"/>
                      <a:pt x="68096" y="15887"/>
                      <a:pt x="68096" y="10442"/>
                    </a:cubicBezTo>
                    <a:cubicBezTo>
                      <a:pt x="68096" y="4997"/>
                      <a:pt x="61823" y="63"/>
                      <a:pt x="53123" y="63"/>
                    </a:cubicBezTo>
                    <a:cubicBezTo>
                      <a:pt x="38353" y="63"/>
                      <a:pt x="31069" y="11463"/>
                      <a:pt x="28237" y="187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E8B5F994-8B78-CAD5-5665-A502EC5F27DF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12452107" y="1906519"/>
                <a:ext cx="91250" cy="78100"/>
              </a:xfrm>
              <a:custGeom>
                <a:avLst/>
                <a:gdLst>
                  <a:gd name="csX0" fmla="*/ 58995 w 91250"/>
                  <a:gd name="csY0" fmla="*/ 63360 h 78100"/>
                  <a:gd name="csX1" fmla="*/ 74776 w 91250"/>
                  <a:gd name="csY1" fmla="*/ 77312 h 78100"/>
                  <a:gd name="csX2" fmla="*/ 91367 w 91250"/>
                  <a:gd name="csY2" fmla="*/ 61148 h 78100"/>
                  <a:gd name="csX3" fmla="*/ 91367 w 91250"/>
                  <a:gd name="csY3" fmla="*/ 51619 h 78100"/>
                  <a:gd name="csX4" fmla="*/ 86309 w 91250"/>
                  <a:gd name="csY4" fmla="*/ 51619 h 78100"/>
                  <a:gd name="csX5" fmla="*/ 86309 w 91250"/>
                  <a:gd name="csY5" fmla="*/ 61148 h 78100"/>
                  <a:gd name="csX6" fmla="*/ 79025 w 91250"/>
                  <a:gd name="csY6" fmla="*/ 72038 h 78100"/>
                  <a:gd name="csX7" fmla="*/ 71539 w 91250"/>
                  <a:gd name="csY7" fmla="*/ 63530 h 78100"/>
                  <a:gd name="csX8" fmla="*/ 71539 w 91250"/>
                  <a:gd name="csY8" fmla="*/ 29499 h 78100"/>
                  <a:gd name="csX9" fmla="*/ 64255 w 91250"/>
                  <a:gd name="csY9" fmla="*/ 9421 h 78100"/>
                  <a:gd name="csX10" fmla="*/ 36536 w 91250"/>
                  <a:gd name="csY10" fmla="*/ 63 h 78100"/>
                  <a:gd name="csX11" fmla="*/ 5984 w 91250"/>
                  <a:gd name="csY11" fmla="*/ 19290 h 78100"/>
                  <a:gd name="csX12" fmla="*/ 15291 w 91250"/>
                  <a:gd name="csY12" fmla="*/ 27287 h 78100"/>
                  <a:gd name="csX13" fmla="*/ 24599 w 91250"/>
                  <a:gd name="csY13" fmla="*/ 19460 h 78100"/>
                  <a:gd name="csX14" fmla="*/ 14280 w 91250"/>
                  <a:gd name="csY14" fmla="*/ 11633 h 78100"/>
                  <a:gd name="csX15" fmla="*/ 36131 w 91250"/>
                  <a:gd name="csY15" fmla="*/ 3806 h 78100"/>
                  <a:gd name="csX16" fmla="*/ 57578 w 91250"/>
                  <a:gd name="csY16" fmla="*/ 25586 h 78100"/>
                  <a:gd name="csX17" fmla="*/ 57578 w 91250"/>
                  <a:gd name="csY17" fmla="*/ 31881 h 78100"/>
                  <a:gd name="csX18" fmla="*/ 20350 w 91250"/>
                  <a:gd name="csY18" fmla="*/ 38007 h 78100"/>
                  <a:gd name="csX19" fmla="*/ 117 w 91250"/>
                  <a:gd name="csY19" fmla="*/ 60127 h 78100"/>
                  <a:gd name="csX20" fmla="*/ 32489 w 91250"/>
                  <a:gd name="csY20" fmla="*/ 78163 h 78100"/>
                  <a:gd name="csX21" fmla="*/ 58995 w 91250"/>
                  <a:gd name="csY21" fmla="*/ 63360 h 78100"/>
                  <a:gd name="csX22" fmla="*/ 57578 w 91250"/>
                  <a:gd name="csY22" fmla="*/ 35455 h 78100"/>
                  <a:gd name="csX23" fmla="*/ 57578 w 91250"/>
                  <a:gd name="csY23" fmla="*/ 52470 h 78100"/>
                  <a:gd name="csX24" fmla="*/ 33906 w 91250"/>
                  <a:gd name="csY24" fmla="*/ 74420 h 78100"/>
                  <a:gd name="csX25" fmla="*/ 15696 w 91250"/>
                  <a:gd name="csY25" fmla="*/ 59957 h 78100"/>
                  <a:gd name="csX26" fmla="*/ 57578 w 91250"/>
                  <a:gd name="csY26" fmla="*/ 35455 h 781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91250" h="78100">
                    <a:moveTo>
                      <a:pt x="58995" y="63360"/>
                    </a:moveTo>
                    <a:cubicBezTo>
                      <a:pt x="59804" y="70166"/>
                      <a:pt x="65267" y="77312"/>
                      <a:pt x="74776" y="77312"/>
                    </a:cubicBezTo>
                    <a:cubicBezTo>
                      <a:pt x="79025" y="77312"/>
                      <a:pt x="91367" y="74930"/>
                      <a:pt x="91367" y="61148"/>
                    </a:cubicBezTo>
                    <a:lnTo>
                      <a:pt x="91367" y="51619"/>
                    </a:lnTo>
                    <a:lnTo>
                      <a:pt x="86309" y="51619"/>
                    </a:lnTo>
                    <a:lnTo>
                      <a:pt x="86309" y="61148"/>
                    </a:lnTo>
                    <a:cubicBezTo>
                      <a:pt x="86309" y="71017"/>
                      <a:pt x="81251" y="72038"/>
                      <a:pt x="79025" y="72038"/>
                    </a:cubicBezTo>
                    <a:cubicBezTo>
                      <a:pt x="72348" y="72038"/>
                      <a:pt x="71539" y="64381"/>
                      <a:pt x="71539" y="63530"/>
                    </a:cubicBezTo>
                    <a:lnTo>
                      <a:pt x="71539" y="29499"/>
                    </a:lnTo>
                    <a:cubicBezTo>
                      <a:pt x="71539" y="22353"/>
                      <a:pt x="71539" y="15717"/>
                      <a:pt x="64255" y="9421"/>
                    </a:cubicBezTo>
                    <a:cubicBezTo>
                      <a:pt x="56364" y="2785"/>
                      <a:pt x="46248" y="63"/>
                      <a:pt x="36536" y="63"/>
                    </a:cubicBezTo>
                    <a:cubicBezTo>
                      <a:pt x="19945" y="63"/>
                      <a:pt x="5984" y="8060"/>
                      <a:pt x="5984" y="19290"/>
                    </a:cubicBezTo>
                    <a:cubicBezTo>
                      <a:pt x="5984" y="24395"/>
                      <a:pt x="10031" y="27287"/>
                      <a:pt x="15291" y="27287"/>
                    </a:cubicBezTo>
                    <a:cubicBezTo>
                      <a:pt x="20957" y="27287"/>
                      <a:pt x="24599" y="23884"/>
                      <a:pt x="24599" y="19460"/>
                    </a:cubicBezTo>
                    <a:cubicBezTo>
                      <a:pt x="24599" y="17418"/>
                      <a:pt x="23587" y="11803"/>
                      <a:pt x="14280" y="11633"/>
                    </a:cubicBezTo>
                    <a:cubicBezTo>
                      <a:pt x="19743" y="5678"/>
                      <a:pt x="29657" y="3806"/>
                      <a:pt x="36131" y="3806"/>
                    </a:cubicBezTo>
                    <a:cubicBezTo>
                      <a:pt x="46046" y="3806"/>
                      <a:pt x="57578" y="10442"/>
                      <a:pt x="57578" y="25586"/>
                    </a:cubicBezTo>
                    <a:lnTo>
                      <a:pt x="57578" y="31881"/>
                    </a:lnTo>
                    <a:cubicBezTo>
                      <a:pt x="47260" y="32392"/>
                      <a:pt x="33096" y="32902"/>
                      <a:pt x="20350" y="38007"/>
                    </a:cubicBezTo>
                    <a:cubicBezTo>
                      <a:pt x="5175" y="43792"/>
                      <a:pt x="117" y="52640"/>
                      <a:pt x="117" y="60127"/>
                    </a:cubicBezTo>
                    <a:cubicBezTo>
                      <a:pt x="117" y="73909"/>
                      <a:pt x="19743" y="78163"/>
                      <a:pt x="32489" y="78163"/>
                    </a:cubicBezTo>
                    <a:cubicBezTo>
                      <a:pt x="45843" y="78163"/>
                      <a:pt x="55150" y="71357"/>
                      <a:pt x="58995" y="63360"/>
                    </a:cubicBezTo>
                    <a:close/>
                    <a:moveTo>
                      <a:pt x="57578" y="35455"/>
                    </a:moveTo>
                    <a:lnTo>
                      <a:pt x="57578" y="52470"/>
                    </a:lnTo>
                    <a:cubicBezTo>
                      <a:pt x="57578" y="68634"/>
                      <a:pt x="43011" y="74420"/>
                      <a:pt x="33906" y="74420"/>
                    </a:cubicBezTo>
                    <a:cubicBezTo>
                      <a:pt x="23992" y="74420"/>
                      <a:pt x="15696" y="68464"/>
                      <a:pt x="15696" y="59957"/>
                    </a:cubicBezTo>
                    <a:cubicBezTo>
                      <a:pt x="15696" y="50598"/>
                      <a:pt x="24194" y="36476"/>
                      <a:pt x="57578" y="354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19513757-79EA-D87B-16EE-9F12C0917A78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12542999" y="1909412"/>
                <a:ext cx="98939" cy="108217"/>
              </a:xfrm>
              <a:custGeom>
                <a:avLst/>
                <a:gdLst>
                  <a:gd name="csX0" fmla="*/ 80244 w 98939"/>
                  <a:gd name="csY0" fmla="*/ 16227 h 108217"/>
                  <a:gd name="csX1" fmla="*/ 99061 w 98939"/>
                  <a:gd name="csY1" fmla="*/ 5338 h 108217"/>
                  <a:gd name="csX2" fmla="*/ 99061 w 98939"/>
                  <a:gd name="csY2" fmla="*/ 63 h 108217"/>
                  <a:gd name="csX3" fmla="*/ 83886 w 98939"/>
                  <a:gd name="csY3" fmla="*/ 573 h 108217"/>
                  <a:gd name="csX4" fmla="*/ 66283 w 98939"/>
                  <a:gd name="csY4" fmla="*/ 63 h 108217"/>
                  <a:gd name="csX5" fmla="*/ 66283 w 98939"/>
                  <a:gd name="csY5" fmla="*/ 5338 h 108217"/>
                  <a:gd name="csX6" fmla="*/ 75793 w 98939"/>
                  <a:gd name="csY6" fmla="*/ 12654 h 108217"/>
                  <a:gd name="csX7" fmla="*/ 74579 w 98939"/>
                  <a:gd name="csY7" fmla="*/ 16738 h 108217"/>
                  <a:gd name="csX8" fmla="*/ 54143 w 98939"/>
                  <a:gd name="csY8" fmla="*/ 58595 h 108217"/>
                  <a:gd name="csX9" fmla="*/ 31685 w 98939"/>
                  <a:gd name="csY9" fmla="*/ 12824 h 108217"/>
                  <a:gd name="csX10" fmla="*/ 30471 w 98939"/>
                  <a:gd name="csY10" fmla="*/ 9761 h 108217"/>
                  <a:gd name="csX11" fmla="*/ 41801 w 98939"/>
                  <a:gd name="csY11" fmla="*/ 5338 h 108217"/>
                  <a:gd name="csX12" fmla="*/ 41801 w 98939"/>
                  <a:gd name="csY12" fmla="*/ 63 h 108217"/>
                  <a:gd name="csX13" fmla="*/ 19747 w 98939"/>
                  <a:gd name="csY13" fmla="*/ 573 h 108217"/>
                  <a:gd name="csX14" fmla="*/ 121 w 98939"/>
                  <a:gd name="csY14" fmla="*/ 63 h 108217"/>
                  <a:gd name="csX15" fmla="*/ 121 w 98939"/>
                  <a:gd name="csY15" fmla="*/ 5338 h 108217"/>
                  <a:gd name="csX16" fmla="*/ 16510 w 98939"/>
                  <a:gd name="csY16" fmla="*/ 11293 h 108217"/>
                  <a:gd name="csX17" fmla="*/ 46860 w 98939"/>
                  <a:gd name="csY17" fmla="*/ 73399 h 108217"/>
                  <a:gd name="csX18" fmla="*/ 41801 w 98939"/>
                  <a:gd name="csY18" fmla="*/ 83438 h 108217"/>
                  <a:gd name="csX19" fmla="*/ 18736 w 98939"/>
                  <a:gd name="csY19" fmla="*/ 104537 h 108217"/>
                  <a:gd name="csX20" fmla="*/ 9226 w 98939"/>
                  <a:gd name="csY20" fmla="*/ 101474 h 108217"/>
                  <a:gd name="csX21" fmla="*/ 17117 w 98939"/>
                  <a:gd name="csY21" fmla="*/ 94328 h 108217"/>
                  <a:gd name="csX22" fmla="*/ 8619 w 98939"/>
                  <a:gd name="csY22" fmla="*/ 87181 h 108217"/>
                  <a:gd name="csX23" fmla="*/ 121 w 98939"/>
                  <a:gd name="csY23" fmla="*/ 94498 h 108217"/>
                  <a:gd name="csX24" fmla="*/ 18736 w 98939"/>
                  <a:gd name="csY24" fmla="*/ 108280 h 108217"/>
                  <a:gd name="csX25" fmla="*/ 44634 w 98939"/>
                  <a:gd name="csY25" fmla="*/ 88883 h 108217"/>
                  <a:gd name="csX26" fmla="*/ 80244 w 98939"/>
                  <a:gd name="csY26" fmla="*/ 16227 h 1082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98939" h="108217">
                    <a:moveTo>
                      <a:pt x="80244" y="16227"/>
                    </a:moveTo>
                    <a:cubicBezTo>
                      <a:pt x="85505" y="5508"/>
                      <a:pt x="95823" y="5338"/>
                      <a:pt x="99061" y="5338"/>
                    </a:cubicBezTo>
                    <a:lnTo>
                      <a:pt x="99061" y="63"/>
                    </a:lnTo>
                    <a:cubicBezTo>
                      <a:pt x="94407" y="403"/>
                      <a:pt x="88540" y="573"/>
                      <a:pt x="83886" y="573"/>
                    </a:cubicBezTo>
                    <a:cubicBezTo>
                      <a:pt x="80244" y="573"/>
                      <a:pt x="70734" y="233"/>
                      <a:pt x="66283" y="63"/>
                    </a:cubicBezTo>
                    <a:lnTo>
                      <a:pt x="66283" y="5338"/>
                    </a:lnTo>
                    <a:cubicBezTo>
                      <a:pt x="72555" y="5508"/>
                      <a:pt x="75793" y="8400"/>
                      <a:pt x="75793" y="12654"/>
                    </a:cubicBezTo>
                    <a:cubicBezTo>
                      <a:pt x="75793" y="14356"/>
                      <a:pt x="75590" y="14696"/>
                      <a:pt x="74579" y="16738"/>
                    </a:cubicBezTo>
                    <a:lnTo>
                      <a:pt x="54143" y="58595"/>
                    </a:lnTo>
                    <a:lnTo>
                      <a:pt x="31685" y="12824"/>
                    </a:lnTo>
                    <a:cubicBezTo>
                      <a:pt x="30875" y="11123"/>
                      <a:pt x="30471" y="10442"/>
                      <a:pt x="30471" y="9761"/>
                    </a:cubicBezTo>
                    <a:cubicBezTo>
                      <a:pt x="30471" y="5338"/>
                      <a:pt x="37957" y="5338"/>
                      <a:pt x="41801" y="5338"/>
                    </a:cubicBezTo>
                    <a:lnTo>
                      <a:pt x="41801" y="63"/>
                    </a:lnTo>
                    <a:cubicBezTo>
                      <a:pt x="36541" y="233"/>
                      <a:pt x="23187" y="573"/>
                      <a:pt x="19747" y="573"/>
                    </a:cubicBezTo>
                    <a:cubicBezTo>
                      <a:pt x="14284" y="573"/>
                      <a:pt x="6191" y="403"/>
                      <a:pt x="121" y="63"/>
                    </a:cubicBezTo>
                    <a:lnTo>
                      <a:pt x="121" y="5338"/>
                    </a:lnTo>
                    <a:cubicBezTo>
                      <a:pt x="9833" y="5338"/>
                      <a:pt x="13677" y="5338"/>
                      <a:pt x="16510" y="11293"/>
                    </a:cubicBezTo>
                    <a:lnTo>
                      <a:pt x="46860" y="73399"/>
                    </a:lnTo>
                    <a:cubicBezTo>
                      <a:pt x="45848" y="75611"/>
                      <a:pt x="43015" y="81226"/>
                      <a:pt x="41801" y="83438"/>
                    </a:cubicBezTo>
                    <a:cubicBezTo>
                      <a:pt x="37350" y="92796"/>
                      <a:pt x="31685" y="104537"/>
                      <a:pt x="18736" y="104537"/>
                    </a:cubicBezTo>
                    <a:cubicBezTo>
                      <a:pt x="17724" y="104537"/>
                      <a:pt x="13070" y="104537"/>
                      <a:pt x="9226" y="101474"/>
                    </a:cubicBezTo>
                    <a:cubicBezTo>
                      <a:pt x="15498" y="100793"/>
                      <a:pt x="17117" y="97050"/>
                      <a:pt x="17117" y="94328"/>
                    </a:cubicBezTo>
                    <a:cubicBezTo>
                      <a:pt x="17117" y="89904"/>
                      <a:pt x="13273" y="87181"/>
                      <a:pt x="8619" y="87181"/>
                    </a:cubicBezTo>
                    <a:cubicBezTo>
                      <a:pt x="4573" y="87181"/>
                      <a:pt x="121" y="89393"/>
                      <a:pt x="121" y="94498"/>
                    </a:cubicBezTo>
                    <a:cubicBezTo>
                      <a:pt x="121" y="102155"/>
                      <a:pt x="8619" y="108280"/>
                      <a:pt x="18736" y="108280"/>
                    </a:cubicBezTo>
                    <a:cubicBezTo>
                      <a:pt x="31482" y="108280"/>
                      <a:pt x="39778" y="98581"/>
                      <a:pt x="44634" y="88883"/>
                    </a:cubicBezTo>
                    <a:lnTo>
                      <a:pt x="80244" y="1622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E1F48AFF-831F-BE17-9EB6-D63B72562FA6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12652617" y="1906519"/>
                <a:ext cx="66161" cy="78100"/>
              </a:xfrm>
              <a:custGeom>
                <a:avLst/>
                <a:gdLst>
                  <a:gd name="csX0" fmla="*/ 35534 w 66161"/>
                  <a:gd name="csY0" fmla="*/ 43282 h 78100"/>
                  <a:gd name="csX1" fmla="*/ 56577 w 66161"/>
                  <a:gd name="csY1" fmla="*/ 58936 h 78100"/>
                  <a:gd name="csX2" fmla="*/ 33713 w 66161"/>
                  <a:gd name="csY2" fmla="*/ 74420 h 78100"/>
                  <a:gd name="csX3" fmla="*/ 5589 w 66161"/>
                  <a:gd name="csY3" fmla="*/ 50258 h 78100"/>
                  <a:gd name="csX4" fmla="*/ 2757 w 66161"/>
                  <a:gd name="csY4" fmla="*/ 47365 h 78100"/>
                  <a:gd name="csX5" fmla="*/ 127 w 66161"/>
                  <a:gd name="csY5" fmla="*/ 51619 h 78100"/>
                  <a:gd name="csX6" fmla="*/ 127 w 66161"/>
                  <a:gd name="csY6" fmla="*/ 74079 h 78100"/>
                  <a:gd name="csX7" fmla="*/ 2352 w 66161"/>
                  <a:gd name="csY7" fmla="*/ 78163 h 78100"/>
                  <a:gd name="csX8" fmla="*/ 7410 w 66161"/>
                  <a:gd name="csY8" fmla="*/ 74760 h 78100"/>
                  <a:gd name="csX9" fmla="*/ 11457 w 66161"/>
                  <a:gd name="csY9" fmla="*/ 70846 h 78100"/>
                  <a:gd name="csX10" fmla="*/ 33713 w 66161"/>
                  <a:gd name="csY10" fmla="*/ 78163 h 78100"/>
                  <a:gd name="csX11" fmla="*/ 66288 w 66161"/>
                  <a:gd name="csY11" fmla="*/ 54512 h 78100"/>
                  <a:gd name="csX12" fmla="*/ 57791 w 66161"/>
                  <a:gd name="csY12" fmla="*/ 38347 h 78100"/>
                  <a:gd name="csX13" fmla="*/ 34725 w 66161"/>
                  <a:gd name="csY13" fmla="*/ 30180 h 78100"/>
                  <a:gd name="csX14" fmla="*/ 9838 w 66161"/>
                  <a:gd name="csY14" fmla="*/ 16227 h 78100"/>
                  <a:gd name="csX15" fmla="*/ 32499 w 66161"/>
                  <a:gd name="csY15" fmla="*/ 3296 h 78100"/>
                  <a:gd name="csX16" fmla="*/ 56172 w 66161"/>
                  <a:gd name="csY16" fmla="*/ 23884 h 78100"/>
                  <a:gd name="csX17" fmla="*/ 58600 w 66161"/>
                  <a:gd name="csY17" fmla="*/ 25416 h 78100"/>
                  <a:gd name="csX18" fmla="*/ 61230 w 66161"/>
                  <a:gd name="csY18" fmla="*/ 21332 h 78100"/>
                  <a:gd name="csX19" fmla="*/ 61230 w 66161"/>
                  <a:gd name="csY19" fmla="*/ 4146 h 78100"/>
                  <a:gd name="csX20" fmla="*/ 59005 w 66161"/>
                  <a:gd name="csY20" fmla="*/ 63 h 78100"/>
                  <a:gd name="csX21" fmla="*/ 54958 w 66161"/>
                  <a:gd name="csY21" fmla="*/ 2105 h 78100"/>
                  <a:gd name="csX22" fmla="*/ 51518 w 66161"/>
                  <a:gd name="csY22" fmla="*/ 4827 h 78100"/>
                  <a:gd name="csX23" fmla="*/ 32499 w 66161"/>
                  <a:gd name="csY23" fmla="*/ 63 h 78100"/>
                  <a:gd name="csX24" fmla="*/ 127 w 66161"/>
                  <a:gd name="csY24" fmla="*/ 20992 h 78100"/>
                  <a:gd name="csX25" fmla="*/ 8827 w 66161"/>
                  <a:gd name="csY25" fmla="*/ 35455 h 78100"/>
                  <a:gd name="csX26" fmla="*/ 35534 w 66161"/>
                  <a:gd name="csY26" fmla="*/ 43282 h 781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6161" h="78100">
                    <a:moveTo>
                      <a:pt x="35534" y="43282"/>
                    </a:moveTo>
                    <a:cubicBezTo>
                      <a:pt x="39986" y="43962"/>
                      <a:pt x="56577" y="46685"/>
                      <a:pt x="56577" y="58936"/>
                    </a:cubicBezTo>
                    <a:cubicBezTo>
                      <a:pt x="56577" y="67614"/>
                      <a:pt x="49495" y="74420"/>
                      <a:pt x="33713" y="74420"/>
                    </a:cubicBezTo>
                    <a:cubicBezTo>
                      <a:pt x="16718" y="74420"/>
                      <a:pt x="9434" y="64721"/>
                      <a:pt x="5589" y="50258"/>
                    </a:cubicBezTo>
                    <a:cubicBezTo>
                      <a:pt x="4982" y="48046"/>
                      <a:pt x="4780" y="47365"/>
                      <a:pt x="2757" y="47365"/>
                    </a:cubicBezTo>
                    <a:cubicBezTo>
                      <a:pt x="127" y="47365"/>
                      <a:pt x="127" y="48556"/>
                      <a:pt x="127" y="51619"/>
                    </a:cubicBezTo>
                    <a:lnTo>
                      <a:pt x="127" y="74079"/>
                    </a:lnTo>
                    <a:cubicBezTo>
                      <a:pt x="127" y="76972"/>
                      <a:pt x="127" y="78163"/>
                      <a:pt x="2352" y="78163"/>
                    </a:cubicBezTo>
                    <a:cubicBezTo>
                      <a:pt x="3364" y="78163"/>
                      <a:pt x="3566" y="77993"/>
                      <a:pt x="7410" y="74760"/>
                    </a:cubicBezTo>
                    <a:cubicBezTo>
                      <a:pt x="7815" y="74420"/>
                      <a:pt x="7815" y="74079"/>
                      <a:pt x="11457" y="70846"/>
                    </a:cubicBezTo>
                    <a:cubicBezTo>
                      <a:pt x="20360" y="77993"/>
                      <a:pt x="29464" y="78163"/>
                      <a:pt x="33713" y="78163"/>
                    </a:cubicBezTo>
                    <a:cubicBezTo>
                      <a:pt x="56981" y="78163"/>
                      <a:pt x="66288" y="66763"/>
                      <a:pt x="66288" y="54512"/>
                    </a:cubicBezTo>
                    <a:cubicBezTo>
                      <a:pt x="66288" y="45494"/>
                      <a:pt x="60219" y="40389"/>
                      <a:pt x="57791" y="38347"/>
                    </a:cubicBezTo>
                    <a:cubicBezTo>
                      <a:pt x="51114" y="32902"/>
                      <a:pt x="43223" y="31541"/>
                      <a:pt x="34725" y="30180"/>
                    </a:cubicBezTo>
                    <a:cubicBezTo>
                      <a:pt x="23395" y="28308"/>
                      <a:pt x="9838" y="26096"/>
                      <a:pt x="9838" y="16227"/>
                    </a:cubicBezTo>
                    <a:cubicBezTo>
                      <a:pt x="9838" y="10272"/>
                      <a:pt x="15099" y="3296"/>
                      <a:pt x="32499" y="3296"/>
                    </a:cubicBezTo>
                    <a:cubicBezTo>
                      <a:pt x="54756" y="3296"/>
                      <a:pt x="55767" y="18609"/>
                      <a:pt x="56172" y="23884"/>
                    </a:cubicBezTo>
                    <a:cubicBezTo>
                      <a:pt x="56374" y="25416"/>
                      <a:pt x="58195" y="25416"/>
                      <a:pt x="58600" y="25416"/>
                    </a:cubicBezTo>
                    <a:cubicBezTo>
                      <a:pt x="61230" y="25416"/>
                      <a:pt x="61230" y="24565"/>
                      <a:pt x="61230" y="21332"/>
                    </a:cubicBezTo>
                    <a:lnTo>
                      <a:pt x="61230" y="4146"/>
                    </a:lnTo>
                    <a:cubicBezTo>
                      <a:pt x="61230" y="1254"/>
                      <a:pt x="61230" y="63"/>
                      <a:pt x="59005" y="63"/>
                    </a:cubicBezTo>
                    <a:cubicBezTo>
                      <a:pt x="57993" y="63"/>
                      <a:pt x="57588" y="63"/>
                      <a:pt x="54958" y="2105"/>
                    </a:cubicBezTo>
                    <a:cubicBezTo>
                      <a:pt x="54351" y="2785"/>
                      <a:pt x="52328" y="4317"/>
                      <a:pt x="51518" y="4827"/>
                    </a:cubicBezTo>
                    <a:cubicBezTo>
                      <a:pt x="43830" y="63"/>
                      <a:pt x="35534" y="63"/>
                      <a:pt x="32499" y="63"/>
                    </a:cubicBezTo>
                    <a:cubicBezTo>
                      <a:pt x="7815" y="63"/>
                      <a:pt x="127" y="11463"/>
                      <a:pt x="127" y="20992"/>
                    </a:cubicBezTo>
                    <a:cubicBezTo>
                      <a:pt x="127" y="26947"/>
                      <a:pt x="3364" y="31711"/>
                      <a:pt x="8827" y="35455"/>
                    </a:cubicBezTo>
                    <a:cubicBezTo>
                      <a:pt x="15301" y="39879"/>
                      <a:pt x="20967" y="40900"/>
                      <a:pt x="35534" y="432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31" name="Freeform 109 1 2">
              <a:extLst>
                <a:ext uri="{FF2B5EF4-FFF2-40B4-BE49-F238E27FC236}">
                  <a16:creationId xmlns:a16="http://schemas.microsoft.com/office/drawing/2014/main" id="{440F46B8-BE5A-C36B-0385-6DAC0FC0C0F2}"/>
                </a:ext>
              </a:extLst>
            </p:cNvPr>
            <p:cNvSpPr/>
            <p:nvPr/>
          </p:nvSpPr>
          <p:spPr>
            <a:xfrm>
              <a:off x="9593835" y="540362"/>
              <a:ext cx="14456" cy="44234"/>
            </a:xfrm>
            <a:custGeom>
              <a:avLst/>
              <a:gdLst>
                <a:gd name="connsiteX0" fmla="*/ 0 w 9525"/>
                <a:gd name="connsiteY0" fmla="*/ 0 h 29146"/>
                <a:gd name="connsiteX1" fmla="*/ 0 w 9525"/>
                <a:gd name="connsiteY1" fmla="*/ 29146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0"/>
                  </a:moveTo>
                  <a:lnTo>
                    <a:pt x="0" y="29146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32" name="Freeform 110 1 2">
              <a:extLst>
                <a:ext uri="{FF2B5EF4-FFF2-40B4-BE49-F238E27FC236}">
                  <a16:creationId xmlns:a16="http://schemas.microsoft.com/office/drawing/2014/main" id="{BB9DEB31-AC22-1EFB-BB33-70E9D1A8CD8B}"/>
                </a:ext>
              </a:extLst>
            </p:cNvPr>
            <p:cNvSpPr/>
            <p:nvPr/>
          </p:nvSpPr>
          <p:spPr>
            <a:xfrm>
              <a:off x="10933869" y="540362"/>
              <a:ext cx="14456" cy="44234"/>
            </a:xfrm>
            <a:custGeom>
              <a:avLst/>
              <a:gdLst>
                <a:gd name="connsiteX0" fmla="*/ 0 w 9525"/>
                <a:gd name="connsiteY0" fmla="*/ 0 h 29146"/>
                <a:gd name="connsiteX1" fmla="*/ 0 w 9525"/>
                <a:gd name="connsiteY1" fmla="*/ 29146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9146">
                  <a:moveTo>
                    <a:pt x="0" y="0"/>
                  </a:moveTo>
                  <a:lnTo>
                    <a:pt x="0" y="29146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433" name="Group 1432" descr="\documentclass{article}&#10;\usepackage{amsmath}&#10;\pagestyle{empty}&#10;\begin{document}&#10;&#10;0.1 nm&#10;&#10;&#10;\end{document}" title="IguanaTex Vector Display">
              <a:extLst>
                <a:ext uri="{FF2B5EF4-FFF2-40B4-BE49-F238E27FC236}">
                  <a16:creationId xmlns:a16="http://schemas.microsoft.com/office/drawing/2014/main" id="{53818C45-FB7A-5CE7-3F85-A70DB43773A0}"/>
                </a:ext>
              </a:extLst>
            </p:cNvPr>
            <p:cNvGrpSpPr>
              <a:grpSpLocks noChangeAspect="1"/>
            </p:cNvGrpSpPr>
            <p:nvPr>
              <p:custDataLst>
                <p:tags r:id="rId9"/>
              </p:custDataLst>
            </p:nvPr>
          </p:nvGrpSpPr>
          <p:grpSpPr>
            <a:xfrm>
              <a:off x="10633417" y="297084"/>
              <a:ext cx="518950" cy="113211"/>
              <a:chOff x="8195930" y="4520305"/>
              <a:chExt cx="489137" cy="113402"/>
            </a:xfrm>
          </p:grpSpPr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08A88976-2A68-8AB2-8CFD-C48DFAB3906B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8195930" y="4520305"/>
                <a:ext cx="70027" cy="113402"/>
              </a:xfrm>
              <a:custGeom>
                <a:avLst/>
                <a:gdLst>
                  <a:gd name="csX0" fmla="*/ 70104 w 70027"/>
                  <a:gd name="csY0" fmla="*/ 57093 h 113402"/>
                  <a:gd name="csX1" fmla="*/ 63450 w 70027"/>
                  <a:gd name="csY1" fmla="*/ 18524 h 113402"/>
                  <a:gd name="csX2" fmla="*/ 35173 w 70027"/>
                  <a:gd name="csY2" fmla="*/ 63 h 113402"/>
                  <a:gd name="csX3" fmla="*/ 6231 w 70027"/>
                  <a:gd name="csY3" fmla="*/ 19677 h 113402"/>
                  <a:gd name="csX4" fmla="*/ 77 w 70027"/>
                  <a:gd name="csY4" fmla="*/ 57093 h 113402"/>
                  <a:gd name="csX5" fmla="*/ 7562 w 70027"/>
                  <a:gd name="csY5" fmla="*/ 96817 h 113402"/>
                  <a:gd name="csX6" fmla="*/ 35007 w 70027"/>
                  <a:gd name="csY6" fmla="*/ 113465 h 113402"/>
                  <a:gd name="csX7" fmla="*/ 63949 w 70027"/>
                  <a:gd name="csY7" fmla="*/ 94345 h 113402"/>
                  <a:gd name="csX8" fmla="*/ 70104 w 70027"/>
                  <a:gd name="csY8" fmla="*/ 57093 h 113402"/>
                  <a:gd name="csX9" fmla="*/ 35007 w 70027"/>
                  <a:gd name="csY9" fmla="*/ 109839 h 113402"/>
                  <a:gd name="csX10" fmla="*/ 15712 w 70027"/>
                  <a:gd name="csY10" fmla="*/ 89894 h 113402"/>
                  <a:gd name="csX11" fmla="*/ 13883 w 70027"/>
                  <a:gd name="csY11" fmla="*/ 55115 h 113402"/>
                  <a:gd name="csX12" fmla="*/ 15213 w 70027"/>
                  <a:gd name="csY12" fmla="*/ 24787 h 113402"/>
                  <a:gd name="csX13" fmla="*/ 35007 w 70027"/>
                  <a:gd name="csY13" fmla="*/ 3689 h 113402"/>
                  <a:gd name="csX14" fmla="*/ 54635 w 70027"/>
                  <a:gd name="csY14" fmla="*/ 22974 h 113402"/>
                  <a:gd name="csX15" fmla="*/ 56298 w 70027"/>
                  <a:gd name="csY15" fmla="*/ 55115 h 113402"/>
                  <a:gd name="csX16" fmla="*/ 54468 w 70027"/>
                  <a:gd name="csY16" fmla="*/ 89235 h 113402"/>
                  <a:gd name="csX17" fmla="*/ 35007 w 70027"/>
                  <a:gd name="csY17" fmla="*/ 109839 h 1134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0027" h="113402">
                    <a:moveTo>
                      <a:pt x="70104" y="57093"/>
                    </a:moveTo>
                    <a:cubicBezTo>
                      <a:pt x="70104" y="43907"/>
                      <a:pt x="69272" y="30721"/>
                      <a:pt x="63450" y="18524"/>
                    </a:cubicBezTo>
                    <a:cubicBezTo>
                      <a:pt x="55799" y="2700"/>
                      <a:pt x="42160" y="63"/>
                      <a:pt x="35173" y="63"/>
                    </a:cubicBezTo>
                    <a:cubicBezTo>
                      <a:pt x="25193" y="63"/>
                      <a:pt x="13051" y="4348"/>
                      <a:pt x="6231" y="19677"/>
                    </a:cubicBezTo>
                    <a:cubicBezTo>
                      <a:pt x="908" y="31051"/>
                      <a:pt x="77" y="43907"/>
                      <a:pt x="77" y="57093"/>
                    </a:cubicBezTo>
                    <a:cubicBezTo>
                      <a:pt x="77" y="69456"/>
                      <a:pt x="742" y="84290"/>
                      <a:pt x="7562" y="96817"/>
                    </a:cubicBezTo>
                    <a:cubicBezTo>
                      <a:pt x="14714" y="110168"/>
                      <a:pt x="26857" y="113465"/>
                      <a:pt x="35007" y="113465"/>
                    </a:cubicBezTo>
                    <a:cubicBezTo>
                      <a:pt x="43989" y="113465"/>
                      <a:pt x="56631" y="110003"/>
                      <a:pt x="63949" y="94345"/>
                    </a:cubicBezTo>
                    <a:cubicBezTo>
                      <a:pt x="69272" y="82972"/>
                      <a:pt x="70104" y="70115"/>
                      <a:pt x="70104" y="57093"/>
                    </a:cubicBezTo>
                    <a:close/>
                    <a:moveTo>
                      <a:pt x="35007" y="109839"/>
                    </a:moveTo>
                    <a:cubicBezTo>
                      <a:pt x="28520" y="109839"/>
                      <a:pt x="18706" y="105718"/>
                      <a:pt x="15712" y="89894"/>
                    </a:cubicBezTo>
                    <a:cubicBezTo>
                      <a:pt x="13883" y="80005"/>
                      <a:pt x="13883" y="64840"/>
                      <a:pt x="13883" y="55115"/>
                    </a:cubicBezTo>
                    <a:cubicBezTo>
                      <a:pt x="13883" y="44566"/>
                      <a:pt x="13883" y="33688"/>
                      <a:pt x="15213" y="24787"/>
                    </a:cubicBezTo>
                    <a:cubicBezTo>
                      <a:pt x="18374" y="5172"/>
                      <a:pt x="30849" y="3689"/>
                      <a:pt x="35007" y="3689"/>
                    </a:cubicBezTo>
                    <a:cubicBezTo>
                      <a:pt x="40496" y="3689"/>
                      <a:pt x="51474" y="6656"/>
                      <a:pt x="54635" y="22974"/>
                    </a:cubicBezTo>
                    <a:cubicBezTo>
                      <a:pt x="56298" y="32204"/>
                      <a:pt x="56298" y="44731"/>
                      <a:pt x="56298" y="55115"/>
                    </a:cubicBezTo>
                    <a:cubicBezTo>
                      <a:pt x="56298" y="67478"/>
                      <a:pt x="56298" y="78686"/>
                      <a:pt x="54468" y="89235"/>
                    </a:cubicBezTo>
                    <a:cubicBezTo>
                      <a:pt x="51973" y="104894"/>
                      <a:pt x="42492" y="109839"/>
                      <a:pt x="35007" y="1098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D63C8B6A-CDBA-CC9C-8E7B-9E5C153EAEC7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8286916" y="4612609"/>
                <a:ext cx="17631" cy="17471"/>
              </a:xfrm>
              <a:custGeom>
                <a:avLst/>
                <a:gdLst>
                  <a:gd name="csX0" fmla="*/ 17713 w 17631"/>
                  <a:gd name="csY0" fmla="*/ 8799 h 17471"/>
                  <a:gd name="csX1" fmla="*/ 8897 w 17631"/>
                  <a:gd name="csY1" fmla="*/ 63 h 17471"/>
                  <a:gd name="csX2" fmla="*/ 82 w 17631"/>
                  <a:gd name="csY2" fmla="*/ 8799 h 17471"/>
                  <a:gd name="csX3" fmla="*/ 8897 w 17631"/>
                  <a:gd name="csY3" fmla="*/ 17535 h 17471"/>
                  <a:gd name="csX4" fmla="*/ 17713 w 17631"/>
                  <a:gd name="csY4" fmla="*/ 8799 h 174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7631" h="17471">
                    <a:moveTo>
                      <a:pt x="17713" y="8799"/>
                    </a:moveTo>
                    <a:cubicBezTo>
                      <a:pt x="17713" y="4019"/>
                      <a:pt x="13721" y="63"/>
                      <a:pt x="8897" y="63"/>
                    </a:cubicBezTo>
                    <a:cubicBezTo>
                      <a:pt x="4074" y="63"/>
                      <a:pt x="82" y="4019"/>
                      <a:pt x="82" y="8799"/>
                    </a:cubicBezTo>
                    <a:cubicBezTo>
                      <a:pt x="82" y="13579"/>
                      <a:pt x="4074" y="17535"/>
                      <a:pt x="8897" y="17535"/>
                    </a:cubicBezTo>
                    <a:cubicBezTo>
                      <a:pt x="13721" y="17535"/>
                      <a:pt x="17713" y="13579"/>
                      <a:pt x="17713" y="87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DB61FB82-1E9C-C49F-1171-BA9989D0C473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8333619" y="4520305"/>
                <a:ext cx="54890" cy="109775"/>
              </a:xfrm>
              <a:custGeom>
                <a:avLst/>
                <a:gdLst>
                  <a:gd name="csX0" fmla="*/ 34183 w 54890"/>
                  <a:gd name="csY0" fmla="*/ 4348 h 109775"/>
                  <a:gd name="csX1" fmla="*/ 30357 w 54890"/>
                  <a:gd name="csY1" fmla="*/ 63 h 109775"/>
                  <a:gd name="csX2" fmla="*/ 84 w 54890"/>
                  <a:gd name="csY2" fmla="*/ 10612 h 109775"/>
                  <a:gd name="csX3" fmla="*/ 84 w 54890"/>
                  <a:gd name="csY3" fmla="*/ 15721 h 109775"/>
                  <a:gd name="csX4" fmla="*/ 21874 w 54890"/>
                  <a:gd name="csY4" fmla="*/ 11436 h 109775"/>
                  <a:gd name="csX5" fmla="*/ 21874 w 54890"/>
                  <a:gd name="csY5" fmla="*/ 96817 h 109775"/>
                  <a:gd name="csX6" fmla="*/ 6405 w 54890"/>
                  <a:gd name="csY6" fmla="*/ 104729 h 109775"/>
                  <a:gd name="csX7" fmla="*/ 1082 w 54890"/>
                  <a:gd name="csY7" fmla="*/ 104729 h 109775"/>
                  <a:gd name="csX8" fmla="*/ 1082 w 54890"/>
                  <a:gd name="csY8" fmla="*/ 109839 h 109775"/>
                  <a:gd name="csX9" fmla="*/ 28029 w 54890"/>
                  <a:gd name="csY9" fmla="*/ 109344 h 109775"/>
                  <a:gd name="csX10" fmla="*/ 54975 w 54890"/>
                  <a:gd name="csY10" fmla="*/ 109839 h 109775"/>
                  <a:gd name="csX11" fmla="*/ 54975 w 54890"/>
                  <a:gd name="csY11" fmla="*/ 104729 h 109775"/>
                  <a:gd name="csX12" fmla="*/ 49652 w 54890"/>
                  <a:gd name="csY12" fmla="*/ 104729 h 109775"/>
                  <a:gd name="csX13" fmla="*/ 34183 w 54890"/>
                  <a:gd name="csY13" fmla="*/ 96817 h 109775"/>
                  <a:gd name="csX14" fmla="*/ 34183 w 54890"/>
                  <a:gd name="csY14" fmla="*/ 4348 h 1097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4890" h="109775">
                    <a:moveTo>
                      <a:pt x="34183" y="4348"/>
                    </a:moveTo>
                    <a:cubicBezTo>
                      <a:pt x="34183" y="392"/>
                      <a:pt x="34183" y="63"/>
                      <a:pt x="30357" y="63"/>
                    </a:cubicBezTo>
                    <a:cubicBezTo>
                      <a:pt x="20045" y="10612"/>
                      <a:pt x="5407" y="10612"/>
                      <a:pt x="84" y="10612"/>
                    </a:cubicBezTo>
                    <a:lnTo>
                      <a:pt x="84" y="15721"/>
                    </a:lnTo>
                    <a:cubicBezTo>
                      <a:pt x="3411" y="15721"/>
                      <a:pt x="13225" y="15721"/>
                      <a:pt x="21874" y="11436"/>
                    </a:cubicBezTo>
                    <a:lnTo>
                      <a:pt x="21874" y="96817"/>
                    </a:lnTo>
                    <a:cubicBezTo>
                      <a:pt x="21874" y="102751"/>
                      <a:pt x="21375" y="104729"/>
                      <a:pt x="6405" y="104729"/>
                    </a:cubicBezTo>
                    <a:lnTo>
                      <a:pt x="1082" y="104729"/>
                    </a:lnTo>
                    <a:lnTo>
                      <a:pt x="1082" y="109839"/>
                    </a:lnTo>
                    <a:cubicBezTo>
                      <a:pt x="6904" y="109344"/>
                      <a:pt x="21375" y="109344"/>
                      <a:pt x="28029" y="109344"/>
                    </a:cubicBezTo>
                    <a:cubicBezTo>
                      <a:pt x="34682" y="109344"/>
                      <a:pt x="49153" y="109344"/>
                      <a:pt x="54975" y="109839"/>
                    </a:cubicBezTo>
                    <a:lnTo>
                      <a:pt x="54975" y="104729"/>
                    </a:lnTo>
                    <a:lnTo>
                      <a:pt x="49652" y="104729"/>
                    </a:lnTo>
                    <a:cubicBezTo>
                      <a:pt x="34682" y="104729"/>
                      <a:pt x="34183" y="102916"/>
                      <a:pt x="34183" y="96817"/>
                    </a:cubicBezTo>
                    <a:lnTo>
                      <a:pt x="34183" y="434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1BA63B91-EE7E-AF40-9463-AD98751A5222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8462751" y="4557226"/>
                <a:ext cx="83666" cy="72854"/>
              </a:xfrm>
              <a:custGeom>
                <a:avLst/>
                <a:gdLst>
                  <a:gd name="csX0" fmla="*/ 13067 w 83666"/>
                  <a:gd name="csY0" fmla="*/ 16216 h 72854"/>
                  <a:gd name="csX1" fmla="*/ 13067 w 83666"/>
                  <a:gd name="csY1" fmla="*/ 60390 h 72854"/>
                  <a:gd name="csX2" fmla="*/ 93 w 83666"/>
                  <a:gd name="csY2" fmla="*/ 67807 h 72854"/>
                  <a:gd name="csX3" fmla="*/ 93 w 83666"/>
                  <a:gd name="csY3" fmla="*/ 72917 h 72854"/>
                  <a:gd name="csX4" fmla="*/ 18889 w 83666"/>
                  <a:gd name="csY4" fmla="*/ 72423 h 72854"/>
                  <a:gd name="csX5" fmla="*/ 37518 w 83666"/>
                  <a:gd name="csY5" fmla="*/ 72917 h 72854"/>
                  <a:gd name="csX6" fmla="*/ 37518 w 83666"/>
                  <a:gd name="csY6" fmla="*/ 67807 h 72854"/>
                  <a:gd name="csX7" fmla="*/ 24544 w 83666"/>
                  <a:gd name="csY7" fmla="*/ 60390 h 72854"/>
                  <a:gd name="csX8" fmla="*/ 24544 w 83666"/>
                  <a:gd name="csY8" fmla="*/ 30062 h 72854"/>
                  <a:gd name="csX9" fmla="*/ 46999 w 83666"/>
                  <a:gd name="csY9" fmla="*/ 3689 h 72854"/>
                  <a:gd name="csX10" fmla="*/ 59308 w 83666"/>
                  <a:gd name="csY10" fmla="*/ 21985 h 72854"/>
                  <a:gd name="csX11" fmla="*/ 59308 w 83666"/>
                  <a:gd name="csY11" fmla="*/ 60390 h 72854"/>
                  <a:gd name="csX12" fmla="*/ 46334 w 83666"/>
                  <a:gd name="csY12" fmla="*/ 67807 h 72854"/>
                  <a:gd name="csX13" fmla="*/ 46334 w 83666"/>
                  <a:gd name="csY13" fmla="*/ 72917 h 72854"/>
                  <a:gd name="csX14" fmla="*/ 65130 w 83666"/>
                  <a:gd name="csY14" fmla="*/ 72423 h 72854"/>
                  <a:gd name="csX15" fmla="*/ 83759 w 83666"/>
                  <a:gd name="csY15" fmla="*/ 72917 h 72854"/>
                  <a:gd name="csX16" fmla="*/ 83759 w 83666"/>
                  <a:gd name="csY16" fmla="*/ 67807 h 72854"/>
                  <a:gd name="csX17" fmla="*/ 70785 w 83666"/>
                  <a:gd name="csY17" fmla="*/ 62862 h 72854"/>
                  <a:gd name="csX18" fmla="*/ 70785 w 83666"/>
                  <a:gd name="csY18" fmla="*/ 31380 h 72854"/>
                  <a:gd name="csX19" fmla="*/ 65629 w 83666"/>
                  <a:gd name="csY19" fmla="*/ 6161 h 72854"/>
                  <a:gd name="csX20" fmla="*/ 48164 w 83666"/>
                  <a:gd name="csY20" fmla="*/ 63 h 72854"/>
                  <a:gd name="csX21" fmla="*/ 23546 w 83666"/>
                  <a:gd name="csY21" fmla="*/ 17370 h 72854"/>
                  <a:gd name="csX22" fmla="*/ 23546 w 83666"/>
                  <a:gd name="csY22" fmla="*/ 63 h 72854"/>
                  <a:gd name="csX23" fmla="*/ 93 w 83666"/>
                  <a:gd name="csY23" fmla="*/ 1876 h 72854"/>
                  <a:gd name="csX24" fmla="*/ 93 w 83666"/>
                  <a:gd name="csY24" fmla="*/ 6986 h 72854"/>
                  <a:gd name="csX25" fmla="*/ 13067 w 83666"/>
                  <a:gd name="csY25" fmla="*/ 16216 h 728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</a:cxnLst>
                <a:rect l="l" t="t" r="r" b="b"/>
                <a:pathLst>
                  <a:path w="83666" h="72854">
                    <a:moveTo>
                      <a:pt x="13067" y="16216"/>
                    </a:moveTo>
                    <a:lnTo>
                      <a:pt x="13067" y="60390"/>
                    </a:lnTo>
                    <a:cubicBezTo>
                      <a:pt x="13067" y="67807"/>
                      <a:pt x="11237" y="67807"/>
                      <a:pt x="93" y="67807"/>
                    </a:cubicBezTo>
                    <a:lnTo>
                      <a:pt x="93" y="72917"/>
                    </a:lnTo>
                    <a:cubicBezTo>
                      <a:pt x="5915" y="72752"/>
                      <a:pt x="14398" y="72423"/>
                      <a:pt x="18889" y="72423"/>
                    </a:cubicBezTo>
                    <a:cubicBezTo>
                      <a:pt x="23213" y="72423"/>
                      <a:pt x="31863" y="72752"/>
                      <a:pt x="37518" y="72917"/>
                    </a:cubicBezTo>
                    <a:lnTo>
                      <a:pt x="37518" y="67807"/>
                    </a:lnTo>
                    <a:cubicBezTo>
                      <a:pt x="26374" y="67807"/>
                      <a:pt x="24544" y="67807"/>
                      <a:pt x="24544" y="60390"/>
                    </a:cubicBezTo>
                    <a:lnTo>
                      <a:pt x="24544" y="30062"/>
                    </a:lnTo>
                    <a:cubicBezTo>
                      <a:pt x="24544" y="12919"/>
                      <a:pt x="36354" y="3689"/>
                      <a:pt x="46999" y="3689"/>
                    </a:cubicBezTo>
                    <a:cubicBezTo>
                      <a:pt x="57478" y="3689"/>
                      <a:pt x="59308" y="12590"/>
                      <a:pt x="59308" y="21985"/>
                    </a:cubicBezTo>
                    <a:lnTo>
                      <a:pt x="59308" y="60390"/>
                    </a:lnTo>
                    <a:cubicBezTo>
                      <a:pt x="59308" y="67807"/>
                      <a:pt x="57478" y="67807"/>
                      <a:pt x="46334" y="67807"/>
                    </a:cubicBezTo>
                    <a:lnTo>
                      <a:pt x="46334" y="72917"/>
                    </a:lnTo>
                    <a:cubicBezTo>
                      <a:pt x="52156" y="72752"/>
                      <a:pt x="60639" y="72423"/>
                      <a:pt x="65130" y="72423"/>
                    </a:cubicBezTo>
                    <a:cubicBezTo>
                      <a:pt x="69455" y="72423"/>
                      <a:pt x="78104" y="72752"/>
                      <a:pt x="83759" y="72917"/>
                    </a:cubicBezTo>
                    <a:lnTo>
                      <a:pt x="83759" y="67807"/>
                    </a:lnTo>
                    <a:cubicBezTo>
                      <a:pt x="75110" y="67807"/>
                      <a:pt x="70952" y="67807"/>
                      <a:pt x="70785" y="62862"/>
                    </a:cubicBezTo>
                    <a:lnTo>
                      <a:pt x="70785" y="31380"/>
                    </a:lnTo>
                    <a:cubicBezTo>
                      <a:pt x="70785" y="17205"/>
                      <a:pt x="70785" y="12095"/>
                      <a:pt x="65629" y="6161"/>
                    </a:cubicBezTo>
                    <a:cubicBezTo>
                      <a:pt x="63300" y="3359"/>
                      <a:pt x="57811" y="63"/>
                      <a:pt x="48164" y="63"/>
                    </a:cubicBezTo>
                    <a:cubicBezTo>
                      <a:pt x="36021" y="63"/>
                      <a:pt x="28203" y="7150"/>
                      <a:pt x="23546" y="17370"/>
                    </a:cubicBezTo>
                    <a:lnTo>
                      <a:pt x="23546" y="63"/>
                    </a:lnTo>
                    <a:lnTo>
                      <a:pt x="93" y="1876"/>
                    </a:lnTo>
                    <a:lnTo>
                      <a:pt x="93" y="6986"/>
                    </a:lnTo>
                    <a:cubicBezTo>
                      <a:pt x="11736" y="6986"/>
                      <a:pt x="13067" y="8139"/>
                      <a:pt x="13067" y="162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7028BCB0-6294-0B5C-81A1-5EB6C047A77F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8555160" y="4557226"/>
                <a:ext cx="129907" cy="72854"/>
              </a:xfrm>
              <a:custGeom>
                <a:avLst/>
                <a:gdLst>
                  <a:gd name="csX0" fmla="*/ 13072 w 129907"/>
                  <a:gd name="csY0" fmla="*/ 16216 h 72854"/>
                  <a:gd name="csX1" fmla="*/ 13072 w 129907"/>
                  <a:gd name="csY1" fmla="*/ 60390 h 72854"/>
                  <a:gd name="csX2" fmla="*/ 98 w 129907"/>
                  <a:gd name="csY2" fmla="*/ 67807 h 72854"/>
                  <a:gd name="csX3" fmla="*/ 98 w 129907"/>
                  <a:gd name="csY3" fmla="*/ 72917 h 72854"/>
                  <a:gd name="csX4" fmla="*/ 18894 w 129907"/>
                  <a:gd name="csY4" fmla="*/ 72423 h 72854"/>
                  <a:gd name="csX5" fmla="*/ 37524 w 129907"/>
                  <a:gd name="csY5" fmla="*/ 72917 h 72854"/>
                  <a:gd name="csX6" fmla="*/ 37524 w 129907"/>
                  <a:gd name="csY6" fmla="*/ 67807 h 72854"/>
                  <a:gd name="csX7" fmla="*/ 24550 w 129907"/>
                  <a:gd name="csY7" fmla="*/ 60390 h 72854"/>
                  <a:gd name="csX8" fmla="*/ 24550 w 129907"/>
                  <a:gd name="csY8" fmla="*/ 30062 h 72854"/>
                  <a:gd name="csX9" fmla="*/ 47005 w 129907"/>
                  <a:gd name="csY9" fmla="*/ 3689 h 72854"/>
                  <a:gd name="csX10" fmla="*/ 59314 w 129907"/>
                  <a:gd name="csY10" fmla="*/ 21985 h 72854"/>
                  <a:gd name="csX11" fmla="*/ 59314 w 129907"/>
                  <a:gd name="csY11" fmla="*/ 60390 h 72854"/>
                  <a:gd name="csX12" fmla="*/ 46339 w 129907"/>
                  <a:gd name="csY12" fmla="*/ 67807 h 72854"/>
                  <a:gd name="csX13" fmla="*/ 46339 w 129907"/>
                  <a:gd name="csY13" fmla="*/ 72917 h 72854"/>
                  <a:gd name="csX14" fmla="*/ 65135 w 129907"/>
                  <a:gd name="csY14" fmla="*/ 72423 h 72854"/>
                  <a:gd name="csX15" fmla="*/ 83765 w 129907"/>
                  <a:gd name="csY15" fmla="*/ 72917 h 72854"/>
                  <a:gd name="csX16" fmla="*/ 83765 w 129907"/>
                  <a:gd name="csY16" fmla="*/ 67807 h 72854"/>
                  <a:gd name="csX17" fmla="*/ 70791 w 129907"/>
                  <a:gd name="csY17" fmla="*/ 60390 h 72854"/>
                  <a:gd name="csX18" fmla="*/ 70791 w 129907"/>
                  <a:gd name="csY18" fmla="*/ 30062 h 72854"/>
                  <a:gd name="csX19" fmla="*/ 93246 w 129907"/>
                  <a:gd name="csY19" fmla="*/ 3689 h 72854"/>
                  <a:gd name="csX20" fmla="*/ 105555 w 129907"/>
                  <a:gd name="csY20" fmla="*/ 21985 h 72854"/>
                  <a:gd name="csX21" fmla="*/ 105555 w 129907"/>
                  <a:gd name="csY21" fmla="*/ 60390 h 72854"/>
                  <a:gd name="csX22" fmla="*/ 92581 w 129907"/>
                  <a:gd name="csY22" fmla="*/ 67807 h 72854"/>
                  <a:gd name="csX23" fmla="*/ 92581 w 129907"/>
                  <a:gd name="csY23" fmla="*/ 72917 h 72854"/>
                  <a:gd name="csX24" fmla="*/ 111377 w 129907"/>
                  <a:gd name="csY24" fmla="*/ 72423 h 72854"/>
                  <a:gd name="csX25" fmla="*/ 130006 w 129907"/>
                  <a:gd name="csY25" fmla="*/ 72917 h 72854"/>
                  <a:gd name="csX26" fmla="*/ 130006 w 129907"/>
                  <a:gd name="csY26" fmla="*/ 67807 h 72854"/>
                  <a:gd name="csX27" fmla="*/ 117032 w 129907"/>
                  <a:gd name="csY27" fmla="*/ 62862 h 72854"/>
                  <a:gd name="csX28" fmla="*/ 117032 w 129907"/>
                  <a:gd name="csY28" fmla="*/ 31380 h 72854"/>
                  <a:gd name="csX29" fmla="*/ 111876 w 129907"/>
                  <a:gd name="csY29" fmla="*/ 6161 h 72854"/>
                  <a:gd name="csX30" fmla="*/ 94410 w 129907"/>
                  <a:gd name="csY30" fmla="*/ 63 h 72854"/>
                  <a:gd name="csX31" fmla="*/ 70292 w 129907"/>
                  <a:gd name="csY31" fmla="*/ 16216 h 72854"/>
                  <a:gd name="csX32" fmla="*/ 48169 w 129907"/>
                  <a:gd name="csY32" fmla="*/ 63 h 72854"/>
                  <a:gd name="csX33" fmla="*/ 23552 w 129907"/>
                  <a:gd name="csY33" fmla="*/ 17370 h 72854"/>
                  <a:gd name="csX34" fmla="*/ 23552 w 129907"/>
                  <a:gd name="csY34" fmla="*/ 63 h 72854"/>
                  <a:gd name="csX35" fmla="*/ 98 w 129907"/>
                  <a:gd name="csY35" fmla="*/ 1876 h 72854"/>
                  <a:gd name="csX36" fmla="*/ 98 w 129907"/>
                  <a:gd name="csY36" fmla="*/ 6986 h 72854"/>
                  <a:gd name="csX37" fmla="*/ 13072 w 129907"/>
                  <a:gd name="csY37" fmla="*/ 16216 h 728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129907" h="72854">
                    <a:moveTo>
                      <a:pt x="13072" y="16216"/>
                    </a:moveTo>
                    <a:lnTo>
                      <a:pt x="13072" y="60390"/>
                    </a:lnTo>
                    <a:cubicBezTo>
                      <a:pt x="13072" y="67807"/>
                      <a:pt x="11243" y="67807"/>
                      <a:pt x="98" y="67807"/>
                    </a:cubicBezTo>
                    <a:lnTo>
                      <a:pt x="98" y="72917"/>
                    </a:lnTo>
                    <a:cubicBezTo>
                      <a:pt x="5920" y="72752"/>
                      <a:pt x="14403" y="72423"/>
                      <a:pt x="18894" y="72423"/>
                    </a:cubicBezTo>
                    <a:cubicBezTo>
                      <a:pt x="23219" y="72423"/>
                      <a:pt x="31868" y="72752"/>
                      <a:pt x="37524" y="72917"/>
                    </a:cubicBezTo>
                    <a:lnTo>
                      <a:pt x="37524" y="67807"/>
                    </a:lnTo>
                    <a:cubicBezTo>
                      <a:pt x="26379" y="67807"/>
                      <a:pt x="24550" y="67807"/>
                      <a:pt x="24550" y="60390"/>
                    </a:cubicBezTo>
                    <a:lnTo>
                      <a:pt x="24550" y="30062"/>
                    </a:lnTo>
                    <a:cubicBezTo>
                      <a:pt x="24550" y="12919"/>
                      <a:pt x="36359" y="3689"/>
                      <a:pt x="47005" y="3689"/>
                    </a:cubicBezTo>
                    <a:cubicBezTo>
                      <a:pt x="57484" y="3689"/>
                      <a:pt x="59314" y="12590"/>
                      <a:pt x="59314" y="21985"/>
                    </a:cubicBezTo>
                    <a:lnTo>
                      <a:pt x="59314" y="60390"/>
                    </a:lnTo>
                    <a:cubicBezTo>
                      <a:pt x="59314" y="67807"/>
                      <a:pt x="57484" y="67807"/>
                      <a:pt x="46339" y="67807"/>
                    </a:cubicBezTo>
                    <a:lnTo>
                      <a:pt x="46339" y="72917"/>
                    </a:lnTo>
                    <a:cubicBezTo>
                      <a:pt x="52161" y="72752"/>
                      <a:pt x="60644" y="72423"/>
                      <a:pt x="65135" y="72423"/>
                    </a:cubicBezTo>
                    <a:cubicBezTo>
                      <a:pt x="69460" y="72423"/>
                      <a:pt x="78110" y="72752"/>
                      <a:pt x="83765" y="72917"/>
                    </a:cubicBezTo>
                    <a:lnTo>
                      <a:pt x="83765" y="67807"/>
                    </a:lnTo>
                    <a:cubicBezTo>
                      <a:pt x="72620" y="67807"/>
                      <a:pt x="70791" y="67807"/>
                      <a:pt x="70791" y="60390"/>
                    </a:cubicBezTo>
                    <a:lnTo>
                      <a:pt x="70791" y="30062"/>
                    </a:lnTo>
                    <a:cubicBezTo>
                      <a:pt x="70791" y="12919"/>
                      <a:pt x="82601" y="3689"/>
                      <a:pt x="93246" y="3689"/>
                    </a:cubicBezTo>
                    <a:cubicBezTo>
                      <a:pt x="103725" y="3689"/>
                      <a:pt x="105555" y="12590"/>
                      <a:pt x="105555" y="21985"/>
                    </a:cubicBezTo>
                    <a:lnTo>
                      <a:pt x="105555" y="60390"/>
                    </a:lnTo>
                    <a:cubicBezTo>
                      <a:pt x="105555" y="67807"/>
                      <a:pt x="103725" y="67807"/>
                      <a:pt x="92581" y="67807"/>
                    </a:cubicBezTo>
                    <a:lnTo>
                      <a:pt x="92581" y="72917"/>
                    </a:lnTo>
                    <a:cubicBezTo>
                      <a:pt x="98402" y="72752"/>
                      <a:pt x="106886" y="72423"/>
                      <a:pt x="111377" y="72423"/>
                    </a:cubicBezTo>
                    <a:cubicBezTo>
                      <a:pt x="115701" y="72423"/>
                      <a:pt x="124351" y="72752"/>
                      <a:pt x="130006" y="72917"/>
                    </a:cubicBezTo>
                    <a:lnTo>
                      <a:pt x="130006" y="67807"/>
                    </a:lnTo>
                    <a:cubicBezTo>
                      <a:pt x="121357" y="67807"/>
                      <a:pt x="117198" y="67807"/>
                      <a:pt x="117032" y="62862"/>
                    </a:cubicBezTo>
                    <a:lnTo>
                      <a:pt x="117032" y="31380"/>
                    </a:lnTo>
                    <a:cubicBezTo>
                      <a:pt x="117032" y="17205"/>
                      <a:pt x="117032" y="12095"/>
                      <a:pt x="111876" y="6161"/>
                    </a:cubicBezTo>
                    <a:cubicBezTo>
                      <a:pt x="109547" y="3359"/>
                      <a:pt x="104058" y="63"/>
                      <a:pt x="94410" y="63"/>
                    </a:cubicBezTo>
                    <a:cubicBezTo>
                      <a:pt x="80438" y="63"/>
                      <a:pt x="73119" y="9952"/>
                      <a:pt x="70292" y="16216"/>
                    </a:cubicBezTo>
                    <a:cubicBezTo>
                      <a:pt x="67963" y="1876"/>
                      <a:pt x="55654" y="63"/>
                      <a:pt x="48169" y="63"/>
                    </a:cubicBezTo>
                    <a:cubicBezTo>
                      <a:pt x="36027" y="63"/>
                      <a:pt x="28209" y="7150"/>
                      <a:pt x="23552" y="17370"/>
                    </a:cubicBezTo>
                    <a:lnTo>
                      <a:pt x="23552" y="63"/>
                    </a:lnTo>
                    <a:lnTo>
                      <a:pt x="98" y="1876"/>
                    </a:lnTo>
                    <a:lnTo>
                      <a:pt x="98" y="6986"/>
                    </a:lnTo>
                    <a:cubicBezTo>
                      <a:pt x="11742" y="6986"/>
                      <a:pt x="13072" y="8139"/>
                      <a:pt x="13072" y="162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AF5E068D-F211-222B-4510-F4219A7900E9}"/>
              </a:ext>
            </a:extLst>
          </p:cNvPr>
          <p:cNvSpPr txBox="1"/>
          <p:nvPr/>
        </p:nvSpPr>
        <p:spPr>
          <a:xfrm>
            <a:off x="8453754" y="1253981"/>
            <a:ext cx="26174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Avenir Next LT Pro Light" panose="020B0304020202020204" pitchFamily="34" charset="0"/>
              </a:rPr>
              <a:t>EUV lithography</a:t>
            </a:r>
          </a:p>
        </p:txBody>
      </p:sp>
      <p:sp>
        <p:nvSpPr>
          <p:cNvPr id="3" name="TextBox 11">
            <a:extLst>
              <a:ext uri="{FF2B5EF4-FFF2-40B4-BE49-F238E27FC236}">
                <a16:creationId xmlns:a16="http://schemas.microsoft.com/office/drawing/2014/main" id="{0EA8F1B3-8983-AA22-3956-BE8A2B7337D8}"/>
              </a:ext>
            </a:extLst>
          </p:cNvPr>
          <p:cNvSpPr txBox="1"/>
          <p:nvPr/>
        </p:nvSpPr>
        <p:spPr>
          <a:xfrm>
            <a:off x="8424254" y="3427853"/>
            <a:ext cx="2007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nl-NL"/>
            </a:defPPr>
            <a:lvl1pPr marL="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latin typeface="Avenir Next LT Pro Light" panose="020B0304020202020204" pitchFamily="34" charset="0"/>
                <a:ea typeface="CMU Serif" panose="02000603000000000000" pitchFamily="2" charset="0"/>
                <a:cs typeface="CMU Serif" panose="02000603000000000000" pitchFamily="2" charset="0"/>
                <a:sym typeface="Wingdings" panose="05000000000000000000" pitchFamily="2" charset="2"/>
              </a:rPr>
              <a:t>Figure from asml.com</a:t>
            </a:r>
            <a:r>
              <a:rPr lang="nl-NL" sz="1200" dirty="0">
                <a:solidFill>
                  <a:srgbClr val="222222"/>
                </a:solidFill>
                <a:latin typeface="Avenir Next LT Pro Light" panose="020B0304020202020204" pitchFamily="34" charset="0"/>
                <a:ea typeface="CMU Serif" panose="02000603000000000000" pitchFamily="2" charset="0"/>
                <a:cs typeface="CMU Serif" panose="02000603000000000000" pitchFamily="2" charset="0"/>
              </a:rPr>
              <a:t>	</a:t>
            </a:r>
          </a:p>
        </p:txBody>
      </p:sp>
      <p:pic>
        <p:nvPicPr>
          <p:cNvPr id="4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6FA58D8C-005C-A915-C99B-BFF7C4D3F6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58517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CCBE29C-83BD-93FA-A60B-FAFC00BD1A62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6" y="798440"/>
            <a:ext cx="12178009" cy="34671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CBF57B-05D9-E795-B2E3-4D9ABE9AFB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93671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Inverse Compton scattering</a:t>
            </a:r>
            <a:endParaRPr lang="en-US" sz="3600" dirty="0"/>
          </a:p>
        </p:txBody>
      </p:sp>
      <p:pic>
        <p:nvPicPr>
          <p:cNvPr id="3074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72FDD0DD-5976-0C86-6DBB-15FFB168C6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04" name="TextBox 3403">
            <a:extLst>
              <a:ext uri="{FF2B5EF4-FFF2-40B4-BE49-F238E27FC236}">
                <a16:creationId xmlns:a16="http://schemas.microsoft.com/office/drawing/2014/main" id="{F0C4CCD0-8756-4232-80A1-0313525D3576}"/>
              </a:ext>
            </a:extLst>
          </p:cNvPr>
          <p:cNvSpPr txBox="1"/>
          <p:nvPr/>
        </p:nvSpPr>
        <p:spPr>
          <a:xfrm>
            <a:off x="1856144" y="3884782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Relativistic Doppler shift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3405" name="TextBox 3404">
            <a:extLst>
              <a:ext uri="{FF2B5EF4-FFF2-40B4-BE49-F238E27FC236}">
                <a16:creationId xmlns:a16="http://schemas.microsoft.com/office/drawing/2014/main" id="{7EE104D9-E8E2-746D-06F2-C4AC4982A55B}"/>
              </a:ext>
            </a:extLst>
          </p:cNvPr>
          <p:cNvSpPr txBox="1"/>
          <p:nvPr/>
        </p:nvSpPr>
        <p:spPr>
          <a:xfrm>
            <a:off x="1856145" y="5096772"/>
            <a:ext cx="43615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Wavelength tunability by electron beam energy: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MeV e-beam + micron laser -&gt; X-rays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3078" name="Group 3077" descr="\documentclass{article}&#10;\usepackage{amsmath}&#10;\pagestyle{empty}&#10;\begin{document}&#10;&#10;$$\lambda_{\rm rad} = \frac{\lambda_0}{4\gamma^2} \left(1 + \gamma^2 \theta^2 + \frac{a_0^2}{2} \right)$$&#10;&#10;&#10;\end{document}" title="IguanaTex Vector Display">
            <a:extLst>
              <a:ext uri="{FF2B5EF4-FFF2-40B4-BE49-F238E27FC236}">
                <a16:creationId xmlns:a16="http://schemas.microsoft.com/office/drawing/2014/main" id="{1CE668DE-6317-76E9-77C3-E9E2AF41FE95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993900" y="4292600"/>
            <a:ext cx="3134664" cy="620781"/>
            <a:chOff x="6747261" y="5908662"/>
            <a:chExt cx="3134664" cy="620781"/>
          </a:xfrm>
        </p:grpSpPr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3BF6BAF9-0BD6-3EE6-2D9E-FA463CFADD59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6747261" y="6113684"/>
              <a:ext cx="125260" cy="178907"/>
            </a:xfrm>
            <a:custGeom>
              <a:avLst/>
              <a:gdLst>
                <a:gd name="connsiteX0" fmla="*/ 77098 w 125260"/>
                <a:gd name="connsiteY0" fmla="*/ 101805 h 178907"/>
                <a:gd name="connsiteX1" fmla="*/ 103668 w 125260"/>
                <a:gd name="connsiteY1" fmla="*/ 172912 h 178907"/>
                <a:gd name="connsiteX2" fmla="*/ 117080 w 125260"/>
                <a:gd name="connsiteY2" fmla="*/ 178480 h 178907"/>
                <a:gd name="connsiteX3" fmla="*/ 122647 w 125260"/>
                <a:gd name="connsiteY3" fmla="*/ 178480 h 178907"/>
                <a:gd name="connsiteX4" fmla="*/ 125431 w 125260"/>
                <a:gd name="connsiteY4" fmla="*/ 175949 h 178907"/>
                <a:gd name="connsiteX5" fmla="*/ 124166 w 125260"/>
                <a:gd name="connsiteY5" fmla="*/ 173672 h 178907"/>
                <a:gd name="connsiteX6" fmla="*/ 118345 w 125260"/>
                <a:gd name="connsiteY6" fmla="*/ 162031 h 178907"/>
                <a:gd name="connsiteX7" fmla="*/ 66723 w 125260"/>
                <a:gd name="connsiteY7" fmla="*/ 18045 h 178907"/>
                <a:gd name="connsiteX8" fmla="*/ 35851 w 125260"/>
                <a:gd name="connsiteY8" fmla="*/ 79 h 178907"/>
                <a:gd name="connsiteX9" fmla="*/ 31296 w 125260"/>
                <a:gd name="connsiteY9" fmla="*/ 2862 h 178907"/>
                <a:gd name="connsiteX10" fmla="*/ 33573 w 125260"/>
                <a:gd name="connsiteY10" fmla="*/ 5393 h 178907"/>
                <a:gd name="connsiteX11" fmla="*/ 50022 w 125260"/>
                <a:gd name="connsiteY11" fmla="*/ 25637 h 178907"/>
                <a:gd name="connsiteX12" fmla="*/ 74568 w 125260"/>
                <a:gd name="connsiteY12" fmla="*/ 94467 h 178907"/>
                <a:gd name="connsiteX13" fmla="*/ 4726 w 125260"/>
                <a:gd name="connsiteY13" fmla="*/ 163803 h 178907"/>
                <a:gd name="connsiteX14" fmla="*/ 171 w 125260"/>
                <a:gd name="connsiteY14" fmla="*/ 171647 h 178907"/>
                <a:gd name="connsiteX15" fmla="*/ 7762 w 125260"/>
                <a:gd name="connsiteY15" fmla="*/ 178986 h 178907"/>
                <a:gd name="connsiteX16" fmla="*/ 16113 w 125260"/>
                <a:gd name="connsiteY16" fmla="*/ 173672 h 178907"/>
                <a:gd name="connsiteX17" fmla="*/ 77098 w 125260"/>
                <a:gd name="connsiteY17" fmla="*/ 101805 h 17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260" h="178907">
                  <a:moveTo>
                    <a:pt x="77098" y="101805"/>
                  </a:moveTo>
                  <a:cubicBezTo>
                    <a:pt x="87473" y="128375"/>
                    <a:pt x="99620" y="167092"/>
                    <a:pt x="103668" y="172912"/>
                  </a:cubicBezTo>
                  <a:cubicBezTo>
                    <a:pt x="107717" y="178480"/>
                    <a:pt x="110248" y="178480"/>
                    <a:pt x="117080" y="178480"/>
                  </a:cubicBezTo>
                  <a:lnTo>
                    <a:pt x="122647" y="178480"/>
                  </a:lnTo>
                  <a:cubicBezTo>
                    <a:pt x="125178" y="178227"/>
                    <a:pt x="125431" y="176708"/>
                    <a:pt x="125431" y="175949"/>
                  </a:cubicBezTo>
                  <a:cubicBezTo>
                    <a:pt x="125431" y="175190"/>
                    <a:pt x="124925" y="174684"/>
                    <a:pt x="124166" y="173672"/>
                  </a:cubicBezTo>
                  <a:cubicBezTo>
                    <a:pt x="121635" y="170888"/>
                    <a:pt x="120117" y="167092"/>
                    <a:pt x="118345" y="162031"/>
                  </a:cubicBezTo>
                  <a:lnTo>
                    <a:pt x="66723" y="18045"/>
                  </a:lnTo>
                  <a:cubicBezTo>
                    <a:pt x="61409" y="3368"/>
                    <a:pt x="47744" y="79"/>
                    <a:pt x="35851" y="79"/>
                  </a:cubicBezTo>
                  <a:cubicBezTo>
                    <a:pt x="34586" y="79"/>
                    <a:pt x="31296" y="79"/>
                    <a:pt x="31296" y="2862"/>
                  </a:cubicBezTo>
                  <a:cubicBezTo>
                    <a:pt x="31296" y="4887"/>
                    <a:pt x="33320" y="5393"/>
                    <a:pt x="33573" y="5393"/>
                  </a:cubicBezTo>
                  <a:cubicBezTo>
                    <a:pt x="41924" y="6911"/>
                    <a:pt x="43695" y="8429"/>
                    <a:pt x="50022" y="25637"/>
                  </a:cubicBezTo>
                  <a:lnTo>
                    <a:pt x="74568" y="94467"/>
                  </a:lnTo>
                  <a:lnTo>
                    <a:pt x="4726" y="163803"/>
                  </a:lnTo>
                  <a:cubicBezTo>
                    <a:pt x="1689" y="166839"/>
                    <a:pt x="171" y="168358"/>
                    <a:pt x="171" y="171647"/>
                  </a:cubicBezTo>
                  <a:cubicBezTo>
                    <a:pt x="171" y="175949"/>
                    <a:pt x="3713" y="178986"/>
                    <a:pt x="7762" y="178986"/>
                  </a:cubicBezTo>
                  <a:cubicBezTo>
                    <a:pt x="11811" y="178986"/>
                    <a:pt x="14088" y="176202"/>
                    <a:pt x="16113" y="173672"/>
                  </a:cubicBezTo>
                  <a:lnTo>
                    <a:pt x="77098" y="10180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A63BF598-AE92-6E4C-CA94-615040D399F6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6890142" y="6249142"/>
              <a:ext cx="63414" cy="78116"/>
            </a:xfrm>
            <a:custGeom>
              <a:avLst/>
              <a:gdLst>
                <a:gd name="connsiteX0" fmla="*/ 26747 w 63414"/>
                <a:gd name="connsiteY0" fmla="*/ 37810 h 78116"/>
                <a:gd name="connsiteX1" fmla="*/ 50483 w 63414"/>
                <a:gd name="connsiteY1" fmla="*/ 5040 h 78116"/>
                <a:gd name="connsiteX2" fmla="*/ 47472 w 63414"/>
                <a:gd name="connsiteY2" fmla="*/ 11417 h 78116"/>
                <a:gd name="connsiteX3" fmla="*/ 55443 w 63414"/>
                <a:gd name="connsiteY3" fmla="*/ 19565 h 78116"/>
                <a:gd name="connsiteX4" fmla="*/ 63591 w 63414"/>
                <a:gd name="connsiteY4" fmla="*/ 11417 h 78116"/>
                <a:gd name="connsiteX5" fmla="*/ 49597 w 63414"/>
                <a:gd name="connsiteY5" fmla="*/ 80 h 78116"/>
                <a:gd name="connsiteX6" fmla="*/ 25684 w 63414"/>
                <a:gd name="connsiteY6" fmla="*/ 19034 h 78116"/>
                <a:gd name="connsiteX7" fmla="*/ 25507 w 63414"/>
                <a:gd name="connsiteY7" fmla="*/ 19034 h 78116"/>
                <a:gd name="connsiteX8" fmla="*/ 25507 w 63414"/>
                <a:gd name="connsiteY8" fmla="*/ 80 h 78116"/>
                <a:gd name="connsiteX9" fmla="*/ 176 w 63414"/>
                <a:gd name="connsiteY9" fmla="*/ 2029 h 78116"/>
                <a:gd name="connsiteX10" fmla="*/ 176 w 63414"/>
                <a:gd name="connsiteY10" fmla="*/ 8405 h 78116"/>
                <a:gd name="connsiteX11" fmla="*/ 13462 w 63414"/>
                <a:gd name="connsiteY11" fmla="*/ 18325 h 78116"/>
                <a:gd name="connsiteX12" fmla="*/ 13462 w 63414"/>
                <a:gd name="connsiteY12" fmla="*/ 64203 h 78116"/>
                <a:gd name="connsiteX13" fmla="*/ 176 w 63414"/>
                <a:gd name="connsiteY13" fmla="*/ 71820 h 78116"/>
                <a:gd name="connsiteX14" fmla="*/ 176 w 63414"/>
                <a:gd name="connsiteY14" fmla="*/ 78197 h 78116"/>
                <a:gd name="connsiteX15" fmla="*/ 20370 w 63414"/>
                <a:gd name="connsiteY15" fmla="*/ 77488 h 78116"/>
                <a:gd name="connsiteX16" fmla="*/ 43398 w 63414"/>
                <a:gd name="connsiteY16" fmla="*/ 78197 h 78116"/>
                <a:gd name="connsiteX17" fmla="*/ 43398 w 63414"/>
                <a:gd name="connsiteY17" fmla="*/ 71820 h 78116"/>
                <a:gd name="connsiteX18" fmla="*/ 39855 w 63414"/>
                <a:gd name="connsiteY18" fmla="*/ 71820 h 78116"/>
                <a:gd name="connsiteX19" fmla="*/ 26747 w 63414"/>
                <a:gd name="connsiteY19" fmla="*/ 63849 h 78116"/>
                <a:gd name="connsiteX20" fmla="*/ 26747 w 63414"/>
                <a:gd name="connsiteY20" fmla="*/ 37810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414" h="78116">
                  <a:moveTo>
                    <a:pt x="26747" y="37810"/>
                  </a:moveTo>
                  <a:cubicBezTo>
                    <a:pt x="26747" y="22931"/>
                    <a:pt x="33655" y="5040"/>
                    <a:pt x="50483" y="5040"/>
                  </a:cubicBezTo>
                  <a:cubicBezTo>
                    <a:pt x="48889" y="6280"/>
                    <a:pt x="47472" y="8583"/>
                    <a:pt x="47472" y="11417"/>
                  </a:cubicBezTo>
                  <a:cubicBezTo>
                    <a:pt x="47472" y="17262"/>
                    <a:pt x="52077" y="19565"/>
                    <a:pt x="55443" y="19565"/>
                  </a:cubicBezTo>
                  <a:cubicBezTo>
                    <a:pt x="59694" y="19565"/>
                    <a:pt x="63591" y="16731"/>
                    <a:pt x="63591" y="11417"/>
                  </a:cubicBezTo>
                  <a:cubicBezTo>
                    <a:pt x="63591" y="5394"/>
                    <a:pt x="57923" y="80"/>
                    <a:pt x="49597" y="80"/>
                  </a:cubicBezTo>
                  <a:cubicBezTo>
                    <a:pt x="40740" y="80"/>
                    <a:pt x="30998" y="5571"/>
                    <a:pt x="25684" y="19034"/>
                  </a:cubicBezTo>
                  <a:lnTo>
                    <a:pt x="25507" y="19034"/>
                  </a:lnTo>
                  <a:lnTo>
                    <a:pt x="25507" y="80"/>
                  </a:lnTo>
                  <a:lnTo>
                    <a:pt x="176" y="2029"/>
                  </a:lnTo>
                  <a:lnTo>
                    <a:pt x="176" y="8405"/>
                  </a:lnTo>
                  <a:cubicBezTo>
                    <a:pt x="12044" y="8405"/>
                    <a:pt x="13462" y="9645"/>
                    <a:pt x="13462" y="18325"/>
                  </a:cubicBezTo>
                  <a:lnTo>
                    <a:pt x="13462" y="64203"/>
                  </a:lnTo>
                  <a:cubicBezTo>
                    <a:pt x="13462" y="71820"/>
                    <a:pt x="11690" y="71820"/>
                    <a:pt x="176" y="71820"/>
                  </a:cubicBezTo>
                  <a:lnTo>
                    <a:pt x="176" y="78197"/>
                  </a:lnTo>
                  <a:cubicBezTo>
                    <a:pt x="1062" y="78197"/>
                    <a:pt x="13107" y="77488"/>
                    <a:pt x="20370" y="77488"/>
                  </a:cubicBezTo>
                  <a:cubicBezTo>
                    <a:pt x="27987" y="77488"/>
                    <a:pt x="35781" y="77843"/>
                    <a:pt x="43398" y="78197"/>
                  </a:cubicBezTo>
                  <a:lnTo>
                    <a:pt x="43398" y="71820"/>
                  </a:lnTo>
                  <a:lnTo>
                    <a:pt x="39855" y="71820"/>
                  </a:lnTo>
                  <a:cubicBezTo>
                    <a:pt x="26747" y="71820"/>
                    <a:pt x="26747" y="69872"/>
                    <a:pt x="26747" y="63849"/>
                  </a:cubicBezTo>
                  <a:lnTo>
                    <a:pt x="26747" y="3781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5F7C69DE-C610-6236-F486-BF4AF7F795E8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970284" y="6248256"/>
              <a:ext cx="88390" cy="80773"/>
            </a:xfrm>
            <a:custGeom>
              <a:avLst/>
              <a:gdLst>
                <a:gd name="connsiteX0" fmla="*/ 69440 w 88390"/>
                <a:gd name="connsiteY0" fmla="*/ 31610 h 80773"/>
                <a:gd name="connsiteX1" fmla="*/ 61291 w 88390"/>
                <a:gd name="connsiteY1" fmla="*/ 8937 h 80773"/>
                <a:gd name="connsiteX2" fmla="*/ 35075 w 88390"/>
                <a:gd name="connsiteY2" fmla="*/ 80 h 80773"/>
                <a:gd name="connsiteX3" fmla="*/ 6379 w 88390"/>
                <a:gd name="connsiteY3" fmla="*/ 17262 h 80773"/>
                <a:gd name="connsiteX4" fmla="*/ 14882 w 88390"/>
                <a:gd name="connsiteY4" fmla="*/ 25942 h 80773"/>
                <a:gd name="connsiteX5" fmla="*/ 23207 w 88390"/>
                <a:gd name="connsiteY5" fmla="*/ 17617 h 80773"/>
                <a:gd name="connsiteX6" fmla="*/ 17007 w 88390"/>
                <a:gd name="connsiteY6" fmla="*/ 9468 h 80773"/>
                <a:gd name="connsiteX7" fmla="*/ 34721 w 88390"/>
                <a:gd name="connsiteY7" fmla="*/ 5040 h 80773"/>
                <a:gd name="connsiteX8" fmla="*/ 55446 w 88390"/>
                <a:gd name="connsiteY8" fmla="*/ 26473 h 80773"/>
                <a:gd name="connsiteX9" fmla="*/ 55446 w 88390"/>
                <a:gd name="connsiteY9" fmla="*/ 31965 h 80773"/>
                <a:gd name="connsiteX10" fmla="*/ 21082 w 88390"/>
                <a:gd name="connsiteY10" fmla="*/ 37633 h 80773"/>
                <a:gd name="connsiteX11" fmla="*/ 180 w 88390"/>
                <a:gd name="connsiteY11" fmla="*/ 61192 h 80773"/>
                <a:gd name="connsiteX12" fmla="*/ 31178 w 88390"/>
                <a:gd name="connsiteY12" fmla="*/ 80854 h 80773"/>
                <a:gd name="connsiteX13" fmla="*/ 57394 w 88390"/>
                <a:gd name="connsiteY13" fmla="*/ 65975 h 80773"/>
                <a:gd name="connsiteX14" fmla="*/ 71034 w 88390"/>
                <a:gd name="connsiteY14" fmla="*/ 79968 h 80773"/>
                <a:gd name="connsiteX15" fmla="*/ 88570 w 88390"/>
                <a:gd name="connsiteY15" fmla="*/ 63140 h 80773"/>
                <a:gd name="connsiteX16" fmla="*/ 88570 w 88390"/>
                <a:gd name="connsiteY16" fmla="*/ 53398 h 80773"/>
                <a:gd name="connsiteX17" fmla="*/ 82548 w 88390"/>
                <a:gd name="connsiteY17" fmla="*/ 53398 h 80773"/>
                <a:gd name="connsiteX18" fmla="*/ 82548 w 88390"/>
                <a:gd name="connsiteY18" fmla="*/ 62963 h 80773"/>
                <a:gd name="connsiteX19" fmla="*/ 75994 w 88390"/>
                <a:gd name="connsiteY19" fmla="*/ 73237 h 80773"/>
                <a:gd name="connsiteX20" fmla="*/ 69440 w 88390"/>
                <a:gd name="connsiteY20" fmla="*/ 62609 h 80773"/>
                <a:gd name="connsiteX21" fmla="*/ 69440 w 88390"/>
                <a:gd name="connsiteY21" fmla="*/ 31610 h 80773"/>
                <a:gd name="connsiteX22" fmla="*/ 55446 w 88390"/>
                <a:gd name="connsiteY22" fmla="*/ 54106 h 80773"/>
                <a:gd name="connsiteX23" fmla="*/ 32595 w 88390"/>
                <a:gd name="connsiteY23" fmla="*/ 75894 h 80773"/>
                <a:gd name="connsiteX24" fmla="*/ 15059 w 88390"/>
                <a:gd name="connsiteY24" fmla="*/ 61192 h 80773"/>
                <a:gd name="connsiteX25" fmla="*/ 55446 w 88390"/>
                <a:gd name="connsiteY25" fmla="*/ 36570 h 80773"/>
                <a:gd name="connsiteX26" fmla="*/ 55446 w 88390"/>
                <a:gd name="connsiteY26" fmla="*/ 54106 h 8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390" h="80773">
                  <a:moveTo>
                    <a:pt x="69440" y="31610"/>
                  </a:moveTo>
                  <a:cubicBezTo>
                    <a:pt x="69440" y="22222"/>
                    <a:pt x="69440" y="15491"/>
                    <a:pt x="61291" y="8937"/>
                  </a:cubicBezTo>
                  <a:cubicBezTo>
                    <a:pt x="54029" y="2914"/>
                    <a:pt x="45526" y="80"/>
                    <a:pt x="35075" y="80"/>
                  </a:cubicBezTo>
                  <a:cubicBezTo>
                    <a:pt x="18247" y="80"/>
                    <a:pt x="6379" y="6457"/>
                    <a:pt x="6379" y="17262"/>
                  </a:cubicBezTo>
                  <a:cubicBezTo>
                    <a:pt x="6379" y="22931"/>
                    <a:pt x="10276" y="25942"/>
                    <a:pt x="14882" y="25942"/>
                  </a:cubicBezTo>
                  <a:cubicBezTo>
                    <a:pt x="19664" y="25942"/>
                    <a:pt x="23207" y="22399"/>
                    <a:pt x="23207" y="17617"/>
                  </a:cubicBezTo>
                  <a:cubicBezTo>
                    <a:pt x="23207" y="14605"/>
                    <a:pt x="21790" y="10885"/>
                    <a:pt x="17007" y="9468"/>
                  </a:cubicBezTo>
                  <a:cubicBezTo>
                    <a:pt x="23384" y="5040"/>
                    <a:pt x="33658" y="5040"/>
                    <a:pt x="34721" y="5040"/>
                  </a:cubicBezTo>
                  <a:cubicBezTo>
                    <a:pt x="44641" y="5040"/>
                    <a:pt x="55446" y="11594"/>
                    <a:pt x="55446" y="26473"/>
                  </a:cubicBezTo>
                  <a:lnTo>
                    <a:pt x="55446" y="31965"/>
                  </a:lnTo>
                  <a:cubicBezTo>
                    <a:pt x="45703" y="32319"/>
                    <a:pt x="34012" y="32850"/>
                    <a:pt x="21082" y="37633"/>
                  </a:cubicBezTo>
                  <a:cubicBezTo>
                    <a:pt x="5139" y="43478"/>
                    <a:pt x="180" y="53221"/>
                    <a:pt x="180" y="61192"/>
                  </a:cubicBezTo>
                  <a:cubicBezTo>
                    <a:pt x="180" y="76426"/>
                    <a:pt x="18602" y="80854"/>
                    <a:pt x="31178" y="80854"/>
                  </a:cubicBezTo>
                  <a:cubicBezTo>
                    <a:pt x="45349" y="80854"/>
                    <a:pt x="53675" y="72883"/>
                    <a:pt x="57394" y="65975"/>
                  </a:cubicBezTo>
                  <a:cubicBezTo>
                    <a:pt x="58103" y="73237"/>
                    <a:pt x="62886" y="79968"/>
                    <a:pt x="71034" y="79968"/>
                  </a:cubicBezTo>
                  <a:cubicBezTo>
                    <a:pt x="71388" y="79968"/>
                    <a:pt x="88570" y="79968"/>
                    <a:pt x="88570" y="63140"/>
                  </a:cubicBezTo>
                  <a:lnTo>
                    <a:pt x="88570" y="53398"/>
                  </a:lnTo>
                  <a:lnTo>
                    <a:pt x="82548" y="53398"/>
                  </a:lnTo>
                  <a:lnTo>
                    <a:pt x="82548" y="62963"/>
                  </a:lnTo>
                  <a:cubicBezTo>
                    <a:pt x="82548" y="64735"/>
                    <a:pt x="82548" y="73237"/>
                    <a:pt x="75994" y="73237"/>
                  </a:cubicBezTo>
                  <a:cubicBezTo>
                    <a:pt x="69440" y="73237"/>
                    <a:pt x="69440" y="64912"/>
                    <a:pt x="69440" y="62609"/>
                  </a:cubicBezTo>
                  <a:lnTo>
                    <a:pt x="69440" y="31610"/>
                  </a:lnTo>
                  <a:close/>
                  <a:moveTo>
                    <a:pt x="55446" y="54106"/>
                  </a:moveTo>
                  <a:cubicBezTo>
                    <a:pt x="55446" y="71112"/>
                    <a:pt x="40566" y="75894"/>
                    <a:pt x="32595" y="75894"/>
                  </a:cubicBezTo>
                  <a:cubicBezTo>
                    <a:pt x="23561" y="75894"/>
                    <a:pt x="15059" y="69872"/>
                    <a:pt x="15059" y="61192"/>
                  </a:cubicBezTo>
                  <a:cubicBezTo>
                    <a:pt x="15059" y="51449"/>
                    <a:pt x="23561" y="37810"/>
                    <a:pt x="55446" y="36570"/>
                  </a:cubicBezTo>
                  <a:lnTo>
                    <a:pt x="55446" y="541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6BD2E5B7-2F50-F47D-C110-FFF07F3110BA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7069559" y="6204327"/>
              <a:ext cx="94767" cy="124703"/>
            </a:xfrm>
            <a:custGeom>
              <a:avLst/>
              <a:gdLst>
                <a:gd name="connsiteX0" fmla="*/ 55096 w 94767"/>
                <a:gd name="connsiteY0" fmla="*/ 2029 h 124703"/>
                <a:gd name="connsiteX1" fmla="*/ 55096 w 94767"/>
                <a:gd name="connsiteY1" fmla="*/ 8405 h 124703"/>
                <a:gd name="connsiteX2" fmla="*/ 68381 w 94767"/>
                <a:gd name="connsiteY2" fmla="*/ 18325 h 124703"/>
                <a:gd name="connsiteX3" fmla="*/ 68381 w 94767"/>
                <a:gd name="connsiteY3" fmla="*/ 54992 h 124703"/>
                <a:gd name="connsiteX4" fmla="*/ 43582 w 94767"/>
                <a:gd name="connsiteY4" fmla="*/ 44895 h 124703"/>
                <a:gd name="connsiteX5" fmla="*/ 184 w 94767"/>
                <a:gd name="connsiteY5" fmla="*/ 84928 h 124703"/>
                <a:gd name="connsiteX6" fmla="*/ 41456 w 94767"/>
                <a:gd name="connsiteY6" fmla="*/ 124784 h 124703"/>
                <a:gd name="connsiteX7" fmla="*/ 67672 w 94767"/>
                <a:gd name="connsiteY7" fmla="*/ 113801 h 124703"/>
                <a:gd name="connsiteX8" fmla="*/ 67672 w 94767"/>
                <a:gd name="connsiteY8" fmla="*/ 124784 h 124703"/>
                <a:gd name="connsiteX9" fmla="*/ 94951 w 94767"/>
                <a:gd name="connsiteY9" fmla="*/ 123012 h 124703"/>
                <a:gd name="connsiteX10" fmla="*/ 94951 w 94767"/>
                <a:gd name="connsiteY10" fmla="*/ 116635 h 124703"/>
                <a:gd name="connsiteX11" fmla="*/ 81666 w 94767"/>
                <a:gd name="connsiteY11" fmla="*/ 106716 h 124703"/>
                <a:gd name="connsiteX12" fmla="*/ 81666 w 94767"/>
                <a:gd name="connsiteY12" fmla="*/ 80 h 124703"/>
                <a:gd name="connsiteX13" fmla="*/ 55096 w 94767"/>
                <a:gd name="connsiteY13" fmla="*/ 2029 h 124703"/>
                <a:gd name="connsiteX14" fmla="*/ 67672 w 94767"/>
                <a:gd name="connsiteY14" fmla="*/ 104413 h 124703"/>
                <a:gd name="connsiteX15" fmla="*/ 42519 w 94767"/>
                <a:gd name="connsiteY15" fmla="*/ 119824 h 124703"/>
                <a:gd name="connsiteX16" fmla="*/ 21971 w 94767"/>
                <a:gd name="connsiteY16" fmla="*/ 108841 h 124703"/>
                <a:gd name="connsiteX17" fmla="*/ 16303 w 94767"/>
                <a:gd name="connsiteY17" fmla="*/ 85105 h 124703"/>
                <a:gd name="connsiteX18" fmla="*/ 23565 w 94767"/>
                <a:gd name="connsiteY18" fmla="*/ 59421 h 124703"/>
                <a:gd name="connsiteX19" fmla="*/ 44467 w 94767"/>
                <a:gd name="connsiteY19" fmla="*/ 49855 h 124703"/>
                <a:gd name="connsiteX20" fmla="*/ 65547 w 94767"/>
                <a:gd name="connsiteY20" fmla="*/ 60129 h 124703"/>
                <a:gd name="connsiteX21" fmla="*/ 67672 w 94767"/>
                <a:gd name="connsiteY21" fmla="*/ 66506 h 124703"/>
                <a:gd name="connsiteX22" fmla="*/ 67672 w 94767"/>
                <a:gd name="connsiteY22" fmla="*/ 104413 h 12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767" h="124703">
                  <a:moveTo>
                    <a:pt x="55096" y="2029"/>
                  </a:moveTo>
                  <a:lnTo>
                    <a:pt x="55096" y="8405"/>
                  </a:lnTo>
                  <a:cubicBezTo>
                    <a:pt x="66964" y="8405"/>
                    <a:pt x="68381" y="9645"/>
                    <a:pt x="68381" y="18325"/>
                  </a:cubicBezTo>
                  <a:lnTo>
                    <a:pt x="68381" y="54992"/>
                  </a:lnTo>
                  <a:cubicBezTo>
                    <a:pt x="61827" y="48615"/>
                    <a:pt x="53324" y="44895"/>
                    <a:pt x="43582" y="44895"/>
                  </a:cubicBezTo>
                  <a:cubicBezTo>
                    <a:pt x="20023" y="44895"/>
                    <a:pt x="184" y="62609"/>
                    <a:pt x="184" y="84928"/>
                  </a:cubicBezTo>
                  <a:cubicBezTo>
                    <a:pt x="184" y="107070"/>
                    <a:pt x="18960" y="124784"/>
                    <a:pt x="41456" y="124784"/>
                  </a:cubicBezTo>
                  <a:cubicBezTo>
                    <a:pt x="55981" y="124784"/>
                    <a:pt x="64661" y="116990"/>
                    <a:pt x="67672" y="113801"/>
                  </a:cubicBezTo>
                  <a:lnTo>
                    <a:pt x="67672" y="124784"/>
                  </a:lnTo>
                  <a:lnTo>
                    <a:pt x="94951" y="123012"/>
                  </a:lnTo>
                  <a:lnTo>
                    <a:pt x="94951" y="116635"/>
                  </a:lnTo>
                  <a:cubicBezTo>
                    <a:pt x="83083" y="116635"/>
                    <a:pt x="81666" y="115395"/>
                    <a:pt x="81666" y="106716"/>
                  </a:cubicBezTo>
                  <a:lnTo>
                    <a:pt x="81666" y="80"/>
                  </a:lnTo>
                  <a:lnTo>
                    <a:pt x="55096" y="2029"/>
                  </a:lnTo>
                  <a:close/>
                  <a:moveTo>
                    <a:pt x="67672" y="104413"/>
                  </a:moveTo>
                  <a:cubicBezTo>
                    <a:pt x="63067" y="112738"/>
                    <a:pt x="54033" y="119824"/>
                    <a:pt x="42519" y="119824"/>
                  </a:cubicBezTo>
                  <a:cubicBezTo>
                    <a:pt x="32599" y="119824"/>
                    <a:pt x="25514" y="113978"/>
                    <a:pt x="21971" y="108841"/>
                  </a:cubicBezTo>
                  <a:cubicBezTo>
                    <a:pt x="18428" y="103527"/>
                    <a:pt x="16303" y="96442"/>
                    <a:pt x="16303" y="85105"/>
                  </a:cubicBezTo>
                  <a:cubicBezTo>
                    <a:pt x="16303" y="81031"/>
                    <a:pt x="16303" y="67746"/>
                    <a:pt x="23565" y="59421"/>
                  </a:cubicBezTo>
                  <a:cubicBezTo>
                    <a:pt x="30651" y="51449"/>
                    <a:pt x="39330" y="49855"/>
                    <a:pt x="44467" y="49855"/>
                  </a:cubicBezTo>
                  <a:cubicBezTo>
                    <a:pt x="52970" y="49855"/>
                    <a:pt x="60587" y="53752"/>
                    <a:pt x="65547" y="60129"/>
                  </a:cubicBezTo>
                  <a:cubicBezTo>
                    <a:pt x="67672" y="62963"/>
                    <a:pt x="67672" y="63140"/>
                    <a:pt x="67672" y="66506"/>
                  </a:cubicBezTo>
                  <a:lnTo>
                    <a:pt x="67672" y="10441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BFD7CC01-BF2C-A7F9-2F7F-B14A9A55BE98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7270289" y="6196432"/>
              <a:ext cx="168278" cy="59213"/>
            </a:xfrm>
            <a:custGeom>
              <a:avLst/>
              <a:gdLst>
                <a:gd name="connsiteX0" fmla="*/ 159866 w 168278"/>
                <a:gd name="connsiteY0" fmla="*/ 10201 h 59213"/>
                <a:gd name="connsiteX1" fmla="*/ 168470 w 168278"/>
                <a:gd name="connsiteY1" fmla="*/ 5140 h 59213"/>
                <a:gd name="connsiteX2" fmla="*/ 160119 w 168278"/>
                <a:gd name="connsiteY2" fmla="*/ 79 h 59213"/>
                <a:gd name="connsiteX3" fmla="*/ 8542 w 168278"/>
                <a:gd name="connsiteY3" fmla="*/ 79 h 59213"/>
                <a:gd name="connsiteX4" fmla="*/ 191 w 168278"/>
                <a:gd name="connsiteY4" fmla="*/ 5140 h 59213"/>
                <a:gd name="connsiteX5" fmla="*/ 8795 w 168278"/>
                <a:gd name="connsiteY5" fmla="*/ 10201 h 59213"/>
                <a:gd name="connsiteX6" fmla="*/ 159866 w 168278"/>
                <a:gd name="connsiteY6" fmla="*/ 10201 h 59213"/>
                <a:gd name="connsiteX7" fmla="*/ 160119 w 168278"/>
                <a:gd name="connsiteY7" fmla="*/ 59293 h 59213"/>
                <a:gd name="connsiteX8" fmla="*/ 168470 w 168278"/>
                <a:gd name="connsiteY8" fmla="*/ 54232 h 59213"/>
                <a:gd name="connsiteX9" fmla="*/ 159866 w 168278"/>
                <a:gd name="connsiteY9" fmla="*/ 49171 h 59213"/>
                <a:gd name="connsiteX10" fmla="*/ 8795 w 168278"/>
                <a:gd name="connsiteY10" fmla="*/ 49171 h 59213"/>
                <a:gd name="connsiteX11" fmla="*/ 191 w 168278"/>
                <a:gd name="connsiteY11" fmla="*/ 54232 h 59213"/>
                <a:gd name="connsiteX12" fmla="*/ 8542 w 168278"/>
                <a:gd name="connsiteY12" fmla="*/ 59293 h 59213"/>
                <a:gd name="connsiteX13" fmla="*/ 160119 w 168278"/>
                <a:gd name="connsiteY13" fmla="*/ 59293 h 5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278" h="59213">
                  <a:moveTo>
                    <a:pt x="159866" y="10201"/>
                  </a:moveTo>
                  <a:cubicBezTo>
                    <a:pt x="163662" y="10201"/>
                    <a:pt x="168470" y="10201"/>
                    <a:pt x="168470" y="5140"/>
                  </a:cubicBezTo>
                  <a:cubicBezTo>
                    <a:pt x="168470" y="79"/>
                    <a:pt x="163662" y="79"/>
                    <a:pt x="160119" y="79"/>
                  </a:cubicBezTo>
                  <a:lnTo>
                    <a:pt x="8542" y="79"/>
                  </a:lnTo>
                  <a:cubicBezTo>
                    <a:pt x="4999" y="79"/>
                    <a:pt x="191" y="79"/>
                    <a:pt x="191" y="5140"/>
                  </a:cubicBezTo>
                  <a:cubicBezTo>
                    <a:pt x="191" y="10201"/>
                    <a:pt x="4999" y="10201"/>
                    <a:pt x="8795" y="10201"/>
                  </a:cubicBezTo>
                  <a:lnTo>
                    <a:pt x="159866" y="10201"/>
                  </a:lnTo>
                  <a:close/>
                  <a:moveTo>
                    <a:pt x="160119" y="59293"/>
                  </a:moveTo>
                  <a:cubicBezTo>
                    <a:pt x="163662" y="59293"/>
                    <a:pt x="168470" y="59293"/>
                    <a:pt x="168470" y="54232"/>
                  </a:cubicBezTo>
                  <a:cubicBezTo>
                    <a:pt x="168470" y="49171"/>
                    <a:pt x="163662" y="49171"/>
                    <a:pt x="159866" y="49171"/>
                  </a:cubicBezTo>
                  <a:lnTo>
                    <a:pt x="8795" y="49171"/>
                  </a:lnTo>
                  <a:cubicBezTo>
                    <a:pt x="4999" y="49171"/>
                    <a:pt x="191" y="49171"/>
                    <a:pt x="191" y="54232"/>
                  </a:cubicBezTo>
                  <a:cubicBezTo>
                    <a:pt x="191" y="59293"/>
                    <a:pt x="4999" y="59293"/>
                    <a:pt x="8542" y="59293"/>
                  </a:cubicBezTo>
                  <a:lnTo>
                    <a:pt x="160119" y="5929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40238976-D20C-F6BA-F0F9-9131A58E978C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7628996" y="5942493"/>
              <a:ext cx="125260" cy="178907"/>
            </a:xfrm>
            <a:custGeom>
              <a:avLst/>
              <a:gdLst>
                <a:gd name="connsiteX0" fmla="*/ 77133 w 125260"/>
                <a:gd name="connsiteY0" fmla="*/ 101798 h 178907"/>
                <a:gd name="connsiteX1" fmla="*/ 103703 w 125260"/>
                <a:gd name="connsiteY1" fmla="*/ 172906 h 178907"/>
                <a:gd name="connsiteX2" fmla="*/ 117115 w 125260"/>
                <a:gd name="connsiteY2" fmla="*/ 178473 h 178907"/>
                <a:gd name="connsiteX3" fmla="*/ 122682 w 125260"/>
                <a:gd name="connsiteY3" fmla="*/ 178473 h 178907"/>
                <a:gd name="connsiteX4" fmla="*/ 125466 w 125260"/>
                <a:gd name="connsiteY4" fmla="*/ 175942 h 178907"/>
                <a:gd name="connsiteX5" fmla="*/ 124200 w 125260"/>
                <a:gd name="connsiteY5" fmla="*/ 173665 h 178907"/>
                <a:gd name="connsiteX6" fmla="*/ 118380 w 125260"/>
                <a:gd name="connsiteY6" fmla="*/ 162025 h 178907"/>
                <a:gd name="connsiteX7" fmla="*/ 66758 w 125260"/>
                <a:gd name="connsiteY7" fmla="*/ 18038 h 178907"/>
                <a:gd name="connsiteX8" fmla="*/ 35886 w 125260"/>
                <a:gd name="connsiteY8" fmla="*/ 72 h 178907"/>
                <a:gd name="connsiteX9" fmla="*/ 31331 w 125260"/>
                <a:gd name="connsiteY9" fmla="*/ 2855 h 178907"/>
                <a:gd name="connsiteX10" fmla="*/ 33608 w 125260"/>
                <a:gd name="connsiteY10" fmla="*/ 5386 h 178907"/>
                <a:gd name="connsiteX11" fmla="*/ 50056 w 125260"/>
                <a:gd name="connsiteY11" fmla="*/ 25630 h 178907"/>
                <a:gd name="connsiteX12" fmla="*/ 74602 w 125260"/>
                <a:gd name="connsiteY12" fmla="*/ 94460 h 178907"/>
                <a:gd name="connsiteX13" fmla="*/ 4760 w 125260"/>
                <a:gd name="connsiteY13" fmla="*/ 163796 h 178907"/>
                <a:gd name="connsiteX14" fmla="*/ 205 w 125260"/>
                <a:gd name="connsiteY14" fmla="*/ 171640 h 178907"/>
                <a:gd name="connsiteX15" fmla="*/ 7797 w 125260"/>
                <a:gd name="connsiteY15" fmla="*/ 178979 h 178907"/>
                <a:gd name="connsiteX16" fmla="*/ 16148 w 125260"/>
                <a:gd name="connsiteY16" fmla="*/ 173665 h 178907"/>
                <a:gd name="connsiteX17" fmla="*/ 77133 w 125260"/>
                <a:gd name="connsiteY17" fmla="*/ 101798 h 17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260" h="178907">
                  <a:moveTo>
                    <a:pt x="77133" y="101798"/>
                  </a:moveTo>
                  <a:cubicBezTo>
                    <a:pt x="87508" y="128369"/>
                    <a:pt x="99654" y="167086"/>
                    <a:pt x="103703" y="172906"/>
                  </a:cubicBezTo>
                  <a:cubicBezTo>
                    <a:pt x="107752" y="178473"/>
                    <a:pt x="110282" y="178473"/>
                    <a:pt x="117115" y="178473"/>
                  </a:cubicBezTo>
                  <a:lnTo>
                    <a:pt x="122682" y="178473"/>
                  </a:lnTo>
                  <a:cubicBezTo>
                    <a:pt x="125213" y="178220"/>
                    <a:pt x="125466" y="176702"/>
                    <a:pt x="125466" y="175942"/>
                  </a:cubicBezTo>
                  <a:cubicBezTo>
                    <a:pt x="125466" y="175183"/>
                    <a:pt x="124959" y="174677"/>
                    <a:pt x="124200" y="173665"/>
                  </a:cubicBezTo>
                  <a:cubicBezTo>
                    <a:pt x="121670" y="170881"/>
                    <a:pt x="120151" y="167086"/>
                    <a:pt x="118380" y="162025"/>
                  </a:cubicBezTo>
                  <a:lnTo>
                    <a:pt x="66758" y="18038"/>
                  </a:lnTo>
                  <a:cubicBezTo>
                    <a:pt x="61444" y="3362"/>
                    <a:pt x="47779" y="72"/>
                    <a:pt x="35886" y="72"/>
                  </a:cubicBezTo>
                  <a:cubicBezTo>
                    <a:pt x="34620" y="72"/>
                    <a:pt x="31331" y="72"/>
                    <a:pt x="31331" y="2855"/>
                  </a:cubicBezTo>
                  <a:cubicBezTo>
                    <a:pt x="31331" y="4880"/>
                    <a:pt x="33355" y="5386"/>
                    <a:pt x="33608" y="5386"/>
                  </a:cubicBezTo>
                  <a:cubicBezTo>
                    <a:pt x="41959" y="6904"/>
                    <a:pt x="43730" y="8423"/>
                    <a:pt x="50056" y="25630"/>
                  </a:cubicBezTo>
                  <a:lnTo>
                    <a:pt x="74602" y="94460"/>
                  </a:lnTo>
                  <a:lnTo>
                    <a:pt x="4760" y="163796"/>
                  </a:lnTo>
                  <a:cubicBezTo>
                    <a:pt x="1724" y="166833"/>
                    <a:pt x="205" y="168351"/>
                    <a:pt x="205" y="171640"/>
                  </a:cubicBezTo>
                  <a:cubicBezTo>
                    <a:pt x="205" y="175942"/>
                    <a:pt x="3748" y="178979"/>
                    <a:pt x="7797" y="178979"/>
                  </a:cubicBezTo>
                  <a:cubicBezTo>
                    <a:pt x="11846" y="178979"/>
                    <a:pt x="14123" y="176195"/>
                    <a:pt x="16148" y="173665"/>
                  </a:cubicBezTo>
                  <a:lnTo>
                    <a:pt x="77133" y="10179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D3C59A74-2729-7BC6-84F3-1469A5657087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7772409" y="6038450"/>
              <a:ext cx="82190" cy="121160"/>
            </a:xfrm>
            <a:custGeom>
              <a:avLst/>
              <a:gdLst>
                <a:gd name="connsiteX0" fmla="*/ 82402 w 82190"/>
                <a:gd name="connsiteY0" fmla="*/ 61185 h 121160"/>
                <a:gd name="connsiteX1" fmla="*/ 71951 w 82190"/>
                <a:gd name="connsiteY1" fmla="*/ 15307 h 121160"/>
                <a:gd name="connsiteX2" fmla="*/ 41307 w 82190"/>
                <a:gd name="connsiteY2" fmla="*/ 73 h 121160"/>
                <a:gd name="connsiteX3" fmla="*/ 211 w 82190"/>
                <a:gd name="connsiteY3" fmla="*/ 61185 h 121160"/>
                <a:gd name="connsiteX4" fmla="*/ 41307 w 82190"/>
                <a:gd name="connsiteY4" fmla="*/ 121234 h 121160"/>
                <a:gd name="connsiteX5" fmla="*/ 82402 w 82190"/>
                <a:gd name="connsiteY5" fmla="*/ 61185 h 121160"/>
                <a:gd name="connsiteX6" fmla="*/ 41307 w 82190"/>
                <a:gd name="connsiteY6" fmla="*/ 116274 h 121160"/>
                <a:gd name="connsiteX7" fmla="*/ 18810 w 82190"/>
                <a:gd name="connsiteY7" fmla="*/ 96967 h 121160"/>
                <a:gd name="connsiteX8" fmla="*/ 16330 w 82190"/>
                <a:gd name="connsiteY8" fmla="*/ 58882 h 121160"/>
                <a:gd name="connsiteX9" fmla="*/ 18988 w 82190"/>
                <a:gd name="connsiteY9" fmla="*/ 22747 h 121160"/>
                <a:gd name="connsiteX10" fmla="*/ 41307 w 82190"/>
                <a:gd name="connsiteY10" fmla="*/ 5033 h 121160"/>
                <a:gd name="connsiteX11" fmla="*/ 63271 w 82190"/>
                <a:gd name="connsiteY11" fmla="*/ 21153 h 121160"/>
                <a:gd name="connsiteX12" fmla="*/ 66283 w 82190"/>
                <a:gd name="connsiteY12" fmla="*/ 58882 h 121160"/>
                <a:gd name="connsiteX13" fmla="*/ 63980 w 82190"/>
                <a:gd name="connsiteY13" fmla="*/ 96258 h 121160"/>
                <a:gd name="connsiteX14" fmla="*/ 41307 w 82190"/>
                <a:gd name="connsiteY14" fmla="*/ 116274 h 12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190" h="121160">
                  <a:moveTo>
                    <a:pt x="82402" y="61185"/>
                  </a:moveTo>
                  <a:cubicBezTo>
                    <a:pt x="82402" y="41700"/>
                    <a:pt x="80099" y="27707"/>
                    <a:pt x="71951" y="15307"/>
                  </a:cubicBezTo>
                  <a:cubicBezTo>
                    <a:pt x="66460" y="7159"/>
                    <a:pt x="55477" y="73"/>
                    <a:pt x="41307" y="73"/>
                  </a:cubicBezTo>
                  <a:cubicBezTo>
                    <a:pt x="211" y="73"/>
                    <a:pt x="211" y="48431"/>
                    <a:pt x="211" y="61185"/>
                  </a:cubicBezTo>
                  <a:cubicBezTo>
                    <a:pt x="211" y="73939"/>
                    <a:pt x="211" y="121234"/>
                    <a:pt x="41307" y="121234"/>
                  </a:cubicBezTo>
                  <a:cubicBezTo>
                    <a:pt x="82402" y="121234"/>
                    <a:pt x="82402" y="73939"/>
                    <a:pt x="82402" y="61185"/>
                  </a:cubicBezTo>
                  <a:close/>
                  <a:moveTo>
                    <a:pt x="41307" y="116274"/>
                  </a:moveTo>
                  <a:cubicBezTo>
                    <a:pt x="33158" y="116274"/>
                    <a:pt x="22353" y="111492"/>
                    <a:pt x="18810" y="96967"/>
                  </a:cubicBezTo>
                  <a:cubicBezTo>
                    <a:pt x="16330" y="86516"/>
                    <a:pt x="16330" y="71990"/>
                    <a:pt x="16330" y="58882"/>
                  </a:cubicBezTo>
                  <a:cubicBezTo>
                    <a:pt x="16330" y="45952"/>
                    <a:pt x="16330" y="32489"/>
                    <a:pt x="18988" y="22747"/>
                  </a:cubicBezTo>
                  <a:cubicBezTo>
                    <a:pt x="22707" y="8753"/>
                    <a:pt x="34044" y="5033"/>
                    <a:pt x="41307" y="5033"/>
                  </a:cubicBezTo>
                  <a:cubicBezTo>
                    <a:pt x="50872" y="5033"/>
                    <a:pt x="60083" y="10879"/>
                    <a:pt x="63271" y="21153"/>
                  </a:cubicBezTo>
                  <a:cubicBezTo>
                    <a:pt x="66106" y="30718"/>
                    <a:pt x="66283" y="43472"/>
                    <a:pt x="66283" y="58882"/>
                  </a:cubicBezTo>
                  <a:cubicBezTo>
                    <a:pt x="66283" y="71990"/>
                    <a:pt x="66283" y="85099"/>
                    <a:pt x="63980" y="96258"/>
                  </a:cubicBezTo>
                  <a:cubicBezTo>
                    <a:pt x="60437" y="112377"/>
                    <a:pt x="48392" y="116274"/>
                    <a:pt x="41307" y="11627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66B42EF1-73C1-3C05-5F32-5019D9CCFA8A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7553593" y="6220978"/>
              <a:ext cx="385118" cy="10121"/>
            </a:xfrm>
            <a:custGeom>
              <a:avLst/>
              <a:gdLst>
                <a:gd name="connsiteX0" fmla="*/ 0 w 385118"/>
                <a:gd name="connsiteY0" fmla="*/ 0 h 10121"/>
                <a:gd name="connsiteX1" fmla="*/ 385118 w 385118"/>
                <a:gd name="connsiteY1" fmla="*/ 0 h 10121"/>
                <a:gd name="connsiteX2" fmla="*/ 385118 w 385118"/>
                <a:gd name="connsiteY2" fmla="*/ 10122 h 10121"/>
                <a:gd name="connsiteX3" fmla="*/ 0 w 385118"/>
                <a:gd name="connsiteY3" fmla="*/ 10122 h 1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118" h="10121">
                  <a:moveTo>
                    <a:pt x="0" y="0"/>
                  </a:moveTo>
                  <a:lnTo>
                    <a:pt x="385118" y="0"/>
                  </a:lnTo>
                  <a:lnTo>
                    <a:pt x="385118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80BF6062-0FC7-7C5B-9657-9BDC903437F1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7560678" y="6291566"/>
              <a:ext cx="112101" cy="171315"/>
            </a:xfrm>
            <a:custGeom>
              <a:avLst/>
              <a:gdLst>
                <a:gd name="connsiteX0" fmla="*/ 67514 w 112101"/>
                <a:gd name="connsiteY0" fmla="*/ 129648 h 171315"/>
                <a:gd name="connsiteX1" fmla="*/ 67514 w 112101"/>
                <a:gd name="connsiteY1" fmla="*/ 151663 h 171315"/>
                <a:gd name="connsiteX2" fmla="*/ 48283 w 112101"/>
                <a:gd name="connsiteY2" fmla="*/ 163556 h 171315"/>
                <a:gd name="connsiteX3" fmla="*/ 42968 w 112101"/>
                <a:gd name="connsiteY3" fmla="*/ 163556 h 171315"/>
                <a:gd name="connsiteX4" fmla="*/ 42968 w 112101"/>
                <a:gd name="connsiteY4" fmla="*/ 171401 h 171315"/>
                <a:gd name="connsiteX5" fmla="*/ 77130 w 112101"/>
                <a:gd name="connsiteY5" fmla="*/ 170642 h 171315"/>
                <a:gd name="connsiteX6" fmla="*/ 111545 w 112101"/>
                <a:gd name="connsiteY6" fmla="*/ 171401 h 171315"/>
                <a:gd name="connsiteX7" fmla="*/ 111545 w 112101"/>
                <a:gd name="connsiteY7" fmla="*/ 163556 h 171315"/>
                <a:gd name="connsiteX8" fmla="*/ 106231 w 112101"/>
                <a:gd name="connsiteY8" fmla="*/ 163556 h 171315"/>
                <a:gd name="connsiteX9" fmla="*/ 86999 w 112101"/>
                <a:gd name="connsiteY9" fmla="*/ 151663 h 171315"/>
                <a:gd name="connsiteX10" fmla="*/ 86999 w 112101"/>
                <a:gd name="connsiteY10" fmla="*/ 129648 h 171315"/>
                <a:gd name="connsiteX11" fmla="*/ 112304 w 112101"/>
                <a:gd name="connsiteY11" fmla="*/ 129648 h 171315"/>
                <a:gd name="connsiteX12" fmla="*/ 112304 w 112101"/>
                <a:gd name="connsiteY12" fmla="*/ 121803 h 171315"/>
                <a:gd name="connsiteX13" fmla="*/ 86999 w 112101"/>
                <a:gd name="connsiteY13" fmla="*/ 121803 h 171315"/>
                <a:gd name="connsiteX14" fmla="*/ 86999 w 112101"/>
                <a:gd name="connsiteY14" fmla="*/ 6665 h 171315"/>
                <a:gd name="connsiteX15" fmla="*/ 82951 w 112101"/>
                <a:gd name="connsiteY15" fmla="*/ 85 h 171315"/>
                <a:gd name="connsiteX16" fmla="*/ 77890 w 112101"/>
                <a:gd name="connsiteY16" fmla="*/ 3122 h 171315"/>
                <a:gd name="connsiteX17" fmla="*/ 203 w 112101"/>
                <a:gd name="connsiteY17" fmla="*/ 121803 h 171315"/>
                <a:gd name="connsiteX18" fmla="*/ 203 w 112101"/>
                <a:gd name="connsiteY18" fmla="*/ 129648 h 171315"/>
                <a:gd name="connsiteX19" fmla="*/ 67514 w 112101"/>
                <a:gd name="connsiteY19" fmla="*/ 129648 h 171315"/>
                <a:gd name="connsiteX20" fmla="*/ 69033 w 112101"/>
                <a:gd name="connsiteY20" fmla="*/ 121803 h 171315"/>
                <a:gd name="connsiteX21" fmla="*/ 7288 w 112101"/>
                <a:gd name="connsiteY21" fmla="*/ 121803 h 171315"/>
                <a:gd name="connsiteX22" fmla="*/ 69033 w 112101"/>
                <a:gd name="connsiteY22" fmla="*/ 27415 h 171315"/>
                <a:gd name="connsiteX23" fmla="*/ 69033 w 112101"/>
                <a:gd name="connsiteY23" fmla="*/ 121803 h 17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2101" h="171315">
                  <a:moveTo>
                    <a:pt x="67514" y="129648"/>
                  </a:moveTo>
                  <a:lnTo>
                    <a:pt x="67514" y="151663"/>
                  </a:lnTo>
                  <a:cubicBezTo>
                    <a:pt x="67514" y="160773"/>
                    <a:pt x="67008" y="163556"/>
                    <a:pt x="48283" y="163556"/>
                  </a:cubicBezTo>
                  <a:lnTo>
                    <a:pt x="42968" y="163556"/>
                  </a:lnTo>
                  <a:lnTo>
                    <a:pt x="42968" y="171401"/>
                  </a:lnTo>
                  <a:cubicBezTo>
                    <a:pt x="53344" y="170642"/>
                    <a:pt x="66502" y="170642"/>
                    <a:pt x="77130" y="170642"/>
                  </a:cubicBezTo>
                  <a:cubicBezTo>
                    <a:pt x="87759" y="170642"/>
                    <a:pt x="101170" y="170642"/>
                    <a:pt x="111545" y="171401"/>
                  </a:cubicBezTo>
                  <a:lnTo>
                    <a:pt x="111545" y="163556"/>
                  </a:lnTo>
                  <a:lnTo>
                    <a:pt x="106231" y="163556"/>
                  </a:lnTo>
                  <a:cubicBezTo>
                    <a:pt x="87505" y="163556"/>
                    <a:pt x="86999" y="160773"/>
                    <a:pt x="86999" y="151663"/>
                  </a:cubicBezTo>
                  <a:lnTo>
                    <a:pt x="86999" y="129648"/>
                  </a:lnTo>
                  <a:lnTo>
                    <a:pt x="112304" y="129648"/>
                  </a:lnTo>
                  <a:lnTo>
                    <a:pt x="112304" y="121803"/>
                  </a:lnTo>
                  <a:lnTo>
                    <a:pt x="86999" y="121803"/>
                  </a:lnTo>
                  <a:lnTo>
                    <a:pt x="86999" y="6665"/>
                  </a:lnTo>
                  <a:cubicBezTo>
                    <a:pt x="86999" y="1604"/>
                    <a:pt x="86999" y="85"/>
                    <a:pt x="82951" y="85"/>
                  </a:cubicBezTo>
                  <a:cubicBezTo>
                    <a:pt x="80673" y="85"/>
                    <a:pt x="79914" y="85"/>
                    <a:pt x="77890" y="3122"/>
                  </a:cubicBezTo>
                  <a:lnTo>
                    <a:pt x="203" y="121803"/>
                  </a:lnTo>
                  <a:lnTo>
                    <a:pt x="203" y="129648"/>
                  </a:lnTo>
                  <a:lnTo>
                    <a:pt x="67514" y="129648"/>
                  </a:lnTo>
                  <a:close/>
                  <a:moveTo>
                    <a:pt x="69033" y="121803"/>
                  </a:moveTo>
                  <a:lnTo>
                    <a:pt x="7288" y="121803"/>
                  </a:lnTo>
                  <a:lnTo>
                    <a:pt x="69033" y="27415"/>
                  </a:lnTo>
                  <a:lnTo>
                    <a:pt x="69033" y="12180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0D162DDE-A141-36AF-DC64-ED139626B1CE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7684674" y="6351033"/>
              <a:ext cx="132851" cy="166254"/>
            </a:xfrm>
            <a:custGeom>
              <a:avLst/>
              <a:gdLst>
                <a:gd name="connsiteX0" fmla="*/ 6028 w 132851"/>
                <a:gd name="connsiteY0" fmla="*/ 47659 h 166254"/>
                <a:gd name="connsiteX1" fmla="*/ 46263 w 132851"/>
                <a:gd name="connsiteY1" fmla="*/ 18305 h 166254"/>
                <a:gd name="connsiteX2" fmla="*/ 87257 w 132851"/>
                <a:gd name="connsiteY2" fmla="*/ 82580 h 166254"/>
                <a:gd name="connsiteX3" fmla="*/ 84221 w 132851"/>
                <a:gd name="connsiteY3" fmla="*/ 107379 h 166254"/>
                <a:gd name="connsiteX4" fmla="*/ 71062 w 132851"/>
                <a:gd name="connsiteY4" fmla="*/ 161785 h 166254"/>
                <a:gd name="connsiteX5" fmla="*/ 74352 w 132851"/>
                <a:gd name="connsiteY5" fmla="*/ 166340 h 166254"/>
                <a:gd name="connsiteX6" fmla="*/ 82449 w 132851"/>
                <a:gd name="connsiteY6" fmla="*/ 151157 h 166254"/>
                <a:gd name="connsiteX7" fmla="*/ 91812 w 132851"/>
                <a:gd name="connsiteY7" fmla="*/ 107632 h 166254"/>
                <a:gd name="connsiteX8" fmla="*/ 93837 w 132851"/>
                <a:gd name="connsiteY8" fmla="*/ 97763 h 166254"/>
                <a:gd name="connsiteX9" fmla="*/ 128252 w 132851"/>
                <a:gd name="connsiteY9" fmla="*/ 15015 h 166254"/>
                <a:gd name="connsiteX10" fmla="*/ 133060 w 132851"/>
                <a:gd name="connsiteY10" fmla="*/ 5400 h 166254"/>
                <a:gd name="connsiteX11" fmla="*/ 130023 w 132851"/>
                <a:gd name="connsiteY11" fmla="*/ 2869 h 166254"/>
                <a:gd name="connsiteX12" fmla="*/ 126986 w 132851"/>
                <a:gd name="connsiteY12" fmla="*/ 4640 h 166254"/>
                <a:gd name="connsiteX13" fmla="*/ 93584 w 132851"/>
                <a:gd name="connsiteY13" fmla="*/ 79543 h 166254"/>
                <a:gd name="connsiteX14" fmla="*/ 83209 w 132851"/>
                <a:gd name="connsiteY14" fmla="*/ 27921 h 166254"/>
                <a:gd name="connsiteX15" fmla="*/ 49553 w 132851"/>
                <a:gd name="connsiteY15" fmla="*/ 85 h 166254"/>
                <a:gd name="connsiteX16" fmla="*/ 208 w 132851"/>
                <a:gd name="connsiteY16" fmla="*/ 46394 h 166254"/>
                <a:gd name="connsiteX17" fmla="*/ 5016 w 132851"/>
                <a:gd name="connsiteY17" fmla="*/ 48924 h 166254"/>
                <a:gd name="connsiteX18" fmla="*/ 6028 w 132851"/>
                <a:gd name="connsiteY18" fmla="*/ 47659 h 16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66254">
                  <a:moveTo>
                    <a:pt x="6028" y="47659"/>
                  </a:moveTo>
                  <a:cubicBezTo>
                    <a:pt x="15897" y="18558"/>
                    <a:pt x="43480" y="18305"/>
                    <a:pt x="46263" y="18305"/>
                  </a:cubicBezTo>
                  <a:cubicBezTo>
                    <a:pt x="84474" y="18305"/>
                    <a:pt x="87257" y="62589"/>
                    <a:pt x="87257" y="82580"/>
                  </a:cubicBezTo>
                  <a:cubicBezTo>
                    <a:pt x="87257" y="98016"/>
                    <a:pt x="85992" y="102318"/>
                    <a:pt x="84221" y="107379"/>
                  </a:cubicBezTo>
                  <a:cubicBezTo>
                    <a:pt x="78654" y="125852"/>
                    <a:pt x="71062" y="155206"/>
                    <a:pt x="71062" y="161785"/>
                  </a:cubicBezTo>
                  <a:cubicBezTo>
                    <a:pt x="71062" y="164569"/>
                    <a:pt x="72327" y="166340"/>
                    <a:pt x="74352" y="166340"/>
                  </a:cubicBezTo>
                  <a:cubicBezTo>
                    <a:pt x="77641" y="166340"/>
                    <a:pt x="79666" y="160773"/>
                    <a:pt x="82449" y="151157"/>
                  </a:cubicBezTo>
                  <a:cubicBezTo>
                    <a:pt x="88270" y="129901"/>
                    <a:pt x="90800" y="115477"/>
                    <a:pt x="91812" y="107632"/>
                  </a:cubicBezTo>
                  <a:cubicBezTo>
                    <a:pt x="92318" y="104342"/>
                    <a:pt x="92825" y="101053"/>
                    <a:pt x="93837" y="97763"/>
                  </a:cubicBezTo>
                  <a:cubicBezTo>
                    <a:pt x="101934" y="72711"/>
                    <a:pt x="118130" y="35006"/>
                    <a:pt x="128252" y="15015"/>
                  </a:cubicBezTo>
                  <a:cubicBezTo>
                    <a:pt x="130023" y="11979"/>
                    <a:pt x="133060" y="6412"/>
                    <a:pt x="133060" y="5400"/>
                  </a:cubicBezTo>
                  <a:cubicBezTo>
                    <a:pt x="133060" y="2869"/>
                    <a:pt x="130529" y="2869"/>
                    <a:pt x="130023" y="2869"/>
                  </a:cubicBezTo>
                  <a:cubicBezTo>
                    <a:pt x="129264" y="2869"/>
                    <a:pt x="127746" y="2869"/>
                    <a:pt x="126986" y="4640"/>
                  </a:cubicBezTo>
                  <a:cubicBezTo>
                    <a:pt x="113828" y="28680"/>
                    <a:pt x="103706" y="53985"/>
                    <a:pt x="93584" y="79543"/>
                  </a:cubicBezTo>
                  <a:cubicBezTo>
                    <a:pt x="93331" y="71699"/>
                    <a:pt x="93078" y="52467"/>
                    <a:pt x="83209" y="27921"/>
                  </a:cubicBezTo>
                  <a:cubicBezTo>
                    <a:pt x="77135" y="12485"/>
                    <a:pt x="67013" y="85"/>
                    <a:pt x="49553" y="85"/>
                  </a:cubicBezTo>
                  <a:cubicBezTo>
                    <a:pt x="17921" y="85"/>
                    <a:pt x="208" y="38549"/>
                    <a:pt x="208" y="46394"/>
                  </a:cubicBezTo>
                  <a:cubicBezTo>
                    <a:pt x="208" y="48924"/>
                    <a:pt x="2485" y="48924"/>
                    <a:pt x="5016" y="48924"/>
                  </a:cubicBezTo>
                  <a:lnTo>
                    <a:pt x="6028" y="4765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AC470B5A-8D47-5EEF-B195-9E3D3E15967C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7836348" y="6272160"/>
              <a:ext cx="78293" cy="117618"/>
            </a:xfrm>
            <a:custGeom>
              <a:avLst/>
              <a:gdLst>
                <a:gd name="connsiteX0" fmla="*/ 78508 w 78293"/>
                <a:gd name="connsiteY0" fmla="*/ 85462 h 117618"/>
                <a:gd name="connsiteX1" fmla="*/ 72485 w 78293"/>
                <a:gd name="connsiteY1" fmla="*/ 85462 h 117618"/>
                <a:gd name="connsiteX2" fmla="*/ 67879 w 78293"/>
                <a:gd name="connsiteY2" fmla="*/ 101581 h 117618"/>
                <a:gd name="connsiteX3" fmla="*/ 50343 w 78293"/>
                <a:gd name="connsiteY3" fmla="*/ 102644 h 117618"/>
                <a:gd name="connsiteX4" fmla="*/ 17750 w 78293"/>
                <a:gd name="connsiteY4" fmla="*/ 102644 h 117618"/>
                <a:gd name="connsiteX5" fmla="*/ 53177 w 78293"/>
                <a:gd name="connsiteY5" fmla="*/ 72885 h 117618"/>
                <a:gd name="connsiteX6" fmla="*/ 78508 w 78293"/>
                <a:gd name="connsiteY6" fmla="*/ 34624 h 117618"/>
                <a:gd name="connsiteX7" fmla="*/ 37058 w 78293"/>
                <a:gd name="connsiteY7" fmla="*/ 83 h 117618"/>
                <a:gd name="connsiteX8" fmla="*/ 214 w 78293"/>
                <a:gd name="connsiteY8" fmla="*/ 31790 h 117618"/>
                <a:gd name="connsiteX9" fmla="*/ 9602 w 78293"/>
                <a:gd name="connsiteY9" fmla="*/ 41709 h 117618"/>
                <a:gd name="connsiteX10" fmla="*/ 18990 w 78293"/>
                <a:gd name="connsiteY10" fmla="*/ 32321 h 117618"/>
                <a:gd name="connsiteX11" fmla="*/ 8539 w 78293"/>
                <a:gd name="connsiteY11" fmla="*/ 22933 h 117618"/>
                <a:gd name="connsiteX12" fmla="*/ 34401 w 78293"/>
                <a:gd name="connsiteY12" fmla="*/ 6459 h 117618"/>
                <a:gd name="connsiteX13" fmla="*/ 61325 w 78293"/>
                <a:gd name="connsiteY13" fmla="*/ 34624 h 117618"/>
                <a:gd name="connsiteX14" fmla="*/ 44675 w 78293"/>
                <a:gd name="connsiteY14" fmla="*/ 68634 h 117618"/>
                <a:gd name="connsiteX15" fmla="*/ 1985 w 78293"/>
                <a:gd name="connsiteY15" fmla="*/ 110792 h 117618"/>
                <a:gd name="connsiteX16" fmla="*/ 214 w 78293"/>
                <a:gd name="connsiteY16" fmla="*/ 117701 h 117618"/>
                <a:gd name="connsiteX17" fmla="*/ 73193 w 78293"/>
                <a:gd name="connsiteY17" fmla="*/ 117701 h 117618"/>
                <a:gd name="connsiteX18" fmla="*/ 78508 w 78293"/>
                <a:gd name="connsiteY18" fmla="*/ 85462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7618">
                  <a:moveTo>
                    <a:pt x="78508" y="85462"/>
                  </a:moveTo>
                  <a:lnTo>
                    <a:pt x="72485" y="85462"/>
                  </a:lnTo>
                  <a:cubicBezTo>
                    <a:pt x="71954" y="89359"/>
                    <a:pt x="70182" y="99810"/>
                    <a:pt x="67879" y="101581"/>
                  </a:cubicBezTo>
                  <a:cubicBezTo>
                    <a:pt x="66462" y="102644"/>
                    <a:pt x="52823" y="102644"/>
                    <a:pt x="50343" y="102644"/>
                  </a:cubicBezTo>
                  <a:lnTo>
                    <a:pt x="17750" y="102644"/>
                  </a:lnTo>
                  <a:cubicBezTo>
                    <a:pt x="36349" y="86171"/>
                    <a:pt x="42549" y="81211"/>
                    <a:pt x="53177" y="72885"/>
                  </a:cubicBezTo>
                  <a:cubicBezTo>
                    <a:pt x="66285" y="62434"/>
                    <a:pt x="78508" y="51452"/>
                    <a:pt x="78508" y="34624"/>
                  </a:cubicBezTo>
                  <a:cubicBezTo>
                    <a:pt x="78508" y="13191"/>
                    <a:pt x="59731" y="83"/>
                    <a:pt x="37058" y="83"/>
                  </a:cubicBezTo>
                  <a:cubicBezTo>
                    <a:pt x="15093" y="83"/>
                    <a:pt x="214" y="15493"/>
                    <a:pt x="214" y="31790"/>
                  </a:cubicBezTo>
                  <a:cubicBezTo>
                    <a:pt x="214" y="40824"/>
                    <a:pt x="7830" y="41709"/>
                    <a:pt x="9602" y="41709"/>
                  </a:cubicBezTo>
                  <a:cubicBezTo>
                    <a:pt x="13853" y="41709"/>
                    <a:pt x="18990" y="38698"/>
                    <a:pt x="18990" y="32321"/>
                  </a:cubicBezTo>
                  <a:cubicBezTo>
                    <a:pt x="18990" y="29133"/>
                    <a:pt x="17750" y="22933"/>
                    <a:pt x="8539" y="22933"/>
                  </a:cubicBezTo>
                  <a:cubicBezTo>
                    <a:pt x="14030" y="10356"/>
                    <a:pt x="26075" y="6459"/>
                    <a:pt x="34401" y="6459"/>
                  </a:cubicBezTo>
                  <a:cubicBezTo>
                    <a:pt x="52114" y="6459"/>
                    <a:pt x="61325" y="20276"/>
                    <a:pt x="61325" y="34624"/>
                  </a:cubicBezTo>
                  <a:cubicBezTo>
                    <a:pt x="61325" y="50035"/>
                    <a:pt x="50343" y="62257"/>
                    <a:pt x="44675" y="68634"/>
                  </a:cubicBezTo>
                  <a:lnTo>
                    <a:pt x="1985" y="110792"/>
                  </a:lnTo>
                  <a:cubicBezTo>
                    <a:pt x="214" y="112387"/>
                    <a:pt x="214" y="112741"/>
                    <a:pt x="214" y="117701"/>
                  </a:cubicBezTo>
                  <a:lnTo>
                    <a:pt x="73193" y="117701"/>
                  </a:lnTo>
                  <a:lnTo>
                    <a:pt x="78508" y="8546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1E31FE3E-55DE-D9D9-E0A3-5B417649BAB3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8063886" y="5922374"/>
              <a:ext cx="124501" cy="607069"/>
            </a:xfrm>
            <a:custGeom>
              <a:avLst/>
              <a:gdLst>
                <a:gd name="connsiteX0" fmla="*/ 124722 w 124501"/>
                <a:gd name="connsiteY0" fmla="*/ 604604 h 607069"/>
                <a:gd name="connsiteX1" fmla="*/ 123710 w 124501"/>
                <a:gd name="connsiteY1" fmla="*/ 602326 h 607069"/>
                <a:gd name="connsiteX2" fmla="*/ 80438 w 124501"/>
                <a:gd name="connsiteY2" fmla="*/ 548679 h 607069"/>
                <a:gd name="connsiteX3" fmla="*/ 21224 w 124501"/>
                <a:gd name="connsiteY3" fmla="*/ 303726 h 607069"/>
                <a:gd name="connsiteX4" fmla="*/ 72087 w 124501"/>
                <a:gd name="connsiteY4" fmla="*/ 72437 h 607069"/>
                <a:gd name="connsiteX5" fmla="*/ 123963 w 124501"/>
                <a:gd name="connsiteY5" fmla="*/ 4619 h 607069"/>
                <a:gd name="connsiteX6" fmla="*/ 124722 w 124501"/>
                <a:gd name="connsiteY6" fmla="*/ 2595 h 607069"/>
                <a:gd name="connsiteX7" fmla="*/ 119408 w 124501"/>
                <a:gd name="connsiteY7" fmla="*/ 65 h 607069"/>
                <a:gd name="connsiteX8" fmla="*/ 111563 w 124501"/>
                <a:gd name="connsiteY8" fmla="*/ 3860 h 607069"/>
                <a:gd name="connsiteX9" fmla="*/ 221 w 124501"/>
                <a:gd name="connsiteY9" fmla="*/ 303473 h 607069"/>
                <a:gd name="connsiteX10" fmla="*/ 87270 w 124501"/>
                <a:gd name="connsiteY10" fmla="*/ 578792 h 607069"/>
                <a:gd name="connsiteX11" fmla="*/ 112323 w 124501"/>
                <a:gd name="connsiteY11" fmla="*/ 604097 h 607069"/>
                <a:gd name="connsiteX12" fmla="*/ 119408 w 124501"/>
                <a:gd name="connsiteY12" fmla="*/ 607134 h 607069"/>
                <a:gd name="connsiteX13" fmla="*/ 124722 w 124501"/>
                <a:gd name="connsiteY13" fmla="*/ 604604 h 60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501" h="607069">
                  <a:moveTo>
                    <a:pt x="124722" y="604604"/>
                  </a:moveTo>
                  <a:cubicBezTo>
                    <a:pt x="124722" y="603591"/>
                    <a:pt x="124216" y="603085"/>
                    <a:pt x="123710" y="602326"/>
                  </a:cubicBezTo>
                  <a:cubicBezTo>
                    <a:pt x="114347" y="592963"/>
                    <a:pt x="97392" y="576009"/>
                    <a:pt x="80438" y="548679"/>
                  </a:cubicBezTo>
                  <a:cubicBezTo>
                    <a:pt x="39697" y="483392"/>
                    <a:pt x="21224" y="401151"/>
                    <a:pt x="21224" y="303726"/>
                  </a:cubicBezTo>
                  <a:cubicBezTo>
                    <a:pt x="21224" y="235655"/>
                    <a:pt x="30334" y="147846"/>
                    <a:pt x="72087" y="72437"/>
                  </a:cubicBezTo>
                  <a:cubicBezTo>
                    <a:pt x="92078" y="36504"/>
                    <a:pt x="112829" y="15754"/>
                    <a:pt x="123963" y="4619"/>
                  </a:cubicBezTo>
                  <a:cubicBezTo>
                    <a:pt x="124722" y="3860"/>
                    <a:pt x="124722" y="3354"/>
                    <a:pt x="124722" y="2595"/>
                  </a:cubicBezTo>
                  <a:cubicBezTo>
                    <a:pt x="124722" y="65"/>
                    <a:pt x="122951" y="65"/>
                    <a:pt x="119408" y="65"/>
                  </a:cubicBezTo>
                  <a:cubicBezTo>
                    <a:pt x="115865" y="65"/>
                    <a:pt x="115359" y="65"/>
                    <a:pt x="111563" y="3860"/>
                  </a:cubicBezTo>
                  <a:cubicBezTo>
                    <a:pt x="26791" y="81041"/>
                    <a:pt x="221" y="196938"/>
                    <a:pt x="221" y="303473"/>
                  </a:cubicBezTo>
                  <a:cubicBezTo>
                    <a:pt x="221" y="402922"/>
                    <a:pt x="22996" y="503130"/>
                    <a:pt x="87270" y="578792"/>
                  </a:cubicBezTo>
                  <a:cubicBezTo>
                    <a:pt x="92331" y="584613"/>
                    <a:pt x="101947" y="594988"/>
                    <a:pt x="112323" y="604097"/>
                  </a:cubicBezTo>
                  <a:cubicBezTo>
                    <a:pt x="115359" y="607134"/>
                    <a:pt x="115865" y="607134"/>
                    <a:pt x="119408" y="607134"/>
                  </a:cubicBezTo>
                  <a:cubicBezTo>
                    <a:pt x="122951" y="607134"/>
                    <a:pt x="124722" y="607134"/>
                    <a:pt x="124722" y="60460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C012BCD2-2017-3717-FA9A-6E3C2C2FE883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8220047" y="6120770"/>
              <a:ext cx="83506" cy="168531"/>
            </a:xfrm>
            <a:custGeom>
              <a:avLst/>
              <a:gdLst>
                <a:gd name="connsiteX0" fmla="*/ 52104 w 83506"/>
                <a:gd name="connsiteY0" fmla="*/ 6658 h 168531"/>
                <a:gd name="connsiteX1" fmla="*/ 46284 w 83506"/>
                <a:gd name="connsiteY1" fmla="*/ 79 h 168531"/>
                <a:gd name="connsiteX2" fmla="*/ 228 w 83506"/>
                <a:gd name="connsiteY2" fmla="*/ 16274 h 168531"/>
                <a:gd name="connsiteX3" fmla="*/ 228 w 83506"/>
                <a:gd name="connsiteY3" fmla="*/ 24118 h 168531"/>
                <a:gd name="connsiteX4" fmla="*/ 33378 w 83506"/>
                <a:gd name="connsiteY4" fmla="*/ 17539 h 168531"/>
                <a:gd name="connsiteX5" fmla="*/ 33378 w 83506"/>
                <a:gd name="connsiteY5" fmla="*/ 148620 h 168531"/>
                <a:gd name="connsiteX6" fmla="*/ 9844 w 83506"/>
                <a:gd name="connsiteY6" fmla="*/ 160766 h 168531"/>
                <a:gd name="connsiteX7" fmla="*/ 1747 w 83506"/>
                <a:gd name="connsiteY7" fmla="*/ 160766 h 168531"/>
                <a:gd name="connsiteX8" fmla="*/ 1747 w 83506"/>
                <a:gd name="connsiteY8" fmla="*/ 168611 h 168531"/>
                <a:gd name="connsiteX9" fmla="*/ 42741 w 83506"/>
                <a:gd name="connsiteY9" fmla="*/ 167851 h 168531"/>
                <a:gd name="connsiteX10" fmla="*/ 83735 w 83506"/>
                <a:gd name="connsiteY10" fmla="*/ 168611 h 168531"/>
                <a:gd name="connsiteX11" fmla="*/ 83735 w 83506"/>
                <a:gd name="connsiteY11" fmla="*/ 160766 h 168531"/>
                <a:gd name="connsiteX12" fmla="*/ 75637 w 83506"/>
                <a:gd name="connsiteY12" fmla="*/ 160766 h 168531"/>
                <a:gd name="connsiteX13" fmla="*/ 52104 w 83506"/>
                <a:gd name="connsiteY13" fmla="*/ 148620 h 168531"/>
                <a:gd name="connsiteX14" fmla="*/ 52104 w 83506"/>
                <a:gd name="connsiteY14" fmla="*/ 6658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06" h="168531">
                  <a:moveTo>
                    <a:pt x="52104" y="6658"/>
                  </a:moveTo>
                  <a:cubicBezTo>
                    <a:pt x="52104" y="585"/>
                    <a:pt x="52104" y="79"/>
                    <a:pt x="46284" y="79"/>
                  </a:cubicBezTo>
                  <a:cubicBezTo>
                    <a:pt x="30594" y="16274"/>
                    <a:pt x="8326" y="16274"/>
                    <a:pt x="228" y="16274"/>
                  </a:cubicBezTo>
                  <a:lnTo>
                    <a:pt x="228" y="24118"/>
                  </a:lnTo>
                  <a:cubicBezTo>
                    <a:pt x="5289" y="24118"/>
                    <a:pt x="20219" y="24118"/>
                    <a:pt x="33378" y="17539"/>
                  </a:cubicBezTo>
                  <a:lnTo>
                    <a:pt x="33378" y="148620"/>
                  </a:lnTo>
                  <a:cubicBezTo>
                    <a:pt x="33378" y="157729"/>
                    <a:pt x="32619" y="160766"/>
                    <a:pt x="9844" y="160766"/>
                  </a:cubicBezTo>
                  <a:lnTo>
                    <a:pt x="1747" y="160766"/>
                  </a:lnTo>
                  <a:lnTo>
                    <a:pt x="1747" y="168611"/>
                  </a:lnTo>
                  <a:cubicBezTo>
                    <a:pt x="10603" y="167851"/>
                    <a:pt x="32619" y="167851"/>
                    <a:pt x="42741" y="167851"/>
                  </a:cubicBezTo>
                  <a:cubicBezTo>
                    <a:pt x="52863" y="167851"/>
                    <a:pt x="74878" y="167851"/>
                    <a:pt x="83735" y="168611"/>
                  </a:cubicBezTo>
                  <a:lnTo>
                    <a:pt x="83735" y="160766"/>
                  </a:lnTo>
                  <a:lnTo>
                    <a:pt x="75637" y="160766"/>
                  </a:lnTo>
                  <a:cubicBezTo>
                    <a:pt x="52863" y="160766"/>
                    <a:pt x="52104" y="157982"/>
                    <a:pt x="52104" y="148620"/>
                  </a:cubicBezTo>
                  <a:lnTo>
                    <a:pt x="52104" y="665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2684238D-5582-03B0-9ECE-CD5B3FCC7962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8394454" y="6141773"/>
              <a:ext cx="168278" cy="168531"/>
            </a:xfrm>
            <a:custGeom>
              <a:avLst/>
              <a:gdLst>
                <a:gd name="connsiteX0" fmla="*/ 89562 w 168278"/>
                <a:gd name="connsiteY0" fmla="*/ 89406 h 168531"/>
                <a:gd name="connsiteX1" fmla="*/ 160164 w 168278"/>
                <a:gd name="connsiteY1" fmla="*/ 89406 h 168531"/>
                <a:gd name="connsiteX2" fmla="*/ 168514 w 168278"/>
                <a:gd name="connsiteY2" fmla="*/ 84345 h 168531"/>
                <a:gd name="connsiteX3" fmla="*/ 160164 w 168278"/>
                <a:gd name="connsiteY3" fmla="*/ 79284 h 168531"/>
                <a:gd name="connsiteX4" fmla="*/ 89562 w 168278"/>
                <a:gd name="connsiteY4" fmla="*/ 79284 h 168531"/>
                <a:gd name="connsiteX5" fmla="*/ 89562 w 168278"/>
                <a:gd name="connsiteY5" fmla="*/ 8429 h 168531"/>
                <a:gd name="connsiteX6" fmla="*/ 84501 w 168278"/>
                <a:gd name="connsiteY6" fmla="*/ 79 h 168531"/>
                <a:gd name="connsiteX7" fmla="*/ 79440 w 168278"/>
                <a:gd name="connsiteY7" fmla="*/ 8429 h 168531"/>
                <a:gd name="connsiteX8" fmla="*/ 79440 w 168278"/>
                <a:gd name="connsiteY8" fmla="*/ 79284 h 168531"/>
                <a:gd name="connsiteX9" fmla="*/ 8586 w 168278"/>
                <a:gd name="connsiteY9" fmla="*/ 79284 h 168531"/>
                <a:gd name="connsiteX10" fmla="*/ 235 w 168278"/>
                <a:gd name="connsiteY10" fmla="*/ 84345 h 168531"/>
                <a:gd name="connsiteX11" fmla="*/ 8586 w 168278"/>
                <a:gd name="connsiteY11" fmla="*/ 89406 h 168531"/>
                <a:gd name="connsiteX12" fmla="*/ 79440 w 168278"/>
                <a:gd name="connsiteY12" fmla="*/ 89406 h 168531"/>
                <a:gd name="connsiteX13" fmla="*/ 79440 w 168278"/>
                <a:gd name="connsiteY13" fmla="*/ 160260 h 168531"/>
                <a:gd name="connsiteX14" fmla="*/ 84501 w 168278"/>
                <a:gd name="connsiteY14" fmla="*/ 168611 h 168531"/>
                <a:gd name="connsiteX15" fmla="*/ 89562 w 168278"/>
                <a:gd name="connsiteY15" fmla="*/ 160260 h 168531"/>
                <a:gd name="connsiteX16" fmla="*/ 89562 w 168278"/>
                <a:gd name="connsiteY16" fmla="*/ 89406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8278" h="168531">
                  <a:moveTo>
                    <a:pt x="89562" y="89406"/>
                  </a:moveTo>
                  <a:lnTo>
                    <a:pt x="160164" y="89406"/>
                  </a:lnTo>
                  <a:cubicBezTo>
                    <a:pt x="163706" y="89406"/>
                    <a:pt x="168514" y="89406"/>
                    <a:pt x="168514" y="84345"/>
                  </a:cubicBezTo>
                  <a:cubicBezTo>
                    <a:pt x="168514" y="79284"/>
                    <a:pt x="163706" y="79284"/>
                    <a:pt x="160164" y="79284"/>
                  </a:cubicBezTo>
                  <a:lnTo>
                    <a:pt x="89562" y="79284"/>
                  </a:lnTo>
                  <a:lnTo>
                    <a:pt x="89562" y="8429"/>
                  </a:lnTo>
                  <a:cubicBezTo>
                    <a:pt x="89562" y="4887"/>
                    <a:pt x="89562" y="79"/>
                    <a:pt x="84501" y="79"/>
                  </a:cubicBezTo>
                  <a:cubicBezTo>
                    <a:pt x="79440" y="79"/>
                    <a:pt x="79440" y="4887"/>
                    <a:pt x="79440" y="8429"/>
                  </a:cubicBezTo>
                  <a:lnTo>
                    <a:pt x="79440" y="79284"/>
                  </a:lnTo>
                  <a:lnTo>
                    <a:pt x="8586" y="79284"/>
                  </a:lnTo>
                  <a:cubicBezTo>
                    <a:pt x="5043" y="79284"/>
                    <a:pt x="235" y="79284"/>
                    <a:pt x="235" y="84345"/>
                  </a:cubicBezTo>
                  <a:cubicBezTo>
                    <a:pt x="235" y="89406"/>
                    <a:pt x="5043" y="89406"/>
                    <a:pt x="8586" y="89406"/>
                  </a:cubicBezTo>
                  <a:lnTo>
                    <a:pt x="79440" y="89406"/>
                  </a:lnTo>
                  <a:lnTo>
                    <a:pt x="79440" y="160260"/>
                  </a:lnTo>
                  <a:cubicBezTo>
                    <a:pt x="79440" y="163803"/>
                    <a:pt x="79440" y="168611"/>
                    <a:pt x="84501" y="168611"/>
                  </a:cubicBezTo>
                  <a:cubicBezTo>
                    <a:pt x="89562" y="168611"/>
                    <a:pt x="89562" y="163803"/>
                    <a:pt x="89562" y="160260"/>
                  </a:cubicBezTo>
                  <a:lnTo>
                    <a:pt x="89562" y="894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5B3E3761-4ED8-3E28-C520-E70402923C11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8637889" y="6177453"/>
              <a:ext cx="132851" cy="166254"/>
            </a:xfrm>
            <a:custGeom>
              <a:avLst/>
              <a:gdLst>
                <a:gd name="connsiteX0" fmla="*/ 6066 w 132851"/>
                <a:gd name="connsiteY0" fmla="*/ 47652 h 166254"/>
                <a:gd name="connsiteX1" fmla="*/ 46301 w 132851"/>
                <a:gd name="connsiteY1" fmla="*/ 18298 h 166254"/>
                <a:gd name="connsiteX2" fmla="*/ 87295 w 132851"/>
                <a:gd name="connsiteY2" fmla="*/ 82573 h 166254"/>
                <a:gd name="connsiteX3" fmla="*/ 84258 w 132851"/>
                <a:gd name="connsiteY3" fmla="*/ 107372 h 166254"/>
                <a:gd name="connsiteX4" fmla="*/ 71100 w 132851"/>
                <a:gd name="connsiteY4" fmla="*/ 161778 h 166254"/>
                <a:gd name="connsiteX5" fmla="*/ 74389 w 132851"/>
                <a:gd name="connsiteY5" fmla="*/ 166333 h 166254"/>
                <a:gd name="connsiteX6" fmla="*/ 82487 w 132851"/>
                <a:gd name="connsiteY6" fmla="*/ 151150 h 166254"/>
                <a:gd name="connsiteX7" fmla="*/ 91850 w 132851"/>
                <a:gd name="connsiteY7" fmla="*/ 107625 h 166254"/>
                <a:gd name="connsiteX8" fmla="*/ 93874 w 132851"/>
                <a:gd name="connsiteY8" fmla="*/ 97756 h 166254"/>
                <a:gd name="connsiteX9" fmla="*/ 128289 w 132851"/>
                <a:gd name="connsiteY9" fmla="*/ 15009 h 166254"/>
                <a:gd name="connsiteX10" fmla="*/ 133097 w 132851"/>
                <a:gd name="connsiteY10" fmla="*/ 5393 h 166254"/>
                <a:gd name="connsiteX11" fmla="*/ 130061 w 132851"/>
                <a:gd name="connsiteY11" fmla="*/ 2862 h 166254"/>
                <a:gd name="connsiteX12" fmla="*/ 127024 w 132851"/>
                <a:gd name="connsiteY12" fmla="*/ 4634 h 166254"/>
                <a:gd name="connsiteX13" fmla="*/ 93621 w 132851"/>
                <a:gd name="connsiteY13" fmla="*/ 79537 h 166254"/>
                <a:gd name="connsiteX14" fmla="*/ 83246 w 132851"/>
                <a:gd name="connsiteY14" fmla="*/ 27914 h 166254"/>
                <a:gd name="connsiteX15" fmla="*/ 49590 w 132851"/>
                <a:gd name="connsiteY15" fmla="*/ 79 h 166254"/>
                <a:gd name="connsiteX16" fmla="*/ 245 w 132851"/>
                <a:gd name="connsiteY16" fmla="*/ 46387 h 166254"/>
                <a:gd name="connsiteX17" fmla="*/ 5053 w 132851"/>
                <a:gd name="connsiteY17" fmla="*/ 48917 h 166254"/>
                <a:gd name="connsiteX18" fmla="*/ 6066 w 132851"/>
                <a:gd name="connsiteY18" fmla="*/ 47652 h 16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66254">
                  <a:moveTo>
                    <a:pt x="6066" y="47652"/>
                  </a:moveTo>
                  <a:cubicBezTo>
                    <a:pt x="15935" y="18551"/>
                    <a:pt x="43517" y="18298"/>
                    <a:pt x="46301" y="18298"/>
                  </a:cubicBezTo>
                  <a:cubicBezTo>
                    <a:pt x="84511" y="18298"/>
                    <a:pt x="87295" y="62582"/>
                    <a:pt x="87295" y="82573"/>
                  </a:cubicBezTo>
                  <a:cubicBezTo>
                    <a:pt x="87295" y="98009"/>
                    <a:pt x="86030" y="102311"/>
                    <a:pt x="84258" y="107372"/>
                  </a:cubicBezTo>
                  <a:cubicBezTo>
                    <a:pt x="78691" y="125845"/>
                    <a:pt x="71100" y="155199"/>
                    <a:pt x="71100" y="161778"/>
                  </a:cubicBezTo>
                  <a:cubicBezTo>
                    <a:pt x="71100" y="164562"/>
                    <a:pt x="72365" y="166333"/>
                    <a:pt x="74389" y="166333"/>
                  </a:cubicBezTo>
                  <a:cubicBezTo>
                    <a:pt x="77679" y="166333"/>
                    <a:pt x="79703" y="160766"/>
                    <a:pt x="82487" y="151150"/>
                  </a:cubicBezTo>
                  <a:cubicBezTo>
                    <a:pt x="88307" y="129894"/>
                    <a:pt x="90838" y="115470"/>
                    <a:pt x="91850" y="107625"/>
                  </a:cubicBezTo>
                  <a:cubicBezTo>
                    <a:pt x="92356" y="104336"/>
                    <a:pt x="92862" y="101046"/>
                    <a:pt x="93874" y="97756"/>
                  </a:cubicBezTo>
                  <a:cubicBezTo>
                    <a:pt x="101972" y="72704"/>
                    <a:pt x="118167" y="35000"/>
                    <a:pt x="128289" y="15009"/>
                  </a:cubicBezTo>
                  <a:cubicBezTo>
                    <a:pt x="130061" y="11972"/>
                    <a:pt x="133097" y="6405"/>
                    <a:pt x="133097" y="5393"/>
                  </a:cubicBezTo>
                  <a:cubicBezTo>
                    <a:pt x="133097" y="2862"/>
                    <a:pt x="130567" y="2862"/>
                    <a:pt x="130061" y="2862"/>
                  </a:cubicBezTo>
                  <a:cubicBezTo>
                    <a:pt x="129301" y="2862"/>
                    <a:pt x="127783" y="2862"/>
                    <a:pt x="127024" y="4634"/>
                  </a:cubicBezTo>
                  <a:cubicBezTo>
                    <a:pt x="113865" y="28673"/>
                    <a:pt x="103743" y="53978"/>
                    <a:pt x="93621" y="79537"/>
                  </a:cubicBezTo>
                  <a:cubicBezTo>
                    <a:pt x="93368" y="71692"/>
                    <a:pt x="93115" y="52460"/>
                    <a:pt x="83246" y="27914"/>
                  </a:cubicBezTo>
                  <a:cubicBezTo>
                    <a:pt x="77173" y="12478"/>
                    <a:pt x="67051" y="79"/>
                    <a:pt x="49590" y="79"/>
                  </a:cubicBezTo>
                  <a:cubicBezTo>
                    <a:pt x="17959" y="79"/>
                    <a:pt x="245" y="38542"/>
                    <a:pt x="245" y="46387"/>
                  </a:cubicBezTo>
                  <a:cubicBezTo>
                    <a:pt x="245" y="48917"/>
                    <a:pt x="2523" y="48917"/>
                    <a:pt x="5053" y="48917"/>
                  </a:cubicBezTo>
                  <a:lnTo>
                    <a:pt x="6066" y="4765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755BD350-D65C-7E37-A179-654FA89963E3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8789564" y="6067201"/>
              <a:ext cx="78293" cy="117618"/>
            </a:xfrm>
            <a:custGeom>
              <a:avLst/>
              <a:gdLst>
                <a:gd name="connsiteX0" fmla="*/ 78545 w 78293"/>
                <a:gd name="connsiteY0" fmla="*/ 85454 h 117618"/>
                <a:gd name="connsiteX1" fmla="*/ 72522 w 78293"/>
                <a:gd name="connsiteY1" fmla="*/ 85454 h 117618"/>
                <a:gd name="connsiteX2" fmla="*/ 67917 w 78293"/>
                <a:gd name="connsiteY2" fmla="*/ 101573 h 117618"/>
                <a:gd name="connsiteX3" fmla="*/ 50381 w 78293"/>
                <a:gd name="connsiteY3" fmla="*/ 102636 h 117618"/>
                <a:gd name="connsiteX4" fmla="*/ 17788 w 78293"/>
                <a:gd name="connsiteY4" fmla="*/ 102636 h 117618"/>
                <a:gd name="connsiteX5" fmla="*/ 53215 w 78293"/>
                <a:gd name="connsiteY5" fmla="*/ 72877 h 117618"/>
                <a:gd name="connsiteX6" fmla="*/ 78545 w 78293"/>
                <a:gd name="connsiteY6" fmla="*/ 34616 h 117618"/>
                <a:gd name="connsiteX7" fmla="*/ 37095 w 78293"/>
                <a:gd name="connsiteY7" fmla="*/ 74 h 117618"/>
                <a:gd name="connsiteX8" fmla="*/ 251 w 78293"/>
                <a:gd name="connsiteY8" fmla="*/ 31782 h 117618"/>
                <a:gd name="connsiteX9" fmla="*/ 9639 w 78293"/>
                <a:gd name="connsiteY9" fmla="*/ 41701 h 117618"/>
                <a:gd name="connsiteX10" fmla="*/ 19027 w 78293"/>
                <a:gd name="connsiteY10" fmla="*/ 32313 h 117618"/>
                <a:gd name="connsiteX11" fmla="*/ 8576 w 78293"/>
                <a:gd name="connsiteY11" fmla="*/ 22925 h 117618"/>
                <a:gd name="connsiteX12" fmla="*/ 34438 w 78293"/>
                <a:gd name="connsiteY12" fmla="*/ 6451 h 117618"/>
                <a:gd name="connsiteX13" fmla="*/ 61363 w 78293"/>
                <a:gd name="connsiteY13" fmla="*/ 34616 h 117618"/>
                <a:gd name="connsiteX14" fmla="*/ 44712 w 78293"/>
                <a:gd name="connsiteY14" fmla="*/ 68626 h 117618"/>
                <a:gd name="connsiteX15" fmla="*/ 2022 w 78293"/>
                <a:gd name="connsiteY15" fmla="*/ 110784 h 117618"/>
                <a:gd name="connsiteX16" fmla="*/ 251 w 78293"/>
                <a:gd name="connsiteY16" fmla="*/ 117693 h 117618"/>
                <a:gd name="connsiteX17" fmla="*/ 73231 w 78293"/>
                <a:gd name="connsiteY17" fmla="*/ 117693 h 117618"/>
                <a:gd name="connsiteX18" fmla="*/ 78545 w 78293"/>
                <a:gd name="connsiteY18" fmla="*/ 85454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7618">
                  <a:moveTo>
                    <a:pt x="78545" y="85454"/>
                  </a:moveTo>
                  <a:lnTo>
                    <a:pt x="72522" y="85454"/>
                  </a:lnTo>
                  <a:cubicBezTo>
                    <a:pt x="71991" y="89351"/>
                    <a:pt x="70220" y="99802"/>
                    <a:pt x="67917" y="101573"/>
                  </a:cubicBezTo>
                  <a:cubicBezTo>
                    <a:pt x="66500" y="102636"/>
                    <a:pt x="52860" y="102636"/>
                    <a:pt x="50381" y="102636"/>
                  </a:cubicBezTo>
                  <a:lnTo>
                    <a:pt x="17788" y="102636"/>
                  </a:lnTo>
                  <a:cubicBezTo>
                    <a:pt x="36387" y="86162"/>
                    <a:pt x="42587" y="81203"/>
                    <a:pt x="53215" y="72877"/>
                  </a:cubicBezTo>
                  <a:cubicBezTo>
                    <a:pt x="66323" y="62426"/>
                    <a:pt x="78545" y="51444"/>
                    <a:pt x="78545" y="34616"/>
                  </a:cubicBezTo>
                  <a:cubicBezTo>
                    <a:pt x="78545" y="13183"/>
                    <a:pt x="59769" y="74"/>
                    <a:pt x="37095" y="74"/>
                  </a:cubicBezTo>
                  <a:cubicBezTo>
                    <a:pt x="15131" y="74"/>
                    <a:pt x="251" y="15485"/>
                    <a:pt x="251" y="31782"/>
                  </a:cubicBezTo>
                  <a:cubicBezTo>
                    <a:pt x="251" y="40816"/>
                    <a:pt x="7868" y="41701"/>
                    <a:pt x="9639" y="41701"/>
                  </a:cubicBezTo>
                  <a:cubicBezTo>
                    <a:pt x="13891" y="41701"/>
                    <a:pt x="19027" y="38690"/>
                    <a:pt x="19027" y="32313"/>
                  </a:cubicBezTo>
                  <a:cubicBezTo>
                    <a:pt x="19027" y="29125"/>
                    <a:pt x="17788" y="22925"/>
                    <a:pt x="8576" y="22925"/>
                  </a:cubicBezTo>
                  <a:cubicBezTo>
                    <a:pt x="14068" y="10348"/>
                    <a:pt x="26113" y="6451"/>
                    <a:pt x="34438" y="6451"/>
                  </a:cubicBezTo>
                  <a:cubicBezTo>
                    <a:pt x="52152" y="6451"/>
                    <a:pt x="61363" y="20268"/>
                    <a:pt x="61363" y="34616"/>
                  </a:cubicBezTo>
                  <a:cubicBezTo>
                    <a:pt x="61363" y="50027"/>
                    <a:pt x="50381" y="62249"/>
                    <a:pt x="44712" y="68626"/>
                  </a:cubicBezTo>
                  <a:lnTo>
                    <a:pt x="2022" y="110784"/>
                  </a:lnTo>
                  <a:cubicBezTo>
                    <a:pt x="251" y="112379"/>
                    <a:pt x="251" y="112733"/>
                    <a:pt x="251" y="117693"/>
                  </a:cubicBezTo>
                  <a:lnTo>
                    <a:pt x="73231" y="117693"/>
                  </a:lnTo>
                  <a:lnTo>
                    <a:pt x="78545" y="8545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EC6C5D07-ED64-0D2B-2BCD-87E0E6D2EFDA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8902554" y="6110901"/>
              <a:ext cx="104510" cy="181184"/>
            </a:xfrm>
            <a:custGeom>
              <a:avLst/>
              <a:gdLst>
                <a:gd name="connsiteX0" fmla="*/ 104766 w 104510"/>
                <a:gd name="connsiteY0" fmla="*/ 51954 h 181184"/>
                <a:gd name="connsiteX1" fmla="*/ 74399 w 104510"/>
                <a:gd name="connsiteY1" fmla="*/ 79 h 181184"/>
                <a:gd name="connsiteX2" fmla="*/ 256 w 104510"/>
                <a:gd name="connsiteY2" fmla="*/ 129388 h 181184"/>
                <a:gd name="connsiteX3" fmla="*/ 30622 w 104510"/>
                <a:gd name="connsiteY3" fmla="*/ 181263 h 181184"/>
                <a:gd name="connsiteX4" fmla="*/ 104766 w 104510"/>
                <a:gd name="connsiteY4" fmla="*/ 51954 h 181184"/>
                <a:gd name="connsiteX5" fmla="*/ 27079 w 104510"/>
                <a:gd name="connsiteY5" fmla="*/ 86622 h 181184"/>
                <a:gd name="connsiteX6" fmla="*/ 46564 w 104510"/>
                <a:gd name="connsiteY6" fmla="*/ 32216 h 181184"/>
                <a:gd name="connsiteX7" fmla="*/ 74146 w 104510"/>
                <a:gd name="connsiteY7" fmla="*/ 5646 h 181184"/>
                <a:gd name="connsiteX8" fmla="*/ 88064 w 104510"/>
                <a:gd name="connsiteY8" fmla="*/ 36265 h 181184"/>
                <a:gd name="connsiteX9" fmla="*/ 79967 w 104510"/>
                <a:gd name="connsiteY9" fmla="*/ 86622 h 181184"/>
                <a:gd name="connsiteX10" fmla="*/ 27079 w 104510"/>
                <a:gd name="connsiteY10" fmla="*/ 86622 h 181184"/>
                <a:gd name="connsiteX11" fmla="*/ 77689 w 104510"/>
                <a:gd name="connsiteY11" fmla="*/ 94720 h 181184"/>
                <a:gd name="connsiteX12" fmla="*/ 59976 w 104510"/>
                <a:gd name="connsiteY12" fmla="*/ 146089 h 181184"/>
                <a:gd name="connsiteX13" fmla="*/ 30622 w 104510"/>
                <a:gd name="connsiteY13" fmla="*/ 175696 h 181184"/>
                <a:gd name="connsiteX14" fmla="*/ 16957 w 104510"/>
                <a:gd name="connsiteY14" fmla="*/ 144824 h 181184"/>
                <a:gd name="connsiteX15" fmla="*/ 25055 w 104510"/>
                <a:gd name="connsiteY15" fmla="*/ 94720 h 181184"/>
                <a:gd name="connsiteX16" fmla="*/ 77689 w 104510"/>
                <a:gd name="connsiteY16" fmla="*/ 94720 h 18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510" h="181184">
                  <a:moveTo>
                    <a:pt x="104766" y="51954"/>
                  </a:moveTo>
                  <a:cubicBezTo>
                    <a:pt x="104766" y="35253"/>
                    <a:pt x="100211" y="79"/>
                    <a:pt x="74399" y="79"/>
                  </a:cubicBezTo>
                  <a:cubicBezTo>
                    <a:pt x="39225" y="79"/>
                    <a:pt x="256" y="71439"/>
                    <a:pt x="256" y="129388"/>
                  </a:cubicBezTo>
                  <a:cubicBezTo>
                    <a:pt x="256" y="153175"/>
                    <a:pt x="7594" y="181263"/>
                    <a:pt x="30622" y="181263"/>
                  </a:cubicBezTo>
                  <a:cubicBezTo>
                    <a:pt x="66302" y="181263"/>
                    <a:pt x="104766" y="108638"/>
                    <a:pt x="104766" y="51954"/>
                  </a:cubicBezTo>
                  <a:close/>
                  <a:moveTo>
                    <a:pt x="27079" y="86622"/>
                  </a:moveTo>
                  <a:cubicBezTo>
                    <a:pt x="31381" y="70427"/>
                    <a:pt x="36442" y="50183"/>
                    <a:pt x="46564" y="32216"/>
                  </a:cubicBezTo>
                  <a:cubicBezTo>
                    <a:pt x="53396" y="19817"/>
                    <a:pt x="62759" y="5646"/>
                    <a:pt x="74146" y="5646"/>
                  </a:cubicBezTo>
                  <a:cubicBezTo>
                    <a:pt x="86546" y="5646"/>
                    <a:pt x="88064" y="21841"/>
                    <a:pt x="88064" y="36265"/>
                  </a:cubicBezTo>
                  <a:cubicBezTo>
                    <a:pt x="88064" y="48664"/>
                    <a:pt x="86040" y="61570"/>
                    <a:pt x="79967" y="86622"/>
                  </a:cubicBezTo>
                  <a:lnTo>
                    <a:pt x="27079" y="86622"/>
                  </a:lnTo>
                  <a:close/>
                  <a:moveTo>
                    <a:pt x="77689" y="94720"/>
                  </a:moveTo>
                  <a:cubicBezTo>
                    <a:pt x="74906" y="106360"/>
                    <a:pt x="69592" y="127869"/>
                    <a:pt x="59976" y="146089"/>
                  </a:cubicBezTo>
                  <a:cubicBezTo>
                    <a:pt x="51119" y="163297"/>
                    <a:pt x="41503" y="175696"/>
                    <a:pt x="30622" y="175696"/>
                  </a:cubicBezTo>
                  <a:cubicBezTo>
                    <a:pt x="22271" y="175696"/>
                    <a:pt x="16957" y="168358"/>
                    <a:pt x="16957" y="144824"/>
                  </a:cubicBezTo>
                  <a:cubicBezTo>
                    <a:pt x="16957" y="134196"/>
                    <a:pt x="18475" y="119519"/>
                    <a:pt x="25055" y="94720"/>
                  </a:cubicBezTo>
                  <a:lnTo>
                    <a:pt x="77689" y="9472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B8FE2B08-EA8D-51EC-0B0C-EC5191DC04A6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9028908" y="6067201"/>
              <a:ext cx="78293" cy="117618"/>
            </a:xfrm>
            <a:custGeom>
              <a:avLst/>
              <a:gdLst>
                <a:gd name="connsiteX0" fmla="*/ 78555 w 78293"/>
                <a:gd name="connsiteY0" fmla="*/ 85454 h 117618"/>
                <a:gd name="connsiteX1" fmla="*/ 72532 w 78293"/>
                <a:gd name="connsiteY1" fmla="*/ 85454 h 117618"/>
                <a:gd name="connsiteX2" fmla="*/ 67926 w 78293"/>
                <a:gd name="connsiteY2" fmla="*/ 101573 h 117618"/>
                <a:gd name="connsiteX3" fmla="*/ 50390 w 78293"/>
                <a:gd name="connsiteY3" fmla="*/ 102636 h 117618"/>
                <a:gd name="connsiteX4" fmla="*/ 17797 w 78293"/>
                <a:gd name="connsiteY4" fmla="*/ 102636 h 117618"/>
                <a:gd name="connsiteX5" fmla="*/ 53224 w 78293"/>
                <a:gd name="connsiteY5" fmla="*/ 72877 h 117618"/>
                <a:gd name="connsiteX6" fmla="*/ 78555 w 78293"/>
                <a:gd name="connsiteY6" fmla="*/ 34616 h 117618"/>
                <a:gd name="connsiteX7" fmla="*/ 37105 w 78293"/>
                <a:gd name="connsiteY7" fmla="*/ 74 h 117618"/>
                <a:gd name="connsiteX8" fmla="*/ 261 w 78293"/>
                <a:gd name="connsiteY8" fmla="*/ 31782 h 117618"/>
                <a:gd name="connsiteX9" fmla="*/ 9649 w 78293"/>
                <a:gd name="connsiteY9" fmla="*/ 41701 h 117618"/>
                <a:gd name="connsiteX10" fmla="*/ 19037 w 78293"/>
                <a:gd name="connsiteY10" fmla="*/ 32313 h 117618"/>
                <a:gd name="connsiteX11" fmla="*/ 8586 w 78293"/>
                <a:gd name="connsiteY11" fmla="*/ 22925 h 117618"/>
                <a:gd name="connsiteX12" fmla="*/ 34448 w 78293"/>
                <a:gd name="connsiteY12" fmla="*/ 6451 h 117618"/>
                <a:gd name="connsiteX13" fmla="*/ 61372 w 78293"/>
                <a:gd name="connsiteY13" fmla="*/ 34616 h 117618"/>
                <a:gd name="connsiteX14" fmla="*/ 44722 w 78293"/>
                <a:gd name="connsiteY14" fmla="*/ 68626 h 117618"/>
                <a:gd name="connsiteX15" fmla="*/ 2032 w 78293"/>
                <a:gd name="connsiteY15" fmla="*/ 110784 h 117618"/>
                <a:gd name="connsiteX16" fmla="*/ 261 w 78293"/>
                <a:gd name="connsiteY16" fmla="*/ 117693 h 117618"/>
                <a:gd name="connsiteX17" fmla="*/ 73240 w 78293"/>
                <a:gd name="connsiteY17" fmla="*/ 117693 h 117618"/>
                <a:gd name="connsiteX18" fmla="*/ 78555 w 78293"/>
                <a:gd name="connsiteY18" fmla="*/ 85454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7618">
                  <a:moveTo>
                    <a:pt x="78555" y="85454"/>
                  </a:moveTo>
                  <a:lnTo>
                    <a:pt x="72532" y="85454"/>
                  </a:lnTo>
                  <a:cubicBezTo>
                    <a:pt x="72001" y="89351"/>
                    <a:pt x="70229" y="99802"/>
                    <a:pt x="67926" y="101573"/>
                  </a:cubicBezTo>
                  <a:cubicBezTo>
                    <a:pt x="66509" y="102636"/>
                    <a:pt x="52870" y="102636"/>
                    <a:pt x="50390" y="102636"/>
                  </a:cubicBezTo>
                  <a:lnTo>
                    <a:pt x="17797" y="102636"/>
                  </a:lnTo>
                  <a:cubicBezTo>
                    <a:pt x="36396" y="86162"/>
                    <a:pt x="42596" y="81203"/>
                    <a:pt x="53224" y="72877"/>
                  </a:cubicBezTo>
                  <a:cubicBezTo>
                    <a:pt x="66332" y="62426"/>
                    <a:pt x="78555" y="51444"/>
                    <a:pt x="78555" y="34616"/>
                  </a:cubicBezTo>
                  <a:cubicBezTo>
                    <a:pt x="78555" y="13183"/>
                    <a:pt x="59778" y="74"/>
                    <a:pt x="37105" y="74"/>
                  </a:cubicBezTo>
                  <a:cubicBezTo>
                    <a:pt x="15140" y="74"/>
                    <a:pt x="261" y="15485"/>
                    <a:pt x="261" y="31782"/>
                  </a:cubicBezTo>
                  <a:cubicBezTo>
                    <a:pt x="261" y="40816"/>
                    <a:pt x="7877" y="41701"/>
                    <a:pt x="9649" y="41701"/>
                  </a:cubicBezTo>
                  <a:cubicBezTo>
                    <a:pt x="13900" y="41701"/>
                    <a:pt x="19037" y="38690"/>
                    <a:pt x="19037" y="32313"/>
                  </a:cubicBezTo>
                  <a:cubicBezTo>
                    <a:pt x="19037" y="29125"/>
                    <a:pt x="17797" y="22925"/>
                    <a:pt x="8586" y="22925"/>
                  </a:cubicBezTo>
                  <a:cubicBezTo>
                    <a:pt x="14077" y="10348"/>
                    <a:pt x="26122" y="6451"/>
                    <a:pt x="34448" y="6451"/>
                  </a:cubicBezTo>
                  <a:cubicBezTo>
                    <a:pt x="52161" y="6451"/>
                    <a:pt x="61372" y="20268"/>
                    <a:pt x="61372" y="34616"/>
                  </a:cubicBezTo>
                  <a:cubicBezTo>
                    <a:pt x="61372" y="50027"/>
                    <a:pt x="50390" y="62249"/>
                    <a:pt x="44722" y="68626"/>
                  </a:cubicBezTo>
                  <a:lnTo>
                    <a:pt x="2032" y="110784"/>
                  </a:lnTo>
                  <a:cubicBezTo>
                    <a:pt x="261" y="112379"/>
                    <a:pt x="261" y="112733"/>
                    <a:pt x="261" y="117693"/>
                  </a:cubicBezTo>
                  <a:lnTo>
                    <a:pt x="73240" y="117693"/>
                  </a:lnTo>
                  <a:lnTo>
                    <a:pt x="78555" y="8545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B6433DDD-6F36-D626-BFB7-4408CC42AD30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9201674" y="6141773"/>
              <a:ext cx="168278" cy="168531"/>
            </a:xfrm>
            <a:custGeom>
              <a:avLst/>
              <a:gdLst>
                <a:gd name="connsiteX0" fmla="*/ 89594 w 168278"/>
                <a:gd name="connsiteY0" fmla="*/ 89406 h 168531"/>
                <a:gd name="connsiteX1" fmla="*/ 160195 w 168278"/>
                <a:gd name="connsiteY1" fmla="*/ 89406 h 168531"/>
                <a:gd name="connsiteX2" fmla="*/ 168546 w 168278"/>
                <a:gd name="connsiteY2" fmla="*/ 84345 h 168531"/>
                <a:gd name="connsiteX3" fmla="*/ 160195 w 168278"/>
                <a:gd name="connsiteY3" fmla="*/ 79284 h 168531"/>
                <a:gd name="connsiteX4" fmla="*/ 89594 w 168278"/>
                <a:gd name="connsiteY4" fmla="*/ 79284 h 168531"/>
                <a:gd name="connsiteX5" fmla="*/ 89594 w 168278"/>
                <a:gd name="connsiteY5" fmla="*/ 8429 h 168531"/>
                <a:gd name="connsiteX6" fmla="*/ 84533 w 168278"/>
                <a:gd name="connsiteY6" fmla="*/ 79 h 168531"/>
                <a:gd name="connsiteX7" fmla="*/ 79472 w 168278"/>
                <a:gd name="connsiteY7" fmla="*/ 8429 h 168531"/>
                <a:gd name="connsiteX8" fmla="*/ 79472 w 168278"/>
                <a:gd name="connsiteY8" fmla="*/ 79284 h 168531"/>
                <a:gd name="connsiteX9" fmla="*/ 8618 w 168278"/>
                <a:gd name="connsiteY9" fmla="*/ 79284 h 168531"/>
                <a:gd name="connsiteX10" fmla="*/ 267 w 168278"/>
                <a:gd name="connsiteY10" fmla="*/ 84345 h 168531"/>
                <a:gd name="connsiteX11" fmla="*/ 8618 w 168278"/>
                <a:gd name="connsiteY11" fmla="*/ 89406 h 168531"/>
                <a:gd name="connsiteX12" fmla="*/ 79472 w 168278"/>
                <a:gd name="connsiteY12" fmla="*/ 89406 h 168531"/>
                <a:gd name="connsiteX13" fmla="*/ 79472 w 168278"/>
                <a:gd name="connsiteY13" fmla="*/ 160260 h 168531"/>
                <a:gd name="connsiteX14" fmla="*/ 84533 w 168278"/>
                <a:gd name="connsiteY14" fmla="*/ 168611 h 168531"/>
                <a:gd name="connsiteX15" fmla="*/ 89594 w 168278"/>
                <a:gd name="connsiteY15" fmla="*/ 160260 h 168531"/>
                <a:gd name="connsiteX16" fmla="*/ 89594 w 168278"/>
                <a:gd name="connsiteY16" fmla="*/ 89406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8278" h="168531">
                  <a:moveTo>
                    <a:pt x="89594" y="89406"/>
                  </a:moveTo>
                  <a:lnTo>
                    <a:pt x="160195" y="89406"/>
                  </a:lnTo>
                  <a:cubicBezTo>
                    <a:pt x="163738" y="89406"/>
                    <a:pt x="168546" y="89406"/>
                    <a:pt x="168546" y="84345"/>
                  </a:cubicBezTo>
                  <a:cubicBezTo>
                    <a:pt x="168546" y="79284"/>
                    <a:pt x="163738" y="79284"/>
                    <a:pt x="160195" y="79284"/>
                  </a:cubicBezTo>
                  <a:lnTo>
                    <a:pt x="89594" y="79284"/>
                  </a:lnTo>
                  <a:lnTo>
                    <a:pt x="89594" y="8429"/>
                  </a:lnTo>
                  <a:cubicBezTo>
                    <a:pt x="89594" y="4887"/>
                    <a:pt x="89594" y="79"/>
                    <a:pt x="84533" y="79"/>
                  </a:cubicBezTo>
                  <a:cubicBezTo>
                    <a:pt x="79472" y="79"/>
                    <a:pt x="79472" y="4887"/>
                    <a:pt x="79472" y="8429"/>
                  </a:cubicBezTo>
                  <a:lnTo>
                    <a:pt x="79472" y="79284"/>
                  </a:lnTo>
                  <a:lnTo>
                    <a:pt x="8618" y="79284"/>
                  </a:lnTo>
                  <a:cubicBezTo>
                    <a:pt x="5075" y="79284"/>
                    <a:pt x="267" y="79284"/>
                    <a:pt x="267" y="84345"/>
                  </a:cubicBezTo>
                  <a:cubicBezTo>
                    <a:pt x="267" y="89406"/>
                    <a:pt x="5075" y="89406"/>
                    <a:pt x="8618" y="89406"/>
                  </a:cubicBezTo>
                  <a:lnTo>
                    <a:pt x="79472" y="89406"/>
                  </a:lnTo>
                  <a:lnTo>
                    <a:pt x="79472" y="160260"/>
                  </a:lnTo>
                  <a:cubicBezTo>
                    <a:pt x="79472" y="163803"/>
                    <a:pt x="79472" y="168611"/>
                    <a:pt x="84533" y="168611"/>
                  </a:cubicBezTo>
                  <a:cubicBezTo>
                    <a:pt x="89594" y="168611"/>
                    <a:pt x="89594" y="163803"/>
                    <a:pt x="89594" y="160260"/>
                  </a:cubicBezTo>
                  <a:lnTo>
                    <a:pt x="89594" y="894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CD700AB0-DD96-37EB-6D6F-B37203F2FACA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9481041" y="6006262"/>
              <a:ext cx="115897" cy="114632"/>
            </a:xfrm>
            <a:custGeom>
              <a:avLst/>
              <a:gdLst>
                <a:gd name="connsiteX0" fmla="*/ 84544 w 115897"/>
                <a:gd name="connsiteY0" fmla="*/ 16267 h 114632"/>
                <a:gd name="connsiteX1" fmla="*/ 61264 w 115897"/>
                <a:gd name="connsiteY1" fmla="*/ 72 h 114632"/>
                <a:gd name="connsiteX2" fmla="*/ 278 w 115897"/>
                <a:gd name="connsiteY2" fmla="*/ 74216 h 114632"/>
                <a:gd name="connsiteX3" fmla="*/ 33934 w 115897"/>
                <a:gd name="connsiteY3" fmla="*/ 114704 h 114632"/>
                <a:gd name="connsiteX4" fmla="*/ 66831 w 115897"/>
                <a:gd name="connsiteY4" fmla="*/ 95725 h 114632"/>
                <a:gd name="connsiteX5" fmla="*/ 89858 w 115897"/>
                <a:gd name="connsiteY5" fmla="*/ 114704 h 114632"/>
                <a:gd name="connsiteX6" fmla="*/ 108584 w 115897"/>
                <a:gd name="connsiteY6" fmla="*/ 100786 h 114632"/>
                <a:gd name="connsiteX7" fmla="*/ 116176 w 115897"/>
                <a:gd name="connsiteY7" fmla="*/ 75734 h 114632"/>
                <a:gd name="connsiteX8" fmla="*/ 113139 w 115897"/>
                <a:gd name="connsiteY8" fmla="*/ 73204 h 114632"/>
                <a:gd name="connsiteX9" fmla="*/ 109596 w 115897"/>
                <a:gd name="connsiteY9" fmla="*/ 77759 h 114632"/>
                <a:gd name="connsiteX10" fmla="*/ 90365 w 115897"/>
                <a:gd name="connsiteY10" fmla="*/ 109137 h 114632"/>
                <a:gd name="connsiteX11" fmla="*/ 82773 w 115897"/>
                <a:gd name="connsiteY11" fmla="*/ 97497 h 114632"/>
                <a:gd name="connsiteX12" fmla="*/ 86063 w 115897"/>
                <a:gd name="connsiteY12" fmla="*/ 78771 h 114632"/>
                <a:gd name="connsiteX13" fmla="*/ 91630 w 115897"/>
                <a:gd name="connsiteY13" fmla="*/ 55996 h 114632"/>
                <a:gd name="connsiteX14" fmla="*/ 100740 w 115897"/>
                <a:gd name="connsiteY14" fmla="*/ 20569 h 114632"/>
                <a:gd name="connsiteX15" fmla="*/ 102511 w 115897"/>
                <a:gd name="connsiteY15" fmla="*/ 11965 h 114632"/>
                <a:gd name="connsiteX16" fmla="*/ 95172 w 115897"/>
                <a:gd name="connsiteY16" fmla="*/ 5133 h 114632"/>
                <a:gd name="connsiteX17" fmla="*/ 84544 w 115897"/>
                <a:gd name="connsiteY17" fmla="*/ 16267 h 114632"/>
                <a:gd name="connsiteX18" fmla="*/ 68096 w 115897"/>
                <a:gd name="connsiteY18" fmla="*/ 81807 h 114632"/>
                <a:gd name="connsiteX19" fmla="*/ 63035 w 115897"/>
                <a:gd name="connsiteY19" fmla="*/ 91170 h 114632"/>
                <a:gd name="connsiteX20" fmla="*/ 34440 w 115897"/>
                <a:gd name="connsiteY20" fmla="*/ 109137 h 114632"/>
                <a:gd name="connsiteX21" fmla="*/ 18245 w 115897"/>
                <a:gd name="connsiteY21" fmla="*/ 85350 h 114632"/>
                <a:gd name="connsiteX22" fmla="*/ 32163 w 115897"/>
                <a:gd name="connsiteY22" fmla="*/ 29932 h 114632"/>
                <a:gd name="connsiteX23" fmla="*/ 61517 w 115897"/>
                <a:gd name="connsiteY23" fmla="*/ 5639 h 114632"/>
                <a:gd name="connsiteX24" fmla="*/ 81508 w 115897"/>
                <a:gd name="connsiteY24" fmla="*/ 27907 h 114632"/>
                <a:gd name="connsiteX25" fmla="*/ 80749 w 115897"/>
                <a:gd name="connsiteY25" fmla="*/ 32209 h 114632"/>
                <a:gd name="connsiteX26" fmla="*/ 68096 w 115897"/>
                <a:gd name="connsiteY26" fmla="*/ 81807 h 11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897" h="114632">
                  <a:moveTo>
                    <a:pt x="84544" y="16267"/>
                  </a:moveTo>
                  <a:cubicBezTo>
                    <a:pt x="79989" y="6904"/>
                    <a:pt x="72651" y="72"/>
                    <a:pt x="61264" y="72"/>
                  </a:cubicBezTo>
                  <a:cubicBezTo>
                    <a:pt x="31657" y="72"/>
                    <a:pt x="278" y="37270"/>
                    <a:pt x="278" y="74216"/>
                  </a:cubicBezTo>
                  <a:cubicBezTo>
                    <a:pt x="278" y="98003"/>
                    <a:pt x="14196" y="114704"/>
                    <a:pt x="33934" y="114704"/>
                  </a:cubicBezTo>
                  <a:cubicBezTo>
                    <a:pt x="38995" y="114704"/>
                    <a:pt x="51648" y="113692"/>
                    <a:pt x="66831" y="95725"/>
                  </a:cubicBezTo>
                  <a:cubicBezTo>
                    <a:pt x="68855" y="106353"/>
                    <a:pt x="77712" y="114704"/>
                    <a:pt x="89858" y="114704"/>
                  </a:cubicBezTo>
                  <a:cubicBezTo>
                    <a:pt x="98715" y="114704"/>
                    <a:pt x="104535" y="108884"/>
                    <a:pt x="108584" y="100786"/>
                  </a:cubicBezTo>
                  <a:cubicBezTo>
                    <a:pt x="112886" y="91676"/>
                    <a:pt x="116176" y="76240"/>
                    <a:pt x="116176" y="75734"/>
                  </a:cubicBezTo>
                  <a:cubicBezTo>
                    <a:pt x="116176" y="73204"/>
                    <a:pt x="113898" y="73204"/>
                    <a:pt x="113139" y="73204"/>
                  </a:cubicBezTo>
                  <a:cubicBezTo>
                    <a:pt x="110609" y="73204"/>
                    <a:pt x="110356" y="74216"/>
                    <a:pt x="109596" y="77759"/>
                  </a:cubicBezTo>
                  <a:cubicBezTo>
                    <a:pt x="105295" y="94207"/>
                    <a:pt x="100740" y="109137"/>
                    <a:pt x="90365" y="109137"/>
                  </a:cubicBezTo>
                  <a:cubicBezTo>
                    <a:pt x="83532" y="109137"/>
                    <a:pt x="82773" y="102558"/>
                    <a:pt x="82773" y="97497"/>
                  </a:cubicBezTo>
                  <a:cubicBezTo>
                    <a:pt x="82773" y="91929"/>
                    <a:pt x="83279" y="89905"/>
                    <a:pt x="86063" y="78771"/>
                  </a:cubicBezTo>
                  <a:cubicBezTo>
                    <a:pt x="88846" y="68143"/>
                    <a:pt x="89352" y="65612"/>
                    <a:pt x="91630" y="55996"/>
                  </a:cubicBezTo>
                  <a:lnTo>
                    <a:pt x="100740" y="20569"/>
                  </a:lnTo>
                  <a:cubicBezTo>
                    <a:pt x="102511" y="13484"/>
                    <a:pt x="102511" y="12977"/>
                    <a:pt x="102511" y="11965"/>
                  </a:cubicBezTo>
                  <a:cubicBezTo>
                    <a:pt x="102511" y="7663"/>
                    <a:pt x="99474" y="5133"/>
                    <a:pt x="95172" y="5133"/>
                  </a:cubicBezTo>
                  <a:cubicBezTo>
                    <a:pt x="89099" y="5133"/>
                    <a:pt x="85304" y="10700"/>
                    <a:pt x="84544" y="16267"/>
                  </a:cubicBezTo>
                  <a:close/>
                  <a:moveTo>
                    <a:pt x="68096" y="81807"/>
                  </a:moveTo>
                  <a:cubicBezTo>
                    <a:pt x="66831" y="86362"/>
                    <a:pt x="66831" y="86868"/>
                    <a:pt x="63035" y="91170"/>
                  </a:cubicBezTo>
                  <a:cubicBezTo>
                    <a:pt x="51901" y="105088"/>
                    <a:pt x="41526" y="109137"/>
                    <a:pt x="34440" y="109137"/>
                  </a:cubicBezTo>
                  <a:cubicBezTo>
                    <a:pt x="21788" y="109137"/>
                    <a:pt x="18245" y="95219"/>
                    <a:pt x="18245" y="85350"/>
                  </a:cubicBezTo>
                  <a:cubicBezTo>
                    <a:pt x="18245" y="72698"/>
                    <a:pt x="26343" y="41572"/>
                    <a:pt x="32163" y="29932"/>
                  </a:cubicBezTo>
                  <a:cubicBezTo>
                    <a:pt x="40007" y="15002"/>
                    <a:pt x="51395" y="5639"/>
                    <a:pt x="61517" y="5639"/>
                  </a:cubicBezTo>
                  <a:cubicBezTo>
                    <a:pt x="77965" y="5639"/>
                    <a:pt x="81508" y="26389"/>
                    <a:pt x="81508" y="27907"/>
                  </a:cubicBezTo>
                  <a:cubicBezTo>
                    <a:pt x="81508" y="29426"/>
                    <a:pt x="81002" y="30944"/>
                    <a:pt x="80749" y="32209"/>
                  </a:cubicBezTo>
                  <a:lnTo>
                    <a:pt x="68096" y="8180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4F17D33A-D829-8960-7BDF-9407D5527C80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9615839" y="5908662"/>
              <a:ext cx="78293" cy="117618"/>
            </a:xfrm>
            <a:custGeom>
              <a:avLst/>
              <a:gdLst>
                <a:gd name="connsiteX0" fmla="*/ 78578 w 78293"/>
                <a:gd name="connsiteY0" fmla="*/ 85448 h 117618"/>
                <a:gd name="connsiteX1" fmla="*/ 72555 w 78293"/>
                <a:gd name="connsiteY1" fmla="*/ 85448 h 117618"/>
                <a:gd name="connsiteX2" fmla="*/ 67949 w 78293"/>
                <a:gd name="connsiteY2" fmla="*/ 101567 h 117618"/>
                <a:gd name="connsiteX3" fmla="*/ 50413 w 78293"/>
                <a:gd name="connsiteY3" fmla="*/ 102630 h 117618"/>
                <a:gd name="connsiteX4" fmla="*/ 17820 w 78293"/>
                <a:gd name="connsiteY4" fmla="*/ 102630 h 117618"/>
                <a:gd name="connsiteX5" fmla="*/ 53247 w 78293"/>
                <a:gd name="connsiteY5" fmla="*/ 72871 h 117618"/>
                <a:gd name="connsiteX6" fmla="*/ 78578 w 78293"/>
                <a:gd name="connsiteY6" fmla="*/ 34610 h 117618"/>
                <a:gd name="connsiteX7" fmla="*/ 37128 w 78293"/>
                <a:gd name="connsiteY7" fmla="*/ 68 h 117618"/>
                <a:gd name="connsiteX8" fmla="*/ 284 w 78293"/>
                <a:gd name="connsiteY8" fmla="*/ 31776 h 117618"/>
                <a:gd name="connsiteX9" fmla="*/ 9672 w 78293"/>
                <a:gd name="connsiteY9" fmla="*/ 41695 h 117618"/>
                <a:gd name="connsiteX10" fmla="*/ 19060 w 78293"/>
                <a:gd name="connsiteY10" fmla="*/ 32307 h 117618"/>
                <a:gd name="connsiteX11" fmla="*/ 8609 w 78293"/>
                <a:gd name="connsiteY11" fmla="*/ 22919 h 117618"/>
                <a:gd name="connsiteX12" fmla="*/ 34471 w 78293"/>
                <a:gd name="connsiteY12" fmla="*/ 6445 h 117618"/>
                <a:gd name="connsiteX13" fmla="*/ 61395 w 78293"/>
                <a:gd name="connsiteY13" fmla="*/ 34610 h 117618"/>
                <a:gd name="connsiteX14" fmla="*/ 44745 w 78293"/>
                <a:gd name="connsiteY14" fmla="*/ 68620 h 117618"/>
                <a:gd name="connsiteX15" fmla="*/ 2055 w 78293"/>
                <a:gd name="connsiteY15" fmla="*/ 110778 h 117618"/>
                <a:gd name="connsiteX16" fmla="*/ 284 w 78293"/>
                <a:gd name="connsiteY16" fmla="*/ 117686 h 117618"/>
                <a:gd name="connsiteX17" fmla="*/ 73264 w 78293"/>
                <a:gd name="connsiteY17" fmla="*/ 117686 h 117618"/>
                <a:gd name="connsiteX18" fmla="*/ 78578 w 78293"/>
                <a:gd name="connsiteY18" fmla="*/ 85448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7618">
                  <a:moveTo>
                    <a:pt x="78578" y="85448"/>
                  </a:moveTo>
                  <a:lnTo>
                    <a:pt x="72555" y="85448"/>
                  </a:lnTo>
                  <a:cubicBezTo>
                    <a:pt x="72024" y="89345"/>
                    <a:pt x="70252" y="99796"/>
                    <a:pt x="67949" y="101567"/>
                  </a:cubicBezTo>
                  <a:cubicBezTo>
                    <a:pt x="66532" y="102630"/>
                    <a:pt x="52893" y="102630"/>
                    <a:pt x="50413" y="102630"/>
                  </a:cubicBezTo>
                  <a:lnTo>
                    <a:pt x="17820" y="102630"/>
                  </a:lnTo>
                  <a:cubicBezTo>
                    <a:pt x="36419" y="86156"/>
                    <a:pt x="42619" y="81196"/>
                    <a:pt x="53247" y="72871"/>
                  </a:cubicBezTo>
                  <a:cubicBezTo>
                    <a:pt x="66355" y="62420"/>
                    <a:pt x="78578" y="51438"/>
                    <a:pt x="78578" y="34610"/>
                  </a:cubicBezTo>
                  <a:cubicBezTo>
                    <a:pt x="78578" y="13176"/>
                    <a:pt x="59801" y="68"/>
                    <a:pt x="37128" y="68"/>
                  </a:cubicBezTo>
                  <a:cubicBezTo>
                    <a:pt x="15163" y="68"/>
                    <a:pt x="284" y="15479"/>
                    <a:pt x="284" y="31776"/>
                  </a:cubicBezTo>
                  <a:cubicBezTo>
                    <a:pt x="284" y="40809"/>
                    <a:pt x="7900" y="41695"/>
                    <a:pt x="9672" y="41695"/>
                  </a:cubicBezTo>
                  <a:cubicBezTo>
                    <a:pt x="13923" y="41695"/>
                    <a:pt x="19060" y="38684"/>
                    <a:pt x="19060" y="32307"/>
                  </a:cubicBezTo>
                  <a:cubicBezTo>
                    <a:pt x="19060" y="29119"/>
                    <a:pt x="17820" y="22919"/>
                    <a:pt x="8609" y="22919"/>
                  </a:cubicBezTo>
                  <a:cubicBezTo>
                    <a:pt x="14100" y="10342"/>
                    <a:pt x="26145" y="6445"/>
                    <a:pt x="34471" y="6445"/>
                  </a:cubicBezTo>
                  <a:cubicBezTo>
                    <a:pt x="52184" y="6445"/>
                    <a:pt x="61395" y="20262"/>
                    <a:pt x="61395" y="34610"/>
                  </a:cubicBezTo>
                  <a:cubicBezTo>
                    <a:pt x="61395" y="50021"/>
                    <a:pt x="50413" y="62243"/>
                    <a:pt x="44745" y="68620"/>
                  </a:cubicBezTo>
                  <a:lnTo>
                    <a:pt x="2055" y="110778"/>
                  </a:lnTo>
                  <a:cubicBezTo>
                    <a:pt x="284" y="112372"/>
                    <a:pt x="284" y="112727"/>
                    <a:pt x="284" y="117686"/>
                  </a:cubicBezTo>
                  <a:lnTo>
                    <a:pt x="73264" y="117686"/>
                  </a:lnTo>
                  <a:lnTo>
                    <a:pt x="78578" y="854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26014B01-B247-F3AB-75CF-0228A2CDFF83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613891" y="6063302"/>
              <a:ext cx="82190" cy="121160"/>
            </a:xfrm>
            <a:custGeom>
              <a:avLst/>
              <a:gdLst>
                <a:gd name="connsiteX0" fmla="*/ 82475 w 82190"/>
                <a:gd name="connsiteY0" fmla="*/ 61186 h 121160"/>
                <a:gd name="connsiteX1" fmla="*/ 72024 w 82190"/>
                <a:gd name="connsiteY1" fmla="*/ 15308 h 121160"/>
                <a:gd name="connsiteX2" fmla="*/ 41379 w 82190"/>
                <a:gd name="connsiteY2" fmla="*/ 74 h 121160"/>
                <a:gd name="connsiteX3" fmla="*/ 284 w 82190"/>
                <a:gd name="connsiteY3" fmla="*/ 61186 h 121160"/>
                <a:gd name="connsiteX4" fmla="*/ 41379 w 82190"/>
                <a:gd name="connsiteY4" fmla="*/ 121235 h 121160"/>
                <a:gd name="connsiteX5" fmla="*/ 82475 w 82190"/>
                <a:gd name="connsiteY5" fmla="*/ 61186 h 121160"/>
                <a:gd name="connsiteX6" fmla="*/ 41379 w 82190"/>
                <a:gd name="connsiteY6" fmla="*/ 116275 h 121160"/>
                <a:gd name="connsiteX7" fmla="*/ 18883 w 82190"/>
                <a:gd name="connsiteY7" fmla="*/ 96968 h 121160"/>
                <a:gd name="connsiteX8" fmla="*/ 16403 w 82190"/>
                <a:gd name="connsiteY8" fmla="*/ 58883 h 121160"/>
                <a:gd name="connsiteX9" fmla="*/ 19060 w 82190"/>
                <a:gd name="connsiteY9" fmla="*/ 22748 h 121160"/>
                <a:gd name="connsiteX10" fmla="*/ 41379 w 82190"/>
                <a:gd name="connsiteY10" fmla="*/ 5034 h 121160"/>
                <a:gd name="connsiteX11" fmla="*/ 63344 w 82190"/>
                <a:gd name="connsiteY11" fmla="*/ 21153 h 121160"/>
                <a:gd name="connsiteX12" fmla="*/ 66355 w 82190"/>
                <a:gd name="connsiteY12" fmla="*/ 58883 h 121160"/>
                <a:gd name="connsiteX13" fmla="*/ 64052 w 82190"/>
                <a:gd name="connsiteY13" fmla="*/ 96259 h 121160"/>
                <a:gd name="connsiteX14" fmla="*/ 41379 w 82190"/>
                <a:gd name="connsiteY14" fmla="*/ 116275 h 12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190" h="121160">
                  <a:moveTo>
                    <a:pt x="82475" y="61186"/>
                  </a:moveTo>
                  <a:cubicBezTo>
                    <a:pt x="82475" y="41701"/>
                    <a:pt x="80172" y="27708"/>
                    <a:pt x="72024" y="15308"/>
                  </a:cubicBezTo>
                  <a:cubicBezTo>
                    <a:pt x="66532" y="7160"/>
                    <a:pt x="55550" y="74"/>
                    <a:pt x="41379" y="74"/>
                  </a:cubicBezTo>
                  <a:cubicBezTo>
                    <a:pt x="284" y="74"/>
                    <a:pt x="284" y="48432"/>
                    <a:pt x="284" y="61186"/>
                  </a:cubicBezTo>
                  <a:cubicBezTo>
                    <a:pt x="284" y="73940"/>
                    <a:pt x="284" y="121235"/>
                    <a:pt x="41379" y="121235"/>
                  </a:cubicBezTo>
                  <a:cubicBezTo>
                    <a:pt x="82475" y="121235"/>
                    <a:pt x="82475" y="73940"/>
                    <a:pt x="82475" y="61186"/>
                  </a:cubicBezTo>
                  <a:close/>
                  <a:moveTo>
                    <a:pt x="41379" y="116275"/>
                  </a:moveTo>
                  <a:cubicBezTo>
                    <a:pt x="33231" y="116275"/>
                    <a:pt x="22426" y="111493"/>
                    <a:pt x="18883" y="96968"/>
                  </a:cubicBezTo>
                  <a:cubicBezTo>
                    <a:pt x="16403" y="86517"/>
                    <a:pt x="16403" y="71991"/>
                    <a:pt x="16403" y="58883"/>
                  </a:cubicBezTo>
                  <a:cubicBezTo>
                    <a:pt x="16403" y="45953"/>
                    <a:pt x="16403" y="32490"/>
                    <a:pt x="19060" y="22748"/>
                  </a:cubicBezTo>
                  <a:cubicBezTo>
                    <a:pt x="22780" y="8754"/>
                    <a:pt x="34117" y="5034"/>
                    <a:pt x="41379" y="5034"/>
                  </a:cubicBezTo>
                  <a:cubicBezTo>
                    <a:pt x="50944" y="5034"/>
                    <a:pt x="60156" y="10880"/>
                    <a:pt x="63344" y="21153"/>
                  </a:cubicBezTo>
                  <a:cubicBezTo>
                    <a:pt x="66178" y="30719"/>
                    <a:pt x="66355" y="43473"/>
                    <a:pt x="66355" y="58883"/>
                  </a:cubicBezTo>
                  <a:cubicBezTo>
                    <a:pt x="66355" y="71991"/>
                    <a:pt x="66355" y="85099"/>
                    <a:pt x="64052" y="96259"/>
                  </a:cubicBezTo>
                  <a:cubicBezTo>
                    <a:pt x="60510" y="112378"/>
                    <a:pt x="48465" y="116275"/>
                    <a:pt x="41379" y="11627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EFF4C691-4AFA-D05F-CB89-2262BB5FC594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470919" y="6220978"/>
              <a:ext cx="247281" cy="10121"/>
            </a:xfrm>
            <a:custGeom>
              <a:avLst/>
              <a:gdLst>
                <a:gd name="connsiteX0" fmla="*/ 0 w 247281"/>
                <a:gd name="connsiteY0" fmla="*/ 0 h 10121"/>
                <a:gd name="connsiteX1" fmla="*/ 247282 w 247281"/>
                <a:gd name="connsiteY1" fmla="*/ 0 h 10121"/>
                <a:gd name="connsiteX2" fmla="*/ 247282 w 247281"/>
                <a:gd name="connsiteY2" fmla="*/ 10122 h 10121"/>
                <a:gd name="connsiteX3" fmla="*/ 0 w 247281"/>
                <a:gd name="connsiteY3" fmla="*/ 10122 h 1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281" h="10121">
                  <a:moveTo>
                    <a:pt x="0" y="0"/>
                  </a:moveTo>
                  <a:lnTo>
                    <a:pt x="247282" y="0"/>
                  </a:lnTo>
                  <a:lnTo>
                    <a:pt x="247282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917EE30F-ADFE-729A-7528-ED5316480D3D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9543950" y="6294350"/>
              <a:ext cx="100967" cy="168531"/>
            </a:xfrm>
            <a:custGeom>
              <a:avLst/>
              <a:gdLst>
                <a:gd name="connsiteX0" fmla="*/ 19766 w 100967"/>
                <a:gd name="connsiteY0" fmla="*/ 149133 h 168531"/>
                <a:gd name="connsiteX1" fmla="*/ 46589 w 100967"/>
                <a:gd name="connsiteY1" fmla="*/ 123068 h 168531"/>
                <a:gd name="connsiteX2" fmla="*/ 101248 w 100967"/>
                <a:gd name="connsiteY2" fmla="*/ 49177 h 168531"/>
                <a:gd name="connsiteX3" fmla="*/ 47601 w 100967"/>
                <a:gd name="connsiteY3" fmla="*/ 85 h 168531"/>
                <a:gd name="connsiteX4" fmla="*/ 281 w 100967"/>
                <a:gd name="connsiteY4" fmla="*/ 45888 h 168531"/>
                <a:gd name="connsiteX5" fmla="*/ 13692 w 100967"/>
                <a:gd name="connsiteY5" fmla="*/ 60059 h 168531"/>
                <a:gd name="connsiteX6" fmla="*/ 26851 w 100967"/>
                <a:gd name="connsiteY6" fmla="*/ 46647 h 168531"/>
                <a:gd name="connsiteX7" fmla="*/ 13439 w 100967"/>
                <a:gd name="connsiteY7" fmla="*/ 33488 h 168531"/>
                <a:gd name="connsiteX8" fmla="*/ 10150 w 100967"/>
                <a:gd name="connsiteY8" fmla="*/ 33741 h 168531"/>
                <a:gd name="connsiteX9" fmla="*/ 44312 w 100967"/>
                <a:gd name="connsiteY9" fmla="*/ 7930 h 168531"/>
                <a:gd name="connsiteX10" fmla="*/ 78220 w 100967"/>
                <a:gd name="connsiteY10" fmla="*/ 49177 h 168531"/>
                <a:gd name="connsiteX11" fmla="*/ 51650 w 100967"/>
                <a:gd name="connsiteY11" fmla="*/ 105102 h 168531"/>
                <a:gd name="connsiteX12" fmla="*/ 3064 w 100967"/>
                <a:gd name="connsiteY12" fmla="*/ 159255 h 168531"/>
                <a:gd name="connsiteX13" fmla="*/ 281 w 100967"/>
                <a:gd name="connsiteY13" fmla="*/ 168617 h 168531"/>
                <a:gd name="connsiteX14" fmla="*/ 94163 w 100967"/>
                <a:gd name="connsiteY14" fmla="*/ 168617 h 168531"/>
                <a:gd name="connsiteX15" fmla="*/ 101248 w 100967"/>
                <a:gd name="connsiteY15" fmla="*/ 124587 h 168531"/>
                <a:gd name="connsiteX16" fmla="*/ 94922 w 100967"/>
                <a:gd name="connsiteY16" fmla="*/ 124587 h 168531"/>
                <a:gd name="connsiteX17" fmla="*/ 89355 w 100967"/>
                <a:gd name="connsiteY17" fmla="*/ 147108 h 168531"/>
                <a:gd name="connsiteX18" fmla="*/ 65315 w 100967"/>
                <a:gd name="connsiteY18" fmla="*/ 149133 h 168531"/>
                <a:gd name="connsiteX19" fmla="*/ 19766 w 100967"/>
                <a:gd name="connsiteY19" fmla="*/ 149133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967" h="168531">
                  <a:moveTo>
                    <a:pt x="19766" y="149133"/>
                  </a:moveTo>
                  <a:lnTo>
                    <a:pt x="46589" y="123068"/>
                  </a:lnTo>
                  <a:cubicBezTo>
                    <a:pt x="86065" y="88147"/>
                    <a:pt x="101248" y="74482"/>
                    <a:pt x="101248" y="49177"/>
                  </a:cubicBezTo>
                  <a:cubicBezTo>
                    <a:pt x="101248" y="20330"/>
                    <a:pt x="78474" y="85"/>
                    <a:pt x="47601" y="85"/>
                  </a:cubicBezTo>
                  <a:cubicBezTo>
                    <a:pt x="19007" y="85"/>
                    <a:pt x="281" y="23366"/>
                    <a:pt x="281" y="45888"/>
                  </a:cubicBezTo>
                  <a:cubicBezTo>
                    <a:pt x="281" y="60059"/>
                    <a:pt x="12933" y="60059"/>
                    <a:pt x="13692" y="60059"/>
                  </a:cubicBezTo>
                  <a:cubicBezTo>
                    <a:pt x="17994" y="60059"/>
                    <a:pt x="26851" y="57022"/>
                    <a:pt x="26851" y="46647"/>
                  </a:cubicBezTo>
                  <a:cubicBezTo>
                    <a:pt x="26851" y="40068"/>
                    <a:pt x="22296" y="33488"/>
                    <a:pt x="13439" y="33488"/>
                  </a:cubicBezTo>
                  <a:cubicBezTo>
                    <a:pt x="11415" y="33488"/>
                    <a:pt x="10909" y="33488"/>
                    <a:pt x="10150" y="33741"/>
                  </a:cubicBezTo>
                  <a:cubicBezTo>
                    <a:pt x="15970" y="17293"/>
                    <a:pt x="29635" y="7930"/>
                    <a:pt x="44312" y="7930"/>
                  </a:cubicBezTo>
                  <a:cubicBezTo>
                    <a:pt x="67339" y="7930"/>
                    <a:pt x="78220" y="28427"/>
                    <a:pt x="78220" y="49177"/>
                  </a:cubicBezTo>
                  <a:cubicBezTo>
                    <a:pt x="78220" y="69421"/>
                    <a:pt x="65568" y="89412"/>
                    <a:pt x="51650" y="105102"/>
                  </a:cubicBezTo>
                  <a:lnTo>
                    <a:pt x="3064" y="159255"/>
                  </a:lnTo>
                  <a:cubicBezTo>
                    <a:pt x="281" y="162038"/>
                    <a:pt x="281" y="162544"/>
                    <a:pt x="281" y="168617"/>
                  </a:cubicBezTo>
                  <a:lnTo>
                    <a:pt x="94163" y="168617"/>
                  </a:lnTo>
                  <a:lnTo>
                    <a:pt x="101248" y="124587"/>
                  </a:lnTo>
                  <a:lnTo>
                    <a:pt x="94922" y="124587"/>
                  </a:lnTo>
                  <a:cubicBezTo>
                    <a:pt x="93657" y="132178"/>
                    <a:pt x="91885" y="143312"/>
                    <a:pt x="89355" y="147108"/>
                  </a:cubicBezTo>
                  <a:cubicBezTo>
                    <a:pt x="87583" y="149133"/>
                    <a:pt x="70882" y="149133"/>
                    <a:pt x="65315" y="149133"/>
                  </a:cubicBezTo>
                  <a:lnTo>
                    <a:pt x="19766" y="14913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3498DAFB-DA03-A38E-54BC-06155AFAF2BB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9757424" y="5922374"/>
              <a:ext cx="124501" cy="607069"/>
            </a:xfrm>
            <a:custGeom>
              <a:avLst/>
              <a:gdLst>
                <a:gd name="connsiteX0" fmla="*/ 124790 w 124501"/>
                <a:gd name="connsiteY0" fmla="*/ 303726 h 607069"/>
                <a:gd name="connsiteX1" fmla="*/ 37741 w 124501"/>
                <a:gd name="connsiteY1" fmla="*/ 28406 h 607069"/>
                <a:gd name="connsiteX2" fmla="*/ 12689 w 124501"/>
                <a:gd name="connsiteY2" fmla="*/ 3101 h 607069"/>
                <a:gd name="connsiteX3" fmla="*/ 5603 w 124501"/>
                <a:gd name="connsiteY3" fmla="*/ 65 h 607069"/>
                <a:gd name="connsiteX4" fmla="*/ 289 w 124501"/>
                <a:gd name="connsiteY4" fmla="*/ 2595 h 607069"/>
                <a:gd name="connsiteX5" fmla="*/ 1808 w 124501"/>
                <a:gd name="connsiteY5" fmla="*/ 5126 h 607069"/>
                <a:gd name="connsiteX6" fmla="*/ 44573 w 124501"/>
                <a:gd name="connsiteY6" fmla="*/ 58519 h 607069"/>
                <a:gd name="connsiteX7" fmla="*/ 103787 w 124501"/>
                <a:gd name="connsiteY7" fmla="*/ 303473 h 607069"/>
                <a:gd name="connsiteX8" fmla="*/ 52924 w 124501"/>
                <a:gd name="connsiteY8" fmla="*/ 534762 h 607069"/>
                <a:gd name="connsiteX9" fmla="*/ 1302 w 124501"/>
                <a:gd name="connsiteY9" fmla="*/ 602326 h 607069"/>
                <a:gd name="connsiteX10" fmla="*/ 289 w 124501"/>
                <a:gd name="connsiteY10" fmla="*/ 604604 h 607069"/>
                <a:gd name="connsiteX11" fmla="*/ 5603 w 124501"/>
                <a:gd name="connsiteY11" fmla="*/ 607134 h 607069"/>
                <a:gd name="connsiteX12" fmla="*/ 13448 w 124501"/>
                <a:gd name="connsiteY12" fmla="*/ 603338 h 607069"/>
                <a:gd name="connsiteX13" fmla="*/ 124790 w 124501"/>
                <a:gd name="connsiteY13" fmla="*/ 303726 h 60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501" h="607069">
                  <a:moveTo>
                    <a:pt x="124790" y="303726"/>
                  </a:moveTo>
                  <a:cubicBezTo>
                    <a:pt x="124790" y="204277"/>
                    <a:pt x="102016" y="104069"/>
                    <a:pt x="37741" y="28406"/>
                  </a:cubicBezTo>
                  <a:cubicBezTo>
                    <a:pt x="32680" y="22586"/>
                    <a:pt x="23064" y="12211"/>
                    <a:pt x="12689" y="3101"/>
                  </a:cubicBezTo>
                  <a:cubicBezTo>
                    <a:pt x="9652" y="65"/>
                    <a:pt x="9146" y="65"/>
                    <a:pt x="5603" y="65"/>
                  </a:cubicBezTo>
                  <a:cubicBezTo>
                    <a:pt x="2567" y="65"/>
                    <a:pt x="289" y="65"/>
                    <a:pt x="289" y="2595"/>
                  </a:cubicBezTo>
                  <a:cubicBezTo>
                    <a:pt x="289" y="3607"/>
                    <a:pt x="1302" y="4619"/>
                    <a:pt x="1808" y="5126"/>
                  </a:cubicBezTo>
                  <a:cubicBezTo>
                    <a:pt x="10664" y="14235"/>
                    <a:pt x="27619" y="31190"/>
                    <a:pt x="44573" y="58519"/>
                  </a:cubicBezTo>
                  <a:cubicBezTo>
                    <a:pt x="85314" y="123807"/>
                    <a:pt x="103787" y="206048"/>
                    <a:pt x="103787" y="303473"/>
                  </a:cubicBezTo>
                  <a:cubicBezTo>
                    <a:pt x="103787" y="371544"/>
                    <a:pt x="94677" y="459352"/>
                    <a:pt x="52924" y="534762"/>
                  </a:cubicBezTo>
                  <a:cubicBezTo>
                    <a:pt x="32933" y="570695"/>
                    <a:pt x="11930" y="591698"/>
                    <a:pt x="1302" y="602326"/>
                  </a:cubicBezTo>
                  <a:cubicBezTo>
                    <a:pt x="795" y="603085"/>
                    <a:pt x="289" y="603844"/>
                    <a:pt x="289" y="604604"/>
                  </a:cubicBezTo>
                  <a:cubicBezTo>
                    <a:pt x="289" y="607134"/>
                    <a:pt x="2567" y="607134"/>
                    <a:pt x="5603" y="607134"/>
                  </a:cubicBezTo>
                  <a:cubicBezTo>
                    <a:pt x="9146" y="607134"/>
                    <a:pt x="9652" y="607134"/>
                    <a:pt x="13448" y="603338"/>
                  </a:cubicBezTo>
                  <a:cubicBezTo>
                    <a:pt x="98220" y="526158"/>
                    <a:pt x="124790" y="410260"/>
                    <a:pt x="124790" y="30372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D8BF1741-4F30-9C8A-3F7D-7C88D2A8AE8D}"/>
              </a:ext>
            </a:extLst>
          </p:cNvPr>
          <p:cNvSpPr txBox="1"/>
          <p:nvPr/>
        </p:nvSpPr>
        <p:spPr>
          <a:xfrm>
            <a:off x="826277" y="885028"/>
            <a:ext cx="60936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j-ea"/>
                <a:cs typeface="+mj-cs"/>
              </a:rPr>
              <a:t>Tunable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j-ea"/>
                <a:cs typeface="+mj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j-ea"/>
                <a:cs typeface="+mj-cs"/>
              </a:rPr>
              <a:t>short wavelength radiation in a compact setup </a:t>
            </a:r>
            <a:endParaRPr 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E47A0CD-C09C-BC03-420B-22B643C973ED}"/>
              </a:ext>
            </a:extLst>
          </p:cNvPr>
          <p:cNvSpPr txBox="1"/>
          <p:nvPr/>
        </p:nvSpPr>
        <p:spPr>
          <a:xfrm>
            <a:off x="6904372" y="3454832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Relativistic beaming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3397" name="Group 3396">
            <a:extLst>
              <a:ext uri="{FF2B5EF4-FFF2-40B4-BE49-F238E27FC236}">
                <a16:creationId xmlns:a16="http://schemas.microsoft.com/office/drawing/2014/main" id="{BC06504D-3378-BFB5-BB0B-BD13384934D8}"/>
              </a:ext>
            </a:extLst>
          </p:cNvPr>
          <p:cNvGrpSpPr/>
          <p:nvPr/>
        </p:nvGrpSpPr>
        <p:grpSpPr>
          <a:xfrm>
            <a:off x="7131478" y="3848254"/>
            <a:ext cx="1155619" cy="1395913"/>
            <a:chOff x="7659257" y="4096391"/>
            <a:chExt cx="1273698" cy="1538545"/>
          </a:xfrm>
        </p:grpSpPr>
        <p:sp>
          <p:nvSpPr>
            <p:cNvPr id="36" name="Graphic 34 1 1 1" descr="\documentclass{article}&#10;\usepackage{amsmath}&#10;\pagestyle{empty}&#10;\begin{document}&#10;&#10;$A$&#10;&#10;&#10;\end{document}" title="IguanaTex Vector Display">
              <a:extLst>
                <a:ext uri="{FF2B5EF4-FFF2-40B4-BE49-F238E27FC236}">
                  <a16:creationId xmlns:a16="http://schemas.microsoft.com/office/drawing/2014/main" id="{604EA70C-0C66-A18D-1F69-D8F075F488C2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>
            <a:xfrm rot="21550666">
              <a:off x="8091978" y="4096391"/>
              <a:ext cx="182364" cy="171305"/>
            </a:xfrm>
            <a:custGeom>
              <a:avLst/>
              <a:gdLst>
                <a:gd name="connsiteX0" fmla="*/ 38357 w 182364"/>
                <a:gd name="connsiteY0" fmla="*/ 143854 h 171305"/>
                <a:gd name="connsiteX1" fmla="*/ 5659 w 182364"/>
                <a:gd name="connsiteY1" fmla="*/ 163951 h 171305"/>
                <a:gd name="connsiteX2" fmla="*/ 77 w 182364"/>
                <a:gd name="connsiteY2" fmla="*/ 168736 h 171305"/>
                <a:gd name="connsiteX3" fmla="*/ 3533 w 182364"/>
                <a:gd name="connsiteY3" fmla="*/ 171368 h 171305"/>
                <a:gd name="connsiteX4" fmla="*/ 26395 w 182364"/>
                <a:gd name="connsiteY4" fmla="*/ 170650 h 171305"/>
                <a:gd name="connsiteX5" fmla="*/ 52978 w 182364"/>
                <a:gd name="connsiteY5" fmla="*/ 171368 h 171305"/>
                <a:gd name="connsiteX6" fmla="*/ 58029 w 182364"/>
                <a:gd name="connsiteY6" fmla="*/ 166822 h 171305"/>
                <a:gd name="connsiteX7" fmla="*/ 53776 w 182364"/>
                <a:gd name="connsiteY7" fmla="*/ 163951 h 171305"/>
                <a:gd name="connsiteX8" fmla="*/ 41282 w 182364"/>
                <a:gd name="connsiteY8" fmla="*/ 155577 h 171305"/>
                <a:gd name="connsiteX9" fmla="*/ 45003 w 182364"/>
                <a:gd name="connsiteY9" fmla="*/ 146725 h 171305"/>
                <a:gd name="connsiteX10" fmla="*/ 65207 w 182364"/>
                <a:gd name="connsiteY10" fmla="*/ 116100 h 171305"/>
                <a:gd name="connsiteX11" fmla="*/ 131932 w 182364"/>
                <a:gd name="connsiteY11" fmla="*/ 116100 h 171305"/>
                <a:gd name="connsiteX12" fmla="*/ 136185 w 182364"/>
                <a:gd name="connsiteY12" fmla="*/ 156056 h 171305"/>
                <a:gd name="connsiteX13" fmla="*/ 117045 w 182364"/>
                <a:gd name="connsiteY13" fmla="*/ 163951 h 171305"/>
                <a:gd name="connsiteX14" fmla="*/ 110665 w 182364"/>
                <a:gd name="connsiteY14" fmla="*/ 168736 h 171305"/>
                <a:gd name="connsiteX15" fmla="*/ 114387 w 182364"/>
                <a:gd name="connsiteY15" fmla="*/ 171368 h 171305"/>
                <a:gd name="connsiteX16" fmla="*/ 147616 w 182364"/>
                <a:gd name="connsiteY16" fmla="*/ 170650 h 171305"/>
                <a:gd name="connsiteX17" fmla="*/ 177656 w 182364"/>
                <a:gd name="connsiteY17" fmla="*/ 171368 h 171305"/>
                <a:gd name="connsiteX18" fmla="*/ 182441 w 182364"/>
                <a:gd name="connsiteY18" fmla="*/ 166583 h 171305"/>
                <a:gd name="connsiteX19" fmla="*/ 176327 w 182364"/>
                <a:gd name="connsiteY19" fmla="*/ 163951 h 171305"/>
                <a:gd name="connsiteX20" fmla="*/ 159047 w 182364"/>
                <a:gd name="connsiteY20" fmla="*/ 155338 h 171305"/>
                <a:gd name="connsiteX21" fmla="*/ 142831 w 182364"/>
                <a:gd name="connsiteY21" fmla="*/ 5805 h 171305"/>
                <a:gd name="connsiteX22" fmla="*/ 137780 w 182364"/>
                <a:gd name="connsiteY22" fmla="*/ 63 h 171305"/>
                <a:gd name="connsiteX23" fmla="*/ 130869 w 182364"/>
                <a:gd name="connsiteY23" fmla="*/ 4130 h 171305"/>
                <a:gd name="connsiteX24" fmla="*/ 38357 w 182364"/>
                <a:gd name="connsiteY24" fmla="*/ 143854 h 171305"/>
                <a:gd name="connsiteX25" fmla="*/ 70258 w 182364"/>
                <a:gd name="connsiteY25" fmla="*/ 108684 h 171305"/>
                <a:gd name="connsiteX26" fmla="*/ 122628 w 182364"/>
                <a:gd name="connsiteY26" fmla="*/ 29730 h 171305"/>
                <a:gd name="connsiteX27" fmla="*/ 131135 w 182364"/>
                <a:gd name="connsiteY27" fmla="*/ 108684 h 171305"/>
                <a:gd name="connsiteX28" fmla="*/ 70258 w 182364"/>
                <a:gd name="connsiteY28" fmla="*/ 108684 h 171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82364" h="171305">
                  <a:moveTo>
                    <a:pt x="38357" y="143854"/>
                  </a:moveTo>
                  <a:cubicBezTo>
                    <a:pt x="27724" y="159884"/>
                    <a:pt x="17356" y="163233"/>
                    <a:pt x="5659" y="163951"/>
                  </a:cubicBezTo>
                  <a:cubicBezTo>
                    <a:pt x="2469" y="164190"/>
                    <a:pt x="77" y="164190"/>
                    <a:pt x="77" y="168736"/>
                  </a:cubicBezTo>
                  <a:cubicBezTo>
                    <a:pt x="77" y="170172"/>
                    <a:pt x="1406" y="171368"/>
                    <a:pt x="3533" y="171368"/>
                  </a:cubicBezTo>
                  <a:cubicBezTo>
                    <a:pt x="10710" y="171368"/>
                    <a:pt x="18951" y="170650"/>
                    <a:pt x="26395" y="170650"/>
                  </a:cubicBezTo>
                  <a:cubicBezTo>
                    <a:pt x="35167" y="170650"/>
                    <a:pt x="44472" y="171368"/>
                    <a:pt x="52978" y="171368"/>
                  </a:cubicBezTo>
                  <a:cubicBezTo>
                    <a:pt x="54573" y="171368"/>
                    <a:pt x="58029" y="171368"/>
                    <a:pt x="58029" y="166822"/>
                  </a:cubicBezTo>
                  <a:cubicBezTo>
                    <a:pt x="58029" y="164190"/>
                    <a:pt x="55637" y="163951"/>
                    <a:pt x="53776" y="163951"/>
                  </a:cubicBezTo>
                  <a:cubicBezTo>
                    <a:pt x="47662" y="163472"/>
                    <a:pt x="41282" y="161558"/>
                    <a:pt x="41282" y="155577"/>
                  </a:cubicBezTo>
                  <a:cubicBezTo>
                    <a:pt x="41282" y="152706"/>
                    <a:pt x="42877" y="150074"/>
                    <a:pt x="45003" y="146725"/>
                  </a:cubicBezTo>
                  <a:lnTo>
                    <a:pt x="65207" y="116100"/>
                  </a:lnTo>
                  <a:lnTo>
                    <a:pt x="131932" y="116100"/>
                  </a:lnTo>
                  <a:cubicBezTo>
                    <a:pt x="132464" y="121125"/>
                    <a:pt x="136185" y="153663"/>
                    <a:pt x="136185" y="156056"/>
                  </a:cubicBezTo>
                  <a:cubicBezTo>
                    <a:pt x="136185" y="163233"/>
                    <a:pt x="122362" y="163951"/>
                    <a:pt x="117045" y="163951"/>
                  </a:cubicBezTo>
                  <a:cubicBezTo>
                    <a:pt x="113323" y="163951"/>
                    <a:pt x="110665" y="163951"/>
                    <a:pt x="110665" y="168736"/>
                  </a:cubicBezTo>
                  <a:cubicBezTo>
                    <a:pt x="110665" y="171368"/>
                    <a:pt x="113855" y="171368"/>
                    <a:pt x="114387" y="171368"/>
                  </a:cubicBezTo>
                  <a:cubicBezTo>
                    <a:pt x="125286" y="171368"/>
                    <a:pt x="136717" y="170650"/>
                    <a:pt x="147616" y="170650"/>
                  </a:cubicBezTo>
                  <a:cubicBezTo>
                    <a:pt x="154262" y="170650"/>
                    <a:pt x="171010" y="171368"/>
                    <a:pt x="177656" y="171368"/>
                  </a:cubicBezTo>
                  <a:cubicBezTo>
                    <a:pt x="179251" y="171368"/>
                    <a:pt x="182441" y="171368"/>
                    <a:pt x="182441" y="166583"/>
                  </a:cubicBezTo>
                  <a:cubicBezTo>
                    <a:pt x="182441" y="163951"/>
                    <a:pt x="179783" y="163951"/>
                    <a:pt x="176327" y="163951"/>
                  </a:cubicBezTo>
                  <a:cubicBezTo>
                    <a:pt x="159845" y="163951"/>
                    <a:pt x="159845" y="162276"/>
                    <a:pt x="159047" y="155338"/>
                  </a:cubicBezTo>
                  <a:lnTo>
                    <a:pt x="142831" y="5805"/>
                  </a:lnTo>
                  <a:cubicBezTo>
                    <a:pt x="142300" y="1020"/>
                    <a:pt x="142300" y="63"/>
                    <a:pt x="137780" y="63"/>
                  </a:cubicBezTo>
                  <a:cubicBezTo>
                    <a:pt x="133527" y="63"/>
                    <a:pt x="132464" y="1738"/>
                    <a:pt x="130869" y="4130"/>
                  </a:cubicBezTo>
                  <a:lnTo>
                    <a:pt x="38357" y="143854"/>
                  </a:lnTo>
                  <a:close/>
                  <a:moveTo>
                    <a:pt x="70258" y="108684"/>
                  </a:moveTo>
                  <a:lnTo>
                    <a:pt x="122628" y="29730"/>
                  </a:lnTo>
                  <a:lnTo>
                    <a:pt x="131135" y="108684"/>
                  </a:lnTo>
                  <a:lnTo>
                    <a:pt x="70258" y="108684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4DFC9083-BCC2-91A2-32CE-5E514DA77F54}"/>
                </a:ext>
              </a:extLst>
            </p:cNvPr>
            <p:cNvGrpSpPr/>
            <p:nvPr/>
          </p:nvGrpSpPr>
          <p:grpSpPr>
            <a:xfrm>
              <a:off x="7659257" y="4338033"/>
              <a:ext cx="1080000" cy="1080000"/>
              <a:chOff x="7659257" y="4338033"/>
              <a:chExt cx="1080000" cy="1080000"/>
            </a:xfrm>
          </p:grpSpPr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EAF65B73-1607-3068-D3B3-BD854E27568B}"/>
                  </a:ext>
                </a:extLst>
              </p:cNvPr>
              <p:cNvGrpSpPr/>
              <p:nvPr/>
            </p:nvGrpSpPr>
            <p:grpSpPr>
              <a:xfrm>
                <a:off x="7659257" y="4338033"/>
                <a:ext cx="1080000" cy="1080000"/>
                <a:chOff x="7659257" y="4338033"/>
                <a:chExt cx="1080000" cy="1080000"/>
              </a:xfrm>
            </p:grpSpPr>
            <p:cxnSp>
              <p:nvCxnSpPr>
                <p:cNvPr id="6" name="Straight Arrow Connector 5">
                  <a:extLst>
                    <a:ext uri="{FF2B5EF4-FFF2-40B4-BE49-F238E27FC236}">
                      <a16:creationId xmlns:a16="http://schemas.microsoft.com/office/drawing/2014/main" id="{1C88466C-5880-22B6-FCB0-E2A6EE3EA75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199257" y="4338033"/>
                  <a:ext cx="0" cy="1080000"/>
                </a:xfrm>
                <a:prstGeom prst="straightConnector1">
                  <a:avLst/>
                </a:prstGeom>
                <a:ln w="15875">
                  <a:solidFill>
                    <a:schemeClr val="tx1"/>
                  </a:solidFill>
                  <a:headEnd type="stealth"/>
                  <a:tailEnd type="stealt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" name="Straight Arrow Connector 6">
                  <a:extLst>
                    <a:ext uri="{FF2B5EF4-FFF2-40B4-BE49-F238E27FC236}">
                      <a16:creationId xmlns:a16="http://schemas.microsoft.com/office/drawing/2014/main" id="{E33D7F16-F043-1101-8EF3-5DA853CF21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659257" y="4878033"/>
                  <a:ext cx="1080000" cy="0"/>
                </a:xfrm>
                <a:prstGeom prst="straightConnector1">
                  <a:avLst/>
                </a:prstGeom>
                <a:ln w="15875">
                  <a:solidFill>
                    <a:schemeClr val="tx1"/>
                  </a:solidFill>
                  <a:headEnd type="stealth"/>
                  <a:tailEnd type="stealt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A8CFDA29-C316-6C7A-91F9-3C73A9B2CA2D}"/>
                  </a:ext>
                </a:extLst>
              </p:cNvPr>
              <p:cNvSpPr/>
              <p:nvPr/>
            </p:nvSpPr>
            <p:spPr>
              <a:xfrm>
                <a:off x="8163257" y="4842033"/>
                <a:ext cx="72000" cy="720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" name="Graphic 38 1 1" descr="\documentclass{article}&#10;\usepackage{amsmath}&#10;\pagestyle{empty}&#10;\begin{document}&#10;&#10;$B$&#10;&#10;&#10;\end{document}" title="IguanaTex Vector Display">
              <a:extLst>
                <a:ext uri="{FF2B5EF4-FFF2-40B4-BE49-F238E27FC236}">
                  <a16:creationId xmlns:a16="http://schemas.microsoft.com/office/drawing/2014/main" id="{FEC0FC73-DC72-4BF0-6299-2D21F53D73E9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>
            <a:xfrm rot="21550666">
              <a:off x="8750266" y="4796329"/>
              <a:ext cx="182689" cy="163409"/>
            </a:xfrm>
            <a:custGeom>
              <a:avLst/>
              <a:gdLst>
                <a:gd name="connsiteX0" fmla="*/ 30269 w 182689"/>
                <a:gd name="connsiteY0" fmla="*/ 144811 h 163409"/>
                <a:gd name="connsiteX1" fmla="*/ 6985 w 182689"/>
                <a:gd name="connsiteY1" fmla="*/ 156056 h 163409"/>
                <a:gd name="connsiteX2" fmla="*/ 77 w 182689"/>
                <a:gd name="connsiteY2" fmla="*/ 160841 h 163409"/>
                <a:gd name="connsiteX3" fmla="*/ 6985 w 182689"/>
                <a:gd name="connsiteY3" fmla="*/ 163472 h 163409"/>
                <a:gd name="connsiteX4" fmla="*/ 98330 w 182689"/>
                <a:gd name="connsiteY4" fmla="*/ 163472 h 163409"/>
                <a:gd name="connsiteX5" fmla="*/ 168950 w 182689"/>
                <a:gd name="connsiteY5" fmla="*/ 111794 h 163409"/>
                <a:gd name="connsiteX6" fmla="*/ 129290 w 182689"/>
                <a:gd name="connsiteY6" fmla="*/ 78059 h 163409"/>
                <a:gd name="connsiteX7" fmla="*/ 182766 w 182689"/>
                <a:gd name="connsiteY7" fmla="*/ 33080 h 163409"/>
                <a:gd name="connsiteX8" fmla="*/ 135175 w 182689"/>
                <a:gd name="connsiteY8" fmla="*/ 63 h 163409"/>
                <a:gd name="connsiteX9" fmla="*/ 49203 w 182689"/>
                <a:gd name="connsiteY9" fmla="*/ 63 h 163409"/>
                <a:gd name="connsiteX10" fmla="*/ 41783 w 182689"/>
                <a:gd name="connsiteY10" fmla="*/ 4848 h 163409"/>
                <a:gd name="connsiteX11" fmla="*/ 48947 w 182689"/>
                <a:gd name="connsiteY11" fmla="*/ 7480 h 163409"/>
                <a:gd name="connsiteX12" fmla="*/ 58670 w 182689"/>
                <a:gd name="connsiteY12" fmla="*/ 7958 h 163409"/>
                <a:gd name="connsiteX13" fmla="*/ 65579 w 182689"/>
                <a:gd name="connsiteY13" fmla="*/ 11786 h 163409"/>
                <a:gd name="connsiteX14" fmla="*/ 64555 w 182689"/>
                <a:gd name="connsiteY14" fmla="*/ 16332 h 163409"/>
                <a:gd name="connsiteX15" fmla="*/ 30269 w 182689"/>
                <a:gd name="connsiteY15" fmla="*/ 144811 h 163409"/>
                <a:gd name="connsiteX16" fmla="*/ 68905 w 182689"/>
                <a:gd name="connsiteY16" fmla="*/ 75906 h 163409"/>
                <a:gd name="connsiteX17" fmla="*/ 84769 w 182689"/>
                <a:gd name="connsiteY17" fmla="*/ 16571 h 163409"/>
                <a:gd name="connsiteX18" fmla="*/ 98586 w 182689"/>
                <a:gd name="connsiteY18" fmla="*/ 7480 h 163409"/>
                <a:gd name="connsiteX19" fmla="*/ 131593 w 182689"/>
                <a:gd name="connsiteY19" fmla="*/ 7480 h 163409"/>
                <a:gd name="connsiteX20" fmla="*/ 159482 w 182689"/>
                <a:gd name="connsiteY20" fmla="*/ 32123 h 163409"/>
                <a:gd name="connsiteX21" fmla="*/ 106262 w 182689"/>
                <a:gd name="connsiteY21" fmla="*/ 75906 h 163409"/>
                <a:gd name="connsiteX22" fmla="*/ 68905 w 182689"/>
                <a:gd name="connsiteY22" fmla="*/ 75906 h 163409"/>
                <a:gd name="connsiteX23" fmla="*/ 57391 w 182689"/>
                <a:gd name="connsiteY23" fmla="*/ 156056 h 163409"/>
                <a:gd name="connsiteX24" fmla="*/ 51762 w 182689"/>
                <a:gd name="connsiteY24" fmla="*/ 155816 h 163409"/>
                <a:gd name="connsiteX25" fmla="*/ 48436 w 182689"/>
                <a:gd name="connsiteY25" fmla="*/ 153424 h 163409"/>
                <a:gd name="connsiteX26" fmla="*/ 49715 w 182689"/>
                <a:gd name="connsiteY26" fmla="*/ 147921 h 163409"/>
                <a:gd name="connsiteX27" fmla="*/ 67370 w 182689"/>
                <a:gd name="connsiteY27" fmla="*/ 81169 h 163409"/>
                <a:gd name="connsiteX28" fmla="*/ 115729 w 182689"/>
                <a:gd name="connsiteY28" fmla="*/ 81169 h 163409"/>
                <a:gd name="connsiteX29" fmla="*/ 145154 w 182689"/>
                <a:gd name="connsiteY29" fmla="*/ 109162 h 163409"/>
                <a:gd name="connsiteX30" fmla="*/ 92189 w 182689"/>
                <a:gd name="connsiteY30" fmla="*/ 156056 h 163409"/>
                <a:gd name="connsiteX31" fmla="*/ 57391 w 182689"/>
                <a:gd name="connsiteY31" fmla="*/ 156056 h 16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2689" h="163409">
                  <a:moveTo>
                    <a:pt x="30269" y="144811"/>
                  </a:moveTo>
                  <a:cubicBezTo>
                    <a:pt x="27710" y="154142"/>
                    <a:pt x="27199" y="156056"/>
                    <a:pt x="6985" y="156056"/>
                  </a:cubicBezTo>
                  <a:cubicBezTo>
                    <a:pt x="2635" y="156056"/>
                    <a:pt x="77" y="156056"/>
                    <a:pt x="77" y="160841"/>
                  </a:cubicBezTo>
                  <a:cubicBezTo>
                    <a:pt x="77" y="163472"/>
                    <a:pt x="2380" y="163472"/>
                    <a:pt x="6985" y="163472"/>
                  </a:cubicBezTo>
                  <a:lnTo>
                    <a:pt x="98330" y="163472"/>
                  </a:lnTo>
                  <a:cubicBezTo>
                    <a:pt x="138757" y="163472"/>
                    <a:pt x="168950" y="135241"/>
                    <a:pt x="168950" y="111794"/>
                  </a:cubicBezTo>
                  <a:cubicBezTo>
                    <a:pt x="168950" y="94568"/>
                    <a:pt x="154109" y="80691"/>
                    <a:pt x="129290" y="78059"/>
                  </a:cubicBezTo>
                  <a:cubicBezTo>
                    <a:pt x="155900" y="73513"/>
                    <a:pt x="182766" y="55809"/>
                    <a:pt x="182766" y="33080"/>
                  </a:cubicBezTo>
                  <a:cubicBezTo>
                    <a:pt x="182766" y="15375"/>
                    <a:pt x="165879" y="63"/>
                    <a:pt x="135175" y="63"/>
                  </a:cubicBezTo>
                  <a:lnTo>
                    <a:pt x="49203" y="63"/>
                  </a:lnTo>
                  <a:cubicBezTo>
                    <a:pt x="44342" y="63"/>
                    <a:pt x="41783" y="63"/>
                    <a:pt x="41783" y="4848"/>
                  </a:cubicBezTo>
                  <a:cubicBezTo>
                    <a:pt x="41783" y="7480"/>
                    <a:pt x="44086" y="7480"/>
                    <a:pt x="48947" y="7480"/>
                  </a:cubicBezTo>
                  <a:cubicBezTo>
                    <a:pt x="49459" y="7480"/>
                    <a:pt x="54321" y="7480"/>
                    <a:pt x="58670" y="7958"/>
                  </a:cubicBezTo>
                  <a:cubicBezTo>
                    <a:pt x="63276" y="8437"/>
                    <a:pt x="65579" y="8676"/>
                    <a:pt x="65579" y="11786"/>
                  </a:cubicBezTo>
                  <a:cubicBezTo>
                    <a:pt x="65579" y="12743"/>
                    <a:pt x="65323" y="13461"/>
                    <a:pt x="64555" y="16332"/>
                  </a:cubicBezTo>
                  <a:lnTo>
                    <a:pt x="30269" y="144811"/>
                  </a:lnTo>
                  <a:close/>
                  <a:moveTo>
                    <a:pt x="68905" y="75906"/>
                  </a:moveTo>
                  <a:lnTo>
                    <a:pt x="84769" y="16571"/>
                  </a:lnTo>
                  <a:cubicBezTo>
                    <a:pt x="87072" y="8197"/>
                    <a:pt x="87584" y="7480"/>
                    <a:pt x="98586" y="7480"/>
                  </a:cubicBezTo>
                  <a:lnTo>
                    <a:pt x="131593" y="7480"/>
                  </a:lnTo>
                  <a:cubicBezTo>
                    <a:pt x="154109" y="7480"/>
                    <a:pt x="159482" y="21596"/>
                    <a:pt x="159482" y="32123"/>
                  </a:cubicBezTo>
                  <a:cubicBezTo>
                    <a:pt x="159482" y="53177"/>
                    <a:pt x="137478" y="75906"/>
                    <a:pt x="106262" y="75906"/>
                  </a:cubicBezTo>
                  <a:lnTo>
                    <a:pt x="68905" y="75906"/>
                  </a:lnTo>
                  <a:close/>
                  <a:moveTo>
                    <a:pt x="57391" y="156056"/>
                  </a:moveTo>
                  <a:cubicBezTo>
                    <a:pt x="53809" y="156056"/>
                    <a:pt x="53297" y="156056"/>
                    <a:pt x="51762" y="155816"/>
                  </a:cubicBezTo>
                  <a:cubicBezTo>
                    <a:pt x="49203" y="155577"/>
                    <a:pt x="48436" y="155338"/>
                    <a:pt x="48436" y="153424"/>
                  </a:cubicBezTo>
                  <a:cubicBezTo>
                    <a:pt x="48436" y="152706"/>
                    <a:pt x="48436" y="152228"/>
                    <a:pt x="49715" y="147921"/>
                  </a:cubicBezTo>
                  <a:lnTo>
                    <a:pt x="67370" y="81169"/>
                  </a:lnTo>
                  <a:lnTo>
                    <a:pt x="115729" y="81169"/>
                  </a:lnTo>
                  <a:cubicBezTo>
                    <a:pt x="140292" y="81169"/>
                    <a:pt x="145154" y="98874"/>
                    <a:pt x="145154" y="109162"/>
                  </a:cubicBezTo>
                  <a:cubicBezTo>
                    <a:pt x="145154" y="132848"/>
                    <a:pt x="122382" y="156056"/>
                    <a:pt x="92189" y="156056"/>
                  </a:cubicBezTo>
                  <a:lnTo>
                    <a:pt x="57391" y="156056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4" name="Graphic 42 1" descr="\documentclass{article}&#10;\usepackage{amsmath}&#10;\pagestyle{empty}&#10;\begin{document}&#10;&#10;$C$&#10;&#10;&#10;\end{document}" title="IguanaTex Vector Display">
              <a:extLst>
                <a:ext uri="{FF2B5EF4-FFF2-40B4-BE49-F238E27FC236}">
                  <a16:creationId xmlns:a16="http://schemas.microsoft.com/office/drawing/2014/main" id="{5385E9B4-B504-22C5-C894-833AC594DFA1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>
            <a:xfrm rot="21550666">
              <a:off x="8100585" y="5461000"/>
              <a:ext cx="165151" cy="173936"/>
            </a:xfrm>
            <a:custGeom>
              <a:avLst/>
              <a:gdLst>
                <a:gd name="connsiteX0" fmla="*/ 165228 w 165151"/>
                <a:gd name="connsiteY0" fmla="*/ 2455 h 173936"/>
                <a:gd name="connsiteX1" fmla="*/ 162670 w 165151"/>
                <a:gd name="connsiteY1" fmla="*/ 63 h 173936"/>
                <a:gd name="connsiteX2" fmla="*/ 159180 w 165151"/>
                <a:gd name="connsiteY2" fmla="*/ 2934 h 173936"/>
                <a:gd name="connsiteX3" fmla="*/ 142898 w 165151"/>
                <a:gd name="connsiteY3" fmla="*/ 21356 h 173936"/>
                <a:gd name="connsiteX4" fmla="*/ 104285 w 165151"/>
                <a:gd name="connsiteY4" fmla="*/ 63 h 173936"/>
                <a:gd name="connsiteX5" fmla="*/ 77 w 165151"/>
                <a:gd name="connsiteY5" fmla="*/ 108444 h 173936"/>
                <a:gd name="connsiteX6" fmla="*/ 63113 w 165151"/>
                <a:gd name="connsiteY6" fmla="*/ 174000 h 173936"/>
                <a:gd name="connsiteX7" fmla="*/ 113357 w 165151"/>
                <a:gd name="connsiteY7" fmla="*/ 153424 h 173936"/>
                <a:gd name="connsiteX8" fmla="*/ 138944 w 165151"/>
                <a:gd name="connsiteY8" fmla="*/ 111315 h 173936"/>
                <a:gd name="connsiteX9" fmla="*/ 136152 w 165151"/>
                <a:gd name="connsiteY9" fmla="*/ 108923 h 173936"/>
                <a:gd name="connsiteX10" fmla="*/ 133128 w 165151"/>
                <a:gd name="connsiteY10" fmla="*/ 111315 h 173936"/>
                <a:gd name="connsiteX11" fmla="*/ 109635 w 165151"/>
                <a:gd name="connsiteY11" fmla="*/ 149117 h 173936"/>
                <a:gd name="connsiteX12" fmla="*/ 66835 w 165151"/>
                <a:gd name="connsiteY12" fmla="*/ 166583 h 173936"/>
                <a:gd name="connsiteX13" fmla="*/ 21244 w 165151"/>
                <a:gd name="connsiteY13" fmla="*/ 116818 h 173936"/>
                <a:gd name="connsiteX14" fmla="*/ 49390 w 165151"/>
                <a:gd name="connsiteY14" fmla="*/ 36429 h 173936"/>
                <a:gd name="connsiteX15" fmla="*/ 106146 w 165151"/>
                <a:gd name="connsiteY15" fmla="*/ 7480 h 173936"/>
                <a:gd name="connsiteX16" fmla="*/ 143596 w 165151"/>
                <a:gd name="connsiteY16" fmla="*/ 53655 h 173936"/>
                <a:gd name="connsiteX17" fmla="*/ 142898 w 165151"/>
                <a:gd name="connsiteY17" fmla="*/ 65857 h 173936"/>
                <a:gd name="connsiteX18" fmla="*/ 146387 w 165151"/>
                <a:gd name="connsiteY18" fmla="*/ 68250 h 173936"/>
                <a:gd name="connsiteX19" fmla="*/ 150574 w 165151"/>
                <a:gd name="connsiteY19" fmla="*/ 63465 h 173936"/>
                <a:gd name="connsiteX20" fmla="*/ 165228 w 165151"/>
                <a:gd name="connsiteY20" fmla="*/ 2455 h 17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5151" h="173936">
                  <a:moveTo>
                    <a:pt x="165228" y="2455"/>
                  </a:moveTo>
                  <a:cubicBezTo>
                    <a:pt x="165228" y="1738"/>
                    <a:pt x="164763" y="63"/>
                    <a:pt x="162670" y="63"/>
                  </a:cubicBezTo>
                  <a:cubicBezTo>
                    <a:pt x="161972" y="63"/>
                    <a:pt x="161739" y="302"/>
                    <a:pt x="159180" y="2934"/>
                  </a:cubicBezTo>
                  <a:lnTo>
                    <a:pt x="142898" y="21356"/>
                  </a:lnTo>
                  <a:cubicBezTo>
                    <a:pt x="140804" y="18007"/>
                    <a:pt x="130104" y="63"/>
                    <a:pt x="104285" y="63"/>
                  </a:cubicBezTo>
                  <a:cubicBezTo>
                    <a:pt x="52413" y="63"/>
                    <a:pt x="77" y="52938"/>
                    <a:pt x="77" y="108444"/>
                  </a:cubicBezTo>
                  <a:cubicBezTo>
                    <a:pt x="77" y="147921"/>
                    <a:pt x="27524" y="174000"/>
                    <a:pt x="63113" y="174000"/>
                  </a:cubicBezTo>
                  <a:cubicBezTo>
                    <a:pt x="83350" y="174000"/>
                    <a:pt x="101028" y="164429"/>
                    <a:pt x="113357" y="153424"/>
                  </a:cubicBezTo>
                  <a:cubicBezTo>
                    <a:pt x="134989" y="133805"/>
                    <a:pt x="138944" y="112033"/>
                    <a:pt x="138944" y="111315"/>
                  </a:cubicBezTo>
                  <a:cubicBezTo>
                    <a:pt x="138944" y="108923"/>
                    <a:pt x="136617" y="108923"/>
                    <a:pt x="136152" y="108923"/>
                  </a:cubicBezTo>
                  <a:cubicBezTo>
                    <a:pt x="134757" y="108923"/>
                    <a:pt x="133594" y="109401"/>
                    <a:pt x="133128" y="111315"/>
                  </a:cubicBezTo>
                  <a:cubicBezTo>
                    <a:pt x="131035" y="118254"/>
                    <a:pt x="125685" y="135241"/>
                    <a:pt x="109635" y="149117"/>
                  </a:cubicBezTo>
                  <a:cubicBezTo>
                    <a:pt x="93585" y="162515"/>
                    <a:pt x="78931" y="166583"/>
                    <a:pt x="66835" y="166583"/>
                  </a:cubicBezTo>
                  <a:cubicBezTo>
                    <a:pt x="45900" y="166583"/>
                    <a:pt x="21244" y="154142"/>
                    <a:pt x="21244" y="116818"/>
                  </a:cubicBezTo>
                  <a:cubicBezTo>
                    <a:pt x="21244" y="103181"/>
                    <a:pt x="26129" y="64422"/>
                    <a:pt x="49390" y="36429"/>
                  </a:cubicBezTo>
                  <a:cubicBezTo>
                    <a:pt x="63579" y="19442"/>
                    <a:pt x="85444" y="7480"/>
                    <a:pt x="106146" y="7480"/>
                  </a:cubicBezTo>
                  <a:cubicBezTo>
                    <a:pt x="129872" y="7480"/>
                    <a:pt x="143596" y="25902"/>
                    <a:pt x="143596" y="53655"/>
                  </a:cubicBezTo>
                  <a:cubicBezTo>
                    <a:pt x="143596" y="63226"/>
                    <a:pt x="142898" y="63465"/>
                    <a:pt x="142898" y="65857"/>
                  </a:cubicBezTo>
                  <a:cubicBezTo>
                    <a:pt x="142898" y="68250"/>
                    <a:pt x="145457" y="68250"/>
                    <a:pt x="146387" y="68250"/>
                  </a:cubicBezTo>
                  <a:cubicBezTo>
                    <a:pt x="149411" y="68250"/>
                    <a:pt x="149411" y="67771"/>
                    <a:pt x="150574" y="63465"/>
                  </a:cubicBezTo>
                  <a:lnTo>
                    <a:pt x="165228" y="2455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3398" name="Group 3397">
            <a:extLst>
              <a:ext uri="{FF2B5EF4-FFF2-40B4-BE49-F238E27FC236}">
                <a16:creationId xmlns:a16="http://schemas.microsoft.com/office/drawing/2014/main" id="{87EAAC5E-4CD2-64F4-7359-2701BD5A25CB}"/>
              </a:ext>
            </a:extLst>
          </p:cNvPr>
          <p:cNvGrpSpPr/>
          <p:nvPr/>
        </p:nvGrpSpPr>
        <p:grpSpPr>
          <a:xfrm>
            <a:off x="8785011" y="3945609"/>
            <a:ext cx="1245441" cy="1201202"/>
            <a:chOff x="9447964" y="4191000"/>
            <a:chExt cx="1372698" cy="1323939"/>
          </a:xfrm>
        </p:grpSpPr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469E2CD8-BFA6-17A3-73CB-039197CAB291}"/>
                </a:ext>
              </a:extLst>
            </p:cNvPr>
            <p:cNvCxnSpPr>
              <a:cxnSpLocks/>
            </p:cNvCxnSpPr>
            <p:nvPr/>
          </p:nvCxnSpPr>
          <p:spPr>
            <a:xfrm rot="2400000" flipV="1">
              <a:off x="10035785" y="4393666"/>
              <a:ext cx="0" cy="54000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0C8FD4A3-6F26-DDFF-80F5-B29B284A33D4}"/>
                </a:ext>
              </a:extLst>
            </p:cNvPr>
            <p:cNvCxnSpPr>
              <a:cxnSpLocks/>
            </p:cNvCxnSpPr>
            <p:nvPr/>
          </p:nvCxnSpPr>
          <p:spPr>
            <a:xfrm>
              <a:off x="9447964" y="4886398"/>
              <a:ext cx="1080000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46C5E7B8-FBC9-8FDC-3577-B4CB01CAE12E}"/>
                </a:ext>
              </a:extLst>
            </p:cNvPr>
            <p:cNvSpPr/>
            <p:nvPr/>
          </p:nvSpPr>
          <p:spPr>
            <a:xfrm>
              <a:off x="9826234" y="4850398"/>
              <a:ext cx="72000" cy="7200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CBB0C71C-B3E9-0371-0FFF-56C7BA1C2A93}"/>
                </a:ext>
              </a:extLst>
            </p:cNvPr>
            <p:cNvCxnSpPr>
              <a:cxnSpLocks/>
            </p:cNvCxnSpPr>
            <p:nvPr/>
          </p:nvCxnSpPr>
          <p:spPr>
            <a:xfrm rot="8400000" flipV="1">
              <a:off x="10035785" y="4828162"/>
              <a:ext cx="0" cy="54000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" name="Group 55" descr="\documentclass{article}&#10;\usepackage{amsmath}&#10;\pagestyle{empty}&#10;\begin{document}&#10;&#10;$A'$&#10;&#10;&#10;\end{document}" title="IguanaTex Vector Display">
              <a:extLst>
                <a:ext uri="{FF2B5EF4-FFF2-40B4-BE49-F238E27FC236}">
                  <a16:creationId xmlns:a16="http://schemas.microsoft.com/office/drawing/2014/main" id="{C4E974E7-0601-A376-1F58-0D7274995C3F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 rot="21550666">
              <a:off x="10213975" y="4191000"/>
              <a:ext cx="223598" cy="200491"/>
              <a:chOff x="12060236" y="5698101"/>
              <a:chExt cx="223598" cy="200491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9A63828-F50B-6856-D147-E930FD7AD9B9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12060236" y="5708254"/>
                <a:ext cx="165951" cy="190338"/>
              </a:xfrm>
              <a:custGeom>
                <a:avLst/>
                <a:gdLst>
                  <a:gd name="connsiteX0" fmla="*/ 34912 w 165951"/>
                  <a:gd name="connsiteY0" fmla="*/ 159830 h 190338"/>
                  <a:gd name="connsiteX1" fmla="*/ 5157 w 165951"/>
                  <a:gd name="connsiteY1" fmla="*/ 182160 h 190338"/>
                  <a:gd name="connsiteX2" fmla="*/ 77 w 165951"/>
                  <a:gd name="connsiteY2" fmla="*/ 187477 h 190338"/>
                  <a:gd name="connsiteX3" fmla="*/ 3222 w 165951"/>
                  <a:gd name="connsiteY3" fmla="*/ 190401 h 190338"/>
                  <a:gd name="connsiteX4" fmla="*/ 24026 w 165951"/>
                  <a:gd name="connsiteY4" fmla="*/ 189604 h 190338"/>
                  <a:gd name="connsiteX5" fmla="*/ 48217 w 165951"/>
                  <a:gd name="connsiteY5" fmla="*/ 190401 h 190338"/>
                  <a:gd name="connsiteX6" fmla="*/ 52814 w 165951"/>
                  <a:gd name="connsiteY6" fmla="*/ 185350 h 190338"/>
                  <a:gd name="connsiteX7" fmla="*/ 48943 w 165951"/>
                  <a:gd name="connsiteY7" fmla="*/ 182160 h 190338"/>
                  <a:gd name="connsiteX8" fmla="*/ 37573 w 165951"/>
                  <a:gd name="connsiteY8" fmla="*/ 172856 h 190338"/>
                  <a:gd name="connsiteX9" fmla="*/ 40960 w 165951"/>
                  <a:gd name="connsiteY9" fmla="*/ 163020 h 190338"/>
                  <a:gd name="connsiteX10" fmla="*/ 59345 w 165951"/>
                  <a:gd name="connsiteY10" fmla="*/ 128993 h 190338"/>
                  <a:gd name="connsiteX11" fmla="*/ 120065 w 165951"/>
                  <a:gd name="connsiteY11" fmla="*/ 128993 h 190338"/>
                  <a:gd name="connsiteX12" fmla="*/ 123936 w 165951"/>
                  <a:gd name="connsiteY12" fmla="*/ 173388 h 190338"/>
                  <a:gd name="connsiteX13" fmla="*/ 106518 w 165951"/>
                  <a:gd name="connsiteY13" fmla="*/ 182160 h 190338"/>
                  <a:gd name="connsiteX14" fmla="*/ 100712 w 165951"/>
                  <a:gd name="connsiteY14" fmla="*/ 187477 h 190338"/>
                  <a:gd name="connsiteX15" fmla="*/ 104099 w 165951"/>
                  <a:gd name="connsiteY15" fmla="*/ 190401 h 190338"/>
                  <a:gd name="connsiteX16" fmla="*/ 134338 w 165951"/>
                  <a:gd name="connsiteY16" fmla="*/ 189604 h 190338"/>
                  <a:gd name="connsiteX17" fmla="*/ 161674 w 165951"/>
                  <a:gd name="connsiteY17" fmla="*/ 190401 h 190338"/>
                  <a:gd name="connsiteX18" fmla="*/ 166028 w 165951"/>
                  <a:gd name="connsiteY18" fmla="*/ 185085 h 190338"/>
                  <a:gd name="connsiteX19" fmla="*/ 160464 w 165951"/>
                  <a:gd name="connsiteY19" fmla="*/ 182160 h 190338"/>
                  <a:gd name="connsiteX20" fmla="*/ 144740 w 165951"/>
                  <a:gd name="connsiteY20" fmla="*/ 172590 h 190338"/>
                  <a:gd name="connsiteX21" fmla="*/ 129983 w 165951"/>
                  <a:gd name="connsiteY21" fmla="*/ 6443 h 190338"/>
                  <a:gd name="connsiteX22" fmla="*/ 125387 w 165951"/>
                  <a:gd name="connsiteY22" fmla="*/ 63 h 190338"/>
                  <a:gd name="connsiteX23" fmla="*/ 119097 w 165951"/>
                  <a:gd name="connsiteY23" fmla="*/ 4582 h 190338"/>
                  <a:gd name="connsiteX24" fmla="*/ 34912 w 165951"/>
                  <a:gd name="connsiteY24" fmla="*/ 159830 h 190338"/>
                  <a:gd name="connsiteX25" fmla="*/ 63941 w 165951"/>
                  <a:gd name="connsiteY25" fmla="*/ 120752 h 190338"/>
                  <a:gd name="connsiteX26" fmla="*/ 111598 w 165951"/>
                  <a:gd name="connsiteY26" fmla="*/ 33026 h 190338"/>
                  <a:gd name="connsiteX27" fmla="*/ 119339 w 165951"/>
                  <a:gd name="connsiteY27" fmla="*/ 120752 h 190338"/>
                  <a:gd name="connsiteX28" fmla="*/ 63941 w 165951"/>
                  <a:gd name="connsiteY28" fmla="*/ 120752 h 190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5951" h="190338">
                    <a:moveTo>
                      <a:pt x="34912" y="159830"/>
                    </a:moveTo>
                    <a:cubicBezTo>
                      <a:pt x="25236" y="177641"/>
                      <a:pt x="15801" y="181363"/>
                      <a:pt x="5157" y="182160"/>
                    </a:cubicBezTo>
                    <a:cubicBezTo>
                      <a:pt x="2254" y="182426"/>
                      <a:pt x="77" y="182426"/>
                      <a:pt x="77" y="187477"/>
                    </a:cubicBezTo>
                    <a:cubicBezTo>
                      <a:pt x="77" y="189072"/>
                      <a:pt x="1286" y="190401"/>
                      <a:pt x="3222" y="190401"/>
                    </a:cubicBezTo>
                    <a:cubicBezTo>
                      <a:pt x="9753" y="190401"/>
                      <a:pt x="17252" y="189604"/>
                      <a:pt x="24026" y="189604"/>
                    </a:cubicBezTo>
                    <a:cubicBezTo>
                      <a:pt x="32009" y="189604"/>
                      <a:pt x="40476" y="190401"/>
                      <a:pt x="48217" y="190401"/>
                    </a:cubicBezTo>
                    <a:cubicBezTo>
                      <a:pt x="49669" y="190401"/>
                      <a:pt x="52814" y="190401"/>
                      <a:pt x="52814" y="185350"/>
                    </a:cubicBezTo>
                    <a:cubicBezTo>
                      <a:pt x="52814" y="182426"/>
                      <a:pt x="50636" y="182160"/>
                      <a:pt x="48943" y="182160"/>
                    </a:cubicBezTo>
                    <a:cubicBezTo>
                      <a:pt x="43379" y="181629"/>
                      <a:pt x="37573" y="179502"/>
                      <a:pt x="37573" y="172856"/>
                    </a:cubicBezTo>
                    <a:cubicBezTo>
                      <a:pt x="37573" y="169666"/>
                      <a:pt x="39025" y="166742"/>
                      <a:pt x="40960" y="163020"/>
                    </a:cubicBezTo>
                    <a:lnTo>
                      <a:pt x="59345" y="128993"/>
                    </a:lnTo>
                    <a:lnTo>
                      <a:pt x="120065" y="128993"/>
                    </a:lnTo>
                    <a:cubicBezTo>
                      <a:pt x="120549" y="134576"/>
                      <a:pt x="123936" y="170729"/>
                      <a:pt x="123936" y="173388"/>
                    </a:cubicBezTo>
                    <a:cubicBezTo>
                      <a:pt x="123936" y="181363"/>
                      <a:pt x="111356" y="182160"/>
                      <a:pt x="106518" y="182160"/>
                    </a:cubicBezTo>
                    <a:cubicBezTo>
                      <a:pt x="103131" y="182160"/>
                      <a:pt x="100712" y="182160"/>
                      <a:pt x="100712" y="187477"/>
                    </a:cubicBezTo>
                    <a:cubicBezTo>
                      <a:pt x="100712" y="190401"/>
                      <a:pt x="103615" y="190401"/>
                      <a:pt x="104099" y="190401"/>
                    </a:cubicBezTo>
                    <a:cubicBezTo>
                      <a:pt x="114017" y="190401"/>
                      <a:pt x="124419" y="189604"/>
                      <a:pt x="134338" y="189604"/>
                    </a:cubicBezTo>
                    <a:cubicBezTo>
                      <a:pt x="140386" y="189604"/>
                      <a:pt x="155626" y="190401"/>
                      <a:pt x="161674" y="190401"/>
                    </a:cubicBezTo>
                    <a:cubicBezTo>
                      <a:pt x="163125" y="190401"/>
                      <a:pt x="166028" y="190401"/>
                      <a:pt x="166028" y="185085"/>
                    </a:cubicBezTo>
                    <a:cubicBezTo>
                      <a:pt x="166028" y="182160"/>
                      <a:pt x="163609" y="182160"/>
                      <a:pt x="160464" y="182160"/>
                    </a:cubicBezTo>
                    <a:cubicBezTo>
                      <a:pt x="145466" y="182160"/>
                      <a:pt x="145466" y="180300"/>
                      <a:pt x="144740" y="172590"/>
                    </a:cubicBezTo>
                    <a:lnTo>
                      <a:pt x="129983" y="6443"/>
                    </a:lnTo>
                    <a:cubicBezTo>
                      <a:pt x="129500" y="1126"/>
                      <a:pt x="129500" y="63"/>
                      <a:pt x="125387" y="63"/>
                    </a:cubicBezTo>
                    <a:cubicBezTo>
                      <a:pt x="121516" y="63"/>
                      <a:pt x="120549" y="1924"/>
                      <a:pt x="119097" y="4582"/>
                    </a:cubicBezTo>
                    <a:lnTo>
                      <a:pt x="34912" y="159830"/>
                    </a:lnTo>
                    <a:close/>
                    <a:moveTo>
                      <a:pt x="63941" y="120752"/>
                    </a:moveTo>
                    <a:lnTo>
                      <a:pt x="111598" y="33026"/>
                    </a:lnTo>
                    <a:lnTo>
                      <a:pt x="119339" y="120752"/>
                    </a:lnTo>
                    <a:lnTo>
                      <a:pt x="63941" y="120752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F0C39DC-42BF-46C7-80F4-C675263C25BE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12241331" y="5698101"/>
                <a:ext cx="42503" cy="96392"/>
              </a:xfrm>
              <a:custGeom>
                <a:avLst/>
                <a:gdLst>
                  <a:gd name="connsiteX0" fmla="*/ 41064 w 42503"/>
                  <a:gd name="connsiteY0" fmla="*/ 16249 h 96392"/>
                  <a:gd name="connsiteX1" fmla="*/ 42588 w 42503"/>
                  <a:gd name="connsiteY1" fmla="*/ 10294 h 96392"/>
                  <a:gd name="connsiteX2" fmla="*/ 32597 w 42503"/>
                  <a:gd name="connsiteY2" fmla="*/ 59 h 96392"/>
                  <a:gd name="connsiteX3" fmla="*/ 23284 w 42503"/>
                  <a:gd name="connsiteY3" fmla="*/ 8805 h 96392"/>
                  <a:gd name="connsiteX4" fmla="*/ 931 w 42503"/>
                  <a:gd name="connsiteY4" fmla="*/ 89380 h 96392"/>
                  <a:gd name="connsiteX5" fmla="*/ 84 w 42503"/>
                  <a:gd name="connsiteY5" fmla="*/ 92357 h 96392"/>
                  <a:gd name="connsiteX6" fmla="*/ 6688 w 42503"/>
                  <a:gd name="connsiteY6" fmla="*/ 96451 h 96392"/>
                  <a:gd name="connsiteX7" fmla="*/ 9228 w 42503"/>
                  <a:gd name="connsiteY7" fmla="*/ 93288 h 96392"/>
                  <a:gd name="connsiteX8" fmla="*/ 41064 w 42503"/>
                  <a:gd name="connsiteY8" fmla="*/ 16249 h 9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03" h="96392">
                    <a:moveTo>
                      <a:pt x="41064" y="16249"/>
                    </a:moveTo>
                    <a:cubicBezTo>
                      <a:pt x="42419" y="13085"/>
                      <a:pt x="42588" y="11596"/>
                      <a:pt x="42588" y="10294"/>
                    </a:cubicBezTo>
                    <a:cubicBezTo>
                      <a:pt x="42588" y="4525"/>
                      <a:pt x="37847" y="59"/>
                      <a:pt x="32597" y="59"/>
                    </a:cubicBezTo>
                    <a:cubicBezTo>
                      <a:pt x="26162" y="59"/>
                      <a:pt x="24130" y="5828"/>
                      <a:pt x="23284" y="8805"/>
                    </a:cubicBezTo>
                    <a:lnTo>
                      <a:pt x="931" y="89380"/>
                    </a:lnTo>
                    <a:cubicBezTo>
                      <a:pt x="762" y="89752"/>
                      <a:pt x="84" y="92171"/>
                      <a:pt x="84" y="92357"/>
                    </a:cubicBezTo>
                    <a:cubicBezTo>
                      <a:pt x="84" y="94590"/>
                      <a:pt x="5334" y="96451"/>
                      <a:pt x="6688" y="96451"/>
                    </a:cubicBezTo>
                    <a:cubicBezTo>
                      <a:pt x="7874" y="96451"/>
                      <a:pt x="8043" y="96079"/>
                      <a:pt x="9228" y="93288"/>
                    </a:cubicBezTo>
                    <a:lnTo>
                      <a:pt x="41064" y="16249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62" name="Group 61" descr="\documentclass{article}&#10;\usepackage{amsmath}&#10;\pagestyle{empty}&#10;\begin{document}&#10;&#10;$B'$&#10;&#10;&#10;\end{document}" title="IguanaTex Vector Display">
              <a:extLst>
                <a:ext uri="{FF2B5EF4-FFF2-40B4-BE49-F238E27FC236}">
                  <a16:creationId xmlns:a16="http://schemas.microsoft.com/office/drawing/2014/main" id="{2FABCD24-ED40-D793-7C54-0C02B7B74B79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 rot="21550666">
              <a:off x="10566400" y="4787900"/>
              <a:ext cx="254262" cy="200490"/>
              <a:chOff x="12582071" y="6264470"/>
              <a:chExt cx="254262" cy="200490"/>
            </a:xfrm>
          </p:grpSpPr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3F29C586-59AA-AA49-BC95-D6275CC0413A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12582071" y="6283395"/>
                <a:ext cx="186011" cy="181565"/>
              </a:xfrm>
              <a:custGeom>
                <a:avLst/>
                <a:gdLst>
                  <a:gd name="connsiteX0" fmla="*/ 30818 w 186011"/>
                  <a:gd name="connsiteY0" fmla="*/ 160894 h 181565"/>
                  <a:gd name="connsiteX1" fmla="*/ 7111 w 186011"/>
                  <a:gd name="connsiteY1" fmla="*/ 173388 h 181565"/>
                  <a:gd name="connsiteX2" fmla="*/ 77 w 186011"/>
                  <a:gd name="connsiteY2" fmla="*/ 178705 h 181565"/>
                  <a:gd name="connsiteX3" fmla="*/ 7111 w 186011"/>
                  <a:gd name="connsiteY3" fmla="*/ 181629 h 181565"/>
                  <a:gd name="connsiteX4" fmla="*/ 100116 w 186011"/>
                  <a:gd name="connsiteY4" fmla="*/ 181629 h 181565"/>
                  <a:gd name="connsiteX5" fmla="*/ 172020 w 186011"/>
                  <a:gd name="connsiteY5" fmla="*/ 124208 h 181565"/>
                  <a:gd name="connsiteX6" fmla="*/ 131639 w 186011"/>
                  <a:gd name="connsiteY6" fmla="*/ 86725 h 181565"/>
                  <a:gd name="connsiteX7" fmla="*/ 186088 w 186011"/>
                  <a:gd name="connsiteY7" fmla="*/ 36748 h 181565"/>
                  <a:gd name="connsiteX8" fmla="*/ 137631 w 186011"/>
                  <a:gd name="connsiteY8" fmla="*/ 63 h 181565"/>
                  <a:gd name="connsiteX9" fmla="*/ 50097 w 186011"/>
                  <a:gd name="connsiteY9" fmla="*/ 63 h 181565"/>
                  <a:gd name="connsiteX10" fmla="*/ 42541 w 186011"/>
                  <a:gd name="connsiteY10" fmla="*/ 5379 h 181565"/>
                  <a:gd name="connsiteX11" fmla="*/ 49836 w 186011"/>
                  <a:gd name="connsiteY11" fmla="*/ 8304 h 181565"/>
                  <a:gd name="connsiteX12" fmla="*/ 59736 w 186011"/>
                  <a:gd name="connsiteY12" fmla="*/ 8835 h 181565"/>
                  <a:gd name="connsiteX13" fmla="*/ 66770 w 186011"/>
                  <a:gd name="connsiteY13" fmla="*/ 13089 h 181565"/>
                  <a:gd name="connsiteX14" fmla="*/ 65728 w 186011"/>
                  <a:gd name="connsiteY14" fmla="*/ 18140 h 181565"/>
                  <a:gd name="connsiteX15" fmla="*/ 30818 w 186011"/>
                  <a:gd name="connsiteY15" fmla="*/ 160894 h 181565"/>
                  <a:gd name="connsiteX16" fmla="*/ 70157 w 186011"/>
                  <a:gd name="connsiteY16" fmla="*/ 84333 h 181565"/>
                  <a:gd name="connsiteX17" fmla="*/ 86309 w 186011"/>
                  <a:gd name="connsiteY17" fmla="*/ 18405 h 181565"/>
                  <a:gd name="connsiteX18" fmla="*/ 100377 w 186011"/>
                  <a:gd name="connsiteY18" fmla="*/ 8304 h 181565"/>
                  <a:gd name="connsiteX19" fmla="*/ 133984 w 186011"/>
                  <a:gd name="connsiteY19" fmla="*/ 8304 h 181565"/>
                  <a:gd name="connsiteX20" fmla="*/ 162381 w 186011"/>
                  <a:gd name="connsiteY20" fmla="*/ 35685 h 181565"/>
                  <a:gd name="connsiteX21" fmla="*/ 108193 w 186011"/>
                  <a:gd name="connsiteY21" fmla="*/ 84333 h 181565"/>
                  <a:gd name="connsiteX22" fmla="*/ 70157 w 186011"/>
                  <a:gd name="connsiteY22" fmla="*/ 84333 h 181565"/>
                  <a:gd name="connsiteX23" fmla="*/ 58433 w 186011"/>
                  <a:gd name="connsiteY23" fmla="*/ 173388 h 181565"/>
                  <a:gd name="connsiteX24" fmla="*/ 52702 w 186011"/>
                  <a:gd name="connsiteY24" fmla="*/ 173122 h 181565"/>
                  <a:gd name="connsiteX25" fmla="*/ 49315 w 186011"/>
                  <a:gd name="connsiteY25" fmla="*/ 170464 h 181565"/>
                  <a:gd name="connsiteX26" fmla="*/ 50618 w 186011"/>
                  <a:gd name="connsiteY26" fmla="*/ 164349 h 181565"/>
                  <a:gd name="connsiteX27" fmla="*/ 68593 w 186011"/>
                  <a:gd name="connsiteY27" fmla="*/ 90181 h 181565"/>
                  <a:gd name="connsiteX28" fmla="*/ 117832 w 186011"/>
                  <a:gd name="connsiteY28" fmla="*/ 90181 h 181565"/>
                  <a:gd name="connsiteX29" fmla="*/ 147792 w 186011"/>
                  <a:gd name="connsiteY29" fmla="*/ 121284 h 181565"/>
                  <a:gd name="connsiteX30" fmla="*/ 93864 w 186011"/>
                  <a:gd name="connsiteY30" fmla="*/ 173388 h 181565"/>
                  <a:gd name="connsiteX31" fmla="*/ 58433 w 186011"/>
                  <a:gd name="connsiteY31" fmla="*/ 173388 h 18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6011" h="181565">
                    <a:moveTo>
                      <a:pt x="30818" y="160894"/>
                    </a:moveTo>
                    <a:cubicBezTo>
                      <a:pt x="28213" y="171261"/>
                      <a:pt x="27692" y="173388"/>
                      <a:pt x="7111" y="173388"/>
                    </a:cubicBezTo>
                    <a:cubicBezTo>
                      <a:pt x="2682" y="173388"/>
                      <a:pt x="77" y="173388"/>
                      <a:pt x="77" y="178705"/>
                    </a:cubicBezTo>
                    <a:cubicBezTo>
                      <a:pt x="77" y="181629"/>
                      <a:pt x="2421" y="181629"/>
                      <a:pt x="7111" y="181629"/>
                    </a:cubicBezTo>
                    <a:lnTo>
                      <a:pt x="100116" y="181629"/>
                    </a:lnTo>
                    <a:cubicBezTo>
                      <a:pt x="141279" y="181629"/>
                      <a:pt x="172020" y="150260"/>
                      <a:pt x="172020" y="124208"/>
                    </a:cubicBezTo>
                    <a:cubicBezTo>
                      <a:pt x="172020" y="105068"/>
                      <a:pt x="156910" y="89649"/>
                      <a:pt x="131639" y="86725"/>
                    </a:cubicBezTo>
                    <a:cubicBezTo>
                      <a:pt x="158733" y="81674"/>
                      <a:pt x="186088" y="62003"/>
                      <a:pt x="186088" y="36748"/>
                    </a:cubicBezTo>
                    <a:cubicBezTo>
                      <a:pt x="186088" y="17076"/>
                      <a:pt x="168894" y="63"/>
                      <a:pt x="137631" y="63"/>
                    </a:cubicBezTo>
                    <a:lnTo>
                      <a:pt x="50097" y="63"/>
                    </a:lnTo>
                    <a:cubicBezTo>
                      <a:pt x="45147" y="63"/>
                      <a:pt x="42541" y="63"/>
                      <a:pt x="42541" y="5379"/>
                    </a:cubicBezTo>
                    <a:cubicBezTo>
                      <a:pt x="42541" y="8304"/>
                      <a:pt x="44886" y="8304"/>
                      <a:pt x="49836" y="8304"/>
                    </a:cubicBezTo>
                    <a:cubicBezTo>
                      <a:pt x="50357" y="8304"/>
                      <a:pt x="55307" y="8304"/>
                      <a:pt x="59736" y="8835"/>
                    </a:cubicBezTo>
                    <a:cubicBezTo>
                      <a:pt x="64425" y="9367"/>
                      <a:pt x="66770" y="9633"/>
                      <a:pt x="66770" y="13089"/>
                    </a:cubicBezTo>
                    <a:cubicBezTo>
                      <a:pt x="66770" y="14152"/>
                      <a:pt x="66509" y="14950"/>
                      <a:pt x="65728" y="18140"/>
                    </a:cubicBezTo>
                    <a:lnTo>
                      <a:pt x="30818" y="160894"/>
                    </a:lnTo>
                    <a:close/>
                    <a:moveTo>
                      <a:pt x="70157" y="84333"/>
                    </a:moveTo>
                    <a:lnTo>
                      <a:pt x="86309" y="18405"/>
                    </a:lnTo>
                    <a:cubicBezTo>
                      <a:pt x="88654" y="9101"/>
                      <a:pt x="89175" y="8304"/>
                      <a:pt x="100377" y="8304"/>
                    </a:cubicBezTo>
                    <a:lnTo>
                      <a:pt x="133984" y="8304"/>
                    </a:lnTo>
                    <a:cubicBezTo>
                      <a:pt x="156910" y="8304"/>
                      <a:pt x="162381" y="23988"/>
                      <a:pt x="162381" y="35685"/>
                    </a:cubicBezTo>
                    <a:cubicBezTo>
                      <a:pt x="162381" y="59078"/>
                      <a:pt x="139976" y="84333"/>
                      <a:pt x="108193" y="84333"/>
                    </a:cubicBezTo>
                    <a:lnTo>
                      <a:pt x="70157" y="84333"/>
                    </a:lnTo>
                    <a:close/>
                    <a:moveTo>
                      <a:pt x="58433" y="173388"/>
                    </a:moveTo>
                    <a:cubicBezTo>
                      <a:pt x="54786" y="173388"/>
                      <a:pt x="54265" y="173388"/>
                      <a:pt x="52702" y="173122"/>
                    </a:cubicBezTo>
                    <a:cubicBezTo>
                      <a:pt x="50097" y="172856"/>
                      <a:pt x="49315" y="172590"/>
                      <a:pt x="49315" y="170464"/>
                    </a:cubicBezTo>
                    <a:cubicBezTo>
                      <a:pt x="49315" y="169666"/>
                      <a:pt x="49315" y="169134"/>
                      <a:pt x="50618" y="164349"/>
                    </a:cubicBezTo>
                    <a:lnTo>
                      <a:pt x="68593" y="90181"/>
                    </a:lnTo>
                    <a:lnTo>
                      <a:pt x="117832" y="90181"/>
                    </a:lnTo>
                    <a:cubicBezTo>
                      <a:pt x="142842" y="90181"/>
                      <a:pt x="147792" y="109853"/>
                      <a:pt x="147792" y="121284"/>
                    </a:cubicBezTo>
                    <a:cubicBezTo>
                      <a:pt x="147792" y="147602"/>
                      <a:pt x="124605" y="173388"/>
                      <a:pt x="93864" y="173388"/>
                    </a:cubicBezTo>
                    <a:lnTo>
                      <a:pt x="58433" y="173388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83644DC8-2D26-59C3-7050-0DE88CB5B917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12790560" y="6264470"/>
                <a:ext cx="45773" cy="96392"/>
              </a:xfrm>
              <a:custGeom>
                <a:avLst/>
                <a:gdLst>
                  <a:gd name="connsiteX0" fmla="*/ 44217 w 45773"/>
                  <a:gd name="connsiteY0" fmla="*/ 16249 h 96392"/>
                  <a:gd name="connsiteX1" fmla="*/ 45858 w 45773"/>
                  <a:gd name="connsiteY1" fmla="*/ 10294 h 96392"/>
                  <a:gd name="connsiteX2" fmla="*/ 35099 w 45773"/>
                  <a:gd name="connsiteY2" fmla="*/ 59 h 96392"/>
                  <a:gd name="connsiteX3" fmla="*/ 25069 w 45773"/>
                  <a:gd name="connsiteY3" fmla="*/ 8805 h 96392"/>
                  <a:gd name="connsiteX4" fmla="*/ 997 w 45773"/>
                  <a:gd name="connsiteY4" fmla="*/ 89380 h 96392"/>
                  <a:gd name="connsiteX5" fmla="*/ 85 w 45773"/>
                  <a:gd name="connsiteY5" fmla="*/ 92357 h 96392"/>
                  <a:gd name="connsiteX6" fmla="*/ 7197 w 45773"/>
                  <a:gd name="connsiteY6" fmla="*/ 96451 h 96392"/>
                  <a:gd name="connsiteX7" fmla="*/ 9932 w 45773"/>
                  <a:gd name="connsiteY7" fmla="*/ 93288 h 96392"/>
                  <a:gd name="connsiteX8" fmla="*/ 44217 w 45773"/>
                  <a:gd name="connsiteY8" fmla="*/ 16249 h 9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773" h="96392">
                    <a:moveTo>
                      <a:pt x="44217" y="16249"/>
                    </a:moveTo>
                    <a:cubicBezTo>
                      <a:pt x="45676" y="13085"/>
                      <a:pt x="45858" y="11596"/>
                      <a:pt x="45858" y="10294"/>
                    </a:cubicBezTo>
                    <a:cubicBezTo>
                      <a:pt x="45858" y="4525"/>
                      <a:pt x="40752" y="59"/>
                      <a:pt x="35099" y="59"/>
                    </a:cubicBezTo>
                    <a:cubicBezTo>
                      <a:pt x="28169" y="59"/>
                      <a:pt x="25980" y="5828"/>
                      <a:pt x="25069" y="8805"/>
                    </a:cubicBezTo>
                    <a:lnTo>
                      <a:pt x="997" y="89380"/>
                    </a:lnTo>
                    <a:cubicBezTo>
                      <a:pt x="814" y="89752"/>
                      <a:pt x="85" y="92171"/>
                      <a:pt x="85" y="92357"/>
                    </a:cubicBezTo>
                    <a:cubicBezTo>
                      <a:pt x="85" y="94590"/>
                      <a:pt x="5738" y="96451"/>
                      <a:pt x="7197" y="96451"/>
                    </a:cubicBezTo>
                    <a:cubicBezTo>
                      <a:pt x="8474" y="96451"/>
                      <a:pt x="8656" y="96079"/>
                      <a:pt x="9932" y="93288"/>
                    </a:cubicBezTo>
                    <a:lnTo>
                      <a:pt x="44217" y="16249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396" name="Group 3395" descr="\documentclass{article}&#10;\usepackage{amsmath}&#10;\pagestyle{empty}&#10;\begin{document}&#10;&#10;$C'$&#10;&#10;&#10;\end{document}" title="IguanaTex Vector Display">
              <a:extLst>
                <a:ext uri="{FF2B5EF4-FFF2-40B4-BE49-F238E27FC236}">
                  <a16:creationId xmlns:a16="http://schemas.microsoft.com/office/drawing/2014/main" id="{A63FE20F-41B1-5B95-8C24-2982899DE25B}"/>
                </a:ext>
              </a:extLst>
            </p:cNvPr>
            <p:cNvGrpSpPr>
              <a:grpSpLocks noChangeAspect="1"/>
            </p:cNvGrpSpPr>
            <p:nvPr>
              <p:custDataLst>
                <p:tags r:id="rId8"/>
              </p:custDataLst>
            </p:nvPr>
          </p:nvGrpSpPr>
          <p:grpSpPr>
            <a:xfrm rot="21550666">
              <a:off x="10213975" y="5308600"/>
              <a:ext cx="246334" cy="206339"/>
              <a:chOff x="12244322" y="6780445"/>
              <a:chExt cx="246334" cy="206339"/>
            </a:xfrm>
          </p:grpSpPr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15B432CE-422E-8CD7-CD6D-E348890FBB4C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2244322" y="6793522"/>
                <a:ext cx="184969" cy="193262"/>
              </a:xfrm>
              <a:custGeom>
                <a:avLst/>
                <a:gdLst>
                  <a:gd name="connsiteX0" fmla="*/ 185046 w 184969"/>
                  <a:gd name="connsiteY0" fmla="*/ 2721 h 193262"/>
                  <a:gd name="connsiteX1" fmla="*/ 182180 w 184969"/>
                  <a:gd name="connsiteY1" fmla="*/ 63 h 193262"/>
                  <a:gd name="connsiteX2" fmla="*/ 178272 w 184969"/>
                  <a:gd name="connsiteY2" fmla="*/ 3253 h 193262"/>
                  <a:gd name="connsiteX3" fmla="*/ 160036 w 184969"/>
                  <a:gd name="connsiteY3" fmla="*/ 23722 h 193262"/>
                  <a:gd name="connsiteX4" fmla="*/ 116790 w 184969"/>
                  <a:gd name="connsiteY4" fmla="*/ 63 h 193262"/>
                  <a:gd name="connsiteX5" fmla="*/ 77 w 184969"/>
                  <a:gd name="connsiteY5" fmla="*/ 120486 h 193262"/>
                  <a:gd name="connsiteX6" fmla="*/ 70678 w 184969"/>
                  <a:gd name="connsiteY6" fmla="*/ 193326 h 193262"/>
                  <a:gd name="connsiteX7" fmla="*/ 126950 w 184969"/>
                  <a:gd name="connsiteY7" fmla="*/ 170464 h 193262"/>
                  <a:gd name="connsiteX8" fmla="*/ 155607 w 184969"/>
                  <a:gd name="connsiteY8" fmla="*/ 123676 h 193262"/>
                  <a:gd name="connsiteX9" fmla="*/ 152481 w 184969"/>
                  <a:gd name="connsiteY9" fmla="*/ 121018 h 193262"/>
                  <a:gd name="connsiteX10" fmla="*/ 149094 w 184969"/>
                  <a:gd name="connsiteY10" fmla="*/ 123676 h 193262"/>
                  <a:gd name="connsiteX11" fmla="*/ 122782 w 184969"/>
                  <a:gd name="connsiteY11" fmla="*/ 165679 h 193262"/>
                  <a:gd name="connsiteX12" fmla="*/ 74846 w 184969"/>
                  <a:gd name="connsiteY12" fmla="*/ 185085 h 193262"/>
                  <a:gd name="connsiteX13" fmla="*/ 23784 w 184969"/>
                  <a:gd name="connsiteY13" fmla="*/ 129791 h 193262"/>
                  <a:gd name="connsiteX14" fmla="*/ 55307 w 184969"/>
                  <a:gd name="connsiteY14" fmla="*/ 40470 h 193262"/>
                  <a:gd name="connsiteX15" fmla="*/ 118874 w 184969"/>
                  <a:gd name="connsiteY15" fmla="*/ 8304 h 193262"/>
                  <a:gd name="connsiteX16" fmla="*/ 160818 w 184969"/>
                  <a:gd name="connsiteY16" fmla="*/ 59610 h 193262"/>
                  <a:gd name="connsiteX17" fmla="*/ 160036 w 184969"/>
                  <a:gd name="connsiteY17" fmla="*/ 73168 h 193262"/>
                  <a:gd name="connsiteX18" fmla="*/ 163944 w 184969"/>
                  <a:gd name="connsiteY18" fmla="*/ 75826 h 193262"/>
                  <a:gd name="connsiteX19" fmla="*/ 168633 w 184969"/>
                  <a:gd name="connsiteY19" fmla="*/ 70509 h 193262"/>
                  <a:gd name="connsiteX20" fmla="*/ 185046 w 184969"/>
                  <a:gd name="connsiteY20" fmla="*/ 2721 h 193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4969" h="193262">
                    <a:moveTo>
                      <a:pt x="185046" y="2721"/>
                    </a:moveTo>
                    <a:cubicBezTo>
                      <a:pt x="185046" y="1924"/>
                      <a:pt x="184525" y="63"/>
                      <a:pt x="182180" y="63"/>
                    </a:cubicBezTo>
                    <a:cubicBezTo>
                      <a:pt x="181399" y="63"/>
                      <a:pt x="181138" y="329"/>
                      <a:pt x="178272" y="3253"/>
                    </a:cubicBezTo>
                    <a:lnTo>
                      <a:pt x="160036" y="23722"/>
                    </a:lnTo>
                    <a:cubicBezTo>
                      <a:pt x="157691" y="20000"/>
                      <a:pt x="145707" y="63"/>
                      <a:pt x="116790" y="63"/>
                    </a:cubicBezTo>
                    <a:cubicBezTo>
                      <a:pt x="58694" y="63"/>
                      <a:pt x="77" y="58813"/>
                      <a:pt x="77" y="120486"/>
                    </a:cubicBezTo>
                    <a:cubicBezTo>
                      <a:pt x="77" y="164349"/>
                      <a:pt x="30818" y="193326"/>
                      <a:pt x="70678" y="193326"/>
                    </a:cubicBezTo>
                    <a:cubicBezTo>
                      <a:pt x="93343" y="193326"/>
                      <a:pt x="113142" y="182692"/>
                      <a:pt x="126950" y="170464"/>
                    </a:cubicBezTo>
                    <a:cubicBezTo>
                      <a:pt x="151178" y="148665"/>
                      <a:pt x="155607" y="124474"/>
                      <a:pt x="155607" y="123676"/>
                    </a:cubicBezTo>
                    <a:cubicBezTo>
                      <a:pt x="155607" y="121018"/>
                      <a:pt x="153002" y="121018"/>
                      <a:pt x="152481" y="121018"/>
                    </a:cubicBezTo>
                    <a:cubicBezTo>
                      <a:pt x="150918" y="121018"/>
                      <a:pt x="149615" y="121550"/>
                      <a:pt x="149094" y="123676"/>
                    </a:cubicBezTo>
                    <a:cubicBezTo>
                      <a:pt x="146750" y="131386"/>
                      <a:pt x="140758" y="150260"/>
                      <a:pt x="122782" y="165679"/>
                    </a:cubicBezTo>
                    <a:cubicBezTo>
                      <a:pt x="104806" y="180565"/>
                      <a:pt x="88393" y="185085"/>
                      <a:pt x="74846" y="185085"/>
                    </a:cubicBezTo>
                    <a:cubicBezTo>
                      <a:pt x="51399" y="185085"/>
                      <a:pt x="23784" y="171261"/>
                      <a:pt x="23784" y="129791"/>
                    </a:cubicBezTo>
                    <a:cubicBezTo>
                      <a:pt x="23784" y="114638"/>
                      <a:pt x="29255" y="71573"/>
                      <a:pt x="55307" y="40470"/>
                    </a:cubicBezTo>
                    <a:cubicBezTo>
                      <a:pt x="71199" y="21595"/>
                      <a:pt x="95688" y="8304"/>
                      <a:pt x="118874" y="8304"/>
                    </a:cubicBezTo>
                    <a:cubicBezTo>
                      <a:pt x="145447" y="8304"/>
                      <a:pt x="160818" y="28773"/>
                      <a:pt x="160818" y="59610"/>
                    </a:cubicBezTo>
                    <a:cubicBezTo>
                      <a:pt x="160818" y="70243"/>
                      <a:pt x="160036" y="70509"/>
                      <a:pt x="160036" y="73168"/>
                    </a:cubicBezTo>
                    <a:cubicBezTo>
                      <a:pt x="160036" y="75826"/>
                      <a:pt x="162902" y="75826"/>
                      <a:pt x="163944" y="75826"/>
                    </a:cubicBezTo>
                    <a:cubicBezTo>
                      <a:pt x="167331" y="75826"/>
                      <a:pt x="167331" y="75294"/>
                      <a:pt x="168633" y="70509"/>
                    </a:cubicBezTo>
                    <a:lnTo>
                      <a:pt x="185046" y="2721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B5721336-56F8-29A9-C8BC-E2A6EF7A9BF9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12444883" y="6780445"/>
                <a:ext cx="45773" cy="96392"/>
              </a:xfrm>
              <a:custGeom>
                <a:avLst/>
                <a:gdLst>
                  <a:gd name="connsiteX0" fmla="*/ 44217 w 45773"/>
                  <a:gd name="connsiteY0" fmla="*/ 16249 h 96392"/>
                  <a:gd name="connsiteX1" fmla="*/ 45858 w 45773"/>
                  <a:gd name="connsiteY1" fmla="*/ 10294 h 96392"/>
                  <a:gd name="connsiteX2" fmla="*/ 35098 w 45773"/>
                  <a:gd name="connsiteY2" fmla="*/ 59 h 96392"/>
                  <a:gd name="connsiteX3" fmla="*/ 25068 w 45773"/>
                  <a:gd name="connsiteY3" fmla="*/ 8805 h 96392"/>
                  <a:gd name="connsiteX4" fmla="*/ 996 w 45773"/>
                  <a:gd name="connsiteY4" fmla="*/ 89380 h 96392"/>
                  <a:gd name="connsiteX5" fmla="*/ 85 w 45773"/>
                  <a:gd name="connsiteY5" fmla="*/ 92357 h 96392"/>
                  <a:gd name="connsiteX6" fmla="*/ 7197 w 45773"/>
                  <a:gd name="connsiteY6" fmla="*/ 96451 h 96392"/>
                  <a:gd name="connsiteX7" fmla="*/ 9932 w 45773"/>
                  <a:gd name="connsiteY7" fmla="*/ 93288 h 96392"/>
                  <a:gd name="connsiteX8" fmla="*/ 44217 w 45773"/>
                  <a:gd name="connsiteY8" fmla="*/ 16249 h 9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773" h="96392">
                    <a:moveTo>
                      <a:pt x="44217" y="16249"/>
                    </a:moveTo>
                    <a:cubicBezTo>
                      <a:pt x="45676" y="13085"/>
                      <a:pt x="45858" y="11596"/>
                      <a:pt x="45858" y="10294"/>
                    </a:cubicBezTo>
                    <a:cubicBezTo>
                      <a:pt x="45858" y="4525"/>
                      <a:pt x="40752" y="59"/>
                      <a:pt x="35098" y="59"/>
                    </a:cubicBezTo>
                    <a:cubicBezTo>
                      <a:pt x="28169" y="59"/>
                      <a:pt x="25980" y="5828"/>
                      <a:pt x="25068" y="8805"/>
                    </a:cubicBezTo>
                    <a:lnTo>
                      <a:pt x="996" y="89380"/>
                    </a:lnTo>
                    <a:cubicBezTo>
                      <a:pt x="814" y="89752"/>
                      <a:pt x="85" y="92171"/>
                      <a:pt x="85" y="92357"/>
                    </a:cubicBezTo>
                    <a:cubicBezTo>
                      <a:pt x="85" y="94590"/>
                      <a:pt x="5738" y="96451"/>
                      <a:pt x="7197" y="96451"/>
                    </a:cubicBezTo>
                    <a:cubicBezTo>
                      <a:pt x="8473" y="96451"/>
                      <a:pt x="8656" y="96079"/>
                      <a:pt x="9932" y="93288"/>
                    </a:cubicBezTo>
                    <a:lnTo>
                      <a:pt x="44217" y="16249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3399" name="TextBox 3398">
            <a:extLst>
              <a:ext uri="{FF2B5EF4-FFF2-40B4-BE49-F238E27FC236}">
                <a16:creationId xmlns:a16="http://schemas.microsoft.com/office/drawing/2014/main" id="{AA7E6C15-E698-6932-8130-C2B131C2EA48}"/>
              </a:ext>
            </a:extLst>
          </p:cNvPr>
          <p:cNvSpPr txBox="1"/>
          <p:nvPr/>
        </p:nvSpPr>
        <p:spPr>
          <a:xfrm>
            <a:off x="7113578" y="5272306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i="1" dirty="0">
                <a:latin typeface="Avenir Next LT Pro Light" panose="020B0304020202020204" pitchFamily="34" charset="0"/>
              </a:rPr>
              <a:t>Rest frame</a:t>
            </a:r>
            <a:endParaRPr lang="en-NL" sz="1400" i="1" dirty="0">
              <a:latin typeface="Avenir Next LT Pro Light" panose="020B0304020202020204" pitchFamily="34" charset="0"/>
            </a:endParaRPr>
          </a:p>
        </p:txBody>
      </p:sp>
      <p:sp>
        <p:nvSpPr>
          <p:cNvPr id="3400" name="TextBox 3399">
            <a:extLst>
              <a:ext uri="{FF2B5EF4-FFF2-40B4-BE49-F238E27FC236}">
                <a16:creationId xmlns:a16="http://schemas.microsoft.com/office/drawing/2014/main" id="{43ABDD35-D5C0-0A6B-1B2F-77FCF12B4D53}"/>
              </a:ext>
            </a:extLst>
          </p:cNvPr>
          <p:cNvSpPr txBox="1"/>
          <p:nvPr/>
        </p:nvSpPr>
        <p:spPr>
          <a:xfrm>
            <a:off x="9081945" y="5249473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i="1" dirty="0">
                <a:latin typeface="Avenir Next LT Pro Light" panose="020B0304020202020204" pitchFamily="34" charset="0"/>
              </a:rPr>
              <a:t>Lab frame</a:t>
            </a:r>
            <a:endParaRPr lang="en-NL" sz="1400" i="1" dirty="0">
              <a:latin typeface="Avenir Next LT Pro Light" panose="020B0304020202020204" pitchFamily="34" charset="0"/>
            </a:endParaRPr>
          </a:p>
        </p:txBody>
      </p:sp>
      <p:sp>
        <p:nvSpPr>
          <p:cNvPr id="3401" name="TextBox 3400">
            <a:extLst>
              <a:ext uri="{FF2B5EF4-FFF2-40B4-BE49-F238E27FC236}">
                <a16:creationId xmlns:a16="http://schemas.microsoft.com/office/drawing/2014/main" id="{078F093F-F098-9C21-C43C-4442382ABEE2}"/>
              </a:ext>
            </a:extLst>
          </p:cNvPr>
          <p:cNvSpPr txBox="1"/>
          <p:nvPr/>
        </p:nvSpPr>
        <p:spPr>
          <a:xfrm>
            <a:off x="6907285" y="5674005"/>
            <a:ext cx="4361500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 Leads to directional, bright X-rays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3402" name="Arc 3401">
            <a:extLst>
              <a:ext uri="{FF2B5EF4-FFF2-40B4-BE49-F238E27FC236}">
                <a16:creationId xmlns:a16="http://schemas.microsoft.com/office/drawing/2014/main" id="{EFFDC333-2C20-CC1D-AC0C-660945203B41}"/>
              </a:ext>
            </a:extLst>
          </p:cNvPr>
          <p:cNvSpPr/>
          <p:nvPr/>
        </p:nvSpPr>
        <p:spPr>
          <a:xfrm>
            <a:off x="8935802" y="4315258"/>
            <a:ext cx="540000" cy="540000"/>
          </a:xfrm>
          <a:prstGeom prst="arc">
            <a:avLst>
              <a:gd name="adj1" fmla="val 18099987"/>
              <a:gd name="adj2" fmla="val 0"/>
            </a:avLst>
          </a:prstGeom>
          <a:ln>
            <a:solidFill>
              <a:schemeClr val="tx1"/>
            </a:solidFill>
            <a:head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12" name="Group 3411" descr="\documentclass{article}&#10;\usepackage{amsmath}&#10;\pagestyle{empty}&#10;\begin{document}&#10;&#10;$1/\gamma$&#10;&#10;&#10;\end{document}" title="IguanaTex Vector Display">
            <a:extLst>
              <a:ext uri="{FF2B5EF4-FFF2-40B4-BE49-F238E27FC236}">
                <a16:creationId xmlns:a16="http://schemas.microsoft.com/office/drawing/2014/main" id="{4337C07B-8A9B-3D80-30BC-ADCCD89238CB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 rot="21550666">
            <a:off x="9590264" y="4222463"/>
            <a:ext cx="322200" cy="219484"/>
            <a:chOff x="11841381" y="5855592"/>
            <a:chExt cx="322200" cy="219484"/>
          </a:xfrm>
        </p:grpSpPr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6DF21DF0-815A-0344-1E27-FDB71D918E4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1841381" y="5874029"/>
              <a:ext cx="73126" cy="146176"/>
            </a:xfrm>
            <a:custGeom>
              <a:avLst/>
              <a:gdLst>
                <a:gd name="connsiteX0" fmla="*/ 45504 w 73126"/>
                <a:gd name="connsiteY0" fmla="*/ 5769 h 146176"/>
                <a:gd name="connsiteX1" fmla="*/ 40407 w 73126"/>
                <a:gd name="connsiteY1" fmla="*/ 63 h 146176"/>
                <a:gd name="connsiteX2" fmla="*/ 77 w 73126"/>
                <a:gd name="connsiteY2" fmla="*/ 14110 h 146176"/>
                <a:gd name="connsiteX3" fmla="*/ 77 w 73126"/>
                <a:gd name="connsiteY3" fmla="*/ 20914 h 146176"/>
                <a:gd name="connsiteX4" fmla="*/ 29106 w 73126"/>
                <a:gd name="connsiteY4" fmla="*/ 15207 h 146176"/>
                <a:gd name="connsiteX5" fmla="*/ 29106 w 73126"/>
                <a:gd name="connsiteY5" fmla="*/ 128900 h 146176"/>
                <a:gd name="connsiteX6" fmla="*/ 8497 w 73126"/>
                <a:gd name="connsiteY6" fmla="*/ 139436 h 146176"/>
                <a:gd name="connsiteX7" fmla="*/ 1406 w 73126"/>
                <a:gd name="connsiteY7" fmla="*/ 139436 h 146176"/>
                <a:gd name="connsiteX8" fmla="*/ 1406 w 73126"/>
                <a:gd name="connsiteY8" fmla="*/ 146240 h 146176"/>
                <a:gd name="connsiteX9" fmla="*/ 37305 w 73126"/>
                <a:gd name="connsiteY9" fmla="*/ 145581 h 146176"/>
                <a:gd name="connsiteX10" fmla="*/ 73203 w 73126"/>
                <a:gd name="connsiteY10" fmla="*/ 146240 h 146176"/>
                <a:gd name="connsiteX11" fmla="*/ 73203 w 73126"/>
                <a:gd name="connsiteY11" fmla="*/ 139436 h 146176"/>
                <a:gd name="connsiteX12" fmla="*/ 66112 w 73126"/>
                <a:gd name="connsiteY12" fmla="*/ 139436 h 146176"/>
                <a:gd name="connsiteX13" fmla="*/ 45504 w 73126"/>
                <a:gd name="connsiteY13" fmla="*/ 128900 h 146176"/>
                <a:gd name="connsiteX14" fmla="*/ 45504 w 73126"/>
                <a:gd name="connsiteY14" fmla="*/ 5769 h 146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126" h="146176">
                  <a:moveTo>
                    <a:pt x="45504" y="5769"/>
                  </a:moveTo>
                  <a:cubicBezTo>
                    <a:pt x="45504" y="502"/>
                    <a:pt x="45504" y="63"/>
                    <a:pt x="40407" y="63"/>
                  </a:cubicBezTo>
                  <a:cubicBezTo>
                    <a:pt x="26668" y="14110"/>
                    <a:pt x="7168" y="14110"/>
                    <a:pt x="77" y="14110"/>
                  </a:cubicBezTo>
                  <a:lnTo>
                    <a:pt x="77" y="20914"/>
                  </a:lnTo>
                  <a:cubicBezTo>
                    <a:pt x="4509" y="20914"/>
                    <a:pt x="17583" y="20914"/>
                    <a:pt x="29106" y="15207"/>
                  </a:cubicBezTo>
                  <a:lnTo>
                    <a:pt x="29106" y="128900"/>
                  </a:lnTo>
                  <a:cubicBezTo>
                    <a:pt x="29106" y="136802"/>
                    <a:pt x="28441" y="139436"/>
                    <a:pt x="8497" y="139436"/>
                  </a:cubicBezTo>
                  <a:lnTo>
                    <a:pt x="1406" y="139436"/>
                  </a:lnTo>
                  <a:lnTo>
                    <a:pt x="1406" y="146240"/>
                  </a:lnTo>
                  <a:cubicBezTo>
                    <a:pt x="9162" y="145581"/>
                    <a:pt x="28441" y="145581"/>
                    <a:pt x="37305" y="145581"/>
                  </a:cubicBezTo>
                  <a:cubicBezTo>
                    <a:pt x="46169" y="145581"/>
                    <a:pt x="65448" y="145581"/>
                    <a:pt x="73203" y="146240"/>
                  </a:cubicBezTo>
                  <a:lnTo>
                    <a:pt x="73203" y="139436"/>
                  </a:lnTo>
                  <a:lnTo>
                    <a:pt x="66112" y="139436"/>
                  </a:lnTo>
                  <a:cubicBezTo>
                    <a:pt x="46169" y="139436"/>
                    <a:pt x="45504" y="137021"/>
                    <a:pt x="45504" y="128900"/>
                  </a:cubicBezTo>
                  <a:lnTo>
                    <a:pt x="45504" y="5769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89E84508-3676-CE23-15C0-334B7BF7D441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944645" y="5855592"/>
              <a:ext cx="86200" cy="219484"/>
            </a:xfrm>
            <a:custGeom>
              <a:avLst/>
              <a:gdLst>
                <a:gd name="connsiteX0" fmla="*/ 85175 w 86200"/>
                <a:gd name="connsiteY0" fmla="*/ 8403 h 219484"/>
                <a:gd name="connsiteX1" fmla="*/ 86282 w 86200"/>
                <a:gd name="connsiteY1" fmla="*/ 4452 h 219484"/>
                <a:gd name="connsiteX2" fmla="*/ 81851 w 86200"/>
                <a:gd name="connsiteY2" fmla="*/ 63 h 219484"/>
                <a:gd name="connsiteX3" fmla="*/ 78083 w 86200"/>
                <a:gd name="connsiteY3" fmla="*/ 2038 h 219484"/>
                <a:gd name="connsiteX4" fmla="*/ 1190 w 86200"/>
                <a:gd name="connsiteY4" fmla="*/ 211207 h 219484"/>
                <a:gd name="connsiteX5" fmla="*/ 82 w 86200"/>
                <a:gd name="connsiteY5" fmla="*/ 215158 h 219484"/>
                <a:gd name="connsiteX6" fmla="*/ 4514 w 86200"/>
                <a:gd name="connsiteY6" fmla="*/ 219548 h 219484"/>
                <a:gd name="connsiteX7" fmla="*/ 9389 w 86200"/>
                <a:gd name="connsiteY7" fmla="*/ 214280 h 219484"/>
                <a:gd name="connsiteX8" fmla="*/ 85175 w 86200"/>
                <a:gd name="connsiteY8" fmla="*/ 8403 h 21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200" h="219484">
                  <a:moveTo>
                    <a:pt x="85175" y="8403"/>
                  </a:moveTo>
                  <a:cubicBezTo>
                    <a:pt x="86282" y="5550"/>
                    <a:pt x="86282" y="4672"/>
                    <a:pt x="86282" y="4452"/>
                  </a:cubicBezTo>
                  <a:cubicBezTo>
                    <a:pt x="86282" y="2038"/>
                    <a:pt x="84288" y="63"/>
                    <a:pt x="81851" y="63"/>
                  </a:cubicBezTo>
                  <a:cubicBezTo>
                    <a:pt x="80299" y="63"/>
                    <a:pt x="78748" y="721"/>
                    <a:pt x="78083" y="2038"/>
                  </a:cubicBezTo>
                  <a:lnTo>
                    <a:pt x="1190" y="211207"/>
                  </a:lnTo>
                  <a:cubicBezTo>
                    <a:pt x="82" y="214061"/>
                    <a:pt x="82" y="214939"/>
                    <a:pt x="82" y="215158"/>
                  </a:cubicBezTo>
                  <a:cubicBezTo>
                    <a:pt x="82" y="217572"/>
                    <a:pt x="2076" y="219548"/>
                    <a:pt x="4514" y="219548"/>
                  </a:cubicBezTo>
                  <a:cubicBezTo>
                    <a:pt x="7394" y="219548"/>
                    <a:pt x="8059" y="218011"/>
                    <a:pt x="9389" y="214280"/>
                  </a:cubicBezTo>
                  <a:lnTo>
                    <a:pt x="85175" y="8403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82CEEF82-7CB1-61BE-DC98-B9DA229F2BE2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047244" y="5923193"/>
              <a:ext cx="116337" cy="144201"/>
            </a:xfrm>
            <a:custGeom>
              <a:avLst/>
              <a:gdLst>
                <a:gd name="connsiteX0" fmla="*/ 5183 w 116337"/>
                <a:gd name="connsiteY0" fmla="*/ 41326 h 144201"/>
                <a:gd name="connsiteX1" fmla="*/ 40417 w 116337"/>
                <a:gd name="connsiteY1" fmla="*/ 15866 h 144201"/>
                <a:gd name="connsiteX2" fmla="*/ 76316 w 116337"/>
                <a:gd name="connsiteY2" fmla="*/ 71615 h 144201"/>
                <a:gd name="connsiteX3" fmla="*/ 73657 w 116337"/>
                <a:gd name="connsiteY3" fmla="*/ 93124 h 144201"/>
                <a:gd name="connsiteX4" fmla="*/ 62134 w 116337"/>
                <a:gd name="connsiteY4" fmla="*/ 140314 h 144201"/>
                <a:gd name="connsiteX5" fmla="*/ 65014 w 116337"/>
                <a:gd name="connsiteY5" fmla="*/ 144264 h 144201"/>
                <a:gd name="connsiteX6" fmla="*/ 72105 w 116337"/>
                <a:gd name="connsiteY6" fmla="*/ 131095 h 144201"/>
                <a:gd name="connsiteX7" fmla="*/ 80304 w 116337"/>
                <a:gd name="connsiteY7" fmla="*/ 93344 h 144201"/>
                <a:gd name="connsiteX8" fmla="*/ 82077 w 116337"/>
                <a:gd name="connsiteY8" fmla="*/ 84784 h 144201"/>
                <a:gd name="connsiteX9" fmla="*/ 112214 w 116337"/>
                <a:gd name="connsiteY9" fmla="*/ 13012 h 144201"/>
                <a:gd name="connsiteX10" fmla="*/ 116425 w 116337"/>
                <a:gd name="connsiteY10" fmla="*/ 4672 h 144201"/>
                <a:gd name="connsiteX11" fmla="*/ 113765 w 116337"/>
                <a:gd name="connsiteY11" fmla="*/ 2477 h 144201"/>
                <a:gd name="connsiteX12" fmla="*/ 111106 w 116337"/>
                <a:gd name="connsiteY12" fmla="*/ 4014 h 144201"/>
                <a:gd name="connsiteX13" fmla="*/ 81856 w 116337"/>
                <a:gd name="connsiteY13" fmla="*/ 68981 h 144201"/>
                <a:gd name="connsiteX14" fmla="*/ 72770 w 116337"/>
                <a:gd name="connsiteY14" fmla="*/ 24206 h 144201"/>
                <a:gd name="connsiteX15" fmla="*/ 43298 w 116337"/>
                <a:gd name="connsiteY15" fmla="*/ 63 h 144201"/>
                <a:gd name="connsiteX16" fmla="*/ 87 w 116337"/>
                <a:gd name="connsiteY16" fmla="*/ 40229 h 144201"/>
                <a:gd name="connsiteX17" fmla="*/ 4297 w 116337"/>
                <a:gd name="connsiteY17" fmla="*/ 42423 h 144201"/>
                <a:gd name="connsiteX18" fmla="*/ 5183 w 116337"/>
                <a:gd name="connsiteY18" fmla="*/ 41326 h 1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6337" h="144201">
                  <a:moveTo>
                    <a:pt x="5183" y="41326"/>
                  </a:moveTo>
                  <a:cubicBezTo>
                    <a:pt x="13826" y="16085"/>
                    <a:pt x="37980" y="15866"/>
                    <a:pt x="40417" y="15866"/>
                  </a:cubicBezTo>
                  <a:cubicBezTo>
                    <a:pt x="73878" y="15866"/>
                    <a:pt x="76316" y="54276"/>
                    <a:pt x="76316" y="71615"/>
                  </a:cubicBezTo>
                  <a:cubicBezTo>
                    <a:pt x="76316" y="85003"/>
                    <a:pt x="75208" y="88735"/>
                    <a:pt x="73657" y="93124"/>
                  </a:cubicBezTo>
                  <a:cubicBezTo>
                    <a:pt x="68781" y="109147"/>
                    <a:pt x="62134" y="134607"/>
                    <a:pt x="62134" y="140314"/>
                  </a:cubicBezTo>
                  <a:cubicBezTo>
                    <a:pt x="62134" y="142728"/>
                    <a:pt x="63241" y="144264"/>
                    <a:pt x="65014" y="144264"/>
                  </a:cubicBezTo>
                  <a:cubicBezTo>
                    <a:pt x="67895" y="144264"/>
                    <a:pt x="69668" y="139436"/>
                    <a:pt x="72105" y="131095"/>
                  </a:cubicBezTo>
                  <a:cubicBezTo>
                    <a:pt x="77202" y="112659"/>
                    <a:pt x="79418" y="100148"/>
                    <a:pt x="80304" y="93344"/>
                  </a:cubicBezTo>
                  <a:cubicBezTo>
                    <a:pt x="80748" y="90491"/>
                    <a:pt x="81191" y="87637"/>
                    <a:pt x="82077" y="84784"/>
                  </a:cubicBezTo>
                  <a:cubicBezTo>
                    <a:pt x="89168" y="63055"/>
                    <a:pt x="103350" y="30352"/>
                    <a:pt x="112214" y="13012"/>
                  </a:cubicBezTo>
                  <a:cubicBezTo>
                    <a:pt x="113765" y="10379"/>
                    <a:pt x="116425" y="5550"/>
                    <a:pt x="116425" y="4672"/>
                  </a:cubicBezTo>
                  <a:cubicBezTo>
                    <a:pt x="116425" y="2477"/>
                    <a:pt x="114209" y="2477"/>
                    <a:pt x="113765" y="2477"/>
                  </a:cubicBezTo>
                  <a:cubicBezTo>
                    <a:pt x="113101" y="2477"/>
                    <a:pt x="111771" y="2477"/>
                    <a:pt x="111106" y="4014"/>
                  </a:cubicBezTo>
                  <a:cubicBezTo>
                    <a:pt x="99583" y="24865"/>
                    <a:pt x="90719" y="46813"/>
                    <a:pt x="81856" y="68981"/>
                  </a:cubicBezTo>
                  <a:cubicBezTo>
                    <a:pt x="81634" y="62177"/>
                    <a:pt x="81412" y="45496"/>
                    <a:pt x="72770" y="24206"/>
                  </a:cubicBezTo>
                  <a:cubicBezTo>
                    <a:pt x="67452" y="10818"/>
                    <a:pt x="58588" y="63"/>
                    <a:pt x="43298" y="63"/>
                  </a:cubicBezTo>
                  <a:cubicBezTo>
                    <a:pt x="15598" y="63"/>
                    <a:pt x="87" y="33424"/>
                    <a:pt x="87" y="40229"/>
                  </a:cubicBezTo>
                  <a:cubicBezTo>
                    <a:pt x="87" y="42423"/>
                    <a:pt x="2081" y="42423"/>
                    <a:pt x="4297" y="42423"/>
                  </a:cubicBezTo>
                  <a:lnTo>
                    <a:pt x="5183" y="41326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276250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260B0-B428-093F-2FEA-C226AF13E6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aphic 19">
            <a:extLst>
              <a:ext uri="{FF2B5EF4-FFF2-40B4-BE49-F238E27FC236}">
                <a16:creationId xmlns:a16="http://schemas.microsoft.com/office/drawing/2014/main" id="{051AF439-AA05-8F4E-1E23-A1C359B2070D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28" name="Freeform 27 1">
              <a:extLst>
                <a:ext uri="{FF2B5EF4-FFF2-40B4-BE49-F238E27FC236}">
                  <a16:creationId xmlns:a16="http://schemas.microsoft.com/office/drawing/2014/main" id="{643CDC0A-83AD-3EE9-A167-F36E02C0A1FB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9" name="Freeform 28 1">
              <a:extLst>
                <a:ext uri="{FF2B5EF4-FFF2-40B4-BE49-F238E27FC236}">
                  <a16:creationId xmlns:a16="http://schemas.microsoft.com/office/drawing/2014/main" id="{F718E939-022D-EB16-87A2-EC51D6617165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0" name="Freeform 29 1">
              <a:extLst>
                <a:ext uri="{FF2B5EF4-FFF2-40B4-BE49-F238E27FC236}">
                  <a16:creationId xmlns:a16="http://schemas.microsoft.com/office/drawing/2014/main" id="{1F6AE791-AC34-BA76-2807-19F41D0CD416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1" name="Freeform 30 1">
              <a:extLst>
                <a:ext uri="{FF2B5EF4-FFF2-40B4-BE49-F238E27FC236}">
                  <a16:creationId xmlns:a16="http://schemas.microsoft.com/office/drawing/2014/main" id="{A7530ECA-31A2-2FB5-3A14-D335067B1DDB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2" name="Freeform 31 1">
              <a:extLst>
                <a:ext uri="{FF2B5EF4-FFF2-40B4-BE49-F238E27FC236}">
                  <a16:creationId xmlns:a16="http://schemas.microsoft.com/office/drawing/2014/main" id="{1BEE6B3D-7168-B363-D423-75AD151B2225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" name="Freeform 32 1">
              <a:extLst>
                <a:ext uri="{FF2B5EF4-FFF2-40B4-BE49-F238E27FC236}">
                  <a16:creationId xmlns:a16="http://schemas.microsoft.com/office/drawing/2014/main" id="{2DE16FBE-7598-99BA-146A-F89D6AF0A1D3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" name="Freeform 33 1">
              <a:extLst>
                <a:ext uri="{FF2B5EF4-FFF2-40B4-BE49-F238E27FC236}">
                  <a16:creationId xmlns:a16="http://schemas.microsoft.com/office/drawing/2014/main" id="{D1B0A460-3F67-83F6-0C0E-438A410982A3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" name="Freeform 34 1">
              <a:extLst>
                <a:ext uri="{FF2B5EF4-FFF2-40B4-BE49-F238E27FC236}">
                  <a16:creationId xmlns:a16="http://schemas.microsoft.com/office/drawing/2014/main" id="{BD96B821-FB49-0837-FCD2-51D1C711DB33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" name="Freeform 35 1">
              <a:extLst>
                <a:ext uri="{FF2B5EF4-FFF2-40B4-BE49-F238E27FC236}">
                  <a16:creationId xmlns:a16="http://schemas.microsoft.com/office/drawing/2014/main" id="{83885E91-3955-3C55-1BBD-88749381C7BD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7" name="Freeform 36 1">
              <a:extLst>
                <a:ext uri="{FF2B5EF4-FFF2-40B4-BE49-F238E27FC236}">
                  <a16:creationId xmlns:a16="http://schemas.microsoft.com/office/drawing/2014/main" id="{398733CB-6E3C-5E8F-6A82-88885EB31585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8" name="Freeform 37 1">
              <a:extLst>
                <a:ext uri="{FF2B5EF4-FFF2-40B4-BE49-F238E27FC236}">
                  <a16:creationId xmlns:a16="http://schemas.microsoft.com/office/drawing/2014/main" id="{F7BBBB75-DB1A-6EA6-9F08-12140270C722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9" name="Freeform 38 1">
              <a:extLst>
                <a:ext uri="{FF2B5EF4-FFF2-40B4-BE49-F238E27FC236}">
                  <a16:creationId xmlns:a16="http://schemas.microsoft.com/office/drawing/2014/main" id="{B311286E-7AEE-FBE3-64B5-4EFA620922B0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0" name="Freeform 39 1">
              <a:extLst>
                <a:ext uri="{FF2B5EF4-FFF2-40B4-BE49-F238E27FC236}">
                  <a16:creationId xmlns:a16="http://schemas.microsoft.com/office/drawing/2014/main" id="{07F45E2B-912E-023C-9508-A3FAAF64E4C1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1" name="Freeform 40 1">
              <a:extLst>
                <a:ext uri="{FF2B5EF4-FFF2-40B4-BE49-F238E27FC236}">
                  <a16:creationId xmlns:a16="http://schemas.microsoft.com/office/drawing/2014/main" id="{B3687F1E-3310-5A47-CD0B-28A3F21530CB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2" name="Freeform 41 1">
              <a:extLst>
                <a:ext uri="{FF2B5EF4-FFF2-40B4-BE49-F238E27FC236}">
                  <a16:creationId xmlns:a16="http://schemas.microsoft.com/office/drawing/2014/main" id="{5766F508-5754-1CBC-4F87-449C2B9E1389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3" name="Freeform 42 1">
              <a:extLst>
                <a:ext uri="{FF2B5EF4-FFF2-40B4-BE49-F238E27FC236}">
                  <a16:creationId xmlns:a16="http://schemas.microsoft.com/office/drawing/2014/main" id="{27C7B13A-C2E8-9543-10AE-D60918B8AFC0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4" name="Freeform 43 1">
              <a:extLst>
                <a:ext uri="{FF2B5EF4-FFF2-40B4-BE49-F238E27FC236}">
                  <a16:creationId xmlns:a16="http://schemas.microsoft.com/office/drawing/2014/main" id="{8EAAEF73-1020-E0A2-3435-EB05E89D2AF0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5" name="Freeform 44 1">
              <a:extLst>
                <a:ext uri="{FF2B5EF4-FFF2-40B4-BE49-F238E27FC236}">
                  <a16:creationId xmlns:a16="http://schemas.microsoft.com/office/drawing/2014/main" id="{DF833A05-9C54-5202-7922-FBB4A131EA20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6" name="Freeform 45 1">
              <a:extLst>
                <a:ext uri="{FF2B5EF4-FFF2-40B4-BE49-F238E27FC236}">
                  <a16:creationId xmlns:a16="http://schemas.microsoft.com/office/drawing/2014/main" id="{0AB34B5C-1157-9E42-A167-1F9FDBCB0466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28CC41C-95E1-5B51-F8EF-B3D4FEB88D34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61E1BCA-6B59-4D44-1CE9-FF3F0928E647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5464F29-4FDD-2FF0-B2A9-216036230F40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1C2E98F-4A00-EDFD-5CDE-7F1B5D9E8E32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DFE954A-3711-3E1C-3078-B034BD8005FD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5171869-FAF9-6D8C-0DB2-9CF806CBA92C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3" name="Freeform 52 1">
              <a:extLst>
                <a:ext uri="{FF2B5EF4-FFF2-40B4-BE49-F238E27FC236}">
                  <a16:creationId xmlns:a16="http://schemas.microsoft.com/office/drawing/2014/main" id="{642AEB90-4783-3E56-26AD-817472FA5519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4" name="Freeform 53 1">
              <a:extLst>
                <a:ext uri="{FF2B5EF4-FFF2-40B4-BE49-F238E27FC236}">
                  <a16:creationId xmlns:a16="http://schemas.microsoft.com/office/drawing/2014/main" id="{BF6F3B38-E4A4-FD56-A0E4-B97D1CE6A6D3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5" name="Freeform 54 1">
              <a:extLst>
                <a:ext uri="{FF2B5EF4-FFF2-40B4-BE49-F238E27FC236}">
                  <a16:creationId xmlns:a16="http://schemas.microsoft.com/office/drawing/2014/main" id="{72FF9F62-93AA-83F7-CCD2-5C856CCD1A67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6" name="Freeform 55 1">
              <a:extLst>
                <a:ext uri="{FF2B5EF4-FFF2-40B4-BE49-F238E27FC236}">
                  <a16:creationId xmlns:a16="http://schemas.microsoft.com/office/drawing/2014/main" id="{C0476084-ED96-2BD7-0E03-3C771DCAE40C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7" name="Freeform 56 1">
              <a:extLst>
                <a:ext uri="{FF2B5EF4-FFF2-40B4-BE49-F238E27FC236}">
                  <a16:creationId xmlns:a16="http://schemas.microsoft.com/office/drawing/2014/main" id="{D9852D78-2850-7A8A-F593-F794755D7F35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8" name="Freeform 57 1">
              <a:extLst>
                <a:ext uri="{FF2B5EF4-FFF2-40B4-BE49-F238E27FC236}">
                  <a16:creationId xmlns:a16="http://schemas.microsoft.com/office/drawing/2014/main" id="{EB058CFC-B157-E766-7497-EA31A751BFBA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9" name="Freeform 58 1">
              <a:extLst>
                <a:ext uri="{FF2B5EF4-FFF2-40B4-BE49-F238E27FC236}">
                  <a16:creationId xmlns:a16="http://schemas.microsoft.com/office/drawing/2014/main" id="{02CDDB98-E2EC-2689-7D3B-180CE05D9FF0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88ABFCB-FCBE-E505-44C9-0FE2AEE0EEDE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AA3BD35-B668-E868-906D-A0697DDBAB21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26771CE-18BB-259F-B499-D8940931751B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B92B5F1-D490-31C3-3B0B-06493CBF704F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4" name="Freeform 63 1">
              <a:extLst>
                <a:ext uri="{FF2B5EF4-FFF2-40B4-BE49-F238E27FC236}">
                  <a16:creationId xmlns:a16="http://schemas.microsoft.com/office/drawing/2014/main" id="{6DCFE978-F268-8683-4093-35A639C9F40C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5" name="Freeform 64 1">
              <a:extLst>
                <a:ext uri="{FF2B5EF4-FFF2-40B4-BE49-F238E27FC236}">
                  <a16:creationId xmlns:a16="http://schemas.microsoft.com/office/drawing/2014/main" id="{A715569C-3DAD-489F-5E9D-689273451107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6" name="Freeform 65 1">
              <a:extLst>
                <a:ext uri="{FF2B5EF4-FFF2-40B4-BE49-F238E27FC236}">
                  <a16:creationId xmlns:a16="http://schemas.microsoft.com/office/drawing/2014/main" id="{6186D66F-0A9B-A8EC-A75C-8EDF42C0FA4D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7" name="Freeform 66 1">
              <a:extLst>
                <a:ext uri="{FF2B5EF4-FFF2-40B4-BE49-F238E27FC236}">
                  <a16:creationId xmlns:a16="http://schemas.microsoft.com/office/drawing/2014/main" id="{49229324-8698-99DE-612B-29028FA51854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8" name="Freeform 67 1">
              <a:extLst>
                <a:ext uri="{FF2B5EF4-FFF2-40B4-BE49-F238E27FC236}">
                  <a16:creationId xmlns:a16="http://schemas.microsoft.com/office/drawing/2014/main" id="{C7D61949-F058-8C8C-9654-16F47488B482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9" name="Freeform 68 1">
              <a:extLst>
                <a:ext uri="{FF2B5EF4-FFF2-40B4-BE49-F238E27FC236}">
                  <a16:creationId xmlns:a16="http://schemas.microsoft.com/office/drawing/2014/main" id="{7E881BE5-D7B1-E925-F313-56705D4159EE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0" name="Freeform 69 1">
              <a:extLst>
                <a:ext uri="{FF2B5EF4-FFF2-40B4-BE49-F238E27FC236}">
                  <a16:creationId xmlns:a16="http://schemas.microsoft.com/office/drawing/2014/main" id="{B3504B61-EACA-B27D-4F25-DD369A211A8D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1" name="Freeform 70 1">
              <a:extLst>
                <a:ext uri="{FF2B5EF4-FFF2-40B4-BE49-F238E27FC236}">
                  <a16:creationId xmlns:a16="http://schemas.microsoft.com/office/drawing/2014/main" id="{01F30C99-FE04-6C83-E288-59FB42D44F29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2" name="Freeform 71 1">
              <a:extLst>
                <a:ext uri="{FF2B5EF4-FFF2-40B4-BE49-F238E27FC236}">
                  <a16:creationId xmlns:a16="http://schemas.microsoft.com/office/drawing/2014/main" id="{ADACF0D3-5C79-011F-7283-0D6197C5DAF0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3" name="Freeform 72 1">
              <a:extLst>
                <a:ext uri="{FF2B5EF4-FFF2-40B4-BE49-F238E27FC236}">
                  <a16:creationId xmlns:a16="http://schemas.microsoft.com/office/drawing/2014/main" id="{62EAA88A-6683-9B64-F230-AD2B7BEB9CCD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4" name="Freeform 73 1">
              <a:extLst>
                <a:ext uri="{FF2B5EF4-FFF2-40B4-BE49-F238E27FC236}">
                  <a16:creationId xmlns:a16="http://schemas.microsoft.com/office/drawing/2014/main" id="{6A2A70BA-30EF-63D9-8542-21DAA62BCDBB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5" name="Freeform 74 1">
              <a:extLst>
                <a:ext uri="{FF2B5EF4-FFF2-40B4-BE49-F238E27FC236}">
                  <a16:creationId xmlns:a16="http://schemas.microsoft.com/office/drawing/2014/main" id="{E60E0ECF-2BD2-7D05-CDFA-185E287A9F58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6" name="Freeform 75 1">
              <a:extLst>
                <a:ext uri="{FF2B5EF4-FFF2-40B4-BE49-F238E27FC236}">
                  <a16:creationId xmlns:a16="http://schemas.microsoft.com/office/drawing/2014/main" id="{D3EDC4D3-1250-BD8D-6DDB-40C2CDB05EDB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7" name="Freeform 76 1">
              <a:extLst>
                <a:ext uri="{FF2B5EF4-FFF2-40B4-BE49-F238E27FC236}">
                  <a16:creationId xmlns:a16="http://schemas.microsoft.com/office/drawing/2014/main" id="{87AAA0B0-7551-E438-F5FB-E42252C7177F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8" name="Freeform 77 1">
              <a:extLst>
                <a:ext uri="{FF2B5EF4-FFF2-40B4-BE49-F238E27FC236}">
                  <a16:creationId xmlns:a16="http://schemas.microsoft.com/office/drawing/2014/main" id="{01E2F9BC-5BB4-4B43-B065-66D6D00417A5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9" name="Freeform 78 1">
              <a:extLst>
                <a:ext uri="{FF2B5EF4-FFF2-40B4-BE49-F238E27FC236}">
                  <a16:creationId xmlns:a16="http://schemas.microsoft.com/office/drawing/2014/main" id="{A6B89C68-DA25-8DD7-155F-ED229AA385F4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0" name="Freeform 79 1">
              <a:extLst>
                <a:ext uri="{FF2B5EF4-FFF2-40B4-BE49-F238E27FC236}">
                  <a16:creationId xmlns:a16="http://schemas.microsoft.com/office/drawing/2014/main" id="{31C79652-B066-E861-6C80-661E9DF1ABC9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1" name="Freeform 80 1">
              <a:extLst>
                <a:ext uri="{FF2B5EF4-FFF2-40B4-BE49-F238E27FC236}">
                  <a16:creationId xmlns:a16="http://schemas.microsoft.com/office/drawing/2014/main" id="{74B328D8-CA74-7158-E1C3-4EA27C4A28B8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2" name="Freeform 81 1">
              <a:extLst>
                <a:ext uri="{FF2B5EF4-FFF2-40B4-BE49-F238E27FC236}">
                  <a16:creationId xmlns:a16="http://schemas.microsoft.com/office/drawing/2014/main" id="{7A108D7C-D2B5-C393-4AEE-756A3B500FA5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46BB41D-4362-2C38-3028-97107485954B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879A29E-86A8-04B7-6632-1476E5BCCC1E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5" name="Freeform 84 1">
              <a:extLst>
                <a:ext uri="{FF2B5EF4-FFF2-40B4-BE49-F238E27FC236}">
                  <a16:creationId xmlns:a16="http://schemas.microsoft.com/office/drawing/2014/main" id="{887E14F6-BB1E-55EE-3700-8615DE3F2849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6" name="Freeform 85 1">
              <a:extLst>
                <a:ext uri="{FF2B5EF4-FFF2-40B4-BE49-F238E27FC236}">
                  <a16:creationId xmlns:a16="http://schemas.microsoft.com/office/drawing/2014/main" id="{693DC0F5-3247-1358-34E7-91B897417FB2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7" name="Freeform 86 1">
              <a:extLst>
                <a:ext uri="{FF2B5EF4-FFF2-40B4-BE49-F238E27FC236}">
                  <a16:creationId xmlns:a16="http://schemas.microsoft.com/office/drawing/2014/main" id="{21F59939-10D3-044B-AA9C-9045149B0C27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8" name="Freeform 87 1">
              <a:extLst>
                <a:ext uri="{FF2B5EF4-FFF2-40B4-BE49-F238E27FC236}">
                  <a16:creationId xmlns:a16="http://schemas.microsoft.com/office/drawing/2014/main" id="{11A39029-9915-9C08-63CB-A4B3164303CE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9" name="Freeform 88 1">
              <a:extLst>
                <a:ext uri="{FF2B5EF4-FFF2-40B4-BE49-F238E27FC236}">
                  <a16:creationId xmlns:a16="http://schemas.microsoft.com/office/drawing/2014/main" id="{EE13627E-C4AB-5274-80D2-FEFDBEF21DD9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0" name="Freeform 89 1">
              <a:extLst>
                <a:ext uri="{FF2B5EF4-FFF2-40B4-BE49-F238E27FC236}">
                  <a16:creationId xmlns:a16="http://schemas.microsoft.com/office/drawing/2014/main" id="{DD7A0140-891D-0BCC-EAA8-853DB89F7A07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1" name="Freeform 90 1">
              <a:extLst>
                <a:ext uri="{FF2B5EF4-FFF2-40B4-BE49-F238E27FC236}">
                  <a16:creationId xmlns:a16="http://schemas.microsoft.com/office/drawing/2014/main" id="{072ECB8B-5F06-BAA5-AD95-1CD3CBEBA0A5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2" name="Freeform 91 1">
              <a:extLst>
                <a:ext uri="{FF2B5EF4-FFF2-40B4-BE49-F238E27FC236}">
                  <a16:creationId xmlns:a16="http://schemas.microsoft.com/office/drawing/2014/main" id="{B4C875AF-1A6C-DDC4-EDD0-54BB80FB2EF3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3" name="Freeform 92 1">
              <a:extLst>
                <a:ext uri="{FF2B5EF4-FFF2-40B4-BE49-F238E27FC236}">
                  <a16:creationId xmlns:a16="http://schemas.microsoft.com/office/drawing/2014/main" id="{DCCF611B-2C93-D3AD-944A-64ED6F7E891F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4" name="Freeform 93 1">
              <a:extLst>
                <a:ext uri="{FF2B5EF4-FFF2-40B4-BE49-F238E27FC236}">
                  <a16:creationId xmlns:a16="http://schemas.microsoft.com/office/drawing/2014/main" id="{3F523E7A-A453-1E2F-4308-FA9DE5227EFA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5" name="Freeform 94 1">
              <a:extLst>
                <a:ext uri="{FF2B5EF4-FFF2-40B4-BE49-F238E27FC236}">
                  <a16:creationId xmlns:a16="http://schemas.microsoft.com/office/drawing/2014/main" id="{434B5E62-877C-AC60-06A9-7D82FDBE989C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6" name="Freeform 95 1">
              <a:extLst>
                <a:ext uri="{FF2B5EF4-FFF2-40B4-BE49-F238E27FC236}">
                  <a16:creationId xmlns:a16="http://schemas.microsoft.com/office/drawing/2014/main" id="{32989512-BE61-33BA-D300-AEE3FBA43656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7" name="Freeform 96 1">
              <a:extLst>
                <a:ext uri="{FF2B5EF4-FFF2-40B4-BE49-F238E27FC236}">
                  <a16:creationId xmlns:a16="http://schemas.microsoft.com/office/drawing/2014/main" id="{9D97207A-1A05-9516-2AB3-B2DED360DE2A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8" name="Freeform 97 1">
              <a:extLst>
                <a:ext uri="{FF2B5EF4-FFF2-40B4-BE49-F238E27FC236}">
                  <a16:creationId xmlns:a16="http://schemas.microsoft.com/office/drawing/2014/main" id="{D22491BE-5EA4-E1EA-EB11-B70AAFEBB551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9" name="Freeform 98 1">
              <a:extLst>
                <a:ext uri="{FF2B5EF4-FFF2-40B4-BE49-F238E27FC236}">
                  <a16:creationId xmlns:a16="http://schemas.microsoft.com/office/drawing/2014/main" id="{94B286C7-D450-67DD-C021-1461238191B3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0" name="Freeform 99 1">
              <a:extLst>
                <a:ext uri="{FF2B5EF4-FFF2-40B4-BE49-F238E27FC236}">
                  <a16:creationId xmlns:a16="http://schemas.microsoft.com/office/drawing/2014/main" id="{49F10862-EBBF-F21F-1A44-E950DAB4B351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1" name="Freeform 100 1">
              <a:extLst>
                <a:ext uri="{FF2B5EF4-FFF2-40B4-BE49-F238E27FC236}">
                  <a16:creationId xmlns:a16="http://schemas.microsoft.com/office/drawing/2014/main" id="{B876014E-0576-AA74-CD01-43F4935CF6FA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2" name="Freeform 101 1">
              <a:extLst>
                <a:ext uri="{FF2B5EF4-FFF2-40B4-BE49-F238E27FC236}">
                  <a16:creationId xmlns:a16="http://schemas.microsoft.com/office/drawing/2014/main" id="{99C9432F-7439-DEE7-3FE4-505296016D65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3" name="Freeform 102 1">
              <a:extLst>
                <a:ext uri="{FF2B5EF4-FFF2-40B4-BE49-F238E27FC236}">
                  <a16:creationId xmlns:a16="http://schemas.microsoft.com/office/drawing/2014/main" id="{B93FCCED-7361-461B-53AB-DDC595BBC32D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4" name="Freeform 103 1">
              <a:extLst>
                <a:ext uri="{FF2B5EF4-FFF2-40B4-BE49-F238E27FC236}">
                  <a16:creationId xmlns:a16="http://schemas.microsoft.com/office/drawing/2014/main" id="{C8A47E61-FEC2-BEE2-A38E-E21FBEB0CEE5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5" name="Freeform 104 1">
              <a:extLst>
                <a:ext uri="{FF2B5EF4-FFF2-40B4-BE49-F238E27FC236}">
                  <a16:creationId xmlns:a16="http://schemas.microsoft.com/office/drawing/2014/main" id="{7B6B5215-E48E-3CAF-D414-0B7630389650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6" name="Freeform 105 1">
              <a:extLst>
                <a:ext uri="{FF2B5EF4-FFF2-40B4-BE49-F238E27FC236}">
                  <a16:creationId xmlns:a16="http://schemas.microsoft.com/office/drawing/2014/main" id="{889FCB4E-9533-5DDB-9C7C-23203C800F2D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7" name="Freeform 106 1">
              <a:extLst>
                <a:ext uri="{FF2B5EF4-FFF2-40B4-BE49-F238E27FC236}">
                  <a16:creationId xmlns:a16="http://schemas.microsoft.com/office/drawing/2014/main" id="{E273969C-42FD-1229-D9F0-D8DA51CEDA04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8" name="Freeform 107 1">
              <a:extLst>
                <a:ext uri="{FF2B5EF4-FFF2-40B4-BE49-F238E27FC236}">
                  <a16:creationId xmlns:a16="http://schemas.microsoft.com/office/drawing/2014/main" id="{BF3E3838-080F-0FCE-8D6E-7D57D40B38D8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9" name="Freeform 108 1">
              <a:extLst>
                <a:ext uri="{FF2B5EF4-FFF2-40B4-BE49-F238E27FC236}">
                  <a16:creationId xmlns:a16="http://schemas.microsoft.com/office/drawing/2014/main" id="{96E1EE67-B040-2EB4-092B-1578ED7824C0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0" name="Freeform 109 1">
              <a:extLst>
                <a:ext uri="{FF2B5EF4-FFF2-40B4-BE49-F238E27FC236}">
                  <a16:creationId xmlns:a16="http://schemas.microsoft.com/office/drawing/2014/main" id="{708C397C-5DC2-355B-527E-41AA5B18A123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1" name="Freeform 110 1">
              <a:extLst>
                <a:ext uri="{FF2B5EF4-FFF2-40B4-BE49-F238E27FC236}">
                  <a16:creationId xmlns:a16="http://schemas.microsoft.com/office/drawing/2014/main" id="{E7584D6E-9367-2C04-24E1-4A4A6831BAFF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2" name="Freeform 111 1">
              <a:extLst>
                <a:ext uri="{FF2B5EF4-FFF2-40B4-BE49-F238E27FC236}">
                  <a16:creationId xmlns:a16="http://schemas.microsoft.com/office/drawing/2014/main" id="{7FE3015F-1C74-3211-4C0D-A4BDD95398F7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3" name="Freeform 112 1">
              <a:extLst>
                <a:ext uri="{FF2B5EF4-FFF2-40B4-BE49-F238E27FC236}">
                  <a16:creationId xmlns:a16="http://schemas.microsoft.com/office/drawing/2014/main" id="{65E2C01E-557C-D854-A829-C44F32077435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4" name="Freeform 113 1">
              <a:extLst>
                <a:ext uri="{FF2B5EF4-FFF2-40B4-BE49-F238E27FC236}">
                  <a16:creationId xmlns:a16="http://schemas.microsoft.com/office/drawing/2014/main" id="{B449EAB5-7408-F826-2235-1BAA28ECF038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5" name="Freeform 114 1">
              <a:extLst>
                <a:ext uri="{FF2B5EF4-FFF2-40B4-BE49-F238E27FC236}">
                  <a16:creationId xmlns:a16="http://schemas.microsoft.com/office/drawing/2014/main" id="{3F3AF65F-7BBE-5C42-099F-E17B9B1750B7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6" name="Freeform 115 1">
              <a:extLst>
                <a:ext uri="{FF2B5EF4-FFF2-40B4-BE49-F238E27FC236}">
                  <a16:creationId xmlns:a16="http://schemas.microsoft.com/office/drawing/2014/main" id="{27F54E8A-46C8-DFAE-8BE9-C23D5BAB4AEB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7" name="Freeform 116 1">
              <a:extLst>
                <a:ext uri="{FF2B5EF4-FFF2-40B4-BE49-F238E27FC236}">
                  <a16:creationId xmlns:a16="http://schemas.microsoft.com/office/drawing/2014/main" id="{594CE4B9-7CD3-7D82-5D8B-31740AF5E37A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8" name="Freeform 117 1">
              <a:extLst>
                <a:ext uri="{FF2B5EF4-FFF2-40B4-BE49-F238E27FC236}">
                  <a16:creationId xmlns:a16="http://schemas.microsoft.com/office/drawing/2014/main" id="{6003FC12-D6FC-A9D7-08B7-54BB029AE775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" name="Freeform 118 1">
              <a:extLst>
                <a:ext uri="{FF2B5EF4-FFF2-40B4-BE49-F238E27FC236}">
                  <a16:creationId xmlns:a16="http://schemas.microsoft.com/office/drawing/2014/main" id="{280646DB-4715-FA4E-7B1A-22C6B2E076C0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0" name="Graphic 19">
            <a:extLst>
              <a:ext uri="{FF2B5EF4-FFF2-40B4-BE49-F238E27FC236}">
                <a16:creationId xmlns:a16="http://schemas.microsoft.com/office/drawing/2014/main" id="{9D7EEFCF-9621-7C38-946B-B9F4299D54C6}"/>
              </a:ext>
            </a:extLst>
          </p:cNvPr>
          <p:cNvGrpSpPr/>
          <p:nvPr/>
        </p:nvGrpSpPr>
        <p:grpSpPr>
          <a:xfrm>
            <a:off x="1895139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1" name="Freeform 120 1">
              <a:extLst>
                <a:ext uri="{FF2B5EF4-FFF2-40B4-BE49-F238E27FC236}">
                  <a16:creationId xmlns:a16="http://schemas.microsoft.com/office/drawing/2014/main" id="{3DD7F11D-016E-926B-416D-B5595C8F4D95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" name="Freeform 121 1">
              <a:extLst>
                <a:ext uri="{FF2B5EF4-FFF2-40B4-BE49-F238E27FC236}">
                  <a16:creationId xmlns:a16="http://schemas.microsoft.com/office/drawing/2014/main" id="{D08D2F81-090C-C114-5610-00E00338BECB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" name="Freeform 122 1">
              <a:extLst>
                <a:ext uri="{FF2B5EF4-FFF2-40B4-BE49-F238E27FC236}">
                  <a16:creationId xmlns:a16="http://schemas.microsoft.com/office/drawing/2014/main" id="{DDA32714-3E8A-4D38-7291-860CDAD6C3D9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" name="Freeform 123 1">
              <a:extLst>
                <a:ext uri="{FF2B5EF4-FFF2-40B4-BE49-F238E27FC236}">
                  <a16:creationId xmlns:a16="http://schemas.microsoft.com/office/drawing/2014/main" id="{9CEE4A07-337F-67C7-F589-8CDE0DC1F40B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5" name="Graphic 19">
            <a:extLst>
              <a:ext uri="{FF2B5EF4-FFF2-40B4-BE49-F238E27FC236}">
                <a16:creationId xmlns:a16="http://schemas.microsoft.com/office/drawing/2014/main" id="{118817FB-0368-7AB7-E499-6F1181F735F6}"/>
              </a:ext>
            </a:extLst>
          </p:cNvPr>
          <p:cNvGrpSpPr/>
          <p:nvPr/>
        </p:nvGrpSpPr>
        <p:grpSpPr>
          <a:xfrm>
            <a:off x="3005605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6" name="Freeform 125 1">
              <a:extLst>
                <a:ext uri="{FF2B5EF4-FFF2-40B4-BE49-F238E27FC236}">
                  <a16:creationId xmlns:a16="http://schemas.microsoft.com/office/drawing/2014/main" id="{7F58463D-D752-0630-0B7C-F5E778CE32F9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" name="Freeform 126 1">
              <a:extLst>
                <a:ext uri="{FF2B5EF4-FFF2-40B4-BE49-F238E27FC236}">
                  <a16:creationId xmlns:a16="http://schemas.microsoft.com/office/drawing/2014/main" id="{54346C6A-F723-F110-CFC9-CB542F8136C6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" name="Freeform 127 1">
              <a:extLst>
                <a:ext uri="{FF2B5EF4-FFF2-40B4-BE49-F238E27FC236}">
                  <a16:creationId xmlns:a16="http://schemas.microsoft.com/office/drawing/2014/main" id="{8D2F5D4B-6020-B18A-F355-915D9C17C6DB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" name="Freeform 128 1">
              <a:extLst>
                <a:ext uri="{FF2B5EF4-FFF2-40B4-BE49-F238E27FC236}">
                  <a16:creationId xmlns:a16="http://schemas.microsoft.com/office/drawing/2014/main" id="{057E665D-2F86-ED36-4245-F95BE7BF6859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" name="Graphic 19">
            <a:extLst>
              <a:ext uri="{FF2B5EF4-FFF2-40B4-BE49-F238E27FC236}">
                <a16:creationId xmlns:a16="http://schemas.microsoft.com/office/drawing/2014/main" id="{2070703D-E47C-FF09-CC86-07FCC1CEE194}"/>
              </a:ext>
            </a:extLst>
          </p:cNvPr>
          <p:cNvGrpSpPr/>
          <p:nvPr/>
        </p:nvGrpSpPr>
        <p:grpSpPr>
          <a:xfrm>
            <a:off x="4167344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31" name="Freeform 130 1">
              <a:extLst>
                <a:ext uri="{FF2B5EF4-FFF2-40B4-BE49-F238E27FC236}">
                  <a16:creationId xmlns:a16="http://schemas.microsoft.com/office/drawing/2014/main" id="{E0B6B160-C676-40F8-A740-ECECD19DB69D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" name="Freeform 131 1">
              <a:extLst>
                <a:ext uri="{FF2B5EF4-FFF2-40B4-BE49-F238E27FC236}">
                  <a16:creationId xmlns:a16="http://schemas.microsoft.com/office/drawing/2014/main" id="{D0A3CC09-BEB0-0284-5FA0-EC7A943C66AE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" name="Freeform 132 1">
              <a:extLst>
                <a:ext uri="{FF2B5EF4-FFF2-40B4-BE49-F238E27FC236}">
                  <a16:creationId xmlns:a16="http://schemas.microsoft.com/office/drawing/2014/main" id="{866DAAB5-78D2-07C6-A43B-34EB18F7DA5A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4" name="Graphic 19">
            <a:extLst>
              <a:ext uri="{FF2B5EF4-FFF2-40B4-BE49-F238E27FC236}">
                <a16:creationId xmlns:a16="http://schemas.microsoft.com/office/drawing/2014/main" id="{DD30DB80-D3EE-1109-8CD6-9F86FCD5D894}"/>
              </a:ext>
            </a:extLst>
          </p:cNvPr>
          <p:cNvGrpSpPr/>
          <p:nvPr/>
        </p:nvGrpSpPr>
        <p:grpSpPr>
          <a:xfrm>
            <a:off x="5277808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35" name="Freeform 134 1">
              <a:extLst>
                <a:ext uri="{FF2B5EF4-FFF2-40B4-BE49-F238E27FC236}">
                  <a16:creationId xmlns:a16="http://schemas.microsoft.com/office/drawing/2014/main" id="{22AC0357-9BEB-F811-21A6-10146B14962A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" name="Freeform 135 1">
              <a:extLst>
                <a:ext uri="{FF2B5EF4-FFF2-40B4-BE49-F238E27FC236}">
                  <a16:creationId xmlns:a16="http://schemas.microsoft.com/office/drawing/2014/main" id="{F145D3E0-A9A1-ACF2-75EA-7ACC59B5503A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" name="Freeform 136 1">
              <a:extLst>
                <a:ext uri="{FF2B5EF4-FFF2-40B4-BE49-F238E27FC236}">
                  <a16:creationId xmlns:a16="http://schemas.microsoft.com/office/drawing/2014/main" id="{FA9FD07E-3835-6792-B75D-C7594B99B73B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8" name="Graphic 19">
            <a:extLst>
              <a:ext uri="{FF2B5EF4-FFF2-40B4-BE49-F238E27FC236}">
                <a16:creationId xmlns:a16="http://schemas.microsoft.com/office/drawing/2014/main" id="{8FB87532-42D9-9A44-13C2-33EAF6668893}"/>
              </a:ext>
            </a:extLst>
          </p:cNvPr>
          <p:cNvGrpSpPr/>
          <p:nvPr/>
        </p:nvGrpSpPr>
        <p:grpSpPr>
          <a:xfrm>
            <a:off x="6388261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9" name="Freeform 138 1">
              <a:extLst>
                <a:ext uri="{FF2B5EF4-FFF2-40B4-BE49-F238E27FC236}">
                  <a16:creationId xmlns:a16="http://schemas.microsoft.com/office/drawing/2014/main" id="{15050E61-D90F-AF2F-5CC1-E548C397AFEB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" name="Freeform 139 1">
              <a:extLst>
                <a:ext uri="{FF2B5EF4-FFF2-40B4-BE49-F238E27FC236}">
                  <a16:creationId xmlns:a16="http://schemas.microsoft.com/office/drawing/2014/main" id="{5FCBC00B-A877-8881-C9BD-294B2D3A3102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" name="Freeform 140 1">
              <a:extLst>
                <a:ext uri="{FF2B5EF4-FFF2-40B4-BE49-F238E27FC236}">
                  <a16:creationId xmlns:a16="http://schemas.microsoft.com/office/drawing/2014/main" id="{363CF512-7B43-4A01-FCB4-AB2242A73326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59" name="Graphic 19">
            <a:extLst>
              <a:ext uri="{FF2B5EF4-FFF2-40B4-BE49-F238E27FC236}">
                <a16:creationId xmlns:a16="http://schemas.microsoft.com/office/drawing/2014/main" id="{713BEB73-BCCE-E614-FC26-C768FB9BF83D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160" name="Freeform 159 1">
              <a:extLst>
                <a:ext uri="{FF2B5EF4-FFF2-40B4-BE49-F238E27FC236}">
                  <a16:creationId xmlns:a16="http://schemas.microsoft.com/office/drawing/2014/main" id="{87844FD9-6F2F-FFB3-4A20-859C534062B0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1" name="Freeform 160 1">
              <a:extLst>
                <a:ext uri="{FF2B5EF4-FFF2-40B4-BE49-F238E27FC236}">
                  <a16:creationId xmlns:a16="http://schemas.microsoft.com/office/drawing/2014/main" id="{43262165-FF99-6B08-4759-D9C2D752E338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2" name="Freeform 161 1">
              <a:extLst>
                <a:ext uri="{FF2B5EF4-FFF2-40B4-BE49-F238E27FC236}">
                  <a16:creationId xmlns:a16="http://schemas.microsoft.com/office/drawing/2014/main" id="{379C1D1D-F814-3D09-D62C-34AFBA5DF79A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83A7F69F-6492-CD95-CDF8-A30A839C04AD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A710185-4D0D-8079-7AE8-10DA7F88806B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AD9FA79F-1990-11E2-B72D-A5739E4B0E77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D15BA56-10AB-C058-25D1-E3DAAAB1FD48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4B20116-6D70-5CC6-CF67-1FC07A05FF80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C3070DF-EE8B-C6AD-FB51-111DCA369DA0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9" name="Freeform 168 1">
              <a:extLst>
                <a:ext uri="{FF2B5EF4-FFF2-40B4-BE49-F238E27FC236}">
                  <a16:creationId xmlns:a16="http://schemas.microsoft.com/office/drawing/2014/main" id="{623C7C69-7185-81D6-D759-C693E7B936FA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0" name="Freeform 169 1">
              <a:extLst>
                <a:ext uri="{FF2B5EF4-FFF2-40B4-BE49-F238E27FC236}">
                  <a16:creationId xmlns:a16="http://schemas.microsoft.com/office/drawing/2014/main" id="{26008804-99FB-197E-2FA2-AD157763BC12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1" name="Freeform 170 1">
              <a:extLst>
                <a:ext uri="{FF2B5EF4-FFF2-40B4-BE49-F238E27FC236}">
                  <a16:creationId xmlns:a16="http://schemas.microsoft.com/office/drawing/2014/main" id="{DC68C513-52A0-712B-66A1-9D3D059E6E8F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2" name="Freeform 171 1">
              <a:extLst>
                <a:ext uri="{FF2B5EF4-FFF2-40B4-BE49-F238E27FC236}">
                  <a16:creationId xmlns:a16="http://schemas.microsoft.com/office/drawing/2014/main" id="{5344007D-3DFF-C5C8-DF51-B11A8A680923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3" name="Freeform 172 1">
              <a:extLst>
                <a:ext uri="{FF2B5EF4-FFF2-40B4-BE49-F238E27FC236}">
                  <a16:creationId xmlns:a16="http://schemas.microsoft.com/office/drawing/2014/main" id="{0F227281-6FA6-23DC-8265-9C752C24FE1E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DEB324B-E430-BDFD-AE43-690FDE0BA631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92F72AA-269E-2B94-09E8-82CED83FA4EC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C3A2985A-56F2-5BA6-14C4-FD0A6DE5D458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5A75EE4-4A3B-C211-D630-6581AA5D92BB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3D71EFD-3E04-9A17-4D1C-83FFF942326B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97864A9-DB9A-5EE7-6FDC-C27F618338CF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0" name="Freeform 179 1">
              <a:extLst>
                <a:ext uri="{FF2B5EF4-FFF2-40B4-BE49-F238E27FC236}">
                  <a16:creationId xmlns:a16="http://schemas.microsoft.com/office/drawing/2014/main" id="{BD092A0C-C7E4-40F5-192F-2662E9821558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1" name="Freeform 180 1">
              <a:extLst>
                <a:ext uri="{FF2B5EF4-FFF2-40B4-BE49-F238E27FC236}">
                  <a16:creationId xmlns:a16="http://schemas.microsoft.com/office/drawing/2014/main" id="{47EF684B-DCF6-ECC1-0631-C8E57620E1E6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2" name="Freeform 181 1">
              <a:extLst>
                <a:ext uri="{FF2B5EF4-FFF2-40B4-BE49-F238E27FC236}">
                  <a16:creationId xmlns:a16="http://schemas.microsoft.com/office/drawing/2014/main" id="{6549B8CD-9993-8628-1EB8-A40C9FEE0D19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3" name="Freeform 182 1">
              <a:extLst>
                <a:ext uri="{FF2B5EF4-FFF2-40B4-BE49-F238E27FC236}">
                  <a16:creationId xmlns:a16="http://schemas.microsoft.com/office/drawing/2014/main" id="{4995D8A2-C7F5-9B34-FA34-4A0962C03155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4" name="Freeform 183 1">
              <a:extLst>
                <a:ext uri="{FF2B5EF4-FFF2-40B4-BE49-F238E27FC236}">
                  <a16:creationId xmlns:a16="http://schemas.microsoft.com/office/drawing/2014/main" id="{63C7F5DC-1A97-614C-947F-866C409F34E3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33A6450-F780-BF98-D093-73A2EB143C88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B9D8389-9751-2B11-AF4F-03625703B00D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77452423-747B-168F-EE31-1F554A2CEDD0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99096D51-7388-A53A-DECE-9E163F1C8B4B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63D79F9-14EB-1521-FB2E-D5CE952BF19C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18A6BDD6-BE87-0638-754C-5CA3D26D8AA2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B3B9E058-27EA-A730-A689-8E203FA58A98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1B4B5C6C-FC1C-53EB-7AD4-37D70D5CF19F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A1482795-9C26-DE4D-6A76-8D5B0D431A9A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CE86C9CC-9461-2954-C1C5-72F864AACBE7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E4E5B6-6E31-C13F-8849-5C0F9DCB39F2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8ABA6D5-EFCB-3D44-2B67-38A6601918BF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6351AEF7-345B-42F4-44D0-17CAE51DCE7F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F56A468-EFC7-A51B-BBDA-1A1C810B9CD4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298D2A7-7250-2549-317E-6B343F281C97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6545636-0C1D-9286-8C3E-51635B7D6663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3DAADC5B-55FA-4775-A86C-98CE5DAF6C00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0266B27-7A36-938F-19D5-A8B6BF6B1C50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3697A088-B9FC-223E-8ACF-38295BB4BAA3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271AB9-C5AB-0048-CDD5-381734D3A81D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488EFB3-C593-4319-30C8-40E40390FED9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EF3D4E8-338F-7A44-EADE-1AF1444C5C24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A2ADB5B-F914-6E41-3B1A-4576AAA2079B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A87FFAF-2034-103D-70D9-D52FEB9A290D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078368C-A161-510D-9E52-C0150D0C566D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770BC91-FB14-78DB-2725-9C27E2883E7E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E24DD74-F174-114E-29C4-E1ED7281E94D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9908A794-91E2-2A0F-DDB4-FA797C1CB51B}"/>
              </a:ext>
            </a:extLst>
          </p:cNvPr>
          <p:cNvSpPr/>
          <p:nvPr/>
        </p:nvSpPr>
        <p:spPr>
          <a:xfrm>
            <a:off x="1679523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213" name="Graphic 19">
            <a:extLst>
              <a:ext uri="{FF2B5EF4-FFF2-40B4-BE49-F238E27FC236}">
                <a16:creationId xmlns:a16="http://schemas.microsoft.com/office/drawing/2014/main" id="{598A6119-BDBA-6637-81BE-FE7271162581}"/>
              </a:ext>
            </a:extLst>
          </p:cNvPr>
          <p:cNvGrpSpPr/>
          <p:nvPr/>
        </p:nvGrpSpPr>
        <p:grpSpPr>
          <a:xfrm>
            <a:off x="1764709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0F1252FB-5BA2-E113-75F4-0040946A3D4F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B19FD57-0E32-6C4C-C82E-97A11206D658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912A50CD-E39E-C405-F5D2-55A5AC6B00AA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17" name="Graphic 19">
            <a:extLst>
              <a:ext uri="{FF2B5EF4-FFF2-40B4-BE49-F238E27FC236}">
                <a16:creationId xmlns:a16="http://schemas.microsoft.com/office/drawing/2014/main" id="{525F11FE-2EE2-68BF-D012-7F91B7B01567}"/>
              </a:ext>
            </a:extLst>
          </p:cNvPr>
          <p:cNvGrpSpPr/>
          <p:nvPr/>
        </p:nvGrpSpPr>
        <p:grpSpPr>
          <a:xfrm>
            <a:off x="1679523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484BDCA4-0367-D64A-E78A-7E5E74F62617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A0F18174-7DC2-8A9B-B1D4-C52ADFDB1BFA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2367FD84-A2CB-D304-7A25-C845E0B60969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B5F8DCB-CF48-D893-6DF2-0689575ACA43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2" name="Graphic 19">
            <a:extLst>
              <a:ext uri="{FF2B5EF4-FFF2-40B4-BE49-F238E27FC236}">
                <a16:creationId xmlns:a16="http://schemas.microsoft.com/office/drawing/2014/main" id="{735FCC6C-EC37-0D59-0510-00F194258057}"/>
              </a:ext>
            </a:extLst>
          </p:cNvPr>
          <p:cNvGrpSpPr/>
          <p:nvPr/>
        </p:nvGrpSpPr>
        <p:grpSpPr>
          <a:xfrm>
            <a:off x="1679523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7CCBC674-5FA0-C813-63F6-99AA9F791437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6A891E6-1673-CAFB-7422-40D531E925B1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FCF35BC7-D879-44D3-3050-586ED68ED5FF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721ECB4-FD75-F3A5-D56A-64A197115810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7" name="Graphic 19">
            <a:extLst>
              <a:ext uri="{FF2B5EF4-FFF2-40B4-BE49-F238E27FC236}">
                <a16:creationId xmlns:a16="http://schemas.microsoft.com/office/drawing/2014/main" id="{9361F478-3EA8-3325-730F-462E4252B2DA}"/>
              </a:ext>
            </a:extLst>
          </p:cNvPr>
          <p:cNvGrpSpPr/>
          <p:nvPr/>
        </p:nvGrpSpPr>
        <p:grpSpPr>
          <a:xfrm>
            <a:off x="1679523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D5987438-F523-147A-421B-C2791396A9B9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7C4A7CE-CB86-6870-E922-73F26B1893B1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0312D42B-23D5-E473-B96A-5EB2CADAF70D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E03560B-1361-E7DA-BE96-6BE192E4BCCE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32" name="Graphic 19">
            <a:extLst>
              <a:ext uri="{FF2B5EF4-FFF2-40B4-BE49-F238E27FC236}">
                <a16:creationId xmlns:a16="http://schemas.microsoft.com/office/drawing/2014/main" id="{370B3E2B-3E23-DC49-FC41-B024451D7632}"/>
              </a:ext>
            </a:extLst>
          </p:cNvPr>
          <p:cNvGrpSpPr/>
          <p:nvPr/>
        </p:nvGrpSpPr>
        <p:grpSpPr>
          <a:xfrm>
            <a:off x="1372033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4B9C275-D9C7-0E5B-3F7F-ADC6DF32DEA0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2C763A94-930A-4137-FB10-C58D97B0C270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D76ABA6-7D20-75CB-E084-3931CD1F6A8E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D778E7C-DA97-9CED-38DC-002A283A6D63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CE1F14-0C02-D133-7F6E-BA702EB0CD8C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09EFA17-AE2C-3B08-EE72-5E2237914578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500544-8642-1C1B-7BA2-CC5FF19573CC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C9B18495-DF9A-60CB-34C1-D1C30A1A21EF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2B0E201-1D30-D621-7DB1-55EBEE63128B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50F84D91-FD90-AC64-FB69-AA46F2DE3A0B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89BB472-2796-3A12-5B03-F6D2689DEDC9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9B8CB9D-FFC2-8308-A614-58AA2EEB57B7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E24313F-E863-D1CE-E30F-463D0783E722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586E734-3ABC-05ED-C0D0-0E0C040500E6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3AADA3A-9CE2-BE24-AB90-10CFB12F88F2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5159EAB-7966-7D0F-FA81-EFF04C569AB7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A95BDD18-B60D-BE6C-4EB4-939EC9CCF34F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ECDA93B-E00A-540A-94E1-A70CB870D30A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26AB07C4-74E4-82A2-EB51-304741B94B6F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6A08F6E-CCB8-DD91-27D6-27953ACE75B5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18D6DAA-B1D8-00B0-12DE-754C7B02AFB4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E8F27853-FDF1-9F7C-8C5B-622F9FA6AF0C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D723F34-C322-FA07-087B-06B91E36D920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2F9291E-2133-2314-A18C-D7A53C3F01FF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1AD2526F-0D3F-DEE4-BDF7-35CB89BCC9EA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A366CAFA-3B2A-ECAC-2376-E1D92E842609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B4013A3-AEA2-61DE-2383-B5D94C4BFB8F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37028211-2118-6178-B9F0-394D4214C5FE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E746DE7-94C6-C710-86CE-CB2159509230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323261F-3B5E-C196-9A85-28E0309A3B26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5B93F2E-5B44-AFB4-AF8F-030BAA5DB50E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E8CE1BF1-F1F7-01C8-3C30-25AB52B7E2C6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22CBC915-CF62-ABF2-2233-B6956EF777B0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66D47A9-1F4B-380B-2666-DC0EC1D389AB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826FD876-0ADF-F5AB-E668-4335FE1C2ABE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00F9E47-58F6-8436-E2FB-BE690570C2D2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7DB5BDC1-882A-F00D-4240-057EC6A64925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C3F377B-C4EB-BD4C-4B78-3AD5AC7F5973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319" name="Straight Connector 318">
            <a:extLst>
              <a:ext uri="{FF2B5EF4-FFF2-40B4-BE49-F238E27FC236}">
                <a16:creationId xmlns:a16="http://schemas.microsoft.com/office/drawing/2014/main" id="{4A04A13D-1859-0CD6-ADA4-F4EBCD60E73B}"/>
              </a:ext>
            </a:extLst>
          </p:cNvPr>
          <p:cNvCxnSpPr>
            <a:cxnSpLocks/>
          </p:cNvCxnSpPr>
          <p:nvPr/>
        </p:nvCxnSpPr>
        <p:spPr>
          <a:xfrm flipH="1">
            <a:off x="4243818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5" name="Oval 534">
            <a:extLst>
              <a:ext uri="{FF2B5EF4-FFF2-40B4-BE49-F238E27FC236}">
                <a16:creationId xmlns:a16="http://schemas.microsoft.com/office/drawing/2014/main" id="{D46D2F8F-6C2F-1FA2-720B-F88908C4EC73}"/>
              </a:ext>
            </a:extLst>
          </p:cNvPr>
          <p:cNvSpPr/>
          <p:nvPr/>
        </p:nvSpPr>
        <p:spPr>
          <a:xfrm>
            <a:off x="3610185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6" name="Oval 535">
            <a:extLst>
              <a:ext uri="{FF2B5EF4-FFF2-40B4-BE49-F238E27FC236}">
                <a16:creationId xmlns:a16="http://schemas.microsoft.com/office/drawing/2014/main" id="{BF704889-A28F-63DC-38FE-CC52D4468A8A}"/>
              </a:ext>
            </a:extLst>
          </p:cNvPr>
          <p:cNvSpPr/>
          <p:nvPr/>
        </p:nvSpPr>
        <p:spPr>
          <a:xfrm>
            <a:off x="3501438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7" name="Oval 536">
            <a:extLst>
              <a:ext uri="{FF2B5EF4-FFF2-40B4-BE49-F238E27FC236}">
                <a16:creationId xmlns:a16="http://schemas.microsoft.com/office/drawing/2014/main" id="{86F29FDD-FDA7-E4C1-9A64-0E6C02106B53}"/>
              </a:ext>
            </a:extLst>
          </p:cNvPr>
          <p:cNvSpPr/>
          <p:nvPr/>
        </p:nvSpPr>
        <p:spPr>
          <a:xfrm>
            <a:off x="3934287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8" name="Oval 537">
            <a:extLst>
              <a:ext uri="{FF2B5EF4-FFF2-40B4-BE49-F238E27FC236}">
                <a16:creationId xmlns:a16="http://schemas.microsoft.com/office/drawing/2014/main" id="{06BDAD3D-9473-A495-25E5-548A6061CE4C}"/>
              </a:ext>
            </a:extLst>
          </p:cNvPr>
          <p:cNvSpPr/>
          <p:nvPr/>
        </p:nvSpPr>
        <p:spPr>
          <a:xfrm>
            <a:off x="3453399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9" name="Oval 538">
            <a:extLst>
              <a:ext uri="{FF2B5EF4-FFF2-40B4-BE49-F238E27FC236}">
                <a16:creationId xmlns:a16="http://schemas.microsoft.com/office/drawing/2014/main" id="{ED403CA2-F5B2-A46D-1BFD-3D45ED2532E2}"/>
              </a:ext>
            </a:extLst>
          </p:cNvPr>
          <p:cNvSpPr/>
          <p:nvPr/>
        </p:nvSpPr>
        <p:spPr>
          <a:xfrm>
            <a:off x="3910235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2" name="Oval 541">
            <a:extLst>
              <a:ext uri="{FF2B5EF4-FFF2-40B4-BE49-F238E27FC236}">
                <a16:creationId xmlns:a16="http://schemas.microsoft.com/office/drawing/2014/main" id="{DB23B17B-70D7-880B-5FD7-D32EB3DB4C40}"/>
              </a:ext>
            </a:extLst>
          </p:cNvPr>
          <p:cNvSpPr/>
          <p:nvPr/>
        </p:nvSpPr>
        <p:spPr>
          <a:xfrm>
            <a:off x="2882150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6" name="Oval 545">
            <a:extLst>
              <a:ext uri="{FF2B5EF4-FFF2-40B4-BE49-F238E27FC236}">
                <a16:creationId xmlns:a16="http://schemas.microsoft.com/office/drawing/2014/main" id="{48370488-A6FC-375B-365E-CEC3292742B4}"/>
              </a:ext>
            </a:extLst>
          </p:cNvPr>
          <p:cNvSpPr/>
          <p:nvPr/>
        </p:nvSpPr>
        <p:spPr>
          <a:xfrm>
            <a:off x="2692603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7" name="Oval 546">
            <a:extLst>
              <a:ext uri="{FF2B5EF4-FFF2-40B4-BE49-F238E27FC236}">
                <a16:creationId xmlns:a16="http://schemas.microsoft.com/office/drawing/2014/main" id="{960FBDF8-F142-B627-8F25-9136A0DC3153}"/>
              </a:ext>
            </a:extLst>
          </p:cNvPr>
          <p:cNvSpPr/>
          <p:nvPr/>
        </p:nvSpPr>
        <p:spPr>
          <a:xfrm>
            <a:off x="2541717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8" name="Oval 547">
            <a:extLst>
              <a:ext uri="{FF2B5EF4-FFF2-40B4-BE49-F238E27FC236}">
                <a16:creationId xmlns:a16="http://schemas.microsoft.com/office/drawing/2014/main" id="{0E65A2ED-173A-65A9-8982-8669D697AC53}"/>
              </a:ext>
            </a:extLst>
          </p:cNvPr>
          <p:cNvSpPr/>
          <p:nvPr/>
        </p:nvSpPr>
        <p:spPr>
          <a:xfrm>
            <a:off x="2464953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9" name="Oval 548">
            <a:extLst>
              <a:ext uri="{FF2B5EF4-FFF2-40B4-BE49-F238E27FC236}">
                <a16:creationId xmlns:a16="http://schemas.microsoft.com/office/drawing/2014/main" id="{CE67908E-748A-D1AB-1BD5-50AD79295532}"/>
              </a:ext>
            </a:extLst>
          </p:cNvPr>
          <p:cNvSpPr/>
          <p:nvPr/>
        </p:nvSpPr>
        <p:spPr>
          <a:xfrm>
            <a:off x="2393264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50" name="Oval 549">
            <a:extLst>
              <a:ext uri="{FF2B5EF4-FFF2-40B4-BE49-F238E27FC236}">
                <a16:creationId xmlns:a16="http://schemas.microsoft.com/office/drawing/2014/main" id="{F24C0108-7404-D479-BBE6-7A5B4FC62D63}"/>
              </a:ext>
            </a:extLst>
          </p:cNvPr>
          <p:cNvSpPr/>
          <p:nvPr/>
        </p:nvSpPr>
        <p:spPr>
          <a:xfrm>
            <a:off x="3102541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9E094B18-711C-9C2F-3443-996C992295FB}"/>
              </a:ext>
            </a:extLst>
          </p:cNvPr>
          <p:cNvGrpSpPr/>
          <p:nvPr/>
        </p:nvGrpSpPr>
        <p:grpSpPr>
          <a:xfrm>
            <a:off x="2061927" y="1450366"/>
            <a:ext cx="4956271" cy="3883190"/>
            <a:chOff x="732260" y="250599"/>
            <a:chExt cx="4009170" cy="3141146"/>
          </a:xfrm>
        </p:grpSpPr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2F282CD6-2132-8C90-AEEA-A49292F2699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EA38066A-2CE2-C662-CABC-51EC9C4397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97280D9-D99A-C350-5BC6-AC11FBC4618D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27951FFC-5AC7-1E60-37A8-534C5CB6DD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2EB120AD-422B-2095-F16A-9D237A5B2CC8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08E79D7-BDB6-BAF6-DC6F-78D273A3B1A3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DAAD57F4-E5BB-3302-87EB-20829F46C8C2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D07BC01F-3D82-2875-8716-EB58B9238BB9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3257CD9-02CB-3C60-C66B-4AA8572FF9E5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3AD5CDC7-3B8A-60F7-3A09-3BF42C6199E6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B42BFBDB-0765-64CE-9B9C-8C462D207E5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0A2F9CD-A679-110F-BF09-4837728E43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C5C6C3BE-44A5-1957-9E0D-56F7A9590A48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2D6977AA-7B59-0861-AF36-60163BC167E7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47F83B66-030E-BDD7-0B77-38F495F6AA4E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AF78D4D2-FBAC-4F06-843B-5FF6D21FFA40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BFFBCAE7-E4A8-3A16-D96D-A320B3910DF2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9" name="Group 35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11E42DDC-0D8F-8F50-E435-E075359ACCEB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404821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348" name="Freeform 17 1 1">
              <a:extLst>
                <a:ext uri="{FF2B5EF4-FFF2-40B4-BE49-F238E27FC236}">
                  <a16:creationId xmlns:a16="http://schemas.microsoft.com/office/drawing/2014/main" id="{072FC5A2-C654-63E3-0FA4-825AC988238D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49" name="Freeform 18 1 1">
              <a:extLst>
                <a:ext uri="{FF2B5EF4-FFF2-40B4-BE49-F238E27FC236}">
                  <a16:creationId xmlns:a16="http://schemas.microsoft.com/office/drawing/2014/main" id="{5F9FE049-A5B0-578F-00EA-6A204AD1B28A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0" name="Freeform 19 1 1">
              <a:extLst>
                <a:ext uri="{FF2B5EF4-FFF2-40B4-BE49-F238E27FC236}">
                  <a16:creationId xmlns:a16="http://schemas.microsoft.com/office/drawing/2014/main" id="{6A7F3AB1-DDCC-7C81-CA34-7159488A7CBE}"/>
                </a:ext>
              </a:extLst>
            </p:cNvPr>
            <p:cNvSpPr>
              <a:spLocks noEditPoints="1"/>
            </p:cNvSpPr>
            <p:nvPr>
              <p:custDataLst>
                <p:tags r:id="rId78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1" name="Freeform 20 1 1">
              <a:extLst>
                <a:ext uri="{FF2B5EF4-FFF2-40B4-BE49-F238E27FC236}">
                  <a16:creationId xmlns:a16="http://schemas.microsoft.com/office/drawing/2014/main" id="{C0483D87-4DA7-F4E1-0DCC-84222770ADE2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2" name="Freeform 21 1 1">
              <a:extLst>
                <a:ext uri="{FF2B5EF4-FFF2-40B4-BE49-F238E27FC236}">
                  <a16:creationId xmlns:a16="http://schemas.microsoft.com/office/drawing/2014/main" id="{41670A85-6020-0CD7-E5B3-A38EF65B7AC9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3" name="Freeform 22 1 1">
              <a:extLst>
                <a:ext uri="{FF2B5EF4-FFF2-40B4-BE49-F238E27FC236}">
                  <a16:creationId xmlns:a16="http://schemas.microsoft.com/office/drawing/2014/main" id="{471CD512-F4E1-0624-812A-7BAD7B149828}"/>
                </a:ext>
              </a:extLst>
            </p:cNvPr>
            <p:cNvSpPr>
              <a:spLocks noEditPoints="1"/>
            </p:cNvSpPr>
            <p:nvPr>
              <p:custDataLst>
                <p:tags r:id="rId81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4" name="Freeform 23 1 1">
              <a:extLst>
                <a:ext uri="{FF2B5EF4-FFF2-40B4-BE49-F238E27FC236}">
                  <a16:creationId xmlns:a16="http://schemas.microsoft.com/office/drawing/2014/main" id="{993FC14F-6F7F-F3B4-7DAF-3C7DBC5EA2D4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5" name="Freeform 24 1 1">
              <a:extLst>
                <a:ext uri="{FF2B5EF4-FFF2-40B4-BE49-F238E27FC236}">
                  <a16:creationId xmlns:a16="http://schemas.microsoft.com/office/drawing/2014/main" id="{18B044B3-7E59-00D7-86B4-9D8DDDD18A3B}"/>
                </a:ext>
              </a:extLst>
            </p:cNvPr>
            <p:cNvSpPr>
              <a:spLocks noEditPoints="1"/>
            </p:cNvSpPr>
            <p:nvPr>
              <p:custDataLst>
                <p:tags r:id="rId83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6" name="Freeform 25 1 1">
              <a:extLst>
                <a:ext uri="{FF2B5EF4-FFF2-40B4-BE49-F238E27FC236}">
                  <a16:creationId xmlns:a16="http://schemas.microsoft.com/office/drawing/2014/main" id="{EDC78480-D836-7A66-211E-34355BE9E124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7" name="Freeform 26 1 1">
              <a:extLst>
                <a:ext uri="{FF2B5EF4-FFF2-40B4-BE49-F238E27FC236}">
                  <a16:creationId xmlns:a16="http://schemas.microsoft.com/office/drawing/2014/main" id="{F7EAB705-7139-D5C4-1E44-2F8650156BB9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19" name="Group 418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328A1378-92EF-E521-9958-7499FA63017E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573140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414" name="Freeform 42 2 1">
              <a:extLst>
                <a:ext uri="{FF2B5EF4-FFF2-40B4-BE49-F238E27FC236}">
                  <a16:creationId xmlns:a16="http://schemas.microsoft.com/office/drawing/2014/main" id="{6ABE3A93-5F10-A435-0A9C-6F3A886FA906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5" name="Freeform 43 2 1">
              <a:extLst>
                <a:ext uri="{FF2B5EF4-FFF2-40B4-BE49-F238E27FC236}">
                  <a16:creationId xmlns:a16="http://schemas.microsoft.com/office/drawing/2014/main" id="{1D68647E-7C8C-47D4-6EBE-FB4376A28C59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6" name="Freeform 44 2 1">
              <a:extLst>
                <a:ext uri="{FF2B5EF4-FFF2-40B4-BE49-F238E27FC236}">
                  <a16:creationId xmlns:a16="http://schemas.microsoft.com/office/drawing/2014/main" id="{B6506DC1-A93F-2EA9-D1E8-C84624318682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7" name="Freeform 45 2 1">
              <a:extLst>
                <a:ext uri="{FF2B5EF4-FFF2-40B4-BE49-F238E27FC236}">
                  <a16:creationId xmlns:a16="http://schemas.microsoft.com/office/drawing/2014/main" id="{8759BDA5-506D-DB6B-1F64-71BBB5104ABA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44" name="Group 443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6306DA94-9D73-02A4-4C7E-0FA0D3570053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277808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436" name="Freeform 52 2 1 1">
              <a:extLst>
                <a:ext uri="{FF2B5EF4-FFF2-40B4-BE49-F238E27FC236}">
                  <a16:creationId xmlns:a16="http://schemas.microsoft.com/office/drawing/2014/main" id="{2CDD8654-D7B8-8E28-46B7-7C1047B82086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7" name="Freeform 53 2 1 1">
              <a:extLst>
                <a:ext uri="{FF2B5EF4-FFF2-40B4-BE49-F238E27FC236}">
                  <a16:creationId xmlns:a16="http://schemas.microsoft.com/office/drawing/2014/main" id="{5190C63C-A099-0039-BCA8-7B90F0C935A6}"/>
                </a:ext>
              </a:extLst>
            </p:cNvPr>
            <p:cNvSpPr>
              <a:spLocks noEditPoints="1"/>
            </p:cNvSpPr>
            <p:nvPr>
              <p:custDataLst>
                <p:tags r:id="rId66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8" name="Freeform 54 2 1 1">
              <a:extLst>
                <a:ext uri="{FF2B5EF4-FFF2-40B4-BE49-F238E27FC236}">
                  <a16:creationId xmlns:a16="http://schemas.microsoft.com/office/drawing/2014/main" id="{68A254E4-4D64-DAD1-4E2B-D289AAECD85E}"/>
                </a:ext>
              </a:extLst>
            </p:cNvPr>
            <p:cNvSpPr>
              <a:spLocks noEditPoints="1"/>
            </p:cNvSpPr>
            <p:nvPr>
              <p:custDataLst>
                <p:tags r:id="rId67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9" name="Freeform 55 2 1 1">
              <a:extLst>
                <a:ext uri="{FF2B5EF4-FFF2-40B4-BE49-F238E27FC236}">
                  <a16:creationId xmlns:a16="http://schemas.microsoft.com/office/drawing/2014/main" id="{B7121D3A-E8DC-2165-9720-023704EDDBAC}"/>
                </a:ext>
              </a:extLst>
            </p:cNvPr>
            <p:cNvSpPr>
              <a:spLocks noEditPoints="1"/>
            </p:cNvSpPr>
            <p:nvPr>
              <p:custDataLst>
                <p:tags r:id="rId68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0" name="Freeform 56 2 1 1">
              <a:extLst>
                <a:ext uri="{FF2B5EF4-FFF2-40B4-BE49-F238E27FC236}">
                  <a16:creationId xmlns:a16="http://schemas.microsoft.com/office/drawing/2014/main" id="{C621DC63-DBC6-C8B7-F84C-C8C10F8D01EA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1" name="Freeform 57 2 1 1">
              <a:extLst>
                <a:ext uri="{FF2B5EF4-FFF2-40B4-BE49-F238E27FC236}">
                  <a16:creationId xmlns:a16="http://schemas.microsoft.com/office/drawing/2014/main" id="{B8BD5AC7-F047-82DE-4D4F-6F97565BDAD1}"/>
                </a:ext>
              </a:extLst>
            </p:cNvPr>
            <p:cNvSpPr>
              <a:spLocks noEditPoints="1"/>
            </p:cNvSpPr>
            <p:nvPr>
              <p:custDataLst>
                <p:tags r:id="rId70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2" name="Freeform 58 2 1 1">
              <a:extLst>
                <a:ext uri="{FF2B5EF4-FFF2-40B4-BE49-F238E27FC236}">
                  <a16:creationId xmlns:a16="http://schemas.microsoft.com/office/drawing/2014/main" id="{C0C3EE9E-640F-CA7D-BEF3-2C92D563B6C2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15" name="Group 514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6D73E5B7-A59A-C35B-562B-1E256B44978B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528132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509" name="Freeform 84 2">
              <a:extLst>
                <a:ext uri="{FF2B5EF4-FFF2-40B4-BE49-F238E27FC236}">
                  <a16:creationId xmlns:a16="http://schemas.microsoft.com/office/drawing/2014/main" id="{B43AE167-A65A-370C-E9DC-B7C8B8845A58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0" name="Freeform 85 2">
              <a:extLst>
                <a:ext uri="{FF2B5EF4-FFF2-40B4-BE49-F238E27FC236}">
                  <a16:creationId xmlns:a16="http://schemas.microsoft.com/office/drawing/2014/main" id="{677A4D8E-B584-1B96-E816-B06D526BB246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1" name="Freeform 86 2">
              <a:extLst>
                <a:ext uri="{FF2B5EF4-FFF2-40B4-BE49-F238E27FC236}">
                  <a16:creationId xmlns:a16="http://schemas.microsoft.com/office/drawing/2014/main" id="{36662F2E-FF96-AEA3-5493-3805DEA8332A}"/>
                </a:ext>
              </a:extLst>
            </p:cNvPr>
            <p:cNvSpPr>
              <a:spLocks noEditPoints="1"/>
            </p:cNvSpPr>
            <p:nvPr>
              <p:custDataLst>
                <p:tags r:id="rId62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2" name="Freeform 87 2">
              <a:extLst>
                <a:ext uri="{FF2B5EF4-FFF2-40B4-BE49-F238E27FC236}">
                  <a16:creationId xmlns:a16="http://schemas.microsoft.com/office/drawing/2014/main" id="{F781ACB2-3364-0A9E-4132-C08E96D3A180}"/>
                </a:ext>
              </a:extLst>
            </p:cNvPr>
            <p:cNvSpPr>
              <a:spLocks noEditPoints="1"/>
            </p:cNvSpPr>
            <p:nvPr>
              <p:custDataLst>
                <p:tags r:id="rId63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3" name="Freeform 88 2">
              <a:extLst>
                <a:ext uri="{FF2B5EF4-FFF2-40B4-BE49-F238E27FC236}">
                  <a16:creationId xmlns:a16="http://schemas.microsoft.com/office/drawing/2014/main" id="{1446080D-E39E-A58A-D979-F792387B899F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74" name="Group 573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97F488C3-489A-E323-EB6A-F79112954790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888279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570" name="Freeform 95 2 1">
              <a:extLst>
                <a:ext uri="{FF2B5EF4-FFF2-40B4-BE49-F238E27FC236}">
                  <a16:creationId xmlns:a16="http://schemas.microsoft.com/office/drawing/2014/main" id="{7CBC8665-CD6B-F161-325D-9089C9C26C9B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1" name="Freeform 96 2 1">
              <a:extLst>
                <a:ext uri="{FF2B5EF4-FFF2-40B4-BE49-F238E27FC236}">
                  <a16:creationId xmlns:a16="http://schemas.microsoft.com/office/drawing/2014/main" id="{E455789E-11E6-D4C1-E8C0-145AC56598BD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2" name="Freeform 97 2 1">
              <a:extLst>
                <a:ext uri="{FF2B5EF4-FFF2-40B4-BE49-F238E27FC236}">
                  <a16:creationId xmlns:a16="http://schemas.microsoft.com/office/drawing/2014/main" id="{243A4978-7E14-A42C-00FB-D72E3A1F0C07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sp>
        <p:nvSpPr>
          <p:cNvPr id="792" name="Oval 791">
            <a:extLst>
              <a:ext uri="{FF2B5EF4-FFF2-40B4-BE49-F238E27FC236}">
                <a16:creationId xmlns:a16="http://schemas.microsoft.com/office/drawing/2014/main" id="{A61AA0A4-AA07-39B7-29A2-079DC3436852}"/>
              </a:ext>
            </a:extLst>
          </p:cNvPr>
          <p:cNvSpPr/>
          <p:nvPr/>
        </p:nvSpPr>
        <p:spPr>
          <a:xfrm>
            <a:off x="3405252" y="35749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8A3A71D9-4736-0890-DB8F-BA79C9325062}"/>
              </a:ext>
            </a:extLst>
          </p:cNvPr>
          <p:cNvGrpSpPr/>
          <p:nvPr/>
        </p:nvGrpSpPr>
        <p:grpSpPr>
          <a:xfrm>
            <a:off x="3742528" y="5671313"/>
            <a:ext cx="1746816" cy="211951"/>
            <a:chOff x="2091712" y="3664959"/>
            <a:chExt cx="1413015" cy="171449"/>
          </a:xfrm>
        </p:grpSpPr>
        <p:sp>
          <p:nvSpPr>
            <p:cNvPr id="336" name="Freeform 142 1">
              <a:extLst>
                <a:ext uri="{FF2B5EF4-FFF2-40B4-BE49-F238E27FC236}">
                  <a16:creationId xmlns:a16="http://schemas.microsoft.com/office/drawing/2014/main" id="{6155F8B6-2F1A-4226-F8BA-3FC9B38F3BD7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7" name="Freeform 143 1">
              <a:extLst>
                <a:ext uri="{FF2B5EF4-FFF2-40B4-BE49-F238E27FC236}">
                  <a16:creationId xmlns:a16="http://schemas.microsoft.com/office/drawing/2014/main" id="{11A9EC1D-2F26-E26A-7C8D-03E0E725E598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8" name="Freeform 144 1">
              <a:extLst>
                <a:ext uri="{FF2B5EF4-FFF2-40B4-BE49-F238E27FC236}">
                  <a16:creationId xmlns:a16="http://schemas.microsoft.com/office/drawing/2014/main" id="{4CF7A60A-2C38-104F-D2AF-A305E1D5CD66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9" name="Freeform 145 1">
              <a:extLst>
                <a:ext uri="{FF2B5EF4-FFF2-40B4-BE49-F238E27FC236}">
                  <a16:creationId xmlns:a16="http://schemas.microsoft.com/office/drawing/2014/main" id="{326F0637-604C-6ADE-426B-A062AB0B3AF0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48D2F18-B110-4A83-576F-E8F5C4DE0C93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7FB5FF1F-D2D0-A67D-16B0-1AD6BD95C7C7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D4277080-59D2-C746-2FE4-353BD94909DA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18FBE63-F7A1-CF20-A370-8DC82A65164A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489C6AA2-2B96-247C-E065-AFD6EB0A1647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5" name="Freeform 152 1">
              <a:extLst>
                <a:ext uri="{FF2B5EF4-FFF2-40B4-BE49-F238E27FC236}">
                  <a16:creationId xmlns:a16="http://schemas.microsoft.com/office/drawing/2014/main" id="{288B53FE-567B-6D81-115B-A6EE40DEF6C2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6" name="Freeform 153 1">
              <a:extLst>
                <a:ext uri="{FF2B5EF4-FFF2-40B4-BE49-F238E27FC236}">
                  <a16:creationId xmlns:a16="http://schemas.microsoft.com/office/drawing/2014/main" id="{D4CEAEB6-F2B3-E20C-9061-C217A98ECB36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7" name="Freeform 154 1">
              <a:extLst>
                <a:ext uri="{FF2B5EF4-FFF2-40B4-BE49-F238E27FC236}">
                  <a16:creationId xmlns:a16="http://schemas.microsoft.com/office/drawing/2014/main" id="{85501993-EEC7-FA33-F7AA-B5F203D5FF62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8" name="Freeform 155 1">
              <a:extLst>
                <a:ext uri="{FF2B5EF4-FFF2-40B4-BE49-F238E27FC236}">
                  <a16:creationId xmlns:a16="http://schemas.microsoft.com/office/drawing/2014/main" id="{C69BF2A6-0547-12A9-0223-1993C3AFFA8C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0" name="Freeform 156 1">
              <a:extLst>
                <a:ext uri="{FF2B5EF4-FFF2-40B4-BE49-F238E27FC236}">
                  <a16:creationId xmlns:a16="http://schemas.microsoft.com/office/drawing/2014/main" id="{CCE17631-EA96-EE1C-0E22-ED040714BE13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1" name="Freeform 157 1">
              <a:extLst>
                <a:ext uri="{FF2B5EF4-FFF2-40B4-BE49-F238E27FC236}">
                  <a16:creationId xmlns:a16="http://schemas.microsoft.com/office/drawing/2014/main" id="{A98A4242-01F6-7899-696D-E0A5F86891D1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A44C4B0D-EB74-632F-AC49-13F4C4446E66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8115CA51-F7A7-66FB-E495-5EE261ADFF39}"/>
              </a:ext>
            </a:extLst>
          </p:cNvPr>
          <p:cNvSpPr txBox="1"/>
          <p:nvPr/>
        </p:nvSpPr>
        <p:spPr>
          <a:xfrm>
            <a:off x="6296189" y="1360945"/>
            <a:ext cx="509273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Recently commissioned ICS X-ray sources: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[1] van Elk, et al. (2025) OE, 33(23), 47498-47513.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[2] </a:t>
            </a:r>
            <a:r>
              <a:rPr lang="fr-FR" sz="1400" dirty="0" err="1">
                <a:latin typeface="Avenir Next LT Pro Light" panose="020B0304020202020204" pitchFamily="34" charset="0"/>
              </a:rPr>
              <a:t>Alkadi</a:t>
            </a:r>
            <a:r>
              <a:rPr lang="fr-FR" sz="1400" dirty="0">
                <a:latin typeface="Avenir Next LT Pro Light" panose="020B0304020202020204" pitchFamily="34" charset="0"/>
              </a:rPr>
              <a:t>, et al. (2025) PRAB, 28, 023401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[3] Graves, et al. (2024), </a:t>
            </a:r>
            <a:r>
              <a:rPr lang="en-US" sz="1400" dirty="0">
                <a:latin typeface="Avenir Next LT Pro Light" panose="020B0304020202020204" pitchFamily="34" charset="0"/>
              </a:rPr>
              <a:t>LINAC 2024, 557-562</a:t>
            </a:r>
          </a:p>
        </p:txBody>
      </p:sp>
      <p:grpSp>
        <p:nvGrpSpPr>
          <p:cNvPr id="5" name="Group 4" descr="\documentclass{article}&#10;\usepackage{amsmath}&#10;\pagestyle{empty}&#10;\begin{document}&#10;&#10;$$\mathcal{B} = \frac{F_{0.1\%}}{\Delta A\Delta \Omega}$$&#10;&#10;&#10;\end{document}" title="IguanaTex Vector Display">
            <a:extLst>
              <a:ext uri="{FF2B5EF4-FFF2-40B4-BE49-F238E27FC236}">
                <a16:creationId xmlns:a16="http://schemas.microsoft.com/office/drawing/2014/main" id="{CD7FA78E-CCF3-779E-2434-6941C3070E9F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9929183" y="2733856"/>
            <a:ext cx="1315844" cy="523306"/>
            <a:chOff x="12401644" y="5756057"/>
            <a:chExt cx="1315844" cy="523306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8B5874A-2913-78B4-2A63-441158FA5641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2401644" y="5922726"/>
              <a:ext cx="159171" cy="186523"/>
            </a:xfrm>
            <a:custGeom>
              <a:avLst/>
              <a:gdLst>
                <a:gd name="connsiteX0" fmla="*/ 62873 w 159171"/>
                <a:gd name="connsiteY0" fmla="*/ 6995 h 186523"/>
                <a:gd name="connsiteX1" fmla="*/ 63374 w 159171"/>
                <a:gd name="connsiteY1" fmla="*/ 2896 h 186523"/>
                <a:gd name="connsiteX2" fmla="*/ 60617 w 159171"/>
                <a:gd name="connsiteY2" fmla="*/ 334 h 186523"/>
                <a:gd name="connsiteX3" fmla="*/ 45326 w 159171"/>
                <a:gd name="connsiteY3" fmla="*/ 6739 h 186523"/>
                <a:gd name="connsiteX4" fmla="*/ 24270 w 159171"/>
                <a:gd name="connsiteY4" fmla="*/ 22112 h 186523"/>
                <a:gd name="connsiteX5" fmla="*/ 27028 w 159171"/>
                <a:gd name="connsiteY5" fmla="*/ 23649 h 186523"/>
                <a:gd name="connsiteX6" fmla="*/ 41316 w 159171"/>
                <a:gd name="connsiteY6" fmla="*/ 17756 h 186523"/>
                <a:gd name="connsiteX7" fmla="*/ 27780 w 159171"/>
                <a:gd name="connsiteY7" fmla="*/ 97695 h 186523"/>
                <a:gd name="connsiteX8" fmla="*/ 1460 w 159171"/>
                <a:gd name="connsiteY8" fmla="*/ 181733 h 186523"/>
                <a:gd name="connsiteX9" fmla="*/ 207 w 159171"/>
                <a:gd name="connsiteY9" fmla="*/ 184808 h 186523"/>
                <a:gd name="connsiteX10" fmla="*/ 2713 w 159171"/>
                <a:gd name="connsiteY10" fmla="*/ 186601 h 186523"/>
                <a:gd name="connsiteX11" fmla="*/ 21262 w 159171"/>
                <a:gd name="connsiteY11" fmla="*/ 174815 h 186523"/>
                <a:gd name="connsiteX12" fmla="*/ 41566 w 159171"/>
                <a:gd name="connsiteY12" fmla="*/ 120498 h 186523"/>
                <a:gd name="connsiteX13" fmla="*/ 74403 w 159171"/>
                <a:gd name="connsiteY13" fmla="*/ 38509 h 186523"/>
                <a:gd name="connsiteX14" fmla="*/ 112253 w 159171"/>
                <a:gd name="connsiteY14" fmla="*/ 14169 h 186523"/>
                <a:gd name="connsiteX15" fmla="*/ 138072 w 159171"/>
                <a:gd name="connsiteY15" fmla="*/ 36716 h 186523"/>
                <a:gd name="connsiteX16" fmla="*/ 88190 w 159171"/>
                <a:gd name="connsiteY16" fmla="*/ 76429 h 186523"/>
                <a:gd name="connsiteX17" fmla="*/ 67886 w 159171"/>
                <a:gd name="connsiteY17" fmla="*/ 90009 h 186523"/>
                <a:gd name="connsiteX18" fmla="*/ 70393 w 159171"/>
                <a:gd name="connsiteY18" fmla="*/ 91802 h 186523"/>
                <a:gd name="connsiteX19" fmla="*/ 82424 w 159171"/>
                <a:gd name="connsiteY19" fmla="*/ 90777 h 186523"/>
                <a:gd name="connsiteX20" fmla="*/ 128296 w 159171"/>
                <a:gd name="connsiteY20" fmla="*/ 130490 h 186523"/>
                <a:gd name="connsiteX21" fmla="*/ 78915 w 159171"/>
                <a:gd name="connsiteY21" fmla="*/ 172509 h 186523"/>
                <a:gd name="connsiteX22" fmla="*/ 47081 w 159171"/>
                <a:gd name="connsiteY22" fmla="*/ 158161 h 186523"/>
                <a:gd name="connsiteX23" fmla="*/ 43822 w 159171"/>
                <a:gd name="connsiteY23" fmla="*/ 156368 h 186523"/>
                <a:gd name="connsiteX24" fmla="*/ 25524 w 159171"/>
                <a:gd name="connsiteY24" fmla="*/ 168922 h 186523"/>
                <a:gd name="connsiteX25" fmla="*/ 62371 w 159171"/>
                <a:gd name="connsiteY25" fmla="*/ 186601 h 186523"/>
                <a:gd name="connsiteX26" fmla="*/ 149602 w 159171"/>
                <a:gd name="connsiteY26" fmla="*/ 119729 h 186523"/>
                <a:gd name="connsiteX27" fmla="*/ 109997 w 159171"/>
                <a:gd name="connsiteY27" fmla="*/ 77198 h 186523"/>
                <a:gd name="connsiteX28" fmla="*/ 159378 w 159171"/>
                <a:gd name="connsiteY28" fmla="*/ 25955 h 186523"/>
                <a:gd name="connsiteX29" fmla="*/ 128797 w 159171"/>
                <a:gd name="connsiteY29" fmla="*/ 77 h 186523"/>
                <a:gd name="connsiteX30" fmla="*/ 57859 w 159171"/>
                <a:gd name="connsiteY30" fmla="*/ 40815 h 186523"/>
                <a:gd name="connsiteX31" fmla="*/ 62873 w 159171"/>
                <a:gd name="connsiteY31" fmla="*/ 6995 h 18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9171" h="186523">
                  <a:moveTo>
                    <a:pt x="62873" y="6995"/>
                  </a:moveTo>
                  <a:cubicBezTo>
                    <a:pt x="63374" y="4177"/>
                    <a:pt x="63374" y="3664"/>
                    <a:pt x="63374" y="2896"/>
                  </a:cubicBezTo>
                  <a:cubicBezTo>
                    <a:pt x="63374" y="1102"/>
                    <a:pt x="62873" y="334"/>
                    <a:pt x="60617" y="334"/>
                  </a:cubicBezTo>
                  <a:cubicBezTo>
                    <a:pt x="57859" y="334"/>
                    <a:pt x="50339" y="4177"/>
                    <a:pt x="45326" y="6739"/>
                  </a:cubicBezTo>
                  <a:cubicBezTo>
                    <a:pt x="33796" y="12632"/>
                    <a:pt x="24270" y="17500"/>
                    <a:pt x="24270" y="22112"/>
                  </a:cubicBezTo>
                  <a:cubicBezTo>
                    <a:pt x="24270" y="23649"/>
                    <a:pt x="26025" y="23649"/>
                    <a:pt x="27028" y="23649"/>
                  </a:cubicBezTo>
                  <a:cubicBezTo>
                    <a:pt x="30036" y="23649"/>
                    <a:pt x="36553" y="20062"/>
                    <a:pt x="41316" y="17756"/>
                  </a:cubicBezTo>
                  <a:cubicBezTo>
                    <a:pt x="38308" y="42865"/>
                    <a:pt x="32292" y="75661"/>
                    <a:pt x="27780" y="97695"/>
                  </a:cubicBezTo>
                  <a:cubicBezTo>
                    <a:pt x="18505" y="141251"/>
                    <a:pt x="13743" y="156880"/>
                    <a:pt x="1460" y="181733"/>
                  </a:cubicBezTo>
                  <a:cubicBezTo>
                    <a:pt x="207" y="184039"/>
                    <a:pt x="207" y="184552"/>
                    <a:pt x="207" y="184808"/>
                  </a:cubicBezTo>
                  <a:cubicBezTo>
                    <a:pt x="207" y="186601"/>
                    <a:pt x="2212" y="186601"/>
                    <a:pt x="2713" y="186601"/>
                  </a:cubicBezTo>
                  <a:cubicBezTo>
                    <a:pt x="6724" y="186601"/>
                    <a:pt x="17252" y="181989"/>
                    <a:pt x="21262" y="174815"/>
                  </a:cubicBezTo>
                  <a:cubicBezTo>
                    <a:pt x="24521" y="168922"/>
                    <a:pt x="34046" y="150219"/>
                    <a:pt x="41566" y="120498"/>
                  </a:cubicBezTo>
                  <a:cubicBezTo>
                    <a:pt x="47081" y="98464"/>
                    <a:pt x="56606" y="64900"/>
                    <a:pt x="74403" y="38509"/>
                  </a:cubicBezTo>
                  <a:cubicBezTo>
                    <a:pt x="85934" y="21856"/>
                    <a:pt x="96462" y="14169"/>
                    <a:pt x="112253" y="14169"/>
                  </a:cubicBezTo>
                  <a:cubicBezTo>
                    <a:pt x="125789" y="14169"/>
                    <a:pt x="138072" y="23137"/>
                    <a:pt x="138072" y="36716"/>
                  </a:cubicBezTo>
                  <a:cubicBezTo>
                    <a:pt x="138072" y="59263"/>
                    <a:pt x="114259" y="67462"/>
                    <a:pt x="88190" y="76429"/>
                  </a:cubicBezTo>
                  <a:cubicBezTo>
                    <a:pt x="85182" y="77454"/>
                    <a:pt x="67886" y="83603"/>
                    <a:pt x="67886" y="90009"/>
                  </a:cubicBezTo>
                  <a:cubicBezTo>
                    <a:pt x="67886" y="91546"/>
                    <a:pt x="69641" y="91802"/>
                    <a:pt x="70393" y="91802"/>
                  </a:cubicBezTo>
                  <a:cubicBezTo>
                    <a:pt x="71395" y="91802"/>
                    <a:pt x="77161" y="90777"/>
                    <a:pt x="82424" y="90777"/>
                  </a:cubicBezTo>
                  <a:cubicBezTo>
                    <a:pt x="107742" y="90777"/>
                    <a:pt x="128296" y="106150"/>
                    <a:pt x="128296" y="130490"/>
                  </a:cubicBezTo>
                  <a:cubicBezTo>
                    <a:pt x="128296" y="162261"/>
                    <a:pt x="101726" y="172509"/>
                    <a:pt x="78915" y="172509"/>
                  </a:cubicBezTo>
                  <a:cubicBezTo>
                    <a:pt x="59614" y="172509"/>
                    <a:pt x="50339" y="161748"/>
                    <a:pt x="47081" y="158161"/>
                  </a:cubicBezTo>
                  <a:cubicBezTo>
                    <a:pt x="46078" y="156880"/>
                    <a:pt x="45828" y="156368"/>
                    <a:pt x="43822" y="156368"/>
                  </a:cubicBezTo>
                  <a:cubicBezTo>
                    <a:pt x="38308" y="156368"/>
                    <a:pt x="25524" y="164311"/>
                    <a:pt x="25524" y="168922"/>
                  </a:cubicBezTo>
                  <a:cubicBezTo>
                    <a:pt x="25524" y="169691"/>
                    <a:pt x="35300" y="186601"/>
                    <a:pt x="62371" y="186601"/>
                  </a:cubicBezTo>
                  <a:cubicBezTo>
                    <a:pt x="97715" y="186601"/>
                    <a:pt x="149602" y="160980"/>
                    <a:pt x="149602" y="119729"/>
                  </a:cubicBezTo>
                  <a:cubicBezTo>
                    <a:pt x="149602" y="98207"/>
                    <a:pt x="135565" y="82066"/>
                    <a:pt x="109997" y="77198"/>
                  </a:cubicBezTo>
                  <a:cubicBezTo>
                    <a:pt x="130051" y="68487"/>
                    <a:pt x="159378" y="50039"/>
                    <a:pt x="159378" y="25955"/>
                  </a:cubicBezTo>
                  <a:cubicBezTo>
                    <a:pt x="159378" y="11095"/>
                    <a:pt x="147346" y="77"/>
                    <a:pt x="128797" y="77"/>
                  </a:cubicBezTo>
                  <a:cubicBezTo>
                    <a:pt x="120275" y="77"/>
                    <a:pt x="88190" y="2383"/>
                    <a:pt x="57859" y="40815"/>
                  </a:cubicBezTo>
                  <a:lnTo>
                    <a:pt x="62873" y="699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D548C1C-F297-8DC3-7CF9-415A9CF9FA10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2650050" y="6009583"/>
              <a:ext cx="166691" cy="59954"/>
            </a:xfrm>
            <a:custGeom>
              <a:avLst/>
              <a:gdLst>
                <a:gd name="connsiteX0" fmla="*/ 158385 w 166691"/>
                <a:gd name="connsiteY0" fmla="*/ 10326 h 59954"/>
                <a:gd name="connsiteX1" fmla="*/ 166908 w 166691"/>
                <a:gd name="connsiteY1" fmla="*/ 5202 h 59954"/>
                <a:gd name="connsiteX2" fmla="*/ 158636 w 166691"/>
                <a:gd name="connsiteY2" fmla="*/ 77 h 59954"/>
                <a:gd name="connsiteX3" fmla="*/ 8488 w 166691"/>
                <a:gd name="connsiteY3" fmla="*/ 77 h 59954"/>
                <a:gd name="connsiteX4" fmla="*/ 216 w 166691"/>
                <a:gd name="connsiteY4" fmla="*/ 5202 h 59954"/>
                <a:gd name="connsiteX5" fmla="*/ 8739 w 166691"/>
                <a:gd name="connsiteY5" fmla="*/ 10326 h 59954"/>
                <a:gd name="connsiteX6" fmla="*/ 158385 w 166691"/>
                <a:gd name="connsiteY6" fmla="*/ 10326 h 59954"/>
                <a:gd name="connsiteX7" fmla="*/ 158636 w 166691"/>
                <a:gd name="connsiteY7" fmla="*/ 60031 h 59954"/>
                <a:gd name="connsiteX8" fmla="*/ 166908 w 166691"/>
                <a:gd name="connsiteY8" fmla="*/ 54907 h 59954"/>
                <a:gd name="connsiteX9" fmla="*/ 158385 w 166691"/>
                <a:gd name="connsiteY9" fmla="*/ 49783 h 59954"/>
                <a:gd name="connsiteX10" fmla="*/ 8739 w 166691"/>
                <a:gd name="connsiteY10" fmla="*/ 49783 h 59954"/>
                <a:gd name="connsiteX11" fmla="*/ 216 w 166691"/>
                <a:gd name="connsiteY11" fmla="*/ 54907 h 59954"/>
                <a:gd name="connsiteX12" fmla="*/ 8488 w 166691"/>
                <a:gd name="connsiteY12" fmla="*/ 60031 h 59954"/>
                <a:gd name="connsiteX13" fmla="*/ 158636 w 166691"/>
                <a:gd name="connsiteY13" fmla="*/ 60031 h 5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691" h="59954">
                  <a:moveTo>
                    <a:pt x="158385" y="10326"/>
                  </a:moveTo>
                  <a:cubicBezTo>
                    <a:pt x="162145" y="10326"/>
                    <a:pt x="166908" y="10326"/>
                    <a:pt x="166908" y="5202"/>
                  </a:cubicBezTo>
                  <a:cubicBezTo>
                    <a:pt x="166908" y="77"/>
                    <a:pt x="162145" y="77"/>
                    <a:pt x="158636" y="77"/>
                  </a:cubicBezTo>
                  <a:lnTo>
                    <a:pt x="8488" y="77"/>
                  </a:lnTo>
                  <a:cubicBezTo>
                    <a:pt x="4979" y="77"/>
                    <a:pt x="216" y="77"/>
                    <a:pt x="216" y="5202"/>
                  </a:cubicBezTo>
                  <a:cubicBezTo>
                    <a:pt x="216" y="10326"/>
                    <a:pt x="4979" y="10326"/>
                    <a:pt x="8739" y="10326"/>
                  </a:cubicBezTo>
                  <a:lnTo>
                    <a:pt x="158385" y="10326"/>
                  </a:lnTo>
                  <a:close/>
                  <a:moveTo>
                    <a:pt x="158636" y="60031"/>
                  </a:moveTo>
                  <a:cubicBezTo>
                    <a:pt x="162145" y="60031"/>
                    <a:pt x="166908" y="60031"/>
                    <a:pt x="166908" y="54907"/>
                  </a:cubicBezTo>
                  <a:cubicBezTo>
                    <a:pt x="166908" y="49783"/>
                    <a:pt x="162145" y="49783"/>
                    <a:pt x="158385" y="49783"/>
                  </a:cubicBezTo>
                  <a:lnTo>
                    <a:pt x="8739" y="49783"/>
                  </a:lnTo>
                  <a:cubicBezTo>
                    <a:pt x="4979" y="49783"/>
                    <a:pt x="216" y="49783"/>
                    <a:pt x="216" y="54907"/>
                  </a:cubicBezTo>
                  <a:cubicBezTo>
                    <a:pt x="216" y="60031"/>
                    <a:pt x="4979" y="60031"/>
                    <a:pt x="8488" y="60031"/>
                  </a:cubicBezTo>
                  <a:lnTo>
                    <a:pt x="158636" y="60031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F3AE123-8B9F-66A4-3E87-48C4385B212A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3034728" y="5756057"/>
              <a:ext cx="178166" cy="174225"/>
            </a:xfrm>
            <a:custGeom>
              <a:avLst/>
              <a:gdLst>
                <a:gd name="connsiteX0" fmla="*/ 66658 w 178166"/>
                <a:gd name="connsiteY0" fmla="*/ 91027 h 174225"/>
                <a:gd name="connsiteX1" fmla="*/ 90972 w 178166"/>
                <a:gd name="connsiteY1" fmla="*/ 91027 h 174225"/>
                <a:gd name="connsiteX2" fmla="*/ 111777 w 178166"/>
                <a:gd name="connsiteY2" fmla="*/ 102556 h 174225"/>
                <a:gd name="connsiteX3" fmla="*/ 110023 w 178166"/>
                <a:gd name="connsiteY3" fmla="*/ 115111 h 174225"/>
                <a:gd name="connsiteX4" fmla="*/ 109271 w 178166"/>
                <a:gd name="connsiteY4" fmla="*/ 117929 h 174225"/>
                <a:gd name="connsiteX5" fmla="*/ 112279 w 178166"/>
                <a:gd name="connsiteY5" fmla="*/ 121004 h 174225"/>
                <a:gd name="connsiteX6" fmla="*/ 116038 w 178166"/>
                <a:gd name="connsiteY6" fmla="*/ 115623 h 174225"/>
                <a:gd name="connsiteX7" fmla="*/ 129825 w 178166"/>
                <a:gd name="connsiteY7" fmla="*/ 60025 h 174225"/>
                <a:gd name="connsiteX8" fmla="*/ 130577 w 178166"/>
                <a:gd name="connsiteY8" fmla="*/ 55925 h 174225"/>
                <a:gd name="connsiteX9" fmla="*/ 127569 w 178166"/>
                <a:gd name="connsiteY9" fmla="*/ 53107 h 174225"/>
                <a:gd name="connsiteX10" fmla="*/ 123809 w 178166"/>
                <a:gd name="connsiteY10" fmla="*/ 58487 h 174225"/>
                <a:gd name="connsiteX11" fmla="*/ 91473 w 178166"/>
                <a:gd name="connsiteY11" fmla="*/ 83084 h 174225"/>
                <a:gd name="connsiteX12" fmla="*/ 68663 w 178166"/>
                <a:gd name="connsiteY12" fmla="*/ 83084 h 174225"/>
                <a:gd name="connsiteX13" fmla="*/ 84706 w 178166"/>
                <a:gd name="connsiteY13" fmla="*/ 18006 h 174225"/>
                <a:gd name="connsiteX14" fmla="*/ 98241 w 178166"/>
                <a:gd name="connsiteY14" fmla="*/ 8013 h 174225"/>
                <a:gd name="connsiteX15" fmla="*/ 131329 w 178166"/>
                <a:gd name="connsiteY15" fmla="*/ 8013 h 174225"/>
                <a:gd name="connsiteX16" fmla="*/ 167926 w 178166"/>
                <a:gd name="connsiteY16" fmla="*/ 36197 h 174225"/>
                <a:gd name="connsiteX17" fmla="*/ 167174 w 178166"/>
                <a:gd name="connsiteY17" fmla="*/ 50032 h 174225"/>
                <a:gd name="connsiteX18" fmla="*/ 166673 w 178166"/>
                <a:gd name="connsiteY18" fmla="*/ 54644 h 174225"/>
                <a:gd name="connsiteX19" fmla="*/ 169681 w 178166"/>
                <a:gd name="connsiteY19" fmla="*/ 57719 h 174225"/>
                <a:gd name="connsiteX20" fmla="*/ 173190 w 178166"/>
                <a:gd name="connsiteY20" fmla="*/ 51313 h 174225"/>
                <a:gd name="connsiteX21" fmla="*/ 178203 w 178166"/>
                <a:gd name="connsiteY21" fmla="*/ 6988 h 174225"/>
                <a:gd name="connsiteX22" fmla="*/ 171435 w 178166"/>
                <a:gd name="connsiteY22" fmla="*/ 71 h 174225"/>
                <a:gd name="connsiteX23" fmla="*/ 48610 w 178166"/>
                <a:gd name="connsiteY23" fmla="*/ 71 h 174225"/>
                <a:gd name="connsiteX24" fmla="*/ 41090 w 178166"/>
                <a:gd name="connsiteY24" fmla="*/ 5195 h 174225"/>
                <a:gd name="connsiteX25" fmla="*/ 48109 w 178166"/>
                <a:gd name="connsiteY25" fmla="*/ 8013 h 174225"/>
                <a:gd name="connsiteX26" fmla="*/ 64402 w 178166"/>
                <a:gd name="connsiteY26" fmla="*/ 12625 h 174225"/>
                <a:gd name="connsiteX27" fmla="*/ 63148 w 178166"/>
                <a:gd name="connsiteY27" fmla="*/ 18774 h 174225"/>
                <a:gd name="connsiteX28" fmla="*/ 30061 w 178166"/>
                <a:gd name="connsiteY28" fmla="*/ 154312 h 174225"/>
                <a:gd name="connsiteX29" fmla="*/ 7250 w 178166"/>
                <a:gd name="connsiteY29" fmla="*/ 166354 h 174225"/>
                <a:gd name="connsiteX30" fmla="*/ 232 w 178166"/>
                <a:gd name="connsiteY30" fmla="*/ 171222 h 174225"/>
                <a:gd name="connsiteX31" fmla="*/ 3992 w 178166"/>
                <a:gd name="connsiteY31" fmla="*/ 174296 h 174225"/>
                <a:gd name="connsiteX32" fmla="*/ 37079 w 178166"/>
                <a:gd name="connsiteY32" fmla="*/ 173528 h 174225"/>
                <a:gd name="connsiteX33" fmla="*/ 74428 w 178166"/>
                <a:gd name="connsiteY33" fmla="*/ 174296 h 174225"/>
                <a:gd name="connsiteX34" fmla="*/ 79692 w 178166"/>
                <a:gd name="connsiteY34" fmla="*/ 169428 h 174225"/>
                <a:gd name="connsiteX35" fmla="*/ 78188 w 178166"/>
                <a:gd name="connsiteY35" fmla="*/ 166610 h 174225"/>
                <a:gd name="connsiteX36" fmla="*/ 71170 w 178166"/>
                <a:gd name="connsiteY36" fmla="*/ 166354 h 174225"/>
                <a:gd name="connsiteX37" fmla="*/ 58135 w 178166"/>
                <a:gd name="connsiteY37" fmla="*/ 165841 h 174225"/>
                <a:gd name="connsiteX38" fmla="*/ 50114 w 178166"/>
                <a:gd name="connsiteY38" fmla="*/ 160717 h 174225"/>
                <a:gd name="connsiteX39" fmla="*/ 51117 w 178166"/>
                <a:gd name="connsiteY39" fmla="*/ 154824 h 174225"/>
                <a:gd name="connsiteX40" fmla="*/ 66658 w 178166"/>
                <a:gd name="connsiteY40" fmla="*/ 91027 h 174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8166" h="174225">
                  <a:moveTo>
                    <a:pt x="66658" y="91027"/>
                  </a:moveTo>
                  <a:lnTo>
                    <a:pt x="90972" y="91027"/>
                  </a:lnTo>
                  <a:cubicBezTo>
                    <a:pt x="109772" y="91027"/>
                    <a:pt x="111777" y="95126"/>
                    <a:pt x="111777" y="102556"/>
                  </a:cubicBezTo>
                  <a:cubicBezTo>
                    <a:pt x="111777" y="104350"/>
                    <a:pt x="111777" y="107424"/>
                    <a:pt x="110023" y="115111"/>
                  </a:cubicBezTo>
                  <a:cubicBezTo>
                    <a:pt x="109521" y="116392"/>
                    <a:pt x="109271" y="117417"/>
                    <a:pt x="109271" y="117929"/>
                  </a:cubicBezTo>
                  <a:cubicBezTo>
                    <a:pt x="109271" y="119979"/>
                    <a:pt x="110775" y="121004"/>
                    <a:pt x="112279" y="121004"/>
                  </a:cubicBezTo>
                  <a:cubicBezTo>
                    <a:pt x="114785" y="121004"/>
                    <a:pt x="114785" y="120235"/>
                    <a:pt x="116038" y="115623"/>
                  </a:cubicBezTo>
                  <a:lnTo>
                    <a:pt x="129825" y="60025"/>
                  </a:lnTo>
                  <a:cubicBezTo>
                    <a:pt x="130577" y="57206"/>
                    <a:pt x="130577" y="56694"/>
                    <a:pt x="130577" y="55925"/>
                  </a:cubicBezTo>
                  <a:cubicBezTo>
                    <a:pt x="130577" y="55413"/>
                    <a:pt x="130076" y="53107"/>
                    <a:pt x="127569" y="53107"/>
                  </a:cubicBezTo>
                  <a:cubicBezTo>
                    <a:pt x="125062" y="53107"/>
                    <a:pt x="124812" y="54388"/>
                    <a:pt x="123809" y="58487"/>
                  </a:cubicBezTo>
                  <a:cubicBezTo>
                    <a:pt x="118545" y="78472"/>
                    <a:pt x="112780" y="83084"/>
                    <a:pt x="91473" y="83084"/>
                  </a:cubicBezTo>
                  <a:lnTo>
                    <a:pt x="68663" y="83084"/>
                  </a:lnTo>
                  <a:lnTo>
                    <a:pt x="84706" y="18006"/>
                  </a:lnTo>
                  <a:cubicBezTo>
                    <a:pt x="86961" y="9038"/>
                    <a:pt x="87212" y="8013"/>
                    <a:pt x="98241" y="8013"/>
                  </a:cubicBezTo>
                  <a:lnTo>
                    <a:pt x="131329" y="8013"/>
                  </a:lnTo>
                  <a:cubicBezTo>
                    <a:pt x="162161" y="8013"/>
                    <a:pt x="167926" y="16468"/>
                    <a:pt x="167926" y="36197"/>
                  </a:cubicBezTo>
                  <a:cubicBezTo>
                    <a:pt x="167926" y="42090"/>
                    <a:pt x="167926" y="43115"/>
                    <a:pt x="167174" y="50032"/>
                  </a:cubicBezTo>
                  <a:cubicBezTo>
                    <a:pt x="166673" y="53363"/>
                    <a:pt x="166673" y="53876"/>
                    <a:pt x="166673" y="54644"/>
                  </a:cubicBezTo>
                  <a:cubicBezTo>
                    <a:pt x="166673" y="55925"/>
                    <a:pt x="167425" y="57719"/>
                    <a:pt x="169681" y="57719"/>
                  </a:cubicBezTo>
                  <a:cubicBezTo>
                    <a:pt x="172438" y="57719"/>
                    <a:pt x="172689" y="56181"/>
                    <a:pt x="173190" y="51313"/>
                  </a:cubicBezTo>
                  <a:lnTo>
                    <a:pt x="178203" y="6988"/>
                  </a:lnTo>
                  <a:cubicBezTo>
                    <a:pt x="178955" y="71"/>
                    <a:pt x="177702" y="71"/>
                    <a:pt x="171435" y="71"/>
                  </a:cubicBezTo>
                  <a:lnTo>
                    <a:pt x="48610" y="71"/>
                  </a:lnTo>
                  <a:cubicBezTo>
                    <a:pt x="43597" y="71"/>
                    <a:pt x="41090" y="71"/>
                    <a:pt x="41090" y="5195"/>
                  </a:cubicBezTo>
                  <a:cubicBezTo>
                    <a:pt x="41090" y="8013"/>
                    <a:pt x="43346" y="8013"/>
                    <a:pt x="48109" y="8013"/>
                  </a:cubicBezTo>
                  <a:cubicBezTo>
                    <a:pt x="57383" y="8013"/>
                    <a:pt x="64402" y="8013"/>
                    <a:pt x="64402" y="12625"/>
                  </a:cubicBezTo>
                  <a:cubicBezTo>
                    <a:pt x="64402" y="13650"/>
                    <a:pt x="64402" y="14162"/>
                    <a:pt x="63148" y="18774"/>
                  </a:cubicBezTo>
                  <a:lnTo>
                    <a:pt x="30061" y="154312"/>
                  </a:lnTo>
                  <a:cubicBezTo>
                    <a:pt x="27554" y="164304"/>
                    <a:pt x="27053" y="166354"/>
                    <a:pt x="7250" y="166354"/>
                  </a:cubicBezTo>
                  <a:cubicBezTo>
                    <a:pt x="2989" y="166354"/>
                    <a:pt x="232" y="166354"/>
                    <a:pt x="232" y="171222"/>
                  </a:cubicBezTo>
                  <a:cubicBezTo>
                    <a:pt x="232" y="174296"/>
                    <a:pt x="3240" y="174296"/>
                    <a:pt x="3992" y="174296"/>
                  </a:cubicBezTo>
                  <a:cubicBezTo>
                    <a:pt x="11261" y="174296"/>
                    <a:pt x="29810" y="173528"/>
                    <a:pt x="37079" y="173528"/>
                  </a:cubicBezTo>
                  <a:cubicBezTo>
                    <a:pt x="45351" y="173528"/>
                    <a:pt x="66156" y="174296"/>
                    <a:pt x="74428" y="174296"/>
                  </a:cubicBezTo>
                  <a:cubicBezTo>
                    <a:pt x="76684" y="174296"/>
                    <a:pt x="79692" y="174296"/>
                    <a:pt x="79692" y="169428"/>
                  </a:cubicBezTo>
                  <a:cubicBezTo>
                    <a:pt x="79692" y="167378"/>
                    <a:pt x="78188" y="166866"/>
                    <a:pt x="78188" y="166610"/>
                  </a:cubicBezTo>
                  <a:cubicBezTo>
                    <a:pt x="77436" y="166354"/>
                    <a:pt x="76935" y="166354"/>
                    <a:pt x="71170" y="166354"/>
                  </a:cubicBezTo>
                  <a:cubicBezTo>
                    <a:pt x="65655" y="166354"/>
                    <a:pt x="64402" y="166354"/>
                    <a:pt x="58135" y="165841"/>
                  </a:cubicBezTo>
                  <a:cubicBezTo>
                    <a:pt x="50866" y="165073"/>
                    <a:pt x="50114" y="164048"/>
                    <a:pt x="50114" y="160717"/>
                  </a:cubicBezTo>
                  <a:cubicBezTo>
                    <a:pt x="50114" y="160204"/>
                    <a:pt x="50114" y="158667"/>
                    <a:pt x="51117" y="154824"/>
                  </a:cubicBezTo>
                  <a:lnTo>
                    <a:pt x="66658" y="9102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9B3C381-7A35-11E1-83DB-0A7D23343C9D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3195518" y="5857456"/>
              <a:ext cx="81415" cy="122675"/>
            </a:xfrm>
            <a:custGeom>
              <a:avLst/>
              <a:gdLst>
                <a:gd name="connsiteX0" fmla="*/ 81654 w 81415"/>
                <a:gd name="connsiteY0" fmla="*/ 61948 h 122675"/>
                <a:gd name="connsiteX1" fmla="*/ 71301 w 81415"/>
                <a:gd name="connsiteY1" fmla="*/ 15496 h 122675"/>
                <a:gd name="connsiteX2" fmla="*/ 40946 w 81415"/>
                <a:gd name="connsiteY2" fmla="*/ 72 h 122675"/>
                <a:gd name="connsiteX3" fmla="*/ 238 w 81415"/>
                <a:gd name="connsiteY3" fmla="*/ 61948 h 122675"/>
                <a:gd name="connsiteX4" fmla="*/ 40946 w 81415"/>
                <a:gd name="connsiteY4" fmla="*/ 122748 h 122675"/>
                <a:gd name="connsiteX5" fmla="*/ 81654 w 81415"/>
                <a:gd name="connsiteY5" fmla="*/ 61948 h 122675"/>
                <a:gd name="connsiteX6" fmla="*/ 40946 w 81415"/>
                <a:gd name="connsiteY6" fmla="*/ 117726 h 122675"/>
                <a:gd name="connsiteX7" fmla="*/ 18662 w 81415"/>
                <a:gd name="connsiteY7" fmla="*/ 98177 h 122675"/>
                <a:gd name="connsiteX8" fmla="*/ 16205 w 81415"/>
                <a:gd name="connsiteY8" fmla="*/ 59617 h 122675"/>
                <a:gd name="connsiteX9" fmla="*/ 18837 w 81415"/>
                <a:gd name="connsiteY9" fmla="*/ 23029 h 122675"/>
                <a:gd name="connsiteX10" fmla="*/ 40946 w 81415"/>
                <a:gd name="connsiteY10" fmla="*/ 5094 h 122675"/>
                <a:gd name="connsiteX11" fmla="*/ 62704 w 81415"/>
                <a:gd name="connsiteY11" fmla="*/ 21415 h 122675"/>
                <a:gd name="connsiteX12" fmla="*/ 65687 w 81415"/>
                <a:gd name="connsiteY12" fmla="*/ 59617 h 122675"/>
                <a:gd name="connsiteX13" fmla="*/ 63405 w 81415"/>
                <a:gd name="connsiteY13" fmla="*/ 97459 h 122675"/>
                <a:gd name="connsiteX14" fmla="*/ 40946 w 81415"/>
                <a:gd name="connsiteY14" fmla="*/ 117726 h 12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415" h="122675">
                  <a:moveTo>
                    <a:pt x="81654" y="61948"/>
                  </a:moveTo>
                  <a:cubicBezTo>
                    <a:pt x="81654" y="42220"/>
                    <a:pt x="79373" y="28051"/>
                    <a:pt x="71301" y="15496"/>
                  </a:cubicBezTo>
                  <a:cubicBezTo>
                    <a:pt x="65862" y="7246"/>
                    <a:pt x="54983" y="72"/>
                    <a:pt x="40946" y="72"/>
                  </a:cubicBezTo>
                  <a:cubicBezTo>
                    <a:pt x="238" y="72"/>
                    <a:pt x="238" y="49035"/>
                    <a:pt x="238" y="61948"/>
                  </a:cubicBezTo>
                  <a:cubicBezTo>
                    <a:pt x="238" y="74861"/>
                    <a:pt x="238" y="122748"/>
                    <a:pt x="40946" y="122748"/>
                  </a:cubicBezTo>
                  <a:cubicBezTo>
                    <a:pt x="81654" y="122748"/>
                    <a:pt x="81654" y="74861"/>
                    <a:pt x="81654" y="61948"/>
                  </a:cubicBezTo>
                  <a:close/>
                  <a:moveTo>
                    <a:pt x="40946" y="117726"/>
                  </a:moveTo>
                  <a:cubicBezTo>
                    <a:pt x="32875" y="117726"/>
                    <a:pt x="22171" y="112883"/>
                    <a:pt x="18662" y="98177"/>
                  </a:cubicBezTo>
                  <a:cubicBezTo>
                    <a:pt x="16205" y="87595"/>
                    <a:pt x="16205" y="72888"/>
                    <a:pt x="16205" y="59617"/>
                  </a:cubicBezTo>
                  <a:cubicBezTo>
                    <a:pt x="16205" y="46524"/>
                    <a:pt x="16205" y="32893"/>
                    <a:pt x="18837" y="23029"/>
                  </a:cubicBezTo>
                  <a:cubicBezTo>
                    <a:pt x="22522" y="8860"/>
                    <a:pt x="33752" y="5094"/>
                    <a:pt x="40946" y="5094"/>
                  </a:cubicBezTo>
                  <a:cubicBezTo>
                    <a:pt x="50421" y="5094"/>
                    <a:pt x="59545" y="11013"/>
                    <a:pt x="62704" y="21415"/>
                  </a:cubicBezTo>
                  <a:cubicBezTo>
                    <a:pt x="65511" y="31100"/>
                    <a:pt x="65687" y="44013"/>
                    <a:pt x="65687" y="59617"/>
                  </a:cubicBezTo>
                  <a:cubicBezTo>
                    <a:pt x="65687" y="72888"/>
                    <a:pt x="65687" y="86160"/>
                    <a:pt x="63405" y="97459"/>
                  </a:cubicBezTo>
                  <a:cubicBezTo>
                    <a:pt x="59896" y="113780"/>
                    <a:pt x="47965" y="117726"/>
                    <a:pt x="40946" y="11772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73860FB-D710-800B-E437-4CF80E730848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3305964" y="5955919"/>
              <a:ext cx="20178" cy="20625"/>
            </a:xfrm>
            <a:custGeom>
              <a:avLst/>
              <a:gdLst>
                <a:gd name="connsiteX0" fmla="*/ 20421 w 20178"/>
                <a:gd name="connsiteY0" fmla="*/ 10475 h 20625"/>
                <a:gd name="connsiteX1" fmla="*/ 10419 w 20178"/>
                <a:gd name="connsiteY1" fmla="*/ 72 h 20625"/>
                <a:gd name="connsiteX2" fmla="*/ 242 w 20178"/>
                <a:gd name="connsiteY2" fmla="*/ 10295 h 20625"/>
                <a:gd name="connsiteX3" fmla="*/ 10244 w 20178"/>
                <a:gd name="connsiteY3" fmla="*/ 20698 h 20625"/>
                <a:gd name="connsiteX4" fmla="*/ 20421 w 20178"/>
                <a:gd name="connsiteY4" fmla="*/ 10475 h 2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78" h="20625">
                  <a:moveTo>
                    <a:pt x="20421" y="10475"/>
                  </a:moveTo>
                  <a:cubicBezTo>
                    <a:pt x="20421" y="4018"/>
                    <a:pt x="15157" y="72"/>
                    <a:pt x="10419" y="72"/>
                  </a:cubicBezTo>
                  <a:cubicBezTo>
                    <a:pt x="4629" y="72"/>
                    <a:pt x="242" y="4915"/>
                    <a:pt x="242" y="10295"/>
                  </a:cubicBezTo>
                  <a:cubicBezTo>
                    <a:pt x="242" y="16752"/>
                    <a:pt x="5506" y="20698"/>
                    <a:pt x="10244" y="20698"/>
                  </a:cubicBezTo>
                  <a:cubicBezTo>
                    <a:pt x="16034" y="20698"/>
                    <a:pt x="20421" y="15855"/>
                    <a:pt x="20421" y="1047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9CE9E5E-EFCD-E76D-E15B-8E98A8E0E1CA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3364970" y="5857456"/>
              <a:ext cx="63869" cy="119088"/>
            </a:xfrm>
            <a:custGeom>
              <a:avLst/>
              <a:gdLst>
                <a:gd name="connsiteX0" fmla="*/ 39900 w 63869"/>
                <a:gd name="connsiteY0" fmla="*/ 5094 h 119088"/>
                <a:gd name="connsiteX1" fmla="*/ 34636 w 63869"/>
                <a:gd name="connsiteY1" fmla="*/ 72 h 119088"/>
                <a:gd name="connsiteX2" fmla="*/ 245 w 63869"/>
                <a:gd name="connsiteY2" fmla="*/ 11551 h 119088"/>
                <a:gd name="connsiteX3" fmla="*/ 245 w 63869"/>
                <a:gd name="connsiteY3" fmla="*/ 18007 h 119088"/>
                <a:gd name="connsiteX4" fmla="*/ 25687 w 63869"/>
                <a:gd name="connsiteY4" fmla="*/ 12986 h 119088"/>
                <a:gd name="connsiteX5" fmla="*/ 25687 w 63869"/>
                <a:gd name="connsiteY5" fmla="*/ 104454 h 119088"/>
                <a:gd name="connsiteX6" fmla="*/ 8140 w 63869"/>
                <a:gd name="connsiteY6" fmla="*/ 112704 h 119088"/>
                <a:gd name="connsiteX7" fmla="*/ 1473 w 63869"/>
                <a:gd name="connsiteY7" fmla="*/ 112704 h 119088"/>
                <a:gd name="connsiteX8" fmla="*/ 1473 w 63869"/>
                <a:gd name="connsiteY8" fmla="*/ 119161 h 119088"/>
                <a:gd name="connsiteX9" fmla="*/ 32706 w 63869"/>
                <a:gd name="connsiteY9" fmla="*/ 118443 h 119088"/>
                <a:gd name="connsiteX10" fmla="*/ 64114 w 63869"/>
                <a:gd name="connsiteY10" fmla="*/ 119161 h 119088"/>
                <a:gd name="connsiteX11" fmla="*/ 64114 w 63869"/>
                <a:gd name="connsiteY11" fmla="*/ 112704 h 119088"/>
                <a:gd name="connsiteX12" fmla="*/ 57446 w 63869"/>
                <a:gd name="connsiteY12" fmla="*/ 112704 h 119088"/>
                <a:gd name="connsiteX13" fmla="*/ 39900 w 63869"/>
                <a:gd name="connsiteY13" fmla="*/ 104454 h 119088"/>
                <a:gd name="connsiteX14" fmla="*/ 39900 w 63869"/>
                <a:gd name="connsiteY14" fmla="*/ 5094 h 11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869" h="119088">
                  <a:moveTo>
                    <a:pt x="39900" y="5094"/>
                  </a:moveTo>
                  <a:cubicBezTo>
                    <a:pt x="39900" y="252"/>
                    <a:pt x="39549" y="72"/>
                    <a:pt x="34636" y="72"/>
                  </a:cubicBezTo>
                  <a:cubicBezTo>
                    <a:pt x="23406" y="11371"/>
                    <a:pt x="7439" y="11551"/>
                    <a:pt x="245" y="11551"/>
                  </a:cubicBezTo>
                  <a:lnTo>
                    <a:pt x="245" y="18007"/>
                  </a:lnTo>
                  <a:cubicBezTo>
                    <a:pt x="4456" y="18007"/>
                    <a:pt x="16036" y="18007"/>
                    <a:pt x="25687" y="12986"/>
                  </a:cubicBezTo>
                  <a:lnTo>
                    <a:pt x="25687" y="104454"/>
                  </a:lnTo>
                  <a:cubicBezTo>
                    <a:pt x="25687" y="110373"/>
                    <a:pt x="25687" y="112704"/>
                    <a:pt x="8140" y="112704"/>
                  </a:cubicBezTo>
                  <a:lnTo>
                    <a:pt x="1473" y="112704"/>
                  </a:lnTo>
                  <a:lnTo>
                    <a:pt x="1473" y="119161"/>
                  </a:lnTo>
                  <a:cubicBezTo>
                    <a:pt x="4631" y="118981"/>
                    <a:pt x="26213" y="118443"/>
                    <a:pt x="32706" y="118443"/>
                  </a:cubicBezTo>
                  <a:cubicBezTo>
                    <a:pt x="38145" y="118443"/>
                    <a:pt x="60253" y="118981"/>
                    <a:pt x="64114" y="119161"/>
                  </a:cubicBezTo>
                  <a:lnTo>
                    <a:pt x="64114" y="112704"/>
                  </a:lnTo>
                  <a:lnTo>
                    <a:pt x="57446" y="112704"/>
                  </a:lnTo>
                  <a:cubicBezTo>
                    <a:pt x="39900" y="112704"/>
                    <a:pt x="39900" y="110373"/>
                    <a:pt x="39900" y="104454"/>
                  </a:cubicBezTo>
                  <a:lnTo>
                    <a:pt x="39900" y="509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4AC7202-CCB8-44FA-721C-4D3191D2CD6A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3458045" y="5842031"/>
              <a:ext cx="139845" cy="144556"/>
            </a:xfrm>
            <a:custGeom>
              <a:avLst/>
              <a:gdLst>
                <a:gd name="connsiteX0" fmla="*/ 140094 w 139845"/>
                <a:gd name="connsiteY0" fmla="*/ 108579 h 144556"/>
                <a:gd name="connsiteX1" fmla="*/ 114651 w 139845"/>
                <a:gd name="connsiteY1" fmla="*/ 72350 h 144556"/>
                <a:gd name="connsiteX2" fmla="*/ 86402 w 139845"/>
                <a:gd name="connsiteY2" fmla="*/ 108400 h 144556"/>
                <a:gd name="connsiteX3" fmla="*/ 114651 w 139845"/>
                <a:gd name="connsiteY3" fmla="*/ 144628 h 144556"/>
                <a:gd name="connsiteX4" fmla="*/ 140094 w 139845"/>
                <a:gd name="connsiteY4" fmla="*/ 108579 h 144556"/>
                <a:gd name="connsiteX5" fmla="*/ 115002 w 139845"/>
                <a:gd name="connsiteY5" fmla="*/ 139607 h 144556"/>
                <a:gd name="connsiteX6" fmla="*/ 98860 w 139845"/>
                <a:gd name="connsiteY6" fmla="*/ 108579 h 144556"/>
                <a:gd name="connsiteX7" fmla="*/ 115002 w 139845"/>
                <a:gd name="connsiteY7" fmla="*/ 77372 h 144556"/>
                <a:gd name="connsiteX8" fmla="*/ 134128 w 139845"/>
                <a:gd name="connsiteY8" fmla="*/ 108400 h 144556"/>
                <a:gd name="connsiteX9" fmla="*/ 115002 w 139845"/>
                <a:gd name="connsiteY9" fmla="*/ 139607 h 144556"/>
                <a:gd name="connsiteX10" fmla="*/ 122196 w 139845"/>
                <a:gd name="connsiteY10" fmla="*/ 8502 h 144556"/>
                <a:gd name="connsiteX11" fmla="*/ 123951 w 139845"/>
                <a:gd name="connsiteY11" fmla="*/ 4556 h 144556"/>
                <a:gd name="connsiteX12" fmla="*/ 119740 w 139845"/>
                <a:gd name="connsiteY12" fmla="*/ 72 h 144556"/>
                <a:gd name="connsiteX13" fmla="*/ 116055 w 139845"/>
                <a:gd name="connsiteY13" fmla="*/ 1866 h 144556"/>
                <a:gd name="connsiteX14" fmla="*/ 79383 w 139845"/>
                <a:gd name="connsiteY14" fmla="*/ 19980 h 144556"/>
                <a:gd name="connsiteX15" fmla="*/ 41834 w 139845"/>
                <a:gd name="connsiteY15" fmla="*/ 5453 h 144556"/>
                <a:gd name="connsiteX16" fmla="*/ 28498 w 139845"/>
                <a:gd name="connsiteY16" fmla="*/ 72 h 144556"/>
                <a:gd name="connsiteX17" fmla="*/ 249 w 139845"/>
                <a:gd name="connsiteY17" fmla="*/ 36122 h 144556"/>
                <a:gd name="connsiteX18" fmla="*/ 28498 w 139845"/>
                <a:gd name="connsiteY18" fmla="*/ 72350 h 144556"/>
                <a:gd name="connsiteX19" fmla="*/ 53941 w 139845"/>
                <a:gd name="connsiteY19" fmla="*/ 36301 h 144556"/>
                <a:gd name="connsiteX20" fmla="*/ 50431 w 139845"/>
                <a:gd name="connsiteY20" fmla="*/ 17469 h 144556"/>
                <a:gd name="connsiteX21" fmla="*/ 79559 w 139845"/>
                <a:gd name="connsiteY21" fmla="*/ 25002 h 144556"/>
                <a:gd name="connsiteX22" fmla="*/ 102895 w 139845"/>
                <a:gd name="connsiteY22" fmla="*/ 19622 h 144556"/>
                <a:gd name="connsiteX23" fmla="*/ 103071 w 139845"/>
                <a:gd name="connsiteY23" fmla="*/ 19801 h 144556"/>
                <a:gd name="connsiteX24" fmla="*/ 18321 w 139845"/>
                <a:gd name="connsiteY24" fmla="*/ 136199 h 144556"/>
                <a:gd name="connsiteX25" fmla="*/ 16391 w 139845"/>
                <a:gd name="connsiteY25" fmla="*/ 140145 h 144556"/>
                <a:gd name="connsiteX26" fmla="*/ 20778 w 139845"/>
                <a:gd name="connsiteY26" fmla="*/ 144628 h 144556"/>
                <a:gd name="connsiteX27" fmla="*/ 24989 w 139845"/>
                <a:gd name="connsiteY27" fmla="*/ 141759 h 144556"/>
                <a:gd name="connsiteX28" fmla="*/ 122196 w 139845"/>
                <a:gd name="connsiteY28" fmla="*/ 8502 h 144556"/>
                <a:gd name="connsiteX29" fmla="*/ 28849 w 139845"/>
                <a:gd name="connsiteY29" fmla="*/ 67329 h 144556"/>
                <a:gd name="connsiteX30" fmla="*/ 12707 w 139845"/>
                <a:gd name="connsiteY30" fmla="*/ 36301 h 144556"/>
                <a:gd name="connsiteX31" fmla="*/ 28849 w 139845"/>
                <a:gd name="connsiteY31" fmla="*/ 5094 h 144556"/>
                <a:gd name="connsiteX32" fmla="*/ 47975 w 139845"/>
                <a:gd name="connsiteY32" fmla="*/ 36122 h 144556"/>
                <a:gd name="connsiteX33" fmla="*/ 28849 w 139845"/>
                <a:gd name="connsiteY33" fmla="*/ 67329 h 1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845" h="144556">
                  <a:moveTo>
                    <a:pt x="140094" y="108579"/>
                  </a:moveTo>
                  <a:cubicBezTo>
                    <a:pt x="140094" y="87954"/>
                    <a:pt x="128689" y="72350"/>
                    <a:pt x="114651" y="72350"/>
                  </a:cubicBezTo>
                  <a:cubicBezTo>
                    <a:pt x="100088" y="72350"/>
                    <a:pt x="86402" y="87416"/>
                    <a:pt x="86402" y="108400"/>
                  </a:cubicBezTo>
                  <a:cubicBezTo>
                    <a:pt x="86402" y="130101"/>
                    <a:pt x="100439" y="144628"/>
                    <a:pt x="114651" y="144628"/>
                  </a:cubicBezTo>
                  <a:cubicBezTo>
                    <a:pt x="128864" y="144628"/>
                    <a:pt x="140094" y="128666"/>
                    <a:pt x="140094" y="108579"/>
                  </a:cubicBezTo>
                  <a:close/>
                  <a:moveTo>
                    <a:pt x="115002" y="139607"/>
                  </a:moveTo>
                  <a:cubicBezTo>
                    <a:pt x="111844" y="139607"/>
                    <a:pt x="98860" y="138351"/>
                    <a:pt x="98860" y="108579"/>
                  </a:cubicBezTo>
                  <a:cubicBezTo>
                    <a:pt x="98860" y="78448"/>
                    <a:pt x="112020" y="77372"/>
                    <a:pt x="115002" y="77372"/>
                  </a:cubicBezTo>
                  <a:cubicBezTo>
                    <a:pt x="124653" y="77372"/>
                    <a:pt x="134128" y="90285"/>
                    <a:pt x="134128" y="108400"/>
                  </a:cubicBezTo>
                  <a:cubicBezTo>
                    <a:pt x="134128" y="127052"/>
                    <a:pt x="124478" y="139607"/>
                    <a:pt x="115002" y="139607"/>
                  </a:cubicBezTo>
                  <a:close/>
                  <a:moveTo>
                    <a:pt x="122196" y="8502"/>
                  </a:moveTo>
                  <a:cubicBezTo>
                    <a:pt x="123951" y="6170"/>
                    <a:pt x="123951" y="5094"/>
                    <a:pt x="123951" y="4556"/>
                  </a:cubicBezTo>
                  <a:cubicBezTo>
                    <a:pt x="123951" y="1507"/>
                    <a:pt x="121495" y="72"/>
                    <a:pt x="119740" y="72"/>
                  </a:cubicBezTo>
                  <a:cubicBezTo>
                    <a:pt x="119214" y="72"/>
                    <a:pt x="117634" y="72"/>
                    <a:pt x="116055" y="1866"/>
                  </a:cubicBezTo>
                  <a:cubicBezTo>
                    <a:pt x="112195" y="6888"/>
                    <a:pt x="101667" y="19980"/>
                    <a:pt x="79383" y="19980"/>
                  </a:cubicBezTo>
                  <a:cubicBezTo>
                    <a:pt x="66750" y="19980"/>
                    <a:pt x="54292" y="15855"/>
                    <a:pt x="41834" y="5453"/>
                  </a:cubicBezTo>
                  <a:cubicBezTo>
                    <a:pt x="37447" y="1687"/>
                    <a:pt x="33587" y="72"/>
                    <a:pt x="28498" y="72"/>
                  </a:cubicBezTo>
                  <a:cubicBezTo>
                    <a:pt x="13935" y="72"/>
                    <a:pt x="249" y="15138"/>
                    <a:pt x="249" y="36122"/>
                  </a:cubicBezTo>
                  <a:cubicBezTo>
                    <a:pt x="249" y="57823"/>
                    <a:pt x="14286" y="72350"/>
                    <a:pt x="28498" y="72350"/>
                  </a:cubicBezTo>
                  <a:cubicBezTo>
                    <a:pt x="42711" y="72350"/>
                    <a:pt x="53941" y="56388"/>
                    <a:pt x="53941" y="36301"/>
                  </a:cubicBezTo>
                  <a:cubicBezTo>
                    <a:pt x="53941" y="32714"/>
                    <a:pt x="53590" y="25361"/>
                    <a:pt x="50431" y="17469"/>
                  </a:cubicBezTo>
                  <a:cubicBezTo>
                    <a:pt x="61135" y="23208"/>
                    <a:pt x="70785" y="25002"/>
                    <a:pt x="79559" y="25002"/>
                  </a:cubicBezTo>
                  <a:cubicBezTo>
                    <a:pt x="87805" y="25002"/>
                    <a:pt x="95701" y="23208"/>
                    <a:pt x="102895" y="19622"/>
                  </a:cubicBezTo>
                  <a:lnTo>
                    <a:pt x="103071" y="19801"/>
                  </a:lnTo>
                  <a:lnTo>
                    <a:pt x="18321" y="136199"/>
                  </a:lnTo>
                  <a:cubicBezTo>
                    <a:pt x="16918" y="138172"/>
                    <a:pt x="16391" y="138710"/>
                    <a:pt x="16391" y="140145"/>
                  </a:cubicBezTo>
                  <a:cubicBezTo>
                    <a:pt x="16391" y="142835"/>
                    <a:pt x="18321" y="144628"/>
                    <a:pt x="20778" y="144628"/>
                  </a:cubicBezTo>
                  <a:cubicBezTo>
                    <a:pt x="22883" y="144628"/>
                    <a:pt x="23936" y="143194"/>
                    <a:pt x="24989" y="141759"/>
                  </a:cubicBezTo>
                  <a:lnTo>
                    <a:pt x="122196" y="8502"/>
                  </a:lnTo>
                  <a:close/>
                  <a:moveTo>
                    <a:pt x="28849" y="67329"/>
                  </a:moveTo>
                  <a:cubicBezTo>
                    <a:pt x="25691" y="67329"/>
                    <a:pt x="12707" y="66073"/>
                    <a:pt x="12707" y="36301"/>
                  </a:cubicBezTo>
                  <a:cubicBezTo>
                    <a:pt x="12707" y="6170"/>
                    <a:pt x="25866" y="5094"/>
                    <a:pt x="28849" y="5094"/>
                  </a:cubicBezTo>
                  <a:cubicBezTo>
                    <a:pt x="38500" y="5094"/>
                    <a:pt x="47975" y="18007"/>
                    <a:pt x="47975" y="36122"/>
                  </a:cubicBezTo>
                  <a:cubicBezTo>
                    <a:pt x="47975" y="54774"/>
                    <a:pt x="38324" y="67329"/>
                    <a:pt x="28849" y="6732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213265C-D4B7-6BC2-3F90-BBEB319D0C3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930681" y="6034436"/>
              <a:ext cx="786807" cy="10248"/>
            </a:xfrm>
            <a:custGeom>
              <a:avLst/>
              <a:gdLst>
                <a:gd name="connsiteX0" fmla="*/ 0 w 786807"/>
                <a:gd name="connsiteY0" fmla="*/ 0 h 10248"/>
                <a:gd name="connsiteX1" fmla="*/ 786807 w 786807"/>
                <a:gd name="connsiteY1" fmla="*/ 0 h 10248"/>
                <a:gd name="connsiteX2" fmla="*/ 786807 w 786807"/>
                <a:gd name="connsiteY2" fmla="*/ 10248 h 10248"/>
                <a:gd name="connsiteX3" fmla="*/ 0 w 786807"/>
                <a:gd name="connsiteY3" fmla="*/ 10248 h 10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6807" h="10248">
                  <a:moveTo>
                    <a:pt x="0" y="0"/>
                  </a:moveTo>
                  <a:lnTo>
                    <a:pt x="786807" y="0"/>
                  </a:lnTo>
                  <a:lnTo>
                    <a:pt x="786807" y="10248"/>
                  </a:lnTo>
                  <a:lnTo>
                    <a:pt x="0" y="102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1A325C1-5235-4580-54BE-4022ED9F9FFB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2942463" y="6095914"/>
              <a:ext cx="184989" cy="183449"/>
            </a:xfrm>
            <a:custGeom>
              <a:avLst/>
              <a:gdLst>
                <a:gd name="connsiteX0" fmla="*/ 99240 w 184989"/>
                <a:gd name="connsiteY0" fmla="*/ 4696 h 183449"/>
                <a:gd name="connsiteX1" fmla="*/ 92723 w 184989"/>
                <a:gd name="connsiteY1" fmla="*/ 84 h 183449"/>
                <a:gd name="connsiteX2" fmla="*/ 86206 w 184989"/>
                <a:gd name="connsiteY2" fmla="*/ 4696 h 183449"/>
                <a:gd name="connsiteX3" fmla="*/ 1481 w 184989"/>
                <a:gd name="connsiteY3" fmla="*/ 178409 h 183449"/>
                <a:gd name="connsiteX4" fmla="*/ 228 w 184989"/>
                <a:gd name="connsiteY4" fmla="*/ 181484 h 183449"/>
                <a:gd name="connsiteX5" fmla="*/ 5743 w 184989"/>
                <a:gd name="connsiteY5" fmla="*/ 183534 h 183449"/>
                <a:gd name="connsiteX6" fmla="*/ 179703 w 184989"/>
                <a:gd name="connsiteY6" fmla="*/ 183534 h 183449"/>
                <a:gd name="connsiteX7" fmla="*/ 185218 w 184989"/>
                <a:gd name="connsiteY7" fmla="*/ 181484 h 183449"/>
                <a:gd name="connsiteX8" fmla="*/ 183965 w 184989"/>
                <a:gd name="connsiteY8" fmla="*/ 178409 h 183449"/>
                <a:gd name="connsiteX9" fmla="*/ 99240 w 184989"/>
                <a:gd name="connsiteY9" fmla="*/ 4696 h 183449"/>
                <a:gd name="connsiteX10" fmla="*/ 84702 w 184989"/>
                <a:gd name="connsiteY10" fmla="*/ 25706 h 183449"/>
                <a:gd name="connsiteX11" fmla="*/ 152130 w 184989"/>
                <a:gd name="connsiteY11" fmla="*/ 164061 h 183449"/>
                <a:gd name="connsiteX12" fmla="*/ 17023 w 184989"/>
                <a:gd name="connsiteY12" fmla="*/ 164061 h 183449"/>
                <a:gd name="connsiteX13" fmla="*/ 84702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40" y="4696"/>
                  </a:moveTo>
                  <a:cubicBezTo>
                    <a:pt x="97486" y="1365"/>
                    <a:pt x="96984" y="84"/>
                    <a:pt x="92723" y="84"/>
                  </a:cubicBezTo>
                  <a:cubicBezTo>
                    <a:pt x="88462" y="84"/>
                    <a:pt x="87960" y="1365"/>
                    <a:pt x="86206" y="4696"/>
                  </a:cubicBezTo>
                  <a:lnTo>
                    <a:pt x="1481" y="178409"/>
                  </a:lnTo>
                  <a:cubicBezTo>
                    <a:pt x="228" y="180715"/>
                    <a:pt x="228" y="181228"/>
                    <a:pt x="228" y="181484"/>
                  </a:cubicBezTo>
                  <a:cubicBezTo>
                    <a:pt x="228" y="183534"/>
                    <a:pt x="1732" y="183534"/>
                    <a:pt x="5743" y="183534"/>
                  </a:cubicBezTo>
                  <a:lnTo>
                    <a:pt x="179703" y="183534"/>
                  </a:lnTo>
                  <a:cubicBezTo>
                    <a:pt x="183714" y="183534"/>
                    <a:pt x="185218" y="183534"/>
                    <a:pt x="185218" y="181484"/>
                  </a:cubicBezTo>
                  <a:cubicBezTo>
                    <a:pt x="185218" y="181228"/>
                    <a:pt x="185218" y="180715"/>
                    <a:pt x="183965" y="178409"/>
                  </a:cubicBezTo>
                  <a:lnTo>
                    <a:pt x="99240" y="4696"/>
                  </a:lnTo>
                  <a:close/>
                  <a:moveTo>
                    <a:pt x="84702" y="25706"/>
                  </a:moveTo>
                  <a:lnTo>
                    <a:pt x="152130" y="164061"/>
                  </a:lnTo>
                  <a:lnTo>
                    <a:pt x="17023" y="164061"/>
                  </a:lnTo>
                  <a:lnTo>
                    <a:pt x="84702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526E8B2-9576-935F-41CA-8C5D7E9776C8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3148342" y="6095914"/>
              <a:ext cx="171955" cy="183449"/>
            </a:xfrm>
            <a:custGeom>
              <a:avLst/>
              <a:gdLst>
                <a:gd name="connsiteX0" fmla="*/ 36332 w 171955"/>
                <a:gd name="connsiteY0" fmla="*/ 154069 h 183449"/>
                <a:gd name="connsiteX1" fmla="*/ 5500 w 171955"/>
                <a:gd name="connsiteY1" fmla="*/ 175591 h 183449"/>
                <a:gd name="connsiteX2" fmla="*/ 236 w 171955"/>
                <a:gd name="connsiteY2" fmla="*/ 180715 h 183449"/>
                <a:gd name="connsiteX3" fmla="*/ 3495 w 171955"/>
                <a:gd name="connsiteY3" fmla="*/ 183534 h 183449"/>
                <a:gd name="connsiteX4" fmla="*/ 25052 w 171955"/>
                <a:gd name="connsiteY4" fmla="*/ 182765 h 183449"/>
                <a:gd name="connsiteX5" fmla="*/ 50118 w 171955"/>
                <a:gd name="connsiteY5" fmla="*/ 183534 h 183449"/>
                <a:gd name="connsiteX6" fmla="*/ 54881 w 171955"/>
                <a:gd name="connsiteY6" fmla="*/ 178665 h 183449"/>
                <a:gd name="connsiteX7" fmla="*/ 50870 w 171955"/>
                <a:gd name="connsiteY7" fmla="*/ 175591 h 183449"/>
                <a:gd name="connsiteX8" fmla="*/ 39089 w 171955"/>
                <a:gd name="connsiteY8" fmla="*/ 166623 h 183449"/>
                <a:gd name="connsiteX9" fmla="*/ 42599 w 171955"/>
                <a:gd name="connsiteY9" fmla="*/ 157143 h 183449"/>
                <a:gd name="connsiteX10" fmla="*/ 61649 w 171955"/>
                <a:gd name="connsiteY10" fmla="*/ 124348 h 183449"/>
                <a:gd name="connsiteX11" fmla="*/ 124566 w 171955"/>
                <a:gd name="connsiteY11" fmla="*/ 124348 h 183449"/>
                <a:gd name="connsiteX12" fmla="*/ 128576 w 171955"/>
                <a:gd name="connsiteY12" fmla="*/ 167136 h 183449"/>
                <a:gd name="connsiteX13" fmla="*/ 110528 w 171955"/>
                <a:gd name="connsiteY13" fmla="*/ 175591 h 183449"/>
                <a:gd name="connsiteX14" fmla="*/ 104513 w 171955"/>
                <a:gd name="connsiteY14" fmla="*/ 180715 h 183449"/>
                <a:gd name="connsiteX15" fmla="*/ 108022 w 171955"/>
                <a:gd name="connsiteY15" fmla="*/ 183534 h 183449"/>
                <a:gd name="connsiteX16" fmla="*/ 139355 w 171955"/>
                <a:gd name="connsiteY16" fmla="*/ 182765 h 183449"/>
                <a:gd name="connsiteX17" fmla="*/ 167680 w 171955"/>
                <a:gd name="connsiteY17" fmla="*/ 183534 h 183449"/>
                <a:gd name="connsiteX18" fmla="*/ 172192 w 171955"/>
                <a:gd name="connsiteY18" fmla="*/ 178409 h 183449"/>
                <a:gd name="connsiteX19" fmla="*/ 166426 w 171955"/>
                <a:gd name="connsiteY19" fmla="*/ 175591 h 183449"/>
                <a:gd name="connsiteX20" fmla="*/ 150133 w 171955"/>
                <a:gd name="connsiteY20" fmla="*/ 166367 h 183449"/>
                <a:gd name="connsiteX21" fmla="*/ 134843 w 171955"/>
                <a:gd name="connsiteY21" fmla="*/ 6233 h 183449"/>
                <a:gd name="connsiteX22" fmla="*/ 130080 w 171955"/>
                <a:gd name="connsiteY22" fmla="*/ 84 h 183449"/>
                <a:gd name="connsiteX23" fmla="*/ 123563 w 171955"/>
                <a:gd name="connsiteY23" fmla="*/ 4440 h 183449"/>
                <a:gd name="connsiteX24" fmla="*/ 36332 w 171955"/>
                <a:gd name="connsiteY24" fmla="*/ 154069 h 183449"/>
                <a:gd name="connsiteX25" fmla="*/ 66412 w 171955"/>
                <a:gd name="connsiteY25" fmla="*/ 116405 h 183449"/>
                <a:gd name="connsiteX26" fmla="*/ 115792 w 171955"/>
                <a:gd name="connsiteY26" fmla="*/ 31855 h 183449"/>
                <a:gd name="connsiteX27" fmla="*/ 123814 w 171955"/>
                <a:gd name="connsiteY27" fmla="*/ 116405 h 183449"/>
                <a:gd name="connsiteX28" fmla="*/ 66412 w 171955"/>
                <a:gd name="connsiteY28" fmla="*/ 116405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1955" h="183449">
                  <a:moveTo>
                    <a:pt x="36332" y="154069"/>
                  </a:moveTo>
                  <a:cubicBezTo>
                    <a:pt x="26305" y="171235"/>
                    <a:pt x="16530" y="174822"/>
                    <a:pt x="5500" y="175591"/>
                  </a:cubicBezTo>
                  <a:cubicBezTo>
                    <a:pt x="2492" y="175847"/>
                    <a:pt x="236" y="175847"/>
                    <a:pt x="236" y="180715"/>
                  </a:cubicBezTo>
                  <a:cubicBezTo>
                    <a:pt x="236" y="182252"/>
                    <a:pt x="1490" y="183534"/>
                    <a:pt x="3495" y="183534"/>
                  </a:cubicBezTo>
                  <a:cubicBezTo>
                    <a:pt x="10263" y="183534"/>
                    <a:pt x="18034" y="182765"/>
                    <a:pt x="25052" y="182765"/>
                  </a:cubicBezTo>
                  <a:cubicBezTo>
                    <a:pt x="33324" y="182765"/>
                    <a:pt x="42097" y="183534"/>
                    <a:pt x="50118" y="183534"/>
                  </a:cubicBezTo>
                  <a:cubicBezTo>
                    <a:pt x="51622" y="183534"/>
                    <a:pt x="54881" y="183534"/>
                    <a:pt x="54881" y="178665"/>
                  </a:cubicBezTo>
                  <a:cubicBezTo>
                    <a:pt x="54881" y="175847"/>
                    <a:pt x="52625" y="175591"/>
                    <a:pt x="50870" y="175591"/>
                  </a:cubicBezTo>
                  <a:cubicBezTo>
                    <a:pt x="45105" y="175078"/>
                    <a:pt x="39089" y="173029"/>
                    <a:pt x="39089" y="166623"/>
                  </a:cubicBezTo>
                  <a:cubicBezTo>
                    <a:pt x="39089" y="163549"/>
                    <a:pt x="40593" y="160730"/>
                    <a:pt x="42599" y="157143"/>
                  </a:cubicBezTo>
                  <a:lnTo>
                    <a:pt x="61649" y="124348"/>
                  </a:lnTo>
                  <a:lnTo>
                    <a:pt x="124566" y="124348"/>
                  </a:lnTo>
                  <a:cubicBezTo>
                    <a:pt x="125067" y="129729"/>
                    <a:pt x="128576" y="164574"/>
                    <a:pt x="128576" y="167136"/>
                  </a:cubicBezTo>
                  <a:cubicBezTo>
                    <a:pt x="128576" y="174822"/>
                    <a:pt x="115542" y="175591"/>
                    <a:pt x="110528" y="175591"/>
                  </a:cubicBezTo>
                  <a:cubicBezTo>
                    <a:pt x="107019" y="175591"/>
                    <a:pt x="104513" y="175591"/>
                    <a:pt x="104513" y="180715"/>
                  </a:cubicBezTo>
                  <a:cubicBezTo>
                    <a:pt x="104513" y="183534"/>
                    <a:pt x="107520" y="183534"/>
                    <a:pt x="108022" y="183534"/>
                  </a:cubicBezTo>
                  <a:cubicBezTo>
                    <a:pt x="118299" y="183534"/>
                    <a:pt x="129078" y="182765"/>
                    <a:pt x="139355" y="182765"/>
                  </a:cubicBezTo>
                  <a:cubicBezTo>
                    <a:pt x="145621" y="182765"/>
                    <a:pt x="161413" y="183534"/>
                    <a:pt x="167680" y="183534"/>
                  </a:cubicBezTo>
                  <a:cubicBezTo>
                    <a:pt x="169184" y="183534"/>
                    <a:pt x="172192" y="183534"/>
                    <a:pt x="172192" y="178409"/>
                  </a:cubicBezTo>
                  <a:cubicBezTo>
                    <a:pt x="172192" y="175591"/>
                    <a:pt x="169685" y="175591"/>
                    <a:pt x="166426" y="175591"/>
                  </a:cubicBezTo>
                  <a:cubicBezTo>
                    <a:pt x="150885" y="175591"/>
                    <a:pt x="150885" y="173797"/>
                    <a:pt x="150133" y="166367"/>
                  </a:cubicBezTo>
                  <a:lnTo>
                    <a:pt x="134843" y="6233"/>
                  </a:lnTo>
                  <a:cubicBezTo>
                    <a:pt x="134342" y="1109"/>
                    <a:pt x="134342" y="84"/>
                    <a:pt x="130080" y="84"/>
                  </a:cubicBezTo>
                  <a:cubicBezTo>
                    <a:pt x="126070" y="84"/>
                    <a:pt x="125067" y="1878"/>
                    <a:pt x="123563" y="4440"/>
                  </a:cubicBezTo>
                  <a:lnTo>
                    <a:pt x="36332" y="154069"/>
                  </a:lnTo>
                  <a:close/>
                  <a:moveTo>
                    <a:pt x="66412" y="116405"/>
                  </a:moveTo>
                  <a:lnTo>
                    <a:pt x="115792" y="31855"/>
                  </a:lnTo>
                  <a:lnTo>
                    <a:pt x="123814" y="116405"/>
                  </a:lnTo>
                  <a:lnTo>
                    <a:pt x="66412" y="11640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9F313E8-7A0E-2737-6721-58CD9A758089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3339348" y="6095914"/>
              <a:ext cx="184989" cy="183449"/>
            </a:xfrm>
            <a:custGeom>
              <a:avLst/>
              <a:gdLst>
                <a:gd name="connsiteX0" fmla="*/ 99256 w 184989"/>
                <a:gd name="connsiteY0" fmla="*/ 4696 h 183449"/>
                <a:gd name="connsiteX1" fmla="*/ 92739 w 184989"/>
                <a:gd name="connsiteY1" fmla="*/ 84 h 183449"/>
                <a:gd name="connsiteX2" fmla="*/ 86222 w 184989"/>
                <a:gd name="connsiteY2" fmla="*/ 4696 h 183449"/>
                <a:gd name="connsiteX3" fmla="*/ 1497 w 184989"/>
                <a:gd name="connsiteY3" fmla="*/ 178409 h 183449"/>
                <a:gd name="connsiteX4" fmla="*/ 244 w 184989"/>
                <a:gd name="connsiteY4" fmla="*/ 181484 h 183449"/>
                <a:gd name="connsiteX5" fmla="*/ 5758 w 184989"/>
                <a:gd name="connsiteY5" fmla="*/ 183534 h 183449"/>
                <a:gd name="connsiteX6" fmla="*/ 179719 w 184989"/>
                <a:gd name="connsiteY6" fmla="*/ 183534 h 183449"/>
                <a:gd name="connsiteX7" fmla="*/ 185234 w 184989"/>
                <a:gd name="connsiteY7" fmla="*/ 181484 h 183449"/>
                <a:gd name="connsiteX8" fmla="*/ 183980 w 184989"/>
                <a:gd name="connsiteY8" fmla="*/ 178409 h 183449"/>
                <a:gd name="connsiteX9" fmla="*/ 99256 w 184989"/>
                <a:gd name="connsiteY9" fmla="*/ 4696 h 183449"/>
                <a:gd name="connsiteX10" fmla="*/ 84718 w 184989"/>
                <a:gd name="connsiteY10" fmla="*/ 25706 h 183449"/>
                <a:gd name="connsiteX11" fmla="*/ 152146 w 184989"/>
                <a:gd name="connsiteY11" fmla="*/ 164061 h 183449"/>
                <a:gd name="connsiteX12" fmla="*/ 17038 w 184989"/>
                <a:gd name="connsiteY12" fmla="*/ 164061 h 183449"/>
                <a:gd name="connsiteX13" fmla="*/ 84718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56" y="4696"/>
                  </a:moveTo>
                  <a:cubicBezTo>
                    <a:pt x="97501" y="1365"/>
                    <a:pt x="97000" y="84"/>
                    <a:pt x="92739" y="84"/>
                  </a:cubicBezTo>
                  <a:cubicBezTo>
                    <a:pt x="88477" y="84"/>
                    <a:pt x="87976" y="1365"/>
                    <a:pt x="86222" y="4696"/>
                  </a:cubicBezTo>
                  <a:lnTo>
                    <a:pt x="1497" y="178409"/>
                  </a:lnTo>
                  <a:cubicBezTo>
                    <a:pt x="244" y="180715"/>
                    <a:pt x="244" y="181228"/>
                    <a:pt x="244" y="181484"/>
                  </a:cubicBezTo>
                  <a:cubicBezTo>
                    <a:pt x="244" y="183534"/>
                    <a:pt x="1748" y="183534"/>
                    <a:pt x="5758" y="183534"/>
                  </a:cubicBezTo>
                  <a:lnTo>
                    <a:pt x="179719" y="183534"/>
                  </a:lnTo>
                  <a:cubicBezTo>
                    <a:pt x="183730" y="183534"/>
                    <a:pt x="185234" y="183534"/>
                    <a:pt x="185234" y="181484"/>
                  </a:cubicBezTo>
                  <a:cubicBezTo>
                    <a:pt x="185234" y="181228"/>
                    <a:pt x="185234" y="180715"/>
                    <a:pt x="183980" y="178409"/>
                  </a:cubicBezTo>
                  <a:lnTo>
                    <a:pt x="99256" y="4696"/>
                  </a:lnTo>
                  <a:close/>
                  <a:moveTo>
                    <a:pt x="84718" y="25706"/>
                  </a:moveTo>
                  <a:lnTo>
                    <a:pt x="152146" y="164061"/>
                  </a:lnTo>
                  <a:lnTo>
                    <a:pt x="17038" y="164061"/>
                  </a:lnTo>
                  <a:lnTo>
                    <a:pt x="84718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9446B20-1A52-A726-0561-52D3039534C6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547483" y="6098732"/>
              <a:ext cx="158670" cy="180631"/>
            </a:xfrm>
            <a:custGeom>
              <a:avLst/>
              <a:gdLst>
                <a:gd name="connsiteX0" fmla="*/ 158922 w 158670"/>
                <a:gd name="connsiteY0" fmla="*/ 139208 h 180631"/>
                <a:gd name="connsiteX1" fmla="*/ 152656 w 158670"/>
                <a:gd name="connsiteY1" fmla="*/ 139208 h 180631"/>
                <a:gd name="connsiteX2" fmla="*/ 148144 w 158670"/>
                <a:gd name="connsiteY2" fmla="*/ 157912 h 180631"/>
                <a:gd name="connsiteX3" fmla="*/ 131600 w 158670"/>
                <a:gd name="connsiteY3" fmla="*/ 164061 h 180631"/>
                <a:gd name="connsiteX4" fmla="*/ 111547 w 158670"/>
                <a:gd name="connsiteY4" fmla="*/ 164061 h 180631"/>
                <a:gd name="connsiteX5" fmla="*/ 133856 w 158670"/>
                <a:gd name="connsiteY5" fmla="*/ 120505 h 180631"/>
                <a:gd name="connsiteX6" fmla="*/ 155914 w 158670"/>
                <a:gd name="connsiteY6" fmla="*/ 64394 h 180631"/>
                <a:gd name="connsiteX7" fmla="*/ 79713 w 158670"/>
                <a:gd name="connsiteY7" fmla="*/ 84 h 180631"/>
                <a:gd name="connsiteX8" fmla="*/ 3260 w 158670"/>
                <a:gd name="connsiteY8" fmla="*/ 64394 h 180631"/>
                <a:gd name="connsiteX9" fmla="*/ 25319 w 158670"/>
                <a:gd name="connsiteY9" fmla="*/ 120505 h 180631"/>
                <a:gd name="connsiteX10" fmla="*/ 47628 w 158670"/>
                <a:gd name="connsiteY10" fmla="*/ 164061 h 180631"/>
                <a:gd name="connsiteX11" fmla="*/ 27574 w 158670"/>
                <a:gd name="connsiteY11" fmla="*/ 164061 h 180631"/>
                <a:gd name="connsiteX12" fmla="*/ 11031 w 158670"/>
                <a:gd name="connsiteY12" fmla="*/ 158168 h 180631"/>
                <a:gd name="connsiteX13" fmla="*/ 6519 w 158670"/>
                <a:gd name="connsiteY13" fmla="*/ 139208 h 180631"/>
                <a:gd name="connsiteX14" fmla="*/ 252 w 158670"/>
                <a:gd name="connsiteY14" fmla="*/ 139208 h 180631"/>
                <a:gd name="connsiteX15" fmla="*/ 8524 w 158670"/>
                <a:gd name="connsiteY15" fmla="*/ 180715 h 180631"/>
                <a:gd name="connsiteX16" fmla="*/ 48630 w 158670"/>
                <a:gd name="connsiteY16" fmla="*/ 180715 h 180631"/>
                <a:gd name="connsiteX17" fmla="*/ 54897 w 158670"/>
                <a:gd name="connsiteY17" fmla="*/ 175335 h 180631"/>
                <a:gd name="connsiteX18" fmla="*/ 41361 w 158670"/>
                <a:gd name="connsiteY18" fmla="*/ 118455 h 180631"/>
                <a:gd name="connsiteX19" fmla="*/ 29078 w 158670"/>
                <a:gd name="connsiteY19" fmla="*/ 64138 h 180631"/>
                <a:gd name="connsiteX20" fmla="*/ 79462 w 158670"/>
                <a:gd name="connsiteY20" fmla="*/ 5721 h 180631"/>
                <a:gd name="connsiteX21" fmla="*/ 130096 w 158670"/>
                <a:gd name="connsiteY21" fmla="*/ 64138 h 180631"/>
                <a:gd name="connsiteX22" fmla="*/ 116059 w 158670"/>
                <a:gd name="connsiteY22" fmla="*/ 123836 h 180631"/>
                <a:gd name="connsiteX23" fmla="*/ 104278 w 158670"/>
                <a:gd name="connsiteY23" fmla="*/ 175335 h 180631"/>
                <a:gd name="connsiteX24" fmla="*/ 110795 w 158670"/>
                <a:gd name="connsiteY24" fmla="*/ 180715 h 180631"/>
                <a:gd name="connsiteX25" fmla="*/ 150650 w 158670"/>
                <a:gd name="connsiteY25" fmla="*/ 180715 h 180631"/>
                <a:gd name="connsiteX26" fmla="*/ 158922 w 158670"/>
                <a:gd name="connsiteY26" fmla="*/ 139208 h 18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8670" h="180631">
                  <a:moveTo>
                    <a:pt x="158922" y="139208"/>
                  </a:moveTo>
                  <a:lnTo>
                    <a:pt x="152656" y="139208"/>
                  </a:lnTo>
                  <a:cubicBezTo>
                    <a:pt x="151402" y="145870"/>
                    <a:pt x="150400" y="151763"/>
                    <a:pt x="148144" y="157912"/>
                  </a:cubicBezTo>
                  <a:cubicBezTo>
                    <a:pt x="146890" y="162012"/>
                    <a:pt x="146138" y="164061"/>
                    <a:pt x="131600" y="164061"/>
                  </a:cubicBezTo>
                  <a:lnTo>
                    <a:pt x="111547" y="164061"/>
                  </a:lnTo>
                  <a:cubicBezTo>
                    <a:pt x="114805" y="149713"/>
                    <a:pt x="122576" y="137415"/>
                    <a:pt x="133856" y="120505"/>
                  </a:cubicBezTo>
                  <a:cubicBezTo>
                    <a:pt x="145637" y="102314"/>
                    <a:pt x="155914" y="84635"/>
                    <a:pt x="155914" y="64394"/>
                  </a:cubicBezTo>
                  <a:cubicBezTo>
                    <a:pt x="155914" y="28780"/>
                    <a:pt x="122075" y="84"/>
                    <a:pt x="79713" y="84"/>
                  </a:cubicBezTo>
                  <a:cubicBezTo>
                    <a:pt x="36598" y="84"/>
                    <a:pt x="3260" y="29293"/>
                    <a:pt x="3260" y="64394"/>
                  </a:cubicBezTo>
                  <a:cubicBezTo>
                    <a:pt x="3260" y="84635"/>
                    <a:pt x="13537" y="102314"/>
                    <a:pt x="25319" y="120505"/>
                  </a:cubicBezTo>
                  <a:cubicBezTo>
                    <a:pt x="36348" y="137415"/>
                    <a:pt x="44369" y="149713"/>
                    <a:pt x="47628" y="164061"/>
                  </a:cubicBezTo>
                  <a:lnTo>
                    <a:pt x="27574" y="164061"/>
                  </a:lnTo>
                  <a:cubicBezTo>
                    <a:pt x="13036" y="164061"/>
                    <a:pt x="12284" y="162012"/>
                    <a:pt x="11031" y="158168"/>
                  </a:cubicBezTo>
                  <a:cubicBezTo>
                    <a:pt x="9025" y="152275"/>
                    <a:pt x="7772" y="145614"/>
                    <a:pt x="6519" y="139208"/>
                  </a:cubicBezTo>
                  <a:lnTo>
                    <a:pt x="252" y="139208"/>
                  </a:lnTo>
                  <a:lnTo>
                    <a:pt x="8524" y="180715"/>
                  </a:lnTo>
                  <a:lnTo>
                    <a:pt x="48630" y="180715"/>
                  </a:lnTo>
                  <a:cubicBezTo>
                    <a:pt x="54145" y="180715"/>
                    <a:pt x="54897" y="180715"/>
                    <a:pt x="54897" y="175335"/>
                  </a:cubicBezTo>
                  <a:cubicBezTo>
                    <a:pt x="54897" y="157400"/>
                    <a:pt x="47126" y="134853"/>
                    <a:pt x="41361" y="118455"/>
                  </a:cubicBezTo>
                  <a:cubicBezTo>
                    <a:pt x="36097" y="103595"/>
                    <a:pt x="29078" y="83354"/>
                    <a:pt x="29078" y="64138"/>
                  </a:cubicBezTo>
                  <a:cubicBezTo>
                    <a:pt x="29078" y="23143"/>
                    <a:pt x="56651" y="5721"/>
                    <a:pt x="79462" y="5721"/>
                  </a:cubicBezTo>
                  <a:cubicBezTo>
                    <a:pt x="103526" y="5721"/>
                    <a:pt x="130096" y="24168"/>
                    <a:pt x="130096" y="64138"/>
                  </a:cubicBezTo>
                  <a:cubicBezTo>
                    <a:pt x="130096" y="83354"/>
                    <a:pt x="123328" y="102826"/>
                    <a:pt x="116059" y="123836"/>
                  </a:cubicBezTo>
                  <a:cubicBezTo>
                    <a:pt x="112299" y="134597"/>
                    <a:pt x="104278" y="157656"/>
                    <a:pt x="104278" y="175335"/>
                  </a:cubicBezTo>
                  <a:cubicBezTo>
                    <a:pt x="104278" y="180715"/>
                    <a:pt x="105030" y="180715"/>
                    <a:pt x="110795" y="180715"/>
                  </a:cubicBezTo>
                  <a:lnTo>
                    <a:pt x="150650" y="180715"/>
                  </a:lnTo>
                  <a:lnTo>
                    <a:pt x="158922" y="13920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448" name="TextBox 447">
            <a:extLst>
              <a:ext uri="{FF2B5EF4-FFF2-40B4-BE49-F238E27FC236}">
                <a16:creationId xmlns:a16="http://schemas.microsoft.com/office/drawing/2014/main" id="{91FF4A31-9BD5-AB32-7C6A-AF9D823EBBAA}"/>
              </a:ext>
            </a:extLst>
          </p:cNvPr>
          <p:cNvSpPr txBox="1"/>
          <p:nvPr/>
        </p:nvSpPr>
        <p:spPr>
          <a:xfrm>
            <a:off x="9330502" y="2422652"/>
            <a:ext cx="19653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Average brightness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2" name="Group 1" descr="\documentclass{article}&#10;\usepackage{amsmath}&#10;\pagestyle{empty}&#10;\begin{document}&#10;&#10;$$\Delta\Omega \sim \gamma^{-2}$$&#10;&#10;&#10;\end{document}" title="IguanaTex Vector Display">
            <a:extLst>
              <a:ext uri="{FF2B5EF4-FFF2-40B4-BE49-F238E27FC236}">
                <a16:creationId xmlns:a16="http://schemas.microsoft.com/office/drawing/2014/main" id="{FC310C87-CB1A-A2CC-DE1B-17FEB57DC968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10095105" y="3863766"/>
            <a:ext cx="1111822" cy="263937"/>
            <a:chOff x="14499936" y="6191779"/>
            <a:chExt cx="1111822" cy="263937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7D90AD4C-261B-209C-E956-645AF055E2D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4499936" y="6230835"/>
              <a:ext cx="186751" cy="172948"/>
            </a:xfrm>
            <a:custGeom>
              <a:avLst/>
              <a:gdLst>
                <a:gd name="connsiteX0" fmla="*/ 100166 w 186751"/>
                <a:gd name="connsiteY0" fmla="*/ 4423 h 172948"/>
                <a:gd name="connsiteX1" fmla="*/ 93587 w 186751"/>
                <a:gd name="connsiteY1" fmla="*/ 75 h 172948"/>
                <a:gd name="connsiteX2" fmla="*/ 87008 w 186751"/>
                <a:gd name="connsiteY2" fmla="*/ 4423 h 172948"/>
                <a:gd name="connsiteX3" fmla="*/ 1476 w 186751"/>
                <a:gd name="connsiteY3" fmla="*/ 168193 h 172948"/>
                <a:gd name="connsiteX4" fmla="*/ 211 w 186751"/>
                <a:gd name="connsiteY4" fmla="*/ 171091 h 172948"/>
                <a:gd name="connsiteX5" fmla="*/ 5778 w 186751"/>
                <a:gd name="connsiteY5" fmla="*/ 173024 h 172948"/>
                <a:gd name="connsiteX6" fmla="*/ 181396 w 186751"/>
                <a:gd name="connsiteY6" fmla="*/ 173024 h 172948"/>
                <a:gd name="connsiteX7" fmla="*/ 186963 w 186751"/>
                <a:gd name="connsiteY7" fmla="*/ 171091 h 172948"/>
                <a:gd name="connsiteX8" fmla="*/ 185697 w 186751"/>
                <a:gd name="connsiteY8" fmla="*/ 168193 h 172948"/>
                <a:gd name="connsiteX9" fmla="*/ 100166 w 186751"/>
                <a:gd name="connsiteY9" fmla="*/ 4423 h 172948"/>
                <a:gd name="connsiteX10" fmla="*/ 85489 w 186751"/>
                <a:gd name="connsiteY10" fmla="*/ 24230 h 172948"/>
                <a:gd name="connsiteX11" fmla="*/ 153560 w 186751"/>
                <a:gd name="connsiteY11" fmla="*/ 154666 h 172948"/>
                <a:gd name="connsiteX12" fmla="*/ 17165 w 186751"/>
                <a:gd name="connsiteY12" fmla="*/ 154666 h 172948"/>
                <a:gd name="connsiteX13" fmla="*/ 85489 w 186751"/>
                <a:gd name="connsiteY13" fmla="*/ 24230 h 17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751" h="172948">
                  <a:moveTo>
                    <a:pt x="100166" y="4423"/>
                  </a:moveTo>
                  <a:cubicBezTo>
                    <a:pt x="98395" y="1282"/>
                    <a:pt x="97889" y="75"/>
                    <a:pt x="93587" y="75"/>
                  </a:cubicBezTo>
                  <a:cubicBezTo>
                    <a:pt x="89285" y="75"/>
                    <a:pt x="88779" y="1282"/>
                    <a:pt x="87008" y="4423"/>
                  </a:cubicBezTo>
                  <a:lnTo>
                    <a:pt x="1476" y="168193"/>
                  </a:lnTo>
                  <a:cubicBezTo>
                    <a:pt x="211" y="170367"/>
                    <a:pt x="211" y="170850"/>
                    <a:pt x="211" y="171091"/>
                  </a:cubicBezTo>
                  <a:cubicBezTo>
                    <a:pt x="211" y="173024"/>
                    <a:pt x="1729" y="173024"/>
                    <a:pt x="5778" y="173024"/>
                  </a:cubicBezTo>
                  <a:lnTo>
                    <a:pt x="181396" y="173024"/>
                  </a:lnTo>
                  <a:cubicBezTo>
                    <a:pt x="185444" y="173024"/>
                    <a:pt x="186963" y="173024"/>
                    <a:pt x="186963" y="171091"/>
                  </a:cubicBezTo>
                  <a:cubicBezTo>
                    <a:pt x="186963" y="170850"/>
                    <a:pt x="186963" y="170367"/>
                    <a:pt x="185697" y="168193"/>
                  </a:cubicBezTo>
                  <a:lnTo>
                    <a:pt x="100166" y="4423"/>
                  </a:lnTo>
                  <a:close/>
                  <a:moveTo>
                    <a:pt x="85489" y="24230"/>
                  </a:moveTo>
                  <a:lnTo>
                    <a:pt x="153560" y="154666"/>
                  </a:lnTo>
                  <a:lnTo>
                    <a:pt x="17165" y="154666"/>
                  </a:lnTo>
                  <a:lnTo>
                    <a:pt x="85489" y="2423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196DE49E-44AA-9B4B-926B-5F3A51AD4020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4710054" y="6233492"/>
              <a:ext cx="160181" cy="170291"/>
            </a:xfrm>
            <a:custGeom>
              <a:avLst/>
              <a:gdLst>
                <a:gd name="connsiteX0" fmla="*/ 160401 w 160181"/>
                <a:gd name="connsiteY0" fmla="*/ 131236 h 170291"/>
                <a:gd name="connsiteX1" fmla="*/ 154074 w 160181"/>
                <a:gd name="connsiteY1" fmla="*/ 131236 h 170291"/>
                <a:gd name="connsiteX2" fmla="*/ 149519 w 160181"/>
                <a:gd name="connsiteY2" fmla="*/ 148869 h 170291"/>
                <a:gd name="connsiteX3" fmla="*/ 132818 w 160181"/>
                <a:gd name="connsiteY3" fmla="*/ 154666 h 170291"/>
                <a:gd name="connsiteX4" fmla="*/ 112574 w 160181"/>
                <a:gd name="connsiteY4" fmla="*/ 154666 h 170291"/>
                <a:gd name="connsiteX5" fmla="*/ 135096 w 160181"/>
                <a:gd name="connsiteY5" fmla="*/ 113603 h 170291"/>
                <a:gd name="connsiteX6" fmla="*/ 157364 w 160181"/>
                <a:gd name="connsiteY6" fmla="*/ 60703 h 170291"/>
                <a:gd name="connsiteX7" fmla="*/ 80437 w 160181"/>
                <a:gd name="connsiteY7" fmla="*/ 75 h 170291"/>
                <a:gd name="connsiteX8" fmla="*/ 3256 w 160181"/>
                <a:gd name="connsiteY8" fmla="*/ 60703 h 170291"/>
                <a:gd name="connsiteX9" fmla="*/ 25524 w 160181"/>
                <a:gd name="connsiteY9" fmla="*/ 113603 h 170291"/>
                <a:gd name="connsiteX10" fmla="*/ 48046 w 160181"/>
                <a:gd name="connsiteY10" fmla="*/ 154666 h 170291"/>
                <a:gd name="connsiteX11" fmla="*/ 27802 w 160181"/>
                <a:gd name="connsiteY11" fmla="*/ 154666 h 170291"/>
                <a:gd name="connsiteX12" fmla="*/ 11101 w 160181"/>
                <a:gd name="connsiteY12" fmla="*/ 149110 h 170291"/>
                <a:gd name="connsiteX13" fmla="*/ 6546 w 160181"/>
                <a:gd name="connsiteY13" fmla="*/ 131236 h 170291"/>
                <a:gd name="connsiteX14" fmla="*/ 219 w 160181"/>
                <a:gd name="connsiteY14" fmla="*/ 131236 h 170291"/>
                <a:gd name="connsiteX15" fmla="*/ 8570 w 160181"/>
                <a:gd name="connsiteY15" fmla="*/ 170367 h 170291"/>
                <a:gd name="connsiteX16" fmla="*/ 49058 w 160181"/>
                <a:gd name="connsiteY16" fmla="*/ 170367 h 170291"/>
                <a:gd name="connsiteX17" fmla="*/ 55384 w 160181"/>
                <a:gd name="connsiteY17" fmla="*/ 165294 h 170291"/>
                <a:gd name="connsiteX18" fmla="*/ 41720 w 160181"/>
                <a:gd name="connsiteY18" fmla="*/ 111670 h 170291"/>
                <a:gd name="connsiteX19" fmla="*/ 29320 w 160181"/>
                <a:gd name="connsiteY19" fmla="*/ 60462 h 170291"/>
                <a:gd name="connsiteX20" fmla="*/ 80183 w 160181"/>
                <a:gd name="connsiteY20" fmla="*/ 5389 h 170291"/>
                <a:gd name="connsiteX21" fmla="*/ 131300 w 160181"/>
                <a:gd name="connsiteY21" fmla="*/ 60462 h 170291"/>
                <a:gd name="connsiteX22" fmla="*/ 117129 w 160181"/>
                <a:gd name="connsiteY22" fmla="*/ 116743 h 170291"/>
                <a:gd name="connsiteX23" fmla="*/ 105236 w 160181"/>
                <a:gd name="connsiteY23" fmla="*/ 165294 h 170291"/>
                <a:gd name="connsiteX24" fmla="*/ 111815 w 160181"/>
                <a:gd name="connsiteY24" fmla="*/ 170367 h 170291"/>
                <a:gd name="connsiteX25" fmla="*/ 152050 w 160181"/>
                <a:gd name="connsiteY25" fmla="*/ 170367 h 170291"/>
                <a:gd name="connsiteX26" fmla="*/ 160401 w 160181"/>
                <a:gd name="connsiteY26" fmla="*/ 131236 h 17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81" h="170291">
                  <a:moveTo>
                    <a:pt x="160401" y="131236"/>
                  </a:moveTo>
                  <a:lnTo>
                    <a:pt x="154074" y="131236"/>
                  </a:lnTo>
                  <a:cubicBezTo>
                    <a:pt x="152809" y="137516"/>
                    <a:pt x="151797" y="143072"/>
                    <a:pt x="149519" y="148869"/>
                  </a:cubicBezTo>
                  <a:cubicBezTo>
                    <a:pt x="148254" y="152734"/>
                    <a:pt x="147495" y="154666"/>
                    <a:pt x="132818" y="154666"/>
                  </a:cubicBezTo>
                  <a:lnTo>
                    <a:pt x="112574" y="154666"/>
                  </a:lnTo>
                  <a:cubicBezTo>
                    <a:pt x="115864" y="141139"/>
                    <a:pt x="123708" y="129545"/>
                    <a:pt x="135096" y="113603"/>
                  </a:cubicBezTo>
                  <a:cubicBezTo>
                    <a:pt x="146989" y="96453"/>
                    <a:pt x="157364" y="79786"/>
                    <a:pt x="157364" y="60703"/>
                  </a:cubicBezTo>
                  <a:cubicBezTo>
                    <a:pt x="157364" y="27128"/>
                    <a:pt x="123202" y="75"/>
                    <a:pt x="80437" y="75"/>
                  </a:cubicBezTo>
                  <a:cubicBezTo>
                    <a:pt x="36912" y="75"/>
                    <a:pt x="3256" y="27611"/>
                    <a:pt x="3256" y="60703"/>
                  </a:cubicBezTo>
                  <a:cubicBezTo>
                    <a:pt x="3256" y="79786"/>
                    <a:pt x="13631" y="96453"/>
                    <a:pt x="25524" y="113603"/>
                  </a:cubicBezTo>
                  <a:cubicBezTo>
                    <a:pt x="36659" y="129545"/>
                    <a:pt x="44756" y="141139"/>
                    <a:pt x="48046" y="154666"/>
                  </a:cubicBezTo>
                  <a:lnTo>
                    <a:pt x="27802" y="154666"/>
                  </a:lnTo>
                  <a:cubicBezTo>
                    <a:pt x="13125" y="154666"/>
                    <a:pt x="12366" y="152734"/>
                    <a:pt x="11101" y="149110"/>
                  </a:cubicBezTo>
                  <a:cubicBezTo>
                    <a:pt x="9076" y="143555"/>
                    <a:pt x="7811" y="137274"/>
                    <a:pt x="6546" y="131236"/>
                  </a:cubicBezTo>
                  <a:lnTo>
                    <a:pt x="219" y="131236"/>
                  </a:lnTo>
                  <a:lnTo>
                    <a:pt x="8570" y="170367"/>
                  </a:lnTo>
                  <a:lnTo>
                    <a:pt x="49058" y="170367"/>
                  </a:lnTo>
                  <a:cubicBezTo>
                    <a:pt x="54625" y="170367"/>
                    <a:pt x="55384" y="170367"/>
                    <a:pt x="55384" y="165294"/>
                  </a:cubicBezTo>
                  <a:cubicBezTo>
                    <a:pt x="55384" y="148386"/>
                    <a:pt x="47540" y="127129"/>
                    <a:pt x="41720" y="111670"/>
                  </a:cubicBezTo>
                  <a:cubicBezTo>
                    <a:pt x="36406" y="97660"/>
                    <a:pt x="29320" y="78578"/>
                    <a:pt x="29320" y="60462"/>
                  </a:cubicBezTo>
                  <a:cubicBezTo>
                    <a:pt x="29320" y="21814"/>
                    <a:pt x="57156" y="5389"/>
                    <a:pt x="80183" y="5389"/>
                  </a:cubicBezTo>
                  <a:cubicBezTo>
                    <a:pt x="104476" y="5389"/>
                    <a:pt x="131300" y="22780"/>
                    <a:pt x="131300" y="60462"/>
                  </a:cubicBezTo>
                  <a:cubicBezTo>
                    <a:pt x="131300" y="78578"/>
                    <a:pt x="124467" y="96936"/>
                    <a:pt x="117129" y="116743"/>
                  </a:cubicBezTo>
                  <a:cubicBezTo>
                    <a:pt x="113333" y="126888"/>
                    <a:pt x="105236" y="148627"/>
                    <a:pt x="105236" y="165294"/>
                  </a:cubicBezTo>
                  <a:cubicBezTo>
                    <a:pt x="105236" y="170367"/>
                    <a:pt x="105995" y="170367"/>
                    <a:pt x="111815" y="170367"/>
                  </a:cubicBezTo>
                  <a:lnTo>
                    <a:pt x="152050" y="170367"/>
                  </a:lnTo>
                  <a:lnTo>
                    <a:pt x="160401" y="13123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C1BD2C0-3720-5C39-0E87-E176199FE39E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4965887" y="6315136"/>
              <a:ext cx="168785" cy="56522"/>
            </a:xfrm>
            <a:custGeom>
              <a:avLst/>
              <a:gdLst>
                <a:gd name="connsiteX0" fmla="*/ 169014 w 168785"/>
                <a:gd name="connsiteY0" fmla="*/ 8046 h 56522"/>
                <a:gd name="connsiteX1" fmla="*/ 165472 w 168785"/>
                <a:gd name="connsiteY1" fmla="*/ 316 h 56522"/>
                <a:gd name="connsiteX2" fmla="*/ 161929 w 168785"/>
                <a:gd name="connsiteY2" fmla="*/ 6597 h 56522"/>
                <a:gd name="connsiteX3" fmla="*/ 126502 w 168785"/>
                <a:gd name="connsiteY3" fmla="*/ 43070 h 56522"/>
                <a:gd name="connsiteX4" fmla="*/ 86014 w 168785"/>
                <a:gd name="connsiteY4" fmla="*/ 22297 h 56522"/>
                <a:gd name="connsiteX5" fmla="*/ 42742 w 168785"/>
                <a:gd name="connsiteY5" fmla="*/ 75 h 56522"/>
                <a:gd name="connsiteX6" fmla="*/ 229 w 168785"/>
                <a:gd name="connsiteY6" fmla="*/ 48626 h 56522"/>
                <a:gd name="connsiteX7" fmla="*/ 3772 w 168785"/>
                <a:gd name="connsiteY7" fmla="*/ 56356 h 56522"/>
                <a:gd name="connsiteX8" fmla="*/ 7315 w 168785"/>
                <a:gd name="connsiteY8" fmla="*/ 50800 h 56522"/>
                <a:gd name="connsiteX9" fmla="*/ 42742 w 168785"/>
                <a:gd name="connsiteY9" fmla="*/ 13601 h 56522"/>
                <a:gd name="connsiteX10" fmla="*/ 83230 w 168785"/>
                <a:gd name="connsiteY10" fmla="*/ 34375 h 56522"/>
                <a:gd name="connsiteX11" fmla="*/ 126502 w 168785"/>
                <a:gd name="connsiteY11" fmla="*/ 56597 h 56522"/>
                <a:gd name="connsiteX12" fmla="*/ 169014 w 168785"/>
                <a:gd name="connsiteY12" fmla="*/ 8046 h 5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785" h="56522">
                  <a:moveTo>
                    <a:pt x="169014" y="8046"/>
                  </a:moveTo>
                  <a:cubicBezTo>
                    <a:pt x="169014" y="2732"/>
                    <a:pt x="167496" y="316"/>
                    <a:pt x="165472" y="316"/>
                  </a:cubicBezTo>
                  <a:cubicBezTo>
                    <a:pt x="164206" y="316"/>
                    <a:pt x="162182" y="2007"/>
                    <a:pt x="161929" y="6597"/>
                  </a:cubicBezTo>
                  <a:cubicBezTo>
                    <a:pt x="160917" y="29785"/>
                    <a:pt x="144215" y="43070"/>
                    <a:pt x="126502" y="43070"/>
                  </a:cubicBezTo>
                  <a:cubicBezTo>
                    <a:pt x="110560" y="43070"/>
                    <a:pt x="98413" y="32684"/>
                    <a:pt x="86014" y="22297"/>
                  </a:cubicBezTo>
                  <a:cubicBezTo>
                    <a:pt x="73108" y="11186"/>
                    <a:pt x="59949" y="75"/>
                    <a:pt x="42742" y="75"/>
                  </a:cubicBezTo>
                  <a:cubicBezTo>
                    <a:pt x="15159" y="75"/>
                    <a:pt x="229" y="26645"/>
                    <a:pt x="229" y="48626"/>
                  </a:cubicBezTo>
                  <a:cubicBezTo>
                    <a:pt x="229" y="56356"/>
                    <a:pt x="3519" y="56356"/>
                    <a:pt x="3772" y="56356"/>
                  </a:cubicBezTo>
                  <a:cubicBezTo>
                    <a:pt x="6556" y="56356"/>
                    <a:pt x="7315" y="51525"/>
                    <a:pt x="7315" y="50800"/>
                  </a:cubicBezTo>
                  <a:cubicBezTo>
                    <a:pt x="8327" y="24230"/>
                    <a:pt x="27306" y="13601"/>
                    <a:pt x="42742" y="13601"/>
                  </a:cubicBezTo>
                  <a:cubicBezTo>
                    <a:pt x="58684" y="13601"/>
                    <a:pt x="70831" y="23988"/>
                    <a:pt x="83230" y="34375"/>
                  </a:cubicBezTo>
                  <a:cubicBezTo>
                    <a:pt x="96136" y="45486"/>
                    <a:pt x="109294" y="56597"/>
                    <a:pt x="126502" y="56597"/>
                  </a:cubicBezTo>
                  <a:cubicBezTo>
                    <a:pt x="154084" y="56597"/>
                    <a:pt x="169014" y="30027"/>
                    <a:pt x="169014" y="804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B933C7B-9E25-D4F9-42C8-BE14A87AB24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5223633" y="6297019"/>
              <a:ext cx="132851" cy="158697"/>
            </a:xfrm>
            <a:custGeom>
              <a:avLst/>
              <a:gdLst>
                <a:gd name="connsiteX0" fmla="*/ 6060 w 132851"/>
                <a:gd name="connsiteY0" fmla="*/ 45486 h 158697"/>
                <a:gd name="connsiteX1" fmla="*/ 46295 w 132851"/>
                <a:gd name="connsiteY1" fmla="*/ 17466 h 158697"/>
                <a:gd name="connsiteX2" fmla="*/ 87289 w 132851"/>
                <a:gd name="connsiteY2" fmla="*/ 78820 h 158697"/>
                <a:gd name="connsiteX3" fmla="*/ 84253 w 132851"/>
                <a:gd name="connsiteY3" fmla="*/ 102491 h 158697"/>
                <a:gd name="connsiteX4" fmla="*/ 71094 w 132851"/>
                <a:gd name="connsiteY4" fmla="*/ 154424 h 158697"/>
                <a:gd name="connsiteX5" fmla="*/ 74384 w 132851"/>
                <a:gd name="connsiteY5" fmla="*/ 158772 h 158697"/>
                <a:gd name="connsiteX6" fmla="*/ 82481 w 132851"/>
                <a:gd name="connsiteY6" fmla="*/ 144279 h 158697"/>
                <a:gd name="connsiteX7" fmla="*/ 91844 w 132851"/>
                <a:gd name="connsiteY7" fmla="*/ 102733 h 158697"/>
                <a:gd name="connsiteX8" fmla="*/ 93869 w 132851"/>
                <a:gd name="connsiteY8" fmla="*/ 93313 h 158697"/>
                <a:gd name="connsiteX9" fmla="*/ 128284 w 132851"/>
                <a:gd name="connsiteY9" fmla="*/ 14326 h 158697"/>
                <a:gd name="connsiteX10" fmla="*/ 133092 w 132851"/>
                <a:gd name="connsiteY10" fmla="*/ 5147 h 158697"/>
                <a:gd name="connsiteX11" fmla="*/ 130055 w 132851"/>
                <a:gd name="connsiteY11" fmla="*/ 2732 h 158697"/>
                <a:gd name="connsiteX12" fmla="*/ 127018 w 132851"/>
                <a:gd name="connsiteY12" fmla="*/ 4423 h 158697"/>
                <a:gd name="connsiteX13" fmla="*/ 93616 w 132851"/>
                <a:gd name="connsiteY13" fmla="*/ 75921 h 158697"/>
                <a:gd name="connsiteX14" fmla="*/ 83241 w 132851"/>
                <a:gd name="connsiteY14" fmla="*/ 26645 h 158697"/>
                <a:gd name="connsiteX15" fmla="*/ 49585 w 132851"/>
                <a:gd name="connsiteY15" fmla="*/ 75 h 158697"/>
                <a:gd name="connsiteX16" fmla="*/ 240 w 132851"/>
                <a:gd name="connsiteY16" fmla="*/ 44278 h 158697"/>
                <a:gd name="connsiteX17" fmla="*/ 5048 w 132851"/>
                <a:gd name="connsiteY17" fmla="*/ 46694 h 158697"/>
                <a:gd name="connsiteX18" fmla="*/ 6060 w 132851"/>
                <a:gd name="connsiteY18" fmla="*/ 45486 h 158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58697">
                  <a:moveTo>
                    <a:pt x="6060" y="45486"/>
                  </a:moveTo>
                  <a:cubicBezTo>
                    <a:pt x="15929" y="17708"/>
                    <a:pt x="43512" y="17466"/>
                    <a:pt x="46295" y="17466"/>
                  </a:cubicBezTo>
                  <a:cubicBezTo>
                    <a:pt x="84506" y="17466"/>
                    <a:pt x="87289" y="59737"/>
                    <a:pt x="87289" y="78820"/>
                  </a:cubicBezTo>
                  <a:cubicBezTo>
                    <a:pt x="87289" y="93554"/>
                    <a:pt x="86024" y="97660"/>
                    <a:pt x="84253" y="102491"/>
                  </a:cubicBezTo>
                  <a:cubicBezTo>
                    <a:pt x="78686" y="120124"/>
                    <a:pt x="71094" y="148144"/>
                    <a:pt x="71094" y="154424"/>
                  </a:cubicBezTo>
                  <a:cubicBezTo>
                    <a:pt x="71094" y="157081"/>
                    <a:pt x="72359" y="158772"/>
                    <a:pt x="74384" y="158772"/>
                  </a:cubicBezTo>
                  <a:cubicBezTo>
                    <a:pt x="77673" y="158772"/>
                    <a:pt x="79698" y="153458"/>
                    <a:pt x="82481" y="144279"/>
                  </a:cubicBezTo>
                  <a:cubicBezTo>
                    <a:pt x="88302" y="123989"/>
                    <a:pt x="90832" y="110221"/>
                    <a:pt x="91844" y="102733"/>
                  </a:cubicBezTo>
                  <a:cubicBezTo>
                    <a:pt x="92350" y="99593"/>
                    <a:pt x="92856" y="96453"/>
                    <a:pt x="93869" y="93313"/>
                  </a:cubicBezTo>
                  <a:cubicBezTo>
                    <a:pt x="101966" y="69399"/>
                    <a:pt x="118162" y="33408"/>
                    <a:pt x="128284" y="14326"/>
                  </a:cubicBezTo>
                  <a:cubicBezTo>
                    <a:pt x="130055" y="11428"/>
                    <a:pt x="133092" y="6113"/>
                    <a:pt x="133092" y="5147"/>
                  </a:cubicBezTo>
                  <a:cubicBezTo>
                    <a:pt x="133092" y="2732"/>
                    <a:pt x="130561" y="2732"/>
                    <a:pt x="130055" y="2732"/>
                  </a:cubicBezTo>
                  <a:cubicBezTo>
                    <a:pt x="129296" y="2732"/>
                    <a:pt x="127778" y="2732"/>
                    <a:pt x="127018" y="4423"/>
                  </a:cubicBezTo>
                  <a:cubicBezTo>
                    <a:pt x="113860" y="27370"/>
                    <a:pt x="103738" y="51525"/>
                    <a:pt x="93616" y="75921"/>
                  </a:cubicBezTo>
                  <a:cubicBezTo>
                    <a:pt x="93363" y="68433"/>
                    <a:pt x="93110" y="50075"/>
                    <a:pt x="83241" y="26645"/>
                  </a:cubicBezTo>
                  <a:cubicBezTo>
                    <a:pt x="77167" y="11911"/>
                    <a:pt x="67045" y="75"/>
                    <a:pt x="49585" y="75"/>
                  </a:cubicBezTo>
                  <a:cubicBezTo>
                    <a:pt x="17953" y="75"/>
                    <a:pt x="240" y="36790"/>
                    <a:pt x="240" y="44278"/>
                  </a:cubicBezTo>
                  <a:cubicBezTo>
                    <a:pt x="240" y="46694"/>
                    <a:pt x="2517" y="46694"/>
                    <a:pt x="5048" y="46694"/>
                  </a:cubicBezTo>
                  <a:lnTo>
                    <a:pt x="6060" y="4548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A32D7B5-A4C8-C72F-5B1C-0DFA752D127F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5383279" y="6257552"/>
              <a:ext cx="119743" cy="8285"/>
            </a:xfrm>
            <a:custGeom>
              <a:avLst/>
              <a:gdLst>
                <a:gd name="connsiteX0" fmla="*/ 112904 w 119743"/>
                <a:gd name="connsiteY0" fmla="*/ 8356 h 8285"/>
                <a:gd name="connsiteX1" fmla="*/ 119989 w 119743"/>
                <a:gd name="connsiteY1" fmla="*/ 4298 h 8285"/>
                <a:gd name="connsiteX2" fmla="*/ 112904 w 119743"/>
                <a:gd name="connsiteY2" fmla="*/ 71 h 8285"/>
                <a:gd name="connsiteX3" fmla="*/ 7331 w 119743"/>
                <a:gd name="connsiteY3" fmla="*/ 71 h 8285"/>
                <a:gd name="connsiteX4" fmla="*/ 246 w 119743"/>
                <a:gd name="connsiteY4" fmla="*/ 4129 h 8285"/>
                <a:gd name="connsiteX5" fmla="*/ 7331 w 119743"/>
                <a:gd name="connsiteY5" fmla="*/ 8356 h 8285"/>
                <a:gd name="connsiteX6" fmla="*/ 112904 w 119743"/>
                <a:gd name="connsiteY6" fmla="*/ 8356 h 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43" h="8285">
                  <a:moveTo>
                    <a:pt x="112904" y="8356"/>
                  </a:moveTo>
                  <a:cubicBezTo>
                    <a:pt x="115738" y="8356"/>
                    <a:pt x="119989" y="8356"/>
                    <a:pt x="119989" y="4298"/>
                  </a:cubicBezTo>
                  <a:cubicBezTo>
                    <a:pt x="119989" y="71"/>
                    <a:pt x="115915" y="71"/>
                    <a:pt x="112904" y="71"/>
                  </a:cubicBezTo>
                  <a:lnTo>
                    <a:pt x="7331" y="71"/>
                  </a:lnTo>
                  <a:cubicBezTo>
                    <a:pt x="4497" y="71"/>
                    <a:pt x="246" y="71"/>
                    <a:pt x="246" y="4129"/>
                  </a:cubicBezTo>
                  <a:cubicBezTo>
                    <a:pt x="246" y="8356"/>
                    <a:pt x="4320" y="8356"/>
                    <a:pt x="7331" y="8356"/>
                  </a:cubicBezTo>
                  <a:lnTo>
                    <a:pt x="112904" y="835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3E13649-E6B6-A31D-F44A-7B4CCB4EE1F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5533465" y="6191779"/>
              <a:ext cx="78293" cy="112271"/>
            </a:xfrm>
            <a:custGeom>
              <a:avLst/>
              <a:gdLst>
                <a:gd name="connsiteX0" fmla="*/ 78546 w 78293"/>
                <a:gd name="connsiteY0" fmla="*/ 81569 h 112271"/>
                <a:gd name="connsiteX1" fmla="*/ 72523 w 78293"/>
                <a:gd name="connsiteY1" fmla="*/ 81569 h 112271"/>
                <a:gd name="connsiteX2" fmla="*/ 67918 w 78293"/>
                <a:gd name="connsiteY2" fmla="*/ 96956 h 112271"/>
                <a:gd name="connsiteX3" fmla="*/ 50381 w 78293"/>
                <a:gd name="connsiteY3" fmla="*/ 97970 h 112271"/>
                <a:gd name="connsiteX4" fmla="*/ 17788 w 78293"/>
                <a:gd name="connsiteY4" fmla="*/ 97970 h 112271"/>
                <a:gd name="connsiteX5" fmla="*/ 53215 w 78293"/>
                <a:gd name="connsiteY5" fmla="*/ 69564 h 112271"/>
                <a:gd name="connsiteX6" fmla="*/ 78546 w 78293"/>
                <a:gd name="connsiteY6" fmla="*/ 33042 h 112271"/>
                <a:gd name="connsiteX7" fmla="*/ 37096 w 78293"/>
                <a:gd name="connsiteY7" fmla="*/ 71 h 112271"/>
                <a:gd name="connsiteX8" fmla="*/ 252 w 78293"/>
                <a:gd name="connsiteY8" fmla="*/ 30337 h 112271"/>
                <a:gd name="connsiteX9" fmla="*/ 9640 w 78293"/>
                <a:gd name="connsiteY9" fmla="*/ 39805 h 112271"/>
                <a:gd name="connsiteX10" fmla="*/ 19028 w 78293"/>
                <a:gd name="connsiteY10" fmla="*/ 30844 h 112271"/>
                <a:gd name="connsiteX11" fmla="*/ 8577 w 78293"/>
                <a:gd name="connsiteY11" fmla="*/ 21882 h 112271"/>
                <a:gd name="connsiteX12" fmla="*/ 34439 w 78293"/>
                <a:gd name="connsiteY12" fmla="*/ 6158 h 112271"/>
                <a:gd name="connsiteX13" fmla="*/ 61364 w 78293"/>
                <a:gd name="connsiteY13" fmla="*/ 33042 h 112271"/>
                <a:gd name="connsiteX14" fmla="*/ 44713 w 78293"/>
                <a:gd name="connsiteY14" fmla="*/ 65506 h 112271"/>
                <a:gd name="connsiteX15" fmla="*/ 2023 w 78293"/>
                <a:gd name="connsiteY15" fmla="*/ 105748 h 112271"/>
                <a:gd name="connsiteX16" fmla="*/ 252 w 78293"/>
                <a:gd name="connsiteY16" fmla="*/ 112342 h 112271"/>
                <a:gd name="connsiteX17" fmla="*/ 73232 w 78293"/>
                <a:gd name="connsiteY17" fmla="*/ 112342 h 112271"/>
                <a:gd name="connsiteX18" fmla="*/ 78546 w 78293"/>
                <a:gd name="connsiteY18" fmla="*/ 81569 h 11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2271">
                  <a:moveTo>
                    <a:pt x="78546" y="81569"/>
                  </a:moveTo>
                  <a:lnTo>
                    <a:pt x="72523" y="81569"/>
                  </a:lnTo>
                  <a:cubicBezTo>
                    <a:pt x="71992" y="85289"/>
                    <a:pt x="70220" y="95265"/>
                    <a:pt x="67918" y="96956"/>
                  </a:cubicBezTo>
                  <a:cubicBezTo>
                    <a:pt x="66501" y="97970"/>
                    <a:pt x="52861" y="97970"/>
                    <a:pt x="50381" y="97970"/>
                  </a:cubicBezTo>
                  <a:lnTo>
                    <a:pt x="17788" y="97970"/>
                  </a:lnTo>
                  <a:cubicBezTo>
                    <a:pt x="36387" y="82245"/>
                    <a:pt x="42587" y="77511"/>
                    <a:pt x="53215" y="69564"/>
                  </a:cubicBezTo>
                  <a:cubicBezTo>
                    <a:pt x="66323" y="59588"/>
                    <a:pt x="78546" y="49105"/>
                    <a:pt x="78546" y="33042"/>
                  </a:cubicBezTo>
                  <a:cubicBezTo>
                    <a:pt x="78546" y="12583"/>
                    <a:pt x="59769" y="71"/>
                    <a:pt x="37096" y="71"/>
                  </a:cubicBezTo>
                  <a:cubicBezTo>
                    <a:pt x="15131" y="71"/>
                    <a:pt x="252" y="14781"/>
                    <a:pt x="252" y="30337"/>
                  </a:cubicBezTo>
                  <a:cubicBezTo>
                    <a:pt x="252" y="38960"/>
                    <a:pt x="7869" y="39805"/>
                    <a:pt x="9640" y="39805"/>
                  </a:cubicBezTo>
                  <a:cubicBezTo>
                    <a:pt x="13891" y="39805"/>
                    <a:pt x="19028" y="36931"/>
                    <a:pt x="19028" y="30844"/>
                  </a:cubicBezTo>
                  <a:cubicBezTo>
                    <a:pt x="19028" y="27800"/>
                    <a:pt x="17788" y="21882"/>
                    <a:pt x="8577" y="21882"/>
                  </a:cubicBezTo>
                  <a:cubicBezTo>
                    <a:pt x="14068" y="9877"/>
                    <a:pt x="26114" y="6158"/>
                    <a:pt x="34439" y="6158"/>
                  </a:cubicBezTo>
                  <a:cubicBezTo>
                    <a:pt x="52153" y="6158"/>
                    <a:pt x="61364" y="19346"/>
                    <a:pt x="61364" y="33042"/>
                  </a:cubicBezTo>
                  <a:cubicBezTo>
                    <a:pt x="61364" y="47752"/>
                    <a:pt x="50381" y="59419"/>
                    <a:pt x="44713" y="65506"/>
                  </a:cubicBezTo>
                  <a:lnTo>
                    <a:pt x="2023" y="105748"/>
                  </a:lnTo>
                  <a:cubicBezTo>
                    <a:pt x="252" y="107270"/>
                    <a:pt x="252" y="107608"/>
                    <a:pt x="252" y="112342"/>
                  </a:cubicBezTo>
                  <a:lnTo>
                    <a:pt x="73232" y="112342"/>
                  </a:lnTo>
                  <a:lnTo>
                    <a:pt x="78546" y="8156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087118D2-4085-2BA0-4C1C-1C3BB64963E3}"/>
              </a:ext>
            </a:extLst>
          </p:cNvPr>
          <p:cNvSpPr txBox="1"/>
          <p:nvPr/>
        </p:nvSpPr>
        <p:spPr>
          <a:xfrm>
            <a:off x="9330502" y="3506116"/>
            <a:ext cx="1965325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Opening solid angle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26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D64A282B-0EE8-1331-9477-E1BC017126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Title 1">
            <a:extLst>
              <a:ext uri="{FF2B5EF4-FFF2-40B4-BE49-F238E27FC236}">
                <a16:creationId xmlns:a16="http://schemas.microsoft.com/office/drawing/2014/main" id="{0C680675-A9E6-BE2F-BEAC-256F0E79B75D}"/>
              </a:ext>
            </a:extLst>
          </p:cNvPr>
          <p:cNvSpPr txBox="1">
            <a:spLocks/>
          </p:cNvSpPr>
          <p:nvPr/>
        </p:nvSpPr>
        <p:spPr>
          <a:xfrm>
            <a:off x="838200" y="471342"/>
            <a:ext cx="10515600" cy="798432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25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Compton brightness scaling: </a:t>
            </a:r>
            <a: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small-scale accelerator, large-scale radiation cone</a:t>
            </a:r>
            <a:b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43A7C0D-FA04-33B7-9C1A-5EF807E01425}"/>
              </a:ext>
            </a:extLst>
          </p:cNvPr>
          <p:cNvCxnSpPr>
            <a:cxnSpLocks/>
          </p:cNvCxnSpPr>
          <p:nvPr/>
        </p:nvCxnSpPr>
        <p:spPr>
          <a:xfrm flipV="1">
            <a:off x="6135816" y="4435802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 descr="\documentclass{article}&#10;\usepackage{amsmath}&#10;\pagestyle{empty}&#10;\begin{document}&#10;&#10;&#10;Smartlight [1]&#10;&#10;\end{document}" title="IguanaTex Vector Display">
            <a:extLst>
              <a:ext uri="{FF2B5EF4-FFF2-40B4-BE49-F238E27FC236}">
                <a16:creationId xmlns:a16="http://schemas.microsoft.com/office/drawing/2014/main" id="{998EE89C-F5EF-C865-783E-31223A0B4BA2}"/>
              </a:ext>
            </a:extLst>
          </p:cNvPr>
          <p:cNvGrpSpPr>
            <a:grpSpLocks noChangeAspect="1"/>
          </p:cNvGrpSpPr>
          <p:nvPr>
            <p:custDataLst>
              <p:tags r:id="rId8"/>
            </p:custDataLst>
          </p:nvPr>
        </p:nvGrpSpPr>
        <p:grpSpPr>
          <a:xfrm rot="21000000">
            <a:off x="5475819" y="4073182"/>
            <a:ext cx="1367810" cy="227742"/>
            <a:chOff x="4502664" y="3909321"/>
            <a:chExt cx="1481815" cy="246724"/>
          </a:xfrm>
          <a:solidFill>
            <a:srgbClr val="0000FF"/>
          </a:solidFill>
        </p:grpSpPr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BFD99B6-C09C-F1E3-6F52-DC40E7E94194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4502664" y="3920424"/>
              <a:ext cx="112101" cy="179368"/>
            </a:xfrm>
            <a:custGeom>
              <a:avLst/>
              <a:gdLst>
                <a:gd name="connsiteX0" fmla="*/ 74221 w 112101"/>
                <a:gd name="connsiteY0" fmla="*/ 78275 h 179368"/>
                <a:gd name="connsiteX1" fmla="*/ 41830 w 112101"/>
                <a:gd name="connsiteY1" fmla="*/ 70626 h 179368"/>
                <a:gd name="connsiteX2" fmla="*/ 16272 w 112101"/>
                <a:gd name="connsiteY2" fmla="*/ 39292 h 179368"/>
                <a:gd name="connsiteX3" fmla="*/ 49675 w 112101"/>
                <a:gd name="connsiteY3" fmla="*/ 6971 h 179368"/>
                <a:gd name="connsiteX4" fmla="*/ 99020 w 112101"/>
                <a:gd name="connsiteY4" fmla="*/ 58537 h 179368"/>
                <a:gd name="connsiteX5" fmla="*/ 102056 w 112101"/>
                <a:gd name="connsiteY5" fmla="*/ 61497 h 179368"/>
                <a:gd name="connsiteX6" fmla="*/ 105346 w 112101"/>
                <a:gd name="connsiteY6" fmla="*/ 55576 h 179368"/>
                <a:gd name="connsiteX7" fmla="*/ 105346 w 112101"/>
                <a:gd name="connsiteY7" fmla="*/ 5984 h 179368"/>
                <a:gd name="connsiteX8" fmla="*/ 102562 w 112101"/>
                <a:gd name="connsiteY8" fmla="*/ 63 h 179368"/>
                <a:gd name="connsiteX9" fmla="*/ 98767 w 112101"/>
                <a:gd name="connsiteY9" fmla="*/ 3270 h 179368"/>
                <a:gd name="connsiteX10" fmla="*/ 89910 w 112101"/>
                <a:gd name="connsiteY10" fmla="*/ 17334 h 179368"/>
                <a:gd name="connsiteX11" fmla="*/ 49422 w 112101"/>
                <a:gd name="connsiteY11" fmla="*/ 63 h 179368"/>
                <a:gd name="connsiteX12" fmla="*/ 77 w 112101"/>
                <a:gd name="connsiteY12" fmla="*/ 47927 h 179368"/>
                <a:gd name="connsiteX13" fmla="*/ 33226 w 112101"/>
                <a:gd name="connsiteY13" fmla="*/ 93078 h 179368"/>
                <a:gd name="connsiteX14" fmla="*/ 66629 w 112101"/>
                <a:gd name="connsiteY14" fmla="*/ 101220 h 179368"/>
                <a:gd name="connsiteX15" fmla="*/ 88138 w 112101"/>
                <a:gd name="connsiteY15" fmla="*/ 113803 h 179368"/>
                <a:gd name="connsiteX16" fmla="*/ 95983 w 112101"/>
                <a:gd name="connsiteY16" fmla="*/ 136502 h 179368"/>
                <a:gd name="connsiteX17" fmla="*/ 62074 w 112101"/>
                <a:gd name="connsiteY17" fmla="*/ 171783 h 179368"/>
                <a:gd name="connsiteX18" fmla="*/ 22092 w 112101"/>
                <a:gd name="connsiteY18" fmla="*/ 158460 h 179368"/>
                <a:gd name="connsiteX19" fmla="*/ 6403 w 112101"/>
                <a:gd name="connsiteY19" fmla="*/ 120464 h 179368"/>
                <a:gd name="connsiteX20" fmla="*/ 3366 w 112101"/>
                <a:gd name="connsiteY20" fmla="*/ 117997 h 179368"/>
                <a:gd name="connsiteX21" fmla="*/ 77 w 112101"/>
                <a:gd name="connsiteY21" fmla="*/ 124165 h 179368"/>
                <a:gd name="connsiteX22" fmla="*/ 77 w 112101"/>
                <a:gd name="connsiteY22" fmla="*/ 173510 h 179368"/>
                <a:gd name="connsiteX23" fmla="*/ 2860 w 112101"/>
                <a:gd name="connsiteY23" fmla="*/ 179432 h 179368"/>
                <a:gd name="connsiteX24" fmla="*/ 6656 w 112101"/>
                <a:gd name="connsiteY24" fmla="*/ 176224 h 179368"/>
                <a:gd name="connsiteX25" fmla="*/ 15766 w 112101"/>
                <a:gd name="connsiteY25" fmla="*/ 162161 h 179368"/>
                <a:gd name="connsiteX26" fmla="*/ 62327 w 112101"/>
                <a:gd name="connsiteY26" fmla="*/ 179432 h 179368"/>
                <a:gd name="connsiteX27" fmla="*/ 112178 w 112101"/>
                <a:gd name="connsiteY27" fmla="*/ 128113 h 179368"/>
                <a:gd name="connsiteX28" fmla="*/ 74221 w 112101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2101" h="179368">
                  <a:moveTo>
                    <a:pt x="74221" y="78275"/>
                  </a:moveTo>
                  <a:lnTo>
                    <a:pt x="41830" y="70626"/>
                  </a:lnTo>
                  <a:cubicBezTo>
                    <a:pt x="26141" y="66925"/>
                    <a:pt x="16272" y="53602"/>
                    <a:pt x="16272" y="39292"/>
                  </a:cubicBezTo>
                  <a:cubicBezTo>
                    <a:pt x="16272" y="22021"/>
                    <a:pt x="29937" y="6971"/>
                    <a:pt x="49675" y="6971"/>
                  </a:cubicBezTo>
                  <a:cubicBezTo>
                    <a:pt x="91934" y="6971"/>
                    <a:pt x="97501" y="47434"/>
                    <a:pt x="99020" y="58537"/>
                  </a:cubicBezTo>
                  <a:cubicBezTo>
                    <a:pt x="99273" y="60017"/>
                    <a:pt x="99273" y="61497"/>
                    <a:pt x="102056" y="61497"/>
                  </a:cubicBezTo>
                  <a:cubicBezTo>
                    <a:pt x="105346" y="61497"/>
                    <a:pt x="105346" y="60264"/>
                    <a:pt x="105346" y="55576"/>
                  </a:cubicBezTo>
                  <a:lnTo>
                    <a:pt x="105346" y="5984"/>
                  </a:lnTo>
                  <a:cubicBezTo>
                    <a:pt x="105346" y="1790"/>
                    <a:pt x="105346" y="63"/>
                    <a:pt x="102562" y="63"/>
                  </a:cubicBezTo>
                  <a:cubicBezTo>
                    <a:pt x="100791" y="63"/>
                    <a:pt x="100538" y="309"/>
                    <a:pt x="98767" y="3270"/>
                  </a:cubicBezTo>
                  <a:lnTo>
                    <a:pt x="89910" y="17334"/>
                  </a:lnTo>
                  <a:cubicBezTo>
                    <a:pt x="82318" y="10178"/>
                    <a:pt x="71943" y="63"/>
                    <a:pt x="49422" y="63"/>
                  </a:cubicBezTo>
                  <a:cubicBezTo>
                    <a:pt x="21333" y="63"/>
                    <a:pt x="77" y="21775"/>
                    <a:pt x="77" y="47927"/>
                  </a:cubicBezTo>
                  <a:cubicBezTo>
                    <a:pt x="77" y="68406"/>
                    <a:pt x="13488" y="86416"/>
                    <a:pt x="33226" y="93078"/>
                  </a:cubicBezTo>
                  <a:cubicBezTo>
                    <a:pt x="36010" y="94065"/>
                    <a:pt x="48916" y="97026"/>
                    <a:pt x="66629" y="101220"/>
                  </a:cubicBezTo>
                  <a:cubicBezTo>
                    <a:pt x="73462" y="102947"/>
                    <a:pt x="81053" y="104674"/>
                    <a:pt x="88138" y="113803"/>
                  </a:cubicBezTo>
                  <a:cubicBezTo>
                    <a:pt x="93453" y="120218"/>
                    <a:pt x="95983" y="128360"/>
                    <a:pt x="95983" y="136502"/>
                  </a:cubicBezTo>
                  <a:cubicBezTo>
                    <a:pt x="95983" y="154019"/>
                    <a:pt x="83331" y="171783"/>
                    <a:pt x="62074" y="171783"/>
                  </a:cubicBezTo>
                  <a:cubicBezTo>
                    <a:pt x="54736" y="171783"/>
                    <a:pt x="35504" y="170550"/>
                    <a:pt x="22092" y="158460"/>
                  </a:cubicBezTo>
                  <a:cubicBezTo>
                    <a:pt x="7415" y="145137"/>
                    <a:pt x="6656" y="129347"/>
                    <a:pt x="6403" y="120464"/>
                  </a:cubicBezTo>
                  <a:cubicBezTo>
                    <a:pt x="6150" y="117997"/>
                    <a:pt x="4126" y="117997"/>
                    <a:pt x="3366" y="117997"/>
                  </a:cubicBezTo>
                  <a:cubicBezTo>
                    <a:pt x="77" y="117997"/>
                    <a:pt x="77" y="119724"/>
                    <a:pt x="77" y="124165"/>
                  </a:cubicBezTo>
                  <a:lnTo>
                    <a:pt x="77" y="173510"/>
                  </a:lnTo>
                  <a:cubicBezTo>
                    <a:pt x="77" y="177705"/>
                    <a:pt x="77" y="179432"/>
                    <a:pt x="2860" y="179432"/>
                  </a:cubicBezTo>
                  <a:cubicBezTo>
                    <a:pt x="4632" y="179432"/>
                    <a:pt x="4885" y="178938"/>
                    <a:pt x="6656" y="176224"/>
                  </a:cubicBezTo>
                  <a:cubicBezTo>
                    <a:pt x="6656" y="175978"/>
                    <a:pt x="7415" y="175237"/>
                    <a:pt x="15766" y="162161"/>
                  </a:cubicBezTo>
                  <a:cubicBezTo>
                    <a:pt x="23610" y="170550"/>
                    <a:pt x="39806" y="179432"/>
                    <a:pt x="62327" y="179432"/>
                  </a:cubicBezTo>
                  <a:cubicBezTo>
                    <a:pt x="91934" y="179432"/>
                    <a:pt x="112178" y="155253"/>
                    <a:pt x="112178" y="128113"/>
                  </a:cubicBezTo>
                  <a:cubicBezTo>
                    <a:pt x="112178" y="103440"/>
                    <a:pt x="95477" y="83209"/>
                    <a:pt x="74221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32C59A76-EE6E-F753-D79C-BFDC797B960C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4637175" y="3985312"/>
              <a:ext cx="197632" cy="109052"/>
            </a:xfrm>
            <a:custGeom>
              <a:avLst/>
              <a:gdLst>
                <a:gd name="connsiteX0" fmla="*/ 19820 w 197632"/>
                <a:gd name="connsiteY0" fmla="*/ 24242 h 109052"/>
                <a:gd name="connsiteX1" fmla="*/ 19820 w 197632"/>
                <a:gd name="connsiteY1" fmla="*/ 90364 h 109052"/>
                <a:gd name="connsiteX2" fmla="*/ 82 w 197632"/>
                <a:gd name="connsiteY2" fmla="*/ 101467 h 109052"/>
                <a:gd name="connsiteX3" fmla="*/ 82 w 197632"/>
                <a:gd name="connsiteY3" fmla="*/ 109115 h 109052"/>
                <a:gd name="connsiteX4" fmla="*/ 28677 w 197632"/>
                <a:gd name="connsiteY4" fmla="*/ 108375 h 109052"/>
                <a:gd name="connsiteX5" fmla="*/ 57019 w 197632"/>
                <a:gd name="connsiteY5" fmla="*/ 109115 h 109052"/>
                <a:gd name="connsiteX6" fmla="*/ 57019 w 197632"/>
                <a:gd name="connsiteY6" fmla="*/ 101467 h 109052"/>
                <a:gd name="connsiteX7" fmla="*/ 37281 w 197632"/>
                <a:gd name="connsiteY7" fmla="*/ 90364 h 109052"/>
                <a:gd name="connsiteX8" fmla="*/ 37281 w 197632"/>
                <a:gd name="connsiteY8" fmla="*/ 44967 h 109052"/>
                <a:gd name="connsiteX9" fmla="*/ 71443 w 197632"/>
                <a:gd name="connsiteY9" fmla="*/ 5491 h 109052"/>
                <a:gd name="connsiteX10" fmla="*/ 90168 w 197632"/>
                <a:gd name="connsiteY10" fmla="*/ 32877 h 109052"/>
                <a:gd name="connsiteX11" fmla="*/ 90168 w 197632"/>
                <a:gd name="connsiteY11" fmla="*/ 90364 h 109052"/>
                <a:gd name="connsiteX12" fmla="*/ 70430 w 197632"/>
                <a:gd name="connsiteY12" fmla="*/ 101467 h 109052"/>
                <a:gd name="connsiteX13" fmla="*/ 70430 w 197632"/>
                <a:gd name="connsiteY13" fmla="*/ 109115 h 109052"/>
                <a:gd name="connsiteX14" fmla="*/ 99025 w 197632"/>
                <a:gd name="connsiteY14" fmla="*/ 108375 h 109052"/>
                <a:gd name="connsiteX15" fmla="*/ 127367 w 197632"/>
                <a:gd name="connsiteY15" fmla="*/ 109115 h 109052"/>
                <a:gd name="connsiteX16" fmla="*/ 127367 w 197632"/>
                <a:gd name="connsiteY16" fmla="*/ 101467 h 109052"/>
                <a:gd name="connsiteX17" fmla="*/ 107629 w 197632"/>
                <a:gd name="connsiteY17" fmla="*/ 90364 h 109052"/>
                <a:gd name="connsiteX18" fmla="*/ 107629 w 197632"/>
                <a:gd name="connsiteY18" fmla="*/ 44967 h 109052"/>
                <a:gd name="connsiteX19" fmla="*/ 141791 w 197632"/>
                <a:gd name="connsiteY19" fmla="*/ 5491 h 109052"/>
                <a:gd name="connsiteX20" fmla="*/ 160517 w 197632"/>
                <a:gd name="connsiteY20" fmla="*/ 32877 h 109052"/>
                <a:gd name="connsiteX21" fmla="*/ 160517 w 197632"/>
                <a:gd name="connsiteY21" fmla="*/ 90364 h 109052"/>
                <a:gd name="connsiteX22" fmla="*/ 140779 w 197632"/>
                <a:gd name="connsiteY22" fmla="*/ 101467 h 109052"/>
                <a:gd name="connsiteX23" fmla="*/ 140779 w 197632"/>
                <a:gd name="connsiteY23" fmla="*/ 109115 h 109052"/>
                <a:gd name="connsiteX24" fmla="*/ 169373 w 197632"/>
                <a:gd name="connsiteY24" fmla="*/ 108375 h 109052"/>
                <a:gd name="connsiteX25" fmla="*/ 197715 w 197632"/>
                <a:gd name="connsiteY25" fmla="*/ 109115 h 109052"/>
                <a:gd name="connsiteX26" fmla="*/ 197715 w 197632"/>
                <a:gd name="connsiteY26" fmla="*/ 101467 h 109052"/>
                <a:gd name="connsiteX27" fmla="*/ 177977 w 197632"/>
                <a:gd name="connsiteY27" fmla="*/ 94065 h 109052"/>
                <a:gd name="connsiteX28" fmla="*/ 177977 w 197632"/>
                <a:gd name="connsiteY28" fmla="*/ 46940 h 109052"/>
                <a:gd name="connsiteX29" fmla="*/ 170133 w 197632"/>
                <a:gd name="connsiteY29" fmla="*/ 9192 h 109052"/>
                <a:gd name="connsiteX30" fmla="*/ 143562 w 197632"/>
                <a:gd name="connsiteY30" fmla="*/ 63 h 109052"/>
                <a:gd name="connsiteX31" fmla="*/ 106870 w 197632"/>
                <a:gd name="connsiteY31" fmla="*/ 24242 h 109052"/>
                <a:gd name="connsiteX32" fmla="*/ 73214 w 197632"/>
                <a:gd name="connsiteY32" fmla="*/ 63 h 109052"/>
                <a:gd name="connsiteX33" fmla="*/ 35762 w 197632"/>
                <a:gd name="connsiteY33" fmla="*/ 25969 h 109052"/>
                <a:gd name="connsiteX34" fmla="*/ 35762 w 197632"/>
                <a:gd name="connsiteY34" fmla="*/ 63 h 109052"/>
                <a:gd name="connsiteX35" fmla="*/ 82 w 197632"/>
                <a:gd name="connsiteY35" fmla="*/ 2777 h 109052"/>
                <a:gd name="connsiteX36" fmla="*/ 82 w 197632"/>
                <a:gd name="connsiteY36" fmla="*/ 10425 h 109052"/>
                <a:gd name="connsiteX37" fmla="*/ 19820 w 197632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7632" h="109052">
                  <a:moveTo>
                    <a:pt x="19820" y="24242"/>
                  </a:moveTo>
                  <a:lnTo>
                    <a:pt x="19820" y="90364"/>
                  </a:lnTo>
                  <a:cubicBezTo>
                    <a:pt x="19820" y="101467"/>
                    <a:pt x="17037" y="101467"/>
                    <a:pt x="82" y="101467"/>
                  </a:cubicBezTo>
                  <a:lnTo>
                    <a:pt x="82" y="109115"/>
                  </a:lnTo>
                  <a:cubicBezTo>
                    <a:pt x="8939" y="108868"/>
                    <a:pt x="21845" y="108375"/>
                    <a:pt x="28677" y="108375"/>
                  </a:cubicBezTo>
                  <a:cubicBezTo>
                    <a:pt x="35256" y="108375"/>
                    <a:pt x="48415" y="108868"/>
                    <a:pt x="57019" y="109115"/>
                  </a:cubicBezTo>
                  <a:lnTo>
                    <a:pt x="57019" y="101467"/>
                  </a:lnTo>
                  <a:cubicBezTo>
                    <a:pt x="40064" y="101467"/>
                    <a:pt x="37281" y="101467"/>
                    <a:pt x="37281" y="90364"/>
                  </a:cubicBezTo>
                  <a:lnTo>
                    <a:pt x="37281" y="44967"/>
                  </a:lnTo>
                  <a:cubicBezTo>
                    <a:pt x="37281" y="19307"/>
                    <a:pt x="55247" y="5491"/>
                    <a:pt x="71443" y="5491"/>
                  </a:cubicBezTo>
                  <a:cubicBezTo>
                    <a:pt x="87385" y="5491"/>
                    <a:pt x="90168" y="18814"/>
                    <a:pt x="90168" y="32877"/>
                  </a:cubicBezTo>
                  <a:lnTo>
                    <a:pt x="90168" y="90364"/>
                  </a:lnTo>
                  <a:cubicBezTo>
                    <a:pt x="90168" y="101467"/>
                    <a:pt x="87385" y="101467"/>
                    <a:pt x="70430" y="101467"/>
                  </a:cubicBezTo>
                  <a:lnTo>
                    <a:pt x="70430" y="109115"/>
                  </a:lnTo>
                  <a:cubicBezTo>
                    <a:pt x="79287" y="108868"/>
                    <a:pt x="92193" y="108375"/>
                    <a:pt x="99025" y="108375"/>
                  </a:cubicBezTo>
                  <a:cubicBezTo>
                    <a:pt x="105605" y="108375"/>
                    <a:pt x="118763" y="108868"/>
                    <a:pt x="127367" y="109115"/>
                  </a:cubicBezTo>
                  <a:lnTo>
                    <a:pt x="127367" y="101467"/>
                  </a:lnTo>
                  <a:cubicBezTo>
                    <a:pt x="110413" y="101467"/>
                    <a:pt x="107629" y="101467"/>
                    <a:pt x="107629" y="90364"/>
                  </a:cubicBezTo>
                  <a:lnTo>
                    <a:pt x="107629" y="44967"/>
                  </a:lnTo>
                  <a:cubicBezTo>
                    <a:pt x="107629" y="19307"/>
                    <a:pt x="125596" y="5491"/>
                    <a:pt x="141791" y="5491"/>
                  </a:cubicBezTo>
                  <a:cubicBezTo>
                    <a:pt x="157733" y="5491"/>
                    <a:pt x="160517" y="18814"/>
                    <a:pt x="160517" y="32877"/>
                  </a:cubicBezTo>
                  <a:lnTo>
                    <a:pt x="160517" y="90364"/>
                  </a:lnTo>
                  <a:cubicBezTo>
                    <a:pt x="160517" y="101467"/>
                    <a:pt x="157733" y="101467"/>
                    <a:pt x="140779" y="101467"/>
                  </a:cubicBezTo>
                  <a:lnTo>
                    <a:pt x="140779" y="109115"/>
                  </a:lnTo>
                  <a:cubicBezTo>
                    <a:pt x="149635" y="108868"/>
                    <a:pt x="162541" y="108375"/>
                    <a:pt x="169373" y="108375"/>
                  </a:cubicBezTo>
                  <a:cubicBezTo>
                    <a:pt x="175953" y="108375"/>
                    <a:pt x="189111" y="108868"/>
                    <a:pt x="197715" y="109115"/>
                  </a:cubicBezTo>
                  <a:lnTo>
                    <a:pt x="197715" y="101467"/>
                  </a:lnTo>
                  <a:cubicBezTo>
                    <a:pt x="184556" y="101467"/>
                    <a:pt x="178230" y="101467"/>
                    <a:pt x="177977" y="94065"/>
                  </a:cubicBezTo>
                  <a:lnTo>
                    <a:pt x="177977" y="46940"/>
                  </a:lnTo>
                  <a:cubicBezTo>
                    <a:pt x="177977" y="25722"/>
                    <a:pt x="177977" y="18074"/>
                    <a:pt x="170133" y="9192"/>
                  </a:cubicBezTo>
                  <a:cubicBezTo>
                    <a:pt x="166590" y="4997"/>
                    <a:pt x="158239" y="63"/>
                    <a:pt x="143562" y="63"/>
                  </a:cubicBezTo>
                  <a:cubicBezTo>
                    <a:pt x="122306" y="63"/>
                    <a:pt x="111172" y="14866"/>
                    <a:pt x="106870" y="24242"/>
                  </a:cubicBezTo>
                  <a:cubicBezTo>
                    <a:pt x="103327" y="2777"/>
                    <a:pt x="84601" y="63"/>
                    <a:pt x="73214" y="63"/>
                  </a:cubicBezTo>
                  <a:cubicBezTo>
                    <a:pt x="54741" y="63"/>
                    <a:pt x="42848" y="10672"/>
                    <a:pt x="35762" y="25969"/>
                  </a:cubicBezTo>
                  <a:lnTo>
                    <a:pt x="35762" y="63"/>
                  </a:lnTo>
                  <a:lnTo>
                    <a:pt x="82" y="2777"/>
                  </a:lnTo>
                  <a:lnTo>
                    <a:pt x="82" y="10425"/>
                  </a:lnTo>
                  <a:cubicBezTo>
                    <a:pt x="17796" y="10425"/>
                    <a:pt x="19820" y="12152"/>
                    <a:pt x="19820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CE34BFF2-6C73-6B14-39F9-BBA03C05044C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4850582" y="3983832"/>
              <a:ext cx="114126" cy="113246"/>
            </a:xfrm>
            <a:custGeom>
              <a:avLst/>
              <a:gdLst>
                <a:gd name="connsiteX0" fmla="*/ 73728 w 114126"/>
                <a:gd name="connsiteY0" fmla="*/ 91844 h 113246"/>
                <a:gd name="connsiteX1" fmla="*/ 93466 w 114126"/>
                <a:gd name="connsiteY1" fmla="*/ 112076 h 113246"/>
                <a:gd name="connsiteX2" fmla="*/ 114217 w 114126"/>
                <a:gd name="connsiteY2" fmla="*/ 88637 h 113246"/>
                <a:gd name="connsiteX3" fmla="*/ 114217 w 114126"/>
                <a:gd name="connsiteY3" fmla="*/ 74820 h 113246"/>
                <a:gd name="connsiteX4" fmla="*/ 107890 w 114126"/>
                <a:gd name="connsiteY4" fmla="*/ 74820 h 113246"/>
                <a:gd name="connsiteX5" fmla="*/ 107890 w 114126"/>
                <a:gd name="connsiteY5" fmla="*/ 88637 h 113246"/>
                <a:gd name="connsiteX6" fmla="*/ 98780 w 114126"/>
                <a:gd name="connsiteY6" fmla="*/ 104427 h 113246"/>
                <a:gd name="connsiteX7" fmla="*/ 89418 w 114126"/>
                <a:gd name="connsiteY7" fmla="*/ 92091 h 113246"/>
                <a:gd name="connsiteX8" fmla="*/ 89418 w 114126"/>
                <a:gd name="connsiteY8" fmla="*/ 42746 h 113246"/>
                <a:gd name="connsiteX9" fmla="*/ 80308 w 114126"/>
                <a:gd name="connsiteY9" fmla="*/ 13633 h 113246"/>
                <a:gd name="connsiteX10" fmla="*/ 45640 w 114126"/>
                <a:gd name="connsiteY10" fmla="*/ 63 h 113246"/>
                <a:gd name="connsiteX11" fmla="*/ 7429 w 114126"/>
                <a:gd name="connsiteY11" fmla="*/ 27943 h 113246"/>
                <a:gd name="connsiteX12" fmla="*/ 19069 w 114126"/>
                <a:gd name="connsiteY12" fmla="*/ 39539 h 113246"/>
                <a:gd name="connsiteX13" fmla="*/ 30710 w 114126"/>
                <a:gd name="connsiteY13" fmla="*/ 28189 h 113246"/>
                <a:gd name="connsiteX14" fmla="*/ 17804 w 114126"/>
                <a:gd name="connsiteY14" fmla="*/ 16840 h 113246"/>
                <a:gd name="connsiteX15" fmla="*/ 45134 w 114126"/>
                <a:gd name="connsiteY15" fmla="*/ 5491 h 113246"/>
                <a:gd name="connsiteX16" fmla="*/ 71957 w 114126"/>
                <a:gd name="connsiteY16" fmla="*/ 37071 h 113246"/>
                <a:gd name="connsiteX17" fmla="*/ 71957 w 114126"/>
                <a:gd name="connsiteY17" fmla="*/ 46200 h 113246"/>
                <a:gd name="connsiteX18" fmla="*/ 25396 w 114126"/>
                <a:gd name="connsiteY18" fmla="*/ 55082 h 113246"/>
                <a:gd name="connsiteX19" fmla="*/ 91 w 114126"/>
                <a:gd name="connsiteY19" fmla="*/ 87157 h 113246"/>
                <a:gd name="connsiteX20" fmla="*/ 40579 w 114126"/>
                <a:gd name="connsiteY20" fmla="*/ 113309 h 113246"/>
                <a:gd name="connsiteX21" fmla="*/ 73728 w 114126"/>
                <a:gd name="connsiteY21" fmla="*/ 91844 h 113246"/>
                <a:gd name="connsiteX22" fmla="*/ 71957 w 114126"/>
                <a:gd name="connsiteY22" fmla="*/ 51382 h 113246"/>
                <a:gd name="connsiteX23" fmla="*/ 71957 w 114126"/>
                <a:gd name="connsiteY23" fmla="*/ 76054 h 113246"/>
                <a:gd name="connsiteX24" fmla="*/ 42350 w 114126"/>
                <a:gd name="connsiteY24" fmla="*/ 107882 h 113246"/>
                <a:gd name="connsiteX25" fmla="*/ 19575 w 114126"/>
                <a:gd name="connsiteY25" fmla="*/ 86910 h 113246"/>
                <a:gd name="connsiteX26" fmla="*/ 71957 w 114126"/>
                <a:gd name="connsiteY26" fmla="*/ 51382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4126" h="113246">
                  <a:moveTo>
                    <a:pt x="73728" y="91844"/>
                  </a:moveTo>
                  <a:cubicBezTo>
                    <a:pt x="74741" y="101713"/>
                    <a:pt x="81573" y="112076"/>
                    <a:pt x="93466" y="112076"/>
                  </a:cubicBezTo>
                  <a:cubicBezTo>
                    <a:pt x="98780" y="112076"/>
                    <a:pt x="114217" y="108622"/>
                    <a:pt x="114217" y="88637"/>
                  </a:cubicBezTo>
                  <a:lnTo>
                    <a:pt x="114217" y="74820"/>
                  </a:lnTo>
                  <a:lnTo>
                    <a:pt x="107890" y="74820"/>
                  </a:lnTo>
                  <a:lnTo>
                    <a:pt x="107890" y="88637"/>
                  </a:lnTo>
                  <a:cubicBezTo>
                    <a:pt x="107890" y="102947"/>
                    <a:pt x="101564" y="104427"/>
                    <a:pt x="98780" y="104427"/>
                  </a:cubicBezTo>
                  <a:cubicBezTo>
                    <a:pt x="90430" y="104427"/>
                    <a:pt x="89418" y="93325"/>
                    <a:pt x="89418" y="92091"/>
                  </a:cubicBezTo>
                  <a:lnTo>
                    <a:pt x="89418" y="42746"/>
                  </a:lnTo>
                  <a:cubicBezTo>
                    <a:pt x="89418" y="32384"/>
                    <a:pt x="89418" y="22761"/>
                    <a:pt x="80308" y="13633"/>
                  </a:cubicBezTo>
                  <a:cubicBezTo>
                    <a:pt x="70439" y="4010"/>
                    <a:pt x="57786" y="63"/>
                    <a:pt x="45640" y="63"/>
                  </a:cubicBezTo>
                  <a:cubicBezTo>
                    <a:pt x="24890" y="63"/>
                    <a:pt x="7429" y="11659"/>
                    <a:pt x="7429" y="27943"/>
                  </a:cubicBezTo>
                  <a:cubicBezTo>
                    <a:pt x="7429" y="35344"/>
                    <a:pt x="12490" y="39539"/>
                    <a:pt x="19069" y="39539"/>
                  </a:cubicBezTo>
                  <a:cubicBezTo>
                    <a:pt x="26155" y="39539"/>
                    <a:pt x="30710" y="34604"/>
                    <a:pt x="30710" y="28189"/>
                  </a:cubicBezTo>
                  <a:cubicBezTo>
                    <a:pt x="30710" y="25229"/>
                    <a:pt x="29444" y="17087"/>
                    <a:pt x="17804" y="16840"/>
                  </a:cubicBezTo>
                  <a:cubicBezTo>
                    <a:pt x="24637" y="8205"/>
                    <a:pt x="37036" y="5491"/>
                    <a:pt x="45134" y="5491"/>
                  </a:cubicBezTo>
                  <a:cubicBezTo>
                    <a:pt x="57533" y="5491"/>
                    <a:pt x="71957" y="15113"/>
                    <a:pt x="71957" y="37071"/>
                  </a:cubicBezTo>
                  <a:lnTo>
                    <a:pt x="71957" y="46200"/>
                  </a:lnTo>
                  <a:cubicBezTo>
                    <a:pt x="59051" y="46940"/>
                    <a:pt x="41338" y="47681"/>
                    <a:pt x="25396" y="55082"/>
                  </a:cubicBezTo>
                  <a:cubicBezTo>
                    <a:pt x="6417" y="63471"/>
                    <a:pt x="91" y="76301"/>
                    <a:pt x="91" y="87157"/>
                  </a:cubicBezTo>
                  <a:cubicBezTo>
                    <a:pt x="91" y="107141"/>
                    <a:pt x="24637" y="113309"/>
                    <a:pt x="40579" y="113309"/>
                  </a:cubicBezTo>
                  <a:cubicBezTo>
                    <a:pt x="57280" y="113309"/>
                    <a:pt x="68920" y="103440"/>
                    <a:pt x="73728" y="91844"/>
                  </a:cubicBezTo>
                  <a:close/>
                  <a:moveTo>
                    <a:pt x="71957" y="51382"/>
                  </a:moveTo>
                  <a:lnTo>
                    <a:pt x="71957" y="76054"/>
                  </a:lnTo>
                  <a:cubicBezTo>
                    <a:pt x="71957" y="99493"/>
                    <a:pt x="53737" y="107882"/>
                    <a:pt x="42350" y="107882"/>
                  </a:cubicBezTo>
                  <a:cubicBezTo>
                    <a:pt x="29951" y="107882"/>
                    <a:pt x="19575" y="99246"/>
                    <a:pt x="19575" y="86910"/>
                  </a:cubicBezTo>
                  <a:cubicBezTo>
                    <a:pt x="19575" y="73340"/>
                    <a:pt x="30204" y="52862"/>
                    <a:pt x="71957" y="5138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8570863B-0329-FE20-0E14-9E2C7ED3B6AC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4973565" y="3985312"/>
              <a:ext cx="85025" cy="109052"/>
            </a:xfrm>
            <a:custGeom>
              <a:avLst/>
              <a:gdLst>
                <a:gd name="connsiteX0" fmla="*/ 35270 w 85025"/>
                <a:gd name="connsiteY0" fmla="*/ 27202 h 109052"/>
                <a:gd name="connsiteX1" fmla="*/ 35270 w 85025"/>
                <a:gd name="connsiteY1" fmla="*/ 63 h 109052"/>
                <a:gd name="connsiteX2" fmla="*/ 96 w 85025"/>
                <a:gd name="connsiteY2" fmla="*/ 2777 h 109052"/>
                <a:gd name="connsiteX3" fmla="*/ 96 w 85025"/>
                <a:gd name="connsiteY3" fmla="*/ 10425 h 109052"/>
                <a:gd name="connsiteX4" fmla="*/ 19834 w 85025"/>
                <a:gd name="connsiteY4" fmla="*/ 24242 h 109052"/>
                <a:gd name="connsiteX5" fmla="*/ 19834 w 85025"/>
                <a:gd name="connsiteY5" fmla="*/ 90364 h 109052"/>
                <a:gd name="connsiteX6" fmla="*/ 96 w 85025"/>
                <a:gd name="connsiteY6" fmla="*/ 101467 h 109052"/>
                <a:gd name="connsiteX7" fmla="*/ 96 w 85025"/>
                <a:gd name="connsiteY7" fmla="*/ 109115 h 109052"/>
                <a:gd name="connsiteX8" fmla="*/ 28943 w 85025"/>
                <a:gd name="connsiteY8" fmla="*/ 108375 h 109052"/>
                <a:gd name="connsiteX9" fmla="*/ 61081 w 85025"/>
                <a:gd name="connsiteY9" fmla="*/ 109115 h 109052"/>
                <a:gd name="connsiteX10" fmla="*/ 61081 w 85025"/>
                <a:gd name="connsiteY10" fmla="*/ 101467 h 109052"/>
                <a:gd name="connsiteX11" fmla="*/ 55767 w 85025"/>
                <a:gd name="connsiteY11" fmla="*/ 101467 h 109052"/>
                <a:gd name="connsiteX12" fmla="*/ 36535 w 85025"/>
                <a:gd name="connsiteY12" fmla="*/ 89871 h 109052"/>
                <a:gd name="connsiteX13" fmla="*/ 36535 w 85025"/>
                <a:gd name="connsiteY13" fmla="*/ 51875 h 109052"/>
                <a:gd name="connsiteX14" fmla="*/ 66395 w 85025"/>
                <a:gd name="connsiteY14" fmla="*/ 5491 h 109052"/>
                <a:gd name="connsiteX15" fmla="*/ 69178 w 85025"/>
                <a:gd name="connsiteY15" fmla="*/ 5737 h 109052"/>
                <a:gd name="connsiteX16" fmla="*/ 63358 w 85025"/>
                <a:gd name="connsiteY16" fmla="*/ 15360 h 109052"/>
                <a:gd name="connsiteX17" fmla="*/ 74239 w 85025"/>
                <a:gd name="connsiteY17" fmla="*/ 25969 h 109052"/>
                <a:gd name="connsiteX18" fmla="*/ 85121 w 85025"/>
                <a:gd name="connsiteY18" fmla="*/ 15113 h 109052"/>
                <a:gd name="connsiteX19" fmla="*/ 66395 w 85025"/>
                <a:gd name="connsiteY19" fmla="*/ 63 h 109052"/>
                <a:gd name="connsiteX20" fmla="*/ 35270 w 85025"/>
                <a:gd name="connsiteY20" fmla="*/ 2720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5025" h="109052">
                  <a:moveTo>
                    <a:pt x="35270" y="27202"/>
                  </a:moveTo>
                  <a:lnTo>
                    <a:pt x="35270" y="63"/>
                  </a:lnTo>
                  <a:lnTo>
                    <a:pt x="96" y="2777"/>
                  </a:lnTo>
                  <a:lnTo>
                    <a:pt x="96" y="10425"/>
                  </a:lnTo>
                  <a:cubicBezTo>
                    <a:pt x="17809" y="10425"/>
                    <a:pt x="19834" y="12152"/>
                    <a:pt x="19834" y="24242"/>
                  </a:cubicBezTo>
                  <a:lnTo>
                    <a:pt x="19834" y="90364"/>
                  </a:lnTo>
                  <a:cubicBezTo>
                    <a:pt x="19834" y="101467"/>
                    <a:pt x="17050" y="101467"/>
                    <a:pt x="96" y="101467"/>
                  </a:cubicBezTo>
                  <a:lnTo>
                    <a:pt x="96" y="109115"/>
                  </a:lnTo>
                  <a:cubicBezTo>
                    <a:pt x="9965" y="108868"/>
                    <a:pt x="21858" y="108375"/>
                    <a:pt x="28943" y="108375"/>
                  </a:cubicBezTo>
                  <a:cubicBezTo>
                    <a:pt x="39065" y="108375"/>
                    <a:pt x="50959" y="108375"/>
                    <a:pt x="61081" y="109115"/>
                  </a:cubicBezTo>
                  <a:lnTo>
                    <a:pt x="61081" y="101467"/>
                  </a:lnTo>
                  <a:lnTo>
                    <a:pt x="55767" y="101467"/>
                  </a:lnTo>
                  <a:cubicBezTo>
                    <a:pt x="37041" y="101467"/>
                    <a:pt x="36535" y="98753"/>
                    <a:pt x="36535" y="89871"/>
                  </a:cubicBezTo>
                  <a:lnTo>
                    <a:pt x="36535" y="51875"/>
                  </a:lnTo>
                  <a:cubicBezTo>
                    <a:pt x="36535" y="27449"/>
                    <a:pt x="47163" y="5491"/>
                    <a:pt x="66395" y="5491"/>
                  </a:cubicBezTo>
                  <a:cubicBezTo>
                    <a:pt x="68166" y="5491"/>
                    <a:pt x="68672" y="5491"/>
                    <a:pt x="69178" y="5737"/>
                  </a:cubicBezTo>
                  <a:cubicBezTo>
                    <a:pt x="68419" y="5984"/>
                    <a:pt x="63358" y="8945"/>
                    <a:pt x="63358" y="15360"/>
                  </a:cubicBezTo>
                  <a:cubicBezTo>
                    <a:pt x="63358" y="22268"/>
                    <a:pt x="68672" y="25969"/>
                    <a:pt x="74239" y="25969"/>
                  </a:cubicBezTo>
                  <a:cubicBezTo>
                    <a:pt x="78794" y="25969"/>
                    <a:pt x="85121" y="23008"/>
                    <a:pt x="85121" y="15113"/>
                  </a:cubicBezTo>
                  <a:cubicBezTo>
                    <a:pt x="85121" y="7218"/>
                    <a:pt x="77276" y="63"/>
                    <a:pt x="66395" y="63"/>
                  </a:cubicBezTo>
                  <a:cubicBezTo>
                    <a:pt x="47922" y="63"/>
                    <a:pt x="38812" y="16593"/>
                    <a:pt x="35270" y="2720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6609D08D-87A2-F520-3220-170B8AB69D0A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5070400" y="3942629"/>
              <a:ext cx="79204" cy="154449"/>
            </a:xfrm>
            <a:custGeom>
              <a:avLst/>
              <a:gdLst>
                <a:gd name="connsiteX0" fmla="*/ 39069 w 79204"/>
                <a:gd name="connsiteY0" fmla="*/ 53109 h 154449"/>
                <a:gd name="connsiteX1" fmla="*/ 75256 w 79204"/>
                <a:gd name="connsiteY1" fmla="*/ 53109 h 154449"/>
                <a:gd name="connsiteX2" fmla="*/ 75256 w 79204"/>
                <a:gd name="connsiteY2" fmla="*/ 45460 h 154449"/>
                <a:gd name="connsiteX3" fmla="*/ 39069 w 79204"/>
                <a:gd name="connsiteY3" fmla="*/ 45460 h 154449"/>
                <a:gd name="connsiteX4" fmla="*/ 39069 w 79204"/>
                <a:gd name="connsiteY4" fmla="*/ 63 h 154449"/>
                <a:gd name="connsiteX5" fmla="*/ 32743 w 79204"/>
                <a:gd name="connsiteY5" fmla="*/ 63 h 154449"/>
                <a:gd name="connsiteX6" fmla="*/ 99 w 79204"/>
                <a:gd name="connsiteY6" fmla="*/ 47681 h 154449"/>
                <a:gd name="connsiteX7" fmla="*/ 99 w 79204"/>
                <a:gd name="connsiteY7" fmla="*/ 53109 h 154449"/>
                <a:gd name="connsiteX8" fmla="*/ 21609 w 79204"/>
                <a:gd name="connsiteY8" fmla="*/ 53109 h 154449"/>
                <a:gd name="connsiteX9" fmla="*/ 21609 w 79204"/>
                <a:gd name="connsiteY9" fmla="*/ 121205 h 154449"/>
                <a:gd name="connsiteX10" fmla="*/ 54252 w 79204"/>
                <a:gd name="connsiteY10" fmla="*/ 154512 h 154449"/>
                <a:gd name="connsiteX11" fmla="*/ 79304 w 79204"/>
                <a:gd name="connsiteY11" fmla="*/ 121205 h 154449"/>
                <a:gd name="connsiteX12" fmla="*/ 79304 w 79204"/>
                <a:gd name="connsiteY12" fmla="*/ 107141 h 154449"/>
                <a:gd name="connsiteX13" fmla="*/ 72978 w 79204"/>
                <a:gd name="connsiteY13" fmla="*/ 107141 h 154449"/>
                <a:gd name="connsiteX14" fmla="*/ 72978 w 79204"/>
                <a:gd name="connsiteY14" fmla="*/ 120711 h 154449"/>
                <a:gd name="connsiteX15" fmla="*/ 56024 w 79204"/>
                <a:gd name="connsiteY15" fmla="*/ 148344 h 154449"/>
                <a:gd name="connsiteX16" fmla="*/ 39069 w 79204"/>
                <a:gd name="connsiteY16" fmla="*/ 121698 h 154449"/>
                <a:gd name="connsiteX17" fmla="*/ 3906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69" y="53109"/>
                  </a:moveTo>
                  <a:lnTo>
                    <a:pt x="75256" y="53109"/>
                  </a:lnTo>
                  <a:lnTo>
                    <a:pt x="75256" y="45460"/>
                  </a:lnTo>
                  <a:lnTo>
                    <a:pt x="39069" y="45460"/>
                  </a:lnTo>
                  <a:lnTo>
                    <a:pt x="39069" y="63"/>
                  </a:lnTo>
                  <a:lnTo>
                    <a:pt x="32743" y="63"/>
                  </a:lnTo>
                  <a:cubicBezTo>
                    <a:pt x="32490" y="20294"/>
                    <a:pt x="24898" y="46694"/>
                    <a:pt x="99" y="47681"/>
                  </a:cubicBezTo>
                  <a:lnTo>
                    <a:pt x="99" y="53109"/>
                  </a:lnTo>
                  <a:lnTo>
                    <a:pt x="21609" y="53109"/>
                  </a:lnTo>
                  <a:lnTo>
                    <a:pt x="21609" y="121205"/>
                  </a:lnTo>
                  <a:cubicBezTo>
                    <a:pt x="21609" y="151552"/>
                    <a:pt x="45143" y="154512"/>
                    <a:pt x="54252" y="154512"/>
                  </a:cubicBezTo>
                  <a:cubicBezTo>
                    <a:pt x="72219" y="154512"/>
                    <a:pt x="79304" y="136995"/>
                    <a:pt x="79304" y="121205"/>
                  </a:cubicBezTo>
                  <a:lnTo>
                    <a:pt x="79304" y="107141"/>
                  </a:lnTo>
                  <a:lnTo>
                    <a:pt x="72978" y="107141"/>
                  </a:lnTo>
                  <a:lnTo>
                    <a:pt x="72978" y="120711"/>
                  </a:lnTo>
                  <a:cubicBezTo>
                    <a:pt x="72978" y="138969"/>
                    <a:pt x="65387" y="148344"/>
                    <a:pt x="56024" y="148344"/>
                  </a:cubicBezTo>
                  <a:cubicBezTo>
                    <a:pt x="39069" y="148344"/>
                    <a:pt x="39069" y="125892"/>
                    <a:pt x="39069" y="121698"/>
                  </a:cubicBezTo>
                  <a:lnTo>
                    <a:pt x="3906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E712EA7-28B9-F8D7-AAED-AD74F791FF9B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5172351" y="3923138"/>
              <a:ext cx="56177" cy="171226"/>
            </a:xfrm>
            <a:custGeom>
              <a:avLst/>
              <a:gdLst>
                <a:gd name="connsiteX0" fmla="*/ 36543 w 56177"/>
                <a:gd name="connsiteY0" fmla="*/ 63 h 171226"/>
                <a:gd name="connsiteX1" fmla="*/ 103 w 56177"/>
                <a:gd name="connsiteY1" fmla="*/ 2777 h 171226"/>
                <a:gd name="connsiteX2" fmla="*/ 103 w 56177"/>
                <a:gd name="connsiteY2" fmla="*/ 10425 h 171226"/>
                <a:gd name="connsiteX3" fmla="*/ 19841 w 56177"/>
                <a:gd name="connsiteY3" fmla="*/ 24242 h 171226"/>
                <a:gd name="connsiteX4" fmla="*/ 19841 w 56177"/>
                <a:gd name="connsiteY4" fmla="*/ 152539 h 171226"/>
                <a:gd name="connsiteX5" fmla="*/ 103 w 56177"/>
                <a:gd name="connsiteY5" fmla="*/ 163641 h 171226"/>
                <a:gd name="connsiteX6" fmla="*/ 103 w 56177"/>
                <a:gd name="connsiteY6" fmla="*/ 171290 h 171226"/>
                <a:gd name="connsiteX7" fmla="*/ 28192 w 56177"/>
                <a:gd name="connsiteY7" fmla="*/ 170550 h 171226"/>
                <a:gd name="connsiteX8" fmla="*/ 56281 w 56177"/>
                <a:gd name="connsiteY8" fmla="*/ 171290 h 171226"/>
                <a:gd name="connsiteX9" fmla="*/ 56281 w 56177"/>
                <a:gd name="connsiteY9" fmla="*/ 163641 h 171226"/>
                <a:gd name="connsiteX10" fmla="*/ 36543 w 56177"/>
                <a:gd name="connsiteY10" fmla="*/ 152539 h 171226"/>
                <a:gd name="connsiteX11" fmla="*/ 36543 w 56177"/>
                <a:gd name="connsiteY11" fmla="*/ 63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7" h="171226">
                  <a:moveTo>
                    <a:pt x="36543" y="63"/>
                  </a:moveTo>
                  <a:lnTo>
                    <a:pt x="103" y="2777"/>
                  </a:lnTo>
                  <a:lnTo>
                    <a:pt x="103" y="10425"/>
                  </a:lnTo>
                  <a:cubicBezTo>
                    <a:pt x="17817" y="10425"/>
                    <a:pt x="19841" y="12152"/>
                    <a:pt x="19841" y="24242"/>
                  </a:cubicBezTo>
                  <a:lnTo>
                    <a:pt x="19841" y="152539"/>
                  </a:lnTo>
                  <a:cubicBezTo>
                    <a:pt x="19841" y="163641"/>
                    <a:pt x="17058" y="163641"/>
                    <a:pt x="103" y="163641"/>
                  </a:cubicBezTo>
                  <a:lnTo>
                    <a:pt x="103" y="171290"/>
                  </a:lnTo>
                  <a:cubicBezTo>
                    <a:pt x="8454" y="171043"/>
                    <a:pt x="21866" y="170550"/>
                    <a:pt x="28192" y="170550"/>
                  </a:cubicBezTo>
                  <a:cubicBezTo>
                    <a:pt x="34518" y="170550"/>
                    <a:pt x="46918" y="171043"/>
                    <a:pt x="56281" y="171290"/>
                  </a:cubicBezTo>
                  <a:lnTo>
                    <a:pt x="56281" y="163641"/>
                  </a:lnTo>
                  <a:cubicBezTo>
                    <a:pt x="39326" y="163641"/>
                    <a:pt x="36543" y="163641"/>
                    <a:pt x="36543" y="152539"/>
                  </a:cubicBezTo>
                  <a:lnTo>
                    <a:pt x="36543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595BCF9-0A4A-C0CE-34A9-BE0D0F8E5C16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5242644" y="3929306"/>
              <a:ext cx="54152" cy="165058"/>
            </a:xfrm>
            <a:custGeom>
              <a:avLst/>
              <a:gdLst>
                <a:gd name="connsiteX0" fmla="*/ 36545 w 54152"/>
                <a:gd name="connsiteY0" fmla="*/ 56069 h 165058"/>
                <a:gd name="connsiteX1" fmla="*/ 1118 w 54152"/>
                <a:gd name="connsiteY1" fmla="*/ 58783 h 165058"/>
                <a:gd name="connsiteX2" fmla="*/ 1118 w 54152"/>
                <a:gd name="connsiteY2" fmla="*/ 66432 h 165058"/>
                <a:gd name="connsiteX3" fmla="*/ 19844 w 54152"/>
                <a:gd name="connsiteY3" fmla="*/ 80002 h 165058"/>
                <a:gd name="connsiteX4" fmla="*/ 19844 w 54152"/>
                <a:gd name="connsiteY4" fmla="*/ 146371 h 165058"/>
                <a:gd name="connsiteX5" fmla="*/ 106 w 54152"/>
                <a:gd name="connsiteY5" fmla="*/ 157473 h 165058"/>
                <a:gd name="connsiteX6" fmla="*/ 106 w 54152"/>
                <a:gd name="connsiteY6" fmla="*/ 165122 h 165058"/>
                <a:gd name="connsiteX7" fmla="*/ 27942 w 54152"/>
                <a:gd name="connsiteY7" fmla="*/ 164381 h 165058"/>
                <a:gd name="connsiteX8" fmla="*/ 54259 w 54152"/>
                <a:gd name="connsiteY8" fmla="*/ 165122 h 165058"/>
                <a:gd name="connsiteX9" fmla="*/ 54259 w 54152"/>
                <a:gd name="connsiteY9" fmla="*/ 157473 h 165058"/>
                <a:gd name="connsiteX10" fmla="*/ 36545 w 54152"/>
                <a:gd name="connsiteY10" fmla="*/ 146617 h 165058"/>
                <a:gd name="connsiteX11" fmla="*/ 36545 w 54152"/>
                <a:gd name="connsiteY11" fmla="*/ 56069 h 165058"/>
                <a:gd name="connsiteX12" fmla="*/ 37558 w 54152"/>
                <a:gd name="connsiteY12" fmla="*/ 13139 h 165058"/>
                <a:gd name="connsiteX13" fmla="*/ 24146 w 54152"/>
                <a:gd name="connsiteY13" fmla="*/ 63 h 165058"/>
                <a:gd name="connsiteX14" fmla="*/ 10734 w 54152"/>
                <a:gd name="connsiteY14" fmla="*/ 13139 h 165058"/>
                <a:gd name="connsiteX15" fmla="*/ 24146 w 54152"/>
                <a:gd name="connsiteY15" fmla="*/ 26216 h 165058"/>
                <a:gd name="connsiteX16" fmla="*/ 37558 w 54152"/>
                <a:gd name="connsiteY16" fmla="*/ 13139 h 16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152" h="165058">
                  <a:moveTo>
                    <a:pt x="36545" y="56069"/>
                  </a:moveTo>
                  <a:lnTo>
                    <a:pt x="1118" y="58783"/>
                  </a:lnTo>
                  <a:lnTo>
                    <a:pt x="1118" y="66432"/>
                  </a:lnTo>
                  <a:cubicBezTo>
                    <a:pt x="17567" y="66432"/>
                    <a:pt x="19844" y="67912"/>
                    <a:pt x="19844" y="80002"/>
                  </a:cubicBezTo>
                  <a:lnTo>
                    <a:pt x="19844" y="146371"/>
                  </a:lnTo>
                  <a:cubicBezTo>
                    <a:pt x="19844" y="157473"/>
                    <a:pt x="17060" y="157473"/>
                    <a:pt x="106" y="157473"/>
                  </a:cubicBezTo>
                  <a:lnTo>
                    <a:pt x="106" y="165122"/>
                  </a:lnTo>
                  <a:cubicBezTo>
                    <a:pt x="8204" y="164875"/>
                    <a:pt x="21868" y="164381"/>
                    <a:pt x="27942" y="164381"/>
                  </a:cubicBezTo>
                  <a:cubicBezTo>
                    <a:pt x="36798" y="164381"/>
                    <a:pt x="45655" y="164875"/>
                    <a:pt x="54259" y="165122"/>
                  </a:cubicBezTo>
                  <a:lnTo>
                    <a:pt x="54259" y="157473"/>
                  </a:lnTo>
                  <a:cubicBezTo>
                    <a:pt x="37558" y="157473"/>
                    <a:pt x="36545" y="156240"/>
                    <a:pt x="36545" y="146617"/>
                  </a:cubicBezTo>
                  <a:lnTo>
                    <a:pt x="36545" y="56069"/>
                  </a:lnTo>
                  <a:close/>
                  <a:moveTo>
                    <a:pt x="37558" y="13139"/>
                  </a:moveTo>
                  <a:cubicBezTo>
                    <a:pt x="37558" y="5244"/>
                    <a:pt x="31231" y="63"/>
                    <a:pt x="24146" y="63"/>
                  </a:cubicBezTo>
                  <a:cubicBezTo>
                    <a:pt x="16301" y="63"/>
                    <a:pt x="10734" y="6724"/>
                    <a:pt x="10734" y="13139"/>
                  </a:cubicBezTo>
                  <a:cubicBezTo>
                    <a:pt x="10734" y="19801"/>
                    <a:pt x="16301" y="26216"/>
                    <a:pt x="24146" y="26216"/>
                  </a:cubicBezTo>
                  <a:cubicBezTo>
                    <a:pt x="31231" y="26216"/>
                    <a:pt x="37558" y="21034"/>
                    <a:pt x="37558" y="13139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85ADF4A-B62D-F831-54E1-D8B1EEC272B4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5311670" y="3982598"/>
              <a:ext cx="115644" cy="162591"/>
            </a:xfrm>
            <a:custGeom>
              <a:avLst/>
              <a:gdLst>
                <a:gd name="connsiteX0" fmla="*/ 49201 w 115644"/>
                <a:gd name="connsiteY0" fmla="*/ 69392 h 162591"/>
                <a:gd name="connsiteX1" fmla="*/ 27185 w 115644"/>
                <a:gd name="connsiteY1" fmla="*/ 39045 h 162591"/>
                <a:gd name="connsiteX2" fmla="*/ 31234 w 115644"/>
                <a:gd name="connsiteY2" fmla="*/ 18320 h 162591"/>
                <a:gd name="connsiteX3" fmla="*/ 49201 w 115644"/>
                <a:gd name="connsiteY3" fmla="*/ 8451 h 162591"/>
                <a:gd name="connsiteX4" fmla="*/ 71216 w 115644"/>
                <a:gd name="connsiteY4" fmla="*/ 38799 h 162591"/>
                <a:gd name="connsiteX5" fmla="*/ 67167 w 115644"/>
                <a:gd name="connsiteY5" fmla="*/ 59523 h 162591"/>
                <a:gd name="connsiteX6" fmla="*/ 49201 w 115644"/>
                <a:gd name="connsiteY6" fmla="*/ 69392 h 162591"/>
                <a:gd name="connsiteX7" fmla="*/ 19847 w 115644"/>
                <a:gd name="connsiteY7" fmla="*/ 79015 h 162591"/>
                <a:gd name="connsiteX8" fmla="*/ 24149 w 115644"/>
                <a:gd name="connsiteY8" fmla="*/ 67419 h 162591"/>
                <a:gd name="connsiteX9" fmla="*/ 49201 w 115644"/>
                <a:gd name="connsiteY9" fmla="*/ 75067 h 162591"/>
                <a:gd name="connsiteX10" fmla="*/ 90195 w 115644"/>
                <a:gd name="connsiteY10" fmla="*/ 39045 h 162591"/>
                <a:gd name="connsiteX11" fmla="*/ 79820 w 115644"/>
                <a:gd name="connsiteY11" fmla="*/ 15113 h 162591"/>
                <a:gd name="connsiteX12" fmla="*/ 102595 w 115644"/>
                <a:gd name="connsiteY12" fmla="*/ 5491 h 162591"/>
                <a:gd name="connsiteX13" fmla="*/ 105125 w 115644"/>
                <a:gd name="connsiteY13" fmla="*/ 5737 h 162591"/>
                <a:gd name="connsiteX14" fmla="*/ 101076 w 115644"/>
                <a:gd name="connsiteY14" fmla="*/ 12399 h 162591"/>
                <a:gd name="connsiteX15" fmla="*/ 108415 w 115644"/>
                <a:gd name="connsiteY15" fmla="*/ 19554 h 162591"/>
                <a:gd name="connsiteX16" fmla="*/ 115753 w 115644"/>
                <a:gd name="connsiteY16" fmla="*/ 12152 h 162591"/>
                <a:gd name="connsiteX17" fmla="*/ 102848 w 115644"/>
                <a:gd name="connsiteY17" fmla="*/ 63 h 162591"/>
                <a:gd name="connsiteX18" fmla="*/ 76024 w 115644"/>
                <a:gd name="connsiteY18" fmla="*/ 11659 h 162591"/>
                <a:gd name="connsiteX19" fmla="*/ 49201 w 115644"/>
                <a:gd name="connsiteY19" fmla="*/ 2777 h 162591"/>
                <a:gd name="connsiteX20" fmla="*/ 8206 w 115644"/>
                <a:gd name="connsiteY20" fmla="*/ 38799 h 162591"/>
                <a:gd name="connsiteX21" fmla="*/ 20100 w 115644"/>
                <a:gd name="connsiteY21" fmla="*/ 64211 h 162591"/>
                <a:gd name="connsiteX22" fmla="*/ 12255 w 115644"/>
                <a:gd name="connsiteY22" fmla="*/ 84689 h 162591"/>
                <a:gd name="connsiteX23" fmla="*/ 23390 w 115644"/>
                <a:gd name="connsiteY23" fmla="*/ 106648 h 162591"/>
                <a:gd name="connsiteX24" fmla="*/ 109 w 115644"/>
                <a:gd name="connsiteY24" fmla="*/ 131320 h 162591"/>
                <a:gd name="connsiteX25" fmla="*/ 56033 w 115644"/>
                <a:gd name="connsiteY25" fmla="*/ 162654 h 162591"/>
                <a:gd name="connsiteX26" fmla="*/ 112210 w 115644"/>
                <a:gd name="connsiteY26" fmla="*/ 130827 h 162591"/>
                <a:gd name="connsiteX27" fmla="*/ 95762 w 115644"/>
                <a:gd name="connsiteY27" fmla="*/ 102700 h 162591"/>
                <a:gd name="connsiteX28" fmla="*/ 52237 w 115644"/>
                <a:gd name="connsiteY28" fmla="*/ 95792 h 162591"/>
                <a:gd name="connsiteX29" fmla="*/ 33259 w 115644"/>
                <a:gd name="connsiteY29" fmla="*/ 95545 h 162591"/>
                <a:gd name="connsiteX30" fmla="*/ 19847 w 115644"/>
                <a:gd name="connsiteY30" fmla="*/ 79015 h 162591"/>
                <a:gd name="connsiteX31" fmla="*/ 56286 w 115644"/>
                <a:gd name="connsiteY31" fmla="*/ 156980 h 162591"/>
                <a:gd name="connsiteX32" fmla="*/ 13267 w 115644"/>
                <a:gd name="connsiteY32" fmla="*/ 131320 h 162591"/>
                <a:gd name="connsiteX33" fmla="*/ 34018 w 115644"/>
                <a:gd name="connsiteY33" fmla="*/ 110102 h 162591"/>
                <a:gd name="connsiteX34" fmla="*/ 48948 w 115644"/>
                <a:gd name="connsiteY34" fmla="*/ 110102 h 162591"/>
                <a:gd name="connsiteX35" fmla="*/ 99052 w 115644"/>
                <a:gd name="connsiteY35" fmla="*/ 131320 h 162591"/>
                <a:gd name="connsiteX36" fmla="*/ 56286 w 115644"/>
                <a:gd name="connsiteY36" fmla="*/ 156980 h 16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5644" h="162591">
                  <a:moveTo>
                    <a:pt x="49201" y="69392"/>
                  </a:moveTo>
                  <a:cubicBezTo>
                    <a:pt x="27185" y="69392"/>
                    <a:pt x="27185" y="44720"/>
                    <a:pt x="27185" y="39045"/>
                  </a:cubicBezTo>
                  <a:cubicBezTo>
                    <a:pt x="27185" y="32384"/>
                    <a:pt x="27438" y="24489"/>
                    <a:pt x="31234" y="18320"/>
                  </a:cubicBezTo>
                  <a:cubicBezTo>
                    <a:pt x="33259" y="15360"/>
                    <a:pt x="39079" y="8451"/>
                    <a:pt x="49201" y="8451"/>
                  </a:cubicBezTo>
                  <a:cubicBezTo>
                    <a:pt x="71216" y="8451"/>
                    <a:pt x="71216" y="33124"/>
                    <a:pt x="71216" y="38799"/>
                  </a:cubicBezTo>
                  <a:cubicBezTo>
                    <a:pt x="71216" y="45460"/>
                    <a:pt x="70963" y="53355"/>
                    <a:pt x="67167" y="59523"/>
                  </a:cubicBezTo>
                  <a:cubicBezTo>
                    <a:pt x="65143" y="62484"/>
                    <a:pt x="59323" y="69392"/>
                    <a:pt x="49201" y="69392"/>
                  </a:cubicBezTo>
                  <a:close/>
                  <a:moveTo>
                    <a:pt x="19847" y="79015"/>
                  </a:moveTo>
                  <a:cubicBezTo>
                    <a:pt x="19847" y="78028"/>
                    <a:pt x="19847" y="72353"/>
                    <a:pt x="24149" y="67419"/>
                  </a:cubicBezTo>
                  <a:cubicBezTo>
                    <a:pt x="34018" y="74327"/>
                    <a:pt x="44393" y="75067"/>
                    <a:pt x="49201" y="75067"/>
                  </a:cubicBezTo>
                  <a:cubicBezTo>
                    <a:pt x="72735" y="75067"/>
                    <a:pt x="90195" y="58043"/>
                    <a:pt x="90195" y="39045"/>
                  </a:cubicBezTo>
                  <a:cubicBezTo>
                    <a:pt x="90195" y="29916"/>
                    <a:pt x="86146" y="20788"/>
                    <a:pt x="79820" y="15113"/>
                  </a:cubicBezTo>
                  <a:cubicBezTo>
                    <a:pt x="88930" y="6724"/>
                    <a:pt x="98040" y="5491"/>
                    <a:pt x="102595" y="5491"/>
                  </a:cubicBezTo>
                  <a:cubicBezTo>
                    <a:pt x="103101" y="5491"/>
                    <a:pt x="104366" y="5491"/>
                    <a:pt x="105125" y="5737"/>
                  </a:cubicBezTo>
                  <a:cubicBezTo>
                    <a:pt x="102341" y="6724"/>
                    <a:pt x="101076" y="9438"/>
                    <a:pt x="101076" y="12399"/>
                  </a:cubicBezTo>
                  <a:cubicBezTo>
                    <a:pt x="101076" y="16593"/>
                    <a:pt x="104366" y="19554"/>
                    <a:pt x="108415" y="19554"/>
                  </a:cubicBezTo>
                  <a:cubicBezTo>
                    <a:pt x="110945" y="19554"/>
                    <a:pt x="115753" y="17827"/>
                    <a:pt x="115753" y="12152"/>
                  </a:cubicBezTo>
                  <a:cubicBezTo>
                    <a:pt x="115753" y="7958"/>
                    <a:pt x="112717" y="63"/>
                    <a:pt x="102848" y="63"/>
                  </a:cubicBezTo>
                  <a:cubicBezTo>
                    <a:pt x="97787" y="63"/>
                    <a:pt x="86652" y="1543"/>
                    <a:pt x="76024" y="11659"/>
                  </a:cubicBezTo>
                  <a:cubicBezTo>
                    <a:pt x="65396" y="3517"/>
                    <a:pt x="54768" y="2777"/>
                    <a:pt x="49201" y="2777"/>
                  </a:cubicBezTo>
                  <a:cubicBezTo>
                    <a:pt x="25667" y="2777"/>
                    <a:pt x="8206" y="19801"/>
                    <a:pt x="8206" y="38799"/>
                  </a:cubicBezTo>
                  <a:cubicBezTo>
                    <a:pt x="8206" y="49654"/>
                    <a:pt x="13774" y="59030"/>
                    <a:pt x="20100" y="64211"/>
                  </a:cubicBezTo>
                  <a:cubicBezTo>
                    <a:pt x="16810" y="67912"/>
                    <a:pt x="12255" y="76054"/>
                    <a:pt x="12255" y="84689"/>
                  </a:cubicBezTo>
                  <a:cubicBezTo>
                    <a:pt x="12255" y="92338"/>
                    <a:pt x="15545" y="101713"/>
                    <a:pt x="23390" y="106648"/>
                  </a:cubicBezTo>
                  <a:cubicBezTo>
                    <a:pt x="8206" y="110842"/>
                    <a:pt x="109" y="121451"/>
                    <a:pt x="109" y="131320"/>
                  </a:cubicBezTo>
                  <a:cubicBezTo>
                    <a:pt x="109" y="149085"/>
                    <a:pt x="25161" y="162654"/>
                    <a:pt x="56033" y="162654"/>
                  </a:cubicBezTo>
                  <a:cubicBezTo>
                    <a:pt x="85893" y="162654"/>
                    <a:pt x="112210" y="150071"/>
                    <a:pt x="112210" y="130827"/>
                  </a:cubicBezTo>
                  <a:cubicBezTo>
                    <a:pt x="112210" y="122192"/>
                    <a:pt x="108668" y="109609"/>
                    <a:pt x="95762" y="102700"/>
                  </a:cubicBezTo>
                  <a:cubicBezTo>
                    <a:pt x="82350" y="95792"/>
                    <a:pt x="67673" y="95792"/>
                    <a:pt x="52237" y="95792"/>
                  </a:cubicBezTo>
                  <a:cubicBezTo>
                    <a:pt x="45911" y="95792"/>
                    <a:pt x="35030" y="95792"/>
                    <a:pt x="33259" y="95545"/>
                  </a:cubicBezTo>
                  <a:cubicBezTo>
                    <a:pt x="25161" y="94558"/>
                    <a:pt x="19847" y="86910"/>
                    <a:pt x="19847" y="79015"/>
                  </a:cubicBezTo>
                  <a:close/>
                  <a:moveTo>
                    <a:pt x="56286" y="156980"/>
                  </a:moveTo>
                  <a:cubicBezTo>
                    <a:pt x="30728" y="156980"/>
                    <a:pt x="13267" y="144397"/>
                    <a:pt x="13267" y="131320"/>
                  </a:cubicBezTo>
                  <a:cubicBezTo>
                    <a:pt x="13267" y="119971"/>
                    <a:pt x="22883" y="110842"/>
                    <a:pt x="34018" y="110102"/>
                  </a:cubicBezTo>
                  <a:lnTo>
                    <a:pt x="48948" y="110102"/>
                  </a:lnTo>
                  <a:cubicBezTo>
                    <a:pt x="70710" y="110102"/>
                    <a:pt x="99052" y="110102"/>
                    <a:pt x="99052" y="131320"/>
                  </a:cubicBezTo>
                  <a:cubicBezTo>
                    <a:pt x="99052" y="144643"/>
                    <a:pt x="81085" y="156980"/>
                    <a:pt x="56286" y="156980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64AB67C-4DC7-F6F9-B9AE-4177D3092694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5439209" y="3923138"/>
              <a:ext cx="127284" cy="171226"/>
            </a:xfrm>
            <a:custGeom>
              <a:avLst/>
              <a:gdLst>
                <a:gd name="connsiteX0" fmla="*/ 19852 w 127284"/>
                <a:gd name="connsiteY0" fmla="*/ 152539 h 171226"/>
                <a:gd name="connsiteX1" fmla="*/ 114 w 127284"/>
                <a:gd name="connsiteY1" fmla="*/ 163641 h 171226"/>
                <a:gd name="connsiteX2" fmla="*/ 114 w 127284"/>
                <a:gd name="connsiteY2" fmla="*/ 171290 h 171226"/>
                <a:gd name="connsiteX3" fmla="*/ 28709 w 127284"/>
                <a:gd name="connsiteY3" fmla="*/ 170550 h 171226"/>
                <a:gd name="connsiteX4" fmla="*/ 57050 w 127284"/>
                <a:gd name="connsiteY4" fmla="*/ 171290 h 171226"/>
                <a:gd name="connsiteX5" fmla="*/ 57050 w 127284"/>
                <a:gd name="connsiteY5" fmla="*/ 163641 h 171226"/>
                <a:gd name="connsiteX6" fmla="*/ 37312 w 127284"/>
                <a:gd name="connsiteY6" fmla="*/ 152539 h 171226"/>
                <a:gd name="connsiteX7" fmla="*/ 37312 w 127284"/>
                <a:gd name="connsiteY7" fmla="*/ 107141 h 171226"/>
                <a:gd name="connsiteX8" fmla="*/ 71474 w 127284"/>
                <a:gd name="connsiteY8" fmla="*/ 67665 h 171226"/>
                <a:gd name="connsiteX9" fmla="*/ 90200 w 127284"/>
                <a:gd name="connsiteY9" fmla="*/ 95052 h 171226"/>
                <a:gd name="connsiteX10" fmla="*/ 90200 w 127284"/>
                <a:gd name="connsiteY10" fmla="*/ 152539 h 171226"/>
                <a:gd name="connsiteX11" fmla="*/ 70462 w 127284"/>
                <a:gd name="connsiteY11" fmla="*/ 163641 h 171226"/>
                <a:gd name="connsiteX12" fmla="*/ 70462 w 127284"/>
                <a:gd name="connsiteY12" fmla="*/ 171290 h 171226"/>
                <a:gd name="connsiteX13" fmla="*/ 99057 w 127284"/>
                <a:gd name="connsiteY13" fmla="*/ 170550 h 171226"/>
                <a:gd name="connsiteX14" fmla="*/ 127399 w 127284"/>
                <a:gd name="connsiteY14" fmla="*/ 171290 h 171226"/>
                <a:gd name="connsiteX15" fmla="*/ 127399 w 127284"/>
                <a:gd name="connsiteY15" fmla="*/ 163641 h 171226"/>
                <a:gd name="connsiteX16" fmla="*/ 107661 w 127284"/>
                <a:gd name="connsiteY16" fmla="*/ 156240 h 171226"/>
                <a:gd name="connsiteX17" fmla="*/ 107661 w 127284"/>
                <a:gd name="connsiteY17" fmla="*/ 109115 h 171226"/>
                <a:gd name="connsiteX18" fmla="*/ 99816 w 127284"/>
                <a:gd name="connsiteY18" fmla="*/ 71366 h 171226"/>
                <a:gd name="connsiteX19" fmla="*/ 73246 w 127284"/>
                <a:gd name="connsiteY19" fmla="*/ 62237 h 171226"/>
                <a:gd name="connsiteX20" fmla="*/ 36553 w 127284"/>
                <a:gd name="connsiteY20" fmla="*/ 86416 h 171226"/>
                <a:gd name="connsiteX21" fmla="*/ 36553 w 127284"/>
                <a:gd name="connsiteY21" fmla="*/ 63 h 171226"/>
                <a:gd name="connsiteX22" fmla="*/ 114 w 127284"/>
                <a:gd name="connsiteY22" fmla="*/ 2777 h 171226"/>
                <a:gd name="connsiteX23" fmla="*/ 114 w 127284"/>
                <a:gd name="connsiteY23" fmla="*/ 10425 h 171226"/>
                <a:gd name="connsiteX24" fmla="*/ 19852 w 127284"/>
                <a:gd name="connsiteY24" fmla="*/ 24242 h 171226"/>
                <a:gd name="connsiteX25" fmla="*/ 19852 w 127284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284" h="171226">
                  <a:moveTo>
                    <a:pt x="19852" y="152539"/>
                  </a:moveTo>
                  <a:cubicBezTo>
                    <a:pt x="19852" y="163641"/>
                    <a:pt x="17068" y="163641"/>
                    <a:pt x="114" y="163641"/>
                  </a:cubicBezTo>
                  <a:lnTo>
                    <a:pt x="114" y="171290"/>
                  </a:lnTo>
                  <a:cubicBezTo>
                    <a:pt x="8971" y="171043"/>
                    <a:pt x="21876" y="170550"/>
                    <a:pt x="28709" y="170550"/>
                  </a:cubicBezTo>
                  <a:cubicBezTo>
                    <a:pt x="35288" y="170550"/>
                    <a:pt x="48447" y="171043"/>
                    <a:pt x="57050" y="171290"/>
                  </a:cubicBezTo>
                  <a:lnTo>
                    <a:pt x="57050" y="163641"/>
                  </a:lnTo>
                  <a:cubicBezTo>
                    <a:pt x="40096" y="163641"/>
                    <a:pt x="37312" y="163641"/>
                    <a:pt x="37312" y="152539"/>
                  </a:cubicBezTo>
                  <a:lnTo>
                    <a:pt x="37312" y="107141"/>
                  </a:lnTo>
                  <a:cubicBezTo>
                    <a:pt x="37312" y="81482"/>
                    <a:pt x="55279" y="67665"/>
                    <a:pt x="71474" y="67665"/>
                  </a:cubicBezTo>
                  <a:cubicBezTo>
                    <a:pt x="87416" y="67665"/>
                    <a:pt x="90200" y="80988"/>
                    <a:pt x="90200" y="95052"/>
                  </a:cubicBezTo>
                  <a:lnTo>
                    <a:pt x="90200" y="152539"/>
                  </a:lnTo>
                  <a:cubicBezTo>
                    <a:pt x="90200" y="163641"/>
                    <a:pt x="87416" y="163641"/>
                    <a:pt x="70462" y="163641"/>
                  </a:cubicBezTo>
                  <a:lnTo>
                    <a:pt x="70462" y="171290"/>
                  </a:lnTo>
                  <a:cubicBezTo>
                    <a:pt x="79319" y="171043"/>
                    <a:pt x="92224" y="170550"/>
                    <a:pt x="99057" y="170550"/>
                  </a:cubicBezTo>
                  <a:cubicBezTo>
                    <a:pt x="105636" y="170550"/>
                    <a:pt x="118795" y="171043"/>
                    <a:pt x="127399" y="171290"/>
                  </a:cubicBezTo>
                  <a:lnTo>
                    <a:pt x="127399" y="163641"/>
                  </a:lnTo>
                  <a:cubicBezTo>
                    <a:pt x="114240" y="163641"/>
                    <a:pt x="107914" y="163641"/>
                    <a:pt x="107661" y="156240"/>
                  </a:cubicBezTo>
                  <a:lnTo>
                    <a:pt x="107661" y="109115"/>
                  </a:lnTo>
                  <a:cubicBezTo>
                    <a:pt x="107661" y="87897"/>
                    <a:pt x="107661" y="80248"/>
                    <a:pt x="99816" y="71366"/>
                  </a:cubicBezTo>
                  <a:cubicBezTo>
                    <a:pt x="96273" y="67172"/>
                    <a:pt x="87923" y="62237"/>
                    <a:pt x="73246" y="62237"/>
                  </a:cubicBezTo>
                  <a:cubicBezTo>
                    <a:pt x="51989" y="62237"/>
                    <a:pt x="40855" y="77041"/>
                    <a:pt x="36553" y="86416"/>
                  </a:cubicBezTo>
                  <a:lnTo>
                    <a:pt x="36553" y="63"/>
                  </a:lnTo>
                  <a:lnTo>
                    <a:pt x="114" y="2777"/>
                  </a:lnTo>
                  <a:lnTo>
                    <a:pt x="114" y="10425"/>
                  </a:lnTo>
                  <a:cubicBezTo>
                    <a:pt x="17827" y="10425"/>
                    <a:pt x="19852" y="12152"/>
                    <a:pt x="19852" y="24242"/>
                  </a:cubicBezTo>
                  <a:lnTo>
                    <a:pt x="19852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6E2ACE1D-9650-FD80-54AE-7BC154107C81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5569474" y="3942629"/>
              <a:ext cx="79204" cy="154449"/>
            </a:xfrm>
            <a:custGeom>
              <a:avLst/>
              <a:gdLst>
                <a:gd name="connsiteX0" fmla="*/ 39089 w 79204"/>
                <a:gd name="connsiteY0" fmla="*/ 53109 h 154449"/>
                <a:gd name="connsiteX1" fmla="*/ 75275 w 79204"/>
                <a:gd name="connsiteY1" fmla="*/ 53109 h 154449"/>
                <a:gd name="connsiteX2" fmla="*/ 75275 w 79204"/>
                <a:gd name="connsiteY2" fmla="*/ 45460 h 154449"/>
                <a:gd name="connsiteX3" fmla="*/ 39089 w 79204"/>
                <a:gd name="connsiteY3" fmla="*/ 45460 h 154449"/>
                <a:gd name="connsiteX4" fmla="*/ 39089 w 79204"/>
                <a:gd name="connsiteY4" fmla="*/ 63 h 154449"/>
                <a:gd name="connsiteX5" fmla="*/ 32763 w 79204"/>
                <a:gd name="connsiteY5" fmla="*/ 63 h 154449"/>
                <a:gd name="connsiteX6" fmla="*/ 119 w 79204"/>
                <a:gd name="connsiteY6" fmla="*/ 47681 h 154449"/>
                <a:gd name="connsiteX7" fmla="*/ 119 w 79204"/>
                <a:gd name="connsiteY7" fmla="*/ 53109 h 154449"/>
                <a:gd name="connsiteX8" fmla="*/ 21628 w 79204"/>
                <a:gd name="connsiteY8" fmla="*/ 53109 h 154449"/>
                <a:gd name="connsiteX9" fmla="*/ 21628 w 79204"/>
                <a:gd name="connsiteY9" fmla="*/ 121205 h 154449"/>
                <a:gd name="connsiteX10" fmla="*/ 54272 w 79204"/>
                <a:gd name="connsiteY10" fmla="*/ 154512 h 154449"/>
                <a:gd name="connsiteX11" fmla="*/ 79324 w 79204"/>
                <a:gd name="connsiteY11" fmla="*/ 121205 h 154449"/>
                <a:gd name="connsiteX12" fmla="*/ 79324 w 79204"/>
                <a:gd name="connsiteY12" fmla="*/ 107141 h 154449"/>
                <a:gd name="connsiteX13" fmla="*/ 72998 w 79204"/>
                <a:gd name="connsiteY13" fmla="*/ 107141 h 154449"/>
                <a:gd name="connsiteX14" fmla="*/ 72998 w 79204"/>
                <a:gd name="connsiteY14" fmla="*/ 120711 h 154449"/>
                <a:gd name="connsiteX15" fmla="*/ 56043 w 79204"/>
                <a:gd name="connsiteY15" fmla="*/ 148344 h 154449"/>
                <a:gd name="connsiteX16" fmla="*/ 39089 w 79204"/>
                <a:gd name="connsiteY16" fmla="*/ 121698 h 154449"/>
                <a:gd name="connsiteX17" fmla="*/ 3908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89" y="53109"/>
                  </a:moveTo>
                  <a:lnTo>
                    <a:pt x="75275" y="53109"/>
                  </a:lnTo>
                  <a:lnTo>
                    <a:pt x="75275" y="45460"/>
                  </a:lnTo>
                  <a:lnTo>
                    <a:pt x="39089" y="45460"/>
                  </a:lnTo>
                  <a:lnTo>
                    <a:pt x="39089" y="63"/>
                  </a:lnTo>
                  <a:lnTo>
                    <a:pt x="32763" y="63"/>
                  </a:lnTo>
                  <a:cubicBezTo>
                    <a:pt x="32510" y="20294"/>
                    <a:pt x="24918" y="46694"/>
                    <a:pt x="119" y="47681"/>
                  </a:cubicBezTo>
                  <a:lnTo>
                    <a:pt x="119" y="53109"/>
                  </a:lnTo>
                  <a:lnTo>
                    <a:pt x="21628" y="53109"/>
                  </a:lnTo>
                  <a:lnTo>
                    <a:pt x="21628" y="121205"/>
                  </a:lnTo>
                  <a:cubicBezTo>
                    <a:pt x="21628" y="151552"/>
                    <a:pt x="45162" y="154512"/>
                    <a:pt x="54272" y="154512"/>
                  </a:cubicBezTo>
                  <a:cubicBezTo>
                    <a:pt x="72239" y="154512"/>
                    <a:pt x="79324" y="136995"/>
                    <a:pt x="79324" y="121205"/>
                  </a:cubicBezTo>
                  <a:lnTo>
                    <a:pt x="79324" y="107141"/>
                  </a:lnTo>
                  <a:lnTo>
                    <a:pt x="72998" y="107141"/>
                  </a:lnTo>
                  <a:lnTo>
                    <a:pt x="72998" y="120711"/>
                  </a:lnTo>
                  <a:cubicBezTo>
                    <a:pt x="72998" y="138969"/>
                    <a:pt x="65406" y="148344"/>
                    <a:pt x="56043" y="148344"/>
                  </a:cubicBezTo>
                  <a:cubicBezTo>
                    <a:pt x="39089" y="148344"/>
                    <a:pt x="39089" y="125892"/>
                    <a:pt x="39089" y="121698"/>
                  </a:cubicBezTo>
                  <a:lnTo>
                    <a:pt x="3908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2F29CD2D-1A3B-8472-2B20-BFEF050BA4FA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5777285" y="3909321"/>
              <a:ext cx="34667" cy="246724"/>
            </a:xfrm>
            <a:custGeom>
              <a:avLst/>
              <a:gdLst>
                <a:gd name="connsiteX0" fmla="*/ 34794 w 34667"/>
                <a:gd name="connsiteY0" fmla="*/ 246788 h 246724"/>
                <a:gd name="connsiteX1" fmla="*/ 34794 w 34667"/>
                <a:gd name="connsiteY1" fmla="*/ 236919 h 246724"/>
                <a:gd name="connsiteX2" fmla="*/ 10248 w 34667"/>
                <a:gd name="connsiteY2" fmla="*/ 236919 h 246724"/>
                <a:gd name="connsiteX3" fmla="*/ 10248 w 34667"/>
                <a:gd name="connsiteY3" fmla="*/ 9932 h 246724"/>
                <a:gd name="connsiteX4" fmla="*/ 34794 w 34667"/>
                <a:gd name="connsiteY4" fmla="*/ 9932 h 246724"/>
                <a:gd name="connsiteX5" fmla="*/ 34794 w 34667"/>
                <a:gd name="connsiteY5" fmla="*/ 63 h 246724"/>
                <a:gd name="connsiteX6" fmla="*/ 126 w 34667"/>
                <a:gd name="connsiteY6" fmla="*/ 63 h 246724"/>
                <a:gd name="connsiteX7" fmla="*/ 126 w 34667"/>
                <a:gd name="connsiteY7" fmla="*/ 246788 h 246724"/>
                <a:gd name="connsiteX8" fmla="*/ 34794 w 34667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7" h="246724">
                  <a:moveTo>
                    <a:pt x="34794" y="246788"/>
                  </a:moveTo>
                  <a:lnTo>
                    <a:pt x="34794" y="236919"/>
                  </a:lnTo>
                  <a:lnTo>
                    <a:pt x="10248" y="236919"/>
                  </a:lnTo>
                  <a:lnTo>
                    <a:pt x="10248" y="9932"/>
                  </a:lnTo>
                  <a:lnTo>
                    <a:pt x="34794" y="9932"/>
                  </a:lnTo>
                  <a:lnTo>
                    <a:pt x="34794" y="63"/>
                  </a:lnTo>
                  <a:lnTo>
                    <a:pt x="126" y="63"/>
                  </a:lnTo>
                  <a:lnTo>
                    <a:pt x="126" y="246788"/>
                  </a:lnTo>
                  <a:lnTo>
                    <a:pt x="34794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06D45269-7E6F-E04B-D31D-9284A12C8AB5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5840239" y="3930046"/>
              <a:ext cx="83506" cy="164318"/>
            </a:xfrm>
            <a:custGeom>
              <a:avLst/>
              <a:gdLst>
                <a:gd name="connsiteX0" fmla="*/ 52005 w 83506"/>
                <a:gd name="connsiteY0" fmla="*/ 6478 h 164318"/>
                <a:gd name="connsiteX1" fmla="*/ 46184 w 83506"/>
                <a:gd name="connsiteY1" fmla="*/ 63 h 164318"/>
                <a:gd name="connsiteX2" fmla="*/ 129 w 83506"/>
                <a:gd name="connsiteY2" fmla="*/ 15853 h 164318"/>
                <a:gd name="connsiteX3" fmla="*/ 129 w 83506"/>
                <a:gd name="connsiteY3" fmla="*/ 23502 h 164318"/>
                <a:gd name="connsiteX4" fmla="*/ 33279 w 83506"/>
                <a:gd name="connsiteY4" fmla="*/ 17087 h 164318"/>
                <a:gd name="connsiteX5" fmla="*/ 33279 w 83506"/>
                <a:gd name="connsiteY5" fmla="*/ 144890 h 164318"/>
                <a:gd name="connsiteX6" fmla="*/ 9745 w 83506"/>
                <a:gd name="connsiteY6" fmla="*/ 156733 h 164318"/>
                <a:gd name="connsiteX7" fmla="*/ 1647 w 83506"/>
                <a:gd name="connsiteY7" fmla="*/ 156733 h 164318"/>
                <a:gd name="connsiteX8" fmla="*/ 1647 w 83506"/>
                <a:gd name="connsiteY8" fmla="*/ 164381 h 164318"/>
                <a:gd name="connsiteX9" fmla="*/ 42642 w 83506"/>
                <a:gd name="connsiteY9" fmla="*/ 163641 h 164318"/>
                <a:gd name="connsiteX10" fmla="*/ 83636 w 83506"/>
                <a:gd name="connsiteY10" fmla="*/ 164381 h 164318"/>
                <a:gd name="connsiteX11" fmla="*/ 83636 w 83506"/>
                <a:gd name="connsiteY11" fmla="*/ 156733 h 164318"/>
                <a:gd name="connsiteX12" fmla="*/ 75538 w 83506"/>
                <a:gd name="connsiteY12" fmla="*/ 156733 h 164318"/>
                <a:gd name="connsiteX13" fmla="*/ 52005 w 83506"/>
                <a:gd name="connsiteY13" fmla="*/ 144890 h 164318"/>
                <a:gd name="connsiteX14" fmla="*/ 52005 w 83506"/>
                <a:gd name="connsiteY14" fmla="*/ 6478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06" h="164318">
                  <a:moveTo>
                    <a:pt x="52005" y="6478"/>
                  </a:moveTo>
                  <a:cubicBezTo>
                    <a:pt x="52005" y="556"/>
                    <a:pt x="52005" y="63"/>
                    <a:pt x="46184" y="63"/>
                  </a:cubicBezTo>
                  <a:cubicBezTo>
                    <a:pt x="30495" y="15853"/>
                    <a:pt x="8227" y="15853"/>
                    <a:pt x="129" y="15853"/>
                  </a:cubicBezTo>
                  <a:lnTo>
                    <a:pt x="129" y="23502"/>
                  </a:lnTo>
                  <a:cubicBezTo>
                    <a:pt x="5190" y="23502"/>
                    <a:pt x="20120" y="23502"/>
                    <a:pt x="33279" y="17087"/>
                  </a:cubicBezTo>
                  <a:lnTo>
                    <a:pt x="33279" y="144890"/>
                  </a:lnTo>
                  <a:cubicBezTo>
                    <a:pt x="33279" y="153772"/>
                    <a:pt x="32520" y="156733"/>
                    <a:pt x="9745" y="156733"/>
                  </a:cubicBezTo>
                  <a:lnTo>
                    <a:pt x="1647" y="156733"/>
                  </a:lnTo>
                  <a:lnTo>
                    <a:pt x="1647" y="164381"/>
                  </a:lnTo>
                  <a:cubicBezTo>
                    <a:pt x="10504" y="163641"/>
                    <a:pt x="32520" y="163641"/>
                    <a:pt x="42642" y="163641"/>
                  </a:cubicBezTo>
                  <a:cubicBezTo>
                    <a:pt x="52764" y="163641"/>
                    <a:pt x="74779" y="163641"/>
                    <a:pt x="83636" y="164381"/>
                  </a:cubicBezTo>
                  <a:lnTo>
                    <a:pt x="83636" y="156733"/>
                  </a:lnTo>
                  <a:lnTo>
                    <a:pt x="75538" y="156733"/>
                  </a:lnTo>
                  <a:cubicBezTo>
                    <a:pt x="52764" y="156733"/>
                    <a:pt x="52005" y="154019"/>
                    <a:pt x="52005" y="144890"/>
                  </a:cubicBezTo>
                  <a:lnTo>
                    <a:pt x="52005" y="647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4BFA5718-5BA0-DB24-520F-D2DB0B56976F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5949811" y="3909321"/>
              <a:ext cx="34668" cy="246724"/>
            </a:xfrm>
            <a:custGeom>
              <a:avLst/>
              <a:gdLst>
                <a:gd name="connsiteX0" fmla="*/ 34802 w 34668"/>
                <a:gd name="connsiteY0" fmla="*/ 63 h 246724"/>
                <a:gd name="connsiteX1" fmla="*/ 134 w 34668"/>
                <a:gd name="connsiteY1" fmla="*/ 63 h 246724"/>
                <a:gd name="connsiteX2" fmla="*/ 134 w 34668"/>
                <a:gd name="connsiteY2" fmla="*/ 9932 h 246724"/>
                <a:gd name="connsiteX3" fmla="*/ 24680 w 34668"/>
                <a:gd name="connsiteY3" fmla="*/ 9932 h 246724"/>
                <a:gd name="connsiteX4" fmla="*/ 24680 w 34668"/>
                <a:gd name="connsiteY4" fmla="*/ 236919 h 246724"/>
                <a:gd name="connsiteX5" fmla="*/ 134 w 34668"/>
                <a:gd name="connsiteY5" fmla="*/ 236919 h 246724"/>
                <a:gd name="connsiteX6" fmla="*/ 134 w 34668"/>
                <a:gd name="connsiteY6" fmla="*/ 246788 h 246724"/>
                <a:gd name="connsiteX7" fmla="*/ 34802 w 34668"/>
                <a:gd name="connsiteY7" fmla="*/ 246788 h 246724"/>
                <a:gd name="connsiteX8" fmla="*/ 34802 w 34668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8" h="246724">
                  <a:moveTo>
                    <a:pt x="34802" y="63"/>
                  </a:moveTo>
                  <a:lnTo>
                    <a:pt x="134" y="63"/>
                  </a:lnTo>
                  <a:lnTo>
                    <a:pt x="134" y="9932"/>
                  </a:lnTo>
                  <a:lnTo>
                    <a:pt x="24680" y="9932"/>
                  </a:lnTo>
                  <a:lnTo>
                    <a:pt x="24680" y="236919"/>
                  </a:lnTo>
                  <a:lnTo>
                    <a:pt x="134" y="236919"/>
                  </a:lnTo>
                  <a:lnTo>
                    <a:pt x="134" y="246788"/>
                  </a:lnTo>
                  <a:lnTo>
                    <a:pt x="34802" y="246788"/>
                  </a:lnTo>
                  <a:lnTo>
                    <a:pt x="34802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463" name="Group 462" descr="\documentclass{article}&#10;\usepackage{amsmath}&#10;\pagestyle{empty}&#10;\begin{document}&#10;&#10;&#10;ThomX [2]&#10;&#10;\end{document}" title="IguanaTex Vector Display">
            <a:extLst>
              <a:ext uri="{FF2B5EF4-FFF2-40B4-BE49-F238E27FC236}">
                <a16:creationId xmlns:a16="http://schemas.microsoft.com/office/drawing/2014/main" id="{E84CB5BF-4BC6-CC9D-8B58-4DB5905AD626}"/>
              </a:ext>
            </a:extLst>
          </p:cNvPr>
          <p:cNvGrpSpPr>
            <a:grpSpLocks noChangeAspect="1"/>
          </p:cNvGrpSpPr>
          <p:nvPr>
            <p:custDataLst>
              <p:tags r:id="rId9"/>
            </p:custDataLst>
          </p:nvPr>
        </p:nvGrpSpPr>
        <p:grpSpPr>
          <a:xfrm rot="21000000">
            <a:off x="5824910" y="4266707"/>
            <a:ext cx="1079075" cy="227742"/>
            <a:chOff x="9305457" y="5057318"/>
            <a:chExt cx="1169014" cy="246724"/>
          </a:xfrm>
          <a:solidFill>
            <a:srgbClr val="0000FF"/>
          </a:solidFill>
        </p:grpSpPr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E86BDECE-3FBB-7C40-0B5A-BEEEE3A5EF13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9305457" y="5075329"/>
              <a:ext cx="165103" cy="167032"/>
            </a:xfrm>
            <a:custGeom>
              <a:avLst/>
              <a:gdLst>
                <a:gd name="connsiteX0" fmla="*/ 160347 w 165103"/>
                <a:gd name="connsiteY0" fmla="*/ 63 h 167032"/>
                <a:gd name="connsiteX1" fmla="*/ 4910 w 165103"/>
                <a:gd name="connsiteY1" fmla="*/ 63 h 167032"/>
                <a:gd name="connsiteX2" fmla="*/ 77 w 165103"/>
                <a:gd name="connsiteY2" fmla="*/ 55576 h 167032"/>
                <a:gd name="connsiteX3" fmla="*/ 6437 w 165103"/>
                <a:gd name="connsiteY3" fmla="*/ 55576 h 167032"/>
                <a:gd name="connsiteX4" fmla="*/ 52228 w 165103"/>
                <a:gd name="connsiteY4" fmla="*/ 7711 h 167032"/>
                <a:gd name="connsiteX5" fmla="*/ 65966 w 165103"/>
                <a:gd name="connsiteY5" fmla="*/ 8205 h 167032"/>
                <a:gd name="connsiteX6" fmla="*/ 71308 w 165103"/>
                <a:gd name="connsiteY6" fmla="*/ 17580 h 167032"/>
                <a:gd name="connsiteX7" fmla="*/ 71308 w 165103"/>
                <a:gd name="connsiteY7" fmla="*/ 147604 h 167032"/>
                <a:gd name="connsiteX8" fmla="*/ 44596 w 165103"/>
                <a:gd name="connsiteY8" fmla="*/ 159447 h 167032"/>
                <a:gd name="connsiteX9" fmla="*/ 34420 w 165103"/>
                <a:gd name="connsiteY9" fmla="*/ 159447 h 167032"/>
                <a:gd name="connsiteX10" fmla="*/ 34420 w 165103"/>
                <a:gd name="connsiteY10" fmla="*/ 167095 h 167032"/>
                <a:gd name="connsiteX11" fmla="*/ 82501 w 165103"/>
                <a:gd name="connsiteY11" fmla="*/ 166355 h 167032"/>
                <a:gd name="connsiteX12" fmla="*/ 130837 w 165103"/>
                <a:gd name="connsiteY12" fmla="*/ 167095 h 167032"/>
                <a:gd name="connsiteX13" fmla="*/ 130837 w 165103"/>
                <a:gd name="connsiteY13" fmla="*/ 159447 h 167032"/>
                <a:gd name="connsiteX14" fmla="*/ 120661 w 165103"/>
                <a:gd name="connsiteY14" fmla="*/ 159447 h 167032"/>
                <a:gd name="connsiteX15" fmla="*/ 93949 w 165103"/>
                <a:gd name="connsiteY15" fmla="*/ 147604 h 167032"/>
                <a:gd name="connsiteX16" fmla="*/ 93949 w 165103"/>
                <a:gd name="connsiteY16" fmla="*/ 17580 h 167032"/>
                <a:gd name="connsiteX17" fmla="*/ 98528 w 165103"/>
                <a:gd name="connsiteY17" fmla="*/ 8205 h 167032"/>
                <a:gd name="connsiteX18" fmla="*/ 113029 w 165103"/>
                <a:gd name="connsiteY18" fmla="*/ 7711 h 167032"/>
                <a:gd name="connsiteX19" fmla="*/ 158820 w 165103"/>
                <a:gd name="connsiteY19" fmla="*/ 55576 h 167032"/>
                <a:gd name="connsiteX20" fmla="*/ 165180 w 165103"/>
                <a:gd name="connsiteY20" fmla="*/ 55576 h 167032"/>
                <a:gd name="connsiteX21" fmla="*/ 160347 w 165103"/>
                <a:gd name="connsiteY21" fmla="*/ 63 h 16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5103" h="167032">
                  <a:moveTo>
                    <a:pt x="160347" y="63"/>
                  </a:moveTo>
                  <a:lnTo>
                    <a:pt x="4910" y="63"/>
                  </a:lnTo>
                  <a:lnTo>
                    <a:pt x="77" y="55576"/>
                  </a:lnTo>
                  <a:lnTo>
                    <a:pt x="6437" y="55576"/>
                  </a:lnTo>
                  <a:cubicBezTo>
                    <a:pt x="9998" y="15853"/>
                    <a:pt x="13814" y="7711"/>
                    <a:pt x="52228" y="7711"/>
                  </a:cubicBezTo>
                  <a:cubicBezTo>
                    <a:pt x="56807" y="7711"/>
                    <a:pt x="63422" y="7711"/>
                    <a:pt x="65966" y="8205"/>
                  </a:cubicBezTo>
                  <a:cubicBezTo>
                    <a:pt x="71308" y="9192"/>
                    <a:pt x="71308" y="11906"/>
                    <a:pt x="71308" y="17580"/>
                  </a:cubicBezTo>
                  <a:lnTo>
                    <a:pt x="71308" y="147604"/>
                  </a:lnTo>
                  <a:cubicBezTo>
                    <a:pt x="71308" y="155993"/>
                    <a:pt x="71308" y="159447"/>
                    <a:pt x="44596" y="159447"/>
                  </a:cubicBezTo>
                  <a:lnTo>
                    <a:pt x="34420" y="159447"/>
                  </a:lnTo>
                  <a:lnTo>
                    <a:pt x="34420" y="167095"/>
                  </a:lnTo>
                  <a:cubicBezTo>
                    <a:pt x="44851" y="166355"/>
                    <a:pt x="70799" y="166355"/>
                    <a:pt x="82501" y="166355"/>
                  </a:cubicBezTo>
                  <a:cubicBezTo>
                    <a:pt x="94204" y="166355"/>
                    <a:pt x="120407" y="166355"/>
                    <a:pt x="130837" y="167095"/>
                  </a:cubicBezTo>
                  <a:lnTo>
                    <a:pt x="130837" y="159447"/>
                  </a:lnTo>
                  <a:lnTo>
                    <a:pt x="120661" y="159447"/>
                  </a:lnTo>
                  <a:cubicBezTo>
                    <a:pt x="93949" y="159447"/>
                    <a:pt x="93949" y="155993"/>
                    <a:pt x="93949" y="147604"/>
                  </a:cubicBezTo>
                  <a:lnTo>
                    <a:pt x="93949" y="17580"/>
                  </a:lnTo>
                  <a:cubicBezTo>
                    <a:pt x="93949" y="12646"/>
                    <a:pt x="93949" y="9192"/>
                    <a:pt x="98528" y="8205"/>
                  </a:cubicBezTo>
                  <a:cubicBezTo>
                    <a:pt x="101327" y="7711"/>
                    <a:pt x="108195" y="7711"/>
                    <a:pt x="113029" y="7711"/>
                  </a:cubicBezTo>
                  <a:cubicBezTo>
                    <a:pt x="151443" y="7711"/>
                    <a:pt x="155259" y="15853"/>
                    <a:pt x="158820" y="55576"/>
                  </a:cubicBezTo>
                  <a:lnTo>
                    <a:pt x="165180" y="55576"/>
                  </a:lnTo>
                  <a:lnTo>
                    <a:pt x="160347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81C268-2087-8C15-3957-7109A43D9228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9488171" y="5071135"/>
              <a:ext cx="127961" cy="171226"/>
            </a:xfrm>
            <a:custGeom>
              <a:avLst/>
              <a:gdLst>
                <a:gd name="connsiteX0" fmla="*/ 19927 w 127961"/>
                <a:gd name="connsiteY0" fmla="*/ 152539 h 171226"/>
                <a:gd name="connsiteX1" fmla="*/ 84 w 127961"/>
                <a:gd name="connsiteY1" fmla="*/ 163641 h 171226"/>
                <a:gd name="connsiteX2" fmla="*/ 84 w 127961"/>
                <a:gd name="connsiteY2" fmla="*/ 171290 h 171226"/>
                <a:gd name="connsiteX3" fmla="*/ 28831 w 127961"/>
                <a:gd name="connsiteY3" fmla="*/ 170550 h 171226"/>
                <a:gd name="connsiteX4" fmla="*/ 57323 w 127961"/>
                <a:gd name="connsiteY4" fmla="*/ 171290 h 171226"/>
                <a:gd name="connsiteX5" fmla="*/ 57323 w 127961"/>
                <a:gd name="connsiteY5" fmla="*/ 163641 h 171226"/>
                <a:gd name="connsiteX6" fmla="*/ 37480 w 127961"/>
                <a:gd name="connsiteY6" fmla="*/ 152539 h 171226"/>
                <a:gd name="connsiteX7" fmla="*/ 37480 w 127961"/>
                <a:gd name="connsiteY7" fmla="*/ 107141 h 171226"/>
                <a:gd name="connsiteX8" fmla="*/ 71824 w 127961"/>
                <a:gd name="connsiteY8" fmla="*/ 67665 h 171226"/>
                <a:gd name="connsiteX9" fmla="*/ 90649 w 127961"/>
                <a:gd name="connsiteY9" fmla="*/ 95052 h 171226"/>
                <a:gd name="connsiteX10" fmla="*/ 90649 w 127961"/>
                <a:gd name="connsiteY10" fmla="*/ 152539 h 171226"/>
                <a:gd name="connsiteX11" fmla="*/ 70806 w 127961"/>
                <a:gd name="connsiteY11" fmla="*/ 163641 h 171226"/>
                <a:gd name="connsiteX12" fmla="*/ 70806 w 127961"/>
                <a:gd name="connsiteY12" fmla="*/ 171290 h 171226"/>
                <a:gd name="connsiteX13" fmla="*/ 99553 w 127961"/>
                <a:gd name="connsiteY13" fmla="*/ 170550 h 171226"/>
                <a:gd name="connsiteX14" fmla="*/ 128046 w 127961"/>
                <a:gd name="connsiteY14" fmla="*/ 171290 h 171226"/>
                <a:gd name="connsiteX15" fmla="*/ 128046 w 127961"/>
                <a:gd name="connsiteY15" fmla="*/ 163641 h 171226"/>
                <a:gd name="connsiteX16" fmla="*/ 108203 w 127961"/>
                <a:gd name="connsiteY16" fmla="*/ 156240 h 171226"/>
                <a:gd name="connsiteX17" fmla="*/ 108203 w 127961"/>
                <a:gd name="connsiteY17" fmla="*/ 109115 h 171226"/>
                <a:gd name="connsiteX18" fmla="*/ 100316 w 127961"/>
                <a:gd name="connsiteY18" fmla="*/ 71366 h 171226"/>
                <a:gd name="connsiteX19" fmla="*/ 73605 w 127961"/>
                <a:gd name="connsiteY19" fmla="*/ 62237 h 171226"/>
                <a:gd name="connsiteX20" fmla="*/ 36717 w 127961"/>
                <a:gd name="connsiteY20" fmla="*/ 86416 h 171226"/>
                <a:gd name="connsiteX21" fmla="*/ 36717 w 127961"/>
                <a:gd name="connsiteY21" fmla="*/ 63 h 171226"/>
                <a:gd name="connsiteX22" fmla="*/ 84 w 127961"/>
                <a:gd name="connsiteY22" fmla="*/ 2777 h 171226"/>
                <a:gd name="connsiteX23" fmla="*/ 84 w 127961"/>
                <a:gd name="connsiteY23" fmla="*/ 10425 h 171226"/>
                <a:gd name="connsiteX24" fmla="*/ 19927 w 127961"/>
                <a:gd name="connsiteY24" fmla="*/ 24242 h 171226"/>
                <a:gd name="connsiteX25" fmla="*/ 19927 w 127961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961" h="171226">
                  <a:moveTo>
                    <a:pt x="19927" y="152539"/>
                  </a:moveTo>
                  <a:cubicBezTo>
                    <a:pt x="19927" y="163641"/>
                    <a:pt x="17129" y="163641"/>
                    <a:pt x="84" y="163641"/>
                  </a:cubicBezTo>
                  <a:lnTo>
                    <a:pt x="84" y="171290"/>
                  </a:lnTo>
                  <a:cubicBezTo>
                    <a:pt x="8988" y="171043"/>
                    <a:pt x="21962" y="170550"/>
                    <a:pt x="28831" y="170550"/>
                  </a:cubicBezTo>
                  <a:cubicBezTo>
                    <a:pt x="35445" y="170550"/>
                    <a:pt x="48674" y="171043"/>
                    <a:pt x="57323" y="171290"/>
                  </a:cubicBezTo>
                  <a:lnTo>
                    <a:pt x="57323" y="163641"/>
                  </a:lnTo>
                  <a:cubicBezTo>
                    <a:pt x="40279" y="163641"/>
                    <a:pt x="37480" y="163641"/>
                    <a:pt x="37480" y="152539"/>
                  </a:cubicBezTo>
                  <a:lnTo>
                    <a:pt x="37480" y="107141"/>
                  </a:lnTo>
                  <a:cubicBezTo>
                    <a:pt x="37480" y="81482"/>
                    <a:pt x="55542" y="67665"/>
                    <a:pt x="71824" y="67665"/>
                  </a:cubicBezTo>
                  <a:cubicBezTo>
                    <a:pt x="87851" y="67665"/>
                    <a:pt x="90649" y="80988"/>
                    <a:pt x="90649" y="95052"/>
                  </a:cubicBezTo>
                  <a:lnTo>
                    <a:pt x="90649" y="152539"/>
                  </a:lnTo>
                  <a:cubicBezTo>
                    <a:pt x="90649" y="163641"/>
                    <a:pt x="87851" y="163641"/>
                    <a:pt x="70806" y="163641"/>
                  </a:cubicBezTo>
                  <a:lnTo>
                    <a:pt x="70806" y="171290"/>
                  </a:lnTo>
                  <a:cubicBezTo>
                    <a:pt x="79710" y="171043"/>
                    <a:pt x="92684" y="170550"/>
                    <a:pt x="99553" y="170550"/>
                  </a:cubicBezTo>
                  <a:cubicBezTo>
                    <a:pt x="106167" y="170550"/>
                    <a:pt x="119396" y="171043"/>
                    <a:pt x="128046" y="171290"/>
                  </a:cubicBezTo>
                  <a:lnTo>
                    <a:pt x="128046" y="163641"/>
                  </a:lnTo>
                  <a:cubicBezTo>
                    <a:pt x="114817" y="163641"/>
                    <a:pt x="108457" y="163641"/>
                    <a:pt x="108203" y="156240"/>
                  </a:cubicBezTo>
                  <a:lnTo>
                    <a:pt x="108203" y="109115"/>
                  </a:lnTo>
                  <a:cubicBezTo>
                    <a:pt x="108203" y="87897"/>
                    <a:pt x="108203" y="80248"/>
                    <a:pt x="100316" y="71366"/>
                  </a:cubicBezTo>
                  <a:cubicBezTo>
                    <a:pt x="96755" y="67172"/>
                    <a:pt x="88360" y="62237"/>
                    <a:pt x="73605" y="62237"/>
                  </a:cubicBezTo>
                  <a:cubicBezTo>
                    <a:pt x="52235" y="62237"/>
                    <a:pt x="41042" y="77041"/>
                    <a:pt x="36717" y="86416"/>
                  </a:cubicBezTo>
                  <a:lnTo>
                    <a:pt x="36717" y="63"/>
                  </a:lnTo>
                  <a:lnTo>
                    <a:pt x="84" y="2777"/>
                  </a:lnTo>
                  <a:lnTo>
                    <a:pt x="84" y="10425"/>
                  </a:lnTo>
                  <a:cubicBezTo>
                    <a:pt x="17892" y="10425"/>
                    <a:pt x="19927" y="12152"/>
                    <a:pt x="19927" y="24242"/>
                  </a:cubicBezTo>
                  <a:lnTo>
                    <a:pt x="19927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F24B4812-8EE8-AF0C-E816-472715DD92E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9628486" y="5131829"/>
              <a:ext cx="112697" cy="113246"/>
            </a:xfrm>
            <a:custGeom>
              <a:avLst/>
              <a:gdLst>
                <a:gd name="connsiteX0" fmla="*/ 112787 w 112697"/>
                <a:gd name="connsiteY0" fmla="*/ 57796 h 113246"/>
                <a:gd name="connsiteX1" fmla="*/ 56566 w 112697"/>
                <a:gd name="connsiteY1" fmla="*/ 63 h 113246"/>
                <a:gd name="connsiteX2" fmla="*/ 89 w 112697"/>
                <a:gd name="connsiteY2" fmla="*/ 57796 h 113246"/>
                <a:gd name="connsiteX3" fmla="*/ 56311 w 112697"/>
                <a:gd name="connsiteY3" fmla="*/ 113309 h 113246"/>
                <a:gd name="connsiteX4" fmla="*/ 112787 w 112697"/>
                <a:gd name="connsiteY4" fmla="*/ 57796 h 113246"/>
                <a:gd name="connsiteX5" fmla="*/ 56566 w 112697"/>
                <a:gd name="connsiteY5" fmla="*/ 107141 h 113246"/>
                <a:gd name="connsiteX6" fmla="*/ 27564 w 112697"/>
                <a:gd name="connsiteY6" fmla="*/ 90611 h 113246"/>
                <a:gd name="connsiteX7" fmla="*/ 21204 w 112697"/>
                <a:gd name="connsiteY7" fmla="*/ 55823 h 113246"/>
                <a:gd name="connsiteX8" fmla="*/ 27310 w 112697"/>
                <a:gd name="connsiteY8" fmla="*/ 22021 h 113246"/>
                <a:gd name="connsiteX9" fmla="*/ 56311 w 112697"/>
                <a:gd name="connsiteY9" fmla="*/ 5491 h 113246"/>
                <a:gd name="connsiteX10" fmla="*/ 85058 w 112697"/>
                <a:gd name="connsiteY10" fmla="*/ 21528 h 113246"/>
                <a:gd name="connsiteX11" fmla="*/ 91672 w 112697"/>
                <a:gd name="connsiteY11" fmla="*/ 55823 h 113246"/>
                <a:gd name="connsiteX12" fmla="*/ 86076 w 112697"/>
                <a:gd name="connsiteY12" fmla="*/ 88884 h 113246"/>
                <a:gd name="connsiteX13" fmla="*/ 56566 w 112697"/>
                <a:gd name="connsiteY13" fmla="*/ 107141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697" h="113246">
                  <a:moveTo>
                    <a:pt x="112787" y="57796"/>
                  </a:moveTo>
                  <a:cubicBezTo>
                    <a:pt x="112787" y="26216"/>
                    <a:pt x="87348" y="63"/>
                    <a:pt x="56566" y="63"/>
                  </a:cubicBezTo>
                  <a:cubicBezTo>
                    <a:pt x="24766" y="63"/>
                    <a:pt x="89" y="26956"/>
                    <a:pt x="89" y="57796"/>
                  </a:cubicBezTo>
                  <a:cubicBezTo>
                    <a:pt x="89" y="89624"/>
                    <a:pt x="26547" y="113309"/>
                    <a:pt x="56311" y="113309"/>
                  </a:cubicBezTo>
                  <a:cubicBezTo>
                    <a:pt x="87093" y="113309"/>
                    <a:pt x="112787" y="89130"/>
                    <a:pt x="112787" y="57796"/>
                  </a:cubicBezTo>
                  <a:close/>
                  <a:moveTo>
                    <a:pt x="56566" y="107141"/>
                  </a:moveTo>
                  <a:cubicBezTo>
                    <a:pt x="45627" y="107141"/>
                    <a:pt x="34433" y="101960"/>
                    <a:pt x="27564" y="90611"/>
                  </a:cubicBezTo>
                  <a:cubicBezTo>
                    <a:pt x="21204" y="79755"/>
                    <a:pt x="21204" y="64705"/>
                    <a:pt x="21204" y="55823"/>
                  </a:cubicBezTo>
                  <a:cubicBezTo>
                    <a:pt x="21204" y="46200"/>
                    <a:pt x="21204" y="32877"/>
                    <a:pt x="27310" y="22021"/>
                  </a:cubicBezTo>
                  <a:cubicBezTo>
                    <a:pt x="34179" y="10672"/>
                    <a:pt x="46135" y="5491"/>
                    <a:pt x="56311" y="5491"/>
                  </a:cubicBezTo>
                  <a:cubicBezTo>
                    <a:pt x="67505" y="5491"/>
                    <a:pt x="78444" y="10919"/>
                    <a:pt x="85058" y="21528"/>
                  </a:cubicBezTo>
                  <a:cubicBezTo>
                    <a:pt x="91672" y="32137"/>
                    <a:pt x="91672" y="46447"/>
                    <a:pt x="91672" y="55823"/>
                  </a:cubicBezTo>
                  <a:cubicBezTo>
                    <a:pt x="91672" y="64705"/>
                    <a:pt x="91672" y="78028"/>
                    <a:pt x="86076" y="88884"/>
                  </a:cubicBezTo>
                  <a:cubicBezTo>
                    <a:pt x="80479" y="99986"/>
                    <a:pt x="69285" y="107141"/>
                    <a:pt x="56566" y="107141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D135B432-36A1-35F8-8C93-83F0F4EB8F23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756703" y="5133309"/>
              <a:ext cx="198684" cy="109052"/>
            </a:xfrm>
            <a:custGeom>
              <a:avLst/>
              <a:gdLst>
                <a:gd name="connsiteX0" fmla="*/ 19937 w 198684"/>
                <a:gd name="connsiteY0" fmla="*/ 24242 h 109052"/>
                <a:gd name="connsiteX1" fmla="*/ 19937 w 198684"/>
                <a:gd name="connsiteY1" fmla="*/ 90364 h 109052"/>
                <a:gd name="connsiteX2" fmla="*/ 94 w 198684"/>
                <a:gd name="connsiteY2" fmla="*/ 101467 h 109052"/>
                <a:gd name="connsiteX3" fmla="*/ 94 w 198684"/>
                <a:gd name="connsiteY3" fmla="*/ 109115 h 109052"/>
                <a:gd name="connsiteX4" fmla="*/ 28841 w 198684"/>
                <a:gd name="connsiteY4" fmla="*/ 108375 h 109052"/>
                <a:gd name="connsiteX5" fmla="*/ 57334 w 198684"/>
                <a:gd name="connsiteY5" fmla="*/ 109115 h 109052"/>
                <a:gd name="connsiteX6" fmla="*/ 57334 w 198684"/>
                <a:gd name="connsiteY6" fmla="*/ 101467 h 109052"/>
                <a:gd name="connsiteX7" fmla="*/ 37491 w 198684"/>
                <a:gd name="connsiteY7" fmla="*/ 90364 h 109052"/>
                <a:gd name="connsiteX8" fmla="*/ 37491 w 198684"/>
                <a:gd name="connsiteY8" fmla="*/ 44967 h 109052"/>
                <a:gd name="connsiteX9" fmla="*/ 71834 w 198684"/>
                <a:gd name="connsiteY9" fmla="*/ 5491 h 109052"/>
                <a:gd name="connsiteX10" fmla="*/ 90660 w 198684"/>
                <a:gd name="connsiteY10" fmla="*/ 32877 h 109052"/>
                <a:gd name="connsiteX11" fmla="*/ 90660 w 198684"/>
                <a:gd name="connsiteY11" fmla="*/ 90364 h 109052"/>
                <a:gd name="connsiteX12" fmla="*/ 70817 w 198684"/>
                <a:gd name="connsiteY12" fmla="*/ 101467 h 109052"/>
                <a:gd name="connsiteX13" fmla="*/ 70817 w 198684"/>
                <a:gd name="connsiteY13" fmla="*/ 109115 h 109052"/>
                <a:gd name="connsiteX14" fmla="*/ 99564 w 198684"/>
                <a:gd name="connsiteY14" fmla="*/ 108375 h 109052"/>
                <a:gd name="connsiteX15" fmla="*/ 128056 w 198684"/>
                <a:gd name="connsiteY15" fmla="*/ 109115 h 109052"/>
                <a:gd name="connsiteX16" fmla="*/ 128056 w 198684"/>
                <a:gd name="connsiteY16" fmla="*/ 101467 h 109052"/>
                <a:gd name="connsiteX17" fmla="*/ 108213 w 198684"/>
                <a:gd name="connsiteY17" fmla="*/ 90364 h 109052"/>
                <a:gd name="connsiteX18" fmla="*/ 108213 w 198684"/>
                <a:gd name="connsiteY18" fmla="*/ 44967 h 109052"/>
                <a:gd name="connsiteX19" fmla="*/ 142557 w 198684"/>
                <a:gd name="connsiteY19" fmla="*/ 5491 h 109052"/>
                <a:gd name="connsiteX20" fmla="*/ 161382 w 198684"/>
                <a:gd name="connsiteY20" fmla="*/ 32877 h 109052"/>
                <a:gd name="connsiteX21" fmla="*/ 161382 w 198684"/>
                <a:gd name="connsiteY21" fmla="*/ 90364 h 109052"/>
                <a:gd name="connsiteX22" fmla="*/ 141539 w 198684"/>
                <a:gd name="connsiteY22" fmla="*/ 101467 h 109052"/>
                <a:gd name="connsiteX23" fmla="*/ 141539 w 198684"/>
                <a:gd name="connsiteY23" fmla="*/ 109115 h 109052"/>
                <a:gd name="connsiteX24" fmla="*/ 170286 w 198684"/>
                <a:gd name="connsiteY24" fmla="*/ 108375 h 109052"/>
                <a:gd name="connsiteX25" fmla="*/ 198779 w 198684"/>
                <a:gd name="connsiteY25" fmla="*/ 109115 h 109052"/>
                <a:gd name="connsiteX26" fmla="*/ 198779 w 198684"/>
                <a:gd name="connsiteY26" fmla="*/ 101467 h 109052"/>
                <a:gd name="connsiteX27" fmla="*/ 178936 w 198684"/>
                <a:gd name="connsiteY27" fmla="*/ 94065 h 109052"/>
                <a:gd name="connsiteX28" fmla="*/ 178936 w 198684"/>
                <a:gd name="connsiteY28" fmla="*/ 46940 h 109052"/>
                <a:gd name="connsiteX29" fmla="*/ 171049 w 198684"/>
                <a:gd name="connsiteY29" fmla="*/ 9192 h 109052"/>
                <a:gd name="connsiteX30" fmla="*/ 144338 w 198684"/>
                <a:gd name="connsiteY30" fmla="*/ 63 h 109052"/>
                <a:gd name="connsiteX31" fmla="*/ 107450 w 198684"/>
                <a:gd name="connsiteY31" fmla="*/ 24242 h 109052"/>
                <a:gd name="connsiteX32" fmla="*/ 73615 w 198684"/>
                <a:gd name="connsiteY32" fmla="*/ 63 h 109052"/>
                <a:gd name="connsiteX33" fmla="*/ 35964 w 198684"/>
                <a:gd name="connsiteY33" fmla="*/ 25969 h 109052"/>
                <a:gd name="connsiteX34" fmla="*/ 35964 w 198684"/>
                <a:gd name="connsiteY34" fmla="*/ 63 h 109052"/>
                <a:gd name="connsiteX35" fmla="*/ 94 w 198684"/>
                <a:gd name="connsiteY35" fmla="*/ 2777 h 109052"/>
                <a:gd name="connsiteX36" fmla="*/ 94 w 198684"/>
                <a:gd name="connsiteY36" fmla="*/ 10425 h 109052"/>
                <a:gd name="connsiteX37" fmla="*/ 19937 w 198684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8684" h="109052">
                  <a:moveTo>
                    <a:pt x="19937" y="24242"/>
                  </a:moveTo>
                  <a:lnTo>
                    <a:pt x="19937" y="90364"/>
                  </a:lnTo>
                  <a:cubicBezTo>
                    <a:pt x="19937" y="101467"/>
                    <a:pt x="17139" y="101467"/>
                    <a:pt x="94" y="101467"/>
                  </a:cubicBezTo>
                  <a:lnTo>
                    <a:pt x="94" y="109115"/>
                  </a:lnTo>
                  <a:cubicBezTo>
                    <a:pt x="8998" y="108868"/>
                    <a:pt x="21973" y="108375"/>
                    <a:pt x="28841" y="108375"/>
                  </a:cubicBezTo>
                  <a:cubicBezTo>
                    <a:pt x="35456" y="108375"/>
                    <a:pt x="48684" y="108868"/>
                    <a:pt x="57334" y="109115"/>
                  </a:cubicBezTo>
                  <a:lnTo>
                    <a:pt x="57334" y="101467"/>
                  </a:lnTo>
                  <a:cubicBezTo>
                    <a:pt x="40289" y="101467"/>
                    <a:pt x="37491" y="101467"/>
                    <a:pt x="37491" y="90364"/>
                  </a:cubicBezTo>
                  <a:lnTo>
                    <a:pt x="37491" y="44967"/>
                  </a:lnTo>
                  <a:cubicBezTo>
                    <a:pt x="37491" y="19307"/>
                    <a:pt x="55553" y="5491"/>
                    <a:pt x="71834" y="5491"/>
                  </a:cubicBezTo>
                  <a:cubicBezTo>
                    <a:pt x="87861" y="5491"/>
                    <a:pt x="90660" y="18814"/>
                    <a:pt x="90660" y="32877"/>
                  </a:cubicBezTo>
                  <a:lnTo>
                    <a:pt x="90660" y="90364"/>
                  </a:lnTo>
                  <a:cubicBezTo>
                    <a:pt x="90660" y="101467"/>
                    <a:pt x="87861" y="101467"/>
                    <a:pt x="70817" y="101467"/>
                  </a:cubicBezTo>
                  <a:lnTo>
                    <a:pt x="70817" y="109115"/>
                  </a:lnTo>
                  <a:cubicBezTo>
                    <a:pt x="79721" y="108868"/>
                    <a:pt x="92695" y="108375"/>
                    <a:pt x="99564" y="108375"/>
                  </a:cubicBezTo>
                  <a:cubicBezTo>
                    <a:pt x="106178" y="108375"/>
                    <a:pt x="119407" y="108868"/>
                    <a:pt x="128056" y="109115"/>
                  </a:cubicBezTo>
                  <a:lnTo>
                    <a:pt x="128056" y="101467"/>
                  </a:lnTo>
                  <a:cubicBezTo>
                    <a:pt x="111012" y="101467"/>
                    <a:pt x="108213" y="101467"/>
                    <a:pt x="108213" y="90364"/>
                  </a:cubicBezTo>
                  <a:lnTo>
                    <a:pt x="108213" y="44967"/>
                  </a:lnTo>
                  <a:cubicBezTo>
                    <a:pt x="108213" y="19307"/>
                    <a:pt x="126275" y="5491"/>
                    <a:pt x="142557" y="5491"/>
                  </a:cubicBezTo>
                  <a:cubicBezTo>
                    <a:pt x="158584" y="5491"/>
                    <a:pt x="161382" y="18814"/>
                    <a:pt x="161382" y="32877"/>
                  </a:cubicBezTo>
                  <a:lnTo>
                    <a:pt x="161382" y="90364"/>
                  </a:lnTo>
                  <a:cubicBezTo>
                    <a:pt x="161382" y="101467"/>
                    <a:pt x="158584" y="101467"/>
                    <a:pt x="141539" y="101467"/>
                  </a:cubicBezTo>
                  <a:lnTo>
                    <a:pt x="141539" y="109115"/>
                  </a:lnTo>
                  <a:cubicBezTo>
                    <a:pt x="150443" y="108868"/>
                    <a:pt x="163417" y="108375"/>
                    <a:pt x="170286" y="108375"/>
                  </a:cubicBezTo>
                  <a:cubicBezTo>
                    <a:pt x="176900" y="108375"/>
                    <a:pt x="190129" y="108868"/>
                    <a:pt x="198779" y="109115"/>
                  </a:cubicBezTo>
                  <a:lnTo>
                    <a:pt x="198779" y="101467"/>
                  </a:lnTo>
                  <a:cubicBezTo>
                    <a:pt x="185550" y="101467"/>
                    <a:pt x="179190" y="101467"/>
                    <a:pt x="178936" y="94065"/>
                  </a:cubicBezTo>
                  <a:lnTo>
                    <a:pt x="178936" y="46940"/>
                  </a:lnTo>
                  <a:cubicBezTo>
                    <a:pt x="178936" y="25722"/>
                    <a:pt x="178936" y="18074"/>
                    <a:pt x="171049" y="9192"/>
                  </a:cubicBezTo>
                  <a:cubicBezTo>
                    <a:pt x="167488" y="4997"/>
                    <a:pt x="159093" y="63"/>
                    <a:pt x="144338" y="63"/>
                  </a:cubicBezTo>
                  <a:cubicBezTo>
                    <a:pt x="122968" y="63"/>
                    <a:pt x="111775" y="14866"/>
                    <a:pt x="107450" y="24242"/>
                  </a:cubicBezTo>
                  <a:cubicBezTo>
                    <a:pt x="103888" y="2777"/>
                    <a:pt x="85063" y="63"/>
                    <a:pt x="73615" y="63"/>
                  </a:cubicBezTo>
                  <a:cubicBezTo>
                    <a:pt x="55044" y="63"/>
                    <a:pt x="43088" y="10672"/>
                    <a:pt x="35964" y="25969"/>
                  </a:cubicBezTo>
                  <a:lnTo>
                    <a:pt x="35964" y="63"/>
                  </a:lnTo>
                  <a:lnTo>
                    <a:pt x="94" y="2777"/>
                  </a:lnTo>
                  <a:lnTo>
                    <a:pt x="94" y="10425"/>
                  </a:lnTo>
                  <a:cubicBezTo>
                    <a:pt x="17902" y="10425"/>
                    <a:pt x="19937" y="12152"/>
                    <a:pt x="19937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2456D11B-C2A6-0364-D90E-95E194201305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9966666" y="5073849"/>
              <a:ext cx="178586" cy="168513"/>
            </a:xfrm>
            <a:custGeom>
              <a:avLst/>
              <a:gdLst>
                <a:gd name="connsiteX0" fmla="*/ 96265 w 178586"/>
                <a:gd name="connsiteY0" fmla="*/ 73340 h 168513"/>
                <a:gd name="connsiteX1" fmla="*/ 131117 w 178586"/>
                <a:gd name="connsiteY1" fmla="*/ 23748 h 168513"/>
                <a:gd name="connsiteX2" fmla="*/ 168005 w 178586"/>
                <a:gd name="connsiteY2" fmla="*/ 7711 h 168513"/>
                <a:gd name="connsiteX3" fmla="*/ 168005 w 178586"/>
                <a:gd name="connsiteY3" fmla="*/ 63 h 168513"/>
                <a:gd name="connsiteX4" fmla="*/ 139767 w 178586"/>
                <a:gd name="connsiteY4" fmla="*/ 803 h 168513"/>
                <a:gd name="connsiteX5" fmla="*/ 107204 w 178586"/>
                <a:gd name="connsiteY5" fmla="*/ 63 h 168513"/>
                <a:gd name="connsiteX6" fmla="*/ 107204 w 178586"/>
                <a:gd name="connsiteY6" fmla="*/ 7711 h 168513"/>
                <a:gd name="connsiteX7" fmla="*/ 122977 w 178586"/>
                <a:gd name="connsiteY7" fmla="*/ 19061 h 168513"/>
                <a:gd name="connsiteX8" fmla="*/ 120687 w 178586"/>
                <a:gd name="connsiteY8" fmla="*/ 24735 h 168513"/>
                <a:gd name="connsiteX9" fmla="*/ 91686 w 178586"/>
                <a:gd name="connsiteY9" fmla="*/ 66432 h 168513"/>
                <a:gd name="connsiteX10" fmla="*/ 58868 w 178586"/>
                <a:gd name="connsiteY10" fmla="*/ 18814 h 168513"/>
                <a:gd name="connsiteX11" fmla="*/ 57088 w 178586"/>
                <a:gd name="connsiteY11" fmla="*/ 15113 h 168513"/>
                <a:gd name="connsiteX12" fmla="*/ 73623 w 178586"/>
                <a:gd name="connsiteY12" fmla="*/ 7711 h 168513"/>
                <a:gd name="connsiteX13" fmla="*/ 73623 w 178586"/>
                <a:gd name="connsiteY13" fmla="*/ 63 h 168513"/>
                <a:gd name="connsiteX14" fmla="*/ 36482 w 178586"/>
                <a:gd name="connsiteY14" fmla="*/ 803 h 168513"/>
                <a:gd name="connsiteX15" fmla="*/ 3410 w 178586"/>
                <a:gd name="connsiteY15" fmla="*/ 63 h 168513"/>
                <a:gd name="connsiteX16" fmla="*/ 3410 w 178586"/>
                <a:gd name="connsiteY16" fmla="*/ 7711 h 168513"/>
                <a:gd name="connsiteX17" fmla="*/ 8243 w 178586"/>
                <a:gd name="connsiteY17" fmla="*/ 7711 h 168513"/>
                <a:gd name="connsiteX18" fmla="*/ 31902 w 178586"/>
                <a:gd name="connsiteY18" fmla="*/ 16347 h 168513"/>
                <a:gd name="connsiteX19" fmla="*/ 78711 w 178586"/>
                <a:gd name="connsiteY19" fmla="*/ 84936 h 168513"/>
                <a:gd name="connsiteX20" fmla="*/ 36990 w 178586"/>
                <a:gd name="connsiteY20" fmla="*/ 144643 h 168513"/>
                <a:gd name="connsiteX21" fmla="*/ 103 w 178586"/>
                <a:gd name="connsiteY21" fmla="*/ 160927 h 168513"/>
                <a:gd name="connsiteX22" fmla="*/ 103 w 178586"/>
                <a:gd name="connsiteY22" fmla="*/ 168576 h 168513"/>
                <a:gd name="connsiteX23" fmla="*/ 28341 w 178586"/>
                <a:gd name="connsiteY23" fmla="*/ 167836 h 168513"/>
                <a:gd name="connsiteX24" fmla="*/ 60904 w 178586"/>
                <a:gd name="connsiteY24" fmla="*/ 168576 h 168513"/>
                <a:gd name="connsiteX25" fmla="*/ 60904 w 178586"/>
                <a:gd name="connsiteY25" fmla="*/ 160927 h 168513"/>
                <a:gd name="connsiteX26" fmla="*/ 44877 w 178586"/>
                <a:gd name="connsiteY26" fmla="*/ 149578 h 168513"/>
                <a:gd name="connsiteX27" fmla="*/ 47421 w 178586"/>
                <a:gd name="connsiteY27" fmla="*/ 143657 h 168513"/>
                <a:gd name="connsiteX28" fmla="*/ 83545 w 178586"/>
                <a:gd name="connsiteY28" fmla="*/ 91844 h 168513"/>
                <a:gd name="connsiteX29" fmla="*/ 123740 w 178586"/>
                <a:gd name="connsiteY29" fmla="*/ 150812 h 168513"/>
                <a:gd name="connsiteX30" fmla="*/ 125012 w 178586"/>
                <a:gd name="connsiteY30" fmla="*/ 153526 h 168513"/>
                <a:gd name="connsiteX31" fmla="*/ 108476 w 178586"/>
                <a:gd name="connsiteY31" fmla="*/ 160927 h 168513"/>
                <a:gd name="connsiteX32" fmla="*/ 108476 w 178586"/>
                <a:gd name="connsiteY32" fmla="*/ 168576 h 168513"/>
                <a:gd name="connsiteX33" fmla="*/ 145618 w 178586"/>
                <a:gd name="connsiteY33" fmla="*/ 167836 h 168513"/>
                <a:gd name="connsiteX34" fmla="*/ 178689 w 178586"/>
                <a:gd name="connsiteY34" fmla="*/ 168576 h 168513"/>
                <a:gd name="connsiteX35" fmla="*/ 178689 w 178586"/>
                <a:gd name="connsiteY35" fmla="*/ 160927 h 168513"/>
                <a:gd name="connsiteX36" fmla="*/ 173856 w 178586"/>
                <a:gd name="connsiteY36" fmla="*/ 160927 h 168513"/>
                <a:gd name="connsiteX37" fmla="*/ 149943 w 178586"/>
                <a:gd name="connsiteY37" fmla="*/ 152045 h 168513"/>
                <a:gd name="connsiteX38" fmla="*/ 96265 w 178586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8586" h="168513">
                  <a:moveTo>
                    <a:pt x="96265" y="73340"/>
                  </a:moveTo>
                  <a:lnTo>
                    <a:pt x="131117" y="23748"/>
                  </a:lnTo>
                  <a:cubicBezTo>
                    <a:pt x="136714" y="15853"/>
                    <a:pt x="145363" y="7958"/>
                    <a:pt x="168005" y="7711"/>
                  </a:cubicBezTo>
                  <a:lnTo>
                    <a:pt x="168005" y="63"/>
                  </a:lnTo>
                  <a:cubicBezTo>
                    <a:pt x="158083" y="309"/>
                    <a:pt x="146127" y="803"/>
                    <a:pt x="139767" y="803"/>
                  </a:cubicBezTo>
                  <a:cubicBezTo>
                    <a:pt x="129591" y="803"/>
                    <a:pt x="117380" y="803"/>
                    <a:pt x="107204" y="63"/>
                  </a:cubicBezTo>
                  <a:lnTo>
                    <a:pt x="107204" y="7711"/>
                  </a:lnTo>
                  <a:cubicBezTo>
                    <a:pt x="117380" y="7958"/>
                    <a:pt x="122977" y="13386"/>
                    <a:pt x="122977" y="19061"/>
                  </a:cubicBezTo>
                  <a:cubicBezTo>
                    <a:pt x="122977" y="21528"/>
                    <a:pt x="122468" y="22021"/>
                    <a:pt x="120687" y="24735"/>
                  </a:cubicBezTo>
                  <a:lnTo>
                    <a:pt x="91686" y="66432"/>
                  </a:lnTo>
                  <a:lnTo>
                    <a:pt x="58868" y="18814"/>
                  </a:lnTo>
                  <a:cubicBezTo>
                    <a:pt x="58360" y="18074"/>
                    <a:pt x="57088" y="16100"/>
                    <a:pt x="57088" y="15113"/>
                  </a:cubicBezTo>
                  <a:cubicBezTo>
                    <a:pt x="57088" y="12152"/>
                    <a:pt x="62684" y="7958"/>
                    <a:pt x="73623" y="7711"/>
                  </a:cubicBezTo>
                  <a:lnTo>
                    <a:pt x="73623" y="63"/>
                  </a:lnTo>
                  <a:cubicBezTo>
                    <a:pt x="64720" y="803"/>
                    <a:pt x="46149" y="803"/>
                    <a:pt x="36482" y="803"/>
                  </a:cubicBezTo>
                  <a:cubicBezTo>
                    <a:pt x="28595" y="803"/>
                    <a:pt x="12823" y="556"/>
                    <a:pt x="3410" y="63"/>
                  </a:cubicBezTo>
                  <a:lnTo>
                    <a:pt x="3410" y="7711"/>
                  </a:lnTo>
                  <a:lnTo>
                    <a:pt x="8243" y="7711"/>
                  </a:lnTo>
                  <a:cubicBezTo>
                    <a:pt x="22235" y="7711"/>
                    <a:pt x="27069" y="9438"/>
                    <a:pt x="31902" y="16347"/>
                  </a:cubicBezTo>
                  <a:lnTo>
                    <a:pt x="78711" y="84936"/>
                  </a:lnTo>
                  <a:lnTo>
                    <a:pt x="36990" y="144643"/>
                  </a:lnTo>
                  <a:cubicBezTo>
                    <a:pt x="33429" y="149578"/>
                    <a:pt x="25797" y="160927"/>
                    <a:pt x="103" y="160927"/>
                  </a:cubicBezTo>
                  <a:lnTo>
                    <a:pt x="103" y="168576"/>
                  </a:lnTo>
                  <a:cubicBezTo>
                    <a:pt x="9261" y="168329"/>
                    <a:pt x="19946" y="167836"/>
                    <a:pt x="28341" y="167836"/>
                  </a:cubicBezTo>
                  <a:cubicBezTo>
                    <a:pt x="37754" y="167836"/>
                    <a:pt x="51745" y="167836"/>
                    <a:pt x="60904" y="168576"/>
                  </a:cubicBezTo>
                  <a:lnTo>
                    <a:pt x="60904" y="160927"/>
                  </a:lnTo>
                  <a:cubicBezTo>
                    <a:pt x="49201" y="160681"/>
                    <a:pt x="44877" y="154019"/>
                    <a:pt x="44877" y="149578"/>
                  </a:cubicBezTo>
                  <a:cubicBezTo>
                    <a:pt x="44877" y="147357"/>
                    <a:pt x="45640" y="146371"/>
                    <a:pt x="47421" y="143657"/>
                  </a:cubicBezTo>
                  <a:lnTo>
                    <a:pt x="83545" y="91844"/>
                  </a:lnTo>
                  <a:lnTo>
                    <a:pt x="123740" y="150812"/>
                  </a:lnTo>
                  <a:cubicBezTo>
                    <a:pt x="124249" y="151798"/>
                    <a:pt x="125012" y="152785"/>
                    <a:pt x="125012" y="153526"/>
                  </a:cubicBezTo>
                  <a:cubicBezTo>
                    <a:pt x="125012" y="156486"/>
                    <a:pt x="119415" y="160681"/>
                    <a:pt x="108476" y="160927"/>
                  </a:cubicBezTo>
                  <a:lnTo>
                    <a:pt x="108476" y="168576"/>
                  </a:lnTo>
                  <a:cubicBezTo>
                    <a:pt x="117380" y="167836"/>
                    <a:pt x="135951" y="167836"/>
                    <a:pt x="145618" y="167836"/>
                  </a:cubicBezTo>
                  <a:cubicBezTo>
                    <a:pt x="156303" y="167836"/>
                    <a:pt x="168005" y="168082"/>
                    <a:pt x="178689" y="168576"/>
                  </a:cubicBezTo>
                  <a:lnTo>
                    <a:pt x="178689" y="160927"/>
                  </a:lnTo>
                  <a:lnTo>
                    <a:pt x="173856" y="160927"/>
                  </a:lnTo>
                  <a:cubicBezTo>
                    <a:pt x="160627" y="160927"/>
                    <a:pt x="155285" y="159694"/>
                    <a:pt x="149943" y="152045"/>
                  </a:cubicBezTo>
                  <a:lnTo>
                    <a:pt x="96265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8B21E490-4152-10C3-AF77-06DB5E0F065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266176" y="5057318"/>
              <a:ext cx="34852" cy="246724"/>
            </a:xfrm>
            <a:custGeom>
              <a:avLst/>
              <a:gdLst>
                <a:gd name="connsiteX0" fmla="*/ 34966 w 34852"/>
                <a:gd name="connsiteY0" fmla="*/ 246788 h 246724"/>
                <a:gd name="connsiteX1" fmla="*/ 34966 w 34852"/>
                <a:gd name="connsiteY1" fmla="*/ 236919 h 246724"/>
                <a:gd name="connsiteX2" fmla="*/ 10289 w 34852"/>
                <a:gd name="connsiteY2" fmla="*/ 236919 h 246724"/>
                <a:gd name="connsiteX3" fmla="*/ 10289 w 34852"/>
                <a:gd name="connsiteY3" fmla="*/ 9932 h 246724"/>
                <a:gd name="connsiteX4" fmla="*/ 34966 w 34852"/>
                <a:gd name="connsiteY4" fmla="*/ 9932 h 246724"/>
                <a:gd name="connsiteX5" fmla="*/ 34966 w 34852"/>
                <a:gd name="connsiteY5" fmla="*/ 63 h 246724"/>
                <a:gd name="connsiteX6" fmla="*/ 114 w 34852"/>
                <a:gd name="connsiteY6" fmla="*/ 63 h 246724"/>
                <a:gd name="connsiteX7" fmla="*/ 114 w 34852"/>
                <a:gd name="connsiteY7" fmla="*/ 246788 h 246724"/>
                <a:gd name="connsiteX8" fmla="*/ 34966 w 34852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66" y="246788"/>
                  </a:moveTo>
                  <a:lnTo>
                    <a:pt x="34966" y="236919"/>
                  </a:lnTo>
                  <a:lnTo>
                    <a:pt x="10289" y="236919"/>
                  </a:lnTo>
                  <a:lnTo>
                    <a:pt x="10289" y="9932"/>
                  </a:lnTo>
                  <a:lnTo>
                    <a:pt x="34966" y="9932"/>
                  </a:lnTo>
                  <a:lnTo>
                    <a:pt x="34966" y="63"/>
                  </a:lnTo>
                  <a:lnTo>
                    <a:pt x="114" y="63"/>
                  </a:lnTo>
                  <a:lnTo>
                    <a:pt x="114" y="246788"/>
                  </a:lnTo>
                  <a:lnTo>
                    <a:pt x="34966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D923A2F9-88F8-7C46-A349-AD31CE67A53B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319543" y="5078043"/>
              <a:ext cx="101504" cy="164318"/>
            </a:xfrm>
            <a:custGeom>
              <a:avLst/>
              <a:gdLst>
                <a:gd name="connsiteX0" fmla="*/ 19705 w 101504"/>
                <a:gd name="connsiteY0" fmla="*/ 145384 h 164318"/>
                <a:gd name="connsiteX1" fmla="*/ 46671 w 101504"/>
                <a:gd name="connsiteY1" fmla="*/ 119971 h 164318"/>
                <a:gd name="connsiteX2" fmla="*/ 101621 w 101504"/>
                <a:gd name="connsiteY2" fmla="*/ 47927 h 164318"/>
                <a:gd name="connsiteX3" fmla="*/ 47689 w 101504"/>
                <a:gd name="connsiteY3" fmla="*/ 63 h 164318"/>
                <a:gd name="connsiteX4" fmla="*/ 116 w 101504"/>
                <a:gd name="connsiteY4" fmla="*/ 44720 h 164318"/>
                <a:gd name="connsiteX5" fmla="*/ 13599 w 101504"/>
                <a:gd name="connsiteY5" fmla="*/ 58537 h 164318"/>
                <a:gd name="connsiteX6" fmla="*/ 26828 w 101504"/>
                <a:gd name="connsiteY6" fmla="*/ 45460 h 164318"/>
                <a:gd name="connsiteX7" fmla="*/ 13345 w 101504"/>
                <a:gd name="connsiteY7" fmla="*/ 32630 h 164318"/>
                <a:gd name="connsiteX8" fmla="*/ 10038 w 101504"/>
                <a:gd name="connsiteY8" fmla="*/ 32877 h 164318"/>
                <a:gd name="connsiteX9" fmla="*/ 44381 w 101504"/>
                <a:gd name="connsiteY9" fmla="*/ 7711 h 164318"/>
                <a:gd name="connsiteX10" fmla="*/ 78471 w 101504"/>
                <a:gd name="connsiteY10" fmla="*/ 47927 h 164318"/>
                <a:gd name="connsiteX11" fmla="*/ 51759 w 101504"/>
                <a:gd name="connsiteY11" fmla="*/ 102454 h 164318"/>
                <a:gd name="connsiteX12" fmla="*/ 2915 w 101504"/>
                <a:gd name="connsiteY12" fmla="*/ 155253 h 164318"/>
                <a:gd name="connsiteX13" fmla="*/ 116 w 101504"/>
                <a:gd name="connsiteY13" fmla="*/ 164381 h 164318"/>
                <a:gd name="connsiteX14" fmla="*/ 94498 w 101504"/>
                <a:gd name="connsiteY14" fmla="*/ 164381 h 164318"/>
                <a:gd name="connsiteX15" fmla="*/ 101621 w 101504"/>
                <a:gd name="connsiteY15" fmla="*/ 121451 h 164318"/>
                <a:gd name="connsiteX16" fmla="*/ 95261 w 101504"/>
                <a:gd name="connsiteY16" fmla="*/ 121451 h 164318"/>
                <a:gd name="connsiteX17" fmla="*/ 89664 w 101504"/>
                <a:gd name="connsiteY17" fmla="*/ 143410 h 164318"/>
                <a:gd name="connsiteX18" fmla="*/ 65496 w 101504"/>
                <a:gd name="connsiteY18" fmla="*/ 145384 h 164318"/>
                <a:gd name="connsiteX19" fmla="*/ 19705 w 101504"/>
                <a:gd name="connsiteY19" fmla="*/ 145384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1504" h="164318">
                  <a:moveTo>
                    <a:pt x="19705" y="145384"/>
                  </a:moveTo>
                  <a:lnTo>
                    <a:pt x="46671" y="119971"/>
                  </a:lnTo>
                  <a:cubicBezTo>
                    <a:pt x="86357" y="85923"/>
                    <a:pt x="101621" y="72600"/>
                    <a:pt x="101621" y="47927"/>
                  </a:cubicBezTo>
                  <a:cubicBezTo>
                    <a:pt x="101621" y="19801"/>
                    <a:pt x="78725" y="63"/>
                    <a:pt x="47689" y="63"/>
                  </a:cubicBezTo>
                  <a:cubicBezTo>
                    <a:pt x="18942" y="63"/>
                    <a:pt x="116" y="22761"/>
                    <a:pt x="116" y="44720"/>
                  </a:cubicBezTo>
                  <a:cubicBezTo>
                    <a:pt x="116" y="58537"/>
                    <a:pt x="12836" y="58537"/>
                    <a:pt x="13599" y="58537"/>
                  </a:cubicBezTo>
                  <a:cubicBezTo>
                    <a:pt x="17924" y="58537"/>
                    <a:pt x="26828" y="55576"/>
                    <a:pt x="26828" y="45460"/>
                  </a:cubicBezTo>
                  <a:cubicBezTo>
                    <a:pt x="26828" y="39045"/>
                    <a:pt x="22249" y="32630"/>
                    <a:pt x="13345" y="32630"/>
                  </a:cubicBezTo>
                  <a:cubicBezTo>
                    <a:pt x="11310" y="32630"/>
                    <a:pt x="10801" y="32630"/>
                    <a:pt x="10038" y="32877"/>
                  </a:cubicBezTo>
                  <a:cubicBezTo>
                    <a:pt x="15889" y="16840"/>
                    <a:pt x="29626" y="7711"/>
                    <a:pt x="44381" y="7711"/>
                  </a:cubicBezTo>
                  <a:cubicBezTo>
                    <a:pt x="67532" y="7711"/>
                    <a:pt x="78471" y="27696"/>
                    <a:pt x="78471" y="47927"/>
                  </a:cubicBezTo>
                  <a:cubicBezTo>
                    <a:pt x="78471" y="67665"/>
                    <a:pt x="65751" y="87157"/>
                    <a:pt x="51759" y="102454"/>
                  </a:cubicBezTo>
                  <a:lnTo>
                    <a:pt x="2915" y="155253"/>
                  </a:lnTo>
                  <a:cubicBezTo>
                    <a:pt x="116" y="157967"/>
                    <a:pt x="116" y="158460"/>
                    <a:pt x="116" y="164381"/>
                  </a:cubicBezTo>
                  <a:lnTo>
                    <a:pt x="94498" y="164381"/>
                  </a:lnTo>
                  <a:lnTo>
                    <a:pt x="101621" y="121451"/>
                  </a:lnTo>
                  <a:lnTo>
                    <a:pt x="95261" y="121451"/>
                  </a:lnTo>
                  <a:cubicBezTo>
                    <a:pt x="93989" y="128853"/>
                    <a:pt x="92208" y="139709"/>
                    <a:pt x="89664" y="143410"/>
                  </a:cubicBezTo>
                  <a:cubicBezTo>
                    <a:pt x="87883" y="145384"/>
                    <a:pt x="71093" y="145384"/>
                    <a:pt x="65496" y="145384"/>
                  </a:cubicBezTo>
                  <a:lnTo>
                    <a:pt x="19705" y="145384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9988AB8-B8CC-16D5-9543-EBA2E463D379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439619" y="5057318"/>
              <a:ext cx="34852" cy="246724"/>
            </a:xfrm>
            <a:custGeom>
              <a:avLst/>
              <a:gdLst>
                <a:gd name="connsiteX0" fmla="*/ 34974 w 34852"/>
                <a:gd name="connsiteY0" fmla="*/ 63 h 246724"/>
                <a:gd name="connsiteX1" fmla="*/ 121 w 34852"/>
                <a:gd name="connsiteY1" fmla="*/ 63 h 246724"/>
                <a:gd name="connsiteX2" fmla="*/ 121 w 34852"/>
                <a:gd name="connsiteY2" fmla="*/ 9932 h 246724"/>
                <a:gd name="connsiteX3" fmla="*/ 24798 w 34852"/>
                <a:gd name="connsiteY3" fmla="*/ 9932 h 246724"/>
                <a:gd name="connsiteX4" fmla="*/ 24798 w 34852"/>
                <a:gd name="connsiteY4" fmla="*/ 236919 h 246724"/>
                <a:gd name="connsiteX5" fmla="*/ 121 w 34852"/>
                <a:gd name="connsiteY5" fmla="*/ 236919 h 246724"/>
                <a:gd name="connsiteX6" fmla="*/ 121 w 34852"/>
                <a:gd name="connsiteY6" fmla="*/ 246788 h 246724"/>
                <a:gd name="connsiteX7" fmla="*/ 34974 w 34852"/>
                <a:gd name="connsiteY7" fmla="*/ 246788 h 246724"/>
                <a:gd name="connsiteX8" fmla="*/ 34974 w 34852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74" y="63"/>
                  </a:moveTo>
                  <a:lnTo>
                    <a:pt x="121" y="63"/>
                  </a:lnTo>
                  <a:lnTo>
                    <a:pt x="121" y="9932"/>
                  </a:lnTo>
                  <a:lnTo>
                    <a:pt x="24798" y="9932"/>
                  </a:lnTo>
                  <a:lnTo>
                    <a:pt x="24798" y="236919"/>
                  </a:lnTo>
                  <a:lnTo>
                    <a:pt x="121" y="236919"/>
                  </a:lnTo>
                  <a:lnTo>
                    <a:pt x="121" y="246788"/>
                  </a:lnTo>
                  <a:lnTo>
                    <a:pt x="34974" y="246788"/>
                  </a:lnTo>
                  <a:lnTo>
                    <a:pt x="34974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472" name="Group 471" descr="\documentclass{article}&#10;\usepackage{amsmath}&#10;\pagestyle{empty}&#10;\begin{document}&#10;&#10;&#10;CXLS [3]&#10;&#10;\end{document}" title="IguanaTex Vector Display">
            <a:extLst>
              <a:ext uri="{FF2B5EF4-FFF2-40B4-BE49-F238E27FC236}">
                <a16:creationId xmlns:a16="http://schemas.microsoft.com/office/drawing/2014/main" id="{5728CBFF-BD20-3FEC-A715-D9676864935C}"/>
              </a:ext>
            </a:extLst>
          </p:cNvPr>
          <p:cNvGrpSpPr>
            <a:grpSpLocks noChangeAspect="1"/>
          </p:cNvGrpSpPr>
          <p:nvPr>
            <p:custDataLst>
              <p:tags r:id="rId10"/>
            </p:custDataLst>
          </p:nvPr>
        </p:nvGrpSpPr>
        <p:grpSpPr>
          <a:xfrm rot="20940000">
            <a:off x="4507359" y="4234035"/>
            <a:ext cx="914529" cy="227742"/>
            <a:chOff x="9310590" y="5473694"/>
            <a:chExt cx="990754" cy="246724"/>
          </a:xfrm>
          <a:solidFill>
            <a:srgbClr val="0000FF"/>
          </a:solidFill>
        </p:grpSpPr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809650A3-86BF-AB58-CE24-1E7BA2D57BEF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310590" y="5484797"/>
              <a:ext cx="156034" cy="179368"/>
            </a:xfrm>
            <a:custGeom>
              <a:avLst/>
              <a:gdLst>
                <a:gd name="connsiteX0" fmla="*/ 77 w 156034"/>
                <a:gd name="connsiteY0" fmla="*/ 89624 h 179368"/>
                <a:gd name="connsiteX1" fmla="*/ 89239 w 156034"/>
                <a:gd name="connsiteY1" fmla="*/ 179432 h 179368"/>
                <a:gd name="connsiteX2" fmla="*/ 156111 w 156034"/>
                <a:gd name="connsiteY2" fmla="*/ 116517 h 179368"/>
                <a:gd name="connsiteX3" fmla="*/ 152780 w 156034"/>
                <a:gd name="connsiteY3" fmla="*/ 112323 h 179368"/>
                <a:gd name="connsiteX4" fmla="*/ 149706 w 156034"/>
                <a:gd name="connsiteY4" fmla="*/ 116270 h 179368"/>
                <a:gd name="connsiteX5" fmla="*/ 92314 w 156034"/>
                <a:gd name="connsiteY5" fmla="*/ 171783 h 179368"/>
                <a:gd name="connsiteX6" fmla="*/ 26467 w 156034"/>
                <a:gd name="connsiteY6" fmla="*/ 89871 h 179368"/>
                <a:gd name="connsiteX7" fmla="*/ 92058 w 156034"/>
                <a:gd name="connsiteY7" fmla="*/ 7711 h 179368"/>
                <a:gd name="connsiteX8" fmla="*/ 147912 w 156034"/>
                <a:gd name="connsiteY8" fmla="*/ 66185 h 179368"/>
                <a:gd name="connsiteX9" fmla="*/ 152012 w 156034"/>
                <a:gd name="connsiteY9" fmla="*/ 70379 h 179368"/>
                <a:gd name="connsiteX10" fmla="*/ 156111 w 156034"/>
                <a:gd name="connsiteY10" fmla="*/ 64458 h 179368"/>
                <a:gd name="connsiteX11" fmla="*/ 156111 w 156034"/>
                <a:gd name="connsiteY11" fmla="*/ 5984 h 179368"/>
                <a:gd name="connsiteX12" fmla="*/ 153293 w 156034"/>
                <a:gd name="connsiteY12" fmla="*/ 63 h 179368"/>
                <a:gd name="connsiteX13" fmla="*/ 149193 w 156034"/>
                <a:gd name="connsiteY13" fmla="*/ 3023 h 179368"/>
                <a:gd name="connsiteX14" fmla="*/ 136383 w 156034"/>
                <a:gd name="connsiteY14" fmla="*/ 21281 h 179368"/>
                <a:gd name="connsiteX15" fmla="*/ 89239 w 156034"/>
                <a:gd name="connsiteY15" fmla="*/ 63 h 179368"/>
                <a:gd name="connsiteX16" fmla="*/ 77 w 156034"/>
                <a:gd name="connsiteY16" fmla="*/ 89624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6034" h="179368">
                  <a:moveTo>
                    <a:pt x="77" y="89624"/>
                  </a:moveTo>
                  <a:cubicBezTo>
                    <a:pt x="77" y="140696"/>
                    <a:pt x="41583" y="179432"/>
                    <a:pt x="89239" y="179432"/>
                  </a:cubicBezTo>
                  <a:cubicBezTo>
                    <a:pt x="131002" y="179432"/>
                    <a:pt x="156111" y="145137"/>
                    <a:pt x="156111" y="116517"/>
                  </a:cubicBezTo>
                  <a:cubicBezTo>
                    <a:pt x="156111" y="114050"/>
                    <a:pt x="156111" y="112323"/>
                    <a:pt x="152780" y="112323"/>
                  </a:cubicBezTo>
                  <a:cubicBezTo>
                    <a:pt x="149962" y="112323"/>
                    <a:pt x="149962" y="113803"/>
                    <a:pt x="149706" y="116270"/>
                  </a:cubicBezTo>
                  <a:cubicBezTo>
                    <a:pt x="147656" y="151552"/>
                    <a:pt x="120241" y="171783"/>
                    <a:pt x="92314" y="171783"/>
                  </a:cubicBezTo>
                  <a:cubicBezTo>
                    <a:pt x="76685" y="171783"/>
                    <a:pt x="26467" y="163395"/>
                    <a:pt x="26467" y="89871"/>
                  </a:cubicBezTo>
                  <a:cubicBezTo>
                    <a:pt x="26467" y="16100"/>
                    <a:pt x="76429" y="7711"/>
                    <a:pt x="92058" y="7711"/>
                  </a:cubicBezTo>
                  <a:cubicBezTo>
                    <a:pt x="119985" y="7711"/>
                    <a:pt x="142788" y="30163"/>
                    <a:pt x="147912" y="66185"/>
                  </a:cubicBezTo>
                  <a:cubicBezTo>
                    <a:pt x="148425" y="69639"/>
                    <a:pt x="148425" y="70379"/>
                    <a:pt x="152012" y="70379"/>
                  </a:cubicBezTo>
                  <a:cubicBezTo>
                    <a:pt x="156111" y="70379"/>
                    <a:pt x="156111" y="69639"/>
                    <a:pt x="156111" y="64458"/>
                  </a:cubicBezTo>
                  <a:lnTo>
                    <a:pt x="156111" y="5984"/>
                  </a:lnTo>
                  <a:cubicBezTo>
                    <a:pt x="156111" y="1790"/>
                    <a:pt x="156111" y="63"/>
                    <a:pt x="153293" y="63"/>
                  </a:cubicBezTo>
                  <a:cubicBezTo>
                    <a:pt x="152268" y="63"/>
                    <a:pt x="151243" y="63"/>
                    <a:pt x="149193" y="3023"/>
                  </a:cubicBezTo>
                  <a:lnTo>
                    <a:pt x="136383" y="21281"/>
                  </a:lnTo>
                  <a:cubicBezTo>
                    <a:pt x="126903" y="12399"/>
                    <a:pt x="113836" y="63"/>
                    <a:pt x="89239" y="63"/>
                  </a:cubicBezTo>
                  <a:cubicBezTo>
                    <a:pt x="41327" y="63"/>
                    <a:pt x="77" y="39292"/>
                    <a:pt x="77" y="8962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ACF3225-89EC-D31E-2B0A-5B7A70010F97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487435" y="5490225"/>
              <a:ext cx="179862" cy="168513"/>
            </a:xfrm>
            <a:custGeom>
              <a:avLst/>
              <a:gdLst>
                <a:gd name="connsiteX0" fmla="*/ 96933 w 179862"/>
                <a:gd name="connsiteY0" fmla="*/ 73340 h 168513"/>
                <a:gd name="connsiteX1" fmla="*/ 132034 w 179862"/>
                <a:gd name="connsiteY1" fmla="*/ 23748 h 168513"/>
                <a:gd name="connsiteX2" fmla="*/ 169185 w 179862"/>
                <a:gd name="connsiteY2" fmla="*/ 7711 h 168513"/>
                <a:gd name="connsiteX3" fmla="*/ 169185 w 179862"/>
                <a:gd name="connsiteY3" fmla="*/ 63 h 168513"/>
                <a:gd name="connsiteX4" fmla="*/ 140746 w 179862"/>
                <a:gd name="connsiteY4" fmla="*/ 803 h 168513"/>
                <a:gd name="connsiteX5" fmla="*/ 107950 w 179862"/>
                <a:gd name="connsiteY5" fmla="*/ 63 h 168513"/>
                <a:gd name="connsiteX6" fmla="*/ 107950 w 179862"/>
                <a:gd name="connsiteY6" fmla="*/ 7711 h 168513"/>
                <a:gd name="connsiteX7" fmla="*/ 123835 w 179862"/>
                <a:gd name="connsiteY7" fmla="*/ 19061 h 168513"/>
                <a:gd name="connsiteX8" fmla="*/ 121529 w 179862"/>
                <a:gd name="connsiteY8" fmla="*/ 24735 h 168513"/>
                <a:gd name="connsiteX9" fmla="*/ 92321 w 179862"/>
                <a:gd name="connsiteY9" fmla="*/ 66432 h 168513"/>
                <a:gd name="connsiteX10" fmla="*/ 59269 w 179862"/>
                <a:gd name="connsiteY10" fmla="*/ 18814 h 168513"/>
                <a:gd name="connsiteX11" fmla="*/ 57476 w 179862"/>
                <a:gd name="connsiteY11" fmla="*/ 15113 h 168513"/>
                <a:gd name="connsiteX12" fmla="*/ 74130 w 179862"/>
                <a:gd name="connsiteY12" fmla="*/ 7711 h 168513"/>
                <a:gd name="connsiteX13" fmla="*/ 74130 w 179862"/>
                <a:gd name="connsiteY13" fmla="*/ 63 h 168513"/>
                <a:gd name="connsiteX14" fmla="*/ 36723 w 179862"/>
                <a:gd name="connsiteY14" fmla="*/ 803 h 168513"/>
                <a:gd name="connsiteX15" fmla="*/ 3415 w 179862"/>
                <a:gd name="connsiteY15" fmla="*/ 63 h 168513"/>
                <a:gd name="connsiteX16" fmla="*/ 3415 w 179862"/>
                <a:gd name="connsiteY16" fmla="*/ 7711 h 168513"/>
                <a:gd name="connsiteX17" fmla="*/ 8283 w 179862"/>
                <a:gd name="connsiteY17" fmla="*/ 7711 h 168513"/>
                <a:gd name="connsiteX18" fmla="*/ 32111 w 179862"/>
                <a:gd name="connsiteY18" fmla="*/ 16347 h 168513"/>
                <a:gd name="connsiteX19" fmla="*/ 79254 w 179862"/>
                <a:gd name="connsiteY19" fmla="*/ 84936 h 168513"/>
                <a:gd name="connsiteX20" fmla="*/ 37235 w 179862"/>
                <a:gd name="connsiteY20" fmla="*/ 144643 h 168513"/>
                <a:gd name="connsiteX21" fmla="*/ 84 w 179862"/>
                <a:gd name="connsiteY21" fmla="*/ 160927 h 168513"/>
                <a:gd name="connsiteX22" fmla="*/ 84 w 179862"/>
                <a:gd name="connsiteY22" fmla="*/ 168576 h 168513"/>
                <a:gd name="connsiteX23" fmla="*/ 28524 w 179862"/>
                <a:gd name="connsiteY23" fmla="*/ 167836 h 168513"/>
                <a:gd name="connsiteX24" fmla="*/ 61319 w 179862"/>
                <a:gd name="connsiteY24" fmla="*/ 168576 h 168513"/>
                <a:gd name="connsiteX25" fmla="*/ 61319 w 179862"/>
                <a:gd name="connsiteY25" fmla="*/ 160927 h 168513"/>
                <a:gd name="connsiteX26" fmla="*/ 45178 w 179862"/>
                <a:gd name="connsiteY26" fmla="*/ 149578 h 168513"/>
                <a:gd name="connsiteX27" fmla="*/ 47740 w 179862"/>
                <a:gd name="connsiteY27" fmla="*/ 143657 h 168513"/>
                <a:gd name="connsiteX28" fmla="*/ 84122 w 179862"/>
                <a:gd name="connsiteY28" fmla="*/ 91844 h 168513"/>
                <a:gd name="connsiteX29" fmla="*/ 124604 w 179862"/>
                <a:gd name="connsiteY29" fmla="*/ 150812 h 168513"/>
                <a:gd name="connsiteX30" fmla="*/ 125885 w 179862"/>
                <a:gd name="connsiteY30" fmla="*/ 153526 h 168513"/>
                <a:gd name="connsiteX31" fmla="*/ 109231 w 179862"/>
                <a:gd name="connsiteY31" fmla="*/ 160927 h 168513"/>
                <a:gd name="connsiteX32" fmla="*/ 109231 w 179862"/>
                <a:gd name="connsiteY32" fmla="*/ 168576 h 168513"/>
                <a:gd name="connsiteX33" fmla="*/ 146638 w 179862"/>
                <a:gd name="connsiteY33" fmla="*/ 167836 h 168513"/>
                <a:gd name="connsiteX34" fmla="*/ 179946 w 179862"/>
                <a:gd name="connsiteY34" fmla="*/ 168576 h 168513"/>
                <a:gd name="connsiteX35" fmla="*/ 179946 w 179862"/>
                <a:gd name="connsiteY35" fmla="*/ 160927 h 168513"/>
                <a:gd name="connsiteX36" fmla="*/ 175078 w 179862"/>
                <a:gd name="connsiteY36" fmla="*/ 160927 h 168513"/>
                <a:gd name="connsiteX37" fmla="*/ 150994 w 179862"/>
                <a:gd name="connsiteY37" fmla="*/ 152045 h 168513"/>
                <a:gd name="connsiteX38" fmla="*/ 96933 w 179862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9862" h="168513">
                  <a:moveTo>
                    <a:pt x="96933" y="73340"/>
                  </a:moveTo>
                  <a:lnTo>
                    <a:pt x="132034" y="23748"/>
                  </a:lnTo>
                  <a:cubicBezTo>
                    <a:pt x="137671" y="15853"/>
                    <a:pt x="146382" y="7958"/>
                    <a:pt x="169185" y="7711"/>
                  </a:cubicBezTo>
                  <a:lnTo>
                    <a:pt x="169185" y="63"/>
                  </a:lnTo>
                  <a:cubicBezTo>
                    <a:pt x="159193" y="309"/>
                    <a:pt x="147151" y="803"/>
                    <a:pt x="140746" y="803"/>
                  </a:cubicBezTo>
                  <a:cubicBezTo>
                    <a:pt x="130497" y="803"/>
                    <a:pt x="118199" y="803"/>
                    <a:pt x="107950" y="63"/>
                  </a:cubicBezTo>
                  <a:lnTo>
                    <a:pt x="107950" y="7711"/>
                  </a:lnTo>
                  <a:cubicBezTo>
                    <a:pt x="118199" y="7958"/>
                    <a:pt x="123835" y="13386"/>
                    <a:pt x="123835" y="19061"/>
                  </a:cubicBezTo>
                  <a:cubicBezTo>
                    <a:pt x="123835" y="21528"/>
                    <a:pt x="123323" y="22021"/>
                    <a:pt x="121529" y="24735"/>
                  </a:cubicBezTo>
                  <a:lnTo>
                    <a:pt x="92321" y="66432"/>
                  </a:lnTo>
                  <a:lnTo>
                    <a:pt x="59269" y="18814"/>
                  </a:lnTo>
                  <a:cubicBezTo>
                    <a:pt x="58757" y="18074"/>
                    <a:pt x="57476" y="16100"/>
                    <a:pt x="57476" y="15113"/>
                  </a:cubicBezTo>
                  <a:cubicBezTo>
                    <a:pt x="57476" y="12152"/>
                    <a:pt x="63113" y="7958"/>
                    <a:pt x="74130" y="7711"/>
                  </a:cubicBezTo>
                  <a:lnTo>
                    <a:pt x="74130" y="63"/>
                  </a:lnTo>
                  <a:cubicBezTo>
                    <a:pt x="65162" y="803"/>
                    <a:pt x="46459" y="803"/>
                    <a:pt x="36723" y="803"/>
                  </a:cubicBezTo>
                  <a:cubicBezTo>
                    <a:pt x="28780" y="803"/>
                    <a:pt x="12895" y="556"/>
                    <a:pt x="3415" y="63"/>
                  </a:cubicBezTo>
                  <a:lnTo>
                    <a:pt x="3415" y="7711"/>
                  </a:lnTo>
                  <a:lnTo>
                    <a:pt x="8283" y="7711"/>
                  </a:lnTo>
                  <a:cubicBezTo>
                    <a:pt x="22375" y="7711"/>
                    <a:pt x="27243" y="9438"/>
                    <a:pt x="32111" y="16347"/>
                  </a:cubicBezTo>
                  <a:lnTo>
                    <a:pt x="79254" y="84936"/>
                  </a:lnTo>
                  <a:lnTo>
                    <a:pt x="37235" y="144643"/>
                  </a:lnTo>
                  <a:cubicBezTo>
                    <a:pt x="33648" y="149578"/>
                    <a:pt x="25962" y="160927"/>
                    <a:pt x="84" y="160927"/>
                  </a:cubicBezTo>
                  <a:lnTo>
                    <a:pt x="84" y="168576"/>
                  </a:lnTo>
                  <a:cubicBezTo>
                    <a:pt x="9308" y="168329"/>
                    <a:pt x="20069" y="167836"/>
                    <a:pt x="28524" y="167836"/>
                  </a:cubicBezTo>
                  <a:cubicBezTo>
                    <a:pt x="38004" y="167836"/>
                    <a:pt x="52095" y="167836"/>
                    <a:pt x="61319" y="168576"/>
                  </a:cubicBezTo>
                  <a:lnTo>
                    <a:pt x="61319" y="160927"/>
                  </a:lnTo>
                  <a:cubicBezTo>
                    <a:pt x="49533" y="160681"/>
                    <a:pt x="45178" y="154019"/>
                    <a:pt x="45178" y="149578"/>
                  </a:cubicBezTo>
                  <a:cubicBezTo>
                    <a:pt x="45178" y="147357"/>
                    <a:pt x="45946" y="146371"/>
                    <a:pt x="47740" y="143657"/>
                  </a:cubicBezTo>
                  <a:lnTo>
                    <a:pt x="84122" y="91844"/>
                  </a:lnTo>
                  <a:lnTo>
                    <a:pt x="124604" y="150812"/>
                  </a:lnTo>
                  <a:cubicBezTo>
                    <a:pt x="125116" y="151798"/>
                    <a:pt x="125885" y="152785"/>
                    <a:pt x="125885" y="153526"/>
                  </a:cubicBezTo>
                  <a:cubicBezTo>
                    <a:pt x="125885" y="156486"/>
                    <a:pt x="120248" y="160681"/>
                    <a:pt x="109231" y="160927"/>
                  </a:cubicBezTo>
                  <a:lnTo>
                    <a:pt x="109231" y="168576"/>
                  </a:lnTo>
                  <a:cubicBezTo>
                    <a:pt x="118199" y="167836"/>
                    <a:pt x="136902" y="167836"/>
                    <a:pt x="146638" y="167836"/>
                  </a:cubicBezTo>
                  <a:cubicBezTo>
                    <a:pt x="157399" y="167836"/>
                    <a:pt x="169185" y="168082"/>
                    <a:pt x="179946" y="168576"/>
                  </a:cubicBezTo>
                  <a:lnTo>
                    <a:pt x="179946" y="160927"/>
                  </a:lnTo>
                  <a:lnTo>
                    <a:pt x="175078" y="160927"/>
                  </a:lnTo>
                  <a:cubicBezTo>
                    <a:pt x="161755" y="160927"/>
                    <a:pt x="156375" y="159694"/>
                    <a:pt x="150994" y="152045"/>
                  </a:cubicBezTo>
                  <a:lnTo>
                    <a:pt x="96933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17AA58D9-8DEE-5C61-B345-44FFE70D85C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9681902" y="5490225"/>
              <a:ext cx="140661" cy="168513"/>
            </a:xfrm>
            <a:custGeom>
              <a:avLst/>
              <a:gdLst>
                <a:gd name="connsiteX0" fmla="*/ 140753 w 140661"/>
                <a:gd name="connsiteY0" fmla="*/ 104921 h 168513"/>
                <a:gd name="connsiteX1" fmla="*/ 134348 w 140661"/>
                <a:gd name="connsiteY1" fmla="*/ 104921 h 168513"/>
                <a:gd name="connsiteX2" fmla="*/ 82849 w 140661"/>
                <a:gd name="connsiteY2" fmla="*/ 160927 h 168513"/>
                <a:gd name="connsiteX3" fmla="*/ 61839 w 140661"/>
                <a:gd name="connsiteY3" fmla="*/ 160927 h 168513"/>
                <a:gd name="connsiteX4" fmla="*/ 49285 w 140661"/>
                <a:gd name="connsiteY4" fmla="*/ 151058 h 168513"/>
                <a:gd name="connsiteX5" fmla="*/ 49285 w 140661"/>
                <a:gd name="connsiteY5" fmla="*/ 19554 h 168513"/>
                <a:gd name="connsiteX6" fmla="*/ 73625 w 140661"/>
                <a:gd name="connsiteY6" fmla="*/ 7711 h 168513"/>
                <a:gd name="connsiteX7" fmla="*/ 82080 w 140661"/>
                <a:gd name="connsiteY7" fmla="*/ 7711 h 168513"/>
                <a:gd name="connsiteX8" fmla="*/ 82080 w 140661"/>
                <a:gd name="connsiteY8" fmla="*/ 63 h 168513"/>
                <a:gd name="connsiteX9" fmla="*/ 39036 w 140661"/>
                <a:gd name="connsiteY9" fmla="*/ 803 h 168513"/>
                <a:gd name="connsiteX10" fmla="*/ 91 w 140661"/>
                <a:gd name="connsiteY10" fmla="*/ 63 h 168513"/>
                <a:gd name="connsiteX11" fmla="*/ 91 w 140661"/>
                <a:gd name="connsiteY11" fmla="*/ 7711 h 168513"/>
                <a:gd name="connsiteX12" fmla="*/ 6241 w 140661"/>
                <a:gd name="connsiteY12" fmla="*/ 7711 h 168513"/>
                <a:gd name="connsiteX13" fmla="*/ 26481 w 140661"/>
                <a:gd name="connsiteY13" fmla="*/ 19307 h 168513"/>
                <a:gd name="connsiteX14" fmla="*/ 26481 w 140661"/>
                <a:gd name="connsiteY14" fmla="*/ 149331 h 168513"/>
                <a:gd name="connsiteX15" fmla="*/ 6241 w 140661"/>
                <a:gd name="connsiteY15" fmla="*/ 160927 h 168513"/>
                <a:gd name="connsiteX16" fmla="*/ 91 w 140661"/>
                <a:gd name="connsiteY16" fmla="*/ 160927 h 168513"/>
                <a:gd name="connsiteX17" fmla="*/ 91 w 140661"/>
                <a:gd name="connsiteY17" fmla="*/ 168576 h 168513"/>
                <a:gd name="connsiteX18" fmla="*/ 133579 w 140661"/>
                <a:gd name="connsiteY18" fmla="*/ 168576 h 168513"/>
                <a:gd name="connsiteX19" fmla="*/ 140753 w 140661"/>
                <a:gd name="connsiteY19" fmla="*/ 104921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661" h="168513">
                  <a:moveTo>
                    <a:pt x="140753" y="104921"/>
                  </a:moveTo>
                  <a:lnTo>
                    <a:pt x="134348" y="104921"/>
                  </a:lnTo>
                  <a:cubicBezTo>
                    <a:pt x="131529" y="130087"/>
                    <a:pt x="127942" y="160927"/>
                    <a:pt x="82849" y="160927"/>
                  </a:cubicBezTo>
                  <a:lnTo>
                    <a:pt x="61839" y="160927"/>
                  </a:lnTo>
                  <a:cubicBezTo>
                    <a:pt x="49797" y="160927"/>
                    <a:pt x="49285" y="159200"/>
                    <a:pt x="49285" y="151058"/>
                  </a:cubicBezTo>
                  <a:lnTo>
                    <a:pt x="49285" y="19554"/>
                  </a:lnTo>
                  <a:cubicBezTo>
                    <a:pt x="49285" y="11165"/>
                    <a:pt x="49285" y="7711"/>
                    <a:pt x="73625" y="7711"/>
                  </a:cubicBezTo>
                  <a:lnTo>
                    <a:pt x="82080" y="7711"/>
                  </a:lnTo>
                  <a:lnTo>
                    <a:pt x="82080" y="63"/>
                  </a:lnTo>
                  <a:cubicBezTo>
                    <a:pt x="72856" y="803"/>
                    <a:pt x="49541" y="803"/>
                    <a:pt x="39036" y="803"/>
                  </a:cubicBezTo>
                  <a:cubicBezTo>
                    <a:pt x="29044" y="803"/>
                    <a:pt x="9059" y="803"/>
                    <a:pt x="91" y="63"/>
                  </a:cubicBezTo>
                  <a:lnTo>
                    <a:pt x="91" y="7711"/>
                  </a:lnTo>
                  <a:lnTo>
                    <a:pt x="6241" y="7711"/>
                  </a:lnTo>
                  <a:cubicBezTo>
                    <a:pt x="25969" y="7711"/>
                    <a:pt x="26481" y="10425"/>
                    <a:pt x="26481" y="19307"/>
                  </a:cubicBezTo>
                  <a:lnTo>
                    <a:pt x="26481" y="149331"/>
                  </a:lnTo>
                  <a:cubicBezTo>
                    <a:pt x="26481" y="158213"/>
                    <a:pt x="25969" y="160927"/>
                    <a:pt x="6241" y="160927"/>
                  </a:cubicBezTo>
                  <a:lnTo>
                    <a:pt x="91" y="160927"/>
                  </a:lnTo>
                  <a:lnTo>
                    <a:pt x="91" y="168576"/>
                  </a:lnTo>
                  <a:lnTo>
                    <a:pt x="133579" y="168576"/>
                  </a:lnTo>
                  <a:lnTo>
                    <a:pt x="140753" y="104921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20D22CB4-50DF-4C6F-F1E0-EBC1725F0B19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9847929" y="5484797"/>
              <a:ext cx="113502" cy="179368"/>
            </a:xfrm>
            <a:custGeom>
              <a:avLst/>
              <a:gdLst>
                <a:gd name="connsiteX0" fmla="*/ 75168 w 113502"/>
                <a:gd name="connsiteY0" fmla="*/ 78275 h 179368"/>
                <a:gd name="connsiteX1" fmla="*/ 42373 w 113502"/>
                <a:gd name="connsiteY1" fmla="*/ 70626 h 179368"/>
                <a:gd name="connsiteX2" fmla="*/ 16495 w 113502"/>
                <a:gd name="connsiteY2" fmla="*/ 39292 h 179368"/>
                <a:gd name="connsiteX3" fmla="*/ 50316 w 113502"/>
                <a:gd name="connsiteY3" fmla="*/ 6971 h 179368"/>
                <a:gd name="connsiteX4" fmla="*/ 100277 w 113502"/>
                <a:gd name="connsiteY4" fmla="*/ 58537 h 179368"/>
                <a:gd name="connsiteX5" fmla="*/ 103352 w 113502"/>
                <a:gd name="connsiteY5" fmla="*/ 61497 h 179368"/>
                <a:gd name="connsiteX6" fmla="*/ 106683 w 113502"/>
                <a:gd name="connsiteY6" fmla="*/ 55576 h 179368"/>
                <a:gd name="connsiteX7" fmla="*/ 106683 w 113502"/>
                <a:gd name="connsiteY7" fmla="*/ 5984 h 179368"/>
                <a:gd name="connsiteX8" fmla="*/ 103864 w 113502"/>
                <a:gd name="connsiteY8" fmla="*/ 63 h 179368"/>
                <a:gd name="connsiteX9" fmla="*/ 100021 w 113502"/>
                <a:gd name="connsiteY9" fmla="*/ 3270 h 179368"/>
                <a:gd name="connsiteX10" fmla="*/ 91054 w 113502"/>
                <a:gd name="connsiteY10" fmla="*/ 17334 h 179368"/>
                <a:gd name="connsiteX11" fmla="*/ 50059 w 113502"/>
                <a:gd name="connsiteY11" fmla="*/ 63 h 179368"/>
                <a:gd name="connsiteX12" fmla="*/ 98 w 113502"/>
                <a:gd name="connsiteY12" fmla="*/ 47927 h 179368"/>
                <a:gd name="connsiteX13" fmla="*/ 33662 w 113502"/>
                <a:gd name="connsiteY13" fmla="*/ 93078 h 179368"/>
                <a:gd name="connsiteX14" fmla="*/ 67482 w 113502"/>
                <a:gd name="connsiteY14" fmla="*/ 101220 h 179368"/>
                <a:gd name="connsiteX15" fmla="*/ 89260 w 113502"/>
                <a:gd name="connsiteY15" fmla="*/ 113803 h 179368"/>
                <a:gd name="connsiteX16" fmla="*/ 97203 w 113502"/>
                <a:gd name="connsiteY16" fmla="*/ 136502 h 179368"/>
                <a:gd name="connsiteX17" fmla="*/ 62870 w 113502"/>
                <a:gd name="connsiteY17" fmla="*/ 171783 h 179368"/>
                <a:gd name="connsiteX18" fmla="*/ 22388 w 113502"/>
                <a:gd name="connsiteY18" fmla="*/ 158460 h 179368"/>
                <a:gd name="connsiteX19" fmla="*/ 6503 w 113502"/>
                <a:gd name="connsiteY19" fmla="*/ 120464 h 179368"/>
                <a:gd name="connsiteX20" fmla="*/ 3428 w 113502"/>
                <a:gd name="connsiteY20" fmla="*/ 117997 h 179368"/>
                <a:gd name="connsiteX21" fmla="*/ 98 w 113502"/>
                <a:gd name="connsiteY21" fmla="*/ 124165 h 179368"/>
                <a:gd name="connsiteX22" fmla="*/ 98 w 113502"/>
                <a:gd name="connsiteY22" fmla="*/ 173510 h 179368"/>
                <a:gd name="connsiteX23" fmla="*/ 2916 w 113502"/>
                <a:gd name="connsiteY23" fmla="*/ 179432 h 179368"/>
                <a:gd name="connsiteX24" fmla="*/ 6759 w 113502"/>
                <a:gd name="connsiteY24" fmla="*/ 176224 h 179368"/>
                <a:gd name="connsiteX25" fmla="*/ 15983 w 113502"/>
                <a:gd name="connsiteY25" fmla="*/ 162161 h 179368"/>
                <a:gd name="connsiteX26" fmla="*/ 63126 w 113502"/>
                <a:gd name="connsiteY26" fmla="*/ 179432 h 179368"/>
                <a:gd name="connsiteX27" fmla="*/ 113600 w 113502"/>
                <a:gd name="connsiteY27" fmla="*/ 128113 h 179368"/>
                <a:gd name="connsiteX28" fmla="*/ 75168 w 113502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3502" h="179368">
                  <a:moveTo>
                    <a:pt x="75168" y="78275"/>
                  </a:moveTo>
                  <a:lnTo>
                    <a:pt x="42373" y="70626"/>
                  </a:lnTo>
                  <a:cubicBezTo>
                    <a:pt x="26488" y="66925"/>
                    <a:pt x="16495" y="53602"/>
                    <a:pt x="16495" y="39292"/>
                  </a:cubicBezTo>
                  <a:cubicBezTo>
                    <a:pt x="16495" y="22021"/>
                    <a:pt x="30331" y="6971"/>
                    <a:pt x="50316" y="6971"/>
                  </a:cubicBezTo>
                  <a:cubicBezTo>
                    <a:pt x="93103" y="6971"/>
                    <a:pt x="98740" y="47434"/>
                    <a:pt x="100277" y="58537"/>
                  </a:cubicBezTo>
                  <a:cubicBezTo>
                    <a:pt x="100534" y="60017"/>
                    <a:pt x="100534" y="61497"/>
                    <a:pt x="103352" y="61497"/>
                  </a:cubicBezTo>
                  <a:cubicBezTo>
                    <a:pt x="106683" y="61497"/>
                    <a:pt x="106683" y="60264"/>
                    <a:pt x="106683" y="55576"/>
                  </a:cubicBezTo>
                  <a:lnTo>
                    <a:pt x="106683" y="5984"/>
                  </a:lnTo>
                  <a:cubicBezTo>
                    <a:pt x="106683" y="1790"/>
                    <a:pt x="106683" y="63"/>
                    <a:pt x="103864" y="63"/>
                  </a:cubicBezTo>
                  <a:cubicBezTo>
                    <a:pt x="102071" y="63"/>
                    <a:pt x="101815" y="309"/>
                    <a:pt x="100021" y="3270"/>
                  </a:cubicBezTo>
                  <a:lnTo>
                    <a:pt x="91054" y="17334"/>
                  </a:lnTo>
                  <a:cubicBezTo>
                    <a:pt x="83367" y="10178"/>
                    <a:pt x="72862" y="63"/>
                    <a:pt x="50059" y="63"/>
                  </a:cubicBezTo>
                  <a:cubicBezTo>
                    <a:pt x="21620" y="63"/>
                    <a:pt x="98" y="21775"/>
                    <a:pt x="98" y="47927"/>
                  </a:cubicBezTo>
                  <a:cubicBezTo>
                    <a:pt x="98" y="68406"/>
                    <a:pt x="13677" y="86416"/>
                    <a:pt x="33662" y="93078"/>
                  </a:cubicBezTo>
                  <a:cubicBezTo>
                    <a:pt x="36480" y="94065"/>
                    <a:pt x="49547" y="97026"/>
                    <a:pt x="67482" y="101220"/>
                  </a:cubicBezTo>
                  <a:cubicBezTo>
                    <a:pt x="74400" y="102947"/>
                    <a:pt x="82086" y="104674"/>
                    <a:pt x="89260" y="113803"/>
                  </a:cubicBezTo>
                  <a:cubicBezTo>
                    <a:pt x="94641" y="120218"/>
                    <a:pt x="97203" y="128360"/>
                    <a:pt x="97203" y="136502"/>
                  </a:cubicBezTo>
                  <a:cubicBezTo>
                    <a:pt x="97203" y="154019"/>
                    <a:pt x="84392" y="171783"/>
                    <a:pt x="62870" y="171783"/>
                  </a:cubicBezTo>
                  <a:cubicBezTo>
                    <a:pt x="55440" y="171783"/>
                    <a:pt x="35968" y="170550"/>
                    <a:pt x="22388" y="158460"/>
                  </a:cubicBezTo>
                  <a:cubicBezTo>
                    <a:pt x="7528" y="145137"/>
                    <a:pt x="6759" y="129347"/>
                    <a:pt x="6503" y="120464"/>
                  </a:cubicBezTo>
                  <a:cubicBezTo>
                    <a:pt x="6247" y="117997"/>
                    <a:pt x="4197" y="117997"/>
                    <a:pt x="3428" y="117997"/>
                  </a:cubicBezTo>
                  <a:cubicBezTo>
                    <a:pt x="98" y="117997"/>
                    <a:pt x="98" y="119724"/>
                    <a:pt x="98" y="124165"/>
                  </a:cubicBezTo>
                  <a:lnTo>
                    <a:pt x="98" y="173510"/>
                  </a:lnTo>
                  <a:cubicBezTo>
                    <a:pt x="98" y="177705"/>
                    <a:pt x="98" y="179432"/>
                    <a:pt x="2916" y="179432"/>
                  </a:cubicBezTo>
                  <a:cubicBezTo>
                    <a:pt x="4709" y="179432"/>
                    <a:pt x="4966" y="178938"/>
                    <a:pt x="6759" y="176224"/>
                  </a:cubicBezTo>
                  <a:cubicBezTo>
                    <a:pt x="6759" y="175978"/>
                    <a:pt x="7528" y="175237"/>
                    <a:pt x="15983" y="162161"/>
                  </a:cubicBezTo>
                  <a:cubicBezTo>
                    <a:pt x="23926" y="170550"/>
                    <a:pt x="40323" y="179432"/>
                    <a:pt x="63126" y="179432"/>
                  </a:cubicBezTo>
                  <a:cubicBezTo>
                    <a:pt x="93103" y="179432"/>
                    <a:pt x="113600" y="155253"/>
                    <a:pt x="113600" y="128113"/>
                  </a:cubicBezTo>
                  <a:cubicBezTo>
                    <a:pt x="113600" y="103440"/>
                    <a:pt x="96690" y="83209"/>
                    <a:pt x="75168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A9ECA859-695D-28C1-AF60-E5982B24194A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091561" y="5473694"/>
              <a:ext cx="35101" cy="246724"/>
            </a:xfrm>
            <a:custGeom>
              <a:avLst/>
              <a:gdLst>
                <a:gd name="connsiteX0" fmla="*/ 35208 w 35101"/>
                <a:gd name="connsiteY0" fmla="*/ 246788 h 246724"/>
                <a:gd name="connsiteX1" fmla="*/ 35208 w 35101"/>
                <a:gd name="connsiteY1" fmla="*/ 236919 h 246724"/>
                <a:gd name="connsiteX2" fmla="*/ 10355 w 35101"/>
                <a:gd name="connsiteY2" fmla="*/ 236919 h 246724"/>
                <a:gd name="connsiteX3" fmla="*/ 10355 w 35101"/>
                <a:gd name="connsiteY3" fmla="*/ 9932 h 246724"/>
                <a:gd name="connsiteX4" fmla="*/ 35208 w 35101"/>
                <a:gd name="connsiteY4" fmla="*/ 9932 h 246724"/>
                <a:gd name="connsiteX5" fmla="*/ 35208 w 35101"/>
                <a:gd name="connsiteY5" fmla="*/ 63 h 246724"/>
                <a:gd name="connsiteX6" fmla="*/ 106 w 35101"/>
                <a:gd name="connsiteY6" fmla="*/ 63 h 246724"/>
                <a:gd name="connsiteX7" fmla="*/ 106 w 35101"/>
                <a:gd name="connsiteY7" fmla="*/ 246788 h 246724"/>
                <a:gd name="connsiteX8" fmla="*/ 35208 w 35101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08" y="246788"/>
                  </a:moveTo>
                  <a:lnTo>
                    <a:pt x="35208" y="236919"/>
                  </a:lnTo>
                  <a:lnTo>
                    <a:pt x="10355" y="236919"/>
                  </a:lnTo>
                  <a:lnTo>
                    <a:pt x="10355" y="9932"/>
                  </a:lnTo>
                  <a:lnTo>
                    <a:pt x="35208" y="9932"/>
                  </a:lnTo>
                  <a:lnTo>
                    <a:pt x="35208" y="63"/>
                  </a:lnTo>
                  <a:lnTo>
                    <a:pt x="106" y="63"/>
                  </a:lnTo>
                  <a:lnTo>
                    <a:pt x="106" y="246788"/>
                  </a:lnTo>
                  <a:lnTo>
                    <a:pt x="35208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8D1B6953-D1B5-A234-97A2-153167C93BFF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0143259" y="5494419"/>
              <a:ext cx="106328" cy="169746"/>
            </a:xfrm>
            <a:custGeom>
              <a:avLst/>
              <a:gdLst>
                <a:gd name="connsiteX0" fmla="*/ 63650 w 106328"/>
                <a:gd name="connsiteY0" fmla="*/ 77534 h 169746"/>
                <a:gd name="connsiteX1" fmla="*/ 99520 w 106328"/>
                <a:gd name="connsiteY1" fmla="*/ 34111 h 169746"/>
                <a:gd name="connsiteX2" fmla="*/ 52377 w 106328"/>
                <a:gd name="connsiteY2" fmla="*/ 63 h 169746"/>
                <a:gd name="connsiteX3" fmla="*/ 7027 w 106328"/>
                <a:gd name="connsiteY3" fmla="*/ 33617 h 169746"/>
                <a:gd name="connsiteX4" fmla="*/ 20094 w 106328"/>
                <a:gd name="connsiteY4" fmla="*/ 46447 h 169746"/>
                <a:gd name="connsiteX5" fmla="*/ 33161 w 106328"/>
                <a:gd name="connsiteY5" fmla="*/ 33864 h 169746"/>
                <a:gd name="connsiteX6" fmla="*/ 17276 w 106328"/>
                <a:gd name="connsiteY6" fmla="*/ 21528 h 169746"/>
                <a:gd name="connsiteX7" fmla="*/ 51352 w 106328"/>
                <a:gd name="connsiteY7" fmla="*/ 6231 h 169746"/>
                <a:gd name="connsiteX8" fmla="*/ 75949 w 106328"/>
                <a:gd name="connsiteY8" fmla="*/ 33864 h 169746"/>
                <a:gd name="connsiteX9" fmla="*/ 68775 w 106328"/>
                <a:gd name="connsiteY9" fmla="*/ 61991 h 169746"/>
                <a:gd name="connsiteX10" fmla="*/ 45972 w 106328"/>
                <a:gd name="connsiteY10" fmla="*/ 74820 h 169746"/>
                <a:gd name="connsiteX11" fmla="*/ 35979 w 106328"/>
                <a:gd name="connsiteY11" fmla="*/ 75561 h 169746"/>
                <a:gd name="connsiteX12" fmla="*/ 32136 w 106328"/>
                <a:gd name="connsiteY12" fmla="*/ 78521 h 169746"/>
                <a:gd name="connsiteX13" fmla="*/ 38285 w 106328"/>
                <a:gd name="connsiteY13" fmla="*/ 81235 h 169746"/>
                <a:gd name="connsiteX14" fmla="*/ 49559 w 106328"/>
                <a:gd name="connsiteY14" fmla="*/ 81235 h 169746"/>
                <a:gd name="connsiteX15" fmla="*/ 80048 w 106328"/>
                <a:gd name="connsiteY15" fmla="*/ 122192 h 169746"/>
                <a:gd name="connsiteX16" fmla="*/ 51096 w 106328"/>
                <a:gd name="connsiteY16" fmla="*/ 162901 h 169746"/>
                <a:gd name="connsiteX17" fmla="*/ 11895 w 106328"/>
                <a:gd name="connsiteY17" fmla="*/ 144150 h 169746"/>
                <a:gd name="connsiteX18" fmla="*/ 28805 w 106328"/>
                <a:gd name="connsiteY18" fmla="*/ 130580 h 169746"/>
                <a:gd name="connsiteX19" fmla="*/ 14457 w 106328"/>
                <a:gd name="connsiteY19" fmla="*/ 116764 h 169746"/>
                <a:gd name="connsiteX20" fmla="*/ 109 w 106328"/>
                <a:gd name="connsiteY20" fmla="*/ 131074 h 169746"/>
                <a:gd name="connsiteX21" fmla="*/ 51864 w 106328"/>
                <a:gd name="connsiteY21" fmla="*/ 169809 h 169746"/>
                <a:gd name="connsiteX22" fmla="*/ 106438 w 106328"/>
                <a:gd name="connsiteY22" fmla="*/ 122192 h 169746"/>
                <a:gd name="connsiteX23" fmla="*/ 63650 w 106328"/>
                <a:gd name="connsiteY23" fmla="*/ 77534 h 16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6328" h="169746">
                  <a:moveTo>
                    <a:pt x="63650" y="77534"/>
                  </a:moveTo>
                  <a:cubicBezTo>
                    <a:pt x="84660" y="70873"/>
                    <a:pt x="99520" y="53602"/>
                    <a:pt x="99520" y="34111"/>
                  </a:cubicBezTo>
                  <a:cubicBezTo>
                    <a:pt x="99520" y="13879"/>
                    <a:pt x="76973" y="63"/>
                    <a:pt x="52377" y="63"/>
                  </a:cubicBezTo>
                  <a:cubicBezTo>
                    <a:pt x="26499" y="63"/>
                    <a:pt x="7027" y="14866"/>
                    <a:pt x="7027" y="33617"/>
                  </a:cubicBezTo>
                  <a:cubicBezTo>
                    <a:pt x="7027" y="41759"/>
                    <a:pt x="12664" y="46447"/>
                    <a:pt x="20094" y="46447"/>
                  </a:cubicBezTo>
                  <a:cubicBezTo>
                    <a:pt x="28037" y="46447"/>
                    <a:pt x="33161" y="41019"/>
                    <a:pt x="33161" y="33864"/>
                  </a:cubicBezTo>
                  <a:cubicBezTo>
                    <a:pt x="33161" y="21528"/>
                    <a:pt x="21119" y="21528"/>
                    <a:pt x="17276" y="21528"/>
                  </a:cubicBezTo>
                  <a:cubicBezTo>
                    <a:pt x="25218" y="9438"/>
                    <a:pt x="42128" y="6231"/>
                    <a:pt x="51352" y="6231"/>
                  </a:cubicBezTo>
                  <a:cubicBezTo>
                    <a:pt x="61857" y="6231"/>
                    <a:pt x="75949" y="11659"/>
                    <a:pt x="75949" y="33864"/>
                  </a:cubicBezTo>
                  <a:cubicBezTo>
                    <a:pt x="75949" y="36825"/>
                    <a:pt x="75436" y="51135"/>
                    <a:pt x="68775" y="61991"/>
                  </a:cubicBezTo>
                  <a:cubicBezTo>
                    <a:pt x="61088" y="73833"/>
                    <a:pt x="52377" y="74574"/>
                    <a:pt x="45972" y="74820"/>
                  </a:cubicBezTo>
                  <a:cubicBezTo>
                    <a:pt x="43922" y="75067"/>
                    <a:pt x="37773" y="75561"/>
                    <a:pt x="35979" y="75561"/>
                  </a:cubicBezTo>
                  <a:cubicBezTo>
                    <a:pt x="33929" y="75807"/>
                    <a:pt x="32136" y="76054"/>
                    <a:pt x="32136" y="78521"/>
                  </a:cubicBezTo>
                  <a:cubicBezTo>
                    <a:pt x="32136" y="81235"/>
                    <a:pt x="33929" y="81235"/>
                    <a:pt x="38285" y="81235"/>
                  </a:cubicBezTo>
                  <a:lnTo>
                    <a:pt x="49559" y="81235"/>
                  </a:lnTo>
                  <a:cubicBezTo>
                    <a:pt x="70568" y="81235"/>
                    <a:pt x="80048" y="98013"/>
                    <a:pt x="80048" y="122192"/>
                  </a:cubicBezTo>
                  <a:cubicBezTo>
                    <a:pt x="80048" y="155746"/>
                    <a:pt x="62369" y="162901"/>
                    <a:pt x="51096" y="162901"/>
                  </a:cubicBezTo>
                  <a:cubicBezTo>
                    <a:pt x="40079" y="162901"/>
                    <a:pt x="20863" y="158707"/>
                    <a:pt x="11895" y="144150"/>
                  </a:cubicBezTo>
                  <a:cubicBezTo>
                    <a:pt x="20863" y="145384"/>
                    <a:pt x="28805" y="139956"/>
                    <a:pt x="28805" y="130580"/>
                  </a:cubicBezTo>
                  <a:cubicBezTo>
                    <a:pt x="28805" y="121698"/>
                    <a:pt x="21887" y="116764"/>
                    <a:pt x="14457" y="116764"/>
                  </a:cubicBezTo>
                  <a:cubicBezTo>
                    <a:pt x="8308" y="116764"/>
                    <a:pt x="109" y="120218"/>
                    <a:pt x="109" y="131074"/>
                  </a:cubicBezTo>
                  <a:cubicBezTo>
                    <a:pt x="109" y="153526"/>
                    <a:pt x="23937" y="169809"/>
                    <a:pt x="51864" y="169809"/>
                  </a:cubicBezTo>
                  <a:cubicBezTo>
                    <a:pt x="83123" y="169809"/>
                    <a:pt x="106438" y="147357"/>
                    <a:pt x="106438" y="122192"/>
                  </a:cubicBezTo>
                  <a:cubicBezTo>
                    <a:pt x="106438" y="101960"/>
                    <a:pt x="90297" y="82716"/>
                    <a:pt x="63650" y="7753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4C872B7A-403D-7DE0-0525-E51F138551F2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266243" y="5473694"/>
              <a:ext cx="35101" cy="246724"/>
            </a:xfrm>
            <a:custGeom>
              <a:avLst/>
              <a:gdLst>
                <a:gd name="connsiteX0" fmla="*/ 35216 w 35101"/>
                <a:gd name="connsiteY0" fmla="*/ 63 h 246724"/>
                <a:gd name="connsiteX1" fmla="*/ 114 w 35101"/>
                <a:gd name="connsiteY1" fmla="*/ 63 h 246724"/>
                <a:gd name="connsiteX2" fmla="*/ 114 w 35101"/>
                <a:gd name="connsiteY2" fmla="*/ 9932 h 246724"/>
                <a:gd name="connsiteX3" fmla="*/ 24967 w 35101"/>
                <a:gd name="connsiteY3" fmla="*/ 9932 h 246724"/>
                <a:gd name="connsiteX4" fmla="*/ 24967 w 35101"/>
                <a:gd name="connsiteY4" fmla="*/ 236919 h 246724"/>
                <a:gd name="connsiteX5" fmla="*/ 114 w 35101"/>
                <a:gd name="connsiteY5" fmla="*/ 236919 h 246724"/>
                <a:gd name="connsiteX6" fmla="*/ 114 w 35101"/>
                <a:gd name="connsiteY6" fmla="*/ 246788 h 246724"/>
                <a:gd name="connsiteX7" fmla="*/ 35216 w 35101"/>
                <a:gd name="connsiteY7" fmla="*/ 246788 h 246724"/>
                <a:gd name="connsiteX8" fmla="*/ 35216 w 35101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16" y="63"/>
                  </a:moveTo>
                  <a:lnTo>
                    <a:pt x="114" y="63"/>
                  </a:lnTo>
                  <a:lnTo>
                    <a:pt x="114" y="9932"/>
                  </a:lnTo>
                  <a:lnTo>
                    <a:pt x="24967" y="9932"/>
                  </a:lnTo>
                  <a:lnTo>
                    <a:pt x="24967" y="236919"/>
                  </a:lnTo>
                  <a:lnTo>
                    <a:pt x="114" y="236919"/>
                  </a:lnTo>
                  <a:lnTo>
                    <a:pt x="114" y="246788"/>
                  </a:lnTo>
                  <a:lnTo>
                    <a:pt x="35216" y="246788"/>
                  </a:lnTo>
                  <a:lnTo>
                    <a:pt x="35216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cxnSp>
        <p:nvCxnSpPr>
          <p:cNvPr id="480" name="Straight Connector 479">
            <a:extLst>
              <a:ext uri="{FF2B5EF4-FFF2-40B4-BE49-F238E27FC236}">
                <a16:creationId xmlns:a16="http://schemas.microsoft.com/office/drawing/2014/main" id="{6CB4F685-48CF-C35F-D275-BADFA5A7F5D5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4370981" y="4365020"/>
            <a:ext cx="1188000" cy="220315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1" name="Straight Connector 480">
            <a:extLst>
              <a:ext uri="{FF2B5EF4-FFF2-40B4-BE49-F238E27FC236}">
                <a16:creationId xmlns:a16="http://schemas.microsoft.com/office/drawing/2014/main" id="{2CDF6DA2-E0E5-F0DF-05EF-B86636675354}"/>
              </a:ext>
            </a:extLst>
          </p:cNvPr>
          <p:cNvCxnSpPr>
            <a:cxnSpLocks/>
          </p:cNvCxnSpPr>
          <p:nvPr/>
        </p:nvCxnSpPr>
        <p:spPr>
          <a:xfrm flipV="1">
            <a:off x="5446353" y="4333321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3" name="TextBox 482">
            <a:extLst>
              <a:ext uri="{FF2B5EF4-FFF2-40B4-BE49-F238E27FC236}">
                <a16:creationId xmlns:a16="http://schemas.microsoft.com/office/drawing/2014/main" id="{6FF8B91E-5DFB-9FB4-72B4-4B2CACDD5EF0}"/>
              </a:ext>
            </a:extLst>
          </p:cNvPr>
          <p:cNvSpPr txBox="1"/>
          <p:nvPr/>
        </p:nvSpPr>
        <p:spPr>
          <a:xfrm>
            <a:off x="2070581" y="5052564"/>
            <a:ext cx="509273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Design parameters</a:t>
            </a:r>
          </a:p>
        </p:txBody>
      </p:sp>
    </p:spTree>
    <p:extLst>
      <p:ext uri="{BB962C8B-B14F-4D97-AF65-F5344CB8AC3E}">
        <p14:creationId xmlns:p14="http://schemas.microsoft.com/office/powerpoint/2010/main" val="78485668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4AB87D-B8CE-C3F1-4083-0D5AE9DAC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aphic 19">
            <a:extLst>
              <a:ext uri="{FF2B5EF4-FFF2-40B4-BE49-F238E27FC236}">
                <a16:creationId xmlns:a16="http://schemas.microsoft.com/office/drawing/2014/main" id="{274BD6F1-4058-A213-B420-7C09EE288ED2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28" name="Freeform 27 1">
              <a:extLst>
                <a:ext uri="{FF2B5EF4-FFF2-40B4-BE49-F238E27FC236}">
                  <a16:creationId xmlns:a16="http://schemas.microsoft.com/office/drawing/2014/main" id="{92DBE672-9630-4D26-77AE-89C6A51CFA5A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9" name="Freeform 28 1">
              <a:extLst>
                <a:ext uri="{FF2B5EF4-FFF2-40B4-BE49-F238E27FC236}">
                  <a16:creationId xmlns:a16="http://schemas.microsoft.com/office/drawing/2014/main" id="{AD990127-4834-B15D-FB30-F75A974CFA5D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0" name="Freeform 29 1">
              <a:extLst>
                <a:ext uri="{FF2B5EF4-FFF2-40B4-BE49-F238E27FC236}">
                  <a16:creationId xmlns:a16="http://schemas.microsoft.com/office/drawing/2014/main" id="{5154BE86-A4B4-548A-A7BD-2303A88ACE42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1" name="Freeform 30 1">
              <a:extLst>
                <a:ext uri="{FF2B5EF4-FFF2-40B4-BE49-F238E27FC236}">
                  <a16:creationId xmlns:a16="http://schemas.microsoft.com/office/drawing/2014/main" id="{DB4F6884-BC69-AA12-2595-496BBB2F45C4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2" name="Freeform 31 1">
              <a:extLst>
                <a:ext uri="{FF2B5EF4-FFF2-40B4-BE49-F238E27FC236}">
                  <a16:creationId xmlns:a16="http://schemas.microsoft.com/office/drawing/2014/main" id="{36E61301-3EE8-240B-6224-9334F96C8171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" name="Freeform 32 1">
              <a:extLst>
                <a:ext uri="{FF2B5EF4-FFF2-40B4-BE49-F238E27FC236}">
                  <a16:creationId xmlns:a16="http://schemas.microsoft.com/office/drawing/2014/main" id="{1EA458EB-1330-C778-748B-A7B1F13DBA62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" name="Freeform 33 1">
              <a:extLst>
                <a:ext uri="{FF2B5EF4-FFF2-40B4-BE49-F238E27FC236}">
                  <a16:creationId xmlns:a16="http://schemas.microsoft.com/office/drawing/2014/main" id="{2A60F743-1411-389F-C7C1-5B03BF01150B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" name="Freeform 34 1">
              <a:extLst>
                <a:ext uri="{FF2B5EF4-FFF2-40B4-BE49-F238E27FC236}">
                  <a16:creationId xmlns:a16="http://schemas.microsoft.com/office/drawing/2014/main" id="{5C596BFE-D690-B3A6-1AFE-C37D0FBD91DD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" name="Freeform 35 1">
              <a:extLst>
                <a:ext uri="{FF2B5EF4-FFF2-40B4-BE49-F238E27FC236}">
                  <a16:creationId xmlns:a16="http://schemas.microsoft.com/office/drawing/2014/main" id="{AB14C556-8F2F-D244-95A7-5FB27500FFF2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7" name="Freeform 36 1">
              <a:extLst>
                <a:ext uri="{FF2B5EF4-FFF2-40B4-BE49-F238E27FC236}">
                  <a16:creationId xmlns:a16="http://schemas.microsoft.com/office/drawing/2014/main" id="{72F39FF1-8AAF-C810-C050-B07F492DAA0F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8" name="Freeform 37 1">
              <a:extLst>
                <a:ext uri="{FF2B5EF4-FFF2-40B4-BE49-F238E27FC236}">
                  <a16:creationId xmlns:a16="http://schemas.microsoft.com/office/drawing/2014/main" id="{3ACF3D2F-7191-197C-C1DB-B082C8E67491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9" name="Freeform 38 1">
              <a:extLst>
                <a:ext uri="{FF2B5EF4-FFF2-40B4-BE49-F238E27FC236}">
                  <a16:creationId xmlns:a16="http://schemas.microsoft.com/office/drawing/2014/main" id="{EDBDEFE8-6165-5CA1-8E4B-BF27E4B213C1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0" name="Freeform 39 1">
              <a:extLst>
                <a:ext uri="{FF2B5EF4-FFF2-40B4-BE49-F238E27FC236}">
                  <a16:creationId xmlns:a16="http://schemas.microsoft.com/office/drawing/2014/main" id="{438CD0A1-FD29-5741-7A47-919A7842241B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1" name="Freeform 40 1">
              <a:extLst>
                <a:ext uri="{FF2B5EF4-FFF2-40B4-BE49-F238E27FC236}">
                  <a16:creationId xmlns:a16="http://schemas.microsoft.com/office/drawing/2014/main" id="{4489D1F1-6764-7374-C2BF-41BCA6A56F4E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2" name="Freeform 41 1">
              <a:extLst>
                <a:ext uri="{FF2B5EF4-FFF2-40B4-BE49-F238E27FC236}">
                  <a16:creationId xmlns:a16="http://schemas.microsoft.com/office/drawing/2014/main" id="{10E20334-A004-64A1-EF72-7151A8B12D18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3" name="Freeform 42 1">
              <a:extLst>
                <a:ext uri="{FF2B5EF4-FFF2-40B4-BE49-F238E27FC236}">
                  <a16:creationId xmlns:a16="http://schemas.microsoft.com/office/drawing/2014/main" id="{8FDA5371-4B1B-D856-1B06-066D2A844DC9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4" name="Freeform 43 1">
              <a:extLst>
                <a:ext uri="{FF2B5EF4-FFF2-40B4-BE49-F238E27FC236}">
                  <a16:creationId xmlns:a16="http://schemas.microsoft.com/office/drawing/2014/main" id="{B8D3C667-5D6E-90FE-37F5-0FACB7D4962B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5" name="Freeform 44 1">
              <a:extLst>
                <a:ext uri="{FF2B5EF4-FFF2-40B4-BE49-F238E27FC236}">
                  <a16:creationId xmlns:a16="http://schemas.microsoft.com/office/drawing/2014/main" id="{7D1E9DA8-EBC7-49E9-BB50-F05F97F8F8F3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6" name="Freeform 45 1">
              <a:extLst>
                <a:ext uri="{FF2B5EF4-FFF2-40B4-BE49-F238E27FC236}">
                  <a16:creationId xmlns:a16="http://schemas.microsoft.com/office/drawing/2014/main" id="{DDBA4B0D-7674-AE7F-823D-15D45C403BD1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3A2BC65-213D-C33D-B6DB-C633F5F9242D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F998526-8840-5D1F-AC32-472699429426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1022CEB-33FF-1DC1-5F10-8293E144EDC0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9522356-508C-E228-6055-5AE3C49902B7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A02D1F3-DBEC-E630-466A-20B493E5B073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A39AA8C-E0DF-622E-04E9-F5E19ECCD6B2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3" name="Freeform 52 1">
              <a:extLst>
                <a:ext uri="{FF2B5EF4-FFF2-40B4-BE49-F238E27FC236}">
                  <a16:creationId xmlns:a16="http://schemas.microsoft.com/office/drawing/2014/main" id="{4699B919-59D6-61D7-271F-C9DEDF6EDB53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4" name="Freeform 53 1">
              <a:extLst>
                <a:ext uri="{FF2B5EF4-FFF2-40B4-BE49-F238E27FC236}">
                  <a16:creationId xmlns:a16="http://schemas.microsoft.com/office/drawing/2014/main" id="{EA288D94-82C3-F3C1-698F-CCE2B8B91269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5" name="Freeform 54 1">
              <a:extLst>
                <a:ext uri="{FF2B5EF4-FFF2-40B4-BE49-F238E27FC236}">
                  <a16:creationId xmlns:a16="http://schemas.microsoft.com/office/drawing/2014/main" id="{5AF0DE30-4ED6-0847-55DD-723F4239F48B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6" name="Freeform 55 1">
              <a:extLst>
                <a:ext uri="{FF2B5EF4-FFF2-40B4-BE49-F238E27FC236}">
                  <a16:creationId xmlns:a16="http://schemas.microsoft.com/office/drawing/2014/main" id="{33006BF2-9895-CA90-7CDD-1A6778DB3FF2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7" name="Freeform 56 1">
              <a:extLst>
                <a:ext uri="{FF2B5EF4-FFF2-40B4-BE49-F238E27FC236}">
                  <a16:creationId xmlns:a16="http://schemas.microsoft.com/office/drawing/2014/main" id="{DB542410-7977-2CB3-E536-5952F66F8B23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8" name="Freeform 57 1">
              <a:extLst>
                <a:ext uri="{FF2B5EF4-FFF2-40B4-BE49-F238E27FC236}">
                  <a16:creationId xmlns:a16="http://schemas.microsoft.com/office/drawing/2014/main" id="{F37B5327-A58E-3960-83EB-EA2A45D1A045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9" name="Freeform 58 1">
              <a:extLst>
                <a:ext uri="{FF2B5EF4-FFF2-40B4-BE49-F238E27FC236}">
                  <a16:creationId xmlns:a16="http://schemas.microsoft.com/office/drawing/2014/main" id="{168A0C60-B057-7BC1-DC9F-4604DB9B08AE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D3370C-30BB-936C-DFA8-B414A197937A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B2D76EF-41DC-C13C-1FDD-E926CC1D38A2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9E62626-62FA-09E3-9C62-65506DD3C83C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2EDC5B4-739C-9B49-F747-1D63A5B40ACB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4" name="Freeform 63 1">
              <a:extLst>
                <a:ext uri="{FF2B5EF4-FFF2-40B4-BE49-F238E27FC236}">
                  <a16:creationId xmlns:a16="http://schemas.microsoft.com/office/drawing/2014/main" id="{C15B95EB-ECDB-1417-8D69-47A89EEC571C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5" name="Freeform 64 1">
              <a:extLst>
                <a:ext uri="{FF2B5EF4-FFF2-40B4-BE49-F238E27FC236}">
                  <a16:creationId xmlns:a16="http://schemas.microsoft.com/office/drawing/2014/main" id="{0894181C-F958-12DB-9E4E-91BAC6DC6381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6" name="Freeform 65 1">
              <a:extLst>
                <a:ext uri="{FF2B5EF4-FFF2-40B4-BE49-F238E27FC236}">
                  <a16:creationId xmlns:a16="http://schemas.microsoft.com/office/drawing/2014/main" id="{75365A24-6B72-7F3F-7FD8-CCBA1B9EC93C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7" name="Freeform 66 1">
              <a:extLst>
                <a:ext uri="{FF2B5EF4-FFF2-40B4-BE49-F238E27FC236}">
                  <a16:creationId xmlns:a16="http://schemas.microsoft.com/office/drawing/2014/main" id="{CC5D2790-6AB8-1087-41D8-961DF6E34A3E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8" name="Freeform 67 1">
              <a:extLst>
                <a:ext uri="{FF2B5EF4-FFF2-40B4-BE49-F238E27FC236}">
                  <a16:creationId xmlns:a16="http://schemas.microsoft.com/office/drawing/2014/main" id="{D2A04E3C-6B16-D565-F9DB-002CD415F487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9" name="Freeform 68 1">
              <a:extLst>
                <a:ext uri="{FF2B5EF4-FFF2-40B4-BE49-F238E27FC236}">
                  <a16:creationId xmlns:a16="http://schemas.microsoft.com/office/drawing/2014/main" id="{49994061-F663-FA85-BD9F-47E0905F6A79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0" name="Freeform 69 1">
              <a:extLst>
                <a:ext uri="{FF2B5EF4-FFF2-40B4-BE49-F238E27FC236}">
                  <a16:creationId xmlns:a16="http://schemas.microsoft.com/office/drawing/2014/main" id="{B71F0437-8C01-A589-CED8-5584AE9922D9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1" name="Freeform 70 1">
              <a:extLst>
                <a:ext uri="{FF2B5EF4-FFF2-40B4-BE49-F238E27FC236}">
                  <a16:creationId xmlns:a16="http://schemas.microsoft.com/office/drawing/2014/main" id="{AA680F90-0874-EAD8-6DD0-042F46A58D1E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2" name="Freeform 71 1">
              <a:extLst>
                <a:ext uri="{FF2B5EF4-FFF2-40B4-BE49-F238E27FC236}">
                  <a16:creationId xmlns:a16="http://schemas.microsoft.com/office/drawing/2014/main" id="{47587C4F-84A5-F5EE-C487-B94AB643B220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3" name="Freeform 72 1">
              <a:extLst>
                <a:ext uri="{FF2B5EF4-FFF2-40B4-BE49-F238E27FC236}">
                  <a16:creationId xmlns:a16="http://schemas.microsoft.com/office/drawing/2014/main" id="{97D360C3-A613-D1B9-CCB2-C7DB38911DC8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4" name="Freeform 73 1">
              <a:extLst>
                <a:ext uri="{FF2B5EF4-FFF2-40B4-BE49-F238E27FC236}">
                  <a16:creationId xmlns:a16="http://schemas.microsoft.com/office/drawing/2014/main" id="{63059457-8418-279D-555F-C9CACA502F1F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5" name="Freeform 74 1">
              <a:extLst>
                <a:ext uri="{FF2B5EF4-FFF2-40B4-BE49-F238E27FC236}">
                  <a16:creationId xmlns:a16="http://schemas.microsoft.com/office/drawing/2014/main" id="{01F57A72-179C-621B-2FBB-D5993790438A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6" name="Freeform 75 1">
              <a:extLst>
                <a:ext uri="{FF2B5EF4-FFF2-40B4-BE49-F238E27FC236}">
                  <a16:creationId xmlns:a16="http://schemas.microsoft.com/office/drawing/2014/main" id="{DEC82C0C-D34D-9DD3-329C-544117325CDA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7" name="Freeform 76 1">
              <a:extLst>
                <a:ext uri="{FF2B5EF4-FFF2-40B4-BE49-F238E27FC236}">
                  <a16:creationId xmlns:a16="http://schemas.microsoft.com/office/drawing/2014/main" id="{0A498657-8DBD-A0D9-BFF3-F943B486BAD6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8" name="Freeform 77 1">
              <a:extLst>
                <a:ext uri="{FF2B5EF4-FFF2-40B4-BE49-F238E27FC236}">
                  <a16:creationId xmlns:a16="http://schemas.microsoft.com/office/drawing/2014/main" id="{378C507D-C379-43BA-060D-1D4B7906D723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9" name="Freeform 78 1">
              <a:extLst>
                <a:ext uri="{FF2B5EF4-FFF2-40B4-BE49-F238E27FC236}">
                  <a16:creationId xmlns:a16="http://schemas.microsoft.com/office/drawing/2014/main" id="{F0BB3F53-F8CE-A5FD-DF28-75D050EB81F5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0" name="Freeform 79 1">
              <a:extLst>
                <a:ext uri="{FF2B5EF4-FFF2-40B4-BE49-F238E27FC236}">
                  <a16:creationId xmlns:a16="http://schemas.microsoft.com/office/drawing/2014/main" id="{701503F1-BC18-D1AC-B0CD-90FFB76F16CF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1" name="Freeform 80 1">
              <a:extLst>
                <a:ext uri="{FF2B5EF4-FFF2-40B4-BE49-F238E27FC236}">
                  <a16:creationId xmlns:a16="http://schemas.microsoft.com/office/drawing/2014/main" id="{B028EDA5-3E95-F477-9F6E-41A5188E213C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2" name="Freeform 81 1">
              <a:extLst>
                <a:ext uri="{FF2B5EF4-FFF2-40B4-BE49-F238E27FC236}">
                  <a16:creationId xmlns:a16="http://schemas.microsoft.com/office/drawing/2014/main" id="{70A9B36E-40DE-073D-E602-4B4FC24D3FFE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BBDF33B-E29B-3896-8B02-97F6D7C253A3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62D3D74-4136-95AB-46B6-4B34CD0C6709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5" name="Freeform 84 1">
              <a:extLst>
                <a:ext uri="{FF2B5EF4-FFF2-40B4-BE49-F238E27FC236}">
                  <a16:creationId xmlns:a16="http://schemas.microsoft.com/office/drawing/2014/main" id="{D061E7E7-1E9E-6668-A518-59E7A8020131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6" name="Freeform 85 1">
              <a:extLst>
                <a:ext uri="{FF2B5EF4-FFF2-40B4-BE49-F238E27FC236}">
                  <a16:creationId xmlns:a16="http://schemas.microsoft.com/office/drawing/2014/main" id="{C80AE193-D156-A039-76A0-A4C6F22932F7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7" name="Freeform 86 1">
              <a:extLst>
                <a:ext uri="{FF2B5EF4-FFF2-40B4-BE49-F238E27FC236}">
                  <a16:creationId xmlns:a16="http://schemas.microsoft.com/office/drawing/2014/main" id="{DF8DB0C8-A31B-4015-9DFB-CF3C9D8C9A20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8" name="Freeform 87 1">
              <a:extLst>
                <a:ext uri="{FF2B5EF4-FFF2-40B4-BE49-F238E27FC236}">
                  <a16:creationId xmlns:a16="http://schemas.microsoft.com/office/drawing/2014/main" id="{7593B3BD-86AA-13B1-53CE-AF759C44B2A1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9" name="Freeform 88 1">
              <a:extLst>
                <a:ext uri="{FF2B5EF4-FFF2-40B4-BE49-F238E27FC236}">
                  <a16:creationId xmlns:a16="http://schemas.microsoft.com/office/drawing/2014/main" id="{DF158A82-D3E1-E527-775C-1474363879D2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0" name="Freeform 89 1">
              <a:extLst>
                <a:ext uri="{FF2B5EF4-FFF2-40B4-BE49-F238E27FC236}">
                  <a16:creationId xmlns:a16="http://schemas.microsoft.com/office/drawing/2014/main" id="{E3AE499E-1322-16E8-9A1C-4A105BCBB092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1" name="Freeform 90 1">
              <a:extLst>
                <a:ext uri="{FF2B5EF4-FFF2-40B4-BE49-F238E27FC236}">
                  <a16:creationId xmlns:a16="http://schemas.microsoft.com/office/drawing/2014/main" id="{EF29DE73-CCD7-6BCD-CDB3-D17DE75771DF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2" name="Freeform 91 1">
              <a:extLst>
                <a:ext uri="{FF2B5EF4-FFF2-40B4-BE49-F238E27FC236}">
                  <a16:creationId xmlns:a16="http://schemas.microsoft.com/office/drawing/2014/main" id="{E37ED5EF-19E2-96BC-FA8F-B0040A2E670A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3" name="Freeform 92 1">
              <a:extLst>
                <a:ext uri="{FF2B5EF4-FFF2-40B4-BE49-F238E27FC236}">
                  <a16:creationId xmlns:a16="http://schemas.microsoft.com/office/drawing/2014/main" id="{0AE47E16-63D7-C7BB-33F6-1941EA7D7DC3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4" name="Freeform 93 1">
              <a:extLst>
                <a:ext uri="{FF2B5EF4-FFF2-40B4-BE49-F238E27FC236}">
                  <a16:creationId xmlns:a16="http://schemas.microsoft.com/office/drawing/2014/main" id="{934A1D07-5623-9435-AF21-322D0B3E0A5F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5" name="Freeform 94 1">
              <a:extLst>
                <a:ext uri="{FF2B5EF4-FFF2-40B4-BE49-F238E27FC236}">
                  <a16:creationId xmlns:a16="http://schemas.microsoft.com/office/drawing/2014/main" id="{B7D2017A-E408-B28E-00D2-BC86681E4C38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6" name="Freeform 95 1">
              <a:extLst>
                <a:ext uri="{FF2B5EF4-FFF2-40B4-BE49-F238E27FC236}">
                  <a16:creationId xmlns:a16="http://schemas.microsoft.com/office/drawing/2014/main" id="{F69ED966-A795-93CD-33A2-88D1ADF08CE7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7" name="Freeform 96 1">
              <a:extLst>
                <a:ext uri="{FF2B5EF4-FFF2-40B4-BE49-F238E27FC236}">
                  <a16:creationId xmlns:a16="http://schemas.microsoft.com/office/drawing/2014/main" id="{C1B50286-D760-2D02-7F33-EE4B2F9C627F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8" name="Freeform 97 1">
              <a:extLst>
                <a:ext uri="{FF2B5EF4-FFF2-40B4-BE49-F238E27FC236}">
                  <a16:creationId xmlns:a16="http://schemas.microsoft.com/office/drawing/2014/main" id="{A9AB6467-EAE0-FDC4-799F-ED9A7130B200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9" name="Freeform 98 1">
              <a:extLst>
                <a:ext uri="{FF2B5EF4-FFF2-40B4-BE49-F238E27FC236}">
                  <a16:creationId xmlns:a16="http://schemas.microsoft.com/office/drawing/2014/main" id="{08FE86B5-CE5B-E3E4-4302-34DF5646DD4D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0" name="Freeform 99 1">
              <a:extLst>
                <a:ext uri="{FF2B5EF4-FFF2-40B4-BE49-F238E27FC236}">
                  <a16:creationId xmlns:a16="http://schemas.microsoft.com/office/drawing/2014/main" id="{B311D19E-B5A9-BB8C-1CCF-2C4414934F94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1" name="Freeform 100 1">
              <a:extLst>
                <a:ext uri="{FF2B5EF4-FFF2-40B4-BE49-F238E27FC236}">
                  <a16:creationId xmlns:a16="http://schemas.microsoft.com/office/drawing/2014/main" id="{9C430E1C-446D-3E5F-1871-DD044E239B4F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2" name="Freeform 101 1">
              <a:extLst>
                <a:ext uri="{FF2B5EF4-FFF2-40B4-BE49-F238E27FC236}">
                  <a16:creationId xmlns:a16="http://schemas.microsoft.com/office/drawing/2014/main" id="{86B3B1D9-2BF1-12E8-03BA-BD81D049C7C0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3" name="Freeform 102 1">
              <a:extLst>
                <a:ext uri="{FF2B5EF4-FFF2-40B4-BE49-F238E27FC236}">
                  <a16:creationId xmlns:a16="http://schemas.microsoft.com/office/drawing/2014/main" id="{31C303F5-5D82-622D-292B-14F995EB01F4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4" name="Freeform 103 1">
              <a:extLst>
                <a:ext uri="{FF2B5EF4-FFF2-40B4-BE49-F238E27FC236}">
                  <a16:creationId xmlns:a16="http://schemas.microsoft.com/office/drawing/2014/main" id="{F772A26A-121F-2D03-9557-1149DB33ABB9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5" name="Freeform 104 1">
              <a:extLst>
                <a:ext uri="{FF2B5EF4-FFF2-40B4-BE49-F238E27FC236}">
                  <a16:creationId xmlns:a16="http://schemas.microsoft.com/office/drawing/2014/main" id="{14CFFFB6-3F6D-F77E-5F1E-05C577E4C0FE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6" name="Freeform 105 1">
              <a:extLst>
                <a:ext uri="{FF2B5EF4-FFF2-40B4-BE49-F238E27FC236}">
                  <a16:creationId xmlns:a16="http://schemas.microsoft.com/office/drawing/2014/main" id="{5FBC1802-18EF-822B-99AE-04C6177F7FEA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7" name="Freeform 106 1">
              <a:extLst>
                <a:ext uri="{FF2B5EF4-FFF2-40B4-BE49-F238E27FC236}">
                  <a16:creationId xmlns:a16="http://schemas.microsoft.com/office/drawing/2014/main" id="{FAA9B239-0301-AC4D-AA1B-A1FB36089649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8" name="Freeform 107 1">
              <a:extLst>
                <a:ext uri="{FF2B5EF4-FFF2-40B4-BE49-F238E27FC236}">
                  <a16:creationId xmlns:a16="http://schemas.microsoft.com/office/drawing/2014/main" id="{780A2D10-CA9F-28DE-A805-E25C5822CEE5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9" name="Freeform 108 1">
              <a:extLst>
                <a:ext uri="{FF2B5EF4-FFF2-40B4-BE49-F238E27FC236}">
                  <a16:creationId xmlns:a16="http://schemas.microsoft.com/office/drawing/2014/main" id="{4612DCB0-EFE4-ED0C-D74F-99BA0B34B33C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0" name="Freeform 109 1">
              <a:extLst>
                <a:ext uri="{FF2B5EF4-FFF2-40B4-BE49-F238E27FC236}">
                  <a16:creationId xmlns:a16="http://schemas.microsoft.com/office/drawing/2014/main" id="{397A17C9-5A77-66DC-548F-53E0288C1F96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1" name="Freeform 110 1">
              <a:extLst>
                <a:ext uri="{FF2B5EF4-FFF2-40B4-BE49-F238E27FC236}">
                  <a16:creationId xmlns:a16="http://schemas.microsoft.com/office/drawing/2014/main" id="{EFF312CD-6502-415C-70A6-7E37D9EE5501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2" name="Freeform 111 1">
              <a:extLst>
                <a:ext uri="{FF2B5EF4-FFF2-40B4-BE49-F238E27FC236}">
                  <a16:creationId xmlns:a16="http://schemas.microsoft.com/office/drawing/2014/main" id="{26AE5BBF-5383-8DD4-E82C-664A1AF05FDD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3" name="Freeform 112 1">
              <a:extLst>
                <a:ext uri="{FF2B5EF4-FFF2-40B4-BE49-F238E27FC236}">
                  <a16:creationId xmlns:a16="http://schemas.microsoft.com/office/drawing/2014/main" id="{F69A73C1-218B-8B28-635B-024361A3F409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4" name="Freeform 113 1">
              <a:extLst>
                <a:ext uri="{FF2B5EF4-FFF2-40B4-BE49-F238E27FC236}">
                  <a16:creationId xmlns:a16="http://schemas.microsoft.com/office/drawing/2014/main" id="{4D165040-1573-CCED-7639-B7DBCA0C658E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5" name="Freeform 114 1">
              <a:extLst>
                <a:ext uri="{FF2B5EF4-FFF2-40B4-BE49-F238E27FC236}">
                  <a16:creationId xmlns:a16="http://schemas.microsoft.com/office/drawing/2014/main" id="{7030FDE9-A679-F13E-3365-6D02E25A2D35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6" name="Freeform 115 1">
              <a:extLst>
                <a:ext uri="{FF2B5EF4-FFF2-40B4-BE49-F238E27FC236}">
                  <a16:creationId xmlns:a16="http://schemas.microsoft.com/office/drawing/2014/main" id="{C20B92FB-087B-08E0-49A5-C15B29AC108D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7" name="Freeform 116 1">
              <a:extLst>
                <a:ext uri="{FF2B5EF4-FFF2-40B4-BE49-F238E27FC236}">
                  <a16:creationId xmlns:a16="http://schemas.microsoft.com/office/drawing/2014/main" id="{9F0E8AFA-E931-82FE-7A1E-F74225A4905C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8" name="Freeform 117 1">
              <a:extLst>
                <a:ext uri="{FF2B5EF4-FFF2-40B4-BE49-F238E27FC236}">
                  <a16:creationId xmlns:a16="http://schemas.microsoft.com/office/drawing/2014/main" id="{12AB4A29-679C-CDF2-62E3-7BE18E4769F9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" name="Freeform 118 1">
              <a:extLst>
                <a:ext uri="{FF2B5EF4-FFF2-40B4-BE49-F238E27FC236}">
                  <a16:creationId xmlns:a16="http://schemas.microsoft.com/office/drawing/2014/main" id="{1D792F05-6ECC-3213-6E7D-F54F24387DA4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0" name="Graphic 19">
            <a:extLst>
              <a:ext uri="{FF2B5EF4-FFF2-40B4-BE49-F238E27FC236}">
                <a16:creationId xmlns:a16="http://schemas.microsoft.com/office/drawing/2014/main" id="{14322EFD-D028-C652-F57E-F6C4C5C06533}"/>
              </a:ext>
            </a:extLst>
          </p:cNvPr>
          <p:cNvGrpSpPr/>
          <p:nvPr/>
        </p:nvGrpSpPr>
        <p:grpSpPr>
          <a:xfrm>
            <a:off x="1895139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1" name="Freeform 120 1">
              <a:extLst>
                <a:ext uri="{FF2B5EF4-FFF2-40B4-BE49-F238E27FC236}">
                  <a16:creationId xmlns:a16="http://schemas.microsoft.com/office/drawing/2014/main" id="{8B0100C4-902B-A369-2BD0-1D46B8B1C58F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" name="Freeform 121 1">
              <a:extLst>
                <a:ext uri="{FF2B5EF4-FFF2-40B4-BE49-F238E27FC236}">
                  <a16:creationId xmlns:a16="http://schemas.microsoft.com/office/drawing/2014/main" id="{2B84F39A-2075-9787-DB32-CFB405055D0D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" name="Freeform 122 1">
              <a:extLst>
                <a:ext uri="{FF2B5EF4-FFF2-40B4-BE49-F238E27FC236}">
                  <a16:creationId xmlns:a16="http://schemas.microsoft.com/office/drawing/2014/main" id="{8E8E5244-DAFE-2FB6-C331-99517FC512F9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" name="Freeform 123 1">
              <a:extLst>
                <a:ext uri="{FF2B5EF4-FFF2-40B4-BE49-F238E27FC236}">
                  <a16:creationId xmlns:a16="http://schemas.microsoft.com/office/drawing/2014/main" id="{933FAAE9-BA0A-C71E-5AB0-895CB65882EA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5" name="Graphic 19">
            <a:extLst>
              <a:ext uri="{FF2B5EF4-FFF2-40B4-BE49-F238E27FC236}">
                <a16:creationId xmlns:a16="http://schemas.microsoft.com/office/drawing/2014/main" id="{AC4D7825-4318-4DE7-7AC6-26740D780278}"/>
              </a:ext>
            </a:extLst>
          </p:cNvPr>
          <p:cNvGrpSpPr/>
          <p:nvPr/>
        </p:nvGrpSpPr>
        <p:grpSpPr>
          <a:xfrm>
            <a:off x="3005605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6" name="Freeform 125 1">
              <a:extLst>
                <a:ext uri="{FF2B5EF4-FFF2-40B4-BE49-F238E27FC236}">
                  <a16:creationId xmlns:a16="http://schemas.microsoft.com/office/drawing/2014/main" id="{9AEEF6BD-D221-0FF8-9084-130244C606ED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" name="Freeform 126 1">
              <a:extLst>
                <a:ext uri="{FF2B5EF4-FFF2-40B4-BE49-F238E27FC236}">
                  <a16:creationId xmlns:a16="http://schemas.microsoft.com/office/drawing/2014/main" id="{AF708815-41DA-ED06-B7F6-02F07B4B2395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" name="Freeform 127 1">
              <a:extLst>
                <a:ext uri="{FF2B5EF4-FFF2-40B4-BE49-F238E27FC236}">
                  <a16:creationId xmlns:a16="http://schemas.microsoft.com/office/drawing/2014/main" id="{5FFD1849-DE32-C0A2-FF39-FFA26D1596E8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" name="Freeform 128 1">
              <a:extLst>
                <a:ext uri="{FF2B5EF4-FFF2-40B4-BE49-F238E27FC236}">
                  <a16:creationId xmlns:a16="http://schemas.microsoft.com/office/drawing/2014/main" id="{A531C27B-57EC-A417-F4DA-273BABC56D2C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" name="Graphic 19">
            <a:extLst>
              <a:ext uri="{FF2B5EF4-FFF2-40B4-BE49-F238E27FC236}">
                <a16:creationId xmlns:a16="http://schemas.microsoft.com/office/drawing/2014/main" id="{23AF96C7-A911-B456-9566-3CCFB95216ED}"/>
              </a:ext>
            </a:extLst>
          </p:cNvPr>
          <p:cNvGrpSpPr/>
          <p:nvPr/>
        </p:nvGrpSpPr>
        <p:grpSpPr>
          <a:xfrm>
            <a:off x="4167344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31" name="Freeform 130 1">
              <a:extLst>
                <a:ext uri="{FF2B5EF4-FFF2-40B4-BE49-F238E27FC236}">
                  <a16:creationId xmlns:a16="http://schemas.microsoft.com/office/drawing/2014/main" id="{D8E51960-39CC-FC8A-7281-0FFC2B16C88E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" name="Freeform 131 1">
              <a:extLst>
                <a:ext uri="{FF2B5EF4-FFF2-40B4-BE49-F238E27FC236}">
                  <a16:creationId xmlns:a16="http://schemas.microsoft.com/office/drawing/2014/main" id="{9064092D-67E9-9731-866D-C8D193F03260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" name="Freeform 132 1">
              <a:extLst>
                <a:ext uri="{FF2B5EF4-FFF2-40B4-BE49-F238E27FC236}">
                  <a16:creationId xmlns:a16="http://schemas.microsoft.com/office/drawing/2014/main" id="{AE54C497-1008-EF60-F3C5-B5B6B20B4128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4" name="Graphic 19">
            <a:extLst>
              <a:ext uri="{FF2B5EF4-FFF2-40B4-BE49-F238E27FC236}">
                <a16:creationId xmlns:a16="http://schemas.microsoft.com/office/drawing/2014/main" id="{50B55620-7DA1-6A2D-F0EA-E4B56BFA3160}"/>
              </a:ext>
            </a:extLst>
          </p:cNvPr>
          <p:cNvGrpSpPr/>
          <p:nvPr/>
        </p:nvGrpSpPr>
        <p:grpSpPr>
          <a:xfrm>
            <a:off x="5277808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35" name="Freeform 134 1">
              <a:extLst>
                <a:ext uri="{FF2B5EF4-FFF2-40B4-BE49-F238E27FC236}">
                  <a16:creationId xmlns:a16="http://schemas.microsoft.com/office/drawing/2014/main" id="{D37698CE-9362-2941-2E3C-FC3811AE8AB1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" name="Freeform 135 1">
              <a:extLst>
                <a:ext uri="{FF2B5EF4-FFF2-40B4-BE49-F238E27FC236}">
                  <a16:creationId xmlns:a16="http://schemas.microsoft.com/office/drawing/2014/main" id="{4975BA88-1EF0-AF58-BDAE-98F76CCD4103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" name="Freeform 136 1">
              <a:extLst>
                <a:ext uri="{FF2B5EF4-FFF2-40B4-BE49-F238E27FC236}">
                  <a16:creationId xmlns:a16="http://schemas.microsoft.com/office/drawing/2014/main" id="{D353AA94-B515-BC31-FA6E-F1365A658F11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8" name="Graphic 19">
            <a:extLst>
              <a:ext uri="{FF2B5EF4-FFF2-40B4-BE49-F238E27FC236}">
                <a16:creationId xmlns:a16="http://schemas.microsoft.com/office/drawing/2014/main" id="{699A05A1-8788-EF8C-067E-FBE9140506FE}"/>
              </a:ext>
            </a:extLst>
          </p:cNvPr>
          <p:cNvGrpSpPr/>
          <p:nvPr/>
        </p:nvGrpSpPr>
        <p:grpSpPr>
          <a:xfrm>
            <a:off x="6388261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9" name="Freeform 138 1">
              <a:extLst>
                <a:ext uri="{FF2B5EF4-FFF2-40B4-BE49-F238E27FC236}">
                  <a16:creationId xmlns:a16="http://schemas.microsoft.com/office/drawing/2014/main" id="{E7B05D25-0DDC-A12E-0ECD-A64279DE4B60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" name="Freeform 139 1">
              <a:extLst>
                <a:ext uri="{FF2B5EF4-FFF2-40B4-BE49-F238E27FC236}">
                  <a16:creationId xmlns:a16="http://schemas.microsoft.com/office/drawing/2014/main" id="{BC93A030-100F-1E4C-819B-D3D88DBB82C3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" name="Freeform 140 1">
              <a:extLst>
                <a:ext uri="{FF2B5EF4-FFF2-40B4-BE49-F238E27FC236}">
                  <a16:creationId xmlns:a16="http://schemas.microsoft.com/office/drawing/2014/main" id="{66EA6DAC-5D96-AE93-9D36-D971CB214E8A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59" name="Graphic 19">
            <a:extLst>
              <a:ext uri="{FF2B5EF4-FFF2-40B4-BE49-F238E27FC236}">
                <a16:creationId xmlns:a16="http://schemas.microsoft.com/office/drawing/2014/main" id="{6645C991-44B6-390B-D1FB-5ED79A54F852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160" name="Freeform 159 1">
              <a:extLst>
                <a:ext uri="{FF2B5EF4-FFF2-40B4-BE49-F238E27FC236}">
                  <a16:creationId xmlns:a16="http://schemas.microsoft.com/office/drawing/2014/main" id="{41C5D0BE-9B1F-E41B-838A-14C7130D7013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1" name="Freeform 160 1">
              <a:extLst>
                <a:ext uri="{FF2B5EF4-FFF2-40B4-BE49-F238E27FC236}">
                  <a16:creationId xmlns:a16="http://schemas.microsoft.com/office/drawing/2014/main" id="{23A3FFDF-AB6C-392B-989A-C94B9F6F0A21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2" name="Freeform 161 1">
              <a:extLst>
                <a:ext uri="{FF2B5EF4-FFF2-40B4-BE49-F238E27FC236}">
                  <a16:creationId xmlns:a16="http://schemas.microsoft.com/office/drawing/2014/main" id="{DF2DFF9D-5096-B633-A214-A41DCE0D2886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3557CB9-FE1C-2FD7-85CA-E51B017F29E8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0B5BFA2-F388-46F9-5BFF-67D4AD1D3CA8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C2D08FB7-7BAF-8BEC-9B0F-6EAFCBD24BF2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71C6C2E-2144-0482-544F-4A43A47A015F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45D583E-D92B-CB27-6610-4E0F864A66B3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7F90B55-27F0-AB80-7828-A29032856891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9" name="Freeform 168 1">
              <a:extLst>
                <a:ext uri="{FF2B5EF4-FFF2-40B4-BE49-F238E27FC236}">
                  <a16:creationId xmlns:a16="http://schemas.microsoft.com/office/drawing/2014/main" id="{362E0756-F3EC-4236-8ECE-36217BB86721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0" name="Freeform 169 1">
              <a:extLst>
                <a:ext uri="{FF2B5EF4-FFF2-40B4-BE49-F238E27FC236}">
                  <a16:creationId xmlns:a16="http://schemas.microsoft.com/office/drawing/2014/main" id="{2AA3D66B-217A-8C67-CBA7-6922074927E7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1" name="Freeform 170 1">
              <a:extLst>
                <a:ext uri="{FF2B5EF4-FFF2-40B4-BE49-F238E27FC236}">
                  <a16:creationId xmlns:a16="http://schemas.microsoft.com/office/drawing/2014/main" id="{363B6D59-DE09-AC97-C99E-632915132CA2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2" name="Freeform 171 1">
              <a:extLst>
                <a:ext uri="{FF2B5EF4-FFF2-40B4-BE49-F238E27FC236}">
                  <a16:creationId xmlns:a16="http://schemas.microsoft.com/office/drawing/2014/main" id="{B46A2B3F-32A1-29A9-2B97-7A369B6EE09E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3" name="Freeform 172 1">
              <a:extLst>
                <a:ext uri="{FF2B5EF4-FFF2-40B4-BE49-F238E27FC236}">
                  <a16:creationId xmlns:a16="http://schemas.microsoft.com/office/drawing/2014/main" id="{B18C5D2C-B949-E598-EA4D-32FB18EB00BE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CF0BC96-9641-02FB-D92C-5ACD13CC26ED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22F62A9-E04D-AA16-862C-717177253E00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0E61AF8F-6704-0725-95AC-1E89EDC4FA43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C482486-40D1-6A8B-A930-748E10B052A8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C47BE094-0D93-FB9E-EF11-2935D24AF31C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CD6E66F-F367-FDCC-8080-714AD379A925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0" name="Freeform 179 1">
              <a:extLst>
                <a:ext uri="{FF2B5EF4-FFF2-40B4-BE49-F238E27FC236}">
                  <a16:creationId xmlns:a16="http://schemas.microsoft.com/office/drawing/2014/main" id="{33E65778-8211-6E8A-16A6-61EA945033A2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1" name="Freeform 180 1">
              <a:extLst>
                <a:ext uri="{FF2B5EF4-FFF2-40B4-BE49-F238E27FC236}">
                  <a16:creationId xmlns:a16="http://schemas.microsoft.com/office/drawing/2014/main" id="{21BD6621-64B9-ECF1-FB24-A1E3DB64EA8E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2" name="Freeform 181 1">
              <a:extLst>
                <a:ext uri="{FF2B5EF4-FFF2-40B4-BE49-F238E27FC236}">
                  <a16:creationId xmlns:a16="http://schemas.microsoft.com/office/drawing/2014/main" id="{0B663711-9D79-A27D-C031-13E494D52063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3" name="Freeform 182 1">
              <a:extLst>
                <a:ext uri="{FF2B5EF4-FFF2-40B4-BE49-F238E27FC236}">
                  <a16:creationId xmlns:a16="http://schemas.microsoft.com/office/drawing/2014/main" id="{88D390B1-0F4E-C44B-4CB2-AF7276DE79CE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4" name="Freeform 183 1">
              <a:extLst>
                <a:ext uri="{FF2B5EF4-FFF2-40B4-BE49-F238E27FC236}">
                  <a16:creationId xmlns:a16="http://schemas.microsoft.com/office/drawing/2014/main" id="{E5B8F776-D2AE-FF25-E701-3514F6FB3880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00509825-BA2D-08DD-95AF-76D45001EBAD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F6785A0-7BCB-B33E-22BE-EE7B1D4CFB1A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FC70C9A-DC90-531E-5289-CA1F389842D9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735AD82-29A3-E9D9-AEDF-6431061392B6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48879C3E-3CF3-D60D-744A-4DCB3DEB8BA9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749588C8-E07E-8EED-8450-E65132555FE7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9940BDB-942A-158B-7D46-DADB6AD979B3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486F662C-84A2-B681-0CCC-5D1F5A501DAF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1BEB43-F056-B1EA-CE9B-4863FFD2C47C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622130A-67B6-2693-1FBA-044326AFC577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37BDACC-D83A-2F02-3BC4-4DA8D4BB319A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8A70D13-F492-7896-76B3-D9B05F90578C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1D42A4C-131B-BD74-9395-90492F21756F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03ADD65-7AC2-0C94-7A4A-6312843094E1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6A6EC05-DEF8-DDEE-69FD-9D10F0B4805C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A51A654-471E-95E6-0EEB-6AA9B17ED18A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FE131EC-0B6C-D9C1-48E0-CD343A8AF03F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F8174FA-3D9B-EA75-E9A1-BDAB90706468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DD44EBFB-DF50-5101-3FE8-B3082A006BF7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48E5CEF-ACC0-B073-CDF4-8E051EF6AD3E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998A2CF-D76C-B571-59EC-961C69D3BEE7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0CFE6C3-97BE-DF33-2E7C-8C9BA257626B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DC50D801-F356-F061-5BB6-898599B00016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5DB9C06C-433F-B1BE-4299-C45506D1419B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8E2A39DD-12CE-34DE-585C-65A2FDC53168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1078F09D-0324-7F40-C9ED-DE566446C18C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E620902-93F0-F0F9-8B7F-821A98E9A495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19E5EC1E-9A55-E938-795D-725587AA0ACA}"/>
              </a:ext>
            </a:extLst>
          </p:cNvPr>
          <p:cNvSpPr/>
          <p:nvPr/>
        </p:nvSpPr>
        <p:spPr>
          <a:xfrm>
            <a:off x="1679523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213" name="Graphic 19">
            <a:extLst>
              <a:ext uri="{FF2B5EF4-FFF2-40B4-BE49-F238E27FC236}">
                <a16:creationId xmlns:a16="http://schemas.microsoft.com/office/drawing/2014/main" id="{B09524F1-04C2-BDF0-2386-78C877E22EF6}"/>
              </a:ext>
            </a:extLst>
          </p:cNvPr>
          <p:cNvGrpSpPr/>
          <p:nvPr/>
        </p:nvGrpSpPr>
        <p:grpSpPr>
          <a:xfrm>
            <a:off x="1764709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375DE80-2622-CE34-41CF-626ECEFFA209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1E7EBE6-3DF1-D39A-27B7-C825DBD9D16D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24143E8-8878-5AC1-1738-883338BF5A38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17" name="Graphic 19">
            <a:extLst>
              <a:ext uri="{FF2B5EF4-FFF2-40B4-BE49-F238E27FC236}">
                <a16:creationId xmlns:a16="http://schemas.microsoft.com/office/drawing/2014/main" id="{E3596593-A900-36B7-D756-729D53D0A77B}"/>
              </a:ext>
            </a:extLst>
          </p:cNvPr>
          <p:cNvGrpSpPr/>
          <p:nvPr/>
        </p:nvGrpSpPr>
        <p:grpSpPr>
          <a:xfrm>
            <a:off x="1679523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3254999-C691-53F7-D327-7D273C3000B9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EC28195-0268-D744-3B11-1AD37D79C66E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5A37CE0-09CD-B3A5-ACD2-1DD493E1BC06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EE9905A-5A7B-8D5E-55B5-986AA9DEF73C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2" name="Graphic 19">
            <a:extLst>
              <a:ext uri="{FF2B5EF4-FFF2-40B4-BE49-F238E27FC236}">
                <a16:creationId xmlns:a16="http://schemas.microsoft.com/office/drawing/2014/main" id="{C56BAB0B-CA9E-EA1F-6C56-8A84598645B7}"/>
              </a:ext>
            </a:extLst>
          </p:cNvPr>
          <p:cNvGrpSpPr/>
          <p:nvPr/>
        </p:nvGrpSpPr>
        <p:grpSpPr>
          <a:xfrm>
            <a:off x="1679523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5CB512E4-DDAF-9B69-1D04-91D2C60A4B7E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A6267D2-2BD6-A18F-028E-906509DDEA42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2ED187F-32E8-A4F0-79FA-FB49E830F030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C832BB-9E74-60CE-8FBE-C93F0B65A783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7" name="Graphic 19">
            <a:extLst>
              <a:ext uri="{FF2B5EF4-FFF2-40B4-BE49-F238E27FC236}">
                <a16:creationId xmlns:a16="http://schemas.microsoft.com/office/drawing/2014/main" id="{09EA441D-5CB9-56DA-B563-ECC02F456266}"/>
              </a:ext>
            </a:extLst>
          </p:cNvPr>
          <p:cNvGrpSpPr/>
          <p:nvPr/>
        </p:nvGrpSpPr>
        <p:grpSpPr>
          <a:xfrm>
            <a:off x="1679523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1C9D88D-30DE-1460-A9DC-F0C2ECA31969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80E483AE-02F9-94CB-C846-7BDAD8A2C812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03C4B068-ECB6-453C-D878-82F3E28D67BF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426E4D7-EE42-6D58-67EF-4FE92C10F5AE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32" name="Graphic 19">
            <a:extLst>
              <a:ext uri="{FF2B5EF4-FFF2-40B4-BE49-F238E27FC236}">
                <a16:creationId xmlns:a16="http://schemas.microsoft.com/office/drawing/2014/main" id="{0039952C-9438-7129-B0BC-EABED6259A03}"/>
              </a:ext>
            </a:extLst>
          </p:cNvPr>
          <p:cNvGrpSpPr/>
          <p:nvPr/>
        </p:nvGrpSpPr>
        <p:grpSpPr>
          <a:xfrm>
            <a:off x="1372033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4E00DC2-030C-8456-D80E-AD5935149604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043C0BA-F0CF-7E72-C137-C600F24BADC2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5F69D0E-D76C-5982-BA44-AFC43AE2CD01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CFFD39FF-978C-964C-DD0D-099132A87BB5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8A138DA-19B7-5FBB-538F-E9B030CE1E42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7808081-4552-96E6-6CC0-3EA864479975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D46A05AD-430D-0B75-0739-724C42A028B3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DCECC79-6B3F-9B7F-246D-871DDC579AF6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792EFFE-205C-24DA-A076-8D62F320BB9B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E315D7B-04A1-C295-FBDA-32180D414FC2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FD984AC-2668-A848-8BF5-91EC6BFEADF2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9D4B0837-C376-F0C9-C402-7A76ECE800F8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8916B26-A908-163B-3F07-415C0D13014F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16C95933-2023-E686-0646-CE43851BF6FA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54D5D71-6FE7-AD2E-0AB3-E6286A333ACD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A1CA1879-25F6-0A4C-BC74-F2DD1A655C44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A3155B-5174-8DA2-42A3-BE371FDC0E0E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B6DF726-2323-1A81-5BD9-3B96B6A3C5D2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D0262AF4-C21F-025A-45B6-46B430AFEB1F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3A388C22-3366-233E-C8A3-EB64ED462A1C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9A85C21-DA16-3E74-6EE1-29841CE6D493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5799EC0-C96A-8618-87C7-B50B21B3D138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79B6D3ED-235D-F839-A12B-677E997E6765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3D9458A-DE63-1632-591E-67AE2EE64B8C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2429115E-0388-66C8-1A0F-058B9212418A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F0C37A2C-DF84-1673-E423-85ED29E730AB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1414E05-BF3F-6884-2111-C088C9C4F461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BCA32C0-156A-F8A9-5A65-3C0BA107F0FF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F14C79F-7FCD-A50F-C7E2-A5CA271FD4B0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03EB35B0-2D36-D0D1-E513-168FE1667FF0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92F0E72-13FA-F881-DAA8-92E30A55D26E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7660B61-9C4D-06D4-9996-4279A1BE5F6C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108E99D-31B7-61EC-B9FC-DD89527A86E4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FD316B7-9875-17A8-06ED-2E282731A317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424E135-90A1-B0B3-855E-BA35284EDABF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DE544D90-7808-A0D6-47BF-3ADC6FDE346D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D9FFBDA1-D126-1E6F-B9E6-9848898F7406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652C9B4-C4C7-F58B-AC60-8609529E0353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319" name="Straight Connector 318">
            <a:extLst>
              <a:ext uri="{FF2B5EF4-FFF2-40B4-BE49-F238E27FC236}">
                <a16:creationId xmlns:a16="http://schemas.microsoft.com/office/drawing/2014/main" id="{095405D3-E65B-7774-0CB9-A45BA298A0F6}"/>
              </a:ext>
            </a:extLst>
          </p:cNvPr>
          <p:cNvCxnSpPr>
            <a:cxnSpLocks/>
          </p:cNvCxnSpPr>
          <p:nvPr/>
        </p:nvCxnSpPr>
        <p:spPr>
          <a:xfrm flipH="1">
            <a:off x="4243818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5" name="Oval 534">
            <a:extLst>
              <a:ext uri="{FF2B5EF4-FFF2-40B4-BE49-F238E27FC236}">
                <a16:creationId xmlns:a16="http://schemas.microsoft.com/office/drawing/2014/main" id="{27E59F03-FFE6-2760-456E-FEC9F925D4F8}"/>
              </a:ext>
            </a:extLst>
          </p:cNvPr>
          <p:cNvSpPr/>
          <p:nvPr/>
        </p:nvSpPr>
        <p:spPr>
          <a:xfrm>
            <a:off x="3610185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6" name="Oval 535">
            <a:extLst>
              <a:ext uri="{FF2B5EF4-FFF2-40B4-BE49-F238E27FC236}">
                <a16:creationId xmlns:a16="http://schemas.microsoft.com/office/drawing/2014/main" id="{9D9B7EC9-5CF7-5A75-B4B0-CBBD0E81C682}"/>
              </a:ext>
            </a:extLst>
          </p:cNvPr>
          <p:cNvSpPr/>
          <p:nvPr/>
        </p:nvSpPr>
        <p:spPr>
          <a:xfrm>
            <a:off x="3501438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7" name="Oval 536">
            <a:extLst>
              <a:ext uri="{FF2B5EF4-FFF2-40B4-BE49-F238E27FC236}">
                <a16:creationId xmlns:a16="http://schemas.microsoft.com/office/drawing/2014/main" id="{4E3AB106-5A1F-24E4-E67A-6BB04C43E82C}"/>
              </a:ext>
            </a:extLst>
          </p:cNvPr>
          <p:cNvSpPr/>
          <p:nvPr/>
        </p:nvSpPr>
        <p:spPr>
          <a:xfrm>
            <a:off x="3934287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8" name="Oval 537">
            <a:extLst>
              <a:ext uri="{FF2B5EF4-FFF2-40B4-BE49-F238E27FC236}">
                <a16:creationId xmlns:a16="http://schemas.microsoft.com/office/drawing/2014/main" id="{DBD1FA6A-CE0C-9A88-9030-A55674AEA7EC}"/>
              </a:ext>
            </a:extLst>
          </p:cNvPr>
          <p:cNvSpPr/>
          <p:nvPr/>
        </p:nvSpPr>
        <p:spPr>
          <a:xfrm>
            <a:off x="3453399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9" name="Oval 538">
            <a:extLst>
              <a:ext uri="{FF2B5EF4-FFF2-40B4-BE49-F238E27FC236}">
                <a16:creationId xmlns:a16="http://schemas.microsoft.com/office/drawing/2014/main" id="{3108AAAC-BF3E-DDA1-7882-346D53846B88}"/>
              </a:ext>
            </a:extLst>
          </p:cNvPr>
          <p:cNvSpPr/>
          <p:nvPr/>
        </p:nvSpPr>
        <p:spPr>
          <a:xfrm>
            <a:off x="3910235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2" name="Oval 541">
            <a:extLst>
              <a:ext uri="{FF2B5EF4-FFF2-40B4-BE49-F238E27FC236}">
                <a16:creationId xmlns:a16="http://schemas.microsoft.com/office/drawing/2014/main" id="{35A197DF-83E7-9679-A42E-EBF56DEA7103}"/>
              </a:ext>
            </a:extLst>
          </p:cNvPr>
          <p:cNvSpPr/>
          <p:nvPr/>
        </p:nvSpPr>
        <p:spPr>
          <a:xfrm>
            <a:off x="2882150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6" name="Oval 545">
            <a:extLst>
              <a:ext uri="{FF2B5EF4-FFF2-40B4-BE49-F238E27FC236}">
                <a16:creationId xmlns:a16="http://schemas.microsoft.com/office/drawing/2014/main" id="{201DD2F7-6801-5B4E-EF07-CA9465EFB41C}"/>
              </a:ext>
            </a:extLst>
          </p:cNvPr>
          <p:cNvSpPr/>
          <p:nvPr/>
        </p:nvSpPr>
        <p:spPr>
          <a:xfrm>
            <a:off x="2692603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7" name="Oval 546">
            <a:extLst>
              <a:ext uri="{FF2B5EF4-FFF2-40B4-BE49-F238E27FC236}">
                <a16:creationId xmlns:a16="http://schemas.microsoft.com/office/drawing/2014/main" id="{09BED083-CE76-5DDE-B595-817F89E7C9A6}"/>
              </a:ext>
            </a:extLst>
          </p:cNvPr>
          <p:cNvSpPr/>
          <p:nvPr/>
        </p:nvSpPr>
        <p:spPr>
          <a:xfrm>
            <a:off x="2541717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8" name="Oval 547">
            <a:extLst>
              <a:ext uri="{FF2B5EF4-FFF2-40B4-BE49-F238E27FC236}">
                <a16:creationId xmlns:a16="http://schemas.microsoft.com/office/drawing/2014/main" id="{E426D8DD-11C7-C376-2F77-B238C367C69E}"/>
              </a:ext>
            </a:extLst>
          </p:cNvPr>
          <p:cNvSpPr/>
          <p:nvPr/>
        </p:nvSpPr>
        <p:spPr>
          <a:xfrm>
            <a:off x="2464953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9" name="Oval 548">
            <a:extLst>
              <a:ext uri="{FF2B5EF4-FFF2-40B4-BE49-F238E27FC236}">
                <a16:creationId xmlns:a16="http://schemas.microsoft.com/office/drawing/2014/main" id="{776570DC-8CB1-70B7-FAF6-FC9E980D2B4E}"/>
              </a:ext>
            </a:extLst>
          </p:cNvPr>
          <p:cNvSpPr/>
          <p:nvPr/>
        </p:nvSpPr>
        <p:spPr>
          <a:xfrm>
            <a:off x="2393264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50" name="Oval 549">
            <a:extLst>
              <a:ext uri="{FF2B5EF4-FFF2-40B4-BE49-F238E27FC236}">
                <a16:creationId xmlns:a16="http://schemas.microsoft.com/office/drawing/2014/main" id="{0113B5BD-0E3B-A245-AD90-760CBBB32C1F}"/>
              </a:ext>
            </a:extLst>
          </p:cNvPr>
          <p:cNvSpPr/>
          <p:nvPr/>
        </p:nvSpPr>
        <p:spPr>
          <a:xfrm>
            <a:off x="3102541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9F3A655F-C956-A96F-37B7-4A198CB7CD8D}"/>
              </a:ext>
            </a:extLst>
          </p:cNvPr>
          <p:cNvGrpSpPr/>
          <p:nvPr/>
        </p:nvGrpSpPr>
        <p:grpSpPr>
          <a:xfrm>
            <a:off x="2061927" y="1450366"/>
            <a:ext cx="4956271" cy="3883190"/>
            <a:chOff x="732260" y="250599"/>
            <a:chExt cx="4009170" cy="3141146"/>
          </a:xfrm>
        </p:grpSpPr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B7828759-EDB6-50AD-E63B-88DD473C54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C1424E92-34A0-906B-82CC-6E05D5867F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332B684-5D35-20FE-8167-32FA14D8953E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6FFFCF55-08E3-E725-A934-3348C83F14D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52962D1-79F5-0022-AC91-4A88EBC65D98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B59BD706-ABCB-E902-D617-14A5B9FC17DE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23D7703D-AFF6-8FD0-DF67-716AB1EE8649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BBF09785-208C-7FE2-4E77-6301C78956FE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1A661B1-3AB3-07EB-11A7-6DDDF9E6CB45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74A6CB5-28C3-A683-4EBC-5B5DEA23784B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1FB6DD6-9C78-FA0E-585D-7B5399F0B5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10628219-FEE4-CC9B-5891-4C41F6A74F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D5660A-9467-7CC7-B7A2-83164856C0CA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9C97B501-40B6-4B92-DD9A-F697D4ACF4DB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A25B45DA-4405-3781-7B3F-E711113FAD27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01BC2023-FDF7-2B56-9FBE-FCD675F74A74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33EB5B69-74D2-31D7-64BF-BA9EE202EA6C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22" name="Straight Connector 721">
            <a:extLst>
              <a:ext uri="{FF2B5EF4-FFF2-40B4-BE49-F238E27FC236}">
                <a16:creationId xmlns:a16="http://schemas.microsoft.com/office/drawing/2014/main" id="{0A76E150-6AF6-6C4C-4B7F-517722796A0E}"/>
              </a:ext>
            </a:extLst>
          </p:cNvPr>
          <p:cNvCxnSpPr>
            <a:cxnSpLocks/>
          </p:cNvCxnSpPr>
          <p:nvPr/>
        </p:nvCxnSpPr>
        <p:spPr>
          <a:xfrm flipV="1">
            <a:off x="6135816" y="4435802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9" name="Group 35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EEB1C391-AE54-EEB4-8160-5777051A65B4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404821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348" name="Freeform 17 1 1">
              <a:extLst>
                <a:ext uri="{FF2B5EF4-FFF2-40B4-BE49-F238E27FC236}">
                  <a16:creationId xmlns:a16="http://schemas.microsoft.com/office/drawing/2014/main" id="{09F0C4DC-B6A7-43E5-37D5-C3881D8318D0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49" name="Freeform 18 1 1">
              <a:extLst>
                <a:ext uri="{FF2B5EF4-FFF2-40B4-BE49-F238E27FC236}">
                  <a16:creationId xmlns:a16="http://schemas.microsoft.com/office/drawing/2014/main" id="{83A39C50-4A53-2F23-FBE9-79F157659762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0" name="Freeform 19 1 1">
              <a:extLst>
                <a:ext uri="{FF2B5EF4-FFF2-40B4-BE49-F238E27FC236}">
                  <a16:creationId xmlns:a16="http://schemas.microsoft.com/office/drawing/2014/main" id="{C0FBFC47-3772-CEB9-EAB2-67ED3FB98300}"/>
                </a:ext>
              </a:extLst>
            </p:cNvPr>
            <p:cNvSpPr>
              <a:spLocks noEditPoints="1"/>
            </p:cNvSpPr>
            <p:nvPr>
              <p:custDataLst>
                <p:tags r:id="rId78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1" name="Freeform 20 1 1">
              <a:extLst>
                <a:ext uri="{FF2B5EF4-FFF2-40B4-BE49-F238E27FC236}">
                  <a16:creationId xmlns:a16="http://schemas.microsoft.com/office/drawing/2014/main" id="{731B1612-8AC7-BAFE-F6A5-B25B42015362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2" name="Freeform 21 1 1">
              <a:extLst>
                <a:ext uri="{FF2B5EF4-FFF2-40B4-BE49-F238E27FC236}">
                  <a16:creationId xmlns:a16="http://schemas.microsoft.com/office/drawing/2014/main" id="{EBC4A284-0B49-E7BA-6985-9CC20A531B74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3" name="Freeform 22 1 1">
              <a:extLst>
                <a:ext uri="{FF2B5EF4-FFF2-40B4-BE49-F238E27FC236}">
                  <a16:creationId xmlns:a16="http://schemas.microsoft.com/office/drawing/2014/main" id="{FD904E18-9B46-6FDF-CEB3-0E20C7975EA1}"/>
                </a:ext>
              </a:extLst>
            </p:cNvPr>
            <p:cNvSpPr>
              <a:spLocks noEditPoints="1"/>
            </p:cNvSpPr>
            <p:nvPr>
              <p:custDataLst>
                <p:tags r:id="rId81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4" name="Freeform 23 1 1">
              <a:extLst>
                <a:ext uri="{FF2B5EF4-FFF2-40B4-BE49-F238E27FC236}">
                  <a16:creationId xmlns:a16="http://schemas.microsoft.com/office/drawing/2014/main" id="{45C5E5BD-5287-3A10-2AA8-99C21978A515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5" name="Freeform 24 1 1">
              <a:extLst>
                <a:ext uri="{FF2B5EF4-FFF2-40B4-BE49-F238E27FC236}">
                  <a16:creationId xmlns:a16="http://schemas.microsoft.com/office/drawing/2014/main" id="{48BD3DD6-9D5F-509B-9DED-0DFFDF6EC3AB}"/>
                </a:ext>
              </a:extLst>
            </p:cNvPr>
            <p:cNvSpPr>
              <a:spLocks noEditPoints="1"/>
            </p:cNvSpPr>
            <p:nvPr>
              <p:custDataLst>
                <p:tags r:id="rId83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6" name="Freeform 25 1 1">
              <a:extLst>
                <a:ext uri="{FF2B5EF4-FFF2-40B4-BE49-F238E27FC236}">
                  <a16:creationId xmlns:a16="http://schemas.microsoft.com/office/drawing/2014/main" id="{10B58F26-C115-B243-D23F-6C5364322B08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7" name="Freeform 26 1 1">
              <a:extLst>
                <a:ext uri="{FF2B5EF4-FFF2-40B4-BE49-F238E27FC236}">
                  <a16:creationId xmlns:a16="http://schemas.microsoft.com/office/drawing/2014/main" id="{92255D13-0A2F-01FD-1F74-51D37E5E01E3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19" name="Group 418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7D0029B3-379E-4779-CDC3-1E52F2CC7F54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573140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414" name="Freeform 42 2 1">
              <a:extLst>
                <a:ext uri="{FF2B5EF4-FFF2-40B4-BE49-F238E27FC236}">
                  <a16:creationId xmlns:a16="http://schemas.microsoft.com/office/drawing/2014/main" id="{ED99BB2B-9826-42EB-D507-DA702CA37151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5" name="Freeform 43 2 1">
              <a:extLst>
                <a:ext uri="{FF2B5EF4-FFF2-40B4-BE49-F238E27FC236}">
                  <a16:creationId xmlns:a16="http://schemas.microsoft.com/office/drawing/2014/main" id="{E2A1938C-AA21-1AF3-5C6D-26D97ECF5E2B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6" name="Freeform 44 2 1">
              <a:extLst>
                <a:ext uri="{FF2B5EF4-FFF2-40B4-BE49-F238E27FC236}">
                  <a16:creationId xmlns:a16="http://schemas.microsoft.com/office/drawing/2014/main" id="{B506FBC8-CF8E-3BD1-25A0-3763D461CA48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7" name="Freeform 45 2 1">
              <a:extLst>
                <a:ext uri="{FF2B5EF4-FFF2-40B4-BE49-F238E27FC236}">
                  <a16:creationId xmlns:a16="http://schemas.microsoft.com/office/drawing/2014/main" id="{E52F3057-F962-71EC-7192-30E51E994855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44" name="Group 443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B1F33A4F-B1CF-51C9-B4C0-C0EC1C7E6449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277808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436" name="Freeform 52 2 1 1">
              <a:extLst>
                <a:ext uri="{FF2B5EF4-FFF2-40B4-BE49-F238E27FC236}">
                  <a16:creationId xmlns:a16="http://schemas.microsoft.com/office/drawing/2014/main" id="{454216FE-62FA-C144-4D09-5C7E3BC028CC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7" name="Freeform 53 2 1 1">
              <a:extLst>
                <a:ext uri="{FF2B5EF4-FFF2-40B4-BE49-F238E27FC236}">
                  <a16:creationId xmlns:a16="http://schemas.microsoft.com/office/drawing/2014/main" id="{B1C75995-306A-579D-DC50-638D8CCB674F}"/>
                </a:ext>
              </a:extLst>
            </p:cNvPr>
            <p:cNvSpPr>
              <a:spLocks noEditPoints="1"/>
            </p:cNvSpPr>
            <p:nvPr>
              <p:custDataLst>
                <p:tags r:id="rId66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8" name="Freeform 54 2 1 1">
              <a:extLst>
                <a:ext uri="{FF2B5EF4-FFF2-40B4-BE49-F238E27FC236}">
                  <a16:creationId xmlns:a16="http://schemas.microsoft.com/office/drawing/2014/main" id="{AD72E0C1-B116-3729-6A53-15D9B0433A3F}"/>
                </a:ext>
              </a:extLst>
            </p:cNvPr>
            <p:cNvSpPr>
              <a:spLocks noEditPoints="1"/>
            </p:cNvSpPr>
            <p:nvPr>
              <p:custDataLst>
                <p:tags r:id="rId67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9" name="Freeform 55 2 1 1">
              <a:extLst>
                <a:ext uri="{FF2B5EF4-FFF2-40B4-BE49-F238E27FC236}">
                  <a16:creationId xmlns:a16="http://schemas.microsoft.com/office/drawing/2014/main" id="{8277ADAA-E409-2E96-66D5-E1528993F656}"/>
                </a:ext>
              </a:extLst>
            </p:cNvPr>
            <p:cNvSpPr>
              <a:spLocks noEditPoints="1"/>
            </p:cNvSpPr>
            <p:nvPr>
              <p:custDataLst>
                <p:tags r:id="rId68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0" name="Freeform 56 2 1 1">
              <a:extLst>
                <a:ext uri="{FF2B5EF4-FFF2-40B4-BE49-F238E27FC236}">
                  <a16:creationId xmlns:a16="http://schemas.microsoft.com/office/drawing/2014/main" id="{EB39A3BD-6A26-DD74-E2FA-D808426EFC3D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1" name="Freeform 57 2 1 1">
              <a:extLst>
                <a:ext uri="{FF2B5EF4-FFF2-40B4-BE49-F238E27FC236}">
                  <a16:creationId xmlns:a16="http://schemas.microsoft.com/office/drawing/2014/main" id="{194CCA13-FEE2-95AF-7CB3-8C168FD8B245}"/>
                </a:ext>
              </a:extLst>
            </p:cNvPr>
            <p:cNvSpPr>
              <a:spLocks noEditPoints="1"/>
            </p:cNvSpPr>
            <p:nvPr>
              <p:custDataLst>
                <p:tags r:id="rId70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2" name="Freeform 58 2 1 1">
              <a:extLst>
                <a:ext uri="{FF2B5EF4-FFF2-40B4-BE49-F238E27FC236}">
                  <a16:creationId xmlns:a16="http://schemas.microsoft.com/office/drawing/2014/main" id="{B249AEAD-D073-8DF2-02E3-C8F8B61F4756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15" name="Group 514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3BDFA2CD-5740-7D1D-F4B8-E407FC951836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528132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509" name="Freeform 84 2">
              <a:extLst>
                <a:ext uri="{FF2B5EF4-FFF2-40B4-BE49-F238E27FC236}">
                  <a16:creationId xmlns:a16="http://schemas.microsoft.com/office/drawing/2014/main" id="{16315660-2F8E-34A0-9946-DE83DDA6F3B0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0" name="Freeform 85 2">
              <a:extLst>
                <a:ext uri="{FF2B5EF4-FFF2-40B4-BE49-F238E27FC236}">
                  <a16:creationId xmlns:a16="http://schemas.microsoft.com/office/drawing/2014/main" id="{FADD09D3-FE7E-B7DD-F683-99F19BC788FB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1" name="Freeform 86 2">
              <a:extLst>
                <a:ext uri="{FF2B5EF4-FFF2-40B4-BE49-F238E27FC236}">
                  <a16:creationId xmlns:a16="http://schemas.microsoft.com/office/drawing/2014/main" id="{9FAB5B87-F718-DD70-66DB-C23753FE9006}"/>
                </a:ext>
              </a:extLst>
            </p:cNvPr>
            <p:cNvSpPr>
              <a:spLocks noEditPoints="1"/>
            </p:cNvSpPr>
            <p:nvPr>
              <p:custDataLst>
                <p:tags r:id="rId62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2" name="Freeform 87 2">
              <a:extLst>
                <a:ext uri="{FF2B5EF4-FFF2-40B4-BE49-F238E27FC236}">
                  <a16:creationId xmlns:a16="http://schemas.microsoft.com/office/drawing/2014/main" id="{AB0DEB34-2FA8-1713-FC5C-F27AF4E40782}"/>
                </a:ext>
              </a:extLst>
            </p:cNvPr>
            <p:cNvSpPr>
              <a:spLocks noEditPoints="1"/>
            </p:cNvSpPr>
            <p:nvPr>
              <p:custDataLst>
                <p:tags r:id="rId63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3" name="Freeform 88 2">
              <a:extLst>
                <a:ext uri="{FF2B5EF4-FFF2-40B4-BE49-F238E27FC236}">
                  <a16:creationId xmlns:a16="http://schemas.microsoft.com/office/drawing/2014/main" id="{97303DC3-6DD6-F650-C054-0681E83E6532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74" name="Group 573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EAC99818-2B12-F4E9-C26B-90FF36EDC941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888279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570" name="Freeform 95 2 1">
              <a:extLst>
                <a:ext uri="{FF2B5EF4-FFF2-40B4-BE49-F238E27FC236}">
                  <a16:creationId xmlns:a16="http://schemas.microsoft.com/office/drawing/2014/main" id="{76EA9BA9-E4BE-32DC-2BAA-E04E34ED6387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1" name="Freeform 96 2 1">
              <a:extLst>
                <a:ext uri="{FF2B5EF4-FFF2-40B4-BE49-F238E27FC236}">
                  <a16:creationId xmlns:a16="http://schemas.microsoft.com/office/drawing/2014/main" id="{BA9AD49F-8E1D-3EC2-D0B8-FE3A1E26FC52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2" name="Freeform 97 2 1">
              <a:extLst>
                <a:ext uri="{FF2B5EF4-FFF2-40B4-BE49-F238E27FC236}">
                  <a16:creationId xmlns:a16="http://schemas.microsoft.com/office/drawing/2014/main" id="{4E7A7D43-3D2F-F953-2A51-47A442B08802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sp>
        <p:nvSpPr>
          <p:cNvPr id="792" name="Oval 791">
            <a:extLst>
              <a:ext uri="{FF2B5EF4-FFF2-40B4-BE49-F238E27FC236}">
                <a16:creationId xmlns:a16="http://schemas.microsoft.com/office/drawing/2014/main" id="{E3CECD00-FBD6-9464-BCCF-D36E46B1D1EF}"/>
              </a:ext>
            </a:extLst>
          </p:cNvPr>
          <p:cNvSpPr/>
          <p:nvPr/>
        </p:nvSpPr>
        <p:spPr>
          <a:xfrm>
            <a:off x="3405252" y="35749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C26A4E86-A0F9-BECE-BAAC-B2D6BC7F5E6E}"/>
              </a:ext>
            </a:extLst>
          </p:cNvPr>
          <p:cNvGrpSpPr/>
          <p:nvPr/>
        </p:nvGrpSpPr>
        <p:grpSpPr>
          <a:xfrm>
            <a:off x="3742528" y="5671313"/>
            <a:ext cx="1746816" cy="211951"/>
            <a:chOff x="2091712" y="3664959"/>
            <a:chExt cx="1413015" cy="171449"/>
          </a:xfrm>
        </p:grpSpPr>
        <p:sp>
          <p:nvSpPr>
            <p:cNvPr id="336" name="Freeform 142 1">
              <a:extLst>
                <a:ext uri="{FF2B5EF4-FFF2-40B4-BE49-F238E27FC236}">
                  <a16:creationId xmlns:a16="http://schemas.microsoft.com/office/drawing/2014/main" id="{8CD8A3F5-0A05-174D-4D0D-E879628BEE00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7" name="Freeform 143 1">
              <a:extLst>
                <a:ext uri="{FF2B5EF4-FFF2-40B4-BE49-F238E27FC236}">
                  <a16:creationId xmlns:a16="http://schemas.microsoft.com/office/drawing/2014/main" id="{42D8C2F4-43AA-5F4F-F714-7E95A0D0D4BD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8" name="Freeform 144 1">
              <a:extLst>
                <a:ext uri="{FF2B5EF4-FFF2-40B4-BE49-F238E27FC236}">
                  <a16:creationId xmlns:a16="http://schemas.microsoft.com/office/drawing/2014/main" id="{2771777D-D390-48AE-6966-545ACEADDDD7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9" name="Freeform 145 1">
              <a:extLst>
                <a:ext uri="{FF2B5EF4-FFF2-40B4-BE49-F238E27FC236}">
                  <a16:creationId xmlns:a16="http://schemas.microsoft.com/office/drawing/2014/main" id="{7058939A-EBB7-FA52-07B2-7EB3B0CE2665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11B0DD-5FF7-211A-972B-93E39389365A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46C440B5-02DB-95A6-C8DC-BAC25E919C03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747F7AD3-5F3A-36FF-2F92-89F81D01D3CB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B03809FC-9446-647D-B69A-297D009980D5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0C0F4479-8098-7BBE-D098-B0C5595C7DC9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5" name="Freeform 152 1">
              <a:extLst>
                <a:ext uri="{FF2B5EF4-FFF2-40B4-BE49-F238E27FC236}">
                  <a16:creationId xmlns:a16="http://schemas.microsoft.com/office/drawing/2014/main" id="{038C4DFE-80D4-CB87-D023-4B9D90E979A5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6" name="Freeform 153 1">
              <a:extLst>
                <a:ext uri="{FF2B5EF4-FFF2-40B4-BE49-F238E27FC236}">
                  <a16:creationId xmlns:a16="http://schemas.microsoft.com/office/drawing/2014/main" id="{BFA561D2-1182-DC5F-2709-F64D0FE4000E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7" name="Freeform 154 1">
              <a:extLst>
                <a:ext uri="{FF2B5EF4-FFF2-40B4-BE49-F238E27FC236}">
                  <a16:creationId xmlns:a16="http://schemas.microsoft.com/office/drawing/2014/main" id="{6F6867AA-226B-93BD-266B-1B33874D52AD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8" name="Freeform 155 1">
              <a:extLst>
                <a:ext uri="{FF2B5EF4-FFF2-40B4-BE49-F238E27FC236}">
                  <a16:creationId xmlns:a16="http://schemas.microsoft.com/office/drawing/2014/main" id="{F515E60D-B7F8-31FD-7608-1457461DBF48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0" name="Freeform 156 1">
              <a:extLst>
                <a:ext uri="{FF2B5EF4-FFF2-40B4-BE49-F238E27FC236}">
                  <a16:creationId xmlns:a16="http://schemas.microsoft.com/office/drawing/2014/main" id="{88B225FA-4DB9-B5EE-9967-2AF8B7BCD9EF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1" name="Freeform 157 1">
              <a:extLst>
                <a:ext uri="{FF2B5EF4-FFF2-40B4-BE49-F238E27FC236}">
                  <a16:creationId xmlns:a16="http://schemas.microsoft.com/office/drawing/2014/main" id="{07A912B1-924A-4B8C-8AAA-4A5823B58146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AA742348-FA4D-FB6B-7AA5-B3DF7BBC44ED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5CDE60A-B554-B352-AAE6-1F98020B6523}"/>
              </a:ext>
            </a:extLst>
          </p:cNvPr>
          <p:cNvSpPr txBox="1"/>
          <p:nvPr/>
        </p:nvSpPr>
        <p:spPr>
          <a:xfrm>
            <a:off x="6296189" y="1360945"/>
            <a:ext cx="509273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Recently commissioned ICS X-ray sources: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[1] van Elk, et al. (2025) OE, 33(23), 47498-47513.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[2] Alkadi, et al. (2025) PRAB, 28, 023401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[3] Graves, et al. (2024), </a:t>
            </a:r>
            <a:r>
              <a:rPr lang="en-US" sz="1400" dirty="0">
                <a:latin typeface="Avenir Next LT Pro Light" panose="020B0304020202020204" pitchFamily="34" charset="0"/>
              </a:rPr>
              <a:t>LINAC 2024, 557-562</a:t>
            </a:r>
          </a:p>
        </p:txBody>
      </p:sp>
      <p:grpSp>
        <p:nvGrpSpPr>
          <p:cNvPr id="313" name="Group 312" descr="\documentclass{article}&#10;\usepackage{amsmath}&#10;\pagestyle{empty}&#10;\begin{document}&#10;&#10;&#10;Smartlight [1]&#10;&#10;\end{document}" title="IguanaTex Vector Display">
            <a:extLst>
              <a:ext uri="{FF2B5EF4-FFF2-40B4-BE49-F238E27FC236}">
                <a16:creationId xmlns:a16="http://schemas.microsoft.com/office/drawing/2014/main" id="{90D152FA-6FE2-5D95-B8AE-A5B14F247C0B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 rot="21000000">
            <a:off x="5475819" y="4073182"/>
            <a:ext cx="1367810" cy="227742"/>
            <a:chOff x="4502664" y="3909321"/>
            <a:chExt cx="1481815" cy="246724"/>
          </a:xfrm>
          <a:solidFill>
            <a:srgbClr val="0000FF"/>
          </a:solidFill>
        </p:grpSpPr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32800063-7292-C01B-CC36-FEDBCAC9F802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4502664" y="3920424"/>
              <a:ext cx="112101" cy="179368"/>
            </a:xfrm>
            <a:custGeom>
              <a:avLst/>
              <a:gdLst>
                <a:gd name="connsiteX0" fmla="*/ 74221 w 112101"/>
                <a:gd name="connsiteY0" fmla="*/ 78275 h 179368"/>
                <a:gd name="connsiteX1" fmla="*/ 41830 w 112101"/>
                <a:gd name="connsiteY1" fmla="*/ 70626 h 179368"/>
                <a:gd name="connsiteX2" fmla="*/ 16272 w 112101"/>
                <a:gd name="connsiteY2" fmla="*/ 39292 h 179368"/>
                <a:gd name="connsiteX3" fmla="*/ 49675 w 112101"/>
                <a:gd name="connsiteY3" fmla="*/ 6971 h 179368"/>
                <a:gd name="connsiteX4" fmla="*/ 99020 w 112101"/>
                <a:gd name="connsiteY4" fmla="*/ 58537 h 179368"/>
                <a:gd name="connsiteX5" fmla="*/ 102056 w 112101"/>
                <a:gd name="connsiteY5" fmla="*/ 61497 h 179368"/>
                <a:gd name="connsiteX6" fmla="*/ 105346 w 112101"/>
                <a:gd name="connsiteY6" fmla="*/ 55576 h 179368"/>
                <a:gd name="connsiteX7" fmla="*/ 105346 w 112101"/>
                <a:gd name="connsiteY7" fmla="*/ 5984 h 179368"/>
                <a:gd name="connsiteX8" fmla="*/ 102562 w 112101"/>
                <a:gd name="connsiteY8" fmla="*/ 63 h 179368"/>
                <a:gd name="connsiteX9" fmla="*/ 98767 w 112101"/>
                <a:gd name="connsiteY9" fmla="*/ 3270 h 179368"/>
                <a:gd name="connsiteX10" fmla="*/ 89910 w 112101"/>
                <a:gd name="connsiteY10" fmla="*/ 17334 h 179368"/>
                <a:gd name="connsiteX11" fmla="*/ 49422 w 112101"/>
                <a:gd name="connsiteY11" fmla="*/ 63 h 179368"/>
                <a:gd name="connsiteX12" fmla="*/ 77 w 112101"/>
                <a:gd name="connsiteY12" fmla="*/ 47927 h 179368"/>
                <a:gd name="connsiteX13" fmla="*/ 33226 w 112101"/>
                <a:gd name="connsiteY13" fmla="*/ 93078 h 179368"/>
                <a:gd name="connsiteX14" fmla="*/ 66629 w 112101"/>
                <a:gd name="connsiteY14" fmla="*/ 101220 h 179368"/>
                <a:gd name="connsiteX15" fmla="*/ 88138 w 112101"/>
                <a:gd name="connsiteY15" fmla="*/ 113803 h 179368"/>
                <a:gd name="connsiteX16" fmla="*/ 95983 w 112101"/>
                <a:gd name="connsiteY16" fmla="*/ 136502 h 179368"/>
                <a:gd name="connsiteX17" fmla="*/ 62074 w 112101"/>
                <a:gd name="connsiteY17" fmla="*/ 171783 h 179368"/>
                <a:gd name="connsiteX18" fmla="*/ 22092 w 112101"/>
                <a:gd name="connsiteY18" fmla="*/ 158460 h 179368"/>
                <a:gd name="connsiteX19" fmla="*/ 6403 w 112101"/>
                <a:gd name="connsiteY19" fmla="*/ 120464 h 179368"/>
                <a:gd name="connsiteX20" fmla="*/ 3366 w 112101"/>
                <a:gd name="connsiteY20" fmla="*/ 117997 h 179368"/>
                <a:gd name="connsiteX21" fmla="*/ 77 w 112101"/>
                <a:gd name="connsiteY21" fmla="*/ 124165 h 179368"/>
                <a:gd name="connsiteX22" fmla="*/ 77 w 112101"/>
                <a:gd name="connsiteY22" fmla="*/ 173510 h 179368"/>
                <a:gd name="connsiteX23" fmla="*/ 2860 w 112101"/>
                <a:gd name="connsiteY23" fmla="*/ 179432 h 179368"/>
                <a:gd name="connsiteX24" fmla="*/ 6656 w 112101"/>
                <a:gd name="connsiteY24" fmla="*/ 176224 h 179368"/>
                <a:gd name="connsiteX25" fmla="*/ 15766 w 112101"/>
                <a:gd name="connsiteY25" fmla="*/ 162161 h 179368"/>
                <a:gd name="connsiteX26" fmla="*/ 62327 w 112101"/>
                <a:gd name="connsiteY26" fmla="*/ 179432 h 179368"/>
                <a:gd name="connsiteX27" fmla="*/ 112178 w 112101"/>
                <a:gd name="connsiteY27" fmla="*/ 128113 h 179368"/>
                <a:gd name="connsiteX28" fmla="*/ 74221 w 112101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2101" h="179368">
                  <a:moveTo>
                    <a:pt x="74221" y="78275"/>
                  </a:moveTo>
                  <a:lnTo>
                    <a:pt x="41830" y="70626"/>
                  </a:lnTo>
                  <a:cubicBezTo>
                    <a:pt x="26141" y="66925"/>
                    <a:pt x="16272" y="53602"/>
                    <a:pt x="16272" y="39292"/>
                  </a:cubicBezTo>
                  <a:cubicBezTo>
                    <a:pt x="16272" y="22021"/>
                    <a:pt x="29937" y="6971"/>
                    <a:pt x="49675" y="6971"/>
                  </a:cubicBezTo>
                  <a:cubicBezTo>
                    <a:pt x="91934" y="6971"/>
                    <a:pt x="97501" y="47434"/>
                    <a:pt x="99020" y="58537"/>
                  </a:cubicBezTo>
                  <a:cubicBezTo>
                    <a:pt x="99273" y="60017"/>
                    <a:pt x="99273" y="61497"/>
                    <a:pt x="102056" y="61497"/>
                  </a:cubicBezTo>
                  <a:cubicBezTo>
                    <a:pt x="105346" y="61497"/>
                    <a:pt x="105346" y="60264"/>
                    <a:pt x="105346" y="55576"/>
                  </a:cubicBezTo>
                  <a:lnTo>
                    <a:pt x="105346" y="5984"/>
                  </a:lnTo>
                  <a:cubicBezTo>
                    <a:pt x="105346" y="1790"/>
                    <a:pt x="105346" y="63"/>
                    <a:pt x="102562" y="63"/>
                  </a:cubicBezTo>
                  <a:cubicBezTo>
                    <a:pt x="100791" y="63"/>
                    <a:pt x="100538" y="309"/>
                    <a:pt x="98767" y="3270"/>
                  </a:cubicBezTo>
                  <a:lnTo>
                    <a:pt x="89910" y="17334"/>
                  </a:lnTo>
                  <a:cubicBezTo>
                    <a:pt x="82318" y="10178"/>
                    <a:pt x="71943" y="63"/>
                    <a:pt x="49422" y="63"/>
                  </a:cubicBezTo>
                  <a:cubicBezTo>
                    <a:pt x="21333" y="63"/>
                    <a:pt x="77" y="21775"/>
                    <a:pt x="77" y="47927"/>
                  </a:cubicBezTo>
                  <a:cubicBezTo>
                    <a:pt x="77" y="68406"/>
                    <a:pt x="13488" y="86416"/>
                    <a:pt x="33226" y="93078"/>
                  </a:cubicBezTo>
                  <a:cubicBezTo>
                    <a:pt x="36010" y="94065"/>
                    <a:pt x="48916" y="97026"/>
                    <a:pt x="66629" y="101220"/>
                  </a:cubicBezTo>
                  <a:cubicBezTo>
                    <a:pt x="73462" y="102947"/>
                    <a:pt x="81053" y="104674"/>
                    <a:pt x="88138" y="113803"/>
                  </a:cubicBezTo>
                  <a:cubicBezTo>
                    <a:pt x="93453" y="120218"/>
                    <a:pt x="95983" y="128360"/>
                    <a:pt x="95983" y="136502"/>
                  </a:cubicBezTo>
                  <a:cubicBezTo>
                    <a:pt x="95983" y="154019"/>
                    <a:pt x="83331" y="171783"/>
                    <a:pt x="62074" y="171783"/>
                  </a:cubicBezTo>
                  <a:cubicBezTo>
                    <a:pt x="54736" y="171783"/>
                    <a:pt x="35504" y="170550"/>
                    <a:pt x="22092" y="158460"/>
                  </a:cubicBezTo>
                  <a:cubicBezTo>
                    <a:pt x="7415" y="145137"/>
                    <a:pt x="6656" y="129347"/>
                    <a:pt x="6403" y="120464"/>
                  </a:cubicBezTo>
                  <a:cubicBezTo>
                    <a:pt x="6150" y="117997"/>
                    <a:pt x="4126" y="117997"/>
                    <a:pt x="3366" y="117997"/>
                  </a:cubicBezTo>
                  <a:cubicBezTo>
                    <a:pt x="77" y="117997"/>
                    <a:pt x="77" y="119724"/>
                    <a:pt x="77" y="124165"/>
                  </a:cubicBezTo>
                  <a:lnTo>
                    <a:pt x="77" y="173510"/>
                  </a:lnTo>
                  <a:cubicBezTo>
                    <a:pt x="77" y="177705"/>
                    <a:pt x="77" y="179432"/>
                    <a:pt x="2860" y="179432"/>
                  </a:cubicBezTo>
                  <a:cubicBezTo>
                    <a:pt x="4632" y="179432"/>
                    <a:pt x="4885" y="178938"/>
                    <a:pt x="6656" y="176224"/>
                  </a:cubicBezTo>
                  <a:cubicBezTo>
                    <a:pt x="6656" y="175978"/>
                    <a:pt x="7415" y="175237"/>
                    <a:pt x="15766" y="162161"/>
                  </a:cubicBezTo>
                  <a:cubicBezTo>
                    <a:pt x="23610" y="170550"/>
                    <a:pt x="39806" y="179432"/>
                    <a:pt x="62327" y="179432"/>
                  </a:cubicBezTo>
                  <a:cubicBezTo>
                    <a:pt x="91934" y="179432"/>
                    <a:pt x="112178" y="155253"/>
                    <a:pt x="112178" y="128113"/>
                  </a:cubicBezTo>
                  <a:cubicBezTo>
                    <a:pt x="112178" y="103440"/>
                    <a:pt x="95477" y="83209"/>
                    <a:pt x="74221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0A086C4-A167-58FD-4250-51571E72D2F9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4637175" y="3985312"/>
              <a:ext cx="197632" cy="109052"/>
            </a:xfrm>
            <a:custGeom>
              <a:avLst/>
              <a:gdLst>
                <a:gd name="connsiteX0" fmla="*/ 19820 w 197632"/>
                <a:gd name="connsiteY0" fmla="*/ 24242 h 109052"/>
                <a:gd name="connsiteX1" fmla="*/ 19820 w 197632"/>
                <a:gd name="connsiteY1" fmla="*/ 90364 h 109052"/>
                <a:gd name="connsiteX2" fmla="*/ 82 w 197632"/>
                <a:gd name="connsiteY2" fmla="*/ 101467 h 109052"/>
                <a:gd name="connsiteX3" fmla="*/ 82 w 197632"/>
                <a:gd name="connsiteY3" fmla="*/ 109115 h 109052"/>
                <a:gd name="connsiteX4" fmla="*/ 28677 w 197632"/>
                <a:gd name="connsiteY4" fmla="*/ 108375 h 109052"/>
                <a:gd name="connsiteX5" fmla="*/ 57019 w 197632"/>
                <a:gd name="connsiteY5" fmla="*/ 109115 h 109052"/>
                <a:gd name="connsiteX6" fmla="*/ 57019 w 197632"/>
                <a:gd name="connsiteY6" fmla="*/ 101467 h 109052"/>
                <a:gd name="connsiteX7" fmla="*/ 37281 w 197632"/>
                <a:gd name="connsiteY7" fmla="*/ 90364 h 109052"/>
                <a:gd name="connsiteX8" fmla="*/ 37281 w 197632"/>
                <a:gd name="connsiteY8" fmla="*/ 44967 h 109052"/>
                <a:gd name="connsiteX9" fmla="*/ 71443 w 197632"/>
                <a:gd name="connsiteY9" fmla="*/ 5491 h 109052"/>
                <a:gd name="connsiteX10" fmla="*/ 90168 w 197632"/>
                <a:gd name="connsiteY10" fmla="*/ 32877 h 109052"/>
                <a:gd name="connsiteX11" fmla="*/ 90168 w 197632"/>
                <a:gd name="connsiteY11" fmla="*/ 90364 h 109052"/>
                <a:gd name="connsiteX12" fmla="*/ 70430 w 197632"/>
                <a:gd name="connsiteY12" fmla="*/ 101467 h 109052"/>
                <a:gd name="connsiteX13" fmla="*/ 70430 w 197632"/>
                <a:gd name="connsiteY13" fmla="*/ 109115 h 109052"/>
                <a:gd name="connsiteX14" fmla="*/ 99025 w 197632"/>
                <a:gd name="connsiteY14" fmla="*/ 108375 h 109052"/>
                <a:gd name="connsiteX15" fmla="*/ 127367 w 197632"/>
                <a:gd name="connsiteY15" fmla="*/ 109115 h 109052"/>
                <a:gd name="connsiteX16" fmla="*/ 127367 w 197632"/>
                <a:gd name="connsiteY16" fmla="*/ 101467 h 109052"/>
                <a:gd name="connsiteX17" fmla="*/ 107629 w 197632"/>
                <a:gd name="connsiteY17" fmla="*/ 90364 h 109052"/>
                <a:gd name="connsiteX18" fmla="*/ 107629 w 197632"/>
                <a:gd name="connsiteY18" fmla="*/ 44967 h 109052"/>
                <a:gd name="connsiteX19" fmla="*/ 141791 w 197632"/>
                <a:gd name="connsiteY19" fmla="*/ 5491 h 109052"/>
                <a:gd name="connsiteX20" fmla="*/ 160517 w 197632"/>
                <a:gd name="connsiteY20" fmla="*/ 32877 h 109052"/>
                <a:gd name="connsiteX21" fmla="*/ 160517 w 197632"/>
                <a:gd name="connsiteY21" fmla="*/ 90364 h 109052"/>
                <a:gd name="connsiteX22" fmla="*/ 140779 w 197632"/>
                <a:gd name="connsiteY22" fmla="*/ 101467 h 109052"/>
                <a:gd name="connsiteX23" fmla="*/ 140779 w 197632"/>
                <a:gd name="connsiteY23" fmla="*/ 109115 h 109052"/>
                <a:gd name="connsiteX24" fmla="*/ 169373 w 197632"/>
                <a:gd name="connsiteY24" fmla="*/ 108375 h 109052"/>
                <a:gd name="connsiteX25" fmla="*/ 197715 w 197632"/>
                <a:gd name="connsiteY25" fmla="*/ 109115 h 109052"/>
                <a:gd name="connsiteX26" fmla="*/ 197715 w 197632"/>
                <a:gd name="connsiteY26" fmla="*/ 101467 h 109052"/>
                <a:gd name="connsiteX27" fmla="*/ 177977 w 197632"/>
                <a:gd name="connsiteY27" fmla="*/ 94065 h 109052"/>
                <a:gd name="connsiteX28" fmla="*/ 177977 w 197632"/>
                <a:gd name="connsiteY28" fmla="*/ 46940 h 109052"/>
                <a:gd name="connsiteX29" fmla="*/ 170133 w 197632"/>
                <a:gd name="connsiteY29" fmla="*/ 9192 h 109052"/>
                <a:gd name="connsiteX30" fmla="*/ 143562 w 197632"/>
                <a:gd name="connsiteY30" fmla="*/ 63 h 109052"/>
                <a:gd name="connsiteX31" fmla="*/ 106870 w 197632"/>
                <a:gd name="connsiteY31" fmla="*/ 24242 h 109052"/>
                <a:gd name="connsiteX32" fmla="*/ 73214 w 197632"/>
                <a:gd name="connsiteY32" fmla="*/ 63 h 109052"/>
                <a:gd name="connsiteX33" fmla="*/ 35762 w 197632"/>
                <a:gd name="connsiteY33" fmla="*/ 25969 h 109052"/>
                <a:gd name="connsiteX34" fmla="*/ 35762 w 197632"/>
                <a:gd name="connsiteY34" fmla="*/ 63 h 109052"/>
                <a:gd name="connsiteX35" fmla="*/ 82 w 197632"/>
                <a:gd name="connsiteY35" fmla="*/ 2777 h 109052"/>
                <a:gd name="connsiteX36" fmla="*/ 82 w 197632"/>
                <a:gd name="connsiteY36" fmla="*/ 10425 h 109052"/>
                <a:gd name="connsiteX37" fmla="*/ 19820 w 197632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7632" h="109052">
                  <a:moveTo>
                    <a:pt x="19820" y="24242"/>
                  </a:moveTo>
                  <a:lnTo>
                    <a:pt x="19820" y="90364"/>
                  </a:lnTo>
                  <a:cubicBezTo>
                    <a:pt x="19820" y="101467"/>
                    <a:pt x="17037" y="101467"/>
                    <a:pt x="82" y="101467"/>
                  </a:cubicBezTo>
                  <a:lnTo>
                    <a:pt x="82" y="109115"/>
                  </a:lnTo>
                  <a:cubicBezTo>
                    <a:pt x="8939" y="108868"/>
                    <a:pt x="21845" y="108375"/>
                    <a:pt x="28677" y="108375"/>
                  </a:cubicBezTo>
                  <a:cubicBezTo>
                    <a:pt x="35256" y="108375"/>
                    <a:pt x="48415" y="108868"/>
                    <a:pt x="57019" y="109115"/>
                  </a:cubicBezTo>
                  <a:lnTo>
                    <a:pt x="57019" y="101467"/>
                  </a:lnTo>
                  <a:cubicBezTo>
                    <a:pt x="40064" y="101467"/>
                    <a:pt x="37281" y="101467"/>
                    <a:pt x="37281" y="90364"/>
                  </a:cubicBezTo>
                  <a:lnTo>
                    <a:pt x="37281" y="44967"/>
                  </a:lnTo>
                  <a:cubicBezTo>
                    <a:pt x="37281" y="19307"/>
                    <a:pt x="55247" y="5491"/>
                    <a:pt x="71443" y="5491"/>
                  </a:cubicBezTo>
                  <a:cubicBezTo>
                    <a:pt x="87385" y="5491"/>
                    <a:pt x="90168" y="18814"/>
                    <a:pt x="90168" y="32877"/>
                  </a:cubicBezTo>
                  <a:lnTo>
                    <a:pt x="90168" y="90364"/>
                  </a:lnTo>
                  <a:cubicBezTo>
                    <a:pt x="90168" y="101467"/>
                    <a:pt x="87385" y="101467"/>
                    <a:pt x="70430" y="101467"/>
                  </a:cubicBezTo>
                  <a:lnTo>
                    <a:pt x="70430" y="109115"/>
                  </a:lnTo>
                  <a:cubicBezTo>
                    <a:pt x="79287" y="108868"/>
                    <a:pt x="92193" y="108375"/>
                    <a:pt x="99025" y="108375"/>
                  </a:cubicBezTo>
                  <a:cubicBezTo>
                    <a:pt x="105605" y="108375"/>
                    <a:pt x="118763" y="108868"/>
                    <a:pt x="127367" y="109115"/>
                  </a:cubicBezTo>
                  <a:lnTo>
                    <a:pt x="127367" y="101467"/>
                  </a:lnTo>
                  <a:cubicBezTo>
                    <a:pt x="110413" y="101467"/>
                    <a:pt x="107629" y="101467"/>
                    <a:pt x="107629" y="90364"/>
                  </a:cubicBezTo>
                  <a:lnTo>
                    <a:pt x="107629" y="44967"/>
                  </a:lnTo>
                  <a:cubicBezTo>
                    <a:pt x="107629" y="19307"/>
                    <a:pt x="125596" y="5491"/>
                    <a:pt x="141791" y="5491"/>
                  </a:cubicBezTo>
                  <a:cubicBezTo>
                    <a:pt x="157733" y="5491"/>
                    <a:pt x="160517" y="18814"/>
                    <a:pt x="160517" y="32877"/>
                  </a:cubicBezTo>
                  <a:lnTo>
                    <a:pt x="160517" y="90364"/>
                  </a:lnTo>
                  <a:cubicBezTo>
                    <a:pt x="160517" y="101467"/>
                    <a:pt x="157733" y="101467"/>
                    <a:pt x="140779" y="101467"/>
                  </a:cubicBezTo>
                  <a:lnTo>
                    <a:pt x="140779" y="109115"/>
                  </a:lnTo>
                  <a:cubicBezTo>
                    <a:pt x="149635" y="108868"/>
                    <a:pt x="162541" y="108375"/>
                    <a:pt x="169373" y="108375"/>
                  </a:cubicBezTo>
                  <a:cubicBezTo>
                    <a:pt x="175953" y="108375"/>
                    <a:pt x="189111" y="108868"/>
                    <a:pt x="197715" y="109115"/>
                  </a:cubicBezTo>
                  <a:lnTo>
                    <a:pt x="197715" y="101467"/>
                  </a:lnTo>
                  <a:cubicBezTo>
                    <a:pt x="184556" y="101467"/>
                    <a:pt x="178230" y="101467"/>
                    <a:pt x="177977" y="94065"/>
                  </a:cubicBezTo>
                  <a:lnTo>
                    <a:pt x="177977" y="46940"/>
                  </a:lnTo>
                  <a:cubicBezTo>
                    <a:pt x="177977" y="25722"/>
                    <a:pt x="177977" y="18074"/>
                    <a:pt x="170133" y="9192"/>
                  </a:cubicBezTo>
                  <a:cubicBezTo>
                    <a:pt x="166590" y="4997"/>
                    <a:pt x="158239" y="63"/>
                    <a:pt x="143562" y="63"/>
                  </a:cubicBezTo>
                  <a:cubicBezTo>
                    <a:pt x="122306" y="63"/>
                    <a:pt x="111172" y="14866"/>
                    <a:pt x="106870" y="24242"/>
                  </a:cubicBezTo>
                  <a:cubicBezTo>
                    <a:pt x="103327" y="2777"/>
                    <a:pt x="84601" y="63"/>
                    <a:pt x="73214" y="63"/>
                  </a:cubicBezTo>
                  <a:cubicBezTo>
                    <a:pt x="54741" y="63"/>
                    <a:pt x="42848" y="10672"/>
                    <a:pt x="35762" y="25969"/>
                  </a:cubicBezTo>
                  <a:lnTo>
                    <a:pt x="35762" y="63"/>
                  </a:lnTo>
                  <a:lnTo>
                    <a:pt x="82" y="2777"/>
                  </a:lnTo>
                  <a:lnTo>
                    <a:pt x="82" y="10425"/>
                  </a:lnTo>
                  <a:cubicBezTo>
                    <a:pt x="17796" y="10425"/>
                    <a:pt x="19820" y="12152"/>
                    <a:pt x="19820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0524CD8-8B10-8360-ECC0-A7943EAC0616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4850582" y="3983832"/>
              <a:ext cx="114126" cy="113246"/>
            </a:xfrm>
            <a:custGeom>
              <a:avLst/>
              <a:gdLst>
                <a:gd name="connsiteX0" fmla="*/ 73728 w 114126"/>
                <a:gd name="connsiteY0" fmla="*/ 91844 h 113246"/>
                <a:gd name="connsiteX1" fmla="*/ 93466 w 114126"/>
                <a:gd name="connsiteY1" fmla="*/ 112076 h 113246"/>
                <a:gd name="connsiteX2" fmla="*/ 114217 w 114126"/>
                <a:gd name="connsiteY2" fmla="*/ 88637 h 113246"/>
                <a:gd name="connsiteX3" fmla="*/ 114217 w 114126"/>
                <a:gd name="connsiteY3" fmla="*/ 74820 h 113246"/>
                <a:gd name="connsiteX4" fmla="*/ 107890 w 114126"/>
                <a:gd name="connsiteY4" fmla="*/ 74820 h 113246"/>
                <a:gd name="connsiteX5" fmla="*/ 107890 w 114126"/>
                <a:gd name="connsiteY5" fmla="*/ 88637 h 113246"/>
                <a:gd name="connsiteX6" fmla="*/ 98780 w 114126"/>
                <a:gd name="connsiteY6" fmla="*/ 104427 h 113246"/>
                <a:gd name="connsiteX7" fmla="*/ 89418 w 114126"/>
                <a:gd name="connsiteY7" fmla="*/ 92091 h 113246"/>
                <a:gd name="connsiteX8" fmla="*/ 89418 w 114126"/>
                <a:gd name="connsiteY8" fmla="*/ 42746 h 113246"/>
                <a:gd name="connsiteX9" fmla="*/ 80308 w 114126"/>
                <a:gd name="connsiteY9" fmla="*/ 13633 h 113246"/>
                <a:gd name="connsiteX10" fmla="*/ 45640 w 114126"/>
                <a:gd name="connsiteY10" fmla="*/ 63 h 113246"/>
                <a:gd name="connsiteX11" fmla="*/ 7429 w 114126"/>
                <a:gd name="connsiteY11" fmla="*/ 27943 h 113246"/>
                <a:gd name="connsiteX12" fmla="*/ 19069 w 114126"/>
                <a:gd name="connsiteY12" fmla="*/ 39539 h 113246"/>
                <a:gd name="connsiteX13" fmla="*/ 30710 w 114126"/>
                <a:gd name="connsiteY13" fmla="*/ 28189 h 113246"/>
                <a:gd name="connsiteX14" fmla="*/ 17804 w 114126"/>
                <a:gd name="connsiteY14" fmla="*/ 16840 h 113246"/>
                <a:gd name="connsiteX15" fmla="*/ 45134 w 114126"/>
                <a:gd name="connsiteY15" fmla="*/ 5491 h 113246"/>
                <a:gd name="connsiteX16" fmla="*/ 71957 w 114126"/>
                <a:gd name="connsiteY16" fmla="*/ 37071 h 113246"/>
                <a:gd name="connsiteX17" fmla="*/ 71957 w 114126"/>
                <a:gd name="connsiteY17" fmla="*/ 46200 h 113246"/>
                <a:gd name="connsiteX18" fmla="*/ 25396 w 114126"/>
                <a:gd name="connsiteY18" fmla="*/ 55082 h 113246"/>
                <a:gd name="connsiteX19" fmla="*/ 91 w 114126"/>
                <a:gd name="connsiteY19" fmla="*/ 87157 h 113246"/>
                <a:gd name="connsiteX20" fmla="*/ 40579 w 114126"/>
                <a:gd name="connsiteY20" fmla="*/ 113309 h 113246"/>
                <a:gd name="connsiteX21" fmla="*/ 73728 w 114126"/>
                <a:gd name="connsiteY21" fmla="*/ 91844 h 113246"/>
                <a:gd name="connsiteX22" fmla="*/ 71957 w 114126"/>
                <a:gd name="connsiteY22" fmla="*/ 51382 h 113246"/>
                <a:gd name="connsiteX23" fmla="*/ 71957 w 114126"/>
                <a:gd name="connsiteY23" fmla="*/ 76054 h 113246"/>
                <a:gd name="connsiteX24" fmla="*/ 42350 w 114126"/>
                <a:gd name="connsiteY24" fmla="*/ 107882 h 113246"/>
                <a:gd name="connsiteX25" fmla="*/ 19575 w 114126"/>
                <a:gd name="connsiteY25" fmla="*/ 86910 h 113246"/>
                <a:gd name="connsiteX26" fmla="*/ 71957 w 114126"/>
                <a:gd name="connsiteY26" fmla="*/ 51382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4126" h="113246">
                  <a:moveTo>
                    <a:pt x="73728" y="91844"/>
                  </a:moveTo>
                  <a:cubicBezTo>
                    <a:pt x="74741" y="101713"/>
                    <a:pt x="81573" y="112076"/>
                    <a:pt x="93466" y="112076"/>
                  </a:cubicBezTo>
                  <a:cubicBezTo>
                    <a:pt x="98780" y="112076"/>
                    <a:pt x="114217" y="108622"/>
                    <a:pt x="114217" y="88637"/>
                  </a:cubicBezTo>
                  <a:lnTo>
                    <a:pt x="114217" y="74820"/>
                  </a:lnTo>
                  <a:lnTo>
                    <a:pt x="107890" y="74820"/>
                  </a:lnTo>
                  <a:lnTo>
                    <a:pt x="107890" y="88637"/>
                  </a:lnTo>
                  <a:cubicBezTo>
                    <a:pt x="107890" y="102947"/>
                    <a:pt x="101564" y="104427"/>
                    <a:pt x="98780" y="104427"/>
                  </a:cubicBezTo>
                  <a:cubicBezTo>
                    <a:pt x="90430" y="104427"/>
                    <a:pt x="89418" y="93325"/>
                    <a:pt x="89418" y="92091"/>
                  </a:cubicBezTo>
                  <a:lnTo>
                    <a:pt x="89418" y="42746"/>
                  </a:lnTo>
                  <a:cubicBezTo>
                    <a:pt x="89418" y="32384"/>
                    <a:pt x="89418" y="22761"/>
                    <a:pt x="80308" y="13633"/>
                  </a:cubicBezTo>
                  <a:cubicBezTo>
                    <a:pt x="70439" y="4010"/>
                    <a:pt x="57786" y="63"/>
                    <a:pt x="45640" y="63"/>
                  </a:cubicBezTo>
                  <a:cubicBezTo>
                    <a:pt x="24890" y="63"/>
                    <a:pt x="7429" y="11659"/>
                    <a:pt x="7429" y="27943"/>
                  </a:cubicBezTo>
                  <a:cubicBezTo>
                    <a:pt x="7429" y="35344"/>
                    <a:pt x="12490" y="39539"/>
                    <a:pt x="19069" y="39539"/>
                  </a:cubicBezTo>
                  <a:cubicBezTo>
                    <a:pt x="26155" y="39539"/>
                    <a:pt x="30710" y="34604"/>
                    <a:pt x="30710" y="28189"/>
                  </a:cubicBezTo>
                  <a:cubicBezTo>
                    <a:pt x="30710" y="25229"/>
                    <a:pt x="29444" y="17087"/>
                    <a:pt x="17804" y="16840"/>
                  </a:cubicBezTo>
                  <a:cubicBezTo>
                    <a:pt x="24637" y="8205"/>
                    <a:pt x="37036" y="5491"/>
                    <a:pt x="45134" y="5491"/>
                  </a:cubicBezTo>
                  <a:cubicBezTo>
                    <a:pt x="57533" y="5491"/>
                    <a:pt x="71957" y="15113"/>
                    <a:pt x="71957" y="37071"/>
                  </a:cubicBezTo>
                  <a:lnTo>
                    <a:pt x="71957" y="46200"/>
                  </a:lnTo>
                  <a:cubicBezTo>
                    <a:pt x="59051" y="46940"/>
                    <a:pt x="41338" y="47681"/>
                    <a:pt x="25396" y="55082"/>
                  </a:cubicBezTo>
                  <a:cubicBezTo>
                    <a:pt x="6417" y="63471"/>
                    <a:pt x="91" y="76301"/>
                    <a:pt x="91" y="87157"/>
                  </a:cubicBezTo>
                  <a:cubicBezTo>
                    <a:pt x="91" y="107141"/>
                    <a:pt x="24637" y="113309"/>
                    <a:pt x="40579" y="113309"/>
                  </a:cubicBezTo>
                  <a:cubicBezTo>
                    <a:pt x="57280" y="113309"/>
                    <a:pt x="68920" y="103440"/>
                    <a:pt x="73728" y="91844"/>
                  </a:cubicBezTo>
                  <a:close/>
                  <a:moveTo>
                    <a:pt x="71957" y="51382"/>
                  </a:moveTo>
                  <a:lnTo>
                    <a:pt x="71957" y="76054"/>
                  </a:lnTo>
                  <a:cubicBezTo>
                    <a:pt x="71957" y="99493"/>
                    <a:pt x="53737" y="107882"/>
                    <a:pt x="42350" y="107882"/>
                  </a:cubicBezTo>
                  <a:cubicBezTo>
                    <a:pt x="29951" y="107882"/>
                    <a:pt x="19575" y="99246"/>
                    <a:pt x="19575" y="86910"/>
                  </a:cubicBezTo>
                  <a:cubicBezTo>
                    <a:pt x="19575" y="73340"/>
                    <a:pt x="30204" y="52862"/>
                    <a:pt x="71957" y="5138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7CA2677-32CB-2614-F744-ECD4221DE0CB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4973565" y="3985312"/>
              <a:ext cx="85025" cy="109052"/>
            </a:xfrm>
            <a:custGeom>
              <a:avLst/>
              <a:gdLst>
                <a:gd name="connsiteX0" fmla="*/ 35270 w 85025"/>
                <a:gd name="connsiteY0" fmla="*/ 27202 h 109052"/>
                <a:gd name="connsiteX1" fmla="*/ 35270 w 85025"/>
                <a:gd name="connsiteY1" fmla="*/ 63 h 109052"/>
                <a:gd name="connsiteX2" fmla="*/ 96 w 85025"/>
                <a:gd name="connsiteY2" fmla="*/ 2777 h 109052"/>
                <a:gd name="connsiteX3" fmla="*/ 96 w 85025"/>
                <a:gd name="connsiteY3" fmla="*/ 10425 h 109052"/>
                <a:gd name="connsiteX4" fmla="*/ 19834 w 85025"/>
                <a:gd name="connsiteY4" fmla="*/ 24242 h 109052"/>
                <a:gd name="connsiteX5" fmla="*/ 19834 w 85025"/>
                <a:gd name="connsiteY5" fmla="*/ 90364 h 109052"/>
                <a:gd name="connsiteX6" fmla="*/ 96 w 85025"/>
                <a:gd name="connsiteY6" fmla="*/ 101467 h 109052"/>
                <a:gd name="connsiteX7" fmla="*/ 96 w 85025"/>
                <a:gd name="connsiteY7" fmla="*/ 109115 h 109052"/>
                <a:gd name="connsiteX8" fmla="*/ 28943 w 85025"/>
                <a:gd name="connsiteY8" fmla="*/ 108375 h 109052"/>
                <a:gd name="connsiteX9" fmla="*/ 61081 w 85025"/>
                <a:gd name="connsiteY9" fmla="*/ 109115 h 109052"/>
                <a:gd name="connsiteX10" fmla="*/ 61081 w 85025"/>
                <a:gd name="connsiteY10" fmla="*/ 101467 h 109052"/>
                <a:gd name="connsiteX11" fmla="*/ 55767 w 85025"/>
                <a:gd name="connsiteY11" fmla="*/ 101467 h 109052"/>
                <a:gd name="connsiteX12" fmla="*/ 36535 w 85025"/>
                <a:gd name="connsiteY12" fmla="*/ 89871 h 109052"/>
                <a:gd name="connsiteX13" fmla="*/ 36535 w 85025"/>
                <a:gd name="connsiteY13" fmla="*/ 51875 h 109052"/>
                <a:gd name="connsiteX14" fmla="*/ 66395 w 85025"/>
                <a:gd name="connsiteY14" fmla="*/ 5491 h 109052"/>
                <a:gd name="connsiteX15" fmla="*/ 69178 w 85025"/>
                <a:gd name="connsiteY15" fmla="*/ 5737 h 109052"/>
                <a:gd name="connsiteX16" fmla="*/ 63358 w 85025"/>
                <a:gd name="connsiteY16" fmla="*/ 15360 h 109052"/>
                <a:gd name="connsiteX17" fmla="*/ 74239 w 85025"/>
                <a:gd name="connsiteY17" fmla="*/ 25969 h 109052"/>
                <a:gd name="connsiteX18" fmla="*/ 85121 w 85025"/>
                <a:gd name="connsiteY18" fmla="*/ 15113 h 109052"/>
                <a:gd name="connsiteX19" fmla="*/ 66395 w 85025"/>
                <a:gd name="connsiteY19" fmla="*/ 63 h 109052"/>
                <a:gd name="connsiteX20" fmla="*/ 35270 w 85025"/>
                <a:gd name="connsiteY20" fmla="*/ 2720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5025" h="109052">
                  <a:moveTo>
                    <a:pt x="35270" y="27202"/>
                  </a:moveTo>
                  <a:lnTo>
                    <a:pt x="35270" y="63"/>
                  </a:lnTo>
                  <a:lnTo>
                    <a:pt x="96" y="2777"/>
                  </a:lnTo>
                  <a:lnTo>
                    <a:pt x="96" y="10425"/>
                  </a:lnTo>
                  <a:cubicBezTo>
                    <a:pt x="17809" y="10425"/>
                    <a:pt x="19834" y="12152"/>
                    <a:pt x="19834" y="24242"/>
                  </a:cubicBezTo>
                  <a:lnTo>
                    <a:pt x="19834" y="90364"/>
                  </a:lnTo>
                  <a:cubicBezTo>
                    <a:pt x="19834" y="101467"/>
                    <a:pt x="17050" y="101467"/>
                    <a:pt x="96" y="101467"/>
                  </a:cubicBezTo>
                  <a:lnTo>
                    <a:pt x="96" y="109115"/>
                  </a:lnTo>
                  <a:cubicBezTo>
                    <a:pt x="9965" y="108868"/>
                    <a:pt x="21858" y="108375"/>
                    <a:pt x="28943" y="108375"/>
                  </a:cubicBezTo>
                  <a:cubicBezTo>
                    <a:pt x="39065" y="108375"/>
                    <a:pt x="50959" y="108375"/>
                    <a:pt x="61081" y="109115"/>
                  </a:cubicBezTo>
                  <a:lnTo>
                    <a:pt x="61081" y="101467"/>
                  </a:lnTo>
                  <a:lnTo>
                    <a:pt x="55767" y="101467"/>
                  </a:lnTo>
                  <a:cubicBezTo>
                    <a:pt x="37041" y="101467"/>
                    <a:pt x="36535" y="98753"/>
                    <a:pt x="36535" y="89871"/>
                  </a:cubicBezTo>
                  <a:lnTo>
                    <a:pt x="36535" y="51875"/>
                  </a:lnTo>
                  <a:cubicBezTo>
                    <a:pt x="36535" y="27449"/>
                    <a:pt x="47163" y="5491"/>
                    <a:pt x="66395" y="5491"/>
                  </a:cubicBezTo>
                  <a:cubicBezTo>
                    <a:pt x="68166" y="5491"/>
                    <a:pt x="68672" y="5491"/>
                    <a:pt x="69178" y="5737"/>
                  </a:cubicBezTo>
                  <a:cubicBezTo>
                    <a:pt x="68419" y="5984"/>
                    <a:pt x="63358" y="8945"/>
                    <a:pt x="63358" y="15360"/>
                  </a:cubicBezTo>
                  <a:cubicBezTo>
                    <a:pt x="63358" y="22268"/>
                    <a:pt x="68672" y="25969"/>
                    <a:pt x="74239" y="25969"/>
                  </a:cubicBezTo>
                  <a:cubicBezTo>
                    <a:pt x="78794" y="25969"/>
                    <a:pt x="85121" y="23008"/>
                    <a:pt x="85121" y="15113"/>
                  </a:cubicBezTo>
                  <a:cubicBezTo>
                    <a:pt x="85121" y="7218"/>
                    <a:pt x="77276" y="63"/>
                    <a:pt x="66395" y="63"/>
                  </a:cubicBezTo>
                  <a:cubicBezTo>
                    <a:pt x="47922" y="63"/>
                    <a:pt x="38812" y="16593"/>
                    <a:pt x="35270" y="2720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0925DD88-18A5-14E6-BE81-EF648D93918C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5070400" y="3942629"/>
              <a:ext cx="79204" cy="154449"/>
            </a:xfrm>
            <a:custGeom>
              <a:avLst/>
              <a:gdLst>
                <a:gd name="connsiteX0" fmla="*/ 39069 w 79204"/>
                <a:gd name="connsiteY0" fmla="*/ 53109 h 154449"/>
                <a:gd name="connsiteX1" fmla="*/ 75256 w 79204"/>
                <a:gd name="connsiteY1" fmla="*/ 53109 h 154449"/>
                <a:gd name="connsiteX2" fmla="*/ 75256 w 79204"/>
                <a:gd name="connsiteY2" fmla="*/ 45460 h 154449"/>
                <a:gd name="connsiteX3" fmla="*/ 39069 w 79204"/>
                <a:gd name="connsiteY3" fmla="*/ 45460 h 154449"/>
                <a:gd name="connsiteX4" fmla="*/ 39069 w 79204"/>
                <a:gd name="connsiteY4" fmla="*/ 63 h 154449"/>
                <a:gd name="connsiteX5" fmla="*/ 32743 w 79204"/>
                <a:gd name="connsiteY5" fmla="*/ 63 h 154449"/>
                <a:gd name="connsiteX6" fmla="*/ 99 w 79204"/>
                <a:gd name="connsiteY6" fmla="*/ 47681 h 154449"/>
                <a:gd name="connsiteX7" fmla="*/ 99 w 79204"/>
                <a:gd name="connsiteY7" fmla="*/ 53109 h 154449"/>
                <a:gd name="connsiteX8" fmla="*/ 21609 w 79204"/>
                <a:gd name="connsiteY8" fmla="*/ 53109 h 154449"/>
                <a:gd name="connsiteX9" fmla="*/ 21609 w 79204"/>
                <a:gd name="connsiteY9" fmla="*/ 121205 h 154449"/>
                <a:gd name="connsiteX10" fmla="*/ 54252 w 79204"/>
                <a:gd name="connsiteY10" fmla="*/ 154512 h 154449"/>
                <a:gd name="connsiteX11" fmla="*/ 79304 w 79204"/>
                <a:gd name="connsiteY11" fmla="*/ 121205 h 154449"/>
                <a:gd name="connsiteX12" fmla="*/ 79304 w 79204"/>
                <a:gd name="connsiteY12" fmla="*/ 107141 h 154449"/>
                <a:gd name="connsiteX13" fmla="*/ 72978 w 79204"/>
                <a:gd name="connsiteY13" fmla="*/ 107141 h 154449"/>
                <a:gd name="connsiteX14" fmla="*/ 72978 w 79204"/>
                <a:gd name="connsiteY14" fmla="*/ 120711 h 154449"/>
                <a:gd name="connsiteX15" fmla="*/ 56024 w 79204"/>
                <a:gd name="connsiteY15" fmla="*/ 148344 h 154449"/>
                <a:gd name="connsiteX16" fmla="*/ 39069 w 79204"/>
                <a:gd name="connsiteY16" fmla="*/ 121698 h 154449"/>
                <a:gd name="connsiteX17" fmla="*/ 3906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69" y="53109"/>
                  </a:moveTo>
                  <a:lnTo>
                    <a:pt x="75256" y="53109"/>
                  </a:lnTo>
                  <a:lnTo>
                    <a:pt x="75256" y="45460"/>
                  </a:lnTo>
                  <a:lnTo>
                    <a:pt x="39069" y="45460"/>
                  </a:lnTo>
                  <a:lnTo>
                    <a:pt x="39069" y="63"/>
                  </a:lnTo>
                  <a:lnTo>
                    <a:pt x="32743" y="63"/>
                  </a:lnTo>
                  <a:cubicBezTo>
                    <a:pt x="32490" y="20294"/>
                    <a:pt x="24898" y="46694"/>
                    <a:pt x="99" y="47681"/>
                  </a:cubicBezTo>
                  <a:lnTo>
                    <a:pt x="99" y="53109"/>
                  </a:lnTo>
                  <a:lnTo>
                    <a:pt x="21609" y="53109"/>
                  </a:lnTo>
                  <a:lnTo>
                    <a:pt x="21609" y="121205"/>
                  </a:lnTo>
                  <a:cubicBezTo>
                    <a:pt x="21609" y="151552"/>
                    <a:pt x="45143" y="154512"/>
                    <a:pt x="54252" y="154512"/>
                  </a:cubicBezTo>
                  <a:cubicBezTo>
                    <a:pt x="72219" y="154512"/>
                    <a:pt x="79304" y="136995"/>
                    <a:pt x="79304" y="121205"/>
                  </a:cubicBezTo>
                  <a:lnTo>
                    <a:pt x="79304" y="107141"/>
                  </a:lnTo>
                  <a:lnTo>
                    <a:pt x="72978" y="107141"/>
                  </a:lnTo>
                  <a:lnTo>
                    <a:pt x="72978" y="120711"/>
                  </a:lnTo>
                  <a:cubicBezTo>
                    <a:pt x="72978" y="138969"/>
                    <a:pt x="65387" y="148344"/>
                    <a:pt x="56024" y="148344"/>
                  </a:cubicBezTo>
                  <a:cubicBezTo>
                    <a:pt x="39069" y="148344"/>
                    <a:pt x="39069" y="125892"/>
                    <a:pt x="39069" y="121698"/>
                  </a:cubicBezTo>
                  <a:lnTo>
                    <a:pt x="3906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3B7C6E-56B9-B75A-51A2-D9AEE10D1043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5172351" y="3923138"/>
              <a:ext cx="56177" cy="171226"/>
            </a:xfrm>
            <a:custGeom>
              <a:avLst/>
              <a:gdLst>
                <a:gd name="connsiteX0" fmla="*/ 36543 w 56177"/>
                <a:gd name="connsiteY0" fmla="*/ 63 h 171226"/>
                <a:gd name="connsiteX1" fmla="*/ 103 w 56177"/>
                <a:gd name="connsiteY1" fmla="*/ 2777 h 171226"/>
                <a:gd name="connsiteX2" fmla="*/ 103 w 56177"/>
                <a:gd name="connsiteY2" fmla="*/ 10425 h 171226"/>
                <a:gd name="connsiteX3" fmla="*/ 19841 w 56177"/>
                <a:gd name="connsiteY3" fmla="*/ 24242 h 171226"/>
                <a:gd name="connsiteX4" fmla="*/ 19841 w 56177"/>
                <a:gd name="connsiteY4" fmla="*/ 152539 h 171226"/>
                <a:gd name="connsiteX5" fmla="*/ 103 w 56177"/>
                <a:gd name="connsiteY5" fmla="*/ 163641 h 171226"/>
                <a:gd name="connsiteX6" fmla="*/ 103 w 56177"/>
                <a:gd name="connsiteY6" fmla="*/ 171290 h 171226"/>
                <a:gd name="connsiteX7" fmla="*/ 28192 w 56177"/>
                <a:gd name="connsiteY7" fmla="*/ 170550 h 171226"/>
                <a:gd name="connsiteX8" fmla="*/ 56281 w 56177"/>
                <a:gd name="connsiteY8" fmla="*/ 171290 h 171226"/>
                <a:gd name="connsiteX9" fmla="*/ 56281 w 56177"/>
                <a:gd name="connsiteY9" fmla="*/ 163641 h 171226"/>
                <a:gd name="connsiteX10" fmla="*/ 36543 w 56177"/>
                <a:gd name="connsiteY10" fmla="*/ 152539 h 171226"/>
                <a:gd name="connsiteX11" fmla="*/ 36543 w 56177"/>
                <a:gd name="connsiteY11" fmla="*/ 63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7" h="171226">
                  <a:moveTo>
                    <a:pt x="36543" y="63"/>
                  </a:moveTo>
                  <a:lnTo>
                    <a:pt x="103" y="2777"/>
                  </a:lnTo>
                  <a:lnTo>
                    <a:pt x="103" y="10425"/>
                  </a:lnTo>
                  <a:cubicBezTo>
                    <a:pt x="17817" y="10425"/>
                    <a:pt x="19841" y="12152"/>
                    <a:pt x="19841" y="24242"/>
                  </a:cubicBezTo>
                  <a:lnTo>
                    <a:pt x="19841" y="152539"/>
                  </a:lnTo>
                  <a:cubicBezTo>
                    <a:pt x="19841" y="163641"/>
                    <a:pt x="17058" y="163641"/>
                    <a:pt x="103" y="163641"/>
                  </a:cubicBezTo>
                  <a:lnTo>
                    <a:pt x="103" y="171290"/>
                  </a:lnTo>
                  <a:cubicBezTo>
                    <a:pt x="8454" y="171043"/>
                    <a:pt x="21866" y="170550"/>
                    <a:pt x="28192" y="170550"/>
                  </a:cubicBezTo>
                  <a:cubicBezTo>
                    <a:pt x="34518" y="170550"/>
                    <a:pt x="46918" y="171043"/>
                    <a:pt x="56281" y="171290"/>
                  </a:cubicBezTo>
                  <a:lnTo>
                    <a:pt x="56281" y="163641"/>
                  </a:lnTo>
                  <a:cubicBezTo>
                    <a:pt x="39326" y="163641"/>
                    <a:pt x="36543" y="163641"/>
                    <a:pt x="36543" y="152539"/>
                  </a:cubicBezTo>
                  <a:lnTo>
                    <a:pt x="36543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86133500-9ABE-5399-0DB1-5048BBF8E3D1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5242644" y="3929306"/>
              <a:ext cx="54152" cy="165058"/>
            </a:xfrm>
            <a:custGeom>
              <a:avLst/>
              <a:gdLst>
                <a:gd name="connsiteX0" fmla="*/ 36545 w 54152"/>
                <a:gd name="connsiteY0" fmla="*/ 56069 h 165058"/>
                <a:gd name="connsiteX1" fmla="*/ 1118 w 54152"/>
                <a:gd name="connsiteY1" fmla="*/ 58783 h 165058"/>
                <a:gd name="connsiteX2" fmla="*/ 1118 w 54152"/>
                <a:gd name="connsiteY2" fmla="*/ 66432 h 165058"/>
                <a:gd name="connsiteX3" fmla="*/ 19844 w 54152"/>
                <a:gd name="connsiteY3" fmla="*/ 80002 h 165058"/>
                <a:gd name="connsiteX4" fmla="*/ 19844 w 54152"/>
                <a:gd name="connsiteY4" fmla="*/ 146371 h 165058"/>
                <a:gd name="connsiteX5" fmla="*/ 106 w 54152"/>
                <a:gd name="connsiteY5" fmla="*/ 157473 h 165058"/>
                <a:gd name="connsiteX6" fmla="*/ 106 w 54152"/>
                <a:gd name="connsiteY6" fmla="*/ 165122 h 165058"/>
                <a:gd name="connsiteX7" fmla="*/ 27942 w 54152"/>
                <a:gd name="connsiteY7" fmla="*/ 164381 h 165058"/>
                <a:gd name="connsiteX8" fmla="*/ 54259 w 54152"/>
                <a:gd name="connsiteY8" fmla="*/ 165122 h 165058"/>
                <a:gd name="connsiteX9" fmla="*/ 54259 w 54152"/>
                <a:gd name="connsiteY9" fmla="*/ 157473 h 165058"/>
                <a:gd name="connsiteX10" fmla="*/ 36545 w 54152"/>
                <a:gd name="connsiteY10" fmla="*/ 146617 h 165058"/>
                <a:gd name="connsiteX11" fmla="*/ 36545 w 54152"/>
                <a:gd name="connsiteY11" fmla="*/ 56069 h 165058"/>
                <a:gd name="connsiteX12" fmla="*/ 37558 w 54152"/>
                <a:gd name="connsiteY12" fmla="*/ 13139 h 165058"/>
                <a:gd name="connsiteX13" fmla="*/ 24146 w 54152"/>
                <a:gd name="connsiteY13" fmla="*/ 63 h 165058"/>
                <a:gd name="connsiteX14" fmla="*/ 10734 w 54152"/>
                <a:gd name="connsiteY14" fmla="*/ 13139 h 165058"/>
                <a:gd name="connsiteX15" fmla="*/ 24146 w 54152"/>
                <a:gd name="connsiteY15" fmla="*/ 26216 h 165058"/>
                <a:gd name="connsiteX16" fmla="*/ 37558 w 54152"/>
                <a:gd name="connsiteY16" fmla="*/ 13139 h 16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152" h="165058">
                  <a:moveTo>
                    <a:pt x="36545" y="56069"/>
                  </a:moveTo>
                  <a:lnTo>
                    <a:pt x="1118" y="58783"/>
                  </a:lnTo>
                  <a:lnTo>
                    <a:pt x="1118" y="66432"/>
                  </a:lnTo>
                  <a:cubicBezTo>
                    <a:pt x="17567" y="66432"/>
                    <a:pt x="19844" y="67912"/>
                    <a:pt x="19844" y="80002"/>
                  </a:cubicBezTo>
                  <a:lnTo>
                    <a:pt x="19844" y="146371"/>
                  </a:lnTo>
                  <a:cubicBezTo>
                    <a:pt x="19844" y="157473"/>
                    <a:pt x="17060" y="157473"/>
                    <a:pt x="106" y="157473"/>
                  </a:cubicBezTo>
                  <a:lnTo>
                    <a:pt x="106" y="165122"/>
                  </a:lnTo>
                  <a:cubicBezTo>
                    <a:pt x="8204" y="164875"/>
                    <a:pt x="21868" y="164381"/>
                    <a:pt x="27942" y="164381"/>
                  </a:cubicBezTo>
                  <a:cubicBezTo>
                    <a:pt x="36798" y="164381"/>
                    <a:pt x="45655" y="164875"/>
                    <a:pt x="54259" y="165122"/>
                  </a:cubicBezTo>
                  <a:lnTo>
                    <a:pt x="54259" y="157473"/>
                  </a:lnTo>
                  <a:cubicBezTo>
                    <a:pt x="37558" y="157473"/>
                    <a:pt x="36545" y="156240"/>
                    <a:pt x="36545" y="146617"/>
                  </a:cubicBezTo>
                  <a:lnTo>
                    <a:pt x="36545" y="56069"/>
                  </a:lnTo>
                  <a:close/>
                  <a:moveTo>
                    <a:pt x="37558" y="13139"/>
                  </a:moveTo>
                  <a:cubicBezTo>
                    <a:pt x="37558" y="5244"/>
                    <a:pt x="31231" y="63"/>
                    <a:pt x="24146" y="63"/>
                  </a:cubicBezTo>
                  <a:cubicBezTo>
                    <a:pt x="16301" y="63"/>
                    <a:pt x="10734" y="6724"/>
                    <a:pt x="10734" y="13139"/>
                  </a:cubicBezTo>
                  <a:cubicBezTo>
                    <a:pt x="10734" y="19801"/>
                    <a:pt x="16301" y="26216"/>
                    <a:pt x="24146" y="26216"/>
                  </a:cubicBezTo>
                  <a:cubicBezTo>
                    <a:pt x="31231" y="26216"/>
                    <a:pt x="37558" y="21034"/>
                    <a:pt x="37558" y="13139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B5FC7458-56F9-094F-850F-02B19AF72B39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5311670" y="3982598"/>
              <a:ext cx="115644" cy="162591"/>
            </a:xfrm>
            <a:custGeom>
              <a:avLst/>
              <a:gdLst>
                <a:gd name="connsiteX0" fmla="*/ 49201 w 115644"/>
                <a:gd name="connsiteY0" fmla="*/ 69392 h 162591"/>
                <a:gd name="connsiteX1" fmla="*/ 27185 w 115644"/>
                <a:gd name="connsiteY1" fmla="*/ 39045 h 162591"/>
                <a:gd name="connsiteX2" fmla="*/ 31234 w 115644"/>
                <a:gd name="connsiteY2" fmla="*/ 18320 h 162591"/>
                <a:gd name="connsiteX3" fmla="*/ 49201 w 115644"/>
                <a:gd name="connsiteY3" fmla="*/ 8451 h 162591"/>
                <a:gd name="connsiteX4" fmla="*/ 71216 w 115644"/>
                <a:gd name="connsiteY4" fmla="*/ 38799 h 162591"/>
                <a:gd name="connsiteX5" fmla="*/ 67167 w 115644"/>
                <a:gd name="connsiteY5" fmla="*/ 59523 h 162591"/>
                <a:gd name="connsiteX6" fmla="*/ 49201 w 115644"/>
                <a:gd name="connsiteY6" fmla="*/ 69392 h 162591"/>
                <a:gd name="connsiteX7" fmla="*/ 19847 w 115644"/>
                <a:gd name="connsiteY7" fmla="*/ 79015 h 162591"/>
                <a:gd name="connsiteX8" fmla="*/ 24149 w 115644"/>
                <a:gd name="connsiteY8" fmla="*/ 67419 h 162591"/>
                <a:gd name="connsiteX9" fmla="*/ 49201 w 115644"/>
                <a:gd name="connsiteY9" fmla="*/ 75067 h 162591"/>
                <a:gd name="connsiteX10" fmla="*/ 90195 w 115644"/>
                <a:gd name="connsiteY10" fmla="*/ 39045 h 162591"/>
                <a:gd name="connsiteX11" fmla="*/ 79820 w 115644"/>
                <a:gd name="connsiteY11" fmla="*/ 15113 h 162591"/>
                <a:gd name="connsiteX12" fmla="*/ 102595 w 115644"/>
                <a:gd name="connsiteY12" fmla="*/ 5491 h 162591"/>
                <a:gd name="connsiteX13" fmla="*/ 105125 w 115644"/>
                <a:gd name="connsiteY13" fmla="*/ 5737 h 162591"/>
                <a:gd name="connsiteX14" fmla="*/ 101076 w 115644"/>
                <a:gd name="connsiteY14" fmla="*/ 12399 h 162591"/>
                <a:gd name="connsiteX15" fmla="*/ 108415 w 115644"/>
                <a:gd name="connsiteY15" fmla="*/ 19554 h 162591"/>
                <a:gd name="connsiteX16" fmla="*/ 115753 w 115644"/>
                <a:gd name="connsiteY16" fmla="*/ 12152 h 162591"/>
                <a:gd name="connsiteX17" fmla="*/ 102848 w 115644"/>
                <a:gd name="connsiteY17" fmla="*/ 63 h 162591"/>
                <a:gd name="connsiteX18" fmla="*/ 76024 w 115644"/>
                <a:gd name="connsiteY18" fmla="*/ 11659 h 162591"/>
                <a:gd name="connsiteX19" fmla="*/ 49201 w 115644"/>
                <a:gd name="connsiteY19" fmla="*/ 2777 h 162591"/>
                <a:gd name="connsiteX20" fmla="*/ 8206 w 115644"/>
                <a:gd name="connsiteY20" fmla="*/ 38799 h 162591"/>
                <a:gd name="connsiteX21" fmla="*/ 20100 w 115644"/>
                <a:gd name="connsiteY21" fmla="*/ 64211 h 162591"/>
                <a:gd name="connsiteX22" fmla="*/ 12255 w 115644"/>
                <a:gd name="connsiteY22" fmla="*/ 84689 h 162591"/>
                <a:gd name="connsiteX23" fmla="*/ 23390 w 115644"/>
                <a:gd name="connsiteY23" fmla="*/ 106648 h 162591"/>
                <a:gd name="connsiteX24" fmla="*/ 109 w 115644"/>
                <a:gd name="connsiteY24" fmla="*/ 131320 h 162591"/>
                <a:gd name="connsiteX25" fmla="*/ 56033 w 115644"/>
                <a:gd name="connsiteY25" fmla="*/ 162654 h 162591"/>
                <a:gd name="connsiteX26" fmla="*/ 112210 w 115644"/>
                <a:gd name="connsiteY26" fmla="*/ 130827 h 162591"/>
                <a:gd name="connsiteX27" fmla="*/ 95762 w 115644"/>
                <a:gd name="connsiteY27" fmla="*/ 102700 h 162591"/>
                <a:gd name="connsiteX28" fmla="*/ 52237 w 115644"/>
                <a:gd name="connsiteY28" fmla="*/ 95792 h 162591"/>
                <a:gd name="connsiteX29" fmla="*/ 33259 w 115644"/>
                <a:gd name="connsiteY29" fmla="*/ 95545 h 162591"/>
                <a:gd name="connsiteX30" fmla="*/ 19847 w 115644"/>
                <a:gd name="connsiteY30" fmla="*/ 79015 h 162591"/>
                <a:gd name="connsiteX31" fmla="*/ 56286 w 115644"/>
                <a:gd name="connsiteY31" fmla="*/ 156980 h 162591"/>
                <a:gd name="connsiteX32" fmla="*/ 13267 w 115644"/>
                <a:gd name="connsiteY32" fmla="*/ 131320 h 162591"/>
                <a:gd name="connsiteX33" fmla="*/ 34018 w 115644"/>
                <a:gd name="connsiteY33" fmla="*/ 110102 h 162591"/>
                <a:gd name="connsiteX34" fmla="*/ 48948 w 115644"/>
                <a:gd name="connsiteY34" fmla="*/ 110102 h 162591"/>
                <a:gd name="connsiteX35" fmla="*/ 99052 w 115644"/>
                <a:gd name="connsiteY35" fmla="*/ 131320 h 162591"/>
                <a:gd name="connsiteX36" fmla="*/ 56286 w 115644"/>
                <a:gd name="connsiteY36" fmla="*/ 156980 h 16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5644" h="162591">
                  <a:moveTo>
                    <a:pt x="49201" y="69392"/>
                  </a:moveTo>
                  <a:cubicBezTo>
                    <a:pt x="27185" y="69392"/>
                    <a:pt x="27185" y="44720"/>
                    <a:pt x="27185" y="39045"/>
                  </a:cubicBezTo>
                  <a:cubicBezTo>
                    <a:pt x="27185" y="32384"/>
                    <a:pt x="27438" y="24489"/>
                    <a:pt x="31234" y="18320"/>
                  </a:cubicBezTo>
                  <a:cubicBezTo>
                    <a:pt x="33259" y="15360"/>
                    <a:pt x="39079" y="8451"/>
                    <a:pt x="49201" y="8451"/>
                  </a:cubicBezTo>
                  <a:cubicBezTo>
                    <a:pt x="71216" y="8451"/>
                    <a:pt x="71216" y="33124"/>
                    <a:pt x="71216" y="38799"/>
                  </a:cubicBezTo>
                  <a:cubicBezTo>
                    <a:pt x="71216" y="45460"/>
                    <a:pt x="70963" y="53355"/>
                    <a:pt x="67167" y="59523"/>
                  </a:cubicBezTo>
                  <a:cubicBezTo>
                    <a:pt x="65143" y="62484"/>
                    <a:pt x="59323" y="69392"/>
                    <a:pt x="49201" y="69392"/>
                  </a:cubicBezTo>
                  <a:close/>
                  <a:moveTo>
                    <a:pt x="19847" y="79015"/>
                  </a:moveTo>
                  <a:cubicBezTo>
                    <a:pt x="19847" y="78028"/>
                    <a:pt x="19847" y="72353"/>
                    <a:pt x="24149" y="67419"/>
                  </a:cubicBezTo>
                  <a:cubicBezTo>
                    <a:pt x="34018" y="74327"/>
                    <a:pt x="44393" y="75067"/>
                    <a:pt x="49201" y="75067"/>
                  </a:cubicBezTo>
                  <a:cubicBezTo>
                    <a:pt x="72735" y="75067"/>
                    <a:pt x="90195" y="58043"/>
                    <a:pt x="90195" y="39045"/>
                  </a:cubicBezTo>
                  <a:cubicBezTo>
                    <a:pt x="90195" y="29916"/>
                    <a:pt x="86146" y="20788"/>
                    <a:pt x="79820" y="15113"/>
                  </a:cubicBezTo>
                  <a:cubicBezTo>
                    <a:pt x="88930" y="6724"/>
                    <a:pt x="98040" y="5491"/>
                    <a:pt x="102595" y="5491"/>
                  </a:cubicBezTo>
                  <a:cubicBezTo>
                    <a:pt x="103101" y="5491"/>
                    <a:pt x="104366" y="5491"/>
                    <a:pt x="105125" y="5737"/>
                  </a:cubicBezTo>
                  <a:cubicBezTo>
                    <a:pt x="102341" y="6724"/>
                    <a:pt x="101076" y="9438"/>
                    <a:pt x="101076" y="12399"/>
                  </a:cubicBezTo>
                  <a:cubicBezTo>
                    <a:pt x="101076" y="16593"/>
                    <a:pt x="104366" y="19554"/>
                    <a:pt x="108415" y="19554"/>
                  </a:cubicBezTo>
                  <a:cubicBezTo>
                    <a:pt x="110945" y="19554"/>
                    <a:pt x="115753" y="17827"/>
                    <a:pt x="115753" y="12152"/>
                  </a:cubicBezTo>
                  <a:cubicBezTo>
                    <a:pt x="115753" y="7958"/>
                    <a:pt x="112717" y="63"/>
                    <a:pt x="102848" y="63"/>
                  </a:cubicBezTo>
                  <a:cubicBezTo>
                    <a:pt x="97787" y="63"/>
                    <a:pt x="86652" y="1543"/>
                    <a:pt x="76024" y="11659"/>
                  </a:cubicBezTo>
                  <a:cubicBezTo>
                    <a:pt x="65396" y="3517"/>
                    <a:pt x="54768" y="2777"/>
                    <a:pt x="49201" y="2777"/>
                  </a:cubicBezTo>
                  <a:cubicBezTo>
                    <a:pt x="25667" y="2777"/>
                    <a:pt x="8206" y="19801"/>
                    <a:pt x="8206" y="38799"/>
                  </a:cubicBezTo>
                  <a:cubicBezTo>
                    <a:pt x="8206" y="49654"/>
                    <a:pt x="13774" y="59030"/>
                    <a:pt x="20100" y="64211"/>
                  </a:cubicBezTo>
                  <a:cubicBezTo>
                    <a:pt x="16810" y="67912"/>
                    <a:pt x="12255" y="76054"/>
                    <a:pt x="12255" y="84689"/>
                  </a:cubicBezTo>
                  <a:cubicBezTo>
                    <a:pt x="12255" y="92338"/>
                    <a:pt x="15545" y="101713"/>
                    <a:pt x="23390" y="106648"/>
                  </a:cubicBezTo>
                  <a:cubicBezTo>
                    <a:pt x="8206" y="110842"/>
                    <a:pt x="109" y="121451"/>
                    <a:pt x="109" y="131320"/>
                  </a:cubicBezTo>
                  <a:cubicBezTo>
                    <a:pt x="109" y="149085"/>
                    <a:pt x="25161" y="162654"/>
                    <a:pt x="56033" y="162654"/>
                  </a:cubicBezTo>
                  <a:cubicBezTo>
                    <a:pt x="85893" y="162654"/>
                    <a:pt x="112210" y="150071"/>
                    <a:pt x="112210" y="130827"/>
                  </a:cubicBezTo>
                  <a:cubicBezTo>
                    <a:pt x="112210" y="122192"/>
                    <a:pt x="108668" y="109609"/>
                    <a:pt x="95762" y="102700"/>
                  </a:cubicBezTo>
                  <a:cubicBezTo>
                    <a:pt x="82350" y="95792"/>
                    <a:pt x="67673" y="95792"/>
                    <a:pt x="52237" y="95792"/>
                  </a:cubicBezTo>
                  <a:cubicBezTo>
                    <a:pt x="45911" y="95792"/>
                    <a:pt x="35030" y="95792"/>
                    <a:pt x="33259" y="95545"/>
                  </a:cubicBezTo>
                  <a:cubicBezTo>
                    <a:pt x="25161" y="94558"/>
                    <a:pt x="19847" y="86910"/>
                    <a:pt x="19847" y="79015"/>
                  </a:cubicBezTo>
                  <a:close/>
                  <a:moveTo>
                    <a:pt x="56286" y="156980"/>
                  </a:moveTo>
                  <a:cubicBezTo>
                    <a:pt x="30728" y="156980"/>
                    <a:pt x="13267" y="144397"/>
                    <a:pt x="13267" y="131320"/>
                  </a:cubicBezTo>
                  <a:cubicBezTo>
                    <a:pt x="13267" y="119971"/>
                    <a:pt x="22883" y="110842"/>
                    <a:pt x="34018" y="110102"/>
                  </a:cubicBezTo>
                  <a:lnTo>
                    <a:pt x="48948" y="110102"/>
                  </a:lnTo>
                  <a:cubicBezTo>
                    <a:pt x="70710" y="110102"/>
                    <a:pt x="99052" y="110102"/>
                    <a:pt x="99052" y="131320"/>
                  </a:cubicBezTo>
                  <a:cubicBezTo>
                    <a:pt x="99052" y="144643"/>
                    <a:pt x="81085" y="156980"/>
                    <a:pt x="56286" y="156980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598D62A2-6CFF-1842-2372-D1FFE101E39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5439209" y="3923138"/>
              <a:ext cx="127284" cy="171226"/>
            </a:xfrm>
            <a:custGeom>
              <a:avLst/>
              <a:gdLst>
                <a:gd name="connsiteX0" fmla="*/ 19852 w 127284"/>
                <a:gd name="connsiteY0" fmla="*/ 152539 h 171226"/>
                <a:gd name="connsiteX1" fmla="*/ 114 w 127284"/>
                <a:gd name="connsiteY1" fmla="*/ 163641 h 171226"/>
                <a:gd name="connsiteX2" fmla="*/ 114 w 127284"/>
                <a:gd name="connsiteY2" fmla="*/ 171290 h 171226"/>
                <a:gd name="connsiteX3" fmla="*/ 28709 w 127284"/>
                <a:gd name="connsiteY3" fmla="*/ 170550 h 171226"/>
                <a:gd name="connsiteX4" fmla="*/ 57050 w 127284"/>
                <a:gd name="connsiteY4" fmla="*/ 171290 h 171226"/>
                <a:gd name="connsiteX5" fmla="*/ 57050 w 127284"/>
                <a:gd name="connsiteY5" fmla="*/ 163641 h 171226"/>
                <a:gd name="connsiteX6" fmla="*/ 37312 w 127284"/>
                <a:gd name="connsiteY6" fmla="*/ 152539 h 171226"/>
                <a:gd name="connsiteX7" fmla="*/ 37312 w 127284"/>
                <a:gd name="connsiteY7" fmla="*/ 107141 h 171226"/>
                <a:gd name="connsiteX8" fmla="*/ 71474 w 127284"/>
                <a:gd name="connsiteY8" fmla="*/ 67665 h 171226"/>
                <a:gd name="connsiteX9" fmla="*/ 90200 w 127284"/>
                <a:gd name="connsiteY9" fmla="*/ 95052 h 171226"/>
                <a:gd name="connsiteX10" fmla="*/ 90200 w 127284"/>
                <a:gd name="connsiteY10" fmla="*/ 152539 h 171226"/>
                <a:gd name="connsiteX11" fmla="*/ 70462 w 127284"/>
                <a:gd name="connsiteY11" fmla="*/ 163641 h 171226"/>
                <a:gd name="connsiteX12" fmla="*/ 70462 w 127284"/>
                <a:gd name="connsiteY12" fmla="*/ 171290 h 171226"/>
                <a:gd name="connsiteX13" fmla="*/ 99057 w 127284"/>
                <a:gd name="connsiteY13" fmla="*/ 170550 h 171226"/>
                <a:gd name="connsiteX14" fmla="*/ 127399 w 127284"/>
                <a:gd name="connsiteY14" fmla="*/ 171290 h 171226"/>
                <a:gd name="connsiteX15" fmla="*/ 127399 w 127284"/>
                <a:gd name="connsiteY15" fmla="*/ 163641 h 171226"/>
                <a:gd name="connsiteX16" fmla="*/ 107661 w 127284"/>
                <a:gd name="connsiteY16" fmla="*/ 156240 h 171226"/>
                <a:gd name="connsiteX17" fmla="*/ 107661 w 127284"/>
                <a:gd name="connsiteY17" fmla="*/ 109115 h 171226"/>
                <a:gd name="connsiteX18" fmla="*/ 99816 w 127284"/>
                <a:gd name="connsiteY18" fmla="*/ 71366 h 171226"/>
                <a:gd name="connsiteX19" fmla="*/ 73246 w 127284"/>
                <a:gd name="connsiteY19" fmla="*/ 62237 h 171226"/>
                <a:gd name="connsiteX20" fmla="*/ 36553 w 127284"/>
                <a:gd name="connsiteY20" fmla="*/ 86416 h 171226"/>
                <a:gd name="connsiteX21" fmla="*/ 36553 w 127284"/>
                <a:gd name="connsiteY21" fmla="*/ 63 h 171226"/>
                <a:gd name="connsiteX22" fmla="*/ 114 w 127284"/>
                <a:gd name="connsiteY22" fmla="*/ 2777 h 171226"/>
                <a:gd name="connsiteX23" fmla="*/ 114 w 127284"/>
                <a:gd name="connsiteY23" fmla="*/ 10425 h 171226"/>
                <a:gd name="connsiteX24" fmla="*/ 19852 w 127284"/>
                <a:gd name="connsiteY24" fmla="*/ 24242 h 171226"/>
                <a:gd name="connsiteX25" fmla="*/ 19852 w 127284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284" h="171226">
                  <a:moveTo>
                    <a:pt x="19852" y="152539"/>
                  </a:moveTo>
                  <a:cubicBezTo>
                    <a:pt x="19852" y="163641"/>
                    <a:pt x="17068" y="163641"/>
                    <a:pt x="114" y="163641"/>
                  </a:cubicBezTo>
                  <a:lnTo>
                    <a:pt x="114" y="171290"/>
                  </a:lnTo>
                  <a:cubicBezTo>
                    <a:pt x="8971" y="171043"/>
                    <a:pt x="21876" y="170550"/>
                    <a:pt x="28709" y="170550"/>
                  </a:cubicBezTo>
                  <a:cubicBezTo>
                    <a:pt x="35288" y="170550"/>
                    <a:pt x="48447" y="171043"/>
                    <a:pt x="57050" y="171290"/>
                  </a:cubicBezTo>
                  <a:lnTo>
                    <a:pt x="57050" y="163641"/>
                  </a:lnTo>
                  <a:cubicBezTo>
                    <a:pt x="40096" y="163641"/>
                    <a:pt x="37312" y="163641"/>
                    <a:pt x="37312" y="152539"/>
                  </a:cubicBezTo>
                  <a:lnTo>
                    <a:pt x="37312" y="107141"/>
                  </a:lnTo>
                  <a:cubicBezTo>
                    <a:pt x="37312" y="81482"/>
                    <a:pt x="55279" y="67665"/>
                    <a:pt x="71474" y="67665"/>
                  </a:cubicBezTo>
                  <a:cubicBezTo>
                    <a:pt x="87416" y="67665"/>
                    <a:pt x="90200" y="80988"/>
                    <a:pt x="90200" y="95052"/>
                  </a:cubicBezTo>
                  <a:lnTo>
                    <a:pt x="90200" y="152539"/>
                  </a:lnTo>
                  <a:cubicBezTo>
                    <a:pt x="90200" y="163641"/>
                    <a:pt x="87416" y="163641"/>
                    <a:pt x="70462" y="163641"/>
                  </a:cubicBezTo>
                  <a:lnTo>
                    <a:pt x="70462" y="171290"/>
                  </a:lnTo>
                  <a:cubicBezTo>
                    <a:pt x="79319" y="171043"/>
                    <a:pt x="92224" y="170550"/>
                    <a:pt x="99057" y="170550"/>
                  </a:cubicBezTo>
                  <a:cubicBezTo>
                    <a:pt x="105636" y="170550"/>
                    <a:pt x="118795" y="171043"/>
                    <a:pt x="127399" y="171290"/>
                  </a:cubicBezTo>
                  <a:lnTo>
                    <a:pt x="127399" y="163641"/>
                  </a:lnTo>
                  <a:cubicBezTo>
                    <a:pt x="114240" y="163641"/>
                    <a:pt x="107914" y="163641"/>
                    <a:pt x="107661" y="156240"/>
                  </a:cubicBezTo>
                  <a:lnTo>
                    <a:pt x="107661" y="109115"/>
                  </a:lnTo>
                  <a:cubicBezTo>
                    <a:pt x="107661" y="87897"/>
                    <a:pt x="107661" y="80248"/>
                    <a:pt x="99816" y="71366"/>
                  </a:cubicBezTo>
                  <a:cubicBezTo>
                    <a:pt x="96273" y="67172"/>
                    <a:pt x="87923" y="62237"/>
                    <a:pt x="73246" y="62237"/>
                  </a:cubicBezTo>
                  <a:cubicBezTo>
                    <a:pt x="51989" y="62237"/>
                    <a:pt x="40855" y="77041"/>
                    <a:pt x="36553" y="86416"/>
                  </a:cubicBezTo>
                  <a:lnTo>
                    <a:pt x="36553" y="63"/>
                  </a:lnTo>
                  <a:lnTo>
                    <a:pt x="114" y="2777"/>
                  </a:lnTo>
                  <a:lnTo>
                    <a:pt x="114" y="10425"/>
                  </a:lnTo>
                  <a:cubicBezTo>
                    <a:pt x="17827" y="10425"/>
                    <a:pt x="19852" y="12152"/>
                    <a:pt x="19852" y="24242"/>
                  </a:cubicBezTo>
                  <a:lnTo>
                    <a:pt x="19852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762D2424-D621-0B9B-5DD0-8F71D5E2B678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5569474" y="3942629"/>
              <a:ext cx="79204" cy="154449"/>
            </a:xfrm>
            <a:custGeom>
              <a:avLst/>
              <a:gdLst>
                <a:gd name="connsiteX0" fmla="*/ 39089 w 79204"/>
                <a:gd name="connsiteY0" fmla="*/ 53109 h 154449"/>
                <a:gd name="connsiteX1" fmla="*/ 75275 w 79204"/>
                <a:gd name="connsiteY1" fmla="*/ 53109 h 154449"/>
                <a:gd name="connsiteX2" fmla="*/ 75275 w 79204"/>
                <a:gd name="connsiteY2" fmla="*/ 45460 h 154449"/>
                <a:gd name="connsiteX3" fmla="*/ 39089 w 79204"/>
                <a:gd name="connsiteY3" fmla="*/ 45460 h 154449"/>
                <a:gd name="connsiteX4" fmla="*/ 39089 w 79204"/>
                <a:gd name="connsiteY4" fmla="*/ 63 h 154449"/>
                <a:gd name="connsiteX5" fmla="*/ 32763 w 79204"/>
                <a:gd name="connsiteY5" fmla="*/ 63 h 154449"/>
                <a:gd name="connsiteX6" fmla="*/ 119 w 79204"/>
                <a:gd name="connsiteY6" fmla="*/ 47681 h 154449"/>
                <a:gd name="connsiteX7" fmla="*/ 119 w 79204"/>
                <a:gd name="connsiteY7" fmla="*/ 53109 h 154449"/>
                <a:gd name="connsiteX8" fmla="*/ 21628 w 79204"/>
                <a:gd name="connsiteY8" fmla="*/ 53109 h 154449"/>
                <a:gd name="connsiteX9" fmla="*/ 21628 w 79204"/>
                <a:gd name="connsiteY9" fmla="*/ 121205 h 154449"/>
                <a:gd name="connsiteX10" fmla="*/ 54272 w 79204"/>
                <a:gd name="connsiteY10" fmla="*/ 154512 h 154449"/>
                <a:gd name="connsiteX11" fmla="*/ 79324 w 79204"/>
                <a:gd name="connsiteY11" fmla="*/ 121205 h 154449"/>
                <a:gd name="connsiteX12" fmla="*/ 79324 w 79204"/>
                <a:gd name="connsiteY12" fmla="*/ 107141 h 154449"/>
                <a:gd name="connsiteX13" fmla="*/ 72998 w 79204"/>
                <a:gd name="connsiteY13" fmla="*/ 107141 h 154449"/>
                <a:gd name="connsiteX14" fmla="*/ 72998 w 79204"/>
                <a:gd name="connsiteY14" fmla="*/ 120711 h 154449"/>
                <a:gd name="connsiteX15" fmla="*/ 56043 w 79204"/>
                <a:gd name="connsiteY15" fmla="*/ 148344 h 154449"/>
                <a:gd name="connsiteX16" fmla="*/ 39089 w 79204"/>
                <a:gd name="connsiteY16" fmla="*/ 121698 h 154449"/>
                <a:gd name="connsiteX17" fmla="*/ 3908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89" y="53109"/>
                  </a:moveTo>
                  <a:lnTo>
                    <a:pt x="75275" y="53109"/>
                  </a:lnTo>
                  <a:lnTo>
                    <a:pt x="75275" y="45460"/>
                  </a:lnTo>
                  <a:lnTo>
                    <a:pt x="39089" y="45460"/>
                  </a:lnTo>
                  <a:lnTo>
                    <a:pt x="39089" y="63"/>
                  </a:lnTo>
                  <a:lnTo>
                    <a:pt x="32763" y="63"/>
                  </a:lnTo>
                  <a:cubicBezTo>
                    <a:pt x="32510" y="20294"/>
                    <a:pt x="24918" y="46694"/>
                    <a:pt x="119" y="47681"/>
                  </a:cubicBezTo>
                  <a:lnTo>
                    <a:pt x="119" y="53109"/>
                  </a:lnTo>
                  <a:lnTo>
                    <a:pt x="21628" y="53109"/>
                  </a:lnTo>
                  <a:lnTo>
                    <a:pt x="21628" y="121205"/>
                  </a:lnTo>
                  <a:cubicBezTo>
                    <a:pt x="21628" y="151552"/>
                    <a:pt x="45162" y="154512"/>
                    <a:pt x="54272" y="154512"/>
                  </a:cubicBezTo>
                  <a:cubicBezTo>
                    <a:pt x="72239" y="154512"/>
                    <a:pt x="79324" y="136995"/>
                    <a:pt x="79324" y="121205"/>
                  </a:cubicBezTo>
                  <a:lnTo>
                    <a:pt x="79324" y="107141"/>
                  </a:lnTo>
                  <a:lnTo>
                    <a:pt x="72998" y="107141"/>
                  </a:lnTo>
                  <a:lnTo>
                    <a:pt x="72998" y="120711"/>
                  </a:lnTo>
                  <a:cubicBezTo>
                    <a:pt x="72998" y="138969"/>
                    <a:pt x="65406" y="148344"/>
                    <a:pt x="56043" y="148344"/>
                  </a:cubicBezTo>
                  <a:cubicBezTo>
                    <a:pt x="39089" y="148344"/>
                    <a:pt x="39089" y="125892"/>
                    <a:pt x="39089" y="121698"/>
                  </a:cubicBezTo>
                  <a:lnTo>
                    <a:pt x="3908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7430DEE-3390-A4EE-C5D4-643D9FF45B3F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5777285" y="3909321"/>
              <a:ext cx="34667" cy="246724"/>
            </a:xfrm>
            <a:custGeom>
              <a:avLst/>
              <a:gdLst>
                <a:gd name="connsiteX0" fmla="*/ 34794 w 34667"/>
                <a:gd name="connsiteY0" fmla="*/ 246788 h 246724"/>
                <a:gd name="connsiteX1" fmla="*/ 34794 w 34667"/>
                <a:gd name="connsiteY1" fmla="*/ 236919 h 246724"/>
                <a:gd name="connsiteX2" fmla="*/ 10248 w 34667"/>
                <a:gd name="connsiteY2" fmla="*/ 236919 h 246724"/>
                <a:gd name="connsiteX3" fmla="*/ 10248 w 34667"/>
                <a:gd name="connsiteY3" fmla="*/ 9932 h 246724"/>
                <a:gd name="connsiteX4" fmla="*/ 34794 w 34667"/>
                <a:gd name="connsiteY4" fmla="*/ 9932 h 246724"/>
                <a:gd name="connsiteX5" fmla="*/ 34794 w 34667"/>
                <a:gd name="connsiteY5" fmla="*/ 63 h 246724"/>
                <a:gd name="connsiteX6" fmla="*/ 126 w 34667"/>
                <a:gd name="connsiteY6" fmla="*/ 63 h 246724"/>
                <a:gd name="connsiteX7" fmla="*/ 126 w 34667"/>
                <a:gd name="connsiteY7" fmla="*/ 246788 h 246724"/>
                <a:gd name="connsiteX8" fmla="*/ 34794 w 34667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7" h="246724">
                  <a:moveTo>
                    <a:pt x="34794" y="246788"/>
                  </a:moveTo>
                  <a:lnTo>
                    <a:pt x="34794" y="236919"/>
                  </a:lnTo>
                  <a:lnTo>
                    <a:pt x="10248" y="236919"/>
                  </a:lnTo>
                  <a:lnTo>
                    <a:pt x="10248" y="9932"/>
                  </a:lnTo>
                  <a:lnTo>
                    <a:pt x="34794" y="9932"/>
                  </a:lnTo>
                  <a:lnTo>
                    <a:pt x="34794" y="63"/>
                  </a:lnTo>
                  <a:lnTo>
                    <a:pt x="126" y="63"/>
                  </a:lnTo>
                  <a:lnTo>
                    <a:pt x="126" y="246788"/>
                  </a:lnTo>
                  <a:lnTo>
                    <a:pt x="34794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8AEEA02-B4F0-37AF-2A5D-B74CAAC66D43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5840239" y="3930046"/>
              <a:ext cx="83506" cy="164318"/>
            </a:xfrm>
            <a:custGeom>
              <a:avLst/>
              <a:gdLst>
                <a:gd name="connsiteX0" fmla="*/ 52005 w 83506"/>
                <a:gd name="connsiteY0" fmla="*/ 6478 h 164318"/>
                <a:gd name="connsiteX1" fmla="*/ 46184 w 83506"/>
                <a:gd name="connsiteY1" fmla="*/ 63 h 164318"/>
                <a:gd name="connsiteX2" fmla="*/ 129 w 83506"/>
                <a:gd name="connsiteY2" fmla="*/ 15853 h 164318"/>
                <a:gd name="connsiteX3" fmla="*/ 129 w 83506"/>
                <a:gd name="connsiteY3" fmla="*/ 23502 h 164318"/>
                <a:gd name="connsiteX4" fmla="*/ 33279 w 83506"/>
                <a:gd name="connsiteY4" fmla="*/ 17087 h 164318"/>
                <a:gd name="connsiteX5" fmla="*/ 33279 w 83506"/>
                <a:gd name="connsiteY5" fmla="*/ 144890 h 164318"/>
                <a:gd name="connsiteX6" fmla="*/ 9745 w 83506"/>
                <a:gd name="connsiteY6" fmla="*/ 156733 h 164318"/>
                <a:gd name="connsiteX7" fmla="*/ 1647 w 83506"/>
                <a:gd name="connsiteY7" fmla="*/ 156733 h 164318"/>
                <a:gd name="connsiteX8" fmla="*/ 1647 w 83506"/>
                <a:gd name="connsiteY8" fmla="*/ 164381 h 164318"/>
                <a:gd name="connsiteX9" fmla="*/ 42642 w 83506"/>
                <a:gd name="connsiteY9" fmla="*/ 163641 h 164318"/>
                <a:gd name="connsiteX10" fmla="*/ 83636 w 83506"/>
                <a:gd name="connsiteY10" fmla="*/ 164381 h 164318"/>
                <a:gd name="connsiteX11" fmla="*/ 83636 w 83506"/>
                <a:gd name="connsiteY11" fmla="*/ 156733 h 164318"/>
                <a:gd name="connsiteX12" fmla="*/ 75538 w 83506"/>
                <a:gd name="connsiteY12" fmla="*/ 156733 h 164318"/>
                <a:gd name="connsiteX13" fmla="*/ 52005 w 83506"/>
                <a:gd name="connsiteY13" fmla="*/ 144890 h 164318"/>
                <a:gd name="connsiteX14" fmla="*/ 52005 w 83506"/>
                <a:gd name="connsiteY14" fmla="*/ 6478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06" h="164318">
                  <a:moveTo>
                    <a:pt x="52005" y="6478"/>
                  </a:moveTo>
                  <a:cubicBezTo>
                    <a:pt x="52005" y="556"/>
                    <a:pt x="52005" y="63"/>
                    <a:pt x="46184" y="63"/>
                  </a:cubicBezTo>
                  <a:cubicBezTo>
                    <a:pt x="30495" y="15853"/>
                    <a:pt x="8227" y="15853"/>
                    <a:pt x="129" y="15853"/>
                  </a:cubicBezTo>
                  <a:lnTo>
                    <a:pt x="129" y="23502"/>
                  </a:lnTo>
                  <a:cubicBezTo>
                    <a:pt x="5190" y="23502"/>
                    <a:pt x="20120" y="23502"/>
                    <a:pt x="33279" y="17087"/>
                  </a:cubicBezTo>
                  <a:lnTo>
                    <a:pt x="33279" y="144890"/>
                  </a:lnTo>
                  <a:cubicBezTo>
                    <a:pt x="33279" y="153772"/>
                    <a:pt x="32520" y="156733"/>
                    <a:pt x="9745" y="156733"/>
                  </a:cubicBezTo>
                  <a:lnTo>
                    <a:pt x="1647" y="156733"/>
                  </a:lnTo>
                  <a:lnTo>
                    <a:pt x="1647" y="164381"/>
                  </a:lnTo>
                  <a:cubicBezTo>
                    <a:pt x="10504" y="163641"/>
                    <a:pt x="32520" y="163641"/>
                    <a:pt x="42642" y="163641"/>
                  </a:cubicBezTo>
                  <a:cubicBezTo>
                    <a:pt x="52764" y="163641"/>
                    <a:pt x="74779" y="163641"/>
                    <a:pt x="83636" y="164381"/>
                  </a:cubicBezTo>
                  <a:lnTo>
                    <a:pt x="83636" y="156733"/>
                  </a:lnTo>
                  <a:lnTo>
                    <a:pt x="75538" y="156733"/>
                  </a:lnTo>
                  <a:cubicBezTo>
                    <a:pt x="52764" y="156733"/>
                    <a:pt x="52005" y="154019"/>
                    <a:pt x="52005" y="144890"/>
                  </a:cubicBezTo>
                  <a:lnTo>
                    <a:pt x="52005" y="647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1AE1F232-EDB5-15BD-5323-D8460FB6D428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5949811" y="3909321"/>
              <a:ext cx="34668" cy="246724"/>
            </a:xfrm>
            <a:custGeom>
              <a:avLst/>
              <a:gdLst>
                <a:gd name="connsiteX0" fmla="*/ 34802 w 34668"/>
                <a:gd name="connsiteY0" fmla="*/ 63 h 246724"/>
                <a:gd name="connsiteX1" fmla="*/ 134 w 34668"/>
                <a:gd name="connsiteY1" fmla="*/ 63 h 246724"/>
                <a:gd name="connsiteX2" fmla="*/ 134 w 34668"/>
                <a:gd name="connsiteY2" fmla="*/ 9932 h 246724"/>
                <a:gd name="connsiteX3" fmla="*/ 24680 w 34668"/>
                <a:gd name="connsiteY3" fmla="*/ 9932 h 246724"/>
                <a:gd name="connsiteX4" fmla="*/ 24680 w 34668"/>
                <a:gd name="connsiteY4" fmla="*/ 236919 h 246724"/>
                <a:gd name="connsiteX5" fmla="*/ 134 w 34668"/>
                <a:gd name="connsiteY5" fmla="*/ 236919 h 246724"/>
                <a:gd name="connsiteX6" fmla="*/ 134 w 34668"/>
                <a:gd name="connsiteY6" fmla="*/ 246788 h 246724"/>
                <a:gd name="connsiteX7" fmla="*/ 34802 w 34668"/>
                <a:gd name="connsiteY7" fmla="*/ 246788 h 246724"/>
                <a:gd name="connsiteX8" fmla="*/ 34802 w 34668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8" h="246724">
                  <a:moveTo>
                    <a:pt x="34802" y="63"/>
                  </a:moveTo>
                  <a:lnTo>
                    <a:pt x="134" y="63"/>
                  </a:lnTo>
                  <a:lnTo>
                    <a:pt x="134" y="9932"/>
                  </a:lnTo>
                  <a:lnTo>
                    <a:pt x="24680" y="9932"/>
                  </a:lnTo>
                  <a:lnTo>
                    <a:pt x="24680" y="236919"/>
                  </a:lnTo>
                  <a:lnTo>
                    <a:pt x="134" y="236919"/>
                  </a:lnTo>
                  <a:lnTo>
                    <a:pt x="134" y="246788"/>
                  </a:lnTo>
                  <a:lnTo>
                    <a:pt x="34802" y="246788"/>
                  </a:lnTo>
                  <a:lnTo>
                    <a:pt x="34802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374" name="Group 373" descr="\documentclass{article}&#10;\usepackage{amsmath}&#10;\pagestyle{empty}&#10;\begin{document}&#10;&#10;&#10;ThomX [2]&#10;&#10;\end{document}" title="IguanaTex Vector Display">
            <a:extLst>
              <a:ext uri="{FF2B5EF4-FFF2-40B4-BE49-F238E27FC236}">
                <a16:creationId xmlns:a16="http://schemas.microsoft.com/office/drawing/2014/main" id="{23825B0F-C7A7-5EDB-4541-845782532B2D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 rot="21000000">
            <a:off x="5824910" y="4266707"/>
            <a:ext cx="1079075" cy="227742"/>
            <a:chOff x="9305457" y="5057318"/>
            <a:chExt cx="1169014" cy="246724"/>
          </a:xfrm>
          <a:solidFill>
            <a:srgbClr val="0000FF"/>
          </a:solidFill>
        </p:grpSpPr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4C113D3D-4980-D7B8-F3CE-21EF94942BD0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9305457" y="5075329"/>
              <a:ext cx="165103" cy="167032"/>
            </a:xfrm>
            <a:custGeom>
              <a:avLst/>
              <a:gdLst>
                <a:gd name="connsiteX0" fmla="*/ 160347 w 165103"/>
                <a:gd name="connsiteY0" fmla="*/ 63 h 167032"/>
                <a:gd name="connsiteX1" fmla="*/ 4910 w 165103"/>
                <a:gd name="connsiteY1" fmla="*/ 63 h 167032"/>
                <a:gd name="connsiteX2" fmla="*/ 77 w 165103"/>
                <a:gd name="connsiteY2" fmla="*/ 55576 h 167032"/>
                <a:gd name="connsiteX3" fmla="*/ 6437 w 165103"/>
                <a:gd name="connsiteY3" fmla="*/ 55576 h 167032"/>
                <a:gd name="connsiteX4" fmla="*/ 52228 w 165103"/>
                <a:gd name="connsiteY4" fmla="*/ 7711 h 167032"/>
                <a:gd name="connsiteX5" fmla="*/ 65966 w 165103"/>
                <a:gd name="connsiteY5" fmla="*/ 8205 h 167032"/>
                <a:gd name="connsiteX6" fmla="*/ 71308 w 165103"/>
                <a:gd name="connsiteY6" fmla="*/ 17580 h 167032"/>
                <a:gd name="connsiteX7" fmla="*/ 71308 w 165103"/>
                <a:gd name="connsiteY7" fmla="*/ 147604 h 167032"/>
                <a:gd name="connsiteX8" fmla="*/ 44596 w 165103"/>
                <a:gd name="connsiteY8" fmla="*/ 159447 h 167032"/>
                <a:gd name="connsiteX9" fmla="*/ 34420 w 165103"/>
                <a:gd name="connsiteY9" fmla="*/ 159447 h 167032"/>
                <a:gd name="connsiteX10" fmla="*/ 34420 w 165103"/>
                <a:gd name="connsiteY10" fmla="*/ 167095 h 167032"/>
                <a:gd name="connsiteX11" fmla="*/ 82501 w 165103"/>
                <a:gd name="connsiteY11" fmla="*/ 166355 h 167032"/>
                <a:gd name="connsiteX12" fmla="*/ 130837 w 165103"/>
                <a:gd name="connsiteY12" fmla="*/ 167095 h 167032"/>
                <a:gd name="connsiteX13" fmla="*/ 130837 w 165103"/>
                <a:gd name="connsiteY13" fmla="*/ 159447 h 167032"/>
                <a:gd name="connsiteX14" fmla="*/ 120661 w 165103"/>
                <a:gd name="connsiteY14" fmla="*/ 159447 h 167032"/>
                <a:gd name="connsiteX15" fmla="*/ 93949 w 165103"/>
                <a:gd name="connsiteY15" fmla="*/ 147604 h 167032"/>
                <a:gd name="connsiteX16" fmla="*/ 93949 w 165103"/>
                <a:gd name="connsiteY16" fmla="*/ 17580 h 167032"/>
                <a:gd name="connsiteX17" fmla="*/ 98528 w 165103"/>
                <a:gd name="connsiteY17" fmla="*/ 8205 h 167032"/>
                <a:gd name="connsiteX18" fmla="*/ 113029 w 165103"/>
                <a:gd name="connsiteY18" fmla="*/ 7711 h 167032"/>
                <a:gd name="connsiteX19" fmla="*/ 158820 w 165103"/>
                <a:gd name="connsiteY19" fmla="*/ 55576 h 167032"/>
                <a:gd name="connsiteX20" fmla="*/ 165180 w 165103"/>
                <a:gd name="connsiteY20" fmla="*/ 55576 h 167032"/>
                <a:gd name="connsiteX21" fmla="*/ 160347 w 165103"/>
                <a:gd name="connsiteY21" fmla="*/ 63 h 16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5103" h="167032">
                  <a:moveTo>
                    <a:pt x="160347" y="63"/>
                  </a:moveTo>
                  <a:lnTo>
                    <a:pt x="4910" y="63"/>
                  </a:lnTo>
                  <a:lnTo>
                    <a:pt x="77" y="55576"/>
                  </a:lnTo>
                  <a:lnTo>
                    <a:pt x="6437" y="55576"/>
                  </a:lnTo>
                  <a:cubicBezTo>
                    <a:pt x="9998" y="15853"/>
                    <a:pt x="13814" y="7711"/>
                    <a:pt x="52228" y="7711"/>
                  </a:cubicBezTo>
                  <a:cubicBezTo>
                    <a:pt x="56807" y="7711"/>
                    <a:pt x="63422" y="7711"/>
                    <a:pt x="65966" y="8205"/>
                  </a:cubicBezTo>
                  <a:cubicBezTo>
                    <a:pt x="71308" y="9192"/>
                    <a:pt x="71308" y="11906"/>
                    <a:pt x="71308" y="17580"/>
                  </a:cubicBezTo>
                  <a:lnTo>
                    <a:pt x="71308" y="147604"/>
                  </a:lnTo>
                  <a:cubicBezTo>
                    <a:pt x="71308" y="155993"/>
                    <a:pt x="71308" y="159447"/>
                    <a:pt x="44596" y="159447"/>
                  </a:cubicBezTo>
                  <a:lnTo>
                    <a:pt x="34420" y="159447"/>
                  </a:lnTo>
                  <a:lnTo>
                    <a:pt x="34420" y="167095"/>
                  </a:lnTo>
                  <a:cubicBezTo>
                    <a:pt x="44851" y="166355"/>
                    <a:pt x="70799" y="166355"/>
                    <a:pt x="82501" y="166355"/>
                  </a:cubicBezTo>
                  <a:cubicBezTo>
                    <a:pt x="94204" y="166355"/>
                    <a:pt x="120407" y="166355"/>
                    <a:pt x="130837" y="167095"/>
                  </a:cubicBezTo>
                  <a:lnTo>
                    <a:pt x="130837" y="159447"/>
                  </a:lnTo>
                  <a:lnTo>
                    <a:pt x="120661" y="159447"/>
                  </a:lnTo>
                  <a:cubicBezTo>
                    <a:pt x="93949" y="159447"/>
                    <a:pt x="93949" y="155993"/>
                    <a:pt x="93949" y="147604"/>
                  </a:cubicBezTo>
                  <a:lnTo>
                    <a:pt x="93949" y="17580"/>
                  </a:lnTo>
                  <a:cubicBezTo>
                    <a:pt x="93949" y="12646"/>
                    <a:pt x="93949" y="9192"/>
                    <a:pt x="98528" y="8205"/>
                  </a:cubicBezTo>
                  <a:cubicBezTo>
                    <a:pt x="101327" y="7711"/>
                    <a:pt x="108195" y="7711"/>
                    <a:pt x="113029" y="7711"/>
                  </a:cubicBezTo>
                  <a:cubicBezTo>
                    <a:pt x="151443" y="7711"/>
                    <a:pt x="155259" y="15853"/>
                    <a:pt x="158820" y="55576"/>
                  </a:cubicBezTo>
                  <a:lnTo>
                    <a:pt x="165180" y="55576"/>
                  </a:lnTo>
                  <a:lnTo>
                    <a:pt x="160347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FE8F84C7-444A-A991-8F0D-9E0A271AEA3F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9488171" y="5071135"/>
              <a:ext cx="127961" cy="171226"/>
            </a:xfrm>
            <a:custGeom>
              <a:avLst/>
              <a:gdLst>
                <a:gd name="connsiteX0" fmla="*/ 19927 w 127961"/>
                <a:gd name="connsiteY0" fmla="*/ 152539 h 171226"/>
                <a:gd name="connsiteX1" fmla="*/ 84 w 127961"/>
                <a:gd name="connsiteY1" fmla="*/ 163641 h 171226"/>
                <a:gd name="connsiteX2" fmla="*/ 84 w 127961"/>
                <a:gd name="connsiteY2" fmla="*/ 171290 h 171226"/>
                <a:gd name="connsiteX3" fmla="*/ 28831 w 127961"/>
                <a:gd name="connsiteY3" fmla="*/ 170550 h 171226"/>
                <a:gd name="connsiteX4" fmla="*/ 57323 w 127961"/>
                <a:gd name="connsiteY4" fmla="*/ 171290 h 171226"/>
                <a:gd name="connsiteX5" fmla="*/ 57323 w 127961"/>
                <a:gd name="connsiteY5" fmla="*/ 163641 h 171226"/>
                <a:gd name="connsiteX6" fmla="*/ 37480 w 127961"/>
                <a:gd name="connsiteY6" fmla="*/ 152539 h 171226"/>
                <a:gd name="connsiteX7" fmla="*/ 37480 w 127961"/>
                <a:gd name="connsiteY7" fmla="*/ 107141 h 171226"/>
                <a:gd name="connsiteX8" fmla="*/ 71824 w 127961"/>
                <a:gd name="connsiteY8" fmla="*/ 67665 h 171226"/>
                <a:gd name="connsiteX9" fmla="*/ 90649 w 127961"/>
                <a:gd name="connsiteY9" fmla="*/ 95052 h 171226"/>
                <a:gd name="connsiteX10" fmla="*/ 90649 w 127961"/>
                <a:gd name="connsiteY10" fmla="*/ 152539 h 171226"/>
                <a:gd name="connsiteX11" fmla="*/ 70806 w 127961"/>
                <a:gd name="connsiteY11" fmla="*/ 163641 h 171226"/>
                <a:gd name="connsiteX12" fmla="*/ 70806 w 127961"/>
                <a:gd name="connsiteY12" fmla="*/ 171290 h 171226"/>
                <a:gd name="connsiteX13" fmla="*/ 99553 w 127961"/>
                <a:gd name="connsiteY13" fmla="*/ 170550 h 171226"/>
                <a:gd name="connsiteX14" fmla="*/ 128046 w 127961"/>
                <a:gd name="connsiteY14" fmla="*/ 171290 h 171226"/>
                <a:gd name="connsiteX15" fmla="*/ 128046 w 127961"/>
                <a:gd name="connsiteY15" fmla="*/ 163641 h 171226"/>
                <a:gd name="connsiteX16" fmla="*/ 108203 w 127961"/>
                <a:gd name="connsiteY16" fmla="*/ 156240 h 171226"/>
                <a:gd name="connsiteX17" fmla="*/ 108203 w 127961"/>
                <a:gd name="connsiteY17" fmla="*/ 109115 h 171226"/>
                <a:gd name="connsiteX18" fmla="*/ 100316 w 127961"/>
                <a:gd name="connsiteY18" fmla="*/ 71366 h 171226"/>
                <a:gd name="connsiteX19" fmla="*/ 73605 w 127961"/>
                <a:gd name="connsiteY19" fmla="*/ 62237 h 171226"/>
                <a:gd name="connsiteX20" fmla="*/ 36717 w 127961"/>
                <a:gd name="connsiteY20" fmla="*/ 86416 h 171226"/>
                <a:gd name="connsiteX21" fmla="*/ 36717 w 127961"/>
                <a:gd name="connsiteY21" fmla="*/ 63 h 171226"/>
                <a:gd name="connsiteX22" fmla="*/ 84 w 127961"/>
                <a:gd name="connsiteY22" fmla="*/ 2777 h 171226"/>
                <a:gd name="connsiteX23" fmla="*/ 84 w 127961"/>
                <a:gd name="connsiteY23" fmla="*/ 10425 h 171226"/>
                <a:gd name="connsiteX24" fmla="*/ 19927 w 127961"/>
                <a:gd name="connsiteY24" fmla="*/ 24242 h 171226"/>
                <a:gd name="connsiteX25" fmla="*/ 19927 w 127961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961" h="171226">
                  <a:moveTo>
                    <a:pt x="19927" y="152539"/>
                  </a:moveTo>
                  <a:cubicBezTo>
                    <a:pt x="19927" y="163641"/>
                    <a:pt x="17129" y="163641"/>
                    <a:pt x="84" y="163641"/>
                  </a:cubicBezTo>
                  <a:lnTo>
                    <a:pt x="84" y="171290"/>
                  </a:lnTo>
                  <a:cubicBezTo>
                    <a:pt x="8988" y="171043"/>
                    <a:pt x="21962" y="170550"/>
                    <a:pt x="28831" y="170550"/>
                  </a:cubicBezTo>
                  <a:cubicBezTo>
                    <a:pt x="35445" y="170550"/>
                    <a:pt x="48674" y="171043"/>
                    <a:pt x="57323" y="171290"/>
                  </a:cubicBezTo>
                  <a:lnTo>
                    <a:pt x="57323" y="163641"/>
                  </a:lnTo>
                  <a:cubicBezTo>
                    <a:pt x="40279" y="163641"/>
                    <a:pt x="37480" y="163641"/>
                    <a:pt x="37480" y="152539"/>
                  </a:cubicBezTo>
                  <a:lnTo>
                    <a:pt x="37480" y="107141"/>
                  </a:lnTo>
                  <a:cubicBezTo>
                    <a:pt x="37480" y="81482"/>
                    <a:pt x="55542" y="67665"/>
                    <a:pt x="71824" y="67665"/>
                  </a:cubicBezTo>
                  <a:cubicBezTo>
                    <a:pt x="87851" y="67665"/>
                    <a:pt x="90649" y="80988"/>
                    <a:pt x="90649" y="95052"/>
                  </a:cubicBezTo>
                  <a:lnTo>
                    <a:pt x="90649" y="152539"/>
                  </a:lnTo>
                  <a:cubicBezTo>
                    <a:pt x="90649" y="163641"/>
                    <a:pt x="87851" y="163641"/>
                    <a:pt x="70806" y="163641"/>
                  </a:cubicBezTo>
                  <a:lnTo>
                    <a:pt x="70806" y="171290"/>
                  </a:lnTo>
                  <a:cubicBezTo>
                    <a:pt x="79710" y="171043"/>
                    <a:pt x="92684" y="170550"/>
                    <a:pt x="99553" y="170550"/>
                  </a:cubicBezTo>
                  <a:cubicBezTo>
                    <a:pt x="106167" y="170550"/>
                    <a:pt x="119396" y="171043"/>
                    <a:pt x="128046" y="171290"/>
                  </a:cubicBezTo>
                  <a:lnTo>
                    <a:pt x="128046" y="163641"/>
                  </a:lnTo>
                  <a:cubicBezTo>
                    <a:pt x="114817" y="163641"/>
                    <a:pt x="108457" y="163641"/>
                    <a:pt x="108203" y="156240"/>
                  </a:cubicBezTo>
                  <a:lnTo>
                    <a:pt x="108203" y="109115"/>
                  </a:lnTo>
                  <a:cubicBezTo>
                    <a:pt x="108203" y="87897"/>
                    <a:pt x="108203" y="80248"/>
                    <a:pt x="100316" y="71366"/>
                  </a:cubicBezTo>
                  <a:cubicBezTo>
                    <a:pt x="96755" y="67172"/>
                    <a:pt x="88360" y="62237"/>
                    <a:pt x="73605" y="62237"/>
                  </a:cubicBezTo>
                  <a:cubicBezTo>
                    <a:pt x="52235" y="62237"/>
                    <a:pt x="41042" y="77041"/>
                    <a:pt x="36717" y="86416"/>
                  </a:cubicBezTo>
                  <a:lnTo>
                    <a:pt x="36717" y="63"/>
                  </a:lnTo>
                  <a:lnTo>
                    <a:pt x="84" y="2777"/>
                  </a:lnTo>
                  <a:lnTo>
                    <a:pt x="84" y="10425"/>
                  </a:lnTo>
                  <a:cubicBezTo>
                    <a:pt x="17892" y="10425"/>
                    <a:pt x="19927" y="12152"/>
                    <a:pt x="19927" y="24242"/>
                  </a:cubicBezTo>
                  <a:lnTo>
                    <a:pt x="19927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F2208A64-C870-81E5-038D-06EFCA73EA31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9628486" y="5131829"/>
              <a:ext cx="112697" cy="113246"/>
            </a:xfrm>
            <a:custGeom>
              <a:avLst/>
              <a:gdLst>
                <a:gd name="connsiteX0" fmla="*/ 112787 w 112697"/>
                <a:gd name="connsiteY0" fmla="*/ 57796 h 113246"/>
                <a:gd name="connsiteX1" fmla="*/ 56566 w 112697"/>
                <a:gd name="connsiteY1" fmla="*/ 63 h 113246"/>
                <a:gd name="connsiteX2" fmla="*/ 89 w 112697"/>
                <a:gd name="connsiteY2" fmla="*/ 57796 h 113246"/>
                <a:gd name="connsiteX3" fmla="*/ 56311 w 112697"/>
                <a:gd name="connsiteY3" fmla="*/ 113309 h 113246"/>
                <a:gd name="connsiteX4" fmla="*/ 112787 w 112697"/>
                <a:gd name="connsiteY4" fmla="*/ 57796 h 113246"/>
                <a:gd name="connsiteX5" fmla="*/ 56566 w 112697"/>
                <a:gd name="connsiteY5" fmla="*/ 107141 h 113246"/>
                <a:gd name="connsiteX6" fmla="*/ 27564 w 112697"/>
                <a:gd name="connsiteY6" fmla="*/ 90611 h 113246"/>
                <a:gd name="connsiteX7" fmla="*/ 21204 w 112697"/>
                <a:gd name="connsiteY7" fmla="*/ 55823 h 113246"/>
                <a:gd name="connsiteX8" fmla="*/ 27310 w 112697"/>
                <a:gd name="connsiteY8" fmla="*/ 22021 h 113246"/>
                <a:gd name="connsiteX9" fmla="*/ 56311 w 112697"/>
                <a:gd name="connsiteY9" fmla="*/ 5491 h 113246"/>
                <a:gd name="connsiteX10" fmla="*/ 85058 w 112697"/>
                <a:gd name="connsiteY10" fmla="*/ 21528 h 113246"/>
                <a:gd name="connsiteX11" fmla="*/ 91672 w 112697"/>
                <a:gd name="connsiteY11" fmla="*/ 55823 h 113246"/>
                <a:gd name="connsiteX12" fmla="*/ 86076 w 112697"/>
                <a:gd name="connsiteY12" fmla="*/ 88884 h 113246"/>
                <a:gd name="connsiteX13" fmla="*/ 56566 w 112697"/>
                <a:gd name="connsiteY13" fmla="*/ 107141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697" h="113246">
                  <a:moveTo>
                    <a:pt x="112787" y="57796"/>
                  </a:moveTo>
                  <a:cubicBezTo>
                    <a:pt x="112787" y="26216"/>
                    <a:pt x="87348" y="63"/>
                    <a:pt x="56566" y="63"/>
                  </a:cubicBezTo>
                  <a:cubicBezTo>
                    <a:pt x="24766" y="63"/>
                    <a:pt x="89" y="26956"/>
                    <a:pt x="89" y="57796"/>
                  </a:cubicBezTo>
                  <a:cubicBezTo>
                    <a:pt x="89" y="89624"/>
                    <a:pt x="26547" y="113309"/>
                    <a:pt x="56311" y="113309"/>
                  </a:cubicBezTo>
                  <a:cubicBezTo>
                    <a:pt x="87093" y="113309"/>
                    <a:pt x="112787" y="89130"/>
                    <a:pt x="112787" y="57796"/>
                  </a:cubicBezTo>
                  <a:close/>
                  <a:moveTo>
                    <a:pt x="56566" y="107141"/>
                  </a:moveTo>
                  <a:cubicBezTo>
                    <a:pt x="45627" y="107141"/>
                    <a:pt x="34433" y="101960"/>
                    <a:pt x="27564" y="90611"/>
                  </a:cubicBezTo>
                  <a:cubicBezTo>
                    <a:pt x="21204" y="79755"/>
                    <a:pt x="21204" y="64705"/>
                    <a:pt x="21204" y="55823"/>
                  </a:cubicBezTo>
                  <a:cubicBezTo>
                    <a:pt x="21204" y="46200"/>
                    <a:pt x="21204" y="32877"/>
                    <a:pt x="27310" y="22021"/>
                  </a:cubicBezTo>
                  <a:cubicBezTo>
                    <a:pt x="34179" y="10672"/>
                    <a:pt x="46135" y="5491"/>
                    <a:pt x="56311" y="5491"/>
                  </a:cubicBezTo>
                  <a:cubicBezTo>
                    <a:pt x="67505" y="5491"/>
                    <a:pt x="78444" y="10919"/>
                    <a:pt x="85058" y="21528"/>
                  </a:cubicBezTo>
                  <a:cubicBezTo>
                    <a:pt x="91672" y="32137"/>
                    <a:pt x="91672" y="46447"/>
                    <a:pt x="91672" y="55823"/>
                  </a:cubicBezTo>
                  <a:cubicBezTo>
                    <a:pt x="91672" y="64705"/>
                    <a:pt x="91672" y="78028"/>
                    <a:pt x="86076" y="88884"/>
                  </a:cubicBezTo>
                  <a:cubicBezTo>
                    <a:pt x="80479" y="99986"/>
                    <a:pt x="69285" y="107141"/>
                    <a:pt x="56566" y="107141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9F4542D3-E1ED-7DAC-061E-1F53C257AA48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9756703" y="5133309"/>
              <a:ext cx="198684" cy="109052"/>
            </a:xfrm>
            <a:custGeom>
              <a:avLst/>
              <a:gdLst>
                <a:gd name="connsiteX0" fmla="*/ 19937 w 198684"/>
                <a:gd name="connsiteY0" fmla="*/ 24242 h 109052"/>
                <a:gd name="connsiteX1" fmla="*/ 19937 w 198684"/>
                <a:gd name="connsiteY1" fmla="*/ 90364 h 109052"/>
                <a:gd name="connsiteX2" fmla="*/ 94 w 198684"/>
                <a:gd name="connsiteY2" fmla="*/ 101467 h 109052"/>
                <a:gd name="connsiteX3" fmla="*/ 94 w 198684"/>
                <a:gd name="connsiteY3" fmla="*/ 109115 h 109052"/>
                <a:gd name="connsiteX4" fmla="*/ 28841 w 198684"/>
                <a:gd name="connsiteY4" fmla="*/ 108375 h 109052"/>
                <a:gd name="connsiteX5" fmla="*/ 57334 w 198684"/>
                <a:gd name="connsiteY5" fmla="*/ 109115 h 109052"/>
                <a:gd name="connsiteX6" fmla="*/ 57334 w 198684"/>
                <a:gd name="connsiteY6" fmla="*/ 101467 h 109052"/>
                <a:gd name="connsiteX7" fmla="*/ 37491 w 198684"/>
                <a:gd name="connsiteY7" fmla="*/ 90364 h 109052"/>
                <a:gd name="connsiteX8" fmla="*/ 37491 w 198684"/>
                <a:gd name="connsiteY8" fmla="*/ 44967 h 109052"/>
                <a:gd name="connsiteX9" fmla="*/ 71834 w 198684"/>
                <a:gd name="connsiteY9" fmla="*/ 5491 h 109052"/>
                <a:gd name="connsiteX10" fmla="*/ 90660 w 198684"/>
                <a:gd name="connsiteY10" fmla="*/ 32877 h 109052"/>
                <a:gd name="connsiteX11" fmla="*/ 90660 w 198684"/>
                <a:gd name="connsiteY11" fmla="*/ 90364 h 109052"/>
                <a:gd name="connsiteX12" fmla="*/ 70817 w 198684"/>
                <a:gd name="connsiteY12" fmla="*/ 101467 h 109052"/>
                <a:gd name="connsiteX13" fmla="*/ 70817 w 198684"/>
                <a:gd name="connsiteY13" fmla="*/ 109115 h 109052"/>
                <a:gd name="connsiteX14" fmla="*/ 99564 w 198684"/>
                <a:gd name="connsiteY14" fmla="*/ 108375 h 109052"/>
                <a:gd name="connsiteX15" fmla="*/ 128056 w 198684"/>
                <a:gd name="connsiteY15" fmla="*/ 109115 h 109052"/>
                <a:gd name="connsiteX16" fmla="*/ 128056 w 198684"/>
                <a:gd name="connsiteY16" fmla="*/ 101467 h 109052"/>
                <a:gd name="connsiteX17" fmla="*/ 108213 w 198684"/>
                <a:gd name="connsiteY17" fmla="*/ 90364 h 109052"/>
                <a:gd name="connsiteX18" fmla="*/ 108213 w 198684"/>
                <a:gd name="connsiteY18" fmla="*/ 44967 h 109052"/>
                <a:gd name="connsiteX19" fmla="*/ 142557 w 198684"/>
                <a:gd name="connsiteY19" fmla="*/ 5491 h 109052"/>
                <a:gd name="connsiteX20" fmla="*/ 161382 w 198684"/>
                <a:gd name="connsiteY20" fmla="*/ 32877 h 109052"/>
                <a:gd name="connsiteX21" fmla="*/ 161382 w 198684"/>
                <a:gd name="connsiteY21" fmla="*/ 90364 h 109052"/>
                <a:gd name="connsiteX22" fmla="*/ 141539 w 198684"/>
                <a:gd name="connsiteY22" fmla="*/ 101467 h 109052"/>
                <a:gd name="connsiteX23" fmla="*/ 141539 w 198684"/>
                <a:gd name="connsiteY23" fmla="*/ 109115 h 109052"/>
                <a:gd name="connsiteX24" fmla="*/ 170286 w 198684"/>
                <a:gd name="connsiteY24" fmla="*/ 108375 h 109052"/>
                <a:gd name="connsiteX25" fmla="*/ 198779 w 198684"/>
                <a:gd name="connsiteY25" fmla="*/ 109115 h 109052"/>
                <a:gd name="connsiteX26" fmla="*/ 198779 w 198684"/>
                <a:gd name="connsiteY26" fmla="*/ 101467 h 109052"/>
                <a:gd name="connsiteX27" fmla="*/ 178936 w 198684"/>
                <a:gd name="connsiteY27" fmla="*/ 94065 h 109052"/>
                <a:gd name="connsiteX28" fmla="*/ 178936 w 198684"/>
                <a:gd name="connsiteY28" fmla="*/ 46940 h 109052"/>
                <a:gd name="connsiteX29" fmla="*/ 171049 w 198684"/>
                <a:gd name="connsiteY29" fmla="*/ 9192 h 109052"/>
                <a:gd name="connsiteX30" fmla="*/ 144338 w 198684"/>
                <a:gd name="connsiteY30" fmla="*/ 63 h 109052"/>
                <a:gd name="connsiteX31" fmla="*/ 107450 w 198684"/>
                <a:gd name="connsiteY31" fmla="*/ 24242 h 109052"/>
                <a:gd name="connsiteX32" fmla="*/ 73615 w 198684"/>
                <a:gd name="connsiteY32" fmla="*/ 63 h 109052"/>
                <a:gd name="connsiteX33" fmla="*/ 35964 w 198684"/>
                <a:gd name="connsiteY33" fmla="*/ 25969 h 109052"/>
                <a:gd name="connsiteX34" fmla="*/ 35964 w 198684"/>
                <a:gd name="connsiteY34" fmla="*/ 63 h 109052"/>
                <a:gd name="connsiteX35" fmla="*/ 94 w 198684"/>
                <a:gd name="connsiteY35" fmla="*/ 2777 h 109052"/>
                <a:gd name="connsiteX36" fmla="*/ 94 w 198684"/>
                <a:gd name="connsiteY36" fmla="*/ 10425 h 109052"/>
                <a:gd name="connsiteX37" fmla="*/ 19937 w 198684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8684" h="109052">
                  <a:moveTo>
                    <a:pt x="19937" y="24242"/>
                  </a:moveTo>
                  <a:lnTo>
                    <a:pt x="19937" y="90364"/>
                  </a:lnTo>
                  <a:cubicBezTo>
                    <a:pt x="19937" y="101467"/>
                    <a:pt x="17139" y="101467"/>
                    <a:pt x="94" y="101467"/>
                  </a:cubicBezTo>
                  <a:lnTo>
                    <a:pt x="94" y="109115"/>
                  </a:lnTo>
                  <a:cubicBezTo>
                    <a:pt x="8998" y="108868"/>
                    <a:pt x="21973" y="108375"/>
                    <a:pt x="28841" y="108375"/>
                  </a:cubicBezTo>
                  <a:cubicBezTo>
                    <a:pt x="35456" y="108375"/>
                    <a:pt x="48684" y="108868"/>
                    <a:pt x="57334" y="109115"/>
                  </a:cubicBezTo>
                  <a:lnTo>
                    <a:pt x="57334" y="101467"/>
                  </a:lnTo>
                  <a:cubicBezTo>
                    <a:pt x="40289" y="101467"/>
                    <a:pt x="37491" y="101467"/>
                    <a:pt x="37491" y="90364"/>
                  </a:cubicBezTo>
                  <a:lnTo>
                    <a:pt x="37491" y="44967"/>
                  </a:lnTo>
                  <a:cubicBezTo>
                    <a:pt x="37491" y="19307"/>
                    <a:pt x="55553" y="5491"/>
                    <a:pt x="71834" y="5491"/>
                  </a:cubicBezTo>
                  <a:cubicBezTo>
                    <a:pt x="87861" y="5491"/>
                    <a:pt x="90660" y="18814"/>
                    <a:pt x="90660" y="32877"/>
                  </a:cubicBezTo>
                  <a:lnTo>
                    <a:pt x="90660" y="90364"/>
                  </a:lnTo>
                  <a:cubicBezTo>
                    <a:pt x="90660" y="101467"/>
                    <a:pt x="87861" y="101467"/>
                    <a:pt x="70817" y="101467"/>
                  </a:cubicBezTo>
                  <a:lnTo>
                    <a:pt x="70817" y="109115"/>
                  </a:lnTo>
                  <a:cubicBezTo>
                    <a:pt x="79721" y="108868"/>
                    <a:pt x="92695" y="108375"/>
                    <a:pt x="99564" y="108375"/>
                  </a:cubicBezTo>
                  <a:cubicBezTo>
                    <a:pt x="106178" y="108375"/>
                    <a:pt x="119407" y="108868"/>
                    <a:pt x="128056" y="109115"/>
                  </a:cubicBezTo>
                  <a:lnTo>
                    <a:pt x="128056" y="101467"/>
                  </a:lnTo>
                  <a:cubicBezTo>
                    <a:pt x="111012" y="101467"/>
                    <a:pt x="108213" y="101467"/>
                    <a:pt x="108213" y="90364"/>
                  </a:cubicBezTo>
                  <a:lnTo>
                    <a:pt x="108213" y="44967"/>
                  </a:lnTo>
                  <a:cubicBezTo>
                    <a:pt x="108213" y="19307"/>
                    <a:pt x="126275" y="5491"/>
                    <a:pt x="142557" y="5491"/>
                  </a:cubicBezTo>
                  <a:cubicBezTo>
                    <a:pt x="158584" y="5491"/>
                    <a:pt x="161382" y="18814"/>
                    <a:pt x="161382" y="32877"/>
                  </a:cubicBezTo>
                  <a:lnTo>
                    <a:pt x="161382" y="90364"/>
                  </a:lnTo>
                  <a:cubicBezTo>
                    <a:pt x="161382" y="101467"/>
                    <a:pt x="158584" y="101467"/>
                    <a:pt x="141539" y="101467"/>
                  </a:cubicBezTo>
                  <a:lnTo>
                    <a:pt x="141539" y="109115"/>
                  </a:lnTo>
                  <a:cubicBezTo>
                    <a:pt x="150443" y="108868"/>
                    <a:pt x="163417" y="108375"/>
                    <a:pt x="170286" y="108375"/>
                  </a:cubicBezTo>
                  <a:cubicBezTo>
                    <a:pt x="176900" y="108375"/>
                    <a:pt x="190129" y="108868"/>
                    <a:pt x="198779" y="109115"/>
                  </a:cubicBezTo>
                  <a:lnTo>
                    <a:pt x="198779" y="101467"/>
                  </a:lnTo>
                  <a:cubicBezTo>
                    <a:pt x="185550" y="101467"/>
                    <a:pt x="179190" y="101467"/>
                    <a:pt x="178936" y="94065"/>
                  </a:cubicBezTo>
                  <a:lnTo>
                    <a:pt x="178936" y="46940"/>
                  </a:lnTo>
                  <a:cubicBezTo>
                    <a:pt x="178936" y="25722"/>
                    <a:pt x="178936" y="18074"/>
                    <a:pt x="171049" y="9192"/>
                  </a:cubicBezTo>
                  <a:cubicBezTo>
                    <a:pt x="167488" y="4997"/>
                    <a:pt x="159093" y="63"/>
                    <a:pt x="144338" y="63"/>
                  </a:cubicBezTo>
                  <a:cubicBezTo>
                    <a:pt x="122968" y="63"/>
                    <a:pt x="111775" y="14866"/>
                    <a:pt x="107450" y="24242"/>
                  </a:cubicBezTo>
                  <a:cubicBezTo>
                    <a:pt x="103888" y="2777"/>
                    <a:pt x="85063" y="63"/>
                    <a:pt x="73615" y="63"/>
                  </a:cubicBezTo>
                  <a:cubicBezTo>
                    <a:pt x="55044" y="63"/>
                    <a:pt x="43088" y="10672"/>
                    <a:pt x="35964" y="25969"/>
                  </a:cubicBezTo>
                  <a:lnTo>
                    <a:pt x="35964" y="63"/>
                  </a:lnTo>
                  <a:lnTo>
                    <a:pt x="94" y="2777"/>
                  </a:lnTo>
                  <a:lnTo>
                    <a:pt x="94" y="10425"/>
                  </a:lnTo>
                  <a:cubicBezTo>
                    <a:pt x="17902" y="10425"/>
                    <a:pt x="19937" y="12152"/>
                    <a:pt x="19937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EEDED66F-BCAB-15B5-9619-EAAF35F90F4E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9966666" y="5073849"/>
              <a:ext cx="178586" cy="168513"/>
            </a:xfrm>
            <a:custGeom>
              <a:avLst/>
              <a:gdLst>
                <a:gd name="connsiteX0" fmla="*/ 96265 w 178586"/>
                <a:gd name="connsiteY0" fmla="*/ 73340 h 168513"/>
                <a:gd name="connsiteX1" fmla="*/ 131117 w 178586"/>
                <a:gd name="connsiteY1" fmla="*/ 23748 h 168513"/>
                <a:gd name="connsiteX2" fmla="*/ 168005 w 178586"/>
                <a:gd name="connsiteY2" fmla="*/ 7711 h 168513"/>
                <a:gd name="connsiteX3" fmla="*/ 168005 w 178586"/>
                <a:gd name="connsiteY3" fmla="*/ 63 h 168513"/>
                <a:gd name="connsiteX4" fmla="*/ 139767 w 178586"/>
                <a:gd name="connsiteY4" fmla="*/ 803 h 168513"/>
                <a:gd name="connsiteX5" fmla="*/ 107204 w 178586"/>
                <a:gd name="connsiteY5" fmla="*/ 63 h 168513"/>
                <a:gd name="connsiteX6" fmla="*/ 107204 w 178586"/>
                <a:gd name="connsiteY6" fmla="*/ 7711 h 168513"/>
                <a:gd name="connsiteX7" fmla="*/ 122977 w 178586"/>
                <a:gd name="connsiteY7" fmla="*/ 19061 h 168513"/>
                <a:gd name="connsiteX8" fmla="*/ 120687 w 178586"/>
                <a:gd name="connsiteY8" fmla="*/ 24735 h 168513"/>
                <a:gd name="connsiteX9" fmla="*/ 91686 w 178586"/>
                <a:gd name="connsiteY9" fmla="*/ 66432 h 168513"/>
                <a:gd name="connsiteX10" fmla="*/ 58868 w 178586"/>
                <a:gd name="connsiteY10" fmla="*/ 18814 h 168513"/>
                <a:gd name="connsiteX11" fmla="*/ 57088 w 178586"/>
                <a:gd name="connsiteY11" fmla="*/ 15113 h 168513"/>
                <a:gd name="connsiteX12" fmla="*/ 73623 w 178586"/>
                <a:gd name="connsiteY12" fmla="*/ 7711 h 168513"/>
                <a:gd name="connsiteX13" fmla="*/ 73623 w 178586"/>
                <a:gd name="connsiteY13" fmla="*/ 63 h 168513"/>
                <a:gd name="connsiteX14" fmla="*/ 36482 w 178586"/>
                <a:gd name="connsiteY14" fmla="*/ 803 h 168513"/>
                <a:gd name="connsiteX15" fmla="*/ 3410 w 178586"/>
                <a:gd name="connsiteY15" fmla="*/ 63 h 168513"/>
                <a:gd name="connsiteX16" fmla="*/ 3410 w 178586"/>
                <a:gd name="connsiteY16" fmla="*/ 7711 h 168513"/>
                <a:gd name="connsiteX17" fmla="*/ 8243 w 178586"/>
                <a:gd name="connsiteY17" fmla="*/ 7711 h 168513"/>
                <a:gd name="connsiteX18" fmla="*/ 31902 w 178586"/>
                <a:gd name="connsiteY18" fmla="*/ 16347 h 168513"/>
                <a:gd name="connsiteX19" fmla="*/ 78711 w 178586"/>
                <a:gd name="connsiteY19" fmla="*/ 84936 h 168513"/>
                <a:gd name="connsiteX20" fmla="*/ 36990 w 178586"/>
                <a:gd name="connsiteY20" fmla="*/ 144643 h 168513"/>
                <a:gd name="connsiteX21" fmla="*/ 103 w 178586"/>
                <a:gd name="connsiteY21" fmla="*/ 160927 h 168513"/>
                <a:gd name="connsiteX22" fmla="*/ 103 w 178586"/>
                <a:gd name="connsiteY22" fmla="*/ 168576 h 168513"/>
                <a:gd name="connsiteX23" fmla="*/ 28341 w 178586"/>
                <a:gd name="connsiteY23" fmla="*/ 167836 h 168513"/>
                <a:gd name="connsiteX24" fmla="*/ 60904 w 178586"/>
                <a:gd name="connsiteY24" fmla="*/ 168576 h 168513"/>
                <a:gd name="connsiteX25" fmla="*/ 60904 w 178586"/>
                <a:gd name="connsiteY25" fmla="*/ 160927 h 168513"/>
                <a:gd name="connsiteX26" fmla="*/ 44877 w 178586"/>
                <a:gd name="connsiteY26" fmla="*/ 149578 h 168513"/>
                <a:gd name="connsiteX27" fmla="*/ 47421 w 178586"/>
                <a:gd name="connsiteY27" fmla="*/ 143657 h 168513"/>
                <a:gd name="connsiteX28" fmla="*/ 83545 w 178586"/>
                <a:gd name="connsiteY28" fmla="*/ 91844 h 168513"/>
                <a:gd name="connsiteX29" fmla="*/ 123740 w 178586"/>
                <a:gd name="connsiteY29" fmla="*/ 150812 h 168513"/>
                <a:gd name="connsiteX30" fmla="*/ 125012 w 178586"/>
                <a:gd name="connsiteY30" fmla="*/ 153526 h 168513"/>
                <a:gd name="connsiteX31" fmla="*/ 108476 w 178586"/>
                <a:gd name="connsiteY31" fmla="*/ 160927 h 168513"/>
                <a:gd name="connsiteX32" fmla="*/ 108476 w 178586"/>
                <a:gd name="connsiteY32" fmla="*/ 168576 h 168513"/>
                <a:gd name="connsiteX33" fmla="*/ 145618 w 178586"/>
                <a:gd name="connsiteY33" fmla="*/ 167836 h 168513"/>
                <a:gd name="connsiteX34" fmla="*/ 178689 w 178586"/>
                <a:gd name="connsiteY34" fmla="*/ 168576 h 168513"/>
                <a:gd name="connsiteX35" fmla="*/ 178689 w 178586"/>
                <a:gd name="connsiteY35" fmla="*/ 160927 h 168513"/>
                <a:gd name="connsiteX36" fmla="*/ 173856 w 178586"/>
                <a:gd name="connsiteY36" fmla="*/ 160927 h 168513"/>
                <a:gd name="connsiteX37" fmla="*/ 149943 w 178586"/>
                <a:gd name="connsiteY37" fmla="*/ 152045 h 168513"/>
                <a:gd name="connsiteX38" fmla="*/ 96265 w 178586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8586" h="168513">
                  <a:moveTo>
                    <a:pt x="96265" y="73340"/>
                  </a:moveTo>
                  <a:lnTo>
                    <a:pt x="131117" y="23748"/>
                  </a:lnTo>
                  <a:cubicBezTo>
                    <a:pt x="136714" y="15853"/>
                    <a:pt x="145363" y="7958"/>
                    <a:pt x="168005" y="7711"/>
                  </a:cubicBezTo>
                  <a:lnTo>
                    <a:pt x="168005" y="63"/>
                  </a:lnTo>
                  <a:cubicBezTo>
                    <a:pt x="158083" y="309"/>
                    <a:pt x="146127" y="803"/>
                    <a:pt x="139767" y="803"/>
                  </a:cubicBezTo>
                  <a:cubicBezTo>
                    <a:pt x="129591" y="803"/>
                    <a:pt x="117380" y="803"/>
                    <a:pt x="107204" y="63"/>
                  </a:cubicBezTo>
                  <a:lnTo>
                    <a:pt x="107204" y="7711"/>
                  </a:lnTo>
                  <a:cubicBezTo>
                    <a:pt x="117380" y="7958"/>
                    <a:pt x="122977" y="13386"/>
                    <a:pt x="122977" y="19061"/>
                  </a:cubicBezTo>
                  <a:cubicBezTo>
                    <a:pt x="122977" y="21528"/>
                    <a:pt x="122468" y="22021"/>
                    <a:pt x="120687" y="24735"/>
                  </a:cubicBezTo>
                  <a:lnTo>
                    <a:pt x="91686" y="66432"/>
                  </a:lnTo>
                  <a:lnTo>
                    <a:pt x="58868" y="18814"/>
                  </a:lnTo>
                  <a:cubicBezTo>
                    <a:pt x="58360" y="18074"/>
                    <a:pt x="57088" y="16100"/>
                    <a:pt x="57088" y="15113"/>
                  </a:cubicBezTo>
                  <a:cubicBezTo>
                    <a:pt x="57088" y="12152"/>
                    <a:pt x="62684" y="7958"/>
                    <a:pt x="73623" y="7711"/>
                  </a:cubicBezTo>
                  <a:lnTo>
                    <a:pt x="73623" y="63"/>
                  </a:lnTo>
                  <a:cubicBezTo>
                    <a:pt x="64720" y="803"/>
                    <a:pt x="46149" y="803"/>
                    <a:pt x="36482" y="803"/>
                  </a:cubicBezTo>
                  <a:cubicBezTo>
                    <a:pt x="28595" y="803"/>
                    <a:pt x="12823" y="556"/>
                    <a:pt x="3410" y="63"/>
                  </a:cubicBezTo>
                  <a:lnTo>
                    <a:pt x="3410" y="7711"/>
                  </a:lnTo>
                  <a:lnTo>
                    <a:pt x="8243" y="7711"/>
                  </a:lnTo>
                  <a:cubicBezTo>
                    <a:pt x="22235" y="7711"/>
                    <a:pt x="27069" y="9438"/>
                    <a:pt x="31902" y="16347"/>
                  </a:cubicBezTo>
                  <a:lnTo>
                    <a:pt x="78711" y="84936"/>
                  </a:lnTo>
                  <a:lnTo>
                    <a:pt x="36990" y="144643"/>
                  </a:lnTo>
                  <a:cubicBezTo>
                    <a:pt x="33429" y="149578"/>
                    <a:pt x="25797" y="160927"/>
                    <a:pt x="103" y="160927"/>
                  </a:cubicBezTo>
                  <a:lnTo>
                    <a:pt x="103" y="168576"/>
                  </a:lnTo>
                  <a:cubicBezTo>
                    <a:pt x="9261" y="168329"/>
                    <a:pt x="19946" y="167836"/>
                    <a:pt x="28341" y="167836"/>
                  </a:cubicBezTo>
                  <a:cubicBezTo>
                    <a:pt x="37754" y="167836"/>
                    <a:pt x="51745" y="167836"/>
                    <a:pt x="60904" y="168576"/>
                  </a:cubicBezTo>
                  <a:lnTo>
                    <a:pt x="60904" y="160927"/>
                  </a:lnTo>
                  <a:cubicBezTo>
                    <a:pt x="49201" y="160681"/>
                    <a:pt x="44877" y="154019"/>
                    <a:pt x="44877" y="149578"/>
                  </a:cubicBezTo>
                  <a:cubicBezTo>
                    <a:pt x="44877" y="147357"/>
                    <a:pt x="45640" y="146371"/>
                    <a:pt x="47421" y="143657"/>
                  </a:cubicBezTo>
                  <a:lnTo>
                    <a:pt x="83545" y="91844"/>
                  </a:lnTo>
                  <a:lnTo>
                    <a:pt x="123740" y="150812"/>
                  </a:lnTo>
                  <a:cubicBezTo>
                    <a:pt x="124249" y="151798"/>
                    <a:pt x="125012" y="152785"/>
                    <a:pt x="125012" y="153526"/>
                  </a:cubicBezTo>
                  <a:cubicBezTo>
                    <a:pt x="125012" y="156486"/>
                    <a:pt x="119415" y="160681"/>
                    <a:pt x="108476" y="160927"/>
                  </a:cubicBezTo>
                  <a:lnTo>
                    <a:pt x="108476" y="168576"/>
                  </a:lnTo>
                  <a:cubicBezTo>
                    <a:pt x="117380" y="167836"/>
                    <a:pt x="135951" y="167836"/>
                    <a:pt x="145618" y="167836"/>
                  </a:cubicBezTo>
                  <a:cubicBezTo>
                    <a:pt x="156303" y="167836"/>
                    <a:pt x="168005" y="168082"/>
                    <a:pt x="178689" y="168576"/>
                  </a:cubicBezTo>
                  <a:lnTo>
                    <a:pt x="178689" y="160927"/>
                  </a:lnTo>
                  <a:lnTo>
                    <a:pt x="173856" y="160927"/>
                  </a:lnTo>
                  <a:cubicBezTo>
                    <a:pt x="160627" y="160927"/>
                    <a:pt x="155285" y="159694"/>
                    <a:pt x="149943" y="152045"/>
                  </a:cubicBezTo>
                  <a:lnTo>
                    <a:pt x="96265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3D9F97E-2AF5-1B4A-8F1C-CCDE5176DE75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0266176" y="5057318"/>
              <a:ext cx="34852" cy="246724"/>
            </a:xfrm>
            <a:custGeom>
              <a:avLst/>
              <a:gdLst>
                <a:gd name="connsiteX0" fmla="*/ 34966 w 34852"/>
                <a:gd name="connsiteY0" fmla="*/ 246788 h 246724"/>
                <a:gd name="connsiteX1" fmla="*/ 34966 w 34852"/>
                <a:gd name="connsiteY1" fmla="*/ 236919 h 246724"/>
                <a:gd name="connsiteX2" fmla="*/ 10289 w 34852"/>
                <a:gd name="connsiteY2" fmla="*/ 236919 h 246724"/>
                <a:gd name="connsiteX3" fmla="*/ 10289 w 34852"/>
                <a:gd name="connsiteY3" fmla="*/ 9932 h 246724"/>
                <a:gd name="connsiteX4" fmla="*/ 34966 w 34852"/>
                <a:gd name="connsiteY4" fmla="*/ 9932 h 246724"/>
                <a:gd name="connsiteX5" fmla="*/ 34966 w 34852"/>
                <a:gd name="connsiteY5" fmla="*/ 63 h 246724"/>
                <a:gd name="connsiteX6" fmla="*/ 114 w 34852"/>
                <a:gd name="connsiteY6" fmla="*/ 63 h 246724"/>
                <a:gd name="connsiteX7" fmla="*/ 114 w 34852"/>
                <a:gd name="connsiteY7" fmla="*/ 246788 h 246724"/>
                <a:gd name="connsiteX8" fmla="*/ 34966 w 34852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66" y="246788"/>
                  </a:moveTo>
                  <a:lnTo>
                    <a:pt x="34966" y="236919"/>
                  </a:lnTo>
                  <a:lnTo>
                    <a:pt x="10289" y="236919"/>
                  </a:lnTo>
                  <a:lnTo>
                    <a:pt x="10289" y="9932"/>
                  </a:lnTo>
                  <a:lnTo>
                    <a:pt x="34966" y="9932"/>
                  </a:lnTo>
                  <a:lnTo>
                    <a:pt x="34966" y="63"/>
                  </a:lnTo>
                  <a:lnTo>
                    <a:pt x="114" y="63"/>
                  </a:lnTo>
                  <a:lnTo>
                    <a:pt x="114" y="246788"/>
                  </a:lnTo>
                  <a:lnTo>
                    <a:pt x="34966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7E02506A-1817-9C87-818D-EEDE6407A25A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0319543" y="5078043"/>
              <a:ext cx="101504" cy="164318"/>
            </a:xfrm>
            <a:custGeom>
              <a:avLst/>
              <a:gdLst>
                <a:gd name="connsiteX0" fmla="*/ 19705 w 101504"/>
                <a:gd name="connsiteY0" fmla="*/ 145384 h 164318"/>
                <a:gd name="connsiteX1" fmla="*/ 46671 w 101504"/>
                <a:gd name="connsiteY1" fmla="*/ 119971 h 164318"/>
                <a:gd name="connsiteX2" fmla="*/ 101621 w 101504"/>
                <a:gd name="connsiteY2" fmla="*/ 47927 h 164318"/>
                <a:gd name="connsiteX3" fmla="*/ 47689 w 101504"/>
                <a:gd name="connsiteY3" fmla="*/ 63 h 164318"/>
                <a:gd name="connsiteX4" fmla="*/ 116 w 101504"/>
                <a:gd name="connsiteY4" fmla="*/ 44720 h 164318"/>
                <a:gd name="connsiteX5" fmla="*/ 13599 w 101504"/>
                <a:gd name="connsiteY5" fmla="*/ 58537 h 164318"/>
                <a:gd name="connsiteX6" fmla="*/ 26828 w 101504"/>
                <a:gd name="connsiteY6" fmla="*/ 45460 h 164318"/>
                <a:gd name="connsiteX7" fmla="*/ 13345 w 101504"/>
                <a:gd name="connsiteY7" fmla="*/ 32630 h 164318"/>
                <a:gd name="connsiteX8" fmla="*/ 10038 w 101504"/>
                <a:gd name="connsiteY8" fmla="*/ 32877 h 164318"/>
                <a:gd name="connsiteX9" fmla="*/ 44381 w 101504"/>
                <a:gd name="connsiteY9" fmla="*/ 7711 h 164318"/>
                <a:gd name="connsiteX10" fmla="*/ 78471 w 101504"/>
                <a:gd name="connsiteY10" fmla="*/ 47927 h 164318"/>
                <a:gd name="connsiteX11" fmla="*/ 51759 w 101504"/>
                <a:gd name="connsiteY11" fmla="*/ 102454 h 164318"/>
                <a:gd name="connsiteX12" fmla="*/ 2915 w 101504"/>
                <a:gd name="connsiteY12" fmla="*/ 155253 h 164318"/>
                <a:gd name="connsiteX13" fmla="*/ 116 w 101504"/>
                <a:gd name="connsiteY13" fmla="*/ 164381 h 164318"/>
                <a:gd name="connsiteX14" fmla="*/ 94498 w 101504"/>
                <a:gd name="connsiteY14" fmla="*/ 164381 h 164318"/>
                <a:gd name="connsiteX15" fmla="*/ 101621 w 101504"/>
                <a:gd name="connsiteY15" fmla="*/ 121451 h 164318"/>
                <a:gd name="connsiteX16" fmla="*/ 95261 w 101504"/>
                <a:gd name="connsiteY16" fmla="*/ 121451 h 164318"/>
                <a:gd name="connsiteX17" fmla="*/ 89664 w 101504"/>
                <a:gd name="connsiteY17" fmla="*/ 143410 h 164318"/>
                <a:gd name="connsiteX18" fmla="*/ 65496 w 101504"/>
                <a:gd name="connsiteY18" fmla="*/ 145384 h 164318"/>
                <a:gd name="connsiteX19" fmla="*/ 19705 w 101504"/>
                <a:gd name="connsiteY19" fmla="*/ 145384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1504" h="164318">
                  <a:moveTo>
                    <a:pt x="19705" y="145384"/>
                  </a:moveTo>
                  <a:lnTo>
                    <a:pt x="46671" y="119971"/>
                  </a:lnTo>
                  <a:cubicBezTo>
                    <a:pt x="86357" y="85923"/>
                    <a:pt x="101621" y="72600"/>
                    <a:pt x="101621" y="47927"/>
                  </a:cubicBezTo>
                  <a:cubicBezTo>
                    <a:pt x="101621" y="19801"/>
                    <a:pt x="78725" y="63"/>
                    <a:pt x="47689" y="63"/>
                  </a:cubicBezTo>
                  <a:cubicBezTo>
                    <a:pt x="18942" y="63"/>
                    <a:pt x="116" y="22761"/>
                    <a:pt x="116" y="44720"/>
                  </a:cubicBezTo>
                  <a:cubicBezTo>
                    <a:pt x="116" y="58537"/>
                    <a:pt x="12836" y="58537"/>
                    <a:pt x="13599" y="58537"/>
                  </a:cubicBezTo>
                  <a:cubicBezTo>
                    <a:pt x="17924" y="58537"/>
                    <a:pt x="26828" y="55576"/>
                    <a:pt x="26828" y="45460"/>
                  </a:cubicBezTo>
                  <a:cubicBezTo>
                    <a:pt x="26828" y="39045"/>
                    <a:pt x="22249" y="32630"/>
                    <a:pt x="13345" y="32630"/>
                  </a:cubicBezTo>
                  <a:cubicBezTo>
                    <a:pt x="11310" y="32630"/>
                    <a:pt x="10801" y="32630"/>
                    <a:pt x="10038" y="32877"/>
                  </a:cubicBezTo>
                  <a:cubicBezTo>
                    <a:pt x="15889" y="16840"/>
                    <a:pt x="29626" y="7711"/>
                    <a:pt x="44381" y="7711"/>
                  </a:cubicBezTo>
                  <a:cubicBezTo>
                    <a:pt x="67532" y="7711"/>
                    <a:pt x="78471" y="27696"/>
                    <a:pt x="78471" y="47927"/>
                  </a:cubicBezTo>
                  <a:cubicBezTo>
                    <a:pt x="78471" y="67665"/>
                    <a:pt x="65751" y="87157"/>
                    <a:pt x="51759" y="102454"/>
                  </a:cubicBezTo>
                  <a:lnTo>
                    <a:pt x="2915" y="155253"/>
                  </a:lnTo>
                  <a:cubicBezTo>
                    <a:pt x="116" y="157967"/>
                    <a:pt x="116" y="158460"/>
                    <a:pt x="116" y="164381"/>
                  </a:cubicBezTo>
                  <a:lnTo>
                    <a:pt x="94498" y="164381"/>
                  </a:lnTo>
                  <a:lnTo>
                    <a:pt x="101621" y="121451"/>
                  </a:lnTo>
                  <a:lnTo>
                    <a:pt x="95261" y="121451"/>
                  </a:lnTo>
                  <a:cubicBezTo>
                    <a:pt x="93989" y="128853"/>
                    <a:pt x="92208" y="139709"/>
                    <a:pt x="89664" y="143410"/>
                  </a:cubicBezTo>
                  <a:cubicBezTo>
                    <a:pt x="87883" y="145384"/>
                    <a:pt x="71093" y="145384"/>
                    <a:pt x="65496" y="145384"/>
                  </a:cubicBezTo>
                  <a:lnTo>
                    <a:pt x="19705" y="145384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18057583-7E9F-D6A5-449F-B785D4FCBF85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0439619" y="5057318"/>
              <a:ext cx="34852" cy="246724"/>
            </a:xfrm>
            <a:custGeom>
              <a:avLst/>
              <a:gdLst>
                <a:gd name="connsiteX0" fmla="*/ 34974 w 34852"/>
                <a:gd name="connsiteY0" fmla="*/ 63 h 246724"/>
                <a:gd name="connsiteX1" fmla="*/ 121 w 34852"/>
                <a:gd name="connsiteY1" fmla="*/ 63 h 246724"/>
                <a:gd name="connsiteX2" fmla="*/ 121 w 34852"/>
                <a:gd name="connsiteY2" fmla="*/ 9932 h 246724"/>
                <a:gd name="connsiteX3" fmla="*/ 24798 w 34852"/>
                <a:gd name="connsiteY3" fmla="*/ 9932 h 246724"/>
                <a:gd name="connsiteX4" fmla="*/ 24798 w 34852"/>
                <a:gd name="connsiteY4" fmla="*/ 236919 h 246724"/>
                <a:gd name="connsiteX5" fmla="*/ 121 w 34852"/>
                <a:gd name="connsiteY5" fmla="*/ 236919 h 246724"/>
                <a:gd name="connsiteX6" fmla="*/ 121 w 34852"/>
                <a:gd name="connsiteY6" fmla="*/ 246788 h 246724"/>
                <a:gd name="connsiteX7" fmla="*/ 34974 w 34852"/>
                <a:gd name="connsiteY7" fmla="*/ 246788 h 246724"/>
                <a:gd name="connsiteX8" fmla="*/ 34974 w 34852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74" y="63"/>
                  </a:moveTo>
                  <a:lnTo>
                    <a:pt x="121" y="63"/>
                  </a:lnTo>
                  <a:lnTo>
                    <a:pt x="121" y="9932"/>
                  </a:lnTo>
                  <a:lnTo>
                    <a:pt x="24798" y="9932"/>
                  </a:lnTo>
                  <a:lnTo>
                    <a:pt x="24798" y="236919"/>
                  </a:lnTo>
                  <a:lnTo>
                    <a:pt x="121" y="236919"/>
                  </a:lnTo>
                  <a:lnTo>
                    <a:pt x="121" y="246788"/>
                  </a:lnTo>
                  <a:lnTo>
                    <a:pt x="34974" y="246788"/>
                  </a:lnTo>
                  <a:lnTo>
                    <a:pt x="34974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408" name="Group 407" descr="\documentclass{article}&#10;\usepackage{amsmath}&#10;\pagestyle{empty}&#10;\begin{document}&#10;&#10;&#10;CXLS [3]&#10;&#10;\end{document}" title="IguanaTex Vector Display">
            <a:extLst>
              <a:ext uri="{FF2B5EF4-FFF2-40B4-BE49-F238E27FC236}">
                <a16:creationId xmlns:a16="http://schemas.microsoft.com/office/drawing/2014/main" id="{E968827C-1A87-FA3A-BC9D-CBC0CBC2665C}"/>
              </a:ext>
            </a:extLst>
          </p:cNvPr>
          <p:cNvGrpSpPr>
            <a:grpSpLocks noChangeAspect="1"/>
          </p:cNvGrpSpPr>
          <p:nvPr>
            <p:custDataLst>
              <p:tags r:id="rId8"/>
            </p:custDataLst>
          </p:nvPr>
        </p:nvGrpSpPr>
        <p:grpSpPr>
          <a:xfrm rot="20940000">
            <a:off x="4507359" y="4234035"/>
            <a:ext cx="914529" cy="227742"/>
            <a:chOff x="9310590" y="5473694"/>
            <a:chExt cx="990754" cy="246724"/>
          </a:xfrm>
          <a:solidFill>
            <a:srgbClr val="0000FF"/>
          </a:solidFill>
        </p:grpSpPr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DDDEC28-A871-CD5E-DE21-24469705D625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9310590" y="5484797"/>
              <a:ext cx="156034" cy="179368"/>
            </a:xfrm>
            <a:custGeom>
              <a:avLst/>
              <a:gdLst>
                <a:gd name="connsiteX0" fmla="*/ 77 w 156034"/>
                <a:gd name="connsiteY0" fmla="*/ 89624 h 179368"/>
                <a:gd name="connsiteX1" fmla="*/ 89239 w 156034"/>
                <a:gd name="connsiteY1" fmla="*/ 179432 h 179368"/>
                <a:gd name="connsiteX2" fmla="*/ 156111 w 156034"/>
                <a:gd name="connsiteY2" fmla="*/ 116517 h 179368"/>
                <a:gd name="connsiteX3" fmla="*/ 152780 w 156034"/>
                <a:gd name="connsiteY3" fmla="*/ 112323 h 179368"/>
                <a:gd name="connsiteX4" fmla="*/ 149706 w 156034"/>
                <a:gd name="connsiteY4" fmla="*/ 116270 h 179368"/>
                <a:gd name="connsiteX5" fmla="*/ 92314 w 156034"/>
                <a:gd name="connsiteY5" fmla="*/ 171783 h 179368"/>
                <a:gd name="connsiteX6" fmla="*/ 26467 w 156034"/>
                <a:gd name="connsiteY6" fmla="*/ 89871 h 179368"/>
                <a:gd name="connsiteX7" fmla="*/ 92058 w 156034"/>
                <a:gd name="connsiteY7" fmla="*/ 7711 h 179368"/>
                <a:gd name="connsiteX8" fmla="*/ 147912 w 156034"/>
                <a:gd name="connsiteY8" fmla="*/ 66185 h 179368"/>
                <a:gd name="connsiteX9" fmla="*/ 152012 w 156034"/>
                <a:gd name="connsiteY9" fmla="*/ 70379 h 179368"/>
                <a:gd name="connsiteX10" fmla="*/ 156111 w 156034"/>
                <a:gd name="connsiteY10" fmla="*/ 64458 h 179368"/>
                <a:gd name="connsiteX11" fmla="*/ 156111 w 156034"/>
                <a:gd name="connsiteY11" fmla="*/ 5984 h 179368"/>
                <a:gd name="connsiteX12" fmla="*/ 153293 w 156034"/>
                <a:gd name="connsiteY12" fmla="*/ 63 h 179368"/>
                <a:gd name="connsiteX13" fmla="*/ 149193 w 156034"/>
                <a:gd name="connsiteY13" fmla="*/ 3023 h 179368"/>
                <a:gd name="connsiteX14" fmla="*/ 136383 w 156034"/>
                <a:gd name="connsiteY14" fmla="*/ 21281 h 179368"/>
                <a:gd name="connsiteX15" fmla="*/ 89239 w 156034"/>
                <a:gd name="connsiteY15" fmla="*/ 63 h 179368"/>
                <a:gd name="connsiteX16" fmla="*/ 77 w 156034"/>
                <a:gd name="connsiteY16" fmla="*/ 89624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6034" h="179368">
                  <a:moveTo>
                    <a:pt x="77" y="89624"/>
                  </a:moveTo>
                  <a:cubicBezTo>
                    <a:pt x="77" y="140696"/>
                    <a:pt x="41583" y="179432"/>
                    <a:pt x="89239" y="179432"/>
                  </a:cubicBezTo>
                  <a:cubicBezTo>
                    <a:pt x="131002" y="179432"/>
                    <a:pt x="156111" y="145137"/>
                    <a:pt x="156111" y="116517"/>
                  </a:cubicBezTo>
                  <a:cubicBezTo>
                    <a:pt x="156111" y="114050"/>
                    <a:pt x="156111" y="112323"/>
                    <a:pt x="152780" y="112323"/>
                  </a:cubicBezTo>
                  <a:cubicBezTo>
                    <a:pt x="149962" y="112323"/>
                    <a:pt x="149962" y="113803"/>
                    <a:pt x="149706" y="116270"/>
                  </a:cubicBezTo>
                  <a:cubicBezTo>
                    <a:pt x="147656" y="151552"/>
                    <a:pt x="120241" y="171783"/>
                    <a:pt x="92314" y="171783"/>
                  </a:cubicBezTo>
                  <a:cubicBezTo>
                    <a:pt x="76685" y="171783"/>
                    <a:pt x="26467" y="163395"/>
                    <a:pt x="26467" y="89871"/>
                  </a:cubicBezTo>
                  <a:cubicBezTo>
                    <a:pt x="26467" y="16100"/>
                    <a:pt x="76429" y="7711"/>
                    <a:pt x="92058" y="7711"/>
                  </a:cubicBezTo>
                  <a:cubicBezTo>
                    <a:pt x="119985" y="7711"/>
                    <a:pt x="142788" y="30163"/>
                    <a:pt x="147912" y="66185"/>
                  </a:cubicBezTo>
                  <a:cubicBezTo>
                    <a:pt x="148425" y="69639"/>
                    <a:pt x="148425" y="70379"/>
                    <a:pt x="152012" y="70379"/>
                  </a:cubicBezTo>
                  <a:cubicBezTo>
                    <a:pt x="156111" y="70379"/>
                    <a:pt x="156111" y="69639"/>
                    <a:pt x="156111" y="64458"/>
                  </a:cubicBezTo>
                  <a:lnTo>
                    <a:pt x="156111" y="5984"/>
                  </a:lnTo>
                  <a:cubicBezTo>
                    <a:pt x="156111" y="1790"/>
                    <a:pt x="156111" y="63"/>
                    <a:pt x="153293" y="63"/>
                  </a:cubicBezTo>
                  <a:cubicBezTo>
                    <a:pt x="152268" y="63"/>
                    <a:pt x="151243" y="63"/>
                    <a:pt x="149193" y="3023"/>
                  </a:cubicBezTo>
                  <a:lnTo>
                    <a:pt x="136383" y="21281"/>
                  </a:lnTo>
                  <a:cubicBezTo>
                    <a:pt x="126903" y="12399"/>
                    <a:pt x="113836" y="63"/>
                    <a:pt x="89239" y="63"/>
                  </a:cubicBezTo>
                  <a:cubicBezTo>
                    <a:pt x="41327" y="63"/>
                    <a:pt x="77" y="39292"/>
                    <a:pt x="77" y="8962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F7E97B3B-E477-E4D1-0FEA-C314364CE72F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9487435" y="5490225"/>
              <a:ext cx="179862" cy="168513"/>
            </a:xfrm>
            <a:custGeom>
              <a:avLst/>
              <a:gdLst>
                <a:gd name="connsiteX0" fmla="*/ 96933 w 179862"/>
                <a:gd name="connsiteY0" fmla="*/ 73340 h 168513"/>
                <a:gd name="connsiteX1" fmla="*/ 132034 w 179862"/>
                <a:gd name="connsiteY1" fmla="*/ 23748 h 168513"/>
                <a:gd name="connsiteX2" fmla="*/ 169185 w 179862"/>
                <a:gd name="connsiteY2" fmla="*/ 7711 h 168513"/>
                <a:gd name="connsiteX3" fmla="*/ 169185 w 179862"/>
                <a:gd name="connsiteY3" fmla="*/ 63 h 168513"/>
                <a:gd name="connsiteX4" fmla="*/ 140746 w 179862"/>
                <a:gd name="connsiteY4" fmla="*/ 803 h 168513"/>
                <a:gd name="connsiteX5" fmla="*/ 107950 w 179862"/>
                <a:gd name="connsiteY5" fmla="*/ 63 h 168513"/>
                <a:gd name="connsiteX6" fmla="*/ 107950 w 179862"/>
                <a:gd name="connsiteY6" fmla="*/ 7711 h 168513"/>
                <a:gd name="connsiteX7" fmla="*/ 123835 w 179862"/>
                <a:gd name="connsiteY7" fmla="*/ 19061 h 168513"/>
                <a:gd name="connsiteX8" fmla="*/ 121529 w 179862"/>
                <a:gd name="connsiteY8" fmla="*/ 24735 h 168513"/>
                <a:gd name="connsiteX9" fmla="*/ 92321 w 179862"/>
                <a:gd name="connsiteY9" fmla="*/ 66432 h 168513"/>
                <a:gd name="connsiteX10" fmla="*/ 59269 w 179862"/>
                <a:gd name="connsiteY10" fmla="*/ 18814 h 168513"/>
                <a:gd name="connsiteX11" fmla="*/ 57476 w 179862"/>
                <a:gd name="connsiteY11" fmla="*/ 15113 h 168513"/>
                <a:gd name="connsiteX12" fmla="*/ 74130 w 179862"/>
                <a:gd name="connsiteY12" fmla="*/ 7711 h 168513"/>
                <a:gd name="connsiteX13" fmla="*/ 74130 w 179862"/>
                <a:gd name="connsiteY13" fmla="*/ 63 h 168513"/>
                <a:gd name="connsiteX14" fmla="*/ 36723 w 179862"/>
                <a:gd name="connsiteY14" fmla="*/ 803 h 168513"/>
                <a:gd name="connsiteX15" fmla="*/ 3415 w 179862"/>
                <a:gd name="connsiteY15" fmla="*/ 63 h 168513"/>
                <a:gd name="connsiteX16" fmla="*/ 3415 w 179862"/>
                <a:gd name="connsiteY16" fmla="*/ 7711 h 168513"/>
                <a:gd name="connsiteX17" fmla="*/ 8283 w 179862"/>
                <a:gd name="connsiteY17" fmla="*/ 7711 h 168513"/>
                <a:gd name="connsiteX18" fmla="*/ 32111 w 179862"/>
                <a:gd name="connsiteY18" fmla="*/ 16347 h 168513"/>
                <a:gd name="connsiteX19" fmla="*/ 79254 w 179862"/>
                <a:gd name="connsiteY19" fmla="*/ 84936 h 168513"/>
                <a:gd name="connsiteX20" fmla="*/ 37235 w 179862"/>
                <a:gd name="connsiteY20" fmla="*/ 144643 h 168513"/>
                <a:gd name="connsiteX21" fmla="*/ 84 w 179862"/>
                <a:gd name="connsiteY21" fmla="*/ 160927 h 168513"/>
                <a:gd name="connsiteX22" fmla="*/ 84 w 179862"/>
                <a:gd name="connsiteY22" fmla="*/ 168576 h 168513"/>
                <a:gd name="connsiteX23" fmla="*/ 28524 w 179862"/>
                <a:gd name="connsiteY23" fmla="*/ 167836 h 168513"/>
                <a:gd name="connsiteX24" fmla="*/ 61319 w 179862"/>
                <a:gd name="connsiteY24" fmla="*/ 168576 h 168513"/>
                <a:gd name="connsiteX25" fmla="*/ 61319 w 179862"/>
                <a:gd name="connsiteY25" fmla="*/ 160927 h 168513"/>
                <a:gd name="connsiteX26" fmla="*/ 45178 w 179862"/>
                <a:gd name="connsiteY26" fmla="*/ 149578 h 168513"/>
                <a:gd name="connsiteX27" fmla="*/ 47740 w 179862"/>
                <a:gd name="connsiteY27" fmla="*/ 143657 h 168513"/>
                <a:gd name="connsiteX28" fmla="*/ 84122 w 179862"/>
                <a:gd name="connsiteY28" fmla="*/ 91844 h 168513"/>
                <a:gd name="connsiteX29" fmla="*/ 124604 w 179862"/>
                <a:gd name="connsiteY29" fmla="*/ 150812 h 168513"/>
                <a:gd name="connsiteX30" fmla="*/ 125885 w 179862"/>
                <a:gd name="connsiteY30" fmla="*/ 153526 h 168513"/>
                <a:gd name="connsiteX31" fmla="*/ 109231 w 179862"/>
                <a:gd name="connsiteY31" fmla="*/ 160927 h 168513"/>
                <a:gd name="connsiteX32" fmla="*/ 109231 w 179862"/>
                <a:gd name="connsiteY32" fmla="*/ 168576 h 168513"/>
                <a:gd name="connsiteX33" fmla="*/ 146638 w 179862"/>
                <a:gd name="connsiteY33" fmla="*/ 167836 h 168513"/>
                <a:gd name="connsiteX34" fmla="*/ 179946 w 179862"/>
                <a:gd name="connsiteY34" fmla="*/ 168576 h 168513"/>
                <a:gd name="connsiteX35" fmla="*/ 179946 w 179862"/>
                <a:gd name="connsiteY35" fmla="*/ 160927 h 168513"/>
                <a:gd name="connsiteX36" fmla="*/ 175078 w 179862"/>
                <a:gd name="connsiteY36" fmla="*/ 160927 h 168513"/>
                <a:gd name="connsiteX37" fmla="*/ 150994 w 179862"/>
                <a:gd name="connsiteY37" fmla="*/ 152045 h 168513"/>
                <a:gd name="connsiteX38" fmla="*/ 96933 w 179862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9862" h="168513">
                  <a:moveTo>
                    <a:pt x="96933" y="73340"/>
                  </a:moveTo>
                  <a:lnTo>
                    <a:pt x="132034" y="23748"/>
                  </a:lnTo>
                  <a:cubicBezTo>
                    <a:pt x="137671" y="15853"/>
                    <a:pt x="146382" y="7958"/>
                    <a:pt x="169185" y="7711"/>
                  </a:cubicBezTo>
                  <a:lnTo>
                    <a:pt x="169185" y="63"/>
                  </a:lnTo>
                  <a:cubicBezTo>
                    <a:pt x="159193" y="309"/>
                    <a:pt x="147151" y="803"/>
                    <a:pt x="140746" y="803"/>
                  </a:cubicBezTo>
                  <a:cubicBezTo>
                    <a:pt x="130497" y="803"/>
                    <a:pt x="118199" y="803"/>
                    <a:pt x="107950" y="63"/>
                  </a:cubicBezTo>
                  <a:lnTo>
                    <a:pt x="107950" y="7711"/>
                  </a:lnTo>
                  <a:cubicBezTo>
                    <a:pt x="118199" y="7958"/>
                    <a:pt x="123835" y="13386"/>
                    <a:pt x="123835" y="19061"/>
                  </a:cubicBezTo>
                  <a:cubicBezTo>
                    <a:pt x="123835" y="21528"/>
                    <a:pt x="123323" y="22021"/>
                    <a:pt x="121529" y="24735"/>
                  </a:cubicBezTo>
                  <a:lnTo>
                    <a:pt x="92321" y="66432"/>
                  </a:lnTo>
                  <a:lnTo>
                    <a:pt x="59269" y="18814"/>
                  </a:lnTo>
                  <a:cubicBezTo>
                    <a:pt x="58757" y="18074"/>
                    <a:pt x="57476" y="16100"/>
                    <a:pt x="57476" y="15113"/>
                  </a:cubicBezTo>
                  <a:cubicBezTo>
                    <a:pt x="57476" y="12152"/>
                    <a:pt x="63113" y="7958"/>
                    <a:pt x="74130" y="7711"/>
                  </a:cubicBezTo>
                  <a:lnTo>
                    <a:pt x="74130" y="63"/>
                  </a:lnTo>
                  <a:cubicBezTo>
                    <a:pt x="65162" y="803"/>
                    <a:pt x="46459" y="803"/>
                    <a:pt x="36723" y="803"/>
                  </a:cubicBezTo>
                  <a:cubicBezTo>
                    <a:pt x="28780" y="803"/>
                    <a:pt x="12895" y="556"/>
                    <a:pt x="3415" y="63"/>
                  </a:cubicBezTo>
                  <a:lnTo>
                    <a:pt x="3415" y="7711"/>
                  </a:lnTo>
                  <a:lnTo>
                    <a:pt x="8283" y="7711"/>
                  </a:lnTo>
                  <a:cubicBezTo>
                    <a:pt x="22375" y="7711"/>
                    <a:pt x="27243" y="9438"/>
                    <a:pt x="32111" y="16347"/>
                  </a:cubicBezTo>
                  <a:lnTo>
                    <a:pt x="79254" y="84936"/>
                  </a:lnTo>
                  <a:lnTo>
                    <a:pt x="37235" y="144643"/>
                  </a:lnTo>
                  <a:cubicBezTo>
                    <a:pt x="33648" y="149578"/>
                    <a:pt x="25962" y="160927"/>
                    <a:pt x="84" y="160927"/>
                  </a:cubicBezTo>
                  <a:lnTo>
                    <a:pt x="84" y="168576"/>
                  </a:lnTo>
                  <a:cubicBezTo>
                    <a:pt x="9308" y="168329"/>
                    <a:pt x="20069" y="167836"/>
                    <a:pt x="28524" y="167836"/>
                  </a:cubicBezTo>
                  <a:cubicBezTo>
                    <a:pt x="38004" y="167836"/>
                    <a:pt x="52095" y="167836"/>
                    <a:pt x="61319" y="168576"/>
                  </a:cubicBezTo>
                  <a:lnTo>
                    <a:pt x="61319" y="160927"/>
                  </a:lnTo>
                  <a:cubicBezTo>
                    <a:pt x="49533" y="160681"/>
                    <a:pt x="45178" y="154019"/>
                    <a:pt x="45178" y="149578"/>
                  </a:cubicBezTo>
                  <a:cubicBezTo>
                    <a:pt x="45178" y="147357"/>
                    <a:pt x="45946" y="146371"/>
                    <a:pt x="47740" y="143657"/>
                  </a:cubicBezTo>
                  <a:lnTo>
                    <a:pt x="84122" y="91844"/>
                  </a:lnTo>
                  <a:lnTo>
                    <a:pt x="124604" y="150812"/>
                  </a:lnTo>
                  <a:cubicBezTo>
                    <a:pt x="125116" y="151798"/>
                    <a:pt x="125885" y="152785"/>
                    <a:pt x="125885" y="153526"/>
                  </a:cubicBezTo>
                  <a:cubicBezTo>
                    <a:pt x="125885" y="156486"/>
                    <a:pt x="120248" y="160681"/>
                    <a:pt x="109231" y="160927"/>
                  </a:cubicBezTo>
                  <a:lnTo>
                    <a:pt x="109231" y="168576"/>
                  </a:lnTo>
                  <a:cubicBezTo>
                    <a:pt x="118199" y="167836"/>
                    <a:pt x="136902" y="167836"/>
                    <a:pt x="146638" y="167836"/>
                  </a:cubicBezTo>
                  <a:cubicBezTo>
                    <a:pt x="157399" y="167836"/>
                    <a:pt x="169185" y="168082"/>
                    <a:pt x="179946" y="168576"/>
                  </a:cubicBezTo>
                  <a:lnTo>
                    <a:pt x="179946" y="160927"/>
                  </a:lnTo>
                  <a:lnTo>
                    <a:pt x="175078" y="160927"/>
                  </a:lnTo>
                  <a:cubicBezTo>
                    <a:pt x="161755" y="160927"/>
                    <a:pt x="156375" y="159694"/>
                    <a:pt x="150994" y="152045"/>
                  </a:cubicBezTo>
                  <a:lnTo>
                    <a:pt x="96933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ED6A1471-D0FC-C6F5-5F0D-B9EBBC583753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9681902" y="5490225"/>
              <a:ext cx="140661" cy="168513"/>
            </a:xfrm>
            <a:custGeom>
              <a:avLst/>
              <a:gdLst>
                <a:gd name="connsiteX0" fmla="*/ 140753 w 140661"/>
                <a:gd name="connsiteY0" fmla="*/ 104921 h 168513"/>
                <a:gd name="connsiteX1" fmla="*/ 134348 w 140661"/>
                <a:gd name="connsiteY1" fmla="*/ 104921 h 168513"/>
                <a:gd name="connsiteX2" fmla="*/ 82849 w 140661"/>
                <a:gd name="connsiteY2" fmla="*/ 160927 h 168513"/>
                <a:gd name="connsiteX3" fmla="*/ 61839 w 140661"/>
                <a:gd name="connsiteY3" fmla="*/ 160927 h 168513"/>
                <a:gd name="connsiteX4" fmla="*/ 49285 w 140661"/>
                <a:gd name="connsiteY4" fmla="*/ 151058 h 168513"/>
                <a:gd name="connsiteX5" fmla="*/ 49285 w 140661"/>
                <a:gd name="connsiteY5" fmla="*/ 19554 h 168513"/>
                <a:gd name="connsiteX6" fmla="*/ 73625 w 140661"/>
                <a:gd name="connsiteY6" fmla="*/ 7711 h 168513"/>
                <a:gd name="connsiteX7" fmla="*/ 82080 w 140661"/>
                <a:gd name="connsiteY7" fmla="*/ 7711 h 168513"/>
                <a:gd name="connsiteX8" fmla="*/ 82080 w 140661"/>
                <a:gd name="connsiteY8" fmla="*/ 63 h 168513"/>
                <a:gd name="connsiteX9" fmla="*/ 39036 w 140661"/>
                <a:gd name="connsiteY9" fmla="*/ 803 h 168513"/>
                <a:gd name="connsiteX10" fmla="*/ 91 w 140661"/>
                <a:gd name="connsiteY10" fmla="*/ 63 h 168513"/>
                <a:gd name="connsiteX11" fmla="*/ 91 w 140661"/>
                <a:gd name="connsiteY11" fmla="*/ 7711 h 168513"/>
                <a:gd name="connsiteX12" fmla="*/ 6241 w 140661"/>
                <a:gd name="connsiteY12" fmla="*/ 7711 h 168513"/>
                <a:gd name="connsiteX13" fmla="*/ 26481 w 140661"/>
                <a:gd name="connsiteY13" fmla="*/ 19307 h 168513"/>
                <a:gd name="connsiteX14" fmla="*/ 26481 w 140661"/>
                <a:gd name="connsiteY14" fmla="*/ 149331 h 168513"/>
                <a:gd name="connsiteX15" fmla="*/ 6241 w 140661"/>
                <a:gd name="connsiteY15" fmla="*/ 160927 h 168513"/>
                <a:gd name="connsiteX16" fmla="*/ 91 w 140661"/>
                <a:gd name="connsiteY16" fmla="*/ 160927 h 168513"/>
                <a:gd name="connsiteX17" fmla="*/ 91 w 140661"/>
                <a:gd name="connsiteY17" fmla="*/ 168576 h 168513"/>
                <a:gd name="connsiteX18" fmla="*/ 133579 w 140661"/>
                <a:gd name="connsiteY18" fmla="*/ 168576 h 168513"/>
                <a:gd name="connsiteX19" fmla="*/ 140753 w 140661"/>
                <a:gd name="connsiteY19" fmla="*/ 104921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661" h="168513">
                  <a:moveTo>
                    <a:pt x="140753" y="104921"/>
                  </a:moveTo>
                  <a:lnTo>
                    <a:pt x="134348" y="104921"/>
                  </a:lnTo>
                  <a:cubicBezTo>
                    <a:pt x="131529" y="130087"/>
                    <a:pt x="127942" y="160927"/>
                    <a:pt x="82849" y="160927"/>
                  </a:cubicBezTo>
                  <a:lnTo>
                    <a:pt x="61839" y="160927"/>
                  </a:lnTo>
                  <a:cubicBezTo>
                    <a:pt x="49797" y="160927"/>
                    <a:pt x="49285" y="159200"/>
                    <a:pt x="49285" y="151058"/>
                  </a:cubicBezTo>
                  <a:lnTo>
                    <a:pt x="49285" y="19554"/>
                  </a:lnTo>
                  <a:cubicBezTo>
                    <a:pt x="49285" y="11165"/>
                    <a:pt x="49285" y="7711"/>
                    <a:pt x="73625" y="7711"/>
                  </a:cubicBezTo>
                  <a:lnTo>
                    <a:pt x="82080" y="7711"/>
                  </a:lnTo>
                  <a:lnTo>
                    <a:pt x="82080" y="63"/>
                  </a:lnTo>
                  <a:cubicBezTo>
                    <a:pt x="72856" y="803"/>
                    <a:pt x="49541" y="803"/>
                    <a:pt x="39036" y="803"/>
                  </a:cubicBezTo>
                  <a:cubicBezTo>
                    <a:pt x="29044" y="803"/>
                    <a:pt x="9059" y="803"/>
                    <a:pt x="91" y="63"/>
                  </a:cubicBezTo>
                  <a:lnTo>
                    <a:pt x="91" y="7711"/>
                  </a:lnTo>
                  <a:lnTo>
                    <a:pt x="6241" y="7711"/>
                  </a:lnTo>
                  <a:cubicBezTo>
                    <a:pt x="25969" y="7711"/>
                    <a:pt x="26481" y="10425"/>
                    <a:pt x="26481" y="19307"/>
                  </a:cubicBezTo>
                  <a:lnTo>
                    <a:pt x="26481" y="149331"/>
                  </a:lnTo>
                  <a:cubicBezTo>
                    <a:pt x="26481" y="158213"/>
                    <a:pt x="25969" y="160927"/>
                    <a:pt x="6241" y="160927"/>
                  </a:cubicBezTo>
                  <a:lnTo>
                    <a:pt x="91" y="160927"/>
                  </a:lnTo>
                  <a:lnTo>
                    <a:pt x="91" y="168576"/>
                  </a:lnTo>
                  <a:lnTo>
                    <a:pt x="133579" y="168576"/>
                  </a:lnTo>
                  <a:lnTo>
                    <a:pt x="140753" y="104921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D0B5753-FBB6-9DE9-A174-7C17E812FF96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847929" y="5484797"/>
              <a:ext cx="113502" cy="179368"/>
            </a:xfrm>
            <a:custGeom>
              <a:avLst/>
              <a:gdLst>
                <a:gd name="connsiteX0" fmla="*/ 75168 w 113502"/>
                <a:gd name="connsiteY0" fmla="*/ 78275 h 179368"/>
                <a:gd name="connsiteX1" fmla="*/ 42373 w 113502"/>
                <a:gd name="connsiteY1" fmla="*/ 70626 h 179368"/>
                <a:gd name="connsiteX2" fmla="*/ 16495 w 113502"/>
                <a:gd name="connsiteY2" fmla="*/ 39292 h 179368"/>
                <a:gd name="connsiteX3" fmla="*/ 50316 w 113502"/>
                <a:gd name="connsiteY3" fmla="*/ 6971 h 179368"/>
                <a:gd name="connsiteX4" fmla="*/ 100277 w 113502"/>
                <a:gd name="connsiteY4" fmla="*/ 58537 h 179368"/>
                <a:gd name="connsiteX5" fmla="*/ 103352 w 113502"/>
                <a:gd name="connsiteY5" fmla="*/ 61497 h 179368"/>
                <a:gd name="connsiteX6" fmla="*/ 106683 w 113502"/>
                <a:gd name="connsiteY6" fmla="*/ 55576 h 179368"/>
                <a:gd name="connsiteX7" fmla="*/ 106683 w 113502"/>
                <a:gd name="connsiteY7" fmla="*/ 5984 h 179368"/>
                <a:gd name="connsiteX8" fmla="*/ 103864 w 113502"/>
                <a:gd name="connsiteY8" fmla="*/ 63 h 179368"/>
                <a:gd name="connsiteX9" fmla="*/ 100021 w 113502"/>
                <a:gd name="connsiteY9" fmla="*/ 3270 h 179368"/>
                <a:gd name="connsiteX10" fmla="*/ 91054 w 113502"/>
                <a:gd name="connsiteY10" fmla="*/ 17334 h 179368"/>
                <a:gd name="connsiteX11" fmla="*/ 50059 w 113502"/>
                <a:gd name="connsiteY11" fmla="*/ 63 h 179368"/>
                <a:gd name="connsiteX12" fmla="*/ 98 w 113502"/>
                <a:gd name="connsiteY12" fmla="*/ 47927 h 179368"/>
                <a:gd name="connsiteX13" fmla="*/ 33662 w 113502"/>
                <a:gd name="connsiteY13" fmla="*/ 93078 h 179368"/>
                <a:gd name="connsiteX14" fmla="*/ 67482 w 113502"/>
                <a:gd name="connsiteY14" fmla="*/ 101220 h 179368"/>
                <a:gd name="connsiteX15" fmla="*/ 89260 w 113502"/>
                <a:gd name="connsiteY15" fmla="*/ 113803 h 179368"/>
                <a:gd name="connsiteX16" fmla="*/ 97203 w 113502"/>
                <a:gd name="connsiteY16" fmla="*/ 136502 h 179368"/>
                <a:gd name="connsiteX17" fmla="*/ 62870 w 113502"/>
                <a:gd name="connsiteY17" fmla="*/ 171783 h 179368"/>
                <a:gd name="connsiteX18" fmla="*/ 22388 w 113502"/>
                <a:gd name="connsiteY18" fmla="*/ 158460 h 179368"/>
                <a:gd name="connsiteX19" fmla="*/ 6503 w 113502"/>
                <a:gd name="connsiteY19" fmla="*/ 120464 h 179368"/>
                <a:gd name="connsiteX20" fmla="*/ 3428 w 113502"/>
                <a:gd name="connsiteY20" fmla="*/ 117997 h 179368"/>
                <a:gd name="connsiteX21" fmla="*/ 98 w 113502"/>
                <a:gd name="connsiteY21" fmla="*/ 124165 h 179368"/>
                <a:gd name="connsiteX22" fmla="*/ 98 w 113502"/>
                <a:gd name="connsiteY22" fmla="*/ 173510 h 179368"/>
                <a:gd name="connsiteX23" fmla="*/ 2916 w 113502"/>
                <a:gd name="connsiteY23" fmla="*/ 179432 h 179368"/>
                <a:gd name="connsiteX24" fmla="*/ 6759 w 113502"/>
                <a:gd name="connsiteY24" fmla="*/ 176224 h 179368"/>
                <a:gd name="connsiteX25" fmla="*/ 15983 w 113502"/>
                <a:gd name="connsiteY25" fmla="*/ 162161 h 179368"/>
                <a:gd name="connsiteX26" fmla="*/ 63126 w 113502"/>
                <a:gd name="connsiteY26" fmla="*/ 179432 h 179368"/>
                <a:gd name="connsiteX27" fmla="*/ 113600 w 113502"/>
                <a:gd name="connsiteY27" fmla="*/ 128113 h 179368"/>
                <a:gd name="connsiteX28" fmla="*/ 75168 w 113502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3502" h="179368">
                  <a:moveTo>
                    <a:pt x="75168" y="78275"/>
                  </a:moveTo>
                  <a:lnTo>
                    <a:pt x="42373" y="70626"/>
                  </a:lnTo>
                  <a:cubicBezTo>
                    <a:pt x="26488" y="66925"/>
                    <a:pt x="16495" y="53602"/>
                    <a:pt x="16495" y="39292"/>
                  </a:cubicBezTo>
                  <a:cubicBezTo>
                    <a:pt x="16495" y="22021"/>
                    <a:pt x="30331" y="6971"/>
                    <a:pt x="50316" y="6971"/>
                  </a:cubicBezTo>
                  <a:cubicBezTo>
                    <a:pt x="93103" y="6971"/>
                    <a:pt x="98740" y="47434"/>
                    <a:pt x="100277" y="58537"/>
                  </a:cubicBezTo>
                  <a:cubicBezTo>
                    <a:pt x="100534" y="60017"/>
                    <a:pt x="100534" y="61497"/>
                    <a:pt x="103352" y="61497"/>
                  </a:cubicBezTo>
                  <a:cubicBezTo>
                    <a:pt x="106683" y="61497"/>
                    <a:pt x="106683" y="60264"/>
                    <a:pt x="106683" y="55576"/>
                  </a:cubicBezTo>
                  <a:lnTo>
                    <a:pt x="106683" y="5984"/>
                  </a:lnTo>
                  <a:cubicBezTo>
                    <a:pt x="106683" y="1790"/>
                    <a:pt x="106683" y="63"/>
                    <a:pt x="103864" y="63"/>
                  </a:cubicBezTo>
                  <a:cubicBezTo>
                    <a:pt x="102071" y="63"/>
                    <a:pt x="101815" y="309"/>
                    <a:pt x="100021" y="3270"/>
                  </a:cubicBezTo>
                  <a:lnTo>
                    <a:pt x="91054" y="17334"/>
                  </a:lnTo>
                  <a:cubicBezTo>
                    <a:pt x="83367" y="10178"/>
                    <a:pt x="72862" y="63"/>
                    <a:pt x="50059" y="63"/>
                  </a:cubicBezTo>
                  <a:cubicBezTo>
                    <a:pt x="21620" y="63"/>
                    <a:pt x="98" y="21775"/>
                    <a:pt x="98" y="47927"/>
                  </a:cubicBezTo>
                  <a:cubicBezTo>
                    <a:pt x="98" y="68406"/>
                    <a:pt x="13677" y="86416"/>
                    <a:pt x="33662" y="93078"/>
                  </a:cubicBezTo>
                  <a:cubicBezTo>
                    <a:pt x="36480" y="94065"/>
                    <a:pt x="49547" y="97026"/>
                    <a:pt x="67482" y="101220"/>
                  </a:cubicBezTo>
                  <a:cubicBezTo>
                    <a:pt x="74400" y="102947"/>
                    <a:pt x="82086" y="104674"/>
                    <a:pt x="89260" y="113803"/>
                  </a:cubicBezTo>
                  <a:cubicBezTo>
                    <a:pt x="94641" y="120218"/>
                    <a:pt x="97203" y="128360"/>
                    <a:pt x="97203" y="136502"/>
                  </a:cubicBezTo>
                  <a:cubicBezTo>
                    <a:pt x="97203" y="154019"/>
                    <a:pt x="84392" y="171783"/>
                    <a:pt x="62870" y="171783"/>
                  </a:cubicBezTo>
                  <a:cubicBezTo>
                    <a:pt x="55440" y="171783"/>
                    <a:pt x="35968" y="170550"/>
                    <a:pt x="22388" y="158460"/>
                  </a:cubicBezTo>
                  <a:cubicBezTo>
                    <a:pt x="7528" y="145137"/>
                    <a:pt x="6759" y="129347"/>
                    <a:pt x="6503" y="120464"/>
                  </a:cubicBezTo>
                  <a:cubicBezTo>
                    <a:pt x="6247" y="117997"/>
                    <a:pt x="4197" y="117997"/>
                    <a:pt x="3428" y="117997"/>
                  </a:cubicBezTo>
                  <a:cubicBezTo>
                    <a:pt x="98" y="117997"/>
                    <a:pt x="98" y="119724"/>
                    <a:pt x="98" y="124165"/>
                  </a:cubicBezTo>
                  <a:lnTo>
                    <a:pt x="98" y="173510"/>
                  </a:lnTo>
                  <a:cubicBezTo>
                    <a:pt x="98" y="177705"/>
                    <a:pt x="98" y="179432"/>
                    <a:pt x="2916" y="179432"/>
                  </a:cubicBezTo>
                  <a:cubicBezTo>
                    <a:pt x="4709" y="179432"/>
                    <a:pt x="4966" y="178938"/>
                    <a:pt x="6759" y="176224"/>
                  </a:cubicBezTo>
                  <a:cubicBezTo>
                    <a:pt x="6759" y="175978"/>
                    <a:pt x="7528" y="175237"/>
                    <a:pt x="15983" y="162161"/>
                  </a:cubicBezTo>
                  <a:cubicBezTo>
                    <a:pt x="23926" y="170550"/>
                    <a:pt x="40323" y="179432"/>
                    <a:pt x="63126" y="179432"/>
                  </a:cubicBezTo>
                  <a:cubicBezTo>
                    <a:pt x="93103" y="179432"/>
                    <a:pt x="113600" y="155253"/>
                    <a:pt x="113600" y="128113"/>
                  </a:cubicBezTo>
                  <a:cubicBezTo>
                    <a:pt x="113600" y="103440"/>
                    <a:pt x="96690" y="83209"/>
                    <a:pt x="75168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103BC1C0-BC76-80E9-36DD-A47D16B38215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10091561" y="5473694"/>
              <a:ext cx="35101" cy="246724"/>
            </a:xfrm>
            <a:custGeom>
              <a:avLst/>
              <a:gdLst>
                <a:gd name="connsiteX0" fmla="*/ 35208 w 35101"/>
                <a:gd name="connsiteY0" fmla="*/ 246788 h 246724"/>
                <a:gd name="connsiteX1" fmla="*/ 35208 w 35101"/>
                <a:gd name="connsiteY1" fmla="*/ 236919 h 246724"/>
                <a:gd name="connsiteX2" fmla="*/ 10355 w 35101"/>
                <a:gd name="connsiteY2" fmla="*/ 236919 h 246724"/>
                <a:gd name="connsiteX3" fmla="*/ 10355 w 35101"/>
                <a:gd name="connsiteY3" fmla="*/ 9932 h 246724"/>
                <a:gd name="connsiteX4" fmla="*/ 35208 w 35101"/>
                <a:gd name="connsiteY4" fmla="*/ 9932 h 246724"/>
                <a:gd name="connsiteX5" fmla="*/ 35208 w 35101"/>
                <a:gd name="connsiteY5" fmla="*/ 63 h 246724"/>
                <a:gd name="connsiteX6" fmla="*/ 106 w 35101"/>
                <a:gd name="connsiteY6" fmla="*/ 63 h 246724"/>
                <a:gd name="connsiteX7" fmla="*/ 106 w 35101"/>
                <a:gd name="connsiteY7" fmla="*/ 246788 h 246724"/>
                <a:gd name="connsiteX8" fmla="*/ 35208 w 35101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08" y="246788"/>
                  </a:moveTo>
                  <a:lnTo>
                    <a:pt x="35208" y="236919"/>
                  </a:lnTo>
                  <a:lnTo>
                    <a:pt x="10355" y="236919"/>
                  </a:lnTo>
                  <a:lnTo>
                    <a:pt x="10355" y="9932"/>
                  </a:lnTo>
                  <a:lnTo>
                    <a:pt x="35208" y="9932"/>
                  </a:lnTo>
                  <a:lnTo>
                    <a:pt x="35208" y="63"/>
                  </a:lnTo>
                  <a:lnTo>
                    <a:pt x="106" y="63"/>
                  </a:lnTo>
                  <a:lnTo>
                    <a:pt x="106" y="246788"/>
                  </a:lnTo>
                  <a:lnTo>
                    <a:pt x="35208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BAFF91B6-1246-62ED-9231-F0E556F3DF2D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10143259" y="5494419"/>
              <a:ext cx="106328" cy="169746"/>
            </a:xfrm>
            <a:custGeom>
              <a:avLst/>
              <a:gdLst>
                <a:gd name="connsiteX0" fmla="*/ 63650 w 106328"/>
                <a:gd name="connsiteY0" fmla="*/ 77534 h 169746"/>
                <a:gd name="connsiteX1" fmla="*/ 99520 w 106328"/>
                <a:gd name="connsiteY1" fmla="*/ 34111 h 169746"/>
                <a:gd name="connsiteX2" fmla="*/ 52377 w 106328"/>
                <a:gd name="connsiteY2" fmla="*/ 63 h 169746"/>
                <a:gd name="connsiteX3" fmla="*/ 7027 w 106328"/>
                <a:gd name="connsiteY3" fmla="*/ 33617 h 169746"/>
                <a:gd name="connsiteX4" fmla="*/ 20094 w 106328"/>
                <a:gd name="connsiteY4" fmla="*/ 46447 h 169746"/>
                <a:gd name="connsiteX5" fmla="*/ 33161 w 106328"/>
                <a:gd name="connsiteY5" fmla="*/ 33864 h 169746"/>
                <a:gd name="connsiteX6" fmla="*/ 17276 w 106328"/>
                <a:gd name="connsiteY6" fmla="*/ 21528 h 169746"/>
                <a:gd name="connsiteX7" fmla="*/ 51352 w 106328"/>
                <a:gd name="connsiteY7" fmla="*/ 6231 h 169746"/>
                <a:gd name="connsiteX8" fmla="*/ 75949 w 106328"/>
                <a:gd name="connsiteY8" fmla="*/ 33864 h 169746"/>
                <a:gd name="connsiteX9" fmla="*/ 68775 w 106328"/>
                <a:gd name="connsiteY9" fmla="*/ 61991 h 169746"/>
                <a:gd name="connsiteX10" fmla="*/ 45972 w 106328"/>
                <a:gd name="connsiteY10" fmla="*/ 74820 h 169746"/>
                <a:gd name="connsiteX11" fmla="*/ 35979 w 106328"/>
                <a:gd name="connsiteY11" fmla="*/ 75561 h 169746"/>
                <a:gd name="connsiteX12" fmla="*/ 32136 w 106328"/>
                <a:gd name="connsiteY12" fmla="*/ 78521 h 169746"/>
                <a:gd name="connsiteX13" fmla="*/ 38285 w 106328"/>
                <a:gd name="connsiteY13" fmla="*/ 81235 h 169746"/>
                <a:gd name="connsiteX14" fmla="*/ 49559 w 106328"/>
                <a:gd name="connsiteY14" fmla="*/ 81235 h 169746"/>
                <a:gd name="connsiteX15" fmla="*/ 80048 w 106328"/>
                <a:gd name="connsiteY15" fmla="*/ 122192 h 169746"/>
                <a:gd name="connsiteX16" fmla="*/ 51096 w 106328"/>
                <a:gd name="connsiteY16" fmla="*/ 162901 h 169746"/>
                <a:gd name="connsiteX17" fmla="*/ 11895 w 106328"/>
                <a:gd name="connsiteY17" fmla="*/ 144150 h 169746"/>
                <a:gd name="connsiteX18" fmla="*/ 28805 w 106328"/>
                <a:gd name="connsiteY18" fmla="*/ 130580 h 169746"/>
                <a:gd name="connsiteX19" fmla="*/ 14457 w 106328"/>
                <a:gd name="connsiteY19" fmla="*/ 116764 h 169746"/>
                <a:gd name="connsiteX20" fmla="*/ 109 w 106328"/>
                <a:gd name="connsiteY20" fmla="*/ 131074 h 169746"/>
                <a:gd name="connsiteX21" fmla="*/ 51864 w 106328"/>
                <a:gd name="connsiteY21" fmla="*/ 169809 h 169746"/>
                <a:gd name="connsiteX22" fmla="*/ 106438 w 106328"/>
                <a:gd name="connsiteY22" fmla="*/ 122192 h 169746"/>
                <a:gd name="connsiteX23" fmla="*/ 63650 w 106328"/>
                <a:gd name="connsiteY23" fmla="*/ 77534 h 16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6328" h="169746">
                  <a:moveTo>
                    <a:pt x="63650" y="77534"/>
                  </a:moveTo>
                  <a:cubicBezTo>
                    <a:pt x="84660" y="70873"/>
                    <a:pt x="99520" y="53602"/>
                    <a:pt x="99520" y="34111"/>
                  </a:cubicBezTo>
                  <a:cubicBezTo>
                    <a:pt x="99520" y="13879"/>
                    <a:pt x="76973" y="63"/>
                    <a:pt x="52377" y="63"/>
                  </a:cubicBezTo>
                  <a:cubicBezTo>
                    <a:pt x="26499" y="63"/>
                    <a:pt x="7027" y="14866"/>
                    <a:pt x="7027" y="33617"/>
                  </a:cubicBezTo>
                  <a:cubicBezTo>
                    <a:pt x="7027" y="41759"/>
                    <a:pt x="12664" y="46447"/>
                    <a:pt x="20094" y="46447"/>
                  </a:cubicBezTo>
                  <a:cubicBezTo>
                    <a:pt x="28037" y="46447"/>
                    <a:pt x="33161" y="41019"/>
                    <a:pt x="33161" y="33864"/>
                  </a:cubicBezTo>
                  <a:cubicBezTo>
                    <a:pt x="33161" y="21528"/>
                    <a:pt x="21119" y="21528"/>
                    <a:pt x="17276" y="21528"/>
                  </a:cubicBezTo>
                  <a:cubicBezTo>
                    <a:pt x="25218" y="9438"/>
                    <a:pt x="42128" y="6231"/>
                    <a:pt x="51352" y="6231"/>
                  </a:cubicBezTo>
                  <a:cubicBezTo>
                    <a:pt x="61857" y="6231"/>
                    <a:pt x="75949" y="11659"/>
                    <a:pt x="75949" y="33864"/>
                  </a:cubicBezTo>
                  <a:cubicBezTo>
                    <a:pt x="75949" y="36825"/>
                    <a:pt x="75436" y="51135"/>
                    <a:pt x="68775" y="61991"/>
                  </a:cubicBezTo>
                  <a:cubicBezTo>
                    <a:pt x="61088" y="73833"/>
                    <a:pt x="52377" y="74574"/>
                    <a:pt x="45972" y="74820"/>
                  </a:cubicBezTo>
                  <a:cubicBezTo>
                    <a:pt x="43922" y="75067"/>
                    <a:pt x="37773" y="75561"/>
                    <a:pt x="35979" y="75561"/>
                  </a:cubicBezTo>
                  <a:cubicBezTo>
                    <a:pt x="33929" y="75807"/>
                    <a:pt x="32136" y="76054"/>
                    <a:pt x="32136" y="78521"/>
                  </a:cubicBezTo>
                  <a:cubicBezTo>
                    <a:pt x="32136" y="81235"/>
                    <a:pt x="33929" y="81235"/>
                    <a:pt x="38285" y="81235"/>
                  </a:cubicBezTo>
                  <a:lnTo>
                    <a:pt x="49559" y="81235"/>
                  </a:lnTo>
                  <a:cubicBezTo>
                    <a:pt x="70568" y="81235"/>
                    <a:pt x="80048" y="98013"/>
                    <a:pt x="80048" y="122192"/>
                  </a:cubicBezTo>
                  <a:cubicBezTo>
                    <a:pt x="80048" y="155746"/>
                    <a:pt x="62369" y="162901"/>
                    <a:pt x="51096" y="162901"/>
                  </a:cubicBezTo>
                  <a:cubicBezTo>
                    <a:pt x="40079" y="162901"/>
                    <a:pt x="20863" y="158707"/>
                    <a:pt x="11895" y="144150"/>
                  </a:cubicBezTo>
                  <a:cubicBezTo>
                    <a:pt x="20863" y="145384"/>
                    <a:pt x="28805" y="139956"/>
                    <a:pt x="28805" y="130580"/>
                  </a:cubicBezTo>
                  <a:cubicBezTo>
                    <a:pt x="28805" y="121698"/>
                    <a:pt x="21887" y="116764"/>
                    <a:pt x="14457" y="116764"/>
                  </a:cubicBezTo>
                  <a:cubicBezTo>
                    <a:pt x="8308" y="116764"/>
                    <a:pt x="109" y="120218"/>
                    <a:pt x="109" y="131074"/>
                  </a:cubicBezTo>
                  <a:cubicBezTo>
                    <a:pt x="109" y="153526"/>
                    <a:pt x="23937" y="169809"/>
                    <a:pt x="51864" y="169809"/>
                  </a:cubicBezTo>
                  <a:cubicBezTo>
                    <a:pt x="83123" y="169809"/>
                    <a:pt x="106438" y="147357"/>
                    <a:pt x="106438" y="122192"/>
                  </a:cubicBezTo>
                  <a:cubicBezTo>
                    <a:pt x="106438" y="101960"/>
                    <a:pt x="90297" y="82716"/>
                    <a:pt x="63650" y="7753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1D83993B-FB98-1679-1549-855A264C1037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10266243" y="5473694"/>
              <a:ext cx="35101" cy="246724"/>
            </a:xfrm>
            <a:custGeom>
              <a:avLst/>
              <a:gdLst>
                <a:gd name="connsiteX0" fmla="*/ 35216 w 35101"/>
                <a:gd name="connsiteY0" fmla="*/ 63 h 246724"/>
                <a:gd name="connsiteX1" fmla="*/ 114 w 35101"/>
                <a:gd name="connsiteY1" fmla="*/ 63 h 246724"/>
                <a:gd name="connsiteX2" fmla="*/ 114 w 35101"/>
                <a:gd name="connsiteY2" fmla="*/ 9932 h 246724"/>
                <a:gd name="connsiteX3" fmla="*/ 24967 w 35101"/>
                <a:gd name="connsiteY3" fmla="*/ 9932 h 246724"/>
                <a:gd name="connsiteX4" fmla="*/ 24967 w 35101"/>
                <a:gd name="connsiteY4" fmla="*/ 236919 h 246724"/>
                <a:gd name="connsiteX5" fmla="*/ 114 w 35101"/>
                <a:gd name="connsiteY5" fmla="*/ 236919 h 246724"/>
                <a:gd name="connsiteX6" fmla="*/ 114 w 35101"/>
                <a:gd name="connsiteY6" fmla="*/ 246788 h 246724"/>
                <a:gd name="connsiteX7" fmla="*/ 35216 w 35101"/>
                <a:gd name="connsiteY7" fmla="*/ 246788 h 246724"/>
                <a:gd name="connsiteX8" fmla="*/ 35216 w 35101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16" y="63"/>
                  </a:moveTo>
                  <a:lnTo>
                    <a:pt x="114" y="63"/>
                  </a:lnTo>
                  <a:lnTo>
                    <a:pt x="114" y="9932"/>
                  </a:lnTo>
                  <a:lnTo>
                    <a:pt x="24967" y="9932"/>
                  </a:lnTo>
                  <a:lnTo>
                    <a:pt x="24967" y="236919"/>
                  </a:lnTo>
                  <a:lnTo>
                    <a:pt x="114" y="236919"/>
                  </a:lnTo>
                  <a:lnTo>
                    <a:pt x="114" y="246788"/>
                  </a:lnTo>
                  <a:lnTo>
                    <a:pt x="35216" y="246788"/>
                  </a:lnTo>
                  <a:lnTo>
                    <a:pt x="35216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cxnSp>
        <p:nvCxnSpPr>
          <p:cNvPr id="423" name="Straight Connector 422">
            <a:extLst>
              <a:ext uri="{FF2B5EF4-FFF2-40B4-BE49-F238E27FC236}">
                <a16:creationId xmlns:a16="http://schemas.microsoft.com/office/drawing/2014/main" id="{BCA5F0D1-D422-AB5C-C8F0-7C159801D09C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4370981" y="4365020"/>
            <a:ext cx="1188000" cy="220315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 descr="\documentclass{article}&#10;\usepackage{amsmath}&#10;\pagestyle{empty}&#10;\begin{document}&#10;&#10;$$\mathcal{B} = \frac{F_{0.1\%}}{\Delta A\Delta \Omega}$$&#10;&#10;&#10;\end{document}" title="IguanaTex Vector Display">
            <a:extLst>
              <a:ext uri="{FF2B5EF4-FFF2-40B4-BE49-F238E27FC236}">
                <a16:creationId xmlns:a16="http://schemas.microsoft.com/office/drawing/2014/main" id="{C0369E14-7813-90A2-B340-4277D7F3E283}"/>
              </a:ext>
            </a:extLst>
          </p:cNvPr>
          <p:cNvGrpSpPr>
            <a:grpSpLocks noChangeAspect="1"/>
          </p:cNvGrpSpPr>
          <p:nvPr>
            <p:custDataLst>
              <p:tags r:id="rId9"/>
            </p:custDataLst>
          </p:nvPr>
        </p:nvGrpSpPr>
        <p:grpSpPr>
          <a:xfrm>
            <a:off x="9929183" y="2733856"/>
            <a:ext cx="1315844" cy="523306"/>
            <a:chOff x="12401644" y="5756057"/>
            <a:chExt cx="1315844" cy="523306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2DD52CF-438F-372E-8F22-ED17204BD3F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2401644" y="5922726"/>
              <a:ext cx="159171" cy="186523"/>
            </a:xfrm>
            <a:custGeom>
              <a:avLst/>
              <a:gdLst>
                <a:gd name="connsiteX0" fmla="*/ 62873 w 159171"/>
                <a:gd name="connsiteY0" fmla="*/ 6995 h 186523"/>
                <a:gd name="connsiteX1" fmla="*/ 63374 w 159171"/>
                <a:gd name="connsiteY1" fmla="*/ 2896 h 186523"/>
                <a:gd name="connsiteX2" fmla="*/ 60617 w 159171"/>
                <a:gd name="connsiteY2" fmla="*/ 334 h 186523"/>
                <a:gd name="connsiteX3" fmla="*/ 45326 w 159171"/>
                <a:gd name="connsiteY3" fmla="*/ 6739 h 186523"/>
                <a:gd name="connsiteX4" fmla="*/ 24270 w 159171"/>
                <a:gd name="connsiteY4" fmla="*/ 22112 h 186523"/>
                <a:gd name="connsiteX5" fmla="*/ 27028 w 159171"/>
                <a:gd name="connsiteY5" fmla="*/ 23649 h 186523"/>
                <a:gd name="connsiteX6" fmla="*/ 41316 w 159171"/>
                <a:gd name="connsiteY6" fmla="*/ 17756 h 186523"/>
                <a:gd name="connsiteX7" fmla="*/ 27780 w 159171"/>
                <a:gd name="connsiteY7" fmla="*/ 97695 h 186523"/>
                <a:gd name="connsiteX8" fmla="*/ 1460 w 159171"/>
                <a:gd name="connsiteY8" fmla="*/ 181733 h 186523"/>
                <a:gd name="connsiteX9" fmla="*/ 207 w 159171"/>
                <a:gd name="connsiteY9" fmla="*/ 184808 h 186523"/>
                <a:gd name="connsiteX10" fmla="*/ 2713 w 159171"/>
                <a:gd name="connsiteY10" fmla="*/ 186601 h 186523"/>
                <a:gd name="connsiteX11" fmla="*/ 21262 w 159171"/>
                <a:gd name="connsiteY11" fmla="*/ 174815 h 186523"/>
                <a:gd name="connsiteX12" fmla="*/ 41566 w 159171"/>
                <a:gd name="connsiteY12" fmla="*/ 120498 h 186523"/>
                <a:gd name="connsiteX13" fmla="*/ 74403 w 159171"/>
                <a:gd name="connsiteY13" fmla="*/ 38509 h 186523"/>
                <a:gd name="connsiteX14" fmla="*/ 112253 w 159171"/>
                <a:gd name="connsiteY14" fmla="*/ 14169 h 186523"/>
                <a:gd name="connsiteX15" fmla="*/ 138072 w 159171"/>
                <a:gd name="connsiteY15" fmla="*/ 36716 h 186523"/>
                <a:gd name="connsiteX16" fmla="*/ 88190 w 159171"/>
                <a:gd name="connsiteY16" fmla="*/ 76429 h 186523"/>
                <a:gd name="connsiteX17" fmla="*/ 67886 w 159171"/>
                <a:gd name="connsiteY17" fmla="*/ 90009 h 186523"/>
                <a:gd name="connsiteX18" fmla="*/ 70393 w 159171"/>
                <a:gd name="connsiteY18" fmla="*/ 91802 h 186523"/>
                <a:gd name="connsiteX19" fmla="*/ 82424 w 159171"/>
                <a:gd name="connsiteY19" fmla="*/ 90777 h 186523"/>
                <a:gd name="connsiteX20" fmla="*/ 128296 w 159171"/>
                <a:gd name="connsiteY20" fmla="*/ 130490 h 186523"/>
                <a:gd name="connsiteX21" fmla="*/ 78915 w 159171"/>
                <a:gd name="connsiteY21" fmla="*/ 172509 h 186523"/>
                <a:gd name="connsiteX22" fmla="*/ 47081 w 159171"/>
                <a:gd name="connsiteY22" fmla="*/ 158161 h 186523"/>
                <a:gd name="connsiteX23" fmla="*/ 43822 w 159171"/>
                <a:gd name="connsiteY23" fmla="*/ 156368 h 186523"/>
                <a:gd name="connsiteX24" fmla="*/ 25524 w 159171"/>
                <a:gd name="connsiteY24" fmla="*/ 168922 h 186523"/>
                <a:gd name="connsiteX25" fmla="*/ 62371 w 159171"/>
                <a:gd name="connsiteY25" fmla="*/ 186601 h 186523"/>
                <a:gd name="connsiteX26" fmla="*/ 149602 w 159171"/>
                <a:gd name="connsiteY26" fmla="*/ 119729 h 186523"/>
                <a:gd name="connsiteX27" fmla="*/ 109997 w 159171"/>
                <a:gd name="connsiteY27" fmla="*/ 77198 h 186523"/>
                <a:gd name="connsiteX28" fmla="*/ 159378 w 159171"/>
                <a:gd name="connsiteY28" fmla="*/ 25955 h 186523"/>
                <a:gd name="connsiteX29" fmla="*/ 128797 w 159171"/>
                <a:gd name="connsiteY29" fmla="*/ 77 h 186523"/>
                <a:gd name="connsiteX30" fmla="*/ 57859 w 159171"/>
                <a:gd name="connsiteY30" fmla="*/ 40815 h 186523"/>
                <a:gd name="connsiteX31" fmla="*/ 62873 w 159171"/>
                <a:gd name="connsiteY31" fmla="*/ 6995 h 18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9171" h="186523">
                  <a:moveTo>
                    <a:pt x="62873" y="6995"/>
                  </a:moveTo>
                  <a:cubicBezTo>
                    <a:pt x="63374" y="4177"/>
                    <a:pt x="63374" y="3664"/>
                    <a:pt x="63374" y="2896"/>
                  </a:cubicBezTo>
                  <a:cubicBezTo>
                    <a:pt x="63374" y="1102"/>
                    <a:pt x="62873" y="334"/>
                    <a:pt x="60617" y="334"/>
                  </a:cubicBezTo>
                  <a:cubicBezTo>
                    <a:pt x="57859" y="334"/>
                    <a:pt x="50339" y="4177"/>
                    <a:pt x="45326" y="6739"/>
                  </a:cubicBezTo>
                  <a:cubicBezTo>
                    <a:pt x="33796" y="12632"/>
                    <a:pt x="24270" y="17500"/>
                    <a:pt x="24270" y="22112"/>
                  </a:cubicBezTo>
                  <a:cubicBezTo>
                    <a:pt x="24270" y="23649"/>
                    <a:pt x="26025" y="23649"/>
                    <a:pt x="27028" y="23649"/>
                  </a:cubicBezTo>
                  <a:cubicBezTo>
                    <a:pt x="30036" y="23649"/>
                    <a:pt x="36553" y="20062"/>
                    <a:pt x="41316" y="17756"/>
                  </a:cubicBezTo>
                  <a:cubicBezTo>
                    <a:pt x="38308" y="42865"/>
                    <a:pt x="32292" y="75661"/>
                    <a:pt x="27780" y="97695"/>
                  </a:cubicBezTo>
                  <a:cubicBezTo>
                    <a:pt x="18505" y="141251"/>
                    <a:pt x="13743" y="156880"/>
                    <a:pt x="1460" y="181733"/>
                  </a:cubicBezTo>
                  <a:cubicBezTo>
                    <a:pt x="207" y="184039"/>
                    <a:pt x="207" y="184552"/>
                    <a:pt x="207" y="184808"/>
                  </a:cubicBezTo>
                  <a:cubicBezTo>
                    <a:pt x="207" y="186601"/>
                    <a:pt x="2212" y="186601"/>
                    <a:pt x="2713" y="186601"/>
                  </a:cubicBezTo>
                  <a:cubicBezTo>
                    <a:pt x="6724" y="186601"/>
                    <a:pt x="17252" y="181989"/>
                    <a:pt x="21262" y="174815"/>
                  </a:cubicBezTo>
                  <a:cubicBezTo>
                    <a:pt x="24521" y="168922"/>
                    <a:pt x="34046" y="150219"/>
                    <a:pt x="41566" y="120498"/>
                  </a:cubicBezTo>
                  <a:cubicBezTo>
                    <a:pt x="47081" y="98464"/>
                    <a:pt x="56606" y="64900"/>
                    <a:pt x="74403" y="38509"/>
                  </a:cubicBezTo>
                  <a:cubicBezTo>
                    <a:pt x="85934" y="21856"/>
                    <a:pt x="96462" y="14169"/>
                    <a:pt x="112253" y="14169"/>
                  </a:cubicBezTo>
                  <a:cubicBezTo>
                    <a:pt x="125789" y="14169"/>
                    <a:pt x="138072" y="23137"/>
                    <a:pt x="138072" y="36716"/>
                  </a:cubicBezTo>
                  <a:cubicBezTo>
                    <a:pt x="138072" y="59263"/>
                    <a:pt x="114259" y="67462"/>
                    <a:pt x="88190" y="76429"/>
                  </a:cubicBezTo>
                  <a:cubicBezTo>
                    <a:pt x="85182" y="77454"/>
                    <a:pt x="67886" y="83603"/>
                    <a:pt x="67886" y="90009"/>
                  </a:cubicBezTo>
                  <a:cubicBezTo>
                    <a:pt x="67886" y="91546"/>
                    <a:pt x="69641" y="91802"/>
                    <a:pt x="70393" y="91802"/>
                  </a:cubicBezTo>
                  <a:cubicBezTo>
                    <a:pt x="71395" y="91802"/>
                    <a:pt x="77161" y="90777"/>
                    <a:pt x="82424" y="90777"/>
                  </a:cubicBezTo>
                  <a:cubicBezTo>
                    <a:pt x="107742" y="90777"/>
                    <a:pt x="128296" y="106150"/>
                    <a:pt x="128296" y="130490"/>
                  </a:cubicBezTo>
                  <a:cubicBezTo>
                    <a:pt x="128296" y="162261"/>
                    <a:pt x="101726" y="172509"/>
                    <a:pt x="78915" y="172509"/>
                  </a:cubicBezTo>
                  <a:cubicBezTo>
                    <a:pt x="59614" y="172509"/>
                    <a:pt x="50339" y="161748"/>
                    <a:pt x="47081" y="158161"/>
                  </a:cubicBezTo>
                  <a:cubicBezTo>
                    <a:pt x="46078" y="156880"/>
                    <a:pt x="45828" y="156368"/>
                    <a:pt x="43822" y="156368"/>
                  </a:cubicBezTo>
                  <a:cubicBezTo>
                    <a:pt x="38308" y="156368"/>
                    <a:pt x="25524" y="164311"/>
                    <a:pt x="25524" y="168922"/>
                  </a:cubicBezTo>
                  <a:cubicBezTo>
                    <a:pt x="25524" y="169691"/>
                    <a:pt x="35300" y="186601"/>
                    <a:pt x="62371" y="186601"/>
                  </a:cubicBezTo>
                  <a:cubicBezTo>
                    <a:pt x="97715" y="186601"/>
                    <a:pt x="149602" y="160980"/>
                    <a:pt x="149602" y="119729"/>
                  </a:cubicBezTo>
                  <a:cubicBezTo>
                    <a:pt x="149602" y="98207"/>
                    <a:pt x="135565" y="82066"/>
                    <a:pt x="109997" y="77198"/>
                  </a:cubicBezTo>
                  <a:cubicBezTo>
                    <a:pt x="130051" y="68487"/>
                    <a:pt x="159378" y="50039"/>
                    <a:pt x="159378" y="25955"/>
                  </a:cubicBezTo>
                  <a:cubicBezTo>
                    <a:pt x="159378" y="11095"/>
                    <a:pt x="147346" y="77"/>
                    <a:pt x="128797" y="77"/>
                  </a:cubicBezTo>
                  <a:cubicBezTo>
                    <a:pt x="120275" y="77"/>
                    <a:pt x="88190" y="2383"/>
                    <a:pt x="57859" y="40815"/>
                  </a:cubicBezTo>
                  <a:lnTo>
                    <a:pt x="62873" y="699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E0B872A-0E52-0B3F-7A70-2FD7AF44FDFA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2650050" y="6009583"/>
              <a:ext cx="166691" cy="59954"/>
            </a:xfrm>
            <a:custGeom>
              <a:avLst/>
              <a:gdLst>
                <a:gd name="connsiteX0" fmla="*/ 158385 w 166691"/>
                <a:gd name="connsiteY0" fmla="*/ 10326 h 59954"/>
                <a:gd name="connsiteX1" fmla="*/ 166908 w 166691"/>
                <a:gd name="connsiteY1" fmla="*/ 5202 h 59954"/>
                <a:gd name="connsiteX2" fmla="*/ 158636 w 166691"/>
                <a:gd name="connsiteY2" fmla="*/ 77 h 59954"/>
                <a:gd name="connsiteX3" fmla="*/ 8488 w 166691"/>
                <a:gd name="connsiteY3" fmla="*/ 77 h 59954"/>
                <a:gd name="connsiteX4" fmla="*/ 216 w 166691"/>
                <a:gd name="connsiteY4" fmla="*/ 5202 h 59954"/>
                <a:gd name="connsiteX5" fmla="*/ 8739 w 166691"/>
                <a:gd name="connsiteY5" fmla="*/ 10326 h 59954"/>
                <a:gd name="connsiteX6" fmla="*/ 158385 w 166691"/>
                <a:gd name="connsiteY6" fmla="*/ 10326 h 59954"/>
                <a:gd name="connsiteX7" fmla="*/ 158636 w 166691"/>
                <a:gd name="connsiteY7" fmla="*/ 60031 h 59954"/>
                <a:gd name="connsiteX8" fmla="*/ 166908 w 166691"/>
                <a:gd name="connsiteY8" fmla="*/ 54907 h 59954"/>
                <a:gd name="connsiteX9" fmla="*/ 158385 w 166691"/>
                <a:gd name="connsiteY9" fmla="*/ 49783 h 59954"/>
                <a:gd name="connsiteX10" fmla="*/ 8739 w 166691"/>
                <a:gd name="connsiteY10" fmla="*/ 49783 h 59954"/>
                <a:gd name="connsiteX11" fmla="*/ 216 w 166691"/>
                <a:gd name="connsiteY11" fmla="*/ 54907 h 59954"/>
                <a:gd name="connsiteX12" fmla="*/ 8488 w 166691"/>
                <a:gd name="connsiteY12" fmla="*/ 60031 h 59954"/>
                <a:gd name="connsiteX13" fmla="*/ 158636 w 166691"/>
                <a:gd name="connsiteY13" fmla="*/ 60031 h 5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691" h="59954">
                  <a:moveTo>
                    <a:pt x="158385" y="10326"/>
                  </a:moveTo>
                  <a:cubicBezTo>
                    <a:pt x="162145" y="10326"/>
                    <a:pt x="166908" y="10326"/>
                    <a:pt x="166908" y="5202"/>
                  </a:cubicBezTo>
                  <a:cubicBezTo>
                    <a:pt x="166908" y="77"/>
                    <a:pt x="162145" y="77"/>
                    <a:pt x="158636" y="77"/>
                  </a:cubicBezTo>
                  <a:lnTo>
                    <a:pt x="8488" y="77"/>
                  </a:lnTo>
                  <a:cubicBezTo>
                    <a:pt x="4979" y="77"/>
                    <a:pt x="216" y="77"/>
                    <a:pt x="216" y="5202"/>
                  </a:cubicBezTo>
                  <a:cubicBezTo>
                    <a:pt x="216" y="10326"/>
                    <a:pt x="4979" y="10326"/>
                    <a:pt x="8739" y="10326"/>
                  </a:cubicBezTo>
                  <a:lnTo>
                    <a:pt x="158385" y="10326"/>
                  </a:lnTo>
                  <a:close/>
                  <a:moveTo>
                    <a:pt x="158636" y="60031"/>
                  </a:moveTo>
                  <a:cubicBezTo>
                    <a:pt x="162145" y="60031"/>
                    <a:pt x="166908" y="60031"/>
                    <a:pt x="166908" y="54907"/>
                  </a:cubicBezTo>
                  <a:cubicBezTo>
                    <a:pt x="166908" y="49783"/>
                    <a:pt x="162145" y="49783"/>
                    <a:pt x="158385" y="49783"/>
                  </a:cubicBezTo>
                  <a:lnTo>
                    <a:pt x="8739" y="49783"/>
                  </a:lnTo>
                  <a:cubicBezTo>
                    <a:pt x="4979" y="49783"/>
                    <a:pt x="216" y="49783"/>
                    <a:pt x="216" y="54907"/>
                  </a:cubicBezTo>
                  <a:cubicBezTo>
                    <a:pt x="216" y="60031"/>
                    <a:pt x="4979" y="60031"/>
                    <a:pt x="8488" y="60031"/>
                  </a:cubicBezTo>
                  <a:lnTo>
                    <a:pt x="158636" y="60031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2DCA71F-161C-64FE-B23B-74F77891B9EF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3034728" y="5756057"/>
              <a:ext cx="178166" cy="174225"/>
            </a:xfrm>
            <a:custGeom>
              <a:avLst/>
              <a:gdLst>
                <a:gd name="connsiteX0" fmla="*/ 66658 w 178166"/>
                <a:gd name="connsiteY0" fmla="*/ 91027 h 174225"/>
                <a:gd name="connsiteX1" fmla="*/ 90972 w 178166"/>
                <a:gd name="connsiteY1" fmla="*/ 91027 h 174225"/>
                <a:gd name="connsiteX2" fmla="*/ 111777 w 178166"/>
                <a:gd name="connsiteY2" fmla="*/ 102556 h 174225"/>
                <a:gd name="connsiteX3" fmla="*/ 110023 w 178166"/>
                <a:gd name="connsiteY3" fmla="*/ 115111 h 174225"/>
                <a:gd name="connsiteX4" fmla="*/ 109271 w 178166"/>
                <a:gd name="connsiteY4" fmla="*/ 117929 h 174225"/>
                <a:gd name="connsiteX5" fmla="*/ 112279 w 178166"/>
                <a:gd name="connsiteY5" fmla="*/ 121004 h 174225"/>
                <a:gd name="connsiteX6" fmla="*/ 116038 w 178166"/>
                <a:gd name="connsiteY6" fmla="*/ 115623 h 174225"/>
                <a:gd name="connsiteX7" fmla="*/ 129825 w 178166"/>
                <a:gd name="connsiteY7" fmla="*/ 60025 h 174225"/>
                <a:gd name="connsiteX8" fmla="*/ 130577 w 178166"/>
                <a:gd name="connsiteY8" fmla="*/ 55925 h 174225"/>
                <a:gd name="connsiteX9" fmla="*/ 127569 w 178166"/>
                <a:gd name="connsiteY9" fmla="*/ 53107 h 174225"/>
                <a:gd name="connsiteX10" fmla="*/ 123809 w 178166"/>
                <a:gd name="connsiteY10" fmla="*/ 58487 h 174225"/>
                <a:gd name="connsiteX11" fmla="*/ 91473 w 178166"/>
                <a:gd name="connsiteY11" fmla="*/ 83084 h 174225"/>
                <a:gd name="connsiteX12" fmla="*/ 68663 w 178166"/>
                <a:gd name="connsiteY12" fmla="*/ 83084 h 174225"/>
                <a:gd name="connsiteX13" fmla="*/ 84706 w 178166"/>
                <a:gd name="connsiteY13" fmla="*/ 18006 h 174225"/>
                <a:gd name="connsiteX14" fmla="*/ 98241 w 178166"/>
                <a:gd name="connsiteY14" fmla="*/ 8013 h 174225"/>
                <a:gd name="connsiteX15" fmla="*/ 131329 w 178166"/>
                <a:gd name="connsiteY15" fmla="*/ 8013 h 174225"/>
                <a:gd name="connsiteX16" fmla="*/ 167926 w 178166"/>
                <a:gd name="connsiteY16" fmla="*/ 36197 h 174225"/>
                <a:gd name="connsiteX17" fmla="*/ 167174 w 178166"/>
                <a:gd name="connsiteY17" fmla="*/ 50032 h 174225"/>
                <a:gd name="connsiteX18" fmla="*/ 166673 w 178166"/>
                <a:gd name="connsiteY18" fmla="*/ 54644 h 174225"/>
                <a:gd name="connsiteX19" fmla="*/ 169681 w 178166"/>
                <a:gd name="connsiteY19" fmla="*/ 57719 h 174225"/>
                <a:gd name="connsiteX20" fmla="*/ 173190 w 178166"/>
                <a:gd name="connsiteY20" fmla="*/ 51313 h 174225"/>
                <a:gd name="connsiteX21" fmla="*/ 178203 w 178166"/>
                <a:gd name="connsiteY21" fmla="*/ 6988 h 174225"/>
                <a:gd name="connsiteX22" fmla="*/ 171435 w 178166"/>
                <a:gd name="connsiteY22" fmla="*/ 71 h 174225"/>
                <a:gd name="connsiteX23" fmla="*/ 48610 w 178166"/>
                <a:gd name="connsiteY23" fmla="*/ 71 h 174225"/>
                <a:gd name="connsiteX24" fmla="*/ 41090 w 178166"/>
                <a:gd name="connsiteY24" fmla="*/ 5195 h 174225"/>
                <a:gd name="connsiteX25" fmla="*/ 48109 w 178166"/>
                <a:gd name="connsiteY25" fmla="*/ 8013 h 174225"/>
                <a:gd name="connsiteX26" fmla="*/ 64402 w 178166"/>
                <a:gd name="connsiteY26" fmla="*/ 12625 h 174225"/>
                <a:gd name="connsiteX27" fmla="*/ 63148 w 178166"/>
                <a:gd name="connsiteY27" fmla="*/ 18774 h 174225"/>
                <a:gd name="connsiteX28" fmla="*/ 30061 w 178166"/>
                <a:gd name="connsiteY28" fmla="*/ 154312 h 174225"/>
                <a:gd name="connsiteX29" fmla="*/ 7250 w 178166"/>
                <a:gd name="connsiteY29" fmla="*/ 166354 h 174225"/>
                <a:gd name="connsiteX30" fmla="*/ 232 w 178166"/>
                <a:gd name="connsiteY30" fmla="*/ 171222 h 174225"/>
                <a:gd name="connsiteX31" fmla="*/ 3992 w 178166"/>
                <a:gd name="connsiteY31" fmla="*/ 174296 h 174225"/>
                <a:gd name="connsiteX32" fmla="*/ 37079 w 178166"/>
                <a:gd name="connsiteY32" fmla="*/ 173528 h 174225"/>
                <a:gd name="connsiteX33" fmla="*/ 74428 w 178166"/>
                <a:gd name="connsiteY33" fmla="*/ 174296 h 174225"/>
                <a:gd name="connsiteX34" fmla="*/ 79692 w 178166"/>
                <a:gd name="connsiteY34" fmla="*/ 169428 h 174225"/>
                <a:gd name="connsiteX35" fmla="*/ 78188 w 178166"/>
                <a:gd name="connsiteY35" fmla="*/ 166610 h 174225"/>
                <a:gd name="connsiteX36" fmla="*/ 71170 w 178166"/>
                <a:gd name="connsiteY36" fmla="*/ 166354 h 174225"/>
                <a:gd name="connsiteX37" fmla="*/ 58135 w 178166"/>
                <a:gd name="connsiteY37" fmla="*/ 165841 h 174225"/>
                <a:gd name="connsiteX38" fmla="*/ 50114 w 178166"/>
                <a:gd name="connsiteY38" fmla="*/ 160717 h 174225"/>
                <a:gd name="connsiteX39" fmla="*/ 51117 w 178166"/>
                <a:gd name="connsiteY39" fmla="*/ 154824 h 174225"/>
                <a:gd name="connsiteX40" fmla="*/ 66658 w 178166"/>
                <a:gd name="connsiteY40" fmla="*/ 91027 h 174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8166" h="174225">
                  <a:moveTo>
                    <a:pt x="66658" y="91027"/>
                  </a:moveTo>
                  <a:lnTo>
                    <a:pt x="90972" y="91027"/>
                  </a:lnTo>
                  <a:cubicBezTo>
                    <a:pt x="109772" y="91027"/>
                    <a:pt x="111777" y="95126"/>
                    <a:pt x="111777" y="102556"/>
                  </a:cubicBezTo>
                  <a:cubicBezTo>
                    <a:pt x="111777" y="104350"/>
                    <a:pt x="111777" y="107424"/>
                    <a:pt x="110023" y="115111"/>
                  </a:cubicBezTo>
                  <a:cubicBezTo>
                    <a:pt x="109521" y="116392"/>
                    <a:pt x="109271" y="117417"/>
                    <a:pt x="109271" y="117929"/>
                  </a:cubicBezTo>
                  <a:cubicBezTo>
                    <a:pt x="109271" y="119979"/>
                    <a:pt x="110775" y="121004"/>
                    <a:pt x="112279" y="121004"/>
                  </a:cubicBezTo>
                  <a:cubicBezTo>
                    <a:pt x="114785" y="121004"/>
                    <a:pt x="114785" y="120235"/>
                    <a:pt x="116038" y="115623"/>
                  </a:cubicBezTo>
                  <a:lnTo>
                    <a:pt x="129825" y="60025"/>
                  </a:lnTo>
                  <a:cubicBezTo>
                    <a:pt x="130577" y="57206"/>
                    <a:pt x="130577" y="56694"/>
                    <a:pt x="130577" y="55925"/>
                  </a:cubicBezTo>
                  <a:cubicBezTo>
                    <a:pt x="130577" y="55413"/>
                    <a:pt x="130076" y="53107"/>
                    <a:pt x="127569" y="53107"/>
                  </a:cubicBezTo>
                  <a:cubicBezTo>
                    <a:pt x="125062" y="53107"/>
                    <a:pt x="124812" y="54388"/>
                    <a:pt x="123809" y="58487"/>
                  </a:cubicBezTo>
                  <a:cubicBezTo>
                    <a:pt x="118545" y="78472"/>
                    <a:pt x="112780" y="83084"/>
                    <a:pt x="91473" y="83084"/>
                  </a:cubicBezTo>
                  <a:lnTo>
                    <a:pt x="68663" y="83084"/>
                  </a:lnTo>
                  <a:lnTo>
                    <a:pt x="84706" y="18006"/>
                  </a:lnTo>
                  <a:cubicBezTo>
                    <a:pt x="86961" y="9038"/>
                    <a:pt x="87212" y="8013"/>
                    <a:pt x="98241" y="8013"/>
                  </a:cubicBezTo>
                  <a:lnTo>
                    <a:pt x="131329" y="8013"/>
                  </a:lnTo>
                  <a:cubicBezTo>
                    <a:pt x="162161" y="8013"/>
                    <a:pt x="167926" y="16468"/>
                    <a:pt x="167926" y="36197"/>
                  </a:cubicBezTo>
                  <a:cubicBezTo>
                    <a:pt x="167926" y="42090"/>
                    <a:pt x="167926" y="43115"/>
                    <a:pt x="167174" y="50032"/>
                  </a:cubicBezTo>
                  <a:cubicBezTo>
                    <a:pt x="166673" y="53363"/>
                    <a:pt x="166673" y="53876"/>
                    <a:pt x="166673" y="54644"/>
                  </a:cubicBezTo>
                  <a:cubicBezTo>
                    <a:pt x="166673" y="55925"/>
                    <a:pt x="167425" y="57719"/>
                    <a:pt x="169681" y="57719"/>
                  </a:cubicBezTo>
                  <a:cubicBezTo>
                    <a:pt x="172438" y="57719"/>
                    <a:pt x="172689" y="56181"/>
                    <a:pt x="173190" y="51313"/>
                  </a:cubicBezTo>
                  <a:lnTo>
                    <a:pt x="178203" y="6988"/>
                  </a:lnTo>
                  <a:cubicBezTo>
                    <a:pt x="178955" y="71"/>
                    <a:pt x="177702" y="71"/>
                    <a:pt x="171435" y="71"/>
                  </a:cubicBezTo>
                  <a:lnTo>
                    <a:pt x="48610" y="71"/>
                  </a:lnTo>
                  <a:cubicBezTo>
                    <a:pt x="43597" y="71"/>
                    <a:pt x="41090" y="71"/>
                    <a:pt x="41090" y="5195"/>
                  </a:cubicBezTo>
                  <a:cubicBezTo>
                    <a:pt x="41090" y="8013"/>
                    <a:pt x="43346" y="8013"/>
                    <a:pt x="48109" y="8013"/>
                  </a:cubicBezTo>
                  <a:cubicBezTo>
                    <a:pt x="57383" y="8013"/>
                    <a:pt x="64402" y="8013"/>
                    <a:pt x="64402" y="12625"/>
                  </a:cubicBezTo>
                  <a:cubicBezTo>
                    <a:pt x="64402" y="13650"/>
                    <a:pt x="64402" y="14162"/>
                    <a:pt x="63148" y="18774"/>
                  </a:cubicBezTo>
                  <a:lnTo>
                    <a:pt x="30061" y="154312"/>
                  </a:lnTo>
                  <a:cubicBezTo>
                    <a:pt x="27554" y="164304"/>
                    <a:pt x="27053" y="166354"/>
                    <a:pt x="7250" y="166354"/>
                  </a:cubicBezTo>
                  <a:cubicBezTo>
                    <a:pt x="2989" y="166354"/>
                    <a:pt x="232" y="166354"/>
                    <a:pt x="232" y="171222"/>
                  </a:cubicBezTo>
                  <a:cubicBezTo>
                    <a:pt x="232" y="174296"/>
                    <a:pt x="3240" y="174296"/>
                    <a:pt x="3992" y="174296"/>
                  </a:cubicBezTo>
                  <a:cubicBezTo>
                    <a:pt x="11261" y="174296"/>
                    <a:pt x="29810" y="173528"/>
                    <a:pt x="37079" y="173528"/>
                  </a:cubicBezTo>
                  <a:cubicBezTo>
                    <a:pt x="45351" y="173528"/>
                    <a:pt x="66156" y="174296"/>
                    <a:pt x="74428" y="174296"/>
                  </a:cubicBezTo>
                  <a:cubicBezTo>
                    <a:pt x="76684" y="174296"/>
                    <a:pt x="79692" y="174296"/>
                    <a:pt x="79692" y="169428"/>
                  </a:cubicBezTo>
                  <a:cubicBezTo>
                    <a:pt x="79692" y="167378"/>
                    <a:pt x="78188" y="166866"/>
                    <a:pt x="78188" y="166610"/>
                  </a:cubicBezTo>
                  <a:cubicBezTo>
                    <a:pt x="77436" y="166354"/>
                    <a:pt x="76935" y="166354"/>
                    <a:pt x="71170" y="166354"/>
                  </a:cubicBezTo>
                  <a:cubicBezTo>
                    <a:pt x="65655" y="166354"/>
                    <a:pt x="64402" y="166354"/>
                    <a:pt x="58135" y="165841"/>
                  </a:cubicBezTo>
                  <a:cubicBezTo>
                    <a:pt x="50866" y="165073"/>
                    <a:pt x="50114" y="164048"/>
                    <a:pt x="50114" y="160717"/>
                  </a:cubicBezTo>
                  <a:cubicBezTo>
                    <a:pt x="50114" y="160204"/>
                    <a:pt x="50114" y="158667"/>
                    <a:pt x="51117" y="154824"/>
                  </a:cubicBezTo>
                  <a:lnTo>
                    <a:pt x="66658" y="9102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7A7BD7F-EAD4-EF41-3C54-8B0CB8934EFA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3195518" y="5857456"/>
              <a:ext cx="81415" cy="122675"/>
            </a:xfrm>
            <a:custGeom>
              <a:avLst/>
              <a:gdLst>
                <a:gd name="connsiteX0" fmla="*/ 81654 w 81415"/>
                <a:gd name="connsiteY0" fmla="*/ 61948 h 122675"/>
                <a:gd name="connsiteX1" fmla="*/ 71301 w 81415"/>
                <a:gd name="connsiteY1" fmla="*/ 15496 h 122675"/>
                <a:gd name="connsiteX2" fmla="*/ 40946 w 81415"/>
                <a:gd name="connsiteY2" fmla="*/ 72 h 122675"/>
                <a:gd name="connsiteX3" fmla="*/ 238 w 81415"/>
                <a:gd name="connsiteY3" fmla="*/ 61948 h 122675"/>
                <a:gd name="connsiteX4" fmla="*/ 40946 w 81415"/>
                <a:gd name="connsiteY4" fmla="*/ 122748 h 122675"/>
                <a:gd name="connsiteX5" fmla="*/ 81654 w 81415"/>
                <a:gd name="connsiteY5" fmla="*/ 61948 h 122675"/>
                <a:gd name="connsiteX6" fmla="*/ 40946 w 81415"/>
                <a:gd name="connsiteY6" fmla="*/ 117726 h 122675"/>
                <a:gd name="connsiteX7" fmla="*/ 18662 w 81415"/>
                <a:gd name="connsiteY7" fmla="*/ 98177 h 122675"/>
                <a:gd name="connsiteX8" fmla="*/ 16205 w 81415"/>
                <a:gd name="connsiteY8" fmla="*/ 59617 h 122675"/>
                <a:gd name="connsiteX9" fmla="*/ 18837 w 81415"/>
                <a:gd name="connsiteY9" fmla="*/ 23029 h 122675"/>
                <a:gd name="connsiteX10" fmla="*/ 40946 w 81415"/>
                <a:gd name="connsiteY10" fmla="*/ 5094 h 122675"/>
                <a:gd name="connsiteX11" fmla="*/ 62704 w 81415"/>
                <a:gd name="connsiteY11" fmla="*/ 21415 h 122675"/>
                <a:gd name="connsiteX12" fmla="*/ 65687 w 81415"/>
                <a:gd name="connsiteY12" fmla="*/ 59617 h 122675"/>
                <a:gd name="connsiteX13" fmla="*/ 63405 w 81415"/>
                <a:gd name="connsiteY13" fmla="*/ 97459 h 122675"/>
                <a:gd name="connsiteX14" fmla="*/ 40946 w 81415"/>
                <a:gd name="connsiteY14" fmla="*/ 117726 h 12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415" h="122675">
                  <a:moveTo>
                    <a:pt x="81654" y="61948"/>
                  </a:moveTo>
                  <a:cubicBezTo>
                    <a:pt x="81654" y="42220"/>
                    <a:pt x="79373" y="28051"/>
                    <a:pt x="71301" y="15496"/>
                  </a:cubicBezTo>
                  <a:cubicBezTo>
                    <a:pt x="65862" y="7246"/>
                    <a:pt x="54983" y="72"/>
                    <a:pt x="40946" y="72"/>
                  </a:cubicBezTo>
                  <a:cubicBezTo>
                    <a:pt x="238" y="72"/>
                    <a:pt x="238" y="49035"/>
                    <a:pt x="238" y="61948"/>
                  </a:cubicBezTo>
                  <a:cubicBezTo>
                    <a:pt x="238" y="74861"/>
                    <a:pt x="238" y="122748"/>
                    <a:pt x="40946" y="122748"/>
                  </a:cubicBezTo>
                  <a:cubicBezTo>
                    <a:pt x="81654" y="122748"/>
                    <a:pt x="81654" y="74861"/>
                    <a:pt x="81654" y="61948"/>
                  </a:cubicBezTo>
                  <a:close/>
                  <a:moveTo>
                    <a:pt x="40946" y="117726"/>
                  </a:moveTo>
                  <a:cubicBezTo>
                    <a:pt x="32875" y="117726"/>
                    <a:pt x="22171" y="112883"/>
                    <a:pt x="18662" y="98177"/>
                  </a:cubicBezTo>
                  <a:cubicBezTo>
                    <a:pt x="16205" y="87595"/>
                    <a:pt x="16205" y="72888"/>
                    <a:pt x="16205" y="59617"/>
                  </a:cubicBezTo>
                  <a:cubicBezTo>
                    <a:pt x="16205" y="46524"/>
                    <a:pt x="16205" y="32893"/>
                    <a:pt x="18837" y="23029"/>
                  </a:cubicBezTo>
                  <a:cubicBezTo>
                    <a:pt x="22522" y="8860"/>
                    <a:pt x="33752" y="5094"/>
                    <a:pt x="40946" y="5094"/>
                  </a:cubicBezTo>
                  <a:cubicBezTo>
                    <a:pt x="50421" y="5094"/>
                    <a:pt x="59545" y="11013"/>
                    <a:pt x="62704" y="21415"/>
                  </a:cubicBezTo>
                  <a:cubicBezTo>
                    <a:pt x="65511" y="31100"/>
                    <a:pt x="65687" y="44013"/>
                    <a:pt x="65687" y="59617"/>
                  </a:cubicBezTo>
                  <a:cubicBezTo>
                    <a:pt x="65687" y="72888"/>
                    <a:pt x="65687" y="86160"/>
                    <a:pt x="63405" y="97459"/>
                  </a:cubicBezTo>
                  <a:cubicBezTo>
                    <a:pt x="59896" y="113780"/>
                    <a:pt x="47965" y="117726"/>
                    <a:pt x="40946" y="11772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9C037AB-5A0A-DDFC-0C56-3AD2CC76F5BB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3305964" y="5955919"/>
              <a:ext cx="20178" cy="20625"/>
            </a:xfrm>
            <a:custGeom>
              <a:avLst/>
              <a:gdLst>
                <a:gd name="connsiteX0" fmla="*/ 20421 w 20178"/>
                <a:gd name="connsiteY0" fmla="*/ 10475 h 20625"/>
                <a:gd name="connsiteX1" fmla="*/ 10419 w 20178"/>
                <a:gd name="connsiteY1" fmla="*/ 72 h 20625"/>
                <a:gd name="connsiteX2" fmla="*/ 242 w 20178"/>
                <a:gd name="connsiteY2" fmla="*/ 10295 h 20625"/>
                <a:gd name="connsiteX3" fmla="*/ 10244 w 20178"/>
                <a:gd name="connsiteY3" fmla="*/ 20698 h 20625"/>
                <a:gd name="connsiteX4" fmla="*/ 20421 w 20178"/>
                <a:gd name="connsiteY4" fmla="*/ 10475 h 2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78" h="20625">
                  <a:moveTo>
                    <a:pt x="20421" y="10475"/>
                  </a:moveTo>
                  <a:cubicBezTo>
                    <a:pt x="20421" y="4018"/>
                    <a:pt x="15157" y="72"/>
                    <a:pt x="10419" y="72"/>
                  </a:cubicBezTo>
                  <a:cubicBezTo>
                    <a:pt x="4629" y="72"/>
                    <a:pt x="242" y="4915"/>
                    <a:pt x="242" y="10295"/>
                  </a:cubicBezTo>
                  <a:cubicBezTo>
                    <a:pt x="242" y="16752"/>
                    <a:pt x="5506" y="20698"/>
                    <a:pt x="10244" y="20698"/>
                  </a:cubicBezTo>
                  <a:cubicBezTo>
                    <a:pt x="16034" y="20698"/>
                    <a:pt x="20421" y="15855"/>
                    <a:pt x="20421" y="1047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DA99043-F748-F993-7493-E8BFD806CBAD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3364970" y="5857456"/>
              <a:ext cx="63869" cy="119088"/>
            </a:xfrm>
            <a:custGeom>
              <a:avLst/>
              <a:gdLst>
                <a:gd name="connsiteX0" fmla="*/ 39900 w 63869"/>
                <a:gd name="connsiteY0" fmla="*/ 5094 h 119088"/>
                <a:gd name="connsiteX1" fmla="*/ 34636 w 63869"/>
                <a:gd name="connsiteY1" fmla="*/ 72 h 119088"/>
                <a:gd name="connsiteX2" fmla="*/ 245 w 63869"/>
                <a:gd name="connsiteY2" fmla="*/ 11551 h 119088"/>
                <a:gd name="connsiteX3" fmla="*/ 245 w 63869"/>
                <a:gd name="connsiteY3" fmla="*/ 18007 h 119088"/>
                <a:gd name="connsiteX4" fmla="*/ 25687 w 63869"/>
                <a:gd name="connsiteY4" fmla="*/ 12986 h 119088"/>
                <a:gd name="connsiteX5" fmla="*/ 25687 w 63869"/>
                <a:gd name="connsiteY5" fmla="*/ 104454 h 119088"/>
                <a:gd name="connsiteX6" fmla="*/ 8140 w 63869"/>
                <a:gd name="connsiteY6" fmla="*/ 112704 h 119088"/>
                <a:gd name="connsiteX7" fmla="*/ 1473 w 63869"/>
                <a:gd name="connsiteY7" fmla="*/ 112704 h 119088"/>
                <a:gd name="connsiteX8" fmla="*/ 1473 w 63869"/>
                <a:gd name="connsiteY8" fmla="*/ 119161 h 119088"/>
                <a:gd name="connsiteX9" fmla="*/ 32706 w 63869"/>
                <a:gd name="connsiteY9" fmla="*/ 118443 h 119088"/>
                <a:gd name="connsiteX10" fmla="*/ 64114 w 63869"/>
                <a:gd name="connsiteY10" fmla="*/ 119161 h 119088"/>
                <a:gd name="connsiteX11" fmla="*/ 64114 w 63869"/>
                <a:gd name="connsiteY11" fmla="*/ 112704 h 119088"/>
                <a:gd name="connsiteX12" fmla="*/ 57446 w 63869"/>
                <a:gd name="connsiteY12" fmla="*/ 112704 h 119088"/>
                <a:gd name="connsiteX13" fmla="*/ 39900 w 63869"/>
                <a:gd name="connsiteY13" fmla="*/ 104454 h 119088"/>
                <a:gd name="connsiteX14" fmla="*/ 39900 w 63869"/>
                <a:gd name="connsiteY14" fmla="*/ 5094 h 11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869" h="119088">
                  <a:moveTo>
                    <a:pt x="39900" y="5094"/>
                  </a:moveTo>
                  <a:cubicBezTo>
                    <a:pt x="39900" y="252"/>
                    <a:pt x="39549" y="72"/>
                    <a:pt x="34636" y="72"/>
                  </a:cubicBezTo>
                  <a:cubicBezTo>
                    <a:pt x="23406" y="11371"/>
                    <a:pt x="7439" y="11551"/>
                    <a:pt x="245" y="11551"/>
                  </a:cubicBezTo>
                  <a:lnTo>
                    <a:pt x="245" y="18007"/>
                  </a:lnTo>
                  <a:cubicBezTo>
                    <a:pt x="4456" y="18007"/>
                    <a:pt x="16036" y="18007"/>
                    <a:pt x="25687" y="12986"/>
                  </a:cubicBezTo>
                  <a:lnTo>
                    <a:pt x="25687" y="104454"/>
                  </a:lnTo>
                  <a:cubicBezTo>
                    <a:pt x="25687" y="110373"/>
                    <a:pt x="25687" y="112704"/>
                    <a:pt x="8140" y="112704"/>
                  </a:cubicBezTo>
                  <a:lnTo>
                    <a:pt x="1473" y="112704"/>
                  </a:lnTo>
                  <a:lnTo>
                    <a:pt x="1473" y="119161"/>
                  </a:lnTo>
                  <a:cubicBezTo>
                    <a:pt x="4631" y="118981"/>
                    <a:pt x="26213" y="118443"/>
                    <a:pt x="32706" y="118443"/>
                  </a:cubicBezTo>
                  <a:cubicBezTo>
                    <a:pt x="38145" y="118443"/>
                    <a:pt x="60253" y="118981"/>
                    <a:pt x="64114" y="119161"/>
                  </a:cubicBezTo>
                  <a:lnTo>
                    <a:pt x="64114" y="112704"/>
                  </a:lnTo>
                  <a:lnTo>
                    <a:pt x="57446" y="112704"/>
                  </a:lnTo>
                  <a:cubicBezTo>
                    <a:pt x="39900" y="112704"/>
                    <a:pt x="39900" y="110373"/>
                    <a:pt x="39900" y="104454"/>
                  </a:cubicBezTo>
                  <a:lnTo>
                    <a:pt x="39900" y="509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36A1D11-B090-5CDC-7797-2A5FDFC85FF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3458045" y="5842031"/>
              <a:ext cx="139845" cy="144556"/>
            </a:xfrm>
            <a:custGeom>
              <a:avLst/>
              <a:gdLst>
                <a:gd name="connsiteX0" fmla="*/ 140094 w 139845"/>
                <a:gd name="connsiteY0" fmla="*/ 108579 h 144556"/>
                <a:gd name="connsiteX1" fmla="*/ 114651 w 139845"/>
                <a:gd name="connsiteY1" fmla="*/ 72350 h 144556"/>
                <a:gd name="connsiteX2" fmla="*/ 86402 w 139845"/>
                <a:gd name="connsiteY2" fmla="*/ 108400 h 144556"/>
                <a:gd name="connsiteX3" fmla="*/ 114651 w 139845"/>
                <a:gd name="connsiteY3" fmla="*/ 144628 h 144556"/>
                <a:gd name="connsiteX4" fmla="*/ 140094 w 139845"/>
                <a:gd name="connsiteY4" fmla="*/ 108579 h 144556"/>
                <a:gd name="connsiteX5" fmla="*/ 115002 w 139845"/>
                <a:gd name="connsiteY5" fmla="*/ 139607 h 144556"/>
                <a:gd name="connsiteX6" fmla="*/ 98860 w 139845"/>
                <a:gd name="connsiteY6" fmla="*/ 108579 h 144556"/>
                <a:gd name="connsiteX7" fmla="*/ 115002 w 139845"/>
                <a:gd name="connsiteY7" fmla="*/ 77372 h 144556"/>
                <a:gd name="connsiteX8" fmla="*/ 134128 w 139845"/>
                <a:gd name="connsiteY8" fmla="*/ 108400 h 144556"/>
                <a:gd name="connsiteX9" fmla="*/ 115002 w 139845"/>
                <a:gd name="connsiteY9" fmla="*/ 139607 h 144556"/>
                <a:gd name="connsiteX10" fmla="*/ 122196 w 139845"/>
                <a:gd name="connsiteY10" fmla="*/ 8502 h 144556"/>
                <a:gd name="connsiteX11" fmla="*/ 123951 w 139845"/>
                <a:gd name="connsiteY11" fmla="*/ 4556 h 144556"/>
                <a:gd name="connsiteX12" fmla="*/ 119740 w 139845"/>
                <a:gd name="connsiteY12" fmla="*/ 72 h 144556"/>
                <a:gd name="connsiteX13" fmla="*/ 116055 w 139845"/>
                <a:gd name="connsiteY13" fmla="*/ 1866 h 144556"/>
                <a:gd name="connsiteX14" fmla="*/ 79383 w 139845"/>
                <a:gd name="connsiteY14" fmla="*/ 19980 h 144556"/>
                <a:gd name="connsiteX15" fmla="*/ 41834 w 139845"/>
                <a:gd name="connsiteY15" fmla="*/ 5453 h 144556"/>
                <a:gd name="connsiteX16" fmla="*/ 28498 w 139845"/>
                <a:gd name="connsiteY16" fmla="*/ 72 h 144556"/>
                <a:gd name="connsiteX17" fmla="*/ 249 w 139845"/>
                <a:gd name="connsiteY17" fmla="*/ 36122 h 144556"/>
                <a:gd name="connsiteX18" fmla="*/ 28498 w 139845"/>
                <a:gd name="connsiteY18" fmla="*/ 72350 h 144556"/>
                <a:gd name="connsiteX19" fmla="*/ 53941 w 139845"/>
                <a:gd name="connsiteY19" fmla="*/ 36301 h 144556"/>
                <a:gd name="connsiteX20" fmla="*/ 50431 w 139845"/>
                <a:gd name="connsiteY20" fmla="*/ 17469 h 144556"/>
                <a:gd name="connsiteX21" fmla="*/ 79559 w 139845"/>
                <a:gd name="connsiteY21" fmla="*/ 25002 h 144556"/>
                <a:gd name="connsiteX22" fmla="*/ 102895 w 139845"/>
                <a:gd name="connsiteY22" fmla="*/ 19622 h 144556"/>
                <a:gd name="connsiteX23" fmla="*/ 103071 w 139845"/>
                <a:gd name="connsiteY23" fmla="*/ 19801 h 144556"/>
                <a:gd name="connsiteX24" fmla="*/ 18321 w 139845"/>
                <a:gd name="connsiteY24" fmla="*/ 136199 h 144556"/>
                <a:gd name="connsiteX25" fmla="*/ 16391 w 139845"/>
                <a:gd name="connsiteY25" fmla="*/ 140145 h 144556"/>
                <a:gd name="connsiteX26" fmla="*/ 20778 w 139845"/>
                <a:gd name="connsiteY26" fmla="*/ 144628 h 144556"/>
                <a:gd name="connsiteX27" fmla="*/ 24989 w 139845"/>
                <a:gd name="connsiteY27" fmla="*/ 141759 h 144556"/>
                <a:gd name="connsiteX28" fmla="*/ 122196 w 139845"/>
                <a:gd name="connsiteY28" fmla="*/ 8502 h 144556"/>
                <a:gd name="connsiteX29" fmla="*/ 28849 w 139845"/>
                <a:gd name="connsiteY29" fmla="*/ 67329 h 144556"/>
                <a:gd name="connsiteX30" fmla="*/ 12707 w 139845"/>
                <a:gd name="connsiteY30" fmla="*/ 36301 h 144556"/>
                <a:gd name="connsiteX31" fmla="*/ 28849 w 139845"/>
                <a:gd name="connsiteY31" fmla="*/ 5094 h 144556"/>
                <a:gd name="connsiteX32" fmla="*/ 47975 w 139845"/>
                <a:gd name="connsiteY32" fmla="*/ 36122 h 144556"/>
                <a:gd name="connsiteX33" fmla="*/ 28849 w 139845"/>
                <a:gd name="connsiteY33" fmla="*/ 67329 h 1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845" h="144556">
                  <a:moveTo>
                    <a:pt x="140094" y="108579"/>
                  </a:moveTo>
                  <a:cubicBezTo>
                    <a:pt x="140094" y="87954"/>
                    <a:pt x="128689" y="72350"/>
                    <a:pt x="114651" y="72350"/>
                  </a:cubicBezTo>
                  <a:cubicBezTo>
                    <a:pt x="100088" y="72350"/>
                    <a:pt x="86402" y="87416"/>
                    <a:pt x="86402" y="108400"/>
                  </a:cubicBezTo>
                  <a:cubicBezTo>
                    <a:pt x="86402" y="130101"/>
                    <a:pt x="100439" y="144628"/>
                    <a:pt x="114651" y="144628"/>
                  </a:cubicBezTo>
                  <a:cubicBezTo>
                    <a:pt x="128864" y="144628"/>
                    <a:pt x="140094" y="128666"/>
                    <a:pt x="140094" y="108579"/>
                  </a:cubicBezTo>
                  <a:close/>
                  <a:moveTo>
                    <a:pt x="115002" y="139607"/>
                  </a:moveTo>
                  <a:cubicBezTo>
                    <a:pt x="111844" y="139607"/>
                    <a:pt x="98860" y="138351"/>
                    <a:pt x="98860" y="108579"/>
                  </a:cubicBezTo>
                  <a:cubicBezTo>
                    <a:pt x="98860" y="78448"/>
                    <a:pt x="112020" y="77372"/>
                    <a:pt x="115002" y="77372"/>
                  </a:cubicBezTo>
                  <a:cubicBezTo>
                    <a:pt x="124653" y="77372"/>
                    <a:pt x="134128" y="90285"/>
                    <a:pt x="134128" y="108400"/>
                  </a:cubicBezTo>
                  <a:cubicBezTo>
                    <a:pt x="134128" y="127052"/>
                    <a:pt x="124478" y="139607"/>
                    <a:pt x="115002" y="139607"/>
                  </a:cubicBezTo>
                  <a:close/>
                  <a:moveTo>
                    <a:pt x="122196" y="8502"/>
                  </a:moveTo>
                  <a:cubicBezTo>
                    <a:pt x="123951" y="6170"/>
                    <a:pt x="123951" y="5094"/>
                    <a:pt x="123951" y="4556"/>
                  </a:cubicBezTo>
                  <a:cubicBezTo>
                    <a:pt x="123951" y="1507"/>
                    <a:pt x="121495" y="72"/>
                    <a:pt x="119740" y="72"/>
                  </a:cubicBezTo>
                  <a:cubicBezTo>
                    <a:pt x="119214" y="72"/>
                    <a:pt x="117634" y="72"/>
                    <a:pt x="116055" y="1866"/>
                  </a:cubicBezTo>
                  <a:cubicBezTo>
                    <a:pt x="112195" y="6888"/>
                    <a:pt x="101667" y="19980"/>
                    <a:pt x="79383" y="19980"/>
                  </a:cubicBezTo>
                  <a:cubicBezTo>
                    <a:pt x="66750" y="19980"/>
                    <a:pt x="54292" y="15855"/>
                    <a:pt x="41834" y="5453"/>
                  </a:cubicBezTo>
                  <a:cubicBezTo>
                    <a:pt x="37447" y="1687"/>
                    <a:pt x="33587" y="72"/>
                    <a:pt x="28498" y="72"/>
                  </a:cubicBezTo>
                  <a:cubicBezTo>
                    <a:pt x="13935" y="72"/>
                    <a:pt x="249" y="15138"/>
                    <a:pt x="249" y="36122"/>
                  </a:cubicBezTo>
                  <a:cubicBezTo>
                    <a:pt x="249" y="57823"/>
                    <a:pt x="14286" y="72350"/>
                    <a:pt x="28498" y="72350"/>
                  </a:cubicBezTo>
                  <a:cubicBezTo>
                    <a:pt x="42711" y="72350"/>
                    <a:pt x="53941" y="56388"/>
                    <a:pt x="53941" y="36301"/>
                  </a:cubicBezTo>
                  <a:cubicBezTo>
                    <a:pt x="53941" y="32714"/>
                    <a:pt x="53590" y="25361"/>
                    <a:pt x="50431" y="17469"/>
                  </a:cubicBezTo>
                  <a:cubicBezTo>
                    <a:pt x="61135" y="23208"/>
                    <a:pt x="70785" y="25002"/>
                    <a:pt x="79559" y="25002"/>
                  </a:cubicBezTo>
                  <a:cubicBezTo>
                    <a:pt x="87805" y="25002"/>
                    <a:pt x="95701" y="23208"/>
                    <a:pt x="102895" y="19622"/>
                  </a:cubicBezTo>
                  <a:lnTo>
                    <a:pt x="103071" y="19801"/>
                  </a:lnTo>
                  <a:lnTo>
                    <a:pt x="18321" y="136199"/>
                  </a:lnTo>
                  <a:cubicBezTo>
                    <a:pt x="16918" y="138172"/>
                    <a:pt x="16391" y="138710"/>
                    <a:pt x="16391" y="140145"/>
                  </a:cubicBezTo>
                  <a:cubicBezTo>
                    <a:pt x="16391" y="142835"/>
                    <a:pt x="18321" y="144628"/>
                    <a:pt x="20778" y="144628"/>
                  </a:cubicBezTo>
                  <a:cubicBezTo>
                    <a:pt x="22883" y="144628"/>
                    <a:pt x="23936" y="143194"/>
                    <a:pt x="24989" y="141759"/>
                  </a:cubicBezTo>
                  <a:lnTo>
                    <a:pt x="122196" y="8502"/>
                  </a:lnTo>
                  <a:close/>
                  <a:moveTo>
                    <a:pt x="28849" y="67329"/>
                  </a:moveTo>
                  <a:cubicBezTo>
                    <a:pt x="25691" y="67329"/>
                    <a:pt x="12707" y="66073"/>
                    <a:pt x="12707" y="36301"/>
                  </a:cubicBezTo>
                  <a:cubicBezTo>
                    <a:pt x="12707" y="6170"/>
                    <a:pt x="25866" y="5094"/>
                    <a:pt x="28849" y="5094"/>
                  </a:cubicBezTo>
                  <a:cubicBezTo>
                    <a:pt x="38500" y="5094"/>
                    <a:pt x="47975" y="18007"/>
                    <a:pt x="47975" y="36122"/>
                  </a:cubicBezTo>
                  <a:cubicBezTo>
                    <a:pt x="47975" y="54774"/>
                    <a:pt x="38324" y="67329"/>
                    <a:pt x="28849" y="6732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F8A115D-786B-98DF-D330-9EE66B8EC462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2930681" y="6034436"/>
              <a:ext cx="786807" cy="10248"/>
            </a:xfrm>
            <a:custGeom>
              <a:avLst/>
              <a:gdLst>
                <a:gd name="connsiteX0" fmla="*/ 0 w 786807"/>
                <a:gd name="connsiteY0" fmla="*/ 0 h 10248"/>
                <a:gd name="connsiteX1" fmla="*/ 786807 w 786807"/>
                <a:gd name="connsiteY1" fmla="*/ 0 h 10248"/>
                <a:gd name="connsiteX2" fmla="*/ 786807 w 786807"/>
                <a:gd name="connsiteY2" fmla="*/ 10248 h 10248"/>
                <a:gd name="connsiteX3" fmla="*/ 0 w 786807"/>
                <a:gd name="connsiteY3" fmla="*/ 10248 h 10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6807" h="10248">
                  <a:moveTo>
                    <a:pt x="0" y="0"/>
                  </a:moveTo>
                  <a:lnTo>
                    <a:pt x="786807" y="0"/>
                  </a:lnTo>
                  <a:lnTo>
                    <a:pt x="786807" y="10248"/>
                  </a:lnTo>
                  <a:lnTo>
                    <a:pt x="0" y="102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35E56B6-8292-D838-17DC-6458D7A51C94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2942463" y="6095914"/>
              <a:ext cx="184989" cy="183449"/>
            </a:xfrm>
            <a:custGeom>
              <a:avLst/>
              <a:gdLst>
                <a:gd name="connsiteX0" fmla="*/ 99240 w 184989"/>
                <a:gd name="connsiteY0" fmla="*/ 4696 h 183449"/>
                <a:gd name="connsiteX1" fmla="*/ 92723 w 184989"/>
                <a:gd name="connsiteY1" fmla="*/ 84 h 183449"/>
                <a:gd name="connsiteX2" fmla="*/ 86206 w 184989"/>
                <a:gd name="connsiteY2" fmla="*/ 4696 h 183449"/>
                <a:gd name="connsiteX3" fmla="*/ 1481 w 184989"/>
                <a:gd name="connsiteY3" fmla="*/ 178409 h 183449"/>
                <a:gd name="connsiteX4" fmla="*/ 228 w 184989"/>
                <a:gd name="connsiteY4" fmla="*/ 181484 h 183449"/>
                <a:gd name="connsiteX5" fmla="*/ 5743 w 184989"/>
                <a:gd name="connsiteY5" fmla="*/ 183534 h 183449"/>
                <a:gd name="connsiteX6" fmla="*/ 179703 w 184989"/>
                <a:gd name="connsiteY6" fmla="*/ 183534 h 183449"/>
                <a:gd name="connsiteX7" fmla="*/ 185218 w 184989"/>
                <a:gd name="connsiteY7" fmla="*/ 181484 h 183449"/>
                <a:gd name="connsiteX8" fmla="*/ 183965 w 184989"/>
                <a:gd name="connsiteY8" fmla="*/ 178409 h 183449"/>
                <a:gd name="connsiteX9" fmla="*/ 99240 w 184989"/>
                <a:gd name="connsiteY9" fmla="*/ 4696 h 183449"/>
                <a:gd name="connsiteX10" fmla="*/ 84702 w 184989"/>
                <a:gd name="connsiteY10" fmla="*/ 25706 h 183449"/>
                <a:gd name="connsiteX11" fmla="*/ 152130 w 184989"/>
                <a:gd name="connsiteY11" fmla="*/ 164061 h 183449"/>
                <a:gd name="connsiteX12" fmla="*/ 17023 w 184989"/>
                <a:gd name="connsiteY12" fmla="*/ 164061 h 183449"/>
                <a:gd name="connsiteX13" fmla="*/ 84702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40" y="4696"/>
                  </a:moveTo>
                  <a:cubicBezTo>
                    <a:pt x="97486" y="1365"/>
                    <a:pt x="96984" y="84"/>
                    <a:pt x="92723" y="84"/>
                  </a:cubicBezTo>
                  <a:cubicBezTo>
                    <a:pt x="88462" y="84"/>
                    <a:pt x="87960" y="1365"/>
                    <a:pt x="86206" y="4696"/>
                  </a:cubicBezTo>
                  <a:lnTo>
                    <a:pt x="1481" y="178409"/>
                  </a:lnTo>
                  <a:cubicBezTo>
                    <a:pt x="228" y="180715"/>
                    <a:pt x="228" y="181228"/>
                    <a:pt x="228" y="181484"/>
                  </a:cubicBezTo>
                  <a:cubicBezTo>
                    <a:pt x="228" y="183534"/>
                    <a:pt x="1732" y="183534"/>
                    <a:pt x="5743" y="183534"/>
                  </a:cubicBezTo>
                  <a:lnTo>
                    <a:pt x="179703" y="183534"/>
                  </a:lnTo>
                  <a:cubicBezTo>
                    <a:pt x="183714" y="183534"/>
                    <a:pt x="185218" y="183534"/>
                    <a:pt x="185218" y="181484"/>
                  </a:cubicBezTo>
                  <a:cubicBezTo>
                    <a:pt x="185218" y="181228"/>
                    <a:pt x="185218" y="180715"/>
                    <a:pt x="183965" y="178409"/>
                  </a:cubicBezTo>
                  <a:lnTo>
                    <a:pt x="99240" y="4696"/>
                  </a:lnTo>
                  <a:close/>
                  <a:moveTo>
                    <a:pt x="84702" y="25706"/>
                  </a:moveTo>
                  <a:lnTo>
                    <a:pt x="152130" y="164061"/>
                  </a:lnTo>
                  <a:lnTo>
                    <a:pt x="17023" y="164061"/>
                  </a:lnTo>
                  <a:lnTo>
                    <a:pt x="84702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59FC208-6E55-C4B2-4023-E8F0199B94F8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3148342" y="6095914"/>
              <a:ext cx="171955" cy="183449"/>
            </a:xfrm>
            <a:custGeom>
              <a:avLst/>
              <a:gdLst>
                <a:gd name="connsiteX0" fmla="*/ 36332 w 171955"/>
                <a:gd name="connsiteY0" fmla="*/ 154069 h 183449"/>
                <a:gd name="connsiteX1" fmla="*/ 5500 w 171955"/>
                <a:gd name="connsiteY1" fmla="*/ 175591 h 183449"/>
                <a:gd name="connsiteX2" fmla="*/ 236 w 171955"/>
                <a:gd name="connsiteY2" fmla="*/ 180715 h 183449"/>
                <a:gd name="connsiteX3" fmla="*/ 3495 w 171955"/>
                <a:gd name="connsiteY3" fmla="*/ 183534 h 183449"/>
                <a:gd name="connsiteX4" fmla="*/ 25052 w 171955"/>
                <a:gd name="connsiteY4" fmla="*/ 182765 h 183449"/>
                <a:gd name="connsiteX5" fmla="*/ 50118 w 171955"/>
                <a:gd name="connsiteY5" fmla="*/ 183534 h 183449"/>
                <a:gd name="connsiteX6" fmla="*/ 54881 w 171955"/>
                <a:gd name="connsiteY6" fmla="*/ 178665 h 183449"/>
                <a:gd name="connsiteX7" fmla="*/ 50870 w 171955"/>
                <a:gd name="connsiteY7" fmla="*/ 175591 h 183449"/>
                <a:gd name="connsiteX8" fmla="*/ 39089 w 171955"/>
                <a:gd name="connsiteY8" fmla="*/ 166623 h 183449"/>
                <a:gd name="connsiteX9" fmla="*/ 42599 w 171955"/>
                <a:gd name="connsiteY9" fmla="*/ 157143 h 183449"/>
                <a:gd name="connsiteX10" fmla="*/ 61649 w 171955"/>
                <a:gd name="connsiteY10" fmla="*/ 124348 h 183449"/>
                <a:gd name="connsiteX11" fmla="*/ 124566 w 171955"/>
                <a:gd name="connsiteY11" fmla="*/ 124348 h 183449"/>
                <a:gd name="connsiteX12" fmla="*/ 128576 w 171955"/>
                <a:gd name="connsiteY12" fmla="*/ 167136 h 183449"/>
                <a:gd name="connsiteX13" fmla="*/ 110528 w 171955"/>
                <a:gd name="connsiteY13" fmla="*/ 175591 h 183449"/>
                <a:gd name="connsiteX14" fmla="*/ 104513 w 171955"/>
                <a:gd name="connsiteY14" fmla="*/ 180715 h 183449"/>
                <a:gd name="connsiteX15" fmla="*/ 108022 w 171955"/>
                <a:gd name="connsiteY15" fmla="*/ 183534 h 183449"/>
                <a:gd name="connsiteX16" fmla="*/ 139355 w 171955"/>
                <a:gd name="connsiteY16" fmla="*/ 182765 h 183449"/>
                <a:gd name="connsiteX17" fmla="*/ 167680 w 171955"/>
                <a:gd name="connsiteY17" fmla="*/ 183534 h 183449"/>
                <a:gd name="connsiteX18" fmla="*/ 172192 w 171955"/>
                <a:gd name="connsiteY18" fmla="*/ 178409 h 183449"/>
                <a:gd name="connsiteX19" fmla="*/ 166426 w 171955"/>
                <a:gd name="connsiteY19" fmla="*/ 175591 h 183449"/>
                <a:gd name="connsiteX20" fmla="*/ 150133 w 171955"/>
                <a:gd name="connsiteY20" fmla="*/ 166367 h 183449"/>
                <a:gd name="connsiteX21" fmla="*/ 134843 w 171955"/>
                <a:gd name="connsiteY21" fmla="*/ 6233 h 183449"/>
                <a:gd name="connsiteX22" fmla="*/ 130080 w 171955"/>
                <a:gd name="connsiteY22" fmla="*/ 84 h 183449"/>
                <a:gd name="connsiteX23" fmla="*/ 123563 w 171955"/>
                <a:gd name="connsiteY23" fmla="*/ 4440 h 183449"/>
                <a:gd name="connsiteX24" fmla="*/ 36332 w 171955"/>
                <a:gd name="connsiteY24" fmla="*/ 154069 h 183449"/>
                <a:gd name="connsiteX25" fmla="*/ 66412 w 171955"/>
                <a:gd name="connsiteY25" fmla="*/ 116405 h 183449"/>
                <a:gd name="connsiteX26" fmla="*/ 115792 w 171955"/>
                <a:gd name="connsiteY26" fmla="*/ 31855 h 183449"/>
                <a:gd name="connsiteX27" fmla="*/ 123814 w 171955"/>
                <a:gd name="connsiteY27" fmla="*/ 116405 h 183449"/>
                <a:gd name="connsiteX28" fmla="*/ 66412 w 171955"/>
                <a:gd name="connsiteY28" fmla="*/ 116405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1955" h="183449">
                  <a:moveTo>
                    <a:pt x="36332" y="154069"/>
                  </a:moveTo>
                  <a:cubicBezTo>
                    <a:pt x="26305" y="171235"/>
                    <a:pt x="16530" y="174822"/>
                    <a:pt x="5500" y="175591"/>
                  </a:cubicBezTo>
                  <a:cubicBezTo>
                    <a:pt x="2492" y="175847"/>
                    <a:pt x="236" y="175847"/>
                    <a:pt x="236" y="180715"/>
                  </a:cubicBezTo>
                  <a:cubicBezTo>
                    <a:pt x="236" y="182252"/>
                    <a:pt x="1490" y="183534"/>
                    <a:pt x="3495" y="183534"/>
                  </a:cubicBezTo>
                  <a:cubicBezTo>
                    <a:pt x="10263" y="183534"/>
                    <a:pt x="18034" y="182765"/>
                    <a:pt x="25052" y="182765"/>
                  </a:cubicBezTo>
                  <a:cubicBezTo>
                    <a:pt x="33324" y="182765"/>
                    <a:pt x="42097" y="183534"/>
                    <a:pt x="50118" y="183534"/>
                  </a:cubicBezTo>
                  <a:cubicBezTo>
                    <a:pt x="51622" y="183534"/>
                    <a:pt x="54881" y="183534"/>
                    <a:pt x="54881" y="178665"/>
                  </a:cubicBezTo>
                  <a:cubicBezTo>
                    <a:pt x="54881" y="175847"/>
                    <a:pt x="52625" y="175591"/>
                    <a:pt x="50870" y="175591"/>
                  </a:cubicBezTo>
                  <a:cubicBezTo>
                    <a:pt x="45105" y="175078"/>
                    <a:pt x="39089" y="173029"/>
                    <a:pt x="39089" y="166623"/>
                  </a:cubicBezTo>
                  <a:cubicBezTo>
                    <a:pt x="39089" y="163549"/>
                    <a:pt x="40593" y="160730"/>
                    <a:pt x="42599" y="157143"/>
                  </a:cubicBezTo>
                  <a:lnTo>
                    <a:pt x="61649" y="124348"/>
                  </a:lnTo>
                  <a:lnTo>
                    <a:pt x="124566" y="124348"/>
                  </a:lnTo>
                  <a:cubicBezTo>
                    <a:pt x="125067" y="129729"/>
                    <a:pt x="128576" y="164574"/>
                    <a:pt x="128576" y="167136"/>
                  </a:cubicBezTo>
                  <a:cubicBezTo>
                    <a:pt x="128576" y="174822"/>
                    <a:pt x="115542" y="175591"/>
                    <a:pt x="110528" y="175591"/>
                  </a:cubicBezTo>
                  <a:cubicBezTo>
                    <a:pt x="107019" y="175591"/>
                    <a:pt x="104513" y="175591"/>
                    <a:pt x="104513" y="180715"/>
                  </a:cubicBezTo>
                  <a:cubicBezTo>
                    <a:pt x="104513" y="183534"/>
                    <a:pt x="107520" y="183534"/>
                    <a:pt x="108022" y="183534"/>
                  </a:cubicBezTo>
                  <a:cubicBezTo>
                    <a:pt x="118299" y="183534"/>
                    <a:pt x="129078" y="182765"/>
                    <a:pt x="139355" y="182765"/>
                  </a:cubicBezTo>
                  <a:cubicBezTo>
                    <a:pt x="145621" y="182765"/>
                    <a:pt x="161413" y="183534"/>
                    <a:pt x="167680" y="183534"/>
                  </a:cubicBezTo>
                  <a:cubicBezTo>
                    <a:pt x="169184" y="183534"/>
                    <a:pt x="172192" y="183534"/>
                    <a:pt x="172192" y="178409"/>
                  </a:cubicBezTo>
                  <a:cubicBezTo>
                    <a:pt x="172192" y="175591"/>
                    <a:pt x="169685" y="175591"/>
                    <a:pt x="166426" y="175591"/>
                  </a:cubicBezTo>
                  <a:cubicBezTo>
                    <a:pt x="150885" y="175591"/>
                    <a:pt x="150885" y="173797"/>
                    <a:pt x="150133" y="166367"/>
                  </a:cubicBezTo>
                  <a:lnTo>
                    <a:pt x="134843" y="6233"/>
                  </a:lnTo>
                  <a:cubicBezTo>
                    <a:pt x="134342" y="1109"/>
                    <a:pt x="134342" y="84"/>
                    <a:pt x="130080" y="84"/>
                  </a:cubicBezTo>
                  <a:cubicBezTo>
                    <a:pt x="126070" y="84"/>
                    <a:pt x="125067" y="1878"/>
                    <a:pt x="123563" y="4440"/>
                  </a:cubicBezTo>
                  <a:lnTo>
                    <a:pt x="36332" y="154069"/>
                  </a:lnTo>
                  <a:close/>
                  <a:moveTo>
                    <a:pt x="66412" y="116405"/>
                  </a:moveTo>
                  <a:lnTo>
                    <a:pt x="115792" y="31855"/>
                  </a:lnTo>
                  <a:lnTo>
                    <a:pt x="123814" y="116405"/>
                  </a:lnTo>
                  <a:lnTo>
                    <a:pt x="66412" y="11640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141FC1D-F39C-8F91-E64E-F4DCD4EA18AA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3339348" y="6095914"/>
              <a:ext cx="184989" cy="183449"/>
            </a:xfrm>
            <a:custGeom>
              <a:avLst/>
              <a:gdLst>
                <a:gd name="connsiteX0" fmla="*/ 99256 w 184989"/>
                <a:gd name="connsiteY0" fmla="*/ 4696 h 183449"/>
                <a:gd name="connsiteX1" fmla="*/ 92739 w 184989"/>
                <a:gd name="connsiteY1" fmla="*/ 84 h 183449"/>
                <a:gd name="connsiteX2" fmla="*/ 86222 w 184989"/>
                <a:gd name="connsiteY2" fmla="*/ 4696 h 183449"/>
                <a:gd name="connsiteX3" fmla="*/ 1497 w 184989"/>
                <a:gd name="connsiteY3" fmla="*/ 178409 h 183449"/>
                <a:gd name="connsiteX4" fmla="*/ 244 w 184989"/>
                <a:gd name="connsiteY4" fmla="*/ 181484 h 183449"/>
                <a:gd name="connsiteX5" fmla="*/ 5758 w 184989"/>
                <a:gd name="connsiteY5" fmla="*/ 183534 h 183449"/>
                <a:gd name="connsiteX6" fmla="*/ 179719 w 184989"/>
                <a:gd name="connsiteY6" fmla="*/ 183534 h 183449"/>
                <a:gd name="connsiteX7" fmla="*/ 185234 w 184989"/>
                <a:gd name="connsiteY7" fmla="*/ 181484 h 183449"/>
                <a:gd name="connsiteX8" fmla="*/ 183980 w 184989"/>
                <a:gd name="connsiteY8" fmla="*/ 178409 h 183449"/>
                <a:gd name="connsiteX9" fmla="*/ 99256 w 184989"/>
                <a:gd name="connsiteY9" fmla="*/ 4696 h 183449"/>
                <a:gd name="connsiteX10" fmla="*/ 84718 w 184989"/>
                <a:gd name="connsiteY10" fmla="*/ 25706 h 183449"/>
                <a:gd name="connsiteX11" fmla="*/ 152146 w 184989"/>
                <a:gd name="connsiteY11" fmla="*/ 164061 h 183449"/>
                <a:gd name="connsiteX12" fmla="*/ 17038 w 184989"/>
                <a:gd name="connsiteY12" fmla="*/ 164061 h 183449"/>
                <a:gd name="connsiteX13" fmla="*/ 84718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56" y="4696"/>
                  </a:moveTo>
                  <a:cubicBezTo>
                    <a:pt x="97501" y="1365"/>
                    <a:pt x="97000" y="84"/>
                    <a:pt x="92739" y="84"/>
                  </a:cubicBezTo>
                  <a:cubicBezTo>
                    <a:pt x="88477" y="84"/>
                    <a:pt x="87976" y="1365"/>
                    <a:pt x="86222" y="4696"/>
                  </a:cubicBezTo>
                  <a:lnTo>
                    <a:pt x="1497" y="178409"/>
                  </a:lnTo>
                  <a:cubicBezTo>
                    <a:pt x="244" y="180715"/>
                    <a:pt x="244" y="181228"/>
                    <a:pt x="244" y="181484"/>
                  </a:cubicBezTo>
                  <a:cubicBezTo>
                    <a:pt x="244" y="183534"/>
                    <a:pt x="1748" y="183534"/>
                    <a:pt x="5758" y="183534"/>
                  </a:cubicBezTo>
                  <a:lnTo>
                    <a:pt x="179719" y="183534"/>
                  </a:lnTo>
                  <a:cubicBezTo>
                    <a:pt x="183730" y="183534"/>
                    <a:pt x="185234" y="183534"/>
                    <a:pt x="185234" y="181484"/>
                  </a:cubicBezTo>
                  <a:cubicBezTo>
                    <a:pt x="185234" y="181228"/>
                    <a:pt x="185234" y="180715"/>
                    <a:pt x="183980" y="178409"/>
                  </a:cubicBezTo>
                  <a:lnTo>
                    <a:pt x="99256" y="4696"/>
                  </a:lnTo>
                  <a:close/>
                  <a:moveTo>
                    <a:pt x="84718" y="25706"/>
                  </a:moveTo>
                  <a:lnTo>
                    <a:pt x="152146" y="164061"/>
                  </a:lnTo>
                  <a:lnTo>
                    <a:pt x="17038" y="164061"/>
                  </a:lnTo>
                  <a:lnTo>
                    <a:pt x="84718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2FB4043-64A3-A398-0049-FEA1E68686C2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3547483" y="6098732"/>
              <a:ext cx="158670" cy="180631"/>
            </a:xfrm>
            <a:custGeom>
              <a:avLst/>
              <a:gdLst>
                <a:gd name="connsiteX0" fmla="*/ 158922 w 158670"/>
                <a:gd name="connsiteY0" fmla="*/ 139208 h 180631"/>
                <a:gd name="connsiteX1" fmla="*/ 152656 w 158670"/>
                <a:gd name="connsiteY1" fmla="*/ 139208 h 180631"/>
                <a:gd name="connsiteX2" fmla="*/ 148144 w 158670"/>
                <a:gd name="connsiteY2" fmla="*/ 157912 h 180631"/>
                <a:gd name="connsiteX3" fmla="*/ 131600 w 158670"/>
                <a:gd name="connsiteY3" fmla="*/ 164061 h 180631"/>
                <a:gd name="connsiteX4" fmla="*/ 111547 w 158670"/>
                <a:gd name="connsiteY4" fmla="*/ 164061 h 180631"/>
                <a:gd name="connsiteX5" fmla="*/ 133856 w 158670"/>
                <a:gd name="connsiteY5" fmla="*/ 120505 h 180631"/>
                <a:gd name="connsiteX6" fmla="*/ 155914 w 158670"/>
                <a:gd name="connsiteY6" fmla="*/ 64394 h 180631"/>
                <a:gd name="connsiteX7" fmla="*/ 79713 w 158670"/>
                <a:gd name="connsiteY7" fmla="*/ 84 h 180631"/>
                <a:gd name="connsiteX8" fmla="*/ 3260 w 158670"/>
                <a:gd name="connsiteY8" fmla="*/ 64394 h 180631"/>
                <a:gd name="connsiteX9" fmla="*/ 25319 w 158670"/>
                <a:gd name="connsiteY9" fmla="*/ 120505 h 180631"/>
                <a:gd name="connsiteX10" fmla="*/ 47628 w 158670"/>
                <a:gd name="connsiteY10" fmla="*/ 164061 h 180631"/>
                <a:gd name="connsiteX11" fmla="*/ 27574 w 158670"/>
                <a:gd name="connsiteY11" fmla="*/ 164061 h 180631"/>
                <a:gd name="connsiteX12" fmla="*/ 11031 w 158670"/>
                <a:gd name="connsiteY12" fmla="*/ 158168 h 180631"/>
                <a:gd name="connsiteX13" fmla="*/ 6519 w 158670"/>
                <a:gd name="connsiteY13" fmla="*/ 139208 h 180631"/>
                <a:gd name="connsiteX14" fmla="*/ 252 w 158670"/>
                <a:gd name="connsiteY14" fmla="*/ 139208 h 180631"/>
                <a:gd name="connsiteX15" fmla="*/ 8524 w 158670"/>
                <a:gd name="connsiteY15" fmla="*/ 180715 h 180631"/>
                <a:gd name="connsiteX16" fmla="*/ 48630 w 158670"/>
                <a:gd name="connsiteY16" fmla="*/ 180715 h 180631"/>
                <a:gd name="connsiteX17" fmla="*/ 54897 w 158670"/>
                <a:gd name="connsiteY17" fmla="*/ 175335 h 180631"/>
                <a:gd name="connsiteX18" fmla="*/ 41361 w 158670"/>
                <a:gd name="connsiteY18" fmla="*/ 118455 h 180631"/>
                <a:gd name="connsiteX19" fmla="*/ 29078 w 158670"/>
                <a:gd name="connsiteY19" fmla="*/ 64138 h 180631"/>
                <a:gd name="connsiteX20" fmla="*/ 79462 w 158670"/>
                <a:gd name="connsiteY20" fmla="*/ 5721 h 180631"/>
                <a:gd name="connsiteX21" fmla="*/ 130096 w 158670"/>
                <a:gd name="connsiteY21" fmla="*/ 64138 h 180631"/>
                <a:gd name="connsiteX22" fmla="*/ 116059 w 158670"/>
                <a:gd name="connsiteY22" fmla="*/ 123836 h 180631"/>
                <a:gd name="connsiteX23" fmla="*/ 104278 w 158670"/>
                <a:gd name="connsiteY23" fmla="*/ 175335 h 180631"/>
                <a:gd name="connsiteX24" fmla="*/ 110795 w 158670"/>
                <a:gd name="connsiteY24" fmla="*/ 180715 h 180631"/>
                <a:gd name="connsiteX25" fmla="*/ 150650 w 158670"/>
                <a:gd name="connsiteY25" fmla="*/ 180715 h 180631"/>
                <a:gd name="connsiteX26" fmla="*/ 158922 w 158670"/>
                <a:gd name="connsiteY26" fmla="*/ 139208 h 18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8670" h="180631">
                  <a:moveTo>
                    <a:pt x="158922" y="139208"/>
                  </a:moveTo>
                  <a:lnTo>
                    <a:pt x="152656" y="139208"/>
                  </a:lnTo>
                  <a:cubicBezTo>
                    <a:pt x="151402" y="145870"/>
                    <a:pt x="150400" y="151763"/>
                    <a:pt x="148144" y="157912"/>
                  </a:cubicBezTo>
                  <a:cubicBezTo>
                    <a:pt x="146890" y="162012"/>
                    <a:pt x="146138" y="164061"/>
                    <a:pt x="131600" y="164061"/>
                  </a:cubicBezTo>
                  <a:lnTo>
                    <a:pt x="111547" y="164061"/>
                  </a:lnTo>
                  <a:cubicBezTo>
                    <a:pt x="114805" y="149713"/>
                    <a:pt x="122576" y="137415"/>
                    <a:pt x="133856" y="120505"/>
                  </a:cubicBezTo>
                  <a:cubicBezTo>
                    <a:pt x="145637" y="102314"/>
                    <a:pt x="155914" y="84635"/>
                    <a:pt x="155914" y="64394"/>
                  </a:cubicBezTo>
                  <a:cubicBezTo>
                    <a:pt x="155914" y="28780"/>
                    <a:pt x="122075" y="84"/>
                    <a:pt x="79713" y="84"/>
                  </a:cubicBezTo>
                  <a:cubicBezTo>
                    <a:pt x="36598" y="84"/>
                    <a:pt x="3260" y="29293"/>
                    <a:pt x="3260" y="64394"/>
                  </a:cubicBezTo>
                  <a:cubicBezTo>
                    <a:pt x="3260" y="84635"/>
                    <a:pt x="13537" y="102314"/>
                    <a:pt x="25319" y="120505"/>
                  </a:cubicBezTo>
                  <a:cubicBezTo>
                    <a:pt x="36348" y="137415"/>
                    <a:pt x="44369" y="149713"/>
                    <a:pt x="47628" y="164061"/>
                  </a:cubicBezTo>
                  <a:lnTo>
                    <a:pt x="27574" y="164061"/>
                  </a:lnTo>
                  <a:cubicBezTo>
                    <a:pt x="13036" y="164061"/>
                    <a:pt x="12284" y="162012"/>
                    <a:pt x="11031" y="158168"/>
                  </a:cubicBezTo>
                  <a:cubicBezTo>
                    <a:pt x="9025" y="152275"/>
                    <a:pt x="7772" y="145614"/>
                    <a:pt x="6519" y="139208"/>
                  </a:cubicBezTo>
                  <a:lnTo>
                    <a:pt x="252" y="139208"/>
                  </a:lnTo>
                  <a:lnTo>
                    <a:pt x="8524" y="180715"/>
                  </a:lnTo>
                  <a:lnTo>
                    <a:pt x="48630" y="180715"/>
                  </a:lnTo>
                  <a:cubicBezTo>
                    <a:pt x="54145" y="180715"/>
                    <a:pt x="54897" y="180715"/>
                    <a:pt x="54897" y="175335"/>
                  </a:cubicBezTo>
                  <a:cubicBezTo>
                    <a:pt x="54897" y="157400"/>
                    <a:pt x="47126" y="134853"/>
                    <a:pt x="41361" y="118455"/>
                  </a:cubicBezTo>
                  <a:cubicBezTo>
                    <a:pt x="36097" y="103595"/>
                    <a:pt x="29078" y="83354"/>
                    <a:pt x="29078" y="64138"/>
                  </a:cubicBezTo>
                  <a:cubicBezTo>
                    <a:pt x="29078" y="23143"/>
                    <a:pt x="56651" y="5721"/>
                    <a:pt x="79462" y="5721"/>
                  </a:cubicBezTo>
                  <a:cubicBezTo>
                    <a:pt x="103526" y="5721"/>
                    <a:pt x="130096" y="24168"/>
                    <a:pt x="130096" y="64138"/>
                  </a:cubicBezTo>
                  <a:cubicBezTo>
                    <a:pt x="130096" y="83354"/>
                    <a:pt x="123328" y="102826"/>
                    <a:pt x="116059" y="123836"/>
                  </a:cubicBezTo>
                  <a:cubicBezTo>
                    <a:pt x="112299" y="134597"/>
                    <a:pt x="104278" y="157656"/>
                    <a:pt x="104278" y="175335"/>
                  </a:cubicBezTo>
                  <a:cubicBezTo>
                    <a:pt x="104278" y="180715"/>
                    <a:pt x="105030" y="180715"/>
                    <a:pt x="110795" y="180715"/>
                  </a:cubicBezTo>
                  <a:lnTo>
                    <a:pt x="150650" y="180715"/>
                  </a:lnTo>
                  <a:lnTo>
                    <a:pt x="158922" y="13920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448" name="TextBox 447">
            <a:extLst>
              <a:ext uri="{FF2B5EF4-FFF2-40B4-BE49-F238E27FC236}">
                <a16:creationId xmlns:a16="http://schemas.microsoft.com/office/drawing/2014/main" id="{2EF6DB72-6A48-7CCE-F8EA-986DCBBC6EEF}"/>
              </a:ext>
            </a:extLst>
          </p:cNvPr>
          <p:cNvSpPr txBox="1"/>
          <p:nvPr/>
        </p:nvSpPr>
        <p:spPr>
          <a:xfrm>
            <a:off x="9330502" y="2422652"/>
            <a:ext cx="19653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Average brightness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2" name="Group 1" descr="\documentclass{article}&#10;\usepackage{amsmath}&#10;\pagestyle{empty}&#10;\begin{document}&#10;&#10;$$\Delta\Omega \sim \gamma^{-2}$$&#10;&#10;&#10;\end{document}" title="IguanaTex Vector Display">
            <a:extLst>
              <a:ext uri="{FF2B5EF4-FFF2-40B4-BE49-F238E27FC236}">
                <a16:creationId xmlns:a16="http://schemas.microsoft.com/office/drawing/2014/main" id="{F7A03493-F56D-6CB8-09C8-67D72CE858F4}"/>
              </a:ext>
            </a:extLst>
          </p:cNvPr>
          <p:cNvGrpSpPr>
            <a:grpSpLocks noChangeAspect="1"/>
          </p:cNvGrpSpPr>
          <p:nvPr>
            <p:custDataLst>
              <p:tags r:id="rId10"/>
            </p:custDataLst>
          </p:nvPr>
        </p:nvGrpSpPr>
        <p:grpSpPr>
          <a:xfrm>
            <a:off x="10095105" y="3863766"/>
            <a:ext cx="1111822" cy="263937"/>
            <a:chOff x="14499936" y="6191779"/>
            <a:chExt cx="1111822" cy="263937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0A2D699A-8EC0-F552-32B2-0186AD4EF310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4499936" y="6230835"/>
              <a:ext cx="186751" cy="172948"/>
            </a:xfrm>
            <a:custGeom>
              <a:avLst/>
              <a:gdLst>
                <a:gd name="connsiteX0" fmla="*/ 100166 w 186751"/>
                <a:gd name="connsiteY0" fmla="*/ 4423 h 172948"/>
                <a:gd name="connsiteX1" fmla="*/ 93587 w 186751"/>
                <a:gd name="connsiteY1" fmla="*/ 75 h 172948"/>
                <a:gd name="connsiteX2" fmla="*/ 87008 w 186751"/>
                <a:gd name="connsiteY2" fmla="*/ 4423 h 172948"/>
                <a:gd name="connsiteX3" fmla="*/ 1476 w 186751"/>
                <a:gd name="connsiteY3" fmla="*/ 168193 h 172948"/>
                <a:gd name="connsiteX4" fmla="*/ 211 w 186751"/>
                <a:gd name="connsiteY4" fmla="*/ 171091 h 172948"/>
                <a:gd name="connsiteX5" fmla="*/ 5778 w 186751"/>
                <a:gd name="connsiteY5" fmla="*/ 173024 h 172948"/>
                <a:gd name="connsiteX6" fmla="*/ 181396 w 186751"/>
                <a:gd name="connsiteY6" fmla="*/ 173024 h 172948"/>
                <a:gd name="connsiteX7" fmla="*/ 186963 w 186751"/>
                <a:gd name="connsiteY7" fmla="*/ 171091 h 172948"/>
                <a:gd name="connsiteX8" fmla="*/ 185697 w 186751"/>
                <a:gd name="connsiteY8" fmla="*/ 168193 h 172948"/>
                <a:gd name="connsiteX9" fmla="*/ 100166 w 186751"/>
                <a:gd name="connsiteY9" fmla="*/ 4423 h 172948"/>
                <a:gd name="connsiteX10" fmla="*/ 85489 w 186751"/>
                <a:gd name="connsiteY10" fmla="*/ 24230 h 172948"/>
                <a:gd name="connsiteX11" fmla="*/ 153560 w 186751"/>
                <a:gd name="connsiteY11" fmla="*/ 154666 h 172948"/>
                <a:gd name="connsiteX12" fmla="*/ 17165 w 186751"/>
                <a:gd name="connsiteY12" fmla="*/ 154666 h 172948"/>
                <a:gd name="connsiteX13" fmla="*/ 85489 w 186751"/>
                <a:gd name="connsiteY13" fmla="*/ 24230 h 17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751" h="172948">
                  <a:moveTo>
                    <a:pt x="100166" y="4423"/>
                  </a:moveTo>
                  <a:cubicBezTo>
                    <a:pt x="98395" y="1282"/>
                    <a:pt x="97889" y="75"/>
                    <a:pt x="93587" y="75"/>
                  </a:cubicBezTo>
                  <a:cubicBezTo>
                    <a:pt x="89285" y="75"/>
                    <a:pt x="88779" y="1282"/>
                    <a:pt x="87008" y="4423"/>
                  </a:cubicBezTo>
                  <a:lnTo>
                    <a:pt x="1476" y="168193"/>
                  </a:lnTo>
                  <a:cubicBezTo>
                    <a:pt x="211" y="170367"/>
                    <a:pt x="211" y="170850"/>
                    <a:pt x="211" y="171091"/>
                  </a:cubicBezTo>
                  <a:cubicBezTo>
                    <a:pt x="211" y="173024"/>
                    <a:pt x="1729" y="173024"/>
                    <a:pt x="5778" y="173024"/>
                  </a:cubicBezTo>
                  <a:lnTo>
                    <a:pt x="181396" y="173024"/>
                  </a:lnTo>
                  <a:cubicBezTo>
                    <a:pt x="185444" y="173024"/>
                    <a:pt x="186963" y="173024"/>
                    <a:pt x="186963" y="171091"/>
                  </a:cubicBezTo>
                  <a:cubicBezTo>
                    <a:pt x="186963" y="170850"/>
                    <a:pt x="186963" y="170367"/>
                    <a:pt x="185697" y="168193"/>
                  </a:cubicBezTo>
                  <a:lnTo>
                    <a:pt x="100166" y="4423"/>
                  </a:lnTo>
                  <a:close/>
                  <a:moveTo>
                    <a:pt x="85489" y="24230"/>
                  </a:moveTo>
                  <a:lnTo>
                    <a:pt x="153560" y="154666"/>
                  </a:lnTo>
                  <a:lnTo>
                    <a:pt x="17165" y="154666"/>
                  </a:lnTo>
                  <a:lnTo>
                    <a:pt x="85489" y="2423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1963CB4-2719-3597-64D8-4FD98B694D4C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4710054" y="6233492"/>
              <a:ext cx="160181" cy="170291"/>
            </a:xfrm>
            <a:custGeom>
              <a:avLst/>
              <a:gdLst>
                <a:gd name="connsiteX0" fmla="*/ 160401 w 160181"/>
                <a:gd name="connsiteY0" fmla="*/ 131236 h 170291"/>
                <a:gd name="connsiteX1" fmla="*/ 154074 w 160181"/>
                <a:gd name="connsiteY1" fmla="*/ 131236 h 170291"/>
                <a:gd name="connsiteX2" fmla="*/ 149519 w 160181"/>
                <a:gd name="connsiteY2" fmla="*/ 148869 h 170291"/>
                <a:gd name="connsiteX3" fmla="*/ 132818 w 160181"/>
                <a:gd name="connsiteY3" fmla="*/ 154666 h 170291"/>
                <a:gd name="connsiteX4" fmla="*/ 112574 w 160181"/>
                <a:gd name="connsiteY4" fmla="*/ 154666 h 170291"/>
                <a:gd name="connsiteX5" fmla="*/ 135096 w 160181"/>
                <a:gd name="connsiteY5" fmla="*/ 113603 h 170291"/>
                <a:gd name="connsiteX6" fmla="*/ 157364 w 160181"/>
                <a:gd name="connsiteY6" fmla="*/ 60703 h 170291"/>
                <a:gd name="connsiteX7" fmla="*/ 80437 w 160181"/>
                <a:gd name="connsiteY7" fmla="*/ 75 h 170291"/>
                <a:gd name="connsiteX8" fmla="*/ 3256 w 160181"/>
                <a:gd name="connsiteY8" fmla="*/ 60703 h 170291"/>
                <a:gd name="connsiteX9" fmla="*/ 25524 w 160181"/>
                <a:gd name="connsiteY9" fmla="*/ 113603 h 170291"/>
                <a:gd name="connsiteX10" fmla="*/ 48046 w 160181"/>
                <a:gd name="connsiteY10" fmla="*/ 154666 h 170291"/>
                <a:gd name="connsiteX11" fmla="*/ 27802 w 160181"/>
                <a:gd name="connsiteY11" fmla="*/ 154666 h 170291"/>
                <a:gd name="connsiteX12" fmla="*/ 11101 w 160181"/>
                <a:gd name="connsiteY12" fmla="*/ 149110 h 170291"/>
                <a:gd name="connsiteX13" fmla="*/ 6546 w 160181"/>
                <a:gd name="connsiteY13" fmla="*/ 131236 h 170291"/>
                <a:gd name="connsiteX14" fmla="*/ 219 w 160181"/>
                <a:gd name="connsiteY14" fmla="*/ 131236 h 170291"/>
                <a:gd name="connsiteX15" fmla="*/ 8570 w 160181"/>
                <a:gd name="connsiteY15" fmla="*/ 170367 h 170291"/>
                <a:gd name="connsiteX16" fmla="*/ 49058 w 160181"/>
                <a:gd name="connsiteY16" fmla="*/ 170367 h 170291"/>
                <a:gd name="connsiteX17" fmla="*/ 55384 w 160181"/>
                <a:gd name="connsiteY17" fmla="*/ 165294 h 170291"/>
                <a:gd name="connsiteX18" fmla="*/ 41720 w 160181"/>
                <a:gd name="connsiteY18" fmla="*/ 111670 h 170291"/>
                <a:gd name="connsiteX19" fmla="*/ 29320 w 160181"/>
                <a:gd name="connsiteY19" fmla="*/ 60462 h 170291"/>
                <a:gd name="connsiteX20" fmla="*/ 80183 w 160181"/>
                <a:gd name="connsiteY20" fmla="*/ 5389 h 170291"/>
                <a:gd name="connsiteX21" fmla="*/ 131300 w 160181"/>
                <a:gd name="connsiteY21" fmla="*/ 60462 h 170291"/>
                <a:gd name="connsiteX22" fmla="*/ 117129 w 160181"/>
                <a:gd name="connsiteY22" fmla="*/ 116743 h 170291"/>
                <a:gd name="connsiteX23" fmla="*/ 105236 w 160181"/>
                <a:gd name="connsiteY23" fmla="*/ 165294 h 170291"/>
                <a:gd name="connsiteX24" fmla="*/ 111815 w 160181"/>
                <a:gd name="connsiteY24" fmla="*/ 170367 h 170291"/>
                <a:gd name="connsiteX25" fmla="*/ 152050 w 160181"/>
                <a:gd name="connsiteY25" fmla="*/ 170367 h 170291"/>
                <a:gd name="connsiteX26" fmla="*/ 160401 w 160181"/>
                <a:gd name="connsiteY26" fmla="*/ 131236 h 17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81" h="170291">
                  <a:moveTo>
                    <a:pt x="160401" y="131236"/>
                  </a:moveTo>
                  <a:lnTo>
                    <a:pt x="154074" y="131236"/>
                  </a:lnTo>
                  <a:cubicBezTo>
                    <a:pt x="152809" y="137516"/>
                    <a:pt x="151797" y="143072"/>
                    <a:pt x="149519" y="148869"/>
                  </a:cubicBezTo>
                  <a:cubicBezTo>
                    <a:pt x="148254" y="152734"/>
                    <a:pt x="147495" y="154666"/>
                    <a:pt x="132818" y="154666"/>
                  </a:cubicBezTo>
                  <a:lnTo>
                    <a:pt x="112574" y="154666"/>
                  </a:lnTo>
                  <a:cubicBezTo>
                    <a:pt x="115864" y="141139"/>
                    <a:pt x="123708" y="129545"/>
                    <a:pt x="135096" y="113603"/>
                  </a:cubicBezTo>
                  <a:cubicBezTo>
                    <a:pt x="146989" y="96453"/>
                    <a:pt x="157364" y="79786"/>
                    <a:pt x="157364" y="60703"/>
                  </a:cubicBezTo>
                  <a:cubicBezTo>
                    <a:pt x="157364" y="27128"/>
                    <a:pt x="123202" y="75"/>
                    <a:pt x="80437" y="75"/>
                  </a:cubicBezTo>
                  <a:cubicBezTo>
                    <a:pt x="36912" y="75"/>
                    <a:pt x="3256" y="27611"/>
                    <a:pt x="3256" y="60703"/>
                  </a:cubicBezTo>
                  <a:cubicBezTo>
                    <a:pt x="3256" y="79786"/>
                    <a:pt x="13631" y="96453"/>
                    <a:pt x="25524" y="113603"/>
                  </a:cubicBezTo>
                  <a:cubicBezTo>
                    <a:pt x="36659" y="129545"/>
                    <a:pt x="44756" y="141139"/>
                    <a:pt x="48046" y="154666"/>
                  </a:cubicBezTo>
                  <a:lnTo>
                    <a:pt x="27802" y="154666"/>
                  </a:lnTo>
                  <a:cubicBezTo>
                    <a:pt x="13125" y="154666"/>
                    <a:pt x="12366" y="152734"/>
                    <a:pt x="11101" y="149110"/>
                  </a:cubicBezTo>
                  <a:cubicBezTo>
                    <a:pt x="9076" y="143555"/>
                    <a:pt x="7811" y="137274"/>
                    <a:pt x="6546" y="131236"/>
                  </a:cubicBezTo>
                  <a:lnTo>
                    <a:pt x="219" y="131236"/>
                  </a:lnTo>
                  <a:lnTo>
                    <a:pt x="8570" y="170367"/>
                  </a:lnTo>
                  <a:lnTo>
                    <a:pt x="49058" y="170367"/>
                  </a:lnTo>
                  <a:cubicBezTo>
                    <a:pt x="54625" y="170367"/>
                    <a:pt x="55384" y="170367"/>
                    <a:pt x="55384" y="165294"/>
                  </a:cubicBezTo>
                  <a:cubicBezTo>
                    <a:pt x="55384" y="148386"/>
                    <a:pt x="47540" y="127129"/>
                    <a:pt x="41720" y="111670"/>
                  </a:cubicBezTo>
                  <a:cubicBezTo>
                    <a:pt x="36406" y="97660"/>
                    <a:pt x="29320" y="78578"/>
                    <a:pt x="29320" y="60462"/>
                  </a:cubicBezTo>
                  <a:cubicBezTo>
                    <a:pt x="29320" y="21814"/>
                    <a:pt x="57156" y="5389"/>
                    <a:pt x="80183" y="5389"/>
                  </a:cubicBezTo>
                  <a:cubicBezTo>
                    <a:pt x="104476" y="5389"/>
                    <a:pt x="131300" y="22780"/>
                    <a:pt x="131300" y="60462"/>
                  </a:cubicBezTo>
                  <a:cubicBezTo>
                    <a:pt x="131300" y="78578"/>
                    <a:pt x="124467" y="96936"/>
                    <a:pt x="117129" y="116743"/>
                  </a:cubicBezTo>
                  <a:cubicBezTo>
                    <a:pt x="113333" y="126888"/>
                    <a:pt x="105236" y="148627"/>
                    <a:pt x="105236" y="165294"/>
                  </a:cubicBezTo>
                  <a:cubicBezTo>
                    <a:pt x="105236" y="170367"/>
                    <a:pt x="105995" y="170367"/>
                    <a:pt x="111815" y="170367"/>
                  </a:cubicBezTo>
                  <a:lnTo>
                    <a:pt x="152050" y="170367"/>
                  </a:lnTo>
                  <a:lnTo>
                    <a:pt x="160401" y="13123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E66A1B3-6F16-5458-7CAA-180A174DEE1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4965887" y="6315136"/>
              <a:ext cx="168785" cy="56522"/>
            </a:xfrm>
            <a:custGeom>
              <a:avLst/>
              <a:gdLst>
                <a:gd name="connsiteX0" fmla="*/ 169014 w 168785"/>
                <a:gd name="connsiteY0" fmla="*/ 8046 h 56522"/>
                <a:gd name="connsiteX1" fmla="*/ 165472 w 168785"/>
                <a:gd name="connsiteY1" fmla="*/ 316 h 56522"/>
                <a:gd name="connsiteX2" fmla="*/ 161929 w 168785"/>
                <a:gd name="connsiteY2" fmla="*/ 6597 h 56522"/>
                <a:gd name="connsiteX3" fmla="*/ 126502 w 168785"/>
                <a:gd name="connsiteY3" fmla="*/ 43070 h 56522"/>
                <a:gd name="connsiteX4" fmla="*/ 86014 w 168785"/>
                <a:gd name="connsiteY4" fmla="*/ 22297 h 56522"/>
                <a:gd name="connsiteX5" fmla="*/ 42742 w 168785"/>
                <a:gd name="connsiteY5" fmla="*/ 75 h 56522"/>
                <a:gd name="connsiteX6" fmla="*/ 229 w 168785"/>
                <a:gd name="connsiteY6" fmla="*/ 48626 h 56522"/>
                <a:gd name="connsiteX7" fmla="*/ 3772 w 168785"/>
                <a:gd name="connsiteY7" fmla="*/ 56356 h 56522"/>
                <a:gd name="connsiteX8" fmla="*/ 7315 w 168785"/>
                <a:gd name="connsiteY8" fmla="*/ 50800 h 56522"/>
                <a:gd name="connsiteX9" fmla="*/ 42742 w 168785"/>
                <a:gd name="connsiteY9" fmla="*/ 13601 h 56522"/>
                <a:gd name="connsiteX10" fmla="*/ 83230 w 168785"/>
                <a:gd name="connsiteY10" fmla="*/ 34375 h 56522"/>
                <a:gd name="connsiteX11" fmla="*/ 126502 w 168785"/>
                <a:gd name="connsiteY11" fmla="*/ 56597 h 56522"/>
                <a:gd name="connsiteX12" fmla="*/ 169014 w 168785"/>
                <a:gd name="connsiteY12" fmla="*/ 8046 h 5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785" h="56522">
                  <a:moveTo>
                    <a:pt x="169014" y="8046"/>
                  </a:moveTo>
                  <a:cubicBezTo>
                    <a:pt x="169014" y="2732"/>
                    <a:pt x="167496" y="316"/>
                    <a:pt x="165472" y="316"/>
                  </a:cubicBezTo>
                  <a:cubicBezTo>
                    <a:pt x="164206" y="316"/>
                    <a:pt x="162182" y="2007"/>
                    <a:pt x="161929" y="6597"/>
                  </a:cubicBezTo>
                  <a:cubicBezTo>
                    <a:pt x="160917" y="29785"/>
                    <a:pt x="144215" y="43070"/>
                    <a:pt x="126502" y="43070"/>
                  </a:cubicBezTo>
                  <a:cubicBezTo>
                    <a:pt x="110560" y="43070"/>
                    <a:pt x="98413" y="32684"/>
                    <a:pt x="86014" y="22297"/>
                  </a:cubicBezTo>
                  <a:cubicBezTo>
                    <a:pt x="73108" y="11186"/>
                    <a:pt x="59949" y="75"/>
                    <a:pt x="42742" y="75"/>
                  </a:cubicBezTo>
                  <a:cubicBezTo>
                    <a:pt x="15159" y="75"/>
                    <a:pt x="229" y="26645"/>
                    <a:pt x="229" y="48626"/>
                  </a:cubicBezTo>
                  <a:cubicBezTo>
                    <a:pt x="229" y="56356"/>
                    <a:pt x="3519" y="56356"/>
                    <a:pt x="3772" y="56356"/>
                  </a:cubicBezTo>
                  <a:cubicBezTo>
                    <a:pt x="6556" y="56356"/>
                    <a:pt x="7315" y="51525"/>
                    <a:pt x="7315" y="50800"/>
                  </a:cubicBezTo>
                  <a:cubicBezTo>
                    <a:pt x="8327" y="24230"/>
                    <a:pt x="27306" y="13601"/>
                    <a:pt x="42742" y="13601"/>
                  </a:cubicBezTo>
                  <a:cubicBezTo>
                    <a:pt x="58684" y="13601"/>
                    <a:pt x="70831" y="23988"/>
                    <a:pt x="83230" y="34375"/>
                  </a:cubicBezTo>
                  <a:cubicBezTo>
                    <a:pt x="96136" y="45486"/>
                    <a:pt x="109294" y="56597"/>
                    <a:pt x="126502" y="56597"/>
                  </a:cubicBezTo>
                  <a:cubicBezTo>
                    <a:pt x="154084" y="56597"/>
                    <a:pt x="169014" y="30027"/>
                    <a:pt x="169014" y="804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F5FE20D-8528-2DFE-F261-E2080D1A8376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5223633" y="6297019"/>
              <a:ext cx="132851" cy="158697"/>
            </a:xfrm>
            <a:custGeom>
              <a:avLst/>
              <a:gdLst>
                <a:gd name="connsiteX0" fmla="*/ 6060 w 132851"/>
                <a:gd name="connsiteY0" fmla="*/ 45486 h 158697"/>
                <a:gd name="connsiteX1" fmla="*/ 46295 w 132851"/>
                <a:gd name="connsiteY1" fmla="*/ 17466 h 158697"/>
                <a:gd name="connsiteX2" fmla="*/ 87289 w 132851"/>
                <a:gd name="connsiteY2" fmla="*/ 78820 h 158697"/>
                <a:gd name="connsiteX3" fmla="*/ 84253 w 132851"/>
                <a:gd name="connsiteY3" fmla="*/ 102491 h 158697"/>
                <a:gd name="connsiteX4" fmla="*/ 71094 w 132851"/>
                <a:gd name="connsiteY4" fmla="*/ 154424 h 158697"/>
                <a:gd name="connsiteX5" fmla="*/ 74384 w 132851"/>
                <a:gd name="connsiteY5" fmla="*/ 158772 h 158697"/>
                <a:gd name="connsiteX6" fmla="*/ 82481 w 132851"/>
                <a:gd name="connsiteY6" fmla="*/ 144279 h 158697"/>
                <a:gd name="connsiteX7" fmla="*/ 91844 w 132851"/>
                <a:gd name="connsiteY7" fmla="*/ 102733 h 158697"/>
                <a:gd name="connsiteX8" fmla="*/ 93869 w 132851"/>
                <a:gd name="connsiteY8" fmla="*/ 93313 h 158697"/>
                <a:gd name="connsiteX9" fmla="*/ 128284 w 132851"/>
                <a:gd name="connsiteY9" fmla="*/ 14326 h 158697"/>
                <a:gd name="connsiteX10" fmla="*/ 133092 w 132851"/>
                <a:gd name="connsiteY10" fmla="*/ 5147 h 158697"/>
                <a:gd name="connsiteX11" fmla="*/ 130055 w 132851"/>
                <a:gd name="connsiteY11" fmla="*/ 2732 h 158697"/>
                <a:gd name="connsiteX12" fmla="*/ 127018 w 132851"/>
                <a:gd name="connsiteY12" fmla="*/ 4423 h 158697"/>
                <a:gd name="connsiteX13" fmla="*/ 93616 w 132851"/>
                <a:gd name="connsiteY13" fmla="*/ 75921 h 158697"/>
                <a:gd name="connsiteX14" fmla="*/ 83241 w 132851"/>
                <a:gd name="connsiteY14" fmla="*/ 26645 h 158697"/>
                <a:gd name="connsiteX15" fmla="*/ 49585 w 132851"/>
                <a:gd name="connsiteY15" fmla="*/ 75 h 158697"/>
                <a:gd name="connsiteX16" fmla="*/ 240 w 132851"/>
                <a:gd name="connsiteY16" fmla="*/ 44278 h 158697"/>
                <a:gd name="connsiteX17" fmla="*/ 5048 w 132851"/>
                <a:gd name="connsiteY17" fmla="*/ 46694 h 158697"/>
                <a:gd name="connsiteX18" fmla="*/ 6060 w 132851"/>
                <a:gd name="connsiteY18" fmla="*/ 45486 h 158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58697">
                  <a:moveTo>
                    <a:pt x="6060" y="45486"/>
                  </a:moveTo>
                  <a:cubicBezTo>
                    <a:pt x="15929" y="17708"/>
                    <a:pt x="43512" y="17466"/>
                    <a:pt x="46295" y="17466"/>
                  </a:cubicBezTo>
                  <a:cubicBezTo>
                    <a:pt x="84506" y="17466"/>
                    <a:pt x="87289" y="59737"/>
                    <a:pt x="87289" y="78820"/>
                  </a:cubicBezTo>
                  <a:cubicBezTo>
                    <a:pt x="87289" y="93554"/>
                    <a:pt x="86024" y="97660"/>
                    <a:pt x="84253" y="102491"/>
                  </a:cubicBezTo>
                  <a:cubicBezTo>
                    <a:pt x="78686" y="120124"/>
                    <a:pt x="71094" y="148144"/>
                    <a:pt x="71094" y="154424"/>
                  </a:cubicBezTo>
                  <a:cubicBezTo>
                    <a:pt x="71094" y="157081"/>
                    <a:pt x="72359" y="158772"/>
                    <a:pt x="74384" y="158772"/>
                  </a:cubicBezTo>
                  <a:cubicBezTo>
                    <a:pt x="77673" y="158772"/>
                    <a:pt x="79698" y="153458"/>
                    <a:pt x="82481" y="144279"/>
                  </a:cubicBezTo>
                  <a:cubicBezTo>
                    <a:pt x="88302" y="123989"/>
                    <a:pt x="90832" y="110221"/>
                    <a:pt x="91844" y="102733"/>
                  </a:cubicBezTo>
                  <a:cubicBezTo>
                    <a:pt x="92350" y="99593"/>
                    <a:pt x="92856" y="96453"/>
                    <a:pt x="93869" y="93313"/>
                  </a:cubicBezTo>
                  <a:cubicBezTo>
                    <a:pt x="101966" y="69399"/>
                    <a:pt x="118162" y="33408"/>
                    <a:pt x="128284" y="14326"/>
                  </a:cubicBezTo>
                  <a:cubicBezTo>
                    <a:pt x="130055" y="11428"/>
                    <a:pt x="133092" y="6113"/>
                    <a:pt x="133092" y="5147"/>
                  </a:cubicBezTo>
                  <a:cubicBezTo>
                    <a:pt x="133092" y="2732"/>
                    <a:pt x="130561" y="2732"/>
                    <a:pt x="130055" y="2732"/>
                  </a:cubicBezTo>
                  <a:cubicBezTo>
                    <a:pt x="129296" y="2732"/>
                    <a:pt x="127778" y="2732"/>
                    <a:pt x="127018" y="4423"/>
                  </a:cubicBezTo>
                  <a:cubicBezTo>
                    <a:pt x="113860" y="27370"/>
                    <a:pt x="103738" y="51525"/>
                    <a:pt x="93616" y="75921"/>
                  </a:cubicBezTo>
                  <a:cubicBezTo>
                    <a:pt x="93363" y="68433"/>
                    <a:pt x="93110" y="50075"/>
                    <a:pt x="83241" y="26645"/>
                  </a:cubicBezTo>
                  <a:cubicBezTo>
                    <a:pt x="77167" y="11911"/>
                    <a:pt x="67045" y="75"/>
                    <a:pt x="49585" y="75"/>
                  </a:cubicBezTo>
                  <a:cubicBezTo>
                    <a:pt x="17953" y="75"/>
                    <a:pt x="240" y="36790"/>
                    <a:pt x="240" y="44278"/>
                  </a:cubicBezTo>
                  <a:cubicBezTo>
                    <a:pt x="240" y="46694"/>
                    <a:pt x="2517" y="46694"/>
                    <a:pt x="5048" y="46694"/>
                  </a:cubicBezTo>
                  <a:lnTo>
                    <a:pt x="6060" y="4548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F8536CB-C15D-86F3-D7A8-F7CD477475F3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5383279" y="6257552"/>
              <a:ext cx="119743" cy="8285"/>
            </a:xfrm>
            <a:custGeom>
              <a:avLst/>
              <a:gdLst>
                <a:gd name="connsiteX0" fmla="*/ 112904 w 119743"/>
                <a:gd name="connsiteY0" fmla="*/ 8356 h 8285"/>
                <a:gd name="connsiteX1" fmla="*/ 119989 w 119743"/>
                <a:gd name="connsiteY1" fmla="*/ 4298 h 8285"/>
                <a:gd name="connsiteX2" fmla="*/ 112904 w 119743"/>
                <a:gd name="connsiteY2" fmla="*/ 71 h 8285"/>
                <a:gd name="connsiteX3" fmla="*/ 7331 w 119743"/>
                <a:gd name="connsiteY3" fmla="*/ 71 h 8285"/>
                <a:gd name="connsiteX4" fmla="*/ 246 w 119743"/>
                <a:gd name="connsiteY4" fmla="*/ 4129 h 8285"/>
                <a:gd name="connsiteX5" fmla="*/ 7331 w 119743"/>
                <a:gd name="connsiteY5" fmla="*/ 8356 h 8285"/>
                <a:gd name="connsiteX6" fmla="*/ 112904 w 119743"/>
                <a:gd name="connsiteY6" fmla="*/ 8356 h 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43" h="8285">
                  <a:moveTo>
                    <a:pt x="112904" y="8356"/>
                  </a:moveTo>
                  <a:cubicBezTo>
                    <a:pt x="115738" y="8356"/>
                    <a:pt x="119989" y="8356"/>
                    <a:pt x="119989" y="4298"/>
                  </a:cubicBezTo>
                  <a:cubicBezTo>
                    <a:pt x="119989" y="71"/>
                    <a:pt x="115915" y="71"/>
                    <a:pt x="112904" y="71"/>
                  </a:cubicBezTo>
                  <a:lnTo>
                    <a:pt x="7331" y="71"/>
                  </a:lnTo>
                  <a:cubicBezTo>
                    <a:pt x="4497" y="71"/>
                    <a:pt x="246" y="71"/>
                    <a:pt x="246" y="4129"/>
                  </a:cubicBezTo>
                  <a:cubicBezTo>
                    <a:pt x="246" y="8356"/>
                    <a:pt x="4320" y="8356"/>
                    <a:pt x="7331" y="8356"/>
                  </a:cubicBezTo>
                  <a:lnTo>
                    <a:pt x="112904" y="835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B084BFA-086A-A2FF-37B9-056CEB21B43D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5533465" y="6191779"/>
              <a:ext cx="78293" cy="112271"/>
            </a:xfrm>
            <a:custGeom>
              <a:avLst/>
              <a:gdLst>
                <a:gd name="connsiteX0" fmla="*/ 78546 w 78293"/>
                <a:gd name="connsiteY0" fmla="*/ 81569 h 112271"/>
                <a:gd name="connsiteX1" fmla="*/ 72523 w 78293"/>
                <a:gd name="connsiteY1" fmla="*/ 81569 h 112271"/>
                <a:gd name="connsiteX2" fmla="*/ 67918 w 78293"/>
                <a:gd name="connsiteY2" fmla="*/ 96956 h 112271"/>
                <a:gd name="connsiteX3" fmla="*/ 50381 w 78293"/>
                <a:gd name="connsiteY3" fmla="*/ 97970 h 112271"/>
                <a:gd name="connsiteX4" fmla="*/ 17788 w 78293"/>
                <a:gd name="connsiteY4" fmla="*/ 97970 h 112271"/>
                <a:gd name="connsiteX5" fmla="*/ 53215 w 78293"/>
                <a:gd name="connsiteY5" fmla="*/ 69564 h 112271"/>
                <a:gd name="connsiteX6" fmla="*/ 78546 w 78293"/>
                <a:gd name="connsiteY6" fmla="*/ 33042 h 112271"/>
                <a:gd name="connsiteX7" fmla="*/ 37096 w 78293"/>
                <a:gd name="connsiteY7" fmla="*/ 71 h 112271"/>
                <a:gd name="connsiteX8" fmla="*/ 252 w 78293"/>
                <a:gd name="connsiteY8" fmla="*/ 30337 h 112271"/>
                <a:gd name="connsiteX9" fmla="*/ 9640 w 78293"/>
                <a:gd name="connsiteY9" fmla="*/ 39805 h 112271"/>
                <a:gd name="connsiteX10" fmla="*/ 19028 w 78293"/>
                <a:gd name="connsiteY10" fmla="*/ 30844 h 112271"/>
                <a:gd name="connsiteX11" fmla="*/ 8577 w 78293"/>
                <a:gd name="connsiteY11" fmla="*/ 21882 h 112271"/>
                <a:gd name="connsiteX12" fmla="*/ 34439 w 78293"/>
                <a:gd name="connsiteY12" fmla="*/ 6158 h 112271"/>
                <a:gd name="connsiteX13" fmla="*/ 61364 w 78293"/>
                <a:gd name="connsiteY13" fmla="*/ 33042 h 112271"/>
                <a:gd name="connsiteX14" fmla="*/ 44713 w 78293"/>
                <a:gd name="connsiteY14" fmla="*/ 65506 h 112271"/>
                <a:gd name="connsiteX15" fmla="*/ 2023 w 78293"/>
                <a:gd name="connsiteY15" fmla="*/ 105748 h 112271"/>
                <a:gd name="connsiteX16" fmla="*/ 252 w 78293"/>
                <a:gd name="connsiteY16" fmla="*/ 112342 h 112271"/>
                <a:gd name="connsiteX17" fmla="*/ 73232 w 78293"/>
                <a:gd name="connsiteY17" fmla="*/ 112342 h 112271"/>
                <a:gd name="connsiteX18" fmla="*/ 78546 w 78293"/>
                <a:gd name="connsiteY18" fmla="*/ 81569 h 11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2271">
                  <a:moveTo>
                    <a:pt x="78546" y="81569"/>
                  </a:moveTo>
                  <a:lnTo>
                    <a:pt x="72523" y="81569"/>
                  </a:lnTo>
                  <a:cubicBezTo>
                    <a:pt x="71992" y="85289"/>
                    <a:pt x="70220" y="95265"/>
                    <a:pt x="67918" y="96956"/>
                  </a:cubicBezTo>
                  <a:cubicBezTo>
                    <a:pt x="66501" y="97970"/>
                    <a:pt x="52861" y="97970"/>
                    <a:pt x="50381" y="97970"/>
                  </a:cubicBezTo>
                  <a:lnTo>
                    <a:pt x="17788" y="97970"/>
                  </a:lnTo>
                  <a:cubicBezTo>
                    <a:pt x="36387" y="82245"/>
                    <a:pt x="42587" y="77511"/>
                    <a:pt x="53215" y="69564"/>
                  </a:cubicBezTo>
                  <a:cubicBezTo>
                    <a:pt x="66323" y="59588"/>
                    <a:pt x="78546" y="49105"/>
                    <a:pt x="78546" y="33042"/>
                  </a:cubicBezTo>
                  <a:cubicBezTo>
                    <a:pt x="78546" y="12583"/>
                    <a:pt x="59769" y="71"/>
                    <a:pt x="37096" y="71"/>
                  </a:cubicBezTo>
                  <a:cubicBezTo>
                    <a:pt x="15131" y="71"/>
                    <a:pt x="252" y="14781"/>
                    <a:pt x="252" y="30337"/>
                  </a:cubicBezTo>
                  <a:cubicBezTo>
                    <a:pt x="252" y="38960"/>
                    <a:pt x="7869" y="39805"/>
                    <a:pt x="9640" y="39805"/>
                  </a:cubicBezTo>
                  <a:cubicBezTo>
                    <a:pt x="13891" y="39805"/>
                    <a:pt x="19028" y="36931"/>
                    <a:pt x="19028" y="30844"/>
                  </a:cubicBezTo>
                  <a:cubicBezTo>
                    <a:pt x="19028" y="27800"/>
                    <a:pt x="17788" y="21882"/>
                    <a:pt x="8577" y="21882"/>
                  </a:cubicBezTo>
                  <a:cubicBezTo>
                    <a:pt x="14068" y="9877"/>
                    <a:pt x="26114" y="6158"/>
                    <a:pt x="34439" y="6158"/>
                  </a:cubicBezTo>
                  <a:cubicBezTo>
                    <a:pt x="52153" y="6158"/>
                    <a:pt x="61364" y="19346"/>
                    <a:pt x="61364" y="33042"/>
                  </a:cubicBezTo>
                  <a:cubicBezTo>
                    <a:pt x="61364" y="47752"/>
                    <a:pt x="50381" y="59419"/>
                    <a:pt x="44713" y="65506"/>
                  </a:cubicBezTo>
                  <a:lnTo>
                    <a:pt x="2023" y="105748"/>
                  </a:lnTo>
                  <a:cubicBezTo>
                    <a:pt x="252" y="107270"/>
                    <a:pt x="252" y="107608"/>
                    <a:pt x="252" y="112342"/>
                  </a:cubicBezTo>
                  <a:lnTo>
                    <a:pt x="73232" y="112342"/>
                  </a:lnTo>
                  <a:lnTo>
                    <a:pt x="78546" y="8156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1BFFB19A-F87F-28F1-7A3B-6D726566DA1E}"/>
              </a:ext>
            </a:extLst>
          </p:cNvPr>
          <p:cNvSpPr txBox="1"/>
          <p:nvPr/>
        </p:nvSpPr>
        <p:spPr>
          <a:xfrm>
            <a:off x="9330502" y="3506116"/>
            <a:ext cx="1965325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Opening solid angle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26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C2B4249E-0C31-4350-23B0-82EF316F49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Title 1">
            <a:extLst>
              <a:ext uri="{FF2B5EF4-FFF2-40B4-BE49-F238E27FC236}">
                <a16:creationId xmlns:a16="http://schemas.microsoft.com/office/drawing/2014/main" id="{AA5AD6ED-4A7D-415D-70CA-6779995A3379}"/>
              </a:ext>
            </a:extLst>
          </p:cNvPr>
          <p:cNvSpPr txBox="1">
            <a:spLocks/>
          </p:cNvSpPr>
          <p:nvPr/>
        </p:nvSpPr>
        <p:spPr>
          <a:xfrm>
            <a:off x="838200" y="471342"/>
            <a:ext cx="10515600" cy="798432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25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Compton brightness scaling: </a:t>
            </a:r>
            <a: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small-scale accelerator, large-scale radiation cone</a:t>
            </a:r>
            <a:b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AAA3B015-3642-5F23-DE30-A6104621978D}"/>
              </a:ext>
            </a:extLst>
          </p:cNvPr>
          <p:cNvCxnSpPr>
            <a:cxnSpLocks/>
          </p:cNvCxnSpPr>
          <p:nvPr/>
        </p:nvCxnSpPr>
        <p:spPr>
          <a:xfrm flipV="1">
            <a:off x="5446353" y="4333321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4" name="TextBox 453">
            <a:extLst>
              <a:ext uri="{FF2B5EF4-FFF2-40B4-BE49-F238E27FC236}">
                <a16:creationId xmlns:a16="http://schemas.microsoft.com/office/drawing/2014/main" id="{EDB3DAD6-DAA4-8CDC-EF51-D5CE90FE4CED}"/>
              </a:ext>
            </a:extLst>
          </p:cNvPr>
          <p:cNvSpPr txBox="1"/>
          <p:nvPr/>
        </p:nvSpPr>
        <p:spPr>
          <a:xfrm>
            <a:off x="2070581" y="5052564"/>
            <a:ext cx="509273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Design parameters</a:t>
            </a:r>
          </a:p>
        </p:txBody>
      </p:sp>
    </p:spTree>
    <p:extLst>
      <p:ext uri="{BB962C8B-B14F-4D97-AF65-F5344CB8AC3E}">
        <p14:creationId xmlns:p14="http://schemas.microsoft.com/office/powerpoint/2010/main" val="224630227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E2E6CBA-05C9-C016-1C8E-DEE46AF42B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aphic 19">
            <a:extLst>
              <a:ext uri="{FF2B5EF4-FFF2-40B4-BE49-F238E27FC236}">
                <a16:creationId xmlns:a16="http://schemas.microsoft.com/office/drawing/2014/main" id="{DDF264A0-C716-A134-1014-8AD26A9A0416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28" name="Freeform 27 1">
              <a:extLst>
                <a:ext uri="{FF2B5EF4-FFF2-40B4-BE49-F238E27FC236}">
                  <a16:creationId xmlns:a16="http://schemas.microsoft.com/office/drawing/2014/main" id="{C61FA8A3-5D26-A654-EC27-EC79540182F4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9" name="Freeform 28 1">
              <a:extLst>
                <a:ext uri="{FF2B5EF4-FFF2-40B4-BE49-F238E27FC236}">
                  <a16:creationId xmlns:a16="http://schemas.microsoft.com/office/drawing/2014/main" id="{D4CA0795-ACF2-0C45-4B07-C135EEFBD8EE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0" name="Freeform 29 1">
              <a:extLst>
                <a:ext uri="{FF2B5EF4-FFF2-40B4-BE49-F238E27FC236}">
                  <a16:creationId xmlns:a16="http://schemas.microsoft.com/office/drawing/2014/main" id="{FEA45F3D-7C8C-7926-9829-77A6A9F479D1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1" name="Freeform 30 1">
              <a:extLst>
                <a:ext uri="{FF2B5EF4-FFF2-40B4-BE49-F238E27FC236}">
                  <a16:creationId xmlns:a16="http://schemas.microsoft.com/office/drawing/2014/main" id="{C255BB01-B160-42AC-AD6C-60EFFB2F4289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2" name="Freeform 31 1">
              <a:extLst>
                <a:ext uri="{FF2B5EF4-FFF2-40B4-BE49-F238E27FC236}">
                  <a16:creationId xmlns:a16="http://schemas.microsoft.com/office/drawing/2014/main" id="{FA9F502C-B970-BD04-B6BF-7865F7B0F046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" name="Freeform 32 1">
              <a:extLst>
                <a:ext uri="{FF2B5EF4-FFF2-40B4-BE49-F238E27FC236}">
                  <a16:creationId xmlns:a16="http://schemas.microsoft.com/office/drawing/2014/main" id="{76BE5004-2E66-8E70-B9F8-BE07F69CCEAD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" name="Freeform 33 1">
              <a:extLst>
                <a:ext uri="{FF2B5EF4-FFF2-40B4-BE49-F238E27FC236}">
                  <a16:creationId xmlns:a16="http://schemas.microsoft.com/office/drawing/2014/main" id="{F935C62D-FF6E-DAAF-885C-2B427266308C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" name="Freeform 34 1">
              <a:extLst>
                <a:ext uri="{FF2B5EF4-FFF2-40B4-BE49-F238E27FC236}">
                  <a16:creationId xmlns:a16="http://schemas.microsoft.com/office/drawing/2014/main" id="{EE71C3E9-6B3E-773D-2BA7-4B63F4A9D43C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" name="Freeform 35 1">
              <a:extLst>
                <a:ext uri="{FF2B5EF4-FFF2-40B4-BE49-F238E27FC236}">
                  <a16:creationId xmlns:a16="http://schemas.microsoft.com/office/drawing/2014/main" id="{965E0628-5770-2339-352F-DC3307BEEA77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7" name="Freeform 36 1">
              <a:extLst>
                <a:ext uri="{FF2B5EF4-FFF2-40B4-BE49-F238E27FC236}">
                  <a16:creationId xmlns:a16="http://schemas.microsoft.com/office/drawing/2014/main" id="{F9975AB9-895C-24BF-69F7-FECB23383840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8" name="Freeform 37 1">
              <a:extLst>
                <a:ext uri="{FF2B5EF4-FFF2-40B4-BE49-F238E27FC236}">
                  <a16:creationId xmlns:a16="http://schemas.microsoft.com/office/drawing/2014/main" id="{FCAECFA6-DDFC-ACD7-7940-D267868B5F43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9" name="Freeform 38 1">
              <a:extLst>
                <a:ext uri="{FF2B5EF4-FFF2-40B4-BE49-F238E27FC236}">
                  <a16:creationId xmlns:a16="http://schemas.microsoft.com/office/drawing/2014/main" id="{42F56ACD-EE4D-4A87-7AD3-6BFDA1E008E2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0" name="Freeform 39 1">
              <a:extLst>
                <a:ext uri="{FF2B5EF4-FFF2-40B4-BE49-F238E27FC236}">
                  <a16:creationId xmlns:a16="http://schemas.microsoft.com/office/drawing/2014/main" id="{47EF9514-2C6B-A716-D233-978738A29FD2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1" name="Freeform 40 1">
              <a:extLst>
                <a:ext uri="{FF2B5EF4-FFF2-40B4-BE49-F238E27FC236}">
                  <a16:creationId xmlns:a16="http://schemas.microsoft.com/office/drawing/2014/main" id="{1AA04F29-DB01-2848-C696-9C66176E3369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2" name="Freeform 41 1">
              <a:extLst>
                <a:ext uri="{FF2B5EF4-FFF2-40B4-BE49-F238E27FC236}">
                  <a16:creationId xmlns:a16="http://schemas.microsoft.com/office/drawing/2014/main" id="{05A780E4-BC5C-E007-1448-7BAA4ED06DED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3" name="Freeform 42 1">
              <a:extLst>
                <a:ext uri="{FF2B5EF4-FFF2-40B4-BE49-F238E27FC236}">
                  <a16:creationId xmlns:a16="http://schemas.microsoft.com/office/drawing/2014/main" id="{001708AB-E7F5-99F4-F98E-752A746BB77C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4" name="Freeform 43 1">
              <a:extLst>
                <a:ext uri="{FF2B5EF4-FFF2-40B4-BE49-F238E27FC236}">
                  <a16:creationId xmlns:a16="http://schemas.microsoft.com/office/drawing/2014/main" id="{D1B6D8A0-9FB7-2269-999E-E59B05FDBFE6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5" name="Freeform 44 1">
              <a:extLst>
                <a:ext uri="{FF2B5EF4-FFF2-40B4-BE49-F238E27FC236}">
                  <a16:creationId xmlns:a16="http://schemas.microsoft.com/office/drawing/2014/main" id="{DEE885A9-4762-A1C8-1206-4E91CD0F91D1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6" name="Freeform 45 1">
              <a:extLst>
                <a:ext uri="{FF2B5EF4-FFF2-40B4-BE49-F238E27FC236}">
                  <a16:creationId xmlns:a16="http://schemas.microsoft.com/office/drawing/2014/main" id="{5BA0E5AA-1FF3-8AB3-95F7-7A314147B928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F7A028B-3B15-8F26-3004-33AFDA43A149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2233B66-5919-7D2C-7AB0-4BFB043FCBAB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073DA55-C208-956A-0526-EDDC69AF9C0E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7A77789-7D5F-3B83-9313-66FFE1864D57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94F59A0-4378-5E10-7102-50CD7EA618B6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628FB0E-88F7-3173-82E0-04E48C722FDF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3" name="Freeform 52 1">
              <a:extLst>
                <a:ext uri="{FF2B5EF4-FFF2-40B4-BE49-F238E27FC236}">
                  <a16:creationId xmlns:a16="http://schemas.microsoft.com/office/drawing/2014/main" id="{AFD66211-8D77-3732-C144-5567FB63CEFC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4" name="Freeform 53 1">
              <a:extLst>
                <a:ext uri="{FF2B5EF4-FFF2-40B4-BE49-F238E27FC236}">
                  <a16:creationId xmlns:a16="http://schemas.microsoft.com/office/drawing/2014/main" id="{BDB28C10-0F84-C245-9268-51C158EC1995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5" name="Freeform 54 1">
              <a:extLst>
                <a:ext uri="{FF2B5EF4-FFF2-40B4-BE49-F238E27FC236}">
                  <a16:creationId xmlns:a16="http://schemas.microsoft.com/office/drawing/2014/main" id="{6D65ACC5-DAA3-5EDA-67A5-C11745CE0646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6" name="Freeform 55 1">
              <a:extLst>
                <a:ext uri="{FF2B5EF4-FFF2-40B4-BE49-F238E27FC236}">
                  <a16:creationId xmlns:a16="http://schemas.microsoft.com/office/drawing/2014/main" id="{57E2F468-2B56-AD3B-FDBB-0E020D27E449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7" name="Freeform 56 1">
              <a:extLst>
                <a:ext uri="{FF2B5EF4-FFF2-40B4-BE49-F238E27FC236}">
                  <a16:creationId xmlns:a16="http://schemas.microsoft.com/office/drawing/2014/main" id="{B746B5BE-8D8E-360B-94A5-785882A9CC60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8" name="Freeform 57 1">
              <a:extLst>
                <a:ext uri="{FF2B5EF4-FFF2-40B4-BE49-F238E27FC236}">
                  <a16:creationId xmlns:a16="http://schemas.microsoft.com/office/drawing/2014/main" id="{FF7A7A74-E140-4326-41A3-D27C4E119516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59" name="Freeform 58 1">
              <a:extLst>
                <a:ext uri="{FF2B5EF4-FFF2-40B4-BE49-F238E27FC236}">
                  <a16:creationId xmlns:a16="http://schemas.microsoft.com/office/drawing/2014/main" id="{CE78DED0-4BB2-AD38-9512-A074B071BDC4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C845134-37FC-4927-3789-099CB91EE586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71F25AB0-063E-CAAE-9CBE-14F70D84191E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2BE6749-3CCB-8738-3BF7-8A53B12068A7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0D1D30A-988D-B28E-9CD8-AF8C64C1FB86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4" name="Freeform 63 1">
              <a:extLst>
                <a:ext uri="{FF2B5EF4-FFF2-40B4-BE49-F238E27FC236}">
                  <a16:creationId xmlns:a16="http://schemas.microsoft.com/office/drawing/2014/main" id="{74A2574C-5A34-12A3-E7A5-2FBFE3C2A41F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5" name="Freeform 64 1">
              <a:extLst>
                <a:ext uri="{FF2B5EF4-FFF2-40B4-BE49-F238E27FC236}">
                  <a16:creationId xmlns:a16="http://schemas.microsoft.com/office/drawing/2014/main" id="{5AF231E6-1DE5-9541-68C3-FC942F99370D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6" name="Freeform 65 1">
              <a:extLst>
                <a:ext uri="{FF2B5EF4-FFF2-40B4-BE49-F238E27FC236}">
                  <a16:creationId xmlns:a16="http://schemas.microsoft.com/office/drawing/2014/main" id="{890DC6F0-6A9F-03BD-B3A2-1159753D21B6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7" name="Freeform 66 1">
              <a:extLst>
                <a:ext uri="{FF2B5EF4-FFF2-40B4-BE49-F238E27FC236}">
                  <a16:creationId xmlns:a16="http://schemas.microsoft.com/office/drawing/2014/main" id="{42174593-463D-1FAC-2134-B6ADD98A8C82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8" name="Freeform 67 1">
              <a:extLst>
                <a:ext uri="{FF2B5EF4-FFF2-40B4-BE49-F238E27FC236}">
                  <a16:creationId xmlns:a16="http://schemas.microsoft.com/office/drawing/2014/main" id="{BBD0057F-BE25-761A-39B9-CD9280F166B7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69" name="Freeform 68 1">
              <a:extLst>
                <a:ext uri="{FF2B5EF4-FFF2-40B4-BE49-F238E27FC236}">
                  <a16:creationId xmlns:a16="http://schemas.microsoft.com/office/drawing/2014/main" id="{59AF0ED5-1463-C600-3E9A-4D7FC1317CB8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0" name="Freeform 69 1">
              <a:extLst>
                <a:ext uri="{FF2B5EF4-FFF2-40B4-BE49-F238E27FC236}">
                  <a16:creationId xmlns:a16="http://schemas.microsoft.com/office/drawing/2014/main" id="{0A84B4DD-7412-49CD-A885-FFEB7C6E437D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1" name="Freeform 70 1">
              <a:extLst>
                <a:ext uri="{FF2B5EF4-FFF2-40B4-BE49-F238E27FC236}">
                  <a16:creationId xmlns:a16="http://schemas.microsoft.com/office/drawing/2014/main" id="{09B8670D-EEA5-F743-BC30-473345DD677A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2" name="Freeform 71 1">
              <a:extLst>
                <a:ext uri="{FF2B5EF4-FFF2-40B4-BE49-F238E27FC236}">
                  <a16:creationId xmlns:a16="http://schemas.microsoft.com/office/drawing/2014/main" id="{88133607-A906-1E7B-BF4D-3CB597C57C3B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3" name="Freeform 72 1">
              <a:extLst>
                <a:ext uri="{FF2B5EF4-FFF2-40B4-BE49-F238E27FC236}">
                  <a16:creationId xmlns:a16="http://schemas.microsoft.com/office/drawing/2014/main" id="{FAA40BA4-6408-406C-C1DF-0C4DAB58D71C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4" name="Freeform 73 1">
              <a:extLst>
                <a:ext uri="{FF2B5EF4-FFF2-40B4-BE49-F238E27FC236}">
                  <a16:creationId xmlns:a16="http://schemas.microsoft.com/office/drawing/2014/main" id="{A58BB2EC-E78D-40BB-B314-1418666D0527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5" name="Freeform 74 1">
              <a:extLst>
                <a:ext uri="{FF2B5EF4-FFF2-40B4-BE49-F238E27FC236}">
                  <a16:creationId xmlns:a16="http://schemas.microsoft.com/office/drawing/2014/main" id="{7521C6A2-A8F8-B06C-D907-E4CC66D64BBD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6" name="Freeform 75 1">
              <a:extLst>
                <a:ext uri="{FF2B5EF4-FFF2-40B4-BE49-F238E27FC236}">
                  <a16:creationId xmlns:a16="http://schemas.microsoft.com/office/drawing/2014/main" id="{5F75C42E-5C18-86F5-00EE-FFF8630D0188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7" name="Freeform 76 1">
              <a:extLst>
                <a:ext uri="{FF2B5EF4-FFF2-40B4-BE49-F238E27FC236}">
                  <a16:creationId xmlns:a16="http://schemas.microsoft.com/office/drawing/2014/main" id="{F5C28D69-C6C5-C601-29E3-B8417137895E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8" name="Freeform 77 1">
              <a:extLst>
                <a:ext uri="{FF2B5EF4-FFF2-40B4-BE49-F238E27FC236}">
                  <a16:creationId xmlns:a16="http://schemas.microsoft.com/office/drawing/2014/main" id="{20A61815-A3A0-6F47-B975-7DCA874EB294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79" name="Freeform 78 1">
              <a:extLst>
                <a:ext uri="{FF2B5EF4-FFF2-40B4-BE49-F238E27FC236}">
                  <a16:creationId xmlns:a16="http://schemas.microsoft.com/office/drawing/2014/main" id="{9353673E-F773-40F0-0942-C7BE1A9E3D7D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0" name="Freeform 79 1">
              <a:extLst>
                <a:ext uri="{FF2B5EF4-FFF2-40B4-BE49-F238E27FC236}">
                  <a16:creationId xmlns:a16="http://schemas.microsoft.com/office/drawing/2014/main" id="{CFA2561C-1219-CFBB-D094-298111A1F477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1" name="Freeform 80 1">
              <a:extLst>
                <a:ext uri="{FF2B5EF4-FFF2-40B4-BE49-F238E27FC236}">
                  <a16:creationId xmlns:a16="http://schemas.microsoft.com/office/drawing/2014/main" id="{F0BD2FD7-7121-DC1A-2791-C1A6E65EC245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2" name="Freeform 81 1">
              <a:extLst>
                <a:ext uri="{FF2B5EF4-FFF2-40B4-BE49-F238E27FC236}">
                  <a16:creationId xmlns:a16="http://schemas.microsoft.com/office/drawing/2014/main" id="{8EA86080-1B9F-8CD6-436E-F529455D52C3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20098FE-891A-2327-5833-567798E3BCE3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AD8F1BA-F524-CB20-1C9F-3B73FB2C0E10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5" name="Freeform 84 1">
              <a:extLst>
                <a:ext uri="{FF2B5EF4-FFF2-40B4-BE49-F238E27FC236}">
                  <a16:creationId xmlns:a16="http://schemas.microsoft.com/office/drawing/2014/main" id="{8AA0145F-AD43-53A0-66C4-CBCF5E543177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6" name="Freeform 85 1">
              <a:extLst>
                <a:ext uri="{FF2B5EF4-FFF2-40B4-BE49-F238E27FC236}">
                  <a16:creationId xmlns:a16="http://schemas.microsoft.com/office/drawing/2014/main" id="{D8B35936-32BB-FD51-5538-C09FC6BE0EF9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7" name="Freeform 86 1">
              <a:extLst>
                <a:ext uri="{FF2B5EF4-FFF2-40B4-BE49-F238E27FC236}">
                  <a16:creationId xmlns:a16="http://schemas.microsoft.com/office/drawing/2014/main" id="{F02F58C7-4B3E-21D9-9E97-5CEFA1B5DE44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8" name="Freeform 87 1">
              <a:extLst>
                <a:ext uri="{FF2B5EF4-FFF2-40B4-BE49-F238E27FC236}">
                  <a16:creationId xmlns:a16="http://schemas.microsoft.com/office/drawing/2014/main" id="{AF706B99-3453-6FD8-959B-BD353CA985BE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89" name="Freeform 88 1">
              <a:extLst>
                <a:ext uri="{FF2B5EF4-FFF2-40B4-BE49-F238E27FC236}">
                  <a16:creationId xmlns:a16="http://schemas.microsoft.com/office/drawing/2014/main" id="{14C7EA4D-1204-4523-F11A-67F5ECFE5340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0" name="Freeform 89 1">
              <a:extLst>
                <a:ext uri="{FF2B5EF4-FFF2-40B4-BE49-F238E27FC236}">
                  <a16:creationId xmlns:a16="http://schemas.microsoft.com/office/drawing/2014/main" id="{090024F1-7047-17C9-D1DD-B28219CC9A9D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1" name="Freeform 90 1">
              <a:extLst>
                <a:ext uri="{FF2B5EF4-FFF2-40B4-BE49-F238E27FC236}">
                  <a16:creationId xmlns:a16="http://schemas.microsoft.com/office/drawing/2014/main" id="{2D0ACE9A-CA5F-CFAD-6F91-04AC7B621638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2" name="Freeform 91 1">
              <a:extLst>
                <a:ext uri="{FF2B5EF4-FFF2-40B4-BE49-F238E27FC236}">
                  <a16:creationId xmlns:a16="http://schemas.microsoft.com/office/drawing/2014/main" id="{9DC00D51-9D09-2DF1-2988-33691057C57E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3" name="Freeform 92 1">
              <a:extLst>
                <a:ext uri="{FF2B5EF4-FFF2-40B4-BE49-F238E27FC236}">
                  <a16:creationId xmlns:a16="http://schemas.microsoft.com/office/drawing/2014/main" id="{6E231C10-A771-F696-FFF9-46181CC5E710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4" name="Freeform 93 1">
              <a:extLst>
                <a:ext uri="{FF2B5EF4-FFF2-40B4-BE49-F238E27FC236}">
                  <a16:creationId xmlns:a16="http://schemas.microsoft.com/office/drawing/2014/main" id="{513F0BA5-60BA-9DEF-B1B0-50AE3FBE0EDD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5" name="Freeform 94 1">
              <a:extLst>
                <a:ext uri="{FF2B5EF4-FFF2-40B4-BE49-F238E27FC236}">
                  <a16:creationId xmlns:a16="http://schemas.microsoft.com/office/drawing/2014/main" id="{A7EFB000-0AA7-DDB2-98D8-A386075A5AAB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6" name="Freeform 95 1">
              <a:extLst>
                <a:ext uri="{FF2B5EF4-FFF2-40B4-BE49-F238E27FC236}">
                  <a16:creationId xmlns:a16="http://schemas.microsoft.com/office/drawing/2014/main" id="{9FA47A82-B3D0-39DC-9050-5E1C1D923BBB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7" name="Freeform 96 1">
              <a:extLst>
                <a:ext uri="{FF2B5EF4-FFF2-40B4-BE49-F238E27FC236}">
                  <a16:creationId xmlns:a16="http://schemas.microsoft.com/office/drawing/2014/main" id="{F4D8D762-0D4F-6187-0F88-8E15374DAC96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8" name="Freeform 97 1">
              <a:extLst>
                <a:ext uri="{FF2B5EF4-FFF2-40B4-BE49-F238E27FC236}">
                  <a16:creationId xmlns:a16="http://schemas.microsoft.com/office/drawing/2014/main" id="{4EB101DC-1D24-D317-5720-546444AEB39B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99" name="Freeform 98 1">
              <a:extLst>
                <a:ext uri="{FF2B5EF4-FFF2-40B4-BE49-F238E27FC236}">
                  <a16:creationId xmlns:a16="http://schemas.microsoft.com/office/drawing/2014/main" id="{FF0DA596-24DE-A7C2-6AC3-C6068B494180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0" name="Freeform 99 1">
              <a:extLst>
                <a:ext uri="{FF2B5EF4-FFF2-40B4-BE49-F238E27FC236}">
                  <a16:creationId xmlns:a16="http://schemas.microsoft.com/office/drawing/2014/main" id="{F31E8138-3BEE-7285-F389-EB923C41987C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1" name="Freeform 100 1">
              <a:extLst>
                <a:ext uri="{FF2B5EF4-FFF2-40B4-BE49-F238E27FC236}">
                  <a16:creationId xmlns:a16="http://schemas.microsoft.com/office/drawing/2014/main" id="{B7D00806-CDAD-1761-2AED-EBDD5A6310F4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2" name="Freeform 101 1">
              <a:extLst>
                <a:ext uri="{FF2B5EF4-FFF2-40B4-BE49-F238E27FC236}">
                  <a16:creationId xmlns:a16="http://schemas.microsoft.com/office/drawing/2014/main" id="{70F93628-4C1B-C449-4DC0-247763EB8F2A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3" name="Freeform 102 1">
              <a:extLst>
                <a:ext uri="{FF2B5EF4-FFF2-40B4-BE49-F238E27FC236}">
                  <a16:creationId xmlns:a16="http://schemas.microsoft.com/office/drawing/2014/main" id="{C3132191-2CC5-68CA-EC55-5F09E0F43927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4" name="Freeform 103 1">
              <a:extLst>
                <a:ext uri="{FF2B5EF4-FFF2-40B4-BE49-F238E27FC236}">
                  <a16:creationId xmlns:a16="http://schemas.microsoft.com/office/drawing/2014/main" id="{19A6C8C0-299E-6D9B-D7C0-50664949FF98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5" name="Freeform 104 1">
              <a:extLst>
                <a:ext uri="{FF2B5EF4-FFF2-40B4-BE49-F238E27FC236}">
                  <a16:creationId xmlns:a16="http://schemas.microsoft.com/office/drawing/2014/main" id="{287EB771-C2C5-60FA-8455-E1772B1F0BB4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6" name="Freeform 105 1">
              <a:extLst>
                <a:ext uri="{FF2B5EF4-FFF2-40B4-BE49-F238E27FC236}">
                  <a16:creationId xmlns:a16="http://schemas.microsoft.com/office/drawing/2014/main" id="{D732EDEE-F512-9C54-5C85-58735BC0C417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7" name="Freeform 106 1">
              <a:extLst>
                <a:ext uri="{FF2B5EF4-FFF2-40B4-BE49-F238E27FC236}">
                  <a16:creationId xmlns:a16="http://schemas.microsoft.com/office/drawing/2014/main" id="{010A79DE-5EE1-6513-158D-DF7610178298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8" name="Freeform 107 1">
              <a:extLst>
                <a:ext uri="{FF2B5EF4-FFF2-40B4-BE49-F238E27FC236}">
                  <a16:creationId xmlns:a16="http://schemas.microsoft.com/office/drawing/2014/main" id="{CB7C3D47-856F-C9B9-6FE7-7359ABDAF19E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09" name="Freeform 108 1">
              <a:extLst>
                <a:ext uri="{FF2B5EF4-FFF2-40B4-BE49-F238E27FC236}">
                  <a16:creationId xmlns:a16="http://schemas.microsoft.com/office/drawing/2014/main" id="{DC2A90DB-E9D3-94B1-9609-0D9FD55D20D5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0" name="Freeform 109 1">
              <a:extLst>
                <a:ext uri="{FF2B5EF4-FFF2-40B4-BE49-F238E27FC236}">
                  <a16:creationId xmlns:a16="http://schemas.microsoft.com/office/drawing/2014/main" id="{EC47DC32-BB8B-89EF-6BFC-AE248BB35AE7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1" name="Freeform 110 1">
              <a:extLst>
                <a:ext uri="{FF2B5EF4-FFF2-40B4-BE49-F238E27FC236}">
                  <a16:creationId xmlns:a16="http://schemas.microsoft.com/office/drawing/2014/main" id="{B209ABCD-547F-8DF8-9014-1694CDE48614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2" name="Freeform 111 1">
              <a:extLst>
                <a:ext uri="{FF2B5EF4-FFF2-40B4-BE49-F238E27FC236}">
                  <a16:creationId xmlns:a16="http://schemas.microsoft.com/office/drawing/2014/main" id="{28926CA9-F954-B50E-9C20-B361175EECBA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3" name="Freeform 112 1">
              <a:extLst>
                <a:ext uri="{FF2B5EF4-FFF2-40B4-BE49-F238E27FC236}">
                  <a16:creationId xmlns:a16="http://schemas.microsoft.com/office/drawing/2014/main" id="{24B4AFEB-838E-97A7-578B-AD5B9BEBCAA7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4" name="Freeform 113 1">
              <a:extLst>
                <a:ext uri="{FF2B5EF4-FFF2-40B4-BE49-F238E27FC236}">
                  <a16:creationId xmlns:a16="http://schemas.microsoft.com/office/drawing/2014/main" id="{028A8E20-85D9-0A10-79FC-B8B3B6E3955A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5" name="Freeform 114 1">
              <a:extLst>
                <a:ext uri="{FF2B5EF4-FFF2-40B4-BE49-F238E27FC236}">
                  <a16:creationId xmlns:a16="http://schemas.microsoft.com/office/drawing/2014/main" id="{DB4A0DDC-F3B1-A2F1-CA4B-3A748D2E3FAB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6" name="Freeform 115 1">
              <a:extLst>
                <a:ext uri="{FF2B5EF4-FFF2-40B4-BE49-F238E27FC236}">
                  <a16:creationId xmlns:a16="http://schemas.microsoft.com/office/drawing/2014/main" id="{9E545258-521A-526B-C667-2C0254D16F98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7" name="Freeform 116 1">
              <a:extLst>
                <a:ext uri="{FF2B5EF4-FFF2-40B4-BE49-F238E27FC236}">
                  <a16:creationId xmlns:a16="http://schemas.microsoft.com/office/drawing/2014/main" id="{5EAD65AA-390A-237C-B1B0-B0EF7732675F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8" name="Freeform 117 1">
              <a:extLst>
                <a:ext uri="{FF2B5EF4-FFF2-40B4-BE49-F238E27FC236}">
                  <a16:creationId xmlns:a16="http://schemas.microsoft.com/office/drawing/2014/main" id="{AFE0586C-49AF-D52E-45B3-96C0946CB17C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" name="Freeform 118 1">
              <a:extLst>
                <a:ext uri="{FF2B5EF4-FFF2-40B4-BE49-F238E27FC236}">
                  <a16:creationId xmlns:a16="http://schemas.microsoft.com/office/drawing/2014/main" id="{A0C3845A-AA55-995C-7004-21D3AF527A5D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0" name="Graphic 19">
            <a:extLst>
              <a:ext uri="{FF2B5EF4-FFF2-40B4-BE49-F238E27FC236}">
                <a16:creationId xmlns:a16="http://schemas.microsoft.com/office/drawing/2014/main" id="{9A4D1964-CDCC-A55D-D1A3-9CE8CDB5242A}"/>
              </a:ext>
            </a:extLst>
          </p:cNvPr>
          <p:cNvGrpSpPr/>
          <p:nvPr/>
        </p:nvGrpSpPr>
        <p:grpSpPr>
          <a:xfrm>
            <a:off x="1895139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1" name="Freeform 120 1">
              <a:extLst>
                <a:ext uri="{FF2B5EF4-FFF2-40B4-BE49-F238E27FC236}">
                  <a16:creationId xmlns:a16="http://schemas.microsoft.com/office/drawing/2014/main" id="{03017D93-B8B7-6587-352B-7A15409D62B2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" name="Freeform 121 1">
              <a:extLst>
                <a:ext uri="{FF2B5EF4-FFF2-40B4-BE49-F238E27FC236}">
                  <a16:creationId xmlns:a16="http://schemas.microsoft.com/office/drawing/2014/main" id="{91A5BE50-1F87-359E-525A-B81EDF9708DC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" name="Freeform 122 1">
              <a:extLst>
                <a:ext uri="{FF2B5EF4-FFF2-40B4-BE49-F238E27FC236}">
                  <a16:creationId xmlns:a16="http://schemas.microsoft.com/office/drawing/2014/main" id="{5AF89B33-3B04-0955-0825-916E73668A90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" name="Freeform 123 1">
              <a:extLst>
                <a:ext uri="{FF2B5EF4-FFF2-40B4-BE49-F238E27FC236}">
                  <a16:creationId xmlns:a16="http://schemas.microsoft.com/office/drawing/2014/main" id="{EC868247-56B8-4B4E-CDA1-518ED653D491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5" name="Graphic 19">
            <a:extLst>
              <a:ext uri="{FF2B5EF4-FFF2-40B4-BE49-F238E27FC236}">
                <a16:creationId xmlns:a16="http://schemas.microsoft.com/office/drawing/2014/main" id="{39B94AEA-29ED-1017-744B-D5328185AE1F}"/>
              </a:ext>
            </a:extLst>
          </p:cNvPr>
          <p:cNvGrpSpPr/>
          <p:nvPr/>
        </p:nvGrpSpPr>
        <p:grpSpPr>
          <a:xfrm>
            <a:off x="3005605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6" name="Freeform 125 1">
              <a:extLst>
                <a:ext uri="{FF2B5EF4-FFF2-40B4-BE49-F238E27FC236}">
                  <a16:creationId xmlns:a16="http://schemas.microsoft.com/office/drawing/2014/main" id="{CFECA75F-BDB6-E5A3-39B5-9B19B4E407BE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" name="Freeform 126 1">
              <a:extLst>
                <a:ext uri="{FF2B5EF4-FFF2-40B4-BE49-F238E27FC236}">
                  <a16:creationId xmlns:a16="http://schemas.microsoft.com/office/drawing/2014/main" id="{000AB749-C5FE-0CCF-C1E1-88718395D5C2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" name="Freeform 127 1">
              <a:extLst>
                <a:ext uri="{FF2B5EF4-FFF2-40B4-BE49-F238E27FC236}">
                  <a16:creationId xmlns:a16="http://schemas.microsoft.com/office/drawing/2014/main" id="{C6AF20C1-D6DF-6A3B-D2D3-D465F037FF46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" name="Freeform 128 1">
              <a:extLst>
                <a:ext uri="{FF2B5EF4-FFF2-40B4-BE49-F238E27FC236}">
                  <a16:creationId xmlns:a16="http://schemas.microsoft.com/office/drawing/2014/main" id="{B3732229-89BC-F562-B59D-357BC8C65053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" name="Graphic 19">
            <a:extLst>
              <a:ext uri="{FF2B5EF4-FFF2-40B4-BE49-F238E27FC236}">
                <a16:creationId xmlns:a16="http://schemas.microsoft.com/office/drawing/2014/main" id="{C7B37841-41CE-DBE3-0A3F-E17337A601B7}"/>
              </a:ext>
            </a:extLst>
          </p:cNvPr>
          <p:cNvGrpSpPr/>
          <p:nvPr/>
        </p:nvGrpSpPr>
        <p:grpSpPr>
          <a:xfrm>
            <a:off x="4167344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31" name="Freeform 130 1">
              <a:extLst>
                <a:ext uri="{FF2B5EF4-FFF2-40B4-BE49-F238E27FC236}">
                  <a16:creationId xmlns:a16="http://schemas.microsoft.com/office/drawing/2014/main" id="{FFC923E1-4876-1E0F-8902-958B827A560E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" name="Freeform 131 1">
              <a:extLst>
                <a:ext uri="{FF2B5EF4-FFF2-40B4-BE49-F238E27FC236}">
                  <a16:creationId xmlns:a16="http://schemas.microsoft.com/office/drawing/2014/main" id="{3AC35950-1FD0-0F9B-5CAD-375DA24329F2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" name="Freeform 132 1">
              <a:extLst>
                <a:ext uri="{FF2B5EF4-FFF2-40B4-BE49-F238E27FC236}">
                  <a16:creationId xmlns:a16="http://schemas.microsoft.com/office/drawing/2014/main" id="{D60C0226-2D3E-FBF2-55B1-E65570040029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4" name="Graphic 19">
            <a:extLst>
              <a:ext uri="{FF2B5EF4-FFF2-40B4-BE49-F238E27FC236}">
                <a16:creationId xmlns:a16="http://schemas.microsoft.com/office/drawing/2014/main" id="{000AC526-7625-774D-1F4D-B7CC505BF630}"/>
              </a:ext>
            </a:extLst>
          </p:cNvPr>
          <p:cNvGrpSpPr/>
          <p:nvPr/>
        </p:nvGrpSpPr>
        <p:grpSpPr>
          <a:xfrm>
            <a:off x="5277808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35" name="Freeform 134 1">
              <a:extLst>
                <a:ext uri="{FF2B5EF4-FFF2-40B4-BE49-F238E27FC236}">
                  <a16:creationId xmlns:a16="http://schemas.microsoft.com/office/drawing/2014/main" id="{4095C912-A758-1BA5-C5FD-CB32528ECD70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" name="Freeform 135 1">
              <a:extLst>
                <a:ext uri="{FF2B5EF4-FFF2-40B4-BE49-F238E27FC236}">
                  <a16:creationId xmlns:a16="http://schemas.microsoft.com/office/drawing/2014/main" id="{CDDB4967-5F45-B3CA-59ED-B490CEF780A1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" name="Freeform 136 1">
              <a:extLst>
                <a:ext uri="{FF2B5EF4-FFF2-40B4-BE49-F238E27FC236}">
                  <a16:creationId xmlns:a16="http://schemas.microsoft.com/office/drawing/2014/main" id="{71400230-C88C-D614-DB17-5103ED01C11D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8" name="Graphic 19">
            <a:extLst>
              <a:ext uri="{FF2B5EF4-FFF2-40B4-BE49-F238E27FC236}">
                <a16:creationId xmlns:a16="http://schemas.microsoft.com/office/drawing/2014/main" id="{B77C737F-F1E2-40E4-08C5-38D3FA73B213}"/>
              </a:ext>
            </a:extLst>
          </p:cNvPr>
          <p:cNvGrpSpPr/>
          <p:nvPr/>
        </p:nvGrpSpPr>
        <p:grpSpPr>
          <a:xfrm>
            <a:off x="6388261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9" name="Freeform 138 1">
              <a:extLst>
                <a:ext uri="{FF2B5EF4-FFF2-40B4-BE49-F238E27FC236}">
                  <a16:creationId xmlns:a16="http://schemas.microsoft.com/office/drawing/2014/main" id="{1B9B1C58-873F-2719-41C6-867322211F49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" name="Freeform 139 1">
              <a:extLst>
                <a:ext uri="{FF2B5EF4-FFF2-40B4-BE49-F238E27FC236}">
                  <a16:creationId xmlns:a16="http://schemas.microsoft.com/office/drawing/2014/main" id="{54245255-77FF-A1E6-6965-89F33FB503B8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" name="Freeform 140 1">
              <a:extLst>
                <a:ext uri="{FF2B5EF4-FFF2-40B4-BE49-F238E27FC236}">
                  <a16:creationId xmlns:a16="http://schemas.microsoft.com/office/drawing/2014/main" id="{449CA469-EC05-DD0A-90E5-12C1F4F0DF2A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59" name="Graphic 19">
            <a:extLst>
              <a:ext uri="{FF2B5EF4-FFF2-40B4-BE49-F238E27FC236}">
                <a16:creationId xmlns:a16="http://schemas.microsoft.com/office/drawing/2014/main" id="{FE317C0B-EBB4-B4A9-122F-CCCA292A1A29}"/>
              </a:ext>
            </a:extLst>
          </p:cNvPr>
          <p:cNvGrpSpPr/>
          <p:nvPr/>
        </p:nvGrpSpPr>
        <p:grpSpPr>
          <a:xfrm>
            <a:off x="2061934" y="1330014"/>
            <a:ext cx="5110403" cy="4015317"/>
            <a:chOff x="4124325" y="1724025"/>
            <a:chExt cx="4133850" cy="3248025"/>
          </a:xfrm>
        </p:grpSpPr>
        <p:sp>
          <p:nvSpPr>
            <p:cNvPr id="160" name="Freeform 159 1">
              <a:extLst>
                <a:ext uri="{FF2B5EF4-FFF2-40B4-BE49-F238E27FC236}">
                  <a16:creationId xmlns:a16="http://schemas.microsoft.com/office/drawing/2014/main" id="{02C7E7B0-A5F1-C9A6-3641-140662524CA0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1" name="Freeform 160 1">
              <a:extLst>
                <a:ext uri="{FF2B5EF4-FFF2-40B4-BE49-F238E27FC236}">
                  <a16:creationId xmlns:a16="http://schemas.microsoft.com/office/drawing/2014/main" id="{EF553886-1CDB-F6C7-3438-1AE3A4979508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2" name="Freeform 161 1">
              <a:extLst>
                <a:ext uri="{FF2B5EF4-FFF2-40B4-BE49-F238E27FC236}">
                  <a16:creationId xmlns:a16="http://schemas.microsoft.com/office/drawing/2014/main" id="{80C44938-D608-7E0A-1EBD-A810AD4AFC86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902124D-33E3-7967-2808-876908691C64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6C734ECB-2C0C-6A5F-F2A1-ADD3D11B3290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F9125A8F-5984-E556-96A0-79E549E1B7D5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C3A63B7E-4BF0-6DC1-4A53-1595D06E108D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BAF3726-85BA-C631-8AFB-36115F207132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3F105187-6112-F66A-FA8C-71A9BDA9D451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69" name="Freeform 168 1">
              <a:extLst>
                <a:ext uri="{FF2B5EF4-FFF2-40B4-BE49-F238E27FC236}">
                  <a16:creationId xmlns:a16="http://schemas.microsoft.com/office/drawing/2014/main" id="{B3BD0443-97B7-EE9D-0F75-F96A13A99E2F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0" name="Freeform 169 1">
              <a:extLst>
                <a:ext uri="{FF2B5EF4-FFF2-40B4-BE49-F238E27FC236}">
                  <a16:creationId xmlns:a16="http://schemas.microsoft.com/office/drawing/2014/main" id="{7D4DC138-99D5-EA42-0FE3-5B4E892BBD19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1" name="Freeform 170 1">
              <a:extLst>
                <a:ext uri="{FF2B5EF4-FFF2-40B4-BE49-F238E27FC236}">
                  <a16:creationId xmlns:a16="http://schemas.microsoft.com/office/drawing/2014/main" id="{55463C7F-8452-53DD-484B-711A9E3735D2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2" name="Freeform 171 1">
              <a:extLst>
                <a:ext uri="{FF2B5EF4-FFF2-40B4-BE49-F238E27FC236}">
                  <a16:creationId xmlns:a16="http://schemas.microsoft.com/office/drawing/2014/main" id="{8ED1667C-4EF1-37C3-D10F-B18128EB4FB5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3" name="Freeform 172 1">
              <a:extLst>
                <a:ext uri="{FF2B5EF4-FFF2-40B4-BE49-F238E27FC236}">
                  <a16:creationId xmlns:a16="http://schemas.microsoft.com/office/drawing/2014/main" id="{1468434F-A33C-6B03-79A5-8A65EB1C8B3B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37FDDC2-23B0-12A3-EB5F-A28B81FAAAA8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CA1D908-F6AB-F621-EF0B-50B1A3D24718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B28AE98-8945-7B36-22DC-9FED5252770C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6F42391-069C-CDF7-75F2-BCAEDAD87693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4CBC795-B901-8F7C-43D8-9563DEE4F390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289C7BF5-8CAE-CD5A-D001-8322D7F75CE6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0" name="Freeform 179 1">
              <a:extLst>
                <a:ext uri="{FF2B5EF4-FFF2-40B4-BE49-F238E27FC236}">
                  <a16:creationId xmlns:a16="http://schemas.microsoft.com/office/drawing/2014/main" id="{82A340D6-2F6D-53F5-48E3-4B44D9539947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1" name="Freeform 180 1">
              <a:extLst>
                <a:ext uri="{FF2B5EF4-FFF2-40B4-BE49-F238E27FC236}">
                  <a16:creationId xmlns:a16="http://schemas.microsoft.com/office/drawing/2014/main" id="{A8069B44-E6C0-9834-7777-D677754DC294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2" name="Freeform 181 1">
              <a:extLst>
                <a:ext uri="{FF2B5EF4-FFF2-40B4-BE49-F238E27FC236}">
                  <a16:creationId xmlns:a16="http://schemas.microsoft.com/office/drawing/2014/main" id="{AB99E8D6-A491-D881-6D49-C8827D2618EE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3" name="Freeform 182 1">
              <a:extLst>
                <a:ext uri="{FF2B5EF4-FFF2-40B4-BE49-F238E27FC236}">
                  <a16:creationId xmlns:a16="http://schemas.microsoft.com/office/drawing/2014/main" id="{440C50A7-A219-1E8C-997F-BB38E2C4BCA3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4" name="Freeform 183 1">
              <a:extLst>
                <a:ext uri="{FF2B5EF4-FFF2-40B4-BE49-F238E27FC236}">
                  <a16:creationId xmlns:a16="http://schemas.microsoft.com/office/drawing/2014/main" id="{0CA5FF45-65FB-4702-53FC-8A716F15BE42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EA70FA4-FBDF-0B05-FC92-624B4156420E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6D3B40E-450C-26A4-0DAF-61C0B2DB6870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40DE01B-429B-FD06-9B53-44F416890BE8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F4FB863D-DF81-75D1-38C7-02B2A3F3C27E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A39BD5C9-2221-927A-2A3C-464FE1F7DAC1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6365C73-9323-96A2-F0FB-48F013C58A0D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E1C75C5E-40FC-4D80-BEAD-7B0D310629C3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7C44ABC-4432-8192-5FAF-46CA0DB7FB67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EE87A06-8D0A-BDCB-B202-3A45AD233FE9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51202FD-F7A8-50C4-E720-61F106BE1476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6BB661D-5C7B-7A33-52F5-0A5F02F8DD19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020DD03-6F3C-110B-EEFB-9B3C4AA368F4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B067745-6202-1D4E-3577-195BEF4D31B0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245D9EE-ABA7-2EED-72F5-925E6B13EC34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CC6702A8-C68A-6107-633E-E3CD85C456AF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3DD6D8E-7858-FBCD-703C-ECD22FF2F4F3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A52AFC8-3E44-D73A-E36B-6E1E8648CE56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ADD33867-D3EB-E02E-F6E5-EB9BF0D87FE7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906DB01-B17D-99DC-5248-5329D1F11B76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51BC137-D44D-5A66-08EA-F54717C8966D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BC97AC2F-CD36-0A74-8D5B-F741A2ACE170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532D86B-8AFA-B2FE-6DBE-39F992677982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00312E61-0681-E881-A0B8-FEC86545CD5B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E82F65CD-C6ED-E383-5B45-64FEF130F3CD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0508244-E354-DCCE-F8D2-03E941FEEB7C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A7B056E5-B8E5-9A3D-3B0D-AD3368A7CCC6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4D1A7FF-4905-FF49-8FE7-1B4E9E6013A3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591466C5-B0FD-A779-A5B3-2BD17E44F6FF}"/>
              </a:ext>
            </a:extLst>
          </p:cNvPr>
          <p:cNvSpPr/>
          <p:nvPr/>
        </p:nvSpPr>
        <p:spPr>
          <a:xfrm>
            <a:off x="1679523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213" name="Graphic 19">
            <a:extLst>
              <a:ext uri="{FF2B5EF4-FFF2-40B4-BE49-F238E27FC236}">
                <a16:creationId xmlns:a16="http://schemas.microsoft.com/office/drawing/2014/main" id="{1D960828-C8DA-2F1B-FB04-5E57D29BEA9C}"/>
              </a:ext>
            </a:extLst>
          </p:cNvPr>
          <p:cNvGrpSpPr/>
          <p:nvPr/>
        </p:nvGrpSpPr>
        <p:grpSpPr>
          <a:xfrm>
            <a:off x="1764709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44CADEF7-7050-B2F8-D88B-DCFEE129DBE6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B05262F-D0DB-FF31-60C1-B4A050813535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0C043CB5-9715-AA1C-7719-C3735A37A002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17" name="Graphic 19">
            <a:extLst>
              <a:ext uri="{FF2B5EF4-FFF2-40B4-BE49-F238E27FC236}">
                <a16:creationId xmlns:a16="http://schemas.microsoft.com/office/drawing/2014/main" id="{0532A0EB-3116-B0D0-CC6F-E193B499C8A8}"/>
              </a:ext>
            </a:extLst>
          </p:cNvPr>
          <p:cNvGrpSpPr/>
          <p:nvPr/>
        </p:nvGrpSpPr>
        <p:grpSpPr>
          <a:xfrm>
            <a:off x="1679523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E9DF9815-ABC4-3856-6CDB-F4220E9102E6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FC65EEB-B11E-8500-E648-1297D0CF43CF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6D444F1D-5F3E-D304-6555-47DBEC81D436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F8D05924-C2E0-B6EF-16EA-EA092F29D9FE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2" name="Graphic 19">
            <a:extLst>
              <a:ext uri="{FF2B5EF4-FFF2-40B4-BE49-F238E27FC236}">
                <a16:creationId xmlns:a16="http://schemas.microsoft.com/office/drawing/2014/main" id="{51F97609-C958-27F2-4970-7412714F4CA7}"/>
              </a:ext>
            </a:extLst>
          </p:cNvPr>
          <p:cNvGrpSpPr/>
          <p:nvPr/>
        </p:nvGrpSpPr>
        <p:grpSpPr>
          <a:xfrm>
            <a:off x="1679523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7455370-D54B-E05E-89CE-3EF93A4C82F3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8DA46511-5E6A-97C2-B7B7-A969E18C3FE7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5ECF9BB-B61F-112A-AFAF-FFA61F7548E4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BCAF767-B15C-C146-AE66-23B1E14074C3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27" name="Graphic 19">
            <a:extLst>
              <a:ext uri="{FF2B5EF4-FFF2-40B4-BE49-F238E27FC236}">
                <a16:creationId xmlns:a16="http://schemas.microsoft.com/office/drawing/2014/main" id="{6D78BFA5-A135-4597-61BE-EB9535E914E0}"/>
              </a:ext>
            </a:extLst>
          </p:cNvPr>
          <p:cNvGrpSpPr/>
          <p:nvPr/>
        </p:nvGrpSpPr>
        <p:grpSpPr>
          <a:xfrm>
            <a:off x="1679523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24F67C6-9D55-7023-AC57-29B3BF9E35D2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9B57CC1-BD8D-4812-3418-71A84CC60943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12BC0BBB-6588-079B-EE40-E5B1E50C3385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4E606D8-1425-4251-AAEE-972BB007E796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232" name="Graphic 19">
            <a:extLst>
              <a:ext uri="{FF2B5EF4-FFF2-40B4-BE49-F238E27FC236}">
                <a16:creationId xmlns:a16="http://schemas.microsoft.com/office/drawing/2014/main" id="{8203A4EE-07BF-CB05-F24D-0F95F2CFB8FC}"/>
              </a:ext>
            </a:extLst>
          </p:cNvPr>
          <p:cNvGrpSpPr/>
          <p:nvPr/>
        </p:nvGrpSpPr>
        <p:grpSpPr>
          <a:xfrm>
            <a:off x="1372033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16CF3E45-C646-983B-7991-D579F95154A1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05138E43-5E0D-5BE1-AA6D-8EA9B5AB4D83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EB4C3DB9-8369-4ACB-D459-3501C10DB80E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86F6EEE-529A-7C77-5A43-83C56B0ADD47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9BB1E433-120D-2800-EB3C-A9F0E314E6E4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9B1E0EDB-7BA9-C859-6A55-B27C8E751020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270D94A-313F-FBCF-3C46-72B01A123A77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615C7DE7-74B4-38CE-F9D5-F8EA780E0046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368C66F-5B0D-0FD5-C326-F2DD754AFFC5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E4F76457-F6EB-AD9A-F4FF-A38D3D6ACB2C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D36FE8B-5CE1-94A6-03F3-3BAD2E6EBA73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5D0BF4E-8BD2-5A04-28D5-A16C38290408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3EE8331D-F352-6D05-744D-5699DFFE0B13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DAB58F5-749E-6CC5-06C6-013C83605909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C146C71-FA4B-69F8-BFD3-4C6156FE522F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07B8F21-370E-BA79-1938-B8E89A1D55FC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939BE4A1-9090-E77B-339B-FAC39C7FB4D9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390260E-4ED5-732D-C51F-B24FCFAFD3A3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0838DBA0-88A3-412B-EB2B-7EFBACC1161F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D5F9B841-1234-C805-E1A2-36A9A7D424D6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A637DE8-7619-422E-417D-6185EAC0CA3B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4E5DF581-FFC9-50AB-2ED7-BFCA886FC70C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7D6078EE-94A9-585C-4961-1BEE97E6C559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36E4BD6-ED66-A2C6-F581-9719E1494507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2A72D787-61F6-2BDF-1DA8-CD899D371A65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BA178C1-DC68-B0F0-D233-9656A2D17EAE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CC0DC3A-A14B-917B-86D5-F29B44778CE3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022C2C77-87B1-0059-041A-1D6CF1DF6848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0EBA5D80-0FBF-2B75-38F9-910EF1B9E862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F056ED63-2FDF-5F3F-AAFB-4E735B381E5A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139BA647-39E8-72EE-32E2-433B208BD23F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F5F3F7A-F792-7576-12A9-CC31A57EE754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F6416DAA-E4C0-7996-E516-14996DDA74CA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9F801E99-087F-62CA-D56A-62BA77BEBCAA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743160A-498D-37F0-78A0-FA7B2BF12370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B9F79197-955B-CB8B-A068-C93A8D70F740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2D3E9B9-CEEB-A49E-9E23-612FF435BF46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5B7AC2DA-FA16-56EC-A736-3E97908620B7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319" name="Straight Connector 318">
            <a:extLst>
              <a:ext uri="{FF2B5EF4-FFF2-40B4-BE49-F238E27FC236}">
                <a16:creationId xmlns:a16="http://schemas.microsoft.com/office/drawing/2014/main" id="{69DA1275-6AE5-4C6C-4E75-2AEF0D616669}"/>
              </a:ext>
            </a:extLst>
          </p:cNvPr>
          <p:cNvCxnSpPr>
            <a:cxnSpLocks/>
          </p:cNvCxnSpPr>
          <p:nvPr/>
        </p:nvCxnSpPr>
        <p:spPr>
          <a:xfrm flipH="1">
            <a:off x="4243818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5" name="Oval 534">
            <a:extLst>
              <a:ext uri="{FF2B5EF4-FFF2-40B4-BE49-F238E27FC236}">
                <a16:creationId xmlns:a16="http://schemas.microsoft.com/office/drawing/2014/main" id="{02E29555-CDC8-9E68-630A-918E3362BE11}"/>
              </a:ext>
            </a:extLst>
          </p:cNvPr>
          <p:cNvSpPr/>
          <p:nvPr/>
        </p:nvSpPr>
        <p:spPr>
          <a:xfrm>
            <a:off x="3610185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6" name="Oval 535">
            <a:extLst>
              <a:ext uri="{FF2B5EF4-FFF2-40B4-BE49-F238E27FC236}">
                <a16:creationId xmlns:a16="http://schemas.microsoft.com/office/drawing/2014/main" id="{D02EC443-677B-BD37-B65F-5F5A1F31E505}"/>
              </a:ext>
            </a:extLst>
          </p:cNvPr>
          <p:cNvSpPr/>
          <p:nvPr/>
        </p:nvSpPr>
        <p:spPr>
          <a:xfrm>
            <a:off x="3501438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7" name="Oval 536">
            <a:extLst>
              <a:ext uri="{FF2B5EF4-FFF2-40B4-BE49-F238E27FC236}">
                <a16:creationId xmlns:a16="http://schemas.microsoft.com/office/drawing/2014/main" id="{69357EB8-338F-A904-27CD-570FC37302C7}"/>
              </a:ext>
            </a:extLst>
          </p:cNvPr>
          <p:cNvSpPr/>
          <p:nvPr/>
        </p:nvSpPr>
        <p:spPr>
          <a:xfrm>
            <a:off x="3934287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8" name="Oval 537">
            <a:extLst>
              <a:ext uri="{FF2B5EF4-FFF2-40B4-BE49-F238E27FC236}">
                <a16:creationId xmlns:a16="http://schemas.microsoft.com/office/drawing/2014/main" id="{FF2A9312-7327-6AD6-69EA-35C9FA944F04}"/>
              </a:ext>
            </a:extLst>
          </p:cNvPr>
          <p:cNvSpPr/>
          <p:nvPr/>
        </p:nvSpPr>
        <p:spPr>
          <a:xfrm>
            <a:off x="3453399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39" name="Oval 538">
            <a:extLst>
              <a:ext uri="{FF2B5EF4-FFF2-40B4-BE49-F238E27FC236}">
                <a16:creationId xmlns:a16="http://schemas.microsoft.com/office/drawing/2014/main" id="{745126A3-99D6-15FD-B740-E322E2AC6C95}"/>
              </a:ext>
            </a:extLst>
          </p:cNvPr>
          <p:cNvSpPr/>
          <p:nvPr/>
        </p:nvSpPr>
        <p:spPr>
          <a:xfrm>
            <a:off x="3910235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2" name="Oval 541">
            <a:extLst>
              <a:ext uri="{FF2B5EF4-FFF2-40B4-BE49-F238E27FC236}">
                <a16:creationId xmlns:a16="http://schemas.microsoft.com/office/drawing/2014/main" id="{30678545-4A32-B787-0BA4-8A64F516614B}"/>
              </a:ext>
            </a:extLst>
          </p:cNvPr>
          <p:cNvSpPr/>
          <p:nvPr/>
        </p:nvSpPr>
        <p:spPr>
          <a:xfrm>
            <a:off x="2882150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6" name="Oval 545">
            <a:extLst>
              <a:ext uri="{FF2B5EF4-FFF2-40B4-BE49-F238E27FC236}">
                <a16:creationId xmlns:a16="http://schemas.microsoft.com/office/drawing/2014/main" id="{A759902B-6890-67F8-720A-EF840E08C24E}"/>
              </a:ext>
            </a:extLst>
          </p:cNvPr>
          <p:cNvSpPr/>
          <p:nvPr/>
        </p:nvSpPr>
        <p:spPr>
          <a:xfrm>
            <a:off x="2692603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7" name="Oval 546">
            <a:extLst>
              <a:ext uri="{FF2B5EF4-FFF2-40B4-BE49-F238E27FC236}">
                <a16:creationId xmlns:a16="http://schemas.microsoft.com/office/drawing/2014/main" id="{E14152B9-E443-AA20-980D-B93E066D4F0A}"/>
              </a:ext>
            </a:extLst>
          </p:cNvPr>
          <p:cNvSpPr/>
          <p:nvPr/>
        </p:nvSpPr>
        <p:spPr>
          <a:xfrm>
            <a:off x="2541717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8" name="Oval 547">
            <a:extLst>
              <a:ext uri="{FF2B5EF4-FFF2-40B4-BE49-F238E27FC236}">
                <a16:creationId xmlns:a16="http://schemas.microsoft.com/office/drawing/2014/main" id="{713E1E12-44B2-B064-DFC7-2418E44209DD}"/>
              </a:ext>
            </a:extLst>
          </p:cNvPr>
          <p:cNvSpPr/>
          <p:nvPr/>
        </p:nvSpPr>
        <p:spPr>
          <a:xfrm>
            <a:off x="2464953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49" name="Oval 548">
            <a:extLst>
              <a:ext uri="{FF2B5EF4-FFF2-40B4-BE49-F238E27FC236}">
                <a16:creationId xmlns:a16="http://schemas.microsoft.com/office/drawing/2014/main" id="{B21218C7-377D-468A-836C-37BEE2E279DD}"/>
              </a:ext>
            </a:extLst>
          </p:cNvPr>
          <p:cNvSpPr/>
          <p:nvPr/>
        </p:nvSpPr>
        <p:spPr>
          <a:xfrm>
            <a:off x="2393264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550" name="Oval 549">
            <a:extLst>
              <a:ext uri="{FF2B5EF4-FFF2-40B4-BE49-F238E27FC236}">
                <a16:creationId xmlns:a16="http://schemas.microsoft.com/office/drawing/2014/main" id="{5342EE0F-0944-9243-348D-0693BA6D7FE2}"/>
              </a:ext>
            </a:extLst>
          </p:cNvPr>
          <p:cNvSpPr/>
          <p:nvPr/>
        </p:nvSpPr>
        <p:spPr>
          <a:xfrm>
            <a:off x="3102541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2E49E098-33D4-F57B-46F4-F8CB3D0EA271}"/>
              </a:ext>
            </a:extLst>
          </p:cNvPr>
          <p:cNvGrpSpPr/>
          <p:nvPr/>
        </p:nvGrpSpPr>
        <p:grpSpPr>
          <a:xfrm>
            <a:off x="2061927" y="1450366"/>
            <a:ext cx="4956271" cy="3883190"/>
            <a:chOff x="732260" y="250599"/>
            <a:chExt cx="4009170" cy="3141146"/>
          </a:xfrm>
        </p:grpSpPr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A951F6E0-F6AB-4031-7911-36DDDE17ED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D3202359-5A87-70D9-3ED0-742415FE46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5E78FD7A-D886-31A1-F5CA-A5E2DC6CD41F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951D262-9C9C-E65F-BC53-AACDD85BF3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ACADAFA-C06F-C468-D10A-CE2684F3B1B7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A0596F5-2CA9-05FA-6340-FD6FD6747BD7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1DE96043-E231-B6E7-27AE-AE2693BD0C0F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BC9C84C-7607-60F9-7D1B-496B267A4F6E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BBA1DAB-9742-67E3-E789-C521800C0802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3DEA4534-37EE-1E84-CF9F-E8DC0B45A944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25225FE9-5C13-644B-9B7A-EDA714CD48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B249ABFC-4342-BC29-35CF-A4EBC7771E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97E963F-BA17-1B69-525A-D0379B3C1566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1363695E-0FEB-18CF-5044-DA658F9E647F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C0253DFE-0FBB-2D30-50FA-0C1A6C1E606B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4E3777EF-5E52-720D-B91A-1A6B475A9554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54698768-BBBA-2479-1BE1-88317BC07A98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9" name="Group 35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FB245238-CF81-6C90-65C0-0A757C5C919C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404821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348" name="Freeform 17 1 1">
              <a:extLst>
                <a:ext uri="{FF2B5EF4-FFF2-40B4-BE49-F238E27FC236}">
                  <a16:creationId xmlns:a16="http://schemas.microsoft.com/office/drawing/2014/main" id="{FE81896A-A910-AD95-95CD-D6ACDD717560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49" name="Freeform 18 1 1">
              <a:extLst>
                <a:ext uri="{FF2B5EF4-FFF2-40B4-BE49-F238E27FC236}">
                  <a16:creationId xmlns:a16="http://schemas.microsoft.com/office/drawing/2014/main" id="{988AA62C-F0C3-146B-25BA-A8FC5ACC48EE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0" name="Freeform 19 1 1">
              <a:extLst>
                <a:ext uri="{FF2B5EF4-FFF2-40B4-BE49-F238E27FC236}">
                  <a16:creationId xmlns:a16="http://schemas.microsoft.com/office/drawing/2014/main" id="{8807B192-975E-5FEA-EE9A-0443AC7BBB4E}"/>
                </a:ext>
              </a:extLst>
            </p:cNvPr>
            <p:cNvSpPr>
              <a:spLocks noEditPoints="1"/>
            </p:cNvSpPr>
            <p:nvPr>
              <p:custDataLst>
                <p:tags r:id="rId78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1" name="Freeform 20 1 1">
              <a:extLst>
                <a:ext uri="{FF2B5EF4-FFF2-40B4-BE49-F238E27FC236}">
                  <a16:creationId xmlns:a16="http://schemas.microsoft.com/office/drawing/2014/main" id="{4F5784F5-9AD1-F9CC-415D-E4AB2E80A397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2" name="Freeform 21 1 1">
              <a:extLst>
                <a:ext uri="{FF2B5EF4-FFF2-40B4-BE49-F238E27FC236}">
                  <a16:creationId xmlns:a16="http://schemas.microsoft.com/office/drawing/2014/main" id="{8FF29266-B99C-3EE0-077A-C852547548E9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3" name="Freeform 22 1 1">
              <a:extLst>
                <a:ext uri="{FF2B5EF4-FFF2-40B4-BE49-F238E27FC236}">
                  <a16:creationId xmlns:a16="http://schemas.microsoft.com/office/drawing/2014/main" id="{A1DC6D79-CBD1-5D3A-EC33-C871A30EDE86}"/>
                </a:ext>
              </a:extLst>
            </p:cNvPr>
            <p:cNvSpPr>
              <a:spLocks noEditPoints="1"/>
            </p:cNvSpPr>
            <p:nvPr>
              <p:custDataLst>
                <p:tags r:id="rId81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4" name="Freeform 23 1 1">
              <a:extLst>
                <a:ext uri="{FF2B5EF4-FFF2-40B4-BE49-F238E27FC236}">
                  <a16:creationId xmlns:a16="http://schemas.microsoft.com/office/drawing/2014/main" id="{D73B2101-CE99-49FC-2D59-DDC2F8066942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5" name="Freeform 24 1 1">
              <a:extLst>
                <a:ext uri="{FF2B5EF4-FFF2-40B4-BE49-F238E27FC236}">
                  <a16:creationId xmlns:a16="http://schemas.microsoft.com/office/drawing/2014/main" id="{2A0BE4BA-0A02-8603-B7BA-0E1F3E02F41D}"/>
                </a:ext>
              </a:extLst>
            </p:cNvPr>
            <p:cNvSpPr>
              <a:spLocks noEditPoints="1"/>
            </p:cNvSpPr>
            <p:nvPr>
              <p:custDataLst>
                <p:tags r:id="rId83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6" name="Freeform 25 1 1">
              <a:extLst>
                <a:ext uri="{FF2B5EF4-FFF2-40B4-BE49-F238E27FC236}">
                  <a16:creationId xmlns:a16="http://schemas.microsoft.com/office/drawing/2014/main" id="{6611BEC1-2813-1DCE-19C7-A9A5B89C8A90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357" name="Freeform 26 1 1">
              <a:extLst>
                <a:ext uri="{FF2B5EF4-FFF2-40B4-BE49-F238E27FC236}">
                  <a16:creationId xmlns:a16="http://schemas.microsoft.com/office/drawing/2014/main" id="{A5B39FEC-E907-3D72-6421-A0AE2DB7A426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19" name="Group 418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1461943D-E1F6-CC21-8658-371080BC9751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573140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414" name="Freeform 42 2 1">
              <a:extLst>
                <a:ext uri="{FF2B5EF4-FFF2-40B4-BE49-F238E27FC236}">
                  <a16:creationId xmlns:a16="http://schemas.microsoft.com/office/drawing/2014/main" id="{B0E566B4-1F6C-84C8-36C9-2D58C8CEEB2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5" name="Freeform 43 2 1">
              <a:extLst>
                <a:ext uri="{FF2B5EF4-FFF2-40B4-BE49-F238E27FC236}">
                  <a16:creationId xmlns:a16="http://schemas.microsoft.com/office/drawing/2014/main" id="{173F78EC-7B73-DEB5-A3F0-FAD062CFAEBD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6" name="Freeform 44 2 1">
              <a:extLst>
                <a:ext uri="{FF2B5EF4-FFF2-40B4-BE49-F238E27FC236}">
                  <a16:creationId xmlns:a16="http://schemas.microsoft.com/office/drawing/2014/main" id="{6EAA56E8-B7FF-C306-A8D5-4E3D3FD47A03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17" name="Freeform 45 2 1">
              <a:extLst>
                <a:ext uri="{FF2B5EF4-FFF2-40B4-BE49-F238E27FC236}">
                  <a16:creationId xmlns:a16="http://schemas.microsoft.com/office/drawing/2014/main" id="{428FB6B1-ACB9-724D-584C-B54399D94D11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444" name="Group 443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D3B3E0EB-C6D3-882D-4BDD-39A940A10EE9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277808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436" name="Freeform 52 2 1 1">
              <a:extLst>
                <a:ext uri="{FF2B5EF4-FFF2-40B4-BE49-F238E27FC236}">
                  <a16:creationId xmlns:a16="http://schemas.microsoft.com/office/drawing/2014/main" id="{FEA7A068-FA8F-3624-498B-CE8CCD1CD02E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7" name="Freeform 53 2 1 1">
              <a:extLst>
                <a:ext uri="{FF2B5EF4-FFF2-40B4-BE49-F238E27FC236}">
                  <a16:creationId xmlns:a16="http://schemas.microsoft.com/office/drawing/2014/main" id="{F71231EA-CC22-DAAB-20C4-07AB9CBA22D6}"/>
                </a:ext>
              </a:extLst>
            </p:cNvPr>
            <p:cNvSpPr>
              <a:spLocks noEditPoints="1"/>
            </p:cNvSpPr>
            <p:nvPr>
              <p:custDataLst>
                <p:tags r:id="rId66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8" name="Freeform 54 2 1 1">
              <a:extLst>
                <a:ext uri="{FF2B5EF4-FFF2-40B4-BE49-F238E27FC236}">
                  <a16:creationId xmlns:a16="http://schemas.microsoft.com/office/drawing/2014/main" id="{92ABCA84-1CA0-7961-9E50-3CFB958D6519}"/>
                </a:ext>
              </a:extLst>
            </p:cNvPr>
            <p:cNvSpPr>
              <a:spLocks noEditPoints="1"/>
            </p:cNvSpPr>
            <p:nvPr>
              <p:custDataLst>
                <p:tags r:id="rId67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39" name="Freeform 55 2 1 1">
              <a:extLst>
                <a:ext uri="{FF2B5EF4-FFF2-40B4-BE49-F238E27FC236}">
                  <a16:creationId xmlns:a16="http://schemas.microsoft.com/office/drawing/2014/main" id="{941BCFE5-F9F1-3F00-CED4-4CF9DAA699F2}"/>
                </a:ext>
              </a:extLst>
            </p:cNvPr>
            <p:cNvSpPr>
              <a:spLocks noEditPoints="1"/>
            </p:cNvSpPr>
            <p:nvPr>
              <p:custDataLst>
                <p:tags r:id="rId68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0" name="Freeform 56 2 1 1">
              <a:extLst>
                <a:ext uri="{FF2B5EF4-FFF2-40B4-BE49-F238E27FC236}">
                  <a16:creationId xmlns:a16="http://schemas.microsoft.com/office/drawing/2014/main" id="{02F14F2E-8E29-7879-E6DA-B41F15CC5B05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1" name="Freeform 57 2 1 1">
              <a:extLst>
                <a:ext uri="{FF2B5EF4-FFF2-40B4-BE49-F238E27FC236}">
                  <a16:creationId xmlns:a16="http://schemas.microsoft.com/office/drawing/2014/main" id="{4EEAA3EC-ADDF-BCF4-C5D1-A47893C3504F}"/>
                </a:ext>
              </a:extLst>
            </p:cNvPr>
            <p:cNvSpPr>
              <a:spLocks noEditPoints="1"/>
            </p:cNvSpPr>
            <p:nvPr>
              <p:custDataLst>
                <p:tags r:id="rId70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442" name="Freeform 58 2 1 1">
              <a:extLst>
                <a:ext uri="{FF2B5EF4-FFF2-40B4-BE49-F238E27FC236}">
                  <a16:creationId xmlns:a16="http://schemas.microsoft.com/office/drawing/2014/main" id="{4A1DF1CB-4214-D8A7-06FE-6C9CC0E2E775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15" name="Group 514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84220ABF-1C34-AC99-FFD5-EDD06D58D5A9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528132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509" name="Freeform 84 2">
              <a:extLst>
                <a:ext uri="{FF2B5EF4-FFF2-40B4-BE49-F238E27FC236}">
                  <a16:creationId xmlns:a16="http://schemas.microsoft.com/office/drawing/2014/main" id="{D3DF6172-3749-E5B1-89BD-A71BD02994ED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0" name="Freeform 85 2">
              <a:extLst>
                <a:ext uri="{FF2B5EF4-FFF2-40B4-BE49-F238E27FC236}">
                  <a16:creationId xmlns:a16="http://schemas.microsoft.com/office/drawing/2014/main" id="{7FC08901-0475-6015-4282-AA3C48215BD2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1" name="Freeform 86 2">
              <a:extLst>
                <a:ext uri="{FF2B5EF4-FFF2-40B4-BE49-F238E27FC236}">
                  <a16:creationId xmlns:a16="http://schemas.microsoft.com/office/drawing/2014/main" id="{049EAFDF-AF07-AB1B-B8EA-5E156A3B82E7}"/>
                </a:ext>
              </a:extLst>
            </p:cNvPr>
            <p:cNvSpPr>
              <a:spLocks noEditPoints="1"/>
            </p:cNvSpPr>
            <p:nvPr>
              <p:custDataLst>
                <p:tags r:id="rId62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2" name="Freeform 87 2">
              <a:extLst>
                <a:ext uri="{FF2B5EF4-FFF2-40B4-BE49-F238E27FC236}">
                  <a16:creationId xmlns:a16="http://schemas.microsoft.com/office/drawing/2014/main" id="{69FC70E4-16AC-92ED-8726-7C86BD67D3D4}"/>
                </a:ext>
              </a:extLst>
            </p:cNvPr>
            <p:cNvSpPr>
              <a:spLocks noEditPoints="1"/>
            </p:cNvSpPr>
            <p:nvPr>
              <p:custDataLst>
                <p:tags r:id="rId63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13" name="Freeform 88 2">
              <a:extLst>
                <a:ext uri="{FF2B5EF4-FFF2-40B4-BE49-F238E27FC236}">
                  <a16:creationId xmlns:a16="http://schemas.microsoft.com/office/drawing/2014/main" id="{8CD46FF4-EE58-1614-5E3B-D938B268A09A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574" name="Group 573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AAC91599-D179-D07C-34A8-93935203D8A3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888279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570" name="Freeform 95 2 1">
              <a:extLst>
                <a:ext uri="{FF2B5EF4-FFF2-40B4-BE49-F238E27FC236}">
                  <a16:creationId xmlns:a16="http://schemas.microsoft.com/office/drawing/2014/main" id="{35C5C9D8-79F5-DEB8-7853-0A71A7AD0753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1" name="Freeform 96 2 1">
              <a:extLst>
                <a:ext uri="{FF2B5EF4-FFF2-40B4-BE49-F238E27FC236}">
                  <a16:creationId xmlns:a16="http://schemas.microsoft.com/office/drawing/2014/main" id="{EE1758FE-27D4-88B1-CED2-3D676DCC9D7A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572" name="Freeform 97 2 1">
              <a:extLst>
                <a:ext uri="{FF2B5EF4-FFF2-40B4-BE49-F238E27FC236}">
                  <a16:creationId xmlns:a16="http://schemas.microsoft.com/office/drawing/2014/main" id="{5A342ECD-6CB0-F08E-75EE-BC0CE006B25C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21C82477-E129-5F41-CA98-A04CFE3329DF}"/>
              </a:ext>
            </a:extLst>
          </p:cNvPr>
          <p:cNvGrpSpPr/>
          <p:nvPr/>
        </p:nvGrpSpPr>
        <p:grpSpPr>
          <a:xfrm>
            <a:off x="3742528" y="5671313"/>
            <a:ext cx="1746816" cy="211951"/>
            <a:chOff x="2091712" y="3664959"/>
            <a:chExt cx="1413015" cy="171449"/>
          </a:xfrm>
        </p:grpSpPr>
        <p:sp>
          <p:nvSpPr>
            <p:cNvPr id="336" name="Freeform 142 1">
              <a:extLst>
                <a:ext uri="{FF2B5EF4-FFF2-40B4-BE49-F238E27FC236}">
                  <a16:creationId xmlns:a16="http://schemas.microsoft.com/office/drawing/2014/main" id="{41B14145-02E7-8434-3481-8D779EDEBC3D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7" name="Freeform 143 1">
              <a:extLst>
                <a:ext uri="{FF2B5EF4-FFF2-40B4-BE49-F238E27FC236}">
                  <a16:creationId xmlns:a16="http://schemas.microsoft.com/office/drawing/2014/main" id="{EC9F0235-5F06-F9A1-D5A6-1B96D9F30698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8" name="Freeform 144 1">
              <a:extLst>
                <a:ext uri="{FF2B5EF4-FFF2-40B4-BE49-F238E27FC236}">
                  <a16:creationId xmlns:a16="http://schemas.microsoft.com/office/drawing/2014/main" id="{47E67EA7-98E3-DB66-E42E-6B14F0D4E8DE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39" name="Freeform 145 1">
              <a:extLst>
                <a:ext uri="{FF2B5EF4-FFF2-40B4-BE49-F238E27FC236}">
                  <a16:creationId xmlns:a16="http://schemas.microsoft.com/office/drawing/2014/main" id="{12881F97-4B5F-29AE-E0D5-2FD7ECDFB596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4C81E66-ED17-ADA6-F755-6B8408D153AF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A17F47C2-7AB8-78C9-5D6E-4F8E0C9C5EC5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6FA26C-C673-8601-9030-C27EB894C4D4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91B14F1-E8FC-7713-EA6D-940531664CF8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DE3B05-01EA-57EB-12AE-4F01B80AB6EA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5" name="Freeform 152 1">
              <a:extLst>
                <a:ext uri="{FF2B5EF4-FFF2-40B4-BE49-F238E27FC236}">
                  <a16:creationId xmlns:a16="http://schemas.microsoft.com/office/drawing/2014/main" id="{4F076E57-2976-3C07-10E7-43F6073A07E9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6" name="Freeform 153 1">
              <a:extLst>
                <a:ext uri="{FF2B5EF4-FFF2-40B4-BE49-F238E27FC236}">
                  <a16:creationId xmlns:a16="http://schemas.microsoft.com/office/drawing/2014/main" id="{2E377999-C65C-AB8A-500A-F2FD76305C4D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47" name="Freeform 154 1">
              <a:extLst>
                <a:ext uri="{FF2B5EF4-FFF2-40B4-BE49-F238E27FC236}">
                  <a16:creationId xmlns:a16="http://schemas.microsoft.com/office/drawing/2014/main" id="{F92AD44E-95C0-CB30-DE59-05991177100A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58" name="Freeform 155 1">
              <a:extLst>
                <a:ext uri="{FF2B5EF4-FFF2-40B4-BE49-F238E27FC236}">
                  <a16:creationId xmlns:a16="http://schemas.microsoft.com/office/drawing/2014/main" id="{6304863E-7297-C115-C093-171CFBFEC81A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0" name="Freeform 156 1">
              <a:extLst>
                <a:ext uri="{FF2B5EF4-FFF2-40B4-BE49-F238E27FC236}">
                  <a16:creationId xmlns:a16="http://schemas.microsoft.com/office/drawing/2014/main" id="{32418557-8700-F077-A34F-7347A17A31F6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1" name="Freeform 157 1">
              <a:extLst>
                <a:ext uri="{FF2B5EF4-FFF2-40B4-BE49-F238E27FC236}">
                  <a16:creationId xmlns:a16="http://schemas.microsoft.com/office/drawing/2014/main" id="{E4DF001C-C36A-5A32-B389-D4C5B26B13D6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40246CE4-C0F2-5378-20FB-13ED6B658CC1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3C5DB2E6-C79F-D4DD-8A0A-0FF960D19CE9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2087829" y="4107852"/>
            <a:ext cx="5112000" cy="963318"/>
          </a:xfrm>
          <a:prstGeom prst="line">
            <a:avLst/>
          </a:prstGeom>
          <a:ln w="15875">
            <a:solidFill>
              <a:srgbClr val="0000F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>
            <a:extLst>
              <a:ext uri="{FF2B5EF4-FFF2-40B4-BE49-F238E27FC236}">
                <a16:creationId xmlns:a16="http://schemas.microsoft.com/office/drawing/2014/main" id="{41C1B945-6F23-0891-233C-9970B40C7A94}"/>
              </a:ext>
            </a:extLst>
          </p:cNvPr>
          <p:cNvSpPr txBox="1"/>
          <p:nvPr/>
        </p:nvSpPr>
        <p:spPr>
          <a:xfrm rot="21000883">
            <a:off x="1979833" y="4460768"/>
            <a:ext cx="39089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Head-on </a:t>
            </a:r>
            <a:endParaRPr lang="en-NL" sz="1400" dirty="0">
              <a:solidFill>
                <a:srgbClr val="0000FF"/>
              </a:solidFill>
              <a:latin typeface="Avenir Next LT Pro Light" panose="020B0304020202020204" pitchFamily="34" charset="0"/>
            </a:endParaRPr>
          </a:p>
        </p:txBody>
      </p:sp>
      <p:cxnSp>
        <p:nvCxnSpPr>
          <p:cNvPr id="423" name="Straight Connector 422">
            <a:extLst>
              <a:ext uri="{FF2B5EF4-FFF2-40B4-BE49-F238E27FC236}">
                <a16:creationId xmlns:a16="http://schemas.microsoft.com/office/drawing/2014/main" id="{1778D45E-8A7B-D58A-DE64-69F4EA8A2A7C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4589647" y="4307544"/>
            <a:ext cx="1188000" cy="220315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B2498A25-DD7A-4925-B35E-2AC88FAADBAB}"/>
              </a:ext>
            </a:extLst>
          </p:cNvPr>
          <p:cNvSpPr txBox="1"/>
          <p:nvPr/>
        </p:nvSpPr>
        <p:spPr>
          <a:xfrm>
            <a:off x="6296189" y="1360945"/>
            <a:ext cx="509273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Recently commissioned ICS X-ray sources: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[1] van Elk, et al. (2025) OE, 33(23), 47498-47513.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[2] </a:t>
            </a:r>
            <a:r>
              <a:rPr lang="fr-FR" sz="1400" dirty="0" err="1">
                <a:latin typeface="Avenir Next LT Pro Light" panose="020B0304020202020204" pitchFamily="34" charset="0"/>
              </a:rPr>
              <a:t>Alkadi</a:t>
            </a:r>
            <a:r>
              <a:rPr lang="fr-FR" sz="1400" dirty="0">
                <a:latin typeface="Avenir Next LT Pro Light" panose="020B0304020202020204" pitchFamily="34" charset="0"/>
              </a:rPr>
              <a:t>, et al. (2025) PRAB, 28, 023401</a:t>
            </a:r>
          </a:p>
          <a:p>
            <a:pPr algn="r"/>
            <a:r>
              <a:rPr lang="fr-FR" sz="1400" dirty="0">
                <a:latin typeface="Avenir Next LT Pro Light" panose="020B0304020202020204" pitchFamily="34" charset="0"/>
              </a:rPr>
              <a:t>[3] Graves, et al. (2024), </a:t>
            </a:r>
            <a:r>
              <a:rPr lang="en-US" sz="1400" dirty="0">
                <a:latin typeface="Avenir Next LT Pro Light" panose="020B0304020202020204" pitchFamily="34" charset="0"/>
              </a:rPr>
              <a:t>LINAC 2024, 557-562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FBC5CAA7-973B-6E6D-92BC-EDF5A9C2A5B1}"/>
              </a:ext>
            </a:extLst>
          </p:cNvPr>
          <p:cNvSpPr txBox="1"/>
          <p:nvPr/>
        </p:nvSpPr>
        <p:spPr>
          <a:xfrm>
            <a:off x="8762350" y="4344740"/>
            <a:ext cx="266195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Unfavorable brightness scaling to lower photon energy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287" name="Group 286" descr="\documentclass{article}&#10;\usepackage{amsmath}&#10;\pagestyle{empty}&#10;\begin{document}&#10;&#10;$$\mathcal{B} = \frac{F_{0.1\%}}{\Delta A\Delta \Omega}$$&#10;&#10;&#10;\end{document}" title="IguanaTex Vector Display">
            <a:extLst>
              <a:ext uri="{FF2B5EF4-FFF2-40B4-BE49-F238E27FC236}">
                <a16:creationId xmlns:a16="http://schemas.microsoft.com/office/drawing/2014/main" id="{B514579D-A77D-C7F5-C066-449FC3E55BA6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9929183" y="2733856"/>
            <a:ext cx="1315844" cy="523306"/>
            <a:chOff x="12401644" y="5756057"/>
            <a:chExt cx="1315844" cy="523306"/>
          </a:xfrm>
        </p:grpSpPr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53D55B4-859D-A1AA-ECAC-09A7656A27BF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12401644" y="5922726"/>
              <a:ext cx="159171" cy="186523"/>
            </a:xfrm>
            <a:custGeom>
              <a:avLst/>
              <a:gdLst>
                <a:gd name="connsiteX0" fmla="*/ 62873 w 159171"/>
                <a:gd name="connsiteY0" fmla="*/ 6995 h 186523"/>
                <a:gd name="connsiteX1" fmla="*/ 63374 w 159171"/>
                <a:gd name="connsiteY1" fmla="*/ 2896 h 186523"/>
                <a:gd name="connsiteX2" fmla="*/ 60617 w 159171"/>
                <a:gd name="connsiteY2" fmla="*/ 334 h 186523"/>
                <a:gd name="connsiteX3" fmla="*/ 45326 w 159171"/>
                <a:gd name="connsiteY3" fmla="*/ 6739 h 186523"/>
                <a:gd name="connsiteX4" fmla="*/ 24270 w 159171"/>
                <a:gd name="connsiteY4" fmla="*/ 22112 h 186523"/>
                <a:gd name="connsiteX5" fmla="*/ 27028 w 159171"/>
                <a:gd name="connsiteY5" fmla="*/ 23649 h 186523"/>
                <a:gd name="connsiteX6" fmla="*/ 41316 w 159171"/>
                <a:gd name="connsiteY6" fmla="*/ 17756 h 186523"/>
                <a:gd name="connsiteX7" fmla="*/ 27780 w 159171"/>
                <a:gd name="connsiteY7" fmla="*/ 97695 h 186523"/>
                <a:gd name="connsiteX8" fmla="*/ 1460 w 159171"/>
                <a:gd name="connsiteY8" fmla="*/ 181733 h 186523"/>
                <a:gd name="connsiteX9" fmla="*/ 207 w 159171"/>
                <a:gd name="connsiteY9" fmla="*/ 184808 h 186523"/>
                <a:gd name="connsiteX10" fmla="*/ 2713 w 159171"/>
                <a:gd name="connsiteY10" fmla="*/ 186601 h 186523"/>
                <a:gd name="connsiteX11" fmla="*/ 21262 w 159171"/>
                <a:gd name="connsiteY11" fmla="*/ 174815 h 186523"/>
                <a:gd name="connsiteX12" fmla="*/ 41566 w 159171"/>
                <a:gd name="connsiteY12" fmla="*/ 120498 h 186523"/>
                <a:gd name="connsiteX13" fmla="*/ 74403 w 159171"/>
                <a:gd name="connsiteY13" fmla="*/ 38509 h 186523"/>
                <a:gd name="connsiteX14" fmla="*/ 112253 w 159171"/>
                <a:gd name="connsiteY14" fmla="*/ 14169 h 186523"/>
                <a:gd name="connsiteX15" fmla="*/ 138072 w 159171"/>
                <a:gd name="connsiteY15" fmla="*/ 36716 h 186523"/>
                <a:gd name="connsiteX16" fmla="*/ 88190 w 159171"/>
                <a:gd name="connsiteY16" fmla="*/ 76429 h 186523"/>
                <a:gd name="connsiteX17" fmla="*/ 67886 w 159171"/>
                <a:gd name="connsiteY17" fmla="*/ 90009 h 186523"/>
                <a:gd name="connsiteX18" fmla="*/ 70393 w 159171"/>
                <a:gd name="connsiteY18" fmla="*/ 91802 h 186523"/>
                <a:gd name="connsiteX19" fmla="*/ 82424 w 159171"/>
                <a:gd name="connsiteY19" fmla="*/ 90777 h 186523"/>
                <a:gd name="connsiteX20" fmla="*/ 128296 w 159171"/>
                <a:gd name="connsiteY20" fmla="*/ 130490 h 186523"/>
                <a:gd name="connsiteX21" fmla="*/ 78915 w 159171"/>
                <a:gd name="connsiteY21" fmla="*/ 172509 h 186523"/>
                <a:gd name="connsiteX22" fmla="*/ 47081 w 159171"/>
                <a:gd name="connsiteY22" fmla="*/ 158161 h 186523"/>
                <a:gd name="connsiteX23" fmla="*/ 43822 w 159171"/>
                <a:gd name="connsiteY23" fmla="*/ 156368 h 186523"/>
                <a:gd name="connsiteX24" fmla="*/ 25524 w 159171"/>
                <a:gd name="connsiteY24" fmla="*/ 168922 h 186523"/>
                <a:gd name="connsiteX25" fmla="*/ 62371 w 159171"/>
                <a:gd name="connsiteY25" fmla="*/ 186601 h 186523"/>
                <a:gd name="connsiteX26" fmla="*/ 149602 w 159171"/>
                <a:gd name="connsiteY26" fmla="*/ 119729 h 186523"/>
                <a:gd name="connsiteX27" fmla="*/ 109997 w 159171"/>
                <a:gd name="connsiteY27" fmla="*/ 77198 h 186523"/>
                <a:gd name="connsiteX28" fmla="*/ 159378 w 159171"/>
                <a:gd name="connsiteY28" fmla="*/ 25955 h 186523"/>
                <a:gd name="connsiteX29" fmla="*/ 128797 w 159171"/>
                <a:gd name="connsiteY29" fmla="*/ 77 h 186523"/>
                <a:gd name="connsiteX30" fmla="*/ 57859 w 159171"/>
                <a:gd name="connsiteY30" fmla="*/ 40815 h 186523"/>
                <a:gd name="connsiteX31" fmla="*/ 62873 w 159171"/>
                <a:gd name="connsiteY31" fmla="*/ 6995 h 18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9171" h="186523">
                  <a:moveTo>
                    <a:pt x="62873" y="6995"/>
                  </a:moveTo>
                  <a:cubicBezTo>
                    <a:pt x="63374" y="4177"/>
                    <a:pt x="63374" y="3664"/>
                    <a:pt x="63374" y="2896"/>
                  </a:cubicBezTo>
                  <a:cubicBezTo>
                    <a:pt x="63374" y="1102"/>
                    <a:pt x="62873" y="334"/>
                    <a:pt x="60617" y="334"/>
                  </a:cubicBezTo>
                  <a:cubicBezTo>
                    <a:pt x="57859" y="334"/>
                    <a:pt x="50339" y="4177"/>
                    <a:pt x="45326" y="6739"/>
                  </a:cubicBezTo>
                  <a:cubicBezTo>
                    <a:pt x="33796" y="12632"/>
                    <a:pt x="24270" y="17500"/>
                    <a:pt x="24270" y="22112"/>
                  </a:cubicBezTo>
                  <a:cubicBezTo>
                    <a:pt x="24270" y="23649"/>
                    <a:pt x="26025" y="23649"/>
                    <a:pt x="27028" y="23649"/>
                  </a:cubicBezTo>
                  <a:cubicBezTo>
                    <a:pt x="30036" y="23649"/>
                    <a:pt x="36553" y="20062"/>
                    <a:pt x="41316" y="17756"/>
                  </a:cubicBezTo>
                  <a:cubicBezTo>
                    <a:pt x="38308" y="42865"/>
                    <a:pt x="32292" y="75661"/>
                    <a:pt x="27780" y="97695"/>
                  </a:cubicBezTo>
                  <a:cubicBezTo>
                    <a:pt x="18505" y="141251"/>
                    <a:pt x="13743" y="156880"/>
                    <a:pt x="1460" y="181733"/>
                  </a:cubicBezTo>
                  <a:cubicBezTo>
                    <a:pt x="207" y="184039"/>
                    <a:pt x="207" y="184552"/>
                    <a:pt x="207" y="184808"/>
                  </a:cubicBezTo>
                  <a:cubicBezTo>
                    <a:pt x="207" y="186601"/>
                    <a:pt x="2212" y="186601"/>
                    <a:pt x="2713" y="186601"/>
                  </a:cubicBezTo>
                  <a:cubicBezTo>
                    <a:pt x="6724" y="186601"/>
                    <a:pt x="17252" y="181989"/>
                    <a:pt x="21262" y="174815"/>
                  </a:cubicBezTo>
                  <a:cubicBezTo>
                    <a:pt x="24521" y="168922"/>
                    <a:pt x="34046" y="150219"/>
                    <a:pt x="41566" y="120498"/>
                  </a:cubicBezTo>
                  <a:cubicBezTo>
                    <a:pt x="47081" y="98464"/>
                    <a:pt x="56606" y="64900"/>
                    <a:pt x="74403" y="38509"/>
                  </a:cubicBezTo>
                  <a:cubicBezTo>
                    <a:pt x="85934" y="21856"/>
                    <a:pt x="96462" y="14169"/>
                    <a:pt x="112253" y="14169"/>
                  </a:cubicBezTo>
                  <a:cubicBezTo>
                    <a:pt x="125789" y="14169"/>
                    <a:pt x="138072" y="23137"/>
                    <a:pt x="138072" y="36716"/>
                  </a:cubicBezTo>
                  <a:cubicBezTo>
                    <a:pt x="138072" y="59263"/>
                    <a:pt x="114259" y="67462"/>
                    <a:pt x="88190" y="76429"/>
                  </a:cubicBezTo>
                  <a:cubicBezTo>
                    <a:pt x="85182" y="77454"/>
                    <a:pt x="67886" y="83603"/>
                    <a:pt x="67886" y="90009"/>
                  </a:cubicBezTo>
                  <a:cubicBezTo>
                    <a:pt x="67886" y="91546"/>
                    <a:pt x="69641" y="91802"/>
                    <a:pt x="70393" y="91802"/>
                  </a:cubicBezTo>
                  <a:cubicBezTo>
                    <a:pt x="71395" y="91802"/>
                    <a:pt x="77161" y="90777"/>
                    <a:pt x="82424" y="90777"/>
                  </a:cubicBezTo>
                  <a:cubicBezTo>
                    <a:pt x="107742" y="90777"/>
                    <a:pt x="128296" y="106150"/>
                    <a:pt x="128296" y="130490"/>
                  </a:cubicBezTo>
                  <a:cubicBezTo>
                    <a:pt x="128296" y="162261"/>
                    <a:pt x="101726" y="172509"/>
                    <a:pt x="78915" y="172509"/>
                  </a:cubicBezTo>
                  <a:cubicBezTo>
                    <a:pt x="59614" y="172509"/>
                    <a:pt x="50339" y="161748"/>
                    <a:pt x="47081" y="158161"/>
                  </a:cubicBezTo>
                  <a:cubicBezTo>
                    <a:pt x="46078" y="156880"/>
                    <a:pt x="45828" y="156368"/>
                    <a:pt x="43822" y="156368"/>
                  </a:cubicBezTo>
                  <a:cubicBezTo>
                    <a:pt x="38308" y="156368"/>
                    <a:pt x="25524" y="164311"/>
                    <a:pt x="25524" y="168922"/>
                  </a:cubicBezTo>
                  <a:cubicBezTo>
                    <a:pt x="25524" y="169691"/>
                    <a:pt x="35300" y="186601"/>
                    <a:pt x="62371" y="186601"/>
                  </a:cubicBezTo>
                  <a:cubicBezTo>
                    <a:pt x="97715" y="186601"/>
                    <a:pt x="149602" y="160980"/>
                    <a:pt x="149602" y="119729"/>
                  </a:cubicBezTo>
                  <a:cubicBezTo>
                    <a:pt x="149602" y="98207"/>
                    <a:pt x="135565" y="82066"/>
                    <a:pt x="109997" y="77198"/>
                  </a:cubicBezTo>
                  <a:cubicBezTo>
                    <a:pt x="130051" y="68487"/>
                    <a:pt x="159378" y="50039"/>
                    <a:pt x="159378" y="25955"/>
                  </a:cubicBezTo>
                  <a:cubicBezTo>
                    <a:pt x="159378" y="11095"/>
                    <a:pt x="147346" y="77"/>
                    <a:pt x="128797" y="77"/>
                  </a:cubicBezTo>
                  <a:cubicBezTo>
                    <a:pt x="120275" y="77"/>
                    <a:pt x="88190" y="2383"/>
                    <a:pt x="57859" y="40815"/>
                  </a:cubicBezTo>
                  <a:lnTo>
                    <a:pt x="62873" y="699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3E52E6B6-58C2-8399-1ECA-6CB4EC9BC709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12650050" y="6009583"/>
              <a:ext cx="166691" cy="59954"/>
            </a:xfrm>
            <a:custGeom>
              <a:avLst/>
              <a:gdLst>
                <a:gd name="connsiteX0" fmla="*/ 158385 w 166691"/>
                <a:gd name="connsiteY0" fmla="*/ 10326 h 59954"/>
                <a:gd name="connsiteX1" fmla="*/ 166908 w 166691"/>
                <a:gd name="connsiteY1" fmla="*/ 5202 h 59954"/>
                <a:gd name="connsiteX2" fmla="*/ 158636 w 166691"/>
                <a:gd name="connsiteY2" fmla="*/ 77 h 59954"/>
                <a:gd name="connsiteX3" fmla="*/ 8488 w 166691"/>
                <a:gd name="connsiteY3" fmla="*/ 77 h 59954"/>
                <a:gd name="connsiteX4" fmla="*/ 216 w 166691"/>
                <a:gd name="connsiteY4" fmla="*/ 5202 h 59954"/>
                <a:gd name="connsiteX5" fmla="*/ 8739 w 166691"/>
                <a:gd name="connsiteY5" fmla="*/ 10326 h 59954"/>
                <a:gd name="connsiteX6" fmla="*/ 158385 w 166691"/>
                <a:gd name="connsiteY6" fmla="*/ 10326 h 59954"/>
                <a:gd name="connsiteX7" fmla="*/ 158636 w 166691"/>
                <a:gd name="connsiteY7" fmla="*/ 60031 h 59954"/>
                <a:gd name="connsiteX8" fmla="*/ 166908 w 166691"/>
                <a:gd name="connsiteY8" fmla="*/ 54907 h 59954"/>
                <a:gd name="connsiteX9" fmla="*/ 158385 w 166691"/>
                <a:gd name="connsiteY9" fmla="*/ 49783 h 59954"/>
                <a:gd name="connsiteX10" fmla="*/ 8739 w 166691"/>
                <a:gd name="connsiteY10" fmla="*/ 49783 h 59954"/>
                <a:gd name="connsiteX11" fmla="*/ 216 w 166691"/>
                <a:gd name="connsiteY11" fmla="*/ 54907 h 59954"/>
                <a:gd name="connsiteX12" fmla="*/ 8488 w 166691"/>
                <a:gd name="connsiteY12" fmla="*/ 60031 h 59954"/>
                <a:gd name="connsiteX13" fmla="*/ 158636 w 166691"/>
                <a:gd name="connsiteY13" fmla="*/ 60031 h 5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691" h="59954">
                  <a:moveTo>
                    <a:pt x="158385" y="10326"/>
                  </a:moveTo>
                  <a:cubicBezTo>
                    <a:pt x="162145" y="10326"/>
                    <a:pt x="166908" y="10326"/>
                    <a:pt x="166908" y="5202"/>
                  </a:cubicBezTo>
                  <a:cubicBezTo>
                    <a:pt x="166908" y="77"/>
                    <a:pt x="162145" y="77"/>
                    <a:pt x="158636" y="77"/>
                  </a:cubicBezTo>
                  <a:lnTo>
                    <a:pt x="8488" y="77"/>
                  </a:lnTo>
                  <a:cubicBezTo>
                    <a:pt x="4979" y="77"/>
                    <a:pt x="216" y="77"/>
                    <a:pt x="216" y="5202"/>
                  </a:cubicBezTo>
                  <a:cubicBezTo>
                    <a:pt x="216" y="10326"/>
                    <a:pt x="4979" y="10326"/>
                    <a:pt x="8739" y="10326"/>
                  </a:cubicBezTo>
                  <a:lnTo>
                    <a:pt x="158385" y="10326"/>
                  </a:lnTo>
                  <a:close/>
                  <a:moveTo>
                    <a:pt x="158636" y="60031"/>
                  </a:moveTo>
                  <a:cubicBezTo>
                    <a:pt x="162145" y="60031"/>
                    <a:pt x="166908" y="60031"/>
                    <a:pt x="166908" y="54907"/>
                  </a:cubicBezTo>
                  <a:cubicBezTo>
                    <a:pt x="166908" y="49783"/>
                    <a:pt x="162145" y="49783"/>
                    <a:pt x="158385" y="49783"/>
                  </a:cubicBezTo>
                  <a:lnTo>
                    <a:pt x="8739" y="49783"/>
                  </a:lnTo>
                  <a:cubicBezTo>
                    <a:pt x="4979" y="49783"/>
                    <a:pt x="216" y="49783"/>
                    <a:pt x="216" y="54907"/>
                  </a:cubicBezTo>
                  <a:cubicBezTo>
                    <a:pt x="216" y="60031"/>
                    <a:pt x="4979" y="60031"/>
                    <a:pt x="8488" y="60031"/>
                  </a:cubicBezTo>
                  <a:lnTo>
                    <a:pt x="158636" y="60031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DA59A99E-A029-F983-99FE-83F9EC241533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13034728" y="5756057"/>
              <a:ext cx="178166" cy="174225"/>
            </a:xfrm>
            <a:custGeom>
              <a:avLst/>
              <a:gdLst>
                <a:gd name="connsiteX0" fmla="*/ 66658 w 178166"/>
                <a:gd name="connsiteY0" fmla="*/ 91027 h 174225"/>
                <a:gd name="connsiteX1" fmla="*/ 90972 w 178166"/>
                <a:gd name="connsiteY1" fmla="*/ 91027 h 174225"/>
                <a:gd name="connsiteX2" fmla="*/ 111777 w 178166"/>
                <a:gd name="connsiteY2" fmla="*/ 102556 h 174225"/>
                <a:gd name="connsiteX3" fmla="*/ 110023 w 178166"/>
                <a:gd name="connsiteY3" fmla="*/ 115111 h 174225"/>
                <a:gd name="connsiteX4" fmla="*/ 109271 w 178166"/>
                <a:gd name="connsiteY4" fmla="*/ 117929 h 174225"/>
                <a:gd name="connsiteX5" fmla="*/ 112279 w 178166"/>
                <a:gd name="connsiteY5" fmla="*/ 121004 h 174225"/>
                <a:gd name="connsiteX6" fmla="*/ 116038 w 178166"/>
                <a:gd name="connsiteY6" fmla="*/ 115623 h 174225"/>
                <a:gd name="connsiteX7" fmla="*/ 129825 w 178166"/>
                <a:gd name="connsiteY7" fmla="*/ 60025 h 174225"/>
                <a:gd name="connsiteX8" fmla="*/ 130577 w 178166"/>
                <a:gd name="connsiteY8" fmla="*/ 55925 h 174225"/>
                <a:gd name="connsiteX9" fmla="*/ 127569 w 178166"/>
                <a:gd name="connsiteY9" fmla="*/ 53107 h 174225"/>
                <a:gd name="connsiteX10" fmla="*/ 123809 w 178166"/>
                <a:gd name="connsiteY10" fmla="*/ 58487 h 174225"/>
                <a:gd name="connsiteX11" fmla="*/ 91473 w 178166"/>
                <a:gd name="connsiteY11" fmla="*/ 83084 h 174225"/>
                <a:gd name="connsiteX12" fmla="*/ 68663 w 178166"/>
                <a:gd name="connsiteY12" fmla="*/ 83084 h 174225"/>
                <a:gd name="connsiteX13" fmla="*/ 84706 w 178166"/>
                <a:gd name="connsiteY13" fmla="*/ 18006 h 174225"/>
                <a:gd name="connsiteX14" fmla="*/ 98241 w 178166"/>
                <a:gd name="connsiteY14" fmla="*/ 8013 h 174225"/>
                <a:gd name="connsiteX15" fmla="*/ 131329 w 178166"/>
                <a:gd name="connsiteY15" fmla="*/ 8013 h 174225"/>
                <a:gd name="connsiteX16" fmla="*/ 167926 w 178166"/>
                <a:gd name="connsiteY16" fmla="*/ 36197 h 174225"/>
                <a:gd name="connsiteX17" fmla="*/ 167174 w 178166"/>
                <a:gd name="connsiteY17" fmla="*/ 50032 h 174225"/>
                <a:gd name="connsiteX18" fmla="*/ 166673 w 178166"/>
                <a:gd name="connsiteY18" fmla="*/ 54644 h 174225"/>
                <a:gd name="connsiteX19" fmla="*/ 169681 w 178166"/>
                <a:gd name="connsiteY19" fmla="*/ 57719 h 174225"/>
                <a:gd name="connsiteX20" fmla="*/ 173190 w 178166"/>
                <a:gd name="connsiteY20" fmla="*/ 51313 h 174225"/>
                <a:gd name="connsiteX21" fmla="*/ 178203 w 178166"/>
                <a:gd name="connsiteY21" fmla="*/ 6988 h 174225"/>
                <a:gd name="connsiteX22" fmla="*/ 171435 w 178166"/>
                <a:gd name="connsiteY22" fmla="*/ 71 h 174225"/>
                <a:gd name="connsiteX23" fmla="*/ 48610 w 178166"/>
                <a:gd name="connsiteY23" fmla="*/ 71 h 174225"/>
                <a:gd name="connsiteX24" fmla="*/ 41090 w 178166"/>
                <a:gd name="connsiteY24" fmla="*/ 5195 h 174225"/>
                <a:gd name="connsiteX25" fmla="*/ 48109 w 178166"/>
                <a:gd name="connsiteY25" fmla="*/ 8013 h 174225"/>
                <a:gd name="connsiteX26" fmla="*/ 64402 w 178166"/>
                <a:gd name="connsiteY26" fmla="*/ 12625 h 174225"/>
                <a:gd name="connsiteX27" fmla="*/ 63148 w 178166"/>
                <a:gd name="connsiteY27" fmla="*/ 18774 h 174225"/>
                <a:gd name="connsiteX28" fmla="*/ 30061 w 178166"/>
                <a:gd name="connsiteY28" fmla="*/ 154312 h 174225"/>
                <a:gd name="connsiteX29" fmla="*/ 7250 w 178166"/>
                <a:gd name="connsiteY29" fmla="*/ 166354 h 174225"/>
                <a:gd name="connsiteX30" fmla="*/ 232 w 178166"/>
                <a:gd name="connsiteY30" fmla="*/ 171222 h 174225"/>
                <a:gd name="connsiteX31" fmla="*/ 3992 w 178166"/>
                <a:gd name="connsiteY31" fmla="*/ 174296 h 174225"/>
                <a:gd name="connsiteX32" fmla="*/ 37079 w 178166"/>
                <a:gd name="connsiteY32" fmla="*/ 173528 h 174225"/>
                <a:gd name="connsiteX33" fmla="*/ 74428 w 178166"/>
                <a:gd name="connsiteY33" fmla="*/ 174296 h 174225"/>
                <a:gd name="connsiteX34" fmla="*/ 79692 w 178166"/>
                <a:gd name="connsiteY34" fmla="*/ 169428 h 174225"/>
                <a:gd name="connsiteX35" fmla="*/ 78188 w 178166"/>
                <a:gd name="connsiteY35" fmla="*/ 166610 h 174225"/>
                <a:gd name="connsiteX36" fmla="*/ 71170 w 178166"/>
                <a:gd name="connsiteY36" fmla="*/ 166354 h 174225"/>
                <a:gd name="connsiteX37" fmla="*/ 58135 w 178166"/>
                <a:gd name="connsiteY37" fmla="*/ 165841 h 174225"/>
                <a:gd name="connsiteX38" fmla="*/ 50114 w 178166"/>
                <a:gd name="connsiteY38" fmla="*/ 160717 h 174225"/>
                <a:gd name="connsiteX39" fmla="*/ 51117 w 178166"/>
                <a:gd name="connsiteY39" fmla="*/ 154824 h 174225"/>
                <a:gd name="connsiteX40" fmla="*/ 66658 w 178166"/>
                <a:gd name="connsiteY40" fmla="*/ 91027 h 174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8166" h="174225">
                  <a:moveTo>
                    <a:pt x="66658" y="91027"/>
                  </a:moveTo>
                  <a:lnTo>
                    <a:pt x="90972" y="91027"/>
                  </a:lnTo>
                  <a:cubicBezTo>
                    <a:pt x="109772" y="91027"/>
                    <a:pt x="111777" y="95126"/>
                    <a:pt x="111777" y="102556"/>
                  </a:cubicBezTo>
                  <a:cubicBezTo>
                    <a:pt x="111777" y="104350"/>
                    <a:pt x="111777" y="107424"/>
                    <a:pt x="110023" y="115111"/>
                  </a:cubicBezTo>
                  <a:cubicBezTo>
                    <a:pt x="109521" y="116392"/>
                    <a:pt x="109271" y="117417"/>
                    <a:pt x="109271" y="117929"/>
                  </a:cubicBezTo>
                  <a:cubicBezTo>
                    <a:pt x="109271" y="119979"/>
                    <a:pt x="110775" y="121004"/>
                    <a:pt x="112279" y="121004"/>
                  </a:cubicBezTo>
                  <a:cubicBezTo>
                    <a:pt x="114785" y="121004"/>
                    <a:pt x="114785" y="120235"/>
                    <a:pt x="116038" y="115623"/>
                  </a:cubicBezTo>
                  <a:lnTo>
                    <a:pt x="129825" y="60025"/>
                  </a:lnTo>
                  <a:cubicBezTo>
                    <a:pt x="130577" y="57206"/>
                    <a:pt x="130577" y="56694"/>
                    <a:pt x="130577" y="55925"/>
                  </a:cubicBezTo>
                  <a:cubicBezTo>
                    <a:pt x="130577" y="55413"/>
                    <a:pt x="130076" y="53107"/>
                    <a:pt x="127569" y="53107"/>
                  </a:cubicBezTo>
                  <a:cubicBezTo>
                    <a:pt x="125062" y="53107"/>
                    <a:pt x="124812" y="54388"/>
                    <a:pt x="123809" y="58487"/>
                  </a:cubicBezTo>
                  <a:cubicBezTo>
                    <a:pt x="118545" y="78472"/>
                    <a:pt x="112780" y="83084"/>
                    <a:pt x="91473" y="83084"/>
                  </a:cubicBezTo>
                  <a:lnTo>
                    <a:pt x="68663" y="83084"/>
                  </a:lnTo>
                  <a:lnTo>
                    <a:pt x="84706" y="18006"/>
                  </a:lnTo>
                  <a:cubicBezTo>
                    <a:pt x="86961" y="9038"/>
                    <a:pt x="87212" y="8013"/>
                    <a:pt x="98241" y="8013"/>
                  </a:cubicBezTo>
                  <a:lnTo>
                    <a:pt x="131329" y="8013"/>
                  </a:lnTo>
                  <a:cubicBezTo>
                    <a:pt x="162161" y="8013"/>
                    <a:pt x="167926" y="16468"/>
                    <a:pt x="167926" y="36197"/>
                  </a:cubicBezTo>
                  <a:cubicBezTo>
                    <a:pt x="167926" y="42090"/>
                    <a:pt x="167926" y="43115"/>
                    <a:pt x="167174" y="50032"/>
                  </a:cubicBezTo>
                  <a:cubicBezTo>
                    <a:pt x="166673" y="53363"/>
                    <a:pt x="166673" y="53876"/>
                    <a:pt x="166673" y="54644"/>
                  </a:cubicBezTo>
                  <a:cubicBezTo>
                    <a:pt x="166673" y="55925"/>
                    <a:pt x="167425" y="57719"/>
                    <a:pt x="169681" y="57719"/>
                  </a:cubicBezTo>
                  <a:cubicBezTo>
                    <a:pt x="172438" y="57719"/>
                    <a:pt x="172689" y="56181"/>
                    <a:pt x="173190" y="51313"/>
                  </a:cubicBezTo>
                  <a:lnTo>
                    <a:pt x="178203" y="6988"/>
                  </a:lnTo>
                  <a:cubicBezTo>
                    <a:pt x="178955" y="71"/>
                    <a:pt x="177702" y="71"/>
                    <a:pt x="171435" y="71"/>
                  </a:cubicBezTo>
                  <a:lnTo>
                    <a:pt x="48610" y="71"/>
                  </a:lnTo>
                  <a:cubicBezTo>
                    <a:pt x="43597" y="71"/>
                    <a:pt x="41090" y="71"/>
                    <a:pt x="41090" y="5195"/>
                  </a:cubicBezTo>
                  <a:cubicBezTo>
                    <a:pt x="41090" y="8013"/>
                    <a:pt x="43346" y="8013"/>
                    <a:pt x="48109" y="8013"/>
                  </a:cubicBezTo>
                  <a:cubicBezTo>
                    <a:pt x="57383" y="8013"/>
                    <a:pt x="64402" y="8013"/>
                    <a:pt x="64402" y="12625"/>
                  </a:cubicBezTo>
                  <a:cubicBezTo>
                    <a:pt x="64402" y="13650"/>
                    <a:pt x="64402" y="14162"/>
                    <a:pt x="63148" y="18774"/>
                  </a:cubicBezTo>
                  <a:lnTo>
                    <a:pt x="30061" y="154312"/>
                  </a:lnTo>
                  <a:cubicBezTo>
                    <a:pt x="27554" y="164304"/>
                    <a:pt x="27053" y="166354"/>
                    <a:pt x="7250" y="166354"/>
                  </a:cubicBezTo>
                  <a:cubicBezTo>
                    <a:pt x="2989" y="166354"/>
                    <a:pt x="232" y="166354"/>
                    <a:pt x="232" y="171222"/>
                  </a:cubicBezTo>
                  <a:cubicBezTo>
                    <a:pt x="232" y="174296"/>
                    <a:pt x="3240" y="174296"/>
                    <a:pt x="3992" y="174296"/>
                  </a:cubicBezTo>
                  <a:cubicBezTo>
                    <a:pt x="11261" y="174296"/>
                    <a:pt x="29810" y="173528"/>
                    <a:pt x="37079" y="173528"/>
                  </a:cubicBezTo>
                  <a:cubicBezTo>
                    <a:pt x="45351" y="173528"/>
                    <a:pt x="66156" y="174296"/>
                    <a:pt x="74428" y="174296"/>
                  </a:cubicBezTo>
                  <a:cubicBezTo>
                    <a:pt x="76684" y="174296"/>
                    <a:pt x="79692" y="174296"/>
                    <a:pt x="79692" y="169428"/>
                  </a:cubicBezTo>
                  <a:cubicBezTo>
                    <a:pt x="79692" y="167378"/>
                    <a:pt x="78188" y="166866"/>
                    <a:pt x="78188" y="166610"/>
                  </a:cubicBezTo>
                  <a:cubicBezTo>
                    <a:pt x="77436" y="166354"/>
                    <a:pt x="76935" y="166354"/>
                    <a:pt x="71170" y="166354"/>
                  </a:cubicBezTo>
                  <a:cubicBezTo>
                    <a:pt x="65655" y="166354"/>
                    <a:pt x="64402" y="166354"/>
                    <a:pt x="58135" y="165841"/>
                  </a:cubicBezTo>
                  <a:cubicBezTo>
                    <a:pt x="50866" y="165073"/>
                    <a:pt x="50114" y="164048"/>
                    <a:pt x="50114" y="160717"/>
                  </a:cubicBezTo>
                  <a:cubicBezTo>
                    <a:pt x="50114" y="160204"/>
                    <a:pt x="50114" y="158667"/>
                    <a:pt x="51117" y="154824"/>
                  </a:cubicBezTo>
                  <a:lnTo>
                    <a:pt x="66658" y="9102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74910B95-2502-B818-8933-7C7EFDD2621C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13195518" y="5857456"/>
              <a:ext cx="81415" cy="122675"/>
            </a:xfrm>
            <a:custGeom>
              <a:avLst/>
              <a:gdLst>
                <a:gd name="connsiteX0" fmla="*/ 81654 w 81415"/>
                <a:gd name="connsiteY0" fmla="*/ 61948 h 122675"/>
                <a:gd name="connsiteX1" fmla="*/ 71301 w 81415"/>
                <a:gd name="connsiteY1" fmla="*/ 15496 h 122675"/>
                <a:gd name="connsiteX2" fmla="*/ 40946 w 81415"/>
                <a:gd name="connsiteY2" fmla="*/ 72 h 122675"/>
                <a:gd name="connsiteX3" fmla="*/ 238 w 81415"/>
                <a:gd name="connsiteY3" fmla="*/ 61948 h 122675"/>
                <a:gd name="connsiteX4" fmla="*/ 40946 w 81415"/>
                <a:gd name="connsiteY4" fmla="*/ 122748 h 122675"/>
                <a:gd name="connsiteX5" fmla="*/ 81654 w 81415"/>
                <a:gd name="connsiteY5" fmla="*/ 61948 h 122675"/>
                <a:gd name="connsiteX6" fmla="*/ 40946 w 81415"/>
                <a:gd name="connsiteY6" fmla="*/ 117726 h 122675"/>
                <a:gd name="connsiteX7" fmla="*/ 18662 w 81415"/>
                <a:gd name="connsiteY7" fmla="*/ 98177 h 122675"/>
                <a:gd name="connsiteX8" fmla="*/ 16205 w 81415"/>
                <a:gd name="connsiteY8" fmla="*/ 59617 h 122675"/>
                <a:gd name="connsiteX9" fmla="*/ 18837 w 81415"/>
                <a:gd name="connsiteY9" fmla="*/ 23029 h 122675"/>
                <a:gd name="connsiteX10" fmla="*/ 40946 w 81415"/>
                <a:gd name="connsiteY10" fmla="*/ 5094 h 122675"/>
                <a:gd name="connsiteX11" fmla="*/ 62704 w 81415"/>
                <a:gd name="connsiteY11" fmla="*/ 21415 h 122675"/>
                <a:gd name="connsiteX12" fmla="*/ 65687 w 81415"/>
                <a:gd name="connsiteY12" fmla="*/ 59617 h 122675"/>
                <a:gd name="connsiteX13" fmla="*/ 63405 w 81415"/>
                <a:gd name="connsiteY13" fmla="*/ 97459 h 122675"/>
                <a:gd name="connsiteX14" fmla="*/ 40946 w 81415"/>
                <a:gd name="connsiteY14" fmla="*/ 117726 h 12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415" h="122675">
                  <a:moveTo>
                    <a:pt x="81654" y="61948"/>
                  </a:moveTo>
                  <a:cubicBezTo>
                    <a:pt x="81654" y="42220"/>
                    <a:pt x="79373" y="28051"/>
                    <a:pt x="71301" y="15496"/>
                  </a:cubicBezTo>
                  <a:cubicBezTo>
                    <a:pt x="65862" y="7246"/>
                    <a:pt x="54983" y="72"/>
                    <a:pt x="40946" y="72"/>
                  </a:cubicBezTo>
                  <a:cubicBezTo>
                    <a:pt x="238" y="72"/>
                    <a:pt x="238" y="49035"/>
                    <a:pt x="238" y="61948"/>
                  </a:cubicBezTo>
                  <a:cubicBezTo>
                    <a:pt x="238" y="74861"/>
                    <a:pt x="238" y="122748"/>
                    <a:pt x="40946" y="122748"/>
                  </a:cubicBezTo>
                  <a:cubicBezTo>
                    <a:pt x="81654" y="122748"/>
                    <a:pt x="81654" y="74861"/>
                    <a:pt x="81654" y="61948"/>
                  </a:cubicBezTo>
                  <a:close/>
                  <a:moveTo>
                    <a:pt x="40946" y="117726"/>
                  </a:moveTo>
                  <a:cubicBezTo>
                    <a:pt x="32875" y="117726"/>
                    <a:pt x="22171" y="112883"/>
                    <a:pt x="18662" y="98177"/>
                  </a:cubicBezTo>
                  <a:cubicBezTo>
                    <a:pt x="16205" y="87595"/>
                    <a:pt x="16205" y="72888"/>
                    <a:pt x="16205" y="59617"/>
                  </a:cubicBezTo>
                  <a:cubicBezTo>
                    <a:pt x="16205" y="46524"/>
                    <a:pt x="16205" y="32893"/>
                    <a:pt x="18837" y="23029"/>
                  </a:cubicBezTo>
                  <a:cubicBezTo>
                    <a:pt x="22522" y="8860"/>
                    <a:pt x="33752" y="5094"/>
                    <a:pt x="40946" y="5094"/>
                  </a:cubicBezTo>
                  <a:cubicBezTo>
                    <a:pt x="50421" y="5094"/>
                    <a:pt x="59545" y="11013"/>
                    <a:pt x="62704" y="21415"/>
                  </a:cubicBezTo>
                  <a:cubicBezTo>
                    <a:pt x="65511" y="31100"/>
                    <a:pt x="65687" y="44013"/>
                    <a:pt x="65687" y="59617"/>
                  </a:cubicBezTo>
                  <a:cubicBezTo>
                    <a:pt x="65687" y="72888"/>
                    <a:pt x="65687" y="86160"/>
                    <a:pt x="63405" y="97459"/>
                  </a:cubicBezTo>
                  <a:cubicBezTo>
                    <a:pt x="59896" y="113780"/>
                    <a:pt x="47965" y="117726"/>
                    <a:pt x="40946" y="11772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E6FF2010-C18A-AC80-C6F1-C5FE46620565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13305964" y="5955919"/>
              <a:ext cx="20178" cy="20625"/>
            </a:xfrm>
            <a:custGeom>
              <a:avLst/>
              <a:gdLst>
                <a:gd name="connsiteX0" fmla="*/ 20421 w 20178"/>
                <a:gd name="connsiteY0" fmla="*/ 10475 h 20625"/>
                <a:gd name="connsiteX1" fmla="*/ 10419 w 20178"/>
                <a:gd name="connsiteY1" fmla="*/ 72 h 20625"/>
                <a:gd name="connsiteX2" fmla="*/ 242 w 20178"/>
                <a:gd name="connsiteY2" fmla="*/ 10295 h 20625"/>
                <a:gd name="connsiteX3" fmla="*/ 10244 w 20178"/>
                <a:gd name="connsiteY3" fmla="*/ 20698 h 20625"/>
                <a:gd name="connsiteX4" fmla="*/ 20421 w 20178"/>
                <a:gd name="connsiteY4" fmla="*/ 10475 h 2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78" h="20625">
                  <a:moveTo>
                    <a:pt x="20421" y="10475"/>
                  </a:moveTo>
                  <a:cubicBezTo>
                    <a:pt x="20421" y="4018"/>
                    <a:pt x="15157" y="72"/>
                    <a:pt x="10419" y="72"/>
                  </a:cubicBezTo>
                  <a:cubicBezTo>
                    <a:pt x="4629" y="72"/>
                    <a:pt x="242" y="4915"/>
                    <a:pt x="242" y="10295"/>
                  </a:cubicBezTo>
                  <a:cubicBezTo>
                    <a:pt x="242" y="16752"/>
                    <a:pt x="5506" y="20698"/>
                    <a:pt x="10244" y="20698"/>
                  </a:cubicBezTo>
                  <a:cubicBezTo>
                    <a:pt x="16034" y="20698"/>
                    <a:pt x="20421" y="15855"/>
                    <a:pt x="20421" y="1047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BF4378B7-4D01-1062-DD03-78D7397C31A7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13364970" y="5857456"/>
              <a:ext cx="63869" cy="119088"/>
            </a:xfrm>
            <a:custGeom>
              <a:avLst/>
              <a:gdLst>
                <a:gd name="connsiteX0" fmla="*/ 39900 w 63869"/>
                <a:gd name="connsiteY0" fmla="*/ 5094 h 119088"/>
                <a:gd name="connsiteX1" fmla="*/ 34636 w 63869"/>
                <a:gd name="connsiteY1" fmla="*/ 72 h 119088"/>
                <a:gd name="connsiteX2" fmla="*/ 245 w 63869"/>
                <a:gd name="connsiteY2" fmla="*/ 11551 h 119088"/>
                <a:gd name="connsiteX3" fmla="*/ 245 w 63869"/>
                <a:gd name="connsiteY3" fmla="*/ 18007 h 119088"/>
                <a:gd name="connsiteX4" fmla="*/ 25687 w 63869"/>
                <a:gd name="connsiteY4" fmla="*/ 12986 h 119088"/>
                <a:gd name="connsiteX5" fmla="*/ 25687 w 63869"/>
                <a:gd name="connsiteY5" fmla="*/ 104454 h 119088"/>
                <a:gd name="connsiteX6" fmla="*/ 8140 w 63869"/>
                <a:gd name="connsiteY6" fmla="*/ 112704 h 119088"/>
                <a:gd name="connsiteX7" fmla="*/ 1473 w 63869"/>
                <a:gd name="connsiteY7" fmla="*/ 112704 h 119088"/>
                <a:gd name="connsiteX8" fmla="*/ 1473 w 63869"/>
                <a:gd name="connsiteY8" fmla="*/ 119161 h 119088"/>
                <a:gd name="connsiteX9" fmla="*/ 32706 w 63869"/>
                <a:gd name="connsiteY9" fmla="*/ 118443 h 119088"/>
                <a:gd name="connsiteX10" fmla="*/ 64114 w 63869"/>
                <a:gd name="connsiteY10" fmla="*/ 119161 h 119088"/>
                <a:gd name="connsiteX11" fmla="*/ 64114 w 63869"/>
                <a:gd name="connsiteY11" fmla="*/ 112704 h 119088"/>
                <a:gd name="connsiteX12" fmla="*/ 57446 w 63869"/>
                <a:gd name="connsiteY12" fmla="*/ 112704 h 119088"/>
                <a:gd name="connsiteX13" fmla="*/ 39900 w 63869"/>
                <a:gd name="connsiteY13" fmla="*/ 104454 h 119088"/>
                <a:gd name="connsiteX14" fmla="*/ 39900 w 63869"/>
                <a:gd name="connsiteY14" fmla="*/ 5094 h 11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869" h="119088">
                  <a:moveTo>
                    <a:pt x="39900" y="5094"/>
                  </a:moveTo>
                  <a:cubicBezTo>
                    <a:pt x="39900" y="252"/>
                    <a:pt x="39549" y="72"/>
                    <a:pt x="34636" y="72"/>
                  </a:cubicBezTo>
                  <a:cubicBezTo>
                    <a:pt x="23406" y="11371"/>
                    <a:pt x="7439" y="11551"/>
                    <a:pt x="245" y="11551"/>
                  </a:cubicBezTo>
                  <a:lnTo>
                    <a:pt x="245" y="18007"/>
                  </a:lnTo>
                  <a:cubicBezTo>
                    <a:pt x="4456" y="18007"/>
                    <a:pt x="16036" y="18007"/>
                    <a:pt x="25687" y="12986"/>
                  </a:cubicBezTo>
                  <a:lnTo>
                    <a:pt x="25687" y="104454"/>
                  </a:lnTo>
                  <a:cubicBezTo>
                    <a:pt x="25687" y="110373"/>
                    <a:pt x="25687" y="112704"/>
                    <a:pt x="8140" y="112704"/>
                  </a:cubicBezTo>
                  <a:lnTo>
                    <a:pt x="1473" y="112704"/>
                  </a:lnTo>
                  <a:lnTo>
                    <a:pt x="1473" y="119161"/>
                  </a:lnTo>
                  <a:cubicBezTo>
                    <a:pt x="4631" y="118981"/>
                    <a:pt x="26213" y="118443"/>
                    <a:pt x="32706" y="118443"/>
                  </a:cubicBezTo>
                  <a:cubicBezTo>
                    <a:pt x="38145" y="118443"/>
                    <a:pt x="60253" y="118981"/>
                    <a:pt x="64114" y="119161"/>
                  </a:cubicBezTo>
                  <a:lnTo>
                    <a:pt x="64114" y="112704"/>
                  </a:lnTo>
                  <a:lnTo>
                    <a:pt x="57446" y="112704"/>
                  </a:lnTo>
                  <a:cubicBezTo>
                    <a:pt x="39900" y="112704"/>
                    <a:pt x="39900" y="110373"/>
                    <a:pt x="39900" y="104454"/>
                  </a:cubicBezTo>
                  <a:lnTo>
                    <a:pt x="39900" y="509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2F129575-6632-1C5F-18B5-BA1541F05121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13458045" y="5842031"/>
              <a:ext cx="139845" cy="144556"/>
            </a:xfrm>
            <a:custGeom>
              <a:avLst/>
              <a:gdLst>
                <a:gd name="connsiteX0" fmla="*/ 140094 w 139845"/>
                <a:gd name="connsiteY0" fmla="*/ 108579 h 144556"/>
                <a:gd name="connsiteX1" fmla="*/ 114651 w 139845"/>
                <a:gd name="connsiteY1" fmla="*/ 72350 h 144556"/>
                <a:gd name="connsiteX2" fmla="*/ 86402 w 139845"/>
                <a:gd name="connsiteY2" fmla="*/ 108400 h 144556"/>
                <a:gd name="connsiteX3" fmla="*/ 114651 w 139845"/>
                <a:gd name="connsiteY3" fmla="*/ 144628 h 144556"/>
                <a:gd name="connsiteX4" fmla="*/ 140094 w 139845"/>
                <a:gd name="connsiteY4" fmla="*/ 108579 h 144556"/>
                <a:gd name="connsiteX5" fmla="*/ 115002 w 139845"/>
                <a:gd name="connsiteY5" fmla="*/ 139607 h 144556"/>
                <a:gd name="connsiteX6" fmla="*/ 98860 w 139845"/>
                <a:gd name="connsiteY6" fmla="*/ 108579 h 144556"/>
                <a:gd name="connsiteX7" fmla="*/ 115002 w 139845"/>
                <a:gd name="connsiteY7" fmla="*/ 77372 h 144556"/>
                <a:gd name="connsiteX8" fmla="*/ 134128 w 139845"/>
                <a:gd name="connsiteY8" fmla="*/ 108400 h 144556"/>
                <a:gd name="connsiteX9" fmla="*/ 115002 w 139845"/>
                <a:gd name="connsiteY9" fmla="*/ 139607 h 144556"/>
                <a:gd name="connsiteX10" fmla="*/ 122196 w 139845"/>
                <a:gd name="connsiteY10" fmla="*/ 8502 h 144556"/>
                <a:gd name="connsiteX11" fmla="*/ 123951 w 139845"/>
                <a:gd name="connsiteY11" fmla="*/ 4556 h 144556"/>
                <a:gd name="connsiteX12" fmla="*/ 119740 w 139845"/>
                <a:gd name="connsiteY12" fmla="*/ 72 h 144556"/>
                <a:gd name="connsiteX13" fmla="*/ 116055 w 139845"/>
                <a:gd name="connsiteY13" fmla="*/ 1866 h 144556"/>
                <a:gd name="connsiteX14" fmla="*/ 79383 w 139845"/>
                <a:gd name="connsiteY14" fmla="*/ 19980 h 144556"/>
                <a:gd name="connsiteX15" fmla="*/ 41834 w 139845"/>
                <a:gd name="connsiteY15" fmla="*/ 5453 h 144556"/>
                <a:gd name="connsiteX16" fmla="*/ 28498 w 139845"/>
                <a:gd name="connsiteY16" fmla="*/ 72 h 144556"/>
                <a:gd name="connsiteX17" fmla="*/ 249 w 139845"/>
                <a:gd name="connsiteY17" fmla="*/ 36122 h 144556"/>
                <a:gd name="connsiteX18" fmla="*/ 28498 w 139845"/>
                <a:gd name="connsiteY18" fmla="*/ 72350 h 144556"/>
                <a:gd name="connsiteX19" fmla="*/ 53941 w 139845"/>
                <a:gd name="connsiteY19" fmla="*/ 36301 h 144556"/>
                <a:gd name="connsiteX20" fmla="*/ 50431 w 139845"/>
                <a:gd name="connsiteY20" fmla="*/ 17469 h 144556"/>
                <a:gd name="connsiteX21" fmla="*/ 79559 w 139845"/>
                <a:gd name="connsiteY21" fmla="*/ 25002 h 144556"/>
                <a:gd name="connsiteX22" fmla="*/ 102895 w 139845"/>
                <a:gd name="connsiteY22" fmla="*/ 19622 h 144556"/>
                <a:gd name="connsiteX23" fmla="*/ 103071 w 139845"/>
                <a:gd name="connsiteY23" fmla="*/ 19801 h 144556"/>
                <a:gd name="connsiteX24" fmla="*/ 18321 w 139845"/>
                <a:gd name="connsiteY24" fmla="*/ 136199 h 144556"/>
                <a:gd name="connsiteX25" fmla="*/ 16391 w 139845"/>
                <a:gd name="connsiteY25" fmla="*/ 140145 h 144556"/>
                <a:gd name="connsiteX26" fmla="*/ 20778 w 139845"/>
                <a:gd name="connsiteY26" fmla="*/ 144628 h 144556"/>
                <a:gd name="connsiteX27" fmla="*/ 24989 w 139845"/>
                <a:gd name="connsiteY27" fmla="*/ 141759 h 144556"/>
                <a:gd name="connsiteX28" fmla="*/ 122196 w 139845"/>
                <a:gd name="connsiteY28" fmla="*/ 8502 h 144556"/>
                <a:gd name="connsiteX29" fmla="*/ 28849 w 139845"/>
                <a:gd name="connsiteY29" fmla="*/ 67329 h 144556"/>
                <a:gd name="connsiteX30" fmla="*/ 12707 w 139845"/>
                <a:gd name="connsiteY30" fmla="*/ 36301 h 144556"/>
                <a:gd name="connsiteX31" fmla="*/ 28849 w 139845"/>
                <a:gd name="connsiteY31" fmla="*/ 5094 h 144556"/>
                <a:gd name="connsiteX32" fmla="*/ 47975 w 139845"/>
                <a:gd name="connsiteY32" fmla="*/ 36122 h 144556"/>
                <a:gd name="connsiteX33" fmla="*/ 28849 w 139845"/>
                <a:gd name="connsiteY33" fmla="*/ 67329 h 14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9845" h="144556">
                  <a:moveTo>
                    <a:pt x="140094" y="108579"/>
                  </a:moveTo>
                  <a:cubicBezTo>
                    <a:pt x="140094" y="87954"/>
                    <a:pt x="128689" y="72350"/>
                    <a:pt x="114651" y="72350"/>
                  </a:cubicBezTo>
                  <a:cubicBezTo>
                    <a:pt x="100088" y="72350"/>
                    <a:pt x="86402" y="87416"/>
                    <a:pt x="86402" y="108400"/>
                  </a:cubicBezTo>
                  <a:cubicBezTo>
                    <a:pt x="86402" y="130101"/>
                    <a:pt x="100439" y="144628"/>
                    <a:pt x="114651" y="144628"/>
                  </a:cubicBezTo>
                  <a:cubicBezTo>
                    <a:pt x="128864" y="144628"/>
                    <a:pt x="140094" y="128666"/>
                    <a:pt x="140094" y="108579"/>
                  </a:cubicBezTo>
                  <a:close/>
                  <a:moveTo>
                    <a:pt x="115002" y="139607"/>
                  </a:moveTo>
                  <a:cubicBezTo>
                    <a:pt x="111844" y="139607"/>
                    <a:pt x="98860" y="138351"/>
                    <a:pt x="98860" y="108579"/>
                  </a:cubicBezTo>
                  <a:cubicBezTo>
                    <a:pt x="98860" y="78448"/>
                    <a:pt x="112020" y="77372"/>
                    <a:pt x="115002" y="77372"/>
                  </a:cubicBezTo>
                  <a:cubicBezTo>
                    <a:pt x="124653" y="77372"/>
                    <a:pt x="134128" y="90285"/>
                    <a:pt x="134128" y="108400"/>
                  </a:cubicBezTo>
                  <a:cubicBezTo>
                    <a:pt x="134128" y="127052"/>
                    <a:pt x="124478" y="139607"/>
                    <a:pt x="115002" y="139607"/>
                  </a:cubicBezTo>
                  <a:close/>
                  <a:moveTo>
                    <a:pt x="122196" y="8502"/>
                  </a:moveTo>
                  <a:cubicBezTo>
                    <a:pt x="123951" y="6170"/>
                    <a:pt x="123951" y="5094"/>
                    <a:pt x="123951" y="4556"/>
                  </a:cubicBezTo>
                  <a:cubicBezTo>
                    <a:pt x="123951" y="1507"/>
                    <a:pt x="121495" y="72"/>
                    <a:pt x="119740" y="72"/>
                  </a:cubicBezTo>
                  <a:cubicBezTo>
                    <a:pt x="119214" y="72"/>
                    <a:pt x="117634" y="72"/>
                    <a:pt x="116055" y="1866"/>
                  </a:cubicBezTo>
                  <a:cubicBezTo>
                    <a:pt x="112195" y="6888"/>
                    <a:pt x="101667" y="19980"/>
                    <a:pt x="79383" y="19980"/>
                  </a:cubicBezTo>
                  <a:cubicBezTo>
                    <a:pt x="66750" y="19980"/>
                    <a:pt x="54292" y="15855"/>
                    <a:pt x="41834" y="5453"/>
                  </a:cubicBezTo>
                  <a:cubicBezTo>
                    <a:pt x="37447" y="1687"/>
                    <a:pt x="33587" y="72"/>
                    <a:pt x="28498" y="72"/>
                  </a:cubicBezTo>
                  <a:cubicBezTo>
                    <a:pt x="13935" y="72"/>
                    <a:pt x="249" y="15138"/>
                    <a:pt x="249" y="36122"/>
                  </a:cubicBezTo>
                  <a:cubicBezTo>
                    <a:pt x="249" y="57823"/>
                    <a:pt x="14286" y="72350"/>
                    <a:pt x="28498" y="72350"/>
                  </a:cubicBezTo>
                  <a:cubicBezTo>
                    <a:pt x="42711" y="72350"/>
                    <a:pt x="53941" y="56388"/>
                    <a:pt x="53941" y="36301"/>
                  </a:cubicBezTo>
                  <a:cubicBezTo>
                    <a:pt x="53941" y="32714"/>
                    <a:pt x="53590" y="25361"/>
                    <a:pt x="50431" y="17469"/>
                  </a:cubicBezTo>
                  <a:cubicBezTo>
                    <a:pt x="61135" y="23208"/>
                    <a:pt x="70785" y="25002"/>
                    <a:pt x="79559" y="25002"/>
                  </a:cubicBezTo>
                  <a:cubicBezTo>
                    <a:pt x="87805" y="25002"/>
                    <a:pt x="95701" y="23208"/>
                    <a:pt x="102895" y="19622"/>
                  </a:cubicBezTo>
                  <a:lnTo>
                    <a:pt x="103071" y="19801"/>
                  </a:lnTo>
                  <a:lnTo>
                    <a:pt x="18321" y="136199"/>
                  </a:lnTo>
                  <a:cubicBezTo>
                    <a:pt x="16918" y="138172"/>
                    <a:pt x="16391" y="138710"/>
                    <a:pt x="16391" y="140145"/>
                  </a:cubicBezTo>
                  <a:cubicBezTo>
                    <a:pt x="16391" y="142835"/>
                    <a:pt x="18321" y="144628"/>
                    <a:pt x="20778" y="144628"/>
                  </a:cubicBezTo>
                  <a:cubicBezTo>
                    <a:pt x="22883" y="144628"/>
                    <a:pt x="23936" y="143194"/>
                    <a:pt x="24989" y="141759"/>
                  </a:cubicBezTo>
                  <a:lnTo>
                    <a:pt x="122196" y="8502"/>
                  </a:lnTo>
                  <a:close/>
                  <a:moveTo>
                    <a:pt x="28849" y="67329"/>
                  </a:moveTo>
                  <a:cubicBezTo>
                    <a:pt x="25691" y="67329"/>
                    <a:pt x="12707" y="66073"/>
                    <a:pt x="12707" y="36301"/>
                  </a:cubicBezTo>
                  <a:cubicBezTo>
                    <a:pt x="12707" y="6170"/>
                    <a:pt x="25866" y="5094"/>
                    <a:pt x="28849" y="5094"/>
                  </a:cubicBezTo>
                  <a:cubicBezTo>
                    <a:pt x="38500" y="5094"/>
                    <a:pt x="47975" y="18007"/>
                    <a:pt x="47975" y="36122"/>
                  </a:cubicBezTo>
                  <a:cubicBezTo>
                    <a:pt x="47975" y="54774"/>
                    <a:pt x="38324" y="67329"/>
                    <a:pt x="28849" y="6732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42B386DA-8970-A51D-E44A-6454C8AA5F52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12930681" y="6034436"/>
              <a:ext cx="786807" cy="10248"/>
            </a:xfrm>
            <a:custGeom>
              <a:avLst/>
              <a:gdLst>
                <a:gd name="connsiteX0" fmla="*/ 0 w 786807"/>
                <a:gd name="connsiteY0" fmla="*/ 0 h 10248"/>
                <a:gd name="connsiteX1" fmla="*/ 786807 w 786807"/>
                <a:gd name="connsiteY1" fmla="*/ 0 h 10248"/>
                <a:gd name="connsiteX2" fmla="*/ 786807 w 786807"/>
                <a:gd name="connsiteY2" fmla="*/ 10248 h 10248"/>
                <a:gd name="connsiteX3" fmla="*/ 0 w 786807"/>
                <a:gd name="connsiteY3" fmla="*/ 10248 h 10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6807" h="10248">
                  <a:moveTo>
                    <a:pt x="0" y="0"/>
                  </a:moveTo>
                  <a:lnTo>
                    <a:pt x="786807" y="0"/>
                  </a:lnTo>
                  <a:lnTo>
                    <a:pt x="786807" y="10248"/>
                  </a:lnTo>
                  <a:lnTo>
                    <a:pt x="0" y="102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1F9698C-3737-4F5B-62C9-786100481C47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12942463" y="6095914"/>
              <a:ext cx="184989" cy="183449"/>
            </a:xfrm>
            <a:custGeom>
              <a:avLst/>
              <a:gdLst>
                <a:gd name="connsiteX0" fmla="*/ 99240 w 184989"/>
                <a:gd name="connsiteY0" fmla="*/ 4696 h 183449"/>
                <a:gd name="connsiteX1" fmla="*/ 92723 w 184989"/>
                <a:gd name="connsiteY1" fmla="*/ 84 h 183449"/>
                <a:gd name="connsiteX2" fmla="*/ 86206 w 184989"/>
                <a:gd name="connsiteY2" fmla="*/ 4696 h 183449"/>
                <a:gd name="connsiteX3" fmla="*/ 1481 w 184989"/>
                <a:gd name="connsiteY3" fmla="*/ 178409 h 183449"/>
                <a:gd name="connsiteX4" fmla="*/ 228 w 184989"/>
                <a:gd name="connsiteY4" fmla="*/ 181484 h 183449"/>
                <a:gd name="connsiteX5" fmla="*/ 5743 w 184989"/>
                <a:gd name="connsiteY5" fmla="*/ 183534 h 183449"/>
                <a:gd name="connsiteX6" fmla="*/ 179703 w 184989"/>
                <a:gd name="connsiteY6" fmla="*/ 183534 h 183449"/>
                <a:gd name="connsiteX7" fmla="*/ 185218 w 184989"/>
                <a:gd name="connsiteY7" fmla="*/ 181484 h 183449"/>
                <a:gd name="connsiteX8" fmla="*/ 183965 w 184989"/>
                <a:gd name="connsiteY8" fmla="*/ 178409 h 183449"/>
                <a:gd name="connsiteX9" fmla="*/ 99240 w 184989"/>
                <a:gd name="connsiteY9" fmla="*/ 4696 h 183449"/>
                <a:gd name="connsiteX10" fmla="*/ 84702 w 184989"/>
                <a:gd name="connsiteY10" fmla="*/ 25706 h 183449"/>
                <a:gd name="connsiteX11" fmla="*/ 152130 w 184989"/>
                <a:gd name="connsiteY11" fmla="*/ 164061 h 183449"/>
                <a:gd name="connsiteX12" fmla="*/ 17023 w 184989"/>
                <a:gd name="connsiteY12" fmla="*/ 164061 h 183449"/>
                <a:gd name="connsiteX13" fmla="*/ 84702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40" y="4696"/>
                  </a:moveTo>
                  <a:cubicBezTo>
                    <a:pt x="97486" y="1365"/>
                    <a:pt x="96984" y="84"/>
                    <a:pt x="92723" y="84"/>
                  </a:cubicBezTo>
                  <a:cubicBezTo>
                    <a:pt x="88462" y="84"/>
                    <a:pt x="87960" y="1365"/>
                    <a:pt x="86206" y="4696"/>
                  </a:cubicBezTo>
                  <a:lnTo>
                    <a:pt x="1481" y="178409"/>
                  </a:lnTo>
                  <a:cubicBezTo>
                    <a:pt x="228" y="180715"/>
                    <a:pt x="228" y="181228"/>
                    <a:pt x="228" y="181484"/>
                  </a:cubicBezTo>
                  <a:cubicBezTo>
                    <a:pt x="228" y="183534"/>
                    <a:pt x="1732" y="183534"/>
                    <a:pt x="5743" y="183534"/>
                  </a:cubicBezTo>
                  <a:lnTo>
                    <a:pt x="179703" y="183534"/>
                  </a:lnTo>
                  <a:cubicBezTo>
                    <a:pt x="183714" y="183534"/>
                    <a:pt x="185218" y="183534"/>
                    <a:pt x="185218" y="181484"/>
                  </a:cubicBezTo>
                  <a:cubicBezTo>
                    <a:pt x="185218" y="181228"/>
                    <a:pt x="185218" y="180715"/>
                    <a:pt x="183965" y="178409"/>
                  </a:cubicBezTo>
                  <a:lnTo>
                    <a:pt x="99240" y="4696"/>
                  </a:lnTo>
                  <a:close/>
                  <a:moveTo>
                    <a:pt x="84702" y="25706"/>
                  </a:moveTo>
                  <a:lnTo>
                    <a:pt x="152130" y="164061"/>
                  </a:lnTo>
                  <a:lnTo>
                    <a:pt x="17023" y="164061"/>
                  </a:lnTo>
                  <a:lnTo>
                    <a:pt x="84702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7C568160-0B8A-8300-2873-E85B4DB5725B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13148342" y="6095914"/>
              <a:ext cx="171955" cy="183449"/>
            </a:xfrm>
            <a:custGeom>
              <a:avLst/>
              <a:gdLst>
                <a:gd name="connsiteX0" fmla="*/ 36332 w 171955"/>
                <a:gd name="connsiteY0" fmla="*/ 154069 h 183449"/>
                <a:gd name="connsiteX1" fmla="*/ 5500 w 171955"/>
                <a:gd name="connsiteY1" fmla="*/ 175591 h 183449"/>
                <a:gd name="connsiteX2" fmla="*/ 236 w 171955"/>
                <a:gd name="connsiteY2" fmla="*/ 180715 h 183449"/>
                <a:gd name="connsiteX3" fmla="*/ 3495 w 171955"/>
                <a:gd name="connsiteY3" fmla="*/ 183534 h 183449"/>
                <a:gd name="connsiteX4" fmla="*/ 25052 w 171955"/>
                <a:gd name="connsiteY4" fmla="*/ 182765 h 183449"/>
                <a:gd name="connsiteX5" fmla="*/ 50118 w 171955"/>
                <a:gd name="connsiteY5" fmla="*/ 183534 h 183449"/>
                <a:gd name="connsiteX6" fmla="*/ 54881 w 171955"/>
                <a:gd name="connsiteY6" fmla="*/ 178665 h 183449"/>
                <a:gd name="connsiteX7" fmla="*/ 50870 w 171955"/>
                <a:gd name="connsiteY7" fmla="*/ 175591 h 183449"/>
                <a:gd name="connsiteX8" fmla="*/ 39089 w 171955"/>
                <a:gd name="connsiteY8" fmla="*/ 166623 h 183449"/>
                <a:gd name="connsiteX9" fmla="*/ 42599 w 171955"/>
                <a:gd name="connsiteY9" fmla="*/ 157143 h 183449"/>
                <a:gd name="connsiteX10" fmla="*/ 61649 w 171955"/>
                <a:gd name="connsiteY10" fmla="*/ 124348 h 183449"/>
                <a:gd name="connsiteX11" fmla="*/ 124566 w 171955"/>
                <a:gd name="connsiteY11" fmla="*/ 124348 h 183449"/>
                <a:gd name="connsiteX12" fmla="*/ 128576 w 171955"/>
                <a:gd name="connsiteY12" fmla="*/ 167136 h 183449"/>
                <a:gd name="connsiteX13" fmla="*/ 110528 w 171955"/>
                <a:gd name="connsiteY13" fmla="*/ 175591 h 183449"/>
                <a:gd name="connsiteX14" fmla="*/ 104513 w 171955"/>
                <a:gd name="connsiteY14" fmla="*/ 180715 h 183449"/>
                <a:gd name="connsiteX15" fmla="*/ 108022 w 171955"/>
                <a:gd name="connsiteY15" fmla="*/ 183534 h 183449"/>
                <a:gd name="connsiteX16" fmla="*/ 139355 w 171955"/>
                <a:gd name="connsiteY16" fmla="*/ 182765 h 183449"/>
                <a:gd name="connsiteX17" fmla="*/ 167680 w 171955"/>
                <a:gd name="connsiteY17" fmla="*/ 183534 h 183449"/>
                <a:gd name="connsiteX18" fmla="*/ 172192 w 171955"/>
                <a:gd name="connsiteY18" fmla="*/ 178409 h 183449"/>
                <a:gd name="connsiteX19" fmla="*/ 166426 w 171955"/>
                <a:gd name="connsiteY19" fmla="*/ 175591 h 183449"/>
                <a:gd name="connsiteX20" fmla="*/ 150133 w 171955"/>
                <a:gd name="connsiteY20" fmla="*/ 166367 h 183449"/>
                <a:gd name="connsiteX21" fmla="*/ 134843 w 171955"/>
                <a:gd name="connsiteY21" fmla="*/ 6233 h 183449"/>
                <a:gd name="connsiteX22" fmla="*/ 130080 w 171955"/>
                <a:gd name="connsiteY22" fmla="*/ 84 h 183449"/>
                <a:gd name="connsiteX23" fmla="*/ 123563 w 171955"/>
                <a:gd name="connsiteY23" fmla="*/ 4440 h 183449"/>
                <a:gd name="connsiteX24" fmla="*/ 36332 w 171955"/>
                <a:gd name="connsiteY24" fmla="*/ 154069 h 183449"/>
                <a:gd name="connsiteX25" fmla="*/ 66412 w 171955"/>
                <a:gd name="connsiteY25" fmla="*/ 116405 h 183449"/>
                <a:gd name="connsiteX26" fmla="*/ 115792 w 171955"/>
                <a:gd name="connsiteY26" fmla="*/ 31855 h 183449"/>
                <a:gd name="connsiteX27" fmla="*/ 123814 w 171955"/>
                <a:gd name="connsiteY27" fmla="*/ 116405 h 183449"/>
                <a:gd name="connsiteX28" fmla="*/ 66412 w 171955"/>
                <a:gd name="connsiteY28" fmla="*/ 116405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1955" h="183449">
                  <a:moveTo>
                    <a:pt x="36332" y="154069"/>
                  </a:moveTo>
                  <a:cubicBezTo>
                    <a:pt x="26305" y="171235"/>
                    <a:pt x="16530" y="174822"/>
                    <a:pt x="5500" y="175591"/>
                  </a:cubicBezTo>
                  <a:cubicBezTo>
                    <a:pt x="2492" y="175847"/>
                    <a:pt x="236" y="175847"/>
                    <a:pt x="236" y="180715"/>
                  </a:cubicBezTo>
                  <a:cubicBezTo>
                    <a:pt x="236" y="182252"/>
                    <a:pt x="1490" y="183534"/>
                    <a:pt x="3495" y="183534"/>
                  </a:cubicBezTo>
                  <a:cubicBezTo>
                    <a:pt x="10263" y="183534"/>
                    <a:pt x="18034" y="182765"/>
                    <a:pt x="25052" y="182765"/>
                  </a:cubicBezTo>
                  <a:cubicBezTo>
                    <a:pt x="33324" y="182765"/>
                    <a:pt x="42097" y="183534"/>
                    <a:pt x="50118" y="183534"/>
                  </a:cubicBezTo>
                  <a:cubicBezTo>
                    <a:pt x="51622" y="183534"/>
                    <a:pt x="54881" y="183534"/>
                    <a:pt x="54881" y="178665"/>
                  </a:cubicBezTo>
                  <a:cubicBezTo>
                    <a:pt x="54881" y="175847"/>
                    <a:pt x="52625" y="175591"/>
                    <a:pt x="50870" y="175591"/>
                  </a:cubicBezTo>
                  <a:cubicBezTo>
                    <a:pt x="45105" y="175078"/>
                    <a:pt x="39089" y="173029"/>
                    <a:pt x="39089" y="166623"/>
                  </a:cubicBezTo>
                  <a:cubicBezTo>
                    <a:pt x="39089" y="163549"/>
                    <a:pt x="40593" y="160730"/>
                    <a:pt x="42599" y="157143"/>
                  </a:cubicBezTo>
                  <a:lnTo>
                    <a:pt x="61649" y="124348"/>
                  </a:lnTo>
                  <a:lnTo>
                    <a:pt x="124566" y="124348"/>
                  </a:lnTo>
                  <a:cubicBezTo>
                    <a:pt x="125067" y="129729"/>
                    <a:pt x="128576" y="164574"/>
                    <a:pt x="128576" y="167136"/>
                  </a:cubicBezTo>
                  <a:cubicBezTo>
                    <a:pt x="128576" y="174822"/>
                    <a:pt x="115542" y="175591"/>
                    <a:pt x="110528" y="175591"/>
                  </a:cubicBezTo>
                  <a:cubicBezTo>
                    <a:pt x="107019" y="175591"/>
                    <a:pt x="104513" y="175591"/>
                    <a:pt x="104513" y="180715"/>
                  </a:cubicBezTo>
                  <a:cubicBezTo>
                    <a:pt x="104513" y="183534"/>
                    <a:pt x="107520" y="183534"/>
                    <a:pt x="108022" y="183534"/>
                  </a:cubicBezTo>
                  <a:cubicBezTo>
                    <a:pt x="118299" y="183534"/>
                    <a:pt x="129078" y="182765"/>
                    <a:pt x="139355" y="182765"/>
                  </a:cubicBezTo>
                  <a:cubicBezTo>
                    <a:pt x="145621" y="182765"/>
                    <a:pt x="161413" y="183534"/>
                    <a:pt x="167680" y="183534"/>
                  </a:cubicBezTo>
                  <a:cubicBezTo>
                    <a:pt x="169184" y="183534"/>
                    <a:pt x="172192" y="183534"/>
                    <a:pt x="172192" y="178409"/>
                  </a:cubicBezTo>
                  <a:cubicBezTo>
                    <a:pt x="172192" y="175591"/>
                    <a:pt x="169685" y="175591"/>
                    <a:pt x="166426" y="175591"/>
                  </a:cubicBezTo>
                  <a:cubicBezTo>
                    <a:pt x="150885" y="175591"/>
                    <a:pt x="150885" y="173797"/>
                    <a:pt x="150133" y="166367"/>
                  </a:cubicBezTo>
                  <a:lnTo>
                    <a:pt x="134843" y="6233"/>
                  </a:lnTo>
                  <a:cubicBezTo>
                    <a:pt x="134342" y="1109"/>
                    <a:pt x="134342" y="84"/>
                    <a:pt x="130080" y="84"/>
                  </a:cubicBezTo>
                  <a:cubicBezTo>
                    <a:pt x="126070" y="84"/>
                    <a:pt x="125067" y="1878"/>
                    <a:pt x="123563" y="4440"/>
                  </a:cubicBezTo>
                  <a:lnTo>
                    <a:pt x="36332" y="154069"/>
                  </a:lnTo>
                  <a:close/>
                  <a:moveTo>
                    <a:pt x="66412" y="116405"/>
                  </a:moveTo>
                  <a:lnTo>
                    <a:pt x="115792" y="31855"/>
                  </a:lnTo>
                  <a:lnTo>
                    <a:pt x="123814" y="116405"/>
                  </a:lnTo>
                  <a:lnTo>
                    <a:pt x="66412" y="11640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B49D9461-1FBC-7363-4096-82A69A58E0B1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13339348" y="6095914"/>
              <a:ext cx="184989" cy="183449"/>
            </a:xfrm>
            <a:custGeom>
              <a:avLst/>
              <a:gdLst>
                <a:gd name="connsiteX0" fmla="*/ 99256 w 184989"/>
                <a:gd name="connsiteY0" fmla="*/ 4696 h 183449"/>
                <a:gd name="connsiteX1" fmla="*/ 92739 w 184989"/>
                <a:gd name="connsiteY1" fmla="*/ 84 h 183449"/>
                <a:gd name="connsiteX2" fmla="*/ 86222 w 184989"/>
                <a:gd name="connsiteY2" fmla="*/ 4696 h 183449"/>
                <a:gd name="connsiteX3" fmla="*/ 1497 w 184989"/>
                <a:gd name="connsiteY3" fmla="*/ 178409 h 183449"/>
                <a:gd name="connsiteX4" fmla="*/ 244 w 184989"/>
                <a:gd name="connsiteY4" fmla="*/ 181484 h 183449"/>
                <a:gd name="connsiteX5" fmla="*/ 5758 w 184989"/>
                <a:gd name="connsiteY5" fmla="*/ 183534 h 183449"/>
                <a:gd name="connsiteX6" fmla="*/ 179719 w 184989"/>
                <a:gd name="connsiteY6" fmla="*/ 183534 h 183449"/>
                <a:gd name="connsiteX7" fmla="*/ 185234 w 184989"/>
                <a:gd name="connsiteY7" fmla="*/ 181484 h 183449"/>
                <a:gd name="connsiteX8" fmla="*/ 183980 w 184989"/>
                <a:gd name="connsiteY8" fmla="*/ 178409 h 183449"/>
                <a:gd name="connsiteX9" fmla="*/ 99256 w 184989"/>
                <a:gd name="connsiteY9" fmla="*/ 4696 h 183449"/>
                <a:gd name="connsiteX10" fmla="*/ 84718 w 184989"/>
                <a:gd name="connsiteY10" fmla="*/ 25706 h 183449"/>
                <a:gd name="connsiteX11" fmla="*/ 152146 w 184989"/>
                <a:gd name="connsiteY11" fmla="*/ 164061 h 183449"/>
                <a:gd name="connsiteX12" fmla="*/ 17038 w 184989"/>
                <a:gd name="connsiteY12" fmla="*/ 164061 h 183449"/>
                <a:gd name="connsiteX13" fmla="*/ 84718 w 184989"/>
                <a:gd name="connsiteY13" fmla="*/ 25706 h 18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989" h="183449">
                  <a:moveTo>
                    <a:pt x="99256" y="4696"/>
                  </a:moveTo>
                  <a:cubicBezTo>
                    <a:pt x="97501" y="1365"/>
                    <a:pt x="97000" y="84"/>
                    <a:pt x="92739" y="84"/>
                  </a:cubicBezTo>
                  <a:cubicBezTo>
                    <a:pt x="88477" y="84"/>
                    <a:pt x="87976" y="1365"/>
                    <a:pt x="86222" y="4696"/>
                  </a:cubicBezTo>
                  <a:lnTo>
                    <a:pt x="1497" y="178409"/>
                  </a:lnTo>
                  <a:cubicBezTo>
                    <a:pt x="244" y="180715"/>
                    <a:pt x="244" y="181228"/>
                    <a:pt x="244" y="181484"/>
                  </a:cubicBezTo>
                  <a:cubicBezTo>
                    <a:pt x="244" y="183534"/>
                    <a:pt x="1748" y="183534"/>
                    <a:pt x="5758" y="183534"/>
                  </a:cubicBezTo>
                  <a:lnTo>
                    <a:pt x="179719" y="183534"/>
                  </a:lnTo>
                  <a:cubicBezTo>
                    <a:pt x="183730" y="183534"/>
                    <a:pt x="185234" y="183534"/>
                    <a:pt x="185234" y="181484"/>
                  </a:cubicBezTo>
                  <a:cubicBezTo>
                    <a:pt x="185234" y="181228"/>
                    <a:pt x="185234" y="180715"/>
                    <a:pt x="183980" y="178409"/>
                  </a:cubicBezTo>
                  <a:lnTo>
                    <a:pt x="99256" y="4696"/>
                  </a:lnTo>
                  <a:close/>
                  <a:moveTo>
                    <a:pt x="84718" y="25706"/>
                  </a:moveTo>
                  <a:lnTo>
                    <a:pt x="152146" y="164061"/>
                  </a:lnTo>
                  <a:lnTo>
                    <a:pt x="17038" y="164061"/>
                  </a:lnTo>
                  <a:lnTo>
                    <a:pt x="84718" y="257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7400F80-8A5C-C658-5AE1-DC0F7F563BA1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13547483" y="6098732"/>
              <a:ext cx="158670" cy="180631"/>
            </a:xfrm>
            <a:custGeom>
              <a:avLst/>
              <a:gdLst>
                <a:gd name="connsiteX0" fmla="*/ 158922 w 158670"/>
                <a:gd name="connsiteY0" fmla="*/ 139208 h 180631"/>
                <a:gd name="connsiteX1" fmla="*/ 152656 w 158670"/>
                <a:gd name="connsiteY1" fmla="*/ 139208 h 180631"/>
                <a:gd name="connsiteX2" fmla="*/ 148144 w 158670"/>
                <a:gd name="connsiteY2" fmla="*/ 157912 h 180631"/>
                <a:gd name="connsiteX3" fmla="*/ 131600 w 158670"/>
                <a:gd name="connsiteY3" fmla="*/ 164061 h 180631"/>
                <a:gd name="connsiteX4" fmla="*/ 111547 w 158670"/>
                <a:gd name="connsiteY4" fmla="*/ 164061 h 180631"/>
                <a:gd name="connsiteX5" fmla="*/ 133856 w 158670"/>
                <a:gd name="connsiteY5" fmla="*/ 120505 h 180631"/>
                <a:gd name="connsiteX6" fmla="*/ 155914 w 158670"/>
                <a:gd name="connsiteY6" fmla="*/ 64394 h 180631"/>
                <a:gd name="connsiteX7" fmla="*/ 79713 w 158670"/>
                <a:gd name="connsiteY7" fmla="*/ 84 h 180631"/>
                <a:gd name="connsiteX8" fmla="*/ 3260 w 158670"/>
                <a:gd name="connsiteY8" fmla="*/ 64394 h 180631"/>
                <a:gd name="connsiteX9" fmla="*/ 25319 w 158670"/>
                <a:gd name="connsiteY9" fmla="*/ 120505 h 180631"/>
                <a:gd name="connsiteX10" fmla="*/ 47628 w 158670"/>
                <a:gd name="connsiteY10" fmla="*/ 164061 h 180631"/>
                <a:gd name="connsiteX11" fmla="*/ 27574 w 158670"/>
                <a:gd name="connsiteY11" fmla="*/ 164061 h 180631"/>
                <a:gd name="connsiteX12" fmla="*/ 11031 w 158670"/>
                <a:gd name="connsiteY12" fmla="*/ 158168 h 180631"/>
                <a:gd name="connsiteX13" fmla="*/ 6519 w 158670"/>
                <a:gd name="connsiteY13" fmla="*/ 139208 h 180631"/>
                <a:gd name="connsiteX14" fmla="*/ 252 w 158670"/>
                <a:gd name="connsiteY14" fmla="*/ 139208 h 180631"/>
                <a:gd name="connsiteX15" fmla="*/ 8524 w 158670"/>
                <a:gd name="connsiteY15" fmla="*/ 180715 h 180631"/>
                <a:gd name="connsiteX16" fmla="*/ 48630 w 158670"/>
                <a:gd name="connsiteY16" fmla="*/ 180715 h 180631"/>
                <a:gd name="connsiteX17" fmla="*/ 54897 w 158670"/>
                <a:gd name="connsiteY17" fmla="*/ 175335 h 180631"/>
                <a:gd name="connsiteX18" fmla="*/ 41361 w 158670"/>
                <a:gd name="connsiteY18" fmla="*/ 118455 h 180631"/>
                <a:gd name="connsiteX19" fmla="*/ 29078 w 158670"/>
                <a:gd name="connsiteY19" fmla="*/ 64138 h 180631"/>
                <a:gd name="connsiteX20" fmla="*/ 79462 w 158670"/>
                <a:gd name="connsiteY20" fmla="*/ 5721 h 180631"/>
                <a:gd name="connsiteX21" fmla="*/ 130096 w 158670"/>
                <a:gd name="connsiteY21" fmla="*/ 64138 h 180631"/>
                <a:gd name="connsiteX22" fmla="*/ 116059 w 158670"/>
                <a:gd name="connsiteY22" fmla="*/ 123836 h 180631"/>
                <a:gd name="connsiteX23" fmla="*/ 104278 w 158670"/>
                <a:gd name="connsiteY23" fmla="*/ 175335 h 180631"/>
                <a:gd name="connsiteX24" fmla="*/ 110795 w 158670"/>
                <a:gd name="connsiteY24" fmla="*/ 180715 h 180631"/>
                <a:gd name="connsiteX25" fmla="*/ 150650 w 158670"/>
                <a:gd name="connsiteY25" fmla="*/ 180715 h 180631"/>
                <a:gd name="connsiteX26" fmla="*/ 158922 w 158670"/>
                <a:gd name="connsiteY26" fmla="*/ 139208 h 18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8670" h="180631">
                  <a:moveTo>
                    <a:pt x="158922" y="139208"/>
                  </a:moveTo>
                  <a:lnTo>
                    <a:pt x="152656" y="139208"/>
                  </a:lnTo>
                  <a:cubicBezTo>
                    <a:pt x="151402" y="145870"/>
                    <a:pt x="150400" y="151763"/>
                    <a:pt x="148144" y="157912"/>
                  </a:cubicBezTo>
                  <a:cubicBezTo>
                    <a:pt x="146890" y="162012"/>
                    <a:pt x="146138" y="164061"/>
                    <a:pt x="131600" y="164061"/>
                  </a:cubicBezTo>
                  <a:lnTo>
                    <a:pt x="111547" y="164061"/>
                  </a:lnTo>
                  <a:cubicBezTo>
                    <a:pt x="114805" y="149713"/>
                    <a:pt x="122576" y="137415"/>
                    <a:pt x="133856" y="120505"/>
                  </a:cubicBezTo>
                  <a:cubicBezTo>
                    <a:pt x="145637" y="102314"/>
                    <a:pt x="155914" y="84635"/>
                    <a:pt x="155914" y="64394"/>
                  </a:cubicBezTo>
                  <a:cubicBezTo>
                    <a:pt x="155914" y="28780"/>
                    <a:pt x="122075" y="84"/>
                    <a:pt x="79713" y="84"/>
                  </a:cubicBezTo>
                  <a:cubicBezTo>
                    <a:pt x="36598" y="84"/>
                    <a:pt x="3260" y="29293"/>
                    <a:pt x="3260" y="64394"/>
                  </a:cubicBezTo>
                  <a:cubicBezTo>
                    <a:pt x="3260" y="84635"/>
                    <a:pt x="13537" y="102314"/>
                    <a:pt x="25319" y="120505"/>
                  </a:cubicBezTo>
                  <a:cubicBezTo>
                    <a:pt x="36348" y="137415"/>
                    <a:pt x="44369" y="149713"/>
                    <a:pt x="47628" y="164061"/>
                  </a:cubicBezTo>
                  <a:lnTo>
                    <a:pt x="27574" y="164061"/>
                  </a:lnTo>
                  <a:cubicBezTo>
                    <a:pt x="13036" y="164061"/>
                    <a:pt x="12284" y="162012"/>
                    <a:pt x="11031" y="158168"/>
                  </a:cubicBezTo>
                  <a:cubicBezTo>
                    <a:pt x="9025" y="152275"/>
                    <a:pt x="7772" y="145614"/>
                    <a:pt x="6519" y="139208"/>
                  </a:cubicBezTo>
                  <a:lnTo>
                    <a:pt x="252" y="139208"/>
                  </a:lnTo>
                  <a:lnTo>
                    <a:pt x="8524" y="180715"/>
                  </a:lnTo>
                  <a:lnTo>
                    <a:pt x="48630" y="180715"/>
                  </a:lnTo>
                  <a:cubicBezTo>
                    <a:pt x="54145" y="180715"/>
                    <a:pt x="54897" y="180715"/>
                    <a:pt x="54897" y="175335"/>
                  </a:cubicBezTo>
                  <a:cubicBezTo>
                    <a:pt x="54897" y="157400"/>
                    <a:pt x="47126" y="134853"/>
                    <a:pt x="41361" y="118455"/>
                  </a:cubicBezTo>
                  <a:cubicBezTo>
                    <a:pt x="36097" y="103595"/>
                    <a:pt x="29078" y="83354"/>
                    <a:pt x="29078" y="64138"/>
                  </a:cubicBezTo>
                  <a:cubicBezTo>
                    <a:pt x="29078" y="23143"/>
                    <a:pt x="56651" y="5721"/>
                    <a:pt x="79462" y="5721"/>
                  </a:cubicBezTo>
                  <a:cubicBezTo>
                    <a:pt x="103526" y="5721"/>
                    <a:pt x="130096" y="24168"/>
                    <a:pt x="130096" y="64138"/>
                  </a:cubicBezTo>
                  <a:cubicBezTo>
                    <a:pt x="130096" y="83354"/>
                    <a:pt x="123328" y="102826"/>
                    <a:pt x="116059" y="123836"/>
                  </a:cubicBezTo>
                  <a:cubicBezTo>
                    <a:pt x="112299" y="134597"/>
                    <a:pt x="104278" y="157656"/>
                    <a:pt x="104278" y="175335"/>
                  </a:cubicBezTo>
                  <a:cubicBezTo>
                    <a:pt x="104278" y="180715"/>
                    <a:pt x="105030" y="180715"/>
                    <a:pt x="110795" y="180715"/>
                  </a:cubicBezTo>
                  <a:lnTo>
                    <a:pt x="150650" y="180715"/>
                  </a:lnTo>
                  <a:lnTo>
                    <a:pt x="158922" y="13920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332" name="TextBox 331">
            <a:extLst>
              <a:ext uri="{FF2B5EF4-FFF2-40B4-BE49-F238E27FC236}">
                <a16:creationId xmlns:a16="http://schemas.microsoft.com/office/drawing/2014/main" id="{5660EB5A-2097-B76C-FD8D-8D8F39987388}"/>
              </a:ext>
            </a:extLst>
          </p:cNvPr>
          <p:cNvSpPr txBox="1"/>
          <p:nvPr/>
        </p:nvSpPr>
        <p:spPr>
          <a:xfrm>
            <a:off x="9330502" y="2422652"/>
            <a:ext cx="19653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Average brightness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333" name="Group 332" descr="\documentclass{article}&#10;\usepackage{amsmath}&#10;\pagestyle{empty}&#10;\begin{document}&#10;&#10;$$\Delta\Omega \sim \gamma^{-2}$$&#10;&#10;&#10;\end{document}" title="IguanaTex Vector Display">
            <a:extLst>
              <a:ext uri="{FF2B5EF4-FFF2-40B4-BE49-F238E27FC236}">
                <a16:creationId xmlns:a16="http://schemas.microsoft.com/office/drawing/2014/main" id="{100AB656-87B8-0E8D-2733-CC7DA2B9E36F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10095105" y="3863766"/>
            <a:ext cx="1111822" cy="263937"/>
            <a:chOff x="14499936" y="6191779"/>
            <a:chExt cx="1111822" cy="263937"/>
          </a:xfrm>
        </p:grpSpPr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47A6FE9A-531C-2CCF-6AD7-C81C59CAB432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4499936" y="6230835"/>
              <a:ext cx="186751" cy="172948"/>
            </a:xfrm>
            <a:custGeom>
              <a:avLst/>
              <a:gdLst>
                <a:gd name="connsiteX0" fmla="*/ 100166 w 186751"/>
                <a:gd name="connsiteY0" fmla="*/ 4423 h 172948"/>
                <a:gd name="connsiteX1" fmla="*/ 93587 w 186751"/>
                <a:gd name="connsiteY1" fmla="*/ 75 h 172948"/>
                <a:gd name="connsiteX2" fmla="*/ 87008 w 186751"/>
                <a:gd name="connsiteY2" fmla="*/ 4423 h 172948"/>
                <a:gd name="connsiteX3" fmla="*/ 1476 w 186751"/>
                <a:gd name="connsiteY3" fmla="*/ 168193 h 172948"/>
                <a:gd name="connsiteX4" fmla="*/ 211 w 186751"/>
                <a:gd name="connsiteY4" fmla="*/ 171091 h 172948"/>
                <a:gd name="connsiteX5" fmla="*/ 5778 w 186751"/>
                <a:gd name="connsiteY5" fmla="*/ 173024 h 172948"/>
                <a:gd name="connsiteX6" fmla="*/ 181396 w 186751"/>
                <a:gd name="connsiteY6" fmla="*/ 173024 h 172948"/>
                <a:gd name="connsiteX7" fmla="*/ 186963 w 186751"/>
                <a:gd name="connsiteY7" fmla="*/ 171091 h 172948"/>
                <a:gd name="connsiteX8" fmla="*/ 185697 w 186751"/>
                <a:gd name="connsiteY8" fmla="*/ 168193 h 172948"/>
                <a:gd name="connsiteX9" fmla="*/ 100166 w 186751"/>
                <a:gd name="connsiteY9" fmla="*/ 4423 h 172948"/>
                <a:gd name="connsiteX10" fmla="*/ 85489 w 186751"/>
                <a:gd name="connsiteY10" fmla="*/ 24230 h 172948"/>
                <a:gd name="connsiteX11" fmla="*/ 153560 w 186751"/>
                <a:gd name="connsiteY11" fmla="*/ 154666 h 172948"/>
                <a:gd name="connsiteX12" fmla="*/ 17165 w 186751"/>
                <a:gd name="connsiteY12" fmla="*/ 154666 h 172948"/>
                <a:gd name="connsiteX13" fmla="*/ 85489 w 186751"/>
                <a:gd name="connsiteY13" fmla="*/ 24230 h 17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751" h="172948">
                  <a:moveTo>
                    <a:pt x="100166" y="4423"/>
                  </a:moveTo>
                  <a:cubicBezTo>
                    <a:pt x="98395" y="1282"/>
                    <a:pt x="97889" y="75"/>
                    <a:pt x="93587" y="75"/>
                  </a:cubicBezTo>
                  <a:cubicBezTo>
                    <a:pt x="89285" y="75"/>
                    <a:pt x="88779" y="1282"/>
                    <a:pt x="87008" y="4423"/>
                  </a:cubicBezTo>
                  <a:lnTo>
                    <a:pt x="1476" y="168193"/>
                  </a:lnTo>
                  <a:cubicBezTo>
                    <a:pt x="211" y="170367"/>
                    <a:pt x="211" y="170850"/>
                    <a:pt x="211" y="171091"/>
                  </a:cubicBezTo>
                  <a:cubicBezTo>
                    <a:pt x="211" y="173024"/>
                    <a:pt x="1729" y="173024"/>
                    <a:pt x="5778" y="173024"/>
                  </a:cubicBezTo>
                  <a:lnTo>
                    <a:pt x="181396" y="173024"/>
                  </a:lnTo>
                  <a:cubicBezTo>
                    <a:pt x="185444" y="173024"/>
                    <a:pt x="186963" y="173024"/>
                    <a:pt x="186963" y="171091"/>
                  </a:cubicBezTo>
                  <a:cubicBezTo>
                    <a:pt x="186963" y="170850"/>
                    <a:pt x="186963" y="170367"/>
                    <a:pt x="185697" y="168193"/>
                  </a:cubicBezTo>
                  <a:lnTo>
                    <a:pt x="100166" y="4423"/>
                  </a:lnTo>
                  <a:close/>
                  <a:moveTo>
                    <a:pt x="85489" y="24230"/>
                  </a:moveTo>
                  <a:lnTo>
                    <a:pt x="153560" y="154666"/>
                  </a:lnTo>
                  <a:lnTo>
                    <a:pt x="17165" y="154666"/>
                  </a:lnTo>
                  <a:lnTo>
                    <a:pt x="85489" y="2423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7F81C212-0D82-B7F4-E10B-57175E39F1B5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4710054" y="6233492"/>
              <a:ext cx="160181" cy="170291"/>
            </a:xfrm>
            <a:custGeom>
              <a:avLst/>
              <a:gdLst>
                <a:gd name="connsiteX0" fmla="*/ 160401 w 160181"/>
                <a:gd name="connsiteY0" fmla="*/ 131236 h 170291"/>
                <a:gd name="connsiteX1" fmla="*/ 154074 w 160181"/>
                <a:gd name="connsiteY1" fmla="*/ 131236 h 170291"/>
                <a:gd name="connsiteX2" fmla="*/ 149519 w 160181"/>
                <a:gd name="connsiteY2" fmla="*/ 148869 h 170291"/>
                <a:gd name="connsiteX3" fmla="*/ 132818 w 160181"/>
                <a:gd name="connsiteY3" fmla="*/ 154666 h 170291"/>
                <a:gd name="connsiteX4" fmla="*/ 112574 w 160181"/>
                <a:gd name="connsiteY4" fmla="*/ 154666 h 170291"/>
                <a:gd name="connsiteX5" fmla="*/ 135096 w 160181"/>
                <a:gd name="connsiteY5" fmla="*/ 113603 h 170291"/>
                <a:gd name="connsiteX6" fmla="*/ 157364 w 160181"/>
                <a:gd name="connsiteY6" fmla="*/ 60703 h 170291"/>
                <a:gd name="connsiteX7" fmla="*/ 80437 w 160181"/>
                <a:gd name="connsiteY7" fmla="*/ 75 h 170291"/>
                <a:gd name="connsiteX8" fmla="*/ 3256 w 160181"/>
                <a:gd name="connsiteY8" fmla="*/ 60703 h 170291"/>
                <a:gd name="connsiteX9" fmla="*/ 25524 w 160181"/>
                <a:gd name="connsiteY9" fmla="*/ 113603 h 170291"/>
                <a:gd name="connsiteX10" fmla="*/ 48046 w 160181"/>
                <a:gd name="connsiteY10" fmla="*/ 154666 h 170291"/>
                <a:gd name="connsiteX11" fmla="*/ 27802 w 160181"/>
                <a:gd name="connsiteY11" fmla="*/ 154666 h 170291"/>
                <a:gd name="connsiteX12" fmla="*/ 11101 w 160181"/>
                <a:gd name="connsiteY12" fmla="*/ 149110 h 170291"/>
                <a:gd name="connsiteX13" fmla="*/ 6546 w 160181"/>
                <a:gd name="connsiteY13" fmla="*/ 131236 h 170291"/>
                <a:gd name="connsiteX14" fmla="*/ 219 w 160181"/>
                <a:gd name="connsiteY14" fmla="*/ 131236 h 170291"/>
                <a:gd name="connsiteX15" fmla="*/ 8570 w 160181"/>
                <a:gd name="connsiteY15" fmla="*/ 170367 h 170291"/>
                <a:gd name="connsiteX16" fmla="*/ 49058 w 160181"/>
                <a:gd name="connsiteY16" fmla="*/ 170367 h 170291"/>
                <a:gd name="connsiteX17" fmla="*/ 55384 w 160181"/>
                <a:gd name="connsiteY17" fmla="*/ 165294 h 170291"/>
                <a:gd name="connsiteX18" fmla="*/ 41720 w 160181"/>
                <a:gd name="connsiteY18" fmla="*/ 111670 h 170291"/>
                <a:gd name="connsiteX19" fmla="*/ 29320 w 160181"/>
                <a:gd name="connsiteY19" fmla="*/ 60462 h 170291"/>
                <a:gd name="connsiteX20" fmla="*/ 80183 w 160181"/>
                <a:gd name="connsiteY20" fmla="*/ 5389 h 170291"/>
                <a:gd name="connsiteX21" fmla="*/ 131300 w 160181"/>
                <a:gd name="connsiteY21" fmla="*/ 60462 h 170291"/>
                <a:gd name="connsiteX22" fmla="*/ 117129 w 160181"/>
                <a:gd name="connsiteY22" fmla="*/ 116743 h 170291"/>
                <a:gd name="connsiteX23" fmla="*/ 105236 w 160181"/>
                <a:gd name="connsiteY23" fmla="*/ 165294 h 170291"/>
                <a:gd name="connsiteX24" fmla="*/ 111815 w 160181"/>
                <a:gd name="connsiteY24" fmla="*/ 170367 h 170291"/>
                <a:gd name="connsiteX25" fmla="*/ 152050 w 160181"/>
                <a:gd name="connsiteY25" fmla="*/ 170367 h 170291"/>
                <a:gd name="connsiteX26" fmla="*/ 160401 w 160181"/>
                <a:gd name="connsiteY26" fmla="*/ 131236 h 17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81" h="170291">
                  <a:moveTo>
                    <a:pt x="160401" y="131236"/>
                  </a:moveTo>
                  <a:lnTo>
                    <a:pt x="154074" y="131236"/>
                  </a:lnTo>
                  <a:cubicBezTo>
                    <a:pt x="152809" y="137516"/>
                    <a:pt x="151797" y="143072"/>
                    <a:pt x="149519" y="148869"/>
                  </a:cubicBezTo>
                  <a:cubicBezTo>
                    <a:pt x="148254" y="152734"/>
                    <a:pt x="147495" y="154666"/>
                    <a:pt x="132818" y="154666"/>
                  </a:cubicBezTo>
                  <a:lnTo>
                    <a:pt x="112574" y="154666"/>
                  </a:lnTo>
                  <a:cubicBezTo>
                    <a:pt x="115864" y="141139"/>
                    <a:pt x="123708" y="129545"/>
                    <a:pt x="135096" y="113603"/>
                  </a:cubicBezTo>
                  <a:cubicBezTo>
                    <a:pt x="146989" y="96453"/>
                    <a:pt x="157364" y="79786"/>
                    <a:pt x="157364" y="60703"/>
                  </a:cubicBezTo>
                  <a:cubicBezTo>
                    <a:pt x="157364" y="27128"/>
                    <a:pt x="123202" y="75"/>
                    <a:pt x="80437" y="75"/>
                  </a:cubicBezTo>
                  <a:cubicBezTo>
                    <a:pt x="36912" y="75"/>
                    <a:pt x="3256" y="27611"/>
                    <a:pt x="3256" y="60703"/>
                  </a:cubicBezTo>
                  <a:cubicBezTo>
                    <a:pt x="3256" y="79786"/>
                    <a:pt x="13631" y="96453"/>
                    <a:pt x="25524" y="113603"/>
                  </a:cubicBezTo>
                  <a:cubicBezTo>
                    <a:pt x="36659" y="129545"/>
                    <a:pt x="44756" y="141139"/>
                    <a:pt x="48046" y="154666"/>
                  </a:cubicBezTo>
                  <a:lnTo>
                    <a:pt x="27802" y="154666"/>
                  </a:lnTo>
                  <a:cubicBezTo>
                    <a:pt x="13125" y="154666"/>
                    <a:pt x="12366" y="152734"/>
                    <a:pt x="11101" y="149110"/>
                  </a:cubicBezTo>
                  <a:cubicBezTo>
                    <a:pt x="9076" y="143555"/>
                    <a:pt x="7811" y="137274"/>
                    <a:pt x="6546" y="131236"/>
                  </a:cubicBezTo>
                  <a:lnTo>
                    <a:pt x="219" y="131236"/>
                  </a:lnTo>
                  <a:lnTo>
                    <a:pt x="8570" y="170367"/>
                  </a:lnTo>
                  <a:lnTo>
                    <a:pt x="49058" y="170367"/>
                  </a:lnTo>
                  <a:cubicBezTo>
                    <a:pt x="54625" y="170367"/>
                    <a:pt x="55384" y="170367"/>
                    <a:pt x="55384" y="165294"/>
                  </a:cubicBezTo>
                  <a:cubicBezTo>
                    <a:pt x="55384" y="148386"/>
                    <a:pt x="47540" y="127129"/>
                    <a:pt x="41720" y="111670"/>
                  </a:cubicBezTo>
                  <a:cubicBezTo>
                    <a:pt x="36406" y="97660"/>
                    <a:pt x="29320" y="78578"/>
                    <a:pt x="29320" y="60462"/>
                  </a:cubicBezTo>
                  <a:cubicBezTo>
                    <a:pt x="29320" y="21814"/>
                    <a:pt x="57156" y="5389"/>
                    <a:pt x="80183" y="5389"/>
                  </a:cubicBezTo>
                  <a:cubicBezTo>
                    <a:pt x="104476" y="5389"/>
                    <a:pt x="131300" y="22780"/>
                    <a:pt x="131300" y="60462"/>
                  </a:cubicBezTo>
                  <a:cubicBezTo>
                    <a:pt x="131300" y="78578"/>
                    <a:pt x="124467" y="96936"/>
                    <a:pt x="117129" y="116743"/>
                  </a:cubicBezTo>
                  <a:cubicBezTo>
                    <a:pt x="113333" y="126888"/>
                    <a:pt x="105236" y="148627"/>
                    <a:pt x="105236" y="165294"/>
                  </a:cubicBezTo>
                  <a:cubicBezTo>
                    <a:pt x="105236" y="170367"/>
                    <a:pt x="105995" y="170367"/>
                    <a:pt x="111815" y="170367"/>
                  </a:cubicBezTo>
                  <a:lnTo>
                    <a:pt x="152050" y="170367"/>
                  </a:lnTo>
                  <a:lnTo>
                    <a:pt x="160401" y="13123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81CBC71F-BEEA-7ECB-A42E-C3D06E0715F3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4965887" y="6315136"/>
              <a:ext cx="168785" cy="56522"/>
            </a:xfrm>
            <a:custGeom>
              <a:avLst/>
              <a:gdLst>
                <a:gd name="connsiteX0" fmla="*/ 169014 w 168785"/>
                <a:gd name="connsiteY0" fmla="*/ 8046 h 56522"/>
                <a:gd name="connsiteX1" fmla="*/ 165472 w 168785"/>
                <a:gd name="connsiteY1" fmla="*/ 316 h 56522"/>
                <a:gd name="connsiteX2" fmla="*/ 161929 w 168785"/>
                <a:gd name="connsiteY2" fmla="*/ 6597 h 56522"/>
                <a:gd name="connsiteX3" fmla="*/ 126502 w 168785"/>
                <a:gd name="connsiteY3" fmla="*/ 43070 h 56522"/>
                <a:gd name="connsiteX4" fmla="*/ 86014 w 168785"/>
                <a:gd name="connsiteY4" fmla="*/ 22297 h 56522"/>
                <a:gd name="connsiteX5" fmla="*/ 42742 w 168785"/>
                <a:gd name="connsiteY5" fmla="*/ 75 h 56522"/>
                <a:gd name="connsiteX6" fmla="*/ 229 w 168785"/>
                <a:gd name="connsiteY6" fmla="*/ 48626 h 56522"/>
                <a:gd name="connsiteX7" fmla="*/ 3772 w 168785"/>
                <a:gd name="connsiteY7" fmla="*/ 56356 h 56522"/>
                <a:gd name="connsiteX8" fmla="*/ 7315 w 168785"/>
                <a:gd name="connsiteY8" fmla="*/ 50800 h 56522"/>
                <a:gd name="connsiteX9" fmla="*/ 42742 w 168785"/>
                <a:gd name="connsiteY9" fmla="*/ 13601 h 56522"/>
                <a:gd name="connsiteX10" fmla="*/ 83230 w 168785"/>
                <a:gd name="connsiteY10" fmla="*/ 34375 h 56522"/>
                <a:gd name="connsiteX11" fmla="*/ 126502 w 168785"/>
                <a:gd name="connsiteY11" fmla="*/ 56597 h 56522"/>
                <a:gd name="connsiteX12" fmla="*/ 169014 w 168785"/>
                <a:gd name="connsiteY12" fmla="*/ 8046 h 5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785" h="56522">
                  <a:moveTo>
                    <a:pt x="169014" y="8046"/>
                  </a:moveTo>
                  <a:cubicBezTo>
                    <a:pt x="169014" y="2732"/>
                    <a:pt x="167496" y="316"/>
                    <a:pt x="165472" y="316"/>
                  </a:cubicBezTo>
                  <a:cubicBezTo>
                    <a:pt x="164206" y="316"/>
                    <a:pt x="162182" y="2007"/>
                    <a:pt x="161929" y="6597"/>
                  </a:cubicBezTo>
                  <a:cubicBezTo>
                    <a:pt x="160917" y="29785"/>
                    <a:pt x="144215" y="43070"/>
                    <a:pt x="126502" y="43070"/>
                  </a:cubicBezTo>
                  <a:cubicBezTo>
                    <a:pt x="110560" y="43070"/>
                    <a:pt x="98413" y="32684"/>
                    <a:pt x="86014" y="22297"/>
                  </a:cubicBezTo>
                  <a:cubicBezTo>
                    <a:pt x="73108" y="11186"/>
                    <a:pt x="59949" y="75"/>
                    <a:pt x="42742" y="75"/>
                  </a:cubicBezTo>
                  <a:cubicBezTo>
                    <a:pt x="15159" y="75"/>
                    <a:pt x="229" y="26645"/>
                    <a:pt x="229" y="48626"/>
                  </a:cubicBezTo>
                  <a:cubicBezTo>
                    <a:pt x="229" y="56356"/>
                    <a:pt x="3519" y="56356"/>
                    <a:pt x="3772" y="56356"/>
                  </a:cubicBezTo>
                  <a:cubicBezTo>
                    <a:pt x="6556" y="56356"/>
                    <a:pt x="7315" y="51525"/>
                    <a:pt x="7315" y="50800"/>
                  </a:cubicBezTo>
                  <a:cubicBezTo>
                    <a:pt x="8327" y="24230"/>
                    <a:pt x="27306" y="13601"/>
                    <a:pt x="42742" y="13601"/>
                  </a:cubicBezTo>
                  <a:cubicBezTo>
                    <a:pt x="58684" y="13601"/>
                    <a:pt x="70831" y="23988"/>
                    <a:pt x="83230" y="34375"/>
                  </a:cubicBezTo>
                  <a:cubicBezTo>
                    <a:pt x="96136" y="45486"/>
                    <a:pt x="109294" y="56597"/>
                    <a:pt x="126502" y="56597"/>
                  </a:cubicBezTo>
                  <a:cubicBezTo>
                    <a:pt x="154084" y="56597"/>
                    <a:pt x="169014" y="30027"/>
                    <a:pt x="169014" y="804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397A4A1-6FB3-C009-2469-5BC33ACF8CCE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5223633" y="6297019"/>
              <a:ext cx="132851" cy="158697"/>
            </a:xfrm>
            <a:custGeom>
              <a:avLst/>
              <a:gdLst>
                <a:gd name="connsiteX0" fmla="*/ 6060 w 132851"/>
                <a:gd name="connsiteY0" fmla="*/ 45486 h 158697"/>
                <a:gd name="connsiteX1" fmla="*/ 46295 w 132851"/>
                <a:gd name="connsiteY1" fmla="*/ 17466 h 158697"/>
                <a:gd name="connsiteX2" fmla="*/ 87289 w 132851"/>
                <a:gd name="connsiteY2" fmla="*/ 78820 h 158697"/>
                <a:gd name="connsiteX3" fmla="*/ 84253 w 132851"/>
                <a:gd name="connsiteY3" fmla="*/ 102491 h 158697"/>
                <a:gd name="connsiteX4" fmla="*/ 71094 w 132851"/>
                <a:gd name="connsiteY4" fmla="*/ 154424 h 158697"/>
                <a:gd name="connsiteX5" fmla="*/ 74384 w 132851"/>
                <a:gd name="connsiteY5" fmla="*/ 158772 h 158697"/>
                <a:gd name="connsiteX6" fmla="*/ 82481 w 132851"/>
                <a:gd name="connsiteY6" fmla="*/ 144279 h 158697"/>
                <a:gd name="connsiteX7" fmla="*/ 91844 w 132851"/>
                <a:gd name="connsiteY7" fmla="*/ 102733 h 158697"/>
                <a:gd name="connsiteX8" fmla="*/ 93869 w 132851"/>
                <a:gd name="connsiteY8" fmla="*/ 93313 h 158697"/>
                <a:gd name="connsiteX9" fmla="*/ 128284 w 132851"/>
                <a:gd name="connsiteY9" fmla="*/ 14326 h 158697"/>
                <a:gd name="connsiteX10" fmla="*/ 133092 w 132851"/>
                <a:gd name="connsiteY10" fmla="*/ 5147 h 158697"/>
                <a:gd name="connsiteX11" fmla="*/ 130055 w 132851"/>
                <a:gd name="connsiteY11" fmla="*/ 2732 h 158697"/>
                <a:gd name="connsiteX12" fmla="*/ 127018 w 132851"/>
                <a:gd name="connsiteY12" fmla="*/ 4423 h 158697"/>
                <a:gd name="connsiteX13" fmla="*/ 93616 w 132851"/>
                <a:gd name="connsiteY13" fmla="*/ 75921 h 158697"/>
                <a:gd name="connsiteX14" fmla="*/ 83241 w 132851"/>
                <a:gd name="connsiteY14" fmla="*/ 26645 h 158697"/>
                <a:gd name="connsiteX15" fmla="*/ 49585 w 132851"/>
                <a:gd name="connsiteY15" fmla="*/ 75 h 158697"/>
                <a:gd name="connsiteX16" fmla="*/ 240 w 132851"/>
                <a:gd name="connsiteY16" fmla="*/ 44278 h 158697"/>
                <a:gd name="connsiteX17" fmla="*/ 5048 w 132851"/>
                <a:gd name="connsiteY17" fmla="*/ 46694 h 158697"/>
                <a:gd name="connsiteX18" fmla="*/ 6060 w 132851"/>
                <a:gd name="connsiteY18" fmla="*/ 45486 h 158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58697">
                  <a:moveTo>
                    <a:pt x="6060" y="45486"/>
                  </a:moveTo>
                  <a:cubicBezTo>
                    <a:pt x="15929" y="17708"/>
                    <a:pt x="43512" y="17466"/>
                    <a:pt x="46295" y="17466"/>
                  </a:cubicBezTo>
                  <a:cubicBezTo>
                    <a:pt x="84506" y="17466"/>
                    <a:pt x="87289" y="59737"/>
                    <a:pt x="87289" y="78820"/>
                  </a:cubicBezTo>
                  <a:cubicBezTo>
                    <a:pt x="87289" y="93554"/>
                    <a:pt x="86024" y="97660"/>
                    <a:pt x="84253" y="102491"/>
                  </a:cubicBezTo>
                  <a:cubicBezTo>
                    <a:pt x="78686" y="120124"/>
                    <a:pt x="71094" y="148144"/>
                    <a:pt x="71094" y="154424"/>
                  </a:cubicBezTo>
                  <a:cubicBezTo>
                    <a:pt x="71094" y="157081"/>
                    <a:pt x="72359" y="158772"/>
                    <a:pt x="74384" y="158772"/>
                  </a:cubicBezTo>
                  <a:cubicBezTo>
                    <a:pt x="77673" y="158772"/>
                    <a:pt x="79698" y="153458"/>
                    <a:pt x="82481" y="144279"/>
                  </a:cubicBezTo>
                  <a:cubicBezTo>
                    <a:pt x="88302" y="123989"/>
                    <a:pt x="90832" y="110221"/>
                    <a:pt x="91844" y="102733"/>
                  </a:cubicBezTo>
                  <a:cubicBezTo>
                    <a:pt x="92350" y="99593"/>
                    <a:pt x="92856" y="96453"/>
                    <a:pt x="93869" y="93313"/>
                  </a:cubicBezTo>
                  <a:cubicBezTo>
                    <a:pt x="101966" y="69399"/>
                    <a:pt x="118162" y="33408"/>
                    <a:pt x="128284" y="14326"/>
                  </a:cubicBezTo>
                  <a:cubicBezTo>
                    <a:pt x="130055" y="11428"/>
                    <a:pt x="133092" y="6113"/>
                    <a:pt x="133092" y="5147"/>
                  </a:cubicBezTo>
                  <a:cubicBezTo>
                    <a:pt x="133092" y="2732"/>
                    <a:pt x="130561" y="2732"/>
                    <a:pt x="130055" y="2732"/>
                  </a:cubicBezTo>
                  <a:cubicBezTo>
                    <a:pt x="129296" y="2732"/>
                    <a:pt x="127778" y="2732"/>
                    <a:pt x="127018" y="4423"/>
                  </a:cubicBezTo>
                  <a:cubicBezTo>
                    <a:pt x="113860" y="27370"/>
                    <a:pt x="103738" y="51525"/>
                    <a:pt x="93616" y="75921"/>
                  </a:cubicBezTo>
                  <a:cubicBezTo>
                    <a:pt x="93363" y="68433"/>
                    <a:pt x="93110" y="50075"/>
                    <a:pt x="83241" y="26645"/>
                  </a:cubicBezTo>
                  <a:cubicBezTo>
                    <a:pt x="77167" y="11911"/>
                    <a:pt x="67045" y="75"/>
                    <a:pt x="49585" y="75"/>
                  </a:cubicBezTo>
                  <a:cubicBezTo>
                    <a:pt x="17953" y="75"/>
                    <a:pt x="240" y="36790"/>
                    <a:pt x="240" y="44278"/>
                  </a:cubicBezTo>
                  <a:cubicBezTo>
                    <a:pt x="240" y="46694"/>
                    <a:pt x="2517" y="46694"/>
                    <a:pt x="5048" y="46694"/>
                  </a:cubicBezTo>
                  <a:lnTo>
                    <a:pt x="6060" y="4548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6C6E06CB-E31A-A179-F478-D4CCCF8F57D1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5383279" y="6257552"/>
              <a:ext cx="119743" cy="8285"/>
            </a:xfrm>
            <a:custGeom>
              <a:avLst/>
              <a:gdLst>
                <a:gd name="connsiteX0" fmla="*/ 112904 w 119743"/>
                <a:gd name="connsiteY0" fmla="*/ 8356 h 8285"/>
                <a:gd name="connsiteX1" fmla="*/ 119989 w 119743"/>
                <a:gd name="connsiteY1" fmla="*/ 4298 h 8285"/>
                <a:gd name="connsiteX2" fmla="*/ 112904 w 119743"/>
                <a:gd name="connsiteY2" fmla="*/ 71 h 8285"/>
                <a:gd name="connsiteX3" fmla="*/ 7331 w 119743"/>
                <a:gd name="connsiteY3" fmla="*/ 71 h 8285"/>
                <a:gd name="connsiteX4" fmla="*/ 246 w 119743"/>
                <a:gd name="connsiteY4" fmla="*/ 4129 h 8285"/>
                <a:gd name="connsiteX5" fmla="*/ 7331 w 119743"/>
                <a:gd name="connsiteY5" fmla="*/ 8356 h 8285"/>
                <a:gd name="connsiteX6" fmla="*/ 112904 w 119743"/>
                <a:gd name="connsiteY6" fmla="*/ 8356 h 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43" h="8285">
                  <a:moveTo>
                    <a:pt x="112904" y="8356"/>
                  </a:moveTo>
                  <a:cubicBezTo>
                    <a:pt x="115738" y="8356"/>
                    <a:pt x="119989" y="8356"/>
                    <a:pt x="119989" y="4298"/>
                  </a:cubicBezTo>
                  <a:cubicBezTo>
                    <a:pt x="119989" y="71"/>
                    <a:pt x="115915" y="71"/>
                    <a:pt x="112904" y="71"/>
                  </a:cubicBezTo>
                  <a:lnTo>
                    <a:pt x="7331" y="71"/>
                  </a:lnTo>
                  <a:cubicBezTo>
                    <a:pt x="4497" y="71"/>
                    <a:pt x="246" y="71"/>
                    <a:pt x="246" y="4129"/>
                  </a:cubicBezTo>
                  <a:cubicBezTo>
                    <a:pt x="246" y="8356"/>
                    <a:pt x="4320" y="8356"/>
                    <a:pt x="7331" y="8356"/>
                  </a:cubicBezTo>
                  <a:lnTo>
                    <a:pt x="112904" y="835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7AF8D1A-CEDA-6523-9DEC-3D6A68513981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15533465" y="6191779"/>
              <a:ext cx="78293" cy="112271"/>
            </a:xfrm>
            <a:custGeom>
              <a:avLst/>
              <a:gdLst>
                <a:gd name="connsiteX0" fmla="*/ 78546 w 78293"/>
                <a:gd name="connsiteY0" fmla="*/ 81569 h 112271"/>
                <a:gd name="connsiteX1" fmla="*/ 72523 w 78293"/>
                <a:gd name="connsiteY1" fmla="*/ 81569 h 112271"/>
                <a:gd name="connsiteX2" fmla="*/ 67918 w 78293"/>
                <a:gd name="connsiteY2" fmla="*/ 96956 h 112271"/>
                <a:gd name="connsiteX3" fmla="*/ 50381 w 78293"/>
                <a:gd name="connsiteY3" fmla="*/ 97970 h 112271"/>
                <a:gd name="connsiteX4" fmla="*/ 17788 w 78293"/>
                <a:gd name="connsiteY4" fmla="*/ 97970 h 112271"/>
                <a:gd name="connsiteX5" fmla="*/ 53215 w 78293"/>
                <a:gd name="connsiteY5" fmla="*/ 69564 h 112271"/>
                <a:gd name="connsiteX6" fmla="*/ 78546 w 78293"/>
                <a:gd name="connsiteY6" fmla="*/ 33042 h 112271"/>
                <a:gd name="connsiteX7" fmla="*/ 37096 w 78293"/>
                <a:gd name="connsiteY7" fmla="*/ 71 h 112271"/>
                <a:gd name="connsiteX8" fmla="*/ 252 w 78293"/>
                <a:gd name="connsiteY8" fmla="*/ 30337 h 112271"/>
                <a:gd name="connsiteX9" fmla="*/ 9640 w 78293"/>
                <a:gd name="connsiteY9" fmla="*/ 39805 h 112271"/>
                <a:gd name="connsiteX10" fmla="*/ 19028 w 78293"/>
                <a:gd name="connsiteY10" fmla="*/ 30844 h 112271"/>
                <a:gd name="connsiteX11" fmla="*/ 8577 w 78293"/>
                <a:gd name="connsiteY11" fmla="*/ 21882 h 112271"/>
                <a:gd name="connsiteX12" fmla="*/ 34439 w 78293"/>
                <a:gd name="connsiteY12" fmla="*/ 6158 h 112271"/>
                <a:gd name="connsiteX13" fmla="*/ 61364 w 78293"/>
                <a:gd name="connsiteY13" fmla="*/ 33042 h 112271"/>
                <a:gd name="connsiteX14" fmla="*/ 44713 w 78293"/>
                <a:gd name="connsiteY14" fmla="*/ 65506 h 112271"/>
                <a:gd name="connsiteX15" fmla="*/ 2023 w 78293"/>
                <a:gd name="connsiteY15" fmla="*/ 105748 h 112271"/>
                <a:gd name="connsiteX16" fmla="*/ 252 w 78293"/>
                <a:gd name="connsiteY16" fmla="*/ 112342 h 112271"/>
                <a:gd name="connsiteX17" fmla="*/ 73232 w 78293"/>
                <a:gd name="connsiteY17" fmla="*/ 112342 h 112271"/>
                <a:gd name="connsiteX18" fmla="*/ 78546 w 78293"/>
                <a:gd name="connsiteY18" fmla="*/ 81569 h 11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2271">
                  <a:moveTo>
                    <a:pt x="78546" y="81569"/>
                  </a:moveTo>
                  <a:lnTo>
                    <a:pt x="72523" y="81569"/>
                  </a:lnTo>
                  <a:cubicBezTo>
                    <a:pt x="71992" y="85289"/>
                    <a:pt x="70220" y="95265"/>
                    <a:pt x="67918" y="96956"/>
                  </a:cubicBezTo>
                  <a:cubicBezTo>
                    <a:pt x="66501" y="97970"/>
                    <a:pt x="52861" y="97970"/>
                    <a:pt x="50381" y="97970"/>
                  </a:cubicBezTo>
                  <a:lnTo>
                    <a:pt x="17788" y="97970"/>
                  </a:lnTo>
                  <a:cubicBezTo>
                    <a:pt x="36387" y="82245"/>
                    <a:pt x="42587" y="77511"/>
                    <a:pt x="53215" y="69564"/>
                  </a:cubicBezTo>
                  <a:cubicBezTo>
                    <a:pt x="66323" y="59588"/>
                    <a:pt x="78546" y="49105"/>
                    <a:pt x="78546" y="33042"/>
                  </a:cubicBezTo>
                  <a:cubicBezTo>
                    <a:pt x="78546" y="12583"/>
                    <a:pt x="59769" y="71"/>
                    <a:pt x="37096" y="71"/>
                  </a:cubicBezTo>
                  <a:cubicBezTo>
                    <a:pt x="15131" y="71"/>
                    <a:pt x="252" y="14781"/>
                    <a:pt x="252" y="30337"/>
                  </a:cubicBezTo>
                  <a:cubicBezTo>
                    <a:pt x="252" y="38960"/>
                    <a:pt x="7869" y="39805"/>
                    <a:pt x="9640" y="39805"/>
                  </a:cubicBezTo>
                  <a:cubicBezTo>
                    <a:pt x="13891" y="39805"/>
                    <a:pt x="19028" y="36931"/>
                    <a:pt x="19028" y="30844"/>
                  </a:cubicBezTo>
                  <a:cubicBezTo>
                    <a:pt x="19028" y="27800"/>
                    <a:pt x="17788" y="21882"/>
                    <a:pt x="8577" y="21882"/>
                  </a:cubicBezTo>
                  <a:cubicBezTo>
                    <a:pt x="14068" y="9877"/>
                    <a:pt x="26114" y="6158"/>
                    <a:pt x="34439" y="6158"/>
                  </a:cubicBezTo>
                  <a:cubicBezTo>
                    <a:pt x="52153" y="6158"/>
                    <a:pt x="61364" y="19346"/>
                    <a:pt x="61364" y="33042"/>
                  </a:cubicBezTo>
                  <a:cubicBezTo>
                    <a:pt x="61364" y="47752"/>
                    <a:pt x="50381" y="59419"/>
                    <a:pt x="44713" y="65506"/>
                  </a:cubicBezTo>
                  <a:lnTo>
                    <a:pt x="2023" y="105748"/>
                  </a:lnTo>
                  <a:cubicBezTo>
                    <a:pt x="252" y="107270"/>
                    <a:pt x="252" y="107608"/>
                    <a:pt x="252" y="112342"/>
                  </a:cubicBezTo>
                  <a:lnTo>
                    <a:pt x="73232" y="112342"/>
                  </a:lnTo>
                  <a:lnTo>
                    <a:pt x="78546" y="8156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377" name="TextBox 376">
            <a:extLst>
              <a:ext uri="{FF2B5EF4-FFF2-40B4-BE49-F238E27FC236}">
                <a16:creationId xmlns:a16="http://schemas.microsoft.com/office/drawing/2014/main" id="{15FA0F27-FD28-D993-8B3A-31F8A8970F56}"/>
              </a:ext>
            </a:extLst>
          </p:cNvPr>
          <p:cNvSpPr txBox="1"/>
          <p:nvPr/>
        </p:nvSpPr>
        <p:spPr>
          <a:xfrm>
            <a:off x="9330502" y="3506116"/>
            <a:ext cx="1965325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Opening solid angle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378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5A8883C1-7E9E-9120-DB83-FDEDBED1C3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524E9628-9A11-5140-8DE0-43011E833AC8}"/>
              </a:ext>
            </a:extLst>
          </p:cNvPr>
          <p:cNvSpPr/>
          <p:nvPr/>
        </p:nvSpPr>
        <p:spPr>
          <a:xfrm>
            <a:off x="2990056" y="3737280"/>
            <a:ext cx="1709109" cy="1460911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CD1F2D2-F286-2B20-4FD1-AB911A448E99}"/>
              </a:ext>
            </a:extLst>
          </p:cNvPr>
          <p:cNvSpPr txBox="1"/>
          <p:nvPr/>
        </p:nvSpPr>
        <p:spPr>
          <a:xfrm>
            <a:off x="2144361" y="3448260"/>
            <a:ext cx="340049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Not great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BA781D1-B696-E472-29DE-75A0BD3DD662}"/>
              </a:ext>
            </a:extLst>
          </p:cNvPr>
          <p:cNvSpPr txBox="1">
            <a:spLocks/>
          </p:cNvSpPr>
          <p:nvPr/>
        </p:nvSpPr>
        <p:spPr>
          <a:xfrm>
            <a:off x="838200" y="471342"/>
            <a:ext cx="10515600" cy="798432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25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Compton brightness scaling: </a:t>
            </a:r>
            <a: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small-scale accelerator, large-scale radiation cone</a:t>
            </a:r>
            <a:b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cxnSp>
        <p:nvCxnSpPr>
          <p:cNvPr id="464" name="Straight Connector 463">
            <a:extLst>
              <a:ext uri="{FF2B5EF4-FFF2-40B4-BE49-F238E27FC236}">
                <a16:creationId xmlns:a16="http://schemas.microsoft.com/office/drawing/2014/main" id="{223C7AF4-E907-FB52-33FB-08D95DC9555A}"/>
              </a:ext>
            </a:extLst>
          </p:cNvPr>
          <p:cNvCxnSpPr>
            <a:cxnSpLocks/>
          </p:cNvCxnSpPr>
          <p:nvPr/>
        </p:nvCxnSpPr>
        <p:spPr>
          <a:xfrm flipV="1">
            <a:off x="6135816" y="4435802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5" name="Group 464" descr="\documentclass{article}&#10;\usepackage{amsmath}&#10;\pagestyle{empty}&#10;\begin{document}&#10;&#10;&#10;Smartlight [1]&#10;&#10;\end{document}" title="IguanaTex Vector Display">
            <a:extLst>
              <a:ext uri="{FF2B5EF4-FFF2-40B4-BE49-F238E27FC236}">
                <a16:creationId xmlns:a16="http://schemas.microsoft.com/office/drawing/2014/main" id="{E264A387-A293-33E7-7550-A71665F4F24A}"/>
              </a:ext>
            </a:extLst>
          </p:cNvPr>
          <p:cNvGrpSpPr>
            <a:grpSpLocks noChangeAspect="1"/>
          </p:cNvGrpSpPr>
          <p:nvPr>
            <p:custDataLst>
              <p:tags r:id="rId8"/>
            </p:custDataLst>
          </p:nvPr>
        </p:nvGrpSpPr>
        <p:grpSpPr>
          <a:xfrm rot="21000000">
            <a:off x="5475819" y="4073182"/>
            <a:ext cx="1367810" cy="227742"/>
            <a:chOff x="4502664" y="3909321"/>
            <a:chExt cx="1481815" cy="246724"/>
          </a:xfrm>
          <a:solidFill>
            <a:srgbClr val="0000FF"/>
          </a:solidFill>
        </p:grpSpPr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CA469417-9C4A-1BD6-8171-CF48EB9A26F3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4502664" y="3920424"/>
              <a:ext cx="112101" cy="179368"/>
            </a:xfrm>
            <a:custGeom>
              <a:avLst/>
              <a:gdLst>
                <a:gd name="connsiteX0" fmla="*/ 74221 w 112101"/>
                <a:gd name="connsiteY0" fmla="*/ 78275 h 179368"/>
                <a:gd name="connsiteX1" fmla="*/ 41830 w 112101"/>
                <a:gd name="connsiteY1" fmla="*/ 70626 h 179368"/>
                <a:gd name="connsiteX2" fmla="*/ 16272 w 112101"/>
                <a:gd name="connsiteY2" fmla="*/ 39292 h 179368"/>
                <a:gd name="connsiteX3" fmla="*/ 49675 w 112101"/>
                <a:gd name="connsiteY3" fmla="*/ 6971 h 179368"/>
                <a:gd name="connsiteX4" fmla="*/ 99020 w 112101"/>
                <a:gd name="connsiteY4" fmla="*/ 58537 h 179368"/>
                <a:gd name="connsiteX5" fmla="*/ 102056 w 112101"/>
                <a:gd name="connsiteY5" fmla="*/ 61497 h 179368"/>
                <a:gd name="connsiteX6" fmla="*/ 105346 w 112101"/>
                <a:gd name="connsiteY6" fmla="*/ 55576 h 179368"/>
                <a:gd name="connsiteX7" fmla="*/ 105346 w 112101"/>
                <a:gd name="connsiteY7" fmla="*/ 5984 h 179368"/>
                <a:gd name="connsiteX8" fmla="*/ 102562 w 112101"/>
                <a:gd name="connsiteY8" fmla="*/ 63 h 179368"/>
                <a:gd name="connsiteX9" fmla="*/ 98767 w 112101"/>
                <a:gd name="connsiteY9" fmla="*/ 3270 h 179368"/>
                <a:gd name="connsiteX10" fmla="*/ 89910 w 112101"/>
                <a:gd name="connsiteY10" fmla="*/ 17334 h 179368"/>
                <a:gd name="connsiteX11" fmla="*/ 49422 w 112101"/>
                <a:gd name="connsiteY11" fmla="*/ 63 h 179368"/>
                <a:gd name="connsiteX12" fmla="*/ 77 w 112101"/>
                <a:gd name="connsiteY12" fmla="*/ 47927 h 179368"/>
                <a:gd name="connsiteX13" fmla="*/ 33226 w 112101"/>
                <a:gd name="connsiteY13" fmla="*/ 93078 h 179368"/>
                <a:gd name="connsiteX14" fmla="*/ 66629 w 112101"/>
                <a:gd name="connsiteY14" fmla="*/ 101220 h 179368"/>
                <a:gd name="connsiteX15" fmla="*/ 88138 w 112101"/>
                <a:gd name="connsiteY15" fmla="*/ 113803 h 179368"/>
                <a:gd name="connsiteX16" fmla="*/ 95983 w 112101"/>
                <a:gd name="connsiteY16" fmla="*/ 136502 h 179368"/>
                <a:gd name="connsiteX17" fmla="*/ 62074 w 112101"/>
                <a:gd name="connsiteY17" fmla="*/ 171783 h 179368"/>
                <a:gd name="connsiteX18" fmla="*/ 22092 w 112101"/>
                <a:gd name="connsiteY18" fmla="*/ 158460 h 179368"/>
                <a:gd name="connsiteX19" fmla="*/ 6403 w 112101"/>
                <a:gd name="connsiteY19" fmla="*/ 120464 h 179368"/>
                <a:gd name="connsiteX20" fmla="*/ 3366 w 112101"/>
                <a:gd name="connsiteY20" fmla="*/ 117997 h 179368"/>
                <a:gd name="connsiteX21" fmla="*/ 77 w 112101"/>
                <a:gd name="connsiteY21" fmla="*/ 124165 h 179368"/>
                <a:gd name="connsiteX22" fmla="*/ 77 w 112101"/>
                <a:gd name="connsiteY22" fmla="*/ 173510 h 179368"/>
                <a:gd name="connsiteX23" fmla="*/ 2860 w 112101"/>
                <a:gd name="connsiteY23" fmla="*/ 179432 h 179368"/>
                <a:gd name="connsiteX24" fmla="*/ 6656 w 112101"/>
                <a:gd name="connsiteY24" fmla="*/ 176224 h 179368"/>
                <a:gd name="connsiteX25" fmla="*/ 15766 w 112101"/>
                <a:gd name="connsiteY25" fmla="*/ 162161 h 179368"/>
                <a:gd name="connsiteX26" fmla="*/ 62327 w 112101"/>
                <a:gd name="connsiteY26" fmla="*/ 179432 h 179368"/>
                <a:gd name="connsiteX27" fmla="*/ 112178 w 112101"/>
                <a:gd name="connsiteY27" fmla="*/ 128113 h 179368"/>
                <a:gd name="connsiteX28" fmla="*/ 74221 w 112101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2101" h="179368">
                  <a:moveTo>
                    <a:pt x="74221" y="78275"/>
                  </a:moveTo>
                  <a:lnTo>
                    <a:pt x="41830" y="70626"/>
                  </a:lnTo>
                  <a:cubicBezTo>
                    <a:pt x="26141" y="66925"/>
                    <a:pt x="16272" y="53602"/>
                    <a:pt x="16272" y="39292"/>
                  </a:cubicBezTo>
                  <a:cubicBezTo>
                    <a:pt x="16272" y="22021"/>
                    <a:pt x="29937" y="6971"/>
                    <a:pt x="49675" y="6971"/>
                  </a:cubicBezTo>
                  <a:cubicBezTo>
                    <a:pt x="91934" y="6971"/>
                    <a:pt x="97501" y="47434"/>
                    <a:pt x="99020" y="58537"/>
                  </a:cubicBezTo>
                  <a:cubicBezTo>
                    <a:pt x="99273" y="60017"/>
                    <a:pt x="99273" y="61497"/>
                    <a:pt x="102056" y="61497"/>
                  </a:cubicBezTo>
                  <a:cubicBezTo>
                    <a:pt x="105346" y="61497"/>
                    <a:pt x="105346" y="60264"/>
                    <a:pt x="105346" y="55576"/>
                  </a:cubicBezTo>
                  <a:lnTo>
                    <a:pt x="105346" y="5984"/>
                  </a:lnTo>
                  <a:cubicBezTo>
                    <a:pt x="105346" y="1790"/>
                    <a:pt x="105346" y="63"/>
                    <a:pt x="102562" y="63"/>
                  </a:cubicBezTo>
                  <a:cubicBezTo>
                    <a:pt x="100791" y="63"/>
                    <a:pt x="100538" y="309"/>
                    <a:pt x="98767" y="3270"/>
                  </a:cubicBezTo>
                  <a:lnTo>
                    <a:pt x="89910" y="17334"/>
                  </a:lnTo>
                  <a:cubicBezTo>
                    <a:pt x="82318" y="10178"/>
                    <a:pt x="71943" y="63"/>
                    <a:pt x="49422" y="63"/>
                  </a:cubicBezTo>
                  <a:cubicBezTo>
                    <a:pt x="21333" y="63"/>
                    <a:pt x="77" y="21775"/>
                    <a:pt x="77" y="47927"/>
                  </a:cubicBezTo>
                  <a:cubicBezTo>
                    <a:pt x="77" y="68406"/>
                    <a:pt x="13488" y="86416"/>
                    <a:pt x="33226" y="93078"/>
                  </a:cubicBezTo>
                  <a:cubicBezTo>
                    <a:pt x="36010" y="94065"/>
                    <a:pt x="48916" y="97026"/>
                    <a:pt x="66629" y="101220"/>
                  </a:cubicBezTo>
                  <a:cubicBezTo>
                    <a:pt x="73462" y="102947"/>
                    <a:pt x="81053" y="104674"/>
                    <a:pt x="88138" y="113803"/>
                  </a:cubicBezTo>
                  <a:cubicBezTo>
                    <a:pt x="93453" y="120218"/>
                    <a:pt x="95983" y="128360"/>
                    <a:pt x="95983" y="136502"/>
                  </a:cubicBezTo>
                  <a:cubicBezTo>
                    <a:pt x="95983" y="154019"/>
                    <a:pt x="83331" y="171783"/>
                    <a:pt x="62074" y="171783"/>
                  </a:cubicBezTo>
                  <a:cubicBezTo>
                    <a:pt x="54736" y="171783"/>
                    <a:pt x="35504" y="170550"/>
                    <a:pt x="22092" y="158460"/>
                  </a:cubicBezTo>
                  <a:cubicBezTo>
                    <a:pt x="7415" y="145137"/>
                    <a:pt x="6656" y="129347"/>
                    <a:pt x="6403" y="120464"/>
                  </a:cubicBezTo>
                  <a:cubicBezTo>
                    <a:pt x="6150" y="117997"/>
                    <a:pt x="4126" y="117997"/>
                    <a:pt x="3366" y="117997"/>
                  </a:cubicBezTo>
                  <a:cubicBezTo>
                    <a:pt x="77" y="117997"/>
                    <a:pt x="77" y="119724"/>
                    <a:pt x="77" y="124165"/>
                  </a:cubicBezTo>
                  <a:lnTo>
                    <a:pt x="77" y="173510"/>
                  </a:lnTo>
                  <a:cubicBezTo>
                    <a:pt x="77" y="177705"/>
                    <a:pt x="77" y="179432"/>
                    <a:pt x="2860" y="179432"/>
                  </a:cubicBezTo>
                  <a:cubicBezTo>
                    <a:pt x="4632" y="179432"/>
                    <a:pt x="4885" y="178938"/>
                    <a:pt x="6656" y="176224"/>
                  </a:cubicBezTo>
                  <a:cubicBezTo>
                    <a:pt x="6656" y="175978"/>
                    <a:pt x="7415" y="175237"/>
                    <a:pt x="15766" y="162161"/>
                  </a:cubicBezTo>
                  <a:cubicBezTo>
                    <a:pt x="23610" y="170550"/>
                    <a:pt x="39806" y="179432"/>
                    <a:pt x="62327" y="179432"/>
                  </a:cubicBezTo>
                  <a:cubicBezTo>
                    <a:pt x="91934" y="179432"/>
                    <a:pt x="112178" y="155253"/>
                    <a:pt x="112178" y="128113"/>
                  </a:cubicBezTo>
                  <a:cubicBezTo>
                    <a:pt x="112178" y="103440"/>
                    <a:pt x="95477" y="83209"/>
                    <a:pt x="74221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D8FA01CC-B846-289E-1ECF-72FB00C53A54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4637175" y="3985312"/>
              <a:ext cx="197632" cy="109052"/>
            </a:xfrm>
            <a:custGeom>
              <a:avLst/>
              <a:gdLst>
                <a:gd name="connsiteX0" fmla="*/ 19820 w 197632"/>
                <a:gd name="connsiteY0" fmla="*/ 24242 h 109052"/>
                <a:gd name="connsiteX1" fmla="*/ 19820 w 197632"/>
                <a:gd name="connsiteY1" fmla="*/ 90364 h 109052"/>
                <a:gd name="connsiteX2" fmla="*/ 82 w 197632"/>
                <a:gd name="connsiteY2" fmla="*/ 101467 h 109052"/>
                <a:gd name="connsiteX3" fmla="*/ 82 w 197632"/>
                <a:gd name="connsiteY3" fmla="*/ 109115 h 109052"/>
                <a:gd name="connsiteX4" fmla="*/ 28677 w 197632"/>
                <a:gd name="connsiteY4" fmla="*/ 108375 h 109052"/>
                <a:gd name="connsiteX5" fmla="*/ 57019 w 197632"/>
                <a:gd name="connsiteY5" fmla="*/ 109115 h 109052"/>
                <a:gd name="connsiteX6" fmla="*/ 57019 w 197632"/>
                <a:gd name="connsiteY6" fmla="*/ 101467 h 109052"/>
                <a:gd name="connsiteX7" fmla="*/ 37281 w 197632"/>
                <a:gd name="connsiteY7" fmla="*/ 90364 h 109052"/>
                <a:gd name="connsiteX8" fmla="*/ 37281 w 197632"/>
                <a:gd name="connsiteY8" fmla="*/ 44967 h 109052"/>
                <a:gd name="connsiteX9" fmla="*/ 71443 w 197632"/>
                <a:gd name="connsiteY9" fmla="*/ 5491 h 109052"/>
                <a:gd name="connsiteX10" fmla="*/ 90168 w 197632"/>
                <a:gd name="connsiteY10" fmla="*/ 32877 h 109052"/>
                <a:gd name="connsiteX11" fmla="*/ 90168 w 197632"/>
                <a:gd name="connsiteY11" fmla="*/ 90364 h 109052"/>
                <a:gd name="connsiteX12" fmla="*/ 70430 w 197632"/>
                <a:gd name="connsiteY12" fmla="*/ 101467 h 109052"/>
                <a:gd name="connsiteX13" fmla="*/ 70430 w 197632"/>
                <a:gd name="connsiteY13" fmla="*/ 109115 h 109052"/>
                <a:gd name="connsiteX14" fmla="*/ 99025 w 197632"/>
                <a:gd name="connsiteY14" fmla="*/ 108375 h 109052"/>
                <a:gd name="connsiteX15" fmla="*/ 127367 w 197632"/>
                <a:gd name="connsiteY15" fmla="*/ 109115 h 109052"/>
                <a:gd name="connsiteX16" fmla="*/ 127367 w 197632"/>
                <a:gd name="connsiteY16" fmla="*/ 101467 h 109052"/>
                <a:gd name="connsiteX17" fmla="*/ 107629 w 197632"/>
                <a:gd name="connsiteY17" fmla="*/ 90364 h 109052"/>
                <a:gd name="connsiteX18" fmla="*/ 107629 w 197632"/>
                <a:gd name="connsiteY18" fmla="*/ 44967 h 109052"/>
                <a:gd name="connsiteX19" fmla="*/ 141791 w 197632"/>
                <a:gd name="connsiteY19" fmla="*/ 5491 h 109052"/>
                <a:gd name="connsiteX20" fmla="*/ 160517 w 197632"/>
                <a:gd name="connsiteY20" fmla="*/ 32877 h 109052"/>
                <a:gd name="connsiteX21" fmla="*/ 160517 w 197632"/>
                <a:gd name="connsiteY21" fmla="*/ 90364 h 109052"/>
                <a:gd name="connsiteX22" fmla="*/ 140779 w 197632"/>
                <a:gd name="connsiteY22" fmla="*/ 101467 h 109052"/>
                <a:gd name="connsiteX23" fmla="*/ 140779 w 197632"/>
                <a:gd name="connsiteY23" fmla="*/ 109115 h 109052"/>
                <a:gd name="connsiteX24" fmla="*/ 169373 w 197632"/>
                <a:gd name="connsiteY24" fmla="*/ 108375 h 109052"/>
                <a:gd name="connsiteX25" fmla="*/ 197715 w 197632"/>
                <a:gd name="connsiteY25" fmla="*/ 109115 h 109052"/>
                <a:gd name="connsiteX26" fmla="*/ 197715 w 197632"/>
                <a:gd name="connsiteY26" fmla="*/ 101467 h 109052"/>
                <a:gd name="connsiteX27" fmla="*/ 177977 w 197632"/>
                <a:gd name="connsiteY27" fmla="*/ 94065 h 109052"/>
                <a:gd name="connsiteX28" fmla="*/ 177977 w 197632"/>
                <a:gd name="connsiteY28" fmla="*/ 46940 h 109052"/>
                <a:gd name="connsiteX29" fmla="*/ 170133 w 197632"/>
                <a:gd name="connsiteY29" fmla="*/ 9192 h 109052"/>
                <a:gd name="connsiteX30" fmla="*/ 143562 w 197632"/>
                <a:gd name="connsiteY30" fmla="*/ 63 h 109052"/>
                <a:gd name="connsiteX31" fmla="*/ 106870 w 197632"/>
                <a:gd name="connsiteY31" fmla="*/ 24242 h 109052"/>
                <a:gd name="connsiteX32" fmla="*/ 73214 w 197632"/>
                <a:gd name="connsiteY32" fmla="*/ 63 h 109052"/>
                <a:gd name="connsiteX33" fmla="*/ 35762 w 197632"/>
                <a:gd name="connsiteY33" fmla="*/ 25969 h 109052"/>
                <a:gd name="connsiteX34" fmla="*/ 35762 w 197632"/>
                <a:gd name="connsiteY34" fmla="*/ 63 h 109052"/>
                <a:gd name="connsiteX35" fmla="*/ 82 w 197632"/>
                <a:gd name="connsiteY35" fmla="*/ 2777 h 109052"/>
                <a:gd name="connsiteX36" fmla="*/ 82 w 197632"/>
                <a:gd name="connsiteY36" fmla="*/ 10425 h 109052"/>
                <a:gd name="connsiteX37" fmla="*/ 19820 w 197632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7632" h="109052">
                  <a:moveTo>
                    <a:pt x="19820" y="24242"/>
                  </a:moveTo>
                  <a:lnTo>
                    <a:pt x="19820" y="90364"/>
                  </a:lnTo>
                  <a:cubicBezTo>
                    <a:pt x="19820" y="101467"/>
                    <a:pt x="17037" y="101467"/>
                    <a:pt x="82" y="101467"/>
                  </a:cubicBezTo>
                  <a:lnTo>
                    <a:pt x="82" y="109115"/>
                  </a:lnTo>
                  <a:cubicBezTo>
                    <a:pt x="8939" y="108868"/>
                    <a:pt x="21845" y="108375"/>
                    <a:pt x="28677" y="108375"/>
                  </a:cubicBezTo>
                  <a:cubicBezTo>
                    <a:pt x="35256" y="108375"/>
                    <a:pt x="48415" y="108868"/>
                    <a:pt x="57019" y="109115"/>
                  </a:cubicBezTo>
                  <a:lnTo>
                    <a:pt x="57019" y="101467"/>
                  </a:lnTo>
                  <a:cubicBezTo>
                    <a:pt x="40064" y="101467"/>
                    <a:pt x="37281" y="101467"/>
                    <a:pt x="37281" y="90364"/>
                  </a:cubicBezTo>
                  <a:lnTo>
                    <a:pt x="37281" y="44967"/>
                  </a:lnTo>
                  <a:cubicBezTo>
                    <a:pt x="37281" y="19307"/>
                    <a:pt x="55247" y="5491"/>
                    <a:pt x="71443" y="5491"/>
                  </a:cubicBezTo>
                  <a:cubicBezTo>
                    <a:pt x="87385" y="5491"/>
                    <a:pt x="90168" y="18814"/>
                    <a:pt x="90168" y="32877"/>
                  </a:cubicBezTo>
                  <a:lnTo>
                    <a:pt x="90168" y="90364"/>
                  </a:lnTo>
                  <a:cubicBezTo>
                    <a:pt x="90168" y="101467"/>
                    <a:pt x="87385" y="101467"/>
                    <a:pt x="70430" y="101467"/>
                  </a:cubicBezTo>
                  <a:lnTo>
                    <a:pt x="70430" y="109115"/>
                  </a:lnTo>
                  <a:cubicBezTo>
                    <a:pt x="79287" y="108868"/>
                    <a:pt x="92193" y="108375"/>
                    <a:pt x="99025" y="108375"/>
                  </a:cubicBezTo>
                  <a:cubicBezTo>
                    <a:pt x="105605" y="108375"/>
                    <a:pt x="118763" y="108868"/>
                    <a:pt x="127367" y="109115"/>
                  </a:cubicBezTo>
                  <a:lnTo>
                    <a:pt x="127367" y="101467"/>
                  </a:lnTo>
                  <a:cubicBezTo>
                    <a:pt x="110413" y="101467"/>
                    <a:pt x="107629" y="101467"/>
                    <a:pt x="107629" y="90364"/>
                  </a:cubicBezTo>
                  <a:lnTo>
                    <a:pt x="107629" y="44967"/>
                  </a:lnTo>
                  <a:cubicBezTo>
                    <a:pt x="107629" y="19307"/>
                    <a:pt x="125596" y="5491"/>
                    <a:pt x="141791" y="5491"/>
                  </a:cubicBezTo>
                  <a:cubicBezTo>
                    <a:pt x="157733" y="5491"/>
                    <a:pt x="160517" y="18814"/>
                    <a:pt x="160517" y="32877"/>
                  </a:cubicBezTo>
                  <a:lnTo>
                    <a:pt x="160517" y="90364"/>
                  </a:lnTo>
                  <a:cubicBezTo>
                    <a:pt x="160517" y="101467"/>
                    <a:pt x="157733" y="101467"/>
                    <a:pt x="140779" y="101467"/>
                  </a:cubicBezTo>
                  <a:lnTo>
                    <a:pt x="140779" y="109115"/>
                  </a:lnTo>
                  <a:cubicBezTo>
                    <a:pt x="149635" y="108868"/>
                    <a:pt x="162541" y="108375"/>
                    <a:pt x="169373" y="108375"/>
                  </a:cubicBezTo>
                  <a:cubicBezTo>
                    <a:pt x="175953" y="108375"/>
                    <a:pt x="189111" y="108868"/>
                    <a:pt x="197715" y="109115"/>
                  </a:cubicBezTo>
                  <a:lnTo>
                    <a:pt x="197715" y="101467"/>
                  </a:lnTo>
                  <a:cubicBezTo>
                    <a:pt x="184556" y="101467"/>
                    <a:pt x="178230" y="101467"/>
                    <a:pt x="177977" y="94065"/>
                  </a:cubicBezTo>
                  <a:lnTo>
                    <a:pt x="177977" y="46940"/>
                  </a:lnTo>
                  <a:cubicBezTo>
                    <a:pt x="177977" y="25722"/>
                    <a:pt x="177977" y="18074"/>
                    <a:pt x="170133" y="9192"/>
                  </a:cubicBezTo>
                  <a:cubicBezTo>
                    <a:pt x="166590" y="4997"/>
                    <a:pt x="158239" y="63"/>
                    <a:pt x="143562" y="63"/>
                  </a:cubicBezTo>
                  <a:cubicBezTo>
                    <a:pt x="122306" y="63"/>
                    <a:pt x="111172" y="14866"/>
                    <a:pt x="106870" y="24242"/>
                  </a:cubicBezTo>
                  <a:cubicBezTo>
                    <a:pt x="103327" y="2777"/>
                    <a:pt x="84601" y="63"/>
                    <a:pt x="73214" y="63"/>
                  </a:cubicBezTo>
                  <a:cubicBezTo>
                    <a:pt x="54741" y="63"/>
                    <a:pt x="42848" y="10672"/>
                    <a:pt x="35762" y="25969"/>
                  </a:cubicBezTo>
                  <a:lnTo>
                    <a:pt x="35762" y="63"/>
                  </a:lnTo>
                  <a:lnTo>
                    <a:pt x="82" y="2777"/>
                  </a:lnTo>
                  <a:lnTo>
                    <a:pt x="82" y="10425"/>
                  </a:lnTo>
                  <a:cubicBezTo>
                    <a:pt x="17796" y="10425"/>
                    <a:pt x="19820" y="12152"/>
                    <a:pt x="19820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0F12A218-A96D-1270-5080-E2CDF75D581A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4850582" y="3983832"/>
              <a:ext cx="114126" cy="113246"/>
            </a:xfrm>
            <a:custGeom>
              <a:avLst/>
              <a:gdLst>
                <a:gd name="connsiteX0" fmla="*/ 73728 w 114126"/>
                <a:gd name="connsiteY0" fmla="*/ 91844 h 113246"/>
                <a:gd name="connsiteX1" fmla="*/ 93466 w 114126"/>
                <a:gd name="connsiteY1" fmla="*/ 112076 h 113246"/>
                <a:gd name="connsiteX2" fmla="*/ 114217 w 114126"/>
                <a:gd name="connsiteY2" fmla="*/ 88637 h 113246"/>
                <a:gd name="connsiteX3" fmla="*/ 114217 w 114126"/>
                <a:gd name="connsiteY3" fmla="*/ 74820 h 113246"/>
                <a:gd name="connsiteX4" fmla="*/ 107890 w 114126"/>
                <a:gd name="connsiteY4" fmla="*/ 74820 h 113246"/>
                <a:gd name="connsiteX5" fmla="*/ 107890 w 114126"/>
                <a:gd name="connsiteY5" fmla="*/ 88637 h 113246"/>
                <a:gd name="connsiteX6" fmla="*/ 98780 w 114126"/>
                <a:gd name="connsiteY6" fmla="*/ 104427 h 113246"/>
                <a:gd name="connsiteX7" fmla="*/ 89418 w 114126"/>
                <a:gd name="connsiteY7" fmla="*/ 92091 h 113246"/>
                <a:gd name="connsiteX8" fmla="*/ 89418 w 114126"/>
                <a:gd name="connsiteY8" fmla="*/ 42746 h 113246"/>
                <a:gd name="connsiteX9" fmla="*/ 80308 w 114126"/>
                <a:gd name="connsiteY9" fmla="*/ 13633 h 113246"/>
                <a:gd name="connsiteX10" fmla="*/ 45640 w 114126"/>
                <a:gd name="connsiteY10" fmla="*/ 63 h 113246"/>
                <a:gd name="connsiteX11" fmla="*/ 7429 w 114126"/>
                <a:gd name="connsiteY11" fmla="*/ 27943 h 113246"/>
                <a:gd name="connsiteX12" fmla="*/ 19069 w 114126"/>
                <a:gd name="connsiteY12" fmla="*/ 39539 h 113246"/>
                <a:gd name="connsiteX13" fmla="*/ 30710 w 114126"/>
                <a:gd name="connsiteY13" fmla="*/ 28189 h 113246"/>
                <a:gd name="connsiteX14" fmla="*/ 17804 w 114126"/>
                <a:gd name="connsiteY14" fmla="*/ 16840 h 113246"/>
                <a:gd name="connsiteX15" fmla="*/ 45134 w 114126"/>
                <a:gd name="connsiteY15" fmla="*/ 5491 h 113246"/>
                <a:gd name="connsiteX16" fmla="*/ 71957 w 114126"/>
                <a:gd name="connsiteY16" fmla="*/ 37071 h 113246"/>
                <a:gd name="connsiteX17" fmla="*/ 71957 w 114126"/>
                <a:gd name="connsiteY17" fmla="*/ 46200 h 113246"/>
                <a:gd name="connsiteX18" fmla="*/ 25396 w 114126"/>
                <a:gd name="connsiteY18" fmla="*/ 55082 h 113246"/>
                <a:gd name="connsiteX19" fmla="*/ 91 w 114126"/>
                <a:gd name="connsiteY19" fmla="*/ 87157 h 113246"/>
                <a:gd name="connsiteX20" fmla="*/ 40579 w 114126"/>
                <a:gd name="connsiteY20" fmla="*/ 113309 h 113246"/>
                <a:gd name="connsiteX21" fmla="*/ 73728 w 114126"/>
                <a:gd name="connsiteY21" fmla="*/ 91844 h 113246"/>
                <a:gd name="connsiteX22" fmla="*/ 71957 w 114126"/>
                <a:gd name="connsiteY22" fmla="*/ 51382 h 113246"/>
                <a:gd name="connsiteX23" fmla="*/ 71957 w 114126"/>
                <a:gd name="connsiteY23" fmla="*/ 76054 h 113246"/>
                <a:gd name="connsiteX24" fmla="*/ 42350 w 114126"/>
                <a:gd name="connsiteY24" fmla="*/ 107882 h 113246"/>
                <a:gd name="connsiteX25" fmla="*/ 19575 w 114126"/>
                <a:gd name="connsiteY25" fmla="*/ 86910 h 113246"/>
                <a:gd name="connsiteX26" fmla="*/ 71957 w 114126"/>
                <a:gd name="connsiteY26" fmla="*/ 51382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4126" h="113246">
                  <a:moveTo>
                    <a:pt x="73728" y="91844"/>
                  </a:moveTo>
                  <a:cubicBezTo>
                    <a:pt x="74741" y="101713"/>
                    <a:pt x="81573" y="112076"/>
                    <a:pt x="93466" y="112076"/>
                  </a:cubicBezTo>
                  <a:cubicBezTo>
                    <a:pt x="98780" y="112076"/>
                    <a:pt x="114217" y="108622"/>
                    <a:pt x="114217" y="88637"/>
                  </a:cubicBezTo>
                  <a:lnTo>
                    <a:pt x="114217" y="74820"/>
                  </a:lnTo>
                  <a:lnTo>
                    <a:pt x="107890" y="74820"/>
                  </a:lnTo>
                  <a:lnTo>
                    <a:pt x="107890" y="88637"/>
                  </a:lnTo>
                  <a:cubicBezTo>
                    <a:pt x="107890" y="102947"/>
                    <a:pt x="101564" y="104427"/>
                    <a:pt x="98780" y="104427"/>
                  </a:cubicBezTo>
                  <a:cubicBezTo>
                    <a:pt x="90430" y="104427"/>
                    <a:pt x="89418" y="93325"/>
                    <a:pt x="89418" y="92091"/>
                  </a:cubicBezTo>
                  <a:lnTo>
                    <a:pt x="89418" y="42746"/>
                  </a:lnTo>
                  <a:cubicBezTo>
                    <a:pt x="89418" y="32384"/>
                    <a:pt x="89418" y="22761"/>
                    <a:pt x="80308" y="13633"/>
                  </a:cubicBezTo>
                  <a:cubicBezTo>
                    <a:pt x="70439" y="4010"/>
                    <a:pt x="57786" y="63"/>
                    <a:pt x="45640" y="63"/>
                  </a:cubicBezTo>
                  <a:cubicBezTo>
                    <a:pt x="24890" y="63"/>
                    <a:pt x="7429" y="11659"/>
                    <a:pt x="7429" y="27943"/>
                  </a:cubicBezTo>
                  <a:cubicBezTo>
                    <a:pt x="7429" y="35344"/>
                    <a:pt x="12490" y="39539"/>
                    <a:pt x="19069" y="39539"/>
                  </a:cubicBezTo>
                  <a:cubicBezTo>
                    <a:pt x="26155" y="39539"/>
                    <a:pt x="30710" y="34604"/>
                    <a:pt x="30710" y="28189"/>
                  </a:cubicBezTo>
                  <a:cubicBezTo>
                    <a:pt x="30710" y="25229"/>
                    <a:pt x="29444" y="17087"/>
                    <a:pt x="17804" y="16840"/>
                  </a:cubicBezTo>
                  <a:cubicBezTo>
                    <a:pt x="24637" y="8205"/>
                    <a:pt x="37036" y="5491"/>
                    <a:pt x="45134" y="5491"/>
                  </a:cubicBezTo>
                  <a:cubicBezTo>
                    <a:pt x="57533" y="5491"/>
                    <a:pt x="71957" y="15113"/>
                    <a:pt x="71957" y="37071"/>
                  </a:cubicBezTo>
                  <a:lnTo>
                    <a:pt x="71957" y="46200"/>
                  </a:lnTo>
                  <a:cubicBezTo>
                    <a:pt x="59051" y="46940"/>
                    <a:pt x="41338" y="47681"/>
                    <a:pt x="25396" y="55082"/>
                  </a:cubicBezTo>
                  <a:cubicBezTo>
                    <a:pt x="6417" y="63471"/>
                    <a:pt x="91" y="76301"/>
                    <a:pt x="91" y="87157"/>
                  </a:cubicBezTo>
                  <a:cubicBezTo>
                    <a:pt x="91" y="107141"/>
                    <a:pt x="24637" y="113309"/>
                    <a:pt x="40579" y="113309"/>
                  </a:cubicBezTo>
                  <a:cubicBezTo>
                    <a:pt x="57280" y="113309"/>
                    <a:pt x="68920" y="103440"/>
                    <a:pt x="73728" y="91844"/>
                  </a:cubicBezTo>
                  <a:close/>
                  <a:moveTo>
                    <a:pt x="71957" y="51382"/>
                  </a:moveTo>
                  <a:lnTo>
                    <a:pt x="71957" y="76054"/>
                  </a:lnTo>
                  <a:cubicBezTo>
                    <a:pt x="71957" y="99493"/>
                    <a:pt x="53737" y="107882"/>
                    <a:pt x="42350" y="107882"/>
                  </a:cubicBezTo>
                  <a:cubicBezTo>
                    <a:pt x="29951" y="107882"/>
                    <a:pt x="19575" y="99246"/>
                    <a:pt x="19575" y="86910"/>
                  </a:cubicBezTo>
                  <a:cubicBezTo>
                    <a:pt x="19575" y="73340"/>
                    <a:pt x="30204" y="52862"/>
                    <a:pt x="71957" y="5138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833624DD-79D8-3CA3-40B9-7F44C924B49D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4973565" y="3985312"/>
              <a:ext cx="85025" cy="109052"/>
            </a:xfrm>
            <a:custGeom>
              <a:avLst/>
              <a:gdLst>
                <a:gd name="connsiteX0" fmla="*/ 35270 w 85025"/>
                <a:gd name="connsiteY0" fmla="*/ 27202 h 109052"/>
                <a:gd name="connsiteX1" fmla="*/ 35270 w 85025"/>
                <a:gd name="connsiteY1" fmla="*/ 63 h 109052"/>
                <a:gd name="connsiteX2" fmla="*/ 96 w 85025"/>
                <a:gd name="connsiteY2" fmla="*/ 2777 h 109052"/>
                <a:gd name="connsiteX3" fmla="*/ 96 w 85025"/>
                <a:gd name="connsiteY3" fmla="*/ 10425 h 109052"/>
                <a:gd name="connsiteX4" fmla="*/ 19834 w 85025"/>
                <a:gd name="connsiteY4" fmla="*/ 24242 h 109052"/>
                <a:gd name="connsiteX5" fmla="*/ 19834 w 85025"/>
                <a:gd name="connsiteY5" fmla="*/ 90364 h 109052"/>
                <a:gd name="connsiteX6" fmla="*/ 96 w 85025"/>
                <a:gd name="connsiteY6" fmla="*/ 101467 h 109052"/>
                <a:gd name="connsiteX7" fmla="*/ 96 w 85025"/>
                <a:gd name="connsiteY7" fmla="*/ 109115 h 109052"/>
                <a:gd name="connsiteX8" fmla="*/ 28943 w 85025"/>
                <a:gd name="connsiteY8" fmla="*/ 108375 h 109052"/>
                <a:gd name="connsiteX9" fmla="*/ 61081 w 85025"/>
                <a:gd name="connsiteY9" fmla="*/ 109115 h 109052"/>
                <a:gd name="connsiteX10" fmla="*/ 61081 w 85025"/>
                <a:gd name="connsiteY10" fmla="*/ 101467 h 109052"/>
                <a:gd name="connsiteX11" fmla="*/ 55767 w 85025"/>
                <a:gd name="connsiteY11" fmla="*/ 101467 h 109052"/>
                <a:gd name="connsiteX12" fmla="*/ 36535 w 85025"/>
                <a:gd name="connsiteY12" fmla="*/ 89871 h 109052"/>
                <a:gd name="connsiteX13" fmla="*/ 36535 w 85025"/>
                <a:gd name="connsiteY13" fmla="*/ 51875 h 109052"/>
                <a:gd name="connsiteX14" fmla="*/ 66395 w 85025"/>
                <a:gd name="connsiteY14" fmla="*/ 5491 h 109052"/>
                <a:gd name="connsiteX15" fmla="*/ 69178 w 85025"/>
                <a:gd name="connsiteY15" fmla="*/ 5737 h 109052"/>
                <a:gd name="connsiteX16" fmla="*/ 63358 w 85025"/>
                <a:gd name="connsiteY16" fmla="*/ 15360 h 109052"/>
                <a:gd name="connsiteX17" fmla="*/ 74239 w 85025"/>
                <a:gd name="connsiteY17" fmla="*/ 25969 h 109052"/>
                <a:gd name="connsiteX18" fmla="*/ 85121 w 85025"/>
                <a:gd name="connsiteY18" fmla="*/ 15113 h 109052"/>
                <a:gd name="connsiteX19" fmla="*/ 66395 w 85025"/>
                <a:gd name="connsiteY19" fmla="*/ 63 h 109052"/>
                <a:gd name="connsiteX20" fmla="*/ 35270 w 85025"/>
                <a:gd name="connsiteY20" fmla="*/ 2720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5025" h="109052">
                  <a:moveTo>
                    <a:pt x="35270" y="27202"/>
                  </a:moveTo>
                  <a:lnTo>
                    <a:pt x="35270" y="63"/>
                  </a:lnTo>
                  <a:lnTo>
                    <a:pt x="96" y="2777"/>
                  </a:lnTo>
                  <a:lnTo>
                    <a:pt x="96" y="10425"/>
                  </a:lnTo>
                  <a:cubicBezTo>
                    <a:pt x="17809" y="10425"/>
                    <a:pt x="19834" y="12152"/>
                    <a:pt x="19834" y="24242"/>
                  </a:cubicBezTo>
                  <a:lnTo>
                    <a:pt x="19834" y="90364"/>
                  </a:lnTo>
                  <a:cubicBezTo>
                    <a:pt x="19834" y="101467"/>
                    <a:pt x="17050" y="101467"/>
                    <a:pt x="96" y="101467"/>
                  </a:cubicBezTo>
                  <a:lnTo>
                    <a:pt x="96" y="109115"/>
                  </a:lnTo>
                  <a:cubicBezTo>
                    <a:pt x="9965" y="108868"/>
                    <a:pt x="21858" y="108375"/>
                    <a:pt x="28943" y="108375"/>
                  </a:cubicBezTo>
                  <a:cubicBezTo>
                    <a:pt x="39065" y="108375"/>
                    <a:pt x="50959" y="108375"/>
                    <a:pt x="61081" y="109115"/>
                  </a:cubicBezTo>
                  <a:lnTo>
                    <a:pt x="61081" y="101467"/>
                  </a:lnTo>
                  <a:lnTo>
                    <a:pt x="55767" y="101467"/>
                  </a:lnTo>
                  <a:cubicBezTo>
                    <a:pt x="37041" y="101467"/>
                    <a:pt x="36535" y="98753"/>
                    <a:pt x="36535" y="89871"/>
                  </a:cubicBezTo>
                  <a:lnTo>
                    <a:pt x="36535" y="51875"/>
                  </a:lnTo>
                  <a:cubicBezTo>
                    <a:pt x="36535" y="27449"/>
                    <a:pt x="47163" y="5491"/>
                    <a:pt x="66395" y="5491"/>
                  </a:cubicBezTo>
                  <a:cubicBezTo>
                    <a:pt x="68166" y="5491"/>
                    <a:pt x="68672" y="5491"/>
                    <a:pt x="69178" y="5737"/>
                  </a:cubicBezTo>
                  <a:cubicBezTo>
                    <a:pt x="68419" y="5984"/>
                    <a:pt x="63358" y="8945"/>
                    <a:pt x="63358" y="15360"/>
                  </a:cubicBezTo>
                  <a:cubicBezTo>
                    <a:pt x="63358" y="22268"/>
                    <a:pt x="68672" y="25969"/>
                    <a:pt x="74239" y="25969"/>
                  </a:cubicBezTo>
                  <a:cubicBezTo>
                    <a:pt x="78794" y="25969"/>
                    <a:pt x="85121" y="23008"/>
                    <a:pt x="85121" y="15113"/>
                  </a:cubicBezTo>
                  <a:cubicBezTo>
                    <a:pt x="85121" y="7218"/>
                    <a:pt x="77276" y="63"/>
                    <a:pt x="66395" y="63"/>
                  </a:cubicBezTo>
                  <a:cubicBezTo>
                    <a:pt x="47922" y="63"/>
                    <a:pt x="38812" y="16593"/>
                    <a:pt x="35270" y="2720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87A9FDB2-818F-4D43-9077-8E9D107F1B93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5070400" y="3942629"/>
              <a:ext cx="79204" cy="154449"/>
            </a:xfrm>
            <a:custGeom>
              <a:avLst/>
              <a:gdLst>
                <a:gd name="connsiteX0" fmla="*/ 39069 w 79204"/>
                <a:gd name="connsiteY0" fmla="*/ 53109 h 154449"/>
                <a:gd name="connsiteX1" fmla="*/ 75256 w 79204"/>
                <a:gd name="connsiteY1" fmla="*/ 53109 h 154449"/>
                <a:gd name="connsiteX2" fmla="*/ 75256 w 79204"/>
                <a:gd name="connsiteY2" fmla="*/ 45460 h 154449"/>
                <a:gd name="connsiteX3" fmla="*/ 39069 w 79204"/>
                <a:gd name="connsiteY3" fmla="*/ 45460 h 154449"/>
                <a:gd name="connsiteX4" fmla="*/ 39069 w 79204"/>
                <a:gd name="connsiteY4" fmla="*/ 63 h 154449"/>
                <a:gd name="connsiteX5" fmla="*/ 32743 w 79204"/>
                <a:gd name="connsiteY5" fmla="*/ 63 h 154449"/>
                <a:gd name="connsiteX6" fmla="*/ 99 w 79204"/>
                <a:gd name="connsiteY6" fmla="*/ 47681 h 154449"/>
                <a:gd name="connsiteX7" fmla="*/ 99 w 79204"/>
                <a:gd name="connsiteY7" fmla="*/ 53109 h 154449"/>
                <a:gd name="connsiteX8" fmla="*/ 21609 w 79204"/>
                <a:gd name="connsiteY8" fmla="*/ 53109 h 154449"/>
                <a:gd name="connsiteX9" fmla="*/ 21609 w 79204"/>
                <a:gd name="connsiteY9" fmla="*/ 121205 h 154449"/>
                <a:gd name="connsiteX10" fmla="*/ 54252 w 79204"/>
                <a:gd name="connsiteY10" fmla="*/ 154512 h 154449"/>
                <a:gd name="connsiteX11" fmla="*/ 79304 w 79204"/>
                <a:gd name="connsiteY11" fmla="*/ 121205 h 154449"/>
                <a:gd name="connsiteX12" fmla="*/ 79304 w 79204"/>
                <a:gd name="connsiteY12" fmla="*/ 107141 h 154449"/>
                <a:gd name="connsiteX13" fmla="*/ 72978 w 79204"/>
                <a:gd name="connsiteY13" fmla="*/ 107141 h 154449"/>
                <a:gd name="connsiteX14" fmla="*/ 72978 w 79204"/>
                <a:gd name="connsiteY14" fmla="*/ 120711 h 154449"/>
                <a:gd name="connsiteX15" fmla="*/ 56024 w 79204"/>
                <a:gd name="connsiteY15" fmla="*/ 148344 h 154449"/>
                <a:gd name="connsiteX16" fmla="*/ 39069 w 79204"/>
                <a:gd name="connsiteY16" fmla="*/ 121698 h 154449"/>
                <a:gd name="connsiteX17" fmla="*/ 3906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69" y="53109"/>
                  </a:moveTo>
                  <a:lnTo>
                    <a:pt x="75256" y="53109"/>
                  </a:lnTo>
                  <a:lnTo>
                    <a:pt x="75256" y="45460"/>
                  </a:lnTo>
                  <a:lnTo>
                    <a:pt x="39069" y="45460"/>
                  </a:lnTo>
                  <a:lnTo>
                    <a:pt x="39069" y="63"/>
                  </a:lnTo>
                  <a:lnTo>
                    <a:pt x="32743" y="63"/>
                  </a:lnTo>
                  <a:cubicBezTo>
                    <a:pt x="32490" y="20294"/>
                    <a:pt x="24898" y="46694"/>
                    <a:pt x="99" y="47681"/>
                  </a:cubicBezTo>
                  <a:lnTo>
                    <a:pt x="99" y="53109"/>
                  </a:lnTo>
                  <a:lnTo>
                    <a:pt x="21609" y="53109"/>
                  </a:lnTo>
                  <a:lnTo>
                    <a:pt x="21609" y="121205"/>
                  </a:lnTo>
                  <a:cubicBezTo>
                    <a:pt x="21609" y="151552"/>
                    <a:pt x="45143" y="154512"/>
                    <a:pt x="54252" y="154512"/>
                  </a:cubicBezTo>
                  <a:cubicBezTo>
                    <a:pt x="72219" y="154512"/>
                    <a:pt x="79304" y="136995"/>
                    <a:pt x="79304" y="121205"/>
                  </a:cubicBezTo>
                  <a:lnTo>
                    <a:pt x="79304" y="107141"/>
                  </a:lnTo>
                  <a:lnTo>
                    <a:pt x="72978" y="107141"/>
                  </a:lnTo>
                  <a:lnTo>
                    <a:pt x="72978" y="120711"/>
                  </a:lnTo>
                  <a:cubicBezTo>
                    <a:pt x="72978" y="138969"/>
                    <a:pt x="65387" y="148344"/>
                    <a:pt x="56024" y="148344"/>
                  </a:cubicBezTo>
                  <a:cubicBezTo>
                    <a:pt x="39069" y="148344"/>
                    <a:pt x="39069" y="125892"/>
                    <a:pt x="39069" y="121698"/>
                  </a:cubicBezTo>
                  <a:lnTo>
                    <a:pt x="3906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C6791C24-E358-8F6D-F01B-F46B19066815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5172351" y="3923138"/>
              <a:ext cx="56177" cy="171226"/>
            </a:xfrm>
            <a:custGeom>
              <a:avLst/>
              <a:gdLst>
                <a:gd name="connsiteX0" fmla="*/ 36543 w 56177"/>
                <a:gd name="connsiteY0" fmla="*/ 63 h 171226"/>
                <a:gd name="connsiteX1" fmla="*/ 103 w 56177"/>
                <a:gd name="connsiteY1" fmla="*/ 2777 h 171226"/>
                <a:gd name="connsiteX2" fmla="*/ 103 w 56177"/>
                <a:gd name="connsiteY2" fmla="*/ 10425 h 171226"/>
                <a:gd name="connsiteX3" fmla="*/ 19841 w 56177"/>
                <a:gd name="connsiteY3" fmla="*/ 24242 h 171226"/>
                <a:gd name="connsiteX4" fmla="*/ 19841 w 56177"/>
                <a:gd name="connsiteY4" fmla="*/ 152539 h 171226"/>
                <a:gd name="connsiteX5" fmla="*/ 103 w 56177"/>
                <a:gd name="connsiteY5" fmla="*/ 163641 h 171226"/>
                <a:gd name="connsiteX6" fmla="*/ 103 w 56177"/>
                <a:gd name="connsiteY6" fmla="*/ 171290 h 171226"/>
                <a:gd name="connsiteX7" fmla="*/ 28192 w 56177"/>
                <a:gd name="connsiteY7" fmla="*/ 170550 h 171226"/>
                <a:gd name="connsiteX8" fmla="*/ 56281 w 56177"/>
                <a:gd name="connsiteY8" fmla="*/ 171290 h 171226"/>
                <a:gd name="connsiteX9" fmla="*/ 56281 w 56177"/>
                <a:gd name="connsiteY9" fmla="*/ 163641 h 171226"/>
                <a:gd name="connsiteX10" fmla="*/ 36543 w 56177"/>
                <a:gd name="connsiteY10" fmla="*/ 152539 h 171226"/>
                <a:gd name="connsiteX11" fmla="*/ 36543 w 56177"/>
                <a:gd name="connsiteY11" fmla="*/ 63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7" h="171226">
                  <a:moveTo>
                    <a:pt x="36543" y="63"/>
                  </a:moveTo>
                  <a:lnTo>
                    <a:pt x="103" y="2777"/>
                  </a:lnTo>
                  <a:lnTo>
                    <a:pt x="103" y="10425"/>
                  </a:lnTo>
                  <a:cubicBezTo>
                    <a:pt x="17817" y="10425"/>
                    <a:pt x="19841" y="12152"/>
                    <a:pt x="19841" y="24242"/>
                  </a:cubicBezTo>
                  <a:lnTo>
                    <a:pt x="19841" y="152539"/>
                  </a:lnTo>
                  <a:cubicBezTo>
                    <a:pt x="19841" y="163641"/>
                    <a:pt x="17058" y="163641"/>
                    <a:pt x="103" y="163641"/>
                  </a:cubicBezTo>
                  <a:lnTo>
                    <a:pt x="103" y="171290"/>
                  </a:lnTo>
                  <a:cubicBezTo>
                    <a:pt x="8454" y="171043"/>
                    <a:pt x="21866" y="170550"/>
                    <a:pt x="28192" y="170550"/>
                  </a:cubicBezTo>
                  <a:cubicBezTo>
                    <a:pt x="34518" y="170550"/>
                    <a:pt x="46918" y="171043"/>
                    <a:pt x="56281" y="171290"/>
                  </a:cubicBezTo>
                  <a:lnTo>
                    <a:pt x="56281" y="163641"/>
                  </a:lnTo>
                  <a:cubicBezTo>
                    <a:pt x="39326" y="163641"/>
                    <a:pt x="36543" y="163641"/>
                    <a:pt x="36543" y="152539"/>
                  </a:cubicBezTo>
                  <a:lnTo>
                    <a:pt x="36543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0CB8DBD4-5E05-A031-624A-A6EE6CD607E6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5242644" y="3929306"/>
              <a:ext cx="54152" cy="165058"/>
            </a:xfrm>
            <a:custGeom>
              <a:avLst/>
              <a:gdLst>
                <a:gd name="connsiteX0" fmla="*/ 36545 w 54152"/>
                <a:gd name="connsiteY0" fmla="*/ 56069 h 165058"/>
                <a:gd name="connsiteX1" fmla="*/ 1118 w 54152"/>
                <a:gd name="connsiteY1" fmla="*/ 58783 h 165058"/>
                <a:gd name="connsiteX2" fmla="*/ 1118 w 54152"/>
                <a:gd name="connsiteY2" fmla="*/ 66432 h 165058"/>
                <a:gd name="connsiteX3" fmla="*/ 19844 w 54152"/>
                <a:gd name="connsiteY3" fmla="*/ 80002 h 165058"/>
                <a:gd name="connsiteX4" fmla="*/ 19844 w 54152"/>
                <a:gd name="connsiteY4" fmla="*/ 146371 h 165058"/>
                <a:gd name="connsiteX5" fmla="*/ 106 w 54152"/>
                <a:gd name="connsiteY5" fmla="*/ 157473 h 165058"/>
                <a:gd name="connsiteX6" fmla="*/ 106 w 54152"/>
                <a:gd name="connsiteY6" fmla="*/ 165122 h 165058"/>
                <a:gd name="connsiteX7" fmla="*/ 27942 w 54152"/>
                <a:gd name="connsiteY7" fmla="*/ 164381 h 165058"/>
                <a:gd name="connsiteX8" fmla="*/ 54259 w 54152"/>
                <a:gd name="connsiteY8" fmla="*/ 165122 h 165058"/>
                <a:gd name="connsiteX9" fmla="*/ 54259 w 54152"/>
                <a:gd name="connsiteY9" fmla="*/ 157473 h 165058"/>
                <a:gd name="connsiteX10" fmla="*/ 36545 w 54152"/>
                <a:gd name="connsiteY10" fmla="*/ 146617 h 165058"/>
                <a:gd name="connsiteX11" fmla="*/ 36545 w 54152"/>
                <a:gd name="connsiteY11" fmla="*/ 56069 h 165058"/>
                <a:gd name="connsiteX12" fmla="*/ 37558 w 54152"/>
                <a:gd name="connsiteY12" fmla="*/ 13139 h 165058"/>
                <a:gd name="connsiteX13" fmla="*/ 24146 w 54152"/>
                <a:gd name="connsiteY13" fmla="*/ 63 h 165058"/>
                <a:gd name="connsiteX14" fmla="*/ 10734 w 54152"/>
                <a:gd name="connsiteY14" fmla="*/ 13139 h 165058"/>
                <a:gd name="connsiteX15" fmla="*/ 24146 w 54152"/>
                <a:gd name="connsiteY15" fmla="*/ 26216 h 165058"/>
                <a:gd name="connsiteX16" fmla="*/ 37558 w 54152"/>
                <a:gd name="connsiteY16" fmla="*/ 13139 h 16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152" h="165058">
                  <a:moveTo>
                    <a:pt x="36545" y="56069"/>
                  </a:moveTo>
                  <a:lnTo>
                    <a:pt x="1118" y="58783"/>
                  </a:lnTo>
                  <a:lnTo>
                    <a:pt x="1118" y="66432"/>
                  </a:lnTo>
                  <a:cubicBezTo>
                    <a:pt x="17567" y="66432"/>
                    <a:pt x="19844" y="67912"/>
                    <a:pt x="19844" y="80002"/>
                  </a:cubicBezTo>
                  <a:lnTo>
                    <a:pt x="19844" y="146371"/>
                  </a:lnTo>
                  <a:cubicBezTo>
                    <a:pt x="19844" y="157473"/>
                    <a:pt x="17060" y="157473"/>
                    <a:pt x="106" y="157473"/>
                  </a:cubicBezTo>
                  <a:lnTo>
                    <a:pt x="106" y="165122"/>
                  </a:lnTo>
                  <a:cubicBezTo>
                    <a:pt x="8204" y="164875"/>
                    <a:pt x="21868" y="164381"/>
                    <a:pt x="27942" y="164381"/>
                  </a:cubicBezTo>
                  <a:cubicBezTo>
                    <a:pt x="36798" y="164381"/>
                    <a:pt x="45655" y="164875"/>
                    <a:pt x="54259" y="165122"/>
                  </a:cubicBezTo>
                  <a:lnTo>
                    <a:pt x="54259" y="157473"/>
                  </a:lnTo>
                  <a:cubicBezTo>
                    <a:pt x="37558" y="157473"/>
                    <a:pt x="36545" y="156240"/>
                    <a:pt x="36545" y="146617"/>
                  </a:cubicBezTo>
                  <a:lnTo>
                    <a:pt x="36545" y="56069"/>
                  </a:lnTo>
                  <a:close/>
                  <a:moveTo>
                    <a:pt x="37558" y="13139"/>
                  </a:moveTo>
                  <a:cubicBezTo>
                    <a:pt x="37558" y="5244"/>
                    <a:pt x="31231" y="63"/>
                    <a:pt x="24146" y="63"/>
                  </a:cubicBezTo>
                  <a:cubicBezTo>
                    <a:pt x="16301" y="63"/>
                    <a:pt x="10734" y="6724"/>
                    <a:pt x="10734" y="13139"/>
                  </a:cubicBezTo>
                  <a:cubicBezTo>
                    <a:pt x="10734" y="19801"/>
                    <a:pt x="16301" y="26216"/>
                    <a:pt x="24146" y="26216"/>
                  </a:cubicBezTo>
                  <a:cubicBezTo>
                    <a:pt x="31231" y="26216"/>
                    <a:pt x="37558" y="21034"/>
                    <a:pt x="37558" y="13139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350A8788-199F-C34C-FFD0-F351708B60E5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5311670" y="3982598"/>
              <a:ext cx="115644" cy="162591"/>
            </a:xfrm>
            <a:custGeom>
              <a:avLst/>
              <a:gdLst>
                <a:gd name="connsiteX0" fmla="*/ 49201 w 115644"/>
                <a:gd name="connsiteY0" fmla="*/ 69392 h 162591"/>
                <a:gd name="connsiteX1" fmla="*/ 27185 w 115644"/>
                <a:gd name="connsiteY1" fmla="*/ 39045 h 162591"/>
                <a:gd name="connsiteX2" fmla="*/ 31234 w 115644"/>
                <a:gd name="connsiteY2" fmla="*/ 18320 h 162591"/>
                <a:gd name="connsiteX3" fmla="*/ 49201 w 115644"/>
                <a:gd name="connsiteY3" fmla="*/ 8451 h 162591"/>
                <a:gd name="connsiteX4" fmla="*/ 71216 w 115644"/>
                <a:gd name="connsiteY4" fmla="*/ 38799 h 162591"/>
                <a:gd name="connsiteX5" fmla="*/ 67167 w 115644"/>
                <a:gd name="connsiteY5" fmla="*/ 59523 h 162591"/>
                <a:gd name="connsiteX6" fmla="*/ 49201 w 115644"/>
                <a:gd name="connsiteY6" fmla="*/ 69392 h 162591"/>
                <a:gd name="connsiteX7" fmla="*/ 19847 w 115644"/>
                <a:gd name="connsiteY7" fmla="*/ 79015 h 162591"/>
                <a:gd name="connsiteX8" fmla="*/ 24149 w 115644"/>
                <a:gd name="connsiteY8" fmla="*/ 67419 h 162591"/>
                <a:gd name="connsiteX9" fmla="*/ 49201 w 115644"/>
                <a:gd name="connsiteY9" fmla="*/ 75067 h 162591"/>
                <a:gd name="connsiteX10" fmla="*/ 90195 w 115644"/>
                <a:gd name="connsiteY10" fmla="*/ 39045 h 162591"/>
                <a:gd name="connsiteX11" fmla="*/ 79820 w 115644"/>
                <a:gd name="connsiteY11" fmla="*/ 15113 h 162591"/>
                <a:gd name="connsiteX12" fmla="*/ 102595 w 115644"/>
                <a:gd name="connsiteY12" fmla="*/ 5491 h 162591"/>
                <a:gd name="connsiteX13" fmla="*/ 105125 w 115644"/>
                <a:gd name="connsiteY13" fmla="*/ 5737 h 162591"/>
                <a:gd name="connsiteX14" fmla="*/ 101076 w 115644"/>
                <a:gd name="connsiteY14" fmla="*/ 12399 h 162591"/>
                <a:gd name="connsiteX15" fmla="*/ 108415 w 115644"/>
                <a:gd name="connsiteY15" fmla="*/ 19554 h 162591"/>
                <a:gd name="connsiteX16" fmla="*/ 115753 w 115644"/>
                <a:gd name="connsiteY16" fmla="*/ 12152 h 162591"/>
                <a:gd name="connsiteX17" fmla="*/ 102848 w 115644"/>
                <a:gd name="connsiteY17" fmla="*/ 63 h 162591"/>
                <a:gd name="connsiteX18" fmla="*/ 76024 w 115644"/>
                <a:gd name="connsiteY18" fmla="*/ 11659 h 162591"/>
                <a:gd name="connsiteX19" fmla="*/ 49201 w 115644"/>
                <a:gd name="connsiteY19" fmla="*/ 2777 h 162591"/>
                <a:gd name="connsiteX20" fmla="*/ 8206 w 115644"/>
                <a:gd name="connsiteY20" fmla="*/ 38799 h 162591"/>
                <a:gd name="connsiteX21" fmla="*/ 20100 w 115644"/>
                <a:gd name="connsiteY21" fmla="*/ 64211 h 162591"/>
                <a:gd name="connsiteX22" fmla="*/ 12255 w 115644"/>
                <a:gd name="connsiteY22" fmla="*/ 84689 h 162591"/>
                <a:gd name="connsiteX23" fmla="*/ 23390 w 115644"/>
                <a:gd name="connsiteY23" fmla="*/ 106648 h 162591"/>
                <a:gd name="connsiteX24" fmla="*/ 109 w 115644"/>
                <a:gd name="connsiteY24" fmla="*/ 131320 h 162591"/>
                <a:gd name="connsiteX25" fmla="*/ 56033 w 115644"/>
                <a:gd name="connsiteY25" fmla="*/ 162654 h 162591"/>
                <a:gd name="connsiteX26" fmla="*/ 112210 w 115644"/>
                <a:gd name="connsiteY26" fmla="*/ 130827 h 162591"/>
                <a:gd name="connsiteX27" fmla="*/ 95762 w 115644"/>
                <a:gd name="connsiteY27" fmla="*/ 102700 h 162591"/>
                <a:gd name="connsiteX28" fmla="*/ 52237 w 115644"/>
                <a:gd name="connsiteY28" fmla="*/ 95792 h 162591"/>
                <a:gd name="connsiteX29" fmla="*/ 33259 w 115644"/>
                <a:gd name="connsiteY29" fmla="*/ 95545 h 162591"/>
                <a:gd name="connsiteX30" fmla="*/ 19847 w 115644"/>
                <a:gd name="connsiteY30" fmla="*/ 79015 h 162591"/>
                <a:gd name="connsiteX31" fmla="*/ 56286 w 115644"/>
                <a:gd name="connsiteY31" fmla="*/ 156980 h 162591"/>
                <a:gd name="connsiteX32" fmla="*/ 13267 w 115644"/>
                <a:gd name="connsiteY32" fmla="*/ 131320 h 162591"/>
                <a:gd name="connsiteX33" fmla="*/ 34018 w 115644"/>
                <a:gd name="connsiteY33" fmla="*/ 110102 h 162591"/>
                <a:gd name="connsiteX34" fmla="*/ 48948 w 115644"/>
                <a:gd name="connsiteY34" fmla="*/ 110102 h 162591"/>
                <a:gd name="connsiteX35" fmla="*/ 99052 w 115644"/>
                <a:gd name="connsiteY35" fmla="*/ 131320 h 162591"/>
                <a:gd name="connsiteX36" fmla="*/ 56286 w 115644"/>
                <a:gd name="connsiteY36" fmla="*/ 156980 h 16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5644" h="162591">
                  <a:moveTo>
                    <a:pt x="49201" y="69392"/>
                  </a:moveTo>
                  <a:cubicBezTo>
                    <a:pt x="27185" y="69392"/>
                    <a:pt x="27185" y="44720"/>
                    <a:pt x="27185" y="39045"/>
                  </a:cubicBezTo>
                  <a:cubicBezTo>
                    <a:pt x="27185" y="32384"/>
                    <a:pt x="27438" y="24489"/>
                    <a:pt x="31234" y="18320"/>
                  </a:cubicBezTo>
                  <a:cubicBezTo>
                    <a:pt x="33259" y="15360"/>
                    <a:pt x="39079" y="8451"/>
                    <a:pt x="49201" y="8451"/>
                  </a:cubicBezTo>
                  <a:cubicBezTo>
                    <a:pt x="71216" y="8451"/>
                    <a:pt x="71216" y="33124"/>
                    <a:pt x="71216" y="38799"/>
                  </a:cubicBezTo>
                  <a:cubicBezTo>
                    <a:pt x="71216" y="45460"/>
                    <a:pt x="70963" y="53355"/>
                    <a:pt x="67167" y="59523"/>
                  </a:cubicBezTo>
                  <a:cubicBezTo>
                    <a:pt x="65143" y="62484"/>
                    <a:pt x="59323" y="69392"/>
                    <a:pt x="49201" y="69392"/>
                  </a:cubicBezTo>
                  <a:close/>
                  <a:moveTo>
                    <a:pt x="19847" y="79015"/>
                  </a:moveTo>
                  <a:cubicBezTo>
                    <a:pt x="19847" y="78028"/>
                    <a:pt x="19847" y="72353"/>
                    <a:pt x="24149" y="67419"/>
                  </a:cubicBezTo>
                  <a:cubicBezTo>
                    <a:pt x="34018" y="74327"/>
                    <a:pt x="44393" y="75067"/>
                    <a:pt x="49201" y="75067"/>
                  </a:cubicBezTo>
                  <a:cubicBezTo>
                    <a:pt x="72735" y="75067"/>
                    <a:pt x="90195" y="58043"/>
                    <a:pt x="90195" y="39045"/>
                  </a:cubicBezTo>
                  <a:cubicBezTo>
                    <a:pt x="90195" y="29916"/>
                    <a:pt x="86146" y="20788"/>
                    <a:pt x="79820" y="15113"/>
                  </a:cubicBezTo>
                  <a:cubicBezTo>
                    <a:pt x="88930" y="6724"/>
                    <a:pt x="98040" y="5491"/>
                    <a:pt x="102595" y="5491"/>
                  </a:cubicBezTo>
                  <a:cubicBezTo>
                    <a:pt x="103101" y="5491"/>
                    <a:pt x="104366" y="5491"/>
                    <a:pt x="105125" y="5737"/>
                  </a:cubicBezTo>
                  <a:cubicBezTo>
                    <a:pt x="102341" y="6724"/>
                    <a:pt x="101076" y="9438"/>
                    <a:pt x="101076" y="12399"/>
                  </a:cubicBezTo>
                  <a:cubicBezTo>
                    <a:pt x="101076" y="16593"/>
                    <a:pt x="104366" y="19554"/>
                    <a:pt x="108415" y="19554"/>
                  </a:cubicBezTo>
                  <a:cubicBezTo>
                    <a:pt x="110945" y="19554"/>
                    <a:pt x="115753" y="17827"/>
                    <a:pt x="115753" y="12152"/>
                  </a:cubicBezTo>
                  <a:cubicBezTo>
                    <a:pt x="115753" y="7958"/>
                    <a:pt x="112717" y="63"/>
                    <a:pt x="102848" y="63"/>
                  </a:cubicBezTo>
                  <a:cubicBezTo>
                    <a:pt x="97787" y="63"/>
                    <a:pt x="86652" y="1543"/>
                    <a:pt x="76024" y="11659"/>
                  </a:cubicBezTo>
                  <a:cubicBezTo>
                    <a:pt x="65396" y="3517"/>
                    <a:pt x="54768" y="2777"/>
                    <a:pt x="49201" y="2777"/>
                  </a:cubicBezTo>
                  <a:cubicBezTo>
                    <a:pt x="25667" y="2777"/>
                    <a:pt x="8206" y="19801"/>
                    <a:pt x="8206" y="38799"/>
                  </a:cubicBezTo>
                  <a:cubicBezTo>
                    <a:pt x="8206" y="49654"/>
                    <a:pt x="13774" y="59030"/>
                    <a:pt x="20100" y="64211"/>
                  </a:cubicBezTo>
                  <a:cubicBezTo>
                    <a:pt x="16810" y="67912"/>
                    <a:pt x="12255" y="76054"/>
                    <a:pt x="12255" y="84689"/>
                  </a:cubicBezTo>
                  <a:cubicBezTo>
                    <a:pt x="12255" y="92338"/>
                    <a:pt x="15545" y="101713"/>
                    <a:pt x="23390" y="106648"/>
                  </a:cubicBezTo>
                  <a:cubicBezTo>
                    <a:pt x="8206" y="110842"/>
                    <a:pt x="109" y="121451"/>
                    <a:pt x="109" y="131320"/>
                  </a:cubicBezTo>
                  <a:cubicBezTo>
                    <a:pt x="109" y="149085"/>
                    <a:pt x="25161" y="162654"/>
                    <a:pt x="56033" y="162654"/>
                  </a:cubicBezTo>
                  <a:cubicBezTo>
                    <a:pt x="85893" y="162654"/>
                    <a:pt x="112210" y="150071"/>
                    <a:pt x="112210" y="130827"/>
                  </a:cubicBezTo>
                  <a:cubicBezTo>
                    <a:pt x="112210" y="122192"/>
                    <a:pt x="108668" y="109609"/>
                    <a:pt x="95762" y="102700"/>
                  </a:cubicBezTo>
                  <a:cubicBezTo>
                    <a:pt x="82350" y="95792"/>
                    <a:pt x="67673" y="95792"/>
                    <a:pt x="52237" y="95792"/>
                  </a:cubicBezTo>
                  <a:cubicBezTo>
                    <a:pt x="45911" y="95792"/>
                    <a:pt x="35030" y="95792"/>
                    <a:pt x="33259" y="95545"/>
                  </a:cubicBezTo>
                  <a:cubicBezTo>
                    <a:pt x="25161" y="94558"/>
                    <a:pt x="19847" y="86910"/>
                    <a:pt x="19847" y="79015"/>
                  </a:cubicBezTo>
                  <a:close/>
                  <a:moveTo>
                    <a:pt x="56286" y="156980"/>
                  </a:moveTo>
                  <a:cubicBezTo>
                    <a:pt x="30728" y="156980"/>
                    <a:pt x="13267" y="144397"/>
                    <a:pt x="13267" y="131320"/>
                  </a:cubicBezTo>
                  <a:cubicBezTo>
                    <a:pt x="13267" y="119971"/>
                    <a:pt x="22883" y="110842"/>
                    <a:pt x="34018" y="110102"/>
                  </a:cubicBezTo>
                  <a:lnTo>
                    <a:pt x="48948" y="110102"/>
                  </a:lnTo>
                  <a:cubicBezTo>
                    <a:pt x="70710" y="110102"/>
                    <a:pt x="99052" y="110102"/>
                    <a:pt x="99052" y="131320"/>
                  </a:cubicBezTo>
                  <a:cubicBezTo>
                    <a:pt x="99052" y="144643"/>
                    <a:pt x="81085" y="156980"/>
                    <a:pt x="56286" y="156980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B2FB3FD5-9EAA-FC58-DAFA-5A6BC632F716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5439209" y="3923138"/>
              <a:ext cx="127284" cy="171226"/>
            </a:xfrm>
            <a:custGeom>
              <a:avLst/>
              <a:gdLst>
                <a:gd name="connsiteX0" fmla="*/ 19852 w 127284"/>
                <a:gd name="connsiteY0" fmla="*/ 152539 h 171226"/>
                <a:gd name="connsiteX1" fmla="*/ 114 w 127284"/>
                <a:gd name="connsiteY1" fmla="*/ 163641 h 171226"/>
                <a:gd name="connsiteX2" fmla="*/ 114 w 127284"/>
                <a:gd name="connsiteY2" fmla="*/ 171290 h 171226"/>
                <a:gd name="connsiteX3" fmla="*/ 28709 w 127284"/>
                <a:gd name="connsiteY3" fmla="*/ 170550 h 171226"/>
                <a:gd name="connsiteX4" fmla="*/ 57050 w 127284"/>
                <a:gd name="connsiteY4" fmla="*/ 171290 h 171226"/>
                <a:gd name="connsiteX5" fmla="*/ 57050 w 127284"/>
                <a:gd name="connsiteY5" fmla="*/ 163641 h 171226"/>
                <a:gd name="connsiteX6" fmla="*/ 37312 w 127284"/>
                <a:gd name="connsiteY6" fmla="*/ 152539 h 171226"/>
                <a:gd name="connsiteX7" fmla="*/ 37312 w 127284"/>
                <a:gd name="connsiteY7" fmla="*/ 107141 h 171226"/>
                <a:gd name="connsiteX8" fmla="*/ 71474 w 127284"/>
                <a:gd name="connsiteY8" fmla="*/ 67665 h 171226"/>
                <a:gd name="connsiteX9" fmla="*/ 90200 w 127284"/>
                <a:gd name="connsiteY9" fmla="*/ 95052 h 171226"/>
                <a:gd name="connsiteX10" fmla="*/ 90200 w 127284"/>
                <a:gd name="connsiteY10" fmla="*/ 152539 h 171226"/>
                <a:gd name="connsiteX11" fmla="*/ 70462 w 127284"/>
                <a:gd name="connsiteY11" fmla="*/ 163641 h 171226"/>
                <a:gd name="connsiteX12" fmla="*/ 70462 w 127284"/>
                <a:gd name="connsiteY12" fmla="*/ 171290 h 171226"/>
                <a:gd name="connsiteX13" fmla="*/ 99057 w 127284"/>
                <a:gd name="connsiteY13" fmla="*/ 170550 h 171226"/>
                <a:gd name="connsiteX14" fmla="*/ 127399 w 127284"/>
                <a:gd name="connsiteY14" fmla="*/ 171290 h 171226"/>
                <a:gd name="connsiteX15" fmla="*/ 127399 w 127284"/>
                <a:gd name="connsiteY15" fmla="*/ 163641 h 171226"/>
                <a:gd name="connsiteX16" fmla="*/ 107661 w 127284"/>
                <a:gd name="connsiteY16" fmla="*/ 156240 h 171226"/>
                <a:gd name="connsiteX17" fmla="*/ 107661 w 127284"/>
                <a:gd name="connsiteY17" fmla="*/ 109115 h 171226"/>
                <a:gd name="connsiteX18" fmla="*/ 99816 w 127284"/>
                <a:gd name="connsiteY18" fmla="*/ 71366 h 171226"/>
                <a:gd name="connsiteX19" fmla="*/ 73246 w 127284"/>
                <a:gd name="connsiteY19" fmla="*/ 62237 h 171226"/>
                <a:gd name="connsiteX20" fmla="*/ 36553 w 127284"/>
                <a:gd name="connsiteY20" fmla="*/ 86416 h 171226"/>
                <a:gd name="connsiteX21" fmla="*/ 36553 w 127284"/>
                <a:gd name="connsiteY21" fmla="*/ 63 h 171226"/>
                <a:gd name="connsiteX22" fmla="*/ 114 w 127284"/>
                <a:gd name="connsiteY22" fmla="*/ 2777 h 171226"/>
                <a:gd name="connsiteX23" fmla="*/ 114 w 127284"/>
                <a:gd name="connsiteY23" fmla="*/ 10425 h 171226"/>
                <a:gd name="connsiteX24" fmla="*/ 19852 w 127284"/>
                <a:gd name="connsiteY24" fmla="*/ 24242 h 171226"/>
                <a:gd name="connsiteX25" fmla="*/ 19852 w 127284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284" h="171226">
                  <a:moveTo>
                    <a:pt x="19852" y="152539"/>
                  </a:moveTo>
                  <a:cubicBezTo>
                    <a:pt x="19852" y="163641"/>
                    <a:pt x="17068" y="163641"/>
                    <a:pt x="114" y="163641"/>
                  </a:cubicBezTo>
                  <a:lnTo>
                    <a:pt x="114" y="171290"/>
                  </a:lnTo>
                  <a:cubicBezTo>
                    <a:pt x="8971" y="171043"/>
                    <a:pt x="21876" y="170550"/>
                    <a:pt x="28709" y="170550"/>
                  </a:cubicBezTo>
                  <a:cubicBezTo>
                    <a:pt x="35288" y="170550"/>
                    <a:pt x="48447" y="171043"/>
                    <a:pt x="57050" y="171290"/>
                  </a:cubicBezTo>
                  <a:lnTo>
                    <a:pt x="57050" y="163641"/>
                  </a:lnTo>
                  <a:cubicBezTo>
                    <a:pt x="40096" y="163641"/>
                    <a:pt x="37312" y="163641"/>
                    <a:pt x="37312" y="152539"/>
                  </a:cubicBezTo>
                  <a:lnTo>
                    <a:pt x="37312" y="107141"/>
                  </a:lnTo>
                  <a:cubicBezTo>
                    <a:pt x="37312" y="81482"/>
                    <a:pt x="55279" y="67665"/>
                    <a:pt x="71474" y="67665"/>
                  </a:cubicBezTo>
                  <a:cubicBezTo>
                    <a:pt x="87416" y="67665"/>
                    <a:pt x="90200" y="80988"/>
                    <a:pt x="90200" y="95052"/>
                  </a:cubicBezTo>
                  <a:lnTo>
                    <a:pt x="90200" y="152539"/>
                  </a:lnTo>
                  <a:cubicBezTo>
                    <a:pt x="90200" y="163641"/>
                    <a:pt x="87416" y="163641"/>
                    <a:pt x="70462" y="163641"/>
                  </a:cubicBezTo>
                  <a:lnTo>
                    <a:pt x="70462" y="171290"/>
                  </a:lnTo>
                  <a:cubicBezTo>
                    <a:pt x="79319" y="171043"/>
                    <a:pt x="92224" y="170550"/>
                    <a:pt x="99057" y="170550"/>
                  </a:cubicBezTo>
                  <a:cubicBezTo>
                    <a:pt x="105636" y="170550"/>
                    <a:pt x="118795" y="171043"/>
                    <a:pt x="127399" y="171290"/>
                  </a:cubicBezTo>
                  <a:lnTo>
                    <a:pt x="127399" y="163641"/>
                  </a:lnTo>
                  <a:cubicBezTo>
                    <a:pt x="114240" y="163641"/>
                    <a:pt x="107914" y="163641"/>
                    <a:pt x="107661" y="156240"/>
                  </a:cubicBezTo>
                  <a:lnTo>
                    <a:pt x="107661" y="109115"/>
                  </a:lnTo>
                  <a:cubicBezTo>
                    <a:pt x="107661" y="87897"/>
                    <a:pt x="107661" y="80248"/>
                    <a:pt x="99816" y="71366"/>
                  </a:cubicBezTo>
                  <a:cubicBezTo>
                    <a:pt x="96273" y="67172"/>
                    <a:pt x="87923" y="62237"/>
                    <a:pt x="73246" y="62237"/>
                  </a:cubicBezTo>
                  <a:cubicBezTo>
                    <a:pt x="51989" y="62237"/>
                    <a:pt x="40855" y="77041"/>
                    <a:pt x="36553" y="86416"/>
                  </a:cubicBezTo>
                  <a:lnTo>
                    <a:pt x="36553" y="63"/>
                  </a:lnTo>
                  <a:lnTo>
                    <a:pt x="114" y="2777"/>
                  </a:lnTo>
                  <a:lnTo>
                    <a:pt x="114" y="10425"/>
                  </a:lnTo>
                  <a:cubicBezTo>
                    <a:pt x="17827" y="10425"/>
                    <a:pt x="19852" y="12152"/>
                    <a:pt x="19852" y="24242"/>
                  </a:cubicBezTo>
                  <a:lnTo>
                    <a:pt x="19852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A9B65E13-2BA4-CE65-877C-11FA54758375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5569474" y="3942629"/>
              <a:ext cx="79204" cy="154449"/>
            </a:xfrm>
            <a:custGeom>
              <a:avLst/>
              <a:gdLst>
                <a:gd name="connsiteX0" fmla="*/ 39089 w 79204"/>
                <a:gd name="connsiteY0" fmla="*/ 53109 h 154449"/>
                <a:gd name="connsiteX1" fmla="*/ 75275 w 79204"/>
                <a:gd name="connsiteY1" fmla="*/ 53109 h 154449"/>
                <a:gd name="connsiteX2" fmla="*/ 75275 w 79204"/>
                <a:gd name="connsiteY2" fmla="*/ 45460 h 154449"/>
                <a:gd name="connsiteX3" fmla="*/ 39089 w 79204"/>
                <a:gd name="connsiteY3" fmla="*/ 45460 h 154449"/>
                <a:gd name="connsiteX4" fmla="*/ 39089 w 79204"/>
                <a:gd name="connsiteY4" fmla="*/ 63 h 154449"/>
                <a:gd name="connsiteX5" fmla="*/ 32763 w 79204"/>
                <a:gd name="connsiteY5" fmla="*/ 63 h 154449"/>
                <a:gd name="connsiteX6" fmla="*/ 119 w 79204"/>
                <a:gd name="connsiteY6" fmla="*/ 47681 h 154449"/>
                <a:gd name="connsiteX7" fmla="*/ 119 w 79204"/>
                <a:gd name="connsiteY7" fmla="*/ 53109 h 154449"/>
                <a:gd name="connsiteX8" fmla="*/ 21628 w 79204"/>
                <a:gd name="connsiteY8" fmla="*/ 53109 h 154449"/>
                <a:gd name="connsiteX9" fmla="*/ 21628 w 79204"/>
                <a:gd name="connsiteY9" fmla="*/ 121205 h 154449"/>
                <a:gd name="connsiteX10" fmla="*/ 54272 w 79204"/>
                <a:gd name="connsiteY10" fmla="*/ 154512 h 154449"/>
                <a:gd name="connsiteX11" fmla="*/ 79324 w 79204"/>
                <a:gd name="connsiteY11" fmla="*/ 121205 h 154449"/>
                <a:gd name="connsiteX12" fmla="*/ 79324 w 79204"/>
                <a:gd name="connsiteY12" fmla="*/ 107141 h 154449"/>
                <a:gd name="connsiteX13" fmla="*/ 72998 w 79204"/>
                <a:gd name="connsiteY13" fmla="*/ 107141 h 154449"/>
                <a:gd name="connsiteX14" fmla="*/ 72998 w 79204"/>
                <a:gd name="connsiteY14" fmla="*/ 120711 h 154449"/>
                <a:gd name="connsiteX15" fmla="*/ 56043 w 79204"/>
                <a:gd name="connsiteY15" fmla="*/ 148344 h 154449"/>
                <a:gd name="connsiteX16" fmla="*/ 39089 w 79204"/>
                <a:gd name="connsiteY16" fmla="*/ 121698 h 154449"/>
                <a:gd name="connsiteX17" fmla="*/ 39089 w 79204"/>
                <a:gd name="connsiteY17" fmla="*/ 53109 h 15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204" h="154449">
                  <a:moveTo>
                    <a:pt x="39089" y="53109"/>
                  </a:moveTo>
                  <a:lnTo>
                    <a:pt x="75275" y="53109"/>
                  </a:lnTo>
                  <a:lnTo>
                    <a:pt x="75275" y="45460"/>
                  </a:lnTo>
                  <a:lnTo>
                    <a:pt x="39089" y="45460"/>
                  </a:lnTo>
                  <a:lnTo>
                    <a:pt x="39089" y="63"/>
                  </a:lnTo>
                  <a:lnTo>
                    <a:pt x="32763" y="63"/>
                  </a:lnTo>
                  <a:cubicBezTo>
                    <a:pt x="32510" y="20294"/>
                    <a:pt x="24918" y="46694"/>
                    <a:pt x="119" y="47681"/>
                  </a:cubicBezTo>
                  <a:lnTo>
                    <a:pt x="119" y="53109"/>
                  </a:lnTo>
                  <a:lnTo>
                    <a:pt x="21628" y="53109"/>
                  </a:lnTo>
                  <a:lnTo>
                    <a:pt x="21628" y="121205"/>
                  </a:lnTo>
                  <a:cubicBezTo>
                    <a:pt x="21628" y="151552"/>
                    <a:pt x="45162" y="154512"/>
                    <a:pt x="54272" y="154512"/>
                  </a:cubicBezTo>
                  <a:cubicBezTo>
                    <a:pt x="72239" y="154512"/>
                    <a:pt x="79324" y="136995"/>
                    <a:pt x="79324" y="121205"/>
                  </a:cubicBezTo>
                  <a:lnTo>
                    <a:pt x="79324" y="107141"/>
                  </a:lnTo>
                  <a:lnTo>
                    <a:pt x="72998" y="107141"/>
                  </a:lnTo>
                  <a:lnTo>
                    <a:pt x="72998" y="120711"/>
                  </a:lnTo>
                  <a:cubicBezTo>
                    <a:pt x="72998" y="138969"/>
                    <a:pt x="65406" y="148344"/>
                    <a:pt x="56043" y="148344"/>
                  </a:cubicBezTo>
                  <a:cubicBezTo>
                    <a:pt x="39089" y="148344"/>
                    <a:pt x="39089" y="125892"/>
                    <a:pt x="39089" y="121698"/>
                  </a:cubicBezTo>
                  <a:lnTo>
                    <a:pt x="39089" y="5310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BB4E9810-D79E-359F-C965-718E31F84EF2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5777285" y="3909321"/>
              <a:ext cx="34667" cy="246724"/>
            </a:xfrm>
            <a:custGeom>
              <a:avLst/>
              <a:gdLst>
                <a:gd name="connsiteX0" fmla="*/ 34794 w 34667"/>
                <a:gd name="connsiteY0" fmla="*/ 246788 h 246724"/>
                <a:gd name="connsiteX1" fmla="*/ 34794 w 34667"/>
                <a:gd name="connsiteY1" fmla="*/ 236919 h 246724"/>
                <a:gd name="connsiteX2" fmla="*/ 10248 w 34667"/>
                <a:gd name="connsiteY2" fmla="*/ 236919 h 246724"/>
                <a:gd name="connsiteX3" fmla="*/ 10248 w 34667"/>
                <a:gd name="connsiteY3" fmla="*/ 9932 h 246724"/>
                <a:gd name="connsiteX4" fmla="*/ 34794 w 34667"/>
                <a:gd name="connsiteY4" fmla="*/ 9932 h 246724"/>
                <a:gd name="connsiteX5" fmla="*/ 34794 w 34667"/>
                <a:gd name="connsiteY5" fmla="*/ 63 h 246724"/>
                <a:gd name="connsiteX6" fmla="*/ 126 w 34667"/>
                <a:gd name="connsiteY6" fmla="*/ 63 h 246724"/>
                <a:gd name="connsiteX7" fmla="*/ 126 w 34667"/>
                <a:gd name="connsiteY7" fmla="*/ 246788 h 246724"/>
                <a:gd name="connsiteX8" fmla="*/ 34794 w 34667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7" h="246724">
                  <a:moveTo>
                    <a:pt x="34794" y="246788"/>
                  </a:moveTo>
                  <a:lnTo>
                    <a:pt x="34794" y="236919"/>
                  </a:lnTo>
                  <a:lnTo>
                    <a:pt x="10248" y="236919"/>
                  </a:lnTo>
                  <a:lnTo>
                    <a:pt x="10248" y="9932"/>
                  </a:lnTo>
                  <a:lnTo>
                    <a:pt x="34794" y="9932"/>
                  </a:lnTo>
                  <a:lnTo>
                    <a:pt x="34794" y="63"/>
                  </a:lnTo>
                  <a:lnTo>
                    <a:pt x="126" y="63"/>
                  </a:lnTo>
                  <a:lnTo>
                    <a:pt x="126" y="246788"/>
                  </a:lnTo>
                  <a:lnTo>
                    <a:pt x="34794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CC82D491-0CE8-A659-264D-618BC41F5123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5840239" y="3930046"/>
              <a:ext cx="83506" cy="164318"/>
            </a:xfrm>
            <a:custGeom>
              <a:avLst/>
              <a:gdLst>
                <a:gd name="connsiteX0" fmla="*/ 52005 w 83506"/>
                <a:gd name="connsiteY0" fmla="*/ 6478 h 164318"/>
                <a:gd name="connsiteX1" fmla="*/ 46184 w 83506"/>
                <a:gd name="connsiteY1" fmla="*/ 63 h 164318"/>
                <a:gd name="connsiteX2" fmla="*/ 129 w 83506"/>
                <a:gd name="connsiteY2" fmla="*/ 15853 h 164318"/>
                <a:gd name="connsiteX3" fmla="*/ 129 w 83506"/>
                <a:gd name="connsiteY3" fmla="*/ 23502 h 164318"/>
                <a:gd name="connsiteX4" fmla="*/ 33279 w 83506"/>
                <a:gd name="connsiteY4" fmla="*/ 17087 h 164318"/>
                <a:gd name="connsiteX5" fmla="*/ 33279 w 83506"/>
                <a:gd name="connsiteY5" fmla="*/ 144890 h 164318"/>
                <a:gd name="connsiteX6" fmla="*/ 9745 w 83506"/>
                <a:gd name="connsiteY6" fmla="*/ 156733 h 164318"/>
                <a:gd name="connsiteX7" fmla="*/ 1647 w 83506"/>
                <a:gd name="connsiteY7" fmla="*/ 156733 h 164318"/>
                <a:gd name="connsiteX8" fmla="*/ 1647 w 83506"/>
                <a:gd name="connsiteY8" fmla="*/ 164381 h 164318"/>
                <a:gd name="connsiteX9" fmla="*/ 42642 w 83506"/>
                <a:gd name="connsiteY9" fmla="*/ 163641 h 164318"/>
                <a:gd name="connsiteX10" fmla="*/ 83636 w 83506"/>
                <a:gd name="connsiteY10" fmla="*/ 164381 h 164318"/>
                <a:gd name="connsiteX11" fmla="*/ 83636 w 83506"/>
                <a:gd name="connsiteY11" fmla="*/ 156733 h 164318"/>
                <a:gd name="connsiteX12" fmla="*/ 75538 w 83506"/>
                <a:gd name="connsiteY12" fmla="*/ 156733 h 164318"/>
                <a:gd name="connsiteX13" fmla="*/ 52005 w 83506"/>
                <a:gd name="connsiteY13" fmla="*/ 144890 h 164318"/>
                <a:gd name="connsiteX14" fmla="*/ 52005 w 83506"/>
                <a:gd name="connsiteY14" fmla="*/ 6478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06" h="164318">
                  <a:moveTo>
                    <a:pt x="52005" y="6478"/>
                  </a:moveTo>
                  <a:cubicBezTo>
                    <a:pt x="52005" y="556"/>
                    <a:pt x="52005" y="63"/>
                    <a:pt x="46184" y="63"/>
                  </a:cubicBezTo>
                  <a:cubicBezTo>
                    <a:pt x="30495" y="15853"/>
                    <a:pt x="8227" y="15853"/>
                    <a:pt x="129" y="15853"/>
                  </a:cubicBezTo>
                  <a:lnTo>
                    <a:pt x="129" y="23502"/>
                  </a:lnTo>
                  <a:cubicBezTo>
                    <a:pt x="5190" y="23502"/>
                    <a:pt x="20120" y="23502"/>
                    <a:pt x="33279" y="17087"/>
                  </a:cubicBezTo>
                  <a:lnTo>
                    <a:pt x="33279" y="144890"/>
                  </a:lnTo>
                  <a:cubicBezTo>
                    <a:pt x="33279" y="153772"/>
                    <a:pt x="32520" y="156733"/>
                    <a:pt x="9745" y="156733"/>
                  </a:cubicBezTo>
                  <a:lnTo>
                    <a:pt x="1647" y="156733"/>
                  </a:lnTo>
                  <a:lnTo>
                    <a:pt x="1647" y="164381"/>
                  </a:lnTo>
                  <a:cubicBezTo>
                    <a:pt x="10504" y="163641"/>
                    <a:pt x="32520" y="163641"/>
                    <a:pt x="42642" y="163641"/>
                  </a:cubicBezTo>
                  <a:cubicBezTo>
                    <a:pt x="52764" y="163641"/>
                    <a:pt x="74779" y="163641"/>
                    <a:pt x="83636" y="164381"/>
                  </a:cubicBezTo>
                  <a:lnTo>
                    <a:pt x="83636" y="156733"/>
                  </a:lnTo>
                  <a:lnTo>
                    <a:pt x="75538" y="156733"/>
                  </a:lnTo>
                  <a:cubicBezTo>
                    <a:pt x="52764" y="156733"/>
                    <a:pt x="52005" y="154019"/>
                    <a:pt x="52005" y="144890"/>
                  </a:cubicBezTo>
                  <a:lnTo>
                    <a:pt x="52005" y="647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75EBAD77-C703-3343-EE92-2CDCEBECA09E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5949811" y="3909321"/>
              <a:ext cx="34668" cy="246724"/>
            </a:xfrm>
            <a:custGeom>
              <a:avLst/>
              <a:gdLst>
                <a:gd name="connsiteX0" fmla="*/ 34802 w 34668"/>
                <a:gd name="connsiteY0" fmla="*/ 63 h 246724"/>
                <a:gd name="connsiteX1" fmla="*/ 134 w 34668"/>
                <a:gd name="connsiteY1" fmla="*/ 63 h 246724"/>
                <a:gd name="connsiteX2" fmla="*/ 134 w 34668"/>
                <a:gd name="connsiteY2" fmla="*/ 9932 h 246724"/>
                <a:gd name="connsiteX3" fmla="*/ 24680 w 34668"/>
                <a:gd name="connsiteY3" fmla="*/ 9932 h 246724"/>
                <a:gd name="connsiteX4" fmla="*/ 24680 w 34668"/>
                <a:gd name="connsiteY4" fmla="*/ 236919 h 246724"/>
                <a:gd name="connsiteX5" fmla="*/ 134 w 34668"/>
                <a:gd name="connsiteY5" fmla="*/ 236919 h 246724"/>
                <a:gd name="connsiteX6" fmla="*/ 134 w 34668"/>
                <a:gd name="connsiteY6" fmla="*/ 246788 h 246724"/>
                <a:gd name="connsiteX7" fmla="*/ 34802 w 34668"/>
                <a:gd name="connsiteY7" fmla="*/ 246788 h 246724"/>
                <a:gd name="connsiteX8" fmla="*/ 34802 w 34668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68" h="246724">
                  <a:moveTo>
                    <a:pt x="34802" y="63"/>
                  </a:moveTo>
                  <a:lnTo>
                    <a:pt x="134" y="63"/>
                  </a:lnTo>
                  <a:lnTo>
                    <a:pt x="134" y="9932"/>
                  </a:lnTo>
                  <a:lnTo>
                    <a:pt x="24680" y="9932"/>
                  </a:lnTo>
                  <a:lnTo>
                    <a:pt x="24680" y="236919"/>
                  </a:lnTo>
                  <a:lnTo>
                    <a:pt x="134" y="236919"/>
                  </a:lnTo>
                  <a:lnTo>
                    <a:pt x="134" y="246788"/>
                  </a:lnTo>
                  <a:lnTo>
                    <a:pt x="34802" y="246788"/>
                  </a:lnTo>
                  <a:lnTo>
                    <a:pt x="34802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479" name="Group 478" descr="\documentclass{article}&#10;\usepackage{amsmath}&#10;\pagestyle{empty}&#10;\begin{document}&#10;&#10;&#10;ThomX [2]&#10;&#10;\end{document}" title="IguanaTex Vector Display">
            <a:extLst>
              <a:ext uri="{FF2B5EF4-FFF2-40B4-BE49-F238E27FC236}">
                <a16:creationId xmlns:a16="http://schemas.microsoft.com/office/drawing/2014/main" id="{DFEF0888-BEC6-FAE5-2372-40A9FA533ADA}"/>
              </a:ext>
            </a:extLst>
          </p:cNvPr>
          <p:cNvGrpSpPr>
            <a:grpSpLocks noChangeAspect="1"/>
          </p:cNvGrpSpPr>
          <p:nvPr>
            <p:custDataLst>
              <p:tags r:id="rId9"/>
            </p:custDataLst>
          </p:nvPr>
        </p:nvGrpSpPr>
        <p:grpSpPr>
          <a:xfrm rot="21000000">
            <a:off x="5824910" y="4266707"/>
            <a:ext cx="1079075" cy="227742"/>
            <a:chOff x="9305457" y="5057318"/>
            <a:chExt cx="1169014" cy="246724"/>
          </a:xfrm>
          <a:solidFill>
            <a:srgbClr val="0000FF"/>
          </a:solidFill>
        </p:grpSpPr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B49B75B-DC06-8EB2-70F5-110671E284CB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9305457" y="5075329"/>
              <a:ext cx="165103" cy="167032"/>
            </a:xfrm>
            <a:custGeom>
              <a:avLst/>
              <a:gdLst>
                <a:gd name="connsiteX0" fmla="*/ 160347 w 165103"/>
                <a:gd name="connsiteY0" fmla="*/ 63 h 167032"/>
                <a:gd name="connsiteX1" fmla="*/ 4910 w 165103"/>
                <a:gd name="connsiteY1" fmla="*/ 63 h 167032"/>
                <a:gd name="connsiteX2" fmla="*/ 77 w 165103"/>
                <a:gd name="connsiteY2" fmla="*/ 55576 h 167032"/>
                <a:gd name="connsiteX3" fmla="*/ 6437 w 165103"/>
                <a:gd name="connsiteY3" fmla="*/ 55576 h 167032"/>
                <a:gd name="connsiteX4" fmla="*/ 52228 w 165103"/>
                <a:gd name="connsiteY4" fmla="*/ 7711 h 167032"/>
                <a:gd name="connsiteX5" fmla="*/ 65966 w 165103"/>
                <a:gd name="connsiteY5" fmla="*/ 8205 h 167032"/>
                <a:gd name="connsiteX6" fmla="*/ 71308 w 165103"/>
                <a:gd name="connsiteY6" fmla="*/ 17580 h 167032"/>
                <a:gd name="connsiteX7" fmla="*/ 71308 w 165103"/>
                <a:gd name="connsiteY7" fmla="*/ 147604 h 167032"/>
                <a:gd name="connsiteX8" fmla="*/ 44596 w 165103"/>
                <a:gd name="connsiteY8" fmla="*/ 159447 h 167032"/>
                <a:gd name="connsiteX9" fmla="*/ 34420 w 165103"/>
                <a:gd name="connsiteY9" fmla="*/ 159447 h 167032"/>
                <a:gd name="connsiteX10" fmla="*/ 34420 w 165103"/>
                <a:gd name="connsiteY10" fmla="*/ 167095 h 167032"/>
                <a:gd name="connsiteX11" fmla="*/ 82501 w 165103"/>
                <a:gd name="connsiteY11" fmla="*/ 166355 h 167032"/>
                <a:gd name="connsiteX12" fmla="*/ 130837 w 165103"/>
                <a:gd name="connsiteY12" fmla="*/ 167095 h 167032"/>
                <a:gd name="connsiteX13" fmla="*/ 130837 w 165103"/>
                <a:gd name="connsiteY13" fmla="*/ 159447 h 167032"/>
                <a:gd name="connsiteX14" fmla="*/ 120661 w 165103"/>
                <a:gd name="connsiteY14" fmla="*/ 159447 h 167032"/>
                <a:gd name="connsiteX15" fmla="*/ 93949 w 165103"/>
                <a:gd name="connsiteY15" fmla="*/ 147604 h 167032"/>
                <a:gd name="connsiteX16" fmla="*/ 93949 w 165103"/>
                <a:gd name="connsiteY16" fmla="*/ 17580 h 167032"/>
                <a:gd name="connsiteX17" fmla="*/ 98528 w 165103"/>
                <a:gd name="connsiteY17" fmla="*/ 8205 h 167032"/>
                <a:gd name="connsiteX18" fmla="*/ 113029 w 165103"/>
                <a:gd name="connsiteY18" fmla="*/ 7711 h 167032"/>
                <a:gd name="connsiteX19" fmla="*/ 158820 w 165103"/>
                <a:gd name="connsiteY19" fmla="*/ 55576 h 167032"/>
                <a:gd name="connsiteX20" fmla="*/ 165180 w 165103"/>
                <a:gd name="connsiteY20" fmla="*/ 55576 h 167032"/>
                <a:gd name="connsiteX21" fmla="*/ 160347 w 165103"/>
                <a:gd name="connsiteY21" fmla="*/ 63 h 16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5103" h="167032">
                  <a:moveTo>
                    <a:pt x="160347" y="63"/>
                  </a:moveTo>
                  <a:lnTo>
                    <a:pt x="4910" y="63"/>
                  </a:lnTo>
                  <a:lnTo>
                    <a:pt x="77" y="55576"/>
                  </a:lnTo>
                  <a:lnTo>
                    <a:pt x="6437" y="55576"/>
                  </a:lnTo>
                  <a:cubicBezTo>
                    <a:pt x="9998" y="15853"/>
                    <a:pt x="13814" y="7711"/>
                    <a:pt x="52228" y="7711"/>
                  </a:cubicBezTo>
                  <a:cubicBezTo>
                    <a:pt x="56807" y="7711"/>
                    <a:pt x="63422" y="7711"/>
                    <a:pt x="65966" y="8205"/>
                  </a:cubicBezTo>
                  <a:cubicBezTo>
                    <a:pt x="71308" y="9192"/>
                    <a:pt x="71308" y="11906"/>
                    <a:pt x="71308" y="17580"/>
                  </a:cubicBezTo>
                  <a:lnTo>
                    <a:pt x="71308" y="147604"/>
                  </a:lnTo>
                  <a:cubicBezTo>
                    <a:pt x="71308" y="155993"/>
                    <a:pt x="71308" y="159447"/>
                    <a:pt x="44596" y="159447"/>
                  </a:cubicBezTo>
                  <a:lnTo>
                    <a:pt x="34420" y="159447"/>
                  </a:lnTo>
                  <a:lnTo>
                    <a:pt x="34420" y="167095"/>
                  </a:lnTo>
                  <a:cubicBezTo>
                    <a:pt x="44851" y="166355"/>
                    <a:pt x="70799" y="166355"/>
                    <a:pt x="82501" y="166355"/>
                  </a:cubicBezTo>
                  <a:cubicBezTo>
                    <a:pt x="94204" y="166355"/>
                    <a:pt x="120407" y="166355"/>
                    <a:pt x="130837" y="167095"/>
                  </a:cubicBezTo>
                  <a:lnTo>
                    <a:pt x="130837" y="159447"/>
                  </a:lnTo>
                  <a:lnTo>
                    <a:pt x="120661" y="159447"/>
                  </a:lnTo>
                  <a:cubicBezTo>
                    <a:pt x="93949" y="159447"/>
                    <a:pt x="93949" y="155993"/>
                    <a:pt x="93949" y="147604"/>
                  </a:cubicBezTo>
                  <a:lnTo>
                    <a:pt x="93949" y="17580"/>
                  </a:lnTo>
                  <a:cubicBezTo>
                    <a:pt x="93949" y="12646"/>
                    <a:pt x="93949" y="9192"/>
                    <a:pt x="98528" y="8205"/>
                  </a:cubicBezTo>
                  <a:cubicBezTo>
                    <a:pt x="101327" y="7711"/>
                    <a:pt x="108195" y="7711"/>
                    <a:pt x="113029" y="7711"/>
                  </a:cubicBezTo>
                  <a:cubicBezTo>
                    <a:pt x="151443" y="7711"/>
                    <a:pt x="155259" y="15853"/>
                    <a:pt x="158820" y="55576"/>
                  </a:cubicBezTo>
                  <a:lnTo>
                    <a:pt x="165180" y="55576"/>
                  </a:lnTo>
                  <a:lnTo>
                    <a:pt x="160347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0DC33285-50DE-027A-1469-640F9F434C29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9488171" y="5071135"/>
              <a:ext cx="127961" cy="171226"/>
            </a:xfrm>
            <a:custGeom>
              <a:avLst/>
              <a:gdLst>
                <a:gd name="connsiteX0" fmla="*/ 19927 w 127961"/>
                <a:gd name="connsiteY0" fmla="*/ 152539 h 171226"/>
                <a:gd name="connsiteX1" fmla="*/ 84 w 127961"/>
                <a:gd name="connsiteY1" fmla="*/ 163641 h 171226"/>
                <a:gd name="connsiteX2" fmla="*/ 84 w 127961"/>
                <a:gd name="connsiteY2" fmla="*/ 171290 h 171226"/>
                <a:gd name="connsiteX3" fmla="*/ 28831 w 127961"/>
                <a:gd name="connsiteY3" fmla="*/ 170550 h 171226"/>
                <a:gd name="connsiteX4" fmla="*/ 57323 w 127961"/>
                <a:gd name="connsiteY4" fmla="*/ 171290 h 171226"/>
                <a:gd name="connsiteX5" fmla="*/ 57323 w 127961"/>
                <a:gd name="connsiteY5" fmla="*/ 163641 h 171226"/>
                <a:gd name="connsiteX6" fmla="*/ 37480 w 127961"/>
                <a:gd name="connsiteY6" fmla="*/ 152539 h 171226"/>
                <a:gd name="connsiteX7" fmla="*/ 37480 w 127961"/>
                <a:gd name="connsiteY7" fmla="*/ 107141 h 171226"/>
                <a:gd name="connsiteX8" fmla="*/ 71824 w 127961"/>
                <a:gd name="connsiteY8" fmla="*/ 67665 h 171226"/>
                <a:gd name="connsiteX9" fmla="*/ 90649 w 127961"/>
                <a:gd name="connsiteY9" fmla="*/ 95052 h 171226"/>
                <a:gd name="connsiteX10" fmla="*/ 90649 w 127961"/>
                <a:gd name="connsiteY10" fmla="*/ 152539 h 171226"/>
                <a:gd name="connsiteX11" fmla="*/ 70806 w 127961"/>
                <a:gd name="connsiteY11" fmla="*/ 163641 h 171226"/>
                <a:gd name="connsiteX12" fmla="*/ 70806 w 127961"/>
                <a:gd name="connsiteY12" fmla="*/ 171290 h 171226"/>
                <a:gd name="connsiteX13" fmla="*/ 99553 w 127961"/>
                <a:gd name="connsiteY13" fmla="*/ 170550 h 171226"/>
                <a:gd name="connsiteX14" fmla="*/ 128046 w 127961"/>
                <a:gd name="connsiteY14" fmla="*/ 171290 h 171226"/>
                <a:gd name="connsiteX15" fmla="*/ 128046 w 127961"/>
                <a:gd name="connsiteY15" fmla="*/ 163641 h 171226"/>
                <a:gd name="connsiteX16" fmla="*/ 108203 w 127961"/>
                <a:gd name="connsiteY16" fmla="*/ 156240 h 171226"/>
                <a:gd name="connsiteX17" fmla="*/ 108203 w 127961"/>
                <a:gd name="connsiteY17" fmla="*/ 109115 h 171226"/>
                <a:gd name="connsiteX18" fmla="*/ 100316 w 127961"/>
                <a:gd name="connsiteY18" fmla="*/ 71366 h 171226"/>
                <a:gd name="connsiteX19" fmla="*/ 73605 w 127961"/>
                <a:gd name="connsiteY19" fmla="*/ 62237 h 171226"/>
                <a:gd name="connsiteX20" fmla="*/ 36717 w 127961"/>
                <a:gd name="connsiteY20" fmla="*/ 86416 h 171226"/>
                <a:gd name="connsiteX21" fmla="*/ 36717 w 127961"/>
                <a:gd name="connsiteY21" fmla="*/ 63 h 171226"/>
                <a:gd name="connsiteX22" fmla="*/ 84 w 127961"/>
                <a:gd name="connsiteY22" fmla="*/ 2777 h 171226"/>
                <a:gd name="connsiteX23" fmla="*/ 84 w 127961"/>
                <a:gd name="connsiteY23" fmla="*/ 10425 h 171226"/>
                <a:gd name="connsiteX24" fmla="*/ 19927 w 127961"/>
                <a:gd name="connsiteY24" fmla="*/ 24242 h 171226"/>
                <a:gd name="connsiteX25" fmla="*/ 19927 w 127961"/>
                <a:gd name="connsiteY25" fmla="*/ 152539 h 17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7961" h="171226">
                  <a:moveTo>
                    <a:pt x="19927" y="152539"/>
                  </a:moveTo>
                  <a:cubicBezTo>
                    <a:pt x="19927" y="163641"/>
                    <a:pt x="17129" y="163641"/>
                    <a:pt x="84" y="163641"/>
                  </a:cubicBezTo>
                  <a:lnTo>
                    <a:pt x="84" y="171290"/>
                  </a:lnTo>
                  <a:cubicBezTo>
                    <a:pt x="8988" y="171043"/>
                    <a:pt x="21962" y="170550"/>
                    <a:pt x="28831" y="170550"/>
                  </a:cubicBezTo>
                  <a:cubicBezTo>
                    <a:pt x="35445" y="170550"/>
                    <a:pt x="48674" y="171043"/>
                    <a:pt x="57323" y="171290"/>
                  </a:cubicBezTo>
                  <a:lnTo>
                    <a:pt x="57323" y="163641"/>
                  </a:lnTo>
                  <a:cubicBezTo>
                    <a:pt x="40279" y="163641"/>
                    <a:pt x="37480" y="163641"/>
                    <a:pt x="37480" y="152539"/>
                  </a:cubicBezTo>
                  <a:lnTo>
                    <a:pt x="37480" y="107141"/>
                  </a:lnTo>
                  <a:cubicBezTo>
                    <a:pt x="37480" y="81482"/>
                    <a:pt x="55542" y="67665"/>
                    <a:pt x="71824" y="67665"/>
                  </a:cubicBezTo>
                  <a:cubicBezTo>
                    <a:pt x="87851" y="67665"/>
                    <a:pt x="90649" y="80988"/>
                    <a:pt x="90649" y="95052"/>
                  </a:cubicBezTo>
                  <a:lnTo>
                    <a:pt x="90649" y="152539"/>
                  </a:lnTo>
                  <a:cubicBezTo>
                    <a:pt x="90649" y="163641"/>
                    <a:pt x="87851" y="163641"/>
                    <a:pt x="70806" y="163641"/>
                  </a:cubicBezTo>
                  <a:lnTo>
                    <a:pt x="70806" y="171290"/>
                  </a:lnTo>
                  <a:cubicBezTo>
                    <a:pt x="79710" y="171043"/>
                    <a:pt x="92684" y="170550"/>
                    <a:pt x="99553" y="170550"/>
                  </a:cubicBezTo>
                  <a:cubicBezTo>
                    <a:pt x="106167" y="170550"/>
                    <a:pt x="119396" y="171043"/>
                    <a:pt x="128046" y="171290"/>
                  </a:cubicBezTo>
                  <a:lnTo>
                    <a:pt x="128046" y="163641"/>
                  </a:lnTo>
                  <a:cubicBezTo>
                    <a:pt x="114817" y="163641"/>
                    <a:pt x="108457" y="163641"/>
                    <a:pt x="108203" y="156240"/>
                  </a:cubicBezTo>
                  <a:lnTo>
                    <a:pt x="108203" y="109115"/>
                  </a:lnTo>
                  <a:cubicBezTo>
                    <a:pt x="108203" y="87897"/>
                    <a:pt x="108203" y="80248"/>
                    <a:pt x="100316" y="71366"/>
                  </a:cubicBezTo>
                  <a:cubicBezTo>
                    <a:pt x="96755" y="67172"/>
                    <a:pt x="88360" y="62237"/>
                    <a:pt x="73605" y="62237"/>
                  </a:cubicBezTo>
                  <a:cubicBezTo>
                    <a:pt x="52235" y="62237"/>
                    <a:pt x="41042" y="77041"/>
                    <a:pt x="36717" y="86416"/>
                  </a:cubicBezTo>
                  <a:lnTo>
                    <a:pt x="36717" y="63"/>
                  </a:lnTo>
                  <a:lnTo>
                    <a:pt x="84" y="2777"/>
                  </a:lnTo>
                  <a:lnTo>
                    <a:pt x="84" y="10425"/>
                  </a:lnTo>
                  <a:cubicBezTo>
                    <a:pt x="17892" y="10425"/>
                    <a:pt x="19927" y="12152"/>
                    <a:pt x="19927" y="24242"/>
                  </a:cubicBezTo>
                  <a:lnTo>
                    <a:pt x="19927" y="152539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AA7CFE90-1250-7671-DEF5-545134D64E51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9628486" y="5131829"/>
              <a:ext cx="112697" cy="113246"/>
            </a:xfrm>
            <a:custGeom>
              <a:avLst/>
              <a:gdLst>
                <a:gd name="connsiteX0" fmla="*/ 112787 w 112697"/>
                <a:gd name="connsiteY0" fmla="*/ 57796 h 113246"/>
                <a:gd name="connsiteX1" fmla="*/ 56566 w 112697"/>
                <a:gd name="connsiteY1" fmla="*/ 63 h 113246"/>
                <a:gd name="connsiteX2" fmla="*/ 89 w 112697"/>
                <a:gd name="connsiteY2" fmla="*/ 57796 h 113246"/>
                <a:gd name="connsiteX3" fmla="*/ 56311 w 112697"/>
                <a:gd name="connsiteY3" fmla="*/ 113309 h 113246"/>
                <a:gd name="connsiteX4" fmla="*/ 112787 w 112697"/>
                <a:gd name="connsiteY4" fmla="*/ 57796 h 113246"/>
                <a:gd name="connsiteX5" fmla="*/ 56566 w 112697"/>
                <a:gd name="connsiteY5" fmla="*/ 107141 h 113246"/>
                <a:gd name="connsiteX6" fmla="*/ 27564 w 112697"/>
                <a:gd name="connsiteY6" fmla="*/ 90611 h 113246"/>
                <a:gd name="connsiteX7" fmla="*/ 21204 w 112697"/>
                <a:gd name="connsiteY7" fmla="*/ 55823 h 113246"/>
                <a:gd name="connsiteX8" fmla="*/ 27310 w 112697"/>
                <a:gd name="connsiteY8" fmla="*/ 22021 h 113246"/>
                <a:gd name="connsiteX9" fmla="*/ 56311 w 112697"/>
                <a:gd name="connsiteY9" fmla="*/ 5491 h 113246"/>
                <a:gd name="connsiteX10" fmla="*/ 85058 w 112697"/>
                <a:gd name="connsiteY10" fmla="*/ 21528 h 113246"/>
                <a:gd name="connsiteX11" fmla="*/ 91672 w 112697"/>
                <a:gd name="connsiteY11" fmla="*/ 55823 h 113246"/>
                <a:gd name="connsiteX12" fmla="*/ 86076 w 112697"/>
                <a:gd name="connsiteY12" fmla="*/ 88884 h 113246"/>
                <a:gd name="connsiteX13" fmla="*/ 56566 w 112697"/>
                <a:gd name="connsiteY13" fmla="*/ 107141 h 11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697" h="113246">
                  <a:moveTo>
                    <a:pt x="112787" y="57796"/>
                  </a:moveTo>
                  <a:cubicBezTo>
                    <a:pt x="112787" y="26216"/>
                    <a:pt x="87348" y="63"/>
                    <a:pt x="56566" y="63"/>
                  </a:cubicBezTo>
                  <a:cubicBezTo>
                    <a:pt x="24766" y="63"/>
                    <a:pt x="89" y="26956"/>
                    <a:pt x="89" y="57796"/>
                  </a:cubicBezTo>
                  <a:cubicBezTo>
                    <a:pt x="89" y="89624"/>
                    <a:pt x="26547" y="113309"/>
                    <a:pt x="56311" y="113309"/>
                  </a:cubicBezTo>
                  <a:cubicBezTo>
                    <a:pt x="87093" y="113309"/>
                    <a:pt x="112787" y="89130"/>
                    <a:pt x="112787" y="57796"/>
                  </a:cubicBezTo>
                  <a:close/>
                  <a:moveTo>
                    <a:pt x="56566" y="107141"/>
                  </a:moveTo>
                  <a:cubicBezTo>
                    <a:pt x="45627" y="107141"/>
                    <a:pt x="34433" y="101960"/>
                    <a:pt x="27564" y="90611"/>
                  </a:cubicBezTo>
                  <a:cubicBezTo>
                    <a:pt x="21204" y="79755"/>
                    <a:pt x="21204" y="64705"/>
                    <a:pt x="21204" y="55823"/>
                  </a:cubicBezTo>
                  <a:cubicBezTo>
                    <a:pt x="21204" y="46200"/>
                    <a:pt x="21204" y="32877"/>
                    <a:pt x="27310" y="22021"/>
                  </a:cubicBezTo>
                  <a:cubicBezTo>
                    <a:pt x="34179" y="10672"/>
                    <a:pt x="46135" y="5491"/>
                    <a:pt x="56311" y="5491"/>
                  </a:cubicBezTo>
                  <a:cubicBezTo>
                    <a:pt x="67505" y="5491"/>
                    <a:pt x="78444" y="10919"/>
                    <a:pt x="85058" y="21528"/>
                  </a:cubicBezTo>
                  <a:cubicBezTo>
                    <a:pt x="91672" y="32137"/>
                    <a:pt x="91672" y="46447"/>
                    <a:pt x="91672" y="55823"/>
                  </a:cubicBezTo>
                  <a:cubicBezTo>
                    <a:pt x="91672" y="64705"/>
                    <a:pt x="91672" y="78028"/>
                    <a:pt x="86076" y="88884"/>
                  </a:cubicBezTo>
                  <a:cubicBezTo>
                    <a:pt x="80479" y="99986"/>
                    <a:pt x="69285" y="107141"/>
                    <a:pt x="56566" y="107141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D9F8348-604A-6392-2F3F-867B8D545BF0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9756703" y="5133309"/>
              <a:ext cx="198684" cy="109052"/>
            </a:xfrm>
            <a:custGeom>
              <a:avLst/>
              <a:gdLst>
                <a:gd name="connsiteX0" fmla="*/ 19937 w 198684"/>
                <a:gd name="connsiteY0" fmla="*/ 24242 h 109052"/>
                <a:gd name="connsiteX1" fmla="*/ 19937 w 198684"/>
                <a:gd name="connsiteY1" fmla="*/ 90364 h 109052"/>
                <a:gd name="connsiteX2" fmla="*/ 94 w 198684"/>
                <a:gd name="connsiteY2" fmla="*/ 101467 h 109052"/>
                <a:gd name="connsiteX3" fmla="*/ 94 w 198684"/>
                <a:gd name="connsiteY3" fmla="*/ 109115 h 109052"/>
                <a:gd name="connsiteX4" fmla="*/ 28841 w 198684"/>
                <a:gd name="connsiteY4" fmla="*/ 108375 h 109052"/>
                <a:gd name="connsiteX5" fmla="*/ 57334 w 198684"/>
                <a:gd name="connsiteY5" fmla="*/ 109115 h 109052"/>
                <a:gd name="connsiteX6" fmla="*/ 57334 w 198684"/>
                <a:gd name="connsiteY6" fmla="*/ 101467 h 109052"/>
                <a:gd name="connsiteX7" fmla="*/ 37491 w 198684"/>
                <a:gd name="connsiteY7" fmla="*/ 90364 h 109052"/>
                <a:gd name="connsiteX8" fmla="*/ 37491 w 198684"/>
                <a:gd name="connsiteY8" fmla="*/ 44967 h 109052"/>
                <a:gd name="connsiteX9" fmla="*/ 71834 w 198684"/>
                <a:gd name="connsiteY9" fmla="*/ 5491 h 109052"/>
                <a:gd name="connsiteX10" fmla="*/ 90660 w 198684"/>
                <a:gd name="connsiteY10" fmla="*/ 32877 h 109052"/>
                <a:gd name="connsiteX11" fmla="*/ 90660 w 198684"/>
                <a:gd name="connsiteY11" fmla="*/ 90364 h 109052"/>
                <a:gd name="connsiteX12" fmla="*/ 70817 w 198684"/>
                <a:gd name="connsiteY12" fmla="*/ 101467 h 109052"/>
                <a:gd name="connsiteX13" fmla="*/ 70817 w 198684"/>
                <a:gd name="connsiteY13" fmla="*/ 109115 h 109052"/>
                <a:gd name="connsiteX14" fmla="*/ 99564 w 198684"/>
                <a:gd name="connsiteY14" fmla="*/ 108375 h 109052"/>
                <a:gd name="connsiteX15" fmla="*/ 128056 w 198684"/>
                <a:gd name="connsiteY15" fmla="*/ 109115 h 109052"/>
                <a:gd name="connsiteX16" fmla="*/ 128056 w 198684"/>
                <a:gd name="connsiteY16" fmla="*/ 101467 h 109052"/>
                <a:gd name="connsiteX17" fmla="*/ 108213 w 198684"/>
                <a:gd name="connsiteY17" fmla="*/ 90364 h 109052"/>
                <a:gd name="connsiteX18" fmla="*/ 108213 w 198684"/>
                <a:gd name="connsiteY18" fmla="*/ 44967 h 109052"/>
                <a:gd name="connsiteX19" fmla="*/ 142557 w 198684"/>
                <a:gd name="connsiteY19" fmla="*/ 5491 h 109052"/>
                <a:gd name="connsiteX20" fmla="*/ 161382 w 198684"/>
                <a:gd name="connsiteY20" fmla="*/ 32877 h 109052"/>
                <a:gd name="connsiteX21" fmla="*/ 161382 w 198684"/>
                <a:gd name="connsiteY21" fmla="*/ 90364 h 109052"/>
                <a:gd name="connsiteX22" fmla="*/ 141539 w 198684"/>
                <a:gd name="connsiteY22" fmla="*/ 101467 h 109052"/>
                <a:gd name="connsiteX23" fmla="*/ 141539 w 198684"/>
                <a:gd name="connsiteY23" fmla="*/ 109115 h 109052"/>
                <a:gd name="connsiteX24" fmla="*/ 170286 w 198684"/>
                <a:gd name="connsiteY24" fmla="*/ 108375 h 109052"/>
                <a:gd name="connsiteX25" fmla="*/ 198779 w 198684"/>
                <a:gd name="connsiteY25" fmla="*/ 109115 h 109052"/>
                <a:gd name="connsiteX26" fmla="*/ 198779 w 198684"/>
                <a:gd name="connsiteY26" fmla="*/ 101467 h 109052"/>
                <a:gd name="connsiteX27" fmla="*/ 178936 w 198684"/>
                <a:gd name="connsiteY27" fmla="*/ 94065 h 109052"/>
                <a:gd name="connsiteX28" fmla="*/ 178936 w 198684"/>
                <a:gd name="connsiteY28" fmla="*/ 46940 h 109052"/>
                <a:gd name="connsiteX29" fmla="*/ 171049 w 198684"/>
                <a:gd name="connsiteY29" fmla="*/ 9192 h 109052"/>
                <a:gd name="connsiteX30" fmla="*/ 144338 w 198684"/>
                <a:gd name="connsiteY30" fmla="*/ 63 h 109052"/>
                <a:gd name="connsiteX31" fmla="*/ 107450 w 198684"/>
                <a:gd name="connsiteY31" fmla="*/ 24242 h 109052"/>
                <a:gd name="connsiteX32" fmla="*/ 73615 w 198684"/>
                <a:gd name="connsiteY32" fmla="*/ 63 h 109052"/>
                <a:gd name="connsiteX33" fmla="*/ 35964 w 198684"/>
                <a:gd name="connsiteY33" fmla="*/ 25969 h 109052"/>
                <a:gd name="connsiteX34" fmla="*/ 35964 w 198684"/>
                <a:gd name="connsiteY34" fmla="*/ 63 h 109052"/>
                <a:gd name="connsiteX35" fmla="*/ 94 w 198684"/>
                <a:gd name="connsiteY35" fmla="*/ 2777 h 109052"/>
                <a:gd name="connsiteX36" fmla="*/ 94 w 198684"/>
                <a:gd name="connsiteY36" fmla="*/ 10425 h 109052"/>
                <a:gd name="connsiteX37" fmla="*/ 19937 w 198684"/>
                <a:gd name="connsiteY37" fmla="*/ 24242 h 10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8684" h="109052">
                  <a:moveTo>
                    <a:pt x="19937" y="24242"/>
                  </a:moveTo>
                  <a:lnTo>
                    <a:pt x="19937" y="90364"/>
                  </a:lnTo>
                  <a:cubicBezTo>
                    <a:pt x="19937" y="101467"/>
                    <a:pt x="17139" y="101467"/>
                    <a:pt x="94" y="101467"/>
                  </a:cubicBezTo>
                  <a:lnTo>
                    <a:pt x="94" y="109115"/>
                  </a:lnTo>
                  <a:cubicBezTo>
                    <a:pt x="8998" y="108868"/>
                    <a:pt x="21973" y="108375"/>
                    <a:pt x="28841" y="108375"/>
                  </a:cubicBezTo>
                  <a:cubicBezTo>
                    <a:pt x="35456" y="108375"/>
                    <a:pt x="48684" y="108868"/>
                    <a:pt x="57334" y="109115"/>
                  </a:cubicBezTo>
                  <a:lnTo>
                    <a:pt x="57334" y="101467"/>
                  </a:lnTo>
                  <a:cubicBezTo>
                    <a:pt x="40289" y="101467"/>
                    <a:pt x="37491" y="101467"/>
                    <a:pt x="37491" y="90364"/>
                  </a:cubicBezTo>
                  <a:lnTo>
                    <a:pt x="37491" y="44967"/>
                  </a:lnTo>
                  <a:cubicBezTo>
                    <a:pt x="37491" y="19307"/>
                    <a:pt x="55553" y="5491"/>
                    <a:pt x="71834" y="5491"/>
                  </a:cubicBezTo>
                  <a:cubicBezTo>
                    <a:pt x="87861" y="5491"/>
                    <a:pt x="90660" y="18814"/>
                    <a:pt x="90660" y="32877"/>
                  </a:cubicBezTo>
                  <a:lnTo>
                    <a:pt x="90660" y="90364"/>
                  </a:lnTo>
                  <a:cubicBezTo>
                    <a:pt x="90660" y="101467"/>
                    <a:pt x="87861" y="101467"/>
                    <a:pt x="70817" y="101467"/>
                  </a:cubicBezTo>
                  <a:lnTo>
                    <a:pt x="70817" y="109115"/>
                  </a:lnTo>
                  <a:cubicBezTo>
                    <a:pt x="79721" y="108868"/>
                    <a:pt x="92695" y="108375"/>
                    <a:pt x="99564" y="108375"/>
                  </a:cubicBezTo>
                  <a:cubicBezTo>
                    <a:pt x="106178" y="108375"/>
                    <a:pt x="119407" y="108868"/>
                    <a:pt x="128056" y="109115"/>
                  </a:cubicBezTo>
                  <a:lnTo>
                    <a:pt x="128056" y="101467"/>
                  </a:lnTo>
                  <a:cubicBezTo>
                    <a:pt x="111012" y="101467"/>
                    <a:pt x="108213" y="101467"/>
                    <a:pt x="108213" y="90364"/>
                  </a:cubicBezTo>
                  <a:lnTo>
                    <a:pt x="108213" y="44967"/>
                  </a:lnTo>
                  <a:cubicBezTo>
                    <a:pt x="108213" y="19307"/>
                    <a:pt x="126275" y="5491"/>
                    <a:pt x="142557" y="5491"/>
                  </a:cubicBezTo>
                  <a:cubicBezTo>
                    <a:pt x="158584" y="5491"/>
                    <a:pt x="161382" y="18814"/>
                    <a:pt x="161382" y="32877"/>
                  </a:cubicBezTo>
                  <a:lnTo>
                    <a:pt x="161382" y="90364"/>
                  </a:lnTo>
                  <a:cubicBezTo>
                    <a:pt x="161382" y="101467"/>
                    <a:pt x="158584" y="101467"/>
                    <a:pt x="141539" y="101467"/>
                  </a:cubicBezTo>
                  <a:lnTo>
                    <a:pt x="141539" y="109115"/>
                  </a:lnTo>
                  <a:cubicBezTo>
                    <a:pt x="150443" y="108868"/>
                    <a:pt x="163417" y="108375"/>
                    <a:pt x="170286" y="108375"/>
                  </a:cubicBezTo>
                  <a:cubicBezTo>
                    <a:pt x="176900" y="108375"/>
                    <a:pt x="190129" y="108868"/>
                    <a:pt x="198779" y="109115"/>
                  </a:cubicBezTo>
                  <a:lnTo>
                    <a:pt x="198779" y="101467"/>
                  </a:lnTo>
                  <a:cubicBezTo>
                    <a:pt x="185550" y="101467"/>
                    <a:pt x="179190" y="101467"/>
                    <a:pt x="178936" y="94065"/>
                  </a:cubicBezTo>
                  <a:lnTo>
                    <a:pt x="178936" y="46940"/>
                  </a:lnTo>
                  <a:cubicBezTo>
                    <a:pt x="178936" y="25722"/>
                    <a:pt x="178936" y="18074"/>
                    <a:pt x="171049" y="9192"/>
                  </a:cubicBezTo>
                  <a:cubicBezTo>
                    <a:pt x="167488" y="4997"/>
                    <a:pt x="159093" y="63"/>
                    <a:pt x="144338" y="63"/>
                  </a:cubicBezTo>
                  <a:cubicBezTo>
                    <a:pt x="122968" y="63"/>
                    <a:pt x="111775" y="14866"/>
                    <a:pt x="107450" y="24242"/>
                  </a:cubicBezTo>
                  <a:cubicBezTo>
                    <a:pt x="103888" y="2777"/>
                    <a:pt x="85063" y="63"/>
                    <a:pt x="73615" y="63"/>
                  </a:cubicBezTo>
                  <a:cubicBezTo>
                    <a:pt x="55044" y="63"/>
                    <a:pt x="43088" y="10672"/>
                    <a:pt x="35964" y="25969"/>
                  </a:cubicBezTo>
                  <a:lnTo>
                    <a:pt x="35964" y="63"/>
                  </a:lnTo>
                  <a:lnTo>
                    <a:pt x="94" y="2777"/>
                  </a:lnTo>
                  <a:lnTo>
                    <a:pt x="94" y="10425"/>
                  </a:lnTo>
                  <a:cubicBezTo>
                    <a:pt x="17902" y="10425"/>
                    <a:pt x="19937" y="12152"/>
                    <a:pt x="19937" y="24242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7E24278-7F65-C2B9-2E6E-6FB47CEF53E1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9966666" y="5073849"/>
              <a:ext cx="178586" cy="168513"/>
            </a:xfrm>
            <a:custGeom>
              <a:avLst/>
              <a:gdLst>
                <a:gd name="connsiteX0" fmla="*/ 96265 w 178586"/>
                <a:gd name="connsiteY0" fmla="*/ 73340 h 168513"/>
                <a:gd name="connsiteX1" fmla="*/ 131117 w 178586"/>
                <a:gd name="connsiteY1" fmla="*/ 23748 h 168513"/>
                <a:gd name="connsiteX2" fmla="*/ 168005 w 178586"/>
                <a:gd name="connsiteY2" fmla="*/ 7711 h 168513"/>
                <a:gd name="connsiteX3" fmla="*/ 168005 w 178586"/>
                <a:gd name="connsiteY3" fmla="*/ 63 h 168513"/>
                <a:gd name="connsiteX4" fmla="*/ 139767 w 178586"/>
                <a:gd name="connsiteY4" fmla="*/ 803 h 168513"/>
                <a:gd name="connsiteX5" fmla="*/ 107204 w 178586"/>
                <a:gd name="connsiteY5" fmla="*/ 63 h 168513"/>
                <a:gd name="connsiteX6" fmla="*/ 107204 w 178586"/>
                <a:gd name="connsiteY6" fmla="*/ 7711 h 168513"/>
                <a:gd name="connsiteX7" fmla="*/ 122977 w 178586"/>
                <a:gd name="connsiteY7" fmla="*/ 19061 h 168513"/>
                <a:gd name="connsiteX8" fmla="*/ 120687 w 178586"/>
                <a:gd name="connsiteY8" fmla="*/ 24735 h 168513"/>
                <a:gd name="connsiteX9" fmla="*/ 91686 w 178586"/>
                <a:gd name="connsiteY9" fmla="*/ 66432 h 168513"/>
                <a:gd name="connsiteX10" fmla="*/ 58868 w 178586"/>
                <a:gd name="connsiteY10" fmla="*/ 18814 h 168513"/>
                <a:gd name="connsiteX11" fmla="*/ 57088 w 178586"/>
                <a:gd name="connsiteY11" fmla="*/ 15113 h 168513"/>
                <a:gd name="connsiteX12" fmla="*/ 73623 w 178586"/>
                <a:gd name="connsiteY12" fmla="*/ 7711 h 168513"/>
                <a:gd name="connsiteX13" fmla="*/ 73623 w 178586"/>
                <a:gd name="connsiteY13" fmla="*/ 63 h 168513"/>
                <a:gd name="connsiteX14" fmla="*/ 36482 w 178586"/>
                <a:gd name="connsiteY14" fmla="*/ 803 h 168513"/>
                <a:gd name="connsiteX15" fmla="*/ 3410 w 178586"/>
                <a:gd name="connsiteY15" fmla="*/ 63 h 168513"/>
                <a:gd name="connsiteX16" fmla="*/ 3410 w 178586"/>
                <a:gd name="connsiteY16" fmla="*/ 7711 h 168513"/>
                <a:gd name="connsiteX17" fmla="*/ 8243 w 178586"/>
                <a:gd name="connsiteY17" fmla="*/ 7711 h 168513"/>
                <a:gd name="connsiteX18" fmla="*/ 31902 w 178586"/>
                <a:gd name="connsiteY18" fmla="*/ 16347 h 168513"/>
                <a:gd name="connsiteX19" fmla="*/ 78711 w 178586"/>
                <a:gd name="connsiteY19" fmla="*/ 84936 h 168513"/>
                <a:gd name="connsiteX20" fmla="*/ 36990 w 178586"/>
                <a:gd name="connsiteY20" fmla="*/ 144643 h 168513"/>
                <a:gd name="connsiteX21" fmla="*/ 103 w 178586"/>
                <a:gd name="connsiteY21" fmla="*/ 160927 h 168513"/>
                <a:gd name="connsiteX22" fmla="*/ 103 w 178586"/>
                <a:gd name="connsiteY22" fmla="*/ 168576 h 168513"/>
                <a:gd name="connsiteX23" fmla="*/ 28341 w 178586"/>
                <a:gd name="connsiteY23" fmla="*/ 167836 h 168513"/>
                <a:gd name="connsiteX24" fmla="*/ 60904 w 178586"/>
                <a:gd name="connsiteY24" fmla="*/ 168576 h 168513"/>
                <a:gd name="connsiteX25" fmla="*/ 60904 w 178586"/>
                <a:gd name="connsiteY25" fmla="*/ 160927 h 168513"/>
                <a:gd name="connsiteX26" fmla="*/ 44877 w 178586"/>
                <a:gd name="connsiteY26" fmla="*/ 149578 h 168513"/>
                <a:gd name="connsiteX27" fmla="*/ 47421 w 178586"/>
                <a:gd name="connsiteY27" fmla="*/ 143657 h 168513"/>
                <a:gd name="connsiteX28" fmla="*/ 83545 w 178586"/>
                <a:gd name="connsiteY28" fmla="*/ 91844 h 168513"/>
                <a:gd name="connsiteX29" fmla="*/ 123740 w 178586"/>
                <a:gd name="connsiteY29" fmla="*/ 150812 h 168513"/>
                <a:gd name="connsiteX30" fmla="*/ 125012 w 178586"/>
                <a:gd name="connsiteY30" fmla="*/ 153526 h 168513"/>
                <a:gd name="connsiteX31" fmla="*/ 108476 w 178586"/>
                <a:gd name="connsiteY31" fmla="*/ 160927 h 168513"/>
                <a:gd name="connsiteX32" fmla="*/ 108476 w 178586"/>
                <a:gd name="connsiteY32" fmla="*/ 168576 h 168513"/>
                <a:gd name="connsiteX33" fmla="*/ 145618 w 178586"/>
                <a:gd name="connsiteY33" fmla="*/ 167836 h 168513"/>
                <a:gd name="connsiteX34" fmla="*/ 178689 w 178586"/>
                <a:gd name="connsiteY34" fmla="*/ 168576 h 168513"/>
                <a:gd name="connsiteX35" fmla="*/ 178689 w 178586"/>
                <a:gd name="connsiteY35" fmla="*/ 160927 h 168513"/>
                <a:gd name="connsiteX36" fmla="*/ 173856 w 178586"/>
                <a:gd name="connsiteY36" fmla="*/ 160927 h 168513"/>
                <a:gd name="connsiteX37" fmla="*/ 149943 w 178586"/>
                <a:gd name="connsiteY37" fmla="*/ 152045 h 168513"/>
                <a:gd name="connsiteX38" fmla="*/ 96265 w 178586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8586" h="168513">
                  <a:moveTo>
                    <a:pt x="96265" y="73340"/>
                  </a:moveTo>
                  <a:lnTo>
                    <a:pt x="131117" y="23748"/>
                  </a:lnTo>
                  <a:cubicBezTo>
                    <a:pt x="136714" y="15853"/>
                    <a:pt x="145363" y="7958"/>
                    <a:pt x="168005" y="7711"/>
                  </a:cubicBezTo>
                  <a:lnTo>
                    <a:pt x="168005" y="63"/>
                  </a:lnTo>
                  <a:cubicBezTo>
                    <a:pt x="158083" y="309"/>
                    <a:pt x="146127" y="803"/>
                    <a:pt x="139767" y="803"/>
                  </a:cubicBezTo>
                  <a:cubicBezTo>
                    <a:pt x="129591" y="803"/>
                    <a:pt x="117380" y="803"/>
                    <a:pt x="107204" y="63"/>
                  </a:cubicBezTo>
                  <a:lnTo>
                    <a:pt x="107204" y="7711"/>
                  </a:lnTo>
                  <a:cubicBezTo>
                    <a:pt x="117380" y="7958"/>
                    <a:pt x="122977" y="13386"/>
                    <a:pt x="122977" y="19061"/>
                  </a:cubicBezTo>
                  <a:cubicBezTo>
                    <a:pt x="122977" y="21528"/>
                    <a:pt x="122468" y="22021"/>
                    <a:pt x="120687" y="24735"/>
                  </a:cubicBezTo>
                  <a:lnTo>
                    <a:pt x="91686" y="66432"/>
                  </a:lnTo>
                  <a:lnTo>
                    <a:pt x="58868" y="18814"/>
                  </a:lnTo>
                  <a:cubicBezTo>
                    <a:pt x="58360" y="18074"/>
                    <a:pt x="57088" y="16100"/>
                    <a:pt x="57088" y="15113"/>
                  </a:cubicBezTo>
                  <a:cubicBezTo>
                    <a:pt x="57088" y="12152"/>
                    <a:pt x="62684" y="7958"/>
                    <a:pt x="73623" y="7711"/>
                  </a:cubicBezTo>
                  <a:lnTo>
                    <a:pt x="73623" y="63"/>
                  </a:lnTo>
                  <a:cubicBezTo>
                    <a:pt x="64720" y="803"/>
                    <a:pt x="46149" y="803"/>
                    <a:pt x="36482" y="803"/>
                  </a:cubicBezTo>
                  <a:cubicBezTo>
                    <a:pt x="28595" y="803"/>
                    <a:pt x="12823" y="556"/>
                    <a:pt x="3410" y="63"/>
                  </a:cubicBezTo>
                  <a:lnTo>
                    <a:pt x="3410" y="7711"/>
                  </a:lnTo>
                  <a:lnTo>
                    <a:pt x="8243" y="7711"/>
                  </a:lnTo>
                  <a:cubicBezTo>
                    <a:pt x="22235" y="7711"/>
                    <a:pt x="27069" y="9438"/>
                    <a:pt x="31902" y="16347"/>
                  </a:cubicBezTo>
                  <a:lnTo>
                    <a:pt x="78711" y="84936"/>
                  </a:lnTo>
                  <a:lnTo>
                    <a:pt x="36990" y="144643"/>
                  </a:lnTo>
                  <a:cubicBezTo>
                    <a:pt x="33429" y="149578"/>
                    <a:pt x="25797" y="160927"/>
                    <a:pt x="103" y="160927"/>
                  </a:cubicBezTo>
                  <a:lnTo>
                    <a:pt x="103" y="168576"/>
                  </a:lnTo>
                  <a:cubicBezTo>
                    <a:pt x="9261" y="168329"/>
                    <a:pt x="19946" y="167836"/>
                    <a:pt x="28341" y="167836"/>
                  </a:cubicBezTo>
                  <a:cubicBezTo>
                    <a:pt x="37754" y="167836"/>
                    <a:pt x="51745" y="167836"/>
                    <a:pt x="60904" y="168576"/>
                  </a:cubicBezTo>
                  <a:lnTo>
                    <a:pt x="60904" y="160927"/>
                  </a:lnTo>
                  <a:cubicBezTo>
                    <a:pt x="49201" y="160681"/>
                    <a:pt x="44877" y="154019"/>
                    <a:pt x="44877" y="149578"/>
                  </a:cubicBezTo>
                  <a:cubicBezTo>
                    <a:pt x="44877" y="147357"/>
                    <a:pt x="45640" y="146371"/>
                    <a:pt x="47421" y="143657"/>
                  </a:cubicBezTo>
                  <a:lnTo>
                    <a:pt x="83545" y="91844"/>
                  </a:lnTo>
                  <a:lnTo>
                    <a:pt x="123740" y="150812"/>
                  </a:lnTo>
                  <a:cubicBezTo>
                    <a:pt x="124249" y="151798"/>
                    <a:pt x="125012" y="152785"/>
                    <a:pt x="125012" y="153526"/>
                  </a:cubicBezTo>
                  <a:cubicBezTo>
                    <a:pt x="125012" y="156486"/>
                    <a:pt x="119415" y="160681"/>
                    <a:pt x="108476" y="160927"/>
                  </a:cubicBezTo>
                  <a:lnTo>
                    <a:pt x="108476" y="168576"/>
                  </a:lnTo>
                  <a:cubicBezTo>
                    <a:pt x="117380" y="167836"/>
                    <a:pt x="135951" y="167836"/>
                    <a:pt x="145618" y="167836"/>
                  </a:cubicBezTo>
                  <a:cubicBezTo>
                    <a:pt x="156303" y="167836"/>
                    <a:pt x="168005" y="168082"/>
                    <a:pt x="178689" y="168576"/>
                  </a:cubicBezTo>
                  <a:lnTo>
                    <a:pt x="178689" y="160927"/>
                  </a:lnTo>
                  <a:lnTo>
                    <a:pt x="173856" y="160927"/>
                  </a:lnTo>
                  <a:cubicBezTo>
                    <a:pt x="160627" y="160927"/>
                    <a:pt x="155285" y="159694"/>
                    <a:pt x="149943" y="152045"/>
                  </a:cubicBezTo>
                  <a:lnTo>
                    <a:pt x="96265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6D76EF8E-3B1E-D34D-EA81-9BEFB63056B2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0266176" y="5057318"/>
              <a:ext cx="34852" cy="246724"/>
            </a:xfrm>
            <a:custGeom>
              <a:avLst/>
              <a:gdLst>
                <a:gd name="connsiteX0" fmla="*/ 34966 w 34852"/>
                <a:gd name="connsiteY0" fmla="*/ 246788 h 246724"/>
                <a:gd name="connsiteX1" fmla="*/ 34966 w 34852"/>
                <a:gd name="connsiteY1" fmla="*/ 236919 h 246724"/>
                <a:gd name="connsiteX2" fmla="*/ 10289 w 34852"/>
                <a:gd name="connsiteY2" fmla="*/ 236919 h 246724"/>
                <a:gd name="connsiteX3" fmla="*/ 10289 w 34852"/>
                <a:gd name="connsiteY3" fmla="*/ 9932 h 246724"/>
                <a:gd name="connsiteX4" fmla="*/ 34966 w 34852"/>
                <a:gd name="connsiteY4" fmla="*/ 9932 h 246724"/>
                <a:gd name="connsiteX5" fmla="*/ 34966 w 34852"/>
                <a:gd name="connsiteY5" fmla="*/ 63 h 246724"/>
                <a:gd name="connsiteX6" fmla="*/ 114 w 34852"/>
                <a:gd name="connsiteY6" fmla="*/ 63 h 246724"/>
                <a:gd name="connsiteX7" fmla="*/ 114 w 34852"/>
                <a:gd name="connsiteY7" fmla="*/ 246788 h 246724"/>
                <a:gd name="connsiteX8" fmla="*/ 34966 w 34852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66" y="246788"/>
                  </a:moveTo>
                  <a:lnTo>
                    <a:pt x="34966" y="236919"/>
                  </a:lnTo>
                  <a:lnTo>
                    <a:pt x="10289" y="236919"/>
                  </a:lnTo>
                  <a:lnTo>
                    <a:pt x="10289" y="9932"/>
                  </a:lnTo>
                  <a:lnTo>
                    <a:pt x="34966" y="9932"/>
                  </a:lnTo>
                  <a:lnTo>
                    <a:pt x="34966" y="63"/>
                  </a:lnTo>
                  <a:lnTo>
                    <a:pt x="114" y="63"/>
                  </a:lnTo>
                  <a:lnTo>
                    <a:pt x="114" y="246788"/>
                  </a:lnTo>
                  <a:lnTo>
                    <a:pt x="34966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F9130D-1D54-A83C-1C85-7DC5EB0CABC7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0319543" y="5078043"/>
              <a:ext cx="101504" cy="164318"/>
            </a:xfrm>
            <a:custGeom>
              <a:avLst/>
              <a:gdLst>
                <a:gd name="connsiteX0" fmla="*/ 19705 w 101504"/>
                <a:gd name="connsiteY0" fmla="*/ 145384 h 164318"/>
                <a:gd name="connsiteX1" fmla="*/ 46671 w 101504"/>
                <a:gd name="connsiteY1" fmla="*/ 119971 h 164318"/>
                <a:gd name="connsiteX2" fmla="*/ 101621 w 101504"/>
                <a:gd name="connsiteY2" fmla="*/ 47927 h 164318"/>
                <a:gd name="connsiteX3" fmla="*/ 47689 w 101504"/>
                <a:gd name="connsiteY3" fmla="*/ 63 h 164318"/>
                <a:gd name="connsiteX4" fmla="*/ 116 w 101504"/>
                <a:gd name="connsiteY4" fmla="*/ 44720 h 164318"/>
                <a:gd name="connsiteX5" fmla="*/ 13599 w 101504"/>
                <a:gd name="connsiteY5" fmla="*/ 58537 h 164318"/>
                <a:gd name="connsiteX6" fmla="*/ 26828 w 101504"/>
                <a:gd name="connsiteY6" fmla="*/ 45460 h 164318"/>
                <a:gd name="connsiteX7" fmla="*/ 13345 w 101504"/>
                <a:gd name="connsiteY7" fmla="*/ 32630 h 164318"/>
                <a:gd name="connsiteX8" fmla="*/ 10038 w 101504"/>
                <a:gd name="connsiteY8" fmla="*/ 32877 h 164318"/>
                <a:gd name="connsiteX9" fmla="*/ 44381 w 101504"/>
                <a:gd name="connsiteY9" fmla="*/ 7711 h 164318"/>
                <a:gd name="connsiteX10" fmla="*/ 78471 w 101504"/>
                <a:gd name="connsiteY10" fmla="*/ 47927 h 164318"/>
                <a:gd name="connsiteX11" fmla="*/ 51759 w 101504"/>
                <a:gd name="connsiteY11" fmla="*/ 102454 h 164318"/>
                <a:gd name="connsiteX12" fmla="*/ 2915 w 101504"/>
                <a:gd name="connsiteY12" fmla="*/ 155253 h 164318"/>
                <a:gd name="connsiteX13" fmla="*/ 116 w 101504"/>
                <a:gd name="connsiteY13" fmla="*/ 164381 h 164318"/>
                <a:gd name="connsiteX14" fmla="*/ 94498 w 101504"/>
                <a:gd name="connsiteY14" fmla="*/ 164381 h 164318"/>
                <a:gd name="connsiteX15" fmla="*/ 101621 w 101504"/>
                <a:gd name="connsiteY15" fmla="*/ 121451 h 164318"/>
                <a:gd name="connsiteX16" fmla="*/ 95261 w 101504"/>
                <a:gd name="connsiteY16" fmla="*/ 121451 h 164318"/>
                <a:gd name="connsiteX17" fmla="*/ 89664 w 101504"/>
                <a:gd name="connsiteY17" fmla="*/ 143410 h 164318"/>
                <a:gd name="connsiteX18" fmla="*/ 65496 w 101504"/>
                <a:gd name="connsiteY18" fmla="*/ 145384 h 164318"/>
                <a:gd name="connsiteX19" fmla="*/ 19705 w 101504"/>
                <a:gd name="connsiteY19" fmla="*/ 145384 h 1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1504" h="164318">
                  <a:moveTo>
                    <a:pt x="19705" y="145384"/>
                  </a:moveTo>
                  <a:lnTo>
                    <a:pt x="46671" y="119971"/>
                  </a:lnTo>
                  <a:cubicBezTo>
                    <a:pt x="86357" y="85923"/>
                    <a:pt x="101621" y="72600"/>
                    <a:pt x="101621" y="47927"/>
                  </a:cubicBezTo>
                  <a:cubicBezTo>
                    <a:pt x="101621" y="19801"/>
                    <a:pt x="78725" y="63"/>
                    <a:pt x="47689" y="63"/>
                  </a:cubicBezTo>
                  <a:cubicBezTo>
                    <a:pt x="18942" y="63"/>
                    <a:pt x="116" y="22761"/>
                    <a:pt x="116" y="44720"/>
                  </a:cubicBezTo>
                  <a:cubicBezTo>
                    <a:pt x="116" y="58537"/>
                    <a:pt x="12836" y="58537"/>
                    <a:pt x="13599" y="58537"/>
                  </a:cubicBezTo>
                  <a:cubicBezTo>
                    <a:pt x="17924" y="58537"/>
                    <a:pt x="26828" y="55576"/>
                    <a:pt x="26828" y="45460"/>
                  </a:cubicBezTo>
                  <a:cubicBezTo>
                    <a:pt x="26828" y="39045"/>
                    <a:pt x="22249" y="32630"/>
                    <a:pt x="13345" y="32630"/>
                  </a:cubicBezTo>
                  <a:cubicBezTo>
                    <a:pt x="11310" y="32630"/>
                    <a:pt x="10801" y="32630"/>
                    <a:pt x="10038" y="32877"/>
                  </a:cubicBezTo>
                  <a:cubicBezTo>
                    <a:pt x="15889" y="16840"/>
                    <a:pt x="29626" y="7711"/>
                    <a:pt x="44381" y="7711"/>
                  </a:cubicBezTo>
                  <a:cubicBezTo>
                    <a:pt x="67532" y="7711"/>
                    <a:pt x="78471" y="27696"/>
                    <a:pt x="78471" y="47927"/>
                  </a:cubicBezTo>
                  <a:cubicBezTo>
                    <a:pt x="78471" y="67665"/>
                    <a:pt x="65751" y="87157"/>
                    <a:pt x="51759" y="102454"/>
                  </a:cubicBezTo>
                  <a:lnTo>
                    <a:pt x="2915" y="155253"/>
                  </a:lnTo>
                  <a:cubicBezTo>
                    <a:pt x="116" y="157967"/>
                    <a:pt x="116" y="158460"/>
                    <a:pt x="116" y="164381"/>
                  </a:cubicBezTo>
                  <a:lnTo>
                    <a:pt x="94498" y="164381"/>
                  </a:lnTo>
                  <a:lnTo>
                    <a:pt x="101621" y="121451"/>
                  </a:lnTo>
                  <a:lnTo>
                    <a:pt x="95261" y="121451"/>
                  </a:lnTo>
                  <a:cubicBezTo>
                    <a:pt x="93989" y="128853"/>
                    <a:pt x="92208" y="139709"/>
                    <a:pt x="89664" y="143410"/>
                  </a:cubicBezTo>
                  <a:cubicBezTo>
                    <a:pt x="87883" y="145384"/>
                    <a:pt x="71093" y="145384"/>
                    <a:pt x="65496" y="145384"/>
                  </a:cubicBezTo>
                  <a:lnTo>
                    <a:pt x="19705" y="145384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278CFE75-2207-C13C-9874-76A59348F79E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0439619" y="5057318"/>
              <a:ext cx="34852" cy="246724"/>
            </a:xfrm>
            <a:custGeom>
              <a:avLst/>
              <a:gdLst>
                <a:gd name="connsiteX0" fmla="*/ 34974 w 34852"/>
                <a:gd name="connsiteY0" fmla="*/ 63 h 246724"/>
                <a:gd name="connsiteX1" fmla="*/ 121 w 34852"/>
                <a:gd name="connsiteY1" fmla="*/ 63 h 246724"/>
                <a:gd name="connsiteX2" fmla="*/ 121 w 34852"/>
                <a:gd name="connsiteY2" fmla="*/ 9932 h 246724"/>
                <a:gd name="connsiteX3" fmla="*/ 24798 w 34852"/>
                <a:gd name="connsiteY3" fmla="*/ 9932 h 246724"/>
                <a:gd name="connsiteX4" fmla="*/ 24798 w 34852"/>
                <a:gd name="connsiteY4" fmla="*/ 236919 h 246724"/>
                <a:gd name="connsiteX5" fmla="*/ 121 w 34852"/>
                <a:gd name="connsiteY5" fmla="*/ 236919 h 246724"/>
                <a:gd name="connsiteX6" fmla="*/ 121 w 34852"/>
                <a:gd name="connsiteY6" fmla="*/ 246788 h 246724"/>
                <a:gd name="connsiteX7" fmla="*/ 34974 w 34852"/>
                <a:gd name="connsiteY7" fmla="*/ 246788 h 246724"/>
                <a:gd name="connsiteX8" fmla="*/ 34974 w 34852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52" h="246724">
                  <a:moveTo>
                    <a:pt x="34974" y="63"/>
                  </a:moveTo>
                  <a:lnTo>
                    <a:pt x="121" y="63"/>
                  </a:lnTo>
                  <a:lnTo>
                    <a:pt x="121" y="9932"/>
                  </a:lnTo>
                  <a:lnTo>
                    <a:pt x="24798" y="9932"/>
                  </a:lnTo>
                  <a:lnTo>
                    <a:pt x="24798" y="236919"/>
                  </a:lnTo>
                  <a:lnTo>
                    <a:pt x="121" y="236919"/>
                  </a:lnTo>
                  <a:lnTo>
                    <a:pt x="121" y="246788"/>
                  </a:lnTo>
                  <a:lnTo>
                    <a:pt x="34974" y="246788"/>
                  </a:lnTo>
                  <a:lnTo>
                    <a:pt x="34974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grpSp>
        <p:nvGrpSpPr>
          <p:cNvPr id="488" name="Group 487" descr="\documentclass{article}&#10;\usepackage{amsmath}&#10;\pagestyle{empty}&#10;\begin{document}&#10;&#10;&#10;CXLS [3]&#10;&#10;\end{document}" title="IguanaTex Vector Display">
            <a:extLst>
              <a:ext uri="{FF2B5EF4-FFF2-40B4-BE49-F238E27FC236}">
                <a16:creationId xmlns:a16="http://schemas.microsoft.com/office/drawing/2014/main" id="{14A125C9-99DD-7163-B9A4-43E168F81195}"/>
              </a:ext>
            </a:extLst>
          </p:cNvPr>
          <p:cNvGrpSpPr>
            <a:grpSpLocks noChangeAspect="1"/>
          </p:cNvGrpSpPr>
          <p:nvPr>
            <p:custDataLst>
              <p:tags r:id="rId10"/>
            </p:custDataLst>
          </p:nvPr>
        </p:nvGrpSpPr>
        <p:grpSpPr>
          <a:xfrm rot="20940000">
            <a:off x="4507359" y="4234035"/>
            <a:ext cx="914529" cy="227742"/>
            <a:chOff x="9310590" y="5473694"/>
            <a:chExt cx="990754" cy="246724"/>
          </a:xfrm>
          <a:solidFill>
            <a:srgbClr val="0000FF"/>
          </a:solidFill>
        </p:grpSpPr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FA7CB53C-9A96-2088-60C3-D45EDDC2C371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310590" y="5484797"/>
              <a:ext cx="156034" cy="179368"/>
            </a:xfrm>
            <a:custGeom>
              <a:avLst/>
              <a:gdLst>
                <a:gd name="connsiteX0" fmla="*/ 77 w 156034"/>
                <a:gd name="connsiteY0" fmla="*/ 89624 h 179368"/>
                <a:gd name="connsiteX1" fmla="*/ 89239 w 156034"/>
                <a:gd name="connsiteY1" fmla="*/ 179432 h 179368"/>
                <a:gd name="connsiteX2" fmla="*/ 156111 w 156034"/>
                <a:gd name="connsiteY2" fmla="*/ 116517 h 179368"/>
                <a:gd name="connsiteX3" fmla="*/ 152780 w 156034"/>
                <a:gd name="connsiteY3" fmla="*/ 112323 h 179368"/>
                <a:gd name="connsiteX4" fmla="*/ 149706 w 156034"/>
                <a:gd name="connsiteY4" fmla="*/ 116270 h 179368"/>
                <a:gd name="connsiteX5" fmla="*/ 92314 w 156034"/>
                <a:gd name="connsiteY5" fmla="*/ 171783 h 179368"/>
                <a:gd name="connsiteX6" fmla="*/ 26467 w 156034"/>
                <a:gd name="connsiteY6" fmla="*/ 89871 h 179368"/>
                <a:gd name="connsiteX7" fmla="*/ 92058 w 156034"/>
                <a:gd name="connsiteY7" fmla="*/ 7711 h 179368"/>
                <a:gd name="connsiteX8" fmla="*/ 147912 w 156034"/>
                <a:gd name="connsiteY8" fmla="*/ 66185 h 179368"/>
                <a:gd name="connsiteX9" fmla="*/ 152012 w 156034"/>
                <a:gd name="connsiteY9" fmla="*/ 70379 h 179368"/>
                <a:gd name="connsiteX10" fmla="*/ 156111 w 156034"/>
                <a:gd name="connsiteY10" fmla="*/ 64458 h 179368"/>
                <a:gd name="connsiteX11" fmla="*/ 156111 w 156034"/>
                <a:gd name="connsiteY11" fmla="*/ 5984 h 179368"/>
                <a:gd name="connsiteX12" fmla="*/ 153293 w 156034"/>
                <a:gd name="connsiteY12" fmla="*/ 63 h 179368"/>
                <a:gd name="connsiteX13" fmla="*/ 149193 w 156034"/>
                <a:gd name="connsiteY13" fmla="*/ 3023 h 179368"/>
                <a:gd name="connsiteX14" fmla="*/ 136383 w 156034"/>
                <a:gd name="connsiteY14" fmla="*/ 21281 h 179368"/>
                <a:gd name="connsiteX15" fmla="*/ 89239 w 156034"/>
                <a:gd name="connsiteY15" fmla="*/ 63 h 179368"/>
                <a:gd name="connsiteX16" fmla="*/ 77 w 156034"/>
                <a:gd name="connsiteY16" fmla="*/ 89624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6034" h="179368">
                  <a:moveTo>
                    <a:pt x="77" y="89624"/>
                  </a:moveTo>
                  <a:cubicBezTo>
                    <a:pt x="77" y="140696"/>
                    <a:pt x="41583" y="179432"/>
                    <a:pt x="89239" y="179432"/>
                  </a:cubicBezTo>
                  <a:cubicBezTo>
                    <a:pt x="131002" y="179432"/>
                    <a:pt x="156111" y="145137"/>
                    <a:pt x="156111" y="116517"/>
                  </a:cubicBezTo>
                  <a:cubicBezTo>
                    <a:pt x="156111" y="114050"/>
                    <a:pt x="156111" y="112323"/>
                    <a:pt x="152780" y="112323"/>
                  </a:cubicBezTo>
                  <a:cubicBezTo>
                    <a:pt x="149962" y="112323"/>
                    <a:pt x="149962" y="113803"/>
                    <a:pt x="149706" y="116270"/>
                  </a:cubicBezTo>
                  <a:cubicBezTo>
                    <a:pt x="147656" y="151552"/>
                    <a:pt x="120241" y="171783"/>
                    <a:pt x="92314" y="171783"/>
                  </a:cubicBezTo>
                  <a:cubicBezTo>
                    <a:pt x="76685" y="171783"/>
                    <a:pt x="26467" y="163395"/>
                    <a:pt x="26467" y="89871"/>
                  </a:cubicBezTo>
                  <a:cubicBezTo>
                    <a:pt x="26467" y="16100"/>
                    <a:pt x="76429" y="7711"/>
                    <a:pt x="92058" y="7711"/>
                  </a:cubicBezTo>
                  <a:cubicBezTo>
                    <a:pt x="119985" y="7711"/>
                    <a:pt x="142788" y="30163"/>
                    <a:pt x="147912" y="66185"/>
                  </a:cubicBezTo>
                  <a:cubicBezTo>
                    <a:pt x="148425" y="69639"/>
                    <a:pt x="148425" y="70379"/>
                    <a:pt x="152012" y="70379"/>
                  </a:cubicBezTo>
                  <a:cubicBezTo>
                    <a:pt x="156111" y="70379"/>
                    <a:pt x="156111" y="69639"/>
                    <a:pt x="156111" y="64458"/>
                  </a:cubicBezTo>
                  <a:lnTo>
                    <a:pt x="156111" y="5984"/>
                  </a:lnTo>
                  <a:cubicBezTo>
                    <a:pt x="156111" y="1790"/>
                    <a:pt x="156111" y="63"/>
                    <a:pt x="153293" y="63"/>
                  </a:cubicBezTo>
                  <a:cubicBezTo>
                    <a:pt x="152268" y="63"/>
                    <a:pt x="151243" y="63"/>
                    <a:pt x="149193" y="3023"/>
                  </a:cubicBezTo>
                  <a:lnTo>
                    <a:pt x="136383" y="21281"/>
                  </a:lnTo>
                  <a:cubicBezTo>
                    <a:pt x="126903" y="12399"/>
                    <a:pt x="113836" y="63"/>
                    <a:pt x="89239" y="63"/>
                  </a:cubicBezTo>
                  <a:cubicBezTo>
                    <a:pt x="41327" y="63"/>
                    <a:pt x="77" y="39292"/>
                    <a:pt x="77" y="8962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5727CD47-877D-735D-EA93-7D3641313E8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487435" y="5490225"/>
              <a:ext cx="179862" cy="168513"/>
            </a:xfrm>
            <a:custGeom>
              <a:avLst/>
              <a:gdLst>
                <a:gd name="connsiteX0" fmla="*/ 96933 w 179862"/>
                <a:gd name="connsiteY0" fmla="*/ 73340 h 168513"/>
                <a:gd name="connsiteX1" fmla="*/ 132034 w 179862"/>
                <a:gd name="connsiteY1" fmla="*/ 23748 h 168513"/>
                <a:gd name="connsiteX2" fmla="*/ 169185 w 179862"/>
                <a:gd name="connsiteY2" fmla="*/ 7711 h 168513"/>
                <a:gd name="connsiteX3" fmla="*/ 169185 w 179862"/>
                <a:gd name="connsiteY3" fmla="*/ 63 h 168513"/>
                <a:gd name="connsiteX4" fmla="*/ 140746 w 179862"/>
                <a:gd name="connsiteY4" fmla="*/ 803 h 168513"/>
                <a:gd name="connsiteX5" fmla="*/ 107950 w 179862"/>
                <a:gd name="connsiteY5" fmla="*/ 63 h 168513"/>
                <a:gd name="connsiteX6" fmla="*/ 107950 w 179862"/>
                <a:gd name="connsiteY6" fmla="*/ 7711 h 168513"/>
                <a:gd name="connsiteX7" fmla="*/ 123835 w 179862"/>
                <a:gd name="connsiteY7" fmla="*/ 19061 h 168513"/>
                <a:gd name="connsiteX8" fmla="*/ 121529 w 179862"/>
                <a:gd name="connsiteY8" fmla="*/ 24735 h 168513"/>
                <a:gd name="connsiteX9" fmla="*/ 92321 w 179862"/>
                <a:gd name="connsiteY9" fmla="*/ 66432 h 168513"/>
                <a:gd name="connsiteX10" fmla="*/ 59269 w 179862"/>
                <a:gd name="connsiteY10" fmla="*/ 18814 h 168513"/>
                <a:gd name="connsiteX11" fmla="*/ 57476 w 179862"/>
                <a:gd name="connsiteY11" fmla="*/ 15113 h 168513"/>
                <a:gd name="connsiteX12" fmla="*/ 74130 w 179862"/>
                <a:gd name="connsiteY12" fmla="*/ 7711 h 168513"/>
                <a:gd name="connsiteX13" fmla="*/ 74130 w 179862"/>
                <a:gd name="connsiteY13" fmla="*/ 63 h 168513"/>
                <a:gd name="connsiteX14" fmla="*/ 36723 w 179862"/>
                <a:gd name="connsiteY14" fmla="*/ 803 h 168513"/>
                <a:gd name="connsiteX15" fmla="*/ 3415 w 179862"/>
                <a:gd name="connsiteY15" fmla="*/ 63 h 168513"/>
                <a:gd name="connsiteX16" fmla="*/ 3415 w 179862"/>
                <a:gd name="connsiteY16" fmla="*/ 7711 h 168513"/>
                <a:gd name="connsiteX17" fmla="*/ 8283 w 179862"/>
                <a:gd name="connsiteY17" fmla="*/ 7711 h 168513"/>
                <a:gd name="connsiteX18" fmla="*/ 32111 w 179862"/>
                <a:gd name="connsiteY18" fmla="*/ 16347 h 168513"/>
                <a:gd name="connsiteX19" fmla="*/ 79254 w 179862"/>
                <a:gd name="connsiteY19" fmla="*/ 84936 h 168513"/>
                <a:gd name="connsiteX20" fmla="*/ 37235 w 179862"/>
                <a:gd name="connsiteY20" fmla="*/ 144643 h 168513"/>
                <a:gd name="connsiteX21" fmla="*/ 84 w 179862"/>
                <a:gd name="connsiteY21" fmla="*/ 160927 h 168513"/>
                <a:gd name="connsiteX22" fmla="*/ 84 w 179862"/>
                <a:gd name="connsiteY22" fmla="*/ 168576 h 168513"/>
                <a:gd name="connsiteX23" fmla="*/ 28524 w 179862"/>
                <a:gd name="connsiteY23" fmla="*/ 167836 h 168513"/>
                <a:gd name="connsiteX24" fmla="*/ 61319 w 179862"/>
                <a:gd name="connsiteY24" fmla="*/ 168576 h 168513"/>
                <a:gd name="connsiteX25" fmla="*/ 61319 w 179862"/>
                <a:gd name="connsiteY25" fmla="*/ 160927 h 168513"/>
                <a:gd name="connsiteX26" fmla="*/ 45178 w 179862"/>
                <a:gd name="connsiteY26" fmla="*/ 149578 h 168513"/>
                <a:gd name="connsiteX27" fmla="*/ 47740 w 179862"/>
                <a:gd name="connsiteY27" fmla="*/ 143657 h 168513"/>
                <a:gd name="connsiteX28" fmla="*/ 84122 w 179862"/>
                <a:gd name="connsiteY28" fmla="*/ 91844 h 168513"/>
                <a:gd name="connsiteX29" fmla="*/ 124604 w 179862"/>
                <a:gd name="connsiteY29" fmla="*/ 150812 h 168513"/>
                <a:gd name="connsiteX30" fmla="*/ 125885 w 179862"/>
                <a:gd name="connsiteY30" fmla="*/ 153526 h 168513"/>
                <a:gd name="connsiteX31" fmla="*/ 109231 w 179862"/>
                <a:gd name="connsiteY31" fmla="*/ 160927 h 168513"/>
                <a:gd name="connsiteX32" fmla="*/ 109231 w 179862"/>
                <a:gd name="connsiteY32" fmla="*/ 168576 h 168513"/>
                <a:gd name="connsiteX33" fmla="*/ 146638 w 179862"/>
                <a:gd name="connsiteY33" fmla="*/ 167836 h 168513"/>
                <a:gd name="connsiteX34" fmla="*/ 179946 w 179862"/>
                <a:gd name="connsiteY34" fmla="*/ 168576 h 168513"/>
                <a:gd name="connsiteX35" fmla="*/ 179946 w 179862"/>
                <a:gd name="connsiteY35" fmla="*/ 160927 h 168513"/>
                <a:gd name="connsiteX36" fmla="*/ 175078 w 179862"/>
                <a:gd name="connsiteY36" fmla="*/ 160927 h 168513"/>
                <a:gd name="connsiteX37" fmla="*/ 150994 w 179862"/>
                <a:gd name="connsiteY37" fmla="*/ 152045 h 168513"/>
                <a:gd name="connsiteX38" fmla="*/ 96933 w 179862"/>
                <a:gd name="connsiteY38" fmla="*/ 73340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9862" h="168513">
                  <a:moveTo>
                    <a:pt x="96933" y="73340"/>
                  </a:moveTo>
                  <a:lnTo>
                    <a:pt x="132034" y="23748"/>
                  </a:lnTo>
                  <a:cubicBezTo>
                    <a:pt x="137671" y="15853"/>
                    <a:pt x="146382" y="7958"/>
                    <a:pt x="169185" y="7711"/>
                  </a:cubicBezTo>
                  <a:lnTo>
                    <a:pt x="169185" y="63"/>
                  </a:lnTo>
                  <a:cubicBezTo>
                    <a:pt x="159193" y="309"/>
                    <a:pt x="147151" y="803"/>
                    <a:pt x="140746" y="803"/>
                  </a:cubicBezTo>
                  <a:cubicBezTo>
                    <a:pt x="130497" y="803"/>
                    <a:pt x="118199" y="803"/>
                    <a:pt x="107950" y="63"/>
                  </a:cubicBezTo>
                  <a:lnTo>
                    <a:pt x="107950" y="7711"/>
                  </a:lnTo>
                  <a:cubicBezTo>
                    <a:pt x="118199" y="7958"/>
                    <a:pt x="123835" y="13386"/>
                    <a:pt x="123835" y="19061"/>
                  </a:cubicBezTo>
                  <a:cubicBezTo>
                    <a:pt x="123835" y="21528"/>
                    <a:pt x="123323" y="22021"/>
                    <a:pt x="121529" y="24735"/>
                  </a:cubicBezTo>
                  <a:lnTo>
                    <a:pt x="92321" y="66432"/>
                  </a:lnTo>
                  <a:lnTo>
                    <a:pt x="59269" y="18814"/>
                  </a:lnTo>
                  <a:cubicBezTo>
                    <a:pt x="58757" y="18074"/>
                    <a:pt x="57476" y="16100"/>
                    <a:pt x="57476" y="15113"/>
                  </a:cubicBezTo>
                  <a:cubicBezTo>
                    <a:pt x="57476" y="12152"/>
                    <a:pt x="63113" y="7958"/>
                    <a:pt x="74130" y="7711"/>
                  </a:cubicBezTo>
                  <a:lnTo>
                    <a:pt x="74130" y="63"/>
                  </a:lnTo>
                  <a:cubicBezTo>
                    <a:pt x="65162" y="803"/>
                    <a:pt x="46459" y="803"/>
                    <a:pt x="36723" y="803"/>
                  </a:cubicBezTo>
                  <a:cubicBezTo>
                    <a:pt x="28780" y="803"/>
                    <a:pt x="12895" y="556"/>
                    <a:pt x="3415" y="63"/>
                  </a:cubicBezTo>
                  <a:lnTo>
                    <a:pt x="3415" y="7711"/>
                  </a:lnTo>
                  <a:lnTo>
                    <a:pt x="8283" y="7711"/>
                  </a:lnTo>
                  <a:cubicBezTo>
                    <a:pt x="22375" y="7711"/>
                    <a:pt x="27243" y="9438"/>
                    <a:pt x="32111" y="16347"/>
                  </a:cubicBezTo>
                  <a:lnTo>
                    <a:pt x="79254" y="84936"/>
                  </a:lnTo>
                  <a:lnTo>
                    <a:pt x="37235" y="144643"/>
                  </a:lnTo>
                  <a:cubicBezTo>
                    <a:pt x="33648" y="149578"/>
                    <a:pt x="25962" y="160927"/>
                    <a:pt x="84" y="160927"/>
                  </a:cubicBezTo>
                  <a:lnTo>
                    <a:pt x="84" y="168576"/>
                  </a:lnTo>
                  <a:cubicBezTo>
                    <a:pt x="9308" y="168329"/>
                    <a:pt x="20069" y="167836"/>
                    <a:pt x="28524" y="167836"/>
                  </a:cubicBezTo>
                  <a:cubicBezTo>
                    <a:pt x="38004" y="167836"/>
                    <a:pt x="52095" y="167836"/>
                    <a:pt x="61319" y="168576"/>
                  </a:cubicBezTo>
                  <a:lnTo>
                    <a:pt x="61319" y="160927"/>
                  </a:lnTo>
                  <a:cubicBezTo>
                    <a:pt x="49533" y="160681"/>
                    <a:pt x="45178" y="154019"/>
                    <a:pt x="45178" y="149578"/>
                  </a:cubicBezTo>
                  <a:cubicBezTo>
                    <a:pt x="45178" y="147357"/>
                    <a:pt x="45946" y="146371"/>
                    <a:pt x="47740" y="143657"/>
                  </a:cubicBezTo>
                  <a:lnTo>
                    <a:pt x="84122" y="91844"/>
                  </a:lnTo>
                  <a:lnTo>
                    <a:pt x="124604" y="150812"/>
                  </a:lnTo>
                  <a:cubicBezTo>
                    <a:pt x="125116" y="151798"/>
                    <a:pt x="125885" y="152785"/>
                    <a:pt x="125885" y="153526"/>
                  </a:cubicBezTo>
                  <a:cubicBezTo>
                    <a:pt x="125885" y="156486"/>
                    <a:pt x="120248" y="160681"/>
                    <a:pt x="109231" y="160927"/>
                  </a:cubicBezTo>
                  <a:lnTo>
                    <a:pt x="109231" y="168576"/>
                  </a:lnTo>
                  <a:cubicBezTo>
                    <a:pt x="118199" y="167836"/>
                    <a:pt x="136902" y="167836"/>
                    <a:pt x="146638" y="167836"/>
                  </a:cubicBezTo>
                  <a:cubicBezTo>
                    <a:pt x="157399" y="167836"/>
                    <a:pt x="169185" y="168082"/>
                    <a:pt x="179946" y="168576"/>
                  </a:cubicBezTo>
                  <a:lnTo>
                    <a:pt x="179946" y="160927"/>
                  </a:lnTo>
                  <a:lnTo>
                    <a:pt x="175078" y="160927"/>
                  </a:lnTo>
                  <a:cubicBezTo>
                    <a:pt x="161755" y="160927"/>
                    <a:pt x="156375" y="159694"/>
                    <a:pt x="150994" y="152045"/>
                  </a:cubicBezTo>
                  <a:lnTo>
                    <a:pt x="96933" y="73340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A0AD462F-FA4A-4BA1-C132-D489E8868D3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9681902" y="5490225"/>
              <a:ext cx="140661" cy="168513"/>
            </a:xfrm>
            <a:custGeom>
              <a:avLst/>
              <a:gdLst>
                <a:gd name="connsiteX0" fmla="*/ 140753 w 140661"/>
                <a:gd name="connsiteY0" fmla="*/ 104921 h 168513"/>
                <a:gd name="connsiteX1" fmla="*/ 134348 w 140661"/>
                <a:gd name="connsiteY1" fmla="*/ 104921 h 168513"/>
                <a:gd name="connsiteX2" fmla="*/ 82849 w 140661"/>
                <a:gd name="connsiteY2" fmla="*/ 160927 h 168513"/>
                <a:gd name="connsiteX3" fmla="*/ 61839 w 140661"/>
                <a:gd name="connsiteY3" fmla="*/ 160927 h 168513"/>
                <a:gd name="connsiteX4" fmla="*/ 49285 w 140661"/>
                <a:gd name="connsiteY4" fmla="*/ 151058 h 168513"/>
                <a:gd name="connsiteX5" fmla="*/ 49285 w 140661"/>
                <a:gd name="connsiteY5" fmla="*/ 19554 h 168513"/>
                <a:gd name="connsiteX6" fmla="*/ 73625 w 140661"/>
                <a:gd name="connsiteY6" fmla="*/ 7711 h 168513"/>
                <a:gd name="connsiteX7" fmla="*/ 82080 w 140661"/>
                <a:gd name="connsiteY7" fmla="*/ 7711 h 168513"/>
                <a:gd name="connsiteX8" fmla="*/ 82080 w 140661"/>
                <a:gd name="connsiteY8" fmla="*/ 63 h 168513"/>
                <a:gd name="connsiteX9" fmla="*/ 39036 w 140661"/>
                <a:gd name="connsiteY9" fmla="*/ 803 h 168513"/>
                <a:gd name="connsiteX10" fmla="*/ 91 w 140661"/>
                <a:gd name="connsiteY10" fmla="*/ 63 h 168513"/>
                <a:gd name="connsiteX11" fmla="*/ 91 w 140661"/>
                <a:gd name="connsiteY11" fmla="*/ 7711 h 168513"/>
                <a:gd name="connsiteX12" fmla="*/ 6241 w 140661"/>
                <a:gd name="connsiteY12" fmla="*/ 7711 h 168513"/>
                <a:gd name="connsiteX13" fmla="*/ 26481 w 140661"/>
                <a:gd name="connsiteY13" fmla="*/ 19307 h 168513"/>
                <a:gd name="connsiteX14" fmla="*/ 26481 w 140661"/>
                <a:gd name="connsiteY14" fmla="*/ 149331 h 168513"/>
                <a:gd name="connsiteX15" fmla="*/ 6241 w 140661"/>
                <a:gd name="connsiteY15" fmla="*/ 160927 h 168513"/>
                <a:gd name="connsiteX16" fmla="*/ 91 w 140661"/>
                <a:gd name="connsiteY16" fmla="*/ 160927 h 168513"/>
                <a:gd name="connsiteX17" fmla="*/ 91 w 140661"/>
                <a:gd name="connsiteY17" fmla="*/ 168576 h 168513"/>
                <a:gd name="connsiteX18" fmla="*/ 133579 w 140661"/>
                <a:gd name="connsiteY18" fmla="*/ 168576 h 168513"/>
                <a:gd name="connsiteX19" fmla="*/ 140753 w 140661"/>
                <a:gd name="connsiteY19" fmla="*/ 104921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661" h="168513">
                  <a:moveTo>
                    <a:pt x="140753" y="104921"/>
                  </a:moveTo>
                  <a:lnTo>
                    <a:pt x="134348" y="104921"/>
                  </a:lnTo>
                  <a:cubicBezTo>
                    <a:pt x="131529" y="130087"/>
                    <a:pt x="127942" y="160927"/>
                    <a:pt x="82849" y="160927"/>
                  </a:cubicBezTo>
                  <a:lnTo>
                    <a:pt x="61839" y="160927"/>
                  </a:lnTo>
                  <a:cubicBezTo>
                    <a:pt x="49797" y="160927"/>
                    <a:pt x="49285" y="159200"/>
                    <a:pt x="49285" y="151058"/>
                  </a:cubicBezTo>
                  <a:lnTo>
                    <a:pt x="49285" y="19554"/>
                  </a:lnTo>
                  <a:cubicBezTo>
                    <a:pt x="49285" y="11165"/>
                    <a:pt x="49285" y="7711"/>
                    <a:pt x="73625" y="7711"/>
                  </a:cubicBezTo>
                  <a:lnTo>
                    <a:pt x="82080" y="7711"/>
                  </a:lnTo>
                  <a:lnTo>
                    <a:pt x="82080" y="63"/>
                  </a:lnTo>
                  <a:cubicBezTo>
                    <a:pt x="72856" y="803"/>
                    <a:pt x="49541" y="803"/>
                    <a:pt x="39036" y="803"/>
                  </a:cubicBezTo>
                  <a:cubicBezTo>
                    <a:pt x="29044" y="803"/>
                    <a:pt x="9059" y="803"/>
                    <a:pt x="91" y="63"/>
                  </a:cubicBezTo>
                  <a:lnTo>
                    <a:pt x="91" y="7711"/>
                  </a:lnTo>
                  <a:lnTo>
                    <a:pt x="6241" y="7711"/>
                  </a:lnTo>
                  <a:cubicBezTo>
                    <a:pt x="25969" y="7711"/>
                    <a:pt x="26481" y="10425"/>
                    <a:pt x="26481" y="19307"/>
                  </a:cubicBezTo>
                  <a:lnTo>
                    <a:pt x="26481" y="149331"/>
                  </a:lnTo>
                  <a:cubicBezTo>
                    <a:pt x="26481" y="158213"/>
                    <a:pt x="25969" y="160927"/>
                    <a:pt x="6241" y="160927"/>
                  </a:cubicBezTo>
                  <a:lnTo>
                    <a:pt x="91" y="160927"/>
                  </a:lnTo>
                  <a:lnTo>
                    <a:pt x="91" y="168576"/>
                  </a:lnTo>
                  <a:lnTo>
                    <a:pt x="133579" y="168576"/>
                  </a:lnTo>
                  <a:lnTo>
                    <a:pt x="140753" y="104921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F17E558-9D3D-11C9-1757-F0A940235BD8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9847929" y="5484797"/>
              <a:ext cx="113502" cy="179368"/>
            </a:xfrm>
            <a:custGeom>
              <a:avLst/>
              <a:gdLst>
                <a:gd name="connsiteX0" fmla="*/ 75168 w 113502"/>
                <a:gd name="connsiteY0" fmla="*/ 78275 h 179368"/>
                <a:gd name="connsiteX1" fmla="*/ 42373 w 113502"/>
                <a:gd name="connsiteY1" fmla="*/ 70626 h 179368"/>
                <a:gd name="connsiteX2" fmla="*/ 16495 w 113502"/>
                <a:gd name="connsiteY2" fmla="*/ 39292 h 179368"/>
                <a:gd name="connsiteX3" fmla="*/ 50316 w 113502"/>
                <a:gd name="connsiteY3" fmla="*/ 6971 h 179368"/>
                <a:gd name="connsiteX4" fmla="*/ 100277 w 113502"/>
                <a:gd name="connsiteY4" fmla="*/ 58537 h 179368"/>
                <a:gd name="connsiteX5" fmla="*/ 103352 w 113502"/>
                <a:gd name="connsiteY5" fmla="*/ 61497 h 179368"/>
                <a:gd name="connsiteX6" fmla="*/ 106683 w 113502"/>
                <a:gd name="connsiteY6" fmla="*/ 55576 h 179368"/>
                <a:gd name="connsiteX7" fmla="*/ 106683 w 113502"/>
                <a:gd name="connsiteY7" fmla="*/ 5984 h 179368"/>
                <a:gd name="connsiteX8" fmla="*/ 103864 w 113502"/>
                <a:gd name="connsiteY8" fmla="*/ 63 h 179368"/>
                <a:gd name="connsiteX9" fmla="*/ 100021 w 113502"/>
                <a:gd name="connsiteY9" fmla="*/ 3270 h 179368"/>
                <a:gd name="connsiteX10" fmla="*/ 91054 w 113502"/>
                <a:gd name="connsiteY10" fmla="*/ 17334 h 179368"/>
                <a:gd name="connsiteX11" fmla="*/ 50059 w 113502"/>
                <a:gd name="connsiteY11" fmla="*/ 63 h 179368"/>
                <a:gd name="connsiteX12" fmla="*/ 98 w 113502"/>
                <a:gd name="connsiteY12" fmla="*/ 47927 h 179368"/>
                <a:gd name="connsiteX13" fmla="*/ 33662 w 113502"/>
                <a:gd name="connsiteY13" fmla="*/ 93078 h 179368"/>
                <a:gd name="connsiteX14" fmla="*/ 67482 w 113502"/>
                <a:gd name="connsiteY14" fmla="*/ 101220 h 179368"/>
                <a:gd name="connsiteX15" fmla="*/ 89260 w 113502"/>
                <a:gd name="connsiteY15" fmla="*/ 113803 h 179368"/>
                <a:gd name="connsiteX16" fmla="*/ 97203 w 113502"/>
                <a:gd name="connsiteY16" fmla="*/ 136502 h 179368"/>
                <a:gd name="connsiteX17" fmla="*/ 62870 w 113502"/>
                <a:gd name="connsiteY17" fmla="*/ 171783 h 179368"/>
                <a:gd name="connsiteX18" fmla="*/ 22388 w 113502"/>
                <a:gd name="connsiteY18" fmla="*/ 158460 h 179368"/>
                <a:gd name="connsiteX19" fmla="*/ 6503 w 113502"/>
                <a:gd name="connsiteY19" fmla="*/ 120464 h 179368"/>
                <a:gd name="connsiteX20" fmla="*/ 3428 w 113502"/>
                <a:gd name="connsiteY20" fmla="*/ 117997 h 179368"/>
                <a:gd name="connsiteX21" fmla="*/ 98 w 113502"/>
                <a:gd name="connsiteY21" fmla="*/ 124165 h 179368"/>
                <a:gd name="connsiteX22" fmla="*/ 98 w 113502"/>
                <a:gd name="connsiteY22" fmla="*/ 173510 h 179368"/>
                <a:gd name="connsiteX23" fmla="*/ 2916 w 113502"/>
                <a:gd name="connsiteY23" fmla="*/ 179432 h 179368"/>
                <a:gd name="connsiteX24" fmla="*/ 6759 w 113502"/>
                <a:gd name="connsiteY24" fmla="*/ 176224 h 179368"/>
                <a:gd name="connsiteX25" fmla="*/ 15983 w 113502"/>
                <a:gd name="connsiteY25" fmla="*/ 162161 h 179368"/>
                <a:gd name="connsiteX26" fmla="*/ 63126 w 113502"/>
                <a:gd name="connsiteY26" fmla="*/ 179432 h 179368"/>
                <a:gd name="connsiteX27" fmla="*/ 113600 w 113502"/>
                <a:gd name="connsiteY27" fmla="*/ 128113 h 179368"/>
                <a:gd name="connsiteX28" fmla="*/ 75168 w 113502"/>
                <a:gd name="connsiteY28" fmla="*/ 78275 h 179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3502" h="179368">
                  <a:moveTo>
                    <a:pt x="75168" y="78275"/>
                  </a:moveTo>
                  <a:lnTo>
                    <a:pt x="42373" y="70626"/>
                  </a:lnTo>
                  <a:cubicBezTo>
                    <a:pt x="26488" y="66925"/>
                    <a:pt x="16495" y="53602"/>
                    <a:pt x="16495" y="39292"/>
                  </a:cubicBezTo>
                  <a:cubicBezTo>
                    <a:pt x="16495" y="22021"/>
                    <a:pt x="30331" y="6971"/>
                    <a:pt x="50316" y="6971"/>
                  </a:cubicBezTo>
                  <a:cubicBezTo>
                    <a:pt x="93103" y="6971"/>
                    <a:pt x="98740" y="47434"/>
                    <a:pt x="100277" y="58537"/>
                  </a:cubicBezTo>
                  <a:cubicBezTo>
                    <a:pt x="100534" y="60017"/>
                    <a:pt x="100534" y="61497"/>
                    <a:pt x="103352" y="61497"/>
                  </a:cubicBezTo>
                  <a:cubicBezTo>
                    <a:pt x="106683" y="61497"/>
                    <a:pt x="106683" y="60264"/>
                    <a:pt x="106683" y="55576"/>
                  </a:cubicBezTo>
                  <a:lnTo>
                    <a:pt x="106683" y="5984"/>
                  </a:lnTo>
                  <a:cubicBezTo>
                    <a:pt x="106683" y="1790"/>
                    <a:pt x="106683" y="63"/>
                    <a:pt x="103864" y="63"/>
                  </a:cubicBezTo>
                  <a:cubicBezTo>
                    <a:pt x="102071" y="63"/>
                    <a:pt x="101815" y="309"/>
                    <a:pt x="100021" y="3270"/>
                  </a:cubicBezTo>
                  <a:lnTo>
                    <a:pt x="91054" y="17334"/>
                  </a:lnTo>
                  <a:cubicBezTo>
                    <a:pt x="83367" y="10178"/>
                    <a:pt x="72862" y="63"/>
                    <a:pt x="50059" y="63"/>
                  </a:cubicBezTo>
                  <a:cubicBezTo>
                    <a:pt x="21620" y="63"/>
                    <a:pt x="98" y="21775"/>
                    <a:pt x="98" y="47927"/>
                  </a:cubicBezTo>
                  <a:cubicBezTo>
                    <a:pt x="98" y="68406"/>
                    <a:pt x="13677" y="86416"/>
                    <a:pt x="33662" y="93078"/>
                  </a:cubicBezTo>
                  <a:cubicBezTo>
                    <a:pt x="36480" y="94065"/>
                    <a:pt x="49547" y="97026"/>
                    <a:pt x="67482" y="101220"/>
                  </a:cubicBezTo>
                  <a:cubicBezTo>
                    <a:pt x="74400" y="102947"/>
                    <a:pt x="82086" y="104674"/>
                    <a:pt x="89260" y="113803"/>
                  </a:cubicBezTo>
                  <a:cubicBezTo>
                    <a:pt x="94641" y="120218"/>
                    <a:pt x="97203" y="128360"/>
                    <a:pt x="97203" y="136502"/>
                  </a:cubicBezTo>
                  <a:cubicBezTo>
                    <a:pt x="97203" y="154019"/>
                    <a:pt x="84392" y="171783"/>
                    <a:pt x="62870" y="171783"/>
                  </a:cubicBezTo>
                  <a:cubicBezTo>
                    <a:pt x="55440" y="171783"/>
                    <a:pt x="35968" y="170550"/>
                    <a:pt x="22388" y="158460"/>
                  </a:cubicBezTo>
                  <a:cubicBezTo>
                    <a:pt x="7528" y="145137"/>
                    <a:pt x="6759" y="129347"/>
                    <a:pt x="6503" y="120464"/>
                  </a:cubicBezTo>
                  <a:cubicBezTo>
                    <a:pt x="6247" y="117997"/>
                    <a:pt x="4197" y="117997"/>
                    <a:pt x="3428" y="117997"/>
                  </a:cubicBezTo>
                  <a:cubicBezTo>
                    <a:pt x="98" y="117997"/>
                    <a:pt x="98" y="119724"/>
                    <a:pt x="98" y="124165"/>
                  </a:cubicBezTo>
                  <a:lnTo>
                    <a:pt x="98" y="173510"/>
                  </a:lnTo>
                  <a:cubicBezTo>
                    <a:pt x="98" y="177705"/>
                    <a:pt x="98" y="179432"/>
                    <a:pt x="2916" y="179432"/>
                  </a:cubicBezTo>
                  <a:cubicBezTo>
                    <a:pt x="4709" y="179432"/>
                    <a:pt x="4966" y="178938"/>
                    <a:pt x="6759" y="176224"/>
                  </a:cubicBezTo>
                  <a:cubicBezTo>
                    <a:pt x="6759" y="175978"/>
                    <a:pt x="7528" y="175237"/>
                    <a:pt x="15983" y="162161"/>
                  </a:cubicBezTo>
                  <a:cubicBezTo>
                    <a:pt x="23926" y="170550"/>
                    <a:pt x="40323" y="179432"/>
                    <a:pt x="63126" y="179432"/>
                  </a:cubicBezTo>
                  <a:cubicBezTo>
                    <a:pt x="93103" y="179432"/>
                    <a:pt x="113600" y="155253"/>
                    <a:pt x="113600" y="128113"/>
                  </a:cubicBezTo>
                  <a:cubicBezTo>
                    <a:pt x="113600" y="103440"/>
                    <a:pt x="96690" y="83209"/>
                    <a:pt x="75168" y="78275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969C536-CD85-D1F9-35D2-A96ADFAAE4C8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0091561" y="5473694"/>
              <a:ext cx="35101" cy="246724"/>
            </a:xfrm>
            <a:custGeom>
              <a:avLst/>
              <a:gdLst>
                <a:gd name="connsiteX0" fmla="*/ 35208 w 35101"/>
                <a:gd name="connsiteY0" fmla="*/ 246788 h 246724"/>
                <a:gd name="connsiteX1" fmla="*/ 35208 w 35101"/>
                <a:gd name="connsiteY1" fmla="*/ 236919 h 246724"/>
                <a:gd name="connsiteX2" fmla="*/ 10355 w 35101"/>
                <a:gd name="connsiteY2" fmla="*/ 236919 h 246724"/>
                <a:gd name="connsiteX3" fmla="*/ 10355 w 35101"/>
                <a:gd name="connsiteY3" fmla="*/ 9932 h 246724"/>
                <a:gd name="connsiteX4" fmla="*/ 35208 w 35101"/>
                <a:gd name="connsiteY4" fmla="*/ 9932 h 246724"/>
                <a:gd name="connsiteX5" fmla="*/ 35208 w 35101"/>
                <a:gd name="connsiteY5" fmla="*/ 63 h 246724"/>
                <a:gd name="connsiteX6" fmla="*/ 106 w 35101"/>
                <a:gd name="connsiteY6" fmla="*/ 63 h 246724"/>
                <a:gd name="connsiteX7" fmla="*/ 106 w 35101"/>
                <a:gd name="connsiteY7" fmla="*/ 246788 h 246724"/>
                <a:gd name="connsiteX8" fmla="*/ 35208 w 35101"/>
                <a:gd name="connsiteY8" fmla="*/ 246788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08" y="246788"/>
                  </a:moveTo>
                  <a:lnTo>
                    <a:pt x="35208" y="236919"/>
                  </a:lnTo>
                  <a:lnTo>
                    <a:pt x="10355" y="236919"/>
                  </a:lnTo>
                  <a:lnTo>
                    <a:pt x="10355" y="9932"/>
                  </a:lnTo>
                  <a:lnTo>
                    <a:pt x="35208" y="9932"/>
                  </a:lnTo>
                  <a:lnTo>
                    <a:pt x="35208" y="63"/>
                  </a:lnTo>
                  <a:lnTo>
                    <a:pt x="106" y="63"/>
                  </a:lnTo>
                  <a:lnTo>
                    <a:pt x="106" y="246788"/>
                  </a:lnTo>
                  <a:lnTo>
                    <a:pt x="35208" y="246788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3C0D1266-00F9-AD2E-02A5-2CF1BE559ACB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0143259" y="5494419"/>
              <a:ext cx="106328" cy="169746"/>
            </a:xfrm>
            <a:custGeom>
              <a:avLst/>
              <a:gdLst>
                <a:gd name="connsiteX0" fmla="*/ 63650 w 106328"/>
                <a:gd name="connsiteY0" fmla="*/ 77534 h 169746"/>
                <a:gd name="connsiteX1" fmla="*/ 99520 w 106328"/>
                <a:gd name="connsiteY1" fmla="*/ 34111 h 169746"/>
                <a:gd name="connsiteX2" fmla="*/ 52377 w 106328"/>
                <a:gd name="connsiteY2" fmla="*/ 63 h 169746"/>
                <a:gd name="connsiteX3" fmla="*/ 7027 w 106328"/>
                <a:gd name="connsiteY3" fmla="*/ 33617 h 169746"/>
                <a:gd name="connsiteX4" fmla="*/ 20094 w 106328"/>
                <a:gd name="connsiteY4" fmla="*/ 46447 h 169746"/>
                <a:gd name="connsiteX5" fmla="*/ 33161 w 106328"/>
                <a:gd name="connsiteY5" fmla="*/ 33864 h 169746"/>
                <a:gd name="connsiteX6" fmla="*/ 17276 w 106328"/>
                <a:gd name="connsiteY6" fmla="*/ 21528 h 169746"/>
                <a:gd name="connsiteX7" fmla="*/ 51352 w 106328"/>
                <a:gd name="connsiteY7" fmla="*/ 6231 h 169746"/>
                <a:gd name="connsiteX8" fmla="*/ 75949 w 106328"/>
                <a:gd name="connsiteY8" fmla="*/ 33864 h 169746"/>
                <a:gd name="connsiteX9" fmla="*/ 68775 w 106328"/>
                <a:gd name="connsiteY9" fmla="*/ 61991 h 169746"/>
                <a:gd name="connsiteX10" fmla="*/ 45972 w 106328"/>
                <a:gd name="connsiteY10" fmla="*/ 74820 h 169746"/>
                <a:gd name="connsiteX11" fmla="*/ 35979 w 106328"/>
                <a:gd name="connsiteY11" fmla="*/ 75561 h 169746"/>
                <a:gd name="connsiteX12" fmla="*/ 32136 w 106328"/>
                <a:gd name="connsiteY12" fmla="*/ 78521 h 169746"/>
                <a:gd name="connsiteX13" fmla="*/ 38285 w 106328"/>
                <a:gd name="connsiteY13" fmla="*/ 81235 h 169746"/>
                <a:gd name="connsiteX14" fmla="*/ 49559 w 106328"/>
                <a:gd name="connsiteY14" fmla="*/ 81235 h 169746"/>
                <a:gd name="connsiteX15" fmla="*/ 80048 w 106328"/>
                <a:gd name="connsiteY15" fmla="*/ 122192 h 169746"/>
                <a:gd name="connsiteX16" fmla="*/ 51096 w 106328"/>
                <a:gd name="connsiteY16" fmla="*/ 162901 h 169746"/>
                <a:gd name="connsiteX17" fmla="*/ 11895 w 106328"/>
                <a:gd name="connsiteY17" fmla="*/ 144150 h 169746"/>
                <a:gd name="connsiteX18" fmla="*/ 28805 w 106328"/>
                <a:gd name="connsiteY18" fmla="*/ 130580 h 169746"/>
                <a:gd name="connsiteX19" fmla="*/ 14457 w 106328"/>
                <a:gd name="connsiteY19" fmla="*/ 116764 h 169746"/>
                <a:gd name="connsiteX20" fmla="*/ 109 w 106328"/>
                <a:gd name="connsiteY20" fmla="*/ 131074 h 169746"/>
                <a:gd name="connsiteX21" fmla="*/ 51864 w 106328"/>
                <a:gd name="connsiteY21" fmla="*/ 169809 h 169746"/>
                <a:gd name="connsiteX22" fmla="*/ 106438 w 106328"/>
                <a:gd name="connsiteY22" fmla="*/ 122192 h 169746"/>
                <a:gd name="connsiteX23" fmla="*/ 63650 w 106328"/>
                <a:gd name="connsiteY23" fmla="*/ 77534 h 16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6328" h="169746">
                  <a:moveTo>
                    <a:pt x="63650" y="77534"/>
                  </a:moveTo>
                  <a:cubicBezTo>
                    <a:pt x="84660" y="70873"/>
                    <a:pt x="99520" y="53602"/>
                    <a:pt x="99520" y="34111"/>
                  </a:cubicBezTo>
                  <a:cubicBezTo>
                    <a:pt x="99520" y="13879"/>
                    <a:pt x="76973" y="63"/>
                    <a:pt x="52377" y="63"/>
                  </a:cubicBezTo>
                  <a:cubicBezTo>
                    <a:pt x="26499" y="63"/>
                    <a:pt x="7027" y="14866"/>
                    <a:pt x="7027" y="33617"/>
                  </a:cubicBezTo>
                  <a:cubicBezTo>
                    <a:pt x="7027" y="41759"/>
                    <a:pt x="12664" y="46447"/>
                    <a:pt x="20094" y="46447"/>
                  </a:cubicBezTo>
                  <a:cubicBezTo>
                    <a:pt x="28037" y="46447"/>
                    <a:pt x="33161" y="41019"/>
                    <a:pt x="33161" y="33864"/>
                  </a:cubicBezTo>
                  <a:cubicBezTo>
                    <a:pt x="33161" y="21528"/>
                    <a:pt x="21119" y="21528"/>
                    <a:pt x="17276" y="21528"/>
                  </a:cubicBezTo>
                  <a:cubicBezTo>
                    <a:pt x="25218" y="9438"/>
                    <a:pt x="42128" y="6231"/>
                    <a:pt x="51352" y="6231"/>
                  </a:cubicBezTo>
                  <a:cubicBezTo>
                    <a:pt x="61857" y="6231"/>
                    <a:pt x="75949" y="11659"/>
                    <a:pt x="75949" y="33864"/>
                  </a:cubicBezTo>
                  <a:cubicBezTo>
                    <a:pt x="75949" y="36825"/>
                    <a:pt x="75436" y="51135"/>
                    <a:pt x="68775" y="61991"/>
                  </a:cubicBezTo>
                  <a:cubicBezTo>
                    <a:pt x="61088" y="73833"/>
                    <a:pt x="52377" y="74574"/>
                    <a:pt x="45972" y="74820"/>
                  </a:cubicBezTo>
                  <a:cubicBezTo>
                    <a:pt x="43922" y="75067"/>
                    <a:pt x="37773" y="75561"/>
                    <a:pt x="35979" y="75561"/>
                  </a:cubicBezTo>
                  <a:cubicBezTo>
                    <a:pt x="33929" y="75807"/>
                    <a:pt x="32136" y="76054"/>
                    <a:pt x="32136" y="78521"/>
                  </a:cubicBezTo>
                  <a:cubicBezTo>
                    <a:pt x="32136" y="81235"/>
                    <a:pt x="33929" y="81235"/>
                    <a:pt x="38285" y="81235"/>
                  </a:cubicBezTo>
                  <a:lnTo>
                    <a:pt x="49559" y="81235"/>
                  </a:lnTo>
                  <a:cubicBezTo>
                    <a:pt x="70568" y="81235"/>
                    <a:pt x="80048" y="98013"/>
                    <a:pt x="80048" y="122192"/>
                  </a:cubicBezTo>
                  <a:cubicBezTo>
                    <a:pt x="80048" y="155746"/>
                    <a:pt x="62369" y="162901"/>
                    <a:pt x="51096" y="162901"/>
                  </a:cubicBezTo>
                  <a:cubicBezTo>
                    <a:pt x="40079" y="162901"/>
                    <a:pt x="20863" y="158707"/>
                    <a:pt x="11895" y="144150"/>
                  </a:cubicBezTo>
                  <a:cubicBezTo>
                    <a:pt x="20863" y="145384"/>
                    <a:pt x="28805" y="139956"/>
                    <a:pt x="28805" y="130580"/>
                  </a:cubicBezTo>
                  <a:cubicBezTo>
                    <a:pt x="28805" y="121698"/>
                    <a:pt x="21887" y="116764"/>
                    <a:pt x="14457" y="116764"/>
                  </a:cubicBezTo>
                  <a:cubicBezTo>
                    <a:pt x="8308" y="116764"/>
                    <a:pt x="109" y="120218"/>
                    <a:pt x="109" y="131074"/>
                  </a:cubicBezTo>
                  <a:cubicBezTo>
                    <a:pt x="109" y="153526"/>
                    <a:pt x="23937" y="169809"/>
                    <a:pt x="51864" y="169809"/>
                  </a:cubicBezTo>
                  <a:cubicBezTo>
                    <a:pt x="83123" y="169809"/>
                    <a:pt x="106438" y="147357"/>
                    <a:pt x="106438" y="122192"/>
                  </a:cubicBezTo>
                  <a:cubicBezTo>
                    <a:pt x="106438" y="101960"/>
                    <a:pt x="90297" y="82716"/>
                    <a:pt x="63650" y="77534"/>
                  </a:cubicBez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6EC69755-FADE-6D0B-C61E-01A878E1CABC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0266243" y="5473694"/>
              <a:ext cx="35101" cy="246724"/>
            </a:xfrm>
            <a:custGeom>
              <a:avLst/>
              <a:gdLst>
                <a:gd name="connsiteX0" fmla="*/ 35216 w 35101"/>
                <a:gd name="connsiteY0" fmla="*/ 63 h 246724"/>
                <a:gd name="connsiteX1" fmla="*/ 114 w 35101"/>
                <a:gd name="connsiteY1" fmla="*/ 63 h 246724"/>
                <a:gd name="connsiteX2" fmla="*/ 114 w 35101"/>
                <a:gd name="connsiteY2" fmla="*/ 9932 h 246724"/>
                <a:gd name="connsiteX3" fmla="*/ 24967 w 35101"/>
                <a:gd name="connsiteY3" fmla="*/ 9932 h 246724"/>
                <a:gd name="connsiteX4" fmla="*/ 24967 w 35101"/>
                <a:gd name="connsiteY4" fmla="*/ 236919 h 246724"/>
                <a:gd name="connsiteX5" fmla="*/ 114 w 35101"/>
                <a:gd name="connsiteY5" fmla="*/ 236919 h 246724"/>
                <a:gd name="connsiteX6" fmla="*/ 114 w 35101"/>
                <a:gd name="connsiteY6" fmla="*/ 246788 h 246724"/>
                <a:gd name="connsiteX7" fmla="*/ 35216 w 35101"/>
                <a:gd name="connsiteY7" fmla="*/ 246788 h 246724"/>
                <a:gd name="connsiteX8" fmla="*/ 35216 w 35101"/>
                <a:gd name="connsiteY8" fmla="*/ 63 h 24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01" h="246724">
                  <a:moveTo>
                    <a:pt x="35216" y="63"/>
                  </a:moveTo>
                  <a:lnTo>
                    <a:pt x="114" y="63"/>
                  </a:lnTo>
                  <a:lnTo>
                    <a:pt x="114" y="9932"/>
                  </a:lnTo>
                  <a:lnTo>
                    <a:pt x="24967" y="9932"/>
                  </a:lnTo>
                  <a:lnTo>
                    <a:pt x="24967" y="236919"/>
                  </a:lnTo>
                  <a:lnTo>
                    <a:pt x="114" y="236919"/>
                  </a:lnTo>
                  <a:lnTo>
                    <a:pt x="114" y="246788"/>
                  </a:lnTo>
                  <a:lnTo>
                    <a:pt x="35216" y="246788"/>
                  </a:lnTo>
                  <a:lnTo>
                    <a:pt x="35216" y="63"/>
                  </a:lnTo>
                  <a:close/>
                </a:path>
              </a:pathLst>
            </a:custGeom>
            <a:grpFill/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rgbClr val="0000FF"/>
                </a:solidFill>
              </a:endParaRPr>
            </a:p>
          </p:txBody>
        </p:sp>
      </p:grpSp>
      <p:cxnSp>
        <p:nvCxnSpPr>
          <p:cNvPr id="497" name="Straight Connector 496">
            <a:extLst>
              <a:ext uri="{FF2B5EF4-FFF2-40B4-BE49-F238E27FC236}">
                <a16:creationId xmlns:a16="http://schemas.microsoft.com/office/drawing/2014/main" id="{96CAA2F5-EA03-F0AB-038A-8AE4BE965CB7}"/>
              </a:ext>
            </a:extLst>
          </p:cNvPr>
          <p:cNvCxnSpPr>
            <a:cxnSpLocks/>
          </p:cNvCxnSpPr>
          <p:nvPr/>
        </p:nvCxnSpPr>
        <p:spPr>
          <a:xfrm flipV="1">
            <a:off x="5446353" y="4333321"/>
            <a:ext cx="536265" cy="105746"/>
          </a:xfrm>
          <a:prstGeom prst="line">
            <a:avLst/>
          </a:prstGeom>
          <a:ln w="1270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60EFC55B-F65B-37EA-B71E-AE89ED2EE940}"/>
              </a:ext>
            </a:extLst>
          </p:cNvPr>
          <p:cNvSpPr txBox="1"/>
          <p:nvPr/>
        </p:nvSpPr>
        <p:spPr>
          <a:xfrm>
            <a:off x="2070581" y="5052564"/>
            <a:ext cx="509273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Design parameters</a:t>
            </a:r>
          </a:p>
        </p:txBody>
      </p:sp>
    </p:spTree>
    <p:extLst>
      <p:ext uri="{BB962C8B-B14F-4D97-AF65-F5344CB8AC3E}">
        <p14:creationId xmlns:p14="http://schemas.microsoft.com/office/powerpoint/2010/main" val="5181423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CD9E6-B1AC-A5F8-6E9E-4ABB004418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Rectangle 3574">
            <a:extLst>
              <a:ext uri="{FF2B5EF4-FFF2-40B4-BE49-F238E27FC236}">
                <a16:creationId xmlns:a16="http://schemas.microsoft.com/office/drawing/2014/main" id="{6F21147C-91C1-5B5B-2E5E-E701C72CE4FA}"/>
              </a:ext>
            </a:extLst>
          </p:cNvPr>
          <p:cNvSpPr/>
          <p:nvPr/>
        </p:nvSpPr>
        <p:spPr>
          <a:xfrm>
            <a:off x="6573367" y="0"/>
            <a:ext cx="5618635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71CC203-BB13-32F3-33EF-1FDF3B30E8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8271" y="246377"/>
            <a:ext cx="78867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Leveraging the crossing angle in Compton scattering</a:t>
            </a:r>
            <a:endParaRPr lang="en-US" sz="3600" dirty="0"/>
          </a:p>
        </p:txBody>
      </p:sp>
      <p:grpSp>
        <p:nvGrpSpPr>
          <p:cNvPr id="3075" name="Graphic 4">
            <a:extLst>
              <a:ext uri="{FF2B5EF4-FFF2-40B4-BE49-F238E27FC236}">
                <a16:creationId xmlns:a16="http://schemas.microsoft.com/office/drawing/2014/main" id="{5C39D73A-5F28-ECB8-2837-7DA3A80F64BE}"/>
              </a:ext>
            </a:extLst>
          </p:cNvPr>
          <p:cNvGrpSpPr/>
          <p:nvPr/>
        </p:nvGrpSpPr>
        <p:grpSpPr>
          <a:xfrm>
            <a:off x="5691794" y="3081255"/>
            <a:ext cx="223606" cy="331790"/>
            <a:chOff x="6950476" y="3117322"/>
            <a:chExt cx="209929" cy="311496"/>
          </a:xfrm>
          <a:solidFill>
            <a:srgbClr val="000000"/>
          </a:solidFill>
        </p:grpSpPr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EB5C0B75-697B-FC2C-B679-90422133946B}"/>
                </a:ext>
              </a:extLst>
            </p:cNvPr>
            <p:cNvSpPr/>
            <p:nvPr/>
          </p:nvSpPr>
          <p:spPr>
            <a:xfrm rot="-5400000">
              <a:off x="6945725" y="3274548"/>
              <a:ext cx="159020" cy="149520"/>
            </a:xfrm>
            <a:custGeom>
              <a:avLst/>
              <a:gdLst>
                <a:gd name="connsiteX0" fmla="*/ 2484 w 159020"/>
                <a:gd name="connsiteY0" fmla="*/ 149657 h 149520"/>
                <a:gd name="connsiteX1" fmla="*/ 394 w 159020"/>
                <a:gd name="connsiteY1" fmla="*/ 146808 h 149520"/>
                <a:gd name="connsiteX2" fmla="*/ 774 w 159020"/>
                <a:gd name="connsiteY2" fmla="*/ 144908 h 149520"/>
                <a:gd name="connsiteX3" fmla="*/ 1724 w 159020"/>
                <a:gd name="connsiteY3" fmla="*/ 142723 h 149520"/>
                <a:gd name="connsiteX4" fmla="*/ 3054 w 159020"/>
                <a:gd name="connsiteY4" fmla="*/ 141868 h 149520"/>
                <a:gd name="connsiteX5" fmla="*/ 21673 w 159020"/>
                <a:gd name="connsiteY5" fmla="*/ 140538 h 149520"/>
                <a:gd name="connsiteX6" fmla="*/ 25853 w 159020"/>
                <a:gd name="connsiteY6" fmla="*/ 134649 h 149520"/>
                <a:gd name="connsiteX7" fmla="*/ 55871 w 159020"/>
                <a:gd name="connsiteY7" fmla="*/ 14385 h 149520"/>
                <a:gd name="connsiteX8" fmla="*/ 56441 w 159020"/>
                <a:gd name="connsiteY8" fmla="*/ 11345 h 149520"/>
                <a:gd name="connsiteX9" fmla="*/ 53591 w 159020"/>
                <a:gd name="connsiteY9" fmla="*/ 8686 h 149520"/>
                <a:gd name="connsiteX10" fmla="*/ 38012 w 159020"/>
                <a:gd name="connsiteY10" fmla="*/ 7926 h 149520"/>
                <a:gd name="connsiteX11" fmla="*/ 35922 w 159020"/>
                <a:gd name="connsiteY11" fmla="*/ 4886 h 149520"/>
                <a:gd name="connsiteX12" fmla="*/ 36207 w 159020"/>
                <a:gd name="connsiteY12" fmla="*/ 3080 h 149520"/>
                <a:gd name="connsiteX13" fmla="*/ 37158 w 159020"/>
                <a:gd name="connsiteY13" fmla="*/ 896 h 149520"/>
                <a:gd name="connsiteX14" fmla="*/ 38581 w 159020"/>
                <a:gd name="connsiteY14" fmla="*/ 136 h 149520"/>
                <a:gd name="connsiteX15" fmla="*/ 157326 w 159020"/>
                <a:gd name="connsiteY15" fmla="*/ 136 h 149520"/>
                <a:gd name="connsiteX16" fmla="*/ 159415 w 159020"/>
                <a:gd name="connsiteY16" fmla="*/ 2985 h 149520"/>
                <a:gd name="connsiteX17" fmla="*/ 154286 w 159020"/>
                <a:gd name="connsiteY17" fmla="*/ 48393 h 149520"/>
                <a:gd name="connsiteX18" fmla="*/ 153431 w 159020"/>
                <a:gd name="connsiteY18" fmla="*/ 49629 h 149520"/>
                <a:gd name="connsiteX19" fmla="*/ 152006 w 159020"/>
                <a:gd name="connsiteY19" fmla="*/ 50294 h 149520"/>
                <a:gd name="connsiteX20" fmla="*/ 150105 w 159020"/>
                <a:gd name="connsiteY20" fmla="*/ 50294 h 149520"/>
                <a:gd name="connsiteX21" fmla="*/ 147826 w 159020"/>
                <a:gd name="connsiteY21" fmla="*/ 47443 h 149520"/>
                <a:gd name="connsiteX22" fmla="*/ 149156 w 159020"/>
                <a:gd name="connsiteY22" fmla="*/ 31674 h 149520"/>
                <a:gd name="connsiteX23" fmla="*/ 146116 w 159020"/>
                <a:gd name="connsiteY23" fmla="*/ 18090 h 149520"/>
                <a:gd name="connsiteX24" fmla="*/ 138136 w 159020"/>
                <a:gd name="connsiteY24" fmla="*/ 11060 h 149520"/>
                <a:gd name="connsiteX25" fmla="*/ 127117 w 159020"/>
                <a:gd name="connsiteY25" fmla="*/ 8400 h 149520"/>
                <a:gd name="connsiteX26" fmla="*/ 111348 w 159020"/>
                <a:gd name="connsiteY26" fmla="*/ 7926 h 149520"/>
                <a:gd name="connsiteX27" fmla="*/ 86459 w 159020"/>
                <a:gd name="connsiteY27" fmla="*/ 7926 h 149520"/>
                <a:gd name="connsiteX28" fmla="*/ 78480 w 159020"/>
                <a:gd name="connsiteY28" fmla="*/ 8875 h 149520"/>
                <a:gd name="connsiteX29" fmla="*/ 74870 w 159020"/>
                <a:gd name="connsiteY29" fmla="*/ 15336 h 149520"/>
                <a:gd name="connsiteX30" fmla="*/ 61761 w 159020"/>
                <a:gd name="connsiteY30" fmla="*/ 68152 h 149520"/>
                <a:gd name="connsiteX31" fmla="*/ 78859 w 159020"/>
                <a:gd name="connsiteY31" fmla="*/ 68152 h 149520"/>
                <a:gd name="connsiteX32" fmla="*/ 95674 w 159020"/>
                <a:gd name="connsiteY32" fmla="*/ 66632 h 149520"/>
                <a:gd name="connsiteX33" fmla="*/ 104603 w 159020"/>
                <a:gd name="connsiteY33" fmla="*/ 60173 h 149520"/>
                <a:gd name="connsiteX34" fmla="*/ 110588 w 159020"/>
                <a:gd name="connsiteY34" fmla="*/ 44593 h 149520"/>
                <a:gd name="connsiteX35" fmla="*/ 111442 w 159020"/>
                <a:gd name="connsiteY35" fmla="*/ 43263 h 149520"/>
                <a:gd name="connsiteX36" fmla="*/ 112868 w 159020"/>
                <a:gd name="connsiteY36" fmla="*/ 42694 h 149520"/>
                <a:gd name="connsiteX37" fmla="*/ 114768 w 159020"/>
                <a:gd name="connsiteY37" fmla="*/ 42694 h 149520"/>
                <a:gd name="connsiteX38" fmla="*/ 116857 w 159020"/>
                <a:gd name="connsiteY38" fmla="*/ 45543 h 149520"/>
                <a:gd name="connsiteX39" fmla="*/ 103369 w 159020"/>
                <a:gd name="connsiteY39" fmla="*/ 99500 h 149520"/>
                <a:gd name="connsiteX40" fmla="*/ 101279 w 159020"/>
                <a:gd name="connsiteY40" fmla="*/ 101400 h 149520"/>
                <a:gd name="connsiteX41" fmla="*/ 99188 w 159020"/>
                <a:gd name="connsiteY41" fmla="*/ 101400 h 149520"/>
                <a:gd name="connsiteX42" fmla="*/ 97098 w 159020"/>
                <a:gd name="connsiteY42" fmla="*/ 98740 h 149520"/>
                <a:gd name="connsiteX43" fmla="*/ 99188 w 159020"/>
                <a:gd name="connsiteY43" fmla="*/ 85821 h 149520"/>
                <a:gd name="connsiteX44" fmla="*/ 93394 w 159020"/>
                <a:gd name="connsiteY44" fmla="*/ 77652 h 149520"/>
                <a:gd name="connsiteX45" fmla="*/ 78099 w 159020"/>
                <a:gd name="connsiteY45" fmla="*/ 75941 h 149520"/>
                <a:gd name="connsiteX46" fmla="*/ 59860 w 159020"/>
                <a:gd name="connsiteY46" fmla="*/ 75941 h 149520"/>
                <a:gd name="connsiteX47" fmla="*/ 45042 w 159020"/>
                <a:gd name="connsiteY47" fmla="*/ 135409 h 149520"/>
                <a:gd name="connsiteX48" fmla="*/ 44092 w 159020"/>
                <a:gd name="connsiteY48" fmla="*/ 140158 h 149520"/>
                <a:gd name="connsiteX49" fmla="*/ 51501 w 159020"/>
                <a:gd name="connsiteY49" fmla="*/ 141868 h 149520"/>
                <a:gd name="connsiteX50" fmla="*/ 78099 w 159020"/>
                <a:gd name="connsiteY50" fmla="*/ 141868 h 149520"/>
                <a:gd name="connsiteX51" fmla="*/ 103653 w 159020"/>
                <a:gd name="connsiteY51" fmla="*/ 139493 h 149520"/>
                <a:gd name="connsiteX52" fmla="*/ 119993 w 159020"/>
                <a:gd name="connsiteY52" fmla="*/ 131704 h 149520"/>
                <a:gd name="connsiteX53" fmla="*/ 131201 w 159020"/>
                <a:gd name="connsiteY53" fmla="*/ 117930 h 149520"/>
                <a:gd name="connsiteX54" fmla="*/ 142506 w 159020"/>
                <a:gd name="connsiteY54" fmla="*/ 93611 h 149520"/>
                <a:gd name="connsiteX55" fmla="*/ 144596 w 159020"/>
                <a:gd name="connsiteY55" fmla="*/ 92281 h 149520"/>
                <a:gd name="connsiteX56" fmla="*/ 146495 w 159020"/>
                <a:gd name="connsiteY56" fmla="*/ 92281 h 149520"/>
                <a:gd name="connsiteX57" fmla="*/ 148111 w 159020"/>
                <a:gd name="connsiteY57" fmla="*/ 93041 h 149520"/>
                <a:gd name="connsiteX58" fmla="*/ 148775 w 159020"/>
                <a:gd name="connsiteY58" fmla="*/ 94751 h 149520"/>
                <a:gd name="connsiteX59" fmla="*/ 148396 w 159020"/>
                <a:gd name="connsiteY59" fmla="*/ 95511 h 149520"/>
                <a:gd name="connsiteX60" fmla="*/ 125977 w 159020"/>
                <a:gd name="connsiteY60" fmla="*/ 148328 h 149520"/>
                <a:gd name="connsiteX61" fmla="*/ 124267 w 159020"/>
                <a:gd name="connsiteY61" fmla="*/ 149657 h 149520"/>
                <a:gd name="connsiteX62" fmla="*/ 2484 w 159020"/>
                <a:gd name="connsiteY62" fmla="*/ 149657 h 14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9020" h="149520">
                  <a:moveTo>
                    <a:pt x="2484" y="149657"/>
                  </a:moveTo>
                  <a:cubicBezTo>
                    <a:pt x="1091" y="149657"/>
                    <a:pt x="394" y="148708"/>
                    <a:pt x="394" y="146808"/>
                  </a:cubicBezTo>
                  <a:cubicBezTo>
                    <a:pt x="394" y="146428"/>
                    <a:pt x="520" y="145794"/>
                    <a:pt x="774" y="144908"/>
                  </a:cubicBezTo>
                  <a:cubicBezTo>
                    <a:pt x="1027" y="144021"/>
                    <a:pt x="1343" y="143293"/>
                    <a:pt x="1724" y="142723"/>
                  </a:cubicBezTo>
                  <a:cubicBezTo>
                    <a:pt x="2105" y="142152"/>
                    <a:pt x="2547" y="141868"/>
                    <a:pt x="3054" y="141868"/>
                  </a:cubicBezTo>
                  <a:cubicBezTo>
                    <a:pt x="12046" y="141868"/>
                    <a:pt x="18252" y="141424"/>
                    <a:pt x="21673" y="140538"/>
                  </a:cubicBezTo>
                  <a:cubicBezTo>
                    <a:pt x="23573" y="139904"/>
                    <a:pt x="24967" y="137942"/>
                    <a:pt x="25853" y="134649"/>
                  </a:cubicBezTo>
                  <a:lnTo>
                    <a:pt x="55871" y="14385"/>
                  </a:lnTo>
                  <a:cubicBezTo>
                    <a:pt x="56251" y="12992"/>
                    <a:pt x="56441" y="11979"/>
                    <a:pt x="56441" y="11345"/>
                  </a:cubicBezTo>
                  <a:cubicBezTo>
                    <a:pt x="56441" y="9825"/>
                    <a:pt x="55491" y="8939"/>
                    <a:pt x="53591" y="8686"/>
                  </a:cubicBezTo>
                  <a:cubicBezTo>
                    <a:pt x="50931" y="8179"/>
                    <a:pt x="45738" y="7926"/>
                    <a:pt x="38012" y="7926"/>
                  </a:cubicBezTo>
                  <a:cubicBezTo>
                    <a:pt x="36619" y="7926"/>
                    <a:pt x="35922" y="6912"/>
                    <a:pt x="35922" y="4886"/>
                  </a:cubicBezTo>
                  <a:cubicBezTo>
                    <a:pt x="35922" y="4632"/>
                    <a:pt x="36017" y="4030"/>
                    <a:pt x="36207" y="3080"/>
                  </a:cubicBezTo>
                  <a:cubicBezTo>
                    <a:pt x="36398" y="2131"/>
                    <a:pt x="36714" y="1403"/>
                    <a:pt x="37158" y="896"/>
                  </a:cubicBezTo>
                  <a:cubicBezTo>
                    <a:pt x="37600" y="390"/>
                    <a:pt x="38074" y="136"/>
                    <a:pt x="38581" y="136"/>
                  </a:cubicBezTo>
                  <a:lnTo>
                    <a:pt x="157326" y="136"/>
                  </a:lnTo>
                  <a:cubicBezTo>
                    <a:pt x="158718" y="136"/>
                    <a:pt x="159415" y="1086"/>
                    <a:pt x="159415" y="2985"/>
                  </a:cubicBezTo>
                  <a:lnTo>
                    <a:pt x="154286" y="48393"/>
                  </a:lnTo>
                  <a:cubicBezTo>
                    <a:pt x="154286" y="48773"/>
                    <a:pt x="154001" y="49185"/>
                    <a:pt x="153431" y="49629"/>
                  </a:cubicBezTo>
                  <a:cubicBezTo>
                    <a:pt x="152860" y="50072"/>
                    <a:pt x="152385" y="50294"/>
                    <a:pt x="152006" y="50294"/>
                  </a:cubicBezTo>
                  <a:lnTo>
                    <a:pt x="150105" y="50294"/>
                  </a:lnTo>
                  <a:cubicBezTo>
                    <a:pt x="148586" y="50294"/>
                    <a:pt x="147826" y="49344"/>
                    <a:pt x="147826" y="47443"/>
                  </a:cubicBezTo>
                  <a:cubicBezTo>
                    <a:pt x="148712" y="40351"/>
                    <a:pt x="149156" y="35094"/>
                    <a:pt x="149156" y="31674"/>
                  </a:cubicBezTo>
                  <a:cubicBezTo>
                    <a:pt x="149156" y="25848"/>
                    <a:pt x="148143" y="21320"/>
                    <a:pt x="146116" y="18090"/>
                  </a:cubicBezTo>
                  <a:cubicBezTo>
                    <a:pt x="144089" y="14860"/>
                    <a:pt x="141429" y="12517"/>
                    <a:pt x="138136" y="11060"/>
                  </a:cubicBezTo>
                  <a:cubicBezTo>
                    <a:pt x="134843" y="9604"/>
                    <a:pt x="131170" y="8717"/>
                    <a:pt x="127117" y="8400"/>
                  </a:cubicBezTo>
                  <a:cubicBezTo>
                    <a:pt x="123064" y="8084"/>
                    <a:pt x="117808" y="7926"/>
                    <a:pt x="111348" y="7926"/>
                  </a:cubicBezTo>
                  <a:lnTo>
                    <a:pt x="86459" y="7926"/>
                  </a:lnTo>
                  <a:cubicBezTo>
                    <a:pt x="82406" y="7926"/>
                    <a:pt x="79746" y="8242"/>
                    <a:pt x="78480" y="8875"/>
                  </a:cubicBezTo>
                  <a:cubicBezTo>
                    <a:pt x="77213" y="9508"/>
                    <a:pt x="76009" y="11662"/>
                    <a:pt x="74870" y="15336"/>
                  </a:cubicBezTo>
                  <a:lnTo>
                    <a:pt x="61761" y="68152"/>
                  </a:lnTo>
                  <a:lnTo>
                    <a:pt x="78859" y="68152"/>
                  </a:lnTo>
                  <a:cubicBezTo>
                    <a:pt x="86332" y="68152"/>
                    <a:pt x="91937" y="67645"/>
                    <a:pt x="95674" y="66632"/>
                  </a:cubicBezTo>
                  <a:cubicBezTo>
                    <a:pt x="99410" y="65619"/>
                    <a:pt x="102387" y="63466"/>
                    <a:pt x="104603" y="60173"/>
                  </a:cubicBezTo>
                  <a:cubicBezTo>
                    <a:pt x="106820" y="56879"/>
                    <a:pt x="108815" y="51686"/>
                    <a:pt x="110588" y="44593"/>
                  </a:cubicBezTo>
                  <a:cubicBezTo>
                    <a:pt x="110714" y="44087"/>
                    <a:pt x="110999" y="43643"/>
                    <a:pt x="111442" y="43263"/>
                  </a:cubicBezTo>
                  <a:cubicBezTo>
                    <a:pt x="111886" y="42884"/>
                    <a:pt x="112361" y="42694"/>
                    <a:pt x="112868" y="42694"/>
                  </a:cubicBezTo>
                  <a:lnTo>
                    <a:pt x="114768" y="42694"/>
                  </a:lnTo>
                  <a:cubicBezTo>
                    <a:pt x="116161" y="42694"/>
                    <a:pt x="116857" y="43644"/>
                    <a:pt x="116857" y="45543"/>
                  </a:cubicBezTo>
                  <a:lnTo>
                    <a:pt x="103369" y="99500"/>
                  </a:lnTo>
                  <a:cubicBezTo>
                    <a:pt x="103115" y="100767"/>
                    <a:pt x="102418" y="101400"/>
                    <a:pt x="101279" y="101400"/>
                  </a:cubicBezTo>
                  <a:lnTo>
                    <a:pt x="99188" y="101400"/>
                  </a:lnTo>
                  <a:cubicBezTo>
                    <a:pt x="97795" y="101400"/>
                    <a:pt x="97098" y="100514"/>
                    <a:pt x="97098" y="98740"/>
                  </a:cubicBezTo>
                  <a:cubicBezTo>
                    <a:pt x="98492" y="92914"/>
                    <a:pt x="99188" y="88608"/>
                    <a:pt x="99188" y="85821"/>
                  </a:cubicBezTo>
                  <a:cubicBezTo>
                    <a:pt x="99188" y="81515"/>
                    <a:pt x="97257" y="78792"/>
                    <a:pt x="93394" y="77652"/>
                  </a:cubicBezTo>
                  <a:cubicBezTo>
                    <a:pt x="89531" y="76512"/>
                    <a:pt x="84433" y="75941"/>
                    <a:pt x="78099" y="75941"/>
                  </a:cubicBezTo>
                  <a:lnTo>
                    <a:pt x="59860" y="75941"/>
                  </a:lnTo>
                  <a:lnTo>
                    <a:pt x="45042" y="135409"/>
                  </a:lnTo>
                  <a:cubicBezTo>
                    <a:pt x="44409" y="137182"/>
                    <a:pt x="44092" y="138765"/>
                    <a:pt x="44092" y="140158"/>
                  </a:cubicBezTo>
                  <a:cubicBezTo>
                    <a:pt x="44092" y="141298"/>
                    <a:pt x="46562" y="141868"/>
                    <a:pt x="51501" y="141868"/>
                  </a:cubicBezTo>
                  <a:lnTo>
                    <a:pt x="78099" y="141868"/>
                  </a:lnTo>
                  <a:cubicBezTo>
                    <a:pt x="88612" y="141868"/>
                    <a:pt x="97130" y="141076"/>
                    <a:pt x="103653" y="139493"/>
                  </a:cubicBezTo>
                  <a:cubicBezTo>
                    <a:pt x="110176" y="137910"/>
                    <a:pt x="115623" y="135314"/>
                    <a:pt x="119993" y="131704"/>
                  </a:cubicBezTo>
                  <a:cubicBezTo>
                    <a:pt x="124362" y="128094"/>
                    <a:pt x="128098" y="123502"/>
                    <a:pt x="131201" y="117930"/>
                  </a:cubicBezTo>
                  <a:cubicBezTo>
                    <a:pt x="134304" y="112357"/>
                    <a:pt x="138073" y="104251"/>
                    <a:pt x="142506" y="93611"/>
                  </a:cubicBezTo>
                  <a:cubicBezTo>
                    <a:pt x="142886" y="92725"/>
                    <a:pt x="143583" y="92281"/>
                    <a:pt x="144596" y="92281"/>
                  </a:cubicBezTo>
                  <a:lnTo>
                    <a:pt x="146495" y="92281"/>
                  </a:lnTo>
                  <a:cubicBezTo>
                    <a:pt x="147129" y="92281"/>
                    <a:pt x="147668" y="92534"/>
                    <a:pt x="148111" y="93041"/>
                  </a:cubicBezTo>
                  <a:cubicBezTo>
                    <a:pt x="148554" y="93548"/>
                    <a:pt x="148775" y="94117"/>
                    <a:pt x="148775" y="94751"/>
                  </a:cubicBezTo>
                  <a:cubicBezTo>
                    <a:pt x="148775" y="95005"/>
                    <a:pt x="148649" y="95258"/>
                    <a:pt x="148396" y="95511"/>
                  </a:cubicBezTo>
                  <a:lnTo>
                    <a:pt x="125977" y="148328"/>
                  </a:lnTo>
                  <a:cubicBezTo>
                    <a:pt x="125597" y="149215"/>
                    <a:pt x="125027" y="149657"/>
                    <a:pt x="124267" y="149657"/>
                  </a:cubicBezTo>
                  <a:lnTo>
                    <a:pt x="2484" y="149657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30DEC5AD-1B44-2036-07AC-ADCFFF1E88BC}"/>
                </a:ext>
              </a:extLst>
            </p:cNvPr>
            <p:cNvSpPr/>
            <p:nvPr/>
          </p:nvSpPr>
          <p:spPr>
            <a:xfrm rot="-5400000">
              <a:off x="7077855" y="3192661"/>
              <a:ext cx="72385" cy="92714"/>
            </a:xfrm>
            <a:custGeom>
              <a:avLst/>
              <a:gdLst>
                <a:gd name="connsiteX0" fmla="*/ 392 w 72385"/>
                <a:gd name="connsiteY0" fmla="*/ 92835 h 92714"/>
                <a:gd name="connsiteX1" fmla="*/ 392 w 72385"/>
                <a:gd name="connsiteY1" fmla="*/ 87706 h 92714"/>
                <a:gd name="connsiteX2" fmla="*/ 8561 w 72385"/>
                <a:gd name="connsiteY2" fmla="*/ 86850 h 92714"/>
                <a:gd name="connsiteX3" fmla="*/ 11791 w 72385"/>
                <a:gd name="connsiteY3" fmla="*/ 83146 h 92714"/>
                <a:gd name="connsiteX4" fmla="*/ 11791 w 72385"/>
                <a:gd name="connsiteY4" fmla="*/ 12660 h 92714"/>
                <a:gd name="connsiteX5" fmla="*/ 8941 w 72385"/>
                <a:gd name="connsiteY5" fmla="*/ 7720 h 92714"/>
                <a:gd name="connsiteX6" fmla="*/ 392 w 72385"/>
                <a:gd name="connsiteY6" fmla="*/ 6770 h 92714"/>
                <a:gd name="connsiteX7" fmla="*/ 392 w 72385"/>
                <a:gd name="connsiteY7" fmla="*/ 1640 h 92714"/>
                <a:gd name="connsiteX8" fmla="*/ 22050 w 72385"/>
                <a:gd name="connsiteY8" fmla="*/ 120 h 92714"/>
                <a:gd name="connsiteX9" fmla="*/ 22050 w 72385"/>
                <a:gd name="connsiteY9" fmla="*/ 9050 h 92714"/>
                <a:gd name="connsiteX10" fmla="*/ 31265 w 72385"/>
                <a:gd name="connsiteY10" fmla="*/ 2400 h 92714"/>
                <a:gd name="connsiteX11" fmla="*/ 42569 w 72385"/>
                <a:gd name="connsiteY11" fmla="*/ 120 h 92714"/>
                <a:gd name="connsiteX12" fmla="*/ 58053 w 72385"/>
                <a:gd name="connsiteY12" fmla="*/ 4775 h 92714"/>
                <a:gd name="connsiteX13" fmla="*/ 68883 w 72385"/>
                <a:gd name="connsiteY13" fmla="*/ 17030 h 92714"/>
                <a:gd name="connsiteX14" fmla="*/ 72778 w 72385"/>
                <a:gd name="connsiteY14" fmla="*/ 32989 h 92714"/>
                <a:gd name="connsiteX15" fmla="*/ 68503 w 72385"/>
                <a:gd name="connsiteY15" fmla="*/ 49517 h 92714"/>
                <a:gd name="connsiteX16" fmla="*/ 56724 w 72385"/>
                <a:gd name="connsiteY16" fmla="*/ 61677 h 92714"/>
                <a:gd name="connsiteX17" fmla="*/ 40289 w 72385"/>
                <a:gd name="connsiteY17" fmla="*/ 66236 h 92714"/>
                <a:gd name="connsiteX18" fmla="*/ 22431 w 72385"/>
                <a:gd name="connsiteY18" fmla="*/ 57497 h 92714"/>
                <a:gd name="connsiteX19" fmla="*/ 22431 w 72385"/>
                <a:gd name="connsiteY19" fmla="*/ 83146 h 92714"/>
                <a:gd name="connsiteX20" fmla="*/ 25660 w 72385"/>
                <a:gd name="connsiteY20" fmla="*/ 86850 h 92714"/>
                <a:gd name="connsiteX21" fmla="*/ 33830 w 72385"/>
                <a:gd name="connsiteY21" fmla="*/ 87706 h 92714"/>
                <a:gd name="connsiteX22" fmla="*/ 33830 w 72385"/>
                <a:gd name="connsiteY22" fmla="*/ 92835 h 92714"/>
                <a:gd name="connsiteX23" fmla="*/ 392 w 72385"/>
                <a:gd name="connsiteY23" fmla="*/ 92835 h 92714"/>
                <a:gd name="connsiteX24" fmla="*/ 22431 w 72385"/>
                <a:gd name="connsiteY24" fmla="*/ 50277 h 92714"/>
                <a:gd name="connsiteX25" fmla="*/ 29460 w 72385"/>
                <a:gd name="connsiteY25" fmla="*/ 58923 h 92714"/>
                <a:gd name="connsiteX26" fmla="*/ 39529 w 72385"/>
                <a:gd name="connsiteY26" fmla="*/ 62247 h 92714"/>
                <a:gd name="connsiteX27" fmla="*/ 48364 w 72385"/>
                <a:gd name="connsiteY27" fmla="*/ 59588 h 92714"/>
                <a:gd name="connsiteX28" fmla="*/ 54918 w 72385"/>
                <a:gd name="connsiteY28" fmla="*/ 52367 h 92714"/>
                <a:gd name="connsiteX29" fmla="*/ 58813 w 72385"/>
                <a:gd name="connsiteY29" fmla="*/ 42773 h 92714"/>
                <a:gd name="connsiteX30" fmla="*/ 60048 w 72385"/>
                <a:gd name="connsiteY30" fmla="*/ 32989 h 92714"/>
                <a:gd name="connsiteX31" fmla="*/ 57958 w 72385"/>
                <a:gd name="connsiteY31" fmla="*/ 20354 h 92714"/>
                <a:gd name="connsiteX32" fmla="*/ 51594 w 72385"/>
                <a:gd name="connsiteY32" fmla="*/ 8955 h 92714"/>
                <a:gd name="connsiteX33" fmla="*/ 41049 w 72385"/>
                <a:gd name="connsiteY33" fmla="*/ 4300 h 92714"/>
                <a:gd name="connsiteX34" fmla="*/ 30220 w 72385"/>
                <a:gd name="connsiteY34" fmla="*/ 7340 h 92714"/>
                <a:gd name="connsiteX35" fmla="*/ 22431 w 72385"/>
                <a:gd name="connsiteY35" fmla="*/ 15510 h 92714"/>
                <a:gd name="connsiteX36" fmla="*/ 22431 w 72385"/>
                <a:gd name="connsiteY36" fmla="*/ 50277 h 92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2385" h="92714">
                  <a:moveTo>
                    <a:pt x="392" y="92835"/>
                  </a:moveTo>
                  <a:lnTo>
                    <a:pt x="392" y="87706"/>
                  </a:lnTo>
                  <a:cubicBezTo>
                    <a:pt x="3685" y="87706"/>
                    <a:pt x="6408" y="87420"/>
                    <a:pt x="8561" y="86850"/>
                  </a:cubicBezTo>
                  <a:cubicBezTo>
                    <a:pt x="10715" y="86280"/>
                    <a:pt x="11791" y="85046"/>
                    <a:pt x="11791" y="83146"/>
                  </a:cubicBezTo>
                  <a:lnTo>
                    <a:pt x="11791" y="12660"/>
                  </a:lnTo>
                  <a:cubicBezTo>
                    <a:pt x="11791" y="10001"/>
                    <a:pt x="10841" y="8353"/>
                    <a:pt x="8941" y="7720"/>
                  </a:cubicBezTo>
                  <a:cubicBezTo>
                    <a:pt x="7041" y="7086"/>
                    <a:pt x="4191" y="6770"/>
                    <a:pt x="392" y="6770"/>
                  </a:cubicBezTo>
                  <a:lnTo>
                    <a:pt x="392" y="1640"/>
                  </a:lnTo>
                  <a:lnTo>
                    <a:pt x="22050" y="120"/>
                  </a:lnTo>
                  <a:lnTo>
                    <a:pt x="22050" y="9050"/>
                  </a:lnTo>
                  <a:cubicBezTo>
                    <a:pt x="24710" y="6136"/>
                    <a:pt x="27781" y="3920"/>
                    <a:pt x="31265" y="2400"/>
                  </a:cubicBezTo>
                  <a:cubicBezTo>
                    <a:pt x="34748" y="880"/>
                    <a:pt x="38516" y="120"/>
                    <a:pt x="42569" y="120"/>
                  </a:cubicBezTo>
                  <a:cubicBezTo>
                    <a:pt x="48269" y="120"/>
                    <a:pt x="53430" y="1672"/>
                    <a:pt x="58053" y="4775"/>
                  </a:cubicBezTo>
                  <a:cubicBezTo>
                    <a:pt x="62677" y="7879"/>
                    <a:pt x="66287" y="11963"/>
                    <a:pt x="68883" y="17030"/>
                  </a:cubicBezTo>
                  <a:cubicBezTo>
                    <a:pt x="71479" y="22097"/>
                    <a:pt x="72778" y="27417"/>
                    <a:pt x="72778" y="32989"/>
                  </a:cubicBezTo>
                  <a:cubicBezTo>
                    <a:pt x="72778" y="38941"/>
                    <a:pt x="71353" y="44451"/>
                    <a:pt x="68503" y="49517"/>
                  </a:cubicBezTo>
                  <a:cubicBezTo>
                    <a:pt x="65653" y="54584"/>
                    <a:pt x="61727" y="58637"/>
                    <a:pt x="56724" y="61677"/>
                  </a:cubicBezTo>
                  <a:cubicBezTo>
                    <a:pt x="51721" y="64716"/>
                    <a:pt x="46242" y="66236"/>
                    <a:pt x="40289" y="66236"/>
                  </a:cubicBezTo>
                  <a:cubicBezTo>
                    <a:pt x="33196" y="66236"/>
                    <a:pt x="27244" y="63323"/>
                    <a:pt x="22431" y="57497"/>
                  </a:cubicBezTo>
                  <a:lnTo>
                    <a:pt x="22431" y="83146"/>
                  </a:lnTo>
                  <a:cubicBezTo>
                    <a:pt x="22431" y="85046"/>
                    <a:pt x="23507" y="86280"/>
                    <a:pt x="25660" y="86850"/>
                  </a:cubicBezTo>
                  <a:cubicBezTo>
                    <a:pt x="27813" y="87420"/>
                    <a:pt x="30537" y="87706"/>
                    <a:pt x="33830" y="87706"/>
                  </a:cubicBezTo>
                  <a:lnTo>
                    <a:pt x="33830" y="92835"/>
                  </a:lnTo>
                  <a:lnTo>
                    <a:pt x="392" y="92835"/>
                  </a:lnTo>
                  <a:close/>
                  <a:moveTo>
                    <a:pt x="22431" y="50277"/>
                  </a:moveTo>
                  <a:cubicBezTo>
                    <a:pt x="24077" y="53824"/>
                    <a:pt x="26420" y="56706"/>
                    <a:pt x="29460" y="58923"/>
                  </a:cubicBezTo>
                  <a:cubicBezTo>
                    <a:pt x="32500" y="61139"/>
                    <a:pt x="35856" y="62247"/>
                    <a:pt x="39529" y="62247"/>
                  </a:cubicBezTo>
                  <a:cubicBezTo>
                    <a:pt x="42823" y="62247"/>
                    <a:pt x="45768" y="61360"/>
                    <a:pt x="48364" y="59588"/>
                  </a:cubicBezTo>
                  <a:cubicBezTo>
                    <a:pt x="50961" y="57814"/>
                    <a:pt x="53145" y="55407"/>
                    <a:pt x="54918" y="52367"/>
                  </a:cubicBezTo>
                  <a:cubicBezTo>
                    <a:pt x="56692" y="49328"/>
                    <a:pt x="57990" y="46130"/>
                    <a:pt x="58813" y="42773"/>
                  </a:cubicBezTo>
                  <a:cubicBezTo>
                    <a:pt x="59636" y="39417"/>
                    <a:pt x="60048" y="36155"/>
                    <a:pt x="60048" y="32989"/>
                  </a:cubicBezTo>
                  <a:cubicBezTo>
                    <a:pt x="60048" y="29063"/>
                    <a:pt x="59351" y="24851"/>
                    <a:pt x="57958" y="20354"/>
                  </a:cubicBezTo>
                  <a:cubicBezTo>
                    <a:pt x="56565" y="15858"/>
                    <a:pt x="54444" y="12058"/>
                    <a:pt x="51594" y="8955"/>
                  </a:cubicBezTo>
                  <a:cubicBezTo>
                    <a:pt x="48744" y="5852"/>
                    <a:pt x="45229" y="4300"/>
                    <a:pt x="41049" y="4300"/>
                  </a:cubicBezTo>
                  <a:cubicBezTo>
                    <a:pt x="37123" y="4300"/>
                    <a:pt x="33513" y="5313"/>
                    <a:pt x="30220" y="7340"/>
                  </a:cubicBezTo>
                  <a:cubicBezTo>
                    <a:pt x="26927" y="9367"/>
                    <a:pt x="24330" y="12090"/>
                    <a:pt x="22431" y="15510"/>
                  </a:cubicBezTo>
                  <a:lnTo>
                    <a:pt x="22431" y="50277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900E27F2-E384-E083-8236-E7A461AE34BA}"/>
                </a:ext>
              </a:extLst>
            </p:cNvPr>
            <p:cNvSpPr/>
            <p:nvPr/>
          </p:nvSpPr>
          <p:spPr>
            <a:xfrm rot="-5400000">
              <a:off x="7044417" y="3103738"/>
              <a:ext cx="74095" cy="101264"/>
            </a:xfrm>
            <a:custGeom>
              <a:avLst/>
              <a:gdLst>
                <a:gd name="connsiteX0" fmla="*/ 382 w 74095"/>
                <a:gd name="connsiteY0" fmla="*/ 101380 h 101264"/>
                <a:gd name="connsiteX1" fmla="*/ 382 w 74095"/>
                <a:gd name="connsiteY1" fmla="*/ 96250 h 101264"/>
                <a:gd name="connsiteX2" fmla="*/ 8552 w 74095"/>
                <a:gd name="connsiteY2" fmla="*/ 95490 h 101264"/>
                <a:gd name="connsiteX3" fmla="*/ 11782 w 74095"/>
                <a:gd name="connsiteY3" fmla="*/ 91690 h 101264"/>
                <a:gd name="connsiteX4" fmla="*/ 11782 w 74095"/>
                <a:gd name="connsiteY4" fmla="*/ 14934 h 101264"/>
                <a:gd name="connsiteX5" fmla="*/ 10641 w 74095"/>
                <a:gd name="connsiteY5" fmla="*/ 9330 h 101264"/>
                <a:gd name="connsiteX6" fmla="*/ 7222 w 74095"/>
                <a:gd name="connsiteY6" fmla="*/ 7145 h 101264"/>
                <a:gd name="connsiteX7" fmla="*/ 382 w 74095"/>
                <a:gd name="connsiteY7" fmla="*/ 6766 h 101264"/>
                <a:gd name="connsiteX8" fmla="*/ 382 w 74095"/>
                <a:gd name="connsiteY8" fmla="*/ 1636 h 101264"/>
                <a:gd name="connsiteX9" fmla="*/ 22041 w 74095"/>
                <a:gd name="connsiteY9" fmla="*/ 116 h 101264"/>
                <a:gd name="connsiteX10" fmla="*/ 22041 w 74095"/>
                <a:gd name="connsiteY10" fmla="*/ 50273 h 101264"/>
                <a:gd name="connsiteX11" fmla="*/ 30591 w 74095"/>
                <a:gd name="connsiteY11" fmla="*/ 40583 h 101264"/>
                <a:gd name="connsiteX12" fmla="*/ 42750 w 74095"/>
                <a:gd name="connsiteY12" fmla="*/ 36973 h 101264"/>
                <a:gd name="connsiteX13" fmla="*/ 57950 w 74095"/>
                <a:gd name="connsiteY13" fmla="*/ 41819 h 101264"/>
                <a:gd name="connsiteX14" fmla="*/ 63078 w 74095"/>
                <a:gd name="connsiteY14" fmla="*/ 56542 h 101264"/>
                <a:gd name="connsiteX15" fmla="*/ 63078 w 74095"/>
                <a:gd name="connsiteY15" fmla="*/ 91690 h 101264"/>
                <a:gd name="connsiteX16" fmla="*/ 66214 w 74095"/>
                <a:gd name="connsiteY16" fmla="*/ 95490 h 101264"/>
                <a:gd name="connsiteX17" fmla="*/ 74478 w 74095"/>
                <a:gd name="connsiteY17" fmla="*/ 96250 h 101264"/>
                <a:gd name="connsiteX18" fmla="*/ 74478 w 74095"/>
                <a:gd name="connsiteY18" fmla="*/ 101380 h 101264"/>
                <a:gd name="connsiteX19" fmla="*/ 41040 w 74095"/>
                <a:gd name="connsiteY19" fmla="*/ 101380 h 101264"/>
                <a:gd name="connsiteX20" fmla="*/ 41040 w 74095"/>
                <a:gd name="connsiteY20" fmla="*/ 96250 h 101264"/>
                <a:gd name="connsiteX21" fmla="*/ 49209 w 74095"/>
                <a:gd name="connsiteY21" fmla="*/ 95490 h 101264"/>
                <a:gd name="connsiteX22" fmla="*/ 52439 w 74095"/>
                <a:gd name="connsiteY22" fmla="*/ 91690 h 101264"/>
                <a:gd name="connsiteX23" fmla="*/ 52439 w 74095"/>
                <a:gd name="connsiteY23" fmla="*/ 56923 h 101264"/>
                <a:gd name="connsiteX24" fmla="*/ 50350 w 74095"/>
                <a:gd name="connsiteY24" fmla="*/ 45238 h 101264"/>
                <a:gd name="connsiteX25" fmla="*/ 41800 w 74095"/>
                <a:gd name="connsiteY25" fmla="*/ 40583 h 101264"/>
                <a:gd name="connsiteX26" fmla="*/ 27931 w 74095"/>
                <a:gd name="connsiteY26" fmla="*/ 47423 h 101264"/>
                <a:gd name="connsiteX27" fmla="*/ 22421 w 74095"/>
                <a:gd name="connsiteY27" fmla="*/ 62812 h 101264"/>
                <a:gd name="connsiteX28" fmla="*/ 22421 w 74095"/>
                <a:gd name="connsiteY28" fmla="*/ 91690 h 101264"/>
                <a:gd name="connsiteX29" fmla="*/ 25651 w 74095"/>
                <a:gd name="connsiteY29" fmla="*/ 95490 h 101264"/>
                <a:gd name="connsiteX30" fmla="*/ 33821 w 74095"/>
                <a:gd name="connsiteY30" fmla="*/ 96250 h 101264"/>
                <a:gd name="connsiteX31" fmla="*/ 33821 w 74095"/>
                <a:gd name="connsiteY31" fmla="*/ 101380 h 101264"/>
                <a:gd name="connsiteX32" fmla="*/ 382 w 74095"/>
                <a:gd name="connsiteY32" fmla="*/ 101380 h 10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4095" h="101264">
                  <a:moveTo>
                    <a:pt x="382" y="101380"/>
                  </a:moveTo>
                  <a:lnTo>
                    <a:pt x="382" y="96250"/>
                  </a:lnTo>
                  <a:cubicBezTo>
                    <a:pt x="3675" y="96250"/>
                    <a:pt x="6399" y="95997"/>
                    <a:pt x="8552" y="95490"/>
                  </a:cubicBezTo>
                  <a:cubicBezTo>
                    <a:pt x="10705" y="94983"/>
                    <a:pt x="11782" y="93717"/>
                    <a:pt x="11782" y="91690"/>
                  </a:cubicBezTo>
                  <a:lnTo>
                    <a:pt x="11782" y="14934"/>
                  </a:lnTo>
                  <a:cubicBezTo>
                    <a:pt x="11782" y="12402"/>
                    <a:pt x="11402" y="10533"/>
                    <a:pt x="10641" y="9330"/>
                  </a:cubicBezTo>
                  <a:cubicBezTo>
                    <a:pt x="9882" y="8127"/>
                    <a:pt x="8742" y="7399"/>
                    <a:pt x="7222" y="7145"/>
                  </a:cubicBezTo>
                  <a:cubicBezTo>
                    <a:pt x="5702" y="6892"/>
                    <a:pt x="3422" y="6766"/>
                    <a:pt x="382" y="6766"/>
                  </a:cubicBezTo>
                  <a:lnTo>
                    <a:pt x="382" y="1636"/>
                  </a:lnTo>
                  <a:lnTo>
                    <a:pt x="22041" y="116"/>
                  </a:lnTo>
                  <a:lnTo>
                    <a:pt x="22041" y="50273"/>
                  </a:lnTo>
                  <a:cubicBezTo>
                    <a:pt x="24067" y="46220"/>
                    <a:pt x="26917" y="42990"/>
                    <a:pt x="30591" y="40583"/>
                  </a:cubicBezTo>
                  <a:cubicBezTo>
                    <a:pt x="34264" y="38177"/>
                    <a:pt x="38317" y="36973"/>
                    <a:pt x="42750" y="36973"/>
                  </a:cubicBezTo>
                  <a:cubicBezTo>
                    <a:pt x="49464" y="36973"/>
                    <a:pt x="54529" y="38588"/>
                    <a:pt x="57950" y="41819"/>
                  </a:cubicBezTo>
                  <a:cubicBezTo>
                    <a:pt x="61369" y="45048"/>
                    <a:pt x="63078" y="49956"/>
                    <a:pt x="63078" y="56542"/>
                  </a:cubicBezTo>
                  <a:lnTo>
                    <a:pt x="63078" y="91690"/>
                  </a:lnTo>
                  <a:cubicBezTo>
                    <a:pt x="63078" y="93717"/>
                    <a:pt x="64124" y="94983"/>
                    <a:pt x="66214" y="95490"/>
                  </a:cubicBezTo>
                  <a:cubicBezTo>
                    <a:pt x="68304" y="95997"/>
                    <a:pt x="71058" y="96250"/>
                    <a:pt x="74478" y="96250"/>
                  </a:cubicBezTo>
                  <a:lnTo>
                    <a:pt x="74478" y="101380"/>
                  </a:lnTo>
                  <a:lnTo>
                    <a:pt x="41040" y="101380"/>
                  </a:lnTo>
                  <a:lnTo>
                    <a:pt x="41040" y="96250"/>
                  </a:lnTo>
                  <a:cubicBezTo>
                    <a:pt x="44334" y="96250"/>
                    <a:pt x="47056" y="95997"/>
                    <a:pt x="49209" y="95490"/>
                  </a:cubicBezTo>
                  <a:cubicBezTo>
                    <a:pt x="51363" y="94983"/>
                    <a:pt x="52439" y="93717"/>
                    <a:pt x="52439" y="91690"/>
                  </a:cubicBezTo>
                  <a:lnTo>
                    <a:pt x="52439" y="56923"/>
                  </a:lnTo>
                  <a:cubicBezTo>
                    <a:pt x="52439" y="52235"/>
                    <a:pt x="51742" y="48341"/>
                    <a:pt x="50350" y="45238"/>
                  </a:cubicBezTo>
                  <a:cubicBezTo>
                    <a:pt x="48956" y="42135"/>
                    <a:pt x="46106" y="40583"/>
                    <a:pt x="41800" y="40583"/>
                  </a:cubicBezTo>
                  <a:cubicBezTo>
                    <a:pt x="36227" y="40583"/>
                    <a:pt x="31604" y="42863"/>
                    <a:pt x="27931" y="47423"/>
                  </a:cubicBezTo>
                  <a:cubicBezTo>
                    <a:pt x="24258" y="51983"/>
                    <a:pt x="22421" y="57113"/>
                    <a:pt x="22421" y="62812"/>
                  </a:cubicBezTo>
                  <a:lnTo>
                    <a:pt x="22421" y="91690"/>
                  </a:lnTo>
                  <a:cubicBezTo>
                    <a:pt x="22421" y="93717"/>
                    <a:pt x="23498" y="94983"/>
                    <a:pt x="25651" y="95490"/>
                  </a:cubicBezTo>
                  <a:cubicBezTo>
                    <a:pt x="27804" y="95997"/>
                    <a:pt x="30527" y="96250"/>
                    <a:pt x="33821" y="96250"/>
                  </a:cubicBezTo>
                  <a:lnTo>
                    <a:pt x="33821" y="101380"/>
                  </a:lnTo>
                  <a:lnTo>
                    <a:pt x="382" y="101380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BA7450D-6C77-AA75-CF36-2FEB3E569E7C}"/>
              </a:ext>
            </a:extLst>
          </p:cNvPr>
          <p:cNvSpPr/>
          <p:nvPr/>
        </p:nvSpPr>
        <p:spPr>
          <a:xfrm>
            <a:off x="1510238" y="1972851"/>
            <a:ext cx="3639375" cy="1304481"/>
          </a:xfrm>
          <a:custGeom>
            <a:avLst/>
            <a:gdLst>
              <a:gd name="connsiteX0" fmla="*/ 0 w 3416768"/>
              <a:gd name="connsiteY0" fmla="*/ 0 h 1224691"/>
              <a:gd name="connsiteX1" fmla="*/ 34513 w 3416768"/>
              <a:gd name="connsiteY1" fmla="*/ 21961 h 1224691"/>
              <a:gd name="connsiteX2" fmla="*/ 69026 w 3416768"/>
              <a:gd name="connsiteY2" fmla="*/ 76230 h 1224691"/>
              <a:gd name="connsiteX3" fmla="*/ 103539 w 3416768"/>
              <a:gd name="connsiteY3" fmla="*/ 142884 h 1224691"/>
              <a:gd name="connsiteX4" fmla="*/ 138051 w 3416768"/>
              <a:gd name="connsiteY4" fmla="*/ 209617 h 1224691"/>
              <a:gd name="connsiteX5" fmla="*/ 172564 w 3416768"/>
              <a:gd name="connsiteY5" fmla="*/ 271700 h 1224691"/>
              <a:gd name="connsiteX6" fmla="*/ 207077 w 3416768"/>
              <a:gd name="connsiteY6" fmla="*/ 328040 h 1224691"/>
              <a:gd name="connsiteX7" fmla="*/ 241590 w 3416768"/>
              <a:gd name="connsiteY7" fmla="*/ 378870 h 1224691"/>
              <a:gd name="connsiteX8" fmla="*/ 276103 w 3416768"/>
              <a:gd name="connsiteY8" fmla="*/ 424805 h 1224691"/>
              <a:gd name="connsiteX9" fmla="*/ 310616 w 3416768"/>
              <a:gd name="connsiteY9" fmla="*/ 466503 h 1224691"/>
              <a:gd name="connsiteX10" fmla="*/ 345128 w 3416768"/>
              <a:gd name="connsiteY10" fmla="*/ 504561 h 1224691"/>
              <a:gd name="connsiteX11" fmla="*/ 379641 w 3416768"/>
              <a:gd name="connsiteY11" fmla="*/ 539484 h 1224691"/>
              <a:gd name="connsiteX12" fmla="*/ 414154 w 3416768"/>
              <a:gd name="connsiteY12" fmla="*/ 571696 h 1224691"/>
              <a:gd name="connsiteX13" fmla="*/ 448667 w 3416768"/>
              <a:gd name="connsiteY13" fmla="*/ 601548 h 1224691"/>
              <a:gd name="connsiteX14" fmla="*/ 483180 w 3416768"/>
              <a:gd name="connsiteY14" fmla="*/ 629334 h 1224691"/>
              <a:gd name="connsiteX15" fmla="*/ 517693 w 3416768"/>
              <a:gd name="connsiteY15" fmla="*/ 655295 h 1224691"/>
              <a:gd name="connsiteX16" fmla="*/ 552205 w 3416768"/>
              <a:gd name="connsiteY16" fmla="*/ 679637 h 1224691"/>
              <a:gd name="connsiteX17" fmla="*/ 586724 w 3416768"/>
              <a:gd name="connsiteY17" fmla="*/ 702533 h 1224691"/>
              <a:gd name="connsiteX18" fmla="*/ 621232 w 3416768"/>
              <a:gd name="connsiteY18" fmla="*/ 724130 h 1224691"/>
              <a:gd name="connsiteX19" fmla="*/ 655740 w 3416768"/>
              <a:gd name="connsiteY19" fmla="*/ 744553 h 1224691"/>
              <a:gd name="connsiteX20" fmla="*/ 690260 w 3416768"/>
              <a:gd name="connsiteY20" fmla="*/ 763912 h 1224691"/>
              <a:gd name="connsiteX21" fmla="*/ 724768 w 3416768"/>
              <a:gd name="connsiteY21" fmla="*/ 782300 h 1224691"/>
              <a:gd name="connsiteX22" fmla="*/ 759277 w 3416768"/>
              <a:gd name="connsiteY22" fmla="*/ 799799 h 1224691"/>
              <a:gd name="connsiteX23" fmla="*/ 793797 w 3416768"/>
              <a:gd name="connsiteY23" fmla="*/ 816481 h 1224691"/>
              <a:gd name="connsiteX24" fmla="*/ 828305 w 3416768"/>
              <a:gd name="connsiteY24" fmla="*/ 832410 h 1224691"/>
              <a:gd name="connsiteX25" fmla="*/ 862825 w 3416768"/>
              <a:gd name="connsiteY25" fmla="*/ 847643 h 1224691"/>
              <a:gd name="connsiteX26" fmla="*/ 897333 w 3416768"/>
              <a:gd name="connsiteY26" fmla="*/ 862222 h 1224691"/>
              <a:gd name="connsiteX27" fmla="*/ 931842 w 3416768"/>
              <a:gd name="connsiteY27" fmla="*/ 876206 h 1224691"/>
              <a:gd name="connsiteX28" fmla="*/ 966362 w 3416768"/>
              <a:gd name="connsiteY28" fmla="*/ 889617 h 1224691"/>
              <a:gd name="connsiteX29" fmla="*/ 1000870 w 3416768"/>
              <a:gd name="connsiteY29" fmla="*/ 902506 h 1224691"/>
              <a:gd name="connsiteX30" fmla="*/ 1035390 w 3416768"/>
              <a:gd name="connsiteY30" fmla="*/ 914909 h 1224691"/>
              <a:gd name="connsiteX31" fmla="*/ 1069899 w 3416768"/>
              <a:gd name="connsiteY31" fmla="*/ 926837 h 1224691"/>
              <a:gd name="connsiteX32" fmla="*/ 1104407 w 3416768"/>
              <a:gd name="connsiteY32" fmla="*/ 938315 h 1224691"/>
              <a:gd name="connsiteX33" fmla="*/ 1138927 w 3416768"/>
              <a:gd name="connsiteY33" fmla="*/ 949393 h 1224691"/>
              <a:gd name="connsiteX34" fmla="*/ 1173435 w 3416768"/>
              <a:gd name="connsiteY34" fmla="*/ 960068 h 1224691"/>
              <a:gd name="connsiteX35" fmla="*/ 1207943 w 3416768"/>
              <a:gd name="connsiteY35" fmla="*/ 970380 h 1224691"/>
              <a:gd name="connsiteX36" fmla="*/ 1242464 w 3416768"/>
              <a:gd name="connsiteY36" fmla="*/ 980326 h 1224691"/>
              <a:gd name="connsiteX37" fmla="*/ 1276972 w 3416768"/>
              <a:gd name="connsiteY37" fmla="*/ 989944 h 1224691"/>
              <a:gd name="connsiteX38" fmla="*/ 1311492 w 3416768"/>
              <a:gd name="connsiteY38" fmla="*/ 999234 h 1224691"/>
              <a:gd name="connsiteX39" fmla="*/ 1346000 w 3416768"/>
              <a:gd name="connsiteY39" fmla="*/ 1008219 h 1224691"/>
              <a:gd name="connsiteX40" fmla="*/ 1380509 w 3416768"/>
              <a:gd name="connsiteY40" fmla="*/ 1016901 h 1224691"/>
              <a:gd name="connsiteX41" fmla="*/ 1415029 w 3416768"/>
              <a:gd name="connsiteY41" fmla="*/ 1025315 h 1224691"/>
              <a:gd name="connsiteX42" fmla="*/ 1449537 w 3416768"/>
              <a:gd name="connsiteY42" fmla="*/ 1033450 h 1224691"/>
              <a:gd name="connsiteX43" fmla="*/ 1484057 w 3416768"/>
              <a:gd name="connsiteY43" fmla="*/ 1041329 h 1224691"/>
              <a:gd name="connsiteX44" fmla="*/ 1518565 w 3416768"/>
              <a:gd name="connsiteY44" fmla="*/ 1048953 h 1224691"/>
              <a:gd name="connsiteX45" fmla="*/ 1553074 w 3416768"/>
              <a:gd name="connsiteY45" fmla="*/ 1056346 h 1224691"/>
              <a:gd name="connsiteX46" fmla="*/ 1587594 w 3416768"/>
              <a:gd name="connsiteY46" fmla="*/ 1063496 h 1224691"/>
              <a:gd name="connsiteX47" fmla="*/ 1622102 w 3416768"/>
              <a:gd name="connsiteY47" fmla="*/ 1070426 h 1224691"/>
              <a:gd name="connsiteX48" fmla="*/ 1656610 w 3416768"/>
              <a:gd name="connsiteY48" fmla="*/ 1077151 h 1224691"/>
              <a:gd name="connsiteX49" fmla="*/ 1691130 w 3416768"/>
              <a:gd name="connsiteY49" fmla="*/ 1083656 h 1224691"/>
              <a:gd name="connsiteX50" fmla="*/ 1725639 w 3416768"/>
              <a:gd name="connsiteY50" fmla="*/ 1089954 h 1224691"/>
              <a:gd name="connsiteX51" fmla="*/ 1760159 w 3416768"/>
              <a:gd name="connsiteY51" fmla="*/ 1096070 h 1224691"/>
              <a:gd name="connsiteX52" fmla="*/ 1794667 w 3416768"/>
              <a:gd name="connsiteY52" fmla="*/ 1101980 h 1224691"/>
              <a:gd name="connsiteX53" fmla="*/ 1829175 w 3416768"/>
              <a:gd name="connsiteY53" fmla="*/ 1107719 h 1224691"/>
              <a:gd name="connsiteX54" fmla="*/ 1863695 w 3416768"/>
              <a:gd name="connsiteY54" fmla="*/ 1113276 h 1224691"/>
              <a:gd name="connsiteX55" fmla="*/ 1898204 w 3416768"/>
              <a:gd name="connsiteY55" fmla="*/ 1118650 h 1224691"/>
              <a:gd name="connsiteX56" fmla="*/ 1932712 w 3416768"/>
              <a:gd name="connsiteY56" fmla="*/ 1123854 h 1224691"/>
              <a:gd name="connsiteX57" fmla="*/ 1967232 w 3416768"/>
              <a:gd name="connsiteY57" fmla="*/ 1128901 h 1224691"/>
              <a:gd name="connsiteX58" fmla="*/ 2001740 w 3416768"/>
              <a:gd name="connsiteY58" fmla="*/ 1133789 h 1224691"/>
              <a:gd name="connsiteX59" fmla="*/ 2036261 w 3416768"/>
              <a:gd name="connsiteY59" fmla="*/ 1138506 h 1224691"/>
              <a:gd name="connsiteX60" fmla="*/ 2070769 w 3416768"/>
              <a:gd name="connsiteY60" fmla="*/ 1143078 h 1224691"/>
              <a:gd name="connsiteX61" fmla="*/ 2105277 w 3416768"/>
              <a:gd name="connsiteY61" fmla="*/ 1147492 h 1224691"/>
              <a:gd name="connsiteX62" fmla="*/ 2139797 w 3416768"/>
              <a:gd name="connsiteY62" fmla="*/ 1151772 h 1224691"/>
              <a:gd name="connsiteX63" fmla="*/ 2174305 w 3416768"/>
              <a:gd name="connsiteY63" fmla="*/ 1155894 h 1224691"/>
              <a:gd name="connsiteX64" fmla="*/ 2208826 w 3416768"/>
              <a:gd name="connsiteY64" fmla="*/ 1159883 h 1224691"/>
              <a:gd name="connsiteX65" fmla="*/ 2243334 w 3416768"/>
              <a:gd name="connsiteY65" fmla="*/ 1163725 h 1224691"/>
              <a:gd name="connsiteX66" fmla="*/ 2277842 w 3416768"/>
              <a:gd name="connsiteY66" fmla="*/ 1167446 h 1224691"/>
              <a:gd name="connsiteX67" fmla="*/ 2312362 w 3416768"/>
              <a:gd name="connsiteY67" fmla="*/ 1171021 h 1224691"/>
              <a:gd name="connsiteX68" fmla="*/ 2346870 w 3416768"/>
              <a:gd name="connsiteY68" fmla="*/ 1174474 h 1224691"/>
              <a:gd name="connsiteX69" fmla="*/ 2381379 w 3416768"/>
              <a:gd name="connsiteY69" fmla="*/ 1177781 h 1224691"/>
              <a:gd name="connsiteX70" fmla="*/ 2415899 w 3416768"/>
              <a:gd name="connsiteY70" fmla="*/ 1180979 h 1224691"/>
              <a:gd name="connsiteX71" fmla="*/ 2450407 w 3416768"/>
              <a:gd name="connsiteY71" fmla="*/ 1184043 h 1224691"/>
              <a:gd name="connsiteX72" fmla="*/ 2484928 w 3416768"/>
              <a:gd name="connsiteY72" fmla="*/ 1186986 h 1224691"/>
              <a:gd name="connsiteX73" fmla="*/ 2519435 w 3416768"/>
              <a:gd name="connsiteY73" fmla="*/ 1189819 h 1224691"/>
              <a:gd name="connsiteX74" fmla="*/ 2553944 w 3416768"/>
              <a:gd name="connsiteY74" fmla="*/ 1192518 h 1224691"/>
              <a:gd name="connsiteX75" fmla="*/ 2588464 w 3416768"/>
              <a:gd name="connsiteY75" fmla="*/ 1195108 h 1224691"/>
              <a:gd name="connsiteX76" fmla="*/ 2622972 w 3416768"/>
              <a:gd name="connsiteY76" fmla="*/ 1197576 h 1224691"/>
              <a:gd name="connsiteX77" fmla="*/ 2657492 w 3416768"/>
              <a:gd name="connsiteY77" fmla="*/ 1199935 h 1224691"/>
              <a:gd name="connsiteX78" fmla="*/ 2692001 w 3416768"/>
              <a:gd name="connsiteY78" fmla="*/ 1202173 h 1224691"/>
              <a:gd name="connsiteX79" fmla="*/ 2726509 w 3416768"/>
              <a:gd name="connsiteY79" fmla="*/ 1204301 h 1224691"/>
              <a:gd name="connsiteX80" fmla="*/ 2761029 w 3416768"/>
              <a:gd name="connsiteY80" fmla="*/ 1206319 h 1224691"/>
              <a:gd name="connsiteX81" fmla="*/ 2795537 w 3416768"/>
              <a:gd name="connsiteY81" fmla="*/ 1208228 h 1224691"/>
              <a:gd name="connsiteX82" fmla="*/ 2830045 w 3416768"/>
              <a:gd name="connsiteY82" fmla="*/ 1210040 h 1224691"/>
              <a:gd name="connsiteX83" fmla="*/ 2864566 w 3416768"/>
              <a:gd name="connsiteY83" fmla="*/ 1211730 h 1224691"/>
              <a:gd name="connsiteX84" fmla="*/ 2899074 w 3416768"/>
              <a:gd name="connsiteY84" fmla="*/ 1213311 h 1224691"/>
              <a:gd name="connsiteX85" fmla="*/ 2933594 w 3416768"/>
              <a:gd name="connsiteY85" fmla="*/ 1214794 h 1224691"/>
              <a:gd name="connsiteX86" fmla="*/ 2968102 w 3416768"/>
              <a:gd name="connsiteY86" fmla="*/ 1216168 h 1224691"/>
              <a:gd name="connsiteX87" fmla="*/ 3002610 w 3416768"/>
              <a:gd name="connsiteY87" fmla="*/ 1217433 h 1224691"/>
              <a:gd name="connsiteX88" fmla="*/ 3037131 w 3416768"/>
              <a:gd name="connsiteY88" fmla="*/ 1218600 h 1224691"/>
              <a:gd name="connsiteX89" fmla="*/ 3071639 w 3416768"/>
              <a:gd name="connsiteY89" fmla="*/ 1219658 h 1224691"/>
              <a:gd name="connsiteX90" fmla="*/ 3106159 w 3416768"/>
              <a:gd name="connsiteY90" fmla="*/ 1220618 h 1224691"/>
              <a:gd name="connsiteX91" fmla="*/ 3140667 w 3416768"/>
              <a:gd name="connsiteY91" fmla="*/ 1221482 h 1224691"/>
              <a:gd name="connsiteX92" fmla="*/ 3175176 w 3416768"/>
              <a:gd name="connsiteY92" fmla="*/ 1222236 h 1224691"/>
              <a:gd name="connsiteX93" fmla="*/ 3209696 w 3416768"/>
              <a:gd name="connsiteY93" fmla="*/ 1222892 h 1224691"/>
              <a:gd name="connsiteX94" fmla="*/ 3244204 w 3416768"/>
              <a:gd name="connsiteY94" fmla="*/ 1223439 h 1224691"/>
              <a:gd name="connsiteX95" fmla="*/ 3278724 w 3416768"/>
              <a:gd name="connsiteY95" fmla="*/ 1223889 h 1224691"/>
              <a:gd name="connsiteX96" fmla="*/ 3313232 w 3416768"/>
              <a:gd name="connsiteY96" fmla="*/ 1224242 h 1224691"/>
              <a:gd name="connsiteX97" fmla="*/ 3347741 w 3416768"/>
              <a:gd name="connsiteY97" fmla="*/ 1224497 h 1224691"/>
              <a:gd name="connsiteX98" fmla="*/ 3382261 w 3416768"/>
              <a:gd name="connsiteY98" fmla="*/ 1224643 h 1224691"/>
              <a:gd name="connsiteX99" fmla="*/ 3416769 w 3416768"/>
              <a:gd name="connsiteY99" fmla="*/ 1224692 h 1224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416768" h="1224691">
                <a:moveTo>
                  <a:pt x="0" y="0"/>
                </a:moveTo>
                <a:lnTo>
                  <a:pt x="34513" y="21961"/>
                </a:lnTo>
                <a:lnTo>
                  <a:pt x="69026" y="76230"/>
                </a:lnTo>
                <a:lnTo>
                  <a:pt x="103539" y="142884"/>
                </a:lnTo>
                <a:lnTo>
                  <a:pt x="138051" y="209617"/>
                </a:lnTo>
                <a:lnTo>
                  <a:pt x="172564" y="271700"/>
                </a:lnTo>
                <a:lnTo>
                  <a:pt x="207077" y="328040"/>
                </a:lnTo>
                <a:lnTo>
                  <a:pt x="241590" y="378870"/>
                </a:lnTo>
                <a:lnTo>
                  <a:pt x="276103" y="424805"/>
                </a:lnTo>
                <a:lnTo>
                  <a:pt x="310616" y="466503"/>
                </a:lnTo>
                <a:lnTo>
                  <a:pt x="345128" y="504561"/>
                </a:lnTo>
                <a:lnTo>
                  <a:pt x="379641" y="539484"/>
                </a:lnTo>
                <a:lnTo>
                  <a:pt x="414154" y="571696"/>
                </a:lnTo>
                <a:lnTo>
                  <a:pt x="448667" y="601548"/>
                </a:lnTo>
                <a:lnTo>
                  <a:pt x="483180" y="629334"/>
                </a:lnTo>
                <a:lnTo>
                  <a:pt x="517693" y="655295"/>
                </a:lnTo>
                <a:lnTo>
                  <a:pt x="552205" y="679637"/>
                </a:lnTo>
                <a:lnTo>
                  <a:pt x="586724" y="702533"/>
                </a:lnTo>
                <a:lnTo>
                  <a:pt x="621232" y="724130"/>
                </a:lnTo>
                <a:lnTo>
                  <a:pt x="655740" y="744553"/>
                </a:lnTo>
                <a:lnTo>
                  <a:pt x="690260" y="763912"/>
                </a:lnTo>
                <a:lnTo>
                  <a:pt x="724768" y="782300"/>
                </a:lnTo>
                <a:lnTo>
                  <a:pt x="759277" y="799799"/>
                </a:lnTo>
                <a:lnTo>
                  <a:pt x="793797" y="816481"/>
                </a:lnTo>
                <a:lnTo>
                  <a:pt x="828305" y="832410"/>
                </a:lnTo>
                <a:lnTo>
                  <a:pt x="862825" y="847643"/>
                </a:lnTo>
                <a:lnTo>
                  <a:pt x="897333" y="862222"/>
                </a:lnTo>
                <a:lnTo>
                  <a:pt x="931842" y="876206"/>
                </a:lnTo>
                <a:lnTo>
                  <a:pt x="966362" y="889617"/>
                </a:lnTo>
                <a:lnTo>
                  <a:pt x="1000870" y="902506"/>
                </a:lnTo>
                <a:lnTo>
                  <a:pt x="1035390" y="914909"/>
                </a:lnTo>
                <a:lnTo>
                  <a:pt x="1069899" y="926837"/>
                </a:lnTo>
                <a:lnTo>
                  <a:pt x="1104407" y="938315"/>
                </a:lnTo>
                <a:lnTo>
                  <a:pt x="1138927" y="949393"/>
                </a:lnTo>
                <a:lnTo>
                  <a:pt x="1173435" y="960068"/>
                </a:lnTo>
                <a:lnTo>
                  <a:pt x="1207943" y="970380"/>
                </a:lnTo>
                <a:lnTo>
                  <a:pt x="1242464" y="980326"/>
                </a:lnTo>
                <a:lnTo>
                  <a:pt x="1276972" y="989944"/>
                </a:lnTo>
                <a:lnTo>
                  <a:pt x="1311492" y="999234"/>
                </a:lnTo>
                <a:lnTo>
                  <a:pt x="1346000" y="1008219"/>
                </a:lnTo>
                <a:lnTo>
                  <a:pt x="1380509" y="1016901"/>
                </a:lnTo>
                <a:lnTo>
                  <a:pt x="1415029" y="1025315"/>
                </a:lnTo>
                <a:lnTo>
                  <a:pt x="1449537" y="1033450"/>
                </a:lnTo>
                <a:lnTo>
                  <a:pt x="1484057" y="1041329"/>
                </a:lnTo>
                <a:lnTo>
                  <a:pt x="1518565" y="1048953"/>
                </a:lnTo>
                <a:lnTo>
                  <a:pt x="1553074" y="1056346"/>
                </a:lnTo>
                <a:lnTo>
                  <a:pt x="1587594" y="1063496"/>
                </a:lnTo>
                <a:lnTo>
                  <a:pt x="1622102" y="1070426"/>
                </a:lnTo>
                <a:lnTo>
                  <a:pt x="1656610" y="1077151"/>
                </a:lnTo>
                <a:lnTo>
                  <a:pt x="1691130" y="1083656"/>
                </a:lnTo>
                <a:lnTo>
                  <a:pt x="1725639" y="1089954"/>
                </a:lnTo>
                <a:lnTo>
                  <a:pt x="1760159" y="1096070"/>
                </a:lnTo>
                <a:lnTo>
                  <a:pt x="1794667" y="1101980"/>
                </a:lnTo>
                <a:lnTo>
                  <a:pt x="1829175" y="1107719"/>
                </a:lnTo>
                <a:lnTo>
                  <a:pt x="1863695" y="1113276"/>
                </a:lnTo>
                <a:lnTo>
                  <a:pt x="1898204" y="1118650"/>
                </a:lnTo>
                <a:lnTo>
                  <a:pt x="1932712" y="1123854"/>
                </a:lnTo>
                <a:lnTo>
                  <a:pt x="1967232" y="1128901"/>
                </a:lnTo>
                <a:lnTo>
                  <a:pt x="2001740" y="1133789"/>
                </a:lnTo>
                <a:lnTo>
                  <a:pt x="2036261" y="1138506"/>
                </a:lnTo>
                <a:lnTo>
                  <a:pt x="2070769" y="1143078"/>
                </a:lnTo>
                <a:lnTo>
                  <a:pt x="2105277" y="1147492"/>
                </a:lnTo>
                <a:lnTo>
                  <a:pt x="2139797" y="1151772"/>
                </a:lnTo>
                <a:lnTo>
                  <a:pt x="2174305" y="1155894"/>
                </a:lnTo>
                <a:lnTo>
                  <a:pt x="2208826" y="1159883"/>
                </a:lnTo>
                <a:lnTo>
                  <a:pt x="2243334" y="1163725"/>
                </a:lnTo>
                <a:lnTo>
                  <a:pt x="2277842" y="1167446"/>
                </a:lnTo>
                <a:lnTo>
                  <a:pt x="2312362" y="1171021"/>
                </a:lnTo>
                <a:lnTo>
                  <a:pt x="2346870" y="1174474"/>
                </a:lnTo>
                <a:lnTo>
                  <a:pt x="2381379" y="1177781"/>
                </a:lnTo>
                <a:lnTo>
                  <a:pt x="2415899" y="1180979"/>
                </a:lnTo>
                <a:lnTo>
                  <a:pt x="2450407" y="1184043"/>
                </a:lnTo>
                <a:lnTo>
                  <a:pt x="2484928" y="1186986"/>
                </a:lnTo>
                <a:lnTo>
                  <a:pt x="2519435" y="1189819"/>
                </a:lnTo>
                <a:lnTo>
                  <a:pt x="2553944" y="1192518"/>
                </a:lnTo>
                <a:lnTo>
                  <a:pt x="2588464" y="1195108"/>
                </a:lnTo>
                <a:lnTo>
                  <a:pt x="2622972" y="1197576"/>
                </a:lnTo>
                <a:lnTo>
                  <a:pt x="2657492" y="1199935"/>
                </a:lnTo>
                <a:lnTo>
                  <a:pt x="2692001" y="1202173"/>
                </a:lnTo>
                <a:lnTo>
                  <a:pt x="2726509" y="1204301"/>
                </a:lnTo>
                <a:lnTo>
                  <a:pt x="2761029" y="1206319"/>
                </a:lnTo>
                <a:lnTo>
                  <a:pt x="2795537" y="1208228"/>
                </a:lnTo>
                <a:lnTo>
                  <a:pt x="2830045" y="1210040"/>
                </a:lnTo>
                <a:lnTo>
                  <a:pt x="2864566" y="1211730"/>
                </a:lnTo>
                <a:lnTo>
                  <a:pt x="2899074" y="1213311"/>
                </a:lnTo>
                <a:lnTo>
                  <a:pt x="2933594" y="1214794"/>
                </a:lnTo>
                <a:lnTo>
                  <a:pt x="2968102" y="1216168"/>
                </a:lnTo>
                <a:lnTo>
                  <a:pt x="3002610" y="1217433"/>
                </a:lnTo>
                <a:lnTo>
                  <a:pt x="3037131" y="1218600"/>
                </a:lnTo>
                <a:lnTo>
                  <a:pt x="3071639" y="1219658"/>
                </a:lnTo>
                <a:lnTo>
                  <a:pt x="3106159" y="1220618"/>
                </a:lnTo>
                <a:lnTo>
                  <a:pt x="3140667" y="1221482"/>
                </a:lnTo>
                <a:lnTo>
                  <a:pt x="3175176" y="1222236"/>
                </a:lnTo>
                <a:lnTo>
                  <a:pt x="3209696" y="1222892"/>
                </a:lnTo>
                <a:lnTo>
                  <a:pt x="3244204" y="1223439"/>
                </a:lnTo>
                <a:lnTo>
                  <a:pt x="3278724" y="1223889"/>
                </a:lnTo>
                <a:lnTo>
                  <a:pt x="3313232" y="1224242"/>
                </a:lnTo>
                <a:lnTo>
                  <a:pt x="3347741" y="1224497"/>
                </a:lnTo>
                <a:lnTo>
                  <a:pt x="3382261" y="1224643"/>
                </a:lnTo>
                <a:lnTo>
                  <a:pt x="3416769" y="1224692"/>
                </a:ln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61" name="Rectangle 3460">
            <a:extLst>
              <a:ext uri="{FF2B5EF4-FFF2-40B4-BE49-F238E27FC236}">
                <a16:creationId xmlns:a16="http://schemas.microsoft.com/office/drawing/2014/main" id="{48CBC6AF-9DA4-5155-A0C3-5877EC651276}"/>
              </a:ext>
            </a:extLst>
          </p:cNvPr>
          <p:cNvSpPr/>
          <p:nvPr/>
        </p:nvSpPr>
        <p:spPr>
          <a:xfrm rot="628575">
            <a:off x="2955939" y="3019441"/>
            <a:ext cx="594089" cy="210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3B352DC-D4D7-7AE0-AF92-45570263724D}"/>
              </a:ext>
            </a:extLst>
          </p:cNvPr>
          <p:cNvSpPr/>
          <p:nvPr/>
        </p:nvSpPr>
        <p:spPr>
          <a:xfrm>
            <a:off x="1510238" y="1972851"/>
            <a:ext cx="3639375" cy="1863922"/>
          </a:xfrm>
          <a:custGeom>
            <a:avLst/>
            <a:gdLst>
              <a:gd name="connsiteX0" fmla="*/ 0 w 3416768"/>
              <a:gd name="connsiteY0" fmla="*/ 0 h 1749913"/>
              <a:gd name="connsiteX1" fmla="*/ 34513 w 3416768"/>
              <a:gd name="connsiteY1" fmla="*/ 192286 h 1749913"/>
              <a:gd name="connsiteX2" fmla="*/ 69026 w 3416768"/>
              <a:gd name="connsiteY2" fmla="*/ 401597 h 1749913"/>
              <a:gd name="connsiteX3" fmla="*/ 103539 w 3416768"/>
              <a:gd name="connsiteY3" fmla="*/ 547926 h 1749913"/>
              <a:gd name="connsiteX4" fmla="*/ 138051 w 3416768"/>
              <a:gd name="connsiteY4" fmla="*/ 656928 h 1749913"/>
              <a:gd name="connsiteX5" fmla="*/ 172564 w 3416768"/>
              <a:gd name="connsiteY5" fmla="*/ 743136 h 1749913"/>
              <a:gd name="connsiteX6" fmla="*/ 207077 w 3416768"/>
              <a:gd name="connsiteY6" fmla="*/ 814233 h 1749913"/>
              <a:gd name="connsiteX7" fmla="*/ 241590 w 3416768"/>
              <a:gd name="connsiteY7" fmla="*/ 874637 h 1749913"/>
              <a:gd name="connsiteX8" fmla="*/ 276103 w 3416768"/>
              <a:gd name="connsiteY8" fmla="*/ 927080 h 1749913"/>
              <a:gd name="connsiteX9" fmla="*/ 310616 w 3416768"/>
              <a:gd name="connsiteY9" fmla="*/ 973395 h 1749913"/>
              <a:gd name="connsiteX10" fmla="*/ 345128 w 3416768"/>
              <a:gd name="connsiteY10" fmla="*/ 1014834 h 1749913"/>
              <a:gd name="connsiteX11" fmla="*/ 379641 w 3416768"/>
              <a:gd name="connsiteY11" fmla="*/ 1052309 h 1749913"/>
              <a:gd name="connsiteX12" fmla="*/ 414154 w 3416768"/>
              <a:gd name="connsiteY12" fmla="*/ 1086477 h 1749913"/>
              <a:gd name="connsiteX13" fmla="*/ 448667 w 3416768"/>
              <a:gd name="connsiteY13" fmla="*/ 1117872 h 1749913"/>
              <a:gd name="connsiteX14" fmla="*/ 483180 w 3416768"/>
              <a:gd name="connsiteY14" fmla="*/ 1146884 h 1749913"/>
              <a:gd name="connsiteX15" fmla="*/ 517693 w 3416768"/>
              <a:gd name="connsiteY15" fmla="*/ 1173854 h 1749913"/>
              <a:gd name="connsiteX16" fmla="*/ 552205 w 3416768"/>
              <a:gd name="connsiteY16" fmla="*/ 1199023 h 1749913"/>
              <a:gd name="connsiteX17" fmla="*/ 586724 w 3416768"/>
              <a:gd name="connsiteY17" fmla="*/ 1222600 h 1749913"/>
              <a:gd name="connsiteX18" fmla="*/ 621232 w 3416768"/>
              <a:gd name="connsiteY18" fmla="*/ 1244779 h 1749913"/>
              <a:gd name="connsiteX19" fmla="*/ 655740 w 3416768"/>
              <a:gd name="connsiteY19" fmla="*/ 1265693 h 1749913"/>
              <a:gd name="connsiteX20" fmla="*/ 690260 w 3416768"/>
              <a:gd name="connsiteY20" fmla="*/ 1285464 h 1749913"/>
              <a:gd name="connsiteX21" fmla="*/ 724768 w 3416768"/>
              <a:gd name="connsiteY21" fmla="*/ 1304214 h 1749913"/>
              <a:gd name="connsiteX22" fmla="*/ 759277 w 3416768"/>
              <a:gd name="connsiteY22" fmla="*/ 1322027 h 1749913"/>
              <a:gd name="connsiteX23" fmla="*/ 793797 w 3416768"/>
              <a:gd name="connsiteY23" fmla="*/ 1338989 h 1749913"/>
              <a:gd name="connsiteX24" fmla="*/ 828305 w 3416768"/>
              <a:gd name="connsiteY24" fmla="*/ 1355149 h 1749913"/>
              <a:gd name="connsiteX25" fmla="*/ 862825 w 3416768"/>
              <a:gd name="connsiteY25" fmla="*/ 1370592 h 1749913"/>
              <a:gd name="connsiteX26" fmla="*/ 897333 w 3416768"/>
              <a:gd name="connsiteY26" fmla="*/ 1385365 h 1749913"/>
              <a:gd name="connsiteX27" fmla="*/ 931842 w 3416768"/>
              <a:gd name="connsiteY27" fmla="*/ 1399519 h 1749913"/>
              <a:gd name="connsiteX28" fmla="*/ 966362 w 3416768"/>
              <a:gd name="connsiteY28" fmla="*/ 1413088 h 1749913"/>
              <a:gd name="connsiteX29" fmla="*/ 1000870 w 3416768"/>
              <a:gd name="connsiteY29" fmla="*/ 1426111 h 1749913"/>
              <a:gd name="connsiteX30" fmla="*/ 1035390 w 3416768"/>
              <a:gd name="connsiteY30" fmla="*/ 1438623 h 1749913"/>
              <a:gd name="connsiteX31" fmla="*/ 1069899 w 3416768"/>
              <a:gd name="connsiteY31" fmla="*/ 1450661 h 1749913"/>
              <a:gd name="connsiteX32" fmla="*/ 1104407 w 3416768"/>
              <a:gd name="connsiteY32" fmla="*/ 1462248 h 1749913"/>
              <a:gd name="connsiteX33" fmla="*/ 1138927 w 3416768"/>
              <a:gd name="connsiteY33" fmla="*/ 1473423 h 1749913"/>
              <a:gd name="connsiteX34" fmla="*/ 1173435 w 3416768"/>
              <a:gd name="connsiteY34" fmla="*/ 1484184 h 1749913"/>
              <a:gd name="connsiteX35" fmla="*/ 1207943 w 3416768"/>
              <a:gd name="connsiteY35" fmla="*/ 1494568 h 1749913"/>
              <a:gd name="connsiteX36" fmla="*/ 1242464 w 3416768"/>
              <a:gd name="connsiteY36" fmla="*/ 1504587 h 1749913"/>
              <a:gd name="connsiteX37" fmla="*/ 1276972 w 3416768"/>
              <a:gd name="connsiteY37" fmla="*/ 1514266 h 1749913"/>
              <a:gd name="connsiteX38" fmla="*/ 1311492 w 3416768"/>
              <a:gd name="connsiteY38" fmla="*/ 1523616 h 1749913"/>
              <a:gd name="connsiteX39" fmla="*/ 1346000 w 3416768"/>
              <a:gd name="connsiteY39" fmla="*/ 1532651 h 1749913"/>
              <a:gd name="connsiteX40" fmla="*/ 1380509 w 3416768"/>
              <a:gd name="connsiteY40" fmla="*/ 1541393 h 1749913"/>
              <a:gd name="connsiteX41" fmla="*/ 1415029 w 3416768"/>
              <a:gd name="connsiteY41" fmla="*/ 1549844 h 1749913"/>
              <a:gd name="connsiteX42" fmla="*/ 1449537 w 3416768"/>
              <a:gd name="connsiteY42" fmla="*/ 1558027 h 1749913"/>
              <a:gd name="connsiteX43" fmla="*/ 1484057 w 3416768"/>
              <a:gd name="connsiteY43" fmla="*/ 1565943 h 1749913"/>
              <a:gd name="connsiteX44" fmla="*/ 1518565 w 3416768"/>
              <a:gd name="connsiteY44" fmla="*/ 1573616 h 1749913"/>
              <a:gd name="connsiteX45" fmla="*/ 1553074 w 3416768"/>
              <a:gd name="connsiteY45" fmla="*/ 1581033 h 1749913"/>
              <a:gd name="connsiteX46" fmla="*/ 1587594 w 3416768"/>
              <a:gd name="connsiteY46" fmla="*/ 1588219 h 1749913"/>
              <a:gd name="connsiteX47" fmla="*/ 1622102 w 3416768"/>
              <a:gd name="connsiteY47" fmla="*/ 1595186 h 1749913"/>
              <a:gd name="connsiteX48" fmla="*/ 1656610 w 3416768"/>
              <a:gd name="connsiteY48" fmla="*/ 1601923 h 1749913"/>
              <a:gd name="connsiteX49" fmla="*/ 1691130 w 3416768"/>
              <a:gd name="connsiteY49" fmla="*/ 1608464 h 1749913"/>
              <a:gd name="connsiteX50" fmla="*/ 1725639 w 3416768"/>
              <a:gd name="connsiteY50" fmla="*/ 1614787 h 1749913"/>
              <a:gd name="connsiteX51" fmla="*/ 1760159 w 3416768"/>
              <a:gd name="connsiteY51" fmla="*/ 1620928 h 1749913"/>
              <a:gd name="connsiteX52" fmla="*/ 1794667 w 3416768"/>
              <a:gd name="connsiteY52" fmla="*/ 1626861 h 1749913"/>
              <a:gd name="connsiteX53" fmla="*/ 1829175 w 3416768"/>
              <a:gd name="connsiteY53" fmla="*/ 1632613 h 1749913"/>
              <a:gd name="connsiteX54" fmla="*/ 1863695 w 3416768"/>
              <a:gd name="connsiteY54" fmla="*/ 1638194 h 1749913"/>
              <a:gd name="connsiteX55" fmla="*/ 1898204 w 3416768"/>
              <a:gd name="connsiteY55" fmla="*/ 1643593 h 1749913"/>
              <a:gd name="connsiteX56" fmla="*/ 1932712 w 3416768"/>
              <a:gd name="connsiteY56" fmla="*/ 1648821 h 1749913"/>
              <a:gd name="connsiteX57" fmla="*/ 1967232 w 3416768"/>
              <a:gd name="connsiteY57" fmla="*/ 1653879 h 1749913"/>
              <a:gd name="connsiteX58" fmla="*/ 2001740 w 3416768"/>
              <a:gd name="connsiteY58" fmla="*/ 1658767 h 1749913"/>
              <a:gd name="connsiteX59" fmla="*/ 2036261 w 3416768"/>
              <a:gd name="connsiteY59" fmla="*/ 1663510 h 1749913"/>
              <a:gd name="connsiteX60" fmla="*/ 2070769 w 3416768"/>
              <a:gd name="connsiteY60" fmla="*/ 1668094 h 1749913"/>
              <a:gd name="connsiteX61" fmla="*/ 2105277 w 3416768"/>
              <a:gd name="connsiteY61" fmla="*/ 1672532 h 1749913"/>
              <a:gd name="connsiteX62" fmla="*/ 2139797 w 3416768"/>
              <a:gd name="connsiteY62" fmla="*/ 1676812 h 1749913"/>
              <a:gd name="connsiteX63" fmla="*/ 2174305 w 3416768"/>
              <a:gd name="connsiteY63" fmla="*/ 1680946 h 1749913"/>
              <a:gd name="connsiteX64" fmla="*/ 2208826 w 3416768"/>
              <a:gd name="connsiteY64" fmla="*/ 1684946 h 1749913"/>
              <a:gd name="connsiteX65" fmla="*/ 2243334 w 3416768"/>
              <a:gd name="connsiteY65" fmla="*/ 1688813 h 1749913"/>
              <a:gd name="connsiteX66" fmla="*/ 2277842 w 3416768"/>
              <a:gd name="connsiteY66" fmla="*/ 1692534 h 1749913"/>
              <a:gd name="connsiteX67" fmla="*/ 2312362 w 3416768"/>
              <a:gd name="connsiteY67" fmla="*/ 1696121 h 1749913"/>
              <a:gd name="connsiteX68" fmla="*/ 2346870 w 3416768"/>
              <a:gd name="connsiteY68" fmla="*/ 1699574 h 1749913"/>
              <a:gd name="connsiteX69" fmla="*/ 2381379 w 3416768"/>
              <a:gd name="connsiteY69" fmla="*/ 1702906 h 1749913"/>
              <a:gd name="connsiteX70" fmla="*/ 2415899 w 3416768"/>
              <a:gd name="connsiteY70" fmla="*/ 1706104 h 1749913"/>
              <a:gd name="connsiteX71" fmla="*/ 2450407 w 3416768"/>
              <a:gd name="connsiteY71" fmla="*/ 1709180 h 1749913"/>
              <a:gd name="connsiteX72" fmla="*/ 2484928 w 3416768"/>
              <a:gd name="connsiteY72" fmla="*/ 1712122 h 1749913"/>
              <a:gd name="connsiteX73" fmla="*/ 2519435 w 3416768"/>
              <a:gd name="connsiteY73" fmla="*/ 1714956 h 1749913"/>
              <a:gd name="connsiteX74" fmla="*/ 2553944 w 3416768"/>
              <a:gd name="connsiteY74" fmla="*/ 1717667 h 1749913"/>
              <a:gd name="connsiteX75" fmla="*/ 2588464 w 3416768"/>
              <a:gd name="connsiteY75" fmla="*/ 1720257 h 1749913"/>
              <a:gd name="connsiteX76" fmla="*/ 2622972 w 3416768"/>
              <a:gd name="connsiteY76" fmla="*/ 1722738 h 1749913"/>
              <a:gd name="connsiteX77" fmla="*/ 2657492 w 3416768"/>
              <a:gd name="connsiteY77" fmla="*/ 1725096 h 1749913"/>
              <a:gd name="connsiteX78" fmla="*/ 2692001 w 3416768"/>
              <a:gd name="connsiteY78" fmla="*/ 1727346 h 1749913"/>
              <a:gd name="connsiteX79" fmla="*/ 2726509 w 3416768"/>
              <a:gd name="connsiteY79" fmla="*/ 1729486 h 1749913"/>
              <a:gd name="connsiteX80" fmla="*/ 2761029 w 3416768"/>
              <a:gd name="connsiteY80" fmla="*/ 1731504 h 1749913"/>
              <a:gd name="connsiteX81" fmla="*/ 2795537 w 3416768"/>
              <a:gd name="connsiteY81" fmla="*/ 1733413 h 1749913"/>
              <a:gd name="connsiteX82" fmla="*/ 2830045 w 3416768"/>
              <a:gd name="connsiteY82" fmla="*/ 1735225 h 1749913"/>
              <a:gd name="connsiteX83" fmla="*/ 2864566 w 3416768"/>
              <a:gd name="connsiteY83" fmla="*/ 1736915 h 1749913"/>
              <a:gd name="connsiteX84" fmla="*/ 2899074 w 3416768"/>
              <a:gd name="connsiteY84" fmla="*/ 1738508 h 1749913"/>
              <a:gd name="connsiteX85" fmla="*/ 2933594 w 3416768"/>
              <a:gd name="connsiteY85" fmla="*/ 1739992 h 1749913"/>
              <a:gd name="connsiteX86" fmla="*/ 2968102 w 3416768"/>
              <a:gd name="connsiteY86" fmla="*/ 1741366 h 1749913"/>
              <a:gd name="connsiteX87" fmla="*/ 3002610 w 3416768"/>
              <a:gd name="connsiteY87" fmla="*/ 1742642 h 1749913"/>
              <a:gd name="connsiteX88" fmla="*/ 3037131 w 3416768"/>
              <a:gd name="connsiteY88" fmla="*/ 1743810 h 1749913"/>
              <a:gd name="connsiteX89" fmla="*/ 3071639 w 3416768"/>
              <a:gd name="connsiteY89" fmla="*/ 1744867 h 1749913"/>
              <a:gd name="connsiteX90" fmla="*/ 3106159 w 3416768"/>
              <a:gd name="connsiteY90" fmla="*/ 1745828 h 1749913"/>
              <a:gd name="connsiteX91" fmla="*/ 3140667 w 3416768"/>
              <a:gd name="connsiteY91" fmla="*/ 1746691 h 1749913"/>
              <a:gd name="connsiteX92" fmla="*/ 3175176 w 3416768"/>
              <a:gd name="connsiteY92" fmla="*/ 1747445 h 1749913"/>
              <a:gd name="connsiteX93" fmla="*/ 3209696 w 3416768"/>
              <a:gd name="connsiteY93" fmla="*/ 1748102 h 1749913"/>
              <a:gd name="connsiteX94" fmla="*/ 3244204 w 3416768"/>
              <a:gd name="connsiteY94" fmla="*/ 1748661 h 1749913"/>
              <a:gd name="connsiteX95" fmla="*/ 3278724 w 3416768"/>
              <a:gd name="connsiteY95" fmla="*/ 1749111 h 1749913"/>
              <a:gd name="connsiteX96" fmla="*/ 3313232 w 3416768"/>
              <a:gd name="connsiteY96" fmla="*/ 1749464 h 1749913"/>
              <a:gd name="connsiteX97" fmla="*/ 3347741 w 3416768"/>
              <a:gd name="connsiteY97" fmla="*/ 1749719 h 1749913"/>
              <a:gd name="connsiteX98" fmla="*/ 3382261 w 3416768"/>
              <a:gd name="connsiteY98" fmla="*/ 1749865 h 1749913"/>
              <a:gd name="connsiteX99" fmla="*/ 3416769 w 3416768"/>
              <a:gd name="connsiteY99" fmla="*/ 1749914 h 1749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416768" h="1749913">
                <a:moveTo>
                  <a:pt x="0" y="0"/>
                </a:moveTo>
                <a:lnTo>
                  <a:pt x="34513" y="192286"/>
                </a:lnTo>
                <a:lnTo>
                  <a:pt x="69026" y="401597"/>
                </a:lnTo>
                <a:lnTo>
                  <a:pt x="103539" y="547926"/>
                </a:lnTo>
                <a:lnTo>
                  <a:pt x="138051" y="656928"/>
                </a:lnTo>
                <a:lnTo>
                  <a:pt x="172564" y="743136"/>
                </a:lnTo>
                <a:lnTo>
                  <a:pt x="207077" y="814233"/>
                </a:lnTo>
                <a:lnTo>
                  <a:pt x="241590" y="874637"/>
                </a:lnTo>
                <a:lnTo>
                  <a:pt x="276103" y="927080"/>
                </a:lnTo>
                <a:lnTo>
                  <a:pt x="310616" y="973395"/>
                </a:lnTo>
                <a:lnTo>
                  <a:pt x="345128" y="1014834"/>
                </a:lnTo>
                <a:lnTo>
                  <a:pt x="379641" y="1052309"/>
                </a:lnTo>
                <a:lnTo>
                  <a:pt x="414154" y="1086477"/>
                </a:lnTo>
                <a:lnTo>
                  <a:pt x="448667" y="1117872"/>
                </a:lnTo>
                <a:lnTo>
                  <a:pt x="483180" y="1146884"/>
                </a:lnTo>
                <a:lnTo>
                  <a:pt x="517693" y="1173854"/>
                </a:lnTo>
                <a:lnTo>
                  <a:pt x="552205" y="1199023"/>
                </a:lnTo>
                <a:lnTo>
                  <a:pt x="586724" y="1222600"/>
                </a:lnTo>
                <a:lnTo>
                  <a:pt x="621232" y="1244779"/>
                </a:lnTo>
                <a:lnTo>
                  <a:pt x="655740" y="1265693"/>
                </a:lnTo>
                <a:lnTo>
                  <a:pt x="690260" y="1285464"/>
                </a:lnTo>
                <a:lnTo>
                  <a:pt x="724768" y="1304214"/>
                </a:lnTo>
                <a:lnTo>
                  <a:pt x="759277" y="1322027"/>
                </a:lnTo>
                <a:lnTo>
                  <a:pt x="793797" y="1338989"/>
                </a:lnTo>
                <a:lnTo>
                  <a:pt x="828305" y="1355149"/>
                </a:lnTo>
                <a:lnTo>
                  <a:pt x="862825" y="1370592"/>
                </a:lnTo>
                <a:lnTo>
                  <a:pt x="897333" y="1385365"/>
                </a:lnTo>
                <a:lnTo>
                  <a:pt x="931842" y="1399519"/>
                </a:lnTo>
                <a:lnTo>
                  <a:pt x="966362" y="1413088"/>
                </a:lnTo>
                <a:lnTo>
                  <a:pt x="1000870" y="1426111"/>
                </a:lnTo>
                <a:lnTo>
                  <a:pt x="1035390" y="1438623"/>
                </a:lnTo>
                <a:lnTo>
                  <a:pt x="1069899" y="1450661"/>
                </a:lnTo>
                <a:lnTo>
                  <a:pt x="1104407" y="1462248"/>
                </a:lnTo>
                <a:lnTo>
                  <a:pt x="1138927" y="1473423"/>
                </a:lnTo>
                <a:lnTo>
                  <a:pt x="1173435" y="1484184"/>
                </a:lnTo>
                <a:lnTo>
                  <a:pt x="1207943" y="1494568"/>
                </a:lnTo>
                <a:lnTo>
                  <a:pt x="1242464" y="1504587"/>
                </a:lnTo>
                <a:lnTo>
                  <a:pt x="1276972" y="1514266"/>
                </a:lnTo>
                <a:lnTo>
                  <a:pt x="1311492" y="1523616"/>
                </a:lnTo>
                <a:lnTo>
                  <a:pt x="1346000" y="1532651"/>
                </a:lnTo>
                <a:lnTo>
                  <a:pt x="1380509" y="1541393"/>
                </a:lnTo>
                <a:lnTo>
                  <a:pt x="1415029" y="1549844"/>
                </a:lnTo>
                <a:lnTo>
                  <a:pt x="1449537" y="1558027"/>
                </a:lnTo>
                <a:lnTo>
                  <a:pt x="1484057" y="1565943"/>
                </a:lnTo>
                <a:lnTo>
                  <a:pt x="1518565" y="1573616"/>
                </a:lnTo>
                <a:lnTo>
                  <a:pt x="1553074" y="1581033"/>
                </a:lnTo>
                <a:lnTo>
                  <a:pt x="1587594" y="1588219"/>
                </a:lnTo>
                <a:lnTo>
                  <a:pt x="1622102" y="1595186"/>
                </a:lnTo>
                <a:lnTo>
                  <a:pt x="1656610" y="1601923"/>
                </a:lnTo>
                <a:lnTo>
                  <a:pt x="1691130" y="1608464"/>
                </a:lnTo>
                <a:lnTo>
                  <a:pt x="1725639" y="1614787"/>
                </a:lnTo>
                <a:lnTo>
                  <a:pt x="1760159" y="1620928"/>
                </a:lnTo>
                <a:lnTo>
                  <a:pt x="1794667" y="1626861"/>
                </a:lnTo>
                <a:lnTo>
                  <a:pt x="1829175" y="1632613"/>
                </a:lnTo>
                <a:lnTo>
                  <a:pt x="1863695" y="1638194"/>
                </a:lnTo>
                <a:lnTo>
                  <a:pt x="1898204" y="1643593"/>
                </a:lnTo>
                <a:lnTo>
                  <a:pt x="1932712" y="1648821"/>
                </a:lnTo>
                <a:lnTo>
                  <a:pt x="1967232" y="1653879"/>
                </a:lnTo>
                <a:lnTo>
                  <a:pt x="2001740" y="1658767"/>
                </a:lnTo>
                <a:lnTo>
                  <a:pt x="2036261" y="1663510"/>
                </a:lnTo>
                <a:lnTo>
                  <a:pt x="2070769" y="1668094"/>
                </a:lnTo>
                <a:lnTo>
                  <a:pt x="2105277" y="1672532"/>
                </a:lnTo>
                <a:lnTo>
                  <a:pt x="2139797" y="1676812"/>
                </a:lnTo>
                <a:lnTo>
                  <a:pt x="2174305" y="1680946"/>
                </a:lnTo>
                <a:lnTo>
                  <a:pt x="2208826" y="1684946"/>
                </a:lnTo>
                <a:lnTo>
                  <a:pt x="2243334" y="1688813"/>
                </a:lnTo>
                <a:lnTo>
                  <a:pt x="2277842" y="1692534"/>
                </a:lnTo>
                <a:lnTo>
                  <a:pt x="2312362" y="1696121"/>
                </a:lnTo>
                <a:lnTo>
                  <a:pt x="2346870" y="1699574"/>
                </a:lnTo>
                <a:lnTo>
                  <a:pt x="2381379" y="1702906"/>
                </a:lnTo>
                <a:lnTo>
                  <a:pt x="2415899" y="1706104"/>
                </a:lnTo>
                <a:lnTo>
                  <a:pt x="2450407" y="1709180"/>
                </a:lnTo>
                <a:lnTo>
                  <a:pt x="2484928" y="1712122"/>
                </a:lnTo>
                <a:lnTo>
                  <a:pt x="2519435" y="1714956"/>
                </a:lnTo>
                <a:lnTo>
                  <a:pt x="2553944" y="1717667"/>
                </a:lnTo>
                <a:lnTo>
                  <a:pt x="2588464" y="1720257"/>
                </a:lnTo>
                <a:lnTo>
                  <a:pt x="2622972" y="1722738"/>
                </a:lnTo>
                <a:lnTo>
                  <a:pt x="2657492" y="1725096"/>
                </a:lnTo>
                <a:lnTo>
                  <a:pt x="2692001" y="1727346"/>
                </a:lnTo>
                <a:lnTo>
                  <a:pt x="2726509" y="1729486"/>
                </a:lnTo>
                <a:lnTo>
                  <a:pt x="2761029" y="1731504"/>
                </a:lnTo>
                <a:lnTo>
                  <a:pt x="2795537" y="1733413"/>
                </a:lnTo>
                <a:lnTo>
                  <a:pt x="2830045" y="1735225"/>
                </a:lnTo>
                <a:lnTo>
                  <a:pt x="2864566" y="1736915"/>
                </a:lnTo>
                <a:lnTo>
                  <a:pt x="2899074" y="1738508"/>
                </a:lnTo>
                <a:lnTo>
                  <a:pt x="2933594" y="1739992"/>
                </a:lnTo>
                <a:lnTo>
                  <a:pt x="2968102" y="1741366"/>
                </a:lnTo>
                <a:lnTo>
                  <a:pt x="3002610" y="1742642"/>
                </a:lnTo>
                <a:lnTo>
                  <a:pt x="3037131" y="1743810"/>
                </a:lnTo>
                <a:lnTo>
                  <a:pt x="3071639" y="1744867"/>
                </a:lnTo>
                <a:lnTo>
                  <a:pt x="3106159" y="1745828"/>
                </a:lnTo>
                <a:lnTo>
                  <a:pt x="3140667" y="1746691"/>
                </a:lnTo>
                <a:lnTo>
                  <a:pt x="3175176" y="1747445"/>
                </a:lnTo>
                <a:lnTo>
                  <a:pt x="3209696" y="1748102"/>
                </a:lnTo>
                <a:lnTo>
                  <a:pt x="3244204" y="1748661"/>
                </a:lnTo>
                <a:lnTo>
                  <a:pt x="3278724" y="1749111"/>
                </a:lnTo>
                <a:lnTo>
                  <a:pt x="3313232" y="1749464"/>
                </a:lnTo>
                <a:lnTo>
                  <a:pt x="3347741" y="1749719"/>
                </a:lnTo>
                <a:lnTo>
                  <a:pt x="3382261" y="1749865"/>
                </a:lnTo>
                <a:lnTo>
                  <a:pt x="3416769" y="1749914"/>
                </a:lnTo>
              </a:path>
            </a:pathLst>
          </a:custGeom>
          <a:noFill/>
          <a:ln w="9525" cap="flat">
            <a:solidFill>
              <a:srgbClr val="0000FF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FFD98F9-10F3-231D-9CA2-A5F15F242D3A}"/>
              </a:ext>
            </a:extLst>
          </p:cNvPr>
          <p:cNvSpPr/>
          <p:nvPr/>
        </p:nvSpPr>
        <p:spPr>
          <a:xfrm>
            <a:off x="1510238" y="1972851"/>
            <a:ext cx="3639375" cy="2539500"/>
          </a:xfrm>
          <a:custGeom>
            <a:avLst/>
            <a:gdLst>
              <a:gd name="connsiteX0" fmla="*/ 0 w 3416768"/>
              <a:gd name="connsiteY0" fmla="*/ 0 h 2384168"/>
              <a:gd name="connsiteX1" fmla="*/ 34513 w 3416768"/>
              <a:gd name="connsiteY1" fmla="*/ 735779 h 2384168"/>
              <a:gd name="connsiteX2" fmla="*/ 69026 w 3416768"/>
              <a:gd name="connsiteY2" fmla="*/ 1008536 h 2384168"/>
              <a:gd name="connsiteX3" fmla="*/ 103539 w 3416768"/>
              <a:gd name="connsiteY3" fmla="*/ 1169549 h 2384168"/>
              <a:gd name="connsiteX4" fmla="*/ 138051 w 3416768"/>
              <a:gd name="connsiteY4" fmla="*/ 1283981 h 2384168"/>
              <a:gd name="connsiteX5" fmla="*/ 172564 w 3416768"/>
              <a:gd name="connsiteY5" fmla="*/ 1372756 h 2384168"/>
              <a:gd name="connsiteX6" fmla="*/ 207077 w 3416768"/>
              <a:gd name="connsiteY6" fmla="*/ 1445262 h 2384168"/>
              <a:gd name="connsiteX7" fmla="*/ 241590 w 3416768"/>
              <a:gd name="connsiteY7" fmla="*/ 1506521 h 2384168"/>
              <a:gd name="connsiteX8" fmla="*/ 276103 w 3416768"/>
              <a:gd name="connsiteY8" fmla="*/ 1559523 h 2384168"/>
              <a:gd name="connsiteX9" fmla="*/ 310616 w 3416768"/>
              <a:gd name="connsiteY9" fmla="*/ 1606227 h 2384168"/>
              <a:gd name="connsiteX10" fmla="*/ 345128 w 3416768"/>
              <a:gd name="connsiteY10" fmla="*/ 1647933 h 2384168"/>
              <a:gd name="connsiteX11" fmla="*/ 379641 w 3416768"/>
              <a:gd name="connsiteY11" fmla="*/ 1685603 h 2384168"/>
              <a:gd name="connsiteX12" fmla="*/ 414154 w 3416768"/>
              <a:gd name="connsiteY12" fmla="*/ 1719929 h 2384168"/>
              <a:gd name="connsiteX13" fmla="*/ 448667 w 3416768"/>
              <a:gd name="connsiteY13" fmla="*/ 1751446 h 2384168"/>
              <a:gd name="connsiteX14" fmla="*/ 483180 w 3416768"/>
              <a:gd name="connsiteY14" fmla="*/ 1780567 h 2384168"/>
              <a:gd name="connsiteX15" fmla="*/ 517693 w 3416768"/>
              <a:gd name="connsiteY15" fmla="*/ 1807598 h 2384168"/>
              <a:gd name="connsiteX16" fmla="*/ 552205 w 3416768"/>
              <a:gd name="connsiteY16" fmla="*/ 1832828 h 2384168"/>
              <a:gd name="connsiteX17" fmla="*/ 586724 w 3416768"/>
              <a:gd name="connsiteY17" fmla="*/ 1856466 h 2384168"/>
              <a:gd name="connsiteX18" fmla="*/ 621232 w 3416768"/>
              <a:gd name="connsiteY18" fmla="*/ 1878681 h 2384168"/>
              <a:gd name="connsiteX19" fmla="*/ 655740 w 3416768"/>
              <a:gd name="connsiteY19" fmla="*/ 1899631 h 2384168"/>
              <a:gd name="connsiteX20" fmla="*/ 690260 w 3416768"/>
              <a:gd name="connsiteY20" fmla="*/ 1919439 h 2384168"/>
              <a:gd name="connsiteX21" fmla="*/ 724768 w 3416768"/>
              <a:gd name="connsiteY21" fmla="*/ 1938225 h 2384168"/>
              <a:gd name="connsiteX22" fmla="*/ 759277 w 3416768"/>
              <a:gd name="connsiteY22" fmla="*/ 1956051 h 2384168"/>
              <a:gd name="connsiteX23" fmla="*/ 793797 w 3416768"/>
              <a:gd name="connsiteY23" fmla="*/ 1973037 h 2384168"/>
              <a:gd name="connsiteX24" fmla="*/ 828305 w 3416768"/>
              <a:gd name="connsiteY24" fmla="*/ 1989221 h 2384168"/>
              <a:gd name="connsiteX25" fmla="*/ 862825 w 3416768"/>
              <a:gd name="connsiteY25" fmla="*/ 2004688 h 2384168"/>
              <a:gd name="connsiteX26" fmla="*/ 897333 w 3416768"/>
              <a:gd name="connsiteY26" fmla="*/ 2019474 h 2384168"/>
              <a:gd name="connsiteX27" fmla="*/ 931842 w 3416768"/>
              <a:gd name="connsiteY27" fmla="*/ 2033627 h 2384168"/>
              <a:gd name="connsiteX28" fmla="*/ 966362 w 3416768"/>
              <a:gd name="connsiteY28" fmla="*/ 2047209 h 2384168"/>
              <a:gd name="connsiteX29" fmla="*/ 1000870 w 3416768"/>
              <a:gd name="connsiteY29" fmla="*/ 2060244 h 2384168"/>
              <a:gd name="connsiteX30" fmla="*/ 1035390 w 3416768"/>
              <a:gd name="connsiteY30" fmla="*/ 2072768 h 2384168"/>
              <a:gd name="connsiteX31" fmla="*/ 1069899 w 3416768"/>
              <a:gd name="connsiteY31" fmla="*/ 2084818 h 2384168"/>
              <a:gd name="connsiteX32" fmla="*/ 1104407 w 3416768"/>
              <a:gd name="connsiteY32" fmla="*/ 2096406 h 2384168"/>
              <a:gd name="connsiteX33" fmla="*/ 1138927 w 3416768"/>
              <a:gd name="connsiteY33" fmla="*/ 2107580 h 2384168"/>
              <a:gd name="connsiteX34" fmla="*/ 1173435 w 3416768"/>
              <a:gd name="connsiteY34" fmla="*/ 2118353 h 2384168"/>
              <a:gd name="connsiteX35" fmla="*/ 1207943 w 3416768"/>
              <a:gd name="connsiteY35" fmla="*/ 2128737 h 2384168"/>
              <a:gd name="connsiteX36" fmla="*/ 1242464 w 3416768"/>
              <a:gd name="connsiteY36" fmla="*/ 2138769 h 2384168"/>
              <a:gd name="connsiteX37" fmla="*/ 1276972 w 3416768"/>
              <a:gd name="connsiteY37" fmla="*/ 2148448 h 2384168"/>
              <a:gd name="connsiteX38" fmla="*/ 1311492 w 3416768"/>
              <a:gd name="connsiteY38" fmla="*/ 2157798 h 2384168"/>
              <a:gd name="connsiteX39" fmla="*/ 1346000 w 3416768"/>
              <a:gd name="connsiteY39" fmla="*/ 2166845 h 2384168"/>
              <a:gd name="connsiteX40" fmla="*/ 1380509 w 3416768"/>
              <a:gd name="connsiteY40" fmla="*/ 2175587 h 2384168"/>
              <a:gd name="connsiteX41" fmla="*/ 1415029 w 3416768"/>
              <a:gd name="connsiteY41" fmla="*/ 2184050 h 2384168"/>
              <a:gd name="connsiteX42" fmla="*/ 1449537 w 3416768"/>
              <a:gd name="connsiteY42" fmla="*/ 2192233 h 2384168"/>
              <a:gd name="connsiteX43" fmla="*/ 1484057 w 3416768"/>
              <a:gd name="connsiteY43" fmla="*/ 2200149 h 2384168"/>
              <a:gd name="connsiteX44" fmla="*/ 1518565 w 3416768"/>
              <a:gd name="connsiteY44" fmla="*/ 2207822 h 2384168"/>
              <a:gd name="connsiteX45" fmla="*/ 1553074 w 3416768"/>
              <a:gd name="connsiteY45" fmla="*/ 2215251 h 2384168"/>
              <a:gd name="connsiteX46" fmla="*/ 1587594 w 3416768"/>
              <a:gd name="connsiteY46" fmla="*/ 2222437 h 2384168"/>
              <a:gd name="connsiteX47" fmla="*/ 1622102 w 3416768"/>
              <a:gd name="connsiteY47" fmla="*/ 2229404 h 2384168"/>
              <a:gd name="connsiteX48" fmla="*/ 1656610 w 3416768"/>
              <a:gd name="connsiteY48" fmla="*/ 2236153 h 2384168"/>
              <a:gd name="connsiteX49" fmla="*/ 1691130 w 3416768"/>
              <a:gd name="connsiteY49" fmla="*/ 2242682 h 2384168"/>
              <a:gd name="connsiteX50" fmla="*/ 1725639 w 3416768"/>
              <a:gd name="connsiteY50" fmla="*/ 2249017 h 2384168"/>
              <a:gd name="connsiteX51" fmla="*/ 1760159 w 3416768"/>
              <a:gd name="connsiteY51" fmla="*/ 2255146 h 2384168"/>
              <a:gd name="connsiteX52" fmla="*/ 1794667 w 3416768"/>
              <a:gd name="connsiteY52" fmla="*/ 2261092 h 2384168"/>
              <a:gd name="connsiteX53" fmla="*/ 1829175 w 3416768"/>
              <a:gd name="connsiteY53" fmla="*/ 2266843 h 2384168"/>
              <a:gd name="connsiteX54" fmla="*/ 1863695 w 3416768"/>
              <a:gd name="connsiteY54" fmla="*/ 2272424 h 2384168"/>
              <a:gd name="connsiteX55" fmla="*/ 1898204 w 3416768"/>
              <a:gd name="connsiteY55" fmla="*/ 2277823 h 2384168"/>
              <a:gd name="connsiteX56" fmla="*/ 1932712 w 3416768"/>
              <a:gd name="connsiteY56" fmla="*/ 2283051 h 2384168"/>
              <a:gd name="connsiteX57" fmla="*/ 1967232 w 3416768"/>
              <a:gd name="connsiteY57" fmla="*/ 2288110 h 2384168"/>
              <a:gd name="connsiteX58" fmla="*/ 2001740 w 3416768"/>
              <a:gd name="connsiteY58" fmla="*/ 2293010 h 2384168"/>
              <a:gd name="connsiteX59" fmla="*/ 2036261 w 3416768"/>
              <a:gd name="connsiteY59" fmla="*/ 2297752 h 2384168"/>
              <a:gd name="connsiteX60" fmla="*/ 2070769 w 3416768"/>
              <a:gd name="connsiteY60" fmla="*/ 2302336 h 2384168"/>
              <a:gd name="connsiteX61" fmla="*/ 2105277 w 3416768"/>
              <a:gd name="connsiteY61" fmla="*/ 2306762 h 2384168"/>
              <a:gd name="connsiteX62" fmla="*/ 2139797 w 3416768"/>
              <a:gd name="connsiteY62" fmla="*/ 2311054 h 2384168"/>
              <a:gd name="connsiteX63" fmla="*/ 2174305 w 3416768"/>
              <a:gd name="connsiteY63" fmla="*/ 2315188 h 2384168"/>
              <a:gd name="connsiteX64" fmla="*/ 2208826 w 3416768"/>
              <a:gd name="connsiteY64" fmla="*/ 2319189 h 2384168"/>
              <a:gd name="connsiteX65" fmla="*/ 2243334 w 3416768"/>
              <a:gd name="connsiteY65" fmla="*/ 2323043 h 2384168"/>
              <a:gd name="connsiteX66" fmla="*/ 2277842 w 3416768"/>
              <a:gd name="connsiteY66" fmla="*/ 2326776 h 2384168"/>
              <a:gd name="connsiteX67" fmla="*/ 2312362 w 3416768"/>
              <a:gd name="connsiteY67" fmla="*/ 2330363 h 2384168"/>
              <a:gd name="connsiteX68" fmla="*/ 2346870 w 3416768"/>
              <a:gd name="connsiteY68" fmla="*/ 2333816 h 2384168"/>
              <a:gd name="connsiteX69" fmla="*/ 2381379 w 3416768"/>
              <a:gd name="connsiteY69" fmla="*/ 2337148 h 2384168"/>
              <a:gd name="connsiteX70" fmla="*/ 2415899 w 3416768"/>
              <a:gd name="connsiteY70" fmla="*/ 2340346 h 2384168"/>
              <a:gd name="connsiteX71" fmla="*/ 2450407 w 3416768"/>
              <a:gd name="connsiteY71" fmla="*/ 2343422 h 2384168"/>
              <a:gd name="connsiteX72" fmla="*/ 2484928 w 3416768"/>
              <a:gd name="connsiteY72" fmla="*/ 2346377 h 2384168"/>
              <a:gd name="connsiteX73" fmla="*/ 2519435 w 3416768"/>
              <a:gd name="connsiteY73" fmla="*/ 2349210 h 2384168"/>
              <a:gd name="connsiteX74" fmla="*/ 2553944 w 3416768"/>
              <a:gd name="connsiteY74" fmla="*/ 2351922 h 2384168"/>
              <a:gd name="connsiteX75" fmla="*/ 2588464 w 3416768"/>
              <a:gd name="connsiteY75" fmla="*/ 2354512 h 2384168"/>
              <a:gd name="connsiteX76" fmla="*/ 2622972 w 3416768"/>
              <a:gd name="connsiteY76" fmla="*/ 2356992 h 2384168"/>
              <a:gd name="connsiteX77" fmla="*/ 2657492 w 3416768"/>
              <a:gd name="connsiteY77" fmla="*/ 2359351 h 2384168"/>
              <a:gd name="connsiteX78" fmla="*/ 2692001 w 3416768"/>
              <a:gd name="connsiteY78" fmla="*/ 2361601 h 2384168"/>
              <a:gd name="connsiteX79" fmla="*/ 2726509 w 3416768"/>
              <a:gd name="connsiteY79" fmla="*/ 2363728 h 2384168"/>
              <a:gd name="connsiteX80" fmla="*/ 2761029 w 3416768"/>
              <a:gd name="connsiteY80" fmla="*/ 2365759 h 2384168"/>
              <a:gd name="connsiteX81" fmla="*/ 2795537 w 3416768"/>
              <a:gd name="connsiteY81" fmla="*/ 2367668 h 2384168"/>
              <a:gd name="connsiteX82" fmla="*/ 2830045 w 3416768"/>
              <a:gd name="connsiteY82" fmla="*/ 2369468 h 2384168"/>
              <a:gd name="connsiteX83" fmla="*/ 2864566 w 3416768"/>
              <a:gd name="connsiteY83" fmla="*/ 2371170 h 2384168"/>
              <a:gd name="connsiteX84" fmla="*/ 2899074 w 3416768"/>
              <a:gd name="connsiteY84" fmla="*/ 2372763 h 2384168"/>
              <a:gd name="connsiteX85" fmla="*/ 2933594 w 3416768"/>
              <a:gd name="connsiteY85" fmla="*/ 2374246 h 2384168"/>
              <a:gd name="connsiteX86" fmla="*/ 2968102 w 3416768"/>
              <a:gd name="connsiteY86" fmla="*/ 2375620 h 2384168"/>
              <a:gd name="connsiteX87" fmla="*/ 3002610 w 3416768"/>
              <a:gd name="connsiteY87" fmla="*/ 2376897 h 2384168"/>
              <a:gd name="connsiteX88" fmla="*/ 3037131 w 3416768"/>
              <a:gd name="connsiteY88" fmla="*/ 2378064 h 2384168"/>
              <a:gd name="connsiteX89" fmla="*/ 3071639 w 3416768"/>
              <a:gd name="connsiteY89" fmla="*/ 2379122 h 2384168"/>
              <a:gd name="connsiteX90" fmla="*/ 3106159 w 3416768"/>
              <a:gd name="connsiteY90" fmla="*/ 2380083 h 2384168"/>
              <a:gd name="connsiteX91" fmla="*/ 3140667 w 3416768"/>
              <a:gd name="connsiteY91" fmla="*/ 2380946 h 2384168"/>
              <a:gd name="connsiteX92" fmla="*/ 3175176 w 3416768"/>
              <a:gd name="connsiteY92" fmla="*/ 2381700 h 2384168"/>
              <a:gd name="connsiteX93" fmla="*/ 3209696 w 3416768"/>
              <a:gd name="connsiteY93" fmla="*/ 2382357 h 2384168"/>
              <a:gd name="connsiteX94" fmla="*/ 3244204 w 3416768"/>
              <a:gd name="connsiteY94" fmla="*/ 2382916 h 2384168"/>
              <a:gd name="connsiteX95" fmla="*/ 3278724 w 3416768"/>
              <a:gd name="connsiteY95" fmla="*/ 2383366 h 2384168"/>
              <a:gd name="connsiteX96" fmla="*/ 3313232 w 3416768"/>
              <a:gd name="connsiteY96" fmla="*/ 2383718 h 2384168"/>
              <a:gd name="connsiteX97" fmla="*/ 3347741 w 3416768"/>
              <a:gd name="connsiteY97" fmla="*/ 2383961 h 2384168"/>
              <a:gd name="connsiteX98" fmla="*/ 3382261 w 3416768"/>
              <a:gd name="connsiteY98" fmla="*/ 2384119 h 2384168"/>
              <a:gd name="connsiteX99" fmla="*/ 3416769 w 3416768"/>
              <a:gd name="connsiteY99" fmla="*/ 2384168 h 23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3416768" h="2384168">
                <a:moveTo>
                  <a:pt x="0" y="0"/>
                </a:moveTo>
                <a:lnTo>
                  <a:pt x="34513" y="735779"/>
                </a:lnTo>
                <a:lnTo>
                  <a:pt x="69026" y="1008536"/>
                </a:lnTo>
                <a:lnTo>
                  <a:pt x="103539" y="1169549"/>
                </a:lnTo>
                <a:lnTo>
                  <a:pt x="138051" y="1283981"/>
                </a:lnTo>
                <a:lnTo>
                  <a:pt x="172564" y="1372756"/>
                </a:lnTo>
                <a:lnTo>
                  <a:pt x="207077" y="1445262"/>
                </a:lnTo>
                <a:lnTo>
                  <a:pt x="241590" y="1506521"/>
                </a:lnTo>
                <a:lnTo>
                  <a:pt x="276103" y="1559523"/>
                </a:lnTo>
                <a:lnTo>
                  <a:pt x="310616" y="1606227"/>
                </a:lnTo>
                <a:lnTo>
                  <a:pt x="345128" y="1647933"/>
                </a:lnTo>
                <a:lnTo>
                  <a:pt x="379641" y="1685603"/>
                </a:lnTo>
                <a:lnTo>
                  <a:pt x="414154" y="1719929"/>
                </a:lnTo>
                <a:lnTo>
                  <a:pt x="448667" y="1751446"/>
                </a:lnTo>
                <a:lnTo>
                  <a:pt x="483180" y="1780567"/>
                </a:lnTo>
                <a:lnTo>
                  <a:pt x="517693" y="1807598"/>
                </a:lnTo>
                <a:lnTo>
                  <a:pt x="552205" y="1832828"/>
                </a:lnTo>
                <a:lnTo>
                  <a:pt x="586724" y="1856466"/>
                </a:lnTo>
                <a:lnTo>
                  <a:pt x="621232" y="1878681"/>
                </a:lnTo>
                <a:lnTo>
                  <a:pt x="655740" y="1899631"/>
                </a:lnTo>
                <a:lnTo>
                  <a:pt x="690260" y="1919439"/>
                </a:lnTo>
                <a:lnTo>
                  <a:pt x="724768" y="1938225"/>
                </a:lnTo>
                <a:lnTo>
                  <a:pt x="759277" y="1956051"/>
                </a:lnTo>
                <a:lnTo>
                  <a:pt x="793797" y="1973037"/>
                </a:lnTo>
                <a:lnTo>
                  <a:pt x="828305" y="1989221"/>
                </a:lnTo>
                <a:lnTo>
                  <a:pt x="862825" y="2004688"/>
                </a:lnTo>
                <a:lnTo>
                  <a:pt x="897333" y="2019474"/>
                </a:lnTo>
                <a:lnTo>
                  <a:pt x="931842" y="2033627"/>
                </a:lnTo>
                <a:lnTo>
                  <a:pt x="966362" y="2047209"/>
                </a:lnTo>
                <a:lnTo>
                  <a:pt x="1000870" y="2060244"/>
                </a:lnTo>
                <a:lnTo>
                  <a:pt x="1035390" y="2072768"/>
                </a:lnTo>
                <a:lnTo>
                  <a:pt x="1069899" y="2084818"/>
                </a:lnTo>
                <a:lnTo>
                  <a:pt x="1104407" y="2096406"/>
                </a:lnTo>
                <a:lnTo>
                  <a:pt x="1138927" y="2107580"/>
                </a:lnTo>
                <a:lnTo>
                  <a:pt x="1173435" y="2118353"/>
                </a:lnTo>
                <a:lnTo>
                  <a:pt x="1207943" y="2128737"/>
                </a:lnTo>
                <a:lnTo>
                  <a:pt x="1242464" y="2138769"/>
                </a:lnTo>
                <a:lnTo>
                  <a:pt x="1276972" y="2148448"/>
                </a:lnTo>
                <a:lnTo>
                  <a:pt x="1311492" y="2157798"/>
                </a:lnTo>
                <a:lnTo>
                  <a:pt x="1346000" y="2166845"/>
                </a:lnTo>
                <a:lnTo>
                  <a:pt x="1380509" y="2175587"/>
                </a:lnTo>
                <a:lnTo>
                  <a:pt x="1415029" y="2184050"/>
                </a:lnTo>
                <a:lnTo>
                  <a:pt x="1449537" y="2192233"/>
                </a:lnTo>
                <a:lnTo>
                  <a:pt x="1484057" y="2200149"/>
                </a:lnTo>
                <a:lnTo>
                  <a:pt x="1518565" y="2207822"/>
                </a:lnTo>
                <a:lnTo>
                  <a:pt x="1553074" y="2215251"/>
                </a:lnTo>
                <a:lnTo>
                  <a:pt x="1587594" y="2222437"/>
                </a:lnTo>
                <a:lnTo>
                  <a:pt x="1622102" y="2229404"/>
                </a:lnTo>
                <a:lnTo>
                  <a:pt x="1656610" y="2236153"/>
                </a:lnTo>
                <a:lnTo>
                  <a:pt x="1691130" y="2242682"/>
                </a:lnTo>
                <a:lnTo>
                  <a:pt x="1725639" y="2249017"/>
                </a:lnTo>
                <a:lnTo>
                  <a:pt x="1760159" y="2255146"/>
                </a:lnTo>
                <a:lnTo>
                  <a:pt x="1794667" y="2261092"/>
                </a:lnTo>
                <a:lnTo>
                  <a:pt x="1829175" y="2266843"/>
                </a:lnTo>
                <a:lnTo>
                  <a:pt x="1863695" y="2272424"/>
                </a:lnTo>
                <a:lnTo>
                  <a:pt x="1898204" y="2277823"/>
                </a:lnTo>
                <a:lnTo>
                  <a:pt x="1932712" y="2283051"/>
                </a:lnTo>
                <a:lnTo>
                  <a:pt x="1967232" y="2288110"/>
                </a:lnTo>
                <a:lnTo>
                  <a:pt x="2001740" y="2293010"/>
                </a:lnTo>
                <a:lnTo>
                  <a:pt x="2036261" y="2297752"/>
                </a:lnTo>
                <a:lnTo>
                  <a:pt x="2070769" y="2302336"/>
                </a:lnTo>
                <a:lnTo>
                  <a:pt x="2105277" y="2306762"/>
                </a:lnTo>
                <a:lnTo>
                  <a:pt x="2139797" y="2311054"/>
                </a:lnTo>
                <a:lnTo>
                  <a:pt x="2174305" y="2315188"/>
                </a:lnTo>
                <a:lnTo>
                  <a:pt x="2208826" y="2319189"/>
                </a:lnTo>
                <a:lnTo>
                  <a:pt x="2243334" y="2323043"/>
                </a:lnTo>
                <a:lnTo>
                  <a:pt x="2277842" y="2326776"/>
                </a:lnTo>
                <a:lnTo>
                  <a:pt x="2312362" y="2330363"/>
                </a:lnTo>
                <a:lnTo>
                  <a:pt x="2346870" y="2333816"/>
                </a:lnTo>
                <a:lnTo>
                  <a:pt x="2381379" y="2337148"/>
                </a:lnTo>
                <a:lnTo>
                  <a:pt x="2415899" y="2340346"/>
                </a:lnTo>
                <a:lnTo>
                  <a:pt x="2450407" y="2343422"/>
                </a:lnTo>
                <a:lnTo>
                  <a:pt x="2484928" y="2346377"/>
                </a:lnTo>
                <a:lnTo>
                  <a:pt x="2519435" y="2349210"/>
                </a:lnTo>
                <a:lnTo>
                  <a:pt x="2553944" y="2351922"/>
                </a:lnTo>
                <a:lnTo>
                  <a:pt x="2588464" y="2354512"/>
                </a:lnTo>
                <a:lnTo>
                  <a:pt x="2622972" y="2356992"/>
                </a:lnTo>
                <a:lnTo>
                  <a:pt x="2657492" y="2359351"/>
                </a:lnTo>
                <a:lnTo>
                  <a:pt x="2692001" y="2361601"/>
                </a:lnTo>
                <a:lnTo>
                  <a:pt x="2726509" y="2363728"/>
                </a:lnTo>
                <a:lnTo>
                  <a:pt x="2761029" y="2365759"/>
                </a:lnTo>
                <a:lnTo>
                  <a:pt x="2795537" y="2367668"/>
                </a:lnTo>
                <a:lnTo>
                  <a:pt x="2830045" y="2369468"/>
                </a:lnTo>
                <a:lnTo>
                  <a:pt x="2864566" y="2371170"/>
                </a:lnTo>
                <a:lnTo>
                  <a:pt x="2899074" y="2372763"/>
                </a:lnTo>
                <a:lnTo>
                  <a:pt x="2933594" y="2374246"/>
                </a:lnTo>
                <a:lnTo>
                  <a:pt x="2968102" y="2375620"/>
                </a:lnTo>
                <a:lnTo>
                  <a:pt x="3002610" y="2376897"/>
                </a:lnTo>
                <a:lnTo>
                  <a:pt x="3037131" y="2378064"/>
                </a:lnTo>
                <a:lnTo>
                  <a:pt x="3071639" y="2379122"/>
                </a:lnTo>
                <a:lnTo>
                  <a:pt x="3106159" y="2380083"/>
                </a:lnTo>
                <a:lnTo>
                  <a:pt x="3140667" y="2380946"/>
                </a:lnTo>
                <a:lnTo>
                  <a:pt x="3175176" y="2381700"/>
                </a:lnTo>
                <a:lnTo>
                  <a:pt x="3209696" y="2382357"/>
                </a:lnTo>
                <a:lnTo>
                  <a:pt x="3244204" y="2382916"/>
                </a:lnTo>
                <a:lnTo>
                  <a:pt x="3278724" y="2383366"/>
                </a:lnTo>
                <a:lnTo>
                  <a:pt x="3313232" y="2383718"/>
                </a:lnTo>
                <a:lnTo>
                  <a:pt x="3347741" y="2383961"/>
                </a:lnTo>
                <a:lnTo>
                  <a:pt x="3382261" y="2384119"/>
                </a:lnTo>
                <a:lnTo>
                  <a:pt x="3416769" y="2384168"/>
                </a:lnTo>
              </a:path>
            </a:pathLst>
          </a:custGeom>
          <a:noFill/>
          <a:ln w="9525" cap="flat">
            <a:solidFill>
              <a:schemeClr val="tx1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" name="Graphic 4">
            <a:extLst>
              <a:ext uri="{FF2B5EF4-FFF2-40B4-BE49-F238E27FC236}">
                <a16:creationId xmlns:a16="http://schemas.microsoft.com/office/drawing/2014/main" id="{6BF993B1-9178-C22D-F5A1-D1F3CFC658C8}"/>
              </a:ext>
            </a:extLst>
          </p:cNvPr>
          <p:cNvGrpSpPr/>
          <p:nvPr/>
        </p:nvGrpSpPr>
        <p:grpSpPr>
          <a:xfrm>
            <a:off x="1510238" y="1869672"/>
            <a:ext cx="3639375" cy="2991801"/>
            <a:chOff x="2972784" y="1865024"/>
            <a:chExt cx="3416768" cy="2808803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06894D9-25DA-D116-3715-FA61F97C376F}"/>
                </a:ext>
              </a:extLst>
            </p:cNvPr>
            <p:cNvSpPr/>
            <p:nvPr/>
          </p:nvSpPr>
          <p:spPr>
            <a:xfrm>
              <a:off x="2972784" y="4673827"/>
              <a:ext cx="3416768" cy="12159"/>
            </a:xfrm>
            <a:custGeom>
              <a:avLst/>
              <a:gdLst>
                <a:gd name="connsiteX0" fmla="*/ 0 w 3416768"/>
                <a:gd name="connsiteY0" fmla="*/ 0 h 12159"/>
                <a:gd name="connsiteX1" fmla="*/ 3416769 w 3416768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68" h="12159">
                  <a:moveTo>
                    <a:pt x="0" y="0"/>
                  </a:moveTo>
                  <a:lnTo>
                    <a:pt x="3416769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BE452DC-447A-B44F-0B21-2DABB8EEBA8F}"/>
                </a:ext>
              </a:extLst>
            </p:cNvPr>
            <p:cNvSpPr/>
            <p:nvPr/>
          </p:nvSpPr>
          <p:spPr>
            <a:xfrm>
              <a:off x="2972784" y="1865024"/>
              <a:ext cx="3416768" cy="12159"/>
            </a:xfrm>
            <a:custGeom>
              <a:avLst/>
              <a:gdLst>
                <a:gd name="connsiteX0" fmla="*/ 0 w 3416768"/>
                <a:gd name="connsiteY0" fmla="*/ 0 h 12159"/>
                <a:gd name="connsiteX1" fmla="*/ 3416769 w 3416768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68" h="12159">
                  <a:moveTo>
                    <a:pt x="0" y="0"/>
                  </a:moveTo>
                  <a:lnTo>
                    <a:pt x="3416769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42C70BC-48B1-2E62-B911-388FEBA6FDC3}"/>
                </a:ext>
              </a:extLst>
            </p:cNvPr>
            <p:cNvSpPr/>
            <p:nvPr/>
          </p:nvSpPr>
          <p:spPr>
            <a:xfrm>
              <a:off x="2972784" y="4639659"/>
              <a:ext cx="12159" cy="34167"/>
            </a:xfrm>
            <a:custGeom>
              <a:avLst/>
              <a:gdLst>
                <a:gd name="connsiteX0" fmla="*/ 0 w 12159"/>
                <a:gd name="connsiteY0" fmla="*/ 34168 h 34167"/>
                <a:gd name="connsiteX1" fmla="*/ 0 w 12159"/>
                <a:gd name="connsiteY1" fmla="*/ 0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34168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DB0151A-03E2-2907-461D-F9F1F61251E6}"/>
                </a:ext>
              </a:extLst>
            </p:cNvPr>
            <p:cNvSpPr/>
            <p:nvPr/>
          </p:nvSpPr>
          <p:spPr>
            <a:xfrm>
              <a:off x="4111711" y="4639659"/>
              <a:ext cx="12159" cy="34167"/>
            </a:xfrm>
            <a:custGeom>
              <a:avLst/>
              <a:gdLst>
                <a:gd name="connsiteX0" fmla="*/ 0 w 12159"/>
                <a:gd name="connsiteY0" fmla="*/ 34168 h 34167"/>
                <a:gd name="connsiteX1" fmla="*/ 0 w 12159"/>
                <a:gd name="connsiteY1" fmla="*/ 0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34168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702AA5-4588-FFF4-60CF-443F1965D217}"/>
                </a:ext>
              </a:extLst>
            </p:cNvPr>
            <p:cNvSpPr/>
            <p:nvPr/>
          </p:nvSpPr>
          <p:spPr>
            <a:xfrm>
              <a:off x="5250626" y="4639659"/>
              <a:ext cx="12159" cy="34167"/>
            </a:xfrm>
            <a:custGeom>
              <a:avLst/>
              <a:gdLst>
                <a:gd name="connsiteX0" fmla="*/ 0 w 12159"/>
                <a:gd name="connsiteY0" fmla="*/ 34168 h 34167"/>
                <a:gd name="connsiteX1" fmla="*/ 0 w 12159"/>
                <a:gd name="connsiteY1" fmla="*/ 0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34168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20F687A-D8CF-8ABB-E98A-4A0CFCEB3E72}"/>
                </a:ext>
              </a:extLst>
            </p:cNvPr>
            <p:cNvSpPr/>
            <p:nvPr/>
          </p:nvSpPr>
          <p:spPr>
            <a:xfrm>
              <a:off x="6389553" y="4639659"/>
              <a:ext cx="12159" cy="34167"/>
            </a:xfrm>
            <a:custGeom>
              <a:avLst/>
              <a:gdLst>
                <a:gd name="connsiteX0" fmla="*/ 0 w 12159"/>
                <a:gd name="connsiteY0" fmla="*/ 34168 h 34167"/>
                <a:gd name="connsiteX1" fmla="*/ 0 w 12159"/>
                <a:gd name="connsiteY1" fmla="*/ 0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34168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BF6266E-ECA6-CAAD-AB97-7E20B38252C6}"/>
                </a:ext>
              </a:extLst>
            </p:cNvPr>
            <p:cNvSpPr/>
            <p:nvPr/>
          </p:nvSpPr>
          <p:spPr>
            <a:xfrm>
              <a:off x="2972784" y="1865024"/>
              <a:ext cx="12159" cy="34167"/>
            </a:xfrm>
            <a:custGeom>
              <a:avLst/>
              <a:gdLst>
                <a:gd name="connsiteX0" fmla="*/ 0 w 12159"/>
                <a:gd name="connsiteY0" fmla="*/ 0 h 34167"/>
                <a:gd name="connsiteX1" fmla="*/ 0 w 12159"/>
                <a:gd name="connsiteY1" fmla="*/ 34168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0"/>
                  </a:moveTo>
                  <a:lnTo>
                    <a:pt x="0" y="34168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3C784A9-10F5-948A-C572-A18F55120166}"/>
                </a:ext>
              </a:extLst>
            </p:cNvPr>
            <p:cNvSpPr/>
            <p:nvPr/>
          </p:nvSpPr>
          <p:spPr>
            <a:xfrm>
              <a:off x="4111711" y="1865024"/>
              <a:ext cx="12159" cy="34167"/>
            </a:xfrm>
            <a:custGeom>
              <a:avLst/>
              <a:gdLst>
                <a:gd name="connsiteX0" fmla="*/ 0 w 12159"/>
                <a:gd name="connsiteY0" fmla="*/ 0 h 34167"/>
                <a:gd name="connsiteX1" fmla="*/ 0 w 12159"/>
                <a:gd name="connsiteY1" fmla="*/ 34168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0"/>
                  </a:moveTo>
                  <a:lnTo>
                    <a:pt x="0" y="34168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F5C4E9D-E591-88ED-53A7-04C3B5BF3CD3}"/>
                </a:ext>
              </a:extLst>
            </p:cNvPr>
            <p:cNvSpPr/>
            <p:nvPr/>
          </p:nvSpPr>
          <p:spPr>
            <a:xfrm>
              <a:off x="5250626" y="1865024"/>
              <a:ext cx="12159" cy="34167"/>
            </a:xfrm>
            <a:custGeom>
              <a:avLst/>
              <a:gdLst>
                <a:gd name="connsiteX0" fmla="*/ 0 w 12159"/>
                <a:gd name="connsiteY0" fmla="*/ 0 h 34167"/>
                <a:gd name="connsiteX1" fmla="*/ 0 w 12159"/>
                <a:gd name="connsiteY1" fmla="*/ 34168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0"/>
                  </a:moveTo>
                  <a:lnTo>
                    <a:pt x="0" y="34168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A6BD510-BB5E-CA21-3D0A-50E3FB263C8E}"/>
                </a:ext>
              </a:extLst>
            </p:cNvPr>
            <p:cNvSpPr/>
            <p:nvPr/>
          </p:nvSpPr>
          <p:spPr>
            <a:xfrm>
              <a:off x="6389553" y="1865024"/>
              <a:ext cx="12159" cy="34167"/>
            </a:xfrm>
            <a:custGeom>
              <a:avLst/>
              <a:gdLst>
                <a:gd name="connsiteX0" fmla="*/ 0 w 12159"/>
                <a:gd name="connsiteY0" fmla="*/ 0 h 34167"/>
                <a:gd name="connsiteX1" fmla="*/ 0 w 12159"/>
                <a:gd name="connsiteY1" fmla="*/ 34168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34167">
                  <a:moveTo>
                    <a:pt x="0" y="0"/>
                  </a:moveTo>
                  <a:lnTo>
                    <a:pt x="0" y="34168"/>
                  </a:lnTo>
                </a:path>
              </a:pathLst>
            </a:custGeom>
            <a:ln w="16192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F571775D-A4F8-2CF4-1F2A-AAD1FA39B553}"/>
              </a:ext>
            </a:extLst>
          </p:cNvPr>
          <p:cNvSpPr/>
          <p:nvPr/>
        </p:nvSpPr>
        <p:spPr>
          <a:xfrm>
            <a:off x="1466526" y="4973512"/>
            <a:ext cx="87220" cy="142669"/>
          </a:xfrm>
          <a:custGeom>
            <a:avLst/>
            <a:gdLst>
              <a:gd name="connsiteX0" fmla="*/ 41092 w 81885"/>
              <a:gd name="connsiteY0" fmla="*/ 134202 h 133942"/>
              <a:gd name="connsiteX1" fmla="*/ 8698 w 81885"/>
              <a:gd name="connsiteY1" fmla="*/ 114538 h 133942"/>
              <a:gd name="connsiteX2" fmla="*/ 54 w 81885"/>
              <a:gd name="connsiteY2" fmla="*/ 67706 h 133942"/>
              <a:gd name="connsiteX3" fmla="*/ 3189 w 81885"/>
              <a:gd name="connsiteY3" fmla="*/ 35883 h 133942"/>
              <a:gd name="connsiteX4" fmla="*/ 15443 w 81885"/>
              <a:gd name="connsiteY4" fmla="*/ 10615 h 133942"/>
              <a:gd name="connsiteX5" fmla="*/ 41092 w 81885"/>
              <a:gd name="connsiteY5" fmla="*/ 260 h 133942"/>
              <a:gd name="connsiteX6" fmla="*/ 62181 w 81885"/>
              <a:gd name="connsiteY6" fmla="*/ 6529 h 133942"/>
              <a:gd name="connsiteX7" fmla="*/ 74625 w 81885"/>
              <a:gd name="connsiteY7" fmla="*/ 22678 h 133942"/>
              <a:gd name="connsiteX8" fmla="*/ 80420 w 81885"/>
              <a:gd name="connsiteY8" fmla="*/ 43957 h 133942"/>
              <a:gd name="connsiteX9" fmla="*/ 81940 w 81885"/>
              <a:gd name="connsiteY9" fmla="*/ 67706 h 133942"/>
              <a:gd name="connsiteX10" fmla="*/ 78900 w 81885"/>
              <a:gd name="connsiteY10" fmla="*/ 99054 h 133942"/>
              <a:gd name="connsiteX11" fmla="*/ 66835 w 81885"/>
              <a:gd name="connsiteY11" fmla="*/ 123943 h 133942"/>
              <a:gd name="connsiteX12" fmla="*/ 41092 w 81885"/>
              <a:gd name="connsiteY12" fmla="*/ 134202 h 133942"/>
              <a:gd name="connsiteX13" fmla="*/ 41092 w 81885"/>
              <a:gd name="connsiteY13" fmla="*/ 129072 h 133942"/>
              <a:gd name="connsiteX14" fmla="*/ 57240 w 81885"/>
              <a:gd name="connsiteY14" fmla="*/ 117958 h 133942"/>
              <a:gd name="connsiteX15" fmla="*/ 63796 w 81885"/>
              <a:gd name="connsiteY15" fmla="*/ 93354 h 133942"/>
              <a:gd name="connsiteX16" fmla="*/ 65030 w 81885"/>
              <a:gd name="connsiteY16" fmla="*/ 64667 h 133942"/>
              <a:gd name="connsiteX17" fmla="*/ 63796 w 81885"/>
              <a:gd name="connsiteY17" fmla="*/ 37687 h 133942"/>
              <a:gd name="connsiteX18" fmla="*/ 57335 w 81885"/>
              <a:gd name="connsiteY18" fmla="*/ 15269 h 133942"/>
              <a:gd name="connsiteX19" fmla="*/ 41092 w 81885"/>
              <a:gd name="connsiteY19" fmla="*/ 5199 h 133942"/>
              <a:gd name="connsiteX20" fmla="*/ 24752 w 81885"/>
              <a:gd name="connsiteY20" fmla="*/ 15269 h 133942"/>
              <a:gd name="connsiteX21" fmla="*/ 18198 w 81885"/>
              <a:gd name="connsiteY21" fmla="*/ 37687 h 133942"/>
              <a:gd name="connsiteX22" fmla="*/ 16963 w 81885"/>
              <a:gd name="connsiteY22" fmla="*/ 64667 h 133942"/>
              <a:gd name="connsiteX23" fmla="*/ 17533 w 81885"/>
              <a:gd name="connsiteY23" fmla="*/ 85091 h 133942"/>
              <a:gd name="connsiteX24" fmla="*/ 20383 w 81885"/>
              <a:gd name="connsiteY24" fmla="*/ 104849 h 133942"/>
              <a:gd name="connsiteX25" fmla="*/ 27697 w 81885"/>
              <a:gd name="connsiteY25" fmla="*/ 122043 h 133942"/>
              <a:gd name="connsiteX26" fmla="*/ 41092 w 81885"/>
              <a:gd name="connsiteY26" fmla="*/ 129072 h 133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1885" h="133942">
                <a:moveTo>
                  <a:pt x="41092" y="134202"/>
                </a:moveTo>
                <a:cubicBezTo>
                  <a:pt x="25259" y="134202"/>
                  <a:pt x="14462" y="127647"/>
                  <a:pt x="8698" y="114538"/>
                </a:cubicBezTo>
                <a:cubicBezTo>
                  <a:pt x="2935" y="101429"/>
                  <a:pt x="54" y="85818"/>
                  <a:pt x="54" y="67706"/>
                </a:cubicBezTo>
                <a:cubicBezTo>
                  <a:pt x="54" y="56433"/>
                  <a:pt x="1099" y="45825"/>
                  <a:pt x="3189" y="35883"/>
                </a:cubicBezTo>
                <a:cubicBezTo>
                  <a:pt x="5278" y="25940"/>
                  <a:pt x="9363" y="17517"/>
                  <a:pt x="15443" y="10615"/>
                </a:cubicBezTo>
                <a:cubicBezTo>
                  <a:pt x="21522" y="3712"/>
                  <a:pt x="30072" y="260"/>
                  <a:pt x="41092" y="260"/>
                </a:cubicBezTo>
                <a:cubicBezTo>
                  <a:pt x="49705" y="260"/>
                  <a:pt x="56734" y="2350"/>
                  <a:pt x="62181" y="6529"/>
                </a:cubicBezTo>
                <a:cubicBezTo>
                  <a:pt x="67627" y="10709"/>
                  <a:pt x="71775" y="16092"/>
                  <a:pt x="74625" y="22678"/>
                </a:cubicBezTo>
                <a:cubicBezTo>
                  <a:pt x="77475" y="29264"/>
                  <a:pt x="79407" y="36357"/>
                  <a:pt x="80420" y="43957"/>
                </a:cubicBezTo>
                <a:cubicBezTo>
                  <a:pt x="81433" y="51556"/>
                  <a:pt x="81940" y="59473"/>
                  <a:pt x="81940" y="67706"/>
                </a:cubicBezTo>
                <a:cubicBezTo>
                  <a:pt x="81940" y="78852"/>
                  <a:pt x="80926" y="89301"/>
                  <a:pt x="78900" y="99054"/>
                </a:cubicBezTo>
                <a:cubicBezTo>
                  <a:pt x="76873" y="108807"/>
                  <a:pt x="72852" y="117104"/>
                  <a:pt x="66835" y="123943"/>
                </a:cubicBezTo>
                <a:cubicBezTo>
                  <a:pt x="60819" y="130783"/>
                  <a:pt x="52238" y="134202"/>
                  <a:pt x="41092" y="134202"/>
                </a:cubicBezTo>
                <a:close/>
                <a:moveTo>
                  <a:pt x="41092" y="129072"/>
                </a:moveTo>
                <a:cubicBezTo>
                  <a:pt x="48311" y="129072"/>
                  <a:pt x="53694" y="125367"/>
                  <a:pt x="57240" y="117958"/>
                </a:cubicBezTo>
                <a:cubicBezTo>
                  <a:pt x="60787" y="110549"/>
                  <a:pt x="62972" y="102347"/>
                  <a:pt x="63796" y="93354"/>
                </a:cubicBezTo>
                <a:cubicBezTo>
                  <a:pt x="64618" y="84362"/>
                  <a:pt x="65030" y="74799"/>
                  <a:pt x="65030" y="64667"/>
                </a:cubicBezTo>
                <a:cubicBezTo>
                  <a:pt x="65030" y="54913"/>
                  <a:pt x="64618" y="45920"/>
                  <a:pt x="63796" y="37687"/>
                </a:cubicBezTo>
                <a:cubicBezTo>
                  <a:pt x="62972" y="29455"/>
                  <a:pt x="60819" y="21982"/>
                  <a:pt x="57335" y="15269"/>
                </a:cubicBezTo>
                <a:cubicBezTo>
                  <a:pt x="53852" y="8556"/>
                  <a:pt x="48438" y="5199"/>
                  <a:pt x="41092" y="5199"/>
                </a:cubicBezTo>
                <a:cubicBezTo>
                  <a:pt x="33745" y="5199"/>
                  <a:pt x="28299" y="8556"/>
                  <a:pt x="24752" y="15269"/>
                </a:cubicBezTo>
                <a:cubicBezTo>
                  <a:pt x="21206" y="21982"/>
                  <a:pt x="19021" y="29455"/>
                  <a:pt x="18198" y="37687"/>
                </a:cubicBezTo>
                <a:cubicBezTo>
                  <a:pt x="17375" y="45920"/>
                  <a:pt x="16963" y="54913"/>
                  <a:pt x="16963" y="64667"/>
                </a:cubicBezTo>
                <a:cubicBezTo>
                  <a:pt x="16963" y="71886"/>
                  <a:pt x="17153" y="78694"/>
                  <a:pt x="17533" y="85091"/>
                </a:cubicBezTo>
                <a:cubicBezTo>
                  <a:pt x="17913" y="91486"/>
                  <a:pt x="18863" y="98073"/>
                  <a:pt x="20383" y="104849"/>
                </a:cubicBezTo>
                <a:cubicBezTo>
                  <a:pt x="21903" y="111626"/>
                  <a:pt x="24341" y="117357"/>
                  <a:pt x="27697" y="122043"/>
                </a:cubicBezTo>
                <a:cubicBezTo>
                  <a:pt x="31054" y="126729"/>
                  <a:pt x="35519" y="129072"/>
                  <a:pt x="41092" y="129072"/>
                </a:cubicBezTo>
                <a:close/>
              </a:path>
            </a:pathLst>
          </a:custGeom>
          <a:solidFill>
            <a:srgbClr val="262626"/>
          </a:solidFill>
          <a:ln w="12144" cap="sq">
            <a:noFill/>
            <a:prstDash val="solid"/>
            <a:miter/>
          </a:ln>
        </p:spPr>
        <p:txBody>
          <a:bodyPr rtlCol="0" anchor="ctr"/>
          <a:lstStyle/>
          <a:p>
            <a:pPr algn="r"/>
            <a:endParaRPr lang="en-US"/>
          </a:p>
        </p:txBody>
      </p:sp>
      <p:grpSp>
        <p:nvGrpSpPr>
          <p:cNvPr id="27" name="Graphic 4">
            <a:extLst>
              <a:ext uri="{FF2B5EF4-FFF2-40B4-BE49-F238E27FC236}">
                <a16:creationId xmlns:a16="http://schemas.microsoft.com/office/drawing/2014/main" id="{AE443120-80E7-FF31-8711-780ACEFB7D25}"/>
              </a:ext>
            </a:extLst>
          </p:cNvPr>
          <p:cNvGrpSpPr/>
          <p:nvPr/>
        </p:nvGrpSpPr>
        <p:grpSpPr>
          <a:xfrm>
            <a:off x="2628457" y="4973512"/>
            <a:ext cx="190225" cy="142669"/>
            <a:chOff x="4022606" y="4779014"/>
            <a:chExt cx="178590" cy="133942"/>
          </a:xfrm>
          <a:solidFill>
            <a:srgbClr val="262626"/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99A5535-E1E7-ADFF-39D1-E8630291B5BC}"/>
                </a:ext>
              </a:extLst>
            </p:cNvPr>
            <p:cNvSpPr/>
            <p:nvPr/>
          </p:nvSpPr>
          <p:spPr>
            <a:xfrm>
              <a:off x="4022606" y="4779014"/>
              <a:ext cx="80745" cy="133942"/>
            </a:xfrm>
            <a:custGeom>
              <a:avLst/>
              <a:gdLst>
                <a:gd name="connsiteX0" fmla="*/ 40615 w 80745"/>
                <a:gd name="connsiteY0" fmla="*/ 134202 h 133942"/>
                <a:gd name="connsiteX1" fmla="*/ 20570 w 80745"/>
                <a:gd name="connsiteY1" fmla="*/ 127743 h 133942"/>
                <a:gd name="connsiteX2" fmla="*/ 8032 w 80745"/>
                <a:gd name="connsiteY2" fmla="*/ 111024 h 133942"/>
                <a:gd name="connsiteX3" fmla="*/ 1857 w 80745"/>
                <a:gd name="connsiteY3" fmla="*/ 89554 h 133942"/>
                <a:gd name="connsiteX4" fmla="*/ 148 w 80745"/>
                <a:gd name="connsiteY4" fmla="*/ 66946 h 133942"/>
                <a:gd name="connsiteX5" fmla="*/ 6131 w 80745"/>
                <a:gd name="connsiteY5" fmla="*/ 36073 h 133942"/>
                <a:gd name="connsiteX6" fmla="*/ 23801 w 80745"/>
                <a:gd name="connsiteY6" fmla="*/ 10424 h 133942"/>
                <a:gd name="connsiteX7" fmla="*/ 51444 w 80745"/>
                <a:gd name="connsiteY7" fmla="*/ 260 h 133942"/>
                <a:gd name="connsiteX8" fmla="*/ 63793 w 80745"/>
                <a:gd name="connsiteY8" fmla="*/ 2729 h 133942"/>
                <a:gd name="connsiteX9" fmla="*/ 72818 w 80745"/>
                <a:gd name="connsiteY9" fmla="*/ 10139 h 133942"/>
                <a:gd name="connsiteX10" fmla="*/ 76143 w 80745"/>
                <a:gd name="connsiteY10" fmla="*/ 21918 h 133942"/>
                <a:gd name="connsiteX11" fmla="*/ 73388 w 80745"/>
                <a:gd name="connsiteY11" fmla="*/ 28663 h 133942"/>
                <a:gd name="connsiteX12" fmla="*/ 66643 w 80745"/>
                <a:gd name="connsiteY12" fmla="*/ 31418 h 133942"/>
                <a:gd name="connsiteX13" fmla="*/ 60088 w 80745"/>
                <a:gd name="connsiteY13" fmla="*/ 28663 h 133942"/>
                <a:gd name="connsiteX14" fmla="*/ 57334 w 80745"/>
                <a:gd name="connsiteY14" fmla="*/ 21918 h 133942"/>
                <a:gd name="connsiteX15" fmla="*/ 60088 w 80745"/>
                <a:gd name="connsiteY15" fmla="*/ 15364 h 133942"/>
                <a:gd name="connsiteX16" fmla="*/ 66643 w 80745"/>
                <a:gd name="connsiteY16" fmla="*/ 12609 h 133942"/>
                <a:gd name="connsiteX17" fmla="*/ 67784 w 80745"/>
                <a:gd name="connsiteY17" fmla="*/ 12609 h 133942"/>
                <a:gd name="connsiteX18" fmla="*/ 60753 w 80745"/>
                <a:gd name="connsiteY18" fmla="*/ 7479 h 133942"/>
                <a:gd name="connsiteX19" fmla="*/ 51444 w 80745"/>
                <a:gd name="connsiteY19" fmla="*/ 5769 h 133942"/>
                <a:gd name="connsiteX20" fmla="*/ 40520 w 80745"/>
                <a:gd name="connsiteY20" fmla="*/ 8335 h 133942"/>
                <a:gd name="connsiteX21" fmla="*/ 31496 w 80745"/>
                <a:gd name="connsiteY21" fmla="*/ 15269 h 133942"/>
                <a:gd name="connsiteX22" fmla="*/ 24846 w 80745"/>
                <a:gd name="connsiteY22" fmla="*/ 24958 h 133942"/>
                <a:gd name="connsiteX23" fmla="*/ 20761 w 80745"/>
                <a:gd name="connsiteY23" fmla="*/ 37022 h 133942"/>
                <a:gd name="connsiteX24" fmla="*/ 18956 w 80745"/>
                <a:gd name="connsiteY24" fmla="*/ 49657 h 133942"/>
                <a:gd name="connsiteX25" fmla="*/ 18576 w 80745"/>
                <a:gd name="connsiteY25" fmla="*/ 64476 h 133942"/>
                <a:gd name="connsiteX26" fmla="*/ 28266 w 80745"/>
                <a:gd name="connsiteY26" fmla="*/ 51367 h 133942"/>
                <a:gd name="connsiteX27" fmla="*/ 42325 w 80745"/>
                <a:gd name="connsiteY27" fmla="*/ 46237 h 133942"/>
                <a:gd name="connsiteX28" fmla="*/ 58189 w 80745"/>
                <a:gd name="connsiteY28" fmla="*/ 49752 h 133942"/>
                <a:gd name="connsiteX29" fmla="*/ 70443 w 80745"/>
                <a:gd name="connsiteY29" fmla="*/ 59537 h 133942"/>
                <a:gd name="connsiteX30" fmla="*/ 78232 w 80745"/>
                <a:gd name="connsiteY30" fmla="*/ 73786 h 133942"/>
                <a:gd name="connsiteX31" fmla="*/ 80893 w 80745"/>
                <a:gd name="connsiteY31" fmla="*/ 89935 h 133942"/>
                <a:gd name="connsiteX32" fmla="*/ 75858 w 80745"/>
                <a:gd name="connsiteY32" fmla="*/ 111593 h 133942"/>
                <a:gd name="connsiteX33" fmla="*/ 61608 w 80745"/>
                <a:gd name="connsiteY33" fmla="*/ 128028 h 133942"/>
                <a:gd name="connsiteX34" fmla="*/ 40615 w 80745"/>
                <a:gd name="connsiteY34" fmla="*/ 134202 h 133942"/>
                <a:gd name="connsiteX35" fmla="*/ 40615 w 80745"/>
                <a:gd name="connsiteY35" fmla="*/ 127933 h 133942"/>
                <a:gd name="connsiteX36" fmla="*/ 52774 w 80745"/>
                <a:gd name="connsiteY36" fmla="*/ 124512 h 133942"/>
                <a:gd name="connsiteX37" fmla="*/ 59424 w 80745"/>
                <a:gd name="connsiteY37" fmla="*/ 115393 h 133942"/>
                <a:gd name="connsiteX38" fmla="*/ 62084 w 80745"/>
                <a:gd name="connsiteY38" fmla="*/ 103993 h 133942"/>
                <a:gd name="connsiteX39" fmla="*/ 62654 w 80745"/>
                <a:gd name="connsiteY39" fmla="*/ 89935 h 133942"/>
                <a:gd name="connsiteX40" fmla="*/ 61608 w 80745"/>
                <a:gd name="connsiteY40" fmla="*/ 71126 h 133942"/>
                <a:gd name="connsiteX41" fmla="*/ 55909 w 80745"/>
                <a:gd name="connsiteY41" fmla="*/ 57352 h 133942"/>
                <a:gd name="connsiteX42" fmla="*/ 41565 w 80745"/>
                <a:gd name="connsiteY42" fmla="*/ 51367 h 133942"/>
                <a:gd name="connsiteX43" fmla="*/ 28645 w 80745"/>
                <a:gd name="connsiteY43" fmla="*/ 56686 h 133942"/>
                <a:gd name="connsiteX44" fmla="*/ 21236 w 80745"/>
                <a:gd name="connsiteY44" fmla="*/ 70176 h 133942"/>
                <a:gd name="connsiteX45" fmla="*/ 18956 w 80745"/>
                <a:gd name="connsiteY45" fmla="*/ 85754 h 133942"/>
                <a:gd name="connsiteX46" fmla="*/ 19147 w 80745"/>
                <a:gd name="connsiteY46" fmla="*/ 89745 h 133942"/>
                <a:gd name="connsiteX47" fmla="*/ 19051 w 80745"/>
                <a:gd name="connsiteY47" fmla="*/ 90125 h 133942"/>
                <a:gd name="connsiteX48" fmla="*/ 18956 w 80745"/>
                <a:gd name="connsiteY48" fmla="*/ 90695 h 133942"/>
                <a:gd name="connsiteX49" fmla="*/ 20667 w 80745"/>
                <a:gd name="connsiteY49" fmla="*/ 107604 h 133942"/>
                <a:gd name="connsiteX50" fmla="*/ 27220 w 80745"/>
                <a:gd name="connsiteY50" fmla="*/ 122043 h 133942"/>
                <a:gd name="connsiteX51" fmla="*/ 40615 w 80745"/>
                <a:gd name="connsiteY51" fmla="*/ 127933 h 13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80745" h="133942">
                  <a:moveTo>
                    <a:pt x="40615" y="134202"/>
                  </a:moveTo>
                  <a:cubicBezTo>
                    <a:pt x="32635" y="134202"/>
                    <a:pt x="25954" y="132049"/>
                    <a:pt x="20570" y="127743"/>
                  </a:cubicBezTo>
                  <a:cubicBezTo>
                    <a:pt x="15188" y="123436"/>
                    <a:pt x="11008" y="117864"/>
                    <a:pt x="8032" y="111024"/>
                  </a:cubicBezTo>
                  <a:cubicBezTo>
                    <a:pt x="5055" y="104184"/>
                    <a:pt x="2997" y="97027"/>
                    <a:pt x="1857" y="89554"/>
                  </a:cubicBezTo>
                  <a:cubicBezTo>
                    <a:pt x="718" y="82082"/>
                    <a:pt x="148" y="74546"/>
                    <a:pt x="148" y="66946"/>
                  </a:cubicBezTo>
                  <a:cubicBezTo>
                    <a:pt x="148" y="56686"/>
                    <a:pt x="2142" y="46395"/>
                    <a:pt x="6131" y="36073"/>
                  </a:cubicBezTo>
                  <a:cubicBezTo>
                    <a:pt x="10121" y="25750"/>
                    <a:pt x="16011" y="17201"/>
                    <a:pt x="23801" y="10424"/>
                  </a:cubicBezTo>
                  <a:cubicBezTo>
                    <a:pt x="31590" y="3648"/>
                    <a:pt x="40805" y="260"/>
                    <a:pt x="51444" y="260"/>
                  </a:cubicBezTo>
                  <a:cubicBezTo>
                    <a:pt x="55877" y="260"/>
                    <a:pt x="59994" y="1083"/>
                    <a:pt x="63793" y="2729"/>
                  </a:cubicBezTo>
                  <a:cubicBezTo>
                    <a:pt x="67593" y="4376"/>
                    <a:pt x="70602" y="6846"/>
                    <a:pt x="72818" y="10139"/>
                  </a:cubicBezTo>
                  <a:cubicBezTo>
                    <a:pt x="75035" y="13432"/>
                    <a:pt x="76143" y="17358"/>
                    <a:pt x="76143" y="21918"/>
                  </a:cubicBezTo>
                  <a:cubicBezTo>
                    <a:pt x="76143" y="24579"/>
                    <a:pt x="75225" y="26827"/>
                    <a:pt x="73388" y="28663"/>
                  </a:cubicBezTo>
                  <a:cubicBezTo>
                    <a:pt x="71551" y="30500"/>
                    <a:pt x="69303" y="31418"/>
                    <a:pt x="66643" y="31418"/>
                  </a:cubicBezTo>
                  <a:cubicBezTo>
                    <a:pt x="64110" y="31418"/>
                    <a:pt x="61925" y="30500"/>
                    <a:pt x="60088" y="28663"/>
                  </a:cubicBezTo>
                  <a:cubicBezTo>
                    <a:pt x="58252" y="26827"/>
                    <a:pt x="57334" y="24579"/>
                    <a:pt x="57334" y="21918"/>
                  </a:cubicBezTo>
                  <a:cubicBezTo>
                    <a:pt x="57334" y="19385"/>
                    <a:pt x="58252" y="17200"/>
                    <a:pt x="60088" y="15364"/>
                  </a:cubicBezTo>
                  <a:cubicBezTo>
                    <a:pt x="61925" y="13527"/>
                    <a:pt x="64110" y="12609"/>
                    <a:pt x="66643" y="12609"/>
                  </a:cubicBezTo>
                  <a:lnTo>
                    <a:pt x="67784" y="12609"/>
                  </a:lnTo>
                  <a:cubicBezTo>
                    <a:pt x="66137" y="10329"/>
                    <a:pt x="63793" y="8619"/>
                    <a:pt x="60753" y="7479"/>
                  </a:cubicBezTo>
                  <a:cubicBezTo>
                    <a:pt x="57714" y="6339"/>
                    <a:pt x="54610" y="5769"/>
                    <a:pt x="51444" y="5769"/>
                  </a:cubicBezTo>
                  <a:cubicBezTo>
                    <a:pt x="47518" y="5769"/>
                    <a:pt x="43876" y="6624"/>
                    <a:pt x="40520" y="8335"/>
                  </a:cubicBezTo>
                  <a:cubicBezTo>
                    <a:pt x="37163" y="10044"/>
                    <a:pt x="34155" y="12356"/>
                    <a:pt x="31496" y="15269"/>
                  </a:cubicBezTo>
                  <a:cubicBezTo>
                    <a:pt x="28836" y="18182"/>
                    <a:pt x="26619" y="21411"/>
                    <a:pt x="24846" y="24958"/>
                  </a:cubicBezTo>
                  <a:cubicBezTo>
                    <a:pt x="23073" y="28504"/>
                    <a:pt x="21711" y="32526"/>
                    <a:pt x="20761" y="37022"/>
                  </a:cubicBezTo>
                  <a:cubicBezTo>
                    <a:pt x="19811" y="41519"/>
                    <a:pt x="19209" y="45731"/>
                    <a:pt x="18956" y="49657"/>
                  </a:cubicBezTo>
                  <a:cubicBezTo>
                    <a:pt x="18703" y="53584"/>
                    <a:pt x="18576" y="58523"/>
                    <a:pt x="18576" y="64476"/>
                  </a:cubicBezTo>
                  <a:cubicBezTo>
                    <a:pt x="20856" y="59156"/>
                    <a:pt x="24086" y="54787"/>
                    <a:pt x="28266" y="51367"/>
                  </a:cubicBezTo>
                  <a:cubicBezTo>
                    <a:pt x="32446" y="47947"/>
                    <a:pt x="37132" y="46237"/>
                    <a:pt x="42325" y="46237"/>
                  </a:cubicBezTo>
                  <a:cubicBezTo>
                    <a:pt x="48151" y="46237"/>
                    <a:pt x="53440" y="47408"/>
                    <a:pt x="58189" y="49752"/>
                  </a:cubicBezTo>
                  <a:cubicBezTo>
                    <a:pt x="62938" y="52095"/>
                    <a:pt x="67023" y="55357"/>
                    <a:pt x="70443" y="59537"/>
                  </a:cubicBezTo>
                  <a:cubicBezTo>
                    <a:pt x="73863" y="63716"/>
                    <a:pt x="76460" y="68466"/>
                    <a:pt x="78232" y="73786"/>
                  </a:cubicBezTo>
                  <a:cubicBezTo>
                    <a:pt x="80006" y="79105"/>
                    <a:pt x="80893" y="84488"/>
                    <a:pt x="80893" y="89935"/>
                  </a:cubicBezTo>
                  <a:cubicBezTo>
                    <a:pt x="80893" y="97534"/>
                    <a:pt x="79214" y="104753"/>
                    <a:pt x="75858" y="111593"/>
                  </a:cubicBezTo>
                  <a:cubicBezTo>
                    <a:pt x="72502" y="118433"/>
                    <a:pt x="67752" y="123912"/>
                    <a:pt x="61608" y="128028"/>
                  </a:cubicBezTo>
                  <a:cubicBezTo>
                    <a:pt x="55465" y="132144"/>
                    <a:pt x="48468" y="134202"/>
                    <a:pt x="40615" y="134202"/>
                  </a:cubicBezTo>
                  <a:close/>
                  <a:moveTo>
                    <a:pt x="40615" y="127933"/>
                  </a:moveTo>
                  <a:cubicBezTo>
                    <a:pt x="45682" y="127933"/>
                    <a:pt x="49735" y="126792"/>
                    <a:pt x="52774" y="124512"/>
                  </a:cubicBezTo>
                  <a:cubicBezTo>
                    <a:pt x="55814" y="122232"/>
                    <a:pt x="58031" y="119193"/>
                    <a:pt x="59424" y="115393"/>
                  </a:cubicBezTo>
                  <a:cubicBezTo>
                    <a:pt x="60817" y="111593"/>
                    <a:pt x="61703" y="107793"/>
                    <a:pt x="62084" y="103993"/>
                  </a:cubicBezTo>
                  <a:cubicBezTo>
                    <a:pt x="62464" y="100194"/>
                    <a:pt x="62654" y="95507"/>
                    <a:pt x="62654" y="89935"/>
                  </a:cubicBezTo>
                  <a:cubicBezTo>
                    <a:pt x="62654" y="82588"/>
                    <a:pt x="62305" y="76318"/>
                    <a:pt x="61608" y="71126"/>
                  </a:cubicBezTo>
                  <a:cubicBezTo>
                    <a:pt x="60912" y="65933"/>
                    <a:pt x="59012" y="61341"/>
                    <a:pt x="55909" y="57352"/>
                  </a:cubicBezTo>
                  <a:cubicBezTo>
                    <a:pt x="52806" y="53362"/>
                    <a:pt x="48025" y="51367"/>
                    <a:pt x="41565" y="51367"/>
                  </a:cubicBezTo>
                  <a:cubicBezTo>
                    <a:pt x="36372" y="51367"/>
                    <a:pt x="32066" y="53140"/>
                    <a:pt x="28645" y="56686"/>
                  </a:cubicBezTo>
                  <a:cubicBezTo>
                    <a:pt x="25225" y="60233"/>
                    <a:pt x="22755" y="64729"/>
                    <a:pt x="21236" y="70176"/>
                  </a:cubicBezTo>
                  <a:cubicBezTo>
                    <a:pt x="19716" y="75622"/>
                    <a:pt x="18956" y="80815"/>
                    <a:pt x="18956" y="85754"/>
                  </a:cubicBezTo>
                  <a:cubicBezTo>
                    <a:pt x="18956" y="87528"/>
                    <a:pt x="19019" y="88859"/>
                    <a:pt x="19147" y="89745"/>
                  </a:cubicBezTo>
                  <a:cubicBezTo>
                    <a:pt x="19147" y="89872"/>
                    <a:pt x="19115" y="89998"/>
                    <a:pt x="19051" y="90125"/>
                  </a:cubicBezTo>
                  <a:cubicBezTo>
                    <a:pt x="18987" y="90251"/>
                    <a:pt x="18956" y="90441"/>
                    <a:pt x="18956" y="90695"/>
                  </a:cubicBezTo>
                  <a:cubicBezTo>
                    <a:pt x="18956" y="96267"/>
                    <a:pt x="19526" y="101904"/>
                    <a:pt x="20667" y="107604"/>
                  </a:cubicBezTo>
                  <a:cubicBezTo>
                    <a:pt x="21806" y="113303"/>
                    <a:pt x="23991" y="118117"/>
                    <a:pt x="27220" y="122043"/>
                  </a:cubicBezTo>
                  <a:cubicBezTo>
                    <a:pt x="30451" y="125969"/>
                    <a:pt x="34916" y="127933"/>
                    <a:pt x="40615" y="127933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AAF4D9B-2B4D-9406-1378-D6AA2B3BED2C}"/>
                </a:ext>
              </a:extLst>
            </p:cNvPr>
            <p:cNvSpPr/>
            <p:nvPr/>
          </p:nvSpPr>
          <p:spPr>
            <a:xfrm>
              <a:off x="4119310" y="4779014"/>
              <a:ext cx="81885" cy="133942"/>
            </a:xfrm>
            <a:custGeom>
              <a:avLst/>
              <a:gdLst>
                <a:gd name="connsiteX0" fmla="*/ 41185 w 81885"/>
                <a:gd name="connsiteY0" fmla="*/ 134202 h 133942"/>
                <a:gd name="connsiteX1" fmla="*/ 8792 w 81885"/>
                <a:gd name="connsiteY1" fmla="*/ 114538 h 133942"/>
                <a:gd name="connsiteX2" fmla="*/ 148 w 81885"/>
                <a:gd name="connsiteY2" fmla="*/ 67706 h 133942"/>
                <a:gd name="connsiteX3" fmla="*/ 3282 w 81885"/>
                <a:gd name="connsiteY3" fmla="*/ 35883 h 133942"/>
                <a:gd name="connsiteX4" fmla="*/ 15537 w 81885"/>
                <a:gd name="connsiteY4" fmla="*/ 10615 h 133942"/>
                <a:gd name="connsiteX5" fmla="*/ 41185 w 81885"/>
                <a:gd name="connsiteY5" fmla="*/ 260 h 133942"/>
                <a:gd name="connsiteX6" fmla="*/ 62274 w 81885"/>
                <a:gd name="connsiteY6" fmla="*/ 6529 h 133942"/>
                <a:gd name="connsiteX7" fmla="*/ 74718 w 81885"/>
                <a:gd name="connsiteY7" fmla="*/ 22678 h 133942"/>
                <a:gd name="connsiteX8" fmla="*/ 80513 w 81885"/>
                <a:gd name="connsiteY8" fmla="*/ 43957 h 133942"/>
                <a:gd name="connsiteX9" fmla="*/ 82033 w 81885"/>
                <a:gd name="connsiteY9" fmla="*/ 67706 h 133942"/>
                <a:gd name="connsiteX10" fmla="*/ 78994 w 81885"/>
                <a:gd name="connsiteY10" fmla="*/ 99054 h 133942"/>
                <a:gd name="connsiteX11" fmla="*/ 66929 w 81885"/>
                <a:gd name="connsiteY11" fmla="*/ 123943 h 133942"/>
                <a:gd name="connsiteX12" fmla="*/ 41185 w 81885"/>
                <a:gd name="connsiteY12" fmla="*/ 134202 h 133942"/>
                <a:gd name="connsiteX13" fmla="*/ 41185 w 81885"/>
                <a:gd name="connsiteY13" fmla="*/ 129072 h 133942"/>
                <a:gd name="connsiteX14" fmla="*/ 57334 w 81885"/>
                <a:gd name="connsiteY14" fmla="*/ 117958 h 133942"/>
                <a:gd name="connsiteX15" fmla="*/ 63889 w 81885"/>
                <a:gd name="connsiteY15" fmla="*/ 93354 h 133942"/>
                <a:gd name="connsiteX16" fmla="*/ 65125 w 81885"/>
                <a:gd name="connsiteY16" fmla="*/ 64667 h 133942"/>
                <a:gd name="connsiteX17" fmla="*/ 63889 w 81885"/>
                <a:gd name="connsiteY17" fmla="*/ 37687 h 133942"/>
                <a:gd name="connsiteX18" fmla="*/ 57429 w 81885"/>
                <a:gd name="connsiteY18" fmla="*/ 15269 h 133942"/>
                <a:gd name="connsiteX19" fmla="*/ 41185 w 81885"/>
                <a:gd name="connsiteY19" fmla="*/ 5199 h 133942"/>
                <a:gd name="connsiteX20" fmla="*/ 24846 w 81885"/>
                <a:gd name="connsiteY20" fmla="*/ 15269 h 133942"/>
                <a:gd name="connsiteX21" fmla="*/ 18292 w 81885"/>
                <a:gd name="connsiteY21" fmla="*/ 37687 h 133942"/>
                <a:gd name="connsiteX22" fmla="*/ 17056 w 81885"/>
                <a:gd name="connsiteY22" fmla="*/ 64667 h 133942"/>
                <a:gd name="connsiteX23" fmla="*/ 17627 w 81885"/>
                <a:gd name="connsiteY23" fmla="*/ 85091 h 133942"/>
                <a:gd name="connsiteX24" fmla="*/ 20477 w 81885"/>
                <a:gd name="connsiteY24" fmla="*/ 104849 h 133942"/>
                <a:gd name="connsiteX25" fmla="*/ 27791 w 81885"/>
                <a:gd name="connsiteY25" fmla="*/ 122043 h 133942"/>
                <a:gd name="connsiteX26" fmla="*/ 41185 w 81885"/>
                <a:gd name="connsiteY26" fmla="*/ 129072 h 13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85" h="133942">
                  <a:moveTo>
                    <a:pt x="41185" y="134202"/>
                  </a:moveTo>
                  <a:cubicBezTo>
                    <a:pt x="25353" y="134202"/>
                    <a:pt x="14555" y="127647"/>
                    <a:pt x="8792" y="114538"/>
                  </a:cubicBezTo>
                  <a:cubicBezTo>
                    <a:pt x="3029" y="101429"/>
                    <a:pt x="148" y="85818"/>
                    <a:pt x="148" y="67706"/>
                  </a:cubicBezTo>
                  <a:cubicBezTo>
                    <a:pt x="148" y="56433"/>
                    <a:pt x="1193" y="45825"/>
                    <a:pt x="3282" y="35883"/>
                  </a:cubicBezTo>
                  <a:cubicBezTo>
                    <a:pt x="5372" y="25940"/>
                    <a:pt x="9457" y="17517"/>
                    <a:pt x="15537" y="10615"/>
                  </a:cubicBezTo>
                  <a:cubicBezTo>
                    <a:pt x="21616" y="3712"/>
                    <a:pt x="30166" y="260"/>
                    <a:pt x="41185" y="260"/>
                  </a:cubicBezTo>
                  <a:cubicBezTo>
                    <a:pt x="49798" y="260"/>
                    <a:pt x="56828" y="2350"/>
                    <a:pt x="62274" y="6529"/>
                  </a:cubicBezTo>
                  <a:cubicBezTo>
                    <a:pt x="67720" y="10709"/>
                    <a:pt x="71868" y="16092"/>
                    <a:pt x="74718" y="22678"/>
                  </a:cubicBezTo>
                  <a:cubicBezTo>
                    <a:pt x="77568" y="29264"/>
                    <a:pt x="79500" y="36357"/>
                    <a:pt x="80513" y="43957"/>
                  </a:cubicBezTo>
                  <a:cubicBezTo>
                    <a:pt x="81527" y="51556"/>
                    <a:pt x="82033" y="59473"/>
                    <a:pt x="82033" y="67706"/>
                  </a:cubicBezTo>
                  <a:cubicBezTo>
                    <a:pt x="82033" y="78852"/>
                    <a:pt x="81020" y="89301"/>
                    <a:pt x="78994" y="99054"/>
                  </a:cubicBezTo>
                  <a:cubicBezTo>
                    <a:pt x="76967" y="108807"/>
                    <a:pt x="72946" y="117104"/>
                    <a:pt x="66929" y="123943"/>
                  </a:cubicBezTo>
                  <a:cubicBezTo>
                    <a:pt x="60913" y="130783"/>
                    <a:pt x="52331" y="134202"/>
                    <a:pt x="41185" y="134202"/>
                  </a:cubicBezTo>
                  <a:close/>
                  <a:moveTo>
                    <a:pt x="41185" y="129072"/>
                  </a:moveTo>
                  <a:cubicBezTo>
                    <a:pt x="48405" y="129072"/>
                    <a:pt x="53788" y="125367"/>
                    <a:pt x="57334" y="117958"/>
                  </a:cubicBezTo>
                  <a:cubicBezTo>
                    <a:pt x="60881" y="110549"/>
                    <a:pt x="63066" y="102347"/>
                    <a:pt x="63889" y="93354"/>
                  </a:cubicBezTo>
                  <a:cubicBezTo>
                    <a:pt x="64713" y="84362"/>
                    <a:pt x="65125" y="74799"/>
                    <a:pt x="65125" y="64667"/>
                  </a:cubicBezTo>
                  <a:cubicBezTo>
                    <a:pt x="65125" y="54913"/>
                    <a:pt x="64713" y="45920"/>
                    <a:pt x="63889" y="37687"/>
                  </a:cubicBezTo>
                  <a:cubicBezTo>
                    <a:pt x="63066" y="29455"/>
                    <a:pt x="60912" y="21982"/>
                    <a:pt x="57429" y="15269"/>
                  </a:cubicBezTo>
                  <a:cubicBezTo>
                    <a:pt x="53946" y="8556"/>
                    <a:pt x="48531" y="5199"/>
                    <a:pt x="41185" y="5199"/>
                  </a:cubicBezTo>
                  <a:cubicBezTo>
                    <a:pt x="33840" y="5199"/>
                    <a:pt x="28393" y="8556"/>
                    <a:pt x="24846" y="15269"/>
                  </a:cubicBezTo>
                  <a:cubicBezTo>
                    <a:pt x="21300" y="21982"/>
                    <a:pt x="19115" y="29455"/>
                    <a:pt x="18292" y="37687"/>
                  </a:cubicBezTo>
                  <a:cubicBezTo>
                    <a:pt x="17468" y="45920"/>
                    <a:pt x="17056" y="54913"/>
                    <a:pt x="17056" y="64667"/>
                  </a:cubicBezTo>
                  <a:cubicBezTo>
                    <a:pt x="17056" y="71886"/>
                    <a:pt x="17246" y="78694"/>
                    <a:pt x="17627" y="85091"/>
                  </a:cubicBezTo>
                  <a:cubicBezTo>
                    <a:pt x="18007" y="91486"/>
                    <a:pt x="18957" y="98073"/>
                    <a:pt x="20477" y="104849"/>
                  </a:cubicBezTo>
                  <a:cubicBezTo>
                    <a:pt x="21997" y="111626"/>
                    <a:pt x="24435" y="117357"/>
                    <a:pt x="27791" y="122043"/>
                  </a:cubicBezTo>
                  <a:cubicBezTo>
                    <a:pt x="31147" y="126729"/>
                    <a:pt x="35612" y="129072"/>
                    <a:pt x="41185" y="129072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aphic 4">
            <a:extLst>
              <a:ext uri="{FF2B5EF4-FFF2-40B4-BE49-F238E27FC236}">
                <a16:creationId xmlns:a16="http://schemas.microsoft.com/office/drawing/2014/main" id="{41E35E4C-B4F7-6A03-4E8A-8D02021D6C1A}"/>
              </a:ext>
            </a:extLst>
          </p:cNvPr>
          <p:cNvGrpSpPr/>
          <p:nvPr/>
        </p:nvGrpSpPr>
        <p:grpSpPr>
          <a:xfrm>
            <a:off x="3799077" y="4973512"/>
            <a:ext cx="284529" cy="142669"/>
            <a:chOff x="5121623" y="4779014"/>
            <a:chExt cx="267125" cy="133942"/>
          </a:xfrm>
          <a:solidFill>
            <a:srgbClr val="262626"/>
          </a:solidFill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DE6EA62-ED6A-FDC8-3E59-0F818D0354C5}"/>
                </a:ext>
              </a:extLst>
            </p:cNvPr>
            <p:cNvSpPr/>
            <p:nvPr/>
          </p:nvSpPr>
          <p:spPr>
            <a:xfrm>
              <a:off x="5121623" y="4779014"/>
              <a:ext cx="64975" cy="129572"/>
            </a:xfrm>
            <a:custGeom>
              <a:avLst/>
              <a:gdLst>
                <a:gd name="connsiteX0" fmla="*/ 1381 w 64975"/>
                <a:gd name="connsiteY0" fmla="*/ 129832 h 129572"/>
                <a:gd name="connsiteX1" fmla="*/ 1381 w 64975"/>
                <a:gd name="connsiteY1" fmla="*/ 122992 h 129572"/>
                <a:gd name="connsiteX2" fmla="*/ 25699 w 64975"/>
                <a:gd name="connsiteY2" fmla="*/ 116723 h 129572"/>
                <a:gd name="connsiteX3" fmla="*/ 25699 w 64975"/>
                <a:gd name="connsiteY3" fmla="*/ 14699 h 129572"/>
                <a:gd name="connsiteX4" fmla="*/ 241 w 64975"/>
                <a:gd name="connsiteY4" fmla="*/ 19448 h 129572"/>
                <a:gd name="connsiteX5" fmla="*/ 241 w 64975"/>
                <a:gd name="connsiteY5" fmla="*/ 12609 h 129572"/>
                <a:gd name="connsiteX6" fmla="*/ 36339 w 64975"/>
                <a:gd name="connsiteY6" fmla="*/ 260 h 129572"/>
                <a:gd name="connsiteX7" fmla="*/ 38999 w 64975"/>
                <a:gd name="connsiteY7" fmla="*/ 260 h 129572"/>
                <a:gd name="connsiteX8" fmla="*/ 40329 w 64975"/>
                <a:gd name="connsiteY8" fmla="*/ 735 h 129572"/>
                <a:gd name="connsiteX9" fmla="*/ 40898 w 64975"/>
                <a:gd name="connsiteY9" fmla="*/ 1969 h 129572"/>
                <a:gd name="connsiteX10" fmla="*/ 40898 w 64975"/>
                <a:gd name="connsiteY10" fmla="*/ 116723 h 129572"/>
                <a:gd name="connsiteX11" fmla="*/ 65217 w 64975"/>
                <a:gd name="connsiteY11" fmla="*/ 122992 h 129572"/>
                <a:gd name="connsiteX12" fmla="*/ 65217 w 64975"/>
                <a:gd name="connsiteY12" fmla="*/ 129832 h 129572"/>
                <a:gd name="connsiteX13" fmla="*/ 1381 w 64975"/>
                <a:gd name="connsiteY13" fmla="*/ 129832 h 129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975" h="129572">
                  <a:moveTo>
                    <a:pt x="1381" y="129832"/>
                  </a:moveTo>
                  <a:lnTo>
                    <a:pt x="1381" y="122992"/>
                  </a:lnTo>
                  <a:cubicBezTo>
                    <a:pt x="17593" y="122992"/>
                    <a:pt x="25699" y="120902"/>
                    <a:pt x="25699" y="116723"/>
                  </a:cubicBezTo>
                  <a:lnTo>
                    <a:pt x="25699" y="14699"/>
                  </a:lnTo>
                  <a:cubicBezTo>
                    <a:pt x="18987" y="17865"/>
                    <a:pt x="10501" y="19448"/>
                    <a:pt x="241" y="19448"/>
                  </a:cubicBezTo>
                  <a:lnTo>
                    <a:pt x="241" y="12609"/>
                  </a:lnTo>
                  <a:cubicBezTo>
                    <a:pt x="16200" y="12609"/>
                    <a:pt x="28232" y="8493"/>
                    <a:pt x="36339" y="260"/>
                  </a:cubicBezTo>
                  <a:lnTo>
                    <a:pt x="38999" y="260"/>
                  </a:lnTo>
                  <a:cubicBezTo>
                    <a:pt x="39506" y="260"/>
                    <a:pt x="39949" y="418"/>
                    <a:pt x="40329" y="735"/>
                  </a:cubicBezTo>
                  <a:cubicBezTo>
                    <a:pt x="40709" y="1051"/>
                    <a:pt x="40898" y="1463"/>
                    <a:pt x="40898" y="1969"/>
                  </a:cubicBezTo>
                  <a:lnTo>
                    <a:pt x="40898" y="116723"/>
                  </a:lnTo>
                  <a:cubicBezTo>
                    <a:pt x="40898" y="120902"/>
                    <a:pt x="49005" y="122992"/>
                    <a:pt x="65217" y="122992"/>
                  </a:cubicBezTo>
                  <a:lnTo>
                    <a:pt x="65217" y="129832"/>
                  </a:lnTo>
                  <a:lnTo>
                    <a:pt x="1381" y="129832"/>
                  </a:ln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58A5D19-9F21-B299-92EE-488219CA10E5}"/>
                </a:ext>
              </a:extLst>
            </p:cNvPr>
            <p:cNvSpPr/>
            <p:nvPr/>
          </p:nvSpPr>
          <p:spPr>
            <a:xfrm>
              <a:off x="5211678" y="4779014"/>
              <a:ext cx="77705" cy="129572"/>
            </a:xfrm>
            <a:custGeom>
              <a:avLst/>
              <a:gdLst>
                <a:gd name="connsiteX0" fmla="*/ 241 w 77705"/>
                <a:gd name="connsiteY0" fmla="*/ 129832 h 129572"/>
                <a:gd name="connsiteX1" fmla="*/ 241 w 77705"/>
                <a:gd name="connsiteY1" fmla="*/ 124512 h 129572"/>
                <a:gd name="connsiteX2" fmla="*/ 621 w 77705"/>
                <a:gd name="connsiteY2" fmla="*/ 123563 h 129572"/>
                <a:gd name="connsiteX3" fmla="*/ 30829 w 77705"/>
                <a:gd name="connsiteY3" fmla="*/ 90125 h 129572"/>
                <a:gd name="connsiteX4" fmla="*/ 41944 w 77705"/>
                <a:gd name="connsiteY4" fmla="*/ 77681 h 129572"/>
                <a:gd name="connsiteX5" fmla="*/ 50399 w 77705"/>
                <a:gd name="connsiteY5" fmla="*/ 66092 h 129572"/>
                <a:gd name="connsiteX6" fmla="*/ 57047 w 77705"/>
                <a:gd name="connsiteY6" fmla="*/ 52697 h 129572"/>
                <a:gd name="connsiteX7" fmla="*/ 59518 w 77705"/>
                <a:gd name="connsiteY7" fmla="*/ 38258 h 129572"/>
                <a:gd name="connsiteX8" fmla="*/ 56573 w 77705"/>
                <a:gd name="connsiteY8" fmla="*/ 23059 h 129572"/>
                <a:gd name="connsiteX9" fmla="*/ 47738 w 77705"/>
                <a:gd name="connsiteY9" fmla="*/ 11470 h 129572"/>
                <a:gd name="connsiteX10" fmla="*/ 33679 w 77705"/>
                <a:gd name="connsiteY10" fmla="*/ 7099 h 129572"/>
                <a:gd name="connsiteX11" fmla="*/ 18385 w 77705"/>
                <a:gd name="connsiteY11" fmla="*/ 12135 h 129572"/>
                <a:gd name="connsiteX12" fmla="*/ 8980 w 77705"/>
                <a:gd name="connsiteY12" fmla="*/ 25338 h 129572"/>
                <a:gd name="connsiteX13" fmla="*/ 11070 w 77705"/>
                <a:gd name="connsiteY13" fmla="*/ 25149 h 129572"/>
                <a:gd name="connsiteX14" fmla="*/ 18480 w 77705"/>
                <a:gd name="connsiteY14" fmla="*/ 28094 h 129572"/>
                <a:gd name="connsiteX15" fmla="*/ 21520 w 77705"/>
                <a:gd name="connsiteY15" fmla="*/ 35597 h 129572"/>
                <a:gd name="connsiteX16" fmla="*/ 18480 w 77705"/>
                <a:gd name="connsiteY16" fmla="*/ 43197 h 129572"/>
                <a:gd name="connsiteX17" fmla="*/ 11070 w 77705"/>
                <a:gd name="connsiteY17" fmla="*/ 46237 h 129572"/>
                <a:gd name="connsiteX18" fmla="*/ 3376 w 77705"/>
                <a:gd name="connsiteY18" fmla="*/ 43102 h 129572"/>
                <a:gd name="connsiteX19" fmla="*/ 241 w 77705"/>
                <a:gd name="connsiteY19" fmla="*/ 35597 h 129572"/>
                <a:gd name="connsiteX20" fmla="*/ 2995 w 77705"/>
                <a:gd name="connsiteY20" fmla="*/ 21918 h 129572"/>
                <a:gd name="connsiteX21" fmla="*/ 10976 w 77705"/>
                <a:gd name="connsiteY21" fmla="*/ 10519 h 129572"/>
                <a:gd name="connsiteX22" fmla="*/ 22659 w 77705"/>
                <a:gd name="connsiteY22" fmla="*/ 2919 h 129572"/>
                <a:gd name="connsiteX23" fmla="*/ 36528 w 77705"/>
                <a:gd name="connsiteY23" fmla="*/ 260 h 129572"/>
                <a:gd name="connsiteX24" fmla="*/ 57143 w 77705"/>
                <a:gd name="connsiteY24" fmla="*/ 4914 h 129572"/>
                <a:gd name="connsiteX25" fmla="*/ 72342 w 77705"/>
                <a:gd name="connsiteY25" fmla="*/ 18214 h 129572"/>
                <a:gd name="connsiteX26" fmla="*/ 77947 w 77705"/>
                <a:gd name="connsiteY26" fmla="*/ 38258 h 129572"/>
                <a:gd name="connsiteX27" fmla="*/ 74242 w 77705"/>
                <a:gd name="connsiteY27" fmla="*/ 54407 h 129572"/>
                <a:gd name="connsiteX28" fmla="*/ 64743 w 77705"/>
                <a:gd name="connsiteY28" fmla="*/ 68181 h 129572"/>
                <a:gd name="connsiteX29" fmla="*/ 49923 w 77705"/>
                <a:gd name="connsiteY29" fmla="*/ 82240 h 129572"/>
                <a:gd name="connsiteX30" fmla="*/ 38048 w 77705"/>
                <a:gd name="connsiteY30" fmla="*/ 92785 h 129572"/>
                <a:gd name="connsiteX31" fmla="*/ 16010 w 77705"/>
                <a:gd name="connsiteY31" fmla="*/ 114064 h 129572"/>
                <a:gd name="connsiteX32" fmla="*/ 34819 w 77705"/>
                <a:gd name="connsiteY32" fmla="*/ 114064 h 129572"/>
                <a:gd name="connsiteX33" fmla="*/ 57807 w 77705"/>
                <a:gd name="connsiteY33" fmla="*/ 113778 h 129572"/>
                <a:gd name="connsiteX34" fmla="*/ 67687 w 77705"/>
                <a:gd name="connsiteY34" fmla="*/ 113113 h 129572"/>
                <a:gd name="connsiteX35" fmla="*/ 72246 w 77705"/>
                <a:gd name="connsiteY35" fmla="*/ 95065 h 129572"/>
                <a:gd name="connsiteX36" fmla="*/ 77947 w 77705"/>
                <a:gd name="connsiteY36" fmla="*/ 95065 h 129572"/>
                <a:gd name="connsiteX37" fmla="*/ 72437 w 77705"/>
                <a:gd name="connsiteY37" fmla="*/ 129832 h 129572"/>
                <a:gd name="connsiteX38" fmla="*/ 241 w 77705"/>
                <a:gd name="connsiteY38" fmla="*/ 129832 h 129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705" h="129572">
                  <a:moveTo>
                    <a:pt x="241" y="129832"/>
                  </a:moveTo>
                  <a:lnTo>
                    <a:pt x="241" y="124512"/>
                  </a:lnTo>
                  <a:cubicBezTo>
                    <a:pt x="241" y="124259"/>
                    <a:pt x="368" y="123943"/>
                    <a:pt x="621" y="123563"/>
                  </a:cubicBezTo>
                  <a:lnTo>
                    <a:pt x="30829" y="90125"/>
                  </a:lnTo>
                  <a:cubicBezTo>
                    <a:pt x="35389" y="85185"/>
                    <a:pt x="39094" y="81037"/>
                    <a:pt x="41944" y="77681"/>
                  </a:cubicBezTo>
                  <a:cubicBezTo>
                    <a:pt x="44793" y="74324"/>
                    <a:pt x="47612" y="70461"/>
                    <a:pt x="50399" y="66092"/>
                  </a:cubicBezTo>
                  <a:cubicBezTo>
                    <a:pt x="53185" y="61722"/>
                    <a:pt x="55401" y="57257"/>
                    <a:pt x="57047" y="52697"/>
                  </a:cubicBezTo>
                  <a:cubicBezTo>
                    <a:pt x="58694" y="48137"/>
                    <a:pt x="59518" y="43324"/>
                    <a:pt x="59518" y="38258"/>
                  </a:cubicBezTo>
                  <a:cubicBezTo>
                    <a:pt x="59518" y="32938"/>
                    <a:pt x="58536" y="27871"/>
                    <a:pt x="56573" y="23059"/>
                  </a:cubicBezTo>
                  <a:cubicBezTo>
                    <a:pt x="54610" y="18245"/>
                    <a:pt x="51665" y="14382"/>
                    <a:pt x="47738" y="11470"/>
                  </a:cubicBezTo>
                  <a:cubicBezTo>
                    <a:pt x="43811" y="8556"/>
                    <a:pt x="39125" y="7099"/>
                    <a:pt x="33679" y="7099"/>
                  </a:cubicBezTo>
                  <a:cubicBezTo>
                    <a:pt x="27979" y="7099"/>
                    <a:pt x="22881" y="8778"/>
                    <a:pt x="18385" y="12135"/>
                  </a:cubicBezTo>
                  <a:cubicBezTo>
                    <a:pt x="13889" y="15491"/>
                    <a:pt x="10754" y="19892"/>
                    <a:pt x="8980" y="25338"/>
                  </a:cubicBezTo>
                  <a:cubicBezTo>
                    <a:pt x="9487" y="25212"/>
                    <a:pt x="10184" y="25149"/>
                    <a:pt x="11070" y="25149"/>
                  </a:cubicBezTo>
                  <a:cubicBezTo>
                    <a:pt x="13984" y="25149"/>
                    <a:pt x="16454" y="26130"/>
                    <a:pt x="18480" y="28094"/>
                  </a:cubicBezTo>
                  <a:cubicBezTo>
                    <a:pt x="20507" y="30056"/>
                    <a:pt x="21520" y="32557"/>
                    <a:pt x="21520" y="35597"/>
                  </a:cubicBezTo>
                  <a:cubicBezTo>
                    <a:pt x="21520" y="38637"/>
                    <a:pt x="20507" y="41170"/>
                    <a:pt x="18480" y="43197"/>
                  </a:cubicBezTo>
                  <a:cubicBezTo>
                    <a:pt x="16454" y="45223"/>
                    <a:pt x="13984" y="46237"/>
                    <a:pt x="11070" y="46237"/>
                  </a:cubicBezTo>
                  <a:cubicBezTo>
                    <a:pt x="8031" y="46237"/>
                    <a:pt x="5466" y="45192"/>
                    <a:pt x="3376" y="43102"/>
                  </a:cubicBezTo>
                  <a:cubicBezTo>
                    <a:pt x="1286" y="41012"/>
                    <a:pt x="241" y="38511"/>
                    <a:pt x="241" y="35597"/>
                  </a:cubicBezTo>
                  <a:cubicBezTo>
                    <a:pt x="241" y="30785"/>
                    <a:pt x="1159" y="26225"/>
                    <a:pt x="2995" y="21918"/>
                  </a:cubicBezTo>
                  <a:cubicBezTo>
                    <a:pt x="4832" y="17612"/>
                    <a:pt x="7492" y="13812"/>
                    <a:pt x="10976" y="10519"/>
                  </a:cubicBezTo>
                  <a:cubicBezTo>
                    <a:pt x="14459" y="7226"/>
                    <a:pt x="18353" y="4693"/>
                    <a:pt x="22659" y="2919"/>
                  </a:cubicBezTo>
                  <a:cubicBezTo>
                    <a:pt x="26966" y="1146"/>
                    <a:pt x="31589" y="260"/>
                    <a:pt x="36528" y="260"/>
                  </a:cubicBezTo>
                  <a:cubicBezTo>
                    <a:pt x="43875" y="260"/>
                    <a:pt x="50747" y="1811"/>
                    <a:pt x="57143" y="4914"/>
                  </a:cubicBezTo>
                  <a:cubicBezTo>
                    <a:pt x="63539" y="8018"/>
                    <a:pt x="68606" y="12451"/>
                    <a:pt x="72342" y="18214"/>
                  </a:cubicBezTo>
                  <a:cubicBezTo>
                    <a:pt x="76079" y="23977"/>
                    <a:pt x="77947" y="30658"/>
                    <a:pt x="77947" y="38258"/>
                  </a:cubicBezTo>
                  <a:cubicBezTo>
                    <a:pt x="77947" y="43957"/>
                    <a:pt x="76712" y="49340"/>
                    <a:pt x="74242" y="54407"/>
                  </a:cubicBezTo>
                  <a:cubicBezTo>
                    <a:pt x="71772" y="59473"/>
                    <a:pt x="68606" y="64064"/>
                    <a:pt x="64743" y="68181"/>
                  </a:cubicBezTo>
                  <a:cubicBezTo>
                    <a:pt x="60879" y="72297"/>
                    <a:pt x="55940" y="76984"/>
                    <a:pt x="49923" y="82240"/>
                  </a:cubicBezTo>
                  <a:cubicBezTo>
                    <a:pt x="43907" y="87497"/>
                    <a:pt x="39948" y="91011"/>
                    <a:pt x="38048" y="92785"/>
                  </a:cubicBezTo>
                  <a:lnTo>
                    <a:pt x="16010" y="114064"/>
                  </a:lnTo>
                  <a:lnTo>
                    <a:pt x="34819" y="114064"/>
                  </a:lnTo>
                  <a:cubicBezTo>
                    <a:pt x="43938" y="114064"/>
                    <a:pt x="51601" y="113969"/>
                    <a:pt x="57807" y="113778"/>
                  </a:cubicBezTo>
                  <a:cubicBezTo>
                    <a:pt x="64014" y="113588"/>
                    <a:pt x="67307" y="113367"/>
                    <a:pt x="67687" y="113113"/>
                  </a:cubicBezTo>
                  <a:cubicBezTo>
                    <a:pt x="69207" y="111467"/>
                    <a:pt x="70726" y="105450"/>
                    <a:pt x="72246" y="95065"/>
                  </a:cubicBezTo>
                  <a:lnTo>
                    <a:pt x="77947" y="95065"/>
                  </a:lnTo>
                  <a:lnTo>
                    <a:pt x="72437" y="129832"/>
                  </a:lnTo>
                  <a:lnTo>
                    <a:pt x="241" y="129832"/>
                  </a:ln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117896C-F70E-5CE2-F0F1-04D597F70B1F}"/>
                </a:ext>
              </a:extLst>
            </p:cNvPr>
            <p:cNvSpPr/>
            <p:nvPr/>
          </p:nvSpPr>
          <p:spPr>
            <a:xfrm>
              <a:off x="5306863" y="4779014"/>
              <a:ext cx="81885" cy="133942"/>
            </a:xfrm>
            <a:custGeom>
              <a:avLst/>
              <a:gdLst>
                <a:gd name="connsiteX0" fmla="*/ 41279 w 81885"/>
                <a:gd name="connsiteY0" fmla="*/ 134202 h 133942"/>
                <a:gd name="connsiteX1" fmla="*/ 8887 w 81885"/>
                <a:gd name="connsiteY1" fmla="*/ 114538 h 133942"/>
                <a:gd name="connsiteX2" fmla="*/ 241 w 81885"/>
                <a:gd name="connsiteY2" fmla="*/ 67706 h 133942"/>
                <a:gd name="connsiteX3" fmla="*/ 3376 w 81885"/>
                <a:gd name="connsiteY3" fmla="*/ 35883 h 133942"/>
                <a:gd name="connsiteX4" fmla="*/ 15630 w 81885"/>
                <a:gd name="connsiteY4" fmla="*/ 10615 h 133942"/>
                <a:gd name="connsiteX5" fmla="*/ 41279 w 81885"/>
                <a:gd name="connsiteY5" fmla="*/ 260 h 133942"/>
                <a:gd name="connsiteX6" fmla="*/ 62368 w 81885"/>
                <a:gd name="connsiteY6" fmla="*/ 6529 h 133942"/>
                <a:gd name="connsiteX7" fmla="*/ 74812 w 81885"/>
                <a:gd name="connsiteY7" fmla="*/ 22678 h 133942"/>
                <a:gd name="connsiteX8" fmla="*/ 80607 w 81885"/>
                <a:gd name="connsiteY8" fmla="*/ 43957 h 133942"/>
                <a:gd name="connsiteX9" fmla="*/ 82127 w 81885"/>
                <a:gd name="connsiteY9" fmla="*/ 67706 h 133942"/>
                <a:gd name="connsiteX10" fmla="*/ 79087 w 81885"/>
                <a:gd name="connsiteY10" fmla="*/ 99054 h 133942"/>
                <a:gd name="connsiteX11" fmla="*/ 67023 w 81885"/>
                <a:gd name="connsiteY11" fmla="*/ 123943 h 133942"/>
                <a:gd name="connsiteX12" fmla="*/ 41279 w 81885"/>
                <a:gd name="connsiteY12" fmla="*/ 134202 h 133942"/>
                <a:gd name="connsiteX13" fmla="*/ 41279 w 81885"/>
                <a:gd name="connsiteY13" fmla="*/ 129072 h 133942"/>
                <a:gd name="connsiteX14" fmla="*/ 57428 w 81885"/>
                <a:gd name="connsiteY14" fmla="*/ 117958 h 133942"/>
                <a:gd name="connsiteX15" fmla="*/ 63983 w 81885"/>
                <a:gd name="connsiteY15" fmla="*/ 93354 h 133942"/>
                <a:gd name="connsiteX16" fmla="*/ 65218 w 81885"/>
                <a:gd name="connsiteY16" fmla="*/ 64667 h 133942"/>
                <a:gd name="connsiteX17" fmla="*/ 63983 w 81885"/>
                <a:gd name="connsiteY17" fmla="*/ 37687 h 133942"/>
                <a:gd name="connsiteX18" fmla="*/ 57524 w 81885"/>
                <a:gd name="connsiteY18" fmla="*/ 15269 h 133942"/>
                <a:gd name="connsiteX19" fmla="*/ 41279 w 81885"/>
                <a:gd name="connsiteY19" fmla="*/ 5199 h 133942"/>
                <a:gd name="connsiteX20" fmla="*/ 24941 w 81885"/>
                <a:gd name="connsiteY20" fmla="*/ 15269 h 133942"/>
                <a:gd name="connsiteX21" fmla="*/ 18385 w 81885"/>
                <a:gd name="connsiteY21" fmla="*/ 37687 h 133942"/>
                <a:gd name="connsiteX22" fmla="*/ 17150 w 81885"/>
                <a:gd name="connsiteY22" fmla="*/ 64667 h 133942"/>
                <a:gd name="connsiteX23" fmla="*/ 17720 w 81885"/>
                <a:gd name="connsiteY23" fmla="*/ 85091 h 133942"/>
                <a:gd name="connsiteX24" fmla="*/ 20570 w 81885"/>
                <a:gd name="connsiteY24" fmla="*/ 104849 h 133942"/>
                <a:gd name="connsiteX25" fmla="*/ 27886 w 81885"/>
                <a:gd name="connsiteY25" fmla="*/ 122043 h 133942"/>
                <a:gd name="connsiteX26" fmla="*/ 41279 w 81885"/>
                <a:gd name="connsiteY26" fmla="*/ 129072 h 13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85" h="133942">
                  <a:moveTo>
                    <a:pt x="41279" y="134202"/>
                  </a:moveTo>
                  <a:cubicBezTo>
                    <a:pt x="25447" y="134202"/>
                    <a:pt x="14649" y="127647"/>
                    <a:pt x="8887" y="114538"/>
                  </a:cubicBezTo>
                  <a:cubicBezTo>
                    <a:pt x="3123" y="101429"/>
                    <a:pt x="241" y="85818"/>
                    <a:pt x="241" y="67706"/>
                  </a:cubicBezTo>
                  <a:cubicBezTo>
                    <a:pt x="241" y="56433"/>
                    <a:pt x="1286" y="45825"/>
                    <a:pt x="3376" y="35883"/>
                  </a:cubicBezTo>
                  <a:cubicBezTo>
                    <a:pt x="5466" y="25940"/>
                    <a:pt x="9551" y="17517"/>
                    <a:pt x="15630" y="10615"/>
                  </a:cubicBezTo>
                  <a:cubicBezTo>
                    <a:pt x="21710" y="3712"/>
                    <a:pt x="30259" y="260"/>
                    <a:pt x="41279" y="260"/>
                  </a:cubicBezTo>
                  <a:cubicBezTo>
                    <a:pt x="49892" y="260"/>
                    <a:pt x="56922" y="2350"/>
                    <a:pt x="62368" y="6529"/>
                  </a:cubicBezTo>
                  <a:cubicBezTo>
                    <a:pt x="67814" y="10709"/>
                    <a:pt x="71963" y="16092"/>
                    <a:pt x="74812" y="22678"/>
                  </a:cubicBezTo>
                  <a:cubicBezTo>
                    <a:pt x="77662" y="29264"/>
                    <a:pt x="79594" y="36357"/>
                    <a:pt x="80607" y="43957"/>
                  </a:cubicBezTo>
                  <a:cubicBezTo>
                    <a:pt x="81620" y="51556"/>
                    <a:pt x="82127" y="59473"/>
                    <a:pt x="82127" y="67706"/>
                  </a:cubicBezTo>
                  <a:cubicBezTo>
                    <a:pt x="82127" y="78852"/>
                    <a:pt x="81114" y="89301"/>
                    <a:pt x="79087" y="99054"/>
                  </a:cubicBezTo>
                  <a:cubicBezTo>
                    <a:pt x="77060" y="108807"/>
                    <a:pt x="73039" y="117104"/>
                    <a:pt x="67023" y="123943"/>
                  </a:cubicBezTo>
                  <a:cubicBezTo>
                    <a:pt x="61006" y="130783"/>
                    <a:pt x="52425" y="134202"/>
                    <a:pt x="41279" y="134202"/>
                  </a:cubicBezTo>
                  <a:close/>
                  <a:moveTo>
                    <a:pt x="41279" y="129072"/>
                  </a:moveTo>
                  <a:cubicBezTo>
                    <a:pt x="48498" y="129072"/>
                    <a:pt x="53881" y="125367"/>
                    <a:pt x="57428" y="117958"/>
                  </a:cubicBezTo>
                  <a:cubicBezTo>
                    <a:pt x="60974" y="110549"/>
                    <a:pt x="63159" y="102347"/>
                    <a:pt x="63983" y="93354"/>
                  </a:cubicBezTo>
                  <a:cubicBezTo>
                    <a:pt x="64806" y="84362"/>
                    <a:pt x="65218" y="74799"/>
                    <a:pt x="65218" y="64667"/>
                  </a:cubicBezTo>
                  <a:cubicBezTo>
                    <a:pt x="65218" y="54913"/>
                    <a:pt x="64806" y="45920"/>
                    <a:pt x="63983" y="37687"/>
                  </a:cubicBezTo>
                  <a:cubicBezTo>
                    <a:pt x="63159" y="29455"/>
                    <a:pt x="61006" y="21982"/>
                    <a:pt x="57524" y="15269"/>
                  </a:cubicBezTo>
                  <a:cubicBezTo>
                    <a:pt x="54041" y="8556"/>
                    <a:pt x="48626" y="5199"/>
                    <a:pt x="41279" y="5199"/>
                  </a:cubicBezTo>
                  <a:cubicBezTo>
                    <a:pt x="33933" y="5199"/>
                    <a:pt x="28487" y="8556"/>
                    <a:pt x="24941" y="15269"/>
                  </a:cubicBezTo>
                  <a:cubicBezTo>
                    <a:pt x="21394" y="21982"/>
                    <a:pt x="19209" y="29455"/>
                    <a:pt x="18385" y="37687"/>
                  </a:cubicBezTo>
                  <a:cubicBezTo>
                    <a:pt x="17562" y="45920"/>
                    <a:pt x="17150" y="54913"/>
                    <a:pt x="17150" y="64667"/>
                  </a:cubicBezTo>
                  <a:cubicBezTo>
                    <a:pt x="17150" y="71886"/>
                    <a:pt x="17340" y="78694"/>
                    <a:pt x="17720" y="85091"/>
                  </a:cubicBezTo>
                  <a:cubicBezTo>
                    <a:pt x="18101" y="91486"/>
                    <a:pt x="19051" y="98073"/>
                    <a:pt x="20570" y="104849"/>
                  </a:cubicBezTo>
                  <a:cubicBezTo>
                    <a:pt x="22090" y="111626"/>
                    <a:pt x="24529" y="117357"/>
                    <a:pt x="27886" y="122043"/>
                  </a:cubicBezTo>
                  <a:cubicBezTo>
                    <a:pt x="31242" y="126729"/>
                    <a:pt x="35706" y="129072"/>
                    <a:pt x="41279" y="129072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4">
            <a:extLst>
              <a:ext uri="{FF2B5EF4-FFF2-40B4-BE49-F238E27FC236}">
                <a16:creationId xmlns:a16="http://schemas.microsoft.com/office/drawing/2014/main" id="{DC6C855D-62EF-03D1-113E-6C428CF04730}"/>
              </a:ext>
            </a:extLst>
          </p:cNvPr>
          <p:cNvGrpSpPr/>
          <p:nvPr/>
        </p:nvGrpSpPr>
        <p:grpSpPr>
          <a:xfrm>
            <a:off x="5012206" y="4973512"/>
            <a:ext cx="284529" cy="142669"/>
            <a:chOff x="6260550" y="4779014"/>
            <a:chExt cx="267125" cy="133942"/>
          </a:xfrm>
          <a:solidFill>
            <a:srgbClr val="262626"/>
          </a:solidFill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B5F4E20-95A6-93E1-C6B0-DA089FBCF93C}"/>
                </a:ext>
              </a:extLst>
            </p:cNvPr>
            <p:cNvSpPr/>
            <p:nvPr/>
          </p:nvSpPr>
          <p:spPr>
            <a:xfrm>
              <a:off x="6260550" y="4779014"/>
              <a:ext cx="64975" cy="129572"/>
            </a:xfrm>
            <a:custGeom>
              <a:avLst/>
              <a:gdLst>
                <a:gd name="connsiteX0" fmla="*/ 1474 w 64975"/>
                <a:gd name="connsiteY0" fmla="*/ 129832 h 129572"/>
                <a:gd name="connsiteX1" fmla="*/ 1474 w 64975"/>
                <a:gd name="connsiteY1" fmla="*/ 122992 h 129572"/>
                <a:gd name="connsiteX2" fmla="*/ 25793 w 64975"/>
                <a:gd name="connsiteY2" fmla="*/ 116723 h 129572"/>
                <a:gd name="connsiteX3" fmla="*/ 25793 w 64975"/>
                <a:gd name="connsiteY3" fmla="*/ 14699 h 129572"/>
                <a:gd name="connsiteX4" fmla="*/ 335 w 64975"/>
                <a:gd name="connsiteY4" fmla="*/ 19448 h 129572"/>
                <a:gd name="connsiteX5" fmla="*/ 335 w 64975"/>
                <a:gd name="connsiteY5" fmla="*/ 12609 h 129572"/>
                <a:gd name="connsiteX6" fmla="*/ 36432 w 64975"/>
                <a:gd name="connsiteY6" fmla="*/ 260 h 129572"/>
                <a:gd name="connsiteX7" fmla="*/ 39093 w 64975"/>
                <a:gd name="connsiteY7" fmla="*/ 260 h 129572"/>
                <a:gd name="connsiteX8" fmla="*/ 40423 w 64975"/>
                <a:gd name="connsiteY8" fmla="*/ 735 h 129572"/>
                <a:gd name="connsiteX9" fmla="*/ 40992 w 64975"/>
                <a:gd name="connsiteY9" fmla="*/ 1969 h 129572"/>
                <a:gd name="connsiteX10" fmla="*/ 40992 w 64975"/>
                <a:gd name="connsiteY10" fmla="*/ 116723 h 129572"/>
                <a:gd name="connsiteX11" fmla="*/ 65311 w 64975"/>
                <a:gd name="connsiteY11" fmla="*/ 122992 h 129572"/>
                <a:gd name="connsiteX12" fmla="*/ 65311 w 64975"/>
                <a:gd name="connsiteY12" fmla="*/ 129832 h 129572"/>
                <a:gd name="connsiteX13" fmla="*/ 1474 w 64975"/>
                <a:gd name="connsiteY13" fmla="*/ 129832 h 129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975" h="129572">
                  <a:moveTo>
                    <a:pt x="1474" y="129832"/>
                  </a:moveTo>
                  <a:lnTo>
                    <a:pt x="1474" y="122992"/>
                  </a:lnTo>
                  <a:cubicBezTo>
                    <a:pt x="17687" y="122992"/>
                    <a:pt x="25793" y="120902"/>
                    <a:pt x="25793" y="116723"/>
                  </a:cubicBezTo>
                  <a:lnTo>
                    <a:pt x="25793" y="14699"/>
                  </a:lnTo>
                  <a:cubicBezTo>
                    <a:pt x="19080" y="17865"/>
                    <a:pt x="10594" y="19448"/>
                    <a:pt x="335" y="19448"/>
                  </a:cubicBezTo>
                  <a:lnTo>
                    <a:pt x="335" y="12609"/>
                  </a:lnTo>
                  <a:cubicBezTo>
                    <a:pt x="16294" y="12609"/>
                    <a:pt x="28326" y="8493"/>
                    <a:pt x="36432" y="260"/>
                  </a:cubicBezTo>
                  <a:lnTo>
                    <a:pt x="39093" y="260"/>
                  </a:lnTo>
                  <a:cubicBezTo>
                    <a:pt x="39600" y="260"/>
                    <a:pt x="40043" y="418"/>
                    <a:pt x="40423" y="735"/>
                  </a:cubicBezTo>
                  <a:cubicBezTo>
                    <a:pt x="40802" y="1051"/>
                    <a:pt x="40992" y="1463"/>
                    <a:pt x="40992" y="1969"/>
                  </a:cubicBezTo>
                  <a:lnTo>
                    <a:pt x="40992" y="116723"/>
                  </a:lnTo>
                  <a:cubicBezTo>
                    <a:pt x="40992" y="120902"/>
                    <a:pt x="49098" y="122992"/>
                    <a:pt x="65311" y="122992"/>
                  </a:cubicBezTo>
                  <a:lnTo>
                    <a:pt x="65311" y="129832"/>
                  </a:lnTo>
                  <a:lnTo>
                    <a:pt x="1474" y="129832"/>
                  </a:ln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7D19A4E-0D73-8464-2417-1EBEF569B4C4}"/>
                </a:ext>
              </a:extLst>
            </p:cNvPr>
            <p:cNvSpPr/>
            <p:nvPr/>
          </p:nvSpPr>
          <p:spPr>
            <a:xfrm>
              <a:off x="6349085" y="4779014"/>
              <a:ext cx="80745" cy="133942"/>
            </a:xfrm>
            <a:custGeom>
              <a:avLst/>
              <a:gdLst>
                <a:gd name="connsiteX0" fmla="*/ 335 w 80745"/>
                <a:gd name="connsiteY0" fmla="*/ 100194 h 133942"/>
                <a:gd name="connsiteX1" fmla="*/ 8029 w 80745"/>
                <a:gd name="connsiteY1" fmla="*/ 79580 h 133942"/>
                <a:gd name="connsiteX2" fmla="*/ 27883 w 80745"/>
                <a:gd name="connsiteY2" fmla="*/ 64667 h 133942"/>
                <a:gd name="connsiteX3" fmla="*/ 20663 w 80745"/>
                <a:gd name="connsiteY3" fmla="*/ 59916 h 133942"/>
                <a:gd name="connsiteX4" fmla="*/ 9834 w 80745"/>
                <a:gd name="connsiteY4" fmla="*/ 48327 h 133942"/>
                <a:gd name="connsiteX5" fmla="*/ 5655 w 80745"/>
                <a:gd name="connsiteY5" fmla="*/ 33128 h 133942"/>
                <a:gd name="connsiteX6" fmla="*/ 10499 w 80745"/>
                <a:gd name="connsiteY6" fmla="*/ 16314 h 133942"/>
                <a:gd name="connsiteX7" fmla="*/ 23513 w 80745"/>
                <a:gd name="connsiteY7" fmla="*/ 4535 h 133942"/>
                <a:gd name="connsiteX8" fmla="*/ 40802 w 80745"/>
                <a:gd name="connsiteY8" fmla="*/ 260 h 133942"/>
                <a:gd name="connsiteX9" fmla="*/ 57521 w 80745"/>
                <a:gd name="connsiteY9" fmla="*/ 3775 h 133942"/>
                <a:gd name="connsiteX10" fmla="*/ 70725 w 80745"/>
                <a:gd name="connsiteY10" fmla="*/ 13844 h 133942"/>
                <a:gd name="connsiteX11" fmla="*/ 75950 w 80745"/>
                <a:gd name="connsiteY11" fmla="*/ 29328 h 133942"/>
                <a:gd name="connsiteX12" fmla="*/ 72815 w 80745"/>
                <a:gd name="connsiteY12" fmla="*/ 41582 h 133942"/>
                <a:gd name="connsiteX13" fmla="*/ 64361 w 80745"/>
                <a:gd name="connsiteY13" fmla="*/ 51652 h 133942"/>
                <a:gd name="connsiteX14" fmla="*/ 52962 w 80745"/>
                <a:gd name="connsiteY14" fmla="*/ 59156 h 133942"/>
                <a:gd name="connsiteX15" fmla="*/ 63981 w 80745"/>
                <a:gd name="connsiteY15" fmla="*/ 66376 h 133942"/>
                <a:gd name="connsiteX16" fmla="*/ 76426 w 80745"/>
                <a:gd name="connsiteY16" fmla="*/ 79485 h 133942"/>
                <a:gd name="connsiteX17" fmla="*/ 81080 w 80745"/>
                <a:gd name="connsiteY17" fmla="*/ 96774 h 133942"/>
                <a:gd name="connsiteX18" fmla="*/ 75476 w 80745"/>
                <a:gd name="connsiteY18" fmla="*/ 115868 h 133942"/>
                <a:gd name="connsiteX19" fmla="*/ 60561 w 80745"/>
                <a:gd name="connsiteY19" fmla="*/ 129358 h 133942"/>
                <a:gd name="connsiteX20" fmla="*/ 40802 w 80745"/>
                <a:gd name="connsiteY20" fmla="*/ 134202 h 133942"/>
                <a:gd name="connsiteX21" fmla="*/ 21423 w 80745"/>
                <a:gd name="connsiteY21" fmla="*/ 130023 h 133942"/>
                <a:gd name="connsiteX22" fmla="*/ 6224 w 80745"/>
                <a:gd name="connsiteY22" fmla="*/ 118148 h 133942"/>
                <a:gd name="connsiteX23" fmla="*/ 335 w 80745"/>
                <a:gd name="connsiteY23" fmla="*/ 100194 h 133942"/>
                <a:gd name="connsiteX24" fmla="*/ 10974 w 80745"/>
                <a:gd name="connsiteY24" fmla="*/ 100194 h 133942"/>
                <a:gd name="connsiteX25" fmla="*/ 15154 w 80745"/>
                <a:gd name="connsiteY25" fmla="*/ 114348 h 133942"/>
                <a:gd name="connsiteX26" fmla="*/ 26268 w 80745"/>
                <a:gd name="connsiteY26" fmla="*/ 124323 h 133942"/>
                <a:gd name="connsiteX27" fmla="*/ 40802 w 80745"/>
                <a:gd name="connsiteY27" fmla="*/ 127933 h 133942"/>
                <a:gd name="connsiteX28" fmla="*/ 61416 w 80745"/>
                <a:gd name="connsiteY28" fmla="*/ 121283 h 133942"/>
                <a:gd name="connsiteX29" fmla="*/ 70630 w 80745"/>
                <a:gd name="connsiteY29" fmla="*/ 103804 h 133942"/>
                <a:gd name="connsiteX30" fmla="*/ 69111 w 80745"/>
                <a:gd name="connsiteY30" fmla="*/ 96394 h 133942"/>
                <a:gd name="connsiteX31" fmla="*/ 65026 w 80745"/>
                <a:gd name="connsiteY31" fmla="*/ 89745 h 133942"/>
                <a:gd name="connsiteX32" fmla="*/ 59231 w 80745"/>
                <a:gd name="connsiteY32" fmla="*/ 84805 h 133942"/>
                <a:gd name="connsiteX33" fmla="*/ 33013 w 80745"/>
                <a:gd name="connsiteY33" fmla="*/ 67896 h 133942"/>
                <a:gd name="connsiteX34" fmla="*/ 21898 w 80745"/>
                <a:gd name="connsiteY34" fmla="*/ 76066 h 133942"/>
                <a:gd name="connsiteX35" fmla="*/ 13919 w 80745"/>
                <a:gd name="connsiteY35" fmla="*/ 87180 h 133942"/>
                <a:gd name="connsiteX36" fmla="*/ 10974 w 80745"/>
                <a:gd name="connsiteY36" fmla="*/ 100194 h 133942"/>
                <a:gd name="connsiteX37" fmla="*/ 24273 w 80745"/>
                <a:gd name="connsiteY37" fmla="*/ 40917 h 133942"/>
                <a:gd name="connsiteX38" fmla="*/ 47832 w 80745"/>
                <a:gd name="connsiteY38" fmla="*/ 56116 h 133942"/>
                <a:gd name="connsiteX39" fmla="*/ 61226 w 80745"/>
                <a:gd name="connsiteY39" fmla="*/ 44622 h 133942"/>
                <a:gd name="connsiteX40" fmla="*/ 66451 w 80745"/>
                <a:gd name="connsiteY40" fmla="*/ 29328 h 133942"/>
                <a:gd name="connsiteX41" fmla="*/ 62841 w 80745"/>
                <a:gd name="connsiteY41" fmla="*/ 17358 h 133942"/>
                <a:gd name="connsiteX42" fmla="*/ 53341 w 80745"/>
                <a:gd name="connsiteY42" fmla="*/ 8809 h 133942"/>
                <a:gd name="connsiteX43" fmla="*/ 40613 w 80745"/>
                <a:gd name="connsiteY43" fmla="*/ 5769 h 133942"/>
                <a:gd name="connsiteX44" fmla="*/ 28738 w 80745"/>
                <a:gd name="connsiteY44" fmla="*/ 8049 h 133942"/>
                <a:gd name="connsiteX45" fmla="*/ 18859 w 80745"/>
                <a:gd name="connsiteY45" fmla="*/ 14889 h 133942"/>
                <a:gd name="connsiteX46" fmla="*/ 14964 w 80745"/>
                <a:gd name="connsiteY46" fmla="*/ 25528 h 133942"/>
                <a:gd name="connsiteX47" fmla="*/ 24273 w 80745"/>
                <a:gd name="connsiteY47" fmla="*/ 40917 h 13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0745" h="133942">
                  <a:moveTo>
                    <a:pt x="335" y="100194"/>
                  </a:moveTo>
                  <a:cubicBezTo>
                    <a:pt x="335" y="92468"/>
                    <a:pt x="2900" y="85596"/>
                    <a:pt x="8029" y="79580"/>
                  </a:cubicBezTo>
                  <a:cubicBezTo>
                    <a:pt x="13159" y="73564"/>
                    <a:pt x="19777" y="68592"/>
                    <a:pt x="27883" y="64667"/>
                  </a:cubicBezTo>
                  <a:lnTo>
                    <a:pt x="20663" y="59916"/>
                  </a:lnTo>
                  <a:cubicBezTo>
                    <a:pt x="16231" y="57003"/>
                    <a:pt x="12621" y="53140"/>
                    <a:pt x="9834" y="48327"/>
                  </a:cubicBezTo>
                  <a:cubicBezTo>
                    <a:pt x="7048" y="43514"/>
                    <a:pt x="5655" y="38448"/>
                    <a:pt x="5655" y="33128"/>
                  </a:cubicBezTo>
                  <a:cubicBezTo>
                    <a:pt x="5655" y="26922"/>
                    <a:pt x="7269" y="21317"/>
                    <a:pt x="10499" y="16314"/>
                  </a:cubicBezTo>
                  <a:cubicBezTo>
                    <a:pt x="13728" y="11311"/>
                    <a:pt x="18067" y="7384"/>
                    <a:pt x="23513" y="4535"/>
                  </a:cubicBezTo>
                  <a:cubicBezTo>
                    <a:pt x="28960" y="1685"/>
                    <a:pt x="34723" y="260"/>
                    <a:pt x="40802" y="260"/>
                  </a:cubicBezTo>
                  <a:cubicBezTo>
                    <a:pt x="46628" y="260"/>
                    <a:pt x="52201" y="1432"/>
                    <a:pt x="57521" y="3775"/>
                  </a:cubicBezTo>
                  <a:cubicBezTo>
                    <a:pt x="62841" y="6118"/>
                    <a:pt x="67242" y="9474"/>
                    <a:pt x="70725" y="13844"/>
                  </a:cubicBezTo>
                  <a:cubicBezTo>
                    <a:pt x="74209" y="18213"/>
                    <a:pt x="75950" y="23375"/>
                    <a:pt x="75950" y="29328"/>
                  </a:cubicBezTo>
                  <a:cubicBezTo>
                    <a:pt x="75950" y="33761"/>
                    <a:pt x="74905" y="37846"/>
                    <a:pt x="72815" y="41582"/>
                  </a:cubicBezTo>
                  <a:cubicBezTo>
                    <a:pt x="70726" y="45319"/>
                    <a:pt x="67908" y="48676"/>
                    <a:pt x="64361" y="51652"/>
                  </a:cubicBezTo>
                  <a:cubicBezTo>
                    <a:pt x="60815" y="54628"/>
                    <a:pt x="57015" y="57129"/>
                    <a:pt x="52962" y="59156"/>
                  </a:cubicBezTo>
                  <a:lnTo>
                    <a:pt x="63981" y="66376"/>
                  </a:lnTo>
                  <a:cubicBezTo>
                    <a:pt x="69174" y="69669"/>
                    <a:pt x="73323" y="74039"/>
                    <a:pt x="76426" y="79485"/>
                  </a:cubicBezTo>
                  <a:cubicBezTo>
                    <a:pt x="79529" y="84932"/>
                    <a:pt x="81080" y="90695"/>
                    <a:pt x="81080" y="96774"/>
                  </a:cubicBezTo>
                  <a:cubicBezTo>
                    <a:pt x="81080" y="103741"/>
                    <a:pt x="79212" y="110106"/>
                    <a:pt x="75476" y="115868"/>
                  </a:cubicBezTo>
                  <a:cubicBezTo>
                    <a:pt x="71739" y="121631"/>
                    <a:pt x="66767" y="126127"/>
                    <a:pt x="60561" y="129358"/>
                  </a:cubicBezTo>
                  <a:cubicBezTo>
                    <a:pt x="54355" y="132587"/>
                    <a:pt x="47769" y="134202"/>
                    <a:pt x="40802" y="134202"/>
                  </a:cubicBezTo>
                  <a:cubicBezTo>
                    <a:pt x="34090" y="134202"/>
                    <a:pt x="27630" y="132809"/>
                    <a:pt x="21423" y="130023"/>
                  </a:cubicBezTo>
                  <a:cubicBezTo>
                    <a:pt x="15217" y="127236"/>
                    <a:pt x="10150" y="123278"/>
                    <a:pt x="6224" y="118148"/>
                  </a:cubicBezTo>
                  <a:cubicBezTo>
                    <a:pt x="2298" y="113018"/>
                    <a:pt x="335" y="107033"/>
                    <a:pt x="335" y="100194"/>
                  </a:cubicBezTo>
                  <a:close/>
                  <a:moveTo>
                    <a:pt x="10974" y="100194"/>
                  </a:moveTo>
                  <a:cubicBezTo>
                    <a:pt x="10974" y="105387"/>
                    <a:pt x="12367" y="110106"/>
                    <a:pt x="15154" y="114348"/>
                  </a:cubicBezTo>
                  <a:cubicBezTo>
                    <a:pt x="17940" y="118591"/>
                    <a:pt x="21645" y="121916"/>
                    <a:pt x="26268" y="124323"/>
                  </a:cubicBezTo>
                  <a:cubicBezTo>
                    <a:pt x="30891" y="126729"/>
                    <a:pt x="35736" y="127933"/>
                    <a:pt x="40802" y="127933"/>
                  </a:cubicBezTo>
                  <a:cubicBezTo>
                    <a:pt x="48402" y="127933"/>
                    <a:pt x="55273" y="125716"/>
                    <a:pt x="61416" y="121283"/>
                  </a:cubicBezTo>
                  <a:cubicBezTo>
                    <a:pt x="67559" y="116850"/>
                    <a:pt x="70630" y="111023"/>
                    <a:pt x="70630" y="103804"/>
                  </a:cubicBezTo>
                  <a:cubicBezTo>
                    <a:pt x="70630" y="101271"/>
                    <a:pt x="70124" y="98800"/>
                    <a:pt x="69111" y="96394"/>
                  </a:cubicBezTo>
                  <a:cubicBezTo>
                    <a:pt x="68097" y="93988"/>
                    <a:pt x="66736" y="91772"/>
                    <a:pt x="65026" y="89745"/>
                  </a:cubicBezTo>
                  <a:cubicBezTo>
                    <a:pt x="63316" y="87719"/>
                    <a:pt x="61384" y="86072"/>
                    <a:pt x="59231" y="84805"/>
                  </a:cubicBezTo>
                  <a:lnTo>
                    <a:pt x="33013" y="67896"/>
                  </a:lnTo>
                  <a:cubicBezTo>
                    <a:pt x="28960" y="70049"/>
                    <a:pt x="25255" y="72772"/>
                    <a:pt x="21898" y="76066"/>
                  </a:cubicBezTo>
                  <a:cubicBezTo>
                    <a:pt x="18542" y="79359"/>
                    <a:pt x="15882" y="83063"/>
                    <a:pt x="13919" y="87180"/>
                  </a:cubicBezTo>
                  <a:cubicBezTo>
                    <a:pt x="11956" y="91295"/>
                    <a:pt x="10974" y="95634"/>
                    <a:pt x="10974" y="100194"/>
                  </a:cubicBezTo>
                  <a:close/>
                  <a:moveTo>
                    <a:pt x="24273" y="40917"/>
                  </a:moveTo>
                  <a:lnTo>
                    <a:pt x="47832" y="56116"/>
                  </a:lnTo>
                  <a:cubicBezTo>
                    <a:pt x="53278" y="52950"/>
                    <a:pt x="57743" y="49118"/>
                    <a:pt x="61226" y="44622"/>
                  </a:cubicBezTo>
                  <a:cubicBezTo>
                    <a:pt x="64710" y="40125"/>
                    <a:pt x="66451" y="35027"/>
                    <a:pt x="66451" y="29328"/>
                  </a:cubicBezTo>
                  <a:cubicBezTo>
                    <a:pt x="66451" y="25022"/>
                    <a:pt x="65248" y="21032"/>
                    <a:pt x="62841" y="17358"/>
                  </a:cubicBezTo>
                  <a:cubicBezTo>
                    <a:pt x="60435" y="13685"/>
                    <a:pt x="57268" y="10836"/>
                    <a:pt x="53341" y="8809"/>
                  </a:cubicBezTo>
                  <a:cubicBezTo>
                    <a:pt x="49415" y="6782"/>
                    <a:pt x="45172" y="5769"/>
                    <a:pt x="40613" y="5769"/>
                  </a:cubicBezTo>
                  <a:cubicBezTo>
                    <a:pt x="36686" y="5769"/>
                    <a:pt x="32728" y="6529"/>
                    <a:pt x="28738" y="8049"/>
                  </a:cubicBezTo>
                  <a:cubicBezTo>
                    <a:pt x="24748" y="9569"/>
                    <a:pt x="21455" y="11849"/>
                    <a:pt x="18859" y="14889"/>
                  </a:cubicBezTo>
                  <a:cubicBezTo>
                    <a:pt x="16262" y="17929"/>
                    <a:pt x="14964" y="21475"/>
                    <a:pt x="14964" y="25528"/>
                  </a:cubicBezTo>
                  <a:cubicBezTo>
                    <a:pt x="14964" y="31608"/>
                    <a:pt x="18067" y="36737"/>
                    <a:pt x="24273" y="40917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FD5FFCD-1C19-7F89-8EFA-2F336B39355D}"/>
                </a:ext>
              </a:extLst>
            </p:cNvPr>
            <p:cNvSpPr/>
            <p:nvPr/>
          </p:nvSpPr>
          <p:spPr>
            <a:xfrm>
              <a:off x="6445790" y="4779014"/>
              <a:ext cx="81885" cy="133942"/>
            </a:xfrm>
            <a:custGeom>
              <a:avLst/>
              <a:gdLst>
                <a:gd name="connsiteX0" fmla="*/ 41373 w 81885"/>
                <a:gd name="connsiteY0" fmla="*/ 134202 h 133942"/>
                <a:gd name="connsiteX1" fmla="*/ 8980 w 81885"/>
                <a:gd name="connsiteY1" fmla="*/ 114538 h 133942"/>
                <a:gd name="connsiteX2" fmla="*/ 335 w 81885"/>
                <a:gd name="connsiteY2" fmla="*/ 67706 h 133942"/>
                <a:gd name="connsiteX3" fmla="*/ 3470 w 81885"/>
                <a:gd name="connsiteY3" fmla="*/ 35883 h 133942"/>
                <a:gd name="connsiteX4" fmla="*/ 15724 w 81885"/>
                <a:gd name="connsiteY4" fmla="*/ 10615 h 133942"/>
                <a:gd name="connsiteX5" fmla="*/ 41373 w 81885"/>
                <a:gd name="connsiteY5" fmla="*/ 260 h 133942"/>
                <a:gd name="connsiteX6" fmla="*/ 62462 w 81885"/>
                <a:gd name="connsiteY6" fmla="*/ 6529 h 133942"/>
                <a:gd name="connsiteX7" fmla="*/ 74906 w 81885"/>
                <a:gd name="connsiteY7" fmla="*/ 22678 h 133942"/>
                <a:gd name="connsiteX8" fmla="*/ 80701 w 81885"/>
                <a:gd name="connsiteY8" fmla="*/ 43957 h 133942"/>
                <a:gd name="connsiteX9" fmla="*/ 82221 w 81885"/>
                <a:gd name="connsiteY9" fmla="*/ 67706 h 133942"/>
                <a:gd name="connsiteX10" fmla="*/ 79181 w 81885"/>
                <a:gd name="connsiteY10" fmla="*/ 99054 h 133942"/>
                <a:gd name="connsiteX11" fmla="*/ 67116 w 81885"/>
                <a:gd name="connsiteY11" fmla="*/ 123943 h 133942"/>
                <a:gd name="connsiteX12" fmla="*/ 41373 w 81885"/>
                <a:gd name="connsiteY12" fmla="*/ 134202 h 133942"/>
                <a:gd name="connsiteX13" fmla="*/ 41373 w 81885"/>
                <a:gd name="connsiteY13" fmla="*/ 129072 h 133942"/>
                <a:gd name="connsiteX14" fmla="*/ 57522 w 81885"/>
                <a:gd name="connsiteY14" fmla="*/ 117958 h 133942"/>
                <a:gd name="connsiteX15" fmla="*/ 64077 w 81885"/>
                <a:gd name="connsiteY15" fmla="*/ 93354 h 133942"/>
                <a:gd name="connsiteX16" fmla="*/ 65312 w 81885"/>
                <a:gd name="connsiteY16" fmla="*/ 64667 h 133942"/>
                <a:gd name="connsiteX17" fmla="*/ 64077 w 81885"/>
                <a:gd name="connsiteY17" fmla="*/ 37687 h 133942"/>
                <a:gd name="connsiteX18" fmla="*/ 57618 w 81885"/>
                <a:gd name="connsiteY18" fmla="*/ 15269 h 133942"/>
                <a:gd name="connsiteX19" fmla="*/ 41373 w 81885"/>
                <a:gd name="connsiteY19" fmla="*/ 5199 h 133942"/>
                <a:gd name="connsiteX20" fmla="*/ 25034 w 81885"/>
                <a:gd name="connsiteY20" fmla="*/ 15269 h 133942"/>
                <a:gd name="connsiteX21" fmla="*/ 18479 w 81885"/>
                <a:gd name="connsiteY21" fmla="*/ 37687 h 133942"/>
                <a:gd name="connsiteX22" fmla="*/ 17244 w 81885"/>
                <a:gd name="connsiteY22" fmla="*/ 64667 h 133942"/>
                <a:gd name="connsiteX23" fmla="*/ 17814 w 81885"/>
                <a:gd name="connsiteY23" fmla="*/ 85091 h 133942"/>
                <a:gd name="connsiteX24" fmla="*/ 20664 w 81885"/>
                <a:gd name="connsiteY24" fmla="*/ 104849 h 133942"/>
                <a:gd name="connsiteX25" fmla="*/ 27979 w 81885"/>
                <a:gd name="connsiteY25" fmla="*/ 122043 h 133942"/>
                <a:gd name="connsiteX26" fmla="*/ 41373 w 81885"/>
                <a:gd name="connsiteY26" fmla="*/ 129072 h 13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85" h="133942">
                  <a:moveTo>
                    <a:pt x="41373" y="134202"/>
                  </a:moveTo>
                  <a:cubicBezTo>
                    <a:pt x="25540" y="134202"/>
                    <a:pt x="14743" y="127647"/>
                    <a:pt x="8980" y="114538"/>
                  </a:cubicBezTo>
                  <a:cubicBezTo>
                    <a:pt x="3217" y="101429"/>
                    <a:pt x="335" y="85818"/>
                    <a:pt x="335" y="67706"/>
                  </a:cubicBezTo>
                  <a:cubicBezTo>
                    <a:pt x="335" y="56433"/>
                    <a:pt x="1380" y="45825"/>
                    <a:pt x="3470" y="35883"/>
                  </a:cubicBezTo>
                  <a:cubicBezTo>
                    <a:pt x="5559" y="25940"/>
                    <a:pt x="9644" y="17517"/>
                    <a:pt x="15724" y="10615"/>
                  </a:cubicBezTo>
                  <a:cubicBezTo>
                    <a:pt x="21803" y="3712"/>
                    <a:pt x="30353" y="260"/>
                    <a:pt x="41373" y="260"/>
                  </a:cubicBezTo>
                  <a:cubicBezTo>
                    <a:pt x="49986" y="260"/>
                    <a:pt x="57015" y="2350"/>
                    <a:pt x="62462" y="6529"/>
                  </a:cubicBezTo>
                  <a:cubicBezTo>
                    <a:pt x="67908" y="10709"/>
                    <a:pt x="72057" y="16092"/>
                    <a:pt x="74906" y="22678"/>
                  </a:cubicBezTo>
                  <a:cubicBezTo>
                    <a:pt x="77756" y="29264"/>
                    <a:pt x="79688" y="36357"/>
                    <a:pt x="80701" y="43957"/>
                  </a:cubicBezTo>
                  <a:cubicBezTo>
                    <a:pt x="81714" y="51556"/>
                    <a:pt x="82221" y="59473"/>
                    <a:pt x="82221" y="67706"/>
                  </a:cubicBezTo>
                  <a:cubicBezTo>
                    <a:pt x="82221" y="78852"/>
                    <a:pt x="81208" y="89301"/>
                    <a:pt x="79181" y="99054"/>
                  </a:cubicBezTo>
                  <a:cubicBezTo>
                    <a:pt x="77154" y="108807"/>
                    <a:pt x="73133" y="117104"/>
                    <a:pt x="67116" y="123943"/>
                  </a:cubicBezTo>
                  <a:cubicBezTo>
                    <a:pt x="61100" y="130783"/>
                    <a:pt x="52519" y="134202"/>
                    <a:pt x="41373" y="134202"/>
                  </a:cubicBezTo>
                  <a:close/>
                  <a:moveTo>
                    <a:pt x="41373" y="129072"/>
                  </a:moveTo>
                  <a:cubicBezTo>
                    <a:pt x="48592" y="129072"/>
                    <a:pt x="53975" y="125367"/>
                    <a:pt x="57522" y="117958"/>
                  </a:cubicBezTo>
                  <a:cubicBezTo>
                    <a:pt x="61068" y="110549"/>
                    <a:pt x="63253" y="102347"/>
                    <a:pt x="64077" y="93354"/>
                  </a:cubicBezTo>
                  <a:cubicBezTo>
                    <a:pt x="64900" y="84362"/>
                    <a:pt x="65312" y="74799"/>
                    <a:pt x="65312" y="64667"/>
                  </a:cubicBezTo>
                  <a:cubicBezTo>
                    <a:pt x="65312" y="54913"/>
                    <a:pt x="64900" y="45920"/>
                    <a:pt x="64077" y="37687"/>
                  </a:cubicBezTo>
                  <a:cubicBezTo>
                    <a:pt x="63253" y="29455"/>
                    <a:pt x="61100" y="21982"/>
                    <a:pt x="57618" y="15269"/>
                  </a:cubicBezTo>
                  <a:cubicBezTo>
                    <a:pt x="54134" y="8556"/>
                    <a:pt x="48719" y="5199"/>
                    <a:pt x="41373" y="5199"/>
                  </a:cubicBezTo>
                  <a:cubicBezTo>
                    <a:pt x="34027" y="5199"/>
                    <a:pt x="28581" y="8556"/>
                    <a:pt x="25034" y="15269"/>
                  </a:cubicBezTo>
                  <a:cubicBezTo>
                    <a:pt x="21488" y="21982"/>
                    <a:pt x="19303" y="29455"/>
                    <a:pt x="18479" y="37687"/>
                  </a:cubicBezTo>
                  <a:cubicBezTo>
                    <a:pt x="17656" y="45920"/>
                    <a:pt x="17244" y="54913"/>
                    <a:pt x="17244" y="64667"/>
                  </a:cubicBezTo>
                  <a:cubicBezTo>
                    <a:pt x="17244" y="71886"/>
                    <a:pt x="17434" y="78694"/>
                    <a:pt x="17814" y="85091"/>
                  </a:cubicBezTo>
                  <a:cubicBezTo>
                    <a:pt x="18194" y="91486"/>
                    <a:pt x="19144" y="98073"/>
                    <a:pt x="20664" y="104849"/>
                  </a:cubicBezTo>
                  <a:cubicBezTo>
                    <a:pt x="22184" y="111626"/>
                    <a:pt x="24622" y="117357"/>
                    <a:pt x="27979" y="122043"/>
                  </a:cubicBezTo>
                  <a:cubicBezTo>
                    <a:pt x="31335" y="126729"/>
                    <a:pt x="35800" y="129072"/>
                    <a:pt x="41373" y="129072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4">
            <a:extLst>
              <a:ext uri="{FF2B5EF4-FFF2-40B4-BE49-F238E27FC236}">
                <a16:creationId xmlns:a16="http://schemas.microsoft.com/office/drawing/2014/main" id="{4F663DB6-9F8C-D998-29AA-2FF15DB64A7E}"/>
              </a:ext>
            </a:extLst>
          </p:cNvPr>
          <p:cNvGrpSpPr/>
          <p:nvPr/>
        </p:nvGrpSpPr>
        <p:grpSpPr>
          <a:xfrm>
            <a:off x="2751638" y="5220022"/>
            <a:ext cx="1145030" cy="233126"/>
            <a:chOff x="4138252" y="5010445"/>
            <a:chExt cx="1074993" cy="218867"/>
          </a:xfrm>
          <a:solidFill>
            <a:srgbClr val="262626"/>
          </a:solidFill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449B121-1761-8E99-6964-FA4A879632D3}"/>
                </a:ext>
              </a:extLst>
            </p:cNvPr>
            <p:cNvSpPr/>
            <p:nvPr/>
          </p:nvSpPr>
          <p:spPr>
            <a:xfrm>
              <a:off x="4138252" y="5020324"/>
              <a:ext cx="91384" cy="156742"/>
            </a:xfrm>
            <a:custGeom>
              <a:avLst/>
              <a:gdLst>
                <a:gd name="connsiteX0" fmla="*/ 26793 w 91384"/>
                <a:gd name="connsiteY0" fmla="*/ 157023 h 156742"/>
                <a:gd name="connsiteX1" fmla="*/ 10739 w 91384"/>
                <a:gd name="connsiteY1" fmla="*/ 149708 h 156742"/>
                <a:gd name="connsiteX2" fmla="*/ 2474 w 91384"/>
                <a:gd name="connsiteY2" fmla="*/ 132134 h 156742"/>
                <a:gd name="connsiteX3" fmla="*/ 195 w 91384"/>
                <a:gd name="connsiteY3" fmla="*/ 111994 h 156742"/>
                <a:gd name="connsiteX4" fmla="*/ 195 w 91384"/>
                <a:gd name="connsiteY4" fmla="*/ 111615 h 156742"/>
                <a:gd name="connsiteX5" fmla="*/ 2285 w 91384"/>
                <a:gd name="connsiteY5" fmla="*/ 89006 h 156742"/>
                <a:gd name="connsiteX6" fmla="*/ 8364 w 91384"/>
                <a:gd name="connsiteY6" fmla="*/ 65542 h 156742"/>
                <a:gd name="connsiteX7" fmla="*/ 16914 w 91384"/>
                <a:gd name="connsiteY7" fmla="*/ 44739 h 156742"/>
                <a:gd name="connsiteX8" fmla="*/ 25178 w 91384"/>
                <a:gd name="connsiteY8" fmla="*/ 30394 h 156742"/>
                <a:gd name="connsiteX9" fmla="*/ 36483 w 91384"/>
                <a:gd name="connsiteY9" fmla="*/ 15574 h 156742"/>
                <a:gd name="connsiteX10" fmla="*/ 49972 w 91384"/>
                <a:gd name="connsiteY10" fmla="*/ 4461 h 156742"/>
                <a:gd name="connsiteX11" fmla="*/ 64601 w 91384"/>
                <a:gd name="connsiteY11" fmla="*/ 280 h 156742"/>
                <a:gd name="connsiteX12" fmla="*/ 64791 w 91384"/>
                <a:gd name="connsiteY12" fmla="*/ 280 h 156742"/>
                <a:gd name="connsiteX13" fmla="*/ 77996 w 91384"/>
                <a:gd name="connsiteY13" fmla="*/ 4650 h 156742"/>
                <a:gd name="connsiteX14" fmla="*/ 86165 w 91384"/>
                <a:gd name="connsiteY14" fmla="*/ 15860 h 156742"/>
                <a:gd name="connsiteX15" fmla="*/ 90345 w 91384"/>
                <a:gd name="connsiteY15" fmla="*/ 30489 h 156742"/>
                <a:gd name="connsiteX16" fmla="*/ 91579 w 91384"/>
                <a:gd name="connsiteY16" fmla="*/ 45309 h 156742"/>
                <a:gd name="connsiteX17" fmla="*/ 87019 w 91384"/>
                <a:gd name="connsiteY17" fmla="*/ 79126 h 156742"/>
                <a:gd name="connsiteX18" fmla="*/ 74670 w 91384"/>
                <a:gd name="connsiteY18" fmla="*/ 112564 h 156742"/>
                <a:gd name="connsiteX19" fmla="*/ 66311 w 91384"/>
                <a:gd name="connsiteY19" fmla="*/ 126909 h 156742"/>
                <a:gd name="connsiteX20" fmla="*/ 55101 w 91384"/>
                <a:gd name="connsiteY20" fmla="*/ 141633 h 156742"/>
                <a:gd name="connsiteX21" fmla="*/ 41802 w 91384"/>
                <a:gd name="connsiteY21" fmla="*/ 152558 h 156742"/>
                <a:gd name="connsiteX22" fmla="*/ 26983 w 91384"/>
                <a:gd name="connsiteY22" fmla="*/ 157023 h 156742"/>
                <a:gd name="connsiteX23" fmla="*/ 26793 w 91384"/>
                <a:gd name="connsiteY23" fmla="*/ 157023 h 156742"/>
                <a:gd name="connsiteX24" fmla="*/ 27174 w 91384"/>
                <a:gd name="connsiteY24" fmla="*/ 151322 h 156742"/>
                <a:gd name="connsiteX25" fmla="*/ 41043 w 91384"/>
                <a:gd name="connsiteY25" fmla="*/ 143533 h 156742"/>
                <a:gd name="connsiteX26" fmla="*/ 52726 w 91384"/>
                <a:gd name="connsiteY26" fmla="*/ 124724 h 156742"/>
                <a:gd name="connsiteX27" fmla="*/ 61561 w 91384"/>
                <a:gd name="connsiteY27" fmla="*/ 102020 h 156742"/>
                <a:gd name="connsiteX28" fmla="*/ 67260 w 91384"/>
                <a:gd name="connsiteY28" fmla="*/ 82356 h 156742"/>
                <a:gd name="connsiteX29" fmla="*/ 22614 w 91384"/>
                <a:gd name="connsiteY29" fmla="*/ 82356 h 156742"/>
                <a:gd name="connsiteX30" fmla="*/ 17199 w 91384"/>
                <a:gd name="connsiteY30" fmla="*/ 106009 h 156742"/>
                <a:gd name="connsiteX31" fmla="*/ 15204 w 91384"/>
                <a:gd name="connsiteY31" fmla="*/ 125673 h 156742"/>
                <a:gd name="connsiteX32" fmla="*/ 27174 w 91384"/>
                <a:gd name="connsiteY32" fmla="*/ 151322 h 156742"/>
                <a:gd name="connsiteX33" fmla="*/ 24323 w 91384"/>
                <a:gd name="connsiteY33" fmla="*/ 74567 h 156742"/>
                <a:gd name="connsiteX34" fmla="*/ 69161 w 91384"/>
                <a:gd name="connsiteY34" fmla="*/ 74567 h 156742"/>
                <a:gd name="connsiteX35" fmla="*/ 72866 w 91384"/>
                <a:gd name="connsiteY35" fmla="*/ 58607 h 156742"/>
                <a:gd name="connsiteX36" fmla="*/ 75241 w 91384"/>
                <a:gd name="connsiteY36" fmla="*/ 44928 h 156742"/>
                <a:gd name="connsiteX37" fmla="*/ 76190 w 91384"/>
                <a:gd name="connsiteY37" fmla="*/ 31630 h 156742"/>
                <a:gd name="connsiteX38" fmla="*/ 64601 w 91384"/>
                <a:gd name="connsiteY38" fmla="*/ 5981 h 156742"/>
                <a:gd name="connsiteX39" fmla="*/ 40567 w 91384"/>
                <a:gd name="connsiteY39" fmla="*/ 28304 h 156742"/>
                <a:gd name="connsiteX40" fmla="*/ 24323 w 91384"/>
                <a:gd name="connsiteY40" fmla="*/ 74567 h 15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91384" h="156742">
                  <a:moveTo>
                    <a:pt x="26793" y="157023"/>
                  </a:moveTo>
                  <a:cubicBezTo>
                    <a:pt x="20080" y="157023"/>
                    <a:pt x="14729" y="154585"/>
                    <a:pt x="10739" y="149708"/>
                  </a:cubicBezTo>
                  <a:cubicBezTo>
                    <a:pt x="6750" y="144830"/>
                    <a:pt x="3994" y="138973"/>
                    <a:pt x="2474" y="132134"/>
                  </a:cubicBezTo>
                  <a:cubicBezTo>
                    <a:pt x="954" y="125294"/>
                    <a:pt x="195" y="118581"/>
                    <a:pt x="195" y="111994"/>
                  </a:cubicBezTo>
                  <a:lnTo>
                    <a:pt x="195" y="111615"/>
                  </a:lnTo>
                  <a:cubicBezTo>
                    <a:pt x="195" y="104396"/>
                    <a:pt x="891" y="96859"/>
                    <a:pt x="2285" y="89006"/>
                  </a:cubicBezTo>
                  <a:cubicBezTo>
                    <a:pt x="3678" y="81153"/>
                    <a:pt x="5705" y="73332"/>
                    <a:pt x="8364" y="65542"/>
                  </a:cubicBezTo>
                  <a:cubicBezTo>
                    <a:pt x="11024" y="57753"/>
                    <a:pt x="13874" y="50818"/>
                    <a:pt x="16914" y="44739"/>
                  </a:cubicBezTo>
                  <a:cubicBezTo>
                    <a:pt x="19067" y="40432"/>
                    <a:pt x="21821" y="35650"/>
                    <a:pt x="25178" y="30394"/>
                  </a:cubicBezTo>
                  <a:cubicBezTo>
                    <a:pt x="28535" y="25138"/>
                    <a:pt x="32304" y="20198"/>
                    <a:pt x="36483" y="15574"/>
                  </a:cubicBezTo>
                  <a:cubicBezTo>
                    <a:pt x="40662" y="10951"/>
                    <a:pt x="45158" y="7247"/>
                    <a:pt x="49972" y="4461"/>
                  </a:cubicBezTo>
                  <a:cubicBezTo>
                    <a:pt x="54785" y="1674"/>
                    <a:pt x="59661" y="280"/>
                    <a:pt x="64601" y="280"/>
                  </a:cubicBezTo>
                  <a:lnTo>
                    <a:pt x="64791" y="280"/>
                  </a:lnTo>
                  <a:cubicBezTo>
                    <a:pt x="70111" y="280"/>
                    <a:pt x="74512" y="1737"/>
                    <a:pt x="77996" y="4650"/>
                  </a:cubicBezTo>
                  <a:cubicBezTo>
                    <a:pt x="81478" y="7564"/>
                    <a:pt x="84201" y="11300"/>
                    <a:pt x="86165" y="15860"/>
                  </a:cubicBezTo>
                  <a:cubicBezTo>
                    <a:pt x="88128" y="20420"/>
                    <a:pt x="89522" y="25296"/>
                    <a:pt x="90345" y="30489"/>
                  </a:cubicBezTo>
                  <a:cubicBezTo>
                    <a:pt x="91168" y="35682"/>
                    <a:pt x="91579" y="40622"/>
                    <a:pt x="91579" y="45309"/>
                  </a:cubicBezTo>
                  <a:cubicBezTo>
                    <a:pt x="91579" y="56328"/>
                    <a:pt x="90059" y="67600"/>
                    <a:pt x="87019" y="79126"/>
                  </a:cubicBezTo>
                  <a:cubicBezTo>
                    <a:pt x="83979" y="90652"/>
                    <a:pt x="79864" y="101799"/>
                    <a:pt x="74670" y="112564"/>
                  </a:cubicBezTo>
                  <a:cubicBezTo>
                    <a:pt x="72643" y="116617"/>
                    <a:pt x="69858" y="121399"/>
                    <a:pt x="66311" y="126909"/>
                  </a:cubicBezTo>
                  <a:cubicBezTo>
                    <a:pt x="62764" y="132418"/>
                    <a:pt x="59027" y="137327"/>
                    <a:pt x="55101" y="141633"/>
                  </a:cubicBezTo>
                  <a:cubicBezTo>
                    <a:pt x="51175" y="145939"/>
                    <a:pt x="46743" y="149581"/>
                    <a:pt x="41802" y="152558"/>
                  </a:cubicBezTo>
                  <a:cubicBezTo>
                    <a:pt x="36862" y="155534"/>
                    <a:pt x="31923" y="157023"/>
                    <a:pt x="26983" y="157023"/>
                  </a:cubicBezTo>
                  <a:lnTo>
                    <a:pt x="26793" y="157023"/>
                  </a:lnTo>
                  <a:close/>
                  <a:moveTo>
                    <a:pt x="27174" y="151322"/>
                  </a:moveTo>
                  <a:cubicBezTo>
                    <a:pt x="31986" y="151322"/>
                    <a:pt x="36609" y="148726"/>
                    <a:pt x="41043" y="143533"/>
                  </a:cubicBezTo>
                  <a:cubicBezTo>
                    <a:pt x="45476" y="138340"/>
                    <a:pt x="49370" y="132070"/>
                    <a:pt x="52726" y="124724"/>
                  </a:cubicBezTo>
                  <a:cubicBezTo>
                    <a:pt x="56084" y="117378"/>
                    <a:pt x="59029" y="109810"/>
                    <a:pt x="61561" y="102020"/>
                  </a:cubicBezTo>
                  <a:cubicBezTo>
                    <a:pt x="64094" y="94231"/>
                    <a:pt x="65995" y="87676"/>
                    <a:pt x="67260" y="82356"/>
                  </a:cubicBezTo>
                  <a:lnTo>
                    <a:pt x="22614" y="82356"/>
                  </a:lnTo>
                  <a:cubicBezTo>
                    <a:pt x="20334" y="91475"/>
                    <a:pt x="18528" y="99359"/>
                    <a:pt x="17199" y="106009"/>
                  </a:cubicBezTo>
                  <a:cubicBezTo>
                    <a:pt x="15869" y="112659"/>
                    <a:pt x="15204" y="119214"/>
                    <a:pt x="15204" y="125673"/>
                  </a:cubicBezTo>
                  <a:cubicBezTo>
                    <a:pt x="15204" y="142773"/>
                    <a:pt x="19193" y="151322"/>
                    <a:pt x="27174" y="151322"/>
                  </a:cubicBezTo>
                  <a:close/>
                  <a:moveTo>
                    <a:pt x="24323" y="74567"/>
                  </a:moveTo>
                  <a:lnTo>
                    <a:pt x="69161" y="74567"/>
                  </a:lnTo>
                  <a:cubicBezTo>
                    <a:pt x="70681" y="68234"/>
                    <a:pt x="71916" y="62914"/>
                    <a:pt x="72866" y="58607"/>
                  </a:cubicBezTo>
                  <a:cubicBezTo>
                    <a:pt x="73816" y="54301"/>
                    <a:pt x="74607" y="49742"/>
                    <a:pt x="75241" y="44928"/>
                  </a:cubicBezTo>
                  <a:cubicBezTo>
                    <a:pt x="75874" y="40116"/>
                    <a:pt x="76190" y="35683"/>
                    <a:pt x="76190" y="31630"/>
                  </a:cubicBezTo>
                  <a:cubicBezTo>
                    <a:pt x="76190" y="14530"/>
                    <a:pt x="72327" y="5981"/>
                    <a:pt x="64601" y="5981"/>
                  </a:cubicBezTo>
                  <a:cubicBezTo>
                    <a:pt x="55355" y="5981"/>
                    <a:pt x="47344" y="13422"/>
                    <a:pt x="40567" y="28304"/>
                  </a:cubicBezTo>
                  <a:cubicBezTo>
                    <a:pt x="33791" y="43187"/>
                    <a:pt x="28376" y="58608"/>
                    <a:pt x="24323" y="74567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8FE30D2-9D15-B191-A526-B21307640505}"/>
                </a:ext>
              </a:extLst>
            </p:cNvPr>
            <p:cNvSpPr/>
            <p:nvPr/>
          </p:nvSpPr>
          <p:spPr>
            <a:xfrm>
              <a:off x="4235675" y="5109421"/>
              <a:ext cx="61366" cy="100504"/>
            </a:xfrm>
            <a:custGeom>
              <a:avLst/>
              <a:gdLst>
                <a:gd name="connsiteX0" fmla="*/ 30973 w 61366"/>
                <a:gd name="connsiteY0" fmla="*/ 100785 h 100504"/>
                <a:gd name="connsiteX1" fmla="*/ 6655 w 61366"/>
                <a:gd name="connsiteY1" fmla="*/ 86061 h 100504"/>
                <a:gd name="connsiteX2" fmla="*/ 195 w 61366"/>
                <a:gd name="connsiteY2" fmla="*/ 51008 h 100504"/>
                <a:gd name="connsiteX3" fmla="*/ 2474 w 61366"/>
                <a:gd name="connsiteY3" fmla="*/ 27163 h 100504"/>
                <a:gd name="connsiteX4" fmla="*/ 11690 w 61366"/>
                <a:gd name="connsiteY4" fmla="*/ 8165 h 100504"/>
                <a:gd name="connsiteX5" fmla="*/ 30973 w 61366"/>
                <a:gd name="connsiteY5" fmla="*/ 280 h 100504"/>
                <a:gd name="connsiteX6" fmla="*/ 46743 w 61366"/>
                <a:gd name="connsiteY6" fmla="*/ 5030 h 100504"/>
                <a:gd name="connsiteX7" fmla="*/ 56052 w 61366"/>
                <a:gd name="connsiteY7" fmla="*/ 17189 h 100504"/>
                <a:gd name="connsiteX8" fmla="*/ 60422 w 61366"/>
                <a:gd name="connsiteY8" fmla="*/ 33148 h 100504"/>
                <a:gd name="connsiteX9" fmla="*/ 61561 w 61366"/>
                <a:gd name="connsiteY9" fmla="*/ 51008 h 100504"/>
                <a:gd name="connsiteX10" fmla="*/ 59281 w 61366"/>
                <a:gd name="connsiteY10" fmla="*/ 74472 h 100504"/>
                <a:gd name="connsiteX11" fmla="*/ 50257 w 61366"/>
                <a:gd name="connsiteY11" fmla="*/ 93090 h 100504"/>
                <a:gd name="connsiteX12" fmla="*/ 30973 w 61366"/>
                <a:gd name="connsiteY12" fmla="*/ 100785 h 100504"/>
                <a:gd name="connsiteX13" fmla="*/ 30973 w 61366"/>
                <a:gd name="connsiteY13" fmla="*/ 96985 h 100504"/>
                <a:gd name="connsiteX14" fmla="*/ 43133 w 61366"/>
                <a:gd name="connsiteY14" fmla="*/ 88625 h 100504"/>
                <a:gd name="connsiteX15" fmla="*/ 48072 w 61366"/>
                <a:gd name="connsiteY15" fmla="*/ 70197 h 100504"/>
                <a:gd name="connsiteX16" fmla="*/ 49023 w 61366"/>
                <a:gd name="connsiteY16" fmla="*/ 48728 h 100504"/>
                <a:gd name="connsiteX17" fmla="*/ 48072 w 61366"/>
                <a:gd name="connsiteY17" fmla="*/ 28399 h 100504"/>
                <a:gd name="connsiteX18" fmla="*/ 43133 w 61366"/>
                <a:gd name="connsiteY18" fmla="*/ 11585 h 100504"/>
                <a:gd name="connsiteX19" fmla="*/ 30973 w 61366"/>
                <a:gd name="connsiteY19" fmla="*/ 4080 h 100504"/>
                <a:gd name="connsiteX20" fmla="*/ 18814 w 61366"/>
                <a:gd name="connsiteY20" fmla="*/ 11680 h 100504"/>
                <a:gd name="connsiteX21" fmla="*/ 13874 w 61366"/>
                <a:gd name="connsiteY21" fmla="*/ 28494 h 100504"/>
                <a:gd name="connsiteX22" fmla="*/ 12924 w 61366"/>
                <a:gd name="connsiteY22" fmla="*/ 48728 h 100504"/>
                <a:gd name="connsiteX23" fmla="*/ 13305 w 61366"/>
                <a:gd name="connsiteY23" fmla="*/ 63927 h 100504"/>
                <a:gd name="connsiteX24" fmla="*/ 15394 w 61366"/>
                <a:gd name="connsiteY24" fmla="*/ 78841 h 100504"/>
                <a:gd name="connsiteX25" fmla="*/ 20904 w 61366"/>
                <a:gd name="connsiteY25" fmla="*/ 91760 h 100504"/>
                <a:gd name="connsiteX26" fmla="*/ 30973 w 61366"/>
                <a:gd name="connsiteY26" fmla="*/ 96985 h 10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1366" h="100504">
                  <a:moveTo>
                    <a:pt x="30973" y="100785"/>
                  </a:moveTo>
                  <a:cubicBezTo>
                    <a:pt x="19067" y="100785"/>
                    <a:pt x="10960" y="95877"/>
                    <a:pt x="6655" y="86061"/>
                  </a:cubicBezTo>
                  <a:cubicBezTo>
                    <a:pt x="2348" y="76245"/>
                    <a:pt x="195" y="64561"/>
                    <a:pt x="195" y="51008"/>
                  </a:cubicBezTo>
                  <a:cubicBezTo>
                    <a:pt x="195" y="42522"/>
                    <a:pt x="954" y="34573"/>
                    <a:pt x="2474" y="27163"/>
                  </a:cubicBezTo>
                  <a:cubicBezTo>
                    <a:pt x="3994" y="19755"/>
                    <a:pt x="7066" y="13421"/>
                    <a:pt x="11690" y="8165"/>
                  </a:cubicBezTo>
                  <a:cubicBezTo>
                    <a:pt x="16313" y="2908"/>
                    <a:pt x="22740" y="280"/>
                    <a:pt x="30973" y="280"/>
                  </a:cubicBezTo>
                  <a:cubicBezTo>
                    <a:pt x="37434" y="280"/>
                    <a:pt x="42690" y="1864"/>
                    <a:pt x="46743" y="5030"/>
                  </a:cubicBezTo>
                  <a:cubicBezTo>
                    <a:pt x="50796" y="8197"/>
                    <a:pt x="53899" y="12250"/>
                    <a:pt x="56052" y="17189"/>
                  </a:cubicBezTo>
                  <a:cubicBezTo>
                    <a:pt x="58205" y="22129"/>
                    <a:pt x="59662" y="27449"/>
                    <a:pt x="60422" y="33148"/>
                  </a:cubicBezTo>
                  <a:cubicBezTo>
                    <a:pt x="61182" y="38849"/>
                    <a:pt x="61561" y="44802"/>
                    <a:pt x="61561" y="51008"/>
                  </a:cubicBezTo>
                  <a:cubicBezTo>
                    <a:pt x="61561" y="59367"/>
                    <a:pt x="60801" y="67188"/>
                    <a:pt x="59281" y="74472"/>
                  </a:cubicBezTo>
                  <a:cubicBezTo>
                    <a:pt x="57762" y="81754"/>
                    <a:pt x="54753" y="87960"/>
                    <a:pt x="50257" y="93090"/>
                  </a:cubicBezTo>
                  <a:cubicBezTo>
                    <a:pt x="45760" y="98220"/>
                    <a:pt x="39333" y="100785"/>
                    <a:pt x="30973" y="100785"/>
                  </a:cubicBezTo>
                  <a:close/>
                  <a:moveTo>
                    <a:pt x="30973" y="96985"/>
                  </a:moveTo>
                  <a:cubicBezTo>
                    <a:pt x="36420" y="96985"/>
                    <a:pt x="40473" y="94198"/>
                    <a:pt x="43133" y="88625"/>
                  </a:cubicBezTo>
                  <a:cubicBezTo>
                    <a:pt x="45792" y="83053"/>
                    <a:pt x="47438" y="76910"/>
                    <a:pt x="48072" y="70197"/>
                  </a:cubicBezTo>
                  <a:cubicBezTo>
                    <a:pt x="48705" y="63483"/>
                    <a:pt x="49023" y="56328"/>
                    <a:pt x="49023" y="48728"/>
                  </a:cubicBezTo>
                  <a:cubicBezTo>
                    <a:pt x="49023" y="41381"/>
                    <a:pt x="48705" y="34605"/>
                    <a:pt x="48072" y="28399"/>
                  </a:cubicBezTo>
                  <a:cubicBezTo>
                    <a:pt x="47438" y="22193"/>
                    <a:pt x="45792" y="16588"/>
                    <a:pt x="43133" y="11585"/>
                  </a:cubicBezTo>
                  <a:cubicBezTo>
                    <a:pt x="40473" y="6582"/>
                    <a:pt x="36420" y="4080"/>
                    <a:pt x="30973" y="4080"/>
                  </a:cubicBezTo>
                  <a:cubicBezTo>
                    <a:pt x="25527" y="4080"/>
                    <a:pt x="21473" y="6613"/>
                    <a:pt x="18814" y="11680"/>
                  </a:cubicBezTo>
                  <a:cubicBezTo>
                    <a:pt x="16155" y="16747"/>
                    <a:pt x="14507" y="22351"/>
                    <a:pt x="13874" y="28494"/>
                  </a:cubicBezTo>
                  <a:cubicBezTo>
                    <a:pt x="13240" y="34637"/>
                    <a:pt x="12924" y="41381"/>
                    <a:pt x="12924" y="48728"/>
                  </a:cubicBezTo>
                  <a:cubicBezTo>
                    <a:pt x="12924" y="54048"/>
                    <a:pt x="13051" y="59113"/>
                    <a:pt x="13305" y="63927"/>
                  </a:cubicBezTo>
                  <a:cubicBezTo>
                    <a:pt x="13558" y="68740"/>
                    <a:pt x="14254" y="73711"/>
                    <a:pt x="15394" y="78841"/>
                  </a:cubicBezTo>
                  <a:cubicBezTo>
                    <a:pt x="16534" y="83971"/>
                    <a:pt x="18371" y="88277"/>
                    <a:pt x="20904" y="91760"/>
                  </a:cubicBezTo>
                  <a:cubicBezTo>
                    <a:pt x="23437" y="95244"/>
                    <a:pt x="26794" y="96985"/>
                    <a:pt x="30973" y="96985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AD0FDF6-1598-1816-3ECB-AC88C0637873}"/>
                </a:ext>
              </a:extLst>
            </p:cNvPr>
            <p:cNvSpPr/>
            <p:nvPr/>
          </p:nvSpPr>
          <p:spPr>
            <a:xfrm>
              <a:off x="4408190" y="5010445"/>
              <a:ext cx="51487" cy="218867"/>
            </a:xfrm>
            <a:custGeom>
              <a:avLst/>
              <a:gdLst>
                <a:gd name="connsiteX0" fmla="*/ 46743 w 51487"/>
                <a:gd name="connsiteY0" fmla="*/ 218769 h 218867"/>
                <a:gd name="connsiteX1" fmla="*/ 25749 w 51487"/>
                <a:gd name="connsiteY1" fmla="*/ 196635 h 218867"/>
                <a:gd name="connsiteX2" fmla="*/ 11309 w 51487"/>
                <a:gd name="connsiteY2" fmla="*/ 170132 h 218867"/>
                <a:gd name="connsiteX3" fmla="*/ 2950 w 51487"/>
                <a:gd name="connsiteY3" fmla="*/ 140683 h 218867"/>
                <a:gd name="connsiteX4" fmla="*/ 195 w 51487"/>
                <a:gd name="connsiteY4" fmla="*/ 109714 h 218867"/>
                <a:gd name="connsiteX5" fmla="*/ 2950 w 51487"/>
                <a:gd name="connsiteY5" fmla="*/ 78556 h 218867"/>
                <a:gd name="connsiteX6" fmla="*/ 11404 w 51487"/>
                <a:gd name="connsiteY6" fmla="*/ 49013 h 218867"/>
                <a:gd name="connsiteX7" fmla="*/ 26033 w 51487"/>
                <a:gd name="connsiteY7" fmla="*/ 22414 h 218867"/>
                <a:gd name="connsiteX8" fmla="*/ 46743 w 51487"/>
                <a:gd name="connsiteY8" fmla="*/ 661 h 218867"/>
                <a:gd name="connsiteX9" fmla="*/ 47882 w 51487"/>
                <a:gd name="connsiteY9" fmla="*/ 280 h 218867"/>
                <a:gd name="connsiteX10" fmla="*/ 49972 w 51487"/>
                <a:gd name="connsiteY10" fmla="*/ 280 h 218867"/>
                <a:gd name="connsiteX11" fmla="*/ 51112 w 51487"/>
                <a:gd name="connsiteY11" fmla="*/ 851 h 218867"/>
                <a:gd name="connsiteX12" fmla="*/ 51682 w 51487"/>
                <a:gd name="connsiteY12" fmla="*/ 2181 h 218867"/>
                <a:gd name="connsiteX13" fmla="*/ 51112 w 51487"/>
                <a:gd name="connsiteY13" fmla="*/ 3511 h 218867"/>
                <a:gd name="connsiteX14" fmla="*/ 33348 w 51487"/>
                <a:gd name="connsiteY14" fmla="*/ 26119 h 218867"/>
                <a:gd name="connsiteX15" fmla="*/ 21949 w 51487"/>
                <a:gd name="connsiteY15" fmla="*/ 51578 h 218867"/>
                <a:gd name="connsiteX16" fmla="*/ 15679 w 51487"/>
                <a:gd name="connsiteY16" fmla="*/ 79507 h 218867"/>
                <a:gd name="connsiteX17" fmla="*/ 13684 w 51487"/>
                <a:gd name="connsiteY17" fmla="*/ 109714 h 218867"/>
                <a:gd name="connsiteX18" fmla="*/ 50922 w 51487"/>
                <a:gd name="connsiteY18" fmla="*/ 215348 h 218867"/>
                <a:gd name="connsiteX19" fmla="*/ 51682 w 51487"/>
                <a:gd name="connsiteY19" fmla="*/ 217249 h 218867"/>
                <a:gd name="connsiteX20" fmla="*/ 51017 w 51487"/>
                <a:gd name="connsiteY20" fmla="*/ 218483 h 218867"/>
                <a:gd name="connsiteX21" fmla="*/ 49972 w 51487"/>
                <a:gd name="connsiteY21" fmla="*/ 219148 h 218867"/>
                <a:gd name="connsiteX22" fmla="*/ 47882 w 51487"/>
                <a:gd name="connsiteY22" fmla="*/ 219148 h 218867"/>
                <a:gd name="connsiteX23" fmla="*/ 46743 w 51487"/>
                <a:gd name="connsiteY23" fmla="*/ 218769 h 21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487" h="218867">
                  <a:moveTo>
                    <a:pt x="46743" y="218769"/>
                  </a:moveTo>
                  <a:cubicBezTo>
                    <a:pt x="38636" y="212309"/>
                    <a:pt x="31639" y="204932"/>
                    <a:pt x="25749" y="196635"/>
                  </a:cubicBezTo>
                  <a:cubicBezTo>
                    <a:pt x="19859" y="188339"/>
                    <a:pt x="15046" y="179504"/>
                    <a:pt x="11309" y="170132"/>
                  </a:cubicBezTo>
                  <a:cubicBezTo>
                    <a:pt x="7573" y="160758"/>
                    <a:pt x="4787" y="150942"/>
                    <a:pt x="2950" y="140683"/>
                  </a:cubicBezTo>
                  <a:cubicBezTo>
                    <a:pt x="1113" y="130424"/>
                    <a:pt x="195" y="120101"/>
                    <a:pt x="195" y="109714"/>
                  </a:cubicBezTo>
                  <a:cubicBezTo>
                    <a:pt x="195" y="99202"/>
                    <a:pt x="1113" y="88816"/>
                    <a:pt x="2950" y="78556"/>
                  </a:cubicBezTo>
                  <a:cubicBezTo>
                    <a:pt x="4787" y="68297"/>
                    <a:pt x="7604" y="58449"/>
                    <a:pt x="11404" y="49013"/>
                  </a:cubicBezTo>
                  <a:cubicBezTo>
                    <a:pt x="15204" y="39577"/>
                    <a:pt x="20081" y="30711"/>
                    <a:pt x="26033" y="22414"/>
                  </a:cubicBezTo>
                  <a:cubicBezTo>
                    <a:pt x="31986" y="14118"/>
                    <a:pt x="38889" y="6867"/>
                    <a:pt x="46743" y="661"/>
                  </a:cubicBezTo>
                  <a:cubicBezTo>
                    <a:pt x="46743" y="407"/>
                    <a:pt x="47122" y="280"/>
                    <a:pt x="47882" y="280"/>
                  </a:cubicBezTo>
                  <a:lnTo>
                    <a:pt x="49972" y="280"/>
                  </a:lnTo>
                  <a:cubicBezTo>
                    <a:pt x="50353" y="280"/>
                    <a:pt x="50732" y="470"/>
                    <a:pt x="51112" y="851"/>
                  </a:cubicBezTo>
                  <a:cubicBezTo>
                    <a:pt x="51492" y="1231"/>
                    <a:pt x="51682" y="1674"/>
                    <a:pt x="51682" y="2181"/>
                  </a:cubicBezTo>
                  <a:cubicBezTo>
                    <a:pt x="51682" y="2814"/>
                    <a:pt x="51492" y="3257"/>
                    <a:pt x="51112" y="3511"/>
                  </a:cubicBezTo>
                  <a:cubicBezTo>
                    <a:pt x="44019" y="10604"/>
                    <a:pt x="38098" y="18140"/>
                    <a:pt x="33348" y="26119"/>
                  </a:cubicBezTo>
                  <a:cubicBezTo>
                    <a:pt x="28599" y="34099"/>
                    <a:pt x="24799" y="42585"/>
                    <a:pt x="21949" y="51578"/>
                  </a:cubicBezTo>
                  <a:cubicBezTo>
                    <a:pt x="19099" y="60571"/>
                    <a:pt x="17008" y="69881"/>
                    <a:pt x="15679" y="79507"/>
                  </a:cubicBezTo>
                  <a:cubicBezTo>
                    <a:pt x="14349" y="89133"/>
                    <a:pt x="13684" y="99202"/>
                    <a:pt x="13684" y="109714"/>
                  </a:cubicBezTo>
                  <a:cubicBezTo>
                    <a:pt x="13684" y="156072"/>
                    <a:pt x="26096" y="191284"/>
                    <a:pt x="50922" y="215348"/>
                  </a:cubicBezTo>
                  <a:cubicBezTo>
                    <a:pt x="51429" y="215855"/>
                    <a:pt x="51682" y="216489"/>
                    <a:pt x="51682" y="217249"/>
                  </a:cubicBezTo>
                  <a:cubicBezTo>
                    <a:pt x="51682" y="217629"/>
                    <a:pt x="51461" y="218040"/>
                    <a:pt x="51017" y="218483"/>
                  </a:cubicBezTo>
                  <a:cubicBezTo>
                    <a:pt x="50573" y="218927"/>
                    <a:pt x="50225" y="219148"/>
                    <a:pt x="49972" y="219148"/>
                  </a:cubicBezTo>
                  <a:lnTo>
                    <a:pt x="47882" y="219148"/>
                  </a:lnTo>
                  <a:cubicBezTo>
                    <a:pt x="47122" y="219148"/>
                    <a:pt x="46743" y="219022"/>
                    <a:pt x="46743" y="218769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A8A347D-F810-4FF6-F25A-CA473E379736}"/>
                </a:ext>
              </a:extLst>
            </p:cNvPr>
            <p:cNvSpPr/>
            <p:nvPr/>
          </p:nvSpPr>
          <p:spPr>
            <a:xfrm>
              <a:off x="4477356" y="5022795"/>
              <a:ext cx="108483" cy="154271"/>
            </a:xfrm>
            <a:custGeom>
              <a:avLst/>
              <a:gdLst>
                <a:gd name="connsiteX0" fmla="*/ 46361 w 108483"/>
                <a:gd name="connsiteY0" fmla="*/ 154552 h 154271"/>
                <a:gd name="connsiteX1" fmla="*/ 22802 w 108483"/>
                <a:gd name="connsiteY1" fmla="*/ 147521 h 154271"/>
                <a:gd name="connsiteX2" fmla="*/ 6178 w 108483"/>
                <a:gd name="connsiteY2" fmla="*/ 129093 h 154271"/>
                <a:gd name="connsiteX3" fmla="*/ 195 w 108483"/>
                <a:gd name="connsiteY3" fmla="*/ 104774 h 154271"/>
                <a:gd name="connsiteX4" fmla="*/ 6654 w 108483"/>
                <a:gd name="connsiteY4" fmla="*/ 80266 h 154271"/>
                <a:gd name="connsiteX5" fmla="*/ 24227 w 108483"/>
                <a:gd name="connsiteY5" fmla="*/ 62121 h 154271"/>
                <a:gd name="connsiteX6" fmla="*/ 48832 w 108483"/>
                <a:gd name="connsiteY6" fmla="*/ 55377 h 154271"/>
                <a:gd name="connsiteX7" fmla="*/ 63935 w 108483"/>
                <a:gd name="connsiteY7" fmla="*/ 58701 h 154271"/>
                <a:gd name="connsiteX8" fmla="*/ 76380 w 108483"/>
                <a:gd name="connsiteY8" fmla="*/ 68106 h 154271"/>
                <a:gd name="connsiteX9" fmla="*/ 76380 w 108483"/>
                <a:gd name="connsiteY9" fmla="*/ 22509 h 154271"/>
                <a:gd name="connsiteX10" fmla="*/ 74574 w 108483"/>
                <a:gd name="connsiteY10" fmla="*/ 14054 h 154271"/>
                <a:gd name="connsiteX11" fmla="*/ 69540 w 108483"/>
                <a:gd name="connsiteY11" fmla="*/ 10920 h 154271"/>
                <a:gd name="connsiteX12" fmla="*/ 59280 w 108483"/>
                <a:gd name="connsiteY12" fmla="*/ 10350 h 154271"/>
                <a:gd name="connsiteX13" fmla="*/ 59280 w 108483"/>
                <a:gd name="connsiteY13" fmla="*/ 2560 h 154271"/>
                <a:gd name="connsiteX14" fmla="*/ 91769 w 108483"/>
                <a:gd name="connsiteY14" fmla="*/ 280 h 154271"/>
                <a:gd name="connsiteX15" fmla="*/ 91769 w 108483"/>
                <a:gd name="connsiteY15" fmla="*/ 132132 h 154271"/>
                <a:gd name="connsiteX16" fmla="*/ 93478 w 108483"/>
                <a:gd name="connsiteY16" fmla="*/ 140587 h 154271"/>
                <a:gd name="connsiteX17" fmla="*/ 98514 w 108483"/>
                <a:gd name="connsiteY17" fmla="*/ 143721 h 154271"/>
                <a:gd name="connsiteX18" fmla="*/ 108678 w 108483"/>
                <a:gd name="connsiteY18" fmla="*/ 144292 h 154271"/>
                <a:gd name="connsiteX19" fmla="*/ 108678 w 108483"/>
                <a:gd name="connsiteY19" fmla="*/ 152081 h 154271"/>
                <a:gd name="connsiteX20" fmla="*/ 75620 w 108483"/>
                <a:gd name="connsiteY20" fmla="*/ 154552 h 154271"/>
                <a:gd name="connsiteX21" fmla="*/ 75620 w 108483"/>
                <a:gd name="connsiteY21" fmla="*/ 140682 h 154271"/>
                <a:gd name="connsiteX22" fmla="*/ 62225 w 108483"/>
                <a:gd name="connsiteY22" fmla="*/ 150942 h 154271"/>
                <a:gd name="connsiteX23" fmla="*/ 46361 w 108483"/>
                <a:gd name="connsiteY23" fmla="*/ 154552 h 154271"/>
                <a:gd name="connsiteX24" fmla="*/ 24133 w 108483"/>
                <a:gd name="connsiteY24" fmla="*/ 133082 h 154271"/>
                <a:gd name="connsiteX25" fmla="*/ 34012 w 108483"/>
                <a:gd name="connsiteY25" fmla="*/ 144576 h 154271"/>
                <a:gd name="connsiteX26" fmla="*/ 47691 w 108483"/>
                <a:gd name="connsiteY26" fmla="*/ 148852 h 154271"/>
                <a:gd name="connsiteX27" fmla="*/ 64410 w 108483"/>
                <a:gd name="connsiteY27" fmla="*/ 143532 h 154271"/>
                <a:gd name="connsiteX28" fmla="*/ 75620 w 108483"/>
                <a:gd name="connsiteY28" fmla="*/ 130042 h 154271"/>
                <a:gd name="connsiteX29" fmla="*/ 75620 w 108483"/>
                <a:gd name="connsiteY29" fmla="*/ 77415 h 154271"/>
                <a:gd name="connsiteX30" fmla="*/ 69255 w 108483"/>
                <a:gd name="connsiteY30" fmla="*/ 68866 h 154271"/>
                <a:gd name="connsiteX31" fmla="*/ 60516 w 108483"/>
                <a:gd name="connsiteY31" fmla="*/ 63071 h 154271"/>
                <a:gd name="connsiteX32" fmla="*/ 50161 w 108483"/>
                <a:gd name="connsiteY32" fmla="*/ 61077 h 154271"/>
                <a:gd name="connsiteX33" fmla="*/ 31827 w 108483"/>
                <a:gd name="connsiteY33" fmla="*/ 67536 h 154271"/>
                <a:gd name="connsiteX34" fmla="*/ 22042 w 108483"/>
                <a:gd name="connsiteY34" fmla="*/ 84065 h 154271"/>
                <a:gd name="connsiteX35" fmla="*/ 19193 w 108483"/>
                <a:gd name="connsiteY35" fmla="*/ 104964 h 154271"/>
                <a:gd name="connsiteX36" fmla="*/ 20143 w 108483"/>
                <a:gd name="connsiteY36" fmla="*/ 120354 h 154271"/>
                <a:gd name="connsiteX37" fmla="*/ 24133 w 108483"/>
                <a:gd name="connsiteY37" fmla="*/ 133082 h 15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8483" h="154271">
                  <a:moveTo>
                    <a:pt x="46361" y="154552"/>
                  </a:moveTo>
                  <a:cubicBezTo>
                    <a:pt x="37749" y="154552"/>
                    <a:pt x="29895" y="152209"/>
                    <a:pt x="22802" y="147521"/>
                  </a:cubicBezTo>
                  <a:cubicBezTo>
                    <a:pt x="15710" y="142835"/>
                    <a:pt x="10168" y="136692"/>
                    <a:pt x="6178" y="129093"/>
                  </a:cubicBezTo>
                  <a:cubicBezTo>
                    <a:pt x="2189" y="121493"/>
                    <a:pt x="195" y="113386"/>
                    <a:pt x="195" y="104774"/>
                  </a:cubicBezTo>
                  <a:cubicBezTo>
                    <a:pt x="195" y="96035"/>
                    <a:pt x="2348" y="87865"/>
                    <a:pt x="6654" y="80266"/>
                  </a:cubicBezTo>
                  <a:cubicBezTo>
                    <a:pt x="10960" y="72666"/>
                    <a:pt x="16819" y="66618"/>
                    <a:pt x="24227" y="62121"/>
                  </a:cubicBezTo>
                  <a:cubicBezTo>
                    <a:pt x="31637" y="57625"/>
                    <a:pt x="39839" y="55377"/>
                    <a:pt x="48832" y="55377"/>
                  </a:cubicBezTo>
                  <a:cubicBezTo>
                    <a:pt x="54151" y="55377"/>
                    <a:pt x="59185" y="56485"/>
                    <a:pt x="63935" y="58701"/>
                  </a:cubicBezTo>
                  <a:cubicBezTo>
                    <a:pt x="68686" y="60918"/>
                    <a:pt x="72833" y="64053"/>
                    <a:pt x="76380" y="68106"/>
                  </a:cubicBezTo>
                  <a:lnTo>
                    <a:pt x="76380" y="22509"/>
                  </a:lnTo>
                  <a:cubicBezTo>
                    <a:pt x="76380" y="18582"/>
                    <a:pt x="75778" y="15764"/>
                    <a:pt x="74574" y="14054"/>
                  </a:cubicBezTo>
                  <a:cubicBezTo>
                    <a:pt x="73372" y="12344"/>
                    <a:pt x="71694" y="11299"/>
                    <a:pt x="69540" y="10920"/>
                  </a:cubicBezTo>
                  <a:cubicBezTo>
                    <a:pt x="67387" y="10540"/>
                    <a:pt x="63968" y="10350"/>
                    <a:pt x="59280" y="10350"/>
                  </a:cubicBezTo>
                  <a:lnTo>
                    <a:pt x="59280" y="2560"/>
                  </a:lnTo>
                  <a:lnTo>
                    <a:pt x="91769" y="280"/>
                  </a:lnTo>
                  <a:lnTo>
                    <a:pt x="91769" y="132132"/>
                  </a:lnTo>
                  <a:cubicBezTo>
                    <a:pt x="91769" y="136059"/>
                    <a:pt x="92339" y="138877"/>
                    <a:pt x="93478" y="140587"/>
                  </a:cubicBezTo>
                  <a:cubicBezTo>
                    <a:pt x="94619" y="142298"/>
                    <a:pt x="96297" y="143342"/>
                    <a:pt x="98514" y="143721"/>
                  </a:cubicBezTo>
                  <a:cubicBezTo>
                    <a:pt x="100730" y="144102"/>
                    <a:pt x="104118" y="144292"/>
                    <a:pt x="108678" y="144292"/>
                  </a:cubicBezTo>
                  <a:lnTo>
                    <a:pt x="108678" y="152081"/>
                  </a:lnTo>
                  <a:lnTo>
                    <a:pt x="75620" y="154552"/>
                  </a:lnTo>
                  <a:lnTo>
                    <a:pt x="75620" y="140682"/>
                  </a:lnTo>
                  <a:cubicBezTo>
                    <a:pt x="71947" y="145115"/>
                    <a:pt x="67482" y="148535"/>
                    <a:pt x="62225" y="150942"/>
                  </a:cubicBezTo>
                  <a:cubicBezTo>
                    <a:pt x="56969" y="153348"/>
                    <a:pt x="51681" y="154552"/>
                    <a:pt x="46361" y="154552"/>
                  </a:cubicBezTo>
                  <a:close/>
                  <a:moveTo>
                    <a:pt x="24133" y="133082"/>
                  </a:moveTo>
                  <a:cubicBezTo>
                    <a:pt x="26539" y="137896"/>
                    <a:pt x="29833" y="141727"/>
                    <a:pt x="34012" y="144576"/>
                  </a:cubicBezTo>
                  <a:cubicBezTo>
                    <a:pt x="38191" y="147426"/>
                    <a:pt x="42751" y="148852"/>
                    <a:pt x="47691" y="148852"/>
                  </a:cubicBezTo>
                  <a:cubicBezTo>
                    <a:pt x="53771" y="148852"/>
                    <a:pt x="59344" y="147079"/>
                    <a:pt x="64410" y="143532"/>
                  </a:cubicBezTo>
                  <a:cubicBezTo>
                    <a:pt x="69477" y="139985"/>
                    <a:pt x="73214" y="135488"/>
                    <a:pt x="75620" y="130042"/>
                  </a:cubicBezTo>
                  <a:lnTo>
                    <a:pt x="75620" y="77415"/>
                  </a:lnTo>
                  <a:cubicBezTo>
                    <a:pt x="73974" y="74249"/>
                    <a:pt x="71852" y="71399"/>
                    <a:pt x="69255" y="68866"/>
                  </a:cubicBezTo>
                  <a:cubicBezTo>
                    <a:pt x="66659" y="66333"/>
                    <a:pt x="63745" y="64401"/>
                    <a:pt x="60516" y="63071"/>
                  </a:cubicBezTo>
                  <a:cubicBezTo>
                    <a:pt x="57286" y="61742"/>
                    <a:pt x="53834" y="61077"/>
                    <a:pt x="50161" y="61077"/>
                  </a:cubicBezTo>
                  <a:cubicBezTo>
                    <a:pt x="42561" y="61077"/>
                    <a:pt x="36450" y="63230"/>
                    <a:pt x="31827" y="67536"/>
                  </a:cubicBezTo>
                  <a:cubicBezTo>
                    <a:pt x="27204" y="71843"/>
                    <a:pt x="23943" y="77353"/>
                    <a:pt x="22042" y="84065"/>
                  </a:cubicBezTo>
                  <a:cubicBezTo>
                    <a:pt x="20143" y="90778"/>
                    <a:pt x="19193" y="97745"/>
                    <a:pt x="19193" y="104964"/>
                  </a:cubicBezTo>
                  <a:cubicBezTo>
                    <a:pt x="19193" y="110917"/>
                    <a:pt x="19510" y="116047"/>
                    <a:pt x="20143" y="120354"/>
                  </a:cubicBezTo>
                  <a:cubicBezTo>
                    <a:pt x="20777" y="124659"/>
                    <a:pt x="22106" y="128903"/>
                    <a:pt x="24133" y="133082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A5E4D72-4DAE-7805-6CEA-14FA0611A62D}"/>
                </a:ext>
              </a:extLst>
            </p:cNvPr>
            <p:cNvSpPr/>
            <p:nvPr/>
          </p:nvSpPr>
          <p:spPr>
            <a:xfrm>
              <a:off x="4595107" y="5076561"/>
              <a:ext cx="84735" cy="100505"/>
            </a:xfrm>
            <a:custGeom>
              <a:avLst/>
              <a:gdLst>
                <a:gd name="connsiteX0" fmla="*/ 48642 w 84735"/>
                <a:gd name="connsiteY0" fmla="*/ 100786 h 100505"/>
                <a:gd name="connsiteX1" fmla="*/ 24134 w 84735"/>
                <a:gd name="connsiteY1" fmla="*/ 93755 h 100505"/>
                <a:gd name="connsiteX2" fmla="*/ 6560 w 84735"/>
                <a:gd name="connsiteY2" fmla="*/ 75042 h 100505"/>
                <a:gd name="connsiteX3" fmla="*/ 195 w 84735"/>
                <a:gd name="connsiteY3" fmla="*/ 50248 h 100505"/>
                <a:gd name="connsiteX4" fmla="*/ 5990 w 84735"/>
                <a:gd name="connsiteY4" fmla="*/ 25929 h 100505"/>
                <a:gd name="connsiteX5" fmla="*/ 22233 w 84735"/>
                <a:gd name="connsiteY5" fmla="*/ 7311 h 100505"/>
                <a:gd name="connsiteX6" fmla="*/ 45602 w 84735"/>
                <a:gd name="connsiteY6" fmla="*/ 280 h 100505"/>
                <a:gd name="connsiteX7" fmla="*/ 62986 w 84735"/>
                <a:gd name="connsiteY7" fmla="*/ 3606 h 100505"/>
                <a:gd name="connsiteX8" fmla="*/ 75241 w 84735"/>
                <a:gd name="connsiteY8" fmla="*/ 12915 h 100505"/>
                <a:gd name="connsiteX9" fmla="*/ 82460 w 84735"/>
                <a:gd name="connsiteY9" fmla="*/ 27070 h 100505"/>
                <a:gd name="connsiteX10" fmla="*/ 84930 w 84735"/>
                <a:gd name="connsiteY10" fmla="*/ 44928 h 100505"/>
                <a:gd name="connsiteX11" fmla="*/ 82650 w 84735"/>
                <a:gd name="connsiteY11" fmla="*/ 47778 h 100505"/>
                <a:gd name="connsiteX12" fmla="*/ 19383 w 84735"/>
                <a:gd name="connsiteY12" fmla="*/ 47778 h 100505"/>
                <a:gd name="connsiteX13" fmla="*/ 19383 w 84735"/>
                <a:gd name="connsiteY13" fmla="*/ 50058 h 100505"/>
                <a:gd name="connsiteX14" fmla="*/ 26698 w 84735"/>
                <a:gd name="connsiteY14" fmla="*/ 81311 h 100505"/>
                <a:gd name="connsiteX15" fmla="*/ 50541 w 84735"/>
                <a:gd name="connsiteY15" fmla="*/ 94325 h 100505"/>
                <a:gd name="connsiteX16" fmla="*/ 62986 w 84735"/>
                <a:gd name="connsiteY16" fmla="*/ 91380 h 100505"/>
                <a:gd name="connsiteX17" fmla="*/ 72961 w 84735"/>
                <a:gd name="connsiteY17" fmla="*/ 83021 h 100505"/>
                <a:gd name="connsiteX18" fmla="*/ 78660 w 84735"/>
                <a:gd name="connsiteY18" fmla="*/ 71527 h 100505"/>
                <a:gd name="connsiteX19" fmla="*/ 79420 w 84735"/>
                <a:gd name="connsiteY19" fmla="*/ 70197 h 100505"/>
                <a:gd name="connsiteX20" fmla="*/ 80750 w 84735"/>
                <a:gd name="connsiteY20" fmla="*/ 69627 h 100505"/>
                <a:gd name="connsiteX21" fmla="*/ 82650 w 84735"/>
                <a:gd name="connsiteY21" fmla="*/ 69627 h 100505"/>
                <a:gd name="connsiteX22" fmla="*/ 84930 w 84735"/>
                <a:gd name="connsiteY22" fmla="*/ 72476 h 100505"/>
                <a:gd name="connsiteX23" fmla="*/ 71631 w 84735"/>
                <a:gd name="connsiteY23" fmla="*/ 92806 h 100505"/>
                <a:gd name="connsiteX24" fmla="*/ 48642 w 84735"/>
                <a:gd name="connsiteY24" fmla="*/ 100786 h 100505"/>
                <a:gd name="connsiteX25" fmla="*/ 19574 w 84735"/>
                <a:gd name="connsiteY25" fmla="*/ 42269 h 100505"/>
                <a:gd name="connsiteX26" fmla="*/ 69540 w 84735"/>
                <a:gd name="connsiteY26" fmla="*/ 42269 h 100505"/>
                <a:gd name="connsiteX27" fmla="*/ 67166 w 84735"/>
                <a:gd name="connsiteY27" fmla="*/ 25645 h 100505"/>
                <a:gd name="connsiteX28" fmla="*/ 59471 w 84735"/>
                <a:gd name="connsiteY28" fmla="*/ 11585 h 100505"/>
                <a:gd name="connsiteX29" fmla="*/ 45602 w 84735"/>
                <a:gd name="connsiteY29" fmla="*/ 5981 h 100505"/>
                <a:gd name="connsiteX30" fmla="*/ 26319 w 84735"/>
                <a:gd name="connsiteY30" fmla="*/ 17570 h 100505"/>
                <a:gd name="connsiteX31" fmla="*/ 19574 w 84735"/>
                <a:gd name="connsiteY31" fmla="*/ 42269 h 1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735" h="100505">
                  <a:moveTo>
                    <a:pt x="48642" y="100786"/>
                  </a:moveTo>
                  <a:cubicBezTo>
                    <a:pt x="39776" y="100786"/>
                    <a:pt x="31606" y="98443"/>
                    <a:pt x="24134" y="93755"/>
                  </a:cubicBezTo>
                  <a:cubicBezTo>
                    <a:pt x="16661" y="89069"/>
                    <a:pt x="10803" y="82831"/>
                    <a:pt x="6560" y="75042"/>
                  </a:cubicBezTo>
                  <a:cubicBezTo>
                    <a:pt x="2316" y="67252"/>
                    <a:pt x="195" y="58987"/>
                    <a:pt x="195" y="50248"/>
                  </a:cubicBezTo>
                  <a:cubicBezTo>
                    <a:pt x="195" y="41762"/>
                    <a:pt x="2126" y="33655"/>
                    <a:pt x="5990" y="25929"/>
                  </a:cubicBezTo>
                  <a:cubicBezTo>
                    <a:pt x="9852" y="18203"/>
                    <a:pt x="15267" y="11997"/>
                    <a:pt x="22233" y="7311"/>
                  </a:cubicBezTo>
                  <a:cubicBezTo>
                    <a:pt x="29200" y="2624"/>
                    <a:pt x="36989" y="280"/>
                    <a:pt x="45602" y="280"/>
                  </a:cubicBezTo>
                  <a:cubicBezTo>
                    <a:pt x="52189" y="280"/>
                    <a:pt x="57983" y="1389"/>
                    <a:pt x="62986" y="3606"/>
                  </a:cubicBezTo>
                  <a:cubicBezTo>
                    <a:pt x="67990" y="5822"/>
                    <a:pt x="72074" y="8925"/>
                    <a:pt x="75241" y="12915"/>
                  </a:cubicBezTo>
                  <a:cubicBezTo>
                    <a:pt x="78407" y="16905"/>
                    <a:pt x="80813" y="21623"/>
                    <a:pt x="82460" y="27070"/>
                  </a:cubicBezTo>
                  <a:cubicBezTo>
                    <a:pt x="84107" y="32516"/>
                    <a:pt x="84930" y="38468"/>
                    <a:pt x="84930" y="44928"/>
                  </a:cubicBezTo>
                  <a:cubicBezTo>
                    <a:pt x="84930" y="46829"/>
                    <a:pt x="84170" y="47778"/>
                    <a:pt x="82650" y="47778"/>
                  </a:cubicBezTo>
                  <a:lnTo>
                    <a:pt x="19383" y="47778"/>
                  </a:lnTo>
                  <a:lnTo>
                    <a:pt x="19383" y="50058"/>
                  </a:lnTo>
                  <a:cubicBezTo>
                    <a:pt x="19383" y="62218"/>
                    <a:pt x="21821" y="72636"/>
                    <a:pt x="26698" y="81311"/>
                  </a:cubicBezTo>
                  <a:cubicBezTo>
                    <a:pt x="31575" y="89987"/>
                    <a:pt x="39523" y="94325"/>
                    <a:pt x="50541" y="94325"/>
                  </a:cubicBezTo>
                  <a:cubicBezTo>
                    <a:pt x="54975" y="94325"/>
                    <a:pt x="59123" y="93344"/>
                    <a:pt x="62986" y="91380"/>
                  </a:cubicBezTo>
                  <a:cubicBezTo>
                    <a:pt x="66849" y="89417"/>
                    <a:pt x="70174" y="86631"/>
                    <a:pt x="72961" y="83021"/>
                  </a:cubicBezTo>
                  <a:cubicBezTo>
                    <a:pt x="75747" y="79411"/>
                    <a:pt x="77647" y="75579"/>
                    <a:pt x="78660" y="71527"/>
                  </a:cubicBezTo>
                  <a:cubicBezTo>
                    <a:pt x="78787" y="71020"/>
                    <a:pt x="79040" y="70577"/>
                    <a:pt x="79420" y="70197"/>
                  </a:cubicBezTo>
                  <a:cubicBezTo>
                    <a:pt x="79800" y="69817"/>
                    <a:pt x="80243" y="69627"/>
                    <a:pt x="80750" y="69627"/>
                  </a:cubicBezTo>
                  <a:lnTo>
                    <a:pt x="82650" y="69627"/>
                  </a:lnTo>
                  <a:cubicBezTo>
                    <a:pt x="84170" y="69627"/>
                    <a:pt x="84930" y="70577"/>
                    <a:pt x="84930" y="72476"/>
                  </a:cubicBezTo>
                  <a:cubicBezTo>
                    <a:pt x="82904" y="80709"/>
                    <a:pt x="78471" y="87486"/>
                    <a:pt x="71631" y="92806"/>
                  </a:cubicBezTo>
                  <a:cubicBezTo>
                    <a:pt x="64791" y="98125"/>
                    <a:pt x="57128" y="100786"/>
                    <a:pt x="48642" y="100786"/>
                  </a:cubicBezTo>
                  <a:close/>
                  <a:moveTo>
                    <a:pt x="19574" y="42269"/>
                  </a:moveTo>
                  <a:lnTo>
                    <a:pt x="69540" y="42269"/>
                  </a:lnTo>
                  <a:cubicBezTo>
                    <a:pt x="69540" y="36822"/>
                    <a:pt x="68749" y="31281"/>
                    <a:pt x="67166" y="25645"/>
                  </a:cubicBezTo>
                  <a:cubicBezTo>
                    <a:pt x="65582" y="20009"/>
                    <a:pt x="63018" y="15322"/>
                    <a:pt x="59471" y="11585"/>
                  </a:cubicBezTo>
                  <a:cubicBezTo>
                    <a:pt x="55925" y="7849"/>
                    <a:pt x="51302" y="5981"/>
                    <a:pt x="45602" y="5981"/>
                  </a:cubicBezTo>
                  <a:cubicBezTo>
                    <a:pt x="37242" y="5981"/>
                    <a:pt x="30814" y="9844"/>
                    <a:pt x="26319" y="17570"/>
                  </a:cubicBezTo>
                  <a:cubicBezTo>
                    <a:pt x="21822" y="25296"/>
                    <a:pt x="19574" y="33529"/>
                    <a:pt x="19574" y="42269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28264ED-2ADA-B68E-D449-C7DD08BAD745}"/>
                </a:ext>
              </a:extLst>
            </p:cNvPr>
            <p:cNvSpPr/>
            <p:nvPr/>
          </p:nvSpPr>
          <p:spPr>
            <a:xfrm>
              <a:off x="4690220" y="5075421"/>
              <a:ext cx="100124" cy="144202"/>
            </a:xfrm>
            <a:custGeom>
              <a:avLst/>
              <a:gdLst>
                <a:gd name="connsiteX0" fmla="*/ 195 w 100124"/>
                <a:gd name="connsiteY0" fmla="*/ 116554 h 144202"/>
                <a:gd name="connsiteX1" fmla="*/ 5895 w 100124"/>
                <a:gd name="connsiteY1" fmla="*/ 102970 h 144202"/>
                <a:gd name="connsiteX2" fmla="*/ 19384 w 100124"/>
                <a:gd name="connsiteY2" fmla="*/ 94705 h 144202"/>
                <a:gd name="connsiteX3" fmla="*/ 12734 w 100124"/>
                <a:gd name="connsiteY3" fmla="*/ 86250 h 144202"/>
                <a:gd name="connsiteX4" fmla="*/ 10455 w 100124"/>
                <a:gd name="connsiteY4" fmla="*/ 75706 h 144202"/>
                <a:gd name="connsiteX5" fmla="*/ 16914 w 100124"/>
                <a:gd name="connsiteY5" fmla="*/ 57467 h 144202"/>
                <a:gd name="connsiteX6" fmla="*/ 6844 w 100124"/>
                <a:gd name="connsiteY6" fmla="*/ 34858 h 144202"/>
                <a:gd name="connsiteX7" fmla="*/ 9789 w 100124"/>
                <a:gd name="connsiteY7" fmla="*/ 22033 h 144202"/>
                <a:gd name="connsiteX8" fmla="*/ 17959 w 100124"/>
                <a:gd name="connsiteY8" fmla="*/ 11680 h 144202"/>
                <a:gd name="connsiteX9" fmla="*/ 29643 w 100124"/>
                <a:gd name="connsiteY9" fmla="*/ 5030 h 144202"/>
                <a:gd name="connsiteX10" fmla="*/ 42752 w 100124"/>
                <a:gd name="connsiteY10" fmla="*/ 2750 h 144202"/>
                <a:gd name="connsiteX11" fmla="*/ 66121 w 100124"/>
                <a:gd name="connsiteY11" fmla="*/ 10350 h 144202"/>
                <a:gd name="connsiteX12" fmla="*/ 76761 w 100124"/>
                <a:gd name="connsiteY12" fmla="*/ 2940 h 144202"/>
                <a:gd name="connsiteX13" fmla="*/ 89490 w 100124"/>
                <a:gd name="connsiteY13" fmla="*/ 280 h 144202"/>
                <a:gd name="connsiteX14" fmla="*/ 97279 w 100124"/>
                <a:gd name="connsiteY14" fmla="*/ 3605 h 144202"/>
                <a:gd name="connsiteX15" fmla="*/ 100319 w 100124"/>
                <a:gd name="connsiteY15" fmla="*/ 11680 h 144202"/>
                <a:gd name="connsiteX16" fmla="*/ 98229 w 100124"/>
                <a:gd name="connsiteY16" fmla="*/ 16429 h 144202"/>
                <a:gd name="connsiteX17" fmla="*/ 93480 w 100124"/>
                <a:gd name="connsiteY17" fmla="*/ 18519 h 144202"/>
                <a:gd name="connsiteX18" fmla="*/ 88730 w 100124"/>
                <a:gd name="connsiteY18" fmla="*/ 16429 h 144202"/>
                <a:gd name="connsiteX19" fmla="*/ 86640 w 100124"/>
                <a:gd name="connsiteY19" fmla="*/ 11680 h 144202"/>
                <a:gd name="connsiteX20" fmla="*/ 89300 w 100124"/>
                <a:gd name="connsiteY20" fmla="*/ 5979 h 144202"/>
                <a:gd name="connsiteX21" fmla="*/ 69921 w 100124"/>
                <a:gd name="connsiteY21" fmla="*/ 13770 h 144202"/>
                <a:gd name="connsiteX22" fmla="*/ 76286 w 100124"/>
                <a:gd name="connsiteY22" fmla="*/ 23459 h 144202"/>
                <a:gd name="connsiteX23" fmla="*/ 78661 w 100124"/>
                <a:gd name="connsiteY23" fmla="*/ 34858 h 144202"/>
                <a:gd name="connsiteX24" fmla="*/ 73531 w 100124"/>
                <a:gd name="connsiteY24" fmla="*/ 51577 h 144202"/>
                <a:gd name="connsiteX25" fmla="*/ 60041 w 100124"/>
                <a:gd name="connsiteY25" fmla="*/ 63167 h 144202"/>
                <a:gd name="connsiteX26" fmla="*/ 42752 w 100124"/>
                <a:gd name="connsiteY26" fmla="*/ 67346 h 144202"/>
                <a:gd name="connsiteX27" fmla="*/ 20904 w 100124"/>
                <a:gd name="connsiteY27" fmla="*/ 60696 h 144202"/>
                <a:gd name="connsiteX28" fmla="*/ 17674 w 100124"/>
                <a:gd name="connsiteY28" fmla="*/ 70386 h 144202"/>
                <a:gd name="connsiteX29" fmla="*/ 21473 w 100124"/>
                <a:gd name="connsiteY29" fmla="*/ 80455 h 144202"/>
                <a:gd name="connsiteX30" fmla="*/ 31163 w 100124"/>
                <a:gd name="connsiteY30" fmla="*/ 84825 h 144202"/>
                <a:gd name="connsiteX31" fmla="*/ 49023 w 100124"/>
                <a:gd name="connsiteY31" fmla="*/ 84825 h 144202"/>
                <a:gd name="connsiteX32" fmla="*/ 72581 w 100124"/>
                <a:gd name="connsiteY32" fmla="*/ 87200 h 144202"/>
                <a:gd name="connsiteX33" fmla="*/ 90155 w 100124"/>
                <a:gd name="connsiteY33" fmla="*/ 96605 h 144202"/>
                <a:gd name="connsiteX34" fmla="*/ 97279 w 100124"/>
                <a:gd name="connsiteY34" fmla="*/ 116554 h 144202"/>
                <a:gd name="connsiteX35" fmla="*/ 89110 w 100124"/>
                <a:gd name="connsiteY35" fmla="*/ 132608 h 144202"/>
                <a:gd name="connsiteX36" fmla="*/ 69731 w 100124"/>
                <a:gd name="connsiteY36" fmla="*/ 141727 h 144202"/>
                <a:gd name="connsiteX37" fmla="*/ 48832 w 100124"/>
                <a:gd name="connsiteY37" fmla="*/ 144483 h 144202"/>
                <a:gd name="connsiteX38" fmla="*/ 27839 w 100124"/>
                <a:gd name="connsiteY38" fmla="*/ 141727 h 144202"/>
                <a:gd name="connsiteX39" fmla="*/ 8364 w 100124"/>
                <a:gd name="connsiteY39" fmla="*/ 132608 h 144202"/>
                <a:gd name="connsiteX40" fmla="*/ 195 w 100124"/>
                <a:gd name="connsiteY40" fmla="*/ 116554 h 144202"/>
                <a:gd name="connsiteX41" fmla="*/ 12545 w 100124"/>
                <a:gd name="connsiteY41" fmla="*/ 116554 h 144202"/>
                <a:gd name="connsiteX42" fmla="*/ 18530 w 100124"/>
                <a:gd name="connsiteY42" fmla="*/ 128903 h 144202"/>
                <a:gd name="connsiteX43" fmla="*/ 32969 w 100124"/>
                <a:gd name="connsiteY43" fmla="*/ 136218 h 144202"/>
                <a:gd name="connsiteX44" fmla="*/ 48832 w 100124"/>
                <a:gd name="connsiteY44" fmla="*/ 138593 h 144202"/>
                <a:gd name="connsiteX45" fmla="*/ 64696 w 100124"/>
                <a:gd name="connsiteY45" fmla="*/ 136218 h 144202"/>
                <a:gd name="connsiteX46" fmla="*/ 79040 w 100124"/>
                <a:gd name="connsiteY46" fmla="*/ 128903 h 144202"/>
                <a:gd name="connsiteX47" fmla="*/ 84930 w 100124"/>
                <a:gd name="connsiteY47" fmla="*/ 116554 h 144202"/>
                <a:gd name="connsiteX48" fmla="*/ 74481 w 100124"/>
                <a:gd name="connsiteY48" fmla="*/ 101734 h 144202"/>
                <a:gd name="connsiteX49" fmla="*/ 49023 w 100124"/>
                <a:gd name="connsiteY49" fmla="*/ 98315 h 144202"/>
                <a:gd name="connsiteX50" fmla="*/ 31163 w 100124"/>
                <a:gd name="connsiteY50" fmla="*/ 98315 h 144202"/>
                <a:gd name="connsiteX51" fmla="*/ 21854 w 100124"/>
                <a:gd name="connsiteY51" fmla="*/ 100784 h 144202"/>
                <a:gd name="connsiteX52" fmla="*/ 15109 w 100124"/>
                <a:gd name="connsiteY52" fmla="*/ 107529 h 144202"/>
                <a:gd name="connsiteX53" fmla="*/ 12545 w 100124"/>
                <a:gd name="connsiteY53" fmla="*/ 116554 h 144202"/>
                <a:gd name="connsiteX54" fmla="*/ 42752 w 100124"/>
                <a:gd name="connsiteY54" fmla="*/ 61456 h 144202"/>
                <a:gd name="connsiteX55" fmla="*/ 61372 w 100124"/>
                <a:gd name="connsiteY55" fmla="*/ 34858 h 144202"/>
                <a:gd name="connsiteX56" fmla="*/ 57382 w 100124"/>
                <a:gd name="connsiteY56" fmla="*/ 16050 h 144202"/>
                <a:gd name="connsiteX57" fmla="*/ 42752 w 100124"/>
                <a:gd name="connsiteY57" fmla="*/ 8640 h 144202"/>
                <a:gd name="connsiteX58" fmla="*/ 28123 w 100124"/>
                <a:gd name="connsiteY58" fmla="*/ 16050 h 144202"/>
                <a:gd name="connsiteX59" fmla="*/ 24134 w 100124"/>
                <a:gd name="connsiteY59" fmla="*/ 34858 h 144202"/>
                <a:gd name="connsiteX60" fmla="*/ 25654 w 100124"/>
                <a:gd name="connsiteY60" fmla="*/ 47968 h 144202"/>
                <a:gd name="connsiteX61" fmla="*/ 31258 w 100124"/>
                <a:gd name="connsiteY61" fmla="*/ 57657 h 144202"/>
                <a:gd name="connsiteX62" fmla="*/ 42752 w 100124"/>
                <a:gd name="connsiteY62" fmla="*/ 61456 h 144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00124" h="144202">
                  <a:moveTo>
                    <a:pt x="195" y="116554"/>
                  </a:moveTo>
                  <a:cubicBezTo>
                    <a:pt x="195" y="111361"/>
                    <a:pt x="2095" y="106833"/>
                    <a:pt x="5895" y="102970"/>
                  </a:cubicBezTo>
                  <a:cubicBezTo>
                    <a:pt x="9694" y="99106"/>
                    <a:pt x="14191" y="96351"/>
                    <a:pt x="19384" y="94705"/>
                  </a:cubicBezTo>
                  <a:cubicBezTo>
                    <a:pt x="16471" y="92425"/>
                    <a:pt x="14254" y="89608"/>
                    <a:pt x="12734" y="86250"/>
                  </a:cubicBezTo>
                  <a:cubicBezTo>
                    <a:pt x="11214" y="82893"/>
                    <a:pt x="10455" y="79379"/>
                    <a:pt x="10455" y="75706"/>
                  </a:cubicBezTo>
                  <a:cubicBezTo>
                    <a:pt x="10455" y="68866"/>
                    <a:pt x="12608" y="62787"/>
                    <a:pt x="16914" y="57467"/>
                  </a:cubicBezTo>
                  <a:cubicBezTo>
                    <a:pt x="10201" y="50880"/>
                    <a:pt x="6844" y="43344"/>
                    <a:pt x="6844" y="34858"/>
                  </a:cubicBezTo>
                  <a:cubicBezTo>
                    <a:pt x="6844" y="30298"/>
                    <a:pt x="7826" y="26023"/>
                    <a:pt x="9789" y="22033"/>
                  </a:cubicBezTo>
                  <a:cubicBezTo>
                    <a:pt x="11753" y="18044"/>
                    <a:pt x="14476" y="14593"/>
                    <a:pt x="17959" y="11680"/>
                  </a:cubicBezTo>
                  <a:cubicBezTo>
                    <a:pt x="21443" y="8766"/>
                    <a:pt x="25337" y="6550"/>
                    <a:pt x="29643" y="5030"/>
                  </a:cubicBezTo>
                  <a:cubicBezTo>
                    <a:pt x="33950" y="3510"/>
                    <a:pt x="38320" y="2750"/>
                    <a:pt x="42752" y="2750"/>
                  </a:cubicBezTo>
                  <a:cubicBezTo>
                    <a:pt x="51492" y="2750"/>
                    <a:pt x="59282" y="5283"/>
                    <a:pt x="66121" y="10350"/>
                  </a:cubicBezTo>
                  <a:cubicBezTo>
                    <a:pt x="69161" y="7183"/>
                    <a:pt x="72707" y="4713"/>
                    <a:pt x="76761" y="2940"/>
                  </a:cubicBezTo>
                  <a:cubicBezTo>
                    <a:pt x="80814" y="1167"/>
                    <a:pt x="85057" y="280"/>
                    <a:pt x="89490" y="280"/>
                  </a:cubicBezTo>
                  <a:cubicBezTo>
                    <a:pt x="92656" y="280"/>
                    <a:pt x="95253" y="1388"/>
                    <a:pt x="97279" y="3605"/>
                  </a:cubicBezTo>
                  <a:cubicBezTo>
                    <a:pt x="99306" y="5822"/>
                    <a:pt x="100319" y="8513"/>
                    <a:pt x="100319" y="11680"/>
                  </a:cubicBezTo>
                  <a:cubicBezTo>
                    <a:pt x="100319" y="13453"/>
                    <a:pt x="99622" y="15036"/>
                    <a:pt x="98229" y="16429"/>
                  </a:cubicBezTo>
                  <a:cubicBezTo>
                    <a:pt x="96836" y="17823"/>
                    <a:pt x="95253" y="18519"/>
                    <a:pt x="93480" y="18519"/>
                  </a:cubicBezTo>
                  <a:cubicBezTo>
                    <a:pt x="91707" y="18519"/>
                    <a:pt x="90124" y="17823"/>
                    <a:pt x="88730" y="16429"/>
                  </a:cubicBezTo>
                  <a:cubicBezTo>
                    <a:pt x="87337" y="15036"/>
                    <a:pt x="86640" y="13453"/>
                    <a:pt x="86640" y="11680"/>
                  </a:cubicBezTo>
                  <a:cubicBezTo>
                    <a:pt x="86640" y="9020"/>
                    <a:pt x="87527" y="7120"/>
                    <a:pt x="89300" y="5979"/>
                  </a:cubicBezTo>
                  <a:cubicBezTo>
                    <a:pt x="81827" y="5979"/>
                    <a:pt x="75367" y="8576"/>
                    <a:pt x="69921" y="13770"/>
                  </a:cubicBezTo>
                  <a:cubicBezTo>
                    <a:pt x="72581" y="16430"/>
                    <a:pt x="74702" y="19659"/>
                    <a:pt x="76286" y="23459"/>
                  </a:cubicBezTo>
                  <a:cubicBezTo>
                    <a:pt x="77869" y="27259"/>
                    <a:pt x="78661" y="31058"/>
                    <a:pt x="78661" y="34858"/>
                  </a:cubicBezTo>
                  <a:cubicBezTo>
                    <a:pt x="78661" y="41065"/>
                    <a:pt x="76951" y="46638"/>
                    <a:pt x="73531" y="51577"/>
                  </a:cubicBezTo>
                  <a:cubicBezTo>
                    <a:pt x="70111" y="56517"/>
                    <a:pt x="65614" y="60380"/>
                    <a:pt x="60041" y="63167"/>
                  </a:cubicBezTo>
                  <a:cubicBezTo>
                    <a:pt x="54468" y="65953"/>
                    <a:pt x="48705" y="67346"/>
                    <a:pt x="42752" y="67346"/>
                  </a:cubicBezTo>
                  <a:cubicBezTo>
                    <a:pt x="34773" y="67346"/>
                    <a:pt x="27491" y="65130"/>
                    <a:pt x="20904" y="60696"/>
                  </a:cubicBezTo>
                  <a:cubicBezTo>
                    <a:pt x="18750" y="63610"/>
                    <a:pt x="17674" y="66839"/>
                    <a:pt x="17674" y="70386"/>
                  </a:cubicBezTo>
                  <a:cubicBezTo>
                    <a:pt x="17674" y="74186"/>
                    <a:pt x="18940" y="77543"/>
                    <a:pt x="21473" y="80455"/>
                  </a:cubicBezTo>
                  <a:cubicBezTo>
                    <a:pt x="24006" y="83369"/>
                    <a:pt x="27236" y="84825"/>
                    <a:pt x="31163" y="84825"/>
                  </a:cubicBezTo>
                  <a:lnTo>
                    <a:pt x="49023" y="84825"/>
                  </a:lnTo>
                  <a:cubicBezTo>
                    <a:pt x="57762" y="84825"/>
                    <a:pt x="65615" y="85617"/>
                    <a:pt x="72581" y="87200"/>
                  </a:cubicBezTo>
                  <a:cubicBezTo>
                    <a:pt x="79547" y="88783"/>
                    <a:pt x="85405" y="91918"/>
                    <a:pt x="90155" y="96605"/>
                  </a:cubicBezTo>
                  <a:cubicBezTo>
                    <a:pt x="94905" y="101292"/>
                    <a:pt x="97279" y="107941"/>
                    <a:pt x="97279" y="116554"/>
                  </a:cubicBezTo>
                  <a:cubicBezTo>
                    <a:pt x="97279" y="123014"/>
                    <a:pt x="94556" y="128365"/>
                    <a:pt x="89110" y="132608"/>
                  </a:cubicBezTo>
                  <a:cubicBezTo>
                    <a:pt x="83664" y="136850"/>
                    <a:pt x="77204" y="139890"/>
                    <a:pt x="69731" y="141727"/>
                  </a:cubicBezTo>
                  <a:cubicBezTo>
                    <a:pt x="62258" y="143565"/>
                    <a:pt x="55292" y="144483"/>
                    <a:pt x="48832" y="144483"/>
                  </a:cubicBezTo>
                  <a:cubicBezTo>
                    <a:pt x="42373" y="144483"/>
                    <a:pt x="35375" y="143565"/>
                    <a:pt x="27839" y="141727"/>
                  </a:cubicBezTo>
                  <a:cubicBezTo>
                    <a:pt x="20302" y="139890"/>
                    <a:pt x="13811" y="136850"/>
                    <a:pt x="8364" y="132608"/>
                  </a:cubicBezTo>
                  <a:cubicBezTo>
                    <a:pt x="2918" y="128365"/>
                    <a:pt x="195" y="123014"/>
                    <a:pt x="195" y="116554"/>
                  </a:cubicBezTo>
                  <a:close/>
                  <a:moveTo>
                    <a:pt x="12545" y="116554"/>
                  </a:moveTo>
                  <a:cubicBezTo>
                    <a:pt x="12545" y="121494"/>
                    <a:pt x="14540" y="125610"/>
                    <a:pt x="18530" y="128903"/>
                  </a:cubicBezTo>
                  <a:cubicBezTo>
                    <a:pt x="22519" y="132197"/>
                    <a:pt x="27332" y="134635"/>
                    <a:pt x="32969" y="136218"/>
                  </a:cubicBezTo>
                  <a:cubicBezTo>
                    <a:pt x="38605" y="137801"/>
                    <a:pt x="43893" y="138593"/>
                    <a:pt x="48832" y="138593"/>
                  </a:cubicBezTo>
                  <a:cubicBezTo>
                    <a:pt x="53772" y="138593"/>
                    <a:pt x="59060" y="137801"/>
                    <a:pt x="64696" y="136218"/>
                  </a:cubicBezTo>
                  <a:cubicBezTo>
                    <a:pt x="70332" y="134635"/>
                    <a:pt x="75114" y="132197"/>
                    <a:pt x="79040" y="128903"/>
                  </a:cubicBezTo>
                  <a:cubicBezTo>
                    <a:pt x="82967" y="125610"/>
                    <a:pt x="84930" y="121494"/>
                    <a:pt x="84930" y="116554"/>
                  </a:cubicBezTo>
                  <a:cubicBezTo>
                    <a:pt x="84930" y="108954"/>
                    <a:pt x="81447" y="104014"/>
                    <a:pt x="74481" y="101734"/>
                  </a:cubicBezTo>
                  <a:cubicBezTo>
                    <a:pt x="67514" y="99454"/>
                    <a:pt x="59028" y="98315"/>
                    <a:pt x="49023" y="98315"/>
                  </a:cubicBezTo>
                  <a:lnTo>
                    <a:pt x="31163" y="98315"/>
                  </a:lnTo>
                  <a:cubicBezTo>
                    <a:pt x="27743" y="98315"/>
                    <a:pt x="24640" y="99138"/>
                    <a:pt x="21854" y="100784"/>
                  </a:cubicBezTo>
                  <a:cubicBezTo>
                    <a:pt x="19067" y="102431"/>
                    <a:pt x="16819" y="104679"/>
                    <a:pt x="15109" y="107529"/>
                  </a:cubicBezTo>
                  <a:cubicBezTo>
                    <a:pt x="13400" y="110379"/>
                    <a:pt x="12545" y="113388"/>
                    <a:pt x="12545" y="116554"/>
                  </a:cubicBezTo>
                  <a:close/>
                  <a:moveTo>
                    <a:pt x="42752" y="61456"/>
                  </a:moveTo>
                  <a:cubicBezTo>
                    <a:pt x="55165" y="61456"/>
                    <a:pt x="61372" y="52590"/>
                    <a:pt x="61372" y="34858"/>
                  </a:cubicBezTo>
                  <a:cubicBezTo>
                    <a:pt x="61372" y="27258"/>
                    <a:pt x="60042" y="20989"/>
                    <a:pt x="57382" y="16050"/>
                  </a:cubicBezTo>
                  <a:cubicBezTo>
                    <a:pt x="54722" y="11110"/>
                    <a:pt x="49845" y="8640"/>
                    <a:pt x="42752" y="8640"/>
                  </a:cubicBezTo>
                  <a:cubicBezTo>
                    <a:pt x="35659" y="8640"/>
                    <a:pt x="30783" y="11110"/>
                    <a:pt x="28123" y="16050"/>
                  </a:cubicBezTo>
                  <a:cubicBezTo>
                    <a:pt x="25464" y="20989"/>
                    <a:pt x="24134" y="27258"/>
                    <a:pt x="24134" y="34858"/>
                  </a:cubicBezTo>
                  <a:cubicBezTo>
                    <a:pt x="24134" y="39671"/>
                    <a:pt x="24640" y="44042"/>
                    <a:pt x="25654" y="47968"/>
                  </a:cubicBezTo>
                  <a:cubicBezTo>
                    <a:pt x="26667" y="51894"/>
                    <a:pt x="28535" y="55124"/>
                    <a:pt x="31258" y="57657"/>
                  </a:cubicBezTo>
                  <a:cubicBezTo>
                    <a:pt x="33982" y="60189"/>
                    <a:pt x="37813" y="61456"/>
                    <a:pt x="42752" y="61456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640B67D-C0B2-7DDA-F881-7093CA087DA7}"/>
                </a:ext>
              </a:extLst>
            </p:cNvPr>
            <p:cNvSpPr/>
            <p:nvPr/>
          </p:nvSpPr>
          <p:spPr>
            <a:xfrm>
              <a:off x="4796842" y="5077891"/>
              <a:ext cx="73905" cy="96704"/>
            </a:xfrm>
            <a:custGeom>
              <a:avLst/>
              <a:gdLst>
                <a:gd name="connsiteX0" fmla="*/ 195 w 73905"/>
                <a:gd name="connsiteY0" fmla="*/ 96985 h 96704"/>
                <a:gd name="connsiteX1" fmla="*/ 195 w 73905"/>
                <a:gd name="connsiteY1" fmla="*/ 89195 h 96704"/>
                <a:gd name="connsiteX2" fmla="*/ 12449 w 73905"/>
                <a:gd name="connsiteY2" fmla="*/ 88056 h 96704"/>
                <a:gd name="connsiteX3" fmla="*/ 17294 w 73905"/>
                <a:gd name="connsiteY3" fmla="*/ 82356 h 96704"/>
                <a:gd name="connsiteX4" fmla="*/ 17294 w 73905"/>
                <a:gd name="connsiteY4" fmla="*/ 22509 h 96704"/>
                <a:gd name="connsiteX5" fmla="*/ 15488 w 73905"/>
                <a:gd name="connsiteY5" fmla="*/ 14149 h 96704"/>
                <a:gd name="connsiteX6" fmla="*/ 10360 w 73905"/>
                <a:gd name="connsiteY6" fmla="*/ 10920 h 96704"/>
                <a:gd name="connsiteX7" fmla="*/ 195 w 73905"/>
                <a:gd name="connsiteY7" fmla="*/ 10350 h 96704"/>
                <a:gd name="connsiteX8" fmla="*/ 195 w 73905"/>
                <a:gd name="connsiteY8" fmla="*/ 2560 h 96704"/>
                <a:gd name="connsiteX9" fmla="*/ 31542 w 73905"/>
                <a:gd name="connsiteY9" fmla="*/ 280 h 96704"/>
                <a:gd name="connsiteX10" fmla="*/ 31542 w 73905"/>
                <a:gd name="connsiteY10" fmla="*/ 21559 h 96704"/>
                <a:gd name="connsiteX11" fmla="*/ 41518 w 73905"/>
                <a:gd name="connsiteY11" fmla="*/ 6170 h 96704"/>
                <a:gd name="connsiteX12" fmla="*/ 57381 w 73905"/>
                <a:gd name="connsiteY12" fmla="*/ 280 h 96704"/>
                <a:gd name="connsiteX13" fmla="*/ 68971 w 73905"/>
                <a:gd name="connsiteY13" fmla="*/ 4080 h 96704"/>
                <a:gd name="connsiteX14" fmla="*/ 74100 w 73905"/>
                <a:gd name="connsiteY14" fmla="*/ 14340 h 96704"/>
                <a:gd name="connsiteX15" fmla="*/ 71251 w 73905"/>
                <a:gd name="connsiteY15" fmla="*/ 21084 h 96704"/>
                <a:gd name="connsiteX16" fmla="*/ 64221 w 73905"/>
                <a:gd name="connsiteY16" fmla="*/ 24029 h 96704"/>
                <a:gd name="connsiteX17" fmla="*/ 57381 w 73905"/>
                <a:gd name="connsiteY17" fmla="*/ 21180 h 96704"/>
                <a:gd name="connsiteX18" fmla="*/ 54532 w 73905"/>
                <a:gd name="connsiteY18" fmla="*/ 14340 h 96704"/>
                <a:gd name="connsiteX19" fmla="*/ 58711 w 73905"/>
                <a:gd name="connsiteY19" fmla="*/ 5981 h 96704"/>
                <a:gd name="connsiteX20" fmla="*/ 57381 w 73905"/>
                <a:gd name="connsiteY20" fmla="*/ 5981 h 96704"/>
                <a:gd name="connsiteX21" fmla="*/ 42847 w 73905"/>
                <a:gd name="connsiteY21" fmla="*/ 12345 h 96704"/>
                <a:gd name="connsiteX22" fmla="*/ 34868 w 73905"/>
                <a:gd name="connsiteY22" fmla="*/ 28209 h 96704"/>
                <a:gd name="connsiteX23" fmla="*/ 32493 w 73905"/>
                <a:gd name="connsiteY23" fmla="*/ 46448 h 96704"/>
                <a:gd name="connsiteX24" fmla="*/ 32493 w 73905"/>
                <a:gd name="connsiteY24" fmla="*/ 82356 h 96704"/>
                <a:gd name="connsiteX25" fmla="*/ 53772 w 73905"/>
                <a:gd name="connsiteY25" fmla="*/ 89195 h 96704"/>
                <a:gd name="connsiteX26" fmla="*/ 53772 w 73905"/>
                <a:gd name="connsiteY26" fmla="*/ 96985 h 96704"/>
                <a:gd name="connsiteX27" fmla="*/ 195 w 73905"/>
                <a:gd name="connsiteY27" fmla="*/ 96985 h 9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3905" h="96704">
                  <a:moveTo>
                    <a:pt x="195" y="96985"/>
                  </a:moveTo>
                  <a:lnTo>
                    <a:pt x="195" y="89195"/>
                  </a:lnTo>
                  <a:cubicBezTo>
                    <a:pt x="5134" y="89195"/>
                    <a:pt x="9219" y="88816"/>
                    <a:pt x="12449" y="88056"/>
                  </a:cubicBezTo>
                  <a:cubicBezTo>
                    <a:pt x="15679" y="87296"/>
                    <a:pt x="17294" y="85396"/>
                    <a:pt x="17294" y="82356"/>
                  </a:cubicBezTo>
                  <a:lnTo>
                    <a:pt x="17294" y="22509"/>
                  </a:lnTo>
                  <a:cubicBezTo>
                    <a:pt x="17294" y="18709"/>
                    <a:pt x="16692" y="15923"/>
                    <a:pt x="15488" y="14149"/>
                  </a:cubicBezTo>
                  <a:cubicBezTo>
                    <a:pt x="14286" y="12376"/>
                    <a:pt x="12576" y="11300"/>
                    <a:pt x="10360" y="10920"/>
                  </a:cubicBezTo>
                  <a:cubicBezTo>
                    <a:pt x="8143" y="10540"/>
                    <a:pt x="4754" y="10350"/>
                    <a:pt x="195" y="10350"/>
                  </a:cubicBezTo>
                  <a:lnTo>
                    <a:pt x="195" y="2560"/>
                  </a:lnTo>
                  <a:lnTo>
                    <a:pt x="31542" y="280"/>
                  </a:lnTo>
                  <a:lnTo>
                    <a:pt x="31542" y="21559"/>
                  </a:lnTo>
                  <a:cubicBezTo>
                    <a:pt x="33822" y="15227"/>
                    <a:pt x="37148" y="10097"/>
                    <a:pt x="41518" y="6170"/>
                  </a:cubicBezTo>
                  <a:cubicBezTo>
                    <a:pt x="45887" y="2244"/>
                    <a:pt x="51175" y="280"/>
                    <a:pt x="57381" y="280"/>
                  </a:cubicBezTo>
                  <a:cubicBezTo>
                    <a:pt x="61688" y="280"/>
                    <a:pt x="65551" y="1547"/>
                    <a:pt x="68971" y="4080"/>
                  </a:cubicBezTo>
                  <a:cubicBezTo>
                    <a:pt x="72390" y="6613"/>
                    <a:pt x="74100" y="10033"/>
                    <a:pt x="74100" y="14340"/>
                  </a:cubicBezTo>
                  <a:cubicBezTo>
                    <a:pt x="74100" y="16873"/>
                    <a:pt x="73150" y="19121"/>
                    <a:pt x="71251" y="21084"/>
                  </a:cubicBezTo>
                  <a:cubicBezTo>
                    <a:pt x="69351" y="23047"/>
                    <a:pt x="67008" y="24029"/>
                    <a:pt x="64221" y="24029"/>
                  </a:cubicBezTo>
                  <a:cubicBezTo>
                    <a:pt x="61561" y="24029"/>
                    <a:pt x="59281" y="23079"/>
                    <a:pt x="57381" y="21180"/>
                  </a:cubicBezTo>
                  <a:cubicBezTo>
                    <a:pt x="55482" y="19280"/>
                    <a:pt x="54532" y="17000"/>
                    <a:pt x="54532" y="14340"/>
                  </a:cubicBezTo>
                  <a:cubicBezTo>
                    <a:pt x="54532" y="10414"/>
                    <a:pt x="55926" y="7627"/>
                    <a:pt x="58711" y="5981"/>
                  </a:cubicBezTo>
                  <a:lnTo>
                    <a:pt x="57381" y="5981"/>
                  </a:lnTo>
                  <a:cubicBezTo>
                    <a:pt x="51429" y="5981"/>
                    <a:pt x="46584" y="8102"/>
                    <a:pt x="42847" y="12345"/>
                  </a:cubicBezTo>
                  <a:cubicBezTo>
                    <a:pt x="39110" y="16588"/>
                    <a:pt x="36451" y="21876"/>
                    <a:pt x="34868" y="28209"/>
                  </a:cubicBezTo>
                  <a:cubicBezTo>
                    <a:pt x="33285" y="34542"/>
                    <a:pt x="32493" y="40621"/>
                    <a:pt x="32493" y="46448"/>
                  </a:cubicBezTo>
                  <a:lnTo>
                    <a:pt x="32493" y="82356"/>
                  </a:lnTo>
                  <a:cubicBezTo>
                    <a:pt x="32493" y="86916"/>
                    <a:pt x="39586" y="89195"/>
                    <a:pt x="53772" y="89195"/>
                  </a:cubicBezTo>
                  <a:lnTo>
                    <a:pt x="53772" y="96985"/>
                  </a:lnTo>
                  <a:lnTo>
                    <a:pt x="195" y="96985"/>
                  </a:ln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3AC8248-47BB-0FCB-5BD3-1B497E72C1AF}"/>
                </a:ext>
              </a:extLst>
            </p:cNvPr>
            <p:cNvSpPr/>
            <p:nvPr/>
          </p:nvSpPr>
          <p:spPr>
            <a:xfrm>
              <a:off x="4881041" y="5076561"/>
              <a:ext cx="84735" cy="100505"/>
            </a:xfrm>
            <a:custGeom>
              <a:avLst/>
              <a:gdLst>
                <a:gd name="connsiteX0" fmla="*/ 48642 w 84735"/>
                <a:gd name="connsiteY0" fmla="*/ 100786 h 100505"/>
                <a:gd name="connsiteX1" fmla="*/ 24134 w 84735"/>
                <a:gd name="connsiteY1" fmla="*/ 93755 h 100505"/>
                <a:gd name="connsiteX2" fmla="*/ 6559 w 84735"/>
                <a:gd name="connsiteY2" fmla="*/ 75042 h 100505"/>
                <a:gd name="connsiteX3" fmla="*/ 195 w 84735"/>
                <a:gd name="connsiteY3" fmla="*/ 50248 h 100505"/>
                <a:gd name="connsiteX4" fmla="*/ 5990 w 84735"/>
                <a:gd name="connsiteY4" fmla="*/ 25929 h 100505"/>
                <a:gd name="connsiteX5" fmla="*/ 22233 w 84735"/>
                <a:gd name="connsiteY5" fmla="*/ 7311 h 100505"/>
                <a:gd name="connsiteX6" fmla="*/ 45602 w 84735"/>
                <a:gd name="connsiteY6" fmla="*/ 280 h 100505"/>
                <a:gd name="connsiteX7" fmla="*/ 62986 w 84735"/>
                <a:gd name="connsiteY7" fmla="*/ 3606 h 100505"/>
                <a:gd name="connsiteX8" fmla="*/ 75241 w 84735"/>
                <a:gd name="connsiteY8" fmla="*/ 12915 h 100505"/>
                <a:gd name="connsiteX9" fmla="*/ 82460 w 84735"/>
                <a:gd name="connsiteY9" fmla="*/ 27070 h 100505"/>
                <a:gd name="connsiteX10" fmla="*/ 84930 w 84735"/>
                <a:gd name="connsiteY10" fmla="*/ 44928 h 100505"/>
                <a:gd name="connsiteX11" fmla="*/ 82651 w 84735"/>
                <a:gd name="connsiteY11" fmla="*/ 47778 h 100505"/>
                <a:gd name="connsiteX12" fmla="*/ 19383 w 84735"/>
                <a:gd name="connsiteY12" fmla="*/ 47778 h 100505"/>
                <a:gd name="connsiteX13" fmla="*/ 19383 w 84735"/>
                <a:gd name="connsiteY13" fmla="*/ 50058 h 100505"/>
                <a:gd name="connsiteX14" fmla="*/ 26698 w 84735"/>
                <a:gd name="connsiteY14" fmla="*/ 81311 h 100505"/>
                <a:gd name="connsiteX15" fmla="*/ 50541 w 84735"/>
                <a:gd name="connsiteY15" fmla="*/ 94325 h 100505"/>
                <a:gd name="connsiteX16" fmla="*/ 62986 w 84735"/>
                <a:gd name="connsiteY16" fmla="*/ 91380 h 100505"/>
                <a:gd name="connsiteX17" fmla="*/ 72961 w 84735"/>
                <a:gd name="connsiteY17" fmla="*/ 83021 h 100505"/>
                <a:gd name="connsiteX18" fmla="*/ 78660 w 84735"/>
                <a:gd name="connsiteY18" fmla="*/ 71527 h 100505"/>
                <a:gd name="connsiteX19" fmla="*/ 79420 w 84735"/>
                <a:gd name="connsiteY19" fmla="*/ 70197 h 100505"/>
                <a:gd name="connsiteX20" fmla="*/ 80750 w 84735"/>
                <a:gd name="connsiteY20" fmla="*/ 69627 h 100505"/>
                <a:gd name="connsiteX21" fmla="*/ 82651 w 84735"/>
                <a:gd name="connsiteY21" fmla="*/ 69627 h 100505"/>
                <a:gd name="connsiteX22" fmla="*/ 84930 w 84735"/>
                <a:gd name="connsiteY22" fmla="*/ 72476 h 100505"/>
                <a:gd name="connsiteX23" fmla="*/ 71631 w 84735"/>
                <a:gd name="connsiteY23" fmla="*/ 92806 h 100505"/>
                <a:gd name="connsiteX24" fmla="*/ 48642 w 84735"/>
                <a:gd name="connsiteY24" fmla="*/ 100786 h 100505"/>
                <a:gd name="connsiteX25" fmla="*/ 19574 w 84735"/>
                <a:gd name="connsiteY25" fmla="*/ 42269 h 100505"/>
                <a:gd name="connsiteX26" fmla="*/ 69540 w 84735"/>
                <a:gd name="connsiteY26" fmla="*/ 42269 h 100505"/>
                <a:gd name="connsiteX27" fmla="*/ 67166 w 84735"/>
                <a:gd name="connsiteY27" fmla="*/ 25645 h 100505"/>
                <a:gd name="connsiteX28" fmla="*/ 59471 w 84735"/>
                <a:gd name="connsiteY28" fmla="*/ 11585 h 100505"/>
                <a:gd name="connsiteX29" fmla="*/ 45602 w 84735"/>
                <a:gd name="connsiteY29" fmla="*/ 5981 h 100505"/>
                <a:gd name="connsiteX30" fmla="*/ 26318 w 84735"/>
                <a:gd name="connsiteY30" fmla="*/ 17570 h 100505"/>
                <a:gd name="connsiteX31" fmla="*/ 19574 w 84735"/>
                <a:gd name="connsiteY31" fmla="*/ 42269 h 1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735" h="100505">
                  <a:moveTo>
                    <a:pt x="48642" y="100786"/>
                  </a:moveTo>
                  <a:cubicBezTo>
                    <a:pt x="39776" y="100786"/>
                    <a:pt x="31606" y="98443"/>
                    <a:pt x="24134" y="93755"/>
                  </a:cubicBezTo>
                  <a:cubicBezTo>
                    <a:pt x="16661" y="89069"/>
                    <a:pt x="10802" y="82831"/>
                    <a:pt x="6559" y="75042"/>
                  </a:cubicBezTo>
                  <a:cubicBezTo>
                    <a:pt x="2316" y="67252"/>
                    <a:pt x="195" y="58987"/>
                    <a:pt x="195" y="50248"/>
                  </a:cubicBezTo>
                  <a:cubicBezTo>
                    <a:pt x="195" y="41762"/>
                    <a:pt x="2127" y="33655"/>
                    <a:pt x="5990" y="25929"/>
                  </a:cubicBezTo>
                  <a:cubicBezTo>
                    <a:pt x="9853" y="18203"/>
                    <a:pt x="15267" y="11997"/>
                    <a:pt x="22233" y="7311"/>
                  </a:cubicBezTo>
                  <a:cubicBezTo>
                    <a:pt x="29199" y="2624"/>
                    <a:pt x="36990" y="280"/>
                    <a:pt x="45602" y="280"/>
                  </a:cubicBezTo>
                  <a:cubicBezTo>
                    <a:pt x="52189" y="280"/>
                    <a:pt x="57983" y="1389"/>
                    <a:pt x="62986" y="3606"/>
                  </a:cubicBezTo>
                  <a:cubicBezTo>
                    <a:pt x="67990" y="5822"/>
                    <a:pt x="72074" y="8925"/>
                    <a:pt x="75241" y="12915"/>
                  </a:cubicBezTo>
                  <a:cubicBezTo>
                    <a:pt x="78407" y="16905"/>
                    <a:pt x="80813" y="21623"/>
                    <a:pt x="82460" y="27070"/>
                  </a:cubicBezTo>
                  <a:cubicBezTo>
                    <a:pt x="84107" y="32516"/>
                    <a:pt x="84930" y="38468"/>
                    <a:pt x="84930" y="44928"/>
                  </a:cubicBezTo>
                  <a:cubicBezTo>
                    <a:pt x="84930" y="46829"/>
                    <a:pt x="84170" y="47778"/>
                    <a:pt x="82651" y="47778"/>
                  </a:cubicBezTo>
                  <a:lnTo>
                    <a:pt x="19383" y="47778"/>
                  </a:lnTo>
                  <a:lnTo>
                    <a:pt x="19383" y="50058"/>
                  </a:lnTo>
                  <a:cubicBezTo>
                    <a:pt x="19383" y="62218"/>
                    <a:pt x="21821" y="72636"/>
                    <a:pt x="26698" y="81311"/>
                  </a:cubicBezTo>
                  <a:cubicBezTo>
                    <a:pt x="31575" y="89987"/>
                    <a:pt x="39523" y="94325"/>
                    <a:pt x="50541" y="94325"/>
                  </a:cubicBezTo>
                  <a:cubicBezTo>
                    <a:pt x="54975" y="94325"/>
                    <a:pt x="59123" y="93344"/>
                    <a:pt x="62986" y="91380"/>
                  </a:cubicBezTo>
                  <a:cubicBezTo>
                    <a:pt x="66849" y="89417"/>
                    <a:pt x="70174" y="86631"/>
                    <a:pt x="72961" y="83021"/>
                  </a:cubicBezTo>
                  <a:cubicBezTo>
                    <a:pt x="75746" y="79411"/>
                    <a:pt x="77647" y="75579"/>
                    <a:pt x="78660" y="71527"/>
                  </a:cubicBezTo>
                  <a:cubicBezTo>
                    <a:pt x="78787" y="71020"/>
                    <a:pt x="79040" y="70577"/>
                    <a:pt x="79420" y="70197"/>
                  </a:cubicBezTo>
                  <a:cubicBezTo>
                    <a:pt x="79800" y="69817"/>
                    <a:pt x="80243" y="69627"/>
                    <a:pt x="80750" y="69627"/>
                  </a:cubicBezTo>
                  <a:lnTo>
                    <a:pt x="82651" y="69627"/>
                  </a:lnTo>
                  <a:cubicBezTo>
                    <a:pt x="84170" y="69627"/>
                    <a:pt x="84930" y="70577"/>
                    <a:pt x="84930" y="72476"/>
                  </a:cubicBezTo>
                  <a:cubicBezTo>
                    <a:pt x="82903" y="80709"/>
                    <a:pt x="78470" y="87486"/>
                    <a:pt x="71631" y="92806"/>
                  </a:cubicBezTo>
                  <a:cubicBezTo>
                    <a:pt x="64791" y="98125"/>
                    <a:pt x="57128" y="100786"/>
                    <a:pt x="48642" y="100786"/>
                  </a:cubicBezTo>
                  <a:close/>
                  <a:moveTo>
                    <a:pt x="19574" y="42269"/>
                  </a:moveTo>
                  <a:lnTo>
                    <a:pt x="69540" y="42269"/>
                  </a:lnTo>
                  <a:cubicBezTo>
                    <a:pt x="69540" y="36822"/>
                    <a:pt x="68749" y="31281"/>
                    <a:pt x="67166" y="25645"/>
                  </a:cubicBezTo>
                  <a:cubicBezTo>
                    <a:pt x="65582" y="20009"/>
                    <a:pt x="63018" y="15322"/>
                    <a:pt x="59471" y="11585"/>
                  </a:cubicBezTo>
                  <a:cubicBezTo>
                    <a:pt x="55924" y="7849"/>
                    <a:pt x="51301" y="5981"/>
                    <a:pt x="45602" y="5981"/>
                  </a:cubicBezTo>
                  <a:cubicBezTo>
                    <a:pt x="37243" y="5981"/>
                    <a:pt x="30814" y="9844"/>
                    <a:pt x="26318" y="17570"/>
                  </a:cubicBezTo>
                  <a:cubicBezTo>
                    <a:pt x="21822" y="25296"/>
                    <a:pt x="19574" y="33529"/>
                    <a:pt x="19574" y="42269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E8345A4-D1E4-A9BA-6797-00706CECAF8A}"/>
                </a:ext>
              </a:extLst>
            </p:cNvPr>
            <p:cNvSpPr/>
            <p:nvPr/>
          </p:nvSpPr>
          <p:spPr>
            <a:xfrm>
              <a:off x="4976153" y="5076561"/>
              <a:ext cx="84735" cy="100505"/>
            </a:xfrm>
            <a:custGeom>
              <a:avLst/>
              <a:gdLst>
                <a:gd name="connsiteX0" fmla="*/ 48642 w 84735"/>
                <a:gd name="connsiteY0" fmla="*/ 100786 h 100505"/>
                <a:gd name="connsiteX1" fmla="*/ 24134 w 84735"/>
                <a:gd name="connsiteY1" fmla="*/ 93755 h 100505"/>
                <a:gd name="connsiteX2" fmla="*/ 6560 w 84735"/>
                <a:gd name="connsiteY2" fmla="*/ 75042 h 100505"/>
                <a:gd name="connsiteX3" fmla="*/ 195 w 84735"/>
                <a:gd name="connsiteY3" fmla="*/ 50248 h 100505"/>
                <a:gd name="connsiteX4" fmla="*/ 5990 w 84735"/>
                <a:gd name="connsiteY4" fmla="*/ 25929 h 100505"/>
                <a:gd name="connsiteX5" fmla="*/ 22233 w 84735"/>
                <a:gd name="connsiteY5" fmla="*/ 7311 h 100505"/>
                <a:gd name="connsiteX6" fmla="*/ 45602 w 84735"/>
                <a:gd name="connsiteY6" fmla="*/ 280 h 100505"/>
                <a:gd name="connsiteX7" fmla="*/ 62986 w 84735"/>
                <a:gd name="connsiteY7" fmla="*/ 3606 h 100505"/>
                <a:gd name="connsiteX8" fmla="*/ 75241 w 84735"/>
                <a:gd name="connsiteY8" fmla="*/ 12915 h 100505"/>
                <a:gd name="connsiteX9" fmla="*/ 82461 w 84735"/>
                <a:gd name="connsiteY9" fmla="*/ 27070 h 100505"/>
                <a:gd name="connsiteX10" fmla="*/ 84930 w 84735"/>
                <a:gd name="connsiteY10" fmla="*/ 44928 h 100505"/>
                <a:gd name="connsiteX11" fmla="*/ 82650 w 84735"/>
                <a:gd name="connsiteY11" fmla="*/ 47778 h 100505"/>
                <a:gd name="connsiteX12" fmla="*/ 19384 w 84735"/>
                <a:gd name="connsiteY12" fmla="*/ 47778 h 100505"/>
                <a:gd name="connsiteX13" fmla="*/ 19384 w 84735"/>
                <a:gd name="connsiteY13" fmla="*/ 50058 h 100505"/>
                <a:gd name="connsiteX14" fmla="*/ 26698 w 84735"/>
                <a:gd name="connsiteY14" fmla="*/ 81311 h 100505"/>
                <a:gd name="connsiteX15" fmla="*/ 50543 w 84735"/>
                <a:gd name="connsiteY15" fmla="*/ 94325 h 100505"/>
                <a:gd name="connsiteX16" fmla="*/ 62986 w 84735"/>
                <a:gd name="connsiteY16" fmla="*/ 91380 h 100505"/>
                <a:gd name="connsiteX17" fmla="*/ 72961 w 84735"/>
                <a:gd name="connsiteY17" fmla="*/ 83021 h 100505"/>
                <a:gd name="connsiteX18" fmla="*/ 78661 w 84735"/>
                <a:gd name="connsiteY18" fmla="*/ 71527 h 100505"/>
                <a:gd name="connsiteX19" fmla="*/ 79421 w 84735"/>
                <a:gd name="connsiteY19" fmla="*/ 70197 h 100505"/>
                <a:gd name="connsiteX20" fmla="*/ 80750 w 84735"/>
                <a:gd name="connsiteY20" fmla="*/ 69627 h 100505"/>
                <a:gd name="connsiteX21" fmla="*/ 82650 w 84735"/>
                <a:gd name="connsiteY21" fmla="*/ 69627 h 100505"/>
                <a:gd name="connsiteX22" fmla="*/ 84930 w 84735"/>
                <a:gd name="connsiteY22" fmla="*/ 72476 h 100505"/>
                <a:gd name="connsiteX23" fmla="*/ 71631 w 84735"/>
                <a:gd name="connsiteY23" fmla="*/ 92806 h 100505"/>
                <a:gd name="connsiteX24" fmla="*/ 48642 w 84735"/>
                <a:gd name="connsiteY24" fmla="*/ 100786 h 100505"/>
                <a:gd name="connsiteX25" fmla="*/ 19574 w 84735"/>
                <a:gd name="connsiteY25" fmla="*/ 42269 h 100505"/>
                <a:gd name="connsiteX26" fmla="*/ 69542 w 84735"/>
                <a:gd name="connsiteY26" fmla="*/ 42269 h 100505"/>
                <a:gd name="connsiteX27" fmla="*/ 67166 w 84735"/>
                <a:gd name="connsiteY27" fmla="*/ 25645 h 100505"/>
                <a:gd name="connsiteX28" fmla="*/ 59471 w 84735"/>
                <a:gd name="connsiteY28" fmla="*/ 11585 h 100505"/>
                <a:gd name="connsiteX29" fmla="*/ 45602 w 84735"/>
                <a:gd name="connsiteY29" fmla="*/ 5981 h 100505"/>
                <a:gd name="connsiteX30" fmla="*/ 26319 w 84735"/>
                <a:gd name="connsiteY30" fmla="*/ 17570 h 100505"/>
                <a:gd name="connsiteX31" fmla="*/ 19574 w 84735"/>
                <a:gd name="connsiteY31" fmla="*/ 42269 h 1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735" h="100505">
                  <a:moveTo>
                    <a:pt x="48642" y="100786"/>
                  </a:moveTo>
                  <a:cubicBezTo>
                    <a:pt x="39777" y="100786"/>
                    <a:pt x="31607" y="98443"/>
                    <a:pt x="24134" y="93755"/>
                  </a:cubicBezTo>
                  <a:cubicBezTo>
                    <a:pt x="16661" y="89069"/>
                    <a:pt x="10802" y="82831"/>
                    <a:pt x="6560" y="75042"/>
                  </a:cubicBezTo>
                  <a:cubicBezTo>
                    <a:pt x="2316" y="67252"/>
                    <a:pt x="195" y="58987"/>
                    <a:pt x="195" y="50248"/>
                  </a:cubicBezTo>
                  <a:cubicBezTo>
                    <a:pt x="195" y="41762"/>
                    <a:pt x="2127" y="33655"/>
                    <a:pt x="5990" y="25929"/>
                  </a:cubicBezTo>
                  <a:cubicBezTo>
                    <a:pt x="9853" y="18203"/>
                    <a:pt x="15267" y="11997"/>
                    <a:pt x="22233" y="7311"/>
                  </a:cubicBezTo>
                  <a:cubicBezTo>
                    <a:pt x="29199" y="2624"/>
                    <a:pt x="36990" y="280"/>
                    <a:pt x="45602" y="280"/>
                  </a:cubicBezTo>
                  <a:cubicBezTo>
                    <a:pt x="52189" y="280"/>
                    <a:pt x="57983" y="1389"/>
                    <a:pt x="62986" y="3606"/>
                  </a:cubicBezTo>
                  <a:cubicBezTo>
                    <a:pt x="67990" y="5822"/>
                    <a:pt x="72074" y="8925"/>
                    <a:pt x="75241" y="12915"/>
                  </a:cubicBezTo>
                  <a:cubicBezTo>
                    <a:pt x="78407" y="16905"/>
                    <a:pt x="80813" y="21623"/>
                    <a:pt x="82461" y="27070"/>
                  </a:cubicBezTo>
                  <a:cubicBezTo>
                    <a:pt x="84107" y="32516"/>
                    <a:pt x="84930" y="38468"/>
                    <a:pt x="84930" y="44928"/>
                  </a:cubicBezTo>
                  <a:cubicBezTo>
                    <a:pt x="84930" y="46829"/>
                    <a:pt x="84170" y="47778"/>
                    <a:pt x="82650" y="47778"/>
                  </a:cubicBezTo>
                  <a:lnTo>
                    <a:pt x="19384" y="47778"/>
                  </a:lnTo>
                  <a:lnTo>
                    <a:pt x="19384" y="50058"/>
                  </a:lnTo>
                  <a:cubicBezTo>
                    <a:pt x="19384" y="62218"/>
                    <a:pt x="21822" y="72636"/>
                    <a:pt x="26698" y="81311"/>
                  </a:cubicBezTo>
                  <a:cubicBezTo>
                    <a:pt x="31575" y="89987"/>
                    <a:pt x="39523" y="94325"/>
                    <a:pt x="50543" y="94325"/>
                  </a:cubicBezTo>
                  <a:cubicBezTo>
                    <a:pt x="54975" y="94325"/>
                    <a:pt x="59123" y="93344"/>
                    <a:pt x="62986" y="91380"/>
                  </a:cubicBezTo>
                  <a:cubicBezTo>
                    <a:pt x="66849" y="89417"/>
                    <a:pt x="70175" y="86631"/>
                    <a:pt x="72961" y="83021"/>
                  </a:cubicBezTo>
                  <a:cubicBezTo>
                    <a:pt x="75748" y="79411"/>
                    <a:pt x="77648" y="75579"/>
                    <a:pt x="78661" y="71527"/>
                  </a:cubicBezTo>
                  <a:cubicBezTo>
                    <a:pt x="78787" y="71020"/>
                    <a:pt x="79040" y="70577"/>
                    <a:pt x="79421" y="70197"/>
                  </a:cubicBezTo>
                  <a:cubicBezTo>
                    <a:pt x="79800" y="69817"/>
                    <a:pt x="80243" y="69627"/>
                    <a:pt x="80750" y="69627"/>
                  </a:cubicBezTo>
                  <a:lnTo>
                    <a:pt x="82650" y="69627"/>
                  </a:lnTo>
                  <a:cubicBezTo>
                    <a:pt x="84170" y="69627"/>
                    <a:pt x="84930" y="70577"/>
                    <a:pt x="84930" y="72476"/>
                  </a:cubicBezTo>
                  <a:cubicBezTo>
                    <a:pt x="82903" y="80709"/>
                    <a:pt x="78470" y="87486"/>
                    <a:pt x="71631" y="92806"/>
                  </a:cubicBezTo>
                  <a:cubicBezTo>
                    <a:pt x="64791" y="98125"/>
                    <a:pt x="57128" y="100786"/>
                    <a:pt x="48642" y="100786"/>
                  </a:cubicBezTo>
                  <a:close/>
                  <a:moveTo>
                    <a:pt x="19574" y="42269"/>
                  </a:moveTo>
                  <a:lnTo>
                    <a:pt x="69542" y="42269"/>
                  </a:lnTo>
                  <a:cubicBezTo>
                    <a:pt x="69542" y="36822"/>
                    <a:pt x="68750" y="31281"/>
                    <a:pt x="67166" y="25645"/>
                  </a:cubicBezTo>
                  <a:cubicBezTo>
                    <a:pt x="65582" y="20009"/>
                    <a:pt x="63018" y="15322"/>
                    <a:pt x="59471" y="11585"/>
                  </a:cubicBezTo>
                  <a:cubicBezTo>
                    <a:pt x="55924" y="7849"/>
                    <a:pt x="51301" y="5981"/>
                    <a:pt x="45602" y="5981"/>
                  </a:cubicBezTo>
                  <a:cubicBezTo>
                    <a:pt x="37243" y="5981"/>
                    <a:pt x="30815" y="9844"/>
                    <a:pt x="26319" y="17570"/>
                  </a:cubicBezTo>
                  <a:cubicBezTo>
                    <a:pt x="21822" y="25296"/>
                    <a:pt x="19574" y="33529"/>
                    <a:pt x="19574" y="42269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3D6B974-1DC5-C62F-0C90-CDC4A75398D3}"/>
                </a:ext>
              </a:extLst>
            </p:cNvPr>
            <p:cNvSpPr/>
            <p:nvPr/>
          </p:nvSpPr>
          <p:spPr>
            <a:xfrm>
              <a:off x="5072407" y="5076561"/>
              <a:ext cx="71625" cy="100505"/>
            </a:xfrm>
            <a:custGeom>
              <a:avLst/>
              <a:gdLst>
                <a:gd name="connsiteX0" fmla="*/ 195 w 71625"/>
                <a:gd name="connsiteY0" fmla="*/ 98885 h 100505"/>
                <a:gd name="connsiteX1" fmla="*/ 195 w 71625"/>
                <a:gd name="connsiteY1" fmla="*/ 63167 h 100505"/>
                <a:gd name="connsiteX2" fmla="*/ 2094 w 71625"/>
                <a:gd name="connsiteY2" fmla="*/ 61458 h 100505"/>
                <a:gd name="connsiteX3" fmla="*/ 4754 w 71625"/>
                <a:gd name="connsiteY3" fmla="*/ 61458 h 100505"/>
                <a:gd name="connsiteX4" fmla="*/ 6464 w 71625"/>
                <a:gd name="connsiteY4" fmla="*/ 63167 h 100505"/>
                <a:gd name="connsiteX5" fmla="*/ 36102 w 71625"/>
                <a:gd name="connsiteY5" fmla="*/ 95085 h 100505"/>
                <a:gd name="connsiteX6" fmla="*/ 53392 w 71625"/>
                <a:gd name="connsiteY6" fmla="*/ 90336 h 100505"/>
                <a:gd name="connsiteX7" fmla="*/ 60421 w 71625"/>
                <a:gd name="connsiteY7" fmla="*/ 75707 h 100505"/>
                <a:gd name="connsiteX8" fmla="*/ 55006 w 71625"/>
                <a:gd name="connsiteY8" fmla="*/ 63737 h 100505"/>
                <a:gd name="connsiteX9" fmla="*/ 41992 w 71625"/>
                <a:gd name="connsiteY9" fmla="*/ 56898 h 100505"/>
                <a:gd name="connsiteX10" fmla="*/ 27363 w 71625"/>
                <a:gd name="connsiteY10" fmla="*/ 54048 h 100505"/>
                <a:gd name="connsiteX11" fmla="*/ 13969 w 71625"/>
                <a:gd name="connsiteY11" fmla="*/ 49203 h 100505"/>
                <a:gd name="connsiteX12" fmla="*/ 4089 w 71625"/>
                <a:gd name="connsiteY12" fmla="*/ 40368 h 100505"/>
                <a:gd name="connsiteX13" fmla="*/ 195 w 71625"/>
                <a:gd name="connsiteY13" fmla="*/ 27639 h 100505"/>
                <a:gd name="connsiteX14" fmla="*/ 5325 w 71625"/>
                <a:gd name="connsiteY14" fmla="*/ 11775 h 100505"/>
                <a:gd name="connsiteX15" fmla="*/ 18528 w 71625"/>
                <a:gd name="connsiteY15" fmla="*/ 2941 h 100505"/>
                <a:gd name="connsiteX16" fmla="*/ 36102 w 71625"/>
                <a:gd name="connsiteY16" fmla="*/ 280 h 100505"/>
                <a:gd name="connsiteX17" fmla="*/ 55671 w 71625"/>
                <a:gd name="connsiteY17" fmla="*/ 6170 h 100505"/>
                <a:gd name="connsiteX18" fmla="*/ 61941 w 71625"/>
                <a:gd name="connsiteY18" fmla="*/ 661 h 100505"/>
                <a:gd name="connsiteX19" fmla="*/ 62890 w 71625"/>
                <a:gd name="connsiteY19" fmla="*/ 280 h 100505"/>
                <a:gd name="connsiteX20" fmla="*/ 64601 w 71625"/>
                <a:gd name="connsiteY20" fmla="*/ 280 h 100505"/>
                <a:gd name="connsiteX21" fmla="*/ 65741 w 71625"/>
                <a:gd name="connsiteY21" fmla="*/ 851 h 100505"/>
                <a:gd name="connsiteX22" fmla="*/ 66311 w 71625"/>
                <a:gd name="connsiteY22" fmla="*/ 1991 h 100505"/>
                <a:gd name="connsiteX23" fmla="*/ 66311 w 71625"/>
                <a:gd name="connsiteY23" fmla="*/ 30679 h 100505"/>
                <a:gd name="connsiteX24" fmla="*/ 64601 w 71625"/>
                <a:gd name="connsiteY24" fmla="*/ 32769 h 100505"/>
                <a:gd name="connsiteX25" fmla="*/ 61941 w 71625"/>
                <a:gd name="connsiteY25" fmla="*/ 32769 h 100505"/>
                <a:gd name="connsiteX26" fmla="*/ 60041 w 71625"/>
                <a:gd name="connsiteY26" fmla="*/ 30679 h 100505"/>
                <a:gd name="connsiteX27" fmla="*/ 53676 w 71625"/>
                <a:gd name="connsiteY27" fmla="*/ 12345 h 100505"/>
                <a:gd name="connsiteX28" fmla="*/ 35913 w 71625"/>
                <a:gd name="connsiteY28" fmla="*/ 5410 h 100505"/>
                <a:gd name="connsiteX29" fmla="*/ 18813 w 71625"/>
                <a:gd name="connsiteY29" fmla="*/ 9021 h 100505"/>
                <a:gd name="connsiteX30" fmla="*/ 11594 w 71625"/>
                <a:gd name="connsiteY30" fmla="*/ 21559 h 100505"/>
                <a:gd name="connsiteX31" fmla="*/ 16724 w 71625"/>
                <a:gd name="connsiteY31" fmla="*/ 31534 h 100505"/>
                <a:gd name="connsiteX32" fmla="*/ 28883 w 71625"/>
                <a:gd name="connsiteY32" fmla="*/ 37139 h 100505"/>
                <a:gd name="connsiteX33" fmla="*/ 43702 w 71625"/>
                <a:gd name="connsiteY33" fmla="*/ 39798 h 100505"/>
                <a:gd name="connsiteX34" fmla="*/ 57762 w 71625"/>
                <a:gd name="connsiteY34" fmla="*/ 45593 h 100505"/>
                <a:gd name="connsiteX35" fmla="*/ 68020 w 71625"/>
                <a:gd name="connsiteY35" fmla="*/ 55852 h 100505"/>
                <a:gd name="connsiteX36" fmla="*/ 71820 w 71625"/>
                <a:gd name="connsiteY36" fmla="*/ 69817 h 100505"/>
                <a:gd name="connsiteX37" fmla="*/ 69066 w 71625"/>
                <a:gd name="connsiteY37" fmla="*/ 83591 h 100505"/>
                <a:gd name="connsiteX38" fmla="*/ 61467 w 71625"/>
                <a:gd name="connsiteY38" fmla="*/ 93281 h 100505"/>
                <a:gd name="connsiteX39" fmla="*/ 49971 w 71625"/>
                <a:gd name="connsiteY39" fmla="*/ 98980 h 100505"/>
                <a:gd name="connsiteX40" fmla="*/ 36102 w 71625"/>
                <a:gd name="connsiteY40" fmla="*/ 100786 h 100505"/>
                <a:gd name="connsiteX41" fmla="*/ 12733 w 71625"/>
                <a:gd name="connsiteY41" fmla="*/ 91666 h 100505"/>
                <a:gd name="connsiteX42" fmla="*/ 4565 w 71625"/>
                <a:gd name="connsiteY42" fmla="*/ 100215 h 100505"/>
                <a:gd name="connsiteX43" fmla="*/ 3424 w 71625"/>
                <a:gd name="connsiteY43" fmla="*/ 100786 h 100505"/>
                <a:gd name="connsiteX44" fmla="*/ 2094 w 71625"/>
                <a:gd name="connsiteY44" fmla="*/ 100786 h 100505"/>
                <a:gd name="connsiteX45" fmla="*/ 195 w 71625"/>
                <a:gd name="connsiteY45" fmla="*/ 98885 h 1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1625" h="100505">
                  <a:moveTo>
                    <a:pt x="195" y="98885"/>
                  </a:moveTo>
                  <a:lnTo>
                    <a:pt x="195" y="63167"/>
                  </a:lnTo>
                  <a:cubicBezTo>
                    <a:pt x="195" y="62028"/>
                    <a:pt x="828" y="61458"/>
                    <a:pt x="2094" y="61458"/>
                  </a:cubicBezTo>
                  <a:lnTo>
                    <a:pt x="4754" y="61458"/>
                  </a:lnTo>
                  <a:cubicBezTo>
                    <a:pt x="5641" y="61458"/>
                    <a:pt x="6211" y="62028"/>
                    <a:pt x="6464" y="63167"/>
                  </a:cubicBezTo>
                  <a:cubicBezTo>
                    <a:pt x="10643" y="84446"/>
                    <a:pt x="20522" y="95085"/>
                    <a:pt x="36102" y="95085"/>
                  </a:cubicBezTo>
                  <a:cubicBezTo>
                    <a:pt x="42942" y="95085"/>
                    <a:pt x="48705" y="93502"/>
                    <a:pt x="53392" y="90336"/>
                  </a:cubicBezTo>
                  <a:cubicBezTo>
                    <a:pt x="58078" y="87170"/>
                    <a:pt x="60421" y="82294"/>
                    <a:pt x="60421" y="75707"/>
                  </a:cubicBezTo>
                  <a:cubicBezTo>
                    <a:pt x="60421" y="71020"/>
                    <a:pt x="58616" y="67030"/>
                    <a:pt x="55006" y="63737"/>
                  </a:cubicBezTo>
                  <a:cubicBezTo>
                    <a:pt x="51396" y="60444"/>
                    <a:pt x="47059" y="58164"/>
                    <a:pt x="41992" y="56898"/>
                  </a:cubicBezTo>
                  <a:lnTo>
                    <a:pt x="27363" y="54048"/>
                  </a:lnTo>
                  <a:cubicBezTo>
                    <a:pt x="22423" y="53035"/>
                    <a:pt x="17958" y="51420"/>
                    <a:pt x="13969" y="49203"/>
                  </a:cubicBezTo>
                  <a:cubicBezTo>
                    <a:pt x="9979" y="46987"/>
                    <a:pt x="6685" y="44042"/>
                    <a:pt x="4089" y="40368"/>
                  </a:cubicBezTo>
                  <a:cubicBezTo>
                    <a:pt x="1493" y="36696"/>
                    <a:pt x="195" y="32452"/>
                    <a:pt x="195" y="27639"/>
                  </a:cubicBezTo>
                  <a:cubicBezTo>
                    <a:pt x="195" y="21180"/>
                    <a:pt x="1904" y="15892"/>
                    <a:pt x="5325" y="11775"/>
                  </a:cubicBezTo>
                  <a:cubicBezTo>
                    <a:pt x="8744" y="7658"/>
                    <a:pt x="13145" y="4714"/>
                    <a:pt x="18528" y="2941"/>
                  </a:cubicBezTo>
                  <a:cubicBezTo>
                    <a:pt x="23911" y="1167"/>
                    <a:pt x="29770" y="280"/>
                    <a:pt x="36102" y="280"/>
                  </a:cubicBezTo>
                  <a:cubicBezTo>
                    <a:pt x="43575" y="280"/>
                    <a:pt x="50099" y="2244"/>
                    <a:pt x="55671" y="6170"/>
                  </a:cubicBezTo>
                  <a:lnTo>
                    <a:pt x="61941" y="661"/>
                  </a:lnTo>
                  <a:cubicBezTo>
                    <a:pt x="61941" y="407"/>
                    <a:pt x="62257" y="280"/>
                    <a:pt x="62890" y="280"/>
                  </a:cubicBezTo>
                  <a:lnTo>
                    <a:pt x="64601" y="280"/>
                  </a:lnTo>
                  <a:cubicBezTo>
                    <a:pt x="64981" y="280"/>
                    <a:pt x="65360" y="470"/>
                    <a:pt x="65741" y="851"/>
                  </a:cubicBezTo>
                  <a:cubicBezTo>
                    <a:pt x="66121" y="1231"/>
                    <a:pt x="66311" y="1611"/>
                    <a:pt x="66311" y="1991"/>
                  </a:cubicBezTo>
                  <a:lnTo>
                    <a:pt x="66311" y="30679"/>
                  </a:lnTo>
                  <a:cubicBezTo>
                    <a:pt x="66311" y="32072"/>
                    <a:pt x="65741" y="32769"/>
                    <a:pt x="64601" y="32769"/>
                  </a:cubicBezTo>
                  <a:lnTo>
                    <a:pt x="61941" y="32769"/>
                  </a:lnTo>
                  <a:cubicBezTo>
                    <a:pt x="60675" y="32769"/>
                    <a:pt x="60041" y="32072"/>
                    <a:pt x="60041" y="30679"/>
                  </a:cubicBezTo>
                  <a:cubicBezTo>
                    <a:pt x="60041" y="23079"/>
                    <a:pt x="57920" y="16968"/>
                    <a:pt x="53676" y="12345"/>
                  </a:cubicBezTo>
                  <a:cubicBezTo>
                    <a:pt x="49434" y="7722"/>
                    <a:pt x="43512" y="5410"/>
                    <a:pt x="35913" y="5410"/>
                  </a:cubicBezTo>
                  <a:cubicBezTo>
                    <a:pt x="29326" y="5410"/>
                    <a:pt x="23627" y="6614"/>
                    <a:pt x="18813" y="9021"/>
                  </a:cubicBezTo>
                  <a:cubicBezTo>
                    <a:pt x="14000" y="11427"/>
                    <a:pt x="11594" y="15607"/>
                    <a:pt x="11594" y="21559"/>
                  </a:cubicBezTo>
                  <a:cubicBezTo>
                    <a:pt x="11594" y="25612"/>
                    <a:pt x="13303" y="28937"/>
                    <a:pt x="16724" y="31534"/>
                  </a:cubicBezTo>
                  <a:cubicBezTo>
                    <a:pt x="20143" y="34131"/>
                    <a:pt x="24196" y="35999"/>
                    <a:pt x="28883" y="37139"/>
                  </a:cubicBezTo>
                  <a:lnTo>
                    <a:pt x="43702" y="39798"/>
                  </a:lnTo>
                  <a:cubicBezTo>
                    <a:pt x="48769" y="40939"/>
                    <a:pt x="53455" y="42871"/>
                    <a:pt x="57762" y="45593"/>
                  </a:cubicBezTo>
                  <a:cubicBezTo>
                    <a:pt x="62067" y="48316"/>
                    <a:pt x="65488" y="51736"/>
                    <a:pt x="68020" y="55852"/>
                  </a:cubicBezTo>
                  <a:cubicBezTo>
                    <a:pt x="70553" y="59969"/>
                    <a:pt x="71820" y="64624"/>
                    <a:pt x="71820" y="69817"/>
                  </a:cubicBezTo>
                  <a:cubicBezTo>
                    <a:pt x="71820" y="75137"/>
                    <a:pt x="70902" y="79728"/>
                    <a:pt x="69066" y="83591"/>
                  </a:cubicBezTo>
                  <a:cubicBezTo>
                    <a:pt x="67229" y="87454"/>
                    <a:pt x="64696" y="90685"/>
                    <a:pt x="61467" y="93281"/>
                  </a:cubicBezTo>
                  <a:cubicBezTo>
                    <a:pt x="58236" y="95877"/>
                    <a:pt x="54404" y="97777"/>
                    <a:pt x="49971" y="98980"/>
                  </a:cubicBezTo>
                  <a:cubicBezTo>
                    <a:pt x="45539" y="100184"/>
                    <a:pt x="40916" y="100786"/>
                    <a:pt x="36102" y="100786"/>
                  </a:cubicBezTo>
                  <a:cubicBezTo>
                    <a:pt x="26983" y="100786"/>
                    <a:pt x="19193" y="97746"/>
                    <a:pt x="12733" y="91666"/>
                  </a:cubicBezTo>
                  <a:lnTo>
                    <a:pt x="4565" y="100215"/>
                  </a:lnTo>
                  <a:cubicBezTo>
                    <a:pt x="4565" y="100596"/>
                    <a:pt x="4184" y="100786"/>
                    <a:pt x="3424" y="100786"/>
                  </a:cubicBezTo>
                  <a:lnTo>
                    <a:pt x="2094" y="100786"/>
                  </a:lnTo>
                  <a:cubicBezTo>
                    <a:pt x="828" y="100786"/>
                    <a:pt x="195" y="100152"/>
                    <a:pt x="195" y="98885"/>
                  </a:cubicBez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3A5CE0F-0F76-9653-AC72-7F5B77765EDD}"/>
                </a:ext>
              </a:extLst>
            </p:cNvPr>
            <p:cNvSpPr/>
            <p:nvPr/>
          </p:nvSpPr>
          <p:spPr>
            <a:xfrm>
              <a:off x="5161949" y="5010445"/>
              <a:ext cx="51296" cy="218867"/>
            </a:xfrm>
            <a:custGeom>
              <a:avLst/>
              <a:gdLst>
                <a:gd name="connsiteX0" fmla="*/ 2094 w 51296"/>
                <a:gd name="connsiteY0" fmla="*/ 219148 h 218867"/>
                <a:gd name="connsiteX1" fmla="*/ 195 w 51296"/>
                <a:gd name="connsiteY1" fmla="*/ 217249 h 218867"/>
                <a:gd name="connsiteX2" fmla="*/ 574 w 51296"/>
                <a:gd name="connsiteY2" fmla="*/ 215919 h 218867"/>
                <a:gd name="connsiteX3" fmla="*/ 38003 w 51296"/>
                <a:gd name="connsiteY3" fmla="*/ 109714 h 218867"/>
                <a:gd name="connsiteX4" fmla="*/ 954 w 51296"/>
                <a:gd name="connsiteY4" fmla="*/ 4080 h 218867"/>
                <a:gd name="connsiteX5" fmla="*/ 195 w 51296"/>
                <a:gd name="connsiteY5" fmla="*/ 2181 h 218867"/>
                <a:gd name="connsiteX6" fmla="*/ 765 w 51296"/>
                <a:gd name="connsiteY6" fmla="*/ 851 h 218867"/>
                <a:gd name="connsiteX7" fmla="*/ 2094 w 51296"/>
                <a:gd name="connsiteY7" fmla="*/ 280 h 218867"/>
                <a:gd name="connsiteX8" fmla="*/ 4184 w 51296"/>
                <a:gd name="connsiteY8" fmla="*/ 280 h 218867"/>
                <a:gd name="connsiteX9" fmla="*/ 5134 w 51296"/>
                <a:gd name="connsiteY9" fmla="*/ 661 h 218867"/>
                <a:gd name="connsiteX10" fmla="*/ 31353 w 51296"/>
                <a:gd name="connsiteY10" fmla="*/ 30774 h 218867"/>
                <a:gd name="connsiteX11" fmla="*/ 46647 w 51296"/>
                <a:gd name="connsiteY11" fmla="*/ 68677 h 218867"/>
                <a:gd name="connsiteX12" fmla="*/ 51491 w 51296"/>
                <a:gd name="connsiteY12" fmla="*/ 109714 h 218867"/>
                <a:gd name="connsiteX13" fmla="*/ 48927 w 51296"/>
                <a:gd name="connsiteY13" fmla="*/ 140303 h 218867"/>
                <a:gd name="connsiteX14" fmla="*/ 40662 w 51296"/>
                <a:gd name="connsiteY14" fmla="*/ 169846 h 218867"/>
                <a:gd name="connsiteX15" fmla="*/ 26128 w 51296"/>
                <a:gd name="connsiteY15" fmla="*/ 196730 h 218867"/>
                <a:gd name="connsiteX16" fmla="*/ 5134 w 51296"/>
                <a:gd name="connsiteY16" fmla="*/ 218769 h 218867"/>
                <a:gd name="connsiteX17" fmla="*/ 4184 w 51296"/>
                <a:gd name="connsiteY17" fmla="*/ 219148 h 218867"/>
                <a:gd name="connsiteX18" fmla="*/ 2094 w 51296"/>
                <a:gd name="connsiteY18" fmla="*/ 219148 h 21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296" h="218867">
                  <a:moveTo>
                    <a:pt x="2094" y="219148"/>
                  </a:moveTo>
                  <a:cubicBezTo>
                    <a:pt x="828" y="219148"/>
                    <a:pt x="195" y="218515"/>
                    <a:pt x="195" y="217249"/>
                  </a:cubicBezTo>
                  <a:cubicBezTo>
                    <a:pt x="195" y="216615"/>
                    <a:pt x="321" y="216173"/>
                    <a:pt x="574" y="215919"/>
                  </a:cubicBezTo>
                  <a:cubicBezTo>
                    <a:pt x="25526" y="191474"/>
                    <a:pt x="38003" y="156072"/>
                    <a:pt x="38003" y="109714"/>
                  </a:cubicBezTo>
                  <a:cubicBezTo>
                    <a:pt x="38003" y="63357"/>
                    <a:pt x="25654" y="28146"/>
                    <a:pt x="954" y="4080"/>
                  </a:cubicBezTo>
                  <a:cubicBezTo>
                    <a:pt x="447" y="3701"/>
                    <a:pt x="195" y="3068"/>
                    <a:pt x="195" y="2181"/>
                  </a:cubicBezTo>
                  <a:cubicBezTo>
                    <a:pt x="195" y="1674"/>
                    <a:pt x="384" y="1231"/>
                    <a:pt x="765" y="851"/>
                  </a:cubicBezTo>
                  <a:cubicBezTo>
                    <a:pt x="1144" y="470"/>
                    <a:pt x="1587" y="280"/>
                    <a:pt x="2094" y="280"/>
                  </a:cubicBezTo>
                  <a:lnTo>
                    <a:pt x="4184" y="280"/>
                  </a:lnTo>
                  <a:cubicBezTo>
                    <a:pt x="4565" y="280"/>
                    <a:pt x="4881" y="407"/>
                    <a:pt x="5134" y="661"/>
                  </a:cubicBezTo>
                  <a:cubicBezTo>
                    <a:pt x="15647" y="8894"/>
                    <a:pt x="24387" y="18931"/>
                    <a:pt x="31353" y="30774"/>
                  </a:cubicBezTo>
                  <a:cubicBezTo>
                    <a:pt x="38319" y="42617"/>
                    <a:pt x="43417" y="55251"/>
                    <a:pt x="46647" y="68677"/>
                  </a:cubicBezTo>
                  <a:cubicBezTo>
                    <a:pt x="49876" y="82103"/>
                    <a:pt x="51491" y="95782"/>
                    <a:pt x="51491" y="109714"/>
                  </a:cubicBezTo>
                  <a:cubicBezTo>
                    <a:pt x="51491" y="120101"/>
                    <a:pt x="50636" y="130298"/>
                    <a:pt x="48927" y="140303"/>
                  </a:cubicBezTo>
                  <a:cubicBezTo>
                    <a:pt x="47217" y="150309"/>
                    <a:pt x="44462" y="160156"/>
                    <a:pt x="40662" y="169846"/>
                  </a:cubicBezTo>
                  <a:cubicBezTo>
                    <a:pt x="36862" y="179536"/>
                    <a:pt x="32018" y="188497"/>
                    <a:pt x="26128" y="196730"/>
                  </a:cubicBezTo>
                  <a:cubicBezTo>
                    <a:pt x="20238" y="204963"/>
                    <a:pt x="13240" y="212309"/>
                    <a:pt x="5134" y="218769"/>
                  </a:cubicBezTo>
                  <a:cubicBezTo>
                    <a:pt x="4881" y="219022"/>
                    <a:pt x="4565" y="219148"/>
                    <a:pt x="4184" y="219148"/>
                  </a:cubicBezTo>
                  <a:lnTo>
                    <a:pt x="2094" y="219148"/>
                  </a:lnTo>
                  <a:close/>
                </a:path>
              </a:pathLst>
            </a:custGeom>
            <a:solidFill>
              <a:srgbClr val="262626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Graphic 4">
            <a:extLst>
              <a:ext uri="{FF2B5EF4-FFF2-40B4-BE49-F238E27FC236}">
                <a16:creationId xmlns:a16="http://schemas.microsoft.com/office/drawing/2014/main" id="{8C523983-8A91-FEC5-A001-16D8358FF471}"/>
              </a:ext>
            </a:extLst>
          </p:cNvPr>
          <p:cNvGrpSpPr/>
          <p:nvPr/>
        </p:nvGrpSpPr>
        <p:grpSpPr>
          <a:xfrm>
            <a:off x="1510238" y="1869672"/>
            <a:ext cx="36393" cy="2991801"/>
            <a:chOff x="2972784" y="1865024"/>
            <a:chExt cx="34167" cy="2808803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F2946C0-4FE2-4FE4-1B38-B7F7CFBD4378}"/>
                </a:ext>
              </a:extLst>
            </p:cNvPr>
            <p:cNvSpPr/>
            <p:nvPr/>
          </p:nvSpPr>
          <p:spPr>
            <a:xfrm>
              <a:off x="2972784" y="1865024"/>
              <a:ext cx="12159" cy="2808803"/>
            </a:xfrm>
            <a:custGeom>
              <a:avLst/>
              <a:gdLst>
                <a:gd name="connsiteX0" fmla="*/ 0 w 12159"/>
                <a:gd name="connsiteY0" fmla="*/ 2808803 h 2808803"/>
                <a:gd name="connsiteX1" fmla="*/ 0 w 12159"/>
                <a:gd name="connsiteY1" fmla="*/ 0 h 280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2808803">
                  <a:moveTo>
                    <a:pt x="0" y="2808803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0386965-585A-6F21-193F-AC63C0008612}"/>
                </a:ext>
              </a:extLst>
            </p:cNvPr>
            <p:cNvSpPr/>
            <p:nvPr/>
          </p:nvSpPr>
          <p:spPr>
            <a:xfrm>
              <a:off x="2972784" y="4673827"/>
              <a:ext cx="34167" cy="12159"/>
            </a:xfrm>
            <a:custGeom>
              <a:avLst/>
              <a:gdLst>
                <a:gd name="connsiteX0" fmla="*/ 0 w 34167"/>
                <a:gd name="connsiteY0" fmla="*/ 0 h 12159"/>
                <a:gd name="connsiteX1" fmla="*/ 34168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0" y="0"/>
                  </a:moveTo>
                  <a:lnTo>
                    <a:pt x="34168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4B78064-033C-B2E2-232A-7981CFB1F18D}"/>
                </a:ext>
              </a:extLst>
            </p:cNvPr>
            <p:cNvSpPr/>
            <p:nvPr/>
          </p:nvSpPr>
          <p:spPr>
            <a:xfrm>
              <a:off x="2972784" y="3295605"/>
              <a:ext cx="34167" cy="12159"/>
            </a:xfrm>
            <a:custGeom>
              <a:avLst/>
              <a:gdLst>
                <a:gd name="connsiteX0" fmla="*/ 0 w 34167"/>
                <a:gd name="connsiteY0" fmla="*/ 0 h 12159"/>
                <a:gd name="connsiteX1" fmla="*/ 34168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0" y="0"/>
                  </a:moveTo>
                  <a:lnTo>
                    <a:pt x="34168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60A78DE-68C2-FFED-4A50-8B6D2D19FF02}"/>
                </a:ext>
              </a:extLst>
            </p:cNvPr>
            <p:cNvSpPr/>
            <p:nvPr/>
          </p:nvSpPr>
          <p:spPr>
            <a:xfrm>
              <a:off x="2972784" y="1917371"/>
              <a:ext cx="34167" cy="12159"/>
            </a:xfrm>
            <a:custGeom>
              <a:avLst/>
              <a:gdLst>
                <a:gd name="connsiteX0" fmla="*/ 0 w 34167"/>
                <a:gd name="connsiteY0" fmla="*/ 0 h 12159"/>
                <a:gd name="connsiteX1" fmla="*/ 34168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0" y="0"/>
                  </a:moveTo>
                  <a:lnTo>
                    <a:pt x="34168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83D30C9-8FDF-62C4-ED20-D846C9CD628A}"/>
                </a:ext>
              </a:extLst>
            </p:cNvPr>
            <p:cNvSpPr/>
            <p:nvPr/>
          </p:nvSpPr>
          <p:spPr>
            <a:xfrm>
              <a:off x="2972784" y="4673827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D414836-1710-962E-9239-0DBCEDCD6EC8}"/>
                </a:ext>
              </a:extLst>
            </p:cNvPr>
            <p:cNvSpPr/>
            <p:nvPr/>
          </p:nvSpPr>
          <p:spPr>
            <a:xfrm>
              <a:off x="2972784" y="4214424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41EA562-9184-8453-3EC5-2D27EF82AB4A}"/>
                </a:ext>
              </a:extLst>
            </p:cNvPr>
            <p:cNvSpPr/>
            <p:nvPr/>
          </p:nvSpPr>
          <p:spPr>
            <a:xfrm>
              <a:off x="2972784" y="3755008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ED16230-0EEC-FBA0-FAE8-51F58BA94EEB}"/>
                </a:ext>
              </a:extLst>
            </p:cNvPr>
            <p:cNvSpPr/>
            <p:nvPr/>
          </p:nvSpPr>
          <p:spPr>
            <a:xfrm>
              <a:off x="2972784" y="3295605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5B592A1-7DCD-EBE8-1A2D-36252A31034C}"/>
                </a:ext>
              </a:extLst>
            </p:cNvPr>
            <p:cNvSpPr/>
            <p:nvPr/>
          </p:nvSpPr>
          <p:spPr>
            <a:xfrm>
              <a:off x="2972784" y="2836189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82D2CEE-1616-DC93-40DB-1B69440D7D22}"/>
                </a:ext>
              </a:extLst>
            </p:cNvPr>
            <p:cNvSpPr/>
            <p:nvPr/>
          </p:nvSpPr>
          <p:spPr>
            <a:xfrm>
              <a:off x="2972784" y="2376781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1C8CCD27-1FD1-3B51-C6D6-6D0190E9CB18}"/>
                </a:ext>
              </a:extLst>
            </p:cNvPr>
            <p:cNvSpPr/>
            <p:nvPr/>
          </p:nvSpPr>
          <p:spPr>
            <a:xfrm>
              <a:off x="2972784" y="1917371"/>
              <a:ext cx="17083" cy="12159"/>
            </a:xfrm>
            <a:custGeom>
              <a:avLst/>
              <a:gdLst>
                <a:gd name="connsiteX0" fmla="*/ 0 w 17083"/>
                <a:gd name="connsiteY0" fmla="*/ 0 h 12159"/>
                <a:gd name="connsiteX1" fmla="*/ 17084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0" y="0"/>
                  </a:moveTo>
                  <a:lnTo>
                    <a:pt x="17084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</p:grp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C0E75AD1-C8E8-72A8-A6B1-60680EB661DB}"/>
              </a:ext>
            </a:extLst>
          </p:cNvPr>
          <p:cNvSpPr/>
          <p:nvPr/>
        </p:nvSpPr>
        <p:spPr>
          <a:xfrm>
            <a:off x="1151907" y="4819533"/>
            <a:ext cx="102802" cy="131944"/>
          </a:xfrm>
          <a:custGeom>
            <a:avLst/>
            <a:gdLst>
              <a:gd name="connsiteX0" fmla="*/ 48 w 96514"/>
              <a:gd name="connsiteY0" fmla="*/ 124127 h 123873"/>
              <a:gd name="connsiteX1" fmla="*/ 48 w 96514"/>
              <a:gd name="connsiteY1" fmla="*/ 117287 h 123873"/>
              <a:gd name="connsiteX2" fmla="*/ 10972 w 96514"/>
              <a:gd name="connsiteY2" fmla="*/ 116148 h 123873"/>
              <a:gd name="connsiteX3" fmla="*/ 15247 w 96514"/>
              <a:gd name="connsiteY3" fmla="*/ 111018 h 123873"/>
              <a:gd name="connsiteX4" fmla="*/ 15247 w 96514"/>
              <a:gd name="connsiteY4" fmla="*/ 17163 h 123873"/>
              <a:gd name="connsiteX5" fmla="*/ 11447 w 96514"/>
              <a:gd name="connsiteY5" fmla="*/ 10514 h 123873"/>
              <a:gd name="connsiteX6" fmla="*/ 48 w 96514"/>
              <a:gd name="connsiteY6" fmla="*/ 9184 h 123873"/>
              <a:gd name="connsiteX7" fmla="*/ 48 w 96514"/>
              <a:gd name="connsiteY7" fmla="*/ 2344 h 123873"/>
              <a:gd name="connsiteX8" fmla="*/ 28737 w 96514"/>
              <a:gd name="connsiteY8" fmla="*/ 254 h 123873"/>
              <a:gd name="connsiteX9" fmla="*/ 28737 w 96514"/>
              <a:gd name="connsiteY9" fmla="*/ 12413 h 123873"/>
              <a:gd name="connsiteX10" fmla="*/ 41181 w 96514"/>
              <a:gd name="connsiteY10" fmla="*/ 3389 h 123873"/>
              <a:gd name="connsiteX11" fmla="*/ 56285 w 96514"/>
              <a:gd name="connsiteY11" fmla="*/ 254 h 123873"/>
              <a:gd name="connsiteX12" fmla="*/ 76899 w 96514"/>
              <a:gd name="connsiteY12" fmla="*/ 6523 h 123873"/>
              <a:gd name="connsiteX13" fmla="*/ 91338 w 96514"/>
              <a:gd name="connsiteY13" fmla="*/ 22863 h 123873"/>
              <a:gd name="connsiteX14" fmla="*/ 96563 w 96514"/>
              <a:gd name="connsiteY14" fmla="*/ 44332 h 123873"/>
              <a:gd name="connsiteX15" fmla="*/ 90768 w 96514"/>
              <a:gd name="connsiteY15" fmla="*/ 66275 h 123873"/>
              <a:gd name="connsiteX16" fmla="*/ 75094 w 96514"/>
              <a:gd name="connsiteY16" fmla="*/ 82519 h 123873"/>
              <a:gd name="connsiteX17" fmla="*/ 53245 w 96514"/>
              <a:gd name="connsiteY17" fmla="*/ 88599 h 123873"/>
              <a:gd name="connsiteX18" fmla="*/ 29306 w 96514"/>
              <a:gd name="connsiteY18" fmla="*/ 77010 h 123873"/>
              <a:gd name="connsiteX19" fmla="*/ 29306 w 96514"/>
              <a:gd name="connsiteY19" fmla="*/ 111018 h 123873"/>
              <a:gd name="connsiteX20" fmla="*/ 33676 w 96514"/>
              <a:gd name="connsiteY20" fmla="*/ 116148 h 123873"/>
              <a:gd name="connsiteX21" fmla="*/ 44505 w 96514"/>
              <a:gd name="connsiteY21" fmla="*/ 117287 h 123873"/>
              <a:gd name="connsiteX22" fmla="*/ 44505 w 96514"/>
              <a:gd name="connsiteY22" fmla="*/ 124127 h 123873"/>
              <a:gd name="connsiteX23" fmla="*/ 48 w 96514"/>
              <a:gd name="connsiteY23" fmla="*/ 124127 h 123873"/>
              <a:gd name="connsiteX24" fmla="*/ 29306 w 96514"/>
              <a:gd name="connsiteY24" fmla="*/ 67320 h 123873"/>
              <a:gd name="connsiteX25" fmla="*/ 38806 w 96514"/>
              <a:gd name="connsiteY25" fmla="*/ 78815 h 123873"/>
              <a:gd name="connsiteX26" fmla="*/ 52105 w 96514"/>
              <a:gd name="connsiteY26" fmla="*/ 83279 h 123873"/>
              <a:gd name="connsiteX27" fmla="*/ 64074 w 96514"/>
              <a:gd name="connsiteY27" fmla="*/ 79670 h 123873"/>
              <a:gd name="connsiteX28" fmla="*/ 72718 w 96514"/>
              <a:gd name="connsiteY28" fmla="*/ 69980 h 123873"/>
              <a:gd name="connsiteX29" fmla="*/ 77943 w 96514"/>
              <a:gd name="connsiteY29" fmla="*/ 57251 h 123873"/>
              <a:gd name="connsiteX30" fmla="*/ 79654 w 96514"/>
              <a:gd name="connsiteY30" fmla="*/ 44332 h 123873"/>
              <a:gd name="connsiteX31" fmla="*/ 76804 w 96514"/>
              <a:gd name="connsiteY31" fmla="*/ 27423 h 123873"/>
              <a:gd name="connsiteX32" fmla="*/ 68255 w 96514"/>
              <a:gd name="connsiteY32" fmla="*/ 12129 h 123873"/>
              <a:gd name="connsiteX33" fmla="*/ 54384 w 96514"/>
              <a:gd name="connsiteY33" fmla="*/ 5954 h 123873"/>
              <a:gd name="connsiteX34" fmla="*/ 39850 w 96514"/>
              <a:gd name="connsiteY34" fmla="*/ 9944 h 123873"/>
              <a:gd name="connsiteX35" fmla="*/ 29306 w 96514"/>
              <a:gd name="connsiteY35" fmla="*/ 20963 h 123873"/>
              <a:gd name="connsiteX36" fmla="*/ 29306 w 96514"/>
              <a:gd name="connsiteY36" fmla="*/ 67320 h 123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6514" h="123873">
                <a:moveTo>
                  <a:pt x="48" y="124127"/>
                </a:moveTo>
                <a:lnTo>
                  <a:pt x="48" y="117287"/>
                </a:lnTo>
                <a:cubicBezTo>
                  <a:pt x="4481" y="117287"/>
                  <a:pt x="8123" y="116908"/>
                  <a:pt x="10972" y="116148"/>
                </a:cubicBezTo>
                <a:cubicBezTo>
                  <a:pt x="13822" y="115388"/>
                  <a:pt x="15247" y="113678"/>
                  <a:pt x="15247" y="111018"/>
                </a:cubicBezTo>
                <a:lnTo>
                  <a:pt x="15247" y="17163"/>
                </a:lnTo>
                <a:cubicBezTo>
                  <a:pt x="15247" y="13616"/>
                  <a:pt x="13980" y="11400"/>
                  <a:pt x="11447" y="10514"/>
                </a:cubicBezTo>
                <a:cubicBezTo>
                  <a:pt x="8915" y="9627"/>
                  <a:pt x="5115" y="9184"/>
                  <a:pt x="48" y="9184"/>
                </a:cubicBezTo>
                <a:lnTo>
                  <a:pt x="48" y="2344"/>
                </a:lnTo>
                <a:lnTo>
                  <a:pt x="28737" y="254"/>
                </a:lnTo>
                <a:lnTo>
                  <a:pt x="28737" y="12413"/>
                </a:lnTo>
                <a:cubicBezTo>
                  <a:pt x="32284" y="8487"/>
                  <a:pt x="36431" y="5478"/>
                  <a:pt x="41181" y="3389"/>
                </a:cubicBezTo>
                <a:cubicBezTo>
                  <a:pt x="45930" y="1299"/>
                  <a:pt x="50965" y="254"/>
                  <a:pt x="56285" y="254"/>
                </a:cubicBezTo>
                <a:cubicBezTo>
                  <a:pt x="63885" y="254"/>
                  <a:pt x="70756" y="2344"/>
                  <a:pt x="76899" y="6523"/>
                </a:cubicBezTo>
                <a:cubicBezTo>
                  <a:pt x="83042" y="10704"/>
                  <a:pt x="87854" y="16150"/>
                  <a:pt x="91338" y="22863"/>
                </a:cubicBezTo>
                <a:cubicBezTo>
                  <a:pt x="94822" y="29576"/>
                  <a:pt x="96563" y="36732"/>
                  <a:pt x="96563" y="44332"/>
                </a:cubicBezTo>
                <a:cubicBezTo>
                  <a:pt x="96563" y="52185"/>
                  <a:pt x="94631" y="59499"/>
                  <a:pt x="90768" y="66275"/>
                </a:cubicBezTo>
                <a:cubicBezTo>
                  <a:pt x="86905" y="73051"/>
                  <a:pt x="81681" y="78466"/>
                  <a:pt x="75094" y="82519"/>
                </a:cubicBezTo>
                <a:cubicBezTo>
                  <a:pt x="68508" y="86572"/>
                  <a:pt x="61225" y="88599"/>
                  <a:pt x="53245" y="88599"/>
                </a:cubicBezTo>
                <a:cubicBezTo>
                  <a:pt x="43872" y="88599"/>
                  <a:pt x="35893" y="84736"/>
                  <a:pt x="29306" y="77010"/>
                </a:cubicBezTo>
                <a:lnTo>
                  <a:pt x="29306" y="111018"/>
                </a:lnTo>
                <a:cubicBezTo>
                  <a:pt x="29306" y="113678"/>
                  <a:pt x="30763" y="115388"/>
                  <a:pt x="33676" y="116148"/>
                </a:cubicBezTo>
                <a:cubicBezTo>
                  <a:pt x="36589" y="116908"/>
                  <a:pt x="40199" y="117287"/>
                  <a:pt x="44505" y="117287"/>
                </a:cubicBezTo>
                <a:lnTo>
                  <a:pt x="44505" y="124127"/>
                </a:lnTo>
                <a:lnTo>
                  <a:pt x="48" y="124127"/>
                </a:lnTo>
                <a:close/>
                <a:moveTo>
                  <a:pt x="29306" y="67320"/>
                </a:moveTo>
                <a:cubicBezTo>
                  <a:pt x="31586" y="72007"/>
                  <a:pt x="34753" y="75839"/>
                  <a:pt x="38806" y="78815"/>
                </a:cubicBezTo>
                <a:cubicBezTo>
                  <a:pt x="42859" y="81791"/>
                  <a:pt x="47292" y="83279"/>
                  <a:pt x="52105" y="83279"/>
                </a:cubicBezTo>
                <a:cubicBezTo>
                  <a:pt x="56664" y="83279"/>
                  <a:pt x="60654" y="82076"/>
                  <a:pt x="64074" y="79670"/>
                </a:cubicBezTo>
                <a:cubicBezTo>
                  <a:pt x="67495" y="77263"/>
                  <a:pt x="70375" y="74033"/>
                  <a:pt x="72718" y="69980"/>
                </a:cubicBezTo>
                <a:cubicBezTo>
                  <a:pt x="75061" y="65927"/>
                  <a:pt x="76804" y="61684"/>
                  <a:pt x="77943" y="57251"/>
                </a:cubicBezTo>
                <a:cubicBezTo>
                  <a:pt x="79084" y="52818"/>
                  <a:pt x="79654" y="48511"/>
                  <a:pt x="79654" y="44332"/>
                </a:cubicBezTo>
                <a:cubicBezTo>
                  <a:pt x="79654" y="39139"/>
                  <a:pt x="78704" y="33502"/>
                  <a:pt x="76804" y="27423"/>
                </a:cubicBezTo>
                <a:cubicBezTo>
                  <a:pt x="74903" y="21343"/>
                  <a:pt x="72054" y="16245"/>
                  <a:pt x="68255" y="12129"/>
                </a:cubicBezTo>
                <a:cubicBezTo>
                  <a:pt x="64455" y="8012"/>
                  <a:pt x="59831" y="5954"/>
                  <a:pt x="54384" y="5954"/>
                </a:cubicBezTo>
                <a:cubicBezTo>
                  <a:pt x="49065" y="5954"/>
                  <a:pt x="44221" y="7284"/>
                  <a:pt x="39850" y="9944"/>
                </a:cubicBezTo>
                <a:cubicBezTo>
                  <a:pt x="35482" y="12603"/>
                  <a:pt x="31966" y="16276"/>
                  <a:pt x="29306" y="20963"/>
                </a:cubicBezTo>
                <a:lnTo>
                  <a:pt x="29306" y="67320"/>
                </a:lnTo>
                <a:close/>
              </a:path>
            </a:pathLst>
          </a:custGeom>
          <a:solidFill>
            <a:srgbClr val="000000"/>
          </a:solidFill>
          <a:ln w="12144" cap="sq">
            <a:noFill/>
            <a:prstDash val="solid"/>
            <a:miter/>
          </a:ln>
        </p:spPr>
        <p:txBody>
          <a:bodyPr rtlCol="0" anchor="ctr"/>
          <a:lstStyle/>
          <a:p>
            <a:pPr algn="r"/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81180A56-4050-5015-F7D1-60D8F5569D14}"/>
              </a:ext>
            </a:extLst>
          </p:cNvPr>
          <p:cNvSpPr/>
          <p:nvPr/>
        </p:nvSpPr>
        <p:spPr>
          <a:xfrm>
            <a:off x="1267841" y="4819533"/>
            <a:ext cx="162703" cy="91671"/>
          </a:xfrm>
          <a:custGeom>
            <a:avLst/>
            <a:gdLst>
              <a:gd name="connsiteX0" fmla="*/ 48 w 152751"/>
              <a:gd name="connsiteY0" fmla="*/ 86319 h 86064"/>
              <a:gd name="connsiteX1" fmla="*/ 48 w 152751"/>
              <a:gd name="connsiteY1" fmla="*/ 79479 h 86064"/>
              <a:gd name="connsiteX2" fmla="*/ 10972 w 152751"/>
              <a:gd name="connsiteY2" fmla="*/ 78435 h 86064"/>
              <a:gd name="connsiteX3" fmla="*/ 15247 w 152751"/>
              <a:gd name="connsiteY3" fmla="*/ 73210 h 86064"/>
              <a:gd name="connsiteX4" fmla="*/ 15247 w 152751"/>
              <a:gd name="connsiteY4" fmla="*/ 20203 h 86064"/>
              <a:gd name="connsiteX5" fmla="*/ 13633 w 152751"/>
              <a:gd name="connsiteY5" fmla="*/ 12603 h 86064"/>
              <a:gd name="connsiteX6" fmla="*/ 9073 w 152751"/>
              <a:gd name="connsiteY6" fmla="*/ 9754 h 86064"/>
              <a:gd name="connsiteX7" fmla="*/ 48 w 152751"/>
              <a:gd name="connsiteY7" fmla="*/ 9184 h 86064"/>
              <a:gd name="connsiteX8" fmla="*/ 48 w 152751"/>
              <a:gd name="connsiteY8" fmla="*/ 2344 h 86064"/>
              <a:gd name="connsiteX9" fmla="*/ 28167 w 152751"/>
              <a:gd name="connsiteY9" fmla="*/ 254 h 86064"/>
              <a:gd name="connsiteX10" fmla="*/ 28167 w 152751"/>
              <a:gd name="connsiteY10" fmla="*/ 19253 h 86064"/>
              <a:gd name="connsiteX11" fmla="*/ 39756 w 152751"/>
              <a:gd name="connsiteY11" fmla="*/ 5574 h 86064"/>
              <a:gd name="connsiteX12" fmla="*/ 56475 w 152751"/>
              <a:gd name="connsiteY12" fmla="*/ 254 h 86064"/>
              <a:gd name="connsiteX13" fmla="*/ 82694 w 152751"/>
              <a:gd name="connsiteY13" fmla="*/ 18493 h 86064"/>
              <a:gd name="connsiteX14" fmla="*/ 94188 w 152751"/>
              <a:gd name="connsiteY14" fmla="*/ 5289 h 86064"/>
              <a:gd name="connsiteX15" fmla="*/ 110623 w 152751"/>
              <a:gd name="connsiteY15" fmla="*/ 254 h 86064"/>
              <a:gd name="connsiteX16" fmla="*/ 125441 w 152751"/>
              <a:gd name="connsiteY16" fmla="*/ 3104 h 86064"/>
              <a:gd name="connsiteX17" fmla="*/ 134561 w 152751"/>
              <a:gd name="connsiteY17" fmla="*/ 11843 h 86064"/>
              <a:gd name="connsiteX18" fmla="*/ 137600 w 152751"/>
              <a:gd name="connsiteY18" fmla="*/ 26473 h 86064"/>
              <a:gd name="connsiteX19" fmla="*/ 137600 w 152751"/>
              <a:gd name="connsiteY19" fmla="*/ 73210 h 86064"/>
              <a:gd name="connsiteX20" fmla="*/ 141876 w 152751"/>
              <a:gd name="connsiteY20" fmla="*/ 78435 h 86064"/>
              <a:gd name="connsiteX21" fmla="*/ 152800 w 152751"/>
              <a:gd name="connsiteY21" fmla="*/ 79479 h 86064"/>
              <a:gd name="connsiteX22" fmla="*/ 152800 w 152751"/>
              <a:gd name="connsiteY22" fmla="*/ 86319 h 86064"/>
              <a:gd name="connsiteX23" fmla="*/ 108152 w 152751"/>
              <a:gd name="connsiteY23" fmla="*/ 86319 h 86064"/>
              <a:gd name="connsiteX24" fmla="*/ 108152 w 152751"/>
              <a:gd name="connsiteY24" fmla="*/ 79479 h 86064"/>
              <a:gd name="connsiteX25" fmla="*/ 119077 w 152751"/>
              <a:gd name="connsiteY25" fmla="*/ 78435 h 86064"/>
              <a:gd name="connsiteX26" fmla="*/ 123351 w 152751"/>
              <a:gd name="connsiteY26" fmla="*/ 73210 h 86064"/>
              <a:gd name="connsiteX27" fmla="*/ 123351 w 152751"/>
              <a:gd name="connsiteY27" fmla="*/ 27042 h 86064"/>
              <a:gd name="connsiteX28" fmla="*/ 120597 w 152751"/>
              <a:gd name="connsiteY28" fmla="*/ 11369 h 86064"/>
              <a:gd name="connsiteX29" fmla="*/ 109292 w 152751"/>
              <a:gd name="connsiteY29" fmla="*/ 5384 h 86064"/>
              <a:gd name="connsiteX30" fmla="*/ 90768 w 152751"/>
              <a:gd name="connsiteY30" fmla="*/ 14409 h 86064"/>
              <a:gd name="connsiteX31" fmla="*/ 83454 w 152751"/>
              <a:gd name="connsiteY31" fmla="*/ 34833 h 86064"/>
              <a:gd name="connsiteX32" fmla="*/ 83454 w 152751"/>
              <a:gd name="connsiteY32" fmla="*/ 73210 h 86064"/>
              <a:gd name="connsiteX33" fmla="*/ 87728 w 152751"/>
              <a:gd name="connsiteY33" fmla="*/ 78435 h 86064"/>
              <a:gd name="connsiteX34" fmla="*/ 98653 w 152751"/>
              <a:gd name="connsiteY34" fmla="*/ 79479 h 86064"/>
              <a:gd name="connsiteX35" fmla="*/ 98653 w 152751"/>
              <a:gd name="connsiteY35" fmla="*/ 86319 h 86064"/>
              <a:gd name="connsiteX36" fmla="*/ 54195 w 152751"/>
              <a:gd name="connsiteY36" fmla="*/ 86319 h 86064"/>
              <a:gd name="connsiteX37" fmla="*/ 54195 w 152751"/>
              <a:gd name="connsiteY37" fmla="*/ 79479 h 86064"/>
              <a:gd name="connsiteX38" fmla="*/ 65120 w 152751"/>
              <a:gd name="connsiteY38" fmla="*/ 78435 h 86064"/>
              <a:gd name="connsiteX39" fmla="*/ 69394 w 152751"/>
              <a:gd name="connsiteY39" fmla="*/ 73210 h 86064"/>
              <a:gd name="connsiteX40" fmla="*/ 69394 w 152751"/>
              <a:gd name="connsiteY40" fmla="*/ 27042 h 86064"/>
              <a:gd name="connsiteX41" fmla="*/ 66640 w 152751"/>
              <a:gd name="connsiteY41" fmla="*/ 11464 h 86064"/>
              <a:gd name="connsiteX42" fmla="*/ 55335 w 152751"/>
              <a:gd name="connsiteY42" fmla="*/ 5384 h 86064"/>
              <a:gd name="connsiteX43" fmla="*/ 36716 w 152751"/>
              <a:gd name="connsiteY43" fmla="*/ 14409 h 86064"/>
              <a:gd name="connsiteX44" fmla="*/ 29497 w 152751"/>
              <a:gd name="connsiteY44" fmla="*/ 34833 h 86064"/>
              <a:gd name="connsiteX45" fmla="*/ 29497 w 152751"/>
              <a:gd name="connsiteY45" fmla="*/ 73210 h 86064"/>
              <a:gd name="connsiteX46" fmla="*/ 33771 w 152751"/>
              <a:gd name="connsiteY46" fmla="*/ 78435 h 86064"/>
              <a:gd name="connsiteX47" fmla="*/ 44506 w 152751"/>
              <a:gd name="connsiteY47" fmla="*/ 79479 h 86064"/>
              <a:gd name="connsiteX48" fmla="*/ 44506 w 152751"/>
              <a:gd name="connsiteY48" fmla="*/ 86319 h 86064"/>
              <a:gd name="connsiteX49" fmla="*/ 48 w 152751"/>
              <a:gd name="connsiteY49" fmla="*/ 86319 h 8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52751" h="86064">
                <a:moveTo>
                  <a:pt x="48" y="86319"/>
                </a:moveTo>
                <a:lnTo>
                  <a:pt x="48" y="79479"/>
                </a:lnTo>
                <a:cubicBezTo>
                  <a:pt x="4481" y="79479"/>
                  <a:pt x="8123" y="79131"/>
                  <a:pt x="10972" y="78435"/>
                </a:cubicBezTo>
                <a:cubicBezTo>
                  <a:pt x="13822" y="77738"/>
                  <a:pt x="15247" y="75997"/>
                  <a:pt x="15247" y="73210"/>
                </a:cubicBezTo>
                <a:lnTo>
                  <a:pt x="15247" y="20203"/>
                </a:lnTo>
                <a:cubicBezTo>
                  <a:pt x="15247" y="16656"/>
                  <a:pt x="14709" y="14123"/>
                  <a:pt x="13633" y="12603"/>
                </a:cubicBezTo>
                <a:cubicBezTo>
                  <a:pt x="12556" y="11083"/>
                  <a:pt x="11037" y="10133"/>
                  <a:pt x="9073" y="9754"/>
                </a:cubicBezTo>
                <a:cubicBezTo>
                  <a:pt x="7109" y="9374"/>
                  <a:pt x="4101" y="9184"/>
                  <a:pt x="48" y="9184"/>
                </a:cubicBezTo>
                <a:lnTo>
                  <a:pt x="48" y="2344"/>
                </a:lnTo>
                <a:lnTo>
                  <a:pt x="28167" y="254"/>
                </a:lnTo>
                <a:lnTo>
                  <a:pt x="28167" y="19253"/>
                </a:lnTo>
                <a:cubicBezTo>
                  <a:pt x="30826" y="13680"/>
                  <a:pt x="34689" y="9120"/>
                  <a:pt x="39756" y="5574"/>
                </a:cubicBezTo>
                <a:cubicBezTo>
                  <a:pt x="44822" y="2027"/>
                  <a:pt x="50395" y="254"/>
                  <a:pt x="56475" y="254"/>
                </a:cubicBezTo>
                <a:cubicBezTo>
                  <a:pt x="71421" y="254"/>
                  <a:pt x="80161" y="6334"/>
                  <a:pt x="82694" y="18493"/>
                </a:cubicBezTo>
                <a:cubicBezTo>
                  <a:pt x="85353" y="13046"/>
                  <a:pt x="89185" y="8645"/>
                  <a:pt x="94188" y="5289"/>
                </a:cubicBezTo>
                <a:cubicBezTo>
                  <a:pt x="99191" y="1932"/>
                  <a:pt x="104669" y="254"/>
                  <a:pt x="110623" y="254"/>
                </a:cubicBezTo>
                <a:cubicBezTo>
                  <a:pt x="116448" y="254"/>
                  <a:pt x="121388" y="1204"/>
                  <a:pt x="125441" y="3104"/>
                </a:cubicBezTo>
                <a:cubicBezTo>
                  <a:pt x="129494" y="5004"/>
                  <a:pt x="132534" y="7917"/>
                  <a:pt x="134561" y="11843"/>
                </a:cubicBezTo>
                <a:cubicBezTo>
                  <a:pt x="136587" y="15770"/>
                  <a:pt x="137600" y="20646"/>
                  <a:pt x="137600" y="26473"/>
                </a:cubicBezTo>
                <a:lnTo>
                  <a:pt x="137600" y="73210"/>
                </a:lnTo>
                <a:cubicBezTo>
                  <a:pt x="137600" y="75997"/>
                  <a:pt x="139026" y="77738"/>
                  <a:pt x="141876" y="78435"/>
                </a:cubicBezTo>
                <a:cubicBezTo>
                  <a:pt x="144725" y="79131"/>
                  <a:pt x="148366" y="79479"/>
                  <a:pt x="152800" y="79479"/>
                </a:cubicBezTo>
                <a:lnTo>
                  <a:pt x="152800" y="86319"/>
                </a:lnTo>
                <a:lnTo>
                  <a:pt x="108152" y="86319"/>
                </a:lnTo>
                <a:lnTo>
                  <a:pt x="108152" y="79479"/>
                </a:lnTo>
                <a:cubicBezTo>
                  <a:pt x="112585" y="79479"/>
                  <a:pt x="116227" y="79131"/>
                  <a:pt x="119077" y="78435"/>
                </a:cubicBezTo>
                <a:cubicBezTo>
                  <a:pt x="121926" y="77738"/>
                  <a:pt x="123351" y="75997"/>
                  <a:pt x="123351" y="73210"/>
                </a:cubicBezTo>
                <a:lnTo>
                  <a:pt x="123351" y="27042"/>
                </a:lnTo>
                <a:cubicBezTo>
                  <a:pt x="123351" y="20583"/>
                  <a:pt x="122433" y="15359"/>
                  <a:pt x="120597" y="11369"/>
                </a:cubicBezTo>
                <a:cubicBezTo>
                  <a:pt x="118760" y="7379"/>
                  <a:pt x="114992" y="5384"/>
                  <a:pt x="109292" y="5384"/>
                </a:cubicBezTo>
                <a:cubicBezTo>
                  <a:pt x="101819" y="5384"/>
                  <a:pt x="95644" y="8392"/>
                  <a:pt x="90768" y="14409"/>
                </a:cubicBezTo>
                <a:cubicBezTo>
                  <a:pt x="85892" y="20425"/>
                  <a:pt x="83454" y="27233"/>
                  <a:pt x="83454" y="34833"/>
                </a:cubicBezTo>
                <a:lnTo>
                  <a:pt x="83454" y="73210"/>
                </a:lnTo>
                <a:cubicBezTo>
                  <a:pt x="83454" y="75997"/>
                  <a:pt x="84878" y="77738"/>
                  <a:pt x="87728" y="78435"/>
                </a:cubicBezTo>
                <a:cubicBezTo>
                  <a:pt x="90578" y="79131"/>
                  <a:pt x="94220" y="79479"/>
                  <a:pt x="98653" y="79479"/>
                </a:cubicBezTo>
                <a:lnTo>
                  <a:pt x="98653" y="86319"/>
                </a:lnTo>
                <a:lnTo>
                  <a:pt x="54195" y="86319"/>
                </a:lnTo>
                <a:lnTo>
                  <a:pt x="54195" y="79479"/>
                </a:lnTo>
                <a:cubicBezTo>
                  <a:pt x="58628" y="79479"/>
                  <a:pt x="62270" y="79131"/>
                  <a:pt x="65120" y="78435"/>
                </a:cubicBezTo>
                <a:cubicBezTo>
                  <a:pt x="67969" y="77738"/>
                  <a:pt x="69394" y="75997"/>
                  <a:pt x="69394" y="73210"/>
                </a:cubicBezTo>
                <a:lnTo>
                  <a:pt x="69394" y="27042"/>
                </a:lnTo>
                <a:cubicBezTo>
                  <a:pt x="69394" y="20710"/>
                  <a:pt x="68476" y="15517"/>
                  <a:pt x="66640" y="11464"/>
                </a:cubicBezTo>
                <a:cubicBezTo>
                  <a:pt x="64803" y="7411"/>
                  <a:pt x="61035" y="5384"/>
                  <a:pt x="55335" y="5384"/>
                </a:cubicBezTo>
                <a:cubicBezTo>
                  <a:pt x="47736" y="5384"/>
                  <a:pt x="41529" y="8392"/>
                  <a:pt x="36716" y="14409"/>
                </a:cubicBezTo>
                <a:cubicBezTo>
                  <a:pt x="31903" y="20425"/>
                  <a:pt x="29497" y="27233"/>
                  <a:pt x="29497" y="34833"/>
                </a:cubicBezTo>
                <a:lnTo>
                  <a:pt x="29497" y="73210"/>
                </a:lnTo>
                <a:cubicBezTo>
                  <a:pt x="29497" y="75997"/>
                  <a:pt x="30922" y="77738"/>
                  <a:pt x="33771" y="78435"/>
                </a:cubicBezTo>
                <a:cubicBezTo>
                  <a:pt x="36621" y="79131"/>
                  <a:pt x="40199" y="79479"/>
                  <a:pt x="44506" y="79479"/>
                </a:cubicBezTo>
                <a:lnTo>
                  <a:pt x="44506" y="86319"/>
                </a:lnTo>
                <a:lnTo>
                  <a:pt x="48" y="86319"/>
                </a:lnTo>
                <a:close/>
              </a:path>
            </a:pathLst>
          </a:custGeom>
          <a:solidFill>
            <a:srgbClr val="000000"/>
          </a:solidFill>
          <a:ln w="12144" cap="sq">
            <a:noFill/>
            <a:prstDash val="solid"/>
            <a:miter/>
          </a:ln>
        </p:spPr>
        <p:txBody>
          <a:bodyPr rtlCol="0" anchor="ctr"/>
          <a:lstStyle/>
          <a:p>
            <a:pPr algn="r"/>
            <a:endParaRPr lang="en-US"/>
          </a:p>
        </p:txBody>
      </p:sp>
      <p:grpSp>
        <p:nvGrpSpPr>
          <p:cNvPr id="3392" name="Graphic 4">
            <a:extLst>
              <a:ext uri="{FF2B5EF4-FFF2-40B4-BE49-F238E27FC236}">
                <a16:creationId xmlns:a16="http://schemas.microsoft.com/office/drawing/2014/main" id="{EBDBE873-2E91-9D58-0472-1A7C337BC50F}"/>
              </a:ext>
            </a:extLst>
          </p:cNvPr>
          <p:cNvGrpSpPr/>
          <p:nvPr/>
        </p:nvGrpSpPr>
        <p:grpSpPr>
          <a:xfrm>
            <a:off x="1152717" y="3351517"/>
            <a:ext cx="277828" cy="91671"/>
            <a:chOff x="2637131" y="3256230"/>
            <a:chExt cx="260834" cy="86064"/>
          </a:xfrm>
          <a:solidFill>
            <a:srgbClr val="000000"/>
          </a:solidFill>
        </p:grpSpPr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F8A69CA6-D471-A261-4467-FFE954FB7C12}"/>
                </a:ext>
              </a:extLst>
            </p:cNvPr>
            <p:cNvSpPr/>
            <p:nvPr/>
          </p:nvSpPr>
          <p:spPr>
            <a:xfrm>
              <a:off x="2637131" y="3256230"/>
              <a:ext cx="98604" cy="86064"/>
            </a:xfrm>
            <a:custGeom>
              <a:avLst/>
              <a:gdLst>
                <a:gd name="connsiteX0" fmla="*/ 48 w 98604"/>
                <a:gd name="connsiteY0" fmla="*/ 86206 h 86064"/>
                <a:gd name="connsiteX1" fmla="*/ 48 w 98604"/>
                <a:gd name="connsiteY1" fmla="*/ 79366 h 86064"/>
                <a:gd name="connsiteX2" fmla="*/ 10972 w 98604"/>
                <a:gd name="connsiteY2" fmla="*/ 78321 h 86064"/>
                <a:gd name="connsiteX3" fmla="*/ 15247 w 98604"/>
                <a:gd name="connsiteY3" fmla="*/ 73097 h 86064"/>
                <a:gd name="connsiteX4" fmla="*/ 15247 w 98604"/>
                <a:gd name="connsiteY4" fmla="*/ 20089 h 86064"/>
                <a:gd name="connsiteX5" fmla="*/ 13633 w 98604"/>
                <a:gd name="connsiteY5" fmla="*/ 12490 h 86064"/>
                <a:gd name="connsiteX6" fmla="*/ 9073 w 98604"/>
                <a:gd name="connsiteY6" fmla="*/ 9641 h 86064"/>
                <a:gd name="connsiteX7" fmla="*/ 48 w 98604"/>
                <a:gd name="connsiteY7" fmla="*/ 9070 h 86064"/>
                <a:gd name="connsiteX8" fmla="*/ 48 w 98604"/>
                <a:gd name="connsiteY8" fmla="*/ 2231 h 86064"/>
                <a:gd name="connsiteX9" fmla="*/ 28167 w 98604"/>
                <a:gd name="connsiteY9" fmla="*/ 141 h 86064"/>
                <a:gd name="connsiteX10" fmla="*/ 28167 w 98604"/>
                <a:gd name="connsiteY10" fmla="*/ 19140 h 86064"/>
                <a:gd name="connsiteX11" fmla="*/ 39756 w 98604"/>
                <a:gd name="connsiteY11" fmla="*/ 5460 h 86064"/>
                <a:gd name="connsiteX12" fmla="*/ 56475 w 98604"/>
                <a:gd name="connsiteY12" fmla="*/ 141 h 86064"/>
                <a:gd name="connsiteX13" fmla="*/ 76709 w 98604"/>
                <a:gd name="connsiteY13" fmla="*/ 6601 h 86064"/>
                <a:gd name="connsiteX14" fmla="*/ 83454 w 98604"/>
                <a:gd name="connsiteY14" fmla="*/ 26360 h 86064"/>
                <a:gd name="connsiteX15" fmla="*/ 83454 w 98604"/>
                <a:gd name="connsiteY15" fmla="*/ 73097 h 86064"/>
                <a:gd name="connsiteX16" fmla="*/ 87728 w 98604"/>
                <a:gd name="connsiteY16" fmla="*/ 78321 h 86064"/>
                <a:gd name="connsiteX17" fmla="*/ 98653 w 98604"/>
                <a:gd name="connsiteY17" fmla="*/ 79366 h 86064"/>
                <a:gd name="connsiteX18" fmla="*/ 98653 w 98604"/>
                <a:gd name="connsiteY18" fmla="*/ 86206 h 86064"/>
                <a:gd name="connsiteX19" fmla="*/ 54195 w 98604"/>
                <a:gd name="connsiteY19" fmla="*/ 86206 h 86064"/>
                <a:gd name="connsiteX20" fmla="*/ 54195 w 98604"/>
                <a:gd name="connsiteY20" fmla="*/ 79366 h 86064"/>
                <a:gd name="connsiteX21" fmla="*/ 65119 w 98604"/>
                <a:gd name="connsiteY21" fmla="*/ 78321 h 86064"/>
                <a:gd name="connsiteX22" fmla="*/ 69394 w 98604"/>
                <a:gd name="connsiteY22" fmla="*/ 73097 h 86064"/>
                <a:gd name="connsiteX23" fmla="*/ 69394 w 98604"/>
                <a:gd name="connsiteY23" fmla="*/ 26929 h 86064"/>
                <a:gd name="connsiteX24" fmla="*/ 66639 w 98604"/>
                <a:gd name="connsiteY24" fmla="*/ 11350 h 86064"/>
                <a:gd name="connsiteX25" fmla="*/ 55335 w 98604"/>
                <a:gd name="connsiteY25" fmla="*/ 5271 h 86064"/>
                <a:gd name="connsiteX26" fmla="*/ 36716 w 98604"/>
                <a:gd name="connsiteY26" fmla="*/ 14295 h 86064"/>
                <a:gd name="connsiteX27" fmla="*/ 29497 w 98604"/>
                <a:gd name="connsiteY27" fmla="*/ 34719 h 86064"/>
                <a:gd name="connsiteX28" fmla="*/ 29497 w 98604"/>
                <a:gd name="connsiteY28" fmla="*/ 73097 h 86064"/>
                <a:gd name="connsiteX29" fmla="*/ 33771 w 98604"/>
                <a:gd name="connsiteY29" fmla="*/ 78321 h 86064"/>
                <a:gd name="connsiteX30" fmla="*/ 44505 w 98604"/>
                <a:gd name="connsiteY30" fmla="*/ 79366 h 86064"/>
                <a:gd name="connsiteX31" fmla="*/ 44505 w 98604"/>
                <a:gd name="connsiteY31" fmla="*/ 86206 h 86064"/>
                <a:gd name="connsiteX32" fmla="*/ 48 w 98604"/>
                <a:gd name="connsiteY32" fmla="*/ 86206 h 8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8604" h="86064">
                  <a:moveTo>
                    <a:pt x="48" y="86206"/>
                  </a:moveTo>
                  <a:lnTo>
                    <a:pt x="48" y="79366"/>
                  </a:lnTo>
                  <a:cubicBezTo>
                    <a:pt x="4481" y="79366"/>
                    <a:pt x="8123" y="79018"/>
                    <a:pt x="10972" y="78321"/>
                  </a:cubicBezTo>
                  <a:cubicBezTo>
                    <a:pt x="13822" y="77625"/>
                    <a:pt x="15247" y="75883"/>
                    <a:pt x="15247" y="73097"/>
                  </a:cubicBezTo>
                  <a:lnTo>
                    <a:pt x="15247" y="20089"/>
                  </a:lnTo>
                  <a:cubicBezTo>
                    <a:pt x="15247" y="16543"/>
                    <a:pt x="14709" y="14010"/>
                    <a:pt x="13633" y="12490"/>
                  </a:cubicBezTo>
                  <a:cubicBezTo>
                    <a:pt x="12556" y="10970"/>
                    <a:pt x="11037" y="10020"/>
                    <a:pt x="9073" y="9641"/>
                  </a:cubicBezTo>
                  <a:cubicBezTo>
                    <a:pt x="7109" y="9261"/>
                    <a:pt x="4101" y="9070"/>
                    <a:pt x="48" y="9070"/>
                  </a:cubicBezTo>
                  <a:lnTo>
                    <a:pt x="48" y="2231"/>
                  </a:lnTo>
                  <a:lnTo>
                    <a:pt x="28167" y="141"/>
                  </a:lnTo>
                  <a:lnTo>
                    <a:pt x="28167" y="19140"/>
                  </a:lnTo>
                  <a:cubicBezTo>
                    <a:pt x="30826" y="13567"/>
                    <a:pt x="34689" y="9007"/>
                    <a:pt x="39756" y="5460"/>
                  </a:cubicBezTo>
                  <a:cubicBezTo>
                    <a:pt x="44822" y="1914"/>
                    <a:pt x="50395" y="141"/>
                    <a:pt x="56475" y="141"/>
                  </a:cubicBezTo>
                  <a:cubicBezTo>
                    <a:pt x="65468" y="141"/>
                    <a:pt x="72212" y="2294"/>
                    <a:pt x="76709" y="6601"/>
                  </a:cubicBezTo>
                  <a:cubicBezTo>
                    <a:pt x="81206" y="10907"/>
                    <a:pt x="83454" y="17493"/>
                    <a:pt x="83454" y="26360"/>
                  </a:cubicBezTo>
                  <a:lnTo>
                    <a:pt x="83454" y="73097"/>
                  </a:lnTo>
                  <a:cubicBezTo>
                    <a:pt x="83454" y="75883"/>
                    <a:pt x="84879" y="77625"/>
                    <a:pt x="87728" y="78321"/>
                  </a:cubicBezTo>
                  <a:cubicBezTo>
                    <a:pt x="90578" y="79018"/>
                    <a:pt x="94220" y="79366"/>
                    <a:pt x="98653" y="79366"/>
                  </a:cubicBezTo>
                  <a:lnTo>
                    <a:pt x="98653" y="86206"/>
                  </a:lnTo>
                  <a:lnTo>
                    <a:pt x="54195" y="86206"/>
                  </a:lnTo>
                  <a:lnTo>
                    <a:pt x="54195" y="79366"/>
                  </a:lnTo>
                  <a:cubicBezTo>
                    <a:pt x="58628" y="79366"/>
                    <a:pt x="62270" y="79018"/>
                    <a:pt x="65119" y="78321"/>
                  </a:cubicBezTo>
                  <a:cubicBezTo>
                    <a:pt x="67969" y="77625"/>
                    <a:pt x="69394" y="75883"/>
                    <a:pt x="69394" y="73097"/>
                  </a:cubicBezTo>
                  <a:lnTo>
                    <a:pt x="69394" y="26929"/>
                  </a:lnTo>
                  <a:cubicBezTo>
                    <a:pt x="69394" y="20596"/>
                    <a:pt x="68476" y="15403"/>
                    <a:pt x="66639" y="11350"/>
                  </a:cubicBezTo>
                  <a:cubicBezTo>
                    <a:pt x="64803" y="7297"/>
                    <a:pt x="61034" y="5271"/>
                    <a:pt x="55335" y="5271"/>
                  </a:cubicBezTo>
                  <a:cubicBezTo>
                    <a:pt x="47736" y="5271"/>
                    <a:pt x="41530" y="8279"/>
                    <a:pt x="36716" y="14295"/>
                  </a:cubicBezTo>
                  <a:cubicBezTo>
                    <a:pt x="31903" y="20312"/>
                    <a:pt x="29497" y="27120"/>
                    <a:pt x="29497" y="34719"/>
                  </a:cubicBezTo>
                  <a:lnTo>
                    <a:pt x="29497" y="73097"/>
                  </a:lnTo>
                  <a:cubicBezTo>
                    <a:pt x="29497" y="75883"/>
                    <a:pt x="30922" y="77625"/>
                    <a:pt x="33771" y="78321"/>
                  </a:cubicBezTo>
                  <a:cubicBezTo>
                    <a:pt x="36621" y="79018"/>
                    <a:pt x="40199" y="79366"/>
                    <a:pt x="44505" y="79366"/>
                  </a:cubicBezTo>
                  <a:lnTo>
                    <a:pt x="44505" y="86206"/>
                  </a:lnTo>
                  <a:lnTo>
                    <a:pt x="48" y="86206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DAC4C9EC-3C90-3545-1480-DFA8008C6D7A}"/>
                </a:ext>
              </a:extLst>
            </p:cNvPr>
            <p:cNvSpPr/>
            <p:nvPr/>
          </p:nvSpPr>
          <p:spPr>
            <a:xfrm>
              <a:off x="2745214" y="3256230"/>
              <a:ext cx="152751" cy="86064"/>
            </a:xfrm>
            <a:custGeom>
              <a:avLst/>
              <a:gdLst>
                <a:gd name="connsiteX0" fmla="*/ 48 w 152751"/>
                <a:gd name="connsiteY0" fmla="*/ 86206 h 86064"/>
                <a:gd name="connsiteX1" fmla="*/ 48 w 152751"/>
                <a:gd name="connsiteY1" fmla="*/ 79366 h 86064"/>
                <a:gd name="connsiteX2" fmla="*/ 10972 w 152751"/>
                <a:gd name="connsiteY2" fmla="*/ 78321 h 86064"/>
                <a:gd name="connsiteX3" fmla="*/ 15247 w 152751"/>
                <a:gd name="connsiteY3" fmla="*/ 73097 h 86064"/>
                <a:gd name="connsiteX4" fmla="*/ 15247 w 152751"/>
                <a:gd name="connsiteY4" fmla="*/ 20089 h 86064"/>
                <a:gd name="connsiteX5" fmla="*/ 13633 w 152751"/>
                <a:gd name="connsiteY5" fmla="*/ 12490 h 86064"/>
                <a:gd name="connsiteX6" fmla="*/ 9073 w 152751"/>
                <a:gd name="connsiteY6" fmla="*/ 9641 h 86064"/>
                <a:gd name="connsiteX7" fmla="*/ 48 w 152751"/>
                <a:gd name="connsiteY7" fmla="*/ 9070 h 86064"/>
                <a:gd name="connsiteX8" fmla="*/ 48 w 152751"/>
                <a:gd name="connsiteY8" fmla="*/ 2231 h 86064"/>
                <a:gd name="connsiteX9" fmla="*/ 28167 w 152751"/>
                <a:gd name="connsiteY9" fmla="*/ 141 h 86064"/>
                <a:gd name="connsiteX10" fmla="*/ 28167 w 152751"/>
                <a:gd name="connsiteY10" fmla="*/ 19140 h 86064"/>
                <a:gd name="connsiteX11" fmla="*/ 39756 w 152751"/>
                <a:gd name="connsiteY11" fmla="*/ 5460 h 86064"/>
                <a:gd name="connsiteX12" fmla="*/ 56475 w 152751"/>
                <a:gd name="connsiteY12" fmla="*/ 141 h 86064"/>
                <a:gd name="connsiteX13" fmla="*/ 82694 w 152751"/>
                <a:gd name="connsiteY13" fmla="*/ 18380 h 86064"/>
                <a:gd name="connsiteX14" fmla="*/ 94188 w 152751"/>
                <a:gd name="connsiteY14" fmla="*/ 5176 h 86064"/>
                <a:gd name="connsiteX15" fmla="*/ 110623 w 152751"/>
                <a:gd name="connsiteY15" fmla="*/ 141 h 86064"/>
                <a:gd name="connsiteX16" fmla="*/ 125441 w 152751"/>
                <a:gd name="connsiteY16" fmla="*/ 2991 h 86064"/>
                <a:gd name="connsiteX17" fmla="*/ 134561 w 152751"/>
                <a:gd name="connsiteY17" fmla="*/ 11730 h 86064"/>
                <a:gd name="connsiteX18" fmla="*/ 137600 w 152751"/>
                <a:gd name="connsiteY18" fmla="*/ 26360 h 86064"/>
                <a:gd name="connsiteX19" fmla="*/ 137600 w 152751"/>
                <a:gd name="connsiteY19" fmla="*/ 73097 h 86064"/>
                <a:gd name="connsiteX20" fmla="*/ 141876 w 152751"/>
                <a:gd name="connsiteY20" fmla="*/ 78321 h 86064"/>
                <a:gd name="connsiteX21" fmla="*/ 152800 w 152751"/>
                <a:gd name="connsiteY21" fmla="*/ 79366 h 86064"/>
                <a:gd name="connsiteX22" fmla="*/ 152800 w 152751"/>
                <a:gd name="connsiteY22" fmla="*/ 86206 h 86064"/>
                <a:gd name="connsiteX23" fmla="*/ 108152 w 152751"/>
                <a:gd name="connsiteY23" fmla="*/ 86206 h 86064"/>
                <a:gd name="connsiteX24" fmla="*/ 108152 w 152751"/>
                <a:gd name="connsiteY24" fmla="*/ 79366 h 86064"/>
                <a:gd name="connsiteX25" fmla="*/ 119077 w 152751"/>
                <a:gd name="connsiteY25" fmla="*/ 78321 h 86064"/>
                <a:gd name="connsiteX26" fmla="*/ 123351 w 152751"/>
                <a:gd name="connsiteY26" fmla="*/ 73097 h 86064"/>
                <a:gd name="connsiteX27" fmla="*/ 123351 w 152751"/>
                <a:gd name="connsiteY27" fmla="*/ 26929 h 86064"/>
                <a:gd name="connsiteX28" fmla="*/ 120597 w 152751"/>
                <a:gd name="connsiteY28" fmla="*/ 11255 h 86064"/>
                <a:gd name="connsiteX29" fmla="*/ 109292 w 152751"/>
                <a:gd name="connsiteY29" fmla="*/ 5271 h 86064"/>
                <a:gd name="connsiteX30" fmla="*/ 90768 w 152751"/>
                <a:gd name="connsiteY30" fmla="*/ 14295 h 86064"/>
                <a:gd name="connsiteX31" fmla="*/ 83454 w 152751"/>
                <a:gd name="connsiteY31" fmla="*/ 34719 h 86064"/>
                <a:gd name="connsiteX32" fmla="*/ 83454 w 152751"/>
                <a:gd name="connsiteY32" fmla="*/ 73097 h 86064"/>
                <a:gd name="connsiteX33" fmla="*/ 87728 w 152751"/>
                <a:gd name="connsiteY33" fmla="*/ 78321 h 86064"/>
                <a:gd name="connsiteX34" fmla="*/ 98653 w 152751"/>
                <a:gd name="connsiteY34" fmla="*/ 79366 h 86064"/>
                <a:gd name="connsiteX35" fmla="*/ 98653 w 152751"/>
                <a:gd name="connsiteY35" fmla="*/ 86206 h 86064"/>
                <a:gd name="connsiteX36" fmla="*/ 54195 w 152751"/>
                <a:gd name="connsiteY36" fmla="*/ 86206 h 86064"/>
                <a:gd name="connsiteX37" fmla="*/ 54195 w 152751"/>
                <a:gd name="connsiteY37" fmla="*/ 79366 h 86064"/>
                <a:gd name="connsiteX38" fmla="*/ 65120 w 152751"/>
                <a:gd name="connsiteY38" fmla="*/ 78321 h 86064"/>
                <a:gd name="connsiteX39" fmla="*/ 69394 w 152751"/>
                <a:gd name="connsiteY39" fmla="*/ 73097 h 86064"/>
                <a:gd name="connsiteX40" fmla="*/ 69394 w 152751"/>
                <a:gd name="connsiteY40" fmla="*/ 26929 h 86064"/>
                <a:gd name="connsiteX41" fmla="*/ 66640 w 152751"/>
                <a:gd name="connsiteY41" fmla="*/ 11350 h 86064"/>
                <a:gd name="connsiteX42" fmla="*/ 55335 w 152751"/>
                <a:gd name="connsiteY42" fmla="*/ 5271 h 86064"/>
                <a:gd name="connsiteX43" fmla="*/ 36716 w 152751"/>
                <a:gd name="connsiteY43" fmla="*/ 14295 h 86064"/>
                <a:gd name="connsiteX44" fmla="*/ 29497 w 152751"/>
                <a:gd name="connsiteY44" fmla="*/ 34719 h 86064"/>
                <a:gd name="connsiteX45" fmla="*/ 29497 w 152751"/>
                <a:gd name="connsiteY45" fmla="*/ 73097 h 86064"/>
                <a:gd name="connsiteX46" fmla="*/ 33771 w 152751"/>
                <a:gd name="connsiteY46" fmla="*/ 78321 h 86064"/>
                <a:gd name="connsiteX47" fmla="*/ 44506 w 152751"/>
                <a:gd name="connsiteY47" fmla="*/ 79366 h 86064"/>
                <a:gd name="connsiteX48" fmla="*/ 44506 w 152751"/>
                <a:gd name="connsiteY48" fmla="*/ 86206 h 86064"/>
                <a:gd name="connsiteX49" fmla="*/ 48 w 152751"/>
                <a:gd name="connsiteY49" fmla="*/ 86206 h 8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52751" h="86064">
                  <a:moveTo>
                    <a:pt x="48" y="86206"/>
                  </a:moveTo>
                  <a:lnTo>
                    <a:pt x="48" y="79366"/>
                  </a:lnTo>
                  <a:cubicBezTo>
                    <a:pt x="4481" y="79366"/>
                    <a:pt x="8123" y="79018"/>
                    <a:pt x="10972" y="78321"/>
                  </a:cubicBezTo>
                  <a:cubicBezTo>
                    <a:pt x="13822" y="77625"/>
                    <a:pt x="15247" y="75883"/>
                    <a:pt x="15247" y="73097"/>
                  </a:cubicBezTo>
                  <a:lnTo>
                    <a:pt x="15247" y="20089"/>
                  </a:lnTo>
                  <a:cubicBezTo>
                    <a:pt x="15247" y="16543"/>
                    <a:pt x="14709" y="14010"/>
                    <a:pt x="13633" y="12490"/>
                  </a:cubicBezTo>
                  <a:cubicBezTo>
                    <a:pt x="12556" y="10970"/>
                    <a:pt x="11037" y="10020"/>
                    <a:pt x="9073" y="9641"/>
                  </a:cubicBezTo>
                  <a:cubicBezTo>
                    <a:pt x="7109" y="9261"/>
                    <a:pt x="4101" y="9070"/>
                    <a:pt x="48" y="9070"/>
                  </a:cubicBezTo>
                  <a:lnTo>
                    <a:pt x="48" y="2231"/>
                  </a:lnTo>
                  <a:lnTo>
                    <a:pt x="28167" y="141"/>
                  </a:lnTo>
                  <a:lnTo>
                    <a:pt x="28167" y="19140"/>
                  </a:lnTo>
                  <a:cubicBezTo>
                    <a:pt x="30826" y="13567"/>
                    <a:pt x="34689" y="9007"/>
                    <a:pt x="39756" y="5460"/>
                  </a:cubicBezTo>
                  <a:cubicBezTo>
                    <a:pt x="44822" y="1914"/>
                    <a:pt x="50395" y="141"/>
                    <a:pt x="56475" y="141"/>
                  </a:cubicBezTo>
                  <a:cubicBezTo>
                    <a:pt x="71421" y="141"/>
                    <a:pt x="80161" y="6220"/>
                    <a:pt x="82694" y="18380"/>
                  </a:cubicBezTo>
                  <a:cubicBezTo>
                    <a:pt x="85353" y="12933"/>
                    <a:pt x="89185" y="8532"/>
                    <a:pt x="94188" y="5176"/>
                  </a:cubicBezTo>
                  <a:cubicBezTo>
                    <a:pt x="99191" y="1819"/>
                    <a:pt x="104669" y="141"/>
                    <a:pt x="110623" y="141"/>
                  </a:cubicBezTo>
                  <a:cubicBezTo>
                    <a:pt x="116448" y="141"/>
                    <a:pt x="121388" y="1091"/>
                    <a:pt x="125441" y="2991"/>
                  </a:cubicBezTo>
                  <a:cubicBezTo>
                    <a:pt x="129494" y="4891"/>
                    <a:pt x="132534" y="7804"/>
                    <a:pt x="134561" y="11730"/>
                  </a:cubicBezTo>
                  <a:cubicBezTo>
                    <a:pt x="136587" y="15656"/>
                    <a:pt x="137600" y="20533"/>
                    <a:pt x="137600" y="26360"/>
                  </a:cubicBezTo>
                  <a:lnTo>
                    <a:pt x="137600" y="73097"/>
                  </a:lnTo>
                  <a:cubicBezTo>
                    <a:pt x="137600" y="75883"/>
                    <a:pt x="139026" y="77625"/>
                    <a:pt x="141876" y="78321"/>
                  </a:cubicBezTo>
                  <a:cubicBezTo>
                    <a:pt x="144725" y="79018"/>
                    <a:pt x="148366" y="79366"/>
                    <a:pt x="152800" y="79366"/>
                  </a:cubicBezTo>
                  <a:lnTo>
                    <a:pt x="152800" y="86206"/>
                  </a:lnTo>
                  <a:lnTo>
                    <a:pt x="108152" y="86206"/>
                  </a:lnTo>
                  <a:lnTo>
                    <a:pt x="108152" y="79366"/>
                  </a:lnTo>
                  <a:cubicBezTo>
                    <a:pt x="112585" y="79366"/>
                    <a:pt x="116227" y="79018"/>
                    <a:pt x="119077" y="78321"/>
                  </a:cubicBezTo>
                  <a:cubicBezTo>
                    <a:pt x="121926" y="77625"/>
                    <a:pt x="123351" y="75883"/>
                    <a:pt x="123351" y="73097"/>
                  </a:cubicBezTo>
                  <a:lnTo>
                    <a:pt x="123351" y="26929"/>
                  </a:lnTo>
                  <a:cubicBezTo>
                    <a:pt x="123351" y="20470"/>
                    <a:pt x="122433" y="15245"/>
                    <a:pt x="120597" y="11255"/>
                  </a:cubicBezTo>
                  <a:cubicBezTo>
                    <a:pt x="118760" y="7266"/>
                    <a:pt x="114992" y="5271"/>
                    <a:pt x="109292" y="5271"/>
                  </a:cubicBezTo>
                  <a:cubicBezTo>
                    <a:pt x="101819" y="5271"/>
                    <a:pt x="95644" y="8279"/>
                    <a:pt x="90768" y="14295"/>
                  </a:cubicBezTo>
                  <a:cubicBezTo>
                    <a:pt x="85892" y="20312"/>
                    <a:pt x="83454" y="27120"/>
                    <a:pt x="83454" y="34719"/>
                  </a:cubicBezTo>
                  <a:lnTo>
                    <a:pt x="83454" y="73097"/>
                  </a:lnTo>
                  <a:cubicBezTo>
                    <a:pt x="83454" y="75883"/>
                    <a:pt x="84878" y="77625"/>
                    <a:pt x="87728" y="78321"/>
                  </a:cubicBezTo>
                  <a:cubicBezTo>
                    <a:pt x="90578" y="79018"/>
                    <a:pt x="94220" y="79366"/>
                    <a:pt x="98653" y="79366"/>
                  </a:cubicBezTo>
                  <a:lnTo>
                    <a:pt x="98653" y="86206"/>
                  </a:lnTo>
                  <a:lnTo>
                    <a:pt x="54195" y="86206"/>
                  </a:lnTo>
                  <a:lnTo>
                    <a:pt x="54195" y="79366"/>
                  </a:lnTo>
                  <a:cubicBezTo>
                    <a:pt x="58628" y="79366"/>
                    <a:pt x="62270" y="79018"/>
                    <a:pt x="65120" y="78321"/>
                  </a:cubicBezTo>
                  <a:cubicBezTo>
                    <a:pt x="67969" y="77625"/>
                    <a:pt x="69394" y="75883"/>
                    <a:pt x="69394" y="73097"/>
                  </a:cubicBezTo>
                  <a:lnTo>
                    <a:pt x="69394" y="26929"/>
                  </a:lnTo>
                  <a:cubicBezTo>
                    <a:pt x="69394" y="20596"/>
                    <a:pt x="68476" y="15403"/>
                    <a:pt x="66640" y="11350"/>
                  </a:cubicBezTo>
                  <a:cubicBezTo>
                    <a:pt x="64803" y="7297"/>
                    <a:pt x="61035" y="5271"/>
                    <a:pt x="55335" y="5271"/>
                  </a:cubicBezTo>
                  <a:cubicBezTo>
                    <a:pt x="47736" y="5271"/>
                    <a:pt x="41529" y="8279"/>
                    <a:pt x="36716" y="14295"/>
                  </a:cubicBezTo>
                  <a:cubicBezTo>
                    <a:pt x="31903" y="20312"/>
                    <a:pt x="29497" y="27120"/>
                    <a:pt x="29497" y="34719"/>
                  </a:cubicBezTo>
                  <a:lnTo>
                    <a:pt x="29497" y="73097"/>
                  </a:lnTo>
                  <a:cubicBezTo>
                    <a:pt x="29497" y="75883"/>
                    <a:pt x="30922" y="77625"/>
                    <a:pt x="33771" y="78321"/>
                  </a:cubicBezTo>
                  <a:cubicBezTo>
                    <a:pt x="36621" y="79018"/>
                    <a:pt x="40199" y="79366"/>
                    <a:pt x="44506" y="79366"/>
                  </a:cubicBezTo>
                  <a:lnTo>
                    <a:pt x="44506" y="86206"/>
                  </a:lnTo>
                  <a:lnTo>
                    <a:pt x="48" y="86206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</p:grpSp>
      <p:grpSp>
        <p:nvGrpSpPr>
          <p:cNvPr id="3395" name="Graphic 4">
            <a:extLst>
              <a:ext uri="{FF2B5EF4-FFF2-40B4-BE49-F238E27FC236}">
                <a16:creationId xmlns:a16="http://schemas.microsoft.com/office/drawing/2014/main" id="{15DEF291-7C3A-E63D-7AA8-FE026E3D280F}"/>
              </a:ext>
            </a:extLst>
          </p:cNvPr>
          <p:cNvGrpSpPr/>
          <p:nvPr/>
        </p:nvGrpSpPr>
        <p:grpSpPr>
          <a:xfrm>
            <a:off x="1142574" y="1883490"/>
            <a:ext cx="287970" cy="136396"/>
            <a:chOff x="2627609" y="1877997"/>
            <a:chExt cx="270356" cy="128053"/>
          </a:xfrm>
          <a:solidFill>
            <a:srgbClr val="000000"/>
          </a:solidFill>
        </p:grpSpPr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515BBB86-BD0C-434A-8F3E-E232A672AA8E}"/>
                </a:ext>
              </a:extLst>
            </p:cNvPr>
            <p:cNvSpPr/>
            <p:nvPr/>
          </p:nvSpPr>
          <p:spPr>
            <a:xfrm>
              <a:off x="2627609" y="1877997"/>
              <a:ext cx="106394" cy="128053"/>
            </a:xfrm>
            <a:custGeom>
              <a:avLst/>
              <a:gdLst>
                <a:gd name="connsiteX0" fmla="*/ 48 w 106394"/>
                <a:gd name="connsiteY0" fmla="*/ 122761 h 128053"/>
                <a:gd name="connsiteX1" fmla="*/ 238 w 106394"/>
                <a:gd name="connsiteY1" fmla="*/ 121241 h 128053"/>
                <a:gd name="connsiteX2" fmla="*/ 28737 w 106394"/>
                <a:gd name="connsiteY2" fmla="*/ 6297 h 128053"/>
                <a:gd name="connsiteX3" fmla="*/ 31872 w 106394"/>
                <a:gd name="connsiteY3" fmla="*/ 1737 h 128053"/>
                <a:gd name="connsiteX4" fmla="*/ 36905 w 106394"/>
                <a:gd name="connsiteY4" fmla="*/ 27 h 128053"/>
                <a:gd name="connsiteX5" fmla="*/ 41086 w 106394"/>
                <a:gd name="connsiteY5" fmla="*/ 1547 h 128053"/>
                <a:gd name="connsiteX6" fmla="*/ 42795 w 106394"/>
                <a:gd name="connsiteY6" fmla="*/ 5537 h 128053"/>
                <a:gd name="connsiteX7" fmla="*/ 42795 w 106394"/>
                <a:gd name="connsiteY7" fmla="*/ 6393 h 128053"/>
                <a:gd name="connsiteX8" fmla="*/ 42606 w 106394"/>
                <a:gd name="connsiteY8" fmla="*/ 7057 h 128053"/>
                <a:gd name="connsiteX9" fmla="*/ 31206 w 106394"/>
                <a:gd name="connsiteY9" fmla="*/ 52654 h 128053"/>
                <a:gd name="connsiteX10" fmla="*/ 29306 w 106394"/>
                <a:gd name="connsiteY10" fmla="*/ 66524 h 128053"/>
                <a:gd name="connsiteX11" fmla="*/ 32726 w 106394"/>
                <a:gd name="connsiteY11" fmla="*/ 78398 h 128053"/>
                <a:gd name="connsiteX12" fmla="*/ 42985 w 106394"/>
                <a:gd name="connsiteY12" fmla="*/ 83052 h 128053"/>
                <a:gd name="connsiteX13" fmla="*/ 67874 w 106394"/>
                <a:gd name="connsiteY13" fmla="*/ 65384 h 128053"/>
                <a:gd name="connsiteX14" fmla="*/ 68064 w 106394"/>
                <a:gd name="connsiteY14" fmla="*/ 65099 h 128053"/>
                <a:gd name="connsiteX15" fmla="*/ 68064 w 106394"/>
                <a:gd name="connsiteY15" fmla="*/ 64813 h 128053"/>
                <a:gd name="connsiteX16" fmla="*/ 82124 w 106394"/>
                <a:gd name="connsiteY16" fmla="*/ 8387 h 128053"/>
                <a:gd name="connsiteX17" fmla="*/ 85258 w 106394"/>
                <a:gd name="connsiteY17" fmla="*/ 4017 h 128053"/>
                <a:gd name="connsiteX18" fmla="*/ 90293 w 106394"/>
                <a:gd name="connsiteY18" fmla="*/ 2117 h 128053"/>
                <a:gd name="connsiteX19" fmla="*/ 94378 w 106394"/>
                <a:gd name="connsiteY19" fmla="*/ 3637 h 128053"/>
                <a:gd name="connsiteX20" fmla="*/ 96182 w 106394"/>
                <a:gd name="connsiteY20" fmla="*/ 7627 h 128053"/>
                <a:gd name="connsiteX21" fmla="*/ 95992 w 106394"/>
                <a:gd name="connsiteY21" fmla="*/ 9147 h 128053"/>
                <a:gd name="connsiteX22" fmla="*/ 81934 w 106394"/>
                <a:gd name="connsiteY22" fmla="*/ 65194 h 128053"/>
                <a:gd name="connsiteX23" fmla="*/ 80604 w 106394"/>
                <a:gd name="connsiteY23" fmla="*/ 74693 h 128053"/>
                <a:gd name="connsiteX24" fmla="*/ 86303 w 106394"/>
                <a:gd name="connsiteY24" fmla="*/ 83052 h 128053"/>
                <a:gd name="connsiteX25" fmla="*/ 95422 w 106394"/>
                <a:gd name="connsiteY25" fmla="*/ 75549 h 128053"/>
                <a:gd name="connsiteX26" fmla="*/ 100742 w 106394"/>
                <a:gd name="connsiteY26" fmla="*/ 57405 h 128053"/>
                <a:gd name="connsiteX27" fmla="*/ 102453 w 106394"/>
                <a:gd name="connsiteY27" fmla="*/ 56264 h 128053"/>
                <a:gd name="connsiteX28" fmla="*/ 104733 w 106394"/>
                <a:gd name="connsiteY28" fmla="*/ 56264 h 128053"/>
                <a:gd name="connsiteX29" fmla="*/ 105967 w 106394"/>
                <a:gd name="connsiteY29" fmla="*/ 56929 h 128053"/>
                <a:gd name="connsiteX30" fmla="*/ 106442 w 106394"/>
                <a:gd name="connsiteY30" fmla="*/ 58165 h 128053"/>
                <a:gd name="connsiteX31" fmla="*/ 99032 w 106394"/>
                <a:gd name="connsiteY31" fmla="*/ 80109 h 128053"/>
                <a:gd name="connsiteX32" fmla="*/ 85923 w 106394"/>
                <a:gd name="connsiteY32" fmla="*/ 88372 h 128053"/>
                <a:gd name="connsiteX33" fmla="*/ 74429 w 106394"/>
                <a:gd name="connsiteY33" fmla="*/ 84572 h 128053"/>
                <a:gd name="connsiteX34" fmla="*/ 67874 w 106394"/>
                <a:gd name="connsiteY34" fmla="*/ 74503 h 128053"/>
                <a:gd name="connsiteX35" fmla="*/ 56570 w 106394"/>
                <a:gd name="connsiteY35" fmla="*/ 84477 h 128053"/>
                <a:gd name="connsiteX36" fmla="*/ 42795 w 106394"/>
                <a:gd name="connsiteY36" fmla="*/ 88372 h 128053"/>
                <a:gd name="connsiteX37" fmla="*/ 23797 w 106394"/>
                <a:gd name="connsiteY37" fmla="*/ 82483 h 128053"/>
                <a:gd name="connsiteX38" fmla="*/ 13917 w 106394"/>
                <a:gd name="connsiteY38" fmla="*/ 122001 h 128053"/>
                <a:gd name="connsiteX39" fmla="*/ 11067 w 106394"/>
                <a:gd name="connsiteY39" fmla="*/ 126370 h 128053"/>
                <a:gd name="connsiteX40" fmla="*/ 5938 w 106394"/>
                <a:gd name="connsiteY40" fmla="*/ 128081 h 128053"/>
                <a:gd name="connsiteX41" fmla="*/ 1758 w 106394"/>
                <a:gd name="connsiteY41" fmla="*/ 126656 h 128053"/>
                <a:gd name="connsiteX42" fmla="*/ 48 w 106394"/>
                <a:gd name="connsiteY42" fmla="*/ 122761 h 128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6394" h="128053">
                  <a:moveTo>
                    <a:pt x="48" y="122761"/>
                  </a:moveTo>
                  <a:cubicBezTo>
                    <a:pt x="48" y="122001"/>
                    <a:pt x="111" y="121494"/>
                    <a:pt x="238" y="121241"/>
                  </a:cubicBezTo>
                  <a:lnTo>
                    <a:pt x="28737" y="6297"/>
                  </a:lnTo>
                  <a:cubicBezTo>
                    <a:pt x="29370" y="4397"/>
                    <a:pt x="30415" y="2877"/>
                    <a:pt x="31872" y="1737"/>
                  </a:cubicBezTo>
                  <a:cubicBezTo>
                    <a:pt x="33328" y="597"/>
                    <a:pt x="35006" y="27"/>
                    <a:pt x="36905" y="27"/>
                  </a:cubicBezTo>
                  <a:cubicBezTo>
                    <a:pt x="38553" y="27"/>
                    <a:pt x="39947" y="534"/>
                    <a:pt x="41086" y="1547"/>
                  </a:cubicBezTo>
                  <a:cubicBezTo>
                    <a:pt x="42225" y="2560"/>
                    <a:pt x="42795" y="3890"/>
                    <a:pt x="42795" y="5537"/>
                  </a:cubicBezTo>
                  <a:cubicBezTo>
                    <a:pt x="42795" y="5917"/>
                    <a:pt x="42795" y="6202"/>
                    <a:pt x="42795" y="6393"/>
                  </a:cubicBezTo>
                  <a:cubicBezTo>
                    <a:pt x="42795" y="6582"/>
                    <a:pt x="42732" y="6804"/>
                    <a:pt x="42606" y="7057"/>
                  </a:cubicBezTo>
                  <a:lnTo>
                    <a:pt x="31206" y="52654"/>
                  </a:lnTo>
                  <a:cubicBezTo>
                    <a:pt x="29939" y="57974"/>
                    <a:pt x="29306" y="62598"/>
                    <a:pt x="29306" y="66524"/>
                  </a:cubicBezTo>
                  <a:cubicBezTo>
                    <a:pt x="29306" y="71337"/>
                    <a:pt x="30446" y="75295"/>
                    <a:pt x="32726" y="78398"/>
                  </a:cubicBezTo>
                  <a:cubicBezTo>
                    <a:pt x="35006" y="81501"/>
                    <a:pt x="38425" y="83052"/>
                    <a:pt x="42985" y="83052"/>
                  </a:cubicBezTo>
                  <a:cubicBezTo>
                    <a:pt x="52485" y="83052"/>
                    <a:pt x="60782" y="77163"/>
                    <a:pt x="67874" y="65384"/>
                  </a:cubicBezTo>
                  <a:cubicBezTo>
                    <a:pt x="68000" y="65257"/>
                    <a:pt x="68064" y="65162"/>
                    <a:pt x="68064" y="65099"/>
                  </a:cubicBezTo>
                  <a:cubicBezTo>
                    <a:pt x="68064" y="65036"/>
                    <a:pt x="68064" y="64941"/>
                    <a:pt x="68064" y="64813"/>
                  </a:cubicBezTo>
                  <a:lnTo>
                    <a:pt x="82124" y="8387"/>
                  </a:lnTo>
                  <a:cubicBezTo>
                    <a:pt x="82631" y="6740"/>
                    <a:pt x="83675" y="5284"/>
                    <a:pt x="85258" y="4017"/>
                  </a:cubicBezTo>
                  <a:cubicBezTo>
                    <a:pt x="86841" y="2751"/>
                    <a:pt x="88519" y="2117"/>
                    <a:pt x="90293" y="2117"/>
                  </a:cubicBezTo>
                  <a:cubicBezTo>
                    <a:pt x="91813" y="2117"/>
                    <a:pt x="93175" y="2624"/>
                    <a:pt x="94378" y="3637"/>
                  </a:cubicBezTo>
                  <a:cubicBezTo>
                    <a:pt x="95580" y="4651"/>
                    <a:pt x="96182" y="5981"/>
                    <a:pt x="96182" y="7627"/>
                  </a:cubicBezTo>
                  <a:cubicBezTo>
                    <a:pt x="96182" y="8387"/>
                    <a:pt x="96119" y="8894"/>
                    <a:pt x="95992" y="9147"/>
                  </a:cubicBezTo>
                  <a:lnTo>
                    <a:pt x="81934" y="65194"/>
                  </a:lnTo>
                  <a:cubicBezTo>
                    <a:pt x="81047" y="68867"/>
                    <a:pt x="80604" y="72033"/>
                    <a:pt x="80604" y="74693"/>
                  </a:cubicBezTo>
                  <a:cubicBezTo>
                    <a:pt x="80604" y="80266"/>
                    <a:pt x="82503" y="83052"/>
                    <a:pt x="86303" y="83052"/>
                  </a:cubicBezTo>
                  <a:cubicBezTo>
                    <a:pt x="90355" y="83052"/>
                    <a:pt x="93395" y="80551"/>
                    <a:pt x="95422" y="75549"/>
                  </a:cubicBezTo>
                  <a:cubicBezTo>
                    <a:pt x="97449" y="70546"/>
                    <a:pt x="99222" y="64498"/>
                    <a:pt x="100742" y="57405"/>
                  </a:cubicBezTo>
                  <a:cubicBezTo>
                    <a:pt x="100996" y="56644"/>
                    <a:pt x="101566" y="56264"/>
                    <a:pt x="102453" y="56264"/>
                  </a:cubicBezTo>
                  <a:lnTo>
                    <a:pt x="104733" y="56264"/>
                  </a:lnTo>
                  <a:cubicBezTo>
                    <a:pt x="105240" y="56264"/>
                    <a:pt x="105651" y="56486"/>
                    <a:pt x="105967" y="56929"/>
                  </a:cubicBezTo>
                  <a:cubicBezTo>
                    <a:pt x="106284" y="57373"/>
                    <a:pt x="106442" y="57784"/>
                    <a:pt x="106442" y="58165"/>
                  </a:cubicBezTo>
                  <a:cubicBezTo>
                    <a:pt x="104162" y="67284"/>
                    <a:pt x="101692" y="74599"/>
                    <a:pt x="99032" y="80109"/>
                  </a:cubicBezTo>
                  <a:cubicBezTo>
                    <a:pt x="96373" y="85618"/>
                    <a:pt x="92003" y="88372"/>
                    <a:pt x="85923" y="88372"/>
                  </a:cubicBezTo>
                  <a:cubicBezTo>
                    <a:pt x="81616" y="88372"/>
                    <a:pt x="77785" y="87105"/>
                    <a:pt x="74429" y="84572"/>
                  </a:cubicBezTo>
                  <a:cubicBezTo>
                    <a:pt x="71072" y="82039"/>
                    <a:pt x="68887" y="78683"/>
                    <a:pt x="67874" y="74503"/>
                  </a:cubicBezTo>
                  <a:cubicBezTo>
                    <a:pt x="64708" y="78556"/>
                    <a:pt x="60940" y="81881"/>
                    <a:pt x="56570" y="84477"/>
                  </a:cubicBezTo>
                  <a:cubicBezTo>
                    <a:pt x="52201" y="87074"/>
                    <a:pt x="47609" y="88372"/>
                    <a:pt x="42795" y="88372"/>
                  </a:cubicBezTo>
                  <a:cubicBezTo>
                    <a:pt x="34689" y="88372"/>
                    <a:pt x="28356" y="86409"/>
                    <a:pt x="23797" y="82483"/>
                  </a:cubicBezTo>
                  <a:lnTo>
                    <a:pt x="13917" y="122001"/>
                  </a:lnTo>
                  <a:cubicBezTo>
                    <a:pt x="13536" y="123774"/>
                    <a:pt x="12587" y="125230"/>
                    <a:pt x="11067" y="126370"/>
                  </a:cubicBezTo>
                  <a:cubicBezTo>
                    <a:pt x="9547" y="127510"/>
                    <a:pt x="7837" y="128081"/>
                    <a:pt x="5938" y="128081"/>
                  </a:cubicBezTo>
                  <a:cubicBezTo>
                    <a:pt x="4291" y="128081"/>
                    <a:pt x="2897" y="127606"/>
                    <a:pt x="1758" y="126656"/>
                  </a:cubicBezTo>
                  <a:cubicBezTo>
                    <a:pt x="618" y="125706"/>
                    <a:pt x="48" y="124407"/>
                    <a:pt x="48" y="122761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C9EE0A41-61CC-0FD8-83BC-D0361E42617E}"/>
                </a:ext>
              </a:extLst>
            </p:cNvPr>
            <p:cNvSpPr/>
            <p:nvPr/>
          </p:nvSpPr>
          <p:spPr>
            <a:xfrm>
              <a:off x="2745214" y="1877997"/>
              <a:ext cx="152751" cy="86064"/>
            </a:xfrm>
            <a:custGeom>
              <a:avLst/>
              <a:gdLst>
                <a:gd name="connsiteX0" fmla="*/ 48 w 152751"/>
                <a:gd name="connsiteY0" fmla="*/ 86092 h 86064"/>
                <a:gd name="connsiteX1" fmla="*/ 48 w 152751"/>
                <a:gd name="connsiteY1" fmla="*/ 79253 h 86064"/>
                <a:gd name="connsiteX2" fmla="*/ 10972 w 152751"/>
                <a:gd name="connsiteY2" fmla="*/ 78208 h 86064"/>
                <a:gd name="connsiteX3" fmla="*/ 15247 w 152751"/>
                <a:gd name="connsiteY3" fmla="*/ 72983 h 86064"/>
                <a:gd name="connsiteX4" fmla="*/ 15247 w 152751"/>
                <a:gd name="connsiteY4" fmla="*/ 19976 h 86064"/>
                <a:gd name="connsiteX5" fmla="*/ 13633 w 152751"/>
                <a:gd name="connsiteY5" fmla="*/ 12376 h 86064"/>
                <a:gd name="connsiteX6" fmla="*/ 9073 w 152751"/>
                <a:gd name="connsiteY6" fmla="*/ 9527 h 86064"/>
                <a:gd name="connsiteX7" fmla="*/ 48 w 152751"/>
                <a:gd name="connsiteY7" fmla="*/ 8957 h 86064"/>
                <a:gd name="connsiteX8" fmla="*/ 48 w 152751"/>
                <a:gd name="connsiteY8" fmla="*/ 2117 h 86064"/>
                <a:gd name="connsiteX9" fmla="*/ 28167 w 152751"/>
                <a:gd name="connsiteY9" fmla="*/ 27 h 86064"/>
                <a:gd name="connsiteX10" fmla="*/ 28167 w 152751"/>
                <a:gd name="connsiteY10" fmla="*/ 19026 h 86064"/>
                <a:gd name="connsiteX11" fmla="*/ 39756 w 152751"/>
                <a:gd name="connsiteY11" fmla="*/ 5347 h 86064"/>
                <a:gd name="connsiteX12" fmla="*/ 56475 w 152751"/>
                <a:gd name="connsiteY12" fmla="*/ 27 h 86064"/>
                <a:gd name="connsiteX13" fmla="*/ 82694 w 152751"/>
                <a:gd name="connsiteY13" fmla="*/ 18266 h 86064"/>
                <a:gd name="connsiteX14" fmla="*/ 94188 w 152751"/>
                <a:gd name="connsiteY14" fmla="*/ 5062 h 86064"/>
                <a:gd name="connsiteX15" fmla="*/ 110623 w 152751"/>
                <a:gd name="connsiteY15" fmla="*/ 27 h 86064"/>
                <a:gd name="connsiteX16" fmla="*/ 125441 w 152751"/>
                <a:gd name="connsiteY16" fmla="*/ 2877 h 86064"/>
                <a:gd name="connsiteX17" fmla="*/ 134561 w 152751"/>
                <a:gd name="connsiteY17" fmla="*/ 11616 h 86064"/>
                <a:gd name="connsiteX18" fmla="*/ 137600 w 152751"/>
                <a:gd name="connsiteY18" fmla="*/ 26246 h 86064"/>
                <a:gd name="connsiteX19" fmla="*/ 137600 w 152751"/>
                <a:gd name="connsiteY19" fmla="*/ 72983 h 86064"/>
                <a:gd name="connsiteX20" fmla="*/ 141876 w 152751"/>
                <a:gd name="connsiteY20" fmla="*/ 78208 h 86064"/>
                <a:gd name="connsiteX21" fmla="*/ 152800 w 152751"/>
                <a:gd name="connsiteY21" fmla="*/ 79253 h 86064"/>
                <a:gd name="connsiteX22" fmla="*/ 152800 w 152751"/>
                <a:gd name="connsiteY22" fmla="*/ 86092 h 86064"/>
                <a:gd name="connsiteX23" fmla="*/ 108152 w 152751"/>
                <a:gd name="connsiteY23" fmla="*/ 86092 h 86064"/>
                <a:gd name="connsiteX24" fmla="*/ 108152 w 152751"/>
                <a:gd name="connsiteY24" fmla="*/ 79253 h 86064"/>
                <a:gd name="connsiteX25" fmla="*/ 119077 w 152751"/>
                <a:gd name="connsiteY25" fmla="*/ 78208 h 86064"/>
                <a:gd name="connsiteX26" fmla="*/ 123351 w 152751"/>
                <a:gd name="connsiteY26" fmla="*/ 72983 h 86064"/>
                <a:gd name="connsiteX27" fmla="*/ 123351 w 152751"/>
                <a:gd name="connsiteY27" fmla="*/ 26816 h 86064"/>
                <a:gd name="connsiteX28" fmla="*/ 120597 w 152751"/>
                <a:gd name="connsiteY28" fmla="*/ 11142 h 86064"/>
                <a:gd name="connsiteX29" fmla="*/ 109292 w 152751"/>
                <a:gd name="connsiteY29" fmla="*/ 5157 h 86064"/>
                <a:gd name="connsiteX30" fmla="*/ 90768 w 152751"/>
                <a:gd name="connsiteY30" fmla="*/ 14182 h 86064"/>
                <a:gd name="connsiteX31" fmla="*/ 83454 w 152751"/>
                <a:gd name="connsiteY31" fmla="*/ 34606 h 86064"/>
                <a:gd name="connsiteX32" fmla="*/ 83454 w 152751"/>
                <a:gd name="connsiteY32" fmla="*/ 72983 h 86064"/>
                <a:gd name="connsiteX33" fmla="*/ 87728 w 152751"/>
                <a:gd name="connsiteY33" fmla="*/ 78208 h 86064"/>
                <a:gd name="connsiteX34" fmla="*/ 98653 w 152751"/>
                <a:gd name="connsiteY34" fmla="*/ 79253 h 86064"/>
                <a:gd name="connsiteX35" fmla="*/ 98653 w 152751"/>
                <a:gd name="connsiteY35" fmla="*/ 86092 h 86064"/>
                <a:gd name="connsiteX36" fmla="*/ 54195 w 152751"/>
                <a:gd name="connsiteY36" fmla="*/ 86092 h 86064"/>
                <a:gd name="connsiteX37" fmla="*/ 54195 w 152751"/>
                <a:gd name="connsiteY37" fmla="*/ 79253 h 86064"/>
                <a:gd name="connsiteX38" fmla="*/ 65120 w 152751"/>
                <a:gd name="connsiteY38" fmla="*/ 78208 h 86064"/>
                <a:gd name="connsiteX39" fmla="*/ 69394 w 152751"/>
                <a:gd name="connsiteY39" fmla="*/ 72983 h 86064"/>
                <a:gd name="connsiteX40" fmla="*/ 69394 w 152751"/>
                <a:gd name="connsiteY40" fmla="*/ 26816 h 86064"/>
                <a:gd name="connsiteX41" fmla="*/ 66640 w 152751"/>
                <a:gd name="connsiteY41" fmla="*/ 11237 h 86064"/>
                <a:gd name="connsiteX42" fmla="*/ 55335 w 152751"/>
                <a:gd name="connsiteY42" fmla="*/ 5157 h 86064"/>
                <a:gd name="connsiteX43" fmla="*/ 36716 w 152751"/>
                <a:gd name="connsiteY43" fmla="*/ 14182 h 86064"/>
                <a:gd name="connsiteX44" fmla="*/ 29497 w 152751"/>
                <a:gd name="connsiteY44" fmla="*/ 34606 h 86064"/>
                <a:gd name="connsiteX45" fmla="*/ 29497 w 152751"/>
                <a:gd name="connsiteY45" fmla="*/ 72983 h 86064"/>
                <a:gd name="connsiteX46" fmla="*/ 33771 w 152751"/>
                <a:gd name="connsiteY46" fmla="*/ 78208 h 86064"/>
                <a:gd name="connsiteX47" fmla="*/ 44506 w 152751"/>
                <a:gd name="connsiteY47" fmla="*/ 79253 h 86064"/>
                <a:gd name="connsiteX48" fmla="*/ 44506 w 152751"/>
                <a:gd name="connsiteY48" fmla="*/ 86092 h 86064"/>
                <a:gd name="connsiteX49" fmla="*/ 48 w 152751"/>
                <a:gd name="connsiteY49" fmla="*/ 86092 h 8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52751" h="86064">
                  <a:moveTo>
                    <a:pt x="48" y="86092"/>
                  </a:moveTo>
                  <a:lnTo>
                    <a:pt x="48" y="79253"/>
                  </a:lnTo>
                  <a:cubicBezTo>
                    <a:pt x="4481" y="79253"/>
                    <a:pt x="8123" y="78904"/>
                    <a:pt x="10972" y="78208"/>
                  </a:cubicBezTo>
                  <a:cubicBezTo>
                    <a:pt x="13822" y="77512"/>
                    <a:pt x="15247" y="75770"/>
                    <a:pt x="15247" y="72983"/>
                  </a:cubicBezTo>
                  <a:lnTo>
                    <a:pt x="15247" y="19976"/>
                  </a:lnTo>
                  <a:cubicBezTo>
                    <a:pt x="15247" y="16429"/>
                    <a:pt x="14709" y="13896"/>
                    <a:pt x="13633" y="12376"/>
                  </a:cubicBezTo>
                  <a:cubicBezTo>
                    <a:pt x="12556" y="10856"/>
                    <a:pt x="11037" y="9907"/>
                    <a:pt x="9073" y="9527"/>
                  </a:cubicBezTo>
                  <a:cubicBezTo>
                    <a:pt x="7109" y="9147"/>
                    <a:pt x="4101" y="8957"/>
                    <a:pt x="48" y="8957"/>
                  </a:cubicBezTo>
                  <a:lnTo>
                    <a:pt x="48" y="2117"/>
                  </a:lnTo>
                  <a:lnTo>
                    <a:pt x="28167" y="27"/>
                  </a:lnTo>
                  <a:lnTo>
                    <a:pt x="28167" y="19026"/>
                  </a:lnTo>
                  <a:cubicBezTo>
                    <a:pt x="30826" y="13453"/>
                    <a:pt x="34689" y="8894"/>
                    <a:pt x="39756" y="5347"/>
                  </a:cubicBezTo>
                  <a:cubicBezTo>
                    <a:pt x="44822" y="1800"/>
                    <a:pt x="50395" y="27"/>
                    <a:pt x="56475" y="27"/>
                  </a:cubicBezTo>
                  <a:cubicBezTo>
                    <a:pt x="71421" y="27"/>
                    <a:pt x="80161" y="6107"/>
                    <a:pt x="82694" y="18266"/>
                  </a:cubicBezTo>
                  <a:cubicBezTo>
                    <a:pt x="85353" y="12820"/>
                    <a:pt x="89185" y="8418"/>
                    <a:pt x="94188" y="5062"/>
                  </a:cubicBezTo>
                  <a:cubicBezTo>
                    <a:pt x="99191" y="1706"/>
                    <a:pt x="104669" y="27"/>
                    <a:pt x="110623" y="27"/>
                  </a:cubicBezTo>
                  <a:cubicBezTo>
                    <a:pt x="116448" y="27"/>
                    <a:pt x="121388" y="977"/>
                    <a:pt x="125441" y="2877"/>
                  </a:cubicBezTo>
                  <a:cubicBezTo>
                    <a:pt x="129494" y="4778"/>
                    <a:pt x="132534" y="7690"/>
                    <a:pt x="134561" y="11616"/>
                  </a:cubicBezTo>
                  <a:cubicBezTo>
                    <a:pt x="136587" y="15543"/>
                    <a:pt x="137600" y="20420"/>
                    <a:pt x="137600" y="26246"/>
                  </a:cubicBezTo>
                  <a:lnTo>
                    <a:pt x="137600" y="72983"/>
                  </a:lnTo>
                  <a:cubicBezTo>
                    <a:pt x="137600" y="75770"/>
                    <a:pt x="139026" y="77512"/>
                    <a:pt x="141876" y="78208"/>
                  </a:cubicBezTo>
                  <a:cubicBezTo>
                    <a:pt x="144725" y="78904"/>
                    <a:pt x="148366" y="79253"/>
                    <a:pt x="152800" y="79253"/>
                  </a:cubicBezTo>
                  <a:lnTo>
                    <a:pt x="152800" y="86092"/>
                  </a:lnTo>
                  <a:lnTo>
                    <a:pt x="108152" y="86092"/>
                  </a:lnTo>
                  <a:lnTo>
                    <a:pt x="108152" y="79253"/>
                  </a:lnTo>
                  <a:cubicBezTo>
                    <a:pt x="112585" y="79253"/>
                    <a:pt x="116227" y="78904"/>
                    <a:pt x="119077" y="78208"/>
                  </a:cubicBezTo>
                  <a:cubicBezTo>
                    <a:pt x="121926" y="77512"/>
                    <a:pt x="123351" y="75770"/>
                    <a:pt x="123351" y="72983"/>
                  </a:cubicBezTo>
                  <a:lnTo>
                    <a:pt x="123351" y="26816"/>
                  </a:lnTo>
                  <a:cubicBezTo>
                    <a:pt x="123351" y="20356"/>
                    <a:pt x="122433" y="15132"/>
                    <a:pt x="120597" y="11142"/>
                  </a:cubicBezTo>
                  <a:cubicBezTo>
                    <a:pt x="118760" y="7152"/>
                    <a:pt x="114992" y="5157"/>
                    <a:pt x="109292" y="5157"/>
                  </a:cubicBezTo>
                  <a:cubicBezTo>
                    <a:pt x="101819" y="5157"/>
                    <a:pt x="95644" y="8166"/>
                    <a:pt x="90768" y="14182"/>
                  </a:cubicBezTo>
                  <a:cubicBezTo>
                    <a:pt x="85892" y="20198"/>
                    <a:pt x="83454" y="27006"/>
                    <a:pt x="83454" y="34606"/>
                  </a:cubicBezTo>
                  <a:lnTo>
                    <a:pt x="83454" y="72983"/>
                  </a:lnTo>
                  <a:cubicBezTo>
                    <a:pt x="83454" y="75770"/>
                    <a:pt x="84878" y="77512"/>
                    <a:pt x="87728" y="78208"/>
                  </a:cubicBezTo>
                  <a:cubicBezTo>
                    <a:pt x="90578" y="78904"/>
                    <a:pt x="94220" y="79253"/>
                    <a:pt x="98653" y="79253"/>
                  </a:cubicBezTo>
                  <a:lnTo>
                    <a:pt x="98653" y="86092"/>
                  </a:lnTo>
                  <a:lnTo>
                    <a:pt x="54195" y="86092"/>
                  </a:lnTo>
                  <a:lnTo>
                    <a:pt x="54195" y="79253"/>
                  </a:lnTo>
                  <a:cubicBezTo>
                    <a:pt x="58628" y="79253"/>
                    <a:pt x="62270" y="78904"/>
                    <a:pt x="65120" y="78208"/>
                  </a:cubicBezTo>
                  <a:cubicBezTo>
                    <a:pt x="67969" y="77512"/>
                    <a:pt x="69394" y="75770"/>
                    <a:pt x="69394" y="72983"/>
                  </a:cubicBezTo>
                  <a:lnTo>
                    <a:pt x="69394" y="26816"/>
                  </a:lnTo>
                  <a:cubicBezTo>
                    <a:pt x="69394" y="20483"/>
                    <a:pt x="68476" y="15290"/>
                    <a:pt x="66640" y="11237"/>
                  </a:cubicBezTo>
                  <a:cubicBezTo>
                    <a:pt x="64803" y="7184"/>
                    <a:pt x="61035" y="5157"/>
                    <a:pt x="55335" y="5157"/>
                  </a:cubicBezTo>
                  <a:cubicBezTo>
                    <a:pt x="47736" y="5157"/>
                    <a:pt x="41529" y="8166"/>
                    <a:pt x="36716" y="14182"/>
                  </a:cubicBezTo>
                  <a:cubicBezTo>
                    <a:pt x="31903" y="20198"/>
                    <a:pt x="29497" y="27006"/>
                    <a:pt x="29497" y="34606"/>
                  </a:cubicBezTo>
                  <a:lnTo>
                    <a:pt x="29497" y="72983"/>
                  </a:lnTo>
                  <a:cubicBezTo>
                    <a:pt x="29497" y="75770"/>
                    <a:pt x="30922" y="77512"/>
                    <a:pt x="33771" y="78208"/>
                  </a:cubicBezTo>
                  <a:cubicBezTo>
                    <a:pt x="36621" y="78904"/>
                    <a:pt x="40199" y="79253"/>
                    <a:pt x="44506" y="79253"/>
                  </a:cubicBezTo>
                  <a:lnTo>
                    <a:pt x="44506" y="86092"/>
                  </a:lnTo>
                  <a:lnTo>
                    <a:pt x="48" y="86092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</p:grpSp>
      <p:grpSp>
        <p:nvGrpSpPr>
          <p:cNvPr id="3398" name="Graphic 4">
            <a:extLst>
              <a:ext uri="{FF2B5EF4-FFF2-40B4-BE49-F238E27FC236}">
                <a16:creationId xmlns:a16="http://schemas.microsoft.com/office/drawing/2014/main" id="{88AB43BA-8F73-1E23-DEFE-7747CAF7479E}"/>
              </a:ext>
            </a:extLst>
          </p:cNvPr>
          <p:cNvGrpSpPr/>
          <p:nvPr/>
        </p:nvGrpSpPr>
        <p:grpSpPr>
          <a:xfrm>
            <a:off x="841147" y="3195810"/>
            <a:ext cx="197703" cy="345467"/>
            <a:chOff x="2344619" y="3110047"/>
            <a:chExt cx="185610" cy="324336"/>
          </a:xfrm>
          <a:solidFill>
            <a:srgbClr val="000000"/>
          </a:solidFill>
        </p:grpSpPr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1F0D4CBD-53BB-6CD1-F383-63BA62254C91}"/>
                </a:ext>
              </a:extLst>
            </p:cNvPr>
            <p:cNvSpPr/>
            <p:nvPr/>
          </p:nvSpPr>
          <p:spPr>
            <a:xfrm rot="-5400000">
              <a:off x="2367417" y="3302531"/>
              <a:ext cx="109054" cy="154650"/>
            </a:xfrm>
            <a:custGeom>
              <a:avLst/>
              <a:gdLst>
                <a:gd name="connsiteX0" fmla="*/ 18 w 109054"/>
                <a:gd name="connsiteY0" fmla="*/ 148161 h 154650"/>
                <a:gd name="connsiteX1" fmla="*/ 2868 w 109054"/>
                <a:gd name="connsiteY1" fmla="*/ 142081 h 154650"/>
                <a:gd name="connsiteX2" fmla="*/ 64424 w 109054"/>
                <a:gd name="connsiteY2" fmla="*/ 81665 h 154650"/>
                <a:gd name="connsiteX3" fmla="*/ 42765 w 109054"/>
                <a:gd name="connsiteY3" fmla="*/ 20869 h 154650"/>
                <a:gd name="connsiteX4" fmla="*/ 37256 w 109054"/>
                <a:gd name="connsiteY4" fmla="*/ 9754 h 154650"/>
                <a:gd name="connsiteX5" fmla="*/ 29086 w 109054"/>
                <a:gd name="connsiteY5" fmla="*/ 5669 h 154650"/>
                <a:gd name="connsiteX6" fmla="*/ 26616 w 109054"/>
                <a:gd name="connsiteY6" fmla="*/ 2819 h 154650"/>
                <a:gd name="connsiteX7" fmla="*/ 27662 w 109054"/>
                <a:gd name="connsiteY7" fmla="*/ 920 h 154650"/>
                <a:gd name="connsiteX8" fmla="*/ 30037 w 109054"/>
                <a:gd name="connsiteY8" fmla="*/ 160 h 154650"/>
                <a:gd name="connsiteX9" fmla="*/ 57775 w 109054"/>
                <a:gd name="connsiteY9" fmla="*/ 13648 h 154650"/>
                <a:gd name="connsiteX10" fmla="*/ 102233 w 109054"/>
                <a:gd name="connsiteY10" fmla="*/ 137712 h 154650"/>
                <a:gd name="connsiteX11" fmla="*/ 108121 w 109054"/>
                <a:gd name="connsiteY11" fmla="*/ 150251 h 154650"/>
                <a:gd name="connsiteX12" fmla="*/ 109072 w 109054"/>
                <a:gd name="connsiteY12" fmla="*/ 152341 h 154650"/>
                <a:gd name="connsiteX13" fmla="*/ 107361 w 109054"/>
                <a:gd name="connsiteY13" fmla="*/ 154431 h 154650"/>
                <a:gd name="connsiteX14" fmla="*/ 95583 w 109054"/>
                <a:gd name="connsiteY14" fmla="*/ 154431 h 154650"/>
                <a:gd name="connsiteX15" fmla="*/ 86843 w 109054"/>
                <a:gd name="connsiteY15" fmla="*/ 144931 h 154650"/>
                <a:gd name="connsiteX16" fmla="*/ 66894 w 109054"/>
                <a:gd name="connsiteY16" fmla="*/ 88884 h 154650"/>
                <a:gd name="connsiteX17" fmla="*/ 14078 w 109054"/>
                <a:gd name="connsiteY17" fmla="*/ 151011 h 154650"/>
                <a:gd name="connsiteX18" fmla="*/ 7047 w 109054"/>
                <a:gd name="connsiteY18" fmla="*/ 154811 h 154650"/>
                <a:gd name="connsiteX19" fmla="*/ 2108 w 109054"/>
                <a:gd name="connsiteY19" fmla="*/ 152912 h 154650"/>
                <a:gd name="connsiteX20" fmla="*/ 18 w 109054"/>
                <a:gd name="connsiteY20" fmla="*/ 148161 h 154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9054" h="154650">
                  <a:moveTo>
                    <a:pt x="18" y="148161"/>
                  </a:moveTo>
                  <a:cubicBezTo>
                    <a:pt x="18" y="146008"/>
                    <a:pt x="967" y="143981"/>
                    <a:pt x="2868" y="142081"/>
                  </a:cubicBezTo>
                  <a:lnTo>
                    <a:pt x="64424" y="81665"/>
                  </a:lnTo>
                  <a:lnTo>
                    <a:pt x="42765" y="20869"/>
                  </a:lnTo>
                  <a:cubicBezTo>
                    <a:pt x="40992" y="16182"/>
                    <a:pt x="39156" y="12477"/>
                    <a:pt x="37256" y="9754"/>
                  </a:cubicBezTo>
                  <a:cubicBezTo>
                    <a:pt x="35355" y="7031"/>
                    <a:pt x="32633" y="5669"/>
                    <a:pt x="29086" y="5669"/>
                  </a:cubicBezTo>
                  <a:cubicBezTo>
                    <a:pt x="27439" y="5669"/>
                    <a:pt x="26616" y="4720"/>
                    <a:pt x="26616" y="2819"/>
                  </a:cubicBezTo>
                  <a:cubicBezTo>
                    <a:pt x="26743" y="2059"/>
                    <a:pt x="27092" y="1427"/>
                    <a:pt x="27662" y="920"/>
                  </a:cubicBezTo>
                  <a:cubicBezTo>
                    <a:pt x="28232" y="413"/>
                    <a:pt x="29024" y="160"/>
                    <a:pt x="30037" y="160"/>
                  </a:cubicBezTo>
                  <a:cubicBezTo>
                    <a:pt x="45362" y="160"/>
                    <a:pt x="54608" y="4657"/>
                    <a:pt x="57775" y="13648"/>
                  </a:cubicBezTo>
                  <a:lnTo>
                    <a:pt x="102233" y="137712"/>
                  </a:lnTo>
                  <a:cubicBezTo>
                    <a:pt x="104132" y="143918"/>
                    <a:pt x="106095" y="148098"/>
                    <a:pt x="108121" y="150251"/>
                  </a:cubicBezTo>
                  <a:cubicBezTo>
                    <a:pt x="108755" y="151264"/>
                    <a:pt x="109072" y="151961"/>
                    <a:pt x="109072" y="152341"/>
                  </a:cubicBezTo>
                  <a:cubicBezTo>
                    <a:pt x="109072" y="153735"/>
                    <a:pt x="108502" y="154431"/>
                    <a:pt x="107361" y="154431"/>
                  </a:cubicBezTo>
                  <a:lnTo>
                    <a:pt x="95583" y="154431"/>
                  </a:lnTo>
                  <a:cubicBezTo>
                    <a:pt x="91910" y="153418"/>
                    <a:pt x="88996" y="150251"/>
                    <a:pt x="86843" y="144931"/>
                  </a:cubicBezTo>
                  <a:lnTo>
                    <a:pt x="66894" y="88884"/>
                  </a:lnTo>
                  <a:lnTo>
                    <a:pt x="14078" y="151011"/>
                  </a:lnTo>
                  <a:cubicBezTo>
                    <a:pt x="11417" y="153544"/>
                    <a:pt x="9074" y="154811"/>
                    <a:pt x="7047" y="154811"/>
                  </a:cubicBezTo>
                  <a:cubicBezTo>
                    <a:pt x="5148" y="154811"/>
                    <a:pt x="3501" y="154178"/>
                    <a:pt x="2108" y="152912"/>
                  </a:cubicBezTo>
                  <a:cubicBezTo>
                    <a:pt x="715" y="151645"/>
                    <a:pt x="18" y="150061"/>
                    <a:pt x="18" y="148161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1D507B2C-C55F-427A-0B7D-E5EE7A6541A7}"/>
                </a:ext>
              </a:extLst>
            </p:cNvPr>
            <p:cNvSpPr/>
            <p:nvPr/>
          </p:nvSpPr>
          <p:spPr>
            <a:xfrm rot="-5400000">
              <a:off x="2471713" y="3260150"/>
              <a:ext cx="49206" cy="64406"/>
            </a:xfrm>
            <a:custGeom>
              <a:avLst/>
              <a:gdLst>
                <a:gd name="connsiteX0" fmla="*/ 17 w 49206"/>
                <a:gd name="connsiteY0" fmla="*/ 64553 h 64406"/>
                <a:gd name="connsiteX1" fmla="*/ 17 w 49206"/>
                <a:gd name="connsiteY1" fmla="*/ 59423 h 64406"/>
                <a:gd name="connsiteX2" fmla="*/ 8185 w 49206"/>
                <a:gd name="connsiteY2" fmla="*/ 58663 h 64406"/>
                <a:gd name="connsiteX3" fmla="*/ 11416 w 49206"/>
                <a:gd name="connsiteY3" fmla="*/ 54864 h 64406"/>
                <a:gd name="connsiteX4" fmla="*/ 11416 w 49206"/>
                <a:gd name="connsiteY4" fmla="*/ 14967 h 64406"/>
                <a:gd name="connsiteX5" fmla="*/ 10276 w 49206"/>
                <a:gd name="connsiteY5" fmla="*/ 9266 h 64406"/>
                <a:gd name="connsiteX6" fmla="*/ 6856 w 49206"/>
                <a:gd name="connsiteY6" fmla="*/ 7177 h 64406"/>
                <a:gd name="connsiteX7" fmla="*/ 17 w 49206"/>
                <a:gd name="connsiteY7" fmla="*/ 6797 h 64406"/>
                <a:gd name="connsiteX8" fmla="*/ 17 w 49206"/>
                <a:gd name="connsiteY8" fmla="*/ 1667 h 64406"/>
                <a:gd name="connsiteX9" fmla="*/ 20915 w 49206"/>
                <a:gd name="connsiteY9" fmla="*/ 147 h 64406"/>
                <a:gd name="connsiteX10" fmla="*/ 20915 w 49206"/>
                <a:gd name="connsiteY10" fmla="*/ 14396 h 64406"/>
                <a:gd name="connsiteX11" fmla="*/ 27565 w 49206"/>
                <a:gd name="connsiteY11" fmla="*/ 4041 h 64406"/>
                <a:gd name="connsiteX12" fmla="*/ 38204 w 49206"/>
                <a:gd name="connsiteY12" fmla="*/ 147 h 64406"/>
                <a:gd name="connsiteX13" fmla="*/ 45804 w 49206"/>
                <a:gd name="connsiteY13" fmla="*/ 2712 h 64406"/>
                <a:gd name="connsiteX14" fmla="*/ 49223 w 49206"/>
                <a:gd name="connsiteY14" fmla="*/ 9457 h 64406"/>
                <a:gd name="connsiteX15" fmla="*/ 47419 w 49206"/>
                <a:gd name="connsiteY15" fmla="*/ 14017 h 64406"/>
                <a:gd name="connsiteX16" fmla="*/ 42764 w 49206"/>
                <a:gd name="connsiteY16" fmla="*/ 15916 h 64406"/>
                <a:gd name="connsiteX17" fmla="*/ 38109 w 49206"/>
                <a:gd name="connsiteY17" fmla="*/ 14017 h 64406"/>
                <a:gd name="connsiteX18" fmla="*/ 36114 w 49206"/>
                <a:gd name="connsiteY18" fmla="*/ 9457 h 64406"/>
                <a:gd name="connsiteX19" fmla="*/ 38964 w 49206"/>
                <a:gd name="connsiteY19" fmla="*/ 3757 h 64406"/>
                <a:gd name="connsiteX20" fmla="*/ 38204 w 49206"/>
                <a:gd name="connsiteY20" fmla="*/ 3757 h 64406"/>
                <a:gd name="connsiteX21" fmla="*/ 28420 w 49206"/>
                <a:gd name="connsiteY21" fmla="*/ 8032 h 64406"/>
                <a:gd name="connsiteX22" fmla="*/ 23195 w 49206"/>
                <a:gd name="connsiteY22" fmla="*/ 18671 h 64406"/>
                <a:gd name="connsiteX23" fmla="*/ 21675 w 49206"/>
                <a:gd name="connsiteY23" fmla="*/ 30926 h 64406"/>
                <a:gd name="connsiteX24" fmla="*/ 21675 w 49206"/>
                <a:gd name="connsiteY24" fmla="*/ 54864 h 64406"/>
                <a:gd name="connsiteX25" fmla="*/ 35735 w 49206"/>
                <a:gd name="connsiteY25" fmla="*/ 59423 h 64406"/>
                <a:gd name="connsiteX26" fmla="*/ 35735 w 49206"/>
                <a:gd name="connsiteY26" fmla="*/ 64553 h 64406"/>
                <a:gd name="connsiteX27" fmla="*/ 17 w 49206"/>
                <a:gd name="connsiteY27" fmla="*/ 64553 h 6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9206" h="64406">
                  <a:moveTo>
                    <a:pt x="17" y="64553"/>
                  </a:moveTo>
                  <a:lnTo>
                    <a:pt x="17" y="59423"/>
                  </a:lnTo>
                  <a:cubicBezTo>
                    <a:pt x="3309" y="59423"/>
                    <a:pt x="6032" y="59170"/>
                    <a:pt x="8185" y="58663"/>
                  </a:cubicBezTo>
                  <a:cubicBezTo>
                    <a:pt x="10339" y="58157"/>
                    <a:pt x="11416" y="56890"/>
                    <a:pt x="11416" y="54864"/>
                  </a:cubicBezTo>
                  <a:lnTo>
                    <a:pt x="11416" y="14967"/>
                  </a:lnTo>
                  <a:cubicBezTo>
                    <a:pt x="11416" y="12307"/>
                    <a:pt x="11036" y="10407"/>
                    <a:pt x="10276" y="9266"/>
                  </a:cubicBezTo>
                  <a:cubicBezTo>
                    <a:pt x="9516" y="8127"/>
                    <a:pt x="8376" y="7430"/>
                    <a:pt x="6856" y="7177"/>
                  </a:cubicBezTo>
                  <a:cubicBezTo>
                    <a:pt x="5336" y="6923"/>
                    <a:pt x="3057" y="6797"/>
                    <a:pt x="17" y="6797"/>
                  </a:cubicBezTo>
                  <a:lnTo>
                    <a:pt x="17" y="1667"/>
                  </a:lnTo>
                  <a:lnTo>
                    <a:pt x="20915" y="147"/>
                  </a:lnTo>
                  <a:lnTo>
                    <a:pt x="20915" y="14396"/>
                  </a:lnTo>
                  <a:cubicBezTo>
                    <a:pt x="22435" y="10090"/>
                    <a:pt x="24651" y="6639"/>
                    <a:pt x="27565" y="4041"/>
                  </a:cubicBezTo>
                  <a:cubicBezTo>
                    <a:pt x="30478" y="1445"/>
                    <a:pt x="34025" y="147"/>
                    <a:pt x="38204" y="147"/>
                  </a:cubicBezTo>
                  <a:cubicBezTo>
                    <a:pt x="40990" y="147"/>
                    <a:pt x="43524" y="1002"/>
                    <a:pt x="45804" y="2712"/>
                  </a:cubicBezTo>
                  <a:cubicBezTo>
                    <a:pt x="48083" y="4422"/>
                    <a:pt x="49223" y="6670"/>
                    <a:pt x="49223" y="9457"/>
                  </a:cubicBezTo>
                  <a:cubicBezTo>
                    <a:pt x="49223" y="11230"/>
                    <a:pt x="48622" y="12750"/>
                    <a:pt x="47419" y="14017"/>
                  </a:cubicBezTo>
                  <a:cubicBezTo>
                    <a:pt x="46216" y="15283"/>
                    <a:pt x="44664" y="15916"/>
                    <a:pt x="42764" y="15916"/>
                  </a:cubicBezTo>
                  <a:cubicBezTo>
                    <a:pt x="40990" y="15916"/>
                    <a:pt x="39439" y="15283"/>
                    <a:pt x="38109" y="14017"/>
                  </a:cubicBezTo>
                  <a:cubicBezTo>
                    <a:pt x="36779" y="12750"/>
                    <a:pt x="36114" y="11230"/>
                    <a:pt x="36114" y="9457"/>
                  </a:cubicBezTo>
                  <a:cubicBezTo>
                    <a:pt x="36114" y="6797"/>
                    <a:pt x="37064" y="4897"/>
                    <a:pt x="38964" y="3757"/>
                  </a:cubicBezTo>
                  <a:lnTo>
                    <a:pt x="38204" y="3757"/>
                  </a:lnTo>
                  <a:cubicBezTo>
                    <a:pt x="34151" y="3757"/>
                    <a:pt x="30890" y="5182"/>
                    <a:pt x="28420" y="8032"/>
                  </a:cubicBezTo>
                  <a:cubicBezTo>
                    <a:pt x="25950" y="10881"/>
                    <a:pt x="24208" y="14428"/>
                    <a:pt x="23195" y="18671"/>
                  </a:cubicBezTo>
                  <a:cubicBezTo>
                    <a:pt x="22182" y="22914"/>
                    <a:pt x="21675" y="26999"/>
                    <a:pt x="21675" y="30926"/>
                  </a:cubicBezTo>
                  <a:lnTo>
                    <a:pt x="21675" y="54864"/>
                  </a:lnTo>
                  <a:cubicBezTo>
                    <a:pt x="21675" y="57904"/>
                    <a:pt x="26361" y="59423"/>
                    <a:pt x="35735" y="59423"/>
                  </a:cubicBezTo>
                  <a:lnTo>
                    <a:pt x="35735" y="64553"/>
                  </a:lnTo>
                  <a:lnTo>
                    <a:pt x="17" y="64553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0D27A2FE-00FA-C9BC-6B2C-310758DF85CD}"/>
                </a:ext>
              </a:extLst>
            </p:cNvPr>
            <p:cNvSpPr/>
            <p:nvPr/>
          </p:nvSpPr>
          <p:spPr>
            <a:xfrm rot="-5400000">
              <a:off x="2463638" y="3189603"/>
              <a:ext cx="66116" cy="67065"/>
            </a:xfrm>
            <a:custGeom>
              <a:avLst/>
              <a:gdLst>
                <a:gd name="connsiteX0" fmla="*/ 11 w 66116"/>
                <a:gd name="connsiteY0" fmla="*/ 51248 h 67065"/>
                <a:gd name="connsiteX1" fmla="*/ 6851 w 66116"/>
                <a:gd name="connsiteY1" fmla="*/ 37000 h 67065"/>
                <a:gd name="connsiteX2" fmla="*/ 23284 w 66116"/>
                <a:gd name="connsiteY2" fmla="*/ 29304 h 67065"/>
                <a:gd name="connsiteX3" fmla="*/ 41428 w 66116"/>
                <a:gd name="connsiteY3" fmla="*/ 27120 h 67065"/>
                <a:gd name="connsiteX4" fmla="*/ 41428 w 66116"/>
                <a:gd name="connsiteY4" fmla="*/ 21040 h 67065"/>
                <a:gd name="connsiteX5" fmla="*/ 39624 w 66116"/>
                <a:gd name="connsiteY5" fmla="*/ 12965 h 67065"/>
                <a:gd name="connsiteX6" fmla="*/ 34304 w 66116"/>
                <a:gd name="connsiteY6" fmla="*/ 6505 h 67065"/>
                <a:gd name="connsiteX7" fmla="*/ 26610 w 66116"/>
                <a:gd name="connsiteY7" fmla="*/ 3941 h 67065"/>
                <a:gd name="connsiteX8" fmla="*/ 11790 w 66116"/>
                <a:gd name="connsiteY8" fmla="*/ 8311 h 67065"/>
                <a:gd name="connsiteX9" fmla="*/ 16444 w 66116"/>
                <a:gd name="connsiteY9" fmla="*/ 10401 h 67065"/>
                <a:gd name="connsiteX10" fmla="*/ 18250 w 66116"/>
                <a:gd name="connsiteY10" fmla="*/ 15340 h 67065"/>
                <a:gd name="connsiteX11" fmla="*/ 16160 w 66116"/>
                <a:gd name="connsiteY11" fmla="*/ 20280 h 67065"/>
                <a:gd name="connsiteX12" fmla="*/ 11220 w 66116"/>
                <a:gd name="connsiteY12" fmla="*/ 22369 h 67065"/>
                <a:gd name="connsiteX13" fmla="*/ 6280 w 66116"/>
                <a:gd name="connsiteY13" fmla="*/ 20280 h 67065"/>
                <a:gd name="connsiteX14" fmla="*/ 4190 w 66116"/>
                <a:gd name="connsiteY14" fmla="*/ 15340 h 67065"/>
                <a:gd name="connsiteX15" fmla="*/ 11125 w 66116"/>
                <a:gd name="connsiteY15" fmla="*/ 3846 h 67065"/>
                <a:gd name="connsiteX16" fmla="*/ 26610 w 66116"/>
                <a:gd name="connsiteY16" fmla="*/ 141 h 67065"/>
                <a:gd name="connsiteX17" fmla="*/ 38483 w 66116"/>
                <a:gd name="connsiteY17" fmla="*/ 2611 h 67065"/>
                <a:gd name="connsiteX18" fmla="*/ 48268 w 66116"/>
                <a:gd name="connsiteY18" fmla="*/ 9831 h 67065"/>
                <a:gd name="connsiteX19" fmla="*/ 52068 w 66116"/>
                <a:gd name="connsiteY19" fmla="*/ 20850 h 67065"/>
                <a:gd name="connsiteX20" fmla="*/ 52068 w 66116"/>
                <a:gd name="connsiteY20" fmla="*/ 53719 h 67065"/>
                <a:gd name="connsiteX21" fmla="*/ 53303 w 66116"/>
                <a:gd name="connsiteY21" fmla="*/ 58942 h 67065"/>
                <a:gd name="connsiteX22" fmla="*/ 57008 w 66116"/>
                <a:gd name="connsiteY22" fmla="*/ 61318 h 67065"/>
                <a:gd name="connsiteX23" fmla="*/ 60617 w 66116"/>
                <a:gd name="connsiteY23" fmla="*/ 58847 h 67065"/>
                <a:gd name="connsiteX24" fmla="*/ 61757 w 66116"/>
                <a:gd name="connsiteY24" fmla="*/ 53719 h 67065"/>
                <a:gd name="connsiteX25" fmla="*/ 61757 w 66116"/>
                <a:gd name="connsiteY25" fmla="*/ 44408 h 67065"/>
                <a:gd name="connsiteX26" fmla="*/ 66127 w 66116"/>
                <a:gd name="connsiteY26" fmla="*/ 44408 h 67065"/>
                <a:gd name="connsiteX27" fmla="*/ 66127 w 66116"/>
                <a:gd name="connsiteY27" fmla="*/ 53719 h 67065"/>
                <a:gd name="connsiteX28" fmla="*/ 64417 w 66116"/>
                <a:gd name="connsiteY28" fmla="*/ 59893 h 67065"/>
                <a:gd name="connsiteX29" fmla="*/ 59762 w 66116"/>
                <a:gd name="connsiteY29" fmla="*/ 64643 h 67065"/>
                <a:gd name="connsiteX30" fmla="*/ 53587 w 66116"/>
                <a:gd name="connsiteY30" fmla="*/ 66447 h 67065"/>
                <a:gd name="connsiteX31" fmla="*/ 46178 w 66116"/>
                <a:gd name="connsiteY31" fmla="*/ 63123 h 67065"/>
                <a:gd name="connsiteX32" fmla="*/ 42758 w 66116"/>
                <a:gd name="connsiteY32" fmla="*/ 55239 h 67065"/>
                <a:gd name="connsiteX33" fmla="*/ 34778 w 66116"/>
                <a:gd name="connsiteY33" fmla="*/ 63883 h 67065"/>
                <a:gd name="connsiteX34" fmla="*/ 23570 w 66116"/>
                <a:gd name="connsiteY34" fmla="*/ 67207 h 67065"/>
                <a:gd name="connsiteX35" fmla="*/ 12550 w 66116"/>
                <a:gd name="connsiteY35" fmla="*/ 65497 h 67065"/>
                <a:gd name="connsiteX36" fmla="*/ 3620 w 66116"/>
                <a:gd name="connsiteY36" fmla="*/ 60273 h 67065"/>
                <a:gd name="connsiteX37" fmla="*/ 11 w 66116"/>
                <a:gd name="connsiteY37" fmla="*/ 51248 h 67065"/>
                <a:gd name="connsiteX38" fmla="*/ 11790 w 66116"/>
                <a:gd name="connsiteY38" fmla="*/ 51248 h 67065"/>
                <a:gd name="connsiteX39" fmla="*/ 15590 w 66116"/>
                <a:gd name="connsiteY39" fmla="*/ 59798 h 67065"/>
                <a:gd name="connsiteX40" fmla="*/ 24519 w 66116"/>
                <a:gd name="connsiteY40" fmla="*/ 63217 h 67065"/>
                <a:gd name="connsiteX41" fmla="*/ 33069 w 66116"/>
                <a:gd name="connsiteY41" fmla="*/ 60938 h 67065"/>
                <a:gd name="connsiteX42" fmla="*/ 39148 w 66116"/>
                <a:gd name="connsiteY42" fmla="*/ 54573 h 67065"/>
                <a:gd name="connsiteX43" fmla="*/ 41428 w 66116"/>
                <a:gd name="connsiteY43" fmla="*/ 45928 h 67065"/>
                <a:gd name="connsiteX44" fmla="*/ 41428 w 66116"/>
                <a:gd name="connsiteY44" fmla="*/ 30729 h 67065"/>
                <a:gd name="connsiteX45" fmla="*/ 27844 w 66116"/>
                <a:gd name="connsiteY45" fmla="*/ 32914 h 67065"/>
                <a:gd name="connsiteX46" fmla="*/ 16350 w 66116"/>
                <a:gd name="connsiteY46" fmla="*/ 39754 h 67065"/>
                <a:gd name="connsiteX47" fmla="*/ 11790 w 66116"/>
                <a:gd name="connsiteY47" fmla="*/ 51248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6116" h="67065">
                  <a:moveTo>
                    <a:pt x="11" y="51248"/>
                  </a:moveTo>
                  <a:cubicBezTo>
                    <a:pt x="11" y="45422"/>
                    <a:pt x="2291" y="40673"/>
                    <a:pt x="6851" y="37000"/>
                  </a:cubicBezTo>
                  <a:cubicBezTo>
                    <a:pt x="11410" y="33326"/>
                    <a:pt x="16888" y="30761"/>
                    <a:pt x="23284" y="29304"/>
                  </a:cubicBezTo>
                  <a:cubicBezTo>
                    <a:pt x="29681" y="27848"/>
                    <a:pt x="35729" y="27120"/>
                    <a:pt x="41428" y="27120"/>
                  </a:cubicBezTo>
                  <a:lnTo>
                    <a:pt x="41428" y="21040"/>
                  </a:lnTo>
                  <a:cubicBezTo>
                    <a:pt x="41428" y="18254"/>
                    <a:pt x="40827" y="15562"/>
                    <a:pt x="39624" y="12965"/>
                  </a:cubicBezTo>
                  <a:cubicBezTo>
                    <a:pt x="38420" y="10369"/>
                    <a:pt x="36647" y="8216"/>
                    <a:pt x="34304" y="6505"/>
                  </a:cubicBezTo>
                  <a:cubicBezTo>
                    <a:pt x="31961" y="4796"/>
                    <a:pt x="29396" y="3941"/>
                    <a:pt x="26610" y="3941"/>
                  </a:cubicBezTo>
                  <a:cubicBezTo>
                    <a:pt x="20150" y="3941"/>
                    <a:pt x="15210" y="5397"/>
                    <a:pt x="11790" y="8311"/>
                  </a:cubicBezTo>
                  <a:cubicBezTo>
                    <a:pt x="13690" y="8311"/>
                    <a:pt x="15241" y="9008"/>
                    <a:pt x="16444" y="10401"/>
                  </a:cubicBezTo>
                  <a:cubicBezTo>
                    <a:pt x="17648" y="11794"/>
                    <a:pt x="18250" y="13440"/>
                    <a:pt x="18250" y="15340"/>
                  </a:cubicBezTo>
                  <a:cubicBezTo>
                    <a:pt x="18250" y="17240"/>
                    <a:pt x="17553" y="18887"/>
                    <a:pt x="16160" y="20280"/>
                  </a:cubicBezTo>
                  <a:cubicBezTo>
                    <a:pt x="14766" y="21673"/>
                    <a:pt x="13120" y="22369"/>
                    <a:pt x="11220" y="22369"/>
                  </a:cubicBezTo>
                  <a:cubicBezTo>
                    <a:pt x="9320" y="22369"/>
                    <a:pt x="7674" y="21673"/>
                    <a:pt x="6280" y="20280"/>
                  </a:cubicBezTo>
                  <a:cubicBezTo>
                    <a:pt x="4887" y="18887"/>
                    <a:pt x="4190" y="17240"/>
                    <a:pt x="4190" y="15340"/>
                  </a:cubicBezTo>
                  <a:cubicBezTo>
                    <a:pt x="4190" y="10147"/>
                    <a:pt x="6502" y="6316"/>
                    <a:pt x="11125" y="3846"/>
                  </a:cubicBezTo>
                  <a:cubicBezTo>
                    <a:pt x="15748" y="1376"/>
                    <a:pt x="20909" y="141"/>
                    <a:pt x="26610" y="141"/>
                  </a:cubicBezTo>
                  <a:cubicBezTo>
                    <a:pt x="30535" y="141"/>
                    <a:pt x="34493" y="964"/>
                    <a:pt x="38483" y="2611"/>
                  </a:cubicBezTo>
                  <a:cubicBezTo>
                    <a:pt x="42473" y="4258"/>
                    <a:pt x="45735" y="6664"/>
                    <a:pt x="48268" y="9831"/>
                  </a:cubicBezTo>
                  <a:cubicBezTo>
                    <a:pt x="50801" y="12997"/>
                    <a:pt x="52068" y="16670"/>
                    <a:pt x="52068" y="20850"/>
                  </a:cubicBezTo>
                  <a:lnTo>
                    <a:pt x="52068" y="53719"/>
                  </a:lnTo>
                  <a:cubicBezTo>
                    <a:pt x="52068" y="55618"/>
                    <a:pt x="52479" y="57359"/>
                    <a:pt x="53303" y="58942"/>
                  </a:cubicBezTo>
                  <a:cubicBezTo>
                    <a:pt x="54126" y="60526"/>
                    <a:pt x="55361" y="61318"/>
                    <a:pt x="57008" y="61318"/>
                  </a:cubicBezTo>
                  <a:cubicBezTo>
                    <a:pt x="58654" y="61318"/>
                    <a:pt x="59857" y="60495"/>
                    <a:pt x="60617" y="58847"/>
                  </a:cubicBezTo>
                  <a:cubicBezTo>
                    <a:pt x="61377" y="57201"/>
                    <a:pt x="61757" y="55491"/>
                    <a:pt x="61757" y="53719"/>
                  </a:cubicBezTo>
                  <a:lnTo>
                    <a:pt x="61757" y="44408"/>
                  </a:lnTo>
                  <a:lnTo>
                    <a:pt x="66127" y="44408"/>
                  </a:lnTo>
                  <a:lnTo>
                    <a:pt x="66127" y="53719"/>
                  </a:lnTo>
                  <a:cubicBezTo>
                    <a:pt x="66127" y="55872"/>
                    <a:pt x="65557" y="57930"/>
                    <a:pt x="64417" y="59893"/>
                  </a:cubicBezTo>
                  <a:cubicBezTo>
                    <a:pt x="63277" y="61856"/>
                    <a:pt x="61725" y="63440"/>
                    <a:pt x="59762" y="64643"/>
                  </a:cubicBezTo>
                  <a:cubicBezTo>
                    <a:pt x="57799" y="65845"/>
                    <a:pt x="55740" y="66447"/>
                    <a:pt x="53587" y="66447"/>
                  </a:cubicBezTo>
                  <a:cubicBezTo>
                    <a:pt x="50674" y="66447"/>
                    <a:pt x="48204" y="65339"/>
                    <a:pt x="46178" y="63123"/>
                  </a:cubicBezTo>
                  <a:cubicBezTo>
                    <a:pt x="44151" y="60906"/>
                    <a:pt x="43011" y="58278"/>
                    <a:pt x="42758" y="55239"/>
                  </a:cubicBezTo>
                  <a:cubicBezTo>
                    <a:pt x="40985" y="58785"/>
                    <a:pt x="38325" y="61666"/>
                    <a:pt x="34778" y="63883"/>
                  </a:cubicBezTo>
                  <a:cubicBezTo>
                    <a:pt x="31232" y="66099"/>
                    <a:pt x="27496" y="67207"/>
                    <a:pt x="23570" y="67207"/>
                  </a:cubicBezTo>
                  <a:cubicBezTo>
                    <a:pt x="19770" y="67207"/>
                    <a:pt x="16096" y="66637"/>
                    <a:pt x="12550" y="65497"/>
                  </a:cubicBezTo>
                  <a:cubicBezTo>
                    <a:pt x="9003" y="64358"/>
                    <a:pt x="6027" y="62616"/>
                    <a:pt x="3620" y="60273"/>
                  </a:cubicBezTo>
                  <a:cubicBezTo>
                    <a:pt x="1214" y="57930"/>
                    <a:pt x="11" y="54922"/>
                    <a:pt x="11" y="51248"/>
                  </a:cubicBezTo>
                  <a:close/>
                  <a:moveTo>
                    <a:pt x="11790" y="51248"/>
                  </a:moveTo>
                  <a:cubicBezTo>
                    <a:pt x="11790" y="54668"/>
                    <a:pt x="13056" y="57518"/>
                    <a:pt x="15590" y="59798"/>
                  </a:cubicBezTo>
                  <a:cubicBezTo>
                    <a:pt x="18123" y="62078"/>
                    <a:pt x="21099" y="63217"/>
                    <a:pt x="24519" y="63217"/>
                  </a:cubicBezTo>
                  <a:cubicBezTo>
                    <a:pt x="27686" y="63217"/>
                    <a:pt x="30535" y="62458"/>
                    <a:pt x="33069" y="60938"/>
                  </a:cubicBezTo>
                  <a:cubicBezTo>
                    <a:pt x="35602" y="59418"/>
                    <a:pt x="37628" y="57296"/>
                    <a:pt x="39148" y="54573"/>
                  </a:cubicBezTo>
                  <a:cubicBezTo>
                    <a:pt x="40668" y="51850"/>
                    <a:pt x="41428" y="48968"/>
                    <a:pt x="41428" y="45928"/>
                  </a:cubicBezTo>
                  <a:lnTo>
                    <a:pt x="41428" y="30729"/>
                  </a:lnTo>
                  <a:cubicBezTo>
                    <a:pt x="36995" y="30729"/>
                    <a:pt x="32467" y="31457"/>
                    <a:pt x="27844" y="32914"/>
                  </a:cubicBezTo>
                  <a:cubicBezTo>
                    <a:pt x="23221" y="34371"/>
                    <a:pt x="19389" y="36651"/>
                    <a:pt x="16350" y="39754"/>
                  </a:cubicBezTo>
                  <a:cubicBezTo>
                    <a:pt x="13310" y="42857"/>
                    <a:pt x="11790" y="46688"/>
                    <a:pt x="11790" y="51248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CB9AA449-7EB1-169E-6708-A824144A3C77}"/>
                </a:ext>
              </a:extLst>
            </p:cNvPr>
            <p:cNvSpPr/>
            <p:nvPr/>
          </p:nvSpPr>
          <p:spPr>
            <a:xfrm rot="-5400000">
              <a:off x="2442645" y="3094658"/>
              <a:ext cx="72195" cy="102973"/>
            </a:xfrm>
            <a:custGeom>
              <a:avLst/>
              <a:gdLst>
                <a:gd name="connsiteX0" fmla="*/ 30782 w 72195"/>
                <a:gd name="connsiteY0" fmla="*/ 103110 h 102973"/>
                <a:gd name="connsiteX1" fmla="*/ 14918 w 72195"/>
                <a:gd name="connsiteY1" fmla="*/ 98360 h 102973"/>
                <a:gd name="connsiteX2" fmla="*/ 3899 w 72195"/>
                <a:gd name="connsiteY2" fmla="*/ 86011 h 102973"/>
                <a:gd name="connsiteX3" fmla="*/ 3 w 72195"/>
                <a:gd name="connsiteY3" fmla="*/ 69863 h 102973"/>
                <a:gd name="connsiteX4" fmla="*/ 4278 w 72195"/>
                <a:gd name="connsiteY4" fmla="*/ 53523 h 102973"/>
                <a:gd name="connsiteX5" fmla="*/ 15962 w 72195"/>
                <a:gd name="connsiteY5" fmla="*/ 41458 h 102973"/>
                <a:gd name="connsiteX6" fmla="*/ 32302 w 72195"/>
                <a:gd name="connsiteY6" fmla="*/ 36993 h 102973"/>
                <a:gd name="connsiteX7" fmla="*/ 42371 w 72195"/>
                <a:gd name="connsiteY7" fmla="*/ 39179 h 102973"/>
                <a:gd name="connsiteX8" fmla="*/ 50731 w 72195"/>
                <a:gd name="connsiteY8" fmla="*/ 45353 h 102973"/>
                <a:gd name="connsiteX9" fmla="*/ 50731 w 72195"/>
                <a:gd name="connsiteY9" fmla="*/ 14955 h 102973"/>
                <a:gd name="connsiteX10" fmla="*/ 49497 w 72195"/>
                <a:gd name="connsiteY10" fmla="*/ 9350 h 102973"/>
                <a:gd name="connsiteX11" fmla="*/ 46076 w 72195"/>
                <a:gd name="connsiteY11" fmla="*/ 7165 h 102973"/>
                <a:gd name="connsiteX12" fmla="*/ 39331 w 72195"/>
                <a:gd name="connsiteY12" fmla="*/ 6786 h 102973"/>
                <a:gd name="connsiteX13" fmla="*/ 39331 w 72195"/>
                <a:gd name="connsiteY13" fmla="*/ 1656 h 102973"/>
                <a:gd name="connsiteX14" fmla="*/ 60991 w 72195"/>
                <a:gd name="connsiteY14" fmla="*/ 136 h 102973"/>
                <a:gd name="connsiteX15" fmla="*/ 60991 w 72195"/>
                <a:gd name="connsiteY15" fmla="*/ 88102 h 102973"/>
                <a:gd name="connsiteX16" fmla="*/ 62130 w 72195"/>
                <a:gd name="connsiteY16" fmla="*/ 93706 h 102973"/>
                <a:gd name="connsiteX17" fmla="*/ 65456 w 72195"/>
                <a:gd name="connsiteY17" fmla="*/ 95891 h 102973"/>
                <a:gd name="connsiteX18" fmla="*/ 72199 w 72195"/>
                <a:gd name="connsiteY18" fmla="*/ 96270 h 102973"/>
                <a:gd name="connsiteX19" fmla="*/ 72199 w 72195"/>
                <a:gd name="connsiteY19" fmla="*/ 101400 h 102973"/>
                <a:gd name="connsiteX20" fmla="*/ 50160 w 72195"/>
                <a:gd name="connsiteY20" fmla="*/ 103110 h 102973"/>
                <a:gd name="connsiteX21" fmla="*/ 50160 w 72195"/>
                <a:gd name="connsiteY21" fmla="*/ 93801 h 102973"/>
                <a:gd name="connsiteX22" fmla="*/ 41232 w 72195"/>
                <a:gd name="connsiteY22" fmla="*/ 100640 h 102973"/>
                <a:gd name="connsiteX23" fmla="*/ 30782 w 72195"/>
                <a:gd name="connsiteY23" fmla="*/ 103110 h 102973"/>
                <a:gd name="connsiteX24" fmla="*/ 15773 w 72195"/>
                <a:gd name="connsiteY24" fmla="*/ 88671 h 102973"/>
                <a:gd name="connsiteX25" fmla="*/ 22423 w 72195"/>
                <a:gd name="connsiteY25" fmla="*/ 96270 h 102973"/>
                <a:gd name="connsiteX26" fmla="*/ 31542 w 72195"/>
                <a:gd name="connsiteY26" fmla="*/ 99120 h 102973"/>
                <a:gd name="connsiteX27" fmla="*/ 42657 w 72195"/>
                <a:gd name="connsiteY27" fmla="*/ 95701 h 102973"/>
                <a:gd name="connsiteX28" fmla="*/ 50160 w 72195"/>
                <a:gd name="connsiteY28" fmla="*/ 86582 h 102973"/>
                <a:gd name="connsiteX29" fmla="*/ 50160 w 72195"/>
                <a:gd name="connsiteY29" fmla="*/ 51624 h 102973"/>
                <a:gd name="connsiteX30" fmla="*/ 45886 w 72195"/>
                <a:gd name="connsiteY30" fmla="*/ 45923 h 102973"/>
                <a:gd name="connsiteX31" fmla="*/ 40091 w 72195"/>
                <a:gd name="connsiteY31" fmla="*/ 42029 h 102973"/>
                <a:gd name="connsiteX32" fmla="*/ 33252 w 72195"/>
                <a:gd name="connsiteY32" fmla="*/ 40604 h 102973"/>
                <a:gd name="connsiteX33" fmla="*/ 20998 w 72195"/>
                <a:gd name="connsiteY33" fmla="*/ 44974 h 102973"/>
                <a:gd name="connsiteX34" fmla="*/ 14442 w 72195"/>
                <a:gd name="connsiteY34" fmla="*/ 55992 h 102973"/>
                <a:gd name="connsiteX35" fmla="*/ 12543 w 72195"/>
                <a:gd name="connsiteY35" fmla="*/ 70052 h 102973"/>
                <a:gd name="connsiteX36" fmla="*/ 13208 w 72195"/>
                <a:gd name="connsiteY36" fmla="*/ 80216 h 102973"/>
                <a:gd name="connsiteX37" fmla="*/ 15773 w 72195"/>
                <a:gd name="connsiteY37" fmla="*/ 88671 h 10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2195" h="102973">
                  <a:moveTo>
                    <a:pt x="30782" y="103110"/>
                  </a:moveTo>
                  <a:cubicBezTo>
                    <a:pt x="24955" y="103110"/>
                    <a:pt x="19667" y="101527"/>
                    <a:pt x="14918" y="98360"/>
                  </a:cubicBezTo>
                  <a:cubicBezTo>
                    <a:pt x="10168" y="95194"/>
                    <a:pt x="6495" y="91078"/>
                    <a:pt x="3899" y="86011"/>
                  </a:cubicBezTo>
                  <a:cubicBezTo>
                    <a:pt x="1302" y="80945"/>
                    <a:pt x="3" y="75562"/>
                    <a:pt x="3" y="69863"/>
                  </a:cubicBezTo>
                  <a:cubicBezTo>
                    <a:pt x="3" y="64036"/>
                    <a:pt x="1428" y="58589"/>
                    <a:pt x="4278" y="53523"/>
                  </a:cubicBezTo>
                  <a:cubicBezTo>
                    <a:pt x="7129" y="48456"/>
                    <a:pt x="11023" y="44435"/>
                    <a:pt x="15962" y="41458"/>
                  </a:cubicBezTo>
                  <a:cubicBezTo>
                    <a:pt x="20902" y="38482"/>
                    <a:pt x="26349" y="36993"/>
                    <a:pt x="32302" y="36993"/>
                  </a:cubicBezTo>
                  <a:cubicBezTo>
                    <a:pt x="35849" y="36993"/>
                    <a:pt x="39205" y="37722"/>
                    <a:pt x="42371" y="39179"/>
                  </a:cubicBezTo>
                  <a:cubicBezTo>
                    <a:pt x="45537" y="40635"/>
                    <a:pt x="48324" y="42693"/>
                    <a:pt x="50731" y="45353"/>
                  </a:cubicBezTo>
                  <a:lnTo>
                    <a:pt x="50731" y="14955"/>
                  </a:lnTo>
                  <a:cubicBezTo>
                    <a:pt x="50731" y="12422"/>
                    <a:pt x="50320" y="10553"/>
                    <a:pt x="49497" y="9350"/>
                  </a:cubicBezTo>
                  <a:cubicBezTo>
                    <a:pt x="48673" y="8148"/>
                    <a:pt x="47533" y="7420"/>
                    <a:pt x="46076" y="7165"/>
                  </a:cubicBezTo>
                  <a:cubicBezTo>
                    <a:pt x="44619" y="6913"/>
                    <a:pt x="42371" y="6786"/>
                    <a:pt x="39331" y="6786"/>
                  </a:cubicBezTo>
                  <a:lnTo>
                    <a:pt x="39331" y="1656"/>
                  </a:lnTo>
                  <a:lnTo>
                    <a:pt x="60991" y="136"/>
                  </a:lnTo>
                  <a:lnTo>
                    <a:pt x="60991" y="88102"/>
                  </a:lnTo>
                  <a:cubicBezTo>
                    <a:pt x="60991" y="90635"/>
                    <a:pt x="61370" y="92503"/>
                    <a:pt x="62130" y="93706"/>
                  </a:cubicBezTo>
                  <a:cubicBezTo>
                    <a:pt x="62890" y="94909"/>
                    <a:pt x="63999" y="95637"/>
                    <a:pt x="65456" y="95891"/>
                  </a:cubicBezTo>
                  <a:cubicBezTo>
                    <a:pt x="66911" y="96144"/>
                    <a:pt x="69159" y="96270"/>
                    <a:pt x="72199" y="96270"/>
                  </a:cubicBezTo>
                  <a:lnTo>
                    <a:pt x="72199" y="101400"/>
                  </a:lnTo>
                  <a:lnTo>
                    <a:pt x="50160" y="103110"/>
                  </a:lnTo>
                  <a:lnTo>
                    <a:pt x="50160" y="93801"/>
                  </a:lnTo>
                  <a:cubicBezTo>
                    <a:pt x="47628" y="96714"/>
                    <a:pt x="44651" y="98994"/>
                    <a:pt x="41232" y="100640"/>
                  </a:cubicBezTo>
                  <a:cubicBezTo>
                    <a:pt x="37811" y="102287"/>
                    <a:pt x="34329" y="103110"/>
                    <a:pt x="30782" y="103110"/>
                  </a:cubicBezTo>
                  <a:close/>
                  <a:moveTo>
                    <a:pt x="15773" y="88671"/>
                  </a:moveTo>
                  <a:cubicBezTo>
                    <a:pt x="17419" y="91838"/>
                    <a:pt x="19636" y="94371"/>
                    <a:pt x="22423" y="96270"/>
                  </a:cubicBezTo>
                  <a:cubicBezTo>
                    <a:pt x="25209" y="98170"/>
                    <a:pt x="28248" y="99120"/>
                    <a:pt x="31542" y="99120"/>
                  </a:cubicBezTo>
                  <a:cubicBezTo>
                    <a:pt x="35595" y="99120"/>
                    <a:pt x="39300" y="97981"/>
                    <a:pt x="42657" y="95701"/>
                  </a:cubicBezTo>
                  <a:cubicBezTo>
                    <a:pt x="46013" y="93421"/>
                    <a:pt x="48514" y="90381"/>
                    <a:pt x="50160" y="86582"/>
                  </a:cubicBezTo>
                  <a:lnTo>
                    <a:pt x="50160" y="51624"/>
                  </a:lnTo>
                  <a:cubicBezTo>
                    <a:pt x="49021" y="49470"/>
                    <a:pt x="47596" y="47570"/>
                    <a:pt x="45886" y="45923"/>
                  </a:cubicBezTo>
                  <a:cubicBezTo>
                    <a:pt x="44176" y="44277"/>
                    <a:pt x="42245" y="42979"/>
                    <a:pt x="40091" y="42029"/>
                  </a:cubicBezTo>
                  <a:cubicBezTo>
                    <a:pt x="37938" y="41079"/>
                    <a:pt x="35658" y="40604"/>
                    <a:pt x="33252" y="40604"/>
                  </a:cubicBezTo>
                  <a:cubicBezTo>
                    <a:pt x="28185" y="40604"/>
                    <a:pt x="24101" y="42060"/>
                    <a:pt x="20998" y="44974"/>
                  </a:cubicBezTo>
                  <a:cubicBezTo>
                    <a:pt x="17894" y="47887"/>
                    <a:pt x="15709" y="51560"/>
                    <a:pt x="14442" y="55992"/>
                  </a:cubicBezTo>
                  <a:cubicBezTo>
                    <a:pt x="13176" y="60426"/>
                    <a:pt x="12543" y="65112"/>
                    <a:pt x="12543" y="70052"/>
                  </a:cubicBezTo>
                  <a:cubicBezTo>
                    <a:pt x="12543" y="73979"/>
                    <a:pt x="12765" y="77367"/>
                    <a:pt x="13208" y="80216"/>
                  </a:cubicBezTo>
                  <a:cubicBezTo>
                    <a:pt x="13652" y="83066"/>
                    <a:pt x="14507" y="85885"/>
                    <a:pt x="15773" y="88671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/>
            </a:p>
          </p:txBody>
        </p:sp>
      </p:grpSp>
      <p:grpSp>
        <p:nvGrpSpPr>
          <p:cNvPr id="3403" name="Graphic 4">
            <a:extLst>
              <a:ext uri="{FF2B5EF4-FFF2-40B4-BE49-F238E27FC236}">
                <a16:creationId xmlns:a16="http://schemas.microsoft.com/office/drawing/2014/main" id="{6C689DE3-E0C5-FF3A-15EA-56BB90915202}"/>
              </a:ext>
            </a:extLst>
          </p:cNvPr>
          <p:cNvGrpSpPr/>
          <p:nvPr/>
        </p:nvGrpSpPr>
        <p:grpSpPr>
          <a:xfrm>
            <a:off x="5113220" y="1869672"/>
            <a:ext cx="36393" cy="2991801"/>
            <a:chOff x="6355385" y="1865024"/>
            <a:chExt cx="34167" cy="2808803"/>
          </a:xfrm>
        </p:grpSpPr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93D9CA97-701C-6EEC-9219-1F80C7F31B15}"/>
                </a:ext>
              </a:extLst>
            </p:cNvPr>
            <p:cNvSpPr/>
            <p:nvPr/>
          </p:nvSpPr>
          <p:spPr>
            <a:xfrm>
              <a:off x="6389553" y="1865024"/>
              <a:ext cx="12159" cy="2808803"/>
            </a:xfrm>
            <a:custGeom>
              <a:avLst/>
              <a:gdLst>
                <a:gd name="connsiteX0" fmla="*/ 0 w 12159"/>
                <a:gd name="connsiteY0" fmla="*/ 2808803 h 2808803"/>
                <a:gd name="connsiteX1" fmla="*/ 0 w 12159"/>
                <a:gd name="connsiteY1" fmla="*/ 0 h 280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9" h="2808803">
                  <a:moveTo>
                    <a:pt x="0" y="2808803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DFBC00C3-8ABB-DCE1-73DD-B1BA6CCBA0AD}"/>
                </a:ext>
              </a:extLst>
            </p:cNvPr>
            <p:cNvSpPr/>
            <p:nvPr/>
          </p:nvSpPr>
          <p:spPr>
            <a:xfrm>
              <a:off x="6355385" y="4630929"/>
              <a:ext cx="34167" cy="12159"/>
            </a:xfrm>
            <a:custGeom>
              <a:avLst/>
              <a:gdLst>
                <a:gd name="connsiteX0" fmla="*/ 34168 w 34167"/>
                <a:gd name="connsiteY0" fmla="*/ 0 h 12159"/>
                <a:gd name="connsiteX1" fmla="*/ 0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34168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A0819D14-CBB3-A13C-4791-2A3F7BB82D96}"/>
                </a:ext>
              </a:extLst>
            </p:cNvPr>
            <p:cNvSpPr/>
            <p:nvPr/>
          </p:nvSpPr>
          <p:spPr>
            <a:xfrm>
              <a:off x="6355385" y="3252706"/>
              <a:ext cx="34167" cy="12159"/>
            </a:xfrm>
            <a:custGeom>
              <a:avLst/>
              <a:gdLst>
                <a:gd name="connsiteX0" fmla="*/ 34168 w 34167"/>
                <a:gd name="connsiteY0" fmla="*/ 0 h 12159"/>
                <a:gd name="connsiteX1" fmla="*/ 0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34168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C31074DE-9626-941D-26B0-6BD070C14044}"/>
                </a:ext>
              </a:extLst>
            </p:cNvPr>
            <p:cNvSpPr/>
            <p:nvPr/>
          </p:nvSpPr>
          <p:spPr>
            <a:xfrm>
              <a:off x="6355385" y="1874477"/>
              <a:ext cx="34167" cy="12159"/>
            </a:xfrm>
            <a:custGeom>
              <a:avLst/>
              <a:gdLst>
                <a:gd name="connsiteX0" fmla="*/ 34168 w 34167"/>
                <a:gd name="connsiteY0" fmla="*/ 0 h 12159"/>
                <a:gd name="connsiteX1" fmla="*/ 0 w 34167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67" h="12159">
                  <a:moveTo>
                    <a:pt x="34168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0B13A8EB-7C61-DFE2-9BE8-1DA1650FDE8A}"/>
                </a:ext>
              </a:extLst>
            </p:cNvPr>
            <p:cNvSpPr/>
            <p:nvPr/>
          </p:nvSpPr>
          <p:spPr>
            <a:xfrm>
              <a:off x="6372469" y="4673827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A0206B14-5D98-D325-DB2C-7E25082894D9}"/>
                </a:ext>
              </a:extLst>
            </p:cNvPr>
            <p:cNvSpPr/>
            <p:nvPr/>
          </p:nvSpPr>
          <p:spPr>
            <a:xfrm>
              <a:off x="6372469" y="4214424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B2C37369-A3A6-45CC-7F95-C0182D784991}"/>
                </a:ext>
              </a:extLst>
            </p:cNvPr>
            <p:cNvSpPr/>
            <p:nvPr/>
          </p:nvSpPr>
          <p:spPr>
            <a:xfrm>
              <a:off x="6372469" y="3755008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2A3A2B69-FBD5-D013-EBE5-984BBF48768F}"/>
                </a:ext>
              </a:extLst>
            </p:cNvPr>
            <p:cNvSpPr/>
            <p:nvPr/>
          </p:nvSpPr>
          <p:spPr>
            <a:xfrm>
              <a:off x="6372469" y="3295605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4E3409E2-5B29-ED6D-302A-CA31D57DEF7F}"/>
                </a:ext>
              </a:extLst>
            </p:cNvPr>
            <p:cNvSpPr/>
            <p:nvPr/>
          </p:nvSpPr>
          <p:spPr>
            <a:xfrm>
              <a:off x="6372469" y="2836189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19C8EBD6-F2B4-6694-30F7-85DFA2F99060}"/>
                </a:ext>
              </a:extLst>
            </p:cNvPr>
            <p:cNvSpPr/>
            <p:nvPr/>
          </p:nvSpPr>
          <p:spPr>
            <a:xfrm>
              <a:off x="6372469" y="2376781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0861569B-3A01-5E71-E3E5-2A329C98C399}"/>
                </a:ext>
              </a:extLst>
            </p:cNvPr>
            <p:cNvSpPr/>
            <p:nvPr/>
          </p:nvSpPr>
          <p:spPr>
            <a:xfrm>
              <a:off x="6372469" y="1917371"/>
              <a:ext cx="17083" cy="12159"/>
            </a:xfrm>
            <a:custGeom>
              <a:avLst/>
              <a:gdLst>
                <a:gd name="connsiteX0" fmla="*/ 17084 w 17083"/>
                <a:gd name="connsiteY0" fmla="*/ 0 h 12159"/>
                <a:gd name="connsiteX1" fmla="*/ 0 w 17083"/>
                <a:gd name="connsiteY1" fmla="*/ 0 h 1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3" h="12159">
                  <a:moveTo>
                    <a:pt x="17084" y="0"/>
                  </a:moveTo>
                  <a:lnTo>
                    <a:pt x="0" y="0"/>
                  </a:lnTo>
                </a:path>
              </a:pathLst>
            </a:custGeom>
            <a:ln w="16192" cap="sq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47" name="Freeform: Shape 3446">
            <a:extLst>
              <a:ext uri="{FF2B5EF4-FFF2-40B4-BE49-F238E27FC236}">
                <a16:creationId xmlns:a16="http://schemas.microsoft.com/office/drawing/2014/main" id="{B6A1A55C-988B-31E2-3902-5E94E3DEF469}"/>
              </a:ext>
            </a:extLst>
          </p:cNvPr>
          <p:cNvSpPr/>
          <p:nvPr/>
        </p:nvSpPr>
        <p:spPr>
          <a:xfrm>
            <a:off x="5232885" y="4723855"/>
            <a:ext cx="175250" cy="141657"/>
          </a:xfrm>
          <a:custGeom>
            <a:avLst/>
            <a:gdLst>
              <a:gd name="connsiteX0" fmla="*/ 341 w 164531"/>
              <a:gd name="connsiteY0" fmla="*/ 133243 h 132992"/>
              <a:gd name="connsiteX1" fmla="*/ 341 w 164531"/>
              <a:gd name="connsiteY1" fmla="*/ 126403 h 132992"/>
              <a:gd name="connsiteX2" fmla="*/ 20480 w 164531"/>
              <a:gd name="connsiteY2" fmla="*/ 114814 h 132992"/>
              <a:gd name="connsiteX3" fmla="*/ 20480 w 164531"/>
              <a:gd name="connsiteY3" fmla="*/ 13361 h 132992"/>
              <a:gd name="connsiteX4" fmla="*/ 341 w 164531"/>
              <a:gd name="connsiteY4" fmla="*/ 7090 h 132992"/>
              <a:gd name="connsiteX5" fmla="*/ 341 w 164531"/>
              <a:gd name="connsiteY5" fmla="*/ 250 h 132992"/>
              <a:gd name="connsiteX6" fmla="*/ 37199 w 164531"/>
              <a:gd name="connsiteY6" fmla="*/ 250 h 132992"/>
              <a:gd name="connsiteX7" fmla="*/ 40239 w 164531"/>
              <a:gd name="connsiteY7" fmla="*/ 2530 h 132992"/>
              <a:gd name="connsiteX8" fmla="*/ 82606 w 164531"/>
              <a:gd name="connsiteY8" fmla="*/ 112535 h 132992"/>
              <a:gd name="connsiteX9" fmla="*/ 124974 w 164531"/>
              <a:gd name="connsiteY9" fmla="*/ 2530 h 132992"/>
              <a:gd name="connsiteX10" fmla="*/ 128203 w 164531"/>
              <a:gd name="connsiteY10" fmla="*/ 250 h 132992"/>
              <a:gd name="connsiteX11" fmla="*/ 164872 w 164531"/>
              <a:gd name="connsiteY11" fmla="*/ 250 h 132992"/>
              <a:gd name="connsiteX12" fmla="*/ 164872 w 164531"/>
              <a:gd name="connsiteY12" fmla="*/ 7090 h 132992"/>
              <a:gd name="connsiteX13" fmla="*/ 144922 w 164531"/>
              <a:gd name="connsiteY13" fmla="*/ 13361 h 132992"/>
              <a:gd name="connsiteX14" fmla="*/ 144922 w 164531"/>
              <a:gd name="connsiteY14" fmla="*/ 120134 h 132992"/>
              <a:gd name="connsiteX15" fmla="*/ 164872 w 164531"/>
              <a:gd name="connsiteY15" fmla="*/ 126403 h 132992"/>
              <a:gd name="connsiteX16" fmla="*/ 164872 w 164531"/>
              <a:gd name="connsiteY16" fmla="*/ 133243 h 132992"/>
              <a:gd name="connsiteX17" fmla="*/ 108255 w 164531"/>
              <a:gd name="connsiteY17" fmla="*/ 133243 h 132992"/>
              <a:gd name="connsiteX18" fmla="*/ 108255 w 164531"/>
              <a:gd name="connsiteY18" fmla="*/ 126403 h 132992"/>
              <a:gd name="connsiteX19" fmla="*/ 128394 w 164531"/>
              <a:gd name="connsiteY19" fmla="*/ 120134 h 132992"/>
              <a:gd name="connsiteX20" fmla="*/ 128394 w 164531"/>
              <a:gd name="connsiteY20" fmla="*/ 6900 h 132992"/>
              <a:gd name="connsiteX21" fmla="*/ 80516 w 164531"/>
              <a:gd name="connsiteY21" fmla="*/ 130963 h 132992"/>
              <a:gd name="connsiteX22" fmla="*/ 77286 w 164531"/>
              <a:gd name="connsiteY22" fmla="*/ 133243 h 132992"/>
              <a:gd name="connsiteX23" fmla="*/ 73867 w 164531"/>
              <a:gd name="connsiteY23" fmla="*/ 130963 h 132992"/>
              <a:gd name="connsiteX24" fmla="*/ 26560 w 164531"/>
              <a:gd name="connsiteY24" fmla="*/ 8420 h 132992"/>
              <a:gd name="connsiteX25" fmla="*/ 26560 w 164531"/>
              <a:gd name="connsiteY25" fmla="*/ 114814 h 132992"/>
              <a:gd name="connsiteX26" fmla="*/ 46698 w 164531"/>
              <a:gd name="connsiteY26" fmla="*/ 126403 h 132992"/>
              <a:gd name="connsiteX27" fmla="*/ 46698 w 164531"/>
              <a:gd name="connsiteY27" fmla="*/ 133243 h 132992"/>
              <a:gd name="connsiteX28" fmla="*/ 341 w 164531"/>
              <a:gd name="connsiteY28" fmla="*/ 133243 h 132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64531" h="132992">
                <a:moveTo>
                  <a:pt x="341" y="133243"/>
                </a:moveTo>
                <a:lnTo>
                  <a:pt x="341" y="126403"/>
                </a:lnTo>
                <a:cubicBezTo>
                  <a:pt x="13767" y="126403"/>
                  <a:pt x="20480" y="122540"/>
                  <a:pt x="20480" y="114814"/>
                </a:cubicBezTo>
                <a:lnTo>
                  <a:pt x="20480" y="13361"/>
                </a:lnTo>
                <a:cubicBezTo>
                  <a:pt x="20480" y="9180"/>
                  <a:pt x="13767" y="7090"/>
                  <a:pt x="341" y="7090"/>
                </a:cubicBezTo>
                <a:lnTo>
                  <a:pt x="341" y="250"/>
                </a:lnTo>
                <a:lnTo>
                  <a:pt x="37199" y="250"/>
                </a:lnTo>
                <a:cubicBezTo>
                  <a:pt x="38718" y="250"/>
                  <a:pt x="39732" y="1010"/>
                  <a:pt x="40239" y="2530"/>
                </a:cubicBezTo>
                <a:lnTo>
                  <a:pt x="82606" y="112535"/>
                </a:lnTo>
                <a:lnTo>
                  <a:pt x="124974" y="2530"/>
                </a:lnTo>
                <a:cubicBezTo>
                  <a:pt x="125481" y="1010"/>
                  <a:pt x="126557" y="250"/>
                  <a:pt x="128203" y="250"/>
                </a:cubicBezTo>
                <a:lnTo>
                  <a:pt x="164872" y="250"/>
                </a:lnTo>
                <a:lnTo>
                  <a:pt x="164872" y="7090"/>
                </a:lnTo>
                <a:cubicBezTo>
                  <a:pt x="151572" y="7090"/>
                  <a:pt x="144922" y="9180"/>
                  <a:pt x="144922" y="13361"/>
                </a:cubicBezTo>
                <a:lnTo>
                  <a:pt x="144922" y="120134"/>
                </a:lnTo>
                <a:cubicBezTo>
                  <a:pt x="144922" y="124314"/>
                  <a:pt x="151572" y="126403"/>
                  <a:pt x="164872" y="126403"/>
                </a:cubicBezTo>
                <a:lnTo>
                  <a:pt x="164872" y="133243"/>
                </a:lnTo>
                <a:lnTo>
                  <a:pt x="108255" y="133243"/>
                </a:lnTo>
                <a:lnTo>
                  <a:pt x="108255" y="126403"/>
                </a:lnTo>
                <a:cubicBezTo>
                  <a:pt x="121681" y="126403"/>
                  <a:pt x="128394" y="124314"/>
                  <a:pt x="128394" y="120134"/>
                </a:cubicBezTo>
                <a:lnTo>
                  <a:pt x="128394" y="6900"/>
                </a:lnTo>
                <a:lnTo>
                  <a:pt x="80516" y="130963"/>
                </a:lnTo>
                <a:cubicBezTo>
                  <a:pt x="79883" y="132483"/>
                  <a:pt x="78806" y="133243"/>
                  <a:pt x="77286" y="133243"/>
                </a:cubicBezTo>
                <a:cubicBezTo>
                  <a:pt x="75640" y="133243"/>
                  <a:pt x="74500" y="132483"/>
                  <a:pt x="73867" y="130963"/>
                </a:cubicBezTo>
                <a:lnTo>
                  <a:pt x="26560" y="8420"/>
                </a:lnTo>
                <a:lnTo>
                  <a:pt x="26560" y="114814"/>
                </a:lnTo>
                <a:cubicBezTo>
                  <a:pt x="26560" y="122540"/>
                  <a:pt x="33273" y="126403"/>
                  <a:pt x="46698" y="126403"/>
                </a:cubicBezTo>
                <a:lnTo>
                  <a:pt x="46698" y="133243"/>
                </a:lnTo>
                <a:lnTo>
                  <a:pt x="341" y="133243"/>
                </a:lnTo>
                <a:close/>
              </a:path>
            </a:pathLst>
          </a:custGeom>
          <a:solidFill>
            <a:srgbClr val="000000"/>
          </a:solidFill>
          <a:ln w="12144" cap="sq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48" name="Graphic 4">
            <a:extLst>
              <a:ext uri="{FF2B5EF4-FFF2-40B4-BE49-F238E27FC236}">
                <a16:creationId xmlns:a16="http://schemas.microsoft.com/office/drawing/2014/main" id="{9B47C6A9-4FD4-A3D4-357C-FBFD06165CC3}"/>
              </a:ext>
            </a:extLst>
          </p:cNvPr>
          <p:cNvGrpSpPr/>
          <p:nvPr/>
        </p:nvGrpSpPr>
        <p:grpSpPr>
          <a:xfrm>
            <a:off x="5421425" y="4723855"/>
            <a:ext cx="237601" cy="146311"/>
            <a:chOff x="6644738" y="4544627"/>
            <a:chExt cx="223068" cy="137362"/>
          </a:xfrm>
          <a:solidFill>
            <a:srgbClr val="000000"/>
          </a:solidFill>
        </p:grpSpPr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4E3E7BB8-AD54-FD83-622C-D7FCF7A543CF}"/>
                </a:ext>
              </a:extLst>
            </p:cNvPr>
            <p:cNvSpPr/>
            <p:nvPr/>
          </p:nvSpPr>
          <p:spPr>
            <a:xfrm>
              <a:off x="6644738" y="4590415"/>
              <a:ext cx="75235" cy="89484"/>
            </a:xfrm>
            <a:custGeom>
              <a:avLst/>
              <a:gdLst>
                <a:gd name="connsiteX0" fmla="*/ 43279 w 75235"/>
                <a:gd name="connsiteY0" fmla="*/ 89735 h 89484"/>
                <a:gd name="connsiteX1" fmla="*/ 21525 w 75235"/>
                <a:gd name="connsiteY1" fmla="*/ 83465 h 89484"/>
                <a:gd name="connsiteX2" fmla="*/ 5946 w 75235"/>
                <a:gd name="connsiteY2" fmla="*/ 66746 h 89484"/>
                <a:gd name="connsiteX3" fmla="*/ 341 w 75235"/>
                <a:gd name="connsiteY3" fmla="*/ 44707 h 89484"/>
                <a:gd name="connsiteX4" fmla="*/ 5471 w 75235"/>
                <a:gd name="connsiteY4" fmla="*/ 23049 h 89484"/>
                <a:gd name="connsiteX5" fmla="*/ 19910 w 75235"/>
                <a:gd name="connsiteY5" fmla="*/ 6520 h 89484"/>
                <a:gd name="connsiteX6" fmla="*/ 40619 w 75235"/>
                <a:gd name="connsiteY6" fmla="*/ 250 h 89484"/>
                <a:gd name="connsiteX7" fmla="*/ 56104 w 75235"/>
                <a:gd name="connsiteY7" fmla="*/ 3195 h 89484"/>
                <a:gd name="connsiteX8" fmla="*/ 66933 w 75235"/>
                <a:gd name="connsiteY8" fmla="*/ 11459 h 89484"/>
                <a:gd name="connsiteX9" fmla="*/ 73392 w 75235"/>
                <a:gd name="connsiteY9" fmla="*/ 23999 h 89484"/>
                <a:gd name="connsiteX10" fmla="*/ 75577 w 75235"/>
                <a:gd name="connsiteY10" fmla="*/ 39958 h 89484"/>
                <a:gd name="connsiteX11" fmla="*/ 73677 w 75235"/>
                <a:gd name="connsiteY11" fmla="*/ 42428 h 89484"/>
                <a:gd name="connsiteX12" fmla="*/ 17251 w 75235"/>
                <a:gd name="connsiteY12" fmla="*/ 42428 h 89484"/>
                <a:gd name="connsiteX13" fmla="*/ 17251 w 75235"/>
                <a:gd name="connsiteY13" fmla="*/ 44518 h 89484"/>
                <a:gd name="connsiteX14" fmla="*/ 23805 w 75235"/>
                <a:gd name="connsiteY14" fmla="*/ 72256 h 89484"/>
                <a:gd name="connsiteX15" fmla="*/ 44989 w 75235"/>
                <a:gd name="connsiteY15" fmla="*/ 83846 h 89484"/>
                <a:gd name="connsiteX16" fmla="*/ 56104 w 75235"/>
                <a:gd name="connsiteY16" fmla="*/ 81185 h 89484"/>
                <a:gd name="connsiteX17" fmla="*/ 64937 w 75235"/>
                <a:gd name="connsiteY17" fmla="*/ 73775 h 89484"/>
                <a:gd name="connsiteX18" fmla="*/ 70067 w 75235"/>
                <a:gd name="connsiteY18" fmla="*/ 63706 h 89484"/>
                <a:gd name="connsiteX19" fmla="*/ 70732 w 75235"/>
                <a:gd name="connsiteY19" fmla="*/ 62472 h 89484"/>
                <a:gd name="connsiteX20" fmla="*/ 71968 w 75235"/>
                <a:gd name="connsiteY20" fmla="*/ 61997 h 89484"/>
                <a:gd name="connsiteX21" fmla="*/ 73677 w 75235"/>
                <a:gd name="connsiteY21" fmla="*/ 61997 h 89484"/>
                <a:gd name="connsiteX22" fmla="*/ 75577 w 75235"/>
                <a:gd name="connsiteY22" fmla="*/ 64466 h 89484"/>
                <a:gd name="connsiteX23" fmla="*/ 63798 w 75235"/>
                <a:gd name="connsiteY23" fmla="*/ 82610 h 89484"/>
                <a:gd name="connsiteX24" fmla="*/ 43279 w 75235"/>
                <a:gd name="connsiteY24" fmla="*/ 89735 h 89484"/>
                <a:gd name="connsiteX25" fmla="*/ 17441 w 75235"/>
                <a:gd name="connsiteY25" fmla="*/ 37678 h 89484"/>
                <a:gd name="connsiteX26" fmla="*/ 61897 w 75235"/>
                <a:gd name="connsiteY26" fmla="*/ 37678 h 89484"/>
                <a:gd name="connsiteX27" fmla="*/ 59808 w 75235"/>
                <a:gd name="connsiteY27" fmla="*/ 22763 h 89484"/>
                <a:gd name="connsiteX28" fmla="*/ 52969 w 75235"/>
                <a:gd name="connsiteY28" fmla="*/ 10320 h 89484"/>
                <a:gd name="connsiteX29" fmla="*/ 40619 w 75235"/>
                <a:gd name="connsiteY29" fmla="*/ 5379 h 89484"/>
                <a:gd name="connsiteX30" fmla="*/ 23520 w 75235"/>
                <a:gd name="connsiteY30" fmla="*/ 15639 h 89484"/>
                <a:gd name="connsiteX31" fmla="*/ 17441 w 75235"/>
                <a:gd name="connsiteY31" fmla="*/ 37678 h 8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5235" h="89484">
                  <a:moveTo>
                    <a:pt x="43279" y="89735"/>
                  </a:moveTo>
                  <a:cubicBezTo>
                    <a:pt x="35425" y="89735"/>
                    <a:pt x="28175" y="87645"/>
                    <a:pt x="21525" y="83465"/>
                  </a:cubicBezTo>
                  <a:cubicBezTo>
                    <a:pt x="14875" y="79286"/>
                    <a:pt x="9683" y="73713"/>
                    <a:pt x="5946" y="66746"/>
                  </a:cubicBezTo>
                  <a:cubicBezTo>
                    <a:pt x="2210" y="59780"/>
                    <a:pt x="341" y="52433"/>
                    <a:pt x="341" y="44707"/>
                  </a:cubicBezTo>
                  <a:cubicBezTo>
                    <a:pt x="341" y="37108"/>
                    <a:pt x="2050" y="29888"/>
                    <a:pt x="5471" y="23049"/>
                  </a:cubicBezTo>
                  <a:cubicBezTo>
                    <a:pt x="8891" y="16209"/>
                    <a:pt x="13704" y="10699"/>
                    <a:pt x="19910" y="6520"/>
                  </a:cubicBezTo>
                  <a:cubicBezTo>
                    <a:pt x="26116" y="2340"/>
                    <a:pt x="33019" y="250"/>
                    <a:pt x="40619" y="250"/>
                  </a:cubicBezTo>
                  <a:cubicBezTo>
                    <a:pt x="46572" y="250"/>
                    <a:pt x="51733" y="1232"/>
                    <a:pt x="56104" y="3195"/>
                  </a:cubicBezTo>
                  <a:cubicBezTo>
                    <a:pt x="60472" y="5158"/>
                    <a:pt x="64082" y="7912"/>
                    <a:pt x="66933" y="11459"/>
                  </a:cubicBezTo>
                  <a:cubicBezTo>
                    <a:pt x="69783" y="15005"/>
                    <a:pt x="71936" y="19185"/>
                    <a:pt x="73392" y="23999"/>
                  </a:cubicBezTo>
                  <a:cubicBezTo>
                    <a:pt x="74848" y="28812"/>
                    <a:pt x="75577" y="34131"/>
                    <a:pt x="75577" y="39958"/>
                  </a:cubicBezTo>
                  <a:cubicBezTo>
                    <a:pt x="75577" y="41604"/>
                    <a:pt x="74943" y="42428"/>
                    <a:pt x="73677" y="42428"/>
                  </a:cubicBezTo>
                  <a:lnTo>
                    <a:pt x="17251" y="42428"/>
                  </a:lnTo>
                  <a:lnTo>
                    <a:pt x="17251" y="44518"/>
                  </a:lnTo>
                  <a:cubicBezTo>
                    <a:pt x="17251" y="55284"/>
                    <a:pt x="19436" y="64530"/>
                    <a:pt x="23805" y="72256"/>
                  </a:cubicBezTo>
                  <a:cubicBezTo>
                    <a:pt x="28175" y="79982"/>
                    <a:pt x="35236" y="83846"/>
                    <a:pt x="44989" y="83846"/>
                  </a:cubicBezTo>
                  <a:cubicBezTo>
                    <a:pt x="49041" y="83846"/>
                    <a:pt x="52746" y="82959"/>
                    <a:pt x="56104" y="81185"/>
                  </a:cubicBezTo>
                  <a:cubicBezTo>
                    <a:pt x="59459" y="79413"/>
                    <a:pt x="62404" y="76943"/>
                    <a:pt x="64937" y="73775"/>
                  </a:cubicBezTo>
                  <a:cubicBezTo>
                    <a:pt x="67470" y="70609"/>
                    <a:pt x="69181" y="67253"/>
                    <a:pt x="70067" y="63706"/>
                  </a:cubicBezTo>
                  <a:cubicBezTo>
                    <a:pt x="70194" y="63200"/>
                    <a:pt x="70415" y="62788"/>
                    <a:pt x="70732" y="62472"/>
                  </a:cubicBezTo>
                  <a:cubicBezTo>
                    <a:pt x="71050" y="62155"/>
                    <a:pt x="71461" y="61997"/>
                    <a:pt x="71968" y="61997"/>
                  </a:cubicBezTo>
                  <a:lnTo>
                    <a:pt x="73677" y="61997"/>
                  </a:lnTo>
                  <a:cubicBezTo>
                    <a:pt x="74943" y="61997"/>
                    <a:pt x="75577" y="62820"/>
                    <a:pt x="75577" y="64466"/>
                  </a:cubicBezTo>
                  <a:cubicBezTo>
                    <a:pt x="73804" y="71813"/>
                    <a:pt x="69878" y="77861"/>
                    <a:pt x="63798" y="82610"/>
                  </a:cubicBezTo>
                  <a:cubicBezTo>
                    <a:pt x="57718" y="87360"/>
                    <a:pt x="50879" y="89735"/>
                    <a:pt x="43279" y="89735"/>
                  </a:cubicBezTo>
                  <a:close/>
                  <a:moveTo>
                    <a:pt x="17441" y="37678"/>
                  </a:moveTo>
                  <a:lnTo>
                    <a:pt x="61897" y="37678"/>
                  </a:lnTo>
                  <a:cubicBezTo>
                    <a:pt x="61897" y="32738"/>
                    <a:pt x="61201" y="27767"/>
                    <a:pt x="59808" y="22763"/>
                  </a:cubicBezTo>
                  <a:cubicBezTo>
                    <a:pt x="58415" y="17760"/>
                    <a:pt x="56135" y="13612"/>
                    <a:pt x="52969" y="10320"/>
                  </a:cubicBezTo>
                  <a:cubicBezTo>
                    <a:pt x="49801" y="7026"/>
                    <a:pt x="45685" y="5379"/>
                    <a:pt x="40619" y="5379"/>
                  </a:cubicBezTo>
                  <a:cubicBezTo>
                    <a:pt x="33273" y="5379"/>
                    <a:pt x="27573" y="8799"/>
                    <a:pt x="23520" y="15639"/>
                  </a:cubicBezTo>
                  <a:cubicBezTo>
                    <a:pt x="19467" y="22479"/>
                    <a:pt x="17441" y="29825"/>
                    <a:pt x="17441" y="37678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3ECCBBAA-CC92-930A-8E07-089B1C7E548D}"/>
                </a:ext>
              </a:extLst>
            </p:cNvPr>
            <p:cNvSpPr/>
            <p:nvPr/>
          </p:nvSpPr>
          <p:spPr>
            <a:xfrm>
              <a:off x="6729494" y="4544627"/>
              <a:ext cx="138312" cy="137362"/>
            </a:xfrm>
            <a:custGeom>
              <a:avLst/>
              <a:gdLst>
                <a:gd name="connsiteX0" fmla="*/ 65127 w 138312"/>
                <a:gd name="connsiteY0" fmla="*/ 135523 h 137362"/>
                <a:gd name="connsiteX1" fmla="*/ 19150 w 138312"/>
                <a:gd name="connsiteY1" fmla="*/ 13361 h 137362"/>
                <a:gd name="connsiteX2" fmla="*/ 12595 w 138312"/>
                <a:gd name="connsiteY2" fmla="*/ 8136 h 137362"/>
                <a:gd name="connsiteX3" fmla="*/ 341 w 138312"/>
                <a:gd name="connsiteY3" fmla="*/ 7090 h 137362"/>
                <a:gd name="connsiteX4" fmla="*/ 341 w 138312"/>
                <a:gd name="connsiteY4" fmla="*/ 250 h 137362"/>
                <a:gd name="connsiteX5" fmla="*/ 53728 w 138312"/>
                <a:gd name="connsiteY5" fmla="*/ 250 h 137362"/>
                <a:gd name="connsiteX6" fmla="*/ 53728 w 138312"/>
                <a:gd name="connsiteY6" fmla="*/ 7090 h 137362"/>
                <a:gd name="connsiteX7" fmla="*/ 37579 w 138312"/>
                <a:gd name="connsiteY7" fmla="*/ 12220 h 137362"/>
                <a:gd name="connsiteX8" fmla="*/ 37768 w 138312"/>
                <a:gd name="connsiteY8" fmla="*/ 12696 h 137362"/>
                <a:gd name="connsiteX9" fmla="*/ 37768 w 138312"/>
                <a:gd name="connsiteY9" fmla="*/ 13361 h 137362"/>
                <a:gd name="connsiteX10" fmla="*/ 75197 w 138312"/>
                <a:gd name="connsiteY10" fmla="*/ 112535 h 137362"/>
                <a:gd name="connsiteX11" fmla="*/ 110345 w 138312"/>
                <a:gd name="connsiteY11" fmla="*/ 18680 h 137362"/>
                <a:gd name="connsiteX12" fmla="*/ 110724 w 138312"/>
                <a:gd name="connsiteY12" fmla="*/ 16210 h 137362"/>
                <a:gd name="connsiteX13" fmla="*/ 106356 w 138312"/>
                <a:gd name="connsiteY13" fmla="*/ 9275 h 137362"/>
                <a:gd name="connsiteX14" fmla="*/ 96666 w 138312"/>
                <a:gd name="connsiteY14" fmla="*/ 7090 h 137362"/>
                <a:gd name="connsiteX15" fmla="*/ 96666 w 138312"/>
                <a:gd name="connsiteY15" fmla="*/ 250 h 137362"/>
                <a:gd name="connsiteX16" fmla="*/ 138653 w 138312"/>
                <a:gd name="connsiteY16" fmla="*/ 250 h 137362"/>
                <a:gd name="connsiteX17" fmla="*/ 138653 w 138312"/>
                <a:gd name="connsiteY17" fmla="*/ 7090 h 137362"/>
                <a:gd name="connsiteX18" fmla="*/ 125734 w 138312"/>
                <a:gd name="connsiteY18" fmla="*/ 9845 h 137362"/>
                <a:gd name="connsiteX19" fmla="*/ 117755 w 138312"/>
                <a:gd name="connsiteY19" fmla="*/ 18680 h 137362"/>
                <a:gd name="connsiteX20" fmla="*/ 73867 w 138312"/>
                <a:gd name="connsiteY20" fmla="*/ 135523 h 137362"/>
                <a:gd name="connsiteX21" fmla="*/ 70638 w 138312"/>
                <a:gd name="connsiteY21" fmla="*/ 137613 h 137362"/>
                <a:gd name="connsiteX22" fmla="*/ 68167 w 138312"/>
                <a:gd name="connsiteY22" fmla="*/ 137613 h 137362"/>
                <a:gd name="connsiteX23" fmla="*/ 65127 w 138312"/>
                <a:gd name="connsiteY23" fmla="*/ 135523 h 137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8312" h="137362">
                  <a:moveTo>
                    <a:pt x="65127" y="135523"/>
                  </a:moveTo>
                  <a:lnTo>
                    <a:pt x="19150" y="13361"/>
                  </a:lnTo>
                  <a:cubicBezTo>
                    <a:pt x="18011" y="10574"/>
                    <a:pt x="15826" y="8832"/>
                    <a:pt x="12595" y="8136"/>
                  </a:cubicBezTo>
                  <a:cubicBezTo>
                    <a:pt x="9366" y="7439"/>
                    <a:pt x="5281" y="7090"/>
                    <a:pt x="341" y="7090"/>
                  </a:cubicBezTo>
                  <a:lnTo>
                    <a:pt x="341" y="250"/>
                  </a:lnTo>
                  <a:lnTo>
                    <a:pt x="53728" y="250"/>
                  </a:lnTo>
                  <a:lnTo>
                    <a:pt x="53728" y="7090"/>
                  </a:lnTo>
                  <a:cubicBezTo>
                    <a:pt x="42962" y="7090"/>
                    <a:pt x="37579" y="8800"/>
                    <a:pt x="37579" y="12220"/>
                  </a:cubicBezTo>
                  <a:cubicBezTo>
                    <a:pt x="37705" y="12347"/>
                    <a:pt x="37768" y="12505"/>
                    <a:pt x="37768" y="12696"/>
                  </a:cubicBezTo>
                  <a:cubicBezTo>
                    <a:pt x="37768" y="12885"/>
                    <a:pt x="37768" y="13107"/>
                    <a:pt x="37768" y="13361"/>
                  </a:cubicBezTo>
                  <a:lnTo>
                    <a:pt x="75197" y="112535"/>
                  </a:lnTo>
                  <a:lnTo>
                    <a:pt x="110345" y="18680"/>
                  </a:lnTo>
                  <a:cubicBezTo>
                    <a:pt x="110598" y="18174"/>
                    <a:pt x="110724" y="17350"/>
                    <a:pt x="110724" y="16210"/>
                  </a:cubicBezTo>
                  <a:cubicBezTo>
                    <a:pt x="110724" y="13043"/>
                    <a:pt x="109268" y="10732"/>
                    <a:pt x="106356" y="9275"/>
                  </a:cubicBezTo>
                  <a:cubicBezTo>
                    <a:pt x="103442" y="7818"/>
                    <a:pt x="100213" y="7090"/>
                    <a:pt x="96666" y="7090"/>
                  </a:cubicBezTo>
                  <a:lnTo>
                    <a:pt x="96666" y="250"/>
                  </a:lnTo>
                  <a:lnTo>
                    <a:pt x="138653" y="250"/>
                  </a:lnTo>
                  <a:lnTo>
                    <a:pt x="138653" y="7090"/>
                  </a:lnTo>
                  <a:cubicBezTo>
                    <a:pt x="133713" y="7090"/>
                    <a:pt x="129407" y="8008"/>
                    <a:pt x="125734" y="9845"/>
                  </a:cubicBezTo>
                  <a:cubicBezTo>
                    <a:pt x="122061" y="11682"/>
                    <a:pt x="119401" y="14627"/>
                    <a:pt x="117755" y="18680"/>
                  </a:cubicBezTo>
                  <a:lnTo>
                    <a:pt x="73867" y="135523"/>
                  </a:lnTo>
                  <a:cubicBezTo>
                    <a:pt x="73486" y="136916"/>
                    <a:pt x="72410" y="137613"/>
                    <a:pt x="70638" y="137613"/>
                  </a:cubicBezTo>
                  <a:lnTo>
                    <a:pt x="68167" y="137613"/>
                  </a:lnTo>
                  <a:cubicBezTo>
                    <a:pt x="66520" y="137613"/>
                    <a:pt x="65508" y="136916"/>
                    <a:pt x="65127" y="135523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51" name="Graphic 4">
            <a:extLst>
              <a:ext uri="{FF2B5EF4-FFF2-40B4-BE49-F238E27FC236}">
                <a16:creationId xmlns:a16="http://schemas.microsoft.com/office/drawing/2014/main" id="{10EC19A7-ED8F-F545-6B64-49796A50BE5F}"/>
              </a:ext>
            </a:extLst>
          </p:cNvPr>
          <p:cNvGrpSpPr/>
          <p:nvPr/>
        </p:nvGrpSpPr>
        <p:grpSpPr>
          <a:xfrm>
            <a:off x="5231064" y="3253613"/>
            <a:ext cx="341617" cy="148536"/>
            <a:chOff x="6466021" y="3164315"/>
            <a:chExt cx="320722" cy="139451"/>
          </a:xfrm>
          <a:solidFill>
            <a:srgbClr val="000000"/>
          </a:solidFill>
        </p:grpSpPr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D140E641-252E-1B6A-18DD-D6EFB23646A9}"/>
                </a:ext>
              </a:extLst>
            </p:cNvPr>
            <p:cNvSpPr/>
            <p:nvPr/>
          </p:nvSpPr>
          <p:spPr>
            <a:xfrm>
              <a:off x="6466021" y="3164315"/>
              <a:ext cx="94424" cy="135081"/>
            </a:xfrm>
            <a:custGeom>
              <a:avLst/>
              <a:gdLst>
                <a:gd name="connsiteX0" fmla="*/ 341 w 94424"/>
                <a:gd name="connsiteY0" fmla="*/ 135219 h 135081"/>
                <a:gd name="connsiteX1" fmla="*/ 341 w 94424"/>
                <a:gd name="connsiteY1" fmla="*/ 128379 h 135081"/>
                <a:gd name="connsiteX2" fmla="*/ 11265 w 94424"/>
                <a:gd name="connsiteY2" fmla="*/ 127335 h 135081"/>
                <a:gd name="connsiteX3" fmla="*/ 15540 w 94424"/>
                <a:gd name="connsiteY3" fmla="*/ 122110 h 135081"/>
                <a:gd name="connsiteX4" fmla="*/ 15540 w 94424"/>
                <a:gd name="connsiteY4" fmla="*/ 20086 h 135081"/>
                <a:gd name="connsiteX5" fmla="*/ 13925 w 94424"/>
                <a:gd name="connsiteY5" fmla="*/ 12486 h 135081"/>
                <a:gd name="connsiteX6" fmla="*/ 9366 w 94424"/>
                <a:gd name="connsiteY6" fmla="*/ 9636 h 135081"/>
                <a:gd name="connsiteX7" fmla="*/ 341 w 94424"/>
                <a:gd name="connsiteY7" fmla="*/ 9066 h 135081"/>
                <a:gd name="connsiteX8" fmla="*/ 341 w 94424"/>
                <a:gd name="connsiteY8" fmla="*/ 2226 h 135081"/>
                <a:gd name="connsiteX9" fmla="*/ 29028 w 94424"/>
                <a:gd name="connsiteY9" fmla="*/ 137 h 135081"/>
                <a:gd name="connsiteX10" fmla="*/ 29028 w 94424"/>
                <a:gd name="connsiteY10" fmla="*/ 92471 h 135081"/>
                <a:gd name="connsiteX11" fmla="*/ 55247 w 94424"/>
                <a:gd name="connsiteY11" fmla="*/ 69673 h 135081"/>
                <a:gd name="connsiteX12" fmla="*/ 59047 w 94424"/>
                <a:gd name="connsiteY12" fmla="*/ 62833 h 135081"/>
                <a:gd name="connsiteX13" fmla="*/ 57433 w 94424"/>
                <a:gd name="connsiteY13" fmla="*/ 59319 h 135081"/>
                <a:gd name="connsiteX14" fmla="*/ 53538 w 94424"/>
                <a:gd name="connsiteY14" fmla="*/ 58084 h 135081"/>
                <a:gd name="connsiteX15" fmla="*/ 53538 w 94424"/>
                <a:gd name="connsiteY15" fmla="*/ 51244 h 135081"/>
                <a:gd name="connsiteX16" fmla="*/ 90206 w 94424"/>
                <a:gd name="connsiteY16" fmla="*/ 51244 h 135081"/>
                <a:gd name="connsiteX17" fmla="*/ 90206 w 94424"/>
                <a:gd name="connsiteY17" fmla="*/ 58084 h 135081"/>
                <a:gd name="connsiteX18" fmla="*/ 63797 w 94424"/>
                <a:gd name="connsiteY18" fmla="*/ 69673 h 135081"/>
                <a:gd name="connsiteX19" fmla="*/ 49928 w 94424"/>
                <a:gd name="connsiteY19" fmla="*/ 81642 h 135081"/>
                <a:gd name="connsiteX20" fmla="*/ 74626 w 94424"/>
                <a:gd name="connsiteY20" fmla="*/ 116790 h 135081"/>
                <a:gd name="connsiteX21" fmla="*/ 83271 w 94424"/>
                <a:gd name="connsiteY21" fmla="*/ 126290 h 135081"/>
                <a:gd name="connsiteX22" fmla="*/ 94765 w 94424"/>
                <a:gd name="connsiteY22" fmla="*/ 128379 h 135081"/>
                <a:gd name="connsiteX23" fmla="*/ 94765 w 94424"/>
                <a:gd name="connsiteY23" fmla="*/ 135219 h 135081"/>
                <a:gd name="connsiteX24" fmla="*/ 56007 w 94424"/>
                <a:gd name="connsiteY24" fmla="*/ 135219 h 135081"/>
                <a:gd name="connsiteX25" fmla="*/ 56007 w 94424"/>
                <a:gd name="connsiteY25" fmla="*/ 128379 h 135081"/>
                <a:gd name="connsiteX26" fmla="*/ 62657 w 94424"/>
                <a:gd name="connsiteY26" fmla="*/ 124200 h 135081"/>
                <a:gd name="connsiteX27" fmla="*/ 59047 w 94424"/>
                <a:gd name="connsiteY27" fmla="*/ 116790 h 135081"/>
                <a:gd name="connsiteX28" fmla="*/ 40429 w 94424"/>
                <a:gd name="connsiteY28" fmla="*/ 90191 h 135081"/>
                <a:gd name="connsiteX29" fmla="*/ 28459 w 94424"/>
                <a:gd name="connsiteY29" fmla="*/ 100452 h 135081"/>
                <a:gd name="connsiteX30" fmla="*/ 28459 w 94424"/>
                <a:gd name="connsiteY30" fmla="*/ 122110 h 135081"/>
                <a:gd name="connsiteX31" fmla="*/ 32829 w 94424"/>
                <a:gd name="connsiteY31" fmla="*/ 127335 h 135081"/>
                <a:gd name="connsiteX32" fmla="*/ 43658 w 94424"/>
                <a:gd name="connsiteY32" fmla="*/ 128379 h 135081"/>
                <a:gd name="connsiteX33" fmla="*/ 43658 w 94424"/>
                <a:gd name="connsiteY33" fmla="*/ 135219 h 135081"/>
                <a:gd name="connsiteX34" fmla="*/ 341 w 94424"/>
                <a:gd name="connsiteY34" fmla="*/ 135219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4424" h="135081">
                  <a:moveTo>
                    <a:pt x="341" y="135219"/>
                  </a:moveTo>
                  <a:lnTo>
                    <a:pt x="341" y="128379"/>
                  </a:lnTo>
                  <a:cubicBezTo>
                    <a:pt x="4774" y="128379"/>
                    <a:pt x="8416" y="128031"/>
                    <a:pt x="11265" y="127335"/>
                  </a:cubicBezTo>
                  <a:cubicBezTo>
                    <a:pt x="14115" y="126638"/>
                    <a:pt x="15540" y="124897"/>
                    <a:pt x="15540" y="122110"/>
                  </a:cubicBezTo>
                  <a:lnTo>
                    <a:pt x="15540" y="20086"/>
                  </a:lnTo>
                  <a:cubicBezTo>
                    <a:pt x="15540" y="16539"/>
                    <a:pt x="15002" y="14006"/>
                    <a:pt x="13925" y="12486"/>
                  </a:cubicBezTo>
                  <a:cubicBezTo>
                    <a:pt x="12848" y="10966"/>
                    <a:pt x="11328" y="10016"/>
                    <a:pt x="9366" y="9636"/>
                  </a:cubicBezTo>
                  <a:cubicBezTo>
                    <a:pt x="7402" y="9256"/>
                    <a:pt x="4394" y="9066"/>
                    <a:pt x="341" y="9066"/>
                  </a:cubicBezTo>
                  <a:lnTo>
                    <a:pt x="341" y="2226"/>
                  </a:lnTo>
                  <a:lnTo>
                    <a:pt x="29028" y="137"/>
                  </a:lnTo>
                  <a:lnTo>
                    <a:pt x="29028" y="92471"/>
                  </a:lnTo>
                  <a:lnTo>
                    <a:pt x="55247" y="69673"/>
                  </a:lnTo>
                  <a:cubicBezTo>
                    <a:pt x="57781" y="67139"/>
                    <a:pt x="59047" y="64860"/>
                    <a:pt x="59047" y="62833"/>
                  </a:cubicBezTo>
                  <a:cubicBezTo>
                    <a:pt x="59047" y="61313"/>
                    <a:pt x="58509" y="60142"/>
                    <a:pt x="57433" y="59319"/>
                  </a:cubicBezTo>
                  <a:cubicBezTo>
                    <a:pt x="56356" y="58495"/>
                    <a:pt x="55058" y="58084"/>
                    <a:pt x="53538" y="58084"/>
                  </a:cubicBezTo>
                  <a:lnTo>
                    <a:pt x="53538" y="51244"/>
                  </a:lnTo>
                  <a:lnTo>
                    <a:pt x="90206" y="51244"/>
                  </a:lnTo>
                  <a:lnTo>
                    <a:pt x="90206" y="58084"/>
                  </a:lnTo>
                  <a:cubicBezTo>
                    <a:pt x="81340" y="58084"/>
                    <a:pt x="72537" y="61947"/>
                    <a:pt x="63797" y="69673"/>
                  </a:cubicBezTo>
                  <a:lnTo>
                    <a:pt x="49928" y="81642"/>
                  </a:lnTo>
                  <a:lnTo>
                    <a:pt x="74626" y="116790"/>
                  </a:lnTo>
                  <a:cubicBezTo>
                    <a:pt x="78046" y="121730"/>
                    <a:pt x="80928" y="124897"/>
                    <a:pt x="83271" y="126290"/>
                  </a:cubicBezTo>
                  <a:cubicBezTo>
                    <a:pt x="85614" y="127683"/>
                    <a:pt x="89445" y="128379"/>
                    <a:pt x="94765" y="128379"/>
                  </a:cubicBezTo>
                  <a:lnTo>
                    <a:pt x="94765" y="135219"/>
                  </a:lnTo>
                  <a:lnTo>
                    <a:pt x="56007" y="135219"/>
                  </a:lnTo>
                  <a:lnTo>
                    <a:pt x="56007" y="128379"/>
                  </a:lnTo>
                  <a:cubicBezTo>
                    <a:pt x="60441" y="128379"/>
                    <a:pt x="62657" y="126986"/>
                    <a:pt x="62657" y="124200"/>
                  </a:cubicBezTo>
                  <a:cubicBezTo>
                    <a:pt x="62657" y="122300"/>
                    <a:pt x="61454" y="119830"/>
                    <a:pt x="59047" y="116790"/>
                  </a:cubicBezTo>
                  <a:lnTo>
                    <a:pt x="40429" y="90191"/>
                  </a:lnTo>
                  <a:lnTo>
                    <a:pt x="28459" y="100452"/>
                  </a:lnTo>
                  <a:lnTo>
                    <a:pt x="28459" y="122110"/>
                  </a:lnTo>
                  <a:cubicBezTo>
                    <a:pt x="28459" y="124897"/>
                    <a:pt x="29916" y="126638"/>
                    <a:pt x="32829" y="127335"/>
                  </a:cubicBezTo>
                  <a:cubicBezTo>
                    <a:pt x="35742" y="128031"/>
                    <a:pt x="39352" y="128379"/>
                    <a:pt x="43658" y="128379"/>
                  </a:cubicBezTo>
                  <a:lnTo>
                    <a:pt x="43658" y="135219"/>
                  </a:lnTo>
                  <a:lnTo>
                    <a:pt x="341" y="135219"/>
                  </a:ln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AE70E91D-E702-63B3-DB59-16CEE2F5F380}"/>
                </a:ext>
              </a:extLst>
            </p:cNvPr>
            <p:cNvSpPr/>
            <p:nvPr/>
          </p:nvSpPr>
          <p:spPr>
            <a:xfrm>
              <a:off x="6563675" y="3212193"/>
              <a:ext cx="75235" cy="89484"/>
            </a:xfrm>
            <a:custGeom>
              <a:avLst/>
              <a:gdLst>
                <a:gd name="connsiteX0" fmla="*/ 43279 w 75235"/>
                <a:gd name="connsiteY0" fmla="*/ 89621 h 89484"/>
                <a:gd name="connsiteX1" fmla="*/ 21525 w 75235"/>
                <a:gd name="connsiteY1" fmla="*/ 83352 h 89484"/>
                <a:gd name="connsiteX2" fmla="*/ 5946 w 75235"/>
                <a:gd name="connsiteY2" fmla="*/ 66633 h 89484"/>
                <a:gd name="connsiteX3" fmla="*/ 341 w 75235"/>
                <a:gd name="connsiteY3" fmla="*/ 44594 h 89484"/>
                <a:gd name="connsiteX4" fmla="*/ 5471 w 75235"/>
                <a:gd name="connsiteY4" fmla="*/ 22936 h 89484"/>
                <a:gd name="connsiteX5" fmla="*/ 19910 w 75235"/>
                <a:gd name="connsiteY5" fmla="*/ 6406 h 89484"/>
                <a:gd name="connsiteX6" fmla="*/ 40619 w 75235"/>
                <a:gd name="connsiteY6" fmla="*/ 137 h 89484"/>
                <a:gd name="connsiteX7" fmla="*/ 56104 w 75235"/>
                <a:gd name="connsiteY7" fmla="*/ 3082 h 89484"/>
                <a:gd name="connsiteX8" fmla="*/ 66933 w 75235"/>
                <a:gd name="connsiteY8" fmla="*/ 11346 h 89484"/>
                <a:gd name="connsiteX9" fmla="*/ 73393 w 75235"/>
                <a:gd name="connsiteY9" fmla="*/ 23885 h 89484"/>
                <a:gd name="connsiteX10" fmla="*/ 75577 w 75235"/>
                <a:gd name="connsiteY10" fmla="*/ 39845 h 89484"/>
                <a:gd name="connsiteX11" fmla="*/ 73677 w 75235"/>
                <a:gd name="connsiteY11" fmla="*/ 42314 h 89484"/>
                <a:gd name="connsiteX12" fmla="*/ 17251 w 75235"/>
                <a:gd name="connsiteY12" fmla="*/ 42314 h 89484"/>
                <a:gd name="connsiteX13" fmla="*/ 17251 w 75235"/>
                <a:gd name="connsiteY13" fmla="*/ 44404 h 89484"/>
                <a:gd name="connsiteX14" fmla="*/ 23805 w 75235"/>
                <a:gd name="connsiteY14" fmla="*/ 72142 h 89484"/>
                <a:gd name="connsiteX15" fmla="*/ 44989 w 75235"/>
                <a:gd name="connsiteY15" fmla="*/ 83732 h 89484"/>
                <a:gd name="connsiteX16" fmla="*/ 56104 w 75235"/>
                <a:gd name="connsiteY16" fmla="*/ 81072 h 89484"/>
                <a:gd name="connsiteX17" fmla="*/ 64937 w 75235"/>
                <a:gd name="connsiteY17" fmla="*/ 73662 h 89484"/>
                <a:gd name="connsiteX18" fmla="*/ 70067 w 75235"/>
                <a:gd name="connsiteY18" fmla="*/ 63593 h 89484"/>
                <a:gd name="connsiteX19" fmla="*/ 70732 w 75235"/>
                <a:gd name="connsiteY19" fmla="*/ 62359 h 89484"/>
                <a:gd name="connsiteX20" fmla="*/ 71968 w 75235"/>
                <a:gd name="connsiteY20" fmla="*/ 61883 h 89484"/>
                <a:gd name="connsiteX21" fmla="*/ 73677 w 75235"/>
                <a:gd name="connsiteY21" fmla="*/ 61883 h 89484"/>
                <a:gd name="connsiteX22" fmla="*/ 75577 w 75235"/>
                <a:gd name="connsiteY22" fmla="*/ 64353 h 89484"/>
                <a:gd name="connsiteX23" fmla="*/ 63798 w 75235"/>
                <a:gd name="connsiteY23" fmla="*/ 82497 h 89484"/>
                <a:gd name="connsiteX24" fmla="*/ 43279 w 75235"/>
                <a:gd name="connsiteY24" fmla="*/ 89621 h 89484"/>
                <a:gd name="connsiteX25" fmla="*/ 17441 w 75235"/>
                <a:gd name="connsiteY25" fmla="*/ 37565 h 89484"/>
                <a:gd name="connsiteX26" fmla="*/ 61897 w 75235"/>
                <a:gd name="connsiteY26" fmla="*/ 37565 h 89484"/>
                <a:gd name="connsiteX27" fmla="*/ 59808 w 75235"/>
                <a:gd name="connsiteY27" fmla="*/ 22650 h 89484"/>
                <a:gd name="connsiteX28" fmla="*/ 52969 w 75235"/>
                <a:gd name="connsiteY28" fmla="*/ 10206 h 89484"/>
                <a:gd name="connsiteX29" fmla="*/ 40619 w 75235"/>
                <a:gd name="connsiteY29" fmla="*/ 5266 h 89484"/>
                <a:gd name="connsiteX30" fmla="*/ 23520 w 75235"/>
                <a:gd name="connsiteY30" fmla="*/ 15526 h 89484"/>
                <a:gd name="connsiteX31" fmla="*/ 17441 w 75235"/>
                <a:gd name="connsiteY31" fmla="*/ 37565 h 8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5235" h="89484">
                  <a:moveTo>
                    <a:pt x="43279" y="89621"/>
                  </a:moveTo>
                  <a:cubicBezTo>
                    <a:pt x="35425" y="89621"/>
                    <a:pt x="28175" y="87531"/>
                    <a:pt x="21525" y="83352"/>
                  </a:cubicBezTo>
                  <a:cubicBezTo>
                    <a:pt x="14875" y="79172"/>
                    <a:pt x="9683" y="73599"/>
                    <a:pt x="5946" y="66633"/>
                  </a:cubicBezTo>
                  <a:cubicBezTo>
                    <a:pt x="2209" y="59666"/>
                    <a:pt x="341" y="52320"/>
                    <a:pt x="341" y="44594"/>
                  </a:cubicBezTo>
                  <a:cubicBezTo>
                    <a:pt x="341" y="36994"/>
                    <a:pt x="2051" y="29775"/>
                    <a:pt x="5471" y="22936"/>
                  </a:cubicBezTo>
                  <a:cubicBezTo>
                    <a:pt x="8891" y="16096"/>
                    <a:pt x="13704" y="10586"/>
                    <a:pt x="19910" y="6406"/>
                  </a:cubicBezTo>
                  <a:cubicBezTo>
                    <a:pt x="26116" y="2227"/>
                    <a:pt x="33019" y="137"/>
                    <a:pt x="40619" y="137"/>
                  </a:cubicBezTo>
                  <a:cubicBezTo>
                    <a:pt x="46572" y="137"/>
                    <a:pt x="51733" y="1119"/>
                    <a:pt x="56104" y="3082"/>
                  </a:cubicBezTo>
                  <a:cubicBezTo>
                    <a:pt x="60472" y="5045"/>
                    <a:pt x="64082" y="7799"/>
                    <a:pt x="66933" y="11346"/>
                  </a:cubicBezTo>
                  <a:cubicBezTo>
                    <a:pt x="69783" y="14892"/>
                    <a:pt x="71936" y="19072"/>
                    <a:pt x="73393" y="23885"/>
                  </a:cubicBezTo>
                  <a:cubicBezTo>
                    <a:pt x="74848" y="28698"/>
                    <a:pt x="75577" y="34018"/>
                    <a:pt x="75577" y="39845"/>
                  </a:cubicBezTo>
                  <a:cubicBezTo>
                    <a:pt x="75577" y="41491"/>
                    <a:pt x="74943" y="42314"/>
                    <a:pt x="73677" y="42314"/>
                  </a:cubicBezTo>
                  <a:lnTo>
                    <a:pt x="17251" y="42314"/>
                  </a:lnTo>
                  <a:lnTo>
                    <a:pt x="17251" y="44404"/>
                  </a:lnTo>
                  <a:cubicBezTo>
                    <a:pt x="17251" y="55170"/>
                    <a:pt x="19436" y="64416"/>
                    <a:pt x="23805" y="72142"/>
                  </a:cubicBezTo>
                  <a:cubicBezTo>
                    <a:pt x="28175" y="79869"/>
                    <a:pt x="35236" y="83732"/>
                    <a:pt x="44989" y="83732"/>
                  </a:cubicBezTo>
                  <a:cubicBezTo>
                    <a:pt x="49041" y="83732"/>
                    <a:pt x="52746" y="82846"/>
                    <a:pt x="56104" y="81072"/>
                  </a:cubicBezTo>
                  <a:cubicBezTo>
                    <a:pt x="59459" y="79299"/>
                    <a:pt x="62404" y="76829"/>
                    <a:pt x="64937" y="73662"/>
                  </a:cubicBezTo>
                  <a:cubicBezTo>
                    <a:pt x="67470" y="70496"/>
                    <a:pt x="69181" y="67139"/>
                    <a:pt x="70067" y="63593"/>
                  </a:cubicBezTo>
                  <a:cubicBezTo>
                    <a:pt x="70194" y="63086"/>
                    <a:pt x="70415" y="62675"/>
                    <a:pt x="70732" y="62359"/>
                  </a:cubicBezTo>
                  <a:cubicBezTo>
                    <a:pt x="71050" y="62042"/>
                    <a:pt x="71461" y="61883"/>
                    <a:pt x="71968" y="61883"/>
                  </a:cubicBezTo>
                  <a:lnTo>
                    <a:pt x="73677" y="61883"/>
                  </a:lnTo>
                  <a:cubicBezTo>
                    <a:pt x="74943" y="61883"/>
                    <a:pt x="75577" y="62707"/>
                    <a:pt x="75577" y="64353"/>
                  </a:cubicBezTo>
                  <a:cubicBezTo>
                    <a:pt x="73804" y="71700"/>
                    <a:pt x="69878" y="77748"/>
                    <a:pt x="63798" y="82497"/>
                  </a:cubicBezTo>
                  <a:cubicBezTo>
                    <a:pt x="57718" y="87247"/>
                    <a:pt x="50879" y="89621"/>
                    <a:pt x="43279" y="89621"/>
                  </a:cubicBezTo>
                  <a:close/>
                  <a:moveTo>
                    <a:pt x="17441" y="37565"/>
                  </a:moveTo>
                  <a:lnTo>
                    <a:pt x="61897" y="37565"/>
                  </a:lnTo>
                  <a:cubicBezTo>
                    <a:pt x="61897" y="32625"/>
                    <a:pt x="61201" y="27653"/>
                    <a:pt x="59808" y="22650"/>
                  </a:cubicBezTo>
                  <a:cubicBezTo>
                    <a:pt x="58415" y="17647"/>
                    <a:pt x="56135" y="13499"/>
                    <a:pt x="52969" y="10206"/>
                  </a:cubicBezTo>
                  <a:cubicBezTo>
                    <a:pt x="49801" y="6913"/>
                    <a:pt x="45685" y="5266"/>
                    <a:pt x="40619" y="5266"/>
                  </a:cubicBezTo>
                  <a:cubicBezTo>
                    <a:pt x="33273" y="5266"/>
                    <a:pt x="27573" y="8686"/>
                    <a:pt x="23520" y="15526"/>
                  </a:cubicBezTo>
                  <a:cubicBezTo>
                    <a:pt x="19467" y="22365"/>
                    <a:pt x="17441" y="29711"/>
                    <a:pt x="17441" y="37565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D98A2CCA-22A4-DE14-A954-DBAB6D2CF3A2}"/>
                </a:ext>
              </a:extLst>
            </p:cNvPr>
            <p:cNvSpPr/>
            <p:nvPr/>
          </p:nvSpPr>
          <p:spPr>
            <a:xfrm>
              <a:off x="6648432" y="3166404"/>
              <a:ext cx="138312" cy="137362"/>
            </a:xfrm>
            <a:custGeom>
              <a:avLst/>
              <a:gdLst>
                <a:gd name="connsiteX0" fmla="*/ 65128 w 138312"/>
                <a:gd name="connsiteY0" fmla="*/ 135410 h 137362"/>
                <a:gd name="connsiteX1" fmla="*/ 19150 w 138312"/>
                <a:gd name="connsiteY1" fmla="*/ 13247 h 137362"/>
                <a:gd name="connsiteX2" fmla="*/ 12595 w 138312"/>
                <a:gd name="connsiteY2" fmla="*/ 8022 h 137362"/>
                <a:gd name="connsiteX3" fmla="*/ 341 w 138312"/>
                <a:gd name="connsiteY3" fmla="*/ 6977 h 137362"/>
                <a:gd name="connsiteX4" fmla="*/ 341 w 138312"/>
                <a:gd name="connsiteY4" fmla="*/ 137 h 137362"/>
                <a:gd name="connsiteX5" fmla="*/ 53729 w 138312"/>
                <a:gd name="connsiteY5" fmla="*/ 137 h 137362"/>
                <a:gd name="connsiteX6" fmla="*/ 53729 w 138312"/>
                <a:gd name="connsiteY6" fmla="*/ 6977 h 137362"/>
                <a:gd name="connsiteX7" fmla="*/ 37579 w 138312"/>
                <a:gd name="connsiteY7" fmla="*/ 12107 h 137362"/>
                <a:gd name="connsiteX8" fmla="*/ 37770 w 138312"/>
                <a:gd name="connsiteY8" fmla="*/ 12582 h 137362"/>
                <a:gd name="connsiteX9" fmla="*/ 37770 w 138312"/>
                <a:gd name="connsiteY9" fmla="*/ 13247 h 137362"/>
                <a:gd name="connsiteX10" fmla="*/ 75197 w 138312"/>
                <a:gd name="connsiteY10" fmla="*/ 112421 h 137362"/>
                <a:gd name="connsiteX11" fmla="*/ 110345 w 138312"/>
                <a:gd name="connsiteY11" fmla="*/ 18567 h 137362"/>
                <a:gd name="connsiteX12" fmla="*/ 110726 w 138312"/>
                <a:gd name="connsiteY12" fmla="*/ 16096 h 137362"/>
                <a:gd name="connsiteX13" fmla="*/ 106356 w 138312"/>
                <a:gd name="connsiteY13" fmla="*/ 9162 h 137362"/>
                <a:gd name="connsiteX14" fmla="*/ 96666 w 138312"/>
                <a:gd name="connsiteY14" fmla="*/ 6977 h 137362"/>
                <a:gd name="connsiteX15" fmla="*/ 96666 w 138312"/>
                <a:gd name="connsiteY15" fmla="*/ 137 h 137362"/>
                <a:gd name="connsiteX16" fmla="*/ 138653 w 138312"/>
                <a:gd name="connsiteY16" fmla="*/ 137 h 137362"/>
                <a:gd name="connsiteX17" fmla="*/ 138653 w 138312"/>
                <a:gd name="connsiteY17" fmla="*/ 6977 h 137362"/>
                <a:gd name="connsiteX18" fmla="*/ 125734 w 138312"/>
                <a:gd name="connsiteY18" fmla="*/ 9732 h 137362"/>
                <a:gd name="connsiteX19" fmla="*/ 117755 w 138312"/>
                <a:gd name="connsiteY19" fmla="*/ 18567 h 137362"/>
                <a:gd name="connsiteX20" fmla="*/ 73867 w 138312"/>
                <a:gd name="connsiteY20" fmla="*/ 135410 h 137362"/>
                <a:gd name="connsiteX21" fmla="*/ 70638 w 138312"/>
                <a:gd name="connsiteY21" fmla="*/ 137500 h 137362"/>
                <a:gd name="connsiteX22" fmla="*/ 68168 w 138312"/>
                <a:gd name="connsiteY22" fmla="*/ 137500 h 137362"/>
                <a:gd name="connsiteX23" fmla="*/ 65128 w 138312"/>
                <a:gd name="connsiteY23" fmla="*/ 135410 h 137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8312" h="137362">
                  <a:moveTo>
                    <a:pt x="65128" y="135410"/>
                  </a:moveTo>
                  <a:lnTo>
                    <a:pt x="19150" y="13247"/>
                  </a:lnTo>
                  <a:cubicBezTo>
                    <a:pt x="18011" y="10460"/>
                    <a:pt x="15826" y="8719"/>
                    <a:pt x="12595" y="8022"/>
                  </a:cubicBezTo>
                  <a:cubicBezTo>
                    <a:pt x="9366" y="7325"/>
                    <a:pt x="5281" y="6977"/>
                    <a:pt x="341" y="6977"/>
                  </a:cubicBezTo>
                  <a:lnTo>
                    <a:pt x="341" y="137"/>
                  </a:lnTo>
                  <a:lnTo>
                    <a:pt x="53729" y="137"/>
                  </a:lnTo>
                  <a:lnTo>
                    <a:pt x="53729" y="6977"/>
                  </a:lnTo>
                  <a:cubicBezTo>
                    <a:pt x="42962" y="6977"/>
                    <a:pt x="37579" y="8687"/>
                    <a:pt x="37579" y="12107"/>
                  </a:cubicBezTo>
                  <a:cubicBezTo>
                    <a:pt x="37706" y="12233"/>
                    <a:pt x="37770" y="12392"/>
                    <a:pt x="37770" y="12582"/>
                  </a:cubicBezTo>
                  <a:cubicBezTo>
                    <a:pt x="37770" y="12772"/>
                    <a:pt x="37770" y="12994"/>
                    <a:pt x="37770" y="13247"/>
                  </a:cubicBezTo>
                  <a:lnTo>
                    <a:pt x="75197" y="112421"/>
                  </a:lnTo>
                  <a:lnTo>
                    <a:pt x="110345" y="18567"/>
                  </a:lnTo>
                  <a:cubicBezTo>
                    <a:pt x="110599" y="18060"/>
                    <a:pt x="110726" y="17237"/>
                    <a:pt x="110726" y="16096"/>
                  </a:cubicBezTo>
                  <a:cubicBezTo>
                    <a:pt x="110726" y="12930"/>
                    <a:pt x="109269" y="10618"/>
                    <a:pt x="106356" y="9162"/>
                  </a:cubicBezTo>
                  <a:cubicBezTo>
                    <a:pt x="103442" y="7705"/>
                    <a:pt x="100213" y="6977"/>
                    <a:pt x="96666" y="6977"/>
                  </a:cubicBezTo>
                  <a:lnTo>
                    <a:pt x="96666" y="137"/>
                  </a:lnTo>
                  <a:lnTo>
                    <a:pt x="138653" y="137"/>
                  </a:lnTo>
                  <a:lnTo>
                    <a:pt x="138653" y="6977"/>
                  </a:lnTo>
                  <a:cubicBezTo>
                    <a:pt x="133714" y="6977"/>
                    <a:pt x="129407" y="7895"/>
                    <a:pt x="125734" y="9732"/>
                  </a:cubicBezTo>
                  <a:cubicBezTo>
                    <a:pt x="122061" y="11569"/>
                    <a:pt x="119401" y="14514"/>
                    <a:pt x="117755" y="18567"/>
                  </a:cubicBezTo>
                  <a:lnTo>
                    <a:pt x="73867" y="135410"/>
                  </a:lnTo>
                  <a:cubicBezTo>
                    <a:pt x="73486" y="136803"/>
                    <a:pt x="72410" y="137500"/>
                    <a:pt x="70638" y="137500"/>
                  </a:cubicBezTo>
                  <a:lnTo>
                    <a:pt x="68168" y="137500"/>
                  </a:lnTo>
                  <a:cubicBezTo>
                    <a:pt x="66520" y="137500"/>
                    <a:pt x="65508" y="136803"/>
                    <a:pt x="65128" y="135410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55" name="Graphic 4">
            <a:extLst>
              <a:ext uri="{FF2B5EF4-FFF2-40B4-BE49-F238E27FC236}">
                <a16:creationId xmlns:a16="http://schemas.microsoft.com/office/drawing/2014/main" id="{B9B2841E-BB07-43EB-EA76-0F668EC37C6A}"/>
              </a:ext>
            </a:extLst>
          </p:cNvPr>
          <p:cNvGrpSpPr/>
          <p:nvPr/>
        </p:nvGrpSpPr>
        <p:grpSpPr>
          <a:xfrm>
            <a:off x="5231469" y="1787816"/>
            <a:ext cx="237601" cy="146311"/>
            <a:chOff x="6466401" y="1788175"/>
            <a:chExt cx="223068" cy="137362"/>
          </a:xfrm>
          <a:solidFill>
            <a:srgbClr val="000000"/>
          </a:solidFill>
        </p:grpSpPr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FDBFAD9C-15E4-13CF-0178-7109464AE81B}"/>
                </a:ext>
              </a:extLst>
            </p:cNvPr>
            <p:cNvSpPr/>
            <p:nvPr/>
          </p:nvSpPr>
          <p:spPr>
            <a:xfrm>
              <a:off x="6466401" y="1833963"/>
              <a:ext cx="75235" cy="89484"/>
            </a:xfrm>
            <a:custGeom>
              <a:avLst/>
              <a:gdLst>
                <a:gd name="connsiteX0" fmla="*/ 43279 w 75235"/>
                <a:gd name="connsiteY0" fmla="*/ 89508 h 89484"/>
                <a:gd name="connsiteX1" fmla="*/ 21525 w 75235"/>
                <a:gd name="connsiteY1" fmla="*/ 83239 h 89484"/>
                <a:gd name="connsiteX2" fmla="*/ 5946 w 75235"/>
                <a:gd name="connsiteY2" fmla="*/ 66519 h 89484"/>
                <a:gd name="connsiteX3" fmla="*/ 341 w 75235"/>
                <a:gd name="connsiteY3" fmla="*/ 44481 h 89484"/>
                <a:gd name="connsiteX4" fmla="*/ 5471 w 75235"/>
                <a:gd name="connsiteY4" fmla="*/ 22823 h 89484"/>
                <a:gd name="connsiteX5" fmla="*/ 19910 w 75235"/>
                <a:gd name="connsiteY5" fmla="*/ 6293 h 89484"/>
                <a:gd name="connsiteX6" fmla="*/ 40619 w 75235"/>
                <a:gd name="connsiteY6" fmla="*/ 24 h 89484"/>
                <a:gd name="connsiteX7" fmla="*/ 56104 w 75235"/>
                <a:gd name="connsiteY7" fmla="*/ 2969 h 89484"/>
                <a:gd name="connsiteX8" fmla="*/ 66933 w 75235"/>
                <a:gd name="connsiteY8" fmla="*/ 11232 h 89484"/>
                <a:gd name="connsiteX9" fmla="*/ 73392 w 75235"/>
                <a:gd name="connsiteY9" fmla="*/ 23772 h 89484"/>
                <a:gd name="connsiteX10" fmla="*/ 75577 w 75235"/>
                <a:gd name="connsiteY10" fmla="*/ 39731 h 89484"/>
                <a:gd name="connsiteX11" fmla="*/ 73677 w 75235"/>
                <a:gd name="connsiteY11" fmla="*/ 42201 h 89484"/>
                <a:gd name="connsiteX12" fmla="*/ 17251 w 75235"/>
                <a:gd name="connsiteY12" fmla="*/ 42201 h 89484"/>
                <a:gd name="connsiteX13" fmla="*/ 17251 w 75235"/>
                <a:gd name="connsiteY13" fmla="*/ 44291 h 89484"/>
                <a:gd name="connsiteX14" fmla="*/ 23805 w 75235"/>
                <a:gd name="connsiteY14" fmla="*/ 72029 h 89484"/>
                <a:gd name="connsiteX15" fmla="*/ 44989 w 75235"/>
                <a:gd name="connsiteY15" fmla="*/ 83619 h 89484"/>
                <a:gd name="connsiteX16" fmla="*/ 56104 w 75235"/>
                <a:gd name="connsiteY16" fmla="*/ 80959 h 89484"/>
                <a:gd name="connsiteX17" fmla="*/ 64937 w 75235"/>
                <a:gd name="connsiteY17" fmla="*/ 73549 h 89484"/>
                <a:gd name="connsiteX18" fmla="*/ 70067 w 75235"/>
                <a:gd name="connsiteY18" fmla="*/ 63480 h 89484"/>
                <a:gd name="connsiteX19" fmla="*/ 70732 w 75235"/>
                <a:gd name="connsiteY19" fmla="*/ 62245 h 89484"/>
                <a:gd name="connsiteX20" fmla="*/ 71968 w 75235"/>
                <a:gd name="connsiteY20" fmla="*/ 61770 h 89484"/>
                <a:gd name="connsiteX21" fmla="*/ 73677 w 75235"/>
                <a:gd name="connsiteY21" fmla="*/ 61770 h 89484"/>
                <a:gd name="connsiteX22" fmla="*/ 75577 w 75235"/>
                <a:gd name="connsiteY22" fmla="*/ 64240 h 89484"/>
                <a:gd name="connsiteX23" fmla="*/ 63798 w 75235"/>
                <a:gd name="connsiteY23" fmla="*/ 82384 h 89484"/>
                <a:gd name="connsiteX24" fmla="*/ 43279 w 75235"/>
                <a:gd name="connsiteY24" fmla="*/ 89508 h 89484"/>
                <a:gd name="connsiteX25" fmla="*/ 17441 w 75235"/>
                <a:gd name="connsiteY25" fmla="*/ 37451 h 89484"/>
                <a:gd name="connsiteX26" fmla="*/ 61897 w 75235"/>
                <a:gd name="connsiteY26" fmla="*/ 37451 h 89484"/>
                <a:gd name="connsiteX27" fmla="*/ 59808 w 75235"/>
                <a:gd name="connsiteY27" fmla="*/ 22537 h 89484"/>
                <a:gd name="connsiteX28" fmla="*/ 52968 w 75235"/>
                <a:gd name="connsiteY28" fmla="*/ 10093 h 89484"/>
                <a:gd name="connsiteX29" fmla="*/ 40619 w 75235"/>
                <a:gd name="connsiteY29" fmla="*/ 5153 h 89484"/>
                <a:gd name="connsiteX30" fmla="*/ 23520 w 75235"/>
                <a:gd name="connsiteY30" fmla="*/ 15413 h 89484"/>
                <a:gd name="connsiteX31" fmla="*/ 17441 w 75235"/>
                <a:gd name="connsiteY31" fmla="*/ 37451 h 8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5235" h="89484">
                  <a:moveTo>
                    <a:pt x="43279" y="89508"/>
                  </a:moveTo>
                  <a:cubicBezTo>
                    <a:pt x="35426" y="89508"/>
                    <a:pt x="28174" y="87418"/>
                    <a:pt x="21525" y="83239"/>
                  </a:cubicBezTo>
                  <a:cubicBezTo>
                    <a:pt x="14875" y="79059"/>
                    <a:pt x="9683" y="73486"/>
                    <a:pt x="5946" y="66519"/>
                  </a:cubicBezTo>
                  <a:cubicBezTo>
                    <a:pt x="2209" y="59553"/>
                    <a:pt x="341" y="52207"/>
                    <a:pt x="341" y="44481"/>
                  </a:cubicBezTo>
                  <a:cubicBezTo>
                    <a:pt x="341" y="36881"/>
                    <a:pt x="2051" y="29662"/>
                    <a:pt x="5471" y="22823"/>
                  </a:cubicBezTo>
                  <a:cubicBezTo>
                    <a:pt x="8891" y="15983"/>
                    <a:pt x="13704" y="10473"/>
                    <a:pt x="19910" y="6293"/>
                  </a:cubicBezTo>
                  <a:cubicBezTo>
                    <a:pt x="26116" y="2114"/>
                    <a:pt x="33019" y="24"/>
                    <a:pt x="40619" y="24"/>
                  </a:cubicBezTo>
                  <a:cubicBezTo>
                    <a:pt x="46572" y="24"/>
                    <a:pt x="51733" y="1005"/>
                    <a:pt x="56104" y="2969"/>
                  </a:cubicBezTo>
                  <a:cubicBezTo>
                    <a:pt x="60473" y="4931"/>
                    <a:pt x="64082" y="7686"/>
                    <a:pt x="66933" y="11232"/>
                  </a:cubicBezTo>
                  <a:cubicBezTo>
                    <a:pt x="69782" y="14779"/>
                    <a:pt x="71935" y="18959"/>
                    <a:pt x="73392" y="23772"/>
                  </a:cubicBezTo>
                  <a:cubicBezTo>
                    <a:pt x="74848" y="28585"/>
                    <a:pt x="75577" y="33905"/>
                    <a:pt x="75577" y="39731"/>
                  </a:cubicBezTo>
                  <a:cubicBezTo>
                    <a:pt x="75577" y="41378"/>
                    <a:pt x="74944" y="42201"/>
                    <a:pt x="73677" y="42201"/>
                  </a:cubicBezTo>
                  <a:lnTo>
                    <a:pt x="17251" y="42201"/>
                  </a:lnTo>
                  <a:lnTo>
                    <a:pt x="17251" y="44291"/>
                  </a:lnTo>
                  <a:cubicBezTo>
                    <a:pt x="17251" y="55057"/>
                    <a:pt x="19435" y="64303"/>
                    <a:pt x="23805" y="72029"/>
                  </a:cubicBezTo>
                  <a:cubicBezTo>
                    <a:pt x="28175" y="79756"/>
                    <a:pt x="35236" y="83619"/>
                    <a:pt x="44989" y="83619"/>
                  </a:cubicBezTo>
                  <a:cubicBezTo>
                    <a:pt x="49042" y="83619"/>
                    <a:pt x="52747" y="82732"/>
                    <a:pt x="56104" y="80959"/>
                  </a:cubicBezTo>
                  <a:cubicBezTo>
                    <a:pt x="59459" y="79186"/>
                    <a:pt x="62404" y="76716"/>
                    <a:pt x="64937" y="73549"/>
                  </a:cubicBezTo>
                  <a:cubicBezTo>
                    <a:pt x="67470" y="70382"/>
                    <a:pt x="69180" y="67026"/>
                    <a:pt x="70067" y="63480"/>
                  </a:cubicBezTo>
                  <a:cubicBezTo>
                    <a:pt x="70194" y="62973"/>
                    <a:pt x="70415" y="62562"/>
                    <a:pt x="70732" y="62245"/>
                  </a:cubicBezTo>
                  <a:cubicBezTo>
                    <a:pt x="71049" y="61928"/>
                    <a:pt x="71460" y="61770"/>
                    <a:pt x="71968" y="61770"/>
                  </a:cubicBezTo>
                  <a:lnTo>
                    <a:pt x="73677" y="61770"/>
                  </a:lnTo>
                  <a:cubicBezTo>
                    <a:pt x="74944" y="61770"/>
                    <a:pt x="75577" y="62593"/>
                    <a:pt x="75577" y="64240"/>
                  </a:cubicBezTo>
                  <a:cubicBezTo>
                    <a:pt x="73804" y="71586"/>
                    <a:pt x="69878" y="77634"/>
                    <a:pt x="63798" y="82384"/>
                  </a:cubicBezTo>
                  <a:cubicBezTo>
                    <a:pt x="57718" y="87133"/>
                    <a:pt x="50879" y="89508"/>
                    <a:pt x="43279" y="89508"/>
                  </a:cubicBezTo>
                  <a:close/>
                  <a:moveTo>
                    <a:pt x="17441" y="37451"/>
                  </a:moveTo>
                  <a:lnTo>
                    <a:pt x="61897" y="37451"/>
                  </a:lnTo>
                  <a:cubicBezTo>
                    <a:pt x="61897" y="32511"/>
                    <a:pt x="61201" y="27540"/>
                    <a:pt x="59808" y="22537"/>
                  </a:cubicBezTo>
                  <a:cubicBezTo>
                    <a:pt x="58415" y="17534"/>
                    <a:pt x="56135" y="13386"/>
                    <a:pt x="52968" y="10093"/>
                  </a:cubicBezTo>
                  <a:cubicBezTo>
                    <a:pt x="49801" y="6799"/>
                    <a:pt x="45685" y="5153"/>
                    <a:pt x="40619" y="5153"/>
                  </a:cubicBezTo>
                  <a:cubicBezTo>
                    <a:pt x="33273" y="5153"/>
                    <a:pt x="27573" y="8573"/>
                    <a:pt x="23520" y="15413"/>
                  </a:cubicBezTo>
                  <a:cubicBezTo>
                    <a:pt x="19467" y="22252"/>
                    <a:pt x="17441" y="29598"/>
                    <a:pt x="17441" y="37451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EC5034A8-6FD2-9F24-39A8-2C41C46BE79A}"/>
                </a:ext>
              </a:extLst>
            </p:cNvPr>
            <p:cNvSpPr/>
            <p:nvPr/>
          </p:nvSpPr>
          <p:spPr>
            <a:xfrm>
              <a:off x="6551157" y="1788175"/>
              <a:ext cx="138312" cy="137362"/>
            </a:xfrm>
            <a:custGeom>
              <a:avLst/>
              <a:gdLst>
                <a:gd name="connsiteX0" fmla="*/ 65127 w 138312"/>
                <a:gd name="connsiteY0" fmla="*/ 135296 h 137362"/>
                <a:gd name="connsiteX1" fmla="*/ 19150 w 138312"/>
                <a:gd name="connsiteY1" fmla="*/ 13134 h 137362"/>
                <a:gd name="connsiteX2" fmla="*/ 12595 w 138312"/>
                <a:gd name="connsiteY2" fmla="*/ 7909 h 137362"/>
                <a:gd name="connsiteX3" fmla="*/ 341 w 138312"/>
                <a:gd name="connsiteY3" fmla="*/ 6863 h 137362"/>
                <a:gd name="connsiteX4" fmla="*/ 341 w 138312"/>
                <a:gd name="connsiteY4" fmla="*/ 24 h 137362"/>
                <a:gd name="connsiteX5" fmla="*/ 53728 w 138312"/>
                <a:gd name="connsiteY5" fmla="*/ 24 h 137362"/>
                <a:gd name="connsiteX6" fmla="*/ 53728 w 138312"/>
                <a:gd name="connsiteY6" fmla="*/ 6863 h 137362"/>
                <a:gd name="connsiteX7" fmla="*/ 37579 w 138312"/>
                <a:gd name="connsiteY7" fmla="*/ 11993 h 137362"/>
                <a:gd name="connsiteX8" fmla="*/ 37768 w 138312"/>
                <a:gd name="connsiteY8" fmla="*/ 12469 h 137362"/>
                <a:gd name="connsiteX9" fmla="*/ 37768 w 138312"/>
                <a:gd name="connsiteY9" fmla="*/ 13134 h 137362"/>
                <a:gd name="connsiteX10" fmla="*/ 75197 w 138312"/>
                <a:gd name="connsiteY10" fmla="*/ 112308 h 137362"/>
                <a:gd name="connsiteX11" fmla="*/ 110345 w 138312"/>
                <a:gd name="connsiteY11" fmla="*/ 18454 h 137362"/>
                <a:gd name="connsiteX12" fmla="*/ 110724 w 138312"/>
                <a:gd name="connsiteY12" fmla="*/ 15983 h 137362"/>
                <a:gd name="connsiteX13" fmla="*/ 106356 w 138312"/>
                <a:gd name="connsiteY13" fmla="*/ 9048 h 137362"/>
                <a:gd name="connsiteX14" fmla="*/ 96666 w 138312"/>
                <a:gd name="connsiteY14" fmla="*/ 6863 h 137362"/>
                <a:gd name="connsiteX15" fmla="*/ 96666 w 138312"/>
                <a:gd name="connsiteY15" fmla="*/ 24 h 137362"/>
                <a:gd name="connsiteX16" fmla="*/ 138653 w 138312"/>
                <a:gd name="connsiteY16" fmla="*/ 24 h 137362"/>
                <a:gd name="connsiteX17" fmla="*/ 138653 w 138312"/>
                <a:gd name="connsiteY17" fmla="*/ 6863 h 137362"/>
                <a:gd name="connsiteX18" fmla="*/ 125734 w 138312"/>
                <a:gd name="connsiteY18" fmla="*/ 9619 h 137362"/>
                <a:gd name="connsiteX19" fmla="*/ 117755 w 138312"/>
                <a:gd name="connsiteY19" fmla="*/ 18454 h 137362"/>
                <a:gd name="connsiteX20" fmla="*/ 73867 w 138312"/>
                <a:gd name="connsiteY20" fmla="*/ 135296 h 137362"/>
                <a:gd name="connsiteX21" fmla="*/ 70638 w 138312"/>
                <a:gd name="connsiteY21" fmla="*/ 137386 h 137362"/>
                <a:gd name="connsiteX22" fmla="*/ 68167 w 138312"/>
                <a:gd name="connsiteY22" fmla="*/ 137386 h 137362"/>
                <a:gd name="connsiteX23" fmla="*/ 65127 w 138312"/>
                <a:gd name="connsiteY23" fmla="*/ 135296 h 137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8312" h="137362">
                  <a:moveTo>
                    <a:pt x="65127" y="135296"/>
                  </a:moveTo>
                  <a:lnTo>
                    <a:pt x="19150" y="13134"/>
                  </a:lnTo>
                  <a:cubicBezTo>
                    <a:pt x="18010" y="10347"/>
                    <a:pt x="15825" y="8605"/>
                    <a:pt x="12595" y="7909"/>
                  </a:cubicBezTo>
                  <a:cubicBezTo>
                    <a:pt x="9366" y="7212"/>
                    <a:pt x="5281" y="6863"/>
                    <a:pt x="341" y="6863"/>
                  </a:cubicBezTo>
                  <a:lnTo>
                    <a:pt x="341" y="24"/>
                  </a:lnTo>
                  <a:lnTo>
                    <a:pt x="53728" y="24"/>
                  </a:lnTo>
                  <a:lnTo>
                    <a:pt x="53728" y="6863"/>
                  </a:lnTo>
                  <a:cubicBezTo>
                    <a:pt x="42962" y="6863"/>
                    <a:pt x="37579" y="8573"/>
                    <a:pt x="37579" y="11993"/>
                  </a:cubicBezTo>
                  <a:cubicBezTo>
                    <a:pt x="37705" y="12120"/>
                    <a:pt x="37768" y="12278"/>
                    <a:pt x="37768" y="12469"/>
                  </a:cubicBezTo>
                  <a:cubicBezTo>
                    <a:pt x="37768" y="12659"/>
                    <a:pt x="37768" y="12880"/>
                    <a:pt x="37768" y="13134"/>
                  </a:cubicBezTo>
                  <a:lnTo>
                    <a:pt x="75197" y="112308"/>
                  </a:lnTo>
                  <a:lnTo>
                    <a:pt x="110345" y="18454"/>
                  </a:lnTo>
                  <a:cubicBezTo>
                    <a:pt x="110598" y="17947"/>
                    <a:pt x="110724" y="17123"/>
                    <a:pt x="110724" y="15983"/>
                  </a:cubicBezTo>
                  <a:cubicBezTo>
                    <a:pt x="110724" y="12817"/>
                    <a:pt x="109268" y="10505"/>
                    <a:pt x="106356" y="9048"/>
                  </a:cubicBezTo>
                  <a:cubicBezTo>
                    <a:pt x="103442" y="7592"/>
                    <a:pt x="100213" y="6863"/>
                    <a:pt x="96666" y="6863"/>
                  </a:cubicBezTo>
                  <a:lnTo>
                    <a:pt x="96666" y="24"/>
                  </a:lnTo>
                  <a:lnTo>
                    <a:pt x="138653" y="24"/>
                  </a:lnTo>
                  <a:lnTo>
                    <a:pt x="138653" y="6863"/>
                  </a:lnTo>
                  <a:cubicBezTo>
                    <a:pt x="133713" y="6863"/>
                    <a:pt x="129407" y="7782"/>
                    <a:pt x="125734" y="9619"/>
                  </a:cubicBezTo>
                  <a:cubicBezTo>
                    <a:pt x="122061" y="11456"/>
                    <a:pt x="119401" y="14401"/>
                    <a:pt x="117755" y="18454"/>
                  </a:cubicBezTo>
                  <a:lnTo>
                    <a:pt x="73867" y="135296"/>
                  </a:lnTo>
                  <a:cubicBezTo>
                    <a:pt x="73486" y="136690"/>
                    <a:pt x="72410" y="137386"/>
                    <a:pt x="70638" y="137386"/>
                  </a:cubicBezTo>
                  <a:lnTo>
                    <a:pt x="68167" y="137386"/>
                  </a:lnTo>
                  <a:cubicBezTo>
                    <a:pt x="66520" y="137386"/>
                    <a:pt x="65508" y="136690"/>
                    <a:pt x="65127" y="135296"/>
                  </a:cubicBezTo>
                  <a:close/>
                </a:path>
              </a:pathLst>
            </a:custGeom>
            <a:solidFill>
              <a:srgbClr val="000000"/>
            </a:solidFill>
            <a:ln w="12144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68" name="Rectangle 3467">
            <a:extLst>
              <a:ext uri="{FF2B5EF4-FFF2-40B4-BE49-F238E27FC236}">
                <a16:creationId xmlns:a16="http://schemas.microsoft.com/office/drawing/2014/main" id="{16F62F12-16E8-D3CC-0C2A-E7CF7DC63945}"/>
              </a:ext>
            </a:extLst>
          </p:cNvPr>
          <p:cNvSpPr/>
          <p:nvPr/>
        </p:nvSpPr>
        <p:spPr>
          <a:xfrm rot="628575">
            <a:off x="2796029" y="4225751"/>
            <a:ext cx="771946" cy="2100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67" name="Rectangle 3466">
            <a:extLst>
              <a:ext uri="{FF2B5EF4-FFF2-40B4-BE49-F238E27FC236}">
                <a16:creationId xmlns:a16="http://schemas.microsoft.com/office/drawing/2014/main" id="{6B5FE4C6-2EDF-E970-09EB-FD2FE446C802}"/>
              </a:ext>
            </a:extLst>
          </p:cNvPr>
          <p:cNvSpPr/>
          <p:nvPr/>
        </p:nvSpPr>
        <p:spPr>
          <a:xfrm rot="628575">
            <a:off x="2901834" y="3551367"/>
            <a:ext cx="641935" cy="2100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69" name="Rectangle 3468">
            <a:extLst>
              <a:ext uri="{FF2B5EF4-FFF2-40B4-BE49-F238E27FC236}">
                <a16:creationId xmlns:a16="http://schemas.microsoft.com/office/drawing/2014/main" id="{8A2A0CEA-3FD1-0561-9F85-0C693DEDF540}"/>
              </a:ext>
            </a:extLst>
          </p:cNvPr>
          <p:cNvSpPr/>
          <p:nvPr/>
        </p:nvSpPr>
        <p:spPr>
          <a:xfrm rot="628575">
            <a:off x="2877555" y="3553356"/>
            <a:ext cx="692748" cy="210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70" name="Rectangle 3469">
            <a:extLst>
              <a:ext uri="{FF2B5EF4-FFF2-40B4-BE49-F238E27FC236}">
                <a16:creationId xmlns:a16="http://schemas.microsoft.com/office/drawing/2014/main" id="{A82FC048-4E17-31B7-E663-39F44C969D47}"/>
              </a:ext>
            </a:extLst>
          </p:cNvPr>
          <p:cNvSpPr/>
          <p:nvPr/>
        </p:nvSpPr>
        <p:spPr>
          <a:xfrm rot="628575">
            <a:off x="2802816" y="4196984"/>
            <a:ext cx="771946" cy="21003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94" name="Group 3093" descr="\documentclass{article}&#10;\usepackage{amsmath}&#10;\pagestyle{empty}&#10;\begin{document}&#10;&#10;&#10;$5$ MeV&#10;&#10;\end{document}" title="IguanaTex Vector Display">
            <a:extLst>
              <a:ext uri="{FF2B5EF4-FFF2-40B4-BE49-F238E27FC236}">
                <a16:creationId xmlns:a16="http://schemas.microsoft.com/office/drawing/2014/main" id="{F5246458-D23C-240C-B8BC-63FF9C034000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 rot="580626">
            <a:off x="3007304" y="3049205"/>
            <a:ext cx="550239" cy="129023"/>
            <a:chOff x="5203568" y="4304573"/>
            <a:chExt cx="550239" cy="129023"/>
          </a:xfrm>
          <a:solidFill>
            <a:srgbClr val="FF0000"/>
          </a:solidFill>
        </p:grpSpPr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6622745C-674A-5EEF-1927-8AA20511FD90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5203568" y="4307685"/>
              <a:ext cx="76378" cy="125911"/>
            </a:xfrm>
            <a:custGeom>
              <a:avLst/>
              <a:gdLst>
                <a:gd name="connsiteX0" fmla="*/ 76455 w 76378"/>
                <a:gd name="connsiteY0" fmla="*/ 85163 h 125911"/>
                <a:gd name="connsiteX1" fmla="*/ 40084 w 76378"/>
                <a:gd name="connsiteY1" fmla="*/ 45083 h 125911"/>
                <a:gd name="connsiteX2" fmla="*/ 15774 w 76378"/>
                <a:gd name="connsiteY2" fmla="*/ 54417 h 125911"/>
                <a:gd name="connsiteX3" fmla="*/ 15774 w 76378"/>
                <a:gd name="connsiteY3" fmla="*/ 18730 h 125911"/>
                <a:gd name="connsiteX4" fmla="*/ 32045 w 76378"/>
                <a:gd name="connsiteY4" fmla="*/ 21109 h 125911"/>
                <a:gd name="connsiteX5" fmla="*/ 68990 w 76378"/>
                <a:gd name="connsiteY5" fmla="*/ 2076 h 125911"/>
                <a:gd name="connsiteX6" fmla="*/ 67075 w 76378"/>
                <a:gd name="connsiteY6" fmla="*/ 63 h 125911"/>
                <a:gd name="connsiteX7" fmla="*/ 65544 w 76378"/>
                <a:gd name="connsiteY7" fmla="*/ 612 h 125911"/>
                <a:gd name="connsiteX8" fmla="*/ 39510 w 76378"/>
                <a:gd name="connsiteY8" fmla="*/ 5919 h 125911"/>
                <a:gd name="connsiteX9" fmla="*/ 14051 w 76378"/>
                <a:gd name="connsiteY9" fmla="*/ 795 h 125911"/>
                <a:gd name="connsiteX10" fmla="*/ 11754 w 76378"/>
                <a:gd name="connsiteY10" fmla="*/ 246 h 125911"/>
                <a:gd name="connsiteX11" fmla="*/ 9839 w 76378"/>
                <a:gd name="connsiteY11" fmla="*/ 4638 h 125911"/>
                <a:gd name="connsiteX12" fmla="*/ 9839 w 76378"/>
                <a:gd name="connsiteY12" fmla="*/ 58809 h 125911"/>
                <a:gd name="connsiteX13" fmla="*/ 12519 w 76378"/>
                <a:gd name="connsiteY13" fmla="*/ 63568 h 125911"/>
                <a:gd name="connsiteX14" fmla="*/ 15008 w 76378"/>
                <a:gd name="connsiteY14" fmla="*/ 61920 h 125911"/>
                <a:gd name="connsiteX15" fmla="*/ 39702 w 76378"/>
                <a:gd name="connsiteY15" fmla="*/ 49110 h 125911"/>
                <a:gd name="connsiteX16" fmla="*/ 55973 w 76378"/>
                <a:gd name="connsiteY16" fmla="*/ 60822 h 125911"/>
                <a:gd name="connsiteX17" fmla="*/ 59418 w 76378"/>
                <a:gd name="connsiteY17" fmla="*/ 83882 h 125911"/>
                <a:gd name="connsiteX18" fmla="*/ 54824 w 76378"/>
                <a:gd name="connsiteY18" fmla="*/ 108954 h 125911"/>
                <a:gd name="connsiteX19" fmla="*/ 34342 w 76378"/>
                <a:gd name="connsiteY19" fmla="*/ 120850 h 125911"/>
                <a:gd name="connsiteX20" fmla="*/ 6202 w 76378"/>
                <a:gd name="connsiteY20" fmla="*/ 100353 h 125911"/>
                <a:gd name="connsiteX21" fmla="*/ 9457 w 76378"/>
                <a:gd name="connsiteY21" fmla="*/ 100719 h 125911"/>
                <a:gd name="connsiteX22" fmla="*/ 19028 w 76378"/>
                <a:gd name="connsiteY22" fmla="*/ 91751 h 125911"/>
                <a:gd name="connsiteX23" fmla="*/ 9457 w 76378"/>
                <a:gd name="connsiteY23" fmla="*/ 82784 h 125911"/>
                <a:gd name="connsiteX24" fmla="*/ 77 w 76378"/>
                <a:gd name="connsiteY24" fmla="*/ 92483 h 125911"/>
                <a:gd name="connsiteX25" fmla="*/ 34725 w 76378"/>
                <a:gd name="connsiteY25" fmla="*/ 125974 h 125911"/>
                <a:gd name="connsiteX26" fmla="*/ 76455 w 76378"/>
                <a:gd name="connsiteY26" fmla="*/ 85163 h 12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6378" h="125911">
                  <a:moveTo>
                    <a:pt x="76455" y="85163"/>
                  </a:moveTo>
                  <a:cubicBezTo>
                    <a:pt x="76455" y="63385"/>
                    <a:pt x="60758" y="45083"/>
                    <a:pt x="40084" y="45083"/>
                  </a:cubicBezTo>
                  <a:cubicBezTo>
                    <a:pt x="30896" y="45083"/>
                    <a:pt x="22665" y="48012"/>
                    <a:pt x="15774" y="54417"/>
                  </a:cubicBezTo>
                  <a:lnTo>
                    <a:pt x="15774" y="18730"/>
                  </a:lnTo>
                  <a:cubicBezTo>
                    <a:pt x="19602" y="19828"/>
                    <a:pt x="25919" y="21109"/>
                    <a:pt x="32045" y="21109"/>
                  </a:cubicBezTo>
                  <a:cubicBezTo>
                    <a:pt x="55590" y="21109"/>
                    <a:pt x="68990" y="4455"/>
                    <a:pt x="68990" y="2076"/>
                  </a:cubicBezTo>
                  <a:cubicBezTo>
                    <a:pt x="68990" y="978"/>
                    <a:pt x="68415" y="63"/>
                    <a:pt x="67075" y="63"/>
                  </a:cubicBezTo>
                  <a:cubicBezTo>
                    <a:pt x="66884" y="63"/>
                    <a:pt x="66501" y="63"/>
                    <a:pt x="65544" y="612"/>
                  </a:cubicBezTo>
                  <a:cubicBezTo>
                    <a:pt x="61715" y="2259"/>
                    <a:pt x="52336" y="5919"/>
                    <a:pt x="39510" y="5919"/>
                  </a:cubicBezTo>
                  <a:cubicBezTo>
                    <a:pt x="31853" y="5919"/>
                    <a:pt x="23048" y="4638"/>
                    <a:pt x="14051" y="795"/>
                  </a:cubicBezTo>
                  <a:cubicBezTo>
                    <a:pt x="12519" y="246"/>
                    <a:pt x="12136" y="246"/>
                    <a:pt x="11754" y="246"/>
                  </a:cubicBezTo>
                  <a:cubicBezTo>
                    <a:pt x="9839" y="246"/>
                    <a:pt x="9839" y="1710"/>
                    <a:pt x="9839" y="4638"/>
                  </a:cubicBezTo>
                  <a:lnTo>
                    <a:pt x="9839" y="58809"/>
                  </a:lnTo>
                  <a:cubicBezTo>
                    <a:pt x="9839" y="62103"/>
                    <a:pt x="9839" y="63568"/>
                    <a:pt x="12519" y="63568"/>
                  </a:cubicBezTo>
                  <a:cubicBezTo>
                    <a:pt x="13859" y="63568"/>
                    <a:pt x="14242" y="63018"/>
                    <a:pt x="15008" y="61920"/>
                  </a:cubicBezTo>
                  <a:cubicBezTo>
                    <a:pt x="17114" y="58992"/>
                    <a:pt x="24196" y="49110"/>
                    <a:pt x="39702" y="49110"/>
                  </a:cubicBezTo>
                  <a:cubicBezTo>
                    <a:pt x="49656" y="49110"/>
                    <a:pt x="54441" y="57528"/>
                    <a:pt x="55973" y="60822"/>
                  </a:cubicBezTo>
                  <a:cubicBezTo>
                    <a:pt x="59035" y="67594"/>
                    <a:pt x="59418" y="74731"/>
                    <a:pt x="59418" y="83882"/>
                  </a:cubicBezTo>
                  <a:cubicBezTo>
                    <a:pt x="59418" y="90287"/>
                    <a:pt x="59418" y="101268"/>
                    <a:pt x="54824" y="108954"/>
                  </a:cubicBezTo>
                  <a:cubicBezTo>
                    <a:pt x="50230" y="116092"/>
                    <a:pt x="43147" y="120850"/>
                    <a:pt x="34342" y="120850"/>
                  </a:cubicBezTo>
                  <a:cubicBezTo>
                    <a:pt x="20368" y="120850"/>
                    <a:pt x="9457" y="111150"/>
                    <a:pt x="6202" y="100353"/>
                  </a:cubicBezTo>
                  <a:cubicBezTo>
                    <a:pt x="6777" y="100536"/>
                    <a:pt x="7351" y="100719"/>
                    <a:pt x="9457" y="100719"/>
                  </a:cubicBezTo>
                  <a:cubicBezTo>
                    <a:pt x="15774" y="100719"/>
                    <a:pt x="19028" y="96143"/>
                    <a:pt x="19028" y="91751"/>
                  </a:cubicBezTo>
                  <a:cubicBezTo>
                    <a:pt x="19028" y="87359"/>
                    <a:pt x="15774" y="82784"/>
                    <a:pt x="9457" y="82784"/>
                  </a:cubicBezTo>
                  <a:cubicBezTo>
                    <a:pt x="6777" y="82784"/>
                    <a:pt x="77" y="84065"/>
                    <a:pt x="77" y="92483"/>
                  </a:cubicBezTo>
                  <a:cubicBezTo>
                    <a:pt x="77" y="108222"/>
                    <a:pt x="13285" y="125974"/>
                    <a:pt x="34725" y="125974"/>
                  </a:cubicBezTo>
                  <a:cubicBezTo>
                    <a:pt x="56930" y="125974"/>
                    <a:pt x="76455" y="108405"/>
                    <a:pt x="76455" y="85163"/>
                  </a:cubicBez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4BA71C2B-E3E4-8C84-82A4-1C47EB49D33A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5360600" y="4304573"/>
              <a:ext cx="161179" cy="124996"/>
            </a:xfrm>
            <a:custGeom>
              <a:avLst/>
              <a:gdLst>
                <a:gd name="connsiteX0" fmla="*/ 39136 w 161179"/>
                <a:gd name="connsiteY0" fmla="*/ 4089 h 124996"/>
                <a:gd name="connsiteX1" fmla="*/ 32436 w 161179"/>
                <a:gd name="connsiteY1" fmla="*/ 63 h 124996"/>
                <a:gd name="connsiteX2" fmla="*/ 85 w 161179"/>
                <a:gd name="connsiteY2" fmla="*/ 63 h 124996"/>
                <a:gd name="connsiteX3" fmla="*/ 85 w 161179"/>
                <a:gd name="connsiteY3" fmla="*/ 5736 h 124996"/>
                <a:gd name="connsiteX4" fmla="*/ 4679 w 161179"/>
                <a:gd name="connsiteY4" fmla="*/ 5736 h 124996"/>
                <a:gd name="connsiteX5" fmla="*/ 19802 w 161179"/>
                <a:gd name="connsiteY5" fmla="*/ 14338 h 124996"/>
                <a:gd name="connsiteX6" fmla="*/ 19802 w 161179"/>
                <a:gd name="connsiteY6" fmla="*/ 105843 h 124996"/>
                <a:gd name="connsiteX7" fmla="*/ 85 w 161179"/>
                <a:gd name="connsiteY7" fmla="*/ 119386 h 124996"/>
                <a:gd name="connsiteX8" fmla="*/ 85 w 161179"/>
                <a:gd name="connsiteY8" fmla="*/ 125059 h 124996"/>
                <a:gd name="connsiteX9" fmla="*/ 22482 w 161179"/>
                <a:gd name="connsiteY9" fmla="*/ 124510 h 124996"/>
                <a:gd name="connsiteX10" fmla="*/ 44878 w 161179"/>
                <a:gd name="connsiteY10" fmla="*/ 125059 h 124996"/>
                <a:gd name="connsiteX11" fmla="*/ 44878 w 161179"/>
                <a:gd name="connsiteY11" fmla="*/ 119386 h 124996"/>
                <a:gd name="connsiteX12" fmla="*/ 25162 w 161179"/>
                <a:gd name="connsiteY12" fmla="*/ 105843 h 124996"/>
                <a:gd name="connsiteX13" fmla="*/ 25162 w 161179"/>
                <a:gd name="connsiteY13" fmla="*/ 7200 h 124996"/>
                <a:gd name="connsiteX14" fmla="*/ 25353 w 161179"/>
                <a:gd name="connsiteY14" fmla="*/ 7200 h 124996"/>
                <a:gd name="connsiteX15" fmla="*/ 71486 w 161179"/>
                <a:gd name="connsiteY15" fmla="*/ 121033 h 124996"/>
                <a:gd name="connsiteX16" fmla="*/ 75315 w 161179"/>
                <a:gd name="connsiteY16" fmla="*/ 125059 h 124996"/>
                <a:gd name="connsiteX17" fmla="*/ 78761 w 161179"/>
                <a:gd name="connsiteY17" fmla="*/ 121582 h 124996"/>
                <a:gd name="connsiteX18" fmla="*/ 125851 w 161179"/>
                <a:gd name="connsiteY18" fmla="*/ 5736 h 124996"/>
                <a:gd name="connsiteX19" fmla="*/ 126042 w 161179"/>
                <a:gd name="connsiteY19" fmla="*/ 5736 h 124996"/>
                <a:gd name="connsiteX20" fmla="*/ 126042 w 161179"/>
                <a:gd name="connsiteY20" fmla="*/ 110784 h 124996"/>
                <a:gd name="connsiteX21" fmla="*/ 110920 w 161179"/>
                <a:gd name="connsiteY21" fmla="*/ 119386 h 124996"/>
                <a:gd name="connsiteX22" fmla="*/ 106326 w 161179"/>
                <a:gd name="connsiteY22" fmla="*/ 119386 h 124996"/>
                <a:gd name="connsiteX23" fmla="*/ 106326 w 161179"/>
                <a:gd name="connsiteY23" fmla="*/ 125059 h 124996"/>
                <a:gd name="connsiteX24" fmla="*/ 133891 w 161179"/>
                <a:gd name="connsiteY24" fmla="*/ 124510 h 124996"/>
                <a:gd name="connsiteX25" fmla="*/ 161265 w 161179"/>
                <a:gd name="connsiteY25" fmla="*/ 125059 h 124996"/>
                <a:gd name="connsiteX26" fmla="*/ 161265 w 161179"/>
                <a:gd name="connsiteY26" fmla="*/ 119386 h 124996"/>
                <a:gd name="connsiteX27" fmla="*/ 156670 w 161179"/>
                <a:gd name="connsiteY27" fmla="*/ 119386 h 124996"/>
                <a:gd name="connsiteX28" fmla="*/ 141548 w 161179"/>
                <a:gd name="connsiteY28" fmla="*/ 110784 h 124996"/>
                <a:gd name="connsiteX29" fmla="*/ 141548 w 161179"/>
                <a:gd name="connsiteY29" fmla="*/ 14338 h 124996"/>
                <a:gd name="connsiteX30" fmla="*/ 156670 w 161179"/>
                <a:gd name="connsiteY30" fmla="*/ 5736 h 124996"/>
                <a:gd name="connsiteX31" fmla="*/ 161265 w 161179"/>
                <a:gd name="connsiteY31" fmla="*/ 5736 h 124996"/>
                <a:gd name="connsiteX32" fmla="*/ 161265 w 161179"/>
                <a:gd name="connsiteY32" fmla="*/ 63 h 124996"/>
                <a:gd name="connsiteX33" fmla="*/ 128914 w 161179"/>
                <a:gd name="connsiteY33" fmla="*/ 63 h 124996"/>
                <a:gd name="connsiteX34" fmla="*/ 122597 w 161179"/>
                <a:gd name="connsiteY34" fmla="*/ 3540 h 124996"/>
                <a:gd name="connsiteX35" fmla="*/ 80675 w 161179"/>
                <a:gd name="connsiteY35" fmla="*/ 106575 h 124996"/>
                <a:gd name="connsiteX36" fmla="*/ 39136 w 161179"/>
                <a:gd name="connsiteY36" fmla="*/ 4089 h 12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1179" h="124996">
                  <a:moveTo>
                    <a:pt x="39136" y="4089"/>
                  </a:moveTo>
                  <a:cubicBezTo>
                    <a:pt x="37413" y="63"/>
                    <a:pt x="36839" y="63"/>
                    <a:pt x="32436" y="63"/>
                  </a:cubicBezTo>
                  <a:lnTo>
                    <a:pt x="85" y="63"/>
                  </a:lnTo>
                  <a:lnTo>
                    <a:pt x="85" y="5736"/>
                  </a:lnTo>
                  <a:lnTo>
                    <a:pt x="4679" y="5736"/>
                  </a:lnTo>
                  <a:cubicBezTo>
                    <a:pt x="19419" y="5736"/>
                    <a:pt x="19802" y="7749"/>
                    <a:pt x="19802" y="14338"/>
                  </a:cubicBezTo>
                  <a:lnTo>
                    <a:pt x="19802" y="105843"/>
                  </a:lnTo>
                  <a:cubicBezTo>
                    <a:pt x="19802" y="110784"/>
                    <a:pt x="19802" y="119386"/>
                    <a:pt x="85" y="119386"/>
                  </a:cubicBezTo>
                  <a:lnTo>
                    <a:pt x="85" y="125059"/>
                  </a:lnTo>
                  <a:cubicBezTo>
                    <a:pt x="6785" y="124876"/>
                    <a:pt x="16165" y="124510"/>
                    <a:pt x="22482" y="124510"/>
                  </a:cubicBezTo>
                  <a:cubicBezTo>
                    <a:pt x="28799" y="124510"/>
                    <a:pt x="38178" y="124876"/>
                    <a:pt x="44878" y="125059"/>
                  </a:cubicBezTo>
                  <a:lnTo>
                    <a:pt x="44878" y="119386"/>
                  </a:lnTo>
                  <a:cubicBezTo>
                    <a:pt x="25162" y="119386"/>
                    <a:pt x="25162" y="110784"/>
                    <a:pt x="25162" y="105843"/>
                  </a:cubicBezTo>
                  <a:lnTo>
                    <a:pt x="25162" y="7200"/>
                  </a:lnTo>
                  <a:lnTo>
                    <a:pt x="25353" y="7200"/>
                  </a:lnTo>
                  <a:lnTo>
                    <a:pt x="71486" y="121033"/>
                  </a:lnTo>
                  <a:cubicBezTo>
                    <a:pt x="72444" y="123412"/>
                    <a:pt x="73401" y="125059"/>
                    <a:pt x="75315" y="125059"/>
                  </a:cubicBezTo>
                  <a:cubicBezTo>
                    <a:pt x="77421" y="125059"/>
                    <a:pt x="77995" y="123595"/>
                    <a:pt x="78761" y="121582"/>
                  </a:cubicBezTo>
                  <a:lnTo>
                    <a:pt x="125851" y="5736"/>
                  </a:lnTo>
                  <a:lnTo>
                    <a:pt x="126042" y="5736"/>
                  </a:lnTo>
                  <a:lnTo>
                    <a:pt x="126042" y="110784"/>
                  </a:lnTo>
                  <a:cubicBezTo>
                    <a:pt x="126042" y="117373"/>
                    <a:pt x="125660" y="119386"/>
                    <a:pt x="110920" y="119386"/>
                  </a:cubicBezTo>
                  <a:lnTo>
                    <a:pt x="106326" y="119386"/>
                  </a:lnTo>
                  <a:lnTo>
                    <a:pt x="106326" y="125059"/>
                  </a:lnTo>
                  <a:cubicBezTo>
                    <a:pt x="113408" y="124510"/>
                    <a:pt x="126425" y="124510"/>
                    <a:pt x="133891" y="124510"/>
                  </a:cubicBezTo>
                  <a:cubicBezTo>
                    <a:pt x="141356" y="124510"/>
                    <a:pt x="154182" y="124510"/>
                    <a:pt x="161265" y="125059"/>
                  </a:cubicBezTo>
                  <a:lnTo>
                    <a:pt x="161265" y="119386"/>
                  </a:lnTo>
                  <a:lnTo>
                    <a:pt x="156670" y="119386"/>
                  </a:lnTo>
                  <a:cubicBezTo>
                    <a:pt x="141931" y="119386"/>
                    <a:pt x="141548" y="117373"/>
                    <a:pt x="141548" y="110784"/>
                  </a:cubicBezTo>
                  <a:lnTo>
                    <a:pt x="141548" y="14338"/>
                  </a:lnTo>
                  <a:cubicBezTo>
                    <a:pt x="141548" y="7749"/>
                    <a:pt x="141931" y="5736"/>
                    <a:pt x="156670" y="5736"/>
                  </a:cubicBezTo>
                  <a:lnTo>
                    <a:pt x="161265" y="5736"/>
                  </a:lnTo>
                  <a:lnTo>
                    <a:pt x="161265" y="63"/>
                  </a:lnTo>
                  <a:lnTo>
                    <a:pt x="128914" y="63"/>
                  </a:lnTo>
                  <a:cubicBezTo>
                    <a:pt x="123937" y="63"/>
                    <a:pt x="123937" y="246"/>
                    <a:pt x="122597" y="3540"/>
                  </a:cubicBezTo>
                  <a:lnTo>
                    <a:pt x="80675" y="106575"/>
                  </a:lnTo>
                  <a:lnTo>
                    <a:pt x="39136" y="4089"/>
                  </a:ln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17EA23F5-7257-E1B7-E2DF-C185446E02A1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5534350" y="4347581"/>
              <a:ext cx="74081" cy="84001"/>
            </a:xfrm>
            <a:custGeom>
              <a:avLst/>
              <a:gdLst>
                <a:gd name="connsiteX0" fmla="*/ 16174 w 74081"/>
                <a:gd name="connsiteY0" fmla="*/ 35933 h 84001"/>
                <a:gd name="connsiteX1" fmla="*/ 39910 w 74081"/>
                <a:gd name="connsiteY1" fmla="*/ 4089 h 84001"/>
                <a:gd name="connsiteX2" fmla="*/ 61541 w 74081"/>
                <a:gd name="connsiteY2" fmla="*/ 35933 h 84001"/>
                <a:gd name="connsiteX3" fmla="*/ 16174 w 74081"/>
                <a:gd name="connsiteY3" fmla="*/ 35933 h 84001"/>
                <a:gd name="connsiteX4" fmla="*/ 15982 w 74081"/>
                <a:gd name="connsiteY4" fmla="*/ 39776 h 84001"/>
                <a:gd name="connsiteX5" fmla="*/ 69390 w 74081"/>
                <a:gd name="connsiteY5" fmla="*/ 39776 h 84001"/>
                <a:gd name="connsiteX6" fmla="*/ 74175 w 74081"/>
                <a:gd name="connsiteY6" fmla="*/ 35933 h 84001"/>
                <a:gd name="connsiteX7" fmla="*/ 39910 w 74081"/>
                <a:gd name="connsiteY7" fmla="*/ 63 h 84001"/>
                <a:gd name="connsiteX8" fmla="*/ 94 w 74081"/>
                <a:gd name="connsiteY8" fmla="*/ 41789 h 84001"/>
                <a:gd name="connsiteX9" fmla="*/ 42208 w 74081"/>
                <a:gd name="connsiteY9" fmla="*/ 84065 h 84001"/>
                <a:gd name="connsiteX10" fmla="*/ 74175 w 74081"/>
                <a:gd name="connsiteY10" fmla="*/ 60273 h 84001"/>
                <a:gd name="connsiteX11" fmla="*/ 71687 w 74081"/>
                <a:gd name="connsiteY11" fmla="*/ 58077 h 84001"/>
                <a:gd name="connsiteX12" fmla="*/ 69198 w 74081"/>
                <a:gd name="connsiteY12" fmla="*/ 60639 h 84001"/>
                <a:gd name="connsiteX13" fmla="*/ 43356 w 74081"/>
                <a:gd name="connsiteY13" fmla="*/ 79489 h 84001"/>
                <a:gd name="connsiteX14" fmla="*/ 21725 w 74081"/>
                <a:gd name="connsiteY14" fmla="*/ 67228 h 84001"/>
                <a:gd name="connsiteX15" fmla="*/ 15982 w 74081"/>
                <a:gd name="connsiteY15" fmla="*/ 39776 h 8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081" h="84001">
                  <a:moveTo>
                    <a:pt x="16174" y="35933"/>
                  </a:moveTo>
                  <a:cubicBezTo>
                    <a:pt x="17322" y="8664"/>
                    <a:pt x="33402" y="4089"/>
                    <a:pt x="39910" y="4089"/>
                  </a:cubicBezTo>
                  <a:cubicBezTo>
                    <a:pt x="59627" y="4089"/>
                    <a:pt x="61541" y="28795"/>
                    <a:pt x="61541" y="35933"/>
                  </a:cubicBezTo>
                  <a:lnTo>
                    <a:pt x="16174" y="35933"/>
                  </a:lnTo>
                  <a:close/>
                  <a:moveTo>
                    <a:pt x="15982" y="39776"/>
                  </a:moveTo>
                  <a:lnTo>
                    <a:pt x="69390" y="39776"/>
                  </a:lnTo>
                  <a:cubicBezTo>
                    <a:pt x="73601" y="39776"/>
                    <a:pt x="74175" y="39776"/>
                    <a:pt x="74175" y="35933"/>
                  </a:cubicBezTo>
                  <a:cubicBezTo>
                    <a:pt x="74175" y="17815"/>
                    <a:pt x="63839" y="63"/>
                    <a:pt x="39910" y="63"/>
                  </a:cubicBezTo>
                  <a:cubicBezTo>
                    <a:pt x="17705" y="63"/>
                    <a:pt x="94" y="18913"/>
                    <a:pt x="94" y="41789"/>
                  </a:cubicBezTo>
                  <a:cubicBezTo>
                    <a:pt x="94" y="66313"/>
                    <a:pt x="20194" y="84065"/>
                    <a:pt x="42208" y="84065"/>
                  </a:cubicBezTo>
                  <a:cubicBezTo>
                    <a:pt x="65561" y="84065"/>
                    <a:pt x="74175" y="63751"/>
                    <a:pt x="74175" y="60273"/>
                  </a:cubicBezTo>
                  <a:cubicBezTo>
                    <a:pt x="74175" y="58443"/>
                    <a:pt x="72644" y="58077"/>
                    <a:pt x="71687" y="58077"/>
                  </a:cubicBezTo>
                  <a:cubicBezTo>
                    <a:pt x="69964" y="58077"/>
                    <a:pt x="69581" y="59175"/>
                    <a:pt x="69198" y="60639"/>
                  </a:cubicBezTo>
                  <a:cubicBezTo>
                    <a:pt x="62499" y="79489"/>
                    <a:pt x="45270" y="79489"/>
                    <a:pt x="43356" y="79489"/>
                  </a:cubicBezTo>
                  <a:cubicBezTo>
                    <a:pt x="33785" y="79489"/>
                    <a:pt x="26128" y="73999"/>
                    <a:pt x="21725" y="67228"/>
                  </a:cubicBezTo>
                  <a:cubicBezTo>
                    <a:pt x="15982" y="58443"/>
                    <a:pt x="15982" y="46365"/>
                    <a:pt x="15982" y="39776"/>
                  </a:cubicBez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C53EA7A3-06B3-D879-2502-2D03571C562C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5617705" y="4304573"/>
              <a:ext cx="136102" cy="129022"/>
            </a:xfrm>
            <a:custGeom>
              <a:avLst/>
              <a:gdLst>
                <a:gd name="connsiteX0" fmla="*/ 115336 w 136102"/>
                <a:gd name="connsiteY0" fmla="*/ 17998 h 129022"/>
                <a:gd name="connsiteX1" fmla="*/ 136201 w 136102"/>
                <a:gd name="connsiteY1" fmla="*/ 5736 h 129022"/>
                <a:gd name="connsiteX2" fmla="*/ 136201 w 136102"/>
                <a:gd name="connsiteY2" fmla="*/ 63 h 129022"/>
                <a:gd name="connsiteX3" fmla="*/ 117633 w 136102"/>
                <a:gd name="connsiteY3" fmla="*/ 612 h 129022"/>
                <a:gd name="connsiteX4" fmla="*/ 95811 w 136102"/>
                <a:gd name="connsiteY4" fmla="*/ 63 h 129022"/>
                <a:gd name="connsiteX5" fmla="*/ 95811 w 136102"/>
                <a:gd name="connsiteY5" fmla="*/ 5736 h 129022"/>
                <a:gd name="connsiteX6" fmla="*/ 109785 w 136102"/>
                <a:gd name="connsiteY6" fmla="*/ 14887 h 129022"/>
                <a:gd name="connsiteX7" fmla="*/ 108828 w 136102"/>
                <a:gd name="connsiteY7" fmla="*/ 18547 h 129022"/>
                <a:gd name="connsiteX8" fmla="*/ 73797 w 136102"/>
                <a:gd name="connsiteY8" fmla="*/ 106758 h 129022"/>
                <a:gd name="connsiteX9" fmla="*/ 37235 w 136102"/>
                <a:gd name="connsiteY9" fmla="*/ 14338 h 129022"/>
                <a:gd name="connsiteX10" fmla="*/ 36086 w 136102"/>
                <a:gd name="connsiteY10" fmla="*/ 11043 h 129022"/>
                <a:gd name="connsiteX11" fmla="*/ 51783 w 136102"/>
                <a:gd name="connsiteY11" fmla="*/ 5736 h 129022"/>
                <a:gd name="connsiteX12" fmla="*/ 51783 w 136102"/>
                <a:gd name="connsiteY12" fmla="*/ 63 h 129022"/>
                <a:gd name="connsiteX13" fmla="*/ 24409 w 136102"/>
                <a:gd name="connsiteY13" fmla="*/ 612 h 129022"/>
                <a:gd name="connsiteX14" fmla="*/ 99 w 136102"/>
                <a:gd name="connsiteY14" fmla="*/ 63 h 129022"/>
                <a:gd name="connsiteX15" fmla="*/ 99 w 136102"/>
                <a:gd name="connsiteY15" fmla="*/ 5736 h 129022"/>
                <a:gd name="connsiteX16" fmla="*/ 18858 w 136102"/>
                <a:gd name="connsiteY16" fmla="*/ 12691 h 129022"/>
                <a:gd name="connsiteX17" fmla="*/ 63269 w 136102"/>
                <a:gd name="connsiteY17" fmla="*/ 125059 h 129022"/>
                <a:gd name="connsiteX18" fmla="*/ 68054 w 136102"/>
                <a:gd name="connsiteY18" fmla="*/ 129085 h 129022"/>
                <a:gd name="connsiteX19" fmla="*/ 72648 w 136102"/>
                <a:gd name="connsiteY19" fmla="*/ 125608 h 129022"/>
                <a:gd name="connsiteX20" fmla="*/ 115336 w 136102"/>
                <a:gd name="connsiteY20" fmla="*/ 17998 h 1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6102" h="129022">
                  <a:moveTo>
                    <a:pt x="115336" y="17998"/>
                  </a:moveTo>
                  <a:cubicBezTo>
                    <a:pt x="118016" y="11226"/>
                    <a:pt x="123185" y="5919"/>
                    <a:pt x="136201" y="5736"/>
                  </a:cubicBezTo>
                  <a:lnTo>
                    <a:pt x="136201" y="63"/>
                  </a:lnTo>
                  <a:cubicBezTo>
                    <a:pt x="130267" y="429"/>
                    <a:pt x="122610" y="612"/>
                    <a:pt x="117633" y="612"/>
                  </a:cubicBezTo>
                  <a:cubicBezTo>
                    <a:pt x="111891" y="612"/>
                    <a:pt x="100788" y="246"/>
                    <a:pt x="95811" y="63"/>
                  </a:cubicBezTo>
                  <a:lnTo>
                    <a:pt x="95811" y="5736"/>
                  </a:lnTo>
                  <a:cubicBezTo>
                    <a:pt x="105765" y="5919"/>
                    <a:pt x="109785" y="10677"/>
                    <a:pt x="109785" y="14887"/>
                  </a:cubicBezTo>
                  <a:cubicBezTo>
                    <a:pt x="109785" y="16351"/>
                    <a:pt x="109211" y="17449"/>
                    <a:pt x="108828" y="18547"/>
                  </a:cubicBezTo>
                  <a:lnTo>
                    <a:pt x="73797" y="106758"/>
                  </a:lnTo>
                  <a:lnTo>
                    <a:pt x="37235" y="14338"/>
                  </a:lnTo>
                  <a:cubicBezTo>
                    <a:pt x="36086" y="11775"/>
                    <a:pt x="36086" y="11409"/>
                    <a:pt x="36086" y="11043"/>
                  </a:cubicBezTo>
                  <a:cubicBezTo>
                    <a:pt x="36086" y="5736"/>
                    <a:pt x="46998" y="5736"/>
                    <a:pt x="51783" y="5736"/>
                  </a:cubicBezTo>
                  <a:lnTo>
                    <a:pt x="51783" y="63"/>
                  </a:lnTo>
                  <a:cubicBezTo>
                    <a:pt x="44892" y="612"/>
                    <a:pt x="31684" y="612"/>
                    <a:pt x="24409" y="612"/>
                  </a:cubicBezTo>
                  <a:cubicBezTo>
                    <a:pt x="15221" y="612"/>
                    <a:pt x="6990" y="246"/>
                    <a:pt x="99" y="63"/>
                  </a:cubicBezTo>
                  <a:lnTo>
                    <a:pt x="99" y="5736"/>
                  </a:lnTo>
                  <a:cubicBezTo>
                    <a:pt x="12541" y="5736"/>
                    <a:pt x="16178" y="5736"/>
                    <a:pt x="18858" y="12691"/>
                  </a:cubicBezTo>
                  <a:lnTo>
                    <a:pt x="63269" y="125059"/>
                  </a:lnTo>
                  <a:cubicBezTo>
                    <a:pt x="64609" y="128536"/>
                    <a:pt x="65566" y="129085"/>
                    <a:pt x="68054" y="129085"/>
                  </a:cubicBezTo>
                  <a:cubicBezTo>
                    <a:pt x="71309" y="129085"/>
                    <a:pt x="71691" y="128170"/>
                    <a:pt x="72648" y="125608"/>
                  </a:cubicBezTo>
                  <a:lnTo>
                    <a:pt x="115336" y="17998"/>
                  </a:ln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3113" name="Group 3112" descr="\documentclass{article}&#10;\usepackage{amsmath}&#10;\pagestyle{empty}&#10;\begin{document}&#10;&#10;&#10;$20$ MeV&#10;&#10;\end{document}" title="IguanaTex Vector Display">
            <a:extLst>
              <a:ext uri="{FF2B5EF4-FFF2-40B4-BE49-F238E27FC236}">
                <a16:creationId xmlns:a16="http://schemas.microsoft.com/office/drawing/2014/main" id="{D9790DDE-2AFF-8964-0D3E-0B50A304B472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 rot="535748">
            <a:off x="2907764" y="3603948"/>
            <a:ext cx="649849" cy="129023"/>
            <a:chOff x="5709061" y="4861258"/>
            <a:chExt cx="649849" cy="129023"/>
          </a:xfrm>
          <a:solidFill>
            <a:srgbClr val="0000FF"/>
          </a:solidFill>
        </p:grpSpPr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B3915F1C-F278-A858-41CE-6BFD21D52DBB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5709061" y="4864370"/>
              <a:ext cx="76839" cy="121885"/>
            </a:xfrm>
            <a:custGeom>
              <a:avLst/>
              <a:gdLst>
                <a:gd name="connsiteX0" fmla="*/ 14905 w 76839"/>
                <a:gd name="connsiteY0" fmla="*/ 107856 h 121885"/>
                <a:gd name="connsiteX1" fmla="*/ 35319 w 76839"/>
                <a:gd name="connsiteY1" fmla="*/ 89006 h 121885"/>
                <a:gd name="connsiteX2" fmla="*/ 76916 w 76839"/>
                <a:gd name="connsiteY2" fmla="*/ 35567 h 121885"/>
                <a:gd name="connsiteX3" fmla="*/ 36089 w 76839"/>
                <a:gd name="connsiteY3" fmla="*/ 63 h 121885"/>
                <a:gd name="connsiteX4" fmla="*/ 77 w 76839"/>
                <a:gd name="connsiteY4" fmla="*/ 33188 h 121885"/>
                <a:gd name="connsiteX5" fmla="*/ 10283 w 76839"/>
                <a:gd name="connsiteY5" fmla="*/ 43436 h 121885"/>
                <a:gd name="connsiteX6" fmla="*/ 20298 w 76839"/>
                <a:gd name="connsiteY6" fmla="*/ 33737 h 121885"/>
                <a:gd name="connsiteX7" fmla="*/ 10091 w 76839"/>
                <a:gd name="connsiteY7" fmla="*/ 24220 h 121885"/>
                <a:gd name="connsiteX8" fmla="*/ 7587 w 76839"/>
                <a:gd name="connsiteY8" fmla="*/ 24403 h 121885"/>
                <a:gd name="connsiteX9" fmla="*/ 33586 w 76839"/>
                <a:gd name="connsiteY9" fmla="*/ 5736 h 121885"/>
                <a:gd name="connsiteX10" fmla="*/ 59391 w 76839"/>
                <a:gd name="connsiteY10" fmla="*/ 35567 h 121885"/>
                <a:gd name="connsiteX11" fmla="*/ 39170 w 76839"/>
                <a:gd name="connsiteY11" fmla="*/ 76012 h 121885"/>
                <a:gd name="connsiteX12" fmla="*/ 2195 w 76839"/>
                <a:gd name="connsiteY12" fmla="*/ 115177 h 121885"/>
                <a:gd name="connsiteX13" fmla="*/ 77 w 76839"/>
                <a:gd name="connsiteY13" fmla="*/ 121948 h 121885"/>
                <a:gd name="connsiteX14" fmla="*/ 71524 w 76839"/>
                <a:gd name="connsiteY14" fmla="*/ 121948 h 121885"/>
                <a:gd name="connsiteX15" fmla="*/ 76916 w 76839"/>
                <a:gd name="connsiteY15" fmla="*/ 90104 h 121885"/>
                <a:gd name="connsiteX16" fmla="*/ 72101 w 76839"/>
                <a:gd name="connsiteY16" fmla="*/ 90104 h 121885"/>
                <a:gd name="connsiteX17" fmla="*/ 67865 w 76839"/>
                <a:gd name="connsiteY17" fmla="*/ 106392 h 121885"/>
                <a:gd name="connsiteX18" fmla="*/ 49570 w 76839"/>
                <a:gd name="connsiteY18" fmla="*/ 107856 h 121885"/>
                <a:gd name="connsiteX19" fmla="*/ 14905 w 76839"/>
                <a:gd name="connsiteY19" fmla="*/ 107856 h 12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839" h="121885">
                  <a:moveTo>
                    <a:pt x="14905" y="107856"/>
                  </a:moveTo>
                  <a:lnTo>
                    <a:pt x="35319" y="89006"/>
                  </a:lnTo>
                  <a:cubicBezTo>
                    <a:pt x="65361" y="63751"/>
                    <a:pt x="76916" y="53868"/>
                    <a:pt x="76916" y="35567"/>
                  </a:cubicBezTo>
                  <a:cubicBezTo>
                    <a:pt x="76916" y="14704"/>
                    <a:pt x="59584" y="63"/>
                    <a:pt x="36089" y="63"/>
                  </a:cubicBezTo>
                  <a:cubicBezTo>
                    <a:pt x="14328" y="63"/>
                    <a:pt x="77" y="16900"/>
                    <a:pt x="77" y="33188"/>
                  </a:cubicBezTo>
                  <a:cubicBezTo>
                    <a:pt x="77" y="43436"/>
                    <a:pt x="9706" y="43436"/>
                    <a:pt x="10283" y="43436"/>
                  </a:cubicBezTo>
                  <a:cubicBezTo>
                    <a:pt x="13557" y="43436"/>
                    <a:pt x="20298" y="41240"/>
                    <a:pt x="20298" y="33737"/>
                  </a:cubicBezTo>
                  <a:cubicBezTo>
                    <a:pt x="20298" y="28978"/>
                    <a:pt x="16831" y="24220"/>
                    <a:pt x="10091" y="24220"/>
                  </a:cubicBezTo>
                  <a:cubicBezTo>
                    <a:pt x="8550" y="24220"/>
                    <a:pt x="8165" y="24220"/>
                    <a:pt x="7587" y="24403"/>
                  </a:cubicBezTo>
                  <a:cubicBezTo>
                    <a:pt x="12017" y="12507"/>
                    <a:pt x="22416" y="5736"/>
                    <a:pt x="33586" y="5736"/>
                  </a:cubicBezTo>
                  <a:cubicBezTo>
                    <a:pt x="51110" y="5736"/>
                    <a:pt x="59391" y="20560"/>
                    <a:pt x="59391" y="35567"/>
                  </a:cubicBezTo>
                  <a:cubicBezTo>
                    <a:pt x="59391" y="50208"/>
                    <a:pt x="49762" y="64666"/>
                    <a:pt x="39170" y="76012"/>
                  </a:cubicBezTo>
                  <a:lnTo>
                    <a:pt x="2195" y="115177"/>
                  </a:lnTo>
                  <a:cubicBezTo>
                    <a:pt x="77" y="117190"/>
                    <a:pt x="77" y="117556"/>
                    <a:pt x="77" y="121948"/>
                  </a:cubicBezTo>
                  <a:lnTo>
                    <a:pt x="71524" y="121948"/>
                  </a:lnTo>
                  <a:lnTo>
                    <a:pt x="76916" y="90104"/>
                  </a:lnTo>
                  <a:lnTo>
                    <a:pt x="72101" y="90104"/>
                  </a:lnTo>
                  <a:cubicBezTo>
                    <a:pt x="71138" y="95594"/>
                    <a:pt x="69790" y="103647"/>
                    <a:pt x="67865" y="106392"/>
                  </a:cubicBezTo>
                  <a:cubicBezTo>
                    <a:pt x="66517" y="107856"/>
                    <a:pt x="53806" y="107856"/>
                    <a:pt x="49570" y="107856"/>
                  </a:cubicBezTo>
                  <a:lnTo>
                    <a:pt x="14905" y="107856"/>
                  </a:ln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20D94769-652A-7C2F-8AD6-B66C0D197BA7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5803233" y="4864370"/>
              <a:ext cx="81075" cy="125911"/>
            </a:xfrm>
            <a:custGeom>
              <a:avLst/>
              <a:gdLst>
                <a:gd name="connsiteX0" fmla="*/ 81158 w 81075"/>
                <a:gd name="connsiteY0" fmla="*/ 63385 h 125911"/>
                <a:gd name="connsiteX1" fmla="*/ 73454 w 81075"/>
                <a:gd name="connsiteY1" fmla="*/ 20560 h 125911"/>
                <a:gd name="connsiteX2" fmla="*/ 40716 w 81075"/>
                <a:gd name="connsiteY2" fmla="*/ 63 h 125911"/>
                <a:gd name="connsiteX3" fmla="*/ 7207 w 81075"/>
                <a:gd name="connsiteY3" fmla="*/ 21841 h 125911"/>
                <a:gd name="connsiteX4" fmla="*/ 82 w 81075"/>
                <a:gd name="connsiteY4" fmla="*/ 63385 h 125911"/>
                <a:gd name="connsiteX5" fmla="*/ 8748 w 81075"/>
                <a:gd name="connsiteY5" fmla="*/ 107490 h 125911"/>
                <a:gd name="connsiteX6" fmla="*/ 40523 w 81075"/>
                <a:gd name="connsiteY6" fmla="*/ 125974 h 125911"/>
                <a:gd name="connsiteX7" fmla="*/ 74032 w 81075"/>
                <a:gd name="connsiteY7" fmla="*/ 104745 h 125911"/>
                <a:gd name="connsiteX8" fmla="*/ 81158 w 81075"/>
                <a:gd name="connsiteY8" fmla="*/ 63385 h 125911"/>
                <a:gd name="connsiteX9" fmla="*/ 40523 w 81075"/>
                <a:gd name="connsiteY9" fmla="*/ 121948 h 125911"/>
                <a:gd name="connsiteX10" fmla="*/ 18184 w 81075"/>
                <a:gd name="connsiteY10" fmla="*/ 99804 h 125911"/>
                <a:gd name="connsiteX11" fmla="*/ 16066 w 81075"/>
                <a:gd name="connsiteY11" fmla="*/ 61188 h 125911"/>
                <a:gd name="connsiteX12" fmla="*/ 17606 w 81075"/>
                <a:gd name="connsiteY12" fmla="*/ 27514 h 125911"/>
                <a:gd name="connsiteX13" fmla="*/ 40523 w 81075"/>
                <a:gd name="connsiteY13" fmla="*/ 4089 h 125911"/>
                <a:gd name="connsiteX14" fmla="*/ 63248 w 81075"/>
                <a:gd name="connsiteY14" fmla="*/ 25501 h 125911"/>
                <a:gd name="connsiteX15" fmla="*/ 65173 w 81075"/>
                <a:gd name="connsiteY15" fmla="*/ 61188 h 125911"/>
                <a:gd name="connsiteX16" fmla="*/ 63055 w 81075"/>
                <a:gd name="connsiteY16" fmla="*/ 99072 h 125911"/>
                <a:gd name="connsiteX17" fmla="*/ 40523 w 81075"/>
                <a:gd name="connsiteY17" fmla="*/ 121948 h 12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075" h="125911">
                  <a:moveTo>
                    <a:pt x="81158" y="63385"/>
                  </a:moveTo>
                  <a:cubicBezTo>
                    <a:pt x="81158" y="48744"/>
                    <a:pt x="80195" y="34103"/>
                    <a:pt x="73454" y="20560"/>
                  </a:cubicBezTo>
                  <a:cubicBezTo>
                    <a:pt x="64596" y="2991"/>
                    <a:pt x="48804" y="63"/>
                    <a:pt x="40716" y="63"/>
                  </a:cubicBezTo>
                  <a:cubicBezTo>
                    <a:pt x="29161" y="63"/>
                    <a:pt x="15103" y="4821"/>
                    <a:pt x="7207" y="21841"/>
                  </a:cubicBezTo>
                  <a:cubicBezTo>
                    <a:pt x="1045" y="34469"/>
                    <a:pt x="82" y="48744"/>
                    <a:pt x="82" y="63385"/>
                  </a:cubicBezTo>
                  <a:cubicBezTo>
                    <a:pt x="82" y="77110"/>
                    <a:pt x="852" y="93581"/>
                    <a:pt x="8748" y="107490"/>
                  </a:cubicBezTo>
                  <a:cubicBezTo>
                    <a:pt x="17029" y="122314"/>
                    <a:pt x="31087" y="125974"/>
                    <a:pt x="40523" y="125974"/>
                  </a:cubicBezTo>
                  <a:cubicBezTo>
                    <a:pt x="50923" y="125974"/>
                    <a:pt x="65559" y="122131"/>
                    <a:pt x="74032" y="104745"/>
                  </a:cubicBezTo>
                  <a:cubicBezTo>
                    <a:pt x="80195" y="92117"/>
                    <a:pt x="81158" y="77842"/>
                    <a:pt x="81158" y="63385"/>
                  </a:cubicBezTo>
                  <a:close/>
                  <a:moveTo>
                    <a:pt x="40523" y="121948"/>
                  </a:moveTo>
                  <a:cubicBezTo>
                    <a:pt x="33013" y="121948"/>
                    <a:pt x="21651" y="117373"/>
                    <a:pt x="18184" y="99804"/>
                  </a:cubicBezTo>
                  <a:cubicBezTo>
                    <a:pt x="16066" y="88823"/>
                    <a:pt x="16066" y="71986"/>
                    <a:pt x="16066" y="61188"/>
                  </a:cubicBezTo>
                  <a:cubicBezTo>
                    <a:pt x="16066" y="49476"/>
                    <a:pt x="16066" y="37397"/>
                    <a:pt x="17606" y="27514"/>
                  </a:cubicBezTo>
                  <a:cubicBezTo>
                    <a:pt x="21265" y="5736"/>
                    <a:pt x="35709" y="4089"/>
                    <a:pt x="40523" y="4089"/>
                  </a:cubicBezTo>
                  <a:cubicBezTo>
                    <a:pt x="46878" y="4089"/>
                    <a:pt x="59589" y="7383"/>
                    <a:pt x="63248" y="25501"/>
                  </a:cubicBezTo>
                  <a:cubicBezTo>
                    <a:pt x="65173" y="35750"/>
                    <a:pt x="65173" y="49659"/>
                    <a:pt x="65173" y="61188"/>
                  </a:cubicBezTo>
                  <a:cubicBezTo>
                    <a:pt x="65173" y="74914"/>
                    <a:pt x="65173" y="87359"/>
                    <a:pt x="63055" y="99072"/>
                  </a:cubicBezTo>
                  <a:cubicBezTo>
                    <a:pt x="60166" y="116458"/>
                    <a:pt x="49189" y="121948"/>
                    <a:pt x="40523" y="121948"/>
                  </a:cubicBez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AB0A16BD-C940-B981-9E2C-101EC099B8FE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5963331" y="4861258"/>
              <a:ext cx="162151" cy="124996"/>
            </a:xfrm>
            <a:custGeom>
              <a:avLst/>
              <a:gdLst>
                <a:gd name="connsiteX0" fmla="*/ 39376 w 162151"/>
                <a:gd name="connsiteY0" fmla="*/ 4089 h 124996"/>
                <a:gd name="connsiteX1" fmla="*/ 32636 w 162151"/>
                <a:gd name="connsiteY1" fmla="*/ 63 h 124996"/>
                <a:gd name="connsiteX2" fmla="*/ 90 w 162151"/>
                <a:gd name="connsiteY2" fmla="*/ 63 h 124996"/>
                <a:gd name="connsiteX3" fmla="*/ 90 w 162151"/>
                <a:gd name="connsiteY3" fmla="*/ 5736 h 124996"/>
                <a:gd name="connsiteX4" fmla="*/ 4712 w 162151"/>
                <a:gd name="connsiteY4" fmla="*/ 5736 h 124996"/>
                <a:gd name="connsiteX5" fmla="*/ 19926 w 162151"/>
                <a:gd name="connsiteY5" fmla="*/ 14338 h 124996"/>
                <a:gd name="connsiteX6" fmla="*/ 19926 w 162151"/>
                <a:gd name="connsiteY6" fmla="*/ 105843 h 124996"/>
                <a:gd name="connsiteX7" fmla="*/ 90 w 162151"/>
                <a:gd name="connsiteY7" fmla="*/ 119386 h 124996"/>
                <a:gd name="connsiteX8" fmla="*/ 90 w 162151"/>
                <a:gd name="connsiteY8" fmla="*/ 125059 h 124996"/>
                <a:gd name="connsiteX9" fmla="*/ 22622 w 162151"/>
                <a:gd name="connsiteY9" fmla="*/ 124510 h 124996"/>
                <a:gd name="connsiteX10" fmla="*/ 45154 w 162151"/>
                <a:gd name="connsiteY10" fmla="*/ 125059 h 124996"/>
                <a:gd name="connsiteX11" fmla="*/ 45154 w 162151"/>
                <a:gd name="connsiteY11" fmla="*/ 119386 h 124996"/>
                <a:gd name="connsiteX12" fmla="*/ 25318 w 162151"/>
                <a:gd name="connsiteY12" fmla="*/ 105843 h 124996"/>
                <a:gd name="connsiteX13" fmla="*/ 25318 w 162151"/>
                <a:gd name="connsiteY13" fmla="*/ 7200 h 124996"/>
                <a:gd name="connsiteX14" fmla="*/ 25510 w 162151"/>
                <a:gd name="connsiteY14" fmla="*/ 7200 h 124996"/>
                <a:gd name="connsiteX15" fmla="*/ 71922 w 162151"/>
                <a:gd name="connsiteY15" fmla="*/ 121033 h 124996"/>
                <a:gd name="connsiteX16" fmla="*/ 75774 w 162151"/>
                <a:gd name="connsiteY16" fmla="*/ 125059 h 124996"/>
                <a:gd name="connsiteX17" fmla="*/ 79240 w 162151"/>
                <a:gd name="connsiteY17" fmla="*/ 121582 h 124996"/>
                <a:gd name="connsiteX18" fmla="*/ 126615 w 162151"/>
                <a:gd name="connsiteY18" fmla="*/ 5736 h 124996"/>
                <a:gd name="connsiteX19" fmla="*/ 126807 w 162151"/>
                <a:gd name="connsiteY19" fmla="*/ 5736 h 124996"/>
                <a:gd name="connsiteX20" fmla="*/ 126807 w 162151"/>
                <a:gd name="connsiteY20" fmla="*/ 110784 h 124996"/>
                <a:gd name="connsiteX21" fmla="*/ 111593 w 162151"/>
                <a:gd name="connsiteY21" fmla="*/ 119386 h 124996"/>
                <a:gd name="connsiteX22" fmla="*/ 106972 w 162151"/>
                <a:gd name="connsiteY22" fmla="*/ 119386 h 124996"/>
                <a:gd name="connsiteX23" fmla="*/ 106972 w 162151"/>
                <a:gd name="connsiteY23" fmla="*/ 125059 h 124996"/>
                <a:gd name="connsiteX24" fmla="*/ 134703 w 162151"/>
                <a:gd name="connsiteY24" fmla="*/ 124510 h 124996"/>
                <a:gd name="connsiteX25" fmla="*/ 162242 w 162151"/>
                <a:gd name="connsiteY25" fmla="*/ 125059 h 124996"/>
                <a:gd name="connsiteX26" fmla="*/ 162242 w 162151"/>
                <a:gd name="connsiteY26" fmla="*/ 119386 h 124996"/>
                <a:gd name="connsiteX27" fmla="*/ 157620 w 162151"/>
                <a:gd name="connsiteY27" fmla="*/ 119386 h 124996"/>
                <a:gd name="connsiteX28" fmla="*/ 142406 w 162151"/>
                <a:gd name="connsiteY28" fmla="*/ 110784 h 124996"/>
                <a:gd name="connsiteX29" fmla="*/ 142406 w 162151"/>
                <a:gd name="connsiteY29" fmla="*/ 14338 h 124996"/>
                <a:gd name="connsiteX30" fmla="*/ 157620 w 162151"/>
                <a:gd name="connsiteY30" fmla="*/ 5736 h 124996"/>
                <a:gd name="connsiteX31" fmla="*/ 162242 w 162151"/>
                <a:gd name="connsiteY31" fmla="*/ 5736 h 124996"/>
                <a:gd name="connsiteX32" fmla="*/ 162242 w 162151"/>
                <a:gd name="connsiteY32" fmla="*/ 63 h 124996"/>
                <a:gd name="connsiteX33" fmla="*/ 129696 w 162151"/>
                <a:gd name="connsiteY33" fmla="*/ 63 h 124996"/>
                <a:gd name="connsiteX34" fmla="*/ 123341 w 162151"/>
                <a:gd name="connsiteY34" fmla="*/ 3540 h 124996"/>
                <a:gd name="connsiteX35" fmla="*/ 81166 w 162151"/>
                <a:gd name="connsiteY35" fmla="*/ 106575 h 124996"/>
                <a:gd name="connsiteX36" fmla="*/ 39376 w 162151"/>
                <a:gd name="connsiteY36" fmla="*/ 4089 h 12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2151" h="124996">
                  <a:moveTo>
                    <a:pt x="39376" y="4089"/>
                  </a:moveTo>
                  <a:cubicBezTo>
                    <a:pt x="37643" y="63"/>
                    <a:pt x="37065" y="63"/>
                    <a:pt x="32636" y="63"/>
                  </a:cubicBezTo>
                  <a:lnTo>
                    <a:pt x="90" y="63"/>
                  </a:lnTo>
                  <a:lnTo>
                    <a:pt x="90" y="5736"/>
                  </a:lnTo>
                  <a:lnTo>
                    <a:pt x="4712" y="5736"/>
                  </a:lnTo>
                  <a:cubicBezTo>
                    <a:pt x="19540" y="5736"/>
                    <a:pt x="19926" y="7749"/>
                    <a:pt x="19926" y="14338"/>
                  </a:cubicBezTo>
                  <a:lnTo>
                    <a:pt x="19926" y="105843"/>
                  </a:lnTo>
                  <a:cubicBezTo>
                    <a:pt x="19926" y="110784"/>
                    <a:pt x="19926" y="119386"/>
                    <a:pt x="90" y="119386"/>
                  </a:cubicBezTo>
                  <a:lnTo>
                    <a:pt x="90" y="125059"/>
                  </a:lnTo>
                  <a:cubicBezTo>
                    <a:pt x="6830" y="124876"/>
                    <a:pt x="16267" y="124510"/>
                    <a:pt x="22622" y="124510"/>
                  </a:cubicBezTo>
                  <a:cubicBezTo>
                    <a:pt x="28977" y="124510"/>
                    <a:pt x="38413" y="124876"/>
                    <a:pt x="45154" y="125059"/>
                  </a:cubicBezTo>
                  <a:lnTo>
                    <a:pt x="45154" y="119386"/>
                  </a:lnTo>
                  <a:cubicBezTo>
                    <a:pt x="25318" y="119386"/>
                    <a:pt x="25318" y="110784"/>
                    <a:pt x="25318" y="105843"/>
                  </a:cubicBezTo>
                  <a:lnTo>
                    <a:pt x="25318" y="7200"/>
                  </a:lnTo>
                  <a:lnTo>
                    <a:pt x="25510" y="7200"/>
                  </a:lnTo>
                  <a:lnTo>
                    <a:pt x="71922" y="121033"/>
                  </a:lnTo>
                  <a:cubicBezTo>
                    <a:pt x="72885" y="123412"/>
                    <a:pt x="73848" y="125059"/>
                    <a:pt x="75774" y="125059"/>
                  </a:cubicBezTo>
                  <a:cubicBezTo>
                    <a:pt x="77892" y="125059"/>
                    <a:pt x="78470" y="123595"/>
                    <a:pt x="79240" y="121582"/>
                  </a:cubicBezTo>
                  <a:lnTo>
                    <a:pt x="126615" y="5736"/>
                  </a:lnTo>
                  <a:lnTo>
                    <a:pt x="126807" y="5736"/>
                  </a:lnTo>
                  <a:lnTo>
                    <a:pt x="126807" y="110784"/>
                  </a:lnTo>
                  <a:cubicBezTo>
                    <a:pt x="126807" y="117373"/>
                    <a:pt x="126422" y="119386"/>
                    <a:pt x="111593" y="119386"/>
                  </a:cubicBezTo>
                  <a:lnTo>
                    <a:pt x="106972" y="119386"/>
                  </a:lnTo>
                  <a:lnTo>
                    <a:pt x="106972" y="125059"/>
                  </a:lnTo>
                  <a:cubicBezTo>
                    <a:pt x="114097" y="124510"/>
                    <a:pt x="127192" y="124510"/>
                    <a:pt x="134703" y="124510"/>
                  </a:cubicBezTo>
                  <a:cubicBezTo>
                    <a:pt x="142214" y="124510"/>
                    <a:pt x="155116" y="124510"/>
                    <a:pt x="162242" y="125059"/>
                  </a:cubicBezTo>
                  <a:lnTo>
                    <a:pt x="162242" y="119386"/>
                  </a:lnTo>
                  <a:lnTo>
                    <a:pt x="157620" y="119386"/>
                  </a:lnTo>
                  <a:cubicBezTo>
                    <a:pt x="142791" y="119386"/>
                    <a:pt x="142406" y="117373"/>
                    <a:pt x="142406" y="110784"/>
                  </a:cubicBezTo>
                  <a:lnTo>
                    <a:pt x="142406" y="14338"/>
                  </a:lnTo>
                  <a:cubicBezTo>
                    <a:pt x="142406" y="7749"/>
                    <a:pt x="142791" y="5736"/>
                    <a:pt x="157620" y="5736"/>
                  </a:cubicBezTo>
                  <a:lnTo>
                    <a:pt x="162242" y="5736"/>
                  </a:lnTo>
                  <a:lnTo>
                    <a:pt x="162242" y="63"/>
                  </a:lnTo>
                  <a:lnTo>
                    <a:pt x="129696" y="63"/>
                  </a:lnTo>
                  <a:cubicBezTo>
                    <a:pt x="124689" y="63"/>
                    <a:pt x="124689" y="246"/>
                    <a:pt x="123341" y="3540"/>
                  </a:cubicBezTo>
                  <a:lnTo>
                    <a:pt x="81166" y="106575"/>
                  </a:lnTo>
                  <a:lnTo>
                    <a:pt x="39376" y="4089"/>
                  </a:ln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60459E83-8F82-5E30-B9ED-1B82E9BE6024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6138129" y="4904266"/>
              <a:ext cx="74528" cy="84001"/>
            </a:xfrm>
            <a:custGeom>
              <a:avLst/>
              <a:gdLst>
                <a:gd name="connsiteX0" fmla="*/ 16276 w 74528"/>
                <a:gd name="connsiteY0" fmla="*/ 35933 h 84001"/>
                <a:gd name="connsiteX1" fmla="*/ 40156 w 74528"/>
                <a:gd name="connsiteY1" fmla="*/ 4089 h 84001"/>
                <a:gd name="connsiteX2" fmla="*/ 61917 w 74528"/>
                <a:gd name="connsiteY2" fmla="*/ 35933 h 84001"/>
                <a:gd name="connsiteX3" fmla="*/ 16276 w 74528"/>
                <a:gd name="connsiteY3" fmla="*/ 35933 h 84001"/>
                <a:gd name="connsiteX4" fmla="*/ 16083 w 74528"/>
                <a:gd name="connsiteY4" fmla="*/ 39776 h 84001"/>
                <a:gd name="connsiteX5" fmla="*/ 69813 w 74528"/>
                <a:gd name="connsiteY5" fmla="*/ 39776 h 84001"/>
                <a:gd name="connsiteX6" fmla="*/ 74627 w 74528"/>
                <a:gd name="connsiteY6" fmla="*/ 35933 h 84001"/>
                <a:gd name="connsiteX7" fmla="*/ 40156 w 74528"/>
                <a:gd name="connsiteY7" fmla="*/ 63 h 84001"/>
                <a:gd name="connsiteX8" fmla="*/ 99 w 74528"/>
                <a:gd name="connsiteY8" fmla="*/ 41789 h 84001"/>
                <a:gd name="connsiteX9" fmla="*/ 42467 w 74528"/>
                <a:gd name="connsiteY9" fmla="*/ 84065 h 84001"/>
                <a:gd name="connsiteX10" fmla="*/ 74627 w 74528"/>
                <a:gd name="connsiteY10" fmla="*/ 60273 h 84001"/>
                <a:gd name="connsiteX11" fmla="*/ 72124 w 74528"/>
                <a:gd name="connsiteY11" fmla="*/ 58077 h 84001"/>
                <a:gd name="connsiteX12" fmla="*/ 69620 w 74528"/>
                <a:gd name="connsiteY12" fmla="*/ 60639 h 84001"/>
                <a:gd name="connsiteX13" fmla="*/ 43622 w 74528"/>
                <a:gd name="connsiteY13" fmla="*/ 79489 h 84001"/>
                <a:gd name="connsiteX14" fmla="*/ 21861 w 74528"/>
                <a:gd name="connsiteY14" fmla="*/ 67228 h 84001"/>
                <a:gd name="connsiteX15" fmla="*/ 16083 w 74528"/>
                <a:gd name="connsiteY15" fmla="*/ 39776 h 8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528" h="84001">
                  <a:moveTo>
                    <a:pt x="16276" y="35933"/>
                  </a:moveTo>
                  <a:cubicBezTo>
                    <a:pt x="17431" y="8664"/>
                    <a:pt x="33608" y="4089"/>
                    <a:pt x="40156" y="4089"/>
                  </a:cubicBezTo>
                  <a:cubicBezTo>
                    <a:pt x="59991" y="4089"/>
                    <a:pt x="61917" y="28795"/>
                    <a:pt x="61917" y="35933"/>
                  </a:cubicBezTo>
                  <a:lnTo>
                    <a:pt x="16276" y="35933"/>
                  </a:lnTo>
                  <a:close/>
                  <a:moveTo>
                    <a:pt x="16083" y="39776"/>
                  </a:moveTo>
                  <a:lnTo>
                    <a:pt x="69813" y="39776"/>
                  </a:lnTo>
                  <a:cubicBezTo>
                    <a:pt x="74050" y="39776"/>
                    <a:pt x="74627" y="39776"/>
                    <a:pt x="74627" y="35933"/>
                  </a:cubicBezTo>
                  <a:cubicBezTo>
                    <a:pt x="74627" y="17815"/>
                    <a:pt x="64228" y="63"/>
                    <a:pt x="40156" y="63"/>
                  </a:cubicBezTo>
                  <a:cubicBezTo>
                    <a:pt x="17816" y="63"/>
                    <a:pt x="99" y="18913"/>
                    <a:pt x="99" y="41789"/>
                  </a:cubicBezTo>
                  <a:cubicBezTo>
                    <a:pt x="99" y="66313"/>
                    <a:pt x="20320" y="84065"/>
                    <a:pt x="42467" y="84065"/>
                  </a:cubicBezTo>
                  <a:cubicBezTo>
                    <a:pt x="65961" y="84065"/>
                    <a:pt x="74627" y="63751"/>
                    <a:pt x="74627" y="60273"/>
                  </a:cubicBezTo>
                  <a:cubicBezTo>
                    <a:pt x="74627" y="58443"/>
                    <a:pt x="73087" y="58077"/>
                    <a:pt x="72124" y="58077"/>
                  </a:cubicBezTo>
                  <a:cubicBezTo>
                    <a:pt x="70391" y="58077"/>
                    <a:pt x="70005" y="59175"/>
                    <a:pt x="69620" y="60639"/>
                  </a:cubicBezTo>
                  <a:cubicBezTo>
                    <a:pt x="62880" y="79489"/>
                    <a:pt x="45548" y="79489"/>
                    <a:pt x="43622" y="79489"/>
                  </a:cubicBezTo>
                  <a:cubicBezTo>
                    <a:pt x="33993" y="79489"/>
                    <a:pt x="26290" y="73999"/>
                    <a:pt x="21861" y="67228"/>
                  </a:cubicBezTo>
                  <a:cubicBezTo>
                    <a:pt x="16083" y="58443"/>
                    <a:pt x="16083" y="46365"/>
                    <a:pt x="16083" y="39776"/>
                  </a:cubicBez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971FE1FC-C883-D059-437D-5E7AB7637D75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6221987" y="4861258"/>
              <a:ext cx="136923" cy="129022"/>
            </a:xfrm>
            <a:custGeom>
              <a:avLst/>
              <a:gdLst>
                <a:gd name="connsiteX0" fmla="*/ 116036 w 136923"/>
                <a:gd name="connsiteY0" fmla="*/ 17998 h 129022"/>
                <a:gd name="connsiteX1" fmla="*/ 137027 w 136923"/>
                <a:gd name="connsiteY1" fmla="*/ 5736 h 129022"/>
                <a:gd name="connsiteX2" fmla="*/ 137027 w 136923"/>
                <a:gd name="connsiteY2" fmla="*/ 63 h 129022"/>
                <a:gd name="connsiteX3" fmla="*/ 118347 w 136923"/>
                <a:gd name="connsiteY3" fmla="*/ 612 h 129022"/>
                <a:gd name="connsiteX4" fmla="*/ 96393 w 136923"/>
                <a:gd name="connsiteY4" fmla="*/ 63 h 129022"/>
                <a:gd name="connsiteX5" fmla="*/ 96393 w 136923"/>
                <a:gd name="connsiteY5" fmla="*/ 5736 h 129022"/>
                <a:gd name="connsiteX6" fmla="*/ 110452 w 136923"/>
                <a:gd name="connsiteY6" fmla="*/ 14887 h 129022"/>
                <a:gd name="connsiteX7" fmla="*/ 109489 w 136923"/>
                <a:gd name="connsiteY7" fmla="*/ 18547 h 129022"/>
                <a:gd name="connsiteX8" fmla="*/ 74247 w 136923"/>
                <a:gd name="connsiteY8" fmla="*/ 106758 h 129022"/>
                <a:gd name="connsiteX9" fmla="*/ 37464 w 136923"/>
                <a:gd name="connsiteY9" fmla="*/ 14338 h 129022"/>
                <a:gd name="connsiteX10" fmla="*/ 36308 w 136923"/>
                <a:gd name="connsiteY10" fmla="*/ 11043 h 129022"/>
                <a:gd name="connsiteX11" fmla="*/ 52100 w 136923"/>
                <a:gd name="connsiteY11" fmla="*/ 5736 h 129022"/>
                <a:gd name="connsiteX12" fmla="*/ 52100 w 136923"/>
                <a:gd name="connsiteY12" fmla="*/ 63 h 129022"/>
                <a:gd name="connsiteX13" fmla="*/ 24561 w 136923"/>
                <a:gd name="connsiteY13" fmla="*/ 612 h 129022"/>
                <a:gd name="connsiteX14" fmla="*/ 104 w 136923"/>
                <a:gd name="connsiteY14" fmla="*/ 63 h 129022"/>
                <a:gd name="connsiteX15" fmla="*/ 104 w 136923"/>
                <a:gd name="connsiteY15" fmla="*/ 5736 h 129022"/>
                <a:gd name="connsiteX16" fmla="*/ 18976 w 136923"/>
                <a:gd name="connsiteY16" fmla="*/ 12691 h 129022"/>
                <a:gd name="connsiteX17" fmla="*/ 63655 w 136923"/>
                <a:gd name="connsiteY17" fmla="*/ 125059 h 129022"/>
                <a:gd name="connsiteX18" fmla="*/ 68469 w 136923"/>
                <a:gd name="connsiteY18" fmla="*/ 129085 h 129022"/>
                <a:gd name="connsiteX19" fmla="*/ 73091 w 136923"/>
                <a:gd name="connsiteY19" fmla="*/ 125608 h 129022"/>
                <a:gd name="connsiteX20" fmla="*/ 116036 w 136923"/>
                <a:gd name="connsiteY20" fmla="*/ 17998 h 1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6923" h="129022">
                  <a:moveTo>
                    <a:pt x="116036" y="17998"/>
                  </a:moveTo>
                  <a:cubicBezTo>
                    <a:pt x="118732" y="11226"/>
                    <a:pt x="123932" y="5919"/>
                    <a:pt x="137027" y="5736"/>
                  </a:cubicBezTo>
                  <a:lnTo>
                    <a:pt x="137027" y="63"/>
                  </a:lnTo>
                  <a:cubicBezTo>
                    <a:pt x="131057" y="429"/>
                    <a:pt x="123354" y="612"/>
                    <a:pt x="118347" y="612"/>
                  </a:cubicBezTo>
                  <a:cubicBezTo>
                    <a:pt x="112570" y="612"/>
                    <a:pt x="101400" y="246"/>
                    <a:pt x="96393" y="63"/>
                  </a:cubicBezTo>
                  <a:lnTo>
                    <a:pt x="96393" y="5736"/>
                  </a:lnTo>
                  <a:cubicBezTo>
                    <a:pt x="106407" y="5919"/>
                    <a:pt x="110452" y="10677"/>
                    <a:pt x="110452" y="14887"/>
                  </a:cubicBezTo>
                  <a:cubicBezTo>
                    <a:pt x="110452" y="16351"/>
                    <a:pt x="109874" y="17449"/>
                    <a:pt x="109489" y="18547"/>
                  </a:cubicBezTo>
                  <a:lnTo>
                    <a:pt x="74247" y="106758"/>
                  </a:lnTo>
                  <a:lnTo>
                    <a:pt x="37464" y="14338"/>
                  </a:lnTo>
                  <a:cubicBezTo>
                    <a:pt x="36308" y="11775"/>
                    <a:pt x="36308" y="11409"/>
                    <a:pt x="36308" y="11043"/>
                  </a:cubicBezTo>
                  <a:cubicBezTo>
                    <a:pt x="36308" y="5736"/>
                    <a:pt x="47285" y="5736"/>
                    <a:pt x="52100" y="5736"/>
                  </a:cubicBezTo>
                  <a:lnTo>
                    <a:pt x="52100" y="63"/>
                  </a:lnTo>
                  <a:cubicBezTo>
                    <a:pt x="45167" y="612"/>
                    <a:pt x="31879" y="612"/>
                    <a:pt x="24561" y="612"/>
                  </a:cubicBezTo>
                  <a:cubicBezTo>
                    <a:pt x="15317" y="612"/>
                    <a:pt x="7036" y="246"/>
                    <a:pt x="104" y="63"/>
                  </a:cubicBezTo>
                  <a:lnTo>
                    <a:pt x="104" y="5736"/>
                  </a:lnTo>
                  <a:cubicBezTo>
                    <a:pt x="12621" y="5736"/>
                    <a:pt x="16280" y="5736"/>
                    <a:pt x="18976" y="12691"/>
                  </a:cubicBezTo>
                  <a:lnTo>
                    <a:pt x="63655" y="125059"/>
                  </a:lnTo>
                  <a:cubicBezTo>
                    <a:pt x="65003" y="128536"/>
                    <a:pt x="65966" y="129085"/>
                    <a:pt x="68469" y="129085"/>
                  </a:cubicBezTo>
                  <a:cubicBezTo>
                    <a:pt x="71743" y="129085"/>
                    <a:pt x="72128" y="128170"/>
                    <a:pt x="73091" y="125608"/>
                  </a:cubicBezTo>
                  <a:lnTo>
                    <a:pt x="116036" y="17998"/>
                  </a:lnTo>
                  <a:close/>
                </a:path>
              </a:pathLst>
            </a:custGeom>
            <a:grpFill/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3134" name="Group 3133" descr="\documentclass{article}&#10;\usepackage{amsmath}&#10;\pagestyle{empty}&#10;\begin{document}&#10;&#10;&#10;$100$ MeV&#10;&#10;\end{document}" title="IguanaTex Vector Display">
            <a:extLst>
              <a:ext uri="{FF2B5EF4-FFF2-40B4-BE49-F238E27FC236}">
                <a16:creationId xmlns:a16="http://schemas.microsoft.com/office/drawing/2014/main" id="{8B2A5956-8410-CC1A-29DB-8352904153F5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 rot="607234">
            <a:off x="2822285" y="4269870"/>
            <a:ext cx="741922" cy="129023"/>
            <a:chOff x="5875489" y="5015770"/>
            <a:chExt cx="741922" cy="129023"/>
          </a:xfrm>
        </p:grpSpPr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5DB43ED4-EB82-A0DE-0EE2-493194A0E8DA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5875489" y="5018882"/>
              <a:ext cx="63834" cy="121885"/>
            </a:xfrm>
            <a:custGeom>
              <a:avLst/>
              <a:gdLst>
                <a:gd name="connsiteX0" fmla="*/ 39732 w 63834"/>
                <a:gd name="connsiteY0" fmla="*/ 4821 h 121885"/>
                <a:gd name="connsiteX1" fmla="*/ 35282 w 63834"/>
                <a:gd name="connsiteY1" fmla="*/ 63 h 121885"/>
                <a:gd name="connsiteX2" fmla="*/ 77 w 63834"/>
                <a:gd name="connsiteY2" fmla="*/ 11775 h 121885"/>
                <a:gd name="connsiteX3" fmla="*/ 77 w 63834"/>
                <a:gd name="connsiteY3" fmla="*/ 17449 h 121885"/>
                <a:gd name="connsiteX4" fmla="*/ 25417 w 63834"/>
                <a:gd name="connsiteY4" fmla="*/ 12691 h 121885"/>
                <a:gd name="connsiteX5" fmla="*/ 25417 w 63834"/>
                <a:gd name="connsiteY5" fmla="*/ 107490 h 121885"/>
                <a:gd name="connsiteX6" fmla="*/ 7427 w 63834"/>
                <a:gd name="connsiteY6" fmla="*/ 116275 h 121885"/>
                <a:gd name="connsiteX7" fmla="*/ 1237 w 63834"/>
                <a:gd name="connsiteY7" fmla="*/ 116275 h 121885"/>
                <a:gd name="connsiteX8" fmla="*/ 1237 w 63834"/>
                <a:gd name="connsiteY8" fmla="*/ 121948 h 121885"/>
                <a:gd name="connsiteX9" fmla="*/ 32574 w 63834"/>
                <a:gd name="connsiteY9" fmla="*/ 121399 h 121885"/>
                <a:gd name="connsiteX10" fmla="*/ 63911 w 63834"/>
                <a:gd name="connsiteY10" fmla="*/ 121948 h 121885"/>
                <a:gd name="connsiteX11" fmla="*/ 63911 w 63834"/>
                <a:gd name="connsiteY11" fmla="*/ 116275 h 121885"/>
                <a:gd name="connsiteX12" fmla="*/ 57721 w 63834"/>
                <a:gd name="connsiteY12" fmla="*/ 116275 h 121885"/>
                <a:gd name="connsiteX13" fmla="*/ 39732 w 63834"/>
                <a:gd name="connsiteY13" fmla="*/ 107490 h 121885"/>
                <a:gd name="connsiteX14" fmla="*/ 39732 w 63834"/>
                <a:gd name="connsiteY14" fmla="*/ 4821 h 12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834" h="121885">
                  <a:moveTo>
                    <a:pt x="39732" y="4821"/>
                  </a:moveTo>
                  <a:cubicBezTo>
                    <a:pt x="39732" y="429"/>
                    <a:pt x="39732" y="63"/>
                    <a:pt x="35282" y="63"/>
                  </a:cubicBezTo>
                  <a:cubicBezTo>
                    <a:pt x="23289" y="11775"/>
                    <a:pt x="6267" y="11775"/>
                    <a:pt x="77" y="11775"/>
                  </a:cubicBezTo>
                  <a:lnTo>
                    <a:pt x="77" y="17449"/>
                  </a:lnTo>
                  <a:cubicBezTo>
                    <a:pt x="3945" y="17449"/>
                    <a:pt x="15358" y="17449"/>
                    <a:pt x="25417" y="12691"/>
                  </a:cubicBezTo>
                  <a:lnTo>
                    <a:pt x="25417" y="107490"/>
                  </a:lnTo>
                  <a:cubicBezTo>
                    <a:pt x="25417" y="114079"/>
                    <a:pt x="24837" y="116275"/>
                    <a:pt x="7427" y="116275"/>
                  </a:cubicBezTo>
                  <a:lnTo>
                    <a:pt x="1237" y="116275"/>
                  </a:lnTo>
                  <a:lnTo>
                    <a:pt x="1237" y="121948"/>
                  </a:lnTo>
                  <a:cubicBezTo>
                    <a:pt x="8008" y="121399"/>
                    <a:pt x="24837" y="121399"/>
                    <a:pt x="32574" y="121399"/>
                  </a:cubicBezTo>
                  <a:cubicBezTo>
                    <a:pt x="40312" y="121399"/>
                    <a:pt x="57141" y="121399"/>
                    <a:pt x="63911" y="121948"/>
                  </a:cubicBezTo>
                  <a:lnTo>
                    <a:pt x="63911" y="116275"/>
                  </a:lnTo>
                  <a:lnTo>
                    <a:pt x="57721" y="116275"/>
                  </a:lnTo>
                  <a:cubicBezTo>
                    <a:pt x="40312" y="116275"/>
                    <a:pt x="39732" y="114262"/>
                    <a:pt x="39732" y="107490"/>
                  </a:cubicBezTo>
                  <a:lnTo>
                    <a:pt x="39732" y="4821"/>
                  </a:ln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A15D5F4A-1C6A-1C94-3C5E-30051A19FAC6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5962536" y="5018882"/>
              <a:ext cx="81437" cy="125911"/>
            </a:xfrm>
            <a:custGeom>
              <a:avLst/>
              <a:gdLst>
                <a:gd name="connsiteX0" fmla="*/ 81519 w 81437"/>
                <a:gd name="connsiteY0" fmla="*/ 63385 h 125911"/>
                <a:gd name="connsiteX1" fmla="*/ 73782 w 81437"/>
                <a:gd name="connsiteY1" fmla="*/ 20560 h 125911"/>
                <a:gd name="connsiteX2" fmla="*/ 40897 w 81437"/>
                <a:gd name="connsiteY2" fmla="*/ 63 h 125911"/>
                <a:gd name="connsiteX3" fmla="*/ 7239 w 81437"/>
                <a:gd name="connsiteY3" fmla="*/ 21841 h 125911"/>
                <a:gd name="connsiteX4" fmla="*/ 82 w 81437"/>
                <a:gd name="connsiteY4" fmla="*/ 63385 h 125911"/>
                <a:gd name="connsiteX5" fmla="*/ 8786 w 81437"/>
                <a:gd name="connsiteY5" fmla="*/ 107490 h 125911"/>
                <a:gd name="connsiteX6" fmla="*/ 40704 w 81437"/>
                <a:gd name="connsiteY6" fmla="*/ 125974 h 125911"/>
                <a:gd name="connsiteX7" fmla="*/ 74362 w 81437"/>
                <a:gd name="connsiteY7" fmla="*/ 104745 h 125911"/>
                <a:gd name="connsiteX8" fmla="*/ 81519 w 81437"/>
                <a:gd name="connsiteY8" fmla="*/ 63385 h 125911"/>
                <a:gd name="connsiteX9" fmla="*/ 40704 w 81437"/>
                <a:gd name="connsiteY9" fmla="*/ 121948 h 125911"/>
                <a:gd name="connsiteX10" fmla="*/ 18265 w 81437"/>
                <a:gd name="connsiteY10" fmla="*/ 99804 h 125911"/>
                <a:gd name="connsiteX11" fmla="*/ 16137 w 81437"/>
                <a:gd name="connsiteY11" fmla="*/ 61188 h 125911"/>
                <a:gd name="connsiteX12" fmla="*/ 17685 w 81437"/>
                <a:gd name="connsiteY12" fmla="*/ 27514 h 125911"/>
                <a:gd name="connsiteX13" fmla="*/ 40704 w 81437"/>
                <a:gd name="connsiteY13" fmla="*/ 4089 h 125911"/>
                <a:gd name="connsiteX14" fmla="*/ 63529 w 81437"/>
                <a:gd name="connsiteY14" fmla="*/ 25501 h 125911"/>
                <a:gd name="connsiteX15" fmla="*/ 65464 w 81437"/>
                <a:gd name="connsiteY15" fmla="*/ 61188 h 125911"/>
                <a:gd name="connsiteX16" fmla="*/ 63336 w 81437"/>
                <a:gd name="connsiteY16" fmla="*/ 99072 h 125911"/>
                <a:gd name="connsiteX17" fmla="*/ 40704 w 81437"/>
                <a:gd name="connsiteY17" fmla="*/ 121948 h 12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437" h="125911">
                  <a:moveTo>
                    <a:pt x="81519" y="63385"/>
                  </a:moveTo>
                  <a:cubicBezTo>
                    <a:pt x="81519" y="48744"/>
                    <a:pt x="80552" y="34103"/>
                    <a:pt x="73782" y="20560"/>
                  </a:cubicBezTo>
                  <a:cubicBezTo>
                    <a:pt x="64883" y="2991"/>
                    <a:pt x="49022" y="63"/>
                    <a:pt x="40897" y="63"/>
                  </a:cubicBezTo>
                  <a:cubicBezTo>
                    <a:pt x="29291" y="63"/>
                    <a:pt x="15170" y="4821"/>
                    <a:pt x="7239" y="21841"/>
                  </a:cubicBezTo>
                  <a:cubicBezTo>
                    <a:pt x="1049" y="34469"/>
                    <a:pt x="82" y="48744"/>
                    <a:pt x="82" y="63385"/>
                  </a:cubicBezTo>
                  <a:cubicBezTo>
                    <a:pt x="82" y="77110"/>
                    <a:pt x="855" y="93581"/>
                    <a:pt x="8786" y="107490"/>
                  </a:cubicBezTo>
                  <a:cubicBezTo>
                    <a:pt x="17104" y="122314"/>
                    <a:pt x="31225" y="125974"/>
                    <a:pt x="40704" y="125974"/>
                  </a:cubicBezTo>
                  <a:cubicBezTo>
                    <a:pt x="51149" y="125974"/>
                    <a:pt x="65851" y="122131"/>
                    <a:pt x="74362" y="104745"/>
                  </a:cubicBezTo>
                  <a:cubicBezTo>
                    <a:pt x="80552" y="92117"/>
                    <a:pt x="81519" y="77842"/>
                    <a:pt x="81519" y="63385"/>
                  </a:cubicBezTo>
                  <a:close/>
                  <a:moveTo>
                    <a:pt x="40704" y="121948"/>
                  </a:moveTo>
                  <a:cubicBezTo>
                    <a:pt x="33160" y="121948"/>
                    <a:pt x="21747" y="117373"/>
                    <a:pt x="18265" y="99804"/>
                  </a:cubicBezTo>
                  <a:cubicBezTo>
                    <a:pt x="16137" y="88823"/>
                    <a:pt x="16137" y="71986"/>
                    <a:pt x="16137" y="61188"/>
                  </a:cubicBezTo>
                  <a:cubicBezTo>
                    <a:pt x="16137" y="49476"/>
                    <a:pt x="16137" y="37397"/>
                    <a:pt x="17685" y="27514"/>
                  </a:cubicBezTo>
                  <a:cubicBezTo>
                    <a:pt x="21360" y="5736"/>
                    <a:pt x="35868" y="4089"/>
                    <a:pt x="40704" y="4089"/>
                  </a:cubicBezTo>
                  <a:cubicBezTo>
                    <a:pt x="47087" y="4089"/>
                    <a:pt x="59854" y="7383"/>
                    <a:pt x="63529" y="25501"/>
                  </a:cubicBezTo>
                  <a:cubicBezTo>
                    <a:pt x="65464" y="35750"/>
                    <a:pt x="65464" y="49659"/>
                    <a:pt x="65464" y="61188"/>
                  </a:cubicBezTo>
                  <a:cubicBezTo>
                    <a:pt x="65464" y="74914"/>
                    <a:pt x="65464" y="87359"/>
                    <a:pt x="63336" y="99072"/>
                  </a:cubicBezTo>
                  <a:cubicBezTo>
                    <a:pt x="60434" y="116458"/>
                    <a:pt x="49408" y="121948"/>
                    <a:pt x="40704" y="121948"/>
                  </a:cubicBez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470DFDEE-8529-1D5A-E470-D9260F8D7B02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6059256" y="5018882"/>
              <a:ext cx="81437" cy="125911"/>
            </a:xfrm>
            <a:custGeom>
              <a:avLst/>
              <a:gdLst>
                <a:gd name="connsiteX0" fmla="*/ 81524 w 81437"/>
                <a:gd name="connsiteY0" fmla="*/ 63385 h 125911"/>
                <a:gd name="connsiteX1" fmla="*/ 73787 w 81437"/>
                <a:gd name="connsiteY1" fmla="*/ 20560 h 125911"/>
                <a:gd name="connsiteX2" fmla="*/ 40902 w 81437"/>
                <a:gd name="connsiteY2" fmla="*/ 63 h 125911"/>
                <a:gd name="connsiteX3" fmla="*/ 7244 w 81437"/>
                <a:gd name="connsiteY3" fmla="*/ 21841 h 125911"/>
                <a:gd name="connsiteX4" fmla="*/ 87 w 81437"/>
                <a:gd name="connsiteY4" fmla="*/ 63385 h 125911"/>
                <a:gd name="connsiteX5" fmla="*/ 8791 w 81437"/>
                <a:gd name="connsiteY5" fmla="*/ 107490 h 125911"/>
                <a:gd name="connsiteX6" fmla="*/ 40709 w 81437"/>
                <a:gd name="connsiteY6" fmla="*/ 125974 h 125911"/>
                <a:gd name="connsiteX7" fmla="*/ 74367 w 81437"/>
                <a:gd name="connsiteY7" fmla="*/ 104745 h 125911"/>
                <a:gd name="connsiteX8" fmla="*/ 81524 w 81437"/>
                <a:gd name="connsiteY8" fmla="*/ 63385 h 125911"/>
                <a:gd name="connsiteX9" fmla="*/ 40709 w 81437"/>
                <a:gd name="connsiteY9" fmla="*/ 121948 h 125911"/>
                <a:gd name="connsiteX10" fmla="*/ 18270 w 81437"/>
                <a:gd name="connsiteY10" fmla="*/ 99804 h 125911"/>
                <a:gd name="connsiteX11" fmla="*/ 16142 w 81437"/>
                <a:gd name="connsiteY11" fmla="*/ 61188 h 125911"/>
                <a:gd name="connsiteX12" fmla="*/ 17690 w 81437"/>
                <a:gd name="connsiteY12" fmla="*/ 27514 h 125911"/>
                <a:gd name="connsiteX13" fmla="*/ 40709 w 81437"/>
                <a:gd name="connsiteY13" fmla="*/ 4089 h 125911"/>
                <a:gd name="connsiteX14" fmla="*/ 63534 w 81437"/>
                <a:gd name="connsiteY14" fmla="*/ 25501 h 125911"/>
                <a:gd name="connsiteX15" fmla="*/ 65469 w 81437"/>
                <a:gd name="connsiteY15" fmla="*/ 61188 h 125911"/>
                <a:gd name="connsiteX16" fmla="*/ 63341 w 81437"/>
                <a:gd name="connsiteY16" fmla="*/ 99072 h 125911"/>
                <a:gd name="connsiteX17" fmla="*/ 40709 w 81437"/>
                <a:gd name="connsiteY17" fmla="*/ 121948 h 12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437" h="125911">
                  <a:moveTo>
                    <a:pt x="81524" y="63385"/>
                  </a:moveTo>
                  <a:cubicBezTo>
                    <a:pt x="81524" y="48744"/>
                    <a:pt x="80557" y="34103"/>
                    <a:pt x="73787" y="20560"/>
                  </a:cubicBezTo>
                  <a:cubicBezTo>
                    <a:pt x="64888" y="2991"/>
                    <a:pt x="49027" y="63"/>
                    <a:pt x="40902" y="63"/>
                  </a:cubicBezTo>
                  <a:cubicBezTo>
                    <a:pt x="29296" y="63"/>
                    <a:pt x="15175" y="4821"/>
                    <a:pt x="7244" y="21841"/>
                  </a:cubicBezTo>
                  <a:cubicBezTo>
                    <a:pt x="1054" y="34469"/>
                    <a:pt x="87" y="48744"/>
                    <a:pt x="87" y="63385"/>
                  </a:cubicBezTo>
                  <a:cubicBezTo>
                    <a:pt x="87" y="77110"/>
                    <a:pt x="860" y="93581"/>
                    <a:pt x="8791" y="107490"/>
                  </a:cubicBezTo>
                  <a:cubicBezTo>
                    <a:pt x="17109" y="122314"/>
                    <a:pt x="31230" y="125974"/>
                    <a:pt x="40709" y="125974"/>
                  </a:cubicBezTo>
                  <a:cubicBezTo>
                    <a:pt x="51154" y="125974"/>
                    <a:pt x="65856" y="122131"/>
                    <a:pt x="74367" y="104745"/>
                  </a:cubicBezTo>
                  <a:cubicBezTo>
                    <a:pt x="80557" y="92117"/>
                    <a:pt x="81524" y="77842"/>
                    <a:pt x="81524" y="63385"/>
                  </a:cubicBezTo>
                  <a:close/>
                  <a:moveTo>
                    <a:pt x="40709" y="121948"/>
                  </a:moveTo>
                  <a:cubicBezTo>
                    <a:pt x="33165" y="121948"/>
                    <a:pt x="21752" y="117373"/>
                    <a:pt x="18270" y="99804"/>
                  </a:cubicBezTo>
                  <a:cubicBezTo>
                    <a:pt x="16142" y="88823"/>
                    <a:pt x="16142" y="71986"/>
                    <a:pt x="16142" y="61188"/>
                  </a:cubicBezTo>
                  <a:cubicBezTo>
                    <a:pt x="16142" y="49476"/>
                    <a:pt x="16142" y="37397"/>
                    <a:pt x="17690" y="27514"/>
                  </a:cubicBezTo>
                  <a:cubicBezTo>
                    <a:pt x="21365" y="5736"/>
                    <a:pt x="35873" y="4089"/>
                    <a:pt x="40709" y="4089"/>
                  </a:cubicBezTo>
                  <a:cubicBezTo>
                    <a:pt x="47092" y="4089"/>
                    <a:pt x="59859" y="7383"/>
                    <a:pt x="63534" y="25501"/>
                  </a:cubicBezTo>
                  <a:cubicBezTo>
                    <a:pt x="65469" y="35750"/>
                    <a:pt x="65469" y="49659"/>
                    <a:pt x="65469" y="61188"/>
                  </a:cubicBezTo>
                  <a:cubicBezTo>
                    <a:pt x="65469" y="74914"/>
                    <a:pt x="65469" y="87359"/>
                    <a:pt x="63341" y="99072"/>
                  </a:cubicBezTo>
                  <a:cubicBezTo>
                    <a:pt x="60439" y="116458"/>
                    <a:pt x="49413" y="121948"/>
                    <a:pt x="40709" y="121948"/>
                  </a:cubicBez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D23AF9ED-085E-DA37-D830-5D6EB5380473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6220068" y="5015770"/>
              <a:ext cx="162874" cy="124996"/>
            </a:xfrm>
            <a:custGeom>
              <a:avLst/>
              <a:gdLst>
                <a:gd name="connsiteX0" fmla="*/ 39556 w 162874"/>
                <a:gd name="connsiteY0" fmla="*/ 4089 h 124996"/>
                <a:gd name="connsiteX1" fmla="*/ 32786 w 162874"/>
                <a:gd name="connsiteY1" fmla="*/ 63 h 124996"/>
                <a:gd name="connsiteX2" fmla="*/ 95 w 162874"/>
                <a:gd name="connsiteY2" fmla="*/ 63 h 124996"/>
                <a:gd name="connsiteX3" fmla="*/ 95 w 162874"/>
                <a:gd name="connsiteY3" fmla="*/ 5736 h 124996"/>
                <a:gd name="connsiteX4" fmla="*/ 4737 w 162874"/>
                <a:gd name="connsiteY4" fmla="*/ 5736 h 124996"/>
                <a:gd name="connsiteX5" fmla="*/ 20019 w 162874"/>
                <a:gd name="connsiteY5" fmla="*/ 14338 h 124996"/>
                <a:gd name="connsiteX6" fmla="*/ 20019 w 162874"/>
                <a:gd name="connsiteY6" fmla="*/ 105843 h 124996"/>
                <a:gd name="connsiteX7" fmla="*/ 95 w 162874"/>
                <a:gd name="connsiteY7" fmla="*/ 119386 h 124996"/>
                <a:gd name="connsiteX8" fmla="*/ 95 w 162874"/>
                <a:gd name="connsiteY8" fmla="*/ 125059 h 124996"/>
                <a:gd name="connsiteX9" fmla="*/ 22727 w 162874"/>
                <a:gd name="connsiteY9" fmla="*/ 124510 h 124996"/>
                <a:gd name="connsiteX10" fmla="*/ 45360 w 162874"/>
                <a:gd name="connsiteY10" fmla="*/ 125059 h 124996"/>
                <a:gd name="connsiteX11" fmla="*/ 45360 w 162874"/>
                <a:gd name="connsiteY11" fmla="*/ 119386 h 124996"/>
                <a:gd name="connsiteX12" fmla="*/ 25435 w 162874"/>
                <a:gd name="connsiteY12" fmla="*/ 105843 h 124996"/>
                <a:gd name="connsiteX13" fmla="*/ 25435 w 162874"/>
                <a:gd name="connsiteY13" fmla="*/ 7200 h 124996"/>
                <a:gd name="connsiteX14" fmla="*/ 25629 w 162874"/>
                <a:gd name="connsiteY14" fmla="*/ 7200 h 124996"/>
                <a:gd name="connsiteX15" fmla="*/ 72247 w 162874"/>
                <a:gd name="connsiteY15" fmla="*/ 121033 h 124996"/>
                <a:gd name="connsiteX16" fmla="*/ 76116 w 162874"/>
                <a:gd name="connsiteY16" fmla="*/ 125059 h 124996"/>
                <a:gd name="connsiteX17" fmla="*/ 79598 w 162874"/>
                <a:gd name="connsiteY17" fmla="*/ 121582 h 124996"/>
                <a:gd name="connsiteX18" fmla="*/ 127184 w 162874"/>
                <a:gd name="connsiteY18" fmla="*/ 5736 h 124996"/>
                <a:gd name="connsiteX19" fmla="*/ 127377 w 162874"/>
                <a:gd name="connsiteY19" fmla="*/ 5736 h 124996"/>
                <a:gd name="connsiteX20" fmla="*/ 127377 w 162874"/>
                <a:gd name="connsiteY20" fmla="*/ 110784 h 124996"/>
                <a:gd name="connsiteX21" fmla="*/ 112096 w 162874"/>
                <a:gd name="connsiteY21" fmla="*/ 119386 h 124996"/>
                <a:gd name="connsiteX22" fmla="*/ 107453 w 162874"/>
                <a:gd name="connsiteY22" fmla="*/ 119386 h 124996"/>
                <a:gd name="connsiteX23" fmla="*/ 107453 w 162874"/>
                <a:gd name="connsiteY23" fmla="*/ 125059 h 124996"/>
                <a:gd name="connsiteX24" fmla="*/ 135308 w 162874"/>
                <a:gd name="connsiteY24" fmla="*/ 124510 h 124996"/>
                <a:gd name="connsiteX25" fmla="*/ 162970 w 162874"/>
                <a:gd name="connsiteY25" fmla="*/ 125059 h 124996"/>
                <a:gd name="connsiteX26" fmla="*/ 162970 w 162874"/>
                <a:gd name="connsiteY26" fmla="*/ 119386 h 124996"/>
                <a:gd name="connsiteX27" fmla="*/ 158327 w 162874"/>
                <a:gd name="connsiteY27" fmla="*/ 119386 h 124996"/>
                <a:gd name="connsiteX28" fmla="*/ 143046 w 162874"/>
                <a:gd name="connsiteY28" fmla="*/ 110784 h 124996"/>
                <a:gd name="connsiteX29" fmla="*/ 143046 w 162874"/>
                <a:gd name="connsiteY29" fmla="*/ 14338 h 124996"/>
                <a:gd name="connsiteX30" fmla="*/ 158327 w 162874"/>
                <a:gd name="connsiteY30" fmla="*/ 5736 h 124996"/>
                <a:gd name="connsiteX31" fmla="*/ 162970 w 162874"/>
                <a:gd name="connsiteY31" fmla="*/ 5736 h 124996"/>
                <a:gd name="connsiteX32" fmla="*/ 162970 w 162874"/>
                <a:gd name="connsiteY32" fmla="*/ 63 h 124996"/>
                <a:gd name="connsiteX33" fmla="*/ 130279 w 162874"/>
                <a:gd name="connsiteY33" fmla="*/ 63 h 124996"/>
                <a:gd name="connsiteX34" fmla="*/ 123895 w 162874"/>
                <a:gd name="connsiteY34" fmla="*/ 3540 h 124996"/>
                <a:gd name="connsiteX35" fmla="*/ 81532 w 162874"/>
                <a:gd name="connsiteY35" fmla="*/ 106575 h 124996"/>
                <a:gd name="connsiteX36" fmla="*/ 39556 w 162874"/>
                <a:gd name="connsiteY36" fmla="*/ 4089 h 12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2874" h="124996">
                  <a:moveTo>
                    <a:pt x="39556" y="4089"/>
                  </a:moveTo>
                  <a:cubicBezTo>
                    <a:pt x="37815" y="63"/>
                    <a:pt x="37235" y="63"/>
                    <a:pt x="32786" y="63"/>
                  </a:cubicBezTo>
                  <a:lnTo>
                    <a:pt x="95" y="63"/>
                  </a:lnTo>
                  <a:lnTo>
                    <a:pt x="95" y="5736"/>
                  </a:lnTo>
                  <a:lnTo>
                    <a:pt x="4737" y="5736"/>
                  </a:lnTo>
                  <a:cubicBezTo>
                    <a:pt x="19632" y="5736"/>
                    <a:pt x="20019" y="7749"/>
                    <a:pt x="20019" y="14338"/>
                  </a:cubicBezTo>
                  <a:lnTo>
                    <a:pt x="20019" y="105843"/>
                  </a:lnTo>
                  <a:cubicBezTo>
                    <a:pt x="20019" y="110784"/>
                    <a:pt x="20019" y="119386"/>
                    <a:pt x="95" y="119386"/>
                  </a:cubicBezTo>
                  <a:lnTo>
                    <a:pt x="95" y="125059"/>
                  </a:lnTo>
                  <a:cubicBezTo>
                    <a:pt x="6865" y="124876"/>
                    <a:pt x="16344" y="124510"/>
                    <a:pt x="22727" y="124510"/>
                  </a:cubicBezTo>
                  <a:cubicBezTo>
                    <a:pt x="29111" y="124510"/>
                    <a:pt x="38589" y="124876"/>
                    <a:pt x="45360" y="125059"/>
                  </a:cubicBezTo>
                  <a:lnTo>
                    <a:pt x="45360" y="119386"/>
                  </a:lnTo>
                  <a:cubicBezTo>
                    <a:pt x="25435" y="119386"/>
                    <a:pt x="25435" y="110784"/>
                    <a:pt x="25435" y="105843"/>
                  </a:cubicBezTo>
                  <a:lnTo>
                    <a:pt x="25435" y="7200"/>
                  </a:lnTo>
                  <a:lnTo>
                    <a:pt x="25629" y="7200"/>
                  </a:lnTo>
                  <a:lnTo>
                    <a:pt x="72247" y="121033"/>
                  </a:lnTo>
                  <a:cubicBezTo>
                    <a:pt x="73215" y="123412"/>
                    <a:pt x="74182" y="125059"/>
                    <a:pt x="76116" y="125059"/>
                  </a:cubicBezTo>
                  <a:cubicBezTo>
                    <a:pt x="78244" y="125059"/>
                    <a:pt x="78824" y="123595"/>
                    <a:pt x="79598" y="121582"/>
                  </a:cubicBezTo>
                  <a:lnTo>
                    <a:pt x="127184" y="5736"/>
                  </a:lnTo>
                  <a:lnTo>
                    <a:pt x="127377" y="5736"/>
                  </a:lnTo>
                  <a:lnTo>
                    <a:pt x="127377" y="110784"/>
                  </a:lnTo>
                  <a:cubicBezTo>
                    <a:pt x="127377" y="117373"/>
                    <a:pt x="126990" y="119386"/>
                    <a:pt x="112096" y="119386"/>
                  </a:cubicBezTo>
                  <a:lnTo>
                    <a:pt x="107453" y="119386"/>
                  </a:lnTo>
                  <a:lnTo>
                    <a:pt x="107453" y="125059"/>
                  </a:lnTo>
                  <a:cubicBezTo>
                    <a:pt x="114610" y="124510"/>
                    <a:pt x="127764" y="124510"/>
                    <a:pt x="135308" y="124510"/>
                  </a:cubicBezTo>
                  <a:cubicBezTo>
                    <a:pt x="142852" y="124510"/>
                    <a:pt x="155813" y="124510"/>
                    <a:pt x="162970" y="125059"/>
                  </a:cubicBezTo>
                  <a:lnTo>
                    <a:pt x="162970" y="119386"/>
                  </a:lnTo>
                  <a:lnTo>
                    <a:pt x="158327" y="119386"/>
                  </a:lnTo>
                  <a:cubicBezTo>
                    <a:pt x="143433" y="119386"/>
                    <a:pt x="143046" y="117373"/>
                    <a:pt x="143046" y="110784"/>
                  </a:cubicBezTo>
                  <a:lnTo>
                    <a:pt x="143046" y="14338"/>
                  </a:lnTo>
                  <a:cubicBezTo>
                    <a:pt x="143046" y="7749"/>
                    <a:pt x="143433" y="5736"/>
                    <a:pt x="158327" y="5736"/>
                  </a:cubicBezTo>
                  <a:lnTo>
                    <a:pt x="162970" y="5736"/>
                  </a:lnTo>
                  <a:lnTo>
                    <a:pt x="162970" y="63"/>
                  </a:lnTo>
                  <a:lnTo>
                    <a:pt x="130279" y="63"/>
                  </a:lnTo>
                  <a:cubicBezTo>
                    <a:pt x="125249" y="63"/>
                    <a:pt x="125249" y="246"/>
                    <a:pt x="123895" y="3540"/>
                  </a:cubicBezTo>
                  <a:lnTo>
                    <a:pt x="81532" y="106575"/>
                  </a:lnTo>
                  <a:lnTo>
                    <a:pt x="39556" y="4089"/>
                  </a:ln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05607507-D144-0D2F-CB50-3C63BFF20BCF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6395645" y="5058778"/>
              <a:ext cx="74860" cy="84001"/>
            </a:xfrm>
            <a:custGeom>
              <a:avLst/>
              <a:gdLst>
                <a:gd name="connsiteX0" fmla="*/ 16353 w 74860"/>
                <a:gd name="connsiteY0" fmla="*/ 35933 h 84001"/>
                <a:gd name="connsiteX1" fmla="*/ 40339 w 74860"/>
                <a:gd name="connsiteY1" fmla="*/ 4089 h 84001"/>
                <a:gd name="connsiteX2" fmla="*/ 62198 w 74860"/>
                <a:gd name="connsiteY2" fmla="*/ 35933 h 84001"/>
                <a:gd name="connsiteX3" fmla="*/ 16353 w 74860"/>
                <a:gd name="connsiteY3" fmla="*/ 35933 h 84001"/>
                <a:gd name="connsiteX4" fmla="*/ 16159 w 74860"/>
                <a:gd name="connsiteY4" fmla="*/ 39776 h 84001"/>
                <a:gd name="connsiteX5" fmla="*/ 70129 w 74860"/>
                <a:gd name="connsiteY5" fmla="*/ 39776 h 84001"/>
                <a:gd name="connsiteX6" fmla="*/ 74965 w 74860"/>
                <a:gd name="connsiteY6" fmla="*/ 35933 h 84001"/>
                <a:gd name="connsiteX7" fmla="*/ 40339 w 74860"/>
                <a:gd name="connsiteY7" fmla="*/ 63 h 84001"/>
                <a:gd name="connsiteX8" fmla="*/ 104 w 74860"/>
                <a:gd name="connsiteY8" fmla="*/ 41789 h 84001"/>
                <a:gd name="connsiteX9" fmla="*/ 42661 w 74860"/>
                <a:gd name="connsiteY9" fmla="*/ 84065 h 84001"/>
                <a:gd name="connsiteX10" fmla="*/ 74965 w 74860"/>
                <a:gd name="connsiteY10" fmla="*/ 60273 h 84001"/>
                <a:gd name="connsiteX11" fmla="*/ 72450 w 74860"/>
                <a:gd name="connsiteY11" fmla="*/ 58077 h 84001"/>
                <a:gd name="connsiteX12" fmla="*/ 69935 w 74860"/>
                <a:gd name="connsiteY12" fmla="*/ 60639 h 84001"/>
                <a:gd name="connsiteX13" fmla="*/ 43821 w 74860"/>
                <a:gd name="connsiteY13" fmla="*/ 79489 h 84001"/>
                <a:gd name="connsiteX14" fmla="*/ 21963 w 74860"/>
                <a:gd name="connsiteY14" fmla="*/ 67228 h 84001"/>
                <a:gd name="connsiteX15" fmla="*/ 16159 w 74860"/>
                <a:gd name="connsiteY15" fmla="*/ 39776 h 8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860" h="84001">
                  <a:moveTo>
                    <a:pt x="16353" y="35933"/>
                  </a:moveTo>
                  <a:cubicBezTo>
                    <a:pt x="17514" y="8664"/>
                    <a:pt x="33762" y="4089"/>
                    <a:pt x="40339" y="4089"/>
                  </a:cubicBezTo>
                  <a:cubicBezTo>
                    <a:pt x="60263" y="4089"/>
                    <a:pt x="62198" y="28795"/>
                    <a:pt x="62198" y="35933"/>
                  </a:cubicBezTo>
                  <a:lnTo>
                    <a:pt x="16353" y="35933"/>
                  </a:lnTo>
                  <a:close/>
                  <a:moveTo>
                    <a:pt x="16159" y="39776"/>
                  </a:moveTo>
                  <a:lnTo>
                    <a:pt x="70129" y="39776"/>
                  </a:lnTo>
                  <a:cubicBezTo>
                    <a:pt x="74384" y="39776"/>
                    <a:pt x="74965" y="39776"/>
                    <a:pt x="74965" y="35933"/>
                  </a:cubicBezTo>
                  <a:cubicBezTo>
                    <a:pt x="74965" y="17815"/>
                    <a:pt x="64519" y="63"/>
                    <a:pt x="40339" y="63"/>
                  </a:cubicBezTo>
                  <a:cubicBezTo>
                    <a:pt x="17900" y="63"/>
                    <a:pt x="104" y="18913"/>
                    <a:pt x="104" y="41789"/>
                  </a:cubicBezTo>
                  <a:cubicBezTo>
                    <a:pt x="104" y="66313"/>
                    <a:pt x="20415" y="84065"/>
                    <a:pt x="42661" y="84065"/>
                  </a:cubicBezTo>
                  <a:cubicBezTo>
                    <a:pt x="66260" y="84065"/>
                    <a:pt x="74965" y="63751"/>
                    <a:pt x="74965" y="60273"/>
                  </a:cubicBezTo>
                  <a:cubicBezTo>
                    <a:pt x="74965" y="58443"/>
                    <a:pt x="73417" y="58077"/>
                    <a:pt x="72450" y="58077"/>
                  </a:cubicBezTo>
                  <a:cubicBezTo>
                    <a:pt x="70709" y="58077"/>
                    <a:pt x="70322" y="59175"/>
                    <a:pt x="69935" y="60639"/>
                  </a:cubicBezTo>
                  <a:cubicBezTo>
                    <a:pt x="63165" y="79489"/>
                    <a:pt x="45756" y="79489"/>
                    <a:pt x="43821" y="79489"/>
                  </a:cubicBezTo>
                  <a:cubicBezTo>
                    <a:pt x="34149" y="79489"/>
                    <a:pt x="26412" y="73999"/>
                    <a:pt x="21963" y="67228"/>
                  </a:cubicBezTo>
                  <a:cubicBezTo>
                    <a:pt x="16159" y="58443"/>
                    <a:pt x="16159" y="46365"/>
                    <a:pt x="16159" y="39776"/>
                  </a:cubicBez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2517B455-177A-FDC0-3FC1-E3FA1E878B6A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6479877" y="5015770"/>
              <a:ext cx="137534" cy="129022"/>
            </a:xfrm>
            <a:custGeom>
              <a:avLst/>
              <a:gdLst>
                <a:gd name="connsiteX0" fmla="*/ 116558 w 137534"/>
                <a:gd name="connsiteY0" fmla="*/ 17998 h 129022"/>
                <a:gd name="connsiteX1" fmla="*/ 137643 w 137534"/>
                <a:gd name="connsiteY1" fmla="*/ 5736 h 129022"/>
                <a:gd name="connsiteX2" fmla="*/ 137643 w 137534"/>
                <a:gd name="connsiteY2" fmla="*/ 63 h 129022"/>
                <a:gd name="connsiteX3" fmla="*/ 118880 w 137534"/>
                <a:gd name="connsiteY3" fmla="*/ 612 h 129022"/>
                <a:gd name="connsiteX4" fmla="*/ 96828 w 137534"/>
                <a:gd name="connsiteY4" fmla="*/ 63 h 129022"/>
                <a:gd name="connsiteX5" fmla="*/ 96828 w 137534"/>
                <a:gd name="connsiteY5" fmla="*/ 5736 h 129022"/>
                <a:gd name="connsiteX6" fmla="*/ 110949 w 137534"/>
                <a:gd name="connsiteY6" fmla="*/ 14887 h 129022"/>
                <a:gd name="connsiteX7" fmla="*/ 109981 w 137534"/>
                <a:gd name="connsiteY7" fmla="*/ 18547 h 129022"/>
                <a:gd name="connsiteX8" fmla="*/ 74582 w 137534"/>
                <a:gd name="connsiteY8" fmla="*/ 106758 h 129022"/>
                <a:gd name="connsiteX9" fmla="*/ 37636 w 137534"/>
                <a:gd name="connsiteY9" fmla="*/ 14338 h 129022"/>
                <a:gd name="connsiteX10" fmla="*/ 36475 w 137534"/>
                <a:gd name="connsiteY10" fmla="*/ 11043 h 129022"/>
                <a:gd name="connsiteX11" fmla="*/ 52337 w 137534"/>
                <a:gd name="connsiteY11" fmla="*/ 5736 h 129022"/>
                <a:gd name="connsiteX12" fmla="*/ 52337 w 137534"/>
                <a:gd name="connsiteY12" fmla="*/ 63 h 129022"/>
                <a:gd name="connsiteX13" fmla="*/ 24675 w 137534"/>
                <a:gd name="connsiteY13" fmla="*/ 612 h 129022"/>
                <a:gd name="connsiteX14" fmla="*/ 109 w 137534"/>
                <a:gd name="connsiteY14" fmla="*/ 63 h 129022"/>
                <a:gd name="connsiteX15" fmla="*/ 109 w 137534"/>
                <a:gd name="connsiteY15" fmla="*/ 5736 h 129022"/>
                <a:gd name="connsiteX16" fmla="*/ 19065 w 137534"/>
                <a:gd name="connsiteY16" fmla="*/ 12691 h 129022"/>
                <a:gd name="connsiteX17" fmla="*/ 63943 w 137534"/>
                <a:gd name="connsiteY17" fmla="*/ 125059 h 129022"/>
                <a:gd name="connsiteX18" fmla="*/ 68779 w 137534"/>
                <a:gd name="connsiteY18" fmla="*/ 129085 h 129022"/>
                <a:gd name="connsiteX19" fmla="*/ 73422 w 137534"/>
                <a:gd name="connsiteY19" fmla="*/ 125608 h 129022"/>
                <a:gd name="connsiteX20" fmla="*/ 116558 w 137534"/>
                <a:gd name="connsiteY20" fmla="*/ 17998 h 1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7534" h="129022">
                  <a:moveTo>
                    <a:pt x="116558" y="17998"/>
                  </a:moveTo>
                  <a:cubicBezTo>
                    <a:pt x="119266" y="11226"/>
                    <a:pt x="124489" y="5919"/>
                    <a:pt x="137643" y="5736"/>
                  </a:cubicBezTo>
                  <a:lnTo>
                    <a:pt x="137643" y="63"/>
                  </a:lnTo>
                  <a:cubicBezTo>
                    <a:pt x="131647" y="429"/>
                    <a:pt x="123909" y="612"/>
                    <a:pt x="118880" y="612"/>
                  </a:cubicBezTo>
                  <a:cubicBezTo>
                    <a:pt x="113076" y="612"/>
                    <a:pt x="101857" y="246"/>
                    <a:pt x="96828" y="63"/>
                  </a:cubicBezTo>
                  <a:lnTo>
                    <a:pt x="96828" y="5736"/>
                  </a:lnTo>
                  <a:cubicBezTo>
                    <a:pt x="106886" y="5919"/>
                    <a:pt x="110949" y="10677"/>
                    <a:pt x="110949" y="14887"/>
                  </a:cubicBezTo>
                  <a:cubicBezTo>
                    <a:pt x="110949" y="16351"/>
                    <a:pt x="110368" y="17449"/>
                    <a:pt x="109981" y="18547"/>
                  </a:cubicBezTo>
                  <a:lnTo>
                    <a:pt x="74582" y="106758"/>
                  </a:lnTo>
                  <a:lnTo>
                    <a:pt x="37636" y="14338"/>
                  </a:lnTo>
                  <a:cubicBezTo>
                    <a:pt x="36475" y="11775"/>
                    <a:pt x="36475" y="11409"/>
                    <a:pt x="36475" y="11043"/>
                  </a:cubicBezTo>
                  <a:cubicBezTo>
                    <a:pt x="36475" y="5736"/>
                    <a:pt x="47501" y="5736"/>
                    <a:pt x="52337" y="5736"/>
                  </a:cubicBezTo>
                  <a:lnTo>
                    <a:pt x="52337" y="63"/>
                  </a:lnTo>
                  <a:cubicBezTo>
                    <a:pt x="45373" y="612"/>
                    <a:pt x="32026" y="612"/>
                    <a:pt x="24675" y="612"/>
                  </a:cubicBezTo>
                  <a:cubicBezTo>
                    <a:pt x="15390" y="612"/>
                    <a:pt x="7072" y="246"/>
                    <a:pt x="109" y="63"/>
                  </a:cubicBezTo>
                  <a:lnTo>
                    <a:pt x="109" y="5736"/>
                  </a:lnTo>
                  <a:cubicBezTo>
                    <a:pt x="12682" y="5736"/>
                    <a:pt x="16357" y="5736"/>
                    <a:pt x="19065" y="12691"/>
                  </a:cubicBezTo>
                  <a:lnTo>
                    <a:pt x="63943" y="125059"/>
                  </a:lnTo>
                  <a:cubicBezTo>
                    <a:pt x="65297" y="128536"/>
                    <a:pt x="66264" y="129085"/>
                    <a:pt x="68779" y="129085"/>
                  </a:cubicBezTo>
                  <a:cubicBezTo>
                    <a:pt x="72068" y="129085"/>
                    <a:pt x="72454" y="128170"/>
                    <a:pt x="73422" y="125608"/>
                  </a:cubicBezTo>
                  <a:lnTo>
                    <a:pt x="116558" y="17998"/>
                  </a:lnTo>
                  <a:close/>
                </a:path>
              </a:pathLst>
            </a:custGeom>
            <a:solidFill>
              <a:srgbClr val="000000"/>
            </a:solidFill>
            <a:ln w="25619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3412" name="Group 3411" descr="\documentclass{article}&#10;\usepackage{amsmath}&#10;\pagestyle{empty}&#10;\begin{document}&#10;&#10;$$\lambda_{\rm rad} = \frac{\lambda_0}{2\gamma^2 \left(1 - \beta \cos\theta_0 \right)} \left(1 + \gamma^2 \theta^2 + \frac{a_0^2}{2} \right)$$&#10;&#10;&#10;\end{document}" title="IguanaTex Vector Display">
            <a:extLst>
              <a:ext uri="{FF2B5EF4-FFF2-40B4-BE49-F238E27FC236}">
                <a16:creationId xmlns:a16="http://schemas.microsoft.com/office/drawing/2014/main" id="{B4EABEE0-F2D8-B8E0-0A44-B3163FCBF068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7083366" y="2955780"/>
            <a:ext cx="4608933" cy="620781"/>
            <a:chOff x="5996086" y="5909000"/>
            <a:chExt cx="4608933" cy="620781"/>
          </a:xfrm>
        </p:grpSpPr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CEF961F0-8D30-2754-7EE1-863BA9618543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5996086" y="6114022"/>
              <a:ext cx="124921" cy="178907"/>
            </a:xfrm>
            <a:custGeom>
              <a:avLst/>
              <a:gdLst>
                <a:gd name="connsiteX0" fmla="*/ 76861 w 124921"/>
                <a:gd name="connsiteY0" fmla="*/ 101805 h 178907"/>
                <a:gd name="connsiteX1" fmla="*/ 103359 w 124921"/>
                <a:gd name="connsiteY1" fmla="*/ 172912 h 178907"/>
                <a:gd name="connsiteX2" fmla="*/ 116735 w 124921"/>
                <a:gd name="connsiteY2" fmla="*/ 178480 h 178907"/>
                <a:gd name="connsiteX3" fmla="*/ 122287 w 124921"/>
                <a:gd name="connsiteY3" fmla="*/ 178480 h 178907"/>
                <a:gd name="connsiteX4" fmla="*/ 125063 w 124921"/>
                <a:gd name="connsiteY4" fmla="*/ 175949 h 178907"/>
                <a:gd name="connsiteX5" fmla="*/ 123801 w 124921"/>
                <a:gd name="connsiteY5" fmla="*/ 173672 h 178907"/>
                <a:gd name="connsiteX6" fmla="*/ 117997 w 124921"/>
                <a:gd name="connsiteY6" fmla="*/ 162031 h 178907"/>
                <a:gd name="connsiteX7" fmla="*/ 66514 w 124921"/>
                <a:gd name="connsiteY7" fmla="*/ 18045 h 178907"/>
                <a:gd name="connsiteX8" fmla="*/ 35725 w 124921"/>
                <a:gd name="connsiteY8" fmla="*/ 79 h 178907"/>
                <a:gd name="connsiteX9" fmla="*/ 31183 w 124921"/>
                <a:gd name="connsiteY9" fmla="*/ 2862 h 178907"/>
                <a:gd name="connsiteX10" fmla="*/ 33454 w 124921"/>
                <a:gd name="connsiteY10" fmla="*/ 5393 h 178907"/>
                <a:gd name="connsiteX11" fmla="*/ 49858 w 124921"/>
                <a:gd name="connsiteY11" fmla="*/ 25637 h 178907"/>
                <a:gd name="connsiteX12" fmla="*/ 74337 w 124921"/>
                <a:gd name="connsiteY12" fmla="*/ 94467 h 178907"/>
                <a:gd name="connsiteX13" fmla="*/ 4684 w 124921"/>
                <a:gd name="connsiteY13" fmla="*/ 163803 h 178907"/>
                <a:gd name="connsiteX14" fmla="*/ 141 w 124921"/>
                <a:gd name="connsiteY14" fmla="*/ 171647 h 178907"/>
                <a:gd name="connsiteX15" fmla="*/ 7712 w 124921"/>
                <a:gd name="connsiteY15" fmla="*/ 178986 h 178907"/>
                <a:gd name="connsiteX16" fmla="*/ 16040 w 124921"/>
                <a:gd name="connsiteY16" fmla="*/ 173672 h 178907"/>
                <a:gd name="connsiteX17" fmla="*/ 76861 w 124921"/>
                <a:gd name="connsiteY17" fmla="*/ 101805 h 17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921" h="178907">
                  <a:moveTo>
                    <a:pt x="76861" y="101805"/>
                  </a:moveTo>
                  <a:cubicBezTo>
                    <a:pt x="87208" y="128375"/>
                    <a:pt x="99322" y="167092"/>
                    <a:pt x="103359" y="172912"/>
                  </a:cubicBezTo>
                  <a:cubicBezTo>
                    <a:pt x="107397" y="178480"/>
                    <a:pt x="109921" y="178480"/>
                    <a:pt x="116735" y="178480"/>
                  </a:cubicBezTo>
                  <a:lnTo>
                    <a:pt x="122287" y="178480"/>
                  </a:lnTo>
                  <a:cubicBezTo>
                    <a:pt x="124811" y="178227"/>
                    <a:pt x="125063" y="176708"/>
                    <a:pt x="125063" y="175949"/>
                  </a:cubicBezTo>
                  <a:cubicBezTo>
                    <a:pt x="125063" y="175190"/>
                    <a:pt x="124558" y="174684"/>
                    <a:pt x="123801" y="173672"/>
                  </a:cubicBezTo>
                  <a:cubicBezTo>
                    <a:pt x="121278" y="170888"/>
                    <a:pt x="119763" y="167092"/>
                    <a:pt x="117997" y="162031"/>
                  </a:cubicBezTo>
                  <a:lnTo>
                    <a:pt x="66514" y="18045"/>
                  </a:lnTo>
                  <a:cubicBezTo>
                    <a:pt x="61214" y="3368"/>
                    <a:pt x="47586" y="79"/>
                    <a:pt x="35725" y="79"/>
                  </a:cubicBezTo>
                  <a:cubicBezTo>
                    <a:pt x="34463" y="79"/>
                    <a:pt x="31183" y="79"/>
                    <a:pt x="31183" y="2862"/>
                  </a:cubicBezTo>
                  <a:cubicBezTo>
                    <a:pt x="31183" y="4887"/>
                    <a:pt x="33201" y="5393"/>
                    <a:pt x="33454" y="5393"/>
                  </a:cubicBezTo>
                  <a:cubicBezTo>
                    <a:pt x="41782" y="6911"/>
                    <a:pt x="43548" y="8429"/>
                    <a:pt x="49858" y="25637"/>
                  </a:cubicBezTo>
                  <a:lnTo>
                    <a:pt x="74337" y="94467"/>
                  </a:lnTo>
                  <a:lnTo>
                    <a:pt x="4684" y="163803"/>
                  </a:lnTo>
                  <a:cubicBezTo>
                    <a:pt x="1656" y="166839"/>
                    <a:pt x="141" y="168358"/>
                    <a:pt x="141" y="171647"/>
                  </a:cubicBezTo>
                  <a:cubicBezTo>
                    <a:pt x="141" y="175949"/>
                    <a:pt x="3674" y="178986"/>
                    <a:pt x="7712" y="178986"/>
                  </a:cubicBezTo>
                  <a:cubicBezTo>
                    <a:pt x="11750" y="178986"/>
                    <a:pt x="14022" y="176202"/>
                    <a:pt x="16040" y="173672"/>
                  </a:cubicBezTo>
                  <a:lnTo>
                    <a:pt x="76861" y="10180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BC827235-5ED9-3E8B-1554-CEE9E6FC05FF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6138582" y="6249480"/>
              <a:ext cx="63243" cy="78116"/>
            </a:xfrm>
            <a:custGeom>
              <a:avLst/>
              <a:gdLst>
                <a:gd name="connsiteX0" fmla="*/ 26646 w 63243"/>
                <a:gd name="connsiteY0" fmla="*/ 37810 h 78116"/>
                <a:gd name="connsiteX1" fmla="*/ 50318 w 63243"/>
                <a:gd name="connsiteY1" fmla="*/ 5040 h 78116"/>
                <a:gd name="connsiteX2" fmla="*/ 47315 w 63243"/>
                <a:gd name="connsiteY2" fmla="*/ 11417 h 78116"/>
                <a:gd name="connsiteX3" fmla="*/ 55264 w 63243"/>
                <a:gd name="connsiteY3" fmla="*/ 19565 h 78116"/>
                <a:gd name="connsiteX4" fmla="*/ 63390 w 63243"/>
                <a:gd name="connsiteY4" fmla="*/ 11417 h 78116"/>
                <a:gd name="connsiteX5" fmla="*/ 49434 w 63243"/>
                <a:gd name="connsiteY5" fmla="*/ 80 h 78116"/>
                <a:gd name="connsiteX6" fmla="*/ 25586 w 63243"/>
                <a:gd name="connsiteY6" fmla="*/ 19034 h 78116"/>
                <a:gd name="connsiteX7" fmla="*/ 25409 w 63243"/>
                <a:gd name="connsiteY7" fmla="*/ 19034 h 78116"/>
                <a:gd name="connsiteX8" fmla="*/ 25409 w 63243"/>
                <a:gd name="connsiteY8" fmla="*/ 80 h 78116"/>
                <a:gd name="connsiteX9" fmla="*/ 147 w 63243"/>
                <a:gd name="connsiteY9" fmla="*/ 2029 h 78116"/>
                <a:gd name="connsiteX10" fmla="*/ 147 w 63243"/>
                <a:gd name="connsiteY10" fmla="*/ 8405 h 78116"/>
                <a:gd name="connsiteX11" fmla="*/ 13396 w 63243"/>
                <a:gd name="connsiteY11" fmla="*/ 18325 h 78116"/>
                <a:gd name="connsiteX12" fmla="*/ 13396 w 63243"/>
                <a:gd name="connsiteY12" fmla="*/ 64203 h 78116"/>
                <a:gd name="connsiteX13" fmla="*/ 147 w 63243"/>
                <a:gd name="connsiteY13" fmla="*/ 71820 h 78116"/>
                <a:gd name="connsiteX14" fmla="*/ 147 w 63243"/>
                <a:gd name="connsiteY14" fmla="*/ 78197 h 78116"/>
                <a:gd name="connsiteX15" fmla="*/ 20286 w 63243"/>
                <a:gd name="connsiteY15" fmla="*/ 77488 h 78116"/>
                <a:gd name="connsiteX16" fmla="*/ 43251 w 63243"/>
                <a:gd name="connsiteY16" fmla="*/ 78197 h 78116"/>
                <a:gd name="connsiteX17" fmla="*/ 43251 w 63243"/>
                <a:gd name="connsiteY17" fmla="*/ 71820 h 78116"/>
                <a:gd name="connsiteX18" fmla="*/ 39718 w 63243"/>
                <a:gd name="connsiteY18" fmla="*/ 71820 h 78116"/>
                <a:gd name="connsiteX19" fmla="*/ 26646 w 63243"/>
                <a:gd name="connsiteY19" fmla="*/ 63849 h 78116"/>
                <a:gd name="connsiteX20" fmla="*/ 26646 w 63243"/>
                <a:gd name="connsiteY20" fmla="*/ 37810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243" h="78116">
                  <a:moveTo>
                    <a:pt x="26646" y="37810"/>
                  </a:moveTo>
                  <a:cubicBezTo>
                    <a:pt x="26646" y="22931"/>
                    <a:pt x="33535" y="5040"/>
                    <a:pt x="50318" y="5040"/>
                  </a:cubicBezTo>
                  <a:cubicBezTo>
                    <a:pt x="48728" y="6280"/>
                    <a:pt x="47315" y="8583"/>
                    <a:pt x="47315" y="11417"/>
                  </a:cubicBezTo>
                  <a:cubicBezTo>
                    <a:pt x="47315" y="17262"/>
                    <a:pt x="51908" y="19565"/>
                    <a:pt x="55264" y="19565"/>
                  </a:cubicBezTo>
                  <a:cubicBezTo>
                    <a:pt x="59504" y="19565"/>
                    <a:pt x="63390" y="16731"/>
                    <a:pt x="63390" y="11417"/>
                  </a:cubicBezTo>
                  <a:cubicBezTo>
                    <a:pt x="63390" y="5394"/>
                    <a:pt x="57737" y="80"/>
                    <a:pt x="49434" y="80"/>
                  </a:cubicBezTo>
                  <a:cubicBezTo>
                    <a:pt x="40602" y="80"/>
                    <a:pt x="30885" y="5571"/>
                    <a:pt x="25586" y="19034"/>
                  </a:cubicBezTo>
                  <a:lnTo>
                    <a:pt x="25409" y="19034"/>
                  </a:lnTo>
                  <a:lnTo>
                    <a:pt x="25409" y="80"/>
                  </a:lnTo>
                  <a:lnTo>
                    <a:pt x="147" y="2029"/>
                  </a:lnTo>
                  <a:lnTo>
                    <a:pt x="147" y="8405"/>
                  </a:lnTo>
                  <a:cubicBezTo>
                    <a:pt x="11983" y="8405"/>
                    <a:pt x="13396" y="9645"/>
                    <a:pt x="13396" y="18325"/>
                  </a:cubicBezTo>
                  <a:lnTo>
                    <a:pt x="13396" y="64203"/>
                  </a:lnTo>
                  <a:cubicBezTo>
                    <a:pt x="13396" y="71820"/>
                    <a:pt x="11630" y="71820"/>
                    <a:pt x="147" y="71820"/>
                  </a:cubicBezTo>
                  <a:lnTo>
                    <a:pt x="147" y="78197"/>
                  </a:lnTo>
                  <a:cubicBezTo>
                    <a:pt x="1030" y="78197"/>
                    <a:pt x="13043" y="77488"/>
                    <a:pt x="20286" y="77488"/>
                  </a:cubicBezTo>
                  <a:cubicBezTo>
                    <a:pt x="27882" y="77488"/>
                    <a:pt x="35655" y="77843"/>
                    <a:pt x="43251" y="78197"/>
                  </a:cubicBezTo>
                  <a:lnTo>
                    <a:pt x="43251" y="71820"/>
                  </a:lnTo>
                  <a:lnTo>
                    <a:pt x="39718" y="71820"/>
                  </a:lnTo>
                  <a:cubicBezTo>
                    <a:pt x="26646" y="71820"/>
                    <a:pt x="26646" y="69872"/>
                    <a:pt x="26646" y="63849"/>
                  </a:cubicBezTo>
                  <a:lnTo>
                    <a:pt x="26646" y="3781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513A94BB-C757-B968-CB47-58D4E52A31FB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6218507" y="6248594"/>
              <a:ext cx="88151" cy="80773"/>
            </a:xfrm>
            <a:custGeom>
              <a:avLst/>
              <a:gdLst>
                <a:gd name="connsiteX0" fmla="*/ 69223 w 88151"/>
                <a:gd name="connsiteY0" fmla="*/ 31610 h 80773"/>
                <a:gd name="connsiteX1" fmla="*/ 61097 w 88151"/>
                <a:gd name="connsiteY1" fmla="*/ 8937 h 80773"/>
                <a:gd name="connsiteX2" fmla="*/ 34952 w 88151"/>
                <a:gd name="connsiteY2" fmla="*/ 80 h 80773"/>
                <a:gd name="connsiteX3" fmla="*/ 6333 w 88151"/>
                <a:gd name="connsiteY3" fmla="*/ 17262 h 80773"/>
                <a:gd name="connsiteX4" fmla="*/ 14813 w 88151"/>
                <a:gd name="connsiteY4" fmla="*/ 25942 h 80773"/>
                <a:gd name="connsiteX5" fmla="*/ 23116 w 88151"/>
                <a:gd name="connsiteY5" fmla="*/ 17617 h 80773"/>
                <a:gd name="connsiteX6" fmla="*/ 16933 w 88151"/>
                <a:gd name="connsiteY6" fmla="*/ 9468 h 80773"/>
                <a:gd name="connsiteX7" fmla="*/ 34598 w 88151"/>
                <a:gd name="connsiteY7" fmla="*/ 5040 h 80773"/>
                <a:gd name="connsiteX8" fmla="*/ 55267 w 88151"/>
                <a:gd name="connsiteY8" fmla="*/ 26473 h 80773"/>
                <a:gd name="connsiteX9" fmla="*/ 55267 w 88151"/>
                <a:gd name="connsiteY9" fmla="*/ 31965 h 80773"/>
                <a:gd name="connsiteX10" fmla="*/ 20996 w 88151"/>
                <a:gd name="connsiteY10" fmla="*/ 37633 h 80773"/>
                <a:gd name="connsiteX11" fmla="*/ 150 w 88151"/>
                <a:gd name="connsiteY11" fmla="*/ 61192 h 80773"/>
                <a:gd name="connsiteX12" fmla="*/ 31065 w 88151"/>
                <a:gd name="connsiteY12" fmla="*/ 80854 h 80773"/>
                <a:gd name="connsiteX13" fmla="*/ 57210 w 88151"/>
                <a:gd name="connsiteY13" fmla="*/ 65975 h 80773"/>
                <a:gd name="connsiteX14" fmla="*/ 70813 w 88151"/>
                <a:gd name="connsiteY14" fmla="*/ 79968 h 80773"/>
                <a:gd name="connsiteX15" fmla="*/ 88302 w 88151"/>
                <a:gd name="connsiteY15" fmla="*/ 63140 h 80773"/>
                <a:gd name="connsiteX16" fmla="*/ 88302 w 88151"/>
                <a:gd name="connsiteY16" fmla="*/ 53398 h 80773"/>
                <a:gd name="connsiteX17" fmla="*/ 82296 w 88151"/>
                <a:gd name="connsiteY17" fmla="*/ 53398 h 80773"/>
                <a:gd name="connsiteX18" fmla="*/ 82296 w 88151"/>
                <a:gd name="connsiteY18" fmla="*/ 62963 h 80773"/>
                <a:gd name="connsiteX19" fmla="*/ 75759 w 88151"/>
                <a:gd name="connsiteY19" fmla="*/ 73237 h 80773"/>
                <a:gd name="connsiteX20" fmla="*/ 69223 w 88151"/>
                <a:gd name="connsiteY20" fmla="*/ 62609 h 80773"/>
                <a:gd name="connsiteX21" fmla="*/ 69223 w 88151"/>
                <a:gd name="connsiteY21" fmla="*/ 31610 h 80773"/>
                <a:gd name="connsiteX22" fmla="*/ 55267 w 88151"/>
                <a:gd name="connsiteY22" fmla="*/ 54106 h 80773"/>
                <a:gd name="connsiteX23" fmla="*/ 32478 w 88151"/>
                <a:gd name="connsiteY23" fmla="*/ 75894 h 80773"/>
                <a:gd name="connsiteX24" fmla="*/ 14989 w 88151"/>
                <a:gd name="connsiteY24" fmla="*/ 61192 h 80773"/>
                <a:gd name="connsiteX25" fmla="*/ 55267 w 88151"/>
                <a:gd name="connsiteY25" fmla="*/ 36570 h 80773"/>
                <a:gd name="connsiteX26" fmla="*/ 55267 w 88151"/>
                <a:gd name="connsiteY26" fmla="*/ 54106 h 8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151" h="80773">
                  <a:moveTo>
                    <a:pt x="69223" y="31610"/>
                  </a:moveTo>
                  <a:cubicBezTo>
                    <a:pt x="69223" y="22222"/>
                    <a:pt x="69223" y="15491"/>
                    <a:pt x="61097" y="8937"/>
                  </a:cubicBezTo>
                  <a:cubicBezTo>
                    <a:pt x="53854" y="2914"/>
                    <a:pt x="45374" y="80"/>
                    <a:pt x="34952" y="80"/>
                  </a:cubicBezTo>
                  <a:cubicBezTo>
                    <a:pt x="18169" y="80"/>
                    <a:pt x="6333" y="6457"/>
                    <a:pt x="6333" y="17262"/>
                  </a:cubicBezTo>
                  <a:cubicBezTo>
                    <a:pt x="6333" y="22931"/>
                    <a:pt x="10220" y="25942"/>
                    <a:pt x="14813" y="25942"/>
                  </a:cubicBezTo>
                  <a:cubicBezTo>
                    <a:pt x="19583" y="25942"/>
                    <a:pt x="23116" y="22399"/>
                    <a:pt x="23116" y="17617"/>
                  </a:cubicBezTo>
                  <a:cubicBezTo>
                    <a:pt x="23116" y="14605"/>
                    <a:pt x="21702" y="10885"/>
                    <a:pt x="16933" y="9468"/>
                  </a:cubicBezTo>
                  <a:cubicBezTo>
                    <a:pt x="23292" y="5040"/>
                    <a:pt x="33538" y="5040"/>
                    <a:pt x="34598" y="5040"/>
                  </a:cubicBezTo>
                  <a:cubicBezTo>
                    <a:pt x="44491" y="5040"/>
                    <a:pt x="55267" y="11594"/>
                    <a:pt x="55267" y="26473"/>
                  </a:cubicBezTo>
                  <a:lnTo>
                    <a:pt x="55267" y="31965"/>
                  </a:lnTo>
                  <a:cubicBezTo>
                    <a:pt x="45551" y="32319"/>
                    <a:pt x="33892" y="32850"/>
                    <a:pt x="20996" y="37633"/>
                  </a:cubicBezTo>
                  <a:cubicBezTo>
                    <a:pt x="5097" y="43478"/>
                    <a:pt x="150" y="53221"/>
                    <a:pt x="150" y="61192"/>
                  </a:cubicBezTo>
                  <a:cubicBezTo>
                    <a:pt x="150" y="76426"/>
                    <a:pt x="18523" y="80854"/>
                    <a:pt x="31065" y="80854"/>
                  </a:cubicBezTo>
                  <a:cubicBezTo>
                    <a:pt x="45198" y="80854"/>
                    <a:pt x="53501" y="72883"/>
                    <a:pt x="57210" y="65975"/>
                  </a:cubicBezTo>
                  <a:cubicBezTo>
                    <a:pt x="57917" y="73237"/>
                    <a:pt x="62687" y="79968"/>
                    <a:pt x="70813" y="79968"/>
                  </a:cubicBezTo>
                  <a:cubicBezTo>
                    <a:pt x="71166" y="79968"/>
                    <a:pt x="88302" y="79968"/>
                    <a:pt x="88302" y="63140"/>
                  </a:cubicBezTo>
                  <a:lnTo>
                    <a:pt x="88302" y="53398"/>
                  </a:lnTo>
                  <a:lnTo>
                    <a:pt x="82296" y="53398"/>
                  </a:lnTo>
                  <a:lnTo>
                    <a:pt x="82296" y="62963"/>
                  </a:lnTo>
                  <a:cubicBezTo>
                    <a:pt x="82296" y="64735"/>
                    <a:pt x="82296" y="73237"/>
                    <a:pt x="75759" y="73237"/>
                  </a:cubicBezTo>
                  <a:cubicBezTo>
                    <a:pt x="69223" y="73237"/>
                    <a:pt x="69223" y="64912"/>
                    <a:pt x="69223" y="62609"/>
                  </a:cubicBezTo>
                  <a:lnTo>
                    <a:pt x="69223" y="31610"/>
                  </a:lnTo>
                  <a:close/>
                  <a:moveTo>
                    <a:pt x="55267" y="54106"/>
                  </a:moveTo>
                  <a:cubicBezTo>
                    <a:pt x="55267" y="71112"/>
                    <a:pt x="40428" y="75894"/>
                    <a:pt x="32478" y="75894"/>
                  </a:cubicBezTo>
                  <a:cubicBezTo>
                    <a:pt x="23469" y="75894"/>
                    <a:pt x="14989" y="69872"/>
                    <a:pt x="14989" y="61192"/>
                  </a:cubicBezTo>
                  <a:cubicBezTo>
                    <a:pt x="14989" y="51449"/>
                    <a:pt x="23469" y="37810"/>
                    <a:pt x="55267" y="36570"/>
                  </a:cubicBezTo>
                  <a:lnTo>
                    <a:pt x="55267" y="541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EF624D01-B351-7F37-5F0E-9F86B0C869CF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6317514" y="6204665"/>
              <a:ext cx="94511" cy="124703"/>
            </a:xfrm>
            <a:custGeom>
              <a:avLst/>
              <a:gdLst>
                <a:gd name="connsiteX0" fmla="*/ 54918 w 94511"/>
                <a:gd name="connsiteY0" fmla="*/ 2029 h 124703"/>
                <a:gd name="connsiteX1" fmla="*/ 54918 w 94511"/>
                <a:gd name="connsiteY1" fmla="*/ 8405 h 124703"/>
                <a:gd name="connsiteX2" fmla="*/ 68167 w 94511"/>
                <a:gd name="connsiteY2" fmla="*/ 18325 h 124703"/>
                <a:gd name="connsiteX3" fmla="*/ 68167 w 94511"/>
                <a:gd name="connsiteY3" fmla="*/ 54992 h 124703"/>
                <a:gd name="connsiteX4" fmla="*/ 43435 w 94511"/>
                <a:gd name="connsiteY4" fmla="*/ 44895 h 124703"/>
                <a:gd name="connsiteX5" fmla="*/ 154 w 94511"/>
                <a:gd name="connsiteY5" fmla="*/ 84928 h 124703"/>
                <a:gd name="connsiteX6" fmla="*/ 41315 w 94511"/>
                <a:gd name="connsiteY6" fmla="*/ 124784 h 124703"/>
                <a:gd name="connsiteX7" fmla="*/ 67461 w 94511"/>
                <a:gd name="connsiteY7" fmla="*/ 113801 h 124703"/>
                <a:gd name="connsiteX8" fmla="*/ 67461 w 94511"/>
                <a:gd name="connsiteY8" fmla="*/ 124784 h 124703"/>
                <a:gd name="connsiteX9" fmla="*/ 94666 w 94511"/>
                <a:gd name="connsiteY9" fmla="*/ 123012 h 124703"/>
                <a:gd name="connsiteX10" fmla="*/ 94666 w 94511"/>
                <a:gd name="connsiteY10" fmla="*/ 116635 h 124703"/>
                <a:gd name="connsiteX11" fmla="*/ 81416 w 94511"/>
                <a:gd name="connsiteY11" fmla="*/ 106716 h 124703"/>
                <a:gd name="connsiteX12" fmla="*/ 81416 w 94511"/>
                <a:gd name="connsiteY12" fmla="*/ 80 h 124703"/>
                <a:gd name="connsiteX13" fmla="*/ 54918 w 94511"/>
                <a:gd name="connsiteY13" fmla="*/ 2029 h 124703"/>
                <a:gd name="connsiteX14" fmla="*/ 67461 w 94511"/>
                <a:gd name="connsiteY14" fmla="*/ 104413 h 124703"/>
                <a:gd name="connsiteX15" fmla="*/ 42375 w 94511"/>
                <a:gd name="connsiteY15" fmla="*/ 119824 h 124703"/>
                <a:gd name="connsiteX16" fmla="*/ 21883 w 94511"/>
                <a:gd name="connsiteY16" fmla="*/ 108841 h 124703"/>
                <a:gd name="connsiteX17" fmla="*/ 16230 w 94511"/>
                <a:gd name="connsiteY17" fmla="*/ 85105 h 124703"/>
                <a:gd name="connsiteX18" fmla="*/ 23473 w 94511"/>
                <a:gd name="connsiteY18" fmla="*/ 59421 h 124703"/>
                <a:gd name="connsiteX19" fmla="*/ 44318 w 94511"/>
                <a:gd name="connsiteY19" fmla="*/ 49855 h 124703"/>
                <a:gd name="connsiteX20" fmla="*/ 65341 w 94511"/>
                <a:gd name="connsiteY20" fmla="*/ 60129 h 124703"/>
                <a:gd name="connsiteX21" fmla="*/ 67461 w 94511"/>
                <a:gd name="connsiteY21" fmla="*/ 66506 h 124703"/>
                <a:gd name="connsiteX22" fmla="*/ 67461 w 94511"/>
                <a:gd name="connsiteY22" fmla="*/ 104413 h 12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511" h="124703">
                  <a:moveTo>
                    <a:pt x="54918" y="2029"/>
                  </a:moveTo>
                  <a:lnTo>
                    <a:pt x="54918" y="8405"/>
                  </a:lnTo>
                  <a:cubicBezTo>
                    <a:pt x="66754" y="8405"/>
                    <a:pt x="68167" y="9645"/>
                    <a:pt x="68167" y="18325"/>
                  </a:cubicBezTo>
                  <a:lnTo>
                    <a:pt x="68167" y="54992"/>
                  </a:lnTo>
                  <a:cubicBezTo>
                    <a:pt x="61631" y="48615"/>
                    <a:pt x="53151" y="44895"/>
                    <a:pt x="43435" y="44895"/>
                  </a:cubicBezTo>
                  <a:cubicBezTo>
                    <a:pt x="19940" y="44895"/>
                    <a:pt x="154" y="62609"/>
                    <a:pt x="154" y="84928"/>
                  </a:cubicBezTo>
                  <a:cubicBezTo>
                    <a:pt x="154" y="107070"/>
                    <a:pt x="18880" y="124784"/>
                    <a:pt x="41315" y="124784"/>
                  </a:cubicBezTo>
                  <a:cubicBezTo>
                    <a:pt x="55801" y="124784"/>
                    <a:pt x="64457" y="116990"/>
                    <a:pt x="67461" y="113801"/>
                  </a:cubicBezTo>
                  <a:lnTo>
                    <a:pt x="67461" y="124784"/>
                  </a:lnTo>
                  <a:lnTo>
                    <a:pt x="94666" y="123012"/>
                  </a:lnTo>
                  <a:lnTo>
                    <a:pt x="94666" y="116635"/>
                  </a:lnTo>
                  <a:cubicBezTo>
                    <a:pt x="82830" y="116635"/>
                    <a:pt x="81416" y="115395"/>
                    <a:pt x="81416" y="106716"/>
                  </a:cubicBezTo>
                  <a:lnTo>
                    <a:pt x="81416" y="80"/>
                  </a:lnTo>
                  <a:lnTo>
                    <a:pt x="54918" y="2029"/>
                  </a:lnTo>
                  <a:close/>
                  <a:moveTo>
                    <a:pt x="67461" y="104413"/>
                  </a:moveTo>
                  <a:cubicBezTo>
                    <a:pt x="62867" y="112738"/>
                    <a:pt x="53858" y="119824"/>
                    <a:pt x="42375" y="119824"/>
                  </a:cubicBezTo>
                  <a:cubicBezTo>
                    <a:pt x="32482" y="119824"/>
                    <a:pt x="25416" y="113978"/>
                    <a:pt x="21883" y="108841"/>
                  </a:cubicBezTo>
                  <a:cubicBezTo>
                    <a:pt x="18350" y="103527"/>
                    <a:pt x="16230" y="96442"/>
                    <a:pt x="16230" y="85105"/>
                  </a:cubicBezTo>
                  <a:cubicBezTo>
                    <a:pt x="16230" y="81031"/>
                    <a:pt x="16230" y="67746"/>
                    <a:pt x="23473" y="59421"/>
                  </a:cubicBezTo>
                  <a:cubicBezTo>
                    <a:pt x="30539" y="51449"/>
                    <a:pt x="39195" y="49855"/>
                    <a:pt x="44318" y="49855"/>
                  </a:cubicBezTo>
                  <a:cubicBezTo>
                    <a:pt x="52798" y="49855"/>
                    <a:pt x="60394" y="53752"/>
                    <a:pt x="65341" y="60129"/>
                  </a:cubicBezTo>
                  <a:cubicBezTo>
                    <a:pt x="67461" y="62963"/>
                    <a:pt x="67461" y="63140"/>
                    <a:pt x="67461" y="66506"/>
                  </a:cubicBezTo>
                  <a:lnTo>
                    <a:pt x="67461" y="10441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CF6FD13A-9E7E-FA3A-241D-5B134A6BC97F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6517701" y="6196770"/>
              <a:ext cx="167824" cy="59213"/>
            </a:xfrm>
            <a:custGeom>
              <a:avLst/>
              <a:gdLst>
                <a:gd name="connsiteX0" fmla="*/ 159406 w 167824"/>
                <a:gd name="connsiteY0" fmla="*/ 10201 h 59213"/>
                <a:gd name="connsiteX1" fmla="*/ 167986 w 167824"/>
                <a:gd name="connsiteY1" fmla="*/ 5140 h 59213"/>
                <a:gd name="connsiteX2" fmla="*/ 159658 w 167824"/>
                <a:gd name="connsiteY2" fmla="*/ 79 h 59213"/>
                <a:gd name="connsiteX3" fmla="*/ 8490 w 167824"/>
                <a:gd name="connsiteY3" fmla="*/ 79 h 59213"/>
                <a:gd name="connsiteX4" fmla="*/ 162 w 167824"/>
                <a:gd name="connsiteY4" fmla="*/ 5140 h 59213"/>
                <a:gd name="connsiteX5" fmla="*/ 8742 w 167824"/>
                <a:gd name="connsiteY5" fmla="*/ 10201 h 59213"/>
                <a:gd name="connsiteX6" fmla="*/ 159406 w 167824"/>
                <a:gd name="connsiteY6" fmla="*/ 10201 h 59213"/>
                <a:gd name="connsiteX7" fmla="*/ 159658 w 167824"/>
                <a:gd name="connsiteY7" fmla="*/ 59293 h 59213"/>
                <a:gd name="connsiteX8" fmla="*/ 167986 w 167824"/>
                <a:gd name="connsiteY8" fmla="*/ 54232 h 59213"/>
                <a:gd name="connsiteX9" fmla="*/ 159406 w 167824"/>
                <a:gd name="connsiteY9" fmla="*/ 49171 h 59213"/>
                <a:gd name="connsiteX10" fmla="*/ 8742 w 167824"/>
                <a:gd name="connsiteY10" fmla="*/ 49171 h 59213"/>
                <a:gd name="connsiteX11" fmla="*/ 162 w 167824"/>
                <a:gd name="connsiteY11" fmla="*/ 54232 h 59213"/>
                <a:gd name="connsiteX12" fmla="*/ 8490 w 167824"/>
                <a:gd name="connsiteY12" fmla="*/ 59293 h 59213"/>
                <a:gd name="connsiteX13" fmla="*/ 159658 w 167824"/>
                <a:gd name="connsiteY13" fmla="*/ 59293 h 5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7824" h="59213">
                  <a:moveTo>
                    <a:pt x="159406" y="10201"/>
                  </a:moveTo>
                  <a:cubicBezTo>
                    <a:pt x="163191" y="10201"/>
                    <a:pt x="167986" y="10201"/>
                    <a:pt x="167986" y="5140"/>
                  </a:cubicBezTo>
                  <a:cubicBezTo>
                    <a:pt x="167986" y="79"/>
                    <a:pt x="163191" y="79"/>
                    <a:pt x="159658" y="79"/>
                  </a:cubicBezTo>
                  <a:lnTo>
                    <a:pt x="8490" y="79"/>
                  </a:lnTo>
                  <a:cubicBezTo>
                    <a:pt x="4957" y="79"/>
                    <a:pt x="162" y="79"/>
                    <a:pt x="162" y="5140"/>
                  </a:cubicBezTo>
                  <a:cubicBezTo>
                    <a:pt x="162" y="10201"/>
                    <a:pt x="4957" y="10201"/>
                    <a:pt x="8742" y="10201"/>
                  </a:cubicBezTo>
                  <a:lnTo>
                    <a:pt x="159406" y="10201"/>
                  </a:lnTo>
                  <a:close/>
                  <a:moveTo>
                    <a:pt x="159658" y="59293"/>
                  </a:moveTo>
                  <a:cubicBezTo>
                    <a:pt x="163191" y="59293"/>
                    <a:pt x="167986" y="59293"/>
                    <a:pt x="167986" y="54232"/>
                  </a:cubicBezTo>
                  <a:cubicBezTo>
                    <a:pt x="167986" y="49171"/>
                    <a:pt x="163191" y="49171"/>
                    <a:pt x="159406" y="49171"/>
                  </a:cubicBezTo>
                  <a:lnTo>
                    <a:pt x="8742" y="49171"/>
                  </a:lnTo>
                  <a:cubicBezTo>
                    <a:pt x="4957" y="49171"/>
                    <a:pt x="162" y="49171"/>
                    <a:pt x="162" y="54232"/>
                  </a:cubicBezTo>
                  <a:cubicBezTo>
                    <a:pt x="162" y="59293"/>
                    <a:pt x="4957" y="59293"/>
                    <a:pt x="8490" y="59293"/>
                  </a:cubicBezTo>
                  <a:lnTo>
                    <a:pt x="159658" y="5929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B6EE7C2B-215D-463C-BF88-3570212D9359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7616809" y="5942831"/>
              <a:ext cx="124921" cy="178907"/>
            </a:xfrm>
            <a:custGeom>
              <a:avLst/>
              <a:gdLst>
                <a:gd name="connsiteX0" fmla="*/ 76925 w 124921"/>
                <a:gd name="connsiteY0" fmla="*/ 101798 h 178907"/>
                <a:gd name="connsiteX1" fmla="*/ 103423 w 124921"/>
                <a:gd name="connsiteY1" fmla="*/ 172906 h 178907"/>
                <a:gd name="connsiteX2" fmla="*/ 116799 w 124921"/>
                <a:gd name="connsiteY2" fmla="*/ 178473 h 178907"/>
                <a:gd name="connsiteX3" fmla="*/ 122351 w 124921"/>
                <a:gd name="connsiteY3" fmla="*/ 178473 h 178907"/>
                <a:gd name="connsiteX4" fmla="*/ 125127 w 124921"/>
                <a:gd name="connsiteY4" fmla="*/ 175942 h 178907"/>
                <a:gd name="connsiteX5" fmla="*/ 123865 w 124921"/>
                <a:gd name="connsiteY5" fmla="*/ 173665 h 178907"/>
                <a:gd name="connsiteX6" fmla="*/ 118061 w 124921"/>
                <a:gd name="connsiteY6" fmla="*/ 162025 h 178907"/>
                <a:gd name="connsiteX7" fmla="*/ 66578 w 124921"/>
                <a:gd name="connsiteY7" fmla="*/ 18038 h 178907"/>
                <a:gd name="connsiteX8" fmla="*/ 35789 w 124921"/>
                <a:gd name="connsiteY8" fmla="*/ 72 h 178907"/>
                <a:gd name="connsiteX9" fmla="*/ 31246 w 124921"/>
                <a:gd name="connsiteY9" fmla="*/ 2855 h 178907"/>
                <a:gd name="connsiteX10" fmla="*/ 33518 w 124921"/>
                <a:gd name="connsiteY10" fmla="*/ 5386 h 178907"/>
                <a:gd name="connsiteX11" fmla="*/ 49922 w 124921"/>
                <a:gd name="connsiteY11" fmla="*/ 25630 h 178907"/>
                <a:gd name="connsiteX12" fmla="*/ 74401 w 124921"/>
                <a:gd name="connsiteY12" fmla="*/ 94460 h 178907"/>
                <a:gd name="connsiteX13" fmla="*/ 4748 w 124921"/>
                <a:gd name="connsiteY13" fmla="*/ 163796 h 178907"/>
                <a:gd name="connsiteX14" fmla="*/ 205 w 124921"/>
                <a:gd name="connsiteY14" fmla="*/ 171640 h 178907"/>
                <a:gd name="connsiteX15" fmla="*/ 7776 w 124921"/>
                <a:gd name="connsiteY15" fmla="*/ 178979 h 178907"/>
                <a:gd name="connsiteX16" fmla="*/ 16104 w 124921"/>
                <a:gd name="connsiteY16" fmla="*/ 173665 h 178907"/>
                <a:gd name="connsiteX17" fmla="*/ 76925 w 124921"/>
                <a:gd name="connsiteY17" fmla="*/ 101798 h 17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4921" h="178907">
                  <a:moveTo>
                    <a:pt x="76925" y="101798"/>
                  </a:moveTo>
                  <a:cubicBezTo>
                    <a:pt x="87272" y="128369"/>
                    <a:pt x="99386" y="167086"/>
                    <a:pt x="103423" y="172906"/>
                  </a:cubicBezTo>
                  <a:cubicBezTo>
                    <a:pt x="107461" y="178473"/>
                    <a:pt x="109985" y="178473"/>
                    <a:pt x="116799" y="178473"/>
                  </a:cubicBezTo>
                  <a:lnTo>
                    <a:pt x="122351" y="178473"/>
                  </a:lnTo>
                  <a:cubicBezTo>
                    <a:pt x="124875" y="178220"/>
                    <a:pt x="125127" y="176702"/>
                    <a:pt x="125127" y="175942"/>
                  </a:cubicBezTo>
                  <a:cubicBezTo>
                    <a:pt x="125127" y="175183"/>
                    <a:pt x="124622" y="174677"/>
                    <a:pt x="123865" y="173665"/>
                  </a:cubicBezTo>
                  <a:cubicBezTo>
                    <a:pt x="121342" y="170881"/>
                    <a:pt x="119827" y="167086"/>
                    <a:pt x="118061" y="162025"/>
                  </a:cubicBezTo>
                  <a:lnTo>
                    <a:pt x="66578" y="18038"/>
                  </a:lnTo>
                  <a:cubicBezTo>
                    <a:pt x="61278" y="3362"/>
                    <a:pt x="47650" y="72"/>
                    <a:pt x="35789" y="72"/>
                  </a:cubicBezTo>
                  <a:cubicBezTo>
                    <a:pt x="34527" y="72"/>
                    <a:pt x="31246" y="72"/>
                    <a:pt x="31246" y="2855"/>
                  </a:cubicBezTo>
                  <a:cubicBezTo>
                    <a:pt x="31246" y="4880"/>
                    <a:pt x="33265" y="5386"/>
                    <a:pt x="33518" y="5386"/>
                  </a:cubicBezTo>
                  <a:cubicBezTo>
                    <a:pt x="41846" y="6904"/>
                    <a:pt x="43612" y="8423"/>
                    <a:pt x="49922" y="25630"/>
                  </a:cubicBezTo>
                  <a:lnTo>
                    <a:pt x="74401" y="94460"/>
                  </a:lnTo>
                  <a:lnTo>
                    <a:pt x="4748" y="163796"/>
                  </a:lnTo>
                  <a:cubicBezTo>
                    <a:pt x="1720" y="166833"/>
                    <a:pt x="205" y="168351"/>
                    <a:pt x="205" y="171640"/>
                  </a:cubicBezTo>
                  <a:cubicBezTo>
                    <a:pt x="205" y="175942"/>
                    <a:pt x="3738" y="178979"/>
                    <a:pt x="7776" y="178979"/>
                  </a:cubicBezTo>
                  <a:cubicBezTo>
                    <a:pt x="11814" y="178979"/>
                    <a:pt x="14086" y="176195"/>
                    <a:pt x="16104" y="173665"/>
                  </a:cubicBezTo>
                  <a:lnTo>
                    <a:pt x="76925" y="10179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F997BC71-CE58-B186-576A-5246D0B198B3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7759834" y="6038788"/>
              <a:ext cx="81968" cy="121160"/>
            </a:xfrm>
            <a:custGeom>
              <a:avLst/>
              <a:gdLst>
                <a:gd name="connsiteX0" fmla="*/ 82180 w 81968"/>
                <a:gd name="connsiteY0" fmla="*/ 61185 h 121160"/>
                <a:gd name="connsiteX1" fmla="*/ 71757 w 81968"/>
                <a:gd name="connsiteY1" fmla="*/ 15307 h 121160"/>
                <a:gd name="connsiteX2" fmla="*/ 41196 w 81968"/>
                <a:gd name="connsiteY2" fmla="*/ 73 h 121160"/>
                <a:gd name="connsiteX3" fmla="*/ 211 w 81968"/>
                <a:gd name="connsiteY3" fmla="*/ 61185 h 121160"/>
                <a:gd name="connsiteX4" fmla="*/ 41196 w 81968"/>
                <a:gd name="connsiteY4" fmla="*/ 121234 h 121160"/>
                <a:gd name="connsiteX5" fmla="*/ 82180 w 81968"/>
                <a:gd name="connsiteY5" fmla="*/ 61185 h 121160"/>
                <a:gd name="connsiteX6" fmla="*/ 41196 w 81968"/>
                <a:gd name="connsiteY6" fmla="*/ 116274 h 121160"/>
                <a:gd name="connsiteX7" fmla="*/ 18760 w 81968"/>
                <a:gd name="connsiteY7" fmla="*/ 96967 h 121160"/>
                <a:gd name="connsiteX8" fmla="*/ 16287 w 81968"/>
                <a:gd name="connsiteY8" fmla="*/ 58882 h 121160"/>
                <a:gd name="connsiteX9" fmla="*/ 18937 w 81968"/>
                <a:gd name="connsiteY9" fmla="*/ 22747 h 121160"/>
                <a:gd name="connsiteX10" fmla="*/ 41196 w 81968"/>
                <a:gd name="connsiteY10" fmla="*/ 5033 h 121160"/>
                <a:gd name="connsiteX11" fmla="*/ 63101 w 81968"/>
                <a:gd name="connsiteY11" fmla="*/ 21153 h 121160"/>
                <a:gd name="connsiteX12" fmla="*/ 66104 w 81968"/>
                <a:gd name="connsiteY12" fmla="*/ 58882 h 121160"/>
                <a:gd name="connsiteX13" fmla="*/ 63808 w 81968"/>
                <a:gd name="connsiteY13" fmla="*/ 96258 h 121160"/>
                <a:gd name="connsiteX14" fmla="*/ 41196 w 81968"/>
                <a:gd name="connsiteY14" fmla="*/ 116274 h 12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968" h="121160">
                  <a:moveTo>
                    <a:pt x="82180" y="61185"/>
                  </a:moveTo>
                  <a:cubicBezTo>
                    <a:pt x="82180" y="41700"/>
                    <a:pt x="79883" y="27707"/>
                    <a:pt x="71757" y="15307"/>
                  </a:cubicBezTo>
                  <a:cubicBezTo>
                    <a:pt x="66281" y="7159"/>
                    <a:pt x="55328" y="73"/>
                    <a:pt x="41196" y="73"/>
                  </a:cubicBezTo>
                  <a:cubicBezTo>
                    <a:pt x="211" y="73"/>
                    <a:pt x="211" y="48431"/>
                    <a:pt x="211" y="61185"/>
                  </a:cubicBezTo>
                  <a:cubicBezTo>
                    <a:pt x="211" y="73939"/>
                    <a:pt x="211" y="121234"/>
                    <a:pt x="41196" y="121234"/>
                  </a:cubicBezTo>
                  <a:cubicBezTo>
                    <a:pt x="82180" y="121234"/>
                    <a:pt x="82180" y="73939"/>
                    <a:pt x="82180" y="61185"/>
                  </a:cubicBezTo>
                  <a:close/>
                  <a:moveTo>
                    <a:pt x="41196" y="116274"/>
                  </a:moveTo>
                  <a:cubicBezTo>
                    <a:pt x="33069" y="116274"/>
                    <a:pt x="22293" y="111492"/>
                    <a:pt x="18760" y="96967"/>
                  </a:cubicBezTo>
                  <a:cubicBezTo>
                    <a:pt x="16287" y="86516"/>
                    <a:pt x="16287" y="71990"/>
                    <a:pt x="16287" y="58882"/>
                  </a:cubicBezTo>
                  <a:cubicBezTo>
                    <a:pt x="16287" y="45952"/>
                    <a:pt x="16287" y="32489"/>
                    <a:pt x="18937" y="22747"/>
                  </a:cubicBezTo>
                  <a:cubicBezTo>
                    <a:pt x="22647" y="8753"/>
                    <a:pt x="33953" y="5033"/>
                    <a:pt x="41196" y="5033"/>
                  </a:cubicBezTo>
                  <a:cubicBezTo>
                    <a:pt x="50735" y="5033"/>
                    <a:pt x="59921" y="10879"/>
                    <a:pt x="63101" y="21153"/>
                  </a:cubicBezTo>
                  <a:cubicBezTo>
                    <a:pt x="65928" y="30718"/>
                    <a:pt x="66104" y="43472"/>
                    <a:pt x="66104" y="58882"/>
                  </a:cubicBezTo>
                  <a:cubicBezTo>
                    <a:pt x="66104" y="71990"/>
                    <a:pt x="66104" y="85099"/>
                    <a:pt x="63808" y="96258"/>
                  </a:cubicBezTo>
                  <a:cubicBezTo>
                    <a:pt x="60274" y="112377"/>
                    <a:pt x="48262" y="116274"/>
                    <a:pt x="41196" y="11627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1267B656-2F8B-6175-B9AA-DE246CFED4D0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6800239" y="6221316"/>
              <a:ext cx="1866817" cy="10121"/>
            </a:xfrm>
            <a:custGeom>
              <a:avLst/>
              <a:gdLst>
                <a:gd name="connsiteX0" fmla="*/ 0 w 1866817"/>
                <a:gd name="connsiteY0" fmla="*/ 0 h 10121"/>
                <a:gd name="connsiteX1" fmla="*/ 1866818 w 1866817"/>
                <a:gd name="connsiteY1" fmla="*/ 0 h 10121"/>
                <a:gd name="connsiteX2" fmla="*/ 1866818 w 1866817"/>
                <a:gd name="connsiteY2" fmla="*/ 10122 h 10121"/>
                <a:gd name="connsiteX3" fmla="*/ 0 w 1866817"/>
                <a:gd name="connsiteY3" fmla="*/ 10122 h 1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66817" h="10121">
                  <a:moveTo>
                    <a:pt x="0" y="0"/>
                  </a:moveTo>
                  <a:lnTo>
                    <a:pt x="1866818" y="0"/>
                  </a:lnTo>
                  <a:lnTo>
                    <a:pt x="1866818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578AFB60-E4C8-5476-F74B-672757496630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6812857" y="6294688"/>
              <a:ext cx="100694" cy="168531"/>
            </a:xfrm>
            <a:custGeom>
              <a:avLst/>
              <a:gdLst>
                <a:gd name="connsiteX0" fmla="*/ 19606 w 100694"/>
                <a:gd name="connsiteY0" fmla="*/ 149133 h 168531"/>
                <a:gd name="connsiteX1" fmla="*/ 46357 w 100694"/>
                <a:gd name="connsiteY1" fmla="*/ 123068 h 168531"/>
                <a:gd name="connsiteX2" fmla="*/ 100868 w 100694"/>
                <a:gd name="connsiteY2" fmla="*/ 49177 h 168531"/>
                <a:gd name="connsiteX3" fmla="*/ 47366 w 100694"/>
                <a:gd name="connsiteY3" fmla="*/ 85 h 168531"/>
                <a:gd name="connsiteX4" fmla="*/ 174 w 100694"/>
                <a:gd name="connsiteY4" fmla="*/ 45888 h 168531"/>
                <a:gd name="connsiteX5" fmla="*/ 13549 w 100694"/>
                <a:gd name="connsiteY5" fmla="*/ 60059 h 168531"/>
                <a:gd name="connsiteX6" fmla="*/ 26672 w 100694"/>
                <a:gd name="connsiteY6" fmla="*/ 46647 h 168531"/>
                <a:gd name="connsiteX7" fmla="*/ 13297 w 100694"/>
                <a:gd name="connsiteY7" fmla="*/ 33488 h 168531"/>
                <a:gd name="connsiteX8" fmla="*/ 10016 w 100694"/>
                <a:gd name="connsiteY8" fmla="*/ 33741 h 168531"/>
                <a:gd name="connsiteX9" fmla="*/ 44085 w 100694"/>
                <a:gd name="connsiteY9" fmla="*/ 7930 h 168531"/>
                <a:gd name="connsiteX10" fmla="*/ 77903 w 100694"/>
                <a:gd name="connsiteY10" fmla="*/ 49177 h 168531"/>
                <a:gd name="connsiteX11" fmla="*/ 51404 w 100694"/>
                <a:gd name="connsiteY11" fmla="*/ 105102 h 168531"/>
                <a:gd name="connsiteX12" fmla="*/ 2950 w 100694"/>
                <a:gd name="connsiteY12" fmla="*/ 159255 h 168531"/>
                <a:gd name="connsiteX13" fmla="*/ 174 w 100694"/>
                <a:gd name="connsiteY13" fmla="*/ 168617 h 168531"/>
                <a:gd name="connsiteX14" fmla="*/ 93802 w 100694"/>
                <a:gd name="connsiteY14" fmla="*/ 168617 h 168531"/>
                <a:gd name="connsiteX15" fmla="*/ 100868 w 100694"/>
                <a:gd name="connsiteY15" fmla="*/ 124587 h 168531"/>
                <a:gd name="connsiteX16" fmla="*/ 94559 w 100694"/>
                <a:gd name="connsiteY16" fmla="*/ 124587 h 168531"/>
                <a:gd name="connsiteX17" fmla="*/ 89007 w 100694"/>
                <a:gd name="connsiteY17" fmla="*/ 147108 h 168531"/>
                <a:gd name="connsiteX18" fmla="*/ 65032 w 100694"/>
                <a:gd name="connsiteY18" fmla="*/ 149133 h 168531"/>
                <a:gd name="connsiteX19" fmla="*/ 19606 w 100694"/>
                <a:gd name="connsiteY19" fmla="*/ 149133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94" h="168531">
                  <a:moveTo>
                    <a:pt x="19606" y="149133"/>
                  </a:moveTo>
                  <a:lnTo>
                    <a:pt x="46357" y="123068"/>
                  </a:lnTo>
                  <a:cubicBezTo>
                    <a:pt x="85726" y="88147"/>
                    <a:pt x="100868" y="74482"/>
                    <a:pt x="100868" y="49177"/>
                  </a:cubicBezTo>
                  <a:cubicBezTo>
                    <a:pt x="100868" y="20330"/>
                    <a:pt x="78155" y="85"/>
                    <a:pt x="47366" y="85"/>
                  </a:cubicBezTo>
                  <a:cubicBezTo>
                    <a:pt x="18849" y="85"/>
                    <a:pt x="174" y="23366"/>
                    <a:pt x="174" y="45888"/>
                  </a:cubicBezTo>
                  <a:cubicBezTo>
                    <a:pt x="174" y="60059"/>
                    <a:pt x="12792" y="60059"/>
                    <a:pt x="13549" y="60059"/>
                  </a:cubicBezTo>
                  <a:cubicBezTo>
                    <a:pt x="17839" y="60059"/>
                    <a:pt x="26672" y="57022"/>
                    <a:pt x="26672" y="46647"/>
                  </a:cubicBezTo>
                  <a:cubicBezTo>
                    <a:pt x="26672" y="40068"/>
                    <a:pt x="22130" y="33488"/>
                    <a:pt x="13297" y="33488"/>
                  </a:cubicBezTo>
                  <a:cubicBezTo>
                    <a:pt x="11278" y="33488"/>
                    <a:pt x="10773" y="33488"/>
                    <a:pt x="10016" y="33741"/>
                  </a:cubicBezTo>
                  <a:cubicBezTo>
                    <a:pt x="15820" y="17293"/>
                    <a:pt x="29448" y="7930"/>
                    <a:pt x="44085" y="7930"/>
                  </a:cubicBezTo>
                  <a:cubicBezTo>
                    <a:pt x="67051" y="7930"/>
                    <a:pt x="77903" y="28427"/>
                    <a:pt x="77903" y="49177"/>
                  </a:cubicBezTo>
                  <a:cubicBezTo>
                    <a:pt x="77903" y="69421"/>
                    <a:pt x="65284" y="89412"/>
                    <a:pt x="51404" y="105102"/>
                  </a:cubicBezTo>
                  <a:lnTo>
                    <a:pt x="2950" y="159255"/>
                  </a:lnTo>
                  <a:cubicBezTo>
                    <a:pt x="174" y="162038"/>
                    <a:pt x="174" y="162544"/>
                    <a:pt x="174" y="168617"/>
                  </a:cubicBezTo>
                  <a:lnTo>
                    <a:pt x="93802" y="168617"/>
                  </a:lnTo>
                  <a:lnTo>
                    <a:pt x="100868" y="124587"/>
                  </a:lnTo>
                  <a:lnTo>
                    <a:pt x="94559" y="124587"/>
                  </a:lnTo>
                  <a:cubicBezTo>
                    <a:pt x="93297" y="132178"/>
                    <a:pt x="91531" y="143312"/>
                    <a:pt x="89007" y="147108"/>
                  </a:cubicBezTo>
                  <a:cubicBezTo>
                    <a:pt x="87240" y="149133"/>
                    <a:pt x="70584" y="149133"/>
                    <a:pt x="65032" y="149133"/>
                  </a:cubicBezTo>
                  <a:lnTo>
                    <a:pt x="19606" y="14913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9DBB3451-557E-62D5-465E-73B2359AF81F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6930966" y="6351371"/>
              <a:ext cx="132492" cy="166254"/>
            </a:xfrm>
            <a:custGeom>
              <a:avLst/>
              <a:gdLst>
                <a:gd name="connsiteX0" fmla="*/ 5983 w 132492"/>
                <a:gd name="connsiteY0" fmla="*/ 47659 h 166254"/>
                <a:gd name="connsiteX1" fmla="*/ 46109 w 132492"/>
                <a:gd name="connsiteY1" fmla="*/ 18305 h 166254"/>
                <a:gd name="connsiteX2" fmla="*/ 86993 w 132492"/>
                <a:gd name="connsiteY2" fmla="*/ 82580 h 166254"/>
                <a:gd name="connsiteX3" fmla="*/ 83964 w 132492"/>
                <a:gd name="connsiteY3" fmla="*/ 107379 h 166254"/>
                <a:gd name="connsiteX4" fmla="*/ 70841 w 132492"/>
                <a:gd name="connsiteY4" fmla="*/ 161785 h 166254"/>
                <a:gd name="connsiteX5" fmla="*/ 74122 w 132492"/>
                <a:gd name="connsiteY5" fmla="*/ 166340 h 166254"/>
                <a:gd name="connsiteX6" fmla="*/ 82198 w 132492"/>
                <a:gd name="connsiteY6" fmla="*/ 151157 h 166254"/>
                <a:gd name="connsiteX7" fmla="*/ 91535 w 132492"/>
                <a:gd name="connsiteY7" fmla="*/ 107632 h 166254"/>
                <a:gd name="connsiteX8" fmla="*/ 93554 w 132492"/>
                <a:gd name="connsiteY8" fmla="*/ 97763 h 166254"/>
                <a:gd name="connsiteX9" fmla="*/ 127876 w 132492"/>
                <a:gd name="connsiteY9" fmla="*/ 15015 h 166254"/>
                <a:gd name="connsiteX10" fmla="*/ 132671 w 132492"/>
                <a:gd name="connsiteY10" fmla="*/ 5400 h 166254"/>
                <a:gd name="connsiteX11" fmla="*/ 129643 w 132492"/>
                <a:gd name="connsiteY11" fmla="*/ 2869 h 166254"/>
                <a:gd name="connsiteX12" fmla="*/ 126614 w 132492"/>
                <a:gd name="connsiteY12" fmla="*/ 4640 h 166254"/>
                <a:gd name="connsiteX13" fmla="*/ 93302 w 132492"/>
                <a:gd name="connsiteY13" fmla="*/ 79543 h 166254"/>
                <a:gd name="connsiteX14" fmla="*/ 82955 w 132492"/>
                <a:gd name="connsiteY14" fmla="*/ 27921 h 166254"/>
                <a:gd name="connsiteX15" fmla="*/ 49390 w 132492"/>
                <a:gd name="connsiteY15" fmla="*/ 85 h 166254"/>
                <a:gd name="connsiteX16" fmla="*/ 179 w 132492"/>
                <a:gd name="connsiteY16" fmla="*/ 46394 h 166254"/>
                <a:gd name="connsiteX17" fmla="*/ 4974 w 132492"/>
                <a:gd name="connsiteY17" fmla="*/ 48924 h 166254"/>
                <a:gd name="connsiteX18" fmla="*/ 5983 w 132492"/>
                <a:gd name="connsiteY18" fmla="*/ 47659 h 16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492" h="166254">
                  <a:moveTo>
                    <a:pt x="5983" y="47659"/>
                  </a:moveTo>
                  <a:cubicBezTo>
                    <a:pt x="15825" y="18558"/>
                    <a:pt x="43333" y="18305"/>
                    <a:pt x="46109" y="18305"/>
                  </a:cubicBezTo>
                  <a:cubicBezTo>
                    <a:pt x="84217" y="18305"/>
                    <a:pt x="86993" y="62589"/>
                    <a:pt x="86993" y="82580"/>
                  </a:cubicBezTo>
                  <a:cubicBezTo>
                    <a:pt x="86993" y="98016"/>
                    <a:pt x="85731" y="102318"/>
                    <a:pt x="83964" y="107379"/>
                  </a:cubicBezTo>
                  <a:cubicBezTo>
                    <a:pt x="78412" y="125852"/>
                    <a:pt x="70841" y="155206"/>
                    <a:pt x="70841" y="161785"/>
                  </a:cubicBezTo>
                  <a:cubicBezTo>
                    <a:pt x="70841" y="164569"/>
                    <a:pt x="72103" y="166340"/>
                    <a:pt x="74122" y="166340"/>
                  </a:cubicBezTo>
                  <a:cubicBezTo>
                    <a:pt x="77403" y="166340"/>
                    <a:pt x="79422" y="160773"/>
                    <a:pt x="82198" y="151157"/>
                  </a:cubicBezTo>
                  <a:cubicBezTo>
                    <a:pt x="88002" y="129901"/>
                    <a:pt x="90526" y="115477"/>
                    <a:pt x="91535" y="107632"/>
                  </a:cubicBezTo>
                  <a:cubicBezTo>
                    <a:pt x="92040" y="104342"/>
                    <a:pt x="92545" y="101053"/>
                    <a:pt x="93554" y="97763"/>
                  </a:cubicBezTo>
                  <a:cubicBezTo>
                    <a:pt x="101630" y="72711"/>
                    <a:pt x="117782" y="35006"/>
                    <a:pt x="127876" y="15015"/>
                  </a:cubicBezTo>
                  <a:cubicBezTo>
                    <a:pt x="129643" y="11979"/>
                    <a:pt x="132671" y="6412"/>
                    <a:pt x="132671" y="5400"/>
                  </a:cubicBezTo>
                  <a:cubicBezTo>
                    <a:pt x="132671" y="2869"/>
                    <a:pt x="130148" y="2869"/>
                    <a:pt x="129643" y="2869"/>
                  </a:cubicBezTo>
                  <a:cubicBezTo>
                    <a:pt x="128886" y="2869"/>
                    <a:pt x="127372" y="2869"/>
                    <a:pt x="126614" y="4640"/>
                  </a:cubicBezTo>
                  <a:cubicBezTo>
                    <a:pt x="113491" y="28680"/>
                    <a:pt x="103397" y="53985"/>
                    <a:pt x="93302" y="79543"/>
                  </a:cubicBezTo>
                  <a:cubicBezTo>
                    <a:pt x="93050" y="71699"/>
                    <a:pt x="92797" y="52467"/>
                    <a:pt x="82955" y="27921"/>
                  </a:cubicBezTo>
                  <a:cubicBezTo>
                    <a:pt x="76898" y="12485"/>
                    <a:pt x="66804" y="85"/>
                    <a:pt x="49390" y="85"/>
                  </a:cubicBezTo>
                  <a:cubicBezTo>
                    <a:pt x="17844" y="85"/>
                    <a:pt x="179" y="38549"/>
                    <a:pt x="179" y="46394"/>
                  </a:cubicBezTo>
                  <a:cubicBezTo>
                    <a:pt x="179" y="48924"/>
                    <a:pt x="2450" y="48924"/>
                    <a:pt x="4974" y="48924"/>
                  </a:cubicBezTo>
                  <a:lnTo>
                    <a:pt x="5983" y="4765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63690807-9012-EE7F-B7A2-7AF30AE2912F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7082231" y="6272498"/>
              <a:ext cx="78082" cy="117618"/>
            </a:xfrm>
            <a:custGeom>
              <a:avLst/>
              <a:gdLst>
                <a:gd name="connsiteX0" fmla="*/ 78267 w 78082"/>
                <a:gd name="connsiteY0" fmla="*/ 85462 h 117618"/>
                <a:gd name="connsiteX1" fmla="*/ 72260 w 78082"/>
                <a:gd name="connsiteY1" fmla="*/ 85462 h 117618"/>
                <a:gd name="connsiteX2" fmla="*/ 67667 w 78082"/>
                <a:gd name="connsiteY2" fmla="*/ 101581 h 117618"/>
                <a:gd name="connsiteX3" fmla="*/ 50178 w 78082"/>
                <a:gd name="connsiteY3" fmla="*/ 102644 h 117618"/>
                <a:gd name="connsiteX4" fmla="*/ 17673 w 78082"/>
                <a:gd name="connsiteY4" fmla="*/ 102644 h 117618"/>
                <a:gd name="connsiteX5" fmla="*/ 53005 w 78082"/>
                <a:gd name="connsiteY5" fmla="*/ 72885 h 117618"/>
                <a:gd name="connsiteX6" fmla="*/ 78267 w 78082"/>
                <a:gd name="connsiteY6" fmla="*/ 34624 h 117618"/>
                <a:gd name="connsiteX7" fmla="*/ 36929 w 78082"/>
                <a:gd name="connsiteY7" fmla="*/ 83 h 117618"/>
                <a:gd name="connsiteX8" fmla="*/ 184 w 78082"/>
                <a:gd name="connsiteY8" fmla="*/ 31790 h 117618"/>
                <a:gd name="connsiteX9" fmla="*/ 9547 w 78082"/>
                <a:gd name="connsiteY9" fmla="*/ 41709 h 117618"/>
                <a:gd name="connsiteX10" fmla="*/ 18910 w 78082"/>
                <a:gd name="connsiteY10" fmla="*/ 32321 h 117618"/>
                <a:gd name="connsiteX11" fmla="*/ 8487 w 78082"/>
                <a:gd name="connsiteY11" fmla="*/ 22933 h 117618"/>
                <a:gd name="connsiteX12" fmla="*/ 34279 w 78082"/>
                <a:gd name="connsiteY12" fmla="*/ 6459 h 117618"/>
                <a:gd name="connsiteX13" fmla="*/ 61131 w 78082"/>
                <a:gd name="connsiteY13" fmla="*/ 34624 h 117618"/>
                <a:gd name="connsiteX14" fmla="*/ 44525 w 78082"/>
                <a:gd name="connsiteY14" fmla="*/ 68634 h 117618"/>
                <a:gd name="connsiteX15" fmla="*/ 1951 w 78082"/>
                <a:gd name="connsiteY15" fmla="*/ 110792 h 117618"/>
                <a:gd name="connsiteX16" fmla="*/ 184 w 78082"/>
                <a:gd name="connsiteY16" fmla="*/ 117701 h 117618"/>
                <a:gd name="connsiteX17" fmla="*/ 72967 w 78082"/>
                <a:gd name="connsiteY17" fmla="*/ 117701 h 117618"/>
                <a:gd name="connsiteX18" fmla="*/ 78267 w 78082"/>
                <a:gd name="connsiteY18" fmla="*/ 85462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082" h="117618">
                  <a:moveTo>
                    <a:pt x="78267" y="85462"/>
                  </a:moveTo>
                  <a:lnTo>
                    <a:pt x="72260" y="85462"/>
                  </a:lnTo>
                  <a:cubicBezTo>
                    <a:pt x="71730" y="89359"/>
                    <a:pt x="69964" y="99810"/>
                    <a:pt x="67667" y="101581"/>
                  </a:cubicBezTo>
                  <a:cubicBezTo>
                    <a:pt x="66254" y="102644"/>
                    <a:pt x="52651" y="102644"/>
                    <a:pt x="50178" y="102644"/>
                  </a:cubicBezTo>
                  <a:lnTo>
                    <a:pt x="17673" y="102644"/>
                  </a:lnTo>
                  <a:cubicBezTo>
                    <a:pt x="36222" y="86171"/>
                    <a:pt x="42405" y="81211"/>
                    <a:pt x="53005" y="72885"/>
                  </a:cubicBezTo>
                  <a:cubicBezTo>
                    <a:pt x="66077" y="62434"/>
                    <a:pt x="78267" y="51452"/>
                    <a:pt x="78267" y="34624"/>
                  </a:cubicBezTo>
                  <a:cubicBezTo>
                    <a:pt x="78267" y="13191"/>
                    <a:pt x="59541" y="83"/>
                    <a:pt x="36929" y="83"/>
                  </a:cubicBezTo>
                  <a:cubicBezTo>
                    <a:pt x="15024" y="83"/>
                    <a:pt x="184" y="15493"/>
                    <a:pt x="184" y="31790"/>
                  </a:cubicBezTo>
                  <a:cubicBezTo>
                    <a:pt x="184" y="40824"/>
                    <a:pt x="7781" y="41709"/>
                    <a:pt x="9547" y="41709"/>
                  </a:cubicBezTo>
                  <a:cubicBezTo>
                    <a:pt x="13787" y="41709"/>
                    <a:pt x="18910" y="38698"/>
                    <a:pt x="18910" y="32321"/>
                  </a:cubicBezTo>
                  <a:cubicBezTo>
                    <a:pt x="18910" y="29133"/>
                    <a:pt x="17673" y="22933"/>
                    <a:pt x="8487" y="22933"/>
                  </a:cubicBezTo>
                  <a:cubicBezTo>
                    <a:pt x="13964" y="10356"/>
                    <a:pt x="25976" y="6459"/>
                    <a:pt x="34279" y="6459"/>
                  </a:cubicBezTo>
                  <a:cubicBezTo>
                    <a:pt x="51945" y="6459"/>
                    <a:pt x="61131" y="20276"/>
                    <a:pt x="61131" y="34624"/>
                  </a:cubicBezTo>
                  <a:cubicBezTo>
                    <a:pt x="61131" y="50035"/>
                    <a:pt x="50178" y="62257"/>
                    <a:pt x="44525" y="68634"/>
                  </a:cubicBezTo>
                  <a:lnTo>
                    <a:pt x="1951" y="110792"/>
                  </a:lnTo>
                  <a:cubicBezTo>
                    <a:pt x="184" y="112387"/>
                    <a:pt x="184" y="112741"/>
                    <a:pt x="184" y="117701"/>
                  </a:cubicBezTo>
                  <a:lnTo>
                    <a:pt x="72967" y="117701"/>
                  </a:lnTo>
                  <a:lnTo>
                    <a:pt x="78267" y="8546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F6ED00CA-AEAB-3192-51BC-5F5A500472DF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7251361" y="6273432"/>
              <a:ext cx="58549" cy="253051"/>
            </a:xfrm>
            <a:custGeom>
              <a:avLst/>
              <a:gdLst>
                <a:gd name="connsiteX0" fmla="*/ 58740 w 58549"/>
                <a:gd name="connsiteY0" fmla="*/ 250606 h 253051"/>
                <a:gd name="connsiteX1" fmla="*/ 54449 w 58549"/>
                <a:gd name="connsiteY1" fmla="*/ 245039 h 253051"/>
                <a:gd name="connsiteX2" fmla="*/ 14828 w 58549"/>
                <a:gd name="connsiteY2" fmla="*/ 126611 h 253051"/>
                <a:gd name="connsiteX3" fmla="*/ 55459 w 58549"/>
                <a:gd name="connsiteY3" fmla="*/ 6918 h 253051"/>
                <a:gd name="connsiteX4" fmla="*/ 58740 w 58549"/>
                <a:gd name="connsiteY4" fmla="*/ 2616 h 253051"/>
                <a:gd name="connsiteX5" fmla="*/ 56216 w 58549"/>
                <a:gd name="connsiteY5" fmla="*/ 85 h 253051"/>
                <a:gd name="connsiteX6" fmla="*/ 16090 w 58549"/>
                <a:gd name="connsiteY6" fmla="*/ 49430 h 253051"/>
                <a:gd name="connsiteX7" fmla="*/ 190 w 58549"/>
                <a:gd name="connsiteY7" fmla="*/ 126611 h 253051"/>
                <a:gd name="connsiteX8" fmla="*/ 16847 w 58549"/>
                <a:gd name="connsiteY8" fmla="*/ 205563 h 253051"/>
                <a:gd name="connsiteX9" fmla="*/ 56216 w 58549"/>
                <a:gd name="connsiteY9" fmla="*/ 253137 h 253051"/>
                <a:gd name="connsiteX10" fmla="*/ 58740 w 58549"/>
                <a:gd name="connsiteY10" fmla="*/ 250606 h 25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49" h="253051">
                  <a:moveTo>
                    <a:pt x="58740" y="250606"/>
                  </a:moveTo>
                  <a:cubicBezTo>
                    <a:pt x="58740" y="249847"/>
                    <a:pt x="58740" y="249341"/>
                    <a:pt x="54449" y="245039"/>
                  </a:cubicBezTo>
                  <a:cubicBezTo>
                    <a:pt x="22903" y="213154"/>
                    <a:pt x="14828" y="165328"/>
                    <a:pt x="14828" y="126611"/>
                  </a:cubicBezTo>
                  <a:cubicBezTo>
                    <a:pt x="14828" y="82580"/>
                    <a:pt x="24418" y="38549"/>
                    <a:pt x="55459" y="6918"/>
                  </a:cubicBezTo>
                  <a:cubicBezTo>
                    <a:pt x="58740" y="3881"/>
                    <a:pt x="58740" y="3375"/>
                    <a:pt x="58740" y="2616"/>
                  </a:cubicBezTo>
                  <a:cubicBezTo>
                    <a:pt x="58740" y="845"/>
                    <a:pt x="57730" y="85"/>
                    <a:pt x="56216" y="85"/>
                  </a:cubicBezTo>
                  <a:cubicBezTo>
                    <a:pt x="53692" y="85"/>
                    <a:pt x="30979" y="17293"/>
                    <a:pt x="16090" y="49430"/>
                  </a:cubicBezTo>
                  <a:cubicBezTo>
                    <a:pt x="3219" y="77266"/>
                    <a:pt x="190" y="105355"/>
                    <a:pt x="190" y="126611"/>
                  </a:cubicBezTo>
                  <a:cubicBezTo>
                    <a:pt x="190" y="146349"/>
                    <a:pt x="2966" y="176968"/>
                    <a:pt x="16847" y="205563"/>
                  </a:cubicBezTo>
                  <a:cubicBezTo>
                    <a:pt x="31989" y="236688"/>
                    <a:pt x="53692" y="253137"/>
                    <a:pt x="56216" y="253137"/>
                  </a:cubicBezTo>
                  <a:cubicBezTo>
                    <a:pt x="57730" y="253137"/>
                    <a:pt x="58740" y="252377"/>
                    <a:pt x="58740" y="25060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40F813A1-E01E-5318-C754-AA0EC240FDCA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7346980" y="6294688"/>
              <a:ext cx="83281" cy="168531"/>
            </a:xfrm>
            <a:custGeom>
              <a:avLst/>
              <a:gdLst>
                <a:gd name="connsiteX0" fmla="*/ 51930 w 83281"/>
                <a:gd name="connsiteY0" fmla="*/ 6665 h 168531"/>
                <a:gd name="connsiteX1" fmla="*/ 46125 w 83281"/>
                <a:gd name="connsiteY1" fmla="*/ 85 h 168531"/>
                <a:gd name="connsiteX2" fmla="*/ 194 w 83281"/>
                <a:gd name="connsiteY2" fmla="*/ 16281 h 168531"/>
                <a:gd name="connsiteX3" fmla="*/ 194 w 83281"/>
                <a:gd name="connsiteY3" fmla="*/ 24125 h 168531"/>
                <a:gd name="connsiteX4" fmla="*/ 33254 w 83281"/>
                <a:gd name="connsiteY4" fmla="*/ 17546 h 168531"/>
                <a:gd name="connsiteX5" fmla="*/ 33254 w 83281"/>
                <a:gd name="connsiteY5" fmla="*/ 148626 h 168531"/>
                <a:gd name="connsiteX6" fmla="*/ 9784 w 83281"/>
                <a:gd name="connsiteY6" fmla="*/ 160773 h 168531"/>
                <a:gd name="connsiteX7" fmla="*/ 1709 w 83281"/>
                <a:gd name="connsiteY7" fmla="*/ 160773 h 168531"/>
                <a:gd name="connsiteX8" fmla="*/ 1709 w 83281"/>
                <a:gd name="connsiteY8" fmla="*/ 168617 h 168531"/>
                <a:gd name="connsiteX9" fmla="*/ 42592 w 83281"/>
                <a:gd name="connsiteY9" fmla="*/ 167858 h 168531"/>
                <a:gd name="connsiteX10" fmla="*/ 83475 w 83281"/>
                <a:gd name="connsiteY10" fmla="*/ 168617 h 168531"/>
                <a:gd name="connsiteX11" fmla="*/ 83475 w 83281"/>
                <a:gd name="connsiteY11" fmla="*/ 160773 h 168531"/>
                <a:gd name="connsiteX12" fmla="*/ 75400 w 83281"/>
                <a:gd name="connsiteY12" fmla="*/ 160773 h 168531"/>
                <a:gd name="connsiteX13" fmla="*/ 51930 w 83281"/>
                <a:gd name="connsiteY13" fmla="*/ 148626 h 168531"/>
                <a:gd name="connsiteX14" fmla="*/ 51930 w 83281"/>
                <a:gd name="connsiteY14" fmla="*/ 6665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281" h="168531">
                  <a:moveTo>
                    <a:pt x="51930" y="6665"/>
                  </a:moveTo>
                  <a:cubicBezTo>
                    <a:pt x="51930" y="592"/>
                    <a:pt x="51930" y="85"/>
                    <a:pt x="46125" y="85"/>
                  </a:cubicBezTo>
                  <a:cubicBezTo>
                    <a:pt x="30478" y="16281"/>
                    <a:pt x="8270" y="16281"/>
                    <a:pt x="194" y="16281"/>
                  </a:cubicBezTo>
                  <a:lnTo>
                    <a:pt x="194" y="24125"/>
                  </a:lnTo>
                  <a:cubicBezTo>
                    <a:pt x="5242" y="24125"/>
                    <a:pt x="20131" y="24125"/>
                    <a:pt x="33254" y="17546"/>
                  </a:cubicBezTo>
                  <a:lnTo>
                    <a:pt x="33254" y="148626"/>
                  </a:lnTo>
                  <a:cubicBezTo>
                    <a:pt x="33254" y="157736"/>
                    <a:pt x="32497" y="160773"/>
                    <a:pt x="9784" y="160773"/>
                  </a:cubicBezTo>
                  <a:lnTo>
                    <a:pt x="1709" y="160773"/>
                  </a:lnTo>
                  <a:lnTo>
                    <a:pt x="1709" y="168617"/>
                  </a:lnTo>
                  <a:cubicBezTo>
                    <a:pt x="10541" y="167858"/>
                    <a:pt x="32497" y="167858"/>
                    <a:pt x="42592" y="167858"/>
                  </a:cubicBezTo>
                  <a:cubicBezTo>
                    <a:pt x="52687" y="167858"/>
                    <a:pt x="74643" y="167858"/>
                    <a:pt x="83475" y="168617"/>
                  </a:cubicBezTo>
                  <a:lnTo>
                    <a:pt x="83475" y="160773"/>
                  </a:lnTo>
                  <a:lnTo>
                    <a:pt x="75400" y="160773"/>
                  </a:lnTo>
                  <a:cubicBezTo>
                    <a:pt x="52687" y="160773"/>
                    <a:pt x="51930" y="157989"/>
                    <a:pt x="51930" y="148626"/>
                  </a:cubicBezTo>
                  <a:lnTo>
                    <a:pt x="51930" y="666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714ACFDA-2684-8457-A624-731BEC253B50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7527730" y="6394896"/>
              <a:ext cx="154196" cy="10122"/>
            </a:xfrm>
            <a:custGeom>
              <a:avLst/>
              <a:gdLst>
                <a:gd name="connsiteX0" fmla="*/ 145565 w 154196"/>
                <a:gd name="connsiteY0" fmla="*/ 10207 h 10122"/>
                <a:gd name="connsiteX1" fmla="*/ 154398 w 154196"/>
                <a:gd name="connsiteY1" fmla="*/ 5146 h 10122"/>
                <a:gd name="connsiteX2" fmla="*/ 145565 w 154196"/>
                <a:gd name="connsiteY2" fmla="*/ 85 h 10122"/>
                <a:gd name="connsiteX3" fmla="*/ 9034 w 154196"/>
                <a:gd name="connsiteY3" fmla="*/ 85 h 10122"/>
                <a:gd name="connsiteX4" fmla="*/ 202 w 154196"/>
                <a:gd name="connsiteY4" fmla="*/ 5146 h 10122"/>
                <a:gd name="connsiteX5" fmla="*/ 9034 w 154196"/>
                <a:gd name="connsiteY5" fmla="*/ 10207 h 10122"/>
                <a:gd name="connsiteX6" fmla="*/ 145565 w 154196"/>
                <a:gd name="connsiteY6" fmla="*/ 10207 h 1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196" h="10122">
                  <a:moveTo>
                    <a:pt x="145565" y="10207"/>
                  </a:moveTo>
                  <a:cubicBezTo>
                    <a:pt x="149855" y="10207"/>
                    <a:pt x="154398" y="10207"/>
                    <a:pt x="154398" y="5146"/>
                  </a:cubicBezTo>
                  <a:cubicBezTo>
                    <a:pt x="154398" y="85"/>
                    <a:pt x="149855" y="85"/>
                    <a:pt x="145565" y="85"/>
                  </a:cubicBezTo>
                  <a:lnTo>
                    <a:pt x="9034" y="85"/>
                  </a:lnTo>
                  <a:cubicBezTo>
                    <a:pt x="4744" y="85"/>
                    <a:pt x="202" y="85"/>
                    <a:pt x="202" y="5146"/>
                  </a:cubicBezTo>
                  <a:cubicBezTo>
                    <a:pt x="202" y="10207"/>
                    <a:pt x="4744" y="10207"/>
                    <a:pt x="9034" y="10207"/>
                  </a:cubicBezTo>
                  <a:lnTo>
                    <a:pt x="145565" y="1020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97E221C3-A93B-544B-AFD4-E6AEE733E63C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7766689" y="6284566"/>
              <a:ext cx="137572" cy="227745"/>
            </a:xfrm>
            <a:custGeom>
              <a:avLst/>
              <a:gdLst>
                <a:gd name="connsiteX0" fmla="*/ 137784 w 137572"/>
                <a:gd name="connsiteY0" fmla="*/ 34753 h 227745"/>
                <a:gd name="connsiteX1" fmla="*/ 103462 w 137572"/>
                <a:gd name="connsiteY1" fmla="*/ 85 h 227745"/>
                <a:gd name="connsiteX2" fmla="*/ 72925 w 137572"/>
                <a:gd name="connsiteY2" fmla="*/ 10714 h 227745"/>
                <a:gd name="connsiteX3" fmla="*/ 40370 w 137572"/>
                <a:gd name="connsiteY3" fmla="*/ 64613 h 227745"/>
                <a:gd name="connsiteX4" fmla="*/ 243 w 137572"/>
                <a:gd name="connsiteY4" fmla="*/ 225301 h 227745"/>
                <a:gd name="connsiteX5" fmla="*/ 3272 w 137572"/>
                <a:gd name="connsiteY5" fmla="*/ 227831 h 227745"/>
                <a:gd name="connsiteX6" fmla="*/ 6300 w 137572"/>
                <a:gd name="connsiteY6" fmla="*/ 226566 h 227745"/>
                <a:gd name="connsiteX7" fmla="*/ 23966 w 137572"/>
                <a:gd name="connsiteY7" fmla="*/ 156724 h 227745"/>
                <a:gd name="connsiteX8" fmla="*/ 58288 w 137572"/>
                <a:gd name="connsiteY8" fmla="*/ 181270 h 227745"/>
                <a:gd name="connsiteX9" fmla="*/ 106995 w 137572"/>
                <a:gd name="connsiteY9" fmla="*/ 161279 h 227745"/>
                <a:gd name="connsiteX10" fmla="*/ 127184 w 137572"/>
                <a:gd name="connsiteY10" fmla="*/ 114718 h 227745"/>
                <a:gd name="connsiteX11" fmla="*/ 108761 w 137572"/>
                <a:gd name="connsiteY11" fmla="*/ 77013 h 227745"/>
                <a:gd name="connsiteX12" fmla="*/ 137784 w 137572"/>
                <a:gd name="connsiteY12" fmla="*/ 34753 h 227745"/>
                <a:gd name="connsiteX13" fmla="*/ 92357 w 137572"/>
                <a:gd name="connsiteY13" fmla="*/ 76760 h 227745"/>
                <a:gd name="connsiteX14" fmla="*/ 80244 w 137572"/>
                <a:gd name="connsiteY14" fmla="*/ 78531 h 227745"/>
                <a:gd name="connsiteX15" fmla="*/ 69140 w 137572"/>
                <a:gd name="connsiteY15" fmla="*/ 77519 h 227745"/>
                <a:gd name="connsiteX16" fmla="*/ 81506 w 137572"/>
                <a:gd name="connsiteY16" fmla="*/ 75495 h 227745"/>
                <a:gd name="connsiteX17" fmla="*/ 92357 w 137572"/>
                <a:gd name="connsiteY17" fmla="*/ 76760 h 227745"/>
                <a:gd name="connsiteX18" fmla="*/ 123651 w 137572"/>
                <a:gd name="connsiteY18" fmla="*/ 28933 h 227745"/>
                <a:gd name="connsiteX19" fmla="*/ 100938 w 137572"/>
                <a:gd name="connsiteY19" fmla="*/ 72711 h 227745"/>
                <a:gd name="connsiteX20" fmla="*/ 81506 w 137572"/>
                <a:gd name="connsiteY20" fmla="*/ 69674 h 227745"/>
                <a:gd name="connsiteX21" fmla="*/ 62073 w 137572"/>
                <a:gd name="connsiteY21" fmla="*/ 77772 h 227745"/>
                <a:gd name="connsiteX22" fmla="*/ 79487 w 137572"/>
                <a:gd name="connsiteY22" fmla="*/ 84098 h 227745"/>
                <a:gd name="connsiteX23" fmla="*/ 100181 w 137572"/>
                <a:gd name="connsiteY23" fmla="*/ 80809 h 227745"/>
                <a:gd name="connsiteX24" fmla="*/ 111285 w 137572"/>
                <a:gd name="connsiteY24" fmla="*/ 109404 h 227745"/>
                <a:gd name="connsiteX25" fmla="*/ 98667 w 137572"/>
                <a:gd name="connsiteY25" fmla="*/ 152928 h 227745"/>
                <a:gd name="connsiteX26" fmla="*/ 57531 w 137572"/>
                <a:gd name="connsiteY26" fmla="*/ 175703 h 227745"/>
                <a:gd name="connsiteX27" fmla="*/ 28761 w 137572"/>
                <a:gd name="connsiteY27" fmla="*/ 143059 h 227745"/>
                <a:gd name="connsiteX28" fmla="*/ 30023 w 137572"/>
                <a:gd name="connsiteY28" fmla="*/ 131925 h 227745"/>
                <a:gd name="connsiteX29" fmla="*/ 46174 w 137572"/>
                <a:gd name="connsiteY29" fmla="*/ 67903 h 227745"/>
                <a:gd name="connsiteX30" fmla="*/ 100181 w 137572"/>
                <a:gd name="connsiteY30" fmla="*/ 5906 h 227745"/>
                <a:gd name="connsiteX31" fmla="*/ 123651 w 137572"/>
                <a:gd name="connsiteY31" fmla="*/ 28933 h 22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572" h="227745">
                  <a:moveTo>
                    <a:pt x="137784" y="34753"/>
                  </a:moveTo>
                  <a:cubicBezTo>
                    <a:pt x="137784" y="15775"/>
                    <a:pt x="123903" y="85"/>
                    <a:pt x="103462" y="85"/>
                  </a:cubicBezTo>
                  <a:cubicBezTo>
                    <a:pt x="88824" y="85"/>
                    <a:pt x="81758" y="4134"/>
                    <a:pt x="72925" y="10714"/>
                  </a:cubicBezTo>
                  <a:cubicBezTo>
                    <a:pt x="59045" y="20836"/>
                    <a:pt x="45165" y="45382"/>
                    <a:pt x="40370" y="64613"/>
                  </a:cubicBezTo>
                  <a:lnTo>
                    <a:pt x="243" y="225301"/>
                  </a:lnTo>
                  <a:cubicBezTo>
                    <a:pt x="-9" y="226313"/>
                    <a:pt x="1253" y="227831"/>
                    <a:pt x="3272" y="227831"/>
                  </a:cubicBezTo>
                  <a:cubicBezTo>
                    <a:pt x="5291" y="227831"/>
                    <a:pt x="6048" y="227325"/>
                    <a:pt x="6300" y="226566"/>
                  </a:cubicBezTo>
                  <a:lnTo>
                    <a:pt x="23966" y="156724"/>
                  </a:lnTo>
                  <a:cubicBezTo>
                    <a:pt x="28761" y="171907"/>
                    <a:pt x="39865" y="181270"/>
                    <a:pt x="58288" y="181270"/>
                  </a:cubicBezTo>
                  <a:cubicBezTo>
                    <a:pt x="76711" y="181270"/>
                    <a:pt x="95638" y="172413"/>
                    <a:pt x="106995" y="161279"/>
                  </a:cubicBezTo>
                  <a:cubicBezTo>
                    <a:pt x="119108" y="149639"/>
                    <a:pt x="127184" y="133443"/>
                    <a:pt x="127184" y="114718"/>
                  </a:cubicBezTo>
                  <a:cubicBezTo>
                    <a:pt x="127184" y="96498"/>
                    <a:pt x="117847" y="83339"/>
                    <a:pt x="108761" y="77013"/>
                  </a:cubicBezTo>
                  <a:cubicBezTo>
                    <a:pt x="123399" y="68662"/>
                    <a:pt x="137784" y="52973"/>
                    <a:pt x="137784" y="34753"/>
                  </a:cubicBezTo>
                  <a:close/>
                  <a:moveTo>
                    <a:pt x="92357" y="76760"/>
                  </a:moveTo>
                  <a:cubicBezTo>
                    <a:pt x="89077" y="78025"/>
                    <a:pt x="86301" y="78531"/>
                    <a:pt x="80244" y="78531"/>
                  </a:cubicBezTo>
                  <a:cubicBezTo>
                    <a:pt x="76711" y="78531"/>
                    <a:pt x="71663" y="78784"/>
                    <a:pt x="69140" y="77519"/>
                  </a:cubicBezTo>
                  <a:cubicBezTo>
                    <a:pt x="69644" y="74989"/>
                    <a:pt x="78730" y="75495"/>
                    <a:pt x="81506" y="75495"/>
                  </a:cubicBezTo>
                  <a:cubicBezTo>
                    <a:pt x="86805" y="75495"/>
                    <a:pt x="89077" y="75495"/>
                    <a:pt x="92357" y="76760"/>
                  </a:cubicBezTo>
                  <a:close/>
                  <a:moveTo>
                    <a:pt x="123651" y="28933"/>
                  </a:moveTo>
                  <a:cubicBezTo>
                    <a:pt x="123651" y="46647"/>
                    <a:pt x="114061" y="64867"/>
                    <a:pt x="100938" y="72711"/>
                  </a:cubicBezTo>
                  <a:cubicBezTo>
                    <a:pt x="94124" y="70181"/>
                    <a:pt x="89077" y="69674"/>
                    <a:pt x="81506" y="69674"/>
                  </a:cubicBezTo>
                  <a:cubicBezTo>
                    <a:pt x="76206" y="69674"/>
                    <a:pt x="62073" y="69421"/>
                    <a:pt x="62073" y="77772"/>
                  </a:cubicBezTo>
                  <a:cubicBezTo>
                    <a:pt x="61821" y="84858"/>
                    <a:pt x="74944" y="84098"/>
                    <a:pt x="79487" y="84098"/>
                  </a:cubicBezTo>
                  <a:cubicBezTo>
                    <a:pt x="88824" y="84098"/>
                    <a:pt x="92610" y="83845"/>
                    <a:pt x="100181" y="80809"/>
                  </a:cubicBezTo>
                  <a:cubicBezTo>
                    <a:pt x="109771" y="89919"/>
                    <a:pt x="111033" y="97763"/>
                    <a:pt x="111285" y="109404"/>
                  </a:cubicBezTo>
                  <a:cubicBezTo>
                    <a:pt x="111790" y="124080"/>
                    <a:pt x="105733" y="143059"/>
                    <a:pt x="98667" y="152928"/>
                  </a:cubicBezTo>
                  <a:cubicBezTo>
                    <a:pt x="88824" y="166593"/>
                    <a:pt x="71916" y="175703"/>
                    <a:pt x="57531" y="175703"/>
                  </a:cubicBezTo>
                  <a:cubicBezTo>
                    <a:pt x="38351" y="175703"/>
                    <a:pt x="28761" y="161026"/>
                    <a:pt x="28761" y="143059"/>
                  </a:cubicBezTo>
                  <a:cubicBezTo>
                    <a:pt x="28761" y="140529"/>
                    <a:pt x="28761" y="136733"/>
                    <a:pt x="30023" y="131925"/>
                  </a:cubicBezTo>
                  <a:lnTo>
                    <a:pt x="46174" y="67903"/>
                  </a:lnTo>
                  <a:cubicBezTo>
                    <a:pt x="51726" y="46141"/>
                    <a:pt x="69897" y="5906"/>
                    <a:pt x="100181" y="5906"/>
                  </a:cubicBezTo>
                  <a:cubicBezTo>
                    <a:pt x="114818" y="5906"/>
                    <a:pt x="123651" y="13750"/>
                    <a:pt x="123651" y="2893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6C29A52C-0AA8-95C2-5F82-1B1CA736D368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7965856" y="6349853"/>
              <a:ext cx="96151" cy="116150"/>
            </a:xfrm>
            <a:custGeom>
              <a:avLst/>
              <a:gdLst>
                <a:gd name="connsiteX0" fmla="*/ 21166 w 96151"/>
                <a:gd name="connsiteY0" fmla="*/ 58287 h 116150"/>
                <a:gd name="connsiteX1" fmla="*/ 55235 w 96151"/>
                <a:gd name="connsiteY1" fmla="*/ 6412 h 116150"/>
                <a:gd name="connsiteX2" fmla="*/ 82239 w 96151"/>
                <a:gd name="connsiteY2" fmla="*/ 15775 h 116150"/>
                <a:gd name="connsiteX3" fmla="*/ 70377 w 96151"/>
                <a:gd name="connsiteY3" fmla="*/ 27415 h 116150"/>
                <a:gd name="connsiteX4" fmla="*/ 81986 w 96151"/>
                <a:gd name="connsiteY4" fmla="*/ 39055 h 116150"/>
                <a:gd name="connsiteX5" fmla="*/ 93595 w 96151"/>
                <a:gd name="connsiteY5" fmla="*/ 27162 h 116150"/>
                <a:gd name="connsiteX6" fmla="*/ 54983 w 96151"/>
                <a:gd name="connsiteY6" fmla="*/ 85 h 116150"/>
                <a:gd name="connsiteX7" fmla="*/ 219 w 96151"/>
                <a:gd name="connsiteY7" fmla="*/ 58793 h 116150"/>
                <a:gd name="connsiteX8" fmla="*/ 54478 w 96151"/>
                <a:gd name="connsiteY8" fmla="*/ 116236 h 116150"/>
                <a:gd name="connsiteX9" fmla="*/ 96371 w 96151"/>
                <a:gd name="connsiteY9" fmla="*/ 83339 h 116150"/>
                <a:gd name="connsiteX10" fmla="*/ 93090 w 96151"/>
                <a:gd name="connsiteY10" fmla="*/ 80809 h 116150"/>
                <a:gd name="connsiteX11" fmla="*/ 89810 w 96151"/>
                <a:gd name="connsiteY11" fmla="*/ 83339 h 116150"/>
                <a:gd name="connsiteX12" fmla="*/ 56750 w 96151"/>
                <a:gd name="connsiteY12" fmla="*/ 109910 h 116150"/>
                <a:gd name="connsiteX13" fmla="*/ 21166 w 96151"/>
                <a:gd name="connsiteY13" fmla="*/ 58287 h 1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151" h="116150">
                  <a:moveTo>
                    <a:pt x="21166" y="58287"/>
                  </a:moveTo>
                  <a:cubicBezTo>
                    <a:pt x="21166" y="17040"/>
                    <a:pt x="41860" y="6412"/>
                    <a:pt x="55235" y="6412"/>
                  </a:cubicBezTo>
                  <a:cubicBezTo>
                    <a:pt x="57507" y="6412"/>
                    <a:pt x="73406" y="6665"/>
                    <a:pt x="82239" y="15775"/>
                  </a:cubicBezTo>
                  <a:cubicBezTo>
                    <a:pt x="71892" y="16534"/>
                    <a:pt x="70377" y="24125"/>
                    <a:pt x="70377" y="27415"/>
                  </a:cubicBezTo>
                  <a:cubicBezTo>
                    <a:pt x="70377" y="33994"/>
                    <a:pt x="74920" y="39055"/>
                    <a:pt x="81986" y="39055"/>
                  </a:cubicBezTo>
                  <a:cubicBezTo>
                    <a:pt x="88548" y="39055"/>
                    <a:pt x="93595" y="34753"/>
                    <a:pt x="93595" y="27162"/>
                  </a:cubicBezTo>
                  <a:cubicBezTo>
                    <a:pt x="93595" y="9954"/>
                    <a:pt x="74415" y="85"/>
                    <a:pt x="54983" y="85"/>
                  </a:cubicBezTo>
                  <a:cubicBezTo>
                    <a:pt x="23437" y="85"/>
                    <a:pt x="219" y="27415"/>
                    <a:pt x="219" y="58793"/>
                  </a:cubicBezTo>
                  <a:cubicBezTo>
                    <a:pt x="219" y="91184"/>
                    <a:pt x="25204" y="116236"/>
                    <a:pt x="54478" y="116236"/>
                  </a:cubicBezTo>
                  <a:cubicBezTo>
                    <a:pt x="88295" y="116236"/>
                    <a:pt x="96371" y="85870"/>
                    <a:pt x="96371" y="83339"/>
                  </a:cubicBezTo>
                  <a:cubicBezTo>
                    <a:pt x="96371" y="80809"/>
                    <a:pt x="93847" y="80809"/>
                    <a:pt x="93090" y="80809"/>
                  </a:cubicBezTo>
                  <a:cubicBezTo>
                    <a:pt x="90819" y="80809"/>
                    <a:pt x="90314" y="81821"/>
                    <a:pt x="89810" y="83339"/>
                  </a:cubicBezTo>
                  <a:cubicBezTo>
                    <a:pt x="82491" y="106873"/>
                    <a:pt x="66087" y="109910"/>
                    <a:pt x="56750" y="109910"/>
                  </a:cubicBezTo>
                  <a:cubicBezTo>
                    <a:pt x="43374" y="109910"/>
                    <a:pt x="21166" y="99028"/>
                    <a:pt x="21166" y="58287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6E30044A-EFDD-855A-076C-97599C76968F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8076505" y="6349853"/>
              <a:ext cx="111798" cy="116150"/>
            </a:xfrm>
            <a:custGeom>
              <a:avLst/>
              <a:gdLst>
                <a:gd name="connsiteX0" fmla="*/ 112022 w 111798"/>
                <a:gd name="connsiteY0" fmla="*/ 59299 h 116150"/>
                <a:gd name="connsiteX1" fmla="*/ 56249 w 111798"/>
                <a:gd name="connsiteY1" fmla="*/ 85 h 116150"/>
                <a:gd name="connsiteX2" fmla="*/ 224 w 111798"/>
                <a:gd name="connsiteY2" fmla="*/ 59299 h 116150"/>
                <a:gd name="connsiteX3" fmla="*/ 55997 w 111798"/>
                <a:gd name="connsiteY3" fmla="*/ 116236 h 116150"/>
                <a:gd name="connsiteX4" fmla="*/ 112022 w 111798"/>
                <a:gd name="connsiteY4" fmla="*/ 59299 h 116150"/>
                <a:gd name="connsiteX5" fmla="*/ 56249 w 111798"/>
                <a:gd name="connsiteY5" fmla="*/ 109910 h 116150"/>
                <a:gd name="connsiteX6" fmla="*/ 27479 w 111798"/>
                <a:gd name="connsiteY6" fmla="*/ 92955 h 116150"/>
                <a:gd name="connsiteX7" fmla="*/ 21170 w 111798"/>
                <a:gd name="connsiteY7" fmla="*/ 57275 h 116150"/>
                <a:gd name="connsiteX8" fmla="*/ 27227 w 111798"/>
                <a:gd name="connsiteY8" fmla="*/ 22607 h 116150"/>
                <a:gd name="connsiteX9" fmla="*/ 55997 w 111798"/>
                <a:gd name="connsiteY9" fmla="*/ 5653 h 116150"/>
                <a:gd name="connsiteX10" fmla="*/ 84514 w 111798"/>
                <a:gd name="connsiteY10" fmla="*/ 22101 h 116150"/>
                <a:gd name="connsiteX11" fmla="*/ 91076 w 111798"/>
                <a:gd name="connsiteY11" fmla="*/ 57275 h 116150"/>
                <a:gd name="connsiteX12" fmla="*/ 85524 w 111798"/>
                <a:gd name="connsiteY12" fmla="*/ 91184 h 116150"/>
                <a:gd name="connsiteX13" fmla="*/ 56249 w 111798"/>
                <a:gd name="connsiteY13" fmla="*/ 109910 h 1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798" h="116150">
                  <a:moveTo>
                    <a:pt x="112022" y="59299"/>
                  </a:moveTo>
                  <a:cubicBezTo>
                    <a:pt x="112022" y="26909"/>
                    <a:pt x="86786" y="85"/>
                    <a:pt x="56249" y="85"/>
                  </a:cubicBezTo>
                  <a:cubicBezTo>
                    <a:pt x="24703" y="85"/>
                    <a:pt x="224" y="27668"/>
                    <a:pt x="224" y="59299"/>
                  </a:cubicBezTo>
                  <a:cubicBezTo>
                    <a:pt x="224" y="91943"/>
                    <a:pt x="26470" y="116236"/>
                    <a:pt x="55997" y="116236"/>
                  </a:cubicBezTo>
                  <a:cubicBezTo>
                    <a:pt x="86533" y="116236"/>
                    <a:pt x="112022" y="91437"/>
                    <a:pt x="112022" y="59299"/>
                  </a:cubicBezTo>
                  <a:close/>
                  <a:moveTo>
                    <a:pt x="56249" y="109910"/>
                  </a:moveTo>
                  <a:cubicBezTo>
                    <a:pt x="45397" y="109910"/>
                    <a:pt x="34293" y="104596"/>
                    <a:pt x="27479" y="92955"/>
                  </a:cubicBezTo>
                  <a:cubicBezTo>
                    <a:pt x="21170" y="81821"/>
                    <a:pt x="21170" y="66385"/>
                    <a:pt x="21170" y="57275"/>
                  </a:cubicBezTo>
                  <a:cubicBezTo>
                    <a:pt x="21170" y="47406"/>
                    <a:pt x="21170" y="33741"/>
                    <a:pt x="27227" y="22607"/>
                  </a:cubicBezTo>
                  <a:cubicBezTo>
                    <a:pt x="34041" y="10967"/>
                    <a:pt x="45902" y="5653"/>
                    <a:pt x="55997" y="5653"/>
                  </a:cubicBezTo>
                  <a:cubicBezTo>
                    <a:pt x="67101" y="5653"/>
                    <a:pt x="77953" y="11220"/>
                    <a:pt x="84514" y="22101"/>
                  </a:cubicBezTo>
                  <a:cubicBezTo>
                    <a:pt x="91076" y="32982"/>
                    <a:pt x="91076" y="47659"/>
                    <a:pt x="91076" y="57275"/>
                  </a:cubicBezTo>
                  <a:cubicBezTo>
                    <a:pt x="91076" y="66385"/>
                    <a:pt x="91076" y="80050"/>
                    <a:pt x="85524" y="91184"/>
                  </a:cubicBezTo>
                  <a:cubicBezTo>
                    <a:pt x="79972" y="102571"/>
                    <a:pt x="68868" y="109910"/>
                    <a:pt x="56249" y="109910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DA801DB4-B8FC-E37D-8904-AECD51B8EBB4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8203951" y="6349853"/>
              <a:ext cx="82524" cy="116150"/>
            </a:xfrm>
            <a:custGeom>
              <a:avLst/>
              <a:gdLst>
                <a:gd name="connsiteX0" fmla="*/ 44393 w 82524"/>
                <a:gd name="connsiteY0" fmla="*/ 64360 h 116150"/>
                <a:gd name="connsiteX1" fmla="*/ 70639 w 82524"/>
                <a:gd name="connsiteY1" fmla="*/ 87641 h 116150"/>
                <a:gd name="connsiteX2" fmla="*/ 42122 w 82524"/>
                <a:gd name="connsiteY2" fmla="*/ 110669 h 116150"/>
                <a:gd name="connsiteX3" fmla="*/ 7043 w 82524"/>
                <a:gd name="connsiteY3" fmla="*/ 74736 h 116150"/>
                <a:gd name="connsiteX4" fmla="*/ 3509 w 82524"/>
                <a:gd name="connsiteY4" fmla="*/ 70434 h 116150"/>
                <a:gd name="connsiteX5" fmla="*/ 229 w 82524"/>
                <a:gd name="connsiteY5" fmla="*/ 76760 h 116150"/>
                <a:gd name="connsiteX6" fmla="*/ 229 w 82524"/>
                <a:gd name="connsiteY6" fmla="*/ 110163 h 116150"/>
                <a:gd name="connsiteX7" fmla="*/ 3005 w 82524"/>
                <a:gd name="connsiteY7" fmla="*/ 116236 h 116150"/>
                <a:gd name="connsiteX8" fmla="*/ 9314 w 82524"/>
                <a:gd name="connsiteY8" fmla="*/ 111175 h 116150"/>
                <a:gd name="connsiteX9" fmla="*/ 14361 w 82524"/>
                <a:gd name="connsiteY9" fmla="*/ 105355 h 116150"/>
                <a:gd name="connsiteX10" fmla="*/ 42122 w 82524"/>
                <a:gd name="connsiteY10" fmla="*/ 116236 h 116150"/>
                <a:gd name="connsiteX11" fmla="*/ 82753 w 82524"/>
                <a:gd name="connsiteY11" fmla="*/ 81062 h 116150"/>
                <a:gd name="connsiteX12" fmla="*/ 72153 w 82524"/>
                <a:gd name="connsiteY12" fmla="*/ 57022 h 116150"/>
                <a:gd name="connsiteX13" fmla="*/ 43383 w 82524"/>
                <a:gd name="connsiteY13" fmla="*/ 44875 h 116150"/>
                <a:gd name="connsiteX14" fmla="*/ 12342 w 82524"/>
                <a:gd name="connsiteY14" fmla="*/ 24125 h 116150"/>
                <a:gd name="connsiteX15" fmla="*/ 40607 w 82524"/>
                <a:gd name="connsiteY15" fmla="*/ 4893 h 116150"/>
                <a:gd name="connsiteX16" fmla="*/ 70134 w 82524"/>
                <a:gd name="connsiteY16" fmla="*/ 35513 h 116150"/>
                <a:gd name="connsiteX17" fmla="*/ 73163 w 82524"/>
                <a:gd name="connsiteY17" fmla="*/ 37790 h 116150"/>
                <a:gd name="connsiteX18" fmla="*/ 76444 w 82524"/>
                <a:gd name="connsiteY18" fmla="*/ 31717 h 116150"/>
                <a:gd name="connsiteX19" fmla="*/ 76444 w 82524"/>
                <a:gd name="connsiteY19" fmla="*/ 6159 h 116150"/>
                <a:gd name="connsiteX20" fmla="*/ 73668 w 82524"/>
                <a:gd name="connsiteY20" fmla="*/ 85 h 116150"/>
                <a:gd name="connsiteX21" fmla="*/ 68620 w 82524"/>
                <a:gd name="connsiteY21" fmla="*/ 3122 h 116150"/>
                <a:gd name="connsiteX22" fmla="*/ 64330 w 82524"/>
                <a:gd name="connsiteY22" fmla="*/ 7171 h 116150"/>
                <a:gd name="connsiteX23" fmla="*/ 40607 w 82524"/>
                <a:gd name="connsiteY23" fmla="*/ 85 h 116150"/>
                <a:gd name="connsiteX24" fmla="*/ 229 w 82524"/>
                <a:gd name="connsiteY24" fmla="*/ 31211 h 116150"/>
                <a:gd name="connsiteX25" fmla="*/ 11081 w 82524"/>
                <a:gd name="connsiteY25" fmla="*/ 52720 h 116150"/>
                <a:gd name="connsiteX26" fmla="*/ 44393 w 82524"/>
                <a:gd name="connsiteY26" fmla="*/ 64360 h 1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2524" h="116150">
                  <a:moveTo>
                    <a:pt x="44393" y="64360"/>
                  </a:moveTo>
                  <a:cubicBezTo>
                    <a:pt x="49945" y="65373"/>
                    <a:pt x="70639" y="69421"/>
                    <a:pt x="70639" y="87641"/>
                  </a:cubicBezTo>
                  <a:cubicBezTo>
                    <a:pt x="70639" y="100547"/>
                    <a:pt x="61806" y="110669"/>
                    <a:pt x="42122" y="110669"/>
                  </a:cubicBezTo>
                  <a:cubicBezTo>
                    <a:pt x="20923" y="110669"/>
                    <a:pt x="11838" y="96245"/>
                    <a:pt x="7043" y="74736"/>
                  </a:cubicBezTo>
                  <a:cubicBezTo>
                    <a:pt x="6286" y="71446"/>
                    <a:pt x="6033" y="70434"/>
                    <a:pt x="3509" y="70434"/>
                  </a:cubicBezTo>
                  <a:cubicBezTo>
                    <a:pt x="229" y="70434"/>
                    <a:pt x="229" y="72205"/>
                    <a:pt x="229" y="76760"/>
                  </a:cubicBezTo>
                  <a:lnTo>
                    <a:pt x="229" y="110163"/>
                  </a:lnTo>
                  <a:cubicBezTo>
                    <a:pt x="229" y="114465"/>
                    <a:pt x="229" y="116236"/>
                    <a:pt x="3005" y="116236"/>
                  </a:cubicBezTo>
                  <a:cubicBezTo>
                    <a:pt x="4267" y="116236"/>
                    <a:pt x="4519" y="115983"/>
                    <a:pt x="9314" y="111175"/>
                  </a:cubicBezTo>
                  <a:cubicBezTo>
                    <a:pt x="9819" y="110669"/>
                    <a:pt x="9819" y="110163"/>
                    <a:pt x="14361" y="105355"/>
                  </a:cubicBezTo>
                  <a:cubicBezTo>
                    <a:pt x="25465" y="115983"/>
                    <a:pt x="36822" y="116236"/>
                    <a:pt x="42122" y="116236"/>
                  </a:cubicBezTo>
                  <a:cubicBezTo>
                    <a:pt x="71144" y="116236"/>
                    <a:pt x="82753" y="99281"/>
                    <a:pt x="82753" y="81062"/>
                  </a:cubicBezTo>
                  <a:cubicBezTo>
                    <a:pt x="82753" y="67650"/>
                    <a:pt x="75182" y="60059"/>
                    <a:pt x="72153" y="57022"/>
                  </a:cubicBezTo>
                  <a:cubicBezTo>
                    <a:pt x="63825" y="48924"/>
                    <a:pt x="53983" y="46900"/>
                    <a:pt x="43383" y="44875"/>
                  </a:cubicBezTo>
                  <a:cubicBezTo>
                    <a:pt x="29251" y="42092"/>
                    <a:pt x="12342" y="38802"/>
                    <a:pt x="12342" y="24125"/>
                  </a:cubicBezTo>
                  <a:cubicBezTo>
                    <a:pt x="12342" y="15269"/>
                    <a:pt x="18904" y="4893"/>
                    <a:pt x="40607" y="4893"/>
                  </a:cubicBezTo>
                  <a:cubicBezTo>
                    <a:pt x="68368" y="4893"/>
                    <a:pt x="69630" y="27668"/>
                    <a:pt x="70134" y="35513"/>
                  </a:cubicBezTo>
                  <a:cubicBezTo>
                    <a:pt x="70387" y="37790"/>
                    <a:pt x="72658" y="37790"/>
                    <a:pt x="73163" y="37790"/>
                  </a:cubicBezTo>
                  <a:cubicBezTo>
                    <a:pt x="76444" y="37790"/>
                    <a:pt x="76444" y="36525"/>
                    <a:pt x="76444" y="31717"/>
                  </a:cubicBezTo>
                  <a:lnTo>
                    <a:pt x="76444" y="6159"/>
                  </a:lnTo>
                  <a:cubicBezTo>
                    <a:pt x="76444" y="1857"/>
                    <a:pt x="76444" y="85"/>
                    <a:pt x="73668" y="85"/>
                  </a:cubicBezTo>
                  <a:cubicBezTo>
                    <a:pt x="72406" y="85"/>
                    <a:pt x="71901" y="85"/>
                    <a:pt x="68620" y="3122"/>
                  </a:cubicBezTo>
                  <a:cubicBezTo>
                    <a:pt x="67863" y="4134"/>
                    <a:pt x="65339" y="6412"/>
                    <a:pt x="64330" y="7171"/>
                  </a:cubicBezTo>
                  <a:cubicBezTo>
                    <a:pt x="54740" y="85"/>
                    <a:pt x="44393" y="85"/>
                    <a:pt x="40607" y="85"/>
                  </a:cubicBezTo>
                  <a:cubicBezTo>
                    <a:pt x="9819" y="85"/>
                    <a:pt x="229" y="17040"/>
                    <a:pt x="229" y="31211"/>
                  </a:cubicBezTo>
                  <a:cubicBezTo>
                    <a:pt x="229" y="40068"/>
                    <a:pt x="4267" y="47153"/>
                    <a:pt x="11081" y="52720"/>
                  </a:cubicBezTo>
                  <a:cubicBezTo>
                    <a:pt x="19156" y="59299"/>
                    <a:pt x="26223" y="60818"/>
                    <a:pt x="44393" y="64360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08352FAA-5FD0-A694-59A9-803337108FC7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8347826" y="6284819"/>
              <a:ext cx="104227" cy="181184"/>
            </a:xfrm>
            <a:custGeom>
              <a:avLst/>
              <a:gdLst>
                <a:gd name="connsiteX0" fmla="*/ 104462 w 104227"/>
                <a:gd name="connsiteY0" fmla="*/ 51961 h 181184"/>
                <a:gd name="connsiteX1" fmla="*/ 74178 w 104227"/>
                <a:gd name="connsiteY1" fmla="*/ 85 h 181184"/>
                <a:gd name="connsiteX2" fmla="*/ 234 w 104227"/>
                <a:gd name="connsiteY2" fmla="*/ 129395 h 181184"/>
                <a:gd name="connsiteX3" fmla="*/ 30518 w 104227"/>
                <a:gd name="connsiteY3" fmla="*/ 181270 h 181184"/>
                <a:gd name="connsiteX4" fmla="*/ 104462 w 104227"/>
                <a:gd name="connsiteY4" fmla="*/ 51961 h 181184"/>
                <a:gd name="connsiteX5" fmla="*/ 26985 w 104227"/>
                <a:gd name="connsiteY5" fmla="*/ 86629 h 181184"/>
                <a:gd name="connsiteX6" fmla="*/ 46417 w 104227"/>
                <a:gd name="connsiteY6" fmla="*/ 32223 h 181184"/>
                <a:gd name="connsiteX7" fmla="*/ 73925 w 104227"/>
                <a:gd name="connsiteY7" fmla="*/ 5653 h 181184"/>
                <a:gd name="connsiteX8" fmla="*/ 87806 w 104227"/>
                <a:gd name="connsiteY8" fmla="*/ 36272 h 181184"/>
                <a:gd name="connsiteX9" fmla="*/ 79730 w 104227"/>
                <a:gd name="connsiteY9" fmla="*/ 86629 h 181184"/>
                <a:gd name="connsiteX10" fmla="*/ 26985 w 104227"/>
                <a:gd name="connsiteY10" fmla="*/ 86629 h 181184"/>
                <a:gd name="connsiteX11" fmla="*/ 77459 w 104227"/>
                <a:gd name="connsiteY11" fmla="*/ 94727 h 181184"/>
                <a:gd name="connsiteX12" fmla="*/ 59793 w 104227"/>
                <a:gd name="connsiteY12" fmla="*/ 146096 h 181184"/>
                <a:gd name="connsiteX13" fmla="*/ 30518 w 104227"/>
                <a:gd name="connsiteY13" fmla="*/ 175703 h 181184"/>
                <a:gd name="connsiteX14" fmla="*/ 16891 w 104227"/>
                <a:gd name="connsiteY14" fmla="*/ 144831 h 181184"/>
                <a:gd name="connsiteX15" fmla="*/ 24966 w 104227"/>
                <a:gd name="connsiteY15" fmla="*/ 94727 h 181184"/>
                <a:gd name="connsiteX16" fmla="*/ 77459 w 104227"/>
                <a:gd name="connsiteY16" fmla="*/ 94727 h 18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227" h="181184">
                  <a:moveTo>
                    <a:pt x="104462" y="51961"/>
                  </a:moveTo>
                  <a:cubicBezTo>
                    <a:pt x="104462" y="35260"/>
                    <a:pt x="99919" y="85"/>
                    <a:pt x="74178" y="85"/>
                  </a:cubicBezTo>
                  <a:cubicBezTo>
                    <a:pt x="39099" y="85"/>
                    <a:pt x="234" y="71446"/>
                    <a:pt x="234" y="129395"/>
                  </a:cubicBezTo>
                  <a:cubicBezTo>
                    <a:pt x="234" y="153181"/>
                    <a:pt x="7553" y="181270"/>
                    <a:pt x="30518" y="181270"/>
                  </a:cubicBezTo>
                  <a:cubicBezTo>
                    <a:pt x="66102" y="181270"/>
                    <a:pt x="104462" y="108644"/>
                    <a:pt x="104462" y="51961"/>
                  </a:cubicBezTo>
                  <a:close/>
                  <a:moveTo>
                    <a:pt x="26985" y="86629"/>
                  </a:moveTo>
                  <a:cubicBezTo>
                    <a:pt x="31275" y="70434"/>
                    <a:pt x="36323" y="50190"/>
                    <a:pt x="46417" y="32223"/>
                  </a:cubicBezTo>
                  <a:cubicBezTo>
                    <a:pt x="53231" y="19823"/>
                    <a:pt x="62569" y="5653"/>
                    <a:pt x="73925" y="5653"/>
                  </a:cubicBezTo>
                  <a:cubicBezTo>
                    <a:pt x="86291" y="5653"/>
                    <a:pt x="87806" y="21848"/>
                    <a:pt x="87806" y="36272"/>
                  </a:cubicBezTo>
                  <a:cubicBezTo>
                    <a:pt x="87806" y="48671"/>
                    <a:pt x="85787" y="61577"/>
                    <a:pt x="79730" y="86629"/>
                  </a:cubicBezTo>
                  <a:lnTo>
                    <a:pt x="26985" y="86629"/>
                  </a:lnTo>
                  <a:close/>
                  <a:moveTo>
                    <a:pt x="77459" y="94727"/>
                  </a:moveTo>
                  <a:cubicBezTo>
                    <a:pt x="74683" y="106367"/>
                    <a:pt x="69383" y="127876"/>
                    <a:pt x="59793" y="146096"/>
                  </a:cubicBezTo>
                  <a:cubicBezTo>
                    <a:pt x="50960" y="163303"/>
                    <a:pt x="41370" y="175703"/>
                    <a:pt x="30518" y="175703"/>
                  </a:cubicBezTo>
                  <a:cubicBezTo>
                    <a:pt x="22190" y="175703"/>
                    <a:pt x="16891" y="168364"/>
                    <a:pt x="16891" y="144831"/>
                  </a:cubicBezTo>
                  <a:cubicBezTo>
                    <a:pt x="16891" y="134203"/>
                    <a:pt x="18405" y="119526"/>
                    <a:pt x="24966" y="94727"/>
                  </a:cubicBezTo>
                  <a:lnTo>
                    <a:pt x="77459" y="9472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A40F503B-524A-E603-F004-4185D1BBB212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8464885" y="6383559"/>
              <a:ext cx="81968" cy="121160"/>
            </a:xfrm>
            <a:custGeom>
              <a:avLst/>
              <a:gdLst>
                <a:gd name="connsiteX0" fmla="*/ 82208 w 81968"/>
                <a:gd name="connsiteY0" fmla="*/ 61199 h 121160"/>
                <a:gd name="connsiteX1" fmla="*/ 71785 w 81968"/>
                <a:gd name="connsiteY1" fmla="*/ 15321 h 121160"/>
                <a:gd name="connsiteX2" fmla="*/ 41223 w 81968"/>
                <a:gd name="connsiteY2" fmla="*/ 87 h 121160"/>
                <a:gd name="connsiteX3" fmla="*/ 239 w 81968"/>
                <a:gd name="connsiteY3" fmla="*/ 61199 h 121160"/>
                <a:gd name="connsiteX4" fmla="*/ 41223 w 81968"/>
                <a:gd name="connsiteY4" fmla="*/ 121248 h 121160"/>
                <a:gd name="connsiteX5" fmla="*/ 82208 w 81968"/>
                <a:gd name="connsiteY5" fmla="*/ 61199 h 121160"/>
                <a:gd name="connsiteX6" fmla="*/ 41223 w 81968"/>
                <a:gd name="connsiteY6" fmla="*/ 116288 h 121160"/>
                <a:gd name="connsiteX7" fmla="*/ 18788 w 81968"/>
                <a:gd name="connsiteY7" fmla="*/ 96980 h 121160"/>
                <a:gd name="connsiteX8" fmla="*/ 16315 w 81968"/>
                <a:gd name="connsiteY8" fmla="*/ 58896 h 121160"/>
                <a:gd name="connsiteX9" fmla="*/ 18965 w 81968"/>
                <a:gd name="connsiteY9" fmla="*/ 22760 h 121160"/>
                <a:gd name="connsiteX10" fmla="*/ 41223 w 81968"/>
                <a:gd name="connsiteY10" fmla="*/ 5047 h 121160"/>
                <a:gd name="connsiteX11" fmla="*/ 63129 w 81968"/>
                <a:gd name="connsiteY11" fmla="*/ 21166 h 121160"/>
                <a:gd name="connsiteX12" fmla="*/ 66132 w 81968"/>
                <a:gd name="connsiteY12" fmla="*/ 58896 h 121160"/>
                <a:gd name="connsiteX13" fmla="*/ 63835 w 81968"/>
                <a:gd name="connsiteY13" fmla="*/ 96272 h 121160"/>
                <a:gd name="connsiteX14" fmla="*/ 41223 w 81968"/>
                <a:gd name="connsiteY14" fmla="*/ 116288 h 12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968" h="121160">
                  <a:moveTo>
                    <a:pt x="82208" y="61199"/>
                  </a:moveTo>
                  <a:cubicBezTo>
                    <a:pt x="82208" y="41714"/>
                    <a:pt x="79911" y="27720"/>
                    <a:pt x="71785" y="15321"/>
                  </a:cubicBezTo>
                  <a:cubicBezTo>
                    <a:pt x="66309" y="7172"/>
                    <a:pt x="55356" y="87"/>
                    <a:pt x="41223" y="87"/>
                  </a:cubicBezTo>
                  <a:cubicBezTo>
                    <a:pt x="239" y="87"/>
                    <a:pt x="239" y="48445"/>
                    <a:pt x="239" y="61199"/>
                  </a:cubicBezTo>
                  <a:cubicBezTo>
                    <a:pt x="239" y="73953"/>
                    <a:pt x="239" y="121248"/>
                    <a:pt x="41223" y="121248"/>
                  </a:cubicBezTo>
                  <a:cubicBezTo>
                    <a:pt x="82208" y="121248"/>
                    <a:pt x="82208" y="73953"/>
                    <a:pt x="82208" y="61199"/>
                  </a:cubicBezTo>
                  <a:close/>
                  <a:moveTo>
                    <a:pt x="41223" y="116288"/>
                  </a:moveTo>
                  <a:cubicBezTo>
                    <a:pt x="33097" y="116288"/>
                    <a:pt x="22321" y="111505"/>
                    <a:pt x="18788" y="96980"/>
                  </a:cubicBezTo>
                  <a:cubicBezTo>
                    <a:pt x="16315" y="86529"/>
                    <a:pt x="16315" y="72004"/>
                    <a:pt x="16315" y="58896"/>
                  </a:cubicBezTo>
                  <a:cubicBezTo>
                    <a:pt x="16315" y="45965"/>
                    <a:pt x="16315" y="32503"/>
                    <a:pt x="18965" y="22760"/>
                  </a:cubicBezTo>
                  <a:cubicBezTo>
                    <a:pt x="22674" y="8767"/>
                    <a:pt x="33980" y="5047"/>
                    <a:pt x="41223" y="5047"/>
                  </a:cubicBezTo>
                  <a:cubicBezTo>
                    <a:pt x="50763" y="5047"/>
                    <a:pt x="59949" y="10892"/>
                    <a:pt x="63129" y="21166"/>
                  </a:cubicBezTo>
                  <a:cubicBezTo>
                    <a:pt x="65955" y="30731"/>
                    <a:pt x="66132" y="43485"/>
                    <a:pt x="66132" y="58896"/>
                  </a:cubicBezTo>
                  <a:cubicBezTo>
                    <a:pt x="66132" y="72004"/>
                    <a:pt x="66132" y="85112"/>
                    <a:pt x="63835" y="96272"/>
                  </a:cubicBezTo>
                  <a:cubicBezTo>
                    <a:pt x="60302" y="112391"/>
                    <a:pt x="48290" y="116288"/>
                    <a:pt x="41223" y="116288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7F050511-C020-531D-DE27-E2BE38DF35C0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8583299" y="6273432"/>
              <a:ext cx="58549" cy="253051"/>
            </a:xfrm>
            <a:custGeom>
              <a:avLst/>
              <a:gdLst>
                <a:gd name="connsiteX0" fmla="*/ 58793 w 58549"/>
                <a:gd name="connsiteY0" fmla="*/ 126611 h 253051"/>
                <a:gd name="connsiteX1" fmla="*/ 42136 w 58549"/>
                <a:gd name="connsiteY1" fmla="*/ 47659 h 253051"/>
                <a:gd name="connsiteX2" fmla="*/ 2767 w 58549"/>
                <a:gd name="connsiteY2" fmla="*/ 85 h 253051"/>
                <a:gd name="connsiteX3" fmla="*/ 243 w 58549"/>
                <a:gd name="connsiteY3" fmla="*/ 2616 h 253051"/>
                <a:gd name="connsiteX4" fmla="*/ 5038 w 58549"/>
                <a:gd name="connsiteY4" fmla="*/ 8436 h 253051"/>
                <a:gd name="connsiteX5" fmla="*/ 44155 w 58549"/>
                <a:gd name="connsiteY5" fmla="*/ 126611 h 253051"/>
                <a:gd name="connsiteX6" fmla="*/ 3524 w 58549"/>
                <a:gd name="connsiteY6" fmla="*/ 246304 h 253051"/>
                <a:gd name="connsiteX7" fmla="*/ 243 w 58549"/>
                <a:gd name="connsiteY7" fmla="*/ 250606 h 253051"/>
                <a:gd name="connsiteX8" fmla="*/ 2767 w 58549"/>
                <a:gd name="connsiteY8" fmla="*/ 253137 h 253051"/>
                <a:gd name="connsiteX9" fmla="*/ 42894 w 58549"/>
                <a:gd name="connsiteY9" fmla="*/ 203792 h 253051"/>
                <a:gd name="connsiteX10" fmla="*/ 58793 w 58549"/>
                <a:gd name="connsiteY10" fmla="*/ 126611 h 25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49" h="253051">
                  <a:moveTo>
                    <a:pt x="58793" y="126611"/>
                  </a:moveTo>
                  <a:cubicBezTo>
                    <a:pt x="58793" y="106873"/>
                    <a:pt x="56017" y="76254"/>
                    <a:pt x="42136" y="47659"/>
                  </a:cubicBezTo>
                  <a:cubicBezTo>
                    <a:pt x="26994" y="16534"/>
                    <a:pt x="5291" y="85"/>
                    <a:pt x="2767" y="85"/>
                  </a:cubicBezTo>
                  <a:cubicBezTo>
                    <a:pt x="1253" y="85"/>
                    <a:pt x="243" y="1098"/>
                    <a:pt x="243" y="2616"/>
                  </a:cubicBezTo>
                  <a:cubicBezTo>
                    <a:pt x="243" y="3375"/>
                    <a:pt x="243" y="3881"/>
                    <a:pt x="5038" y="8436"/>
                  </a:cubicBezTo>
                  <a:cubicBezTo>
                    <a:pt x="29770" y="33488"/>
                    <a:pt x="44155" y="73723"/>
                    <a:pt x="44155" y="126611"/>
                  </a:cubicBezTo>
                  <a:cubicBezTo>
                    <a:pt x="44155" y="169883"/>
                    <a:pt x="34818" y="214420"/>
                    <a:pt x="3524" y="246304"/>
                  </a:cubicBezTo>
                  <a:cubicBezTo>
                    <a:pt x="243" y="249341"/>
                    <a:pt x="243" y="249847"/>
                    <a:pt x="243" y="250606"/>
                  </a:cubicBezTo>
                  <a:cubicBezTo>
                    <a:pt x="243" y="252124"/>
                    <a:pt x="1253" y="253137"/>
                    <a:pt x="2767" y="253137"/>
                  </a:cubicBezTo>
                  <a:cubicBezTo>
                    <a:pt x="5291" y="253137"/>
                    <a:pt x="28004" y="235929"/>
                    <a:pt x="42894" y="203792"/>
                  </a:cubicBezTo>
                  <a:cubicBezTo>
                    <a:pt x="55764" y="175956"/>
                    <a:pt x="58793" y="147867"/>
                    <a:pt x="58793" y="126611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278B9580-74F5-AAFF-14C4-02E6F35EE3B6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8791893" y="5922712"/>
              <a:ext cx="124164" cy="607069"/>
            </a:xfrm>
            <a:custGeom>
              <a:avLst/>
              <a:gdLst>
                <a:gd name="connsiteX0" fmla="*/ 124415 w 124164"/>
                <a:gd name="connsiteY0" fmla="*/ 604604 h 607069"/>
                <a:gd name="connsiteX1" fmla="*/ 123405 w 124164"/>
                <a:gd name="connsiteY1" fmla="*/ 602326 h 607069"/>
                <a:gd name="connsiteX2" fmla="*/ 80251 w 124164"/>
                <a:gd name="connsiteY2" fmla="*/ 548679 h 607069"/>
                <a:gd name="connsiteX3" fmla="*/ 21197 w 124164"/>
                <a:gd name="connsiteY3" fmla="*/ 303726 h 607069"/>
                <a:gd name="connsiteX4" fmla="*/ 71922 w 124164"/>
                <a:gd name="connsiteY4" fmla="*/ 72437 h 607069"/>
                <a:gd name="connsiteX5" fmla="*/ 123658 w 124164"/>
                <a:gd name="connsiteY5" fmla="*/ 4619 h 607069"/>
                <a:gd name="connsiteX6" fmla="*/ 124415 w 124164"/>
                <a:gd name="connsiteY6" fmla="*/ 2595 h 607069"/>
                <a:gd name="connsiteX7" fmla="*/ 119115 w 124164"/>
                <a:gd name="connsiteY7" fmla="*/ 65 h 607069"/>
                <a:gd name="connsiteX8" fmla="*/ 111292 w 124164"/>
                <a:gd name="connsiteY8" fmla="*/ 3860 h 607069"/>
                <a:gd name="connsiteX9" fmla="*/ 250 w 124164"/>
                <a:gd name="connsiteY9" fmla="*/ 303473 h 607069"/>
                <a:gd name="connsiteX10" fmla="*/ 87064 w 124164"/>
                <a:gd name="connsiteY10" fmla="*/ 578792 h 607069"/>
                <a:gd name="connsiteX11" fmla="*/ 112049 w 124164"/>
                <a:gd name="connsiteY11" fmla="*/ 604097 h 607069"/>
                <a:gd name="connsiteX12" fmla="*/ 119115 w 124164"/>
                <a:gd name="connsiteY12" fmla="*/ 607134 h 607069"/>
                <a:gd name="connsiteX13" fmla="*/ 124415 w 124164"/>
                <a:gd name="connsiteY13" fmla="*/ 604604 h 60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164" h="607069">
                  <a:moveTo>
                    <a:pt x="124415" y="604604"/>
                  </a:moveTo>
                  <a:cubicBezTo>
                    <a:pt x="124415" y="603591"/>
                    <a:pt x="123910" y="603085"/>
                    <a:pt x="123405" y="602326"/>
                  </a:cubicBezTo>
                  <a:cubicBezTo>
                    <a:pt x="114068" y="592963"/>
                    <a:pt x="97159" y="576009"/>
                    <a:pt x="80251" y="548679"/>
                  </a:cubicBezTo>
                  <a:cubicBezTo>
                    <a:pt x="39619" y="483392"/>
                    <a:pt x="21197" y="401151"/>
                    <a:pt x="21197" y="303726"/>
                  </a:cubicBezTo>
                  <a:cubicBezTo>
                    <a:pt x="21197" y="235655"/>
                    <a:pt x="30282" y="147846"/>
                    <a:pt x="71922" y="72437"/>
                  </a:cubicBezTo>
                  <a:cubicBezTo>
                    <a:pt x="91859" y="36504"/>
                    <a:pt x="112554" y="15754"/>
                    <a:pt x="123658" y="4619"/>
                  </a:cubicBezTo>
                  <a:cubicBezTo>
                    <a:pt x="124415" y="3860"/>
                    <a:pt x="124415" y="3354"/>
                    <a:pt x="124415" y="2595"/>
                  </a:cubicBezTo>
                  <a:cubicBezTo>
                    <a:pt x="124415" y="65"/>
                    <a:pt x="122648" y="65"/>
                    <a:pt x="119115" y="65"/>
                  </a:cubicBezTo>
                  <a:cubicBezTo>
                    <a:pt x="115582" y="65"/>
                    <a:pt x="115077" y="65"/>
                    <a:pt x="111292" y="3860"/>
                  </a:cubicBezTo>
                  <a:cubicBezTo>
                    <a:pt x="26749" y="81041"/>
                    <a:pt x="250" y="196938"/>
                    <a:pt x="250" y="303473"/>
                  </a:cubicBezTo>
                  <a:cubicBezTo>
                    <a:pt x="250" y="402922"/>
                    <a:pt x="22963" y="503130"/>
                    <a:pt x="87064" y="578792"/>
                  </a:cubicBezTo>
                  <a:cubicBezTo>
                    <a:pt x="92112" y="584613"/>
                    <a:pt x="101702" y="594988"/>
                    <a:pt x="112049" y="604097"/>
                  </a:cubicBezTo>
                  <a:cubicBezTo>
                    <a:pt x="115077" y="607134"/>
                    <a:pt x="115582" y="607134"/>
                    <a:pt x="119115" y="607134"/>
                  </a:cubicBezTo>
                  <a:cubicBezTo>
                    <a:pt x="122648" y="607134"/>
                    <a:pt x="124415" y="607134"/>
                    <a:pt x="124415" y="60460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F6787910-CAF1-B9BA-47EA-40C1788A664F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8947633" y="6121108"/>
              <a:ext cx="83281" cy="168531"/>
            </a:xfrm>
            <a:custGeom>
              <a:avLst/>
              <a:gdLst>
                <a:gd name="connsiteX0" fmla="*/ 51993 w 83281"/>
                <a:gd name="connsiteY0" fmla="*/ 6658 h 168531"/>
                <a:gd name="connsiteX1" fmla="*/ 46188 w 83281"/>
                <a:gd name="connsiteY1" fmla="*/ 79 h 168531"/>
                <a:gd name="connsiteX2" fmla="*/ 258 w 83281"/>
                <a:gd name="connsiteY2" fmla="*/ 16274 h 168531"/>
                <a:gd name="connsiteX3" fmla="*/ 258 w 83281"/>
                <a:gd name="connsiteY3" fmla="*/ 24118 h 168531"/>
                <a:gd name="connsiteX4" fmla="*/ 33318 w 83281"/>
                <a:gd name="connsiteY4" fmla="*/ 17539 h 168531"/>
                <a:gd name="connsiteX5" fmla="*/ 33318 w 83281"/>
                <a:gd name="connsiteY5" fmla="*/ 148620 h 168531"/>
                <a:gd name="connsiteX6" fmla="*/ 9847 w 83281"/>
                <a:gd name="connsiteY6" fmla="*/ 160766 h 168531"/>
                <a:gd name="connsiteX7" fmla="*/ 1772 w 83281"/>
                <a:gd name="connsiteY7" fmla="*/ 160766 h 168531"/>
                <a:gd name="connsiteX8" fmla="*/ 1772 w 83281"/>
                <a:gd name="connsiteY8" fmla="*/ 168611 h 168531"/>
                <a:gd name="connsiteX9" fmla="*/ 42655 w 83281"/>
                <a:gd name="connsiteY9" fmla="*/ 167851 h 168531"/>
                <a:gd name="connsiteX10" fmla="*/ 83539 w 83281"/>
                <a:gd name="connsiteY10" fmla="*/ 168611 h 168531"/>
                <a:gd name="connsiteX11" fmla="*/ 83539 w 83281"/>
                <a:gd name="connsiteY11" fmla="*/ 160766 h 168531"/>
                <a:gd name="connsiteX12" fmla="*/ 75463 w 83281"/>
                <a:gd name="connsiteY12" fmla="*/ 160766 h 168531"/>
                <a:gd name="connsiteX13" fmla="*/ 51993 w 83281"/>
                <a:gd name="connsiteY13" fmla="*/ 148620 h 168531"/>
                <a:gd name="connsiteX14" fmla="*/ 51993 w 83281"/>
                <a:gd name="connsiteY14" fmla="*/ 6658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281" h="168531">
                  <a:moveTo>
                    <a:pt x="51993" y="6658"/>
                  </a:moveTo>
                  <a:cubicBezTo>
                    <a:pt x="51993" y="585"/>
                    <a:pt x="51993" y="79"/>
                    <a:pt x="46188" y="79"/>
                  </a:cubicBezTo>
                  <a:cubicBezTo>
                    <a:pt x="30542" y="16274"/>
                    <a:pt x="8333" y="16274"/>
                    <a:pt x="258" y="16274"/>
                  </a:cubicBezTo>
                  <a:lnTo>
                    <a:pt x="258" y="24118"/>
                  </a:lnTo>
                  <a:cubicBezTo>
                    <a:pt x="5305" y="24118"/>
                    <a:pt x="20195" y="24118"/>
                    <a:pt x="33318" y="17539"/>
                  </a:cubicBezTo>
                  <a:lnTo>
                    <a:pt x="33318" y="148620"/>
                  </a:lnTo>
                  <a:cubicBezTo>
                    <a:pt x="33318" y="157729"/>
                    <a:pt x="32560" y="160766"/>
                    <a:pt x="9847" y="160766"/>
                  </a:cubicBezTo>
                  <a:lnTo>
                    <a:pt x="1772" y="160766"/>
                  </a:lnTo>
                  <a:lnTo>
                    <a:pt x="1772" y="168611"/>
                  </a:lnTo>
                  <a:cubicBezTo>
                    <a:pt x="10605" y="167851"/>
                    <a:pt x="32560" y="167851"/>
                    <a:pt x="42655" y="167851"/>
                  </a:cubicBezTo>
                  <a:cubicBezTo>
                    <a:pt x="52750" y="167851"/>
                    <a:pt x="74706" y="167851"/>
                    <a:pt x="83539" y="168611"/>
                  </a:cubicBezTo>
                  <a:lnTo>
                    <a:pt x="83539" y="160766"/>
                  </a:lnTo>
                  <a:lnTo>
                    <a:pt x="75463" y="160766"/>
                  </a:lnTo>
                  <a:cubicBezTo>
                    <a:pt x="52750" y="160766"/>
                    <a:pt x="51993" y="157982"/>
                    <a:pt x="51993" y="148620"/>
                  </a:cubicBezTo>
                  <a:lnTo>
                    <a:pt x="51993" y="665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DB18CB79-7BF0-0803-CAC7-86D9AF84A66F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9121569" y="6142111"/>
              <a:ext cx="167824" cy="168531"/>
            </a:xfrm>
            <a:custGeom>
              <a:avLst/>
              <a:gdLst>
                <a:gd name="connsiteX0" fmla="*/ 89350 w 167824"/>
                <a:gd name="connsiteY0" fmla="*/ 89406 h 168531"/>
                <a:gd name="connsiteX1" fmla="*/ 159761 w 167824"/>
                <a:gd name="connsiteY1" fmla="*/ 89406 h 168531"/>
                <a:gd name="connsiteX2" fmla="*/ 168089 w 167824"/>
                <a:gd name="connsiteY2" fmla="*/ 84345 h 168531"/>
                <a:gd name="connsiteX3" fmla="*/ 159761 w 167824"/>
                <a:gd name="connsiteY3" fmla="*/ 79284 h 168531"/>
                <a:gd name="connsiteX4" fmla="*/ 89350 w 167824"/>
                <a:gd name="connsiteY4" fmla="*/ 79284 h 168531"/>
                <a:gd name="connsiteX5" fmla="*/ 89350 w 167824"/>
                <a:gd name="connsiteY5" fmla="*/ 8429 h 168531"/>
                <a:gd name="connsiteX6" fmla="*/ 84303 w 167824"/>
                <a:gd name="connsiteY6" fmla="*/ 79 h 168531"/>
                <a:gd name="connsiteX7" fmla="*/ 79256 w 167824"/>
                <a:gd name="connsiteY7" fmla="*/ 8429 h 168531"/>
                <a:gd name="connsiteX8" fmla="*/ 79256 w 167824"/>
                <a:gd name="connsiteY8" fmla="*/ 79284 h 168531"/>
                <a:gd name="connsiteX9" fmla="*/ 8593 w 167824"/>
                <a:gd name="connsiteY9" fmla="*/ 79284 h 168531"/>
                <a:gd name="connsiteX10" fmla="*/ 265 w 167824"/>
                <a:gd name="connsiteY10" fmla="*/ 84345 h 168531"/>
                <a:gd name="connsiteX11" fmla="*/ 8593 w 167824"/>
                <a:gd name="connsiteY11" fmla="*/ 89406 h 168531"/>
                <a:gd name="connsiteX12" fmla="*/ 79256 w 167824"/>
                <a:gd name="connsiteY12" fmla="*/ 89406 h 168531"/>
                <a:gd name="connsiteX13" fmla="*/ 79256 w 167824"/>
                <a:gd name="connsiteY13" fmla="*/ 160260 h 168531"/>
                <a:gd name="connsiteX14" fmla="*/ 84303 w 167824"/>
                <a:gd name="connsiteY14" fmla="*/ 168611 h 168531"/>
                <a:gd name="connsiteX15" fmla="*/ 89350 w 167824"/>
                <a:gd name="connsiteY15" fmla="*/ 160260 h 168531"/>
                <a:gd name="connsiteX16" fmla="*/ 89350 w 167824"/>
                <a:gd name="connsiteY16" fmla="*/ 89406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824" h="168531">
                  <a:moveTo>
                    <a:pt x="89350" y="89406"/>
                  </a:moveTo>
                  <a:lnTo>
                    <a:pt x="159761" y="89406"/>
                  </a:lnTo>
                  <a:cubicBezTo>
                    <a:pt x="163294" y="89406"/>
                    <a:pt x="168089" y="89406"/>
                    <a:pt x="168089" y="84345"/>
                  </a:cubicBezTo>
                  <a:cubicBezTo>
                    <a:pt x="168089" y="79284"/>
                    <a:pt x="163294" y="79284"/>
                    <a:pt x="159761" y="79284"/>
                  </a:cubicBezTo>
                  <a:lnTo>
                    <a:pt x="89350" y="79284"/>
                  </a:lnTo>
                  <a:lnTo>
                    <a:pt x="89350" y="8429"/>
                  </a:lnTo>
                  <a:cubicBezTo>
                    <a:pt x="89350" y="4887"/>
                    <a:pt x="89350" y="79"/>
                    <a:pt x="84303" y="79"/>
                  </a:cubicBezTo>
                  <a:cubicBezTo>
                    <a:pt x="79256" y="79"/>
                    <a:pt x="79256" y="4887"/>
                    <a:pt x="79256" y="8429"/>
                  </a:cubicBezTo>
                  <a:lnTo>
                    <a:pt x="79256" y="79284"/>
                  </a:lnTo>
                  <a:lnTo>
                    <a:pt x="8593" y="79284"/>
                  </a:lnTo>
                  <a:cubicBezTo>
                    <a:pt x="5060" y="79284"/>
                    <a:pt x="265" y="79284"/>
                    <a:pt x="265" y="84345"/>
                  </a:cubicBezTo>
                  <a:cubicBezTo>
                    <a:pt x="265" y="89406"/>
                    <a:pt x="5060" y="89406"/>
                    <a:pt x="8593" y="89406"/>
                  </a:cubicBezTo>
                  <a:lnTo>
                    <a:pt x="79256" y="89406"/>
                  </a:lnTo>
                  <a:lnTo>
                    <a:pt x="79256" y="160260"/>
                  </a:lnTo>
                  <a:cubicBezTo>
                    <a:pt x="79256" y="163803"/>
                    <a:pt x="79256" y="168611"/>
                    <a:pt x="84303" y="168611"/>
                  </a:cubicBezTo>
                  <a:cubicBezTo>
                    <a:pt x="89350" y="168611"/>
                    <a:pt x="89350" y="163803"/>
                    <a:pt x="89350" y="160260"/>
                  </a:cubicBezTo>
                  <a:lnTo>
                    <a:pt x="89350" y="894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95097BEC-9378-17F6-4B3F-7F20B10A3113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9364345" y="6177791"/>
              <a:ext cx="132492" cy="166254"/>
            </a:xfrm>
            <a:custGeom>
              <a:avLst/>
              <a:gdLst>
                <a:gd name="connsiteX0" fmla="*/ 6079 w 132492"/>
                <a:gd name="connsiteY0" fmla="*/ 47652 h 166254"/>
                <a:gd name="connsiteX1" fmla="*/ 46205 w 132492"/>
                <a:gd name="connsiteY1" fmla="*/ 18298 h 166254"/>
                <a:gd name="connsiteX2" fmla="*/ 87089 w 132492"/>
                <a:gd name="connsiteY2" fmla="*/ 82573 h 166254"/>
                <a:gd name="connsiteX3" fmla="*/ 84061 w 132492"/>
                <a:gd name="connsiteY3" fmla="*/ 107372 h 166254"/>
                <a:gd name="connsiteX4" fmla="*/ 70937 w 132492"/>
                <a:gd name="connsiteY4" fmla="*/ 161778 h 166254"/>
                <a:gd name="connsiteX5" fmla="*/ 74218 w 132492"/>
                <a:gd name="connsiteY5" fmla="*/ 166333 h 166254"/>
                <a:gd name="connsiteX6" fmla="*/ 82294 w 132492"/>
                <a:gd name="connsiteY6" fmla="*/ 151150 h 166254"/>
                <a:gd name="connsiteX7" fmla="*/ 91632 w 132492"/>
                <a:gd name="connsiteY7" fmla="*/ 107625 h 166254"/>
                <a:gd name="connsiteX8" fmla="*/ 93650 w 132492"/>
                <a:gd name="connsiteY8" fmla="*/ 97756 h 166254"/>
                <a:gd name="connsiteX9" fmla="*/ 127972 w 132492"/>
                <a:gd name="connsiteY9" fmla="*/ 15009 h 166254"/>
                <a:gd name="connsiteX10" fmla="*/ 132767 w 132492"/>
                <a:gd name="connsiteY10" fmla="*/ 5393 h 166254"/>
                <a:gd name="connsiteX11" fmla="*/ 129739 w 132492"/>
                <a:gd name="connsiteY11" fmla="*/ 2862 h 166254"/>
                <a:gd name="connsiteX12" fmla="*/ 126711 w 132492"/>
                <a:gd name="connsiteY12" fmla="*/ 4634 h 166254"/>
                <a:gd name="connsiteX13" fmla="*/ 93398 w 132492"/>
                <a:gd name="connsiteY13" fmla="*/ 79537 h 166254"/>
                <a:gd name="connsiteX14" fmla="*/ 83051 w 132492"/>
                <a:gd name="connsiteY14" fmla="*/ 27914 h 166254"/>
                <a:gd name="connsiteX15" fmla="*/ 49486 w 132492"/>
                <a:gd name="connsiteY15" fmla="*/ 79 h 166254"/>
                <a:gd name="connsiteX16" fmla="*/ 275 w 132492"/>
                <a:gd name="connsiteY16" fmla="*/ 46387 h 166254"/>
                <a:gd name="connsiteX17" fmla="*/ 5070 w 132492"/>
                <a:gd name="connsiteY17" fmla="*/ 48917 h 166254"/>
                <a:gd name="connsiteX18" fmla="*/ 6079 w 132492"/>
                <a:gd name="connsiteY18" fmla="*/ 47652 h 16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492" h="166254">
                  <a:moveTo>
                    <a:pt x="6079" y="47652"/>
                  </a:moveTo>
                  <a:cubicBezTo>
                    <a:pt x="15921" y="18551"/>
                    <a:pt x="43429" y="18298"/>
                    <a:pt x="46205" y="18298"/>
                  </a:cubicBezTo>
                  <a:cubicBezTo>
                    <a:pt x="84313" y="18298"/>
                    <a:pt x="87089" y="62582"/>
                    <a:pt x="87089" y="82573"/>
                  </a:cubicBezTo>
                  <a:cubicBezTo>
                    <a:pt x="87089" y="98009"/>
                    <a:pt x="85827" y="102311"/>
                    <a:pt x="84061" y="107372"/>
                  </a:cubicBezTo>
                  <a:cubicBezTo>
                    <a:pt x="78508" y="125845"/>
                    <a:pt x="70937" y="155199"/>
                    <a:pt x="70937" y="161778"/>
                  </a:cubicBezTo>
                  <a:cubicBezTo>
                    <a:pt x="70937" y="164562"/>
                    <a:pt x="72199" y="166333"/>
                    <a:pt x="74218" y="166333"/>
                  </a:cubicBezTo>
                  <a:cubicBezTo>
                    <a:pt x="77499" y="166333"/>
                    <a:pt x="79518" y="160766"/>
                    <a:pt x="82294" y="151150"/>
                  </a:cubicBezTo>
                  <a:cubicBezTo>
                    <a:pt x="88098" y="129894"/>
                    <a:pt x="90622" y="115470"/>
                    <a:pt x="91632" y="107625"/>
                  </a:cubicBezTo>
                  <a:cubicBezTo>
                    <a:pt x="92136" y="104336"/>
                    <a:pt x="92641" y="101046"/>
                    <a:pt x="93650" y="97756"/>
                  </a:cubicBezTo>
                  <a:cubicBezTo>
                    <a:pt x="101726" y="72704"/>
                    <a:pt x="117878" y="35000"/>
                    <a:pt x="127972" y="15009"/>
                  </a:cubicBezTo>
                  <a:cubicBezTo>
                    <a:pt x="129739" y="11972"/>
                    <a:pt x="132767" y="6405"/>
                    <a:pt x="132767" y="5393"/>
                  </a:cubicBezTo>
                  <a:cubicBezTo>
                    <a:pt x="132767" y="2862"/>
                    <a:pt x="130244" y="2862"/>
                    <a:pt x="129739" y="2862"/>
                  </a:cubicBezTo>
                  <a:cubicBezTo>
                    <a:pt x="128982" y="2862"/>
                    <a:pt x="127468" y="2862"/>
                    <a:pt x="126711" y="4634"/>
                  </a:cubicBezTo>
                  <a:cubicBezTo>
                    <a:pt x="113587" y="28673"/>
                    <a:pt x="103493" y="53978"/>
                    <a:pt x="93398" y="79537"/>
                  </a:cubicBezTo>
                  <a:cubicBezTo>
                    <a:pt x="93146" y="71692"/>
                    <a:pt x="92893" y="52460"/>
                    <a:pt x="83051" y="27914"/>
                  </a:cubicBezTo>
                  <a:cubicBezTo>
                    <a:pt x="76994" y="12478"/>
                    <a:pt x="66900" y="79"/>
                    <a:pt x="49486" y="79"/>
                  </a:cubicBezTo>
                  <a:cubicBezTo>
                    <a:pt x="17940" y="79"/>
                    <a:pt x="275" y="38542"/>
                    <a:pt x="275" y="46387"/>
                  </a:cubicBezTo>
                  <a:cubicBezTo>
                    <a:pt x="275" y="48917"/>
                    <a:pt x="2546" y="48917"/>
                    <a:pt x="5070" y="48917"/>
                  </a:cubicBezTo>
                  <a:lnTo>
                    <a:pt x="6079" y="4765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3CBD6903-E354-3102-7172-4BAAA7EBAE23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9515610" y="6067539"/>
              <a:ext cx="78082" cy="117618"/>
            </a:xfrm>
            <a:custGeom>
              <a:avLst/>
              <a:gdLst>
                <a:gd name="connsiteX0" fmla="*/ 78363 w 78082"/>
                <a:gd name="connsiteY0" fmla="*/ 85454 h 117618"/>
                <a:gd name="connsiteX1" fmla="*/ 72356 w 78082"/>
                <a:gd name="connsiteY1" fmla="*/ 85454 h 117618"/>
                <a:gd name="connsiteX2" fmla="*/ 67763 w 78082"/>
                <a:gd name="connsiteY2" fmla="*/ 101573 h 117618"/>
                <a:gd name="connsiteX3" fmla="*/ 50274 w 78082"/>
                <a:gd name="connsiteY3" fmla="*/ 102636 h 117618"/>
                <a:gd name="connsiteX4" fmla="*/ 17769 w 78082"/>
                <a:gd name="connsiteY4" fmla="*/ 102636 h 117618"/>
                <a:gd name="connsiteX5" fmla="*/ 53101 w 78082"/>
                <a:gd name="connsiteY5" fmla="*/ 72877 h 117618"/>
                <a:gd name="connsiteX6" fmla="*/ 78363 w 78082"/>
                <a:gd name="connsiteY6" fmla="*/ 34616 h 117618"/>
                <a:gd name="connsiteX7" fmla="*/ 37025 w 78082"/>
                <a:gd name="connsiteY7" fmla="*/ 74 h 117618"/>
                <a:gd name="connsiteX8" fmla="*/ 280 w 78082"/>
                <a:gd name="connsiteY8" fmla="*/ 31782 h 117618"/>
                <a:gd name="connsiteX9" fmla="*/ 9643 w 78082"/>
                <a:gd name="connsiteY9" fmla="*/ 41701 h 117618"/>
                <a:gd name="connsiteX10" fmla="*/ 19006 w 78082"/>
                <a:gd name="connsiteY10" fmla="*/ 32313 h 117618"/>
                <a:gd name="connsiteX11" fmla="*/ 8583 w 78082"/>
                <a:gd name="connsiteY11" fmla="*/ 22925 h 117618"/>
                <a:gd name="connsiteX12" fmla="*/ 34375 w 78082"/>
                <a:gd name="connsiteY12" fmla="*/ 6451 h 117618"/>
                <a:gd name="connsiteX13" fmla="*/ 61227 w 78082"/>
                <a:gd name="connsiteY13" fmla="*/ 34616 h 117618"/>
                <a:gd name="connsiteX14" fmla="*/ 44621 w 78082"/>
                <a:gd name="connsiteY14" fmla="*/ 68626 h 117618"/>
                <a:gd name="connsiteX15" fmla="*/ 2047 w 78082"/>
                <a:gd name="connsiteY15" fmla="*/ 110784 h 117618"/>
                <a:gd name="connsiteX16" fmla="*/ 280 w 78082"/>
                <a:gd name="connsiteY16" fmla="*/ 117693 h 117618"/>
                <a:gd name="connsiteX17" fmla="*/ 73063 w 78082"/>
                <a:gd name="connsiteY17" fmla="*/ 117693 h 117618"/>
                <a:gd name="connsiteX18" fmla="*/ 78363 w 78082"/>
                <a:gd name="connsiteY18" fmla="*/ 85454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082" h="117618">
                  <a:moveTo>
                    <a:pt x="78363" y="85454"/>
                  </a:moveTo>
                  <a:lnTo>
                    <a:pt x="72356" y="85454"/>
                  </a:lnTo>
                  <a:cubicBezTo>
                    <a:pt x="71826" y="89351"/>
                    <a:pt x="70060" y="99802"/>
                    <a:pt x="67763" y="101573"/>
                  </a:cubicBezTo>
                  <a:cubicBezTo>
                    <a:pt x="66350" y="102636"/>
                    <a:pt x="52747" y="102636"/>
                    <a:pt x="50274" y="102636"/>
                  </a:cubicBezTo>
                  <a:lnTo>
                    <a:pt x="17769" y="102636"/>
                  </a:lnTo>
                  <a:cubicBezTo>
                    <a:pt x="36318" y="86162"/>
                    <a:pt x="42501" y="81203"/>
                    <a:pt x="53101" y="72877"/>
                  </a:cubicBezTo>
                  <a:cubicBezTo>
                    <a:pt x="66173" y="62426"/>
                    <a:pt x="78363" y="51444"/>
                    <a:pt x="78363" y="34616"/>
                  </a:cubicBezTo>
                  <a:cubicBezTo>
                    <a:pt x="78363" y="13183"/>
                    <a:pt x="59637" y="74"/>
                    <a:pt x="37025" y="74"/>
                  </a:cubicBezTo>
                  <a:cubicBezTo>
                    <a:pt x="15120" y="74"/>
                    <a:pt x="280" y="15485"/>
                    <a:pt x="280" y="31782"/>
                  </a:cubicBezTo>
                  <a:cubicBezTo>
                    <a:pt x="280" y="40816"/>
                    <a:pt x="7877" y="41701"/>
                    <a:pt x="9643" y="41701"/>
                  </a:cubicBezTo>
                  <a:cubicBezTo>
                    <a:pt x="13883" y="41701"/>
                    <a:pt x="19006" y="38690"/>
                    <a:pt x="19006" y="32313"/>
                  </a:cubicBezTo>
                  <a:cubicBezTo>
                    <a:pt x="19006" y="29125"/>
                    <a:pt x="17769" y="22925"/>
                    <a:pt x="8583" y="22925"/>
                  </a:cubicBezTo>
                  <a:cubicBezTo>
                    <a:pt x="14060" y="10348"/>
                    <a:pt x="26072" y="6451"/>
                    <a:pt x="34375" y="6451"/>
                  </a:cubicBezTo>
                  <a:cubicBezTo>
                    <a:pt x="52041" y="6451"/>
                    <a:pt x="61227" y="20268"/>
                    <a:pt x="61227" y="34616"/>
                  </a:cubicBezTo>
                  <a:cubicBezTo>
                    <a:pt x="61227" y="50027"/>
                    <a:pt x="50274" y="62249"/>
                    <a:pt x="44621" y="68626"/>
                  </a:cubicBezTo>
                  <a:lnTo>
                    <a:pt x="2047" y="110784"/>
                  </a:lnTo>
                  <a:cubicBezTo>
                    <a:pt x="280" y="112379"/>
                    <a:pt x="280" y="112733"/>
                    <a:pt x="280" y="117693"/>
                  </a:cubicBezTo>
                  <a:lnTo>
                    <a:pt x="73063" y="117693"/>
                  </a:lnTo>
                  <a:lnTo>
                    <a:pt x="78363" y="8545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F1BE8357-1658-7F55-D19C-16996540790E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9628296" y="6111239"/>
              <a:ext cx="104227" cy="181184"/>
            </a:xfrm>
            <a:custGeom>
              <a:avLst/>
              <a:gdLst>
                <a:gd name="connsiteX0" fmla="*/ 104512 w 104227"/>
                <a:gd name="connsiteY0" fmla="*/ 51954 h 181184"/>
                <a:gd name="connsiteX1" fmla="*/ 74228 w 104227"/>
                <a:gd name="connsiteY1" fmla="*/ 79 h 181184"/>
                <a:gd name="connsiteX2" fmla="*/ 285 w 104227"/>
                <a:gd name="connsiteY2" fmla="*/ 129388 h 181184"/>
                <a:gd name="connsiteX3" fmla="*/ 30569 w 104227"/>
                <a:gd name="connsiteY3" fmla="*/ 181263 h 181184"/>
                <a:gd name="connsiteX4" fmla="*/ 104512 w 104227"/>
                <a:gd name="connsiteY4" fmla="*/ 51954 h 181184"/>
                <a:gd name="connsiteX5" fmla="*/ 27036 w 104227"/>
                <a:gd name="connsiteY5" fmla="*/ 86622 h 181184"/>
                <a:gd name="connsiteX6" fmla="*/ 46468 w 104227"/>
                <a:gd name="connsiteY6" fmla="*/ 32216 h 181184"/>
                <a:gd name="connsiteX7" fmla="*/ 73976 w 104227"/>
                <a:gd name="connsiteY7" fmla="*/ 5646 h 181184"/>
                <a:gd name="connsiteX8" fmla="*/ 87856 w 104227"/>
                <a:gd name="connsiteY8" fmla="*/ 36265 h 181184"/>
                <a:gd name="connsiteX9" fmla="*/ 79780 w 104227"/>
                <a:gd name="connsiteY9" fmla="*/ 86622 h 181184"/>
                <a:gd name="connsiteX10" fmla="*/ 27036 w 104227"/>
                <a:gd name="connsiteY10" fmla="*/ 86622 h 181184"/>
                <a:gd name="connsiteX11" fmla="*/ 77509 w 104227"/>
                <a:gd name="connsiteY11" fmla="*/ 94720 h 181184"/>
                <a:gd name="connsiteX12" fmla="*/ 59843 w 104227"/>
                <a:gd name="connsiteY12" fmla="*/ 146089 h 181184"/>
                <a:gd name="connsiteX13" fmla="*/ 30569 w 104227"/>
                <a:gd name="connsiteY13" fmla="*/ 175696 h 181184"/>
                <a:gd name="connsiteX14" fmla="*/ 16941 w 104227"/>
                <a:gd name="connsiteY14" fmla="*/ 144824 h 181184"/>
                <a:gd name="connsiteX15" fmla="*/ 25017 w 104227"/>
                <a:gd name="connsiteY15" fmla="*/ 94720 h 181184"/>
                <a:gd name="connsiteX16" fmla="*/ 77509 w 104227"/>
                <a:gd name="connsiteY16" fmla="*/ 94720 h 18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227" h="181184">
                  <a:moveTo>
                    <a:pt x="104512" y="51954"/>
                  </a:moveTo>
                  <a:cubicBezTo>
                    <a:pt x="104512" y="35253"/>
                    <a:pt x="99970" y="79"/>
                    <a:pt x="74228" y="79"/>
                  </a:cubicBezTo>
                  <a:cubicBezTo>
                    <a:pt x="39149" y="79"/>
                    <a:pt x="285" y="71439"/>
                    <a:pt x="285" y="129388"/>
                  </a:cubicBezTo>
                  <a:cubicBezTo>
                    <a:pt x="285" y="153175"/>
                    <a:pt x="7603" y="181263"/>
                    <a:pt x="30569" y="181263"/>
                  </a:cubicBezTo>
                  <a:cubicBezTo>
                    <a:pt x="66153" y="181263"/>
                    <a:pt x="104512" y="108638"/>
                    <a:pt x="104512" y="51954"/>
                  </a:cubicBezTo>
                  <a:close/>
                  <a:moveTo>
                    <a:pt x="27036" y="86622"/>
                  </a:moveTo>
                  <a:cubicBezTo>
                    <a:pt x="31326" y="70427"/>
                    <a:pt x="36373" y="50183"/>
                    <a:pt x="46468" y="32216"/>
                  </a:cubicBezTo>
                  <a:cubicBezTo>
                    <a:pt x="53282" y="19817"/>
                    <a:pt x="62620" y="5646"/>
                    <a:pt x="73976" y="5646"/>
                  </a:cubicBezTo>
                  <a:cubicBezTo>
                    <a:pt x="86342" y="5646"/>
                    <a:pt x="87856" y="21841"/>
                    <a:pt x="87856" y="36265"/>
                  </a:cubicBezTo>
                  <a:cubicBezTo>
                    <a:pt x="87856" y="48664"/>
                    <a:pt x="85837" y="61570"/>
                    <a:pt x="79780" y="86622"/>
                  </a:cubicBezTo>
                  <a:lnTo>
                    <a:pt x="27036" y="86622"/>
                  </a:lnTo>
                  <a:close/>
                  <a:moveTo>
                    <a:pt x="77509" y="94720"/>
                  </a:moveTo>
                  <a:cubicBezTo>
                    <a:pt x="74733" y="106360"/>
                    <a:pt x="69433" y="127869"/>
                    <a:pt x="59843" y="146089"/>
                  </a:cubicBezTo>
                  <a:cubicBezTo>
                    <a:pt x="51011" y="163297"/>
                    <a:pt x="41421" y="175696"/>
                    <a:pt x="30569" y="175696"/>
                  </a:cubicBezTo>
                  <a:cubicBezTo>
                    <a:pt x="22241" y="175696"/>
                    <a:pt x="16941" y="168358"/>
                    <a:pt x="16941" y="144824"/>
                  </a:cubicBezTo>
                  <a:cubicBezTo>
                    <a:pt x="16941" y="134196"/>
                    <a:pt x="18455" y="119519"/>
                    <a:pt x="25017" y="94720"/>
                  </a:cubicBezTo>
                  <a:lnTo>
                    <a:pt x="77509" y="9472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17498942-E744-0A2A-A2F3-D93281778142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9754308" y="6067539"/>
              <a:ext cx="78082" cy="117618"/>
            </a:xfrm>
            <a:custGeom>
              <a:avLst/>
              <a:gdLst>
                <a:gd name="connsiteX0" fmla="*/ 78372 w 78082"/>
                <a:gd name="connsiteY0" fmla="*/ 85454 h 117618"/>
                <a:gd name="connsiteX1" fmla="*/ 72366 w 78082"/>
                <a:gd name="connsiteY1" fmla="*/ 85454 h 117618"/>
                <a:gd name="connsiteX2" fmla="*/ 67773 w 78082"/>
                <a:gd name="connsiteY2" fmla="*/ 101573 h 117618"/>
                <a:gd name="connsiteX3" fmla="*/ 50284 w 78082"/>
                <a:gd name="connsiteY3" fmla="*/ 102636 h 117618"/>
                <a:gd name="connsiteX4" fmla="*/ 17779 w 78082"/>
                <a:gd name="connsiteY4" fmla="*/ 102636 h 117618"/>
                <a:gd name="connsiteX5" fmla="*/ 53110 w 78082"/>
                <a:gd name="connsiteY5" fmla="*/ 72877 h 117618"/>
                <a:gd name="connsiteX6" fmla="*/ 78372 w 78082"/>
                <a:gd name="connsiteY6" fmla="*/ 34616 h 117618"/>
                <a:gd name="connsiteX7" fmla="*/ 37034 w 78082"/>
                <a:gd name="connsiteY7" fmla="*/ 74 h 117618"/>
                <a:gd name="connsiteX8" fmla="*/ 290 w 78082"/>
                <a:gd name="connsiteY8" fmla="*/ 31782 h 117618"/>
                <a:gd name="connsiteX9" fmla="*/ 9653 w 78082"/>
                <a:gd name="connsiteY9" fmla="*/ 41701 h 117618"/>
                <a:gd name="connsiteX10" fmla="*/ 19015 w 78082"/>
                <a:gd name="connsiteY10" fmla="*/ 32313 h 117618"/>
                <a:gd name="connsiteX11" fmla="*/ 8593 w 78082"/>
                <a:gd name="connsiteY11" fmla="*/ 22925 h 117618"/>
                <a:gd name="connsiteX12" fmla="*/ 34385 w 78082"/>
                <a:gd name="connsiteY12" fmla="*/ 6451 h 117618"/>
                <a:gd name="connsiteX13" fmla="*/ 61236 w 78082"/>
                <a:gd name="connsiteY13" fmla="*/ 34616 h 117618"/>
                <a:gd name="connsiteX14" fmla="*/ 44631 w 78082"/>
                <a:gd name="connsiteY14" fmla="*/ 68626 h 117618"/>
                <a:gd name="connsiteX15" fmla="*/ 2056 w 78082"/>
                <a:gd name="connsiteY15" fmla="*/ 110784 h 117618"/>
                <a:gd name="connsiteX16" fmla="*/ 290 w 78082"/>
                <a:gd name="connsiteY16" fmla="*/ 117693 h 117618"/>
                <a:gd name="connsiteX17" fmla="*/ 73072 w 78082"/>
                <a:gd name="connsiteY17" fmla="*/ 117693 h 117618"/>
                <a:gd name="connsiteX18" fmla="*/ 78372 w 78082"/>
                <a:gd name="connsiteY18" fmla="*/ 85454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082" h="117618">
                  <a:moveTo>
                    <a:pt x="78372" y="85454"/>
                  </a:moveTo>
                  <a:lnTo>
                    <a:pt x="72366" y="85454"/>
                  </a:lnTo>
                  <a:cubicBezTo>
                    <a:pt x="71836" y="89351"/>
                    <a:pt x="70069" y="99802"/>
                    <a:pt x="67773" y="101573"/>
                  </a:cubicBezTo>
                  <a:cubicBezTo>
                    <a:pt x="66360" y="102636"/>
                    <a:pt x="52757" y="102636"/>
                    <a:pt x="50284" y="102636"/>
                  </a:cubicBezTo>
                  <a:lnTo>
                    <a:pt x="17779" y="102636"/>
                  </a:lnTo>
                  <a:cubicBezTo>
                    <a:pt x="36328" y="86162"/>
                    <a:pt x="42511" y="81203"/>
                    <a:pt x="53110" y="72877"/>
                  </a:cubicBezTo>
                  <a:cubicBezTo>
                    <a:pt x="66183" y="62426"/>
                    <a:pt x="78372" y="51444"/>
                    <a:pt x="78372" y="34616"/>
                  </a:cubicBezTo>
                  <a:cubicBezTo>
                    <a:pt x="78372" y="13183"/>
                    <a:pt x="59647" y="74"/>
                    <a:pt x="37034" y="74"/>
                  </a:cubicBezTo>
                  <a:cubicBezTo>
                    <a:pt x="15129" y="74"/>
                    <a:pt x="290" y="15485"/>
                    <a:pt x="290" y="31782"/>
                  </a:cubicBezTo>
                  <a:cubicBezTo>
                    <a:pt x="290" y="40816"/>
                    <a:pt x="7886" y="41701"/>
                    <a:pt x="9653" y="41701"/>
                  </a:cubicBezTo>
                  <a:cubicBezTo>
                    <a:pt x="13892" y="41701"/>
                    <a:pt x="19015" y="38690"/>
                    <a:pt x="19015" y="32313"/>
                  </a:cubicBezTo>
                  <a:cubicBezTo>
                    <a:pt x="19015" y="29125"/>
                    <a:pt x="17779" y="22925"/>
                    <a:pt x="8593" y="22925"/>
                  </a:cubicBezTo>
                  <a:cubicBezTo>
                    <a:pt x="14069" y="10348"/>
                    <a:pt x="26082" y="6451"/>
                    <a:pt x="34385" y="6451"/>
                  </a:cubicBezTo>
                  <a:cubicBezTo>
                    <a:pt x="52050" y="6451"/>
                    <a:pt x="61236" y="20268"/>
                    <a:pt x="61236" y="34616"/>
                  </a:cubicBezTo>
                  <a:cubicBezTo>
                    <a:pt x="61236" y="50027"/>
                    <a:pt x="50284" y="62249"/>
                    <a:pt x="44631" y="68626"/>
                  </a:cubicBezTo>
                  <a:lnTo>
                    <a:pt x="2056" y="110784"/>
                  </a:lnTo>
                  <a:cubicBezTo>
                    <a:pt x="290" y="112379"/>
                    <a:pt x="290" y="112733"/>
                    <a:pt x="290" y="117693"/>
                  </a:cubicBezTo>
                  <a:lnTo>
                    <a:pt x="73072" y="117693"/>
                  </a:lnTo>
                  <a:lnTo>
                    <a:pt x="78372" y="8545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D8A9E2B6-B4EE-93FA-8CE8-C16B93ADF3A8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9926607" y="6142111"/>
              <a:ext cx="167824" cy="168531"/>
            </a:xfrm>
            <a:custGeom>
              <a:avLst/>
              <a:gdLst>
                <a:gd name="connsiteX0" fmla="*/ 89382 w 167824"/>
                <a:gd name="connsiteY0" fmla="*/ 89406 h 168531"/>
                <a:gd name="connsiteX1" fmla="*/ 159792 w 167824"/>
                <a:gd name="connsiteY1" fmla="*/ 89406 h 168531"/>
                <a:gd name="connsiteX2" fmla="*/ 168121 w 167824"/>
                <a:gd name="connsiteY2" fmla="*/ 84345 h 168531"/>
                <a:gd name="connsiteX3" fmla="*/ 159792 w 167824"/>
                <a:gd name="connsiteY3" fmla="*/ 79284 h 168531"/>
                <a:gd name="connsiteX4" fmla="*/ 89382 w 167824"/>
                <a:gd name="connsiteY4" fmla="*/ 79284 h 168531"/>
                <a:gd name="connsiteX5" fmla="*/ 89382 w 167824"/>
                <a:gd name="connsiteY5" fmla="*/ 8429 h 168531"/>
                <a:gd name="connsiteX6" fmla="*/ 84335 w 167824"/>
                <a:gd name="connsiteY6" fmla="*/ 79 h 168531"/>
                <a:gd name="connsiteX7" fmla="*/ 79287 w 167824"/>
                <a:gd name="connsiteY7" fmla="*/ 8429 h 168531"/>
                <a:gd name="connsiteX8" fmla="*/ 79287 w 167824"/>
                <a:gd name="connsiteY8" fmla="*/ 79284 h 168531"/>
                <a:gd name="connsiteX9" fmla="*/ 8625 w 167824"/>
                <a:gd name="connsiteY9" fmla="*/ 79284 h 168531"/>
                <a:gd name="connsiteX10" fmla="*/ 296 w 167824"/>
                <a:gd name="connsiteY10" fmla="*/ 84345 h 168531"/>
                <a:gd name="connsiteX11" fmla="*/ 8625 w 167824"/>
                <a:gd name="connsiteY11" fmla="*/ 89406 h 168531"/>
                <a:gd name="connsiteX12" fmla="*/ 79287 w 167824"/>
                <a:gd name="connsiteY12" fmla="*/ 89406 h 168531"/>
                <a:gd name="connsiteX13" fmla="*/ 79287 w 167824"/>
                <a:gd name="connsiteY13" fmla="*/ 160260 h 168531"/>
                <a:gd name="connsiteX14" fmla="*/ 84335 w 167824"/>
                <a:gd name="connsiteY14" fmla="*/ 168611 h 168531"/>
                <a:gd name="connsiteX15" fmla="*/ 89382 w 167824"/>
                <a:gd name="connsiteY15" fmla="*/ 160260 h 168531"/>
                <a:gd name="connsiteX16" fmla="*/ 89382 w 167824"/>
                <a:gd name="connsiteY16" fmla="*/ 89406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824" h="168531">
                  <a:moveTo>
                    <a:pt x="89382" y="89406"/>
                  </a:moveTo>
                  <a:lnTo>
                    <a:pt x="159792" y="89406"/>
                  </a:lnTo>
                  <a:cubicBezTo>
                    <a:pt x="163326" y="89406"/>
                    <a:pt x="168121" y="89406"/>
                    <a:pt x="168121" y="84345"/>
                  </a:cubicBezTo>
                  <a:cubicBezTo>
                    <a:pt x="168121" y="79284"/>
                    <a:pt x="163326" y="79284"/>
                    <a:pt x="159792" y="79284"/>
                  </a:cubicBezTo>
                  <a:lnTo>
                    <a:pt x="89382" y="79284"/>
                  </a:lnTo>
                  <a:lnTo>
                    <a:pt x="89382" y="8429"/>
                  </a:lnTo>
                  <a:cubicBezTo>
                    <a:pt x="89382" y="4887"/>
                    <a:pt x="89382" y="79"/>
                    <a:pt x="84335" y="79"/>
                  </a:cubicBezTo>
                  <a:cubicBezTo>
                    <a:pt x="79287" y="79"/>
                    <a:pt x="79287" y="4887"/>
                    <a:pt x="79287" y="8429"/>
                  </a:cubicBezTo>
                  <a:lnTo>
                    <a:pt x="79287" y="79284"/>
                  </a:lnTo>
                  <a:lnTo>
                    <a:pt x="8625" y="79284"/>
                  </a:lnTo>
                  <a:cubicBezTo>
                    <a:pt x="5091" y="79284"/>
                    <a:pt x="296" y="79284"/>
                    <a:pt x="296" y="84345"/>
                  </a:cubicBezTo>
                  <a:cubicBezTo>
                    <a:pt x="296" y="89406"/>
                    <a:pt x="5091" y="89406"/>
                    <a:pt x="8625" y="89406"/>
                  </a:cubicBezTo>
                  <a:lnTo>
                    <a:pt x="79287" y="89406"/>
                  </a:lnTo>
                  <a:lnTo>
                    <a:pt x="79287" y="160260"/>
                  </a:lnTo>
                  <a:cubicBezTo>
                    <a:pt x="79287" y="163803"/>
                    <a:pt x="79287" y="168611"/>
                    <a:pt x="84335" y="168611"/>
                  </a:cubicBezTo>
                  <a:cubicBezTo>
                    <a:pt x="89382" y="168611"/>
                    <a:pt x="89382" y="163803"/>
                    <a:pt x="89382" y="160260"/>
                  </a:cubicBezTo>
                  <a:lnTo>
                    <a:pt x="89382" y="8940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5693D08A-FAE1-786D-18A0-5FA6E5836FED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0205219" y="6006600"/>
              <a:ext cx="115584" cy="114632"/>
            </a:xfrm>
            <a:custGeom>
              <a:avLst/>
              <a:gdLst>
                <a:gd name="connsiteX0" fmla="*/ 84346 w 115584"/>
                <a:gd name="connsiteY0" fmla="*/ 16267 h 114632"/>
                <a:gd name="connsiteX1" fmla="*/ 61128 w 115584"/>
                <a:gd name="connsiteY1" fmla="*/ 72 h 114632"/>
                <a:gd name="connsiteX2" fmla="*/ 308 w 115584"/>
                <a:gd name="connsiteY2" fmla="*/ 74216 h 114632"/>
                <a:gd name="connsiteX3" fmla="*/ 33872 w 115584"/>
                <a:gd name="connsiteY3" fmla="*/ 114704 h 114632"/>
                <a:gd name="connsiteX4" fmla="*/ 66680 w 115584"/>
                <a:gd name="connsiteY4" fmla="*/ 95725 h 114632"/>
                <a:gd name="connsiteX5" fmla="*/ 89646 w 115584"/>
                <a:gd name="connsiteY5" fmla="*/ 114704 h 114632"/>
                <a:gd name="connsiteX6" fmla="*/ 108321 w 115584"/>
                <a:gd name="connsiteY6" fmla="*/ 100786 h 114632"/>
                <a:gd name="connsiteX7" fmla="*/ 115892 w 115584"/>
                <a:gd name="connsiteY7" fmla="*/ 75734 h 114632"/>
                <a:gd name="connsiteX8" fmla="*/ 112863 w 115584"/>
                <a:gd name="connsiteY8" fmla="*/ 73204 h 114632"/>
                <a:gd name="connsiteX9" fmla="*/ 109330 w 115584"/>
                <a:gd name="connsiteY9" fmla="*/ 77759 h 114632"/>
                <a:gd name="connsiteX10" fmla="*/ 90150 w 115584"/>
                <a:gd name="connsiteY10" fmla="*/ 109137 h 114632"/>
                <a:gd name="connsiteX11" fmla="*/ 82579 w 115584"/>
                <a:gd name="connsiteY11" fmla="*/ 97497 h 114632"/>
                <a:gd name="connsiteX12" fmla="*/ 85860 w 115584"/>
                <a:gd name="connsiteY12" fmla="*/ 78771 h 114632"/>
                <a:gd name="connsiteX13" fmla="*/ 91412 w 115584"/>
                <a:gd name="connsiteY13" fmla="*/ 55996 h 114632"/>
                <a:gd name="connsiteX14" fmla="*/ 100497 w 115584"/>
                <a:gd name="connsiteY14" fmla="*/ 20569 h 114632"/>
                <a:gd name="connsiteX15" fmla="*/ 102264 w 115584"/>
                <a:gd name="connsiteY15" fmla="*/ 11965 h 114632"/>
                <a:gd name="connsiteX16" fmla="*/ 94945 w 115584"/>
                <a:gd name="connsiteY16" fmla="*/ 5133 h 114632"/>
                <a:gd name="connsiteX17" fmla="*/ 84346 w 115584"/>
                <a:gd name="connsiteY17" fmla="*/ 16267 h 114632"/>
                <a:gd name="connsiteX18" fmla="*/ 67942 w 115584"/>
                <a:gd name="connsiteY18" fmla="*/ 81807 h 114632"/>
                <a:gd name="connsiteX19" fmla="*/ 62895 w 115584"/>
                <a:gd name="connsiteY19" fmla="*/ 91170 h 114632"/>
                <a:gd name="connsiteX20" fmla="*/ 34377 w 115584"/>
                <a:gd name="connsiteY20" fmla="*/ 109137 h 114632"/>
                <a:gd name="connsiteX21" fmla="*/ 18226 w 115584"/>
                <a:gd name="connsiteY21" fmla="*/ 85350 h 114632"/>
                <a:gd name="connsiteX22" fmla="*/ 32106 w 115584"/>
                <a:gd name="connsiteY22" fmla="*/ 29932 h 114632"/>
                <a:gd name="connsiteX23" fmla="*/ 61380 w 115584"/>
                <a:gd name="connsiteY23" fmla="*/ 5639 h 114632"/>
                <a:gd name="connsiteX24" fmla="*/ 81317 w 115584"/>
                <a:gd name="connsiteY24" fmla="*/ 27907 h 114632"/>
                <a:gd name="connsiteX25" fmla="*/ 80560 w 115584"/>
                <a:gd name="connsiteY25" fmla="*/ 32209 h 114632"/>
                <a:gd name="connsiteX26" fmla="*/ 67942 w 115584"/>
                <a:gd name="connsiteY26" fmla="*/ 81807 h 11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5584" h="114632">
                  <a:moveTo>
                    <a:pt x="84346" y="16267"/>
                  </a:moveTo>
                  <a:cubicBezTo>
                    <a:pt x="79803" y="6904"/>
                    <a:pt x="72485" y="72"/>
                    <a:pt x="61128" y="72"/>
                  </a:cubicBezTo>
                  <a:cubicBezTo>
                    <a:pt x="31601" y="72"/>
                    <a:pt x="308" y="37270"/>
                    <a:pt x="308" y="74216"/>
                  </a:cubicBezTo>
                  <a:cubicBezTo>
                    <a:pt x="308" y="98003"/>
                    <a:pt x="14188" y="114704"/>
                    <a:pt x="33872" y="114704"/>
                  </a:cubicBezTo>
                  <a:cubicBezTo>
                    <a:pt x="38920" y="114704"/>
                    <a:pt x="51538" y="113692"/>
                    <a:pt x="66680" y="95725"/>
                  </a:cubicBezTo>
                  <a:cubicBezTo>
                    <a:pt x="68699" y="106353"/>
                    <a:pt x="77532" y="114704"/>
                    <a:pt x="89646" y="114704"/>
                  </a:cubicBezTo>
                  <a:cubicBezTo>
                    <a:pt x="98478" y="114704"/>
                    <a:pt x="104283" y="108884"/>
                    <a:pt x="108321" y="100786"/>
                  </a:cubicBezTo>
                  <a:cubicBezTo>
                    <a:pt x="112611" y="91676"/>
                    <a:pt x="115892" y="76240"/>
                    <a:pt x="115892" y="75734"/>
                  </a:cubicBezTo>
                  <a:cubicBezTo>
                    <a:pt x="115892" y="73204"/>
                    <a:pt x="113620" y="73204"/>
                    <a:pt x="112863" y="73204"/>
                  </a:cubicBezTo>
                  <a:cubicBezTo>
                    <a:pt x="110340" y="73204"/>
                    <a:pt x="110087" y="74216"/>
                    <a:pt x="109330" y="77759"/>
                  </a:cubicBezTo>
                  <a:cubicBezTo>
                    <a:pt x="105040" y="94207"/>
                    <a:pt x="100497" y="109137"/>
                    <a:pt x="90150" y="109137"/>
                  </a:cubicBezTo>
                  <a:cubicBezTo>
                    <a:pt x="83336" y="109137"/>
                    <a:pt x="82579" y="102558"/>
                    <a:pt x="82579" y="97497"/>
                  </a:cubicBezTo>
                  <a:cubicBezTo>
                    <a:pt x="82579" y="91929"/>
                    <a:pt x="83084" y="89905"/>
                    <a:pt x="85860" y="78771"/>
                  </a:cubicBezTo>
                  <a:cubicBezTo>
                    <a:pt x="88636" y="68143"/>
                    <a:pt x="89141" y="65612"/>
                    <a:pt x="91412" y="55996"/>
                  </a:cubicBezTo>
                  <a:lnTo>
                    <a:pt x="100497" y="20569"/>
                  </a:lnTo>
                  <a:cubicBezTo>
                    <a:pt x="102264" y="13484"/>
                    <a:pt x="102264" y="12977"/>
                    <a:pt x="102264" y="11965"/>
                  </a:cubicBezTo>
                  <a:cubicBezTo>
                    <a:pt x="102264" y="7663"/>
                    <a:pt x="99236" y="5133"/>
                    <a:pt x="94945" y="5133"/>
                  </a:cubicBezTo>
                  <a:cubicBezTo>
                    <a:pt x="88888" y="5133"/>
                    <a:pt x="85103" y="10700"/>
                    <a:pt x="84346" y="16267"/>
                  </a:cubicBezTo>
                  <a:close/>
                  <a:moveTo>
                    <a:pt x="67942" y="81807"/>
                  </a:moveTo>
                  <a:cubicBezTo>
                    <a:pt x="66680" y="86362"/>
                    <a:pt x="66680" y="86868"/>
                    <a:pt x="62895" y="91170"/>
                  </a:cubicBezTo>
                  <a:cubicBezTo>
                    <a:pt x="51791" y="105088"/>
                    <a:pt x="41443" y="109137"/>
                    <a:pt x="34377" y="109137"/>
                  </a:cubicBezTo>
                  <a:cubicBezTo>
                    <a:pt x="21759" y="109137"/>
                    <a:pt x="18226" y="95219"/>
                    <a:pt x="18226" y="85350"/>
                  </a:cubicBezTo>
                  <a:cubicBezTo>
                    <a:pt x="18226" y="72698"/>
                    <a:pt x="26301" y="41572"/>
                    <a:pt x="32106" y="29932"/>
                  </a:cubicBezTo>
                  <a:cubicBezTo>
                    <a:pt x="39929" y="15002"/>
                    <a:pt x="51286" y="5639"/>
                    <a:pt x="61380" y="5639"/>
                  </a:cubicBezTo>
                  <a:cubicBezTo>
                    <a:pt x="77784" y="5639"/>
                    <a:pt x="81317" y="26389"/>
                    <a:pt x="81317" y="27907"/>
                  </a:cubicBezTo>
                  <a:cubicBezTo>
                    <a:pt x="81317" y="29426"/>
                    <a:pt x="80813" y="30944"/>
                    <a:pt x="80560" y="32209"/>
                  </a:cubicBezTo>
                  <a:lnTo>
                    <a:pt x="67942" y="8180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4240B9AD-A0BB-54C4-D342-26381C2B37F5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0339653" y="5909000"/>
              <a:ext cx="78082" cy="117618"/>
            </a:xfrm>
            <a:custGeom>
              <a:avLst/>
              <a:gdLst>
                <a:gd name="connsiteX0" fmla="*/ 78395 w 78082"/>
                <a:gd name="connsiteY0" fmla="*/ 85448 h 117618"/>
                <a:gd name="connsiteX1" fmla="*/ 72389 w 78082"/>
                <a:gd name="connsiteY1" fmla="*/ 85448 h 117618"/>
                <a:gd name="connsiteX2" fmla="*/ 67796 w 78082"/>
                <a:gd name="connsiteY2" fmla="*/ 101567 h 117618"/>
                <a:gd name="connsiteX3" fmla="*/ 50307 w 78082"/>
                <a:gd name="connsiteY3" fmla="*/ 102630 h 117618"/>
                <a:gd name="connsiteX4" fmla="*/ 17802 w 78082"/>
                <a:gd name="connsiteY4" fmla="*/ 102630 h 117618"/>
                <a:gd name="connsiteX5" fmla="*/ 53133 w 78082"/>
                <a:gd name="connsiteY5" fmla="*/ 72871 h 117618"/>
                <a:gd name="connsiteX6" fmla="*/ 78395 w 78082"/>
                <a:gd name="connsiteY6" fmla="*/ 34610 h 117618"/>
                <a:gd name="connsiteX7" fmla="*/ 37058 w 78082"/>
                <a:gd name="connsiteY7" fmla="*/ 68 h 117618"/>
                <a:gd name="connsiteX8" fmla="*/ 313 w 78082"/>
                <a:gd name="connsiteY8" fmla="*/ 31776 h 117618"/>
                <a:gd name="connsiteX9" fmla="*/ 9676 w 78082"/>
                <a:gd name="connsiteY9" fmla="*/ 41695 h 117618"/>
                <a:gd name="connsiteX10" fmla="*/ 19039 w 78082"/>
                <a:gd name="connsiteY10" fmla="*/ 32307 h 117618"/>
                <a:gd name="connsiteX11" fmla="*/ 8616 w 78082"/>
                <a:gd name="connsiteY11" fmla="*/ 22919 h 117618"/>
                <a:gd name="connsiteX12" fmla="*/ 34408 w 78082"/>
                <a:gd name="connsiteY12" fmla="*/ 6445 h 117618"/>
                <a:gd name="connsiteX13" fmla="*/ 61260 w 78082"/>
                <a:gd name="connsiteY13" fmla="*/ 34610 h 117618"/>
                <a:gd name="connsiteX14" fmla="*/ 44654 w 78082"/>
                <a:gd name="connsiteY14" fmla="*/ 68620 h 117618"/>
                <a:gd name="connsiteX15" fmla="*/ 2079 w 78082"/>
                <a:gd name="connsiteY15" fmla="*/ 110778 h 117618"/>
                <a:gd name="connsiteX16" fmla="*/ 313 w 78082"/>
                <a:gd name="connsiteY16" fmla="*/ 117686 h 117618"/>
                <a:gd name="connsiteX17" fmla="*/ 73096 w 78082"/>
                <a:gd name="connsiteY17" fmla="*/ 117686 h 117618"/>
                <a:gd name="connsiteX18" fmla="*/ 78395 w 78082"/>
                <a:gd name="connsiteY18" fmla="*/ 85448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082" h="117618">
                  <a:moveTo>
                    <a:pt x="78395" y="85448"/>
                  </a:moveTo>
                  <a:lnTo>
                    <a:pt x="72389" y="85448"/>
                  </a:lnTo>
                  <a:cubicBezTo>
                    <a:pt x="71859" y="89345"/>
                    <a:pt x="70092" y="99796"/>
                    <a:pt x="67796" y="101567"/>
                  </a:cubicBezTo>
                  <a:cubicBezTo>
                    <a:pt x="66383" y="102630"/>
                    <a:pt x="52780" y="102630"/>
                    <a:pt x="50307" y="102630"/>
                  </a:cubicBezTo>
                  <a:lnTo>
                    <a:pt x="17802" y="102630"/>
                  </a:lnTo>
                  <a:cubicBezTo>
                    <a:pt x="36351" y="86156"/>
                    <a:pt x="42534" y="81196"/>
                    <a:pt x="53133" y="72871"/>
                  </a:cubicBezTo>
                  <a:cubicBezTo>
                    <a:pt x="66206" y="62420"/>
                    <a:pt x="78395" y="51438"/>
                    <a:pt x="78395" y="34610"/>
                  </a:cubicBezTo>
                  <a:cubicBezTo>
                    <a:pt x="78395" y="13176"/>
                    <a:pt x="59670" y="68"/>
                    <a:pt x="37058" y="68"/>
                  </a:cubicBezTo>
                  <a:cubicBezTo>
                    <a:pt x="15152" y="68"/>
                    <a:pt x="313" y="15479"/>
                    <a:pt x="313" y="31776"/>
                  </a:cubicBezTo>
                  <a:cubicBezTo>
                    <a:pt x="313" y="40809"/>
                    <a:pt x="7909" y="41695"/>
                    <a:pt x="9676" y="41695"/>
                  </a:cubicBezTo>
                  <a:cubicBezTo>
                    <a:pt x="13916" y="41695"/>
                    <a:pt x="19039" y="38684"/>
                    <a:pt x="19039" y="32307"/>
                  </a:cubicBezTo>
                  <a:cubicBezTo>
                    <a:pt x="19039" y="29119"/>
                    <a:pt x="17802" y="22919"/>
                    <a:pt x="8616" y="22919"/>
                  </a:cubicBezTo>
                  <a:cubicBezTo>
                    <a:pt x="14092" y="10342"/>
                    <a:pt x="26105" y="6445"/>
                    <a:pt x="34408" y="6445"/>
                  </a:cubicBezTo>
                  <a:cubicBezTo>
                    <a:pt x="52073" y="6445"/>
                    <a:pt x="61260" y="20262"/>
                    <a:pt x="61260" y="34610"/>
                  </a:cubicBezTo>
                  <a:cubicBezTo>
                    <a:pt x="61260" y="50021"/>
                    <a:pt x="50307" y="62243"/>
                    <a:pt x="44654" y="68620"/>
                  </a:cubicBezTo>
                  <a:lnTo>
                    <a:pt x="2079" y="110778"/>
                  </a:lnTo>
                  <a:cubicBezTo>
                    <a:pt x="313" y="112372"/>
                    <a:pt x="313" y="112727"/>
                    <a:pt x="313" y="117686"/>
                  </a:cubicBezTo>
                  <a:lnTo>
                    <a:pt x="73096" y="117686"/>
                  </a:lnTo>
                  <a:lnTo>
                    <a:pt x="78395" y="854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D5E2BD27-768F-EF08-9635-CE90E5AD9597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337710" y="6063640"/>
              <a:ext cx="81968" cy="121160"/>
            </a:xfrm>
            <a:custGeom>
              <a:avLst/>
              <a:gdLst>
                <a:gd name="connsiteX0" fmla="*/ 82282 w 81968"/>
                <a:gd name="connsiteY0" fmla="*/ 61186 h 121160"/>
                <a:gd name="connsiteX1" fmla="*/ 71859 w 81968"/>
                <a:gd name="connsiteY1" fmla="*/ 15308 h 121160"/>
                <a:gd name="connsiteX2" fmla="*/ 41297 w 81968"/>
                <a:gd name="connsiteY2" fmla="*/ 74 h 121160"/>
                <a:gd name="connsiteX3" fmla="*/ 313 w 81968"/>
                <a:gd name="connsiteY3" fmla="*/ 61186 h 121160"/>
                <a:gd name="connsiteX4" fmla="*/ 41297 w 81968"/>
                <a:gd name="connsiteY4" fmla="*/ 121235 h 121160"/>
                <a:gd name="connsiteX5" fmla="*/ 82282 w 81968"/>
                <a:gd name="connsiteY5" fmla="*/ 61186 h 121160"/>
                <a:gd name="connsiteX6" fmla="*/ 41297 w 81968"/>
                <a:gd name="connsiteY6" fmla="*/ 116275 h 121160"/>
                <a:gd name="connsiteX7" fmla="*/ 18862 w 81968"/>
                <a:gd name="connsiteY7" fmla="*/ 96968 h 121160"/>
                <a:gd name="connsiteX8" fmla="*/ 16389 w 81968"/>
                <a:gd name="connsiteY8" fmla="*/ 58883 h 121160"/>
                <a:gd name="connsiteX9" fmla="*/ 19039 w 81968"/>
                <a:gd name="connsiteY9" fmla="*/ 22748 h 121160"/>
                <a:gd name="connsiteX10" fmla="*/ 41297 w 81968"/>
                <a:gd name="connsiteY10" fmla="*/ 5034 h 121160"/>
                <a:gd name="connsiteX11" fmla="*/ 63203 w 81968"/>
                <a:gd name="connsiteY11" fmla="*/ 21153 h 121160"/>
                <a:gd name="connsiteX12" fmla="*/ 66206 w 81968"/>
                <a:gd name="connsiteY12" fmla="*/ 58883 h 121160"/>
                <a:gd name="connsiteX13" fmla="*/ 63909 w 81968"/>
                <a:gd name="connsiteY13" fmla="*/ 96259 h 121160"/>
                <a:gd name="connsiteX14" fmla="*/ 41297 w 81968"/>
                <a:gd name="connsiteY14" fmla="*/ 116275 h 12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968" h="121160">
                  <a:moveTo>
                    <a:pt x="82282" y="61186"/>
                  </a:moveTo>
                  <a:cubicBezTo>
                    <a:pt x="82282" y="41701"/>
                    <a:pt x="79985" y="27708"/>
                    <a:pt x="71859" y="15308"/>
                  </a:cubicBezTo>
                  <a:cubicBezTo>
                    <a:pt x="66383" y="7160"/>
                    <a:pt x="55430" y="74"/>
                    <a:pt x="41297" y="74"/>
                  </a:cubicBezTo>
                  <a:cubicBezTo>
                    <a:pt x="313" y="74"/>
                    <a:pt x="313" y="48432"/>
                    <a:pt x="313" y="61186"/>
                  </a:cubicBezTo>
                  <a:cubicBezTo>
                    <a:pt x="313" y="73940"/>
                    <a:pt x="313" y="121235"/>
                    <a:pt x="41297" y="121235"/>
                  </a:cubicBezTo>
                  <a:cubicBezTo>
                    <a:pt x="82282" y="121235"/>
                    <a:pt x="82282" y="73940"/>
                    <a:pt x="82282" y="61186"/>
                  </a:cubicBezTo>
                  <a:close/>
                  <a:moveTo>
                    <a:pt x="41297" y="116275"/>
                  </a:moveTo>
                  <a:cubicBezTo>
                    <a:pt x="33171" y="116275"/>
                    <a:pt x="22395" y="111493"/>
                    <a:pt x="18862" y="96968"/>
                  </a:cubicBezTo>
                  <a:cubicBezTo>
                    <a:pt x="16389" y="86517"/>
                    <a:pt x="16389" y="71991"/>
                    <a:pt x="16389" y="58883"/>
                  </a:cubicBezTo>
                  <a:cubicBezTo>
                    <a:pt x="16389" y="45953"/>
                    <a:pt x="16389" y="32490"/>
                    <a:pt x="19039" y="22748"/>
                  </a:cubicBezTo>
                  <a:cubicBezTo>
                    <a:pt x="22748" y="8754"/>
                    <a:pt x="34054" y="5034"/>
                    <a:pt x="41297" y="5034"/>
                  </a:cubicBezTo>
                  <a:cubicBezTo>
                    <a:pt x="50837" y="5034"/>
                    <a:pt x="60023" y="10880"/>
                    <a:pt x="63203" y="21153"/>
                  </a:cubicBezTo>
                  <a:cubicBezTo>
                    <a:pt x="66029" y="30719"/>
                    <a:pt x="66206" y="43473"/>
                    <a:pt x="66206" y="58883"/>
                  </a:cubicBezTo>
                  <a:cubicBezTo>
                    <a:pt x="66206" y="71991"/>
                    <a:pt x="66206" y="85099"/>
                    <a:pt x="63909" y="96259"/>
                  </a:cubicBezTo>
                  <a:cubicBezTo>
                    <a:pt x="60376" y="112378"/>
                    <a:pt x="48364" y="116275"/>
                    <a:pt x="41297" y="11627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5D48652D-C309-7006-F91F-53C8350F66A8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195125" y="6221316"/>
              <a:ext cx="246613" cy="10121"/>
            </a:xfrm>
            <a:custGeom>
              <a:avLst/>
              <a:gdLst>
                <a:gd name="connsiteX0" fmla="*/ 0 w 246613"/>
                <a:gd name="connsiteY0" fmla="*/ 0 h 10121"/>
                <a:gd name="connsiteX1" fmla="*/ 246613 w 246613"/>
                <a:gd name="connsiteY1" fmla="*/ 0 h 10121"/>
                <a:gd name="connsiteX2" fmla="*/ 246613 w 246613"/>
                <a:gd name="connsiteY2" fmla="*/ 10122 h 10121"/>
                <a:gd name="connsiteX3" fmla="*/ 0 w 246613"/>
                <a:gd name="connsiteY3" fmla="*/ 10122 h 1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613" h="10121">
                  <a:moveTo>
                    <a:pt x="0" y="0"/>
                  </a:moveTo>
                  <a:lnTo>
                    <a:pt x="246613" y="0"/>
                  </a:lnTo>
                  <a:lnTo>
                    <a:pt x="246613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AE96F42F-21E3-A90F-5DAF-4184D422D167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0267958" y="6294688"/>
              <a:ext cx="100694" cy="168531"/>
            </a:xfrm>
            <a:custGeom>
              <a:avLst/>
              <a:gdLst>
                <a:gd name="connsiteX0" fmla="*/ 19742 w 100694"/>
                <a:gd name="connsiteY0" fmla="*/ 149133 h 168531"/>
                <a:gd name="connsiteX1" fmla="*/ 46493 w 100694"/>
                <a:gd name="connsiteY1" fmla="*/ 123068 h 168531"/>
                <a:gd name="connsiteX2" fmla="*/ 101004 w 100694"/>
                <a:gd name="connsiteY2" fmla="*/ 49177 h 168531"/>
                <a:gd name="connsiteX3" fmla="*/ 47503 w 100694"/>
                <a:gd name="connsiteY3" fmla="*/ 85 h 168531"/>
                <a:gd name="connsiteX4" fmla="*/ 310 w 100694"/>
                <a:gd name="connsiteY4" fmla="*/ 45888 h 168531"/>
                <a:gd name="connsiteX5" fmla="*/ 13685 w 100694"/>
                <a:gd name="connsiteY5" fmla="*/ 60059 h 168531"/>
                <a:gd name="connsiteX6" fmla="*/ 26809 w 100694"/>
                <a:gd name="connsiteY6" fmla="*/ 46647 h 168531"/>
                <a:gd name="connsiteX7" fmla="*/ 13433 w 100694"/>
                <a:gd name="connsiteY7" fmla="*/ 33488 h 168531"/>
                <a:gd name="connsiteX8" fmla="*/ 10152 w 100694"/>
                <a:gd name="connsiteY8" fmla="*/ 33741 h 168531"/>
                <a:gd name="connsiteX9" fmla="*/ 44222 w 100694"/>
                <a:gd name="connsiteY9" fmla="*/ 7930 h 168531"/>
                <a:gd name="connsiteX10" fmla="*/ 78039 w 100694"/>
                <a:gd name="connsiteY10" fmla="*/ 49177 h 168531"/>
                <a:gd name="connsiteX11" fmla="*/ 51541 w 100694"/>
                <a:gd name="connsiteY11" fmla="*/ 105102 h 168531"/>
                <a:gd name="connsiteX12" fmla="*/ 3086 w 100694"/>
                <a:gd name="connsiteY12" fmla="*/ 159255 h 168531"/>
                <a:gd name="connsiteX13" fmla="*/ 310 w 100694"/>
                <a:gd name="connsiteY13" fmla="*/ 168617 h 168531"/>
                <a:gd name="connsiteX14" fmla="*/ 93938 w 100694"/>
                <a:gd name="connsiteY14" fmla="*/ 168617 h 168531"/>
                <a:gd name="connsiteX15" fmla="*/ 101004 w 100694"/>
                <a:gd name="connsiteY15" fmla="*/ 124587 h 168531"/>
                <a:gd name="connsiteX16" fmla="*/ 94695 w 100694"/>
                <a:gd name="connsiteY16" fmla="*/ 124587 h 168531"/>
                <a:gd name="connsiteX17" fmla="*/ 89143 w 100694"/>
                <a:gd name="connsiteY17" fmla="*/ 147108 h 168531"/>
                <a:gd name="connsiteX18" fmla="*/ 65168 w 100694"/>
                <a:gd name="connsiteY18" fmla="*/ 149133 h 168531"/>
                <a:gd name="connsiteX19" fmla="*/ 19742 w 100694"/>
                <a:gd name="connsiteY19" fmla="*/ 149133 h 16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694" h="168531">
                  <a:moveTo>
                    <a:pt x="19742" y="149133"/>
                  </a:moveTo>
                  <a:lnTo>
                    <a:pt x="46493" y="123068"/>
                  </a:lnTo>
                  <a:cubicBezTo>
                    <a:pt x="85862" y="88147"/>
                    <a:pt x="101004" y="74482"/>
                    <a:pt x="101004" y="49177"/>
                  </a:cubicBezTo>
                  <a:cubicBezTo>
                    <a:pt x="101004" y="20330"/>
                    <a:pt x="78291" y="85"/>
                    <a:pt x="47503" y="85"/>
                  </a:cubicBezTo>
                  <a:cubicBezTo>
                    <a:pt x="18985" y="85"/>
                    <a:pt x="310" y="23366"/>
                    <a:pt x="310" y="45888"/>
                  </a:cubicBezTo>
                  <a:cubicBezTo>
                    <a:pt x="310" y="60059"/>
                    <a:pt x="12928" y="60059"/>
                    <a:pt x="13685" y="60059"/>
                  </a:cubicBezTo>
                  <a:cubicBezTo>
                    <a:pt x="17976" y="60059"/>
                    <a:pt x="26809" y="57022"/>
                    <a:pt x="26809" y="46647"/>
                  </a:cubicBezTo>
                  <a:cubicBezTo>
                    <a:pt x="26809" y="40068"/>
                    <a:pt x="22266" y="33488"/>
                    <a:pt x="13433" y="33488"/>
                  </a:cubicBezTo>
                  <a:cubicBezTo>
                    <a:pt x="11414" y="33488"/>
                    <a:pt x="10909" y="33488"/>
                    <a:pt x="10152" y="33741"/>
                  </a:cubicBezTo>
                  <a:cubicBezTo>
                    <a:pt x="15957" y="17293"/>
                    <a:pt x="29585" y="7930"/>
                    <a:pt x="44222" y="7930"/>
                  </a:cubicBezTo>
                  <a:cubicBezTo>
                    <a:pt x="67187" y="7930"/>
                    <a:pt x="78039" y="28427"/>
                    <a:pt x="78039" y="49177"/>
                  </a:cubicBezTo>
                  <a:cubicBezTo>
                    <a:pt x="78039" y="69421"/>
                    <a:pt x="65421" y="89412"/>
                    <a:pt x="51541" y="105102"/>
                  </a:cubicBezTo>
                  <a:lnTo>
                    <a:pt x="3086" y="159255"/>
                  </a:lnTo>
                  <a:cubicBezTo>
                    <a:pt x="310" y="162038"/>
                    <a:pt x="310" y="162544"/>
                    <a:pt x="310" y="168617"/>
                  </a:cubicBezTo>
                  <a:lnTo>
                    <a:pt x="93938" y="168617"/>
                  </a:lnTo>
                  <a:lnTo>
                    <a:pt x="101004" y="124587"/>
                  </a:lnTo>
                  <a:lnTo>
                    <a:pt x="94695" y="124587"/>
                  </a:lnTo>
                  <a:cubicBezTo>
                    <a:pt x="93433" y="132178"/>
                    <a:pt x="91667" y="143312"/>
                    <a:pt x="89143" y="147108"/>
                  </a:cubicBezTo>
                  <a:cubicBezTo>
                    <a:pt x="87377" y="149133"/>
                    <a:pt x="70720" y="149133"/>
                    <a:pt x="65168" y="149133"/>
                  </a:cubicBezTo>
                  <a:lnTo>
                    <a:pt x="19742" y="14913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35C27D46-A628-2329-5789-25ED7678B8E3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0480855" y="5922712"/>
              <a:ext cx="124164" cy="607069"/>
            </a:xfrm>
            <a:custGeom>
              <a:avLst/>
              <a:gdLst>
                <a:gd name="connsiteX0" fmla="*/ 124483 w 124164"/>
                <a:gd name="connsiteY0" fmla="*/ 303726 h 607069"/>
                <a:gd name="connsiteX1" fmla="*/ 37669 w 124164"/>
                <a:gd name="connsiteY1" fmla="*/ 28406 h 607069"/>
                <a:gd name="connsiteX2" fmla="*/ 12685 w 124164"/>
                <a:gd name="connsiteY2" fmla="*/ 3101 h 607069"/>
                <a:gd name="connsiteX3" fmla="*/ 5618 w 124164"/>
                <a:gd name="connsiteY3" fmla="*/ 65 h 607069"/>
                <a:gd name="connsiteX4" fmla="*/ 319 w 124164"/>
                <a:gd name="connsiteY4" fmla="*/ 2595 h 607069"/>
                <a:gd name="connsiteX5" fmla="*/ 1833 w 124164"/>
                <a:gd name="connsiteY5" fmla="*/ 5126 h 607069"/>
                <a:gd name="connsiteX6" fmla="*/ 44483 w 124164"/>
                <a:gd name="connsiteY6" fmla="*/ 58519 h 607069"/>
                <a:gd name="connsiteX7" fmla="*/ 103537 w 124164"/>
                <a:gd name="connsiteY7" fmla="*/ 303473 h 607069"/>
                <a:gd name="connsiteX8" fmla="*/ 52811 w 124164"/>
                <a:gd name="connsiteY8" fmla="*/ 534762 h 607069"/>
                <a:gd name="connsiteX9" fmla="*/ 1328 w 124164"/>
                <a:gd name="connsiteY9" fmla="*/ 602326 h 607069"/>
                <a:gd name="connsiteX10" fmla="*/ 319 w 124164"/>
                <a:gd name="connsiteY10" fmla="*/ 604604 h 607069"/>
                <a:gd name="connsiteX11" fmla="*/ 5618 w 124164"/>
                <a:gd name="connsiteY11" fmla="*/ 607134 h 607069"/>
                <a:gd name="connsiteX12" fmla="*/ 13442 w 124164"/>
                <a:gd name="connsiteY12" fmla="*/ 603338 h 607069"/>
                <a:gd name="connsiteX13" fmla="*/ 124483 w 124164"/>
                <a:gd name="connsiteY13" fmla="*/ 303726 h 607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164" h="607069">
                  <a:moveTo>
                    <a:pt x="124483" y="303726"/>
                  </a:moveTo>
                  <a:cubicBezTo>
                    <a:pt x="124483" y="204277"/>
                    <a:pt x="101770" y="104069"/>
                    <a:pt x="37669" y="28406"/>
                  </a:cubicBezTo>
                  <a:cubicBezTo>
                    <a:pt x="32622" y="22586"/>
                    <a:pt x="23032" y="12211"/>
                    <a:pt x="12685" y="3101"/>
                  </a:cubicBezTo>
                  <a:cubicBezTo>
                    <a:pt x="9656" y="65"/>
                    <a:pt x="9151" y="65"/>
                    <a:pt x="5618" y="65"/>
                  </a:cubicBezTo>
                  <a:cubicBezTo>
                    <a:pt x="2590" y="65"/>
                    <a:pt x="319" y="65"/>
                    <a:pt x="319" y="2595"/>
                  </a:cubicBezTo>
                  <a:cubicBezTo>
                    <a:pt x="319" y="3607"/>
                    <a:pt x="1328" y="4619"/>
                    <a:pt x="1833" y="5126"/>
                  </a:cubicBezTo>
                  <a:cubicBezTo>
                    <a:pt x="10666" y="14235"/>
                    <a:pt x="27574" y="31190"/>
                    <a:pt x="44483" y="58519"/>
                  </a:cubicBezTo>
                  <a:cubicBezTo>
                    <a:pt x="85114" y="123807"/>
                    <a:pt x="103537" y="206048"/>
                    <a:pt x="103537" y="303473"/>
                  </a:cubicBezTo>
                  <a:cubicBezTo>
                    <a:pt x="103537" y="371544"/>
                    <a:pt x="94451" y="459352"/>
                    <a:pt x="52811" y="534762"/>
                  </a:cubicBezTo>
                  <a:cubicBezTo>
                    <a:pt x="32874" y="570695"/>
                    <a:pt x="11927" y="591698"/>
                    <a:pt x="1328" y="602326"/>
                  </a:cubicBezTo>
                  <a:cubicBezTo>
                    <a:pt x="823" y="603085"/>
                    <a:pt x="319" y="603844"/>
                    <a:pt x="319" y="604604"/>
                  </a:cubicBezTo>
                  <a:cubicBezTo>
                    <a:pt x="319" y="607134"/>
                    <a:pt x="2590" y="607134"/>
                    <a:pt x="5618" y="607134"/>
                  </a:cubicBezTo>
                  <a:cubicBezTo>
                    <a:pt x="9151" y="607134"/>
                    <a:pt x="9656" y="607134"/>
                    <a:pt x="13442" y="603338"/>
                  </a:cubicBezTo>
                  <a:cubicBezTo>
                    <a:pt x="97985" y="526158"/>
                    <a:pt x="124483" y="410260"/>
                    <a:pt x="124483" y="30372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</p:grpSp>
      <p:grpSp>
        <p:nvGrpSpPr>
          <p:cNvPr id="3473" name="Group 3472">
            <a:extLst>
              <a:ext uri="{FF2B5EF4-FFF2-40B4-BE49-F238E27FC236}">
                <a16:creationId xmlns:a16="http://schemas.microsoft.com/office/drawing/2014/main" id="{F80EA1AC-22AF-DB2E-844F-C95258EFCF9F}"/>
              </a:ext>
            </a:extLst>
          </p:cNvPr>
          <p:cNvGrpSpPr/>
          <p:nvPr/>
        </p:nvGrpSpPr>
        <p:grpSpPr>
          <a:xfrm>
            <a:off x="8079408" y="727386"/>
            <a:ext cx="2518414" cy="1755743"/>
            <a:chOff x="4274654" y="341813"/>
            <a:chExt cx="1541116" cy="1074408"/>
          </a:xfrm>
        </p:grpSpPr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CBD1CE17-E98C-73B4-9D6A-25AB13C01245}"/>
                </a:ext>
              </a:extLst>
            </p:cNvPr>
            <p:cNvSpPr/>
            <p:nvPr/>
          </p:nvSpPr>
          <p:spPr>
            <a:xfrm rot="9844626">
              <a:off x="4959910" y="813613"/>
              <a:ext cx="577676" cy="56025"/>
            </a:xfrm>
            <a:custGeom>
              <a:avLst/>
              <a:gdLst>
                <a:gd name="connsiteX0" fmla="*/ 0 w 1591877"/>
                <a:gd name="connsiteY0" fmla="*/ 382299 h 755236"/>
                <a:gd name="connsiteX1" fmla="*/ 33199 w 1591877"/>
                <a:gd name="connsiteY1" fmla="*/ 382196 h 755236"/>
                <a:gd name="connsiteX2" fmla="*/ 72358 w 1591877"/>
                <a:gd name="connsiteY2" fmla="*/ 382348 h 755236"/>
                <a:gd name="connsiteX3" fmla="*/ 110236 w 1591877"/>
                <a:gd name="connsiteY3" fmla="*/ 382185 h 755236"/>
                <a:gd name="connsiteX4" fmla="*/ 127475 w 1591877"/>
                <a:gd name="connsiteY4" fmla="*/ 381590 h 755236"/>
                <a:gd name="connsiteX5" fmla="*/ 136094 w 1591877"/>
                <a:gd name="connsiteY5" fmla="*/ 381573 h 755236"/>
                <a:gd name="connsiteX6" fmla="*/ 144714 w 1591877"/>
                <a:gd name="connsiteY6" fmla="*/ 381896 h 755236"/>
                <a:gd name="connsiteX7" fmla="*/ 153590 w 1591877"/>
                <a:gd name="connsiteY7" fmla="*/ 382546 h 755236"/>
                <a:gd name="connsiteX8" fmla="*/ 162467 w 1591877"/>
                <a:gd name="connsiteY8" fmla="*/ 383286 h 755236"/>
                <a:gd name="connsiteX9" fmla="*/ 166901 w 1591877"/>
                <a:gd name="connsiteY9" fmla="*/ 383579 h 755236"/>
                <a:gd name="connsiteX10" fmla="*/ 171340 w 1591877"/>
                <a:gd name="connsiteY10" fmla="*/ 383750 h 755236"/>
                <a:gd name="connsiteX11" fmla="*/ 175778 w 1591877"/>
                <a:gd name="connsiteY11" fmla="*/ 383761 h 755236"/>
                <a:gd name="connsiteX12" fmla="*/ 180212 w 1591877"/>
                <a:gd name="connsiteY12" fmla="*/ 383583 h 755236"/>
                <a:gd name="connsiteX13" fmla="*/ 184823 w 1591877"/>
                <a:gd name="connsiteY13" fmla="*/ 383187 h 755236"/>
                <a:gd name="connsiteX14" fmla="*/ 189430 w 1591877"/>
                <a:gd name="connsiteY14" fmla="*/ 382597 h 755236"/>
                <a:gd name="connsiteX15" fmla="*/ 194037 w 1591877"/>
                <a:gd name="connsiteY15" fmla="*/ 381854 h 755236"/>
                <a:gd name="connsiteX16" fmla="*/ 198644 w 1591877"/>
                <a:gd name="connsiteY16" fmla="*/ 381042 h 755236"/>
                <a:gd name="connsiteX17" fmla="*/ 203250 w 1591877"/>
                <a:gd name="connsiteY17" fmla="*/ 380258 h 755236"/>
                <a:gd name="connsiteX18" fmla="*/ 205554 w 1591877"/>
                <a:gd name="connsiteY18" fmla="*/ 379910 h 755236"/>
                <a:gd name="connsiteX19" fmla="*/ 207857 w 1591877"/>
                <a:gd name="connsiteY19" fmla="*/ 379613 h 755236"/>
                <a:gd name="connsiteX20" fmla="*/ 210164 w 1591877"/>
                <a:gd name="connsiteY20" fmla="*/ 379380 h 755236"/>
                <a:gd name="connsiteX21" fmla="*/ 212468 w 1591877"/>
                <a:gd name="connsiteY21" fmla="*/ 379221 h 755236"/>
                <a:gd name="connsiteX22" fmla="*/ 214771 w 1591877"/>
                <a:gd name="connsiteY22" fmla="*/ 379148 h 755236"/>
                <a:gd name="connsiteX23" fmla="*/ 217075 w 1591877"/>
                <a:gd name="connsiteY23" fmla="*/ 379175 h 755236"/>
                <a:gd name="connsiteX24" fmla="*/ 219569 w 1591877"/>
                <a:gd name="connsiteY24" fmla="*/ 379318 h 755236"/>
                <a:gd name="connsiteX25" fmla="*/ 222063 w 1591877"/>
                <a:gd name="connsiteY25" fmla="*/ 379589 h 755236"/>
                <a:gd name="connsiteX26" fmla="*/ 224561 w 1591877"/>
                <a:gd name="connsiteY26" fmla="*/ 379983 h 755236"/>
                <a:gd name="connsiteX27" fmla="*/ 227055 w 1591877"/>
                <a:gd name="connsiteY27" fmla="*/ 380500 h 755236"/>
                <a:gd name="connsiteX28" fmla="*/ 229549 w 1591877"/>
                <a:gd name="connsiteY28" fmla="*/ 381128 h 755236"/>
                <a:gd name="connsiteX29" fmla="*/ 232044 w 1591877"/>
                <a:gd name="connsiteY29" fmla="*/ 381852 h 755236"/>
                <a:gd name="connsiteX30" fmla="*/ 237036 w 1591877"/>
                <a:gd name="connsiteY30" fmla="*/ 383501 h 755236"/>
                <a:gd name="connsiteX31" fmla="*/ 242024 w 1591877"/>
                <a:gd name="connsiteY31" fmla="*/ 385237 h 755236"/>
                <a:gd name="connsiteX32" fmla="*/ 244518 w 1591877"/>
                <a:gd name="connsiteY32" fmla="*/ 386053 h 755236"/>
                <a:gd name="connsiteX33" fmla="*/ 247012 w 1591877"/>
                <a:gd name="connsiteY33" fmla="*/ 386793 h 755236"/>
                <a:gd name="connsiteX34" fmla="*/ 249510 w 1591877"/>
                <a:gd name="connsiteY34" fmla="*/ 387416 h 755236"/>
                <a:gd name="connsiteX35" fmla="*/ 250757 w 1591877"/>
                <a:gd name="connsiteY35" fmla="*/ 387674 h 755236"/>
                <a:gd name="connsiteX36" fmla="*/ 252004 w 1591877"/>
                <a:gd name="connsiteY36" fmla="*/ 387892 h 755236"/>
                <a:gd name="connsiteX37" fmla="*/ 253252 w 1591877"/>
                <a:gd name="connsiteY37" fmla="*/ 388066 h 755236"/>
                <a:gd name="connsiteX38" fmla="*/ 254499 w 1591877"/>
                <a:gd name="connsiteY38" fmla="*/ 388189 h 755236"/>
                <a:gd name="connsiteX39" fmla="*/ 255746 w 1591877"/>
                <a:gd name="connsiteY39" fmla="*/ 388264 h 755236"/>
                <a:gd name="connsiteX40" fmla="*/ 256993 w 1591877"/>
                <a:gd name="connsiteY40" fmla="*/ 388284 h 755236"/>
                <a:gd name="connsiteX41" fmla="*/ 258009 w 1591877"/>
                <a:gd name="connsiteY41" fmla="*/ 388257 h 755236"/>
                <a:gd name="connsiteX42" fmla="*/ 259021 w 1591877"/>
                <a:gd name="connsiteY42" fmla="*/ 388196 h 755236"/>
                <a:gd name="connsiteX43" fmla="*/ 260033 w 1591877"/>
                <a:gd name="connsiteY43" fmla="*/ 388092 h 755236"/>
                <a:gd name="connsiteX44" fmla="*/ 261050 w 1591877"/>
                <a:gd name="connsiteY44" fmla="*/ 387951 h 755236"/>
                <a:gd name="connsiteX45" fmla="*/ 262062 w 1591877"/>
                <a:gd name="connsiteY45" fmla="*/ 387771 h 755236"/>
                <a:gd name="connsiteX46" fmla="*/ 263074 w 1591877"/>
                <a:gd name="connsiteY46" fmla="*/ 387551 h 755236"/>
                <a:gd name="connsiteX47" fmla="*/ 264090 w 1591877"/>
                <a:gd name="connsiteY47" fmla="*/ 387289 h 755236"/>
                <a:gd name="connsiteX48" fmla="*/ 265103 w 1591877"/>
                <a:gd name="connsiteY48" fmla="*/ 386989 h 755236"/>
                <a:gd name="connsiteX49" fmla="*/ 266119 w 1591877"/>
                <a:gd name="connsiteY49" fmla="*/ 386650 h 755236"/>
                <a:gd name="connsiteX50" fmla="*/ 267131 w 1591877"/>
                <a:gd name="connsiteY50" fmla="*/ 386276 h 755236"/>
                <a:gd name="connsiteX51" fmla="*/ 269159 w 1591877"/>
                <a:gd name="connsiteY51" fmla="*/ 385415 h 755236"/>
                <a:gd name="connsiteX52" fmla="*/ 271184 w 1591877"/>
                <a:gd name="connsiteY52" fmla="*/ 384420 h 755236"/>
                <a:gd name="connsiteX53" fmla="*/ 273212 w 1591877"/>
                <a:gd name="connsiteY53" fmla="*/ 383310 h 755236"/>
                <a:gd name="connsiteX54" fmla="*/ 277269 w 1591877"/>
                <a:gd name="connsiteY54" fmla="*/ 380828 h 755236"/>
                <a:gd name="connsiteX55" fmla="*/ 281322 w 1591877"/>
                <a:gd name="connsiteY55" fmla="*/ 378177 h 755236"/>
                <a:gd name="connsiteX56" fmla="*/ 285379 w 1591877"/>
                <a:gd name="connsiteY56" fmla="*/ 375612 h 755236"/>
                <a:gd name="connsiteX57" fmla="*/ 287404 w 1591877"/>
                <a:gd name="connsiteY57" fmla="*/ 374447 h 755236"/>
                <a:gd name="connsiteX58" fmla="*/ 288420 w 1591877"/>
                <a:gd name="connsiteY58" fmla="*/ 373908 h 755236"/>
                <a:gd name="connsiteX59" fmla="*/ 289432 w 1591877"/>
                <a:gd name="connsiteY59" fmla="*/ 373406 h 755236"/>
                <a:gd name="connsiteX60" fmla="*/ 290694 w 1591877"/>
                <a:gd name="connsiteY60" fmla="*/ 372838 h 755236"/>
                <a:gd name="connsiteX61" fmla="*/ 291952 w 1591877"/>
                <a:gd name="connsiteY61" fmla="*/ 372338 h 755236"/>
                <a:gd name="connsiteX62" fmla="*/ 292583 w 1591877"/>
                <a:gd name="connsiteY62" fmla="*/ 372116 h 755236"/>
                <a:gd name="connsiteX63" fmla="*/ 293214 w 1591877"/>
                <a:gd name="connsiteY63" fmla="*/ 371913 h 755236"/>
                <a:gd name="connsiteX64" fmla="*/ 293841 w 1591877"/>
                <a:gd name="connsiteY64" fmla="*/ 371733 h 755236"/>
                <a:gd name="connsiteX65" fmla="*/ 294472 w 1591877"/>
                <a:gd name="connsiteY65" fmla="*/ 371574 h 755236"/>
                <a:gd name="connsiteX66" fmla="*/ 295102 w 1591877"/>
                <a:gd name="connsiteY66" fmla="*/ 371437 h 755236"/>
                <a:gd name="connsiteX67" fmla="*/ 295733 w 1591877"/>
                <a:gd name="connsiteY67" fmla="*/ 371323 h 755236"/>
                <a:gd name="connsiteX68" fmla="*/ 296364 w 1591877"/>
                <a:gd name="connsiteY68" fmla="*/ 371233 h 755236"/>
                <a:gd name="connsiteX69" fmla="*/ 296991 w 1591877"/>
                <a:gd name="connsiteY69" fmla="*/ 371169 h 755236"/>
                <a:gd name="connsiteX70" fmla="*/ 297622 w 1591877"/>
                <a:gd name="connsiteY70" fmla="*/ 371127 h 755236"/>
                <a:gd name="connsiteX71" fmla="*/ 298253 w 1591877"/>
                <a:gd name="connsiteY71" fmla="*/ 371114 h 755236"/>
                <a:gd name="connsiteX72" fmla="*/ 298884 w 1591877"/>
                <a:gd name="connsiteY72" fmla="*/ 371125 h 755236"/>
                <a:gd name="connsiteX73" fmla="*/ 299511 w 1591877"/>
                <a:gd name="connsiteY73" fmla="*/ 371162 h 755236"/>
                <a:gd name="connsiteX74" fmla="*/ 300142 w 1591877"/>
                <a:gd name="connsiteY74" fmla="*/ 371226 h 755236"/>
                <a:gd name="connsiteX75" fmla="*/ 300773 w 1591877"/>
                <a:gd name="connsiteY75" fmla="*/ 371319 h 755236"/>
                <a:gd name="connsiteX76" fmla="*/ 301404 w 1591877"/>
                <a:gd name="connsiteY76" fmla="*/ 371440 h 755236"/>
                <a:gd name="connsiteX77" fmla="*/ 302031 w 1591877"/>
                <a:gd name="connsiteY77" fmla="*/ 371585 h 755236"/>
                <a:gd name="connsiteX78" fmla="*/ 302662 w 1591877"/>
                <a:gd name="connsiteY78" fmla="*/ 371761 h 755236"/>
                <a:gd name="connsiteX79" fmla="*/ 303293 w 1591877"/>
                <a:gd name="connsiteY79" fmla="*/ 371964 h 755236"/>
                <a:gd name="connsiteX80" fmla="*/ 303924 w 1591877"/>
                <a:gd name="connsiteY80" fmla="*/ 372195 h 755236"/>
                <a:gd name="connsiteX81" fmla="*/ 304555 w 1591877"/>
                <a:gd name="connsiteY81" fmla="*/ 372455 h 755236"/>
                <a:gd name="connsiteX82" fmla="*/ 305182 w 1591877"/>
                <a:gd name="connsiteY82" fmla="*/ 372741 h 755236"/>
                <a:gd name="connsiteX83" fmla="*/ 305813 w 1591877"/>
                <a:gd name="connsiteY83" fmla="*/ 373056 h 755236"/>
                <a:gd name="connsiteX84" fmla="*/ 307075 w 1591877"/>
                <a:gd name="connsiteY84" fmla="*/ 373765 h 755236"/>
                <a:gd name="connsiteX85" fmla="*/ 308333 w 1591877"/>
                <a:gd name="connsiteY85" fmla="*/ 374582 h 755236"/>
                <a:gd name="connsiteX86" fmla="*/ 309594 w 1591877"/>
                <a:gd name="connsiteY86" fmla="*/ 375500 h 755236"/>
                <a:gd name="connsiteX87" fmla="*/ 310853 w 1591877"/>
                <a:gd name="connsiteY87" fmla="*/ 376515 h 755236"/>
                <a:gd name="connsiteX88" fmla="*/ 312114 w 1591877"/>
                <a:gd name="connsiteY88" fmla="*/ 377623 h 755236"/>
                <a:gd name="connsiteX89" fmla="*/ 314634 w 1591877"/>
                <a:gd name="connsiteY89" fmla="*/ 380075 h 755236"/>
                <a:gd name="connsiteX90" fmla="*/ 317154 w 1591877"/>
                <a:gd name="connsiteY90" fmla="*/ 382786 h 755236"/>
                <a:gd name="connsiteX91" fmla="*/ 319674 w 1591877"/>
                <a:gd name="connsiteY91" fmla="*/ 385670 h 755236"/>
                <a:gd name="connsiteX92" fmla="*/ 324714 w 1591877"/>
                <a:gd name="connsiteY92" fmla="*/ 391543 h 755236"/>
                <a:gd name="connsiteX93" fmla="*/ 327233 w 1591877"/>
                <a:gd name="connsiteY93" fmla="*/ 394306 h 755236"/>
                <a:gd name="connsiteX94" fmla="*/ 329753 w 1591877"/>
                <a:gd name="connsiteY94" fmla="*/ 396794 h 755236"/>
                <a:gd name="connsiteX95" fmla="*/ 330755 w 1591877"/>
                <a:gd name="connsiteY95" fmla="*/ 397681 h 755236"/>
                <a:gd name="connsiteX96" fmla="*/ 331756 w 1591877"/>
                <a:gd name="connsiteY96" fmla="*/ 398500 h 755236"/>
                <a:gd name="connsiteX97" fmla="*/ 332757 w 1591877"/>
                <a:gd name="connsiteY97" fmla="*/ 399245 h 755236"/>
                <a:gd name="connsiteX98" fmla="*/ 333759 w 1591877"/>
                <a:gd name="connsiteY98" fmla="*/ 399907 h 755236"/>
                <a:gd name="connsiteX99" fmla="*/ 334258 w 1591877"/>
                <a:gd name="connsiteY99" fmla="*/ 400205 h 755236"/>
                <a:gd name="connsiteX100" fmla="*/ 334760 w 1591877"/>
                <a:gd name="connsiteY100" fmla="*/ 400480 h 755236"/>
                <a:gd name="connsiteX101" fmla="*/ 335263 w 1591877"/>
                <a:gd name="connsiteY101" fmla="*/ 400733 h 755236"/>
                <a:gd name="connsiteX102" fmla="*/ 335761 w 1591877"/>
                <a:gd name="connsiteY102" fmla="*/ 400962 h 755236"/>
                <a:gd name="connsiteX103" fmla="*/ 336260 w 1591877"/>
                <a:gd name="connsiteY103" fmla="*/ 401165 h 755236"/>
                <a:gd name="connsiteX104" fmla="*/ 336763 w 1591877"/>
                <a:gd name="connsiteY104" fmla="*/ 401343 h 755236"/>
                <a:gd name="connsiteX105" fmla="*/ 337262 w 1591877"/>
                <a:gd name="connsiteY105" fmla="*/ 401495 h 755236"/>
                <a:gd name="connsiteX106" fmla="*/ 337764 w 1591877"/>
                <a:gd name="connsiteY106" fmla="*/ 401623 h 755236"/>
                <a:gd name="connsiteX107" fmla="*/ 338263 w 1591877"/>
                <a:gd name="connsiteY107" fmla="*/ 401720 h 755236"/>
                <a:gd name="connsiteX108" fmla="*/ 338512 w 1591877"/>
                <a:gd name="connsiteY108" fmla="*/ 401759 h 755236"/>
                <a:gd name="connsiteX109" fmla="*/ 338765 w 1591877"/>
                <a:gd name="connsiteY109" fmla="*/ 401792 h 755236"/>
                <a:gd name="connsiteX110" fmla="*/ 339015 w 1591877"/>
                <a:gd name="connsiteY110" fmla="*/ 401817 h 755236"/>
                <a:gd name="connsiteX111" fmla="*/ 339264 w 1591877"/>
                <a:gd name="connsiteY111" fmla="*/ 401834 h 755236"/>
                <a:gd name="connsiteX112" fmla="*/ 339517 w 1591877"/>
                <a:gd name="connsiteY112" fmla="*/ 401845 h 755236"/>
                <a:gd name="connsiteX113" fmla="*/ 339767 w 1591877"/>
                <a:gd name="connsiteY113" fmla="*/ 401850 h 755236"/>
                <a:gd name="connsiteX114" fmla="*/ 340016 w 1591877"/>
                <a:gd name="connsiteY114" fmla="*/ 401845 h 755236"/>
                <a:gd name="connsiteX115" fmla="*/ 340266 w 1591877"/>
                <a:gd name="connsiteY115" fmla="*/ 401834 h 755236"/>
                <a:gd name="connsiteX116" fmla="*/ 340515 w 1591877"/>
                <a:gd name="connsiteY116" fmla="*/ 401817 h 755236"/>
                <a:gd name="connsiteX117" fmla="*/ 340768 w 1591877"/>
                <a:gd name="connsiteY117" fmla="*/ 401792 h 755236"/>
                <a:gd name="connsiteX118" fmla="*/ 341018 w 1591877"/>
                <a:gd name="connsiteY118" fmla="*/ 401759 h 755236"/>
                <a:gd name="connsiteX119" fmla="*/ 341267 w 1591877"/>
                <a:gd name="connsiteY119" fmla="*/ 401717 h 755236"/>
                <a:gd name="connsiteX120" fmla="*/ 341516 w 1591877"/>
                <a:gd name="connsiteY120" fmla="*/ 401671 h 755236"/>
                <a:gd name="connsiteX121" fmla="*/ 341769 w 1591877"/>
                <a:gd name="connsiteY121" fmla="*/ 401616 h 755236"/>
                <a:gd name="connsiteX122" fmla="*/ 342268 w 1591877"/>
                <a:gd name="connsiteY122" fmla="*/ 401484 h 755236"/>
                <a:gd name="connsiteX123" fmla="*/ 342771 w 1591877"/>
                <a:gd name="connsiteY123" fmla="*/ 401319 h 755236"/>
                <a:gd name="connsiteX124" fmla="*/ 343270 w 1591877"/>
                <a:gd name="connsiteY124" fmla="*/ 401127 h 755236"/>
                <a:gd name="connsiteX125" fmla="*/ 343768 w 1591877"/>
                <a:gd name="connsiteY125" fmla="*/ 400903 h 755236"/>
                <a:gd name="connsiteX126" fmla="*/ 344271 w 1591877"/>
                <a:gd name="connsiteY126" fmla="*/ 400647 h 755236"/>
                <a:gd name="connsiteX127" fmla="*/ 344770 w 1591877"/>
                <a:gd name="connsiteY127" fmla="*/ 400363 h 755236"/>
                <a:gd name="connsiteX128" fmla="*/ 345272 w 1591877"/>
                <a:gd name="connsiteY128" fmla="*/ 400048 h 755236"/>
                <a:gd name="connsiteX129" fmla="*/ 345771 w 1591877"/>
                <a:gd name="connsiteY129" fmla="*/ 399703 h 755236"/>
                <a:gd name="connsiteX130" fmla="*/ 346773 w 1591877"/>
                <a:gd name="connsiteY130" fmla="*/ 398919 h 755236"/>
                <a:gd name="connsiteX131" fmla="*/ 347774 w 1591877"/>
                <a:gd name="connsiteY131" fmla="*/ 398016 h 755236"/>
                <a:gd name="connsiteX132" fmla="*/ 348775 w 1591877"/>
                <a:gd name="connsiteY132" fmla="*/ 396997 h 755236"/>
                <a:gd name="connsiteX133" fmla="*/ 349776 w 1591877"/>
                <a:gd name="connsiteY133" fmla="*/ 395865 h 755236"/>
                <a:gd name="connsiteX134" fmla="*/ 351779 w 1591877"/>
                <a:gd name="connsiteY134" fmla="*/ 393271 h 755236"/>
                <a:gd name="connsiteX135" fmla="*/ 353782 w 1591877"/>
                <a:gd name="connsiteY135" fmla="*/ 390279 h 755236"/>
                <a:gd name="connsiteX136" fmla="*/ 357787 w 1591877"/>
                <a:gd name="connsiteY136" fmla="*/ 383314 h 755236"/>
                <a:gd name="connsiteX137" fmla="*/ 361789 w 1591877"/>
                <a:gd name="connsiteY137" fmla="*/ 375513 h 755236"/>
                <a:gd name="connsiteX138" fmla="*/ 366154 w 1591877"/>
                <a:gd name="connsiteY138" fmla="*/ 366873 h 755236"/>
                <a:gd name="connsiteX139" fmla="*/ 368336 w 1591877"/>
                <a:gd name="connsiteY139" fmla="*/ 362795 h 755236"/>
                <a:gd name="connsiteX140" fmla="*/ 370515 w 1591877"/>
                <a:gd name="connsiteY140" fmla="*/ 359052 h 755236"/>
                <a:gd name="connsiteX141" fmla="*/ 372697 w 1591877"/>
                <a:gd name="connsiteY141" fmla="*/ 355769 h 755236"/>
                <a:gd name="connsiteX142" fmla="*/ 373787 w 1591877"/>
                <a:gd name="connsiteY142" fmla="*/ 354338 h 755236"/>
                <a:gd name="connsiteX143" fmla="*/ 374880 w 1591877"/>
                <a:gd name="connsiteY143" fmla="*/ 353065 h 755236"/>
                <a:gd name="connsiteX144" fmla="*/ 375969 w 1591877"/>
                <a:gd name="connsiteY144" fmla="*/ 351964 h 755236"/>
                <a:gd name="connsiteX145" fmla="*/ 376516 w 1591877"/>
                <a:gd name="connsiteY145" fmla="*/ 351484 h 755236"/>
                <a:gd name="connsiteX146" fmla="*/ 377058 w 1591877"/>
                <a:gd name="connsiteY146" fmla="*/ 351051 h 755236"/>
                <a:gd name="connsiteX147" fmla="*/ 377605 w 1591877"/>
                <a:gd name="connsiteY147" fmla="*/ 350663 h 755236"/>
                <a:gd name="connsiteX148" fmla="*/ 378152 w 1591877"/>
                <a:gd name="connsiteY148" fmla="*/ 350331 h 755236"/>
                <a:gd name="connsiteX149" fmla="*/ 378423 w 1591877"/>
                <a:gd name="connsiteY149" fmla="*/ 350181 h 755236"/>
                <a:gd name="connsiteX150" fmla="*/ 378694 w 1591877"/>
                <a:gd name="connsiteY150" fmla="*/ 350046 h 755236"/>
                <a:gd name="connsiteX151" fmla="*/ 378969 w 1591877"/>
                <a:gd name="connsiteY151" fmla="*/ 349923 h 755236"/>
                <a:gd name="connsiteX152" fmla="*/ 379241 w 1591877"/>
                <a:gd name="connsiteY152" fmla="*/ 349815 h 755236"/>
                <a:gd name="connsiteX153" fmla="*/ 379516 w 1591877"/>
                <a:gd name="connsiteY153" fmla="*/ 349721 h 755236"/>
                <a:gd name="connsiteX154" fmla="*/ 379787 w 1591877"/>
                <a:gd name="connsiteY154" fmla="*/ 349639 h 755236"/>
                <a:gd name="connsiteX155" fmla="*/ 380059 w 1591877"/>
                <a:gd name="connsiteY155" fmla="*/ 349571 h 755236"/>
                <a:gd name="connsiteX156" fmla="*/ 380334 w 1591877"/>
                <a:gd name="connsiteY156" fmla="*/ 349516 h 755236"/>
                <a:gd name="connsiteX157" fmla="*/ 380605 w 1591877"/>
                <a:gd name="connsiteY157" fmla="*/ 349476 h 755236"/>
                <a:gd name="connsiteX158" fmla="*/ 380877 w 1591877"/>
                <a:gd name="connsiteY158" fmla="*/ 349450 h 755236"/>
                <a:gd name="connsiteX159" fmla="*/ 381152 w 1591877"/>
                <a:gd name="connsiteY159" fmla="*/ 349439 h 755236"/>
                <a:gd name="connsiteX160" fmla="*/ 381423 w 1591877"/>
                <a:gd name="connsiteY160" fmla="*/ 349441 h 755236"/>
                <a:gd name="connsiteX161" fmla="*/ 381695 w 1591877"/>
                <a:gd name="connsiteY161" fmla="*/ 349456 h 755236"/>
                <a:gd name="connsiteX162" fmla="*/ 381970 w 1591877"/>
                <a:gd name="connsiteY162" fmla="*/ 349489 h 755236"/>
                <a:gd name="connsiteX163" fmla="*/ 382241 w 1591877"/>
                <a:gd name="connsiteY163" fmla="*/ 349533 h 755236"/>
                <a:gd name="connsiteX164" fmla="*/ 382513 w 1591877"/>
                <a:gd name="connsiteY164" fmla="*/ 349595 h 755236"/>
                <a:gd name="connsiteX165" fmla="*/ 382788 w 1591877"/>
                <a:gd name="connsiteY165" fmla="*/ 349670 h 755236"/>
                <a:gd name="connsiteX166" fmla="*/ 383059 w 1591877"/>
                <a:gd name="connsiteY166" fmla="*/ 349758 h 755236"/>
                <a:gd name="connsiteX167" fmla="*/ 383331 w 1591877"/>
                <a:gd name="connsiteY167" fmla="*/ 349864 h 755236"/>
                <a:gd name="connsiteX168" fmla="*/ 383606 w 1591877"/>
                <a:gd name="connsiteY168" fmla="*/ 349983 h 755236"/>
                <a:gd name="connsiteX169" fmla="*/ 383877 w 1591877"/>
                <a:gd name="connsiteY169" fmla="*/ 350115 h 755236"/>
                <a:gd name="connsiteX170" fmla="*/ 384149 w 1591877"/>
                <a:gd name="connsiteY170" fmla="*/ 350264 h 755236"/>
                <a:gd name="connsiteX171" fmla="*/ 384424 w 1591877"/>
                <a:gd name="connsiteY171" fmla="*/ 350427 h 755236"/>
                <a:gd name="connsiteX172" fmla="*/ 384695 w 1591877"/>
                <a:gd name="connsiteY172" fmla="*/ 350606 h 755236"/>
                <a:gd name="connsiteX173" fmla="*/ 385242 w 1591877"/>
                <a:gd name="connsiteY173" fmla="*/ 351009 h 755236"/>
                <a:gd name="connsiteX174" fmla="*/ 385784 w 1591877"/>
                <a:gd name="connsiteY174" fmla="*/ 351469 h 755236"/>
                <a:gd name="connsiteX175" fmla="*/ 386331 w 1591877"/>
                <a:gd name="connsiteY175" fmla="*/ 351991 h 755236"/>
                <a:gd name="connsiteX176" fmla="*/ 386878 w 1591877"/>
                <a:gd name="connsiteY176" fmla="*/ 352572 h 755236"/>
                <a:gd name="connsiteX177" fmla="*/ 387967 w 1591877"/>
                <a:gd name="connsiteY177" fmla="*/ 353913 h 755236"/>
                <a:gd name="connsiteX178" fmla="*/ 389056 w 1591877"/>
                <a:gd name="connsiteY178" fmla="*/ 355487 h 755236"/>
                <a:gd name="connsiteX179" fmla="*/ 390149 w 1591877"/>
                <a:gd name="connsiteY179" fmla="*/ 357288 h 755236"/>
                <a:gd name="connsiteX180" fmla="*/ 392332 w 1591877"/>
                <a:gd name="connsiteY180" fmla="*/ 361549 h 755236"/>
                <a:gd name="connsiteX181" fmla="*/ 394510 w 1591877"/>
                <a:gd name="connsiteY181" fmla="*/ 366618 h 755236"/>
                <a:gd name="connsiteX182" fmla="*/ 396693 w 1591877"/>
                <a:gd name="connsiteY182" fmla="*/ 372389 h 755236"/>
                <a:gd name="connsiteX183" fmla="*/ 401373 w 1591877"/>
                <a:gd name="connsiteY183" fmla="*/ 386511 h 755236"/>
                <a:gd name="connsiteX184" fmla="*/ 406057 w 1591877"/>
                <a:gd name="connsiteY184" fmla="*/ 401629 h 755236"/>
                <a:gd name="connsiteX185" fmla="*/ 408397 w 1591877"/>
                <a:gd name="connsiteY185" fmla="*/ 408966 h 755236"/>
                <a:gd name="connsiteX186" fmla="*/ 410737 w 1591877"/>
                <a:gd name="connsiteY186" fmla="*/ 415816 h 755236"/>
                <a:gd name="connsiteX187" fmla="*/ 413081 w 1591877"/>
                <a:gd name="connsiteY187" fmla="*/ 421930 h 755236"/>
                <a:gd name="connsiteX188" fmla="*/ 415421 w 1591877"/>
                <a:gd name="connsiteY188" fmla="*/ 427067 h 755236"/>
                <a:gd name="connsiteX189" fmla="*/ 416591 w 1591877"/>
                <a:gd name="connsiteY189" fmla="*/ 429199 h 755236"/>
                <a:gd name="connsiteX190" fmla="*/ 417761 w 1591877"/>
                <a:gd name="connsiteY190" fmla="*/ 431006 h 755236"/>
                <a:gd name="connsiteX191" fmla="*/ 418348 w 1591877"/>
                <a:gd name="connsiteY191" fmla="*/ 431782 h 755236"/>
                <a:gd name="connsiteX192" fmla="*/ 418931 w 1591877"/>
                <a:gd name="connsiteY192" fmla="*/ 432466 h 755236"/>
                <a:gd name="connsiteX193" fmla="*/ 419518 w 1591877"/>
                <a:gd name="connsiteY193" fmla="*/ 433059 h 755236"/>
                <a:gd name="connsiteX194" fmla="*/ 419808 w 1591877"/>
                <a:gd name="connsiteY194" fmla="*/ 433321 h 755236"/>
                <a:gd name="connsiteX195" fmla="*/ 420102 w 1591877"/>
                <a:gd name="connsiteY195" fmla="*/ 433556 h 755236"/>
                <a:gd name="connsiteX196" fmla="*/ 420395 w 1591877"/>
                <a:gd name="connsiteY196" fmla="*/ 433770 h 755236"/>
                <a:gd name="connsiteX197" fmla="*/ 420688 w 1591877"/>
                <a:gd name="connsiteY197" fmla="*/ 433959 h 755236"/>
                <a:gd name="connsiteX198" fmla="*/ 420982 w 1591877"/>
                <a:gd name="connsiteY198" fmla="*/ 434122 h 755236"/>
                <a:gd name="connsiteX199" fmla="*/ 421129 w 1591877"/>
                <a:gd name="connsiteY199" fmla="*/ 434195 h 755236"/>
                <a:gd name="connsiteX200" fmla="*/ 421272 w 1591877"/>
                <a:gd name="connsiteY200" fmla="*/ 434261 h 755236"/>
                <a:gd name="connsiteX201" fmla="*/ 421418 w 1591877"/>
                <a:gd name="connsiteY201" fmla="*/ 434322 h 755236"/>
                <a:gd name="connsiteX202" fmla="*/ 421565 w 1591877"/>
                <a:gd name="connsiteY202" fmla="*/ 434375 h 755236"/>
                <a:gd name="connsiteX203" fmla="*/ 421712 w 1591877"/>
                <a:gd name="connsiteY203" fmla="*/ 434422 h 755236"/>
                <a:gd name="connsiteX204" fmla="*/ 421858 w 1591877"/>
                <a:gd name="connsiteY204" fmla="*/ 434463 h 755236"/>
                <a:gd name="connsiteX205" fmla="*/ 422005 w 1591877"/>
                <a:gd name="connsiteY205" fmla="*/ 434499 h 755236"/>
                <a:gd name="connsiteX206" fmla="*/ 422152 w 1591877"/>
                <a:gd name="connsiteY206" fmla="*/ 434527 h 755236"/>
                <a:gd name="connsiteX207" fmla="*/ 422299 w 1591877"/>
                <a:gd name="connsiteY207" fmla="*/ 434547 h 755236"/>
                <a:gd name="connsiteX208" fmla="*/ 422445 w 1591877"/>
                <a:gd name="connsiteY208" fmla="*/ 434562 h 755236"/>
                <a:gd name="connsiteX209" fmla="*/ 422588 w 1591877"/>
                <a:gd name="connsiteY209" fmla="*/ 434571 h 755236"/>
                <a:gd name="connsiteX210" fmla="*/ 422735 w 1591877"/>
                <a:gd name="connsiteY210" fmla="*/ 434573 h 755236"/>
                <a:gd name="connsiteX211" fmla="*/ 422882 w 1591877"/>
                <a:gd name="connsiteY211" fmla="*/ 434571 h 755236"/>
                <a:gd name="connsiteX212" fmla="*/ 423029 w 1591877"/>
                <a:gd name="connsiteY212" fmla="*/ 434560 h 755236"/>
                <a:gd name="connsiteX213" fmla="*/ 423175 w 1591877"/>
                <a:gd name="connsiteY213" fmla="*/ 434543 h 755236"/>
                <a:gd name="connsiteX214" fmla="*/ 423322 w 1591877"/>
                <a:gd name="connsiteY214" fmla="*/ 434518 h 755236"/>
                <a:gd name="connsiteX215" fmla="*/ 423469 w 1591877"/>
                <a:gd name="connsiteY215" fmla="*/ 434488 h 755236"/>
                <a:gd name="connsiteX216" fmla="*/ 423615 w 1591877"/>
                <a:gd name="connsiteY216" fmla="*/ 434450 h 755236"/>
                <a:gd name="connsiteX217" fmla="*/ 423758 w 1591877"/>
                <a:gd name="connsiteY217" fmla="*/ 434406 h 755236"/>
                <a:gd name="connsiteX218" fmla="*/ 423905 w 1591877"/>
                <a:gd name="connsiteY218" fmla="*/ 434358 h 755236"/>
                <a:gd name="connsiteX219" fmla="*/ 424052 w 1591877"/>
                <a:gd name="connsiteY219" fmla="*/ 434300 h 755236"/>
                <a:gd name="connsiteX220" fmla="*/ 424199 w 1591877"/>
                <a:gd name="connsiteY220" fmla="*/ 434237 h 755236"/>
                <a:gd name="connsiteX221" fmla="*/ 424345 w 1591877"/>
                <a:gd name="connsiteY221" fmla="*/ 434166 h 755236"/>
                <a:gd name="connsiteX222" fmla="*/ 424492 w 1591877"/>
                <a:gd name="connsiteY222" fmla="*/ 434089 h 755236"/>
                <a:gd name="connsiteX223" fmla="*/ 424785 w 1591877"/>
                <a:gd name="connsiteY223" fmla="*/ 433915 h 755236"/>
                <a:gd name="connsiteX224" fmla="*/ 425079 w 1591877"/>
                <a:gd name="connsiteY224" fmla="*/ 433713 h 755236"/>
                <a:gd name="connsiteX225" fmla="*/ 425369 w 1591877"/>
                <a:gd name="connsiteY225" fmla="*/ 433484 h 755236"/>
                <a:gd name="connsiteX226" fmla="*/ 425662 w 1591877"/>
                <a:gd name="connsiteY226" fmla="*/ 433230 h 755236"/>
                <a:gd name="connsiteX227" fmla="*/ 425956 w 1591877"/>
                <a:gd name="connsiteY227" fmla="*/ 432946 h 755236"/>
                <a:gd name="connsiteX228" fmla="*/ 426539 w 1591877"/>
                <a:gd name="connsiteY228" fmla="*/ 432301 h 755236"/>
                <a:gd name="connsiteX229" fmla="*/ 427126 w 1591877"/>
                <a:gd name="connsiteY229" fmla="*/ 431546 h 755236"/>
                <a:gd name="connsiteX230" fmla="*/ 427712 w 1591877"/>
                <a:gd name="connsiteY230" fmla="*/ 430685 h 755236"/>
                <a:gd name="connsiteX231" fmla="*/ 428296 w 1591877"/>
                <a:gd name="connsiteY231" fmla="*/ 429714 h 755236"/>
                <a:gd name="connsiteX232" fmla="*/ 429466 w 1591877"/>
                <a:gd name="connsiteY232" fmla="*/ 427453 h 755236"/>
                <a:gd name="connsiteX233" fmla="*/ 430636 w 1591877"/>
                <a:gd name="connsiteY233" fmla="*/ 424773 h 755236"/>
                <a:gd name="connsiteX234" fmla="*/ 431806 w 1591877"/>
                <a:gd name="connsiteY234" fmla="*/ 421682 h 755236"/>
                <a:gd name="connsiteX235" fmla="*/ 432976 w 1591877"/>
                <a:gd name="connsiteY235" fmla="*/ 418198 h 755236"/>
                <a:gd name="connsiteX236" fmla="*/ 434150 w 1591877"/>
                <a:gd name="connsiteY236" fmla="*/ 414341 h 755236"/>
                <a:gd name="connsiteX237" fmla="*/ 436321 w 1591877"/>
                <a:gd name="connsiteY237" fmla="*/ 406260 h 755236"/>
                <a:gd name="connsiteX238" fmla="*/ 438496 w 1591877"/>
                <a:gd name="connsiteY238" fmla="*/ 397138 h 755236"/>
                <a:gd name="connsiteX239" fmla="*/ 440668 w 1591877"/>
                <a:gd name="connsiteY239" fmla="*/ 387187 h 755236"/>
                <a:gd name="connsiteX240" fmla="*/ 442843 w 1591877"/>
                <a:gd name="connsiteY240" fmla="*/ 376652 h 755236"/>
                <a:gd name="connsiteX241" fmla="*/ 447189 w 1591877"/>
                <a:gd name="connsiteY241" fmla="*/ 354935 h 755236"/>
                <a:gd name="connsiteX242" fmla="*/ 449364 w 1591877"/>
                <a:gd name="connsiteY242" fmla="*/ 344355 h 755236"/>
                <a:gd name="connsiteX243" fmla="*/ 451539 w 1591877"/>
                <a:gd name="connsiteY243" fmla="*/ 334369 h 755236"/>
                <a:gd name="connsiteX244" fmla="*/ 453711 w 1591877"/>
                <a:gd name="connsiteY244" fmla="*/ 325289 h 755236"/>
                <a:gd name="connsiteX245" fmla="*/ 454800 w 1591877"/>
                <a:gd name="connsiteY245" fmla="*/ 321182 h 755236"/>
                <a:gd name="connsiteX246" fmla="*/ 455886 w 1591877"/>
                <a:gd name="connsiteY246" fmla="*/ 317411 h 755236"/>
                <a:gd name="connsiteX247" fmla="*/ 456971 w 1591877"/>
                <a:gd name="connsiteY247" fmla="*/ 314009 h 755236"/>
                <a:gd name="connsiteX248" fmla="*/ 458061 w 1591877"/>
                <a:gd name="connsiteY248" fmla="*/ 311005 h 755236"/>
                <a:gd name="connsiteX249" fmla="*/ 459147 w 1591877"/>
                <a:gd name="connsiteY249" fmla="*/ 308434 h 755236"/>
                <a:gd name="connsiteX250" fmla="*/ 460232 w 1591877"/>
                <a:gd name="connsiteY250" fmla="*/ 306318 h 755236"/>
                <a:gd name="connsiteX251" fmla="*/ 460775 w 1591877"/>
                <a:gd name="connsiteY251" fmla="*/ 305439 h 755236"/>
                <a:gd name="connsiteX252" fmla="*/ 461318 w 1591877"/>
                <a:gd name="connsiteY252" fmla="*/ 304684 h 755236"/>
                <a:gd name="connsiteX253" fmla="*/ 461593 w 1591877"/>
                <a:gd name="connsiteY253" fmla="*/ 304351 h 755236"/>
                <a:gd name="connsiteX254" fmla="*/ 461864 w 1591877"/>
                <a:gd name="connsiteY254" fmla="*/ 304054 h 755236"/>
                <a:gd name="connsiteX255" fmla="*/ 462136 w 1591877"/>
                <a:gd name="connsiteY255" fmla="*/ 303786 h 755236"/>
                <a:gd name="connsiteX256" fmla="*/ 462407 w 1591877"/>
                <a:gd name="connsiteY256" fmla="*/ 303552 h 755236"/>
                <a:gd name="connsiteX257" fmla="*/ 462543 w 1591877"/>
                <a:gd name="connsiteY257" fmla="*/ 303446 h 755236"/>
                <a:gd name="connsiteX258" fmla="*/ 462679 w 1591877"/>
                <a:gd name="connsiteY258" fmla="*/ 303350 h 755236"/>
                <a:gd name="connsiteX259" fmla="*/ 462814 w 1591877"/>
                <a:gd name="connsiteY259" fmla="*/ 303261 h 755236"/>
                <a:gd name="connsiteX260" fmla="*/ 462950 w 1591877"/>
                <a:gd name="connsiteY260" fmla="*/ 303180 h 755236"/>
                <a:gd name="connsiteX261" fmla="*/ 463086 w 1591877"/>
                <a:gd name="connsiteY261" fmla="*/ 303107 h 755236"/>
                <a:gd name="connsiteX262" fmla="*/ 463222 w 1591877"/>
                <a:gd name="connsiteY262" fmla="*/ 303043 h 755236"/>
                <a:gd name="connsiteX263" fmla="*/ 463357 w 1591877"/>
                <a:gd name="connsiteY263" fmla="*/ 302988 h 755236"/>
                <a:gd name="connsiteX264" fmla="*/ 463493 w 1591877"/>
                <a:gd name="connsiteY264" fmla="*/ 302942 h 755236"/>
                <a:gd name="connsiteX265" fmla="*/ 463563 w 1591877"/>
                <a:gd name="connsiteY265" fmla="*/ 302920 h 755236"/>
                <a:gd name="connsiteX266" fmla="*/ 463629 w 1591877"/>
                <a:gd name="connsiteY266" fmla="*/ 302903 h 755236"/>
                <a:gd name="connsiteX267" fmla="*/ 463698 w 1591877"/>
                <a:gd name="connsiteY267" fmla="*/ 302885 h 755236"/>
                <a:gd name="connsiteX268" fmla="*/ 463764 w 1591877"/>
                <a:gd name="connsiteY268" fmla="*/ 302872 h 755236"/>
                <a:gd name="connsiteX269" fmla="*/ 463834 w 1591877"/>
                <a:gd name="connsiteY269" fmla="*/ 302861 h 755236"/>
                <a:gd name="connsiteX270" fmla="*/ 463900 w 1591877"/>
                <a:gd name="connsiteY270" fmla="*/ 302850 h 755236"/>
                <a:gd name="connsiteX271" fmla="*/ 463970 w 1591877"/>
                <a:gd name="connsiteY271" fmla="*/ 302841 h 755236"/>
                <a:gd name="connsiteX272" fmla="*/ 464036 w 1591877"/>
                <a:gd name="connsiteY272" fmla="*/ 302837 h 755236"/>
                <a:gd name="connsiteX273" fmla="*/ 464106 w 1591877"/>
                <a:gd name="connsiteY273" fmla="*/ 302832 h 755236"/>
                <a:gd name="connsiteX274" fmla="*/ 464172 w 1591877"/>
                <a:gd name="connsiteY274" fmla="*/ 302832 h 755236"/>
                <a:gd name="connsiteX275" fmla="*/ 464241 w 1591877"/>
                <a:gd name="connsiteY275" fmla="*/ 302832 h 755236"/>
                <a:gd name="connsiteX276" fmla="*/ 464307 w 1591877"/>
                <a:gd name="connsiteY276" fmla="*/ 302834 h 755236"/>
                <a:gd name="connsiteX277" fmla="*/ 464377 w 1591877"/>
                <a:gd name="connsiteY277" fmla="*/ 302839 h 755236"/>
                <a:gd name="connsiteX278" fmla="*/ 464443 w 1591877"/>
                <a:gd name="connsiteY278" fmla="*/ 302845 h 755236"/>
                <a:gd name="connsiteX279" fmla="*/ 464513 w 1591877"/>
                <a:gd name="connsiteY279" fmla="*/ 302856 h 755236"/>
                <a:gd name="connsiteX280" fmla="*/ 464579 w 1591877"/>
                <a:gd name="connsiteY280" fmla="*/ 302867 h 755236"/>
                <a:gd name="connsiteX281" fmla="*/ 464648 w 1591877"/>
                <a:gd name="connsiteY281" fmla="*/ 302881 h 755236"/>
                <a:gd name="connsiteX282" fmla="*/ 464714 w 1591877"/>
                <a:gd name="connsiteY282" fmla="*/ 302896 h 755236"/>
                <a:gd name="connsiteX283" fmla="*/ 464784 w 1591877"/>
                <a:gd name="connsiteY283" fmla="*/ 302914 h 755236"/>
                <a:gd name="connsiteX284" fmla="*/ 464850 w 1591877"/>
                <a:gd name="connsiteY284" fmla="*/ 302933 h 755236"/>
                <a:gd name="connsiteX285" fmla="*/ 464986 w 1591877"/>
                <a:gd name="connsiteY285" fmla="*/ 302980 h 755236"/>
                <a:gd name="connsiteX286" fmla="*/ 465125 w 1591877"/>
                <a:gd name="connsiteY286" fmla="*/ 303035 h 755236"/>
                <a:gd name="connsiteX287" fmla="*/ 465261 w 1591877"/>
                <a:gd name="connsiteY287" fmla="*/ 303099 h 755236"/>
                <a:gd name="connsiteX288" fmla="*/ 465397 w 1591877"/>
                <a:gd name="connsiteY288" fmla="*/ 303169 h 755236"/>
                <a:gd name="connsiteX289" fmla="*/ 465532 w 1591877"/>
                <a:gd name="connsiteY289" fmla="*/ 303250 h 755236"/>
                <a:gd name="connsiteX290" fmla="*/ 465668 w 1591877"/>
                <a:gd name="connsiteY290" fmla="*/ 303341 h 755236"/>
                <a:gd name="connsiteX291" fmla="*/ 465804 w 1591877"/>
                <a:gd name="connsiteY291" fmla="*/ 303438 h 755236"/>
                <a:gd name="connsiteX292" fmla="*/ 465940 w 1591877"/>
                <a:gd name="connsiteY292" fmla="*/ 303545 h 755236"/>
                <a:gd name="connsiteX293" fmla="*/ 466211 w 1591877"/>
                <a:gd name="connsiteY293" fmla="*/ 303783 h 755236"/>
                <a:gd name="connsiteX294" fmla="*/ 466482 w 1591877"/>
                <a:gd name="connsiteY294" fmla="*/ 304059 h 755236"/>
                <a:gd name="connsiteX295" fmla="*/ 466754 w 1591877"/>
                <a:gd name="connsiteY295" fmla="*/ 304369 h 755236"/>
                <a:gd name="connsiteX296" fmla="*/ 467297 w 1591877"/>
                <a:gd name="connsiteY296" fmla="*/ 305093 h 755236"/>
                <a:gd name="connsiteX297" fmla="*/ 467839 w 1591877"/>
                <a:gd name="connsiteY297" fmla="*/ 305957 h 755236"/>
                <a:gd name="connsiteX298" fmla="*/ 468382 w 1591877"/>
                <a:gd name="connsiteY298" fmla="*/ 306961 h 755236"/>
                <a:gd name="connsiteX299" fmla="*/ 468929 w 1591877"/>
                <a:gd name="connsiteY299" fmla="*/ 308106 h 755236"/>
                <a:gd name="connsiteX300" fmla="*/ 470103 w 1591877"/>
                <a:gd name="connsiteY300" fmla="*/ 311052 h 755236"/>
                <a:gd name="connsiteX301" fmla="*/ 471276 w 1591877"/>
                <a:gd name="connsiteY301" fmla="*/ 314638 h 755236"/>
                <a:gd name="connsiteX302" fmla="*/ 472450 w 1591877"/>
                <a:gd name="connsiteY302" fmla="*/ 318848 h 755236"/>
                <a:gd name="connsiteX303" fmla="*/ 473624 w 1591877"/>
                <a:gd name="connsiteY303" fmla="*/ 323664 h 755236"/>
                <a:gd name="connsiteX304" fmla="*/ 474801 w 1591877"/>
                <a:gd name="connsiteY304" fmla="*/ 329056 h 755236"/>
                <a:gd name="connsiteX305" fmla="*/ 475975 w 1591877"/>
                <a:gd name="connsiteY305" fmla="*/ 334995 h 755236"/>
                <a:gd name="connsiteX306" fmla="*/ 477149 w 1591877"/>
                <a:gd name="connsiteY306" fmla="*/ 341444 h 755236"/>
                <a:gd name="connsiteX307" fmla="*/ 478322 w 1591877"/>
                <a:gd name="connsiteY307" fmla="*/ 348360 h 755236"/>
                <a:gd name="connsiteX308" fmla="*/ 479496 w 1591877"/>
                <a:gd name="connsiteY308" fmla="*/ 355696 h 755236"/>
                <a:gd name="connsiteX309" fmla="*/ 480670 w 1591877"/>
                <a:gd name="connsiteY309" fmla="*/ 363405 h 755236"/>
                <a:gd name="connsiteX310" fmla="*/ 483021 w 1591877"/>
                <a:gd name="connsiteY310" fmla="*/ 379712 h 755236"/>
                <a:gd name="connsiteX311" fmla="*/ 485368 w 1591877"/>
                <a:gd name="connsiteY311" fmla="*/ 396796 h 755236"/>
                <a:gd name="connsiteX312" fmla="*/ 487716 w 1591877"/>
                <a:gd name="connsiteY312" fmla="*/ 414131 h 755236"/>
                <a:gd name="connsiteX313" fmla="*/ 490067 w 1591877"/>
                <a:gd name="connsiteY313" fmla="*/ 431156 h 755236"/>
                <a:gd name="connsiteX314" fmla="*/ 491241 w 1591877"/>
                <a:gd name="connsiteY314" fmla="*/ 439376 h 755236"/>
                <a:gd name="connsiteX315" fmla="*/ 492415 w 1591877"/>
                <a:gd name="connsiteY315" fmla="*/ 447302 h 755236"/>
                <a:gd name="connsiteX316" fmla="*/ 493588 w 1591877"/>
                <a:gd name="connsiteY316" fmla="*/ 454870 h 755236"/>
                <a:gd name="connsiteX317" fmla="*/ 494762 w 1591877"/>
                <a:gd name="connsiteY317" fmla="*/ 462004 h 755236"/>
                <a:gd name="connsiteX318" fmla="*/ 495936 w 1591877"/>
                <a:gd name="connsiteY318" fmla="*/ 468643 h 755236"/>
                <a:gd name="connsiteX319" fmla="*/ 497113 w 1591877"/>
                <a:gd name="connsiteY319" fmla="*/ 474720 h 755236"/>
                <a:gd name="connsiteX320" fmla="*/ 498287 w 1591877"/>
                <a:gd name="connsiteY320" fmla="*/ 480174 h 755236"/>
                <a:gd name="connsiteX321" fmla="*/ 498874 w 1591877"/>
                <a:gd name="connsiteY321" fmla="*/ 482651 h 755236"/>
                <a:gd name="connsiteX322" fmla="*/ 499461 w 1591877"/>
                <a:gd name="connsiteY322" fmla="*/ 484952 h 755236"/>
                <a:gd name="connsiteX323" fmla="*/ 500048 w 1591877"/>
                <a:gd name="connsiteY323" fmla="*/ 487068 h 755236"/>
                <a:gd name="connsiteX324" fmla="*/ 500634 w 1591877"/>
                <a:gd name="connsiteY324" fmla="*/ 488997 h 755236"/>
                <a:gd name="connsiteX325" fmla="*/ 501221 w 1591877"/>
                <a:gd name="connsiteY325" fmla="*/ 490730 h 755236"/>
                <a:gd name="connsiteX326" fmla="*/ 501808 w 1591877"/>
                <a:gd name="connsiteY326" fmla="*/ 492262 h 755236"/>
                <a:gd name="connsiteX327" fmla="*/ 502395 w 1591877"/>
                <a:gd name="connsiteY327" fmla="*/ 493592 h 755236"/>
                <a:gd name="connsiteX328" fmla="*/ 502982 w 1591877"/>
                <a:gd name="connsiteY328" fmla="*/ 494708 h 755236"/>
                <a:gd name="connsiteX329" fmla="*/ 503275 w 1591877"/>
                <a:gd name="connsiteY329" fmla="*/ 495188 h 755236"/>
                <a:gd name="connsiteX330" fmla="*/ 503569 w 1591877"/>
                <a:gd name="connsiteY330" fmla="*/ 495613 h 755236"/>
                <a:gd name="connsiteX331" fmla="*/ 503862 w 1591877"/>
                <a:gd name="connsiteY331" fmla="*/ 495983 h 755236"/>
                <a:gd name="connsiteX332" fmla="*/ 504159 w 1591877"/>
                <a:gd name="connsiteY332" fmla="*/ 496300 h 755236"/>
                <a:gd name="connsiteX333" fmla="*/ 504306 w 1591877"/>
                <a:gd name="connsiteY333" fmla="*/ 496437 h 755236"/>
                <a:gd name="connsiteX334" fmla="*/ 504453 w 1591877"/>
                <a:gd name="connsiteY334" fmla="*/ 496560 h 755236"/>
                <a:gd name="connsiteX335" fmla="*/ 504599 w 1591877"/>
                <a:gd name="connsiteY335" fmla="*/ 496668 h 755236"/>
                <a:gd name="connsiteX336" fmla="*/ 504746 w 1591877"/>
                <a:gd name="connsiteY336" fmla="*/ 496765 h 755236"/>
                <a:gd name="connsiteX337" fmla="*/ 504819 w 1591877"/>
                <a:gd name="connsiteY337" fmla="*/ 496807 h 755236"/>
                <a:gd name="connsiteX338" fmla="*/ 504893 w 1591877"/>
                <a:gd name="connsiteY338" fmla="*/ 496844 h 755236"/>
                <a:gd name="connsiteX339" fmla="*/ 504966 w 1591877"/>
                <a:gd name="connsiteY339" fmla="*/ 496879 h 755236"/>
                <a:gd name="connsiteX340" fmla="*/ 505040 w 1591877"/>
                <a:gd name="connsiteY340" fmla="*/ 496912 h 755236"/>
                <a:gd name="connsiteX341" fmla="*/ 505113 w 1591877"/>
                <a:gd name="connsiteY341" fmla="*/ 496941 h 755236"/>
                <a:gd name="connsiteX342" fmla="*/ 505186 w 1591877"/>
                <a:gd name="connsiteY342" fmla="*/ 496965 h 755236"/>
                <a:gd name="connsiteX343" fmla="*/ 505260 w 1591877"/>
                <a:gd name="connsiteY343" fmla="*/ 496985 h 755236"/>
                <a:gd name="connsiteX344" fmla="*/ 505333 w 1591877"/>
                <a:gd name="connsiteY344" fmla="*/ 497003 h 755236"/>
                <a:gd name="connsiteX345" fmla="*/ 505406 w 1591877"/>
                <a:gd name="connsiteY345" fmla="*/ 497018 h 755236"/>
                <a:gd name="connsiteX346" fmla="*/ 505480 w 1591877"/>
                <a:gd name="connsiteY346" fmla="*/ 497029 h 755236"/>
                <a:gd name="connsiteX347" fmla="*/ 505553 w 1591877"/>
                <a:gd name="connsiteY347" fmla="*/ 497036 h 755236"/>
                <a:gd name="connsiteX348" fmla="*/ 505626 w 1591877"/>
                <a:gd name="connsiteY348" fmla="*/ 497038 h 755236"/>
                <a:gd name="connsiteX349" fmla="*/ 505700 w 1591877"/>
                <a:gd name="connsiteY349" fmla="*/ 497038 h 755236"/>
                <a:gd name="connsiteX350" fmla="*/ 505773 w 1591877"/>
                <a:gd name="connsiteY350" fmla="*/ 497034 h 755236"/>
                <a:gd name="connsiteX351" fmla="*/ 505846 w 1591877"/>
                <a:gd name="connsiteY351" fmla="*/ 497027 h 755236"/>
                <a:gd name="connsiteX352" fmla="*/ 505920 w 1591877"/>
                <a:gd name="connsiteY352" fmla="*/ 497016 h 755236"/>
                <a:gd name="connsiteX353" fmla="*/ 505993 w 1591877"/>
                <a:gd name="connsiteY353" fmla="*/ 497000 h 755236"/>
                <a:gd name="connsiteX354" fmla="*/ 506067 w 1591877"/>
                <a:gd name="connsiteY354" fmla="*/ 496983 h 755236"/>
                <a:gd name="connsiteX355" fmla="*/ 506140 w 1591877"/>
                <a:gd name="connsiteY355" fmla="*/ 496961 h 755236"/>
                <a:gd name="connsiteX356" fmla="*/ 506213 w 1591877"/>
                <a:gd name="connsiteY356" fmla="*/ 496937 h 755236"/>
                <a:gd name="connsiteX357" fmla="*/ 506287 w 1591877"/>
                <a:gd name="connsiteY357" fmla="*/ 496908 h 755236"/>
                <a:gd name="connsiteX358" fmla="*/ 506360 w 1591877"/>
                <a:gd name="connsiteY358" fmla="*/ 496875 h 755236"/>
                <a:gd name="connsiteX359" fmla="*/ 506433 w 1591877"/>
                <a:gd name="connsiteY359" fmla="*/ 496838 h 755236"/>
                <a:gd name="connsiteX360" fmla="*/ 506507 w 1591877"/>
                <a:gd name="connsiteY360" fmla="*/ 496798 h 755236"/>
                <a:gd name="connsiteX361" fmla="*/ 506584 w 1591877"/>
                <a:gd name="connsiteY361" fmla="*/ 496752 h 755236"/>
                <a:gd name="connsiteX362" fmla="*/ 506664 w 1591877"/>
                <a:gd name="connsiteY362" fmla="*/ 496701 h 755236"/>
                <a:gd name="connsiteX363" fmla="*/ 506822 w 1591877"/>
                <a:gd name="connsiteY363" fmla="*/ 496587 h 755236"/>
                <a:gd name="connsiteX364" fmla="*/ 506980 w 1591877"/>
                <a:gd name="connsiteY364" fmla="*/ 496454 h 755236"/>
                <a:gd name="connsiteX365" fmla="*/ 507138 w 1591877"/>
                <a:gd name="connsiteY365" fmla="*/ 496307 h 755236"/>
                <a:gd name="connsiteX366" fmla="*/ 507295 w 1591877"/>
                <a:gd name="connsiteY366" fmla="*/ 496142 h 755236"/>
                <a:gd name="connsiteX367" fmla="*/ 507453 w 1591877"/>
                <a:gd name="connsiteY367" fmla="*/ 495961 h 755236"/>
                <a:gd name="connsiteX368" fmla="*/ 507768 w 1591877"/>
                <a:gd name="connsiteY368" fmla="*/ 495547 h 755236"/>
                <a:gd name="connsiteX369" fmla="*/ 508084 w 1591877"/>
                <a:gd name="connsiteY369" fmla="*/ 495067 h 755236"/>
                <a:gd name="connsiteX370" fmla="*/ 508399 w 1591877"/>
                <a:gd name="connsiteY370" fmla="*/ 494519 h 755236"/>
                <a:gd name="connsiteX371" fmla="*/ 509030 w 1591877"/>
                <a:gd name="connsiteY371" fmla="*/ 493220 h 755236"/>
                <a:gd name="connsiteX372" fmla="*/ 509661 w 1591877"/>
                <a:gd name="connsiteY372" fmla="*/ 491652 h 755236"/>
                <a:gd name="connsiteX373" fmla="*/ 510288 w 1591877"/>
                <a:gd name="connsiteY373" fmla="*/ 489814 h 755236"/>
                <a:gd name="connsiteX374" fmla="*/ 510919 w 1591877"/>
                <a:gd name="connsiteY374" fmla="*/ 487709 h 755236"/>
                <a:gd name="connsiteX375" fmla="*/ 511550 w 1591877"/>
                <a:gd name="connsiteY375" fmla="*/ 485339 h 755236"/>
                <a:gd name="connsiteX376" fmla="*/ 512181 w 1591877"/>
                <a:gd name="connsiteY376" fmla="*/ 482708 h 755236"/>
                <a:gd name="connsiteX377" fmla="*/ 512812 w 1591877"/>
                <a:gd name="connsiteY377" fmla="*/ 479817 h 755236"/>
                <a:gd name="connsiteX378" fmla="*/ 513443 w 1591877"/>
                <a:gd name="connsiteY378" fmla="*/ 476673 h 755236"/>
                <a:gd name="connsiteX379" fmla="*/ 514074 w 1591877"/>
                <a:gd name="connsiteY379" fmla="*/ 473278 h 755236"/>
                <a:gd name="connsiteX380" fmla="*/ 514705 w 1591877"/>
                <a:gd name="connsiteY380" fmla="*/ 469638 h 755236"/>
                <a:gd name="connsiteX381" fmla="*/ 515335 w 1591877"/>
                <a:gd name="connsiteY381" fmla="*/ 465761 h 755236"/>
                <a:gd name="connsiteX382" fmla="*/ 515966 w 1591877"/>
                <a:gd name="connsiteY382" fmla="*/ 461650 h 755236"/>
                <a:gd name="connsiteX383" fmla="*/ 516597 w 1591877"/>
                <a:gd name="connsiteY383" fmla="*/ 457316 h 755236"/>
                <a:gd name="connsiteX384" fmla="*/ 517228 w 1591877"/>
                <a:gd name="connsiteY384" fmla="*/ 452765 h 755236"/>
                <a:gd name="connsiteX385" fmla="*/ 517859 w 1591877"/>
                <a:gd name="connsiteY385" fmla="*/ 448005 h 755236"/>
                <a:gd name="connsiteX386" fmla="*/ 518486 w 1591877"/>
                <a:gd name="connsiteY386" fmla="*/ 443046 h 755236"/>
                <a:gd name="connsiteX387" fmla="*/ 519117 w 1591877"/>
                <a:gd name="connsiteY387" fmla="*/ 437896 h 755236"/>
                <a:gd name="connsiteX388" fmla="*/ 520379 w 1591877"/>
                <a:gd name="connsiteY388" fmla="*/ 427072 h 755236"/>
                <a:gd name="connsiteX389" fmla="*/ 521641 w 1591877"/>
                <a:gd name="connsiteY389" fmla="*/ 415613 h 755236"/>
                <a:gd name="connsiteX390" fmla="*/ 522902 w 1591877"/>
                <a:gd name="connsiteY390" fmla="*/ 403620 h 755236"/>
                <a:gd name="connsiteX391" fmla="*/ 524164 w 1591877"/>
                <a:gd name="connsiteY391" fmla="*/ 391193 h 755236"/>
                <a:gd name="connsiteX392" fmla="*/ 526684 w 1591877"/>
                <a:gd name="connsiteY392" fmla="*/ 365466 h 755236"/>
                <a:gd name="connsiteX393" fmla="*/ 529207 w 1591877"/>
                <a:gd name="connsiteY393" fmla="*/ 339354 h 755236"/>
                <a:gd name="connsiteX394" fmla="*/ 530469 w 1591877"/>
                <a:gd name="connsiteY394" fmla="*/ 326454 h 755236"/>
                <a:gd name="connsiteX395" fmla="*/ 531731 w 1591877"/>
                <a:gd name="connsiteY395" fmla="*/ 313824 h 755236"/>
                <a:gd name="connsiteX396" fmla="*/ 532993 w 1591877"/>
                <a:gd name="connsiteY396" fmla="*/ 301586 h 755236"/>
                <a:gd name="connsiteX397" fmla="*/ 534255 w 1591877"/>
                <a:gd name="connsiteY397" fmla="*/ 289859 h 755236"/>
                <a:gd name="connsiteX398" fmla="*/ 535513 w 1591877"/>
                <a:gd name="connsiteY398" fmla="*/ 278768 h 755236"/>
                <a:gd name="connsiteX399" fmla="*/ 536144 w 1591877"/>
                <a:gd name="connsiteY399" fmla="*/ 273495 h 755236"/>
                <a:gd name="connsiteX400" fmla="*/ 536774 w 1591877"/>
                <a:gd name="connsiteY400" fmla="*/ 268424 h 755236"/>
                <a:gd name="connsiteX401" fmla="*/ 537405 w 1591877"/>
                <a:gd name="connsiteY401" fmla="*/ 263566 h 755236"/>
                <a:gd name="connsiteX402" fmla="*/ 538036 w 1591877"/>
                <a:gd name="connsiteY402" fmla="*/ 258938 h 755236"/>
                <a:gd name="connsiteX403" fmla="*/ 538667 w 1591877"/>
                <a:gd name="connsiteY403" fmla="*/ 254550 h 755236"/>
                <a:gd name="connsiteX404" fmla="*/ 539298 w 1591877"/>
                <a:gd name="connsiteY404" fmla="*/ 250417 h 755236"/>
                <a:gd name="connsiteX405" fmla="*/ 539929 w 1591877"/>
                <a:gd name="connsiteY405" fmla="*/ 246548 h 755236"/>
                <a:gd name="connsiteX406" fmla="*/ 540560 w 1591877"/>
                <a:gd name="connsiteY406" fmla="*/ 242955 h 755236"/>
                <a:gd name="connsiteX407" fmla="*/ 541191 w 1591877"/>
                <a:gd name="connsiteY407" fmla="*/ 239650 h 755236"/>
                <a:gd name="connsiteX408" fmla="*/ 541821 w 1591877"/>
                <a:gd name="connsiteY408" fmla="*/ 236644 h 755236"/>
                <a:gd name="connsiteX409" fmla="*/ 542452 w 1591877"/>
                <a:gd name="connsiteY409" fmla="*/ 233945 h 755236"/>
                <a:gd name="connsiteX410" fmla="*/ 543080 w 1591877"/>
                <a:gd name="connsiteY410" fmla="*/ 231562 h 755236"/>
                <a:gd name="connsiteX411" fmla="*/ 543710 w 1591877"/>
                <a:gd name="connsiteY411" fmla="*/ 229506 h 755236"/>
                <a:gd name="connsiteX412" fmla="*/ 544341 w 1591877"/>
                <a:gd name="connsiteY412" fmla="*/ 227782 h 755236"/>
                <a:gd name="connsiteX413" fmla="*/ 544972 w 1591877"/>
                <a:gd name="connsiteY413" fmla="*/ 226397 h 755236"/>
                <a:gd name="connsiteX414" fmla="*/ 545288 w 1591877"/>
                <a:gd name="connsiteY414" fmla="*/ 225835 h 755236"/>
                <a:gd name="connsiteX415" fmla="*/ 545603 w 1591877"/>
                <a:gd name="connsiteY415" fmla="*/ 225360 h 755236"/>
                <a:gd name="connsiteX416" fmla="*/ 545761 w 1591877"/>
                <a:gd name="connsiteY416" fmla="*/ 225155 h 755236"/>
                <a:gd name="connsiteX417" fmla="*/ 545919 w 1591877"/>
                <a:gd name="connsiteY417" fmla="*/ 224972 h 755236"/>
                <a:gd name="connsiteX418" fmla="*/ 546076 w 1591877"/>
                <a:gd name="connsiteY418" fmla="*/ 224812 h 755236"/>
                <a:gd name="connsiteX419" fmla="*/ 546234 w 1591877"/>
                <a:gd name="connsiteY419" fmla="*/ 224673 h 755236"/>
                <a:gd name="connsiteX420" fmla="*/ 546311 w 1591877"/>
                <a:gd name="connsiteY420" fmla="*/ 224611 h 755236"/>
                <a:gd name="connsiteX421" fmla="*/ 546392 w 1591877"/>
                <a:gd name="connsiteY421" fmla="*/ 224556 h 755236"/>
                <a:gd name="connsiteX422" fmla="*/ 546469 w 1591877"/>
                <a:gd name="connsiteY422" fmla="*/ 224506 h 755236"/>
                <a:gd name="connsiteX423" fmla="*/ 546549 w 1591877"/>
                <a:gd name="connsiteY423" fmla="*/ 224464 h 755236"/>
                <a:gd name="connsiteX424" fmla="*/ 546626 w 1591877"/>
                <a:gd name="connsiteY424" fmla="*/ 224424 h 755236"/>
                <a:gd name="connsiteX425" fmla="*/ 546707 w 1591877"/>
                <a:gd name="connsiteY425" fmla="*/ 224391 h 755236"/>
                <a:gd name="connsiteX426" fmla="*/ 546784 w 1591877"/>
                <a:gd name="connsiteY426" fmla="*/ 224365 h 755236"/>
                <a:gd name="connsiteX427" fmla="*/ 546865 w 1591877"/>
                <a:gd name="connsiteY427" fmla="*/ 224343 h 755236"/>
                <a:gd name="connsiteX428" fmla="*/ 546927 w 1591877"/>
                <a:gd name="connsiteY428" fmla="*/ 224329 h 755236"/>
                <a:gd name="connsiteX429" fmla="*/ 546990 w 1591877"/>
                <a:gd name="connsiteY429" fmla="*/ 224321 h 755236"/>
                <a:gd name="connsiteX430" fmla="*/ 547052 w 1591877"/>
                <a:gd name="connsiteY430" fmla="*/ 224314 h 755236"/>
                <a:gd name="connsiteX431" fmla="*/ 547114 w 1591877"/>
                <a:gd name="connsiteY431" fmla="*/ 224312 h 755236"/>
                <a:gd name="connsiteX432" fmla="*/ 547177 w 1591877"/>
                <a:gd name="connsiteY432" fmla="*/ 224312 h 755236"/>
                <a:gd name="connsiteX433" fmla="*/ 547239 w 1591877"/>
                <a:gd name="connsiteY433" fmla="*/ 224316 h 755236"/>
                <a:gd name="connsiteX434" fmla="*/ 547301 w 1591877"/>
                <a:gd name="connsiteY434" fmla="*/ 224325 h 755236"/>
                <a:gd name="connsiteX435" fmla="*/ 547364 w 1591877"/>
                <a:gd name="connsiteY435" fmla="*/ 224336 h 755236"/>
                <a:gd name="connsiteX436" fmla="*/ 547426 w 1591877"/>
                <a:gd name="connsiteY436" fmla="*/ 224351 h 755236"/>
                <a:gd name="connsiteX437" fmla="*/ 547488 w 1591877"/>
                <a:gd name="connsiteY437" fmla="*/ 224371 h 755236"/>
                <a:gd name="connsiteX438" fmla="*/ 547551 w 1591877"/>
                <a:gd name="connsiteY438" fmla="*/ 224393 h 755236"/>
                <a:gd name="connsiteX439" fmla="*/ 547613 w 1591877"/>
                <a:gd name="connsiteY439" fmla="*/ 224420 h 755236"/>
                <a:gd name="connsiteX440" fmla="*/ 547675 w 1591877"/>
                <a:gd name="connsiteY440" fmla="*/ 224448 h 755236"/>
                <a:gd name="connsiteX441" fmla="*/ 547741 w 1591877"/>
                <a:gd name="connsiteY441" fmla="*/ 224481 h 755236"/>
                <a:gd name="connsiteX442" fmla="*/ 547804 w 1591877"/>
                <a:gd name="connsiteY442" fmla="*/ 224519 h 755236"/>
                <a:gd name="connsiteX443" fmla="*/ 547866 w 1591877"/>
                <a:gd name="connsiteY443" fmla="*/ 224558 h 755236"/>
                <a:gd name="connsiteX444" fmla="*/ 547991 w 1591877"/>
                <a:gd name="connsiteY444" fmla="*/ 224651 h 755236"/>
                <a:gd name="connsiteX445" fmla="*/ 548116 w 1591877"/>
                <a:gd name="connsiteY445" fmla="*/ 224757 h 755236"/>
                <a:gd name="connsiteX446" fmla="*/ 548240 w 1591877"/>
                <a:gd name="connsiteY446" fmla="*/ 224875 h 755236"/>
                <a:gd name="connsiteX447" fmla="*/ 548365 w 1591877"/>
                <a:gd name="connsiteY447" fmla="*/ 225010 h 755236"/>
                <a:gd name="connsiteX448" fmla="*/ 548614 w 1591877"/>
                <a:gd name="connsiteY448" fmla="*/ 225322 h 755236"/>
                <a:gd name="connsiteX449" fmla="*/ 548864 w 1591877"/>
                <a:gd name="connsiteY449" fmla="*/ 225692 h 755236"/>
                <a:gd name="connsiteX450" fmla="*/ 549113 w 1591877"/>
                <a:gd name="connsiteY450" fmla="*/ 226119 h 755236"/>
                <a:gd name="connsiteX451" fmla="*/ 549363 w 1591877"/>
                <a:gd name="connsiteY451" fmla="*/ 226606 h 755236"/>
                <a:gd name="connsiteX452" fmla="*/ 549865 w 1591877"/>
                <a:gd name="connsiteY452" fmla="*/ 227751 h 755236"/>
                <a:gd name="connsiteX453" fmla="*/ 550364 w 1591877"/>
                <a:gd name="connsiteY453" fmla="*/ 229127 h 755236"/>
                <a:gd name="connsiteX454" fmla="*/ 550863 w 1591877"/>
                <a:gd name="connsiteY454" fmla="*/ 230732 h 755236"/>
                <a:gd name="connsiteX455" fmla="*/ 551365 w 1591877"/>
                <a:gd name="connsiteY455" fmla="*/ 232569 h 755236"/>
                <a:gd name="connsiteX456" fmla="*/ 551864 w 1591877"/>
                <a:gd name="connsiteY456" fmla="*/ 234636 h 755236"/>
                <a:gd name="connsiteX457" fmla="*/ 552363 w 1591877"/>
                <a:gd name="connsiteY457" fmla="*/ 236928 h 755236"/>
                <a:gd name="connsiteX458" fmla="*/ 552866 w 1591877"/>
                <a:gd name="connsiteY458" fmla="*/ 239447 h 755236"/>
                <a:gd name="connsiteX459" fmla="*/ 553364 w 1591877"/>
                <a:gd name="connsiteY459" fmla="*/ 242191 h 755236"/>
                <a:gd name="connsiteX460" fmla="*/ 553863 w 1591877"/>
                <a:gd name="connsiteY460" fmla="*/ 245155 h 755236"/>
                <a:gd name="connsiteX461" fmla="*/ 554366 w 1591877"/>
                <a:gd name="connsiteY461" fmla="*/ 248338 h 755236"/>
                <a:gd name="connsiteX462" fmla="*/ 554865 w 1591877"/>
                <a:gd name="connsiteY462" fmla="*/ 251736 h 755236"/>
                <a:gd name="connsiteX463" fmla="*/ 555363 w 1591877"/>
                <a:gd name="connsiteY463" fmla="*/ 255347 h 755236"/>
                <a:gd name="connsiteX464" fmla="*/ 555866 w 1591877"/>
                <a:gd name="connsiteY464" fmla="*/ 259165 h 755236"/>
                <a:gd name="connsiteX465" fmla="*/ 556365 w 1591877"/>
                <a:gd name="connsiteY465" fmla="*/ 263186 h 755236"/>
                <a:gd name="connsiteX466" fmla="*/ 556864 w 1591877"/>
                <a:gd name="connsiteY466" fmla="*/ 267406 h 755236"/>
                <a:gd name="connsiteX467" fmla="*/ 557366 w 1591877"/>
                <a:gd name="connsiteY467" fmla="*/ 271823 h 755236"/>
                <a:gd name="connsiteX468" fmla="*/ 557865 w 1591877"/>
                <a:gd name="connsiteY468" fmla="*/ 276430 h 755236"/>
                <a:gd name="connsiteX469" fmla="*/ 558364 w 1591877"/>
                <a:gd name="connsiteY469" fmla="*/ 281219 h 755236"/>
                <a:gd name="connsiteX470" fmla="*/ 558863 w 1591877"/>
                <a:gd name="connsiteY470" fmla="*/ 286186 h 755236"/>
                <a:gd name="connsiteX471" fmla="*/ 559365 w 1591877"/>
                <a:gd name="connsiteY471" fmla="*/ 291325 h 755236"/>
                <a:gd name="connsiteX472" fmla="*/ 559864 w 1591877"/>
                <a:gd name="connsiteY472" fmla="*/ 296632 h 755236"/>
                <a:gd name="connsiteX473" fmla="*/ 560366 w 1591877"/>
                <a:gd name="connsiteY473" fmla="*/ 302097 h 755236"/>
                <a:gd name="connsiteX474" fmla="*/ 560865 w 1591877"/>
                <a:gd name="connsiteY474" fmla="*/ 307716 h 755236"/>
                <a:gd name="connsiteX475" fmla="*/ 561863 w 1591877"/>
                <a:gd name="connsiteY475" fmla="*/ 319379 h 755236"/>
                <a:gd name="connsiteX476" fmla="*/ 562864 w 1591877"/>
                <a:gd name="connsiteY476" fmla="*/ 331562 h 755236"/>
                <a:gd name="connsiteX477" fmla="*/ 563866 w 1591877"/>
                <a:gd name="connsiteY477" fmla="*/ 344203 h 755236"/>
                <a:gd name="connsiteX478" fmla="*/ 564863 w 1591877"/>
                <a:gd name="connsiteY478" fmla="*/ 357231 h 755236"/>
                <a:gd name="connsiteX479" fmla="*/ 565865 w 1591877"/>
                <a:gd name="connsiteY479" fmla="*/ 370577 h 755236"/>
                <a:gd name="connsiteX480" fmla="*/ 566866 w 1591877"/>
                <a:gd name="connsiteY480" fmla="*/ 384164 h 755236"/>
                <a:gd name="connsiteX481" fmla="*/ 568865 w 1591877"/>
                <a:gd name="connsiteY481" fmla="*/ 411764 h 755236"/>
                <a:gd name="connsiteX482" fmla="*/ 570864 w 1591877"/>
                <a:gd name="connsiteY482" fmla="*/ 439398 h 755236"/>
                <a:gd name="connsiteX483" fmla="*/ 571865 w 1591877"/>
                <a:gd name="connsiteY483" fmla="*/ 453025 h 755236"/>
                <a:gd name="connsiteX484" fmla="*/ 572863 w 1591877"/>
                <a:gd name="connsiteY484" fmla="*/ 466419 h 755236"/>
                <a:gd name="connsiteX485" fmla="*/ 573864 w 1591877"/>
                <a:gd name="connsiteY485" fmla="*/ 479496 h 755236"/>
                <a:gd name="connsiteX486" fmla="*/ 574866 w 1591877"/>
                <a:gd name="connsiteY486" fmla="*/ 492176 h 755236"/>
                <a:gd name="connsiteX487" fmla="*/ 575863 w 1591877"/>
                <a:gd name="connsiteY487" fmla="*/ 504383 h 755236"/>
                <a:gd name="connsiteX488" fmla="*/ 576366 w 1591877"/>
                <a:gd name="connsiteY488" fmla="*/ 510282 h 755236"/>
                <a:gd name="connsiteX489" fmla="*/ 576865 w 1591877"/>
                <a:gd name="connsiteY489" fmla="*/ 516036 h 755236"/>
                <a:gd name="connsiteX490" fmla="*/ 577364 w 1591877"/>
                <a:gd name="connsiteY490" fmla="*/ 521630 h 755236"/>
                <a:gd name="connsiteX491" fmla="*/ 577866 w 1591877"/>
                <a:gd name="connsiteY491" fmla="*/ 527060 h 755236"/>
                <a:gd name="connsiteX492" fmla="*/ 578365 w 1591877"/>
                <a:gd name="connsiteY492" fmla="*/ 532314 h 755236"/>
                <a:gd name="connsiteX493" fmla="*/ 578864 w 1591877"/>
                <a:gd name="connsiteY493" fmla="*/ 537385 h 755236"/>
                <a:gd name="connsiteX494" fmla="*/ 579473 w 1591877"/>
                <a:gd name="connsiteY494" fmla="*/ 543275 h 755236"/>
                <a:gd name="connsiteX495" fmla="*/ 580078 w 1591877"/>
                <a:gd name="connsiteY495" fmla="*/ 548867 h 755236"/>
                <a:gd name="connsiteX496" fmla="*/ 580683 w 1591877"/>
                <a:gd name="connsiteY496" fmla="*/ 554147 h 755236"/>
                <a:gd name="connsiteX497" fmla="*/ 581288 w 1591877"/>
                <a:gd name="connsiteY497" fmla="*/ 559104 h 755236"/>
                <a:gd name="connsiteX498" fmla="*/ 581897 w 1591877"/>
                <a:gd name="connsiteY498" fmla="*/ 563721 h 755236"/>
                <a:gd name="connsiteX499" fmla="*/ 582502 w 1591877"/>
                <a:gd name="connsiteY499" fmla="*/ 567988 h 755236"/>
                <a:gd name="connsiteX500" fmla="*/ 582807 w 1591877"/>
                <a:gd name="connsiteY500" fmla="*/ 569988 h 755236"/>
                <a:gd name="connsiteX501" fmla="*/ 583108 w 1591877"/>
                <a:gd name="connsiteY501" fmla="*/ 571894 h 755236"/>
                <a:gd name="connsiteX502" fmla="*/ 583412 w 1591877"/>
                <a:gd name="connsiteY502" fmla="*/ 573707 h 755236"/>
                <a:gd name="connsiteX503" fmla="*/ 583716 w 1591877"/>
                <a:gd name="connsiteY503" fmla="*/ 575424 h 755236"/>
                <a:gd name="connsiteX504" fmla="*/ 584017 w 1591877"/>
                <a:gd name="connsiteY504" fmla="*/ 577047 h 755236"/>
                <a:gd name="connsiteX505" fmla="*/ 584322 w 1591877"/>
                <a:gd name="connsiteY505" fmla="*/ 578573 h 755236"/>
                <a:gd name="connsiteX506" fmla="*/ 584626 w 1591877"/>
                <a:gd name="connsiteY506" fmla="*/ 579999 h 755236"/>
                <a:gd name="connsiteX507" fmla="*/ 584927 w 1591877"/>
                <a:gd name="connsiteY507" fmla="*/ 581327 h 755236"/>
                <a:gd name="connsiteX508" fmla="*/ 585231 w 1591877"/>
                <a:gd name="connsiteY508" fmla="*/ 582554 h 755236"/>
                <a:gd name="connsiteX509" fmla="*/ 585532 w 1591877"/>
                <a:gd name="connsiteY509" fmla="*/ 583681 h 755236"/>
                <a:gd name="connsiteX510" fmla="*/ 585836 w 1591877"/>
                <a:gd name="connsiteY510" fmla="*/ 584703 h 755236"/>
                <a:gd name="connsiteX511" fmla="*/ 586141 w 1591877"/>
                <a:gd name="connsiteY511" fmla="*/ 585623 h 755236"/>
                <a:gd name="connsiteX512" fmla="*/ 586442 w 1591877"/>
                <a:gd name="connsiteY512" fmla="*/ 586438 h 755236"/>
                <a:gd name="connsiteX513" fmla="*/ 586746 w 1591877"/>
                <a:gd name="connsiteY513" fmla="*/ 587149 h 755236"/>
                <a:gd name="connsiteX514" fmla="*/ 587051 w 1591877"/>
                <a:gd name="connsiteY514" fmla="*/ 587752 h 755236"/>
                <a:gd name="connsiteX515" fmla="*/ 587351 w 1591877"/>
                <a:gd name="connsiteY515" fmla="*/ 588252 h 755236"/>
                <a:gd name="connsiteX516" fmla="*/ 587505 w 1591877"/>
                <a:gd name="connsiteY516" fmla="*/ 588461 h 755236"/>
                <a:gd name="connsiteX517" fmla="*/ 587656 w 1591877"/>
                <a:gd name="connsiteY517" fmla="*/ 588642 h 755236"/>
                <a:gd name="connsiteX518" fmla="*/ 587806 w 1591877"/>
                <a:gd name="connsiteY518" fmla="*/ 588798 h 755236"/>
                <a:gd name="connsiteX519" fmla="*/ 587883 w 1591877"/>
                <a:gd name="connsiteY519" fmla="*/ 588864 h 755236"/>
                <a:gd name="connsiteX520" fmla="*/ 587960 w 1591877"/>
                <a:gd name="connsiteY520" fmla="*/ 588926 h 755236"/>
                <a:gd name="connsiteX521" fmla="*/ 588034 w 1591877"/>
                <a:gd name="connsiteY521" fmla="*/ 588979 h 755236"/>
                <a:gd name="connsiteX522" fmla="*/ 588111 w 1591877"/>
                <a:gd name="connsiteY522" fmla="*/ 589027 h 755236"/>
                <a:gd name="connsiteX523" fmla="*/ 588188 w 1591877"/>
                <a:gd name="connsiteY523" fmla="*/ 589067 h 755236"/>
                <a:gd name="connsiteX524" fmla="*/ 588261 w 1591877"/>
                <a:gd name="connsiteY524" fmla="*/ 589100 h 755236"/>
                <a:gd name="connsiteX525" fmla="*/ 588338 w 1591877"/>
                <a:gd name="connsiteY525" fmla="*/ 589126 h 755236"/>
                <a:gd name="connsiteX526" fmla="*/ 588415 w 1591877"/>
                <a:gd name="connsiteY526" fmla="*/ 589146 h 755236"/>
                <a:gd name="connsiteX527" fmla="*/ 588488 w 1591877"/>
                <a:gd name="connsiteY527" fmla="*/ 589159 h 755236"/>
                <a:gd name="connsiteX528" fmla="*/ 588565 w 1591877"/>
                <a:gd name="connsiteY528" fmla="*/ 589166 h 755236"/>
                <a:gd name="connsiteX529" fmla="*/ 588642 w 1591877"/>
                <a:gd name="connsiteY529" fmla="*/ 589166 h 755236"/>
                <a:gd name="connsiteX530" fmla="*/ 588716 w 1591877"/>
                <a:gd name="connsiteY530" fmla="*/ 589159 h 755236"/>
                <a:gd name="connsiteX531" fmla="*/ 588793 w 1591877"/>
                <a:gd name="connsiteY531" fmla="*/ 589144 h 755236"/>
                <a:gd name="connsiteX532" fmla="*/ 588870 w 1591877"/>
                <a:gd name="connsiteY532" fmla="*/ 589124 h 755236"/>
                <a:gd name="connsiteX533" fmla="*/ 588943 w 1591877"/>
                <a:gd name="connsiteY533" fmla="*/ 589095 h 755236"/>
                <a:gd name="connsiteX534" fmla="*/ 589020 w 1591877"/>
                <a:gd name="connsiteY534" fmla="*/ 589060 h 755236"/>
                <a:gd name="connsiteX535" fmla="*/ 589094 w 1591877"/>
                <a:gd name="connsiteY535" fmla="*/ 589018 h 755236"/>
                <a:gd name="connsiteX536" fmla="*/ 589171 w 1591877"/>
                <a:gd name="connsiteY536" fmla="*/ 588970 h 755236"/>
                <a:gd name="connsiteX537" fmla="*/ 589248 w 1591877"/>
                <a:gd name="connsiteY537" fmla="*/ 588915 h 755236"/>
                <a:gd name="connsiteX538" fmla="*/ 589321 w 1591877"/>
                <a:gd name="connsiteY538" fmla="*/ 588853 h 755236"/>
                <a:gd name="connsiteX539" fmla="*/ 589398 w 1591877"/>
                <a:gd name="connsiteY539" fmla="*/ 588785 h 755236"/>
                <a:gd name="connsiteX540" fmla="*/ 589475 w 1591877"/>
                <a:gd name="connsiteY540" fmla="*/ 588708 h 755236"/>
                <a:gd name="connsiteX541" fmla="*/ 589625 w 1591877"/>
                <a:gd name="connsiteY541" fmla="*/ 588536 h 755236"/>
                <a:gd name="connsiteX542" fmla="*/ 589780 w 1591877"/>
                <a:gd name="connsiteY542" fmla="*/ 588336 h 755236"/>
                <a:gd name="connsiteX543" fmla="*/ 589930 w 1591877"/>
                <a:gd name="connsiteY543" fmla="*/ 588107 h 755236"/>
                <a:gd name="connsiteX544" fmla="*/ 590080 w 1591877"/>
                <a:gd name="connsiteY544" fmla="*/ 587851 h 755236"/>
                <a:gd name="connsiteX545" fmla="*/ 590385 w 1591877"/>
                <a:gd name="connsiteY545" fmla="*/ 587259 h 755236"/>
                <a:gd name="connsiteX546" fmla="*/ 590685 w 1591877"/>
                <a:gd name="connsiteY546" fmla="*/ 586554 h 755236"/>
                <a:gd name="connsiteX547" fmla="*/ 590990 w 1591877"/>
                <a:gd name="connsiteY547" fmla="*/ 585740 h 755236"/>
                <a:gd name="connsiteX548" fmla="*/ 591294 w 1591877"/>
                <a:gd name="connsiteY548" fmla="*/ 584815 h 755236"/>
                <a:gd name="connsiteX549" fmla="*/ 591595 w 1591877"/>
                <a:gd name="connsiteY549" fmla="*/ 583780 h 755236"/>
                <a:gd name="connsiteX550" fmla="*/ 591900 w 1591877"/>
                <a:gd name="connsiteY550" fmla="*/ 582635 h 755236"/>
                <a:gd name="connsiteX551" fmla="*/ 592204 w 1591877"/>
                <a:gd name="connsiteY551" fmla="*/ 581378 h 755236"/>
                <a:gd name="connsiteX552" fmla="*/ 592505 w 1591877"/>
                <a:gd name="connsiteY552" fmla="*/ 580013 h 755236"/>
                <a:gd name="connsiteX553" fmla="*/ 592809 w 1591877"/>
                <a:gd name="connsiteY553" fmla="*/ 578537 h 755236"/>
                <a:gd name="connsiteX554" fmla="*/ 593114 w 1591877"/>
                <a:gd name="connsiteY554" fmla="*/ 576954 h 755236"/>
                <a:gd name="connsiteX555" fmla="*/ 593414 w 1591877"/>
                <a:gd name="connsiteY555" fmla="*/ 575263 h 755236"/>
                <a:gd name="connsiteX556" fmla="*/ 593719 w 1591877"/>
                <a:gd name="connsiteY556" fmla="*/ 573462 h 755236"/>
                <a:gd name="connsiteX557" fmla="*/ 594023 w 1591877"/>
                <a:gd name="connsiteY557" fmla="*/ 571555 h 755236"/>
                <a:gd name="connsiteX558" fmla="*/ 594324 w 1591877"/>
                <a:gd name="connsiteY558" fmla="*/ 569541 h 755236"/>
                <a:gd name="connsiteX559" fmla="*/ 594628 w 1591877"/>
                <a:gd name="connsiteY559" fmla="*/ 567420 h 755236"/>
                <a:gd name="connsiteX560" fmla="*/ 594933 w 1591877"/>
                <a:gd name="connsiteY560" fmla="*/ 565194 h 755236"/>
                <a:gd name="connsiteX561" fmla="*/ 595234 w 1591877"/>
                <a:gd name="connsiteY561" fmla="*/ 562865 h 755236"/>
                <a:gd name="connsiteX562" fmla="*/ 595538 w 1591877"/>
                <a:gd name="connsiteY562" fmla="*/ 560432 h 755236"/>
                <a:gd name="connsiteX563" fmla="*/ 595839 w 1591877"/>
                <a:gd name="connsiteY563" fmla="*/ 557895 h 755236"/>
                <a:gd name="connsiteX564" fmla="*/ 596143 w 1591877"/>
                <a:gd name="connsiteY564" fmla="*/ 555257 h 755236"/>
                <a:gd name="connsiteX565" fmla="*/ 596448 w 1591877"/>
                <a:gd name="connsiteY565" fmla="*/ 552518 h 755236"/>
                <a:gd name="connsiteX566" fmla="*/ 596749 w 1591877"/>
                <a:gd name="connsiteY566" fmla="*/ 549682 h 755236"/>
                <a:gd name="connsiteX567" fmla="*/ 597053 w 1591877"/>
                <a:gd name="connsiteY567" fmla="*/ 546745 h 755236"/>
                <a:gd name="connsiteX568" fmla="*/ 597357 w 1591877"/>
                <a:gd name="connsiteY568" fmla="*/ 543713 h 755236"/>
                <a:gd name="connsiteX569" fmla="*/ 597658 w 1591877"/>
                <a:gd name="connsiteY569" fmla="*/ 540584 h 755236"/>
                <a:gd name="connsiteX570" fmla="*/ 597963 w 1591877"/>
                <a:gd name="connsiteY570" fmla="*/ 537361 h 755236"/>
                <a:gd name="connsiteX571" fmla="*/ 598267 w 1591877"/>
                <a:gd name="connsiteY571" fmla="*/ 534044 h 755236"/>
                <a:gd name="connsiteX572" fmla="*/ 598568 w 1591877"/>
                <a:gd name="connsiteY572" fmla="*/ 530636 h 755236"/>
                <a:gd name="connsiteX573" fmla="*/ 598872 w 1591877"/>
                <a:gd name="connsiteY573" fmla="*/ 527137 h 755236"/>
                <a:gd name="connsiteX574" fmla="*/ 599477 w 1591877"/>
                <a:gd name="connsiteY574" fmla="*/ 519880 h 755236"/>
                <a:gd name="connsiteX575" fmla="*/ 600086 w 1591877"/>
                <a:gd name="connsiteY575" fmla="*/ 512279 h 755236"/>
                <a:gd name="connsiteX576" fmla="*/ 600692 w 1591877"/>
                <a:gd name="connsiteY576" fmla="*/ 504352 h 755236"/>
                <a:gd name="connsiteX577" fmla="*/ 601297 w 1591877"/>
                <a:gd name="connsiteY577" fmla="*/ 496113 h 755236"/>
                <a:gd name="connsiteX578" fmla="*/ 601902 w 1591877"/>
                <a:gd name="connsiteY578" fmla="*/ 487579 h 755236"/>
                <a:gd name="connsiteX579" fmla="*/ 602511 w 1591877"/>
                <a:gd name="connsiteY579" fmla="*/ 478763 h 755236"/>
                <a:gd name="connsiteX580" fmla="*/ 603116 w 1591877"/>
                <a:gd name="connsiteY580" fmla="*/ 469684 h 755236"/>
                <a:gd name="connsiteX581" fmla="*/ 603721 w 1591877"/>
                <a:gd name="connsiteY581" fmla="*/ 460359 h 755236"/>
                <a:gd name="connsiteX582" fmla="*/ 604326 w 1591877"/>
                <a:gd name="connsiteY582" fmla="*/ 450808 h 755236"/>
                <a:gd name="connsiteX583" fmla="*/ 604935 w 1591877"/>
                <a:gd name="connsiteY583" fmla="*/ 441047 h 755236"/>
                <a:gd name="connsiteX584" fmla="*/ 605541 w 1591877"/>
                <a:gd name="connsiteY584" fmla="*/ 431099 h 755236"/>
                <a:gd name="connsiteX585" fmla="*/ 606755 w 1591877"/>
                <a:gd name="connsiteY585" fmla="*/ 410714 h 755236"/>
                <a:gd name="connsiteX586" fmla="*/ 607965 w 1591877"/>
                <a:gd name="connsiteY586" fmla="*/ 389821 h 755236"/>
                <a:gd name="connsiteX587" fmla="*/ 610390 w 1591877"/>
                <a:gd name="connsiteY587" fmla="*/ 347202 h 755236"/>
                <a:gd name="connsiteX588" fmla="*/ 611604 w 1591877"/>
                <a:gd name="connsiteY588" fmla="*/ 325837 h 755236"/>
                <a:gd name="connsiteX589" fmla="*/ 612818 w 1591877"/>
                <a:gd name="connsiteY589" fmla="*/ 304675 h 755236"/>
                <a:gd name="connsiteX590" fmla="*/ 614028 w 1591877"/>
                <a:gd name="connsiteY590" fmla="*/ 283905 h 755236"/>
                <a:gd name="connsiteX591" fmla="*/ 614633 w 1591877"/>
                <a:gd name="connsiteY591" fmla="*/ 273721 h 755236"/>
                <a:gd name="connsiteX592" fmla="*/ 615242 w 1591877"/>
                <a:gd name="connsiteY592" fmla="*/ 263705 h 755236"/>
                <a:gd name="connsiteX593" fmla="*/ 615847 w 1591877"/>
                <a:gd name="connsiteY593" fmla="*/ 253876 h 755236"/>
                <a:gd name="connsiteX594" fmla="*/ 616453 w 1591877"/>
                <a:gd name="connsiteY594" fmla="*/ 244258 h 755236"/>
                <a:gd name="connsiteX595" fmla="*/ 617061 w 1591877"/>
                <a:gd name="connsiteY595" fmla="*/ 234872 h 755236"/>
                <a:gd name="connsiteX596" fmla="*/ 617667 w 1591877"/>
                <a:gd name="connsiteY596" fmla="*/ 225741 h 755236"/>
                <a:gd name="connsiteX597" fmla="*/ 618191 w 1591877"/>
                <a:gd name="connsiteY597" fmla="*/ 218063 h 755236"/>
                <a:gd name="connsiteX598" fmla="*/ 618716 w 1591877"/>
                <a:gd name="connsiteY598" fmla="*/ 210605 h 755236"/>
                <a:gd name="connsiteX599" fmla="*/ 619240 w 1591877"/>
                <a:gd name="connsiteY599" fmla="*/ 203379 h 755236"/>
                <a:gd name="connsiteX600" fmla="*/ 619765 w 1591877"/>
                <a:gd name="connsiteY600" fmla="*/ 196399 h 755236"/>
                <a:gd name="connsiteX601" fmla="*/ 620289 w 1591877"/>
                <a:gd name="connsiteY601" fmla="*/ 189674 h 755236"/>
                <a:gd name="connsiteX602" fmla="*/ 620814 w 1591877"/>
                <a:gd name="connsiteY602" fmla="*/ 183219 h 755236"/>
                <a:gd name="connsiteX603" fmla="*/ 621338 w 1591877"/>
                <a:gd name="connsiteY603" fmla="*/ 177045 h 755236"/>
                <a:gd name="connsiteX604" fmla="*/ 621859 w 1591877"/>
                <a:gd name="connsiteY604" fmla="*/ 171161 h 755236"/>
                <a:gd name="connsiteX605" fmla="*/ 622387 w 1591877"/>
                <a:gd name="connsiteY605" fmla="*/ 165582 h 755236"/>
                <a:gd name="connsiteX606" fmla="*/ 622648 w 1591877"/>
                <a:gd name="connsiteY606" fmla="*/ 162911 h 755236"/>
                <a:gd name="connsiteX607" fmla="*/ 622908 w 1591877"/>
                <a:gd name="connsiteY607" fmla="*/ 160317 h 755236"/>
                <a:gd name="connsiteX608" fmla="*/ 623172 w 1591877"/>
                <a:gd name="connsiteY608" fmla="*/ 157805 h 755236"/>
                <a:gd name="connsiteX609" fmla="*/ 623433 w 1591877"/>
                <a:gd name="connsiteY609" fmla="*/ 155374 h 755236"/>
                <a:gd name="connsiteX610" fmla="*/ 623697 w 1591877"/>
                <a:gd name="connsiteY610" fmla="*/ 153027 h 755236"/>
                <a:gd name="connsiteX611" fmla="*/ 623957 w 1591877"/>
                <a:gd name="connsiteY611" fmla="*/ 150766 h 755236"/>
                <a:gd name="connsiteX612" fmla="*/ 624221 w 1591877"/>
                <a:gd name="connsiteY612" fmla="*/ 148589 h 755236"/>
                <a:gd name="connsiteX613" fmla="*/ 624482 w 1591877"/>
                <a:gd name="connsiteY613" fmla="*/ 146499 h 755236"/>
                <a:gd name="connsiteX614" fmla="*/ 624746 w 1591877"/>
                <a:gd name="connsiteY614" fmla="*/ 144496 h 755236"/>
                <a:gd name="connsiteX615" fmla="*/ 625006 w 1591877"/>
                <a:gd name="connsiteY615" fmla="*/ 142583 h 755236"/>
                <a:gd name="connsiteX616" fmla="*/ 625270 w 1591877"/>
                <a:gd name="connsiteY616" fmla="*/ 140759 h 755236"/>
                <a:gd name="connsiteX617" fmla="*/ 625531 w 1591877"/>
                <a:gd name="connsiteY617" fmla="*/ 139025 h 755236"/>
                <a:gd name="connsiteX618" fmla="*/ 625795 w 1591877"/>
                <a:gd name="connsiteY618" fmla="*/ 137383 h 755236"/>
                <a:gd name="connsiteX619" fmla="*/ 626055 w 1591877"/>
                <a:gd name="connsiteY619" fmla="*/ 135834 h 755236"/>
                <a:gd name="connsiteX620" fmla="*/ 626319 w 1591877"/>
                <a:gd name="connsiteY620" fmla="*/ 134378 h 755236"/>
                <a:gd name="connsiteX621" fmla="*/ 626580 w 1591877"/>
                <a:gd name="connsiteY621" fmla="*/ 133016 h 755236"/>
                <a:gd name="connsiteX622" fmla="*/ 626840 w 1591877"/>
                <a:gd name="connsiteY622" fmla="*/ 131749 h 755236"/>
                <a:gd name="connsiteX623" fmla="*/ 627104 w 1591877"/>
                <a:gd name="connsiteY623" fmla="*/ 130577 h 755236"/>
                <a:gd name="connsiteX624" fmla="*/ 627368 w 1591877"/>
                <a:gd name="connsiteY624" fmla="*/ 129503 h 755236"/>
                <a:gd name="connsiteX625" fmla="*/ 627629 w 1591877"/>
                <a:gd name="connsiteY625" fmla="*/ 128524 h 755236"/>
                <a:gd name="connsiteX626" fmla="*/ 627889 w 1591877"/>
                <a:gd name="connsiteY626" fmla="*/ 127644 h 755236"/>
                <a:gd name="connsiteX627" fmla="*/ 628153 w 1591877"/>
                <a:gd name="connsiteY627" fmla="*/ 126862 h 755236"/>
                <a:gd name="connsiteX628" fmla="*/ 628414 w 1591877"/>
                <a:gd name="connsiteY628" fmla="*/ 126179 h 755236"/>
                <a:gd name="connsiteX629" fmla="*/ 628678 w 1591877"/>
                <a:gd name="connsiteY629" fmla="*/ 125595 h 755236"/>
                <a:gd name="connsiteX630" fmla="*/ 628938 w 1591877"/>
                <a:gd name="connsiteY630" fmla="*/ 125110 h 755236"/>
                <a:gd name="connsiteX631" fmla="*/ 629070 w 1591877"/>
                <a:gd name="connsiteY631" fmla="*/ 124906 h 755236"/>
                <a:gd name="connsiteX632" fmla="*/ 629202 w 1591877"/>
                <a:gd name="connsiteY632" fmla="*/ 124726 h 755236"/>
                <a:gd name="connsiteX633" fmla="*/ 629331 w 1591877"/>
                <a:gd name="connsiteY633" fmla="*/ 124572 h 755236"/>
                <a:gd name="connsiteX634" fmla="*/ 629397 w 1591877"/>
                <a:gd name="connsiteY634" fmla="*/ 124505 h 755236"/>
                <a:gd name="connsiteX635" fmla="*/ 629463 w 1591877"/>
                <a:gd name="connsiteY635" fmla="*/ 124443 h 755236"/>
                <a:gd name="connsiteX636" fmla="*/ 629529 w 1591877"/>
                <a:gd name="connsiteY636" fmla="*/ 124388 h 755236"/>
                <a:gd name="connsiteX637" fmla="*/ 629595 w 1591877"/>
                <a:gd name="connsiteY637" fmla="*/ 124339 h 755236"/>
                <a:gd name="connsiteX638" fmla="*/ 629661 w 1591877"/>
                <a:gd name="connsiteY638" fmla="*/ 124297 h 755236"/>
                <a:gd name="connsiteX639" fmla="*/ 629727 w 1591877"/>
                <a:gd name="connsiteY639" fmla="*/ 124261 h 755236"/>
                <a:gd name="connsiteX640" fmla="*/ 629793 w 1591877"/>
                <a:gd name="connsiteY640" fmla="*/ 124231 h 755236"/>
                <a:gd name="connsiteX641" fmla="*/ 629855 w 1591877"/>
                <a:gd name="connsiteY641" fmla="*/ 124208 h 755236"/>
                <a:gd name="connsiteX642" fmla="*/ 629921 w 1591877"/>
                <a:gd name="connsiteY642" fmla="*/ 124191 h 755236"/>
                <a:gd name="connsiteX643" fmla="*/ 629987 w 1591877"/>
                <a:gd name="connsiteY643" fmla="*/ 124180 h 755236"/>
                <a:gd name="connsiteX644" fmla="*/ 630053 w 1591877"/>
                <a:gd name="connsiteY644" fmla="*/ 124175 h 755236"/>
                <a:gd name="connsiteX645" fmla="*/ 630119 w 1591877"/>
                <a:gd name="connsiteY645" fmla="*/ 124177 h 755236"/>
                <a:gd name="connsiteX646" fmla="*/ 630185 w 1591877"/>
                <a:gd name="connsiteY646" fmla="*/ 124186 h 755236"/>
                <a:gd name="connsiteX647" fmla="*/ 630251 w 1591877"/>
                <a:gd name="connsiteY647" fmla="*/ 124200 h 755236"/>
                <a:gd name="connsiteX648" fmla="*/ 630317 w 1591877"/>
                <a:gd name="connsiteY648" fmla="*/ 124221 h 755236"/>
                <a:gd name="connsiteX649" fmla="*/ 630380 w 1591877"/>
                <a:gd name="connsiteY649" fmla="*/ 124249 h 755236"/>
                <a:gd name="connsiteX650" fmla="*/ 630446 w 1591877"/>
                <a:gd name="connsiteY650" fmla="*/ 124283 h 755236"/>
                <a:gd name="connsiteX651" fmla="*/ 630512 w 1591877"/>
                <a:gd name="connsiteY651" fmla="*/ 124323 h 755236"/>
                <a:gd name="connsiteX652" fmla="*/ 630578 w 1591877"/>
                <a:gd name="connsiteY652" fmla="*/ 124369 h 755236"/>
                <a:gd name="connsiteX653" fmla="*/ 630644 w 1591877"/>
                <a:gd name="connsiteY653" fmla="*/ 124422 h 755236"/>
                <a:gd name="connsiteX654" fmla="*/ 630710 w 1591877"/>
                <a:gd name="connsiteY654" fmla="*/ 124482 h 755236"/>
                <a:gd name="connsiteX655" fmla="*/ 630776 w 1591877"/>
                <a:gd name="connsiteY655" fmla="*/ 124547 h 755236"/>
                <a:gd name="connsiteX656" fmla="*/ 630904 w 1591877"/>
                <a:gd name="connsiteY656" fmla="*/ 124698 h 755236"/>
                <a:gd name="connsiteX657" fmla="*/ 631036 w 1591877"/>
                <a:gd name="connsiteY657" fmla="*/ 124874 h 755236"/>
                <a:gd name="connsiteX658" fmla="*/ 631168 w 1591877"/>
                <a:gd name="connsiteY658" fmla="*/ 125076 h 755236"/>
                <a:gd name="connsiteX659" fmla="*/ 631297 w 1591877"/>
                <a:gd name="connsiteY659" fmla="*/ 125303 h 755236"/>
                <a:gd name="connsiteX660" fmla="*/ 631561 w 1591877"/>
                <a:gd name="connsiteY660" fmla="*/ 125835 h 755236"/>
                <a:gd name="connsiteX661" fmla="*/ 631825 w 1591877"/>
                <a:gd name="connsiteY661" fmla="*/ 126469 h 755236"/>
                <a:gd name="connsiteX662" fmla="*/ 632085 w 1591877"/>
                <a:gd name="connsiteY662" fmla="*/ 127205 h 755236"/>
                <a:gd name="connsiteX663" fmla="*/ 632346 w 1591877"/>
                <a:gd name="connsiteY663" fmla="*/ 128044 h 755236"/>
                <a:gd name="connsiteX664" fmla="*/ 632610 w 1591877"/>
                <a:gd name="connsiteY664" fmla="*/ 128985 h 755236"/>
                <a:gd name="connsiteX665" fmla="*/ 632870 w 1591877"/>
                <a:gd name="connsiteY665" fmla="*/ 130028 h 755236"/>
                <a:gd name="connsiteX666" fmla="*/ 633134 w 1591877"/>
                <a:gd name="connsiteY666" fmla="*/ 131173 h 755236"/>
                <a:gd name="connsiteX667" fmla="*/ 633395 w 1591877"/>
                <a:gd name="connsiteY667" fmla="*/ 132420 h 755236"/>
                <a:gd name="connsiteX668" fmla="*/ 633659 w 1591877"/>
                <a:gd name="connsiteY668" fmla="*/ 133769 h 755236"/>
                <a:gd name="connsiteX669" fmla="*/ 633919 w 1591877"/>
                <a:gd name="connsiteY669" fmla="*/ 135219 h 755236"/>
                <a:gd name="connsiteX670" fmla="*/ 634183 w 1591877"/>
                <a:gd name="connsiteY670" fmla="*/ 136770 h 755236"/>
                <a:gd name="connsiteX671" fmla="*/ 634444 w 1591877"/>
                <a:gd name="connsiteY671" fmla="*/ 138421 h 755236"/>
                <a:gd name="connsiteX672" fmla="*/ 634708 w 1591877"/>
                <a:gd name="connsiteY672" fmla="*/ 140173 h 755236"/>
                <a:gd name="connsiteX673" fmla="*/ 634968 w 1591877"/>
                <a:gd name="connsiteY673" fmla="*/ 142024 h 755236"/>
                <a:gd name="connsiteX674" fmla="*/ 635232 w 1591877"/>
                <a:gd name="connsiteY674" fmla="*/ 143975 h 755236"/>
                <a:gd name="connsiteX675" fmla="*/ 635493 w 1591877"/>
                <a:gd name="connsiteY675" fmla="*/ 146024 h 755236"/>
                <a:gd name="connsiteX676" fmla="*/ 635757 w 1591877"/>
                <a:gd name="connsiteY676" fmla="*/ 148171 h 755236"/>
                <a:gd name="connsiteX677" fmla="*/ 636017 w 1591877"/>
                <a:gd name="connsiteY677" fmla="*/ 150416 h 755236"/>
                <a:gd name="connsiteX678" fmla="*/ 636278 w 1591877"/>
                <a:gd name="connsiteY678" fmla="*/ 152756 h 755236"/>
                <a:gd name="connsiteX679" fmla="*/ 636542 w 1591877"/>
                <a:gd name="connsiteY679" fmla="*/ 155193 h 755236"/>
                <a:gd name="connsiteX680" fmla="*/ 636806 w 1591877"/>
                <a:gd name="connsiteY680" fmla="*/ 157728 h 755236"/>
                <a:gd name="connsiteX681" fmla="*/ 637066 w 1591877"/>
                <a:gd name="connsiteY681" fmla="*/ 160354 h 755236"/>
                <a:gd name="connsiteX682" fmla="*/ 637327 w 1591877"/>
                <a:gd name="connsiteY682" fmla="*/ 163076 h 755236"/>
                <a:gd name="connsiteX683" fmla="*/ 637591 w 1591877"/>
                <a:gd name="connsiteY683" fmla="*/ 165890 h 755236"/>
                <a:gd name="connsiteX684" fmla="*/ 637851 w 1591877"/>
                <a:gd name="connsiteY684" fmla="*/ 168796 h 755236"/>
                <a:gd name="connsiteX685" fmla="*/ 638115 w 1591877"/>
                <a:gd name="connsiteY685" fmla="*/ 171793 h 755236"/>
                <a:gd name="connsiteX686" fmla="*/ 638376 w 1591877"/>
                <a:gd name="connsiteY686" fmla="*/ 174880 h 755236"/>
                <a:gd name="connsiteX687" fmla="*/ 638640 w 1591877"/>
                <a:gd name="connsiteY687" fmla="*/ 178055 h 755236"/>
                <a:gd name="connsiteX688" fmla="*/ 638900 w 1591877"/>
                <a:gd name="connsiteY688" fmla="*/ 181321 h 755236"/>
                <a:gd name="connsiteX689" fmla="*/ 639164 w 1591877"/>
                <a:gd name="connsiteY689" fmla="*/ 184670 h 755236"/>
                <a:gd name="connsiteX690" fmla="*/ 639425 w 1591877"/>
                <a:gd name="connsiteY690" fmla="*/ 188107 h 755236"/>
                <a:gd name="connsiteX691" fmla="*/ 639689 w 1591877"/>
                <a:gd name="connsiteY691" fmla="*/ 191627 h 755236"/>
                <a:gd name="connsiteX692" fmla="*/ 639949 w 1591877"/>
                <a:gd name="connsiteY692" fmla="*/ 195232 h 755236"/>
                <a:gd name="connsiteX693" fmla="*/ 640213 w 1591877"/>
                <a:gd name="connsiteY693" fmla="*/ 198920 h 755236"/>
                <a:gd name="connsiteX694" fmla="*/ 640474 w 1591877"/>
                <a:gd name="connsiteY694" fmla="*/ 202687 h 755236"/>
                <a:gd name="connsiteX695" fmla="*/ 640738 w 1591877"/>
                <a:gd name="connsiteY695" fmla="*/ 206534 h 755236"/>
                <a:gd name="connsiteX696" fmla="*/ 641259 w 1591877"/>
                <a:gd name="connsiteY696" fmla="*/ 214461 h 755236"/>
                <a:gd name="connsiteX697" fmla="*/ 641783 w 1591877"/>
                <a:gd name="connsiteY697" fmla="*/ 222689 h 755236"/>
                <a:gd name="connsiteX698" fmla="*/ 642308 w 1591877"/>
                <a:gd name="connsiteY698" fmla="*/ 231208 h 755236"/>
                <a:gd name="connsiteX699" fmla="*/ 642832 w 1591877"/>
                <a:gd name="connsiteY699" fmla="*/ 240004 h 755236"/>
                <a:gd name="connsiteX700" fmla="*/ 643357 w 1591877"/>
                <a:gd name="connsiteY700" fmla="*/ 249065 h 755236"/>
                <a:gd name="connsiteX701" fmla="*/ 643881 w 1591877"/>
                <a:gd name="connsiteY701" fmla="*/ 258377 h 755236"/>
                <a:gd name="connsiteX702" fmla="*/ 644406 w 1591877"/>
                <a:gd name="connsiteY702" fmla="*/ 267928 h 755236"/>
                <a:gd name="connsiteX703" fmla="*/ 644930 w 1591877"/>
                <a:gd name="connsiteY703" fmla="*/ 277702 h 755236"/>
                <a:gd name="connsiteX704" fmla="*/ 645455 w 1591877"/>
                <a:gd name="connsiteY704" fmla="*/ 287686 h 755236"/>
                <a:gd name="connsiteX705" fmla="*/ 645979 w 1591877"/>
                <a:gd name="connsiteY705" fmla="*/ 297863 h 755236"/>
                <a:gd name="connsiteX706" fmla="*/ 646504 w 1591877"/>
                <a:gd name="connsiteY706" fmla="*/ 308218 h 755236"/>
                <a:gd name="connsiteX707" fmla="*/ 647028 w 1591877"/>
                <a:gd name="connsiteY707" fmla="*/ 318736 h 755236"/>
                <a:gd name="connsiteX708" fmla="*/ 648077 w 1591877"/>
                <a:gd name="connsiteY708" fmla="*/ 340198 h 755236"/>
                <a:gd name="connsiteX709" fmla="*/ 649126 w 1591877"/>
                <a:gd name="connsiteY709" fmla="*/ 362117 h 755236"/>
                <a:gd name="connsiteX710" fmla="*/ 650175 w 1591877"/>
                <a:gd name="connsiteY710" fmla="*/ 384356 h 755236"/>
                <a:gd name="connsiteX711" fmla="*/ 651225 w 1591877"/>
                <a:gd name="connsiteY711" fmla="*/ 406775 h 755236"/>
                <a:gd name="connsiteX712" fmla="*/ 652413 w 1591877"/>
                <a:gd name="connsiteY712" fmla="*/ 432255 h 755236"/>
                <a:gd name="connsiteX713" fmla="*/ 653601 w 1591877"/>
                <a:gd name="connsiteY713" fmla="*/ 457578 h 755236"/>
                <a:gd name="connsiteX714" fmla="*/ 654793 w 1591877"/>
                <a:gd name="connsiteY714" fmla="*/ 482532 h 755236"/>
                <a:gd name="connsiteX715" fmla="*/ 655388 w 1591877"/>
                <a:gd name="connsiteY715" fmla="*/ 494807 h 755236"/>
                <a:gd name="connsiteX716" fmla="*/ 655982 w 1591877"/>
                <a:gd name="connsiteY716" fmla="*/ 506909 h 755236"/>
                <a:gd name="connsiteX717" fmla="*/ 656576 w 1591877"/>
                <a:gd name="connsiteY717" fmla="*/ 518816 h 755236"/>
                <a:gd name="connsiteX718" fmla="*/ 657174 w 1591877"/>
                <a:gd name="connsiteY718" fmla="*/ 530504 h 755236"/>
                <a:gd name="connsiteX719" fmla="*/ 657768 w 1591877"/>
                <a:gd name="connsiteY719" fmla="*/ 541943 h 755236"/>
                <a:gd name="connsiteX720" fmla="*/ 658362 w 1591877"/>
                <a:gd name="connsiteY720" fmla="*/ 553113 h 755236"/>
                <a:gd name="connsiteX721" fmla="*/ 658956 w 1591877"/>
                <a:gd name="connsiteY721" fmla="*/ 563988 h 755236"/>
                <a:gd name="connsiteX722" fmla="*/ 659551 w 1591877"/>
                <a:gd name="connsiteY722" fmla="*/ 574541 h 755236"/>
                <a:gd name="connsiteX723" fmla="*/ 659851 w 1591877"/>
                <a:gd name="connsiteY723" fmla="*/ 579693 h 755236"/>
                <a:gd name="connsiteX724" fmla="*/ 660149 w 1591877"/>
                <a:gd name="connsiteY724" fmla="*/ 584755 h 755236"/>
                <a:gd name="connsiteX725" fmla="*/ 660446 w 1591877"/>
                <a:gd name="connsiteY725" fmla="*/ 589727 h 755236"/>
                <a:gd name="connsiteX726" fmla="*/ 660743 w 1591877"/>
                <a:gd name="connsiteY726" fmla="*/ 594604 h 755236"/>
                <a:gd name="connsiteX727" fmla="*/ 661040 w 1591877"/>
                <a:gd name="connsiteY727" fmla="*/ 599385 h 755236"/>
                <a:gd name="connsiteX728" fmla="*/ 661337 w 1591877"/>
                <a:gd name="connsiteY728" fmla="*/ 604068 h 755236"/>
                <a:gd name="connsiteX729" fmla="*/ 661634 w 1591877"/>
                <a:gd name="connsiteY729" fmla="*/ 608648 h 755236"/>
                <a:gd name="connsiteX730" fmla="*/ 661931 w 1591877"/>
                <a:gd name="connsiteY730" fmla="*/ 613122 h 755236"/>
                <a:gd name="connsiteX731" fmla="*/ 662228 w 1591877"/>
                <a:gd name="connsiteY731" fmla="*/ 617490 h 755236"/>
                <a:gd name="connsiteX732" fmla="*/ 662529 w 1591877"/>
                <a:gd name="connsiteY732" fmla="*/ 621751 h 755236"/>
                <a:gd name="connsiteX733" fmla="*/ 662826 w 1591877"/>
                <a:gd name="connsiteY733" fmla="*/ 625897 h 755236"/>
                <a:gd name="connsiteX734" fmla="*/ 663123 w 1591877"/>
                <a:gd name="connsiteY734" fmla="*/ 629931 h 755236"/>
                <a:gd name="connsiteX735" fmla="*/ 663420 w 1591877"/>
                <a:gd name="connsiteY735" fmla="*/ 633848 h 755236"/>
                <a:gd name="connsiteX736" fmla="*/ 663717 w 1591877"/>
                <a:gd name="connsiteY736" fmla="*/ 637644 h 755236"/>
                <a:gd name="connsiteX737" fmla="*/ 664015 w 1591877"/>
                <a:gd name="connsiteY737" fmla="*/ 641321 h 755236"/>
                <a:gd name="connsiteX738" fmla="*/ 664312 w 1591877"/>
                <a:gd name="connsiteY738" fmla="*/ 644875 h 755236"/>
                <a:gd name="connsiteX739" fmla="*/ 664609 w 1591877"/>
                <a:gd name="connsiteY739" fmla="*/ 648303 h 755236"/>
                <a:gd name="connsiteX740" fmla="*/ 664909 w 1591877"/>
                <a:gd name="connsiteY740" fmla="*/ 651604 h 755236"/>
                <a:gd name="connsiteX741" fmla="*/ 665207 w 1591877"/>
                <a:gd name="connsiteY741" fmla="*/ 654774 h 755236"/>
                <a:gd name="connsiteX742" fmla="*/ 665504 w 1591877"/>
                <a:gd name="connsiteY742" fmla="*/ 657813 h 755236"/>
                <a:gd name="connsiteX743" fmla="*/ 665801 w 1591877"/>
                <a:gd name="connsiteY743" fmla="*/ 660722 h 755236"/>
                <a:gd name="connsiteX744" fmla="*/ 666098 w 1591877"/>
                <a:gd name="connsiteY744" fmla="*/ 663494 h 755236"/>
                <a:gd name="connsiteX745" fmla="*/ 666395 w 1591877"/>
                <a:gd name="connsiteY745" fmla="*/ 666129 h 755236"/>
                <a:gd name="connsiteX746" fmla="*/ 666692 w 1591877"/>
                <a:gd name="connsiteY746" fmla="*/ 668626 h 755236"/>
                <a:gd name="connsiteX747" fmla="*/ 666989 w 1591877"/>
                <a:gd name="connsiteY747" fmla="*/ 670984 h 755236"/>
                <a:gd name="connsiteX748" fmla="*/ 667286 w 1591877"/>
                <a:gd name="connsiteY748" fmla="*/ 673200 h 755236"/>
                <a:gd name="connsiteX749" fmla="*/ 667587 w 1591877"/>
                <a:gd name="connsiteY749" fmla="*/ 675274 h 755236"/>
                <a:gd name="connsiteX750" fmla="*/ 667884 w 1591877"/>
                <a:gd name="connsiteY750" fmla="*/ 677202 h 755236"/>
                <a:gd name="connsiteX751" fmla="*/ 668181 w 1591877"/>
                <a:gd name="connsiteY751" fmla="*/ 678988 h 755236"/>
                <a:gd name="connsiteX752" fmla="*/ 668478 w 1591877"/>
                <a:gd name="connsiteY752" fmla="*/ 680626 h 755236"/>
                <a:gd name="connsiteX753" fmla="*/ 668775 w 1591877"/>
                <a:gd name="connsiteY753" fmla="*/ 682115 h 755236"/>
                <a:gd name="connsiteX754" fmla="*/ 669073 w 1591877"/>
                <a:gd name="connsiteY754" fmla="*/ 683456 h 755236"/>
                <a:gd name="connsiteX755" fmla="*/ 669370 w 1591877"/>
                <a:gd name="connsiteY755" fmla="*/ 684647 h 755236"/>
                <a:gd name="connsiteX756" fmla="*/ 669667 w 1591877"/>
                <a:gd name="connsiteY756" fmla="*/ 685686 h 755236"/>
                <a:gd name="connsiteX757" fmla="*/ 669964 w 1591877"/>
                <a:gd name="connsiteY757" fmla="*/ 686576 h 755236"/>
                <a:gd name="connsiteX758" fmla="*/ 670261 w 1591877"/>
                <a:gd name="connsiteY758" fmla="*/ 687311 h 755236"/>
                <a:gd name="connsiteX759" fmla="*/ 670411 w 1591877"/>
                <a:gd name="connsiteY759" fmla="*/ 687622 h 755236"/>
                <a:gd name="connsiteX760" fmla="*/ 670562 w 1591877"/>
                <a:gd name="connsiteY760" fmla="*/ 687895 h 755236"/>
                <a:gd name="connsiteX761" fmla="*/ 670708 w 1591877"/>
                <a:gd name="connsiteY761" fmla="*/ 688128 h 755236"/>
                <a:gd name="connsiteX762" fmla="*/ 670782 w 1591877"/>
                <a:gd name="connsiteY762" fmla="*/ 688232 h 755236"/>
                <a:gd name="connsiteX763" fmla="*/ 670859 w 1591877"/>
                <a:gd name="connsiteY763" fmla="*/ 688324 h 755236"/>
                <a:gd name="connsiteX764" fmla="*/ 670932 w 1591877"/>
                <a:gd name="connsiteY764" fmla="*/ 688408 h 755236"/>
                <a:gd name="connsiteX765" fmla="*/ 671006 w 1591877"/>
                <a:gd name="connsiteY765" fmla="*/ 688480 h 755236"/>
                <a:gd name="connsiteX766" fmla="*/ 671083 w 1591877"/>
                <a:gd name="connsiteY766" fmla="*/ 688544 h 755236"/>
                <a:gd name="connsiteX767" fmla="*/ 671156 w 1591877"/>
                <a:gd name="connsiteY767" fmla="*/ 688599 h 755236"/>
                <a:gd name="connsiteX768" fmla="*/ 671229 w 1591877"/>
                <a:gd name="connsiteY768" fmla="*/ 688643 h 755236"/>
                <a:gd name="connsiteX769" fmla="*/ 671303 w 1591877"/>
                <a:gd name="connsiteY769" fmla="*/ 688679 h 755236"/>
                <a:gd name="connsiteX770" fmla="*/ 671380 w 1591877"/>
                <a:gd name="connsiteY770" fmla="*/ 688703 h 755236"/>
                <a:gd name="connsiteX771" fmla="*/ 671453 w 1591877"/>
                <a:gd name="connsiteY771" fmla="*/ 688718 h 755236"/>
                <a:gd name="connsiteX772" fmla="*/ 671526 w 1591877"/>
                <a:gd name="connsiteY772" fmla="*/ 688725 h 755236"/>
                <a:gd name="connsiteX773" fmla="*/ 671603 w 1591877"/>
                <a:gd name="connsiteY773" fmla="*/ 688720 h 755236"/>
                <a:gd name="connsiteX774" fmla="*/ 671677 w 1591877"/>
                <a:gd name="connsiteY774" fmla="*/ 688707 h 755236"/>
                <a:gd name="connsiteX775" fmla="*/ 671750 w 1591877"/>
                <a:gd name="connsiteY775" fmla="*/ 688683 h 755236"/>
                <a:gd name="connsiteX776" fmla="*/ 671823 w 1591877"/>
                <a:gd name="connsiteY776" fmla="*/ 688650 h 755236"/>
                <a:gd name="connsiteX777" fmla="*/ 671901 w 1591877"/>
                <a:gd name="connsiteY777" fmla="*/ 688608 h 755236"/>
                <a:gd name="connsiteX778" fmla="*/ 671974 w 1591877"/>
                <a:gd name="connsiteY778" fmla="*/ 688555 h 755236"/>
                <a:gd name="connsiteX779" fmla="*/ 672047 w 1591877"/>
                <a:gd name="connsiteY779" fmla="*/ 688494 h 755236"/>
                <a:gd name="connsiteX780" fmla="*/ 672121 w 1591877"/>
                <a:gd name="connsiteY780" fmla="*/ 688421 h 755236"/>
                <a:gd name="connsiteX781" fmla="*/ 672198 w 1591877"/>
                <a:gd name="connsiteY781" fmla="*/ 688339 h 755236"/>
                <a:gd name="connsiteX782" fmla="*/ 672271 w 1591877"/>
                <a:gd name="connsiteY782" fmla="*/ 688247 h 755236"/>
                <a:gd name="connsiteX783" fmla="*/ 672344 w 1591877"/>
                <a:gd name="connsiteY783" fmla="*/ 688146 h 755236"/>
                <a:gd name="connsiteX784" fmla="*/ 672495 w 1591877"/>
                <a:gd name="connsiteY784" fmla="*/ 687914 h 755236"/>
                <a:gd name="connsiteX785" fmla="*/ 672642 w 1591877"/>
                <a:gd name="connsiteY785" fmla="*/ 687644 h 755236"/>
                <a:gd name="connsiteX786" fmla="*/ 672939 w 1591877"/>
                <a:gd name="connsiteY786" fmla="*/ 686988 h 755236"/>
                <a:gd name="connsiteX787" fmla="*/ 673239 w 1591877"/>
                <a:gd name="connsiteY787" fmla="*/ 686173 h 755236"/>
                <a:gd name="connsiteX788" fmla="*/ 673536 w 1591877"/>
                <a:gd name="connsiteY788" fmla="*/ 685204 h 755236"/>
                <a:gd name="connsiteX789" fmla="*/ 673834 w 1591877"/>
                <a:gd name="connsiteY789" fmla="*/ 684079 h 755236"/>
                <a:gd name="connsiteX790" fmla="*/ 674131 w 1591877"/>
                <a:gd name="connsiteY790" fmla="*/ 682797 h 755236"/>
                <a:gd name="connsiteX791" fmla="*/ 674428 w 1591877"/>
                <a:gd name="connsiteY791" fmla="*/ 681362 h 755236"/>
                <a:gd name="connsiteX792" fmla="*/ 674725 w 1591877"/>
                <a:gd name="connsiteY792" fmla="*/ 679772 h 755236"/>
                <a:gd name="connsiteX793" fmla="*/ 675022 w 1591877"/>
                <a:gd name="connsiteY793" fmla="*/ 678028 h 755236"/>
                <a:gd name="connsiteX794" fmla="*/ 675319 w 1591877"/>
                <a:gd name="connsiteY794" fmla="*/ 676130 h 755236"/>
                <a:gd name="connsiteX795" fmla="*/ 675620 w 1591877"/>
                <a:gd name="connsiteY795" fmla="*/ 674078 h 755236"/>
                <a:gd name="connsiteX796" fmla="*/ 675917 w 1591877"/>
                <a:gd name="connsiteY796" fmla="*/ 671876 h 755236"/>
                <a:gd name="connsiteX797" fmla="*/ 676214 w 1591877"/>
                <a:gd name="connsiteY797" fmla="*/ 669522 h 755236"/>
                <a:gd name="connsiteX798" fmla="*/ 676511 w 1591877"/>
                <a:gd name="connsiteY798" fmla="*/ 667017 h 755236"/>
                <a:gd name="connsiteX799" fmla="*/ 676808 w 1591877"/>
                <a:gd name="connsiteY799" fmla="*/ 664363 h 755236"/>
                <a:gd name="connsiteX800" fmla="*/ 677105 w 1591877"/>
                <a:gd name="connsiteY800" fmla="*/ 661560 h 755236"/>
                <a:gd name="connsiteX801" fmla="*/ 677402 w 1591877"/>
                <a:gd name="connsiteY801" fmla="*/ 658610 h 755236"/>
                <a:gd name="connsiteX802" fmla="*/ 677700 w 1591877"/>
                <a:gd name="connsiteY802" fmla="*/ 655514 h 755236"/>
                <a:gd name="connsiteX803" fmla="*/ 677997 w 1591877"/>
                <a:gd name="connsiteY803" fmla="*/ 652275 h 755236"/>
                <a:gd name="connsiteX804" fmla="*/ 678297 w 1591877"/>
                <a:gd name="connsiteY804" fmla="*/ 648891 h 755236"/>
                <a:gd name="connsiteX805" fmla="*/ 678594 w 1591877"/>
                <a:gd name="connsiteY805" fmla="*/ 645366 h 755236"/>
                <a:gd name="connsiteX806" fmla="*/ 678892 w 1591877"/>
                <a:gd name="connsiteY806" fmla="*/ 641700 h 755236"/>
                <a:gd name="connsiteX807" fmla="*/ 679189 w 1591877"/>
                <a:gd name="connsiteY807" fmla="*/ 637895 h 755236"/>
                <a:gd name="connsiteX808" fmla="*/ 679486 w 1591877"/>
                <a:gd name="connsiteY808" fmla="*/ 633954 h 755236"/>
                <a:gd name="connsiteX809" fmla="*/ 679783 w 1591877"/>
                <a:gd name="connsiteY809" fmla="*/ 629876 h 755236"/>
                <a:gd name="connsiteX810" fmla="*/ 680080 w 1591877"/>
                <a:gd name="connsiteY810" fmla="*/ 625664 h 755236"/>
                <a:gd name="connsiteX811" fmla="*/ 680377 w 1591877"/>
                <a:gd name="connsiteY811" fmla="*/ 621322 h 755236"/>
                <a:gd name="connsiteX812" fmla="*/ 680674 w 1591877"/>
                <a:gd name="connsiteY812" fmla="*/ 616850 h 755236"/>
                <a:gd name="connsiteX813" fmla="*/ 680971 w 1591877"/>
                <a:gd name="connsiteY813" fmla="*/ 612250 h 755236"/>
                <a:gd name="connsiteX814" fmla="*/ 681268 w 1591877"/>
                <a:gd name="connsiteY814" fmla="*/ 607525 h 755236"/>
                <a:gd name="connsiteX815" fmla="*/ 681569 w 1591877"/>
                <a:gd name="connsiteY815" fmla="*/ 602676 h 755236"/>
                <a:gd name="connsiteX816" fmla="*/ 681866 w 1591877"/>
                <a:gd name="connsiteY816" fmla="*/ 597707 h 755236"/>
                <a:gd name="connsiteX817" fmla="*/ 682163 w 1591877"/>
                <a:gd name="connsiteY817" fmla="*/ 592618 h 755236"/>
                <a:gd name="connsiteX818" fmla="*/ 682461 w 1591877"/>
                <a:gd name="connsiteY818" fmla="*/ 587413 h 755236"/>
                <a:gd name="connsiteX819" fmla="*/ 682758 w 1591877"/>
                <a:gd name="connsiteY819" fmla="*/ 582093 h 755236"/>
                <a:gd name="connsiteX820" fmla="*/ 683055 w 1591877"/>
                <a:gd name="connsiteY820" fmla="*/ 576664 h 755236"/>
                <a:gd name="connsiteX821" fmla="*/ 683352 w 1591877"/>
                <a:gd name="connsiteY821" fmla="*/ 571124 h 755236"/>
                <a:gd name="connsiteX822" fmla="*/ 683649 w 1591877"/>
                <a:gd name="connsiteY822" fmla="*/ 565478 h 755236"/>
                <a:gd name="connsiteX823" fmla="*/ 683950 w 1591877"/>
                <a:gd name="connsiteY823" fmla="*/ 559729 h 755236"/>
                <a:gd name="connsiteX824" fmla="*/ 684247 w 1591877"/>
                <a:gd name="connsiteY824" fmla="*/ 553879 h 755236"/>
                <a:gd name="connsiteX825" fmla="*/ 684544 w 1591877"/>
                <a:gd name="connsiteY825" fmla="*/ 547932 h 755236"/>
                <a:gd name="connsiteX826" fmla="*/ 684841 w 1591877"/>
                <a:gd name="connsiteY826" fmla="*/ 541888 h 755236"/>
                <a:gd name="connsiteX827" fmla="*/ 685138 w 1591877"/>
                <a:gd name="connsiteY827" fmla="*/ 535753 h 755236"/>
                <a:gd name="connsiteX828" fmla="*/ 685732 w 1591877"/>
                <a:gd name="connsiteY828" fmla="*/ 523216 h 755236"/>
                <a:gd name="connsiteX829" fmla="*/ 686326 w 1591877"/>
                <a:gd name="connsiteY829" fmla="*/ 510348 h 755236"/>
                <a:gd name="connsiteX830" fmla="*/ 686924 w 1591877"/>
                <a:gd name="connsiteY830" fmla="*/ 497170 h 755236"/>
                <a:gd name="connsiteX831" fmla="*/ 687519 w 1591877"/>
                <a:gd name="connsiteY831" fmla="*/ 483712 h 755236"/>
                <a:gd name="connsiteX832" fmla="*/ 688113 w 1591877"/>
                <a:gd name="connsiteY832" fmla="*/ 469999 h 755236"/>
                <a:gd name="connsiteX833" fmla="*/ 688707 w 1591877"/>
                <a:gd name="connsiteY833" fmla="*/ 456057 h 755236"/>
                <a:gd name="connsiteX834" fmla="*/ 689301 w 1591877"/>
                <a:gd name="connsiteY834" fmla="*/ 441917 h 755236"/>
                <a:gd name="connsiteX835" fmla="*/ 690376 w 1591877"/>
                <a:gd name="connsiteY835" fmla="*/ 416043 h 755236"/>
                <a:gd name="connsiteX836" fmla="*/ 691447 w 1591877"/>
                <a:gd name="connsiteY836" fmla="*/ 389779 h 755236"/>
                <a:gd name="connsiteX837" fmla="*/ 693589 w 1591877"/>
                <a:gd name="connsiteY837" fmla="*/ 336778 h 755236"/>
                <a:gd name="connsiteX838" fmla="*/ 694660 w 1591877"/>
                <a:gd name="connsiteY838" fmla="*/ 310389 h 755236"/>
                <a:gd name="connsiteX839" fmla="*/ 695731 w 1591877"/>
                <a:gd name="connsiteY839" fmla="*/ 284310 h 755236"/>
                <a:gd name="connsiteX840" fmla="*/ 696267 w 1591877"/>
                <a:gd name="connsiteY840" fmla="*/ 271440 h 755236"/>
                <a:gd name="connsiteX841" fmla="*/ 696802 w 1591877"/>
                <a:gd name="connsiteY841" fmla="*/ 258716 h 755236"/>
                <a:gd name="connsiteX842" fmla="*/ 697338 w 1591877"/>
                <a:gd name="connsiteY842" fmla="*/ 246154 h 755236"/>
                <a:gd name="connsiteX843" fmla="*/ 697873 w 1591877"/>
                <a:gd name="connsiteY843" fmla="*/ 233778 h 755236"/>
                <a:gd name="connsiteX844" fmla="*/ 698409 w 1591877"/>
                <a:gd name="connsiteY844" fmla="*/ 221610 h 755236"/>
                <a:gd name="connsiteX845" fmla="*/ 698944 w 1591877"/>
                <a:gd name="connsiteY845" fmla="*/ 209669 h 755236"/>
                <a:gd name="connsiteX846" fmla="*/ 699480 w 1591877"/>
                <a:gd name="connsiteY846" fmla="*/ 197975 h 755236"/>
                <a:gd name="connsiteX847" fmla="*/ 700015 w 1591877"/>
                <a:gd name="connsiteY847" fmla="*/ 186552 h 755236"/>
                <a:gd name="connsiteX848" fmla="*/ 700551 w 1591877"/>
                <a:gd name="connsiteY848" fmla="*/ 175415 h 755236"/>
                <a:gd name="connsiteX849" fmla="*/ 700818 w 1591877"/>
                <a:gd name="connsiteY849" fmla="*/ 169961 h 755236"/>
                <a:gd name="connsiteX850" fmla="*/ 701086 w 1591877"/>
                <a:gd name="connsiteY850" fmla="*/ 164586 h 755236"/>
                <a:gd name="connsiteX851" fmla="*/ 701354 w 1591877"/>
                <a:gd name="connsiteY851" fmla="*/ 159293 h 755236"/>
                <a:gd name="connsiteX852" fmla="*/ 701622 w 1591877"/>
                <a:gd name="connsiteY852" fmla="*/ 154084 h 755236"/>
                <a:gd name="connsiteX853" fmla="*/ 701889 w 1591877"/>
                <a:gd name="connsiteY853" fmla="*/ 148960 h 755236"/>
                <a:gd name="connsiteX854" fmla="*/ 702157 w 1591877"/>
                <a:gd name="connsiteY854" fmla="*/ 143925 h 755236"/>
                <a:gd name="connsiteX855" fmla="*/ 702425 w 1591877"/>
                <a:gd name="connsiteY855" fmla="*/ 138981 h 755236"/>
                <a:gd name="connsiteX856" fmla="*/ 702693 w 1591877"/>
                <a:gd name="connsiteY856" fmla="*/ 134129 h 755236"/>
                <a:gd name="connsiteX857" fmla="*/ 702961 w 1591877"/>
                <a:gd name="connsiteY857" fmla="*/ 129373 h 755236"/>
                <a:gd name="connsiteX858" fmla="*/ 703228 w 1591877"/>
                <a:gd name="connsiteY858" fmla="*/ 124713 h 755236"/>
                <a:gd name="connsiteX859" fmla="*/ 703496 w 1591877"/>
                <a:gd name="connsiteY859" fmla="*/ 120153 h 755236"/>
                <a:gd name="connsiteX860" fmla="*/ 703764 w 1591877"/>
                <a:gd name="connsiteY860" fmla="*/ 115693 h 755236"/>
                <a:gd name="connsiteX861" fmla="*/ 704032 w 1591877"/>
                <a:gd name="connsiteY861" fmla="*/ 111337 h 755236"/>
                <a:gd name="connsiteX862" fmla="*/ 704299 w 1591877"/>
                <a:gd name="connsiteY862" fmla="*/ 107086 h 755236"/>
                <a:gd name="connsiteX863" fmla="*/ 704567 w 1591877"/>
                <a:gd name="connsiteY863" fmla="*/ 102942 h 755236"/>
                <a:gd name="connsiteX864" fmla="*/ 704835 w 1591877"/>
                <a:gd name="connsiteY864" fmla="*/ 98906 h 755236"/>
                <a:gd name="connsiteX865" fmla="*/ 705103 w 1591877"/>
                <a:gd name="connsiteY865" fmla="*/ 94981 h 755236"/>
                <a:gd name="connsiteX866" fmla="*/ 705370 w 1591877"/>
                <a:gd name="connsiteY866" fmla="*/ 91169 h 755236"/>
                <a:gd name="connsiteX867" fmla="*/ 705638 w 1591877"/>
                <a:gd name="connsiteY867" fmla="*/ 87471 h 755236"/>
                <a:gd name="connsiteX868" fmla="*/ 705906 w 1591877"/>
                <a:gd name="connsiteY868" fmla="*/ 83889 h 755236"/>
                <a:gd name="connsiteX869" fmla="*/ 706174 w 1591877"/>
                <a:gd name="connsiteY869" fmla="*/ 80424 h 755236"/>
                <a:gd name="connsiteX870" fmla="*/ 706441 w 1591877"/>
                <a:gd name="connsiteY870" fmla="*/ 77078 h 755236"/>
                <a:gd name="connsiteX871" fmla="*/ 706709 w 1591877"/>
                <a:gd name="connsiteY871" fmla="*/ 73853 h 755236"/>
                <a:gd name="connsiteX872" fmla="*/ 706977 w 1591877"/>
                <a:gd name="connsiteY872" fmla="*/ 70750 h 755236"/>
                <a:gd name="connsiteX873" fmla="*/ 707245 w 1591877"/>
                <a:gd name="connsiteY873" fmla="*/ 67771 h 755236"/>
                <a:gd name="connsiteX874" fmla="*/ 707512 w 1591877"/>
                <a:gd name="connsiteY874" fmla="*/ 64917 h 755236"/>
                <a:gd name="connsiteX875" fmla="*/ 707780 w 1591877"/>
                <a:gd name="connsiteY875" fmla="*/ 62189 h 755236"/>
                <a:gd name="connsiteX876" fmla="*/ 708048 w 1591877"/>
                <a:gd name="connsiteY876" fmla="*/ 59589 h 755236"/>
                <a:gd name="connsiteX877" fmla="*/ 708316 w 1591877"/>
                <a:gd name="connsiteY877" fmla="*/ 57117 h 755236"/>
                <a:gd name="connsiteX878" fmla="*/ 708583 w 1591877"/>
                <a:gd name="connsiteY878" fmla="*/ 54776 h 755236"/>
                <a:gd name="connsiteX879" fmla="*/ 708851 w 1591877"/>
                <a:gd name="connsiteY879" fmla="*/ 52566 h 755236"/>
                <a:gd name="connsiteX880" fmla="*/ 709119 w 1591877"/>
                <a:gd name="connsiteY880" fmla="*/ 50488 h 755236"/>
                <a:gd name="connsiteX881" fmla="*/ 709387 w 1591877"/>
                <a:gd name="connsiteY881" fmla="*/ 48544 h 755236"/>
                <a:gd name="connsiteX882" fmla="*/ 709655 w 1591877"/>
                <a:gd name="connsiteY882" fmla="*/ 46734 h 755236"/>
                <a:gd name="connsiteX883" fmla="*/ 709922 w 1591877"/>
                <a:gd name="connsiteY883" fmla="*/ 45059 h 755236"/>
                <a:gd name="connsiteX884" fmla="*/ 710190 w 1591877"/>
                <a:gd name="connsiteY884" fmla="*/ 43521 h 755236"/>
                <a:gd name="connsiteX885" fmla="*/ 710458 w 1591877"/>
                <a:gd name="connsiteY885" fmla="*/ 42119 h 755236"/>
                <a:gd name="connsiteX886" fmla="*/ 710726 w 1591877"/>
                <a:gd name="connsiteY886" fmla="*/ 40855 h 755236"/>
                <a:gd name="connsiteX887" fmla="*/ 710993 w 1591877"/>
                <a:gd name="connsiteY887" fmla="*/ 39729 h 755236"/>
                <a:gd name="connsiteX888" fmla="*/ 711261 w 1591877"/>
                <a:gd name="connsiteY888" fmla="*/ 38743 h 755236"/>
                <a:gd name="connsiteX889" fmla="*/ 711529 w 1591877"/>
                <a:gd name="connsiteY889" fmla="*/ 37896 h 755236"/>
                <a:gd name="connsiteX890" fmla="*/ 711797 w 1591877"/>
                <a:gd name="connsiteY890" fmla="*/ 37189 h 755236"/>
                <a:gd name="connsiteX891" fmla="*/ 712064 w 1591877"/>
                <a:gd name="connsiteY891" fmla="*/ 36623 h 755236"/>
                <a:gd name="connsiteX892" fmla="*/ 712200 w 1591877"/>
                <a:gd name="connsiteY892" fmla="*/ 36393 h 755236"/>
                <a:gd name="connsiteX893" fmla="*/ 712332 w 1591877"/>
                <a:gd name="connsiteY893" fmla="*/ 36198 h 755236"/>
                <a:gd name="connsiteX894" fmla="*/ 712402 w 1591877"/>
                <a:gd name="connsiteY894" fmla="*/ 36114 h 755236"/>
                <a:gd name="connsiteX895" fmla="*/ 712468 w 1591877"/>
                <a:gd name="connsiteY895" fmla="*/ 36039 h 755236"/>
                <a:gd name="connsiteX896" fmla="*/ 712534 w 1591877"/>
                <a:gd name="connsiteY896" fmla="*/ 35972 h 755236"/>
                <a:gd name="connsiteX897" fmla="*/ 712600 w 1591877"/>
                <a:gd name="connsiteY897" fmla="*/ 35914 h 755236"/>
                <a:gd name="connsiteX898" fmla="*/ 712669 w 1591877"/>
                <a:gd name="connsiteY898" fmla="*/ 35866 h 755236"/>
                <a:gd name="connsiteX899" fmla="*/ 712736 w 1591877"/>
                <a:gd name="connsiteY899" fmla="*/ 35826 h 755236"/>
                <a:gd name="connsiteX900" fmla="*/ 712802 w 1591877"/>
                <a:gd name="connsiteY900" fmla="*/ 35795 h 755236"/>
                <a:gd name="connsiteX901" fmla="*/ 712868 w 1591877"/>
                <a:gd name="connsiteY901" fmla="*/ 35773 h 755236"/>
                <a:gd name="connsiteX902" fmla="*/ 712937 w 1591877"/>
                <a:gd name="connsiteY902" fmla="*/ 35759 h 755236"/>
                <a:gd name="connsiteX903" fmla="*/ 713003 w 1591877"/>
                <a:gd name="connsiteY903" fmla="*/ 35755 h 755236"/>
                <a:gd name="connsiteX904" fmla="*/ 713069 w 1591877"/>
                <a:gd name="connsiteY904" fmla="*/ 35759 h 755236"/>
                <a:gd name="connsiteX905" fmla="*/ 713135 w 1591877"/>
                <a:gd name="connsiteY905" fmla="*/ 35773 h 755236"/>
                <a:gd name="connsiteX906" fmla="*/ 713205 w 1591877"/>
                <a:gd name="connsiteY906" fmla="*/ 35795 h 755236"/>
                <a:gd name="connsiteX907" fmla="*/ 713271 w 1591877"/>
                <a:gd name="connsiteY907" fmla="*/ 35826 h 755236"/>
                <a:gd name="connsiteX908" fmla="*/ 713337 w 1591877"/>
                <a:gd name="connsiteY908" fmla="*/ 35866 h 755236"/>
                <a:gd name="connsiteX909" fmla="*/ 713403 w 1591877"/>
                <a:gd name="connsiteY909" fmla="*/ 35915 h 755236"/>
                <a:gd name="connsiteX910" fmla="*/ 713473 w 1591877"/>
                <a:gd name="connsiteY910" fmla="*/ 35973 h 755236"/>
                <a:gd name="connsiteX911" fmla="*/ 713539 w 1591877"/>
                <a:gd name="connsiteY911" fmla="*/ 36039 h 755236"/>
                <a:gd name="connsiteX912" fmla="*/ 713605 w 1591877"/>
                <a:gd name="connsiteY912" fmla="*/ 36115 h 755236"/>
                <a:gd name="connsiteX913" fmla="*/ 713671 w 1591877"/>
                <a:gd name="connsiteY913" fmla="*/ 36199 h 755236"/>
                <a:gd name="connsiteX914" fmla="*/ 713807 w 1591877"/>
                <a:gd name="connsiteY914" fmla="*/ 36395 h 755236"/>
                <a:gd name="connsiteX915" fmla="*/ 713939 w 1591877"/>
                <a:gd name="connsiteY915" fmla="*/ 36626 h 755236"/>
                <a:gd name="connsiteX916" fmla="*/ 714206 w 1591877"/>
                <a:gd name="connsiteY916" fmla="*/ 37195 h 755236"/>
                <a:gd name="connsiteX917" fmla="*/ 714474 w 1591877"/>
                <a:gd name="connsiteY917" fmla="*/ 37906 h 755236"/>
                <a:gd name="connsiteX918" fmla="*/ 714742 w 1591877"/>
                <a:gd name="connsiteY918" fmla="*/ 38760 h 755236"/>
                <a:gd name="connsiteX919" fmla="*/ 715010 w 1591877"/>
                <a:gd name="connsiteY919" fmla="*/ 39755 h 755236"/>
                <a:gd name="connsiteX920" fmla="*/ 715277 w 1591877"/>
                <a:gd name="connsiteY920" fmla="*/ 40892 h 755236"/>
                <a:gd name="connsiteX921" fmla="*/ 715545 w 1591877"/>
                <a:gd name="connsiteY921" fmla="*/ 42171 h 755236"/>
                <a:gd name="connsiteX922" fmla="*/ 715813 w 1591877"/>
                <a:gd name="connsiteY922" fmla="*/ 43590 h 755236"/>
                <a:gd name="connsiteX923" fmla="*/ 716081 w 1591877"/>
                <a:gd name="connsiteY923" fmla="*/ 45150 h 755236"/>
                <a:gd name="connsiteX924" fmla="*/ 716352 w 1591877"/>
                <a:gd name="connsiteY924" fmla="*/ 46850 h 755236"/>
                <a:gd name="connsiteX925" fmla="*/ 716620 w 1591877"/>
                <a:gd name="connsiteY925" fmla="*/ 48690 h 755236"/>
                <a:gd name="connsiteX926" fmla="*/ 716888 w 1591877"/>
                <a:gd name="connsiteY926" fmla="*/ 50669 h 755236"/>
                <a:gd name="connsiteX927" fmla="*/ 717155 w 1591877"/>
                <a:gd name="connsiteY927" fmla="*/ 52787 h 755236"/>
                <a:gd name="connsiteX928" fmla="*/ 717423 w 1591877"/>
                <a:gd name="connsiteY928" fmla="*/ 55042 h 755236"/>
                <a:gd name="connsiteX929" fmla="*/ 717691 w 1591877"/>
                <a:gd name="connsiteY929" fmla="*/ 57434 h 755236"/>
                <a:gd name="connsiteX930" fmla="*/ 717959 w 1591877"/>
                <a:gd name="connsiteY930" fmla="*/ 59962 h 755236"/>
                <a:gd name="connsiteX931" fmla="*/ 718226 w 1591877"/>
                <a:gd name="connsiteY931" fmla="*/ 62625 h 755236"/>
                <a:gd name="connsiteX932" fmla="*/ 718494 w 1591877"/>
                <a:gd name="connsiteY932" fmla="*/ 65422 h 755236"/>
                <a:gd name="connsiteX933" fmla="*/ 718762 w 1591877"/>
                <a:gd name="connsiteY933" fmla="*/ 68353 h 755236"/>
                <a:gd name="connsiteX934" fmla="*/ 719030 w 1591877"/>
                <a:gd name="connsiteY934" fmla="*/ 71416 h 755236"/>
                <a:gd name="connsiteX935" fmla="*/ 719297 w 1591877"/>
                <a:gd name="connsiteY935" fmla="*/ 74610 h 755236"/>
                <a:gd name="connsiteX936" fmla="*/ 719565 w 1591877"/>
                <a:gd name="connsiteY936" fmla="*/ 77933 h 755236"/>
                <a:gd name="connsiteX937" fmla="*/ 719833 w 1591877"/>
                <a:gd name="connsiteY937" fmla="*/ 81386 h 755236"/>
                <a:gd name="connsiteX938" fmla="*/ 720101 w 1591877"/>
                <a:gd name="connsiteY938" fmla="*/ 84966 h 755236"/>
                <a:gd name="connsiteX939" fmla="*/ 720368 w 1591877"/>
                <a:gd name="connsiteY939" fmla="*/ 88672 h 755236"/>
                <a:gd name="connsiteX940" fmla="*/ 720636 w 1591877"/>
                <a:gd name="connsiteY940" fmla="*/ 92502 h 755236"/>
                <a:gd name="connsiteX941" fmla="*/ 720904 w 1591877"/>
                <a:gd name="connsiteY941" fmla="*/ 96456 h 755236"/>
                <a:gd name="connsiteX942" fmla="*/ 721172 w 1591877"/>
                <a:gd name="connsiteY942" fmla="*/ 100531 h 755236"/>
                <a:gd name="connsiteX943" fmla="*/ 721439 w 1591877"/>
                <a:gd name="connsiteY943" fmla="*/ 104727 h 755236"/>
                <a:gd name="connsiteX944" fmla="*/ 721707 w 1591877"/>
                <a:gd name="connsiteY944" fmla="*/ 109041 h 755236"/>
                <a:gd name="connsiteX945" fmla="*/ 721975 w 1591877"/>
                <a:gd name="connsiteY945" fmla="*/ 113473 h 755236"/>
                <a:gd name="connsiteX946" fmla="*/ 722243 w 1591877"/>
                <a:gd name="connsiteY946" fmla="*/ 118019 h 755236"/>
                <a:gd name="connsiteX947" fmla="*/ 722510 w 1591877"/>
                <a:gd name="connsiteY947" fmla="*/ 122679 h 755236"/>
                <a:gd name="connsiteX948" fmla="*/ 722778 w 1591877"/>
                <a:gd name="connsiteY948" fmla="*/ 127450 h 755236"/>
                <a:gd name="connsiteX949" fmla="*/ 723046 w 1591877"/>
                <a:gd name="connsiteY949" fmla="*/ 132331 h 755236"/>
                <a:gd name="connsiteX950" fmla="*/ 723314 w 1591877"/>
                <a:gd name="connsiteY950" fmla="*/ 137321 h 755236"/>
                <a:gd name="connsiteX951" fmla="*/ 723582 w 1591877"/>
                <a:gd name="connsiteY951" fmla="*/ 142416 h 755236"/>
                <a:gd name="connsiteX952" fmla="*/ 723860 w 1591877"/>
                <a:gd name="connsiteY952" fmla="*/ 147855 h 755236"/>
                <a:gd name="connsiteX953" fmla="*/ 724139 w 1591877"/>
                <a:gd name="connsiteY953" fmla="*/ 153405 h 755236"/>
                <a:gd name="connsiteX954" fmla="*/ 724422 w 1591877"/>
                <a:gd name="connsiteY954" fmla="*/ 159064 h 755236"/>
                <a:gd name="connsiteX955" fmla="*/ 724700 w 1591877"/>
                <a:gd name="connsiteY955" fmla="*/ 164831 h 755236"/>
                <a:gd name="connsiteX956" fmla="*/ 724979 w 1591877"/>
                <a:gd name="connsiteY956" fmla="*/ 170701 h 755236"/>
                <a:gd name="connsiteX957" fmla="*/ 725261 w 1591877"/>
                <a:gd name="connsiteY957" fmla="*/ 176672 h 755236"/>
                <a:gd name="connsiteX958" fmla="*/ 725540 w 1591877"/>
                <a:gd name="connsiteY958" fmla="*/ 182743 h 755236"/>
                <a:gd name="connsiteX959" fmla="*/ 725823 w 1591877"/>
                <a:gd name="connsiteY959" fmla="*/ 188908 h 755236"/>
                <a:gd name="connsiteX960" fmla="*/ 726101 w 1591877"/>
                <a:gd name="connsiteY960" fmla="*/ 195168 h 755236"/>
                <a:gd name="connsiteX961" fmla="*/ 726380 w 1591877"/>
                <a:gd name="connsiteY961" fmla="*/ 201520 h 755236"/>
                <a:gd name="connsiteX962" fmla="*/ 726659 w 1591877"/>
                <a:gd name="connsiteY962" fmla="*/ 207959 h 755236"/>
                <a:gd name="connsiteX963" fmla="*/ 726941 w 1591877"/>
                <a:gd name="connsiteY963" fmla="*/ 214483 h 755236"/>
                <a:gd name="connsiteX964" fmla="*/ 727503 w 1591877"/>
                <a:gd name="connsiteY964" fmla="*/ 227775 h 755236"/>
                <a:gd name="connsiteX965" fmla="*/ 728060 w 1591877"/>
                <a:gd name="connsiteY965" fmla="*/ 241376 h 755236"/>
                <a:gd name="connsiteX966" fmla="*/ 728621 w 1591877"/>
                <a:gd name="connsiteY966" fmla="*/ 255257 h 755236"/>
                <a:gd name="connsiteX967" fmla="*/ 729182 w 1591877"/>
                <a:gd name="connsiteY967" fmla="*/ 269395 h 755236"/>
                <a:gd name="connsiteX968" fmla="*/ 729740 w 1591877"/>
                <a:gd name="connsiteY968" fmla="*/ 283766 h 755236"/>
                <a:gd name="connsiteX969" fmla="*/ 730301 w 1591877"/>
                <a:gd name="connsiteY969" fmla="*/ 298345 h 755236"/>
                <a:gd name="connsiteX970" fmla="*/ 730862 w 1591877"/>
                <a:gd name="connsiteY970" fmla="*/ 313104 h 755236"/>
                <a:gd name="connsiteX971" fmla="*/ 731420 w 1591877"/>
                <a:gd name="connsiteY971" fmla="*/ 328019 h 755236"/>
                <a:gd name="connsiteX972" fmla="*/ 732542 w 1591877"/>
                <a:gd name="connsiteY972" fmla="*/ 358204 h 755236"/>
                <a:gd name="connsiteX973" fmla="*/ 734783 w 1591877"/>
                <a:gd name="connsiteY973" fmla="*/ 419238 h 755236"/>
                <a:gd name="connsiteX974" fmla="*/ 735902 w 1591877"/>
                <a:gd name="connsiteY974" fmla="*/ 449645 h 755236"/>
                <a:gd name="connsiteX975" fmla="*/ 737021 w 1591877"/>
                <a:gd name="connsiteY975" fmla="*/ 479687 h 755236"/>
                <a:gd name="connsiteX976" fmla="*/ 737582 w 1591877"/>
                <a:gd name="connsiteY976" fmla="*/ 494501 h 755236"/>
                <a:gd name="connsiteX977" fmla="*/ 738143 w 1591877"/>
                <a:gd name="connsiteY977" fmla="*/ 509142 h 755236"/>
                <a:gd name="connsiteX978" fmla="*/ 738701 w 1591877"/>
                <a:gd name="connsiteY978" fmla="*/ 523581 h 755236"/>
                <a:gd name="connsiteX979" fmla="*/ 739262 w 1591877"/>
                <a:gd name="connsiteY979" fmla="*/ 537794 h 755236"/>
                <a:gd name="connsiteX980" fmla="*/ 739823 w 1591877"/>
                <a:gd name="connsiteY980" fmla="*/ 551752 h 755236"/>
                <a:gd name="connsiteX981" fmla="*/ 740381 w 1591877"/>
                <a:gd name="connsiteY981" fmla="*/ 565432 h 755236"/>
                <a:gd name="connsiteX982" fmla="*/ 740942 w 1591877"/>
                <a:gd name="connsiteY982" fmla="*/ 578808 h 755236"/>
                <a:gd name="connsiteX983" fmla="*/ 741221 w 1591877"/>
                <a:gd name="connsiteY983" fmla="*/ 585374 h 755236"/>
                <a:gd name="connsiteX984" fmla="*/ 741503 w 1591877"/>
                <a:gd name="connsiteY984" fmla="*/ 591856 h 755236"/>
                <a:gd name="connsiteX985" fmla="*/ 741782 w 1591877"/>
                <a:gd name="connsiteY985" fmla="*/ 598248 h 755236"/>
                <a:gd name="connsiteX986" fmla="*/ 742061 w 1591877"/>
                <a:gd name="connsiteY986" fmla="*/ 604550 h 755236"/>
                <a:gd name="connsiteX987" fmla="*/ 742343 w 1591877"/>
                <a:gd name="connsiteY987" fmla="*/ 610757 h 755236"/>
                <a:gd name="connsiteX988" fmla="*/ 742622 w 1591877"/>
                <a:gd name="connsiteY988" fmla="*/ 616865 h 755236"/>
                <a:gd name="connsiteX989" fmla="*/ 742901 w 1591877"/>
                <a:gd name="connsiteY989" fmla="*/ 622876 h 755236"/>
                <a:gd name="connsiteX990" fmla="*/ 743183 w 1591877"/>
                <a:gd name="connsiteY990" fmla="*/ 628784 h 755236"/>
                <a:gd name="connsiteX991" fmla="*/ 743462 w 1591877"/>
                <a:gd name="connsiteY991" fmla="*/ 634583 h 755236"/>
                <a:gd name="connsiteX992" fmla="*/ 743744 w 1591877"/>
                <a:gd name="connsiteY992" fmla="*/ 640277 h 755236"/>
                <a:gd name="connsiteX993" fmla="*/ 744023 w 1591877"/>
                <a:gd name="connsiteY993" fmla="*/ 645859 h 755236"/>
                <a:gd name="connsiteX994" fmla="*/ 744302 w 1591877"/>
                <a:gd name="connsiteY994" fmla="*/ 651328 h 755236"/>
                <a:gd name="connsiteX995" fmla="*/ 744584 w 1591877"/>
                <a:gd name="connsiteY995" fmla="*/ 656681 h 755236"/>
                <a:gd name="connsiteX996" fmla="*/ 744863 w 1591877"/>
                <a:gd name="connsiteY996" fmla="*/ 661915 h 755236"/>
                <a:gd name="connsiteX997" fmla="*/ 745142 w 1591877"/>
                <a:gd name="connsiteY997" fmla="*/ 667030 h 755236"/>
                <a:gd name="connsiteX998" fmla="*/ 745424 w 1591877"/>
                <a:gd name="connsiteY998" fmla="*/ 672019 h 755236"/>
                <a:gd name="connsiteX999" fmla="*/ 745703 w 1591877"/>
                <a:gd name="connsiteY999" fmla="*/ 676883 h 755236"/>
                <a:gd name="connsiteX1000" fmla="*/ 745982 w 1591877"/>
                <a:gd name="connsiteY1000" fmla="*/ 681617 h 755236"/>
                <a:gd name="connsiteX1001" fmla="*/ 746264 w 1591877"/>
                <a:gd name="connsiteY1001" fmla="*/ 686224 h 755236"/>
                <a:gd name="connsiteX1002" fmla="*/ 746543 w 1591877"/>
                <a:gd name="connsiteY1002" fmla="*/ 690695 h 755236"/>
                <a:gd name="connsiteX1003" fmla="*/ 746822 w 1591877"/>
                <a:gd name="connsiteY1003" fmla="*/ 695033 h 755236"/>
                <a:gd name="connsiteX1004" fmla="*/ 747104 w 1591877"/>
                <a:gd name="connsiteY1004" fmla="*/ 699234 h 755236"/>
                <a:gd name="connsiteX1005" fmla="*/ 747383 w 1591877"/>
                <a:gd name="connsiteY1005" fmla="*/ 703297 h 755236"/>
                <a:gd name="connsiteX1006" fmla="*/ 747661 w 1591877"/>
                <a:gd name="connsiteY1006" fmla="*/ 707218 h 755236"/>
                <a:gd name="connsiteX1007" fmla="*/ 747944 w 1591877"/>
                <a:gd name="connsiteY1007" fmla="*/ 710999 h 755236"/>
                <a:gd name="connsiteX1008" fmla="*/ 748223 w 1591877"/>
                <a:gd name="connsiteY1008" fmla="*/ 714632 h 755236"/>
                <a:gd name="connsiteX1009" fmla="*/ 748501 w 1591877"/>
                <a:gd name="connsiteY1009" fmla="*/ 718122 h 755236"/>
                <a:gd name="connsiteX1010" fmla="*/ 748784 w 1591877"/>
                <a:gd name="connsiteY1010" fmla="*/ 721462 h 755236"/>
                <a:gd name="connsiteX1011" fmla="*/ 749063 w 1591877"/>
                <a:gd name="connsiteY1011" fmla="*/ 724652 h 755236"/>
                <a:gd name="connsiteX1012" fmla="*/ 749341 w 1591877"/>
                <a:gd name="connsiteY1012" fmla="*/ 727693 h 755236"/>
                <a:gd name="connsiteX1013" fmla="*/ 749624 w 1591877"/>
                <a:gd name="connsiteY1013" fmla="*/ 730580 h 755236"/>
                <a:gd name="connsiteX1014" fmla="*/ 749903 w 1591877"/>
                <a:gd name="connsiteY1014" fmla="*/ 733312 h 755236"/>
                <a:gd name="connsiteX1015" fmla="*/ 750185 w 1591877"/>
                <a:gd name="connsiteY1015" fmla="*/ 735891 h 755236"/>
                <a:gd name="connsiteX1016" fmla="*/ 750464 w 1591877"/>
                <a:gd name="connsiteY1016" fmla="*/ 738313 h 755236"/>
                <a:gd name="connsiteX1017" fmla="*/ 750743 w 1591877"/>
                <a:gd name="connsiteY1017" fmla="*/ 740576 h 755236"/>
                <a:gd name="connsiteX1018" fmla="*/ 751021 w 1591877"/>
                <a:gd name="connsiteY1018" fmla="*/ 742681 h 755236"/>
                <a:gd name="connsiteX1019" fmla="*/ 751304 w 1591877"/>
                <a:gd name="connsiteY1019" fmla="*/ 744625 h 755236"/>
                <a:gd name="connsiteX1020" fmla="*/ 751582 w 1591877"/>
                <a:gd name="connsiteY1020" fmla="*/ 746411 h 755236"/>
                <a:gd name="connsiteX1021" fmla="*/ 751865 w 1591877"/>
                <a:gd name="connsiteY1021" fmla="*/ 748032 h 755236"/>
                <a:gd name="connsiteX1022" fmla="*/ 752144 w 1591877"/>
                <a:gd name="connsiteY1022" fmla="*/ 749492 h 755236"/>
                <a:gd name="connsiteX1023" fmla="*/ 752422 w 1591877"/>
                <a:gd name="connsiteY1023" fmla="*/ 750786 h 755236"/>
                <a:gd name="connsiteX1024" fmla="*/ 752705 w 1591877"/>
                <a:gd name="connsiteY1024" fmla="*/ 751918 h 755236"/>
                <a:gd name="connsiteX1025" fmla="*/ 752984 w 1591877"/>
                <a:gd name="connsiteY1025" fmla="*/ 752885 h 755236"/>
                <a:gd name="connsiteX1026" fmla="*/ 753262 w 1591877"/>
                <a:gd name="connsiteY1026" fmla="*/ 753686 h 755236"/>
                <a:gd name="connsiteX1027" fmla="*/ 753545 w 1591877"/>
                <a:gd name="connsiteY1027" fmla="*/ 754322 h 755236"/>
                <a:gd name="connsiteX1028" fmla="*/ 753684 w 1591877"/>
                <a:gd name="connsiteY1028" fmla="*/ 754578 h 755236"/>
                <a:gd name="connsiteX1029" fmla="*/ 753824 w 1591877"/>
                <a:gd name="connsiteY1029" fmla="*/ 754791 h 755236"/>
                <a:gd name="connsiteX1030" fmla="*/ 753893 w 1591877"/>
                <a:gd name="connsiteY1030" fmla="*/ 754882 h 755236"/>
                <a:gd name="connsiteX1031" fmla="*/ 753963 w 1591877"/>
                <a:gd name="connsiteY1031" fmla="*/ 754963 h 755236"/>
                <a:gd name="connsiteX1032" fmla="*/ 754033 w 1591877"/>
                <a:gd name="connsiteY1032" fmla="*/ 755034 h 755236"/>
                <a:gd name="connsiteX1033" fmla="*/ 754102 w 1591877"/>
                <a:gd name="connsiteY1033" fmla="*/ 755093 h 755236"/>
                <a:gd name="connsiteX1034" fmla="*/ 754172 w 1591877"/>
                <a:gd name="connsiteY1034" fmla="*/ 755142 h 755236"/>
                <a:gd name="connsiteX1035" fmla="*/ 754245 w 1591877"/>
                <a:gd name="connsiteY1035" fmla="*/ 755181 h 755236"/>
                <a:gd name="connsiteX1036" fmla="*/ 754315 w 1591877"/>
                <a:gd name="connsiteY1036" fmla="*/ 755210 h 755236"/>
                <a:gd name="connsiteX1037" fmla="*/ 754385 w 1591877"/>
                <a:gd name="connsiteY1037" fmla="*/ 755227 h 755236"/>
                <a:gd name="connsiteX1038" fmla="*/ 754454 w 1591877"/>
                <a:gd name="connsiteY1038" fmla="*/ 755236 h 755236"/>
                <a:gd name="connsiteX1039" fmla="*/ 754524 w 1591877"/>
                <a:gd name="connsiteY1039" fmla="*/ 755234 h 755236"/>
                <a:gd name="connsiteX1040" fmla="*/ 754594 w 1591877"/>
                <a:gd name="connsiteY1040" fmla="*/ 755221 h 755236"/>
                <a:gd name="connsiteX1041" fmla="*/ 754664 w 1591877"/>
                <a:gd name="connsiteY1041" fmla="*/ 755197 h 755236"/>
                <a:gd name="connsiteX1042" fmla="*/ 754733 w 1591877"/>
                <a:gd name="connsiteY1042" fmla="*/ 755164 h 755236"/>
                <a:gd name="connsiteX1043" fmla="*/ 754803 w 1591877"/>
                <a:gd name="connsiteY1043" fmla="*/ 755119 h 755236"/>
                <a:gd name="connsiteX1044" fmla="*/ 754873 w 1591877"/>
                <a:gd name="connsiteY1044" fmla="*/ 755064 h 755236"/>
                <a:gd name="connsiteX1045" fmla="*/ 754942 w 1591877"/>
                <a:gd name="connsiteY1045" fmla="*/ 754998 h 755236"/>
                <a:gd name="connsiteX1046" fmla="*/ 755012 w 1591877"/>
                <a:gd name="connsiteY1046" fmla="*/ 754924 h 755236"/>
                <a:gd name="connsiteX1047" fmla="*/ 755085 w 1591877"/>
                <a:gd name="connsiteY1047" fmla="*/ 754835 h 755236"/>
                <a:gd name="connsiteX1048" fmla="*/ 755155 w 1591877"/>
                <a:gd name="connsiteY1048" fmla="*/ 754739 h 755236"/>
                <a:gd name="connsiteX1049" fmla="*/ 755225 w 1591877"/>
                <a:gd name="connsiteY1049" fmla="*/ 754633 h 755236"/>
                <a:gd name="connsiteX1050" fmla="*/ 755364 w 1591877"/>
                <a:gd name="connsiteY1050" fmla="*/ 754386 h 755236"/>
                <a:gd name="connsiteX1051" fmla="*/ 755503 w 1591877"/>
                <a:gd name="connsiteY1051" fmla="*/ 754100 h 755236"/>
                <a:gd name="connsiteX1052" fmla="*/ 755782 w 1591877"/>
                <a:gd name="connsiteY1052" fmla="*/ 753400 h 755236"/>
                <a:gd name="connsiteX1053" fmla="*/ 756065 w 1591877"/>
                <a:gd name="connsiteY1053" fmla="*/ 752532 h 755236"/>
                <a:gd name="connsiteX1054" fmla="*/ 756343 w 1591877"/>
                <a:gd name="connsiteY1054" fmla="*/ 751500 h 755236"/>
                <a:gd name="connsiteX1055" fmla="*/ 756622 w 1591877"/>
                <a:gd name="connsiteY1055" fmla="*/ 750302 h 755236"/>
                <a:gd name="connsiteX1056" fmla="*/ 756905 w 1591877"/>
                <a:gd name="connsiteY1056" fmla="*/ 748937 h 755236"/>
                <a:gd name="connsiteX1057" fmla="*/ 757183 w 1591877"/>
                <a:gd name="connsiteY1057" fmla="*/ 747406 h 755236"/>
                <a:gd name="connsiteX1058" fmla="*/ 757462 w 1591877"/>
                <a:gd name="connsiteY1058" fmla="*/ 745711 h 755236"/>
                <a:gd name="connsiteX1059" fmla="*/ 757745 w 1591877"/>
                <a:gd name="connsiteY1059" fmla="*/ 743853 h 755236"/>
                <a:gd name="connsiteX1060" fmla="*/ 758023 w 1591877"/>
                <a:gd name="connsiteY1060" fmla="*/ 741831 h 755236"/>
                <a:gd name="connsiteX1061" fmla="*/ 758306 w 1591877"/>
                <a:gd name="connsiteY1061" fmla="*/ 739649 h 755236"/>
                <a:gd name="connsiteX1062" fmla="*/ 758585 w 1591877"/>
                <a:gd name="connsiteY1062" fmla="*/ 737302 h 755236"/>
                <a:gd name="connsiteX1063" fmla="*/ 758863 w 1591877"/>
                <a:gd name="connsiteY1063" fmla="*/ 734796 h 755236"/>
                <a:gd name="connsiteX1064" fmla="*/ 759146 w 1591877"/>
                <a:gd name="connsiteY1064" fmla="*/ 732132 h 755236"/>
                <a:gd name="connsiteX1065" fmla="*/ 759425 w 1591877"/>
                <a:gd name="connsiteY1065" fmla="*/ 729309 h 755236"/>
                <a:gd name="connsiteX1066" fmla="*/ 759710 w 1591877"/>
                <a:gd name="connsiteY1066" fmla="*/ 726271 h 755236"/>
                <a:gd name="connsiteX1067" fmla="*/ 759993 w 1591877"/>
                <a:gd name="connsiteY1067" fmla="*/ 723072 h 755236"/>
                <a:gd name="connsiteX1068" fmla="*/ 760279 w 1591877"/>
                <a:gd name="connsiteY1068" fmla="*/ 719711 h 755236"/>
                <a:gd name="connsiteX1069" fmla="*/ 760565 w 1591877"/>
                <a:gd name="connsiteY1069" fmla="*/ 716193 h 755236"/>
                <a:gd name="connsiteX1070" fmla="*/ 760851 w 1591877"/>
                <a:gd name="connsiteY1070" fmla="*/ 712516 h 755236"/>
                <a:gd name="connsiteX1071" fmla="*/ 761137 w 1591877"/>
                <a:gd name="connsiteY1071" fmla="*/ 708685 h 755236"/>
                <a:gd name="connsiteX1072" fmla="*/ 761420 w 1591877"/>
                <a:gd name="connsiteY1072" fmla="*/ 704699 h 755236"/>
                <a:gd name="connsiteX1073" fmla="*/ 761706 w 1591877"/>
                <a:gd name="connsiteY1073" fmla="*/ 700562 h 755236"/>
                <a:gd name="connsiteX1074" fmla="*/ 761992 w 1591877"/>
                <a:gd name="connsiteY1074" fmla="*/ 696273 h 755236"/>
                <a:gd name="connsiteX1075" fmla="*/ 762278 w 1591877"/>
                <a:gd name="connsiteY1075" fmla="*/ 691836 h 755236"/>
                <a:gd name="connsiteX1076" fmla="*/ 762561 w 1591877"/>
                <a:gd name="connsiteY1076" fmla="*/ 687254 h 755236"/>
                <a:gd name="connsiteX1077" fmla="*/ 762847 w 1591877"/>
                <a:gd name="connsiteY1077" fmla="*/ 682527 h 755236"/>
                <a:gd name="connsiteX1078" fmla="*/ 763133 w 1591877"/>
                <a:gd name="connsiteY1078" fmla="*/ 677658 h 755236"/>
                <a:gd name="connsiteX1079" fmla="*/ 763419 w 1591877"/>
                <a:gd name="connsiteY1079" fmla="*/ 672649 h 755236"/>
                <a:gd name="connsiteX1080" fmla="*/ 763701 w 1591877"/>
                <a:gd name="connsiteY1080" fmla="*/ 667501 h 755236"/>
                <a:gd name="connsiteX1081" fmla="*/ 763987 w 1591877"/>
                <a:gd name="connsiteY1081" fmla="*/ 662219 h 755236"/>
                <a:gd name="connsiteX1082" fmla="*/ 764273 w 1591877"/>
                <a:gd name="connsiteY1082" fmla="*/ 656804 h 755236"/>
                <a:gd name="connsiteX1083" fmla="*/ 764560 w 1591877"/>
                <a:gd name="connsiteY1083" fmla="*/ 651258 h 755236"/>
                <a:gd name="connsiteX1084" fmla="*/ 764846 w 1591877"/>
                <a:gd name="connsiteY1084" fmla="*/ 645586 h 755236"/>
                <a:gd name="connsiteX1085" fmla="*/ 765128 w 1591877"/>
                <a:gd name="connsiteY1085" fmla="*/ 639786 h 755236"/>
                <a:gd name="connsiteX1086" fmla="*/ 765414 w 1591877"/>
                <a:gd name="connsiteY1086" fmla="*/ 633866 h 755236"/>
                <a:gd name="connsiteX1087" fmla="*/ 765700 w 1591877"/>
                <a:gd name="connsiteY1087" fmla="*/ 627824 h 755236"/>
                <a:gd name="connsiteX1088" fmla="*/ 765986 w 1591877"/>
                <a:gd name="connsiteY1088" fmla="*/ 621665 h 755236"/>
                <a:gd name="connsiteX1089" fmla="*/ 766269 w 1591877"/>
                <a:gd name="connsiteY1089" fmla="*/ 615394 h 755236"/>
                <a:gd name="connsiteX1090" fmla="*/ 766555 w 1591877"/>
                <a:gd name="connsiteY1090" fmla="*/ 609009 h 755236"/>
                <a:gd name="connsiteX1091" fmla="*/ 766841 w 1591877"/>
                <a:gd name="connsiteY1091" fmla="*/ 602518 h 755236"/>
                <a:gd name="connsiteX1092" fmla="*/ 767127 w 1591877"/>
                <a:gd name="connsiteY1092" fmla="*/ 595919 h 755236"/>
                <a:gd name="connsiteX1093" fmla="*/ 767413 w 1591877"/>
                <a:gd name="connsiteY1093" fmla="*/ 589219 h 755236"/>
                <a:gd name="connsiteX1094" fmla="*/ 767696 w 1591877"/>
                <a:gd name="connsiteY1094" fmla="*/ 582419 h 755236"/>
                <a:gd name="connsiteX1095" fmla="*/ 767982 w 1591877"/>
                <a:gd name="connsiteY1095" fmla="*/ 575523 h 755236"/>
                <a:gd name="connsiteX1096" fmla="*/ 768268 w 1591877"/>
                <a:gd name="connsiteY1096" fmla="*/ 568534 h 755236"/>
                <a:gd name="connsiteX1097" fmla="*/ 768554 w 1591877"/>
                <a:gd name="connsiteY1097" fmla="*/ 561455 h 755236"/>
                <a:gd name="connsiteX1098" fmla="*/ 768836 w 1591877"/>
                <a:gd name="connsiteY1098" fmla="*/ 554291 h 755236"/>
                <a:gd name="connsiteX1099" fmla="*/ 769122 w 1591877"/>
                <a:gd name="connsiteY1099" fmla="*/ 547042 h 755236"/>
                <a:gd name="connsiteX1100" fmla="*/ 769695 w 1591877"/>
                <a:gd name="connsiteY1100" fmla="*/ 532312 h 755236"/>
                <a:gd name="connsiteX1101" fmla="*/ 770263 w 1591877"/>
                <a:gd name="connsiteY1101" fmla="*/ 517286 h 755236"/>
                <a:gd name="connsiteX1102" fmla="*/ 770835 w 1591877"/>
                <a:gd name="connsiteY1102" fmla="*/ 502001 h 755236"/>
                <a:gd name="connsiteX1103" fmla="*/ 771404 w 1591877"/>
                <a:gd name="connsiteY1103" fmla="*/ 486478 h 755236"/>
                <a:gd name="connsiteX1104" fmla="*/ 771976 w 1591877"/>
                <a:gd name="connsiteY1104" fmla="*/ 470748 h 755236"/>
                <a:gd name="connsiteX1105" fmla="*/ 772545 w 1591877"/>
                <a:gd name="connsiteY1105" fmla="*/ 454844 h 755236"/>
                <a:gd name="connsiteX1106" fmla="*/ 773117 w 1591877"/>
                <a:gd name="connsiteY1106" fmla="*/ 438790 h 755236"/>
                <a:gd name="connsiteX1107" fmla="*/ 774257 w 1591877"/>
                <a:gd name="connsiteY1107" fmla="*/ 406366 h 755236"/>
                <a:gd name="connsiteX1108" fmla="*/ 775398 w 1591877"/>
                <a:gd name="connsiteY1108" fmla="*/ 373714 h 755236"/>
                <a:gd name="connsiteX1109" fmla="*/ 776539 w 1591877"/>
                <a:gd name="connsiteY1109" fmla="*/ 341083 h 755236"/>
                <a:gd name="connsiteX1110" fmla="*/ 777680 w 1591877"/>
                <a:gd name="connsiteY1110" fmla="*/ 308718 h 755236"/>
                <a:gd name="connsiteX1111" fmla="*/ 778252 w 1591877"/>
                <a:gd name="connsiteY1111" fmla="*/ 292710 h 755236"/>
                <a:gd name="connsiteX1112" fmla="*/ 778820 w 1591877"/>
                <a:gd name="connsiteY1112" fmla="*/ 276861 h 755236"/>
                <a:gd name="connsiteX1113" fmla="*/ 779393 w 1591877"/>
                <a:gd name="connsiteY1113" fmla="*/ 261197 h 755236"/>
                <a:gd name="connsiteX1114" fmla="*/ 779965 w 1591877"/>
                <a:gd name="connsiteY1114" fmla="*/ 245751 h 755236"/>
                <a:gd name="connsiteX1115" fmla="*/ 780533 w 1591877"/>
                <a:gd name="connsiteY1115" fmla="*/ 230552 h 755236"/>
                <a:gd name="connsiteX1116" fmla="*/ 781106 w 1591877"/>
                <a:gd name="connsiteY1116" fmla="*/ 215625 h 755236"/>
                <a:gd name="connsiteX1117" fmla="*/ 781674 w 1591877"/>
                <a:gd name="connsiteY1117" fmla="*/ 201003 h 755236"/>
                <a:gd name="connsiteX1118" fmla="*/ 781960 w 1591877"/>
                <a:gd name="connsiteY1118" fmla="*/ 193814 h 755236"/>
                <a:gd name="connsiteX1119" fmla="*/ 782246 w 1591877"/>
                <a:gd name="connsiteY1119" fmla="*/ 186711 h 755236"/>
                <a:gd name="connsiteX1120" fmla="*/ 782532 w 1591877"/>
                <a:gd name="connsiteY1120" fmla="*/ 179696 h 755236"/>
                <a:gd name="connsiteX1121" fmla="*/ 782815 w 1591877"/>
                <a:gd name="connsiteY1121" fmla="*/ 172773 h 755236"/>
                <a:gd name="connsiteX1122" fmla="*/ 783101 w 1591877"/>
                <a:gd name="connsiteY1122" fmla="*/ 165949 h 755236"/>
                <a:gd name="connsiteX1123" fmla="*/ 783387 w 1591877"/>
                <a:gd name="connsiteY1123" fmla="*/ 159223 h 755236"/>
                <a:gd name="connsiteX1124" fmla="*/ 783673 w 1591877"/>
                <a:gd name="connsiteY1124" fmla="*/ 152597 h 755236"/>
                <a:gd name="connsiteX1125" fmla="*/ 783956 w 1591877"/>
                <a:gd name="connsiteY1125" fmla="*/ 146079 h 755236"/>
                <a:gd name="connsiteX1126" fmla="*/ 784242 w 1591877"/>
                <a:gd name="connsiteY1126" fmla="*/ 139668 h 755236"/>
                <a:gd name="connsiteX1127" fmla="*/ 784528 w 1591877"/>
                <a:gd name="connsiteY1127" fmla="*/ 133369 h 755236"/>
                <a:gd name="connsiteX1128" fmla="*/ 784814 w 1591877"/>
                <a:gd name="connsiteY1128" fmla="*/ 127185 h 755236"/>
                <a:gd name="connsiteX1129" fmla="*/ 785100 w 1591877"/>
                <a:gd name="connsiteY1129" fmla="*/ 121118 h 755236"/>
                <a:gd name="connsiteX1130" fmla="*/ 785382 w 1591877"/>
                <a:gd name="connsiteY1130" fmla="*/ 115172 h 755236"/>
                <a:gd name="connsiteX1131" fmla="*/ 785668 w 1591877"/>
                <a:gd name="connsiteY1131" fmla="*/ 109348 h 755236"/>
                <a:gd name="connsiteX1132" fmla="*/ 785955 w 1591877"/>
                <a:gd name="connsiteY1132" fmla="*/ 103651 h 755236"/>
                <a:gd name="connsiteX1133" fmla="*/ 786241 w 1591877"/>
                <a:gd name="connsiteY1133" fmla="*/ 98082 h 755236"/>
                <a:gd name="connsiteX1134" fmla="*/ 786523 w 1591877"/>
                <a:gd name="connsiteY1134" fmla="*/ 92644 h 755236"/>
                <a:gd name="connsiteX1135" fmla="*/ 786809 w 1591877"/>
                <a:gd name="connsiteY1135" fmla="*/ 87340 h 755236"/>
                <a:gd name="connsiteX1136" fmla="*/ 787095 w 1591877"/>
                <a:gd name="connsiteY1136" fmla="*/ 82172 h 755236"/>
                <a:gd name="connsiteX1137" fmla="*/ 787381 w 1591877"/>
                <a:gd name="connsiteY1137" fmla="*/ 77143 h 755236"/>
                <a:gd name="connsiteX1138" fmla="*/ 787667 w 1591877"/>
                <a:gd name="connsiteY1138" fmla="*/ 72255 h 755236"/>
                <a:gd name="connsiteX1139" fmla="*/ 787950 w 1591877"/>
                <a:gd name="connsiteY1139" fmla="*/ 67511 h 755236"/>
                <a:gd name="connsiteX1140" fmla="*/ 788236 w 1591877"/>
                <a:gd name="connsiteY1140" fmla="*/ 62912 h 755236"/>
                <a:gd name="connsiteX1141" fmla="*/ 788522 w 1591877"/>
                <a:gd name="connsiteY1141" fmla="*/ 58461 h 755236"/>
                <a:gd name="connsiteX1142" fmla="*/ 788808 w 1591877"/>
                <a:gd name="connsiteY1142" fmla="*/ 54160 h 755236"/>
                <a:gd name="connsiteX1143" fmla="*/ 789091 w 1591877"/>
                <a:gd name="connsiteY1143" fmla="*/ 50011 h 755236"/>
                <a:gd name="connsiteX1144" fmla="*/ 789377 w 1591877"/>
                <a:gd name="connsiteY1144" fmla="*/ 46016 h 755236"/>
                <a:gd name="connsiteX1145" fmla="*/ 789663 w 1591877"/>
                <a:gd name="connsiteY1145" fmla="*/ 42177 h 755236"/>
                <a:gd name="connsiteX1146" fmla="*/ 789949 w 1591877"/>
                <a:gd name="connsiteY1146" fmla="*/ 38495 h 755236"/>
                <a:gd name="connsiteX1147" fmla="*/ 790231 w 1591877"/>
                <a:gd name="connsiteY1147" fmla="*/ 34973 h 755236"/>
                <a:gd name="connsiteX1148" fmla="*/ 790517 w 1591877"/>
                <a:gd name="connsiteY1148" fmla="*/ 31612 h 755236"/>
                <a:gd name="connsiteX1149" fmla="*/ 790804 w 1591877"/>
                <a:gd name="connsiteY1149" fmla="*/ 28414 h 755236"/>
                <a:gd name="connsiteX1150" fmla="*/ 791090 w 1591877"/>
                <a:gd name="connsiteY1150" fmla="*/ 25379 h 755236"/>
                <a:gd name="connsiteX1151" fmla="*/ 791376 w 1591877"/>
                <a:gd name="connsiteY1151" fmla="*/ 22511 h 755236"/>
                <a:gd name="connsiteX1152" fmla="*/ 791658 w 1591877"/>
                <a:gd name="connsiteY1152" fmla="*/ 19809 h 755236"/>
                <a:gd name="connsiteX1153" fmla="*/ 791944 w 1591877"/>
                <a:gd name="connsiteY1153" fmla="*/ 17276 h 755236"/>
                <a:gd name="connsiteX1154" fmla="*/ 792230 w 1591877"/>
                <a:gd name="connsiteY1154" fmla="*/ 14912 h 755236"/>
                <a:gd name="connsiteX1155" fmla="*/ 792373 w 1591877"/>
                <a:gd name="connsiteY1155" fmla="*/ 13794 h 755236"/>
                <a:gd name="connsiteX1156" fmla="*/ 792516 w 1591877"/>
                <a:gd name="connsiteY1156" fmla="*/ 12719 h 755236"/>
                <a:gd name="connsiteX1157" fmla="*/ 792659 w 1591877"/>
                <a:gd name="connsiteY1157" fmla="*/ 11686 h 755236"/>
                <a:gd name="connsiteX1158" fmla="*/ 792802 w 1591877"/>
                <a:gd name="connsiteY1158" fmla="*/ 10697 h 755236"/>
                <a:gd name="connsiteX1159" fmla="*/ 792942 w 1591877"/>
                <a:gd name="connsiteY1159" fmla="*/ 9751 h 755236"/>
                <a:gd name="connsiteX1160" fmla="*/ 793085 w 1591877"/>
                <a:gd name="connsiteY1160" fmla="*/ 8848 h 755236"/>
                <a:gd name="connsiteX1161" fmla="*/ 793228 w 1591877"/>
                <a:gd name="connsiteY1161" fmla="*/ 7988 h 755236"/>
                <a:gd name="connsiteX1162" fmla="*/ 793371 w 1591877"/>
                <a:gd name="connsiteY1162" fmla="*/ 7172 h 755236"/>
                <a:gd name="connsiteX1163" fmla="*/ 793514 w 1591877"/>
                <a:gd name="connsiteY1163" fmla="*/ 6399 h 755236"/>
                <a:gd name="connsiteX1164" fmla="*/ 793657 w 1591877"/>
                <a:gd name="connsiteY1164" fmla="*/ 5671 h 755236"/>
                <a:gd name="connsiteX1165" fmla="*/ 793800 w 1591877"/>
                <a:gd name="connsiteY1165" fmla="*/ 4985 h 755236"/>
                <a:gd name="connsiteX1166" fmla="*/ 793943 w 1591877"/>
                <a:gd name="connsiteY1166" fmla="*/ 4344 h 755236"/>
                <a:gd name="connsiteX1167" fmla="*/ 794086 w 1591877"/>
                <a:gd name="connsiteY1167" fmla="*/ 3747 h 755236"/>
                <a:gd name="connsiteX1168" fmla="*/ 794226 w 1591877"/>
                <a:gd name="connsiteY1168" fmla="*/ 3193 h 755236"/>
                <a:gd name="connsiteX1169" fmla="*/ 794369 w 1591877"/>
                <a:gd name="connsiteY1169" fmla="*/ 2684 h 755236"/>
                <a:gd name="connsiteX1170" fmla="*/ 794512 w 1591877"/>
                <a:gd name="connsiteY1170" fmla="*/ 2219 h 755236"/>
                <a:gd name="connsiteX1171" fmla="*/ 794655 w 1591877"/>
                <a:gd name="connsiteY1171" fmla="*/ 1797 h 755236"/>
                <a:gd name="connsiteX1172" fmla="*/ 794798 w 1591877"/>
                <a:gd name="connsiteY1172" fmla="*/ 1420 h 755236"/>
                <a:gd name="connsiteX1173" fmla="*/ 794941 w 1591877"/>
                <a:gd name="connsiteY1173" fmla="*/ 1087 h 755236"/>
                <a:gd name="connsiteX1174" fmla="*/ 795084 w 1591877"/>
                <a:gd name="connsiteY1174" fmla="*/ 799 h 755236"/>
                <a:gd name="connsiteX1175" fmla="*/ 795227 w 1591877"/>
                <a:gd name="connsiteY1175" fmla="*/ 555 h 755236"/>
                <a:gd name="connsiteX1176" fmla="*/ 795297 w 1591877"/>
                <a:gd name="connsiteY1176" fmla="*/ 450 h 755236"/>
                <a:gd name="connsiteX1177" fmla="*/ 795370 w 1591877"/>
                <a:gd name="connsiteY1177" fmla="*/ 355 h 755236"/>
                <a:gd name="connsiteX1178" fmla="*/ 795440 w 1591877"/>
                <a:gd name="connsiteY1178" fmla="*/ 272 h 755236"/>
                <a:gd name="connsiteX1179" fmla="*/ 795509 w 1591877"/>
                <a:gd name="connsiteY1179" fmla="*/ 200 h 755236"/>
                <a:gd name="connsiteX1180" fmla="*/ 795583 w 1591877"/>
                <a:gd name="connsiteY1180" fmla="*/ 139 h 755236"/>
                <a:gd name="connsiteX1181" fmla="*/ 795652 w 1591877"/>
                <a:gd name="connsiteY1181" fmla="*/ 89 h 755236"/>
                <a:gd name="connsiteX1182" fmla="*/ 795726 w 1591877"/>
                <a:gd name="connsiteY1182" fmla="*/ 50 h 755236"/>
                <a:gd name="connsiteX1183" fmla="*/ 795796 w 1591877"/>
                <a:gd name="connsiteY1183" fmla="*/ 22 h 755236"/>
                <a:gd name="connsiteX1184" fmla="*/ 795869 w 1591877"/>
                <a:gd name="connsiteY1184" fmla="*/ 6 h 755236"/>
                <a:gd name="connsiteX1185" fmla="*/ 795939 w 1591877"/>
                <a:gd name="connsiteY1185" fmla="*/ 0 h 755236"/>
                <a:gd name="connsiteX1186" fmla="*/ 796008 w 1591877"/>
                <a:gd name="connsiteY1186" fmla="*/ 6 h 755236"/>
                <a:gd name="connsiteX1187" fmla="*/ 796082 w 1591877"/>
                <a:gd name="connsiteY1187" fmla="*/ 22 h 755236"/>
                <a:gd name="connsiteX1188" fmla="*/ 796151 w 1591877"/>
                <a:gd name="connsiteY1188" fmla="*/ 49 h 755236"/>
                <a:gd name="connsiteX1189" fmla="*/ 796221 w 1591877"/>
                <a:gd name="connsiteY1189" fmla="*/ 87 h 755236"/>
                <a:gd name="connsiteX1190" fmla="*/ 796291 w 1591877"/>
                <a:gd name="connsiteY1190" fmla="*/ 136 h 755236"/>
                <a:gd name="connsiteX1191" fmla="*/ 796364 w 1591877"/>
                <a:gd name="connsiteY1191" fmla="*/ 196 h 755236"/>
                <a:gd name="connsiteX1192" fmla="*/ 796434 w 1591877"/>
                <a:gd name="connsiteY1192" fmla="*/ 267 h 755236"/>
                <a:gd name="connsiteX1193" fmla="*/ 796503 w 1591877"/>
                <a:gd name="connsiteY1193" fmla="*/ 349 h 755236"/>
                <a:gd name="connsiteX1194" fmla="*/ 796573 w 1591877"/>
                <a:gd name="connsiteY1194" fmla="*/ 442 h 755236"/>
                <a:gd name="connsiteX1195" fmla="*/ 796646 w 1591877"/>
                <a:gd name="connsiteY1195" fmla="*/ 545 h 755236"/>
                <a:gd name="connsiteX1196" fmla="*/ 796786 w 1591877"/>
                <a:gd name="connsiteY1196" fmla="*/ 785 h 755236"/>
                <a:gd name="connsiteX1197" fmla="*/ 796929 w 1591877"/>
                <a:gd name="connsiteY1197" fmla="*/ 1068 h 755236"/>
                <a:gd name="connsiteX1198" fmla="*/ 797068 w 1591877"/>
                <a:gd name="connsiteY1198" fmla="*/ 1395 h 755236"/>
                <a:gd name="connsiteX1199" fmla="*/ 797211 w 1591877"/>
                <a:gd name="connsiteY1199" fmla="*/ 1765 h 755236"/>
                <a:gd name="connsiteX1200" fmla="*/ 797351 w 1591877"/>
                <a:gd name="connsiteY1200" fmla="*/ 2179 h 755236"/>
                <a:gd name="connsiteX1201" fmla="*/ 797494 w 1591877"/>
                <a:gd name="connsiteY1201" fmla="*/ 2636 h 755236"/>
                <a:gd name="connsiteX1202" fmla="*/ 797633 w 1591877"/>
                <a:gd name="connsiteY1202" fmla="*/ 3137 h 755236"/>
                <a:gd name="connsiteX1203" fmla="*/ 797776 w 1591877"/>
                <a:gd name="connsiteY1203" fmla="*/ 3680 h 755236"/>
                <a:gd name="connsiteX1204" fmla="*/ 797919 w 1591877"/>
                <a:gd name="connsiteY1204" fmla="*/ 4267 h 755236"/>
                <a:gd name="connsiteX1205" fmla="*/ 798059 w 1591877"/>
                <a:gd name="connsiteY1205" fmla="*/ 4897 h 755236"/>
                <a:gd name="connsiteX1206" fmla="*/ 798202 w 1591877"/>
                <a:gd name="connsiteY1206" fmla="*/ 5570 h 755236"/>
                <a:gd name="connsiteX1207" fmla="*/ 798341 w 1591877"/>
                <a:gd name="connsiteY1207" fmla="*/ 6286 h 755236"/>
                <a:gd name="connsiteX1208" fmla="*/ 798484 w 1591877"/>
                <a:gd name="connsiteY1208" fmla="*/ 7045 h 755236"/>
                <a:gd name="connsiteX1209" fmla="*/ 798623 w 1591877"/>
                <a:gd name="connsiteY1209" fmla="*/ 7847 h 755236"/>
                <a:gd name="connsiteX1210" fmla="*/ 798767 w 1591877"/>
                <a:gd name="connsiteY1210" fmla="*/ 8691 h 755236"/>
                <a:gd name="connsiteX1211" fmla="*/ 798906 w 1591877"/>
                <a:gd name="connsiteY1211" fmla="*/ 9578 h 755236"/>
                <a:gd name="connsiteX1212" fmla="*/ 799049 w 1591877"/>
                <a:gd name="connsiteY1212" fmla="*/ 10507 h 755236"/>
                <a:gd name="connsiteX1213" fmla="*/ 799331 w 1591877"/>
                <a:gd name="connsiteY1213" fmla="*/ 12494 h 755236"/>
                <a:gd name="connsiteX1214" fmla="*/ 799614 w 1591877"/>
                <a:gd name="connsiteY1214" fmla="*/ 14649 h 755236"/>
                <a:gd name="connsiteX1215" fmla="*/ 799896 w 1591877"/>
                <a:gd name="connsiteY1215" fmla="*/ 16971 h 755236"/>
                <a:gd name="connsiteX1216" fmla="*/ 800179 w 1591877"/>
                <a:gd name="connsiteY1216" fmla="*/ 19460 h 755236"/>
                <a:gd name="connsiteX1217" fmla="*/ 800461 w 1591877"/>
                <a:gd name="connsiteY1217" fmla="*/ 22114 h 755236"/>
                <a:gd name="connsiteX1218" fmla="*/ 800744 w 1591877"/>
                <a:gd name="connsiteY1218" fmla="*/ 24933 h 755236"/>
                <a:gd name="connsiteX1219" fmla="*/ 801030 w 1591877"/>
                <a:gd name="connsiteY1219" fmla="*/ 27915 h 755236"/>
                <a:gd name="connsiteX1220" fmla="*/ 801312 w 1591877"/>
                <a:gd name="connsiteY1220" fmla="*/ 31058 h 755236"/>
                <a:gd name="connsiteX1221" fmla="*/ 801594 w 1591877"/>
                <a:gd name="connsiteY1221" fmla="*/ 34361 h 755236"/>
                <a:gd name="connsiteX1222" fmla="*/ 801877 w 1591877"/>
                <a:gd name="connsiteY1222" fmla="*/ 37822 h 755236"/>
                <a:gd name="connsiteX1223" fmla="*/ 802159 w 1591877"/>
                <a:gd name="connsiteY1223" fmla="*/ 41441 h 755236"/>
                <a:gd name="connsiteX1224" fmla="*/ 802442 w 1591877"/>
                <a:gd name="connsiteY1224" fmla="*/ 45215 h 755236"/>
                <a:gd name="connsiteX1225" fmla="*/ 802724 w 1591877"/>
                <a:gd name="connsiteY1225" fmla="*/ 49142 h 755236"/>
                <a:gd name="connsiteX1226" fmla="*/ 803007 w 1591877"/>
                <a:gd name="connsiteY1226" fmla="*/ 53220 h 755236"/>
                <a:gd name="connsiteX1227" fmla="*/ 803289 w 1591877"/>
                <a:gd name="connsiteY1227" fmla="*/ 57449 h 755236"/>
                <a:gd name="connsiteX1228" fmla="*/ 803572 w 1591877"/>
                <a:gd name="connsiteY1228" fmla="*/ 61825 h 755236"/>
                <a:gd name="connsiteX1229" fmla="*/ 803854 w 1591877"/>
                <a:gd name="connsiteY1229" fmla="*/ 66347 h 755236"/>
                <a:gd name="connsiteX1230" fmla="*/ 804136 w 1591877"/>
                <a:gd name="connsiteY1230" fmla="*/ 71013 h 755236"/>
                <a:gd name="connsiteX1231" fmla="*/ 804419 w 1591877"/>
                <a:gd name="connsiteY1231" fmla="*/ 75820 h 755236"/>
                <a:gd name="connsiteX1232" fmla="*/ 804701 w 1591877"/>
                <a:gd name="connsiteY1232" fmla="*/ 80766 h 755236"/>
                <a:gd name="connsiteX1233" fmla="*/ 804987 w 1591877"/>
                <a:gd name="connsiteY1233" fmla="*/ 85849 h 755236"/>
                <a:gd name="connsiteX1234" fmla="*/ 805270 w 1591877"/>
                <a:gd name="connsiteY1234" fmla="*/ 91067 h 755236"/>
                <a:gd name="connsiteX1235" fmla="*/ 805552 w 1591877"/>
                <a:gd name="connsiteY1235" fmla="*/ 96417 h 755236"/>
                <a:gd name="connsiteX1236" fmla="*/ 805835 w 1591877"/>
                <a:gd name="connsiteY1236" fmla="*/ 101896 h 755236"/>
                <a:gd name="connsiteX1237" fmla="*/ 806117 w 1591877"/>
                <a:gd name="connsiteY1237" fmla="*/ 107503 h 755236"/>
                <a:gd name="connsiteX1238" fmla="*/ 806399 w 1591877"/>
                <a:gd name="connsiteY1238" fmla="*/ 113234 h 755236"/>
                <a:gd name="connsiteX1239" fmla="*/ 806682 w 1591877"/>
                <a:gd name="connsiteY1239" fmla="*/ 119087 h 755236"/>
                <a:gd name="connsiteX1240" fmla="*/ 806964 w 1591877"/>
                <a:gd name="connsiteY1240" fmla="*/ 125059 h 755236"/>
                <a:gd name="connsiteX1241" fmla="*/ 807247 w 1591877"/>
                <a:gd name="connsiteY1241" fmla="*/ 131147 h 755236"/>
                <a:gd name="connsiteX1242" fmla="*/ 807529 w 1591877"/>
                <a:gd name="connsiteY1242" fmla="*/ 137349 h 755236"/>
                <a:gd name="connsiteX1243" fmla="*/ 807812 w 1591877"/>
                <a:gd name="connsiteY1243" fmla="*/ 143661 h 755236"/>
                <a:gd name="connsiteX1244" fmla="*/ 808094 w 1591877"/>
                <a:gd name="connsiteY1244" fmla="*/ 150082 h 755236"/>
                <a:gd name="connsiteX1245" fmla="*/ 808380 w 1591877"/>
                <a:gd name="connsiteY1245" fmla="*/ 156607 h 755236"/>
                <a:gd name="connsiteX1246" fmla="*/ 808663 w 1591877"/>
                <a:gd name="connsiteY1246" fmla="*/ 163232 h 755236"/>
                <a:gd name="connsiteX1247" fmla="*/ 808945 w 1591877"/>
                <a:gd name="connsiteY1247" fmla="*/ 169959 h 755236"/>
                <a:gd name="connsiteX1248" fmla="*/ 809227 w 1591877"/>
                <a:gd name="connsiteY1248" fmla="*/ 176778 h 755236"/>
                <a:gd name="connsiteX1249" fmla="*/ 809510 w 1591877"/>
                <a:gd name="connsiteY1249" fmla="*/ 183692 h 755236"/>
                <a:gd name="connsiteX1250" fmla="*/ 809792 w 1591877"/>
                <a:gd name="connsiteY1250" fmla="*/ 190694 h 755236"/>
                <a:gd name="connsiteX1251" fmla="*/ 810075 w 1591877"/>
                <a:gd name="connsiteY1251" fmla="*/ 197782 h 755236"/>
                <a:gd name="connsiteX1252" fmla="*/ 810640 w 1591877"/>
                <a:gd name="connsiteY1252" fmla="*/ 212202 h 755236"/>
                <a:gd name="connsiteX1253" fmla="*/ 811204 w 1591877"/>
                <a:gd name="connsiteY1253" fmla="*/ 226925 h 755236"/>
                <a:gd name="connsiteX1254" fmla="*/ 811769 w 1591877"/>
                <a:gd name="connsiteY1254" fmla="*/ 241927 h 755236"/>
                <a:gd name="connsiteX1255" fmla="*/ 812338 w 1591877"/>
                <a:gd name="connsiteY1255" fmla="*/ 257177 h 755236"/>
                <a:gd name="connsiteX1256" fmla="*/ 812903 w 1591877"/>
                <a:gd name="connsiteY1256" fmla="*/ 272645 h 755236"/>
                <a:gd name="connsiteX1257" fmla="*/ 813468 w 1591877"/>
                <a:gd name="connsiteY1257" fmla="*/ 288306 h 755236"/>
                <a:gd name="connsiteX1258" fmla="*/ 814032 w 1591877"/>
                <a:gd name="connsiteY1258" fmla="*/ 304129 h 755236"/>
                <a:gd name="connsiteX1259" fmla="*/ 815162 w 1591877"/>
                <a:gd name="connsiteY1259" fmla="*/ 336146 h 755236"/>
                <a:gd name="connsiteX1260" fmla="*/ 816296 w 1591877"/>
                <a:gd name="connsiteY1260" fmla="*/ 368461 h 755236"/>
                <a:gd name="connsiteX1261" fmla="*/ 817425 w 1591877"/>
                <a:gd name="connsiteY1261" fmla="*/ 400834 h 755236"/>
                <a:gd name="connsiteX1262" fmla="*/ 818555 w 1591877"/>
                <a:gd name="connsiteY1262" fmla="*/ 433026 h 755236"/>
                <a:gd name="connsiteX1263" fmla="*/ 819688 w 1591877"/>
                <a:gd name="connsiteY1263" fmla="*/ 464803 h 755236"/>
                <a:gd name="connsiteX1264" fmla="*/ 820253 w 1591877"/>
                <a:gd name="connsiteY1264" fmla="*/ 480460 h 755236"/>
                <a:gd name="connsiteX1265" fmla="*/ 820818 w 1591877"/>
                <a:gd name="connsiteY1265" fmla="*/ 495926 h 755236"/>
                <a:gd name="connsiteX1266" fmla="*/ 821383 w 1591877"/>
                <a:gd name="connsiteY1266" fmla="*/ 511174 h 755236"/>
                <a:gd name="connsiteX1267" fmla="*/ 821948 w 1591877"/>
                <a:gd name="connsiteY1267" fmla="*/ 526173 h 755236"/>
                <a:gd name="connsiteX1268" fmla="*/ 822516 w 1591877"/>
                <a:gd name="connsiteY1268" fmla="*/ 540897 h 755236"/>
                <a:gd name="connsiteX1269" fmla="*/ 823081 w 1591877"/>
                <a:gd name="connsiteY1269" fmla="*/ 555319 h 755236"/>
                <a:gd name="connsiteX1270" fmla="*/ 823364 w 1591877"/>
                <a:gd name="connsiteY1270" fmla="*/ 562407 h 755236"/>
                <a:gd name="connsiteX1271" fmla="*/ 823646 w 1591877"/>
                <a:gd name="connsiteY1271" fmla="*/ 569411 h 755236"/>
                <a:gd name="connsiteX1272" fmla="*/ 823929 w 1591877"/>
                <a:gd name="connsiteY1272" fmla="*/ 576327 h 755236"/>
                <a:gd name="connsiteX1273" fmla="*/ 824211 w 1591877"/>
                <a:gd name="connsiteY1273" fmla="*/ 583150 h 755236"/>
                <a:gd name="connsiteX1274" fmla="*/ 824493 w 1591877"/>
                <a:gd name="connsiteY1274" fmla="*/ 589879 h 755236"/>
                <a:gd name="connsiteX1275" fmla="*/ 824776 w 1591877"/>
                <a:gd name="connsiteY1275" fmla="*/ 596511 h 755236"/>
                <a:gd name="connsiteX1276" fmla="*/ 825058 w 1591877"/>
                <a:gd name="connsiteY1276" fmla="*/ 603042 h 755236"/>
                <a:gd name="connsiteX1277" fmla="*/ 825341 w 1591877"/>
                <a:gd name="connsiteY1277" fmla="*/ 609467 h 755236"/>
                <a:gd name="connsiteX1278" fmla="*/ 825623 w 1591877"/>
                <a:gd name="connsiteY1278" fmla="*/ 615788 h 755236"/>
                <a:gd name="connsiteX1279" fmla="*/ 825909 w 1591877"/>
                <a:gd name="connsiteY1279" fmla="*/ 621998 h 755236"/>
                <a:gd name="connsiteX1280" fmla="*/ 826192 w 1591877"/>
                <a:gd name="connsiteY1280" fmla="*/ 628094 h 755236"/>
                <a:gd name="connsiteX1281" fmla="*/ 826474 w 1591877"/>
                <a:gd name="connsiteY1281" fmla="*/ 634077 h 755236"/>
                <a:gd name="connsiteX1282" fmla="*/ 826756 w 1591877"/>
                <a:gd name="connsiteY1282" fmla="*/ 639943 h 755236"/>
                <a:gd name="connsiteX1283" fmla="*/ 827039 w 1591877"/>
                <a:gd name="connsiteY1283" fmla="*/ 645687 h 755236"/>
                <a:gd name="connsiteX1284" fmla="*/ 827321 w 1591877"/>
                <a:gd name="connsiteY1284" fmla="*/ 651306 h 755236"/>
                <a:gd name="connsiteX1285" fmla="*/ 827604 w 1591877"/>
                <a:gd name="connsiteY1285" fmla="*/ 656802 h 755236"/>
                <a:gd name="connsiteX1286" fmla="*/ 827886 w 1591877"/>
                <a:gd name="connsiteY1286" fmla="*/ 662170 h 755236"/>
                <a:gd name="connsiteX1287" fmla="*/ 828169 w 1591877"/>
                <a:gd name="connsiteY1287" fmla="*/ 667406 h 755236"/>
                <a:gd name="connsiteX1288" fmla="*/ 828451 w 1591877"/>
                <a:gd name="connsiteY1288" fmla="*/ 672510 h 755236"/>
                <a:gd name="connsiteX1289" fmla="*/ 828733 w 1591877"/>
                <a:gd name="connsiteY1289" fmla="*/ 677480 h 755236"/>
                <a:gd name="connsiteX1290" fmla="*/ 829016 w 1591877"/>
                <a:gd name="connsiteY1290" fmla="*/ 682311 h 755236"/>
                <a:gd name="connsiteX1291" fmla="*/ 829298 w 1591877"/>
                <a:gd name="connsiteY1291" fmla="*/ 687003 h 755236"/>
                <a:gd name="connsiteX1292" fmla="*/ 829581 w 1591877"/>
                <a:gd name="connsiteY1292" fmla="*/ 691554 h 755236"/>
                <a:gd name="connsiteX1293" fmla="*/ 829867 w 1591877"/>
                <a:gd name="connsiteY1293" fmla="*/ 695960 h 755236"/>
                <a:gd name="connsiteX1294" fmla="*/ 830149 w 1591877"/>
                <a:gd name="connsiteY1294" fmla="*/ 700221 h 755236"/>
                <a:gd name="connsiteX1295" fmla="*/ 830432 w 1591877"/>
                <a:gd name="connsiteY1295" fmla="*/ 704334 h 755236"/>
                <a:gd name="connsiteX1296" fmla="*/ 830714 w 1591877"/>
                <a:gd name="connsiteY1296" fmla="*/ 708299 h 755236"/>
                <a:gd name="connsiteX1297" fmla="*/ 830997 w 1591877"/>
                <a:gd name="connsiteY1297" fmla="*/ 712113 h 755236"/>
                <a:gd name="connsiteX1298" fmla="*/ 831279 w 1591877"/>
                <a:gd name="connsiteY1298" fmla="*/ 715772 h 755236"/>
                <a:gd name="connsiteX1299" fmla="*/ 831561 w 1591877"/>
                <a:gd name="connsiteY1299" fmla="*/ 719280 h 755236"/>
                <a:gd name="connsiteX1300" fmla="*/ 831844 w 1591877"/>
                <a:gd name="connsiteY1300" fmla="*/ 722629 h 755236"/>
                <a:gd name="connsiteX1301" fmla="*/ 832126 w 1591877"/>
                <a:gd name="connsiteY1301" fmla="*/ 725824 h 755236"/>
                <a:gd name="connsiteX1302" fmla="*/ 832409 w 1591877"/>
                <a:gd name="connsiteY1302" fmla="*/ 728856 h 755236"/>
                <a:gd name="connsiteX1303" fmla="*/ 832691 w 1591877"/>
                <a:gd name="connsiteY1303" fmla="*/ 731729 h 755236"/>
                <a:gd name="connsiteX1304" fmla="*/ 832974 w 1591877"/>
                <a:gd name="connsiteY1304" fmla="*/ 734442 h 755236"/>
                <a:gd name="connsiteX1305" fmla="*/ 833256 w 1591877"/>
                <a:gd name="connsiteY1305" fmla="*/ 736992 h 755236"/>
                <a:gd name="connsiteX1306" fmla="*/ 833538 w 1591877"/>
                <a:gd name="connsiteY1306" fmla="*/ 739378 h 755236"/>
                <a:gd name="connsiteX1307" fmla="*/ 833821 w 1591877"/>
                <a:gd name="connsiteY1307" fmla="*/ 741600 h 755236"/>
                <a:gd name="connsiteX1308" fmla="*/ 834103 w 1591877"/>
                <a:gd name="connsiteY1308" fmla="*/ 743657 h 755236"/>
                <a:gd name="connsiteX1309" fmla="*/ 834389 w 1591877"/>
                <a:gd name="connsiteY1309" fmla="*/ 745548 h 755236"/>
                <a:gd name="connsiteX1310" fmla="*/ 834672 w 1591877"/>
                <a:gd name="connsiteY1310" fmla="*/ 747272 h 755236"/>
                <a:gd name="connsiteX1311" fmla="*/ 834954 w 1591877"/>
                <a:gd name="connsiteY1311" fmla="*/ 748829 h 755236"/>
                <a:gd name="connsiteX1312" fmla="*/ 835237 w 1591877"/>
                <a:gd name="connsiteY1312" fmla="*/ 750218 h 755236"/>
                <a:gd name="connsiteX1313" fmla="*/ 835519 w 1591877"/>
                <a:gd name="connsiteY1313" fmla="*/ 751438 h 755236"/>
                <a:gd name="connsiteX1314" fmla="*/ 835802 w 1591877"/>
                <a:gd name="connsiteY1314" fmla="*/ 752488 h 755236"/>
                <a:gd name="connsiteX1315" fmla="*/ 835941 w 1591877"/>
                <a:gd name="connsiteY1315" fmla="*/ 752951 h 755236"/>
                <a:gd name="connsiteX1316" fmla="*/ 836084 w 1591877"/>
                <a:gd name="connsiteY1316" fmla="*/ 753371 h 755236"/>
                <a:gd name="connsiteX1317" fmla="*/ 836223 w 1591877"/>
                <a:gd name="connsiteY1317" fmla="*/ 753748 h 755236"/>
                <a:gd name="connsiteX1318" fmla="*/ 836366 w 1591877"/>
                <a:gd name="connsiteY1318" fmla="*/ 754082 h 755236"/>
                <a:gd name="connsiteX1319" fmla="*/ 836506 w 1591877"/>
                <a:gd name="connsiteY1319" fmla="*/ 754375 h 755236"/>
                <a:gd name="connsiteX1320" fmla="*/ 836649 w 1591877"/>
                <a:gd name="connsiteY1320" fmla="*/ 754624 h 755236"/>
                <a:gd name="connsiteX1321" fmla="*/ 836788 w 1591877"/>
                <a:gd name="connsiteY1321" fmla="*/ 754831 h 755236"/>
                <a:gd name="connsiteX1322" fmla="*/ 836862 w 1591877"/>
                <a:gd name="connsiteY1322" fmla="*/ 754919 h 755236"/>
                <a:gd name="connsiteX1323" fmla="*/ 836931 w 1591877"/>
                <a:gd name="connsiteY1323" fmla="*/ 754996 h 755236"/>
                <a:gd name="connsiteX1324" fmla="*/ 837001 w 1591877"/>
                <a:gd name="connsiteY1324" fmla="*/ 755062 h 755236"/>
                <a:gd name="connsiteX1325" fmla="*/ 837071 w 1591877"/>
                <a:gd name="connsiteY1325" fmla="*/ 755117 h 755236"/>
                <a:gd name="connsiteX1326" fmla="*/ 837144 w 1591877"/>
                <a:gd name="connsiteY1326" fmla="*/ 755161 h 755236"/>
                <a:gd name="connsiteX1327" fmla="*/ 837214 w 1591877"/>
                <a:gd name="connsiteY1327" fmla="*/ 755197 h 755236"/>
                <a:gd name="connsiteX1328" fmla="*/ 837283 w 1591877"/>
                <a:gd name="connsiteY1328" fmla="*/ 755221 h 755236"/>
                <a:gd name="connsiteX1329" fmla="*/ 837353 w 1591877"/>
                <a:gd name="connsiteY1329" fmla="*/ 755234 h 755236"/>
                <a:gd name="connsiteX1330" fmla="*/ 837426 w 1591877"/>
                <a:gd name="connsiteY1330" fmla="*/ 755236 h 755236"/>
                <a:gd name="connsiteX1331" fmla="*/ 837496 w 1591877"/>
                <a:gd name="connsiteY1331" fmla="*/ 755227 h 755236"/>
                <a:gd name="connsiteX1332" fmla="*/ 837566 w 1591877"/>
                <a:gd name="connsiteY1332" fmla="*/ 755210 h 755236"/>
                <a:gd name="connsiteX1333" fmla="*/ 837636 w 1591877"/>
                <a:gd name="connsiteY1333" fmla="*/ 755179 h 755236"/>
                <a:gd name="connsiteX1334" fmla="*/ 837709 w 1591877"/>
                <a:gd name="connsiteY1334" fmla="*/ 755139 h 755236"/>
                <a:gd name="connsiteX1335" fmla="*/ 837779 w 1591877"/>
                <a:gd name="connsiteY1335" fmla="*/ 755089 h 755236"/>
                <a:gd name="connsiteX1336" fmla="*/ 837848 w 1591877"/>
                <a:gd name="connsiteY1336" fmla="*/ 755027 h 755236"/>
                <a:gd name="connsiteX1337" fmla="*/ 837918 w 1591877"/>
                <a:gd name="connsiteY1337" fmla="*/ 754957 h 755236"/>
                <a:gd name="connsiteX1338" fmla="*/ 837991 w 1591877"/>
                <a:gd name="connsiteY1338" fmla="*/ 754873 h 755236"/>
                <a:gd name="connsiteX1339" fmla="*/ 838061 w 1591877"/>
                <a:gd name="connsiteY1339" fmla="*/ 754780 h 755236"/>
                <a:gd name="connsiteX1340" fmla="*/ 838204 w 1591877"/>
                <a:gd name="connsiteY1340" fmla="*/ 754562 h 755236"/>
                <a:gd name="connsiteX1341" fmla="*/ 838343 w 1591877"/>
                <a:gd name="connsiteY1341" fmla="*/ 754303 h 755236"/>
                <a:gd name="connsiteX1342" fmla="*/ 838626 w 1591877"/>
                <a:gd name="connsiteY1342" fmla="*/ 753653 h 755236"/>
                <a:gd name="connsiteX1343" fmla="*/ 838908 w 1591877"/>
                <a:gd name="connsiteY1343" fmla="*/ 752838 h 755236"/>
                <a:gd name="connsiteX1344" fmla="*/ 839191 w 1591877"/>
                <a:gd name="connsiteY1344" fmla="*/ 751852 h 755236"/>
                <a:gd name="connsiteX1345" fmla="*/ 839473 w 1591877"/>
                <a:gd name="connsiteY1345" fmla="*/ 750700 h 755236"/>
                <a:gd name="connsiteX1346" fmla="*/ 839756 w 1591877"/>
                <a:gd name="connsiteY1346" fmla="*/ 749379 h 755236"/>
                <a:gd name="connsiteX1347" fmla="*/ 840038 w 1591877"/>
                <a:gd name="connsiteY1347" fmla="*/ 747893 h 755236"/>
                <a:gd name="connsiteX1348" fmla="*/ 840320 w 1591877"/>
                <a:gd name="connsiteY1348" fmla="*/ 746239 h 755236"/>
                <a:gd name="connsiteX1349" fmla="*/ 840603 w 1591877"/>
                <a:gd name="connsiteY1349" fmla="*/ 744423 h 755236"/>
                <a:gd name="connsiteX1350" fmla="*/ 840885 w 1591877"/>
                <a:gd name="connsiteY1350" fmla="*/ 742443 h 755236"/>
                <a:gd name="connsiteX1351" fmla="*/ 841171 w 1591877"/>
                <a:gd name="connsiteY1351" fmla="*/ 740299 h 755236"/>
                <a:gd name="connsiteX1352" fmla="*/ 841454 w 1591877"/>
                <a:gd name="connsiteY1352" fmla="*/ 737994 h 755236"/>
                <a:gd name="connsiteX1353" fmla="*/ 841736 w 1591877"/>
                <a:gd name="connsiteY1353" fmla="*/ 735527 h 755236"/>
                <a:gd name="connsiteX1354" fmla="*/ 842019 w 1591877"/>
                <a:gd name="connsiteY1354" fmla="*/ 732903 h 755236"/>
                <a:gd name="connsiteX1355" fmla="*/ 842301 w 1591877"/>
                <a:gd name="connsiteY1355" fmla="*/ 730120 h 755236"/>
                <a:gd name="connsiteX1356" fmla="*/ 842584 w 1591877"/>
                <a:gd name="connsiteY1356" fmla="*/ 727180 h 755236"/>
                <a:gd name="connsiteX1357" fmla="*/ 842866 w 1591877"/>
                <a:gd name="connsiteY1357" fmla="*/ 724087 h 755236"/>
                <a:gd name="connsiteX1358" fmla="*/ 843148 w 1591877"/>
                <a:gd name="connsiteY1358" fmla="*/ 720837 h 755236"/>
                <a:gd name="connsiteX1359" fmla="*/ 843431 w 1591877"/>
                <a:gd name="connsiteY1359" fmla="*/ 717437 h 755236"/>
                <a:gd name="connsiteX1360" fmla="*/ 843713 w 1591877"/>
                <a:gd name="connsiteY1360" fmla="*/ 713888 h 755236"/>
                <a:gd name="connsiteX1361" fmla="*/ 843996 w 1591877"/>
                <a:gd name="connsiteY1361" fmla="*/ 710188 h 755236"/>
                <a:gd name="connsiteX1362" fmla="*/ 844278 w 1591877"/>
                <a:gd name="connsiteY1362" fmla="*/ 706342 h 755236"/>
                <a:gd name="connsiteX1363" fmla="*/ 844561 w 1591877"/>
                <a:gd name="connsiteY1363" fmla="*/ 702352 h 755236"/>
                <a:gd name="connsiteX1364" fmla="*/ 844843 w 1591877"/>
                <a:gd name="connsiteY1364" fmla="*/ 698219 h 755236"/>
                <a:gd name="connsiteX1365" fmla="*/ 845125 w 1591877"/>
                <a:gd name="connsiteY1365" fmla="*/ 693945 h 755236"/>
                <a:gd name="connsiteX1366" fmla="*/ 845408 w 1591877"/>
                <a:gd name="connsiteY1366" fmla="*/ 689533 h 755236"/>
                <a:gd name="connsiteX1367" fmla="*/ 845690 w 1591877"/>
                <a:gd name="connsiteY1367" fmla="*/ 684984 h 755236"/>
                <a:gd name="connsiteX1368" fmla="*/ 845973 w 1591877"/>
                <a:gd name="connsiteY1368" fmla="*/ 680298 h 755236"/>
                <a:gd name="connsiteX1369" fmla="*/ 846255 w 1591877"/>
                <a:gd name="connsiteY1369" fmla="*/ 675483 h 755236"/>
                <a:gd name="connsiteX1370" fmla="*/ 846538 w 1591877"/>
                <a:gd name="connsiteY1370" fmla="*/ 670537 h 755236"/>
                <a:gd name="connsiteX1371" fmla="*/ 846820 w 1591877"/>
                <a:gd name="connsiteY1371" fmla="*/ 665464 h 755236"/>
                <a:gd name="connsiteX1372" fmla="*/ 847102 w 1591877"/>
                <a:gd name="connsiteY1372" fmla="*/ 660266 h 755236"/>
                <a:gd name="connsiteX1373" fmla="*/ 847385 w 1591877"/>
                <a:gd name="connsiteY1373" fmla="*/ 654946 h 755236"/>
                <a:gd name="connsiteX1374" fmla="*/ 847667 w 1591877"/>
                <a:gd name="connsiteY1374" fmla="*/ 649505 h 755236"/>
                <a:gd name="connsiteX1375" fmla="*/ 847950 w 1591877"/>
                <a:gd name="connsiteY1375" fmla="*/ 643948 h 755236"/>
                <a:gd name="connsiteX1376" fmla="*/ 848236 w 1591877"/>
                <a:gd name="connsiteY1376" fmla="*/ 638274 h 755236"/>
                <a:gd name="connsiteX1377" fmla="*/ 848518 w 1591877"/>
                <a:gd name="connsiteY1377" fmla="*/ 632489 h 755236"/>
                <a:gd name="connsiteX1378" fmla="*/ 848801 w 1591877"/>
                <a:gd name="connsiteY1378" fmla="*/ 626597 h 755236"/>
                <a:gd name="connsiteX1379" fmla="*/ 849083 w 1591877"/>
                <a:gd name="connsiteY1379" fmla="*/ 620595 h 755236"/>
                <a:gd name="connsiteX1380" fmla="*/ 849366 w 1591877"/>
                <a:gd name="connsiteY1380" fmla="*/ 614491 h 755236"/>
                <a:gd name="connsiteX1381" fmla="*/ 849648 w 1591877"/>
                <a:gd name="connsiteY1381" fmla="*/ 608289 h 755236"/>
                <a:gd name="connsiteX1382" fmla="*/ 849930 w 1591877"/>
                <a:gd name="connsiteY1382" fmla="*/ 601985 h 755236"/>
                <a:gd name="connsiteX1383" fmla="*/ 850213 w 1591877"/>
                <a:gd name="connsiteY1383" fmla="*/ 595589 h 755236"/>
                <a:gd name="connsiteX1384" fmla="*/ 850495 w 1591877"/>
                <a:gd name="connsiteY1384" fmla="*/ 589100 h 755236"/>
                <a:gd name="connsiteX1385" fmla="*/ 850778 w 1591877"/>
                <a:gd name="connsiteY1385" fmla="*/ 582523 h 755236"/>
                <a:gd name="connsiteX1386" fmla="*/ 851060 w 1591877"/>
                <a:gd name="connsiteY1386" fmla="*/ 575860 h 755236"/>
                <a:gd name="connsiteX1387" fmla="*/ 851343 w 1591877"/>
                <a:gd name="connsiteY1387" fmla="*/ 569116 h 755236"/>
                <a:gd name="connsiteX1388" fmla="*/ 851907 w 1591877"/>
                <a:gd name="connsiteY1388" fmla="*/ 555389 h 755236"/>
                <a:gd name="connsiteX1389" fmla="*/ 852472 w 1591877"/>
                <a:gd name="connsiteY1389" fmla="*/ 541374 h 755236"/>
                <a:gd name="connsiteX1390" fmla="*/ 853037 w 1591877"/>
                <a:gd name="connsiteY1390" fmla="*/ 527093 h 755236"/>
                <a:gd name="connsiteX1391" fmla="*/ 853602 w 1591877"/>
                <a:gd name="connsiteY1391" fmla="*/ 512576 h 755236"/>
                <a:gd name="connsiteX1392" fmla="*/ 854167 w 1591877"/>
                <a:gd name="connsiteY1392" fmla="*/ 497846 h 755236"/>
                <a:gd name="connsiteX1393" fmla="*/ 854732 w 1591877"/>
                <a:gd name="connsiteY1393" fmla="*/ 482935 h 755236"/>
                <a:gd name="connsiteX1394" fmla="*/ 855861 w 1591877"/>
                <a:gd name="connsiteY1394" fmla="*/ 452673 h 755236"/>
                <a:gd name="connsiteX1395" fmla="*/ 856995 w 1591877"/>
                <a:gd name="connsiteY1395" fmla="*/ 422014 h 755236"/>
                <a:gd name="connsiteX1396" fmla="*/ 859254 w 1591877"/>
                <a:gd name="connsiteY1396" fmla="*/ 360415 h 755236"/>
                <a:gd name="connsiteX1397" fmla="*/ 860384 w 1591877"/>
                <a:gd name="connsiteY1397" fmla="*/ 329928 h 755236"/>
                <a:gd name="connsiteX1398" fmla="*/ 860949 w 1591877"/>
                <a:gd name="connsiteY1398" fmla="*/ 314861 h 755236"/>
                <a:gd name="connsiteX1399" fmla="*/ 861514 w 1591877"/>
                <a:gd name="connsiteY1399" fmla="*/ 299948 h 755236"/>
                <a:gd name="connsiteX1400" fmla="*/ 862079 w 1591877"/>
                <a:gd name="connsiteY1400" fmla="*/ 285217 h 755236"/>
                <a:gd name="connsiteX1401" fmla="*/ 862643 w 1591877"/>
                <a:gd name="connsiteY1401" fmla="*/ 270694 h 755236"/>
                <a:gd name="connsiteX1402" fmla="*/ 863212 w 1591877"/>
                <a:gd name="connsiteY1402" fmla="*/ 256406 h 755236"/>
                <a:gd name="connsiteX1403" fmla="*/ 863777 w 1591877"/>
                <a:gd name="connsiteY1403" fmla="*/ 242376 h 755236"/>
                <a:gd name="connsiteX1404" fmla="*/ 864342 w 1591877"/>
                <a:gd name="connsiteY1404" fmla="*/ 228634 h 755236"/>
                <a:gd name="connsiteX1405" fmla="*/ 864907 w 1591877"/>
                <a:gd name="connsiteY1405" fmla="*/ 215200 h 755236"/>
                <a:gd name="connsiteX1406" fmla="*/ 865189 w 1591877"/>
                <a:gd name="connsiteY1406" fmla="*/ 208608 h 755236"/>
                <a:gd name="connsiteX1407" fmla="*/ 865471 w 1591877"/>
                <a:gd name="connsiteY1407" fmla="*/ 202102 h 755236"/>
                <a:gd name="connsiteX1408" fmla="*/ 865754 w 1591877"/>
                <a:gd name="connsiteY1408" fmla="*/ 195685 h 755236"/>
                <a:gd name="connsiteX1409" fmla="*/ 866036 w 1591877"/>
                <a:gd name="connsiteY1409" fmla="*/ 189362 h 755236"/>
                <a:gd name="connsiteX1410" fmla="*/ 866319 w 1591877"/>
                <a:gd name="connsiteY1410" fmla="*/ 183133 h 755236"/>
                <a:gd name="connsiteX1411" fmla="*/ 866601 w 1591877"/>
                <a:gd name="connsiteY1411" fmla="*/ 177001 h 755236"/>
                <a:gd name="connsiteX1412" fmla="*/ 866884 w 1591877"/>
                <a:gd name="connsiteY1412" fmla="*/ 170970 h 755236"/>
                <a:gd name="connsiteX1413" fmla="*/ 867166 w 1591877"/>
                <a:gd name="connsiteY1413" fmla="*/ 165042 h 755236"/>
                <a:gd name="connsiteX1414" fmla="*/ 867448 w 1591877"/>
                <a:gd name="connsiteY1414" fmla="*/ 159221 h 755236"/>
                <a:gd name="connsiteX1415" fmla="*/ 867731 w 1591877"/>
                <a:gd name="connsiteY1415" fmla="*/ 153507 h 755236"/>
                <a:gd name="connsiteX1416" fmla="*/ 868013 w 1591877"/>
                <a:gd name="connsiteY1416" fmla="*/ 147905 h 755236"/>
                <a:gd name="connsiteX1417" fmla="*/ 868296 w 1591877"/>
                <a:gd name="connsiteY1417" fmla="*/ 142416 h 755236"/>
                <a:gd name="connsiteX1418" fmla="*/ 868589 w 1591877"/>
                <a:gd name="connsiteY1418" fmla="*/ 136830 h 755236"/>
                <a:gd name="connsiteX1419" fmla="*/ 868886 w 1591877"/>
                <a:gd name="connsiteY1419" fmla="*/ 131372 h 755236"/>
                <a:gd name="connsiteX1420" fmla="*/ 869180 w 1591877"/>
                <a:gd name="connsiteY1420" fmla="*/ 126044 h 755236"/>
                <a:gd name="connsiteX1421" fmla="*/ 869473 w 1591877"/>
                <a:gd name="connsiteY1421" fmla="*/ 120849 h 755236"/>
                <a:gd name="connsiteX1422" fmla="*/ 869766 w 1591877"/>
                <a:gd name="connsiteY1422" fmla="*/ 115790 h 755236"/>
                <a:gd name="connsiteX1423" fmla="*/ 870060 w 1591877"/>
                <a:gd name="connsiteY1423" fmla="*/ 110868 h 755236"/>
                <a:gd name="connsiteX1424" fmla="*/ 870353 w 1591877"/>
                <a:gd name="connsiteY1424" fmla="*/ 106086 h 755236"/>
                <a:gd name="connsiteX1425" fmla="*/ 870647 w 1591877"/>
                <a:gd name="connsiteY1425" fmla="*/ 101446 h 755236"/>
                <a:gd name="connsiteX1426" fmla="*/ 870940 w 1591877"/>
                <a:gd name="connsiteY1426" fmla="*/ 96951 h 755236"/>
                <a:gd name="connsiteX1427" fmla="*/ 871237 w 1591877"/>
                <a:gd name="connsiteY1427" fmla="*/ 92602 h 755236"/>
                <a:gd name="connsiteX1428" fmla="*/ 871531 w 1591877"/>
                <a:gd name="connsiteY1428" fmla="*/ 88402 h 755236"/>
                <a:gd name="connsiteX1429" fmla="*/ 871824 w 1591877"/>
                <a:gd name="connsiteY1429" fmla="*/ 84351 h 755236"/>
                <a:gd name="connsiteX1430" fmla="*/ 872118 w 1591877"/>
                <a:gd name="connsiteY1430" fmla="*/ 80453 h 755236"/>
                <a:gd name="connsiteX1431" fmla="*/ 872411 w 1591877"/>
                <a:gd name="connsiteY1431" fmla="*/ 76708 h 755236"/>
                <a:gd name="connsiteX1432" fmla="*/ 872704 w 1591877"/>
                <a:gd name="connsiteY1432" fmla="*/ 73119 h 755236"/>
                <a:gd name="connsiteX1433" fmla="*/ 872998 w 1591877"/>
                <a:gd name="connsiteY1433" fmla="*/ 69688 h 755236"/>
                <a:gd name="connsiteX1434" fmla="*/ 873291 w 1591877"/>
                <a:gd name="connsiteY1434" fmla="*/ 66415 h 755236"/>
                <a:gd name="connsiteX1435" fmla="*/ 873585 w 1591877"/>
                <a:gd name="connsiteY1435" fmla="*/ 63301 h 755236"/>
                <a:gd name="connsiteX1436" fmla="*/ 873882 w 1591877"/>
                <a:gd name="connsiteY1436" fmla="*/ 60350 h 755236"/>
                <a:gd name="connsiteX1437" fmla="*/ 874175 w 1591877"/>
                <a:gd name="connsiteY1437" fmla="*/ 57560 h 755236"/>
                <a:gd name="connsiteX1438" fmla="*/ 874469 w 1591877"/>
                <a:gd name="connsiteY1438" fmla="*/ 54935 h 755236"/>
                <a:gd name="connsiteX1439" fmla="*/ 874762 w 1591877"/>
                <a:gd name="connsiteY1439" fmla="*/ 52474 h 755236"/>
                <a:gd name="connsiteX1440" fmla="*/ 875056 w 1591877"/>
                <a:gd name="connsiteY1440" fmla="*/ 50180 h 755236"/>
                <a:gd name="connsiteX1441" fmla="*/ 875349 w 1591877"/>
                <a:gd name="connsiteY1441" fmla="*/ 48052 h 755236"/>
                <a:gd name="connsiteX1442" fmla="*/ 875643 w 1591877"/>
                <a:gd name="connsiteY1442" fmla="*/ 46092 h 755236"/>
                <a:gd name="connsiteX1443" fmla="*/ 875936 w 1591877"/>
                <a:gd name="connsiteY1443" fmla="*/ 44301 h 755236"/>
                <a:gd name="connsiteX1444" fmla="*/ 876233 w 1591877"/>
                <a:gd name="connsiteY1444" fmla="*/ 42678 h 755236"/>
                <a:gd name="connsiteX1445" fmla="*/ 876526 w 1591877"/>
                <a:gd name="connsiteY1445" fmla="*/ 41226 h 755236"/>
                <a:gd name="connsiteX1446" fmla="*/ 876820 w 1591877"/>
                <a:gd name="connsiteY1446" fmla="*/ 39943 h 755236"/>
                <a:gd name="connsiteX1447" fmla="*/ 877113 w 1591877"/>
                <a:gd name="connsiteY1447" fmla="*/ 38831 h 755236"/>
                <a:gd name="connsiteX1448" fmla="*/ 877407 w 1591877"/>
                <a:gd name="connsiteY1448" fmla="*/ 37890 h 755236"/>
                <a:gd name="connsiteX1449" fmla="*/ 877700 w 1591877"/>
                <a:gd name="connsiteY1449" fmla="*/ 37121 h 755236"/>
                <a:gd name="connsiteX1450" fmla="*/ 877847 w 1591877"/>
                <a:gd name="connsiteY1450" fmla="*/ 36800 h 755236"/>
                <a:gd name="connsiteX1451" fmla="*/ 877994 w 1591877"/>
                <a:gd name="connsiteY1451" fmla="*/ 36522 h 755236"/>
                <a:gd name="connsiteX1452" fmla="*/ 878140 w 1591877"/>
                <a:gd name="connsiteY1452" fmla="*/ 36287 h 755236"/>
                <a:gd name="connsiteX1453" fmla="*/ 878214 w 1591877"/>
                <a:gd name="connsiteY1453" fmla="*/ 36186 h 755236"/>
                <a:gd name="connsiteX1454" fmla="*/ 878287 w 1591877"/>
                <a:gd name="connsiteY1454" fmla="*/ 36095 h 755236"/>
                <a:gd name="connsiteX1455" fmla="*/ 878360 w 1591877"/>
                <a:gd name="connsiteY1455" fmla="*/ 36015 h 755236"/>
                <a:gd name="connsiteX1456" fmla="*/ 878434 w 1591877"/>
                <a:gd name="connsiteY1456" fmla="*/ 35946 h 755236"/>
                <a:gd name="connsiteX1457" fmla="*/ 878511 w 1591877"/>
                <a:gd name="connsiteY1457" fmla="*/ 35887 h 755236"/>
                <a:gd name="connsiteX1458" fmla="*/ 878584 w 1591877"/>
                <a:gd name="connsiteY1458" fmla="*/ 35839 h 755236"/>
                <a:gd name="connsiteX1459" fmla="*/ 878658 w 1591877"/>
                <a:gd name="connsiteY1459" fmla="*/ 35802 h 755236"/>
                <a:gd name="connsiteX1460" fmla="*/ 878731 w 1591877"/>
                <a:gd name="connsiteY1460" fmla="*/ 35776 h 755236"/>
                <a:gd name="connsiteX1461" fmla="*/ 878804 w 1591877"/>
                <a:gd name="connsiteY1461" fmla="*/ 35760 h 755236"/>
                <a:gd name="connsiteX1462" fmla="*/ 878878 w 1591877"/>
                <a:gd name="connsiteY1462" fmla="*/ 35755 h 755236"/>
                <a:gd name="connsiteX1463" fmla="*/ 878951 w 1591877"/>
                <a:gd name="connsiteY1463" fmla="*/ 35761 h 755236"/>
                <a:gd name="connsiteX1464" fmla="*/ 879024 w 1591877"/>
                <a:gd name="connsiteY1464" fmla="*/ 35777 h 755236"/>
                <a:gd name="connsiteX1465" fmla="*/ 879098 w 1591877"/>
                <a:gd name="connsiteY1465" fmla="*/ 35804 h 755236"/>
                <a:gd name="connsiteX1466" fmla="*/ 879171 w 1591877"/>
                <a:gd name="connsiteY1466" fmla="*/ 35842 h 755236"/>
                <a:gd name="connsiteX1467" fmla="*/ 879244 w 1591877"/>
                <a:gd name="connsiteY1467" fmla="*/ 35890 h 755236"/>
                <a:gd name="connsiteX1468" fmla="*/ 879318 w 1591877"/>
                <a:gd name="connsiteY1468" fmla="*/ 35949 h 755236"/>
                <a:gd name="connsiteX1469" fmla="*/ 879391 w 1591877"/>
                <a:gd name="connsiteY1469" fmla="*/ 36019 h 755236"/>
                <a:gd name="connsiteX1470" fmla="*/ 879464 w 1591877"/>
                <a:gd name="connsiteY1470" fmla="*/ 36099 h 755236"/>
                <a:gd name="connsiteX1471" fmla="*/ 879538 w 1591877"/>
                <a:gd name="connsiteY1471" fmla="*/ 36190 h 755236"/>
                <a:gd name="connsiteX1472" fmla="*/ 879611 w 1591877"/>
                <a:gd name="connsiteY1472" fmla="*/ 36291 h 755236"/>
                <a:gd name="connsiteX1473" fmla="*/ 879758 w 1591877"/>
                <a:gd name="connsiteY1473" fmla="*/ 36527 h 755236"/>
                <a:gd name="connsiteX1474" fmla="*/ 879905 w 1591877"/>
                <a:gd name="connsiteY1474" fmla="*/ 36804 h 755236"/>
                <a:gd name="connsiteX1475" fmla="*/ 880051 w 1591877"/>
                <a:gd name="connsiteY1475" fmla="*/ 37124 h 755236"/>
                <a:gd name="connsiteX1476" fmla="*/ 880345 w 1591877"/>
                <a:gd name="connsiteY1476" fmla="*/ 37892 h 755236"/>
                <a:gd name="connsiteX1477" fmla="*/ 880638 w 1591877"/>
                <a:gd name="connsiteY1477" fmla="*/ 38828 h 755236"/>
                <a:gd name="connsiteX1478" fmla="*/ 880932 w 1591877"/>
                <a:gd name="connsiteY1478" fmla="*/ 39932 h 755236"/>
                <a:gd name="connsiteX1479" fmla="*/ 881229 w 1591877"/>
                <a:gd name="connsiteY1479" fmla="*/ 41203 h 755236"/>
                <a:gd name="connsiteX1480" fmla="*/ 881522 w 1591877"/>
                <a:gd name="connsiteY1480" fmla="*/ 42641 h 755236"/>
                <a:gd name="connsiteX1481" fmla="*/ 881816 w 1591877"/>
                <a:gd name="connsiteY1481" fmla="*/ 44245 h 755236"/>
                <a:gd name="connsiteX1482" fmla="*/ 882109 w 1591877"/>
                <a:gd name="connsiteY1482" fmla="*/ 46013 h 755236"/>
                <a:gd name="connsiteX1483" fmla="*/ 882402 w 1591877"/>
                <a:gd name="connsiteY1483" fmla="*/ 47944 h 755236"/>
                <a:gd name="connsiteX1484" fmla="*/ 882696 w 1591877"/>
                <a:gd name="connsiteY1484" fmla="*/ 50037 h 755236"/>
                <a:gd name="connsiteX1485" fmla="*/ 882989 w 1591877"/>
                <a:gd name="connsiteY1485" fmla="*/ 52292 h 755236"/>
                <a:gd name="connsiteX1486" fmla="*/ 883286 w 1591877"/>
                <a:gd name="connsiteY1486" fmla="*/ 54706 h 755236"/>
                <a:gd name="connsiteX1487" fmla="*/ 883580 w 1591877"/>
                <a:gd name="connsiteY1487" fmla="*/ 57277 h 755236"/>
                <a:gd name="connsiteX1488" fmla="*/ 883873 w 1591877"/>
                <a:gd name="connsiteY1488" fmla="*/ 60006 h 755236"/>
                <a:gd name="connsiteX1489" fmla="*/ 884167 w 1591877"/>
                <a:gd name="connsiteY1489" fmla="*/ 62889 h 755236"/>
                <a:gd name="connsiteX1490" fmla="*/ 884460 w 1591877"/>
                <a:gd name="connsiteY1490" fmla="*/ 65926 h 755236"/>
                <a:gd name="connsiteX1491" fmla="*/ 884754 w 1591877"/>
                <a:gd name="connsiteY1491" fmla="*/ 69115 h 755236"/>
                <a:gd name="connsiteX1492" fmla="*/ 885047 w 1591877"/>
                <a:gd name="connsiteY1492" fmla="*/ 72453 h 755236"/>
                <a:gd name="connsiteX1493" fmla="*/ 885340 w 1591877"/>
                <a:gd name="connsiteY1493" fmla="*/ 75939 h 755236"/>
                <a:gd name="connsiteX1494" fmla="*/ 885634 w 1591877"/>
                <a:gd name="connsiteY1494" fmla="*/ 79571 h 755236"/>
                <a:gd name="connsiteX1495" fmla="*/ 885931 w 1591877"/>
                <a:gd name="connsiteY1495" fmla="*/ 83347 h 755236"/>
                <a:gd name="connsiteX1496" fmla="*/ 886224 w 1591877"/>
                <a:gd name="connsiteY1496" fmla="*/ 87265 h 755236"/>
                <a:gd name="connsiteX1497" fmla="*/ 886518 w 1591877"/>
                <a:gd name="connsiteY1497" fmla="*/ 91322 h 755236"/>
                <a:gd name="connsiteX1498" fmla="*/ 886811 w 1591877"/>
                <a:gd name="connsiteY1498" fmla="*/ 95517 h 755236"/>
                <a:gd name="connsiteX1499" fmla="*/ 887105 w 1591877"/>
                <a:gd name="connsiteY1499" fmla="*/ 99847 h 755236"/>
                <a:gd name="connsiteX1500" fmla="*/ 887398 w 1591877"/>
                <a:gd name="connsiteY1500" fmla="*/ 104309 h 755236"/>
                <a:gd name="connsiteX1501" fmla="*/ 887692 w 1591877"/>
                <a:gd name="connsiteY1501" fmla="*/ 108902 h 755236"/>
                <a:gd name="connsiteX1502" fmla="*/ 887985 w 1591877"/>
                <a:gd name="connsiteY1502" fmla="*/ 113623 h 755236"/>
                <a:gd name="connsiteX1503" fmla="*/ 888282 w 1591877"/>
                <a:gd name="connsiteY1503" fmla="*/ 118469 h 755236"/>
                <a:gd name="connsiteX1504" fmla="*/ 888576 w 1591877"/>
                <a:gd name="connsiteY1504" fmla="*/ 123438 h 755236"/>
                <a:gd name="connsiteX1505" fmla="*/ 888869 w 1591877"/>
                <a:gd name="connsiteY1505" fmla="*/ 128527 h 755236"/>
                <a:gd name="connsiteX1506" fmla="*/ 889162 w 1591877"/>
                <a:gd name="connsiteY1506" fmla="*/ 133733 h 755236"/>
                <a:gd name="connsiteX1507" fmla="*/ 889456 w 1591877"/>
                <a:gd name="connsiteY1507" fmla="*/ 139054 h 755236"/>
                <a:gd name="connsiteX1508" fmla="*/ 889749 w 1591877"/>
                <a:gd name="connsiteY1508" fmla="*/ 144487 h 755236"/>
                <a:gd name="connsiteX1509" fmla="*/ 890043 w 1591877"/>
                <a:gd name="connsiteY1509" fmla="*/ 150028 h 755236"/>
                <a:gd name="connsiteX1510" fmla="*/ 890340 w 1591877"/>
                <a:gd name="connsiteY1510" fmla="*/ 155676 h 755236"/>
                <a:gd name="connsiteX1511" fmla="*/ 890633 w 1591877"/>
                <a:gd name="connsiteY1511" fmla="*/ 161425 h 755236"/>
                <a:gd name="connsiteX1512" fmla="*/ 890927 w 1591877"/>
                <a:gd name="connsiteY1512" fmla="*/ 167275 h 755236"/>
                <a:gd name="connsiteX1513" fmla="*/ 891220 w 1591877"/>
                <a:gd name="connsiteY1513" fmla="*/ 173222 h 755236"/>
                <a:gd name="connsiteX1514" fmla="*/ 891514 w 1591877"/>
                <a:gd name="connsiteY1514" fmla="*/ 179262 h 755236"/>
                <a:gd name="connsiteX1515" fmla="*/ 891807 w 1591877"/>
                <a:gd name="connsiteY1515" fmla="*/ 185394 h 755236"/>
                <a:gd name="connsiteX1516" fmla="*/ 892394 w 1591877"/>
                <a:gd name="connsiteY1516" fmla="*/ 197914 h 755236"/>
                <a:gd name="connsiteX1517" fmla="*/ 892984 w 1591877"/>
                <a:gd name="connsiteY1517" fmla="*/ 210757 h 755236"/>
                <a:gd name="connsiteX1518" fmla="*/ 893571 w 1591877"/>
                <a:gd name="connsiteY1518" fmla="*/ 223898 h 755236"/>
                <a:gd name="connsiteX1519" fmla="*/ 894158 w 1591877"/>
                <a:gd name="connsiteY1519" fmla="*/ 237309 h 755236"/>
                <a:gd name="connsiteX1520" fmla="*/ 894745 w 1591877"/>
                <a:gd name="connsiteY1520" fmla="*/ 250961 h 755236"/>
                <a:gd name="connsiteX1521" fmla="*/ 895336 w 1591877"/>
                <a:gd name="connsiteY1521" fmla="*/ 264826 h 755236"/>
                <a:gd name="connsiteX1522" fmla="*/ 895922 w 1591877"/>
                <a:gd name="connsiteY1522" fmla="*/ 278878 h 755236"/>
                <a:gd name="connsiteX1523" fmla="*/ 896509 w 1591877"/>
                <a:gd name="connsiteY1523" fmla="*/ 293087 h 755236"/>
                <a:gd name="connsiteX1524" fmla="*/ 897687 w 1591877"/>
                <a:gd name="connsiteY1524" fmla="*/ 321861 h 755236"/>
                <a:gd name="connsiteX1525" fmla="*/ 898860 w 1591877"/>
                <a:gd name="connsiteY1525" fmla="*/ 350914 h 755236"/>
                <a:gd name="connsiteX1526" fmla="*/ 900034 w 1591877"/>
                <a:gd name="connsiteY1526" fmla="*/ 380014 h 755236"/>
                <a:gd name="connsiteX1527" fmla="*/ 901212 w 1591877"/>
                <a:gd name="connsiteY1527" fmla="*/ 408931 h 755236"/>
                <a:gd name="connsiteX1528" fmla="*/ 902389 w 1591877"/>
                <a:gd name="connsiteY1528" fmla="*/ 437436 h 755236"/>
                <a:gd name="connsiteX1529" fmla="*/ 902976 w 1591877"/>
                <a:gd name="connsiteY1529" fmla="*/ 451464 h 755236"/>
                <a:gd name="connsiteX1530" fmla="*/ 903563 w 1591877"/>
                <a:gd name="connsiteY1530" fmla="*/ 465305 h 755236"/>
                <a:gd name="connsiteX1531" fmla="*/ 904150 w 1591877"/>
                <a:gd name="connsiteY1531" fmla="*/ 478932 h 755236"/>
                <a:gd name="connsiteX1532" fmla="*/ 904740 w 1591877"/>
                <a:gd name="connsiteY1532" fmla="*/ 492319 h 755236"/>
                <a:gd name="connsiteX1533" fmla="*/ 905327 w 1591877"/>
                <a:gd name="connsiteY1533" fmla="*/ 505440 h 755236"/>
                <a:gd name="connsiteX1534" fmla="*/ 905914 w 1591877"/>
                <a:gd name="connsiteY1534" fmla="*/ 518270 h 755236"/>
                <a:gd name="connsiteX1535" fmla="*/ 906457 w 1591877"/>
                <a:gd name="connsiteY1535" fmla="*/ 529841 h 755236"/>
                <a:gd name="connsiteX1536" fmla="*/ 907000 w 1591877"/>
                <a:gd name="connsiteY1536" fmla="*/ 541126 h 755236"/>
                <a:gd name="connsiteX1537" fmla="*/ 907542 w 1591877"/>
                <a:gd name="connsiteY1537" fmla="*/ 552102 h 755236"/>
                <a:gd name="connsiteX1538" fmla="*/ 907814 w 1591877"/>
                <a:gd name="connsiteY1538" fmla="*/ 557470 h 755236"/>
                <a:gd name="connsiteX1539" fmla="*/ 908085 w 1591877"/>
                <a:gd name="connsiteY1539" fmla="*/ 562754 h 755236"/>
                <a:gd name="connsiteX1540" fmla="*/ 908357 w 1591877"/>
                <a:gd name="connsiteY1540" fmla="*/ 567955 h 755236"/>
                <a:gd name="connsiteX1541" fmla="*/ 908628 w 1591877"/>
                <a:gd name="connsiteY1541" fmla="*/ 573068 h 755236"/>
                <a:gd name="connsiteX1542" fmla="*/ 908900 w 1591877"/>
                <a:gd name="connsiteY1542" fmla="*/ 578090 h 755236"/>
                <a:gd name="connsiteX1543" fmla="*/ 909171 w 1591877"/>
                <a:gd name="connsiteY1543" fmla="*/ 583023 h 755236"/>
                <a:gd name="connsiteX1544" fmla="*/ 909442 w 1591877"/>
                <a:gd name="connsiteY1544" fmla="*/ 587862 h 755236"/>
                <a:gd name="connsiteX1545" fmla="*/ 909714 w 1591877"/>
                <a:gd name="connsiteY1545" fmla="*/ 592607 h 755236"/>
                <a:gd name="connsiteX1546" fmla="*/ 909985 w 1591877"/>
                <a:gd name="connsiteY1546" fmla="*/ 597253 h 755236"/>
                <a:gd name="connsiteX1547" fmla="*/ 910257 w 1591877"/>
                <a:gd name="connsiteY1547" fmla="*/ 601802 h 755236"/>
                <a:gd name="connsiteX1548" fmla="*/ 910528 w 1591877"/>
                <a:gd name="connsiteY1548" fmla="*/ 606250 h 755236"/>
                <a:gd name="connsiteX1549" fmla="*/ 910800 w 1591877"/>
                <a:gd name="connsiteY1549" fmla="*/ 610596 h 755236"/>
                <a:gd name="connsiteX1550" fmla="*/ 911071 w 1591877"/>
                <a:gd name="connsiteY1550" fmla="*/ 614839 h 755236"/>
                <a:gd name="connsiteX1551" fmla="*/ 911342 w 1591877"/>
                <a:gd name="connsiteY1551" fmla="*/ 618974 h 755236"/>
                <a:gd name="connsiteX1552" fmla="*/ 911614 w 1591877"/>
                <a:gd name="connsiteY1552" fmla="*/ 623004 h 755236"/>
                <a:gd name="connsiteX1553" fmla="*/ 911885 w 1591877"/>
                <a:gd name="connsiteY1553" fmla="*/ 626925 h 755236"/>
                <a:gd name="connsiteX1554" fmla="*/ 912157 w 1591877"/>
                <a:gd name="connsiteY1554" fmla="*/ 630737 h 755236"/>
                <a:gd name="connsiteX1555" fmla="*/ 912428 w 1591877"/>
                <a:gd name="connsiteY1555" fmla="*/ 634436 h 755236"/>
                <a:gd name="connsiteX1556" fmla="*/ 912700 w 1591877"/>
                <a:gd name="connsiteY1556" fmla="*/ 638023 h 755236"/>
                <a:gd name="connsiteX1557" fmla="*/ 912971 w 1591877"/>
                <a:gd name="connsiteY1557" fmla="*/ 641495 h 755236"/>
                <a:gd name="connsiteX1558" fmla="*/ 913242 w 1591877"/>
                <a:gd name="connsiteY1558" fmla="*/ 644853 h 755236"/>
                <a:gd name="connsiteX1559" fmla="*/ 913514 w 1591877"/>
                <a:gd name="connsiteY1559" fmla="*/ 648092 h 755236"/>
                <a:gd name="connsiteX1560" fmla="*/ 913785 w 1591877"/>
                <a:gd name="connsiteY1560" fmla="*/ 651216 h 755236"/>
                <a:gd name="connsiteX1561" fmla="*/ 914057 w 1591877"/>
                <a:gd name="connsiteY1561" fmla="*/ 654220 h 755236"/>
                <a:gd name="connsiteX1562" fmla="*/ 914328 w 1591877"/>
                <a:gd name="connsiteY1562" fmla="*/ 657102 h 755236"/>
                <a:gd name="connsiteX1563" fmla="*/ 914600 w 1591877"/>
                <a:gd name="connsiteY1563" fmla="*/ 659865 h 755236"/>
                <a:gd name="connsiteX1564" fmla="*/ 914871 w 1591877"/>
                <a:gd name="connsiteY1564" fmla="*/ 662505 h 755236"/>
                <a:gd name="connsiteX1565" fmla="*/ 915142 w 1591877"/>
                <a:gd name="connsiteY1565" fmla="*/ 665024 h 755236"/>
                <a:gd name="connsiteX1566" fmla="*/ 915414 w 1591877"/>
                <a:gd name="connsiteY1566" fmla="*/ 667417 h 755236"/>
                <a:gd name="connsiteX1567" fmla="*/ 915685 w 1591877"/>
                <a:gd name="connsiteY1567" fmla="*/ 669688 h 755236"/>
                <a:gd name="connsiteX1568" fmla="*/ 915957 w 1591877"/>
                <a:gd name="connsiteY1568" fmla="*/ 671832 h 755236"/>
                <a:gd name="connsiteX1569" fmla="*/ 916228 w 1591877"/>
                <a:gd name="connsiteY1569" fmla="*/ 673851 h 755236"/>
                <a:gd name="connsiteX1570" fmla="*/ 916499 w 1591877"/>
                <a:gd name="connsiteY1570" fmla="*/ 675743 h 755236"/>
                <a:gd name="connsiteX1571" fmla="*/ 916771 w 1591877"/>
                <a:gd name="connsiteY1571" fmla="*/ 677506 h 755236"/>
                <a:gd name="connsiteX1572" fmla="*/ 917042 w 1591877"/>
                <a:gd name="connsiteY1572" fmla="*/ 679144 h 755236"/>
                <a:gd name="connsiteX1573" fmla="*/ 917314 w 1591877"/>
                <a:gd name="connsiteY1573" fmla="*/ 680653 h 755236"/>
                <a:gd name="connsiteX1574" fmla="*/ 917585 w 1591877"/>
                <a:gd name="connsiteY1574" fmla="*/ 682033 h 755236"/>
                <a:gd name="connsiteX1575" fmla="*/ 917857 w 1591877"/>
                <a:gd name="connsiteY1575" fmla="*/ 683286 h 755236"/>
                <a:gd name="connsiteX1576" fmla="*/ 918128 w 1591877"/>
                <a:gd name="connsiteY1576" fmla="*/ 684407 h 755236"/>
                <a:gd name="connsiteX1577" fmla="*/ 918399 w 1591877"/>
                <a:gd name="connsiteY1577" fmla="*/ 685400 h 755236"/>
                <a:gd name="connsiteX1578" fmla="*/ 918671 w 1591877"/>
                <a:gd name="connsiteY1578" fmla="*/ 686265 h 755236"/>
                <a:gd name="connsiteX1579" fmla="*/ 918942 w 1591877"/>
                <a:gd name="connsiteY1579" fmla="*/ 686999 h 755236"/>
                <a:gd name="connsiteX1580" fmla="*/ 919214 w 1591877"/>
                <a:gd name="connsiteY1580" fmla="*/ 687602 h 755236"/>
                <a:gd name="connsiteX1581" fmla="*/ 919349 w 1591877"/>
                <a:gd name="connsiteY1581" fmla="*/ 687855 h 755236"/>
                <a:gd name="connsiteX1582" fmla="*/ 919485 w 1591877"/>
                <a:gd name="connsiteY1582" fmla="*/ 688077 h 755236"/>
                <a:gd name="connsiteX1583" fmla="*/ 919621 w 1591877"/>
                <a:gd name="connsiteY1583" fmla="*/ 688267 h 755236"/>
                <a:gd name="connsiteX1584" fmla="*/ 919687 w 1591877"/>
                <a:gd name="connsiteY1584" fmla="*/ 688348 h 755236"/>
                <a:gd name="connsiteX1585" fmla="*/ 919757 w 1591877"/>
                <a:gd name="connsiteY1585" fmla="*/ 688421 h 755236"/>
                <a:gd name="connsiteX1586" fmla="*/ 919823 w 1591877"/>
                <a:gd name="connsiteY1586" fmla="*/ 688487 h 755236"/>
                <a:gd name="connsiteX1587" fmla="*/ 919892 w 1591877"/>
                <a:gd name="connsiteY1587" fmla="*/ 688546 h 755236"/>
                <a:gd name="connsiteX1588" fmla="*/ 919958 w 1591877"/>
                <a:gd name="connsiteY1588" fmla="*/ 688595 h 755236"/>
                <a:gd name="connsiteX1589" fmla="*/ 920028 w 1591877"/>
                <a:gd name="connsiteY1589" fmla="*/ 688637 h 755236"/>
                <a:gd name="connsiteX1590" fmla="*/ 920094 w 1591877"/>
                <a:gd name="connsiteY1590" fmla="*/ 688670 h 755236"/>
                <a:gd name="connsiteX1591" fmla="*/ 920164 w 1591877"/>
                <a:gd name="connsiteY1591" fmla="*/ 688696 h 755236"/>
                <a:gd name="connsiteX1592" fmla="*/ 920230 w 1591877"/>
                <a:gd name="connsiteY1592" fmla="*/ 688714 h 755236"/>
                <a:gd name="connsiteX1593" fmla="*/ 920299 w 1591877"/>
                <a:gd name="connsiteY1593" fmla="*/ 688723 h 755236"/>
                <a:gd name="connsiteX1594" fmla="*/ 920365 w 1591877"/>
                <a:gd name="connsiteY1594" fmla="*/ 688725 h 755236"/>
                <a:gd name="connsiteX1595" fmla="*/ 920435 w 1591877"/>
                <a:gd name="connsiteY1595" fmla="*/ 688716 h 755236"/>
                <a:gd name="connsiteX1596" fmla="*/ 920501 w 1591877"/>
                <a:gd name="connsiteY1596" fmla="*/ 688703 h 755236"/>
                <a:gd name="connsiteX1597" fmla="*/ 920571 w 1591877"/>
                <a:gd name="connsiteY1597" fmla="*/ 688679 h 755236"/>
                <a:gd name="connsiteX1598" fmla="*/ 920637 w 1591877"/>
                <a:gd name="connsiteY1598" fmla="*/ 688648 h 755236"/>
                <a:gd name="connsiteX1599" fmla="*/ 920707 w 1591877"/>
                <a:gd name="connsiteY1599" fmla="*/ 688608 h 755236"/>
                <a:gd name="connsiteX1600" fmla="*/ 920773 w 1591877"/>
                <a:gd name="connsiteY1600" fmla="*/ 688562 h 755236"/>
                <a:gd name="connsiteX1601" fmla="*/ 920842 w 1591877"/>
                <a:gd name="connsiteY1601" fmla="*/ 688507 h 755236"/>
                <a:gd name="connsiteX1602" fmla="*/ 920908 w 1591877"/>
                <a:gd name="connsiteY1602" fmla="*/ 688443 h 755236"/>
                <a:gd name="connsiteX1603" fmla="*/ 920978 w 1591877"/>
                <a:gd name="connsiteY1603" fmla="*/ 688372 h 755236"/>
                <a:gd name="connsiteX1604" fmla="*/ 921044 w 1591877"/>
                <a:gd name="connsiteY1604" fmla="*/ 688293 h 755236"/>
                <a:gd name="connsiteX1605" fmla="*/ 921114 w 1591877"/>
                <a:gd name="connsiteY1605" fmla="*/ 688205 h 755236"/>
                <a:gd name="connsiteX1606" fmla="*/ 921249 w 1591877"/>
                <a:gd name="connsiteY1606" fmla="*/ 688007 h 755236"/>
                <a:gd name="connsiteX1607" fmla="*/ 921385 w 1591877"/>
                <a:gd name="connsiteY1607" fmla="*/ 687776 h 755236"/>
                <a:gd name="connsiteX1608" fmla="*/ 921657 w 1591877"/>
                <a:gd name="connsiteY1608" fmla="*/ 687219 h 755236"/>
                <a:gd name="connsiteX1609" fmla="*/ 921928 w 1591877"/>
                <a:gd name="connsiteY1609" fmla="*/ 686534 h 755236"/>
                <a:gd name="connsiteX1610" fmla="*/ 922199 w 1591877"/>
                <a:gd name="connsiteY1610" fmla="*/ 685721 h 755236"/>
                <a:gd name="connsiteX1611" fmla="*/ 922471 w 1591877"/>
                <a:gd name="connsiteY1611" fmla="*/ 684783 h 755236"/>
                <a:gd name="connsiteX1612" fmla="*/ 922742 w 1591877"/>
                <a:gd name="connsiteY1612" fmla="*/ 683720 h 755236"/>
                <a:gd name="connsiteX1613" fmla="*/ 923014 w 1591877"/>
                <a:gd name="connsiteY1613" fmla="*/ 682533 h 755236"/>
                <a:gd name="connsiteX1614" fmla="*/ 923285 w 1591877"/>
                <a:gd name="connsiteY1614" fmla="*/ 681219 h 755236"/>
                <a:gd name="connsiteX1615" fmla="*/ 923557 w 1591877"/>
                <a:gd name="connsiteY1615" fmla="*/ 679783 h 755236"/>
                <a:gd name="connsiteX1616" fmla="*/ 923828 w 1591877"/>
                <a:gd name="connsiteY1616" fmla="*/ 678226 h 755236"/>
                <a:gd name="connsiteX1617" fmla="*/ 924099 w 1591877"/>
                <a:gd name="connsiteY1617" fmla="*/ 676546 h 755236"/>
                <a:gd name="connsiteX1618" fmla="*/ 924371 w 1591877"/>
                <a:gd name="connsiteY1618" fmla="*/ 674745 h 755236"/>
                <a:gd name="connsiteX1619" fmla="*/ 924642 w 1591877"/>
                <a:gd name="connsiteY1619" fmla="*/ 672825 h 755236"/>
                <a:gd name="connsiteX1620" fmla="*/ 924914 w 1591877"/>
                <a:gd name="connsiteY1620" fmla="*/ 670786 h 755236"/>
                <a:gd name="connsiteX1621" fmla="*/ 925185 w 1591877"/>
                <a:gd name="connsiteY1621" fmla="*/ 668628 h 755236"/>
                <a:gd name="connsiteX1622" fmla="*/ 925457 w 1591877"/>
                <a:gd name="connsiteY1622" fmla="*/ 666356 h 755236"/>
                <a:gd name="connsiteX1623" fmla="*/ 925728 w 1591877"/>
                <a:gd name="connsiteY1623" fmla="*/ 663969 h 755236"/>
                <a:gd name="connsiteX1624" fmla="*/ 925999 w 1591877"/>
                <a:gd name="connsiteY1624" fmla="*/ 661468 h 755236"/>
                <a:gd name="connsiteX1625" fmla="*/ 926271 w 1591877"/>
                <a:gd name="connsiteY1625" fmla="*/ 658852 h 755236"/>
                <a:gd name="connsiteX1626" fmla="*/ 926542 w 1591877"/>
                <a:gd name="connsiteY1626" fmla="*/ 656126 h 755236"/>
                <a:gd name="connsiteX1627" fmla="*/ 926814 w 1591877"/>
                <a:gd name="connsiteY1627" fmla="*/ 653290 h 755236"/>
                <a:gd name="connsiteX1628" fmla="*/ 927085 w 1591877"/>
                <a:gd name="connsiteY1628" fmla="*/ 650346 h 755236"/>
                <a:gd name="connsiteX1629" fmla="*/ 927357 w 1591877"/>
                <a:gd name="connsiteY1629" fmla="*/ 647297 h 755236"/>
                <a:gd name="connsiteX1630" fmla="*/ 927628 w 1591877"/>
                <a:gd name="connsiteY1630" fmla="*/ 644139 h 755236"/>
                <a:gd name="connsiteX1631" fmla="*/ 927899 w 1591877"/>
                <a:gd name="connsiteY1631" fmla="*/ 640878 h 755236"/>
                <a:gd name="connsiteX1632" fmla="*/ 928171 w 1591877"/>
                <a:gd name="connsiteY1632" fmla="*/ 637516 h 755236"/>
                <a:gd name="connsiteX1633" fmla="*/ 928442 w 1591877"/>
                <a:gd name="connsiteY1633" fmla="*/ 634053 h 755236"/>
                <a:gd name="connsiteX1634" fmla="*/ 928714 w 1591877"/>
                <a:gd name="connsiteY1634" fmla="*/ 630490 h 755236"/>
                <a:gd name="connsiteX1635" fmla="*/ 928985 w 1591877"/>
                <a:gd name="connsiteY1635" fmla="*/ 626831 h 755236"/>
                <a:gd name="connsiteX1636" fmla="*/ 929256 w 1591877"/>
                <a:gd name="connsiteY1636" fmla="*/ 623076 h 755236"/>
                <a:gd name="connsiteX1637" fmla="*/ 929528 w 1591877"/>
                <a:gd name="connsiteY1637" fmla="*/ 619225 h 755236"/>
                <a:gd name="connsiteX1638" fmla="*/ 929799 w 1591877"/>
                <a:gd name="connsiteY1638" fmla="*/ 615286 h 755236"/>
                <a:gd name="connsiteX1639" fmla="*/ 930071 w 1591877"/>
                <a:gd name="connsiteY1639" fmla="*/ 611255 h 755236"/>
                <a:gd name="connsiteX1640" fmla="*/ 930342 w 1591877"/>
                <a:gd name="connsiteY1640" fmla="*/ 607135 h 755236"/>
                <a:gd name="connsiteX1641" fmla="*/ 930614 w 1591877"/>
                <a:gd name="connsiteY1641" fmla="*/ 602930 h 755236"/>
                <a:gd name="connsiteX1642" fmla="*/ 930885 w 1591877"/>
                <a:gd name="connsiteY1642" fmla="*/ 598640 h 755236"/>
                <a:gd name="connsiteX1643" fmla="*/ 931156 w 1591877"/>
                <a:gd name="connsiteY1643" fmla="*/ 594270 h 755236"/>
                <a:gd name="connsiteX1644" fmla="*/ 931428 w 1591877"/>
                <a:gd name="connsiteY1644" fmla="*/ 589817 h 755236"/>
                <a:gd name="connsiteX1645" fmla="*/ 931971 w 1591877"/>
                <a:gd name="connsiteY1645" fmla="*/ 580680 h 755236"/>
                <a:gd name="connsiteX1646" fmla="*/ 932514 w 1591877"/>
                <a:gd name="connsiteY1646" fmla="*/ 571247 h 755236"/>
                <a:gd name="connsiteX1647" fmla="*/ 933056 w 1591877"/>
                <a:gd name="connsiteY1647" fmla="*/ 561537 h 755236"/>
                <a:gd name="connsiteX1648" fmla="*/ 933599 w 1591877"/>
                <a:gd name="connsiteY1648" fmla="*/ 551565 h 755236"/>
                <a:gd name="connsiteX1649" fmla="*/ 934142 w 1591877"/>
                <a:gd name="connsiteY1649" fmla="*/ 541350 h 755236"/>
                <a:gd name="connsiteX1650" fmla="*/ 934685 w 1591877"/>
                <a:gd name="connsiteY1650" fmla="*/ 530911 h 755236"/>
                <a:gd name="connsiteX1651" fmla="*/ 935228 w 1591877"/>
                <a:gd name="connsiteY1651" fmla="*/ 520267 h 755236"/>
                <a:gd name="connsiteX1652" fmla="*/ 935771 w 1591877"/>
                <a:gd name="connsiteY1652" fmla="*/ 509437 h 755236"/>
                <a:gd name="connsiteX1653" fmla="*/ 936314 w 1591877"/>
                <a:gd name="connsiteY1653" fmla="*/ 498436 h 755236"/>
                <a:gd name="connsiteX1654" fmla="*/ 937399 w 1591877"/>
                <a:gd name="connsiteY1654" fmla="*/ 476015 h 755236"/>
                <a:gd name="connsiteX1655" fmla="*/ 938485 w 1591877"/>
                <a:gd name="connsiteY1655" fmla="*/ 453157 h 755236"/>
                <a:gd name="connsiteX1656" fmla="*/ 940656 w 1591877"/>
                <a:gd name="connsiteY1656" fmla="*/ 406775 h 755236"/>
                <a:gd name="connsiteX1657" fmla="*/ 941878 w 1591877"/>
                <a:gd name="connsiteY1657" fmla="*/ 380679 h 755236"/>
                <a:gd name="connsiteX1658" fmla="*/ 943096 w 1591877"/>
                <a:gd name="connsiteY1658" fmla="*/ 354860 h 755236"/>
                <a:gd name="connsiteX1659" fmla="*/ 944317 w 1591877"/>
                <a:gd name="connsiteY1659" fmla="*/ 329536 h 755236"/>
                <a:gd name="connsiteX1660" fmla="*/ 944929 w 1591877"/>
                <a:gd name="connsiteY1660" fmla="*/ 317127 h 755236"/>
                <a:gd name="connsiteX1661" fmla="*/ 945538 w 1591877"/>
                <a:gd name="connsiteY1661" fmla="*/ 304919 h 755236"/>
                <a:gd name="connsiteX1662" fmla="*/ 946151 w 1591877"/>
                <a:gd name="connsiteY1662" fmla="*/ 292939 h 755236"/>
                <a:gd name="connsiteX1663" fmla="*/ 946760 w 1591877"/>
                <a:gd name="connsiteY1663" fmla="*/ 281214 h 755236"/>
                <a:gd name="connsiteX1664" fmla="*/ 947372 w 1591877"/>
                <a:gd name="connsiteY1664" fmla="*/ 269762 h 755236"/>
                <a:gd name="connsiteX1665" fmla="*/ 947981 w 1591877"/>
                <a:gd name="connsiteY1665" fmla="*/ 258612 h 755236"/>
                <a:gd name="connsiteX1666" fmla="*/ 948594 w 1591877"/>
                <a:gd name="connsiteY1666" fmla="*/ 247786 h 755236"/>
                <a:gd name="connsiteX1667" fmla="*/ 949203 w 1591877"/>
                <a:gd name="connsiteY1667" fmla="*/ 237300 h 755236"/>
                <a:gd name="connsiteX1668" fmla="*/ 949507 w 1591877"/>
                <a:gd name="connsiteY1668" fmla="*/ 232192 h 755236"/>
                <a:gd name="connsiteX1669" fmla="*/ 949815 w 1591877"/>
                <a:gd name="connsiteY1669" fmla="*/ 227179 h 755236"/>
                <a:gd name="connsiteX1670" fmla="*/ 950120 w 1591877"/>
                <a:gd name="connsiteY1670" fmla="*/ 222262 h 755236"/>
                <a:gd name="connsiteX1671" fmla="*/ 950424 w 1591877"/>
                <a:gd name="connsiteY1671" fmla="*/ 217444 h 755236"/>
                <a:gd name="connsiteX1672" fmla="*/ 950728 w 1591877"/>
                <a:gd name="connsiteY1672" fmla="*/ 212726 h 755236"/>
                <a:gd name="connsiteX1673" fmla="*/ 951037 w 1591877"/>
                <a:gd name="connsiteY1673" fmla="*/ 208111 h 755236"/>
                <a:gd name="connsiteX1674" fmla="*/ 951341 w 1591877"/>
                <a:gd name="connsiteY1674" fmla="*/ 203601 h 755236"/>
                <a:gd name="connsiteX1675" fmla="*/ 951645 w 1591877"/>
                <a:gd name="connsiteY1675" fmla="*/ 199197 h 755236"/>
                <a:gd name="connsiteX1676" fmla="*/ 951950 w 1591877"/>
                <a:gd name="connsiteY1676" fmla="*/ 194906 h 755236"/>
                <a:gd name="connsiteX1677" fmla="*/ 952254 w 1591877"/>
                <a:gd name="connsiteY1677" fmla="*/ 190725 h 755236"/>
                <a:gd name="connsiteX1678" fmla="*/ 952562 w 1591877"/>
                <a:gd name="connsiteY1678" fmla="*/ 186658 h 755236"/>
                <a:gd name="connsiteX1679" fmla="*/ 952867 w 1591877"/>
                <a:gd name="connsiteY1679" fmla="*/ 182706 h 755236"/>
                <a:gd name="connsiteX1680" fmla="*/ 953171 w 1591877"/>
                <a:gd name="connsiteY1680" fmla="*/ 178870 h 755236"/>
                <a:gd name="connsiteX1681" fmla="*/ 953479 w 1591877"/>
                <a:gd name="connsiteY1681" fmla="*/ 175153 h 755236"/>
                <a:gd name="connsiteX1682" fmla="*/ 953784 w 1591877"/>
                <a:gd name="connsiteY1682" fmla="*/ 171558 h 755236"/>
                <a:gd name="connsiteX1683" fmla="*/ 954088 w 1591877"/>
                <a:gd name="connsiteY1683" fmla="*/ 168085 h 755236"/>
                <a:gd name="connsiteX1684" fmla="*/ 954393 w 1591877"/>
                <a:gd name="connsiteY1684" fmla="*/ 164734 h 755236"/>
                <a:gd name="connsiteX1685" fmla="*/ 954697 w 1591877"/>
                <a:gd name="connsiteY1685" fmla="*/ 161510 h 755236"/>
                <a:gd name="connsiteX1686" fmla="*/ 955005 w 1591877"/>
                <a:gd name="connsiteY1686" fmla="*/ 158412 h 755236"/>
                <a:gd name="connsiteX1687" fmla="*/ 955310 w 1591877"/>
                <a:gd name="connsiteY1687" fmla="*/ 155442 h 755236"/>
                <a:gd name="connsiteX1688" fmla="*/ 955614 w 1591877"/>
                <a:gd name="connsiteY1688" fmla="*/ 152602 h 755236"/>
                <a:gd name="connsiteX1689" fmla="*/ 955919 w 1591877"/>
                <a:gd name="connsiteY1689" fmla="*/ 149892 h 755236"/>
                <a:gd name="connsiteX1690" fmla="*/ 956227 w 1591877"/>
                <a:gd name="connsiteY1690" fmla="*/ 147313 h 755236"/>
                <a:gd name="connsiteX1691" fmla="*/ 956531 w 1591877"/>
                <a:gd name="connsiteY1691" fmla="*/ 144867 h 755236"/>
                <a:gd name="connsiteX1692" fmla="*/ 956836 w 1591877"/>
                <a:gd name="connsiteY1692" fmla="*/ 142554 h 755236"/>
                <a:gd name="connsiteX1693" fmla="*/ 957140 w 1591877"/>
                <a:gd name="connsiteY1693" fmla="*/ 140376 h 755236"/>
                <a:gd name="connsiteX1694" fmla="*/ 957448 w 1591877"/>
                <a:gd name="connsiteY1694" fmla="*/ 138332 h 755236"/>
                <a:gd name="connsiteX1695" fmla="*/ 957753 w 1591877"/>
                <a:gd name="connsiteY1695" fmla="*/ 136425 h 755236"/>
                <a:gd name="connsiteX1696" fmla="*/ 958057 w 1591877"/>
                <a:gd name="connsiteY1696" fmla="*/ 134654 h 755236"/>
                <a:gd name="connsiteX1697" fmla="*/ 958361 w 1591877"/>
                <a:gd name="connsiteY1697" fmla="*/ 133020 h 755236"/>
                <a:gd name="connsiteX1698" fmla="*/ 958670 w 1591877"/>
                <a:gd name="connsiteY1698" fmla="*/ 131524 h 755236"/>
                <a:gd name="connsiteX1699" fmla="*/ 958974 w 1591877"/>
                <a:gd name="connsiteY1699" fmla="*/ 130165 h 755236"/>
                <a:gd name="connsiteX1700" fmla="*/ 959278 w 1591877"/>
                <a:gd name="connsiteY1700" fmla="*/ 128945 h 755236"/>
                <a:gd name="connsiteX1701" fmla="*/ 959583 w 1591877"/>
                <a:gd name="connsiteY1701" fmla="*/ 127864 h 755236"/>
                <a:gd name="connsiteX1702" fmla="*/ 959887 w 1591877"/>
                <a:gd name="connsiteY1702" fmla="*/ 126921 h 755236"/>
                <a:gd name="connsiteX1703" fmla="*/ 960195 w 1591877"/>
                <a:gd name="connsiteY1703" fmla="*/ 126118 h 755236"/>
                <a:gd name="connsiteX1704" fmla="*/ 960500 w 1591877"/>
                <a:gd name="connsiteY1704" fmla="*/ 125453 h 755236"/>
                <a:gd name="connsiteX1705" fmla="*/ 960650 w 1591877"/>
                <a:gd name="connsiteY1705" fmla="*/ 125173 h 755236"/>
                <a:gd name="connsiteX1706" fmla="*/ 960804 w 1591877"/>
                <a:gd name="connsiteY1706" fmla="*/ 124927 h 755236"/>
                <a:gd name="connsiteX1707" fmla="*/ 960958 w 1591877"/>
                <a:gd name="connsiteY1707" fmla="*/ 124716 h 755236"/>
                <a:gd name="connsiteX1708" fmla="*/ 961035 w 1591877"/>
                <a:gd name="connsiteY1708" fmla="*/ 124624 h 755236"/>
                <a:gd name="connsiteX1709" fmla="*/ 961109 w 1591877"/>
                <a:gd name="connsiteY1709" fmla="*/ 124540 h 755236"/>
                <a:gd name="connsiteX1710" fmla="*/ 961186 w 1591877"/>
                <a:gd name="connsiteY1710" fmla="*/ 124465 h 755236"/>
                <a:gd name="connsiteX1711" fmla="*/ 961263 w 1591877"/>
                <a:gd name="connsiteY1711" fmla="*/ 124398 h 755236"/>
                <a:gd name="connsiteX1712" fmla="*/ 961340 w 1591877"/>
                <a:gd name="connsiteY1712" fmla="*/ 124341 h 755236"/>
                <a:gd name="connsiteX1713" fmla="*/ 961417 w 1591877"/>
                <a:gd name="connsiteY1713" fmla="*/ 124291 h 755236"/>
                <a:gd name="connsiteX1714" fmla="*/ 961490 w 1591877"/>
                <a:gd name="connsiteY1714" fmla="*/ 124251 h 755236"/>
                <a:gd name="connsiteX1715" fmla="*/ 961567 w 1591877"/>
                <a:gd name="connsiteY1715" fmla="*/ 124219 h 755236"/>
                <a:gd name="connsiteX1716" fmla="*/ 961644 w 1591877"/>
                <a:gd name="connsiteY1716" fmla="*/ 124196 h 755236"/>
                <a:gd name="connsiteX1717" fmla="*/ 961721 w 1591877"/>
                <a:gd name="connsiteY1717" fmla="*/ 124181 h 755236"/>
                <a:gd name="connsiteX1718" fmla="*/ 961798 w 1591877"/>
                <a:gd name="connsiteY1718" fmla="*/ 124175 h 755236"/>
                <a:gd name="connsiteX1719" fmla="*/ 961872 w 1591877"/>
                <a:gd name="connsiteY1719" fmla="*/ 124178 h 755236"/>
                <a:gd name="connsiteX1720" fmla="*/ 961949 w 1591877"/>
                <a:gd name="connsiteY1720" fmla="*/ 124189 h 755236"/>
                <a:gd name="connsiteX1721" fmla="*/ 962026 w 1591877"/>
                <a:gd name="connsiteY1721" fmla="*/ 124209 h 755236"/>
                <a:gd name="connsiteX1722" fmla="*/ 962103 w 1591877"/>
                <a:gd name="connsiteY1722" fmla="*/ 124238 h 755236"/>
                <a:gd name="connsiteX1723" fmla="*/ 962180 w 1591877"/>
                <a:gd name="connsiteY1723" fmla="*/ 124275 h 755236"/>
                <a:gd name="connsiteX1724" fmla="*/ 962257 w 1591877"/>
                <a:gd name="connsiteY1724" fmla="*/ 124321 h 755236"/>
                <a:gd name="connsiteX1725" fmla="*/ 962330 w 1591877"/>
                <a:gd name="connsiteY1725" fmla="*/ 124375 h 755236"/>
                <a:gd name="connsiteX1726" fmla="*/ 962407 w 1591877"/>
                <a:gd name="connsiteY1726" fmla="*/ 124438 h 755236"/>
                <a:gd name="connsiteX1727" fmla="*/ 962484 w 1591877"/>
                <a:gd name="connsiteY1727" fmla="*/ 124509 h 755236"/>
                <a:gd name="connsiteX1728" fmla="*/ 962561 w 1591877"/>
                <a:gd name="connsiteY1728" fmla="*/ 124589 h 755236"/>
                <a:gd name="connsiteX1729" fmla="*/ 962638 w 1591877"/>
                <a:gd name="connsiteY1729" fmla="*/ 124678 h 755236"/>
                <a:gd name="connsiteX1730" fmla="*/ 962789 w 1591877"/>
                <a:gd name="connsiteY1730" fmla="*/ 124880 h 755236"/>
                <a:gd name="connsiteX1731" fmla="*/ 962943 w 1591877"/>
                <a:gd name="connsiteY1731" fmla="*/ 125117 h 755236"/>
                <a:gd name="connsiteX1732" fmla="*/ 963247 w 1591877"/>
                <a:gd name="connsiteY1732" fmla="*/ 125692 h 755236"/>
                <a:gd name="connsiteX1733" fmla="*/ 963551 w 1591877"/>
                <a:gd name="connsiteY1733" fmla="*/ 126403 h 755236"/>
                <a:gd name="connsiteX1734" fmla="*/ 963856 w 1591877"/>
                <a:gd name="connsiteY1734" fmla="*/ 127247 h 755236"/>
                <a:gd name="connsiteX1735" fmla="*/ 964164 w 1591877"/>
                <a:gd name="connsiteY1735" fmla="*/ 128226 h 755236"/>
                <a:gd name="connsiteX1736" fmla="*/ 964468 w 1591877"/>
                <a:gd name="connsiteY1736" fmla="*/ 129337 h 755236"/>
                <a:gd name="connsiteX1737" fmla="*/ 964773 w 1591877"/>
                <a:gd name="connsiteY1737" fmla="*/ 130580 h 755236"/>
                <a:gd name="connsiteX1738" fmla="*/ 965077 w 1591877"/>
                <a:gd name="connsiteY1738" fmla="*/ 131954 h 755236"/>
                <a:gd name="connsiteX1739" fmla="*/ 965385 w 1591877"/>
                <a:gd name="connsiteY1739" fmla="*/ 133457 h 755236"/>
                <a:gd name="connsiteX1740" fmla="*/ 965690 w 1591877"/>
                <a:gd name="connsiteY1740" fmla="*/ 135089 h 755236"/>
                <a:gd name="connsiteX1741" fmla="*/ 965994 w 1591877"/>
                <a:gd name="connsiteY1741" fmla="*/ 136847 h 755236"/>
                <a:gd name="connsiteX1742" fmla="*/ 966299 w 1591877"/>
                <a:gd name="connsiteY1742" fmla="*/ 138732 h 755236"/>
                <a:gd name="connsiteX1743" fmla="*/ 966607 w 1591877"/>
                <a:gd name="connsiteY1743" fmla="*/ 140741 h 755236"/>
                <a:gd name="connsiteX1744" fmla="*/ 966911 w 1591877"/>
                <a:gd name="connsiteY1744" fmla="*/ 142872 h 755236"/>
                <a:gd name="connsiteX1745" fmla="*/ 967216 w 1591877"/>
                <a:gd name="connsiteY1745" fmla="*/ 145126 h 755236"/>
                <a:gd name="connsiteX1746" fmla="*/ 967520 w 1591877"/>
                <a:gd name="connsiteY1746" fmla="*/ 147499 h 755236"/>
                <a:gd name="connsiteX1747" fmla="*/ 967825 w 1591877"/>
                <a:gd name="connsiteY1747" fmla="*/ 149990 h 755236"/>
                <a:gd name="connsiteX1748" fmla="*/ 968133 w 1591877"/>
                <a:gd name="connsiteY1748" fmla="*/ 152597 h 755236"/>
                <a:gd name="connsiteX1749" fmla="*/ 968437 w 1591877"/>
                <a:gd name="connsiteY1749" fmla="*/ 155321 h 755236"/>
                <a:gd name="connsiteX1750" fmla="*/ 968742 w 1591877"/>
                <a:gd name="connsiteY1750" fmla="*/ 158157 h 755236"/>
                <a:gd name="connsiteX1751" fmla="*/ 969046 w 1591877"/>
                <a:gd name="connsiteY1751" fmla="*/ 161103 h 755236"/>
                <a:gd name="connsiteX1752" fmla="*/ 969354 w 1591877"/>
                <a:gd name="connsiteY1752" fmla="*/ 164159 h 755236"/>
                <a:gd name="connsiteX1753" fmla="*/ 969659 w 1591877"/>
                <a:gd name="connsiteY1753" fmla="*/ 167323 h 755236"/>
                <a:gd name="connsiteX1754" fmla="*/ 969963 w 1591877"/>
                <a:gd name="connsiteY1754" fmla="*/ 170591 h 755236"/>
                <a:gd name="connsiteX1755" fmla="*/ 970268 w 1591877"/>
                <a:gd name="connsiteY1755" fmla="*/ 173962 h 755236"/>
                <a:gd name="connsiteX1756" fmla="*/ 970576 w 1591877"/>
                <a:gd name="connsiteY1756" fmla="*/ 177434 h 755236"/>
                <a:gd name="connsiteX1757" fmla="*/ 970880 w 1591877"/>
                <a:gd name="connsiteY1757" fmla="*/ 181006 h 755236"/>
                <a:gd name="connsiteX1758" fmla="*/ 971185 w 1591877"/>
                <a:gd name="connsiteY1758" fmla="*/ 184674 h 755236"/>
                <a:gd name="connsiteX1759" fmla="*/ 971489 w 1591877"/>
                <a:gd name="connsiteY1759" fmla="*/ 188437 h 755236"/>
                <a:gd name="connsiteX1760" fmla="*/ 971797 w 1591877"/>
                <a:gd name="connsiteY1760" fmla="*/ 192290 h 755236"/>
                <a:gd name="connsiteX1761" fmla="*/ 972406 w 1591877"/>
                <a:gd name="connsiteY1761" fmla="*/ 200268 h 755236"/>
                <a:gd name="connsiteX1762" fmla="*/ 973018 w 1591877"/>
                <a:gd name="connsiteY1762" fmla="*/ 208582 h 755236"/>
                <a:gd name="connsiteX1763" fmla="*/ 973627 w 1591877"/>
                <a:gd name="connsiteY1763" fmla="*/ 217215 h 755236"/>
                <a:gd name="connsiteX1764" fmla="*/ 974240 w 1591877"/>
                <a:gd name="connsiteY1764" fmla="*/ 226148 h 755236"/>
                <a:gd name="connsiteX1765" fmla="*/ 974849 w 1591877"/>
                <a:gd name="connsiteY1765" fmla="*/ 235358 h 755236"/>
                <a:gd name="connsiteX1766" fmla="*/ 975461 w 1591877"/>
                <a:gd name="connsiteY1766" fmla="*/ 244824 h 755236"/>
                <a:gd name="connsiteX1767" fmla="*/ 976070 w 1591877"/>
                <a:gd name="connsiteY1767" fmla="*/ 254526 h 755236"/>
                <a:gd name="connsiteX1768" fmla="*/ 976679 w 1591877"/>
                <a:gd name="connsiteY1768" fmla="*/ 264438 h 755236"/>
                <a:gd name="connsiteX1769" fmla="*/ 977292 w 1591877"/>
                <a:gd name="connsiteY1769" fmla="*/ 274540 h 755236"/>
                <a:gd name="connsiteX1770" fmla="*/ 978513 w 1591877"/>
                <a:gd name="connsiteY1770" fmla="*/ 295218 h 755236"/>
                <a:gd name="connsiteX1771" fmla="*/ 979734 w 1591877"/>
                <a:gd name="connsiteY1771" fmla="*/ 316378 h 755236"/>
                <a:gd name="connsiteX1772" fmla="*/ 981814 w 1591877"/>
                <a:gd name="connsiteY1772" fmla="*/ 352984 h 755236"/>
                <a:gd name="connsiteX1773" fmla="*/ 983894 w 1591877"/>
                <a:gd name="connsiteY1773" fmla="*/ 389513 h 755236"/>
                <a:gd name="connsiteX1774" fmla="*/ 984932 w 1591877"/>
                <a:gd name="connsiteY1774" fmla="*/ 407464 h 755236"/>
                <a:gd name="connsiteX1775" fmla="*/ 985974 w 1591877"/>
                <a:gd name="connsiteY1775" fmla="*/ 425061 h 755236"/>
                <a:gd name="connsiteX1776" fmla="*/ 987015 w 1591877"/>
                <a:gd name="connsiteY1776" fmla="*/ 442196 h 755236"/>
                <a:gd name="connsiteX1777" fmla="*/ 987532 w 1591877"/>
                <a:gd name="connsiteY1777" fmla="*/ 450559 h 755236"/>
                <a:gd name="connsiteX1778" fmla="*/ 988053 w 1591877"/>
                <a:gd name="connsiteY1778" fmla="*/ 458770 h 755236"/>
                <a:gd name="connsiteX1779" fmla="*/ 988574 w 1591877"/>
                <a:gd name="connsiteY1779" fmla="*/ 466815 h 755236"/>
                <a:gd name="connsiteX1780" fmla="*/ 989095 w 1591877"/>
                <a:gd name="connsiteY1780" fmla="*/ 474685 h 755236"/>
                <a:gd name="connsiteX1781" fmla="*/ 989612 w 1591877"/>
                <a:gd name="connsiteY1781" fmla="*/ 482365 h 755236"/>
                <a:gd name="connsiteX1782" fmla="*/ 990133 w 1591877"/>
                <a:gd name="connsiteY1782" fmla="*/ 489849 h 755236"/>
                <a:gd name="connsiteX1783" fmla="*/ 990654 w 1591877"/>
                <a:gd name="connsiteY1783" fmla="*/ 497122 h 755236"/>
                <a:gd name="connsiteX1784" fmla="*/ 991175 w 1591877"/>
                <a:gd name="connsiteY1784" fmla="*/ 504174 h 755236"/>
                <a:gd name="connsiteX1785" fmla="*/ 991692 w 1591877"/>
                <a:gd name="connsiteY1785" fmla="*/ 510998 h 755236"/>
                <a:gd name="connsiteX1786" fmla="*/ 992213 w 1591877"/>
                <a:gd name="connsiteY1786" fmla="*/ 517583 h 755236"/>
                <a:gd name="connsiteX1787" fmla="*/ 992734 w 1591877"/>
                <a:gd name="connsiteY1787" fmla="*/ 523923 h 755236"/>
                <a:gd name="connsiteX1788" fmla="*/ 993254 w 1591877"/>
                <a:gd name="connsiteY1788" fmla="*/ 530004 h 755236"/>
                <a:gd name="connsiteX1789" fmla="*/ 993772 w 1591877"/>
                <a:gd name="connsiteY1789" fmla="*/ 535821 h 755236"/>
                <a:gd name="connsiteX1790" fmla="*/ 994292 w 1591877"/>
                <a:gd name="connsiteY1790" fmla="*/ 541368 h 755236"/>
                <a:gd name="connsiteX1791" fmla="*/ 994813 w 1591877"/>
                <a:gd name="connsiteY1791" fmla="*/ 546637 h 755236"/>
                <a:gd name="connsiteX1792" fmla="*/ 995334 w 1591877"/>
                <a:gd name="connsiteY1792" fmla="*/ 551617 h 755236"/>
                <a:gd name="connsiteX1793" fmla="*/ 995855 w 1591877"/>
                <a:gd name="connsiteY1793" fmla="*/ 556310 h 755236"/>
                <a:gd name="connsiteX1794" fmla="*/ 996372 w 1591877"/>
                <a:gd name="connsiteY1794" fmla="*/ 560702 h 755236"/>
                <a:gd name="connsiteX1795" fmla="*/ 996893 w 1591877"/>
                <a:gd name="connsiteY1795" fmla="*/ 564793 h 755236"/>
                <a:gd name="connsiteX1796" fmla="*/ 997414 w 1591877"/>
                <a:gd name="connsiteY1796" fmla="*/ 568578 h 755236"/>
                <a:gd name="connsiteX1797" fmla="*/ 997674 w 1591877"/>
                <a:gd name="connsiteY1797" fmla="*/ 570355 h 755236"/>
                <a:gd name="connsiteX1798" fmla="*/ 997935 w 1591877"/>
                <a:gd name="connsiteY1798" fmla="*/ 572053 h 755236"/>
                <a:gd name="connsiteX1799" fmla="*/ 998195 w 1591877"/>
                <a:gd name="connsiteY1799" fmla="*/ 573671 h 755236"/>
                <a:gd name="connsiteX1800" fmla="*/ 998452 w 1591877"/>
                <a:gd name="connsiteY1800" fmla="*/ 575210 h 755236"/>
                <a:gd name="connsiteX1801" fmla="*/ 998712 w 1591877"/>
                <a:gd name="connsiteY1801" fmla="*/ 576672 h 755236"/>
                <a:gd name="connsiteX1802" fmla="*/ 998973 w 1591877"/>
                <a:gd name="connsiteY1802" fmla="*/ 578053 h 755236"/>
                <a:gd name="connsiteX1803" fmla="*/ 999233 w 1591877"/>
                <a:gd name="connsiteY1803" fmla="*/ 579354 h 755236"/>
                <a:gd name="connsiteX1804" fmla="*/ 999493 w 1591877"/>
                <a:gd name="connsiteY1804" fmla="*/ 580574 h 755236"/>
                <a:gd name="connsiteX1805" fmla="*/ 999754 w 1591877"/>
                <a:gd name="connsiteY1805" fmla="*/ 581715 h 755236"/>
                <a:gd name="connsiteX1806" fmla="*/ 1000014 w 1591877"/>
                <a:gd name="connsiteY1806" fmla="*/ 582774 h 755236"/>
                <a:gd name="connsiteX1807" fmla="*/ 1000271 w 1591877"/>
                <a:gd name="connsiteY1807" fmla="*/ 583751 h 755236"/>
                <a:gd name="connsiteX1808" fmla="*/ 1000531 w 1591877"/>
                <a:gd name="connsiteY1808" fmla="*/ 584650 h 755236"/>
                <a:gd name="connsiteX1809" fmla="*/ 1000792 w 1591877"/>
                <a:gd name="connsiteY1809" fmla="*/ 585464 h 755236"/>
                <a:gd name="connsiteX1810" fmla="*/ 1001052 w 1591877"/>
                <a:gd name="connsiteY1810" fmla="*/ 586200 h 755236"/>
                <a:gd name="connsiteX1811" fmla="*/ 1001313 w 1591877"/>
                <a:gd name="connsiteY1811" fmla="*/ 586854 h 755236"/>
                <a:gd name="connsiteX1812" fmla="*/ 1001573 w 1591877"/>
                <a:gd name="connsiteY1812" fmla="*/ 587424 h 755236"/>
                <a:gd name="connsiteX1813" fmla="*/ 1001834 w 1591877"/>
                <a:gd name="connsiteY1813" fmla="*/ 587915 h 755236"/>
                <a:gd name="connsiteX1814" fmla="*/ 1002094 w 1591877"/>
                <a:gd name="connsiteY1814" fmla="*/ 588325 h 755236"/>
                <a:gd name="connsiteX1815" fmla="*/ 1002222 w 1591877"/>
                <a:gd name="connsiteY1815" fmla="*/ 588501 h 755236"/>
                <a:gd name="connsiteX1816" fmla="*/ 1002354 w 1591877"/>
                <a:gd name="connsiteY1816" fmla="*/ 588655 h 755236"/>
                <a:gd name="connsiteX1817" fmla="*/ 1002483 w 1591877"/>
                <a:gd name="connsiteY1817" fmla="*/ 588787 h 755236"/>
                <a:gd name="connsiteX1818" fmla="*/ 1002549 w 1591877"/>
                <a:gd name="connsiteY1818" fmla="*/ 588846 h 755236"/>
                <a:gd name="connsiteX1819" fmla="*/ 1002611 w 1591877"/>
                <a:gd name="connsiteY1819" fmla="*/ 588902 h 755236"/>
                <a:gd name="connsiteX1820" fmla="*/ 1002677 w 1591877"/>
                <a:gd name="connsiteY1820" fmla="*/ 588950 h 755236"/>
                <a:gd name="connsiteX1821" fmla="*/ 1002743 w 1591877"/>
                <a:gd name="connsiteY1821" fmla="*/ 588994 h 755236"/>
                <a:gd name="connsiteX1822" fmla="*/ 1002809 w 1591877"/>
                <a:gd name="connsiteY1822" fmla="*/ 589034 h 755236"/>
                <a:gd name="connsiteX1823" fmla="*/ 1002872 w 1591877"/>
                <a:gd name="connsiteY1823" fmla="*/ 589069 h 755236"/>
                <a:gd name="connsiteX1824" fmla="*/ 1002938 w 1591877"/>
                <a:gd name="connsiteY1824" fmla="*/ 589097 h 755236"/>
                <a:gd name="connsiteX1825" fmla="*/ 1003004 w 1591877"/>
                <a:gd name="connsiteY1825" fmla="*/ 589122 h 755236"/>
                <a:gd name="connsiteX1826" fmla="*/ 1003066 w 1591877"/>
                <a:gd name="connsiteY1826" fmla="*/ 589139 h 755236"/>
                <a:gd name="connsiteX1827" fmla="*/ 1003132 w 1591877"/>
                <a:gd name="connsiteY1827" fmla="*/ 589155 h 755236"/>
                <a:gd name="connsiteX1828" fmla="*/ 1003198 w 1591877"/>
                <a:gd name="connsiteY1828" fmla="*/ 589163 h 755236"/>
                <a:gd name="connsiteX1829" fmla="*/ 1003264 w 1591877"/>
                <a:gd name="connsiteY1829" fmla="*/ 589166 h 755236"/>
                <a:gd name="connsiteX1830" fmla="*/ 1003326 w 1591877"/>
                <a:gd name="connsiteY1830" fmla="*/ 589166 h 755236"/>
                <a:gd name="connsiteX1831" fmla="*/ 1003392 w 1591877"/>
                <a:gd name="connsiteY1831" fmla="*/ 589159 h 755236"/>
                <a:gd name="connsiteX1832" fmla="*/ 1003458 w 1591877"/>
                <a:gd name="connsiteY1832" fmla="*/ 589148 h 755236"/>
                <a:gd name="connsiteX1833" fmla="*/ 1003525 w 1591877"/>
                <a:gd name="connsiteY1833" fmla="*/ 589133 h 755236"/>
                <a:gd name="connsiteX1834" fmla="*/ 1003587 w 1591877"/>
                <a:gd name="connsiteY1834" fmla="*/ 589111 h 755236"/>
                <a:gd name="connsiteX1835" fmla="*/ 1003653 w 1591877"/>
                <a:gd name="connsiteY1835" fmla="*/ 589084 h 755236"/>
                <a:gd name="connsiteX1836" fmla="*/ 1003719 w 1591877"/>
                <a:gd name="connsiteY1836" fmla="*/ 589053 h 755236"/>
                <a:gd name="connsiteX1837" fmla="*/ 1003781 w 1591877"/>
                <a:gd name="connsiteY1837" fmla="*/ 589016 h 755236"/>
                <a:gd name="connsiteX1838" fmla="*/ 1003847 w 1591877"/>
                <a:gd name="connsiteY1838" fmla="*/ 588976 h 755236"/>
                <a:gd name="connsiteX1839" fmla="*/ 1003913 w 1591877"/>
                <a:gd name="connsiteY1839" fmla="*/ 588930 h 755236"/>
                <a:gd name="connsiteX1840" fmla="*/ 1003979 w 1591877"/>
                <a:gd name="connsiteY1840" fmla="*/ 588877 h 755236"/>
                <a:gd name="connsiteX1841" fmla="*/ 1004042 w 1591877"/>
                <a:gd name="connsiteY1841" fmla="*/ 588822 h 755236"/>
                <a:gd name="connsiteX1842" fmla="*/ 1004174 w 1591877"/>
                <a:gd name="connsiteY1842" fmla="*/ 588695 h 755236"/>
                <a:gd name="connsiteX1843" fmla="*/ 1004302 w 1591877"/>
                <a:gd name="connsiteY1843" fmla="*/ 588547 h 755236"/>
                <a:gd name="connsiteX1844" fmla="*/ 1004434 w 1591877"/>
                <a:gd name="connsiteY1844" fmla="*/ 588382 h 755236"/>
                <a:gd name="connsiteX1845" fmla="*/ 1004695 w 1591877"/>
                <a:gd name="connsiteY1845" fmla="*/ 587988 h 755236"/>
                <a:gd name="connsiteX1846" fmla="*/ 1004951 w 1591877"/>
                <a:gd name="connsiteY1846" fmla="*/ 587517 h 755236"/>
                <a:gd name="connsiteX1847" fmla="*/ 1005212 w 1591877"/>
                <a:gd name="connsiteY1847" fmla="*/ 586966 h 755236"/>
                <a:gd name="connsiteX1848" fmla="*/ 1005733 w 1591877"/>
                <a:gd name="connsiteY1848" fmla="*/ 585636 h 755236"/>
                <a:gd name="connsiteX1849" fmla="*/ 1006253 w 1591877"/>
                <a:gd name="connsiteY1849" fmla="*/ 583996 h 755236"/>
                <a:gd name="connsiteX1850" fmla="*/ 1006774 w 1591877"/>
                <a:gd name="connsiteY1850" fmla="*/ 582056 h 755236"/>
                <a:gd name="connsiteX1851" fmla="*/ 1007291 w 1591877"/>
                <a:gd name="connsiteY1851" fmla="*/ 579819 h 755236"/>
                <a:gd name="connsiteX1852" fmla="*/ 1007812 w 1591877"/>
                <a:gd name="connsiteY1852" fmla="*/ 577287 h 755236"/>
                <a:gd name="connsiteX1853" fmla="*/ 1008333 w 1591877"/>
                <a:gd name="connsiteY1853" fmla="*/ 574471 h 755236"/>
                <a:gd name="connsiteX1854" fmla="*/ 1008854 w 1591877"/>
                <a:gd name="connsiteY1854" fmla="*/ 571375 h 755236"/>
                <a:gd name="connsiteX1855" fmla="*/ 1009375 w 1591877"/>
                <a:gd name="connsiteY1855" fmla="*/ 568004 h 755236"/>
                <a:gd name="connsiteX1856" fmla="*/ 1009892 w 1591877"/>
                <a:gd name="connsiteY1856" fmla="*/ 564366 h 755236"/>
                <a:gd name="connsiteX1857" fmla="*/ 1010413 w 1591877"/>
                <a:gd name="connsiteY1857" fmla="*/ 560471 h 755236"/>
                <a:gd name="connsiteX1858" fmla="*/ 1010934 w 1591877"/>
                <a:gd name="connsiteY1858" fmla="*/ 556323 h 755236"/>
                <a:gd name="connsiteX1859" fmla="*/ 1011455 w 1591877"/>
                <a:gd name="connsiteY1859" fmla="*/ 551932 h 755236"/>
                <a:gd name="connsiteX1860" fmla="*/ 1011972 w 1591877"/>
                <a:gd name="connsiteY1860" fmla="*/ 547306 h 755236"/>
                <a:gd name="connsiteX1861" fmla="*/ 1012493 w 1591877"/>
                <a:gd name="connsiteY1861" fmla="*/ 542453 h 755236"/>
                <a:gd name="connsiteX1862" fmla="*/ 1013013 w 1591877"/>
                <a:gd name="connsiteY1862" fmla="*/ 537385 h 755236"/>
                <a:gd name="connsiteX1863" fmla="*/ 1013567 w 1591877"/>
                <a:gd name="connsiteY1863" fmla="*/ 531739 h 755236"/>
                <a:gd name="connsiteX1864" fmla="*/ 1014125 w 1591877"/>
                <a:gd name="connsiteY1864" fmla="*/ 525867 h 755236"/>
                <a:gd name="connsiteX1865" fmla="*/ 1014679 w 1591877"/>
                <a:gd name="connsiteY1865" fmla="*/ 519781 h 755236"/>
                <a:gd name="connsiteX1866" fmla="*/ 1015236 w 1591877"/>
                <a:gd name="connsiteY1866" fmla="*/ 513495 h 755236"/>
                <a:gd name="connsiteX1867" fmla="*/ 1015790 w 1591877"/>
                <a:gd name="connsiteY1867" fmla="*/ 507019 h 755236"/>
                <a:gd name="connsiteX1868" fmla="*/ 1016348 w 1591877"/>
                <a:gd name="connsiteY1868" fmla="*/ 500369 h 755236"/>
                <a:gd name="connsiteX1869" fmla="*/ 1017459 w 1591877"/>
                <a:gd name="connsiteY1869" fmla="*/ 486590 h 755236"/>
                <a:gd name="connsiteX1870" fmla="*/ 1018570 w 1591877"/>
                <a:gd name="connsiteY1870" fmla="*/ 472269 h 755236"/>
                <a:gd name="connsiteX1871" fmla="*/ 1019682 w 1591877"/>
                <a:gd name="connsiteY1871" fmla="*/ 457515 h 755236"/>
                <a:gd name="connsiteX1872" fmla="*/ 1021901 w 1591877"/>
                <a:gd name="connsiteY1872" fmla="*/ 427142 h 755236"/>
                <a:gd name="connsiteX1873" fmla="*/ 1024124 w 1591877"/>
                <a:gd name="connsiteY1873" fmla="*/ 396374 h 755236"/>
                <a:gd name="connsiteX1874" fmla="*/ 1026346 w 1591877"/>
                <a:gd name="connsiteY1874" fmla="*/ 366083 h 755236"/>
                <a:gd name="connsiteX1875" fmla="*/ 1027458 w 1591877"/>
                <a:gd name="connsiteY1875" fmla="*/ 351383 h 755236"/>
                <a:gd name="connsiteX1876" fmla="*/ 1028569 w 1591877"/>
                <a:gd name="connsiteY1876" fmla="*/ 337113 h 755236"/>
                <a:gd name="connsiteX1877" fmla="*/ 1029680 w 1591877"/>
                <a:gd name="connsiteY1877" fmla="*/ 323369 h 755236"/>
                <a:gd name="connsiteX1878" fmla="*/ 1030238 w 1591877"/>
                <a:gd name="connsiteY1878" fmla="*/ 316724 h 755236"/>
                <a:gd name="connsiteX1879" fmla="*/ 1030792 w 1591877"/>
                <a:gd name="connsiteY1879" fmla="*/ 310244 h 755236"/>
                <a:gd name="connsiteX1880" fmla="*/ 1031349 w 1591877"/>
                <a:gd name="connsiteY1880" fmla="*/ 303937 h 755236"/>
                <a:gd name="connsiteX1881" fmla="*/ 1031903 w 1591877"/>
                <a:gd name="connsiteY1881" fmla="*/ 297816 h 755236"/>
                <a:gd name="connsiteX1882" fmla="*/ 1032457 w 1591877"/>
                <a:gd name="connsiteY1882" fmla="*/ 291891 h 755236"/>
                <a:gd name="connsiteX1883" fmla="*/ 1033015 w 1591877"/>
                <a:gd name="connsiteY1883" fmla="*/ 286171 h 755236"/>
                <a:gd name="connsiteX1884" fmla="*/ 1033568 w 1591877"/>
                <a:gd name="connsiteY1884" fmla="*/ 280662 h 755236"/>
                <a:gd name="connsiteX1885" fmla="*/ 1034126 w 1591877"/>
                <a:gd name="connsiteY1885" fmla="*/ 275375 h 755236"/>
                <a:gd name="connsiteX1886" fmla="*/ 1034680 w 1591877"/>
                <a:gd name="connsiteY1886" fmla="*/ 270315 h 755236"/>
                <a:gd name="connsiteX1887" fmla="*/ 1035237 w 1591877"/>
                <a:gd name="connsiteY1887" fmla="*/ 265493 h 755236"/>
                <a:gd name="connsiteX1888" fmla="*/ 1035791 w 1591877"/>
                <a:gd name="connsiteY1888" fmla="*/ 260913 h 755236"/>
                <a:gd name="connsiteX1889" fmla="*/ 1036349 w 1591877"/>
                <a:gd name="connsiteY1889" fmla="*/ 256582 h 755236"/>
                <a:gd name="connsiteX1890" fmla="*/ 1036903 w 1591877"/>
                <a:gd name="connsiteY1890" fmla="*/ 252507 h 755236"/>
                <a:gd name="connsiteX1891" fmla="*/ 1037460 w 1591877"/>
                <a:gd name="connsiteY1891" fmla="*/ 248693 h 755236"/>
                <a:gd name="connsiteX1892" fmla="*/ 1038014 w 1591877"/>
                <a:gd name="connsiteY1892" fmla="*/ 245144 h 755236"/>
                <a:gd name="connsiteX1893" fmla="*/ 1038571 w 1591877"/>
                <a:gd name="connsiteY1893" fmla="*/ 241865 h 755236"/>
                <a:gd name="connsiteX1894" fmla="*/ 1039125 w 1591877"/>
                <a:gd name="connsiteY1894" fmla="*/ 238859 h 755236"/>
                <a:gd name="connsiteX1895" fmla="*/ 1039683 w 1591877"/>
                <a:gd name="connsiteY1895" fmla="*/ 236129 h 755236"/>
                <a:gd name="connsiteX1896" fmla="*/ 1040237 w 1591877"/>
                <a:gd name="connsiteY1896" fmla="*/ 233681 h 755236"/>
                <a:gd name="connsiteX1897" fmla="*/ 1040794 w 1591877"/>
                <a:gd name="connsiteY1897" fmla="*/ 231514 h 755236"/>
                <a:gd name="connsiteX1898" fmla="*/ 1041348 w 1591877"/>
                <a:gd name="connsiteY1898" fmla="*/ 229629 h 755236"/>
                <a:gd name="connsiteX1899" fmla="*/ 1041906 w 1591877"/>
                <a:gd name="connsiteY1899" fmla="*/ 228031 h 755236"/>
                <a:gd name="connsiteX1900" fmla="*/ 1042459 w 1591877"/>
                <a:gd name="connsiteY1900" fmla="*/ 226716 h 755236"/>
                <a:gd name="connsiteX1901" fmla="*/ 1042738 w 1591877"/>
                <a:gd name="connsiteY1901" fmla="*/ 226168 h 755236"/>
                <a:gd name="connsiteX1902" fmla="*/ 1043017 w 1591877"/>
                <a:gd name="connsiteY1902" fmla="*/ 225688 h 755236"/>
                <a:gd name="connsiteX1903" fmla="*/ 1043292 w 1591877"/>
                <a:gd name="connsiteY1903" fmla="*/ 225283 h 755236"/>
                <a:gd name="connsiteX1904" fmla="*/ 1043431 w 1591877"/>
                <a:gd name="connsiteY1904" fmla="*/ 225104 h 755236"/>
                <a:gd name="connsiteX1905" fmla="*/ 1043571 w 1591877"/>
                <a:gd name="connsiteY1905" fmla="*/ 224946 h 755236"/>
                <a:gd name="connsiteX1906" fmla="*/ 1043710 w 1591877"/>
                <a:gd name="connsiteY1906" fmla="*/ 224805 h 755236"/>
                <a:gd name="connsiteX1907" fmla="*/ 1043850 w 1591877"/>
                <a:gd name="connsiteY1907" fmla="*/ 224682 h 755236"/>
                <a:gd name="connsiteX1908" fmla="*/ 1043919 w 1591877"/>
                <a:gd name="connsiteY1908" fmla="*/ 224627 h 755236"/>
                <a:gd name="connsiteX1909" fmla="*/ 1043985 w 1591877"/>
                <a:gd name="connsiteY1909" fmla="*/ 224576 h 755236"/>
                <a:gd name="connsiteX1910" fmla="*/ 1044059 w 1591877"/>
                <a:gd name="connsiteY1910" fmla="*/ 224530 h 755236"/>
                <a:gd name="connsiteX1911" fmla="*/ 1044125 w 1591877"/>
                <a:gd name="connsiteY1911" fmla="*/ 224488 h 755236"/>
                <a:gd name="connsiteX1912" fmla="*/ 1044194 w 1591877"/>
                <a:gd name="connsiteY1912" fmla="*/ 224450 h 755236"/>
                <a:gd name="connsiteX1913" fmla="*/ 1044264 w 1591877"/>
                <a:gd name="connsiteY1913" fmla="*/ 224417 h 755236"/>
                <a:gd name="connsiteX1914" fmla="*/ 1044334 w 1591877"/>
                <a:gd name="connsiteY1914" fmla="*/ 224389 h 755236"/>
                <a:gd name="connsiteX1915" fmla="*/ 1044403 w 1591877"/>
                <a:gd name="connsiteY1915" fmla="*/ 224365 h 755236"/>
                <a:gd name="connsiteX1916" fmla="*/ 1044473 w 1591877"/>
                <a:gd name="connsiteY1916" fmla="*/ 224345 h 755236"/>
                <a:gd name="connsiteX1917" fmla="*/ 1044543 w 1591877"/>
                <a:gd name="connsiteY1917" fmla="*/ 224329 h 755236"/>
                <a:gd name="connsiteX1918" fmla="*/ 1044613 w 1591877"/>
                <a:gd name="connsiteY1918" fmla="*/ 224321 h 755236"/>
                <a:gd name="connsiteX1919" fmla="*/ 1044682 w 1591877"/>
                <a:gd name="connsiteY1919" fmla="*/ 224312 h 755236"/>
                <a:gd name="connsiteX1920" fmla="*/ 1044752 w 1591877"/>
                <a:gd name="connsiteY1920" fmla="*/ 224312 h 755236"/>
                <a:gd name="connsiteX1921" fmla="*/ 1044822 w 1591877"/>
                <a:gd name="connsiteY1921" fmla="*/ 224314 h 755236"/>
                <a:gd name="connsiteX1922" fmla="*/ 1044891 w 1591877"/>
                <a:gd name="connsiteY1922" fmla="*/ 224321 h 755236"/>
                <a:gd name="connsiteX1923" fmla="*/ 1044961 w 1591877"/>
                <a:gd name="connsiteY1923" fmla="*/ 224332 h 755236"/>
                <a:gd name="connsiteX1924" fmla="*/ 1045031 w 1591877"/>
                <a:gd name="connsiteY1924" fmla="*/ 224347 h 755236"/>
                <a:gd name="connsiteX1925" fmla="*/ 1045100 w 1591877"/>
                <a:gd name="connsiteY1925" fmla="*/ 224367 h 755236"/>
                <a:gd name="connsiteX1926" fmla="*/ 1045166 w 1591877"/>
                <a:gd name="connsiteY1926" fmla="*/ 224391 h 755236"/>
                <a:gd name="connsiteX1927" fmla="*/ 1045236 w 1591877"/>
                <a:gd name="connsiteY1927" fmla="*/ 224420 h 755236"/>
                <a:gd name="connsiteX1928" fmla="*/ 1045306 w 1591877"/>
                <a:gd name="connsiteY1928" fmla="*/ 224453 h 755236"/>
                <a:gd name="connsiteX1929" fmla="*/ 1045375 w 1591877"/>
                <a:gd name="connsiteY1929" fmla="*/ 224488 h 755236"/>
                <a:gd name="connsiteX1930" fmla="*/ 1045445 w 1591877"/>
                <a:gd name="connsiteY1930" fmla="*/ 224530 h 755236"/>
                <a:gd name="connsiteX1931" fmla="*/ 1045515 w 1591877"/>
                <a:gd name="connsiteY1931" fmla="*/ 224576 h 755236"/>
                <a:gd name="connsiteX1932" fmla="*/ 1045585 w 1591877"/>
                <a:gd name="connsiteY1932" fmla="*/ 224627 h 755236"/>
                <a:gd name="connsiteX1933" fmla="*/ 1045654 w 1591877"/>
                <a:gd name="connsiteY1933" fmla="*/ 224682 h 755236"/>
                <a:gd name="connsiteX1934" fmla="*/ 1045794 w 1591877"/>
                <a:gd name="connsiteY1934" fmla="*/ 224803 h 755236"/>
                <a:gd name="connsiteX1935" fmla="*/ 1045933 w 1591877"/>
                <a:gd name="connsiteY1935" fmla="*/ 224944 h 755236"/>
                <a:gd name="connsiteX1936" fmla="*/ 1046069 w 1591877"/>
                <a:gd name="connsiteY1936" fmla="*/ 225100 h 755236"/>
                <a:gd name="connsiteX1937" fmla="*/ 1046347 w 1591877"/>
                <a:gd name="connsiteY1937" fmla="*/ 225463 h 755236"/>
                <a:gd name="connsiteX1938" fmla="*/ 1046626 w 1591877"/>
                <a:gd name="connsiteY1938" fmla="*/ 225897 h 755236"/>
                <a:gd name="connsiteX1939" fmla="*/ 1046905 w 1591877"/>
                <a:gd name="connsiteY1939" fmla="*/ 226397 h 755236"/>
                <a:gd name="connsiteX1940" fmla="*/ 1047459 w 1591877"/>
                <a:gd name="connsiteY1940" fmla="*/ 227599 h 755236"/>
                <a:gd name="connsiteX1941" fmla="*/ 1048016 w 1591877"/>
                <a:gd name="connsiteY1941" fmla="*/ 229066 h 755236"/>
                <a:gd name="connsiteX1942" fmla="*/ 1048570 w 1591877"/>
                <a:gd name="connsiteY1942" fmla="*/ 230790 h 755236"/>
                <a:gd name="connsiteX1943" fmla="*/ 1049146 w 1591877"/>
                <a:gd name="connsiteY1943" fmla="*/ 232844 h 755236"/>
                <a:gd name="connsiteX1944" fmla="*/ 1049722 w 1591877"/>
                <a:gd name="connsiteY1944" fmla="*/ 235165 h 755236"/>
                <a:gd name="connsiteX1945" fmla="*/ 1050294 w 1591877"/>
                <a:gd name="connsiteY1945" fmla="*/ 237745 h 755236"/>
                <a:gd name="connsiteX1946" fmla="*/ 1050870 w 1591877"/>
                <a:gd name="connsiteY1946" fmla="*/ 240579 h 755236"/>
                <a:gd name="connsiteX1947" fmla="*/ 1051446 w 1591877"/>
                <a:gd name="connsiteY1947" fmla="*/ 243657 h 755236"/>
                <a:gd name="connsiteX1948" fmla="*/ 1052022 w 1591877"/>
                <a:gd name="connsiteY1948" fmla="*/ 246973 h 755236"/>
                <a:gd name="connsiteX1949" fmla="*/ 1052598 w 1591877"/>
                <a:gd name="connsiteY1949" fmla="*/ 250518 h 755236"/>
                <a:gd name="connsiteX1950" fmla="*/ 1053170 w 1591877"/>
                <a:gd name="connsiteY1950" fmla="*/ 254283 h 755236"/>
                <a:gd name="connsiteX1951" fmla="*/ 1053746 w 1591877"/>
                <a:gd name="connsiteY1951" fmla="*/ 258260 h 755236"/>
                <a:gd name="connsiteX1952" fmla="*/ 1054322 w 1591877"/>
                <a:gd name="connsiteY1952" fmla="*/ 262439 h 755236"/>
                <a:gd name="connsiteX1953" fmla="*/ 1054897 w 1591877"/>
                <a:gd name="connsiteY1953" fmla="*/ 266810 h 755236"/>
                <a:gd name="connsiteX1954" fmla="*/ 1055470 w 1591877"/>
                <a:gd name="connsiteY1954" fmla="*/ 271363 h 755236"/>
                <a:gd name="connsiteX1955" fmla="*/ 1056621 w 1591877"/>
                <a:gd name="connsiteY1955" fmla="*/ 280976 h 755236"/>
                <a:gd name="connsiteX1956" fmla="*/ 1057769 w 1591877"/>
                <a:gd name="connsiteY1956" fmla="*/ 291191 h 755236"/>
                <a:gd name="connsiteX1957" fmla="*/ 1058921 w 1591877"/>
                <a:gd name="connsiteY1957" fmla="*/ 301918 h 755236"/>
                <a:gd name="connsiteX1958" fmla="*/ 1060073 w 1591877"/>
                <a:gd name="connsiteY1958" fmla="*/ 313073 h 755236"/>
                <a:gd name="connsiteX1959" fmla="*/ 1062369 w 1591877"/>
                <a:gd name="connsiteY1959" fmla="*/ 336283 h 755236"/>
                <a:gd name="connsiteX1960" fmla="*/ 1064672 w 1591877"/>
                <a:gd name="connsiteY1960" fmla="*/ 360074 h 755236"/>
                <a:gd name="connsiteX1961" fmla="*/ 1066972 w 1591877"/>
                <a:gd name="connsiteY1961" fmla="*/ 383706 h 755236"/>
                <a:gd name="connsiteX1962" fmla="*/ 1068120 w 1591877"/>
                <a:gd name="connsiteY1962" fmla="*/ 395242 h 755236"/>
                <a:gd name="connsiteX1963" fmla="*/ 1069272 w 1591877"/>
                <a:gd name="connsiteY1963" fmla="*/ 406473 h 755236"/>
                <a:gd name="connsiteX1964" fmla="*/ 1070420 w 1591877"/>
                <a:gd name="connsiteY1964" fmla="*/ 417324 h 755236"/>
                <a:gd name="connsiteX1965" fmla="*/ 1071572 w 1591877"/>
                <a:gd name="connsiteY1965" fmla="*/ 427717 h 755236"/>
                <a:gd name="connsiteX1966" fmla="*/ 1072720 w 1591877"/>
                <a:gd name="connsiteY1966" fmla="*/ 437581 h 755236"/>
                <a:gd name="connsiteX1967" fmla="*/ 1073872 w 1591877"/>
                <a:gd name="connsiteY1967" fmla="*/ 446849 h 755236"/>
                <a:gd name="connsiteX1968" fmla="*/ 1074447 w 1591877"/>
                <a:gd name="connsiteY1968" fmla="*/ 451242 h 755236"/>
                <a:gd name="connsiteX1969" fmla="*/ 1075020 w 1591877"/>
                <a:gd name="connsiteY1969" fmla="*/ 455462 h 755236"/>
                <a:gd name="connsiteX1970" fmla="*/ 1075595 w 1591877"/>
                <a:gd name="connsiteY1970" fmla="*/ 459505 h 755236"/>
                <a:gd name="connsiteX1971" fmla="*/ 1076171 w 1591877"/>
                <a:gd name="connsiteY1971" fmla="*/ 463365 h 755236"/>
                <a:gd name="connsiteX1972" fmla="*/ 1076747 w 1591877"/>
                <a:gd name="connsiteY1972" fmla="*/ 467038 h 755236"/>
                <a:gd name="connsiteX1973" fmla="*/ 1077319 w 1591877"/>
                <a:gd name="connsiteY1973" fmla="*/ 470512 h 755236"/>
                <a:gd name="connsiteX1974" fmla="*/ 1077895 w 1591877"/>
                <a:gd name="connsiteY1974" fmla="*/ 473789 h 755236"/>
                <a:gd name="connsiteX1975" fmla="*/ 1078471 w 1591877"/>
                <a:gd name="connsiteY1975" fmla="*/ 476862 h 755236"/>
                <a:gd name="connsiteX1976" fmla="*/ 1079047 w 1591877"/>
                <a:gd name="connsiteY1976" fmla="*/ 479727 h 755236"/>
                <a:gd name="connsiteX1977" fmla="*/ 1079619 w 1591877"/>
                <a:gd name="connsiteY1977" fmla="*/ 482380 h 755236"/>
                <a:gd name="connsiteX1978" fmla="*/ 1080195 w 1591877"/>
                <a:gd name="connsiteY1978" fmla="*/ 484818 h 755236"/>
                <a:gd name="connsiteX1979" fmla="*/ 1080771 w 1591877"/>
                <a:gd name="connsiteY1979" fmla="*/ 487039 h 755236"/>
                <a:gd name="connsiteX1980" fmla="*/ 1081347 w 1591877"/>
                <a:gd name="connsiteY1980" fmla="*/ 489041 h 755236"/>
                <a:gd name="connsiteX1981" fmla="*/ 1081923 w 1591877"/>
                <a:gd name="connsiteY1981" fmla="*/ 490820 h 755236"/>
                <a:gd name="connsiteX1982" fmla="*/ 1082495 w 1591877"/>
                <a:gd name="connsiteY1982" fmla="*/ 492377 h 755236"/>
                <a:gd name="connsiteX1983" fmla="*/ 1083071 w 1591877"/>
                <a:gd name="connsiteY1983" fmla="*/ 493709 h 755236"/>
                <a:gd name="connsiteX1984" fmla="*/ 1083647 w 1591877"/>
                <a:gd name="connsiteY1984" fmla="*/ 494816 h 755236"/>
                <a:gd name="connsiteX1985" fmla="*/ 1083933 w 1591877"/>
                <a:gd name="connsiteY1985" fmla="*/ 495287 h 755236"/>
                <a:gd name="connsiteX1986" fmla="*/ 1084222 w 1591877"/>
                <a:gd name="connsiteY1986" fmla="*/ 495701 h 755236"/>
                <a:gd name="connsiteX1987" fmla="*/ 1084509 w 1591877"/>
                <a:gd name="connsiteY1987" fmla="*/ 496060 h 755236"/>
                <a:gd name="connsiteX1988" fmla="*/ 1084652 w 1591877"/>
                <a:gd name="connsiteY1988" fmla="*/ 496217 h 755236"/>
                <a:gd name="connsiteX1989" fmla="*/ 1084795 w 1591877"/>
                <a:gd name="connsiteY1989" fmla="*/ 496362 h 755236"/>
                <a:gd name="connsiteX1990" fmla="*/ 1084941 w 1591877"/>
                <a:gd name="connsiteY1990" fmla="*/ 496492 h 755236"/>
                <a:gd name="connsiteX1991" fmla="*/ 1085084 w 1591877"/>
                <a:gd name="connsiteY1991" fmla="*/ 496609 h 755236"/>
                <a:gd name="connsiteX1992" fmla="*/ 1085227 w 1591877"/>
                <a:gd name="connsiteY1992" fmla="*/ 496710 h 755236"/>
                <a:gd name="connsiteX1993" fmla="*/ 1085370 w 1591877"/>
                <a:gd name="connsiteY1993" fmla="*/ 496798 h 755236"/>
                <a:gd name="connsiteX1994" fmla="*/ 1085440 w 1591877"/>
                <a:gd name="connsiteY1994" fmla="*/ 496838 h 755236"/>
                <a:gd name="connsiteX1995" fmla="*/ 1085514 w 1591877"/>
                <a:gd name="connsiteY1995" fmla="*/ 496873 h 755236"/>
                <a:gd name="connsiteX1996" fmla="*/ 1085583 w 1591877"/>
                <a:gd name="connsiteY1996" fmla="*/ 496904 h 755236"/>
                <a:gd name="connsiteX1997" fmla="*/ 1085657 w 1591877"/>
                <a:gd name="connsiteY1997" fmla="*/ 496932 h 755236"/>
                <a:gd name="connsiteX1998" fmla="*/ 1085726 w 1591877"/>
                <a:gd name="connsiteY1998" fmla="*/ 496956 h 755236"/>
                <a:gd name="connsiteX1999" fmla="*/ 1085800 w 1591877"/>
                <a:gd name="connsiteY1999" fmla="*/ 496978 h 755236"/>
                <a:gd name="connsiteX2000" fmla="*/ 1085869 w 1591877"/>
                <a:gd name="connsiteY2000" fmla="*/ 496998 h 755236"/>
                <a:gd name="connsiteX2001" fmla="*/ 1085939 w 1591877"/>
                <a:gd name="connsiteY2001" fmla="*/ 497011 h 755236"/>
                <a:gd name="connsiteX2002" fmla="*/ 1086012 w 1591877"/>
                <a:gd name="connsiteY2002" fmla="*/ 497025 h 755236"/>
                <a:gd name="connsiteX2003" fmla="*/ 1086082 w 1591877"/>
                <a:gd name="connsiteY2003" fmla="*/ 497031 h 755236"/>
                <a:gd name="connsiteX2004" fmla="*/ 1086152 w 1591877"/>
                <a:gd name="connsiteY2004" fmla="*/ 497038 h 755236"/>
                <a:gd name="connsiteX2005" fmla="*/ 1086225 w 1591877"/>
                <a:gd name="connsiteY2005" fmla="*/ 497038 h 755236"/>
                <a:gd name="connsiteX2006" fmla="*/ 1086295 w 1591877"/>
                <a:gd name="connsiteY2006" fmla="*/ 497036 h 755236"/>
                <a:gd name="connsiteX2007" fmla="*/ 1086368 w 1591877"/>
                <a:gd name="connsiteY2007" fmla="*/ 497031 h 755236"/>
                <a:gd name="connsiteX2008" fmla="*/ 1086438 w 1591877"/>
                <a:gd name="connsiteY2008" fmla="*/ 497022 h 755236"/>
                <a:gd name="connsiteX2009" fmla="*/ 1086508 w 1591877"/>
                <a:gd name="connsiteY2009" fmla="*/ 497011 h 755236"/>
                <a:gd name="connsiteX2010" fmla="*/ 1086581 w 1591877"/>
                <a:gd name="connsiteY2010" fmla="*/ 496996 h 755236"/>
                <a:gd name="connsiteX2011" fmla="*/ 1086651 w 1591877"/>
                <a:gd name="connsiteY2011" fmla="*/ 496976 h 755236"/>
                <a:gd name="connsiteX2012" fmla="*/ 1086720 w 1591877"/>
                <a:gd name="connsiteY2012" fmla="*/ 496954 h 755236"/>
                <a:gd name="connsiteX2013" fmla="*/ 1086794 w 1591877"/>
                <a:gd name="connsiteY2013" fmla="*/ 496930 h 755236"/>
                <a:gd name="connsiteX2014" fmla="*/ 1086863 w 1591877"/>
                <a:gd name="connsiteY2014" fmla="*/ 496901 h 755236"/>
                <a:gd name="connsiteX2015" fmla="*/ 1086937 w 1591877"/>
                <a:gd name="connsiteY2015" fmla="*/ 496868 h 755236"/>
                <a:gd name="connsiteX2016" fmla="*/ 1087006 w 1591877"/>
                <a:gd name="connsiteY2016" fmla="*/ 496833 h 755236"/>
                <a:gd name="connsiteX2017" fmla="*/ 1087080 w 1591877"/>
                <a:gd name="connsiteY2017" fmla="*/ 496796 h 755236"/>
                <a:gd name="connsiteX2018" fmla="*/ 1087219 w 1591877"/>
                <a:gd name="connsiteY2018" fmla="*/ 496708 h 755236"/>
                <a:gd name="connsiteX2019" fmla="*/ 1087362 w 1591877"/>
                <a:gd name="connsiteY2019" fmla="*/ 496609 h 755236"/>
                <a:gd name="connsiteX2020" fmla="*/ 1087505 w 1591877"/>
                <a:gd name="connsiteY2020" fmla="*/ 496496 h 755236"/>
                <a:gd name="connsiteX2021" fmla="*/ 1087648 w 1591877"/>
                <a:gd name="connsiteY2021" fmla="*/ 496369 h 755236"/>
                <a:gd name="connsiteX2022" fmla="*/ 1087788 w 1591877"/>
                <a:gd name="connsiteY2022" fmla="*/ 496230 h 755236"/>
                <a:gd name="connsiteX2023" fmla="*/ 1087931 w 1591877"/>
                <a:gd name="connsiteY2023" fmla="*/ 496078 h 755236"/>
                <a:gd name="connsiteX2024" fmla="*/ 1088217 w 1591877"/>
                <a:gd name="connsiteY2024" fmla="*/ 495734 h 755236"/>
                <a:gd name="connsiteX2025" fmla="*/ 1088499 w 1591877"/>
                <a:gd name="connsiteY2025" fmla="*/ 495338 h 755236"/>
                <a:gd name="connsiteX2026" fmla="*/ 1088785 w 1591877"/>
                <a:gd name="connsiteY2026" fmla="*/ 494893 h 755236"/>
                <a:gd name="connsiteX2027" fmla="*/ 1089354 w 1591877"/>
                <a:gd name="connsiteY2027" fmla="*/ 493852 h 755236"/>
                <a:gd name="connsiteX2028" fmla="*/ 1089922 w 1591877"/>
                <a:gd name="connsiteY2028" fmla="*/ 492610 h 755236"/>
                <a:gd name="connsiteX2029" fmla="*/ 1090491 w 1591877"/>
                <a:gd name="connsiteY2029" fmla="*/ 491177 h 755236"/>
                <a:gd name="connsiteX2030" fmla="*/ 1091059 w 1591877"/>
                <a:gd name="connsiteY2030" fmla="*/ 489554 h 755236"/>
                <a:gd name="connsiteX2031" fmla="*/ 1091632 w 1591877"/>
                <a:gd name="connsiteY2031" fmla="*/ 487746 h 755236"/>
                <a:gd name="connsiteX2032" fmla="*/ 1092200 w 1591877"/>
                <a:gd name="connsiteY2032" fmla="*/ 485758 h 755236"/>
                <a:gd name="connsiteX2033" fmla="*/ 1092769 w 1591877"/>
                <a:gd name="connsiteY2033" fmla="*/ 483598 h 755236"/>
                <a:gd name="connsiteX2034" fmla="*/ 1093337 w 1591877"/>
                <a:gd name="connsiteY2034" fmla="*/ 481268 h 755236"/>
                <a:gd name="connsiteX2035" fmla="*/ 1094474 w 1591877"/>
                <a:gd name="connsiteY2035" fmla="*/ 476129 h 755236"/>
                <a:gd name="connsiteX2036" fmla="*/ 1095611 w 1591877"/>
                <a:gd name="connsiteY2036" fmla="*/ 470393 h 755236"/>
                <a:gd name="connsiteX2037" fmla="*/ 1096752 w 1591877"/>
                <a:gd name="connsiteY2037" fmla="*/ 464114 h 755236"/>
                <a:gd name="connsiteX2038" fmla="*/ 1097889 w 1591877"/>
                <a:gd name="connsiteY2038" fmla="*/ 457347 h 755236"/>
                <a:gd name="connsiteX2039" fmla="*/ 1099026 w 1591877"/>
                <a:gd name="connsiteY2039" fmla="*/ 450158 h 755236"/>
                <a:gd name="connsiteX2040" fmla="*/ 1100167 w 1591877"/>
                <a:gd name="connsiteY2040" fmla="*/ 442601 h 755236"/>
                <a:gd name="connsiteX2041" fmla="*/ 1101304 w 1591877"/>
                <a:gd name="connsiteY2041" fmla="*/ 434745 h 755236"/>
                <a:gd name="connsiteX2042" fmla="*/ 1103578 w 1591877"/>
                <a:gd name="connsiteY2042" fmla="*/ 418394 h 755236"/>
                <a:gd name="connsiteX2043" fmla="*/ 1108130 w 1591877"/>
                <a:gd name="connsiteY2043" fmla="*/ 384937 h 755236"/>
                <a:gd name="connsiteX2044" fmla="*/ 1110408 w 1591877"/>
                <a:gd name="connsiteY2044" fmla="*/ 368835 h 755236"/>
                <a:gd name="connsiteX2045" fmla="*/ 1111545 w 1591877"/>
                <a:gd name="connsiteY2045" fmla="*/ 361146 h 755236"/>
                <a:gd name="connsiteX2046" fmla="*/ 1112682 w 1591877"/>
                <a:gd name="connsiteY2046" fmla="*/ 353768 h 755236"/>
                <a:gd name="connsiteX2047" fmla="*/ 1113822 w 1591877"/>
                <a:gd name="connsiteY2047" fmla="*/ 346752 h 755236"/>
                <a:gd name="connsiteX2048" fmla="*/ 1114960 w 1591877"/>
                <a:gd name="connsiteY2048" fmla="*/ 340143 h 755236"/>
                <a:gd name="connsiteX2049" fmla="*/ 1116097 w 1591877"/>
                <a:gd name="connsiteY2049" fmla="*/ 333980 h 755236"/>
                <a:gd name="connsiteX2050" fmla="*/ 1117234 w 1591877"/>
                <a:gd name="connsiteY2050" fmla="*/ 328301 h 755236"/>
                <a:gd name="connsiteX2051" fmla="*/ 1118374 w 1591877"/>
                <a:gd name="connsiteY2051" fmla="*/ 323140 h 755236"/>
                <a:gd name="connsiteX2052" fmla="*/ 1119512 w 1591877"/>
                <a:gd name="connsiteY2052" fmla="*/ 318525 h 755236"/>
                <a:gd name="connsiteX2053" fmla="*/ 1120649 w 1591877"/>
                <a:gd name="connsiteY2053" fmla="*/ 314478 h 755236"/>
                <a:gd name="connsiteX2054" fmla="*/ 1121786 w 1591877"/>
                <a:gd name="connsiteY2054" fmla="*/ 311019 h 755236"/>
                <a:gd name="connsiteX2055" fmla="*/ 1122912 w 1591877"/>
                <a:gd name="connsiteY2055" fmla="*/ 308194 h 755236"/>
                <a:gd name="connsiteX2056" fmla="*/ 1123473 w 1591877"/>
                <a:gd name="connsiteY2056" fmla="*/ 307002 h 755236"/>
                <a:gd name="connsiteX2057" fmla="*/ 1124034 w 1591877"/>
                <a:gd name="connsiteY2057" fmla="*/ 305961 h 755236"/>
                <a:gd name="connsiteX2058" fmla="*/ 1124595 w 1591877"/>
                <a:gd name="connsiteY2058" fmla="*/ 305069 h 755236"/>
                <a:gd name="connsiteX2059" fmla="*/ 1124878 w 1591877"/>
                <a:gd name="connsiteY2059" fmla="*/ 304679 h 755236"/>
                <a:gd name="connsiteX2060" fmla="*/ 1125156 w 1591877"/>
                <a:gd name="connsiteY2060" fmla="*/ 304327 h 755236"/>
                <a:gd name="connsiteX2061" fmla="*/ 1125439 w 1591877"/>
                <a:gd name="connsiteY2061" fmla="*/ 304015 h 755236"/>
                <a:gd name="connsiteX2062" fmla="*/ 1125718 w 1591877"/>
                <a:gd name="connsiteY2062" fmla="*/ 303735 h 755236"/>
                <a:gd name="connsiteX2063" fmla="*/ 1126000 w 1591877"/>
                <a:gd name="connsiteY2063" fmla="*/ 303495 h 755236"/>
                <a:gd name="connsiteX2064" fmla="*/ 1126139 w 1591877"/>
                <a:gd name="connsiteY2064" fmla="*/ 303389 h 755236"/>
                <a:gd name="connsiteX2065" fmla="*/ 1126279 w 1591877"/>
                <a:gd name="connsiteY2065" fmla="*/ 303292 h 755236"/>
                <a:gd name="connsiteX2066" fmla="*/ 1126422 w 1591877"/>
                <a:gd name="connsiteY2066" fmla="*/ 303204 h 755236"/>
                <a:gd name="connsiteX2067" fmla="*/ 1126561 w 1591877"/>
                <a:gd name="connsiteY2067" fmla="*/ 303127 h 755236"/>
                <a:gd name="connsiteX2068" fmla="*/ 1126701 w 1591877"/>
                <a:gd name="connsiteY2068" fmla="*/ 303057 h 755236"/>
                <a:gd name="connsiteX2069" fmla="*/ 1126844 w 1591877"/>
                <a:gd name="connsiteY2069" fmla="*/ 302997 h 755236"/>
                <a:gd name="connsiteX2070" fmla="*/ 1126983 w 1591877"/>
                <a:gd name="connsiteY2070" fmla="*/ 302947 h 755236"/>
                <a:gd name="connsiteX2071" fmla="*/ 1127053 w 1591877"/>
                <a:gd name="connsiteY2071" fmla="*/ 302925 h 755236"/>
                <a:gd name="connsiteX2072" fmla="*/ 1127122 w 1591877"/>
                <a:gd name="connsiteY2072" fmla="*/ 302905 h 755236"/>
                <a:gd name="connsiteX2073" fmla="*/ 1127192 w 1591877"/>
                <a:gd name="connsiteY2073" fmla="*/ 302887 h 755236"/>
                <a:gd name="connsiteX2074" fmla="*/ 1127262 w 1591877"/>
                <a:gd name="connsiteY2074" fmla="*/ 302874 h 755236"/>
                <a:gd name="connsiteX2075" fmla="*/ 1127331 w 1591877"/>
                <a:gd name="connsiteY2075" fmla="*/ 302861 h 755236"/>
                <a:gd name="connsiteX2076" fmla="*/ 1127405 w 1591877"/>
                <a:gd name="connsiteY2076" fmla="*/ 302850 h 755236"/>
                <a:gd name="connsiteX2077" fmla="*/ 1127475 w 1591877"/>
                <a:gd name="connsiteY2077" fmla="*/ 302841 h 755236"/>
                <a:gd name="connsiteX2078" fmla="*/ 1127544 w 1591877"/>
                <a:gd name="connsiteY2078" fmla="*/ 302837 h 755236"/>
                <a:gd name="connsiteX2079" fmla="*/ 1127614 w 1591877"/>
                <a:gd name="connsiteY2079" fmla="*/ 302832 h 755236"/>
                <a:gd name="connsiteX2080" fmla="*/ 1127684 w 1591877"/>
                <a:gd name="connsiteY2080" fmla="*/ 302832 h 755236"/>
                <a:gd name="connsiteX2081" fmla="*/ 1127753 w 1591877"/>
                <a:gd name="connsiteY2081" fmla="*/ 302832 h 755236"/>
                <a:gd name="connsiteX2082" fmla="*/ 1127823 w 1591877"/>
                <a:gd name="connsiteY2082" fmla="*/ 302834 h 755236"/>
                <a:gd name="connsiteX2083" fmla="*/ 1127896 w 1591877"/>
                <a:gd name="connsiteY2083" fmla="*/ 302841 h 755236"/>
                <a:gd name="connsiteX2084" fmla="*/ 1127966 w 1591877"/>
                <a:gd name="connsiteY2084" fmla="*/ 302848 h 755236"/>
                <a:gd name="connsiteX2085" fmla="*/ 1128036 w 1591877"/>
                <a:gd name="connsiteY2085" fmla="*/ 302859 h 755236"/>
                <a:gd name="connsiteX2086" fmla="*/ 1128105 w 1591877"/>
                <a:gd name="connsiteY2086" fmla="*/ 302870 h 755236"/>
                <a:gd name="connsiteX2087" fmla="*/ 1128175 w 1591877"/>
                <a:gd name="connsiteY2087" fmla="*/ 302885 h 755236"/>
                <a:gd name="connsiteX2088" fmla="*/ 1128245 w 1591877"/>
                <a:gd name="connsiteY2088" fmla="*/ 302903 h 755236"/>
                <a:gd name="connsiteX2089" fmla="*/ 1128315 w 1591877"/>
                <a:gd name="connsiteY2089" fmla="*/ 302920 h 755236"/>
                <a:gd name="connsiteX2090" fmla="*/ 1128388 w 1591877"/>
                <a:gd name="connsiteY2090" fmla="*/ 302942 h 755236"/>
                <a:gd name="connsiteX2091" fmla="*/ 1128527 w 1591877"/>
                <a:gd name="connsiteY2091" fmla="*/ 302991 h 755236"/>
                <a:gd name="connsiteX2092" fmla="*/ 1128667 w 1591877"/>
                <a:gd name="connsiteY2092" fmla="*/ 303048 h 755236"/>
                <a:gd name="connsiteX2093" fmla="*/ 1128806 w 1591877"/>
                <a:gd name="connsiteY2093" fmla="*/ 303116 h 755236"/>
                <a:gd name="connsiteX2094" fmla="*/ 1128949 w 1591877"/>
                <a:gd name="connsiteY2094" fmla="*/ 303191 h 755236"/>
                <a:gd name="connsiteX2095" fmla="*/ 1129088 w 1591877"/>
                <a:gd name="connsiteY2095" fmla="*/ 303277 h 755236"/>
                <a:gd name="connsiteX2096" fmla="*/ 1129228 w 1591877"/>
                <a:gd name="connsiteY2096" fmla="*/ 303369 h 755236"/>
                <a:gd name="connsiteX2097" fmla="*/ 1129367 w 1591877"/>
                <a:gd name="connsiteY2097" fmla="*/ 303473 h 755236"/>
                <a:gd name="connsiteX2098" fmla="*/ 1129650 w 1591877"/>
                <a:gd name="connsiteY2098" fmla="*/ 303702 h 755236"/>
                <a:gd name="connsiteX2099" fmla="*/ 1129932 w 1591877"/>
                <a:gd name="connsiteY2099" fmla="*/ 303968 h 755236"/>
                <a:gd name="connsiteX2100" fmla="*/ 1130211 w 1591877"/>
                <a:gd name="connsiteY2100" fmla="*/ 304268 h 755236"/>
                <a:gd name="connsiteX2101" fmla="*/ 1130493 w 1591877"/>
                <a:gd name="connsiteY2101" fmla="*/ 304600 h 755236"/>
                <a:gd name="connsiteX2102" fmla="*/ 1130772 w 1591877"/>
                <a:gd name="connsiteY2102" fmla="*/ 304968 h 755236"/>
                <a:gd name="connsiteX2103" fmla="*/ 1131333 w 1591877"/>
                <a:gd name="connsiteY2103" fmla="*/ 305800 h 755236"/>
                <a:gd name="connsiteX2104" fmla="*/ 1131894 w 1591877"/>
                <a:gd name="connsiteY2104" fmla="*/ 306765 h 755236"/>
                <a:gd name="connsiteX2105" fmla="*/ 1133020 w 1591877"/>
                <a:gd name="connsiteY2105" fmla="*/ 309070 h 755236"/>
                <a:gd name="connsiteX2106" fmla="*/ 1134143 w 1591877"/>
                <a:gd name="connsiteY2106" fmla="*/ 311858 h 755236"/>
                <a:gd name="connsiteX2107" fmla="*/ 1135265 w 1591877"/>
                <a:gd name="connsiteY2107" fmla="*/ 315094 h 755236"/>
                <a:gd name="connsiteX2108" fmla="*/ 1136388 w 1591877"/>
                <a:gd name="connsiteY2108" fmla="*/ 318747 h 755236"/>
                <a:gd name="connsiteX2109" fmla="*/ 1137514 w 1591877"/>
                <a:gd name="connsiteY2109" fmla="*/ 322781 h 755236"/>
                <a:gd name="connsiteX2110" fmla="*/ 1138636 w 1591877"/>
                <a:gd name="connsiteY2110" fmla="*/ 327158 h 755236"/>
                <a:gd name="connsiteX2111" fmla="*/ 1139758 w 1591877"/>
                <a:gd name="connsiteY2111" fmla="*/ 331842 h 755236"/>
                <a:gd name="connsiteX2112" fmla="*/ 1142003 w 1591877"/>
                <a:gd name="connsiteY2112" fmla="*/ 341952 h 755236"/>
                <a:gd name="connsiteX2113" fmla="*/ 1144252 w 1591877"/>
                <a:gd name="connsiteY2113" fmla="*/ 352781 h 755236"/>
                <a:gd name="connsiteX2114" fmla="*/ 1148745 w 1591877"/>
                <a:gd name="connsiteY2114" fmla="*/ 375214 h 755236"/>
                <a:gd name="connsiteX2115" fmla="*/ 1150990 w 1591877"/>
                <a:gd name="connsiteY2115" fmla="*/ 386153 h 755236"/>
                <a:gd name="connsiteX2116" fmla="*/ 1153234 w 1591877"/>
                <a:gd name="connsiteY2116" fmla="*/ 396495 h 755236"/>
                <a:gd name="connsiteX2117" fmla="*/ 1155483 w 1591877"/>
                <a:gd name="connsiteY2117" fmla="*/ 405969 h 755236"/>
                <a:gd name="connsiteX2118" fmla="*/ 1157727 w 1591877"/>
                <a:gd name="connsiteY2118" fmla="*/ 414341 h 755236"/>
                <a:gd name="connsiteX2119" fmla="*/ 1158861 w 1591877"/>
                <a:gd name="connsiteY2119" fmla="*/ 418077 h 755236"/>
                <a:gd name="connsiteX2120" fmla="*/ 1159991 w 1591877"/>
                <a:gd name="connsiteY2120" fmla="*/ 421461 h 755236"/>
                <a:gd name="connsiteX2121" fmla="*/ 1161124 w 1591877"/>
                <a:gd name="connsiteY2121" fmla="*/ 424482 h 755236"/>
                <a:gd name="connsiteX2122" fmla="*/ 1162254 w 1591877"/>
                <a:gd name="connsiteY2122" fmla="*/ 427120 h 755236"/>
                <a:gd name="connsiteX2123" fmla="*/ 1163387 w 1591877"/>
                <a:gd name="connsiteY2123" fmla="*/ 429368 h 755236"/>
                <a:gd name="connsiteX2124" fmla="*/ 1163952 w 1591877"/>
                <a:gd name="connsiteY2124" fmla="*/ 430342 h 755236"/>
                <a:gd name="connsiteX2125" fmla="*/ 1164517 w 1591877"/>
                <a:gd name="connsiteY2125" fmla="*/ 431216 h 755236"/>
                <a:gd name="connsiteX2126" fmla="*/ 1165082 w 1591877"/>
                <a:gd name="connsiteY2126" fmla="*/ 431988 h 755236"/>
                <a:gd name="connsiteX2127" fmla="*/ 1165650 w 1591877"/>
                <a:gd name="connsiteY2127" fmla="*/ 432660 h 755236"/>
                <a:gd name="connsiteX2128" fmla="*/ 1165933 w 1591877"/>
                <a:gd name="connsiteY2128" fmla="*/ 432957 h 755236"/>
                <a:gd name="connsiteX2129" fmla="*/ 1166215 w 1591877"/>
                <a:gd name="connsiteY2129" fmla="*/ 433230 h 755236"/>
                <a:gd name="connsiteX2130" fmla="*/ 1166498 w 1591877"/>
                <a:gd name="connsiteY2130" fmla="*/ 433477 h 755236"/>
                <a:gd name="connsiteX2131" fmla="*/ 1166780 w 1591877"/>
                <a:gd name="connsiteY2131" fmla="*/ 433699 h 755236"/>
                <a:gd name="connsiteX2132" fmla="*/ 1167062 w 1591877"/>
                <a:gd name="connsiteY2132" fmla="*/ 433895 h 755236"/>
                <a:gd name="connsiteX2133" fmla="*/ 1167345 w 1591877"/>
                <a:gd name="connsiteY2133" fmla="*/ 434067 h 755236"/>
                <a:gd name="connsiteX2134" fmla="*/ 1167488 w 1591877"/>
                <a:gd name="connsiteY2134" fmla="*/ 434144 h 755236"/>
                <a:gd name="connsiteX2135" fmla="*/ 1167631 w 1591877"/>
                <a:gd name="connsiteY2135" fmla="*/ 434212 h 755236"/>
                <a:gd name="connsiteX2136" fmla="*/ 1167770 w 1591877"/>
                <a:gd name="connsiteY2136" fmla="*/ 434276 h 755236"/>
                <a:gd name="connsiteX2137" fmla="*/ 1167913 w 1591877"/>
                <a:gd name="connsiteY2137" fmla="*/ 434336 h 755236"/>
                <a:gd name="connsiteX2138" fmla="*/ 1168053 w 1591877"/>
                <a:gd name="connsiteY2138" fmla="*/ 434386 h 755236"/>
                <a:gd name="connsiteX2139" fmla="*/ 1168196 w 1591877"/>
                <a:gd name="connsiteY2139" fmla="*/ 434430 h 755236"/>
                <a:gd name="connsiteX2140" fmla="*/ 1168335 w 1591877"/>
                <a:gd name="connsiteY2140" fmla="*/ 434470 h 755236"/>
                <a:gd name="connsiteX2141" fmla="*/ 1168478 w 1591877"/>
                <a:gd name="connsiteY2141" fmla="*/ 434503 h 755236"/>
                <a:gd name="connsiteX2142" fmla="*/ 1168618 w 1591877"/>
                <a:gd name="connsiteY2142" fmla="*/ 434529 h 755236"/>
                <a:gd name="connsiteX2143" fmla="*/ 1168761 w 1591877"/>
                <a:gd name="connsiteY2143" fmla="*/ 434549 h 755236"/>
                <a:gd name="connsiteX2144" fmla="*/ 1168904 w 1591877"/>
                <a:gd name="connsiteY2144" fmla="*/ 434565 h 755236"/>
                <a:gd name="connsiteX2145" fmla="*/ 1169043 w 1591877"/>
                <a:gd name="connsiteY2145" fmla="*/ 434573 h 755236"/>
                <a:gd name="connsiteX2146" fmla="*/ 1169186 w 1591877"/>
                <a:gd name="connsiteY2146" fmla="*/ 434573 h 755236"/>
                <a:gd name="connsiteX2147" fmla="*/ 1169326 w 1591877"/>
                <a:gd name="connsiteY2147" fmla="*/ 434571 h 755236"/>
                <a:gd name="connsiteX2148" fmla="*/ 1169469 w 1591877"/>
                <a:gd name="connsiteY2148" fmla="*/ 434560 h 755236"/>
                <a:gd name="connsiteX2149" fmla="*/ 1169608 w 1591877"/>
                <a:gd name="connsiteY2149" fmla="*/ 434545 h 755236"/>
                <a:gd name="connsiteX2150" fmla="*/ 1169751 w 1591877"/>
                <a:gd name="connsiteY2150" fmla="*/ 434523 h 755236"/>
                <a:gd name="connsiteX2151" fmla="*/ 1169894 w 1591877"/>
                <a:gd name="connsiteY2151" fmla="*/ 434494 h 755236"/>
                <a:gd name="connsiteX2152" fmla="*/ 1170033 w 1591877"/>
                <a:gd name="connsiteY2152" fmla="*/ 434459 h 755236"/>
                <a:gd name="connsiteX2153" fmla="*/ 1170176 w 1591877"/>
                <a:gd name="connsiteY2153" fmla="*/ 434419 h 755236"/>
                <a:gd name="connsiteX2154" fmla="*/ 1170316 w 1591877"/>
                <a:gd name="connsiteY2154" fmla="*/ 434373 h 755236"/>
                <a:gd name="connsiteX2155" fmla="*/ 1170459 w 1591877"/>
                <a:gd name="connsiteY2155" fmla="*/ 434322 h 755236"/>
                <a:gd name="connsiteX2156" fmla="*/ 1170598 w 1591877"/>
                <a:gd name="connsiteY2156" fmla="*/ 434263 h 755236"/>
                <a:gd name="connsiteX2157" fmla="*/ 1170741 w 1591877"/>
                <a:gd name="connsiteY2157" fmla="*/ 434199 h 755236"/>
                <a:gd name="connsiteX2158" fmla="*/ 1171024 w 1591877"/>
                <a:gd name="connsiteY2158" fmla="*/ 434054 h 755236"/>
                <a:gd name="connsiteX2159" fmla="*/ 1171306 w 1591877"/>
                <a:gd name="connsiteY2159" fmla="*/ 433886 h 755236"/>
                <a:gd name="connsiteX2160" fmla="*/ 1171589 w 1591877"/>
                <a:gd name="connsiteY2160" fmla="*/ 433695 h 755236"/>
                <a:gd name="connsiteX2161" fmla="*/ 1171871 w 1591877"/>
                <a:gd name="connsiteY2161" fmla="*/ 433481 h 755236"/>
                <a:gd name="connsiteX2162" fmla="*/ 1172153 w 1591877"/>
                <a:gd name="connsiteY2162" fmla="*/ 433244 h 755236"/>
                <a:gd name="connsiteX2163" fmla="*/ 1172440 w 1591877"/>
                <a:gd name="connsiteY2163" fmla="*/ 432986 h 755236"/>
                <a:gd name="connsiteX2164" fmla="*/ 1173004 w 1591877"/>
                <a:gd name="connsiteY2164" fmla="*/ 432402 h 755236"/>
                <a:gd name="connsiteX2165" fmla="*/ 1173569 w 1591877"/>
                <a:gd name="connsiteY2165" fmla="*/ 431733 h 755236"/>
                <a:gd name="connsiteX2166" fmla="*/ 1174134 w 1591877"/>
                <a:gd name="connsiteY2166" fmla="*/ 430980 h 755236"/>
                <a:gd name="connsiteX2167" fmla="*/ 1174699 w 1591877"/>
                <a:gd name="connsiteY2167" fmla="*/ 430146 h 755236"/>
                <a:gd name="connsiteX2168" fmla="*/ 1175832 w 1591877"/>
                <a:gd name="connsiteY2168" fmla="*/ 428243 h 755236"/>
                <a:gd name="connsiteX2169" fmla="*/ 1176962 w 1591877"/>
                <a:gd name="connsiteY2169" fmla="*/ 426048 h 755236"/>
                <a:gd name="connsiteX2170" fmla="*/ 1178095 w 1591877"/>
                <a:gd name="connsiteY2170" fmla="*/ 423584 h 755236"/>
                <a:gd name="connsiteX2171" fmla="*/ 1180359 w 1591877"/>
                <a:gd name="connsiteY2171" fmla="*/ 417947 h 755236"/>
                <a:gd name="connsiteX2172" fmla="*/ 1182622 w 1591877"/>
                <a:gd name="connsiteY2172" fmla="*/ 411546 h 755236"/>
                <a:gd name="connsiteX2173" fmla="*/ 1184885 w 1591877"/>
                <a:gd name="connsiteY2173" fmla="*/ 404604 h 755236"/>
                <a:gd name="connsiteX2174" fmla="*/ 1189411 w 1591877"/>
                <a:gd name="connsiteY2174" fmla="*/ 390015 h 755236"/>
                <a:gd name="connsiteX2175" fmla="*/ 1193937 w 1591877"/>
                <a:gd name="connsiteY2175" fmla="*/ 375958 h 755236"/>
                <a:gd name="connsiteX2176" fmla="*/ 1196197 w 1591877"/>
                <a:gd name="connsiteY2176" fmla="*/ 369632 h 755236"/>
                <a:gd name="connsiteX2177" fmla="*/ 1198456 w 1591877"/>
                <a:gd name="connsiteY2177" fmla="*/ 363991 h 755236"/>
                <a:gd name="connsiteX2178" fmla="*/ 1200716 w 1591877"/>
                <a:gd name="connsiteY2178" fmla="*/ 359162 h 755236"/>
                <a:gd name="connsiteX2179" fmla="*/ 1201845 w 1591877"/>
                <a:gd name="connsiteY2179" fmla="*/ 357086 h 755236"/>
                <a:gd name="connsiteX2180" fmla="*/ 1202975 w 1591877"/>
                <a:gd name="connsiteY2180" fmla="*/ 355249 h 755236"/>
                <a:gd name="connsiteX2181" fmla="*/ 1204105 w 1591877"/>
                <a:gd name="connsiteY2181" fmla="*/ 353658 h 755236"/>
                <a:gd name="connsiteX2182" fmla="*/ 1204670 w 1591877"/>
                <a:gd name="connsiteY2182" fmla="*/ 352955 h 755236"/>
                <a:gd name="connsiteX2183" fmla="*/ 1205234 w 1591877"/>
                <a:gd name="connsiteY2183" fmla="*/ 352317 h 755236"/>
                <a:gd name="connsiteX2184" fmla="*/ 1205799 w 1591877"/>
                <a:gd name="connsiteY2184" fmla="*/ 351744 h 755236"/>
                <a:gd name="connsiteX2185" fmla="*/ 1206364 w 1591877"/>
                <a:gd name="connsiteY2185" fmla="*/ 351233 h 755236"/>
                <a:gd name="connsiteX2186" fmla="*/ 1206929 w 1591877"/>
                <a:gd name="connsiteY2186" fmla="*/ 350786 h 755236"/>
                <a:gd name="connsiteX2187" fmla="*/ 1207212 w 1591877"/>
                <a:gd name="connsiteY2187" fmla="*/ 350586 h 755236"/>
                <a:gd name="connsiteX2188" fmla="*/ 1207494 w 1591877"/>
                <a:gd name="connsiteY2188" fmla="*/ 350403 h 755236"/>
                <a:gd name="connsiteX2189" fmla="*/ 1207776 w 1591877"/>
                <a:gd name="connsiteY2189" fmla="*/ 350236 h 755236"/>
                <a:gd name="connsiteX2190" fmla="*/ 1208059 w 1591877"/>
                <a:gd name="connsiteY2190" fmla="*/ 350086 h 755236"/>
                <a:gd name="connsiteX2191" fmla="*/ 1208341 w 1591877"/>
                <a:gd name="connsiteY2191" fmla="*/ 349952 h 755236"/>
                <a:gd name="connsiteX2192" fmla="*/ 1208624 w 1591877"/>
                <a:gd name="connsiteY2192" fmla="*/ 349831 h 755236"/>
                <a:gd name="connsiteX2193" fmla="*/ 1208906 w 1591877"/>
                <a:gd name="connsiteY2193" fmla="*/ 349727 h 755236"/>
                <a:gd name="connsiteX2194" fmla="*/ 1209188 w 1591877"/>
                <a:gd name="connsiteY2194" fmla="*/ 349641 h 755236"/>
                <a:gd name="connsiteX2195" fmla="*/ 1209471 w 1591877"/>
                <a:gd name="connsiteY2195" fmla="*/ 349569 h 755236"/>
                <a:gd name="connsiteX2196" fmla="*/ 1209753 w 1591877"/>
                <a:gd name="connsiteY2196" fmla="*/ 349514 h 755236"/>
                <a:gd name="connsiteX2197" fmla="*/ 1209893 w 1591877"/>
                <a:gd name="connsiteY2197" fmla="*/ 349492 h 755236"/>
                <a:gd name="connsiteX2198" fmla="*/ 1210036 w 1591877"/>
                <a:gd name="connsiteY2198" fmla="*/ 349472 h 755236"/>
                <a:gd name="connsiteX2199" fmla="*/ 1210175 w 1591877"/>
                <a:gd name="connsiteY2199" fmla="*/ 349459 h 755236"/>
                <a:gd name="connsiteX2200" fmla="*/ 1210318 w 1591877"/>
                <a:gd name="connsiteY2200" fmla="*/ 349448 h 755236"/>
                <a:gd name="connsiteX2201" fmla="*/ 1210458 w 1591877"/>
                <a:gd name="connsiteY2201" fmla="*/ 349441 h 755236"/>
                <a:gd name="connsiteX2202" fmla="*/ 1210601 w 1591877"/>
                <a:gd name="connsiteY2202" fmla="*/ 349439 h 755236"/>
                <a:gd name="connsiteX2203" fmla="*/ 1210740 w 1591877"/>
                <a:gd name="connsiteY2203" fmla="*/ 349439 h 755236"/>
                <a:gd name="connsiteX2204" fmla="*/ 1210883 w 1591877"/>
                <a:gd name="connsiteY2204" fmla="*/ 349443 h 755236"/>
                <a:gd name="connsiteX2205" fmla="*/ 1211022 w 1591877"/>
                <a:gd name="connsiteY2205" fmla="*/ 349452 h 755236"/>
                <a:gd name="connsiteX2206" fmla="*/ 1211165 w 1591877"/>
                <a:gd name="connsiteY2206" fmla="*/ 349465 h 755236"/>
                <a:gd name="connsiteX2207" fmla="*/ 1211448 w 1591877"/>
                <a:gd name="connsiteY2207" fmla="*/ 349500 h 755236"/>
                <a:gd name="connsiteX2208" fmla="*/ 1211730 w 1591877"/>
                <a:gd name="connsiteY2208" fmla="*/ 349551 h 755236"/>
                <a:gd name="connsiteX2209" fmla="*/ 1212013 w 1591877"/>
                <a:gd name="connsiteY2209" fmla="*/ 349617 h 755236"/>
                <a:gd name="connsiteX2210" fmla="*/ 1212295 w 1591877"/>
                <a:gd name="connsiteY2210" fmla="*/ 349699 h 755236"/>
                <a:gd name="connsiteX2211" fmla="*/ 1212578 w 1591877"/>
                <a:gd name="connsiteY2211" fmla="*/ 349793 h 755236"/>
                <a:gd name="connsiteX2212" fmla="*/ 1212860 w 1591877"/>
                <a:gd name="connsiteY2212" fmla="*/ 349903 h 755236"/>
                <a:gd name="connsiteX2213" fmla="*/ 1213142 w 1591877"/>
                <a:gd name="connsiteY2213" fmla="*/ 350027 h 755236"/>
                <a:gd name="connsiteX2214" fmla="*/ 1213425 w 1591877"/>
                <a:gd name="connsiteY2214" fmla="*/ 350165 h 755236"/>
                <a:gd name="connsiteX2215" fmla="*/ 1213707 w 1591877"/>
                <a:gd name="connsiteY2215" fmla="*/ 350317 h 755236"/>
                <a:gd name="connsiteX2216" fmla="*/ 1214272 w 1591877"/>
                <a:gd name="connsiteY2216" fmla="*/ 350663 h 755236"/>
                <a:gd name="connsiteX2217" fmla="*/ 1214837 w 1591877"/>
                <a:gd name="connsiteY2217" fmla="*/ 351064 h 755236"/>
                <a:gd name="connsiteX2218" fmla="*/ 1215402 w 1591877"/>
                <a:gd name="connsiteY2218" fmla="*/ 351515 h 755236"/>
                <a:gd name="connsiteX2219" fmla="*/ 1215967 w 1591877"/>
                <a:gd name="connsiteY2219" fmla="*/ 352019 h 755236"/>
                <a:gd name="connsiteX2220" fmla="*/ 1216532 w 1591877"/>
                <a:gd name="connsiteY2220" fmla="*/ 352572 h 755236"/>
                <a:gd name="connsiteX2221" fmla="*/ 1217661 w 1591877"/>
                <a:gd name="connsiteY2221" fmla="*/ 353818 h 755236"/>
                <a:gd name="connsiteX2222" fmla="*/ 1218791 w 1591877"/>
                <a:gd name="connsiteY2222" fmla="*/ 355241 h 755236"/>
                <a:gd name="connsiteX2223" fmla="*/ 1221050 w 1591877"/>
                <a:gd name="connsiteY2223" fmla="*/ 358552 h 755236"/>
                <a:gd name="connsiteX2224" fmla="*/ 1223310 w 1591877"/>
                <a:gd name="connsiteY2224" fmla="*/ 362377 h 755236"/>
                <a:gd name="connsiteX2225" fmla="*/ 1225569 w 1591877"/>
                <a:gd name="connsiteY2225" fmla="*/ 366574 h 755236"/>
                <a:gd name="connsiteX2226" fmla="*/ 1230088 w 1591877"/>
                <a:gd name="connsiteY2226" fmla="*/ 375513 h 755236"/>
                <a:gd name="connsiteX2227" fmla="*/ 1234937 w 1591877"/>
                <a:gd name="connsiteY2227" fmla="*/ 384878 h 755236"/>
                <a:gd name="connsiteX2228" fmla="*/ 1237365 w 1591877"/>
                <a:gd name="connsiteY2228" fmla="*/ 389096 h 755236"/>
                <a:gd name="connsiteX2229" fmla="*/ 1239790 w 1591877"/>
                <a:gd name="connsiteY2229" fmla="*/ 392837 h 755236"/>
                <a:gd name="connsiteX2230" fmla="*/ 1241004 w 1591877"/>
                <a:gd name="connsiteY2230" fmla="*/ 394498 h 755236"/>
                <a:gd name="connsiteX2231" fmla="*/ 1242218 w 1591877"/>
                <a:gd name="connsiteY2231" fmla="*/ 396004 h 755236"/>
                <a:gd name="connsiteX2232" fmla="*/ 1243432 w 1591877"/>
                <a:gd name="connsiteY2232" fmla="*/ 397347 h 755236"/>
                <a:gd name="connsiteX2233" fmla="*/ 1244643 w 1591877"/>
                <a:gd name="connsiteY2233" fmla="*/ 398520 h 755236"/>
                <a:gd name="connsiteX2234" fmla="*/ 1245251 w 1591877"/>
                <a:gd name="connsiteY2234" fmla="*/ 399042 h 755236"/>
                <a:gd name="connsiteX2235" fmla="*/ 1245857 w 1591877"/>
                <a:gd name="connsiteY2235" fmla="*/ 399520 h 755236"/>
                <a:gd name="connsiteX2236" fmla="*/ 1246462 w 1591877"/>
                <a:gd name="connsiteY2236" fmla="*/ 399952 h 755236"/>
                <a:gd name="connsiteX2237" fmla="*/ 1247071 w 1591877"/>
                <a:gd name="connsiteY2237" fmla="*/ 400341 h 755236"/>
                <a:gd name="connsiteX2238" fmla="*/ 1247676 w 1591877"/>
                <a:gd name="connsiteY2238" fmla="*/ 400685 h 755236"/>
                <a:gd name="connsiteX2239" fmla="*/ 1248281 w 1591877"/>
                <a:gd name="connsiteY2239" fmla="*/ 400984 h 755236"/>
                <a:gd name="connsiteX2240" fmla="*/ 1248890 w 1591877"/>
                <a:gd name="connsiteY2240" fmla="*/ 401240 h 755236"/>
                <a:gd name="connsiteX2241" fmla="*/ 1249194 w 1591877"/>
                <a:gd name="connsiteY2241" fmla="*/ 401350 h 755236"/>
                <a:gd name="connsiteX2242" fmla="*/ 1249495 w 1591877"/>
                <a:gd name="connsiteY2242" fmla="*/ 401449 h 755236"/>
                <a:gd name="connsiteX2243" fmla="*/ 1249800 w 1591877"/>
                <a:gd name="connsiteY2243" fmla="*/ 401537 h 755236"/>
                <a:gd name="connsiteX2244" fmla="*/ 1250104 w 1591877"/>
                <a:gd name="connsiteY2244" fmla="*/ 401614 h 755236"/>
                <a:gd name="connsiteX2245" fmla="*/ 1250405 w 1591877"/>
                <a:gd name="connsiteY2245" fmla="*/ 401680 h 755236"/>
                <a:gd name="connsiteX2246" fmla="*/ 1250709 w 1591877"/>
                <a:gd name="connsiteY2246" fmla="*/ 401735 h 755236"/>
                <a:gd name="connsiteX2247" fmla="*/ 1251014 w 1591877"/>
                <a:gd name="connsiteY2247" fmla="*/ 401779 h 755236"/>
                <a:gd name="connsiteX2248" fmla="*/ 1251315 w 1591877"/>
                <a:gd name="connsiteY2248" fmla="*/ 401812 h 755236"/>
                <a:gd name="connsiteX2249" fmla="*/ 1251619 w 1591877"/>
                <a:gd name="connsiteY2249" fmla="*/ 401836 h 755236"/>
                <a:gd name="connsiteX2250" fmla="*/ 1251923 w 1591877"/>
                <a:gd name="connsiteY2250" fmla="*/ 401847 h 755236"/>
                <a:gd name="connsiteX2251" fmla="*/ 1252224 w 1591877"/>
                <a:gd name="connsiteY2251" fmla="*/ 401850 h 755236"/>
                <a:gd name="connsiteX2252" fmla="*/ 1252529 w 1591877"/>
                <a:gd name="connsiteY2252" fmla="*/ 401839 h 755236"/>
                <a:gd name="connsiteX2253" fmla="*/ 1252833 w 1591877"/>
                <a:gd name="connsiteY2253" fmla="*/ 401819 h 755236"/>
                <a:gd name="connsiteX2254" fmla="*/ 1253134 w 1591877"/>
                <a:gd name="connsiteY2254" fmla="*/ 401788 h 755236"/>
                <a:gd name="connsiteX2255" fmla="*/ 1253438 w 1591877"/>
                <a:gd name="connsiteY2255" fmla="*/ 401748 h 755236"/>
                <a:gd name="connsiteX2256" fmla="*/ 1253743 w 1591877"/>
                <a:gd name="connsiteY2256" fmla="*/ 401698 h 755236"/>
                <a:gd name="connsiteX2257" fmla="*/ 1254043 w 1591877"/>
                <a:gd name="connsiteY2257" fmla="*/ 401636 h 755236"/>
                <a:gd name="connsiteX2258" fmla="*/ 1254348 w 1591877"/>
                <a:gd name="connsiteY2258" fmla="*/ 401565 h 755236"/>
                <a:gd name="connsiteX2259" fmla="*/ 1254652 w 1591877"/>
                <a:gd name="connsiteY2259" fmla="*/ 401486 h 755236"/>
                <a:gd name="connsiteX2260" fmla="*/ 1254953 w 1591877"/>
                <a:gd name="connsiteY2260" fmla="*/ 401396 h 755236"/>
                <a:gd name="connsiteX2261" fmla="*/ 1255562 w 1591877"/>
                <a:gd name="connsiteY2261" fmla="*/ 401187 h 755236"/>
                <a:gd name="connsiteX2262" fmla="*/ 1256167 w 1591877"/>
                <a:gd name="connsiteY2262" fmla="*/ 400940 h 755236"/>
                <a:gd name="connsiteX2263" fmla="*/ 1256772 w 1591877"/>
                <a:gd name="connsiteY2263" fmla="*/ 400656 h 755236"/>
                <a:gd name="connsiteX2264" fmla="*/ 1257381 w 1591877"/>
                <a:gd name="connsiteY2264" fmla="*/ 400339 h 755236"/>
                <a:gd name="connsiteX2265" fmla="*/ 1257986 w 1591877"/>
                <a:gd name="connsiteY2265" fmla="*/ 399987 h 755236"/>
                <a:gd name="connsiteX2266" fmla="*/ 1258595 w 1591877"/>
                <a:gd name="connsiteY2266" fmla="*/ 399604 h 755236"/>
                <a:gd name="connsiteX2267" fmla="*/ 1259201 w 1591877"/>
                <a:gd name="connsiteY2267" fmla="*/ 399187 h 755236"/>
                <a:gd name="connsiteX2268" fmla="*/ 1260415 w 1591877"/>
                <a:gd name="connsiteY2268" fmla="*/ 398269 h 755236"/>
                <a:gd name="connsiteX2269" fmla="*/ 1261625 w 1591877"/>
                <a:gd name="connsiteY2269" fmla="*/ 397243 h 755236"/>
                <a:gd name="connsiteX2270" fmla="*/ 1264053 w 1591877"/>
                <a:gd name="connsiteY2270" fmla="*/ 394918 h 755236"/>
                <a:gd name="connsiteX2271" fmla="*/ 1266478 w 1591877"/>
                <a:gd name="connsiteY2271" fmla="*/ 392313 h 755236"/>
                <a:gd name="connsiteX2272" fmla="*/ 1268906 w 1591877"/>
                <a:gd name="connsiteY2272" fmla="*/ 389537 h 755236"/>
                <a:gd name="connsiteX2273" fmla="*/ 1273098 w 1591877"/>
                <a:gd name="connsiteY2273" fmla="*/ 384633 h 755236"/>
                <a:gd name="connsiteX2274" fmla="*/ 1277291 w 1591877"/>
                <a:gd name="connsiteY2274" fmla="*/ 380027 h 755236"/>
                <a:gd name="connsiteX2275" fmla="*/ 1279385 w 1591877"/>
                <a:gd name="connsiteY2275" fmla="*/ 377970 h 755236"/>
                <a:gd name="connsiteX2276" fmla="*/ 1281483 w 1591877"/>
                <a:gd name="connsiteY2276" fmla="*/ 376136 h 755236"/>
                <a:gd name="connsiteX2277" fmla="*/ 1282532 w 1591877"/>
                <a:gd name="connsiteY2277" fmla="*/ 375313 h 755236"/>
                <a:gd name="connsiteX2278" fmla="*/ 1283578 w 1591877"/>
                <a:gd name="connsiteY2278" fmla="*/ 374558 h 755236"/>
                <a:gd name="connsiteX2279" fmla="*/ 1284627 w 1591877"/>
                <a:gd name="connsiteY2279" fmla="*/ 373875 h 755236"/>
                <a:gd name="connsiteX2280" fmla="*/ 1285676 w 1591877"/>
                <a:gd name="connsiteY2280" fmla="*/ 373263 h 755236"/>
                <a:gd name="connsiteX2281" fmla="*/ 1286725 w 1591877"/>
                <a:gd name="connsiteY2281" fmla="*/ 372728 h 755236"/>
                <a:gd name="connsiteX2282" fmla="*/ 1287770 w 1591877"/>
                <a:gd name="connsiteY2282" fmla="*/ 372268 h 755236"/>
                <a:gd name="connsiteX2283" fmla="*/ 1288294 w 1591877"/>
                <a:gd name="connsiteY2283" fmla="*/ 372067 h 755236"/>
                <a:gd name="connsiteX2284" fmla="*/ 1288819 w 1591877"/>
                <a:gd name="connsiteY2284" fmla="*/ 371884 h 755236"/>
                <a:gd name="connsiteX2285" fmla="*/ 1289344 w 1591877"/>
                <a:gd name="connsiteY2285" fmla="*/ 371724 h 755236"/>
                <a:gd name="connsiteX2286" fmla="*/ 1289868 w 1591877"/>
                <a:gd name="connsiteY2286" fmla="*/ 371581 h 755236"/>
                <a:gd name="connsiteX2287" fmla="*/ 1290393 w 1591877"/>
                <a:gd name="connsiteY2287" fmla="*/ 371457 h 755236"/>
                <a:gd name="connsiteX2288" fmla="*/ 1290917 w 1591877"/>
                <a:gd name="connsiteY2288" fmla="*/ 371352 h 755236"/>
                <a:gd name="connsiteX2289" fmla="*/ 1291442 w 1591877"/>
                <a:gd name="connsiteY2289" fmla="*/ 371266 h 755236"/>
                <a:gd name="connsiteX2290" fmla="*/ 1291962 w 1591877"/>
                <a:gd name="connsiteY2290" fmla="*/ 371200 h 755236"/>
                <a:gd name="connsiteX2291" fmla="*/ 1292487 w 1591877"/>
                <a:gd name="connsiteY2291" fmla="*/ 371153 h 755236"/>
                <a:gd name="connsiteX2292" fmla="*/ 1293011 w 1591877"/>
                <a:gd name="connsiteY2292" fmla="*/ 371123 h 755236"/>
                <a:gd name="connsiteX2293" fmla="*/ 1293536 w 1591877"/>
                <a:gd name="connsiteY2293" fmla="*/ 371114 h 755236"/>
                <a:gd name="connsiteX2294" fmla="*/ 1294060 w 1591877"/>
                <a:gd name="connsiteY2294" fmla="*/ 371120 h 755236"/>
                <a:gd name="connsiteX2295" fmla="*/ 1294585 w 1591877"/>
                <a:gd name="connsiteY2295" fmla="*/ 371145 h 755236"/>
                <a:gd name="connsiteX2296" fmla="*/ 1295109 w 1591877"/>
                <a:gd name="connsiteY2296" fmla="*/ 371189 h 755236"/>
                <a:gd name="connsiteX2297" fmla="*/ 1295630 w 1591877"/>
                <a:gd name="connsiteY2297" fmla="*/ 371248 h 755236"/>
                <a:gd name="connsiteX2298" fmla="*/ 1296155 w 1591877"/>
                <a:gd name="connsiteY2298" fmla="*/ 371325 h 755236"/>
                <a:gd name="connsiteX2299" fmla="*/ 1296679 w 1591877"/>
                <a:gd name="connsiteY2299" fmla="*/ 371418 h 755236"/>
                <a:gd name="connsiteX2300" fmla="*/ 1297204 w 1591877"/>
                <a:gd name="connsiteY2300" fmla="*/ 371528 h 755236"/>
                <a:gd name="connsiteX2301" fmla="*/ 1297728 w 1591877"/>
                <a:gd name="connsiteY2301" fmla="*/ 371653 h 755236"/>
                <a:gd name="connsiteX2302" fmla="*/ 1298253 w 1591877"/>
                <a:gd name="connsiteY2302" fmla="*/ 371794 h 755236"/>
                <a:gd name="connsiteX2303" fmla="*/ 1299302 w 1591877"/>
                <a:gd name="connsiteY2303" fmla="*/ 372118 h 755236"/>
                <a:gd name="connsiteX2304" fmla="*/ 1300347 w 1591877"/>
                <a:gd name="connsiteY2304" fmla="*/ 372497 h 755236"/>
                <a:gd name="connsiteX2305" fmla="*/ 1301396 w 1591877"/>
                <a:gd name="connsiteY2305" fmla="*/ 372928 h 755236"/>
                <a:gd name="connsiteX2306" fmla="*/ 1302445 w 1591877"/>
                <a:gd name="connsiteY2306" fmla="*/ 373406 h 755236"/>
                <a:gd name="connsiteX2307" fmla="*/ 1304598 w 1591877"/>
                <a:gd name="connsiteY2307" fmla="*/ 374516 h 755236"/>
                <a:gd name="connsiteX2308" fmla="*/ 1306755 w 1591877"/>
                <a:gd name="connsiteY2308" fmla="*/ 375766 h 755236"/>
                <a:gd name="connsiteX2309" fmla="*/ 1311061 w 1591877"/>
                <a:gd name="connsiteY2309" fmla="*/ 378512 h 755236"/>
                <a:gd name="connsiteX2310" fmla="*/ 1315371 w 1591877"/>
                <a:gd name="connsiteY2310" fmla="*/ 381315 h 755236"/>
                <a:gd name="connsiteX2311" fmla="*/ 1317528 w 1591877"/>
                <a:gd name="connsiteY2311" fmla="*/ 382645 h 755236"/>
                <a:gd name="connsiteX2312" fmla="*/ 1319681 w 1591877"/>
                <a:gd name="connsiteY2312" fmla="*/ 383880 h 755236"/>
                <a:gd name="connsiteX2313" fmla="*/ 1321838 w 1591877"/>
                <a:gd name="connsiteY2313" fmla="*/ 384997 h 755236"/>
                <a:gd name="connsiteX2314" fmla="*/ 1323991 w 1591877"/>
                <a:gd name="connsiteY2314" fmla="*/ 385970 h 755236"/>
                <a:gd name="connsiteX2315" fmla="*/ 1325069 w 1591877"/>
                <a:gd name="connsiteY2315" fmla="*/ 386399 h 755236"/>
                <a:gd name="connsiteX2316" fmla="*/ 1326144 w 1591877"/>
                <a:gd name="connsiteY2316" fmla="*/ 386784 h 755236"/>
                <a:gd name="connsiteX2317" fmla="*/ 1327222 w 1591877"/>
                <a:gd name="connsiteY2317" fmla="*/ 387128 h 755236"/>
                <a:gd name="connsiteX2318" fmla="*/ 1328301 w 1591877"/>
                <a:gd name="connsiteY2318" fmla="*/ 387425 h 755236"/>
                <a:gd name="connsiteX2319" fmla="*/ 1329375 w 1591877"/>
                <a:gd name="connsiteY2319" fmla="*/ 387681 h 755236"/>
                <a:gd name="connsiteX2320" fmla="*/ 1330454 w 1591877"/>
                <a:gd name="connsiteY2320" fmla="*/ 387890 h 755236"/>
                <a:gd name="connsiteX2321" fmla="*/ 1331532 w 1591877"/>
                <a:gd name="connsiteY2321" fmla="*/ 388055 h 755236"/>
                <a:gd name="connsiteX2322" fmla="*/ 1332610 w 1591877"/>
                <a:gd name="connsiteY2322" fmla="*/ 388174 h 755236"/>
                <a:gd name="connsiteX2323" fmla="*/ 1333685 w 1591877"/>
                <a:gd name="connsiteY2323" fmla="*/ 388249 h 755236"/>
                <a:gd name="connsiteX2324" fmla="*/ 1334763 w 1591877"/>
                <a:gd name="connsiteY2324" fmla="*/ 388282 h 755236"/>
                <a:gd name="connsiteX2325" fmla="*/ 1335842 w 1591877"/>
                <a:gd name="connsiteY2325" fmla="*/ 388273 h 755236"/>
                <a:gd name="connsiteX2326" fmla="*/ 1336916 w 1591877"/>
                <a:gd name="connsiteY2326" fmla="*/ 388222 h 755236"/>
                <a:gd name="connsiteX2327" fmla="*/ 1338101 w 1591877"/>
                <a:gd name="connsiteY2327" fmla="*/ 388123 h 755236"/>
                <a:gd name="connsiteX2328" fmla="*/ 1339286 w 1591877"/>
                <a:gd name="connsiteY2328" fmla="*/ 387980 h 755236"/>
                <a:gd name="connsiteX2329" fmla="*/ 1340471 w 1591877"/>
                <a:gd name="connsiteY2329" fmla="*/ 387793 h 755236"/>
                <a:gd name="connsiteX2330" fmla="*/ 1341652 w 1591877"/>
                <a:gd name="connsiteY2330" fmla="*/ 387568 h 755236"/>
                <a:gd name="connsiteX2331" fmla="*/ 1342836 w 1591877"/>
                <a:gd name="connsiteY2331" fmla="*/ 387311 h 755236"/>
                <a:gd name="connsiteX2332" fmla="*/ 1344021 w 1591877"/>
                <a:gd name="connsiteY2332" fmla="*/ 387018 h 755236"/>
                <a:gd name="connsiteX2333" fmla="*/ 1346391 w 1591877"/>
                <a:gd name="connsiteY2333" fmla="*/ 386353 h 755236"/>
                <a:gd name="connsiteX2334" fmla="*/ 1348757 w 1591877"/>
                <a:gd name="connsiteY2334" fmla="*/ 385602 h 755236"/>
                <a:gd name="connsiteX2335" fmla="*/ 1351126 w 1591877"/>
                <a:gd name="connsiteY2335" fmla="*/ 384801 h 755236"/>
                <a:gd name="connsiteX2336" fmla="*/ 1355861 w 1591877"/>
                <a:gd name="connsiteY2336" fmla="*/ 383151 h 755236"/>
                <a:gd name="connsiteX2337" fmla="*/ 1360597 w 1591877"/>
                <a:gd name="connsiteY2337" fmla="*/ 381621 h 755236"/>
                <a:gd name="connsiteX2338" fmla="*/ 1362962 w 1591877"/>
                <a:gd name="connsiteY2338" fmla="*/ 380958 h 755236"/>
                <a:gd name="connsiteX2339" fmla="*/ 1365332 w 1591877"/>
                <a:gd name="connsiteY2339" fmla="*/ 380386 h 755236"/>
                <a:gd name="connsiteX2340" fmla="*/ 1367701 w 1591877"/>
                <a:gd name="connsiteY2340" fmla="*/ 379915 h 755236"/>
                <a:gd name="connsiteX2341" fmla="*/ 1370067 w 1591877"/>
                <a:gd name="connsiteY2341" fmla="*/ 379556 h 755236"/>
                <a:gd name="connsiteX2342" fmla="*/ 1372437 w 1591877"/>
                <a:gd name="connsiteY2342" fmla="*/ 379309 h 755236"/>
                <a:gd name="connsiteX2343" fmla="*/ 1374802 w 1591877"/>
                <a:gd name="connsiteY2343" fmla="*/ 379175 h 755236"/>
                <a:gd name="connsiteX2344" fmla="*/ 1377175 w 1591877"/>
                <a:gd name="connsiteY2344" fmla="*/ 379151 h 755236"/>
                <a:gd name="connsiteX2345" fmla="*/ 1379549 w 1591877"/>
                <a:gd name="connsiteY2345" fmla="*/ 379228 h 755236"/>
                <a:gd name="connsiteX2346" fmla="*/ 1381922 w 1591877"/>
                <a:gd name="connsiteY2346" fmla="*/ 379397 h 755236"/>
                <a:gd name="connsiteX2347" fmla="*/ 1384295 w 1591877"/>
                <a:gd name="connsiteY2347" fmla="*/ 379646 h 755236"/>
                <a:gd name="connsiteX2348" fmla="*/ 1386668 w 1591877"/>
                <a:gd name="connsiteY2348" fmla="*/ 379961 h 755236"/>
                <a:gd name="connsiteX2349" fmla="*/ 1389041 w 1591877"/>
                <a:gd name="connsiteY2349" fmla="*/ 380324 h 755236"/>
                <a:gd name="connsiteX2350" fmla="*/ 1393784 w 1591877"/>
                <a:gd name="connsiteY2350" fmla="*/ 381141 h 755236"/>
                <a:gd name="connsiteX2351" fmla="*/ 1398530 w 1591877"/>
                <a:gd name="connsiteY2351" fmla="*/ 381973 h 755236"/>
                <a:gd name="connsiteX2352" fmla="*/ 1403276 w 1591877"/>
                <a:gd name="connsiteY2352" fmla="*/ 382715 h 755236"/>
                <a:gd name="connsiteX2353" fmla="*/ 1408023 w 1591877"/>
                <a:gd name="connsiteY2353" fmla="*/ 383288 h 755236"/>
                <a:gd name="connsiteX2354" fmla="*/ 1412769 w 1591877"/>
                <a:gd name="connsiteY2354" fmla="*/ 383647 h 755236"/>
                <a:gd name="connsiteX2355" fmla="*/ 1417068 w 1591877"/>
                <a:gd name="connsiteY2355" fmla="*/ 383775 h 755236"/>
                <a:gd name="connsiteX2356" fmla="*/ 1421367 w 1591877"/>
                <a:gd name="connsiteY2356" fmla="*/ 383728 h 755236"/>
                <a:gd name="connsiteX2357" fmla="*/ 1425665 w 1591877"/>
                <a:gd name="connsiteY2357" fmla="*/ 383539 h 755236"/>
                <a:gd name="connsiteX2358" fmla="*/ 1429964 w 1591877"/>
                <a:gd name="connsiteY2358" fmla="*/ 383244 h 755236"/>
                <a:gd name="connsiteX2359" fmla="*/ 1438562 w 1591877"/>
                <a:gd name="connsiteY2359" fmla="*/ 382524 h 755236"/>
                <a:gd name="connsiteX2360" fmla="*/ 1447163 w 1591877"/>
                <a:gd name="connsiteY2360" fmla="*/ 381896 h 755236"/>
                <a:gd name="connsiteX2361" fmla="*/ 1460815 w 1591877"/>
                <a:gd name="connsiteY2361" fmla="*/ 381544 h 755236"/>
                <a:gd name="connsiteX2362" fmla="*/ 1474471 w 1591877"/>
                <a:gd name="connsiteY2362" fmla="*/ 381903 h 755236"/>
                <a:gd name="connsiteX2363" fmla="*/ 1519520 w 1591877"/>
                <a:gd name="connsiteY2363" fmla="*/ 382348 h 755236"/>
                <a:gd name="connsiteX2364" fmla="*/ 1555026 w 1591877"/>
                <a:gd name="connsiteY2364" fmla="*/ 382169 h 755236"/>
                <a:gd name="connsiteX2365" fmla="*/ 1591877 w 1591877"/>
                <a:gd name="connsiteY2365" fmla="*/ 382299 h 75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</a:cxnLst>
              <a:rect l="l" t="t" r="r" b="b"/>
              <a:pathLst>
                <a:path w="1591877" h="755236">
                  <a:moveTo>
                    <a:pt x="0" y="382299"/>
                  </a:moveTo>
                  <a:lnTo>
                    <a:pt x="33199" y="382196"/>
                  </a:lnTo>
                  <a:lnTo>
                    <a:pt x="72358" y="382348"/>
                  </a:lnTo>
                  <a:lnTo>
                    <a:pt x="110236" y="382185"/>
                  </a:lnTo>
                  <a:lnTo>
                    <a:pt x="127475" y="381590"/>
                  </a:lnTo>
                  <a:lnTo>
                    <a:pt x="136094" y="381573"/>
                  </a:lnTo>
                  <a:lnTo>
                    <a:pt x="144714" y="381896"/>
                  </a:lnTo>
                  <a:lnTo>
                    <a:pt x="153590" y="382546"/>
                  </a:lnTo>
                  <a:lnTo>
                    <a:pt x="162467" y="383286"/>
                  </a:lnTo>
                  <a:lnTo>
                    <a:pt x="166901" y="383579"/>
                  </a:lnTo>
                  <a:lnTo>
                    <a:pt x="171340" y="383750"/>
                  </a:lnTo>
                  <a:lnTo>
                    <a:pt x="175778" y="383761"/>
                  </a:lnTo>
                  <a:lnTo>
                    <a:pt x="180212" y="383583"/>
                  </a:lnTo>
                  <a:lnTo>
                    <a:pt x="184823" y="383187"/>
                  </a:lnTo>
                  <a:lnTo>
                    <a:pt x="189430" y="382597"/>
                  </a:lnTo>
                  <a:lnTo>
                    <a:pt x="194037" y="381854"/>
                  </a:lnTo>
                  <a:lnTo>
                    <a:pt x="198644" y="381042"/>
                  </a:lnTo>
                  <a:lnTo>
                    <a:pt x="203250" y="380258"/>
                  </a:lnTo>
                  <a:lnTo>
                    <a:pt x="205554" y="379910"/>
                  </a:lnTo>
                  <a:lnTo>
                    <a:pt x="207857" y="379613"/>
                  </a:lnTo>
                  <a:lnTo>
                    <a:pt x="210164" y="379380"/>
                  </a:lnTo>
                  <a:lnTo>
                    <a:pt x="212468" y="379221"/>
                  </a:lnTo>
                  <a:lnTo>
                    <a:pt x="214771" y="379148"/>
                  </a:lnTo>
                  <a:lnTo>
                    <a:pt x="217075" y="379175"/>
                  </a:lnTo>
                  <a:lnTo>
                    <a:pt x="219569" y="379318"/>
                  </a:lnTo>
                  <a:lnTo>
                    <a:pt x="222063" y="379589"/>
                  </a:lnTo>
                  <a:lnTo>
                    <a:pt x="224561" y="379983"/>
                  </a:lnTo>
                  <a:lnTo>
                    <a:pt x="227055" y="380500"/>
                  </a:lnTo>
                  <a:lnTo>
                    <a:pt x="229549" y="381128"/>
                  </a:lnTo>
                  <a:lnTo>
                    <a:pt x="232044" y="381852"/>
                  </a:lnTo>
                  <a:lnTo>
                    <a:pt x="237036" y="383501"/>
                  </a:lnTo>
                  <a:lnTo>
                    <a:pt x="242024" y="385237"/>
                  </a:lnTo>
                  <a:lnTo>
                    <a:pt x="244518" y="386053"/>
                  </a:lnTo>
                  <a:lnTo>
                    <a:pt x="247012" y="386793"/>
                  </a:lnTo>
                  <a:lnTo>
                    <a:pt x="249510" y="387416"/>
                  </a:lnTo>
                  <a:lnTo>
                    <a:pt x="250757" y="387674"/>
                  </a:lnTo>
                  <a:lnTo>
                    <a:pt x="252004" y="387892"/>
                  </a:lnTo>
                  <a:lnTo>
                    <a:pt x="253252" y="388066"/>
                  </a:lnTo>
                  <a:lnTo>
                    <a:pt x="254499" y="388189"/>
                  </a:lnTo>
                  <a:lnTo>
                    <a:pt x="255746" y="388264"/>
                  </a:lnTo>
                  <a:lnTo>
                    <a:pt x="256993" y="388284"/>
                  </a:lnTo>
                  <a:lnTo>
                    <a:pt x="258009" y="388257"/>
                  </a:lnTo>
                  <a:lnTo>
                    <a:pt x="259021" y="388196"/>
                  </a:lnTo>
                  <a:lnTo>
                    <a:pt x="260033" y="388092"/>
                  </a:lnTo>
                  <a:lnTo>
                    <a:pt x="261050" y="387951"/>
                  </a:lnTo>
                  <a:lnTo>
                    <a:pt x="262062" y="387771"/>
                  </a:lnTo>
                  <a:lnTo>
                    <a:pt x="263074" y="387551"/>
                  </a:lnTo>
                  <a:lnTo>
                    <a:pt x="264090" y="387289"/>
                  </a:lnTo>
                  <a:lnTo>
                    <a:pt x="265103" y="386989"/>
                  </a:lnTo>
                  <a:lnTo>
                    <a:pt x="266119" y="386650"/>
                  </a:lnTo>
                  <a:lnTo>
                    <a:pt x="267131" y="386276"/>
                  </a:lnTo>
                  <a:lnTo>
                    <a:pt x="269159" y="385415"/>
                  </a:lnTo>
                  <a:lnTo>
                    <a:pt x="271184" y="384420"/>
                  </a:lnTo>
                  <a:lnTo>
                    <a:pt x="273212" y="383310"/>
                  </a:lnTo>
                  <a:lnTo>
                    <a:pt x="277269" y="380828"/>
                  </a:lnTo>
                  <a:lnTo>
                    <a:pt x="281322" y="378177"/>
                  </a:lnTo>
                  <a:lnTo>
                    <a:pt x="285379" y="375612"/>
                  </a:lnTo>
                  <a:lnTo>
                    <a:pt x="287404" y="374447"/>
                  </a:lnTo>
                  <a:lnTo>
                    <a:pt x="288420" y="373908"/>
                  </a:lnTo>
                  <a:lnTo>
                    <a:pt x="289432" y="373406"/>
                  </a:lnTo>
                  <a:lnTo>
                    <a:pt x="290694" y="372838"/>
                  </a:lnTo>
                  <a:lnTo>
                    <a:pt x="291952" y="372338"/>
                  </a:lnTo>
                  <a:lnTo>
                    <a:pt x="292583" y="372116"/>
                  </a:lnTo>
                  <a:lnTo>
                    <a:pt x="293214" y="371913"/>
                  </a:lnTo>
                  <a:lnTo>
                    <a:pt x="293841" y="371733"/>
                  </a:lnTo>
                  <a:lnTo>
                    <a:pt x="294472" y="371574"/>
                  </a:lnTo>
                  <a:lnTo>
                    <a:pt x="295102" y="371437"/>
                  </a:lnTo>
                  <a:lnTo>
                    <a:pt x="295733" y="371323"/>
                  </a:lnTo>
                  <a:lnTo>
                    <a:pt x="296364" y="371233"/>
                  </a:lnTo>
                  <a:lnTo>
                    <a:pt x="296991" y="371169"/>
                  </a:lnTo>
                  <a:lnTo>
                    <a:pt x="297622" y="371127"/>
                  </a:lnTo>
                  <a:lnTo>
                    <a:pt x="298253" y="371114"/>
                  </a:lnTo>
                  <a:lnTo>
                    <a:pt x="298884" y="371125"/>
                  </a:lnTo>
                  <a:lnTo>
                    <a:pt x="299511" y="371162"/>
                  </a:lnTo>
                  <a:lnTo>
                    <a:pt x="300142" y="371226"/>
                  </a:lnTo>
                  <a:lnTo>
                    <a:pt x="300773" y="371319"/>
                  </a:lnTo>
                  <a:lnTo>
                    <a:pt x="301404" y="371440"/>
                  </a:lnTo>
                  <a:lnTo>
                    <a:pt x="302031" y="371585"/>
                  </a:lnTo>
                  <a:lnTo>
                    <a:pt x="302662" y="371761"/>
                  </a:lnTo>
                  <a:lnTo>
                    <a:pt x="303293" y="371964"/>
                  </a:lnTo>
                  <a:lnTo>
                    <a:pt x="303924" y="372195"/>
                  </a:lnTo>
                  <a:lnTo>
                    <a:pt x="304555" y="372455"/>
                  </a:lnTo>
                  <a:lnTo>
                    <a:pt x="305182" y="372741"/>
                  </a:lnTo>
                  <a:lnTo>
                    <a:pt x="305813" y="373056"/>
                  </a:lnTo>
                  <a:lnTo>
                    <a:pt x="307075" y="373765"/>
                  </a:lnTo>
                  <a:lnTo>
                    <a:pt x="308333" y="374582"/>
                  </a:lnTo>
                  <a:lnTo>
                    <a:pt x="309594" y="375500"/>
                  </a:lnTo>
                  <a:lnTo>
                    <a:pt x="310853" y="376515"/>
                  </a:lnTo>
                  <a:lnTo>
                    <a:pt x="312114" y="377623"/>
                  </a:lnTo>
                  <a:lnTo>
                    <a:pt x="314634" y="380075"/>
                  </a:lnTo>
                  <a:lnTo>
                    <a:pt x="317154" y="382786"/>
                  </a:lnTo>
                  <a:lnTo>
                    <a:pt x="319674" y="385670"/>
                  </a:lnTo>
                  <a:lnTo>
                    <a:pt x="324714" y="391543"/>
                  </a:lnTo>
                  <a:lnTo>
                    <a:pt x="327233" y="394306"/>
                  </a:lnTo>
                  <a:lnTo>
                    <a:pt x="329753" y="396794"/>
                  </a:lnTo>
                  <a:lnTo>
                    <a:pt x="330755" y="397681"/>
                  </a:lnTo>
                  <a:lnTo>
                    <a:pt x="331756" y="398500"/>
                  </a:lnTo>
                  <a:lnTo>
                    <a:pt x="332757" y="399245"/>
                  </a:lnTo>
                  <a:lnTo>
                    <a:pt x="333759" y="399907"/>
                  </a:lnTo>
                  <a:lnTo>
                    <a:pt x="334258" y="400205"/>
                  </a:lnTo>
                  <a:lnTo>
                    <a:pt x="334760" y="400480"/>
                  </a:lnTo>
                  <a:lnTo>
                    <a:pt x="335263" y="400733"/>
                  </a:lnTo>
                  <a:lnTo>
                    <a:pt x="335761" y="400962"/>
                  </a:lnTo>
                  <a:lnTo>
                    <a:pt x="336260" y="401165"/>
                  </a:lnTo>
                  <a:lnTo>
                    <a:pt x="336763" y="401343"/>
                  </a:lnTo>
                  <a:lnTo>
                    <a:pt x="337262" y="401495"/>
                  </a:lnTo>
                  <a:lnTo>
                    <a:pt x="337764" y="401623"/>
                  </a:lnTo>
                  <a:lnTo>
                    <a:pt x="338263" y="401720"/>
                  </a:lnTo>
                  <a:lnTo>
                    <a:pt x="338512" y="401759"/>
                  </a:lnTo>
                  <a:lnTo>
                    <a:pt x="338765" y="401792"/>
                  </a:lnTo>
                  <a:lnTo>
                    <a:pt x="339015" y="401817"/>
                  </a:lnTo>
                  <a:lnTo>
                    <a:pt x="339264" y="401834"/>
                  </a:lnTo>
                  <a:lnTo>
                    <a:pt x="339517" y="401845"/>
                  </a:lnTo>
                  <a:lnTo>
                    <a:pt x="339767" y="401850"/>
                  </a:lnTo>
                  <a:lnTo>
                    <a:pt x="340016" y="401845"/>
                  </a:lnTo>
                  <a:lnTo>
                    <a:pt x="340266" y="401834"/>
                  </a:lnTo>
                  <a:lnTo>
                    <a:pt x="340515" y="401817"/>
                  </a:lnTo>
                  <a:lnTo>
                    <a:pt x="340768" y="401792"/>
                  </a:lnTo>
                  <a:lnTo>
                    <a:pt x="341018" y="401759"/>
                  </a:lnTo>
                  <a:lnTo>
                    <a:pt x="341267" y="401717"/>
                  </a:lnTo>
                  <a:lnTo>
                    <a:pt x="341516" y="401671"/>
                  </a:lnTo>
                  <a:lnTo>
                    <a:pt x="341769" y="401616"/>
                  </a:lnTo>
                  <a:lnTo>
                    <a:pt x="342268" y="401484"/>
                  </a:lnTo>
                  <a:lnTo>
                    <a:pt x="342771" y="401319"/>
                  </a:lnTo>
                  <a:lnTo>
                    <a:pt x="343270" y="401127"/>
                  </a:lnTo>
                  <a:lnTo>
                    <a:pt x="343768" y="400903"/>
                  </a:lnTo>
                  <a:lnTo>
                    <a:pt x="344271" y="400647"/>
                  </a:lnTo>
                  <a:lnTo>
                    <a:pt x="344770" y="400363"/>
                  </a:lnTo>
                  <a:lnTo>
                    <a:pt x="345272" y="400048"/>
                  </a:lnTo>
                  <a:lnTo>
                    <a:pt x="345771" y="399703"/>
                  </a:lnTo>
                  <a:lnTo>
                    <a:pt x="346773" y="398919"/>
                  </a:lnTo>
                  <a:lnTo>
                    <a:pt x="347774" y="398016"/>
                  </a:lnTo>
                  <a:lnTo>
                    <a:pt x="348775" y="396997"/>
                  </a:lnTo>
                  <a:lnTo>
                    <a:pt x="349776" y="395865"/>
                  </a:lnTo>
                  <a:lnTo>
                    <a:pt x="351779" y="393271"/>
                  </a:lnTo>
                  <a:lnTo>
                    <a:pt x="353782" y="390279"/>
                  </a:lnTo>
                  <a:lnTo>
                    <a:pt x="357787" y="383314"/>
                  </a:lnTo>
                  <a:lnTo>
                    <a:pt x="361789" y="375513"/>
                  </a:lnTo>
                  <a:lnTo>
                    <a:pt x="366154" y="366873"/>
                  </a:lnTo>
                  <a:lnTo>
                    <a:pt x="368336" y="362795"/>
                  </a:lnTo>
                  <a:lnTo>
                    <a:pt x="370515" y="359052"/>
                  </a:lnTo>
                  <a:lnTo>
                    <a:pt x="372697" y="355769"/>
                  </a:lnTo>
                  <a:lnTo>
                    <a:pt x="373787" y="354338"/>
                  </a:lnTo>
                  <a:lnTo>
                    <a:pt x="374880" y="353065"/>
                  </a:lnTo>
                  <a:lnTo>
                    <a:pt x="375969" y="351964"/>
                  </a:lnTo>
                  <a:lnTo>
                    <a:pt x="376516" y="351484"/>
                  </a:lnTo>
                  <a:lnTo>
                    <a:pt x="377058" y="351051"/>
                  </a:lnTo>
                  <a:lnTo>
                    <a:pt x="377605" y="350663"/>
                  </a:lnTo>
                  <a:lnTo>
                    <a:pt x="378152" y="350331"/>
                  </a:lnTo>
                  <a:lnTo>
                    <a:pt x="378423" y="350181"/>
                  </a:lnTo>
                  <a:lnTo>
                    <a:pt x="378694" y="350046"/>
                  </a:lnTo>
                  <a:lnTo>
                    <a:pt x="378969" y="349923"/>
                  </a:lnTo>
                  <a:lnTo>
                    <a:pt x="379241" y="349815"/>
                  </a:lnTo>
                  <a:lnTo>
                    <a:pt x="379516" y="349721"/>
                  </a:lnTo>
                  <a:lnTo>
                    <a:pt x="379787" y="349639"/>
                  </a:lnTo>
                  <a:lnTo>
                    <a:pt x="380059" y="349571"/>
                  </a:lnTo>
                  <a:lnTo>
                    <a:pt x="380334" y="349516"/>
                  </a:lnTo>
                  <a:lnTo>
                    <a:pt x="380605" y="349476"/>
                  </a:lnTo>
                  <a:lnTo>
                    <a:pt x="380877" y="349450"/>
                  </a:lnTo>
                  <a:lnTo>
                    <a:pt x="381152" y="349439"/>
                  </a:lnTo>
                  <a:lnTo>
                    <a:pt x="381423" y="349441"/>
                  </a:lnTo>
                  <a:lnTo>
                    <a:pt x="381695" y="349456"/>
                  </a:lnTo>
                  <a:lnTo>
                    <a:pt x="381970" y="349489"/>
                  </a:lnTo>
                  <a:lnTo>
                    <a:pt x="382241" y="349533"/>
                  </a:lnTo>
                  <a:lnTo>
                    <a:pt x="382513" y="349595"/>
                  </a:lnTo>
                  <a:lnTo>
                    <a:pt x="382788" y="349670"/>
                  </a:lnTo>
                  <a:lnTo>
                    <a:pt x="383059" y="349758"/>
                  </a:lnTo>
                  <a:lnTo>
                    <a:pt x="383331" y="349864"/>
                  </a:lnTo>
                  <a:lnTo>
                    <a:pt x="383606" y="349983"/>
                  </a:lnTo>
                  <a:lnTo>
                    <a:pt x="383877" y="350115"/>
                  </a:lnTo>
                  <a:lnTo>
                    <a:pt x="384149" y="350264"/>
                  </a:lnTo>
                  <a:lnTo>
                    <a:pt x="384424" y="350427"/>
                  </a:lnTo>
                  <a:lnTo>
                    <a:pt x="384695" y="350606"/>
                  </a:lnTo>
                  <a:lnTo>
                    <a:pt x="385242" y="351009"/>
                  </a:lnTo>
                  <a:lnTo>
                    <a:pt x="385784" y="351469"/>
                  </a:lnTo>
                  <a:lnTo>
                    <a:pt x="386331" y="351991"/>
                  </a:lnTo>
                  <a:lnTo>
                    <a:pt x="386878" y="352572"/>
                  </a:lnTo>
                  <a:lnTo>
                    <a:pt x="387967" y="353913"/>
                  </a:lnTo>
                  <a:lnTo>
                    <a:pt x="389056" y="355487"/>
                  </a:lnTo>
                  <a:lnTo>
                    <a:pt x="390149" y="357288"/>
                  </a:lnTo>
                  <a:lnTo>
                    <a:pt x="392332" y="361549"/>
                  </a:lnTo>
                  <a:lnTo>
                    <a:pt x="394510" y="366618"/>
                  </a:lnTo>
                  <a:lnTo>
                    <a:pt x="396693" y="372389"/>
                  </a:lnTo>
                  <a:lnTo>
                    <a:pt x="401373" y="386511"/>
                  </a:lnTo>
                  <a:lnTo>
                    <a:pt x="406057" y="401629"/>
                  </a:lnTo>
                  <a:lnTo>
                    <a:pt x="408397" y="408966"/>
                  </a:lnTo>
                  <a:lnTo>
                    <a:pt x="410737" y="415816"/>
                  </a:lnTo>
                  <a:lnTo>
                    <a:pt x="413081" y="421930"/>
                  </a:lnTo>
                  <a:lnTo>
                    <a:pt x="415421" y="427067"/>
                  </a:lnTo>
                  <a:lnTo>
                    <a:pt x="416591" y="429199"/>
                  </a:lnTo>
                  <a:lnTo>
                    <a:pt x="417761" y="431006"/>
                  </a:lnTo>
                  <a:lnTo>
                    <a:pt x="418348" y="431782"/>
                  </a:lnTo>
                  <a:lnTo>
                    <a:pt x="418931" y="432466"/>
                  </a:lnTo>
                  <a:lnTo>
                    <a:pt x="419518" y="433059"/>
                  </a:lnTo>
                  <a:lnTo>
                    <a:pt x="419808" y="433321"/>
                  </a:lnTo>
                  <a:lnTo>
                    <a:pt x="420102" y="433556"/>
                  </a:lnTo>
                  <a:lnTo>
                    <a:pt x="420395" y="433770"/>
                  </a:lnTo>
                  <a:lnTo>
                    <a:pt x="420688" y="433959"/>
                  </a:lnTo>
                  <a:lnTo>
                    <a:pt x="420982" y="434122"/>
                  </a:lnTo>
                  <a:lnTo>
                    <a:pt x="421129" y="434195"/>
                  </a:lnTo>
                  <a:lnTo>
                    <a:pt x="421272" y="434261"/>
                  </a:lnTo>
                  <a:lnTo>
                    <a:pt x="421418" y="434322"/>
                  </a:lnTo>
                  <a:lnTo>
                    <a:pt x="421565" y="434375"/>
                  </a:lnTo>
                  <a:lnTo>
                    <a:pt x="421712" y="434422"/>
                  </a:lnTo>
                  <a:lnTo>
                    <a:pt x="421858" y="434463"/>
                  </a:lnTo>
                  <a:lnTo>
                    <a:pt x="422005" y="434499"/>
                  </a:lnTo>
                  <a:lnTo>
                    <a:pt x="422152" y="434527"/>
                  </a:lnTo>
                  <a:lnTo>
                    <a:pt x="422299" y="434547"/>
                  </a:lnTo>
                  <a:lnTo>
                    <a:pt x="422445" y="434562"/>
                  </a:lnTo>
                  <a:lnTo>
                    <a:pt x="422588" y="434571"/>
                  </a:lnTo>
                  <a:lnTo>
                    <a:pt x="422735" y="434573"/>
                  </a:lnTo>
                  <a:lnTo>
                    <a:pt x="422882" y="434571"/>
                  </a:lnTo>
                  <a:lnTo>
                    <a:pt x="423029" y="434560"/>
                  </a:lnTo>
                  <a:lnTo>
                    <a:pt x="423175" y="434543"/>
                  </a:lnTo>
                  <a:lnTo>
                    <a:pt x="423322" y="434518"/>
                  </a:lnTo>
                  <a:lnTo>
                    <a:pt x="423469" y="434488"/>
                  </a:lnTo>
                  <a:lnTo>
                    <a:pt x="423615" y="434450"/>
                  </a:lnTo>
                  <a:lnTo>
                    <a:pt x="423758" y="434406"/>
                  </a:lnTo>
                  <a:lnTo>
                    <a:pt x="423905" y="434358"/>
                  </a:lnTo>
                  <a:lnTo>
                    <a:pt x="424052" y="434300"/>
                  </a:lnTo>
                  <a:lnTo>
                    <a:pt x="424199" y="434237"/>
                  </a:lnTo>
                  <a:lnTo>
                    <a:pt x="424345" y="434166"/>
                  </a:lnTo>
                  <a:lnTo>
                    <a:pt x="424492" y="434089"/>
                  </a:lnTo>
                  <a:lnTo>
                    <a:pt x="424785" y="433915"/>
                  </a:lnTo>
                  <a:lnTo>
                    <a:pt x="425079" y="433713"/>
                  </a:lnTo>
                  <a:lnTo>
                    <a:pt x="425369" y="433484"/>
                  </a:lnTo>
                  <a:lnTo>
                    <a:pt x="425662" y="433230"/>
                  </a:lnTo>
                  <a:lnTo>
                    <a:pt x="425956" y="432946"/>
                  </a:lnTo>
                  <a:lnTo>
                    <a:pt x="426539" y="432301"/>
                  </a:lnTo>
                  <a:lnTo>
                    <a:pt x="427126" y="431546"/>
                  </a:lnTo>
                  <a:lnTo>
                    <a:pt x="427712" y="430685"/>
                  </a:lnTo>
                  <a:lnTo>
                    <a:pt x="428296" y="429714"/>
                  </a:lnTo>
                  <a:lnTo>
                    <a:pt x="429466" y="427453"/>
                  </a:lnTo>
                  <a:lnTo>
                    <a:pt x="430636" y="424773"/>
                  </a:lnTo>
                  <a:lnTo>
                    <a:pt x="431806" y="421682"/>
                  </a:lnTo>
                  <a:lnTo>
                    <a:pt x="432976" y="418198"/>
                  </a:lnTo>
                  <a:lnTo>
                    <a:pt x="434150" y="414341"/>
                  </a:lnTo>
                  <a:lnTo>
                    <a:pt x="436321" y="406260"/>
                  </a:lnTo>
                  <a:lnTo>
                    <a:pt x="438496" y="397138"/>
                  </a:lnTo>
                  <a:lnTo>
                    <a:pt x="440668" y="387187"/>
                  </a:lnTo>
                  <a:lnTo>
                    <a:pt x="442843" y="376652"/>
                  </a:lnTo>
                  <a:lnTo>
                    <a:pt x="447189" y="354935"/>
                  </a:lnTo>
                  <a:lnTo>
                    <a:pt x="449364" y="344355"/>
                  </a:lnTo>
                  <a:lnTo>
                    <a:pt x="451539" y="334369"/>
                  </a:lnTo>
                  <a:lnTo>
                    <a:pt x="453711" y="325289"/>
                  </a:lnTo>
                  <a:lnTo>
                    <a:pt x="454800" y="321182"/>
                  </a:lnTo>
                  <a:lnTo>
                    <a:pt x="455886" y="317411"/>
                  </a:lnTo>
                  <a:lnTo>
                    <a:pt x="456971" y="314009"/>
                  </a:lnTo>
                  <a:lnTo>
                    <a:pt x="458061" y="311005"/>
                  </a:lnTo>
                  <a:lnTo>
                    <a:pt x="459147" y="308434"/>
                  </a:lnTo>
                  <a:lnTo>
                    <a:pt x="460232" y="306318"/>
                  </a:lnTo>
                  <a:lnTo>
                    <a:pt x="460775" y="305439"/>
                  </a:lnTo>
                  <a:lnTo>
                    <a:pt x="461318" y="304684"/>
                  </a:lnTo>
                  <a:lnTo>
                    <a:pt x="461593" y="304351"/>
                  </a:lnTo>
                  <a:lnTo>
                    <a:pt x="461864" y="304054"/>
                  </a:lnTo>
                  <a:lnTo>
                    <a:pt x="462136" y="303786"/>
                  </a:lnTo>
                  <a:lnTo>
                    <a:pt x="462407" y="303552"/>
                  </a:lnTo>
                  <a:lnTo>
                    <a:pt x="462543" y="303446"/>
                  </a:lnTo>
                  <a:lnTo>
                    <a:pt x="462679" y="303350"/>
                  </a:lnTo>
                  <a:lnTo>
                    <a:pt x="462814" y="303261"/>
                  </a:lnTo>
                  <a:lnTo>
                    <a:pt x="462950" y="303180"/>
                  </a:lnTo>
                  <a:lnTo>
                    <a:pt x="463086" y="303107"/>
                  </a:lnTo>
                  <a:lnTo>
                    <a:pt x="463222" y="303043"/>
                  </a:lnTo>
                  <a:lnTo>
                    <a:pt x="463357" y="302988"/>
                  </a:lnTo>
                  <a:lnTo>
                    <a:pt x="463493" y="302942"/>
                  </a:lnTo>
                  <a:lnTo>
                    <a:pt x="463563" y="302920"/>
                  </a:lnTo>
                  <a:lnTo>
                    <a:pt x="463629" y="302903"/>
                  </a:lnTo>
                  <a:lnTo>
                    <a:pt x="463698" y="302885"/>
                  </a:lnTo>
                  <a:lnTo>
                    <a:pt x="463764" y="302872"/>
                  </a:lnTo>
                  <a:lnTo>
                    <a:pt x="463834" y="302861"/>
                  </a:lnTo>
                  <a:lnTo>
                    <a:pt x="463900" y="302850"/>
                  </a:lnTo>
                  <a:lnTo>
                    <a:pt x="463970" y="302841"/>
                  </a:lnTo>
                  <a:lnTo>
                    <a:pt x="464036" y="302837"/>
                  </a:lnTo>
                  <a:lnTo>
                    <a:pt x="464106" y="302832"/>
                  </a:lnTo>
                  <a:lnTo>
                    <a:pt x="464172" y="302832"/>
                  </a:lnTo>
                  <a:lnTo>
                    <a:pt x="464241" y="302832"/>
                  </a:lnTo>
                  <a:lnTo>
                    <a:pt x="464307" y="302834"/>
                  </a:lnTo>
                  <a:lnTo>
                    <a:pt x="464377" y="302839"/>
                  </a:lnTo>
                  <a:lnTo>
                    <a:pt x="464443" y="302845"/>
                  </a:lnTo>
                  <a:lnTo>
                    <a:pt x="464513" y="302856"/>
                  </a:lnTo>
                  <a:lnTo>
                    <a:pt x="464579" y="302867"/>
                  </a:lnTo>
                  <a:lnTo>
                    <a:pt x="464648" y="302881"/>
                  </a:lnTo>
                  <a:lnTo>
                    <a:pt x="464714" y="302896"/>
                  </a:lnTo>
                  <a:lnTo>
                    <a:pt x="464784" y="302914"/>
                  </a:lnTo>
                  <a:lnTo>
                    <a:pt x="464850" y="302933"/>
                  </a:lnTo>
                  <a:lnTo>
                    <a:pt x="464986" y="302980"/>
                  </a:lnTo>
                  <a:lnTo>
                    <a:pt x="465125" y="303035"/>
                  </a:lnTo>
                  <a:lnTo>
                    <a:pt x="465261" y="303099"/>
                  </a:lnTo>
                  <a:lnTo>
                    <a:pt x="465397" y="303169"/>
                  </a:lnTo>
                  <a:lnTo>
                    <a:pt x="465532" y="303250"/>
                  </a:lnTo>
                  <a:lnTo>
                    <a:pt x="465668" y="303341"/>
                  </a:lnTo>
                  <a:lnTo>
                    <a:pt x="465804" y="303438"/>
                  </a:lnTo>
                  <a:lnTo>
                    <a:pt x="465940" y="303545"/>
                  </a:lnTo>
                  <a:lnTo>
                    <a:pt x="466211" y="303783"/>
                  </a:lnTo>
                  <a:lnTo>
                    <a:pt x="466482" y="304059"/>
                  </a:lnTo>
                  <a:lnTo>
                    <a:pt x="466754" y="304369"/>
                  </a:lnTo>
                  <a:lnTo>
                    <a:pt x="467297" y="305093"/>
                  </a:lnTo>
                  <a:lnTo>
                    <a:pt x="467839" y="305957"/>
                  </a:lnTo>
                  <a:lnTo>
                    <a:pt x="468382" y="306961"/>
                  </a:lnTo>
                  <a:lnTo>
                    <a:pt x="468929" y="308106"/>
                  </a:lnTo>
                  <a:lnTo>
                    <a:pt x="470103" y="311052"/>
                  </a:lnTo>
                  <a:lnTo>
                    <a:pt x="471276" y="314638"/>
                  </a:lnTo>
                  <a:lnTo>
                    <a:pt x="472450" y="318848"/>
                  </a:lnTo>
                  <a:lnTo>
                    <a:pt x="473624" y="323664"/>
                  </a:lnTo>
                  <a:lnTo>
                    <a:pt x="474801" y="329056"/>
                  </a:lnTo>
                  <a:lnTo>
                    <a:pt x="475975" y="334995"/>
                  </a:lnTo>
                  <a:lnTo>
                    <a:pt x="477149" y="341444"/>
                  </a:lnTo>
                  <a:lnTo>
                    <a:pt x="478322" y="348360"/>
                  </a:lnTo>
                  <a:lnTo>
                    <a:pt x="479496" y="355696"/>
                  </a:lnTo>
                  <a:lnTo>
                    <a:pt x="480670" y="363405"/>
                  </a:lnTo>
                  <a:lnTo>
                    <a:pt x="483021" y="379712"/>
                  </a:lnTo>
                  <a:lnTo>
                    <a:pt x="485368" y="396796"/>
                  </a:lnTo>
                  <a:lnTo>
                    <a:pt x="487716" y="414131"/>
                  </a:lnTo>
                  <a:lnTo>
                    <a:pt x="490067" y="431156"/>
                  </a:lnTo>
                  <a:lnTo>
                    <a:pt x="491241" y="439376"/>
                  </a:lnTo>
                  <a:lnTo>
                    <a:pt x="492415" y="447302"/>
                  </a:lnTo>
                  <a:lnTo>
                    <a:pt x="493588" y="454870"/>
                  </a:lnTo>
                  <a:lnTo>
                    <a:pt x="494762" y="462004"/>
                  </a:lnTo>
                  <a:lnTo>
                    <a:pt x="495936" y="468643"/>
                  </a:lnTo>
                  <a:lnTo>
                    <a:pt x="497113" y="474720"/>
                  </a:lnTo>
                  <a:lnTo>
                    <a:pt x="498287" y="480174"/>
                  </a:lnTo>
                  <a:lnTo>
                    <a:pt x="498874" y="482651"/>
                  </a:lnTo>
                  <a:lnTo>
                    <a:pt x="499461" y="484952"/>
                  </a:lnTo>
                  <a:lnTo>
                    <a:pt x="500048" y="487068"/>
                  </a:lnTo>
                  <a:lnTo>
                    <a:pt x="500634" y="488997"/>
                  </a:lnTo>
                  <a:lnTo>
                    <a:pt x="501221" y="490730"/>
                  </a:lnTo>
                  <a:lnTo>
                    <a:pt x="501808" y="492262"/>
                  </a:lnTo>
                  <a:lnTo>
                    <a:pt x="502395" y="493592"/>
                  </a:lnTo>
                  <a:lnTo>
                    <a:pt x="502982" y="494708"/>
                  </a:lnTo>
                  <a:lnTo>
                    <a:pt x="503275" y="495188"/>
                  </a:lnTo>
                  <a:lnTo>
                    <a:pt x="503569" y="495613"/>
                  </a:lnTo>
                  <a:lnTo>
                    <a:pt x="503862" y="495983"/>
                  </a:lnTo>
                  <a:lnTo>
                    <a:pt x="504159" y="496300"/>
                  </a:lnTo>
                  <a:lnTo>
                    <a:pt x="504306" y="496437"/>
                  </a:lnTo>
                  <a:lnTo>
                    <a:pt x="504453" y="496560"/>
                  </a:lnTo>
                  <a:lnTo>
                    <a:pt x="504599" y="496668"/>
                  </a:lnTo>
                  <a:lnTo>
                    <a:pt x="504746" y="496765"/>
                  </a:lnTo>
                  <a:lnTo>
                    <a:pt x="504819" y="496807"/>
                  </a:lnTo>
                  <a:lnTo>
                    <a:pt x="504893" y="496844"/>
                  </a:lnTo>
                  <a:lnTo>
                    <a:pt x="504966" y="496879"/>
                  </a:lnTo>
                  <a:lnTo>
                    <a:pt x="505040" y="496912"/>
                  </a:lnTo>
                  <a:lnTo>
                    <a:pt x="505113" y="496941"/>
                  </a:lnTo>
                  <a:lnTo>
                    <a:pt x="505186" y="496965"/>
                  </a:lnTo>
                  <a:lnTo>
                    <a:pt x="505260" y="496985"/>
                  </a:lnTo>
                  <a:lnTo>
                    <a:pt x="505333" y="497003"/>
                  </a:lnTo>
                  <a:lnTo>
                    <a:pt x="505406" y="497018"/>
                  </a:lnTo>
                  <a:lnTo>
                    <a:pt x="505480" y="497029"/>
                  </a:lnTo>
                  <a:lnTo>
                    <a:pt x="505553" y="497036"/>
                  </a:lnTo>
                  <a:lnTo>
                    <a:pt x="505626" y="497038"/>
                  </a:lnTo>
                  <a:lnTo>
                    <a:pt x="505700" y="497038"/>
                  </a:lnTo>
                  <a:lnTo>
                    <a:pt x="505773" y="497034"/>
                  </a:lnTo>
                  <a:lnTo>
                    <a:pt x="505846" y="497027"/>
                  </a:lnTo>
                  <a:lnTo>
                    <a:pt x="505920" y="497016"/>
                  </a:lnTo>
                  <a:lnTo>
                    <a:pt x="505993" y="497000"/>
                  </a:lnTo>
                  <a:lnTo>
                    <a:pt x="506067" y="496983"/>
                  </a:lnTo>
                  <a:lnTo>
                    <a:pt x="506140" y="496961"/>
                  </a:lnTo>
                  <a:lnTo>
                    <a:pt x="506213" y="496937"/>
                  </a:lnTo>
                  <a:lnTo>
                    <a:pt x="506287" y="496908"/>
                  </a:lnTo>
                  <a:lnTo>
                    <a:pt x="506360" y="496875"/>
                  </a:lnTo>
                  <a:lnTo>
                    <a:pt x="506433" y="496838"/>
                  </a:lnTo>
                  <a:lnTo>
                    <a:pt x="506507" y="496798"/>
                  </a:lnTo>
                  <a:lnTo>
                    <a:pt x="506584" y="496752"/>
                  </a:lnTo>
                  <a:lnTo>
                    <a:pt x="506664" y="496701"/>
                  </a:lnTo>
                  <a:lnTo>
                    <a:pt x="506822" y="496587"/>
                  </a:lnTo>
                  <a:lnTo>
                    <a:pt x="506980" y="496454"/>
                  </a:lnTo>
                  <a:lnTo>
                    <a:pt x="507138" y="496307"/>
                  </a:lnTo>
                  <a:lnTo>
                    <a:pt x="507295" y="496142"/>
                  </a:lnTo>
                  <a:lnTo>
                    <a:pt x="507453" y="495961"/>
                  </a:lnTo>
                  <a:lnTo>
                    <a:pt x="507768" y="495547"/>
                  </a:lnTo>
                  <a:lnTo>
                    <a:pt x="508084" y="495067"/>
                  </a:lnTo>
                  <a:lnTo>
                    <a:pt x="508399" y="494519"/>
                  </a:lnTo>
                  <a:lnTo>
                    <a:pt x="509030" y="493220"/>
                  </a:lnTo>
                  <a:lnTo>
                    <a:pt x="509661" y="491652"/>
                  </a:lnTo>
                  <a:lnTo>
                    <a:pt x="510288" y="489814"/>
                  </a:lnTo>
                  <a:lnTo>
                    <a:pt x="510919" y="487709"/>
                  </a:lnTo>
                  <a:lnTo>
                    <a:pt x="511550" y="485339"/>
                  </a:lnTo>
                  <a:lnTo>
                    <a:pt x="512181" y="482708"/>
                  </a:lnTo>
                  <a:lnTo>
                    <a:pt x="512812" y="479817"/>
                  </a:lnTo>
                  <a:lnTo>
                    <a:pt x="513443" y="476673"/>
                  </a:lnTo>
                  <a:lnTo>
                    <a:pt x="514074" y="473278"/>
                  </a:lnTo>
                  <a:lnTo>
                    <a:pt x="514705" y="469638"/>
                  </a:lnTo>
                  <a:lnTo>
                    <a:pt x="515335" y="465761"/>
                  </a:lnTo>
                  <a:lnTo>
                    <a:pt x="515966" y="461650"/>
                  </a:lnTo>
                  <a:lnTo>
                    <a:pt x="516597" y="457316"/>
                  </a:lnTo>
                  <a:lnTo>
                    <a:pt x="517228" y="452765"/>
                  </a:lnTo>
                  <a:lnTo>
                    <a:pt x="517859" y="448005"/>
                  </a:lnTo>
                  <a:lnTo>
                    <a:pt x="518486" y="443046"/>
                  </a:lnTo>
                  <a:lnTo>
                    <a:pt x="519117" y="437896"/>
                  </a:lnTo>
                  <a:lnTo>
                    <a:pt x="520379" y="427072"/>
                  </a:lnTo>
                  <a:lnTo>
                    <a:pt x="521641" y="415613"/>
                  </a:lnTo>
                  <a:lnTo>
                    <a:pt x="522902" y="403620"/>
                  </a:lnTo>
                  <a:lnTo>
                    <a:pt x="524164" y="391193"/>
                  </a:lnTo>
                  <a:lnTo>
                    <a:pt x="526684" y="365466"/>
                  </a:lnTo>
                  <a:lnTo>
                    <a:pt x="529207" y="339354"/>
                  </a:lnTo>
                  <a:lnTo>
                    <a:pt x="530469" y="326454"/>
                  </a:lnTo>
                  <a:lnTo>
                    <a:pt x="531731" y="313824"/>
                  </a:lnTo>
                  <a:lnTo>
                    <a:pt x="532993" y="301586"/>
                  </a:lnTo>
                  <a:lnTo>
                    <a:pt x="534255" y="289859"/>
                  </a:lnTo>
                  <a:lnTo>
                    <a:pt x="535513" y="278768"/>
                  </a:lnTo>
                  <a:lnTo>
                    <a:pt x="536144" y="273495"/>
                  </a:lnTo>
                  <a:lnTo>
                    <a:pt x="536774" y="268424"/>
                  </a:lnTo>
                  <a:lnTo>
                    <a:pt x="537405" y="263566"/>
                  </a:lnTo>
                  <a:lnTo>
                    <a:pt x="538036" y="258938"/>
                  </a:lnTo>
                  <a:lnTo>
                    <a:pt x="538667" y="254550"/>
                  </a:lnTo>
                  <a:lnTo>
                    <a:pt x="539298" y="250417"/>
                  </a:lnTo>
                  <a:lnTo>
                    <a:pt x="539929" y="246548"/>
                  </a:lnTo>
                  <a:lnTo>
                    <a:pt x="540560" y="242955"/>
                  </a:lnTo>
                  <a:lnTo>
                    <a:pt x="541191" y="239650"/>
                  </a:lnTo>
                  <a:lnTo>
                    <a:pt x="541821" y="236644"/>
                  </a:lnTo>
                  <a:lnTo>
                    <a:pt x="542452" y="233945"/>
                  </a:lnTo>
                  <a:lnTo>
                    <a:pt x="543080" y="231562"/>
                  </a:lnTo>
                  <a:lnTo>
                    <a:pt x="543710" y="229506"/>
                  </a:lnTo>
                  <a:lnTo>
                    <a:pt x="544341" y="227782"/>
                  </a:lnTo>
                  <a:lnTo>
                    <a:pt x="544972" y="226397"/>
                  </a:lnTo>
                  <a:lnTo>
                    <a:pt x="545288" y="225835"/>
                  </a:lnTo>
                  <a:lnTo>
                    <a:pt x="545603" y="225360"/>
                  </a:lnTo>
                  <a:lnTo>
                    <a:pt x="545761" y="225155"/>
                  </a:lnTo>
                  <a:lnTo>
                    <a:pt x="545919" y="224972"/>
                  </a:lnTo>
                  <a:lnTo>
                    <a:pt x="546076" y="224812"/>
                  </a:lnTo>
                  <a:lnTo>
                    <a:pt x="546234" y="224673"/>
                  </a:lnTo>
                  <a:lnTo>
                    <a:pt x="546311" y="224611"/>
                  </a:lnTo>
                  <a:lnTo>
                    <a:pt x="546392" y="224556"/>
                  </a:lnTo>
                  <a:lnTo>
                    <a:pt x="546469" y="224506"/>
                  </a:lnTo>
                  <a:lnTo>
                    <a:pt x="546549" y="224464"/>
                  </a:lnTo>
                  <a:lnTo>
                    <a:pt x="546626" y="224424"/>
                  </a:lnTo>
                  <a:lnTo>
                    <a:pt x="546707" y="224391"/>
                  </a:lnTo>
                  <a:lnTo>
                    <a:pt x="546784" y="224365"/>
                  </a:lnTo>
                  <a:lnTo>
                    <a:pt x="546865" y="224343"/>
                  </a:lnTo>
                  <a:lnTo>
                    <a:pt x="546927" y="224329"/>
                  </a:lnTo>
                  <a:lnTo>
                    <a:pt x="546990" y="224321"/>
                  </a:lnTo>
                  <a:lnTo>
                    <a:pt x="547052" y="224314"/>
                  </a:lnTo>
                  <a:lnTo>
                    <a:pt x="547114" y="224312"/>
                  </a:lnTo>
                  <a:lnTo>
                    <a:pt x="547177" y="224312"/>
                  </a:lnTo>
                  <a:lnTo>
                    <a:pt x="547239" y="224316"/>
                  </a:lnTo>
                  <a:lnTo>
                    <a:pt x="547301" y="224325"/>
                  </a:lnTo>
                  <a:lnTo>
                    <a:pt x="547364" y="224336"/>
                  </a:lnTo>
                  <a:lnTo>
                    <a:pt x="547426" y="224351"/>
                  </a:lnTo>
                  <a:lnTo>
                    <a:pt x="547488" y="224371"/>
                  </a:lnTo>
                  <a:lnTo>
                    <a:pt x="547551" y="224393"/>
                  </a:lnTo>
                  <a:lnTo>
                    <a:pt x="547613" y="224420"/>
                  </a:lnTo>
                  <a:lnTo>
                    <a:pt x="547675" y="224448"/>
                  </a:lnTo>
                  <a:lnTo>
                    <a:pt x="547741" y="224481"/>
                  </a:lnTo>
                  <a:lnTo>
                    <a:pt x="547804" y="224519"/>
                  </a:lnTo>
                  <a:lnTo>
                    <a:pt x="547866" y="224558"/>
                  </a:lnTo>
                  <a:lnTo>
                    <a:pt x="547991" y="224651"/>
                  </a:lnTo>
                  <a:lnTo>
                    <a:pt x="548116" y="224757"/>
                  </a:lnTo>
                  <a:lnTo>
                    <a:pt x="548240" y="224875"/>
                  </a:lnTo>
                  <a:lnTo>
                    <a:pt x="548365" y="225010"/>
                  </a:lnTo>
                  <a:lnTo>
                    <a:pt x="548614" y="225322"/>
                  </a:lnTo>
                  <a:lnTo>
                    <a:pt x="548864" y="225692"/>
                  </a:lnTo>
                  <a:lnTo>
                    <a:pt x="549113" y="226119"/>
                  </a:lnTo>
                  <a:lnTo>
                    <a:pt x="549363" y="226606"/>
                  </a:lnTo>
                  <a:lnTo>
                    <a:pt x="549865" y="227751"/>
                  </a:lnTo>
                  <a:lnTo>
                    <a:pt x="550364" y="229127"/>
                  </a:lnTo>
                  <a:lnTo>
                    <a:pt x="550863" y="230732"/>
                  </a:lnTo>
                  <a:lnTo>
                    <a:pt x="551365" y="232569"/>
                  </a:lnTo>
                  <a:lnTo>
                    <a:pt x="551864" y="234636"/>
                  </a:lnTo>
                  <a:lnTo>
                    <a:pt x="552363" y="236928"/>
                  </a:lnTo>
                  <a:lnTo>
                    <a:pt x="552866" y="239447"/>
                  </a:lnTo>
                  <a:lnTo>
                    <a:pt x="553364" y="242191"/>
                  </a:lnTo>
                  <a:lnTo>
                    <a:pt x="553863" y="245155"/>
                  </a:lnTo>
                  <a:lnTo>
                    <a:pt x="554366" y="248338"/>
                  </a:lnTo>
                  <a:lnTo>
                    <a:pt x="554865" y="251736"/>
                  </a:lnTo>
                  <a:lnTo>
                    <a:pt x="555363" y="255347"/>
                  </a:lnTo>
                  <a:lnTo>
                    <a:pt x="555866" y="259165"/>
                  </a:lnTo>
                  <a:lnTo>
                    <a:pt x="556365" y="263186"/>
                  </a:lnTo>
                  <a:lnTo>
                    <a:pt x="556864" y="267406"/>
                  </a:lnTo>
                  <a:lnTo>
                    <a:pt x="557366" y="271823"/>
                  </a:lnTo>
                  <a:lnTo>
                    <a:pt x="557865" y="276430"/>
                  </a:lnTo>
                  <a:lnTo>
                    <a:pt x="558364" y="281219"/>
                  </a:lnTo>
                  <a:lnTo>
                    <a:pt x="558863" y="286186"/>
                  </a:lnTo>
                  <a:lnTo>
                    <a:pt x="559365" y="291325"/>
                  </a:lnTo>
                  <a:lnTo>
                    <a:pt x="559864" y="296632"/>
                  </a:lnTo>
                  <a:lnTo>
                    <a:pt x="560366" y="302097"/>
                  </a:lnTo>
                  <a:lnTo>
                    <a:pt x="560865" y="307716"/>
                  </a:lnTo>
                  <a:lnTo>
                    <a:pt x="561863" y="319379"/>
                  </a:lnTo>
                  <a:lnTo>
                    <a:pt x="562864" y="331562"/>
                  </a:lnTo>
                  <a:lnTo>
                    <a:pt x="563866" y="344203"/>
                  </a:lnTo>
                  <a:lnTo>
                    <a:pt x="564863" y="357231"/>
                  </a:lnTo>
                  <a:lnTo>
                    <a:pt x="565865" y="370577"/>
                  </a:lnTo>
                  <a:lnTo>
                    <a:pt x="566866" y="384164"/>
                  </a:lnTo>
                  <a:lnTo>
                    <a:pt x="568865" y="411764"/>
                  </a:lnTo>
                  <a:lnTo>
                    <a:pt x="570864" y="439398"/>
                  </a:lnTo>
                  <a:lnTo>
                    <a:pt x="571865" y="453025"/>
                  </a:lnTo>
                  <a:lnTo>
                    <a:pt x="572863" y="466419"/>
                  </a:lnTo>
                  <a:lnTo>
                    <a:pt x="573864" y="479496"/>
                  </a:lnTo>
                  <a:lnTo>
                    <a:pt x="574866" y="492176"/>
                  </a:lnTo>
                  <a:lnTo>
                    <a:pt x="575863" y="504383"/>
                  </a:lnTo>
                  <a:lnTo>
                    <a:pt x="576366" y="510282"/>
                  </a:lnTo>
                  <a:lnTo>
                    <a:pt x="576865" y="516036"/>
                  </a:lnTo>
                  <a:lnTo>
                    <a:pt x="577364" y="521630"/>
                  </a:lnTo>
                  <a:lnTo>
                    <a:pt x="577866" y="527060"/>
                  </a:lnTo>
                  <a:lnTo>
                    <a:pt x="578365" y="532314"/>
                  </a:lnTo>
                  <a:lnTo>
                    <a:pt x="578864" y="537385"/>
                  </a:lnTo>
                  <a:lnTo>
                    <a:pt x="579473" y="543275"/>
                  </a:lnTo>
                  <a:lnTo>
                    <a:pt x="580078" y="548867"/>
                  </a:lnTo>
                  <a:lnTo>
                    <a:pt x="580683" y="554147"/>
                  </a:lnTo>
                  <a:lnTo>
                    <a:pt x="581288" y="559104"/>
                  </a:lnTo>
                  <a:lnTo>
                    <a:pt x="581897" y="563721"/>
                  </a:lnTo>
                  <a:lnTo>
                    <a:pt x="582502" y="567988"/>
                  </a:lnTo>
                  <a:lnTo>
                    <a:pt x="582807" y="569988"/>
                  </a:lnTo>
                  <a:lnTo>
                    <a:pt x="583108" y="571894"/>
                  </a:lnTo>
                  <a:lnTo>
                    <a:pt x="583412" y="573707"/>
                  </a:lnTo>
                  <a:lnTo>
                    <a:pt x="583716" y="575424"/>
                  </a:lnTo>
                  <a:lnTo>
                    <a:pt x="584017" y="577047"/>
                  </a:lnTo>
                  <a:lnTo>
                    <a:pt x="584322" y="578573"/>
                  </a:lnTo>
                  <a:lnTo>
                    <a:pt x="584626" y="579999"/>
                  </a:lnTo>
                  <a:lnTo>
                    <a:pt x="584927" y="581327"/>
                  </a:lnTo>
                  <a:lnTo>
                    <a:pt x="585231" y="582554"/>
                  </a:lnTo>
                  <a:lnTo>
                    <a:pt x="585532" y="583681"/>
                  </a:lnTo>
                  <a:lnTo>
                    <a:pt x="585836" y="584703"/>
                  </a:lnTo>
                  <a:lnTo>
                    <a:pt x="586141" y="585623"/>
                  </a:lnTo>
                  <a:lnTo>
                    <a:pt x="586442" y="586438"/>
                  </a:lnTo>
                  <a:lnTo>
                    <a:pt x="586746" y="587149"/>
                  </a:lnTo>
                  <a:lnTo>
                    <a:pt x="587051" y="587752"/>
                  </a:lnTo>
                  <a:lnTo>
                    <a:pt x="587351" y="588252"/>
                  </a:lnTo>
                  <a:lnTo>
                    <a:pt x="587505" y="588461"/>
                  </a:lnTo>
                  <a:lnTo>
                    <a:pt x="587656" y="588642"/>
                  </a:lnTo>
                  <a:lnTo>
                    <a:pt x="587806" y="588798"/>
                  </a:lnTo>
                  <a:lnTo>
                    <a:pt x="587883" y="588864"/>
                  </a:lnTo>
                  <a:lnTo>
                    <a:pt x="587960" y="588926"/>
                  </a:lnTo>
                  <a:lnTo>
                    <a:pt x="588034" y="588979"/>
                  </a:lnTo>
                  <a:lnTo>
                    <a:pt x="588111" y="589027"/>
                  </a:lnTo>
                  <a:lnTo>
                    <a:pt x="588188" y="589067"/>
                  </a:lnTo>
                  <a:lnTo>
                    <a:pt x="588261" y="589100"/>
                  </a:lnTo>
                  <a:lnTo>
                    <a:pt x="588338" y="589126"/>
                  </a:lnTo>
                  <a:lnTo>
                    <a:pt x="588415" y="589146"/>
                  </a:lnTo>
                  <a:lnTo>
                    <a:pt x="588488" y="589159"/>
                  </a:lnTo>
                  <a:lnTo>
                    <a:pt x="588565" y="589166"/>
                  </a:lnTo>
                  <a:lnTo>
                    <a:pt x="588642" y="589166"/>
                  </a:lnTo>
                  <a:lnTo>
                    <a:pt x="588716" y="589159"/>
                  </a:lnTo>
                  <a:lnTo>
                    <a:pt x="588793" y="589144"/>
                  </a:lnTo>
                  <a:lnTo>
                    <a:pt x="588870" y="589124"/>
                  </a:lnTo>
                  <a:lnTo>
                    <a:pt x="588943" y="589095"/>
                  </a:lnTo>
                  <a:lnTo>
                    <a:pt x="589020" y="589060"/>
                  </a:lnTo>
                  <a:lnTo>
                    <a:pt x="589094" y="589018"/>
                  </a:lnTo>
                  <a:lnTo>
                    <a:pt x="589171" y="588970"/>
                  </a:lnTo>
                  <a:lnTo>
                    <a:pt x="589248" y="588915"/>
                  </a:lnTo>
                  <a:lnTo>
                    <a:pt x="589321" y="588853"/>
                  </a:lnTo>
                  <a:lnTo>
                    <a:pt x="589398" y="588785"/>
                  </a:lnTo>
                  <a:lnTo>
                    <a:pt x="589475" y="588708"/>
                  </a:lnTo>
                  <a:lnTo>
                    <a:pt x="589625" y="588536"/>
                  </a:lnTo>
                  <a:lnTo>
                    <a:pt x="589780" y="588336"/>
                  </a:lnTo>
                  <a:lnTo>
                    <a:pt x="589930" y="588107"/>
                  </a:lnTo>
                  <a:lnTo>
                    <a:pt x="590080" y="587851"/>
                  </a:lnTo>
                  <a:lnTo>
                    <a:pt x="590385" y="587259"/>
                  </a:lnTo>
                  <a:lnTo>
                    <a:pt x="590685" y="586554"/>
                  </a:lnTo>
                  <a:lnTo>
                    <a:pt x="590990" y="585740"/>
                  </a:lnTo>
                  <a:lnTo>
                    <a:pt x="591294" y="584815"/>
                  </a:lnTo>
                  <a:lnTo>
                    <a:pt x="591595" y="583780"/>
                  </a:lnTo>
                  <a:lnTo>
                    <a:pt x="591900" y="582635"/>
                  </a:lnTo>
                  <a:lnTo>
                    <a:pt x="592204" y="581378"/>
                  </a:lnTo>
                  <a:lnTo>
                    <a:pt x="592505" y="580013"/>
                  </a:lnTo>
                  <a:lnTo>
                    <a:pt x="592809" y="578537"/>
                  </a:lnTo>
                  <a:lnTo>
                    <a:pt x="593114" y="576954"/>
                  </a:lnTo>
                  <a:lnTo>
                    <a:pt x="593414" y="575263"/>
                  </a:lnTo>
                  <a:lnTo>
                    <a:pt x="593719" y="573462"/>
                  </a:lnTo>
                  <a:lnTo>
                    <a:pt x="594023" y="571555"/>
                  </a:lnTo>
                  <a:lnTo>
                    <a:pt x="594324" y="569541"/>
                  </a:lnTo>
                  <a:lnTo>
                    <a:pt x="594628" y="567420"/>
                  </a:lnTo>
                  <a:lnTo>
                    <a:pt x="594933" y="565194"/>
                  </a:lnTo>
                  <a:lnTo>
                    <a:pt x="595234" y="562865"/>
                  </a:lnTo>
                  <a:lnTo>
                    <a:pt x="595538" y="560432"/>
                  </a:lnTo>
                  <a:lnTo>
                    <a:pt x="595839" y="557895"/>
                  </a:lnTo>
                  <a:lnTo>
                    <a:pt x="596143" y="555257"/>
                  </a:lnTo>
                  <a:lnTo>
                    <a:pt x="596448" y="552518"/>
                  </a:lnTo>
                  <a:lnTo>
                    <a:pt x="596749" y="549682"/>
                  </a:lnTo>
                  <a:lnTo>
                    <a:pt x="597053" y="546745"/>
                  </a:lnTo>
                  <a:lnTo>
                    <a:pt x="597357" y="543713"/>
                  </a:lnTo>
                  <a:lnTo>
                    <a:pt x="597658" y="540584"/>
                  </a:lnTo>
                  <a:lnTo>
                    <a:pt x="597963" y="537361"/>
                  </a:lnTo>
                  <a:lnTo>
                    <a:pt x="598267" y="534044"/>
                  </a:lnTo>
                  <a:lnTo>
                    <a:pt x="598568" y="530636"/>
                  </a:lnTo>
                  <a:lnTo>
                    <a:pt x="598872" y="527137"/>
                  </a:lnTo>
                  <a:lnTo>
                    <a:pt x="599477" y="519880"/>
                  </a:lnTo>
                  <a:lnTo>
                    <a:pt x="600086" y="512279"/>
                  </a:lnTo>
                  <a:lnTo>
                    <a:pt x="600692" y="504352"/>
                  </a:lnTo>
                  <a:lnTo>
                    <a:pt x="601297" y="496113"/>
                  </a:lnTo>
                  <a:lnTo>
                    <a:pt x="601902" y="487579"/>
                  </a:lnTo>
                  <a:lnTo>
                    <a:pt x="602511" y="478763"/>
                  </a:lnTo>
                  <a:lnTo>
                    <a:pt x="603116" y="469684"/>
                  </a:lnTo>
                  <a:lnTo>
                    <a:pt x="603721" y="460359"/>
                  </a:lnTo>
                  <a:lnTo>
                    <a:pt x="604326" y="450808"/>
                  </a:lnTo>
                  <a:lnTo>
                    <a:pt x="604935" y="441047"/>
                  </a:lnTo>
                  <a:lnTo>
                    <a:pt x="605541" y="431099"/>
                  </a:lnTo>
                  <a:lnTo>
                    <a:pt x="606755" y="410714"/>
                  </a:lnTo>
                  <a:lnTo>
                    <a:pt x="607965" y="389821"/>
                  </a:lnTo>
                  <a:lnTo>
                    <a:pt x="610390" y="347202"/>
                  </a:lnTo>
                  <a:lnTo>
                    <a:pt x="611604" y="325837"/>
                  </a:lnTo>
                  <a:lnTo>
                    <a:pt x="612818" y="304675"/>
                  </a:lnTo>
                  <a:lnTo>
                    <a:pt x="614028" y="283905"/>
                  </a:lnTo>
                  <a:lnTo>
                    <a:pt x="614633" y="273721"/>
                  </a:lnTo>
                  <a:lnTo>
                    <a:pt x="615242" y="263705"/>
                  </a:lnTo>
                  <a:lnTo>
                    <a:pt x="615847" y="253876"/>
                  </a:lnTo>
                  <a:lnTo>
                    <a:pt x="616453" y="244258"/>
                  </a:lnTo>
                  <a:lnTo>
                    <a:pt x="617061" y="234872"/>
                  </a:lnTo>
                  <a:lnTo>
                    <a:pt x="617667" y="225741"/>
                  </a:lnTo>
                  <a:lnTo>
                    <a:pt x="618191" y="218063"/>
                  </a:lnTo>
                  <a:lnTo>
                    <a:pt x="618716" y="210605"/>
                  </a:lnTo>
                  <a:lnTo>
                    <a:pt x="619240" y="203379"/>
                  </a:lnTo>
                  <a:lnTo>
                    <a:pt x="619765" y="196399"/>
                  </a:lnTo>
                  <a:lnTo>
                    <a:pt x="620289" y="189674"/>
                  </a:lnTo>
                  <a:lnTo>
                    <a:pt x="620814" y="183219"/>
                  </a:lnTo>
                  <a:lnTo>
                    <a:pt x="621338" y="177045"/>
                  </a:lnTo>
                  <a:lnTo>
                    <a:pt x="621859" y="171161"/>
                  </a:lnTo>
                  <a:lnTo>
                    <a:pt x="622387" y="165582"/>
                  </a:lnTo>
                  <a:lnTo>
                    <a:pt x="622648" y="162911"/>
                  </a:lnTo>
                  <a:lnTo>
                    <a:pt x="622908" y="160317"/>
                  </a:lnTo>
                  <a:lnTo>
                    <a:pt x="623172" y="157805"/>
                  </a:lnTo>
                  <a:lnTo>
                    <a:pt x="623433" y="155374"/>
                  </a:lnTo>
                  <a:lnTo>
                    <a:pt x="623697" y="153027"/>
                  </a:lnTo>
                  <a:lnTo>
                    <a:pt x="623957" y="150766"/>
                  </a:lnTo>
                  <a:lnTo>
                    <a:pt x="624221" y="148589"/>
                  </a:lnTo>
                  <a:lnTo>
                    <a:pt x="624482" y="146499"/>
                  </a:lnTo>
                  <a:lnTo>
                    <a:pt x="624746" y="144496"/>
                  </a:lnTo>
                  <a:lnTo>
                    <a:pt x="625006" y="142583"/>
                  </a:lnTo>
                  <a:lnTo>
                    <a:pt x="625270" y="140759"/>
                  </a:lnTo>
                  <a:lnTo>
                    <a:pt x="625531" y="139025"/>
                  </a:lnTo>
                  <a:lnTo>
                    <a:pt x="625795" y="137383"/>
                  </a:lnTo>
                  <a:lnTo>
                    <a:pt x="626055" y="135834"/>
                  </a:lnTo>
                  <a:lnTo>
                    <a:pt x="626319" y="134378"/>
                  </a:lnTo>
                  <a:lnTo>
                    <a:pt x="626580" y="133016"/>
                  </a:lnTo>
                  <a:lnTo>
                    <a:pt x="626840" y="131749"/>
                  </a:lnTo>
                  <a:lnTo>
                    <a:pt x="627104" y="130577"/>
                  </a:lnTo>
                  <a:lnTo>
                    <a:pt x="627368" y="129503"/>
                  </a:lnTo>
                  <a:lnTo>
                    <a:pt x="627629" y="128524"/>
                  </a:lnTo>
                  <a:lnTo>
                    <a:pt x="627889" y="127644"/>
                  </a:lnTo>
                  <a:lnTo>
                    <a:pt x="628153" y="126862"/>
                  </a:lnTo>
                  <a:lnTo>
                    <a:pt x="628414" y="126179"/>
                  </a:lnTo>
                  <a:lnTo>
                    <a:pt x="628678" y="125595"/>
                  </a:lnTo>
                  <a:lnTo>
                    <a:pt x="628938" y="125110"/>
                  </a:lnTo>
                  <a:lnTo>
                    <a:pt x="629070" y="124906"/>
                  </a:lnTo>
                  <a:lnTo>
                    <a:pt x="629202" y="124726"/>
                  </a:lnTo>
                  <a:lnTo>
                    <a:pt x="629331" y="124572"/>
                  </a:lnTo>
                  <a:lnTo>
                    <a:pt x="629397" y="124505"/>
                  </a:lnTo>
                  <a:lnTo>
                    <a:pt x="629463" y="124443"/>
                  </a:lnTo>
                  <a:lnTo>
                    <a:pt x="629529" y="124388"/>
                  </a:lnTo>
                  <a:lnTo>
                    <a:pt x="629595" y="124339"/>
                  </a:lnTo>
                  <a:lnTo>
                    <a:pt x="629661" y="124297"/>
                  </a:lnTo>
                  <a:lnTo>
                    <a:pt x="629727" y="124261"/>
                  </a:lnTo>
                  <a:lnTo>
                    <a:pt x="629793" y="124231"/>
                  </a:lnTo>
                  <a:lnTo>
                    <a:pt x="629855" y="124208"/>
                  </a:lnTo>
                  <a:lnTo>
                    <a:pt x="629921" y="124191"/>
                  </a:lnTo>
                  <a:lnTo>
                    <a:pt x="629987" y="124180"/>
                  </a:lnTo>
                  <a:lnTo>
                    <a:pt x="630053" y="124175"/>
                  </a:lnTo>
                  <a:lnTo>
                    <a:pt x="630119" y="124177"/>
                  </a:lnTo>
                  <a:lnTo>
                    <a:pt x="630185" y="124186"/>
                  </a:lnTo>
                  <a:lnTo>
                    <a:pt x="630251" y="124200"/>
                  </a:lnTo>
                  <a:lnTo>
                    <a:pt x="630317" y="124221"/>
                  </a:lnTo>
                  <a:lnTo>
                    <a:pt x="630380" y="124249"/>
                  </a:lnTo>
                  <a:lnTo>
                    <a:pt x="630446" y="124283"/>
                  </a:lnTo>
                  <a:lnTo>
                    <a:pt x="630512" y="124323"/>
                  </a:lnTo>
                  <a:lnTo>
                    <a:pt x="630578" y="124369"/>
                  </a:lnTo>
                  <a:lnTo>
                    <a:pt x="630644" y="124422"/>
                  </a:lnTo>
                  <a:lnTo>
                    <a:pt x="630710" y="124482"/>
                  </a:lnTo>
                  <a:lnTo>
                    <a:pt x="630776" y="124547"/>
                  </a:lnTo>
                  <a:lnTo>
                    <a:pt x="630904" y="124698"/>
                  </a:lnTo>
                  <a:lnTo>
                    <a:pt x="631036" y="124874"/>
                  </a:lnTo>
                  <a:lnTo>
                    <a:pt x="631168" y="125076"/>
                  </a:lnTo>
                  <a:lnTo>
                    <a:pt x="631297" y="125303"/>
                  </a:lnTo>
                  <a:lnTo>
                    <a:pt x="631561" y="125835"/>
                  </a:lnTo>
                  <a:lnTo>
                    <a:pt x="631825" y="126469"/>
                  </a:lnTo>
                  <a:lnTo>
                    <a:pt x="632085" y="127205"/>
                  </a:lnTo>
                  <a:lnTo>
                    <a:pt x="632346" y="128044"/>
                  </a:lnTo>
                  <a:lnTo>
                    <a:pt x="632610" y="128985"/>
                  </a:lnTo>
                  <a:lnTo>
                    <a:pt x="632870" y="130028"/>
                  </a:lnTo>
                  <a:lnTo>
                    <a:pt x="633134" y="131173"/>
                  </a:lnTo>
                  <a:lnTo>
                    <a:pt x="633395" y="132420"/>
                  </a:lnTo>
                  <a:lnTo>
                    <a:pt x="633659" y="133769"/>
                  </a:lnTo>
                  <a:lnTo>
                    <a:pt x="633919" y="135219"/>
                  </a:lnTo>
                  <a:lnTo>
                    <a:pt x="634183" y="136770"/>
                  </a:lnTo>
                  <a:lnTo>
                    <a:pt x="634444" y="138421"/>
                  </a:lnTo>
                  <a:lnTo>
                    <a:pt x="634708" y="140173"/>
                  </a:lnTo>
                  <a:lnTo>
                    <a:pt x="634968" y="142024"/>
                  </a:lnTo>
                  <a:lnTo>
                    <a:pt x="635232" y="143975"/>
                  </a:lnTo>
                  <a:lnTo>
                    <a:pt x="635493" y="146024"/>
                  </a:lnTo>
                  <a:lnTo>
                    <a:pt x="635757" y="148171"/>
                  </a:lnTo>
                  <a:lnTo>
                    <a:pt x="636017" y="150416"/>
                  </a:lnTo>
                  <a:lnTo>
                    <a:pt x="636278" y="152756"/>
                  </a:lnTo>
                  <a:lnTo>
                    <a:pt x="636542" y="155193"/>
                  </a:lnTo>
                  <a:lnTo>
                    <a:pt x="636806" y="157728"/>
                  </a:lnTo>
                  <a:lnTo>
                    <a:pt x="637066" y="160354"/>
                  </a:lnTo>
                  <a:lnTo>
                    <a:pt x="637327" y="163076"/>
                  </a:lnTo>
                  <a:lnTo>
                    <a:pt x="637591" y="165890"/>
                  </a:lnTo>
                  <a:lnTo>
                    <a:pt x="637851" y="168796"/>
                  </a:lnTo>
                  <a:lnTo>
                    <a:pt x="638115" y="171793"/>
                  </a:lnTo>
                  <a:lnTo>
                    <a:pt x="638376" y="174880"/>
                  </a:lnTo>
                  <a:lnTo>
                    <a:pt x="638640" y="178055"/>
                  </a:lnTo>
                  <a:lnTo>
                    <a:pt x="638900" y="181321"/>
                  </a:lnTo>
                  <a:lnTo>
                    <a:pt x="639164" y="184670"/>
                  </a:lnTo>
                  <a:lnTo>
                    <a:pt x="639425" y="188107"/>
                  </a:lnTo>
                  <a:lnTo>
                    <a:pt x="639689" y="191627"/>
                  </a:lnTo>
                  <a:lnTo>
                    <a:pt x="639949" y="195232"/>
                  </a:lnTo>
                  <a:lnTo>
                    <a:pt x="640213" y="198920"/>
                  </a:lnTo>
                  <a:lnTo>
                    <a:pt x="640474" y="202687"/>
                  </a:lnTo>
                  <a:lnTo>
                    <a:pt x="640738" y="206534"/>
                  </a:lnTo>
                  <a:lnTo>
                    <a:pt x="641259" y="214461"/>
                  </a:lnTo>
                  <a:lnTo>
                    <a:pt x="641783" y="222689"/>
                  </a:lnTo>
                  <a:lnTo>
                    <a:pt x="642308" y="231208"/>
                  </a:lnTo>
                  <a:lnTo>
                    <a:pt x="642832" y="240004"/>
                  </a:lnTo>
                  <a:lnTo>
                    <a:pt x="643357" y="249065"/>
                  </a:lnTo>
                  <a:lnTo>
                    <a:pt x="643881" y="258377"/>
                  </a:lnTo>
                  <a:lnTo>
                    <a:pt x="644406" y="267928"/>
                  </a:lnTo>
                  <a:lnTo>
                    <a:pt x="644930" y="277702"/>
                  </a:lnTo>
                  <a:lnTo>
                    <a:pt x="645455" y="287686"/>
                  </a:lnTo>
                  <a:lnTo>
                    <a:pt x="645979" y="297863"/>
                  </a:lnTo>
                  <a:lnTo>
                    <a:pt x="646504" y="308218"/>
                  </a:lnTo>
                  <a:lnTo>
                    <a:pt x="647028" y="318736"/>
                  </a:lnTo>
                  <a:lnTo>
                    <a:pt x="648077" y="340198"/>
                  </a:lnTo>
                  <a:lnTo>
                    <a:pt x="649126" y="362117"/>
                  </a:lnTo>
                  <a:lnTo>
                    <a:pt x="650175" y="384356"/>
                  </a:lnTo>
                  <a:lnTo>
                    <a:pt x="651225" y="406775"/>
                  </a:lnTo>
                  <a:lnTo>
                    <a:pt x="652413" y="432255"/>
                  </a:lnTo>
                  <a:lnTo>
                    <a:pt x="653601" y="457578"/>
                  </a:lnTo>
                  <a:lnTo>
                    <a:pt x="654793" y="482532"/>
                  </a:lnTo>
                  <a:lnTo>
                    <a:pt x="655388" y="494807"/>
                  </a:lnTo>
                  <a:lnTo>
                    <a:pt x="655982" y="506909"/>
                  </a:lnTo>
                  <a:lnTo>
                    <a:pt x="656576" y="518816"/>
                  </a:lnTo>
                  <a:lnTo>
                    <a:pt x="657174" y="530504"/>
                  </a:lnTo>
                  <a:lnTo>
                    <a:pt x="657768" y="541943"/>
                  </a:lnTo>
                  <a:lnTo>
                    <a:pt x="658362" y="553113"/>
                  </a:lnTo>
                  <a:lnTo>
                    <a:pt x="658956" y="563988"/>
                  </a:lnTo>
                  <a:lnTo>
                    <a:pt x="659551" y="574541"/>
                  </a:lnTo>
                  <a:lnTo>
                    <a:pt x="659851" y="579693"/>
                  </a:lnTo>
                  <a:lnTo>
                    <a:pt x="660149" y="584755"/>
                  </a:lnTo>
                  <a:lnTo>
                    <a:pt x="660446" y="589727"/>
                  </a:lnTo>
                  <a:lnTo>
                    <a:pt x="660743" y="594604"/>
                  </a:lnTo>
                  <a:lnTo>
                    <a:pt x="661040" y="599385"/>
                  </a:lnTo>
                  <a:lnTo>
                    <a:pt x="661337" y="604068"/>
                  </a:lnTo>
                  <a:lnTo>
                    <a:pt x="661634" y="608648"/>
                  </a:lnTo>
                  <a:lnTo>
                    <a:pt x="661931" y="613122"/>
                  </a:lnTo>
                  <a:lnTo>
                    <a:pt x="662228" y="617490"/>
                  </a:lnTo>
                  <a:lnTo>
                    <a:pt x="662529" y="621751"/>
                  </a:lnTo>
                  <a:lnTo>
                    <a:pt x="662826" y="625897"/>
                  </a:lnTo>
                  <a:lnTo>
                    <a:pt x="663123" y="629931"/>
                  </a:lnTo>
                  <a:lnTo>
                    <a:pt x="663420" y="633848"/>
                  </a:lnTo>
                  <a:lnTo>
                    <a:pt x="663717" y="637644"/>
                  </a:lnTo>
                  <a:lnTo>
                    <a:pt x="664015" y="641321"/>
                  </a:lnTo>
                  <a:lnTo>
                    <a:pt x="664312" y="644875"/>
                  </a:lnTo>
                  <a:lnTo>
                    <a:pt x="664609" y="648303"/>
                  </a:lnTo>
                  <a:lnTo>
                    <a:pt x="664909" y="651604"/>
                  </a:lnTo>
                  <a:lnTo>
                    <a:pt x="665207" y="654774"/>
                  </a:lnTo>
                  <a:lnTo>
                    <a:pt x="665504" y="657813"/>
                  </a:lnTo>
                  <a:lnTo>
                    <a:pt x="665801" y="660722"/>
                  </a:lnTo>
                  <a:lnTo>
                    <a:pt x="666098" y="663494"/>
                  </a:lnTo>
                  <a:lnTo>
                    <a:pt x="666395" y="666129"/>
                  </a:lnTo>
                  <a:lnTo>
                    <a:pt x="666692" y="668626"/>
                  </a:lnTo>
                  <a:lnTo>
                    <a:pt x="666989" y="670984"/>
                  </a:lnTo>
                  <a:lnTo>
                    <a:pt x="667286" y="673200"/>
                  </a:lnTo>
                  <a:lnTo>
                    <a:pt x="667587" y="675274"/>
                  </a:lnTo>
                  <a:lnTo>
                    <a:pt x="667884" y="677202"/>
                  </a:lnTo>
                  <a:lnTo>
                    <a:pt x="668181" y="678988"/>
                  </a:lnTo>
                  <a:lnTo>
                    <a:pt x="668478" y="680626"/>
                  </a:lnTo>
                  <a:lnTo>
                    <a:pt x="668775" y="682115"/>
                  </a:lnTo>
                  <a:lnTo>
                    <a:pt x="669073" y="683456"/>
                  </a:lnTo>
                  <a:lnTo>
                    <a:pt x="669370" y="684647"/>
                  </a:lnTo>
                  <a:lnTo>
                    <a:pt x="669667" y="685686"/>
                  </a:lnTo>
                  <a:lnTo>
                    <a:pt x="669964" y="686576"/>
                  </a:lnTo>
                  <a:lnTo>
                    <a:pt x="670261" y="687311"/>
                  </a:lnTo>
                  <a:lnTo>
                    <a:pt x="670411" y="687622"/>
                  </a:lnTo>
                  <a:lnTo>
                    <a:pt x="670562" y="687895"/>
                  </a:lnTo>
                  <a:lnTo>
                    <a:pt x="670708" y="688128"/>
                  </a:lnTo>
                  <a:lnTo>
                    <a:pt x="670782" y="688232"/>
                  </a:lnTo>
                  <a:lnTo>
                    <a:pt x="670859" y="688324"/>
                  </a:lnTo>
                  <a:lnTo>
                    <a:pt x="670932" y="688408"/>
                  </a:lnTo>
                  <a:lnTo>
                    <a:pt x="671006" y="688480"/>
                  </a:lnTo>
                  <a:lnTo>
                    <a:pt x="671083" y="688544"/>
                  </a:lnTo>
                  <a:lnTo>
                    <a:pt x="671156" y="688599"/>
                  </a:lnTo>
                  <a:lnTo>
                    <a:pt x="671229" y="688643"/>
                  </a:lnTo>
                  <a:lnTo>
                    <a:pt x="671303" y="688679"/>
                  </a:lnTo>
                  <a:lnTo>
                    <a:pt x="671380" y="688703"/>
                  </a:lnTo>
                  <a:lnTo>
                    <a:pt x="671453" y="688718"/>
                  </a:lnTo>
                  <a:lnTo>
                    <a:pt x="671526" y="688725"/>
                  </a:lnTo>
                  <a:lnTo>
                    <a:pt x="671603" y="688720"/>
                  </a:lnTo>
                  <a:lnTo>
                    <a:pt x="671677" y="688707"/>
                  </a:lnTo>
                  <a:lnTo>
                    <a:pt x="671750" y="688683"/>
                  </a:lnTo>
                  <a:lnTo>
                    <a:pt x="671823" y="688650"/>
                  </a:lnTo>
                  <a:lnTo>
                    <a:pt x="671901" y="688608"/>
                  </a:lnTo>
                  <a:lnTo>
                    <a:pt x="671974" y="688555"/>
                  </a:lnTo>
                  <a:lnTo>
                    <a:pt x="672047" y="688494"/>
                  </a:lnTo>
                  <a:lnTo>
                    <a:pt x="672121" y="688421"/>
                  </a:lnTo>
                  <a:lnTo>
                    <a:pt x="672198" y="688339"/>
                  </a:lnTo>
                  <a:lnTo>
                    <a:pt x="672271" y="688247"/>
                  </a:lnTo>
                  <a:lnTo>
                    <a:pt x="672344" y="688146"/>
                  </a:lnTo>
                  <a:lnTo>
                    <a:pt x="672495" y="687914"/>
                  </a:lnTo>
                  <a:lnTo>
                    <a:pt x="672642" y="687644"/>
                  </a:lnTo>
                  <a:lnTo>
                    <a:pt x="672939" y="686988"/>
                  </a:lnTo>
                  <a:lnTo>
                    <a:pt x="673239" y="686173"/>
                  </a:lnTo>
                  <a:lnTo>
                    <a:pt x="673536" y="685204"/>
                  </a:lnTo>
                  <a:lnTo>
                    <a:pt x="673834" y="684079"/>
                  </a:lnTo>
                  <a:lnTo>
                    <a:pt x="674131" y="682797"/>
                  </a:lnTo>
                  <a:lnTo>
                    <a:pt x="674428" y="681362"/>
                  </a:lnTo>
                  <a:lnTo>
                    <a:pt x="674725" y="679772"/>
                  </a:lnTo>
                  <a:lnTo>
                    <a:pt x="675022" y="678028"/>
                  </a:lnTo>
                  <a:lnTo>
                    <a:pt x="675319" y="676130"/>
                  </a:lnTo>
                  <a:lnTo>
                    <a:pt x="675620" y="674078"/>
                  </a:lnTo>
                  <a:lnTo>
                    <a:pt x="675917" y="671876"/>
                  </a:lnTo>
                  <a:lnTo>
                    <a:pt x="676214" y="669522"/>
                  </a:lnTo>
                  <a:lnTo>
                    <a:pt x="676511" y="667017"/>
                  </a:lnTo>
                  <a:lnTo>
                    <a:pt x="676808" y="664363"/>
                  </a:lnTo>
                  <a:lnTo>
                    <a:pt x="677105" y="661560"/>
                  </a:lnTo>
                  <a:lnTo>
                    <a:pt x="677402" y="658610"/>
                  </a:lnTo>
                  <a:lnTo>
                    <a:pt x="677700" y="655514"/>
                  </a:lnTo>
                  <a:lnTo>
                    <a:pt x="677997" y="652275"/>
                  </a:lnTo>
                  <a:lnTo>
                    <a:pt x="678297" y="648891"/>
                  </a:lnTo>
                  <a:lnTo>
                    <a:pt x="678594" y="645366"/>
                  </a:lnTo>
                  <a:lnTo>
                    <a:pt x="678892" y="641700"/>
                  </a:lnTo>
                  <a:lnTo>
                    <a:pt x="679189" y="637895"/>
                  </a:lnTo>
                  <a:lnTo>
                    <a:pt x="679486" y="633954"/>
                  </a:lnTo>
                  <a:lnTo>
                    <a:pt x="679783" y="629876"/>
                  </a:lnTo>
                  <a:lnTo>
                    <a:pt x="680080" y="625664"/>
                  </a:lnTo>
                  <a:lnTo>
                    <a:pt x="680377" y="621322"/>
                  </a:lnTo>
                  <a:lnTo>
                    <a:pt x="680674" y="616850"/>
                  </a:lnTo>
                  <a:lnTo>
                    <a:pt x="680971" y="612250"/>
                  </a:lnTo>
                  <a:lnTo>
                    <a:pt x="681268" y="607525"/>
                  </a:lnTo>
                  <a:lnTo>
                    <a:pt x="681569" y="602676"/>
                  </a:lnTo>
                  <a:lnTo>
                    <a:pt x="681866" y="597707"/>
                  </a:lnTo>
                  <a:lnTo>
                    <a:pt x="682163" y="592618"/>
                  </a:lnTo>
                  <a:lnTo>
                    <a:pt x="682461" y="587413"/>
                  </a:lnTo>
                  <a:lnTo>
                    <a:pt x="682758" y="582093"/>
                  </a:lnTo>
                  <a:lnTo>
                    <a:pt x="683055" y="576664"/>
                  </a:lnTo>
                  <a:lnTo>
                    <a:pt x="683352" y="571124"/>
                  </a:lnTo>
                  <a:lnTo>
                    <a:pt x="683649" y="565478"/>
                  </a:lnTo>
                  <a:lnTo>
                    <a:pt x="683950" y="559729"/>
                  </a:lnTo>
                  <a:lnTo>
                    <a:pt x="684247" y="553879"/>
                  </a:lnTo>
                  <a:lnTo>
                    <a:pt x="684544" y="547932"/>
                  </a:lnTo>
                  <a:lnTo>
                    <a:pt x="684841" y="541888"/>
                  </a:lnTo>
                  <a:lnTo>
                    <a:pt x="685138" y="535753"/>
                  </a:lnTo>
                  <a:lnTo>
                    <a:pt x="685732" y="523216"/>
                  </a:lnTo>
                  <a:lnTo>
                    <a:pt x="686326" y="510348"/>
                  </a:lnTo>
                  <a:lnTo>
                    <a:pt x="686924" y="497170"/>
                  </a:lnTo>
                  <a:lnTo>
                    <a:pt x="687519" y="483712"/>
                  </a:lnTo>
                  <a:lnTo>
                    <a:pt x="688113" y="469999"/>
                  </a:lnTo>
                  <a:lnTo>
                    <a:pt x="688707" y="456057"/>
                  </a:lnTo>
                  <a:lnTo>
                    <a:pt x="689301" y="441917"/>
                  </a:lnTo>
                  <a:lnTo>
                    <a:pt x="690376" y="416043"/>
                  </a:lnTo>
                  <a:lnTo>
                    <a:pt x="691447" y="389779"/>
                  </a:lnTo>
                  <a:lnTo>
                    <a:pt x="693589" y="336778"/>
                  </a:lnTo>
                  <a:lnTo>
                    <a:pt x="694660" y="310389"/>
                  </a:lnTo>
                  <a:lnTo>
                    <a:pt x="695731" y="284310"/>
                  </a:lnTo>
                  <a:lnTo>
                    <a:pt x="696267" y="271440"/>
                  </a:lnTo>
                  <a:lnTo>
                    <a:pt x="696802" y="258716"/>
                  </a:lnTo>
                  <a:lnTo>
                    <a:pt x="697338" y="246154"/>
                  </a:lnTo>
                  <a:lnTo>
                    <a:pt x="697873" y="233778"/>
                  </a:lnTo>
                  <a:lnTo>
                    <a:pt x="698409" y="221610"/>
                  </a:lnTo>
                  <a:lnTo>
                    <a:pt x="698944" y="209669"/>
                  </a:lnTo>
                  <a:lnTo>
                    <a:pt x="699480" y="197975"/>
                  </a:lnTo>
                  <a:lnTo>
                    <a:pt x="700015" y="186552"/>
                  </a:lnTo>
                  <a:lnTo>
                    <a:pt x="700551" y="175415"/>
                  </a:lnTo>
                  <a:lnTo>
                    <a:pt x="700818" y="169961"/>
                  </a:lnTo>
                  <a:lnTo>
                    <a:pt x="701086" y="164586"/>
                  </a:lnTo>
                  <a:lnTo>
                    <a:pt x="701354" y="159293"/>
                  </a:lnTo>
                  <a:lnTo>
                    <a:pt x="701622" y="154084"/>
                  </a:lnTo>
                  <a:lnTo>
                    <a:pt x="701889" y="148960"/>
                  </a:lnTo>
                  <a:lnTo>
                    <a:pt x="702157" y="143925"/>
                  </a:lnTo>
                  <a:lnTo>
                    <a:pt x="702425" y="138981"/>
                  </a:lnTo>
                  <a:lnTo>
                    <a:pt x="702693" y="134129"/>
                  </a:lnTo>
                  <a:lnTo>
                    <a:pt x="702961" y="129373"/>
                  </a:lnTo>
                  <a:lnTo>
                    <a:pt x="703228" y="124713"/>
                  </a:lnTo>
                  <a:lnTo>
                    <a:pt x="703496" y="120153"/>
                  </a:lnTo>
                  <a:lnTo>
                    <a:pt x="703764" y="115693"/>
                  </a:lnTo>
                  <a:lnTo>
                    <a:pt x="704032" y="111337"/>
                  </a:lnTo>
                  <a:lnTo>
                    <a:pt x="704299" y="107086"/>
                  </a:lnTo>
                  <a:lnTo>
                    <a:pt x="704567" y="102942"/>
                  </a:lnTo>
                  <a:lnTo>
                    <a:pt x="704835" y="98906"/>
                  </a:lnTo>
                  <a:lnTo>
                    <a:pt x="705103" y="94981"/>
                  </a:lnTo>
                  <a:lnTo>
                    <a:pt x="705370" y="91169"/>
                  </a:lnTo>
                  <a:lnTo>
                    <a:pt x="705638" y="87471"/>
                  </a:lnTo>
                  <a:lnTo>
                    <a:pt x="705906" y="83889"/>
                  </a:lnTo>
                  <a:lnTo>
                    <a:pt x="706174" y="80424"/>
                  </a:lnTo>
                  <a:lnTo>
                    <a:pt x="706441" y="77078"/>
                  </a:lnTo>
                  <a:lnTo>
                    <a:pt x="706709" y="73853"/>
                  </a:lnTo>
                  <a:lnTo>
                    <a:pt x="706977" y="70750"/>
                  </a:lnTo>
                  <a:lnTo>
                    <a:pt x="707245" y="67771"/>
                  </a:lnTo>
                  <a:lnTo>
                    <a:pt x="707512" y="64917"/>
                  </a:lnTo>
                  <a:lnTo>
                    <a:pt x="707780" y="62189"/>
                  </a:lnTo>
                  <a:lnTo>
                    <a:pt x="708048" y="59589"/>
                  </a:lnTo>
                  <a:lnTo>
                    <a:pt x="708316" y="57117"/>
                  </a:lnTo>
                  <a:lnTo>
                    <a:pt x="708583" y="54776"/>
                  </a:lnTo>
                  <a:lnTo>
                    <a:pt x="708851" y="52566"/>
                  </a:lnTo>
                  <a:lnTo>
                    <a:pt x="709119" y="50488"/>
                  </a:lnTo>
                  <a:lnTo>
                    <a:pt x="709387" y="48544"/>
                  </a:lnTo>
                  <a:lnTo>
                    <a:pt x="709655" y="46734"/>
                  </a:lnTo>
                  <a:lnTo>
                    <a:pt x="709922" y="45059"/>
                  </a:lnTo>
                  <a:lnTo>
                    <a:pt x="710190" y="43521"/>
                  </a:lnTo>
                  <a:lnTo>
                    <a:pt x="710458" y="42119"/>
                  </a:lnTo>
                  <a:lnTo>
                    <a:pt x="710726" y="40855"/>
                  </a:lnTo>
                  <a:lnTo>
                    <a:pt x="710993" y="39729"/>
                  </a:lnTo>
                  <a:lnTo>
                    <a:pt x="711261" y="38743"/>
                  </a:lnTo>
                  <a:lnTo>
                    <a:pt x="711529" y="37896"/>
                  </a:lnTo>
                  <a:lnTo>
                    <a:pt x="711797" y="37189"/>
                  </a:lnTo>
                  <a:lnTo>
                    <a:pt x="712064" y="36623"/>
                  </a:lnTo>
                  <a:lnTo>
                    <a:pt x="712200" y="36393"/>
                  </a:lnTo>
                  <a:lnTo>
                    <a:pt x="712332" y="36198"/>
                  </a:lnTo>
                  <a:lnTo>
                    <a:pt x="712402" y="36114"/>
                  </a:lnTo>
                  <a:lnTo>
                    <a:pt x="712468" y="36039"/>
                  </a:lnTo>
                  <a:lnTo>
                    <a:pt x="712534" y="35972"/>
                  </a:lnTo>
                  <a:lnTo>
                    <a:pt x="712600" y="35914"/>
                  </a:lnTo>
                  <a:lnTo>
                    <a:pt x="712669" y="35866"/>
                  </a:lnTo>
                  <a:lnTo>
                    <a:pt x="712736" y="35826"/>
                  </a:lnTo>
                  <a:lnTo>
                    <a:pt x="712802" y="35795"/>
                  </a:lnTo>
                  <a:lnTo>
                    <a:pt x="712868" y="35773"/>
                  </a:lnTo>
                  <a:lnTo>
                    <a:pt x="712937" y="35759"/>
                  </a:lnTo>
                  <a:lnTo>
                    <a:pt x="713003" y="35755"/>
                  </a:lnTo>
                  <a:lnTo>
                    <a:pt x="713069" y="35759"/>
                  </a:lnTo>
                  <a:lnTo>
                    <a:pt x="713135" y="35773"/>
                  </a:lnTo>
                  <a:lnTo>
                    <a:pt x="713205" y="35795"/>
                  </a:lnTo>
                  <a:lnTo>
                    <a:pt x="713271" y="35826"/>
                  </a:lnTo>
                  <a:lnTo>
                    <a:pt x="713337" y="35866"/>
                  </a:lnTo>
                  <a:lnTo>
                    <a:pt x="713403" y="35915"/>
                  </a:lnTo>
                  <a:lnTo>
                    <a:pt x="713473" y="35973"/>
                  </a:lnTo>
                  <a:lnTo>
                    <a:pt x="713539" y="36039"/>
                  </a:lnTo>
                  <a:lnTo>
                    <a:pt x="713605" y="36115"/>
                  </a:lnTo>
                  <a:lnTo>
                    <a:pt x="713671" y="36199"/>
                  </a:lnTo>
                  <a:lnTo>
                    <a:pt x="713807" y="36395"/>
                  </a:lnTo>
                  <a:lnTo>
                    <a:pt x="713939" y="36626"/>
                  </a:lnTo>
                  <a:lnTo>
                    <a:pt x="714206" y="37195"/>
                  </a:lnTo>
                  <a:lnTo>
                    <a:pt x="714474" y="37906"/>
                  </a:lnTo>
                  <a:lnTo>
                    <a:pt x="714742" y="38760"/>
                  </a:lnTo>
                  <a:lnTo>
                    <a:pt x="715010" y="39755"/>
                  </a:lnTo>
                  <a:lnTo>
                    <a:pt x="715277" y="40892"/>
                  </a:lnTo>
                  <a:lnTo>
                    <a:pt x="715545" y="42171"/>
                  </a:lnTo>
                  <a:lnTo>
                    <a:pt x="715813" y="43590"/>
                  </a:lnTo>
                  <a:lnTo>
                    <a:pt x="716081" y="45150"/>
                  </a:lnTo>
                  <a:lnTo>
                    <a:pt x="716352" y="46850"/>
                  </a:lnTo>
                  <a:lnTo>
                    <a:pt x="716620" y="48690"/>
                  </a:lnTo>
                  <a:lnTo>
                    <a:pt x="716888" y="50669"/>
                  </a:lnTo>
                  <a:lnTo>
                    <a:pt x="717155" y="52787"/>
                  </a:lnTo>
                  <a:lnTo>
                    <a:pt x="717423" y="55042"/>
                  </a:lnTo>
                  <a:lnTo>
                    <a:pt x="717691" y="57434"/>
                  </a:lnTo>
                  <a:lnTo>
                    <a:pt x="717959" y="59962"/>
                  </a:lnTo>
                  <a:lnTo>
                    <a:pt x="718226" y="62625"/>
                  </a:lnTo>
                  <a:lnTo>
                    <a:pt x="718494" y="65422"/>
                  </a:lnTo>
                  <a:lnTo>
                    <a:pt x="718762" y="68353"/>
                  </a:lnTo>
                  <a:lnTo>
                    <a:pt x="719030" y="71416"/>
                  </a:lnTo>
                  <a:lnTo>
                    <a:pt x="719297" y="74610"/>
                  </a:lnTo>
                  <a:lnTo>
                    <a:pt x="719565" y="77933"/>
                  </a:lnTo>
                  <a:lnTo>
                    <a:pt x="719833" y="81386"/>
                  </a:lnTo>
                  <a:lnTo>
                    <a:pt x="720101" y="84966"/>
                  </a:lnTo>
                  <a:lnTo>
                    <a:pt x="720368" y="88672"/>
                  </a:lnTo>
                  <a:lnTo>
                    <a:pt x="720636" y="92502"/>
                  </a:lnTo>
                  <a:lnTo>
                    <a:pt x="720904" y="96456"/>
                  </a:lnTo>
                  <a:lnTo>
                    <a:pt x="721172" y="100531"/>
                  </a:lnTo>
                  <a:lnTo>
                    <a:pt x="721439" y="104727"/>
                  </a:lnTo>
                  <a:lnTo>
                    <a:pt x="721707" y="109041"/>
                  </a:lnTo>
                  <a:lnTo>
                    <a:pt x="721975" y="113473"/>
                  </a:lnTo>
                  <a:lnTo>
                    <a:pt x="722243" y="118019"/>
                  </a:lnTo>
                  <a:lnTo>
                    <a:pt x="722510" y="122679"/>
                  </a:lnTo>
                  <a:lnTo>
                    <a:pt x="722778" y="127450"/>
                  </a:lnTo>
                  <a:lnTo>
                    <a:pt x="723046" y="132331"/>
                  </a:lnTo>
                  <a:lnTo>
                    <a:pt x="723314" y="137321"/>
                  </a:lnTo>
                  <a:lnTo>
                    <a:pt x="723582" y="142416"/>
                  </a:lnTo>
                  <a:lnTo>
                    <a:pt x="723860" y="147855"/>
                  </a:lnTo>
                  <a:lnTo>
                    <a:pt x="724139" y="153405"/>
                  </a:lnTo>
                  <a:lnTo>
                    <a:pt x="724422" y="159064"/>
                  </a:lnTo>
                  <a:lnTo>
                    <a:pt x="724700" y="164831"/>
                  </a:lnTo>
                  <a:lnTo>
                    <a:pt x="724979" y="170701"/>
                  </a:lnTo>
                  <a:lnTo>
                    <a:pt x="725261" y="176672"/>
                  </a:lnTo>
                  <a:lnTo>
                    <a:pt x="725540" y="182743"/>
                  </a:lnTo>
                  <a:lnTo>
                    <a:pt x="725823" y="188908"/>
                  </a:lnTo>
                  <a:lnTo>
                    <a:pt x="726101" y="195168"/>
                  </a:lnTo>
                  <a:lnTo>
                    <a:pt x="726380" y="201520"/>
                  </a:lnTo>
                  <a:lnTo>
                    <a:pt x="726659" y="207959"/>
                  </a:lnTo>
                  <a:lnTo>
                    <a:pt x="726941" y="214483"/>
                  </a:lnTo>
                  <a:lnTo>
                    <a:pt x="727503" y="227775"/>
                  </a:lnTo>
                  <a:lnTo>
                    <a:pt x="728060" y="241376"/>
                  </a:lnTo>
                  <a:lnTo>
                    <a:pt x="728621" y="255257"/>
                  </a:lnTo>
                  <a:lnTo>
                    <a:pt x="729182" y="269395"/>
                  </a:lnTo>
                  <a:lnTo>
                    <a:pt x="729740" y="283766"/>
                  </a:lnTo>
                  <a:lnTo>
                    <a:pt x="730301" y="298345"/>
                  </a:lnTo>
                  <a:lnTo>
                    <a:pt x="730862" y="313104"/>
                  </a:lnTo>
                  <a:lnTo>
                    <a:pt x="731420" y="328019"/>
                  </a:lnTo>
                  <a:lnTo>
                    <a:pt x="732542" y="358204"/>
                  </a:lnTo>
                  <a:lnTo>
                    <a:pt x="734783" y="419238"/>
                  </a:lnTo>
                  <a:lnTo>
                    <a:pt x="735902" y="449645"/>
                  </a:lnTo>
                  <a:lnTo>
                    <a:pt x="737021" y="479687"/>
                  </a:lnTo>
                  <a:lnTo>
                    <a:pt x="737582" y="494501"/>
                  </a:lnTo>
                  <a:lnTo>
                    <a:pt x="738143" y="509142"/>
                  </a:lnTo>
                  <a:lnTo>
                    <a:pt x="738701" y="523581"/>
                  </a:lnTo>
                  <a:lnTo>
                    <a:pt x="739262" y="537794"/>
                  </a:lnTo>
                  <a:lnTo>
                    <a:pt x="739823" y="551752"/>
                  </a:lnTo>
                  <a:lnTo>
                    <a:pt x="740381" y="565432"/>
                  </a:lnTo>
                  <a:lnTo>
                    <a:pt x="740942" y="578808"/>
                  </a:lnTo>
                  <a:lnTo>
                    <a:pt x="741221" y="585374"/>
                  </a:lnTo>
                  <a:lnTo>
                    <a:pt x="741503" y="591856"/>
                  </a:lnTo>
                  <a:lnTo>
                    <a:pt x="741782" y="598248"/>
                  </a:lnTo>
                  <a:lnTo>
                    <a:pt x="742061" y="604550"/>
                  </a:lnTo>
                  <a:lnTo>
                    <a:pt x="742343" y="610757"/>
                  </a:lnTo>
                  <a:lnTo>
                    <a:pt x="742622" y="616865"/>
                  </a:lnTo>
                  <a:lnTo>
                    <a:pt x="742901" y="622876"/>
                  </a:lnTo>
                  <a:lnTo>
                    <a:pt x="743183" y="628784"/>
                  </a:lnTo>
                  <a:lnTo>
                    <a:pt x="743462" y="634583"/>
                  </a:lnTo>
                  <a:lnTo>
                    <a:pt x="743744" y="640277"/>
                  </a:lnTo>
                  <a:lnTo>
                    <a:pt x="744023" y="645859"/>
                  </a:lnTo>
                  <a:lnTo>
                    <a:pt x="744302" y="651328"/>
                  </a:lnTo>
                  <a:lnTo>
                    <a:pt x="744584" y="656681"/>
                  </a:lnTo>
                  <a:lnTo>
                    <a:pt x="744863" y="661915"/>
                  </a:lnTo>
                  <a:lnTo>
                    <a:pt x="745142" y="667030"/>
                  </a:lnTo>
                  <a:lnTo>
                    <a:pt x="745424" y="672019"/>
                  </a:lnTo>
                  <a:lnTo>
                    <a:pt x="745703" y="676883"/>
                  </a:lnTo>
                  <a:lnTo>
                    <a:pt x="745982" y="681617"/>
                  </a:lnTo>
                  <a:lnTo>
                    <a:pt x="746264" y="686224"/>
                  </a:lnTo>
                  <a:lnTo>
                    <a:pt x="746543" y="690695"/>
                  </a:lnTo>
                  <a:lnTo>
                    <a:pt x="746822" y="695033"/>
                  </a:lnTo>
                  <a:lnTo>
                    <a:pt x="747104" y="699234"/>
                  </a:lnTo>
                  <a:lnTo>
                    <a:pt x="747383" y="703297"/>
                  </a:lnTo>
                  <a:lnTo>
                    <a:pt x="747661" y="707218"/>
                  </a:lnTo>
                  <a:lnTo>
                    <a:pt x="747944" y="710999"/>
                  </a:lnTo>
                  <a:lnTo>
                    <a:pt x="748223" y="714632"/>
                  </a:lnTo>
                  <a:lnTo>
                    <a:pt x="748501" y="718122"/>
                  </a:lnTo>
                  <a:lnTo>
                    <a:pt x="748784" y="721462"/>
                  </a:lnTo>
                  <a:lnTo>
                    <a:pt x="749063" y="724652"/>
                  </a:lnTo>
                  <a:lnTo>
                    <a:pt x="749341" y="727693"/>
                  </a:lnTo>
                  <a:lnTo>
                    <a:pt x="749624" y="730580"/>
                  </a:lnTo>
                  <a:lnTo>
                    <a:pt x="749903" y="733312"/>
                  </a:lnTo>
                  <a:lnTo>
                    <a:pt x="750185" y="735891"/>
                  </a:lnTo>
                  <a:lnTo>
                    <a:pt x="750464" y="738313"/>
                  </a:lnTo>
                  <a:lnTo>
                    <a:pt x="750743" y="740576"/>
                  </a:lnTo>
                  <a:lnTo>
                    <a:pt x="751021" y="742681"/>
                  </a:lnTo>
                  <a:lnTo>
                    <a:pt x="751304" y="744625"/>
                  </a:lnTo>
                  <a:lnTo>
                    <a:pt x="751582" y="746411"/>
                  </a:lnTo>
                  <a:lnTo>
                    <a:pt x="751865" y="748032"/>
                  </a:lnTo>
                  <a:lnTo>
                    <a:pt x="752144" y="749492"/>
                  </a:lnTo>
                  <a:lnTo>
                    <a:pt x="752422" y="750786"/>
                  </a:lnTo>
                  <a:lnTo>
                    <a:pt x="752705" y="751918"/>
                  </a:lnTo>
                  <a:lnTo>
                    <a:pt x="752984" y="752885"/>
                  </a:lnTo>
                  <a:lnTo>
                    <a:pt x="753262" y="753686"/>
                  </a:lnTo>
                  <a:lnTo>
                    <a:pt x="753545" y="754322"/>
                  </a:lnTo>
                  <a:lnTo>
                    <a:pt x="753684" y="754578"/>
                  </a:lnTo>
                  <a:lnTo>
                    <a:pt x="753824" y="754791"/>
                  </a:lnTo>
                  <a:lnTo>
                    <a:pt x="753893" y="754882"/>
                  </a:lnTo>
                  <a:lnTo>
                    <a:pt x="753963" y="754963"/>
                  </a:lnTo>
                  <a:lnTo>
                    <a:pt x="754033" y="755034"/>
                  </a:lnTo>
                  <a:lnTo>
                    <a:pt x="754102" y="755093"/>
                  </a:lnTo>
                  <a:lnTo>
                    <a:pt x="754172" y="755142"/>
                  </a:lnTo>
                  <a:lnTo>
                    <a:pt x="754245" y="755181"/>
                  </a:lnTo>
                  <a:lnTo>
                    <a:pt x="754315" y="755210"/>
                  </a:lnTo>
                  <a:lnTo>
                    <a:pt x="754385" y="755227"/>
                  </a:lnTo>
                  <a:lnTo>
                    <a:pt x="754454" y="755236"/>
                  </a:lnTo>
                  <a:lnTo>
                    <a:pt x="754524" y="755234"/>
                  </a:lnTo>
                  <a:lnTo>
                    <a:pt x="754594" y="755221"/>
                  </a:lnTo>
                  <a:lnTo>
                    <a:pt x="754664" y="755197"/>
                  </a:lnTo>
                  <a:lnTo>
                    <a:pt x="754733" y="755164"/>
                  </a:lnTo>
                  <a:lnTo>
                    <a:pt x="754803" y="755119"/>
                  </a:lnTo>
                  <a:lnTo>
                    <a:pt x="754873" y="755064"/>
                  </a:lnTo>
                  <a:lnTo>
                    <a:pt x="754942" y="754998"/>
                  </a:lnTo>
                  <a:lnTo>
                    <a:pt x="755012" y="754924"/>
                  </a:lnTo>
                  <a:lnTo>
                    <a:pt x="755085" y="754835"/>
                  </a:lnTo>
                  <a:lnTo>
                    <a:pt x="755155" y="754739"/>
                  </a:lnTo>
                  <a:lnTo>
                    <a:pt x="755225" y="754633"/>
                  </a:lnTo>
                  <a:lnTo>
                    <a:pt x="755364" y="754386"/>
                  </a:lnTo>
                  <a:lnTo>
                    <a:pt x="755503" y="754100"/>
                  </a:lnTo>
                  <a:lnTo>
                    <a:pt x="755782" y="753400"/>
                  </a:lnTo>
                  <a:lnTo>
                    <a:pt x="756065" y="752532"/>
                  </a:lnTo>
                  <a:lnTo>
                    <a:pt x="756343" y="751500"/>
                  </a:lnTo>
                  <a:lnTo>
                    <a:pt x="756622" y="750302"/>
                  </a:lnTo>
                  <a:lnTo>
                    <a:pt x="756905" y="748937"/>
                  </a:lnTo>
                  <a:lnTo>
                    <a:pt x="757183" y="747406"/>
                  </a:lnTo>
                  <a:lnTo>
                    <a:pt x="757462" y="745711"/>
                  </a:lnTo>
                  <a:lnTo>
                    <a:pt x="757745" y="743853"/>
                  </a:lnTo>
                  <a:lnTo>
                    <a:pt x="758023" y="741831"/>
                  </a:lnTo>
                  <a:lnTo>
                    <a:pt x="758306" y="739649"/>
                  </a:lnTo>
                  <a:lnTo>
                    <a:pt x="758585" y="737302"/>
                  </a:lnTo>
                  <a:lnTo>
                    <a:pt x="758863" y="734796"/>
                  </a:lnTo>
                  <a:lnTo>
                    <a:pt x="759146" y="732132"/>
                  </a:lnTo>
                  <a:lnTo>
                    <a:pt x="759425" y="729309"/>
                  </a:lnTo>
                  <a:lnTo>
                    <a:pt x="759710" y="726271"/>
                  </a:lnTo>
                  <a:lnTo>
                    <a:pt x="759993" y="723072"/>
                  </a:lnTo>
                  <a:lnTo>
                    <a:pt x="760279" y="719711"/>
                  </a:lnTo>
                  <a:lnTo>
                    <a:pt x="760565" y="716193"/>
                  </a:lnTo>
                  <a:lnTo>
                    <a:pt x="760851" y="712516"/>
                  </a:lnTo>
                  <a:lnTo>
                    <a:pt x="761137" y="708685"/>
                  </a:lnTo>
                  <a:lnTo>
                    <a:pt x="761420" y="704699"/>
                  </a:lnTo>
                  <a:lnTo>
                    <a:pt x="761706" y="700562"/>
                  </a:lnTo>
                  <a:lnTo>
                    <a:pt x="761992" y="696273"/>
                  </a:lnTo>
                  <a:lnTo>
                    <a:pt x="762278" y="691836"/>
                  </a:lnTo>
                  <a:lnTo>
                    <a:pt x="762561" y="687254"/>
                  </a:lnTo>
                  <a:lnTo>
                    <a:pt x="762847" y="682527"/>
                  </a:lnTo>
                  <a:lnTo>
                    <a:pt x="763133" y="677658"/>
                  </a:lnTo>
                  <a:lnTo>
                    <a:pt x="763419" y="672649"/>
                  </a:lnTo>
                  <a:lnTo>
                    <a:pt x="763701" y="667501"/>
                  </a:lnTo>
                  <a:lnTo>
                    <a:pt x="763987" y="662219"/>
                  </a:lnTo>
                  <a:lnTo>
                    <a:pt x="764273" y="656804"/>
                  </a:lnTo>
                  <a:lnTo>
                    <a:pt x="764560" y="651258"/>
                  </a:lnTo>
                  <a:lnTo>
                    <a:pt x="764846" y="645586"/>
                  </a:lnTo>
                  <a:lnTo>
                    <a:pt x="765128" y="639786"/>
                  </a:lnTo>
                  <a:lnTo>
                    <a:pt x="765414" y="633866"/>
                  </a:lnTo>
                  <a:lnTo>
                    <a:pt x="765700" y="627824"/>
                  </a:lnTo>
                  <a:lnTo>
                    <a:pt x="765986" y="621665"/>
                  </a:lnTo>
                  <a:lnTo>
                    <a:pt x="766269" y="615394"/>
                  </a:lnTo>
                  <a:lnTo>
                    <a:pt x="766555" y="609009"/>
                  </a:lnTo>
                  <a:lnTo>
                    <a:pt x="766841" y="602518"/>
                  </a:lnTo>
                  <a:lnTo>
                    <a:pt x="767127" y="595919"/>
                  </a:lnTo>
                  <a:lnTo>
                    <a:pt x="767413" y="589219"/>
                  </a:lnTo>
                  <a:lnTo>
                    <a:pt x="767696" y="582419"/>
                  </a:lnTo>
                  <a:lnTo>
                    <a:pt x="767982" y="575523"/>
                  </a:lnTo>
                  <a:lnTo>
                    <a:pt x="768268" y="568534"/>
                  </a:lnTo>
                  <a:lnTo>
                    <a:pt x="768554" y="561455"/>
                  </a:lnTo>
                  <a:lnTo>
                    <a:pt x="768836" y="554291"/>
                  </a:lnTo>
                  <a:lnTo>
                    <a:pt x="769122" y="547042"/>
                  </a:lnTo>
                  <a:lnTo>
                    <a:pt x="769695" y="532312"/>
                  </a:lnTo>
                  <a:lnTo>
                    <a:pt x="770263" y="517286"/>
                  </a:lnTo>
                  <a:lnTo>
                    <a:pt x="770835" y="502001"/>
                  </a:lnTo>
                  <a:lnTo>
                    <a:pt x="771404" y="486478"/>
                  </a:lnTo>
                  <a:lnTo>
                    <a:pt x="771976" y="470748"/>
                  </a:lnTo>
                  <a:lnTo>
                    <a:pt x="772545" y="454844"/>
                  </a:lnTo>
                  <a:lnTo>
                    <a:pt x="773117" y="438790"/>
                  </a:lnTo>
                  <a:lnTo>
                    <a:pt x="774257" y="406366"/>
                  </a:lnTo>
                  <a:lnTo>
                    <a:pt x="775398" y="373714"/>
                  </a:lnTo>
                  <a:lnTo>
                    <a:pt x="776539" y="341083"/>
                  </a:lnTo>
                  <a:lnTo>
                    <a:pt x="777680" y="308718"/>
                  </a:lnTo>
                  <a:lnTo>
                    <a:pt x="778252" y="292710"/>
                  </a:lnTo>
                  <a:lnTo>
                    <a:pt x="778820" y="276861"/>
                  </a:lnTo>
                  <a:lnTo>
                    <a:pt x="779393" y="261197"/>
                  </a:lnTo>
                  <a:lnTo>
                    <a:pt x="779965" y="245751"/>
                  </a:lnTo>
                  <a:lnTo>
                    <a:pt x="780533" y="230552"/>
                  </a:lnTo>
                  <a:lnTo>
                    <a:pt x="781106" y="215625"/>
                  </a:lnTo>
                  <a:lnTo>
                    <a:pt x="781674" y="201003"/>
                  </a:lnTo>
                  <a:lnTo>
                    <a:pt x="781960" y="193814"/>
                  </a:lnTo>
                  <a:lnTo>
                    <a:pt x="782246" y="186711"/>
                  </a:lnTo>
                  <a:lnTo>
                    <a:pt x="782532" y="179696"/>
                  </a:lnTo>
                  <a:lnTo>
                    <a:pt x="782815" y="172773"/>
                  </a:lnTo>
                  <a:lnTo>
                    <a:pt x="783101" y="165949"/>
                  </a:lnTo>
                  <a:lnTo>
                    <a:pt x="783387" y="159223"/>
                  </a:lnTo>
                  <a:lnTo>
                    <a:pt x="783673" y="152597"/>
                  </a:lnTo>
                  <a:lnTo>
                    <a:pt x="783956" y="146079"/>
                  </a:lnTo>
                  <a:lnTo>
                    <a:pt x="784242" y="139668"/>
                  </a:lnTo>
                  <a:lnTo>
                    <a:pt x="784528" y="133369"/>
                  </a:lnTo>
                  <a:lnTo>
                    <a:pt x="784814" y="127185"/>
                  </a:lnTo>
                  <a:lnTo>
                    <a:pt x="785100" y="121118"/>
                  </a:lnTo>
                  <a:lnTo>
                    <a:pt x="785382" y="115172"/>
                  </a:lnTo>
                  <a:lnTo>
                    <a:pt x="785668" y="109348"/>
                  </a:lnTo>
                  <a:lnTo>
                    <a:pt x="785955" y="103651"/>
                  </a:lnTo>
                  <a:lnTo>
                    <a:pt x="786241" y="98082"/>
                  </a:lnTo>
                  <a:lnTo>
                    <a:pt x="786523" y="92644"/>
                  </a:lnTo>
                  <a:lnTo>
                    <a:pt x="786809" y="87340"/>
                  </a:lnTo>
                  <a:lnTo>
                    <a:pt x="787095" y="82172"/>
                  </a:lnTo>
                  <a:lnTo>
                    <a:pt x="787381" y="77143"/>
                  </a:lnTo>
                  <a:lnTo>
                    <a:pt x="787667" y="72255"/>
                  </a:lnTo>
                  <a:lnTo>
                    <a:pt x="787950" y="67511"/>
                  </a:lnTo>
                  <a:lnTo>
                    <a:pt x="788236" y="62912"/>
                  </a:lnTo>
                  <a:lnTo>
                    <a:pt x="788522" y="58461"/>
                  </a:lnTo>
                  <a:lnTo>
                    <a:pt x="788808" y="54160"/>
                  </a:lnTo>
                  <a:lnTo>
                    <a:pt x="789091" y="50011"/>
                  </a:lnTo>
                  <a:lnTo>
                    <a:pt x="789377" y="46016"/>
                  </a:lnTo>
                  <a:lnTo>
                    <a:pt x="789663" y="42177"/>
                  </a:lnTo>
                  <a:lnTo>
                    <a:pt x="789949" y="38495"/>
                  </a:lnTo>
                  <a:lnTo>
                    <a:pt x="790231" y="34973"/>
                  </a:lnTo>
                  <a:lnTo>
                    <a:pt x="790517" y="31612"/>
                  </a:lnTo>
                  <a:lnTo>
                    <a:pt x="790804" y="28414"/>
                  </a:lnTo>
                  <a:lnTo>
                    <a:pt x="791090" y="25379"/>
                  </a:lnTo>
                  <a:lnTo>
                    <a:pt x="791376" y="22511"/>
                  </a:lnTo>
                  <a:lnTo>
                    <a:pt x="791658" y="19809"/>
                  </a:lnTo>
                  <a:lnTo>
                    <a:pt x="791944" y="17276"/>
                  </a:lnTo>
                  <a:lnTo>
                    <a:pt x="792230" y="14912"/>
                  </a:lnTo>
                  <a:lnTo>
                    <a:pt x="792373" y="13794"/>
                  </a:lnTo>
                  <a:lnTo>
                    <a:pt x="792516" y="12719"/>
                  </a:lnTo>
                  <a:lnTo>
                    <a:pt x="792659" y="11686"/>
                  </a:lnTo>
                  <a:lnTo>
                    <a:pt x="792802" y="10697"/>
                  </a:lnTo>
                  <a:lnTo>
                    <a:pt x="792942" y="9751"/>
                  </a:lnTo>
                  <a:lnTo>
                    <a:pt x="793085" y="8848"/>
                  </a:lnTo>
                  <a:lnTo>
                    <a:pt x="793228" y="7988"/>
                  </a:lnTo>
                  <a:lnTo>
                    <a:pt x="793371" y="7172"/>
                  </a:lnTo>
                  <a:lnTo>
                    <a:pt x="793514" y="6399"/>
                  </a:lnTo>
                  <a:lnTo>
                    <a:pt x="793657" y="5671"/>
                  </a:lnTo>
                  <a:lnTo>
                    <a:pt x="793800" y="4985"/>
                  </a:lnTo>
                  <a:lnTo>
                    <a:pt x="793943" y="4344"/>
                  </a:lnTo>
                  <a:lnTo>
                    <a:pt x="794086" y="3747"/>
                  </a:lnTo>
                  <a:lnTo>
                    <a:pt x="794226" y="3193"/>
                  </a:lnTo>
                  <a:lnTo>
                    <a:pt x="794369" y="2684"/>
                  </a:lnTo>
                  <a:lnTo>
                    <a:pt x="794512" y="2219"/>
                  </a:lnTo>
                  <a:lnTo>
                    <a:pt x="794655" y="1797"/>
                  </a:lnTo>
                  <a:lnTo>
                    <a:pt x="794798" y="1420"/>
                  </a:lnTo>
                  <a:lnTo>
                    <a:pt x="794941" y="1087"/>
                  </a:lnTo>
                  <a:lnTo>
                    <a:pt x="795084" y="799"/>
                  </a:lnTo>
                  <a:lnTo>
                    <a:pt x="795227" y="555"/>
                  </a:lnTo>
                  <a:lnTo>
                    <a:pt x="795297" y="450"/>
                  </a:lnTo>
                  <a:lnTo>
                    <a:pt x="795370" y="355"/>
                  </a:lnTo>
                  <a:lnTo>
                    <a:pt x="795440" y="272"/>
                  </a:lnTo>
                  <a:lnTo>
                    <a:pt x="795509" y="200"/>
                  </a:lnTo>
                  <a:lnTo>
                    <a:pt x="795583" y="139"/>
                  </a:lnTo>
                  <a:lnTo>
                    <a:pt x="795652" y="89"/>
                  </a:lnTo>
                  <a:lnTo>
                    <a:pt x="795726" y="50"/>
                  </a:lnTo>
                  <a:lnTo>
                    <a:pt x="795796" y="22"/>
                  </a:lnTo>
                  <a:lnTo>
                    <a:pt x="795869" y="6"/>
                  </a:lnTo>
                  <a:lnTo>
                    <a:pt x="795939" y="0"/>
                  </a:lnTo>
                  <a:lnTo>
                    <a:pt x="796008" y="6"/>
                  </a:lnTo>
                  <a:lnTo>
                    <a:pt x="796082" y="22"/>
                  </a:lnTo>
                  <a:lnTo>
                    <a:pt x="796151" y="49"/>
                  </a:lnTo>
                  <a:lnTo>
                    <a:pt x="796221" y="87"/>
                  </a:lnTo>
                  <a:lnTo>
                    <a:pt x="796291" y="136"/>
                  </a:lnTo>
                  <a:lnTo>
                    <a:pt x="796364" y="196"/>
                  </a:lnTo>
                  <a:lnTo>
                    <a:pt x="796434" y="267"/>
                  </a:lnTo>
                  <a:lnTo>
                    <a:pt x="796503" y="349"/>
                  </a:lnTo>
                  <a:lnTo>
                    <a:pt x="796573" y="442"/>
                  </a:lnTo>
                  <a:lnTo>
                    <a:pt x="796646" y="545"/>
                  </a:lnTo>
                  <a:lnTo>
                    <a:pt x="796786" y="785"/>
                  </a:lnTo>
                  <a:lnTo>
                    <a:pt x="796929" y="1068"/>
                  </a:lnTo>
                  <a:lnTo>
                    <a:pt x="797068" y="1395"/>
                  </a:lnTo>
                  <a:lnTo>
                    <a:pt x="797211" y="1765"/>
                  </a:lnTo>
                  <a:lnTo>
                    <a:pt x="797351" y="2179"/>
                  </a:lnTo>
                  <a:lnTo>
                    <a:pt x="797494" y="2636"/>
                  </a:lnTo>
                  <a:lnTo>
                    <a:pt x="797633" y="3137"/>
                  </a:lnTo>
                  <a:lnTo>
                    <a:pt x="797776" y="3680"/>
                  </a:lnTo>
                  <a:lnTo>
                    <a:pt x="797919" y="4267"/>
                  </a:lnTo>
                  <a:lnTo>
                    <a:pt x="798059" y="4897"/>
                  </a:lnTo>
                  <a:lnTo>
                    <a:pt x="798202" y="5570"/>
                  </a:lnTo>
                  <a:lnTo>
                    <a:pt x="798341" y="6286"/>
                  </a:lnTo>
                  <a:lnTo>
                    <a:pt x="798484" y="7045"/>
                  </a:lnTo>
                  <a:lnTo>
                    <a:pt x="798623" y="7847"/>
                  </a:lnTo>
                  <a:lnTo>
                    <a:pt x="798767" y="8691"/>
                  </a:lnTo>
                  <a:lnTo>
                    <a:pt x="798906" y="9578"/>
                  </a:lnTo>
                  <a:lnTo>
                    <a:pt x="799049" y="10507"/>
                  </a:lnTo>
                  <a:lnTo>
                    <a:pt x="799331" y="12494"/>
                  </a:lnTo>
                  <a:lnTo>
                    <a:pt x="799614" y="14649"/>
                  </a:lnTo>
                  <a:lnTo>
                    <a:pt x="799896" y="16971"/>
                  </a:lnTo>
                  <a:lnTo>
                    <a:pt x="800179" y="19460"/>
                  </a:lnTo>
                  <a:lnTo>
                    <a:pt x="800461" y="22114"/>
                  </a:lnTo>
                  <a:lnTo>
                    <a:pt x="800744" y="24933"/>
                  </a:lnTo>
                  <a:lnTo>
                    <a:pt x="801030" y="27915"/>
                  </a:lnTo>
                  <a:lnTo>
                    <a:pt x="801312" y="31058"/>
                  </a:lnTo>
                  <a:lnTo>
                    <a:pt x="801594" y="34361"/>
                  </a:lnTo>
                  <a:lnTo>
                    <a:pt x="801877" y="37822"/>
                  </a:lnTo>
                  <a:lnTo>
                    <a:pt x="802159" y="41441"/>
                  </a:lnTo>
                  <a:lnTo>
                    <a:pt x="802442" y="45215"/>
                  </a:lnTo>
                  <a:lnTo>
                    <a:pt x="802724" y="49142"/>
                  </a:lnTo>
                  <a:lnTo>
                    <a:pt x="803007" y="53220"/>
                  </a:lnTo>
                  <a:lnTo>
                    <a:pt x="803289" y="57449"/>
                  </a:lnTo>
                  <a:lnTo>
                    <a:pt x="803572" y="61825"/>
                  </a:lnTo>
                  <a:lnTo>
                    <a:pt x="803854" y="66347"/>
                  </a:lnTo>
                  <a:lnTo>
                    <a:pt x="804136" y="71013"/>
                  </a:lnTo>
                  <a:lnTo>
                    <a:pt x="804419" y="75820"/>
                  </a:lnTo>
                  <a:lnTo>
                    <a:pt x="804701" y="80766"/>
                  </a:lnTo>
                  <a:lnTo>
                    <a:pt x="804987" y="85849"/>
                  </a:lnTo>
                  <a:lnTo>
                    <a:pt x="805270" y="91067"/>
                  </a:lnTo>
                  <a:lnTo>
                    <a:pt x="805552" y="96417"/>
                  </a:lnTo>
                  <a:lnTo>
                    <a:pt x="805835" y="101896"/>
                  </a:lnTo>
                  <a:lnTo>
                    <a:pt x="806117" y="107503"/>
                  </a:lnTo>
                  <a:lnTo>
                    <a:pt x="806399" y="113234"/>
                  </a:lnTo>
                  <a:lnTo>
                    <a:pt x="806682" y="119087"/>
                  </a:lnTo>
                  <a:lnTo>
                    <a:pt x="806964" y="125059"/>
                  </a:lnTo>
                  <a:lnTo>
                    <a:pt x="807247" y="131147"/>
                  </a:lnTo>
                  <a:lnTo>
                    <a:pt x="807529" y="137349"/>
                  </a:lnTo>
                  <a:lnTo>
                    <a:pt x="807812" y="143661"/>
                  </a:lnTo>
                  <a:lnTo>
                    <a:pt x="808094" y="150082"/>
                  </a:lnTo>
                  <a:lnTo>
                    <a:pt x="808380" y="156607"/>
                  </a:lnTo>
                  <a:lnTo>
                    <a:pt x="808663" y="163232"/>
                  </a:lnTo>
                  <a:lnTo>
                    <a:pt x="808945" y="169959"/>
                  </a:lnTo>
                  <a:lnTo>
                    <a:pt x="809227" y="176778"/>
                  </a:lnTo>
                  <a:lnTo>
                    <a:pt x="809510" y="183692"/>
                  </a:lnTo>
                  <a:lnTo>
                    <a:pt x="809792" y="190694"/>
                  </a:lnTo>
                  <a:lnTo>
                    <a:pt x="810075" y="197782"/>
                  </a:lnTo>
                  <a:lnTo>
                    <a:pt x="810640" y="212202"/>
                  </a:lnTo>
                  <a:lnTo>
                    <a:pt x="811204" y="226925"/>
                  </a:lnTo>
                  <a:lnTo>
                    <a:pt x="811769" y="241927"/>
                  </a:lnTo>
                  <a:lnTo>
                    <a:pt x="812338" y="257177"/>
                  </a:lnTo>
                  <a:lnTo>
                    <a:pt x="812903" y="272645"/>
                  </a:lnTo>
                  <a:lnTo>
                    <a:pt x="813468" y="288306"/>
                  </a:lnTo>
                  <a:lnTo>
                    <a:pt x="814032" y="304129"/>
                  </a:lnTo>
                  <a:lnTo>
                    <a:pt x="815162" y="336146"/>
                  </a:lnTo>
                  <a:lnTo>
                    <a:pt x="816296" y="368461"/>
                  </a:lnTo>
                  <a:lnTo>
                    <a:pt x="817425" y="400834"/>
                  </a:lnTo>
                  <a:lnTo>
                    <a:pt x="818555" y="433026"/>
                  </a:lnTo>
                  <a:lnTo>
                    <a:pt x="819688" y="464803"/>
                  </a:lnTo>
                  <a:lnTo>
                    <a:pt x="820253" y="480460"/>
                  </a:lnTo>
                  <a:lnTo>
                    <a:pt x="820818" y="495926"/>
                  </a:lnTo>
                  <a:lnTo>
                    <a:pt x="821383" y="511174"/>
                  </a:lnTo>
                  <a:lnTo>
                    <a:pt x="821948" y="526173"/>
                  </a:lnTo>
                  <a:lnTo>
                    <a:pt x="822516" y="540897"/>
                  </a:lnTo>
                  <a:lnTo>
                    <a:pt x="823081" y="555319"/>
                  </a:lnTo>
                  <a:lnTo>
                    <a:pt x="823364" y="562407"/>
                  </a:lnTo>
                  <a:lnTo>
                    <a:pt x="823646" y="569411"/>
                  </a:lnTo>
                  <a:lnTo>
                    <a:pt x="823929" y="576327"/>
                  </a:lnTo>
                  <a:lnTo>
                    <a:pt x="824211" y="583150"/>
                  </a:lnTo>
                  <a:lnTo>
                    <a:pt x="824493" y="589879"/>
                  </a:lnTo>
                  <a:lnTo>
                    <a:pt x="824776" y="596511"/>
                  </a:lnTo>
                  <a:lnTo>
                    <a:pt x="825058" y="603042"/>
                  </a:lnTo>
                  <a:lnTo>
                    <a:pt x="825341" y="609467"/>
                  </a:lnTo>
                  <a:lnTo>
                    <a:pt x="825623" y="615788"/>
                  </a:lnTo>
                  <a:lnTo>
                    <a:pt x="825909" y="621998"/>
                  </a:lnTo>
                  <a:lnTo>
                    <a:pt x="826192" y="628094"/>
                  </a:lnTo>
                  <a:lnTo>
                    <a:pt x="826474" y="634077"/>
                  </a:lnTo>
                  <a:lnTo>
                    <a:pt x="826756" y="639943"/>
                  </a:lnTo>
                  <a:lnTo>
                    <a:pt x="827039" y="645687"/>
                  </a:lnTo>
                  <a:lnTo>
                    <a:pt x="827321" y="651306"/>
                  </a:lnTo>
                  <a:lnTo>
                    <a:pt x="827604" y="656802"/>
                  </a:lnTo>
                  <a:lnTo>
                    <a:pt x="827886" y="662170"/>
                  </a:lnTo>
                  <a:lnTo>
                    <a:pt x="828169" y="667406"/>
                  </a:lnTo>
                  <a:lnTo>
                    <a:pt x="828451" y="672510"/>
                  </a:lnTo>
                  <a:lnTo>
                    <a:pt x="828733" y="677480"/>
                  </a:lnTo>
                  <a:lnTo>
                    <a:pt x="829016" y="682311"/>
                  </a:lnTo>
                  <a:lnTo>
                    <a:pt x="829298" y="687003"/>
                  </a:lnTo>
                  <a:lnTo>
                    <a:pt x="829581" y="691554"/>
                  </a:lnTo>
                  <a:lnTo>
                    <a:pt x="829867" y="695960"/>
                  </a:lnTo>
                  <a:lnTo>
                    <a:pt x="830149" y="700221"/>
                  </a:lnTo>
                  <a:lnTo>
                    <a:pt x="830432" y="704334"/>
                  </a:lnTo>
                  <a:lnTo>
                    <a:pt x="830714" y="708299"/>
                  </a:lnTo>
                  <a:lnTo>
                    <a:pt x="830997" y="712113"/>
                  </a:lnTo>
                  <a:lnTo>
                    <a:pt x="831279" y="715772"/>
                  </a:lnTo>
                  <a:lnTo>
                    <a:pt x="831561" y="719280"/>
                  </a:lnTo>
                  <a:lnTo>
                    <a:pt x="831844" y="722629"/>
                  </a:lnTo>
                  <a:lnTo>
                    <a:pt x="832126" y="725824"/>
                  </a:lnTo>
                  <a:lnTo>
                    <a:pt x="832409" y="728856"/>
                  </a:lnTo>
                  <a:lnTo>
                    <a:pt x="832691" y="731729"/>
                  </a:lnTo>
                  <a:lnTo>
                    <a:pt x="832974" y="734442"/>
                  </a:lnTo>
                  <a:lnTo>
                    <a:pt x="833256" y="736992"/>
                  </a:lnTo>
                  <a:lnTo>
                    <a:pt x="833538" y="739378"/>
                  </a:lnTo>
                  <a:lnTo>
                    <a:pt x="833821" y="741600"/>
                  </a:lnTo>
                  <a:lnTo>
                    <a:pt x="834103" y="743657"/>
                  </a:lnTo>
                  <a:lnTo>
                    <a:pt x="834389" y="745548"/>
                  </a:lnTo>
                  <a:lnTo>
                    <a:pt x="834672" y="747272"/>
                  </a:lnTo>
                  <a:lnTo>
                    <a:pt x="834954" y="748829"/>
                  </a:lnTo>
                  <a:lnTo>
                    <a:pt x="835237" y="750218"/>
                  </a:lnTo>
                  <a:lnTo>
                    <a:pt x="835519" y="751438"/>
                  </a:lnTo>
                  <a:lnTo>
                    <a:pt x="835802" y="752488"/>
                  </a:lnTo>
                  <a:lnTo>
                    <a:pt x="835941" y="752951"/>
                  </a:lnTo>
                  <a:lnTo>
                    <a:pt x="836084" y="753371"/>
                  </a:lnTo>
                  <a:lnTo>
                    <a:pt x="836223" y="753748"/>
                  </a:lnTo>
                  <a:lnTo>
                    <a:pt x="836366" y="754082"/>
                  </a:lnTo>
                  <a:lnTo>
                    <a:pt x="836506" y="754375"/>
                  </a:lnTo>
                  <a:lnTo>
                    <a:pt x="836649" y="754624"/>
                  </a:lnTo>
                  <a:lnTo>
                    <a:pt x="836788" y="754831"/>
                  </a:lnTo>
                  <a:lnTo>
                    <a:pt x="836862" y="754919"/>
                  </a:lnTo>
                  <a:lnTo>
                    <a:pt x="836931" y="754996"/>
                  </a:lnTo>
                  <a:lnTo>
                    <a:pt x="837001" y="755062"/>
                  </a:lnTo>
                  <a:lnTo>
                    <a:pt x="837071" y="755117"/>
                  </a:lnTo>
                  <a:lnTo>
                    <a:pt x="837144" y="755161"/>
                  </a:lnTo>
                  <a:lnTo>
                    <a:pt x="837214" y="755197"/>
                  </a:lnTo>
                  <a:lnTo>
                    <a:pt x="837283" y="755221"/>
                  </a:lnTo>
                  <a:lnTo>
                    <a:pt x="837353" y="755234"/>
                  </a:lnTo>
                  <a:lnTo>
                    <a:pt x="837426" y="755236"/>
                  </a:lnTo>
                  <a:lnTo>
                    <a:pt x="837496" y="755227"/>
                  </a:lnTo>
                  <a:lnTo>
                    <a:pt x="837566" y="755210"/>
                  </a:lnTo>
                  <a:lnTo>
                    <a:pt x="837636" y="755179"/>
                  </a:lnTo>
                  <a:lnTo>
                    <a:pt x="837709" y="755139"/>
                  </a:lnTo>
                  <a:lnTo>
                    <a:pt x="837779" y="755089"/>
                  </a:lnTo>
                  <a:lnTo>
                    <a:pt x="837848" y="755027"/>
                  </a:lnTo>
                  <a:lnTo>
                    <a:pt x="837918" y="754957"/>
                  </a:lnTo>
                  <a:lnTo>
                    <a:pt x="837991" y="754873"/>
                  </a:lnTo>
                  <a:lnTo>
                    <a:pt x="838061" y="754780"/>
                  </a:lnTo>
                  <a:lnTo>
                    <a:pt x="838204" y="754562"/>
                  </a:lnTo>
                  <a:lnTo>
                    <a:pt x="838343" y="754303"/>
                  </a:lnTo>
                  <a:lnTo>
                    <a:pt x="838626" y="753653"/>
                  </a:lnTo>
                  <a:lnTo>
                    <a:pt x="838908" y="752838"/>
                  </a:lnTo>
                  <a:lnTo>
                    <a:pt x="839191" y="751852"/>
                  </a:lnTo>
                  <a:lnTo>
                    <a:pt x="839473" y="750700"/>
                  </a:lnTo>
                  <a:lnTo>
                    <a:pt x="839756" y="749379"/>
                  </a:lnTo>
                  <a:lnTo>
                    <a:pt x="840038" y="747893"/>
                  </a:lnTo>
                  <a:lnTo>
                    <a:pt x="840320" y="746239"/>
                  </a:lnTo>
                  <a:lnTo>
                    <a:pt x="840603" y="744423"/>
                  </a:lnTo>
                  <a:lnTo>
                    <a:pt x="840885" y="742443"/>
                  </a:lnTo>
                  <a:lnTo>
                    <a:pt x="841171" y="740299"/>
                  </a:lnTo>
                  <a:lnTo>
                    <a:pt x="841454" y="737994"/>
                  </a:lnTo>
                  <a:lnTo>
                    <a:pt x="841736" y="735527"/>
                  </a:lnTo>
                  <a:lnTo>
                    <a:pt x="842019" y="732903"/>
                  </a:lnTo>
                  <a:lnTo>
                    <a:pt x="842301" y="730120"/>
                  </a:lnTo>
                  <a:lnTo>
                    <a:pt x="842584" y="727180"/>
                  </a:lnTo>
                  <a:lnTo>
                    <a:pt x="842866" y="724087"/>
                  </a:lnTo>
                  <a:lnTo>
                    <a:pt x="843148" y="720837"/>
                  </a:lnTo>
                  <a:lnTo>
                    <a:pt x="843431" y="717437"/>
                  </a:lnTo>
                  <a:lnTo>
                    <a:pt x="843713" y="713888"/>
                  </a:lnTo>
                  <a:lnTo>
                    <a:pt x="843996" y="710188"/>
                  </a:lnTo>
                  <a:lnTo>
                    <a:pt x="844278" y="706342"/>
                  </a:lnTo>
                  <a:lnTo>
                    <a:pt x="844561" y="702352"/>
                  </a:lnTo>
                  <a:lnTo>
                    <a:pt x="844843" y="698219"/>
                  </a:lnTo>
                  <a:lnTo>
                    <a:pt x="845125" y="693945"/>
                  </a:lnTo>
                  <a:lnTo>
                    <a:pt x="845408" y="689533"/>
                  </a:lnTo>
                  <a:lnTo>
                    <a:pt x="845690" y="684984"/>
                  </a:lnTo>
                  <a:lnTo>
                    <a:pt x="845973" y="680298"/>
                  </a:lnTo>
                  <a:lnTo>
                    <a:pt x="846255" y="675483"/>
                  </a:lnTo>
                  <a:lnTo>
                    <a:pt x="846538" y="670537"/>
                  </a:lnTo>
                  <a:lnTo>
                    <a:pt x="846820" y="665464"/>
                  </a:lnTo>
                  <a:lnTo>
                    <a:pt x="847102" y="660266"/>
                  </a:lnTo>
                  <a:lnTo>
                    <a:pt x="847385" y="654946"/>
                  </a:lnTo>
                  <a:lnTo>
                    <a:pt x="847667" y="649505"/>
                  </a:lnTo>
                  <a:lnTo>
                    <a:pt x="847950" y="643948"/>
                  </a:lnTo>
                  <a:lnTo>
                    <a:pt x="848236" y="638274"/>
                  </a:lnTo>
                  <a:lnTo>
                    <a:pt x="848518" y="632489"/>
                  </a:lnTo>
                  <a:lnTo>
                    <a:pt x="848801" y="626597"/>
                  </a:lnTo>
                  <a:lnTo>
                    <a:pt x="849083" y="620595"/>
                  </a:lnTo>
                  <a:lnTo>
                    <a:pt x="849366" y="614491"/>
                  </a:lnTo>
                  <a:lnTo>
                    <a:pt x="849648" y="608289"/>
                  </a:lnTo>
                  <a:lnTo>
                    <a:pt x="849930" y="601985"/>
                  </a:lnTo>
                  <a:lnTo>
                    <a:pt x="850213" y="595589"/>
                  </a:lnTo>
                  <a:lnTo>
                    <a:pt x="850495" y="589100"/>
                  </a:lnTo>
                  <a:lnTo>
                    <a:pt x="850778" y="582523"/>
                  </a:lnTo>
                  <a:lnTo>
                    <a:pt x="851060" y="575860"/>
                  </a:lnTo>
                  <a:lnTo>
                    <a:pt x="851343" y="569116"/>
                  </a:lnTo>
                  <a:lnTo>
                    <a:pt x="851907" y="555389"/>
                  </a:lnTo>
                  <a:lnTo>
                    <a:pt x="852472" y="541374"/>
                  </a:lnTo>
                  <a:lnTo>
                    <a:pt x="853037" y="527093"/>
                  </a:lnTo>
                  <a:lnTo>
                    <a:pt x="853602" y="512576"/>
                  </a:lnTo>
                  <a:lnTo>
                    <a:pt x="854167" y="497846"/>
                  </a:lnTo>
                  <a:lnTo>
                    <a:pt x="854732" y="482935"/>
                  </a:lnTo>
                  <a:lnTo>
                    <a:pt x="855861" y="452673"/>
                  </a:lnTo>
                  <a:lnTo>
                    <a:pt x="856995" y="422014"/>
                  </a:lnTo>
                  <a:lnTo>
                    <a:pt x="859254" y="360415"/>
                  </a:lnTo>
                  <a:lnTo>
                    <a:pt x="860384" y="329928"/>
                  </a:lnTo>
                  <a:lnTo>
                    <a:pt x="860949" y="314861"/>
                  </a:lnTo>
                  <a:lnTo>
                    <a:pt x="861514" y="299948"/>
                  </a:lnTo>
                  <a:lnTo>
                    <a:pt x="862079" y="285217"/>
                  </a:lnTo>
                  <a:lnTo>
                    <a:pt x="862643" y="270694"/>
                  </a:lnTo>
                  <a:lnTo>
                    <a:pt x="863212" y="256406"/>
                  </a:lnTo>
                  <a:lnTo>
                    <a:pt x="863777" y="242376"/>
                  </a:lnTo>
                  <a:lnTo>
                    <a:pt x="864342" y="228634"/>
                  </a:lnTo>
                  <a:lnTo>
                    <a:pt x="864907" y="215200"/>
                  </a:lnTo>
                  <a:lnTo>
                    <a:pt x="865189" y="208608"/>
                  </a:lnTo>
                  <a:lnTo>
                    <a:pt x="865471" y="202102"/>
                  </a:lnTo>
                  <a:lnTo>
                    <a:pt x="865754" y="195685"/>
                  </a:lnTo>
                  <a:lnTo>
                    <a:pt x="866036" y="189362"/>
                  </a:lnTo>
                  <a:lnTo>
                    <a:pt x="866319" y="183133"/>
                  </a:lnTo>
                  <a:lnTo>
                    <a:pt x="866601" y="177001"/>
                  </a:lnTo>
                  <a:lnTo>
                    <a:pt x="866884" y="170970"/>
                  </a:lnTo>
                  <a:lnTo>
                    <a:pt x="867166" y="165042"/>
                  </a:lnTo>
                  <a:lnTo>
                    <a:pt x="867448" y="159221"/>
                  </a:lnTo>
                  <a:lnTo>
                    <a:pt x="867731" y="153507"/>
                  </a:lnTo>
                  <a:lnTo>
                    <a:pt x="868013" y="147905"/>
                  </a:lnTo>
                  <a:lnTo>
                    <a:pt x="868296" y="142416"/>
                  </a:lnTo>
                  <a:lnTo>
                    <a:pt x="868589" y="136830"/>
                  </a:lnTo>
                  <a:lnTo>
                    <a:pt x="868886" y="131372"/>
                  </a:lnTo>
                  <a:lnTo>
                    <a:pt x="869180" y="126044"/>
                  </a:lnTo>
                  <a:lnTo>
                    <a:pt x="869473" y="120849"/>
                  </a:lnTo>
                  <a:lnTo>
                    <a:pt x="869766" y="115790"/>
                  </a:lnTo>
                  <a:lnTo>
                    <a:pt x="870060" y="110868"/>
                  </a:lnTo>
                  <a:lnTo>
                    <a:pt x="870353" y="106086"/>
                  </a:lnTo>
                  <a:lnTo>
                    <a:pt x="870647" y="101446"/>
                  </a:lnTo>
                  <a:lnTo>
                    <a:pt x="870940" y="96951"/>
                  </a:lnTo>
                  <a:lnTo>
                    <a:pt x="871237" y="92602"/>
                  </a:lnTo>
                  <a:lnTo>
                    <a:pt x="871531" y="88402"/>
                  </a:lnTo>
                  <a:lnTo>
                    <a:pt x="871824" y="84351"/>
                  </a:lnTo>
                  <a:lnTo>
                    <a:pt x="872118" y="80453"/>
                  </a:lnTo>
                  <a:lnTo>
                    <a:pt x="872411" y="76708"/>
                  </a:lnTo>
                  <a:lnTo>
                    <a:pt x="872704" y="73119"/>
                  </a:lnTo>
                  <a:lnTo>
                    <a:pt x="872998" y="69688"/>
                  </a:lnTo>
                  <a:lnTo>
                    <a:pt x="873291" y="66415"/>
                  </a:lnTo>
                  <a:lnTo>
                    <a:pt x="873585" y="63301"/>
                  </a:lnTo>
                  <a:lnTo>
                    <a:pt x="873882" y="60350"/>
                  </a:lnTo>
                  <a:lnTo>
                    <a:pt x="874175" y="57560"/>
                  </a:lnTo>
                  <a:lnTo>
                    <a:pt x="874469" y="54935"/>
                  </a:lnTo>
                  <a:lnTo>
                    <a:pt x="874762" y="52474"/>
                  </a:lnTo>
                  <a:lnTo>
                    <a:pt x="875056" y="50180"/>
                  </a:lnTo>
                  <a:lnTo>
                    <a:pt x="875349" y="48052"/>
                  </a:lnTo>
                  <a:lnTo>
                    <a:pt x="875643" y="46092"/>
                  </a:lnTo>
                  <a:lnTo>
                    <a:pt x="875936" y="44301"/>
                  </a:lnTo>
                  <a:lnTo>
                    <a:pt x="876233" y="42678"/>
                  </a:lnTo>
                  <a:lnTo>
                    <a:pt x="876526" y="41226"/>
                  </a:lnTo>
                  <a:lnTo>
                    <a:pt x="876820" y="39943"/>
                  </a:lnTo>
                  <a:lnTo>
                    <a:pt x="877113" y="38831"/>
                  </a:lnTo>
                  <a:lnTo>
                    <a:pt x="877407" y="37890"/>
                  </a:lnTo>
                  <a:lnTo>
                    <a:pt x="877700" y="37121"/>
                  </a:lnTo>
                  <a:lnTo>
                    <a:pt x="877847" y="36800"/>
                  </a:lnTo>
                  <a:lnTo>
                    <a:pt x="877994" y="36522"/>
                  </a:lnTo>
                  <a:lnTo>
                    <a:pt x="878140" y="36287"/>
                  </a:lnTo>
                  <a:lnTo>
                    <a:pt x="878214" y="36186"/>
                  </a:lnTo>
                  <a:lnTo>
                    <a:pt x="878287" y="36095"/>
                  </a:lnTo>
                  <a:lnTo>
                    <a:pt x="878360" y="36015"/>
                  </a:lnTo>
                  <a:lnTo>
                    <a:pt x="878434" y="35946"/>
                  </a:lnTo>
                  <a:lnTo>
                    <a:pt x="878511" y="35887"/>
                  </a:lnTo>
                  <a:lnTo>
                    <a:pt x="878584" y="35839"/>
                  </a:lnTo>
                  <a:lnTo>
                    <a:pt x="878658" y="35802"/>
                  </a:lnTo>
                  <a:lnTo>
                    <a:pt x="878731" y="35776"/>
                  </a:lnTo>
                  <a:lnTo>
                    <a:pt x="878804" y="35760"/>
                  </a:lnTo>
                  <a:lnTo>
                    <a:pt x="878878" y="35755"/>
                  </a:lnTo>
                  <a:lnTo>
                    <a:pt x="878951" y="35761"/>
                  </a:lnTo>
                  <a:lnTo>
                    <a:pt x="879024" y="35777"/>
                  </a:lnTo>
                  <a:lnTo>
                    <a:pt x="879098" y="35804"/>
                  </a:lnTo>
                  <a:lnTo>
                    <a:pt x="879171" y="35842"/>
                  </a:lnTo>
                  <a:lnTo>
                    <a:pt x="879244" y="35890"/>
                  </a:lnTo>
                  <a:lnTo>
                    <a:pt x="879318" y="35949"/>
                  </a:lnTo>
                  <a:lnTo>
                    <a:pt x="879391" y="36019"/>
                  </a:lnTo>
                  <a:lnTo>
                    <a:pt x="879464" y="36099"/>
                  </a:lnTo>
                  <a:lnTo>
                    <a:pt x="879538" y="36190"/>
                  </a:lnTo>
                  <a:lnTo>
                    <a:pt x="879611" y="36291"/>
                  </a:lnTo>
                  <a:lnTo>
                    <a:pt x="879758" y="36527"/>
                  </a:lnTo>
                  <a:lnTo>
                    <a:pt x="879905" y="36804"/>
                  </a:lnTo>
                  <a:lnTo>
                    <a:pt x="880051" y="37124"/>
                  </a:lnTo>
                  <a:lnTo>
                    <a:pt x="880345" y="37892"/>
                  </a:lnTo>
                  <a:lnTo>
                    <a:pt x="880638" y="38828"/>
                  </a:lnTo>
                  <a:lnTo>
                    <a:pt x="880932" y="39932"/>
                  </a:lnTo>
                  <a:lnTo>
                    <a:pt x="881229" y="41203"/>
                  </a:lnTo>
                  <a:lnTo>
                    <a:pt x="881522" y="42641"/>
                  </a:lnTo>
                  <a:lnTo>
                    <a:pt x="881816" y="44245"/>
                  </a:lnTo>
                  <a:lnTo>
                    <a:pt x="882109" y="46013"/>
                  </a:lnTo>
                  <a:lnTo>
                    <a:pt x="882402" y="47944"/>
                  </a:lnTo>
                  <a:lnTo>
                    <a:pt x="882696" y="50037"/>
                  </a:lnTo>
                  <a:lnTo>
                    <a:pt x="882989" y="52292"/>
                  </a:lnTo>
                  <a:lnTo>
                    <a:pt x="883286" y="54706"/>
                  </a:lnTo>
                  <a:lnTo>
                    <a:pt x="883580" y="57277"/>
                  </a:lnTo>
                  <a:lnTo>
                    <a:pt x="883873" y="60006"/>
                  </a:lnTo>
                  <a:lnTo>
                    <a:pt x="884167" y="62889"/>
                  </a:lnTo>
                  <a:lnTo>
                    <a:pt x="884460" y="65926"/>
                  </a:lnTo>
                  <a:lnTo>
                    <a:pt x="884754" y="69115"/>
                  </a:lnTo>
                  <a:lnTo>
                    <a:pt x="885047" y="72453"/>
                  </a:lnTo>
                  <a:lnTo>
                    <a:pt x="885340" y="75939"/>
                  </a:lnTo>
                  <a:lnTo>
                    <a:pt x="885634" y="79571"/>
                  </a:lnTo>
                  <a:lnTo>
                    <a:pt x="885931" y="83347"/>
                  </a:lnTo>
                  <a:lnTo>
                    <a:pt x="886224" y="87265"/>
                  </a:lnTo>
                  <a:lnTo>
                    <a:pt x="886518" y="91322"/>
                  </a:lnTo>
                  <a:lnTo>
                    <a:pt x="886811" y="95517"/>
                  </a:lnTo>
                  <a:lnTo>
                    <a:pt x="887105" y="99847"/>
                  </a:lnTo>
                  <a:lnTo>
                    <a:pt x="887398" y="104309"/>
                  </a:lnTo>
                  <a:lnTo>
                    <a:pt x="887692" y="108902"/>
                  </a:lnTo>
                  <a:lnTo>
                    <a:pt x="887985" y="113623"/>
                  </a:lnTo>
                  <a:lnTo>
                    <a:pt x="888282" y="118469"/>
                  </a:lnTo>
                  <a:lnTo>
                    <a:pt x="888576" y="123438"/>
                  </a:lnTo>
                  <a:lnTo>
                    <a:pt x="888869" y="128527"/>
                  </a:lnTo>
                  <a:lnTo>
                    <a:pt x="889162" y="133733"/>
                  </a:lnTo>
                  <a:lnTo>
                    <a:pt x="889456" y="139054"/>
                  </a:lnTo>
                  <a:lnTo>
                    <a:pt x="889749" y="144487"/>
                  </a:lnTo>
                  <a:lnTo>
                    <a:pt x="890043" y="150028"/>
                  </a:lnTo>
                  <a:lnTo>
                    <a:pt x="890340" y="155676"/>
                  </a:lnTo>
                  <a:lnTo>
                    <a:pt x="890633" y="161425"/>
                  </a:lnTo>
                  <a:lnTo>
                    <a:pt x="890927" y="167275"/>
                  </a:lnTo>
                  <a:lnTo>
                    <a:pt x="891220" y="173222"/>
                  </a:lnTo>
                  <a:lnTo>
                    <a:pt x="891514" y="179262"/>
                  </a:lnTo>
                  <a:lnTo>
                    <a:pt x="891807" y="185394"/>
                  </a:lnTo>
                  <a:lnTo>
                    <a:pt x="892394" y="197914"/>
                  </a:lnTo>
                  <a:lnTo>
                    <a:pt x="892984" y="210757"/>
                  </a:lnTo>
                  <a:lnTo>
                    <a:pt x="893571" y="223898"/>
                  </a:lnTo>
                  <a:lnTo>
                    <a:pt x="894158" y="237309"/>
                  </a:lnTo>
                  <a:lnTo>
                    <a:pt x="894745" y="250961"/>
                  </a:lnTo>
                  <a:lnTo>
                    <a:pt x="895336" y="264826"/>
                  </a:lnTo>
                  <a:lnTo>
                    <a:pt x="895922" y="278878"/>
                  </a:lnTo>
                  <a:lnTo>
                    <a:pt x="896509" y="293087"/>
                  </a:lnTo>
                  <a:lnTo>
                    <a:pt x="897687" y="321861"/>
                  </a:lnTo>
                  <a:lnTo>
                    <a:pt x="898860" y="350914"/>
                  </a:lnTo>
                  <a:lnTo>
                    <a:pt x="900034" y="380014"/>
                  </a:lnTo>
                  <a:lnTo>
                    <a:pt x="901212" y="408931"/>
                  </a:lnTo>
                  <a:lnTo>
                    <a:pt x="902389" y="437436"/>
                  </a:lnTo>
                  <a:lnTo>
                    <a:pt x="902976" y="451464"/>
                  </a:lnTo>
                  <a:lnTo>
                    <a:pt x="903563" y="465305"/>
                  </a:lnTo>
                  <a:lnTo>
                    <a:pt x="904150" y="478932"/>
                  </a:lnTo>
                  <a:lnTo>
                    <a:pt x="904740" y="492319"/>
                  </a:lnTo>
                  <a:lnTo>
                    <a:pt x="905327" y="505440"/>
                  </a:lnTo>
                  <a:lnTo>
                    <a:pt x="905914" y="518270"/>
                  </a:lnTo>
                  <a:lnTo>
                    <a:pt x="906457" y="529841"/>
                  </a:lnTo>
                  <a:lnTo>
                    <a:pt x="907000" y="541126"/>
                  </a:lnTo>
                  <a:lnTo>
                    <a:pt x="907542" y="552102"/>
                  </a:lnTo>
                  <a:lnTo>
                    <a:pt x="907814" y="557470"/>
                  </a:lnTo>
                  <a:lnTo>
                    <a:pt x="908085" y="562754"/>
                  </a:lnTo>
                  <a:lnTo>
                    <a:pt x="908357" y="567955"/>
                  </a:lnTo>
                  <a:lnTo>
                    <a:pt x="908628" y="573068"/>
                  </a:lnTo>
                  <a:lnTo>
                    <a:pt x="908900" y="578090"/>
                  </a:lnTo>
                  <a:lnTo>
                    <a:pt x="909171" y="583023"/>
                  </a:lnTo>
                  <a:lnTo>
                    <a:pt x="909442" y="587862"/>
                  </a:lnTo>
                  <a:lnTo>
                    <a:pt x="909714" y="592607"/>
                  </a:lnTo>
                  <a:lnTo>
                    <a:pt x="909985" y="597253"/>
                  </a:lnTo>
                  <a:lnTo>
                    <a:pt x="910257" y="601802"/>
                  </a:lnTo>
                  <a:lnTo>
                    <a:pt x="910528" y="606250"/>
                  </a:lnTo>
                  <a:lnTo>
                    <a:pt x="910800" y="610596"/>
                  </a:lnTo>
                  <a:lnTo>
                    <a:pt x="911071" y="614839"/>
                  </a:lnTo>
                  <a:lnTo>
                    <a:pt x="911342" y="618974"/>
                  </a:lnTo>
                  <a:lnTo>
                    <a:pt x="911614" y="623004"/>
                  </a:lnTo>
                  <a:lnTo>
                    <a:pt x="911885" y="626925"/>
                  </a:lnTo>
                  <a:lnTo>
                    <a:pt x="912157" y="630737"/>
                  </a:lnTo>
                  <a:lnTo>
                    <a:pt x="912428" y="634436"/>
                  </a:lnTo>
                  <a:lnTo>
                    <a:pt x="912700" y="638023"/>
                  </a:lnTo>
                  <a:lnTo>
                    <a:pt x="912971" y="641495"/>
                  </a:lnTo>
                  <a:lnTo>
                    <a:pt x="913242" y="644853"/>
                  </a:lnTo>
                  <a:lnTo>
                    <a:pt x="913514" y="648092"/>
                  </a:lnTo>
                  <a:lnTo>
                    <a:pt x="913785" y="651216"/>
                  </a:lnTo>
                  <a:lnTo>
                    <a:pt x="914057" y="654220"/>
                  </a:lnTo>
                  <a:lnTo>
                    <a:pt x="914328" y="657102"/>
                  </a:lnTo>
                  <a:lnTo>
                    <a:pt x="914600" y="659865"/>
                  </a:lnTo>
                  <a:lnTo>
                    <a:pt x="914871" y="662505"/>
                  </a:lnTo>
                  <a:lnTo>
                    <a:pt x="915142" y="665024"/>
                  </a:lnTo>
                  <a:lnTo>
                    <a:pt x="915414" y="667417"/>
                  </a:lnTo>
                  <a:lnTo>
                    <a:pt x="915685" y="669688"/>
                  </a:lnTo>
                  <a:lnTo>
                    <a:pt x="915957" y="671832"/>
                  </a:lnTo>
                  <a:lnTo>
                    <a:pt x="916228" y="673851"/>
                  </a:lnTo>
                  <a:lnTo>
                    <a:pt x="916499" y="675743"/>
                  </a:lnTo>
                  <a:lnTo>
                    <a:pt x="916771" y="677506"/>
                  </a:lnTo>
                  <a:lnTo>
                    <a:pt x="917042" y="679144"/>
                  </a:lnTo>
                  <a:lnTo>
                    <a:pt x="917314" y="680653"/>
                  </a:lnTo>
                  <a:lnTo>
                    <a:pt x="917585" y="682033"/>
                  </a:lnTo>
                  <a:lnTo>
                    <a:pt x="917857" y="683286"/>
                  </a:lnTo>
                  <a:lnTo>
                    <a:pt x="918128" y="684407"/>
                  </a:lnTo>
                  <a:lnTo>
                    <a:pt x="918399" y="685400"/>
                  </a:lnTo>
                  <a:lnTo>
                    <a:pt x="918671" y="686265"/>
                  </a:lnTo>
                  <a:lnTo>
                    <a:pt x="918942" y="686999"/>
                  </a:lnTo>
                  <a:lnTo>
                    <a:pt x="919214" y="687602"/>
                  </a:lnTo>
                  <a:lnTo>
                    <a:pt x="919349" y="687855"/>
                  </a:lnTo>
                  <a:lnTo>
                    <a:pt x="919485" y="688077"/>
                  </a:lnTo>
                  <a:lnTo>
                    <a:pt x="919621" y="688267"/>
                  </a:lnTo>
                  <a:lnTo>
                    <a:pt x="919687" y="688348"/>
                  </a:lnTo>
                  <a:lnTo>
                    <a:pt x="919757" y="688421"/>
                  </a:lnTo>
                  <a:lnTo>
                    <a:pt x="919823" y="688487"/>
                  </a:lnTo>
                  <a:lnTo>
                    <a:pt x="919892" y="688546"/>
                  </a:lnTo>
                  <a:lnTo>
                    <a:pt x="919958" y="688595"/>
                  </a:lnTo>
                  <a:lnTo>
                    <a:pt x="920028" y="688637"/>
                  </a:lnTo>
                  <a:lnTo>
                    <a:pt x="920094" y="688670"/>
                  </a:lnTo>
                  <a:lnTo>
                    <a:pt x="920164" y="688696"/>
                  </a:lnTo>
                  <a:lnTo>
                    <a:pt x="920230" y="688714"/>
                  </a:lnTo>
                  <a:lnTo>
                    <a:pt x="920299" y="688723"/>
                  </a:lnTo>
                  <a:lnTo>
                    <a:pt x="920365" y="688725"/>
                  </a:lnTo>
                  <a:lnTo>
                    <a:pt x="920435" y="688716"/>
                  </a:lnTo>
                  <a:lnTo>
                    <a:pt x="920501" y="688703"/>
                  </a:lnTo>
                  <a:lnTo>
                    <a:pt x="920571" y="688679"/>
                  </a:lnTo>
                  <a:lnTo>
                    <a:pt x="920637" y="688648"/>
                  </a:lnTo>
                  <a:lnTo>
                    <a:pt x="920707" y="688608"/>
                  </a:lnTo>
                  <a:lnTo>
                    <a:pt x="920773" y="688562"/>
                  </a:lnTo>
                  <a:lnTo>
                    <a:pt x="920842" y="688507"/>
                  </a:lnTo>
                  <a:lnTo>
                    <a:pt x="920908" y="688443"/>
                  </a:lnTo>
                  <a:lnTo>
                    <a:pt x="920978" y="688372"/>
                  </a:lnTo>
                  <a:lnTo>
                    <a:pt x="921044" y="688293"/>
                  </a:lnTo>
                  <a:lnTo>
                    <a:pt x="921114" y="688205"/>
                  </a:lnTo>
                  <a:lnTo>
                    <a:pt x="921249" y="688007"/>
                  </a:lnTo>
                  <a:lnTo>
                    <a:pt x="921385" y="687776"/>
                  </a:lnTo>
                  <a:lnTo>
                    <a:pt x="921657" y="687219"/>
                  </a:lnTo>
                  <a:lnTo>
                    <a:pt x="921928" y="686534"/>
                  </a:lnTo>
                  <a:lnTo>
                    <a:pt x="922199" y="685721"/>
                  </a:lnTo>
                  <a:lnTo>
                    <a:pt x="922471" y="684783"/>
                  </a:lnTo>
                  <a:lnTo>
                    <a:pt x="922742" y="683720"/>
                  </a:lnTo>
                  <a:lnTo>
                    <a:pt x="923014" y="682533"/>
                  </a:lnTo>
                  <a:lnTo>
                    <a:pt x="923285" y="681219"/>
                  </a:lnTo>
                  <a:lnTo>
                    <a:pt x="923557" y="679783"/>
                  </a:lnTo>
                  <a:lnTo>
                    <a:pt x="923828" y="678226"/>
                  </a:lnTo>
                  <a:lnTo>
                    <a:pt x="924099" y="676546"/>
                  </a:lnTo>
                  <a:lnTo>
                    <a:pt x="924371" y="674745"/>
                  </a:lnTo>
                  <a:lnTo>
                    <a:pt x="924642" y="672825"/>
                  </a:lnTo>
                  <a:lnTo>
                    <a:pt x="924914" y="670786"/>
                  </a:lnTo>
                  <a:lnTo>
                    <a:pt x="925185" y="668628"/>
                  </a:lnTo>
                  <a:lnTo>
                    <a:pt x="925457" y="666356"/>
                  </a:lnTo>
                  <a:lnTo>
                    <a:pt x="925728" y="663969"/>
                  </a:lnTo>
                  <a:lnTo>
                    <a:pt x="925999" y="661468"/>
                  </a:lnTo>
                  <a:lnTo>
                    <a:pt x="926271" y="658852"/>
                  </a:lnTo>
                  <a:lnTo>
                    <a:pt x="926542" y="656126"/>
                  </a:lnTo>
                  <a:lnTo>
                    <a:pt x="926814" y="653290"/>
                  </a:lnTo>
                  <a:lnTo>
                    <a:pt x="927085" y="650346"/>
                  </a:lnTo>
                  <a:lnTo>
                    <a:pt x="927357" y="647297"/>
                  </a:lnTo>
                  <a:lnTo>
                    <a:pt x="927628" y="644139"/>
                  </a:lnTo>
                  <a:lnTo>
                    <a:pt x="927899" y="640878"/>
                  </a:lnTo>
                  <a:lnTo>
                    <a:pt x="928171" y="637516"/>
                  </a:lnTo>
                  <a:lnTo>
                    <a:pt x="928442" y="634053"/>
                  </a:lnTo>
                  <a:lnTo>
                    <a:pt x="928714" y="630490"/>
                  </a:lnTo>
                  <a:lnTo>
                    <a:pt x="928985" y="626831"/>
                  </a:lnTo>
                  <a:lnTo>
                    <a:pt x="929256" y="623076"/>
                  </a:lnTo>
                  <a:lnTo>
                    <a:pt x="929528" y="619225"/>
                  </a:lnTo>
                  <a:lnTo>
                    <a:pt x="929799" y="615286"/>
                  </a:lnTo>
                  <a:lnTo>
                    <a:pt x="930071" y="611255"/>
                  </a:lnTo>
                  <a:lnTo>
                    <a:pt x="930342" y="607135"/>
                  </a:lnTo>
                  <a:lnTo>
                    <a:pt x="930614" y="602930"/>
                  </a:lnTo>
                  <a:lnTo>
                    <a:pt x="930885" y="598640"/>
                  </a:lnTo>
                  <a:lnTo>
                    <a:pt x="931156" y="594270"/>
                  </a:lnTo>
                  <a:lnTo>
                    <a:pt x="931428" y="589817"/>
                  </a:lnTo>
                  <a:lnTo>
                    <a:pt x="931971" y="580680"/>
                  </a:lnTo>
                  <a:lnTo>
                    <a:pt x="932514" y="571247"/>
                  </a:lnTo>
                  <a:lnTo>
                    <a:pt x="933056" y="561537"/>
                  </a:lnTo>
                  <a:lnTo>
                    <a:pt x="933599" y="551565"/>
                  </a:lnTo>
                  <a:lnTo>
                    <a:pt x="934142" y="541350"/>
                  </a:lnTo>
                  <a:lnTo>
                    <a:pt x="934685" y="530911"/>
                  </a:lnTo>
                  <a:lnTo>
                    <a:pt x="935228" y="520267"/>
                  </a:lnTo>
                  <a:lnTo>
                    <a:pt x="935771" y="509437"/>
                  </a:lnTo>
                  <a:lnTo>
                    <a:pt x="936314" y="498436"/>
                  </a:lnTo>
                  <a:lnTo>
                    <a:pt x="937399" y="476015"/>
                  </a:lnTo>
                  <a:lnTo>
                    <a:pt x="938485" y="453157"/>
                  </a:lnTo>
                  <a:lnTo>
                    <a:pt x="940656" y="406775"/>
                  </a:lnTo>
                  <a:lnTo>
                    <a:pt x="941878" y="380679"/>
                  </a:lnTo>
                  <a:lnTo>
                    <a:pt x="943096" y="354860"/>
                  </a:lnTo>
                  <a:lnTo>
                    <a:pt x="944317" y="329536"/>
                  </a:lnTo>
                  <a:lnTo>
                    <a:pt x="944929" y="317127"/>
                  </a:lnTo>
                  <a:lnTo>
                    <a:pt x="945538" y="304919"/>
                  </a:lnTo>
                  <a:lnTo>
                    <a:pt x="946151" y="292939"/>
                  </a:lnTo>
                  <a:lnTo>
                    <a:pt x="946760" y="281214"/>
                  </a:lnTo>
                  <a:lnTo>
                    <a:pt x="947372" y="269762"/>
                  </a:lnTo>
                  <a:lnTo>
                    <a:pt x="947981" y="258612"/>
                  </a:lnTo>
                  <a:lnTo>
                    <a:pt x="948594" y="247786"/>
                  </a:lnTo>
                  <a:lnTo>
                    <a:pt x="949203" y="237300"/>
                  </a:lnTo>
                  <a:lnTo>
                    <a:pt x="949507" y="232192"/>
                  </a:lnTo>
                  <a:lnTo>
                    <a:pt x="949815" y="227179"/>
                  </a:lnTo>
                  <a:lnTo>
                    <a:pt x="950120" y="222262"/>
                  </a:lnTo>
                  <a:lnTo>
                    <a:pt x="950424" y="217444"/>
                  </a:lnTo>
                  <a:lnTo>
                    <a:pt x="950728" y="212726"/>
                  </a:lnTo>
                  <a:lnTo>
                    <a:pt x="951037" y="208111"/>
                  </a:lnTo>
                  <a:lnTo>
                    <a:pt x="951341" y="203601"/>
                  </a:lnTo>
                  <a:lnTo>
                    <a:pt x="951645" y="199197"/>
                  </a:lnTo>
                  <a:lnTo>
                    <a:pt x="951950" y="194906"/>
                  </a:lnTo>
                  <a:lnTo>
                    <a:pt x="952254" y="190725"/>
                  </a:lnTo>
                  <a:lnTo>
                    <a:pt x="952562" y="186658"/>
                  </a:lnTo>
                  <a:lnTo>
                    <a:pt x="952867" y="182706"/>
                  </a:lnTo>
                  <a:lnTo>
                    <a:pt x="953171" y="178870"/>
                  </a:lnTo>
                  <a:lnTo>
                    <a:pt x="953479" y="175153"/>
                  </a:lnTo>
                  <a:lnTo>
                    <a:pt x="953784" y="171558"/>
                  </a:lnTo>
                  <a:lnTo>
                    <a:pt x="954088" y="168085"/>
                  </a:lnTo>
                  <a:lnTo>
                    <a:pt x="954393" y="164734"/>
                  </a:lnTo>
                  <a:lnTo>
                    <a:pt x="954697" y="161510"/>
                  </a:lnTo>
                  <a:lnTo>
                    <a:pt x="955005" y="158412"/>
                  </a:lnTo>
                  <a:lnTo>
                    <a:pt x="955310" y="155442"/>
                  </a:lnTo>
                  <a:lnTo>
                    <a:pt x="955614" y="152602"/>
                  </a:lnTo>
                  <a:lnTo>
                    <a:pt x="955919" y="149892"/>
                  </a:lnTo>
                  <a:lnTo>
                    <a:pt x="956227" y="147313"/>
                  </a:lnTo>
                  <a:lnTo>
                    <a:pt x="956531" y="144867"/>
                  </a:lnTo>
                  <a:lnTo>
                    <a:pt x="956836" y="142554"/>
                  </a:lnTo>
                  <a:lnTo>
                    <a:pt x="957140" y="140376"/>
                  </a:lnTo>
                  <a:lnTo>
                    <a:pt x="957448" y="138332"/>
                  </a:lnTo>
                  <a:lnTo>
                    <a:pt x="957753" y="136425"/>
                  </a:lnTo>
                  <a:lnTo>
                    <a:pt x="958057" y="134654"/>
                  </a:lnTo>
                  <a:lnTo>
                    <a:pt x="958361" y="133020"/>
                  </a:lnTo>
                  <a:lnTo>
                    <a:pt x="958670" y="131524"/>
                  </a:lnTo>
                  <a:lnTo>
                    <a:pt x="958974" y="130165"/>
                  </a:lnTo>
                  <a:lnTo>
                    <a:pt x="959278" y="128945"/>
                  </a:lnTo>
                  <a:lnTo>
                    <a:pt x="959583" y="127864"/>
                  </a:lnTo>
                  <a:lnTo>
                    <a:pt x="959887" y="126921"/>
                  </a:lnTo>
                  <a:lnTo>
                    <a:pt x="960195" y="126118"/>
                  </a:lnTo>
                  <a:lnTo>
                    <a:pt x="960500" y="125453"/>
                  </a:lnTo>
                  <a:lnTo>
                    <a:pt x="960650" y="125173"/>
                  </a:lnTo>
                  <a:lnTo>
                    <a:pt x="960804" y="124927"/>
                  </a:lnTo>
                  <a:lnTo>
                    <a:pt x="960958" y="124716"/>
                  </a:lnTo>
                  <a:lnTo>
                    <a:pt x="961035" y="124624"/>
                  </a:lnTo>
                  <a:lnTo>
                    <a:pt x="961109" y="124540"/>
                  </a:lnTo>
                  <a:lnTo>
                    <a:pt x="961186" y="124465"/>
                  </a:lnTo>
                  <a:lnTo>
                    <a:pt x="961263" y="124398"/>
                  </a:lnTo>
                  <a:lnTo>
                    <a:pt x="961340" y="124341"/>
                  </a:lnTo>
                  <a:lnTo>
                    <a:pt x="961417" y="124291"/>
                  </a:lnTo>
                  <a:lnTo>
                    <a:pt x="961490" y="124251"/>
                  </a:lnTo>
                  <a:lnTo>
                    <a:pt x="961567" y="124219"/>
                  </a:lnTo>
                  <a:lnTo>
                    <a:pt x="961644" y="124196"/>
                  </a:lnTo>
                  <a:lnTo>
                    <a:pt x="961721" y="124181"/>
                  </a:lnTo>
                  <a:lnTo>
                    <a:pt x="961798" y="124175"/>
                  </a:lnTo>
                  <a:lnTo>
                    <a:pt x="961872" y="124178"/>
                  </a:lnTo>
                  <a:lnTo>
                    <a:pt x="961949" y="124189"/>
                  </a:lnTo>
                  <a:lnTo>
                    <a:pt x="962026" y="124209"/>
                  </a:lnTo>
                  <a:lnTo>
                    <a:pt x="962103" y="124238"/>
                  </a:lnTo>
                  <a:lnTo>
                    <a:pt x="962180" y="124275"/>
                  </a:lnTo>
                  <a:lnTo>
                    <a:pt x="962257" y="124321"/>
                  </a:lnTo>
                  <a:lnTo>
                    <a:pt x="962330" y="124375"/>
                  </a:lnTo>
                  <a:lnTo>
                    <a:pt x="962407" y="124438"/>
                  </a:lnTo>
                  <a:lnTo>
                    <a:pt x="962484" y="124509"/>
                  </a:lnTo>
                  <a:lnTo>
                    <a:pt x="962561" y="124589"/>
                  </a:lnTo>
                  <a:lnTo>
                    <a:pt x="962638" y="124678"/>
                  </a:lnTo>
                  <a:lnTo>
                    <a:pt x="962789" y="124880"/>
                  </a:lnTo>
                  <a:lnTo>
                    <a:pt x="962943" y="125117"/>
                  </a:lnTo>
                  <a:lnTo>
                    <a:pt x="963247" y="125692"/>
                  </a:lnTo>
                  <a:lnTo>
                    <a:pt x="963551" y="126403"/>
                  </a:lnTo>
                  <a:lnTo>
                    <a:pt x="963856" y="127247"/>
                  </a:lnTo>
                  <a:lnTo>
                    <a:pt x="964164" y="128226"/>
                  </a:lnTo>
                  <a:lnTo>
                    <a:pt x="964468" y="129337"/>
                  </a:lnTo>
                  <a:lnTo>
                    <a:pt x="964773" y="130580"/>
                  </a:lnTo>
                  <a:lnTo>
                    <a:pt x="965077" y="131954"/>
                  </a:lnTo>
                  <a:lnTo>
                    <a:pt x="965385" y="133457"/>
                  </a:lnTo>
                  <a:lnTo>
                    <a:pt x="965690" y="135089"/>
                  </a:lnTo>
                  <a:lnTo>
                    <a:pt x="965994" y="136847"/>
                  </a:lnTo>
                  <a:lnTo>
                    <a:pt x="966299" y="138732"/>
                  </a:lnTo>
                  <a:lnTo>
                    <a:pt x="966607" y="140741"/>
                  </a:lnTo>
                  <a:lnTo>
                    <a:pt x="966911" y="142872"/>
                  </a:lnTo>
                  <a:lnTo>
                    <a:pt x="967216" y="145126"/>
                  </a:lnTo>
                  <a:lnTo>
                    <a:pt x="967520" y="147499"/>
                  </a:lnTo>
                  <a:lnTo>
                    <a:pt x="967825" y="149990"/>
                  </a:lnTo>
                  <a:lnTo>
                    <a:pt x="968133" y="152597"/>
                  </a:lnTo>
                  <a:lnTo>
                    <a:pt x="968437" y="155321"/>
                  </a:lnTo>
                  <a:lnTo>
                    <a:pt x="968742" y="158157"/>
                  </a:lnTo>
                  <a:lnTo>
                    <a:pt x="969046" y="161103"/>
                  </a:lnTo>
                  <a:lnTo>
                    <a:pt x="969354" y="164159"/>
                  </a:lnTo>
                  <a:lnTo>
                    <a:pt x="969659" y="167323"/>
                  </a:lnTo>
                  <a:lnTo>
                    <a:pt x="969963" y="170591"/>
                  </a:lnTo>
                  <a:lnTo>
                    <a:pt x="970268" y="173962"/>
                  </a:lnTo>
                  <a:lnTo>
                    <a:pt x="970576" y="177434"/>
                  </a:lnTo>
                  <a:lnTo>
                    <a:pt x="970880" y="181006"/>
                  </a:lnTo>
                  <a:lnTo>
                    <a:pt x="971185" y="184674"/>
                  </a:lnTo>
                  <a:lnTo>
                    <a:pt x="971489" y="188437"/>
                  </a:lnTo>
                  <a:lnTo>
                    <a:pt x="971797" y="192290"/>
                  </a:lnTo>
                  <a:lnTo>
                    <a:pt x="972406" y="200268"/>
                  </a:lnTo>
                  <a:lnTo>
                    <a:pt x="973018" y="208582"/>
                  </a:lnTo>
                  <a:lnTo>
                    <a:pt x="973627" y="217215"/>
                  </a:lnTo>
                  <a:lnTo>
                    <a:pt x="974240" y="226148"/>
                  </a:lnTo>
                  <a:lnTo>
                    <a:pt x="974849" y="235358"/>
                  </a:lnTo>
                  <a:lnTo>
                    <a:pt x="975461" y="244824"/>
                  </a:lnTo>
                  <a:lnTo>
                    <a:pt x="976070" y="254526"/>
                  </a:lnTo>
                  <a:lnTo>
                    <a:pt x="976679" y="264438"/>
                  </a:lnTo>
                  <a:lnTo>
                    <a:pt x="977292" y="274540"/>
                  </a:lnTo>
                  <a:lnTo>
                    <a:pt x="978513" y="295218"/>
                  </a:lnTo>
                  <a:lnTo>
                    <a:pt x="979734" y="316378"/>
                  </a:lnTo>
                  <a:lnTo>
                    <a:pt x="981814" y="352984"/>
                  </a:lnTo>
                  <a:lnTo>
                    <a:pt x="983894" y="389513"/>
                  </a:lnTo>
                  <a:lnTo>
                    <a:pt x="984932" y="407464"/>
                  </a:lnTo>
                  <a:lnTo>
                    <a:pt x="985974" y="425061"/>
                  </a:lnTo>
                  <a:lnTo>
                    <a:pt x="987015" y="442196"/>
                  </a:lnTo>
                  <a:lnTo>
                    <a:pt x="987532" y="450559"/>
                  </a:lnTo>
                  <a:lnTo>
                    <a:pt x="988053" y="458770"/>
                  </a:lnTo>
                  <a:lnTo>
                    <a:pt x="988574" y="466815"/>
                  </a:lnTo>
                  <a:lnTo>
                    <a:pt x="989095" y="474685"/>
                  </a:lnTo>
                  <a:lnTo>
                    <a:pt x="989612" y="482365"/>
                  </a:lnTo>
                  <a:lnTo>
                    <a:pt x="990133" y="489849"/>
                  </a:lnTo>
                  <a:lnTo>
                    <a:pt x="990654" y="497122"/>
                  </a:lnTo>
                  <a:lnTo>
                    <a:pt x="991175" y="504174"/>
                  </a:lnTo>
                  <a:lnTo>
                    <a:pt x="991692" y="510998"/>
                  </a:lnTo>
                  <a:lnTo>
                    <a:pt x="992213" y="517583"/>
                  </a:lnTo>
                  <a:lnTo>
                    <a:pt x="992734" y="523923"/>
                  </a:lnTo>
                  <a:lnTo>
                    <a:pt x="993254" y="530004"/>
                  </a:lnTo>
                  <a:lnTo>
                    <a:pt x="993772" y="535821"/>
                  </a:lnTo>
                  <a:lnTo>
                    <a:pt x="994292" y="541368"/>
                  </a:lnTo>
                  <a:lnTo>
                    <a:pt x="994813" y="546637"/>
                  </a:lnTo>
                  <a:lnTo>
                    <a:pt x="995334" y="551617"/>
                  </a:lnTo>
                  <a:lnTo>
                    <a:pt x="995855" y="556310"/>
                  </a:lnTo>
                  <a:lnTo>
                    <a:pt x="996372" y="560702"/>
                  </a:lnTo>
                  <a:lnTo>
                    <a:pt x="996893" y="564793"/>
                  </a:lnTo>
                  <a:lnTo>
                    <a:pt x="997414" y="568578"/>
                  </a:lnTo>
                  <a:lnTo>
                    <a:pt x="997674" y="570355"/>
                  </a:lnTo>
                  <a:lnTo>
                    <a:pt x="997935" y="572053"/>
                  </a:lnTo>
                  <a:lnTo>
                    <a:pt x="998195" y="573671"/>
                  </a:lnTo>
                  <a:lnTo>
                    <a:pt x="998452" y="575210"/>
                  </a:lnTo>
                  <a:lnTo>
                    <a:pt x="998712" y="576672"/>
                  </a:lnTo>
                  <a:lnTo>
                    <a:pt x="998973" y="578053"/>
                  </a:lnTo>
                  <a:lnTo>
                    <a:pt x="999233" y="579354"/>
                  </a:lnTo>
                  <a:lnTo>
                    <a:pt x="999493" y="580574"/>
                  </a:lnTo>
                  <a:lnTo>
                    <a:pt x="999754" y="581715"/>
                  </a:lnTo>
                  <a:lnTo>
                    <a:pt x="1000014" y="582774"/>
                  </a:lnTo>
                  <a:lnTo>
                    <a:pt x="1000271" y="583751"/>
                  </a:lnTo>
                  <a:lnTo>
                    <a:pt x="1000531" y="584650"/>
                  </a:lnTo>
                  <a:lnTo>
                    <a:pt x="1000792" y="585464"/>
                  </a:lnTo>
                  <a:lnTo>
                    <a:pt x="1001052" y="586200"/>
                  </a:lnTo>
                  <a:lnTo>
                    <a:pt x="1001313" y="586854"/>
                  </a:lnTo>
                  <a:lnTo>
                    <a:pt x="1001573" y="587424"/>
                  </a:lnTo>
                  <a:lnTo>
                    <a:pt x="1001834" y="587915"/>
                  </a:lnTo>
                  <a:lnTo>
                    <a:pt x="1002094" y="588325"/>
                  </a:lnTo>
                  <a:lnTo>
                    <a:pt x="1002222" y="588501"/>
                  </a:lnTo>
                  <a:lnTo>
                    <a:pt x="1002354" y="588655"/>
                  </a:lnTo>
                  <a:lnTo>
                    <a:pt x="1002483" y="588787"/>
                  </a:lnTo>
                  <a:lnTo>
                    <a:pt x="1002549" y="588846"/>
                  </a:lnTo>
                  <a:lnTo>
                    <a:pt x="1002611" y="588902"/>
                  </a:lnTo>
                  <a:lnTo>
                    <a:pt x="1002677" y="588950"/>
                  </a:lnTo>
                  <a:lnTo>
                    <a:pt x="1002743" y="588994"/>
                  </a:lnTo>
                  <a:lnTo>
                    <a:pt x="1002809" y="589034"/>
                  </a:lnTo>
                  <a:lnTo>
                    <a:pt x="1002872" y="589069"/>
                  </a:lnTo>
                  <a:lnTo>
                    <a:pt x="1002938" y="589097"/>
                  </a:lnTo>
                  <a:lnTo>
                    <a:pt x="1003004" y="589122"/>
                  </a:lnTo>
                  <a:lnTo>
                    <a:pt x="1003066" y="589139"/>
                  </a:lnTo>
                  <a:lnTo>
                    <a:pt x="1003132" y="589155"/>
                  </a:lnTo>
                  <a:lnTo>
                    <a:pt x="1003198" y="589163"/>
                  </a:lnTo>
                  <a:lnTo>
                    <a:pt x="1003264" y="589166"/>
                  </a:lnTo>
                  <a:lnTo>
                    <a:pt x="1003326" y="589166"/>
                  </a:lnTo>
                  <a:lnTo>
                    <a:pt x="1003392" y="589159"/>
                  </a:lnTo>
                  <a:lnTo>
                    <a:pt x="1003458" y="589148"/>
                  </a:lnTo>
                  <a:lnTo>
                    <a:pt x="1003525" y="589133"/>
                  </a:lnTo>
                  <a:lnTo>
                    <a:pt x="1003587" y="589111"/>
                  </a:lnTo>
                  <a:lnTo>
                    <a:pt x="1003653" y="589084"/>
                  </a:lnTo>
                  <a:lnTo>
                    <a:pt x="1003719" y="589053"/>
                  </a:lnTo>
                  <a:lnTo>
                    <a:pt x="1003781" y="589016"/>
                  </a:lnTo>
                  <a:lnTo>
                    <a:pt x="1003847" y="588976"/>
                  </a:lnTo>
                  <a:lnTo>
                    <a:pt x="1003913" y="588930"/>
                  </a:lnTo>
                  <a:lnTo>
                    <a:pt x="1003979" y="588877"/>
                  </a:lnTo>
                  <a:lnTo>
                    <a:pt x="1004042" y="588822"/>
                  </a:lnTo>
                  <a:lnTo>
                    <a:pt x="1004174" y="588695"/>
                  </a:lnTo>
                  <a:lnTo>
                    <a:pt x="1004302" y="588547"/>
                  </a:lnTo>
                  <a:lnTo>
                    <a:pt x="1004434" y="588382"/>
                  </a:lnTo>
                  <a:lnTo>
                    <a:pt x="1004695" y="587988"/>
                  </a:lnTo>
                  <a:lnTo>
                    <a:pt x="1004951" y="587517"/>
                  </a:lnTo>
                  <a:lnTo>
                    <a:pt x="1005212" y="586966"/>
                  </a:lnTo>
                  <a:lnTo>
                    <a:pt x="1005733" y="585636"/>
                  </a:lnTo>
                  <a:lnTo>
                    <a:pt x="1006253" y="583996"/>
                  </a:lnTo>
                  <a:lnTo>
                    <a:pt x="1006774" y="582056"/>
                  </a:lnTo>
                  <a:lnTo>
                    <a:pt x="1007291" y="579819"/>
                  </a:lnTo>
                  <a:lnTo>
                    <a:pt x="1007812" y="577287"/>
                  </a:lnTo>
                  <a:lnTo>
                    <a:pt x="1008333" y="574471"/>
                  </a:lnTo>
                  <a:lnTo>
                    <a:pt x="1008854" y="571375"/>
                  </a:lnTo>
                  <a:lnTo>
                    <a:pt x="1009375" y="568004"/>
                  </a:lnTo>
                  <a:lnTo>
                    <a:pt x="1009892" y="564366"/>
                  </a:lnTo>
                  <a:lnTo>
                    <a:pt x="1010413" y="560471"/>
                  </a:lnTo>
                  <a:lnTo>
                    <a:pt x="1010934" y="556323"/>
                  </a:lnTo>
                  <a:lnTo>
                    <a:pt x="1011455" y="551932"/>
                  </a:lnTo>
                  <a:lnTo>
                    <a:pt x="1011972" y="547306"/>
                  </a:lnTo>
                  <a:lnTo>
                    <a:pt x="1012493" y="542453"/>
                  </a:lnTo>
                  <a:lnTo>
                    <a:pt x="1013013" y="537385"/>
                  </a:lnTo>
                  <a:lnTo>
                    <a:pt x="1013567" y="531739"/>
                  </a:lnTo>
                  <a:lnTo>
                    <a:pt x="1014125" y="525867"/>
                  </a:lnTo>
                  <a:lnTo>
                    <a:pt x="1014679" y="519781"/>
                  </a:lnTo>
                  <a:lnTo>
                    <a:pt x="1015236" y="513495"/>
                  </a:lnTo>
                  <a:lnTo>
                    <a:pt x="1015790" y="507019"/>
                  </a:lnTo>
                  <a:lnTo>
                    <a:pt x="1016348" y="500369"/>
                  </a:lnTo>
                  <a:lnTo>
                    <a:pt x="1017459" y="486590"/>
                  </a:lnTo>
                  <a:lnTo>
                    <a:pt x="1018570" y="472269"/>
                  </a:lnTo>
                  <a:lnTo>
                    <a:pt x="1019682" y="457515"/>
                  </a:lnTo>
                  <a:lnTo>
                    <a:pt x="1021901" y="427142"/>
                  </a:lnTo>
                  <a:lnTo>
                    <a:pt x="1024124" y="396374"/>
                  </a:lnTo>
                  <a:lnTo>
                    <a:pt x="1026346" y="366083"/>
                  </a:lnTo>
                  <a:lnTo>
                    <a:pt x="1027458" y="351383"/>
                  </a:lnTo>
                  <a:lnTo>
                    <a:pt x="1028569" y="337113"/>
                  </a:lnTo>
                  <a:lnTo>
                    <a:pt x="1029680" y="323369"/>
                  </a:lnTo>
                  <a:lnTo>
                    <a:pt x="1030238" y="316724"/>
                  </a:lnTo>
                  <a:lnTo>
                    <a:pt x="1030792" y="310244"/>
                  </a:lnTo>
                  <a:lnTo>
                    <a:pt x="1031349" y="303937"/>
                  </a:lnTo>
                  <a:lnTo>
                    <a:pt x="1031903" y="297816"/>
                  </a:lnTo>
                  <a:lnTo>
                    <a:pt x="1032457" y="291891"/>
                  </a:lnTo>
                  <a:lnTo>
                    <a:pt x="1033015" y="286171"/>
                  </a:lnTo>
                  <a:lnTo>
                    <a:pt x="1033568" y="280662"/>
                  </a:lnTo>
                  <a:lnTo>
                    <a:pt x="1034126" y="275375"/>
                  </a:lnTo>
                  <a:lnTo>
                    <a:pt x="1034680" y="270315"/>
                  </a:lnTo>
                  <a:lnTo>
                    <a:pt x="1035237" y="265493"/>
                  </a:lnTo>
                  <a:lnTo>
                    <a:pt x="1035791" y="260913"/>
                  </a:lnTo>
                  <a:lnTo>
                    <a:pt x="1036349" y="256582"/>
                  </a:lnTo>
                  <a:lnTo>
                    <a:pt x="1036903" y="252507"/>
                  </a:lnTo>
                  <a:lnTo>
                    <a:pt x="1037460" y="248693"/>
                  </a:lnTo>
                  <a:lnTo>
                    <a:pt x="1038014" y="245144"/>
                  </a:lnTo>
                  <a:lnTo>
                    <a:pt x="1038571" y="241865"/>
                  </a:lnTo>
                  <a:lnTo>
                    <a:pt x="1039125" y="238859"/>
                  </a:lnTo>
                  <a:lnTo>
                    <a:pt x="1039683" y="236129"/>
                  </a:lnTo>
                  <a:lnTo>
                    <a:pt x="1040237" y="233681"/>
                  </a:lnTo>
                  <a:lnTo>
                    <a:pt x="1040794" y="231514"/>
                  </a:lnTo>
                  <a:lnTo>
                    <a:pt x="1041348" y="229629"/>
                  </a:lnTo>
                  <a:lnTo>
                    <a:pt x="1041906" y="228031"/>
                  </a:lnTo>
                  <a:lnTo>
                    <a:pt x="1042459" y="226716"/>
                  </a:lnTo>
                  <a:lnTo>
                    <a:pt x="1042738" y="226168"/>
                  </a:lnTo>
                  <a:lnTo>
                    <a:pt x="1043017" y="225688"/>
                  </a:lnTo>
                  <a:lnTo>
                    <a:pt x="1043292" y="225283"/>
                  </a:lnTo>
                  <a:lnTo>
                    <a:pt x="1043431" y="225104"/>
                  </a:lnTo>
                  <a:lnTo>
                    <a:pt x="1043571" y="224946"/>
                  </a:lnTo>
                  <a:lnTo>
                    <a:pt x="1043710" y="224805"/>
                  </a:lnTo>
                  <a:lnTo>
                    <a:pt x="1043850" y="224682"/>
                  </a:lnTo>
                  <a:lnTo>
                    <a:pt x="1043919" y="224627"/>
                  </a:lnTo>
                  <a:lnTo>
                    <a:pt x="1043985" y="224576"/>
                  </a:lnTo>
                  <a:lnTo>
                    <a:pt x="1044059" y="224530"/>
                  </a:lnTo>
                  <a:lnTo>
                    <a:pt x="1044125" y="224488"/>
                  </a:lnTo>
                  <a:lnTo>
                    <a:pt x="1044194" y="224450"/>
                  </a:lnTo>
                  <a:lnTo>
                    <a:pt x="1044264" y="224417"/>
                  </a:lnTo>
                  <a:lnTo>
                    <a:pt x="1044334" y="224389"/>
                  </a:lnTo>
                  <a:lnTo>
                    <a:pt x="1044403" y="224365"/>
                  </a:lnTo>
                  <a:lnTo>
                    <a:pt x="1044473" y="224345"/>
                  </a:lnTo>
                  <a:lnTo>
                    <a:pt x="1044543" y="224329"/>
                  </a:lnTo>
                  <a:lnTo>
                    <a:pt x="1044613" y="224321"/>
                  </a:lnTo>
                  <a:lnTo>
                    <a:pt x="1044682" y="224312"/>
                  </a:lnTo>
                  <a:lnTo>
                    <a:pt x="1044752" y="224312"/>
                  </a:lnTo>
                  <a:lnTo>
                    <a:pt x="1044822" y="224314"/>
                  </a:lnTo>
                  <a:lnTo>
                    <a:pt x="1044891" y="224321"/>
                  </a:lnTo>
                  <a:lnTo>
                    <a:pt x="1044961" y="224332"/>
                  </a:lnTo>
                  <a:lnTo>
                    <a:pt x="1045031" y="224347"/>
                  </a:lnTo>
                  <a:lnTo>
                    <a:pt x="1045100" y="224367"/>
                  </a:lnTo>
                  <a:lnTo>
                    <a:pt x="1045166" y="224391"/>
                  </a:lnTo>
                  <a:lnTo>
                    <a:pt x="1045236" y="224420"/>
                  </a:lnTo>
                  <a:lnTo>
                    <a:pt x="1045306" y="224453"/>
                  </a:lnTo>
                  <a:lnTo>
                    <a:pt x="1045375" y="224488"/>
                  </a:lnTo>
                  <a:lnTo>
                    <a:pt x="1045445" y="224530"/>
                  </a:lnTo>
                  <a:lnTo>
                    <a:pt x="1045515" y="224576"/>
                  </a:lnTo>
                  <a:lnTo>
                    <a:pt x="1045585" y="224627"/>
                  </a:lnTo>
                  <a:lnTo>
                    <a:pt x="1045654" y="224682"/>
                  </a:lnTo>
                  <a:lnTo>
                    <a:pt x="1045794" y="224803"/>
                  </a:lnTo>
                  <a:lnTo>
                    <a:pt x="1045933" y="224944"/>
                  </a:lnTo>
                  <a:lnTo>
                    <a:pt x="1046069" y="225100"/>
                  </a:lnTo>
                  <a:lnTo>
                    <a:pt x="1046347" y="225463"/>
                  </a:lnTo>
                  <a:lnTo>
                    <a:pt x="1046626" y="225897"/>
                  </a:lnTo>
                  <a:lnTo>
                    <a:pt x="1046905" y="226397"/>
                  </a:lnTo>
                  <a:lnTo>
                    <a:pt x="1047459" y="227599"/>
                  </a:lnTo>
                  <a:lnTo>
                    <a:pt x="1048016" y="229066"/>
                  </a:lnTo>
                  <a:lnTo>
                    <a:pt x="1048570" y="230790"/>
                  </a:lnTo>
                  <a:lnTo>
                    <a:pt x="1049146" y="232844"/>
                  </a:lnTo>
                  <a:lnTo>
                    <a:pt x="1049722" y="235165"/>
                  </a:lnTo>
                  <a:lnTo>
                    <a:pt x="1050294" y="237745"/>
                  </a:lnTo>
                  <a:lnTo>
                    <a:pt x="1050870" y="240579"/>
                  </a:lnTo>
                  <a:lnTo>
                    <a:pt x="1051446" y="243657"/>
                  </a:lnTo>
                  <a:lnTo>
                    <a:pt x="1052022" y="246973"/>
                  </a:lnTo>
                  <a:lnTo>
                    <a:pt x="1052598" y="250518"/>
                  </a:lnTo>
                  <a:lnTo>
                    <a:pt x="1053170" y="254283"/>
                  </a:lnTo>
                  <a:lnTo>
                    <a:pt x="1053746" y="258260"/>
                  </a:lnTo>
                  <a:lnTo>
                    <a:pt x="1054322" y="262439"/>
                  </a:lnTo>
                  <a:lnTo>
                    <a:pt x="1054897" y="266810"/>
                  </a:lnTo>
                  <a:lnTo>
                    <a:pt x="1055470" y="271363"/>
                  </a:lnTo>
                  <a:lnTo>
                    <a:pt x="1056621" y="280976"/>
                  </a:lnTo>
                  <a:lnTo>
                    <a:pt x="1057769" y="291191"/>
                  </a:lnTo>
                  <a:lnTo>
                    <a:pt x="1058921" y="301918"/>
                  </a:lnTo>
                  <a:lnTo>
                    <a:pt x="1060073" y="313073"/>
                  </a:lnTo>
                  <a:lnTo>
                    <a:pt x="1062369" y="336283"/>
                  </a:lnTo>
                  <a:lnTo>
                    <a:pt x="1064672" y="360074"/>
                  </a:lnTo>
                  <a:lnTo>
                    <a:pt x="1066972" y="383706"/>
                  </a:lnTo>
                  <a:lnTo>
                    <a:pt x="1068120" y="395242"/>
                  </a:lnTo>
                  <a:lnTo>
                    <a:pt x="1069272" y="406473"/>
                  </a:lnTo>
                  <a:lnTo>
                    <a:pt x="1070420" y="417324"/>
                  </a:lnTo>
                  <a:lnTo>
                    <a:pt x="1071572" y="427717"/>
                  </a:lnTo>
                  <a:lnTo>
                    <a:pt x="1072720" y="437581"/>
                  </a:lnTo>
                  <a:lnTo>
                    <a:pt x="1073872" y="446849"/>
                  </a:lnTo>
                  <a:lnTo>
                    <a:pt x="1074447" y="451242"/>
                  </a:lnTo>
                  <a:lnTo>
                    <a:pt x="1075020" y="455462"/>
                  </a:lnTo>
                  <a:lnTo>
                    <a:pt x="1075595" y="459505"/>
                  </a:lnTo>
                  <a:lnTo>
                    <a:pt x="1076171" y="463365"/>
                  </a:lnTo>
                  <a:lnTo>
                    <a:pt x="1076747" y="467038"/>
                  </a:lnTo>
                  <a:lnTo>
                    <a:pt x="1077319" y="470512"/>
                  </a:lnTo>
                  <a:lnTo>
                    <a:pt x="1077895" y="473789"/>
                  </a:lnTo>
                  <a:lnTo>
                    <a:pt x="1078471" y="476862"/>
                  </a:lnTo>
                  <a:lnTo>
                    <a:pt x="1079047" y="479727"/>
                  </a:lnTo>
                  <a:lnTo>
                    <a:pt x="1079619" y="482380"/>
                  </a:lnTo>
                  <a:lnTo>
                    <a:pt x="1080195" y="484818"/>
                  </a:lnTo>
                  <a:lnTo>
                    <a:pt x="1080771" y="487039"/>
                  </a:lnTo>
                  <a:lnTo>
                    <a:pt x="1081347" y="489041"/>
                  </a:lnTo>
                  <a:lnTo>
                    <a:pt x="1081923" y="490820"/>
                  </a:lnTo>
                  <a:lnTo>
                    <a:pt x="1082495" y="492377"/>
                  </a:lnTo>
                  <a:lnTo>
                    <a:pt x="1083071" y="493709"/>
                  </a:lnTo>
                  <a:lnTo>
                    <a:pt x="1083647" y="494816"/>
                  </a:lnTo>
                  <a:lnTo>
                    <a:pt x="1083933" y="495287"/>
                  </a:lnTo>
                  <a:lnTo>
                    <a:pt x="1084222" y="495701"/>
                  </a:lnTo>
                  <a:lnTo>
                    <a:pt x="1084509" y="496060"/>
                  </a:lnTo>
                  <a:lnTo>
                    <a:pt x="1084652" y="496217"/>
                  </a:lnTo>
                  <a:lnTo>
                    <a:pt x="1084795" y="496362"/>
                  </a:lnTo>
                  <a:lnTo>
                    <a:pt x="1084941" y="496492"/>
                  </a:lnTo>
                  <a:lnTo>
                    <a:pt x="1085084" y="496609"/>
                  </a:lnTo>
                  <a:lnTo>
                    <a:pt x="1085227" y="496710"/>
                  </a:lnTo>
                  <a:lnTo>
                    <a:pt x="1085370" y="496798"/>
                  </a:lnTo>
                  <a:lnTo>
                    <a:pt x="1085440" y="496838"/>
                  </a:lnTo>
                  <a:lnTo>
                    <a:pt x="1085514" y="496873"/>
                  </a:lnTo>
                  <a:lnTo>
                    <a:pt x="1085583" y="496904"/>
                  </a:lnTo>
                  <a:lnTo>
                    <a:pt x="1085657" y="496932"/>
                  </a:lnTo>
                  <a:lnTo>
                    <a:pt x="1085726" y="496956"/>
                  </a:lnTo>
                  <a:lnTo>
                    <a:pt x="1085800" y="496978"/>
                  </a:lnTo>
                  <a:lnTo>
                    <a:pt x="1085869" y="496998"/>
                  </a:lnTo>
                  <a:lnTo>
                    <a:pt x="1085939" y="497011"/>
                  </a:lnTo>
                  <a:lnTo>
                    <a:pt x="1086012" y="497025"/>
                  </a:lnTo>
                  <a:lnTo>
                    <a:pt x="1086082" y="497031"/>
                  </a:lnTo>
                  <a:lnTo>
                    <a:pt x="1086152" y="497038"/>
                  </a:lnTo>
                  <a:lnTo>
                    <a:pt x="1086225" y="497038"/>
                  </a:lnTo>
                  <a:lnTo>
                    <a:pt x="1086295" y="497036"/>
                  </a:lnTo>
                  <a:lnTo>
                    <a:pt x="1086368" y="497031"/>
                  </a:lnTo>
                  <a:lnTo>
                    <a:pt x="1086438" y="497022"/>
                  </a:lnTo>
                  <a:lnTo>
                    <a:pt x="1086508" y="497011"/>
                  </a:lnTo>
                  <a:lnTo>
                    <a:pt x="1086581" y="496996"/>
                  </a:lnTo>
                  <a:lnTo>
                    <a:pt x="1086651" y="496976"/>
                  </a:lnTo>
                  <a:lnTo>
                    <a:pt x="1086720" y="496954"/>
                  </a:lnTo>
                  <a:lnTo>
                    <a:pt x="1086794" y="496930"/>
                  </a:lnTo>
                  <a:lnTo>
                    <a:pt x="1086863" y="496901"/>
                  </a:lnTo>
                  <a:lnTo>
                    <a:pt x="1086937" y="496868"/>
                  </a:lnTo>
                  <a:lnTo>
                    <a:pt x="1087006" y="496833"/>
                  </a:lnTo>
                  <a:lnTo>
                    <a:pt x="1087080" y="496796"/>
                  </a:lnTo>
                  <a:lnTo>
                    <a:pt x="1087219" y="496708"/>
                  </a:lnTo>
                  <a:lnTo>
                    <a:pt x="1087362" y="496609"/>
                  </a:lnTo>
                  <a:lnTo>
                    <a:pt x="1087505" y="496496"/>
                  </a:lnTo>
                  <a:lnTo>
                    <a:pt x="1087648" y="496369"/>
                  </a:lnTo>
                  <a:lnTo>
                    <a:pt x="1087788" y="496230"/>
                  </a:lnTo>
                  <a:lnTo>
                    <a:pt x="1087931" y="496078"/>
                  </a:lnTo>
                  <a:lnTo>
                    <a:pt x="1088217" y="495734"/>
                  </a:lnTo>
                  <a:lnTo>
                    <a:pt x="1088499" y="495338"/>
                  </a:lnTo>
                  <a:lnTo>
                    <a:pt x="1088785" y="494893"/>
                  </a:lnTo>
                  <a:lnTo>
                    <a:pt x="1089354" y="493852"/>
                  </a:lnTo>
                  <a:lnTo>
                    <a:pt x="1089922" y="492610"/>
                  </a:lnTo>
                  <a:lnTo>
                    <a:pt x="1090491" y="491177"/>
                  </a:lnTo>
                  <a:lnTo>
                    <a:pt x="1091059" y="489554"/>
                  </a:lnTo>
                  <a:lnTo>
                    <a:pt x="1091632" y="487746"/>
                  </a:lnTo>
                  <a:lnTo>
                    <a:pt x="1092200" y="485758"/>
                  </a:lnTo>
                  <a:lnTo>
                    <a:pt x="1092769" y="483598"/>
                  </a:lnTo>
                  <a:lnTo>
                    <a:pt x="1093337" y="481268"/>
                  </a:lnTo>
                  <a:lnTo>
                    <a:pt x="1094474" y="476129"/>
                  </a:lnTo>
                  <a:lnTo>
                    <a:pt x="1095611" y="470393"/>
                  </a:lnTo>
                  <a:lnTo>
                    <a:pt x="1096752" y="464114"/>
                  </a:lnTo>
                  <a:lnTo>
                    <a:pt x="1097889" y="457347"/>
                  </a:lnTo>
                  <a:lnTo>
                    <a:pt x="1099026" y="450158"/>
                  </a:lnTo>
                  <a:lnTo>
                    <a:pt x="1100167" y="442601"/>
                  </a:lnTo>
                  <a:lnTo>
                    <a:pt x="1101304" y="434745"/>
                  </a:lnTo>
                  <a:lnTo>
                    <a:pt x="1103578" y="418394"/>
                  </a:lnTo>
                  <a:lnTo>
                    <a:pt x="1108130" y="384937"/>
                  </a:lnTo>
                  <a:lnTo>
                    <a:pt x="1110408" y="368835"/>
                  </a:lnTo>
                  <a:lnTo>
                    <a:pt x="1111545" y="361146"/>
                  </a:lnTo>
                  <a:lnTo>
                    <a:pt x="1112682" y="353768"/>
                  </a:lnTo>
                  <a:lnTo>
                    <a:pt x="1113822" y="346752"/>
                  </a:lnTo>
                  <a:lnTo>
                    <a:pt x="1114960" y="340143"/>
                  </a:lnTo>
                  <a:lnTo>
                    <a:pt x="1116097" y="333980"/>
                  </a:lnTo>
                  <a:lnTo>
                    <a:pt x="1117234" y="328301"/>
                  </a:lnTo>
                  <a:lnTo>
                    <a:pt x="1118374" y="323140"/>
                  </a:lnTo>
                  <a:lnTo>
                    <a:pt x="1119512" y="318525"/>
                  </a:lnTo>
                  <a:lnTo>
                    <a:pt x="1120649" y="314478"/>
                  </a:lnTo>
                  <a:lnTo>
                    <a:pt x="1121786" y="311019"/>
                  </a:lnTo>
                  <a:lnTo>
                    <a:pt x="1122912" y="308194"/>
                  </a:lnTo>
                  <a:lnTo>
                    <a:pt x="1123473" y="307002"/>
                  </a:lnTo>
                  <a:lnTo>
                    <a:pt x="1124034" y="305961"/>
                  </a:lnTo>
                  <a:lnTo>
                    <a:pt x="1124595" y="305069"/>
                  </a:lnTo>
                  <a:lnTo>
                    <a:pt x="1124878" y="304679"/>
                  </a:lnTo>
                  <a:lnTo>
                    <a:pt x="1125156" y="304327"/>
                  </a:lnTo>
                  <a:lnTo>
                    <a:pt x="1125439" y="304015"/>
                  </a:lnTo>
                  <a:lnTo>
                    <a:pt x="1125718" y="303735"/>
                  </a:lnTo>
                  <a:lnTo>
                    <a:pt x="1126000" y="303495"/>
                  </a:lnTo>
                  <a:lnTo>
                    <a:pt x="1126139" y="303389"/>
                  </a:lnTo>
                  <a:lnTo>
                    <a:pt x="1126279" y="303292"/>
                  </a:lnTo>
                  <a:lnTo>
                    <a:pt x="1126422" y="303204"/>
                  </a:lnTo>
                  <a:lnTo>
                    <a:pt x="1126561" y="303127"/>
                  </a:lnTo>
                  <a:lnTo>
                    <a:pt x="1126701" y="303057"/>
                  </a:lnTo>
                  <a:lnTo>
                    <a:pt x="1126844" y="302997"/>
                  </a:lnTo>
                  <a:lnTo>
                    <a:pt x="1126983" y="302947"/>
                  </a:lnTo>
                  <a:lnTo>
                    <a:pt x="1127053" y="302925"/>
                  </a:lnTo>
                  <a:lnTo>
                    <a:pt x="1127122" y="302905"/>
                  </a:lnTo>
                  <a:lnTo>
                    <a:pt x="1127192" y="302887"/>
                  </a:lnTo>
                  <a:lnTo>
                    <a:pt x="1127262" y="302874"/>
                  </a:lnTo>
                  <a:lnTo>
                    <a:pt x="1127331" y="302861"/>
                  </a:lnTo>
                  <a:lnTo>
                    <a:pt x="1127405" y="302850"/>
                  </a:lnTo>
                  <a:lnTo>
                    <a:pt x="1127475" y="302841"/>
                  </a:lnTo>
                  <a:lnTo>
                    <a:pt x="1127544" y="302837"/>
                  </a:lnTo>
                  <a:lnTo>
                    <a:pt x="1127614" y="302832"/>
                  </a:lnTo>
                  <a:lnTo>
                    <a:pt x="1127684" y="302832"/>
                  </a:lnTo>
                  <a:lnTo>
                    <a:pt x="1127753" y="302832"/>
                  </a:lnTo>
                  <a:lnTo>
                    <a:pt x="1127823" y="302834"/>
                  </a:lnTo>
                  <a:lnTo>
                    <a:pt x="1127896" y="302841"/>
                  </a:lnTo>
                  <a:lnTo>
                    <a:pt x="1127966" y="302848"/>
                  </a:lnTo>
                  <a:lnTo>
                    <a:pt x="1128036" y="302859"/>
                  </a:lnTo>
                  <a:lnTo>
                    <a:pt x="1128105" y="302870"/>
                  </a:lnTo>
                  <a:lnTo>
                    <a:pt x="1128175" y="302885"/>
                  </a:lnTo>
                  <a:lnTo>
                    <a:pt x="1128245" y="302903"/>
                  </a:lnTo>
                  <a:lnTo>
                    <a:pt x="1128315" y="302920"/>
                  </a:lnTo>
                  <a:lnTo>
                    <a:pt x="1128388" y="302942"/>
                  </a:lnTo>
                  <a:lnTo>
                    <a:pt x="1128527" y="302991"/>
                  </a:lnTo>
                  <a:lnTo>
                    <a:pt x="1128667" y="303048"/>
                  </a:lnTo>
                  <a:lnTo>
                    <a:pt x="1128806" y="303116"/>
                  </a:lnTo>
                  <a:lnTo>
                    <a:pt x="1128949" y="303191"/>
                  </a:lnTo>
                  <a:lnTo>
                    <a:pt x="1129088" y="303277"/>
                  </a:lnTo>
                  <a:lnTo>
                    <a:pt x="1129228" y="303369"/>
                  </a:lnTo>
                  <a:lnTo>
                    <a:pt x="1129367" y="303473"/>
                  </a:lnTo>
                  <a:lnTo>
                    <a:pt x="1129650" y="303702"/>
                  </a:lnTo>
                  <a:lnTo>
                    <a:pt x="1129932" y="303968"/>
                  </a:lnTo>
                  <a:lnTo>
                    <a:pt x="1130211" y="304268"/>
                  </a:lnTo>
                  <a:lnTo>
                    <a:pt x="1130493" y="304600"/>
                  </a:lnTo>
                  <a:lnTo>
                    <a:pt x="1130772" y="304968"/>
                  </a:lnTo>
                  <a:lnTo>
                    <a:pt x="1131333" y="305800"/>
                  </a:lnTo>
                  <a:lnTo>
                    <a:pt x="1131894" y="306765"/>
                  </a:lnTo>
                  <a:lnTo>
                    <a:pt x="1133020" y="309070"/>
                  </a:lnTo>
                  <a:lnTo>
                    <a:pt x="1134143" y="311858"/>
                  </a:lnTo>
                  <a:lnTo>
                    <a:pt x="1135265" y="315094"/>
                  </a:lnTo>
                  <a:lnTo>
                    <a:pt x="1136388" y="318747"/>
                  </a:lnTo>
                  <a:lnTo>
                    <a:pt x="1137514" y="322781"/>
                  </a:lnTo>
                  <a:lnTo>
                    <a:pt x="1138636" y="327158"/>
                  </a:lnTo>
                  <a:lnTo>
                    <a:pt x="1139758" y="331842"/>
                  </a:lnTo>
                  <a:lnTo>
                    <a:pt x="1142003" y="341952"/>
                  </a:lnTo>
                  <a:lnTo>
                    <a:pt x="1144252" y="352781"/>
                  </a:lnTo>
                  <a:lnTo>
                    <a:pt x="1148745" y="375214"/>
                  </a:lnTo>
                  <a:lnTo>
                    <a:pt x="1150990" y="386153"/>
                  </a:lnTo>
                  <a:lnTo>
                    <a:pt x="1153234" y="396495"/>
                  </a:lnTo>
                  <a:lnTo>
                    <a:pt x="1155483" y="405969"/>
                  </a:lnTo>
                  <a:lnTo>
                    <a:pt x="1157727" y="414341"/>
                  </a:lnTo>
                  <a:lnTo>
                    <a:pt x="1158861" y="418077"/>
                  </a:lnTo>
                  <a:lnTo>
                    <a:pt x="1159991" y="421461"/>
                  </a:lnTo>
                  <a:lnTo>
                    <a:pt x="1161124" y="424482"/>
                  </a:lnTo>
                  <a:lnTo>
                    <a:pt x="1162254" y="427120"/>
                  </a:lnTo>
                  <a:lnTo>
                    <a:pt x="1163387" y="429368"/>
                  </a:lnTo>
                  <a:lnTo>
                    <a:pt x="1163952" y="430342"/>
                  </a:lnTo>
                  <a:lnTo>
                    <a:pt x="1164517" y="431216"/>
                  </a:lnTo>
                  <a:lnTo>
                    <a:pt x="1165082" y="431988"/>
                  </a:lnTo>
                  <a:lnTo>
                    <a:pt x="1165650" y="432660"/>
                  </a:lnTo>
                  <a:lnTo>
                    <a:pt x="1165933" y="432957"/>
                  </a:lnTo>
                  <a:lnTo>
                    <a:pt x="1166215" y="433230"/>
                  </a:lnTo>
                  <a:lnTo>
                    <a:pt x="1166498" y="433477"/>
                  </a:lnTo>
                  <a:lnTo>
                    <a:pt x="1166780" y="433699"/>
                  </a:lnTo>
                  <a:lnTo>
                    <a:pt x="1167062" y="433895"/>
                  </a:lnTo>
                  <a:lnTo>
                    <a:pt x="1167345" y="434067"/>
                  </a:lnTo>
                  <a:lnTo>
                    <a:pt x="1167488" y="434144"/>
                  </a:lnTo>
                  <a:lnTo>
                    <a:pt x="1167631" y="434212"/>
                  </a:lnTo>
                  <a:lnTo>
                    <a:pt x="1167770" y="434276"/>
                  </a:lnTo>
                  <a:lnTo>
                    <a:pt x="1167913" y="434336"/>
                  </a:lnTo>
                  <a:lnTo>
                    <a:pt x="1168053" y="434386"/>
                  </a:lnTo>
                  <a:lnTo>
                    <a:pt x="1168196" y="434430"/>
                  </a:lnTo>
                  <a:lnTo>
                    <a:pt x="1168335" y="434470"/>
                  </a:lnTo>
                  <a:lnTo>
                    <a:pt x="1168478" y="434503"/>
                  </a:lnTo>
                  <a:lnTo>
                    <a:pt x="1168618" y="434529"/>
                  </a:lnTo>
                  <a:lnTo>
                    <a:pt x="1168761" y="434549"/>
                  </a:lnTo>
                  <a:lnTo>
                    <a:pt x="1168904" y="434565"/>
                  </a:lnTo>
                  <a:lnTo>
                    <a:pt x="1169043" y="434573"/>
                  </a:lnTo>
                  <a:lnTo>
                    <a:pt x="1169186" y="434573"/>
                  </a:lnTo>
                  <a:lnTo>
                    <a:pt x="1169326" y="434571"/>
                  </a:lnTo>
                  <a:lnTo>
                    <a:pt x="1169469" y="434560"/>
                  </a:lnTo>
                  <a:lnTo>
                    <a:pt x="1169608" y="434545"/>
                  </a:lnTo>
                  <a:lnTo>
                    <a:pt x="1169751" y="434523"/>
                  </a:lnTo>
                  <a:lnTo>
                    <a:pt x="1169894" y="434494"/>
                  </a:lnTo>
                  <a:lnTo>
                    <a:pt x="1170033" y="434459"/>
                  </a:lnTo>
                  <a:lnTo>
                    <a:pt x="1170176" y="434419"/>
                  </a:lnTo>
                  <a:lnTo>
                    <a:pt x="1170316" y="434373"/>
                  </a:lnTo>
                  <a:lnTo>
                    <a:pt x="1170459" y="434322"/>
                  </a:lnTo>
                  <a:lnTo>
                    <a:pt x="1170598" y="434263"/>
                  </a:lnTo>
                  <a:lnTo>
                    <a:pt x="1170741" y="434199"/>
                  </a:lnTo>
                  <a:lnTo>
                    <a:pt x="1171024" y="434054"/>
                  </a:lnTo>
                  <a:lnTo>
                    <a:pt x="1171306" y="433886"/>
                  </a:lnTo>
                  <a:lnTo>
                    <a:pt x="1171589" y="433695"/>
                  </a:lnTo>
                  <a:lnTo>
                    <a:pt x="1171871" y="433481"/>
                  </a:lnTo>
                  <a:lnTo>
                    <a:pt x="1172153" y="433244"/>
                  </a:lnTo>
                  <a:lnTo>
                    <a:pt x="1172440" y="432986"/>
                  </a:lnTo>
                  <a:lnTo>
                    <a:pt x="1173004" y="432402"/>
                  </a:lnTo>
                  <a:lnTo>
                    <a:pt x="1173569" y="431733"/>
                  </a:lnTo>
                  <a:lnTo>
                    <a:pt x="1174134" y="430980"/>
                  </a:lnTo>
                  <a:lnTo>
                    <a:pt x="1174699" y="430146"/>
                  </a:lnTo>
                  <a:lnTo>
                    <a:pt x="1175832" y="428243"/>
                  </a:lnTo>
                  <a:lnTo>
                    <a:pt x="1176962" y="426048"/>
                  </a:lnTo>
                  <a:lnTo>
                    <a:pt x="1178095" y="423584"/>
                  </a:lnTo>
                  <a:lnTo>
                    <a:pt x="1180359" y="417947"/>
                  </a:lnTo>
                  <a:lnTo>
                    <a:pt x="1182622" y="411546"/>
                  </a:lnTo>
                  <a:lnTo>
                    <a:pt x="1184885" y="404604"/>
                  </a:lnTo>
                  <a:lnTo>
                    <a:pt x="1189411" y="390015"/>
                  </a:lnTo>
                  <a:lnTo>
                    <a:pt x="1193937" y="375958"/>
                  </a:lnTo>
                  <a:lnTo>
                    <a:pt x="1196197" y="369632"/>
                  </a:lnTo>
                  <a:lnTo>
                    <a:pt x="1198456" y="363991"/>
                  </a:lnTo>
                  <a:lnTo>
                    <a:pt x="1200716" y="359162"/>
                  </a:lnTo>
                  <a:lnTo>
                    <a:pt x="1201845" y="357086"/>
                  </a:lnTo>
                  <a:lnTo>
                    <a:pt x="1202975" y="355249"/>
                  </a:lnTo>
                  <a:lnTo>
                    <a:pt x="1204105" y="353658"/>
                  </a:lnTo>
                  <a:lnTo>
                    <a:pt x="1204670" y="352955"/>
                  </a:lnTo>
                  <a:lnTo>
                    <a:pt x="1205234" y="352317"/>
                  </a:lnTo>
                  <a:lnTo>
                    <a:pt x="1205799" y="351744"/>
                  </a:lnTo>
                  <a:lnTo>
                    <a:pt x="1206364" y="351233"/>
                  </a:lnTo>
                  <a:lnTo>
                    <a:pt x="1206929" y="350786"/>
                  </a:lnTo>
                  <a:lnTo>
                    <a:pt x="1207212" y="350586"/>
                  </a:lnTo>
                  <a:lnTo>
                    <a:pt x="1207494" y="350403"/>
                  </a:lnTo>
                  <a:lnTo>
                    <a:pt x="1207776" y="350236"/>
                  </a:lnTo>
                  <a:lnTo>
                    <a:pt x="1208059" y="350086"/>
                  </a:lnTo>
                  <a:lnTo>
                    <a:pt x="1208341" y="349952"/>
                  </a:lnTo>
                  <a:lnTo>
                    <a:pt x="1208624" y="349831"/>
                  </a:lnTo>
                  <a:lnTo>
                    <a:pt x="1208906" y="349727"/>
                  </a:lnTo>
                  <a:lnTo>
                    <a:pt x="1209188" y="349641"/>
                  </a:lnTo>
                  <a:lnTo>
                    <a:pt x="1209471" y="349569"/>
                  </a:lnTo>
                  <a:lnTo>
                    <a:pt x="1209753" y="349514"/>
                  </a:lnTo>
                  <a:lnTo>
                    <a:pt x="1209893" y="349492"/>
                  </a:lnTo>
                  <a:lnTo>
                    <a:pt x="1210036" y="349472"/>
                  </a:lnTo>
                  <a:lnTo>
                    <a:pt x="1210175" y="349459"/>
                  </a:lnTo>
                  <a:lnTo>
                    <a:pt x="1210318" y="349448"/>
                  </a:lnTo>
                  <a:lnTo>
                    <a:pt x="1210458" y="349441"/>
                  </a:lnTo>
                  <a:lnTo>
                    <a:pt x="1210601" y="349439"/>
                  </a:lnTo>
                  <a:lnTo>
                    <a:pt x="1210740" y="349439"/>
                  </a:lnTo>
                  <a:lnTo>
                    <a:pt x="1210883" y="349443"/>
                  </a:lnTo>
                  <a:lnTo>
                    <a:pt x="1211022" y="349452"/>
                  </a:lnTo>
                  <a:lnTo>
                    <a:pt x="1211165" y="349465"/>
                  </a:lnTo>
                  <a:lnTo>
                    <a:pt x="1211448" y="349500"/>
                  </a:lnTo>
                  <a:lnTo>
                    <a:pt x="1211730" y="349551"/>
                  </a:lnTo>
                  <a:lnTo>
                    <a:pt x="1212013" y="349617"/>
                  </a:lnTo>
                  <a:lnTo>
                    <a:pt x="1212295" y="349699"/>
                  </a:lnTo>
                  <a:lnTo>
                    <a:pt x="1212578" y="349793"/>
                  </a:lnTo>
                  <a:lnTo>
                    <a:pt x="1212860" y="349903"/>
                  </a:lnTo>
                  <a:lnTo>
                    <a:pt x="1213142" y="350027"/>
                  </a:lnTo>
                  <a:lnTo>
                    <a:pt x="1213425" y="350165"/>
                  </a:lnTo>
                  <a:lnTo>
                    <a:pt x="1213707" y="350317"/>
                  </a:lnTo>
                  <a:lnTo>
                    <a:pt x="1214272" y="350663"/>
                  </a:lnTo>
                  <a:lnTo>
                    <a:pt x="1214837" y="351064"/>
                  </a:lnTo>
                  <a:lnTo>
                    <a:pt x="1215402" y="351515"/>
                  </a:lnTo>
                  <a:lnTo>
                    <a:pt x="1215967" y="352019"/>
                  </a:lnTo>
                  <a:lnTo>
                    <a:pt x="1216532" y="352572"/>
                  </a:lnTo>
                  <a:lnTo>
                    <a:pt x="1217661" y="353818"/>
                  </a:lnTo>
                  <a:lnTo>
                    <a:pt x="1218791" y="355241"/>
                  </a:lnTo>
                  <a:lnTo>
                    <a:pt x="1221050" y="358552"/>
                  </a:lnTo>
                  <a:lnTo>
                    <a:pt x="1223310" y="362377"/>
                  </a:lnTo>
                  <a:lnTo>
                    <a:pt x="1225569" y="366574"/>
                  </a:lnTo>
                  <a:lnTo>
                    <a:pt x="1230088" y="375513"/>
                  </a:lnTo>
                  <a:lnTo>
                    <a:pt x="1234937" y="384878"/>
                  </a:lnTo>
                  <a:lnTo>
                    <a:pt x="1237365" y="389096"/>
                  </a:lnTo>
                  <a:lnTo>
                    <a:pt x="1239790" y="392837"/>
                  </a:lnTo>
                  <a:lnTo>
                    <a:pt x="1241004" y="394498"/>
                  </a:lnTo>
                  <a:lnTo>
                    <a:pt x="1242218" y="396004"/>
                  </a:lnTo>
                  <a:lnTo>
                    <a:pt x="1243432" y="397347"/>
                  </a:lnTo>
                  <a:lnTo>
                    <a:pt x="1244643" y="398520"/>
                  </a:lnTo>
                  <a:lnTo>
                    <a:pt x="1245251" y="399042"/>
                  </a:lnTo>
                  <a:lnTo>
                    <a:pt x="1245857" y="399520"/>
                  </a:lnTo>
                  <a:lnTo>
                    <a:pt x="1246462" y="399952"/>
                  </a:lnTo>
                  <a:lnTo>
                    <a:pt x="1247071" y="400341"/>
                  </a:lnTo>
                  <a:lnTo>
                    <a:pt x="1247676" y="400685"/>
                  </a:lnTo>
                  <a:lnTo>
                    <a:pt x="1248281" y="400984"/>
                  </a:lnTo>
                  <a:lnTo>
                    <a:pt x="1248890" y="401240"/>
                  </a:lnTo>
                  <a:lnTo>
                    <a:pt x="1249194" y="401350"/>
                  </a:lnTo>
                  <a:lnTo>
                    <a:pt x="1249495" y="401449"/>
                  </a:lnTo>
                  <a:lnTo>
                    <a:pt x="1249800" y="401537"/>
                  </a:lnTo>
                  <a:lnTo>
                    <a:pt x="1250104" y="401614"/>
                  </a:lnTo>
                  <a:lnTo>
                    <a:pt x="1250405" y="401680"/>
                  </a:lnTo>
                  <a:lnTo>
                    <a:pt x="1250709" y="401735"/>
                  </a:lnTo>
                  <a:lnTo>
                    <a:pt x="1251014" y="401779"/>
                  </a:lnTo>
                  <a:lnTo>
                    <a:pt x="1251315" y="401812"/>
                  </a:lnTo>
                  <a:lnTo>
                    <a:pt x="1251619" y="401836"/>
                  </a:lnTo>
                  <a:lnTo>
                    <a:pt x="1251923" y="401847"/>
                  </a:lnTo>
                  <a:lnTo>
                    <a:pt x="1252224" y="401850"/>
                  </a:lnTo>
                  <a:lnTo>
                    <a:pt x="1252529" y="401839"/>
                  </a:lnTo>
                  <a:lnTo>
                    <a:pt x="1252833" y="401819"/>
                  </a:lnTo>
                  <a:lnTo>
                    <a:pt x="1253134" y="401788"/>
                  </a:lnTo>
                  <a:lnTo>
                    <a:pt x="1253438" y="401748"/>
                  </a:lnTo>
                  <a:lnTo>
                    <a:pt x="1253743" y="401698"/>
                  </a:lnTo>
                  <a:lnTo>
                    <a:pt x="1254043" y="401636"/>
                  </a:lnTo>
                  <a:lnTo>
                    <a:pt x="1254348" y="401565"/>
                  </a:lnTo>
                  <a:lnTo>
                    <a:pt x="1254652" y="401486"/>
                  </a:lnTo>
                  <a:lnTo>
                    <a:pt x="1254953" y="401396"/>
                  </a:lnTo>
                  <a:lnTo>
                    <a:pt x="1255562" y="401187"/>
                  </a:lnTo>
                  <a:lnTo>
                    <a:pt x="1256167" y="400940"/>
                  </a:lnTo>
                  <a:lnTo>
                    <a:pt x="1256772" y="400656"/>
                  </a:lnTo>
                  <a:lnTo>
                    <a:pt x="1257381" y="400339"/>
                  </a:lnTo>
                  <a:lnTo>
                    <a:pt x="1257986" y="399987"/>
                  </a:lnTo>
                  <a:lnTo>
                    <a:pt x="1258595" y="399604"/>
                  </a:lnTo>
                  <a:lnTo>
                    <a:pt x="1259201" y="399187"/>
                  </a:lnTo>
                  <a:lnTo>
                    <a:pt x="1260415" y="398269"/>
                  </a:lnTo>
                  <a:lnTo>
                    <a:pt x="1261625" y="397243"/>
                  </a:lnTo>
                  <a:lnTo>
                    <a:pt x="1264053" y="394918"/>
                  </a:lnTo>
                  <a:lnTo>
                    <a:pt x="1266478" y="392313"/>
                  </a:lnTo>
                  <a:lnTo>
                    <a:pt x="1268906" y="389537"/>
                  </a:lnTo>
                  <a:lnTo>
                    <a:pt x="1273098" y="384633"/>
                  </a:lnTo>
                  <a:lnTo>
                    <a:pt x="1277291" y="380027"/>
                  </a:lnTo>
                  <a:lnTo>
                    <a:pt x="1279385" y="377970"/>
                  </a:lnTo>
                  <a:lnTo>
                    <a:pt x="1281483" y="376136"/>
                  </a:lnTo>
                  <a:lnTo>
                    <a:pt x="1282532" y="375313"/>
                  </a:lnTo>
                  <a:lnTo>
                    <a:pt x="1283578" y="374558"/>
                  </a:lnTo>
                  <a:lnTo>
                    <a:pt x="1284627" y="373875"/>
                  </a:lnTo>
                  <a:lnTo>
                    <a:pt x="1285676" y="373263"/>
                  </a:lnTo>
                  <a:lnTo>
                    <a:pt x="1286725" y="372728"/>
                  </a:lnTo>
                  <a:lnTo>
                    <a:pt x="1287770" y="372268"/>
                  </a:lnTo>
                  <a:lnTo>
                    <a:pt x="1288294" y="372067"/>
                  </a:lnTo>
                  <a:lnTo>
                    <a:pt x="1288819" y="371884"/>
                  </a:lnTo>
                  <a:lnTo>
                    <a:pt x="1289344" y="371724"/>
                  </a:lnTo>
                  <a:lnTo>
                    <a:pt x="1289868" y="371581"/>
                  </a:lnTo>
                  <a:lnTo>
                    <a:pt x="1290393" y="371457"/>
                  </a:lnTo>
                  <a:lnTo>
                    <a:pt x="1290917" y="371352"/>
                  </a:lnTo>
                  <a:lnTo>
                    <a:pt x="1291442" y="371266"/>
                  </a:lnTo>
                  <a:lnTo>
                    <a:pt x="1291962" y="371200"/>
                  </a:lnTo>
                  <a:lnTo>
                    <a:pt x="1292487" y="371153"/>
                  </a:lnTo>
                  <a:lnTo>
                    <a:pt x="1293011" y="371123"/>
                  </a:lnTo>
                  <a:lnTo>
                    <a:pt x="1293536" y="371114"/>
                  </a:lnTo>
                  <a:lnTo>
                    <a:pt x="1294060" y="371120"/>
                  </a:lnTo>
                  <a:lnTo>
                    <a:pt x="1294585" y="371145"/>
                  </a:lnTo>
                  <a:lnTo>
                    <a:pt x="1295109" y="371189"/>
                  </a:lnTo>
                  <a:lnTo>
                    <a:pt x="1295630" y="371248"/>
                  </a:lnTo>
                  <a:lnTo>
                    <a:pt x="1296155" y="371325"/>
                  </a:lnTo>
                  <a:lnTo>
                    <a:pt x="1296679" y="371418"/>
                  </a:lnTo>
                  <a:lnTo>
                    <a:pt x="1297204" y="371528"/>
                  </a:lnTo>
                  <a:lnTo>
                    <a:pt x="1297728" y="371653"/>
                  </a:lnTo>
                  <a:lnTo>
                    <a:pt x="1298253" y="371794"/>
                  </a:lnTo>
                  <a:lnTo>
                    <a:pt x="1299302" y="372118"/>
                  </a:lnTo>
                  <a:lnTo>
                    <a:pt x="1300347" y="372497"/>
                  </a:lnTo>
                  <a:lnTo>
                    <a:pt x="1301396" y="372928"/>
                  </a:lnTo>
                  <a:lnTo>
                    <a:pt x="1302445" y="373406"/>
                  </a:lnTo>
                  <a:lnTo>
                    <a:pt x="1304598" y="374516"/>
                  </a:lnTo>
                  <a:lnTo>
                    <a:pt x="1306755" y="375766"/>
                  </a:lnTo>
                  <a:lnTo>
                    <a:pt x="1311061" y="378512"/>
                  </a:lnTo>
                  <a:lnTo>
                    <a:pt x="1315371" y="381315"/>
                  </a:lnTo>
                  <a:lnTo>
                    <a:pt x="1317528" y="382645"/>
                  </a:lnTo>
                  <a:lnTo>
                    <a:pt x="1319681" y="383880"/>
                  </a:lnTo>
                  <a:lnTo>
                    <a:pt x="1321838" y="384997"/>
                  </a:lnTo>
                  <a:lnTo>
                    <a:pt x="1323991" y="385970"/>
                  </a:lnTo>
                  <a:lnTo>
                    <a:pt x="1325069" y="386399"/>
                  </a:lnTo>
                  <a:lnTo>
                    <a:pt x="1326144" y="386784"/>
                  </a:lnTo>
                  <a:lnTo>
                    <a:pt x="1327222" y="387128"/>
                  </a:lnTo>
                  <a:lnTo>
                    <a:pt x="1328301" y="387425"/>
                  </a:lnTo>
                  <a:lnTo>
                    <a:pt x="1329375" y="387681"/>
                  </a:lnTo>
                  <a:lnTo>
                    <a:pt x="1330454" y="387890"/>
                  </a:lnTo>
                  <a:lnTo>
                    <a:pt x="1331532" y="388055"/>
                  </a:lnTo>
                  <a:lnTo>
                    <a:pt x="1332610" y="388174"/>
                  </a:lnTo>
                  <a:lnTo>
                    <a:pt x="1333685" y="388249"/>
                  </a:lnTo>
                  <a:lnTo>
                    <a:pt x="1334763" y="388282"/>
                  </a:lnTo>
                  <a:lnTo>
                    <a:pt x="1335842" y="388273"/>
                  </a:lnTo>
                  <a:lnTo>
                    <a:pt x="1336916" y="388222"/>
                  </a:lnTo>
                  <a:lnTo>
                    <a:pt x="1338101" y="388123"/>
                  </a:lnTo>
                  <a:lnTo>
                    <a:pt x="1339286" y="387980"/>
                  </a:lnTo>
                  <a:lnTo>
                    <a:pt x="1340471" y="387793"/>
                  </a:lnTo>
                  <a:lnTo>
                    <a:pt x="1341652" y="387568"/>
                  </a:lnTo>
                  <a:lnTo>
                    <a:pt x="1342836" y="387311"/>
                  </a:lnTo>
                  <a:lnTo>
                    <a:pt x="1344021" y="387018"/>
                  </a:lnTo>
                  <a:lnTo>
                    <a:pt x="1346391" y="386353"/>
                  </a:lnTo>
                  <a:lnTo>
                    <a:pt x="1348757" y="385602"/>
                  </a:lnTo>
                  <a:lnTo>
                    <a:pt x="1351126" y="384801"/>
                  </a:lnTo>
                  <a:lnTo>
                    <a:pt x="1355861" y="383151"/>
                  </a:lnTo>
                  <a:lnTo>
                    <a:pt x="1360597" y="381621"/>
                  </a:lnTo>
                  <a:lnTo>
                    <a:pt x="1362962" y="380958"/>
                  </a:lnTo>
                  <a:lnTo>
                    <a:pt x="1365332" y="380386"/>
                  </a:lnTo>
                  <a:lnTo>
                    <a:pt x="1367701" y="379915"/>
                  </a:lnTo>
                  <a:lnTo>
                    <a:pt x="1370067" y="379556"/>
                  </a:lnTo>
                  <a:lnTo>
                    <a:pt x="1372437" y="379309"/>
                  </a:lnTo>
                  <a:lnTo>
                    <a:pt x="1374802" y="379175"/>
                  </a:lnTo>
                  <a:lnTo>
                    <a:pt x="1377175" y="379151"/>
                  </a:lnTo>
                  <a:lnTo>
                    <a:pt x="1379549" y="379228"/>
                  </a:lnTo>
                  <a:lnTo>
                    <a:pt x="1381922" y="379397"/>
                  </a:lnTo>
                  <a:lnTo>
                    <a:pt x="1384295" y="379646"/>
                  </a:lnTo>
                  <a:lnTo>
                    <a:pt x="1386668" y="379961"/>
                  </a:lnTo>
                  <a:lnTo>
                    <a:pt x="1389041" y="380324"/>
                  </a:lnTo>
                  <a:lnTo>
                    <a:pt x="1393784" y="381141"/>
                  </a:lnTo>
                  <a:lnTo>
                    <a:pt x="1398530" y="381973"/>
                  </a:lnTo>
                  <a:lnTo>
                    <a:pt x="1403276" y="382715"/>
                  </a:lnTo>
                  <a:lnTo>
                    <a:pt x="1408023" y="383288"/>
                  </a:lnTo>
                  <a:lnTo>
                    <a:pt x="1412769" y="383647"/>
                  </a:lnTo>
                  <a:lnTo>
                    <a:pt x="1417068" y="383775"/>
                  </a:lnTo>
                  <a:lnTo>
                    <a:pt x="1421367" y="383728"/>
                  </a:lnTo>
                  <a:lnTo>
                    <a:pt x="1425665" y="383539"/>
                  </a:lnTo>
                  <a:lnTo>
                    <a:pt x="1429964" y="383244"/>
                  </a:lnTo>
                  <a:lnTo>
                    <a:pt x="1438562" y="382524"/>
                  </a:lnTo>
                  <a:lnTo>
                    <a:pt x="1447163" y="381896"/>
                  </a:lnTo>
                  <a:lnTo>
                    <a:pt x="1460815" y="381544"/>
                  </a:lnTo>
                  <a:lnTo>
                    <a:pt x="1474471" y="381903"/>
                  </a:lnTo>
                  <a:lnTo>
                    <a:pt x="1519520" y="382348"/>
                  </a:lnTo>
                  <a:lnTo>
                    <a:pt x="1555026" y="382169"/>
                  </a:lnTo>
                  <a:lnTo>
                    <a:pt x="1591877" y="382299"/>
                  </a:lnTo>
                </a:path>
              </a:pathLst>
            </a:custGeom>
            <a:noFill/>
            <a:ln w="12700" cap="flat">
              <a:solidFill>
                <a:srgbClr val="2F5597"/>
              </a:solidFill>
              <a:prstDash val="solid"/>
              <a:round/>
              <a:head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cxnSp>
          <p:nvCxnSpPr>
            <p:cNvPr id="3475" name="Straight Arrow Connector 3474">
              <a:extLst>
                <a:ext uri="{FF2B5EF4-FFF2-40B4-BE49-F238E27FC236}">
                  <a16:creationId xmlns:a16="http://schemas.microsoft.com/office/drawing/2014/main" id="{784D5104-BD29-6775-4E6C-749DD2B9DB1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70927" y="459460"/>
              <a:ext cx="0" cy="93600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6" name="Straight Arrow Connector 3475">
              <a:extLst>
                <a:ext uri="{FF2B5EF4-FFF2-40B4-BE49-F238E27FC236}">
                  <a16:creationId xmlns:a16="http://schemas.microsoft.com/office/drawing/2014/main" id="{DED6C1FE-EE44-DC7E-D18B-C2C5DCA277E1}"/>
                </a:ext>
              </a:extLst>
            </p:cNvPr>
            <p:cNvCxnSpPr>
              <a:cxnSpLocks/>
            </p:cNvCxnSpPr>
            <p:nvPr/>
          </p:nvCxnSpPr>
          <p:spPr>
            <a:xfrm>
              <a:off x="4274654" y="927460"/>
              <a:ext cx="1430918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7" name="Straight Connector 3476">
              <a:extLst>
                <a:ext uri="{FF2B5EF4-FFF2-40B4-BE49-F238E27FC236}">
                  <a16:creationId xmlns:a16="http://schemas.microsoft.com/office/drawing/2014/main" id="{462AB236-1845-127E-ED15-974A016A364D}"/>
                </a:ext>
              </a:extLst>
            </p:cNvPr>
            <p:cNvCxnSpPr>
              <a:cxnSpLocks/>
            </p:cNvCxnSpPr>
            <p:nvPr/>
          </p:nvCxnSpPr>
          <p:spPr>
            <a:xfrm>
              <a:off x="4575997" y="927695"/>
              <a:ext cx="365462" cy="1428"/>
            </a:xfrm>
            <a:prstGeom prst="line">
              <a:avLst/>
            </a:prstGeom>
            <a:ln w="19050">
              <a:solidFill>
                <a:srgbClr val="00B050"/>
              </a:solidFill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8" name="Arc 3477">
              <a:extLst>
                <a:ext uri="{FF2B5EF4-FFF2-40B4-BE49-F238E27FC236}">
                  <a16:creationId xmlns:a16="http://schemas.microsoft.com/office/drawing/2014/main" id="{2291C074-E85E-9D0E-6AA5-F9274CFDC7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1085" y="444221"/>
              <a:ext cx="973388" cy="972000"/>
            </a:xfrm>
            <a:prstGeom prst="arc">
              <a:avLst>
                <a:gd name="adj1" fmla="val 9240978"/>
                <a:gd name="adj2" fmla="val 10806384"/>
              </a:avLst>
            </a:prstGeom>
            <a:ln>
              <a:solidFill>
                <a:schemeClr val="tx1"/>
              </a:solidFill>
              <a:headEnd type="stealth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488" name="Group 3487" descr="\documentclass{article}&#10;\usepackage{amsmath}&#10;\pagestyle{empty}&#10;\begin{document}&#10;&#10;$\theta_0$&#10;&#10;&#10;\end{document}" title="IguanaTex Vector Display">
              <a:extLst>
                <a:ext uri="{FF2B5EF4-FFF2-40B4-BE49-F238E27FC236}">
                  <a16:creationId xmlns:a16="http://schemas.microsoft.com/office/drawing/2014/main" id="{4AE552B9-1F21-A6CA-2BEA-48023B3B683E}"/>
                </a:ext>
              </a:extLst>
            </p:cNvPr>
            <p:cNvGrpSpPr>
              <a:grpSpLocks noChangeAspect="1"/>
            </p:cNvGrpSpPr>
            <p:nvPr>
              <p:custDataLst>
                <p:tags r:id="rId27"/>
              </p:custDataLst>
            </p:nvPr>
          </p:nvGrpSpPr>
          <p:grpSpPr>
            <a:xfrm rot="21550666">
              <a:off x="4323593" y="990414"/>
              <a:ext cx="119740" cy="136063"/>
              <a:chOff x="5579818" y="1804436"/>
              <a:chExt cx="119740" cy="136063"/>
            </a:xfrm>
          </p:grpSpPr>
          <p:sp>
            <p:nvSpPr>
              <p:cNvPr id="3497" name="Freeform: Shape 3496">
                <a:extLst>
                  <a:ext uri="{FF2B5EF4-FFF2-40B4-BE49-F238E27FC236}">
                    <a16:creationId xmlns:a16="http://schemas.microsoft.com/office/drawing/2014/main" id="{3AD4B362-FEE6-CCA7-95B5-E23B9FB835C0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5579818" y="1804436"/>
                <a:ext cx="62706" cy="112107"/>
              </a:xfrm>
              <a:custGeom>
                <a:avLst/>
                <a:gdLst>
                  <a:gd name="connsiteX0" fmla="*/ 62783 w 62706"/>
                  <a:gd name="connsiteY0" fmla="*/ 32161 h 112107"/>
                  <a:gd name="connsiteX1" fmla="*/ 44563 w 62706"/>
                  <a:gd name="connsiteY1" fmla="*/ 63 h 112107"/>
                  <a:gd name="connsiteX2" fmla="*/ 77 w 62706"/>
                  <a:gd name="connsiteY2" fmla="*/ 80073 h 112107"/>
                  <a:gd name="connsiteX3" fmla="*/ 18296 w 62706"/>
                  <a:gd name="connsiteY3" fmla="*/ 112171 h 112107"/>
                  <a:gd name="connsiteX4" fmla="*/ 62783 w 62706"/>
                  <a:gd name="connsiteY4" fmla="*/ 32161 h 112107"/>
                  <a:gd name="connsiteX5" fmla="*/ 16171 w 62706"/>
                  <a:gd name="connsiteY5" fmla="*/ 53612 h 112107"/>
                  <a:gd name="connsiteX6" fmla="*/ 27862 w 62706"/>
                  <a:gd name="connsiteY6" fmla="*/ 19948 h 112107"/>
                  <a:gd name="connsiteX7" fmla="*/ 44411 w 62706"/>
                  <a:gd name="connsiteY7" fmla="*/ 3507 h 112107"/>
                  <a:gd name="connsiteX8" fmla="*/ 52762 w 62706"/>
                  <a:gd name="connsiteY8" fmla="*/ 22453 h 112107"/>
                  <a:gd name="connsiteX9" fmla="*/ 47903 w 62706"/>
                  <a:gd name="connsiteY9" fmla="*/ 53612 h 112107"/>
                  <a:gd name="connsiteX10" fmla="*/ 16171 w 62706"/>
                  <a:gd name="connsiteY10" fmla="*/ 53612 h 112107"/>
                  <a:gd name="connsiteX11" fmla="*/ 46537 w 62706"/>
                  <a:gd name="connsiteY11" fmla="*/ 58622 h 112107"/>
                  <a:gd name="connsiteX12" fmla="*/ 35909 w 62706"/>
                  <a:gd name="connsiteY12" fmla="*/ 90407 h 112107"/>
                  <a:gd name="connsiteX13" fmla="*/ 18296 w 62706"/>
                  <a:gd name="connsiteY13" fmla="*/ 108726 h 112107"/>
                  <a:gd name="connsiteX14" fmla="*/ 10098 w 62706"/>
                  <a:gd name="connsiteY14" fmla="*/ 89624 h 112107"/>
                  <a:gd name="connsiteX15" fmla="*/ 14956 w 62706"/>
                  <a:gd name="connsiteY15" fmla="*/ 58622 h 112107"/>
                  <a:gd name="connsiteX16" fmla="*/ 46537 w 62706"/>
                  <a:gd name="connsiteY16" fmla="*/ 58622 h 112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2706" h="112107">
                    <a:moveTo>
                      <a:pt x="62783" y="32161"/>
                    </a:moveTo>
                    <a:cubicBezTo>
                      <a:pt x="62783" y="21827"/>
                      <a:pt x="60050" y="63"/>
                      <a:pt x="44563" y="63"/>
                    </a:cubicBezTo>
                    <a:cubicBezTo>
                      <a:pt x="23459" y="63"/>
                      <a:pt x="77" y="44217"/>
                      <a:pt x="77" y="80073"/>
                    </a:cubicBezTo>
                    <a:cubicBezTo>
                      <a:pt x="77" y="94791"/>
                      <a:pt x="4480" y="112171"/>
                      <a:pt x="18296" y="112171"/>
                    </a:cubicBezTo>
                    <a:cubicBezTo>
                      <a:pt x="39705" y="112171"/>
                      <a:pt x="62783" y="67234"/>
                      <a:pt x="62783" y="32161"/>
                    </a:cubicBezTo>
                    <a:close/>
                    <a:moveTo>
                      <a:pt x="16171" y="53612"/>
                    </a:moveTo>
                    <a:cubicBezTo>
                      <a:pt x="18752" y="43591"/>
                      <a:pt x="21788" y="31065"/>
                      <a:pt x="27862" y="19948"/>
                    </a:cubicBezTo>
                    <a:cubicBezTo>
                      <a:pt x="31961" y="12276"/>
                      <a:pt x="37579" y="3507"/>
                      <a:pt x="44411" y="3507"/>
                    </a:cubicBezTo>
                    <a:cubicBezTo>
                      <a:pt x="51851" y="3507"/>
                      <a:pt x="52762" y="13528"/>
                      <a:pt x="52762" y="22453"/>
                    </a:cubicBezTo>
                    <a:cubicBezTo>
                      <a:pt x="52762" y="30125"/>
                      <a:pt x="51547" y="38111"/>
                      <a:pt x="47903" y="53612"/>
                    </a:cubicBezTo>
                    <a:lnTo>
                      <a:pt x="16171" y="53612"/>
                    </a:lnTo>
                    <a:close/>
                    <a:moveTo>
                      <a:pt x="46537" y="58622"/>
                    </a:moveTo>
                    <a:cubicBezTo>
                      <a:pt x="44867" y="65824"/>
                      <a:pt x="41678" y="79133"/>
                      <a:pt x="35909" y="90407"/>
                    </a:cubicBezTo>
                    <a:cubicBezTo>
                      <a:pt x="30595" y="101054"/>
                      <a:pt x="24825" y="108726"/>
                      <a:pt x="18296" y="108726"/>
                    </a:cubicBezTo>
                    <a:cubicBezTo>
                      <a:pt x="13286" y="108726"/>
                      <a:pt x="10098" y="104185"/>
                      <a:pt x="10098" y="89624"/>
                    </a:cubicBezTo>
                    <a:cubicBezTo>
                      <a:pt x="10098" y="83048"/>
                      <a:pt x="11009" y="73966"/>
                      <a:pt x="14956" y="58622"/>
                    </a:cubicBezTo>
                    <a:lnTo>
                      <a:pt x="46537" y="58622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498" name="Freeform: Shape 3497">
                <a:extLst>
                  <a:ext uri="{FF2B5EF4-FFF2-40B4-BE49-F238E27FC236}">
                    <a16:creationId xmlns:a16="http://schemas.microsoft.com/office/drawing/2014/main" id="{F62EA6C5-9162-E013-5C27-270FE0243519}"/>
                  </a:ext>
                </a:extLst>
              </p:cNvPr>
              <p:cNvSpPr/>
              <p:nvPr>
                <p:custDataLst>
                  <p:tags r:id="rId32"/>
                </p:custDataLst>
              </p:nvPr>
            </p:nvSpPr>
            <p:spPr>
              <a:xfrm>
                <a:off x="5650244" y="1865531"/>
                <a:ext cx="49314" cy="74968"/>
              </a:xfrm>
              <a:custGeom>
                <a:avLst/>
                <a:gdLst>
                  <a:gd name="connsiteX0" fmla="*/ 49396 w 49314"/>
                  <a:gd name="connsiteY0" fmla="*/ 37877 h 74968"/>
                  <a:gd name="connsiteX1" fmla="*/ 43125 w 49314"/>
                  <a:gd name="connsiteY1" fmla="*/ 9490 h 74968"/>
                  <a:gd name="connsiteX2" fmla="*/ 24739 w 49314"/>
                  <a:gd name="connsiteY2" fmla="*/ 64 h 74968"/>
                  <a:gd name="connsiteX3" fmla="*/ 81 w 49314"/>
                  <a:gd name="connsiteY3" fmla="*/ 37877 h 74968"/>
                  <a:gd name="connsiteX4" fmla="*/ 24739 w 49314"/>
                  <a:gd name="connsiteY4" fmla="*/ 75033 h 74968"/>
                  <a:gd name="connsiteX5" fmla="*/ 49396 w 49314"/>
                  <a:gd name="connsiteY5" fmla="*/ 37877 h 74968"/>
                  <a:gd name="connsiteX6" fmla="*/ 24739 w 49314"/>
                  <a:gd name="connsiteY6" fmla="*/ 71964 h 74968"/>
                  <a:gd name="connsiteX7" fmla="*/ 11241 w 49314"/>
                  <a:gd name="connsiteY7" fmla="*/ 60017 h 74968"/>
                  <a:gd name="connsiteX8" fmla="*/ 9753 w 49314"/>
                  <a:gd name="connsiteY8" fmla="*/ 36452 h 74968"/>
                  <a:gd name="connsiteX9" fmla="*/ 11347 w 49314"/>
                  <a:gd name="connsiteY9" fmla="*/ 14093 h 74968"/>
                  <a:gd name="connsiteX10" fmla="*/ 24739 w 49314"/>
                  <a:gd name="connsiteY10" fmla="*/ 3133 h 74968"/>
                  <a:gd name="connsiteX11" fmla="*/ 37918 w 49314"/>
                  <a:gd name="connsiteY11" fmla="*/ 13107 h 74968"/>
                  <a:gd name="connsiteX12" fmla="*/ 39724 w 49314"/>
                  <a:gd name="connsiteY12" fmla="*/ 36452 h 74968"/>
                  <a:gd name="connsiteX13" fmla="*/ 38343 w 49314"/>
                  <a:gd name="connsiteY13" fmla="*/ 59579 h 74968"/>
                  <a:gd name="connsiteX14" fmla="*/ 24739 w 49314"/>
                  <a:gd name="connsiteY14" fmla="*/ 71964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9314" h="74968">
                    <a:moveTo>
                      <a:pt x="49396" y="37877"/>
                    </a:moveTo>
                    <a:cubicBezTo>
                      <a:pt x="49396" y="25821"/>
                      <a:pt x="48014" y="17162"/>
                      <a:pt x="43125" y="9490"/>
                    </a:cubicBezTo>
                    <a:cubicBezTo>
                      <a:pt x="39831" y="4448"/>
                      <a:pt x="33241" y="64"/>
                      <a:pt x="24739" y="64"/>
                    </a:cubicBezTo>
                    <a:cubicBezTo>
                      <a:pt x="81" y="64"/>
                      <a:pt x="81" y="29986"/>
                      <a:pt x="81" y="37877"/>
                    </a:cubicBezTo>
                    <a:cubicBezTo>
                      <a:pt x="81" y="45769"/>
                      <a:pt x="81" y="75033"/>
                      <a:pt x="24739" y="75033"/>
                    </a:cubicBezTo>
                    <a:cubicBezTo>
                      <a:pt x="49396" y="75033"/>
                      <a:pt x="49396" y="45769"/>
                      <a:pt x="49396" y="37877"/>
                    </a:cubicBezTo>
                    <a:close/>
                    <a:moveTo>
                      <a:pt x="24739" y="71964"/>
                    </a:moveTo>
                    <a:cubicBezTo>
                      <a:pt x="19850" y="71964"/>
                      <a:pt x="13367" y="69004"/>
                      <a:pt x="11241" y="60017"/>
                    </a:cubicBezTo>
                    <a:cubicBezTo>
                      <a:pt x="9753" y="53550"/>
                      <a:pt x="9753" y="44563"/>
                      <a:pt x="9753" y="36452"/>
                    </a:cubicBezTo>
                    <a:cubicBezTo>
                      <a:pt x="9753" y="28451"/>
                      <a:pt x="9753" y="20122"/>
                      <a:pt x="11347" y="14093"/>
                    </a:cubicBezTo>
                    <a:cubicBezTo>
                      <a:pt x="13579" y="5435"/>
                      <a:pt x="20381" y="3133"/>
                      <a:pt x="24739" y="3133"/>
                    </a:cubicBezTo>
                    <a:cubicBezTo>
                      <a:pt x="30478" y="3133"/>
                      <a:pt x="36005" y="6750"/>
                      <a:pt x="37918" y="13107"/>
                    </a:cubicBezTo>
                    <a:cubicBezTo>
                      <a:pt x="39618" y="19026"/>
                      <a:pt x="39724" y="26917"/>
                      <a:pt x="39724" y="36452"/>
                    </a:cubicBezTo>
                    <a:cubicBezTo>
                      <a:pt x="39724" y="44563"/>
                      <a:pt x="39724" y="52674"/>
                      <a:pt x="38343" y="59579"/>
                    </a:cubicBezTo>
                    <a:cubicBezTo>
                      <a:pt x="36217" y="69552"/>
                      <a:pt x="28990" y="71964"/>
                      <a:pt x="24739" y="719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69651B4D-478C-4E20-9BF0-EAA424B1898C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 rot="21550666">
              <a:off x="5539245" y="785794"/>
              <a:ext cx="62706" cy="112107"/>
            </a:xfrm>
            <a:custGeom>
              <a:avLst/>
              <a:gdLst>
                <a:gd name="connsiteX0" fmla="*/ 62783 w 62706"/>
                <a:gd name="connsiteY0" fmla="*/ 32161 h 112107"/>
                <a:gd name="connsiteX1" fmla="*/ 44563 w 62706"/>
                <a:gd name="connsiteY1" fmla="*/ 63 h 112107"/>
                <a:gd name="connsiteX2" fmla="*/ 77 w 62706"/>
                <a:gd name="connsiteY2" fmla="*/ 80073 h 112107"/>
                <a:gd name="connsiteX3" fmla="*/ 18296 w 62706"/>
                <a:gd name="connsiteY3" fmla="*/ 112171 h 112107"/>
                <a:gd name="connsiteX4" fmla="*/ 62783 w 62706"/>
                <a:gd name="connsiteY4" fmla="*/ 32161 h 112107"/>
                <a:gd name="connsiteX5" fmla="*/ 16171 w 62706"/>
                <a:gd name="connsiteY5" fmla="*/ 53612 h 112107"/>
                <a:gd name="connsiteX6" fmla="*/ 27862 w 62706"/>
                <a:gd name="connsiteY6" fmla="*/ 19948 h 112107"/>
                <a:gd name="connsiteX7" fmla="*/ 44411 w 62706"/>
                <a:gd name="connsiteY7" fmla="*/ 3507 h 112107"/>
                <a:gd name="connsiteX8" fmla="*/ 52762 w 62706"/>
                <a:gd name="connsiteY8" fmla="*/ 22453 h 112107"/>
                <a:gd name="connsiteX9" fmla="*/ 47903 w 62706"/>
                <a:gd name="connsiteY9" fmla="*/ 53612 h 112107"/>
                <a:gd name="connsiteX10" fmla="*/ 16171 w 62706"/>
                <a:gd name="connsiteY10" fmla="*/ 53612 h 112107"/>
                <a:gd name="connsiteX11" fmla="*/ 46537 w 62706"/>
                <a:gd name="connsiteY11" fmla="*/ 58622 h 112107"/>
                <a:gd name="connsiteX12" fmla="*/ 35909 w 62706"/>
                <a:gd name="connsiteY12" fmla="*/ 90407 h 112107"/>
                <a:gd name="connsiteX13" fmla="*/ 18296 w 62706"/>
                <a:gd name="connsiteY13" fmla="*/ 108726 h 112107"/>
                <a:gd name="connsiteX14" fmla="*/ 10098 w 62706"/>
                <a:gd name="connsiteY14" fmla="*/ 89624 h 112107"/>
                <a:gd name="connsiteX15" fmla="*/ 14956 w 62706"/>
                <a:gd name="connsiteY15" fmla="*/ 58622 h 112107"/>
                <a:gd name="connsiteX16" fmla="*/ 46537 w 62706"/>
                <a:gd name="connsiteY16" fmla="*/ 58622 h 112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06" h="112107">
                  <a:moveTo>
                    <a:pt x="62783" y="32161"/>
                  </a:moveTo>
                  <a:cubicBezTo>
                    <a:pt x="62783" y="21827"/>
                    <a:pt x="60050" y="63"/>
                    <a:pt x="44563" y="63"/>
                  </a:cubicBezTo>
                  <a:cubicBezTo>
                    <a:pt x="23459" y="63"/>
                    <a:pt x="77" y="44217"/>
                    <a:pt x="77" y="80073"/>
                  </a:cubicBezTo>
                  <a:cubicBezTo>
                    <a:pt x="77" y="94791"/>
                    <a:pt x="4480" y="112171"/>
                    <a:pt x="18296" y="112171"/>
                  </a:cubicBezTo>
                  <a:cubicBezTo>
                    <a:pt x="39705" y="112171"/>
                    <a:pt x="62783" y="67234"/>
                    <a:pt x="62783" y="32161"/>
                  </a:cubicBezTo>
                  <a:close/>
                  <a:moveTo>
                    <a:pt x="16171" y="53612"/>
                  </a:moveTo>
                  <a:cubicBezTo>
                    <a:pt x="18752" y="43591"/>
                    <a:pt x="21788" y="31065"/>
                    <a:pt x="27862" y="19948"/>
                  </a:cubicBezTo>
                  <a:cubicBezTo>
                    <a:pt x="31961" y="12276"/>
                    <a:pt x="37579" y="3507"/>
                    <a:pt x="44411" y="3507"/>
                  </a:cubicBezTo>
                  <a:cubicBezTo>
                    <a:pt x="51851" y="3507"/>
                    <a:pt x="52762" y="13528"/>
                    <a:pt x="52762" y="22453"/>
                  </a:cubicBezTo>
                  <a:cubicBezTo>
                    <a:pt x="52762" y="30125"/>
                    <a:pt x="51547" y="38111"/>
                    <a:pt x="47903" y="53612"/>
                  </a:cubicBezTo>
                  <a:lnTo>
                    <a:pt x="16171" y="53612"/>
                  </a:lnTo>
                  <a:close/>
                  <a:moveTo>
                    <a:pt x="46537" y="58622"/>
                  </a:moveTo>
                  <a:cubicBezTo>
                    <a:pt x="44867" y="65824"/>
                    <a:pt x="41678" y="79133"/>
                    <a:pt x="35909" y="90407"/>
                  </a:cubicBezTo>
                  <a:cubicBezTo>
                    <a:pt x="30595" y="101054"/>
                    <a:pt x="24825" y="108726"/>
                    <a:pt x="18296" y="108726"/>
                  </a:cubicBezTo>
                  <a:cubicBezTo>
                    <a:pt x="13286" y="108726"/>
                    <a:pt x="10098" y="104185"/>
                    <a:pt x="10098" y="89624"/>
                  </a:cubicBezTo>
                  <a:cubicBezTo>
                    <a:pt x="10098" y="83048"/>
                    <a:pt x="11009" y="73966"/>
                    <a:pt x="14956" y="58622"/>
                  </a:cubicBezTo>
                  <a:lnTo>
                    <a:pt x="46537" y="58622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3490" name="Group 3489">
              <a:extLst>
                <a:ext uri="{FF2B5EF4-FFF2-40B4-BE49-F238E27FC236}">
                  <a16:creationId xmlns:a16="http://schemas.microsoft.com/office/drawing/2014/main" id="{ACAAF7B5-A652-29B5-4CEA-C77DF3748404}"/>
                </a:ext>
              </a:extLst>
            </p:cNvPr>
            <p:cNvGrpSpPr/>
            <p:nvPr/>
          </p:nvGrpSpPr>
          <p:grpSpPr>
            <a:xfrm>
              <a:off x="4936027" y="879001"/>
              <a:ext cx="73536" cy="73536"/>
              <a:chOff x="4671582" y="646197"/>
              <a:chExt cx="73536" cy="73536"/>
            </a:xfrm>
          </p:grpSpPr>
          <p:sp>
            <p:nvSpPr>
              <p:cNvPr id="3495" name="Oval 3494">
                <a:extLst>
                  <a:ext uri="{FF2B5EF4-FFF2-40B4-BE49-F238E27FC236}">
                    <a16:creationId xmlns:a16="http://schemas.microsoft.com/office/drawing/2014/main" id="{DC71C934-1243-3784-A161-2A84B632C5C5}"/>
                  </a:ext>
                </a:extLst>
              </p:cNvPr>
              <p:cNvSpPr/>
              <p:nvPr/>
            </p:nvSpPr>
            <p:spPr>
              <a:xfrm>
                <a:off x="4671582" y="646197"/>
                <a:ext cx="73536" cy="73536"/>
              </a:xfrm>
              <a:prstGeom prst="ellipse">
                <a:avLst/>
              </a:prstGeom>
              <a:solidFill>
                <a:srgbClr val="00B050"/>
              </a:solidFill>
              <a:ln w="9525">
                <a:solidFill>
                  <a:srgbClr val="00823B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3496" name="Oval 3495">
                <a:extLst>
                  <a:ext uri="{FF2B5EF4-FFF2-40B4-BE49-F238E27FC236}">
                    <a16:creationId xmlns:a16="http://schemas.microsoft.com/office/drawing/2014/main" id="{9B2E4FE6-5DBA-523D-FC1C-DAC234A95692}"/>
                  </a:ext>
                </a:extLst>
              </p:cNvPr>
              <p:cNvSpPr/>
              <p:nvPr/>
            </p:nvSpPr>
            <p:spPr>
              <a:xfrm>
                <a:off x="4706921" y="662283"/>
                <a:ext cx="24513" cy="24513"/>
              </a:xfrm>
              <a:prstGeom prst="ellipse">
                <a:avLst/>
              </a:prstGeom>
              <a:solidFill>
                <a:srgbClr val="60CE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C06CECBE-32B0-5D80-408A-1DA598F0435E}"/>
                </a:ext>
              </a:extLst>
            </p:cNvPr>
            <p:cNvSpPr/>
            <p:nvPr/>
          </p:nvSpPr>
          <p:spPr>
            <a:xfrm rot="9061897">
              <a:off x="4346860" y="1052412"/>
              <a:ext cx="646059" cy="99078"/>
            </a:xfrm>
            <a:custGeom>
              <a:avLst/>
              <a:gdLst>
                <a:gd name="connsiteX0" fmla="*/ 0 w 1591877"/>
                <a:gd name="connsiteY0" fmla="*/ 382299 h 755236"/>
                <a:gd name="connsiteX1" fmla="*/ 33199 w 1591877"/>
                <a:gd name="connsiteY1" fmla="*/ 382196 h 755236"/>
                <a:gd name="connsiteX2" fmla="*/ 72358 w 1591877"/>
                <a:gd name="connsiteY2" fmla="*/ 382348 h 755236"/>
                <a:gd name="connsiteX3" fmla="*/ 110236 w 1591877"/>
                <a:gd name="connsiteY3" fmla="*/ 382185 h 755236"/>
                <a:gd name="connsiteX4" fmla="*/ 127475 w 1591877"/>
                <a:gd name="connsiteY4" fmla="*/ 381590 h 755236"/>
                <a:gd name="connsiteX5" fmla="*/ 136094 w 1591877"/>
                <a:gd name="connsiteY5" fmla="*/ 381573 h 755236"/>
                <a:gd name="connsiteX6" fmla="*/ 144714 w 1591877"/>
                <a:gd name="connsiteY6" fmla="*/ 381896 h 755236"/>
                <a:gd name="connsiteX7" fmla="*/ 153590 w 1591877"/>
                <a:gd name="connsiteY7" fmla="*/ 382546 h 755236"/>
                <a:gd name="connsiteX8" fmla="*/ 162467 w 1591877"/>
                <a:gd name="connsiteY8" fmla="*/ 383286 h 755236"/>
                <a:gd name="connsiteX9" fmla="*/ 166901 w 1591877"/>
                <a:gd name="connsiteY9" fmla="*/ 383579 h 755236"/>
                <a:gd name="connsiteX10" fmla="*/ 171340 w 1591877"/>
                <a:gd name="connsiteY10" fmla="*/ 383750 h 755236"/>
                <a:gd name="connsiteX11" fmla="*/ 175778 w 1591877"/>
                <a:gd name="connsiteY11" fmla="*/ 383761 h 755236"/>
                <a:gd name="connsiteX12" fmla="*/ 180212 w 1591877"/>
                <a:gd name="connsiteY12" fmla="*/ 383583 h 755236"/>
                <a:gd name="connsiteX13" fmla="*/ 184823 w 1591877"/>
                <a:gd name="connsiteY13" fmla="*/ 383187 h 755236"/>
                <a:gd name="connsiteX14" fmla="*/ 189430 w 1591877"/>
                <a:gd name="connsiteY14" fmla="*/ 382597 h 755236"/>
                <a:gd name="connsiteX15" fmla="*/ 194037 w 1591877"/>
                <a:gd name="connsiteY15" fmla="*/ 381854 h 755236"/>
                <a:gd name="connsiteX16" fmla="*/ 198644 w 1591877"/>
                <a:gd name="connsiteY16" fmla="*/ 381042 h 755236"/>
                <a:gd name="connsiteX17" fmla="*/ 203250 w 1591877"/>
                <a:gd name="connsiteY17" fmla="*/ 380258 h 755236"/>
                <a:gd name="connsiteX18" fmla="*/ 205554 w 1591877"/>
                <a:gd name="connsiteY18" fmla="*/ 379910 h 755236"/>
                <a:gd name="connsiteX19" fmla="*/ 207857 w 1591877"/>
                <a:gd name="connsiteY19" fmla="*/ 379613 h 755236"/>
                <a:gd name="connsiteX20" fmla="*/ 210164 w 1591877"/>
                <a:gd name="connsiteY20" fmla="*/ 379380 h 755236"/>
                <a:gd name="connsiteX21" fmla="*/ 212468 w 1591877"/>
                <a:gd name="connsiteY21" fmla="*/ 379221 h 755236"/>
                <a:gd name="connsiteX22" fmla="*/ 214771 w 1591877"/>
                <a:gd name="connsiteY22" fmla="*/ 379148 h 755236"/>
                <a:gd name="connsiteX23" fmla="*/ 217075 w 1591877"/>
                <a:gd name="connsiteY23" fmla="*/ 379175 h 755236"/>
                <a:gd name="connsiteX24" fmla="*/ 219569 w 1591877"/>
                <a:gd name="connsiteY24" fmla="*/ 379318 h 755236"/>
                <a:gd name="connsiteX25" fmla="*/ 222063 w 1591877"/>
                <a:gd name="connsiteY25" fmla="*/ 379589 h 755236"/>
                <a:gd name="connsiteX26" fmla="*/ 224561 w 1591877"/>
                <a:gd name="connsiteY26" fmla="*/ 379983 h 755236"/>
                <a:gd name="connsiteX27" fmla="*/ 227055 w 1591877"/>
                <a:gd name="connsiteY27" fmla="*/ 380500 h 755236"/>
                <a:gd name="connsiteX28" fmla="*/ 229549 w 1591877"/>
                <a:gd name="connsiteY28" fmla="*/ 381128 h 755236"/>
                <a:gd name="connsiteX29" fmla="*/ 232044 w 1591877"/>
                <a:gd name="connsiteY29" fmla="*/ 381852 h 755236"/>
                <a:gd name="connsiteX30" fmla="*/ 237036 w 1591877"/>
                <a:gd name="connsiteY30" fmla="*/ 383501 h 755236"/>
                <a:gd name="connsiteX31" fmla="*/ 242024 w 1591877"/>
                <a:gd name="connsiteY31" fmla="*/ 385237 h 755236"/>
                <a:gd name="connsiteX32" fmla="*/ 244518 w 1591877"/>
                <a:gd name="connsiteY32" fmla="*/ 386053 h 755236"/>
                <a:gd name="connsiteX33" fmla="*/ 247012 w 1591877"/>
                <a:gd name="connsiteY33" fmla="*/ 386793 h 755236"/>
                <a:gd name="connsiteX34" fmla="*/ 249510 w 1591877"/>
                <a:gd name="connsiteY34" fmla="*/ 387416 h 755236"/>
                <a:gd name="connsiteX35" fmla="*/ 250757 w 1591877"/>
                <a:gd name="connsiteY35" fmla="*/ 387674 h 755236"/>
                <a:gd name="connsiteX36" fmla="*/ 252004 w 1591877"/>
                <a:gd name="connsiteY36" fmla="*/ 387892 h 755236"/>
                <a:gd name="connsiteX37" fmla="*/ 253252 w 1591877"/>
                <a:gd name="connsiteY37" fmla="*/ 388066 h 755236"/>
                <a:gd name="connsiteX38" fmla="*/ 254499 w 1591877"/>
                <a:gd name="connsiteY38" fmla="*/ 388189 h 755236"/>
                <a:gd name="connsiteX39" fmla="*/ 255746 w 1591877"/>
                <a:gd name="connsiteY39" fmla="*/ 388264 h 755236"/>
                <a:gd name="connsiteX40" fmla="*/ 256993 w 1591877"/>
                <a:gd name="connsiteY40" fmla="*/ 388284 h 755236"/>
                <a:gd name="connsiteX41" fmla="*/ 258009 w 1591877"/>
                <a:gd name="connsiteY41" fmla="*/ 388257 h 755236"/>
                <a:gd name="connsiteX42" fmla="*/ 259021 w 1591877"/>
                <a:gd name="connsiteY42" fmla="*/ 388196 h 755236"/>
                <a:gd name="connsiteX43" fmla="*/ 260033 w 1591877"/>
                <a:gd name="connsiteY43" fmla="*/ 388092 h 755236"/>
                <a:gd name="connsiteX44" fmla="*/ 261050 w 1591877"/>
                <a:gd name="connsiteY44" fmla="*/ 387951 h 755236"/>
                <a:gd name="connsiteX45" fmla="*/ 262062 w 1591877"/>
                <a:gd name="connsiteY45" fmla="*/ 387771 h 755236"/>
                <a:gd name="connsiteX46" fmla="*/ 263074 w 1591877"/>
                <a:gd name="connsiteY46" fmla="*/ 387551 h 755236"/>
                <a:gd name="connsiteX47" fmla="*/ 264090 w 1591877"/>
                <a:gd name="connsiteY47" fmla="*/ 387289 h 755236"/>
                <a:gd name="connsiteX48" fmla="*/ 265103 w 1591877"/>
                <a:gd name="connsiteY48" fmla="*/ 386989 h 755236"/>
                <a:gd name="connsiteX49" fmla="*/ 266119 w 1591877"/>
                <a:gd name="connsiteY49" fmla="*/ 386650 h 755236"/>
                <a:gd name="connsiteX50" fmla="*/ 267131 w 1591877"/>
                <a:gd name="connsiteY50" fmla="*/ 386276 h 755236"/>
                <a:gd name="connsiteX51" fmla="*/ 269159 w 1591877"/>
                <a:gd name="connsiteY51" fmla="*/ 385415 h 755236"/>
                <a:gd name="connsiteX52" fmla="*/ 271184 w 1591877"/>
                <a:gd name="connsiteY52" fmla="*/ 384420 h 755236"/>
                <a:gd name="connsiteX53" fmla="*/ 273212 w 1591877"/>
                <a:gd name="connsiteY53" fmla="*/ 383310 h 755236"/>
                <a:gd name="connsiteX54" fmla="*/ 277269 w 1591877"/>
                <a:gd name="connsiteY54" fmla="*/ 380828 h 755236"/>
                <a:gd name="connsiteX55" fmla="*/ 281322 w 1591877"/>
                <a:gd name="connsiteY55" fmla="*/ 378177 h 755236"/>
                <a:gd name="connsiteX56" fmla="*/ 285379 w 1591877"/>
                <a:gd name="connsiteY56" fmla="*/ 375612 h 755236"/>
                <a:gd name="connsiteX57" fmla="*/ 287404 w 1591877"/>
                <a:gd name="connsiteY57" fmla="*/ 374447 h 755236"/>
                <a:gd name="connsiteX58" fmla="*/ 288420 w 1591877"/>
                <a:gd name="connsiteY58" fmla="*/ 373908 h 755236"/>
                <a:gd name="connsiteX59" fmla="*/ 289432 w 1591877"/>
                <a:gd name="connsiteY59" fmla="*/ 373406 h 755236"/>
                <a:gd name="connsiteX60" fmla="*/ 290694 w 1591877"/>
                <a:gd name="connsiteY60" fmla="*/ 372838 h 755236"/>
                <a:gd name="connsiteX61" fmla="*/ 291952 w 1591877"/>
                <a:gd name="connsiteY61" fmla="*/ 372338 h 755236"/>
                <a:gd name="connsiteX62" fmla="*/ 292583 w 1591877"/>
                <a:gd name="connsiteY62" fmla="*/ 372116 h 755236"/>
                <a:gd name="connsiteX63" fmla="*/ 293214 w 1591877"/>
                <a:gd name="connsiteY63" fmla="*/ 371913 h 755236"/>
                <a:gd name="connsiteX64" fmla="*/ 293841 w 1591877"/>
                <a:gd name="connsiteY64" fmla="*/ 371733 h 755236"/>
                <a:gd name="connsiteX65" fmla="*/ 294472 w 1591877"/>
                <a:gd name="connsiteY65" fmla="*/ 371574 h 755236"/>
                <a:gd name="connsiteX66" fmla="*/ 295102 w 1591877"/>
                <a:gd name="connsiteY66" fmla="*/ 371437 h 755236"/>
                <a:gd name="connsiteX67" fmla="*/ 295733 w 1591877"/>
                <a:gd name="connsiteY67" fmla="*/ 371323 h 755236"/>
                <a:gd name="connsiteX68" fmla="*/ 296364 w 1591877"/>
                <a:gd name="connsiteY68" fmla="*/ 371233 h 755236"/>
                <a:gd name="connsiteX69" fmla="*/ 296991 w 1591877"/>
                <a:gd name="connsiteY69" fmla="*/ 371169 h 755236"/>
                <a:gd name="connsiteX70" fmla="*/ 297622 w 1591877"/>
                <a:gd name="connsiteY70" fmla="*/ 371127 h 755236"/>
                <a:gd name="connsiteX71" fmla="*/ 298253 w 1591877"/>
                <a:gd name="connsiteY71" fmla="*/ 371114 h 755236"/>
                <a:gd name="connsiteX72" fmla="*/ 298884 w 1591877"/>
                <a:gd name="connsiteY72" fmla="*/ 371125 h 755236"/>
                <a:gd name="connsiteX73" fmla="*/ 299511 w 1591877"/>
                <a:gd name="connsiteY73" fmla="*/ 371162 h 755236"/>
                <a:gd name="connsiteX74" fmla="*/ 300142 w 1591877"/>
                <a:gd name="connsiteY74" fmla="*/ 371226 h 755236"/>
                <a:gd name="connsiteX75" fmla="*/ 300773 w 1591877"/>
                <a:gd name="connsiteY75" fmla="*/ 371319 h 755236"/>
                <a:gd name="connsiteX76" fmla="*/ 301404 w 1591877"/>
                <a:gd name="connsiteY76" fmla="*/ 371440 h 755236"/>
                <a:gd name="connsiteX77" fmla="*/ 302031 w 1591877"/>
                <a:gd name="connsiteY77" fmla="*/ 371585 h 755236"/>
                <a:gd name="connsiteX78" fmla="*/ 302662 w 1591877"/>
                <a:gd name="connsiteY78" fmla="*/ 371761 h 755236"/>
                <a:gd name="connsiteX79" fmla="*/ 303293 w 1591877"/>
                <a:gd name="connsiteY79" fmla="*/ 371964 h 755236"/>
                <a:gd name="connsiteX80" fmla="*/ 303924 w 1591877"/>
                <a:gd name="connsiteY80" fmla="*/ 372195 h 755236"/>
                <a:gd name="connsiteX81" fmla="*/ 304555 w 1591877"/>
                <a:gd name="connsiteY81" fmla="*/ 372455 h 755236"/>
                <a:gd name="connsiteX82" fmla="*/ 305182 w 1591877"/>
                <a:gd name="connsiteY82" fmla="*/ 372741 h 755236"/>
                <a:gd name="connsiteX83" fmla="*/ 305813 w 1591877"/>
                <a:gd name="connsiteY83" fmla="*/ 373056 h 755236"/>
                <a:gd name="connsiteX84" fmla="*/ 307075 w 1591877"/>
                <a:gd name="connsiteY84" fmla="*/ 373765 h 755236"/>
                <a:gd name="connsiteX85" fmla="*/ 308333 w 1591877"/>
                <a:gd name="connsiteY85" fmla="*/ 374582 h 755236"/>
                <a:gd name="connsiteX86" fmla="*/ 309594 w 1591877"/>
                <a:gd name="connsiteY86" fmla="*/ 375500 h 755236"/>
                <a:gd name="connsiteX87" fmla="*/ 310853 w 1591877"/>
                <a:gd name="connsiteY87" fmla="*/ 376515 h 755236"/>
                <a:gd name="connsiteX88" fmla="*/ 312114 w 1591877"/>
                <a:gd name="connsiteY88" fmla="*/ 377623 h 755236"/>
                <a:gd name="connsiteX89" fmla="*/ 314634 w 1591877"/>
                <a:gd name="connsiteY89" fmla="*/ 380075 h 755236"/>
                <a:gd name="connsiteX90" fmla="*/ 317154 w 1591877"/>
                <a:gd name="connsiteY90" fmla="*/ 382786 h 755236"/>
                <a:gd name="connsiteX91" fmla="*/ 319674 w 1591877"/>
                <a:gd name="connsiteY91" fmla="*/ 385670 h 755236"/>
                <a:gd name="connsiteX92" fmla="*/ 324714 w 1591877"/>
                <a:gd name="connsiteY92" fmla="*/ 391543 h 755236"/>
                <a:gd name="connsiteX93" fmla="*/ 327233 w 1591877"/>
                <a:gd name="connsiteY93" fmla="*/ 394306 h 755236"/>
                <a:gd name="connsiteX94" fmla="*/ 329753 w 1591877"/>
                <a:gd name="connsiteY94" fmla="*/ 396794 h 755236"/>
                <a:gd name="connsiteX95" fmla="*/ 330755 w 1591877"/>
                <a:gd name="connsiteY95" fmla="*/ 397681 h 755236"/>
                <a:gd name="connsiteX96" fmla="*/ 331756 w 1591877"/>
                <a:gd name="connsiteY96" fmla="*/ 398500 h 755236"/>
                <a:gd name="connsiteX97" fmla="*/ 332757 w 1591877"/>
                <a:gd name="connsiteY97" fmla="*/ 399245 h 755236"/>
                <a:gd name="connsiteX98" fmla="*/ 333759 w 1591877"/>
                <a:gd name="connsiteY98" fmla="*/ 399907 h 755236"/>
                <a:gd name="connsiteX99" fmla="*/ 334258 w 1591877"/>
                <a:gd name="connsiteY99" fmla="*/ 400205 h 755236"/>
                <a:gd name="connsiteX100" fmla="*/ 334760 w 1591877"/>
                <a:gd name="connsiteY100" fmla="*/ 400480 h 755236"/>
                <a:gd name="connsiteX101" fmla="*/ 335263 w 1591877"/>
                <a:gd name="connsiteY101" fmla="*/ 400733 h 755236"/>
                <a:gd name="connsiteX102" fmla="*/ 335761 w 1591877"/>
                <a:gd name="connsiteY102" fmla="*/ 400962 h 755236"/>
                <a:gd name="connsiteX103" fmla="*/ 336260 w 1591877"/>
                <a:gd name="connsiteY103" fmla="*/ 401165 h 755236"/>
                <a:gd name="connsiteX104" fmla="*/ 336763 w 1591877"/>
                <a:gd name="connsiteY104" fmla="*/ 401343 h 755236"/>
                <a:gd name="connsiteX105" fmla="*/ 337262 w 1591877"/>
                <a:gd name="connsiteY105" fmla="*/ 401495 h 755236"/>
                <a:gd name="connsiteX106" fmla="*/ 337764 w 1591877"/>
                <a:gd name="connsiteY106" fmla="*/ 401623 h 755236"/>
                <a:gd name="connsiteX107" fmla="*/ 338263 w 1591877"/>
                <a:gd name="connsiteY107" fmla="*/ 401720 h 755236"/>
                <a:gd name="connsiteX108" fmla="*/ 338512 w 1591877"/>
                <a:gd name="connsiteY108" fmla="*/ 401759 h 755236"/>
                <a:gd name="connsiteX109" fmla="*/ 338765 w 1591877"/>
                <a:gd name="connsiteY109" fmla="*/ 401792 h 755236"/>
                <a:gd name="connsiteX110" fmla="*/ 339015 w 1591877"/>
                <a:gd name="connsiteY110" fmla="*/ 401817 h 755236"/>
                <a:gd name="connsiteX111" fmla="*/ 339264 w 1591877"/>
                <a:gd name="connsiteY111" fmla="*/ 401834 h 755236"/>
                <a:gd name="connsiteX112" fmla="*/ 339517 w 1591877"/>
                <a:gd name="connsiteY112" fmla="*/ 401845 h 755236"/>
                <a:gd name="connsiteX113" fmla="*/ 339767 w 1591877"/>
                <a:gd name="connsiteY113" fmla="*/ 401850 h 755236"/>
                <a:gd name="connsiteX114" fmla="*/ 340016 w 1591877"/>
                <a:gd name="connsiteY114" fmla="*/ 401845 h 755236"/>
                <a:gd name="connsiteX115" fmla="*/ 340266 w 1591877"/>
                <a:gd name="connsiteY115" fmla="*/ 401834 h 755236"/>
                <a:gd name="connsiteX116" fmla="*/ 340515 w 1591877"/>
                <a:gd name="connsiteY116" fmla="*/ 401817 h 755236"/>
                <a:gd name="connsiteX117" fmla="*/ 340768 w 1591877"/>
                <a:gd name="connsiteY117" fmla="*/ 401792 h 755236"/>
                <a:gd name="connsiteX118" fmla="*/ 341018 w 1591877"/>
                <a:gd name="connsiteY118" fmla="*/ 401759 h 755236"/>
                <a:gd name="connsiteX119" fmla="*/ 341267 w 1591877"/>
                <a:gd name="connsiteY119" fmla="*/ 401717 h 755236"/>
                <a:gd name="connsiteX120" fmla="*/ 341516 w 1591877"/>
                <a:gd name="connsiteY120" fmla="*/ 401671 h 755236"/>
                <a:gd name="connsiteX121" fmla="*/ 341769 w 1591877"/>
                <a:gd name="connsiteY121" fmla="*/ 401616 h 755236"/>
                <a:gd name="connsiteX122" fmla="*/ 342268 w 1591877"/>
                <a:gd name="connsiteY122" fmla="*/ 401484 h 755236"/>
                <a:gd name="connsiteX123" fmla="*/ 342771 w 1591877"/>
                <a:gd name="connsiteY123" fmla="*/ 401319 h 755236"/>
                <a:gd name="connsiteX124" fmla="*/ 343270 w 1591877"/>
                <a:gd name="connsiteY124" fmla="*/ 401127 h 755236"/>
                <a:gd name="connsiteX125" fmla="*/ 343768 w 1591877"/>
                <a:gd name="connsiteY125" fmla="*/ 400903 h 755236"/>
                <a:gd name="connsiteX126" fmla="*/ 344271 w 1591877"/>
                <a:gd name="connsiteY126" fmla="*/ 400647 h 755236"/>
                <a:gd name="connsiteX127" fmla="*/ 344770 w 1591877"/>
                <a:gd name="connsiteY127" fmla="*/ 400363 h 755236"/>
                <a:gd name="connsiteX128" fmla="*/ 345272 w 1591877"/>
                <a:gd name="connsiteY128" fmla="*/ 400048 h 755236"/>
                <a:gd name="connsiteX129" fmla="*/ 345771 w 1591877"/>
                <a:gd name="connsiteY129" fmla="*/ 399703 h 755236"/>
                <a:gd name="connsiteX130" fmla="*/ 346773 w 1591877"/>
                <a:gd name="connsiteY130" fmla="*/ 398919 h 755236"/>
                <a:gd name="connsiteX131" fmla="*/ 347774 w 1591877"/>
                <a:gd name="connsiteY131" fmla="*/ 398016 h 755236"/>
                <a:gd name="connsiteX132" fmla="*/ 348775 w 1591877"/>
                <a:gd name="connsiteY132" fmla="*/ 396997 h 755236"/>
                <a:gd name="connsiteX133" fmla="*/ 349776 w 1591877"/>
                <a:gd name="connsiteY133" fmla="*/ 395865 h 755236"/>
                <a:gd name="connsiteX134" fmla="*/ 351779 w 1591877"/>
                <a:gd name="connsiteY134" fmla="*/ 393271 h 755236"/>
                <a:gd name="connsiteX135" fmla="*/ 353782 w 1591877"/>
                <a:gd name="connsiteY135" fmla="*/ 390279 h 755236"/>
                <a:gd name="connsiteX136" fmla="*/ 357787 w 1591877"/>
                <a:gd name="connsiteY136" fmla="*/ 383314 h 755236"/>
                <a:gd name="connsiteX137" fmla="*/ 361789 w 1591877"/>
                <a:gd name="connsiteY137" fmla="*/ 375513 h 755236"/>
                <a:gd name="connsiteX138" fmla="*/ 366154 w 1591877"/>
                <a:gd name="connsiteY138" fmla="*/ 366873 h 755236"/>
                <a:gd name="connsiteX139" fmla="*/ 368336 w 1591877"/>
                <a:gd name="connsiteY139" fmla="*/ 362795 h 755236"/>
                <a:gd name="connsiteX140" fmla="*/ 370515 w 1591877"/>
                <a:gd name="connsiteY140" fmla="*/ 359052 h 755236"/>
                <a:gd name="connsiteX141" fmla="*/ 372697 w 1591877"/>
                <a:gd name="connsiteY141" fmla="*/ 355769 h 755236"/>
                <a:gd name="connsiteX142" fmla="*/ 373787 w 1591877"/>
                <a:gd name="connsiteY142" fmla="*/ 354338 h 755236"/>
                <a:gd name="connsiteX143" fmla="*/ 374880 w 1591877"/>
                <a:gd name="connsiteY143" fmla="*/ 353065 h 755236"/>
                <a:gd name="connsiteX144" fmla="*/ 375969 w 1591877"/>
                <a:gd name="connsiteY144" fmla="*/ 351964 h 755236"/>
                <a:gd name="connsiteX145" fmla="*/ 376516 w 1591877"/>
                <a:gd name="connsiteY145" fmla="*/ 351484 h 755236"/>
                <a:gd name="connsiteX146" fmla="*/ 377058 w 1591877"/>
                <a:gd name="connsiteY146" fmla="*/ 351051 h 755236"/>
                <a:gd name="connsiteX147" fmla="*/ 377605 w 1591877"/>
                <a:gd name="connsiteY147" fmla="*/ 350663 h 755236"/>
                <a:gd name="connsiteX148" fmla="*/ 378152 w 1591877"/>
                <a:gd name="connsiteY148" fmla="*/ 350331 h 755236"/>
                <a:gd name="connsiteX149" fmla="*/ 378423 w 1591877"/>
                <a:gd name="connsiteY149" fmla="*/ 350181 h 755236"/>
                <a:gd name="connsiteX150" fmla="*/ 378694 w 1591877"/>
                <a:gd name="connsiteY150" fmla="*/ 350046 h 755236"/>
                <a:gd name="connsiteX151" fmla="*/ 378969 w 1591877"/>
                <a:gd name="connsiteY151" fmla="*/ 349923 h 755236"/>
                <a:gd name="connsiteX152" fmla="*/ 379241 w 1591877"/>
                <a:gd name="connsiteY152" fmla="*/ 349815 h 755236"/>
                <a:gd name="connsiteX153" fmla="*/ 379516 w 1591877"/>
                <a:gd name="connsiteY153" fmla="*/ 349721 h 755236"/>
                <a:gd name="connsiteX154" fmla="*/ 379787 w 1591877"/>
                <a:gd name="connsiteY154" fmla="*/ 349639 h 755236"/>
                <a:gd name="connsiteX155" fmla="*/ 380059 w 1591877"/>
                <a:gd name="connsiteY155" fmla="*/ 349571 h 755236"/>
                <a:gd name="connsiteX156" fmla="*/ 380334 w 1591877"/>
                <a:gd name="connsiteY156" fmla="*/ 349516 h 755236"/>
                <a:gd name="connsiteX157" fmla="*/ 380605 w 1591877"/>
                <a:gd name="connsiteY157" fmla="*/ 349476 h 755236"/>
                <a:gd name="connsiteX158" fmla="*/ 380877 w 1591877"/>
                <a:gd name="connsiteY158" fmla="*/ 349450 h 755236"/>
                <a:gd name="connsiteX159" fmla="*/ 381152 w 1591877"/>
                <a:gd name="connsiteY159" fmla="*/ 349439 h 755236"/>
                <a:gd name="connsiteX160" fmla="*/ 381423 w 1591877"/>
                <a:gd name="connsiteY160" fmla="*/ 349441 h 755236"/>
                <a:gd name="connsiteX161" fmla="*/ 381695 w 1591877"/>
                <a:gd name="connsiteY161" fmla="*/ 349456 h 755236"/>
                <a:gd name="connsiteX162" fmla="*/ 381970 w 1591877"/>
                <a:gd name="connsiteY162" fmla="*/ 349489 h 755236"/>
                <a:gd name="connsiteX163" fmla="*/ 382241 w 1591877"/>
                <a:gd name="connsiteY163" fmla="*/ 349533 h 755236"/>
                <a:gd name="connsiteX164" fmla="*/ 382513 w 1591877"/>
                <a:gd name="connsiteY164" fmla="*/ 349595 h 755236"/>
                <a:gd name="connsiteX165" fmla="*/ 382788 w 1591877"/>
                <a:gd name="connsiteY165" fmla="*/ 349670 h 755236"/>
                <a:gd name="connsiteX166" fmla="*/ 383059 w 1591877"/>
                <a:gd name="connsiteY166" fmla="*/ 349758 h 755236"/>
                <a:gd name="connsiteX167" fmla="*/ 383331 w 1591877"/>
                <a:gd name="connsiteY167" fmla="*/ 349864 h 755236"/>
                <a:gd name="connsiteX168" fmla="*/ 383606 w 1591877"/>
                <a:gd name="connsiteY168" fmla="*/ 349983 h 755236"/>
                <a:gd name="connsiteX169" fmla="*/ 383877 w 1591877"/>
                <a:gd name="connsiteY169" fmla="*/ 350115 h 755236"/>
                <a:gd name="connsiteX170" fmla="*/ 384149 w 1591877"/>
                <a:gd name="connsiteY170" fmla="*/ 350264 h 755236"/>
                <a:gd name="connsiteX171" fmla="*/ 384424 w 1591877"/>
                <a:gd name="connsiteY171" fmla="*/ 350427 h 755236"/>
                <a:gd name="connsiteX172" fmla="*/ 384695 w 1591877"/>
                <a:gd name="connsiteY172" fmla="*/ 350606 h 755236"/>
                <a:gd name="connsiteX173" fmla="*/ 385242 w 1591877"/>
                <a:gd name="connsiteY173" fmla="*/ 351009 h 755236"/>
                <a:gd name="connsiteX174" fmla="*/ 385784 w 1591877"/>
                <a:gd name="connsiteY174" fmla="*/ 351469 h 755236"/>
                <a:gd name="connsiteX175" fmla="*/ 386331 w 1591877"/>
                <a:gd name="connsiteY175" fmla="*/ 351991 h 755236"/>
                <a:gd name="connsiteX176" fmla="*/ 386878 w 1591877"/>
                <a:gd name="connsiteY176" fmla="*/ 352572 h 755236"/>
                <a:gd name="connsiteX177" fmla="*/ 387967 w 1591877"/>
                <a:gd name="connsiteY177" fmla="*/ 353913 h 755236"/>
                <a:gd name="connsiteX178" fmla="*/ 389056 w 1591877"/>
                <a:gd name="connsiteY178" fmla="*/ 355487 h 755236"/>
                <a:gd name="connsiteX179" fmla="*/ 390149 w 1591877"/>
                <a:gd name="connsiteY179" fmla="*/ 357288 h 755236"/>
                <a:gd name="connsiteX180" fmla="*/ 392332 w 1591877"/>
                <a:gd name="connsiteY180" fmla="*/ 361549 h 755236"/>
                <a:gd name="connsiteX181" fmla="*/ 394510 w 1591877"/>
                <a:gd name="connsiteY181" fmla="*/ 366618 h 755236"/>
                <a:gd name="connsiteX182" fmla="*/ 396693 w 1591877"/>
                <a:gd name="connsiteY182" fmla="*/ 372389 h 755236"/>
                <a:gd name="connsiteX183" fmla="*/ 401373 w 1591877"/>
                <a:gd name="connsiteY183" fmla="*/ 386511 h 755236"/>
                <a:gd name="connsiteX184" fmla="*/ 406057 w 1591877"/>
                <a:gd name="connsiteY184" fmla="*/ 401629 h 755236"/>
                <a:gd name="connsiteX185" fmla="*/ 408397 w 1591877"/>
                <a:gd name="connsiteY185" fmla="*/ 408966 h 755236"/>
                <a:gd name="connsiteX186" fmla="*/ 410737 w 1591877"/>
                <a:gd name="connsiteY186" fmla="*/ 415816 h 755236"/>
                <a:gd name="connsiteX187" fmla="*/ 413081 w 1591877"/>
                <a:gd name="connsiteY187" fmla="*/ 421930 h 755236"/>
                <a:gd name="connsiteX188" fmla="*/ 415421 w 1591877"/>
                <a:gd name="connsiteY188" fmla="*/ 427067 h 755236"/>
                <a:gd name="connsiteX189" fmla="*/ 416591 w 1591877"/>
                <a:gd name="connsiteY189" fmla="*/ 429199 h 755236"/>
                <a:gd name="connsiteX190" fmla="*/ 417761 w 1591877"/>
                <a:gd name="connsiteY190" fmla="*/ 431006 h 755236"/>
                <a:gd name="connsiteX191" fmla="*/ 418348 w 1591877"/>
                <a:gd name="connsiteY191" fmla="*/ 431782 h 755236"/>
                <a:gd name="connsiteX192" fmla="*/ 418931 w 1591877"/>
                <a:gd name="connsiteY192" fmla="*/ 432466 h 755236"/>
                <a:gd name="connsiteX193" fmla="*/ 419518 w 1591877"/>
                <a:gd name="connsiteY193" fmla="*/ 433059 h 755236"/>
                <a:gd name="connsiteX194" fmla="*/ 419808 w 1591877"/>
                <a:gd name="connsiteY194" fmla="*/ 433321 h 755236"/>
                <a:gd name="connsiteX195" fmla="*/ 420102 w 1591877"/>
                <a:gd name="connsiteY195" fmla="*/ 433556 h 755236"/>
                <a:gd name="connsiteX196" fmla="*/ 420395 w 1591877"/>
                <a:gd name="connsiteY196" fmla="*/ 433770 h 755236"/>
                <a:gd name="connsiteX197" fmla="*/ 420688 w 1591877"/>
                <a:gd name="connsiteY197" fmla="*/ 433959 h 755236"/>
                <a:gd name="connsiteX198" fmla="*/ 420982 w 1591877"/>
                <a:gd name="connsiteY198" fmla="*/ 434122 h 755236"/>
                <a:gd name="connsiteX199" fmla="*/ 421129 w 1591877"/>
                <a:gd name="connsiteY199" fmla="*/ 434195 h 755236"/>
                <a:gd name="connsiteX200" fmla="*/ 421272 w 1591877"/>
                <a:gd name="connsiteY200" fmla="*/ 434261 h 755236"/>
                <a:gd name="connsiteX201" fmla="*/ 421418 w 1591877"/>
                <a:gd name="connsiteY201" fmla="*/ 434322 h 755236"/>
                <a:gd name="connsiteX202" fmla="*/ 421565 w 1591877"/>
                <a:gd name="connsiteY202" fmla="*/ 434375 h 755236"/>
                <a:gd name="connsiteX203" fmla="*/ 421712 w 1591877"/>
                <a:gd name="connsiteY203" fmla="*/ 434422 h 755236"/>
                <a:gd name="connsiteX204" fmla="*/ 421858 w 1591877"/>
                <a:gd name="connsiteY204" fmla="*/ 434463 h 755236"/>
                <a:gd name="connsiteX205" fmla="*/ 422005 w 1591877"/>
                <a:gd name="connsiteY205" fmla="*/ 434499 h 755236"/>
                <a:gd name="connsiteX206" fmla="*/ 422152 w 1591877"/>
                <a:gd name="connsiteY206" fmla="*/ 434527 h 755236"/>
                <a:gd name="connsiteX207" fmla="*/ 422299 w 1591877"/>
                <a:gd name="connsiteY207" fmla="*/ 434547 h 755236"/>
                <a:gd name="connsiteX208" fmla="*/ 422445 w 1591877"/>
                <a:gd name="connsiteY208" fmla="*/ 434562 h 755236"/>
                <a:gd name="connsiteX209" fmla="*/ 422588 w 1591877"/>
                <a:gd name="connsiteY209" fmla="*/ 434571 h 755236"/>
                <a:gd name="connsiteX210" fmla="*/ 422735 w 1591877"/>
                <a:gd name="connsiteY210" fmla="*/ 434573 h 755236"/>
                <a:gd name="connsiteX211" fmla="*/ 422882 w 1591877"/>
                <a:gd name="connsiteY211" fmla="*/ 434571 h 755236"/>
                <a:gd name="connsiteX212" fmla="*/ 423029 w 1591877"/>
                <a:gd name="connsiteY212" fmla="*/ 434560 h 755236"/>
                <a:gd name="connsiteX213" fmla="*/ 423175 w 1591877"/>
                <a:gd name="connsiteY213" fmla="*/ 434543 h 755236"/>
                <a:gd name="connsiteX214" fmla="*/ 423322 w 1591877"/>
                <a:gd name="connsiteY214" fmla="*/ 434518 h 755236"/>
                <a:gd name="connsiteX215" fmla="*/ 423469 w 1591877"/>
                <a:gd name="connsiteY215" fmla="*/ 434488 h 755236"/>
                <a:gd name="connsiteX216" fmla="*/ 423615 w 1591877"/>
                <a:gd name="connsiteY216" fmla="*/ 434450 h 755236"/>
                <a:gd name="connsiteX217" fmla="*/ 423758 w 1591877"/>
                <a:gd name="connsiteY217" fmla="*/ 434406 h 755236"/>
                <a:gd name="connsiteX218" fmla="*/ 423905 w 1591877"/>
                <a:gd name="connsiteY218" fmla="*/ 434358 h 755236"/>
                <a:gd name="connsiteX219" fmla="*/ 424052 w 1591877"/>
                <a:gd name="connsiteY219" fmla="*/ 434300 h 755236"/>
                <a:gd name="connsiteX220" fmla="*/ 424199 w 1591877"/>
                <a:gd name="connsiteY220" fmla="*/ 434237 h 755236"/>
                <a:gd name="connsiteX221" fmla="*/ 424345 w 1591877"/>
                <a:gd name="connsiteY221" fmla="*/ 434166 h 755236"/>
                <a:gd name="connsiteX222" fmla="*/ 424492 w 1591877"/>
                <a:gd name="connsiteY222" fmla="*/ 434089 h 755236"/>
                <a:gd name="connsiteX223" fmla="*/ 424785 w 1591877"/>
                <a:gd name="connsiteY223" fmla="*/ 433915 h 755236"/>
                <a:gd name="connsiteX224" fmla="*/ 425079 w 1591877"/>
                <a:gd name="connsiteY224" fmla="*/ 433713 h 755236"/>
                <a:gd name="connsiteX225" fmla="*/ 425369 w 1591877"/>
                <a:gd name="connsiteY225" fmla="*/ 433484 h 755236"/>
                <a:gd name="connsiteX226" fmla="*/ 425662 w 1591877"/>
                <a:gd name="connsiteY226" fmla="*/ 433230 h 755236"/>
                <a:gd name="connsiteX227" fmla="*/ 425956 w 1591877"/>
                <a:gd name="connsiteY227" fmla="*/ 432946 h 755236"/>
                <a:gd name="connsiteX228" fmla="*/ 426539 w 1591877"/>
                <a:gd name="connsiteY228" fmla="*/ 432301 h 755236"/>
                <a:gd name="connsiteX229" fmla="*/ 427126 w 1591877"/>
                <a:gd name="connsiteY229" fmla="*/ 431546 h 755236"/>
                <a:gd name="connsiteX230" fmla="*/ 427712 w 1591877"/>
                <a:gd name="connsiteY230" fmla="*/ 430685 h 755236"/>
                <a:gd name="connsiteX231" fmla="*/ 428296 w 1591877"/>
                <a:gd name="connsiteY231" fmla="*/ 429714 h 755236"/>
                <a:gd name="connsiteX232" fmla="*/ 429466 w 1591877"/>
                <a:gd name="connsiteY232" fmla="*/ 427453 h 755236"/>
                <a:gd name="connsiteX233" fmla="*/ 430636 w 1591877"/>
                <a:gd name="connsiteY233" fmla="*/ 424773 h 755236"/>
                <a:gd name="connsiteX234" fmla="*/ 431806 w 1591877"/>
                <a:gd name="connsiteY234" fmla="*/ 421682 h 755236"/>
                <a:gd name="connsiteX235" fmla="*/ 432976 w 1591877"/>
                <a:gd name="connsiteY235" fmla="*/ 418198 h 755236"/>
                <a:gd name="connsiteX236" fmla="*/ 434150 w 1591877"/>
                <a:gd name="connsiteY236" fmla="*/ 414341 h 755236"/>
                <a:gd name="connsiteX237" fmla="*/ 436321 w 1591877"/>
                <a:gd name="connsiteY237" fmla="*/ 406260 h 755236"/>
                <a:gd name="connsiteX238" fmla="*/ 438496 w 1591877"/>
                <a:gd name="connsiteY238" fmla="*/ 397138 h 755236"/>
                <a:gd name="connsiteX239" fmla="*/ 440668 w 1591877"/>
                <a:gd name="connsiteY239" fmla="*/ 387187 h 755236"/>
                <a:gd name="connsiteX240" fmla="*/ 442843 w 1591877"/>
                <a:gd name="connsiteY240" fmla="*/ 376652 h 755236"/>
                <a:gd name="connsiteX241" fmla="*/ 447189 w 1591877"/>
                <a:gd name="connsiteY241" fmla="*/ 354935 h 755236"/>
                <a:gd name="connsiteX242" fmla="*/ 449364 w 1591877"/>
                <a:gd name="connsiteY242" fmla="*/ 344355 h 755236"/>
                <a:gd name="connsiteX243" fmla="*/ 451539 w 1591877"/>
                <a:gd name="connsiteY243" fmla="*/ 334369 h 755236"/>
                <a:gd name="connsiteX244" fmla="*/ 453711 w 1591877"/>
                <a:gd name="connsiteY244" fmla="*/ 325289 h 755236"/>
                <a:gd name="connsiteX245" fmla="*/ 454800 w 1591877"/>
                <a:gd name="connsiteY245" fmla="*/ 321182 h 755236"/>
                <a:gd name="connsiteX246" fmla="*/ 455886 w 1591877"/>
                <a:gd name="connsiteY246" fmla="*/ 317411 h 755236"/>
                <a:gd name="connsiteX247" fmla="*/ 456971 w 1591877"/>
                <a:gd name="connsiteY247" fmla="*/ 314009 h 755236"/>
                <a:gd name="connsiteX248" fmla="*/ 458061 w 1591877"/>
                <a:gd name="connsiteY248" fmla="*/ 311005 h 755236"/>
                <a:gd name="connsiteX249" fmla="*/ 459147 w 1591877"/>
                <a:gd name="connsiteY249" fmla="*/ 308434 h 755236"/>
                <a:gd name="connsiteX250" fmla="*/ 460232 w 1591877"/>
                <a:gd name="connsiteY250" fmla="*/ 306318 h 755236"/>
                <a:gd name="connsiteX251" fmla="*/ 460775 w 1591877"/>
                <a:gd name="connsiteY251" fmla="*/ 305439 h 755236"/>
                <a:gd name="connsiteX252" fmla="*/ 461318 w 1591877"/>
                <a:gd name="connsiteY252" fmla="*/ 304684 h 755236"/>
                <a:gd name="connsiteX253" fmla="*/ 461593 w 1591877"/>
                <a:gd name="connsiteY253" fmla="*/ 304351 h 755236"/>
                <a:gd name="connsiteX254" fmla="*/ 461864 w 1591877"/>
                <a:gd name="connsiteY254" fmla="*/ 304054 h 755236"/>
                <a:gd name="connsiteX255" fmla="*/ 462136 w 1591877"/>
                <a:gd name="connsiteY255" fmla="*/ 303786 h 755236"/>
                <a:gd name="connsiteX256" fmla="*/ 462407 w 1591877"/>
                <a:gd name="connsiteY256" fmla="*/ 303552 h 755236"/>
                <a:gd name="connsiteX257" fmla="*/ 462543 w 1591877"/>
                <a:gd name="connsiteY257" fmla="*/ 303446 h 755236"/>
                <a:gd name="connsiteX258" fmla="*/ 462679 w 1591877"/>
                <a:gd name="connsiteY258" fmla="*/ 303350 h 755236"/>
                <a:gd name="connsiteX259" fmla="*/ 462814 w 1591877"/>
                <a:gd name="connsiteY259" fmla="*/ 303261 h 755236"/>
                <a:gd name="connsiteX260" fmla="*/ 462950 w 1591877"/>
                <a:gd name="connsiteY260" fmla="*/ 303180 h 755236"/>
                <a:gd name="connsiteX261" fmla="*/ 463086 w 1591877"/>
                <a:gd name="connsiteY261" fmla="*/ 303107 h 755236"/>
                <a:gd name="connsiteX262" fmla="*/ 463222 w 1591877"/>
                <a:gd name="connsiteY262" fmla="*/ 303043 h 755236"/>
                <a:gd name="connsiteX263" fmla="*/ 463357 w 1591877"/>
                <a:gd name="connsiteY263" fmla="*/ 302988 h 755236"/>
                <a:gd name="connsiteX264" fmla="*/ 463493 w 1591877"/>
                <a:gd name="connsiteY264" fmla="*/ 302942 h 755236"/>
                <a:gd name="connsiteX265" fmla="*/ 463563 w 1591877"/>
                <a:gd name="connsiteY265" fmla="*/ 302920 h 755236"/>
                <a:gd name="connsiteX266" fmla="*/ 463629 w 1591877"/>
                <a:gd name="connsiteY266" fmla="*/ 302903 h 755236"/>
                <a:gd name="connsiteX267" fmla="*/ 463698 w 1591877"/>
                <a:gd name="connsiteY267" fmla="*/ 302885 h 755236"/>
                <a:gd name="connsiteX268" fmla="*/ 463764 w 1591877"/>
                <a:gd name="connsiteY268" fmla="*/ 302872 h 755236"/>
                <a:gd name="connsiteX269" fmla="*/ 463834 w 1591877"/>
                <a:gd name="connsiteY269" fmla="*/ 302861 h 755236"/>
                <a:gd name="connsiteX270" fmla="*/ 463900 w 1591877"/>
                <a:gd name="connsiteY270" fmla="*/ 302850 h 755236"/>
                <a:gd name="connsiteX271" fmla="*/ 463970 w 1591877"/>
                <a:gd name="connsiteY271" fmla="*/ 302841 h 755236"/>
                <a:gd name="connsiteX272" fmla="*/ 464036 w 1591877"/>
                <a:gd name="connsiteY272" fmla="*/ 302837 h 755236"/>
                <a:gd name="connsiteX273" fmla="*/ 464106 w 1591877"/>
                <a:gd name="connsiteY273" fmla="*/ 302832 h 755236"/>
                <a:gd name="connsiteX274" fmla="*/ 464172 w 1591877"/>
                <a:gd name="connsiteY274" fmla="*/ 302832 h 755236"/>
                <a:gd name="connsiteX275" fmla="*/ 464241 w 1591877"/>
                <a:gd name="connsiteY275" fmla="*/ 302832 h 755236"/>
                <a:gd name="connsiteX276" fmla="*/ 464307 w 1591877"/>
                <a:gd name="connsiteY276" fmla="*/ 302834 h 755236"/>
                <a:gd name="connsiteX277" fmla="*/ 464377 w 1591877"/>
                <a:gd name="connsiteY277" fmla="*/ 302839 h 755236"/>
                <a:gd name="connsiteX278" fmla="*/ 464443 w 1591877"/>
                <a:gd name="connsiteY278" fmla="*/ 302845 h 755236"/>
                <a:gd name="connsiteX279" fmla="*/ 464513 w 1591877"/>
                <a:gd name="connsiteY279" fmla="*/ 302856 h 755236"/>
                <a:gd name="connsiteX280" fmla="*/ 464579 w 1591877"/>
                <a:gd name="connsiteY280" fmla="*/ 302867 h 755236"/>
                <a:gd name="connsiteX281" fmla="*/ 464648 w 1591877"/>
                <a:gd name="connsiteY281" fmla="*/ 302881 h 755236"/>
                <a:gd name="connsiteX282" fmla="*/ 464714 w 1591877"/>
                <a:gd name="connsiteY282" fmla="*/ 302896 h 755236"/>
                <a:gd name="connsiteX283" fmla="*/ 464784 w 1591877"/>
                <a:gd name="connsiteY283" fmla="*/ 302914 h 755236"/>
                <a:gd name="connsiteX284" fmla="*/ 464850 w 1591877"/>
                <a:gd name="connsiteY284" fmla="*/ 302933 h 755236"/>
                <a:gd name="connsiteX285" fmla="*/ 464986 w 1591877"/>
                <a:gd name="connsiteY285" fmla="*/ 302980 h 755236"/>
                <a:gd name="connsiteX286" fmla="*/ 465125 w 1591877"/>
                <a:gd name="connsiteY286" fmla="*/ 303035 h 755236"/>
                <a:gd name="connsiteX287" fmla="*/ 465261 w 1591877"/>
                <a:gd name="connsiteY287" fmla="*/ 303099 h 755236"/>
                <a:gd name="connsiteX288" fmla="*/ 465397 w 1591877"/>
                <a:gd name="connsiteY288" fmla="*/ 303169 h 755236"/>
                <a:gd name="connsiteX289" fmla="*/ 465532 w 1591877"/>
                <a:gd name="connsiteY289" fmla="*/ 303250 h 755236"/>
                <a:gd name="connsiteX290" fmla="*/ 465668 w 1591877"/>
                <a:gd name="connsiteY290" fmla="*/ 303341 h 755236"/>
                <a:gd name="connsiteX291" fmla="*/ 465804 w 1591877"/>
                <a:gd name="connsiteY291" fmla="*/ 303438 h 755236"/>
                <a:gd name="connsiteX292" fmla="*/ 465940 w 1591877"/>
                <a:gd name="connsiteY292" fmla="*/ 303545 h 755236"/>
                <a:gd name="connsiteX293" fmla="*/ 466211 w 1591877"/>
                <a:gd name="connsiteY293" fmla="*/ 303783 h 755236"/>
                <a:gd name="connsiteX294" fmla="*/ 466482 w 1591877"/>
                <a:gd name="connsiteY294" fmla="*/ 304059 h 755236"/>
                <a:gd name="connsiteX295" fmla="*/ 466754 w 1591877"/>
                <a:gd name="connsiteY295" fmla="*/ 304369 h 755236"/>
                <a:gd name="connsiteX296" fmla="*/ 467297 w 1591877"/>
                <a:gd name="connsiteY296" fmla="*/ 305093 h 755236"/>
                <a:gd name="connsiteX297" fmla="*/ 467839 w 1591877"/>
                <a:gd name="connsiteY297" fmla="*/ 305957 h 755236"/>
                <a:gd name="connsiteX298" fmla="*/ 468382 w 1591877"/>
                <a:gd name="connsiteY298" fmla="*/ 306961 h 755236"/>
                <a:gd name="connsiteX299" fmla="*/ 468929 w 1591877"/>
                <a:gd name="connsiteY299" fmla="*/ 308106 h 755236"/>
                <a:gd name="connsiteX300" fmla="*/ 470103 w 1591877"/>
                <a:gd name="connsiteY300" fmla="*/ 311052 h 755236"/>
                <a:gd name="connsiteX301" fmla="*/ 471276 w 1591877"/>
                <a:gd name="connsiteY301" fmla="*/ 314638 h 755236"/>
                <a:gd name="connsiteX302" fmla="*/ 472450 w 1591877"/>
                <a:gd name="connsiteY302" fmla="*/ 318848 h 755236"/>
                <a:gd name="connsiteX303" fmla="*/ 473624 w 1591877"/>
                <a:gd name="connsiteY303" fmla="*/ 323664 h 755236"/>
                <a:gd name="connsiteX304" fmla="*/ 474801 w 1591877"/>
                <a:gd name="connsiteY304" fmla="*/ 329056 h 755236"/>
                <a:gd name="connsiteX305" fmla="*/ 475975 w 1591877"/>
                <a:gd name="connsiteY305" fmla="*/ 334995 h 755236"/>
                <a:gd name="connsiteX306" fmla="*/ 477149 w 1591877"/>
                <a:gd name="connsiteY306" fmla="*/ 341444 h 755236"/>
                <a:gd name="connsiteX307" fmla="*/ 478322 w 1591877"/>
                <a:gd name="connsiteY307" fmla="*/ 348360 h 755236"/>
                <a:gd name="connsiteX308" fmla="*/ 479496 w 1591877"/>
                <a:gd name="connsiteY308" fmla="*/ 355696 h 755236"/>
                <a:gd name="connsiteX309" fmla="*/ 480670 w 1591877"/>
                <a:gd name="connsiteY309" fmla="*/ 363405 h 755236"/>
                <a:gd name="connsiteX310" fmla="*/ 483021 w 1591877"/>
                <a:gd name="connsiteY310" fmla="*/ 379712 h 755236"/>
                <a:gd name="connsiteX311" fmla="*/ 485368 w 1591877"/>
                <a:gd name="connsiteY311" fmla="*/ 396796 h 755236"/>
                <a:gd name="connsiteX312" fmla="*/ 487716 w 1591877"/>
                <a:gd name="connsiteY312" fmla="*/ 414131 h 755236"/>
                <a:gd name="connsiteX313" fmla="*/ 490067 w 1591877"/>
                <a:gd name="connsiteY313" fmla="*/ 431156 h 755236"/>
                <a:gd name="connsiteX314" fmla="*/ 491241 w 1591877"/>
                <a:gd name="connsiteY314" fmla="*/ 439376 h 755236"/>
                <a:gd name="connsiteX315" fmla="*/ 492415 w 1591877"/>
                <a:gd name="connsiteY315" fmla="*/ 447302 h 755236"/>
                <a:gd name="connsiteX316" fmla="*/ 493588 w 1591877"/>
                <a:gd name="connsiteY316" fmla="*/ 454870 h 755236"/>
                <a:gd name="connsiteX317" fmla="*/ 494762 w 1591877"/>
                <a:gd name="connsiteY317" fmla="*/ 462004 h 755236"/>
                <a:gd name="connsiteX318" fmla="*/ 495936 w 1591877"/>
                <a:gd name="connsiteY318" fmla="*/ 468643 h 755236"/>
                <a:gd name="connsiteX319" fmla="*/ 497113 w 1591877"/>
                <a:gd name="connsiteY319" fmla="*/ 474720 h 755236"/>
                <a:gd name="connsiteX320" fmla="*/ 498287 w 1591877"/>
                <a:gd name="connsiteY320" fmla="*/ 480174 h 755236"/>
                <a:gd name="connsiteX321" fmla="*/ 498874 w 1591877"/>
                <a:gd name="connsiteY321" fmla="*/ 482651 h 755236"/>
                <a:gd name="connsiteX322" fmla="*/ 499461 w 1591877"/>
                <a:gd name="connsiteY322" fmla="*/ 484952 h 755236"/>
                <a:gd name="connsiteX323" fmla="*/ 500048 w 1591877"/>
                <a:gd name="connsiteY323" fmla="*/ 487068 h 755236"/>
                <a:gd name="connsiteX324" fmla="*/ 500634 w 1591877"/>
                <a:gd name="connsiteY324" fmla="*/ 488997 h 755236"/>
                <a:gd name="connsiteX325" fmla="*/ 501221 w 1591877"/>
                <a:gd name="connsiteY325" fmla="*/ 490730 h 755236"/>
                <a:gd name="connsiteX326" fmla="*/ 501808 w 1591877"/>
                <a:gd name="connsiteY326" fmla="*/ 492262 h 755236"/>
                <a:gd name="connsiteX327" fmla="*/ 502395 w 1591877"/>
                <a:gd name="connsiteY327" fmla="*/ 493592 h 755236"/>
                <a:gd name="connsiteX328" fmla="*/ 502982 w 1591877"/>
                <a:gd name="connsiteY328" fmla="*/ 494708 h 755236"/>
                <a:gd name="connsiteX329" fmla="*/ 503275 w 1591877"/>
                <a:gd name="connsiteY329" fmla="*/ 495188 h 755236"/>
                <a:gd name="connsiteX330" fmla="*/ 503569 w 1591877"/>
                <a:gd name="connsiteY330" fmla="*/ 495613 h 755236"/>
                <a:gd name="connsiteX331" fmla="*/ 503862 w 1591877"/>
                <a:gd name="connsiteY331" fmla="*/ 495983 h 755236"/>
                <a:gd name="connsiteX332" fmla="*/ 504159 w 1591877"/>
                <a:gd name="connsiteY332" fmla="*/ 496300 h 755236"/>
                <a:gd name="connsiteX333" fmla="*/ 504306 w 1591877"/>
                <a:gd name="connsiteY333" fmla="*/ 496437 h 755236"/>
                <a:gd name="connsiteX334" fmla="*/ 504453 w 1591877"/>
                <a:gd name="connsiteY334" fmla="*/ 496560 h 755236"/>
                <a:gd name="connsiteX335" fmla="*/ 504599 w 1591877"/>
                <a:gd name="connsiteY335" fmla="*/ 496668 h 755236"/>
                <a:gd name="connsiteX336" fmla="*/ 504746 w 1591877"/>
                <a:gd name="connsiteY336" fmla="*/ 496765 h 755236"/>
                <a:gd name="connsiteX337" fmla="*/ 504819 w 1591877"/>
                <a:gd name="connsiteY337" fmla="*/ 496807 h 755236"/>
                <a:gd name="connsiteX338" fmla="*/ 504893 w 1591877"/>
                <a:gd name="connsiteY338" fmla="*/ 496844 h 755236"/>
                <a:gd name="connsiteX339" fmla="*/ 504966 w 1591877"/>
                <a:gd name="connsiteY339" fmla="*/ 496879 h 755236"/>
                <a:gd name="connsiteX340" fmla="*/ 505040 w 1591877"/>
                <a:gd name="connsiteY340" fmla="*/ 496912 h 755236"/>
                <a:gd name="connsiteX341" fmla="*/ 505113 w 1591877"/>
                <a:gd name="connsiteY341" fmla="*/ 496941 h 755236"/>
                <a:gd name="connsiteX342" fmla="*/ 505186 w 1591877"/>
                <a:gd name="connsiteY342" fmla="*/ 496965 h 755236"/>
                <a:gd name="connsiteX343" fmla="*/ 505260 w 1591877"/>
                <a:gd name="connsiteY343" fmla="*/ 496985 h 755236"/>
                <a:gd name="connsiteX344" fmla="*/ 505333 w 1591877"/>
                <a:gd name="connsiteY344" fmla="*/ 497003 h 755236"/>
                <a:gd name="connsiteX345" fmla="*/ 505406 w 1591877"/>
                <a:gd name="connsiteY345" fmla="*/ 497018 h 755236"/>
                <a:gd name="connsiteX346" fmla="*/ 505480 w 1591877"/>
                <a:gd name="connsiteY346" fmla="*/ 497029 h 755236"/>
                <a:gd name="connsiteX347" fmla="*/ 505553 w 1591877"/>
                <a:gd name="connsiteY347" fmla="*/ 497036 h 755236"/>
                <a:gd name="connsiteX348" fmla="*/ 505626 w 1591877"/>
                <a:gd name="connsiteY348" fmla="*/ 497038 h 755236"/>
                <a:gd name="connsiteX349" fmla="*/ 505700 w 1591877"/>
                <a:gd name="connsiteY349" fmla="*/ 497038 h 755236"/>
                <a:gd name="connsiteX350" fmla="*/ 505773 w 1591877"/>
                <a:gd name="connsiteY350" fmla="*/ 497034 h 755236"/>
                <a:gd name="connsiteX351" fmla="*/ 505846 w 1591877"/>
                <a:gd name="connsiteY351" fmla="*/ 497027 h 755236"/>
                <a:gd name="connsiteX352" fmla="*/ 505920 w 1591877"/>
                <a:gd name="connsiteY352" fmla="*/ 497016 h 755236"/>
                <a:gd name="connsiteX353" fmla="*/ 505993 w 1591877"/>
                <a:gd name="connsiteY353" fmla="*/ 497000 h 755236"/>
                <a:gd name="connsiteX354" fmla="*/ 506067 w 1591877"/>
                <a:gd name="connsiteY354" fmla="*/ 496983 h 755236"/>
                <a:gd name="connsiteX355" fmla="*/ 506140 w 1591877"/>
                <a:gd name="connsiteY355" fmla="*/ 496961 h 755236"/>
                <a:gd name="connsiteX356" fmla="*/ 506213 w 1591877"/>
                <a:gd name="connsiteY356" fmla="*/ 496937 h 755236"/>
                <a:gd name="connsiteX357" fmla="*/ 506287 w 1591877"/>
                <a:gd name="connsiteY357" fmla="*/ 496908 h 755236"/>
                <a:gd name="connsiteX358" fmla="*/ 506360 w 1591877"/>
                <a:gd name="connsiteY358" fmla="*/ 496875 h 755236"/>
                <a:gd name="connsiteX359" fmla="*/ 506433 w 1591877"/>
                <a:gd name="connsiteY359" fmla="*/ 496838 h 755236"/>
                <a:gd name="connsiteX360" fmla="*/ 506507 w 1591877"/>
                <a:gd name="connsiteY360" fmla="*/ 496798 h 755236"/>
                <a:gd name="connsiteX361" fmla="*/ 506584 w 1591877"/>
                <a:gd name="connsiteY361" fmla="*/ 496752 h 755236"/>
                <a:gd name="connsiteX362" fmla="*/ 506664 w 1591877"/>
                <a:gd name="connsiteY362" fmla="*/ 496701 h 755236"/>
                <a:gd name="connsiteX363" fmla="*/ 506822 w 1591877"/>
                <a:gd name="connsiteY363" fmla="*/ 496587 h 755236"/>
                <a:gd name="connsiteX364" fmla="*/ 506980 w 1591877"/>
                <a:gd name="connsiteY364" fmla="*/ 496454 h 755236"/>
                <a:gd name="connsiteX365" fmla="*/ 507138 w 1591877"/>
                <a:gd name="connsiteY365" fmla="*/ 496307 h 755236"/>
                <a:gd name="connsiteX366" fmla="*/ 507295 w 1591877"/>
                <a:gd name="connsiteY366" fmla="*/ 496142 h 755236"/>
                <a:gd name="connsiteX367" fmla="*/ 507453 w 1591877"/>
                <a:gd name="connsiteY367" fmla="*/ 495961 h 755236"/>
                <a:gd name="connsiteX368" fmla="*/ 507768 w 1591877"/>
                <a:gd name="connsiteY368" fmla="*/ 495547 h 755236"/>
                <a:gd name="connsiteX369" fmla="*/ 508084 w 1591877"/>
                <a:gd name="connsiteY369" fmla="*/ 495067 h 755236"/>
                <a:gd name="connsiteX370" fmla="*/ 508399 w 1591877"/>
                <a:gd name="connsiteY370" fmla="*/ 494519 h 755236"/>
                <a:gd name="connsiteX371" fmla="*/ 509030 w 1591877"/>
                <a:gd name="connsiteY371" fmla="*/ 493220 h 755236"/>
                <a:gd name="connsiteX372" fmla="*/ 509661 w 1591877"/>
                <a:gd name="connsiteY372" fmla="*/ 491652 h 755236"/>
                <a:gd name="connsiteX373" fmla="*/ 510288 w 1591877"/>
                <a:gd name="connsiteY373" fmla="*/ 489814 h 755236"/>
                <a:gd name="connsiteX374" fmla="*/ 510919 w 1591877"/>
                <a:gd name="connsiteY374" fmla="*/ 487709 h 755236"/>
                <a:gd name="connsiteX375" fmla="*/ 511550 w 1591877"/>
                <a:gd name="connsiteY375" fmla="*/ 485339 h 755236"/>
                <a:gd name="connsiteX376" fmla="*/ 512181 w 1591877"/>
                <a:gd name="connsiteY376" fmla="*/ 482708 h 755236"/>
                <a:gd name="connsiteX377" fmla="*/ 512812 w 1591877"/>
                <a:gd name="connsiteY377" fmla="*/ 479817 h 755236"/>
                <a:gd name="connsiteX378" fmla="*/ 513443 w 1591877"/>
                <a:gd name="connsiteY378" fmla="*/ 476673 h 755236"/>
                <a:gd name="connsiteX379" fmla="*/ 514074 w 1591877"/>
                <a:gd name="connsiteY379" fmla="*/ 473278 h 755236"/>
                <a:gd name="connsiteX380" fmla="*/ 514705 w 1591877"/>
                <a:gd name="connsiteY380" fmla="*/ 469638 h 755236"/>
                <a:gd name="connsiteX381" fmla="*/ 515335 w 1591877"/>
                <a:gd name="connsiteY381" fmla="*/ 465761 h 755236"/>
                <a:gd name="connsiteX382" fmla="*/ 515966 w 1591877"/>
                <a:gd name="connsiteY382" fmla="*/ 461650 h 755236"/>
                <a:gd name="connsiteX383" fmla="*/ 516597 w 1591877"/>
                <a:gd name="connsiteY383" fmla="*/ 457316 h 755236"/>
                <a:gd name="connsiteX384" fmla="*/ 517228 w 1591877"/>
                <a:gd name="connsiteY384" fmla="*/ 452765 h 755236"/>
                <a:gd name="connsiteX385" fmla="*/ 517859 w 1591877"/>
                <a:gd name="connsiteY385" fmla="*/ 448005 h 755236"/>
                <a:gd name="connsiteX386" fmla="*/ 518486 w 1591877"/>
                <a:gd name="connsiteY386" fmla="*/ 443046 h 755236"/>
                <a:gd name="connsiteX387" fmla="*/ 519117 w 1591877"/>
                <a:gd name="connsiteY387" fmla="*/ 437896 h 755236"/>
                <a:gd name="connsiteX388" fmla="*/ 520379 w 1591877"/>
                <a:gd name="connsiteY388" fmla="*/ 427072 h 755236"/>
                <a:gd name="connsiteX389" fmla="*/ 521641 w 1591877"/>
                <a:gd name="connsiteY389" fmla="*/ 415613 h 755236"/>
                <a:gd name="connsiteX390" fmla="*/ 522902 w 1591877"/>
                <a:gd name="connsiteY390" fmla="*/ 403620 h 755236"/>
                <a:gd name="connsiteX391" fmla="*/ 524164 w 1591877"/>
                <a:gd name="connsiteY391" fmla="*/ 391193 h 755236"/>
                <a:gd name="connsiteX392" fmla="*/ 526684 w 1591877"/>
                <a:gd name="connsiteY392" fmla="*/ 365466 h 755236"/>
                <a:gd name="connsiteX393" fmla="*/ 529207 w 1591877"/>
                <a:gd name="connsiteY393" fmla="*/ 339354 h 755236"/>
                <a:gd name="connsiteX394" fmla="*/ 530469 w 1591877"/>
                <a:gd name="connsiteY394" fmla="*/ 326454 h 755236"/>
                <a:gd name="connsiteX395" fmla="*/ 531731 w 1591877"/>
                <a:gd name="connsiteY395" fmla="*/ 313824 h 755236"/>
                <a:gd name="connsiteX396" fmla="*/ 532993 w 1591877"/>
                <a:gd name="connsiteY396" fmla="*/ 301586 h 755236"/>
                <a:gd name="connsiteX397" fmla="*/ 534255 w 1591877"/>
                <a:gd name="connsiteY397" fmla="*/ 289859 h 755236"/>
                <a:gd name="connsiteX398" fmla="*/ 535513 w 1591877"/>
                <a:gd name="connsiteY398" fmla="*/ 278768 h 755236"/>
                <a:gd name="connsiteX399" fmla="*/ 536144 w 1591877"/>
                <a:gd name="connsiteY399" fmla="*/ 273495 h 755236"/>
                <a:gd name="connsiteX400" fmla="*/ 536774 w 1591877"/>
                <a:gd name="connsiteY400" fmla="*/ 268424 h 755236"/>
                <a:gd name="connsiteX401" fmla="*/ 537405 w 1591877"/>
                <a:gd name="connsiteY401" fmla="*/ 263566 h 755236"/>
                <a:gd name="connsiteX402" fmla="*/ 538036 w 1591877"/>
                <a:gd name="connsiteY402" fmla="*/ 258938 h 755236"/>
                <a:gd name="connsiteX403" fmla="*/ 538667 w 1591877"/>
                <a:gd name="connsiteY403" fmla="*/ 254550 h 755236"/>
                <a:gd name="connsiteX404" fmla="*/ 539298 w 1591877"/>
                <a:gd name="connsiteY404" fmla="*/ 250417 h 755236"/>
                <a:gd name="connsiteX405" fmla="*/ 539929 w 1591877"/>
                <a:gd name="connsiteY405" fmla="*/ 246548 h 755236"/>
                <a:gd name="connsiteX406" fmla="*/ 540560 w 1591877"/>
                <a:gd name="connsiteY406" fmla="*/ 242955 h 755236"/>
                <a:gd name="connsiteX407" fmla="*/ 541191 w 1591877"/>
                <a:gd name="connsiteY407" fmla="*/ 239650 h 755236"/>
                <a:gd name="connsiteX408" fmla="*/ 541821 w 1591877"/>
                <a:gd name="connsiteY408" fmla="*/ 236644 h 755236"/>
                <a:gd name="connsiteX409" fmla="*/ 542452 w 1591877"/>
                <a:gd name="connsiteY409" fmla="*/ 233945 h 755236"/>
                <a:gd name="connsiteX410" fmla="*/ 543080 w 1591877"/>
                <a:gd name="connsiteY410" fmla="*/ 231562 h 755236"/>
                <a:gd name="connsiteX411" fmla="*/ 543710 w 1591877"/>
                <a:gd name="connsiteY411" fmla="*/ 229506 h 755236"/>
                <a:gd name="connsiteX412" fmla="*/ 544341 w 1591877"/>
                <a:gd name="connsiteY412" fmla="*/ 227782 h 755236"/>
                <a:gd name="connsiteX413" fmla="*/ 544972 w 1591877"/>
                <a:gd name="connsiteY413" fmla="*/ 226397 h 755236"/>
                <a:gd name="connsiteX414" fmla="*/ 545288 w 1591877"/>
                <a:gd name="connsiteY414" fmla="*/ 225835 h 755236"/>
                <a:gd name="connsiteX415" fmla="*/ 545603 w 1591877"/>
                <a:gd name="connsiteY415" fmla="*/ 225360 h 755236"/>
                <a:gd name="connsiteX416" fmla="*/ 545761 w 1591877"/>
                <a:gd name="connsiteY416" fmla="*/ 225155 h 755236"/>
                <a:gd name="connsiteX417" fmla="*/ 545919 w 1591877"/>
                <a:gd name="connsiteY417" fmla="*/ 224972 h 755236"/>
                <a:gd name="connsiteX418" fmla="*/ 546076 w 1591877"/>
                <a:gd name="connsiteY418" fmla="*/ 224812 h 755236"/>
                <a:gd name="connsiteX419" fmla="*/ 546234 w 1591877"/>
                <a:gd name="connsiteY419" fmla="*/ 224673 h 755236"/>
                <a:gd name="connsiteX420" fmla="*/ 546311 w 1591877"/>
                <a:gd name="connsiteY420" fmla="*/ 224611 h 755236"/>
                <a:gd name="connsiteX421" fmla="*/ 546392 w 1591877"/>
                <a:gd name="connsiteY421" fmla="*/ 224556 h 755236"/>
                <a:gd name="connsiteX422" fmla="*/ 546469 w 1591877"/>
                <a:gd name="connsiteY422" fmla="*/ 224506 h 755236"/>
                <a:gd name="connsiteX423" fmla="*/ 546549 w 1591877"/>
                <a:gd name="connsiteY423" fmla="*/ 224464 h 755236"/>
                <a:gd name="connsiteX424" fmla="*/ 546626 w 1591877"/>
                <a:gd name="connsiteY424" fmla="*/ 224424 h 755236"/>
                <a:gd name="connsiteX425" fmla="*/ 546707 w 1591877"/>
                <a:gd name="connsiteY425" fmla="*/ 224391 h 755236"/>
                <a:gd name="connsiteX426" fmla="*/ 546784 w 1591877"/>
                <a:gd name="connsiteY426" fmla="*/ 224365 h 755236"/>
                <a:gd name="connsiteX427" fmla="*/ 546865 w 1591877"/>
                <a:gd name="connsiteY427" fmla="*/ 224343 h 755236"/>
                <a:gd name="connsiteX428" fmla="*/ 546927 w 1591877"/>
                <a:gd name="connsiteY428" fmla="*/ 224329 h 755236"/>
                <a:gd name="connsiteX429" fmla="*/ 546990 w 1591877"/>
                <a:gd name="connsiteY429" fmla="*/ 224321 h 755236"/>
                <a:gd name="connsiteX430" fmla="*/ 547052 w 1591877"/>
                <a:gd name="connsiteY430" fmla="*/ 224314 h 755236"/>
                <a:gd name="connsiteX431" fmla="*/ 547114 w 1591877"/>
                <a:gd name="connsiteY431" fmla="*/ 224312 h 755236"/>
                <a:gd name="connsiteX432" fmla="*/ 547177 w 1591877"/>
                <a:gd name="connsiteY432" fmla="*/ 224312 h 755236"/>
                <a:gd name="connsiteX433" fmla="*/ 547239 w 1591877"/>
                <a:gd name="connsiteY433" fmla="*/ 224316 h 755236"/>
                <a:gd name="connsiteX434" fmla="*/ 547301 w 1591877"/>
                <a:gd name="connsiteY434" fmla="*/ 224325 h 755236"/>
                <a:gd name="connsiteX435" fmla="*/ 547364 w 1591877"/>
                <a:gd name="connsiteY435" fmla="*/ 224336 h 755236"/>
                <a:gd name="connsiteX436" fmla="*/ 547426 w 1591877"/>
                <a:gd name="connsiteY436" fmla="*/ 224351 h 755236"/>
                <a:gd name="connsiteX437" fmla="*/ 547488 w 1591877"/>
                <a:gd name="connsiteY437" fmla="*/ 224371 h 755236"/>
                <a:gd name="connsiteX438" fmla="*/ 547551 w 1591877"/>
                <a:gd name="connsiteY438" fmla="*/ 224393 h 755236"/>
                <a:gd name="connsiteX439" fmla="*/ 547613 w 1591877"/>
                <a:gd name="connsiteY439" fmla="*/ 224420 h 755236"/>
                <a:gd name="connsiteX440" fmla="*/ 547675 w 1591877"/>
                <a:gd name="connsiteY440" fmla="*/ 224448 h 755236"/>
                <a:gd name="connsiteX441" fmla="*/ 547741 w 1591877"/>
                <a:gd name="connsiteY441" fmla="*/ 224481 h 755236"/>
                <a:gd name="connsiteX442" fmla="*/ 547804 w 1591877"/>
                <a:gd name="connsiteY442" fmla="*/ 224519 h 755236"/>
                <a:gd name="connsiteX443" fmla="*/ 547866 w 1591877"/>
                <a:gd name="connsiteY443" fmla="*/ 224558 h 755236"/>
                <a:gd name="connsiteX444" fmla="*/ 547991 w 1591877"/>
                <a:gd name="connsiteY444" fmla="*/ 224651 h 755236"/>
                <a:gd name="connsiteX445" fmla="*/ 548116 w 1591877"/>
                <a:gd name="connsiteY445" fmla="*/ 224757 h 755236"/>
                <a:gd name="connsiteX446" fmla="*/ 548240 w 1591877"/>
                <a:gd name="connsiteY446" fmla="*/ 224875 h 755236"/>
                <a:gd name="connsiteX447" fmla="*/ 548365 w 1591877"/>
                <a:gd name="connsiteY447" fmla="*/ 225010 h 755236"/>
                <a:gd name="connsiteX448" fmla="*/ 548614 w 1591877"/>
                <a:gd name="connsiteY448" fmla="*/ 225322 h 755236"/>
                <a:gd name="connsiteX449" fmla="*/ 548864 w 1591877"/>
                <a:gd name="connsiteY449" fmla="*/ 225692 h 755236"/>
                <a:gd name="connsiteX450" fmla="*/ 549113 w 1591877"/>
                <a:gd name="connsiteY450" fmla="*/ 226119 h 755236"/>
                <a:gd name="connsiteX451" fmla="*/ 549363 w 1591877"/>
                <a:gd name="connsiteY451" fmla="*/ 226606 h 755236"/>
                <a:gd name="connsiteX452" fmla="*/ 549865 w 1591877"/>
                <a:gd name="connsiteY452" fmla="*/ 227751 h 755236"/>
                <a:gd name="connsiteX453" fmla="*/ 550364 w 1591877"/>
                <a:gd name="connsiteY453" fmla="*/ 229127 h 755236"/>
                <a:gd name="connsiteX454" fmla="*/ 550863 w 1591877"/>
                <a:gd name="connsiteY454" fmla="*/ 230732 h 755236"/>
                <a:gd name="connsiteX455" fmla="*/ 551365 w 1591877"/>
                <a:gd name="connsiteY455" fmla="*/ 232569 h 755236"/>
                <a:gd name="connsiteX456" fmla="*/ 551864 w 1591877"/>
                <a:gd name="connsiteY456" fmla="*/ 234636 h 755236"/>
                <a:gd name="connsiteX457" fmla="*/ 552363 w 1591877"/>
                <a:gd name="connsiteY457" fmla="*/ 236928 h 755236"/>
                <a:gd name="connsiteX458" fmla="*/ 552866 w 1591877"/>
                <a:gd name="connsiteY458" fmla="*/ 239447 h 755236"/>
                <a:gd name="connsiteX459" fmla="*/ 553364 w 1591877"/>
                <a:gd name="connsiteY459" fmla="*/ 242191 h 755236"/>
                <a:gd name="connsiteX460" fmla="*/ 553863 w 1591877"/>
                <a:gd name="connsiteY460" fmla="*/ 245155 h 755236"/>
                <a:gd name="connsiteX461" fmla="*/ 554366 w 1591877"/>
                <a:gd name="connsiteY461" fmla="*/ 248338 h 755236"/>
                <a:gd name="connsiteX462" fmla="*/ 554865 w 1591877"/>
                <a:gd name="connsiteY462" fmla="*/ 251736 h 755236"/>
                <a:gd name="connsiteX463" fmla="*/ 555363 w 1591877"/>
                <a:gd name="connsiteY463" fmla="*/ 255347 h 755236"/>
                <a:gd name="connsiteX464" fmla="*/ 555866 w 1591877"/>
                <a:gd name="connsiteY464" fmla="*/ 259165 h 755236"/>
                <a:gd name="connsiteX465" fmla="*/ 556365 w 1591877"/>
                <a:gd name="connsiteY465" fmla="*/ 263186 h 755236"/>
                <a:gd name="connsiteX466" fmla="*/ 556864 w 1591877"/>
                <a:gd name="connsiteY466" fmla="*/ 267406 h 755236"/>
                <a:gd name="connsiteX467" fmla="*/ 557366 w 1591877"/>
                <a:gd name="connsiteY467" fmla="*/ 271823 h 755236"/>
                <a:gd name="connsiteX468" fmla="*/ 557865 w 1591877"/>
                <a:gd name="connsiteY468" fmla="*/ 276430 h 755236"/>
                <a:gd name="connsiteX469" fmla="*/ 558364 w 1591877"/>
                <a:gd name="connsiteY469" fmla="*/ 281219 h 755236"/>
                <a:gd name="connsiteX470" fmla="*/ 558863 w 1591877"/>
                <a:gd name="connsiteY470" fmla="*/ 286186 h 755236"/>
                <a:gd name="connsiteX471" fmla="*/ 559365 w 1591877"/>
                <a:gd name="connsiteY471" fmla="*/ 291325 h 755236"/>
                <a:gd name="connsiteX472" fmla="*/ 559864 w 1591877"/>
                <a:gd name="connsiteY472" fmla="*/ 296632 h 755236"/>
                <a:gd name="connsiteX473" fmla="*/ 560366 w 1591877"/>
                <a:gd name="connsiteY473" fmla="*/ 302097 h 755236"/>
                <a:gd name="connsiteX474" fmla="*/ 560865 w 1591877"/>
                <a:gd name="connsiteY474" fmla="*/ 307716 h 755236"/>
                <a:gd name="connsiteX475" fmla="*/ 561863 w 1591877"/>
                <a:gd name="connsiteY475" fmla="*/ 319379 h 755236"/>
                <a:gd name="connsiteX476" fmla="*/ 562864 w 1591877"/>
                <a:gd name="connsiteY476" fmla="*/ 331562 h 755236"/>
                <a:gd name="connsiteX477" fmla="*/ 563866 w 1591877"/>
                <a:gd name="connsiteY477" fmla="*/ 344203 h 755236"/>
                <a:gd name="connsiteX478" fmla="*/ 564863 w 1591877"/>
                <a:gd name="connsiteY478" fmla="*/ 357231 h 755236"/>
                <a:gd name="connsiteX479" fmla="*/ 565865 w 1591877"/>
                <a:gd name="connsiteY479" fmla="*/ 370577 h 755236"/>
                <a:gd name="connsiteX480" fmla="*/ 566866 w 1591877"/>
                <a:gd name="connsiteY480" fmla="*/ 384164 h 755236"/>
                <a:gd name="connsiteX481" fmla="*/ 568865 w 1591877"/>
                <a:gd name="connsiteY481" fmla="*/ 411764 h 755236"/>
                <a:gd name="connsiteX482" fmla="*/ 570864 w 1591877"/>
                <a:gd name="connsiteY482" fmla="*/ 439398 h 755236"/>
                <a:gd name="connsiteX483" fmla="*/ 571865 w 1591877"/>
                <a:gd name="connsiteY483" fmla="*/ 453025 h 755236"/>
                <a:gd name="connsiteX484" fmla="*/ 572863 w 1591877"/>
                <a:gd name="connsiteY484" fmla="*/ 466419 h 755236"/>
                <a:gd name="connsiteX485" fmla="*/ 573864 w 1591877"/>
                <a:gd name="connsiteY485" fmla="*/ 479496 h 755236"/>
                <a:gd name="connsiteX486" fmla="*/ 574866 w 1591877"/>
                <a:gd name="connsiteY486" fmla="*/ 492176 h 755236"/>
                <a:gd name="connsiteX487" fmla="*/ 575863 w 1591877"/>
                <a:gd name="connsiteY487" fmla="*/ 504383 h 755236"/>
                <a:gd name="connsiteX488" fmla="*/ 576366 w 1591877"/>
                <a:gd name="connsiteY488" fmla="*/ 510282 h 755236"/>
                <a:gd name="connsiteX489" fmla="*/ 576865 w 1591877"/>
                <a:gd name="connsiteY489" fmla="*/ 516036 h 755236"/>
                <a:gd name="connsiteX490" fmla="*/ 577364 w 1591877"/>
                <a:gd name="connsiteY490" fmla="*/ 521630 h 755236"/>
                <a:gd name="connsiteX491" fmla="*/ 577866 w 1591877"/>
                <a:gd name="connsiteY491" fmla="*/ 527060 h 755236"/>
                <a:gd name="connsiteX492" fmla="*/ 578365 w 1591877"/>
                <a:gd name="connsiteY492" fmla="*/ 532314 h 755236"/>
                <a:gd name="connsiteX493" fmla="*/ 578864 w 1591877"/>
                <a:gd name="connsiteY493" fmla="*/ 537385 h 755236"/>
                <a:gd name="connsiteX494" fmla="*/ 579473 w 1591877"/>
                <a:gd name="connsiteY494" fmla="*/ 543275 h 755236"/>
                <a:gd name="connsiteX495" fmla="*/ 580078 w 1591877"/>
                <a:gd name="connsiteY495" fmla="*/ 548867 h 755236"/>
                <a:gd name="connsiteX496" fmla="*/ 580683 w 1591877"/>
                <a:gd name="connsiteY496" fmla="*/ 554147 h 755236"/>
                <a:gd name="connsiteX497" fmla="*/ 581288 w 1591877"/>
                <a:gd name="connsiteY497" fmla="*/ 559104 h 755236"/>
                <a:gd name="connsiteX498" fmla="*/ 581897 w 1591877"/>
                <a:gd name="connsiteY498" fmla="*/ 563721 h 755236"/>
                <a:gd name="connsiteX499" fmla="*/ 582502 w 1591877"/>
                <a:gd name="connsiteY499" fmla="*/ 567988 h 755236"/>
                <a:gd name="connsiteX500" fmla="*/ 582807 w 1591877"/>
                <a:gd name="connsiteY500" fmla="*/ 569988 h 755236"/>
                <a:gd name="connsiteX501" fmla="*/ 583108 w 1591877"/>
                <a:gd name="connsiteY501" fmla="*/ 571894 h 755236"/>
                <a:gd name="connsiteX502" fmla="*/ 583412 w 1591877"/>
                <a:gd name="connsiteY502" fmla="*/ 573707 h 755236"/>
                <a:gd name="connsiteX503" fmla="*/ 583716 w 1591877"/>
                <a:gd name="connsiteY503" fmla="*/ 575424 h 755236"/>
                <a:gd name="connsiteX504" fmla="*/ 584017 w 1591877"/>
                <a:gd name="connsiteY504" fmla="*/ 577047 h 755236"/>
                <a:gd name="connsiteX505" fmla="*/ 584322 w 1591877"/>
                <a:gd name="connsiteY505" fmla="*/ 578573 h 755236"/>
                <a:gd name="connsiteX506" fmla="*/ 584626 w 1591877"/>
                <a:gd name="connsiteY506" fmla="*/ 579999 h 755236"/>
                <a:gd name="connsiteX507" fmla="*/ 584927 w 1591877"/>
                <a:gd name="connsiteY507" fmla="*/ 581327 h 755236"/>
                <a:gd name="connsiteX508" fmla="*/ 585231 w 1591877"/>
                <a:gd name="connsiteY508" fmla="*/ 582554 h 755236"/>
                <a:gd name="connsiteX509" fmla="*/ 585532 w 1591877"/>
                <a:gd name="connsiteY509" fmla="*/ 583681 h 755236"/>
                <a:gd name="connsiteX510" fmla="*/ 585836 w 1591877"/>
                <a:gd name="connsiteY510" fmla="*/ 584703 h 755236"/>
                <a:gd name="connsiteX511" fmla="*/ 586141 w 1591877"/>
                <a:gd name="connsiteY511" fmla="*/ 585623 h 755236"/>
                <a:gd name="connsiteX512" fmla="*/ 586442 w 1591877"/>
                <a:gd name="connsiteY512" fmla="*/ 586438 h 755236"/>
                <a:gd name="connsiteX513" fmla="*/ 586746 w 1591877"/>
                <a:gd name="connsiteY513" fmla="*/ 587149 h 755236"/>
                <a:gd name="connsiteX514" fmla="*/ 587051 w 1591877"/>
                <a:gd name="connsiteY514" fmla="*/ 587752 h 755236"/>
                <a:gd name="connsiteX515" fmla="*/ 587351 w 1591877"/>
                <a:gd name="connsiteY515" fmla="*/ 588252 h 755236"/>
                <a:gd name="connsiteX516" fmla="*/ 587505 w 1591877"/>
                <a:gd name="connsiteY516" fmla="*/ 588461 h 755236"/>
                <a:gd name="connsiteX517" fmla="*/ 587656 w 1591877"/>
                <a:gd name="connsiteY517" fmla="*/ 588642 h 755236"/>
                <a:gd name="connsiteX518" fmla="*/ 587806 w 1591877"/>
                <a:gd name="connsiteY518" fmla="*/ 588798 h 755236"/>
                <a:gd name="connsiteX519" fmla="*/ 587883 w 1591877"/>
                <a:gd name="connsiteY519" fmla="*/ 588864 h 755236"/>
                <a:gd name="connsiteX520" fmla="*/ 587960 w 1591877"/>
                <a:gd name="connsiteY520" fmla="*/ 588926 h 755236"/>
                <a:gd name="connsiteX521" fmla="*/ 588034 w 1591877"/>
                <a:gd name="connsiteY521" fmla="*/ 588979 h 755236"/>
                <a:gd name="connsiteX522" fmla="*/ 588111 w 1591877"/>
                <a:gd name="connsiteY522" fmla="*/ 589027 h 755236"/>
                <a:gd name="connsiteX523" fmla="*/ 588188 w 1591877"/>
                <a:gd name="connsiteY523" fmla="*/ 589067 h 755236"/>
                <a:gd name="connsiteX524" fmla="*/ 588261 w 1591877"/>
                <a:gd name="connsiteY524" fmla="*/ 589100 h 755236"/>
                <a:gd name="connsiteX525" fmla="*/ 588338 w 1591877"/>
                <a:gd name="connsiteY525" fmla="*/ 589126 h 755236"/>
                <a:gd name="connsiteX526" fmla="*/ 588415 w 1591877"/>
                <a:gd name="connsiteY526" fmla="*/ 589146 h 755236"/>
                <a:gd name="connsiteX527" fmla="*/ 588488 w 1591877"/>
                <a:gd name="connsiteY527" fmla="*/ 589159 h 755236"/>
                <a:gd name="connsiteX528" fmla="*/ 588565 w 1591877"/>
                <a:gd name="connsiteY528" fmla="*/ 589166 h 755236"/>
                <a:gd name="connsiteX529" fmla="*/ 588642 w 1591877"/>
                <a:gd name="connsiteY529" fmla="*/ 589166 h 755236"/>
                <a:gd name="connsiteX530" fmla="*/ 588716 w 1591877"/>
                <a:gd name="connsiteY530" fmla="*/ 589159 h 755236"/>
                <a:gd name="connsiteX531" fmla="*/ 588793 w 1591877"/>
                <a:gd name="connsiteY531" fmla="*/ 589144 h 755236"/>
                <a:gd name="connsiteX532" fmla="*/ 588870 w 1591877"/>
                <a:gd name="connsiteY532" fmla="*/ 589124 h 755236"/>
                <a:gd name="connsiteX533" fmla="*/ 588943 w 1591877"/>
                <a:gd name="connsiteY533" fmla="*/ 589095 h 755236"/>
                <a:gd name="connsiteX534" fmla="*/ 589020 w 1591877"/>
                <a:gd name="connsiteY534" fmla="*/ 589060 h 755236"/>
                <a:gd name="connsiteX535" fmla="*/ 589094 w 1591877"/>
                <a:gd name="connsiteY535" fmla="*/ 589018 h 755236"/>
                <a:gd name="connsiteX536" fmla="*/ 589171 w 1591877"/>
                <a:gd name="connsiteY536" fmla="*/ 588970 h 755236"/>
                <a:gd name="connsiteX537" fmla="*/ 589248 w 1591877"/>
                <a:gd name="connsiteY537" fmla="*/ 588915 h 755236"/>
                <a:gd name="connsiteX538" fmla="*/ 589321 w 1591877"/>
                <a:gd name="connsiteY538" fmla="*/ 588853 h 755236"/>
                <a:gd name="connsiteX539" fmla="*/ 589398 w 1591877"/>
                <a:gd name="connsiteY539" fmla="*/ 588785 h 755236"/>
                <a:gd name="connsiteX540" fmla="*/ 589475 w 1591877"/>
                <a:gd name="connsiteY540" fmla="*/ 588708 h 755236"/>
                <a:gd name="connsiteX541" fmla="*/ 589625 w 1591877"/>
                <a:gd name="connsiteY541" fmla="*/ 588536 h 755236"/>
                <a:gd name="connsiteX542" fmla="*/ 589780 w 1591877"/>
                <a:gd name="connsiteY542" fmla="*/ 588336 h 755236"/>
                <a:gd name="connsiteX543" fmla="*/ 589930 w 1591877"/>
                <a:gd name="connsiteY543" fmla="*/ 588107 h 755236"/>
                <a:gd name="connsiteX544" fmla="*/ 590080 w 1591877"/>
                <a:gd name="connsiteY544" fmla="*/ 587851 h 755236"/>
                <a:gd name="connsiteX545" fmla="*/ 590385 w 1591877"/>
                <a:gd name="connsiteY545" fmla="*/ 587259 h 755236"/>
                <a:gd name="connsiteX546" fmla="*/ 590685 w 1591877"/>
                <a:gd name="connsiteY546" fmla="*/ 586554 h 755236"/>
                <a:gd name="connsiteX547" fmla="*/ 590990 w 1591877"/>
                <a:gd name="connsiteY547" fmla="*/ 585740 h 755236"/>
                <a:gd name="connsiteX548" fmla="*/ 591294 w 1591877"/>
                <a:gd name="connsiteY548" fmla="*/ 584815 h 755236"/>
                <a:gd name="connsiteX549" fmla="*/ 591595 w 1591877"/>
                <a:gd name="connsiteY549" fmla="*/ 583780 h 755236"/>
                <a:gd name="connsiteX550" fmla="*/ 591900 w 1591877"/>
                <a:gd name="connsiteY550" fmla="*/ 582635 h 755236"/>
                <a:gd name="connsiteX551" fmla="*/ 592204 w 1591877"/>
                <a:gd name="connsiteY551" fmla="*/ 581378 h 755236"/>
                <a:gd name="connsiteX552" fmla="*/ 592505 w 1591877"/>
                <a:gd name="connsiteY552" fmla="*/ 580013 h 755236"/>
                <a:gd name="connsiteX553" fmla="*/ 592809 w 1591877"/>
                <a:gd name="connsiteY553" fmla="*/ 578537 h 755236"/>
                <a:gd name="connsiteX554" fmla="*/ 593114 w 1591877"/>
                <a:gd name="connsiteY554" fmla="*/ 576954 h 755236"/>
                <a:gd name="connsiteX555" fmla="*/ 593414 w 1591877"/>
                <a:gd name="connsiteY555" fmla="*/ 575263 h 755236"/>
                <a:gd name="connsiteX556" fmla="*/ 593719 w 1591877"/>
                <a:gd name="connsiteY556" fmla="*/ 573462 h 755236"/>
                <a:gd name="connsiteX557" fmla="*/ 594023 w 1591877"/>
                <a:gd name="connsiteY557" fmla="*/ 571555 h 755236"/>
                <a:gd name="connsiteX558" fmla="*/ 594324 w 1591877"/>
                <a:gd name="connsiteY558" fmla="*/ 569541 h 755236"/>
                <a:gd name="connsiteX559" fmla="*/ 594628 w 1591877"/>
                <a:gd name="connsiteY559" fmla="*/ 567420 h 755236"/>
                <a:gd name="connsiteX560" fmla="*/ 594933 w 1591877"/>
                <a:gd name="connsiteY560" fmla="*/ 565194 h 755236"/>
                <a:gd name="connsiteX561" fmla="*/ 595234 w 1591877"/>
                <a:gd name="connsiteY561" fmla="*/ 562865 h 755236"/>
                <a:gd name="connsiteX562" fmla="*/ 595538 w 1591877"/>
                <a:gd name="connsiteY562" fmla="*/ 560432 h 755236"/>
                <a:gd name="connsiteX563" fmla="*/ 595839 w 1591877"/>
                <a:gd name="connsiteY563" fmla="*/ 557895 h 755236"/>
                <a:gd name="connsiteX564" fmla="*/ 596143 w 1591877"/>
                <a:gd name="connsiteY564" fmla="*/ 555257 h 755236"/>
                <a:gd name="connsiteX565" fmla="*/ 596448 w 1591877"/>
                <a:gd name="connsiteY565" fmla="*/ 552518 h 755236"/>
                <a:gd name="connsiteX566" fmla="*/ 596749 w 1591877"/>
                <a:gd name="connsiteY566" fmla="*/ 549682 h 755236"/>
                <a:gd name="connsiteX567" fmla="*/ 597053 w 1591877"/>
                <a:gd name="connsiteY567" fmla="*/ 546745 h 755236"/>
                <a:gd name="connsiteX568" fmla="*/ 597357 w 1591877"/>
                <a:gd name="connsiteY568" fmla="*/ 543713 h 755236"/>
                <a:gd name="connsiteX569" fmla="*/ 597658 w 1591877"/>
                <a:gd name="connsiteY569" fmla="*/ 540584 h 755236"/>
                <a:gd name="connsiteX570" fmla="*/ 597963 w 1591877"/>
                <a:gd name="connsiteY570" fmla="*/ 537361 h 755236"/>
                <a:gd name="connsiteX571" fmla="*/ 598267 w 1591877"/>
                <a:gd name="connsiteY571" fmla="*/ 534044 h 755236"/>
                <a:gd name="connsiteX572" fmla="*/ 598568 w 1591877"/>
                <a:gd name="connsiteY572" fmla="*/ 530636 h 755236"/>
                <a:gd name="connsiteX573" fmla="*/ 598872 w 1591877"/>
                <a:gd name="connsiteY573" fmla="*/ 527137 h 755236"/>
                <a:gd name="connsiteX574" fmla="*/ 599477 w 1591877"/>
                <a:gd name="connsiteY574" fmla="*/ 519880 h 755236"/>
                <a:gd name="connsiteX575" fmla="*/ 600086 w 1591877"/>
                <a:gd name="connsiteY575" fmla="*/ 512279 h 755236"/>
                <a:gd name="connsiteX576" fmla="*/ 600692 w 1591877"/>
                <a:gd name="connsiteY576" fmla="*/ 504352 h 755236"/>
                <a:gd name="connsiteX577" fmla="*/ 601297 w 1591877"/>
                <a:gd name="connsiteY577" fmla="*/ 496113 h 755236"/>
                <a:gd name="connsiteX578" fmla="*/ 601902 w 1591877"/>
                <a:gd name="connsiteY578" fmla="*/ 487579 h 755236"/>
                <a:gd name="connsiteX579" fmla="*/ 602511 w 1591877"/>
                <a:gd name="connsiteY579" fmla="*/ 478763 h 755236"/>
                <a:gd name="connsiteX580" fmla="*/ 603116 w 1591877"/>
                <a:gd name="connsiteY580" fmla="*/ 469684 h 755236"/>
                <a:gd name="connsiteX581" fmla="*/ 603721 w 1591877"/>
                <a:gd name="connsiteY581" fmla="*/ 460359 h 755236"/>
                <a:gd name="connsiteX582" fmla="*/ 604326 w 1591877"/>
                <a:gd name="connsiteY582" fmla="*/ 450808 h 755236"/>
                <a:gd name="connsiteX583" fmla="*/ 604935 w 1591877"/>
                <a:gd name="connsiteY583" fmla="*/ 441047 h 755236"/>
                <a:gd name="connsiteX584" fmla="*/ 605541 w 1591877"/>
                <a:gd name="connsiteY584" fmla="*/ 431099 h 755236"/>
                <a:gd name="connsiteX585" fmla="*/ 606755 w 1591877"/>
                <a:gd name="connsiteY585" fmla="*/ 410714 h 755236"/>
                <a:gd name="connsiteX586" fmla="*/ 607965 w 1591877"/>
                <a:gd name="connsiteY586" fmla="*/ 389821 h 755236"/>
                <a:gd name="connsiteX587" fmla="*/ 610390 w 1591877"/>
                <a:gd name="connsiteY587" fmla="*/ 347202 h 755236"/>
                <a:gd name="connsiteX588" fmla="*/ 611604 w 1591877"/>
                <a:gd name="connsiteY588" fmla="*/ 325837 h 755236"/>
                <a:gd name="connsiteX589" fmla="*/ 612818 w 1591877"/>
                <a:gd name="connsiteY589" fmla="*/ 304675 h 755236"/>
                <a:gd name="connsiteX590" fmla="*/ 614028 w 1591877"/>
                <a:gd name="connsiteY590" fmla="*/ 283905 h 755236"/>
                <a:gd name="connsiteX591" fmla="*/ 614633 w 1591877"/>
                <a:gd name="connsiteY591" fmla="*/ 273721 h 755236"/>
                <a:gd name="connsiteX592" fmla="*/ 615242 w 1591877"/>
                <a:gd name="connsiteY592" fmla="*/ 263705 h 755236"/>
                <a:gd name="connsiteX593" fmla="*/ 615847 w 1591877"/>
                <a:gd name="connsiteY593" fmla="*/ 253876 h 755236"/>
                <a:gd name="connsiteX594" fmla="*/ 616453 w 1591877"/>
                <a:gd name="connsiteY594" fmla="*/ 244258 h 755236"/>
                <a:gd name="connsiteX595" fmla="*/ 617061 w 1591877"/>
                <a:gd name="connsiteY595" fmla="*/ 234872 h 755236"/>
                <a:gd name="connsiteX596" fmla="*/ 617667 w 1591877"/>
                <a:gd name="connsiteY596" fmla="*/ 225741 h 755236"/>
                <a:gd name="connsiteX597" fmla="*/ 618191 w 1591877"/>
                <a:gd name="connsiteY597" fmla="*/ 218063 h 755236"/>
                <a:gd name="connsiteX598" fmla="*/ 618716 w 1591877"/>
                <a:gd name="connsiteY598" fmla="*/ 210605 h 755236"/>
                <a:gd name="connsiteX599" fmla="*/ 619240 w 1591877"/>
                <a:gd name="connsiteY599" fmla="*/ 203379 h 755236"/>
                <a:gd name="connsiteX600" fmla="*/ 619765 w 1591877"/>
                <a:gd name="connsiteY600" fmla="*/ 196399 h 755236"/>
                <a:gd name="connsiteX601" fmla="*/ 620289 w 1591877"/>
                <a:gd name="connsiteY601" fmla="*/ 189674 h 755236"/>
                <a:gd name="connsiteX602" fmla="*/ 620814 w 1591877"/>
                <a:gd name="connsiteY602" fmla="*/ 183219 h 755236"/>
                <a:gd name="connsiteX603" fmla="*/ 621338 w 1591877"/>
                <a:gd name="connsiteY603" fmla="*/ 177045 h 755236"/>
                <a:gd name="connsiteX604" fmla="*/ 621859 w 1591877"/>
                <a:gd name="connsiteY604" fmla="*/ 171161 h 755236"/>
                <a:gd name="connsiteX605" fmla="*/ 622387 w 1591877"/>
                <a:gd name="connsiteY605" fmla="*/ 165582 h 755236"/>
                <a:gd name="connsiteX606" fmla="*/ 622648 w 1591877"/>
                <a:gd name="connsiteY606" fmla="*/ 162911 h 755236"/>
                <a:gd name="connsiteX607" fmla="*/ 622908 w 1591877"/>
                <a:gd name="connsiteY607" fmla="*/ 160317 h 755236"/>
                <a:gd name="connsiteX608" fmla="*/ 623172 w 1591877"/>
                <a:gd name="connsiteY608" fmla="*/ 157805 h 755236"/>
                <a:gd name="connsiteX609" fmla="*/ 623433 w 1591877"/>
                <a:gd name="connsiteY609" fmla="*/ 155374 h 755236"/>
                <a:gd name="connsiteX610" fmla="*/ 623697 w 1591877"/>
                <a:gd name="connsiteY610" fmla="*/ 153027 h 755236"/>
                <a:gd name="connsiteX611" fmla="*/ 623957 w 1591877"/>
                <a:gd name="connsiteY611" fmla="*/ 150766 h 755236"/>
                <a:gd name="connsiteX612" fmla="*/ 624221 w 1591877"/>
                <a:gd name="connsiteY612" fmla="*/ 148589 h 755236"/>
                <a:gd name="connsiteX613" fmla="*/ 624482 w 1591877"/>
                <a:gd name="connsiteY613" fmla="*/ 146499 h 755236"/>
                <a:gd name="connsiteX614" fmla="*/ 624746 w 1591877"/>
                <a:gd name="connsiteY614" fmla="*/ 144496 h 755236"/>
                <a:gd name="connsiteX615" fmla="*/ 625006 w 1591877"/>
                <a:gd name="connsiteY615" fmla="*/ 142583 h 755236"/>
                <a:gd name="connsiteX616" fmla="*/ 625270 w 1591877"/>
                <a:gd name="connsiteY616" fmla="*/ 140759 h 755236"/>
                <a:gd name="connsiteX617" fmla="*/ 625531 w 1591877"/>
                <a:gd name="connsiteY617" fmla="*/ 139025 h 755236"/>
                <a:gd name="connsiteX618" fmla="*/ 625795 w 1591877"/>
                <a:gd name="connsiteY618" fmla="*/ 137383 h 755236"/>
                <a:gd name="connsiteX619" fmla="*/ 626055 w 1591877"/>
                <a:gd name="connsiteY619" fmla="*/ 135834 h 755236"/>
                <a:gd name="connsiteX620" fmla="*/ 626319 w 1591877"/>
                <a:gd name="connsiteY620" fmla="*/ 134378 h 755236"/>
                <a:gd name="connsiteX621" fmla="*/ 626580 w 1591877"/>
                <a:gd name="connsiteY621" fmla="*/ 133016 h 755236"/>
                <a:gd name="connsiteX622" fmla="*/ 626840 w 1591877"/>
                <a:gd name="connsiteY622" fmla="*/ 131749 h 755236"/>
                <a:gd name="connsiteX623" fmla="*/ 627104 w 1591877"/>
                <a:gd name="connsiteY623" fmla="*/ 130577 h 755236"/>
                <a:gd name="connsiteX624" fmla="*/ 627368 w 1591877"/>
                <a:gd name="connsiteY624" fmla="*/ 129503 h 755236"/>
                <a:gd name="connsiteX625" fmla="*/ 627629 w 1591877"/>
                <a:gd name="connsiteY625" fmla="*/ 128524 h 755236"/>
                <a:gd name="connsiteX626" fmla="*/ 627889 w 1591877"/>
                <a:gd name="connsiteY626" fmla="*/ 127644 h 755236"/>
                <a:gd name="connsiteX627" fmla="*/ 628153 w 1591877"/>
                <a:gd name="connsiteY627" fmla="*/ 126862 h 755236"/>
                <a:gd name="connsiteX628" fmla="*/ 628414 w 1591877"/>
                <a:gd name="connsiteY628" fmla="*/ 126179 h 755236"/>
                <a:gd name="connsiteX629" fmla="*/ 628678 w 1591877"/>
                <a:gd name="connsiteY629" fmla="*/ 125595 h 755236"/>
                <a:gd name="connsiteX630" fmla="*/ 628938 w 1591877"/>
                <a:gd name="connsiteY630" fmla="*/ 125110 h 755236"/>
                <a:gd name="connsiteX631" fmla="*/ 629070 w 1591877"/>
                <a:gd name="connsiteY631" fmla="*/ 124906 h 755236"/>
                <a:gd name="connsiteX632" fmla="*/ 629202 w 1591877"/>
                <a:gd name="connsiteY632" fmla="*/ 124726 h 755236"/>
                <a:gd name="connsiteX633" fmla="*/ 629331 w 1591877"/>
                <a:gd name="connsiteY633" fmla="*/ 124572 h 755236"/>
                <a:gd name="connsiteX634" fmla="*/ 629397 w 1591877"/>
                <a:gd name="connsiteY634" fmla="*/ 124505 h 755236"/>
                <a:gd name="connsiteX635" fmla="*/ 629463 w 1591877"/>
                <a:gd name="connsiteY635" fmla="*/ 124443 h 755236"/>
                <a:gd name="connsiteX636" fmla="*/ 629529 w 1591877"/>
                <a:gd name="connsiteY636" fmla="*/ 124388 h 755236"/>
                <a:gd name="connsiteX637" fmla="*/ 629595 w 1591877"/>
                <a:gd name="connsiteY637" fmla="*/ 124339 h 755236"/>
                <a:gd name="connsiteX638" fmla="*/ 629661 w 1591877"/>
                <a:gd name="connsiteY638" fmla="*/ 124297 h 755236"/>
                <a:gd name="connsiteX639" fmla="*/ 629727 w 1591877"/>
                <a:gd name="connsiteY639" fmla="*/ 124261 h 755236"/>
                <a:gd name="connsiteX640" fmla="*/ 629793 w 1591877"/>
                <a:gd name="connsiteY640" fmla="*/ 124231 h 755236"/>
                <a:gd name="connsiteX641" fmla="*/ 629855 w 1591877"/>
                <a:gd name="connsiteY641" fmla="*/ 124208 h 755236"/>
                <a:gd name="connsiteX642" fmla="*/ 629921 w 1591877"/>
                <a:gd name="connsiteY642" fmla="*/ 124191 h 755236"/>
                <a:gd name="connsiteX643" fmla="*/ 629987 w 1591877"/>
                <a:gd name="connsiteY643" fmla="*/ 124180 h 755236"/>
                <a:gd name="connsiteX644" fmla="*/ 630053 w 1591877"/>
                <a:gd name="connsiteY644" fmla="*/ 124175 h 755236"/>
                <a:gd name="connsiteX645" fmla="*/ 630119 w 1591877"/>
                <a:gd name="connsiteY645" fmla="*/ 124177 h 755236"/>
                <a:gd name="connsiteX646" fmla="*/ 630185 w 1591877"/>
                <a:gd name="connsiteY646" fmla="*/ 124186 h 755236"/>
                <a:gd name="connsiteX647" fmla="*/ 630251 w 1591877"/>
                <a:gd name="connsiteY647" fmla="*/ 124200 h 755236"/>
                <a:gd name="connsiteX648" fmla="*/ 630317 w 1591877"/>
                <a:gd name="connsiteY648" fmla="*/ 124221 h 755236"/>
                <a:gd name="connsiteX649" fmla="*/ 630380 w 1591877"/>
                <a:gd name="connsiteY649" fmla="*/ 124249 h 755236"/>
                <a:gd name="connsiteX650" fmla="*/ 630446 w 1591877"/>
                <a:gd name="connsiteY650" fmla="*/ 124283 h 755236"/>
                <a:gd name="connsiteX651" fmla="*/ 630512 w 1591877"/>
                <a:gd name="connsiteY651" fmla="*/ 124323 h 755236"/>
                <a:gd name="connsiteX652" fmla="*/ 630578 w 1591877"/>
                <a:gd name="connsiteY652" fmla="*/ 124369 h 755236"/>
                <a:gd name="connsiteX653" fmla="*/ 630644 w 1591877"/>
                <a:gd name="connsiteY653" fmla="*/ 124422 h 755236"/>
                <a:gd name="connsiteX654" fmla="*/ 630710 w 1591877"/>
                <a:gd name="connsiteY654" fmla="*/ 124482 h 755236"/>
                <a:gd name="connsiteX655" fmla="*/ 630776 w 1591877"/>
                <a:gd name="connsiteY655" fmla="*/ 124547 h 755236"/>
                <a:gd name="connsiteX656" fmla="*/ 630904 w 1591877"/>
                <a:gd name="connsiteY656" fmla="*/ 124698 h 755236"/>
                <a:gd name="connsiteX657" fmla="*/ 631036 w 1591877"/>
                <a:gd name="connsiteY657" fmla="*/ 124874 h 755236"/>
                <a:gd name="connsiteX658" fmla="*/ 631168 w 1591877"/>
                <a:gd name="connsiteY658" fmla="*/ 125076 h 755236"/>
                <a:gd name="connsiteX659" fmla="*/ 631297 w 1591877"/>
                <a:gd name="connsiteY659" fmla="*/ 125303 h 755236"/>
                <a:gd name="connsiteX660" fmla="*/ 631561 w 1591877"/>
                <a:gd name="connsiteY660" fmla="*/ 125835 h 755236"/>
                <a:gd name="connsiteX661" fmla="*/ 631825 w 1591877"/>
                <a:gd name="connsiteY661" fmla="*/ 126469 h 755236"/>
                <a:gd name="connsiteX662" fmla="*/ 632085 w 1591877"/>
                <a:gd name="connsiteY662" fmla="*/ 127205 h 755236"/>
                <a:gd name="connsiteX663" fmla="*/ 632346 w 1591877"/>
                <a:gd name="connsiteY663" fmla="*/ 128044 h 755236"/>
                <a:gd name="connsiteX664" fmla="*/ 632610 w 1591877"/>
                <a:gd name="connsiteY664" fmla="*/ 128985 h 755236"/>
                <a:gd name="connsiteX665" fmla="*/ 632870 w 1591877"/>
                <a:gd name="connsiteY665" fmla="*/ 130028 h 755236"/>
                <a:gd name="connsiteX666" fmla="*/ 633134 w 1591877"/>
                <a:gd name="connsiteY666" fmla="*/ 131173 h 755236"/>
                <a:gd name="connsiteX667" fmla="*/ 633395 w 1591877"/>
                <a:gd name="connsiteY667" fmla="*/ 132420 h 755236"/>
                <a:gd name="connsiteX668" fmla="*/ 633659 w 1591877"/>
                <a:gd name="connsiteY668" fmla="*/ 133769 h 755236"/>
                <a:gd name="connsiteX669" fmla="*/ 633919 w 1591877"/>
                <a:gd name="connsiteY669" fmla="*/ 135219 h 755236"/>
                <a:gd name="connsiteX670" fmla="*/ 634183 w 1591877"/>
                <a:gd name="connsiteY670" fmla="*/ 136770 h 755236"/>
                <a:gd name="connsiteX671" fmla="*/ 634444 w 1591877"/>
                <a:gd name="connsiteY671" fmla="*/ 138421 h 755236"/>
                <a:gd name="connsiteX672" fmla="*/ 634708 w 1591877"/>
                <a:gd name="connsiteY672" fmla="*/ 140173 h 755236"/>
                <a:gd name="connsiteX673" fmla="*/ 634968 w 1591877"/>
                <a:gd name="connsiteY673" fmla="*/ 142024 h 755236"/>
                <a:gd name="connsiteX674" fmla="*/ 635232 w 1591877"/>
                <a:gd name="connsiteY674" fmla="*/ 143975 h 755236"/>
                <a:gd name="connsiteX675" fmla="*/ 635493 w 1591877"/>
                <a:gd name="connsiteY675" fmla="*/ 146024 h 755236"/>
                <a:gd name="connsiteX676" fmla="*/ 635757 w 1591877"/>
                <a:gd name="connsiteY676" fmla="*/ 148171 h 755236"/>
                <a:gd name="connsiteX677" fmla="*/ 636017 w 1591877"/>
                <a:gd name="connsiteY677" fmla="*/ 150416 h 755236"/>
                <a:gd name="connsiteX678" fmla="*/ 636278 w 1591877"/>
                <a:gd name="connsiteY678" fmla="*/ 152756 h 755236"/>
                <a:gd name="connsiteX679" fmla="*/ 636542 w 1591877"/>
                <a:gd name="connsiteY679" fmla="*/ 155193 h 755236"/>
                <a:gd name="connsiteX680" fmla="*/ 636806 w 1591877"/>
                <a:gd name="connsiteY680" fmla="*/ 157728 h 755236"/>
                <a:gd name="connsiteX681" fmla="*/ 637066 w 1591877"/>
                <a:gd name="connsiteY681" fmla="*/ 160354 h 755236"/>
                <a:gd name="connsiteX682" fmla="*/ 637327 w 1591877"/>
                <a:gd name="connsiteY682" fmla="*/ 163076 h 755236"/>
                <a:gd name="connsiteX683" fmla="*/ 637591 w 1591877"/>
                <a:gd name="connsiteY683" fmla="*/ 165890 h 755236"/>
                <a:gd name="connsiteX684" fmla="*/ 637851 w 1591877"/>
                <a:gd name="connsiteY684" fmla="*/ 168796 h 755236"/>
                <a:gd name="connsiteX685" fmla="*/ 638115 w 1591877"/>
                <a:gd name="connsiteY685" fmla="*/ 171793 h 755236"/>
                <a:gd name="connsiteX686" fmla="*/ 638376 w 1591877"/>
                <a:gd name="connsiteY686" fmla="*/ 174880 h 755236"/>
                <a:gd name="connsiteX687" fmla="*/ 638640 w 1591877"/>
                <a:gd name="connsiteY687" fmla="*/ 178055 h 755236"/>
                <a:gd name="connsiteX688" fmla="*/ 638900 w 1591877"/>
                <a:gd name="connsiteY688" fmla="*/ 181321 h 755236"/>
                <a:gd name="connsiteX689" fmla="*/ 639164 w 1591877"/>
                <a:gd name="connsiteY689" fmla="*/ 184670 h 755236"/>
                <a:gd name="connsiteX690" fmla="*/ 639425 w 1591877"/>
                <a:gd name="connsiteY690" fmla="*/ 188107 h 755236"/>
                <a:gd name="connsiteX691" fmla="*/ 639689 w 1591877"/>
                <a:gd name="connsiteY691" fmla="*/ 191627 h 755236"/>
                <a:gd name="connsiteX692" fmla="*/ 639949 w 1591877"/>
                <a:gd name="connsiteY692" fmla="*/ 195232 h 755236"/>
                <a:gd name="connsiteX693" fmla="*/ 640213 w 1591877"/>
                <a:gd name="connsiteY693" fmla="*/ 198920 h 755236"/>
                <a:gd name="connsiteX694" fmla="*/ 640474 w 1591877"/>
                <a:gd name="connsiteY694" fmla="*/ 202687 h 755236"/>
                <a:gd name="connsiteX695" fmla="*/ 640738 w 1591877"/>
                <a:gd name="connsiteY695" fmla="*/ 206534 h 755236"/>
                <a:gd name="connsiteX696" fmla="*/ 641259 w 1591877"/>
                <a:gd name="connsiteY696" fmla="*/ 214461 h 755236"/>
                <a:gd name="connsiteX697" fmla="*/ 641783 w 1591877"/>
                <a:gd name="connsiteY697" fmla="*/ 222689 h 755236"/>
                <a:gd name="connsiteX698" fmla="*/ 642308 w 1591877"/>
                <a:gd name="connsiteY698" fmla="*/ 231208 h 755236"/>
                <a:gd name="connsiteX699" fmla="*/ 642832 w 1591877"/>
                <a:gd name="connsiteY699" fmla="*/ 240004 h 755236"/>
                <a:gd name="connsiteX700" fmla="*/ 643357 w 1591877"/>
                <a:gd name="connsiteY700" fmla="*/ 249065 h 755236"/>
                <a:gd name="connsiteX701" fmla="*/ 643881 w 1591877"/>
                <a:gd name="connsiteY701" fmla="*/ 258377 h 755236"/>
                <a:gd name="connsiteX702" fmla="*/ 644406 w 1591877"/>
                <a:gd name="connsiteY702" fmla="*/ 267928 h 755236"/>
                <a:gd name="connsiteX703" fmla="*/ 644930 w 1591877"/>
                <a:gd name="connsiteY703" fmla="*/ 277702 h 755236"/>
                <a:gd name="connsiteX704" fmla="*/ 645455 w 1591877"/>
                <a:gd name="connsiteY704" fmla="*/ 287686 h 755236"/>
                <a:gd name="connsiteX705" fmla="*/ 645979 w 1591877"/>
                <a:gd name="connsiteY705" fmla="*/ 297863 h 755236"/>
                <a:gd name="connsiteX706" fmla="*/ 646504 w 1591877"/>
                <a:gd name="connsiteY706" fmla="*/ 308218 h 755236"/>
                <a:gd name="connsiteX707" fmla="*/ 647028 w 1591877"/>
                <a:gd name="connsiteY707" fmla="*/ 318736 h 755236"/>
                <a:gd name="connsiteX708" fmla="*/ 648077 w 1591877"/>
                <a:gd name="connsiteY708" fmla="*/ 340198 h 755236"/>
                <a:gd name="connsiteX709" fmla="*/ 649126 w 1591877"/>
                <a:gd name="connsiteY709" fmla="*/ 362117 h 755236"/>
                <a:gd name="connsiteX710" fmla="*/ 650175 w 1591877"/>
                <a:gd name="connsiteY710" fmla="*/ 384356 h 755236"/>
                <a:gd name="connsiteX711" fmla="*/ 651225 w 1591877"/>
                <a:gd name="connsiteY711" fmla="*/ 406775 h 755236"/>
                <a:gd name="connsiteX712" fmla="*/ 652413 w 1591877"/>
                <a:gd name="connsiteY712" fmla="*/ 432255 h 755236"/>
                <a:gd name="connsiteX713" fmla="*/ 653601 w 1591877"/>
                <a:gd name="connsiteY713" fmla="*/ 457578 h 755236"/>
                <a:gd name="connsiteX714" fmla="*/ 654793 w 1591877"/>
                <a:gd name="connsiteY714" fmla="*/ 482532 h 755236"/>
                <a:gd name="connsiteX715" fmla="*/ 655388 w 1591877"/>
                <a:gd name="connsiteY715" fmla="*/ 494807 h 755236"/>
                <a:gd name="connsiteX716" fmla="*/ 655982 w 1591877"/>
                <a:gd name="connsiteY716" fmla="*/ 506909 h 755236"/>
                <a:gd name="connsiteX717" fmla="*/ 656576 w 1591877"/>
                <a:gd name="connsiteY717" fmla="*/ 518816 h 755236"/>
                <a:gd name="connsiteX718" fmla="*/ 657174 w 1591877"/>
                <a:gd name="connsiteY718" fmla="*/ 530504 h 755236"/>
                <a:gd name="connsiteX719" fmla="*/ 657768 w 1591877"/>
                <a:gd name="connsiteY719" fmla="*/ 541943 h 755236"/>
                <a:gd name="connsiteX720" fmla="*/ 658362 w 1591877"/>
                <a:gd name="connsiteY720" fmla="*/ 553113 h 755236"/>
                <a:gd name="connsiteX721" fmla="*/ 658956 w 1591877"/>
                <a:gd name="connsiteY721" fmla="*/ 563988 h 755236"/>
                <a:gd name="connsiteX722" fmla="*/ 659551 w 1591877"/>
                <a:gd name="connsiteY722" fmla="*/ 574541 h 755236"/>
                <a:gd name="connsiteX723" fmla="*/ 659851 w 1591877"/>
                <a:gd name="connsiteY723" fmla="*/ 579693 h 755236"/>
                <a:gd name="connsiteX724" fmla="*/ 660149 w 1591877"/>
                <a:gd name="connsiteY724" fmla="*/ 584755 h 755236"/>
                <a:gd name="connsiteX725" fmla="*/ 660446 w 1591877"/>
                <a:gd name="connsiteY725" fmla="*/ 589727 h 755236"/>
                <a:gd name="connsiteX726" fmla="*/ 660743 w 1591877"/>
                <a:gd name="connsiteY726" fmla="*/ 594604 h 755236"/>
                <a:gd name="connsiteX727" fmla="*/ 661040 w 1591877"/>
                <a:gd name="connsiteY727" fmla="*/ 599385 h 755236"/>
                <a:gd name="connsiteX728" fmla="*/ 661337 w 1591877"/>
                <a:gd name="connsiteY728" fmla="*/ 604068 h 755236"/>
                <a:gd name="connsiteX729" fmla="*/ 661634 w 1591877"/>
                <a:gd name="connsiteY729" fmla="*/ 608648 h 755236"/>
                <a:gd name="connsiteX730" fmla="*/ 661931 w 1591877"/>
                <a:gd name="connsiteY730" fmla="*/ 613122 h 755236"/>
                <a:gd name="connsiteX731" fmla="*/ 662228 w 1591877"/>
                <a:gd name="connsiteY731" fmla="*/ 617490 h 755236"/>
                <a:gd name="connsiteX732" fmla="*/ 662529 w 1591877"/>
                <a:gd name="connsiteY732" fmla="*/ 621751 h 755236"/>
                <a:gd name="connsiteX733" fmla="*/ 662826 w 1591877"/>
                <a:gd name="connsiteY733" fmla="*/ 625897 h 755236"/>
                <a:gd name="connsiteX734" fmla="*/ 663123 w 1591877"/>
                <a:gd name="connsiteY734" fmla="*/ 629931 h 755236"/>
                <a:gd name="connsiteX735" fmla="*/ 663420 w 1591877"/>
                <a:gd name="connsiteY735" fmla="*/ 633848 h 755236"/>
                <a:gd name="connsiteX736" fmla="*/ 663717 w 1591877"/>
                <a:gd name="connsiteY736" fmla="*/ 637644 h 755236"/>
                <a:gd name="connsiteX737" fmla="*/ 664015 w 1591877"/>
                <a:gd name="connsiteY737" fmla="*/ 641321 h 755236"/>
                <a:gd name="connsiteX738" fmla="*/ 664312 w 1591877"/>
                <a:gd name="connsiteY738" fmla="*/ 644875 h 755236"/>
                <a:gd name="connsiteX739" fmla="*/ 664609 w 1591877"/>
                <a:gd name="connsiteY739" fmla="*/ 648303 h 755236"/>
                <a:gd name="connsiteX740" fmla="*/ 664909 w 1591877"/>
                <a:gd name="connsiteY740" fmla="*/ 651604 h 755236"/>
                <a:gd name="connsiteX741" fmla="*/ 665207 w 1591877"/>
                <a:gd name="connsiteY741" fmla="*/ 654774 h 755236"/>
                <a:gd name="connsiteX742" fmla="*/ 665504 w 1591877"/>
                <a:gd name="connsiteY742" fmla="*/ 657813 h 755236"/>
                <a:gd name="connsiteX743" fmla="*/ 665801 w 1591877"/>
                <a:gd name="connsiteY743" fmla="*/ 660722 h 755236"/>
                <a:gd name="connsiteX744" fmla="*/ 666098 w 1591877"/>
                <a:gd name="connsiteY744" fmla="*/ 663494 h 755236"/>
                <a:gd name="connsiteX745" fmla="*/ 666395 w 1591877"/>
                <a:gd name="connsiteY745" fmla="*/ 666129 h 755236"/>
                <a:gd name="connsiteX746" fmla="*/ 666692 w 1591877"/>
                <a:gd name="connsiteY746" fmla="*/ 668626 h 755236"/>
                <a:gd name="connsiteX747" fmla="*/ 666989 w 1591877"/>
                <a:gd name="connsiteY747" fmla="*/ 670984 h 755236"/>
                <a:gd name="connsiteX748" fmla="*/ 667286 w 1591877"/>
                <a:gd name="connsiteY748" fmla="*/ 673200 h 755236"/>
                <a:gd name="connsiteX749" fmla="*/ 667587 w 1591877"/>
                <a:gd name="connsiteY749" fmla="*/ 675274 h 755236"/>
                <a:gd name="connsiteX750" fmla="*/ 667884 w 1591877"/>
                <a:gd name="connsiteY750" fmla="*/ 677202 h 755236"/>
                <a:gd name="connsiteX751" fmla="*/ 668181 w 1591877"/>
                <a:gd name="connsiteY751" fmla="*/ 678988 h 755236"/>
                <a:gd name="connsiteX752" fmla="*/ 668478 w 1591877"/>
                <a:gd name="connsiteY752" fmla="*/ 680626 h 755236"/>
                <a:gd name="connsiteX753" fmla="*/ 668775 w 1591877"/>
                <a:gd name="connsiteY753" fmla="*/ 682115 h 755236"/>
                <a:gd name="connsiteX754" fmla="*/ 669073 w 1591877"/>
                <a:gd name="connsiteY754" fmla="*/ 683456 h 755236"/>
                <a:gd name="connsiteX755" fmla="*/ 669370 w 1591877"/>
                <a:gd name="connsiteY755" fmla="*/ 684647 h 755236"/>
                <a:gd name="connsiteX756" fmla="*/ 669667 w 1591877"/>
                <a:gd name="connsiteY756" fmla="*/ 685686 h 755236"/>
                <a:gd name="connsiteX757" fmla="*/ 669964 w 1591877"/>
                <a:gd name="connsiteY757" fmla="*/ 686576 h 755236"/>
                <a:gd name="connsiteX758" fmla="*/ 670261 w 1591877"/>
                <a:gd name="connsiteY758" fmla="*/ 687311 h 755236"/>
                <a:gd name="connsiteX759" fmla="*/ 670411 w 1591877"/>
                <a:gd name="connsiteY759" fmla="*/ 687622 h 755236"/>
                <a:gd name="connsiteX760" fmla="*/ 670562 w 1591877"/>
                <a:gd name="connsiteY760" fmla="*/ 687895 h 755236"/>
                <a:gd name="connsiteX761" fmla="*/ 670708 w 1591877"/>
                <a:gd name="connsiteY761" fmla="*/ 688128 h 755236"/>
                <a:gd name="connsiteX762" fmla="*/ 670782 w 1591877"/>
                <a:gd name="connsiteY762" fmla="*/ 688232 h 755236"/>
                <a:gd name="connsiteX763" fmla="*/ 670859 w 1591877"/>
                <a:gd name="connsiteY763" fmla="*/ 688324 h 755236"/>
                <a:gd name="connsiteX764" fmla="*/ 670932 w 1591877"/>
                <a:gd name="connsiteY764" fmla="*/ 688408 h 755236"/>
                <a:gd name="connsiteX765" fmla="*/ 671006 w 1591877"/>
                <a:gd name="connsiteY765" fmla="*/ 688480 h 755236"/>
                <a:gd name="connsiteX766" fmla="*/ 671083 w 1591877"/>
                <a:gd name="connsiteY766" fmla="*/ 688544 h 755236"/>
                <a:gd name="connsiteX767" fmla="*/ 671156 w 1591877"/>
                <a:gd name="connsiteY767" fmla="*/ 688599 h 755236"/>
                <a:gd name="connsiteX768" fmla="*/ 671229 w 1591877"/>
                <a:gd name="connsiteY768" fmla="*/ 688643 h 755236"/>
                <a:gd name="connsiteX769" fmla="*/ 671303 w 1591877"/>
                <a:gd name="connsiteY769" fmla="*/ 688679 h 755236"/>
                <a:gd name="connsiteX770" fmla="*/ 671380 w 1591877"/>
                <a:gd name="connsiteY770" fmla="*/ 688703 h 755236"/>
                <a:gd name="connsiteX771" fmla="*/ 671453 w 1591877"/>
                <a:gd name="connsiteY771" fmla="*/ 688718 h 755236"/>
                <a:gd name="connsiteX772" fmla="*/ 671526 w 1591877"/>
                <a:gd name="connsiteY772" fmla="*/ 688725 h 755236"/>
                <a:gd name="connsiteX773" fmla="*/ 671603 w 1591877"/>
                <a:gd name="connsiteY773" fmla="*/ 688720 h 755236"/>
                <a:gd name="connsiteX774" fmla="*/ 671677 w 1591877"/>
                <a:gd name="connsiteY774" fmla="*/ 688707 h 755236"/>
                <a:gd name="connsiteX775" fmla="*/ 671750 w 1591877"/>
                <a:gd name="connsiteY775" fmla="*/ 688683 h 755236"/>
                <a:gd name="connsiteX776" fmla="*/ 671823 w 1591877"/>
                <a:gd name="connsiteY776" fmla="*/ 688650 h 755236"/>
                <a:gd name="connsiteX777" fmla="*/ 671901 w 1591877"/>
                <a:gd name="connsiteY777" fmla="*/ 688608 h 755236"/>
                <a:gd name="connsiteX778" fmla="*/ 671974 w 1591877"/>
                <a:gd name="connsiteY778" fmla="*/ 688555 h 755236"/>
                <a:gd name="connsiteX779" fmla="*/ 672047 w 1591877"/>
                <a:gd name="connsiteY779" fmla="*/ 688494 h 755236"/>
                <a:gd name="connsiteX780" fmla="*/ 672121 w 1591877"/>
                <a:gd name="connsiteY780" fmla="*/ 688421 h 755236"/>
                <a:gd name="connsiteX781" fmla="*/ 672198 w 1591877"/>
                <a:gd name="connsiteY781" fmla="*/ 688339 h 755236"/>
                <a:gd name="connsiteX782" fmla="*/ 672271 w 1591877"/>
                <a:gd name="connsiteY782" fmla="*/ 688247 h 755236"/>
                <a:gd name="connsiteX783" fmla="*/ 672344 w 1591877"/>
                <a:gd name="connsiteY783" fmla="*/ 688146 h 755236"/>
                <a:gd name="connsiteX784" fmla="*/ 672495 w 1591877"/>
                <a:gd name="connsiteY784" fmla="*/ 687914 h 755236"/>
                <a:gd name="connsiteX785" fmla="*/ 672642 w 1591877"/>
                <a:gd name="connsiteY785" fmla="*/ 687644 h 755236"/>
                <a:gd name="connsiteX786" fmla="*/ 672939 w 1591877"/>
                <a:gd name="connsiteY786" fmla="*/ 686988 h 755236"/>
                <a:gd name="connsiteX787" fmla="*/ 673239 w 1591877"/>
                <a:gd name="connsiteY787" fmla="*/ 686173 h 755236"/>
                <a:gd name="connsiteX788" fmla="*/ 673536 w 1591877"/>
                <a:gd name="connsiteY788" fmla="*/ 685204 h 755236"/>
                <a:gd name="connsiteX789" fmla="*/ 673834 w 1591877"/>
                <a:gd name="connsiteY789" fmla="*/ 684079 h 755236"/>
                <a:gd name="connsiteX790" fmla="*/ 674131 w 1591877"/>
                <a:gd name="connsiteY790" fmla="*/ 682797 h 755236"/>
                <a:gd name="connsiteX791" fmla="*/ 674428 w 1591877"/>
                <a:gd name="connsiteY791" fmla="*/ 681362 h 755236"/>
                <a:gd name="connsiteX792" fmla="*/ 674725 w 1591877"/>
                <a:gd name="connsiteY792" fmla="*/ 679772 h 755236"/>
                <a:gd name="connsiteX793" fmla="*/ 675022 w 1591877"/>
                <a:gd name="connsiteY793" fmla="*/ 678028 h 755236"/>
                <a:gd name="connsiteX794" fmla="*/ 675319 w 1591877"/>
                <a:gd name="connsiteY794" fmla="*/ 676130 h 755236"/>
                <a:gd name="connsiteX795" fmla="*/ 675620 w 1591877"/>
                <a:gd name="connsiteY795" fmla="*/ 674078 h 755236"/>
                <a:gd name="connsiteX796" fmla="*/ 675917 w 1591877"/>
                <a:gd name="connsiteY796" fmla="*/ 671876 h 755236"/>
                <a:gd name="connsiteX797" fmla="*/ 676214 w 1591877"/>
                <a:gd name="connsiteY797" fmla="*/ 669522 h 755236"/>
                <a:gd name="connsiteX798" fmla="*/ 676511 w 1591877"/>
                <a:gd name="connsiteY798" fmla="*/ 667017 h 755236"/>
                <a:gd name="connsiteX799" fmla="*/ 676808 w 1591877"/>
                <a:gd name="connsiteY799" fmla="*/ 664363 h 755236"/>
                <a:gd name="connsiteX800" fmla="*/ 677105 w 1591877"/>
                <a:gd name="connsiteY800" fmla="*/ 661560 h 755236"/>
                <a:gd name="connsiteX801" fmla="*/ 677402 w 1591877"/>
                <a:gd name="connsiteY801" fmla="*/ 658610 h 755236"/>
                <a:gd name="connsiteX802" fmla="*/ 677700 w 1591877"/>
                <a:gd name="connsiteY802" fmla="*/ 655514 h 755236"/>
                <a:gd name="connsiteX803" fmla="*/ 677997 w 1591877"/>
                <a:gd name="connsiteY803" fmla="*/ 652275 h 755236"/>
                <a:gd name="connsiteX804" fmla="*/ 678297 w 1591877"/>
                <a:gd name="connsiteY804" fmla="*/ 648891 h 755236"/>
                <a:gd name="connsiteX805" fmla="*/ 678594 w 1591877"/>
                <a:gd name="connsiteY805" fmla="*/ 645366 h 755236"/>
                <a:gd name="connsiteX806" fmla="*/ 678892 w 1591877"/>
                <a:gd name="connsiteY806" fmla="*/ 641700 h 755236"/>
                <a:gd name="connsiteX807" fmla="*/ 679189 w 1591877"/>
                <a:gd name="connsiteY807" fmla="*/ 637895 h 755236"/>
                <a:gd name="connsiteX808" fmla="*/ 679486 w 1591877"/>
                <a:gd name="connsiteY808" fmla="*/ 633954 h 755236"/>
                <a:gd name="connsiteX809" fmla="*/ 679783 w 1591877"/>
                <a:gd name="connsiteY809" fmla="*/ 629876 h 755236"/>
                <a:gd name="connsiteX810" fmla="*/ 680080 w 1591877"/>
                <a:gd name="connsiteY810" fmla="*/ 625664 h 755236"/>
                <a:gd name="connsiteX811" fmla="*/ 680377 w 1591877"/>
                <a:gd name="connsiteY811" fmla="*/ 621322 h 755236"/>
                <a:gd name="connsiteX812" fmla="*/ 680674 w 1591877"/>
                <a:gd name="connsiteY812" fmla="*/ 616850 h 755236"/>
                <a:gd name="connsiteX813" fmla="*/ 680971 w 1591877"/>
                <a:gd name="connsiteY813" fmla="*/ 612250 h 755236"/>
                <a:gd name="connsiteX814" fmla="*/ 681268 w 1591877"/>
                <a:gd name="connsiteY814" fmla="*/ 607525 h 755236"/>
                <a:gd name="connsiteX815" fmla="*/ 681569 w 1591877"/>
                <a:gd name="connsiteY815" fmla="*/ 602676 h 755236"/>
                <a:gd name="connsiteX816" fmla="*/ 681866 w 1591877"/>
                <a:gd name="connsiteY816" fmla="*/ 597707 h 755236"/>
                <a:gd name="connsiteX817" fmla="*/ 682163 w 1591877"/>
                <a:gd name="connsiteY817" fmla="*/ 592618 h 755236"/>
                <a:gd name="connsiteX818" fmla="*/ 682461 w 1591877"/>
                <a:gd name="connsiteY818" fmla="*/ 587413 h 755236"/>
                <a:gd name="connsiteX819" fmla="*/ 682758 w 1591877"/>
                <a:gd name="connsiteY819" fmla="*/ 582093 h 755236"/>
                <a:gd name="connsiteX820" fmla="*/ 683055 w 1591877"/>
                <a:gd name="connsiteY820" fmla="*/ 576664 h 755236"/>
                <a:gd name="connsiteX821" fmla="*/ 683352 w 1591877"/>
                <a:gd name="connsiteY821" fmla="*/ 571124 h 755236"/>
                <a:gd name="connsiteX822" fmla="*/ 683649 w 1591877"/>
                <a:gd name="connsiteY822" fmla="*/ 565478 h 755236"/>
                <a:gd name="connsiteX823" fmla="*/ 683950 w 1591877"/>
                <a:gd name="connsiteY823" fmla="*/ 559729 h 755236"/>
                <a:gd name="connsiteX824" fmla="*/ 684247 w 1591877"/>
                <a:gd name="connsiteY824" fmla="*/ 553879 h 755236"/>
                <a:gd name="connsiteX825" fmla="*/ 684544 w 1591877"/>
                <a:gd name="connsiteY825" fmla="*/ 547932 h 755236"/>
                <a:gd name="connsiteX826" fmla="*/ 684841 w 1591877"/>
                <a:gd name="connsiteY826" fmla="*/ 541888 h 755236"/>
                <a:gd name="connsiteX827" fmla="*/ 685138 w 1591877"/>
                <a:gd name="connsiteY827" fmla="*/ 535753 h 755236"/>
                <a:gd name="connsiteX828" fmla="*/ 685732 w 1591877"/>
                <a:gd name="connsiteY828" fmla="*/ 523216 h 755236"/>
                <a:gd name="connsiteX829" fmla="*/ 686326 w 1591877"/>
                <a:gd name="connsiteY829" fmla="*/ 510348 h 755236"/>
                <a:gd name="connsiteX830" fmla="*/ 686924 w 1591877"/>
                <a:gd name="connsiteY830" fmla="*/ 497170 h 755236"/>
                <a:gd name="connsiteX831" fmla="*/ 687519 w 1591877"/>
                <a:gd name="connsiteY831" fmla="*/ 483712 h 755236"/>
                <a:gd name="connsiteX832" fmla="*/ 688113 w 1591877"/>
                <a:gd name="connsiteY832" fmla="*/ 469999 h 755236"/>
                <a:gd name="connsiteX833" fmla="*/ 688707 w 1591877"/>
                <a:gd name="connsiteY833" fmla="*/ 456057 h 755236"/>
                <a:gd name="connsiteX834" fmla="*/ 689301 w 1591877"/>
                <a:gd name="connsiteY834" fmla="*/ 441917 h 755236"/>
                <a:gd name="connsiteX835" fmla="*/ 690376 w 1591877"/>
                <a:gd name="connsiteY835" fmla="*/ 416043 h 755236"/>
                <a:gd name="connsiteX836" fmla="*/ 691447 w 1591877"/>
                <a:gd name="connsiteY836" fmla="*/ 389779 h 755236"/>
                <a:gd name="connsiteX837" fmla="*/ 693589 w 1591877"/>
                <a:gd name="connsiteY837" fmla="*/ 336778 h 755236"/>
                <a:gd name="connsiteX838" fmla="*/ 694660 w 1591877"/>
                <a:gd name="connsiteY838" fmla="*/ 310389 h 755236"/>
                <a:gd name="connsiteX839" fmla="*/ 695731 w 1591877"/>
                <a:gd name="connsiteY839" fmla="*/ 284310 h 755236"/>
                <a:gd name="connsiteX840" fmla="*/ 696267 w 1591877"/>
                <a:gd name="connsiteY840" fmla="*/ 271440 h 755236"/>
                <a:gd name="connsiteX841" fmla="*/ 696802 w 1591877"/>
                <a:gd name="connsiteY841" fmla="*/ 258716 h 755236"/>
                <a:gd name="connsiteX842" fmla="*/ 697338 w 1591877"/>
                <a:gd name="connsiteY842" fmla="*/ 246154 h 755236"/>
                <a:gd name="connsiteX843" fmla="*/ 697873 w 1591877"/>
                <a:gd name="connsiteY843" fmla="*/ 233778 h 755236"/>
                <a:gd name="connsiteX844" fmla="*/ 698409 w 1591877"/>
                <a:gd name="connsiteY844" fmla="*/ 221610 h 755236"/>
                <a:gd name="connsiteX845" fmla="*/ 698944 w 1591877"/>
                <a:gd name="connsiteY845" fmla="*/ 209669 h 755236"/>
                <a:gd name="connsiteX846" fmla="*/ 699480 w 1591877"/>
                <a:gd name="connsiteY846" fmla="*/ 197975 h 755236"/>
                <a:gd name="connsiteX847" fmla="*/ 700015 w 1591877"/>
                <a:gd name="connsiteY847" fmla="*/ 186552 h 755236"/>
                <a:gd name="connsiteX848" fmla="*/ 700551 w 1591877"/>
                <a:gd name="connsiteY848" fmla="*/ 175415 h 755236"/>
                <a:gd name="connsiteX849" fmla="*/ 700818 w 1591877"/>
                <a:gd name="connsiteY849" fmla="*/ 169961 h 755236"/>
                <a:gd name="connsiteX850" fmla="*/ 701086 w 1591877"/>
                <a:gd name="connsiteY850" fmla="*/ 164586 h 755236"/>
                <a:gd name="connsiteX851" fmla="*/ 701354 w 1591877"/>
                <a:gd name="connsiteY851" fmla="*/ 159293 h 755236"/>
                <a:gd name="connsiteX852" fmla="*/ 701622 w 1591877"/>
                <a:gd name="connsiteY852" fmla="*/ 154084 h 755236"/>
                <a:gd name="connsiteX853" fmla="*/ 701889 w 1591877"/>
                <a:gd name="connsiteY853" fmla="*/ 148960 h 755236"/>
                <a:gd name="connsiteX854" fmla="*/ 702157 w 1591877"/>
                <a:gd name="connsiteY854" fmla="*/ 143925 h 755236"/>
                <a:gd name="connsiteX855" fmla="*/ 702425 w 1591877"/>
                <a:gd name="connsiteY855" fmla="*/ 138981 h 755236"/>
                <a:gd name="connsiteX856" fmla="*/ 702693 w 1591877"/>
                <a:gd name="connsiteY856" fmla="*/ 134129 h 755236"/>
                <a:gd name="connsiteX857" fmla="*/ 702961 w 1591877"/>
                <a:gd name="connsiteY857" fmla="*/ 129373 h 755236"/>
                <a:gd name="connsiteX858" fmla="*/ 703228 w 1591877"/>
                <a:gd name="connsiteY858" fmla="*/ 124713 h 755236"/>
                <a:gd name="connsiteX859" fmla="*/ 703496 w 1591877"/>
                <a:gd name="connsiteY859" fmla="*/ 120153 h 755236"/>
                <a:gd name="connsiteX860" fmla="*/ 703764 w 1591877"/>
                <a:gd name="connsiteY860" fmla="*/ 115693 h 755236"/>
                <a:gd name="connsiteX861" fmla="*/ 704032 w 1591877"/>
                <a:gd name="connsiteY861" fmla="*/ 111337 h 755236"/>
                <a:gd name="connsiteX862" fmla="*/ 704299 w 1591877"/>
                <a:gd name="connsiteY862" fmla="*/ 107086 h 755236"/>
                <a:gd name="connsiteX863" fmla="*/ 704567 w 1591877"/>
                <a:gd name="connsiteY863" fmla="*/ 102942 h 755236"/>
                <a:gd name="connsiteX864" fmla="*/ 704835 w 1591877"/>
                <a:gd name="connsiteY864" fmla="*/ 98906 h 755236"/>
                <a:gd name="connsiteX865" fmla="*/ 705103 w 1591877"/>
                <a:gd name="connsiteY865" fmla="*/ 94981 h 755236"/>
                <a:gd name="connsiteX866" fmla="*/ 705370 w 1591877"/>
                <a:gd name="connsiteY866" fmla="*/ 91169 h 755236"/>
                <a:gd name="connsiteX867" fmla="*/ 705638 w 1591877"/>
                <a:gd name="connsiteY867" fmla="*/ 87471 h 755236"/>
                <a:gd name="connsiteX868" fmla="*/ 705906 w 1591877"/>
                <a:gd name="connsiteY868" fmla="*/ 83889 h 755236"/>
                <a:gd name="connsiteX869" fmla="*/ 706174 w 1591877"/>
                <a:gd name="connsiteY869" fmla="*/ 80424 h 755236"/>
                <a:gd name="connsiteX870" fmla="*/ 706441 w 1591877"/>
                <a:gd name="connsiteY870" fmla="*/ 77078 h 755236"/>
                <a:gd name="connsiteX871" fmla="*/ 706709 w 1591877"/>
                <a:gd name="connsiteY871" fmla="*/ 73853 h 755236"/>
                <a:gd name="connsiteX872" fmla="*/ 706977 w 1591877"/>
                <a:gd name="connsiteY872" fmla="*/ 70750 h 755236"/>
                <a:gd name="connsiteX873" fmla="*/ 707245 w 1591877"/>
                <a:gd name="connsiteY873" fmla="*/ 67771 h 755236"/>
                <a:gd name="connsiteX874" fmla="*/ 707512 w 1591877"/>
                <a:gd name="connsiteY874" fmla="*/ 64917 h 755236"/>
                <a:gd name="connsiteX875" fmla="*/ 707780 w 1591877"/>
                <a:gd name="connsiteY875" fmla="*/ 62189 h 755236"/>
                <a:gd name="connsiteX876" fmla="*/ 708048 w 1591877"/>
                <a:gd name="connsiteY876" fmla="*/ 59589 h 755236"/>
                <a:gd name="connsiteX877" fmla="*/ 708316 w 1591877"/>
                <a:gd name="connsiteY877" fmla="*/ 57117 h 755236"/>
                <a:gd name="connsiteX878" fmla="*/ 708583 w 1591877"/>
                <a:gd name="connsiteY878" fmla="*/ 54776 h 755236"/>
                <a:gd name="connsiteX879" fmla="*/ 708851 w 1591877"/>
                <a:gd name="connsiteY879" fmla="*/ 52566 h 755236"/>
                <a:gd name="connsiteX880" fmla="*/ 709119 w 1591877"/>
                <a:gd name="connsiteY880" fmla="*/ 50488 h 755236"/>
                <a:gd name="connsiteX881" fmla="*/ 709387 w 1591877"/>
                <a:gd name="connsiteY881" fmla="*/ 48544 h 755236"/>
                <a:gd name="connsiteX882" fmla="*/ 709655 w 1591877"/>
                <a:gd name="connsiteY882" fmla="*/ 46734 h 755236"/>
                <a:gd name="connsiteX883" fmla="*/ 709922 w 1591877"/>
                <a:gd name="connsiteY883" fmla="*/ 45059 h 755236"/>
                <a:gd name="connsiteX884" fmla="*/ 710190 w 1591877"/>
                <a:gd name="connsiteY884" fmla="*/ 43521 h 755236"/>
                <a:gd name="connsiteX885" fmla="*/ 710458 w 1591877"/>
                <a:gd name="connsiteY885" fmla="*/ 42119 h 755236"/>
                <a:gd name="connsiteX886" fmla="*/ 710726 w 1591877"/>
                <a:gd name="connsiteY886" fmla="*/ 40855 h 755236"/>
                <a:gd name="connsiteX887" fmla="*/ 710993 w 1591877"/>
                <a:gd name="connsiteY887" fmla="*/ 39729 h 755236"/>
                <a:gd name="connsiteX888" fmla="*/ 711261 w 1591877"/>
                <a:gd name="connsiteY888" fmla="*/ 38743 h 755236"/>
                <a:gd name="connsiteX889" fmla="*/ 711529 w 1591877"/>
                <a:gd name="connsiteY889" fmla="*/ 37896 h 755236"/>
                <a:gd name="connsiteX890" fmla="*/ 711797 w 1591877"/>
                <a:gd name="connsiteY890" fmla="*/ 37189 h 755236"/>
                <a:gd name="connsiteX891" fmla="*/ 712064 w 1591877"/>
                <a:gd name="connsiteY891" fmla="*/ 36623 h 755236"/>
                <a:gd name="connsiteX892" fmla="*/ 712200 w 1591877"/>
                <a:gd name="connsiteY892" fmla="*/ 36393 h 755236"/>
                <a:gd name="connsiteX893" fmla="*/ 712332 w 1591877"/>
                <a:gd name="connsiteY893" fmla="*/ 36198 h 755236"/>
                <a:gd name="connsiteX894" fmla="*/ 712402 w 1591877"/>
                <a:gd name="connsiteY894" fmla="*/ 36114 h 755236"/>
                <a:gd name="connsiteX895" fmla="*/ 712468 w 1591877"/>
                <a:gd name="connsiteY895" fmla="*/ 36039 h 755236"/>
                <a:gd name="connsiteX896" fmla="*/ 712534 w 1591877"/>
                <a:gd name="connsiteY896" fmla="*/ 35972 h 755236"/>
                <a:gd name="connsiteX897" fmla="*/ 712600 w 1591877"/>
                <a:gd name="connsiteY897" fmla="*/ 35914 h 755236"/>
                <a:gd name="connsiteX898" fmla="*/ 712669 w 1591877"/>
                <a:gd name="connsiteY898" fmla="*/ 35866 h 755236"/>
                <a:gd name="connsiteX899" fmla="*/ 712736 w 1591877"/>
                <a:gd name="connsiteY899" fmla="*/ 35826 h 755236"/>
                <a:gd name="connsiteX900" fmla="*/ 712802 w 1591877"/>
                <a:gd name="connsiteY900" fmla="*/ 35795 h 755236"/>
                <a:gd name="connsiteX901" fmla="*/ 712868 w 1591877"/>
                <a:gd name="connsiteY901" fmla="*/ 35773 h 755236"/>
                <a:gd name="connsiteX902" fmla="*/ 712937 w 1591877"/>
                <a:gd name="connsiteY902" fmla="*/ 35759 h 755236"/>
                <a:gd name="connsiteX903" fmla="*/ 713003 w 1591877"/>
                <a:gd name="connsiteY903" fmla="*/ 35755 h 755236"/>
                <a:gd name="connsiteX904" fmla="*/ 713069 w 1591877"/>
                <a:gd name="connsiteY904" fmla="*/ 35759 h 755236"/>
                <a:gd name="connsiteX905" fmla="*/ 713135 w 1591877"/>
                <a:gd name="connsiteY905" fmla="*/ 35773 h 755236"/>
                <a:gd name="connsiteX906" fmla="*/ 713205 w 1591877"/>
                <a:gd name="connsiteY906" fmla="*/ 35795 h 755236"/>
                <a:gd name="connsiteX907" fmla="*/ 713271 w 1591877"/>
                <a:gd name="connsiteY907" fmla="*/ 35826 h 755236"/>
                <a:gd name="connsiteX908" fmla="*/ 713337 w 1591877"/>
                <a:gd name="connsiteY908" fmla="*/ 35866 h 755236"/>
                <a:gd name="connsiteX909" fmla="*/ 713403 w 1591877"/>
                <a:gd name="connsiteY909" fmla="*/ 35915 h 755236"/>
                <a:gd name="connsiteX910" fmla="*/ 713473 w 1591877"/>
                <a:gd name="connsiteY910" fmla="*/ 35973 h 755236"/>
                <a:gd name="connsiteX911" fmla="*/ 713539 w 1591877"/>
                <a:gd name="connsiteY911" fmla="*/ 36039 h 755236"/>
                <a:gd name="connsiteX912" fmla="*/ 713605 w 1591877"/>
                <a:gd name="connsiteY912" fmla="*/ 36115 h 755236"/>
                <a:gd name="connsiteX913" fmla="*/ 713671 w 1591877"/>
                <a:gd name="connsiteY913" fmla="*/ 36199 h 755236"/>
                <a:gd name="connsiteX914" fmla="*/ 713807 w 1591877"/>
                <a:gd name="connsiteY914" fmla="*/ 36395 h 755236"/>
                <a:gd name="connsiteX915" fmla="*/ 713939 w 1591877"/>
                <a:gd name="connsiteY915" fmla="*/ 36626 h 755236"/>
                <a:gd name="connsiteX916" fmla="*/ 714206 w 1591877"/>
                <a:gd name="connsiteY916" fmla="*/ 37195 h 755236"/>
                <a:gd name="connsiteX917" fmla="*/ 714474 w 1591877"/>
                <a:gd name="connsiteY917" fmla="*/ 37906 h 755236"/>
                <a:gd name="connsiteX918" fmla="*/ 714742 w 1591877"/>
                <a:gd name="connsiteY918" fmla="*/ 38760 h 755236"/>
                <a:gd name="connsiteX919" fmla="*/ 715010 w 1591877"/>
                <a:gd name="connsiteY919" fmla="*/ 39755 h 755236"/>
                <a:gd name="connsiteX920" fmla="*/ 715277 w 1591877"/>
                <a:gd name="connsiteY920" fmla="*/ 40892 h 755236"/>
                <a:gd name="connsiteX921" fmla="*/ 715545 w 1591877"/>
                <a:gd name="connsiteY921" fmla="*/ 42171 h 755236"/>
                <a:gd name="connsiteX922" fmla="*/ 715813 w 1591877"/>
                <a:gd name="connsiteY922" fmla="*/ 43590 h 755236"/>
                <a:gd name="connsiteX923" fmla="*/ 716081 w 1591877"/>
                <a:gd name="connsiteY923" fmla="*/ 45150 h 755236"/>
                <a:gd name="connsiteX924" fmla="*/ 716352 w 1591877"/>
                <a:gd name="connsiteY924" fmla="*/ 46850 h 755236"/>
                <a:gd name="connsiteX925" fmla="*/ 716620 w 1591877"/>
                <a:gd name="connsiteY925" fmla="*/ 48690 h 755236"/>
                <a:gd name="connsiteX926" fmla="*/ 716888 w 1591877"/>
                <a:gd name="connsiteY926" fmla="*/ 50669 h 755236"/>
                <a:gd name="connsiteX927" fmla="*/ 717155 w 1591877"/>
                <a:gd name="connsiteY927" fmla="*/ 52787 h 755236"/>
                <a:gd name="connsiteX928" fmla="*/ 717423 w 1591877"/>
                <a:gd name="connsiteY928" fmla="*/ 55042 h 755236"/>
                <a:gd name="connsiteX929" fmla="*/ 717691 w 1591877"/>
                <a:gd name="connsiteY929" fmla="*/ 57434 h 755236"/>
                <a:gd name="connsiteX930" fmla="*/ 717959 w 1591877"/>
                <a:gd name="connsiteY930" fmla="*/ 59962 h 755236"/>
                <a:gd name="connsiteX931" fmla="*/ 718226 w 1591877"/>
                <a:gd name="connsiteY931" fmla="*/ 62625 h 755236"/>
                <a:gd name="connsiteX932" fmla="*/ 718494 w 1591877"/>
                <a:gd name="connsiteY932" fmla="*/ 65422 h 755236"/>
                <a:gd name="connsiteX933" fmla="*/ 718762 w 1591877"/>
                <a:gd name="connsiteY933" fmla="*/ 68353 h 755236"/>
                <a:gd name="connsiteX934" fmla="*/ 719030 w 1591877"/>
                <a:gd name="connsiteY934" fmla="*/ 71416 h 755236"/>
                <a:gd name="connsiteX935" fmla="*/ 719297 w 1591877"/>
                <a:gd name="connsiteY935" fmla="*/ 74610 h 755236"/>
                <a:gd name="connsiteX936" fmla="*/ 719565 w 1591877"/>
                <a:gd name="connsiteY936" fmla="*/ 77933 h 755236"/>
                <a:gd name="connsiteX937" fmla="*/ 719833 w 1591877"/>
                <a:gd name="connsiteY937" fmla="*/ 81386 h 755236"/>
                <a:gd name="connsiteX938" fmla="*/ 720101 w 1591877"/>
                <a:gd name="connsiteY938" fmla="*/ 84966 h 755236"/>
                <a:gd name="connsiteX939" fmla="*/ 720368 w 1591877"/>
                <a:gd name="connsiteY939" fmla="*/ 88672 h 755236"/>
                <a:gd name="connsiteX940" fmla="*/ 720636 w 1591877"/>
                <a:gd name="connsiteY940" fmla="*/ 92502 h 755236"/>
                <a:gd name="connsiteX941" fmla="*/ 720904 w 1591877"/>
                <a:gd name="connsiteY941" fmla="*/ 96456 h 755236"/>
                <a:gd name="connsiteX942" fmla="*/ 721172 w 1591877"/>
                <a:gd name="connsiteY942" fmla="*/ 100531 h 755236"/>
                <a:gd name="connsiteX943" fmla="*/ 721439 w 1591877"/>
                <a:gd name="connsiteY943" fmla="*/ 104727 h 755236"/>
                <a:gd name="connsiteX944" fmla="*/ 721707 w 1591877"/>
                <a:gd name="connsiteY944" fmla="*/ 109041 h 755236"/>
                <a:gd name="connsiteX945" fmla="*/ 721975 w 1591877"/>
                <a:gd name="connsiteY945" fmla="*/ 113473 h 755236"/>
                <a:gd name="connsiteX946" fmla="*/ 722243 w 1591877"/>
                <a:gd name="connsiteY946" fmla="*/ 118019 h 755236"/>
                <a:gd name="connsiteX947" fmla="*/ 722510 w 1591877"/>
                <a:gd name="connsiteY947" fmla="*/ 122679 h 755236"/>
                <a:gd name="connsiteX948" fmla="*/ 722778 w 1591877"/>
                <a:gd name="connsiteY948" fmla="*/ 127450 h 755236"/>
                <a:gd name="connsiteX949" fmla="*/ 723046 w 1591877"/>
                <a:gd name="connsiteY949" fmla="*/ 132331 h 755236"/>
                <a:gd name="connsiteX950" fmla="*/ 723314 w 1591877"/>
                <a:gd name="connsiteY950" fmla="*/ 137321 h 755236"/>
                <a:gd name="connsiteX951" fmla="*/ 723582 w 1591877"/>
                <a:gd name="connsiteY951" fmla="*/ 142416 h 755236"/>
                <a:gd name="connsiteX952" fmla="*/ 723860 w 1591877"/>
                <a:gd name="connsiteY952" fmla="*/ 147855 h 755236"/>
                <a:gd name="connsiteX953" fmla="*/ 724139 w 1591877"/>
                <a:gd name="connsiteY953" fmla="*/ 153405 h 755236"/>
                <a:gd name="connsiteX954" fmla="*/ 724422 w 1591877"/>
                <a:gd name="connsiteY954" fmla="*/ 159064 h 755236"/>
                <a:gd name="connsiteX955" fmla="*/ 724700 w 1591877"/>
                <a:gd name="connsiteY955" fmla="*/ 164831 h 755236"/>
                <a:gd name="connsiteX956" fmla="*/ 724979 w 1591877"/>
                <a:gd name="connsiteY956" fmla="*/ 170701 h 755236"/>
                <a:gd name="connsiteX957" fmla="*/ 725261 w 1591877"/>
                <a:gd name="connsiteY957" fmla="*/ 176672 h 755236"/>
                <a:gd name="connsiteX958" fmla="*/ 725540 w 1591877"/>
                <a:gd name="connsiteY958" fmla="*/ 182743 h 755236"/>
                <a:gd name="connsiteX959" fmla="*/ 725823 w 1591877"/>
                <a:gd name="connsiteY959" fmla="*/ 188908 h 755236"/>
                <a:gd name="connsiteX960" fmla="*/ 726101 w 1591877"/>
                <a:gd name="connsiteY960" fmla="*/ 195168 h 755236"/>
                <a:gd name="connsiteX961" fmla="*/ 726380 w 1591877"/>
                <a:gd name="connsiteY961" fmla="*/ 201520 h 755236"/>
                <a:gd name="connsiteX962" fmla="*/ 726659 w 1591877"/>
                <a:gd name="connsiteY962" fmla="*/ 207959 h 755236"/>
                <a:gd name="connsiteX963" fmla="*/ 726941 w 1591877"/>
                <a:gd name="connsiteY963" fmla="*/ 214483 h 755236"/>
                <a:gd name="connsiteX964" fmla="*/ 727503 w 1591877"/>
                <a:gd name="connsiteY964" fmla="*/ 227775 h 755236"/>
                <a:gd name="connsiteX965" fmla="*/ 728060 w 1591877"/>
                <a:gd name="connsiteY965" fmla="*/ 241376 h 755236"/>
                <a:gd name="connsiteX966" fmla="*/ 728621 w 1591877"/>
                <a:gd name="connsiteY966" fmla="*/ 255257 h 755236"/>
                <a:gd name="connsiteX967" fmla="*/ 729182 w 1591877"/>
                <a:gd name="connsiteY967" fmla="*/ 269395 h 755236"/>
                <a:gd name="connsiteX968" fmla="*/ 729740 w 1591877"/>
                <a:gd name="connsiteY968" fmla="*/ 283766 h 755236"/>
                <a:gd name="connsiteX969" fmla="*/ 730301 w 1591877"/>
                <a:gd name="connsiteY969" fmla="*/ 298345 h 755236"/>
                <a:gd name="connsiteX970" fmla="*/ 730862 w 1591877"/>
                <a:gd name="connsiteY970" fmla="*/ 313104 h 755236"/>
                <a:gd name="connsiteX971" fmla="*/ 731420 w 1591877"/>
                <a:gd name="connsiteY971" fmla="*/ 328019 h 755236"/>
                <a:gd name="connsiteX972" fmla="*/ 732542 w 1591877"/>
                <a:gd name="connsiteY972" fmla="*/ 358204 h 755236"/>
                <a:gd name="connsiteX973" fmla="*/ 734783 w 1591877"/>
                <a:gd name="connsiteY973" fmla="*/ 419238 h 755236"/>
                <a:gd name="connsiteX974" fmla="*/ 735902 w 1591877"/>
                <a:gd name="connsiteY974" fmla="*/ 449645 h 755236"/>
                <a:gd name="connsiteX975" fmla="*/ 737021 w 1591877"/>
                <a:gd name="connsiteY975" fmla="*/ 479687 h 755236"/>
                <a:gd name="connsiteX976" fmla="*/ 737582 w 1591877"/>
                <a:gd name="connsiteY976" fmla="*/ 494501 h 755236"/>
                <a:gd name="connsiteX977" fmla="*/ 738143 w 1591877"/>
                <a:gd name="connsiteY977" fmla="*/ 509142 h 755236"/>
                <a:gd name="connsiteX978" fmla="*/ 738701 w 1591877"/>
                <a:gd name="connsiteY978" fmla="*/ 523581 h 755236"/>
                <a:gd name="connsiteX979" fmla="*/ 739262 w 1591877"/>
                <a:gd name="connsiteY979" fmla="*/ 537794 h 755236"/>
                <a:gd name="connsiteX980" fmla="*/ 739823 w 1591877"/>
                <a:gd name="connsiteY980" fmla="*/ 551752 h 755236"/>
                <a:gd name="connsiteX981" fmla="*/ 740381 w 1591877"/>
                <a:gd name="connsiteY981" fmla="*/ 565432 h 755236"/>
                <a:gd name="connsiteX982" fmla="*/ 740942 w 1591877"/>
                <a:gd name="connsiteY982" fmla="*/ 578808 h 755236"/>
                <a:gd name="connsiteX983" fmla="*/ 741221 w 1591877"/>
                <a:gd name="connsiteY983" fmla="*/ 585374 h 755236"/>
                <a:gd name="connsiteX984" fmla="*/ 741503 w 1591877"/>
                <a:gd name="connsiteY984" fmla="*/ 591856 h 755236"/>
                <a:gd name="connsiteX985" fmla="*/ 741782 w 1591877"/>
                <a:gd name="connsiteY985" fmla="*/ 598248 h 755236"/>
                <a:gd name="connsiteX986" fmla="*/ 742061 w 1591877"/>
                <a:gd name="connsiteY986" fmla="*/ 604550 h 755236"/>
                <a:gd name="connsiteX987" fmla="*/ 742343 w 1591877"/>
                <a:gd name="connsiteY987" fmla="*/ 610757 h 755236"/>
                <a:gd name="connsiteX988" fmla="*/ 742622 w 1591877"/>
                <a:gd name="connsiteY988" fmla="*/ 616865 h 755236"/>
                <a:gd name="connsiteX989" fmla="*/ 742901 w 1591877"/>
                <a:gd name="connsiteY989" fmla="*/ 622876 h 755236"/>
                <a:gd name="connsiteX990" fmla="*/ 743183 w 1591877"/>
                <a:gd name="connsiteY990" fmla="*/ 628784 h 755236"/>
                <a:gd name="connsiteX991" fmla="*/ 743462 w 1591877"/>
                <a:gd name="connsiteY991" fmla="*/ 634583 h 755236"/>
                <a:gd name="connsiteX992" fmla="*/ 743744 w 1591877"/>
                <a:gd name="connsiteY992" fmla="*/ 640277 h 755236"/>
                <a:gd name="connsiteX993" fmla="*/ 744023 w 1591877"/>
                <a:gd name="connsiteY993" fmla="*/ 645859 h 755236"/>
                <a:gd name="connsiteX994" fmla="*/ 744302 w 1591877"/>
                <a:gd name="connsiteY994" fmla="*/ 651328 h 755236"/>
                <a:gd name="connsiteX995" fmla="*/ 744584 w 1591877"/>
                <a:gd name="connsiteY995" fmla="*/ 656681 h 755236"/>
                <a:gd name="connsiteX996" fmla="*/ 744863 w 1591877"/>
                <a:gd name="connsiteY996" fmla="*/ 661915 h 755236"/>
                <a:gd name="connsiteX997" fmla="*/ 745142 w 1591877"/>
                <a:gd name="connsiteY997" fmla="*/ 667030 h 755236"/>
                <a:gd name="connsiteX998" fmla="*/ 745424 w 1591877"/>
                <a:gd name="connsiteY998" fmla="*/ 672019 h 755236"/>
                <a:gd name="connsiteX999" fmla="*/ 745703 w 1591877"/>
                <a:gd name="connsiteY999" fmla="*/ 676883 h 755236"/>
                <a:gd name="connsiteX1000" fmla="*/ 745982 w 1591877"/>
                <a:gd name="connsiteY1000" fmla="*/ 681617 h 755236"/>
                <a:gd name="connsiteX1001" fmla="*/ 746264 w 1591877"/>
                <a:gd name="connsiteY1001" fmla="*/ 686224 h 755236"/>
                <a:gd name="connsiteX1002" fmla="*/ 746543 w 1591877"/>
                <a:gd name="connsiteY1002" fmla="*/ 690695 h 755236"/>
                <a:gd name="connsiteX1003" fmla="*/ 746822 w 1591877"/>
                <a:gd name="connsiteY1003" fmla="*/ 695033 h 755236"/>
                <a:gd name="connsiteX1004" fmla="*/ 747104 w 1591877"/>
                <a:gd name="connsiteY1004" fmla="*/ 699234 h 755236"/>
                <a:gd name="connsiteX1005" fmla="*/ 747383 w 1591877"/>
                <a:gd name="connsiteY1005" fmla="*/ 703297 h 755236"/>
                <a:gd name="connsiteX1006" fmla="*/ 747661 w 1591877"/>
                <a:gd name="connsiteY1006" fmla="*/ 707218 h 755236"/>
                <a:gd name="connsiteX1007" fmla="*/ 747944 w 1591877"/>
                <a:gd name="connsiteY1007" fmla="*/ 710999 h 755236"/>
                <a:gd name="connsiteX1008" fmla="*/ 748223 w 1591877"/>
                <a:gd name="connsiteY1008" fmla="*/ 714632 h 755236"/>
                <a:gd name="connsiteX1009" fmla="*/ 748501 w 1591877"/>
                <a:gd name="connsiteY1009" fmla="*/ 718122 h 755236"/>
                <a:gd name="connsiteX1010" fmla="*/ 748784 w 1591877"/>
                <a:gd name="connsiteY1010" fmla="*/ 721462 h 755236"/>
                <a:gd name="connsiteX1011" fmla="*/ 749063 w 1591877"/>
                <a:gd name="connsiteY1011" fmla="*/ 724652 h 755236"/>
                <a:gd name="connsiteX1012" fmla="*/ 749341 w 1591877"/>
                <a:gd name="connsiteY1012" fmla="*/ 727693 h 755236"/>
                <a:gd name="connsiteX1013" fmla="*/ 749624 w 1591877"/>
                <a:gd name="connsiteY1013" fmla="*/ 730580 h 755236"/>
                <a:gd name="connsiteX1014" fmla="*/ 749903 w 1591877"/>
                <a:gd name="connsiteY1014" fmla="*/ 733312 h 755236"/>
                <a:gd name="connsiteX1015" fmla="*/ 750185 w 1591877"/>
                <a:gd name="connsiteY1015" fmla="*/ 735891 h 755236"/>
                <a:gd name="connsiteX1016" fmla="*/ 750464 w 1591877"/>
                <a:gd name="connsiteY1016" fmla="*/ 738313 h 755236"/>
                <a:gd name="connsiteX1017" fmla="*/ 750743 w 1591877"/>
                <a:gd name="connsiteY1017" fmla="*/ 740576 h 755236"/>
                <a:gd name="connsiteX1018" fmla="*/ 751021 w 1591877"/>
                <a:gd name="connsiteY1018" fmla="*/ 742681 h 755236"/>
                <a:gd name="connsiteX1019" fmla="*/ 751304 w 1591877"/>
                <a:gd name="connsiteY1019" fmla="*/ 744625 h 755236"/>
                <a:gd name="connsiteX1020" fmla="*/ 751582 w 1591877"/>
                <a:gd name="connsiteY1020" fmla="*/ 746411 h 755236"/>
                <a:gd name="connsiteX1021" fmla="*/ 751865 w 1591877"/>
                <a:gd name="connsiteY1021" fmla="*/ 748032 h 755236"/>
                <a:gd name="connsiteX1022" fmla="*/ 752144 w 1591877"/>
                <a:gd name="connsiteY1022" fmla="*/ 749492 h 755236"/>
                <a:gd name="connsiteX1023" fmla="*/ 752422 w 1591877"/>
                <a:gd name="connsiteY1023" fmla="*/ 750786 h 755236"/>
                <a:gd name="connsiteX1024" fmla="*/ 752705 w 1591877"/>
                <a:gd name="connsiteY1024" fmla="*/ 751918 h 755236"/>
                <a:gd name="connsiteX1025" fmla="*/ 752984 w 1591877"/>
                <a:gd name="connsiteY1025" fmla="*/ 752885 h 755236"/>
                <a:gd name="connsiteX1026" fmla="*/ 753262 w 1591877"/>
                <a:gd name="connsiteY1026" fmla="*/ 753686 h 755236"/>
                <a:gd name="connsiteX1027" fmla="*/ 753545 w 1591877"/>
                <a:gd name="connsiteY1027" fmla="*/ 754322 h 755236"/>
                <a:gd name="connsiteX1028" fmla="*/ 753684 w 1591877"/>
                <a:gd name="connsiteY1028" fmla="*/ 754578 h 755236"/>
                <a:gd name="connsiteX1029" fmla="*/ 753824 w 1591877"/>
                <a:gd name="connsiteY1029" fmla="*/ 754791 h 755236"/>
                <a:gd name="connsiteX1030" fmla="*/ 753893 w 1591877"/>
                <a:gd name="connsiteY1030" fmla="*/ 754882 h 755236"/>
                <a:gd name="connsiteX1031" fmla="*/ 753963 w 1591877"/>
                <a:gd name="connsiteY1031" fmla="*/ 754963 h 755236"/>
                <a:gd name="connsiteX1032" fmla="*/ 754033 w 1591877"/>
                <a:gd name="connsiteY1032" fmla="*/ 755034 h 755236"/>
                <a:gd name="connsiteX1033" fmla="*/ 754102 w 1591877"/>
                <a:gd name="connsiteY1033" fmla="*/ 755093 h 755236"/>
                <a:gd name="connsiteX1034" fmla="*/ 754172 w 1591877"/>
                <a:gd name="connsiteY1034" fmla="*/ 755142 h 755236"/>
                <a:gd name="connsiteX1035" fmla="*/ 754245 w 1591877"/>
                <a:gd name="connsiteY1035" fmla="*/ 755181 h 755236"/>
                <a:gd name="connsiteX1036" fmla="*/ 754315 w 1591877"/>
                <a:gd name="connsiteY1036" fmla="*/ 755210 h 755236"/>
                <a:gd name="connsiteX1037" fmla="*/ 754385 w 1591877"/>
                <a:gd name="connsiteY1037" fmla="*/ 755227 h 755236"/>
                <a:gd name="connsiteX1038" fmla="*/ 754454 w 1591877"/>
                <a:gd name="connsiteY1038" fmla="*/ 755236 h 755236"/>
                <a:gd name="connsiteX1039" fmla="*/ 754524 w 1591877"/>
                <a:gd name="connsiteY1039" fmla="*/ 755234 h 755236"/>
                <a:gd name="connsiteX1040" fmla="*/ 754594 w 1591877"/>
                <a:gd name="connsiteY1040" fmla="*/ 755221 h 755236"/>
                <a:gd name="connsiteX1041" fmla="*/ 754664 w 1591877"/>
                <a:gd name="connsiteY1041" fmla="*/ 755197 h 755236"/>
                <a:gd name="connsiteX1042" fmla="*/ 754733 w 1591877"/>
                <a:gd name="connsiteY1042" fmla="*/ 755164 h 755236"/>
                <a:gd name="connsiteX1043" fmla="*/ 754803 w 1591877"/>
                <a:gd name="connsiteY1043" fmla="*/ 755119 h 755236"/>
                <a:gd name="connsiteX1044" fmla="*/ 754873 w 1591877"/>
                <a:gd name="connsiteY1044" fmla="*/ 755064 h 755236"/>
                <a:gd name="connsiteX1045" fmla="*/ 754942 w 1591877"/>
                <a:gd name="connsiteY1045" fmla="*/ 754998 h 755236"/>
                <a:gd name="connsiteX1046" fmla="*/ 755012 w 1591877"/>
                <a:gd name="connsiteY1046" fmla="*/ 754924 h 755236"/>
                <a:gd name="connsiteX1047" fmla="*/ 755085 w 1591877"/>
                <a:gd name="connsiteY1047" fmla="*/ 754835 h 755236"/>
                <a:gd name="connsiteX1048" fmla="*/ 755155 w 1591877"/>
                <a:gd name="connsiteY1048" fmla="*/ 754739 h 755236"/>
                <a:gd name="connsiteX1049" fmla="*/ 755225 w 1591877"/>
                <a:gd name="connsiteY1049" fmla="*/ 754633 h 755236"/>
                <a:gd name="connsiteX1050" fmla="*/ 755364 w 1591877"/>
                <a:gd name="connsiteY1050" fmla="*/ 754386 h 755236"/>
                <a:gd name="connsiteX1051" fmla="*/ 755503 w 1591877"/>
                <a:gd name="connsiteY1051" fmla="*/ 754100 h 755236"/>
                <a:gd name="connsiteX1052" fmla="*/ 755782 w 1591877"/>
                <a:gd name="connsiteY1052" fmla="*/ 753400 h 755236"/>
                <a:gd name="connsiteX1053" fmla="*/ 756065 w 1591877"/>
                <a:gd name="connsiteY1053" fmla="*/ 752532 h 755236"/>
                <a:gd name="connsiteX1054" fmla="*/ 756343 w 1591877"/>
                <a:gd name="connsiteY1054" fmla="*/ 751500 h 755236"/>
                <a:gd name="connsiteX1055" fmla="*/ 756622 w 1591877"/>
                <a:gd name="connsiteY1055" fmla="*/ 750302 h 755236"/>
                <a:gd name="connsiteX1056" fmla="*/ 756905 w 1591877"/>
                <a:gd name="connsiteY1056" fmla="*/ 748937 h 755236"/>
                <a:gd name="connsiteX1057" fmla="*/ 757183 w 1591877"/>
                <a:gd name="connsiteY1057" fmla="*/ 747406 h 755236"/>
                <a:gd name="connsiteX1058" fmla="*/ 757462 w 1591877"/>
                <a:gd name="connsiteY1058" fmla="*/ 745711 h 755236"/>
                <a:gd name="connsiteX1059" fmla="*/ 757745 w 1591877"/>
                <a:gd name="connsiteY1059" fmla="*/ 743853 h 755236"/>
                <a:gd name="connsiteX1060" fmla="*/ 758023 w 1591877"/>
                <a:gd name="connsiteY1060" fmla="*/ 741831 h 755236"/>
                <a:gd name="connsiteX1061" fmla="*/ 758306 w 1591877"/>
                <a:gd name="connsiteY1061" fmla="*/ 739649 h 755236"/>
                <a:gd name="connsiteX1062" fmla="*/ 758585 w 1591877"/>
                <a:gd name="connsiteY1062" fmla="*/ 737302 h 755236"/>
                <a:gd name="connsiteX1063" fmla="*/ 758863 w 1591877"/>
                <a:gd name="connsiteY1063" fmla="*/ 734796 h 755236"/>
                <a:gd name="connsiteX1064" fmla="*/ 759146 w 1591877"/>
                <a:gd name="connsiteY1064" fmla="*/ 732132 h 755236"/>
                <a:gd name="connsiteX1065" fmla="*/ 759425 w 1591877"/>
                <a:gd name="connsiteY1065" fmla="*/ 729309 h 755236"/>
                <a:gd name="connsiteX1066" fmla="*/ 759710 w 1591877"/>
                <a:gd name="connsiteY1066" fmla="*/ 726271 h 755236"/>
                <a:gd name="connsiteX1067" fmla="*/ 759993 w 1591877"/>
                <a:gd name="connsiteY1067" fmla="*/ 723072 h 755236"/>
                <a:gd name="connsiteX1068" fmla="*/ 760279 w 1591877"/>
                <a:gd name="connsiteY1068" fmla="*/ 719711 h 755236"/>
                <a:gd name="connsiteX1069" fmla="*/ 760565 w 1591877"/>
                <a:gd name="connsiteY1069" fmla="*/ 716193 h 755236"/>
                <a:gd name="connsiteX1070" fmla="*/ 760851 w 1591877"/>
                <a:gd name="connsiteY1070" fmla="*/ 712516 h 755236"/>
                <a:gd name="connsiteX1071" fmla="*/ 761137 w 1591877"/>
                <a:gd name="connsiteY1071" fmla="*/ 708685 h 755236"/>
                <a:gd name="connsiteX1072" fmla="*/ 761420 w 1591877"/>
                <a:gd name="connsiteY1072" fmla="*/ 704699 h 755236"/>
                <a:gd name="connsiteX1073" fmla="*/ 761706 w 1591877"/>
                <a:gd name="connsiteY1073" fmla="*/ 700562 h 755236"/>
                <a:gd name="connsiteX1074" fmla="*/ 761992 w 1591877"/>
                <a:gd name="connsiteY1074" fmla="*/ 696273 h 755236"/>
                <a:gd name="connsiteX1075" fmla="*/ 762278 w 1591877"/>
                <a:gd name="connsiteY1075" fmla="*/ 691836 h 755236"/>
                <a:gd name="connsiteX1076" fmla="*/ 762561 w 1591877"/>
                <a:gd name="connsiteY1076" fmla="*/ 687254 h 755236"/>
                <a:gd name="connsiteX1077" fmla="*/ 762847 w 1591877"/>
                <a:gd name="connsiteY1077" fmla="*/ 682527 h 755236"/>
                <a:gd name="connsiteX1078" fmla="*/ 763133 w 1591877"/>
                <a:gd name="connsiteY1078" fmla="*/ 677658 h 755236"/>
                <a:gd name="connsiteX1079" fmla="*/ 763419 w 1591877"/>
                <a:gd name="connsiteY1079" fmla="*/ 672649 h 755236"/>
                <a:gd name="connsiteX1080" fmla="*/ 763701 w 1591877"/>
                <a:gd name="connsiteY1080" fmla="*/ 667501 h 755236"/>
                <a:gd name="connsiteX1081" fmla="*/ 763987 w 1591877"/>
                <a:gd name="connsiteY1081" fmla="*/ 662219 h 755236"/>
                <a:gd name="connsiteX1082" fmla="*/ 764273 w 1591877"/>
                <a:gd name="connsiteY1082" fmla="*/ 656804 h 755236"/>
                <a:gd name="connsiteX1083" fmla="*/ 764560 w 1591877"/>
                <a:gd name="connsiteY1083" fmla="*/ 651258 h 755236"/>
                <a:gd name="connsiteX1084" fmla="*/ 764846 w 1591877"/>
                <a:gd name="connsiteY1084" fmla="*/ 645586 h 755236"/>
                <a:gd name="connsiteX1085" fmla="*/ 765128 w 1591877"/>
                <a:gd name="connsiteY1085" fmla="*/ 639786 h 755236"/>
                <a:gd name="connsiteX1086" fmla="*/ 765414 w 1591877"/>
                <a:gd name="connsiteY1086" fmla="*/ 633866 h 755236"/>
                <a:gd name="connsiteX1087" fmla="*/ 765700 w 1591877"/>
                <a:gd name="connsiteY1087" fmla="*/ 627824 h 755236"/>
                <a:gd name="connsiteX1088" fmla="*/ 765986 w 1591877"/>
                <a:gd name="connsiteY1088" fmla="*/ 621665 h 755236"/>
                <a:gd name="connsiteX1089" fmla="*/ 766269 w 1591877"/>
                <a:gd name="connsiteY1089" fmla="*/ 615394 h 755236"/>
                <a:gd name="connsiteX1090" fmla="*/ 766555 w 1591877"/>
                <a:gd name="connsiteY1090" fmla="*/ 609009 h 755236"/>
                <a:gd name="connsiteX1091" fmla="*/ 766841 w 1591877"/>
                <a:gd name="connsiteY1091" fmla="*/ 602518 h 755236"/>
                <a:gd name="connsiteX1092" fmla="*/ 767127 w 1591877"/>
                <a:gd name="connsiteY1092" fmla="*/ 595919 h 755236"/>
                <a:gd name="connsiteX1093" fmla="*/ 767413 w 1591877"/>
                <a:gd name="connsiteY1093" fmla="*/ 589219 h 755236"/>
                <a:gd name="connsiteX1094" fmla="*/ 767696 w 1591877"/>
                <a:gd name="connsiteY1094" fmla="*/ 582419 h 755236"/>
                <a:gd name="connsiteX1095" fmla="*/ 767982 w 1591877"/>
                <a:gd name="connsiteY1095" fmla="*/ 575523 h 755236"/>
                <a:gd name="connsiteX1096" fmla="*/ 768268 w 1591877"/>
                <a:gd name="connsiteY1096" fmla="*/ 568534 h 755236"/>
                <a:gd name="connsiteX1097" fmla="*/ 768554 w 1591877"/>
                <a:gd name="connsiteY1097" fmla="*/ 561455 h 755236"/>
                <a:gd name="connsiteX1098" fmla="*/ 768836 w 1591877"/>
                <a:gd name="connsiteY1098" fmla="*/ 554291 h 755236"/>
                <a:gd name="connsiteX1099" fmla="*/ 769122 w 1591877"/>
                <a:gd name="connsiteY1099" fmla="*/ 547042 h 755236"/>
                <a:gd name="connsiteX1100" fmla="*/ 769695 w 1591877"/>
                <a:gd name="connsiteY1100" fmla="*/ 532312 h 755236"/>
                <a:gd name="connsiteX1101" fmla="*/ 770263 w 1591877"/>
                <a:gd name="connsiteY1101" fmla="*/ 517286 h 755236"/>
                <a:gd name="connsiteX1102" fmla="*/ 770835 w 1591877"/>
                <a:gd name="connsiteY1102" fmla="*/ 502001 h 755236"/>
                <a:gd name="connsiteX1103" fmla="*/ 771404 w 1591877"/>
                <a:gd name="connsiteY1103" fmla="*/ 486478 h 755236"/>
                <a:gd name="connsiteX1104" fmla="*/ 771976 w 1591877"/>
                <a:gd name="connsiteY1104" fmla="*/ 470748 h 755236"/>
                <a:gd name="connsiteX1105" fmla="*/ 772545 w 1591877"/>
                <a:gd name="connsiteY1105" fmla="*/ 454844 h 755236"/>
                <a:gd name="connsiteX1106" fmla="*/ 773117 w 1591877"/>
                <a:gd name="connsiteY1106" fmla="*/ 438790 h 755236"/>
                <a:gd name="connsiteX1107" fmla="*/ 774257 w 1591877"/>
                <a:gd name="connsiteY1107" fmla="*/ 406366 h 755236"/>
                <a:gd name="connsiteX1108" fmla="*/ 775398 w 1591877"/>
                <a:gd name="connsiteY1108" fmla="*/ 373714 h 755236"/>
                <a:gd name="connsiteX1109" fmla="*/ 776539 w 1591877"/>
                <a:gd name="connsiteY1109" fmla="*/ 341083 h 755236"/>
                <a:gd name="connsiteX1110" fmla="*/ 777680 w 1591877"/>
                <a:gd name="connsiteY1110" fmla="*/ 308718 h 755236"/>
                <a:gd name="connsiteX1111" fmla="*/ 778252 w 1591877"/>
                <a:gd name="connsiteY1111" fmla="*/ 292710 h 755236"/>
                <a:gd name="connsiteX1112" fmla="*/ 778820 w 1591877"/>
                <a:gd name="connsiteY1112" fmla="*/ 276861 h 755236"/>
                <a:gd name="connsiteX1113" fmla="*/ 779393 w 1591877"/>
                <a:gd name="connsiteY1113" fmla="*/ 261197 h 755236"/>
                <a:gd name="connsiteX1114" fmla="*/ 779965 w 1591877"/>
                <a:gd name="connsiteY1114" fmla="*/ 245751 h 755236"/>
                <a:gd name="connsiteX1115" fmla="*/ 780533 w 1591877"/>
                <a:gd name="connsiteY1115" fmla="*/ 230552 h 755236"/>
                <a:gd name="connsiteX1116" fmla="*/ 781106 w 1591877"/>
                <a:gd name="connsiteY1116" fmla="*/ 215625 h 755236"/>
                <a:gd name="connsiteX1117" fmla="*/ 781674 w 1591877"/>
                <a:gd name="connsiteY1117" fmla="*/ 201003 h 755236"/>
                <a:gd name="connsiteX1118" fmla="*/ 781960 w 1591877"/>
                <a:gd name="connsiteY1118" fmla="*/ 193814 h 755236"/>
                <a:gd name="connsiteX1119" fmla="*/ 782246 w 1591877"/>
                <a:gd name="connsiteY1119" fmla="*/ 186711 h 755236"/>
                <a:gd name="connsiteX1120" fmla="*/ 782532 w 1591877"/>
                <a:gd name="connsiteY1120" fmla="*/ 179696 h 755236"/>
                <a:gd name="connsiteX1121" fmla="*/ 782815 w 1591877"/>
                <a:gd name="connsiteY1121" fmla="*/ 172773 h 755236"/>
                <a:gd name="connsiteX1122" fmla="*/ 783101 w 1591877"/>
                <a:gd name="connsiteY1122" fmla="*/ 165949 h 755236"/>
                <a:gd name="connsiteX1123" fmla="*/ 783387 w 1591877"/>
                <a:gd name="connsiteY1123" fmla="*/ 159223 h 755236"/>
                <a:gd name="connsiteX1124" fmla="*/ 783673 w 1591877"/>
                <a:gd name="connsiteY1124" fmla="*/ 152597 h 755236"/>
                <a:gd name="connsiteX1125" fmla="*/ 783956 w 1591877"/>
                <a:gd name="connsiteY1125" fmla="*/ 146079 h 755236"/>
                <a:gd name="connsiteX1126" fmla="*/ 784242 w 1591877"/>
                <a:gd name="connsiteY1126" fmla="*/ 139668 h 755236"/>
                <a:gd name="connsiteX1127" fmla="*/ 784528 w 1591877"/>
                <a:gd name="connsiteY1127" fmla="*/ 133369 h 755236"/>
                <a:gd name="connsiteX1128" fmla="*/ 784814 w 1591877"/>
                <a:gd name="connsiteY1128" fmla="*/ 127185 h 755236"/>
                <a:gd name="connsiteX1129" fmla="*/ 785100 w 1591877"/>
                <a:gd name="connsiteY1129" fmla="*/ 121118 h 755236"/>
                <a:gd name="connsiteX1130" fmla="*/ 785382 w 1591877"/>
                <a:gd name="connsiteY1130" fmla="*/ 115172 h 755236"/>
                <a:gd name="connsiteX1131" fmla="*/ 785668 w 1591877"/>
                <a:gd name="connsiteY1131" fmla="*/ 109348 h 755236"/>
                <a:gd name="connsiteX1132" fmla="*/ 785955 w 1591877"/>
                <a:gd name="connsiteY1132" fmla="*/ 103651 h 755236"/>
                <a:gd name="connsiteX1133" fmla="*/ 786241 w 1591877"/>
                <a:gd name="connsiteY1133" fmla="*/ 98082 h 755236"/>
                <a:gd name="connsiteX1134" fmla="*/ 786523 w 1591877"/>
                <a:gd name="connsiteY1134" fmla="*/ 92644 h 755236"/>
                <a:gd name="connsiteX1135" fmla="*/ 786809 w 1591877"/>
                <a:gd name="connsiteY1135" fmla="*/ 87340 h 755236"/>
                <a:gd name="connsiteX1136" fmla="*/ 787095 w 1591877"/>
                <a:gd name="connsiteY1136" fmla="*/ 82172 h 755236"/>
                <a:gd name="connsiteX1137" fmla="*/ 787381 w 1591877"/>
                <a:gd name="connsiteY1137" fmla="*/ 77143 h 755236"/>
                <a:gd name="connsiteX1138" fmla="*/ 787667 w 1591877"/>
                <a:gd name="connsiteY1138" fmla="*/ 72255 h 755236"/>
                <a:gd name="connsiteX1139" fmla="*/ 787950 w 1591877"/>
                <a:gd name="connsiteY1139" fmla="*/ 67511 h 755236"/>
                <a:gd name="connsiteX1140" fmla="*/ 788236 w 1591877"/>
                <a:gd name="connsiteY1140" fmla="*/ 62912 h 755236"/>
                <a:gd name="connsiteX1141" fmla="*/ 788522 w 1591877"/>
                <a:gd name="connsiteY1141" fmla="*/ 58461 h 755236"/>
                <a:gd name="connsiteX1142" fmla="*/ 788808 w 1591877"/>
                <a:gd name="connsiteY1142" fmla="*/ 54160 h 755236"/>
                <a:gd name="connsiteX1143" fmla="*/ 789091 w 1591877"/>
                <a:gd name="connsiteY1143" fmla="*/ 50011 h 755236"/>
                <a:gd name="connsiteX1144" fmla="*/ 789377 w 1591877"/>
                <a:gd name="connsiteY1144" fmla="*/ 46016 h 755236"/>
                <a:gd name="connsiteX1145" fmla="*/ 789663 w 1591877"/>
                <a:gd name="connsiteY1145" fmla="*/ 42177 h 755236"/>
                <a:gd name="connsiteX1146" fmla="*/ 789949 w 1591877"/>
                <a:gd name="connsiteY1146" fmla="*/ 38495 h 755236"/>
                <a:gd name="connsiteX1147" fmla="*/ 790231 w 1591877"/>
                <a:gd name="connsiteY1147" fmla="*/ 34973 h 755236"/>
                <a:gd name="connsiteX1148" fmla="*/ 790517 w 1591877"/>
                <a:gd name="connsiteY1148" fmla="*/ 31612 h 755236"/>
                <a:gd name="connsiteX1149" fmla="*/ 790804 w 1591877"/>
                <a:gd name="connsiteY1149" fmla="*/ 28414 h 755236"/>
                <a:gd name="connsiteX1150" fmla="*/ 791090 w 1591877"/>
                <a:gd name="connsiteY1150" fmla="*/ 25379 h 755236"/>
                <a:gd name="connsiteX1151" fmla="*/ 791376 w 1591877"/>
                <a:gd name="connsiteY1151" fmla="*/ 22511 h 755236"/>
                <a:gd name="connsiteX1152" fmla="*/ 791658 w 1591877"/>
                <a:gd name="connsiteY1152" fmla="*/ 19809 h 755236"/>
                <a:gd name="connsiteX1153" fmla="*/ 791944 w 1591877"/>
                <a:gd name="connsiteY1153" fmla="*/ 17276 h 755236"/>
                <a:gd name="connsiteX1154" fmla="*/ 792230 w 1591877"/>
                <a:gd name="connsiteY1154" fmla="*/ 14912 h 755236"/>
                <a:gd name="connsiteX1155" fmla="*/ 792373 w 1591877"/>
                <a:gd name="connsiteY1155" fmla="*/ 13794 h 755236"/>
                <a:gd name="connsiteX1156" fmla="*/ 792516 w 1591877"/>
                <a:gd name="connsiteY1156" fmla="*/ 12719 h 755236"/>
                <a:gd name="connsiteX1157" fmla="*/ 792659 w 1591877"/>
                <a:gd name="connsiteY1157" fmla="*/ 11686 h 755236"/>
                <a:gd name="connsiteX1158" fmla="*/ 792802 w 1591877"/>
                <a:gd name="connsiteY1158" fmla="*/ 10697 h 755236"/>
                <a:gd name="connsiteX1159" fmla="*/ 792942 w 1591877"/>
                <a:gd name="connsiteY1159" fmla="*/ 9751 h 755236"/>
                <a:gd name="connsiteX1160" fmla="*/ 793085 w 1591877"/>
                <a:gd name="connsiteY1160" fmla="*/ 8848 h 755236"/>
                <a:gd name="connsiteX1161" fmla="*/ 793228 w 1591877"/>
                <a:gd name="connsiteY1161" fmla="*/ 7988 h 755236"/>
                <a:gd name="connsiteX1162" fmla="*/ 793371 w 1591877"/>
                <a:gd name="connsiteY1162" fmla="*/ 7172 h 755236"/>
                <a:gd name="connsiteX1163" fmla="*/ 793514 w 1591877"/>
                <a:gd name="connsiteY1163" fmla="*/ 6399 h 755236"/>
                <a:gd name="connsiteX1164" fmla="*/ 793657 w 1591877"/>
                <a:gd name="connsiteY1164" fmla="*/ 5671 h 755236"/>
                <a:gd name="connsiteX1165" fmla="*/ 793800 w 1591877"/>
                <a:gd name="connsiteY1165" fmla="*/ 4985 h 755236"/>
                <a:gd name="connsiteX1166" fmla="*/ 793943 w 1591877"/>
                <a:gd name="connsiteY1166" fmla="*/ 4344 h 755236"/>
                <a:gd name="connsiteX1167" fmla="*/ 794086 w 1591877"/>
                <a:gd name="connsiteY1167" fmla="*/ 3747 h 755236"/>
                <a:gd name="connsiteX1168" fmla="*/ 794226 w 1591877"/>
                <a:gd name="connsiteY1168" fmla="*/ 3193 h 755236"/>
                <a:gd name="connsiteX1169" fmla="*/ 794369 w 1591877"/>
                <a:gd name="connsiteY1169" fmla="*/ 2684 h 755236"/>
                <a:gd name="connsiteX1170" fmla="*/ 794512 w 1591877"/>
                <a:gd name="connsiteY1170" fmla="*/ 2219 h 755236"/>
                <a:gd name="connsiteX1171" fmla="*/ 794655 w 1591877"/>
                <a:gd name="connsiteY1171" fmla="*/ 1797 h 755236"/>
                <a:gd name="connsiteX1172" fmla="*/ 794798 w 1591877"/>
                <a:gd name="connsiteY1172" fmla="*/ 1420 h 755236"/>
                <a:gd name="connsiteX1173" fmla="*/ 794941 w 1591877"/>
                <a:gd name="connsiteY1173" fmla="*/ 1087 h 755236"/>
                <a:gd name="connsiteX1174" fmla="*/ 795084 w 1591877"/>
                <a:gd name="connsiteY1174" fmla="*/ 799 h 755236"/>
                <a:gd name="connsiteX1175" fmla="*/ 795227 w 1591877"/>
                <a:gd name="connsiteY1175" fmla="*/ 555 h 755236"/>
                <a:gd name="connsiteX1176" fmla="*/ 795297 w 1591877"/>
                <a:gd name="connsiteY1176" fmla="*/ 450 h 755236"/>
                <a:gd name="connsiteX1177" fmla="*/ 795370 w 1591877"/>
                <a:gd name="connsiteY1177" fmla="*/ 355 h 755236"/>
                <a:gd name="connsiteX1178" fmla="*/ 795440 w 1591877"/>
                <a:gd name="connsiteY1178" fmla="*/ 272 h 755236"/>
                <a:gd name="connsiteX1179" fmla="*/ 795509 w 1591877"/>
                <a:gd name="connsiteY1179" fmla="*/ 200 h 755236"/>
                <a:gd name="connsiteX1180" fmla="*/ 795583 w 1591877"/>
                <a:gd name="connsiteY1180" fmla="*/ 139 h 755236"/>
                <a:gd name="connsiteX1181" fmla="*/ 795652 w 1591877"/>
                <a:gd name="connsiteY1181" fmla="*/ 89 h 755236"/>
                <a:gd name="connsiteX1182" fmla="*/ 795726 w 1591877"/>
                <a:gd name="connsiteY1182" fmla="*/ 50 h 755236"/>
                <a:gd name="connsiteX1183" fmla="*/ 795796 w 1591877"/>
                <a:gd name="connsiteY1183" fmla="*/ 22 h 755236"/>
                <a:gd name="connsiteX1184" fmla="*/ 795869 w 1591877"/>
                <a:gd name="connsiteY1184" fmla="*/ 6 h 755236"/>
                <a:gd name="connsiteX1185" fmla="*/ 795939 w 1591877"/>
                <a:gd name="connsiteY1185" fmla="*/ 0 h 755236"/>
                <a:gd name="connsiteX1186" fmla="*/ 796008 w 1591877"/>
                <a:gd name="connsiteY1186" fmla="*/ 6 h 755236"/>
                <a:gd name="connsiteX1187" fmla="*/ 796082 w 1591877"/>
                <a:gd name="connsiteY1187" fmla="*/ 22 h 755236"/>
                <a:gd name="connsiteX1188" fmla="*/ 796151 w 1591877"/>
                <a:gd name="connsiteY1188" fmla="*/ 49 h 755236"/>
                <a:gd name="connsiteX1189" fmla="*/ 796221 w 1591877"/>
                <a:gd name="connsiteY1189" fmla="*/ 87 h 755236"/>
                <a:gd name="connsiteX1190" fmla="*/ 796291 w 1591877"/>
                <a:gd name="connsiteY1190" fmla="*/ 136 h 755236"/>
                <a:gd name="connsiteX1191" fmla="*/ 796364 w 1591877"/>
                <a:gd name="connsiteY1191" fmla="*/ 196 h 755236"/>
                <a:gd name="connsiteX1192" fmla="*/ 796434 w 1591877"/>
                <a:gd name="connsiteY1192" fmla="*/ 267 h 755236"/>
                <a:gd name="connsiteX1193" fmla="*/ 796503 w 1591877"/>
                <a:gd name="connsiteY1193" fmla="*/ 349 h 755236"/>
                <a:gd name="connsiteX1194" fmla="*/ 796573 w 1591877"/>
                <a:gd name="connsiteY1194" fmla="*/ 442 h 755236"/>
                <a:gd name="connsiteX1195" fmla="*/ 796646 w 1591877"/>
                <a:gd name="connsiteY1195" fmla="*/ 545 h 755236"/>
                <a:gd name="connsiteX1196" fmla="*/ 796786 w 1591877"/>
                <a:gd name="connsiteY1196" fmla="*/ 785 h 755236"/>
                <a:gd name="connsiteX1197" fmla="*/ 796929 w 1591877"/>
                <a:gd name="connsiteY1197" fmla="*/ 1068 h 755236"/>
                <a:gd name="connsiteX1198" fmla="*/ 797068 w 1591877"/>
                <a:gd name="connsiteY1198" fmla="*/ 1395 h 755236"/>
                <a:gd name="connsiteX1199" fmla="*/ 797211 w 1591877"/>
                <a:gd name="connsiteY1199" fmla="*/ 1765 h 755236"/>
                <a:gd name="connsiteX1200" fmla="*/ 797351 w 1591877"/>
                <a:gd name="connsiteY1200" fmla="*/ 2179 h 755236"/>
                <a:gd name="connsiteX1201" fmla="*/ 797494 w 1591877"/>
                <a:gd name="connsiteY1201" fmla="*/ 2636 h 755236"/>
                <a:gd name="connsiteX1202" fmla="*/ 797633 w 1591877"/>
                <a:gd name="connsiteY1202" fmla="*/ 3137 h 755236"/>
                <a:gd name="connsiteX1203" fmla="*/ 797776 w 1591877"/>
                <a:gd name="connsiteY1203" fmla="*/ 3680 h 755236"/>
                <a:gd name="connsiteX1204" fmla="*/ 797919 w 1591877"/>
                <a:gd name="connsiteY1204" fmla="*/ 4267 h 755236"/>
                <a:gd name="connsiteX1205" fmla="*/ 798059 w 1591877"/>
                <a:gd name="connsiteY1205" fmla="*/ 4897 h 755236"/>
                <a:gd name="connsiteX1206" fmla="*/ 798202 w 1591877"/>
                <a:gd name="connsiteY1206" fmla="*/ 5570 h 755236"/>
                <a:gd name="connsiteX1207" fmla="*/ 798341 w 1591877"/>
                <a:gd name="connsiteY1207" fmla="*/ 6286 h 755236"/>
                <a:gd name="connsiteX1208" fmla="*/ 798484 w 1591877"/>
                <a:gd name="connsiteY1208" fmla="*/ 7045 h 755236"/>
                <a:gd name="connsiteX1209" fmla="*/ 798623 w 1591877"/>
                <a:gd name="connsiteY1209" fmla="*/ 7847 h 755236"/>
                <a:gd name="connsiteX1210" fmla="*/ 798767 w 1591877"/>
                <a:gd name="connsiteY1210" fmla="*/ 8691 h 755236"/>
                <a:gd name="connsiteX1211" fmla="*/ 798906 w 1591877"/>
                <a:gd name="connsiteY1211" fmla="*/ 9578 h 755236"/>
                <a:gd name="connsiteX1212" fmla="*/ 799049 w 1591877"/>
                <a:gd name="connsiteY1212" fmla="*/ 10507 h 755236"/>
                <a:gd name="connsiteX1213" fmla="*/ 799331 w 1591877"/>
                <a:gd name="connsiteY1213" fmla="*/ 12494 h 755236"/>
                <a:gd name="connsiteX1214" fmla="*/ 799614 w 1591877"/>
                <a:gd name="connsiteY1214" fmla="*/ 14649 h 755236"/>
                <a:gd name="connsiteX1215" fmla="*/ 799896 w 1591877"/>
                <a:gd name="connsiteY1215" fmla="*/ 16971 h 755236"/>
                <a:gd name="connsiteX1216" fmla="*/ 800179 w 1591877"/>
                <a:gd name="connsiteY1216" fmla="*/ 19460 h 755236"/>
                <a:gd name="connsiteX1217" fmla="*/ 800461 w 1591877"/>
                <a:gd name="connsiteY1217" fmla="*/ 22114 h 755236"/>
                <a:gd name="connsiteX1218" fmla="*/ 800744 w 1591877"/>
                <a:gd name="connsiteY1218" fmla="*/ 24933 h 755236"/>
                <a:gd name="connsiteX1219" fmla="*/ 801030 w 1591877"/>
                <a:gd name="connsiteY1219" fmla="*/ 27915 h 755236"/>
                <a:gd name="connsiteX1220" fmla="*/ 801312 w 1591877"/>
                <a:gd name="connsiteY1220" fmla="*/ 31058 h 755236"/>
                <a:gd name="connsiteX1221" fmla="*/ 801594 w 1591877"/>
                <a:gd name="connsiteY1221" fmla="*/ 34361 h 755236"/>
                <a:gd name="connsiteX1222" fmla="*/ 801877 w 1591877"/>
                <a:gd name="connsiteY1222" fmla="*/ 37822 h 755236"/>
                <a:gd name="connsiteX1223" fmla="*/ 802159 w 1591877"/>
                <a:gd name="connsiteY1223" fmla="*/ 41441 h 755236"/>
                <a:gd name="connsiteX1224" fmla="*/ 802442 w 1591877"/>
                <a:gd name="connsiteY1224" fmla="*/ 45215 h 755236"/>
                <a:gd name="connsiteX1225" fmla="*/ 802724 w 1591877"/>
                <a:gd name="connsiteY1225" fmla="*/ 49142 h 755236"/>
                <a:gd name="connsiteX1226" fmla="*/ 803007 w 1591877"/>
                <a:gd name="connsiteY1226" fmla="*/ 53220 h 755236"/>
                <a:gd name="connsiteX1227" fmla="*/ 803289 w 1591877"/>
                <a:gd name="connsiteY1227" fmla="*/ 57449 h 755236"/>
                <a:gd name="connsiteX1228" fmla="*/ 803572 w 1591877"/>
                <a:gd name="connsiteY1228" fmla="*/ 61825 h 755236"/>
                <a:gd name="connsiteX1229" fmla="*/ 803854 w 1591877"/>
                <a:gd name="connsiteY1229" fmla="*/ 66347 h 755236"/>
                <a:gd name="connsiteX1230" fmla="*/ 804136 w 1591877"/>
                <a:gd name="connsiteY1230" fmla="*/ 71013 h 755236"/>
                <a:gd name="connsiteX1231" fmla="*/ 804419 w 1591877"/>
                <a:gd name="connsiteY1231" fmla="*/ 75820 h 755236"/>
                <a:gd name="connsiteX1232" fmla="*/ 804701 w 1591877"/>
                <a:gd name="connsiteY1232" fmla="*/ 80766 h 755236"/>
                <a:gd name="connsiteX1233" fmla="*/ 804987 w 1591877"/>
                <a:gd name="connsiteY1233" fmla="*/ 85849 h 755236"/>
                <a:gd name="connsiteX1234" fmla="*/ 805270 w 1591877"/>
                <a:gd name="connsiteY1234" fmla="*/ 91067 h 755236"/>
                <a:gd name="connsiteX1235" fmla="*/ 805552 w 1591877"/>
                <a:gd name="connsiteY1235" fmla="*/ 96417 h 755236"/>
                <a:gd name="connsiteX1236" fmla="*/ 805835 w 1591877"/>
                <a:gd name="connsiteY1236" fmla="*/ 101896 h 755236"/>
                <a:gd name="connsiteX1237" fmla="*/ 806117 w 1591877"/>
                <a:gd name="connsiteY1237" fmla="*/ 107503 h 755236"/>
                <a:gd name="connsiteX1238" fmla="*/ 806399 w 1591877"/>
                <a:gd name="connsiteY1238" fmla="*/ 113234 h 755236"/>
                <a:gd name="connsiteX1239" fmla="*/ 806682 w 1591877"/>
                <a:gd name="connsiteY1239" fmla="*/ 119087 h 755236"/>
                <a:gd name="connsiteX1240" fmla="*/ 806964 w 1591877"/>
                <a:gd name="connsiteY1240" fmla="*/ 125059 h 755236"/>
                <a:gd name="connsiteX1241" fmla="*/ 807247 w 1591877"/>
                <a:gd name="connsiteY1241" fmla="*/ 131147 h 755236"/>
                <a:gd name="connsiteX1242" fmla="*/ 807529 w 1591877"/>
                <a:gd name="connsiteY1242" fmla="*/ 137349 h 755236"/>
                <a:gd name="connsiteX1243" fmla="*/ 807812 w 1591877"/>
                <a:gd name="connsiteY1243" fmla="*/ 143661 h 755236"/>
                <a:gd name="connsiteX1244" fmla="*/ 808094 w 1591877"/>
                <a:gd name="connsiteY1244" fmla="*/ 150082 h 755236"/>
                <a:gd name="connsiteX1245" fmla="*/ 808380 w 1591877"/>
                <a:gd name="connsiteY1245" fmla="*/ 156607 h 755236"/>
                <a:gd name="connsiteX1246" fmla="*/ 808663 w 1591877"/>
                <a:gd name="connsiteY1246" fmla="*/ 163232 h 755236"/>
                <a:gd name="connsiteX1247" fmla="*/ 808945 w 1591877"/>
                <a:gd name="connsiteY1247" fmla="*/ 169959 h 755236"/>
                <a:gd name="connsiteX1248" fmla="*/ 809227 w 1591877"/>
                <a:gd name="connsiteY1248" fmla="*/ 176778 h 755236"/>
                <a:gd name="connsiteX1249" fmla="*/ 809510 w 1591877"/>
                <a:gd name="connsiteY1249" fmla="*/ 183692 h 755236"/>
                <a:gd name="connsiteX1250" fmla="*/ 809792 w 1591877"/>
                <a:gd name="connsiteY1250" fmla="*/ 190694 h 755236"/>
                <a:gd name="connsiteX1251" fmla="*/ 810075 w 1591877"/>
                <a:gd name="connsiteY1251" fmla="*/ 197782 h 755236"/>
                <a:gd name="connsiteX1252" fmla="*/ 810640 w 1591877"/>
                <a:gd name="connsiteY1252" fmla="*/ 212202 h 755236"/>
                <a:gd name="connsiteX1253" fmla="*/ 811204 w 1591877"/>
                <a:gd name="connsiteY1253" fmla="*/ 226925 h 755236"/>
                <a:gd name="connsiteX1254" fmla="*/ 811769 w 1591877"/>
                <a:gd name="connsiteY1254" fmla="*/ 241927 h 755236"/>
                <a:gd name="connsiteX1255" fmla="*/ 812338 w 1591877"/>
                <a:gd name="connsiteY1255" fmla="*/ 257177 h 755236"/>
                <a:gd name="connsiteX1256" fmla="*/ 812903 w 1591877"/>
                <a:gd name="connsiteY1256" fmla="*/ 272645 h 755236"/>
                <a:gd name="connsiteX1257" fmla="*/ 813468 w 1591877"/>
                <a:gd name="connsiteY1257" fmla="*/ 288306 h 755236"/>
                <a:gd name="connsiteX1258" fmla="*/ 814032 w 1591877"/>
                <a:gd name="connsiteY1258" fmla="*/ 304129 h 755236"/>
                <a:gd name="connsiteX1259" fmla="*/ 815162 w 1591877"/>
                <a:gd name="connsiteY1259" fmla="*/ 336146 h 755236"/>
                <a:gd name="connsiteX1260" fmla="*/ 816296 w 1591877"/>
                <a:gd name="connsiteY1260" fmla="*/ 368461 h 755236"/>
                <a:gd name="connsiteX1261" fmla="*/ 817425 w 1591877"/>
                <a:gd name="connsiteY1261" fmla="*/ 400834 h 755236"/>
                <a:gd name="connsiteX1262" fmla="*/ 818555 w 1591877"/>
                <a:gd name="connsiteY1262" fmla="*/ 433026 h 755236"/>
                <a:gd name="connsiteX1263" fmla="*/ 819688 w 1591877"/>
                <a:gd name="connsiteY1263" fmla="*/ 464803 h 755236"/>
                <a:gd name="connsiteX1264" fmla="*/ 820253 w 1591877"/>
                <a:gd name="connsiteY1264" fmla="*/ 480460 h 755236"/>
                <a:gd name="connsiteX1265" fmla="*/ 820818 w 1591877"/>
                <a:gd name="connsiteY1265" fmla="*/ 495926 h 755236"/>
                <a:gd name="connsiteX1266" fmla="*/ 821383 w 1591877"/>
                <a:gd name="connsiteY1266" fmla="*/ 511174 h 755236"/>
                <a:gd name="connsiteX1267" fmla="*/ 821948 w 1591877"/>
                <a:gd name="connsiteY1267" fmla="*/ 526173 h 755236"/>
                <a:gd name="connsiteX1268" fmla="*/ 822516 w 1591877"/>
                <a:gd name="connsiteY1268" fmla="*/ 540897 h 755236"/>
                <a:gd name="connsiteX1269" fmla="*/ 823081 w 1591877"/>
                <a:gd name="connsiteY1269" fmla="*/ 555319 h 755236"/>
                <a:gd name="connsiteX1270" fmla="*/ 823364 w 1591877"/>
                <a:gd name="connsiteY1270" fmla="*/ 562407 h 755236"/>
                <a:gd name="connsiteX1271" fmla="*/ 823646 w 1591877"/>
                <a:gd name="connsiteY1271" fmla="*/ 569411 h 755236"/>
                <a:gd name="connsiteX1272" fmla="*/ 823929 w 1591877"/>
                <a:gd name="connsiteY1272" fmla="*/ 576327 h 755236"/>
                <a:gd name="connsiteX1273" fmla="*/ 824211 w 1591877"/>
                <a:gd name="connsiteY1273" fmla="*/ 583150 h 755236"/>
                <a:gd name="connsiteX1274" fmla="*/ 824493 w 1591877"/>
                <a:gd name="connsiteY1274" fmla="*/ 589879 h 755236"/>
                <a:gd name="connsiteX1275" fmla="*/ 824776 w 1591877"/>
                <a:gd name="connsiteY1275" fmla="*/ 596511 h 755236"/>
                <a:gd name="connsiteX1276" fmla="*/ 825058 w 1591877"/>
                <a:gd name="connsiteY1276" fmla="*/ 603042 h 755236"/>
                <a:gd name="connsiteX1277" fmla="*/ 825341 w 1591877"/>
                <a:gd name="connsiteY1277" fmla="*/ 609467 h 755236"/>
                <a:gd name="connsiteX1278" fmla="*/ 825623 w 1591877"/>
                <a:gd name="connsiteY1278" fmla="*/ 615788 h 755236"/>
                <a:gd name="connsiteX1279" fmla="*/ 825909 w 1591877"/>
                <a:gd name="connsiteY1279" fmla="*/ 621998 h 755236"/>
                <a:gd name="connsiteX1280" fmla="*/ 826192 w 1591877"/>
                <a:gd name="connsiteY1280" fmla="*/ 628094 h 755236"/>
                <a:gd name="connsiteX1281" fmla="*/ 826474 w 1591877"/>
                <a:gd name="connsiteY1281" fmla="*/ 634077 h 755236"/>
                <a:gd name="connsiteX1282" fmla="*/ 826756 w 1591877"/>
                <a:gd name="connsiteY1282" fmla="*/ 639943 h 755236"/>
                <a:gd name="connsiteX1283" fmla="*/ 827039 w 1591877"/>
                <a:gd name="connsiteY1283" fmla="*/ 645687 h 755236"/>
                <a:gd name="connsiteX1284" fmla="*/ 827321 w 1591877"/>
                <a:gd name="connsiteY1284" fmla="*/ 651306 h 755236"/>
                <a:gd name="connsiteX1285" fmla="*/ 827604 w 1591877"/>
                <a:gd name="connsiteY1285" fmla="*/ 656802 h 755236"/>
                <a:gd name="connsiteX1286" fmla="*/ 827886 w 1591877"/>
                <a:gd name="connsiteY1286" fmla="*/ 662170 h 755236"/>
                <a:gd name="connsiteX1287" fmla="*/ 828169 w 1591877"/>
                <a:gd name="connsiteY1287" fmla="*/ 667406 h 755236"/>
                <a:gd name="connsiteX1288" fmla="*/ 828451 w 1591877"/>
                <a:gd name="connsiteY1288" fmla="*/ 672510 h 755236"/>
                <a:gd name="connsiteX1289" fmla="*/ 828733 w 1591877"/>
                <a:gd name="connsiteY1289" fmla="*/ 677480 h 755236"/>
                <a:gd name="connsiteX1290" fmla="*/ 829016 w 1591877"/>
                <a:gd name="connsiteY1290" fmla="*/ 682311 h 755236"/>
                <a:gd name="connsiteX1291" fmla="*/ 829298 w 1591877"/>
                <a:gd name="connsiteY1291" fmla="*/ 687003 h 755236"/>
                <a:gd name="connsiteX1292" fmla="*/ 829581 w 1591877"/>
                <a:gd name="connsiteY1292" fmla="*/ 691554 h 755236"/>
                <a:gd name="connsiteX1293" fmla="*/ 829867 w 1591877"/>
                <a:gd name="connsiteY1293" fmla="*/ 695960 h 755236"/>
                <a:gd name="connsiteX1294" fmla="*/ 830149 w 1591877"/>
                <a:gd name="connsiteY1294" fmla="*/ 700221 h 755236"/>
                <a:gd name="connsiteX1295" fmla="*/ 830432 w 1591877"/>
                <a:gd name="connsiteY1295" fmla="*/ 704334 h 755236"/>
                <a:gd name="connsiteX1296" fmla="*/ 830714 w 1591877"/>
                <a:gd name="connsiteY1296" fmla="*/ 708299 h 755236"/>
                <a:gd name="connsiteX1297" fmla="*/ 830997 w 1591877"/>
                <a:gd name="connsiteY1297" fmla="*/ 712113 h 755236"/>
                <a:gd name="connsiteX1298" fmla="*/ 831279 w 1591877"/>
                <a:gd name="connsiteY1298" fmla="*/ 715772 h 755236"/>
                <a:gd name="connsiteX1299" fmla="*/ 831561 w 1591877"/>
                <a:gd name="connsiteY1299" fmla="*/ 719280 h 755236"/>
                <a:gd name="connsiteX1300" fmla="*/ 831844 w 1591877"/>
                <a:gd name="connsiteY1300" fmla="*/ 722629 h 755236"/>
                <a:gd name="connsiteX1301" fmla="*/ 832126 w 1591877"/>
                <a:gd name="connsiteY1301" fmla="*/ 725824 h 755236"/>
                <a:gd name="connsiteX1302" fmla="*/ 832409 w 1591877"/>
                <a:gd name="connsiteY1302" fmla="*/ 728856 h 755236"/>
                <a:gd name="connsiteX1303" fmla="*/ 832691 w 1591877"/>
                <a:gd name="connsiteY1303" fmla="*/ 731729 h 755236"/>
                <a:gd name="connsiteX1304" fmla="*/ 832974 w 1591877"/>
                <a:gd name="connsiteY1304" fmla="*/ 734442 h 755236"/>
                <a:gd name="connsiteX1305" fmla="*/ 833256 w 1591877"/>
                <a:gd name="connsiteY1305" fmla="*/ 736992 h 755236"/>
                <a:gd name="connsiteX1306" fmla="*/ 833538 w 1591877"/>
                <a:gd name="connsiteY1306" fmla="*/ 739378 h 755236"/>
                <a:gd name="connsiteX1307" fmla="*/ 833821 w 1591877"/>
                <a:gd name="connsiteY1307" fmla="*/ 741600 h 755236"/>
                <a:gd name="connsiteX1308" fmla="*/ 834103 w 1591877"/>
                <a:gd name="connsiteY1308" fmla="*/ 743657 h 755236"/>
                <a:gd name="connsiteX1309" fmla="*/ 834389 w 1591877"/>
                <a:gd name="connsiteY1309" fmla="*/ 745548 h 755236"/>
                <a:gd name="connsiteX1310" fmla="*/ 834672 w 1591877"/>
                <a:gd name="connsiteY1310" fmla="*/ 747272 h 755236"/>
                <a:gd name="connsiteX1311" fmla="*/ 834954 w 1591877"/>
                <a:gd name="connsiteY1311" fmla="*/ 748829 h 755236"/>
                <a:gd name="connsiteX1312" fmla="*/ 835237 w 1591877"/>
                <a:gd name="connsiteY1312" fmla="*/ 750218 h 755236"/>
                <a:gd name="connsiteX1313" fmla="*/ 835519 w 1591877"/>
                <a:gd name="connsiteY1313" fmla="*/ 751438 h 755236"/>
                <a:gd name="connsiteX1314" fmla="*/ 835802 w 1591877"/>
                <a:gd name="connsiteY1314" fmla="*/ 752488 h 755236"/>
                <a:gd name="connsiteX1315" fmla="*/ 835941 w 1591877"/>
                <a:gd name="connsiteY1315" fmla="*/ 752951 h 755236"/>
                <a:gd name="connsiteX1316" fmla="*/ 836084 w 1591877"/>
                <a:gd name="connsiteY1316" fmla="*/ 753371 h 755236"/>
                <a:gd name="connsiteX1317" fmla="*/ 836223 w 1591877"/>
                <a:gd name="connsiteY1317" fmla="*/ 753748 h 755236"/>
                <a:gd name="connsiteX1318" fmla="*/ 836366 w 1591877"/>
                <a:gd name="connsiteY1318" fmla="*/ 754082 h 755236"/>
                <a:gd name="connsiteX1319" fmla="*/ 836506 w 1591877"/>
                <a:gd name="connsiteY1319" fmla="*/ 754375 h 755236"/>
                <a:gd name="connsiteX1320" fmla="*/ 836649 w 1591877"/>
                <a:gd name="connsiteY1320" fmla="*/ 754624 h 755236"/>
                <a:gd name="connsiteX1321" fmla="*/ 836788 w 1591877"/>
                <a:gd name="connsiteY1321" fmla="*/ 754831 h 755236"/>
                <a:gd name="connsiteX1322" fmla="*/ 836862 w 1591877"/>
                <a:gd name="connsiteY1322" fmla="*/ 754919 h 755236"/>
                <a:gd name="connsiteX1323" fmla="*/ 836931 w 1591877"/>
                <a:gd name="connsiteY1323" fmla="*/ 754996 h 755236"/>
                <a:gd name="connsiteX1324" fmla="*/ 837001 w 1591877"/>
                <a:gd name="connsiteY1324" fmla="*/ 755062 h 755236"/>
                <a:gd name="connsiteX1325" fmla="*/ 837071 w 1591877"/>
                <a:gd name="connsiteY1325" fmla="*/ 755117 h 755236"/>
                <a:gd name="connsiteX1326" fmla="*/ 837144 w 1591877"/>
                <a:gd name="connsiteY1326" fmla="*/ 755161 h 755236"/>
                <a:gd name="connsiteX1327" fmla="*/ 837214 w 1591877"/>
                <a:gd name="connsiteY1327" fmla="*/ 755197 h 755236"/>
                <a:gd name="connsiteX1328" fmla="*/ 837283 w 1591877"/>
                <a:gd name="connsiteY1328" fmla="*/ 755221 h 755236"/>
                <a:gd name="connsiteX1329" fmla="*/ 837353 w 1591877"/>
                <a:gd name="connsiteY1329" fmla="*/ 755234 h 755236"/>
                <a:gd name="connsiteX1330" fmla="*/ 837426 w 1591877"/>
                <a:gd name="connsiteY1330" fmla="*/ 755236 h 755236"/>
                <a:gd name="connsiteX1331" fmla="*/ 837496 w 1591877"/>
                <a:gd name="connsiteY1331" fmla="*/ 755227 h 755236"/>
                <a:gd name="connsiteX1332" fmla="*/ 837566 w 1591877"/>
                <a:gd name="connsiteY1332" fmla="*/ 755210 h 755236"/>
                <a:gd name="connsiteX1333" fmla="*/ 837636 w 1591877"/>
                <a:gd name="connsiteY1333" fmla="*/ 755179 h 755236"/>
                <a:gd name="connsiteX1334" fmla="*/ 837709 w 1591877"/>
                <a:gd name="connsiteY1334" fmla="*/ 755139 h 755236"/>
                <a:gd name="connsiteX1335" fmla="*/ 837779 w 1591877"/>
                <a:gd name="connsiteY1335" fmla="*/ 755089 h 755236"/>
                <a:gd name="connsiteX1336" fmla="*/ 837848 w 1591877"/>
                <a:gd name="connsiteY1336" fmla="*/ 755027 h 755236"/>
                <a:gd name="connsiteX1337" fmla="*/ 837918 w 1591877"/>
                <a:gd name="connsiteY1337" fmla="*/ 754957 h 755236"/>
                <a:gd name="connsiteX1338" fmla="*/ 837991 w 1591877"/>
                <a:gd name="connsiteY1338" fmla="*/ 754873 h 755236"/>
                <a:gd name="connsiteX1339" fmla="*/ 838061 w 1591877"/>
                <a:gd name="connsiteY1339" fmla="*/ 754780 h 755236"/>
                <a:gd name="connsiteX1340" fmla="*/ 838204 w 1591877"/>
                <a:gd name="connsiteY1340" fmla="*/ 754562 h 755236"/>
                <a:gd name="connsiteX1341" fmla="*/ 838343 w 1591877"/>
                <a:gd name="connsiteY1341" fmla="*/ 754303 h 755236"/>
                <a:gd name="connsiteX1342" fmla="*/ 838626 w 1591877"/>
                <a:gd name="connsiteY1342" fmla="*/ 753653 h 755236"/>
                <a:gd name="connsiteX1343" fmla="*/ 838908 w 1591877"/>
                <a:gd name="connsiteY1343" fmla="*/ 752838 h 755236"/>
                <a:gd name="connsiteX1344" fmla="*/ 839191 w 1591877"/>
                <a:gd name="connsiteY1344" fmla="*/ 751852 h 755236"/>
                <a:gd name="connsiteX1345" fmla="*/ 839473 w 1591877"/>
                <a:gd name="connsiteY1345" fmla="*/ 750700 h 755236"/>
                <a:gd name="connsiteX1346" fmla="*/ 839756 w 1591877"/>
                <a:gd name="connsiteY1346" fmla="*/ 749379 h 755236"/>
                <a:gd name="connsiteX1347" fmla="*/ 840038 w 1591877"/>
                <a:gd name="connsiteY1347" fmla="*/ 747893 h 755236"/>
                <a:gd name="connsiteX1348" fmla="*/ 840320 w 1591877"/>
                <a:gd name="connsiteY1348" fmla="*/ 746239 h 755236"/>
                <a:gd name="connsiteX1349" fmla="*/ 840603 w 1591877"/>
                <a:gd name="connsiteY1349" fmla="*/ 744423 h 755236"/>
                <a:gd name="connsiteX1350" fmla="*/ 840885 w 1591877"/>
                <a:gd name="connsiteY1350" fmla="*/ 742443 h 755236"/>
                <a:gd name="connsiteX1351" fmla="*/ 841171 w 1591877"/>
                <a:gd name="connsiteY1351" fmla="*/ 740299 h 755236"/>
                <a:gd name="connsiteX1352" fmla="*/ 841454 w 1591877"/>
                <a:gd name="connsiteY1352" fmla="*/ 737994 h 755236"/>
                <a:gd name="connsiteX1353" fmla="*/ 841736 w 1591877"/>
                <a:gd name="connsiteY1353" fmla="*/ 735527 h 755236"/>
                <a:gd name="connsiteX1354" fmla="*/ 842019 w 1591877"/>
                <a:gd name="connsiteY1354" fmla="*/ 732903 h 755236"/>
                <a:gd name="connsiteX1355" fmla="*/ 842301 w 1591877"/>
                <a:gd name="connsiteY1355" fmla="*/ 730120 h 755236"/>
                <a:gd name="connsiteX1356" fmla="*/ 842584 w 1591877"/>
                <a:gd name="connsiteY1356" fmla="*/ 727180 h 755236"/>
                <a:gd name="connsiteX1357" fmla="*/ 842866 w 1591877"/>
                <a:gd name="connsiteY1357" fmla="*/ 724087 h 755236"/>
                <a:gd name="connsiteX1358" fmla="*/ 843148 w 1591877"/>
                <a:gd name="connsiteY1358" fmla="*/ 720837 h 755236"/>
                <a:gd name="connsiteX1359" fmla="*/ 843431 w 1591877"/>
                <a:gd name="connsiteY1359" fmla="*/ 717437 h 755236"/>
                <a:gd name="connsiteX1360" fmla="*/ 843713 w 1591877"/>
                <a:gd name="connsiteY1360" fmla="*/ 713888 h 755236"/>
                <a:gd name="connsiteX1361" fmla="*/ 843996 w 1591877"/>
                <a:gd name="connsiteY1361" fmla="*/ 710188 h 755236"/>
                <a:gd name="connsiteX1362" fmla="*/ 844278 w 1591877"/>
                <a:gd name="connsiteY1362" fmla="*/ 706342 h 755236"/>
                <a:gd name="connsiteX1363" fmla="*/ 844561 w 1591877"/>
                <a:gd name="connsiteY1363" fmla="*/ 702352 h 755236"/>
                <a:gd name="connsiteX1364" fmla="*/ 844843 w 1591877"/>
                <a:gd name="connsiteY1364" fmla="*/ 698219 h 755236"/>
                <a:gd name="connsiteX1365" fmla="*/ 845125 w 1591877"/>
                <a:gd name="connsiteY1365" fmla="*/ 693945 h 755236"/>
                <a:gd name="connsiteX1366" fmla="*/ 845408 w 1591877"/>
                <a:gd name="connsiteY1366" fmla="*/ 689533 h 755236"/>
                <a:gd name="connsiteX1367" fmla="*/ 845690 w 1591877"/>
                <a:gd name="connsiteY1367" fmla="*/ 684984 h 755236"/>
                <a:gd name="connsiteX1368" fmla="*/ 845973 w 1591877"/>
                <a:gd name="connsiteY1368" fmla="*/ 680298 h 755236"/>
                <a:gd name="connsiteX1369" fmla="*/ 846255 w 1591877"/>
                <a:gd name="connsiteY1369" fmla="*/ 675483 h 755236"/>
                <a:gd name="connsiteX1370" fmla="*/ 846538 w 1591877"/>
                <a:gd name="connsiteY1370" fmla="*/ 670537 h 755236"/>
                <a:gd name="connsiteX1371" fmla="*/ 846820 w 1591877"/>
                <a:gd name="connsiteY1371" fmla="*/ 665464 h 755236"/>
                <a:gd name="connsiteX1372" fmla="*/ 847102 w 1591877"/>
                <a:gd name="connsiteY1372" fmla="*/ 660266 h 755236"/>
                <a:gd name="connsiteX1373" fmla="*/ 847385 w 1591877"/>
                <a:gd name="connsiteY1373" fmla="*/ 654946 h 755236"/>
                <a:gd name="connsiteX1374" fmla="*/ 847667 w 1591877"/>
                <a:gd name="connsiteY1374" fmla="*/ 649505 h 755236"/>
                <a:gd name="connsiteX1375" fmla="*/ 847950 w 1591877"/>
                <a:gd name="connsiteY1375" fmla="*/ 643948 h 755236"/>
                <a:gd name="connsiteX1376" fmla="*/ 848236 w 1591877"/>
                <a:gd name="connsiteY1376" fmla="*/ 638274 h 755236"/>
                <a:gd name="connsiteX1377" fmla="*/ 848518 w 1591877"/>
                <a:gd name="connsiteY1377" fmla="*/ 632489 h 755236"/>
                <a:gd name="connsiteX1378" fmla="*/ 848801 w 1591877"/>
                <a:gd name="connsiteY1378" fmla="*/ 626597 h 755236"/>
                <a:gd name="connsiteX1379" fmla="*/ 849083 w 1591877"/>
                <a:gd name="connsiteY1379" fmla="*/ 620595 h 755236"/>
                <a:gd name="connsiteX1380" fmla="*/ 849366 w 1591877"/>
                <a:gd name="connsiteY1380" fmla="*/ 614491 h 755236"/>
                <a:gd name="connsiteX1381" fmla="*/ 849648 w 1591877"/>
                <a:gd name="connsiteY1381" fmla="*/ 608289 h 755236"/>
                <a:gd name="connsiteX1382" fmla="*/ 849930 w 1591877"/>
                <a:gd name="connsiteY1382" fmla="*/ 601985 h 755236"/>
                <a:gd name="connsiteX1383" fmla="*/ 850213 w 1591877"/>
                <a:gd name="connsiteY1383" fmla="*/ 595589 h 755236"/>
                <a:gd name="connsiteX1384" fmla="*/ 850495 w 1591877"/>
                <a:gd name="connsiteY1384" fmla="*/ 589100 h 755236"/>
                <a:gd name="connsiteX1385" fmla="*/ 850778 w 1591877"/>
                <a:gd name="connsiteY1385" fmla="*/ 582523 h 755236"/>
                <a:gd name="connsiteX1386" fmla="*/ 851060 w 1591877"/>
                <a:gd name="connsiteY1386" fmla="*/ 575860 h 755236"/>
                <a:gd name="connsiteX1387" fmla="*/ 851343 w 1591877"/>
                <a:gd name="connsiteY1387" fmla="*/ 569116 h 755236"/>
                <a:gd name="connsiteX1388" fmla="*/ 851907 w 1591877"/>
                <a:gd name="connsiteY1388" fmla="*/ 555389 h 755236"/>
                <a:gd name="connsiteX1389" fmla="*/ 852472 w 1591877"/>
                <a:gd name="connsiteY1389" fmla="*/ 541374 h 755236"/>
                <a:gd name="connsiteX1390" fmla="*/ 853037 w 1591877"/>
                <a:gd name="connsiteY1390" fmla="*/ 527093 h 755236"/>
                <a:gd name="connsiteX1391" fmla="*/ 853602 w 1591877"/>
                <a:gd name="connsiteY1391" fmla="*/ 512576 h 755236"/>
                <a:gd name="connsiteX1392" fmla="*/ 854167 w 1591877"/>
                <a:gd name="connsiteY1392" fmla="*/ 497846 h 755236"/>
                <a:gd name="connsiteX1393" fmla="*/ 854732 w 1591877"/>
                <a:gd name="connsiteY1393" fmla="*/ 482935 h 755236"/>
                <a:gd name="connsiteX1394" fmla="*/ 855861 w 1591877"/>
                <a:gd name="connsiteY1394" fmla="*/ 452673 h 755236"/>
                <a:gd name="connsiteX1395" fmla="*/ 856995 w 1591877"/>
                <a:gd name="connsiteY1395" fmla="*/ 422014 h 755236"/>
                <a:gd name="connsiteX1396" fmla="*/ 859254 w 1591877"/>
                <a:gd name="connsiteY1396" fmla="*/ 360415 h 755236"/>
                <a:gd name="connsiteX1397" fmla="*/ 860384 w 1591877"/>
                <a:gd name="connsiteY1397" fmla="*/ 329928 h 755236"/>
                <a:gd name="connsiteX1398" fmla="*/ 860949 w 1591877"/>
                <a:gd name="connsiteY1398" fmla="*/ 314861 h 755236"/>
                <a:gd name="connsiteX1399" fmla="*/ 861514 w 1591877"/>
                <a:gd name="connsiteY1399" fmla="*/ 299948 h 755236"/>
                <a:gd name="connsiteX1400" fmla="*/ 862079 w 1591877"/>
                <a:gd name="connsiteY1400" fmla="*/ 285217 h 755236"/>
                <a:gd name="connsiteX1401" fmla="*/ 862643 w 1591877"/>
                <a:gd name="connsiteY1401" fmla="*/ 270694 h 755236"/>
                <a:gd name="connsiteX1402" fmla="*/ 863212 w 1591877"/>
                <a:gd name="connsiteY1402" fmla="*/ 256406 h 755236"/>
                <a:gd name="connsiteX1403" fmla="*/ 863777 w 1591877"/>
                <a:gd name="connsiteY1403" fmla="*/ 242376 h 755236"/>
                <a:gd name="connsiteX1404" fmla="*/ 864342 w 1591877"/>
                <a:gd name="connsiteY1404" fmla="*/ 228634 h 755236"/>
                <a:gd name="connsiteX1405" fmla="*/ 864907 w 1591877"/>
                <a:gd name="connsiteY1405" fmla="*/ 215200 h 755236"/>
                <a:gd name="connsiteX1406" fmla="*/ 865189 w 1591877"/>
                <a:gd name="connsiteY1406" fmla="*/ 208608 h 755236"/>
                <a:gd name="connsiteX1407" fmla="*/ 865471 w 1591877"/>
                <a:gd name="connsiteY1407" fmla="*/ 202102 h 755236"/>
                <a:gd name="connsiteX1408" fmla="*/ 865754 w 1591877"/>
                <a:gd name="connsiteY1408" fmla="*/ 195685 h 755236"/>
                <a:gd name="connsiteX1409" fmla="*/ 866036 w 1591877"/>
                <a:gd name="connsiteY1409" fmla="*/ 189362 h 755236"/>
                <a:gd name="connsiteX1410" fmla="*/ 866319 w 1591877"/>
                <a:gd name="connsiteY1410" fmla="*/ 183133 h 755236"/>
                <a:gd name="connsiteX1411" fmla="*/ 866601 w 1591877"/>
                <a:gd name="connsiteY1411" fmla="*/ 177001 h 755236"/>
                <a:gd name="connsiteX1412" fmla="*/ 866884 w 1591877"/>
                <a:gd name="connsiteY1412" fmla="*/ 170970 h 755236"/>
                <a:gd name="connsiteX1413" fmla="*/ 867166 w 1591877"/>
                <a:gd name="connsiteY1413" fmla="*/ 165042 h 755236"/>
                <a:gd name="connsiteX1414" fmla="*/ 867448 w 1591877"/>
                <a:gd name="connsiteY1414" fmla="*/ 159221 h 755236"/>
                <a:gd name="connsiteX1415" fmla="*/ 867731 w 1591877"/>
                <a:gd name="connsiteY1415" fmla="*/ 153507 h 755236"/>
                <a:gd name="connsiteX1416" fmla="*/ 868013 w 1591877"/>
                <a:gd name="connsiteY1416" fmla="*/ 147905 h 755236"/>
                <a:gd name="connsiteX1417" fmla="*/ 868296 w 1591877"/>
                <a:gd name="connsiteY1417" fmla="*/ 142416 h 755236"/>
                <a:gd name="connsiteX1418" fmla="*/ 868589 w 1591877"/>
                <a:gd name="connsiteY1418" fmla="*/ 136830 h 755236"/>
                <a:gd name="connsiteX1419" fmla="*/ 868886 w 1591877"/>
                <a:gd name="connsiteY1419" fmla="*/ 131372 h 755236"/>
                <a:gd name="connsiteX1420" fmla="*/ 869180 w 1591877"/>
                <a:gd name="connsiteY1420" fmla="*/ 126044 h 755236"/>
                <a:gd name="connsiteX1421" fmla="*/ 869473 w 1591877"/>
                <a:gd name="connsiteY1421" fmla="*/ 120849 h 755236"/>
                <a:gd name="connsiteX1422" fmla="*/ 869766 w 1591877"/>
                <a:gd name="connsiteY1422" fmla="*/ 115790 h 755236"/>
                <a:gd name="connsiteX1423" fmla="*/ 870060 w 1591877"/>
                <a:gd name="connsiteY1423" fmla="*/ 110868 h 755236"/>
                <a:gd name="connsiteX1424" fmla="*/ 870353 w 1591877"/>
                <a:gd name="connsiteY1424" fmla="*/ 106086 h 755236"/>
                <a:gd name="connsiteX1425" fmla="*/ 870647 w 1591877"/>
                <a:gd name="connsiteY1425" fmla="*/ 101446 h 755236"/>
                <a:gd name="connsiteX1426" fmla="*/ 870940 w 1591877"/>
                <a:gd name="connsiteY1426" fmla="*/ 96951 h 755236"/>
                <a:gd name="connsiteX1427" fmla="*/ 871237 w 1591877"/>
                <a:gd name="connsiteY1427" fmla="*/ 92602 h 755236"/>
                <a:gd name="connsiteX1428" fmla="*/ 871531 w 1591877"/>
                <a:gd name="connsiteY1428" fmla="*/ 88402 h 755236"/>
                <a:gd name="connsiteX1429" fmla="*/ 871824 w 1591877"/>
                <a:gd name="connsiteY1429" fmla="*/ 84351 h 755236"/>
                <a:gd name="connsiteX1430" fmla="*/ 872118 w 1591877"/>
                <a:gd name="connsiteY1430" fmla="*/ 80453 h 755236"/>
                <a:gd name="connsiteX1431" fmla="*/ 872411 w 1591877"/>
                <a:gd name="connsiteY1431" fmla="*/ 76708 h 755236"/>
                <a:gd name="connsiteX1432" fmla="*/ 872704 w 1591877"/>
                <a:gd name="connsiteY1432" fmla="*/ 73119 h 755236"/>
                <a:gd name="connsiteX1433" fmla="*/ 872998 w 1591877"/>
                <a:gd name="connsiteY1433" fmla="*/ 69688 h 755236"/>
                <a:gd name="connsiteX1434" fmla="*/ 873291 w 1591877"/>
                <a:gd name="connsiteY1434" fmla="*/ 66415 h 755236"/>
                <a:gd name="connsiteX1435" fmla="*/ 873585 w 1591877"/>
                <a:gd name="connsiteY1435" fmla="*/ 63301 h 755236"/>
                <a:gd name="connsiteX1436" fmla="*/ 873882 w 1591877"/>
                <a:gd name="connsiteY1436" fmla="*/ 60350 h 755236"/>
                <a:gd name="connsiteX1437" fmla="*/ 874175 w 1591877"/>
                <a:gd name="connsiteY1437" fmla="*/ 57560 h 755236"/>
                <a:gd name="connsiteX1438" fmla="*/ 874469 w 1591877"/>
                <a:gd name="connsiteY1438" fmla="*/ 54935 h 755236"/>
                <a:gd name="connsiteX1439" fmla="*/ 874762 w 1591877"/>
                <a:gd name="connsiteY1439" fmla="*/ 52474 h 755236"/>
                <a:gd name="connsiteX1440" fmla="*/ 875056 w 1591877"/>
                <a:gd name="connsiteY1440" fmla="*/ 50180 h 755236"/>
                <a:gd name="connsiteX1441" fmla="*/ 875349 w 1591877"/>
                <a:gd name="connsiteY1441" fmla="*/ 48052 h 755236"/>
                <a:gd name="connsiteX1442" fmla="*/ 875643 w 1591877"/>
                <a:gd name="connsiteY1442" fmla="*/ 46092 h 755236"/>
                <a:gd name="connsiteX1443" fmla="*/ 875936 w 1591877"/>
                <a:gd name="connsiteY1443" fmla="*/ 44301 h 755236"/>
                <a:gd name="connsiteX1444" fmla="*/ 876233 w 1591877"/>
                <a:gd name="connsiteY1444" fmla="*/ 42678 h 755236"/>
                <a:gd name="connsiteX1445" fmla="*/ 876526 w 1591877"/>
                <a:gd name="connsiteY1445" fmla="*/ 41226 h 755236"/>
                <a:gd name="connsiteX1446" fmla="*/ 876820 w 1591877"/>
                <a:gd name="connsiteY1446" fmla="*/ 39943 h 755236"/>
                <a:gd name="connsiteX1447" fmla="*/ 877113 w 1591877"/>
                <a:gd name="connsiteY1447" fmla="*/ 38831 h 755236"/>
                <a:gd name="connsiteX1448" fmla="*/ 877407 w 1591877"/>
                <a:gd name="connsiteY1448" fmla="*/ 37890 h 755236"/>
                <a:gd name="connsiteX1449" fmla="*/ 877700 w 1591877"/>
                <a:gd name="connsiteY1449" fmla="*/ 37121 h 755236"/>
                <a:gd name="connsiteX1450" fmla="*/ 877847 w 1591877"/>
                <a:gd name="connsiteY1450" fmla="*/ 36800 h 755236"/>
                <a:gd name="connsiteX1451" fmla="*/ 877994 w 1591877"/>
                <a:gd name="connsiteY1451" fmla="*/ 36522 h 755236"/>
                <a:gd name="connsiteX1452" fmla="*/ 878140 w 1591877"/>
                <a:gd name="connsiteY1452" fmla="*/ 36287 h 755236"/>
                <a:gd name="connsiteX1453" fmla="*/ 878214 w 1591877"/>
                <a:gd name="connsiteY1453" fmla="*/ 36186 h 755236"/>
                <a:gd name="connsiteX1454" fmla="*/ 878287 w 1591877"/>
                <a:gd name="connsiteY1454" fmla="*/ 36095 h 755236"/>
                <a:gd name="connsiteX1455" fmla="*/ 878360 w 1591877"/>
                <a:gd name="connsiteY1455" fmla="*/ 36015 h 755236"/>
                <a:gd name="connsiteX1456" fmla="*/ 878434 w 1591877"/>
                <a:gd name="connsiteY1456" fmla="*/ 35946 h 755236"/>
                <a:gd name="connsiteX1457" fmla="*/ 878511 w 1591877"/>
                <a:gd name="connsiteY1457" fmla="*/ 35887 h 755236"/>
                <a:gd name="connsiteX1458" fmla="*/ 878584 w 1591877"/>
                <a:gd name="connsiteY1458" fmla="*/ 35839 h 755236"/>
                <a:gd name="connsiteX1459" fmla="*/ 878658 w 1591877"/>
                <a:gd name="connsiteY1459" fmla="*/ 35802 h 755236"/>
                <a:gd name="connsiteX1460" fmla="*/ 878731 w 1591877"/>
                <a:gd name="connsiteY1460" fmla="*/ 35776 h 755236"/>
                <a:gd name="connsiteX1461" fmla="*/ 878804 w 1591877"/>
                <a:gd name="connsiteY1461" fmla="*/ 35760 h 755236"/>
                <a:gd name="connsiteX1462" fmla="*/ 878878 w 1591877"/>
                <a:gd name="connsiteY1462" fmla="*/ 35755 h 755236"/>
                <a:gd name="connsiteX1463" fmla="*/ 878951 w 1591877"/>
                <a:gd name="connsiteY1463" fmla="*/ 35761 h 755236"/>
                <a:gd name="connsiteX1464" fmla="*/ 879024 w 1591877"/>
                <a:gd name="connsiteY1464" fmla="*/ 35777 h 755236"/>
                <a:gd name="connsiteX1465" fmla="*/ 879098 w 1591877"/>
                <a:gd name="connsiteY1465" fmla="*/ 35804 h 755236"/>
                <a:gd name="connsiteX1466" fmla="*/ 879171 w 1591877"/>
                <a:gd name="connsiteY1466" fmla="*/ 35842 h 755236"/>
                <a:gd name="connsiteX1467" fmla="*/ 879244 w 1591877"/>
                <a:gd name="connsiteY1467" fmla="*/ 35890 h 755236"/>
                <a:gd name="connsiteX1468" fmla="*/ 879318 w 1591877"/>
                <a:gd name="connsiteY1468" fmla="*/ 35949 h 755236"/>
                <a:gd name="connsiteX1469" fmla="*/ 879391 w 1591877"/>
                <a:gd name="connsiteY1469" fmla="*/ 36019 h 755236"/>
                <a:gd name="connsiteX1470" fmla="*/ 879464 w 1591877"/>
                <a:gd name="connsiteY1470" fmla="*/ 36099 h 755236"/>
                <a:gd name="connsiteX1471" fmla="*/ 879538 w 1591877"/>
                <a:gd name="connsiteY1471" fmla="*/ 36190 h 755236"/>
                <a:gd name="connsiteX1472" fmla="*/ 879611 w 1591877"/>
                <a:gd name="connsiteY1472" fmla="*/ 36291 h 755236"/>
                <a:gd name="connsiteX1473" fmla="*/ 879758 w 1591877"/>
                <a:gd name="connsiteY1473" fmla="*/ 36527 h 755236"/>
                <a:gd name="connsiteX1474" fmla="*/ 879905 w 1591877"/>
                <a:gd name="connsiteY1474" fmla="*/ 36804 h 755236"/>
                <a:gd name="connsiteX1475" fmla="*/ 880051 w 1591877"/>
                <a:gd name="connsiteY1475" fmla="*/ 37124 h 755236"/>
                <a:gd name="connsiteX1476" fmla="*/ 880345 w 1591877"/>
                <a:gd name="connsiteY1476" fmla="*/ 37892 h 755236"/>
                <a:gd name="connsiteX1477" fmla="*/ 880638 w 1591877"/>
                <a:gd name="connsiteY1477" fmla="*/ 38828 h 755236"/>
                <a:gd name="connsiteX1478" fmla="*/ 880932 w 1591877"/>
                <a:gd name="connsiteY1478" fmla="*/ 39932 h 755236"/>
                <a:gd name="connsiteX1479" fmla="*/ 881229 w 1591877"/>
                <a:gd name="connsiteY1479" fmla="*/ 41203 h 755236"/>
                <a:gd name="connsiteX1480" fmla="*/ 881522 w 1591877"/>
                <a:gd name="connsiteY1480" fmla="*/ 42641 h 755236"/>
                <a:gd name="connsiteX1481" fmla="*/ 881816 w 1591877"/>
                <a:gd name="connsiteY1481" fmla="*/ 44245 h 755236"/>
                <a:gd name="connsiteX1482" fmla="*/ 882109 w 1591877"/>
                <a:gd name="connsiteY1482" fmla="*/ 46013 h 755236"/>
                <a:gd name="connsiteX1483" fmla="*/ 882402 w 1591877"/>
                <a:gd name="connsiteY1483" fmla="*/ 47944 h 755236"/>
                <a:gd name="connsiteX1484" fmla="*/ 882696 w 1591877"/>
                <a:gd name="connsiteY1484" fmla="*/ 50037 h 755236"/>
                <a:gd name="connsiteX1485" fmla="*/ 882989 w 1591877"/>
                <a:gd name="connsiteY1485" fmla="*/ 52292 h 755236"/>
                <a:gd name="connsiteX1486" fmla="*/ 883286 w 1591877"/>
                <a:gd name="connsiteY1486" fmla="*/ 54706 h 755236"/>
                <a:gd name="connsiteX1487" fmla="*/ 883580 w 1591877"/>
                <a:gd name="connsiteY1487" fmla="*/ 57277 h 755236"/>
                <a:gd name="connsiteX1488" fmla="*/ 883873 w 1591877"/>
                <a:gd name="connsiteY1488" fmla="*/ 60006 h 755236"/>
                <a:gd name="connsiteX1489" fmla="*/ 884167 w 1591877"/>
                <a:gd name="connsiteY1489" fmla="*/ 62889 h 755236"/>
                <a:gd name="connsiteX1490" fmla="*/ 884460 w 1591877"/>
                <a:gd name="connsiteY1490" fmla="*/ 65926 h 755236"/>
                <a:gd name="connsiteX1491" fmla="*/ 884754 w 1591877"/>
                <a:gd name="connsiteY1491" fmla="*/ 69115 h 755236"/>
                <a:gd name="connsiteX1492" fmla="*/ 885047 w 1591877"/>
                <a:gd name="connsiteY1492" fmla="*/ 72453 h 755236"/>
                <a:gd name="connsiteX1493" fmla="*/ 885340 w 1591877"/>
                <a:gd name="connsiteY1493" fmla="*/ 75939 h 755236"/>
                <a:gd name="connsiteX1494" fmla="*/ 885634 w 1591877"/>
                <a:gd name="connsiteY1494" fmla="*/ 79571 h 755236"/>
                <a:gd name="connsiteX1495" fmla="*/ 885931 w 1591877"/>
                <a:gd name="connsiteY1495" fmla="*/ 83347 h 755236"/>
                <a:gd name="connsiteX1496" fmla="*/ 886224 w 1591877"/>
                <a:gd name="connsiteY1496" fmla="*/ 87265 h 755236"/>
                <a:gd name="connsiteX1497" fmla="*/ 886518 w 1591877"/>
                <a:gd name="connsiteY1497" fmla="*/ 91322 h 755236"/>
                <a:gd name="connsiteX1498" fmla="*/ 886811 w 1591877"/>
                <a:gd name="connsiteY1498" fmla="*/ 95517 h 755236"/>
                <a:gd name="connsiteX1499" fmla="*/ 887105 w 1591877"/>
                <a:gd name="connsiteY1499" fmla="*/ 99847 h 755236"/>
                <a:gd name="connsiteX1500" fmla="*/ 887398 w 1591877"/>
                <a:gd name="connsiteY1500" fmla="*/ 104309 h 755236"/>
                <a:gd name="connsiteX1501" fmla="*/ 887692 w 1591877"/>
                <a:gd name="connsiteY1501" fmla="*/ 108902 h 755236"/>
                <a:gd name="connsiteX1502" fmla="*/ 887985 w 1591877"/>
                <a:gd name="connsiteY1502" fmla="*/ 113623 h 755236"/>
                <a:gd name="connsiteX1503" fmla="*/ 888282 w 1591877"/>
                <a:gd name="connsiteY1503" fmla="*/ 118469 h 755236"/>
                <a:gd name="connsiteX1504" fmla="*/ 888576 w 1591877"/>
                <a:gd name="connsiteY1504" fmla="*/ 123438 h 755236"/>
                <a:gd name="connsiteX1505" fmla="*/ 888869 w 1591877"/>
                <a:gd name="connsiteY1505" fmla="*/ 128527 h 755236"/>
                <a:gd name="connsiteX1506" fmla="*/ 889162 w 1591877"/>
                <a:gd name="connsiteY1506" fmla="*/ 133733 h 755236"/>
                <a:gd name="connsiteX1507" fmla="*/ 889456 w 1591877"/>
                <a:gd name="connsiteY1507" fmla="*/ 139054 h 755236"/>
                <a:gd name="connsiteX1508" fmla="*/ 889749 w 1591877"/>
                <a:gd name="connsiteY1508" fmla="*/ 144487 h 755236"/>
                <a:gd name="connsiteX1509" fmla="*/ 890043 w 1591877"/>
                <a:gd name="connsiteY1509" fmla="*/ 150028 h 755236"/>
                <a:gd name="connsiteX1510" fmla="*/ 890340 w 1591877"/>
                <a:gd name="connsiteY1510" fmla="*/ 155676 h 755236"/>
                <a:gd name="connsiteX1511" fmla="*/ 890633 w 1591877"/>
                <a:gd name="connsiteY1511" fmla="*/ 161425 h 755236"/>
                <a:gd name="connsiteX1512" fmla="*/ 890927 w 1591877"/>
                <a:gd name="connsiteY1512" fmla="*/ 167275 h 755236"/>
                <a:gd name="connsiteX1513" fmla="*/ 891220 w 1591877"/>
                <a:gd name="connsiteY1513" fmla="*/ 173222 h 755236"/>
                <a:gd name="connsiteX1514" fmla="*/ 891514 w 1591877"/>
                <a:gd name="connsiteY1514" fmla="*/ 179262 h 755236"/>
                <a:gd name="connsiteX1515" fmla="*/ 891807 w 1591877"/>
                <a:gd name="connsiteY1515" fmla="*/ 185394 h 755236"/>
                <a:gd name="connsiteX1516" fmla="*/ 892394 w 1591877"/>
                <a:gd name="connsiteY1516" fmla="*/ 197914 h 755236"/>
                <a:gd name="connsiteX1517" fmla="*/ 892984 w 1591877"/>
                <a:gd name="connsiteY1517" fmla="*/ 210757 h 755236"/>
                <a:gd name="connsiteX1518" fmla="*/ 893571 w 1591877"/>
                <a:gd name="connsiteY1518" fmla="*/ 223898 h 755236"/>
                <a:gd name="connsiteX1519" fmla="*/ 894158 w 1591877"/>
                <a:gd name="connsiteY1519" fmla="*/ 237309 h 755236"/>
                <a:gd name="connsiteX1520" fmla="*/ 894745 w 1591877"/>
                <a:gd name="connsiteY1520" fmla="*/ 250961 h 755236"/>
                <a:gd name="connsiteX1521" fmla="*/ 895336 w 1591877"/>
                <a:gd name="connsiteY1521" fmla="*/ 264826 h 755236"/>
                <a:gd name="connsiteX1522" fmla="*/ 895922 w 1591877"/>
                <a:gd name="connsiteY1522" fmla="*/ 278878 h 755236"/>
                <a:gd name="connsiteX1523" fmla="*/ 896509 w 1591877"/>
                <a:gd name="connsiteY1523" fmla="*/ 293087 h 755236"/>
                <a:gd name="connsiteX1524" fmla="*/ 897687 w 1591877"/>
                <a:gd name="connsiteY1524" fmla="*/ 321861 h 755236"/>
                <a:gd name="connsiteX1525" fmla="*/ 898860 w 1591877"/>
                <a:gd name="connsiteY1525" fmla="*/ 350914 h 755236"/>
                <a:gd name="connsiteX1526" fmla="*/ 900034 w 1591877"/>
                <a:gd name="connsiteY1526" fmla="*/ 380014 h 755236"/>
                <a:gd name="connsiteX1527" fmla="*/ 901212 w 1591877"/>
                <a:gd name="connsiteY1527" fmla="*/ 408931 h 755236"/>
                <a:gd name="connsiteX1528" fmla="*/ 902389 w 1591877"/>
                <a:gd name="connsiteY1528" fmla="*/ 437436 h 755236"/>
                <a:gd name="connsiteX1529" fmla="*/ 902976 w 1591877"/>
                <a:gd name="connsiteY1529" fmla="*/ 451464 h 755236"/>
                <a:gd name="connsiteX1530" fmla="*/ 903563 w 1591877"/>
                <a:gd name="connsiteY1530" fmla="*/ 465305 h 755236"/>
                <a:gd name="connsiteX1531" fmla="*/ 904150 w 1591877"/>
                <a:gd name="connsiteY1531" fmla="*/ 478932 h 755236"/>
                <a:gd name="connsiteX1532" fmla="*/ 904740 w 1591877"/>
                <a:gd name="connsiteY1532" fmla="*/ 492319 h 755236"/>
                <a:gd name="connsiteX1533" fmla="*/ 905327 w 1591877"/>
                <a:gd name="connsiteY1533" fmla="*/ 505440 h 755236"/>
                <a:gd name="connsiteX1534" fmla="*/ 905914 w 1591877"/>
                <a:gd name="connsiteY1534" fmla="*/ 518270 h 755236"/>
                <a:gd name="connsiteX1535" fmla="*/ 906457 w 1591877"/>
                <a:gd name="connsiteY1535" fmla="*/ 529841 h 755236"/>
                <a:gd name="connsiteX1536" fmla="*/ 907000 w 1591877"/>
                <a:gd name="connsiteY1536" fmla="*/ 541126 h 755236"/>
                <a:gd name="connsiteX1537" fmla="*/ 907542 w 1591877"/>
                <a:gd name="connsiteY1537" fmla="*/ 552102 h 755236"/>
                <a:gd name="connsiteX1538" fmla="*/ 907814 w 1591877"/>
                <a:gd name="connsiteY1538" fmla="*/ 557470 h 755236"/>
                <a:gd name="connsiteX1539" fmla="*/ 908085 w 1591877"/>
                <a:gd name="connsiteY1539" fmla="*/ 562754 h 755236"/>
                <a:gd name="connsiteX1540" fmla="*/ 908357 w 1591877"/>
                <a:gd name="connsiteY1540" fmla="*/ 567955 h 755236"/>
                <a:gd name="connsiteX1541" fmla="*/ 908628 w 1591877"/>
                <a:gd name="connsiteY1541" fmla="*/ 573068 h 755236"/>
                <a:gd name="connsiteX1542" fmla="*/ 908900 w 1591877"/>
                <a:gd name="connsiteY1542" fmla="*/ 578090 h 755236"/>
                <a:gd name="connsiteX1543" fmla="*/ 909171 w 1591877"/>
                <a:gd name="connsiteY1543" fmla="*/ 583023 h 755236"/>
                <a:gd name="connsiteX1544" fmla="*/ 909442 w 1591877"/>
                <a:gd name="connsiteY1544" fmla="*/ 587862 h 755236"/>
                <a:gd name="connsiteX1545" fmla="*/ 909714 w 1591877"/>
                <a:gd name="connsiteY1545" fmla="*/ 592607 h 755236"/>
                <a:gd name="connsiteX1546" fmla="*/ 909985 w 1591877"/>
                <a:gd name="connsiteY1546" fmla="*/ 597253 h 755236"/>
                <a:gd name="connsiteX1547" fmla="*/ 910257 w 1591877"/>
                <a:gd name="connsiteY1547" fmla="*/ 601802 h 755236"/>
                <a:gd name="connsiteX1548" fmla="*/ 910528 w 1591877"/>
                <a:gd name="connsiteY1548" fmla="*/ 606250 h 755236"/>
                <a:gd name="connsiteX1549" fmla="*/ 910800 w 1591877"/>
                <a:gd name="connsiteY1549" fmla="*/ 610596 h 755236"/>
                <a:gd name="connsiteX1550" fmla="*/ 911071 w 1591877"/>
                <a:gd name="connsiteY1550" fmla="*/ 614839 h 755236"/>
                <a:gd name="connsiteX1551" fmla="*/ 911342 w 1591877"/>
                <a:gd name="connsiteY1551" fmla="*/ 618974 h 755236"/>
                <a:gd name="connsiteX1552" fmla="*/ 911614 w 1591877"/>
                <a:gd name="connsiteY1552" fmla="*/ 623004 h 755236"/>
                <a:gd name="connsiteX1553" fmla="*/ 911885 w 1591877"/>
                <a:gd name="connsiteY1553" fmla="*/ 626925 h 755236"/>
                <a:gd name="connsiteX1554" fmla="*/ 912157 w 1591877"/>
                <a:gd name="connsiteY1554" fmla="*/ 630737 h 755236"/>
                <a:gd name="connsiteX1555" fmla="*/ 912428 w 1591877"/>
                <a:gd name="connsiteY1555" fmla="*/ 634436 h 755236"/>
                <a:gd name="connsiteX1556" fmla="*/ 912700 w 1591877"/>
                <a:gd name="connsiteY1556" fmla="*/ 638023 h 755236"/>
                <a:gd name="connsiteX1557" fmla="*/ 912971 w 1591877"/>
                <a:gd name="connsiteY1557" fmla="*/ 641495 h 755236"/>
                <a:gd name="connsiteX1558" fmla="*/ 913242 w 1591877"/>
                <a:gd name="connsiteY1558" fmla="*/ 644853 h 755236"/>
                <a:gd name="connsiteX1559" fmla="*/ 913514 w 1591877"/>
                <a:gd name="connsiteY1559" fmla="*/ 648092 h 755236"/>
                <a:gd name="connsiteX1560" fmla="*/ 913785 w 1591877"/>
                <a:gd name="connsiteY1560" fmla="*/ 651216 h 755236"/>
                <a:gd name="connsiteX1561" fmla="*/ 914057 w 1591877"/>
                <a:gd name="connsiteY1561" fmla="*/ 654220 h 755236"/>
                <a:gd name="connsiteX1562" fmla="*/ 914328 w 1591877"/>
                <a:gd name="connsiteY1562" fmla="*/ 657102 h 755236"/>
                <a:gd name="connsiteX1563" fmla="*/ 914600 w 1591877"/>
                <a:gd name="connsiteY1563" fmla="*/ 659865 h 755236"/>
                <a:gd name="connsiteX1564" fmla="*/ 914871 w 1591877"/>
                <a:gd name="connsiteY1564" fmla="*/ 662505 h 755236"/>
                <a:gd name="connsiteX1565" fmla="*/ 915142 w 1591877"/>
                <a:gd name="connsiteY1565" fmla="*/ 665024 h 755236"/>
                <a:gd name="connsiteX1566" fmla="*/ 915414 w 1591877"/>
                <a:gd name="connsiteY1566" fmla="*/ 667417 h 755236"/>
                <a:gd name="connsiteX1567" fmla="*/ 915685 w 1591877"/>
                <a:gd name="connsiteY1567" fmla="*/ 669688 h 755236"/>
                <a:gd name="connsiteX1568" fmla="*/ 915957 w 1591877"/>
                <a:gd name="connsiteY1568" fmla="*/ 671832 h 755236"/>
                <a:gd name="connsiteX1569" fmla="*/ 916228 w 1591877"/>
                <a:gd name="connsiteY1569" fmla="*/ 673851 h 755236"/>
                <a:gd name="connsiteX1570" fmla="*/ 916499 w 1591877"/>
                <a:gd name="connsiteY1570" fmla="*/ 675743 h 755236"/>
                <a:gd name="connsiteX1571" fmla="*/ 916771 w 1591877"/>
                <a:gd name="connsiteY1571" fmla="*/ 677506 h 755236"/>
                <a:gd name="connsiteX1572" fmla="*/ 917042 w 1591877"/>
                <a:gd name="connsiteY1572" fmla="*/ 679144 h 755236"/>
                <a:gd name="connsiteX1573" fmla="*/ 917314 w 1591877"/>
                <a:gd name="connsiteY1573" fmla="*/ 680653 h 755236"/>
                <a:gd name="connsiteX1574" fmla="*/ 917585 w 1591877"/>
                <a:gd name="connsiteY1574" fmla="*/ 682033 h 755236"/>
                <a:gd name="connsiteX1575" fmla="*/ 917857 w 1591877"/>
                <a:gd name="connsiteY1575" fmla="*/ 683286 h 755236"/>
                <a:gd name="connsiteX1576" fmla="*/ 918128 w 1591877"/>
                <a:gd name="connsiteY1576" fmla="*/ 684407 h 755236"/>
                <a:gd name="connsiteX1577" fmla="*/ 918399 w 1591877"/>
                <a:gd name="connsiteY1577" fmla="*/ 685400 h 755236"/>
                <a:gd name="connsiteX1578" fmla="*/ 918671 w 1591877"/>
                <a:gd name="connsiteY1578" fmla="*/ 686265 h 755236"/>
                <a:gd name="connsiteX1579" fmla="*/ 918942 w 1591877"/>
                <a:gd name="connsiteY1579" fmla="*/ 686999 h 755236"/>
                <a:gd name="connsiteX1580" fmla="*/ 919214 w 1591877"/>
                <a:gd name="connsiteY1580" fmla="*/ 687602 h 755236"/>
                <a:gd name="connsiteX1581" fmla="*/ 919349 w 1591877"/>
                <a:gd name="connsiteY1581" fmla="*/ 687855 h 755236"/>
                <a:gd name="connsiteX1582" fmla="*/ 919485 w 1591877"/>
                <a:gd name="connsiteY1582" fmla="*/ 688077 h 755236"/>
                <a:gd name="connsiteX1583" fmla="*/ 919621 w 1591877"/>
                <a:gd name="connsiteY1583" fmla="*/ 688267 h 755236"/>
                <a:gd name="connsiteX1584" fmla="*/ 919687 w 1591877"/>
                <a:gd name="connsiteY1584" fmla="*/ 688348 h 755236"/>
                <a:gd name="connsiteX1585" fmla="*/ 919757 w 1591877"/>
                <a:gd name="connsiteY1585" fmla="*/ 688421 h 755236"/>
                <a:gd name="connsiteX1586" fmla="*/ 919823 w 1591877"/>
                <a:gd name="connsiteY1586" fmla="*/ 688487 h 755236"/>
                <a:gd name="connsiteX1587" fmla="*/ 919892 w 1591877"/>
                <a:gd name="connsiteY1587" fmla="*/ 688546 h 755236"/>
                <a:gd name="connsiteX1588" fmla="*/ 919958 w 1591877"/>
                <a:gd name="connsiteY1588" fmla="*/ 688595 h 755236"/>
                <a:gd name="connsiteX1589" fmla="*/ 920028 w 1591877"/>
                <a:gd name="connsiteY1589" fmla="*/ 688637 h 755236"/>
                <a:gd name="connsiteX1590" fmla="*/ 920094 w 1591877"/>
                <a:gd name="connsiteY1590" fmla="*/ 688670 h 755236"/>
                <a:gd name="connsiteX1591" fmla="*/ 920164 w 1591877"/>
                <a:gd name="connsiteY1591" fmla="*/ 688696 h 755236"/>
                <a:gd name="connsiteX1592" fmla="*/ 920230 w 1591877"/>
                <a:gd name="connsiteY1592" fmla="*/ 688714 h 755236"/>
                <a:gd name="connsiteX1593" fmla="*/ 920299 w 1591877"/>
                <a:gd name="connsiteY1593" fmla="*/ 688723 h 755236"/>
                <a:gd name="connsiteX1594" fmla="*/ 920365 w 1591877"/>
                <a:gd name="connsiteY1594" fmla="*/ 688725 h 755236"/>
                <a:gd name="connsiteX1595" fmla="*/ 920435 w 1591877"/>
                <a:gd name="connsiteY1595" fmla="*/ 688716 h 755236"/>
                <a:gd name="connsiteX1596" fmla="*/ 920501 w 1591877"/>
                <a:gd name="connsiteY1596" fmla="*/ 688703 h 755236"/>
                <a:gd name="connsiteX1597" fmla="*/ 920571 w 1591877"/>
                <a:gd name="connsiteY1597" fmla="*/ 688679 h 755236"/>
                <a:gd name="connsiteX1598" fmla="*/ 920637 w 1591877"/>
                <a:gd name="connsiteY1598" fmla="*/ 688648 h 755236"/>
                <a:gd name="connsiteX1599" fmla="*/ 920707 w 1591877"/>
                <a:gd name="connsiteY1599" fmla="*/ 688608 h 755236"/>
                <a:gd name="connsiteX1600" fmla="*/ 920773 w 1591877"/>
                <a:gd name="connsiteY1600" fmla="*/ 688562 h 755236"/>
                <a:gd name="connsiteX1601" fmla="*/ 920842 w 1591877"/>
                <a:gd name="connsiteY1601" fmla="*/ 688507 h 755236"/>
                <a:gd name="connsiteX1602" fmla="*/ 920908 w 1591877"/>
                <a:gd name="connsiteY1602" fmla="*/ 688443 h 755236"/>
                <a:gd name="connsiteX1603" fmla="*/ 920978 w 1591877"/>
                <a:gd name="connsiteY1603" fmla="*/ 688372 h 755236"/>
                <a:gd name="connsiteX1604" fmla="*/ 921044 w 1591877"/>
                <a:gd name="connsiteY1604" fmla="*/ 688293 h 755236"/>
                <a:gd name="connsiteX1605" fmla="*/ 921114 w 1591877"/>
                <a:gd name="connsiteY1605" fmla="*/ 688205 h 755236"/>
                <a:gd name="connsiteX1606" fmla="*/ 921249 w 1591877"/>
                <a:gd name="connsiteY1606" fmla="*/ 688007 h 755236"/>
                <a:gd name="connsiteX1607" fmla="*/ 921385 w 1591877"/>
                <a:gd name="connsiteY1607" fmla="*/ 687776 h 755236"/>
                <a:gd name="connsiteX1608" fmla="*/ 921657 w 1591877"/>
                <a:gd name="connsiteY1608" fmla="*/ 687219 h 755236"/>
                <a:gd name="connsiteX1609" fmla="*/ 921928 w 1591877"/>
                <a:gd name="connsiteY1609" fmla="*/ 686534 h 755236"/>
                <a:gd name="connsiteX1610" fmla="*/ 922199 w 1591877"/>
                <a:gd name="connsiteY1610" fmla="*/ 685721 h 755236"/>
                <a:gd name="connsiteX1611" fmla="*/ 922471 w 1591877"/>
                <a:gd name="connsiteY1611" fmla="*/ 684783 h 755236"/>
                <a:gd name="connsiteX1612" fmla="*/ 922742 w 1591877"/>
                <a:gd name="connsiteY1612" fmla="*/ 683720 h 755236"/>
                <a:gd name="connsiteX1613" fmla="*/ 923014 w 1591877"/>
                <a:gd name="connsiteY1613" fmla="*/ 682533 h 755236"/>
                <a:gd name="connsiteX1614" fmla="*/ 923285 w 1591877"/>
                <a:gd name="connsiteY1614" fmla="*/ 681219 h 755236"/>
                <a:gd name="connsiteX1615" fmla="*/ 923557 w 1591877"/>
                <a:gd name="connsiteY1615" fmla="*/ 679783 h 755236"/>
                <a:gd name="connsiteX1616" fmla="*/ 923828 w 1591877"/>
                <a:gd name="connsiteY1616" fmla="*/ 678226 h 755236"/>
                <a:gd name="connsiteX1617" fmla="*/ 924099 w 1591877"/>
                <a:gd name="connsiteY1617" fmla="*/ 676546 h 755236"/>
                <a:gd name="connsiteX1618" fmla="*/ 924371 w 1591877"/>
                <a:gd name="connsiteY1618" fmla="*/ 674745 h 755236"/>
                <a:gd name="connsiteX1619" fmla="*/ 924642 w 1591877"/>
                <a:gd name="connsiteY1619" fmla="*/ 672825 h 755236"/>
                <a:gd name="connsiteX1620" fmla="*/ 924914 w 1591877"/>
                <a:gd name="connsiteY1620" fmla="*/ 670786 h 755236"/>
                <a:gd name="connsiteX1621" fmla="*/ 925185 w 1591877"/>
                <a:gd name="connsiteY1621" fmla="*/ 668628 h 755236"/>
                <a:gd name="connsiteX1622" fmla="*/ 925457 w 1591877"/>
                <a:gd name="connsiteY1622" fmla="*/ 666356 h 755236"/>
                <a:gd name="connsiteX1623" fmla="*/ 925728 w 1591877"/>
                <a:gd name="connsiteY1623" fmla="*/ 663969 h 755236"/>
                <a:gd name="connsiteX1624" fmla="*/ 925999 w 1591877"/>
                <a:gd name="connsiteY1624" fmla="*/ 661468 h 755236"/>
                <a:gd name="connsiteX1625" fmla="*/ 926271 w 1591877"/>
                <a:gd name="connsiteY1625" fmla="*/ 658852 h 755236"/>
                <a:gd name="connsiteX1626" fmla="*/ 926542 w 1591877"/>
                <a:gd name="connsiteY1626" fmla="*/ 656126 h 755236"/>
                <a:gd name="connsiteX1627" fmla="*/ 926814 w 1591877"/>
                <a:gd name="connsiteY1627" fmla="*/ 653290 h 755236"/>
                <a:gd name="connsiteX1628" fmla="*/ 927085 w 1591877"/>
                <a:gd name="connsiteY1628" fmla="*/ 650346 h 755236"/>
                <a:gd name="connsiteX1629" fmla="*/ 927357 w 1591877"/>
                <a:gd name="connsiteY1629" fmla="*/ 647297 h 755236"/>
                <a:gd name="connsiteX1630" fmla="*/ 927628 w 1591877"/>
                <a:gd name="connsiteY1630" fmla="*/ 644139 h 755236"/>
                <a:gd name="connsiteX1631" fmla="*/ 927899 w 1591877"/>
                <a:gd name="connsiteY1631" fmla="*/ 640878 h 755236"/>
                <a:gd name="connsiteX1632" fmla="*/ 928171 w 1591877"/>
                <a:gd name="connsiteY1632" fmla="*/ 637516 h 755236"/>
                <a:gd name="connsiteX1633" fmla="*/ 928442 w 1591877"/>
                <a:gd name="connsiteY1633" fmla="*/ 634053 h 755236"/>
                <a:gd name="connsiteX1634" fmla="*/ 928714 w 1591877"/>
                <a:gd name="connsiteY1634" fmla="*/ 630490 h 755236"/>
                <a:gd name="connsiteX1635" fmla="*/ 928985 w 1591877"/>
                <a:gd name="connsiteY1635" fmla="*/ 626831 h 755236"/>
                <a:gd name="connsiteX1636" fmla="*/ 929256 w 1591877"/>
                <a:gd name="connsiteY1636" fmla="*/ 623076 h 755236"/>
                <a:gd name="connsiteX1637" fmla="*/ 929528 w 1591877"/>
                <a:gd name="connsiteY1637" fmla="*/ 619225 h 755236"/>
                <a:gd name="connsiteX1638" fmla="*/ 929799 w 1591877"/>
                <a:gd name="connsiteY1638" fmla="*/ 615286 h 755236"/>
                <a:gd name="connsiteX1639" fmla="*/ 930071 w 1591877"/>
                <a:gd name="connsiteY1639" fmla="*/ 611255 h 755236"/>
                <a:gd name="connsiteX1640" fmla="*/ 930342 w 1591877"/>
                <a:gd name="connsiteY1640" fmla="*/ 607135 h 755236"/>
                <a:gd name="connsiteX1641" fmla="*/ 930614 w 1591877"/>
                <a:gd name="connsiteY1641" fmla="*/ 602930 h 755236"/>
                <a:gd name="connsiteX1642" fmla="*/ 930885 w 1591877"/>
                <a:gd name="connsiteY1642" fmla="*/ 598640 h 755236"/>
                <a:gd name="connsiteX1643" fmla="*/ 931156 w 1591877"/>
                <a:gd name="connsiteY1643" fmla="*/ 594270 h 755236"/>
                <a:gd name="connsiteX1644" fmla="*/ 931428 w 1591877"/>
                <a:gd name="connsiteY1644" fmla="*/ 589817 h 755236"/>
                <a:gd name="connsiteX1645" fmla="*/ 931971 w 1591877"/>
                <a:gd name="connsiteY1645" fmla="*/ 580680 h 755236"/>
                <a:gd name="connsiteX1646" fmla="*/ 932514 w 1591877"/>
                <a:gd name="connsiteY1646" fmla="*/ 571247 h 755236"/>
                <a:gd name="connsiteX1647" fmla="*/ 933056 w 1591877"/>
                <a:gd name="connsiteY1647" fmla="*/ 561537 h 755236"/>
                <a:gd name="connsiteX1648" fmla="*/ 933599 w 1591877"/>
                <a:gd name="connsiteY1648" fmla="*/ 551565 h 755236"/>
                <a:gd name="connsiteX1649" fmla="*/ 934142 w 1591877"/>
                <a:gd name="connsiteY1649" fmla="*/ 541350 h 755236"/>
                <a:gd name="connsiteX1650" fmla="*/ 934685 w 1591877"/>
                <a:gd name="connsiteY1650" fmla="*/ 530911 h 755236"/>
                <a:gd name="connsiteX1651" fmla="*/ 935228 w 1591877"/>
                <a:gd name="connsiteY1651" fmla="*/ 520267 h 755236"/>
                <a:gd name="connsiteX1652" fmla="*/ 935771 w 1591877"/>
                <a:gd name="connsiteY1652" fmla="*/ 509437 h 755236"/>
                <a:gd name="connsiteX1653" fmla="*/ 936314 w 1591877"/>
                <a:gd name="connsiteY1653" fmla="*/ 498436 h 755236"/>
                <a:gd name="connsiteX1654" fmla="*/ 937399 w 1591877"/>
                <a:gd name="connsiteY1654" fmla="*/ 476015 h 755236"/>
                <a:gd name="connsiteX1655" fmla="*/ 938485 w 1591877"/>
                <a:gd name="connsiteY1655" fmla="*/ 453157 h 755236"/>
                <a:gd name="connsiteX1656" fmla="*/ 940656 w 1591877"/>
                <a:gd name="connsiteY1656" fmla="*/ 406775 h 755236"/>
                <a:gd name="connsiteX1657" fmla="*/ 941878 w 1591877"/>
                <a:gd name="connsiteY1657" fmla="*/ 380679 h 755236"/>
                <a:gd name="connsiteX1658" fmla="*/ 943096 w 1591877"/>
                <a:gd name="connsiteY1658" fmla="*/ 354860 h 755236"/>
                <a:gd name="connsiteX1659" fmla="*/ 944317 w 1591877"/>
                <a:gd name="connsiteY1659" fmla="*/ 329536 h 755236"/>
                <a:gd name="connsiteX1660" fmla="*/ 944929 w 1591877"/>
                <a:gd name="connsiteY1660" fmla="*/ 317127 h 755236"/>
                <a:gd name="connsiteX1661" fmla="*/ 945538 w 1591877"/>
                <a:gd name="connsiteY1661" fmla="*/ 304919 h 755236"/>
                <a:gd name="connsiteX1662" fmla="*/ 946151 w 1591877"/>
                <a:gd name="connsiteY1662" fmla="*/ 292939 h 755236"/>
                <a:gd name="connsiteX1663" fmla="*/ 946760 w 1591877"/>
                <a:gd name="connsiteY1663" fmla="*/ 281214 h 755236"/>
                <a:gd name="connsiteX1664" fmla="*/ 947372 w 1591877"/>
                <a:gd name="connsiteY1664" fmla="*/ 269762 h 755236"/>
                <a:gd name="connsiteX1665" fmla="*/ 947981 w 1591877"/>
                <a:gd name="connsiteY1665" fmla="*/ 258612 h 755236"/>
                <a:gd name="connsiteX1666" fmla="*/ 948594 w 1591877"/>
                <a:gd name="connsiteY1666" fmla="*/ 247786 h 755236"/>
                <a:gd name="connsiteX1667" fmla="*/ 949203 w 1591877"/>
                <a:gd name="connsiteY1667" fmla="*/ 237300 h 755236"/>
                <a:gd name="connsiteX1668" fmla="*/ 949507 w 1591877"/>
                <a:gd name="connsiteY1668" fmla="*/ 232192 h 755236"/>
                <a:gd name="connsiteX1669" fmla="*/ 949815 w 1591877"/>
                <a:gd name="connsiteY1669" fmla="*/ 227179 h 755236"/>
                <a:gd name="connsiteX1670" fmla="*/ 950120 w 1591877"/>
                <a:gd name="connsiteY1670" fmla="*/ 222262 h 755236"/>
                <a:gd name="connsiteX1671" fmla="*/ 950424 w 1591877"/>
                <a:gd name="connsiteY1671" fmla="*/ 217444 h 755236"/>
                <a:gd name="connsiteX1672" fmla="*/ 950728 w 1591877"/>
                <a:gd name="connsiteY1672" fmla="*/ 212726 h 755236"/>
                <a:gd name="connsiteX1673" fmla="*/ 951037 w 1591877"/>
                <a:gd name="connsiteY1673" fmla="*/ 208111 h 755236"/>
                <a:gd name="connsiteX1674" fmla="*/ 951341 w 1591877"/>
                <a:gd name="connsiteY1674" fmla="*/ 203601 h 755236"/>
                <a:gd name="connsiteX1675" fmla="*/ 951645 w 1591877"/>
                <a:gd name="connsiteY1675" fmla="*/ 199197 h 755236"/>
                <a:gd name="connsiteX1676" fmla="*/ 951950 w 1591877"/>
                <a:gd name="connsiteY1676" fmla="*/ 194906 h 755236"/>
                <a:gd name="connsiteX1677" fmla="*/ 952254 w 1591877"/>
                <a:gd name="connsiteY1677" fmla="*/ 190725 h 755236"/>
                <a:gd name="connsiteX1678" fmla="*/ 952562 w 1591877"/>
                <a:gd name="connsiteY1678" fmla="*/ 186658 h 755236"/>
                <a:gd name="connsiteX1679" fmla="*/ 952867 w 1591877"/>
                <a:gd name="connsiteY1679" fmla="*/ 182706 h 755236"/>
                <a:gd name="connsiteX1680" fmla="*/ 953171 w 1591877"/>
                <a:gd name="connsiteY1680" fmla="*/ 178870 h 755236"/>
                <a:gd name="connsiteX1681" fmla="*/ 953479 w 1591877"/>
                <a:gd name="connsiteY1681" fmla="*/ 175153 h 755236"/>
                <a:gd name="connsiteX1682" fmla="*/ 953784 w 1591877"/>
                <a:gd name="connsiteY1682" fmla="*/ 171558 h 755236"/>
                <a:gd name="connsiteX1683" fmla="*/ 954088 w 1591877"/>
                <a:gd name="connsiteY1683" fmla="*/ 168085 h 755236"/>
                <a:gd name="connsiteX1684" fmla="*/ 954393 w 1591877"/>
                <a:gd name="connsiteY1684" fmla="*/ 164734 h 755236"/>
                <a:gd name="connsiteX1685" fmla="*/ 954697 w 1591877"/>
                <a:gd name="connsiteY1685" fmla="*/ 161510 h 755236"/>
                <a:gd name="connsiteX1686" fmla="*/ 955005 w 1591877"/>
                <a:gd name="connsiteY1686" fmla="*/ 158412 h 755236"/>
                <a:gd name="connsiteX1687" fmla="*/ 955310 w 1591877"/>
                <a:gd name="connsiteY1687" fmla="*/ 155442 h 755236"/>
                <a:gd name="connsiteX1688" fmla="*/ 955614 w 1591877"/>
                <a:gd name="connsiteY1688" fmla="*/ 152602 h 755236"/>
                <a:gd name="connsiteX1689" fmla="*/ 955919 w 1591877"/>
                <a:gd name="connsiteY1689" fmla="*/ 149892 h 755236"/>
                <a:gd name="connsiteX1690" fmla="*/ 956227 w 1591877"/>
                <a:gd name="connsiteY1690" fmla="*/ 147313 h 755236"/>
                <a:gd name="connsiteX1691" fmla="*/ 956531 w 1591877"/>
                <a:gd name="connsiteY1691" fmla="*/ 144867 h 755236"/>
                <a:gd name="connsiteX1692" fmla="*/ 956836 w 1591877"/>
                <a:gd name="connsiteY1692" fmla="*/ 142554 h 755236"/>
                <a:gd name="connsiteX1693" fmla="*/ 957140 w 1591877"/>
                <a:gd name="connsiteY1693" fmla="*/ 140376 h 755236"/>
                <a:gd name="connsiteX1694" fmla="*/ 957448 w 1591877"/>
                <a:gd name="connsiteY1694" fmla="*/ 138332 h 755236"/>
                <a:gd name="connsiteX1695" fmla="*/ 957753 w 1591877"/>
                <a:gd name="connsiteY1695" fmla="*/ 136425 h 755236"/>
                <a:gd name="connsiteX1696" fmla="*/ 958057 w 1591877"/>
                <a:gd name="connsiteY1696" fmla="*/ 134654 h 755236"/>
                <a:gd name="connsiteX1697" fmla="*/ 958361 w 1591877"/>
                <a:gd name="connsiteY1697" fmla="*/ 133020 h 755236"/>
                <a:gd name="connsiteX1698" fmla="*/ 958670 w 1591877"/>
                <a:gd name="connsiteY1698" fmla="*/ 131524 h 755236"/>
                <a:gd name="connsiteX1699" fmla="*/ 958974 w 1591877"/>
                <a:gd name="connsiteY1699" fmla="*/ 130165 h 755236"/>
                <a:gd name="connsiteX1700" fmla="*/ 959278 w 1591877"/>
                <a:gd name="connsiteY1700" fmla="*/ 128945 h 755236"/>
                <a:gd name="connsiteX1701" fmla="*/ 959583 w 1591877"/>
                <a:gd name="connsiteY1701" fmla="*/ 127864 h 755236"/>
                <a:gd name="connsiteX1702" fmla="*/ 959887 w 1591877"/>
                <a:gd name="connsiteY1702" fmla="*/ 126921 h 755236"/>
                <a:gd name="connsiteX1703" fmla="*/ 960195 w 1591877"/>
                <a:gd name="connsiteY1703" fmla="*/ 126118 h 755236"/>
                <a:gd name="connsiteX1704" fmla="*/ 960500 w 1591877"/>
                <a:gd name="connsiteY1704" fmla="*/ 125453 h 755236"/>
                <a:gd name="connsiteX1705" fmla="*/ 960650 w 1591877"/>
                <a:gd name="connsiteY1705" fmla="*/ 125173 h 755236"/>
                <a:gd name="connsiteX1706" fmla="*/ 960804 w 1591877"/>
                <a:gd name="connsiteY1706" fmla="*/ 124927 h 755236"/>
                <a:gd name="connsiteX1707" fmla="*/ 960958 w 1591877"/>
                <a:gd name="connsiteY1707" fmla="*/ 124716 h 755236"/>
                <a:gd name="connsiteX1708" fmla="*/ 961035 w 1591877"/>
                <a:gd name="connsiteY1708" fmla="*/ 124624 h 755236"/>
                <a:gd name="connsiteX1709" fmla="*/ 961109 w 1591877"/>
                <a:gd name="connsiteY1709" fmla="*/ 124540 h 755236"/>
                <a:gd name="connsiteX1710" fmla="*/ 961186 w 1591877"/>
                <a:gd name="connsiteY1710" fmla="*/ 124465 h 755236"/>
                <a:gd name="connsiteX1711" fmla="*/ 961263 w 1591877"/>
                <a:gd name="connsiteY1711" fmla="*/ 124398 h 755236"/>
                <a:gd name="connsiteX1712" fmla="*/ 961340 w 1591877"/>
                <a:gd name="connsiteY1712" fmla="*/ 124341 h 755236"/>
                <a:gd name="connsiteX1713" fmla="*/ 961417 w 1591877"/>
                <a:gd name="connsiteY1713" fmla="*/ 124291 h 755236"/>
                <a:gd name="connsiteX1714" fmla="*/ 961490 w 1591877"/>
                <a:gd name="connsiteY1714" fmla="*/ 124251 h 755236"/>
                <a:gd name="connsiteX1715" fmla="*/ 961567 w 1591877"/>
                <a:gd name="connsiteY1715" fmla="*/ 124219 h 755236"/>
                <a:gd name="connsiteX1716" fmla="*/ 961644 w 1591877"/>
                <a:gd name="connsiteY1716" fmla="*/ 124196 h 755236"/>
                <a:gd name="connsiteX1717" fmla="*/ 961721 w 1591877"/>
                <a:gd name="connsiteY1717" fmla="*/ 124181 h 755236"/>
                <a:gd name="connsiteX1718" fmla="*/ 961798 w 1591877"/>
                <a:gd name="connsiteY1718" fmla="*/ 124175 h 755236"/>
                <a:gd name="connsiteX1719" fmla="*/ 961872 w 1591877"/>
                <a:gd name="connsiteY1719" fmla="*/ 124178 h 755236"/>
                <a:gd name="connsiteX1720" fmla="*/ 961949 w 1591877"/>
                <a:gd name="connsiteY1720" fmla="*/ 124189 h 755236"/>
                <a:gd name="connsiteX1721" fmla="*/ 962026 w 1591877"/>
                <a:gd name="connsiteY1721" fmla="*/ 124209 h 755236"/>
                <a:gd name="connsiteX1722" fmla="*/ 962103 w 1591877"/>
                <a:gd name="connsiteY1722" fmla="*/ 124238 h 755236"/>
                <a:gd name="connsiteX1723" fmla="*/ 962180 w 1591877"/>
                <a:gd name="connsiteY1723" fmla="*/ 124275 h 755236"/>
                <a:gd name="connsiteX1724" fmla="*/ 962257 w 1591877"/>
                <a:gd name="connsiteY1724" fmla="*/ 124321 h 755236"/>
                <a:gd name="connsiteX1725" fmla="*/ 962330 w 1591877"/>
                <a:gd name="connsiteY1725" fmla="*/ 124375 h 755236"/>
                <a:gd name="connsiteX1726" fmla="*/ 962407 w 1591877"/>
                <a:gd name="connsiteY1726" fmla="*/ 124438 h 755236"/>
                <a:gd name="connsiteX1727" fmla="*/ 962484 w 1591877"/>
                <a:gd name="connsiteY1727" fmla="*/ 124509 h 755236"/>
                <a:gd name="connsiteX1728" fmla="*/ 962561 w 1591877"/>
                <a:gd name="connsiteY1728" fmla="*/ 124589 h 755236"/>
                <a:gd name="connsiteX1729" fmla="*/ 962638 w 1591877"/>
                <a:gd name="connsiteY1729" fmla="*/ 124678 h 755236"/>
                <a:gd name="connsiteX1730" fmla="*/ 962789 w 1591877"/>
                <a:gd name="connsiteY1730" fmla="*/ 124880 h 755236"/>
                <a:gd name="connsiteX1731" fmla="*/ 962943 w 1591877"/>
                <a:gd name="connsiteY1731" fmla="*/ 125117 h 755236"/>
                <a:gd name="connsiteX1732" fmla="*/ 963247 w 1591877"/>
                <a:gd name="connsiteY1732" fmla="*/ 125692 h 755236"/>
                <a:gd name="connsiteX1733" fmla="*/ 963551 w 1591877"/>
                <a:gd name="connsiteY1733" fmla="*/ 126403 h 755236"/>
                <a:gd name="connsiteX1734" fmla="*/ 963856 w 1591877"/>
                <a:gd name="connsiteY1734" fmla="*/ 127247 h 755236"/>
                <a:gd name="connsiteX1735" fmla="*/ 964164 w 1591877"/>
                <a:gd name="connsiteY1735" fmla="*/ 128226 h 755236"/>
                <a:gd name="connsiteX1736" fmla="*/ 964468 w 1591877"/>
                <a:gd name="connsiteY1736" fmla="*/ 129337 h 755236"/>
                <a:gd name="connsiteX1737" fmla="*/ 964773 w 1591877"/>
                <a:gd name="connsiteY1737" fmla="*/ 130580 h 755236"/>
                <a:gd name="connsiteX1738" fmla="*/ 965077 w 1591877"/>
                <a:gd name="connsiteY1738" fmla="*/ 131954 h 755236"/>
                <a:gd name="connsiteX1739" fmla="*/ 965385 w 1591877"/>
                <a:gd name="connsiteY1739" fmla="*/ 133457 h 755236"/>
                <a:gd name="connsiteX1740" fmla="*/ 965690 w 1591877"/>
                <a:gd name="connsiteY1740" fmla="*/ 135089 h 755236"/>
                <a:gd name="connsiteX1741" fmla="*/ 965994 w 1591877"/>
                <a:gd name="connsiteY1741" fmla="*/ 136847 h 755236"/>
                <a:gd name="connsiteX1742" fmla="*/ 966299 w 1591877"/>
                <a:gd name="connsiteY1742" fmla="*/ 138732 h 755236"/>
                <a:gd name="connsiteX1743" fmla="*/ 966607 w 1591877"/>
                <a:gd name="connsiteY1743" fmla="*/ 140741 h 755236"/>
                <a:gd name="connsiteX1744" fmla="*/ 966911 w 1591877"/>
                <a:gd name="connsiteY1744" fmla="*/ 142872 h 755236"/>
                <a:gd name="connsiteX1745" fmla="*/ 967216 w 1591877"/>
                <a:gd name="connsiteY1745" fmla="*/ 145126 h 755236"/>
                <a:gd name="connsiteX1746" fmla="*/ 967520 w 1591877"/>
                <a:gd name="connsiteY1746" fmla="*/ 147499 h 755236"/>
                <a:gd name="connsiteX1747" fmla="*/ 967825 w 1591877"/>
                <a:gd name="connsiteY1747" fmla="*/ 149990 h 755236"/>
                <a:gd name="connsiteX1748" fmla="*/ 968133 w 1591877"/>
                <a:gd name="connsiteY1748" fmla="*/ 152597 h 755236"/>
                <a:gd name="connsiteX1749" fmla="*/ 968437 w 1591877"/>
                <a:gd name="connsiteY1749" fmla="*/ 155321 h 755236"/>
                <a:gd name="connsiteX1750" fmla="*/ 968742 w 1591877"/>
                <a:gd name="connsiteY1750" fmla="*/ 158157 h 755236"/>
                <a:gd name="connsiteX1751" fmla="*/ 969046 w 1591877"/>
                <a:gd name="connsiteY1751" fmla="*/ 161103 h 755236"/>
                <a:gd name="connsiteX1752" fmla="*/ 969354 w 1591877"/>
                <a:gd name="connsiteY1752" fmla="*/ 164159 h 755236"/>
                <a:gd name="connsiteX1753" fmla="*/ 969659 w 1591877"/>
                <a:gd name="connsiteY1753" fmla="*/ 167323 h 755236"/>
                <a:gd name="connsiteX1754" fmla="*/ 969963 w 1591877"/>
                <a:gd name="connsiteY1754" fmla="*/ 170591 h 755236"/>
                <a:gd name="connsiteX1755" fmla="*/ 970268 w 1591877"/>
                <a:gd name="connsiteY1755" fmla="*/ 173962 h 755236"/>
                <a:gd name="connsiteX1756" fmla="*/ 970576 w 1591877"/>
                <a:gd name="connsiteY1756" fmla="*/ 177434 h 755236"/>
                <a:gd name="connsiteX1757" fmla="*/ 970880 w 1591877"/>
                <a:gd name="connsiteY1757" fmla="*/ 181006 h 755236"/>
                <a:gd name="connsiteX1758" fmla="*/ 971185 w 1591877"/>
                <a:gd name="connsiteY1758" fmla="*/ 184674 h 755236"/>
                <a:gd name="connsiteX1759" fmla="*/ 971489 w 1591877"/>
                <a:gd name="connsiteY1759" fmla="*/ 188437 h 755236"/>
                <a:gd name="connsiteX1760" fmla="*/ 971797 w 1591877"/>
                <a:gd name="connsiteY1760" fmla="*/ 192290 h 755236"/>
                <a:gd name="connsiteX1761" fmla="*/ 972406 w 1591877"/>
                <a:gd name="connsiteY1761" fmla="*/ 200268 h 755236"/>
                <a:gd name="connsiteX1762" fmla="*/ 973018 w 1591877"/>
                <a:gd name="connsiteY1762" fmla="*/ 208582 h 755236"/>
                <a:gd name="connsiteX1763" fmla="*/ 973627 w 1591877"/>
                <a:gd name="connsiteY1763" fmla="*/ 217215 h 755236"/>
                <a:gd name="connsiteX1764" fmla="*/ 974240 w 1591877"/>
                <a:gd name="connsiteY1764" fmla="*/ 226148 h 755236"/>
                <a:gd name="connsiteX1765" fmla="*/ 974849 w 1591877"/>
                <a:gd name="connsiteY1765" fmla="*/ 235358 h 755236"/>
                <a:gd name="connsiteX1766" fmla="*/ 975461 w 1591877"/>
                <a:gd name="connsiteY1766" fmla="*/ 244824 h 755236"/>
                <a:gd name="connsiteX1767" fmla="*/ 976070 w 1591877"/>
                <a:gd name="connsiteY1767" fmla="*/ 254526 h 755236"/>
                <a:gd name="connsiteX1768" fmla="*/ 976679 w 1591877"/>
                <a:gd name="connsiteY1768" fmla="*/ 264438 h 755236"/>
                <a:gd name="connsiteX1769" fmla="*/ 977292 w 1591877"/>
                <a:gd name="connsiteY1769" fmla="*/ 274540 h 755236"/>
                <a:gd name="connsiteX1770" fmla="*/ 978513 w 1591877"/>
                <a:gd name="connsiteY1770" fmla="*/ 295218 h 755236"/>
                <a:gd name="connsiteX1771" fmla="*/ 979734 w 1591877"/>
                <a:gd name="connsiteY1771" fmla="*/ 316378 h 755236"/>
                <a:gd name="connsiteX1772" fmla="*/ 981814 w 1591877"/>
                <a:gd name="connsiteY1772" fmla="*/ 352984 h 755236"/>
                <a:gd name="connsiteX1773" fmla="*/ 983894 w 1591877"/>
                <a:gd name="connsiteY1773" fmla="*/ 389513 h 755236"/>
                <a:gd name="connsiteX1774" fmla="*/ 984932 w 1591877"/>
                <a:gd name="connsiteY1774" fmla="*/ 407464 h 755236"/>
                <a:gd name="connsiteX1775" fmla="*/ 985974 w 1591877"/>
                <a:gd name="connsiteY1775" fmla="*/ 425061 h 755236"/>
                <a:gd name="connsiteX1776" fmla="*/ 987015 w 1591877"/>
                <a:gd name="connsiteY1776" fmla="*/ 442196 h 755236"/>
                <a:gd name="connsiteX1777" fmla="*/ 987532 w 1591877"/>
                <a:gd name="connsiteY1777" fmla="*/ 450559 h 755236"/>
                <a:gd name="connsiteX1778" fmla="*/ 988053 w 1591877"/>
                <a:gd name="connsiteY1778" fmla="*/ 458770 h 755236"/>
                <a:gd name="connsiteX1779" fmla="*/ 988574 w 1591877"/>
                <a:gd name="connsiteY1779" fmla="*/ 466815 h 755236"/>
                <a:gd name="connsiteX1780" fmla="*/ 989095 w 1591877"/>
                <a:gd name="connsiteY1780" fmla="*/ 474685 h 755236"/>
                <a:gd name="connsiteX1781" fmla="*/ 989612 w 1591877"/>
                <a:gd name="connsiteY1781" fmla="*/ 482365 h 755236"/>
                <a:gd name="connsiteX1782" fmla="*/ 990133 w 1591877"/>
                <a:gd name="connsiteY1782" fmla="*/ 489849 h 755236"/>
                <a:gd name="connsiteX1783" fmla="*/ 990654 w 1591877"/>
                <a:gd name="connsiteY1783" fmla="*/ 497122 h 755236"/>
                <a:gd name="connsiteX1784" fmla="*/ 991175 w 1591877"/>
                <a:gd name="connsiteY1784" fmla="*/ 504174 h 755236"/>
                <a:gd name="connsiteX1785" fmla="*/ 991692 w 1591877"/>
                <a:gd name="connsiteY1785" fmla="*/ 510998 h 755236"/>
                <a:gd name="connsiteX1786" fmla="*/ 992213 w 1591877"/>
                <a:gd name="connsiteY1786" fmla="*/ 517583 h 755236"/>
                <a:gd name="connsiteX1787" fmla="*/ 992734 w 1591877"/>
                <a:gd name="connsiteY1787" fmla="*/ 523923 h 755236"/>
                <a:gd name="connsiteX1788" fmla="*/ 993254 w 1591877"/>
                <a:gd name="connsiteY1788" fmla="*/ 530004 h 755236"/>
                <a:gd name="connsiteX1789" fmla="*/ 993772 w 1591877"/>
                <a:gd name="connsiteY1789" fmla="*/ 535821 h 755236"/>
                <a:gd name="connsiteX1790" fmla="*/ 994292 w 1591877"/>
                <a:gd name="connsiteY1790" fmla="*/ 541368 h 755236"/>
                <a:gd name="connsiteX1791" fmla="*/ 994813 w 1591877"/>
                <a:gd name="connsiteY1791" fmla="*/ 546637 h 755236"/>
                <a:gd name="connsiteX1792" fmla="*/ 995334 w 1591877"/>
                <a:gd name="connsiteY1792" fmla="*/ 551617 h 755236"/>
                <a:gd name="connsiteX1793" fmla="*/ 995855 w 1591877"/>
                <a:gd name="connsiteY1793" fmla="*/ 556310 h 755236"/>
                <a:gd name="connsiteX1794" fmla="*/ 996372 w 1591877"/>
                <a:gd name="connsiteY1794" fmla="*/ 560702 h 755236"/>
                <a:gd name="connsiteX1795" fmla="*/ 996893 w 1591877"/>
                <a:gd name="connsiteY1795" fmla="*/ 564793 h 755236"/>
                <a:gd name="connsiteX1796" fmla="*/ 997414 w 1591877"/>
                <a:gd name="connsiteY1796" fmla="*/ 568578 h 755236"/>
                <a:gd name="connsiteX1797" fmla="*/ 997674 w 1591877"/>
                <a:gd name="connsiteY1797" fmla="*/ 570355 h 755236"/>
                <a:gd name="connsiteX1798" fmla="*/ 997935 w 1591877"/>
                <a:gd name="connsiteY1798" fmla="*/ 572053 h 755236"/>
                <a:gd name="connsiteX1799" fmla="*/ 998195 w 1591877"/>
                <a:gd name="connsiteY1799" fmla="*/ 573671 h 755236"/>
                <a:gd name="connsiteX1800" fmla="*/ 998452 w 1591877"/>
                <a:gd name="connsiteY1800" fmla="*/ 575210 h 755236"/>
                <a:gd name="connsiteX1801" fmla="*/ 998712 w 1591877"/>
                <a:gd name="connsiteY1801" fmla="*/ 576672 h 755236"/>
                <a:gd name="connsiteX1802" fmla="*/ 998973 w 1591877"/>
                <a:gd name="connsiteY1802" fmla="*/ 578053 h 755236"/>
                <a:gd name="connsiteX1803" fmla="*/ 999233 w 1591877"/>
                <a:gd name="connsiteY1803" fmla="*/ 579354 h 755236"/>
                <a:gd name="connsiteX1804" fmla="*/ 999493 w 1591877"/>
                <a:gd name="connsiteY1804" fmla="*/ 580574 h 755236"/>
                <a:gd name="connsiteX1805" fmla="*/ 999754 w 1591877"/>
                <a:gd name="connsiteY1805" fmla="*/ 581715 h 755236"/>
                <a:gd name="connsiteX1806" fmla="*/ 1000014 w 1591877"/>
                <a:gd name="connsiteY1806" fmla="*/ 582774 h 755236"/>
                <a:gd name="connsiteX1807" fmla="*/ 1000271 w 1591877"/>
                <a:gd name="connsiteY1807" fmla="*/ 583751 h 755236"/>
                <a:gd name="connsiteX1808" fmla="*/ 1000531 w 1591877"/>
                <a:gd name="connsiteY1808" fmla="*/ 584650 h 755236"/>
                <a:gd name="connsiteX1809" fmla="*/ 1000792 w 1591877"/>
                <a:gd name="connsiteY1809" fmla="*/ 585464 h 755236"/>
                <a:gd name="connsiteX1810" fmla="*/ 1001052 w 1591877"/>
                <a:gd name="connsiteY1810" fmla="*/ 586200 h 755236"/>
                <a:gd name="connsiteX1811" fmla="*/ 1001313 w 1591877"/>
                <a:gd name="connsiteY1811" fmla="*/ 586854 h 755236"/>
                <a:gd name="connsiteX1812" fmla="*/ 1001573 w 1591877"/>
                <a:gd name="connsiteY1812" fmla="*/ 587424 h 755236"/>
                <a:gd name="connsiteX1813" fmla="*/ 1001834 w 1591877"/>
                <a:gd name="connsiteY1813" fmla="*/ 587915 h 755236"/>
                <a:gd name="connsiteX1814" fmla="*/ 1002094 w 1591877"/>
                <a:gd name="connsiteY1814" fmla="*/ 588325 h 755236"/>
                <a:gd name="connsiteX1815" fmla="*/ 1002222 w 1591877"/>
                <a:gd name="connsiteY1815" fmla="*/ 588501 h 755236"/>
                <a:gd name="connsiteX1816" fmla="*/ 1002354 w 1591877"/>
                <a:gd name="connsiteY1816" fmla="*/ 588655 h 755236"/>
                <a:gd name="connsiteX1817" fmla="*/ 1002483 w 1591877"/>
                <a:gd name="connsiteY1817" fmla="*/ 588787 h 755236"/>
                <a:gd name="connsiteX1818" fmla="*/ 1002549 w 1591877"/>
                <a:gd name="connsiteY1818" fmla="*/ 588846 h 755236"/>
                <a:gd name="connsiteX1819" fmla="*/ 1002611 w 1591877"/>
                <a:gd name="connsiteY1819" fmla="*/ 588902 h 755236"/>
                <a:gd name="connsiteX1820" fmla="*/ 1002677 w 1591877"/>
                <a:gd name="connsiteY1820" fmla="*/ 588950 h 755236"/>
                <a:gd name="connsiteX1821" fmla="*/ 1002743 w 1591877"/>
                <a:gd name="connsiteY1821" fmla="*/ 588994 h 755236"/>
                <a:gd name="connsiteX1822" fmla="*/ 1002809 w 1591877"/>
                <a:gd name="connsiteY1822" fmla="*/ 589034 h 755236"/>
                <a:gd name="connsiteX1823" fmla="*/ 1002872 w 1591877"/>
                <a:gd name="connsiteY1823" fmla="*/ 589069 h 755236"/>
                <a:gd name="connsiteX1824" fmla="*/ 1002938 w 1591877"/>
                <a:gd name="connsiteY1824" fmla="*/ 589097 h 755236"/>
                <a:gd name="connsiteX1825" fmla="*/ 1003004 w 1591877"/>
                <a:gd name="connsiteY1825" fmla="*/ 589122 h 755236"/>
                <a:gd name="connsiteX1826" fmla="*/ 1003066 w 1591877"/>
                <a:gd name="connsiteY1826" fmla="*/ 589139 h 755236"/>
                <a:gd name="connsiteX1827" fmla="*/ 1003132 w 1591877"/>
                <a:gd name="connsiteY1827" fmla="*/ 589155 h 755236"/>
                <a:gd name="connsiteX1828" fmla="*/ 1003198 w 1591877"/>
                <a:gd name="connsiteY1828" fmla="*/ 589163 h 755236"/>
                <a:gd name="connsiteX1829" fmla="*/ 1003264 w 1591877"/>
                <a:gd name="connsiteY1829" fmla="*/ 589166 h 755236"/>
                <a:gd name="connsiteX1830" fmla="*/ 1003326 w 1591877"/>
                <a:gd name="connsiteY1830" fmla="*/ 589166 h 755236"/>
                <a:gd name="connsiteX1831" fmla="*/ 1003392 w 1591877"/>
                <a:gd name="connsiteY1831" fmla="*/ 589159 h 755236"/>
                <a:gd name="connsiteX1832" fmla="*/ 1003458 w 1591877"/>
                <a:gd name="connsiteY1832" fmla="*/ 589148 h 755236"/>
                <a:gd name="connsiteX1833" fmla="*/ 1003525 w 1591877"/>
                <a:gd name="connsiteY1833" fmla="*/ 589133 h 755236"/>
                <a:gd name="connsiteX1834" fmla="*/ 1003587 w 1591877"/>
                <a:gd name="connsiteY1834" fmla="*/ 589111 h 755236"/>
                <a:gd name="connsiteX1835" fmla="*/ 1003653 w 1591877"/>
                <a:gd name="connsiteY1835" fmla="*/ 589084 h 755236"/>
                <a:gd name="connsiteX1836" fmla="*/ 1003719 w 1591877"/>
                <a:gd name="connsiteY1836" fmla="*/ 589053 h 755236"/>
                <a:gd name="connsiteX1837" fmla="*/ 1003781 w 1591877"/>
                <a:gd name="connsiteY1837" fmla="*/ 589016 h 755236"/>
                <a:gd name="connsiteX1838" fmla="*/ 1003847 w 1591877"/>
                <a:gd name="connsiteY1838" fmla="*/ 588976 h 755236"/>
                <a:gd name="connsiteX1839" fmla="*/ 1003913 w 1591877"/>
                <a:gd name="connsiteY1839" fmla="*/ 588930 h 755236"/>
                <a:gd name="connsiteX1840" fmla="*/ 1003979 w 1591877"/>
                <a:gd name="connsiteY1840" fmla="*/ 588877 h 755236"/>
                <a:gd name="connsiteX1841" fmla="*/ 1004042 w 1591877"/>
                <a:gd name="connsiteY1841" fmla="*/ 588822 h 755236"/>
                <a:gd name="connsiteX1842" fmla="*/ 1004174 w 1591877"/>
                <a:gd name="connsiteY1842" fmla="*/ 588695 h 755236"/>
                <a:gd name="connsiteX1843" fmla="*/ 1004302 w 1591877"/>
                <a:gd name="connsiteY1843" fmla="*/ 588547 h 755236"/>
                <a:gd name="connsiteX1844" fmla="*/ 1004434 w 1591877"/>
                <a:gd name="connsiteY1844" fmla="*/ 588382 h 755236"/>
                <a:gd name="connsiteX1845" fmla="*/ 1004695 w 1591877"/>
                <a:gd name="connsiteY1845" fmla="*/ 587988 h 755236"/>
                <a:gd name="connsiteX1846" fmla="*/ 1004951 w 1591877"/>
                <a:gd name="connsiteY1846" fmla="*/ 587517 h 755236"/>
                <a:gd name="connsiteX1847" fmla="*/ 1005212 w 1591877"/>
                <a:gd name="connsiteY1847" fmla="*/ 586966 h 755236"/>
                <a:gd name="connsiteX1848" fmla="*/ 1005733 w 1591877"/>
                <a:gd name="connsiteY1848" fmla="*/ 585636 h 755236"/>
                <a:gd name="connsiteX1849" fmla="*/ 1006253 w 1591877"/>
                <a:gd name="connsiteY1849" fmla="*/ 583996 h 755236"/>
                <a:gd name="connsiteX1850" fmla="*/ 1006774 w 1591877"/>
                <a:gd name="connsiteY1850" fmla="*/ 582056 h 755236"/>
                <a:gd name="connsiteX1851" fmla="*/ 1007291 w 1591877"/>
                <a:gd name="connsiteY1851" fmla="*/ 579819 h 755236"/>
                <a:gd name="connsiteX1852" fmla="*/ 1007812 w 1591877"/>
                <a:gd name="connsiteY1852" fmla="*/ 577287 h 755236"/>
                <a:gd name="connsiteX1853" fmla="*/ 1008333 w 1591877"/>
                <a:gd name="connsiteY1853" fmla="*/ 574471 h 755236"/>
                <a:gd name="connsiteX1854" fmla="*/ 1008854 w 1591877"/>
                <a:gd name="connsiteY1854" fmla="*/ 571375 h 755236"/>
                <a:gd name="connsiteX1855" fmla="*/ 1009375 w 1591877"/>
                <a:gd name="connsiteY1855" fmla="*/ 568004 h 755236"/>
                <a:gd name="connsiteX1856" fmla="*/ 1009892 w 1591877"/>
                <a:gd name="connsiteY1856" fmla="*/ 564366 h 755236"/>
                <a:gd name="connsiteX1857" fmla="*/ 1010413 w 1591877"/>
                <a:gd name="connsiteY1857" fmla="*/ 560471 h 755236"/>
                <a:gd name="connsiteX1858" fmla="*/ 1010934 w 1591877"/>
                <a:gd name="connsiteY1858" fmla="*/ 556323 h 755236"/>
                <a:gd name="connsiteX1859" fmla="*/ 1011455 w 1591877"/>
                <a:gd name="connsiteY1859" fmla="*/ 551932 h 755236"/>
                <a:gd name="connsiteX1860" fmla="*/ 1011972 w 1591877"/>
                <a:gd name="connsiteY1860" fmla="*/ 547306 h 755236"/>
                <a:gd name="connsiteX1861" fmla="*/ 1012493 w 1591877"/>
                <a:gd name="connsiteY1861" fmla="*/ 542453 h 755236"/>
                <a:gd name="connsiteX1862" fmla="*/ 1013013 w 1591877"/>
                <a:gd name="connsiteY1862" fmla="*/ 537385 h 755236"/>
                <a:gd name="connsiteX1863" fmla="*/ 1013567 w 1591877"/>
                <a:gd name="connsiteY1863" fmla="*/ 531739 h 755236"/>
                <a:gd name="connsiteX1864" fmla="*/ 1014125 w 1591877"/>
                <a:gd name="connsiteY1864" fmla="*/ 525867 h 755236"/>
                <a:gd name="connsiteX1865" fmla="*/ 1014679 w 1591877"/>
                <a:gd name="connsiteY1865" fmla="*/ 519781 h 755236"/>
                <a:gd name="connsiteX1866" fmla="*/ 1015236 w 1591877"/>
                <a:gd name="connsiteY1866" fmla="*/ 513495 h 755236"/>
                <a:gd name="connsiteX1867" fmla="*/ 1015790 w 1591877"/>
                <a:gd name="connsiteY1867" fmla="*/ 507019 h 755236"/>
                <a:gd name="connsiteX1868" fmla="*/ 1016348 w 1591877"/>
                <a:gd name="connsiteY1868" fmla="*/ 500369 h 755236"/>
                <a:gd name="connsiteX1869" fmla="*/ 1017459 w 1591877"/>
                <a:gd name="connsiteY1869" fmla="*/ 486590 h 755236"/>
                <a:gd name="connsiteX1870" fmla="*/ 1018570 w 1591877"/>
                <a:gd name="connsiteY1870" fmla="*/ 472269 h 755236"/>
                <a:gd name="connsiteX1871" fmla="*/ 1019682 w 1591877"/>
                <a:gd name="connsiteY1871" fmla="*/ 457515 h 755236"/>
                <a:gd name="connsiteX1872" fmla="*/ 1021901 w 1591877"/>
                <a:gd name="connsiteY1872" fmla="*/ 427142 h 755236"/>
                <a:gd name="connsiteX1873" fmla="*/ 1024124 w 1591877"/>
                <a:gd name="connsiteY1873" fmla="*/ 396374 h 755236"/>
                <a:gd name="connsiteX1874" fmla="*/ 1026346 w 1591877"/>
                <a:gd name="connsiteY1874" fmla="*/ 366083 h 755236"/>
                <a:gd name="connsiteX1875" fmla="*/ 1027458 w 1591877"/>
                <a:gd name="connsiteY1875" fmla="*/ 351383 h 755236"/>
                <a:gd name="connsiteX1876" fmla="*/ 1028569 w 1591877"/>
                <a:gd name="connsiteY1876" fmla="*/ 337113 h 755236"/>
                <a:gd name="connsiteX1877" fmla="*/ 1029680 w 1591877"/>
                <a:gd name="connsiteY1877" fmla="*/ 323369 h 755236"/>
                <a:gd name="connsiteX1878" fmla="*/ 1030238 w 1591877"/>
                <a:gd name="connsiteY1878" fmla="*/ 316724 h 755236"/>
                <a:gd name="connsiteX1879" fmla="*/ 1030792 w 1591877"/>
                <a:gd name="connsiteY1879" fmla="*/ 310244 h 755236"/>
                <a:gd name="connsiteX1880" fmla="*/ 1031349 w 1591877"/>
                <a:gd name="connsiteY1880" fmla="*/ 303937 h 755236"/>
                <a:gd name="connsiteX1881" fmla="*/ 1031903 w 1591877"/>
                <a:gd name="connsiteY1881" fmla="*/ 297816 h 755236"/>
                <a:gd name="connsiteX1882" fmla="*/ 1032457 w 1591877"/>
                <a:gd name="connsiteY1882" fmla="*/ 291891 h 755236"/>
                <a:gd name="connsiteX1883" fmla="*/ 1033015 w 1591877"/>
                <a:gd name="connsiteY1883" fmla="*/ 286171 h 755236"/>
                <a:gd name="connsiteX1884" fmla="*/ 1033568 w 1591877"/>
                <a:gd name="connsiteY1884" fmla="*/ 280662 h 755236"/>
                <a:gd name="connsiteX1885" fmla="*/ 1034126 w 1591877"/>
                <a:gd name="connsiteY1885" fmla="*/ 275375 h 755236"/>
                <a:gd name="connsiteX1886" fmla="*/ 1034680 w 1591877"/>
                <a:gd name="connsiteY1886" fmla="*/ 270315 h 755236"/>
                <a:gd name="connsiteX1887" fmla="*/ 1035237 w 1591877"/>
                <a:gd name="connsiteY1887" fmla="*/ 265493 h 755236"/>
                <a:gd name="connsiteX1888" fmla="*/ 1035791 w 1591877"/>
                <a:gd name="connsiteY1888" fmla="*/ 260913 h 755236"/>
                <a:gd name="connsiteX1889" fmla="*/ 1036349 w 1591877"/>
                <a:gd name="connsiteY1889" fmla="*/ 256582 h 755236"/>
                <a:gd name="connsiteX1890" fmla="*/ 1036903 w 1591877"/>
                <a:gd name="connsiteY1890" fmla="*/ 252507 h 755236"/>
                <a:gd name="connsiteX1891" fmla="*/ 1037460 w 1591877"/>
                <a:gd name="connsiteY1891" fmla="*/ 248693 h 755236"/>
                <a:gd name="connsiteX1892" fmla="*/ 1038014 w 1591877"/>
                <a:gd name="connsiteY1892" fmla="*/ 245144 h 755236"/>
                <a:gd name="connsiteX1893" fmla="*/ 1038571 w 1591877"/>
                <a:gd name="connsiteY1893" fmla="*/ 241865 h 755236"/>
                <a:gd name="connsiteX1894" fmla="*/ 1039125 w 1591877"/>
                <a:gd name="connsiteY1894" fmla="*/ 238859 h 755236"/>
                <a:gd name="connsiteX1895" fmla="*/ 1039683 w 1591877"/>
                <a:gd name="connsiteY1895" fmla="*/ 236129 h 755236"/>
                <a:gd name="connsiteX1896" fmla="*/ 1040237 w 1591877"/>
                <a:gd name="connsiteY1896" fmla="*/ 233681 h 755236"/>
                <a:gd name="connsiteX1897" fmla="*/ 1040794 w 1591877"/>
                <a:gd name="connsiteY1897" fmla="*/ 231514 h 755236"/>
                <a:gd name="connsiteX1898" fmla="*/ 1041348 w 1591877"/>
                <a:gd name="connsiteY1898" fmla="*/ 229629 h 755236"/>
                <a:gd name="connsiteX1899" fmla="*/ 1041906 w 1591877"/>
                <a:gd name="connsiteY1899" fmla="*/ 228031 h 755236"/>
                <a:gd name="connsiteX1900" fmla="*/ 1042459 w 1591877"/>
                <a:gd name="connsiteY1900" fmla="*/ 226716 h 755236"/>
                <a:gd name="connsiteX1901" fmla="*/ 1042738 w 1591877"/>
                <a:gd name="connsiteY1901" fmla="*/ 226168 h 755236"/>
                <a:gd name="connsiteX1902" fmla="*/ 1043017 w 1591877"/>
                <a:gd name="connsiteY1902" fmla="*/ 225688 h 755236"/>
                <a:gd name="connsiteX1903" fmla="*/ 1043292 w 1591877"/>
                <a:gd name="connsiteY1903" fmla="*/ 225283 h 755236"/>
                <a:gd name="connsiteX1904" fmla="*/ 1043431 w 1591877"/>
                <a:gd name="connsiteY1904" fmla="*/ 225104 h 755236"/>
                <a:gd name="connsiteX1905" fmla="*/ 1043571 w 1591877"/>
                <a:gd name="connsiteY1905" fmla="*/ 224946 h 755236"/>
                <a:gd name="connsiteX1906" fmla="*/ 1043710 w 1591877"/>
                <a:gd name="connsiteY1906" fmla="*/ 224805 h 755236"/>
                <a:gd name="connsiteX1907" fmla="*/ 1043850 w 1591877"/>
                <a:gd name="connsiteY1907" fmla="*/ 224682 h 755236"/>
                <a:gd name="connsiteX1908" fmla="*/ 1043919 w 1591877"/>
                <a:gd name="connsiteY1908" fmla="*/ 224627 h 755236"/>
                <a:gd name="connsiteX1909" fmla="*/ 1043985 w 1591877"/>
                <a:gd name="connsiteY1909" fmla="*/ 224576 h 755236"/>
                <a:gd name="connsiteX1910" fmla="*/ 1044059 w 1591877"/>
                <a:gd name="connsiteY1910" fmla="*/ 224530 h 755236"/>
                <a:gd name="connsiteX1911" fmla="*/ 1044125 w 1591877"/>
                <a:gd name="connsiteY1911" fmla="*/ 224488 h 755236"/>
                <a:gd name="connsiteX1912" fmla="*/ 1044194 w 1591877"/>
                <a:gd name="connsiteY1912" fmla="*/ 224450 h 755236"/>
                <a:gd name="connsiteX1913" fmla="*/ 1044264 w 1591877"/>
                <a:gd name="connsiteY1913" fmla="*/ 224417 h 755236"/>
                <a:gd name="connsiteX1914" fmla="*/ 1044334 w 1591877"/>
                <a:gd name="connsiteY1914" fmla="*/ 224389 h 755236"/>
                <a:gd name="connsiteX1915" fmla="*/ 1044403 w 1591877"/>
                <a:gd name="connsiteY1915" fmla="*/ 224365 h 755236"/>
                <a:gd name="connsiteX1916" fmla="*/ 1044473 w 1591877"/>
                <a:gd name="connsiteY1916" fmla="*/ 224345 h 755236"/>
                <a:gd name="connsiteX1917" fmla="*/ 1044543 w 1591877"/>
                <a:gd name="connsiteY1917" fmla="*/ 224329 h 755236"/>
                <a:gd name="connsiteX1918" fmla="*/ 1044613 w 1591877"/>
                <a:gd name="connsiteY1918" fmla="*/ 224321 h 755236"/>
                <a:gd name="connsiteX1919" fmla="*/ 1044682 w 1591877"/>
                <a:gd name="connsiteY1919" fmla="*/ 224312 h 755236"/>
                <a:gd name="connsiteX1920" fmla="*/ 1044752 w 1591877"/>
                <a:gd name="connsiteY1920" fmla="*/ 224312 h 755236"/>
                <a:gd name="connsiteX1921" fmla="*/ 1044822 w 1591877"/>
                <a:gd name="connsiteY1921" fmla="*/ 224314 h 755236"/>
                <a:gd name="connsiteX1922" fmla="*/ 1044891 w 1591877"/>
                <a:gd name="connsiteY1922" fmla="*/ 224321 h 755236"/>
                <a:gd name="connsiteX1923" fmla="*/ 1044961 w 1591877"/>
                <a:gd name="connsiteY1923" fmla="*/ 224332 h 755236"/>
                <a:gd name="connsiteX1924" fmla="*/ 1045031 w 1591877"/>
                <a:gd name="connsiteY1924" fmla="*/ 224347 h 755236"/>
                <a:gd name="connsiteX1925" fmla="*/ 1045100 w 1591877"/>
                <a:gd name="connsiteY1925" fmla="*/ 224367 h 755236"/>
                <a:gd name="connsiteX1926" fmla="*/ 1045166 w 1591877"/>
                <a:gd name="connsiteY1926" fmla="*/ 224391 h 755236"/>
                <a:gd name="connsiteX1927" fmla="*/ 1045236 w 1591877"/>
                <a:gd name="connsiteY1927" fmla="*/ 224420 h 755236"/>
                <a:gd name="connsiteX1928" fmla="*/ 1045306 w 1591877"/>
                <a:gd name="connsiteY1928" fmla="*/ 224453 h 755236"/>
                <a:gd name="connsiteX1929" fmla="*/ 1045375 w 1591877"/>
                <a:gd name="connsiteY1929" fmla="*/ 224488 h 755236"/>
                <a:gd name="connsiteX1930" fmla="*/ 1045445 w 1591877"/>
                <a:gd name="connsiteY1930" fmla="*/ 224530 h 755236"/>
                <a:gd name="connsiteX1931" fmla="*/ 1045515 w 1591877"/>
                <a:gd name="connsiteY1931" fmla="*/ 224576 h 755236"/>
                <a:gd name="connsiteX1932" fmla="*/ 1045585 w 1591877"/>
                <a:gd name="connsiteY1932" fmla="*/ 224627 h 755236"/>
                <a:gd name="connsiteX1933" fmla="*/ 1045654 w 1591877"/>
                <a:gd name="connsiteY1933" fmla="*/ 224682 h 755236"/>
                <a:gd name="connsiteX1934" fmla="*/ 1045794 w 1591877"/>
                <a:gd name="connsiteY1934" fmla="*/ 224803 h 755236"/>
                <a:gd name="connsiteX1935" fmla="*/ 1045933 w 1591877"/>
                <a:gd name="connsiteY1935" fmla="*/ 224944 h 755236"/>
                <a:gd name="connsiteX1936" fmla="*/ 1046069 w 1591877"/>
                <a:gd name="connsiteY1936" fmla="*/ 225100 h 755236"/>
                <a:gd name="connsiteX1937" fmla="*/ 1046347 w 1591877"/>
                <a:gd name="connsiteY1937" fmla="*/ 225463 h 755236"/>
                <a:gd name="connsiteX1938" fmla="*/ 1046626 w 1591877"/>
                <a:gd name="connsiteY1938" fmla="*/ 225897 h 755236"/>
                <a:gd name="connsiteX1939" fmla="*/ 1046905 w 1591877"/>
                <a:gd name="connsiteY1939" fmla="*/ 226397 h 755236"/>
                <a:gd name="connsiteX1940" fmla="*/ 1047459 w 1591877"/>
                <a:gd name="connsiteY1940" fmla="*/ 227599 h 755236"/>
                <a:gd name="connsiteX1941" fmla="*/ 1048016 w 1591877"/>
                <a:gd name="connsiteY1941" fmla="*/ 229066 h 755236"/>
                <a:gd name="connsiteX1942" fmla="*/ 1048570 w 1591877"/>
                <a:gd name="connsiteY1942" fmla="*/ 230790 h 755236"/>
                <a:gd name="connsiteX1943" fmla="*/ 1049146 w 1591877"/>
                <a:gd name="connsiteY1943" fmla="*/ 232844 h 755236"/>
                <a:gd name="connsiteX1944" fmla="*/ 1049722 w 1591877"/>
                <a:gd name="connsiteY1944" fmla="*/ 235165 h 755236"/>
                <a:gd name="connsiteX1945" fmla="*/ 1050294 w 1591877"/>
                <a:gd name="connsiteY1945" fmla="*/ 237745 h 755236"/>
                <a:gd name="connsiteX1946" fmla="*/ 1050870 w 1591877"/>
                <a:gd name="connsiteY1946" fmla="*/ 240579 h 755236"/>
                <a:gd name="connsiteX1947" fmla="*/ 1051446 w 1591877"/>
                <a:gd name="connsiteY1947" fmla="*/ 243657 h 755236"/>
                <a:gd name="connsiteX1948" fmla="*/ 1052022 w 1591877"/>
                <a:gd name="connsiteY1948" fmla="*/ 246973 h 755236"/>
                <a:gd name="connsiteX1949" fmla="*/ 1052598 w 1591877"/>
                <a:gd name="connsiteY1949" fmla="*/ 250518 h 755236"/>
                <a:gd name="connsiteX1950" fmla="*/ 1053170 w 1591877"/>
                <a:gd name="connsiteY1950" fmla="*/ 254283 h 755236"/>
                <a:gd name="connsiteX1951" fmla="*/ 1053746 w 1591877"/>
                <a:gd name="connsiteY1951" fmla="*/ 258260 h 755236"/>
                <a:gd name="connsiteX1952" fmla="*/ 1054322 w 1591877"/>
                <a:gd name="connsiteY1952" fmla="*/ 262439 h 755236"/>
                <a:gd name="connsiteX1953" fmla="*/ 1054897 w 1591877"/>
                <a:gd name="connsiteY1953" fmla="*/ 266810 h 755236"/>
                <a:gd name="connsiteX1954" fmla="*/ 1055470 w 1591877"/>
                <a:gd name="connsiteY1954" fmla="*/ 271363 h 755236"/>
                <a:gd name="connsiteX1955" fmla="*/ 1056621 w 1591877"/>
                <a:gd name="connsiteY1955" fmla="*/ 280976 h 755236"/>
                <a:gd name="connsiteX1956" fmla="*/ 1057769 w 1591877"/>
                <a:gd name="connsiteY1956" fmla="*/ 291191 h 755236"/>
                <a:gd name="connsiteX1957" fmla="*/ 1058921 w 1591877"/>
                <a:gd name="connsiteY1957" fmla="*/ 301918 h 755236"/>
                <a:gd name="connsiteX1958" fmla="*/ 1060073 w 1591877"/>
                <a:gd name="connsiteY1958" fmla="*/ 313073 h 755236"/>
                <a:gd name="connsiteX1959" fmla="*/ 1062369 w 1591877"/>
                <a:gd name="connsiteY1959" fmla="*/ 336283 h 755236"/>
                <a:gd name="connsiteX1960" fmla="*/ 1064672 w 1591877"/>
                <a:gd name="connsiteY1960" fmla="*/ 360074 h 755236"/>
                <a:gd name="connsiteX1961" fmla="*/ 1066972 w 1591877"/>
                <a:gd name="connsiteY1961" fmla="*/ 383706 h 755236"/>
                <a:gd name="connsiteX1962" fmla="*/ 1068120 w 1591877"/>
                <a:gd name="connsiteY1962" fmla="*/ 395242 h 755236"/>
                <a:gd name="connsiteX1963" fmla="*/ 1069272 w 1591877"/>
                <a:gd name="connsiteY1963" fmla="*/ 406473 h 755236"/>
                <a:gd name="connsiteX1964" fmla="*/ 1070420 w 1591877"/>
                <a:gd name="connsiteY1964" fmla="*/ 417324 h 755236"/>
                <a:gd name="connsiteX1965" fmla="*/ 1071572 w 1591877"/>
                <a:gd name="connsiteY1965" fmla="*/ 427717 h 755236"/>
                <a:gd name="connsiteX1966" fmla="*/ 1072720 w 1591877"/>
                <a:gd name="connsiteY1966" fmla="*/ 437581 h 755236"/>
                <a:gd name="connsiteX1967" fmla="*/ 1073872 w 1591877"/>
                <a:gd name="connsiteY1967" fmla="*/ 446849 h 755236"/>
                <a:gd name="connsiteX1968" fmla="*/ 1074447 w 1591877"/>
                <a:gd name="connsiteY1968" fmla="*/ 451242 h 755236"/>
                <a:gd name="connsiteX1969" fmla="*/ 1075020 w 1591877"/>
                <a:gd name="connsiteY1969" fmla="*/ 455462 h 755236"/>
                <a:gd name="connsiteX1970" fmla="*/ 1075595 w 1591877"/>
                <a:gd name="connsiteY1970" fmla="*/ 459505 h 755236"/>
                <a:gd name="connsiteX1971" fmla="*/ 1076171 w 1591877"/>
                <a:gd name="connsiteY1971" fmla="*/ 463365 h 755236"/>
                <a:gd name="connsiteX1972" fmla="*/ 1076747 w 1591877"/>
                <a:gd name="connsiteY1972" fmla="*/ 467038 h 755236"/>
                <a:gd name="connsiteX1973" fmla="*/ 1077319 w 1591877"/>
                <a:gd name="connsiteY1973" fmla="*/ 470512 h 755236"/>
                <a:gd name="connsiteX1974" fmla="*/ 1077895 w 1591877"/>
                <a:gd name="connsiteY1974" fmla="*/ 473789 h 755236"/>
                <a:gd name="connsiteX1975" fmla="*/ 1078471 w 1591877"/>
                <a:gd name="connsiteY1975" fmla="*/ 476862 h 755236"/>
                <a:gd name="connsiteX1976" fmla="*/ 1079047 w 1591877"/>
                <a:gd name="connsiteY1976" fmla="*/ 479727 h 755236"/>
                <a:gd name="connsiteX1977" fmla="*/ 1079619 w 1591877"/>
                <a:gd name="connsiteY1977" fmla="*/ 482380 h 755236"/>
                <a:gd name="connsiteX1978" fmla="*/ 1080195 w 1591877"/>
                <a:gd name="connsiteY1978" fmla="*/ 484818 h 755236"/>
                <a:gd name="connsiteX1979" fmla="*/ 1080771 w 1591877"/>
                <a:gd name="connsiteY1979" fmla="*/ 487039 h 755236"/>
                <a:gd name="connsiteX1980" fmla="*/ 1081347 w 1591877"/>
                <a:gd name="connsiteY1980" fmla="*/ 489041 h 755236"/>
                <a:gd name="connsiteX1981" fmla="*/ 1081923 w 1591877"/>
                <a:gd name="connsiteY1981" fmla="*/ 490820 h 755236"/>
                <a:gd name="connsiteX1982" fmla="*/ 1082495 w 1591877"/>
                <a:gd name="connsiteY1982" fmla="*/ 492377 h 755236"/>
                <a:gd name="connsiteX1983" fmla="*/ 1083071 w 1591877"/>
                <a:gd name="connsiteY1983" fmla="*/ 493709 h 755236"/>
                <a:gd name="connsiteX1984" fmla="*/ 1083647 w 1591877"/>
                <a:gd name="connsiteY1984" fmla="*/ 494816 h 755236"/>
                <a:gd name="connsiteX1985" fmla="*/ 1083933 w 1591877"/>
                <a:gd name="connsiteY1985" fmla="*/ 495287 h 755236"/>
                <a:gd name="connsiteX1986" fmla="*/ 1084222 w 1591877"/>
                <a:gd name="connsiteY1986" fmla="*/ 495701 h 755236"/>
                <a:gd name="connsiteX1987" fmla="*/ 1084509 w 1591877"/>
                <a:gd name="connsiteY1987" fmla="*/ 496060 h 755236"/>
                <a:gd name="connsiteX1988" fmla="*/ 1084652 w 1591877"/>
                <a:gd name="connsiteY1988" fmla="*/ 496217 h 755236"/>
                <a:gd name="connsiteX1989" fmla="*/ 1084795 w 1591877"/>
                <a:gd name="connsiteY1989" fmla="*/ 496362 h 755236"/>
                <a:gd name="connsiteX1990" fmla="*/ 1084941 w 1591877"/>
                <a:gd name="connsiteY1990" fmla="*/ 496492 h 755236"/>
                <a:gd name="connsiteX1991" fmla="*/ 1085084 w 1591877"/>
                <a:gd name="connsiteY1991" fmla="*/ 496609 h 755236"/>
                <a:gd name="connsiteX1992" fmla="*/ 1085227 w 1591877"/>
                <a:gd name="connsiteY1992" fmla="*/ 496710 h 755236"/>
                <a:gd name="connsiteX1993" fmla="*/ 1085370 w 1591877"/>
                <a:gd name="connsiteY1993" fmla="*/ 496798 h 755236"/>
                <a:gd name="connsiteX1994" fmla="*/ 1085440 w 1591877"/>
                <a:gd name="connsiteY1994" fmla="*/ 496838 h 755236"/>
                <a:gd name="connsiteX1995" fmla="*/ 1085514 w 1591877"/>
                <a:gd name="connsiteY1995" fmla="*/ 496873 h 755236"/>
                <a:gd name="connsiteX1996" fmla="*/ 1085583 w 1591877"/>
                <a:gd name="connsiteY1996" fmla="*/ 496904 h 755236"/>
                <a:gd name="connsiteX1997" fmla="*/ 1085657 w 1591877"/>
                <a:gd name="connsiteY1997" fmla="*/ 496932 h 755236"/>
                <a:gd name="connsiteX1998" fmla="*/ 1085726 w 1591877"/>
                <a:gd name="connsiteY1998" fmla="*/ 496956 h 755236"/>
                <a:gd name="connsiteX1999" fmla="*/ 1085800 w 1591877"/>
                <a:gd name="connsiteY1999" fmla="*/ 496978 h 755236"/>
                <a:gd name="connsiteX2000" fmla="*/ 1085869 w 1591877"/>
                <a:gd name="connsiteY2000" fmla="*/ 496998 h 755236"/>
                <a:gd name="connsiteX2001" fmla="*/ 1085939 w 1591877"/>
                <a:gd name="connsiteY2001" fmla="*/ 497011 h 755236"/>
                <a:gd name="connsiteX2002" fmla="*/ 1086012 w 1591877"/>
                <a:gd name="connsiteY2002" fmla="*/ 497025 h 755236"/>
                <a:gd name="connsiteX2003" fmla="*/ 1086082 w 1591877"/>
                <a:gd name="connsiteY2003" fmla="*/ 497031 h 755236"/>
                <a:gd name="connsiteX2004" fmla="*/ 1086152 w 1591877"/>
                <a:gd name="connsiteY2004" fmla="*/ 497038 h 755236"/>
                <a:gd name="connsiteX2005" fmla="*/ 1086225 w 1591877"/>
                <a:gd name="connsiteY2005" fmla="*/ 497038 h 755236"/>
                <a:gd name="connsiteX2006" fmla="*/ 1086295 w 1591877"/>
                <a:gd name="connsiteY2006" fmla="*/ 497036 h 755236"/>
                <a:gd name="connsiteX2007" fmla="*/ 1086368 w 1591877"/>
                <a:gd name="connsiteY2007" fmla="*/ 497031 h 755236"/>
                <a:gd name="connsiteX2008" fmla="*/ 1086438 w 1591877"/>
                <a:gd name="connsiteY2008" fmla="*/ 497022 h 755236"/>
                <a:gd name="connsiteX2009" fmla="*/ 1086508 w 1591877"/>
                <a:gd name="connsiteY2009" fmla="*/ 497011 h 755236"/>
                <a:gd name="connsiteX2010" fmla="*/ 1086581 w 1591877"/>
                <a:gd name="connsiteY2010" fmla="*/ 496996 h 755236"/>
                <a:gd name="connsiteX2011" fmla="*/ 1086651 w 1591877"/>
                <a:gd name="connsiteY2011" fmla="*/ 496976 h 755236"/>
                <a:gd name="connsiteX2012" fmla="*/ 1086720 w 1591877"/>
                <a:gd name="connsiteY2012" fmla="*/ 496954 h 755236"/>
                <a:gd name="connsiteX2013" fmla="*/ 1086794 w 1591877"/>
                <a:gd name="connsiteY2013" fmla="*/ 496930 h 755236"/>
                <a:gd name="connsiteX2014" fmla="*/ 1086863 w 1591877"/>
                <a:gd name="connsiteY2014" fmla="*/ 496901 h 755236"/>
                <a:gd name="connsiteX2015" fmla="*/ 1086937 w 1591877"/>
                <a:gd name="connsiteY2015" fmla="*/ 496868 h 755236"/>
                <a:gd name="connsiteX2016" fmla="*/ 1087006 w 1591877"/>
                <a:gd name="connsiteY2016" fmla="*/ 496833 h 755236"/>
                <a:gd name="connsiteX2017" fmla="*/ 1087080 w 1591877"/>
                <a:gd name="connsiteY2017" fmla="*/ 496796 h 755236"/>
                <a:gd name="connsiteX2018" fmla="*/ 1087219 w 1591877"/>
                <a:gd name="connsiteY2018" fmla="*/ 496708 h 755236"/>
                <a:gd name="connsiteX2019" fmla="*/ 1087362 w 1591877"/>
                <a:gd name="connsiteY2019" fmla="*/ 496609 h 755236"/>
                <a:gd name="connsiteX2020" fmla="*/ 1087505 w 1591877"/>
                <a:gd name="connsiteY2020" fmla="*/ 496496 h 755236"/>
                <a:gd name="connsiteX2021" fmla="*/ 1087648 w 1591877"/>
                <a:gd name="connsiteY2021" fmla="*/ 496369 h 755236"/>
                <a:gd name="connsiteX2022" fmla="*/ 1087788 w 1591877"/>
                <a:gd name="connsiteY2022" fmla="*/ 496230 h 755236"/>
                <a:gd name="connsiteX2023" fmla="*/ 1087931 w 1591877"/>
                <a:gd name="connsiteY2023" fmla="*/ 496078 h 755236"/>
                <a:gd name="connsiteX2024" fmla="*/ 1088217 w 1591877"/>
                <a:gd name="connsiteY2024" fmla="*/ 495734 h 755236"/>
                <a:gd name="connsiteX2025" fmla="*/ 1088499 w 1591877"/>
                <a:gd name="connsiteY2025" fmla="*/ 495338 h 755236"/>
                <a:gd name="connsiteX2026" fmla="*/ 1088785 w 1591877"/>
                <a:gd name="connsiteY2026" fmla="*/ 494893 h 755236"/>
                <a:gd name="connsiteX2027" fmla="*/ 1089354 w 1591877"/>
                <a:gd name="connsiteY2027" fmla="*/ 493852 h 755236"/>
                <a:gd name="connsiteX2028" fmla="*/ 1089922 w 1591877"/>
                <a:gd name="connsiteY2028" fmla="*/ 492610 h 755236"/>
                <a:gd name="connsiteX2029" fmla="*/ 1090491 w 1591877"/>
                <a:gd name="connsiteY2029" fmla="*/ 491177 h 755236"/>
                <a:gd name="connsiteX2030" fmla="*/ 1091059 w 1591877"/>
                <a:gd name="connsiteY2030" fmla="*/ 489554 h 755236"/>
                <a:gd name="connsiteX2031" fmla="*/ 1091632 w 1591877"/>
                <a:gd name="connsiteY2031" fmla="*/ 487746 h 755236"/>
                <a:gd name="connsiteX2032" fmla="*/ 1092200 w 1591877"/>
                <a:gd name="connsiteY2032" fmla="*/ 485758 h 755236"/>
                <a:gd name="connsiteX2033" fmla="*/ 1092769 w 1591877"/>
                <a:gd name="connsiteY2033" fmla="*/ 483598 h 755236"/>
                <a:gd name="connsiteX2034" fmla="*/ 1093337 w 1591877"/>
                <a:gd name="connsiteY2034" fmla="*/ 481268 h 755236"/>
                <a:gd name="connsiteX2035" fmla="*/ 1094474 w 1591877"/>
                <a:gd name="connsiteY2035" fmla="*/ 476129 h 755236"/>
                <a:gd name="connsiteX2036" fmla="*/ 1095611 w 1591877"/>
                <a:gd name="connsiteY2036" fmla="*/ 470393 h 755236"/>
                <a:gd name="connsiteX2037" fmla="*/ 1096752 w 1591877"/>
                <a:gd name="connsiteY2037" fmla="*/ 464114 h 755236"/>
                <a:gd name="connsiteX2038" fmla="*/ 1097889 w 1591877"/>
                <a:gd name="connsiteY2038" fmla="*/ 457347 h 755236"/>
                <a:gd name="connsiteX2039" fmla="*/ 1099026 w 1591877"/>
                <a:gd name="connsiteY2039" fmla="*/ 450158 h 755236"/>
                <a:gd name="connsiteX2040" fmla="*/ 1100167 w 1591877"/>
                <a:gd name="connsiteY2040" fmla="*/ 442601 h 755236"/>
                <a:gd name="connsiteX2041" fmla="*/ 1101304 w 1591877"/>
                <a:gd name="connsiteY2041" fmla="*/ 434745 h 755236"/>
                <a:gd name="connsiteX2042" fmla="*/ 1103578 w 1591877"/>
                <a:gd name="connsiteY2042" fmla="*/ 418394 h 755236"/>
                <a:gd name="connsiteX2043" fmla="*/ 1108130 w 1591877"/>
                <a:gd name="connsiteY2043" fmla="*/ 384937 h 755236"/>
                <a:gd name="connsiteX2044" fmla="*/ 1110408 w 1591877"/>
                <a:gd name="connsiteY2044" fmla="*/ 368835 h 755236"/>
                <a:gd name="connsiteX2045" fmla="*/ 1111545 w 1591877"/>
                <a:gd name="connsiteY2045" fmla="*/ 361146 h 755236"/>
                <a:gd name="connsiteX2046" fmla="*/ 1112682 w 1591877"/>
                <a:gd name="connsiteY2046" fmla="*/ 353768 h 755236"/>
                <a:gd name="connsiteX2047" fmla="*/ 1113822 w 1591877"/>
                <a:gd name="connsiteY2047" fmla="*/ 346752 h 755236"/>
                <a:gd name="connsiteX2048" fmla="*/ 1114960 w 1591877"/>
                <a:gd name="connsiteY2048" fmla="*/ 340143 h 755236"/>
                <a:gd name="connsiteX2049" fmla="*/ 1116097 w 1591877"/>
                <a:gd name="connsiteY2049" fmla="*/ 333980 h 755236"/>
                <a:gd name="connsiteX2050" fmla="*/ 1117234 w 1591877"/>
                <a:gd name="connsiteY2050" fmla="*/ 328301 h 755236"/>
                <a:gd name="connsiteX2051" fmla="*/ 1118374 w 1591877"/>
                <a:gd name="connsiteY2051" fmla="*/ 323140 h 755236"/>
                <a:gd name="connsiteX2052" fmla="*/ 1119512 w 1591877"/>
                <a:gd name="connsiteY2052" fmla="*/ 318525 h 755236"/>
                <a:gd name="connsiteX2053" fmla="*/ 1120649 w 1591877"/>
                <a:gd name="connsiteY2053" fmla="*/ 314478 h 755236"/>
                <a:gd name="connsiteX2054" fmla="*/ 1121786 w 1591877"/>
                <a:gd name="connsiteY2054" fmla="*/ 311019 h 755236"/>
                <a:gd name="connsiteX2055" fmla="*/ 1122912 w 1591877"/>
                <a:gd name="connsiteY2055" fmla="*/ 308194 h 755236"/>
                <a:gd name="connsiteX2056" fmla="*/ 1123473 w 1591877"/>
                <a:gd name="connsiteY2056" fmla="*/ 307002 h 755236"/>
                <a:gd name="connsiteX2057" fmla="*/ 1124034 w 1591877"/>
                <a:gd name="connsiteY2057" fmla="*/ 305961 h 755236"/>
                <a:gd name="connsiteX2058" fmla="*/ 1124595 w 1591877"/>
                <a:gd name="connsiteY2058" fmla="*/ 305069 h 755236"/>
                <a:gd name="connsiteX2059" fmla="*/ 1124878 w 1591877"/>
                <a:gd name="connsiteY2059" fmla="*/ 304679 h 755236"/>
                <a:gd name="connsiteX2060" fmla="*/ 1125156 w 1591877"/>
                <a:gd name="connsiteY2060" fmla="*/ 304327 h 755236"/>
                <a:gd name="connsiteX2061" fmla="*/ 1125439 w 1591877"/>
                <a:gd name="connsiteY2061" fmla="*/ 304015 h 755236"/>
                <a:gd name="connsiteX2062" fmla="*/ 1125718 w 1591877"/>
                <a:gd name="connsiteY2062" fmla="*/ 303735 h 755236"/>
                <a:gd name="connsiteX2063" fmla="*/ 1126000 w 1591877"/>
                <a:gd name="connsiteY2063" fmla="*/ 303495 h 755236"/>
                <a:gd name="connsiteX2064" fmla="*/ 1126139 w 1591877"/>
                <a:gd name="connsiteY2064" fmla="*/ 303389 h 755236"/>
                <a:gd name="connsiteX2065" fmla="*/ 1126279 w 1591877"/>
                <a:gd name="connsiteY2065" fmla="*/ 303292 h 755236"/>
                <a:gd name="connsiteX2066" fmla="*/ 1126422 w 1591877"/>
                <a:gd name="connsiteY2066" fmla="*/ 303204 h 755236"/>
                <a:gd name="connsiteX2067" fmla="*/ 1126561 w 1591877"/>
                <a:gd name="connsiteY2067" fmla="*/ 303127 h 755236"/>
                <a:gd name="connsiteX2068" fmla="*/ 1126701 w 1591877"/>
                <a:gd name="connsiteY2068" fmla="*/ 303057 h 755236"/>
                <a:gd name="connsiteX2069" fmla="*/ 1126844 w 1591877"/>
                <a:gd name="connsiteY2069" fmla="*/ 302997 h 755236"/>
                <a:gd name="connsiteX2070" fmla="*/ 1126983 w 1591877"/>
                <a:gd name="connsiteY2070" fmla="*/ 302947 h 755236"/>
                <a:gd name="connsiteX2071" fmla="*/ 1127053 w 1591877"/>
                <a:gd name="connsiteY2071" fmla="*/ 302925 h 755236"/>
                <a:gd name="connsiteX2072" fmla="*/ 1127122 w 1591877"/>
                <a:gd name="connsiteY2072" fmla="*/ 302905 h 755236"/>
                <a:gd name="connsiteX2073" fmla="*/ 1127192 w 1591877"/>
                <a:gd name="connsiteY2073" fmla="*/ 302887 h 755236"/>
                <a:gd name="connsiteX2074" fmla="*/ 1127262 w 1591877"/>
                <a:gd name="connsiteY2074" fmla="*/ 302874 h 755236"/>
                <a:gd name="connsiteX2075" fmla="*/ 1127331 w 1591877"/>
                <a:gd name="connsiteY2075" fmla="*/ 302861 h 755236"/>
                <a:gd name="connsiteX2076" fmla="*/ 1127405 w 1591877"/>
                <a:gd name="connsiteY2076" fmla="*/ 302850 h 755236"/>
                <a:gd name="connsiteX2077" fmla="*/ 1127475 w 1591877"/>
                <a:gd name="connsiteY2077" fmla="*/ 302841 h 755236"/>
                <a:gd name="connsiteX2078" fmla="*/ 1127544 w 1591877"/>
                <a:gd name="connsiteY2078" fmla="*/ 302837 h 755236"/>
                <a:gd name="connsiteX2079" fmla="*/ 1127614 w 1591877"/>
                <a:gd name="connsiteY2079" fmla="*/ 302832 h 755236"/>
                <a:gd name="connsiteX2080" fmla="*/ 1127684 w 1591877"/>
                <a:gd name="connsiteY2080" fmla="*/ 302832 h 755236"/>
                <a:gd name="connsiteX2081" fmla="*/ 1127753 w 1591877"/>
                <a:gd name="connsiteY2081" fmla="*/ 302832 h 755236"/>
                <a:gd name="connsiteX2082" fmla="*/ 1127823 w 1591877"/>
                <a:gd name="connsiteY2082" fmla="*/ 302834 h 755236"/>
                <a:gd name="connsiteX2083" fmla="*/ 1127896 w 1591877"/>
                <a:gd name="connsiteY2083" fmla="*/ 302841 h 755236"/>
                <a:gd name="connsiteX2084" fmla="*/ 1127966 w 1591877"/>
                <a:gd name="connsiteY2084" fmla="*/ 302848 h 755236"/>
                <a:gd name="connsiteX2085" fmla="*/ 1128036 w 1591877"/>
                <a:gd name="connsiteY2085" fmla="*/ 302859 h 755236"/>
                <a:gd name="connsiteX2086" fmla="*/ 1128105 w 1591877"/>
                <a:gd name="connsiteY2086" fmla="*/ 302870 h 755236"/>
                <a:gd name="connsiteX2087" fmla="*/ 1128175 w 1591877"/>
                <a:gd name="connsiteY2087" fmla="*/ 302885 h 755236"/>
                <a:gd name="connsiteX2088" fmla="*/ 1128245 w 1591877"/>
                <a:gd name="connsiteY2088" fmla="*/ 302903 h 755236"/>
                <a:gd name="connsiteX2089" fmla="*/ 1128315 w 1591877"/>
                <a:gd name="connsiteY2089" fmla="*/ 302920 h 755236"/>
                <a:gd name="connsiteX2090" fmla="*/ 1128388 w 1591877"/>
                <a:gd name="connsiteY2090" fmla="*/ 302942 h 755236"/>
                <a:gd name="connsiteX2091" fmla="*/ 1128527 w 1591877"/>
                <a:gd name="connsiteY2091" fmla="*/ 302991 h 755236"/>
                <a:gd name="connsiteX2092" fmla="*/ 1128667 w 1591877"/>
                <a:gd name="connsiteY2092" fmla="*/ 303048 h 755236"/>
                <a:gd name="connsiteX2093" fmla="*/ 1128806 w 1591877"/>
                <a:gd name="connsiteY2093" fmla="*/ 303116 h 755236"/>
                <a:gd name="connsiteX2094" fmla="*/ 1128949 w 1591877"/>
                <a:gd name="connsiteY2094" fmla="*/ 303191 h 755236"/>
                <a:gd name="connsiteX2095" fmla="*/ 1129088 w 1591877"/>
                <a:gd name="connsiteY2095" fmla="*/ 303277 h 755236"/>
                <a:gd name="connsiteX2096" fmla="*/ 1129228 w 1591877"/>
                <a:gd name="connsiteY2096" fmla="*/ 303369 h 755236"/>
                <a:gd name="connsiteX2097" fmla="*/ 1129367 w 1591877"/>
                <a:gd name="connsiteY2097" fmla="*/ 303473 h 755236"/>
                <a:gd name="connsiteX2098" fmla="*/ 1129650 w 1591877"/>
                <a:gd name="connsiteY2098" fmla="*/ 303702 h 755236"/>
                <a:gd name="connsiteX2099" fmla="*/ 1129932 w 1591877"/>
                <a:gd name="connsiteY2099" fmla="*/ 303968 h 755236"/>
                <a:gd name="connsiteX2100" fmla="*/ 1130211 w 1591877"/>
                <a:gd name="connsiteY2100" fmla="*/ 304268 h 755236"/>
                <a:gd name="connsiteX2101" fmla="*/ 1130493 w 1591877"/>
                <a:gd name="connsiteY2101" fmla="*/ 304600 h 755236"/>
                <a:gd name="connsiteX2102" fmla="*/ 1130772 w 1591877"/>
                <a:gd name="connsiteY2102" fmla="*/ 304968 h 755236"/>
                <a:gd name="connsiteX2103" fmla="*/ 1131333 w 1591877"/>
                <a:gd name="connsiteY2103" fmla="*/ 305800 h 755236"/>
                <a:gd name="connsiteX2104" fmla="*/ 1131894 w 1591877"/>
                <a:gd name="connsiteY2104" fmla="*/ 306765 h 755236"/>
                <a:gd name="connsiteX2105" fmla="*/ 1133020 w 1591877"/>
                <a:gd name="connsiteY2105" fmla="*/ 309070 h 755236"/>
                <a:gd name="connsiteX2106" fmla="*/ 1134143 w 1591877"/>
                <a:gd name="connsiteY2106" fmla="*/ 311858 h 755236"/>
                <a:gd name="connsiteX2107" fmla="*/ 1135265 w 1591877"/>
                <a:gd name="connsiteY2107" fmla="*/ 315094 h 755236"/>
                <a:gd name="connsiteX2108" fmla="*/ 1136388 w 1591877"/>
                <a:gd name="connsiteY2108" fmla="*/ 318747 h 755236"/>
                <a:gd name="connsiteX2109" fmla="*/ 1137514 w 1591877"/>
                <a:gd name="connsiteY2109" fmla="*/ 322781 h 755236"/>
                <a:gd name="connsiteX2110" fmla="*/ 1138636 w 1591877"/>
                <a:gd name="connsiteY2110" fmla="*/ 327158 h 755236"/>
                <a:gd name="connsiteX2111" fmla="*/ 1139758 w 1591877"/>
                <a:gd name="connsiteY2111" fmla="*/ 331842 h 755236"/>
                <a:gd name="connsiteX2112" fmla="*/ 1142003 w 1591877"/>
                <a:gd name="connsiteY2112" fmla="*/ 341952 h 755236"/>
                <a:gd name="connsiteX2113" fmla="*/ 1144252 w 1591877"/>
                <a:gd name="connsiteY2113" fmla="*/ 352781 h 755236"/>
                <a:gd name="connsiteX2114" fmla="*/ 1148745 w 1591877"/>
                <a:gd name="connsiteY2114" fmla="*/ 375214 h 755236"/>
                <a:gd name="connsiteX2115" fmla="*/ 1150990 w 1591877"/>
                <a:gd name="connsiteY2115" fmla="*/ 386153 h 755236"/>
                <a:gd name="connsiteX2116" fmla="*/ 1153234 w 1591877"/>
                <a:gd name="connsiteY2116" fmla="*/ 396495 h 755236"/>
                <a:gd name="connsiteX2117" fmla="*/ 1155483 w 1591877"/>
                <a:gd name="connsiteY2117" fmla="*/ 405969 h 755236"/>
                <a:gd name="connsiteX2118" fmla="*/ 1157727 w 1591877"/>
                <a:gd name="connsiteY2118" fmla="*/ 414341 h 755236"/>
                <a:gd name="connsiteX2119" fmla="*/ 1158861 w 1591877"/>
                <a:gd name="connsiteY2119" fmla="*/ 418077 h 755236"/>
                <a:gd name="connsiteX2120" fmla="*/ 1159991 w 1591877"/>
                <a:gd name="connsiteY2120" fmla="*/ 421461 h 755236"/>
                <a:gd name="connsiteX2121" fmla="*/ 1161124 w 1591877"/>
                <a:gd name="connsiteY2121" fmla="*/ 424482 h 755236"/>
                <a:gd name="connsiteX2122" fmla="*/ 1162254 w 1591877"/>
                <a:gd name="connsiteY2122" fmla="*/ 427120 h 755236"/>
                <a:gd name="connsiteX2123" fmla="*/ 1163387 w 1591877"/>
                <a:gd name="connsiteY2123" fmla="*/ 429368 h 755236"/>
                <a:gd name="connsiteX2124" fmla="*/ 1163952 w 1591877"/>
                <a:gd name="connsiteY2124" fmla="*/ 430342 h 755236"/>
                <a:gd name="connsiteX2125" fmla="*/ 1164517 w 1591877"/>
                <a:gd name="connsiteY2125" fmla="*/ 431216 h 755236"/>
                <a:gd name="connsiteX2126" fmla="*/ 1165082 w 1591877"/>
                <a:gd name="connsiteY2126" fmla="*/ 431988 h 755236"/>
                <a:gd name="connsiteX2127" fmla="*/ 1165650 w 1591877"/>
                <a:gd name="connsiteY2127" fmla="*/ 432660 h 755236"/>
                <a:gd name="connsiteX2128" fmla="*/ 1165933 w 1591877"/>
                <a:gd name="connsiteY2128" fmla="*/ 432957 h 755236"/>
                <a:gd name="connsiteX2129" fmla="*/ 1166215 w 1591877"/>
                <a:gd name="connsiteY2129" fmla="*/ 433230 h 755236"/>
                <a:gd name="connsiteX2130" fmla="*/ 1166498 w 1591877"/>
                <a:gd name="connsiteY2130" fmla="*/ 433477 h 755236"/>
                <a:gd name="connsiteX2131" fmla="*/ 1166780 w 1591877"/>
                <a:gd name="connsiteY2131" fmla="*/ 433699 h 755236"/>
                <a:gd name="connsiteX2132" fmla="*/ 1167062 w 1591877"/>
                <a:gd name="connsiteY2132" fmla="*/ 433895 h 755236"/>
                <a:gd name="connsiteX2133" fmla="*/ 1167345 w 1591877"/>
                <a:gd name="connsiteY2133" fmla="*/ 434067 h 755236"/>
                <a:gd name="connsiteX2134" fmla="*/ 1167488 w 1591877"/>
                <a:gd name="connsiteY2134" fmla="*/ 434144 h 755236"/>
                <a:gd name="connsiteX2135" fmla="*/ 1167631 w 1591877"/>
                <a:gd name="connsiteY2135" fmla="*/ 434212 h 755236"/>
                <a:gd name="connsiteX2136" fmla="*/ 1167770 w 1591877"/>
                <a:gd name="connsiteY2136" fmla="*/ 434276 h 755236"/>
                <a:gd name="connsiteX2137" fmla="*/ 1167913 w 1591877"/>
                <a:gd name="connsiteY2137" fmla="*/ 434336 h 755236"/>
                <a:gd name="connsiteX2138" fmla="*/ 1168053 w 1591877"/>
                <a:gd name="connsiteY2138" fmla="*/ 434386 h 755236"/>
                <a:gd name="connsiteX2139" fmla="*/ 1168196 w 1591877"/>
                <a:gd name="connsiteY2139" fmla="*/ 434430 h 755236"/>
                <a:gd name="connsiteX2140" fmla="*/ 1168335 w 1591877"/>
                <a:gd name="connsiteY2140" fmla="*/ 434470 h 755236"/>
                <a:gd name="connsiteX2141" fmla="*/ 1168478 w 1591877"/>
                <a:gd name="connsiteY2141" fmla="*/ 434503 h 755236"/>
                <a:gd name="connsiteX2142" fmla="*/ 1168618 w 1591877"/>
                <a:gd name="connsiteY2142" fmla="*/ 434529 h 755236"/>
                <a:gd name="connsiteX2143" fmla="*/ 1168761 w 1591877"/>
                <a:gd name="connsiteY2143" fmla="*/ 434549 h 755236"/>
                <a:gd name="connsiteX2144" fmla="*/ 1168904 w 1591877"/>
                <a:gd name="connsiteY2144" fmla="*/ 434565 h 755236"/>
                <a:gd name="connsiteX2145" fmla="*/ 1169043 w 1591877"/>
                <a:gd name="connsiteY2145" fmla="*/ 434573 h 755236"/>
                <a:gd name="connsiteX2146" fmla="*/ 1169186 w 1591877"/>
                <a:gd name="connsiteY2146" fmla="*/ 434573 h 755236"/>
                <a:gd name="connsiteX2147" fmla="*/ 1169326 w 1591877"/>
                <a:gd name="connsiteY2147" fmla="*/ 434571 h 755236"/>
                <a:gd name="connsiteX2148" fmla="*/ 1169469 w 1591877"/>
                <a:gd name="connsiteY2148" fmla="*/ 434560 h 755236"/>
                <a:gd name="connsiteX2149" fmla="*/ 1169608 w 1591877"/>
                <a:gd name="connsiteY2149" fmla="*/ 434545 h 755236"/>
                <a:gd name="connsiteX2150" fmla="*/ 1169751 w 1591877"/>
                <a:gd name="connsiteY2150" fmla="*/ 434523 h 755236"/>
                <a:gd name="connsiteX2151" fmla="*/ 1169894 w 1591877"/>
                <a:gd name="connsiteY2151" fmla="*/ 434494 h 755236"/>
                <a:gd name="connsiteX2152" fmla="*/ 1170033 w 1591877"/>
                <a:gd name="connsiteY2152" fmla="*/ 434459 h 755236"/>
                <a:gd name="connsiteX2153" fmla="*/ 1170176 w 1591877"/>
                <a:gd name="connsiteY2153" fmla="*/ 434419 h 755236"/>
                <a:gd name="connsiteX2154" fmla="*/ 1170316 w 1591877"/>
                <a:gd name="connsiteY2154" fmla="*/ 434373 h 755236"/>
                <a:gd name="connsiteX2155" fmla="*/ 1170459 w 1591877"/>
                <a:gd name="connsiteY2155" fmla="*/ 434322 h 755236"/>
                <a:gd name="connsiteX2156" fmla="*/ 1170598 w 1591877"/>
                <a:gd name="connsiteY2156" fmla="*/ 434263 h 755236"/>
                <a:gd name="connsiteX2157" fmla="*/ 1170741 w 1591877"/>
                <a:gd name="connsiteY2157" fmla="*/ 434199 h 755236"/>
                <a:gd name="connsiteX2158" fmla="*/ 1171024 w 1591877"/>
                <a:gd name="connsiteY2158" fmla="*/ 434054 h 755236"/>
                <a:gd name="connsiteX2159" fmla="*/ 1171306 w 1591877"/>
                <a:gd name="connsiteY2159" fmla="*/ 433886 h 755236"/>
                <a:gd name="connsiteX2160" fmla="*/ 1171589 w 1591877"/>
                <a:gd name="connsiteY2160" fmla="*/ 433695 h 755236"/>
                <a:gd name="connsiteX2161" fmla="*/ 1171871 w 1591877"/>
                <a:gd name="connsiteY2161" fmla="*/ 433481 h 755236"/>
                <a:gd name="connsiteX2162" fmla="*/ 1172153 w 1591877"/>
                <a:gd name="connsiteY2162" fmla="*/ 433244 h 755236"/>
                <a:gd name="connsiteX2163" fmla="*/ 1172440 w 1591877"/>
                <a:gd name="connsiteY2163" fmla="*/ 432986 h 755236"/>
                <a:gd name="connsiteX2164" fmla="*/ 1173004 w 1591877"/>
                <a:gd name="connsiteY2164" fmla="*/ 432402 h 755236"/>
                <a:gd name="connsiteX2165" fmla="*/ 1173569 w 1591877"/>
                <a:gd name="connsiteY2165" fmla="*/ 431733 h 755236"/>
                <a:gd name="connsiteX2166" fmla="*/ 1174134 w 1591877"/>
                <a:gd name="connsiteY2166" fmla="*/ 430980 h 755236"/>
                <a:gd name="connsiteX2167" fmla="*/ 1174699 w 1591877"/>
                <a:gd name="connsiteY2167" fmla="*/ 430146 h 755236"/>
                <a:gd name="connsiteX2168" fmla="*/ 1175832 w 1591877"/>
                <a:gd name="connsiteY2168" fmla="*/ 428243 h 755236"/>
                <a:gd name="connsiteX2169" fmla="*/ 1176962 w 1591877"/>
                <a:gd name="connsiteY2169" fmla="*/ 426048 h 755236"/>
                <a:gd name="connsiteX2170" fmla="*/ 1178095 w 1591877"/>
                <a:gd name="connsiteY2170" fmla="*/ 423584 h 755236"/>
                <a:gd name="connsiteX2171" fmla="*/ 1180359 w 1591877"/>
                <a:gd name="connsiteY2171" fmla="*/ 417947 h 755236"/>
                <a:gd name="connsiteX2172" fmla="*/ 1182622 w 1591877"/>
                <a:gd name="connsiteY2172" fmla="*/ 411546 h 755236"/>
                <a:gd name="connsiteX2173" fmla="*/ 1184885 w 1591877"/>
                <a:gd name="connsiteY2173" fmla="*/ 404604 h 755236"/>
                <a:gd name="connsiteX2174" fmla="*/ 1189411 w 1591877"/>
                <a:gd name="connsiteY2174" fmla="*/ 390015 h 755236"/>
                <a:gd name="connsiteX2175" fmla="*/ 1193937 w 1591877"/>
                <a:gd name="connsiteY2175" fmla="*/ 375958 h 755236"/>
                <a:gd name="connsiteX2176" fmla="*/ 1196197 w 1591877"/>
                <a:gd name="connsiteY2176" fmla="*/ 369632 h 755236"/>
                <a:gd name="connsiteX2177" fmla="*/ 1198456 w 1591877"/>
                <a:gd name="connsiteY2177" fmla="*/ 363991 h 755236"/>
                <a:gd name="connsiteX2178" fmla="*/ 1200716 w 1591877"/>
                <a:gd name="connsiteY2178" fmla="*/ 359162 h 755236"/>
                <a:gd name="connsiteX2179" fmla="*/ 1201845 w 1591877"/>
                <a:gd name="connsiteY2179" fmla="*/ 357086 h 755236"/>
                <a:gd name="connsiteX2180" fmla="*/ 1202975 w 1591877"/>
                <a:gd name="connsiteY2180" fmla="*/ 355249 h 755236"/>
                <a:gd name="connsiteX2181" fmla="*/ 1204105 w 1591877"/>
                <a:gd name="connsiteY2181" fmla="*/ 353658 h 755236"/>
                <a:gd name="connsiteX2182" fmla="*/ 1204670 w 1591877"/>
                <a:gd name="connsiteY2182" fmla="*/ 352955 h 755236"/>
                <a:gd name="connsiteX2183" fmla="*/ 1205234 w 1591877"/>
                <a:gd name="connsiteY2183" fmla="*/ 352317 h 755236"/>
                <a:gd name="connsiteX2184" fmla="*/ 1205799 w 1591877"/>
                <a:gd name="connsiteY2184" fmla="*/ 351744 h 755236"/>
                <a:gd name="connsiteX2185" fmla="*/ 1206364 w 1591877"/>
                <a:gd name="connsiteY2185" fmla="*/ 351233 h 755236"/>
                <a:gd name="connsiteX2186" fmla="*/ 1206929 w 1591877"/>
                <a:gd name="connsiteY2186" fmla="*/ 350786 h 755236"/>
                <a:gd name="connsiteX2187" fmla="*/ 1207212 w 1591877"/>
                <a:gd name="connsiteY2187" fmla="*/ 350586 h 755236"/>
                <a:gd name="connsiteX2188" fmla="*/ 1207494 w 1591877"/>
                <a:gd name="connsiteY2188" fmla="*/ 350403 h 755236"/>
                <a:gd name="connsiteX2189" fmla="*/ 1207776 w 1591877"/>
                <a:gd name="connsiteY2189" fmla="*/ 350236 h 755236"/>
                <a:gd name="connsiteX2190" fmla="*/ 1208059 w 1591877"/>
                <a:gd name="connsiteY2190" fmla="*/ 350086 h 755236"/>
                <a:gd name="connsiteX2191" fmla="*/ 1208341 w 1591877"/>
                <a:gd name="connsiteY2191" fmla="*/ 349952 h 755236"/>
                <a:gd name="connsiteX2192" fmla="*/ 1208624 w 1591877"/>
                <a:gd name="connsiteY2192" fmla="*/ 349831 h 755236"/>
                <a:gd name="connsiteX2193" fmla="*/ 1208906 w 1591877"/>
                <a:gd name="connsiteY2193" fmla="*/ 349727 h 755236"/>
                <a:gd name="connsiteX2194" fmla="*/ 1209188 w 1591877"/>
                <a:gd name="connsiteY2194" fmla="*/ 349641 h 755236"/>
                <a:gd name="connsiteX2195" fmla="*/ 1209471 w 1591877"/>
                <a:gd name="connsiteY2195" fmla="*/ 349569 h 755236"/>
                <a:gd name="connsiteX2196" fmla="*/ 1209753 w 1591877"/>
                <a:gd name="connsiteY2196" fmla="*/ 349514 h 755236"/>
                <a:gd name="connsiteX2197" fmla="*/ 1209893 w 1591877"/>
                <a:gd name="connsiteY2197" fmla="*/ 349492 h 755236"/>
                <a:gd name="connsiteX2198" fmla="*/ 1210036 w 1591877"/>
                <a:gd name="connsiteY2198" fmla="*/ 349472 h 755236"/>
                <a:gd name="connsiteX2199" fmla="*/ 1210175 w 1591877"/>
                <a:gd name="connsiteY2199" fmla="*/ 349459 h 755236"/>
                <a:gd name="connsiteX2200" fmla="*/ 1210318 w 1591877"/>
                <a:gd name="connsiteY2200" fmla="*/ 349448 h 755236"/>
                <a:gd name="connsiteX2201" fmla="*/ 1210458 w 1591877"/>
                <a:gd name="connsiteY2201" fmla="*/ 349441 h 755236"/>
                <a:gd name="connsiteX2202" fmla="*/ 1210601 w 1591877"/>
                <a:gd name="connsiteY2202" fmla="*/ 349439 h 755236"/>
                <a:gd name="connsiteX2203" fmla="*/ 1210740 w 1591877"/>
                <a:gd name="connsiteY2203" fmla="*/ 349439 h 755236"/>
                <a:gd name="connsiteX2204" fmla="*/ 1210883 w 1591877"/>
                <a:gd name="connsiteY2204" fmla="*/ 349443 h 755236"/>
                <a:gd name="connsiteX2205" fmla="*/ 1211022 w 1591877"/>
                <a:gd name="connsiteY2205" fmla="*/ 349452 h 755236"/>
                <a:gd name="connsiteX2206" fmla="*/ 1211165 w 1591877"/>
                <a:gd name="connsiteY2206" fmla="*/ 349465 h 755236"/>
                <a:gd name="connsiteX2207" fmla="*/ 1211448 w 1591877"/>
                <a:gd name="connsiteY2207" fmla="*/ 349500 h 755236"/>
                <a:gd name="connsiteX2208" fmla="*/ 1211730 w 1591877"/>
                <a:gd name="connsiteY2208" fmla="*/ 349551 h 755236"/>
                <a:gd name="connsiteX2209" fmla="*/ 1212013 w 1591877"/>
                <a:gd name="connsiteY2209" fmla="*/ 349617 h 755236"/>
                <a:gd name="connsiteX2210" fmla="*/ 1212295 w 1591877"/>
                <a:gd name="connsiteY2210" fmla="*/ 349699 h 755236"/>
                <a:gd name="connsiteX2211" fmla="*/ 1212578 w 1591877"/>
                <a:gd name="connsiteY2211" fmla="*/ 349793 h 755236"/>
                <a:gd name="connsiteX2212" fmla="*/ 1212860 w 1591877"/>
                <a:gd name="connsiteY2212" fmla="*/ 349903 h 755236"/>
                <a:gd name="connsiteX2213" fmla="*/ 1213142 w 1591877"/>
                <a:gd name="connsiteY2213" fmla="*/ 350027 h 755236"/>
                <a:gd name="connsiteX2214" fmla="*/ 1213425 w 1591877"/>
                <a:gd name="connsiteY2214" fmla="*/ 350165 h 755236"/>
                <a:gd name="connsiteX2215" fmla="*/ 1213707 w 1591877"/>
                <a:gd name="connsiteY2215" fmla="*/ 350317 h 755236"/>
                <a:gd name="connsiteX2216" fmla="*/ 1214272 w 1591877"/>
                <a:gd name="connsiteY2216" fmla="*/ 350663 h 755236"/>
                <a:gd name="connsiteX2217" fmla="*/ 1214837 w 1591877"/>
                <a:gd name="connsiteY2217" fmla="*/ 351064 h 755236"/>
                <a:gd name="connsiteX2218" fmla="*/ 1215402 w 1591877"/>
                <a:gd name="connsiteY2218" fmla="*/ 351515 h 755236"/>
                <a:gd name="connsiteX2219" fmla="*/ 1215967 w 1591877"/>
                <a:gd name="connsiteY2219" fmla="*/ 352019 h 755236"/>
                <a:gd name="connsiteX2220" fmla="*/ 1216532 w 1591877"/>
                <a:gd name="connsiteY2220" fmla="*/ 352572 h 755236"/>
                <a:gd name="connsiteX2221" fmla="*/ 1217661 w 1591877"/>
                <a:gd name="connsiteY2221" fmla="*/ 353818 h 755236"/>
                <a:gd name="connsiteX2222" fmla="*/ 1218791 w 1591877"/>
                <a:gd name="connsiteY2222" fmla="*/ 355241 h 755236"/>
                <a:gd name="connsiteX2223" fmla="*/ 1221050 w 1591877"/>
                <a:gd name="connsiteY2223" fmla="*/ 358552 h 755236"/>
                <a:gd name="connsiteX2224" fmla="*/ 1223310 w 1591877"/>
                <a:gd name="connsiteY2224" fmla="*/ 362377 h 755236"/>
                <a:gd name="connsiteX2225" fmla="*/ 1225569 w 1591877"/>
                <a:gd name="connsiteY2225" fmla="*/ 366574 h 755236"/>
                <a:gd name="connsiteX2226" fmla="*/ 1230088 w 1591877"/>
                <a:gd name="connsiteY2226" fmla="*/ 375513 h 755236"/>
                <a:gd name="connsiteX2227" fmla="*/ 1234937 w 1591877"/>
                <a:gd name="connsiteY2227" fmla="*/ 384878 h 755236"/>
                <a:gd name="connsiteX2228" fmla="*/ 1237365 w 1591877"/>
                <a:gd name="connsiteY2228" fmla="*/ 389096 h 755236"/>
                <a:gd name="connsiteX2229" fmla="*/ 1239790 w 1591877"/>
                <a:gd name="connsiteY2229" fmla="*/ 392837 h 755236"/>
                <a:gd name="connsiteX2230" fmla="*/ 1241004 w 1591877"/>
                <a:gd name="connsiteY2230" fmla="*/ 394498 h 755236"/>
                <a:gd name="connsiteX2231" fmla="*/ 1242218 w 1591877"/>
                <a:gd name="connsiteY2231" fmla="*/ 396004 h 755236"/>
                <a:gd name="connsiteX2232" fmla="*/ 1243432 w 1591877"/>
                <a:gd name="connsiteY2232" fmla="*/ 397347 h 755236"/>
                <a:gd name="connsiteX2233" fmla="*/ 1244643 w 1591877"/>
                <a:gd name="connsiteY2233" fmla="*/ 398520 h 755236"/>
                <a:gd name="connsiteX2234" fmla="*/ 1245251 w 1591877"/>
                <a:gd name="connsiteY2234" fmla="*/ 399042 h 755236"/>
                <a:gd name="connsiteX2235" fmla="*/ 1245857 w 1591877"/>
                <a:gd name="connsiteY2235" fmla="*/ 399520 h 755236"/>
                <a:gd name="connsiteX2236" fmla="*/ 1246462 w 1591877"/>
                <a:gd name="connsiteY2236" fmla="*/ 399952 h 755236"/>
                <a:gd name="connsiteX2237" fmla="*/ 1247071 w 1591877"/>
                <a:gd name="connsiteY2237" fmla="*/ 400341 h 755236"/>
                <a:gd name="connsiteX2238" fmla="*/ 1247676 w 1591877"/>
                <a:gd name="connsiteY2238" fmla="*/ 400685 h 755236"/>
                <a:gd name="connsiteX2239" fmla="*/ 1248281 w 1591877"/>
                <a:gd name="connsiteY2239" fmla="*/ 400984 h 755236"/>
                <a:gd name="connsiteX2240" fmla="*/ 1248890 w 1591877"/>
                <a:gd name="connsiteY2240" fmla="*/ 401240 h 755236"/>
                <a:gd name="connsiteX2241" fmla="*/ 1249194 w 1591877"/>
                <a:gd name="connsiteY2241" fmla="*/ 401350 h 755236"/>
                <a:gd name="connsiteX2242" fmla="*/ 1249495 w 1591877"/>
                <a:gd name="connsiteY2242" fmla="*/ 401449 h 755236"/>
                <a:gd name="connsiteX2243" fmla="*/ 1249800 w 1591877"/>
                <a:gd name="connsiteY2243" fmla="*/ 401537 h 755236"/>
                <a:gd name="connsiteX2244" fmla="*/ 1250104 w 1591877"/>
                <a:gd name="connsiteY2244" fmla="*/ 401614 h 755236"/>
                <a:gd name="connsiteX2245" fmla="*/ 1250405 w 1591877"/>
                <a:gd name="connsiteY2245" fmla="*/ 401680 h 755236"/>
                <a:gd name="connsiteX2246" fmla="*/ 1250709 w 1591877"/>
                <a:gd name="connsiteY2246" fmla="*/ 401735 h 755236"/>
                <a:gd name="connsiteX2247" fmla="*/ 1251014 w 1591877"/>
                <a:gd name="connsiteY2247" fmla="*/ 401779 h 755236"/>
                <a:gd name="connsiteX2248" fmla="*/ 1251315 w 1591877"/>
                <a:gd name="connsiteY2248" fmla="*/ 401812 h 755236"/>
                <a:gd name="connsiteX2249" fmla="*/ 1251619 w 1591877"/>
                <a:gd name="connsiteY2249" fmla="*/ 401836 h 755236"/>
                <a:gd name="connsiteX2250" fmla="*/ 1251923 w 1591877"/>
                <a:gd name="connsiteY2250" fmla="*/ 401847 h 755236"/>
                <a:gd name="connsiteX2251" fmla="*/ 1252224 w 1591877"/>
                <a:gd name="connsiteY2251" fmla="*/ 401850 h 755236"/>
                <a:gd name="connsiteX2252" fmla="*/ 1252529 w 1591877"/>
                <a:gd name="connsiteY2252" fmla="*/ 401839 h 755236"/>
                <a:gd name="connsiteX2253" fmla="*/ 1252833 w 1591877"/>
                <a:gd name="connsiteY2253" fmla="*/ 401819 h 755236"/>
                <a:gd name="connsiteX2254" fmla="*/ 1253134 w 1591877"/>
                <a:gd name="connsiteY2254" fmla="*/ 401788 h 755236"/>
                <a:gd name="connsiteX2255" fmla="*/ 1253438 w 1591877"/>
                <a:gd name="connsiteY2255" fmla="*/ 401748 h 755236"/>
                <a:gd name="connsiteX2256" fmla="*/ 1253743 w 1591877"/>
                <a:gd name="connsiteY2256" fmla="*/ 401698 h 755236"/>
                <a:gd name="connsiteX2257" fmla="*/ 1254043 w 1591877"/>
                <a:gd name="connsiteY2257" fmla="*/ 401636 h 755236"/>
                <a:gd name="connsiteX2258" fmla="*/ 1254348 w 1591877"/>
                <a:gd name="connsiteY2258" fmla="*/ 401565 h 755236"/>
                <a:gd name="connsiteX2259" fmla="*/ 1254652 w 1591877"/>
                <a:gd name="connsiteY2259" fmla="*/ 401486 h 755236"/>
                <a:gd name="connsiteX2260" fmla="*/ 1254953 w 1591877"/>
                <a:gd name="connsiteY2260" fmla="*/ 401396 h 755236"/>
                <a:gd name="connsiteX2261" fmla="*/ 1255562 w 1591877"/>
                <a:gd name="connsiteY2261" fmla="*/ 401187 h 755236"/>
                <a:gd name="connsiteX2262" fmla="*/ 1256167 w 1591877"/>
                <a:gd name="connsiteY2262" fmla="*/ 400940 h 755236"/>
                <a:gd name="connsiteX2263" fmla="*/ 1256772 w 1591877"/>
                <a:gd name="connsiteY2263" fmla="*/ 400656 h 755236"/>
                <a:gd name="connsiteX2264" fmla="*/ 1257381 w 1591877"/>
                <a:gd name="connsiteY2264" fmla="*/ 400339 h 755236"/>
                <a:gd name="connsiteX2265" fmla="*/ 1257986 w 1591877"/>
                <a:gd name="connsiteY2265" fmla="*/ 399987 h 755236"/>
                <a:gd name="connsiteX2266" fmla="*/ 1258595 w 1591877"/>
                <a:gd name="connsiteY2266" fmla="*/ 399604 h 755236"/>
                <a:gd name="connsiteX2267" fmla="*/ 1259201 w 1591877"/>
                <a:gd name="connsiteY2267" fmla="*/ 399187 h 755236"/>
                <a:gd name="connsiteX2268" fmla="*/ 1260415 w 1591877"/>
                <a:gd name="connsiteY2268" fmla="*/ 398269 h 755236"/>
                <a:gd name="connsiteX2269" fmla="*/ 1261625 w 1591877"/>
                <a:gd name="connsiteY2269" fmla="*/ 397243 h 755236"/>
                <a:gd name="connsiteX2270" fmla="*/ 1264053 w 1591877"/>
                <a:gd name="connsiteY2270" fmla="*/ 394918 h 755236"/>
                <a:gd name="connsiteX2271" fmla="*/ 1266478 w 1591877"/>
                <a:gd name="connsiteY2271" fmla="*/ 392313 h 755236"/>
                <a:gd name="connsiteX2272" fmla="*/ 1268906 w 1591877"/>
                <a:gd name="connsiteY2272" fmla="*/ 389537 h 755236"/>
                <a:gd name="connsiteX2273" fmla="*/ 1273098 w 1591877"/>
                <a:gd name="connsiteY2273" fmla="*/ 384633 h 755236"/>
                <a:gd name="connsiteX2274" fmla="*/ 1277291 w 1591877"/>
                <a:gd name="connsiteY2274" fmla="*/ 380027 h 755236"/>
                <a:gd name="connsiteX2275" fmla="*/ 1279385 w 1591877"/>
                <a:gd name="connsiteY2275" fmla="*/ 377970 h 755236"/>
                <a:gd name="connsiteX2276" fmla="*/ 1281483 w 1591877"/>
                <a:gd name="connsiteY2276" fmla="*/ 376136 h 755236"/>
                <a:gd name="connsiteX2277" fmla="*/ 1282532 w 1591877"/>
                <a:gd name="connsiteY2277" fmla="*/ 375313 h 755236"/>
                <a:gd name="connsiteX2278" fmla="*/ 1283578 w 1591877"/>
                <a:gd name="connsiteY2278" fmla="*/ 374558 h 755236"/>
                <a:gd name="connsiteX2279" fmla="*/ 1284627 w 1591877"/>
                <a:gd name="connsiteY2279" fmla="*/ 373875 h 755236"/>
                <a:gd name="connsiteX2280" fmla="*/ 1285676 w 1591877"/>
                <a:gd name="connsiteY2280" fmla="*/ 373263 h 755236"/>
                <a:gd name="connsiteX2281" fmla="*/ 1286725 w 1591877"/>
                <a:gd name="connsiteY2281" fmla="*/ 372728 h 755236"/>
                <a:gd name="connsiteX2282" fmla="*/ 1287770 w 1591877"/>
                <a:gd name="connsiteY2282" fmla="*/ 372268 h 755236"/>
                <a:gd name="connsiteX2283" fmla="*/ 1288294 w 1591877"/>
                <a:gd name="connsiteY2283" fmla="*/ 372067 h 755236"/>
                <a:gd name="connsiteX2284" fmla="*/ 1288819 w 1591877"/>
                <a:gd name="connsiteY2284" fmla="*/ 371884 h 755236"/>
                <a:gd name="connsiteX2285" fmla="*/ 1289344 w 1591877"/>
                <a:gd name="connsiteY2285" fmla="*/ 371724 h 755236"/>
                <a:gd name="connsiteX2286" fmla="*/ 1289868 w 1591877"/>
                <a:gd name="connsiteY2286" fmla="*/ 371581 h 755236"/>
                <a:gd name="connsiteX2287" fmla="*/ 1290393 w 1591877"/>
                <a:gd name="connsiteY2287" fmla="*/ 371457 h 755236"/>
                <a:gd name="connsiteX2288" fmla="*/ 1290917 w 1591877"/>
                <a:gd name="connsiteY2288" fmla="*/ 371352 h 755236"/>
                <a:gd name="connsiteX2289" fmla="*/ 1291442 w 1591877"/>
                <a:gd name="connsiteY2289" fmla="*/ 371266 h 755236"/>
                <a:gd name="connsiteX2290" fmla="*/ 1291962 w 1591877"/>
                <a:gd name="connsiteY2290" fmla="*/ 371200 h 755236"/>
                <a:gd name="connsiteX2291" fmla="*/ 1292487 w 1591877"/>
                <a:gd name="connsiteY2291" fmla="*/ 371153 h 755236"/>
                <a:gd name="connsiteX2292" fmla="*/ 1293011 w 1591877"/>
                <a:gd name="connsiteY2292" fmla="*/ 371123 h 755236"/>
                <a:gd name="connsiteX2293" fmla="*/ 1293536 w 1591877"/>
                <a:gd name="connsiteY2293" fmla="*/ 371114 h 755236"/>
                <a:gd name="connsiteX2294" fmla="*/ 1294060 w 1591877"/>
                <a:gd name="connsiteY2294" fmla="*/ 371120 h 755236"/>
                <a:gd name="connsiteX2295" fmla="*/ 1294585 w 1591877"/>
                <a:gd name="connsiteY2295" fmla="*/ 371145 h 755236"/>
                <a:gd name="connsiteX2296" fmla="*/ 1295109 w 1591877"/>
                <a:gd name="connsiteY2296" fmla="*/ 371189 h 755236"/>
                <a:gd name="connsiteX2297" fmla="*/ 1295630 w 1591877"/>
                <a:gd name="connsiteY2297" fmla="*/ 371248 h 755236"/>
                <a:gd name="connsiteX2298" fmla="*/ 1296155 w 1591877"/>
                <a:gd name="connsiteY2298" fmla="*/ 371325 h 755236"/>
                <a:gd name="connsiteX2299" fmla="*/ 1296679 w 1591877"/>
                <a:gd name="connsiteY2299" fmla="*/ 371418 h 755236"/>
                <a:gd name="connsiteX2300" fmla="*/ 1297204 w 1591877"/>
                <a:gd name="connsiteY2300" fmla="*/ 371528 h 755236"/>
                <a:gd name="connsiteX2301" fmla="*/ 1297728 w 1591877"/>
                <a:gd name="connsiteY2301" fmla="*/ 371653 h 755236"/>
                <a:gd name="connsiteX2302" fmla="*/ 1298253 w 1591877"/>
                <a:gd name="connsiteY2302" fmla="*/ 371794 h 755236"/>
                <a:gd name="connsiteX2303" fmla="*/ 1299302 w 1591877"/>
                <a:gd name="connsiteY2303" fmla="*/ 372118 h 755236"/>
                <a:gd name="connsiteX2304" fmla="*/ 1300347 w 1591877"/>
                <a:gd name="connsiteY2304" fmla="*/ 372497 h 755236"/>
                <a:gd name="connsiteX2305" fmla="*/ 1301396 w 1591877"/>
                <a:gd name="connsiteY2305" fmla="*/ 372928 h 755236"/>
                <a:gd name="connsiteX2306" fmla="*/ 1302445 w 1591877"/>
                <a:gd name="connsiteY2306" fmla="*/ 373406 h 755236"/>
                <a:gd name="connsiteX2307" fmla="*/ 1304598 w 1591877"/>
                <a:gd name="connsiteY2307" fmla="*/ 374516 h 755236"/>
                <a:gd name="connsiteX2308" fmla="*/ 1306755 w 1591877"/>
                <a:gd name="connsiteY2308" fmla="*/ 375766 h 755236"/>
                <a:gd name="connsiteX2309" fmla="*/ 1311061 w 1591877"/>
                <a:gd name="connsiteY2309" fmla="*/ 378512 h 755236"/>
                <a:gd name="connsiteX2310" fmla="*/ 1315371 w 1591877"/>
                <a:gd name="connsiteY2310" fmla="*/ 381315 h 755236"/>
                <a:gd name="connsiteX2311" fmla="*/ 1317528 w 1591877"/>
                <a:gd name="connsiteY2311" fmla="*/ 382645 h 755236"/>
                <a:gd name="connsiteX2312" fmla="*/ 1319681 w 1591877"/>
                <a:gd name="connsiteY2312" fmla="*/ 383880 h 755236"/>
                <a:gd name="connsiteX2313" fmla="*/ 1321838 w 1591877"/>
                <a:gd name="connsiteY2313" fmla="*/ 384997 h 755236"/>
                <a:gd name="connsiteX2314" fmla="*/ 1323991 w 1591877"/>
                <a:gd name="connsiteY2314" fmla="*/ 385970 h 755236"/>
                <a:gd name="connsiteX2315" fmla="*/ 1325069 w 1591877"/>
                <a:gd name="connsiteY2315" fmla="*/ 386399 h 755236"/>
                <a:gd name="connsiteX2316" fmla="*/ 1326144 w 1591877"/>
                <a:gd name="connsiteY2316" fmla="*/ 386784 h 755236"/>
                <a:gd name="connsiteX2317" fmla="*/ 1327222 w 1591877"/>
                <a:gd name="connsiteY2317" fmla="*/ 387128 h 755236"/>
                <a:gd name="connsiteX2318" fmla="*/ 1328301 w 1591877"/>
                <a:gd name="connsiteY2318" fmla="*/ 387425 h 755236"/>
                <a:gd name="connsiteX2319" fmla="*/ 1329375 w 1591877"/>
                <a:gd name="connsiteY2319" fmla="*/ 387681 h 755236"/>
                <a:gd name="connsiteX2320" fmla="*/ 1330454 w 1591877"/>
                <a:gd name="connsiteY2320" fmla="*/ 387890 h 755236"/>
                <a:gd name="connsiteX2321" fmla="*/ 1331532 w 1591877"/>
                <a:gd name="connsiteY2321" fmla="*/ 388055 h 755236"/>
                <a:gd name="connsiteX2322" fmla="*/ 1332610 w 1591877"/>
                <a:gd name="connsiteY2322" fmla="*/ 388174 h 755236"/>
                <a:gd name="connsiteX2323" fmla="*/ 1333685 w 1591877"/>
                <a:gd name="connsiteY2323" fmla="*/ 388249 h 755236"/>
                <a:gd name="connsiteX2324" fmla="*/ 1334763 w 1591877"/>
                <a:gd name="connsiteY2324" fmla="*/ 388282 h 755236"/>
                <a:gd name="connsiteX2325" fmla="*/ 1335842 w 1591877"/>
                <a:gd name="connsiteY2325" fmla="*/ 388273 h 755236"/>
                <a:gd name="connsiteX2326" fmla="*/ 1336916 w 1591877"/>
                <a:gd name="connsiteY2326" fmla="*/ 388222 h 755236"/>
                <a:gd name="connsiteX2327" fmla="*/ 1338101 w 1591877"/>
                <a:gd name="connsiteY2327" fmla="*/ 388123 h 755236"/>
                <a:gd name="connsiteX2328" fmla="*/ 1339286 w 1591877"/>
                <a:gd name="connsiteY2328" fmla="*/ 387980 h 755236"/>
                <a:gd name="connsiteX2329" fmla="*/ 1340471 w 1591877"/>
                <a:gd name="connsiteY2329" fmla="*/ 387793 h 755236"/>
                <a:gd name="connsiteX2330" fmla="*/ 1341652 w 1591877"/>
                <a:gd name="connsiteY2330" fmla="*/ 387568 h 755236"/>
                <a:gd name="connsiteX2331" fmla="*/ 1342836 w 1591877"/>
                <a:gd name="connsiteY2331" fmla="*/ 387311 h 755236"/>
                <a:gd name="connsiteX2332" fmla="*/ 1344021 w 1591877"/>
                <a:gd name="connsiteY2332" fmla="*/ 387018 h 755236"/>
                <a:gd name="connsiteX2333" fmla="*/ 1346391 w 1591877"/>
                <a:gd name="connsiteY2333" fmla="*/ 386353 h 755236"/>
                <a:gd name="connsiteX2334" fmla="*/ 1348757 w 1591877"/>
                <a:gd name="connsiteY2334" fmla="*/ 385602 h 755236"/>
                <a:gd name="connsiteX2335" fmla="*/ 1351126 w 1591877"/>
                <a:gd name="connsiteY2335" fmla="*/ 384801 h 755236"/>
                <a:gd name="connsiteX2336" fmla="*/ 1355861 w 1591877"/>
                <a:gd name="connsiteY2336" fmla="*/ 383151 h 755236"/>
                <a:gd name="connsiteX2337" fmla="*/ 1360597 w 1591877"/>
                <a:gd name="connsiteY2337" fmla="*/ 381621 h 755236"/>
                <a:gd name="connsiteX2338" fmla="*/ 1362962 w 1591877"/>
                <a:gd name="connsiteY2338" fmla="*/ 380958 h 755236"/>
                <a:gd name="connsiteX2339" fmla="*/ 1365332 w 1591877"/>
                <a:gd name="connsiteY2339" fmla="*/ 380386 h 755236"/>
                <a:gd name="connsiteX2340" fmla="*/ 1367701 w 1591877"/>
                <a:gd name="connsiteY2340" fmla="*/ 379915 h 755236"/>
                <a:gd name="connsiteX2341" fmla="*/ 1370067 w 1591877"/>
                <a:gd name="connsiteY2341" fmla="*/ 379556 h 755236"/>
                <a:gd name="connsiteX2342" fmla="*/ 1372437 w 1591877"/>
                <a:gd name="connsiteY2342" fmla="*/ 379309 h 755236"/>
                <a:gd name="connsiteX2343" fmla="*/ 1374802 w 1591877"/>
                <a:gd name="connsiteY2343" fmla="*/ 379175 h 755236"/>
                <a:gd name="connsiteX2344" fmla="*/ 1377175 w 1591877"/>
                <a:gd name="connsiteY2344" fmla="*/ 379151 h 755236"/>
                <a:gd name="connsiteX2345" fmla="*/ 1379549 w 1591877"/>
                <a:gd name="connsiteY2345" fmla="*/ 379228 h 755236"/>
                <a:gd name="connsiteX2346" fmla="*/ 1381922 w 1591877"/>
                <a:gd name="connsiteY2346" fmla="*/ 379397 h 755236"/>
                <a:gd name="connsiteX2347" fmla="*/ 1384295 w 1591877"/>
                <a:gd name="connsiteY2347" fmla="*/ 379646 h 755236"/>
                <a:gd name="connsiteX2348" fmla="*/ 1386668 w 1591877"/>
                <a:gd name="connsiteY2348" fmla="*/ 379961 h 755236"/>
                <a:gd name="connsiteX2349" fmla="*/ 1389041 w 1591877"/>
                <a:gd name="connsiteY2349" fmla="*/ 380324 h 755236"/>
                <a:gd name="connsiteX2350" fmla="*/ 1393784 w 1591877"/>
                <a:gd name="connsiteY2350" fmla="*/ 381141 h 755236"/>
                <a:gd name="connsiteX2351" fmla="*/ 1398530 w 1591877"/>
                <a:gd name="connsiteY2351" fmla="*/ 381973 h 755236"/>
                <a:gd name="connsiteX2352" fmla="*/ 1403276 w 1591877"/>
                <a:gd name="connsiteY2352" fmla="*/ 382715 h 755236"/>
                <a:gd name="connsiteX2353" fmla="*/ 1408023 w 1591877"/>
                <a:gd name="connsiteY2353" fmla="*/ 383288 h 755236"/>
                <a:gd name="connsiteX2354" fmla="*/ 1412769 w 1591877"/>
                <a:gd name="connsiteY2354" fmla="*/ 383647 h 755236"/>
                <a:gd name="connsiteX2355" fmla="*/ 1417068 w 1591877"/>
                <a:gd name="connsiteY2355" fmla="*/ 383775 h 755236"/>
                <a:gd name="connsiteX2356" fmla="*/ 1421367 w 1591877"/>
                <a:gd name="connsiteY2356" fmla="*/ 383728 h 755236"/>
                <a:gd name="connsiteX2357" fmla="*/ 1425665 w 1591877"/>
                <a:gd name="connsiteY2357" fmla="*/ 383539 h 755236"/>
                <a:gd name="connsiteX2358" fmla="*/ 1429964 w 1591877"/>
                <a:gd name="connsiteY2358" fmla="*/ 383244 h 755236"/>
                <a:gd name="connsiteX2359" fmla="*/ 1438562 w 1591877"/>
                <a:gd name="connsiteY2359" fmla="*/ 382524 h 755236"/>
                <a:gd name="connsiteX2360" fmla="*/ 1447163 w 1591877"/>
                <a:gd name="connsiteY2360" fmla="*/ 381896 h 755236"/>
                <a:gd name="connsiteX2361" fmla="*/ 1460815 w 1591877"/>
                <a:gd name="connsiteY2361" fmla="*/ 381544 h 755236"/>
                <a:gd name="connsiteX2362" fmla="*/ 1474471 w 1591877"/>
                <a:gd name="connsiteY2362" fmla="*/ 381903 h 755236"/>
                <a:gd name="connsiteX2363" fmla="*/ 1519520 w 1591877"/>
                <a:gd name="connsiteY2363" fmla="*/ 382348 h 755236"/>
                <a:gd name="connsiteX2364" fmla="*/ 1555026 w 1591877"/>
                <a:gd name="connsiteY2364" fmla="*/ 382169 h 755236"/>
                <a:gd name="connsiteX2365" fmla="*/ 1591877 w 1591877"/>
                <a:gd name="connsiteY2365" fmla="*/ 382299 h 75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</a:cxnLst>
              <a:rect l="l" t="t" r="r" b="b"/>
              <a:pathLst>
                <a:path w="1591877" h="755236">
                  <a:moveTo>
                    <a:pt x="0" y="382299"/>
                  </a:moveTo>
                  <a:lnTo>
                    <a:pt x="33199" y="382196"/>
                  </a:lnTo>
                  <a:lnTo>
                    <a:pt x="72358" y="382348"/>
                  </a:lnTo>
                  <a:lnTo>
                    <a:pt x="110236" y="382185"/>
                  </a:lnTo>
                  <a:lnTo>
                    <a:pt x="127475" y="381590"/>
                  </a:lnTo>
                  <a:lnTo>
                    <a:pt x="136094" y="381573"/>
                  </a:lnTo>
                  <a:lnTo>
                    <a:pt x="144714" y="381896"/>
                  </a:lnTo>
                  <a:lnTo>
                    <a:pt x="153590" y="382546"/>
                  </a:lnTo>
                  <a:lnTo>
                    <a:pt x="162467" y="383286"/>
                  </a:lnTo>
                  <a:lnTo>
                    <a:pt x="166901" y="383579"/>
                  </a:lnTo>
                  <a:lnTo>
                    <a:pt x="171340" y="383750"/>
                  </a:lnTo>
                  <a:lnTo>
                    <a:pt x="175778" y="383761"/>
                  </a:lnTo>
                  <a:lnTo>
                    <a:pt x="180212" y="383583"/>
                  </a:lnTo>
                  <a:lnTo>
                    <a:pt x="184823" y="383187"/>
                  </a:lnTo>
                  <a:lnTo>
                    <a:pt x="189430" y="382597"/>
                  </a:lnTo>
                  <a:lnTo>
                    <a:pt x="194037" y="381854"/>
                  </a:lnTo>
                  <a:lnTo>
                    <a:pt x="198644" y="381042"/>
                  </a:lnTo>
                  <a:lnTo>
                    <a:pt x="203250" y="380258"/>
                  </a:lnTo>
                  <a:lnTo>
                    <a:pt x="205554" y="379910"/>
                  </a:lnTo>
                  <a:lnTo>
                    <a:pt x="207857" y="379613"/>
                  </a:lnTo>
                  <a:lnTo>
                    <a:pt x="210164" y="379380"/>
                  </a:lnTo>
                  <a:lnTo>
                    <a:pt x="212468" y="379221"/>
                  </a:lnTo>
                  <a:lnTo>
                    <a:pt x="214771" y="379148"/>
                  </a:lnTo>
                  <a:lnTo>
                    <a:pt x="217075" y="379175"/>
                  </a:lnTo>
                  <a:lnTo>
                    <a:pt x="219569" y="379318"/>
                  </a:lnTo>
                  <a:lnTo>
                    <a:pt x="222063" y="379589"/>
                  </a:lnTo>
                  <a:lnTo>
                    <a:pt x="224561" y="379983"/>
                  </a:lnTo>
                  <a:lnTo>
                    <a:pt x="227055" y="380500"/>
                  </a:lnTo>
                  <a:lnTo>
                    <a:pt x="229549" y="381128"/>
                  </a:lnTo>
                  <a:lnTo>
                    <a:pt x="232044" y="381852"/>
                  </a:lnTo>
                  <a:lnTo>
                    <a:pt x="237036" y="383501"/>
                  </a:lnTo>
                  <a:lnTo>
                    <a:pt x="242024" y="385237"/>
                  </a:lnTo>
                  <a:lnTo>
                    <a:pt x="244518" y="386053"/>
                  </a:lnTo>
                  <a:lnTo>
                    <a:pt x="247012" y="386793"/>
                  </a:lnTo>
                  <a:lnTo>
                    <a:pt x="249510" y="387416"/>
                  </a:lnTo>
                  <a:lnTo>
                    <a:pt x="250757" y="387674"/>
                  </a:lnTo>
                  <a:lnTo>
                    <a:pt x="252004" y="387892"/>
                  </a:lnTo>
                  <a:lnTo>
                    <a:pt x="253252" y="388066"/>
                  </a:lnTo>
                  <a:lnTo>
                    <a:pt x="254499" y="388189"/>
                  </a:lnTo>
                  <a:lnTo>
                    <a:pt x="255746" y="388264"/>
                  </a:lnTo>
                  <a:lnTo>
                    <a:pt x="256993" y="388284"/>
                  </a:lnTo>
                  <a:lnTo>
                    <a:pt x="258009" y="388257"/>
                  </a:lnTo>
                  <a:lnTo>
                    <a:pt x="259021" y="388196"/>
                  </a:lnTo>
                  <a:lnTo>
                    <a:pt x="260033" y="388092"/>
                  </a:lnTo>
                  <a:lnTo>
                    <a:pt x="261050" y="387951"/>
                  </a:lnTo>
                  <a:lnTo>
                    <a:pt x="262062" y="387771"/>
                  </a:lnTo>
                  <a:lnTo>
                    <a:pt x="263074" y="387551"/>
                  </a:lnTo>
                  <a:lnTo>
                    <a:pt x="264090" y="387289"/>
                  </a:lnTo>
                  <a:lnTo>
                    <a:pt x="265103" y="386989"/>
                  </a:lnTo>
                  <a:lnTo>
                    <a:pt x="266119" y="386650"/>
                  </a:lnTo>
                  <a:lnTo>
                    <a:pt x="267131" y="386276"/>
                  </a:lnTo>
                  <a:lnTo>
                    <a:pt x="269159" y="385415"/>
                  </a:lnTo>
                  <a:lnTo>
                    <a:pt x="271184" y="384420"/>
                  </a:lnTo>
                  <a:lnTo>
                    <a:pt x="273212" y="383310"/>
                  </a:lnTo>
                  <a:lnTo>
                    <a:pt x="277269" y="380828"/>
                  </a:lnTo>
                  <a:lnTo>
                    <a:pt x="281322" y="378177"/>
                  </a:lnTo>
                  <a:lnTo>
                    <a:pt x="285379" y="375612"/>
                  </a:lnTo>
                  <a:lnTo>
                    <a:pt x="287404" y="374447"/>
                  </a:lnTo>
                  <a:lnTo>
                    <a:pt x="288420" y="373908"/>
                  </a:lnTo>
                  <a:lnTo>
                    <a:pt x="289432" y="373406"/>
                  </a:lnTo>
                  <a:lnTo>
                    <a:pt x="290694" y="372838"/>
                  </a:lnTo>
                  <a:lnTo>
                    <a:pt x="291952" y="372338"/>
                  </a:lnTo>
                  <a:lnTo>
                    <a:pt x="292583" y="372116"/>
                  </a:lnTo>
                  <a:lnTo>
                    <a:pt x="293214" y="371913"/>
                  </a:lnTo>
                  <a:lnTo>
                    <a:pt x="293841" y="371733"/>
                  </a:lnTo>
                  <a:lnTo>
                    <a:pt x="294472" y="371574"/>
                  </a:lnTo>
                  <a:lnTo>
                    <a:pt x="295102" y="371437"/>
                  </a:lnTo>
                  <a:lnTo>
                    <a:pt x="295733" y="371323"/>
                  </a:lnTo>
                  <a:lnTo>
                    <a:pt x="296364" y="371233"/>
                  </a:lnTo>
                  <a:lnTo>
                    <a:pt x="296991" y="371169"/>
                  </a:lnTo>
                  <a:lnTo>
                    <a:pt x="297622" y="371127"/>
                  </a:lnTo>
                  <a:lnTo>
                    <a:pt x="298253" y="371114"/>
                  </a:lnTo>
                  <a:lnTo>
                    <a:pt x="298884" y="371125"/>
                  </a:lnTo>
                  <a:lnTo>
                    <a:pt x="299511" y="371162"/>
                  </a:lnTo>
                  <a:lnTo>
                    <a:pt x="300142" y="371226"/>
                  </a:lnTo>
                  <a:lnTo>
                    <a:pt x="300773" y="371319"/>
                  </a:lnTo>
                  <a:lnTo>
                    <a:pt x="301404" y="371440"/>
                  </a:lnTo>
                  <a:lnTo>
                    <a:pt x="302031" y="371585"/>
                  </a:lnTo>
                  <a:lnTo>
                    <a:pt x="302662" y="371761"/>
                  </a:lnTo>
                  <a:lnTo>
                    <a:pt x="303293" y="371964"/>
                  </a:lnTo>
                  <a:lnTo>
                    <a:pt x="303924" y="372195"/>
                  </a:lnTo>
                  <a:lnTo>
                    <a:pt x="304555" y="372455"/>
                  </a:lnTo>
                  <a:lnTo>
                    <a:pt x="305182" y="372741"/>
                  </a:lnTo>
                  <a:lnTo>
                    <a:pt x="305813" y="373056"/>
                  </a:lnTo>
                  <a:lnTo>
                    <a:pt x="307075" y="373765"/>
                  </a:lnTo>
                  <a:lnTo>
                    <a:pt x="308333" y="374582"/>
                  </a:lnTo>
                  <a:lnTo>
                    <a:pt x="309594" y="375500"/>
                  </a:lnTo>
                  <a:lnTo>
                    <a:pt x="310853" y="376515"/>
                  </a:lnTo>
                  <a:lnTo>
                    <a:pt x="312114" y="377623"/>
                  </a:lnTo>
                  <a:lnTo>
                    <a:pt x="314634" y="380075"/>
                  </a:lnTo>
                  <a:lnTo>
                    <a:pt x="317154" y="382786"/>
                  </a:lnTo>
                  <a:lnTo>
                    <a:pt x="319674" y="385670"/>
                  </a:lnTo>
                  <a:lnTo>
                    <a:pt x="324714" y="391543"/>
                  </a:lnTo>
                  <a:lnTo>
                    <a:pt x="327233" y="394306"/>
                  </a:lnTo>
                  <a:lnTo>
                    <a:pt x="329753" y="396794"/>
                  </a:lnTo>
                  <a:lnTo>
                    <a:pt x="330755" y="397681"/>
                  </a:lnTo>
                  <a:lnTo>
                    <a:pt x="331756" y="398500"/>
                  </a:lnTo>
                  <a:lnTo>
                    <a:pt x="332757" y="399245"/>
                  </a:lnTo>
                  <a:lnTo>
                    <a:pt x="333759" y="399907"/>
                  </a:lnTo>
                  <a:lnTo>
                    <a:pt x="334258" y="400205"/>
                  </a:lnTo>
                  <a:lnTo>
                    <a:pt x="334760" y="400480"/>
                  </a:lnTo>
                  <a:lnTo>
                    <a:pt x="335263" y="400733"/>
                  </a:lnTo>
                  <a:lnTo>
                    <a:pt x="335761" y="400962"/>
                  </a:lnTo>
                  <a:lnTo>
                    <a:pt x="336260" y="401165"/>
                  </a:lnTo>
                  <a:lnTo>
                    <a:pt x="336763" y="401343"/>
                  </a:lnTo>
                  <a:lnTo>
                    <a:pt x="337262" y="401495"/>
                  </a:lnTo>
                  <a:lnTo>
                    <a:pt x="337764" y="401623"/>
                  </a:lnTo>
                  <a:lnTo>
                    <a:pt x="338263" y="401720"/>
                  </a:lnTo>
                  <a:lnTo>
                    <a:pt x="338512" y="401759"/>
                  </a:lnTo>
                  <a:lnTo>
                    <a:pt x="338765" y="401792"/>
                  </a:lnTo>
                  <a:lnTo>
                    <a:pt x="339015" y="401817"/>
                  </a:lnTo>
                  <a:lnTo>
                    <a:pt x="339264" y="401834"/>
                  </a:lnTo>
                  <a:lnTo>
                    <a:pt x="339517" y="401845"/>
                  </a:lnTo>
                  <a:lnTo>
                    <a:pt x="339767" y="401850"/>
                  </a:lnTo>
                  <a:lnTo>
                    <a:pt x="340016" y="401845"/>
                  </a:lnTo>
                  <a:lnTo>
                    <a:pt x="340266" y="401834"/>
                  </a:lnTo>
                  <a:lnTo>
                    <a:pt x="340515" y="401817"/>
                  </a:lnTo>
                  <a:lnTo>
                    <a:pt x="340768" y="401792"/>
                  </a:lnTo>
                  <a:lnTo>
                    <a:pt x="341018" y="401759"/>
                  </a:lnTo>
                  <a:lnTo>
                    <a:pt x="341267" y="401717"/>
                  </a:lnTo>
                  <a:lnTo>
                    <a:pt x="341516" y="401671"/>
                  </a:lnTo>
                  <a:lnTo>
                    <a:pt x="341769" y="401616"/>
                  </a:lnTo>
                  <a:lnTo>
                    <a:pt x="342268" y="401484"/>
                  </a:lnTo>
                  <a:lnTo>
                    <a:pt x="342771" y="401319"/>
                  </a:lnTo>
                  <a:lnTo>
                    <a:pt x="343270" y="401127"/>
                  </a:lnTo>
                  <a:lnTo>
                    <a:pt x="343768" y="400903"/>
                  </a:lnTo>
                  <a:lnTo>
                    <a:pt x="344271" y="400647"/>
                  </a:lnTo>
                  <a:lnTo>
                    <a:pt x="344770" y="400363"/>
                  </a:lnTo>
                  <a:lnTo>
                    <a:pt x="345272" y="400048"/>
                  </a:lnTo>
                  <a:lnTo>
                    <a:pt x="345771" y="399703"/>
                  </a:lnTo>
                  <a:lnTo>
                    <a:pt x="346773" y="398919"/>
                  </a:lnTo>
                  <a:lnTo>
                    <a:pt x="347774" y="398016"/>
                  </a:lnTo>
                  <a:lnTo>
                    <a:pt x="348775" y="396997"/>
                  </a:lnTo>
                  <a:lnTo>
                    <a:pt x="349776" y="395865"/>
                  </a:lnTo>
                  <a:lnTo>
                    <a:pt x="351779" y="393271"/>
                  </a:lnTo>
                  <a:lnTo>
                    <a:pt x="353782" y="390279"/>
                  </a:lnTo>
                  <a:lnTo>
                    <a:pt x="357787" y="383314"/>
                  </a:lnTo>
                  <a:lnTo>
                    <a:pt x="361789" y="375513"/>
                  </a:lnTo>
                  <a:lnTo>
                    <a:pt x="366154" y="366873"/>
                  </a:lnTo>
                  <a:lnTo>
                    <a:pt x="368336" y="362795"/>
                  </a:lnTo>
                  <a:lnTo>
                    <a:pt x="370515" y="359052"/>
                  </a:lnTo>
                  <a:lnTo>
                    <a:pt x="372697" y="355769"/>
                  </a:lnTo>
                  <a:lnTo>
                    <a:pt x="373787" y="354338"/>
                  </a:lnTo>
                  <a:lnTo>
                    <a:pt x="374880" y="353065"/>
                  </a:lnTo>
                  <a:lnTo>
                    <a:pt x="375969" y="351964"/>
                  </a:lnTo>
                  <a:lnTo>
                    <a:pt x="376516" y="351484"/>
                  </a:lnTo>
                  <a:lnTo>
                    <a:pt x="377058" y="351051"/>
                  </a:lnTo>
                  <a:lnTo>
                    <a:pt x="377605" y="350663"/>
                  </a:lnTo>
                  <a:lnTo>
                    <a:pt x="378152" y="350331"/>
                  </a:lnTo>
                  <a:lnTo>
                    <a:pt x="378423" y="350181"/>
                  </a:lnTo>
                  <a:lnTo>
                    <a:pt x="378694" y="350046"/>
                  </a:lnTo>
                  <a:lnTo>
                    <a:pt x="378969" y="349923"/>
                  </a:lnTo>
                  <a:lnTo>
                    <a:pt x="379241" y="349815"/>
                  </a:lnTo>
                  <a:lnTo>
                    <a:pt x="379516" y="349721"/>
                  </a:lnTo>
                  <a:lnTo>
                    <a:pt x="379787" y="349639"/>
                  </a:lnTo>
                  <a:lnTo>
                    <a:pt x="380059" y="349571"/>
                  </a:lnTo>
                  <a:lnTo>
                    <a:pt x="380334" y="349516"/>
                  </a:lnTo>
                  <a:lnTo>
                    <a:pt x="380605" y="349476"/>
                  </a:lnTo>
                  <a:lnTo>
                    <a:pt x="380877" y="349450"/>
                  </a:lnTo>
                  <a:lnTo>
                    <a:pt x="381152" y="349439"/>
                  </a:lnTo>
                  <a:lnTo>
                    <a:pt x="381423" y="349441"/>
                  </a:lnTo>
                  <a:lnTo>
                    <a:pt x="381695" y="349456"/>
                  </a:lnTo>
                  <a:lnTo>
                    <a:pt x="381970" y="349489"/>
                  </a:lnTo>
                  <a:lnTo>
                    <a:pt x="382241" y="349533"/>
                  </a:lnTo>
                  <a:lnTo>
                    <a:pt x="382513" y="349595"/>
                  </a:lnTo>
                  <a:lnTo>
                    <a:pt x="382788" y="349670"/>
                  </a:lnTo>
                  <a:lnTo>
                    <a:pt x="383059" y="349758"/>
                  </a:lnTo>
                  <a:lnTo>
                    <a:pt x="383331" y="349864"/>
                  </a:lnTo>
                  <a:lnTo>
                    <a:pt x="383606" y="349983"/>
                  </a:lnTo>
                  <a:lnTo>
                    <a:pt x="383877" y="350115"/>
                  </a:lnTo>
                  <a:lnTo>
                    <a:pt x="384149" y="350264"/>
                  </a:lnTo>
                  <a:lnTo>
                    <a:pt x="384424" y="350427"/>
                  </a:lnTo>
                  <a:lnTo>
                    <a:pt x="384695" y="350606"/>
                  </a:lnTo>
                  <a:lnTo>
                    <a:pt x="385242" y="351009"/>
                  </a:lnTo>
                  <a:lnTo>
                    <a:pt x="385784" y="351469"/>
                  </a:lnTo>
                  <a:lnTo>
                    <a:pt x="386331" y="351991"/>
                  </a:lnTo>
                  <a:lnTo>
                    <a:pt x="386878" y="352572"/>
                  </a:lnTo>
                  <a:lnTo>
                    <a:pt x="387967" y="353913"/>
                  </a:lnTo>
                  <a:lnTo>
                    <a:pt x="389056" y="355487"/>
                  </a:lnTo>
                  <a:lnTo>
                    <a:pt x="390149" y="357288"/>
                  </a:lnTo>
                  <a:lnTo>
                    <a:pt x="392332" y="361549"/>
                  </a:lnTo>
                  <a:lnTo>
                    <a:pt x="394510" y="366618"/>
                  </a:lnTo>
                  <a:lnTo>
                    <a:pt x="396693" y="372389"/>
                  </a:lnTo>
                  <a:lnTo>
                    <a:pt x="401373" y="386511"/>
                  </a:lnTo>
                  <a:lnTo>
                    <a:pt x="406057" y="401629"/>
                  </a:lnTo>
                  <a:lnTo>
                    <a:pt x="408397" y="408966"/>
                  </a:lnTo>
                  <a:lnTo>
                    <a:pt x="410737" y="415816"/>
                  </a:lnTo>
                  <a:lnTo>
                    <a:pt x="413081" y="421930"/>
                  </a:lnTo>
                  <a:lnTo>
                    <a:pt x="415421" y="427067"/>
                  </a:lnTo>
                  <a:lnTo>
                    <a:pt x="416591" y="429199"/>
                  </a:lnTo>
                  <a:lnTo>
                    <a:pt x="417761" y="431006"/>
                  </a:lnTo>
                  <a:lnTo>
                    <a:pt x="418348" y="431782"/>
                  </a:lnTo>
                  <a:lnTo>
                    <a:pt x="418931" y="432466"/>
                  </a:lnTo>
                  <a:lnTo>
                    <a:pt x="419518" y="433059"/>
                  </a:lnTo>
                  <a:lnTo>
                    <a:pt x="419808" y="433321"/>
                  </a:lnTo>
                  <a:lnTo>
                    <a:pt x="420102" y="433556"/>
                  </a:lnTo>
                  <a:lnTo>
                    <a:pt x="420395" y="433770"/>
                  </a:lnTo>
                  <a:lnTo>
                    <a:pt x="420688" y="433959"/>
                  </a:lnTo>
                  <a:lnTo>
                    <a:pt x="420982" y="434122"/>
                  </a:lnTo>
                  <a:lnTo>
                    <a:pt x="421129" y="434195"/>
                  </a:lnTo>
                  <a:lnTo>
                    <a:pt x="421272" y="434261"/>
                  </a:lnTo>
                  <a:lnTo>
                    <a:pt x="421418" y="434322"/>
                  </a:lnTo>
                  <a:lnTo>
                    <a:pt x="421565" y="434375"/>
                  </a:lnTo>
                  <a:lnTo>
                    <a:pt x="421712" y="434422"/>
                  </a:lnTo>
                  <a:lnTo>
                    <a:pt x="421858" y="434463"/>
                  </a:lnTo>
                  <a:lnTo>
                    <a:pt x="422005" y="434499"/>
                  </a:lnTo>
                  <a:lnTo>
                    <a:pt x="422152" y="434527"/>
                  </a:lnTo>
                  <a:lnTo>
                    <a:pt x="422299" y="434547"/>
                  </a:lnTo>
                  <a:lnTo>
                    <a:pt x="422445" y="434562"/>
                  </a:lnTo>
                  <a:lnTo>
                    <a:pt x="422588" y="434571"/>
                  </a:lnTo>
                  <a:lnTo>
                    <a:pt x="422735" y="434573"/>
                  </a:lnTo>
                  <a:lnTo>
                    <a:pt x="422882" y="434571"/>
                  </a:lnTo>
                  <a:lnTo>
                    <a:pt x="423029" y="434560"/>
                  </a:lnTo>
                  <a:lnTo>
                    <a:pt x="423175" y="434543"/>
                  </a:lnTo>
                  <a:lnTo>
                    <a:pt x="423322" y="434518"/>
                  </a:lnTo>
                  <a:lnTo>
                    <a:pt x="423469" y="434488"/>
                  </a:lnTo>
                  <a:lnTo>
                    <a:pt x="423615" y="434450"/>
                  </a:lnTo>
                  <a:lnTo>
                    <a:pt x="423758" y="434406"/>
                  </a:lnTo>
                  <a:lnTo>
                    <a:pt x="423905" y="434358"/>
                  </a:lnTo>
                  <a:lnTo>
                    <a:pt x="424052" y="434300"/>
                  </a:lnTo>
                  <a:lnTo>
                    <a:pt x="424199" y="434237"/>
                  </a:lnTo>
                  <a:lnTo>
                    <a:pt x="424345" y="434166"/>
                  </a:lnTo>
                  <a:lnTo>
                    <a:pt x="424492" y="434089"/>
                  </a:lnTo>
                  <a:lnTo>
                    <a:pt x="424785" y="433915"/>
                  </a:lnTo>
                  <a:lnTo>
                    <a:pt x="425079" y="433713"/>
                  </a:lnTo>
                  <a:lnTo>
                    <a:pt x="425369" y="433484"/>
                  </a:lnTo>
                  <a:lnTo>
                    <a:pt x="425662" y="433230"/>
                  </a:lnTo>
                  <a:lnTo>
                    <a:pt x="425956" y="432946"/>
                  </a:lnTo>
                  <a:lnTo>
                    <a:pt x="426539" y="432301"/>
                  </a:lnTo>
                  <a:lnTo>
                    <a:pt x="427126" y="431546"/>
                  </a:lnTo>
                  <a:lnTo>
                    <a:pt x="427712" y="430685"/>
                  </a:lnTo>
                  <a:lnTo>
                    <a:pt x="428296" y="429714"/>
                  </a:lnTo>
                  <a:lnTo>
                    <a:pt x="429466" y="427453"/>
                  </a:lnTo>
                  <a:lnTo>
                    <a:pt x="430636" y="424773"/>
                  </a:lnTo>
                  <a:lnTo>
                    <a:pt x="431806" y="421682"/>
                  </a:lnTo>
                  <a:lnTo>
                    <a:pt x="432976" y="418198"/>
                  </a:lnTo>
                  <a:lnTo>
                    <a:pt x="434150" y="414341"/>
                  </a:lnTo>
                  <a:lnTo>
                    <a:pt x="436321" y="406260"/>
                  </a:lnTo>
                  <a:lnTo>
                    <a:pt x="438496" y="397138"/>
                  </a:lnTo>
                  <a:lnTo>
                    <a:pt x="440668" y="387187"/>
                  </a:lnTo>
                  <a:lnTo>
                    <a:pt x="442843" y="376652"/>
                  </a:lnTo>
                  <a:lnTo>
                    <a:pt x="447189" y="354935"/>
                  </a:lnTo>
                  <a:lnTo>
                    <a:pt x="449364" y="344355"/>
                  </a:lnTo>
                  <a:lnTo>
                    <a:pt x="451539" y="334369"/>
                  </a:lnTo>
                  <a:lnTo>
                    <a:pt x="453711" y="325289"/>
                  </a:lnTo>
                  <a:lnTo>
                    <a:pt x="454800" y="321182"/>
                  </a:lnTo>
                  <a:lnTo>
                    <a:pt x="455886" y="317411"/>
                  </a:lnTo>
                  <a:lnTo>
                    <a:pt x="456971" y="314009"/>
                  </a:lnTo>
                  <a:lnTo>
                    <a:pt x="458061" y="311005"/>
                  </a:lnTo>
                  <a:lnTo>
                    <a:pt x="459147" y="308434"/>
                  </a:lnTo>
                  <a:lnTo>
                    <a:pt x="460232" y="306318"/>
                  </a:lnTo>
                  <a:lnTo>
                    <a:pt x="460775" y="305439"/>
                  </a:lnTo>
                  <a:lnTo>
                    <a:pt x="461318" y="304684"/>
                  </a:lnTo>
                  <a:lnTo>
                    <a:pt x="461593" y="304351"/>
                  </a:lnTo>
                  <a:lnTo>
                    <a:pt x="461864" y="304054"/>
                  </a:lnTo>
                  <a:lnTo>
                    <a:pt x="462136" y="303786"/>
                  </a:lnTo>
                  <a:lnTo>
                    <a:pt x="462407" y="303552"/>
                  </a:lnTo>
                  <a:lnTo>
                    <a:pt x="462543" y="303446"/>
                  </a:lnTo>
                  <a:lnTo>
                    <a:pt x="462679" y="303350"/>
                  </a:lnTo>
                  <a:lnTo>
                    <a:pt x="462814" y="303261"/>
                  </a:lnTo>
                  <a:lnTo>
                    <a:pt x="462950" y="303180"/>
                  </a:lnTo>
                  <a:lnTo>
                    <a:pt x="463086" y="303107"/>
                  </a:lnTo>
                  <a:lnTo>
                    <a:pt x="463222" y="303043"/>
                  </a:lnTo>
                  <a:lnTo>
                    <a:pt x="463357" y="302988"/>
                  </a:lnTo>
                  <a:lnTo>
                    <a:pt x="463493" y="302942"/>
                  </a:lnTo>
                  <a:lnTo>
                    <a:pt x="463563" y="302920"/>
                  </a:lnTo>
                  <a:lnTo>
                    <a:pt x="463629" y="302903"/>
                  </a:lnTo>
                  <a:lnTo>
                    <a:pt x="463698" y="302885"/>
                  </a:lnTo>
                  <a:lnTo>
                    <a:pt x="463764" y="302872"/>
                  </a:lnTo>
                  <a:lnTo>
                    <a:pt x="463834" y="302861"/>
                  </a:lnTo>
                  <a:lnTo>
                    <a:pt x="463900" y="302850"/>
                  </a:lnTo>
                  <a:lnTo>
                    <a:pt x="463970" y="302841"/>
                  </a:lnTo>
                  <a:lnTo>
                    <a:pt x="464036" y="302837"/>
                  </a:lnTo>
                  <a:lnTo>
                    <a:pt x="464106" y="302832"/>
                  </a:lnTo>
                  <a:lnTo>
                    <a:pt x="464172" y="302832"/>
                  </a:lnTo>
                  <a:lnTo>
                    <a:pt x="464241" y="302832"/>
                  </a:lnTo>
                  <a:lnTo>
                    <a:pt x="464307" y="302834"/>
                  </a:lnTo>
                  <a:lnTo>
                    <a:pt x="464377" y="302839"/>
                  </a:lnTo>
                  <a:lnTo>
                    <a:pt x="464443" y="302845"/>
                  </a:lnTo>
                  <a:lnTo>
                    <a:pt x="464513" y="302856"/>
                  </a:lnTo>
                  <a:lnTo>
                    <a:pt x="464579" y="302867"/>
                  </a:lnTo>
                  <a:lnTo>
                    <a:pt x="464648" y="302881"/>
                  </a:lnTo>
                  <a:lnTo>
                    <a:pt x="464714" y="302896"/>
                  </a:lnTo>
                  <a:lnTo>
                    <a:pt x="464784" y="302914"/>
                  </a:lnTo>
                  <a:lnTo>
                    <a:pt x="464850" y="302933"/>
                  </a:lnTo>
                  <a:lnTo>
                    <a:pt x="464986" y="302980"/>
                  </a:lnTo>
                  <a:lnTo>
                    <a:pt x="465125" y="303035"/>
                  </a:lnTo>
                  <a:lnTo>
                    <a:pt x="465261" y="303099"/>
                  </a:lnTo>
                  <a:lnTo>
                    <a:pt x="465397" y="303169"/>
                  </a:lnTo>
                  <a:lnTo>
                    <a:pt x="465532" y="303250"/>
                  </a:lnTo>
                  <a:lnTo>
                    <a:pt x="465668" y="303341"/>
                  </a:lnTo>
                  <a:lnTo>
                    <a:pt x="465804" y="303438"/>
                  </a:lnTo>
                  <a:lnTo>
                    <a:pt x="465940" y="303545"/>
                  </a:lnTo>
                  <a:lnTo>
                    <a:pt x="466211" y="303783"/>
                  </a:lnTo>
                  <a:lnTo>
                    <a:pt x="466482" y="304059"/>
                  </a:lnTo>
                  <a:lnTo>
                    <a:pt x="466754" y="304369"/>
                  </a:lnTo>
                  <a:lnTo>
                    <a:pt x="467297" y="305093"/>
                  </a:lnTo>
                  <a:lnTo>
                    <a:pt x="467839" y="305957"/>
                  </a:lnTo>
                  <a:lnTo>
                    <a:pt x="468382" y="306961"/>
                  </a:lnTo>
                  <a:lnTo>
                    <a:pt x="468929" y="308106"/>
                  </a:lnTo>
                  <a:lnTo>
                    <a:pt x="470103" y="311052"/>
                  </a:lnTo>
                  <a:lnTo>
                    <a:pt x="471276" y="314638"/>
                  </a:lnTo>
                  <a:lnTo>
                    <a:pt x="472450" y="318848"/>
                  </a:lnTo>
                  <a:lnTo>
                    <a:pt x="473624" y="323664"/>
                  </a:lnTo>
                  <a:lnTo>
                    <a:pt x="474801" y="329056"/>
                  </a:lnTo>
                  <a:lnTo>
                    <a:pt x="475975" y="334995"/>
                  </a:lnTo>
                  <a:lnTo>
                    <a:pt x="477149" y="341444"/>
                  </a:lnTo>
                  <a:lnTo>
                    <a:pt x="478322" y="348360"/>
                  </a:lnTo>
                  <a:lnTo>
                    <a:pt x="479496" y="355696"/>
                  </a:lnTo>
                  <a:lnTo>
                    <a:pt x="480670" y="363405"/>
                  </a:lnTo>
                  <a:lnTo>
                    <a:pt x="483021" y="379712"/>
                  </a:lnTo>
                  <a:lnTo>
                    <a:pt x="485368" y="396796"/>
                  </a:lnTo>
                  <a:lnTo>
                    <a:pt x="487716" y="414131"/>
                  </a:lnTo>
                  <a:lnTo>
                    <a:pt x="490067" y="431156"/>
                  </a:lnTo>
                  <a:lnTo>
                    <a:pt x="491241" y="439376"/>
                  </a:lnTo>
                  <a:lnTo>
                    <a:pt x="492415" y="447302"/>
                  </a:lnTo>
                  <a:lnTo>
                    <a:pt x="493588" y="454870"/>
                  </a:lnTo>
                  <a:lnTo>
                    <a:pt x="494762" y="462004"/>
                  </a:lnTo>
                  <a:lnTo>
                    <a:pt x="495936" y="468643"/>
                  </a:lnTo>
                  <a:lnTo>
                    <a:pt x="497113" y="474720"/>
                  </a:lnTo>
                  <a:lnTo>
                    <a:pt x="498287" y="480174"/>
                  </a:lnTo>
                  <a:lnTo>
                    <a:pt x="498874" y="482651"/>
                  </a:lnTo>
                  <a:lnTo>
                    <a:pt x="499461" y="484952"/>
                  </a:lnTo>
                  <a:lnTo>
                    <a:pt x="500048" y="487068"/>
                  </a:lnTo>
                  <a:lnTo>
                    <a:pt x="500634" y="488997"/>
                  </a:lnTo>
                  <a:lnTo>
                    <a:pt x="501221" y="490730"/>
                  </a:lnTo>
                  <a:lnTo>
                    <a:pt x="501808" y="492262"/>
                  </a:lnTo>
                  <a:lnTo>
                    <a:pt x="502395" y="493592"/>
                  </a:lnTo>
                  <a:lnTo>
                    <a:pt x="502982" y="494708"/>
                  </a:lnTo>
                  <a:lnTo>
                    <a:pt x="503275" y="495188"/>
                  </a:lnTo>
                  <a:lnTo>
                    <a:pt x="503569" y="495613"/>
                  </a:lnTo>
                  <a:lnTo>
                    <a:pt x="503862" y="495983"/>
                  </a:lnTo>
                  <a:lnTo>
                    <a:pt x="504159" y="496300"/>
                  </a:lnTo>
                  <a:lnTo>
                    <a:pt x="504306" y="496437"/>
                  </a:lnTo>
                  <a:lnTo>
                    <a:pt x="504453" y="496560"/>
                  </a:lnTo>
                  <a:lnTo>
                    <a:pt x="504599" y="496668"/>
                  </a:lnTo>
                  <a:lnTo>
                    <a:pt x="504746" y="496765"/>
                  </a:lnTo>
                  <a:lnTo>
                    <a:pt x="504819" y="496807"/>
                  </a:lnTo>
                  <a:lnTo>
                    <a:pt x="504893" y="496844"/>
                  </a:lnTo>
                  <a:lnTo>
                    <a:pt x="504966" y="496879"/>
                  </a:lnTo>
                  <a:lnTo>
                    <a:pt x="505040" y="496912"/>
                  </a:lnTo>
                  <a:lnTo>
                    <a:pt x="505113" y="496941"/>
                  </a:lnTo>
                  <a:lnTo>
                    <a:pt x="505186" y="496965"/>
                  </a:lnTo>
                  <a:lnTo>
                    <a:pt x="505260" y="496985"/>
                  </a:lnTo>
                  <a:lnTo>
                    <a:pt x="505333" y="497003"/>
                  </a:lnTo>
                  <a:lnTo>
                    <a:pt x="505406" y="497018"/>
                  </a:lnTo>
                  <a:lnTo>
                    <a:pt x="505480" y="497029"/>
                  </a:lnTo>
                  <a:lnTo>
                    <a:pt x="505553" y="497036"/>
                  </a:lnTo>
                  <a:lnTo>
                    <a:pt x="505626" y="497038"/>
                  </a:lnTo>
                  <a:lnTo>
                    <a:pt x="505700" y="497038"/>
                  </a:lnTo>
                  <a:lnTo>
                    <a:pt x="505773" y="497034"/>
                  </a:lnTo>
                  <a:lnTo>
                    <a:pt x="505846" y="497027"/>
                  </a:lnTo>
                  <a:lnTo>
                    <a:pt x="505920" y="497016"/>
                  </a:lnTo>
                  <a:lnTo>
                    <a:pt x="505993" y="497000"/>
                  </a:lnTo>
                  <a:lnTo>
                    <a:pt x="506067" y="496983"/>
                  </a:lnTo>
                  <a:lnTo>
                    <a:pt x="506140" y="496961"/>
                  </a:lnTo>
                  <a:lnTo>
                    <a:pt x="506213" y="496937"/>
                  </a:lnTo>
                  <a:lnTo>
                    <a:pt x="506287" y="496908"/>
                  </a:lnTo>
                  <a:lnTo>
                    <a:pt x="506360" y="496875"/>
                  </a:lnTo>
                  <a:lnTo>
                    <a:pt x="506433" y="496838"/>
                  </a:lnTo>
                  <a:lnTo>
                    <a:pt x="506507" y="496798"/>
                  </a:lnTo>
                  <a:lnTo>
                    <a:pt x="506584" y="496752"/>
                  </a:lnTo>
                  <a:lnTo>
                    <a:pt x="506664" y="496701"/>
                  </a:lnTo>
                  <a:lnTo>
                    <a:pt x="506822" y="496587"/>
                  </a:lnTo>
                  <a:lnTo>
                    <a:pt x="506980" y="496454"/>
                  </a:lnTo>
                  <a:lnTo>
                    <a:pt x="507138" y="496307"/>
                  </a:lnTo>
                  <a:lnTo>
                    <a:pt x="507295" y="496142"/>
                  </a:lnTo>
                  <a:lnTo>
                    <a:pt x="507453" y="495961"/>
                  </a:lnTo>
                  <a:lnTo>
                    <a:pt x="507768" y="495547"/>
                  </a:lnTo>
                  <a:lnTo>
                    <a:pt x="508084" y="495067"/>
                  </a:lnTo>
                  <a:lnTo>
                    <a:pt x="508399" y="494519"/>
                  </a:lnTo>
                  <a:lnTo>
                    <a:pt x="509030" y="493220"/>
                  </a:lnTo>
                  <a:lnTo>
                    <a:pt x="509661" y="491652"/>
                  </a:lnTo>
                  <a:lnTo>
                    <a:pt x="510288" y="489814"/>
                  </a:lnTo>
                  <a:lnTo>
                    <a:pt x="510919" y="487709"/>
                  </a:lnTo>
                  <a:lnTo>
                    <a:pt x="511550" y="485339"/>
                  </a:lnTo>
                  <a:lnTo>
                    <a:pt x="512181" y="482708"/>
                  </a:lnTo>
                  <a:lnTo>
                    <a:pt x="512812" y="479817"/>
                  </a:lnTo>
                  <a:lnTo>
                    <a:pt x="513443" y="476673"/>
                  </a:lnTo>
                  <a:lnTo>
                    <a:pt x="514074" y="473278"/>
                  </a:lnTo>
                  <a:lnTo>
                    <a:pt x="514705" y="469638"/>
                  </a:lnTo>
                  <a:lnTo>
                    <a:pt x="515335" y="465761"/>
                  </a:lnTo>
                  <a:lnTo>
                    <a:pt x="515966" y="461650"/>
                  </a:lnTo>
                  <a:lnTo>
                    <a:pt x="516597" y="457316"/>
                  </a:lnTo>
                  <a:lnTo>
                    <a:pt x="517228" y="452765"/>
                  </a:lnTo>
                  <a:lnTo>
                    <a:pt x="517859" y="448005"/>
                  </a:lnTo>
                  <a:lnTo>
                    <a:pt x="518486" y="443046"/>
                  </a:lnTo>
                  <a:lnTo>
                    <a:pt x="519117" y="437896"/>
                  </a:lnTo>
                  <a:lnTo>
                    <a:pt x="520379" y="427072"/>
                  </a:lnTo>
                  <a:lnTo>
                    <a:pt x="521641" y="415613"/>
                  </a:lnTo>
                  <a:lnTo>
                    <a:pt x="522902" y="403620"/>
                  </a:lnTo>
                  <a:lnTo>
                    <a:pt x="524164" y="391193"/>
                  </a:lnTo>
                  <a:lnTo>
                    <a:pt x="526684" y="365466"/>
                  </a:lnTo>
                  <a:lnTo>
                    <a:pt x="529207" y="339354"/>
                  </a:lnTo>
                  <a:lnTo>
                    <a:pt x="530469" y="326454"/>
                  </a:lnTo>
                  <a:lnTo>
                    <a:pt x="531731" y="313824"/>
                  </a:lnTo>
                  <a:lnTo>
                    <a:pt x="532993" y="301586"/>
                  </a:lnTo>
                  <a:lnTo>
                    <a:pt x="534255" y="289859"/>
                  </a:lnTo>
                  <a:lnTo>
                    <a:pt x="535513" y="278768"/>
                  </a:lnTo>
                  <a:lnTo>
                    <a:pt x="536144" y="273495"/>
                  </a:lnTo>
                  <a:lnTo>
                    <a:pt x="536774" y="268424"/>
                  </a:lnTo>
                  <a:lnTo>
                    <a:pt x="537405" y="263566"/>
                  </a:lnTo>
                  <a:lnTo>
                    <a:pt x="538036" y="258938"/>
                  </a:lnTo>
                  <a:lnTo>
                    <a:pt x="538667" y="254550"/>
                  </a:lnTo>
                  <a:lnTo>
                    <a:pt x="539298" y="250417"/>
                  </a:lnTo>
                  <a:lnTo>
                    <a:pt x="539929" y="246548"/>
                  </a:lnTo>
                  <a:lnTo>
                    <a:pt x="540560" y="242955"/>
                  </a:lnTo>
                  <a:lnTo>
                    <a:pt x="541191" y="239650"/>
                  </a:lnTo>
                  <a:lnTo>
                    <a:pt x="541821" y="236644"/>
                  </a:lnTo>
                  <a:lnTo>
                    <a:pt x="542452" y="233945"/>
                  </a:lnTo>
                  <a:lnTo>
                    <a:pt x="543080" y="231562"/>
                  </a:lnTo>
                  <a:lnTo>
                    <a:pt x="543710" y="229506"/>
                  </a:lnTo>
                  <a:lnTo>
                    <a:pt x="544341" y="227782"/>
                  </a:lnTo>
                  <a:lnTo>
                    <a:pt x="544972" y="226397"/>
                  </a:lnTo>
                  <a:lnTo>
                    <a:pt x="545288" y="225835"/>
                  </a:lnTo>
                  <a:lnTo>
                    <a:pt x="545603" y="225360"/>
                  </a:lnTo>
                  <a:lnTo>
                    <a:pt x="545761" y="225155"/>
                  </a:lnTo>
                  <a:lnTo>
                    <a:pt x="545919" y="224972"/>
                  </a:lnTo>
                  <a:lnTo>
                    <a:pt x="546076" y="224812"/>
                  </a:lnTo>
                  <a:lnTo>
                    <a:pt x="546234" y="224673"/>
                  </a:lnTo>
                  <a:lnTo>
                    <a:pt x="546311" y="224611"/>
                  </a:lnTo>
                  <a:lnTo>
                    <a:pt x="546392" y="224556"/>
                  </a:lnTo>
                  <a:lnTo>
                    <a:pt x="546469" y="224506"/>
                  </a:lnTo>
                  <a:lnTo>
                    <a:pt x="546549" y="224464"/>
                  </a:lnTo>
                  <a:lnTo>
                    <a:pt x="546626" y="224424"/>
                  </a:lnTo>
                  <a:lnTo>
                    <a:pt x="546707" y="224391"/>
                  </a:lnTo>
                  <a:lnTo>
                    <a:pt x="546784" y="224365"/>
                  </a:lnTo>
                  <a:lnTo>
                    <a:pt x="546865" y="224343"/>
                  </a:lnTo>
                  <a:lnTo>
                    <a:pt x="546927" y="224329"/>
                  </a:lnTo>
                  <a:lnTo>
                    <a:pt x="546990" y="224321"/>
                  </a:lnTo>
                  <a:lnTo>
                    <a:pt x="547052" y="224314"/>
                  </a:lnTo>
                  <a:lnTo>
                    <a:pt x="547114" y="224312"/>
                  </a:lnTo>
                  <a:lnTo>
                    <a:pt x="547177" y="224312"/>
                  </a:lnTo>
                  <a:lnTo>
                    <a:pt x="547239" y="224316"/>
                  </a:lnTo>
                  <a:lnTo>
                    <a:pt x="547301" y="224325"/>
                  </a:lnTo>
                  <a:lnTo>
                    <a:pt x="547364" y="224336"/>
                  </a:lnTo>
                  <a:lnTo>
                    <a:pt x="547426" y="224351"/>
                  </a:lnTo>
                  <a:lnTo>
                    <a:pt x="547488" y="224371"/>
                  </a:lnTo>
                  <a:lnTo>
                    <a:pt x="547551" y="224393"/>
                  </a:lnTo>
                  <a:lnTo>
                    <a:pt x="547613" y="224420"/>
                  </a:lnTo>
                  <a:lnTo>
                    <a:pt x="547675" y="224448"/>
                  </a:lnTo>
                  <a:lnTo>
                    <a:pt x="547741" y="224481"/>
                  </a:lnTo>
                  <a:lnTo>
                    <a:pt x="547804" y="224519"/>
                  </a:lnTo>
                  <a:lnTo>
                    <a:pt x="547866" y="224558"/>
                  </a:lnTo>
                  <a:lnTo>
                    <a:pt x="547991" y="224651"/>
                  </a:lnTo>
                  <a:lnTo>
                    <a:pt x="548116" y="224757"/>
                  </a:lnTo>
                  <a:lnTo>
                    <a:pt x="548240" y="224875"/>
                  </a:lnTo>
                  <a:lnTo>
                    <a:pt x="548365" y="225010"/>
                  </a:lnTo>
                  <a:lnTo>
                    <a:pt x="548614" y="225322"/>
                  </a:lnTo>
                  <a:lnTo>
                    <a:pt x="548864" y="225692"/>
                  </a:lnTo>
                  <a:lnTo>
                    <a:pt x="549113" y="226119"/>
                  </a:lnTo>
                  <a:lnTo>
                    <a:pt x="549363" y="226606"/>
                  </a:lnTo>
                  <a:lnTo>
                    <a:pt x="549865" y="227751"/>
                  </a:lnTo>
                  <a:lnTo>
                    <a:pt x="550364" y="229127"/>
                  </a:lnTo>
                  <a:lnTo>
                    <a:pt x="550863" y="230732"/>
                  </a:lnTo>
                  <a:lnTo>
                    <a:pt x="551365" y="232569"/>
                  </a:lnTo>
                  <a:lnTo>
                    <a:pt x="551864" y="234636"/>
                  </a:lnTo>
                  <a:lnTo>
                    <a:pt x="552363" y="236928"/>
                  </a:lnTo>
                  <a:lnTo>
                    <a:pt x="552866" y="239447"/>
                  </a:lnTo>
                  <a:lnTo>
                    <a:pt x="553364" y="242191"/>
                  </a:lnTo>
                  <a:lnTo>
                    <a:pt x="553863" y="245155"/>
                  </a:lnTo>
                  <a:lnTo>
                    <a:pt x="554366" y="248338"/>
                  </a:lnTo>
                  <a:lnTo>
                    <a:pt x="554865" y="251736"/>
                  </a:lnTo>
                  <a:lnTo>
                    <a:pt x="555363" y="255347"/>
                  </a:lnTo>
                  <a:lnTo>
                    <a:pt x="555866" y="259165"/>
                  </a:lnTo>
                  <a:lnTo>
                    <a:pt x="556365" y="263186"/>
                  </a:lnTo>
                  <a:lnTo>
                    <a:pt x="556864" y="267406"/>
                  </a:lnTo>
                  <a:lnTo>
                    <a:pt x="557366" y="271823"/>
                  </a:lnTo>
                  <a:lnTo>
                    <a:pt x="557865" y="276430"/>
                  </a:lnTo>
                  <a:lnTo>
                    <a:pt x="558364" y="281219"/>
                  </a:lnTo>
                  <a:lnTo>
                    <a:pt x="558863" y="286186"/>
                  </a:lnTo>
                  <a:lnTo>
                    <a:pt x="559365" y="291325"/>
                  </a:lnTo>
                  <a:lnTo>
                    <a:pt x="559864" y="296632"/>
                  </a:lnTo>
                  <a:lnTo>
                    <a:pt x="560366" y="302097"/>
                  </a:lnTo>
                  <a:lnTo>
                    <a:pt x="560865" y="307716"/>
                  </a:lnTo>
                  <a:lnTo>
                    <a:pt x="561863" y="319379"/>
                  </a:lnTo>
                  <a:lnTo>
                    <a:pt x="562864" y="331562"/>
                  </a:lnTo>
                  <a:lnTo>
                    <a:pt x="563866" y="344203"/>
                  </a:lnTo>
                  <a:lnTo>
                    <a:pt x="564863" y="357231"/>
                  </a:lnTo>
                  <a:lnTo>
                    <a:pt x="565865" y="370577"/>
                  </a:lnTo>
                  <a:lnTo>
                    <a:pt x="566866" y="384164"/>
                  </a:lnTo>
                  <a:lnTo>
                    <a:pt x="568865" y="411764"/>
                  </a:lnTo>
                  <a:lnTo>
                    <a:pt x="570864" y="439398"/>
                  </a:lnTo>
                  <a:lnTo>
                    <a:pt x="571865" y="453025"/>
                  </a:lnTo>
                  <a:lnTo>
                    <a:pt x="572863" y="466419"/>
                  </a:lnTo>
                  <a:lnTo>
                    <a:pt x="573864" y="479496"/>
                  </a:lnTo>
                  <a:lnTo>
                    <a:pt x="574866" y="492176"/>
                  </a:lnTo>
                  <a:lnTo>
                    <a:pt x="575863" y="504383"/>
                  </a:lnTo>
                  <a:lnTo>
                    <a:pt x="576366" y="510282"/>
                  </a:lnTo>
                  <a:lnTo>
                    <a:pt x="576865" y="516036"/>
                  </a:lnTo>
                  <a:lnTo>
                    <a:pt x="577364" y="521630"/>
                  </a:lnTo>
                  <a:lnTo>
                    <a:pt x="577866" y="527060"/>
                  </a:lnTo>
                  <a:lnTo>
                    <a:pt x="578365" y="532314"/>
                  </a:lnTo>
                  <a:lnTo>
                    <a:pt x="578864" y="537385"/>
                  </a:lnTo>
                  <a:lnTo>
                    <a:pt x="579473" y="543275"/>
                  </a:lnTo>
                  <a:lnTo>
                    <a:pt x="580078" y="548867"/>
                  </a:lnTo>
                  <a:lnTo>
                    <a:pt x="580683" y="554147"/>
                  </a:lnTo>
                  <a:lnTo>
                    <a:pt x="581288" y="559104"/>
                  </a:lnTo>
                  <a:lnTo>
                    <a:pt x="581897" y="563721"/>
                  </a:lnTo>
                  <a:lnTo>
                    <a:pt x="582502" y="567988"/>
                  </a:lnTo>
                  <a:lnTo>
                    <a:pt x="582807" y="569988"/>
                  </a:lnTo>
                  <a:lnTo>
                    <a:pt x="583108" y="571894"/>
                  </a:lnTo>
                  <a:lnTo>
                    <a:pt x="583412" y="573707"/>
                  </a:lnTo>
                  <a:lnTo>
                    <a:pt x="583716" y="575424"/>
                  </a:lnTo>
                  <a:lnTo>
                    <a:pt x="584017" y="577047"/>
                  </a:lnTo>
                  <a:lnTo>
                    <a:pt x="584322" y="578573"/>
                  </a:lnTo>
                  <a:lnTo>
                    <a:pt x="584626" y="579999"/>
                  </a:lnTo>
                  <a:lnTo>
                    <a:pt x="584927" y="581327"/>
                  </a:lnTo>
                  <a:lnTo>
                    <a:pt x="585231" y="582554"/>
                  </a:lnTo>
                  <a:lnTo>
                    <a:pt x="585532" y="583681"/>
                  </a:lnTo>
                  <a:lnTo>
                    <a:pt x="585836" y="584703"/>
                  </a:lnTo>
                  <a:lnTo>
                    <a:pt x="586141" y="585623"/>
                  </a:lnTo>
                  <a:lnTo>
                    <a:pt x="586442" y="586438"/>
                  </a:lnTo>
                  <a:lnTo>
                    <a:pt x="586746" y="587149"/>
                  </a:lnTo>
                  <a:lnTo>
                    <a:pt x="587051" y="587752"/>
                  </a:lnTo>
                  <a:lnTo>
                    <a:pt x="587351" y="588252"/>
                  </a:lnTo>
                  <a:lnTo>
                    <a:pt x="587505" y="588461"/>
                  </a:lnTo>
                  <a:lnTo>
                    <a:pt x="587656" y="588642"/>
                  </a:lnTo>
                  <a:lnTo>
                    <a:pt x="587806" y="588798"/>
                  </a:lnTo>
                  <a:lnTo>
                    <a:pt x="587883" y="588864"/>
                  </a:lnTo>
                  <a:lnTo>
                    <a:pt x="587960" y="588926"/>
                  </a:lnTo>
                  <a:lnTo>
                    <a:pt x="588034" y="588979"/>
                  </a:lnTo>
                  <a:lnTo>
                    <a:pt x="588111" y="589027"/>
                  </a:lnTo>
                  <a:lnTo>
                    <a:pt x="588188" y="589067"/>
                  </a:lnTo>
                  <a:lnTo>
                    <a:pt x="588261" y="589100"/>
                  </a:lnTo>
                  <a:lnTo>
                    <a:pt x="588338" y="589126"/>
                  </a:lnTo>
                  <a:lnTo>
                    <a:pt x="588415" y="589146"/>
                  </a:lnTo>
                  <a:lnTo>
                    <a:pt x="588488" y="589159"/>
                  </a:lnTo>
                  <a:lnTo>
                    <a:pt x="588565" y="589166"/>
                  </a:lnTo>
                  <a:lnTo>
                    <a:pt x="588642" y="589166"/>
                  </a:lnTo>
                  <a:lnTo>
                    <a:pt x="588716" y="589159"/>
                  </a:lnTo>
                  <a:lnTo>
                    <a:pt x="588793" y="589144"/>
                  </a:lnTo>
                  <a:lnTo>
                    <a:pt x="588870" y="589124"/>
                  </a:lnTo>
                  <a:lnTo>
                    <a:pt x="588943" y="589095"/>
                  </a:lnTo>
                  <a:lnTo>
                    <a:pt x="589020" y="589060"/>
                  </a:lnTo>
                  <a:lnTo>
                    <a:pt x="589094" y="589018"/>
                  </a:lnTo>
                  <a:lnTo>
                    <a:pt x="589171" y="588970"/>
                  </a:lnTo>
                  <a:lnTo>
                    <a:pt x="589248" y="588915"/>
                  </a:lnTo>
                  <a:lnTo>
                    <a:pt x="589321" y="588853"/>
                  </a:lnTo>
                  <a:lnTo>
                    <a:pt x="589398" y="588785"/>
                  </a:lnTo>
                  <a:lnTo>
                    <a:pt x="589475" y="588708"/>
                  </a:lnTo>
                  <a:lnTo>
                    <a:pt x="589625" y="588536"/>
                  </a:lnTo>
                  <a:lnTo>
                    <a:pt x="589780" y="588336"/>
                  </a:lnTo>
                  <a:lnTo>
                    <a:pt x="589930" y="588107"/>
                  </a:lnTo>
                  <a:lnTo>
                    <a:pt x="590080" y="587851"/>
                  </a:lnTo>
                  <a:lnTo>
                    <a:pt x="590385" y="587259"/>
                  </a:lnTo>
                  <a:lnTo>
                    <a:pt x="590685" y="586554"/>
                  </a:lnTo>
                  <a:lnTo>
                    <a:pt x="590990" y="585740"/>
                  </a:lnTo>
                  <a:lnTo>
                    <a:pt x="591294" y="584815"/>
                  </a:lnTo>
                  <a:lnTo>
                    <a:pt x="591595" y="583780"/>
                  </a:lnTo>
                  <a:lnTo>
                    <a:pt x="591900" y="582635"/>
                  </a:lnTo>
                  <a:lnTo>
                    <a:pt x="592204" y="581378"/>
                  </a:lnTo>
                  <a:lnTo>
                    <a:pt x="592505" y="580013"/>
                  </a:lnTo>
                  <a:lnTo>
                    <a:pt x="592809" y="578537"/>
                  </a:lnTo>
                  <a:lnTo>
                    <a:pt x="593114" y="576954"/>
                  </a:lnTo>
                  <a:lnTo>
                    <a:pt x="593414" y="575263"/>
                  </a:lnTo>
                  <a:lnTo>
                    <a:pt x="593719" y="573462"/>
                  </a:lnTo>
                  <a:lnTo>
                    <a:pt x="594023" y="571555"/>
                  </a:lnTo>
                  <a:lnTo>
                    <a:pt x="594324" y="569541"/>
                  </a:lnTo>
                  <a:lnTo>
                    <a:pt x="594628" y="567420"/>
                  </a:lnTo>
                  <a:lnTo>
                    <a:pt x="594933" y="565194"/>
                  </a:lnTo>
                  <a:lnTo>
                    <a:pt x="595234" y="562865"/>
                  </a:lnTo>
                  <a:lnTo>
                    <a:pt x="595538" y="560432"/>
                  </a:lnTo>
                  <a:lnTo>
                    <a:pt x="595839" y="557895"/>
                  </a:lnTo>
                  <a:lnTo>
                    <a:pt x="596143" y="555257"/>
                  </a:lnTo>
                  <a:lnTo>
                    <a:pt x="596448" y="552518"/>
                  </a:lnTo>
                  <a:lnTo>
                    <a:pt x="596749" y="549682"/>
                  </a:lnTo>
                  <a:lnTo>
                    <a:pt x="597053" y="546745"/>
                  </a:lnTo>
                  <a:lnTo>
                    <a:pt x="597357" y="543713"/>
                  </a:lnTo>
                  <a:lnTo>
                    <a:pt x="597658" y="540584"/>
                  </a:lnTo>
                  <a:lnTo>
                    <a:pt x="597963" y="537361"/>
                  </a:lnTo>
                  <a:lnTo>
                    <a:pt x="598267" y="534044"/>
                  </a:lnTo>
                  <a:lnTo>
                    <a:pt x="598568" y="530636"/>
                  </a:lnTo>
                  <a:lnTo>
                    <a:pt x="598872" y="527137"/>
                  </a:lnTo>
                  <a:lnTo>
                    <a:pt x="599477" y="519880"/>
                  </a:lnTo>
                  <a:lnTo>
                    <a:pt x="600086" y="512279"/>
                  </a:lnTo>
                  <a:lnTo>
                    <a:pt x="600692" y="504352"/>
                  </a:lnTo>
                  <a:lnTo>
                    <a:pt x="601297" y="496113"/>
                  </a:lnTo>
                  <a:lnTo>
                    <a:pt x="601902" y="487579"/>
                  </a:lnTo>
                  <a:lnTo>
                    <a:pt x="602511" y="478763"/>
                  </a:lnTo>
                  <a:lnTo>
                    <a:pt x="603116" y="469684"/>
                  </a:lnTo>
                  <a:lnTo>
                    <a:pt x="603721" y="460359"/>
                  </a:lnTo>
                  <a:lnTo>
                    <a:pt x="604326" y="450808"/>
                  </a:lnTo>
                  <a:lnTo>
                    <a:pt x="604935" y="441047"/>
                  </a:lnTo>
                  <a:lnTo>
                    <a:pt x="605541" y="431099"/>
                  </a:lnTo>
                  <a:lnTo>
                    <a:pt x="606755" y="410714"/>
                  </a:lnTo>
                  <a:lnTo>
                    <a:pt x="607965" y="389821"/>
                  </a:lnTo>
                  <a:lnTo>
                    <a:pt x="610390" y="347202"/>
                  </a:lnTo>
                  <a:lnTo>
                    <a:pt x="611604" y="325837"/>
                  </a:lnTo>
                  <a:lnTo>
                    <a:pt x="612818" y="304675"/>
                  </a:lnTo>
                  <a:lnTo>
                    <a:pt x="614028" y="283905"/>
                  </a:lnTo>
                  <a:lnTo>
                    <a:pt x="614633" y="273721"/>
                  </a:lnTo>
                  <a:lnTo>
                    <a:pt x="615242" y="263705"/>
                  </a:lnTo>
                  <a:lnTo>
                    <a:pt x="615847" y="253876"/>
                  </a:lnTo>
                  <a:lnTo>
                    <a:pt x="616453" y="244258"/>
                  </a:lnTo>
                  <a:lnTo>
                    <a:pt x="617061" y="234872"/>
                  </a:lnTo>
                  <a:lnTo>
                    <a:pt x="617667" y="225741"/>
                  </a:lnTo>
                  <a:lnTo>
                    <a:pt x="618191" y="218063"/>
                  </a:lnTo>
                  <a:lnTo>
                    <a:pt x="618716" y="210605"/>
                  </a:lnTo>
                  <a:lnTo>
                    <a:pt x="619240" y="203379"/>
                  </a:lnTo>
                  <a:lnTo>
                    <a:pt x="619765" y="196399"/>
                  </a:lnTo>
                  <a:lnTo>
                    <a:pt x="620289" y="189674"/>
                  </a:lnTo>
                  <a:lnTo>
                    <a:pt x="620814" y="183219"/>
                  </a:lnTo>
                  <a:lnTo>
                    <a:pt x="621338" y="177045"/>
                  </a:lnTo>
                  <a:lnTo>
                    <a:pt x="621859" y="171161"/>
                  </a:lnTo>
                  <a:lnTo>
                    <a:pt x="622387" y="165582"/>
                  </a:lnTo>
                  <a:lnTo>
                    <a:pt x="622648" y="162911"/>
                  </a:lnTo>
                  <a:lnTo>
                    <a:pt x="622908" y="160317"/>
                  </a:lnTo>
                  <a:lnTo>
                    <a:pt x="623172" y="157805"/>
                  </a:lnTo>
                  <a:lnTo>
                    <a:pt x="623433" y="155374"/>
                  </a:lnTo>
                  <a:lnTo>
                    <a:pt x="623697" y="153027"/>
                  </a:lnTo>
                  <a:lnTo>
                    <a:pt x="623957" y="150766"/>
                  </a:lnTo>
                  <a:lnTo>
                    <a:pt x="624221" y="148589"/>
                  </a:lnTo>
                  <a:lnTo>
                    <a:pt x="624482" y="146499"/>
                  </a:lnTo>
                  <a:lnTo>
                    <a:pt x="624746" y="144496"/>
                  </a:lnTo>
                  <a:lnTo>
                    <a:pt x="625006" y="142583"/>
                  </a:lnTo>
                  <a:lnTo>
                    <a:pt x="625270" y="140759"/>
                  </a:lnTo>
                  <a:lnTo>
                    <a:pt x="625531" y="139025"/>
                  </a:lnTo>
                  <a:lnTo>
                    <a:pt x="625795" y="137383"/>
                  </a:lnTo>
                  <a:lnTo>
                    <a:pt x="626055" y="135834"/>
                  </a:lnTo>
                  <a:lnTo>
                    <a:pt x="626319" y="134378"/>
                  </a:lnTo>
                  <a:lnTo>
                    <a:pt x="626580" y="133016"/>
                  </a:lnTo>
                  <a:lnTo>
                    <a:pt x="626840" y="131749"/>
                  </a:lnTo>
                  <a:lnTo>
                    <a:pt x="627104" y="130577"/>
                  </a:lnTo>
                  <a:lnTo>
                    <a:pt x="627368" y="129503"/>
                  </a:lnTo>
                  <a:lnTo>
                    <a:pt x="627629" y="128524"/>
                  </a:lnTo>
                  <a:lnTo>
                    <a:pt x="627889" y="127644"/>
                  </a:lnTo>
                  <a:lnTo>
                    <a:pt x="628153" y="126862"/>
                  </a:lnTo>
                  <a:lnTo>
                    <a:pt x="628414" y="126179"/>
                  </a:lnTo>
                  <a:lnTo>
                    <a:pt x="628678" y="125595"/>
                  </a:lnTo>
                  <a:lnTo>
                    <a:pt x="628938" y="125110"/>
                  </a:lnTo>
                  <a:lnTo>
                    <a:pt x="629070" y="124906"/>
                  </a:lnTo>
                  <a:lnTo>
                    <a:pt x="629202" y="124726"/>
                  </a:lnTo>
                  <a:lnTo>
                    <a:pt x="629331" y="124572"/>
                  </a:lnTo>
                  <a:lnTo>
                    <a:pt x="629397" y="124505"/>
                  </a:lnTo>
                  <a:lnTo>
                    <a:pt x="629463" y="124443"/>
                  </a:lnTo>
                  <a:lnTo>
                    <a:pt x="629529" y="124388"/>
                  </a:lnTo>
                  <a:lnTo>
                    <a:pt x="629595" y="124339"/>
                  </a:lnTo>
                  <a:lnTo>
                    <a:pt x="629661" y="124297"/>
                  </a:lnTo>
                  <a:lnTo>
                    <a:pt x="629727" y="124261"/>
                  </a:lnTo>
                  <a:lnTo>
                    <a:pt x="629793" y="124231"/>
                  </a:lnTo>
                  <a:lnTo>
                    <a:pt x="629855" y="124208"/>
                  </a:lnTo>
                  <a:lnTo>
                    <a:pt x="629921" y="124191"/>
                  </a:lnTo>
                  <a:lnTo>
                    <a:pt x="629987" y="124180"/>
                  </a:lnTo>
                  <a:lnTo>
                    <a:pt x="630053" y="124175"/>
                  </a:lnTo>
                  <a:lnTo>
                    <a:pt x="630119" y="124177"/>
                  </a:lnTo>
                  <a:lnTo>
                    <a:pt x="630185" y="124186"/>
                  </a:lnTo>
                  <a:lnTo>
                    <a:pt x="630251" y="124200"/>
                  </a:lnTo>
                  <a:lnTo>
                    <a:pt x="630317" y="124221"/>
                  </a:lnTo>
                  <a:lnTo>
                    <a:pt x="630380" y="124249"/>
                  </a:lnTo>
                  <a:lnTo>
                    <a:pt x="630446" y="124283"/>
                  </a:lnTo>
                  <a:lnTo>
                    <a:pt x="630512" y="124323"/>
                  </a:lnTo>
                  <a:lnTo>
                    <a:pt x="630578" y="124369"/>
                  </a:lnTo>
                  <a:lnTo>
                    <a:pt x="630644" y="124422"/>
                  </a:lnTo>
                  <a:lnTo>
                    <a:pt x="630710" y="124482"/>
                  </a:lnTo>
                  <a:lnTo>
                    <a:pt x="630776" y="124547"/>
                  </a:lnTo>
                  <a:lnTo>
                    <a:pt x="630904" y="124698"/>
                  </a:lnTo>
                  <a:lnTo>
                    <a:pt x="631036" y="124874"/>
                  </a:lnTo>
                  <a:lnTo>
                    <a:pt x="631168" y="125076"/>
                  </a:lnTo>
                  <a:lnTo>
                    <a:pt x="631297" y="125303"/>
                  </a:lnTo>
                  <a:lnTo>
                    <a:pt x="631561" y="125835"/>
                  </a:lnTo>
                  <a:lnTo>
                    <a:pt x="631825" y="126469"/>
                  </a:lnTo>
                  <a:lnTo>
                    <a:pt x="632085" y="127205"/>
                  </a:lnTo>
                  <a:lnTo>
                    <a:pt x="632346" y="128044"/>
                  </a:lnTo>
                  <a:lnTo>
                    <a:pt x="632610" y="128985"/>
                  </a:lnTo>
                  <a:lnTo>
                    <a:pt x="632870" y="130028"/>
                  </a:lnTo>
                  <a:lnTo>
                    <a:pt x="633134" y="131173"/>
                  </a:lnTo>
                  <a:lnTo>
                    <a:pt x="633395" y="132420"/>
                  </a:lnTo>
                  <a:lnTo>
                    <a:pt x="633659" y="133769"/>
                  </a:lnTo>
                  <a:lnTo>
                    <a:pt x="633919" y="135219"/>
                  </a:lnTo>
                  <a:lnTo>
                    <a:pt x="634183" y="136770"/>
                  </a:lnTo>
                  <a:lnTo>
                    <a:pt x="634444" y="138421"/>
                  </a:lnTo>
                  <a:lnTo>
                    <a:pt x="634708" y="140173"/>
                  </a:lnTo>
                  <a:lnTo>
                    <a:pt x="634968" y="142024"/>
                  </a:lnTo>
                  <a:lnTo>
                    <a:pt x="635232" y="143975"/>
                  </a:lnTo>
                  <a:lnTo>
                    <a:pt x="635493" y="146024"/>
                  </a:lnTo>
                  <a:lnTo>
                    <a:pt x="635757" y="148171"/>
                  </a:lnTo>
                  <a:lnTo>
                    <a:pt x="636017" y="150416"/>
                  </a:lnTo>
                  <a:lnTo>
                    <a:pt x="636278" y="152756"/>
                  </a:lnTo>
                  <a:lnTo>
                    <a:pt x="636542" y="155193"/>
                  </a:lnTo>
                  <a:lnTo>
                    <a:pt x="636806" y="157728"/>
                  </a:lnTo>
                  <a:lnTo>
                    <a:pt x="637066" y="160354"/>
                  </a:lnTo>
                  <a:lnTo>
                    <a:pt x="637327" y="163076"/>
                  </a:lnTo>
                  <a:lnTo>
                    <a:pt x="637591" y="165890"/>
                  </a:lnTo>
                  <a:lnTo>
                    <a:pt x="637851" y="168796"/>
                  </a:lnTo>
                  <a:lnTo>
                    <a:pt x="638115" y="171793"/>
                  </a:lnTo>
                  <a:lnTo>
                    <a:pt x="638376" y="174880"/>
                  </a:lnTo>
                  <a:lnTo>
                    <a:pt x="638640" y="178055"/>
                  </a:lnTo>
                  <a:lnTo>
                    <a:pt x="638900" y="181321"/>
                  </a:lnTo>
                  <a:lnTo>
                    <a:pt x="639164" y="184670"/>
                  </a:lnTo>
                  <a:lnTo>
                    <a:pt x="639425" y="188107"/>
                  </a:lnTo>
                  <a:lnTo>
                    <a:pt x="639689" y="191627"/>
                  </a:lnTo>
                  <a:lnTo>
                    <a:pt x="639949" y="195232"/>
                  </a:lnTo>
                  <a:lnTo>
                    <a:pt x="640213" y="198920"/>
                  </a:lnTo>
                  <a:lnTo>
                    <a:pt x="640474" y="202687"/>
                  </a:lnTo>
                  <a:lnTo>
                    <a:pt x="640738" y="206534"/>
                  </a:lnTo>
                  <a:lnTo>
                    <a:pt x="641259" y="214461"/>
                  </a:lnTo>
                  <a:lnTo>
                    <a:pt x="641783" y="222689"/>
                  </a:lnTo>
                  <a:lnTo>
                    <a:pt x="642308" y="231208"/>
                  </a:lnTo>
                  <a:lnTo>
                    <a:pt x="642832" y="240004"/>
                  </a:lnTo>
                  <a:lnTo>
                    <a:pt x="643357" y="249065"/>
                  </a:lnTo>
                  <a:lnTo>
                    <a:pt x="643881" y="258377"/>
                  </a:lnTo>
                  <a:lnTo>
                    <a:pt x="644406" y="267928"/>
                  </a:lnTo>
                  <a:lnTo>
                    <a:pt x="644930" y="277702"/>
                  </a:lnTo>
                  <a:lnTo>
                    <a:pt x="645455" y="287686"/>
                  </a:lnTo>
                  <a:lnTo>
                    <a:pt x="645979" y="297863"/>
                  </a:lnTo>
                  <a:lnTo>
                    <a:pt x="646504" y="308218"/>
                  </a:lnTo>
                  <a:lnTo>
                    <a:pt x="647028" y="318736"/>
                  </a:lnTo>
                  <a:lnTo>
                    <a:pt x="648077" y="340198"/>
                  </a:lnTo>
                  <a:lnTo>
                    <a:pt x="649126" y="362117"/>
                  </a:lnTo>
                  <a:lnTo>
                    <a:pt x="650175" y="384356"/>
                  </a:lnTo>
                  <a:lnTo>
                    <a:pt x="651225" y="406775"/>
                  </a:lnTo>
                  <a:lnTo>
                    <a:pt x="652413" y="432255"/>
                  </a:lnTo>
                  <a:lnTo>
                    <a:pt x="653601" y="457578"/>
                  </a:lnTo>
                  <a:lnTo>
                    <a:pt x="654793" y="482532"/>
                  </a:lnTo>
                  <a:lnTo>
                    <a:pt x="655388" y="494807"/>
                  </a:lnTo>
                  <a:lnTo>
                    <a:pt x="655982" y="506909"/>
                  </a:lnTo>
                  <a:lnTo>
                    <a:pt x="656576" y="518816"/>
                  </a:lnTo>
                  <a:lnTo>
                    <a:pt x="657174" y="530504"/>
                  </a:lnTo>
                  <a:lnTo>
                    <a:pt x="657768" y="541943"/>
                  </a:lnTo>
                  <a:lnTo>
                    <a:pt x="658362" y="553113"/>
                  </a:lnTo>
                  <a:lnTo>
                    <a:pt x="658956" y="563988"/>
                  </a:lnTo>
                  <a:lnTo>
                    <a:pt x="659551" y="574541"/>
                  </a:lnTo>
                  <a:lnTo>
                    <a:pt x="659851" y="579693"/>
                  </a:lnTo>
                  <a:lnTo>
                    <a:pt x="660149" y="584755"/>
                  </a:lnTo>
                  <a:lnTo>
                    <a:pt x="660446" y="589727"/>
                  </a:lnTo>
                  <a:lnTo>
                    <a:pt x="660743" y="594604"/>
                  </a:lnTo>
                  <a:lnTo>
                    <a:pt x="661040" y="599385"/>
                  </a:lnTo>
                  <a:lnTo>
                    <a:pt x="661337" y="604068"/>
                  </a:lnTo>
                  <a:lnTo>
                    <a:pt x="661634" y="608648"/>
                  </a:lnTo>
                  <a:lnTo>
                    <a:pt x="661931" y="613122"/>
                  </a:lnTo>
                  <a:lnTo>
                    <a:pt x="662228" y="617490"/>
                  </a:lnTo>
                  <a:lnTo>
                    <a:pt x="662529" y="621751"/>
                  </a:lnTo>
                  <a:lnTo>
                    <a:pt x="662826" y="625897"/>
                  </a:lnTo>
                  <a:lnTo>
                    <a:pt x="663123" y="629931"/>
                  </a:lnTo>
                  <a:lnTo>
                    <a:pt x="663420" y="633848"/>
                  </a:lnTo>
                  <a:lnTo>
                    <a:pt x="663717" y="637644"/>
                  </a:lnTo>
                  <a:lnTo>
                    <a:pt x="664015" y="641321"/>
                  </a:lnTo>
                  <a:lnTo>
                    <a:pt x="664312" y="644875"/>
                  </a:lnTo>
                  <a:lnTo>
                    <a:pt x="664609" y="648303"/>
                  </a:lnTo>
                  <a:lnTo>
                    <a:pt x="664909" y="651604"/>
                  </a:lnTo>
                  <a:lnTo>
                    <a:pt x="665207" y="654774"/>
                  </a:lnTo>
                  <a:lnTo>
                    <a:pt x="665504" y="657813"/>
                  </a:lnTo>
                  <a:lnTo>
                    <a:pt x="665801" y="660722"/>
                  </a:lnTo>
                  <a:lnTo>
                    <a:pt x="666098" y="663494"/>
                  </a:lnTo>
                  <a:lnTo>
                    <a:pt x="666395" y="666129"/>
                  </a:lnTo>
                  <a:lnTo>
                    <a:pt x="666692" y="668626"/>
                  </a:lnTo>
                  <a:lnTo>
                    <a:pt x="666989" y="670984"/>
                  </a:lnTo>
                  <a:lnTo>
                    <a:pt x="667286" y="673200"/>
                  </a:lnTo>
                  <a:lnTo>
                    <a:pt x="667587" y="675274"/>
                  </a:lnTo>
                  <a:lnTo>
                    <a:pt x="667884" y="677202"/>
                  </a:lnTo>
                  <a:lnTo>
                    <a:pt x="668181" y="678988"/>
                  </a:lnTo>
                  <a:lnTo>
                    <a:pt x="668478" y="680626"/>
                  </a:lnTo>
                  <a:lnTo>
                    <a:pt x="668775" y="682115"/>
                  </a:lnTo>
                  <a:lnTo>
                    <a:pt x="669073" y="683456"/>
                  </a:lnTo>
                  <a:lnTo>
                    <a:pt x="669370" y="684647"/>
                  </a:lnTo>
                  <a:lnTo>
                    <a:pt x="669667" y="685686"/>
                  </a:lnTo>
                  <a:lnTo>
                    <a:pt x="669964" y="686576"/>
                  </a:lnTo>
                  <a:lnTo>
                    <a:pt x="670261" y="687311"/>
                  </a:lnTo>
                  <a:lnTo>
                    <a:pt x="670411" y="687622"/>
                  </a:lnTo>
                  <a:lnTo>
                    <a:pt x="670562" y="687895"/>
                  </a:lnTo>
                  <a:lnTo>
                    <a:pt x="670708" y="688128"/>
                  </a:lnTo>
                  <a:lnTo>
                    <a:pt x="670782" y="688232"/>
                  </a:lnTo>
                  <a:lnTo>
                    <a:pt x="670859" y="688324"/>
                  </a:lnTo>
                  <a:lnTo>
                    <a:pt x="670932" y="688408"/>
                  </a:lnTo>
                  <a:lnTo>
                    <a:pt x="671006" y="688480"/>
                  </a:lnTo>
                  <a:lnTo>
                    <a:pt x="671083" y="688544"/>
                  </a:lnTo>
                  <a:lnTo>
                    <a:pt x="671156" y="688599"/>
                  </a:lnTo>
                  <a:lnTo>
                    <a:pt x="671229" y="688643"/>
                  </a:lnTo>
                  <a:lnTo>
                    <a:pt x="671303" y="688679"/>
                  </a:lnTo>
                  <a:lnTo>
                    <a:pt x="671380" y="688703"/>
                  </a:lnTo>
                  <a:lnTo>
                    <a:pt x="671453" y="688718"/>
                  </a:lnTo>
                  <a:lnTo>
                    <a:pt x="671526" y="688725"/>
                  </a:lnTo>
                  <a:lnTo>
                    <a:pt x="671603" y="688720"/>
                  </a:lnTo>
                  <a:lnTo>
                    <a:pt x="671677" y="688707"/>
                  </a:lnTo>
                  <a:lnTo>
                    <a:pt x="671750" y="688683"/>
                  </a:lnTo>
                  <a:lnTo>
                    <a:pt x="671823" y="688650"/>
                  </a:lnTo>
                  <a:lnTo>
                    <a:pt x="671901" y="688608"/>
                  </a:lnTo>
                  <a:lnTo>
                    <a:pt x="671974" y="688555"/>
                  </a:lnTo>
                  <a:lnTo>
                    <a:pt x="672047" y="688494"/>
                  </a:lnTo>
                  <a:lnTo>
                    <a:pt x="672121" y="688421"/>
                  </a:lnTo>
                  <a:lnTo>
                    <a:pt x="672198" y="688339"/>
                  </a:lnTo>
                  <a:lnTo>
                    <a:pt x="672271" y="688247"/>
                  </a:lnTo>
                  <a:lnTo>
                    <a:pt x="672344" y="688146"/>
                  </a:lnTo>
                  <a:lnTo>
                    <a:pt x="672495" y="687914"/>
                  </a:lnTo>
                  <a:lnTo>
                    <a:pt x="672642" y="687644"/>
                  </a:lnTo>
                  <a:lnTo>
                    <a:pt x="672939" y="686988"/>
                  </a:lnTo>
                  <a:lnTo>
                    <a:pt x="673239" y="686173"/>
                  </a:lnTo>
                  <a:lnTo>
                    <a:pt x="673536" y="685204"/>
                  </a:lnTo>
                  <a:lnTo>
                    <a:pt x="673834" y="684079"/>
                  </a:lnTo>
                  <a:lnTo>
                    <a:pt x="674131" y="682797"/>
                  </a:lnTo>
                  <a:lnTo>
                    <a:pt x="674428" y="681362"/>
                  </a:lnTo>
                  <a:lnTo>
                    <a:pt x="674725" y="679772"/>
                  </a:lnTo>
                  <a:lnTo>
                    <a:pt x="675022" y="678028"/>
                  </a:lnTo>
                  <a:lnTo>
                    <a:pt x="675319" y="676130"/>
                  </a:lnTo>
                  <a:lnTo>
                    <a:pt x="675620" y="674078"/>
                  </a:lnTo>
                  <a:lnTo>
                    <a:pt x="675917" y="671876"/>
                  </a:lnTo>
                  <a:lnTo>
                    <a:pt x="676214" y="669522"/>
                  </a:lnTo>
                  <a:lnTo>
                    <a:pt x="676511" y="667017"/>
                  </a:lnTo>
                  <a:lnTo>
                    <a:pt x="676808" y="664363"/>
                  </a:lnTo>
                  <a:lnTo>
                    <a:pt x="677105" y="661560"/>
                  </a:lnTo>
                  <a:lnTo>
                    <a:pt x="677402" y="658610"/>
                  </a:lnTo>
                  <a:lnTo>
                    <a:pt x="677700" y="655514"/>
                  </a:lnTo>
                  <a:lnTo>
                    <a:pt x="677997" y="652275"/>
                  </a:lnTo>
                  <a:lnTo>
                    <a:pt x="678297" y="648891"/>
                  </a:lnTo>
                  <a:lnTo>
                    <a:pt x="678594" y="645366"/>
                  </a:lnTo>
                  <a:lnTo>
                    <a:pt x="678892" y="641700"/>
                  </a:lnTo>
                  <a:lnTo>
                    <a:pt x="679189" y="637895"/>
                  </a:lnTo>
                  <a:lnTo>
                    <a:pt x="679486" y="633954"/>
                  </a:lnTo>
                  <a:lnTo>
                    <a:pt x="679783" y="629876"/>
                  </a:lnTo>
                  <a:lnTo>
                    <a:pt x="680080" y="625664"/>
                  </a:lnTo>
                  <a:lnTo>
                    <a:pt x="680377" y="621322"/>
                  </a:lnTo>
                  <a:lnTo>
                    <a:pt x="680674" y="616850"/>
                  </a:lnTo>
                  <a:lnTo>
                    <a:pt x="680971" y="612250"/>
                  </a:lnTo>
                  <a:lnTo>
                    <a:pt x="681268" y="607525"/>
                  </a:lnTo>
                  <a:lnTo>
                    <a:pt x="681569" y="602676"/>
                  </a:lnTo>
                  <a:lnTo>
                    <a:pt x="681866" y="597707"/>
                  </a:lnTo>
                  <a:lnTo>
                    <a:pt x="682163" y="592618"/>
                  </a:lnTo>
                  <a:lnTo>
                    <a:pt x="682461" y="587413"/>
                  </a:lnTo>
                  <a:lnTo>
                    <a:pt x="682758" y="582093"/>
                  </a:lnTo>
                  <a:lnTo>
                    <a:pt x="683055" y="576664"/>
                  </a:lnTo>
                  <a:lnTo>
                    <a:pt x="683352" y="571124"/>
                  </a:lnTo>
                  <a:lnTo>
                    <a:pt x="683649" y="565478"/>
                  </a:lnTo>
                  <a:lnTo>
                    <a:pt x="683950" y="559729"/>
                  </a:lnTo>
                  <a:lnTo>
                    <a:pt x="684247" y="553879"/>
                  </a:lnTo>
                  <a:lnTo>
                    <a:pt x="684544" y="547932"/>
                  </a:lnTo>
                  <a:lnTo>
                    <a:pt x="684841" y="541888"/>
                  </a:lnTo>
                  <a:lnTo>
                    <a:pt x="685138" y="535753"/>
                  </a:lnTo>
                  <a:lnTo>
                    <a:pt x="685732" y="523216"/>
                  </a:lnTo>
                  <a:lnTo>
                    <a:pt x="686326" y="510348"/>
                  </a:lnTo>
                  <a:lnTo>
                    <a:pt x="686924" y="497170"/>
                  </a:lnTo>
                  <a:lnTo>
                    <a:pt x="687519" y="483712"/>
                  </a:lnTo>
                  <a:lnTo>
                    <a:pt x="688113" y="469999"/>
                  </a:lnTo>
                  <a:lnTo>
                    <a:pt x="688707" y="456057"/>
                  </a:lnTo>
                  <a:lnTo>
                    <a:pt x="689301" y="441917"/>
                  </a:lnTo>
                  <a:lnTo>
                    <a:pt x="690376" y="416043"/>
                  </a:lnTo>
                  <a:lnTo>
                    <a:pt x="691447" y="389779"/>
                  </a:lnTo>
                  <a:lnTo>
                    <a:pt x="693589" y="336778"/>
                  </a:lnTo>
                  <a:lnTo>
                    <a:pt x="694660" y="310389"/>
                  </a:lnTo>
                  <a:lnTo>
                    <a:pt x="695731" y="284310"/>
                  </a:lnTo>
                  <a:lnTo>
                    <a:pt x="696267" y="271440"/>
                  </a:lnTo>
                  <a:lnTo>
                    <a:pt x="696802" y="258716"/>
                  </a:lnTo>
                  <a:lnTo>
                    <a:pt x="697338" y="246154"/>
                  </a:lnTo>
                  <a:lnTo>
                    <a:pt x="697873" y="233778"/>
                  </a:lnTo>
                  <a:lnTo>
                    <a:pt x="698409" y="221610"/>
                  </a:lnTo>
                  <a:lnTo>
                    <a:pt x="698944" y="209669"/>
                  </a:lnTo>
                  <a:lnTo>
                    <a:pt x="699480" y="197975"/>
                  </a:lnTo>
                  <a:lnTo>
                    <a:pt x="700015" y="186552"/>
                  </a:lnTo>
                  <a:lnTo>
                    <a:pt x="700551" y="175415"/>
                  </a:lnTo>
                  <a:lnTo>
                    <a:pt x="700818" y="169961"/>
                  </a:lnTo>
                  <a:lnTo>
                    <a:pt x="701086" y="164586"/>
                  </a:lnTo>
                  <a:lnTo>
                    <a:pt x="701354" y="159293"/>
                  </a:lnTo>
                  <a:lnTo>
                    <a:pt x="701622" y="154084"/>
                  </a:lnTo>
                  <a:lnTo>
                    <a:pt x="701889" y="148960"/>
                  </a:lnTo>
                  <a:lnTo>
                    <a:pt x="702157" y="143925"/>
                  </a:lnTo>
                  <a:lnTo>
                    <a:pt x="702425" y="138981"/>
                  </a:lnTo>
                  <a:lnTo>
                    <a:pt x="702693" y="134129"/>
                  </a:lnTo>
                  <a:lnTo>
                    <a:pt x="702961" y="129373"/>
                  </a:lnTo>
                  <a:lnTo>
                    <a:pt x="703228" y="124713"/>
                  </a:lnTo>
                  <a:lnTo>
                    <a:pt x="703496" y="120153"/>
                  </a:lnTo>
                  <a:lnTo>
                    <a:pt x="703764" y="115693"/>
                  </a:lnTo>
                  <a:lnTo>
                    <a:pt x="704032" y="111337"/>
                  </a:lnTo>
                  <a:lnTo>
                    <a:pt x="704299" y="107086"/>
                  </a:lnTo>
                  <a:lnTo>
                    <a:pt x="704567" y="102942"/>
                  </a:lnTo>
                  <a:lnTo>
                    <a:pt x="704835" y="98906"/>
                  </a:lnTo>
                  <a:lnTo>
                    <a:pt x="705103" y="94981"/>
                  </a:lnTo>
                  <a:lnTo>
                    <a:pt x="705370" y="91169"/>
                  </a:lnTo>
                  <a:lnTo>
                    <a:pt x="705638" y="87471"/>
                  </a:lnTo>
                  <a:lnTo>
                    <a:pt x="705906" y="83889"/>
                  </a:lnTo>
                  <a:lnTo>
                    <a:pt x="706174" y="80424"/>
                  </a:lnTo>
                  <a:lnTo>
                    <a:pt x="706441" y="77078"/>
                  </a:lnTo>
                  <a:lnTo>
                    <a:pt x="706709" y="73853"/>
                  </a:lnTo>
                  <a:lnTo>
                    <a:pt x="706977" y="70750"/>
                  </a:lnTo>
                  <a:lnTo>
                    <a:pt x="707245" y="67771"/>
                  </a:lnTo>
                  <a:lnTo>
                    <a:pt x="707512" y="64917"/>
                  </a:lnTo>
                  <a:lnTo>
                    <a:pt x="707780" y="62189"/>
                  </a:lnTo>
                  <a:lnTo>
                    <a:pt x="708048" y="59589"/>
                  </a:lnTo>
                  <a:lnTo>
                    <a:pt x="708316" y="57117"/>
                  </a:lnTo>
                  <a:lnTo>
                    <a:pt x="708583" y="54776"/>
                  </a:lnTo>
                  <a:lnTo>
                    <a:pt x="708851" y="52566"/>
                  </a:lnTo>
                  <a:lnTo>
                    <a:pt x="709119" y="50488"/>
                  </a:lnTo>
                  <a:lnTo>
                    <a:pt x="709387" y="48544"/>
                  </a:lnTo>
                  <a:lnTo>
                    <a:pt x="709655" y="46734"/>
                  </a:lnTo>
                  <a:lnTo>
                    <a:pt x="709922" y="45059"/>
                  </a:lnTo>
                  <a:lnTo>
                    <a:pt x="710190" y="43521"/>
                  </a:lnTo>
                  <a:lnTo>
                    <a:pt x="710458" y="42119"/>
                  </a:lnTo>
                  <a:lnTo>
                    <a:pt x="710726" y="40855"/>
                  </a:lnTo>
                  <a:lnTo>
                    <a:pt x="710993" y="39729"/>
                  </a:lnTo>
                  <a:lnTo>
                    <a:pt x="711261" y="38743"/>
                  </a:lnTo>
                  <a:lnTo>
                    <a:pt x="711529" y="37896"/>
                  </a:lnTo>
                  <a:lnTo>
                    <a:pt x="711797" y="37189"/>
                  </a:lnTo>
                  <a:lnTo>
                    <a:pt x="712064" y="36623"/>
                  </a:lnTo>
                  <a:lnTo>
                    <a:pt x="712200" y="36393"/>
                  </a:lnTo>
                  <a:lnTo>
                    <a:pt x="712332" y="36198"/>
                  </a:lnTo>
                  <a:lnTo>
                    <a:pt x="712402" y="36114"/>
                  </a:lnTo>
                  <a:lnTo>
                    <a:pt x="712468" y="36039"/>
                  </a:lnTo>
                  <a:lnTo>
                    <a:pt x="712534" y="35972"/>
                  </a:lnTo>
                  <a:lnTo>
                    <a:pt x="712600" y="35914"/>
                  </a:lnTo>
                  <a:lnTo>
                    <a:pt x="712669" y="35866"/>
                  </a:lnTo>
                  <a:lnTo>
                    <a:pt x="712736" y="35826"/>
                  </a:lnTo>
                  <a:lnTo>
                    <a:pt x="712802" y="35795"/>
                  </a:lnTo>
                  <a:lnTo>
                    <a:pt x="712868" y="35773"/>
                  </a:lnTo>
                  <a:lnTo>
                    <a:pt x="712937" y="35759"/>
                  </a:lnTo>
                  <a:lnTo>
                    <a:pt x="713003" y="35755"/>
                  </a:lnTo>
                  <a:lnTo>
                    <a:pt x="713069" y="35759"/>
                  </a:lnTo>
                  <a:lnTo>
                    <a:pt x="713135" y="35773"/>
                  </a:lnTo>
                  <a:lnTo>
                    <a:pt x="713205" y="35795"/>
                  </a:lnTo>
                  <a:lnTo>
                    <a:pt x="713271" y="35826"/>
                  </a:lnTo>
                  <a:lnTo>
                    <a:pt x="713337" y="35866"/>
                  </a:lnTo>
                  <a:lnTo>
                    <a:pt x="713403" y="35915"/>
                  </a:lnTo>
                  <a:lnTo>
                    <a:pt x="713473" y="35973"/>
                  </a:lnTo>
                  <a:lnTo>
                    <a:pt x="713539" y="36039"/>
                  </a:lnTo>
                  <a:lnTo>
                    <a:pt x="713605" y="36115"/>
                  </a:lnTo>
                  <a:lnTo>
                    <a:pt x="713671" y="36199"/>
                  </a:lnTo>
                  <a:lnTo>
                    <a:pt x="713807" y="36395"/>
                  </a:lnTo>
                  <a:lnTo>
                    <a:pt x="713939" y="36626"/>
                  </a:lnTo>
                  <a:lnTo>
                    <a:pt x="714206" y="37195"/>
                  </a:lnTo>
                  <a:lnTo>
                    <a:pt x="714474" y="37906"/>
                  </a:lnTo>
                  <a:lnTo>
                    <a:pt x="714742" y="38760"/>
                  </a:lnTo>
                  <a:lnTo>
                    <a:pt x="715010" y="39755"/>
                  </a:lnTo>
                  <a:lnTo>
                    <a:pt x="715277" y="40892"/>
                  </a:lnTo>
                  <a:lnTo>
                    <a:pt x="715545" y="42171"/>
                  </a:lnTo>
                  <a:lnTo>
                    <a:pt x="715813" y="43590"/>
                  </a:lnTo>
                  <a:lnTo>
                    <a:pt x="716081" y="45150"/>
                  </a:lnTo>
                  <a:lnTo>
                    <a:pt x="716352" y="46850"/>
                  </a:lnTo>
                  <a:lnTo>
                    <a:pt x="716620" y="48690"/>
                  </a:lnTo>
                  <a:lnTo>
                    <a:pt x="716888" y="50669"/>
                  </a:lnTo>
                  <a:lnTo>
                    <a:pt x="717155" y="52787"/>
                  </a:lnTo>
                  <a:lnTo>
                    <a:pt x="717423" y="55042"/>
                  </a:lnTo>
                  <a:lnTo>
                    <a:pt x="717691" y="57434"/>
                  </a:lnTo>
                  <a:lnTo>
                    <a:pt x="717959" y="59962"/>
                  </a:lnTo>
                  <a:lnTo>
                    <a:pt x="718226" y="62625"/>
                  </a:lnTo>
                  <a:lnTo>
                    <a:pt x="718494" y="65422"/>
                  </a:lnTo>
                  <a:lnTo>
                    <a:pt x="718762" y="68353"/>
                  </a:lnTo>
                  <a:lnTo>
                    <a:pt x="719030" y="71416"/>
                  </a:lnTo>
                  <a:lnTo>
                    <a:pt x="719297" y="74610"/>
                  </a:lnTo>
                  <a:lnTo>
                    <a:pt x="719565" y="77933"/>
                  </a:lnTo>
                  <a:lnTo>
                    <a:pt x="719833" y="81386"/>
                  </a:lnTo>
                  <a:lnTo>
                    <a:pt x="720101" y="84966"/>
                  </a:lnTo>
                  <a:lnTo>
                    <a:pt x="720368" y="88672"/>
                  </a:lnTo>
                  <a:lnTo>
                    <a:pt x="720636" y="92502"/>
                  </a:lnTo>
                  <a:lnTo>
                    <a:pt x="720904" y="96456"/>
                  </a:lnTo>
                  <a:lnTo>
                    <a:pt x="721172" y="100531"/>
                  </a:lnTo>
                  <a:lnTo>
                    <a:pt x="721439" y="104727"/>
                  </a:lnTo>
                  <a:lnTo>
                    <a:pt x="721707" y="109041"/>
                  </a:lnTo>
                  <a:lnTo>
                    <a:pt x="721975" y="113473"/>
                  </a:lnTo>
                  <a:lnTo>
                    <a:pt x="722243" y="118019"/>
                  </a:lnTo>
                  <a:lnTo>
                    <a:pt x="722510" y="122679"/>
                  </a:lnTo>
                  <a:lnTo>
                    <a:pt x="722778" y="127450"/>
                  </a:lnTo>
                  <a:lnTo>
                    <a:pt x="723046" y="132331"/>
                  </a:lnTo>
                  <a:lnTo>
                    <a:pt x="723314" y="137321"/>
                  </a:lnTo>
                  <a:lnTo>
                    <a:pt x="723582" y="142416"/>
                  </a:lnTo>
                  <a:lnTo>
                    <a:pt x="723860" y="147855"/>
                  </a:lnTo>
                  <a:lnTo>
                    <a:pt x="724139" y="153405"/>
                  </a:lnTo>
                  <a:lnTo>
                    <a:pt x="724422" y="159064"/>
                  </a:lnTo>
                  <a:lnTo>
                    <a:pt x="724700" y="164831"/>
                  </a:lnTo>
                  <a:lnTo>
                    <a:pt x="724979" y="170701"/>
                  </a:lnTo>
                  <a:lnTo>
                    <a:pt x="725261" y="176672"/>
                  </a:lnTo>
                  <a:lnTo>
                    <a:pt x="725540" y="182743"/>
                  </a:lnTo>
                  <a:lnTo>
                    <a:pt x="725823" y="188908"/>
                  </a:lnTo>
                  <a:lnTo>
                    <a:pt x="726101" y="195168"/>
                  </a:lnTo>
                  <a:lnTo>
                    <a:pt x="726380" y="201520"/>
                  </a:lnTo>
                  <a:lnTo>
                    <a:pt x="726659" y="207959"/>
                  </a:lnTo>
                  <a:lnTo>
                    <a:pt x="726941" y="214483"/>
                  </a:lnTo>
                  <a:lnTo>
                    <a:pt x="727503" y="227775"/>
                  </a:lnTo>
                  <a:lnTo>
                    <a:pt x="728060" y="241376"/>
                  </a:lnTo>
                  <a:lnTo>
                    <a:pt x="728621" y="255257"/>
                  </a:lnTo>
                  <a:lnTo>
                    <a:pt x="729182" y="269395"/>
                  </a:lnTo>
                  <a:lnTo>
                    <a:pt x="729740" y="283766"/>
                  </a:lnTo>
                  <a:lnTo>
                    <a:pt x="730301" y="298345"/>
                  </a:lnTo>
                  <a:lnTo>
                    <a:pt x="730862" y="313104"/>
                  </a:lnTo>
                  <a:lnTo>
                    <a:pt x="731420" y="328019"/>
                  </a:lnTo>
                  <a:lnTo>
                    <a:pt x="732542" y="358204"/>
                  </a:lnTo>
                  <a:lnTo>
                    <a:pt x="734783" y="419238"/>
                  </a:lnTo>
                  <a:lnTo>
                    <a:pt x="735902" y="449645"/>
                  </a:lnTo>
                  <a:lnTo>
                    <a:pt x="737021" y="479687"/>
                  </a:lnTo>
                  <a:lnTo>
                    <a:pt x="737582" y="494501"/>
                  </a:lnTo>
                  <a:lnTo>
                    <a:pt x="738143" y="509142"/>
                  </a:lnTo>
                  <a:lnTo>
                    <a:pt x="738701" y="523581"/>
                  </a:lnTo>
                  <a:lnTo>
                    <a:pt x="739262" y="537794"/>
                  </a:lnTo>
                  <a:lnTo>
                    <a:pt x="739823" y="551752"/>
                  </a:lnTo>
                  <a:lnTo>
                    <a:pt x="740381" y="565432"/>
                  </a:lnTo>
                  <a:lnTo>
                    <a:pt x="740942" y="578808"/>
                  </a:lnTo>
                  <a:lnTo>
                    <a:pt x="741221" y="585374"/>
                  </a:lnTo>
                  <a:lnTo>
                    <a:pt x="741503" y="591856"/>
                  </a:lnTo>
                  <a:lnTo>
                    <a:pt x="741782" y="598248"/>
                  </a:lnTo>
                  <a:lnTo>
                    <a:pt x="742061" y="604550"/>
                  </a:lnTo>
                  <a:lnTo>
                    <a:pt x="742343" y="610757"/>
                  </a:lnTo>
                  <a:lnTo>
                    <a:pt x="742622" y="616865"/>
                  </a:lnTo>
                  <a:lnTo>
                    <a:pt x="742901" y="622876"/>
                  </a:lnTo>
                  <a:lnTo>
                    <a:pt x="743183" y="628784"/>
                  </a:lnTo>
                  <a:lnTo>
                    <a:pt x="743462" y="634583"/>
                  </a:lnTo>
                  <a:lnTo>
                    <a:pt x="743744" y="640277"/>
                  </a:lnTo>
                  <a:lnTo>
                    <a:pt x="744023" y="645859"/>
                  </a:lnTo>
                  <a:lnTo>
                    <a:pt x="744302" y="651328"/>
                  </a:lnTo>
                  <a:lnTo>
                    <a:pt x="744584" y="656681"/>
                  </a:lnTo>
                  <a:lnTo>
                    <a:pt x="744863" y="661915"/>
                  </a:lnTo>
                  <a:lnTo>
                    <a:pt x="745142" y="667030"/>
                  </a:lnTo>
                  <a:lnTo>
                    <a:pt x="745424" y="672019"/>
                  </a:lnTo>
                  <a:lnTo>
                    <a:pt x="745703" y="676883"/>
                  </a:lnTo>
                  <a:lnTo>
                    <a:pt x="745982" y="681617"/>
                  </a:lnTo>
                  <a:lnTo>
                    <a:pt x="746264" y="686224"/>
                  </a:lnTo>
                  <a:lnTo>
                    <a:pt x="746543" y="690695"/>
                  </a:lnTo>
                  <a:lnTo>
                    <a:pt x="746822" y="695033"/>
                  </a:lnTo>
                  <a:lnTo>
                    <a:pt x="747104" y="699234"/>
                  </a:lnTo>
                  <a:lnTo>
                    <a:pt x="747383" y="703297"/>
                  </a:lnTo>
                  <a:lnTo>
                    <a:pt x="747661" y="707218"/>
                  </a:lnTo>
                  <a:lnTo>
                    <a:pt x="747944" y="710999"/>
                  </a:lnTo>
                  <a:lnTo>
                    <a:pt x="748223" y="714632"/>
                  </a:lnTo>
                  <a:lnTo>
                    <a:pt x="748501" y="718122"/>
                  </a:lnTo>
                  <a:lnTo>
                    <a:pt x="748784" y="721462"/>
                  </a:lnTo>
                  <a:lnTo>
                    <a:pt x="749063" y="724652"/>
                  </a:lnTo>
                  <a:lnTo>
                    <a:pt x="749341" y="727693"/>
                  </a:lnTo>
                  <a:lnTo>
                    <a:pt x="749624" y="730580"/>
                  </a:lnTo>
                  <a:lnTo>
                    <a:pt x="749903" y="733312"/>
                  </a:lnTo>
                  <a:lnTo>
                    <a:pt x="750185" y="735891"/>
                  </a:lnTo>
                  <a:lnTo>
                    <a:pt x="750464" y="738313"/>
                  </a:lnTo>
                  <a:lnTo>
                    <a:pt x="750743" y="740576"/>
                  </a:lnTo>
                  <a:lnTo>
                    <a:pt x="751021" y="742681"/>
                  </a:lnTo>
                  <a:lnTo>
                    <a:pt x="751304" y="744625"/>
                  </a:lnTo>
                  <a:lnTo>
                    <a:pt x="751582" y="746411"/>
                  </a:lnTo>
                  <a:lnTo>
                    <a:pt x="751865" y="748032"/>
                  </a:lnTo>
                  <a:lnTo>
                    <a:pt x="752144" y="749492"/>
                  </a:lnTo>
                  <a:lnTo>
                    <a:pt x="752422" y="750786"/>
                  </a:lnTo>
                  <a:lnTo>
                    <a:pt x="752705" y="751918"/>
                  </a:lnTo>
                  <a:lnTo>
                    <a:pt x="752984" y="752885"/>
                  </a:lnTo>
                  <a:lnTo>
                    <a:pt x="753262" y="753686"/>
                  </a:lnTo>
                  <a:lnTo>
                    <a:pt x="753545" y="754322"/>
                  </a:lnTo>
                  <a:lnTo>
                    <a:pt x="753684" y="754578"/>
                  </a:lnTo>
                  <a:lnTo>
                    <a:pt x="753824" y="754791"/>
                  </a:lnTo>
                  <a:lnTo>
                    <a:pt x="753893" y="754882"/>
                  </a:lnTo>
                  <a:lnTo>
                    <a:pt x="753963" y="754963"/>
                  </a:lnTo>
                  <a:lnTo>
                    <a:pt x="754033" y="755034"/>
                  </a:lnTo>
                  <a:lnTo>
                    <a:pt x="754102" y="755093"/>
                  </a:lnTo>
                  <a:lnTo>
                    <a:pt x="754172" y="755142"/>
                  </a:lnTo>
                  <a:lnTo>
                    <a:pt x="754245" y="755181"/>
                  </a:lnTo>
                  <a:lnTo>
                    <a:pt x="754315" y="755210"/>
                  </a:lnTo>
                  <a:lnTo>
                    <a:pt x="754385" y="755227"/>
                  </a:lnTo>
                  <a:lnTo>
                    <a:pt x="754454" y="755236"/>
                  </a:lnTo>
                  <a:lnTo>
                    <a:pt x="754524" y="755234"/>
                  </a:lnTo>
                  <a:lnTo>
                    <a:pt x="754594" y="755221"/>
                  </a:lnTo>
                  <a:lnTo>
                    <a:pt x="754664" y="755197"/>
                  </a:lnTo>
                  <a:lnTo>
                    <a:pt x="754733" y="755164"/>
                  </a:lnTo>
                  <a:lnTo>
                    <a:pt x="754803" y="755119"/>
                  </a:lnTo>
                  <a:lnTo>
                    <a:pt x="754873" y="755064"/>
                  </a:lnTo>
                  <a:lnTo>
                    <a:pt x="754942" y="754998"/>
                  </a:lnTo>
                  <a:lnTo>
                    <a:pt x="755012" y="754924"/>
                  </a:lnTo>
                  <a:lnTo>
                    <a:pt x="755085" y="754835"/>
                  </a:lnTo>
                  <a:lnTo>
                    <a:pt x="755155" y="754739"/>
                  </a:lnTo>
                  <a:lnTo>
                    <a:pt x="755225" y="754633"/>
                  </a:lnTo>
                  <a:lnTo>
                    <a:pt x="755364" y="754386"/>
                  </a:lnTo>
                  <a:lnTo>
                    <a:pt x="755503" y="754100"/>
                  </a:lnTo>
                  <a:lnTo>
                    <a:pt x="755782" y="753400"/>
                  </a:lnTo>
                  <a:lnTo>
                    <a:pt x="756065" y="752532"/>
                  </a:lnTo>
                  <a:lnTo>
                    <a:pt x="756343" y="751500"/>
                  </a:lnTo>
                  <a:lnTo>
                    <a:pt x="756622" y="750302"/>
                  </a:lnTo>
                  <a:lnTo>
                    <a:pt x="756905" y="748937"/>
                  </a:lnTo>
                  <a:lnTo>
                    <a:pt x="757183" y="747406"/>
                  </a:lnTo>
                  <a:lnTo>
                    <a:pt x="757462" y="745711"/>
                  </a:lnTo>
                  <a:lnTo>
                    <a:pt x="757745" y="743853"/>
                  </a:lnTo>
                  <a:lnTo>
                    <a:pt x="758023" y="741831"/>
                  </a:lnTo>
                  <a:lnTo>
                    <a:pt x="758306" y="739649"/>
                  </a:lnTo>
                  <a:lnTo>
                    <a:pt x="758585" y="737302"/>
                  </a:lnTo>
                  <a:lnTo>
                    <a:pt x="758863" y="734796"/>
                  </a:lnTo>
                  <a:lnTo>
                    <a:pt x="759146" y="732132"/>
                  </a:lnTo>
                  <a:lnTo>
                    <a:pt x="759425" y="729309"/>
                  </a:lnTo>
                  <a:lnTo>
                    <a:pt x="759710" y="726271"/>
                  </a:lnTo>
                  <a:lnTo>
                    <a:pt x="759993" y="723072"/>
                  </a:lnTo>
                  <a:lnTo>
                    <a:pt x="760279" y="719711"/>
                  </a:lnTo>
                  <a:lnTo>
                    <a:pt x="760565" y="716193"/>
                  </a:lnTo>
                  <a:lnTo>
                    <a:pt x="760851" y="712516"/>
                  </a:lnTo>
                  <a:lnTo>
                    <a:pt x="761137" y="708685"/>
                  </a:lnTo>
                  <a:lnTo>
                    <a:pt x="761420" y="704699"/>
                  </a:lnTo>
                  <a:lnTo>
                    <a:pt x="761706" y="700562"/>
                  </a:lnTo>
                  <a:lnTo>
                    <a:pt x="761992" y="696273"/>
                  </a:lnTo>
                  <a:lnTo>
                    <a:pt x="762278" y="691836"/>
                  </a:lnTo>
                  <a:lnTo>
                    <a:pt x="762561" y="687254"/>
                  </a:lnTo>
                  <a:lnTo>
                    <a:pt x="762847" y="682527"/>
                  </a:lnTo>
                  <a:lnTo>
                    <a:pt x="763133" y="677658"/>
                  </a:lnTo>
                  <a:lnTo>
                    <a:pt x="763419" y="672649"/>
                  </a:lnTo>
                  <a:lnTo>
                    <a:pt x="763701" y="667501"/>
                  </a:lnTo>
                  <a:lnTo>
                    <a:pt x="763987" y="662219"/>
                  </a:lnTo>
                  <a:lnTo>
                    <a:pt x="764273" y="656804"/>
                  </a:lnTo>
                  <a:lnTo>
                    <a:pt x="764560" y="651258"/>
                  </a:lnTo>
                  <a:lnTo>
                    <a:pt x="764846" y="645586"/>
                  </a:lnTo>
                  <a:lnTo>
                    <a:pt x="765128" y="639786"/>
                  </a:lnTo>
                  <a:lnTo>
                    <a:pt x="765414" y="633866"/>
                  </a:lnTo>
                  <a:lnTo>
                    <a:pt x="765700" y="627824"/>
                  </a:lnTo>
                  <a:lnTo>
                    <a:pt x="765986" y="621665"/>
                  </a:lnTo>
                  <a:lnTo>
                    <a:pt x="766269" y="615394"/>
                  </a:lnTo>
                  <a:lnTo>
                    <a:pt x="766555" y="609009"/>
                  </a:lnTo>
                  <a:lnTo>
                    <a:pt x="766841" y="602518"/>
                  </a:lnTo>
                  <a:lnTo>
                    <a:pt x="767127" y="595919"/>
                  </a:lnTo>
                  <a:lnTo>
                    <a:pt x="767413" y="589219"/>
                  </a:lnTo>
                  <a:lnTo>
                    <a:pt x="767696" y="582419"/>
                  </a:lnTo>
                  <a:lnTo>
                    <a:pt x="767982" y="575523"/>
                  </a:lnTo>
                  <a:lnTo>
                    <a:pt x="768268" y="568534"/>
                  </a:lnTo>
                  <a:lnTo>
                    <a:pt x="768554" y="561455"/>
                  </a:lnTo>
                  <a:lnTo>
                    <a:pt x="768836" y="554291"/>
                  </a:lnTo>
                  <a:lnTo>
                    <a:pt x="769122" y="547042"/>
                  </a:lnTo>
                  <a:lnTo>
                    <a:pt x="769695" y="532312"/>
                  </a:lnTo>
                  <a:lnTo>
                    <a:pt x="770263" y="517286"/>
                  </a:lnTo>
                  <a:lnTo>
                    <a:pt x="770835" y="502001"/>
                  </a:lnTo>
                  <a:lnTo>
                    <a:pt x="771404" y="486478"/>
                  </a:lnTo>
                  <a:lnTo>
                    <a:pt x="771976" y="470748"/>
                  </a:lnTo>
                  <a:lnTo>
                    <a:pt x="772545" y="454844"/>
                  </a:lnTo>
                  <a:lnTo>
                    <a:pt x="773117" y="438790"/>
                  </a:lnTo>
                  <a:lnTo>
                    <a:pt x="774257" y="406366"/>
                  </a:lnTo>
                  <a:lnTo>
                    <a:pt x="775398" y="373714"/>
                  </a:lnTo>
                  <a:lnTo>
                    <a:pt x="776539" y="341083"/>
                  </a:lnTo>
                  <a:lnTo>
                    <a:pt x="777680" y="308718"/>
                  </a:lnTo>
                  <a:lnTo>
                    <a:pt x="778252" y="292710"/>
                  </a:lnTo>
                  <a:lnTo>
                    <a:pt x="778820" y="276861"/>
                  </a:lnTo>
                  <a:lnTo>
                    <a:pt x="779393" y="261197"/>
                  </a:lnTo>
                  <a:lnTo>
                    <a:pt x="779965" y="245751"/>
                  </a:lnTo>
                  <a:lnTo>
                    <a:pt x="780533" y="230552"/>
                  </a:lnTo>
                  <a:lnTo>
                    <a:pt x="781106" y="215625"/>
                  </a:lnTo>
                  <a:lnTo>
                    <a:pt x="781674" y="201003"/>
                  </a:lnTo>
                  <a:lnTo>
                    <a:pt x="781960" y="193814"/>
                  </a:lnTo>
                  <a:lnTo>
                    <a:pt x="782246" y="186711"/>
                  </a:lnTo>
                  <a:lnTo>
                    <a:pt x="782532" y="179696"/>
                  </a:lnTo>
                  <a:lnTo>
                    <a:pt x="782815" y="172773"/>
                  </a:lnTo>
                  <a:lnTo>
                    <a:pt x="783101" y="165949"/>
                  </a:lnTo>
                  <a:lnTo>
                    <a:pt x="783387" y="159223"/>
                  </a:lnTo>
                  <a:lnTo>
                    <a:pt x="783673" y="152597"/>
                  </a:lnTo>
                  <a:lnTo>
                    <a:pt x="783956" y="146079"/>
                  </a:lnTo>
                  <a:lnTo>
                    <a:pt x="784242" y="139668"/>
                  </a:lnTo>
                  <a:lnTo>
                    <a:pt x="784528" y="133369"/>
                  </a:lnTo>
                  <a:lnTo>
                    <a:pt x="784814" y="127185"/>
                  </a:lnTo>
                  <a:lnTo>
                    <a:pt x="785100" y="121118"/>
                  </a:lnTo>
                  <a:lnTo>
                    <a:pt x="785382" y="115172"/>
                  </a:lnTo>
                  <a:lnTo>
                    <a:pt x="785668" y="109348"/>
                  </a:lnTo>
                  <a:lnTo>
                    <a:pt x="785955" y="103651"/>
                  </a:lnTo>
                  <a:lnTo>
                    <a:pt x="786241" y="98082"/>
                  </a:lnTo>
                  <a:lnTo>
                    <a:pt x="786523" y="92644"/>
                  </a:lnTo>
                  <a:lnTo>
                    <a:pt x="786809" y="87340"/>
                  </a:lnTo>
                  <a:lnTo>
                    <a:pt x="787095" y="82172"/>
                  </a:lnTo>
                  <a:lnTo>
                    <a:pt x="787381" y="77143"/>
                  </a:lnTo>
                  <a:lnTo>
                    <a:pt x="787667" y="72255"/>
                  </a:lnTo>
                  <a:lnTo>
                    <a:pt x="787950" y="67511"/>
                  </a:lnTo>
                  <a:lnTo>
                    <a:pt x="788236" y="62912"/>
                  </a:lnTo>
                  <a:lnTo>
                    <a:pt x="788522" y="58461"/>
                  </a:lnTo>
                  <a:lnTo>
                    <a:pt x="788808" y="54160"/>
                  </a:lnTo>
                  <a:lnTo>
                    <a:pt x="789091" y="50011"/>
                  </a:lnTo>
                  <a:lnTo>
                    <a:pt x="789377" y="46016"/>
                  </a:lnTo>
                  <a:lnTo>
                    <a:pt x="789663" y="42177"/>
                  </a:lnTo>
                  <a:lnTo>
                    <a:pt x="789949" y="38495"/>
                  </a:lnTo>
                  <a:lnTo>
                    <a:pt x="790231" y="34973"/>
                  </a:lnTo>
                  <a:lnTo>
                    <a:pt x="790517" y="31612"/>
                  </a:lnTo>
                  <a:lnTo>
                    <a:pt x="790804" y="28414"/>
                  </a:lnTo>
                  <a:lnTo>
                    <a:pt x="791090" y="25379"/>
                  </a:lnTo>
                  <a:lnTo>
                    <a:pt x="791376" y="22511"/>
                  </a:lnTo>
                  <a:lnTo>
                    <a:pt x="791658" y="19809"/>
                  </a:lnTo>
                  <a:lnTo>
                    <a:pt x="791944" y="17276"/>
                  </a:lnTo>
                  <a:lnTo>
                    <a:pt x="792230" y="14912"/>
                  </a:lnTo>
                  <a:lnTo>
                    <a:pt x="792373" y="13794"/>
                  </a:lnTo>
                  <a:lnTo>
                    <a:pt x="792516" y="12719"/>
                  </a:lnTo>
                  <a:lnTo>
                    <a:pt x="792659" y="11686"/>
                  </a:lnTo>
                  <a:lnTo>
                    <a:pt x="792802" y="10697"/>
                  </a:lnTo>
                  <a:lnTo>
                    <a:pt x="792942" y="9751"/>
                  </a:lnTo>
                  <a:lnTo>
                    <a:pt x="793085" y="8848"/>
                  </a:lnTo>
                  <a:lnTo>
                    <a:pt x="793228" y="7988"/>
                  </a:lnTo>
                  <a:lnTo>
                    <a:pt x="793371" y="7172"/>
                  </a:lnTo>
                  <a:lnTo>
                    <a:pt x="793514" y="6399"/>
                  </a:lnTo>
                  <a:lnTo>
                    <a:pt x="793657" y="5671"/>
                  </a:lnTo>
                  <a:lnTo>
                    <a:pt x="793800" y="4985"/>
                  </a:lnTo>
                  <a:lnTo>
                    <a:pt x="793943" y="4344"/>
                  </a:lnTo>
                  <a:lnTo>
                    <a:pt x="794086" y="3747"/>
                  </a:lnTo>
                  <a:lnTo>
                    <a:pt x="794226" y="3193"/>
                  </a:lnTo>
                  <a:lnTo>
                    <a:pt x="794369" y="2684"/>
                  </a:lnTo>
                  <a:lnTo>
                    <a:pt x="794512" y="2219"/>
                  </a:lnTo>
                  <a:lnTo>
                    <a:pt x="794655" y="1797"/>
                  </a:lnTo>
                  <a:lnTo>
                    <a:pt x="794798" y="1420"/>
                  </a:lnTo>
                  <a:lnTo>
                    <a:pt x="794941" y="1087"/>
                  </a:lnTo>
                  <a:lnTo>
                    <a:pt x="795084" y="799"/>
                  </a:lnTo>
                  <a:lnTo>
                    <a:pt x="795227" y="555"/>
                  </a:lnTo>
                  <a:lnTo>
                    <a:pt x="795297" y="450"/>
                  </a:lnTo>
                  <a:lnTo>
                    <a:pt x="795370" y="355"/>
                  </a:lnTo>
                  <a:lnTo>
                    <a:pt x="795440" y="272"/>
                  </a:lnTo>
                  <a:lnTo>
                    <a:pt x="795509" y="200"/>
                  </a:lnTo>
                  <a:lnTo>
                    <a:pt x="795583" y="139"/>
                  </a:lnTo>
                  <a:lnTo>
                    <a:pt x="795652" y="89"/>
                  </a:lnTo>
                  <a:lnTo>
                    <a:pt x="795726" y="50"/>
                  </a:lnTo>
                  <a:lnTo>
                    <a:pt x="795796" y="22"/>
                  </a:lnTo>
                  <a:lnTo>
                    <a:pt x="795869" y="6"/>
                  </a:lnTo>
                  <a:lnTo>
                    <a:pt x="795939" y="0"/>
                  </a:lnTo>
                  <a:lnTo>
                    <a:pt x="796008" y="6"/>
                  </a:lnTo>
                  <a:lnTo>
                    <a:pt x="796082" y="22"/>
                  </a:lnTo>
                  <a:lnTo>
                    <a:pt x="796151" y="49"/>
                  </a:lnTo>
                  <a:lnTo>
                    <a:pt x="796221" y="87"/>
                  </a:lnTo>
                  <a:lnTo>
                    <a:pt x="796291" y="136"/>
                  </a:lnTo>
                  <a:lnTo>
                    <a:pt x="796364" y="196"/>
                  </a:lnTo>
                  <a:lnTo>
                    <a:pt x="796434" y="267"/>
                  </a:lnTo>
                  <a:lnTo>
                    <a:pt x="796503" y="349"/>
                  </a:lnTo>
                  <a:lnTo>
                    <a:pt x="796573" y="442"/>
                  </a:lnTo>
                  <a:lnTo>
                    <a:pt x="796646" y="545"/>
                  </a:lnTo>
                  <a:lnTo>
                    <a:pt x="796786" y="785"/>
                  </a:lnTo>
                  <a:lnTo>
                    <a:pt x="796929" y="1068"/>
                  </a:lnTo>
                  <a:lnTo>
                    <a:pt x="797068" y="1395"/>
                  </a:lnTo>
                  <a:lnTo>
                    <a:pt x="797211" y="1765"/>
                  </a:lnTo>
                  <a:lnTo>
                    <a:pt x="797351" y="2179"/>
                  </a:lnTo>
                  <a:lnTo>
                    <a:pt x="797494" y="2636"/>
                  </a:lnTo>
                  <a:lnTo>
                    <a:pt x="797633" y="3137"/>
                  </a:lnTo>
                  <a:lnTo>
                    <a:pt x="797776" y="3680"/>
                  </a:lnTo>
                  <a:lnTo>
                    <a:pt x="797919" y="4267"/>
                  </a:lnTo>
                  <a:lnTo>
                    <a:pt x="798059" y="4897"/>
                  </a:lnTo>
                  <a:lnTo>
                    <a:pt x="798202" y="5570"/>
                  </a:lnTo>
                  <a:lnTo>
                    <a:pt x="798341" y="6286"/>
                  </a:lnTo>
                  <a:lnTo>
                    <a:pt x="798484" y="7045"/>
                  </a:lnTo>
                  <a:lnTo>
                    <a:pt x="798623" y="7847"/>
                  </a:lnTo>
                  <a:lnTo>
                    <a:pt x="798767" y="8691"/>
                  </a:lnTo>
                  <a:lnTo>
                    <a:pt x="798906" y="9578"/>
                  </a:lnTo>
                  <a:lnTo>
                    <a:pt x="799049" y="10507"/>
                  </a:lnTo>
                  <a:lnTo>
                    <a:pt x="799331" y="12494"/>
                  </a:lnTo>
                  <a:lnTo>
                    <a:pt x="799614" y="14649"/>
                  </a:lnTo>
                  <a:lnTo>
                    <a:pt x="799896" y="16971"/>
                  </a:lnTo>
                  <a:lnTo>
                    <a:pt x="800179" y="19460"/>
                  </a:lnTo>
                  <a:lnTo>
                    <a:pt x="800461" y="22114"/>
                  </a:lnTo>
                  <a:lnTo>
                    <a:pt x="800744" y="24933"/>
                  </a:lnTo>
                  <a:lnTo>
                    <a:pt x="801030" y="27915"/>
                  </a:lnTo>
                  <a:lnTo>
                    <a:pt x="801312" y="31058"/>
                  </a:lnTo>
                  <a:lnTo>
                    <a:pt x="801594" y="34361"/>
                  </a:lnTo>
                  <a:lnTo>
                    <a:pt x="801877" y="37822"/>
                  </a:lnTo>
                  <a:lnTo>
                    <a:pt x="802159" y="41441"/>
                  </a:lnTo>
                  <a:lnTo>
                    <a:pt x="802442" y="45215"/>
                  </a:lnTo>
                  <a:lnTo>
                    <a:pt x="802724" y="49142"/>
                  </a:lnTo>
                  <a:lnTo>
                    <a:pt x="803007" y="53220"/>
                  </a:lnTo>
                  <a:lnTo>
                    <a:pt x="803289" y="57449"/>
                  </a:lnTo>
                  <a:lnTo>
                    <a:pt x="803572" y="61825"/>
                  </a:lnTo>
                  <a:lnTo>
                    <a:pt x="803854" y="66347"/>
                  </a:lnTo>
                  <a:lnTo>
                    <a:pt x="804136" y="71013"/>
                  </a:lnTo>
                  <a:lnTo>
                    <a:pt x="804419" y="75820"/>
                  </a:lnTo>
                  <a:lnTo>
                    <a:pt x="804701" y="80766"/>
                  </a:lnTo>
                  <a:lnTo>
                    <a:pt x="804987" y="85849"/>
                  </a:lnTo>
                  <a:lnTo>
                    <a:pt x="805270" y="91067"/>
                  </a:lnTo>
                  <a:lnTo>
                    <a:pt x="805552" y="96417"/>
                  </a:lnTo>
                  <a:lnTo>
                    <a:pt x="805835" y="101896"/>
                  </a:lnTo>
                  <a:lnTo>
                    <a:pt x="806117" y="107503"/>
                  </a:lnTo>
                  <a:lnTo>
                    <a:pt x="806399" y="113234"/>
                  </a:lnTo>
                  <a:lnTo>
                    <a:pt x="806682" y="119087"/>
                  </a:lnTo>
                  <a:lnTo>
                    <a:pt x="806964" y="125059"/>
                  </a:lnTo>
                  <a:lnTo>
                    <a:pt x="807247" y="131147"/>
                  </a:lnTo>
                  <a:lnTo>
                    <a:pt x="807529" y="137349"/>
                  </a:lnTo>
                  <a:lnTo>
                    <a:pt x="807812" y="143661"/>
                  </a:lnTo>
                  <a:lnTo>
                    <a:pt x="808094" y="150082"/>
                  </a:lnTo>
                  <a:lnTo>
                    <a:pt x="808380" y="156607"/>
                  </a:lnTo>
                  <a:lnTo>
                    <a:pt x="808663" y="163232"/>
                  </a:lnTo>
                  <a:lnTo>
                    <a:pt x="808945" y="169959"/>
                  </a:lnTo>
                  <a:lnTo>
                    <a:pt x="809227" y="176778"/>
                  </a:lnTo>
                  <a:lnTo>
                    <a:pt x="809510" y="183692"/>
                  </a:lnTo>
                  <a:lnTo>
                    <a:pt x="809792" y="190694"/>
                  </a:lnTo>
                  <a:lnTo>
                    <a:pt x="810075" y="197782"/>
                  </a:lnTo>
                  <a:lnTo>
                    <a:pt x="810640" y="212202"/>
                  </a:lnTo>
                  <a:lnTo>
                    <a:pt x="811204" y="226925"/>
                  </a:lnTo>
                  <a:lnTo>
                    <a:pt x="811769" y="241927"/>
                  </a:lnTo>
                  <a:lnTo>
                    <a:pt x="812338" y="257177"/>
                  </a:lnTo>
                  <a:lnTo>
                    <a:pt x="812903" y="272645"/>
                  </a:lnTo>
                  <a:lnTo>
                    <a:pt x="813468" y="288306"/>
                  </a:lnTo>
                  <a:lnTo>
                    <a:pt x="814032" y="304129"/>
                  </a:lnTo>
                  <a:lnTo>
                    <a:pt x="815162" y="336146"/>
                  </a:lnTo>
                  <a:lnTo>
                    <a:pt x="816296" y="368461"/>
                  </a:lnTo>
                  <a:lnTo>
                    <a:pt x="817425" y="400834"/>
                  </a:lnTo>
                  <a:lnTo>
                    <a:pt x="818555" y="433026"/>
                  </a:lnTo>
                  <a:lnTo>
                    <a:pt x="819688" y="464803"/>
                  </a:lnTo>
                  <a:lnTo>
                    <a:pt x="820253" y="480460"/>
                  </a:lnTo>
                  <a:lnTo>
                    <a:pt x="820818" y="495926"/>
                  </a:lnTo>
                  <a:lnTo>
                    <a:pt x="821383" y="511174"/>
                  </a:lnTo>
                  <a:lnTo>
                    <a:pt x="821948" y="526173"/>
                  </a:lnTo>
                  <a:lnTo>
                    <a:pt x="822516" y="540897"/>
                  </a:lnTo>
                  <a:lnTo>
                    <a:pt x="823081" y="555319"/>
                  </a:lnTo>
                  <a:lnTo>
                    <a:pt x="823364" y="562407"/>
                  </a:lnTo>
                  <a:lnTo>
                    <a:pt x="823646" y="569411"/>
                  </a:lnTo>
                  <a:lnTo>
                    <a:pt x="823929" y="576327"/>
                  </a:lnTo>
                  <a:lnTo>
                    <a:pt x="824211" y="583150"/>
                  </a:lnTo>
                  <a:lnTo>
                    <a:pt x="824493" y="589879"/>
                  </a:lnTo>
                  <a:lnTo>
                    <a:pt x="824776" y="596511"/>
                  </a:lnTo>
                  <a:lnTo>
                    <a:pt x="825058" y="603042"/>
                  </a:lnTo>
                  <a:lnTo>
                    <a:pt x="825341" y="609467"/>
                  </a:lnTo>
                  <a:lnTo>
                    <a:pt x="825623" y="615788"/>
                  </a:lnTo>
                  <a:lnTo>
                    <a:pt x="825909" y="621998"/>
                  </a:lnTo>
                  <a:lnTo>
                    <a:pt x="826192" y="628094"/>
                  </a:lnTo>
                  <a:lnTo>
                    <a:pt x="826474" y="634077"/>
                  </a:lnTo>
                  <a:lnTo>
                    <a:pt x="826756" y="639943"/>
                  </a:lnTo>
                  <a:lnTo>
                    <a:pt x="827039" y="645687"/>
                  </a:lnTo>
                  <a:lnTo>
                    <a:pt x="827321" y="651306"/>
                  </a:lnTo>
                  <a:lnTo>
                    <a:pt x="827604" y="656802"/>
                  </a:lnTo>
                  <a:lnTo>
                    <a:pt x="827886" y="662170"/>
                  </a:lnTo>
                  <a:lnTo>
                    <a:pt x="828169" y="667406"/>
                  </a:lnTo>
                  <a:lnTo>
                    <a:pt x="828451" y="672510"/>
                  </a:lnTo>
                  <a:lnTo>
                    <a:pt x="828733" y="677480"/>
                  </a:lnTo>
                  <a:lnTo>
                    <a:pt x="829016" y="682311"/>
                  </a:lnTo>
                  <a:lnTo>
                    <a:pt x="829298" y="687003"/>
                  </a:lnTo>
                  <a:lnTo>
                    <a:pt x="829581" y="691554"/>
                  </a:lnTo>
                  <a:lnTo>
                    <a:pt x="829867" y="695960"/>
                  </a:lnTo>
                  <a:lnTo>
                    <a:pt x="830149" y="700221"/>
                  </a:lnTo>
                  <a:lnTo>
                    <a:pt x="830432" y="704334"/>
                  </a:lnTo>
                  <a:lnTo>
                    <a:pt x="830714" y="708299"/>
                  </a:lnTo>
                  <a:lnTo>
                    <a:pt x="830997" y="712113"/>
                  </a:lnTo>
                  <a:lnTo>
                    <a:pt x="831279" y="715772"/>
                  </a:lnTo>
                  <a:lnTo>
                    <a:pt x="831561" y="719280"/>
                  </a:lnTo>
                  <a:lnTo>
                    <a:pt x="831844" y="722629"/>
                  </a:lnTo>
                  <a:lnTo>
                    <a:pt x="832126" y="725824"/>
                  </a:lnTo>
                  <a:lnTo>
                    <a:pt x="832409" y="728856"/>
                  </a:lnTo>
                  <a:lnTo>
                    <a:pt x="832691" y="731729"/>
                  </a:lnTo>
                  <a:lnTo>
                    <a:pt x="832974" y="734442"/>
                  </a:lnTo>
                  <a:lnTo>
                    <a:pt x="833256" y="736992"/>
                  </a:lnTo>
                  <a:lnTo>
                    <a:pt x="833538" y="739378"/>
                  </a:lnTo>
                  <a:lnTo>
                    <a:pt x="833821" y="741600"/>
                  </a:lnTo>
                  <a:lnTo>
                    <a:pt x="834103" y="743657"/>
                  </a:lnTo>
                  <a:lnTo>
                    <a:pt x="834389" y="745548"/>
                  </a:lnTo>
                  <a:lnTo>
                    <a:pt x="834672" y="747272"/>
                  </a:lnTo>
                  <a:lnTo>
                    <a:pt x="834954" y="748829"/>
                  </a:lnTo>
                  <a:lnTo>
                    <a:pt x="835237" y="750218"/>
                  </a:lnTo>
                  <a:lnTo>
                    <a:pt x="835519" y="751438"/>
                  </a:lnTo>
                  <a:lnTo>
                    <a:pt x="835802" y="752488"/>
                  </a:lnTo>
                  <a:lnTo>
                    <a:pt x="835941" y="752951"/>
                  </a:lnTo>
                  <a:lnTo>
                    <a:pt x="836084" y="753371"/>
                  </a:lnTo>
                  <a:lnTo>
                    <a:pt x="836223" y="753748"/>
                  </a:lnTo>
                  <a:lnTo>
                    <a:pt x="836366" y="754082"/>
                  </a:lnTo>
                  <a:lnTo>
                    <a:pt x="836506" y="754375"/>
                  </a:lnTo>
                  <a:lnTo>
                    <a:pt x="836649" y="754624"/>
                  </a:lnTo>
                  <a:lnTo>
                    <a:pt x="836788" y="754831"/>
                  </a:lnTo>
                  <a:lnTo>
                    <a:pt x="836862" y="754919"/>
                  </a:lnTo>
                  <a:lnTo>
                    <a:pt x="836931" y="754996"/>
                  </a:lnTo>
                  <a:lnTo>
                    <a:pt x="837001" y="755062"/>
                  </a:lnTo>
                  <a:lnTo>
                    <a:pt x="837071" y="755117"/>
                  </a:lnTo>
                  <a:lnTo>
                    <a:pt x="837144" y="755161"/>
                  </a:lnTo>
                  <a:lnTo>
                    <a:pt x="837214" y="755197"/>
                  </a:lnTo>
                  <a:lnTo>
                    <a:pt x="837283" y="755221"/>
                  </a:lnTo>
                  <a:lnTo>
                    <a:pt x="837353" y="755234"/>
                  </a:lnTo>
                  <a:lnTo>
                    <a:pt x="837426" y="755236"/>
                  </a:lnTo>
                  <a:lnTo>
                    <a:pt x="837496" y="755227"/>
                  </a:lnTo>
                  <a:lnTo>
                    <a:pt x="837566" y="755210"/>
                  </a:lnTo>
                  <a:lnTo>
                    <a:pt x="837636" y="755179"/>
                  </a:lnTo>
                  <a:lnTo>
                    <a:pt x="837709" y="755139"/>
                  </a:lnTo>
                  <a:lnTo>
                    <a:pt x="837779" y="755089"/>
                  </a:lnTo>
                  <a:lnTo>
                    <a:pt x="837848" y="755027"/>
                  </a:lnTo>
                  <a:lnTo>
                    <a:pt x="837918" y="754957"/>
                  </a:lnTo>
                  <a:lnTo>
                    <a:pt x="837991" y="754873"/>
                  </a:lnTo>
                  <a:lnTo>
                    <a:pt x="838061" y="754780"/>
                  </a:lnTo>
                  <a:lnTo>
                    <a:pt x="838204" y="754562"/>
                  </a:lnTo>
                  <a:lnTo>
                    <a:pt x="838343" y="754303"/>
                  </a:lnTo>
                  <a:lnTo>
                    <a:pt x="838626" y="753653"/>
                  </a:lnTo>
                  <a:lnTo>
                    <a:pt x="838908" y="752838"/>
                  </a:lnTo>
                  <a:lnTo>
                    <a:pt x="839191" y="751852"/>
                  </a:lnTo>
                  <a:lnTo>
                    <a:pt x="839473" y="750700"/>
                  </a:lnTo>
                  <a:lnTo>
                    <a:pt x="839756" y="749379"/>
                  </a:lnTo>
                  <a:lnTo>
                    <a:pt x="840038" y="747893"/>
                  </a:lnTo>
                  <a:lnTo>
                    <a:pt x="840320" y="746239"/>
                  </a:lnTo>
                  <a:lnTo>
                    <a:pt x="840603" y="744423"/>
                  </a:lnTo>
                  <a:lnTo>
                    <a:pt x="840885" y="742443"/>
                  </a:lnTo>
                  <a:lnTo>
                    <a:pt x="841171" y="740299"/>
                  </a:lnTo>
                  <a:lnTo>
                    <a:pt x="841454" y="737994"/>
                  </a:lnTo>
                  <a:lnTo>
                    <a:pt x="841736" y="735527"/>
                  </a:lnTo>
                  <a:lnTo>
                    <a:pt x="842019" y="732903"/>
                  </a:lnTo>
                  <a:lnTo>
                    <a:pt x="842301" y="730120"/>
                  </a:lnTo>
                  <a:lnTo>
                    <a:pt x="842584" y="727180"/>
                  </a:lnTo>
                  <a:lnTo>
                    <a:pt x="842866" y="724087"/>
                  </a:lnTo>
                  <a:lnTo>
                    <a:pt x="843148" y="720837"/>
                  </a:lnTo>
                  <a:lnTo>
                    <a:pt x="843431" y="717437"/>
                  </a:lnTo>
                  <a:lnTo>
                    <a:pt x="843713" y="713888"/>
                  </a:lnTo>
                  <a:lnTo>
                    <a:pt x="843996" y="710188"/>
                  </a:lnTo>
                  <a:lnTo>
                    <a:pt x="844278" y="706342"/>
                  </a:lnTo>
                  <a:lnTo>
                    <a:pt x="844561" y="702352"/>
                  </a:lnTo>
                  <a:lnTo>
                    <a:pt x="844843" y="698219"/>
                  </a:lnTo>
                  <a:lnTo>
                    <a:pt x="845125" y="693945"/>
                  </a:lnTo>
                  <a:lnTo>
                    <a:pt x="845408" y="689533"/>
                  </a:lnTo>
                  <a:lnTo>
                    <a:pt x="845690" y="684984"/>
                  </a:lnTo>
                  <a:lnTo>
                    <a:pt x="845973" y="680298"/>
                  </a:lnTo>
                  <a:lnTo>
                    <a:pt x="846255" y="675483"/>
                  </a:lnTo>
                  <a:lnTo>
                    <a:pt x="846538" y="670537"/>
                  </a:lnTo>
                  <a:lnTo>
                    <a:pt x="846820" y="665464"/>
                  </a:lnTo>
                  <a:lnTo>
                    <a:pt x="847102" y="660266"/>
                  </a:lnTo>
                  <a:lnTo>
                    <a:pt x="847385" y="654946"/>
                  </a:lnTo>
                  <a:lnTo>
                    <a:pt x="847667" y="649505"/>
                  </a:lnTo>
                  <a:lnTo>
                    <a:pt x="847950" y="643948"/>
                  </a:lnTo>
                  <a:lnTo>
                    <a:pt x="848236" y="638274"/>
                  </a:lnTo>
                  <a:lnTo>
                    <a:pt x="848518" y="632489"/>
                  </a:lnTo>
                  <a:lnTo>
                    <a:pt x="848801" y="626597"/>
                  </a:lnTo>
                  <a:lnTo>
                    <a:pt x="849083" y="620595"/>
                  </a:lnTo>
                  <a:lnTo>
                    <a:pt x="849366" y="614491"/>
                  </a:lnTo>
                  <a:lnTo>
                    <a:pt x="849648" y="608289"/>
                  </a:lnTo>
                  <a:lnTo>
                    <a:pt x="849930" y="601985"/>
                  </a:lnTo>
                  <a:lnTo>
                    <a:pt x="850213" y="595589"/>
                  </a:lnTo>
                  <a:lnTo>
                    <a:pt x="850495" y="589100"/>
                  </a:lnTo>
                  <a:lnTo>
                    <a:pt x="850778" y="582523"/>
                  </a:lnTo>
                  <a:lnTo>
                    <a:pt x="851060" y="575860"/>
                  </a:lnTo>
                  <a:lnTo>
                    <a:pt x="851343" y="569116"/>
                  </a:lnTo>
                  <a:lnTo>
                    <a:pt x="851907" y="555389"/>
                  </a:lnTo>
                  <a:lnTo>
                    <a:pt x="852472" y="541374"/>
                  </a:lnTo>
                  <a:lnTo>
                    <a:pt x="853037" y="527093"/>
                  </a:lnTo>
                  <a:lnTo>
                    <a:pt x="853602" y="512576"/>
                  </a:lnTo>
                  <a:lnTo>
                    <a:pt x="854167" y="497846"/>
                  </a:lnTo>
                  <a:lnTo>
                    <a:pt x="854732" y="482935"/>
                  </a:lnTo>
                  <a:lnTo>
                    <a:pt x="855861" y="452673"/>
                  </a:lnTo>
                  <a:lnTo>
                    <a:pt x="856995" y="422014"/>
                  </a:lnTo>
                  <a:lnTo>
                    <a:pt x="859254" y="360415"/>
                  </a:lnTo>
                  <a:lnTo>
                    <a:pt x="860384" y="329928"/>
                  </a:lnTo>
                  <a:lnTo>
                    <a:pt x="860949" y="314861"/>
                  </a:lnTo>
                  <a:lnTo>
                    <a:pt x="861514" y="299948"/>
                  </a:lnTo>
                  <a:lnTo>
                    <a:pt x="862079" y="285217"/>
                  </a:lnTo>
                  <a:lnTo>
                    <a:pt x="862643" y="270694"/>
                  </a:lnTo>
                  <a:lnTo>
                    <a:pt x="863212" y="256406"/>
                  </a:lnTo>
                  <a:lnTo>
                    <a:pt x="863777" y="242376"/>
                  </a:lnTo>
                  <a:lnTo>
                    <a:pt x="864342" y="228634"/>
                  </a:lnTo>
                  <a:lnTo>
                    <a:pt x="864907" y="215200"/>
                  </a:lnTo>
                  <a:lnTo>
                    <a:pt x="865189" y="208608"/>
                  </a:lnTo>
                  <a:lnTo>
                    <a:pt x="865471" y="202102"/>
                  </a:lnTo>
                  <a:lnTo>
                    <a:pt x="865754" y="195685"/>
                  </a:lnTo>
                  <a:lnTo>
                    <a:pt x="866036" y="189362"/>
                  </a:lnTo>
                  <a:lnTo>
                    <a:pt x="866319" y="183133"/>
                  </a:lnTo>
                  <a:lnTo>
                    <a:pt x="866601" y="177001"/>
                  </a:lnTo>
                  <a:lnTo>
                    <a:pt x="866884" y="170970"/>
                  </a:lnTo>
                  <a:lnTo>
                    <a:pt x="867166" y="165042"/>
                  </a:lnTo>
                  <a:lnTo>
                    <a:pt x="867448" y="159221"/>
                  </a:lnTo>
                  <a:lnTo>
                    <a:pt x="867731" y="153507"/>
                  </a:lnTo>
                  <a:lnTo>
                    <a:pt x="868013" y="147905"/>
                  </a:lnTo>
                  <a:lnTo>
                    <a:pt x="868296" y="142416"/>
                  </a:lnTo>
                  <a:lnTo>
                    <a:pt x="868589" y="136830"/>
                  </a:lnTo>
                  <a:lnTo>
                    <a:pt x="868886" y="131372"/>
                  </a:lnTo>
                  <a:lnTo>
                    <a:pt x="869180" y="126044"/>
                  </a:lnTo>
                  <a:lnTo>
                    <a:pt x="869473" y="120849"/>
                  </a:lnTo>
                  <a:lnTo>
                    <a:pt x="869766" y="115790"/>
                  </a:lnTo>
                  <a:lnTo>
                    <a:pt x="870060" y="110868"/>
                  </a:lnTo>
                  <a:lnTo>
                    <a:pt x="870353" y="106086"/>
                  </a:lnTo>
                  <a:lnTo>
                    <a:pt x="870647" y="101446"/>
                  </a:lnTo>
                  <a:lnTo>
                    <a:pt x="870940" y="96951"/>
                  </a:lnTo>
                  <a:lnTo>
                    <a:pt x="871237" y="92602"/>
                  </a:lnTo>
                  <a:lnTo>
                    <a:pt x="871531" y="88402"/>
                  </a:lnTo>
                  <a:lnTo>
                    <a:pt x="871824" y="84351"/>
                  </a:lnTo>
                  <a:lnTo>
                    <a:pt x="872118" y="80453"/>
                  </a:lnTo>
                  <a:lnTo>
                    <a:pt x="872411" y="76708"/>
                  </a:lnTo>
                  <a:lnTo>
                    <a:pt x="872704" y="73119"/>
                  </a:lnTo>
                  <a:lnTo>
                    <a:pt x="872998" y="69688"/>
                  </a:lnTo>
                  <a:lnTo>
                    <a:pt x="873291" y="66415"/>
                  </a:lnTo>
                  <a:lnTo>
                    <a:pt x="873585" y="63301"/>
                  </a:lnTo>
                  <a:lnTo>
                    <a:pt x="873882" y="60350"/>
                  </a:lnTo>
                  <a:lnTo>
                    <a:pt x="874175" y="57560"/>
                  </a:lnTo>
                  <a:lnTo>
                    <a:pt x="874469" y="54935"/>
                  </a:lnTo>
                  <a:lnTo>
                    <a:pt x="874762" y="52474"/>
                  </a:lnTo>
                  <a:lnTo>
                    <a:pt x="875056" y="50180"/>
                  </a:lnTo>
                  <a:lnTo>
                    <a:pt x="875349" y="48052"/>
                  </a:lnTo>
                  <a:lnTo>
                    <a:pt x="875643" y="46092"/>
                  </a:lnTo>
                  <a:lnTo>
                    <a:pt x="875936" y="44301"/>
                  </a:lnTo>
                  <a:lnTo>
                    <a:pt x="876233" y="42678"/>
                  </a:lnTo>
                  <a:lnTo>
                    <a:pt x="876526" y="41226"/>
                  </a:lnTo>
                  <a:lnTo>
                    <a:pt x="876820" y="39943"/>
                  </a:lnTo>
                  <a:lnTo>
                    <a:pt x="877113" y="38831"/>
                  </a:lnTo>
                  <a:lnTo>
                    <a:pt x="877407" y="37890"/>
                  </a:lnTo>
                  <a:lnTo>
                    <a:pt x="877700" y="37121"/>
                  </a:lnTo>
                  <a:lnTo>
                    <a:pt x="877847" y="36800"/>
                  </a:lnTo>
                  <a:lnTo>
                    <a:pt x="877994" y="36522"/>
                  </a:lnTo>
                  <a:lnTo>
                    <a:pt x="878140" y="36287"/>
                  </a:lnTo>
                  <a:lnTo>
                    <a:pt x="878214" y="36186"/>
                  </a:lnTo>
                  <a:lnTo>
                    <a:pt x="878287" y="36095"/>
                  </a:lnTo>
                  <a:lnTo>
                    <a:pt x="878360" y="36015"/>
                  </a:lnTo>
                  <a:lnTo>
                    <a:pt x="878434" y="35946"/>
                  </a:lnTo>
                  <a:lnTo>
                    <a:pt x="878511" y="35887"/>
                  </a:lnTo>
                  <a:lnTo>
                    <a:pt x="878584" y="35839"/>
                  </a:lnTo>
                  <a:lnTo>
                    <a:pt x="878658" y="35802"/>
                  </a:lnTo>
                  <a:lnTo>
                    <a:pt x="878731" y="35776"/>
                  </a:lnTo>
                  <a:lnTo>
                    <a:pt x="878804" y="35760"/>
                  </a:lnTo>
                  <a:lnTo>
                    <a:pt x="878878" y="35755"/>
                  </a:lnTo>
                  <a:lnTo>
                    <a:pt x="878951" y="35761"/>
                  </a:lnTo>
                  <a:lnTo>
                    <a:pt x="879024" y="35777"/>
                  </a:lnTo>
                  <a:lnTo>
                    <a:pt x="879098" y="35804"/>
                  </a:lnTo>
                  <a:lnTo>
                    <a:pt x="879171" y="35842"/>
                  </a:lnTo>
                  <a:lnTo>
                    <a:pt x="879244" y="35890"/>
                  </a:lnTo>
                  <a:lnTo>
                    <a:pt x="879318" y="35949"/>
                  </a:lnTo>
                  <a:lnTo>
                    <a:pt x="879391" y="36019"/>
                  </a:lnTo>
                  <a:lnTo>
                    <a:pt x="879464" y="36099"/>
                  </a:lnTo>
                  <a:lnTo>
                    <a:pt x="879538" y="36190"/>
                  </a:lnTo>
                  <a:lnTo>
                    <a:pt x="879611" y="36291"/>
                  </a:lnTo>
                  <a:lnTo>
                    <a:pt x="879758" y="36527"/>
                  </a:lnTo>
                  <a:lnTo>
                    <a:pt x="879905" y="36804"/>
                  </a:lnTo>
                  <a:lnTo>
                    <a:pt x="880051" y="37124"/>
                  </a:lnTo>
                  <a:lnTo>
                    <a:pt x="880345" y="37892"/>
                  </a:lnTo>
                  <a:lnTo>
                    <a:pt x="880638" y="38828"/>
                  </a:lnTo>
                  <a:lnTo>
                    <a:pt x="880932" y="39932"/>
                  </a:lnTo>
                  <a:lnTo>
                    <a:pt x="881229" y="41203"/>
                  </a:lnTo>
                  <a:lnTo>
                    <a:pt x="881522" y="42641"/>
                  </a:lnTo>
                  <a:lnTo>
                    <a:pt x="881816" y="44245"/>
                  </a:lnTo>
                  <a:lnTo>
                    <a:pt x="882109" y="46013"/>
                  </a:lnTo>
                  <a:lnTo>
                    <a:pt x="882402" y="47944"/>
                  </a:lnTo>
                  <a:lnTo>
                    <a:pt x="882696" y="50037"/>
                  </a:lnTo>
                  <a:lnTo>
                    <a:pt x="882989" y="52292"/>
                  </a:lnTo>
                  <a:lnTo>
                    <a:pt x="883286" y="54706"/>
                  </a:lnTo>
                  <a:lnTo>
                    <a:pt x="883580" y="57277"/>
                  </a:lnTo>
                  <a:lnTo>
                    <a:pt x="883873" y="60006"/>
                  </a:lnTo>
                  <a:lnTo>
                    <a:pt x="884167" y="62889"/>
                  </a:lnTo>
                  <a:lnTo>
                    <a:pt x="884460" y="65926"/>
                  </a:lnTo>
                  <a:lnTo>
                    <a:pt x="884754" y="69115"/>
                  </a:lnTo>
                  <a:lnTo>
                    <a:pt x="885047" y="72453"/>
                  </a:lnTo>
                  <a:lnTo>
                    <a:pt x="885340" y="75939"/>
                  </a:lnTo>
                  <a:lnTo>
                    <a:pt x="885634" y="79571"/>
                  </a:lnTo>
                  <a:lnTo>
                    <a:pt x="885931" y="83347"/>
                  </a:lnTo>
                  <a:lnTo>
                    <a:pt x="886224" y="87265"/>
                  </a:lnTo>
                  <a:lnTo>
                    <a:pt x="886518" y="91322"/>
                  </a:lnTo>
                  <a:lnTo>
                    <a:pt x="886811" y="95517"/>
                  </a:lnTo>
                  <a:lnTo>
                    <a:pt x="887105" y="99847"/>
                  </a:lnTo>
                  <a:lnTo>
                    <a:pt x="887398" y="104309"/>
                  </a:lnTo>
                  <a:lnTo>
                    <a:pt x="887692" y="108902"/>
                  </a:lnTo>
                  <a:lnTo>
                    <a:pt x="887985" y="113623"/>
                  </a:lnTo>
                  <a:lnTo>
                    <a:pt x="888282" y="118469"/>
                  </a:lnTo>
                  <a:lnTo>
                    <a:pt x="888576" y="123438"/>
                  </a:lnTo>
                  <a:lnTo>
                    <a:pt x="888869" y="128527"/>
                  </a:lnTo>
                  <a:lnTo>
                    <a:pt x="889162" y="133733"/>
                  </a:lnTo>
                  <a:lnTo>
                    <a:pt x="889456" y="139054"/>
                  </a:lnTo>
                  <a:lnTo>
                    <a:pt x="889749" y="144487"/>
                  </a:lnTo>
                  <a:lnTo>
                    <a:pt x="890043" y="150028"/>
                  </a:lnTo>
                  <a:lnTo>
                    <a:pt x="890340" y="155676"/>
                  </a:lnTo>
                  <a:lnTo>
                    <a:pt x="890633" y="161425"/>
                  </a:lnTo>
                  <a:lnTo>
                    <a:pt x="890927" y="167275"/>
                  </a:lnTo>
                  <a:lnTo>
                    <a:pt x="891220" y="173222"/>
                  </a:lnTo>
                  <a:lnTo>
                    <a:pt x="891514" y="179262"/>
                  </a:lnTo>
                  <a:lnTo>
                    <a:pt x="891807" y="185394"/>
                  </a:lnTo>
                  <a:lnTo>
                    <a:pt x="892394" y="197914"/>
                  </a:lnTo>
                  <a:lnTo>
                    <a:pt x="892984" y="210757"/>
                  </a:lnTo>
                  <a:lnTo>
                    <a:pt x="893571" y="223898"/>
                  </a:lnTo>
                  <a:lnTo>
                    <a:pt x="894158" y="237309"/>
                  </a:lnTo>
                  <a:lnTo>
                    <a:pt x="894745" y="250961"/>
                  </a:lnTo>
                  <a:lnTo>
                    <a:pt x="895336" y="264826"/>
                  </a:lnTo>
                  <a:lnTo>
                    <a:pt x="895922" y="278878"/>
                  </a:lnTo>
                  <a:lnTo>
                    <a:pt x="896509" y="293087"/>
                  </a:lnTo>
                  <a:lnTo>
                    <a:pt x="897687" y="321861"/>
                  </a:lnTo>
                  <a:lnTo>
                    <a:pt x="898860" y="350914"/>
                  </a:lnTo>
                  <a:lnTo>
                    <a:pt x="900034" y="380014"/>
                  </a:lnTo>
                  <a:lnTo>
                    <a:pt x="901212" y="408931"/>
                  </a:lnTo>
                  <a:lnTo>
                    <a:pt x="902389" y="437436"/>
                  </a:lnTo>
                  <a:lnTo>
                    <a:pt x="902976" y="451464"/>
                  </a:lnTo>
                  <a:lnTo>
                    <a:pt x="903563" y="465305"/>
                  </a:lnTo>
                  <a:lnTo>
                    <a:pt x="904150" y="478932"/>
                  </a:lnTo>
                  <a:lnTo>
                    <a:pt x="904740" y="492319"/>
                  </a:lnTo>
                  <a:lnTo>
                    <a:pt x="905327" y="505440"/>
                  </a:lnTo>
                  <a:lnTo>
                    <a:pt x="905914" y="518270"/>
                  </a:lnTo>
                  <a:lnTo>
                    <a:pt x="906457" y="529841"/>
                  </a:lnTo>
                  <a:lnTo>
                    <a:pt x="907000" y="541126"/>
                  </a:lnTo>
                  <a:lnTo>
                    <a:pt x="907542" y="552102"/>
                  </a:lnTo>
                  <a:lnTo>
                    <a:pt x="907814" y="557470"/>
                  </a:lnTo>
                  <a:lnTo>
                    <a:pt x="908085" y="562754"/>
                  </a:lnTo>
                  <a:lnTo>
                    <a:pt x="908357" y="567955"/>
                  </a:lnTo>
                  <a:lnTo>
                    <a:pt x="908628" y="573068"/>
                  </a:lnTo>
                  <a:lnTo>
                    <a:pt x="908900" y="578090"/>
                  </a:lnTo>
                  <a:lnTo>
                    <a:pt x="909171" y="583023"/>
                  </a:lnTo>
                  <a:lnTo>
                    <a:pt x="909442" y="587862"/>
                  </a:lnTo>
                  <a:lnTo>
                    <a:pt x="909714" y="592607"/>
                  </a:lnTo>
                  <a:lnTo>
                    <a:pt x="909985" y="597253"/>
                  </a:lnTo>
                  <a:lnTo>
                    <a:pt x="910257" y="601802"/>
                  </a:lnTo>
                  <a:lnTo>
                    <a:pt x="910528" y="606250"/>
                  </a:lnTo>
                  <a:lnTo>
                    <a:pt x="910800" y="610596"/>
                  </a:lnTo>
                  <a:lnTo>
                    <a:pt x="911071" y="614839"/>
                  </a:lnTo>
                  <a:lnTo>
                    <a:pt x="911342" y="618974"/>
                  </a:lnTo>
                  <a:lnTo>
                    <a:pt x="911614" y="623004"/>
                  </a:lnTo>
                  <a:lnTo>
                    <a:pt x="911885" y="626925"/>
                  </a:lnTo>
                  <a:lnTo>
                    <a:pt x="912157" y="630737"/>
                  </a:lnTo>
                  <a:lnTo>
                    <a:pt x="912428" y="634436"/>
                  </a:lnTo>
                  <a:lnTo>
                    <a:pt x="912700" y="638023"/>
                  </a:lnTo>
                  <a:lnTo>
                    <a:pt x="912971" y="641495"/>
                  </a:lnTo>
                  <a:lnTo>
                    <a:pt x="913242" y="644853"/>
                  </a:lnTo>
                  <a:lnTo>
                    <a:pt x="913514" y="648092"/>
                  </a:lnTo>
                  <a:lnTo>
                    <a:pt x="913785" y="651216"/>
                  </a:lnTo>
                  <a:lnTo>
                    <a:pt x="914057" y="654220"/>
                  </a:lnTo>
                  <a:lnTo>
                    <a:pt x="914328" y="657102"/>
                  </a:lnTo>
                  <a:lnTo>
                    <a:pt x="914600" y="659865"/>
                  </a:lnTo>
                  <a:lnTo>
                    <a:pt x="914871" y="662505"/>
                  </a:lnTo>
                  <a:lnTo>
                    <a:pt x="915142" y="665024"/>
                  </a:lnTo>
                  <a:lnTo>
                    <a:pt x="915414" y="667417"/>
                  </a:lnTo>
                  <a:lnTo>
                    <a:pt x="915685" y="669688"/>
                  </a:lnTo>
                  <a:lnTo>
                    <a:pt x="915957" y="671832"/>
                  </a:lnTo>
                  <a:lnTo>
                    <a:pt x="916228" y="673851"/>
                  </a:lnTo>
                  <a:lnTo>
                    <a:pt x="916499" y="675743"/>
                  </a:lnTo>
                  <a:lnTo>
                    <a:pt x="916771" y="677506"/>
                  </a:lnTo>
                  <a:lnTo>
                    <a:pt x="917042" y="679144"/>
                  </a:lnTo>
                  <a:lnTo>
                    <a:pt x="917314" y="680653"/>
                  </a:lnTo>
                  <a:lnTo>
                    <a:pt x="917585" y="682033"/>
                  </a:lnTo>
                  <a:lnTo>
                    <a:pt x="917857" y="683286"/>
                  </a:lnTo>
                  <a:lnTo>
                    <a:pt x="918128" y="684407"/>
                  </a:lnTo>
                  <a:lnTo>
                    <a:pt x="918399" y="685400"/>
                  </a:lnTo>
                  <a:lnTo>
                    <a:pt x="918671" y="686265"/>
                  </a:lnTo>
                  <a:lnTo>
                    <a:pt x="918942" y="686999"/>
                  </a:lnTo>
                  <a:lnTo>
                    <a:pt x="919214" y="687602"/>
                  </a:lnTo>
                  <a:lnTo>
                    <a:pt x="919349" y="687855"/>
                  </a:lnTo>
                  <a:lnTo>
                    <a:pt x="919485" y="688077"/>
                  </a:lnTo>
                  <a:lnTo>
                    <a:pt x="919621" y="688267"/>
                  </a:lnTo>
                  <a:lnTo>
                    <a:pt x="919687" y="688348"/>
                  </a:lnTo>
                  <a:lnTo>
                    <a:pt x="919757" y="688421"/>
                  </a:lnTo>
                  <a:lnTo>
                    <a:pt x="919823" y="688487"/>
                  </a:lnTo>
                  <a:lnTo>
                    <a:pt x="919892" y="688546"/>
                  </a:lnTo>
                  <a:lnTo>
                    <a:pt x="919958" y="688595"/>
                  </a:lnTo>
                  <a:lnTo>
                    <a:pt x="920028" y="688637"/>
                  </a:lnTo>
                  <a:lnTo>
                    <a:pt x="920094" y="688670"/>
                  </a:lnTo>
                  <a:lnTo>
                    <a:pt x="920164" y="688696"/>
                  </a:lnTo>
                  <a:lnTo>
                    <a:pt x="920230" y="688714"/>
                  </a:lnTo>
                  <a:lnTo>
                    <a:pt x="920299" y="688723"/>
                  </a:lnTo>
                  <a:lnTo>
                    <a:pt x="920365" y="688725"/>
                  </a:lnTo>
                  <a:lnTo>
                    <a:pt x="920435" y="688716"/>
                  </a:lnTo>
                  <a:lnTo>
                    <a:pt x="920501" y="688703"/>
                  </a:lnTo>
                  <a:lnTo>
                    <a:pt x="920571" y="688679"/>
                  </a:lnTo>
                  <a:lnTo>
                    <a:pt x="920637" y="688648"/>
                  </a:lnTo>
                  <a:lnTo>
                    <a:pt x="920707" y="688608"/>
                  </a:lnTo>
                  <a:lnTo>
                    <a:pt x="920773" y="688562"/>
                  </a:lnTo>
                  <a:lnTo>
                    <a:pt x="920842" y="688507"/>
                  </a:lnTo>
                  <a:lnTo>
                    <a:pt x="920908" y="688443"/>
                  </a:lnTo>
                  <a:lnTo>
                    <a:pt x="920978" y="688372"/>
                  </a:lnTo>
                  <a:lnTo>
                    <a:pt x="921044" y="688293"/>
                  </a:lnTo>
                  <a:lnTo>
                    <a:pt x="921114" y="688205"/>
                  </a:lnTo>
                  <a:lnTo>
                    <a:pt x="921249" y="688007"/>
                  </a:lnTo>
                  <a:lnTo>
                    <a:pt x="921385" y="687776"/>
                  </a:lnTo>
                  <a:lnTo>
                    <a:pt x="921657" y="687219"/>
                  </a:lnTo>
                  <a:lnTo>
                    <a:pt x="921928" y="686534"/>
                  </a:lnTo>
                  <a:lnTo>
                    <a:pt x="922199" y="685721"/>
                  </a:lnTo>
                  <a:lnTo>
                    <a:pt x="922471" y="684783"/>
                  </a:lnTo>
                  <a:lnTo>
                    <a:pt x="922742" y="683720"/>
                  </a:lnTo>
                  <a:lnTo>
                    <a:pt x="923014" y="682533"/>
                  </a:lnTo>
                  <a:lnTo>
                    <a:pt x="923285" y="681219"/>
                  </a:lnTo>
                  <a:lnTo>
                    <a:pt x="923557" y="679783"/>
                  </a:lnTo>
                  <a:lnTo>
                    <a:pt x="923828" y="678226"/>
                  </a:lnTo>
                  <a:lnTo>
                    <a:pt x="924099" y="676546"/>
                  </a:lnTo>
                  <a:lnTo>
                    <a:pt x="924371" y="674745"/>
                  </a:lnTo>
                  <a:lnTo>
                    <a:pt x="924642" y="672825"/>
                  </a:lnTo>
                  <a:lnTo>
                    <a:pt x="924914" y="670786"/>
                  </a:lnTo>
                  <a:lnTo>
                    <a:pt x="925185" y="668628"/>
                  </a:lnTo>
                  <a:lnTo>
                    <a:pt x="925457" y="666356"/>
                  </a:lnTo>
                  <a:lnTo>
                    <a:pt x="925728" y="663969"/>
                  </a:lnTo>
                  <a:lnTo>
                    <a:pt x="925999" y="661468"/>
                  </a:lnTo>
                  <a:lnTo>
                    <a:pt x="926271" y="658852"/>
                  </a:lnTo>
                  <a:lnTo>
                    <a:pt x="926542" y="656126"/>
                  </a:lnTo>
                  <a:lnTo>
                    <a:pt x="926814" y="653290"/>
                  </a:lnTo>
                  <a:lnTo>
                    <a:pt x="927085" y="650346"/>
                  </a:lnTo>
                  <a:lnTo>
                    <a:pt x="927357" y="647297"/>
                  </a:lnTo>
                  <a:lnTo>
                    <a:pt x="927628" y="644139"/>
                  </a:lnTo>
                  <a:lnTo>
                    <a:pt x="927899" y="640878"/>
                  </a:lnTo>
                  <a:lnTo>
                    <a:pt x="928171" y="637516"/>
                  </a:lnTo>
                  <a:lnTo>
                    <a:pt x="928442" y="634053"/>
                  </a:lnTo>
                  <a:lnTo>
                    <a:pt x="928714" y="630490"/>
                  </a:lnTo>
                  <a:lnTo>
                    <a:pt x="928985" y="626831"/>
                  </a:lnTo>
                  <a:lnTo>
                    <a:pt x="929256" y="623076"/>
                  </a:lnTo>
                  <a:lnTo>
                    <a:pt x="929528" y="619225"/>
                  </a:lnTo>
                  <a:lnTo>
                    <a:pt x="929799" y="615286"/>
                  </a:lnTo>
                  <a:lnTo>
                    <a:pt x="930071" y="611255"/>
                  </a:lnTo>
                  <a:lnTo>
                    <a:pt x="930342" y="607135"/>
                  </a:lnTo>
                  <a:lnTo>
                    <a:pt x="930614" y="602930"/>
                  </a:lnTo>
                  <a:lnTo>
                    <a:pt x="930885" y="598640"/>
                  </a:lnTo>
                  <a:lnTo>
                    <a:pt x="931156" y="594270"/>
                  </a:lnTo>
                  <a:lnTo>
                    <a:pt x="931428" y="589817"/>
                  </a:lnTo>
                  <a:lnTo>
                    <a:pt x="931971" y="580680"/>
                  </a:lnTo>
                  <a:lnTo>
                    <a:pt x="932514" y="571247"/>
                  </a:lnTo>
                  <a:lnTo>
                    <a:pt x="933056" y="561537"/>
                  </a:lnTo>
                  <a:lnTo>
                    <a:pt x="933599" y="551565"/>
                  </a:lnTo>
                  <a:lnTo>
                    <a:pt x="934142" y="541350"/>
                  </a:lnTo>
                  <a:lnTo>
                    <a:pt x="934685" y="530911"/>
                  </a:lnTo>
                  <a:lnTo>
                    <a:pt x="935228" y="520267"/>
                  </a:lnTo>
                  <a:lnTo>
                    <a:pt x="935771" y="509437"/>
                  </a:lnTo>
                  <a:lnTo>
                    <a:pt x="936314" y="498436"/>
                  </a:lnTo>
                  <a:lnTo>
                    <a:pt x="937399" y="476015"/>
                  </a:lnTo>
                  <a:lnTo>
                    <a:pt x="938485" y="453157"/>
                  </a:lnTo>
                  <a:lnTo>
                    <a:pt x="940656" y="406775"/>
                  </a:lnTo>
                  <a:lnTo>
                    <a:pt x="941878" y="380679"/>
                  </a:lnTo>
                  <a:lnTo>
                    <a:pt x="943096" y="354860"/>
                  </a:lnTo>
                  <a:lnTo>
                    <a:pt x="944317" y="329536"/>
                  </a:lnTo>
                  <a:lnTo>
                    <a:pt x="944929" y="317127"/>
                  </a:lnTo>
                  <a:lnTo>
                    <a:pt x="945538" y="304919"/>
                  </a:lnTo>
                  <a:lnTo>
                    <a:pt x="946151" y="292939"/>
                  </a:lnTo>
                  <a:lnTo>
                    <a:pt x="946760" y="281214"/>
                  </a:lnTo>
                  <a:lnTo>
                    <a:pt x="947372" y="269762"/>
                  </a:lnTo>
                  <a:lnTo>
                    <a:pt x="947981" y="258612"/>
                  </a:lnTo>
                  <a:lnTo>
                    <a:pt x="948594" y="247786"/>
                  </a:lnTo>
                  <a:lnTo>
                    <a:pt x="949203" y="237300"/>
                  </a:lnTo>
                  <a:lnTo>
                    <a:pt x="949507" y="232192"/>
                  </a:lnTo>
                  <a:lnTo>
                    <a:pt x="949815" y="227179"/>
                  </a:lnTo>
                  <a:lnTo>
                    <a:pt x="950120" y="222262"/>
                  </a:lnTo>
                  <a:lnTo>
                    <a:pt x="950424" y="217444"/>
                  </a:lnTo>
                  <a:lnTo>
                    <a:pt x="950728" y="212726"/>
                  </a:lnTo>
                  <a:lnTo>
                    <a:pt x="951037" y="208111"/>
                  </a:lnTo>
                  <a:lnTo>
                    <a:pt x="951341" y="203601"/>
                  </a:lnTo>
                  <a:lnTo>
                    <a:pt x="951645" y="199197"/>
                  </a:lnTo>
                  <a:lnTo>
                    <a:pt x="951950" y="194906"/>
                  </a:lnTo>
                  <a:lnTo>
                    <a:pt x="952254" y="190725"/>
                  </a:lnTo>
                  <a:lnTo>
                    <a:pt x="952562" y="186658"/>
                  </a:lnTo>
                  <a:lnTo>
                    <a:pt x="952867" y="182706"/>
                  </a:lnTo>
                  <a:lnTo>
                    <a:pt x="953171" y="178870"/>
                  </a:lnTo>
                  <a:lnTo>
                    <a:pt x="953479" y="175153"/>
                  </a:lnTo>
                  <a:lnTo>
                    <a:pt x="953784" y="171558"/>
                  </a:lnTo>
                  <a:lnTo>
                    <a:pt x="954088" y="168085"/>
                  </a:lnTo>
                  <a:lnTo>
                    <a:pt x="954393" y="164734"/>
                  </a:lnTo>
                  <a:lnTo>
                    <a:pt x="954697" y="161510"/>
                  </a:lnTo>
                  <a:lnTo>
                    <a:pt x="955005" y="158412"/>
                  </a:lnTo>
                  <a:lnTo>
                    <a:pt x="955310" y="155442"/>
                  </a:lnTo>
                  <a:lnTo>
                    <a:pt x="955614" y="152602"/>
                  </a:lnTo>
                  <a:lnTo>
                    <a:pt x="955919" y="149892"/>
                  </a:lnTo>
                  <a:lnTo>
                    <a:pt x="956227" y="147313"/>
                  </a:lnTo>
                  <a:lnTo>
                    <a:pt x="956531" y="144867"/>
                  </a:lnTo>
                  <a:lnTo>
                    <a:pt x="956836" y="142554"/>
                  </a:lnTo>
                  <a:lnTo>
                    <a:pt x="957140" y="140376"/>
                  </a:lnTo>
                  <a:lnTo>
                    <a:pt x="957448" y="138332"/>
                  </a:lnTo>
                  <a:lnTo>
                    <a:pt x="957753" y="136425"/>
                  </a:lnTo>
                  <a:lnTo>
                    <a:pt x="958057" y="134654"/>
                  </a:lnTo>
                  <a:lnTo>
                    <a:pt x="958361" y="133020"/>
                  </a:lnTo>
                  <a:lnTo>
                    <a:pt x="958670" y="131524"/>
                  </a:lnTo>
                  <a:lnTo>
                    <a:pt x="958974" y="130165"/>
                  </a:lnTo>
                  <a:lnTo>
                    <a:pt x="959278" y="128945"/>
                  </a:lnTo>
                  <a:lnTo>
                    <a:pt x="959583" y="127864"/>
                  </a:lnTo>
                  <a:lnTo>
                    <a:pt x="959887" y="126921"/>
                  </a:lnTo>
                  <a:lnTo>
                    <a:pt x="960195" y="126118"/>
                  </a:lnTo>
                  <a:lnTo>
                    <a:pt x="960500" y="125453"/>
                  </a:lnTo>
                  <a:lnTo>
                    <a:pt x="960650" y="125173"/>
                  </a:lnTo>
                  <a:lnTo>
                    <a:pt x="960804" y="124927"/>
                  </a:lnTo>
                  <a:lnTo>
                    <a:pt x="960958" y="124716"/>
                  </a:lnTo>
                  <a:lnTo>
                    <a:pt x="961035" y="124624"/>
                  </a:lnTo>
                  <a:lnTo>
                    <a:pt x="961109" y="124540"/>
                  </a:lnTo>
                  <a:lnTo>
                    <a:pt x="961186" y="124465"/>
                  </a:lnTo>
                  <a:lnTo>
                    <a:pt x="961263" y="124398"/>
                  </a:lnTo>
                  <a:lnTo>
                    <a:pt x="961340" y="124341"/>
                  </a:lnTo>
                  <a:lnTo>
                    <a:pt x="961417" y="124291"/>
                  </a:lnTo>
                  <a:lnTo>
                    <a:pt x="961490" y="124251"/>
                  </a:lnTo>
                  <a:lnTo>
                    <a:pt x="961567" y="124219"/>
                  </a:lnTo>
                  <a:lnTo>
                    <a:pt x="961644" y="124196"/>
                  </a:lnTo>
                  <a:lnTo>
                    <a:pt x="961721" y="124181"/>
                  </a:lnTo>
                  <a:lnTo>
                    <a:pt x="961798" y="124175"/>
                  </a:lnTo>
                  <a:lnTo>
                    <a:pt x="961872" y="124178"/>
                  </a:lnTo>
                  <a:lnTo>
                    <a:pt x="961949" y="124189"/>
                  </a:lnTo>
                  <a:lnTo>
                    <a:pt x="962026" y="124209"/>
                  </a:lnTo>
                  <a:lnTo>
                    <a:pt x="962103" y="124238"/>
                  </a:lnTo>
                  <a:lnTo>
                    <a:pt x="962180" y="124275"/>
                  </a:lnTo>
                  <a:lnTo>
                    <a:pt x="962257" y="124321"/>
                  </a:lnTo>
                  <a:lnTo>
                    <a:pt x="962330" y="124375"/>
                  </a:lnTo>
                  <a:lnTo>
                    <a:pt x="962407" y="124438"/>
                  </a:lnTo>
                  <a:lnTo>
                    <a:pt x="962484" y="124509"/>
                  </a:lnTo>
                  <a:lnTo>
                    <a:pt x="962561" y="124589"/>
                  </a:lnTo>
                  <a:lnTo>
                    <a:pt x="962638" y="124678"/>
                  </a:lnTo>
                  <a:lnTo>
                    <a:pt x="962789" y="124880"/>
                  </a:lnTo>
                  <a:lnTo>
                    <a:pt x="962943" y="125117"/>
                  </a:lnTo>
                  <a:lnTo>
                    <a:pt x="963247" y="125692"/>
                  </a:lnTo>
                  <a:lnTo>
                    <a:pt x="963551" y="126403"/>
                  </a:lnTo>
                  <a:lnTo>
                    <a:pt x="963856" y="127247"/>
                  </a:lnTo>
                  <a:lnTo>
                    <a:pt x="964164" y="128226"/>
                  </a:lnTo>
                  <a:lnTo>
                    <a:pt x="964468" y="129337"/>
                  </a:lnTo>
                  <a:lnTo>
                    <a:pt x="964773" y="130580"/>
                  </a:lnTo>
                  <a:lnTo>
                    <a:pt x="965077" y="131954"/>
                  </a:lnTo>
                  <a:lnTo>
                    <a:pt x="965385" y="133457"/>
                  </a:lnTo>
                  <a:lnTo>
                    <a:pt x="965690" y="135089"/>
                  </a:lnTo>
                  <a:lnTo>
                    <a:pt x="965994" y="136847"/>
                  </a:lnTo>
                  <a:lnTo>
                    <a:pt x="966299" y="138732"/>
                  </a:lnTo>
                  <a:lnTo>
                    <a:pt x="966607" y="140741"/>
                  </a:lnTo>
                  <a:lnTo>
                    <a:pt x="966911" y="142872"/>
                  </a:lnTo>
                  <a:lnTo>
                    <a:pt x="967216" y="145126"/>
                  </a:lnTo>
                  <a:lnTo>
                    <a:pt x="967520" y="147499"/>
                  </a:lnTo>
                  <a:lnTo>
                    <a:pt x="967825" y="149990"/>
                  </a:lnTo>
                  <a:lnTo>
                    <a:pt x="968133" y="152597"/>
                  </a:lnTo>
                  <a:lnTo>
                    <a:pt x="968437" y="155321"/>
                  </a:lnTo>
                  <a:lnTo>
                    <a:pt x="968742" y="158157"/>
                  </a:lnTo>
                  <a:lnTo>
                    <a:pt x="969046" y="161103"/>
                  </a:lnTo>
                  <a:lnTo>
                    <a:pt x="969354" y="164159"/>
                  </a:lnTo>
                  <a:lnTo>
                    <a:pt x="969659" y="167323"/>
                  </a:lnTo>
                  <a:lnTo>
                    <a:pt x="969963" y="170591"/>
                  </a:lnTo>
                  <a:lnTo>
                    <a:pt x="970268" y="173962"/>
                  </a:lnTo>
                  <a:lnTo>
                    <a:pt x="970576" y="177434"/>
                  </a:lnTo>
                  <a:lnTo>
                    <a:pt x="970880" y="181006"/>
                  </a:lnTo>
                  <a:lnTo>
                    <a:pt x="971185" y="184674"/>
                  </a:lnTo>
                  <a:lnTo>
                    <a:pt x="971489" y="188437"/>
                  </a:lnTo>
                  <a:lnTo>
                    <a:pt x="971797" y="192290"/>
                  </a:lnTo>
                  <a:lnTo>
                    <a:pt x="972406" y="200268"/>
                  </a:lnTo>
                  <a:lnTo>
                    <a:pt x="973018" y="208582"/>
                  </a:lnTo>
                  <a:lnTo>
                    <a:pt x="973627" y="217215"/>
                  </a:lnTo>
                  <a:lnTo>
                    <a:pt x="974240" y="226148"/>
                  </a:lnTo>
                  <a:lnTo>
                    <a:pt x="974849" y="235358"/>
                  </a:lnTo>
                  <a:lnTo>
                    <a:pt x="975461" y="244824"/>
                  </a:lnTo>
                  <a:lnTo>
                    <a:pt x="976070" y="254526"/>
                  </a:lnTo>
                  <a:lnTo>
                    <a:pt x="976679" y="264438"/>
                  </a:lnTo>
                  <a:lnTo>
                    <a:pt x="977292" y="274540"/>
                  </a:lnTo>
                  <a:lnTo>
                    <a:pt x="978513" y="295218"/>
                  </a:lnTo>
                  <a:lnTo>
                    <a:pt x="979734" y="316378"/>
                  </a:lnTo>
                  <a:lnTo>
                    <a:pt x="981814" y="352984"/>
                  </a:lnTo>
                  <a:lnTo>
                    <a:pt x="983894" y="389513"/>
                  </a:lnTo>
                  <a:lnTo>
                    <a:pt x="984932" y="407464"/>
                  </a:lnTo>
                  <a:lnTo>
                    <a:pt x="985974" y="425061"/>
                  </a:lnTo>
                  <a:lnTo>
                    <a:pt x="987015" y="442196"/>
                  </a:lnTo>
                  <a:lnTo>
                    <a:pt x="987532" y="450559"/>
                  </a:lnTo>
                  <a:lnTo>
                    <a:pt x="988053" y="458770"/>
                  </a:lnTo>
                  <a:lnTo>
                    <a:pt x="988574" y="466815"/>
                  </a:lnTo>
                  <a:lnTo>
                    <a:pt x="989095" y="474685"/>
                  </a:lnTo>
                  <a:lnTo>
                    <a:pt x="989612" y="482365"/>
                  </a:lnTo>
                  <a:lnTo>
                    <a:pt x="990133" y="489849"/>
                  </a:lnTo>
                  <a:lnTo>
                    <a:pt x="990654" y="497122"/>
                  </a:lnTo>
                  <a:lnTo>
                    <a:pt x="991175" y="504174"/>
                  </a:lnTo>
                  <a:lnTo>
                    <a:pt x="991692" y="510998"/>
                  </a:lnTo>
                  <a:lnTo>
                    <a:pt x="992213" y="517583"/>
                  </a:lnTo>
                  <a:lnTo>
                    <a:pt x="992734" y="523923"/>
                  </a:lnTo>
                  <a:lnTo>
                    <a:pt x="993254" y="530004"/>
                  </a:lnTo>
                  <a:lnTo>
                    <a:pt x="993772" y="535821"/>
                  </a:lnTo>
                  <a:lnTo>
                    <a:pt x="994292" y="541368"/>
                  </a:lnTo>
                  <a:lnTo>
                    <a:pt x="994813" y="546637"/>
                  </a:lnTo>
                  <a:lnTo>
                    <a:pt x="995334" y="551617"/>
                  </a:lnTo>
                  <a:lnTo>
                    <a:pt x="995855" y="556310"/>
                  </a:lnTo>
                  <a:lnTo>
                    <a:pt x="996372" y="560702"/>
                  </a:lnTo>
                  <a:lnTo>
                    <a:pt x="996893" y="564793"/>
                  </a:lnTo>
                  <a:lnTo>
                    <a:pt x="997414" y="568578"/>
                  </a:lnTo>
                  <a:lnTo>
                    <a:pt x="997674" y="570355"/>
                  </a:lnTo>
                  <a:lnTo>
                    <a:pt x="997935" y="572053"/>
                  </a:lnTo>
                  <a:lnTo>
                    <a:pt x="998195" y="573671"/>
                  </a:lnTo>
                  <a:lnTo>
                    <a:pt x="998452" y="575210"/>
                  </a:lnTo>
                  <a:lnTo>
                    <a:pt x="998712" y="576672"/>
                  </a:lnTo>
                  <a:lnTo>
                    <a:pt x="998973" y="578053"/>
                  </a:lnTo>
                  <a:lnTo>
                    <a:pt x="999233" y="579354"/>
                  </a:lnTo>
                  <a:lnTo>
                    <a:pt x="999493" y="580574"/>
                  </a:lnTo>
                  <a:lnTo>
                    <a:pt x="999754" y="581715"/>
                  </a:lnTo>
                  <a:lnTo>
                    <a:pt x="1000014" y="582774"/>
                  </a:lnTo>
                  <a:lnTo>
                    <a:pt x="1000271" y="583751"/>
                  </a:lnTo>
                  <a:lnTo>
                    <a:pt x="1000531" y="584650"/>
                  </a:lnTo>
                  <a:lnTo>
                    <a:pt x="1000792" y="585464"/>
                  </a:lnTo>
                  <a:lnTo>
                    <a:pt x="1001052" y="586200"/>
                  </a:lnTo>
                  <a:lnTo>
                    <a:pt x="1001313" y="586854"/>
                  </a:lnTo>
                  <a:lnTo>
                    <a:pt x="1001573" y="587424"/>
                  </a:lnTo>
                  <a:lnTo>
                    <a:pt x="1001834" y="587915"/>
                  </a:lnTo>
                  <a:lnTo>
                    <a:pt x="1002094" y="588325"/>
                  </a:lnTo>
                  <a:lnTo>
                    <a:pt x="1002222" y="588501"/>
                  </a:lnTo>
                  <a:lnTo>
                    <a:pt x="1002354" y="588655"/>
                  </a:lnTo>
                  <a:lnTo>
                    <a:pt x="1002483" y="588787"/>
                  </a:lnTo>
                  <a:lnTo>
                    <a:pt x="1002549" y="588846"/>
                  </a:lnTo>
                  <a:lnTo>
                    <a:pt x="1002611" y="588902"/>
                  </a:lnTo>
                  <a:lnTo>
                    <a:pt x="1002677" y="588950"/>
                  </a:lnTo>
                  <a:lnTo>
                    <a:pt x="1002743" y="588994"/>
                  </a:lnTo>
                  <a:lnTo>
                    <a:pt x="1002809" y="589034"/>
                  </a:lnTo>
                  <a:lnTo>
                    <a:pt x="1002872" y="589069"/>
                  </a:lnTo>
                  <a:lnTo>
                    <a:pt x="1002938" y="589097"/>
                  </a:lnTo>
                  <a:lnTo>
                    <a:pt x="1003004" y="589122"/>
                  </a:lnTo>
                  <a:lnTo>
                    <a:pt x="1003066" y="589139"/>
                  </a:lnTo>
                  <a:lnTo>
                    <a:pt x="1003132" y="589155"/>
                  </a:lnTo>
                  <a:lnTo>
                    <a:pt x="1003198" y="589163"/>
                  </a:lnTo>
                  <a:lnTo>
                    <a:pt x="1003264" y="589166"/>
                  </a:lnTo>
                  <a:lnTo>
                    <a:pt x="1003326" y="589166"/>
                  </a:lnTo>
                  <a:lnTo>
                    <a:pt x="1003392" y="589159"/>
                  </a:lnTo>
                  <a:lnTo>
                    <a:pt x="1003458" y="589148"/>
                  </a:lnTo>
                  <a:lnTo>
                    <a:pt x="1003525" y="589133"/>
                  </a:lnTo>
                  <a:lnTo>
                    <a:pt x="1003587" y="589111"/>
                  </a:lnTo>
                  <a:lnTo>
                    <a:pt x="1003653" y="589084"/>
                  </a:lnTo>
                  <a:lnTo>
                    <a:pt x="1003719" y="589053"/>
                  </a:lnTo>
                  <a:lnTo>
                    <a:pt x="1003781" y="589016"/>
                  </a:lnTo>
                  <a:lnTo>
                    <a:pt x="1003847" y="588976"/>
                  </a:lnTo>
                  <a:lnTo>
                    <a:pt x="1003913" y="588930"/>
                  </a:lnTo>
                  <a:lnTo>
                    <a:pt x="1003979" y="588877"/>
                  </a:lnTo>
                  <a:lnTo>
                    <a:pt x="1004042" y="588822"/>
                  </a:lnTo>
                  <a:lnTo>
                    <a:pt x="1004174" y="588695"/>
                  </a:lnTo>
                  <a:lnTo>
                    <a:pt x="1004302" y="588547"/>
                  </a:lnTo>
                  <a:lnTo>
                    <a:pt x="1004434" y="588382"/>
                  </a:lnTo>
                  <a:lnTo>
                    <a:pt x="1004695" y="587988"/>
                  </a:lnTo>
                  <a:lnTo>
                    <a:pt x="1004951" y="587517"/>
                  </a:lnTo>
                  <a:lnTo>
                    <a:pt x="1005212" y="586966"/>
                  </a:lnTo>
                  <a:lnTo>
                    <a:pt x="1005733" y="585636"/>
                  </a:lnTo>
                  <a:lnTo>
                    <a:pt x="1006253" y="583996"/>
                  </a:lnTo>
                  <a:lnTo>
                    <a:pt x="1006774" y="582056"/>
                  </a:lnTo>
                  <a:lnTo>
                    <a:pt x="1007291" y="579819"/>
                  </a:lnTo>
                  <a:lnTo>
                    <a:pt x="1007812" y="577287"/>
                  </a:lnTo>
                  <a:lnTo>
                    <a:pt x="1008333" y="574471"/>
                  </a:lnTo>
                  <a:lnTo>
                    <a:pt x="1008854" y="571375"/>
                  </a:lnTo>
                  <a:lnTo>
                    <a:pt x="1009375" y="568004"/>
                  </a:lnTo>
                  <a:lnTo>
                    <a:pt x="1009892" y="564366"/>
                  </a:lnTo>
                  <a:lnTo>
                    <a:pt x="1010413" y="560471"/>
                  </a:lnTo>
                  <a:lnTo>
                    <a:pt x="1010934" y="556323"/>
                  </a:lnTo>
                  <a:lnTo>
                    <a:pt x="1011455" y="551932"/>
                  </a:lnTo>
                  <a:lnTo>
                    <a:pt x="1011972" y="547306"/>
                  </a:lnTo>
                  <a:lnTo>
                    <a:pt x="1012493" y="542453"/>
                  </a:lnTo>
                  <a:lnTo>
                    <a:pt x="1013013" y="537385"/>
                  </a:lnTo>
                  <a:lnTo>
                    <a:pt x="1013567" y="531739"/>
                  </a:lnTo>
                  <a:lnTo>
                    <a:pt x="1014125" y="525867"/>
                  </a:lnTo>
                  <a:lnTo>
                    <a:pt x="1014679" y="519781"/>
                  </a:lnTo>
                  <a:lnTo>
                    <a:pt x="1015236" y="513495"/>
                  </a:lnTo>
                  <a:lnTo>
                    <a:pt x="1015790" y="507019"/>
                  </a:lnTo>
                  <a:lnTo>
                    <a:pt x="1016348" y="500369"/>
                  </a:lnTo>
                  <a:lnTo>
                    <a:pt x="1017459" y="486590"/>
                  </a:lnTo>
                  <a:lnTo>
                    <a:pt x="1018570" y="472269"/>
                  </a:lnTo>
                  <a:lnTo>
                    <a:pt x="1019682" y="457515"/>
                  </a:lnTo>
                  <a:lnTo>
                    <a:pt x="1021901" y="427142"/>
                  </a:lnTo>
                  <a:lnTo>
                    <a:pt x="1024124" y="396374"/>
                  </a:lnTo>
                  <a:lnTo>
                    <a:pt x="1026346" y="366083"/>
                  </a:lnTo>
                  <a:lnTo>
                    <a:pt x="1027458" y="351383"/>
                  </a:lnTo>
                  <a:lnTo>
                    <a:pt x="1028569" y="337113"/>
                  </a:lnTo>
                  <a:lnTo>
                    <a:pt x="1029680" y="323369"/>
                  </a:lnTo>
                  <a:lnTo>
                    <a:pt x="1030238" y="316724"/>
                  </a:lnTo>
                  <a:lnTo>
                    <a:pt x="1030792" y="310244"/>
                  </a:lnTo>
                  <a:lnTo>
                    <a:pt x="1031349" y="303937"/>
                  </a:lnTo>
                  <a:lnTo>
                    <a:pt x="1031903" y="297816"/>
                  </a:lnTo>
                  <a:lnTo>
                    <a:pt x="1032457" y="291891"/>
                  </a:lnTo>
                  <a:lnTo>
                    <a:pt x="1033015" y="286171"/>
                  </a:lnTo>
                  <a:lnTo>
                    <a:pt x="1033568" y="280662"/>
                  </a:lnTo>
                  <a:lnTo>
                    <a:pt x="1034126" y="275375"/>
                  </a:lnTo>
                  <a:lnTo>
                    <a:pt x="1034680" y="270315"/>
                  </a:lnTo>
                  <a:lnTo>
                    <a:pt x="1035237" y="265493"/>
                  </a:lnTo>
                  <a:lnTo>
                    <a:pt x="1035791" y="260913"/>
                  </a:lnTo>
                  <a:lnTo>
                    <a:pt x="1036349" y="256582"/>
                  </a:lnTo>
                  <a:lnTo>
                    <a:pt x="1036903" y="252507"/>
                  </a:lnTo>
                  <a:lnTo>
                    <a:pt x="1037460" y="248693"/>
                  </a:lnTo>
                  <a:lnTo>
                    <a:pt x="1038014" y="245144"/>
                  </a:lnTo>
                  <a:lnTo>
                    <a:pt x="1038571" y="241865"/>
                  </a:lnTo>
                  <a:lnTo>
                    <a:pt x="1039125" y="238859"/>
                  </a:lnTo>
                  <a:lnTo>
                    <a:pt x="1039683" y="236129"/>
                  </a:lnTo>
                  <a:lnTo>
                    <a:pt x="1040237" y="233681"/>
                  </a:lnTo>
                  <a:lnTo>
                    <a:pt x="1040794" y="231514"/>
                  </a:lnTo>
                  <a:lnTo>
                    <a:pt x="1041348" y="229629"/>
                  </a:lnTo>
                  <a:lnTo>
                    <a:pt x="1041906" y="228031"/>
                  </a:lnTo>
                  <a:lnTo>
                    <a:pt x="1042459" y="226716"/>
                  </a:lnTo>
                  <a:lnTo>
                    <a:pt x="1042738" y="226168"/>
                  </a:lnTo>
                  <a:lnTo>
                    <a:pt x="1043017" y="225688"/>
                  </a:lnTo>
                  <a:lnTo>
                    <a:pt x="1043292" y="225283"/>
                  </a:lnTo>
                  <a:lnTo>
                    <a:pt x="1043431" y="225104"/>
                  </a:lnTo>
                  <a:lnTo>
                    <a:pt x="1043571" y="224946"/>
                  </a:lnTo>
                  <a:lnTo>
                    <a:pt x="1043710" y="224805"/>
                  </a:lnTo>
                  <a:lnTo>
                    <a:pt x="1043850" y="224682"/>
                  </a:lnTo>
                  <a:lnTo>
                    <a:pt x="1043919" y="224627"/>
                  </a:lnTo>
                  <a:lnTo>
                    <a:pt x="1043985" y="224576"/>
                  </a:lnTo>
                  <a:lnTo>
                    <a:pt x="1044059" y="224530"/>
                  </a:lnTo>
                  <a:lnTo>
                    <a:pt x="1044125" y="224488"/>
                  </a:lnTo>
                  <a:lnTo>
                    <a:pt x="1044194" y="224450"/>
                  </a:lnTo>
                  <a:lnTo>
                    <a:pt x="1044264" y="224417"/>
                  </a:lnTo>
                  <a:lnTo>
                    <a:pt x="1044334" y="224389"/>
                  </a:lnTo>
                  <a:lnTo>
                    <a:pt x="1044403" y="224365"/>
                  </a:lnTo>
                  <a:lnTo>
                    <a:pt x="1044473" y="224345"/>
                  </a:lnTo>
                  <a:lnTo>
                    <a:pt x="1044543" y="224329"/>
                  </a:lnTo>
                  <a:lnTo>
                    <a:pt x="1044613" y="224321"/>
                  </a:lnTo>
                  <a:lnTo>
                    <a:pt x="1044682" y="224312"/>
                  </a:lnTo>
                  <a:lnTo>
                    <a:pt x="1044752" y="224312"/>
                  </a:lnTo>
                  <a:lnTo>
                    <a:pt x="1044822" y="224314"/>
                  </a:lnTo>
                  <a:lnTo>
                    <a:pt x="1044891" y="224321"/>
                  </a:lnTo>
                  <a:lnTo>
                    <a:pt x="1044961" y="224332"/>
                  </a:lnTo>
                  <a:lnTo>
                    <a:pt x="1045031" y="224347"/>
                  </a:lnTo>
                  <a:lnTo>
                    <a:pt x="1045100" y="224367"/>
                  </a:lnTo>
                  <a:lnTo>
                    <a:pt x="1045166" y="224391"/>
                  </a:lnTo>
                  <a:lnTo>
                    <a:pt x="1045236" y="224420"/>
                  </a:lnTo>
                  <a:lnTo>
                    <a:pt x="1045306" y="224453"/>
                  </a:lnTo>
                  <a:lnTo>
                    <a:pt x="1045375" y="224488"/>
                  </a:lnTo>
                  <a:lnTo>
                    <a:pt x="1045445" y="224530"/>
                  </a:lnTo>
                  <a:lnTo>
                    <a:pt x="1045515" y="224576"/>
                  </a:lnTo>
                  <a:lnTo>
                    <a:pt x="1045585" y="224627"/>
                  </a:lnTo>
                  <a:lnTo>
                    <a:pt x="1045654" y="224682"/>
                  </a:lnTo>
                  <a:lnTo>
                    <a:pt x="1045794" y="224803"/>
                  </a:lnTo>
                  <a:lnTo>
                    <a:pt x="1045933" y="224944"/>
                  </a:lnTo>
                  <a:lnTo>
                    <a:pt x="1046069" y="225100"/>
                  </a:lnTo>
                  <a:lnTo>
                    <a:pt x="1046347" y="225463"/>
                  </a:lnTo>
                  <a:lnTo>
                    <a:pt x="1046626" y="225897"/>
                  </a:lnTo>
                  <a:lnTo>
                    <a:pt x="1046905" y="226397"/>
                  </a:lnTo>
                  <a:lnTo>
                    <a:pt x="1047459" y="227599"/>
                  </a:lnTo>
                  <a:lnTo>
                    <a:pt x="1048016" y="229066"/>
                  </a:lnTo>
                  <a:lnTo>
                    <a:pt x="1048570" y="230790"/>
                  </a:lnTo>
                  <a:lnTo>
                    <a:pt x="1049146" y="232844"/>
                  </a:lnTo>
                  <a:lnTo>
                    <a:pt x="1049722" y="235165"/>
                  </a:lnTo>
                  <a:lnTo>
                    <a:pt x="1050294" y="237745"/>
                  </a:lnTo>
                  <a:lnTo>
                    <a:pt x="1050870" y="240579"/>
                  </a:lnTo>
                  <a:lnTo>
                    <a:pt x="1051446" y="243657"/>
                  </a:lnTo>
                  <a:lnTo>
                    <a:pt x="1052022" y="246973"/>
                  </a:lnTo>
                  <a:lnTo>
                    <a:pt x="1052598" y="250518"/>
                  </a:lnTo>
                  <a:lnTo>
                    <a:pt x="1053170" y="254283"/>
                  </a:lnTo>
                  <a:lnTo>
                    <a:pt x="1053746" y="258260"/>
                  </a:lnTo>
                  <a:lnTo>
                    <a:pt x="1054322" y="262439"/>
                  </a:lnTo>
                  <a:lnTo>
                    <a:pt x="1054897" y="266810"/>
                  </a:lnTo>
                  <a:lnTo>
                    <a:pt x="1055470" y="271363"/>
                  </a:lnTo>
                  <a:lnTo>
                    <a:pt x="1056621" y="280976"/>
                  </a:lnTo>
                  <a:lnTo>
                    <a:pt x="1057769" y="291191"/>
                  </a:lnTo>
                  <a:lnTo>
                    <a:pt x="1058921" y="301918"/>
                  </a:lnTo>
                  <a:lnTo>
                    <a:pt x="1060073" y="313073"/>
                  </a:lnTo>
                  <a:lnTo>
                    <a:pt x="1062369" y="336283"/>
                  </a:lnTo>
                  <a:lnTo>
                    <a:pt x="1064672" y="360074"/>
                  </a:lnTo>
                  <a:lnTo>
                    <a:pt x="1066972" y="383706"/>
                  </a:lnTo>
                  <a:lnTo>
                    <a:pt x="1068120" y="395242"/>
                  </a:lnTo>
                  <a:lnTo>
                    <a:pt x="1069272" y="406473"/>
                  </a:lnTo>
                  <a:lnTo>
                    <a:pt x="1070420" y="417324"/>
                  </a:lnTo>
                  <a:lnTo>
                    <a:pt x="1071572" y="427717"/>
                  </a:lnTo>
                  <a:lnTo>
                    <a:pt x="1072720" y="437581"/>
                  </a:lnTo>
                  <a:lnTo>
                    <a:pt x="1073872" y="446849"/>
                  </a:lnTo>
                  <a:lnTo>
                    <a:pt x="1074447" y="451242"/>
                  </a:lnTo>
                  <a:lnTo>
                    <a:pt x="1075020" y="455462"/>
                  </a:lnTo>
                  <a:lnTo>
                    <a:pt x="1075595" y="459505"/>
                  </a:lnTo>
                  <a:lnTo>
                    <a:pt x="1076171" y="463365"/>
                  </a:lnTo>
                  <a:lnTo>
                    <a:pt x="1076747" y="467038"/>
                  </a:lnTo>
                  <a:lnTo>
                    <a:pt x="1077319" y="470512"/>
                  </a:lnTo>
                  <a:lnTo>
                    <a:pt x="1077895" y="473789"/>
                  </a:lnTo>
                  <a:lnTo>
                    <a:pt x="1078471" y="476862"/>
                  </a:lnTo>
                  <a:lnTo>
                    <a:pt x="1079047" y="479727"/>
                  </a:lnTo>
                  <a:lnTo>
                    <a:pt x="1079619" y="482380"/>
                  </a:lnTo>
                  <a:lnTo>
                    <a:pt x="1080195" y="484818"/>
                  </a:lnTo>
                  <a:lnTo>
                    <a:pt x="1080771" y="487039"/>
                  </a:lnTo>
                  <a:lnTo>
                    <a:pt x="1081347" y="489041"/>
                  </a:lnTo>
                  <a:lnTo>
                    <a:pt x="1081923" y="490820"/>
                  </a:lnTo>
                  <a:lnTo>
                    <a:pt x="1082495" y="492377"/>
                  </a:lnTo>
                  <a:lnTo>
                    <a:pt x="1083071" y="493709"/>
                  </a:lnTo>
                  <a:lnTo>
                    <a:pt x="1083647" y="494816"/>
                  </a:lnTo>
                  <a:lnTo>
                    <a:pt x="1083933" y="495287"/>
                  </a:lnTo>
                  <a:lnTo>
                    <a:pt x="1084222" y="495701"/>
                  </a:lnTo>
                  <a:lnTo>
                    <a:pt x="1084509" y="496060"/>
                  </a:lnTo>
                  <a:lnTo>
                    <a:pt x="1084652" y="496217"/>
                  </a:lnTo>
                  <a:lnTo>
                    <a:pt x="1084795" y="496362"/>
                  </a:lnTo>
                  <a:lnTo>
                    <a:pt x="1084941" y="496492"/>
                  </a:lnTo>
                  <a:lnTo>
                    <a:pt x="1085084" y="496609"/>
                  </a:lnTo>
                  <a:lnTo>
                    <a:pt x="1085227" y="496710"/>
                  </a:lnTo>
                  <a:lnTo>
                    <a:pt x="1085370" y="496798"/>
                  </a:lnTo>
                  <a:lnTo>
                    <a:pt x="1085440" y="496838"/>
                  </a:lnTo>
                  <a:lnTo>
                    <a:pt x="1085514" y="496873"/>
                  </a:lnTo>
                  <a:lnTo>
                    <a:pt x="1085583" y="496904"/>
                  </a:lnTo>
                  <a:lnTo>
                    <a:pt x="1085657" y="496932"/>
                  </a:lnTo>
                  <a:lnTo>
                    <a:pt x="1085726" y="496956"/>
                  </a:lnTo>
                  <a:lnTo>
                    <a:pt x="1085800" y="496978"/>
                  </a:lnTo>
                  <a:lnTo>
                    <a:pt x="1085869" y="496998"/>
                  </a:lnTo>
                  <a:lnTo>
                    <a:pt x="1085939" y="497011"/>
                  </a:lnTo>
                  <a:lnTo>
                    <a:pt x="1086012" y="497025"/>
                  </a:lnTo>
                  <a:lnTo>
                    <a:pt x="1086082" y="497031"/>
                  </a:lnTo>
                  <a:lnTo>
                    <a:pt x="1086152" y="497038"/>
                  </a:lnTo>
                  <a:lnTo>
                    <a:pt x="1086225" y="497038"/>
                  </a:lnTo>
                  <a:lnTo>
                    <a:pt x="1086295" y="497036"/>
                  </a:lnTo>
                  <a:lnTo>
                    <a:pt x="1086368" y="497031"/>
                  </a:lnTo>
                  <a:lnTo>
                    <a:pt x="1086438" y="497022"/>
                  </a:lnTo>
                  <a:lnTo>
                    <a:pt x="1086508" y="497011"/>
                  </a:lnTo>
                  <a:lnTo>
                    <a:pt x="1086581" y="496996"/>
                  </a:lnTo>
                  <a:lnTo>
                    <a:pt x="1086651" y="496976"/>
                  </a:lnTo>
                  <a:lnTo>
                    <a:pt x="1086720" y="496954"/>
                  </a:lnTo>
                  <a:lnTo>
                    <a:pt x="1086794" y="496930"/>
                  </a:lnTo>
                  <a:lnTo>
                    <a:pt x="1086863" y="496901"/>
                  </a:lnTo>
                  <a:lnTo>
                    <a:pt x="1086937" y="496868"/>
                  </a:lnTo>
                  <a:lnTo>
                    <a:pt x="1087006" y="496833"/>
                  </a:lnTo>
                  <a:lnTo>
                    <a:pt x="1087080" y="496796"/>
                  </a:lnTo>
                  <a:lnTo>
                    <a:pt x="1087219" y="496708"/>
                  </a:lnTo>
                  <a:lnTo>
                    <a:pt x="1087362" y="496609"/>
                  </a:lnTo>
                  <a:lnTo>
                    <a:pt x="1087505" y="496496"/>
                  </a:lnTo>
                  <a:lnTo>
                    <a:pt x="1087648" y="496369"/>
                  </a:lnTo>
                  <a:lnTo>
                    <a:pt x="1087788" y="496230"/>
                  </a:lnTo>
                  <a:lnTo>
                    <a:pt x="1087931" y="496078"/>
                  </a:lnTo>
                  <a:lnTo>
                    <a:pt x="1088217" y="495734"/>
                  </a:lnTo>
                  <a:lnTo>
                    <a:pt x="1088499" y="495338"/>
                  </a:lnTo>
                  <a:lnTo>
                    <a:pt x="1088785" y="494893"/>
                  </a:lnTo>
                  <a:lnTo>
                    <a:pt x="1089354" y="493852"/>
                  </a:lnTo>
                  <a:lnTo>
                    <a:pt x="1089922" y="492610"/>
                  </a:lnTo>
                  <a:lnTo>
                    <a:pt x="1090491" y="491177"/>
                  </a:lnTo>
                  <a:lnTo>
                    <a:pt x="1091059" y="489554"/>
                  </a:lnTo>
                  <a:lnTo>
                    <a:pt x="1091632" y="487746"/>
                  </a:lnTo>
                  <a:lnTo>
                    <a:pt x="1092200" y="485758"/>
                  </a:lnTo>
                  <a:lnTo>
                    <a:pt x="1092769" y="483598"/>
                  </a:lnTo>
                  <a:lnTo>
                    <a:pt x="1093337" y="481268"/>
                  </a:lnTo>
                  <a:lnTo>
                    <a:pt x="1094474" y="476129"/>
                  </a:lnTo>
                  <a:lnTo>
                    <a:pt x="1095611" y="470393"/>
                  </a:lnTo>
                  <a:lnTo>
                    <a:pt x="1096752" y="464114"/>
                  </a:lnTo>
                  <a:lnTo>
                    <a:pt x="1097889" y="457347"/>
                  </a:lnTo>
                  <a:lnTo>
                    <a:pt x="1099026" y="450158"/>
                  </a:lnTo>
                  <a:lnTo>
                    <a:pt x="1100167" y="442601"/>
                  </a:lnTo>
                  <a:lnTo>
                    <a:pt x="1101304" y="434745"/>
                  </a:lnTo>
                  <a:lnTo>
                    <a:pt x="1103578" y="418394"/>
                  </a:lnTo>
                  <a:lnTo>
                    <a:pt x="1108130" y="384937"/>
                  </a:lnTo>
                  <a:lnTo>
                    <a:pt x="1110408" y="368835"/>
                  </a:lnTo>
                  <a:lnTo>
                    <a:pt x="1111545" y="361146"/>
                  </a:lnTo>
                  <a:lnTo>
                    <a:pt x="1112682" y="353768"/>
                  </a:lnTo>
                  <a:lnTo>
                    <a:pt x="1113822" y="346752"/>
                  </a:lnTo>
                  <a:lnTo>
                    <a:pt x="1114960" y="340143"/>
                  </a:lnTo>
                  <a:lnTo>
                    <a:pt x="1116097" y="333980"/>
                  </a:lnTo>
                  <a:lnTo>
                    <a:pt x="1117234" y="328301"/>
                  </a:lnTo>
                  <a:lnTo>
                    <a:pt x="1118374" y="323140"/>
                  </a:lnTo>
                  <a:lnTo>
                    <a:pt x="1119512" y="318525"/>
                  </a:lnTo>
                  <a:lnTo>
                    <a:pt x="1120649" y="314478"/>
                  </a:lnTo>
                  <a:lnTo>
                    <a:pt x="1121786" y="311019"/>
                  </a:lnTo>
                  <a:lnTo>
                    <a:pt x="1122912" y="308194"/>
                  </a:lnTo>
                  <a:lnTo>
                    <a:pt x="1123473" y="307002"/>
                  </a:lnTo>
                  <a:lnTo>
                    <a:pt x="1124034" y="305961"/>
                  </a:lnTo>
                  <a:lnTo>
                    <a:pt x="1124595" y="305069"/>
                  </a:lnTo>
                  <a:lnTo>
                    <a:pt x="1124878" y="304679"/>
                  </a:lnTo>
                  <a:lnTo>
                    <a:pt x="1125156" y="304327"/>
                  </a:lnTo>
                  <a:lnTo>
                    <a:pt x="1125439" y="304015"/>
                  </a:lnTo>
                  <a:lnTo>
                    <a:pt x="1125718" y="303735"/>
                  </a:lnTo>
                  <a:lnTo>
                    <a:pt x="1126000" y="303495"/>
                  </a:lnTo>
                  <a:lnTo>
                    <a:pt x="1126139" y="303389"/>
                  </a:lnTo>
                  <a:lnTo>
                    <a:pt x="1126279" y="303292"/>
                  </a:lnTo>
                  <a:lnTo>
                    <a:pt x="1126422" y="303204"/>
                  </a:lnTo>
                  <a:lnTo>
                    <a:pt x="1126561" y="303127"/>
                  </a:lnTo>
                  <a:lnTo>
                    <a:pt x="1126701" y="303057"/>
                  </a:lnTo>
                  <a:lnTo>
                    <a:pt x="1126844" y="302997"/>
                  </a:lnTo>
                  <a:lnTo>
                    <a:pt x="1126983" y="302947"/>
                  </a:lnTo>
                  <a:lnTo>
                    <a:pt x="1127053" y="302925"/>
                  </a:lnTo>
                  <a:lnTo>
                    <a:pt x="1127122" y="302905"/>
                  </a:lnTo>
                  <a:lnTo>
                    <a:pt x="1127192" y="302887"/>
                  </a:lnTo>
                  <a:lnTo>
                    <a:pt x="1127262" y="302874"/>
                  </a:lnTo>
                  <a:lnTo>
                    <a:pt x="1127331" y="302861"/>
                  </a:lnTo>
                  <a:lnTo>
                    <a:pt x="1127405" y="302850"/>
                  </a:lnTo>
                  <a:lnTo>
                    <a:pt x="1127475" y="302841"/>
                  </a:lnTo>
                  <a:lnTo>
                    <a:pt x="1127544" y="302837"/>
                  </a:lnTo>
                  <a:lnTo>
                    <a:pt x="1127614" y="302832"/>
                  </a:lnTo>
                  <a:lnTo>
                    <a:pt x="1127684" y="302832"/>
                  </a:lnTo>
                  <a:lnTo>
                    <a:pt x="1127753" y="302832"/>
                  </a:lnTo>
                  <a:lnTo>
                    <a:pt x="1127823" y="302834"/>
                  </a:lnTo>
                  <a:lnTo>
                    <a:pt x="1127896" y="302841"/>
                  </a:lnTo>
                  <a:lnTo>
                    <a:pt x="1127966" y="302848"/>
                  </a:lnTo>
                  <a:lnTo>
                    <a:pt x="1128036" y="302859"/>
                  </a:lnTo>
                  <a:lnTo>
                    <a:pt x="1128105" y="302870"/>
                  </a:lnTo>
                  <a:lnTo>
                    <a:pt x="1128175" y="302885"/>
                  </a:lnTo>
                  <a:lnTo>
                    <a:pt x="1128245" y="302903"/>
                  </a:lnTo>
                  <a:lnTo>
                    <a:pt x="1128315" y="302920"/>
                  </a:lnTo>
                  <a:lnTo>
                    <a:pt x="1128388" y="302942"/>
                  </a:lnTo>
                  <a:lnTo>
                    <a:pt x="1128527" y="302991"/>
                  </a:lnTo>
                  <a:lnTo>
                    <a:pt x="1128667" y="303048"/>
                  </a:lnTo>
                  <a:lnTo>
                    <a:pt x="1128806" y="303116"/>
                  </a:lnTo>
                  <a:lnTo>
                    <a:pt x="1128949" y="303191"/>
                  </a:lnTo>
                  <a:lnTo>
                    <a:pt x="1129088" y="303277"/>
                  </a:lnTo>
                  <a:lnTo>
                    <a:pt x="1129228" y="303369"/>
                  </a:lnTo>
                  <a:lnTo>
                    <a:pt x="1129367" y="303473"/>
                  </a:lnTo>
                  <a:lnTo>
                    <a:pt x="1129650" y="303702"/>
                  </a:lnTo>
                  <a:lnTo>
                    <a:pt x="1129932" y="303968"/>
                  </a:lnTo>
                  <a:lnTo>
                    <a:pt x="1130211" y="304268"/>
                  </a:lnTo>
                  <a:lnTo>
                    <a:pt x="1130493" y="304600"/>
                  </a:lnTo>
                  <a:lnTo>
                    <a:pt x="1130772" y="304968"/>
                  </a:lnTo>
                  <a:lnTo>
                    <a:pt x="1131333" y="305800"/>
                  </a:lnTo>
                  <a:lnTo>
                    <a:pt x="1131894" y="306765"/>
                  </a:lnTo>
                  <a:lnTo>
                    <a:pt x="1133020" y="309070"/>
                  </a:lnTo>
                  <a:lnTo>
                    <a:pt x="1134143" y="311858"/>
                  </a:lnTo>
                  <a:lnTo>
                    <a:pt x="1135265" y="315094"/>
                  </a:lnTo>
                  <a:lnTo>
                    <a:pt x="1136388" y="318747"/>
                  </a:lnTo>
                  <a:lnTo>
                    <a:pt x="1137514" y="322781"/>
                  </a:lnTo>
                  <a:lnTo>
                    <a:pt x="1138636" y="327158"/>
                  </a:lnTo>
                  <a:lnTo>
                    <a:pt x="1139758" y="331842"/>
                  </a:lnTo>
                  <a:lnTo>
                    <a:pt x="1142003" y="341952"/>
                  </a:lnTo>
                  <a:lnTo>
                    <a:pt x="1144252" y="352781"/>
                  </a:lnTo>
                  <a:lnTo>
                    <a:pt x="1148745" y="375214"/>
                  </a:lnTo>
                  <a:lnTo>
                    <a:pt x="1150990" y="386153"/>
                  </a:lnTo>
                  <a:lnTo>
                    <a:pt x="1153234" y="396495"/>
                  </a:lnTo>
                  <a:lnTo>
                    <a:pt x="1155483" y="405969"/>
                  </a:lnTo>
                  <a:lnTo>
                    <a:pt x="1157727" y="414341"/>
                  </a:lnTo>
                  <a:lnTo>
                    <a:pt x="1158861" y="418077"/>
                  </a:lnTo>
                  <a:lnTo>
                    <a:pt x="1159991" y="421461"/>
                  </a:lnTo>
                  <a:lnTo>
                    <a:pt x="1161124" y="424482"/>
                  </a:lnTo>
                  <a:lnTo>
                    <a:pt x="1162254" y="427120"/>
                  </a:lnTo>
                  <a:lnTo>
                    <a:pt x="1163387" y="429368"/>
                  </a:lnTo>
                  <a:lnTo>
                    <a:pt x="1163952" y="430342"/>
                  </a:lnTo>
                  <a:lnTo>
                    <a:pt x="1164517" y="431216"/>
                  </a:lnTo>
                  <a:lnTo>
                    <a:pt x="1165082" y="431988"/>
                  </a:lnTo>
                  <a:lnTo>
                    <a:pt x="1165650" y="432660"/>
                  </a:lnTo>
                  <a:lnTo>
                    <a:pt x="1165933" y="432957"/>
                  </a:lnTo>
                  <a:lnTo>
                    <a:pt x="1166215" y="433230"/>
                  </a:lnTo>
                  <a:lnTo>
                    <a:pt x="1166498" y="433477"/>
                  </a:lnTo>
                  <a:lnTo>
                    <a:pt x="1166780" y="433699"/>
                  </a:lnTo>
                  <a:lnTo>
                    <a:pt x="1167062" y="433895"/>
                  </a:lnTo>
                  <a:lnTo>
                    <a:pt x="1167345" y="434067"/>
                  </a:lnTo>
                  <a:lnTo>
                    <a:pt x="1167488" y="434144"/>
                  </a:lnTo>
                  <a:lnTo>
                    <a:pt x="1167631" y="434212"/>
                  </a:lnTo>
                  <a:lnTo>
                    <a:pt x="1167770" y="434276"/>
                  </a:lnTo>
                  <a:lnTo>
                    <a:pt x="1167913" y="434336"/>
                  </a:lnTo>
                  <a:lnTo>
                    <a:pt x="1168053" y="434386"/>
                  </a:lnTo>
                  <a:lnTo>
                    <a:pt x="1168196" y="434430"/>
                  </a:lnTo>
                  <a:lnTo>
                    <a:pt x="1168335" y="434470"/>
                  </a:lnTo>
                  <a:lnTo>
                    <a:pt x="1168478" y="434503"/>
                  </a:lnTo>
                  <a:lnTo>
                    <a:pt x="1168618" y="434529"/>
                  </a:lnTo>
                  <a:lnTo>
                    <a:pt x="1168761" y="434549"/>
                  </a:lnTo>
                  <a:lnTo>
                    <a:pt x="1168904" y="434565"/>
                  </a:lnTo>
                  <a:lnTo>
                    <a:pt x="1169043" y="434573"/>
                  </a:lnTo>
                  <a:lnTo>
                    <a:pt x="1169186" y="434573"/>
                  </a:lnTo>
                  <a:lnTo>
                    <a:pt x="1169326" y="434571"/>
                  </a:lnTo>
                  <a:lnTo>
                    <a:pt x="1169469" y="434560"/>
                  </a:lnTo>
                  <a:lnTo>
                    <a:pt x="1169608" y="434545"/>
                  </a:lnTo>
                  <a:lnTo>
                    <a:pt x="1169751" y="434523"/>
                  </a:lnTo>
                  <a:lnTo>
                    <a:pt x="1169894" y="434494"/>
                  </a:lnTo>
                  <a:lnTo>
                    <a:pt x="1170033" y="434459"/>
                  </a:lnTo>
                  <a:lnTo>
                    <a:pt x="1170176" y="434419"/>
                  </a:lnTo>
                  <a:lnTo>
                    <a:pt x="1170316" y="434373"/>
                  </a:lnTo>
                  <a:lnTo>
                    <a:pt x="1170459" y="434322"/>
                  </a:lnTo>
                  <a:lnTo>
                    <a:pt x="1170598" y="434263"/>
                  </a:lnTo>
                  <a:lnTo>
                    <a:pt x="1170741" y="434199"/>
                  </a:lnTo>
                  <a:lnTo>
                    <a:pt x="1171024" y="434054"/>
                  </a:lnTo>
                  <a:lnTo>
                    <a:pt x="1171306" y="433886"/>
                  </a:lnTo>
                  <a:lnTo>
                    <a:pt x="1171589" y="433695"/>
                  </a:lnTo>
                  <a:lnTo>
                    <a:pt x="1171871" y="433481"/>
                  </a:lnTo>
                  <a:lnTo>
                    <a:pt x="1172153" y="433244"/>
                  </a:lnTo>
                  <a:lnTo>
                    <a:pt x="1172440" y="432986"/>
                  </a:lnTo>
                  <a:lnTo>
                    <a:pt x="1173004" y="432402"/>
                  </a:lnTo>
                  <a:lnTo>
                    <a:pt x="1173569" y="431733"/>
                  </a:lnTo>
                  <a:lnTo>
                    <a:pt x="1174134" y="430980"/>
                  </a:lnTo>
                  <a:lnTo>
                    <a:pt x="1174699" y="430146"/>
                  </a:lnTo>
                  <a:lnTo>
                    <a:pt x="1175832" y="428243"/>
                  </a:lnTo>
                  <a:lnTo>
                    <a:pt x="1176962" y="426048"/>
                  </a:lnTo>
                  <a:lnTo>
                    <a:pt x="1178095" y="423584"/>
                  </a:lnTo>
                  <a:lnTo>
                    <a:pt x="1180359" y="417947"/>
                  </a:lnTo>
                  <a:lnTo>
                    <a:pt x="1182622" y="411546"/>
                  </a:lnTo>
                  <a:lnTo>
                    <a:pt x="1184885" y="404604"/>
                  </a:lnTo>
                  <a:lnTo>
                    <a:pt x="1189411" y="390015"/>
                  </a:lnTo>
                  <a:lnTo>
                    <a:pt x="1193937" y="375958"/>
                  </a:lnTo>
                  <a:lnTo>
                    <a:pt x="1196197" y="369632"/>
                  </a:lnTo>
                  <a:lnTo>
                    <a:pt x="1198456" y="363991"/>
                  </a:lnTo>
                  <a:lnTo>
                    <a:pt x="1200716" y="359162"/>
                  </a:lnTo>
                  <a:lnTo>
                    <a:pt x="1201845" y="357086"/>
                  </a:lnTo>
                  <a:lnTo>
                    <a:pt x="1202975" y="355249"/>
                  </a:lnTo>
                  <a:lnTo>
                    <a:pt x="1204105" y="353658"/>
                  </a:lnTo>
                  <a:lnTo>
                    <a:pt x="1204670" y="352955"/>
                  </a:lnTo>
                  <a:lnTo>
                    <a:pt x="1205234" y="352317"/>
                  </a:lnTo>
                  <a:lnTo>
                    <a:pt x="1205799" y="351744"/>
                  </a:lnTo>
                  <a:lnTo>
                    <a:pt x="1206364" y="351233"/>
                  </a:lnTo>
                  <a:lnTo>
                    <a:pt x="1206929" y="350786"/>
                  </a:lnTo>
                  <a:lnTo>
                    <a:pt x="1207212" y="350586"/>
                  </a:lnTo>
                  <a:lnTo>
                    <a:pt x="1207494" y="350403"/>
                  </a:lnTo>
                  <a:lnTo>
                    <a:pt x="1207776" y="350236"/>
                  </a:lnTo>
                  <a:lnTo>
                    <a:pt x="1208059" y="350086"/>
                  </a:lnTo>
                  <a:lnTo>
                    <a:pt x="1208341" y="349952"/>
                  </a:lnTo>
                  <a:lnTo>
                    <a:pt x="1208624" y="349831"/>
                  </a:lnTo>
                  <a:lnTo>
                    <a:pt x="1208906" y="349727"/>
                  </a:lnTo>
                  <a:lnTo>
                    <a:pt x="1209188" y="349641"/>
                  </a:lnTo>
                  <a:lnTo>
                    <a:pt x="1209471" y="349569"/>
                  </a:lnTo>
                  <a:lnTo>
                    <a:pt x="1209753" y="349514"/>
                  </a:lnTo>
                  <a:lnTo>
                    <a:pt x="1209893" y="349492"/>
                  </a:lnTo>
                  <a:lnTo>
                    <a:pt x="1210036" y="349472"/>
                  </a:lnTo>
                  <a:lnTo>
                    <a:pt x="1210175" y="349459"/>
                  </a:lnTo>
                  <a:lnTo>
                    <a:pt x="1210318" y="349448"/>
                  </a:lnTo>
                  <a:lnTo>
                    <a:pt x="1210458" y="349441"/>
                  </a:lnTo>
                  <a:lnTo>
                    <a:pt x="1210601" y="349439"/>
                  </a:lnTo>
                  <a:lnTo>
                    <a:pt x="1210740" y="349439"/>
                  </a:lnTo>
                  <a:lnTo>
                    <a:pt x="1210883" y="349443"/>
                  </a:lnTo>
                  <a:lnTo>
                    <a:pt x="1211022" y="349452"/>
                  </a:lnTo>
                  <a:lnTo>
                    <a:pt x="1211165" y="349465"/>
                  </a:lnTo>
                  <a:lnTo>
                    <a:pt x="1211448" y="349500"/>
                  </a:lnTo>
                  <a:lnTo>
                    <a:pt x="1211730" y="349551"/>
                  </a:lnTo>
                  <a:lnTo>
                    <a:pt x="1212013" y="349617"/>
                  </a:lnTo>
                  <a:lnTo>
                    <a:pt x="1212295" y="349699"/>
                  </a:lnTo>
                  <a:lnTo>
                    <a:pt x="1212578" y="349793"/>
                  </a:lnTo>
                  <a:lnTo>
                    <a:pt x="1212860" y="349903"/>
                  </a:lnTo>
                  <a:lnTo>
                    <a:pt x="1213142" y="350027"/>
                  </a:lnTo>
                  <a:lnTo>
                    <a:pt x="1213425" y="350165"/>
                  </a:lnTo>
                  <a:lnTo>
                    <a:pt x="1213707" y="350317"/>
                  </a:lnTo>
                  <a:lnTo>
                    <a:pt x="1214272" y="350663"/>
                  </a:lnTo>
                  <a:lnTo>
                    <a:pt x="1214837" y="351064"/>
                  </a:lnTo>
                  <a:lnTo>
                    <a:pt x="1215402" y="351515"/>
                  </a:lnTo>
                  <a:lnTo>
                    <a:pt x="1215967" y="352019"/>
                  </a:lnTo>
                  <a:lnTo>
                    <a:pt x="1216532" y="352572"/>
                  </a:lnTo>
                  <a:lnTo>
                    <a:pt x="1217661" y="353818"/>
                  </a:lnTo>
                  <a:lnTo>
                    <a:pt x="1218791" y="355241"/>
                  </a:lnTo>
                  <a:lnTo>
                    <a:pt x="1221050" y="358552"/>
                  </a:lnTo>
                  <a:lnTo>
                    <a:pt x="1223310" y="362377"/>
                  </a:lnTo>
                  <a:lnTo>
                    <a:pt x="1225569" y="366574"/>
                  </a:lnTo>
                  <a:lnTo>
                    <a:pt x="1230088" y="375513"/>
                  </a:lnTo>
                  <a:lnTo>
                    <a:pt x="1234937" y="384878"/>
                  </a:lnTo>
                  <a:lnTo>
                    <a:pt x="1237365" y="389096"/>
                  </a:lnTo>
                  <a:lnTo>
                    <a:pt x="1239790" y="392837"/>
                  </a:lnTo>
                  <a:lnTo>
                    <a:pt x="1241004" y="394498"/>
                  </a:lnTo>
                  <a:lnTo>
                    <a:pt x="1242218" y="396004"/>
                  </a:lnTo>
                  <a:lnTo>
                    <a:pt x="1243432" y="397347"/>
                  </a:lnTo>
                  <a:lnTo>
                    <a:pt x="1244643" y="398520"/>
                  </a:lnTo>
                  <a:lnTo>
                    <a:pt x="1245251" y="399042"/>
                  </a:lnTo>
                  <a:lnTo>
                    <a:pt x="1245857" y="399520"/>
                  </a:lnTo>
                  <a:lnTo>
                    <a:pt x="1246462" y="399952"/>
                  </a:lnTo>
                  <a:lnTo>
                    <a:pt x="1247071" y="400341"/>
                  </a:lnTo>
                  <a:lnTo>
                    <a:pt x="1247676" y="400685"/>
                  </a:lnTo>
                  <a:lnTo>
                    <a:pt x="1248281" y="400984"/>
                  </a:lnTo>
                  <a:lnTo>
                    <a:pt x="1248890" y="401240"/>
                  </a:lnTo>
                  <a:lnTo>
                    <a:pt x="1249194" y="401350"/>
                  </a:lnTo>
                  <a:lnTo>
                    <a:pt x="1249495" y="401449"/>
                  </a:lnTo>
                  <a:lnTo>
                    <a:pt x="1249800" y="401537"/>
                  </a:lnTo>
                  <a:lnTo>
                    <a:pt x="1250104" y="401614"/>
                  </a:lnTo>
                  <a:lnTo>
                    <a:pt x="1250405" y="401680"/>
                  </a:lnTo>
                  <a:lnTo>
                    <a:pt x="1250709" y="401735"/>
                  </a:lnTo>
                  <a:lnTo>
                    <a:pt x="1251014" y="401779"/>
                  </a:lnTo>
                  <a:lnTo>
                    <a:pt x="1251315" y="401812"/>
                  </a:lnTo>
                  <a:lnTo>
                    <a:pt x="1251619" y="401836"/>
                  </a:lnTo>
                  <a:lnTo>
                    <a:pt x="1251923" y="401847"/>
                  </a:lnTo>
                  <a:lnTo>
                    <a:pt x="1252224" y="401850"/>
                  </a:lnTo>
                  <a:lnTo>
                    <a:pt x="1252529" y="401839"/>
                  </a:lnTo>
                  <a:lnTo>
                    <a:pt x="1252833" y="401819"/>
                  </a:lnTo>
                  <a:lnTo>
                    <a:pt x="1253134" y="401788"/>
                  </a:lnTo>
                  <a:lnTo>
                    <a:pt x="1253438" y="401748"/>
                  </a:lnTo>
                  <a:lnTo>
                    <a:pt x="1253743" y="401698"/>
                  </a:lnTo>
                  <a:lnTo>
                    <a:pt x="1254043" y="401636"/>
                  </a:lnTo>
                  <a:lnTo>
                    <a:pt x="1254348" y="401565"/>
                  </a:lnTo>
                  <a:lnTo>
                    <a:pt x="1254652" y="401486"/>
                  </a:lnTo>
                  <a:lnTo>
                    <a:pt x="1254953" y="401396"/>
                  </a:lnTo>
                  <a:lnTo>
                    <a:pt x="1255562" y="401187"/>
                  </a:lnTo>
                  <a:lnTo>
                    <a:pt x="1256167" y="400940"/>
                  </a:lnTo>
                  <a:lnTo>
                    <a:pt x="1256772" y="400656"/>
                  </a:lnTo>
                  <a:lnTo>
                    <a:pt x="1257381" y="400339"/>
                  </a:lnTo>
                  <a:lnTo>
                    <a:pt x="1257986" y="399987"/>
                  </a:lnTo>
                  <a:lnTo>
                    <a:pt x="1258595" y="399604"/>
                  </a:lnTo>
                  <a:lnTo>
                    <a:pt x="1259201" y="399187"/>
                  </a:lnTo>
                  <a:lnTo>
                    <a:pt x="1260415" y="398269"/>
                  </a:lnTo>
                  <a:lnTo>
                    <a:pt x="1261625" y="397243"/>
                  </a:lnTo>
                  <a:lnTo>
                    <a:pt x="1264053" y="394918"/>
                  </a:lnTo>
                  <a:lnTo>
                    <a:pt x="1266478" y="392313"/>
                  </a:lnTo>
                  <a:lnTo>
                    <a:pt x="1268906" y="389537"/>
                  </a:lnTo>
                  <a:lnTo>
                    <a:pt x="1273098" y="384633"/>
                  </a:lnTo>
                  <a:lnTo>
                    <a:pt x="1277291" y="380027"/>
                  </a:lnTo>
                  <a:lnTo>
                    <a:pt x="1279385" y="377970"/>
                  </a:lnTo>
                  <a:lnTo>
                    <a:pt x="1281483" y="376136"/>
                  </a:lnTo>
                  <a:lnTo>
                    <a:pt x="1282532" y="375313"/>
                  </a:lnTo>
                  <a:lnTo>
                    <a:pt x="1283578" y="374558"/>
                  </a:lnTo>
                  <a:lnTo>
                    <a:pt x="1284627" y="373875"/>
                  </a:lnTo>
                  <a:lnTo>
                    <a:pt x="1285676" y="373263"/>
                  </a:lnTo>
                  <a:lnTo>
                    <a:pt x="1286725" y="372728"/>
                  </a:lnTo>
                  <a:lnTo>
                    <a:pt x="1287770" y="372268"/>
                  </a:lnTo>
                  <a:lnTo>
                    <a:pt x="1288294" y="372067"/>
                  </a:lnTo>
                  <a:lnTo>
                    <a:pt x="1288819" y="371884"/>
                  </a:lnTo>
                  <a:lnTo>
                    <a:pt x="1289344" y="371724"/>
                  </a:lnTo>
                  <a:lnTo>
                    <a:pt x="1289868" y="371581"/>
                  </a:lnTo>
                  <a:lnTo>
                    <a:pt x="1290393" y="371457"/>
                  </a:lnTo>
                  <a:lnTo>
                    <a:pt x="1290917" y="371352"/>
                  </a:lnTo>
                  <a:lnTo>
                    <a:pt x="1291442" y="371266"/>
                  </a:lnTo>
                  <a:lnTo>
                    <a:pt x="1291962" y="371200"/>
                  </a:lnTo>
                  <a:lnTo>
                    <a:pt x="1292487" y="371153"/>
                  </a:lnTo>
                  <a:lnTo>
                    <a:pt x="1293011" y="371123"/>
                  </a:lnTo>
                  <a:lnTo>
                    <a:pt x="1293536" y="371114"/>
                  </a:lnTo>
                  <a:lnTo>
                    <a:pt x="1294060" y="371120"/>
                  </a:lnTo>
                  <a:lnTo>
                    <a:pt x="1294585" y="371145"/>
                  </a:lnTo>
                  <a:lnTo>
                    <a:pt x="1295109" y="371189"/>
                  </a:lnTo>
                  <a:lnTo>
                    <a:pt x="1295630" y="371248"/>
                  </a:lnTo>
                  <a:lnTo>
                    <a:pt x="1296155" y="371325"/>
                  </a:lnTo>
                  <a:lnTo>
                    <a:pt x="1296679" y="371418"/>
                  </a:lnTo>
                  <a:lnTo>
                    <a:pt x="1297204" y="371528"/>
                  </a:lnTo>
                  <a:lnTo>
                    <a:pt x="1297728" y="371653"/>
                  </a:lnTo>
                  <a:lnTo>
                    <a:pt x="1298253" y="371794"/>
                  </a:lnTo>
                  <a:lnTo>
                    <a:pt x="1299302" y="372118"/>
                  </a:lnTo>
                  <a:lnTo>
                    <a:pt x="1300347" y="372497"/>
                  </a:lnTo>
                  <a:lnTo>
                    <a:pt x="1301396" y="372928"/>
                  </a:lnTo>
                  <a:lnTo>
                    <a:pt x="1302445" y="373406"/>
                  </a:lnTo>
                  <a:lnTo>
                    <a:pt x="1304598" y="374516"/>
                  </a:lnTo>
                  <a:lnTo>
                    <a:pt x="1306755" y="375766"/>
                  </a:lnTo>
                  <a:lnTo>
                    <a:pt x="1311061" y="378512"/>
                  </a:lnTo>
                  <a:lnTo>
                    <a:pt x="1315371" y="381315"/>
                  </a:lnTo>
                  <a:lnTo>
                    <a:pt x="1317528" y="382645"/>
                  </a:lnTo>
                  <a:lnTo>
                    <a:pt x="1319681" y="383880"/>
                  </a:lnTo>
                  <a:lnTo>
                    <a:pt x="1321838" y="384997"/>
                  </a:lnTo>
                  <a:lnTo>
                    <a:pt x="1323991" y="385970"/>
                  </a:lnTo>
                  <a:lnTo>
                    <a:pt x="1325069" y="386399"/>
                  </a:lnTo>
                  <a:lnTo>
                    <a:pt x="1326144" y="386784"/>
                  </a:lnTo>
                  <a:lnTo>
                    <a:pt x="1327222" y="387128"/>
                  </a:lnTo>
                  <a:lnTo>
                    <a:pt x="1328301" y="387425"/>
                  </a:lnTo>
                  <a:lnTo>
                    <a:pt x="1329375" y="387681"/>
                  </a:lnTo>
                  <a:lnTo>
                    <a:pt x="1330454" y="387890"/>
                  </a:lnTo>
                  <a:lnTo>
                    <a:pt x="1331532" y="388055"/>
                  </a:lnTo>
                  <a:lnTo>
                    <a:pt x="1332610" y="388174"/>
                  </a:lnTo>
                  <a:lnTo>
                    <a:pt x="1333685" y="388249"/>
                  </a:lnTo>
                  <a:lnTo>
                    <a:pt x="1334763" y="388282"/>
                  </a:lnTo>
                  <a:lnTo>
                    <a:pt x="1335842" y="388273"/>
                  </a:lnTo>
                  <a:lnTo>
                    <a:pt x="1336916" y="388222"/>
                  </a:lnTo>
                  <a:lnTo>
                    <a:pt x="1338101" y="388123"/>
                  </a:lnTo>
                  <a:lnTo>
                    <a:pt x="1339286" y="387980"/>
                  </a:lnTo>
                  <a:lnTo>
                    <a:pt x="1340471" y="387793"/>
                  </a:lnTo>
                  <a:lnTo>
                    <a:pt x="1341652" y="387568"/>
                  </a:lnTo>
                  <a:lnTo>
                    <a:pt x="1342836" y="387311"/>
                  </a:lnTo>
                  <a:lnTo>
                    <a:pt x="1344021" y="387018"/>
                  </a:lnTo>
                  <a:lnTo>
                    <a:pt x="1346391" y="386353"/>
                  </a:lnTo>
                  <a:lnTo>
                    <a:pt x="1348757" y="385602"/>
                  </a:lnTo>
                  <a:lnTo>
                    <a:pt x="1351126" y="384801"/>
                  </a:lnTo>
                  <a:lnTo>
                    <a:pt x="1355861" y="383151"/>
                  </a:lnTo>
                  <a:lnTo>
                    <a:pt x="1360597" y="381621"/>
                  </a:lnTo>
                  <a:lnTo>
                    <a:pt x="1362962" y="380958"/>
                  </a:lnTo>
                  <a:lnTo>
                    <a:pt x="1365332" y="380386"/>
                  </a:lnTo>
                  <a:lnTo>
                    <a:pt x="1367701" y="379915"/>
                  </a:lnTo>
                  <a:lnTo>
                    <a:pt x="1370067" y="379556"/>
                  </a:lnTo>
                  <a:lnTo>
                    <a:pt x="1372437" y="379309"/>
                  </a:lnTo>
                  <a:lnTo>
                    <a:pt x="1374802" y="379175"/>
                  </a:lnTo>
                  <a:lnTo>
                    <a:pt x="1377175" y="379151"/>
                  </a:lnTo>
                  <a:lnTo>
                    <a:pt x="1379549" y="379228"/>
                  </a:lnTo>
                  <a:lnTo>
                    <a:pt x="1381922" y="379397"/>
                  </a:lnTo>
                  <a:lnTo>
                    <a:pt x="1384295" y="379646"/>
                  </a:lnTo>
                  <a:lnTo>
                    <a:pt x="1386668" y="379961"/>
                  </a:lnTo>
                  <a:lnTo>
                    <a:pt x="1389041" y="380324"/>
                  </a:lnTo>
                  <a:lnTo>
                    <a:pt x="1393784" y="381141"/>
                  </a:lnTo>
                  <a:lnTo>
                    <a:pt x="1398530" y="381973"/>
                  </a:lnTo>
                  <a:lnTo>
                    <a:pt x="1403276" y="382715"/>
                  </a:lnTo>
                  <a:lnTo>
                    <a:pt x="1408023" y="383288"/>
                  </a:lnTo>
                  <a:lnTo>
                    <a:pt x="1412769" y="383647"/>
                  </a:lnTo>
                  <a:lnTo>
                    <a:pt x="1417068" y="383775"/>
                  </a:lnTo>
                  <a:lnTo>
                    <a:pt x="1421367" y="383728"/>
                  </a:lnTo>
                  <a:lnTo>
                    <a:pt x="1425665" y="383539"/>
                  </a:lnTo>
                  <a:lnTo>
                    <a:pt x="1429964" y="383244"/>
                  </a:lnTo>
                  <a:lnTo>
                    <a:pt x="1438562" y="382524"/>
                  </a:lnTo>
                  <a:lnTo>
                    <a:pt x="1447163" y="381896"/>
                  </a:lnTo>
                  <a:lnTo>
                    <a:pt x="1460815" y="381544"/>
                  </a:lnTo>
                  <a:lnTo>
                    <a:pt x="1474471" y="381903"/>
                  </a:lnTo>
                  <a:lnTo>
                    <a:pt x="1519520" y="382348"/>
                  </a:lnTo>
                  <a:lnTo>
                    <a:pt x="1555026" y="382169"/>
                  </a:lnTo>
                  <a:lnTo>
                    <a:pt x="1591877" y="382299"/>
                  </a:lnTo>
                </a:path>
              </a:pathLst>
            </a:custGeom>
            <a:noFill/>
            <a:ln w="12700" cap="flat">
              <a:solidFill>
                <a:srgbClr val="C00000"/>
              </a:solidFill>
              <a:prstDash val="solid"/>
              <a:round/>
              <a:head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492" name="Arc 3491">
              <a:extLst>
                <a:ext uri="{FF2B5EF4-FFF2-40B4-BE49-F238E27FC236}">
                  <a16:creationId xmlns:a16="http://schemas.microsoft.com/office/drawing/2014/main" id="{D49DA128-85BF-61D4-7942-8C1A536DA7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481085" y="427950"/>
              <a:ext cx="973388" cy="972000"/>
            </a:xfrm>
            <a:prstGeom prst="arc">
              <a:avLst>
                <a:gd name="adj1" fmla="val 20815577"/>
                <a:gd name="adj2" fmla="val 50386"/>
              </a:avLst>
            </a:prstGeom>
            <a:ln>
              <a:solidFill>
                <a:schemeClr val="tx1"/>
              </a:solidFill>
              <a:headEnd type="stealth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3" name="Graphic 1389 1 1">
              <a:extLst>
                <a:ext uri="{FF2B5EF4-FFF2-40B4-BE49-F238E27FC236}">
                  <a16:creationId xmlns:a16="http://schemas.microsoft.com/office/drawing/2014/main" id="{C91D2AF6-0AC7-1FA5-EFDF-7D7273351301}"/>
                </a:ext>
              </a:extLst>
            </p:cNvPr>
            <p:cNvSpPr>
              <a:spLocks noChangeAspect="1"/>
            </p:cNvSpPr>
            <p:nvPr>
              <p:custDataLst>
                <p:tags r:id="rId29"/>
              </p:custDataLst>
            </p:nvPr>
          </p:nvSpPr>
          <p:spPr>
            <a:xfrm rot="21550666">
              <a:off x="4934965" y="341813"/>
              <a:ext cx="75611" cy="77376"/>
            </a:xfrm>
            <a:custGeom>
              <a:avLst/>
              <a:gdLst>
                <a:gd name="connsiteX0" fmla="*/ 46385 w 75611"/>
                <a:gd name="connsiteY0" fmla="*/ 23976 h 77376"/>
                <a:gd name="connsiteX1" fmla="*/ 61416 w 75611"/>
                <a:gd name="connsiteY1" fmla="*/ 3821 h 77376"/>
                <a:gd name="connsiteX2" fmla="*/ 69008 w 75611"/>
                <a:gd name="connsiteY2" fmla="*/ 6041 h 77376"/>
                <a:gd name="connsiteX3" fmla="*/ 61720 w 75611"/>
                <a:gd name="connsiteY3" fmla="*/ 15265 h 77376"/>
                <a:gd name="connsiteX4" fmla="*/ 67490 w 75611"/>
                <a:gd name="connsiteY4" fmla="*/ 21243 h 77376"/>
                <a:gd name="connsiteX5" fmla="*/ 75688 w 75611"/>
                <a:gd name="connsiteY5" fmla="*/ 11336 h 77376"/>
                <a:gd name="connsiteX6" fmla="*/ 61568 w 75611"/>
                <a:gd name="connsiteY6" fmla="*/ 63 h 77376"/>
                <a:gd name="connsiteX7" fmla="*/ 45626 w 75611"/>
                <a:gd name="connsiteY7" fmla="*/ 13044 h 77376"/>
                <a:gd name="connsiteX8" fmla="*/ 29228 w 75611"/>
                <a:gd name="connsiteY8" fmla="*/ 63 h 77376"/>
                <a:gd name="connsiteX9" fmla="*/ 4783 w 75611"/>
                <a:gd name="connsiteY9" fmla="*/ 26367 h 77376"/>
                <a:gd name="connsiteX10" fmla="*/ 6605 w 75611"/>
                <a:gd name="connsiteY10" fmla="*/ 28076 h 77376"/>
                <a:gd name="connsiteX11" fmla="*/ 8579 w 75611"/>
                <a:gd name="connsiteY11" fmla="*/ 26197 h 77376"/>
                <a:gd name="connsiteX12" fmla="*/ 28925 w 75611"/>
                <a:gd name="connsiteY12" fmla="*/ 3821 h 77376"/>
                <a:gd name="connsiteX13" fmla="*/ 37123 w 75611"/>
                <a:gd name="connsiteY13" fmla="*/ 15265 h 77376"/>
                <a:gd name="connsiteX14" fmla="*/ 28925 w 75611"/>
                <a:gd name="connsiteY14" fmla="*/ 55917 h 77376"/>
                <a:gd name="connsiteX15" fmla="*/ 14501 w 75611"/>
                <a:gd name="connsiteY15" fmla="*/ 73682 h 77376"/>
                <a:gd name="connsiteX16" fmla="*/ 6909 w 75611"/>
                <a:gd name="connsiteY16" fmla="*/ 71461 h 77376"/>
                <a:gd name="connsiteX17" fmla="*/ 14045 w 75611"/>
                <a:gd name="connsiteY17" fmla="*/ 62237 h 77376"/>
                <a:gd name="connsiteX18" fmla="*/ 8427 w 75611"/>
                <a:gd name="connsiteY18" fmla="*/ 56259 h 77376"/>
                <a:gd name="connsiteX19" fmla="*/ 77 w 75611"/>
                <a:gd name="connsiteY19" fmla="*/ 66166 h 77376"/>
                <a:gd name="connsiteX20" fmla="*/ 14349 w 75611"/>
                <a:gd name="connsiteY20" fmla="*/ 77439 h 77376"/>
                <a:gd name="connsiteX21" fmla="*/ 30291 w 75611"/>
                <a:gd name="connsiteY21" fmla="*/ 64458 h 77376"/>
                <a:gd name="connsiteX22" fmla="*/ 46689 w 75611"/>
                <a:gd name="connsiteY22" fmla="*/ 77439 h 77376"/>
                <a:gd name="connsiteX23" fmla="*/ 70982 w 75611"/>
                <a:gd name="connsiteY23" fmla="*/ 51135 h 77376"/>
                <a:gd name="connsiteX24" fmla="*/ 69160 w 75611"/>
                <a:gd name="connsiteY24" fmla="*/ 49427 h 77376"/>
                <a:gd name="connsiteX25" fmla="*/ 67186 w 75611"/>
                <a:gd name="connsiteY25" fmla="*/ 51306 h 77376"/>
                <a:gd name="connsiteX26" fmla="*/ 46992 w 75611"/>
                <a:gd name="connsiteY26" fmla="*/ 73682 h 77376"/>
                <a:gd name="connsiteX27" fmla="*/ 38642 w 75611"/>
                <a:gd name="connsiteY27" fmla="*/ 62408 h 77376"/>
                <a:gd name="connsiteX28" fmla="*/ 41223 w 75611"/>
                <a:gd name="connsiteY28" fmla="*/ 47377 h 77376"/>
                <a:gd name="connsiteX29" fmla="*/ 46385 w 75611"/>
                <a:gd name="connsiteY29" fmla="*/ 23976 h 7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5611" h="77376">
                  <a:moveTo>
                    <a:pt x="46385" y="23976"/>
                  </a:moveTo>
                  <a:cubicBezTo>
                    <a:pt x="47296" y="19535"/>
                    <a:pt x="50788" y="3821"/>
                    <a:pt x="61416" y="3821"/>
                  </a:cubicBezTo>
                  <a:cubicBezTo>
                    <a:pt x="62175" y="3821"/>
                    <a:pt x="65819" y="3821"/>
                    <a:pt x="69008" y="6041"/>
                  </a:cubicBezTo>
                  <a:cubicBezTo>
                    <a:pt x="64757" y="6895"/>
                    <a:pt x="61720" y="11165"/>
                    <a:pt x="61720" y="15265"/>
                  </a:cubicBezTo>
                  <a:cubicBezTo>
                    <a:pt x="61720" y="17998"/>
                    <a:pt x="63390" y="21243"/>
                    <a:pt x="67490" y="21243"/>
                  </a:cubicBezTo>
                  <a:cubicBezTo>
                    <a:pt x="70830" y="21243"/>
                    <a:pt x="75688" y="18169"/>
                    <a:pt x="75688" y="11336"/>
                  </a:cubicBezTo>
                  <a:cubicBezTo>
                    <a:pt x="75688" y="2454"/>
                    <a:pt x="66730" y="63"/>
                    <a:pt x="61568" y="63"/>
                  </a:cubicBezTo>
                  <a:cubicBezTo>
                    <a:pt x="52762" y="63"/>
                    <a:pt x="47448" y="9116"/>
                    <a:pt x="45626" y="13044"/>
                  </a:cubicBezTo>
                  <a:cubicBezTo>
                    <a:pt x="41830" y="1771"/>
                    <a:pt x="33631" y="63"/>
                    <a:pt x="29228" y="63"/>
                  </a:cubicBezTo>
                  <a:cubicBezTo>
                    <a:pt x="13438" y="63"/>
                    <a:pt x="4783" y="22097"/>
                    <a:pt x="4783" y="26367"/>
                  </a:cubicBezTo>
                  <a:cubicBezTo>
                    <a:pt x="4783" y="28076"/>
                    <a:pt x="6302" y="28076"/>
                    <a:pt x="6605" y="28076"/>
                  </a:cubicBezTo>
                  <a:cubicBezTo>
                    <a:pt x="7820" y="28076"/>
                    <a:pt x="8276" y="27734"/>
                    <a:pt x="8579" y="26197"/>
                  </a:cubicBezTo>
                  <a:cubicBezTo>
                    <a:pt x="13741" y="8091"/>
                    <a:pt x="23762" y="3821"/>
                    <a:pt x="28925" y="3821"/>
                  </a:cubicBezTo>
                  <a:cubicBezTo>
                    <a:pt x="31809" y="3821"/>
                    <a:pt x="37123" y="5358"/>
                    <a:pt x="37123" y="15265"/>
                  </a:cubicBezTo>
                  <a:cubicBezTo>
                    <a:pt x="37123" y="20560"/>
                    <a:pt x="34542" y="32004"/>
                    <a:pt x="28925" y="55917"/>
                  </a:cubicBezTo>
                  <a:cubicBezTo>
                    <a:pt x="26495" y="66508"/>
                    <a:pt x="21181" y="73682"/>
                    <a:pt x="14501" y="73682"/>
                  </a:cubicBezTo>
                  <a:cubicBezTo>
                    <a:pt x="13590" y="73682"/>
                    <a:pt x="10098" y="73682"/>
                    <a:pt x="6909" y="71461"/>
                  </a:cubicBezTo>
                  <a:cubicBezTo>
                    <a:pt x="10705" y="70607"/>
                    <a:pt x="14045" y="67020"/>
                    <a:pt x="14045" y="62237"/>
                  </a:cubicBezTo>
                  <a:cubicBezTo>
                    <a:pt x="14045" y="57626"/>
                    <a:pt x="10705" y="56259"/>
                    <a:pt x="8427" y="56259"/>
                  </a:cubicBezTo>
                  <a:cubicBezTo>
                    <a:pt x="3872" y="56259"/>
                    <a:pt x="77" y="60700"/>
                    <a:pt x="77" y="66166"/>
                  </a:cubicBezTo>
                  <a:cubicBezTo>
                    <a:pt x="77" y="74023"/>
                    <a:pt x="7668" y="77439"/>
                    <a:pt x="14349" y="77439"/>
                  </a:cubicBezTo>
                  <a:cubicBezTo>
                    <a:pt x="24370" y="77439"/>
                    <a:pt x="29836" y="65483"/>
                    <a:pt x="30291" y="64458"/>
                  </a:cubicBezTo>
                  <a:cubicBezTo>
                    <a:pt x="32113" y="70778"/>
                    <a:pt x="37579" y="77439"/>
                    <a:pt x="46689" y="77439"/>
                  </a:cubicBezTo>
                  <a:cubicBezTo>
                    <a:pt x="62327" y="77439"/>
                    <a:pt x="70982" y="55405"/>
                    <a:pt x="70982" y="51135"/>
                  </a:cubicBezTo>
                  <a:cubicBezTo>
                    <a:pt x="70982" y="49427"/>
                    <a:pt x="69615" y="49427"/>
                    <a:pt x="69160" y="49427"/>
                  </a:cubicBezTo>
                  <a:cubicBezTo>
                    <a:pt x="67793" y="49427"/>
                    <a:pt x="67490" y="50110"/>
                    <a:pt x="67186" y="51306"/>
                  </a:cubicBezTo>
                  <a:cubicBezTo>
                    <a:pt x="62175" y="69582"/>
                    <a:pt x="51851" y="73682"/>
                    <a:pt x="46992" y="73682"/>
                  </a:cubicBezTo>
                  <a:cubicBezTo>
                    <a:pt x="41071" y="73682"/>
                    <a:pt x="38642" y="68216"/>
                    <a:pt x="38642" y="62408"/>
                  </a:cubicBezTo>
                  <a:cubicBezTo>
                    <a:pt x="38642" y="58650"/>
                    <a:pt x="39553" y="54893"/>
                    <a:pt x="41223" y="47377"/>
                  </a:cubicBezTo>
                  <a:lnTo>
                    <a:pt x="46385" y="23976"/>
                  </a:ln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Graphic 1402" descr="\documentclass{article}&#10;\usepackage{amsmath}&#10;\pagestyle{empty}&#10;\begin{document}&#10;&#10;$z$&#10;&#10;&#10;\end{document}" title="IguanaTex Vector Display">
              <a:extLst>
                <a:ext uri="{FF2B5EF4-FFF2-40B4-BE49-F238E27FC236}">
                  <a16:creationId xmlns:a16="http://schemas.microsoft.com/office/drawing/2014/main" id="{2C68D04F-3E4E-1CC8-7EBC-E92E22AA8C9B}"/>
                </a:ext>
              </a:extLst>
            </p:cNvPr>
            <p:cNvSpPr>
              <a:spLocks noChangeAspect="1"/>
            </p:cNvSpPr>
            <p:nvPr>
              <p:custDataLst>
                <p:tags r:id="rId30"/>
              </p:custDataLst>
            </p:nvPr>
          </p:nvSpPr>
          <p:spPr>
            <a:xfrm rot="21550666">
              <a:off x="5748176" y="893877"/>
              <a:ext cx="67594" cy="77376"/>
            </a:xfrm>
            <a:custGeom>
              <a:avLst/>
              <a:gdLst>
                <a:gd name="connsiteX0" fmla="*/ 14425 w 67594"/>
                <a:gd name="connsiteY0" fmla="*/ 61383 h 77376"/>
                <a:gd name="connsiteX1" fmla="*/ 33396 w 67594"/>
                <a:gd name="connsiteY1" fmla="*/ 41911 h 77376"/>
                <a:gd name="connsiteX2" fmla="*/ 49019 w 67594"/>
                <a:gd name="connsiteY2" fmla="*/ 26538 h 77376"/>
                <a:gd name="connsiteX3" fmla="*/ 67672 w 67594"/>
                <a:gd name="connsiteY3" fmla="*/ 1771 h 77376"/>
                <a:gd name="connsiteX4" fmla="*/ 65918 w 67594"/>
                <a:gd name="connsiteY4" fmla="*/ 63 h 77376"/>
                <a:gd name="connsiteX5" fmla="*/ 63527 w 67594"/>
                <a:gd name="connsiteY5" fmla="*/ 1942 h 77376"/>
                <a:gd name="connsiteX6" fmla="*/ 51570 w 67594"/>
                <a:gd name="connsiteY6" fmla="*/ 12873 h 77376"/>
                <a:gd name="connsiteX7" fmla="*/ 43440 w 67594"/>
                <a:gd name="connsiteY7" fmla="*/ 7408 h 77376"/>
                <a:gd name="connsiteX8" fmla="*/ 32439 w 67594"/>
                <a:gd name="connsiteY8" fmla="*/ 63 h 77376"/>
                <a:gd name="connsiteX9" fmla="*/ 13149 w 67594"/>
                <a:gd name="connsiteY9" fmla="*/ 19535 h 77376"/>
                <a:gd name="connsiteX10" fmla="*/ 15062 w 67594"/>
                <a:gd name="connsiteY10" fmla="*/ 21414 h 77376"/>
                <a:gd name="connsiteX11" fmla="*/ 17135 w 67594"/>
                <a:gd name="connsiteY11" fmla="*/ 19535 h 77376"/>
                <a:gd name="connsiteX12" fmla="*/ 30686 w 67594"/>
                <a:gd name="connsiteY12" fmla="*/ 11507 h 77376"/>
                <a:gd name="connsiteX13" fmla="*/ 40729 w 67594"/>
                <a:gd name="connsiteY13" fmla="*/ 14069 h 77376"/>
                <a:gd name="connsiteX14" fmla="*/ 53005 w 67594"/>
                <a:gd name="connsiteY14" fmla="*/ 16631 h 77376"/>
                <a:gd name="connsiteX15" fmla="*/ 30845 w 67594"/>
                <a:gd name="connsiteY15" fmla="*/ 39007 h 77376"/>
                <a:gd name="connsiteX16" fmla="*/ 16497 w 67594"/>
                <a:gd name="connsiteY16" fmla="*/ 53355 h 77376"/>
                <a:gd name="connsiteX17" fmla="*/ 77 w 67594"/>
                <a:gd name="connsiteY17" fmla="*/ 75731 h 77376"/>
                <a:gd name="connsiteX18" fmla="*/ 1990 w 67594"/>
                <a:gd name="connsiteY18" fmla="*/ 77439 h 77376"/>
                <a:gd name="connsiteX19" fmla="*/ 4541 w 67594"/>
                <a:gd name="connsiteY19" fmla="*/ 75219 h 77376"/>
                <a:gd name="connsiteX20" fmla="*/ 18091 w 67594"/>
                <a:gd name="connsiteY20" fmla="*/ 64629 h 77376"/>
                <a:gd name="connsiteX21" fmla="*/ 27338 w 67594"/>
                <a:gd name="connsiteY21" fmla="*/ 71120 h 77376"/>
                <a:gd name="connsiteX22" fmla="*/ 37541 w 67594"/>
                <a:gd name="connsiteY22" fmla="*/ 77439 h 77376"/>
                <a:gd name="connsiteX23" fmla="*/ 62570 w 67594"/>
                <a:gd name="connsiteY23" fmla="*/ 51135 h 77376"/>
                <a:gd name="connsiteX24" fmla="*/ 60657 w 67594"/>
                <a:gd name="connsiteY24" fmla="*/ 49427 h 77376"/>
                <a:gd name="connsiteX25" fmla="*/ 58425 w 67594"/>
                <a:gd name="connsiteY25" fmla="*/ 51647 h 77376"/>
                <a:gd name="connsiteX26" fmla="*/ 39295 w 67594"/>
                <a:gd name="connsiteY26" fmla="*/ 65995 h 77376"/>
                <a:gd name="connsiteX27" fmla="*/ 29889 w 67594"/>
                <a:gd name="connsiteY27" fmla="*/ 63775 h 77376"/>
                <a:gd name="connsiteX28" fmla="*/ 18729 w 67594"/>
                <a:gd name="connsiteY28" fmla="*/ 60871 h 77376"/>
                <a:gd name="connsiteX29" fmla="*/ 14425 w 67594"/>
                <a:gd name="connsiteY29" fmla="*/ 61383 h 7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7594" h="77376">
                  <a:moveTo>
                    <a:pt x="14425" y="61383"/>
                  </a:moveTo>
                  <a:cubicBezTo>
                    <a:pt x="23034" y="51476"/>
                    <a:pt x="27657" y="47206"/>
                    <a:pt x="33396" y="41911"/>
                  </a:cubicBezTo>
                  <a:cubicBezTo>
                    <a:pt x="33396" y="41740"/>
                    <a:pt x="43280" y="32687"/>
                    <a:pt x="49019" y="26538"/>
                  </a:cubicBezTo>
                  <a:cubicBezTo>
                    <a:pt x="64164" y="10653"/>
                    <a:pt x="67672" y="2454"/>
                    <a:pt x="67672" y="1771"/>
                  </a:cubicBezTo>
                  <a:cubicBezTo>
                    <a:pt x="67672" y="63"/>
                    <a:pt x="66237" y="63"/>
                    <a:pt x="65918" y="63"/>
                  </a:cubicBezTo>
                  <a:cubicBezTo>
                    <a:pt x="64802" y="63"/>
                    <a:pt x="64324" y="404"/>
                    <a:pt x="63527" y="1942"/>
                  </a:cubicBezTo>
                  <a:cubicBezTo>
                    <a:pt x="58744" y="10141"/>
                    <a:pt x="55396" y="12873"/>
                    <a:pt x="51570" y="12873"/>
                  </a:cubicBezTo>
                  <a:cubicBezTo>
                    <a:pt x="47744" y="12873"/>
                    <a:pt x="45831" y="10311"/>
                    <a:pt x="43440" y="7408"/>
                  </a:cubicBezTo>
                  <a:cubicBezTo>
                    <a:pt x="40411" y="3479"/>
                    <a:pt x="37700" y="63"/>
                    <a:pt x="32439" y="63"/>
                  </a:cubicBezTo>
                  <a:cubicBezTo>
                    <a:pt x="20483" y="63"/>
                    <a:pt x="13149" y="15948"/>
                    <a:pt x="13149" y="19535"/>
                  </a:cubicBezTo>
                  <a:cubicBezTo>
                    <a:pt x="13149" y="20389"/>
                    <a:pt x="13628" y="21414"/>
                    <a:pt x="15062" y="21414"/>
                  </a:cubicBezTo>
                  <a:cubicBezTo>
                    <a:pt x="16497" y="21414"/>
                    <a:pt x="16816" y="20560"/>
                    <a:pt x="17135" y="19535"/>
                  </a:cubicBezTo>
                  <a:cubicBezTo>
                    <a:pt x="20164" y="11678"/>
                    <a:pt x="29410" y="11507"/>
                    <a:pt x="30686" y="11507"/>
                  </a:cubicBezTo>
                  <a:cubicBezTo>
                    <a:pt x="34034" y="11507"/>
                    <a:pt x="37063" y="12703"/>
                    <a:pt x="40729" y="14069"/>
                  </a:cubicBezTo>
                  <a:cubicBezTo>
                    <a:pt x="47106" y="16631"/>
                    <a:pt x="48860" y="16631"/>
                    <a:pt x="53005" y="16631"/>
                  </a:cubicBezTo>
                  <a:cubicBezTo>
                    <a:pt x="47266" y="23976"/>
                    <a:pt x="33874" y="36274"/>
                    <a:pt x="30845" y="39007"/>
                  </a:cubicBezTo>
                  <a:lnTo>
                    <a:pt x="16497" y="53355"/>
                  </a:lnTo>
                  <a:cubicBezTo>
                    <a:pt x="5656" y="64800"/>
                    <a:pt x="77" y="74536"/>
                    <a:pt x="77" y="75731"/>
                  </a:cubicBezTo>
                  <a:cubicBezTo>
                    <a:pt x="77" y="77439"/>
                    <a:pt x="1671" y="77439"/>
                    <a:pt x="1990" y="77439"/>
                  </a:cubicBezTo>
                  <a:cubicBezTo>
                    <a:pt x="3265" y="77439"/>
                    <a:pt x="3584" y="77098"/>
                    <a:pt x="4541" y="75219"/>
                  </a:cubicBezTo>
                  <a:cubicBezTo>
                    <a:pt x="8207" y="69241"/>
                    <a:pt x="12990" y="64629"/>
                    <a:pt x="18091" y="64629"/>
                  </a:cubicBezTo>
                  <a:cubicBezTo>
                    <a:pt x="21758" y="64629"/>
                    <a:pt x="23352" y="66166"/>
                    <a:pt x="27338" y="71120"/>
                  </a:cubicBezTo>
                  <a:cubicBezTo>
                    <a:pt x="30048" y="74707"/>
                    <a:pt x="32918" y="77439"/>
                    <a:pt x="37541" y="77439"/>
                  </a:cubicBezTo>
                  <a:cubicBezTo>
                    <a:pt x="53324" y="77439"/>
                    <a:pt x="62570" y="55747"/>
                    <a:pt x="62570" y="51135"/>
                  </a:cubicBezTo>
                  <a:cubicBezTo>
                    <a:pt x="62570" y="50281"/>
                    <a:pt x="61933" y="49427"/>
                    <a:pt x="60657" y="49427"/>
                  </a:cubicBezTo>
                  <a:cubicBezTo>
                    <a:pt x="59222" y="49427"/>
                    <a:pt x="58903" y="50452"/>
                    <a:pt x="58425" y="51647"/>
                  </a:cubicBezTo>
                  <a:cubicBezTo>
                    <a:pt x="54759" y="62750"/>
                    <a:pt x="44555" y="65995"/>
                    <a:pt x="39295" y="65995"/>
                  </a:cubicBezTo>
                  <a:cubicBezTo>
                    <a:pt x="36106" y="65995"/>
                    <a:pt x="33237" y="64970"/>
                    <a:pt x="29889" y="63775"/>
                  </a:cubicBezTo>
                  <a:cubicBezTo>
                    <a:pt x="24468" y="61554"/>
                    <a:pt x="22077" y="60871"/>
                    <a:pt x="18729" y="60871"/>
                  </a:cubicBezTo>
                  <a:cubicBezTo>
                    <a:pt x="18410" y="60871"/>
                    <a:pt x="15860" y="60871"/>
                    <a:pt x="14425" y="61383"/>
                  </a:cubicBezTo>
                  <a:close/>
                </a:path>
              </a:pathLst>
            </a:custGeom>
            <a:solidFill>
              <a:srgbClr val="000000"/>
            </a:solidFill>
            <a:ln w="1428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3499" name="TextBox 3498">
            <a:extLst>
              <a:ext uri="{FF2B5EF4-FFF2-40B4-BE49-F238E27FC236}">
                <a16:creationId xmlns:a16="http://schemas.microsoft.com/office/drawing/2014/main" id="{74238287-C46F-53FB-6649-9D7EC14AB2A4}"/>
              </a:ext>
            </a:extLst>
          </p:cNvPr>
          <p:cNvSpPr txBox="1"/>
          <p:nvPr/>
        </p:nvSpPr>
        <p:spPr>
          <a:xfrm>
            <a:off x="1134027" y="1582753"/>
            <a:ext cx="320211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Example: 800 nm drive laser pulse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3500" name="TextBox 3499">
            <a:extLst>
              <a:ext uri="{FF2B5EF4-FFF2-40B4-BE49-F238E27FC236}">
                <a16:creationId xmlns:a16="http://schemas.microsoft.com/office/drawing/2014/main" id="{6A00A553-D048-C8E9-753C-1E24820C0E6F}"/>
              </a:ext>
            </a:extLst>
          </p:cNvPr>
          <p:cNvSpPr txBox="1"/>
          <p:nvPr/>
        </p:nvSpPr>
        <p:spPr>
          <a:xfrm>
            <a:off x="6547967" y="2573772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Resonance condition: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3501" name="TextBox 3500">
            <a:extLst>
              <a:ext uri="{FF2B5EF4-FFF2-40B4-BE49-F238E27FC236}">
                <a16:creationId xmlns:a16="http://schemas.microsoft.com/office/drawing/2014/main" id="{4FD2700E-5730-EDCC-6481-504CD18C07FF}"/>
              </a:ext>
            </a:extLst>
          </p:cNvPr>
          <p:cNvSpPr txBox="1"/>
          <p:nvPr/>
        </p:nvSpPr>
        <p:spPr>
          <a:xfrm>
            <a:off x="6573367" y="3759014"/>
            <a:ext cx="5179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Additional tunability from crossing angle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3503" name="Group 3502" descr="\documentclass{article}&#10;\usepackage{amsmath}&#10;\pagestyle{empty}&#10;\begin{document}&#10;&#10;$$\Delta\Omega \sim \gamma^{-2}$$&#10;&#10;&#10;\end{document}" title="IguanaTex Vector Display">
            <a:extLst>
              <a:ext uri="{FF2B5EF4-FFF2-40B4-BE49-F238E27FC236}">
                <a16:creationId xmlns:a16="http://schemas.microsoft.com/office/drawing/2014/main" id="{C8E101A5-F542-AA98-33B0-CB6366388273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7421896" y="5398600"/>
            <a:ext cx="1111822" cy="263937"/>
            <a:chOff x="14499936" y="6191779"/>
            <a:chExt cx="1111822" cy="263937"/>
          </a:xfrm>
        </p:grpSpPr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79ACB144-BCA5-A27A-1197-654099550741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4499936" y="6230835"/>
              <a:ext cx="186751" cy="172948"/>
            </a:xfrm>
            <a:custGeom>
              <a:avLst/>
              <a:gdLst>
                <a:gd name="connsiteX0" fmla="*/ 100166 w 186751"/>
                <a:gd name="connsiteY0" fmla="*/ 4423 h 172948"/>
                <a:gd name="connsiteX1" fmla="*/ 93587 w 186751"/>
                <a:gd name="connsiteY1" fmla="*/ 75 h 172948"/>
                <a:gd name="connsiteX2" fmla="*/ 87008 w 186751"/>
                <a:gd name="connsiteY2" fmla="*/ 4423 h 172948"/>
                <a:gd name="connsiteX3" fmla="*/ 1476 w 186751"/>
                <a:gd name="connsiteY3" fmla="*/ 168193 h 172948"/>
                <a:gd name="connsiteX4" fmla="*/ 211 w 186751"/>
                <a:gd name="connsiteY4" fmla="*/ 171091 h 172948"/>
                <a:gd name="connsiteX5" fmla="*/ 5778 w 186751"/>
                <a:gd name="connsiteY5" fmla="*/ 173024 h 172948"/>
                <a:gd name="connsiteX6" fmla="*/ 181396 w 186751"/>
                <a:gd name="connsiteY6" fmla="*/ 173024 h 172948"/>
                <a:gd name="connsiteX7" fmla="*/ 186963 w 186751"/>
                <a:gd name="connsiteY7" fmla="*/ 171091 h 172948"/>
                <a:gd name="connsiteX8" fmla="*/ 185697 w 186751"/>
                <a:gd name="connsiteY8" fmla="*/ 168193 h 172948"/>
                <a:gd name="connsiteX9" fmla="*/ 100166 w 186751"/>
                <a:gd name="connsiteY9" fmla="*/ 4423 h 172948"/>
                <a:gd name="connsiteX10" fmla="*/ 85489 w 186751"/>
                <a:gd name="connsiteY10" fmla="*/ 24230 h 172948"/>
                <a:gd name="connsiteX11" fmla="*/ 153560 w 186751"/>
                <a:gd name="connsiteY11" fmla="*/ 154666 h 172948"/>
                <a:gd name="connsiteX12" fmla="*/ 17165 w 186751"/>
                <a:gd name="connsiteY12" fmla="*/ 154666 h 172948"/>
                <a:gd name="connsiteX13" fmla="*/ 85489 w 186751"/>
                <a:gd name="connsiteY13" fmla="*/ 24230 h 172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751" h="172948">
                  <a:moveTo>
                    <a:pt x="100166" y="4423"/>
                  </a:moveTo>
                  <a:cubicBezTo>
                    <a:pt x="98395" y="1282"/>
                    <a:pt x="97889" y="75"/>
                    <a:pt x="93587" y="75"/>
                  </a:cubicBezTo>
                  <a:cubicBezTo>
                    <a:pt x="89285" y="75"/>
                    <a:pt x="88779" y="1282"/>
                    <a:pt x="87008" y="4423"/>
                  </a:cubicBezTo>
                  <a:lnTo>
                    <a:pt x="1476" y="168193"/>
                  </a:lnTo>
                  <a:cubicBezTo>
                    <a:pt x="211" y="170367"/>
                    <a:pt x="211" y="170850"/>
                    <a:pt x="211" y="171091"/>
                  </a:cubicBezTo>
                  <a:cubicBezTo>
                    <a:pt x="211" y="173024"/>
                    <a:pt x="1729" y="173024"/>
                    <a:pt x="5778" y="173024"/>
                  </a:cubicBezTo>
                  <a:lnTo>
                    <a:pt x="181396" y="173024"/>
                  </a:lnTo>
                  <a:cubicBezTo>
                    <a:pt x="185444" y="173024"/>
                    <a:pt x="186963" y="173024"/>
                    <a:pt x="186963" y="171091"/>
                  </a:cubicBezTo>
                  <a:cubicBezTo>
                    <a:pt x="186963" y="170850"/>
                    <a:pt x="186963" y="170367"/>
                    <a:pt x="185697" y="168193"/>
                  </a:cubicBezTo>
                  <a:lnTo>
                    <a:pt x="100166" y="4423"/>
                  </a:lnTo>
                  <a:close/>
                  <a:moveTo>
                    <a:pt x="85489" y="24230"/>
                  </a:moveTo>
                  <a:lnTo>
                    <a:pt x="153560" y="154666"/>
                  </a:lnTo>
                  <a:lnTo>
                    <a:pt x="17165" y="154666"/>
                  </a:lnTo>
                  <a:lnTo>
                    <a:pt x="85489" y="2423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0092254D-20FC-B88E-AE98-0C0D84EA62A2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4710054" y="6233492"/>
              <a:ext cx="160181" cy="170291"/>
            </a:xfrm>
            <a:custGeom>
              <a:avLst/>
              <a:gdLst>
                <a:gd name="connsiteX0" fmla="*/ 160401 w 160181"/>
                <a:gd name="connsiteY0" fmla="*/ 131236 h 170291"/>
                <a:gd name="connsiteX1" fmla="*/ 154074 w 160181"/>
                <a:gd name="connsiteY1" fmla="*/ 131236 h 170291"/>
                <a:gd name="connsiteX2" fmla="*/ 149519 w 160181"/>
                <a:gd name="connsiteY2" fmla="*/ 148869 h 170291"/>
                <a:gd name="connsiteX3" fmla="*/ 132818 w 160181"/>
                <a:gd name="connsiteY3" fmla="*/ 154666 h 170291"/>
                <a:gd name="connsiteX4" fmla="*/ 112574 w 160181"/>
                <a:gd name="connsiteY4" fmla="*/ 154666 h 170291"/>
                <a:gd name="connsiteX5" fmla="*/ 135096 w 160181"/>
                <a:gd name="connsiteY5" fmla="*/ 113603 h 170291"/>
                <a:gd name="connsiteX6" fmla="*/ 157364 w 160181"/>
                <a:gd name="connsiteY6" fmla="*/ 60703 h 170291"/>
                <a:gd name="connsiteX7" fmla="*/ 80437 w 160181"/>
                <a:gd name="connsiteY7" fmla="*/ 75 h 170291"/>
                <a:gd name="connsiteX8" fmla="*/ 3256 w 160181"/>
                <a:gd name="connsiteY8" fmla="*/ 60703 h 170291"/>
                <a:gd name="connsiteX9" fmla="*/ 25524 w 160181"/>
                <a:gd name="connsiteY9" fmla="*/ 113603 h 170291"/>
                <a:gd name="connsiteX10" fmla="*/ 48046 w 160181"/>
                <a:gd name="connsiteY10" fmla="*/ 154666 h 170291"/>
                <a:gd name="connsiteX11" fmla="*/ 27802 w 160181"/>
                <a:gd name="connsiteY11" fmla="*/ 154666 h 170291"/>
                <a:gd name="connsiteX12" fmla="*/ 11101 w 160181"/>
                <a:gd name="connsiteY12" fmla="*/ 149110 h 170291"/>
                <a:gd name="connsiteX13" fmla="*/ 6546 w 160181"/>
                <a:gd name="connsiteY13" fmla="*/ 131236 h 170291"/>
                <a:gd name="connsiteX14" fmla="*/ 219 w 160181"/>
                <a:gd name="connsiteY14" fmla="*/ 131236 h 170291"/>
                <a:gd name="connsiteX15" fmla="*/ 8570 w 160181"/>
                <a:gd name="connsiteY15" fmla="*/ 170367 h 170291"/>
                <a:gd name="connsiteX16" fmla="*/ 49058 w 160181"/>
                <a:gd name="connsiteY16" fmla="*/ 170367 h 170291"/>
                <a:gd name="connsiteX17" fmla="*/ 55384 w 160181"/>
                <a:gd name="connsiteY17" fmla="*/ 165294 h 170291"/>
                <a:gd name="connsiteX18" fmla="*/ 41720 w 160181"/>
                <a:gd name="connsiteY18" fmla="*/ 111670 h 170291"/>
                <a:gd name="connsiteX19" fmla="*/ 29320 w 160181"/>
                <a:gd name="connsiteY19" fmla="*/ 60462 h 170291"/>
                <a:gd name="connsiteX20" fmla="*/ 80183 w 160181"/>
                <a:gd name="connsiteY20" fmla="*/ 5389 h 170291"/>
                <a:gd name="connsiteX21" fmla="*/ 131300 w 160181"/>
                <a:gd name="connsiteY21" fmla="*/ 60462 h 170291"/>
                <a:gd name="connsiteX22" fmla="*/ 117129 w 160181"/>
                <a:gd name="connsiteY22" fmla="*/ 116743 h 170291"/>
                <a:gd name="connsiteX23" fmla="*/ 105236 w 160181"/>
                <a:gd name="connsiteY23" fmla="*/ 165294 h 170291"/>
                <a:gd name="connsiteX24" fmla="*/ 111815 w 160181"/>
                <a:gd name="connsiteY24" fmla="*/ 170367 h 170291"/>
                <a:gd name="connsiteX25" fmla="*/ 152050 w 160181"/>
                <a:gd name="connsiteY25" fmla="*/ 170367 h 170291"/>
                <a:gd name="connsiteX26" fmla="*/ 160401 w 160181"/>
                <a:gd name="connsiteY26" fmla="*/ 131236 h 17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0181" h="170291">
                  <a:moveTo>
                    <a:pt x="160401" y="131236"/>
                  </a:moveTo>
                  <a:lnTo>
                    <a:pt x="154074" y="131236"/>
                  </a:lnTo>
                  <a:cubicBezTo>
                    <a:pt x="152809" y="137516"/>
                    <a:pt x="151797" y="143072"/>
                    <a:pt x="149519" y="148869"/>
                  </a:cubicBezTo>
                  <a:cubicBezTo>
                    <a:pt x="148254" y="152734"/>
                    <a:pt x="147495" y="154666"/>
                    <a:pt x="132818" y="154666"/>
                  </a:cubicBezTo>
                  <a:lnTo>
                    <a:pt x="112574" y="154666"/>
                  </a:lnTo>
                  <a:cubicBezTo>
                    <a:pt x="115864" y="141139"/>
                    <a:pt x="123708" y="129545"/>
                    <a:pt x="135096" y="113603"/>
                  </a:cubicBezTo>
                  <a:cubicBezTo>
                    <a:pt x="146989" y="96453"/>
                    <a:pt x="157364" y="79786"/>
                    <a:pt x="157364" y="60703"/>
                  </a:cubicBezTo>
                  <a:cubicBezTo>
                    <a:pt x="157364" y="27128"/>
                    <a:pt x="123202" y="75"/>
                    <a:pt x="80437" y="75"/>
                  </a:cubicBezTo>
                  <a:cubicBezTo>
                    <a:pt x="36912" y="75"/>
                    <a:pt x="3256" y="27611"/>
                    <a:pt x="3256" y="60703"/>
                  </a:cubicBezTo>
                  <a:cubicBezTo>
                    <a:pt x="3256" y="79786"/>
                    <a:pt x="13631" y="96453"/>
                    <a:pt x="25524" y="113603"/>
                  </a:cubicBezTo>
                  <a:cubicBezTo>
                    <a:pt x="36659" y="129545"/>
                    <a:pt x="44756" y="141139"/>
                    <a:pt x="48046" y="154666"/>
                  </a:cubicBezTo>
                  <a:lnTo>
                    <a:pt x="27802" y="154666"/>
                  </a:lnTo>
                  <a:cubicBezTo>
                    <a:pt x="13125" y="154666"/>
                    <a:pt x="12366" y="152734"/>
                    <a:pt x="11101" y="149110"/>
                  </a:cubicBezTo>
                  <a:cubicBezTo>
                    <a:pt x="9076" y="143555"/>
                    <a:pt x="7811" y="137274"/>
                    <a:pt x="6546" y="131236"/>
                  </a:cubicBezTo>
                  <a:lnTo>
                    <a:pt x="219" y="131236"/>
                  </a:lnTo>
                  <a:lnTo>
                    <a:pt x="8570" y="170367"/>
                  </a:lnTo>
                  <a:lnTo>
                    <a:pt x="49058" y="170367"/>
                  </a:lnTo>
                  <a:cubicBezTo>
                    <a:pt x="54625" y="170367"/>
                    <a:pt x="55384" y="170367"/>
                    <a:pt x="55384" y="165294"/>
                  </a:cubicBezTo>
                  <a:cubicBezTo>
                    <a:pt x="55384" y="148386"/>
                    <a:pt x="47540" y="127129"/>
                    <a:pt x="41720" y="111670"/>
                  </a:cubicBezTo>
                  <a:cubicBezTo>
                    <a:pt x="36406" y="97660"/>
                    <a:pt x="29320" y="78578"/>
                    <a:pt x="29320" y="60462"/>
                  </a:cubicBezTo>
                  <a:cubicBezTo>
                    <a:pt x="29320" y="21814"/>
                    <a:pt x="57156" y="5389"/>
                    <a:pt x="80183" y="5389"/>
                  </a:cubicBezTo>
                  <a:cubicBezTo>
                    <a:pt x="104476" y="5389"/>
                    <a:pt x="131300" y="22780"/>
                    <a:pt x="131300" y="60462"/>
                  </a:cubicBezTo>
                  <a:cubicBezTo>
                    <a:pt x="131300" y="78578"/>
                    <a:pt x="124467" y="96936"/>
                    <a:pt x="117129" y="116743"/>
                  </a:cubicBezTo>
                  <a:cubicBezTo>
                    <a:pt x="113333" y="126888"/>
                    <a:pt x="105236" y="148627"/>
                    <a:pt x="105236" y="165294"/>
                  </a:cubicBezTo>
                  <a:cubicBezTo>
                    <a:pt x="105236" y="170367"/>
                    <a:pt x="105995" y="170367"/>
                    <a:pt x="111815" y="170367"/>
                  </a:cubicBezTo>
                  <a:lnTo>
                    <a:pt x="152050" y="170367"/>
                  </a:lnTo>
                  <a:lnTo>
                    <a:pt x="160401" y="13123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8405A070-CE7F-A916-B04F-7F03C7AA98F3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4965887" y="6315136"/>
              <a:ext cx="168785" cy="56522"/>
            </a:xfrm>
            <a:custGeom>
              <a:avLst/>
              <a:gdLst>
                <a:gd name="connsiteX0" fmla="*/ 169014 w 168785"/>
                <a:gd name="connsiteY0" fmla="*/ 8046 h 56522"/>
                <a:gd name="connsiteX1" fmla="*/ 165472 w 168785"/>
                <a:gd name="connsiteY1" fmla="*/ 316 h 56522"/>
                <a:gd name="connsiteX2" fmla="*/ 161929 w 168785"/>
                <a:gd name="connsiteY2" fmla="*/ 6597 h 56522"/>
                <a:gd name="connsiteX3" fmla="*/ 126502 w 168785"/>
                <a:gd name="connsiteY3" fmla="*/ 43070 h 56522"/>
                <a:gd name="connsiteX4" fmla="*/ 86014 w 168785"/>
                <a:gd name="connsiteY4" fmla="*/ 22297 h 56522"/>
                <a:gd name="connsiteX5" fmla="*/ 42742 w 168785"/>
                <a:gd name="connsiteY5" fmla="*/ 75 h 56522"/>
                <a:gd name="connsiteX6" fmla="*/ 229 w 168785"/>
                <a:gd name="connsiteY6" fmla="*/ 48626 h 56522"/>
                <a:gd name="connsiteX7" fmla="*/ 3772 w 168785"/>
                <a:gd name="connsiteY7" fmla="*/ 56356 h 56522"/>
                <a:gd name="connsiteX8" fmla="*/ 7315 w 168785"/>
                <a:gd name="connsiteY8" fmla="*/ 50800 h 56522"/>
                <a:gd name="connsiteX9" fmla="*/ 42742 w 168785"/>
                <a:gd name="connsiteY9" fmla="*/ 13601 h 56522"/>
                <a:gd name="connsiteX10" fmla="*/ 83230 w 168785"/>
                <a:gd name="connsiteY10" fmla="*/ 34375 h 56522"/>
                <a:gd name="connsiteX11" fmla="*/ 126502 w 168785"/>
                <a:gd name="connsiteY11" fmla="*/ 56597 h 56522"/>
                <a:gd name="connsiteX12" fmla="*/ 169014 w 168785"/>
                <a:gd name="connsiteY12" fmla="*/ 8046 h 5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785" h="56522">
                  <a:moveTo>
                    <a:pt x="169014" y="8046"/>
                  </a:moveTo>
                  <a:cubicBezTo>
                    <a:pt x="169014" y="2732"/>
                    <a:pt x="167496" y="316"/>
                    <a:pt x="165472" y="316"/>
                  </a:cubicBezTo>
                  <a:cubicBezTo>
                    <a:pt x="164206" y="316"/>
                    <a:pt x="162182" y="2007"/>
                    <a:pt x="161929" y="6597"/>
                  </a:cubicBezTo>
                  <a:cubicBezTo>
                    <a:pt x="160917" y="29785"/>
                    <a:pt x="144215" y="43070"/>
                    <a:pt x="126502" y="43070"/>
                  </a:cubicBezTo>
                  <a:cubicBezTo>
                    <a:pt x="110560" y="43070"/>
                    <a:pt x="98413" y="32684"/>
                    <a:pt x="86014" y="22297"/>
                  </a:cubicBezTo>
                  <a:cubicBezTo>
                    <a:pt x="73108" y="11186"/>
                    <a:pt x="59949" y="75"/>
                    <a:pt x="42742" y="75"/>
                  </a:cubicBezTo>
                  <a:cubicBezTo>
                    <a:pt x="15159" y="75"/>
                    <a:pt x="229" y="26645"/>
                    <a:pt x="229" y="48626"/>
                  </a:cubicBezTo>
                  <a:cubicBezTo>
                    <a:pt x="229" y="56356"/>
                    <a:pt x="3519" y="56356"/>
                    <a:pt x="3772" y="56356"/>
                  </a:cubicBezTo>
                  <a:cubicBezTo>
                    <a:pt x="6556" y="56356"/>
                    <a:pt x="7315" y="51525"/>
                    <a:pt x="7315" y="50800"/>
                  </a:cubicBezTo>
                  <a:cubicBezTo>
                    <a:pt x="8327" y="24230"/>
                    <a:pt x="27306" y="13601"/>
                    <a:pt x="42742" y="13601"/>
                  </a:cubicBezTo>
                  <a:cubicBezTo>
                    <a:pt x="58684" y="13601"/>
                    <a:pt x="70831" y="23988"/>
                    <a:pt x="83230" y="34375"/>
                  </a:cubicBezTo>
                  <a:cubicBezTo>
                    <a:pt x="96136" y="45486"/>
                    <a:pt x="109294" y="56597"/>
                    <a:pt x="126502" y="56597"/>
                  </a:cubicBezTo>
                  <a:cubicBezTo>
                    <a:pt x="154084" y="56597"/>
                    <a:pt x="169014" y="30027"/>
                    <a:pt x="169014" y="804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553B4C7A-7D99-8D12-E9A7-327B377B23A5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5223633" y="6297019"/>
              <a:ext cx="132851" cy="158697"/>
            </a:xfrm>
            <a:custGeom>
              <a:avLst/>
              <a:gdLst>
                <a:gd name="connsiteX0" fmla="*/ 6060 w 132851"/>
                <a:gd name="connsiteY0" fmla="*/ 45486 h 158697"/>
                <a:gd name="connsiteX1" fmla="*/ 46295 w 132851"/>
                <a:gd name="connsiteY1" fmla="*/ 17466 h 158697"/>
                <a:gd name="connsiteX2" fmla="*/ 87289 w 132851"/>
                <a:gd name="connsiteY2" fmla="*/ 78820 h 158697"/>
                <a:gd name="connsiteX3" fmla="*/ 84253 w 132851"/>
                <a:gd name="connsiteY3" fmla="*/ 102491 h 158697"/>
                <a:gd name="connsiteX4" fmla="*/ 71094 w 132851"/>
                <a:gd name="connsiteY4" fmla="*/ 154424 h 158697"/>
                <a:gd name="connsiteX5" fmla="*/ 74384 w 132851"/>
                <a:gd name="connsiteY5" fmla="*/ 158772 h 158697"/>
                <a:gd name="connsiteX6" fmla="*/ 82481 w 132851"/>
                <a:gd name="connsiteY6" fmla="*/ 144279 h 158697"/>
                <a:gd name="connsiteX7" fmla="*/ 91844 w 132851"/>
                <a:gd name="connsiteY7" fmla="*/ 102733 h 158697"/>
                <a:gd name="connsiteX8" fmla="*/ 93869 w 132851"/>
                <a:gd name="connsiteY8" fmla="*/ 93313 h 158697"/>
                <a:gd name="connsiteX9" fmla="*/ 128284 w 132851"/>
                <a:gd name="connsiteY9" fmla="*/ 14326 h 158697"/>
                <a:gd name="connsiteX10" fmla="*/ 133092 w 132851"/>
                <a:gd name="connsiteY10" fmla="*/ 5147 h 158697"/>
                <a:gd name="connsiteX11" fmla="*/ 130055 w 132851"/>
                <a:gd name="connsiteY11" fmla="*/ 2732 h 158697"/>
                <a:gd name="connsiteX12" fmla="*/ 127018 w 132851"/>
                <a:gd name="connsiteY12" fmla="*/ 4423 h 158697"/>
                <a:gd name="connsiteX13" fmla="*/ 93616 w 132851"/>
                <a:gd name="connsiteY13" fmla="*/ 75921 h 158697"/>
                <a:gd name="connsiteX14" fmla="*/ 83241 w 132851"/>
                <a:gd name="connsiteY14" fmla="*/ 26645 h 158697"/>
                <a:gd name="connsiteX15" fmla="*/ 49585 w 132851"/>
                <a:gd name="connsiteY15" fmla="*/ 75 h 158697"/>
                <a:gd name="connsiteX16" fmla="*/ 240 w 132851"/>
                <a:gd name="connsiteY16" fmla="*/ 44278 h 158697"/>
                <a:gd name="connsiteX17" fmla="*/ 5048 w 132851"/>
                <a:gd name="connsiteY17" fmla="*/ 46694 h 158697"/>
                <a:gd name="connsiteX18" fmla="*/ 6060 w 132851"/>
                <a:gd name="connsiteY18" fmla="*/ 45486 h 158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851" h="158697">
                  <a:moveTo>
                    <a:pt x="6060" y="45486"/>
                  </a:moveTo>
                  <a:cubicBezTo>
                    <a:pt x="15929" y="17708"/>
                    <a:pt x="43512" y="17466"/>
                    <a:pt x="46295" y="17466"/>
                  </a:cubicBezTo>
                  <a:cubicBezTo>
                    <a:pt x="84506" y="17466"/>
                    <a:pt x="87289" y="59737"/>
                    <a:pt x="87289" y="78820"/>
                  </a:cubicBezTo>
                  <a:cubicBezTo>
                    <a:pt x="87289" y="93554"/>
                    <a:pt x="86024" y="97660"/>
                    <a:pt x="84253" y="102491"/>
                  </a:cubicBezTo>
                  <a:cubicBezTo>
                    <a:pt x="78686" y="120124"/>
                    <a:pt x="71094" y="148144"/>
                    <a:pt x="71094" y="154424"/>
                  </a:cubicBezTo>
                  <a:cubicBezTo>
                    <a:pt x="71094" y="157081"/>
                    <a:pt x="72359" y="158772"/>
                    <a:pt x="74384" y="158772"/>
                  </a:cubicBezTo>
                  <a:cubicBezTo>
                    <a:pt x="77673" y="158772"/>
                    <a:pt x="79698" y="153458"/>
                    <a:pt x="82481" y="144279"/>
                  </a:cubicBezTo>
                  <a:cubicBezTo>
                    <a:pt x="88302" y="123989"/>
                    <a:pt x="90832" y="110221"/>
                    <a:pt x="91844" y="102733"/>
                  </a:cubicBezTo>
                  <a:cubicBezTo>
                    <a:pt x="92350" y="99593"/>
                    <a:pt x="92856" y="96453"/>
                    <a:pt x="93869" y="93313"/>
                  </a:cubicBezTo>
                  <a:cubicBezTo>
                    <a:pt x="101966" y="69399"/>
                    <a:pt x="118162" y="33408"/>
                    <a:pt x="128284" y="14326"/>
                  </a:cubicBezTo>
                  <a:cubicBezTo>
                    <a:pt x="130055" y="11428"/>
                    <a:pt x="133092" y="6113"/>
                    <a:pt x="133092" y="5147"/>
                  </a:cubicBezTo>
                  <a:cubicBezTo>
                    <a:pt x="133092" y="2732"/>
                    <a:pt x="130561" y="2732"/>
                    <a:pt x="130055" y="2732"/>
                  </a:cubicBezTo>
                  <a:cubicBezTo>
                    <a:pt x="129296" y="2732"/>
                    <a:pt x="127778" y="2732"/>
                    <a:pt x="127018" y="4423"/>
                  </a:cubicBezTo>
                  <a:cubicBezTo>
                    <a:pt x="113860" y="27370"/>
                    <a:pt x="103738" y="51525"/>
                    <a:pt x="93616" y="75921"/>
                  </a:cubicBezTo>
                  <a:cubicBezTo>
                    <a:pt x="93363" y="68433"/>
                    <a:pt x="93110" y="50075"/>
                    <a:pt x="83241" y="26645"/>
                  </a:cubicBezTo>
                  <a:cubicBezTo>
                    <a:pt x="77167" y="11911"/>
                    <a:pt x="67045" y="75"/>
                    <a:pt x="49585" y="75"/>
                  </a:cubicBezTo>
                  <a:cubicBezTo>
                    <a:pt x="17953" y="75"/>
                    <a:pt x="240" y="36790"/>
                    <a:pt x="240" y="44278"/>
                  </a:cubicBezTo>
                  <a:cubicBezTo>
                    <a:pt x="240" y="46694"/>
                    <a:pt x="2517" y="46694"/>
                    <a:pt x="5048" y="46694"/>
                  </a:cubicBezTo>
                  <a:lnTo>
                    <a:pt x="6060" y="4548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EC8B15BA-0F09-CBE7-627A-36571EC1F521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5383279" y="6257552"/>
              <a:ext cx="119743" cy="8285"/>
            </a:xfrm>
            <a:custGeom>
              <a:avLst/>
              <a:gdLst>
                <a:gd name="connsiteX0" fmla="*/ 112904 w 119743"/>
                <a:gd name="connsiteY0" fmla="*/ 8356 h 8285"/>
                <a:gd name="connsiteX1" fmla="*/ 119989 w 119743"/>
                <a:gd name="connsiteY1" fmla="*/ 4298 h 8285"/>
                <a:gd name="connsiteX2" fmla="*/ 112904 w 119743"/>
                <a:gd name="connsiteY2" fmla="*/ 71 h 8285"/>
                <a:gd name="connsiteX3" fmla="*/ 7331 w 119743"/>
                <a:gd name="connsiteY3" fmla="*/ 71 h 8285"/>
                <a:gd name="connsiteX4" fmla="*/ 246 w 119743"/>
                <a:gd name="connsiteY4" fmla="*/ 4129 h 8285"/>
                <a:gd name="connsiteX5" fmla="*/ 7331 w 119743"/>
                <a:gd name="connsiteY5" fmla="*/ 8356 h 8285"/>
                <a:gd name="connsiteX6" fmla="*/ 112904 w 119743"/>
                <a:gd name="connsiteY6" fmla="*/ 8356 h 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43" h="8285">
                  <a:moveTo>
                    <a:pt x="112904" y="8356"/>
                  </a:moveTo>
                  <a:cubicBezTo>
                    <a:pt x="115738" y="8356"/>
                    <a:pt x="119989" y="8356"/>
                    <a:pt x="119989" y="4298"/>
                  </a:cubicBezTo>
                  <a:cubicBezTo>
                    <a:pt x="119989" y="71"/>
                    <a:pt x="115915" y="71"/>
                    <a:pt x="112904" y="71"/>
                  </a:cubicBezTo>
                  <a:lnTo>
                    <a:pt x="7331" y="71"/>
                  </a:lnTo>
                  <a:cubicBezTo>
                    <a:pt x="4497" y="71"/>
                    <a:pt x="246" y="71"/>
                    <a:pt x="246" y="4129"/>
                  </a:cubicBezTo>
                  <a:cubicBezTo>
                    <a:pt x="246" y="8356"/>
                    <a:pt x="4320" y="8356"/>
                    <a:pt x="7331" y="8356"/>
                  </a:cubicBezTo>
                  <a:lnTo>
                    <a:pt x="112904" y="835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E96F6E8E-FC16-A280-A343-A3A4C48F22FF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5533465" y="6191779"/>
              <a:ext cx="78293" cy="112271"/>
            </a:xfrm>
            <a:custGeom>
              <a:avLst/>
              <a:gdLst>
                <a:gd name="connsiteX0" fmla="*/ 78546 w 78293"/>
                <a:gd name="connsiteY0" fmla="*/ 81569 h 112271"/>
                <a:gd name="connsiteX1" fmla="*/ 72523 w 78293"/>
                <a:gd name="connsiteY1" fmla="*/ 81569 h 112271"/>
                <a:gd name="connsiteX2" fmla="*/ 67918 w 78293"/>
                <a:gd name="connsiteY2" fmla="*/ 96956 h 112271"/>
                <a:gd name="connsiteX3" fmla="*/ 50381 w 78293"/>
                <a:gd name="connsiteY3" fmla="*/ 97970 h 112271"/>
                <a:gd name="connsiteX4" fmla="*/ 17788 w 78293"/>
                <a:gd name="connsiteY4" fmla="*/ 97970 h 112271"/>
                <a:gd name="connsiteX5" fmla="*/ 53215 w 78293"/>
                <a:gd name="connsiteY5" fmla="*/ 69564 h 112271"/>
                <a:gd name="connsiteX6" fmla="*/ 78546 w 78293"/>
                <a:gd name="connsiteY6" fmla="*/ 33042 h 112271"/>
                <a:gd name="connsiteX7" fmla="*/ 37096 w 78293"/>
                <a:gd name="connsiteY7" fmla="*/ 71 h 112271"/>
                <a:gd name="connsiteX8" fmla="*/ 252 w 78293"/>
                <a:gd name="connsiteY8" fmla="*/ 30337 h 112271"/>
                <a:gd name="connsiteX9" fmla="*/ 9640 w 78293"/>
                <a:gd name="connsiteY9" fmla="*/ 39805 h 112271"/>
                <a:gd name="connsiteX10" fmla="*/ 19028 w 78293"/>
                <a:gd name="connsiteY10" fmla="*/ 30844 h 112271"/>
                <a:gd name="connsiteX11" fmla="*/ 8577 w 78293"/>
                <a:gd name="connsiteY11" fmla="*/ 21882 h 112271"/>
                <a:gd name="connsiteX12" fmla="*/ 34439 w 78293"/>
                <a:gd name="connsiteY12" fmla="*/ 6158 h 112271"/>
                <a:gd name="connsiteX13" fmla="*/ 61364 w 78293"/>
                <a:gd name="connsiteY13" fmla="*/ 33042 h 112271"/>
                <a:gd name="connsiteX14" fmla="*/ 44713 w 78293"/>
                <a:gd name="connsiteY14" fmla="*/ 65506 h 112271"/>
                <a:gd name="connsiteX15" fmla="*/ 2023 w 78293"/>
                <a:gd name="connsiteY15" fmla="*/ 105748 h 112271"/>
                <a:gd name="connsiteX16" fmla="*/ 252 w 78293"/>
                <a:gd name="connsiteY16" fmla="*/ 112342 h 112271"/>
                <a:gd name="connsiteX17" fmla="*/ 73232 w 78293"/>
                <a:gd name="connsiteY17" fmla="*/ 112342 h 112271"/>
                <a:gd name="connsiteX18" fmla="*/ 78546 w 78293"/>
                <a:gd name="connsiteY18" fmla="*/ 81569 h 11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93" h="112271">
                  <a:moveTo>
                    <a:pt x="78546" y="81569"/>
                  </a:moveTo>
                  <a:lnTo>
                    <a:pt x="72523" y="81569"/>
                  </a:lnTo>
                  <a:cubicBezTo>
                    <a:pt x="71992" y="85289"/>
                    <a:pt x="70220" y="95265"/>
                    <a:pt x="67918" y="96956"/>
                  </a:cubicBezTo>
                  <a:cubicBezTo>
                    <a:pt x="66501" y="97970"/>
                    <a:pt x="52861" y="97970"/>
                    <a:pt x="50381" y="97970"/>
                  </a:cubicBezTo>
                  <a:lnTo>
                    <a:pt x="17788" y="97970"/>
                  </a:lnTo>
                  <a:cubicBezTo>
                    <a:pt x="36387" y="82245"/>
                    <a:pt x="42587" y="77511"/>
                    <a:pt x="53215" y="69564"/>
                  </a:cubicBezTo>
                  <a:cubicBezTo>
                    <a:pt x="66323" y="59588"/>
                    <a:pt x="78546" y="49105"/>
                    <a:pt x="78546" y="33042"/>
                  </a:cubicBezTo>
                  <a:cubicBezTo>
                    <a:pt x="78546" y="12583"/>
                    <a:pt x="59769" y="71"/>
                    <a:pt x="37096" y="71"/>
                  </a:cubicBezTo>
                  <a:cubicBezTo>
                    <a:pt x="15131" y="71"/>
                    <a:pt x="252" y="14781"/>
                    <a:pt x="252" y="30337"/>
                  </a:cubicBezTo>
                  <a:cubicBezTo>
                    <a:pt x="252" y="38960"/>
                    <a:pt x="7869" y="39805"/>
                    <a:pt x="9640" y="39805"/>
                  </a:cubicBezTo>
                  <a:cubicBezTo>
                    <a:pt x="13891" y="39805"/>
                    <a:pt x="19028" y="36931"/>
                    <a:pt x="19028" y="30844"/>
                  </a:cubicBezTo>
                  <a:cubicBezTo>
                    <a:pt x="19028" y="27800"/>
                    <a:pt x="17788" y="21882"/>
                    <a:pt x="8577" y="21882"/>
                  </a:cubicBezTo>
                  <a:cubicBezTo>
                    <a:pt x="14068" y="9877"/>
                    <a:pt x="26114" y="6158"/>
                    <a:pt x="34439" y="6158"/>
                  </a:cubicBezTo>
                  <a:cubicBezTo>
                    <a:pt x="52153" y="6158"/>
                    <a:pt x="61364" y="19346"/>
                    <a:pt x="61364" y="33042"/>
                  </a:cubicBezTo>
                  <a:cubicBezTo>
                    <a:pt x="61364" y="47752"/>
                    <a:pt x="50381" y="59419"/>
                    <a:pt x="44713" y="65506"/>
                  </a:cubicBezTo>
                  <a:lnTo>
                    <a:pt x="2023" y="105748"/>
                  </a:lnTo>
                  <a:cubicBezTo>
                    <a:pt x="252" y="107270"/>
                    <a:pt x="252" y="107608"/>
                    <a:pt x="252" y="112342"/>
                  </a:cubicBezTo>
                  <a:lnTo>
                    <a:pt x="73232" y="112342"/>
                  </a:lnTo>
                  <a:lnTo>
                    <a:pt x="78546" y="8156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</p:grpSp>
      <p:sp>
        <p:nvSpPr>
          <p:cNvPr id="3510" name="TextBox 3509">
            <a:extLst>
              <a:ext uri="{FF2B5EF4-FFF2-40B4-BE49-F238E27FC236}">
                <a16:creationId xmlns:a16="http://schemas.microsoft.com/office/drawing/2014/main" id="{280F1A30-C90B-20FB-5651-217789767296}"/>
              </a:ext>
            </a:extLst>
          </p:cNvPr>
          <p:cNvSpPr txBox="1"/>
          <p:nvPr/>
        </p:nvSpPr>
        <p:spPr>
          <a:xfrm>
            <a:off x="7540360" y="4144037"/>
            <a:ext cx="4212663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Allows for operation at </a:t>
            </a:r>
            <a:r>
              <a:rPr lang="en-US" sz="1400" u="sng" dirty="0">
                <a:latin typeface="Avenir Next LT Pro Light" panose="020B0304020202020204" pitchFamily="34" charset="0"/>
              </a:rPr>
              <a:t>higher beam energy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(yet still compact accelerators)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3511" name="TextBox 3510">
            <a:extLst>
              <a:ext uri="{FF2B5EF4-FFF2-40B4-BE49-F238E27FC236}">
                <a16:creationId xmlns:a16="http://schemas.microsoft.com/office/drawing/2014/main" id="{F40FCD57-C449-5C46-0718-1BCF3B7313B3}"/>
              </a:ext>
            </a:extLst>
          </p:cNvPr>
          <p:cNvSpPr txBox="1"/>
          <p:nvPr/>
        </p:nvSpPr>
        <p:spPr>
          <a:xfrm>
            <a:off x="7540360" y="4984768"/>
            <a:ext cx="421266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Space charge forces reduced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3554" name="Group 3553" descr="\documentclass{article}&#10;\usepackage{amsmath}&#10;\pagestyle{empty}&#10;\begin{document}&#10;&#10;$$F _{\rm sc}\sim \gamma^{-2}$$&#10;&#10;&#10;\end{document}" title="IguanaTex Vector Display">
            <a:extLst>
              <a:ext uri="{FF2B5EF4-FFF2-40B4-BE49-F238E27FC236}">
                <a16:creationId xmlns:a16="http://schemas.microsoft.com/office/drawing/2014/main" id="{839A3486-341E-D02D-E9EC-97B878CB6D72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10586548" y="5357312"/>
            <a:ext cx="1059787" cy="263937"/>
            <a:chOff x="14074668" y="7162210"/>
            <a:chExt cx="1059787" cy="263937"/>
          </a:xfrm>
        </p:grpSpPr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4690CD8A-E081-F526-3305-33615EF7BAD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4074668" y="7209962"/>
              <a:ext cx="178817" cy="164253"/>
            </a:xfrm>
            <a:custGeom>
              <a:avLst/>
              <a:gdLst>
                <a:gd name="connsiteX0" fmla="*/ 66881 w 178817"/>
                <a:gd name="connsiteY0" fmla="*/ 85825 h 164253"/>
                <a:gd name="connsiteX1" fmla="*/ 91284 w 178817"/>
                <a:gd name="connsiteY1" fmla="*/ 85825 h 164253"/>
                <a:gd name="connsiteX2" fmla="*/ 112165 w 178817"/>
                <a:gd name="connsiteY2" fmla="*/ 96694 h 164253"/>
                <a:gd name="connsiteX3" fmla="*/ 110404 w 178817"/>
                <a:gd name="connsiteY3" fmla="*/ 108530 h 164253"/>
                <a:gd name="connsiteX4" fmla="*/ 109649 w 178817"/>
                <a:gd name="connsiteY4" fmla="*/ 111187 h 164253"/>
                <a:gd name="connsiteX5" fmla="*/ 112668 w 178817"/>
                <a:gd name="connsiteY5" fmla="*/ 114086 h 164253"/>
                <a:gd name="connsiteX6" fmla="*/ 116442 w 178817"/>
                <a:gd name="connsiteY6" fmla="*/ 109013 h 164253"/>
                <a:gd name="connsiteX7" fmla="*/ 130279 w 178817"/>
                <a:gd name="connsiteY7" fmla="*/ 56597 h 164253"/>
                <a:gd name="connsiteX8" fmla="*/ 131033 w 178817"/>
                <a:gd name="connsiteY8" fmla="*/ 52732 h 164253"/>
                <a:gd name="connsiteX9" fmla="*/ 128015 w 178817"/>
                <a:gd name="connsiteY9" fmla="*/ 50075 h 164253"/>
                <a:gd name="connsiteX10" fmla="*/ 124241 w 178817"/>
                <a:gd name="connsiteY10" fmla="*/ 55148 h 164253"/>
                <a:gd name="connsiteX11" fmla="*/ 91787 w 178817"/>
                <a:gd name="connsiteY11" fmla="*/ 78336 h 164253"/>
                <a:gd name="connsiteX12" fmla="*/ 68893 w 178817"/>
                <a:gd name="connsiteY12" fmla="*/ 78336 h 164253"/>
                <a:gd name="connsiteX13" fmla="*/ 84994 w 178817"/>
                <a:gd name="connsiteY13" fmla="*/ 16983 h 164253"/>
                <a:gd name="connsiteX14" fmla="*/ 98580 w 178817"/>
                <a:gd name="connsiteY14" fmla="*/ 7563 h 164253"/>
                <a:gd name="connsiteX15" fmla="*/ 131788 w 178817"/>
                <a:gd name="connsiteY15" fmla="*/ 7563 h 164253"/>
                <a:gd name="connsiteX16" fmla="*/ 168519 w 178817"/>
                <a:gd name="connsiteY16" fmla="*/ 34133 h 164253"/>
                <a:gd name="connsiteX17" fmla="*/ 167764 w 178817"/>
                <a:gd name="connsiteY17" fmla="*/ 47177 h 164253"/>
                <a:gd name="connsiteX18" fmla="*/ 167261 w 178817"/>
                <a:gd name="connsiteY18" fmla="*/ 51525 h 164253"/>
                <a:gd name="connsiteX19" fmla="*/ 170280 w 178817"/>
                <a:gd name="connsiteY19" fmla="*/ 54423 h 164253"/>
                <a:gd name="connsiteX20" fmla="*/ 173802 w 178817"/>
                <a:gd name="connsiteY20" fmla="*/ 48384 h 164253"/>
                <a:gd name="connsiteX21" fmla="*/ 178834 w 178817"/>
                <a:gd name="connsiteY21" fmla="*/ 6597 h 164253"/>
                <a:gd name="connsiteX22" fmla="*/ 172041 w 178817"/>
                <a:gd name="connsiteY22" fmla="*/ 75 h 164253"/>
                <a:gd name="connsiteX23" fmla="*/ 48767 w 178817"/>
                <a:gd name="connsiteY23" fmla="*/ 75 h 164253"/>
                <a:gd name="connsiteX24" fmla="*/ 41220 w 178817"/>
                <a:gd name="connsiteY24" fmla="*/ 4906 h 164253"/>
                <a:gd name="connsiteX25" fmla="*/ 48264 w 178817"/>
                <a:gd name="connsiteY25" fmla="*/ 7563 h 164253"/>
                <a:gd name="connsiteX26" fmla="*/ 64616 w 178817"/>
                <a:gd name="connsiteY26" fmla="*/ 11911 h 164253"/>
                <a:gd name="connsiteX27" fmla="*/ 63359 w 178817"/>
                <a:gd name="connsiteY27" fmla="*/ 17708 h 164253"/>
                <a:gd name="connsiteX28" fmla="*/ 30150 w 178817"/>
                <a:gd name="connsiteY28" fmla="*/ 145487 h 164253"/>
                <a:gd name="connsiteX29" fmla="*/ 7256 w 178817"/>
                <a:gd name="connsiteY29" fmla="*/ 156840 h 164253"/>
                <a:gd name="connsiteX30" fmla="*/ 212 w 178817"/>
                <a:gd name="connsiteY30" fmla="*/ 161429 h 164253"/>
                <a:gd name="connsiteX31" fmla="*/ 3986 w 178817"/>
                <a:gd name="connsiteY31" fmla="*/ 164328 h 164253"/>
                <a:gd name="connsiteX32" fmla="*/ 37194 w 178817"/>
                <a:gd name="connsiteY32" fmla="*/ 163603 h 164253"/>
                <a:gd name="connsiteX33" fmla="*/ 74680 w 178817"/>
                <a:gd name="connsiteY33" fmla="*/ 164328 h 164253"/>
                <a:gd name="connsiteX34" fmla="*/ 79963 w 178817"/>
                <a:gd name="connsiteY34" fmla="*/ 159738 h 164253"/>
                <a:gd name="connsiteX35" fmla="*/ 78453 w 178817"/>
                <a:gd name="connsiteY35" fmla="*/ 157081 h 164253"/>
                <a:gd name="connsiteX36" fmla="*/ 71409 w 178817"/>
                <a:gd name="connsiteY36" fmla="*/ 156840 h 164253"/>
                <a:gd name="connsiteX37" fmla="*/ 58327 w 178817"/>
                <a:gd name="connsiteY37" fmla="*/ 156357 h 164253"/>
                <a:gd name="connsiteX38" fmla="*/ 50276 w 178817"/>
                <a:gd name="connsiteY38" fmla="*/ 151526 h 164253"/>
                <a:gd name="connsiteX39" fmla="*/ 51283 w 178817"/>
                <a:gd name="connsiteY39" fmla="*/ 145970 h 164253"/>
                <a:gd name="connsiteX40" fmla="*/ 66881 w 178817"/>
                <a:gd name="connsiteY40" fmla="*/ 85825 h 16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78817" h="164253">
                  <a:moveTo>
                    <a:pt x="66881" y="85825"/>
                  </a:moveTo>
                  <a:lnTo>
                    <a:pt x="91284" y="85825"/>
                  </a:lnTo>
                  <a:cubicBezTo>
                    <a:pt x="110152" y="85825"/>
                    <a:pt x="112165" y="89689"/>
                    <a:pt x="112165" y="96694"/>
                  </a:cubicBezTo>
                  <a:cubicBezTo>
                    <a:pt x="112165" y="98385"/>
                    <a:pt x="112165" y="101284"/>
                    <a:pt x="110404" y="108530"/>
                  </a:cubicBezTo>
                  <a:cubicBezTo>
                    <a:pt x="109901" y="109738"/>
                    <a:pt x="109649" y="110704"/>
                    <a:pt x="109649" y="111187"/>
                  </a:cubicBezTo>
                  <a:cubicBezTo>
                    <a:pt x="109649" y="113120"/>
                    <a:pt x="111159" y="114086"/>
                    <a:pt x="112668" y="114086"/>
                  </a:cubicBezTo>
                  <a:cubicBezTo>
                    <a:pt x="115184" y="114086"/>
                    <a:pt x="115184" y="113361"/>
                    <a:pt x="116442" y="109013"/>
                  </a:cubicBezTo>
                  <a:lnTo>
                    <a:pt x="130279" y="56597"/>
                  </a:lnTo>
                  <a:cubicBezTo>
                    <a:pt x="131033" y="53940"/>
                    <a:pt x="131033" y="53457"/>
                    <a:pt x="131033" y="52732"/>
                  </a:cubicBezTo>
                  <a:cubicBezTo>
                    <a:pt x="131033" y="52249"/>
                    <a:pt x="130530" y="50075"/>
                    <a:pt x="128015" y="50075"/>
                  </a:cubicBezTo>
                  <a:cubicBezTo>
                    <a:pt x="125499" y="50075"/>
                    <a:pt x="125247" y="51283"/>
                    <a:pt x="124241" y="55148"/>
                  </a:cubicBezTo>
                  <a:cubicBezTo>
                    <a:pt x="118958" y="73989"/>
                    <a:pt x="113171" y="78336"/>
                    <a:pt x="91787" y="78336"/>
                  </a:cubicBezTo>
                  <a:lnTo>
                    <a:pt x="68893" y="78336"/>
                  </a:lnTo>
                  <a:lnTo>
                    <a:pt x="84994" y="16983"/>
                  </a:lnTo>
                  <a:cubicBezTo>
                    <a:pt x="87259" y="8529"/>
                    <a:pt x="87510" y="7563"/>
                    <a:pt x="98580" y="7563"/>
                  </a:cubicBezTo>
                  <a:lnTo>
                    <a:pt x="131788" y="7563"/>
                  </a:lnTo>
                  <a:cubicBezTo>
                    <a:pt x="162733" y="7563"/>
                    <a:pt x="168519" y="15534"/>
                    <a:pt x="168519" y="34133"/>
                  </a:cubicBezTo>
                  <a:cubicBezTo>
                    <a:pt x="168519" y="39689"/>
                    <a:pt x="168519" y="40655"/>
                    <a:pt x="167764" y="47177"/>
                  </a:cubicBezTo>
                  <a:cubicBezTo>
                    <a:pt x="167261" y="50317"/>
                    <a:pt x="167261" y="50800"/>
                    <a:pt x="167261" y="51525"/>
                  </a:cubicBezTo>
                  <a:cubicBezTo>
                    <a:pt x="167261" y="52732"/>
                    <a:pt x="168016" y="54423"/>
                    <a:pt x="170280" y="54423"/>
                  </a:cubicBezTo>
                  <a:cubicBezTo>
                    <a:pt x="173047" y="54423"/>
                    <a:pt x="173299" y="52974"/>
                    <a:pt x="173802" y="48384"/>
                  </a:cubicBezTo>
                  <a:lnTo>
                    <a:pt x="178834" y="6597"/>
                  </a:lnTo>
                  <a:cubicBezTo>
                    <a:pt x="179588" y="75"/>
                    <a:pt x="178331" y="75"/>
                    <a:pt x="172041" y="75"/>
                  </a:cubicBezTo>
                  <a:lnTo>
                    <a:pt x="48767" y="75"/>
                  </a:lnTo>
                  <a:cubicBezTo>
                    <a:pt x="43735" y="75"/>
                    <a:pt x="41220" y="75"/>
                    <a:pt x="41220" y="4906"/>
                  </a:cubicBezTo>
                  <a:cubicBezTo>
                    <a:pt x="41220" y="7563"/>
                    <a:pt x="43484" y="7563"/>
                    <a:pt x="48264" y="7563"/>
                  </a:cubicBezTo>
                  <a:cubicBezTo>
                    <a:pt x="57572" y="7563"/>
                    <a:pt x="64616" y="7563"/>
                    <a:pt x="64616" y="11911"/>
                  </a:cubicBezTo>
                  <a:cubicBezTo>
                    <a:pt x="64616" y="12877"/>
                    <a:pt x="64616" y="13360"/>
                    <a:pt x="63359" y="17708"/>
                  </a:cubicBezTo>
                  <a:lnTo>
                    <a:pt x="30150" y="145487"/>
                  </a:lnTo>
                  <a:cubicBezTo>
                    <a:pt x="27634" y="154907"/>
                    <a:pt x="27131" y="156840"/>
                    <a:pt x="7256" y="156840"/>
                  </a:cubicBezTo>
                  <a:cubicBezTo>
                    <a:pt x="2979" y="156840"/>
                    <a:pt x="212" y="156840"/>
                    <a:pt x="212" y="161429"/>
                  </a:cubicBezTo>
                  <a:cubicBezTo>
                    <a:pt x="212" y="164328"/>
                    <a:pt x="3231" y="164328"/>
                    <a:pt x="3986" y="164328"/>
                  </a:cubicBezTo>
                  <a:cubicBezTo>
                    <a:pt x="11281" y="164328"/>
                    <a:pt x="29898" y="163603"/>
                    <a:pt x="37194" y="163603"/>
                  </a:cubicBezTo>
                  <a:cubicBezTo>
                    <a:pt x="45496" y="163603"/>
                    <a:pt x="66377" y="164328"/>
                    <a:pt x="74680" y="164328"/>
                  </a:cubicBezTo>
                  <a:cubicBezTo>
                    <a:pt x="76944" y="164328"/>
                    <a:pt x="79963" y="164328"/>
                    <a:pt x="79963" y="159738"/>
                  </a:cubicBezTo>
                  <a:cubicBezTo>
                    <a:pt x="79963" y="157806"/>
                    <a:pt x="78453" y="157323"/>
                    <a:pt x="78453" y="157081"/>
                  </a:cubicBezTo>
                  <a:cubicBezTo>
                    <a:pt x="77699" y="156840"/>
                    <a:pt x="77195" y="156840"/>
                    <a:pt x="71409" y="156840"/>
                  </a:cubicBezTo>
                  <a:cubicBezTo>
                    <a:pt x="65874" y="156840"/>
                    <a:pt x="64616" y="156840"/>
                    <a:pt x="58327" y="156357"/>
                  </a:cubicBezTo>
                  <a:cubicBezTo>
                    <a:pt x="51031" y="155632"/>
                    <a:pt x="50276" y="154666"/>
                    <a:pt x="50276" y="151526"/>
                  </a:cubicBezTo>
                  <a:cubicBezTo>
                    <a:pt x="50276" y="151043"/>
                    <a:pt x="50276" y="149593"/>
                    <a:pt x="51283" y="145970"/>
                  </a:cubicBezTo>
                  <a:lnTo>
                    <a:pt x="66881" y="85825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E926AF90-BEA9-F8BF-9588-E1DBD314C401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4234812" y="7335035"/>
              <a:ext cx="63750" cy="77102"/>
            </a:xfrm>
            <a:custGeom>
              <a:avLst/>
              <a:gdLst>
                <a:gd name="connsiteX0" fmla="*/ 59038 w 63750"/>
                <a:gd name="connsiteY0" fmla="*/ 4472 h 77102"/>
                <a:gd name="connsiteX1" fmla="*/ 56572 w 63750"/>
                <a:gd name="connsiteY1" fmla="*/ 76 h 77102"/>
                <a:gd name="connsiteX2" fmla="*/ 53050 w 63750"/>
                <a:gd name="connsiteY2" fmla="*/ 2105 h 77102"/>
                <a:gd name="connsiteX3" fmla="*/ 49880 w 63750"/>
                <a:gd name="connsiteY3" fmla="*/ 4641 h 77102"/>
                <a:gd name="connsiteX4" fmla="*/ 31389 w 63750"/>
                <a:gd name="connsiteY4" fmla="*/ 76 h 77102"/>
                <a:gd name="connsiteX5" fmla="*/ 218 w 63750"/>
                <a:gd name="connsiteY5" fmla="*/ 21212 h 77102"/>
                <a:gd name="connsiteX6" fmla="*/ 6910 w 63750"/>
                <a:gd name="connsiteY6" fmla="*/ 34400 h 77102"/>
                <a:gd name="connsiteX7" fmla="*/ 31213 w 63750"/>
                <a:gd name="connsiteY7" fmla="*/ 42854 h 77102"/>
                <a:gd name="connsiteX8" fmla="*/ 54283 w 63750"/>
                <a:gd name="connsiteY8" fmla="*/ 58072 h 77102"/>
                <a:gd name="connsiteX9" fmla="*/ 32622 w 63750"/>
                <a:gd name="connsiteY9" fmla="*/ 72444 h 77102"/>
                <a:gd name="connsiteX10" fmla="*/ 6382 w 63750"/>
                <a:gd name="connsiteY10" fmla="*/ 50294 h 77102"/>
                <a:gd name="connsiteX11" fmla="*/ 3212 w 63750"/>
                <a:gd name="connsiteY11" fmla="*/ 47420 h 77102"/>
                <a:gd name="connsiteX12" fmla="*/ 218 w 63750"/>
                <a:gd name="connsiteY12" fmla="*/ 51985 h 77102"/>
                <a:gd name="connsiteX13" fmla="*/ 218 w 63750"/>
                <a:gd name="connsiteY13" fmla="*/ 72782 h 77102"/>
                <a:gd name="connsiteX14" fmla="*/ 2684 w 63750"/>
                <a:gd name="connsiteY14" fmla="*/ 77179 h 77102"/>
                <a:gd name="connsiteX15" fmla="*/ 11137 w 63750"/>
                <a:gd name="connsiteY15" fmla="*/ 69908 h 77102"/>
                <a:gd name="connsiteX16" fmla="*/ 32622 w 63750"/>
                <a:gd name="connsiteY16" fmla="*/ 77179 h 77102"/>
                <a:gd name="connsiteX17" fmla="*/ 63969 w 63750"/>
                <a:gd name="connsiteY17" fmla="*/ 53338 h 77102"/>
                <a:gd name="connsiteX18" fmla="*/ 56396 w 63750"/>
                <a:gd name="connsiteY18" fmla="*/ 37782 h 77102"/>
                <a:gd name="connsiteX19" fmla="*/ 35440 w 63750"/>
                <a:gd name="connsiteY19" fmla="*/ 29497 h 77102"/>
                <a:gd name="connsiteX20" fmla="*/ 9904 w 63750"/>
                <a:gd name="connsiteY20" fmla="*/ 16139 h 77102"/>
                <a:gd name="connsiteX21" fmla="*/ 31389 w 63750"/>
                <a:gd name="connsiteY21" fmla="*/ 4134 h 77102"/>
                <a:gd name="connsiteX22" fmla="*/ 53050 w 63750"/>
                <a:gd name="connsiteY22" fmla="*/ 22733 h 77102"/>
                <a:gd name="connsiteX23" fmla="*/ 56044 w 63750"/>
                <a:gd name="connsiteY23" fmla="*/ 24593 h 77102"/>
                <a:gd name="connsiteX24" fmla="*/ 59038 w 63750"/>
                <a:gd name="connsiteY24" fmla="*/ 20197 h 77102"/>
                <a:gd name="connsiteX25" fmla="*/ 59038 w 63750"/>
                <a:gd name="connsiteY25" fmla="*/ 4472 h 7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3750" h="77102">
                  <a:moveTo>
                    <a:pt x="59038" y="4472"/>
                  </a:moveTo>
                  <a:cubicBezTo>
                    <a:pt x="59038" y="1598"/>
                    <a:pt x="59038" y="76"/>
                    <a:pt x="56572" y="76"/>
                  </a:cubicBezTo>
                  <a:cubicBezTo>
                    <a:pt x="55692" y="76"/>
                    <a:pt x="55340" y="76"/>
                    <a:pt x="53050" y="2105"/>
                  </a:cubicBezTo>
                  <a:cubicBezTo>
                    <a:pt x="52698" y="2274"/>
                    <a:pt x="50937" y="3796"/>
                    <a:pt x="49880" y="4641"/>
                  </a:cubicBezTo>
                  <a:cubicBezTo>
                    <a:pt x="44597" y="1091"/>
                    <a:pt x="37905" y="76"/>
                    <a:pt x="31389" y="76"/>
                  </a:cubicBezTo>
                  <a:cubicBezTo>
                    <a:pt x="6206" y="76"/>
                    <a:pt x="218" y="12758"/>
                    <a:pt x="218" y="21212"/>
                  </a:cubicBezTo>
                  <a:cubicBezTo>
                    <a:pt x="218" y="26622"/>
                    <a:pt x="2684" y="31019"/>
                    <a:pt x="6910" y="34400"/>
                  </a:cubicBezTo>
                  <a:cubicBezTo>
                    <a:pt x="13602" y="39980"/>
                    <a:pt x="20294" y="41164"/>
                    <a:pt x="31213" y="42854"/>
                  </a:cubicBezTo>
                  <a:cubicBezTo>
                    <a:pt x="40018" y="44376"/>
                    <a:pt x="54283" y="46743"/>
                    <a:pt x="54283" y="58072"/>
                  </a:cubicBezTo>
                  <a:cubicBezTo>
                    <a:pt x="54283" y="64666"/>
                    <a:pt x="49528" y="72444"/>
                    <a:pt x="32622" y="72444"/>
                  </a:cubicBezTo>
                  <a:cubicBezTo>
                    <a:pt x="15716" y="72444"/>
                    <a:pt x="9552" y="61792"/>
                    <a:pt x="6382" y="50294"/>
                  </a:cubicBezTo>
                  <a:cubicBezTo>
                    <a:pt x="5854" y="48096"/>
                    <a:pt x="5678" y="47420"/>
                    <a:pt x="3212" y="47420"/>
                  </a:cubicBezTo>
                  <a:cubicBezTo>
                    <a:pt x="218" y="47420"/>
                    <a:pt x="218" y="48603"/>
                    <a:pt x="218" y="51985"/>
                  </a:cubicBezTo>
                  <a:lnTo>
                    <a:pt x="218" y="72782"/>
                  </a:lnTo>
                  <a:cubicBezTo>
                    <a:pt x="218" y="75657"/>
                    <a:pt x="218" y="77179"/>
                    <a:pt x="2684" y="77179"/>
                  </a:cubicBezTo>
                  <a:cubicBezTo>
                    <a:pt x="4269" y="77179"/>
                    <a:pt x="7615" y="73628"/>
                    <a:pt x="11137" y="69908"/>
                  </a:cubicBezTo>
                  <a:cubicBezTo>
                    <a:pt x="18886" y="76840"/>
                    <a:pt x="28395" y="77179"/>
                    <a:pt x="32622" y="77179"/>
                  </a:cubicBezTo>
                  <a:cubicBezTo>
                    <a:pt x="55516" y="77179"/>
                    <a:pt x="63969" y="65343"/>
                    <a:pt x="63969" y="53338"/>
                  </a:cubicBezTo>
                  <a:cubicBezTo>
                    <a:pt x="63969" y="46913"/>
                    <a:pt x="60975" y="41840"/>
                    <a:pt x="56396" y="37782"/>
                  </a:cubicBezTo>
                  <a:cubicBezTo>
                    <a:pt x="49704" y="31864"/>
                    <a:pt x="41603" y="30511"/>
                    <a:pt x="35440" y="29497"/>
                  </a:cubicBezTo>
                  <a:cubicBezTo>
                    <a:pt x="21351" y="27130"/>
                    <a:pt x="9904" y="25101"/>
                    <a:pt x="9904" y="16139"/>
                  </a:cubicBezTo>
                  <a:cubicBezTo>
                    <a:pt x="9904" y="10729"/>
                    <a:pt x="14659" y="4134"/>
                    <a:pt x="31389" y="4134"/>
                  </a:cubicBezTo>
                  <a:cubicBezTo>
                    <a:pt x="51817" y="4134"/>
                    <a:pt x="52698" y="17830"/>
                    <a:pt x="53050" y="22733"/>
                  </a:cubicBezTo>
                  <a:cubicBezTo>
                    <a:pt x="53226" y="24593"/>
                    <a:pt x="55340" y="24593"/>
                    <a:pt x="56044" y="24593"/>
                  </a:cubicBezTo>
                  <a:cubicBezTo>
                    <a:pt x="59038" y="24593"/>
                    <a:pt x="59038" y="23410"/>
                    <a:pt x="59038" y="20197"/>
                  </a:cubicBezTo>
                  <a:lnTo>
                    <a:pt x="59038" y="4472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44332A80-C6EB-EB49-4C5E-EFBDEA8CB5DC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4314691" y="7335035"/>
              <a:ext cx="74316" cy="77102"/>
            </a:xfrm>
            <a:custGeom>
              <a:avLst/>
              <a:gdLst>
                <a:gd name="connsiteX0" fmla="*/ 60626 w 74316"/>
                <a:gd name="connsiteY0" fmla="*/ 8023 h 77102"/>
                <a:gd name="connsiteX1" fmla="*/ 55695 w 74316"/>
                <a:gd name="connsiteY1" fmla="*/ 15463 h 77102"/>
                <a:gd name="connsiteX2" fmla="*/ 63972 w 74316"/>
                <a:gd name="connsiteY2" fmla="*/ 23410 h 77102"/>
                <a:gd name="connsiteX3" fmla="*/ 72425 w 74316"/>
                <a:gd name="connsiteY3" fmla="*/ 15125 h 77102"/>
                <a:gd name="connsiteX4" fmla="*/ 43015 w 74316"/>
                <a:gd name="connsiteY4" fmla="*/ 76 h 77102"/>
                <a:gd name="connsiteX5" fmla="*/ 222 w 74316"/>
                <a:gd name="connsiteY5" fmla="*/ 38966 h 77102"/>
                <a:gd name="connsiteX6" fmla="*/ 42135 w 74316"/>
                <a:gd name="connsiteY6" fmla="*/ 77179 h 77102"/>
                <a:gd name="connsiteX7" fmla="*/ 74538 w 74316"/>
                <a:gd name="connsiteY7" fmla="*/ 55198 h 77102"/>
                <a:gd name="connsiteX8" fmla="*/ 71544 w 74316"/>
                <a:gd name="connsiteY8" fmla="*/ 53169 h 77102"/>
                <a:gd name="connsiteX9" fmla="*/ 68198 w 74316"/>
                <a:gd name="connsiteY9" fmla="*/ 56043 h 77102"/>
                <a:gd name="connsiteX10" fmla="*/ 44248 w 74316"/>
                <a:gd name="connsiteY10" fmla="*/ 71768 h 77102"/>
                <a:gd name="connsiteX11" fmla="*/ 16247 w 74316"/>
                <a:gd name="connsiteY11" fmla="*/ 38796 h 77102"/>
                <a:gd name="connsiteX12" fmla="*/ 43544 w 74316"/>
                <a:gd name="connsiteY12" fmla="*/ 5487 h 77102"/>
                <a:gd name="connsiteX13" fmla="*/ 60626 w 74316"/>
                <a:gd name="connsiteY13" fmla="*/ 8023 h 7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316" h="77102">
                  <a:moveTo>
                    <a:pt x="60626" y="8023"/>
                  </a:moveTo>
                  <a:cubicBezTo>
                    <a:pt x="57456" y="9376"/>
                    <a:pt x="55695" y="12081"/>
                    <a:pt x="55695" y="15463"/>
                  </a:cubicBezTo>
                  <a:cubicBezTo>
                    <a:pt x="55695" y="20028"/>
                    <a:pt x="59041" y="23410"/>
                    <a:pt x="63972" y="23410"/>
                  </a:cubicBezTo>
                  <a:cubicBezTo>
                    <a:pt x="68727" y="23410"/>
                    <a:pt x="72425" y="20535"/>
                    <a:pt x="72425" y="15125"/>
                  </a:cubicBezTo>
                  <a:cubicBezTo>
                    <a:pt x="72425" y="76"/>
                    <a:pt x="47946" y="76"/>
                    <a:pt x="43015" y="76"/>
                  </a:cubicBezTo>
                  <a:cubicBezTo>
                    <a:pt x="16599" y="76"/>
                    <a:pt x="222" y="19521"/>
                    <a:pt x="222" y="38966"/>
                  </a:cubicBezTo>
                  <a:cubicBezTo>
                    <a:pt x="222" y="60270"/>
                    <a:pt x="19065" y="77179"/>
                    <a:pt x="42135" y="77179"/>
                  </a:cubicBezTo>
                  <a:cubicBezTo>
                    <a:pt x="68375" y="77179"/>
                    <a:pt x="74538" y="57227"/>
                    <a:pt x="74538" y="55198"/>
                  </a:cubicBezTo>
                  <a:cubicBezTo>
                    <a:pt x="74538" y="53169"/>
                    <a:pt x="72249" y="53169"/>
                    <a:pt x="71544" y="53169"/>
                  </a:cubicBezTo>
                  <a:cubicBezTo>
                    <a:pt x="69255" y="53169"/>
                    <a:pt x="69079" y="53676"/>
                    <a:pt x="68198" y="56043"/>
                  </a:cubicBezTo>
                  <a:cubicBezTo>
                    <a:pt x="64324" y="66526"/>
                    <a:pt x="54990" y="71768"/>
                    <a:pt x="44248" y="71768"/>
                  </a:cubicBezTo>
                  <a:cubicBezTo>
                    <a:pt x="32097" y="71768"/>
                    <a:pt x="16247" y="63145"/>
                    <a:pt x="16247" y="38796"/>
                  </a:cubicBezTo>
                  <a:cubicBezTo>
                    <a:pt x="16247" y="17323"/>
                    <a:pt x="27166" y="5487"/>
                    <a:pt x="43544" y="5487"/>
                  </a:cubicBezTo>
                  <a:cubicBezTo>
                    <a:pt x="45833" y="5487"/>
                    <a:pt x="54286" y="5487"/>
                    <a:pt x="60626" y="802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67E670DE-F64C-F65C-2756-C2E9B6106FEF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4492339" y="7285567"/>
              <a:ext cx="167803" cy="56522"/>
            </a:xfrm>
            <a:custGeom>
              <a:avLst/>
              <a:gdLst>
                <a:gd name="connsiteX0" fmla="*/ 168032 w 167803"/>
                <a:gd name="connsiteY0" fmla="*/ 8046 h 56522"/>
                <a:gd name="connsiteX1" fmla="*/ 164510 w 167803"/>
                <a:gd name="connsiteY1" fmla="*/ 316 h 56522"/>
                <a:gd name="connsiteX2" fmla="*/ 160988 w 167803"/>
                <a:gd name="connsiteY2" fmla="*/ 6597 h 56522"/>
                <a:gd name="connsiteX3" fmla="*/ 125767 w 167803"/>
                <a:gd name="connsiteY3" fmla="*/ 43070 h 56522"/>
                <a:gd name="connsiteX4" fmla="*/ 85514 w 167803"/>
                <a:gd name="connsiteY4" fmla="*/ 22297 h 56522"/>
                <a:gd name="connsiteX5" fmla="*/ 42494 w 167803"/>
                <a:gd name="connsiteY5" fmla="*/ 75 h 56522"/>
                <a:gd name="connsiteX6" fmla="*/ 228 w 167803"/>
                <a:gd name="connsiteY6" fmla="*/ 48626 h 56522"/>
                <a:gd name="connsiteX7" fmla="*/ 3750 w 167803"/>
                <a:gd name="connsiteY7" fmla="*/ 56356 h 56522"/>
                <a:gd name="connsiteX8" fmla="*/ 7273 w 167803"/>
                <a:gd name="connsiteY8" fmla="*/ 50800 h 56522"/>
                <a:gd name="connsiteX9" fmla="*/ 42494 w 167803"/>
                <a:gd name="connsiteY9" fmla="*/ 13601 h 56522"/>
                <a:gd name="connsiteX10" fmla="*/ 82747 w 167803"/>
                <a:gd name="connsiteY10" fmla="*/ 34375 h 56522"/>
                <a:gd name="connsiteX11" fmla="*/ 125767 w 167803"/>
                <a:gd name="connsiteY11" fmla="*/ 56597 h 56522"/>
                <a:gd name="connsiteX12" fmla="*/ 168032 w 167803"/>
                <a:gd name="connsiteY12" fmla="*/ 8046 h 5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7803" h="56522">
                  <a:moveTo>
                    <a:pt x="168032" y="8046"/>
                  </a:moveTo>
                  <a:cubicBezTo>
                    <a:pt x="168032" y="2732"/>
                    <a:pt x="166523" y="316"/>
                    <a:pt x="164510" y="316"/>
                  </a:cubicBezTo>
                  <a:cubicBezTo>
                    <a:pt x="163252" y="316"/>
                    <a:pt x="161239" y="2007"/>
                    <a:pt x="160988" y="6597"/>
                  </a:cubicBezTo>
                  <a:cubicBezTo>
                    <a:pt x="159982" y="29785"/>
                    <a:pt x="143377" y="43070"/>
                    <a:pt x="125767" y="43070"/>
                  </a:cubicBezTo>
                  <a:cubicBezTo>
                    <a:pt x="109917" y="43070"/>
                    <a:pt x="97841" y="32684"/>
                    <a:pt x="85514" y="22297"/>
                  </a:cubicBezTo>
                  <a:cubicBezTo>
                    <a:pt x="72683" y="11186"/>
                    <a:pt x="59601" y="75"/>
                    <a:pt x="42494" y="75"/>
                  </a:cubicBezTo>
                  <a:cubicBezTo>
                    <a:pt x="15072" y="75"/>
                    <a:pt x="228" y="26645"/>
                    <a:pt x="228" y="48626"/>
                  </a:cubicBezTo>
                  <a:cubicBezTo>
                    <a:pt x="228" y="56356"/>
                    <a:pt x="3499" y="56356"/>
                    <a:pt x="3750" y="56356"/>
                  </a:cubicBezTo>
                  <a:cubicBezTo>
                    <a:pt x="6518" y="56356"/>
                    <a:pt x="7273" y="51525"/>
                    <a:pt x="7273" y="50800"/>
                  </a:cubicBezTo>
                  <a:cubicBezTo>
                    <a:pt x="8279" y="24230"/>
                    <a:pt x="27147" y="13601"/>
                    <a:pt x="42494" y="13601"/>
                  </a:cubicBezTo>
                  <a:cubicBezTo>
                    <a:pt x="58343" y="13601"/>
                    <a:pt x="70419" y="23988"/>
                    <a:pt x="82747" y="34375"/>
                  </a:cubicBezTo>
                  <a:cubicBezTo>
                    <a:pt x="95577" y="45486"/>
                    <a:pt x="108659" y="56597"/>
                    <a:pt x="125767" y="56597"/>
                  </a:cubicBezTo>
                  <a:cubicBezTo>
                    <a:pt x="153189" y="56597"/>
                    <a:pt x="168032" y="30027"/>
                    <a:pt x="168032" y="8046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6E1F8F0C-65AB-C3EC-06D5-FCD7F253108D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4748586" y="7267450"/>
              <a:ext cx="132079" cy="158697"/>
            </a:xfrm>
            <a:custGeom>
              <a:avLst/>
              <a:gdLst>
                <a:gd name="connsiteX0" fmla="*/ 6025 w 132079"/>
                <a:gd name="connsiteY0" fmla="*/ 45486 h 158697"/>
                <a:gd name="connsiteX1" fmla="*/ 46026 w 132079"/>
                <a:gd name="connsiteY1" fmla="*/ 17466 h 158697"/>
                <a:gd name="connsiteX2" fmla="*/ 86782 w 132079"/>
                <a:gd name="connsiteY2" fmla="*/ 78820 h 158697"/>
                <a:gd name="connsiteX3" fmla="*/ 83763 w 132079"/>
                <a:gd name="connsiteY3" fmla="*/ 102491 h 158697"/>
                <a:gd name="connsiteX4" fmla="*/ 70681 w 132079"/>
                <a:gd name="connsiteY4" fmla="*/ 154424 h 158697"/>
                <a:gd name="connsiteX5" fmla="*/ 73952 w 132079"/>
                <a:gd name="connsiteY5" fmla="*/ 158772 h 158697"/>
                <a:gd name="connsiteX6" fmla="*/ 82002 w 132079"/>
                <a:gd name="connsiteY6" fmla="*/ 144279 h 158697"/>
                <a:gd name="connsiteX7" fmla="*/ 91311 w 132079"/>
                <a:gd name="connsiteY7" fmla="*/ 102733 h 158697"/>
                <a:gd name="connsiteX8" fmla="*/ 93323 w 132079"/>
                <a:gd name="connsiteY8" fmla="*/ 93313 h 158697"/>
                <a:gd name="connsiteX9" fmla="*/ 127538 w 132079"/>
                <a:gd name="connsiteY9" fmla="*/ 14326 h 158697"/>
                <a:gd name="connsiteX10" fmla="*/ 132318 w 132079"/>
                <a:gd name="connsiteY10" fmla="*/ 5147 h 158697"/>
                <a:gd name="connsiteX11" fmla="*/ 129299 w 132079"/>
                <a:gd name="connsiteY11" fmla="*/ 2732 h 158697"/>
                <a:gd name="connsiteX12" fmla="*/ 126280 w 132079"/>
                <a:gd name="connsiteY12" fmla="*/ 4423 h 158697"/>
                <a:gd name="connsiteX13" fmla="*/ 93072 w 132079"/>
                <a:gd name="connsiteY13" fmla="*/ 75921 h 158697"/>
                <a:gd name="connsiteX14" fmla="*/ 82757 w 132079"/>
                <a:gd name="connsiteY14" fmla="*/ 26645 h 158697"/>
                <a:gd name="connsiteX15" fmla="*/ 49297 w 132079"/>
                <a:gd name="connsiteY15" fmla="*/ 75 h 158697"/>
                <a:gd name="connsiteX16" fmla="*/ 239 w 132079"/>
                <a:gd name="connsiteY16" fmla="*/ 44278 h 158697"/>
                <a:gd name="connsiteX17" fmla="*/ 5019 w 132079"/>
                <a:gd name="connsiteY17" fmla="*/ 46694 h 158697"/>
                <a:gd name="connsiteX18" fmla="*/ 6025 w 132079"/>
                <a:gd name="connsiteY18" fmla="*/ 45486 h 158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079" h="158697">
                  <a:moveTo>
                    <a:pt x="6025" y="45486"/>
                  </a:moveTo>
                  <a:cubicBezTo>
                    <a:pt x="15837" y="17708"/>
                    <a:pt x="43259" y="17466"/>
                    <a:pt x="46026" y="17466"/>
                  </a:cubicBezTo>
                  <a:cubicBezTo>
                    <a:pt x="84015" y="17466"/>
                    <a:pt x="86782" y="59737"/>
                    <a:pt x="86782" y="78820"/>
                  </a:cubicBezTo>
                  <a:cubicBezTo>
                    <a:pt x="86782" y="93554"/>
                    <a:pt x="85524" y="97660"/>
                    <a:pt x="83763" y="102491"/>
                  </a:cubicBezTo>
                  <a:cubicBezTo>
                    <a:pt x="78229" y="120124"/>
                    <a:pt x="70681" y="148144"/>
                    <a:pt x="70681" y="154424"/>
                  </a:cubicBezTo>
                  <a:cubicBezTo>
                    <a:pt x="70681" y="157081"/>
                    <a:pt x="71939" y="158772"/>
                    <a:pt x="73952" y="158772"/>
                  </a:cubicBezTo>
                  <a:cubicBezTo>
                    <a:pt x="77222" y="158772"/>
                    <a:pt x="79235" y="153458"/>
                    <a:pt x="82002" y="144279"/>
                  </a:cubicBezTo>
                  <a:cubicBezTo>
                    <a:pt x="87789" y="123989"/>
                    <a:pt x="90304" y="110221"/>
                    <a:pt x="91311" y="102733"/>
                  </a:cubicBezTo>
                  <a:cubicBezTo>
                    <a:pt x="91814" y="99593"/>
                    <a:pt x="92317" y="96453"/>
                    <a:pt x="93323" y="93313"/>
                  </a:cubicBezTo>
                  <a:cubicBezTo>
                    <a:pt x="101374" y="69399"/>
                    <a:pt x="117475" y="33408"/>
                    <a:pt x="127538" y="14326"/>
                  </a:cubicBezTo>
                  <a:cubicBezTo>
                    <a:pt x="129299" y="11428"/>
                    <a:pt x="132318" y="6113"/>
                    <a:pt x="132318" y="5147"/>
                  </a:cubicBezTo>
                  <a:cubicBezTo>
                    <a:pt x="132318" y="2732"/>
                    <a:pt x="129802" y="2732"/>
                    <a:pt x="129299" y="2732"/>
                  </a:cubicBezTo>
                  <a:cubicBezTo>
                    <a:pt x="128545" y="2732"/>
                    <a:pt x="127035" y="2732"/>
                    <a:pt x="126280" y="4423"/>
                  </a:cubicBezTo>
                  <a:cubicBezTo>
                    <a:pt x="113198" y="27370"/>
                    <a:pt x="103135" y="51525"/>
                    <a:pt x="93072" y="75921"/>
                  </a:cubicBezTo>
                  <a:cubicBezTo>
                    <a:pt x="92820" y="68433"/>
                    <a:pt x="92569" y="50075"/>
                    <a:pt x="82757" y="26645"/>
                  </a:cubicBezTo>
                  <a:cubicBezTo>
                    <a:pt x="76719" y="11911"/>
                    <a:pt x="66656" y="75"/>
                    <a:pt x="49297" y="75"/>
                  </a:cubicBezTo>
                  <a:cubicBezTo>
                    <a:pt x="17849" y="75"/>
                    <a:pt x="239" y="36790"/>
                    <a:pt x="239" y="44278"/>
                  </a:cubicBezTo>
                  <a:cubicBezTo>
                    <a:pt x="239" y="46694"/>
                    <a:pt x="2503" y="46694"/>
                    <a:pt x="5019" y="46694"/>
                  </a:cubicBezTo>
                  <a:lnTo>
                    <a:pt x="6025" y="4548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F049BFC1-535C-EAFA-BC8C-85C2A733FD3C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4907304" y="7227983"/>
              <a:ext cx="119047" cy="8285"/>
            </a:xfrm>
            <a:custGeom>
              <a:avLst/>
              <a:gdLst>
                <a:gd name="connsiteX0" fmla="*/ 112248 w 119047"/>
                <a:gd name="connsiteY0" fmla="*/ 8356 h 8285"/>
                <a:gd name="connsiteX1" fmla="*/ 119292 w 119047"/>
                <a:gd name="connsiteY1" fmla="*/ 4298 h 8285"/>
                <a:gd name="connsiteX2" fmla="*/ 112248 w 119047"/>
                <a:gd name="connsiteY2" fmla="*/ 71 h 8285"/>
                <a:gd name="connsiteX3" fmla="*/ 7289 w 119047"/>
                <a:gd name="connsiteY3" fmla="*/ 71 h 8285"/>
                <a:gd name="connsiteX4" fmla="*/ 245 w 119047"/>
                <a:gd name="connsiteY4" fmla="*/ 4129 h 8285"/>
                <a:gd name="connsiteX5" fmla="*/ 7289 w 119047"/>
                <a:gd name="connsiteY5" fmla="*/ 8356 h 8285"/>
                <a:gd name="connsiteX6" fmla="*/ 112248 w 119047"/>
                <a:gd name="connsiteY6" fmla="*/ 8356 h 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047" h="8285">
                  <a:moveTo>
                    <a:pt x="112248" y="8356"/>
                  </a:moveTo>
                  <a:cubicBezTo>
                    <a:pt x="115066" y="8356"/>
                    <a:pt x="119292" y="8356"/>
                    <a:pt x="119292" y="4298"/>
                  </a:cubicBezTo>
                  <a:cubicBezTo>
                    <a:pt x="119292" y="71"/>
                    <a:pt x="115242" y="71"/>
                    <a:pt x="112248" y="71"/>
                  </a:cubicBezTo>
                  <a:lnTo>
                    <a:pt x="7289" y="71"/>
                  </a:lnTo>
                  <a:cubicBezTo>
                    <a:pt x="4471" y="71"/>
                    <a:pt x="245" y="71"/>
                    <a:pt x="245" y="4129"/>
                  </a:cubicBezTo>
                  <a:cubicBezTo>
                    <a:pt x="245" y="8356"/>
                    <a:pt x="4295" y="8356"/>
                    <a:pt x="7289" y="8356"/>
                  </a:cubicBezTo>
                  <a:lnTo>
                    <a:pt x="112248" y="8356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B58387E1-3E40-ECAE-EED4-0FD80E95D317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5056617" y="7162210"/>
              <a:ext cx="77838" cy="112271"/>
            </a:xfrm>
            <a:custGeom>
              <a:avLst/>
              <a:gdLst>
                <a:gd name="connsiteX0" fmla="*/ 78090 w 77838"/>
                <a:gd name="connsiteY0" fmla="*/ 81569 h 112271"/>
                <a:gd name="connsiteX1" fmla="*/ 72102 w 77838"/>
                <a:gd name="connsiteY1" fmla="*/ 81569 h 112271"/>
                <a:gd name="connsiteX2" fmla="*/ 67523 w 77838"/>
                <a:gd name="connsiteY2" fmla="*/ 96956 h 112271"/>
                <a:gd name="connsiteX3" fmla="*/ 50089 w 77838"/>
                <a:gd name="connsiteY3" fmla="*/ 97970 h 112271"/>
                <a:gd name="connsiteX4" fmla="*/ 17685 w 77838"/>
                <a:gd name="connsiteY4" fmla="*/ 97970 h 112271"/>
                <a:gd name="connsiteX5" fmla="*/ 52906 w 77838"/>
                <a:gd name="connsiteY5" fmla="*/ 69564 h 112271"/>
                <a:gd name="connsiteX6" fmla="*/ 78090 w 77838"/>
                <a:gd name="connsiteY6" fmla="*/ 33042 h 112271"/>
                <a:gd name="connsiteX7" fmla="*/ 36881 w 77838"/>
                <a:gd name="connsiteY7" fmla="*/ 71 h 112271"/>
                <a:gd name="connsiteX8" fmla="*/ 251 w 77838"/>
                <a:gd name="connsiteY8" fmla="*/ 30337 h 112271"/>
                <a:gd name="connsiteX9" fmla="*/ 9584 w 77838"/>
                <a:gd name="connsiteY9" fmla="*/ 39805 h 112271"/>
                <a:gd name="connsiteX10" fmla="*/ 18918 w 77838"/>
                <a:gd name="connsiteY10" fmla="*/ 30844 h 112271"/>
                <a:gd name="connsiteX11" fmla="*/ 8528 w 77838"/>
                <a:gd name="connsiteY11" fmla="*/ 21882 h 112271"/>
                <a:gd name="connsiteX12" fmla="*/ 34239 w 77838"/>
                <a:gd name="connsiteY12" fmla="*/ 6158 h 112271"/>
                <a:gd name="connsiteX13" fmla="*/ 61007 w 77838"/>
                <a:gd name="connsiteY13" fmla="*/ 33042 h 112271"/>
                <a:gd name="connsiteX14" fmla="*/ 44453 w 77838"/>
                <a:gd name="connsiteY14" fmla="*/ 65506 h 112271"/>
                <a:gd name="connsiteX15" fmla="*/ 2012 w 77838"/>
                <a:gd name="connsiteY15" fmla="*/ 105748 h 112271"/>
                <a:gd name="connsiteX16" fmla="*/ 251 w 77838"/>
                <a:gd name="connsiteY16" fmla="*/ 112342 h 112271"/>
                <a:gd name="connsiteX17" fmla="*/ 72806 w 77838"/>
                <a:gd name="connsiteY17" fmla="*/ 112342 h 112271"/>
                <a:gd name="connsiteX18" fmla="*/ 78090 w 77838"/>
                <a:gd name="connsiteY18" fmla="*/ 81569 h 11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838" h="112271">
                  <a:moveTo>
                    <a:pt x="78090" y="81569"/>
                  </a:moveTo>
                  <a:lnTo>
                    <a:pt x="72102" y="81569"/>
                  </a:lnTo>
                  <a:cubicBezTo>
                    <a:pt x="71574" y="85289"/>
                    <a:pt x="69813" y="95265"/>
                    <a:pt x="67523" y="96956"/>
                  </a:cubicBezTo>
                  <a:cubicBezTo>
                    <a:pt x="66114" y="97970"/>
                    <a:pt x="52554" y="97970"/>
                    <a:pt x="50089" y="97970"/>
                  </a:cubicBezTo>
                  <a:lnTo>
                    <a:pt x="17685" y="97970"/>
                  </a:lnTo>
                  <a:cubicBezTo>
                    <a:pt x="36176" y="82245"/>
                    <a:pt x="42340" y="77511"/>
                    <a:pt x="52906" y="69564"/>
                  </a:cubicBezTo>
                  <a:cubicBezTo>
                    <a:pt x="65938" y="59588"/>
                    <a:pt x="78090" y="49105"/>
                    <a:pt x="78090" y="33042"/>
                  </a:cubicBezTo>
                  <a:cubicBezTo>
                    <a:pt x="78090" y="12583"/>
                    <a:pt x="59422" y="71"/>
                    <a:pt x="36881" y="71"/>
                  </a:cubicBezTo>
                  <a:cubicBezTo>
                    <a:pt x="15044" y="71"/>
                    <a:pt x="251" y="14781"/>
                    <a:pt x="251" y="30337"/>
                  </a:cubicBezTo>
                  <a:cubicBezTo>
                    <a:pt x="251" y="38960"/>
                    <a:pt x="7823" y="39805"/>
                    <a:pt x="9584" y="39805"/>
                  </a:cubicBezTo>
                  <a:cubicBezTo>
                    <a:pt x="13811" y="39805"/>
                    <a:pt x="18918" y="36931"/>
                    <a:pt x="18918" y="30844"/>
                  </a:cubicBezTo>
                  <a:cubicBezTo>
                    <a:pt x="18918" y="27800"/>
                    <a:pt x="17685" y="21882"/>
                    <a:pt x="8528" y="21882"/>
                  </a:cubicBezTo>
                  <a:cubicBezTo>
                    <a:pt x="13987" y="9877"/>
                    <a:pt x="25962" y="6158"/>
                    <a:pt x="34239" y="6158"/>
                  </a:cubicBezTo>
                  <a:cubicBezTo>
                    <a:pt x="51850" y="6158"/>
                    <a:pt x="61007" y="19346"/>
                    <a:pt x="61007" y="33042"/>
                  </a:cubicBezTo>
                  <a:cubicBezTo>
                    <a:pt x="61007" y="47752"/>
                    <a:pt x="50089" y="59419"/>
                    <a:pt x="44453" y="65506"/>
                  </a:cubicBezTo>
                  <a:lnTo>
                    <a:pt x="2012" y="105748"/>
                  </a:lnTo>
                  <a:cubicBezTo>
                    <a:pt x="251" y="107270"/>
                    <a:pt x="251" y="107608"/>
                    <a:pt x="251" y="112342"/>
                  </a:cubicBezTo>
                  <a:lnTo>
                    <a:pt x="72806" y="112342"/>
                  </a:lnTo>
                  <a:lnTo>
                    <a:pt x="78090" y="8156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</p:grpSp>
      <p:sp>
        <p:nvSpPr>
          <p:cNvPr id="3568" name="TextBox 3567">
            <a:extLst>
              <a:ext uri="{FF2B5EF4-FFF2-40B4-BE49-F238E27FC236}">
                <a16:creationId xmlns:a16="http://schemas.microsoft.com/office/drawing/2014/main" id="{BBDC44A6-1C9D-F5C5-440A-6B0412739A85}"/>
              </a:ext>
            </a:extLst>
          </p:cNvPr>
          <p:cNvSpPr txBox="1"/>
          <p:nvPr/>
        </p:nvSpPr>
        <p:spPr>
          <a:xfrm>
            <a:off x="7217551" y="4773958"/>
            <a:ext cx="198359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</a:b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Opening solid angle</a:t>
            </a:r>
          </a:p>
        </p:txBody>
      </p:sp>
      <p:sp>
        <p:nvSpPr>
          <p:cNvPr id="3574" name="TextBox 3573">
            <a:extLst>
              <a:ext uri="{FF2B5EF4-FFF2-40B4-BE49-F238E27FC236}">
                <a16:creationId xmlns:a16="http://schemas.microsoft.com/office/drawing/2014/main" id="{AF22F753-1AEA-C844-8C2E-244953F5B729}"/>
              </a:ext>
            </a:extLst>
          </p:cNvPr>
          <p:cNvSpPr txBox="1"/>
          <p:nvPr/>
        </p:nvSpPr>
        <p:spPr>
          <a:xfrm>
            <a:off x="7230251" y="4683605"/>
            <a:ext cx="69278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140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Improved brightness</a:t>
            </a:r>
            <a:endParaRPr lang="en-US" u="sng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A8131A4-E578-4B95-ADDA-295AEDC81D7B}"/>
              </a:ext>
            </a:extLst>
          </p:cNvPr>
          <p:cNvSpPr txBox="1"/>
          <p:nvPr/>
        </p:nvSpPr>
        <p:spPr>
          <a:xfrm>
            <a:off x="7146027" y="5900586"/>
            <a:ext cx="25566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Smaller geometric emittance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4" name="Group 3" descr="\documentclass{article}&#10;\usepackage{amsmath}&#10;\pagestyle{empty}&#10;\begin{document}&#10;&#10;$$\epsilon_g \sim \gamma^{-1}$$&#10;&#10;&#10;\end{document}" title="IguanaTex Vector Display">
            <a:extLst>
              <a:ext uri="{FF2B5EF4-FFF2-40B4-BE49-F238E27FC236}">
                <a16:creationId xmlns:a16="http://schemas.microsoft.com/office/drawing/2014/main" id="{F068E6A9-A489-D552-D436-88BE23E056F0}"/>
              </a:ext>
            </a:extLst>
          </p:cNvPr>
          <p:cNvGrpSpPr>
            <a:grpSpLocks noChangeAspect="1"/>
          </p:cNvGrpSpPr>
          <p:nvPr>
            <p:custDataLst>
              <p:tags r:id="rId7"/>
            </p:custDataLst>
          </p:nvPr>
        </p:nvGrpSpPr>
        <p:grpSpPr>
          <a:xfrm>
            <a:off x="7343272" y="6235700"/>
            <a:ext cx="920688" cy="302926"/>
            <a:chOff x="12778219" y="7949566"/>
            <a:chExt cx="920688" cy="302926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B4F1676-B839-AA12-41A8-6B6CFE63DC22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2778219" y="8065171"/>
              <a:ext cx="82158" cy="114390"/>
            </a:xfrm>
            <a:custGeom>
              <a:avLst/>
              <a:gdLst>
                <a:gd name="connsiteX0" fmla="*/ 62895 w 82158"/>
                <a:gd name="connsiteY0" fmla="*/ 53129 h 114390"/>
                <a:gd name="connsiteX1" fmla="*/ 71385 w 82158"/>
                <a:gd name="connsiteY1" fmla="*/ 48730 h 114390"/>
                <a:gd name="connsiteX2" fmla="*/ 64143 w 82158"/>
                <a:gd name="connsiteY2" fmla="*/ 45106 h 114390"/>
                <a:gd name="connsiteX3" fmla="*/ 23688 w 82158"/>
                <a:gd name="connsiteY3" fmla="*/ 45106 h 114390"/>
                <a:gd name="connsiteX4" fmla="*/ 66391 w 82158"/>
                <a:gd name="connsiteY4" fmla="*/ 8098 h 114390"/>
                <a:gd name="connsiteX5" fmla="*/ 74132 w 82158"/>
                <a:gd name="connsiteY5" fmla="*/ 8098 h 114390"/>
                <a:gd name="connsiteX6" fmla="*/ 82373 w 82158"/>
                <a:gd name="connsiteY6" fmla="*/ 3698 h 114390"/>
                <a:gd name="connsiteX7" fmla="*/ 74881 w 82158"/>
                <a:gd name="connsiteY7" fmla="*/ 75 h 114390"/>
                <a:gd name="connsiteX8" fmla="*/ 66141 w 82158"/>
                <a:gd name="connsiteY8" fmla="*/ 75 h 114390"/>
                <a:gd name="connsiteX9" fmla="*/ 214 w 82158"/>
                <a:gd name="connsiteY9" fmla="*/ 65552 h 114390"/>
                <a:gd name="connsiteX10" fmla="*/ 45414 w 82158"/>
                <a:gd name="connsiteY10" fmla="*/ 114465 h 114390"/>
                <a:gd name="connsiteX11" fmla="*/ 77878 w 82158"/>
                <a:gd name="connsiteY11" fmla="*/ 101266 h 114390"/>
                <a:gd name="connsiteX12" fmla="*/ 75381 w 82158"/>
                <a:gd name="connsiteY12" fmla="*/ 97643 h 114390"/>
                <a:gd name="connsiteX13" fmla="*/ 72134 w 82158"/>
                <a:gd name="connsiteY13" fmla="*/ 99196 h 114390"/>
                <a:gd name="connsiteX14" fmla="*/ 45913 w 82158"/>
                <a:gd name="connsiteY14" fmla="*/ 108772 h 114390"/>
                <a:gd name="connsiteX15" fmla="*/ 18944 w 82158"/>
                <a:gd name="connsiteY15" fmla="*/ 75127 h 114390"/>
                <a:gd name="connsiteX16" fmla="*/ 21690 w 82158"/>
                <a:gd name="connsiteY16" fmla="*/ 53129 h 114390"/>
                <a:gd name="connsiteX17" fmla="*/ 62895 w 82158"/>
                <a:gd name="connsiteY17" fmla="*/ 53129 h 11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158" h="114390">
                  <a:moveTo>
                    <a:pt x="62895" y="53129"/>
                  </a:moveTo>
                  <a:cubicBezTo>
                    <a:pt x="66890" y="53129"/>
                    <a:pt x="71385" y="53129"/>
                    <a:pt x="71385" y="48730"/>
                  </a:cubicBezTo>
                  <a:cubicBezTo>
                    <a:pt x="71385" y="45106"/>
                    <a:pt x="68388" y="45106"/>
                    <a:pt x="64143" y="45106"/>
                  </a:cubicBezTo>
                  <a:lnTo>
                    <a:pt x="23688" y="45106"/>
                  </a:lnTo>
                  <a:cubicBezTo>
                    <a:pt x="29682" y="23108"/>
                    <a:pt x="43666" y="8098"/>
                    <a:pt x="66391" y="8098"/>
                  </a:cubicBezTo>
                  <a:lnTo>
                    <a:pt x="74132" y="8098"/>
                  </a:lnTo>
                  <a:cubicBezTo>
                    <a:pt x="78377" y="8098"/>
                    <a:pt x="82373" y="8098"/>
                    <a:pt x="82373" y="3698"/>
                  </a:cubicBezTo>
                  <a:cubicBezTo>
                    <a:pt x="82373" y="75"/>
                    <a:pt x="79126" y="75"/>
                    <a:pt x="74881" y="75"/>
                  </a:cubicBezTo>
                  <a:lnTo>
                    <a:pt x="66141" y="75"/>
                  </a:lnTo>
                  <a:cubicBezTo>
                    <a:pt x="33677" y="75"/>
                    <a:pt x="214" y="25955"/>
                    <a:pt x="214" y="65552"/>
                  </a:cubicBezTo>
                  <a:cubicBezTo>
                    <a:pt x="214" y="94020"/>
                    <a:pt x="18944" y="114465"/>
                    <a:pt x="45414" y="114465"/>
                  </a:cubicBezTo>
                  <a:cubicBezTo>
                    <a:pt x="61646" y="114465"/>
                    <a:pt x="77878" y="104113"/>
                    <a:pt x="77878" y="101266"/>
                  </a:cubicBezTo>
                  <a:cubicBezTo>
                    <a:pt x="77878" y="100490"/>
                    <a:pt x="77628" y="97643"/>
                    <a:pt x="75381" y="97643"/>
                  </a:cubicBezTo>
                  <a:cubicBezTo>
                    <a:pt x="74881" y="97643"/>
                    <a:pt x="74382" y="97643"/>
                    <a:pt x="72134" y="99196"/>
                  </a:cubicBezTo>
                  <a:cubicBezTo>
                    <a:pt x="64393" y="104372"/>
                    <a:pt x="55153" y="108772"/>
                    <a:pt x="45913" y="108772"/>
                  </a:cubicBezTo>
                  <a:cubicBezTo>
                    <a:pt x="31430" y="108772"/>
                    <a:pt x="18944" y="97902"/>
                    <a:pt x="18944" y="75127"/>
                  </a:cubicBezTo>
                  <a:cubicBezTo>
                    <a:pt x="18944" y="66069"/>
                    <a:pt x="20941" y="56235"/>
                    <a:pt x="21690" y="53129"/>
                  </a:cubicBezTo>
                  <a:lnTo>
                    <a:pt x="62895" y="53129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A06061E-5B2E-3E00-B378-DAC781692B15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2875362" y="8135643"/>
              <a:ext cx="86178" cy="116849"/>
            </a:xfrm>
            <a:custGeom>
              <a:avLst/>
              <a:gdLst>
                <a:gd name="connsiteX0" fmla="*/ 85698 w 86178"/>
                <a:gd name="connsiteY0" fmla="*/ 13120 h 116849"/>
                <a:gd name="connsiteX1" fmla="*/ 86397 w 86178"/>
                <a:gd name="connsiteY1" fmla="*/ 9315 h 116849"/>
                <a:gd name="connsiteX2" fmla="*/ 80454 w 86178"/>
                <a:gd name="connsiteY2" fmla="*/ 3518 h 116849"/>
                <a:gd name="connsiteX3" fmla="*/ 72413 w 86178"/>
                <a:gd name="connsiteY3" fmla="*/ 10402 h 116849"/>
                <a:gd name="connsiteX4" fmla="*/ 54408 w 86178"/>
                <a:gd name="connsiteY4" fmla="*/ 76 h 116849"/>
                <a:gd name="connsiteX5" fmla="*/ 9658 w 86178"/>
                <a:gd name="connsiteY5" fmla="*/ 50258 h 116849"/>
                <a:gd name="connsiteX6" fmla="*/ 36228 w 86178"/>
                <a:gd name="connsiteY6" fmla="*/ 79968 h 116849"/>
                <a:gd name="connsiteX7" fmla="*/ 58079 w 86178"/>
                <a:gd name="connsiteY7" fmla="*/ 70186 h 116849"/>
                <a:gd name="connsiteX8" fmla="*/ 54233 w 86178"/>
                <a:gd name="connsiteY8" fmla="*/ 86490 h 116849"/>
                <a:gd name="connsiteX9" fmla="*/ 44444 w 86178"/>
                <a:gd name="connsiteY9" fmla="*/ 105150 h 116849"/>
                <a:gd name="connsiteX10" fmla="*/ 24866 w 86178"/>
                <a:gd name="connsiteY10" fmla="*/ 111853 h 116849"/>
                <a:gd name="connsiteX11" fmla="*/ 11406 w 86178"/>
                <a:gd name="connsiteY11" fmla="*/ 110585 h 116849"/>
                <a:gd name="connsiteX12" fmla="*/ 17000 w 86178"/>
                <a:gd name="connsiteY12" fmla="*/ 101527 h 116849"/>
                <a:gd name="connsiteX13" fmla="*/ 10182 w 86178"/>
                <a:gd name="connsiteY13" fmla="*/ 94824 h 116849"/>
                <a:gd name="connsiteX14" fmla="*/ 218 w 86178"/>
                <a:gd name="connsiteY14" fmla="*/ 105875 h 116849"/>
                <a:gd name="connsiteX15" fmla="*/ 25041 w 86178"/>
                <a:gd name="connsiteY15" fmla="*/ 116925 h 116849"/>
                <a:gd name="connsiteX16" fmla="*/ 66644 w 86178"/>
                <a:gd name="connsiteY16" fmla="*/ 92106 h 116849"/>
                <a:gd name="connsiteX17" fmla="*/ 85698 w 86178"/>
                <a:gd name="connsiteY17" fmla="*/ 13120 h 116849"/>
                <a:gd name="connsiteX18" fmla="*/ 61575 w 86178"/>
                <a:gd name="connsiteY18" fmla="*/ 55874 h 116849"/>
                <a:gd name="connsiteX19" fmla="*/ 57904 w 86178"/>
                <a:gd name="connsiteY19" fmla="*/ 62577 h 116849"/>
                <a:gd name="connsiteX20" fmla="*/ 36753 w 86178"/>
                <a:gd name="connsiteY20" fmla="*/ 74896 h 116849"/>
                <a:gd name="connsiteX21" fmla="*/ 23642 w 86178"/>
                <a:gd name="connsiteY21" fmla="*/ 57686 h 116849"/>
                <a:gd name="connsiteX22" fmla="*/ 32907 w 86178"/>
                <a:gd name="connsiteY22" fmla="*/ 21453 h 116849"/>
                <a:gd name="connsiteX23" fmla="*/ 54408 w 86178"/>
                <a:gd name="connsiteY23" fmla="*/ 5149 h 116849"/>
                <a:gd name="connsiteX24" fmla="*/ 69966 w 86178"/>
                <a:gd name="connsiteY24" fmla="*/ 20547 h 116849"/>
                <a:gd name="connsiteX25" fmla="*/ 69441 w 86178"/>
                <a:gd name="connsiteY25" fmla="*/ 23265 h 116849"/>
                <a:gd name="connsiteX26" fmla="*/ 61575 w 86178"/>
                <a:gd name="connsiteY26" fmla="*/ 55874 h 116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6178" h="116849">
                  <a:moveTo>
                    <a:pt x="85698" y="13120"/>
                  </a:moveTo>
                  <a:cubicBezTo>
                    <a:pt x="86397" y="10402"/>
                    <a:pt x="86397" y="9497"/>
                    <a:pt x="86397" y="9315"/>
                  </a:cubicBezTo>
                  <a:cubicBezTo>
                    <a:pt x="86397" y="5330"/>
                    <a:pt x="83251" y="3518"/>
                    <a:pt x="80454" y="3518"/>
                  </a:cubicBezTo>
                  <a:cubicBezTo>
                    <a:pt x="76433" y="3518"/>
                    <a:pt x="73112" y="6960"/>
                    <a:pt x="72413" y="10402"/>
                  </a:cubicBezTo>
                  <a:cubicBezTo>
                    <a:pt x="69441" y="5511"/>
                    <a:pt x="63498" y="76"/>
                    <a:pt x="54408" y="76"/>
                  </a:cubicBezTo>
                  <a:cubicBezTo>
                    <a:pt x="32557" y="76"/>
                    <a:pt x="9658" y="24352"/>
                    <a:pt x="9658" y="50258"/>
                  </a:cubicBezTo>
                  <a:cubicBezTo>
                    <a:pt x="9658" y="68918"/>
                    <a:pt x="21894" y="79968"/>
                    <a:pt x="36228" y="79968"/>
                  </a:cubicBezTo>
                  <a:cubicBezTo>
                    <a:pt x="44269" y="79968"/>
                    <a:pt x="51961" y="75802"/>
                    <a:pt x="58079" y="70186"/>
                  </a:cubicBezTo>
                  <a:lnTo>
                    <a:pt x="54233" y="86490"/>
                  </a:lnTo>
                  <a:cubicBezTo>
                    <a:pt x="52310" y="94099"/>
                    <a:pt x="51087" y="98990"/>
                    <a:pt x="44444" y="105150"/>
                  </a:cubicBezTo>
                  <a:cubicBezTo>
                    <a:pt x="36753" y="111853"/>
                    <a:pt x="29236" y="111853"/>
                    <a:pt x="24866" y="111853"/>
                  </a:cubicBezTo>
                  <a:cubicBezTo>
                    <a:pt x="16825" y="111853"/>
                    <a:pt x="14553" y="111309"/>
                    <a:pt x="11406" y="110585"/>
                  </a:cubicBezTo>
                  <a:cubicBezTo>
                    <a:pt x="15776" y="108411"/>
                    <a:pt x="17000" y="104063"/>
                    <a:pt x="17000" y="101527"/>
                  </a:cubicBezTo>
                  <a:cubicBezTo>
                    <a:pt x="17000" y="97179"/>
                    <a:pt x="13678" y="94824"/>
                    <a:pt x="10182" y="94824"/>
                  </a:cubicBezTo>
                  <a:cubicBezTo>
                    <a:pt x="5288" y="94824"/>
                    <a:pt x="218" y="98990"/>
                    <a:pt x="218" y="105875"/>
                  </a:cubicBezTo>
                  <a:cubicBezTo>
                    <a:pt x="218" y="116744"/>
                    <a:pt x="15252" y="116925"/>
                    <a:pt x="25041" y="116925"/>
                  </a:cubicBezTo>
                  <a:cubicBezTo>
                    <a:pt x="52485" y="116925"/>
                    <a:pt x="64197" y="102432"/>
                    <a:pt x="66644" y="92106"/>
                  </a:cubicBezTo>
                  <a:lnTo>
                    <a:pt x="85698" y="13120"/>
                  </a:lnTo>
                  <a:close/>
                  <a:moveTo>
                    <a:pt x="61575" y="55874"/>
                  </a:moveTo>
                  <a:cubicBezTo>
                    <a:pt x="60876" y="58591"/>
                    <a:pt x="60876" y="58954"/>
                    <a:pt x="57904" y="62577"/>
                  </a:cubicBezTo>
                  <a:cubicBezTo>
                    <a:pt x="51786" y="70186"/>
                    <a:pt x="43395" y="74896"/>
                    <a:pt x="36753" y="74896"/>
                  </a:cubicBezTo>
                  <a:cubicBezTo>
                    <a:pt x="27838" y="74896"/>
                    <a:pt x="23642" y="67106"/>
                    <a:pt x="23642" y="57686"/>
                  </a:cubicBezTo>
                  <a:cubicBezTo>
                    <a:pt x="23642" y="49714"/>
                    <a:pt x="28362" y="29424"/>
                    <a:pt x="32907" y="21453"/>
                  </a:cubicBezTo>
                  <a:cubicBezTo>
                    <a:pt x="40249" y="8772"/>
                    <a:pt x="48465" y="5149"/>
                    <a:pt x="54408" y="5149"/>
                  </a:cubicBezTo>
                  <a:cubicBezTo>
                    <a:pt x="66644" y="5149"/>
                    <a:pt x="69966" y="18736"/>
                    <a:pt x="69966" y="20547"/>
                  </a:cubicBezTo>
                  <a:cubicBezTo>
                    <a:pt x="69966" y="20910"/>
                    <a:pt x="69966" y="21272"/>
                    <a:pt x="69441" y="23265"/>
                  </a:cubicBezTo>
                  <a:lnTo>
                    <a:pt x="61575" y="5587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8E725D8-73A6-E82F-3F48-24784BACE79E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067127" y="8081735"/>
              <a:ext cx="166564" cy="60559"/>
            </a:xfrm>
            <a:custGeom>
              <a:avLst/>
              <a:gdLst>
                <a:gd name="connsiteX0" fmla="*/ 166790 w 166564"/>
                <a:gd name="connsiteY0" fmla="*/ 8615 h 60559"/>
                <a:gd name="connsiteX1" fmla="*/ 163294 w 166564"/>
                <a:gd name="connsiteY1" fmla="*/ 334 h 60559"/>
                <a:gd name="connsiteX2" fmla="*/ 159798 w 166564"/>
                <a:gd name="connsiteY2" fmla="*/ 7062 h 60559"/>
                <a:gd name="connsiteX3" fmla="*/ 124837 w 166564"/>
                <a:gd name="connsiteY3" fmla="*/ 46142 h 60559"/>
                <a:gd name="connsiteX4" fmla="*/ 84881 w 166564"/>
                <a:gd name="connsiteY4" fmla="*/ 23885 h 60559"/>
                <a:gd name="connsiteX5" fmla="*/ 42179 w 166564"/>
                <a:gd name="connsiteY5" fmla="*/ 75 h 60559"/>
                <a:gd name="connsiteX6" fmla="*/ 226 w 166564"/>
                <a:gd name="connsiteY6" fmla="*/ 52094 h 60559"/>
                <a:gd name="connsiteX7" fmla="*/ 3722 w 166564"/>
                <a:gd name="connsiteY7" fmla="*/ 60376 h 60559"/>
                <a:gd name="connsiteX8" fmla="*/ 7218 w 166564"/>
                <a:gd name="connsiteY8" fmla="*/ 54423 h 60559"/>
                <a:gd name="connsiteX9" fmla="*/ 42179 w 166564"/>
                <a:gd name="connsiteY9" fmla="*/ 14568 h 60559"/>
                <a:gd name="connsiteX10" fmla="*/ 82135 w 166564"/>
                <a:gd name="connsiteY10" fmla="*/ 36825 h 60559"/>
                <a:gd name="connsiteX11" fmla="*/ 124837 w 166564"/>
                <a:gd name="connsiteY11" fmla="*/ 60634 h 60559"/>
                <a:gd name="connsiteX12" fmla="*/ 166790 w 166564"/>
                <a:gd name="connsiteY12" fmla="*/ 8615 h 6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564" h="60559">
                  <a:moveTo>
                    <a:pt x="166790" y="8615"/>
                  </a:moveTo>
                  <a:cubicBezTo>
                    <a:pt x="166790" y="2922"/>
                    <a:pt x="165292" y="334"/>
                    <a:pt x="163294" y="334"/>
                  </a:cubicBezTo>
                  <a:cubicBezTo>
                    <a:pt x="162045" y="334"/>
                    <a:pt x="160048" y="2145"/>
                    <a:pt x="159798" y="7062"/>
                  </a:cubicBezTo>
                  <a:cubicBezTo>
                    <a:pt x="158799" y="31907"/>
                    <a:pt x="142317" y="46142"/>
                    <a:pt x="124837" y="46142"/>
                  </a:cubicBezTo>
                  <a:cubicBezTo>
                    <a:pt x="109104" y="46142"/>
                    <a:pt x="97118" y="35013"/>
                    <a:pt x="84881" y="23885"/>
                  </a:cubicBezTo>
                  <a:cubicBezTo>
                    <a:pt x="72146" y="11980"/>
                    <a:pt x="59160" y="75"/>
                    <a:pt x="42179" y="75"/>
                  </a:cubicBezTo>
                  <a:cubicBezTo>
                    <a:pt x="14959" y="75"/>
                    <a:pt x="226" y="28543"/>
                    <a:pt x="226" y="52094"/>
                  </a:cubicBezTo>
                  <a:cubicBezTo>
                    <a:pt x="226" y="60376"/>
                    <a:pt x="3472" y="60376"/>
                    <a:pt x="3722" y="60376"/>
                  </a:cubicBezTo>
                  <a:cubicBezTo>
                    <a:pt x="6469" y="60376"/>
                    <a:pt x="7218" y="55200"/>
                    <a:pt x="7218" y="54423"/>
                  </a:cubicBezTo>
                  <a:cubicBezTo>
                    <a:pt x="8217" y="25955"/>
                    <a:pt x="26946" y="14568"/>
                    <a:pt x="42179" y="14568"/>
                  </a:cubicBezTo>
                  <a:cubicBezTo>
                    <a:pt x="57912" y="14568"/>
                    <a:pt x="69898" y="25696"/>
                    <a:pt x="82135" y="36825"/>
                  </a:cubicBezTo>
                  <a:cubicBezTo>
                    <a:pt x="94870" y="48730"/>
                    <a:pt x="107856" y="60634"/>
                    <a:pt x="124837" y="60634"/>
                  </a:cubicBezTo>
                  <a:cubicBezTo>
                    <a:pt x="152057" y="60634"/>
                    <a:pt x="166790" y="32166"/>
                    <a:pt x="166790" y="8615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36C4A70-F94A-6D58-EF61-E7440AE57744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321481" y="8062325"/>
              <a:ext cx="131103" cy="170033"/>
            </a:xfrm>
            <a:custGeom>
              <a:avLst/>
              <a:gdLst>
                <a:gd name="connsiteX0" fmla="*/ 5980 w 131103"/>
                <a:gd name="connsiteY0" fmla="*/ 48730 h 170033"/>
                <a:gd name="connsiteX1" fmla="*/ 45686 w 131103"/>
                <a:gd name="connsiteY1" fmla="*/ 18708 h 170033"/>
                <a:gd name="connsiteX2" fmla="*/ 86141 w 131103"/>
                <a:gd name="connsiteY2" fmla="*/ 84444 h 170033"/>
                <a:gd name="connsiteX3" fmla="*/ 83144 w 131103"/>
                <a:gd name="connsiteY3" fmla="*/ 109807 h 170033"/>
                <a:gd name="connsiteX4" fmla="*/ 70158 w 131103"/>
                <a:gd name="connsiteY4" fmla="*/ 165449 h 170033"/>
                <a:gd name="connsiteX5" fmla="*/ 73405 w 131103"/>
                <a:gd name="connsiteY5" fmla="*/ 170108 h 170033"/>
                <a:gd name="connsiteX6" fmla="*/ 81396 w 131103"/>
                <a:gd name="connsiteY6" fmla="*/ 154580 h 170033"/>
                <a:gd name="connsiteX7" fmla="*/ 90636 w 131103"/>
                <a:gd name="connsiteY7" fmla="*/ 110066 h 170033"/>
                <a:gd name="connsiteX8" fmla="*/ 92633 w 131103"/>
                <a:gd name="connsiteY8" fmla="*/ 99972 h 170033"/>
                <a:gd name="connsiteX9" fmla="*/ 126595 w 131103"/>
                <a:gd name="connsiteY9" fmla="*/ 15344 h 170033"/>
                <a:gd name="connsiteX10" fmla="*/ 131340 w 131103"/>
                <a:gd name="connsiteY10" fmla="*/ 5510 h 170033"/>
                <a:gd name="connsiteX11" fmla="*/ 128343 w 131103"/>
                <a:gd name="connsiteY11" fmla="*/ 2922 h 170033"/>
                <a:gd name="connsiteX12" fmla="*/ 125347 w 131103"/>
                <a:gd name="connsiteY12" fmla="*/ 4733 h 170033"/>
                <a:gd name="connsiteX13" fmla="*/ 92384 w 131103"/>
                <a:gd name="connsiteY13" fmla="*/ 81339 h 170033"/>
                <a:gd name="connsiteX14" fmla="*/ 82145 w 131103"/>
                <a:gd name="connsiteY14" fmla="*/ 28543 h 170033"/>
                <a:gd name="connsiteX15" fmla="*/ 48932 w 131103"/>
                <a:gd name="connsiteY15" fmla="*/ 75 h 170033"/>
                <a:gd name="connsiteX16" fmla="*/ 236 w 131103"/>
                <a:gd name="connsiteY16" fmla="*/ 47436 h 170033"/>
                <a:gd name="connsiteX17" fmla="*/ 4981 w 131103"/>
                <a:gd name="connsiteY17" fmla="*/ 50024 h 170033"/>
                <a:gd name="connsiteX18" fmla="*/ 5980 w 131103"/>
                <a:gd name="connsiteY18" fmla="*/ 48730 h 17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103" h="170033">
                  <a:moveTo>
                    <a:pt x="5980" y="48730"/>
                  </a:moveTo>
                  <a:cubicBezTo>
                    <a:pt x="15719" y="18967"/>
                    <a:pt x="42939" y="18708"/>
                    <a:pt x="45686" y="18708"/>
                  </a:cubicBezTo>
                  <a:cubicBezTo>
                    <a:pt x="83394" y="18708"/>
                    <a:pt x="86141" y="63999"/>
                    <a:pt x="86141" y="84444"/>
                  </a:cubicBezTo>
                  <a:cubicBezTo>
                    <a:pt x="86141" y="100231"/>
                    <a:pt x="84892" y="104631"/>
                    <a:pt x="83144" y="109807"/>
                  </a:cubicBezTo>
                  <a:cubicBezTo>
                    <a:pt x="77650" y="128699"/>
                    <a:pt x="70158" y="158720"/>
                    <a:pt x="70158" y="165449"/>
                  </a:cubicBezTo>
                  <a:cubicBezTo>
                    <a:pt x="70158" y="168296"/>
                    <a:pt x="71407" y="170108"/>
                    <a:pt x="73405" y="170108"/>
                  </a:cubicBezTo>
                  <a:cubicBezTo>
                    <a:pt x="76651" y="170108"/>
                    <a:pt x="78649" y="164414"/>
                    <a:pt x="81396" y="154580"/>
                  </a:cubicBezTo>
                  <a:cubicBezTo>
                    <a:pt x="87139" y="132840"/>
                    <a:pt x="89637" y="118089"/>
                    <a:pt x="90636" y="110066"/>
                  </a:cubicBezTo>
                  <a:cubicBezTo>
                    <a:pt x="91135" y="106701"/>
                    <a:pt x="91634" y="103337"/>
                    <a:pt x="92633" y="99972"/>
                  </a:cubicBezTo>
                  <a:cubicBezTo>
                    <a:pt x="100624" y="74351"/>
                    <a:pt x="116607" y="35789"/>
                    <a:pt x="126595" y="15344"/>
                  </a:cubicBezTo>
                  <a:cubicBezTo>
                    <a:pt x="128343" y="12238"/>
                    <a:pt x="131340" y="6545"/>
                    <a:pt x="131340" y="5510"/>
                  </a:cubicBezTo>
                  <a:cubicBezTo>
                    <a:pt x="131340" y="2922"/>
                    <a:pt x="128843" y="2922"/>
                    <a:pt x="128343" y="2922"/>
                  </a:cubicBezTo>
                  <a:cubicBezTo>
                    <a:pt x="127594" y="2922"/>
                    <a:pt x="126096" y="2922"/>
                    <a:pt x="125347" y="4733"/>
                  </a:cubicBezTo>
                  <a:cubicBezTo>
                    <a:pt x="112361" y="29319"/>
                    <a:pt x="102372" y="55200"/>
                    <a:pt x="92384" y="81339"/>
                  </a:cubicBezTo>
                  <a:cubicBezTo>
                    <a:pt x="92134" y="73316"/>
                    <a:pt x="91884" y="53647"/>
                    <a:pt x="82145" y="28543"/>
                  </a:cubicBezTo>
                  <a:cubicBezTo>
                    <a:pt x="76152" y="12756"/>
                    <a:pt x="66163" y="75"/>
                    <a:pt x="48932" y="75"/>
                  </a:cubicBezTo>
                  <a:cubicBezTo>
                    <a:pt x="17717" y="75"/>
                    <a:pt x="236" y="39413"/>
                    <a:pt x="236" y="47436"/>
                  </a:cubicBezTo>
                  <a:cubicBezTo>
                    <a:pt x="236" y="50024"/>
                    <a:pt x="2484" y="50024"/>
                    <a:pt x="4981" y="50024"/>
                  </a:cubicBezTo>
                  <a:lnTo>
                    <a:pt x="5980" y="48730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0A79592-751F-C9BB-F43C-A725A7D17D49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3479027" y="8020038"/>
              <a:ext cx="118168" cy="8876"/>
            </a:xfrm>
            <a:custGeom>
              <a:avLst/>
              <a:gdLst>
                <a:gd name="connsiteX0" fmla="*/ 111418 w 118168"/>
                <a:gd name="connsiteY0" fmla="*/ 8948 h 8876"/>
                <a:gd name="connsiteX1" fmla="*/ 118410 w 118168"/>
                <a:gd name="connsiteY1" fmla="*/ 4600 h 8876"/>
                <a:gd name="connsiteX2" fmla="*/ 111418 w 118168"/>
                <a:gd name="connsiteY2" fmla="*/ 71 h 8876"/>
                <a:gd name="connsiteX3" fmla="*/ 7234 w 118168"/>
                <a:gd name="connsiteY3" fmla="*/ 71 h 8876"/>
                <a:gd name="connsiteX4" fmla="*/ 242 w 118168"/>
                <a:gd name="connsiteY4" fmla="*/ 4418 h 8876"/>
                <a:gd name="connsiteX5" fmla="*/ 7234 w 118168"/>
                <a:gd name="connsiteY5" fmla="*/ 8948 h 8876"/>
                <a:gd name="connsiteX6" fmla="*/ 111418 w 118168"/>
                <a:gd name="connsiteY6" fmla="*/ 8948 h 8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68" h="8876">
                  <a:moveTo>
                    <a:pt x="111418" y="8948"/>
                  </a:moveTo>
                  <a:cubicBezTo>
                    <a:pt x="114215" y="8948"/>
                    <a:pt x="118410" y="8948"/>
                    <a:pt x="118410" y="4600"/>
                  </a:cubicBezTo>
                  <a:cubicBezTo>
                    <a:pt x="118410" y="71"/>
                    <a:pt x="114390" y="71"/>
                    <a:pt x="111418" y="71"/>
                  </a:cubicBezTo>
                  <a:lnTo>
                    <a:pt x="7234" y="71"/>
                  </a:lnTo>
                  <a:cubicBezTo>
                    <a:pt x="4437" y="71"/>
                    <a:pt x="242" y="71"/>
                    <a:pt x="242" y="4418"/>
                  </a:cubicBezTo>
                  <a:cubicBezTo>
                    <a:pt x="242" y="8948"/>
                    <a:pt x="4263" y="8948"/>
                    <a:pt x="7234" y="8948"/>
                  </a:cubicBezTo>
                  <a:lnTo>
                    <a:pt x="111418" y="894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AD71A2E-509A-0966-0717-DFB557197EF6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3635278" y="7949566"/>
              <a:ext cx="63629" cy="120291"/>
            </a:xfrm>
            <a:custGeom>
              <a:avLst/>
              <a:gdLst>
                <a:gd name="connsiteX0" fmla="*/ 39754 w 63629"/>
                <a:gd name="connsiteY0" fmla="*/ 5143 h 120291"/>
                <a:gd name="connsiteX1" fmla="*/ 34510 w 63629"/>
                <a:gd name="connsiteY1" fmla="*/ 71 h 120291"/>
                <a:gd name="connsiteX2" fmla="*/ 248 w 63629"/>
                <a:gd name="connsiteY2" fmla="*/ 11665 h 120291"/>
                <a:gd name="connsiteX3" fmla="*/ 248 w 63629"/>
                <a:gd name="connsiteY3" fmla="*/ 18187 h 120291"/>
                <a:gd name="connsiteX4" fmla="*/ 25595 w 63629"/>
                <a:gd name="connsiteY4" fmla="*/ 13114 h 120291"/>
                <a:gd name="connsiteX5" fmla="*/ 25595 w 63629"/>
                <a:gd name="connsiteY5" fmla="*/ 105507 h 120291"/>
                <a:gd name="connsiteX6" fmla="*/ 8115 w 63629"/>
                <a:gd name="connsiteY6" fmla="*/ 113840 h 120291"/>
                <a:gd name="connsiteX7" fmla="*/ 1472 w 63629"/>
                <a:gd name="connsiteY7" fmla="*/ 113840 h 120291"/>
                <a:gd name="connsiteX8" fmla="*/ 1472 w 63629"/>
                <a:gd name="connsiteY8" fmla="*/ 120362 h 120291"/>
                <a:gd name="connsiteX9" fmla="*/ 32587 w 63629"/>
                <a:gd name="connsiteY9" fmla="*/ 119637 h 120291"/>
                <a:gd name="connsiteX10" fmla="*/ 63877 w 63629"/>
                <a:gd name="connsiteY10" fmla="*/ 120362 h 120291"/>
                <a:gd name="connsiteX11" fmla="*/ 63877 w 63629"/>
                <a:gd name="connsiteY11" fmla="*/ 113840 h 120291"/>
                <a:gd name="connsiteX12" fmla="*/ 57235 w 63629"/>
                <a:gd name="connsiteY12" fmla="*/ 113840 h 120291"/>
                <a:gd name="connsiteX13" fmla="*/ 39754 w 63629"/>
                <a:gd name="connsiteY13" fmla="*/ 105507 h 120291"/>
                <a:gd name="connsiteX14" fmla="*/ 39754 w 63629"/>
                <a:gd name="connsiteY14" fmla="*/ 5143 h 12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29" h="120291">
                  <a:moveTo>
                    <a:pt x="39754" y="5143"/>
                  </a:moveTo>
                  <a:cubicBezTo>
                    <a:pt x="39754" y="252"/>
                    <a:pt x="39405" y="71"/>
                    <a:pt x="34510" y="71"/>
                  </a:cubicBezTo>
                  <a:cubicBezTo>
                    <a:pt x="23323" y="11484"/>
                    <a:pt x="7415" y="11665"/>
                    <a:pt x="248" y="11665"/>
                  </a:cubicBezTo>
                  <a:lnTo>
                    <a:pt x="248" y="18187"/>
                  </a:lnTo>
                  <a:cubicBezTo>
                    <a:pt x="4444" y="18187"/>
                    <a:pt x="15981" y="18187"/>
                    <a:pt x="25595" y="13114"/>
                  </a:cubicBezTo>
                  <a:lnTo>
                    <a:pt x="25595" y="105507"/>
                  </a:lnTo>
                  <a:cubicBezTo>
                    <a:pt x="25595" y="111485"/>
                    <a:pt x="25595" y="113840"/>
                    <a:pt x="8115" y="113840"/>
                  </a:cubicBezTo>
                  <a:lnTo>
                    <a:pt x="1472" y="113840"/>
                  </a:lnTo>
                  <a:lnTo>
                    <a:pt x="1472" y="120362"/>
                  </a:lnTo>
                  <a:cubicBezTo>
                    <a:pt x="4618" y="120181"/>
                    <a:pt x="26119" y="119637"/>
                    <a:pt x="32587" y="119637"/>
                  </a:cubicBezTo>
                  <a:cubicBezTo>
                    <a:pt x="38006" y="119637"/>
                    <a:pt x="60032" y="120181"/>
                    <a:pt x="63877" y="120362"/>
                  </a:cubicBezTo>
                  <a:lnTo>
                    <a:pt x="63877" y="113840"/>
                  </a:lnTo>
                  <a:lnTo>
                    <a:pt x="57235" y="113840"/>
                  </a:lnTo>
                  <a:cubicBezTo>
                    <a:pt x="39754" y="113840"/>
                    <a:pt x="39754" y="111485"/>
                    <a:pt x="39754" y="105507"/>
                  </a:cubicBezTo>
                  <a:lnTo>
                    <a:pt x="39754" y="514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r"/>
              <a:endParaRPr lang="en-US"/>
            </a:p>
          </p:txBody>
        </p:sp>
      </p:grpSp>
      <p:cxnSp>
        <p:nvCxnSpPr>
          <p:cNvPr id="3404" name="Straight Arrow Connector 3403">
            <a:extLst>
              <a:ext uri="{FF2B5EF4-FFF2-40B4-BE49-F238E27FC236}">
                <a16:creationId xmlns:a16="http://schemas.microsoft.com/office/drawing/2014/main" id="{ECF166B2-A42B-6A5C-04E5-EB4D5B2DC656}"/>
              </a:ext>
            </a:extLst>
          </p:cNvPr>
          <p:cNvCxnSpPr/>
          <p:nvPr/>
        </p:nvCxnSpPr>
        <p:spPr>
          <a:xfrm flipH="1">
            <a:off x="9702700" y="5537431"/>
            <a:ext cx="378002" cy="401444"/>
          </a:xfrm>
          <a:prstGeom prst="straightConnector1">
            <a:avLst/>
          </a:prstGeom>
          <a:ln>
            <a:solidFill>
              <a:srgbClr val="0000FF"/>
            </a:solidFill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05" name="TextBox 3404">
            <a:extLst>
              <a:ext uri="{FF2B5EF4-FFF2-40B4-BE49-F238E27FC236}">
                <a16:creationId xmlns:a16="http://schemas.microsoft.com/office/drawing/2014/main" id="{571A5042-B11E-EA97-01B5-49D0C4D6E625}"/>
              </a:ext>
            </a:extLst>
          </p:cNvPr>
          <p:cNvSpPr txBox="1"/>
          <p:nvPr/>
        </p:nvSpPr>
        <p:spPr>
          <a:xfrm>
            <a:off x="8032863" y="5824976"/>
            <a:ext cx="360252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Higher luminosity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3406" name="TextBox 3405">
            <a:extLst>
              <a:ext uri="{FF2B5EF4-FFF2-40B4-BE49-F238E27FC236}">
                <a16:creationId xmlns:a16="http://schemas.microsoft.com/office/drawing/2014/main" id="{37D9F78B-006D-6B0C-09D5-FC84127763EF}"/>
              </a:ext>
            </a:extLst>
          </p:cNvPr>
          <p:cNvSpPr txBox="1"/>
          <p:nvPr/>
        </p:nvSpPr>
        <p:spPr>
          <a:xfrm>
            <a:off x="85000" y="5638975"/>
            <a:ext cx="5979857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Shallow angle required at 100 MeV to reach ~1 keV photons!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Smallest studied interaction angle in literature is 90 degrees </a:t>
            </a:r>
          </a:p>
        </p:txBody>
      </p:sp>
      <p:pic>
        <p:nvPicPr>
          <p:cNvPr id="11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D022D44D-AAB7-FA40-5961-37785F4916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126162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77A984-47E2-A470-0313-1EA57A305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3694E245-1F60-A99B-7591-00518522F8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76217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Shallow angle inverse Compton scattering experiment at Pegasus (UCLA)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submitted to PRAB</a:t>
            </a:r>
            <a:endParaRPr lang="en-US" sz="3600" i="1" dirty="0"/>
          </a:p>
        </p:txBody>
      </p:sp>
      <p:sp>
        <p:nvSpPr>
          <p:cNvPr id="2321" name="TextBox 2320">
            <a:extLst>
              <a:ext uri="{FF2B5EF4-FFF2-40B4-BE49-F238E27FC236}">
                <a16:creationId xmlns:a16="http://schemas.microsoft.com/office/drawing/2014/main" id="{1CCD6669-C877-8F79-2FE7-BDEE592406FC}"/>
              </a:ext>
            </a:extLst>
          </p:cNvPr>
          <p:cNvSpPr txBox="1"/>
          <p:nvPr/>
        </p:nvSpPr>
        <p:spPr>
          <a:xfrm>
            <a:off x="8236171" y="1864929"/>
            <a:ext cx="30422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Demagnified near-field imaging to optimize SNR</a:t>
            </a:r>
          </a:p>
        </p:txBody>
      </p:sp>
      <p:pic>
        <p:nvPicPr>
          <p:cNvPr id="2322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3ECBFFC1-C7DF-5036-581F-69BB76362F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38" name="TextBox 2337">
            <a:extLst>
              <a:ext uri="{FF2B5EF4-FFF2-40B4-BE49-F238E27FC236}">
                <a16:creationId xmlns:a16="http://schemas.microsoft.com/office/drawing/2014/main" id="{A24D1BB4-91FF-63AB-3975-D2324714B65B}"/>
              </a:ext>
            </a:extLst>
          </p:cNvPr>
          <p:cNvSpPr txBox="1"/>
          <p:nvPr/>
        </p:nvSpPr>
        <p:spPr>
          <a:xfrm>
            <a:off x="5903070" y="1294414"/>
            <a:ext cx="49441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b="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SLAC Permanent magnet solenoid tested at </a:t>
            </a:r>
            <a:r>
              <a:rPr lang="en-US" sz="1400" dirty="0">
                <a:solidFill>
                  <a:srgbClr val="222222"/>
                </a:solidFill>
                <a:latin typeface="Avenir Next LT Pro Light" panose="020B0304020202020204" pitchFamily="34" charset="0"/>
              </a:rPr>
              <a:t>P</a:t>
            </a:r>
            <a:r>
              <a:rPr lang="en-US" sz="1400" b="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egasus:</a:t>
            </a:r>
          </a:p>
          <a:p>
            <a:r>
              <a:rPr lang="en-US" sz="1400" b="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 [1] Xu,. (2025) PRAB, </a:t>
            </a:r>
            <a:r>
              <a:rPr lang="en-US" sz="1400" b="0" i="1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28</a:t>
            </a:r>
            <a:r>
              <a:rPr lang="en-US" sz="1400" b="0" i="0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(8), 082401.</a:t>
            </a:r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2716" name="TextBox 2715">
            <a:extLst>
              <a:ext uri="{FF2B5EF4-FFF2-40B4-BE49-F238E27FC236}">
                <a16:creationId xmlns:a16="http://schemas.microsoft.com/office/drawing/2014/main" id="{8B6E8E64-1D32-5FE6-CDE7-D1442922C6EE}"/>
              </a:ext>
            </a:extLst>
          </p:cNvPr>
          <p:cNvSpPr txBox="1"/>
          <p:nvPr/>
        </p:nvSpPr>
        <p:spPr>
          <a:xfrm>
            <a:off x="6417775" y="4554954"/>
            <a:ext cx="4429403" cy="29546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Measurements match with analytical predictions and start-to-end simulations</a:t>
            </a:r>
          </a:p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 (GPT particle tracking + Lienard Wiechert)</a:t>
            </a:r>
          </a:p>
          <a:p>
            <a:endParaRPr lang="en-US" sz="1400" b="1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Simulations validated w/ beam diagnostics: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Transverse Profiling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Electro-optic sampling (Scoby, 2010)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LPS Tomography (Schaap, 2025)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grpSp>
        <p:nvGrpSpPr>
          <p:cNvPr id="2719" name="Group 2718">
            <a:extLst>
              <a:ext uri="{FF2B5EF4-FFF2-40B4-BE49-F238E27FC236}">
                <a16:creationId xmlns:a16="http://schemas.microsoft.com/office/drawing/2014/main" id="{613294ED-CE41-92FA-B961-5BFFA2346B92}"/>
              </a:ext>
            </a:extLst>
          </p:cNvPr>
          <p:cNvGrpSpPr/>
          <p:nvPr/>
        </p:nvGrpSpPr>
        <p:grpSpPr>
          <a:xfrm>
            <a:off x="3089618" y="4730644"/>
            <a:ext cx="2215815" cy="1829219"/>
            <a:chOff x="939799" y="4732419"/>
            <a:chExt cx="2578758" cy="2128839"/>
          </a:xfrm>
        </p:grpSpPr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ED398700-2981-02A9-D08E-30D720C3FC2F}"/>
                </a:ext>
              </a:extLst>
            </p:cNvPr>
            <p:cNvSpPr/>
            <p:nvPr/>
          </p:nvSpPr>
          <p:spPr>
            <a:xfrm>
              <a:off x="1545378" y="5332477"/>
              <a:ext cx="1425178" cy="1012206"/>
            </a:xfrm>
            <a:custGeom>
              <a:avLst/>
              <a:gdLst>
                <a:gd name="connsiteX0" fmla="*/ 0 w 1425178"/>
                <a:gd name="connsiteY0" fmla="*/ 1012207 h 1012206"/>
                <a:gd name="connsiteX1" fmla="*/ 101798 w 1425178"/>
                <a:gd name="connsiteY1" fmla="*/ 822096 h 1012206"/>
                <a:gd name="connsiteX2" fmla="*/ 203597 w 1425178"/>
                <a:gd name="connsiteY2" fmla="*/ 608538 h 1012206"/>
                <a:gd name="connsiteX3" fmla="*/ 305395 w 1425178"/>
                <a:gd name="connsiteY3" fmla="*/ 416521 h 1012206"/>
                <a:gd name="connsiteX4" fmla="*/ 407194 w 1425178"/>
                <a:gd name="connsiteY4" fmla="*/ 267145 h 1012206"/>
                <a:gd name="connsiteX5" fmla="*/ 508992 w 1425178"/>
                <a:gd name="connsiteY5" fmla="*/ 133976 h 1012206"/>
                <a:gd name="connsiteX6" fmla="*/ 610791 w 1425178"/>
                <a:gd name="connsiteY6" fmla="*/ 28515 h 1012206"/>
                <a:gd name="connsiteX7" fmla="*/ 712589 w 1425178"/>
                <a:gd name="connsiteY7" fmla="*/ 3527 h 1012206"/>
                <a:gd name="connsiteX8" fmla="*/ 814388 w 1425178"/>
                <a:gd name="connsiteY8" fmla="*/ 0 h 1012206"/>
                <a:gd name="connsiteX9" fmla="*/ 916186 w 1425178"/>
                <a:gd name="connsiteY9" fmla="*/ 6451 h 1012206"/>
                <a:gd name="connsiteX10" fmla="*/ 1017984 w 1425178"/>
                <a:gd name="connsiteY10" fmla="*/ 40743 h 1012206"/>
                <a:gd name="connsiteX11" fmla="*/ 1119783 w 1425178"/>
                <a:gd name="connsiteY11" fmla="*/ 120988 h 1012206"/>
                <a:gd name="connsiteX12" fmla="*/ 1221581 w 1425178"/>
                <a:gd name="connsiteY12" fmla="*/ 150554 h 1012206"/>
                <a:gd name="connsiteX13" fmla="*/ 1323380 w 1425178"/>
                <a:gd name="connsiteY13" fmla="*/ 205530 h 1012206"/>
                <a:gd name="connsiteX14" fmla="*/ 1425178 w 1425178"/>
                <a:gd name="connsiteY14" fmla="*/ 190153 h 101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25178" h="1012206">
                  <a:moveTo>
                    <a:pt x="0" y="1012207"/>
                  </a:moveTo>
                  <a:lnTo>
                    <a:pt x="101798" y="822096"/>
                  </a:lnTo>
                  <a:lnTo>
                    <a:pt x="203597" y="608538"/>
                  </a:lnTo>
                  <a:lnTo>
                    <a:pt x="305395" y="416521"/>
                  </a:lnTo>
                  <a:lnTo>
                    <a:pt x="407194" y="267145"/>
                  </a:lnTo>
                  <a:lnTo>
                    <a:pt x="508992" y="133976"/>
                  </a:lnTo>
                  <a:lnTo>
                    <a:pt x="610791" y="28515"/>
                  </a:lnTo>
                  <a:lnTo>
                    <a:pt x="712589" y="3527"/>
                  </a:lnTo>
                  <a:lnTo>
                    <a:pt x="814388" y="0"/>
                  </a:lnTo>
                  <a:lnTo>
                    <a:pt x="916186" y="6451"/>
                  </a:lnTo>
                  <a:lnTo>
                    <a:pt x="1017984" y="40743"/>
                  </a:lnTo>
                  <a:lnTo>
                    <a:pt x="1119783" y="120988"/>
                  </a:lnTo>
                  <a:lnTo>
                    <a:pt x="1221581" y="150554"/>
                  </a:lnTo>
                  <a:lnTo>
                    <a:pt x="1323380" y="205530"/>
                  </a:lnTo>
                  <a:lnTo>
                    <a:pt x="1425178" y="1901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C70D32E7-9F6C-A733-8139-380869CE5F56}"/>
                </a:ext>
              </a:extLst>
            </p:cNvPr>
            <p:cNvSpPr/>
            <p:nvPr/>
          </p:nvSpPr>
          <p:spPr>
            <a:xfrm>
              <a:off x="1507278" y="6306584"/>
              <a:ext cx="76200" cy="76200"/>
            </a:xfrm>
            <a:custGeom>
              <a:avLst/>
              <a:gdLst>
                <a:gd name="connsiteX0" fmla="*/ 76266 w 76200"/>
                <a:gd name="connsiteY0" fmla="*/ 38280 h 76200"/>
                <a:gd name="connsiteX1" fmla="*/ 38166 w 76200"/>
                <a:gd name="connsiteY1" fmla="*/ 76380 h 76200"/>
                <a:gd name="connsiteX2" fmla="*/ 66 w 76200"/>
                <a:gd name="connsiteY2" fmla="*/ 38280 h 76200"/>
                <a:gd name="connsiteX3" fmla="*/ 38166 w 76200"/>
                <a:gd name="connsiteY3" fmla="*/ 180 h 76200"/>
                <a:gd name="connsiteX4" fmla="*/ 76266 w 76200"/>
                <a:gd name="connsiteY4" fmla="*/ 3828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66" y="38280"/>
                  </a:moveTo>
                  <a:cubicBezTo>
                    <a:pt x="76266" y="59323"/>
                    <a:pt x="59208" y="76380"/>
                    <a:pt x="38166" y="76380"/>
                  </a:cubicBezTo>
                  <a:cubicBezTo>
                    <a:pt x="17124" y="76380"/>
                    <a:pt x="66" y="59323"/>
                    <a:pt x="66" y="38280"/>
                  </a:cubicBezTo>
                  <a:cubicBezTo>
                    <a:pt x="66" y="17238"/>
                    <a:pt x="17124" y="180"/>
                    <a:pt x="38166" y="180"/>
                  </a:cubicBezTo>
                  <a:cubicBezTo>
                    <a:pt x="59208" y="180"/>
                    <a:pt x="76266" y="17238"/>
                    <a:pt x="76266" y="38280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A031C7EB-5875-F465-BE11-01440BF1F267}"/>
                </a:ext>
              </a:extLst>
            </p:cNvPr>
            <p:cNvSpPr/>
            <p:nvPr/>
          </p:nvSpPr>
          <p:spPr>
            <a:xfrm>
              <a:off x="1504103" y="6303409"/>
              <a:ext cx="82549" cy="82549"/>
            </a:xfrm>
            <a:custGeom>
              <a:avLst/>
              <a:gdLst>
                <a:gd name="connsiteX0" fmla="*/ 41340 w 82549"/>
                <a:gd name="connsiteY0" fmla="*/ 6530 h 82549"/>
                <a:gd name="connsiteX1" fmla="*/ 76266 w 82549"/>
                <a:gd name="connsiteY1" fmla="*/ 41455 h 82549"/>
                <a:gd name="connsiteX2" fmla="*/ 76266 w 82549"/>
                <a:gd name="connsiteY2" fmla="*/ 41455 h 82549"/>
                <a:gd name="connsiteX3" fmla="*/ 41340 w 82549"/>
                <a:gd name="connsiteY3" fmla="*/ 76380 h 82549"/>
                <a:gd name="connsiteX4" fmla="*/ 6415 w 82549"/>
                <a:gd name="connsiteY4" fmla="*/ 41455 h 82549"/>
                <a:gd name="connsiteX5" fmla="*/ 41340 w 82549"/>
                <a:gd name="connsiteY5" fmla="*/ 6530 h 82549"/>
                <a:gd name="connsiteX6" fmla="*/ 41340 w 82549"/>
                <a:gd name="connsiteY6" fmla="*/ 180 h 82549"/>
                <a:gd name="connsiteX7" fmla="*/ 66 w 82549"/>
                <a:gd name="connsiteY7" fmla="*/ 41455 h 82549"/>
                <a:gd name="connsiteX8" fmla="*/ 41340 w 82549"/>
                <a:gd name="connsiteY8" fmla="*/ 82730 h 82549"/>
                <a:gd name="connsiteX9" fmla="*/ 82615 w 82549"/>
                <a:gd name="connsiteY9" fmla="*/ 41455 h 82549"/>
                <a:gd name="connsiteX10" fmla="*/ 82615 w 82549"/>
                <a:gd name="connsiteY10" fmla="*/ 41455 h 82549"/>
                <a:gd name="connsiteX11" fmla="*/ 41340 w 82549"/>
                <a:gd name="connsiteY11" fmla="*/ 18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40" y="6530"/>
                  </a:moveTo>
                  <a:cubicBezTo>
                    <a:pt x="60628" y="6530"/>
                    <a:pt x="76266" y="22167"/>
                    <a:pt x="76266" y="41455"/>
                  </a:cubicBezTo>
                  <a:lnTo>
                    <a:pt x="76266" y="41455"/>
                  </a:lnTo>
                  <a:cubicBezTo>
                    <a:pt x="76266" y="60743"/>
                    <a:pt x="60628" y="76380"/>
                    <a:pt x="41340" y="76380"/>
                  </a:cubicBezTo>
                  <a:cubicBezTo>
                    <a:pt x="22052" y="76380"/>
                    <a:pt x="6415" y="60743"/>
                    <a:pt x="6415" y="41455"/>
                  </a:cubicBezTo>
                  <a:cubicBezTo>
                    <a:pt x="6415" y="22167"/>
                    <a:pt x="22052" y="6530"/>
                    <a:pt x="41340" y="6530"/>
                  </a:cubicBezTo>
                  <a:close/>
                  <a:moveTo>
                    <a:pt x="41340" y="180"/>
                  </a:moveTo>
                  <a:cubicBezTo>
                    <a:pt x="18545" y="180"/>
                    <a:pt x="66" y="18660"/>
                    <a:pt x="66" y="41455"/>
                  </a:cubicBezTo>
                  <a:cubicBezTo>
                    <a:pt x="66" y="64250"/>
                    <a:pt x="18545" y="82730"/>
                    <a:pt x="41340" y="82730"/>
                  </a:cubicBezTo>
                  <a:cubicBezTo>
                    <a:pt x="64136" y="82730"/>
                    <a:pt x="82615" y="64250"/>
                    <a:pt x="82615" y="41455"/>
                  </a:cubicBezTo>
                  <a:lnTo>
                    <a:pt x="82615" y="41455"/>
                  </a:lnTo>
                  <a:cubicBezTo>
                    <a:pt x="82615" y="18660"/>
                    <a:pt x="64136" y="180"/>
                    <a:pt x="41340" y="180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0950D45F-A488-C534-89D3-A3349E4BE0D0}"/>
                </a:ext>
              </a:extLst>
            </p:cNvPr>
            <p:cNvSpPr/>
            <p:nvPr/>
          </p:nvSpPr>
          <p:spPr>
            <a:xfrm>
              <a:off x="1609076" y="6116473"/>
              <a:ext cx="76200" cy="76200"/>
            </a:xfrm>
            <a:custGeom>
              <a:avLst/>
              <a:gdLst>
                <a:gd name="connsiteX0" fmla="*/ 76276 w 76200"/>
                <a:gd name="connsiteY0" fmla="*/ 38260 h 76200"/>
                <a:gd name="connsiteX1" fmla="*/ 38176 w 76200"/>
                <a:gd name="connsiteY1" fmla="*/ 76360 h 76200"/>
                <a:gd name="connsiteX2" fmla="*/ 76 w 76200"/>
                <a:gd name="connsiteY2" fmla="*/ 38260 h 76200"/>
                <a:gd name="connsiteX3" fmla="*/ 38176 w 76200"/>
                <a:gd name="connsiteY3" fmla="*/ 160 h 76200"/>
                <a:gd name="connsiteX4" fmla="*/ 76276 w 76200"/>
                <a:gd name="connsiteY4" fmla="*/ 382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6" y="38260"/>
                  </a:moveTo>
                  <a:cubicBezTo>
                    <a:pt x="76276" y="59303"/>
                    <a:pt x="59218" y="76360"/>
                    <a:pt x="38176" y="76360"/>
                  </a:cubicBezTo>
                  <a:cubicBezTo>
                    <a:pt x="17134" y="76360"/>
                    <a:pt x="76" y="59303"/>
                    <a:pt x="76" y="38260"/>
                  </a:cubicBezTo>
                  <a:cubicBezTo>
                    <a:pt x="76" y="17218"/>
                    <a:pt x="17134" y="160"/>
                    <a:pt x="38176" y="160"/>
                  </a:cubicBezTo>
                  <a:cubicBezTo>
                    <a:pt x="59218" y="160"/>
                    <a:pt x="76276" y="17218"/>
                    <a:pt x="76276" y="38260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E6BA843E-A901-E6A8-2067-DDE26EBD406F}"/>
                </a:ext>
              </a:extLst>
            </p:cNvPr>
            <p:cNvSpPr/>
            <p:nvPr/>
          </p:nvSpPr>
          <p:spPr>
            <a:xfrm>
              <a:off x="1605902" y="6113298"/>
              <a:ext cx="82549" cy="82549"/>
            </a:xfrm>
            <a:custGeom>
              <a:avLst/>
              <a:gdLst>
                <a:gd name="connsiteX0" fmla="*/ 41351 w 82549"/>
                <a:gd name="connsiteY0" fmla="*/ 6510 h 82549"/>
                <a:gd name="connsiteX1" fmla="*/ 76276 w 82549"/>
                <a:gd name="connsiteY1" fmla="*/ 41435 h 82549"/>
                <a:gd name="connsiteX2" fmla="*/ 76276 w 82549"/>
                <a:gd name="connsiteY2" fmla="*/ 41435 h 82549"/>
                <a:gd name="connsiteX3" fmla="*/ 41351 w 82549"/>
                <a:gd name="connsiteY3" fmla="*/ 76360 h 82549"/>
                <a:gd name="connsiteX4" fmla="*/ 6426 w 82549"/>
                <a:gd name="connsiteY4" fmla="*/ 41435 h 82549"/>
                <a:gd name="connsiteX5" fmla="*/ 41351 w 82549"/>
                <a:gd name="connsiteY5" fmla="*/ 6510 h 82549"/>
                <a:gd name="connsiteX6" fmla="*/ 41351 w 82549"/>
                <a:gd name="connsiteY6" fmla="*/ 160 h 82549"/>
                <a:gd name="connsiteX7" fmla="*/ 76 w 82549"/>
                <a:gd name="connsiteY7" fmla="*/ 41435 h 82549"/>
                <a:gd name="connsiteX8" fmla="*/ 41351 w 82549"/>
                <a:gd name="connsiteY8" fmla="*/ 82710 h 82549"/>
                <a:gd name="connsiteX9" fmla="*/ 82626 w 82549"/>
                <a:gd name="connsiteY9" fmla="*/ 41435 h 82549"/>
                <a:gd name="connsiteX10" fmla="*/ 82626 w 82549"/>
                <a:gd name="connsiteY10" fmla="*/ 41435 h 82549"/>
                <a:gd name="connsiteX11" fmla="*/ 41351 w 82549"/>
                <a:gd name="connsiteY11" fmla="*/ 16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1" y="6510"/>
                  </a:moveTo>
                  <a:cubicBezTo>
                    <a:pt x="60639" y="6510"/>
                    <a:pt x="76276" y="22147"/>
                    <a:pt x="76276" y="41435"/>
                  </a:cubicBezTo>
                  <a:lnTo>
                    <a:pt x="76276" y="41435"/>
                  </a:lnTo>
                  <a:cubicBezTo>
                    <a:pt x="76276" y="60723"/>
                    <a:pt x="60639" y="76360"/>
                    <a:pt x="41351" y="76360"/>
                  </a:cubicBezTo>
                  <a:cubicBezTo>
                    <a:pt x="22063" y="76360"/>
                    <a:pt x="6426" y="60723"/>
                    <a:pt x="6426" y="41435"/>
                  </a:cubicBezTo>
                  <a:cubicBezTo>
                    <a:pt x="6426" y="22147"/>
                    <a:pt x="22063" y="6510"/>
                    <a:pt x="41351" y="6510"/>
                  </a:cubicBezTo>
                  <a:close/>
                  <a:moveTo>
                    <a:pt x="41351" y="160"/>
                  </a:moveTo>
                  <a:cubicBezTo>
                    <a:pt x="18556" y="160"/>
                    <a:pt x="76" y="18640"/>
                    <a:pt x="76" y="41435"/>
                  </a:cubicBezTo>
                  <a:cubicBezTo>
                    <a:pt x="76" y="64230"/>
                    <a:pt x="18556" y="82710"/>
                    <a:pt x="41351" y="82710"/>
                  </a:cubicBezTo>
                  <a:cubicBezTo>
                    <a:pt x="64146" y="82710"/>
                    <a:pt x="82626" y="64230"/>
                    <a:pt x="82626" y="41435"/>
                  </a:cubicBezTo>
                  <a:lnTo>
                    <a:pt x="82626" y="41435"/>
                  </a:lnTo>
                  <a:cubicBezTo>
                    <a:pt x="82626" y="18640"/>
                    <a:pt x="64146" y="160"/>
                    <a:pt x="41351" y="160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710BFB73-377C-EB8B-DD00-FA488A5743DA}"/>
                </a:ext>
              </a:extLst>
            </p:cNvPr>
            <p:cNvSpPr/>
            <p:nvPr/>
          </p:nvSpPr>
          <p:spPr>
            <a:xfrm>
              <a:off x="1710875" y="5902915"/>
              <a:ext cx="76200" cy="76200"/>
            </a:xfrm>
            <a:custGeom>
              <a:avLst/>
              <a:gdLst>
                <a:gd name="connsiteX0" fmla="*/ 76287 w 76200"/>
                <a:gd name="connsiteY0" fmla="*/ 38238 h 76200"/>
                <a:gd name="connsiteX1" fmla="*/ 38187 w 76200"/>
                <a:gd name="connsiteY1" fmla="*/ 76338 h 76200"/>
                <a:gd name="connsiteX2" fmla="*/ 87 w 76200"/>
                <a:gd name="connsiteY2" fmla="*/ 38238 h 76200"/>
                <a:gd name="connsiteX3" fmla="*/ 38187 w 76200"/>
                <a:gd name="connsiteY3" fmla="*/ 138 h 76200"/>
                <a:gd name="connsiteX4" fmla="*/ 76287 w 76200"/>
                <a:gd name="connsiteY4" fmla="*/ 3823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87" y="38238"/>
                  </a:moveTo>
                  <a:cubicBezTo>
                    <a:pt x="76287" y="59280"/>
                    <a:pt x="59229" y="76338"/>
                    <a:pt x="38187" y="76338"/>
                  </a:cubicBezTo>
                  <a:cubicBezTo>
                    <a:pt x="17145" y="76338"/>
                    <a:pt x="87" y="59280"/>
                    <a:pt x="87" y="38238"/>
                  </a:cubicBezTo>
                  <a:cubicBezTo>
                    <a:pt x="87" y="17196"/>
                    <a:pt x="17145" y="138"/>
                    <a:pt x="38187" y="138"/>
                  </a:cubicBezTo>
                  <a:cubicBezTo>
                    <a:pt x="59229" y="138"/>
                    <a:pt x="76287" y="17196"/>
                    <a:pt x="76287" y="3823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A504FDAD-ADD3-A044-B059-00EAB17E672B}"/>
                </a:ext>
              </a:extLst>
            </p:cNvPr>
            <p:cNvSpPr/>
            <p:nvPr/>
          </p:nvSpPr>
          <p:spPr>
            <a:xfrm>
              <a:off x="1707700" y="5899740"/>
              <a:ext cx="82549" cy="82549"/>
            </a:xfrm>
            <a:custGeom>
              <a:avLst/>
              <a:gdLst>
                <a:gd name="connsiteX0" fmla="*/ 41362 w 82549"/>
                <a:gd name="connsiteY0" fmla="*/ 6487 h 82549"/>
                <a:gd name="connsiteX1" fmla="*/ 76287 w 82549"/>
                <a:gd name="connsiteY1" fmla="*/ 41413 h 82549"/>
                <a:gd name="connsiteX2" fmla="*/ 76287 w 82549"/>
                <a:gd name="connsiteY2" fmla="*/ 41413 h 82549"/>
                <a:gd name="connsiteX3" fmla="*/ 41362 w 82549"/>
                <a:gd name="connsiteY3" fmla="*/ 76338 h 82549"/>
                <a:gd name="connsiteX4" fmla="*/ 6436 w 82549"/>
                <a:gd name="connsiteY4" fmla="*/ 41413 h 82549"/>
                <a:gd name="connsiteX5" fmla="*/ 41362 w 82549"/>
                <a:gd name="connsiteY5" fmla="*/ 6487 h 82549"/>
                <a:gd name="connsiteX6" fmla="*/ 41362 w 82549"/>
                <a:gd name="connsiteY6" fmla="*/ 138 h 82549"/>
                <a:gd name="connsiteX7" fmla="*/ 87 w 82549"/>
                <a:gd name="connsiteY7" fmla="*/ 41413 h 82549"/>
                <a:gd name="connsiteX8" fmla="*/ 41362 w 82549"/>
                <a:gd name="connsiteY8" fmla="*/ 82687 h 82549"/>
                <a:gd name="connsiteX9" fmla="*/ 82636 w 82549"/>
                <a:gd name="connsiteY9" fmla="*/ 41413 h 82549"/>
                <a:gd name="connsiteX10" fmla="*/ 82636 w 82549"/>
                <a:gd name="connsiteY10" fmla="*/ 41413 h 82549"/>
                <a:gd name="connsiteX11" fmla="*/ 41362 w 82549"/>
                <a:gd name="connsiteY11" fmla="*/ 13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62" y="6487"/>
                  </a:moveTo>
                  <a:cubicBezTo>
                    <a:pt x="60650" y="6487"/>
                    <a:pt x="76287" y="22125"/>
                    <a:pt x="76287" y="41413"/>
                  </a:cubicBezTo>
                  <a:lnTo>
                    <a:pt x="76287" y="41413"/>
                  </a:lnTo>
                  <a:cubicBezTo>
                    <a:pt x="76287" y="60701"/>
                    <a:pt x="60650" y="76338"/>
                    <a:pt x="41362" y="76338"/>
                  </a:cubicBezTo>
                  <a:cubicBezTo>
                    <a:pt x="22074" y="76338"/>
                    <a:pt x="6436" y="60701"/>
                    <a:pt x="6436" y="41413"/>
                  </a:cubicBezTo>
                  <a:cubicBezTo>
                    <a:pt x="6436" y="22125"/>
                    <a:pt x="22074" y="6487"/>
                    <a:pt x="41362" y="6487"/>
                  </a:cubicBezTo>
                  <a:close/>
                  <a:moveTo>
                    <a:pt x="41362" y="138"/>
                  </a:moveTo>
                  <a:cubicBezTo>
                    <a:pt x="18567" y="138"/>
                    <a:pt x="87" y="18618"/>
                    <a:pt x="87" y="41413"/>
                  </a:cubicBezTo>
                  <a:cubicBezTo>
                    <a:pt x="87" y="64208"/>
                    <a:pt x="18567" y="82687"/>
                    <a:pt x="41362" y="82687"/>
                  </a:cubicBezTo>
                  <a:cubicBezTo>
                    <a:pt x="64157" y="82687"/>
                    <a:pt x="82636" y="64208"/>
                    <a:pt x="82636" y="41413"/>
                  </a:cubicBezTo>
                  <a:lnTo>
                    <a:pt x="82636" y="41413"/>
                  </a:lnTo>
                  <a:cubicBezTo>
                    <a:pt x="82636" y="18618"/>
                    <a:pt x="64157" y="138"/>
                    <a:pt x="41362" y="13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903BF2B9-08C3-65DA-3A41-A2D9742D345F}"/>
                </a:ext>
              </a:extLst>
            </p:cNvPr>
            <p:cNvSpPr/>
            <p:nvPr/>
          </p:nvSpPr>
          <p:spPr>
            <a:xfrm>
              <a:off x="1812673" y="5710898"/>
              <a:ext cx="76200" cy="76200"/>
            </a:xfrm>
            <a:custGeom>
              <a:avLst/>
              <a:gdLst>
                <a:gd name="connsiteX0" fmla="*/ 76298 w 76200"/>
                <a:gd name="connsiteY0" fmla="*/ 38218 h 76200"/>
                <a:gd name="connsiteX1" fmla="*/ 38198 w 76200"/>
                <a:gd name="connsiteY1" fmla="*/ 76318 h 76200"/>
                <a:gd name="connsiteX2" fmla="*/ 98 w 76200"/>
                <a:gd name="connsiteY2" fmla="*/ 38218 h 76200"/>
                <a:gd name="connsiteX3" fmla="*/ 38198 w 76200"/>
                <a:gd name="connsiteY3" fmla="*/ 118 h 76200"/>
                <a:gd name="connsiteX4" fmla="*/ 76298 w 76200"/>
                <a:gd name="connsiteY4" fmla="*/ 3821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18"/>
                  </a:moveTo>
                  <a:cubicBezTo>
                    <a:pt x="76298" y="59260"/>
                    <a:pt x="59240" y="76318"/>
                    <a:pt x="38198" y="76318"/>
                  </a:cubicBezTo>
                  <a:cubicBezTo>
                    <a:pt x="17156" y="76318"/>
                    <a:pt x="98" y="59260"/>
                    <a:pt x="98" y="38218"/>
                  </a:cubicBezTo>
                  <a:cubicBezTo>
                    <a:pt x="98" y="17176"/>
                    <a:pt x="17156" y="118"/>
                    <a:pt x="38198" y="118"/>
                  </a:cubicBezTo>
                  <a:cubicBezTo>
                    <a:pt x="59240" y="118"/>
                    <a:pt x="76298" y="17176"/>
                    <a:pt x="76298" y="3821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F4B96403-2F5E-9639-6AC7-E4FB0EC07DFB}"/>
                </a:ext>
              </a:extLst>
            </p:cNvPr>
            <p:cNvSpPr/>
            <p:nvPr/>
          </p:nvSpPr>
          <p:spPr>
            <a:xfrm>
              <a:off x="1809499" y="5707723"/>
              <a:ext cx="82549" cy="82549"/>
            </a:xfrm>
            <a:custGeom>
              <a:avLst/>
              <a:gdLst>
                <a:gd name="connsiteX0" fmla="*/ 41372 w 82549"/>
                <a:gd name="connsiteY0" fmla="*/ 6467 h 82549"/>
                <a:gd name="connsiteX1" fmla="*/ 76298 w 82549"/>
                <a:gd name="connsiteY1" fmla="*/ 41393 h 82549"/>
                <a:gd name="connsiteX2" fmla="*/ 76298 w 82549"/>
                <a:gd name="connsiteY2" fmla="*/ 41393 h 82549"/>
                <a:gd name="connsiteX3" fmla="*/ 41372 w 82549"/>
                <a:gd name="connsiteY3" fmla="*/ 76318 h 82549"/>
                <a:gd name="connsiteX4" fmla="*/ 6447 w 82549"/>
                <a:gd name="connsiteY4" fmla="*/ 41393 h 82549"/>
                <a:gd name="connsiteX5" fmla="*/ 41372 w 82549"/>
                <a:gd name="connsiteY5" fmla="*/ 6467 h 82549"/>
                <a:gd name="connsiteX6" fmla="*/ 41372 w 82549"/>
                <a:gd name="connsiteY6" fmla="*/ 118 h 82549"/>
                <a:gd name="connsiteX7" fmla="*/ 98 w 82549"/>
                <a:gd name="connsiteY7" fmla="*/ 41393 h 82549"/>
                <a:gd name="connsiteX8" fmla="*/ 41372 w 82549"/>
                <a:gd name="connsiteY8" fmla="*/ 82667 h 82549"/>
                <a:gd name="connsiteX9" fmla="*/ 82647 w 82549"/>
                <a:gd name="connsiteY9" fmla="*/ 41393 h 82549"/>
                <a:gd name="connsiteX10" fmla="*/ 82647 w 82549"/>
                <a:gd name="connsiteY10" fmla="*/ 41393 h 82549"/>
                <a:gd name="connsiteX11" fmla="*/ 41372 w 82549"/>
                <a:gd name="connsiteY11" fmla="*/ 11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2" y="6467"/>
                  </a:moveTo>
                  <a:cubicBezTo>
                    <a:pt x="60661" y="6467"/>
                    <a:pt x="76298" y="22104"/>
                    <a:pt x="76298" y="41393"/>
                  </a:cubicBezTo>
                  <a:lnTo>
                    <a:pt x="76298" y="41393"/>
                  </a:lnTo>
                  <a:cubicBezTo>
                    <a:pt x="76298" y="60681"/>
                    <a:pt x="60661" y="76318"/>
                    <a:pt x="41372" y="76318"/>
                  </a:cubicBezTo>
                  <a:cubicBezTo>
                    <a:pt x="22084" y="76318"/>
                    <a:pt x="6447" y="60681"/>
                    <a:pt x="6447" y="41393"/>
                  </a:cubicBezTo>
                  <a:cubicBezTo>
                    <a:pt x="6447" y="22104"/>
                    <a:pt x="22084" y="6467"/>
                    <a:pt x="41372" y="6467"/>
                  </a:cubicBezTo>
                  <a:close/>
                  <a:moveTo>
                    <a:pt x="41372" y="118"/>
                  </a:moveTo>
                  <a:cubicBezTo>
                    <a:pt x="18577" y="118"/>
                    <a:pt x="98" y="18597"/>
                    <a:pt x="98" y="41393"/>
                  </a:cubicBezTo>
                  <a:cubicBezTo>
                    <a:pt x="98" y="64188"/>
                    <a:pt x="18577" y="82667"/>
                    <a:pt x="41372" y="82667"/>
                  </a:cubicBezTo>
                  <a:cubicBezTo>
                    <a:pt x="64168" y="82667"/>
                    <a:pt x="82647" y="64188"/>
                    <a:pt x="82647" y="41393"/>
                  </a:cubicBezTo>
                  <a:lnTo>
                    <a:pt x="82647" y="41393"/>
                  </a:lnTo>
                  <a:cubicBezTo>
                    <a:pt x="82647" y="18597"/>
                    <a:pt x="64168" y="118"/>
                    <a:pt x="41372" y="11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16633AC4-06AC-C67B-0819-664254AC0FFA}"/>
                </a:ext>
              </a:extLst>
            </p:cNvPr>
            <p:cNvSpPr/>
            <p:nvPr/>
          </p:nvSpPr>
          <p:spPr>
            <a:xfrm>
              <a:off x="1914472" y="5561522"/>
              <a:ext cx="76200" cy="76200"/>
            </a:xfrm>
            <a:custGeom>
              <a:avLst/>
              <a:gdLst>
                <a:gd name="connsiteX0" fmla="*/ 76308 w 76200"/>
                <a:gd name="connsiteY0" fmla="*/ 38202 h 76200"/>
                <a:gd name="connsiteX1" fmla="*/ 38208 w 76200"/>
                <a:gd name="connsiteY1" fmla="*/ 76302 h 76200"/>
                <a:gd name="connsiteX2" fmla="*/ 108 w 76200"/>
                <a:gd name="connsiteY2" fmla="*/ 38202 h 76200"/>
                <a:gd name="connsiteX3" fmla="*/ 38208 w 76200"/>
                <a:gd name="connsiteY3" fmla="*/ 102 h 76200"/>
                <a:gd name="connsiteX4" fmla="*/ 76308 w 76200"/>
                <a:gd name="connsiteY4" fmla="*/ 3820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08" y="38202"/>
                  </a:moveTo>
                  <a:cubicBezTo>
                    <a:pt x="76308" y="59244"/>
                    <a:pt x="59250" y="76302"/>
                    <a:pt x="38208" y="76302"/>
                  </a:cubicBezTo>
                  <a:cubicBezTo>
                    <a:pt x="17166" y="76302"/>
                    <a:pt x="108" y="59244"/>
                    <a:pt x="108" y="38202"/>
                  </a:cubicBezTo>
                  <a:cubicBezTo>
                    <a:pt x="108" y="17160"/>
                    <a:pt x="17166" y="102"/>
                    <a:pt x="38208" y="102"/>
                  </a:cubicBezTo>
                  <a:cubicBezTo>
                    <a:pt x="59250" y="102"/>
                    <a:pt x="76308" y="17160"/>
                    <a:pt x="76308" y="38202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2F9A1ACF-5CFE-77A8-0DF4-DBFF004C20DF}"/>
                </a:ext>
              </a:extLst>
            </p:cNvPr>
            <p:cNvSpPr/>
            <p:nvPr/>
          </p:nvSpPr>
          <p:spPr>
            <a:xfrm>
              <a:off x="1911297" y="5558347"/>
              <a:ext cx="82549" cy="82549"/>
            </a:xfrm>
            <a:custGeom>
              <a:avLst/>
              <a:gdLst>
                <a:gd name="connsiteX0" fmla="*/ 41383 w 82549"/>
                <a:gd name="connsiteY0" fmla="*/ 6452 h 82549"/>
                <a:gd name="connsiteX1" fmla="*/ 76308 w 82549"/>
                <a:gd name="connsiteY1" fmla="*/ 41377 h 82549"/>
                <a:gd name="connsiteX2" fmla="*/ 76308 w 82549"/>
                <a:gd name="connsiteY2" fmla="*/ 41377 h 82549"/>
                <a:gd name="connsiteX3" fmla="*/ 41383 w 82549"/>
                <a:gd name="connsiteY3" fmla="*/ 76302 h 82549"/>
                <a:gd name="connsiteX4" fmla="*/ 6458 w 82549"/>
                <a:gd name="connsiteY4" fmla="*/ 41377 h 82549"/>
                <a:gd name="connsiteX5" fmla="*/ 41383 w 82549"/>
                <a:gd name="connsiteY5" fmla="*/ 6452 h 82549"/>
                <a:gd name="connsiteX6" fmla="*/ 41383 w 82549"/>
                <a:gd name="connsiteY6" fmla="*/ 102 h 82549"/>
                <a:gd name="connsiteX7" fmla="*/ 108 w 82549"/>
                <a:gd name="connsiteY7" fmla="*/ 41377 h 82549"/>
                <a:gd name="connsiteX8" fmla="*/ 41383 w 82549"/>
                <a:gd name="connsiteY8" fmla="*/ 82652 h 82549"/>
                <a:gd name="connsiteX9" fmla="*/ 82658 w 82549"/>
                <a:gd name="connsiteY9" fmla="*/ 41377 h 82549"/>
                <a:gd name="connsiteX10" fmla="*/ 82658 w 82549"/>
                <a:gd name="connsiteY10" fmla="*/ 41377 h 82549"/>
                <a:gd name="connsiteX11" fmla="*/ 41383 w 82549"/>
                <a:gd name="connsiteY11" fmla="*/ 102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83" y="6452"/>
                  </a:moveTo>
                  <a:cubicBezTo>
                    <a:pt x="60671" y="6452"/>
                    <a:pt x="76308" y="22089"/>
                    <a:pt x="76308" y="41377"/>
                  </a:cubicBezTo>
                  <a:lnTo>
                    <a:pt x="76308" y="41377"/>
                  </a:lnTo>
                  <a:cubicBezTo>
                    <a:pt x="76308" y="60665"/>
                    <a:pt x="60671" y="76302"/>
                    <a:pt x="41383" y="76302"/>
                  </a:cubicBezTo>
                  <a:cubicBezTo>
                    <a:pt x="22095" y="76302"/>
                    <a:pt x="6458" y="60665"/>
                    <a:pt x="6458" y="41377"/>
                  </a:cubicBezTo>
                  <a:cubicBezTo>
                    <a:pt x="6458" y="22089"/>
                    <a:pt x="22095" y="6452"/>
                    <a:pt x="41383" y="6452"/>
                  </a:cubicBezTo>
                  <a:close/>
                  <a:moveTo>
                    <a:pt x="41383" y="102"/>
                  </a:moveTo>
                  <a:cubicBezTo>
                    <a:pt x="18588" y="102"/>
                    <a:pt x="108" y="18582"/>
                    <a:pt x="108" y="41377"/>
                  </a:cubicBezTo>
                  <a:cubicBezTo>
                    <a:pt x="108" y="64172"/>
                    <a:pt x="18588" y="82652"/>
                    <a:pt x="41383" y="82652"/>
                  </a:cubicBezTo>
                  <a:cubicBezTo>
                    <a:pt x="64178" y="82652"/>
                    <a:pt x="82658" y="64172"/>
                    <a:pt x="82658" y="41377"/>
                  </a:cubicBezTo>
                  <a:lnTo>
                    <a:pt x="82658" y="41377"/>
                  </a:lnTo>
                  <a:cubicBezTo>
                    <a:pt x="82658" y="18582"/>
                    <a:pt x="64178" y="102"/>
                    <a:pt x="41383" y="102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471BFB35-31B4-4655-A5E1-570FA661B022}"/>
                </a:ext>
              </a:extLst>
            </p:cNvPr>
            <p:cNvSpPr/>
            <p:nvPr/>
          </p:nvSpPr>
          <p:spPr>
            <a:xfrm>
              <a:off x="2016270" y="5428353"/>
              <a:ext cx="76200" cy="76200"/>
            </a:xfrm>
            <a:custGeom>
              <a:avLst/>
              <a:gdLst>
                <a:gd name="connsiteX0" fmla="*/ 76319 w 76200"/>
                <a:gd name="connsiteY0" fmla="*/ 38188 h 76200"/>
                <a:gd name="connsiteX1" fmla="*/ 38219 w 76200"/>
                <a:gd name="connsiteY1" fmla="*/ 76288 h 76200"/>
                <a:gd name="connsiteX2" fmla="*/ 119 w 76200"/>
                <a:gd name="connsiteY2" fmla="*/ 38188 h 76200"/>
                <a:gd name="connsiteX3" fmla="*/ 38219 w 76200"/>
                <a:gd name="connsiteY3" fmla="*/ 88 h 76200"/>
                <a:gd name="connsiteX4" fmla="*/ 76319 w 76200"/>
                <a:gd name="connsiteY4" fmla="*/ 3818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9" y="38188"/>
                  </a:moveTo>
                  <a:cubicBezTo>
                    <a:pt x="76319" y="59230"/>
                    <a:pt x="59261" y="76288"/>
                    <a:pt x="38219" y="76288"/>
                  </a:cubicBezTo>
                  <a:cubicBezTo>
                    <a:pt x="17177" y="76288"/>
                    <a:pt x="119" y="59230"/>
                    <a:pt x="119" y="38188"/>
                  </a:cubicBezTo>
                  <a:cubicBezTo>
                    <a:pt x="119" y="17146"/>
                    <a:pt x="17177" y="88"/>
                    <a:pt x="38219" y="88"/>
                  </a:cubicBezTo>
                  <a:cubicBezTo>
                    <a:pt x="59261" y="88"/>
                    <a:pt x="76319" y="17146"/>
                    <a:pt x="76319" y="3818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2476CF85-71AE-E705-3508-51DA3FF039AE}"/>
                </a:ext>
              </a:extLst>
            </p:cNvPr>
            <p:cNvSpPr/>
            <p:nvPr/>
          </p:nvSpPr>
          <p:spPr>
            <a:xfrm>
              <a:off x="2013095" y="5425178"/>
              <a:ext cx="82549" cy="82549"/>
            </a:xfrm>
            <a:custGeom>
              <a:avLst/>
              <a:gdLst>
                <a:gd name="connsiteX0" fmla="*/ 41394 w 82549"/>
                <a:gd name="connsiteY0" fmla="*/ 6438 h 82549"/>
                <a:gd name="connsiteX1" fmla="*/ 76319 w 82549"/>
                <a:gd name="connsiteY1" fmla="*/ 41363 h 82549"/>
                <a:gd name="connsiteX2" fmla="*/ 76319 w 82549"/>
                <a:gd name="connsiteY2" fmla="*/ 41363 h 82549"/>
                <a:gd name="connsiteX3" fmla="*/ 41394 w 82549"/>
                <a:gd name="connsiteY3" fmla="*/ 76288 h 82549"/>
                <a:gd name="connsiteX4" fmla="*/ 6468 w 82549"/>
                <a:gd name="connsiteY4" fmla="*/ 41363 h 82549"/>
                <a:gd name="connsiteX5" fmla="*/ 41394 w 82549"/>
                <a:gd name="connsiteY5" fmla="*/ 6438 h 82549"/>
                <a:gd name="connsiteX6" fmla="*/ 41394 w 82549"/>
                <a:gd name="connsiteY6" fmla="*/ 88 h 82549"/>
                <a:gd name="connsiteX7" fmla="*/ 119 w 82549"/>
                <a:gd name="connsiteY7" fmla="*/ 41363 h 82549"/>
                <a:gd name="connsiteX8" fmla="*/ 41394 w 82549"/>
                <a:gd name="connsiteY8" fmla="*/ 82638 h 82549"/>
                <a:gd name="connsiteX9" fmla="*/ 82668 w 82549"/>
                <a:gd name="connsiteY9" fmla="*/ 41363 h 82549"/>
                <a:gd name="connsiteX10" fmla="*/ 82668 w 82549"/>
                <a:gd name="connsiteY10" fmla="*/ 41363 h 82549"/>
                <a:gd name="connsiteX11" fmla="*/ 41394 w 82549"/>
                <a:gd name="connsiteY11" fmla="*/ 8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4" y="6438"/>
                  </a:moveTo>
                  <a:cubicBezTo>
                    <a:pt x="60682" y="6438"/>
                    <a:pt x="76319" y="22075"/>
                    <a:pt x="76319" y="41363"/>
                  </a:cubicBezTo>
                  <a:lnTo>
                    <a:pt x="76319" y="41363"/>
                  </a:lnTo>
                  <a:cubicBezTo>
                    <a:pt x="76319" y="60651"/>
                    <a:pt x="60682" y="76288"/>
                    <a:pt x="41394" y="76288"/>
                  </a:cubicBezTo>
                  <a:cubicBezTo>
                    <a:pt x="22106" y="76288"/>
                    <a:pt x="6468" y="60651"/>
                    <a:pt x="6468" y="41363"/>
                  </a:cubicBezTo>
                  <a:cubicBezTo>
                    <a:pt x="6468" y="22075"/>
                    <a:pt x="22106" y="6438"/>
                    <a:pt x="41394" y="6438"/>
                  </a:cubicBezTo>
                  <a:close/>
                  <a:moveTo>
                    <a:pt x="41394" y="88"/>
                  </a:moveTo>
                  <a:cubicBezTo>
                    <a:pt x="18599" y="88"/>
                    <a:pt x="119" y="18568"/>
                    <a:pt x="119" y="41363"/>
                  </a:cubicBezTo>
                  <a:cubicBezTo>
                    <a:pt x="119" y="64158"/>
                    <a:pt x="18599" y="82638"/>
                    <a:pt x="41394" y="82638"/>
                  </a:cubicBezTo>
                  <a:cubicBezTo>
                    <a:pt x="64189" y="82638"/>
                    <a:pt x="82668" y="64158"/>
                    <a:pt x="82668" y="41363"/>
                  </a:cubicBezTo>
                  <a:lnTo>
                    <a:pt x="82668" y="41363"/>
                  </a:lnTo>
                  <a:cubicBezTo>
                    <a:pt x="82668" y="18568"/>
                    <a:pt x="64189" y="88"/>
                    <a:pt x="41394" y="8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C15E1AFA-6205-7B26-D5D5-546C0C28E7A0}"/>
                </a:ext>
              </a:extLst>
            </p:cNvPr>
            <p:cNvSpPr/>
            <p:nvPr/>
          </p:nvSpPr>
          <p:spPr>
            <a:xfrm>
              <a:off x="2118069" y="5322892"/>
              <a:ext cx="76200" cy="76200"/>
            </a:xfrm>
            <a:custGeom>
              <a:avLst/>
              <a:gdLst>
                <a:gd name="connsiteX0" fmla="*/ 76330 w 76200"/>
                <a:gd name="connsiteY0" fmla="*/ 38177 h 76200"/>
                <a:gd name="connsiteX1" fmla="*/ 38230 w 76200"/>
                <a:gd name="connsiteY1" fmla="*/ 76277 h 76200"/>
                <a:gd name="connsiteX2" fmla="*/ 130 w 76200"/>
                <a:gd name="connsiteY2" fmla="*/ 38177 h 76200"/>
                <a:gd name="connsiteX3" fmla="*/ 38230 w 76200"/>
                <a:gd name="connsiteY3" fmla="*/ 77 h 76200"/>
                <a:gd name="connsiteX4" fmla="*/ 76330 w 76200"/>
                <a:gd name="connsiteY4" fmla="*/ 3817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30" y="38177"/>
                  </a:moveTo>
                  <a:cubicBezTo>
                    <a:pt x="76330" y="59219"/>
                    <a:pt x="59272" y="76277"/>
                    <a:pt x="38230" y="76277"/>
                  </a:cubicBezTo>
                  <a:cubicBezTo>
                    <a:pt x="17188" y="76277"/>
                    <a:pt x="130" y="59219"/>
                    <a:pt x="130" y="38177"/>
                  </a:cubicBezTo>
                  <a:cubicBezTo>
                    <a:pt x="130" y="17135"/>
                    <a:pt x="17188" y="77"/>
                    <a:pt x="38230" y="77"/>
                  </a:cubicBezTo>
                  <a:cubicBezTo>
                    <a:pt x="59272" y="77"/>
                    <a:pt x="76330" y="17135"/>
                    <a:pt x="76330" y="38177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7D49C691-23E5-ADD0-3C92-966A7CFB7B6A}"/>
                </a:ext>
              </a:extLst>
            </p:cNvPr>
            <p:cNvSpPr/>
            <p:nvPr/>
          </p:nvSpPr>
          <p:spPr>
            <a:xfrm>
              <a:off x="2114894" y="5319717"/>
              <a:ext cx="82549" cy="82549"/>
            </a:xfrm>
            <a:custGeom>
              <a:avLst/>
              <a:gdLst>
                <a:gd name="connsiteX0" fmla="*/ 41404 w 82549"/>
                <a:gd name="connsiteY0" fmla="*/ 6427 h 82549"/>
                <a:gd name="connsiteX1" fmla="*/ 76330 w 82549"/>
                <a:gd name="connsiteY1" fmla="*/ 41352 h 82549"/>
                <a:gd name="connsiteX2" fmla="*/ 76330 w 82549"/>
                <a:gd name="connsiteY2" fmla="*/ 41352 h 82549"/>
                <a:gd name="connsiteX3" fmla="*/ 41404 w 82549"/>
                <a:gd name="connsiteY3" fmla="*/ 76277 h 82549"/>
                <a:gd name="connsiteX4" fmla="*/ 6479 w 82549"/>
                <a:gd name="connsiteY4" fmla="*/ 41352 h 82549"/>
                <a:gd name="connsiteX5" fmla="*/ 41404 w 82549"/>
                <a:gd name="connsiteY5" fmla="*/ 6427 h 82549"/>
                <a:gd name="connsiteX6" fmla="*/ 41404 w 82549"/>
                <a:gd name="connsiteY6" fmla="*/ 77 h 82549"/>
                <a:gd name="connsiteX7" fmla="*/ 130 w 82549"/>
                <a:gd name="connsiteY7" fmla="*/ 41352 h 82549"/>
                <a:gd name="connsiteX8" fmla="*/ 41404 w 82549"/>
                <a:gd name="connsiteY8" fmla="*/ 82627 h 82549"/>
                <a:gd name="connsiteX9" fmla="*/ 82679 w 82549"/>
                <a:gd name="connsiteY9" fmla="*/ 41352 h 82549"/>
                <a:gd name="connsiteX10" fmla="*/ 82679 w 82549"/>
                <a:gd name="connsiteY10" fmla="*/ 41352 h 82549"/>
                <a:gd name="connsiteX11" fmla="*/ 41404 w 82549"/>
                <a:gd name="connsiteY11" fmla="*/ 7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04" y="6427"/>
                  </a:moveTo>
                  <a:cubicBezTo>
                    <a:pt x="60693" y="6427"/>
                    <a:pt x="76330" y="22064"/>
                    <a:pt x="76330" y="41352"/>
                  </a:cubicBezTo>
                  <a:lnTo>
                    <a:pt x="76330" y="41352"/>
                  </a:lnTo>
                  <a:cubicBezTo>
                    <a:pt x="76330" y="60640"/>
                    <a:pt x="60693" y="76277"/>
                    <a:pt x="41404" y="76277"/>
                  </a:cubicBezTo>
                  <a:cubicBezTo>
                    <a:pt x="22116" y="76277"/>
                    <a:pt x="6479" y="60640"/>
                    <a:pt x="6479" y="41352"/>
                  </a:cubicBezTo>
                  <a:cubicBezTo>
                    <a:pt x="6479" y="22064"/>
                    <a:pt x="22116" y="6427"/>
                    <a:pt x="41404" y="6427"/>
                  </a:cubicBezTo>
                  <a:close/>
                  <a:moveTo>
                    <a:pt x="41404" y="77"/>
                  </a:moveTo>
                  <a:cubicBezTo>
                    <a:pt x="18609" y="77"/>
                    <a:pt x="130" y="18557"/>
                    <a:pt x="130" y="41352"/>
                  </a:cubicBezTo>
                  <a:cubicBezTo>
                    <a:pt x="130" y="64147"/>
                    <a:pt x="18609" y="82627"/>
                    <a:pt x="41404" y="82627"/>
                  </a:cubicBezTo>
                  <a:cubicBezTo>
                    <a:pt x="64200" y="82627"/>
                    <a:pt x="82679" y="64147"/>
                    <a:pt x="82679" y="41352"/>
                  </a:cubicBezTo>
                  <a:lnTo>
                    <a:pt x="82679" y="41352"/>
                  </a:lnTo>
                  <a:cubicBezTo>
                    <a:pt x="82679" y="18557"/>
                    <a:pt x="64200" y="77"/>
                    <a:pt x="41404" y="77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2A76F16C-9D08-8E85-1EA4-D279314E7018}"/>
                </a:ext>
              </a:extLst>
            </p:cNvPr>
            <p:cNvSpPr/>
            <p:nvPr/>
          </p:nvSpPr>
          <p:spPr>
            <a:xfrm>
              <a:off x="2219867" y="5297904"/>
              <a:ext cx="76200" cy="76200"/>
            </a:xfrm>
            <a:custGeom>
              <a:avLst/>
              <a:gdLst>
                <a:gd name="connsiteX0" fmla="*/ 76341 w 76200"/>
                <a:gd name="connsiteY0" fmla="*/ 38175 h 76200"/>
                <a:gd name="connsiteX1" fmla="*/ 38241 w 76200"/>
                <a:gd name="connsiteY1" fmla="*/ 76275 h 76200"/>
                <a:gd name="connsiteX2" fmla="*/ 141 w 76200"/>
                <a:gd name="connsiteY2" fmla="*/ 38175 h 76200"/>
                <a:gd name="connsiteX3" fmla="*/ 38241 w 76200"/>
                <a:gd name="connsiteY3" fmla="*/ 75 h 76200"/>
                <a:gd name="connsiteX4" fmla="*/ 76341 w 76200"/>
                <a:gd name="connsiteY4" fmla="*/ 3817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41" y="38175"/>
                  </a:moveTo>
                  <a:cubicBezTo>
                    <a:pt x="76341" y="59217"/>
                    <a:pt x="59283" y="76275"/>
                    <a:pt x="38241" y="76275"/>
                  </a:cubicBezTo>
                  <a:cubicBezTo>
                    <a:pt x="17198" y="76275"/>
                    <a:pt x="141" y="59217"/>
                    <a:pt x="141" y="38175"/>
                  </a:cubicBezTo>
                  <a:cubicBezTo>
                    <a:pt x="141" y="17133"/>
                    <a:pt x="17198" y="75"/>
                    <a:pt x="38241" y="75"/>
                  </a:cubicBezTo>
                  <a:cubicBezTo>
                    <a:pt x="59283" y="75"/>
                    <a:pt x="76341" y="17133"/>
                    <a:pt x="76341" y="3817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8B679E67-6C68-B780-7E16-8286E716646C}"/>
                </a:ext>
              </a:extLst>
            </p:cNvPr>
            <p:cNvSpPr/>
            <p:nvPr/>
          </p:nvSpPr>
          <p:spPr>
            <a:xfrm>
              <a:off x="2216692" y="5294730"/>
              <a:ext cx="82549" cy="82549"/>
            </a:xfrm>
            <a:custGeom>
              <a:avLst/>
              <a:gdLst>
                <a:gd name="connsiteX0" fmla="*/ 41415 w 82549"/>
                <a:gd name="connsiteY0" fmla="*/ 6424 h 82549"/>
                <a:gd name="connsiteX1" fmla="*/ 76341 w 82549"/>
                <a:gd name="connsiteY1" fmla="*/ 41349 h 82549"/>
                <a:gd name="connsiteX2" fmla="*/ 76341 w 82549"/>
                <a:gd name="connsiteY2" fmla="*/ 41349 h 82549"/>
                <a:gd name="connsiteX3" fmla="*/ 41415 w 82549"/>
                <a:gd name="connsiteY3" fmla="*/ 76275 h 82549"/>
                <a:gd name="connsiteX4" fmla="*/ 6490 w 82549"/>
                <a:gd name="connsiteY4" fmla="*/ 41349 h 82549"/>
                <a:gd name="connsiteX5" fmla="*/ 41415 w 82549"/>
                <a:gd name="connsiteY5" fmla="*/ 6424 h 82549"/>
                <a:gd name="connsiteX6" fmla="*/ 41415 w 82549"/>
                <a:gd name="connsiteY6" fmla="*/ 75 h 82549"/>
                <a:gd name="connsiteX7" fmla="*/ 141 w 82549"/>
                <a:gd name="connsiteY7" fmla="*/ 41349 h 82549"/>
                <a:gd name="connsiteX8" fmla="*/ 41415 w 82549"/>
                <a:gd name="connsiteY8" fmla="*/ 82624 h 82549"/>
                <a:gd name="connsiteX9" fmla="*/ 82690 w 82549"/>
                <a:gd name="connsiteY9" fmla="*/ 41349 h 82549"/>
                <a:gd name="connsiteX10" fmla="*/ 82690 w 82549"/>
                <a:gd name="connsiteY10" fmla="*/ 41349 h 82549"/>
                <a:gd name="connsiteX11" fmla="*/ 41415 w 82549"/>
                <a:gd name="connsiteY11" fmla="*/ 7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5" y="6424"/>
                  </a:moveTo>
                  <a:cubicBezTo>
                    <a:pt x="60703" y="6424"/>
                    <a:pt x="76341" y="22061"/>
                    <a:pt x="76341" y="41349"/>
                  </a:cubicBezTo>
                  <a:lnTo>
                    <a:pt x="76341" y="41349"/>
                  </a:lnTo>
                  <a:cubicBezTo>
                    <a:pt x="76341" y="60637"/>
                    <a:pt x="60703" y="76275"/>
                    <a:pt x="41415" y="76275"/>
                  </a:cubicBezTo>
                  <a:cubicBezTo>
                    <a:pt x="22127" y="76275"/>
                    <a:pt x="6490" y="60637"/>
                    <a:pt x="6490" y="41349"/>
                  </a:cubicBezTo>
                  <a:cubicBezTo>
                    <a:pt x="6490" y="22061"/>
                    <a:pt x="22127" y="6424"/>
                    <a:pt x="41415" y="6424"/>
                  </a:cubicBezTo>
                  <a:close/>
                  <a:moveTo>
                    <a:pt x="41415" y="75"/>
                  </a:moveTo>
                  <a:cubicBezTo>
                    <a:pt x="18620" y="75"/>
                    <a:pt x="141" y="18554"/>
                    <a:pt x="141" y="41349"/>
                  </a:cubicBezTo>
                  <a:cubicBezTo>
                    <a:pt x="141" y="64144"/>
                    <a:pt x="18620" y="82624"/>
                    <a:pt x="41415" y="82624"/>
                  </a:cubicBezTo>
                  <a:cubicBezTo>
                    <a:pt x="64210" y="82624"/>
                    <a:pt x="82690" y="64144"/>
                    <a:pt x="82690" y="41349"/>
                  </a:cubicBezTo>
                  <a:lnTo>
                    <a:pt x="82690" y="41349"/>
                  </a:lnTo>
                  <a:cubicBezTo>
                    <a:pt x="82690" y="18554"/>
                    <a:pt x="64210" y="75"/>
                    <a:pt x="41415" y="75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C687B7C5-9892-B35A-2E4B-CF9474043EF5}"/>
                </a:ext>
              </a:extLst>
            </p:cNvPr>
            <p:cNvSpPr/>
            <p:nvPr/>
          </p:nvSpPr>
          <p:spPr>
            <a:xfrm>
              <a:off x="2321665" y="5294377"/>
              <a:ext cx="76200" cy="76200"/>
            </a:xfrm>
            <a:custGeom>
              <a:avLst/>
              <a:gdLst>
                <a:gd name="connsiteX0" fmla="*/ 76351 w 76200"/>
                <a:gd name="connsiteY0" fmla="*/ 38174 h 76200"/>
                <a:gd name="connsiteX1" fmla="*/ 38251 w 76200"/>
                <a:gd name="connsiteY1" fmla="*/ 76274 h 76200"/>
                <a:gd name="connsiteX2" fmla="*/ 151 w 76200"/>
                <a:gd name="connsiteY2" fmla="*/ 38174 h 76200"/>
                <a:gd name="connsiteX3" fmla="*/ 38251 w 76200"/>
                <a:gd name="connsiteY3" fmla="*/ 74 h 76200"/>
                <a:gd name="connsiteX4" fmla="*/ 76351 w 76200"/>
                <a:gd name="connsiteY4" fmla="*/ 381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51" y="38174"/>
                  </a:moveTo>
                  <a:cubicBezTo>
                    <a:pt x="76351" y="59216"/>
                    <a:pt x="59293" y="76274"/>
                    <a:pt x="38251" y="76274"/>
                  </a:cubicBezTo>
                  <a:cubicBezTo>
                    <a:pt x="17209" y="76274"/>
                    <a:pt x="151" y="59216"/>
                    <a:pt x="151" y="38174"/>
                  </a:cubicBezTo>
                  <a:cubicBezTo>
                    <a:pt x="151" y="17132"/>
                    <a:pt x="17209" y="74"/>
                    <a:pt x="38251" y="74"/>
                  </a:cubicBezTo>
                  <a:cubicBezTo>
                    <a:pt x="59293" y="74"/>
                    <a:pt x="76351" y="17132"/>
                    <a:pt x="76351" y="3817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FEB864C2-F18E-8631-C49D-A2C09AA472B3}"/>
                </a:ext>
              </a:extLst>
            </p:cNvPr>
            <p:cNvSpPr/>
            <p:nvPr/>
          </p:nvSpPr>
          <p:spPr>
            <a:xfrm>
              <a:off x="2318491" y="5291202"/>
              <a:ext cx="82549" cy="82549"/>
            </a:xfrm>
            <a:custGeom>
              <a:avLst/>
              <a:gdLst>
                <a:gd name="connsiteX0" fmla="*/ 41426 w 82549"/>
                <a:gd name="connsiteY0" fmla="*/ 6424 h 82549"/>
                <a:gd name="connsiteX1" fmla="*/ 76351 w 82549"/>
                <a:gd name="connsiteY1" fmla="*/ 41349 h 82549"/>
                <a:gd name="connsiteX2" fmla="*/ 76351 w 82549"/>
                <a:gd name="connsiteY2" fmla="*/ 41349 h 82549"/>
                <a:gd name="connsiteX3" fmla="*/ 41426 w 82549"/>
                <a:gd name="connsiteY3" fmla="*/ 76274 h 82549"/>
                <a:gd name="connsiteX4" fmla="*/ 6501 w 82549"/>
                <a:gd name="connsiteY4" fmla="*/ 41349 h 82549"/>
                <a:gd name="connsiteX5" fmla="*/ 41426 w 82549"/>
                <a:gd name="connsiteY5" fmla="*/ 6424 h 82549"/>
                <a:gd name="connsiteX6" fmla="*/ 41426 w 82549"/>
                <a:gd name="connsiteY6" fmla="*/ 74 h 82549"/>
                <a:gd name="connsiteX7" fmla="*/ 151 w 82549"/>
                <a:gd name="connsiteY7" fmla="*/ 41349 h 82549"/>
                <a:gd name="connsiteX8" fmla="*/ 41426 w 82549"/>
                <a:gd name="connsiteY8" fmla="*/ 82624 h 82549"/>
                <a:gd name="connsiteX9" fmla="*/ 82701 w 82549"/>
                <a:gd name="connsiteY9" fmla="*/ 41349 h 82549"/>
                <a:gd name="connsiteX10" fmla="*/ 82701 w 82549"/>
                <a:gd name="connsiteY10" fmla="*/ 41349 h 82549"/>
                <a:gd name="connsiteX11" fmla="*/ 41426 w 82549"/>
                <a:gd name="connsiteY11" fmla="*/ 7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26" y="6424"/>
                  </a:moveTo>
                  <a:cubicBezTo>
                    <a:pt x="60714" y="6424"/>
                    <a:pt x="76351" y="22061"/>
                    <a:pt x="76351" y="41349"/>
                  </a:cubicBezTo>
                  <a:lnTo>
                    <a:pt x="76351" y="41349"/>
                  </a:lnTo>
                  <a:cubicBezTo>
                    <a:pt x="76351" y="60637"/>
                    <a:pt x="60714" y="76274"/>
                    <a:pt x="41426" y="76274"/>
                  </a:cubicBezTo>
                  <a:cubicBezTo>
                    <a:pt x="22138" y="76274"/>
                    <a:pt x="6501" y="60637"/>
                    <a:pt x="6501" y="41349"/>
                  </a:cubicBezTo>
                  <a:cubicBezTo>
                    <a:pt x="6501" y="22061"/>
                    <a:pt x="22138" y="6424"/>
                    <a:pt x="41426" y="6424"/>
                  </a:cubicBezTo>
                  <a:close/>
                  <a:moveTo>
                    <a:pt x="41426" y="74"/>
                  </a:moveTo>
                  <a:cubicBezTo>
                    <a:pt x="18631" y="74"/>
                    <a:pt x="151" y="18554"/>
                    <a:pt x="151" y="41349"/>
                  </a:cubicBezTo>
                  <a:cubicBezTo>
                    <a:pt x="151" y="64144"/>
                    <a:pt x="18631" y="82624"/>
                    <a:pt x="41426" y="82624"/>
                  </a:cubicBezTo>
                  <a:cubicBezTo>
                    <a:pt x="64221" y="82624"/>
                    <a:pt x="82701" y="64144"/>
                    <a:pt x="82701" y="41349"/>
                  </a:cubicBezTo>
                  <a:lnTo>
                    <a:pt x="82701" y="41349"/>
                  </a:lnTo>
                  <a:cubicBezTo>
                    <a:pt x="82701" y="18554"/>
                    <a:pt x="64221" y="74"/>
                    <a:pt x="41426" y="74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54FAA7AE-7C17-6569-B80A-8BBFB56E8F38}"/>
                </a:ext>
              </a:extLst>
            </p:cNvPr>
            <p:cNvSpPr/>
            <p:nvPr/>
          </p:nvSpPr>
          <p:spPr>
            <a:xfrm>
              <a:off x="2423464" y="5300828"/>
              <a:ext cx="76200" cy="76200"/>
            </a:xfrm>
            <a:custGeom>
              <a:avLst/>
              <a:gdLst>
                <a:gd name="connsiteX0" fmla="*/ 76362 w 76200"/>
                <a:gd name="connsiteY0" fmla="*/ 38175 h 76200"/>
                <a:gd name="connsiteX1" fmla="*/ 38262 w 76200"/>
                <a:gd name="connsiteY1" fmla="*/ 76275 h 76200"/>
                <a:gd name="connsiteX2" fmla="*/ 162 w 76200"/>
                <a:gd name="connsiteY2" fmla="*/ 38175 h 76200"/>
                <a:gd name="connsiteX3" fmla="*/ 38262 w 76200"/>
                <a:gd name="connsiteY3" fmla="*/ 75 h 76200"/>
                <a:gd name="connsiteX4" fmla="*/ 76362 w 76200"/>
                <a:gd name="connsiteY4" fmla="*/ 3817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175"/>
                  </a:moveTo>
                  <a:cubicBezTo>
                    <a:pt x="76362" y="59217"/>
                    <a:pt x="59304" y="76275"/>
                    <a:pt x="38262" y="76275"/>
                  </a:cubicBezTo>
                  <a:cubicBezTo>
                    <a:pt x="17220" y="76275"/>
                    <a:pt x="162" y="59217"/>
                    <a:pt x="162" y="38175"/>
                  </a:cubicBezTo>
                  <a:cubicBezTo>
                    <a:pt x="162" y="17133"/>
                    <a:pt x="17220" y="75"/>
                    <a:pt x="38262" y="75"/>
                  </a:cubicBezTo>
                  <a:cubicBezTo>
                    <a:pt x="59304" y="75"/>
                    <a:pt x="76362" y="17133"/>
                    <a:pt x="76362" y="3817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CB624C7F-C524-F395-A6C0-E2A5D628024F}"/>
                </a:ext>
              </a:extLst>
            </p:cNvPr>
            <p:cNvSpPr/>
            <p:nvPr/>
          </p:nvSpPr>
          <p:spPr>
            <a:xfrm>
              <a:off x="2420289" y="5297654"/>
              <a:ext cx="82549" cy="82549"/>
            </a:xfrm>
            <a:custGeom>
              <a:avLst/>
              <a:gdLst>
                <a:gd name="connsiteX0" fmla="*/ 41437 w 82549"/>
                <a:gd name="connsiteY0" fmla="*/ 6424 h 82549"/>
                <a:gd name="connsiteX1" fmla="*/ 76362 w 82549"/>
                <a:gd name="connsiteY1" fmla="*/ 41350 h 82549"/>
                <a:gd name="connsiteX2" fmla="*/ 76362 w 82549"/>
                <a:gd name="connsiteY2" fmla="*/ 41350 h 82549"/>
                <a:gd name="connsiteX3" fmla="*/ 41437 w 82549"/>
                <a:gd name="connsiteY3" fmla="*/ 76275 h 82549"/>
                <a:gd name="connsiteX4" fmla="*/ 6511 w 82549"/>
                <a:gd name="connsiteY4" fmla="*/ 41350 h 82549"/>
                <a:gd name="connsiteX5" fmla="*/ 41437 w 82549"/>
                <a:gd name="connsiteY5" fmla="*/ 6424 h 82549"/>
                <a:gd name="connsiteX6" fmla="*/ 41437 w 82549"/>
                <a:gd name="connsiteY6" fmla="*/ 75 h 82549"/>
                <a:gd name="connsiteX7" fmla="*/ 162 w 82549"/>
                <a:gd name="connsiteY7" fmla="*/ 41350 h 82549"/>
                <a:gd name="connsiteX8" fmla="*/ 41437 w 82549"/>
                <a:gd name="connsiteY8" fmla="*/ 82624 h 82549"/>
                <a:gd name="connsiteX9" fmla="*/ 82711 w 82549"/>
                <a:gd name="connsiteY9" fmla="*/ 41350 h 82549"/>
                <a:gd name="connsiteX10" fmla="*/ 82711 w 82549"/>
                <a:gd name="connsiteY10" fmla="*/ 41350 h 82549"/>
                <a:gd name="connsiteX11" fmla="*/ 41437 w 82549"/>
                <a:gd name="connsiteY11" fmla="*/ 7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24"/>
                  </a:moveTo>
                  <a:cubicBezTo>
                    <a:pt x="60725" y="6424"/>
                    <a:pt x="76362" y="22061"/>
                    <a:pt x="76362" y="41350"/>
                  </a:cubicBezTo>
                  <a:lnTo>
                    <a:pt x="76362" y="41350"/>
                  </a:lnTo>
                  <a:cubicBezTo>
                    <a:pt x="76362" y="60638"/>
                    <a:pt x="60725" y="76275"/>
                    <a:pt x="41437" y="76275"/>
                  </a:cubicBezTo>
                  <a:cubicBezTo>
                    <a:pt x="22148" y="76275"/>
                    <a:pt x="6511" y="60638"/>
                    <a:pt x="6511" y="41350"/>
                  </a:cubicBezTo>
                  <a:cubicBezTo>
                    <a:pt x="6511" y="22061"/>
                    <a:pt x="22148" y="6424"/>
                    <a:pt x="41437" y="6424"/>
                  </a:cubicBezTo>
                  <a:close/>
                  <a:moveTo>
                    <a:pt x="41437" y="75"/>
                  </a:moveTo>
                  <a:cubicBezTo>
                    <a:pt x="18641" y="75"/>
                    <a:pt x="162" y="18554"/>
                    <a:pt x="162" y="41350"/>
                  </a:cubicBezTo>
                  <a:cubicBezTo>
                    <a:pt x="162" y="64145"/>
                    <a:pt x="18641" y="82624"/>
                    <a:pt x="41437" y="82624"/>
                  </a:cubicBezTo>
                  <a:cubicBezTo>
                    <a:pt x="64232" y="82624"/>
                    <a:pt x="82711" y="64145"/>
                    <a:pt x="82711" y="41350"/>
                  </a:cubicBezTo>
                  <a:lnTo>
                    <a:pt x="82711" y="41350"/>
                  </a:lnTo>
                  <a:cubicBezTo>
                    <a:pt x="82711" y="18554"/>
                    <a:pt x="64232" y="75"/>
                    <a:pt x="41437" y="75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4B3F169E-504A-EC79-0B61-BB352F0B76A0}"/>
                </a:ext>
              </a:extLst>
            </p:cNvPr>
            <p:cNvSpPr/>
            <p:nvPr/>
          </p:nvSpPr>
          <p:spPr>
            <a:xfrm>
              <a:off x="2525262" y="5335120"/>
              <a:ext cx="76200" cy="76200"/>
            </a:xfrm>
            <a:custGeom>
              <a:avLst/>
              <a:gdLst>
                <a:gd name="connsiteX0" fmla="*/ 76373 w 76200"/>
                <a:gd name="connsiteY0" fmla="*/ 38178 h 76200"/>
                <a:gd name="connsiteX1" fmla="*/ 38273 w 76200"/>
                <a:gd name="connsiteY1" fmla="*/ 76278 h 76200"/>
                <a:gd name="connsiteX2" fmla="*/ 173 w 76200"/>
                <a:gd name="connsiteY2" fmla="*/ 38178 h 76200"/>
                <a:gd name="connsiteX3" fmla="*/ 38273 w 76200"/>
                <a:gd name="connsiteY3" fmla="*/ 78 h 76200"/>
                <a:gd name="connsiteX4" fmla="*/ 76373 w 76200"/>
                <a:gd name="connsiteY4" fmla="*/ 3817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73" y="38178"/>
                  </a:moveTo>
                  <a:cubicBezTo>
                    <a:pt x="76373" y="59221"/>
                    <a:pt x="59315" y="76278"/>
                    <a:pt x="38273" y="76278"/>
                  </a:cubicBezTo>
                  <a:cubicBezTo>
                    <a:pt x="17231" y="76278"/>
                    <a:pt x="173" y="59221"/>
                    <a:pt x="173" y="38178"/>
                  </a:cubicBezTo>
                  <a:cubicBezTo>
                    <a:pt x="173" y="17136"/>
                    <a:pt x="17231" y="78"/>
                    <a:pt x="38273" y="78"/>
                  </a:cubicBezTo>
                  <a:cubicBezTo>
                    <a:pt x="59315" y="78"/>
                    <a:pt x="76373" y="17136"/>
                    <a:pt x="76373" y="3817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4F52878B-BC47-65A3-0334-8CCD14B4260E}"/>
                </a:ext>
              </a:extLst>
            </p:cNvPr>
            <p:cNvSpPr/>
            <p:nvPr/>
          </p:nvSpPr>
          <p:spPr>
            <a:xfrm>
              <a:off x="2522088" y="5331946"/>
              <a:ext cx="82549" cy="82549"/>
            </a:xfrm>
            <a:custGeom>
              <a:avLst/>
              <a:gdLst>
                <a:gd name="connsiteX0" fmla="*/ 41447 w 82549"/>
                <a:gd name="connsiteY0" fmla="*/ 6428 h 82549"/>
                <a:gd name="connsiteX1" fmla="*/ 76373 w 82549"/>
                <a:gd name="connsiteY1" fmla="*/ 41353 h 82549"/>
                <a:gd name="connsiteX2" fmla="*/ 76373 w 82549"/>
                <a:gd name="connsiteY2" fmla="*/ 41353 h 82549"/>
                <a:gd name="connsiteX3" fmla="*/ 41447 w 82549"/>
                <a:gd name="connsiteY3" fmla="*/ 76278 h 82549"/>
                <a:gd name="connsiteX4" fmla="*/ 6522 w 82549"/>
                <a:gd name="connsiteY4" fmla="*/ 41353 h 82549"/>
                <a:gd name="connsiteX5" fmla="*/ 41447 w 82549"/>
                <a:gd name="connsiteY5" fmla="*/ 6428 h 82549"/>
                <a:gd name="connsiteX6" fmla="*/ 41447 w 82549"/>
                <a:gd name="connsiteY6" fmla="*/ 78 h 82549"/>
                <a:gd name="connsiteX7" fmla="*/ 173 w 82549"/>
                <a:gd name="connsiteY7" fmla="*/ 41353 h 82549"/>
                <a:gd name="connsiteX8" fmla="*/ 41447 w 82549"/>
                <a:gd name="connsiteY8" fmla="*/ 82628 h 82549"/>
                <a:gd name="connsiteX9" fmla="*/ 82722 w 82549"/>
                <a:gd name="connsiteY9" fmla="*/ 41353 h 82549"/>
                <a:gd name="connsiteX10" fmla="*/ 82722 w 82549"/>
                <a:gd name="connsiteY10" fmla="*/ 41353 h 82549"/>
                <a:gd name="connsiteX11" fmla="*/ 41447 w 82549"/>
                <a:gd name="connsiteY11" fmla="*/ 7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47" y="6428"/>
                  </a:moveTo>
                  <a:cubicBezTo>
                    <a:pt x="60735" y="6428"/>
                    <a:pt x="76373" y="22065"/>
                    <a:pt x="76373" y="41353"/>
                  </a:cubicBezTo>
                  <a:lnTo>
                    <a:pt x="76373" y="41353"/>
                  </a:lnTo>
                  <a:cubicBezTo>
                    <a:pt x="76373" y="60641"/>
                    <a:pt x="60735" y="76278"/>
                    <a:pt x="41447" y="76278"/>
                  </a:cubicBezTo>
                  <a:cubicBezTo>
                    <a:pt x="22159" y="76278"/>
                    <a:pt x="6522" y="60641"/>
                    <a:pt x="6522" y="41353"/>
                  </a:cubicBezTo>
                  <a:cubicBezTo>
                    <a:pt x="6522" y="22065"/>
                    <a:pt x="22159" y="6428"/>
                    <a:pt x="41447" y="6428"/>
                  </a:cubicBezTo>
                  <a:close/>
                  <a:moveTo>
                    <a:pt x="41447" y="78"/>
                  </a:moveTo>
                  <a:cubicBezTo>
                    <a:pt x="18652" y="78"/>
                    <a:pt x="173" y="18558"/>
                    <a:pt x="173" y="41353"/>
                  </a:cubicBezTo>
                  <a:cubicBezTo>
                    <a:pt x="173" y="64148"/>
                    <a:pt x="18652" y="82628"/>
                    <a:pt x="41447" y="82628"/>
                  </a:cubicBezTo>
                  <a:cubicBezTo>
                    <a:pt x="64242" y="82628"/>
                    <a:pt x="82722" y="64148"/>
                    <a:pt x="82722" y="41353"/>
                  </a:cubicBezTo>
                  <a:lnTo>
                    <a:pt x="82722" y="41353"/>
                  </a:lnTo>
                  <a:cubicBezTo>
                    <a:pt x="82722" y="18558"/>
                    <a:pt x="64242" y="78"/>
                    <a:pt x="41447" y="7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8DB683DA-A3F1-3D76-E964-2F0BAEFDB169}"/>
                </a:ext>
              </a:extLst>
            </p:cNvPr>
            <p:cNvSpPr/>
            <p:nvPr/>
          </p:nvSpPr>
          <p:spPr>
            <a:xfrm>
              <a:off x="2627061" y="5415365"/>
              <a:ext cx="76200" cy="76200"/>
            </a:xfrm>
            <a:custGeom>
              <a:avLst/>
              <a:gdLst>
                <a:gd name="connsiteX0" fmla="*/ 76383 w 76200"/>
                <a:gd name="connsiteY0" fmla="*/ 38187 h 76200"/>
                <a:gd name="connsiteX1" fmla="*/ 38283 w 76200"/>
                <a:gd name="connsiteY1" fmla="*/ 76287 h 76200"/>
                <a:gd name="connsiteX2" fmla="*/ 183 w 76200"/>
                <a:gd name="connsiteY2" fmla="*/ 38187 h 76200"/>
                <a:gd name="connsiteX3" fmla="*/ 38283 w 76200"/>
                <a:gd name="connsiteY3" fmla="*/ 87 h 76200"/>
                <a:gd name="connsiteX4" fmla="*/ 76383 w 76200"/>
                <a:gd name="connsiteY4" fmla="*/ 3818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187"/>
                  </a:moveTo>
                  <a:cubicBezTo>
                    <a:pt x="76383" y="59229"/>
                    <a:pt x="59325" y="76287"/>
                    <a:pt x="38283" y="76287"/>
                  </a:cubicBezTo>
                  <a:cubicBezTo>
                    <a:pt x="17241" y="76287"/>
                    <a:pt x="183" y="59229"/>
                    <a:pt x="183" y="38187"/>
                  </a:cubicBezTo>
                  <a:cubicBezTo>
                    <a:pt x="183" y="17145"/>
                    <a:pt x="17241" y="87"/>
                    <a:pt x="38283" y="87"/>
                  </a:cubicBezTo>
                  <a:cubicBezTo>
                    <a:pt x="59325" y="87"/>
                    <a:pt x="76383" y="17145"/>
                    <a:pt x="76383" y="38187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F9FE1A16-816D-E30C-1C94-95DCF9AE85BE}"/>
                </a:ext>
              </a:extLst>
            </p:cNvPr>
            <p:cNvSpPr/>
            <p:nvPr/>
          </p:nvSpPr>
          <p:spPr>
            <a:xfrm>
              <a:off x="2623886" y="5412190"/>
              <a:ext cx="82549" cy="82549"/>
            </a:xfrm>
            <a:custGeom>
              <a:avLst/>
              <a:gdLst>
                <a:gd name="connsiteX0" fmla="*/ 41458 w 82549"/>
                <a:gd name="connsiteY0" fmla="*/ 6436 h 82549"/>
                <a:gd name="connsiteX1" fmla="*/ 76383 w 82549"/>
                <a:gd name="connsiteY1" fmla="*/ 41362 h 82549"/>
                <a:gd name="connsiteX2" fmla="*/ 76383 w 82549"/>
                <a:gd name="connsiteY2" fmla="*/ 41362 h 82549"/>
                <a:gd name="connsiteX3" fmla="*/ 41458 w 82549"/>
                <a:gd name="connsiteY3" fmla="*/ 76287 h 82549"/>
                <a:gd name="connsiteX4" fmla="*/ 6533 w 82549"/>
                <a:gd name="connsiteY4" fmla="*/ 41362 h 82549"/>
                <a:gd name="connsiteX5" fmla="*/ 41458 w 82549"/>
                <a:gd name="connsiteY5" fmla="*/ 6436 h 82549"/>
                <a:gd name="connsiteX6" fmla="*/ 41458 w 82549"/>
                <a:gd name="connsiteY6" fmla="*/ 87 h 82549"/>
                <a:gd name="connsiteX7" fmla="*/ 183 w 82549"/>
                <a:gd name="connsiteY7" fmla="*/ 41362 h 82549"/>
                <a:gd name="connsiteX8" fmla="*/ 41458 w 82549"/>
                <a:gd name="connsiteY8" fmla="*/ 82636 h 82549"/>
                <a:gd name="connsiteX9" fmla="*/ 82733 w 82549"/>
                <a:gd name="connsiteY9" fmla="*/ 41362 h 82549"/>
                <a:gd name="connsiteX10" fmla="*/ 82733 w 82549"/>
                <a:gd name="connsiteY10" fmla="*/ 41362 h 82549"/>
                <a:gd name="connsiteX11" fmla="*/ 41458 w 82549"/>
                <a:gd name="connsiteY11" fmla="*/ 8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36"/>
                  </a:moveTo>
                  <a:cubicBezTo>
                    <a:pt x="60746" y="6436"/>
                    <a:pt x="76383" y="22073"/>
                    <a:pt x="76383" y="41362"/>
                  </a:cubicBezTo>
                  <a:lnTo>
                    <a:pt x="76383" y="41362"/>
                  </a:lnTo>
                  <a:cubicBezTo>
                    <a:pt x="76383" y="60650"/>
                    <a:pt x="60746" y="76287"/>
                    <a:pt x="41458" y="76287"/>
                  </a:cubicBezTo>
                  <a:cubicBezTo>
                    <a:pt x="22170" y="76287"/>
                    <a:pt x="6533" y="60650"/>
                    <a:pt x="6533" y="41362"/>
                  </a:cubicBezTo>
                  <a:cubicBezTo>
                    <a:pt x="6533" y="22073"/>
                    <a:pt x="22170" y="6436"/>
                    <a:pt x="41458" y="6436"/>
                  </a:cubicBezTo>
                  <a:close/>
                  <a:moveTo>
                    <a:pt x="41458" y="87"/>
                  </a:moveTo>
                  <a:cubicBezTo>
                    <a:pt x="18663" y="87"/>
                    <a:pt x="183" y="18566"/>
                    <a:pt x="183" y="41362"/>
                  </a:cubicBezTo>
                  <a:cubicBezTo>
                    <a:pt x="183" y="64157"/>
                    <a:pt x="18663" y="82636"/>
                    <a:pt x="41458" y="82636"/>
                  </a:cubicBezTo>
                  <a:cubicBezTo>
                    <a:pt x="64253" y="82636"/>
                    <a:pt x="82733" y="64157"/>
                    <a:pt x="82733" y="41362"/>
                  </a:cubicBezTo>
                  <a:lnTo>
                    <a:pt x="82733" y="41362"/>
                  </a:lnTo>
                  <a:cubicBezTo>
                    <a:pt x="82733" y="18566"/>
                    <a:pt x="64253" y="87"/>
                    <a:pt x="41458" y="87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1BCBCA01-08CF-6196-ACA4-7A352F8617F7}"/>
                </a:ext>
              </a:extLst>
            </p:cNvPr>
            <p:cNvSpPr/>
            <p:nvPr/>
          </p:nvSpPr>
          <p:spPr>
            <a:xfrm>
              <a:off x="2728859" y="5444931"/>
              <a:ext cx="76200" cy="76200"/>
            </a:xfrm>
            <a:custGeom>
              <a:avLst/>
              <a:gdLst>
                <a:gd name="connsiteX0" fmla="*/ 76394 w 76200"/>
                <a:gd name="connsiteY0" fmla="*/ 38190 h 76200"/>
                <a:gd name="connsiteX1" fmla="*/ 38294 w 76200"/>
                <a:gd name="connsiteY1" fmla="*/ 76290 h 76200"/>
                <a:gd name="connsiteX2" fmla="*/ 194 w 76200"/>
                <a:gd name="connsiteY2" fmla="*/ 38190 h 76200"/>
                <a:gd name="connsiteX3" fmla="*/ 38294 w 76200"/>
                <a:gd name="connsiteY3" fmla="*/ 90 h 76200"/>
                <a:gd name="connsiteX4" fmla="*/ 76394 w 76200"/>
                <a:gd name="connsiteY4" fmla="*/ 3819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94" y="38190"/>
                  </a:moveTo>
                  <a:cubicBezTo>
                    <a:pt x="76394" y="59232"/>
                    <a:pt x="59336" y="76290"/>
                    <a:pt x="38294" y="76290"/>
                  </a:cubicBezTo>
                  <a:cubicBezTo>
                    <a:pt x="17252" y="76290"/>
                    <a:pt x="194" y="59232"/>
                    <a:pt x="194" y="38190"/>
                  </a:cubicBezTo>
                  <a:cubicBezTo>
                    <a:pt x="194" y="17148"/>
                    <a:pt x="17252" y="90"/>
                    <a:pt x="38294" y="90"/>
                  </a:cubicBezTo>
                  <a:cubicBezTo>
                    <a:pt x="59336" y="90"/>
                    <a:pt x="76394" y="17148"/>
                    <a:pt x="76394" y="38190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09E8714A-868E-2AD8-41E7-C4875FE323B4}"/>
                </a:ext>
              </a:extLst>
            </p:cNvPr>
            <p:cNvSpPr/>
            <p:nvPr/>
          </p:nvSpPr>
          <p:spPr>
            <a:xfrm>
              <a:off x="2725685" y="5441756"/>
              <a:ext cx="82549" cy="82549"/>
            </a:xfrm>
            <a:custGeom>
              <a:avLst/>
              <a:gdLst>
                <a:gd name="connsiteX0" fmla="*/ 41469 w 82549"/>
                <a:gd name="connsiteY0" fmla="*/ 6439 h 82549"/>
                <a:gd name="connsiteX1" fmla="*/ 76394 w 82549"/>
                <a:gd name="connsiteY1" fmla="*/ 41365 h 82549"/>
                <a:gd name="connsiteX2" fmla="*/ 76394 w 82549"/>
                <a:gd name="connsiteY2" fmla="*/ 41365 h 82549"/>
                <a:gd name="connsiteX3" fmla="*/ 41469 w 82549"/>
                <a:gd name="connsiteY3" fmla="*/ 76290 h 82549"/>
                <a:gd name="connsiteX4" fmla="*/ 6543 w 82549"/>
                <a:gd name="connsiteY4" fmla="*/ 41365 h 82549"/>
                <a:gd name="connsiteX5" fmla="*/ 41469 w 82549"/>
                <a:gd name="connsiteY5" fmla="*/ 6439 h 82549"/>
                <a:gd name="connsiteX6" fmla="*/ 41469 w 82549"/>
                <a:gd name="connsiteY6" fmla="*/ 90 h 82549"/>
                <a:gd name="connsiteX7" fmla="*/ 194 w 82549"/>
                <a:gd name="connsiteY7" fmla="*/ 41365 h 82549"/>
                <a:gd name="connsiteX8" fmla="*/ 41469 w 82549"/>
                <a:gd name="connsiteY8" fmla="*/ 82639 h 82549"/>
                <a:gd name="connsiteX9" fmla="*/ 82743 w 82549"/>
                <a:gd name="connsiteY9" fmla="*/ 41365 h 82549"/>
                <a:gd name="connsiteX10" fmla="*/ 82743 w 82549"/>
                <a:gd name="connsiteY10" fmla="*/ 41365 h 82549"/>
                <a:gd name="connsiteX11" fmla="*/ 41469 w 82549"/>
                <a:gd name="connsiteY11" fmla="*/ 9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69" y="6439"/>
                  </a:moveTo>
                  <a:cubicBezTo>
                    <a:pt x="60757" y="6439"/>
                    <a:pt x="76394" y="22077"/>
                    <a:pt x="76394" y="41365"/>
                  </a:cubicBezTo>
                  <a:lnTo>
                    <a:pt x="76394" y="41365"/>
                  </a:lnTo>
                  <a:cubicBezTo>
                    <a:pt x="76394" y="60653"/>
                    <a:pt x="60757" y="76290"/>
                    <a:pt x="41469" y="76290"/>
                  </a:cubicBezTo>
                  <a:cubicBezTo>
                    <a:pt x="22180" y="76290"/>
                    <a:pt x="6543" y="60653"/>
                    <a:pt x="6543" y="41365"/>
                  </a:cubicBezTo>
                  <a:cubicBezTo>
                    <a:pt x="6543" y="22077"/>
                    <a:pt x="22180" y="6439"/>
                    <a:pt x="41469" y="6439"/>
                  </a:cubicBezTo>
                  <a:close/>
                  <a:moveTo>
                    <a:pt x="41469" y="90"/>
                  </a:moveTo>
                  <a:cubicBezTo>
                    <a:pt x="18673" y="90"/>
                    <a:pt x="194" y="18569"/>
                    <a:pt x="194" y="41365"/>
                  </a:cubicBezTo>
                  <a:cubicBezTo>
                    <a:pt x="194" y="64160"/>
                    <a:pt x="18673" y="82639"/>
                    <a:pt x="41469" y="82639"/>
                  </a:cubicBezTo>
                  <a:cubicBezTo>
                    <a:pt x="64264" y="82639"/>
                    <a:pt x="82743" y="64160"/>
                    <a:pt x="82743" y="41365"/>
                  </a:cubicBezTo>
                  <a:lnTo>
                    <a:pt x="82743" y="41365"/>
                  </a:lnTo>
                  <a:cubicBezTo>
                    <a:pt x="82743" y="18569"/>
                    <a:pt x="64264" y="90"/>
                    <a:pt x="41469" y="90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0A101E6F-07F9-36DC-1D8B-DCEE1FE6681B}"/>
                </a:ext>
              </a:extLst>
            </p:cNvPr>
            <p:cNvSpPr/>
            <p:nvPr/>
          </p:nvSpPr>
          <p:spPr>
            <a:xfrm>
              <a:off x="2830658" y="5499908"/>
              <a:ext cx="76200" cy="76200"/>
            </a:xfrm>
            <a:custGeom>
              <a:avLst/>
              <a:gdLst>
                <a:gd name="connsiteX0" fmla="*/ 76405 w 76200"/>
                <a:gd name="connsiteY0" fmla="*/ 38196 h 76200"/>
                <a:gd name="connsiteX1" fmla="*/ 38305 w 76200"/>
                <a:gd name="connsiteY1" fmla="*/ 76296 h 76200"/>
                <a:gd name="connsiteX2" fmla="*/ 205 w 76200"/>
                <a:gd name="connsiteY2" fmla="*/ 38196 h 76200"/>
                <a:gd name="connsiteX3" fmla="*/ 38305 w 76200"/>
                <a:gd name="connsiteY3" fmla="*/ 96 h 76200"/>
                <a:gd name="connsiteX4" fmla="*/ 76405 w 76200"/>
                <a:gd name="connsiteY4" fmla="*/ 3819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5" y="38196"/>
                  </a:moveTo>
                  <a:cubicBezTo>
                    <a:pt x="76405" y="59238"/>
                    <a:pt x="59347" y="76296"/>
                    <a:pt x="38305" y="76296"/>
                  </a:cubicBezTo>
                  <a:cubicBezTo>
                    <a:pt x="17263" y="76296"/>
                    <a:pt x="205" y="59238"/>
                    <a:pt x="205" y="38196"/>
                  </a:cubicBezTo>
                  <a:cubicBezTo>
                    <a:pt x="205" y="17154"/>
                    <a:pt x="17263" y="96"/>
                    <a:pt x="38305" y="96"/>
                  </a:cubicBezTo>
                  <a:cubicBezTo>
                    <a:pt x="59347" y="96"/>
                    <a:pt x="76405" y="17154"/>
                    <a:pt x="76405" y="38196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3B94D6C5-055F-9F73-E996-7B5502E886BA}"/>
                </a:ext>
              </a:extLst>
            </p:cNvPr>
            <p:cNvSpPr/>
            <p:nvPr/>
          </p:nvSpPr>
          <p:spPr>
            <a:xfrm>
              <a:off x="2827483" y="5496733"/>
              <a:ext cx="82549" cy="82549"/>
            </a:xfrm>
            <a:custGeom>
              <a:avLst/>
              <a:gdLst>
                <a:gd name="connsiteX0" fmla="*/ 41479 w 82549"/>
                <a:gd name="connsiteY0" fmla="*/ 6445 h 82549"/>
                <a:gd name="connsiteX1" fmla="*/ 76405 w 82549"/>
                <a:gd name="connsiteY1" fmla="*/ 41370 h 82549"/>
                <a:gd name="connsiteX2" fmla="*/ 76405 w 82549"/>
                <a:gd name="connsiteY2" fmla="*/ 41370 h 82549"/>
                <a:gd name="connsiteX3" fmla="*/ 41479 w 82549"/>
                <a:gd name="connsiteY3" fmla="*/ 76296 h 82549"/>
                <a:gd name="connsiteX4" fmla="*/ 6554 w 82549"/>
                <a:gd name="connsiteY4" fmla="*/ 41370 h 82549"/>
                <a:gd name="connsiteX5" fmla="*/ 41479 w 82549"/>
                <a:gd name="connsiteY5" fmla="*/ 6445 h 82549"/>
                <a:gd name="connsiteX6" fmla="*/ 41479 w 82549"/>
                <a:gd name="connsiteY6" fmla="*/ 96 h 82549"/>
                <a:gd name="connsiteX7" fmla="*/ 205 w 82549"/>
                <a:gd name="connsiteY7" fmla="*/ 41370 h 82549"/>
                <a:gd name="connsiteX8" fmla="*/ 41479 w 82549"/>
                <a:gd name="connsiteY8" fmla="*/ 82645 h 82549"/>
                <a:gd name="connsiteX9" fmla="*/ 82754 w 82549"/>
                <a:gd name="connsiteY9" fmla="*/ 41370 h 82549"/>
                <a:gd name="connsiteX10" fmla="*/ 82754 w 82549"/>
                <a:gd name="connsiteY10" fmla="*/ 41370 h 82549"/>
                <a:gd name="connsiteX11" fmla="*/ 41479 w 82549"/>
                <a:gd name="connsiteY11" fmla="*/ 96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9" y="6445"/>
                  </a:moveTo>
                  <a:cubicBezTo>
                    <a:pt x="60767" y="6445"/>
                    <a:pt x="76405" y="22082"/>
                    <a:pt x="76405" y="41370"/>
                  </a:cubicBezTo>
                  <a:lnTo>
                    <a:pt x="76405" y="41370"/>
                  </a:lnTo>
                  <a:cubicBezTo>
                    <a:pt x="76405" y="60659"/>
                    <a:pt x="60767" y="76296"/>
                    <a:pt x="41479" y="76296"/>
                  </a:cubicBezTo>
                  <a:cubicBezTo>
                    <a:pt x="22191" y="76296"/>
                    <a:pt x="6554" y="60659"/>
                    <a:pt x="6554" y="41370"/>
                  </a:cubicBezTo>
                  <a:cubicBezTo>
                    <a:pt x="6554" y="22082"/>
                    <a:pt x="22191" y="6445"/>
                    <a:pt x="41479" y="6445"/>
                  </a:cubicBezTo>
                  <a:close/>
                  <a:moveTo>
                    <a:pt x="41479" y="96"/>
                  </a:moveTo>
                  <a:cubicBezTo>
                    <a:pt x="18684" y="96"/>
                    <a:pt x="205" y="18575"/>
                    <a:pt x="205" y="41370"/>
                  </a:cubicBezTo>
                  <a:cubicBezTo>
                    <a:pt x="205" y="64166"/>
                    <a:pt x="18684" y="82645"/>
                    <a:pt x="41479" y="82645"/>
                  </a:cubicBezTo>
                  <a:cubicBezTo>
                    <a:pt x="64275" y="82645"/>
                    <a:pt x="82754" y="64166"/>
                    <a:pt x="82754" y="41370"/>
                  </a:cubicBezTo>
                  <a:lnTo>
                    <a:pt x="82754" y="41370"/>
                  </a:lnTo>
                  <a:cubicBezTo>
                    <a:pt x="82754" y="18575"/>
                    <a:pt x="64275" y="96"/>
                    <a:pt x="41479" y="96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5710CD83-C52E-81B2-3661-4FDB5327EE89}"/>
                </a:ext>
              </a:extLst>
            </p:cNvPr>
            <p:cNvSpPr/>
            <p:nvPr/>
          </p:nvSpPr>
          <p:spPr>
            <a:xfrm>
              <a:off x="2932456" y="5484530"/>
              <a:ext cx="76200" cy="76200"/>
            </a:xfrm>
            <a:custGeom>
              <a:avLst/>
              <a:gdLst>
                <a:gd name="connsiteX0" fmla="*/ 76415 w 76200"/>
                <a:gd name="connsiteY0" fmla="*/ 38194 h 76200"/>
                <a:gd name="connsiteX1" fmla="*/ 38315 w 76200"/>
                <a:gd name="connsiteY1" fmla="*/ 76294 h 76200"/>
                <a:gd name="connsiteX2" fmla="*/ 215 w 76200"/>
                <a:gd name="connsiteY2" fmla="*/ 38194 h 76200"/>
                <a:gd name="connsiteX3" fmla="*/ 38315 w 76200"/>
                <a:gd name="connsiteY3" fmla="*/ 94 h 76200"/>
                <a:gd name="connsiteX4" fmla="*/ 76415 w 76200"/>
                <a:gd name="connsiteY4" fmla="*/ 3819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15" y="38194"/>
                  </a:moveTo>
                  <a:cubicBezTo>
                    <a:pt x="76415" y="59236"/>
                    <a:pt x="59357" y="76294"/>
                    <a:pt x="38315" y="76294"/>
                  </a:cubicBezTo>
                  <a:cubicBezTo>
                    <a:pt x="17273" y="76294"/>
                    <a:pt x="215" y="59236"/>
                    <a:pt x="215" y="38194"/>
                  </a:cubicBezTo>
                  <a:cubicBezTo>
                    <a:pt x="215" y="17152"/>
                    <a:pt x="17273" y="94"/>
                    <a:pt x="38315" y="94"/>
                  </a:cubicBezTo>
                  <a:cubicBezTo>
                    <a:pt x="59357" y="94"/>
                    <a:pt x="76415" y="17152"/>
                    <a:pt x="76415" y="3819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49" name="Graphic 3">
              <a:extLst>
                <a:ext uri="{FF2B5EF4-FFF2-40B4-BE49-F238E27FC236}">
                  <a16:creationId xmlns:a16="http://schemas.microsoft.com/office/drawing/2014/main" id="{57A47461-A019-16B4-31EB-34B820F5F696}"/>
                </a:ext>
              </a:extLst>
            </p:cNvPr>
            <p:cNvGrpSpPr/>
            <p:nvPr/>
          </p:nvGrpSpPr>
          <p:grpSpPr>
            <a:xfrm>
              <a:off x="1652855" y="4906893"/>
              <a:ext cx="1358975" cy="1240641"/>
              <a:chOff x="5633070" y="472474"/>
              <a:chExt cx="1358975" cy="1240641"/>
            </a:xfrm>
            <a:solidFill>
              <a:srgbClr val="000000"/>
            </a:solidFill>
          </p:grpSpPr>
          <p:sp>
            <p:nvSpPr>
              <p:cNvPr id="3153" name="Freeform: Shape 3152">
                <a:extLst>
                  <a:ext uri="{FF2B5EF4-FFF2-40B4-BE49-F238E27FC236}">
                    <a16:creationId xmlns:a16="http://schemas.microsoft.com/office/drawing/2014/main" id="{132EDE50-2409-D94C-D89D-B43795016101}"/>
                  </a:ext>
                </a:extLst>
              </p:cNvPr>
              <p:cNvSpPr/>
              <p:nvPr/>
            </p:nvSpPr>
            <p:spPr>
              <a:xfrm>
                <a:off x="6909496" y="1046937"/>
                <a:ext cx="82549" cy="82549"/>
              </a:xfrm>
              <a:custGeom>
                <a:avLst/>
                <a:gdLst>
                  <a:gd name="connsiteX0" fmla="*/ 41490 w 82549"/>
                  <a:gd name="connsiteY0" fmla="*/ 6444 h 82549"/>
                  <a:gd name="connsiteX1" fmla="*/ 76415 w 82549"/>
                  <a:gd name="connsiteY1" fmla="*/ 41369 h 82549"/>
                  <a:gd name="connsiteX2" fmla="*/ 76415 w 82549"/>
                  <a:gd name="connsiteY2" fmla="*/ 41369 h 82549"/>
                  <a:gd name="connsiteX3" fmla="*/ 41490 w 82549"/>
                  <a:gd name="connsiteY3" fmla="*/ 76294 h 82549"/>
                  <a:gd name="connsiteX4" fmla="*/ 6565 w 82549"/>
                  <a:gd name="connsiteY4" fmla="*/ 41369 h 82549"/>
                  <a:gd name="connsiteX5" fmla="*/ 41490 w 82549"/>
                  <a:gd name="connsiteY5" fmla="*/ 6444 h 82549"/>
                  <a:gd name="connsiteX6" fmla="*/ 41490 w 82549"/>
                  <a:gd name="connsiteY6" fmla="*/ 94 h 82549"/>
                  <a:gd name="connsiteX7" fmla="*/ 215 w 82549"/>
                  <a:gd name="connsiteY7" fmla="*/ 41369 h 82549"/>
                  <a:gd name="connsiteX8" fmla="*/ 41490 w 82549"/>
                  <a:gd name="connsiteY8" fmla="*/ 82644 h 82549"/>
                  <a:gd name="connsiteX9" fmla="*/ 82765 w 82549"/>
                  <a:gd name="connsiteY9" fmla="*/ 41369 h 82549"/>
                  <a:gd name="connsiteX10" fmla="*/ 82765 w 82549"/>
                  <a:gd name="connsiteY10" fmla="*/ 41369 h 82549"/>
                  <a:gd name="connsiteX11" fmla="*/ 41490 w 82549"/>
                  <a:gd name="connsiteY11" fmla="*/ 94 h 8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2549" h="82549">
                    <a:moveTo>
                      <a:pt x="41490" y="6444"/>
                    </a:moveTo>
                    <a:cubicBezTo>
                      <a:pt x="60778" y="6444"/>
                      <a:pt x="76415" y="22081"/>
                      <a:pt x="76415" y="41369"/>
                    </a:cubicBezTo>
                    <a:lnTo>
                      <a:pt x="76415" y="41369"/>
                    </a:lnTo>
                    <a:cubicBezTo>
                      <a:pt x="76415" y="60657"/>
                      <a:pt x="60778" y="76294"/>
                      <a:pt x="41490" y="76294"/>
                    </a:cubicBezTo>
                    <a:cubicBezTo>
                      <a:pt x="22202" y="76294"/>
                      <a:pt x="6565" y="60657"/>
                      <a:pt x="6565" y="41369"/>
                    </a:cubicBezTo>
                    <a:cubicBezTo>
                      <a:pt x="6565" y="22081"/>
                      <a:pt x="22202" y="6444"/>
                      <a:pt x="41490" y="6444"/>
                    </a:cubicBezTo>
                    <a:close/>
                    <a:moveTo>
                      <a:pt x="41490" y="94"/>
                    </a:moveTo>
                    <a:cubicBezTo>
                      <a:pt x="18695" y="94"/>
                      <a:pt x="215" y="18574"/>
                      <a:pt x="215" y="41369"/>
                    </a:cubicBezTo>
                    <a:cubicBezTo>
                      <a:pt x="215" y="64164"/>
                      <a:pt x="18695" y="82644"/>
                      <a:pt x="41490" y="82644"/>
                    </a:cubicBezTo>
                    <a:cubicBezTo>
                      <a:pt x="64285" y="82644"/>
                      <a:pt x="82765" y="64164"/>
                      <a:pt x="82765" y="41369"/>
                    </a:cubicBezTo>
                    <a:lnTo>
                      <a:pt x="82765" y="41369"/>
                    </a:lnTo>
                    <a:cubicBezTo>
                      <a:pt x="82765" y="18574"/>
                      <a:pt x="64285" y="94"/>
                      <a:pt x="41490" y="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" name="Freeform: Shape 3153">
                <a:extLst>
                  <a:ext uri="{FF2B5EF4-FFF2-40B4-BE49-F238E27FC236}">
                    <a16:creationId xmlns:a16="http://schemas.microsoft.com/office/drawing/2014/main" id="{53A37369-6AD4-2657-DF44-26721481D276}"/>
                  </a:ext>
                </a:extLst>
              </p:cNvPr>
              <p:cNvSpPr/>
              <p:nvPr/>
            </p:nvSpPr>
            <p:spPr>
              <a:xfrm>
                <a:off x="5633070" y="1650614"/>
                <a:ext cx="9525" cy="62502"/>
              </a:xfrm>
              <a:custGeom>
                <a:avLst/>
                <a:gdLst>
                  <a:gd name="connsiteX0" fmla="*/ 0 w 9525"/>
                  <a:gd name="connsiteY0" fmla="*/ 0 h 62502"/>
                  <a:gd name="connsiteX1" fmla="*/ 0 w 9525"/>
                  <a:gd name="connsiteY1" fmla="*/ 62502 h 62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2502">
                    <a:moveTo>
                      <a:pt x="0" y="0"/>
                    </a:moveTo>
                    <a:lnTo>
                      <a:pt x="0" y="62502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" name="Freeform: Shape 3154">
                <a:extLst>
                  <a:ext uri="{FF2B5EF4-FFF2-40B4-BE49-F238E27FC236}">
                    <a16:creationId xmlns:a16="http://schemas.microsoft.com/office/drawing/2014/main" id="{D6D39AA8-E4F2-D30A-17C7-9F1266017E05}"/>
                  </a:ext>
                </a:extLst>
              </p:cNvPr>
              <p:cNvSpPr/>
              <p:nvPr/>
            </p:nvSpPr>
            <p:spPr>
              <a:xfrm>
                <a:off x="5836819" y="1398564"/>
                <a:ext cx="9525" cy="99697"/>
              </a:xfrm>
              <a:custGeom>
                <a:avLst/>
                <a:gdLst>
                  <a:gd name="connsiteX0" fmla="*/ 0 w 9525"/>
                  <a:gd name="connsiteY0" fmla="*/ 0 h 99697"/>
                  <a:gd name="connsiteX1" fmla="*/ 0 w 9525"/>
                  <a:gd name="connsiteY1" fmla="*/ 99697 h 9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99697">
                    <a:moveTo>
                      <a:pt x="0" y="0"/>
                    </a:moveTo>
                    <a:lnTo>
                      <a:pt x="0" y="99697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" name="Freeform: Shape 3155">
                <a:extLst>
                  <a:ext uri="{FF2B5EF4-FFF2-40B4-BE49-F238E27FC236}">
                    <a16:creationId xmlns:a16="http://schemas.microsoft.com/office/drawing/2014/main" id="{8498E85B-6468-EFB6-05CA-662637A717C9}"/>
                  </a:ext>
                </a:extLst>
              </p:cNvPr>
              <p:cNvSpPr/>
              <p:nvPr/>
            </p:nvSpPr>
            <p:spPr>
              <a:xfrm>
                <a:off x="6027326" y="1074473"/>
                <a:ext cx="9525" cy="80747"/>
              </a:xfrm>
              <a:custGeom>
                <a:avLst/>
                <a:gdLst>
                  <a:gd name="connsiteX0" fmla="*/ 0 w 9525"/>
                  <a:gd name="connsiteY0" fmla="*/ 0 h 80747"/>
                  <a:gd name="connsiteX1" fmla="*/ 0 w 9525"/>
                  <a:gd name="connsiteY1" fmla="*/ 80747 h 80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0747">
                    <a:moveTo>
                      <a:pt x="0" y="0"/>
                    </a:moveTo>
                    <a:lnTo>
                      <a:pt x="0" y="80747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" name="Freeform: Shape 3156">
                <a:extLst>
                  <a:ext uri="{FF2B5EF4-FFF2-40B4-BE49-F238E27FC236}">
                    <a16:creationId xmlns:a16="http://schemas.microsoft.com/office/drawing/2014/main" id="{0D2D7656-CE85-DFFA-5AFC-7D21E4E4C57D}"/>
                  </a:ext>
                </a:extLst>
              </p:cNvPr>
              <p:cNvSpPr/>
              <p:nvPr/>
            </p:nvSpPr>
            <p:spPr>
              <a:xfrm>
                <a:off x="6223759" y="836234"/>
                <a:ext cx="9525" cy="183642"/>
              </a:xfrm>
              <a:custGeom>
                <a:avLst/>
                <a:gdLst>
                  <a:gd name="connsiteX0" fmla="*/ 0 w 9525"/>
                  <a:gd name="connsiteY0" fmla="*/ 0 h 183642"/>
                  <a:gd name="connsiteX1" fmla="*/ 0 w 9525"/>
                  <a:gd name="connsiteY1" fmla="*/ 183643 h 183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83642">
                    <a:moveTo>
                      <a:pt x="0" y="0"/>
                    </a:moveTo>
                    <a:lnTo>
                      <a:pt x="0" y="183643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" name="Freeform: Shape 3157">
                <a:extLst>
                  <a:ext uri="{FF2B5EF4-FFF2-40B4-BE49-F238E27FC236}">
                    <a16:creationId xmlns:a16="http://schemas.microsoft.com/office/drawing/2014/main" id="{619F0C49-4C3E-22A5-6C6B-1F54634D2E18}"/>
                  </a:ext>
                </a:extLst>
              </p:cNvPr>
              <p:cNvSpPr/>
              <p:nvPr/>
            </p:nvSpPr>
            <p:spPr>
              <a:xfrm>
                <a:off x="6442024" y="697689"/>
                <a:ext cx="9525" cy="225214"/>
              </a:xfrm>
              <a:custGeom>
                <a:avLst/>
                <a:gdLst>
                  <a:gd name="connsiteX0" fmla="*/ 0 w 9525"/>
                  <a:gd name="connsiteY0" fmla="*/ 0 h 225214"/>
                  <a:gd name="connsiteX1" fmla="*/ 0 w 9525"/>
                  <a:gd name="connsiteY1" fmla="*/ 225215 h 225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25214">
                    <a:moveTo>
                      <a:pt x="0" y="0"/>
                    </a:moveTo>
                    <a:lnTo>
                      <a:pt x="0" y="225215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" name="Freeform: Shape 3158">
                <a:extLst>
                  <a:ext uri="{FF2B5EF4-FFF2-40B4-BE49-F238E27FC236}">
                    <a16:creationId xmlns:a16="http://schemas.microsoft.com/office/drawing/2014/main" id="{D43BB6F5-70B0-5876-57E8-DCB771BBD152}"/>
                  </a:ext>
                </a:extLst>
              </p:cNvPr>
              <p:cNvSpPr/>
              <p:nvPr/>
            </p:nvSpPr>
            <p:spPr>
              <a:xfrm>
                <a:off x="6645097" y="749938"/>
                <a:ext cx="9525" cy="115210"/>
              </a:xfrm>
              <a:custGeom>
                <a:avLst/>
                <a:gdLst>
                  <a:gd name="connsiteX0" fmla="*/ 0 w 9525"/>
                  <a:gd name="connsiteY0" fmla="*/ 0 h 115210"/>
                  <a:gd name="connsiteX1" fmla="*/ 0 w 9525"/>
                  <a:gd name="connsiteY1" fmla="*/ 115211 h 11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15210">
                    <a:moveTo>
                      <a:pt x="0" y="0"/>
                    </a:moveTo>
                    <a:lnTo>
                      <a:pt x="0" y="115211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" name="Freeform: Shape 3159">
                <a:extLst>
                  <a:ext uri="{FF2B5EF4-FFF2-40B4-BE49-F238E27FC236}">
                    <a16:creationId xmlns:a16="http://schemas.microsoft.com/office/drawing/2014/main" id="{2D7526DC-8FBE-967E-78FD-E0A0CDA60324}"/>
                  </a:ext>
                </a:extLst>
              </p:cNvPr>
              <p:cNvSpPr/>
              <p:nvPr/>
            </p:nvSpPr>
            <p:spPr>
              <a:xfrm>
                <a:off x="6841171" y="692004"/>
                <a:ext cx="9525" cy="91840"/>
              </a:xfrm>
              <a:custGeom>
                <a:avLst/>
                <a:gdLst>
                  <a:gd name="connsiteX0" fmla="*/ 0 w 9525"/>
                  <a:gd name="connsiteY0" fmla="*/ 0 h 91840"/>
                  <a:gd name="connsiteX1" fmla="*/ 0 w 9525"/>
                  <a:gd name="connsiteY1" fmla="*/ 91840 h 9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91840">
                    <a:moveTo>
                      <a:pt x="0" y="0"/>
                    </a:moveTo>
                    <a:lnTo>
                      <a:pt x="0" y="9184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" name="Freeform: Shape 3160">
                <a:extLst>
                  <a:ext uri="{FF2B5EF4-FFF2-40B4-BE49-F238E27FC236}">
                    <a16:creationId xmlns:a16="http://schemas.microsoft.com/office/drawing/2014/main" id="{2115303B-4B4D-CE4D-F8FD-EA53F848E290}"/>
                  </a:ext>
                </a:extLst>
              </p:cNvPr>
              <p:cNvSpPr/>
              <p:nvPr/>
            </p:nvSpPr>
            <p:spPr>
              <a:xfrm>
                <a:off x="5633070" y="1588112"/>
                <a:ext cx="9525" cy="62502"/>
              </a:xfrm>
              <a:custGeom>
                <a:avLst/>
                <a:gdLst>
                  <a:gd name="connsiteX0" fmla="*/ 0 w 9525"/>
                  <a:gd name="connsiteY0" fmla="*/ 62502 h 62502"/>
                  <a:gd name="connsiteX1" fmla="*/ 0 w 9525"/>
                  <a:gd name="connsiteY1" fmla="*/ 0 h 62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2502">
                    <a:moveTo>
                      <a:pt x="0" y="6250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" name="Freeform: Shape 3161">
                <a:extLst>
                  <a:ext uri="{FF2B5EF4-FFF2-40B4-BE49-F238E27FC236}">
                    <a16:creationId xmlns:a16="http://schemas.microsoft.com/office/drawing/2014/main" id="{94706017-8D4C-8298-0D02-0E30D4ACEBE0}"/>
                  </a:ext>
                </a:extLst>
              </p:cNvPr>
              <p:cNvSpPr/>
              <p:nvPr/>
            </p:nvSpPr>
            <p:spPr>
              <a:xfrm>
                <a:off x="5836819" y="1298865"/>
                <a:ext cx="9525" cy="99698"/>
              </a:xfrm>
              <a:custGeom>
                <a:avLst/>
                <a:gdLst>
                  <a:gd name="connsiteX0" fmla="*/ 0 w 9525"/>
                  <a:gd name="connsiteY0" fmla="*/ 99698 h 99698"/>
                  <a:gd name="connsiteX1" fmla="*/ 0 w 9525"/>
                  <a:gd name="connsiteY1" fmla="*/ 0 h 99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99698">
                    <a:moveTo>
                      <a:pt x="0" y="9969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" name="Freeform: Shape 3162">
                <a:extLst>
                  <a:ext uri="{FF2B5EF4-FFF2-40B4-BE49-F238E27FC236}">
                    <a16:creationId xmlns:a16="http://schemas.microsoft.com/office/drawing/2014/main" id="{5A7A8373-B283-3668-CBA5-AAC43EADE5C6}"/>
                  </a:ext>
                </a:extLst>
              </p:cNvPr>
              <p:cNvSpPr/>
              <p:nvPr/>
            </p:nvSpPr>
            <p:spPr>
              <a:xfrm>
                <a:off x="6027326" y="993727"/>
                <a:ext cx="9525" cy="80746"/>
              </a:xfrm>
              <a:custGeom>
                <a:avLst/>
                <a:gdLst>
                  <a:gd name="connsiteX0" fmla="*/ 0 w 9525"/>
                  <a:gd name="connsiteY0" fmla="*/ 80746 h 80746"/>
                  <a:gd name="connsiteX1" fmla="*/ 0 w 9525"/>
                  <a:gd name="connsiteY1" fmla="*/ 0 h 80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0746">
                    <a:moveTo>
                      <a:pt x="0" y="8074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" name="Freeform: Shape 3163">
                <a:extLst>
                  <a:ext uri="{FF2B5EF4-FFF2-40B4-BE49-F238E27FC236}">
                    <a16:creationId xmlns:a16="http://schemas.microsoft.com/office/drawing/2014/main" id="{2AEEBE54-44BB-75C2-8CEB-5DACA6C3E2F4}"/>
                  </a:ext>
                </a:extLst>
              </p:cNvPr>
              <p:cNvSpPr/>
              <p:nvPr/>
            </p:nvSpPr>
            <p:spPr>
              <a:xfrm>
                <a:off x="6223759" y="652590"/>
                <a:ext cx="9525" cy="183643"/>
              </a:xfrm>
              <a:custGeom>
                <a:avLst/>
                <a:gdLst>
                  <a:gd name="connsiteX0" fmla="*/ 0 w 9525"/>
                  <a:gd name="connsiteY0" fmla="*/ 183644 h 183643"/>
                  <a:gd name="connsiteX1" fmla="*/ 0 w 9525"/>
                  <a:gd name="connsiteY1" fmla="*/ 0 h 18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83643">
                    <a:moveTo>
                      <a:pt x="0" y="18364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" name="Freeform: Shape 3164">
                <a:extLst>
                  <a:ext uri="{FF2B5EF4-FFF2-40B4-BE49-F238E27FC236}">
                    <a16:creationId xmlns:a16="http://schemas.microsoft.com/office/drawing/2014/main" id="{C497C3A5-9941-E3B6-8333-0CC0DDEED44A}"/>
                  </a:ext>
                </a:extLst>
              </p:cNvPr>
              <p:cNvSpPr/>
              <p:nvPr/>
            </p:nvSpPr>
            <p:spPr>
              <a:xfrm>
                <a:off x="6442024" y="472474"/>
                <a:ext cx="9525" cy="225214"/>
              </a:xfrm>
              <a:custGeom>
                <a:avLst/>
                <a:gdLst>
                  <a:gd name="connsiteX0" fmla="*/ 0 w 9525"/>
                  <a:gd name="connsiteY0" fmla="*/ 225215 h 225214"/>
                  <a:gd name="connsiteX1" fmla="*/ 0 w 9525"/>
                  <a:gd name="connsiteY1" fmla="*/ 0 h 225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25214">
                    <a:moveTo>
                      <a:pt x="0" y="22521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" name="Freeform: Shape 3165">
                <a:extLst>
                  <a:ext uri="{FF2B5EF4-FFF2-40B4-BE49-F238E27FC236}">
                    <a16:creationId xmlns:a16="http://schemas.microsoft.com/office/drawing/2014/main" id="{92934007-8158-F136-8658-9A951157242E}"/>
                  </a:ext>
                </a:extLst>
              </p:cNvPr>
              <p:cNvSpPr/>
              <p:nvPr/>
            </p:nvSpPr>
            <p:spPr>
              <a:xfrm>
                <a:off x="6645097" y="634727"/>
                <a:ext cx="9525" cy="115210"/>
              </a:xfrm>
              <a:custGeom>
                <a:avLst/>
                <a:gdLst>
                  <a:gd name="connsiteX0" fmla="*/ 0 w 9525"/>
                  <a:gd name="connsiteY0" fmla="*/ 115211 h 115210"/>
                  <a:gd name="connsiteX1" fmla="*/ 0 w 9525"/>
                  <a:gd name="connsiteY1" fmla="*/ 0 h 11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15210">
                    <a:moveTo>
                      <a:pt x="0" y="11521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" name="Freeform: Shape 3166">
                <a:extLst>
                  <a:ext uri="{FF2B5EF4-FFF2-40B4-BE49-F238E27FC236}">
                    <a16:creationId xmlns:a16="http://schemas.microsoft.com/office/drawing/2014/main" id="{D56BA78E-AA5D-3859-72E2-09A58345CC87}"/>
                  </a:ext>
                </a:extLst>
              </p:cNvPr>
              <p:cNvSpPr/>
              <p:nvPr/>
            </p:nvSpPr>
            <p:spPr>
              <a:xfrm>
                <a:off x="6841171" y="600165"/>
                <a:ext cx="9525" cy="91839"/>
              </a:xfrm>
              <a:custGeom>
                <a:avLst/>
                <a:gdLst>
                  <a:gd name="connsiteX0" fmla="*/ 0 w 9525"/>
                  <a:gd name="connsiteY0" fmla="*/ 91839 h 91839"/>
                  <a:gd name="connsiteX1" fmla="*/ 0 w 9525"/>
                  <a:gd name="connsiteY1" fmla="*/ 0 h 91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91839">
                    <a:moveTo>
                      <a:pt x="0" y="9183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1061A52C-1457-9BCA-9C6D-9805490207F2}"/>
                </a:ext>
              </a:extLst>
            </p:cNvPr>
            <p:cNvSpPr/>
            <p:nvPr/>
          </p:nvSpPr>
          <p:spPr>
            <a:xfrm>
              <a:off x="1614755" y="6046933"/>
              <a:ext cx="76200" cy="76200"/>
            </a:xfrm>
            <a:custGeom>
              <a:avLst/>
              <a:gdLst>
                <a:gd name="connsiteX0" fmla="*/ 76277 w 76200"/>
                <a:gd name="connsiteY0" fmla="*/ 38253 h 76200"/>
                <a:gd name="connsiteX1" fmla="*/ 38177 w 76200"/>
                <a:gd name="connsiteY1" fmla="*/ 76353 h 76200"/>
                <a:gd name="connsiteX2" fmla="*/ 77 w 76200"/>
                <a:gd name="connsiteY2" fmla="*/ 38253 h 76200"/>
                <a:gd name="connsiteX3" fmla="*/ 38177 w 76200"/>
                <a:gd name="connsiteY3" fmla="*/ 153 h 76200"/>
                <a:gd name="connsiteX4" fmla="*/ 76277 w 76200"/>
                <a:gd name="connsiteY4" fmla="*/ 38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7" y="38253"/>
                  </a:moveTo>
                  <a:cubicBezTo>
                    <a:pt x="76277" y="59295"/>
                    <a:pt x="59219" y="76353"/>
                    <a:pt x="38177" y="76353"/>
                  </a:cubicBezTo>
                  <a:cubicBezTo>
                    <a:pt x="17135" y="76353"/>
                    <a:pt x="77" y="59295"/>
                    <a:pt x="77" y="38253"/>
                  </a:cubicBezTo>
                  <a:cubicBezTo>
                    <a:pt x="77" y="17211"/>
                    <a:pt x="17135" y="153"/>
                    <a:pt x="38177" y="153"/>
                  </a:cubicBezTo>
                  <a:cubicBezTo>
                    <a:pt x="59219" y="153"/>
                    <a:pt x="76277" y="17211"/>
                    <a:pt x="76277" y="382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2E43105B-7576-8A9D-36C8-2CB88439B059}"/>
                </a:ext>
              </a:extLst>
            </p:cNvPr>
            <p:cNvSpPr/>
            <p:nvPr/>
          </p:nvSpPr>
          <p:spPr>
            <a:xfrm>
              <a:off x="1611580" y="6043758"/>
              <a:ext cx="82549" cy="82549"/>
            </a:xfrm>
            <a:custGeom>
              <a:avLst/>
              <a:gdLst>
                <a:gd name="connsiteX0" fmla="*/ 41352 w 82549"/>
                <a:gd name="connsiteY0" fmla="*/ 6503 h 82549"/>
                <a:gd name="connsiteX1" fmla="*/ 76277 w 82549"/>
                <a:gd name="connsiteY1" fmla="*/ 41428 h 82549"/>
                <a:gd name="connsiteX2" fmla="*/ 76277 w 82549"/>
                <a:gd name="connsiteY2" fmla="*/ 41428 h 82549"/>
                <a:gd name="connsiteX3" fmla="*/ 41352 w 82549"/>
                <a:gd name="connsiteY3" fmla="*/ 76353 h 82549"/>
                <a:gd name="connsiteX4" fmla="*/ 6426 w 82549"/>
                <a:gd name="connsiteY4" fmla="*/ 41428 h 82549"/>
                <a:gd name="connsiteX5" fmla="*/ 41352 w 82549"/>
                <a:gd name="connsiteY5" fmla="*/ 6503 h 82549"/>
                <a:gd name="connsiteX6" fmla="*/ 41352 w 82549"/>
                <a:gd name="connsiteY6" fmla="*/ 153 h 82549"/>
                <a:gd name="connsiteX7" fmla="*/ 77 w 82549"/>
                <a:gd name="connsiteY7" fmla="*/ 41428 h 82549"/>
                <a:gd name="connsiteX8" fmla="*/ 41352 w 82549"/>
                <a:gd name="connsiteY8" fmla="*/ 82703 h 82549"/>
                <a:gd name="connsiteX9" fmla="*/ 82626 w 82549"/>
                <a:gd name="connsiteY9" fmla="*/ 41428 h 82549"/>
                <a:gd name="connsiteX10" fmla="*/ 82626 w 82549"/>
                <a:gd name="connsiteY10" fmla="*/ 41428 h 82549"/>
                <a:gd name="connsiteX11" fmla="*/ 41352 w 82549"/>
                <a:gd name="connsiteY11" fmla="*/ 1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2" y="6503"/>
                  </a:moveTo>
                  <a:cubicBezTo>
                    <a:pt x="60640" y="6503"/>
                    <a:pt x="76277" y="22140"/>
                    <a:pt x="76277" y="41428"/>
                  </a:cubicBezTo>
                  <a:lnTo>
                    <a:pt x="76277" y="41428"/>
                  </a:lnTo>
                  <a:cubicBezTo>
                    <a:pt x="76277" y="60716"/>
                    <a:pt x="60640" y="76353"/>
                    <a:pt x="41352" y="76353"/>
                  </a:cubicBezTo>
                  <a:cubicBezTo>
                    <a:pt x="22064" y="76353"/>
                    <a:pt x="6426" y="60716"/>
                    <a:pt x="6426" y="41428"/>
                  </a:cubicBezTo>
                  <a:cubicBezTo>
                    <a:pt x="6426" y="22140"/>
                    <a:pt x="22064" y="6503"/>
                    <a:pt x="41352" y="6503"/>
                  </a:cubicBezTo>
                  <a:close/>
                  <a:moveTo>
                    <a:pt x="41352" y="153"/>
                  </a:moveTo>
                  <a:cubicBezTo>
                    <a:pt x="18556" y="153"/>
                    <a:pt x="77" y="18633"/>
                    <a:pt x="77" y="41428"/>
                  </a:cubicBezTo>
                  <a:cubicBezTo>
                    <a:pt x="77" y="64223"/>
                    <a:pt x="18556" y="82703"/>
                    <a:pt x="41352" y="82703"/>
                  </a:cubicBezTo>
                  <a:cubicBezTo>
                    <a:pt x="64147" y="82703"/>
                    <a:pt x="82626" y="64223"/>
                    <a:pt x="82626" y="41428"/>
                  </a:cubicBezTo>
                  <a:lnTo>
                    <a:pt x="82626" y="41428"/>
                  </a:lnTo>
                  <a:cubicBezTo>
                    <a:pt x="82626" y="18633"/>
                    <a:pt x="64147" y="153"/>
                    <a:pt x="41352" y="1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36E42B77-00B1-31C2-64C1-D823FDF82206}"/>
                </a:ext>
              </a:extLst>
            </p:cNvPr>
            <p:cNvSpPr/>
            <p:nvPr/>
          </p:nvSpPr>
          <p:spPr>
            <a:xfrm>
              <a:off x="1818504" y="5794883"/>
              <a:ext cx="76200" cy="76200"/>
            </a:xfrm>
            <a:custGeom>
              <a:avLst/>
              <a:gdLst>
                <a:gd name="connsiteX0" fmla="*/ 76298 w 76200"/>
                <a:gd name="connsiteY0" fmla="*/ 38227 h 76200"/>
                <a:gd name="connsiteX1" fmla="*/ 38198 w 76200"/>
                <a:gd name="connsiteY1" fmla="*/ 76327 h 76200"/>
                <a:gd name="connsiteX2" fmla="*/ 98 w 76200"/>
                <a:gd name="connsiteY2" fmla="*/ 38227 h 76200"/>
                <a:gd name="connsiteX3" fmla="*/ 38198 w 76200"/>
                <a:gd name="connsiteY3" fmla="*/ 127 h 76200"/>
                <a:gd name="connsiteX4" fmla="*/ 76298 w 76200"/>
                <a:gd name="connsiteY4" fmla="*/ 382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27"/>
                  </a:moveTo>
                  <a:cubicBezTo>
                    <a:pt x="76298" y="59269"/>
                    <a:pt x="59240" y="76327"/>
                    <a:pt x="38198" y="76327"/>
                  </a:cubicBezTo>
                  <a:cubicBezTo>
                    <a:pt x="17156" y="76327"/>
                    <a:pt x="98" y="59269"/>
                    <a:pt x="98" y="38227"/>
                  </a:cubicBezTo>
                  <a:cubicBezTo>
                    <a:pt x="98" y="17185"/>
                    <a:pt x="17156" y="127"/>
                    <a:pt x="38198" y="127"/>
                  </a:cubicBezTo>
                  <a:cubicBezTo>
                    <a:pt x="59240" y="127"/>
                    <a:pt x="76298" y="17185"/>
                    <a:pt x="76298" y="38227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ABD4773D-B92D-B4FC-9125-FA2B21D90468}"/>
                </a:ext>
              </a:extLst>
            </p:cNvPr>
            <p:cNvSpPr/>
            <p:nvPr/>
          </p:nvSpPr>
          <p:spPr>
            <a:xfrm>
              <a:off x="1815330" y="5791708"/>
              <a:ext cx="82549" cy="82549"/>
            </a:xfrm>
            <a:custGeom>
              <a:avLst/>
              <a:gdLst>
                <a:gd name="connsiteX0" fmla="*/ 41373 w 82549"/>
                <a:gd name="connsiteY0" fmla="*/ 6476 h 82549"/>
                <a:gd name="connsiteX1" fmla="*/ 76298 w 82549"/>
                <a:gd name="connsiteY1" fmla="*/ 41401 h 82549"/>
                <a:gd name="connsiteX2" fmla="*/ 76298 w 82549"/>
                <a:gd name="connsiteY2" fmla="*/ 41401 h 82549"/>
                <a:gd name="connsiteX3" fmla="*/ 41373 w 82549"/>
                <a:gd name="connsiteY3" fmla="*/ 76327 h 82549"/>
                <a:gd name="connsiteX4" fmla="*/ 6448 w 82549"/>
                <a:gd name="connsiteY4" fmla="*/ 41401 h 82549"/>
                <a:gd name="connsiteX5" fmla="*/ 41373 w 82549"/>
                <a:gd name="connsiteY5" fmla="*/ 6476 h 82549"/>
                <a:gd name="connsiteX6" fmla="*/ 41373 w 82549"/>
                <a:gd name="connsiteY6" fmla="*/ 127 h 82549"/>
                <a:gd name="connsiteX7" fmla="*/ 98 w 82549"/>
                <a:gd name="connsiteY7" fmla="*/ 41401 h 82549"/>
                <a:gd name="connsiteX8" fmla="*/ 41373 w 82549"/>
                <a:gd name="connsiteY8" fmla="*/ 82676 h 82549"/>
                <a:gd name="connsiteX9" fmla="*/ 82648 w 82549"/>
                <a:gd name="connsiteY9" fmla="*/ 41401 h 82549"/>
                <a:gd name="connsiteX10" fmla="*/ 82648 w 82549"/>
                <a:gd name="connsiteY10" fmla="*/ 41401 h 82549"/>
                <a:gd name="connsiteX11" fmla="*/ 41373 w 82549"/>
                <a:gd name="connsiteY11" fmla="*/ 12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3" y="6476"/>
                  </a:moveTo>
                  <a:cubicBezTo>
                    <a:pt x="60661" y="6476"/>
                    <a:pt x="76298" y="22113"/>
                    <a:pt x="76298" y="41401"/>
                  </a:cubicBezTo>
                  <a:lnTo>
                    <a:pt x="76298" y="41401"/>
                  </a:lnTo>
                  <a:cubicBezTo>
                    <a:pt x="76298" y="60690"/>
                    <a:pt x="60661" y="76327"/>
                    <a:pt x="41373" y="76327"/>
                  </a:cubicBezTo>
                  <a:cubicBezTo>
                    <a:pt x="22085" y="76327"/>
                    <a:pt x="6448" y="60690"/>
                    <a:pt x="6448" y="41401"/>
                  </a:cubicBezTo>
                  <a:cubicBezTo>
                    <a:pt x="6448" y="22113"/>
                    <a:pt x="22085" y="6476"/>
                    <a:pt x="41373" y="6476"/>
                  </a:cubicBezTo>
                  <a:close/>
                  <a:moveTo>
                    <a:pt x="41373" y="127"/>
                  </a:moveTo>
                  <a:cubicBezTo>
                    <a:pt x="18578" y="127"/>
                    <a:pt x="98" y="18606"/>
                    <a:pt x="98" y="41401"/>
                  </a:cubicBezTo>
                  <a:cubicBezTo>
                    <a:pt x="98" y="64197"/>
                    <a:pt x="18578" y="82676"/>
                    <a:pt x="41373" y="82676"/>
                  </a:cubicBezTo>
                  <a:cubicBezTo>
                    <a:pt x="64168" y="82676"/>
                    <a:pt x="82648" y="64197"/>
                    <a:pt x="82648" y="41401"/>
                  </a:cubicBezTo>
                  <a:lnTo>
                    <a:pt x="82648" y="41401"/>
                  </a:lnTo>
                  <a:cubicBezTo>
                    <a:pt x="82648" y="18606"/>
                    <a:pt x="64168" y="127"/>
                    <a:pt x="41373" y="127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7D38E55D-943A-5A51-F889-2BD93FF146EE}"/>
                </a:ext>
              </a:extLst>
            </p:cNvPr>
            <p:cNvSpPr/>
            <p:nvPr/>
          </p:nvSpPr>
          <p:spPr>
            <a:xfrm>
              <a:off x="2009011" y="5470792"/>
              <a:ext cx="76200" cy="76200"/>
            </a:xfrm>
            <a:custGeom>
              <a:avLst/>
              <a:gdLst>
                <a:gd name="connsiteX0" fmla="*/ 76318 w 76200"/>
                <a:gd name="connsiteY0" fmla="*/ 38193 h 76200"/>
                <a:gd name="connsiteX1" fmla="*/ 38218 w 76200"/>
                <a:gd name="connsiteY1" fmla="*/ 76293 h 76200"/>
                <a:gd name="connsiteX2" fmla="*/ 118 w 76200"/>
                <a:gd name="connsiteY2" fmla="*/ 38193 h 76200"/>
                <a:gd name="connsiteX3" fmla="*/ 38218 w 76200"/>
                <a:gd name="connsiteY3" fmla="*/ 93 h 76200"/>
                <a:gd name="connsiteX4" fmla="*/ 76318 w 76200"/>
                <a:gd name="connsiteY4" fmla="*/ 381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8" y="38193"/>
                  </a:moveTo>
                  <a:cubicBezTo>
                    <a:pt x="76318" y="59235"/>
                    <a:pt x="59260" y="76293"/>
                    <a:pt x="38218" y="76293"/>
                  </a:cubicBezTo>
                  <a:cubicBezTo>
                    <a:pt x="17176" y="76293"/>
                    <a:pt x="118" y="59235"/>
                    <a:pt x="118" y="38193"/>
                  </a:cubicBezTo>
                  <a:cubicBezTo>
                    <a:pt x="118" y="17151"/>
                    <a:pt x="17176" y="93"/>
                    <a:pt x="38218" y="93"/>
                  </a:cubicBezTo>
                  <a:cubicBezTo>
                    <a:pt x="59260" y="93"/>
                    <a:pt x="76318" y="17151"/>
                    <a:pt x="76318" y="3819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566A3E4A-CCEA-0801-000E-0E02A4E24A1A}"/>
                </a:ext>
              </a:extLst>
            </p:cNvPr>
            <p:cNvSpPr/>
            <p:nvPr/>
          </p:nvSpPr>
          <p:spPr>
            <a:xfrm>
              <a:off x="2005836" y="5467618"/>
              <a:ext cx="82549" cy="82549"/>
            </a:xfrm>
            <a:custGeom>
              <a:avLst/>
              <a:gdLst>
                <a:gd name="connsiteX0" fmla="*/ 41393 w 82549"/>
                <a:gd name="connsiteY0" fmla="*/ 6442 h 82549"/>
                <a:gd name="connsiteX1" fmla="*/ 76318 w 82549"/>
                <a:gd name="connsiteY1" fmla="*/ 41367 h 82549"/>
                <a:gd name="connsiteX2" fmla="*/ 76318 w 82549"/>
                <a:gd name="connsiteY2" fmla="*/ 41367 h 82549"/>
                <a:gd name="connsiteX3" fmla="*/ 41393 w 82549"/>
                <a:gd name="connsiteY3" fmla="*/ 76293 h 82549"/>
                <a:gd name="connsiteX4" fmla="*/ 6468 w 82549"/>
                <a:gd name="connsiteY4" fmla="*/ 41367 h 82549"/>
                <a:gd name="connsiteX5" fmla="*/ 41393 w 82549"/>
                <a:gd name="connsiteY5" fmla="*/ 6442 h 82549"/>
                <a:gd name="connsiteX6" fmla="*/ 41393 w 82549"/>
                <a:gd name="connsiteY6" fmla="*/ 93 h 82549"/>
                <a:gd name="connsiteX7" fmla="*/ 118 w 82549"/>
                <a:gd name="connsiteY7" fmla="*/ 41367 h 82549"/>
                <a:gd name="connsiteX8" fmla="*/ 41393 w 82549"/>
                <a:gd name="connsiteY8" fmla="*/ 82642 h 82549"/>
                <a:gd name="connsiteX9" fmla="*/ 82668 w 82549"/>
                <a:gd name="connsiteY9" fmla="*/ 41367 h 82549"/>
                <a:gd name="connsiteX10" fmla="*/ 82668 w 82549"/>
                <a:gd name="connsiteY10" fmla="*/ 41367 h 82549"/>
                <a:gd name="connsiteX11" fmla="*/ 41393 w 82549"/>
                <a:gd name="connsiteY11" fmla="*/ 9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3" y="6442"/>
                  </a:moveTo>
                  <a:cubicBezTo>
                    <a:pt x="60681" y="6442"/>
                    <a:pt x="76318" y="22079"/>
                    <a:pt x="76318" y="41367"/>
                  </a:cubicBezTo>
                  <a:lnTo>
                    <a:pt x="76318" y="41367"/>
                  </a:lnTo>
                  <a:cubicBezTo>
                    <a:pt x="76318" y="60656"/>
                    <a:pt x="60681" y="76293"/>
                    <a:pt x="41393" y="76293"/>
                  </a:cubicBezTo>
                  <a:cubicBezTo>
                    <a:pt x="22105" y="76293"/>
                    <a:pt x="6468" y="60656"/>
                    <a:pt x="6468" y="41367"/>
                  </a:cubicBezTo>
                  <a:cubicBezTo>
                    <a:pt x="6468" y="22079"/>
                    <a:pt x="22105" y="6442"/>
                    <a:pt x="41393" y="6442"/>
                  </a:cubicBezTo>
                  <a:close/>
                  <a:moveTo>
                    <a:pt x="41393" y="93"/>
                  </a:moveTo>
                  <a:cubicBezTo>
                    <a:pt x="18598" y="93"/>
                    <a:pt x="118" y="18572"/>
                    <a:pt x="118" y="41367"/>
                  </a:cubicBezTo>
                  <a:cubicBezTo>
                    <a:pt x="118" y="64163"/>
                    <a:pt x="18598" y="82642"/>
                    <a:pt x="41393" y="82642"/>
                  </a:cubicBezTo>
                  <a:cubicBezTo>
                    <a:pt x="64188" y="82642"/>
                    <a:pt x="82668" y="64163"/>
                    <a:pt x="82668" y="41367"/>
                  </a:cubicBezTo>
                  <a:lnTo>
                    <a:pt x="82668" y="41367"/>
                  </a:lnTo>
                  <a:cubicBezTo>
                    <a:pt x="82668" y="18572"/>
                    <a:pt x="64188" y="93"/>
                    <a:pt x="41393" y="9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755DE72A-5388-6A04-3707-F3E34E6962A8}"/>
                </a:ext>
              </a:extLst>
            </p:cNvPr>
            <p:cNvSpPr/>
            <p:nvPr/>
          </p:nvSpPr>
          <p:spPr>
            <a:xfrm>
              <a:off x="2205444" y="5232553"/>
              <a:ext cx="76200" cy="76200"/>
            </a:xfrm>
            <a:custGeom>
              <a:avLst/>
              <a:gdLst>
                <a:gd name="connsiteX0" fmla="*/ 76339 w 76200"/>
                <a:gd name="connsiteY0" fmla="*/ 38168 h 76200"/>
                <a:gd name="connsiteX1" fmla="*/ 38239 w 76200"/>
                <a:gd name="connsiteY1" fmla="*/ 76268 h 76200"/>
                <a:gd name="connsiteX2" fmla="*/ 139 w 76200"/>
                <a:gd name="connsiteY2" fmla="*/ 38168 h 76200"/>
                <a:gd name="connsiteX3" fmla="*/ 38239 w 76200"/>
                <a:gd name="connsiteY3" fmla="*/ 68 h 76200"/>
                <a:gd name="connsiteX4" fmla="*/ 76339 w 76200"/>
                <a:gd name="connsiteY4" fmla="*/ 381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39" y="38168"/>
                  </a:moveTo>
                  <a:cubicBezTo>
                    <a:pt x="76339" y="59210"/>
                    <a:pt x="59281" y="76268"/>
                    <a:pt x="38239" y="76268"/>
                  </a:cubicBezTo>
                  <a:cubicBezTo>
                    <a:pt x="17197" y="76268"/>
                    <a:pt x="139" y="59210"/>
                    <a:pt x="139" y="38168"/>
                  </a:cubicBezTo>
                  <a:cubicBezTo>
                    <a:pt x="139" y="17126"/>
                    <a:pt x="17197" y="68"/>
                    <a:pt x="38239" y="68"/>
                  </a:cubicBezTo>
                  <a:cubicBezTo>
                    <a:pt x="59281" y="68"/>
                    <a:pt x="76339" y="17126"/>
                    <a:pt x="76339" y="38168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B5BED25B-11C4-DA4B-CD6C-507225850A67}"/>
                </a:ext>
              </a:extLst>
            </p:cNvPr>
            <p:cNvSpPr/>
            <p:nvPr/>
          </p:nvSpPr>
          <p:spPr>
            <a:xfrm>
              <a:off x="2202270" y="5229378"/>
              <a:ext cx="82549" cy="82549"/>
            </a:xfrm>
            <a:custGeom>
              <a:avLst/>
              <a:gdLst>
                <a:gd name="connsiteX0" fmla="*/ 41414 w 82549"/>
                <a:gd name="connsiteY0" fmla="*/ 6417 h 82549"/>
                <a:gd name="connsiteX1" fmla="*/ 76339 w 82549"/>
                <a:gd name="connsiteY1" fmla="*/ 41342 h 82549"/>
                <a:gd name="connsiteX2" fmla="*/ 76339 w 82549"/>
                <a:gd name="connsiteY2" fmla="*/ 41342 h 82549"/>
                <a:gd name="connsiteX3" fmla="*/ 41414 w 82549"/>
                <a:gd name="connsiteY3" fmla="*/ 76268 h 82549"/>
                <a:gd name="connsiteX4" fmla="*/ 6488 w 82549"/>
                <a:gd name="connsiteY4" fmla="*/ 41342 h 82549"/>
                <a:gd name="connsiteX5" fmla="*/ 41414 w 82549"/>
                <a:gd name="connsiteY5" fmla="*/ 6417 h 82549"/>
                <a:gd name="connsiteX6" fmla="*/ 41414 w 82549"/>
                <a:gd name="connsiteY6" fmla="*/ 68 h 82549"/>
                <a:gd name="connsiteX7" fmla="*/ 139 w 82549"/>
                <a:gd name="connsiteY7" fmla="*/ 41342 h 82549"/>
                <a:gd name="connsiteX8" fmla="*/ 41414 w 82549"/>
                <a:gd name="connsiteY8" fmla="*/ 82617 h 82549"/>
                <a:gd name="connsiteX9" fmla="*/ 82688 w 82549"/>
                <a:gd name="connsiteY9" fmla="*/ 41342 h 82549"/>
                <a:gd name="connsiteX10" fmla="*/ 82688 w 82549"/>
                <a:gd name="connsiteY10" fmla="*/ 41342 h 82549"/>
                <a:gd name="connsiteX11" fmla="*/ 41414 w 82549"/>
                <a:gd name="connsiteY11" fmla="*/ 6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4" y="6417"/>
                  </a:moveTo>
                  <a:cubicBezTo>
                    <a:pt x="60702" y="6417"/>
                    <a:pt x="76339" y="22054"/>
                    <a:pt x="76339" y="41342"/>
                  </a:cubicBezTo>
                  <a:lnTo>
                    <a:pt x="76339" y="41342"/>
                  </a:lnTo>
                  <a:cubicBezTo>
                    <a:pt x="76339" y="60631"/>
                    <a:pt x="60702" y="76268"/>
                    <a:pt x="41414" y="76268"/>
                  </a:cubicBezTo>
                  <a:cubicBezTo>
                    <a:pt x="22126" y="76268"/>
                    <a:pt x="6488" y="60631"/>
                    <a:pt x="6488" y="41342"/>
                  </a:cubicBezTo>
                  <a:cubicBezTo>
                    <a:pt x="6488" y="22054"/>
                    <a:pt x="22126" y="6417"/>
                    <a:pt x="41414" y="6417"/>
                  </a:cubicBezTo>
                  <a:close/>
                  <a:moveTo>
                    <a:pt x="41414" y="68"/>
                  </a:moveTo>
                  <a:cubicBezTo>
                    <a:pt x="18618" y="68"/>
                    <a:pt x="139" y="18547"/>
                    <a:pt x="139" y="41342"/>
                  </a:cubicBezTo>
                  <a:cubicBezTo>
                    <a:pt x="139" y="64138"/>
                    <a:pt x="18618" y="82617"/>
                    <a:pt x="41414" y="82617"/>
                  </a:cubicBezTo>
                  <a:cubicBezTo>
                    <a:pt x="64209" y="82617"/>
                    <a:pt x="82688" y="64138"/>
                    <a:pt x="82688" y="41342"/>
                  </a:cubicBezTo>
                  <a:lnTo>
                    <a:pt x="82688" y="41342"/>
                  </a:lnTo>
                  <a:cubicBezTo>
                    <a:pt x="82688" y="18547"/>
                    <a:pt x="64209" y="68"/>
                    <a:pt x="41414" y="6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9BFBD295-3679-7A5D-B249-21DDB2A22474}"/>
                </a:ext>
              </a:extLst>
            </p:cNvPr>
            <p:cNvSpPr/>
            <p:nvPr/>
          </p:nvSpPr>
          <p:spPr>
            <a:xfrm>
              <a:off x="2423709" y="5094008"/>
              <a:ext cx="76200" cy="76200"/>
            </a:xfrm>
            <a:custGeom>
              <a:avLst/>
              <a:gdLst>
                <a:gd name="connsiteX0" fmla="*/ 76362 w 76200"/>
                <a:gd name="connsiteY0" fmla="*/ 38153 h 76200"/>
                <a:gd name="connsiteX1" fmla="*/ 38262 w 76200"/>
                <a:gd name="connsiteY1" fmla="*/ 76253 h 76200"/>
                <a:gd name="connsiteX2" fmla="*/ 162 w 76200"/>
                <a:gd name="connsiteY2" fmla="*/ 38153 h 76200"/>
                <a:gd name="connsiteX3" fmla="*/ 38262 w 76200"/>
                <a:gd name="connsiteY3" fmla="*/ 53 h 76200"/>
                <a:gd name="connsiteX4" fmla="*/ 76362 w 76200"/>
                <a:gd name="connsiteY4" fmla="*/ 381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153"/>
                  </a:moveTo>
                  <a:cubicBezTo>
                    <a:pt x="76362" y="59195"/>
                    <a:pt x="59304" y="76253"/>
                    <a:pt x="38262" y="76253"/>
                  </a:cubicBezTo>
                  <a:cubicBezTo>
                    <a:pt x="17220" y="76253"/>
                    <a:pt x="162" y="59195"/>
                    <a:pt x="162" y="38153"/>
                  </a:cubicBezTo>
                  <a:cubicBezTo>
                    <a:pt x="162" y="17111"/>
                    <a:pt x="17220" y="53"/>
                    <a:pt x="38262" y="53"/>
                  </a:cubicBezTo>
                  <a:cubicBezTo>
                    <a:pt x="59304" y="53"/>
                    <a:pt x="76362" y="17111"/>
                    <a:pt x="76362" y="381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194FE09E-E70F-28D6-942B-FBF2E6E722F9}"/>
                </a:ext>
              </a:extLst>
            </p:cNvPr>
            <p:cNvSpPr/>
            <p:nvPr/>
          </p:nvSpPr>
          <p:spPr>
            <a:xfrm>
              <a:off x="2420534" y="5090834"/>
              <a:ext cx="82549" cy="82549"/>
            </a:xfrm>
            <a:custGeom>
              <a:avLst/>
              <a:gdLst>
                <a:gd name="connsiteX0" fmla="*/ 41437 w 82549"/>
                <a:gd name="connsiteY0" fmla="*/ 6403 h 82549"/>
                <a:gd name="connsiteX1" fmla="*/ 76362 w 82549"/>
                <a:gd name="connsiteY1" fmla="*/ 41328 h 82549"/>
                <a:gd name="connsiteX2" fmla="*/ 76362 w 82549"/>
                <a:gd name="connsiteY2" fmla="*/ 41328 h 82549"/>
                <a:gd name="connsiteX3" fmla="*/ 41437 w 82549"/>
                <a:gd name="connsiteY3" fmla="*/ 76253 h 82549"/>
                <a:gd name="connsiteX4" fmla="*/ 6511 w 82549"/>
                <a:gd name="connsiteY4" fmla="*/ 41328 h 82549"/>
                <a:gd name="connsiteX5" fmla="*/ 41437 w 82549"/>
                <a:gd name="connsiteY5" fmla="*/ 6403 h 82549"/>
                <a:gd name="connsiteX6" fmla="*/ 41437 w 82549"/>
                <a:gd name="connsiteY6" fmla="*/ 53 h 82549"/>
                <a:gd name="connsiteX7" fmla="*/ 162 w 82549"/>
                <a:gd name="connsiteY7" fmla="*/ 41328 h 82549"/>
                <a:gd name="connsiteX8" fmla="*/ 41437 w 82549"/>
                <a:gd name="connsiteY8" fmla="*/ 82603 h 82549"/>
                <a:gd name="connsiteX9" fmla="*/ 82711 w 82549"/>
                <a:gd name="connsiteY9" fmla="*/ 41328 h 82549"/>
                <a:gd name="connsiteX10" fmla="*/ 82711 w 82549"/>
                <a:gd name="connsiteY10" fmla="*/ 41328 h 82549"/>
                <a:gd name="connsiteX11" fmla="*/ 41437 w 82549"/>
                <a:gd name="connsiteY11" fmla="*/ 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03"/>
                  </a:moveTo>
                  <a:cubicBezTo>
                    <a:pt x="60725" y="6403"/>
                    <a:pt x="76362" y="22040"/>
                    <a:pt x="76362" y="41328"/>
                  </a:cubicBezTo>
                  <a:lnTo>
                    <a:pt x="76362" y="41328"/>
                  </a:lnTo>
                  <a:cubicBezTo>
                    <a:pt x="76362" y="60616"/>
                    <a:pt x="60725" y="76253"/>
                    <a:pt x="41437" y="76253"/>
                  </a:cubicBezTo>
                  <a:cubicBezTo>
                    <a:pt x="22148" y="76253"/>
                    <a:pt x="6511" y="60616"/>
                    <a:pt x="6511" y="41328"/>
                  </a:cubicBezTo>
                  <a:cubicBezTo>
                    <a:pt x="6511" y="22040"/>
                    <a:pt x="22148" y="6403"/>
                    <a:pt x="41437" y="6403"/>
                  </a:cubicBezTo>
                  <a:close/>
                  <a:moveTo>
                    <a:pt x="41437" y="53"/>
                  </a:moveTo>
                  <a:cubicBezTo>
                    <a:pt x="18641" y="53"/>
                    <a:pt x="162" y="18533"/>
                    <a:pt x="162" y="41328"/>
                  </a:cubicBezTo>
                  <a:cubicBezTo>
                    <a:pt x="162" y="64123"/>
                    <a:pt x="18641" y="82603"/>
                    <a:pt x="41437" y="82603"/>
                  </a:cubicBezTo>
                  <a:cubicBezTo>
                    <a:pt x="64232" y="82603"/>
                    <a:pt x="82711" y="64123"/>
                    <a:pt x="82711" y="41328"/>
                  </a:cubicBezTo>
                  <a:lnTo>
                    <a:pt x="82711" y="41328"/>
                  </a:lnTo>
                  <a:cubicBezTo>
                    <a:pt x="82711" y="18533"/>
                    <a:pt x="64232" y="53"/>
                    <a:pt x="41437" y="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ACB3F52A-13A7-F547-A639-C849E88AEE09}"/>
                </a:ext>
              </a:extLst>
            </p:cNvPr>
            <p:cNvSpPr/>
            <p:nvPr/>
          </p:nvSpPr>
          <p:spPr>
            <a:xfrm>
              <a:off x="2626782" y="5146257"/>
              <a:ext cx="76200" cy="76200"/>
            </a:xfrm>
            <a:custGeom>
              <a:avLst/>
              <a:gdLst>
                <a:gd name="connsiteX0" fmla="*/ 76383 w 76200"/>
                <a:gd name="connsiteY0" fmla="*/ 38159 h 76200"/>
                <a:gd name="connsiteX1" fmla="*/ 38283 w 76200"/>
                <a:gd name="connsiteY1" fmla="*/ 76259 h 76200"/>
                <a:gd name="connsiteX2" fmla="*/ 183 w 76200"/>
                <a:gd name="connsiteY2" fmla="*/ 38159 h 76200"/>
                <a:gd name="connsiteX3" fmla="*/ 38283 w 76200"/>
                <a:gd name="connsiteY3" fmla="*/ 59 h 76200"/>
                <a:gd name="connsiteX4" fmla="*/ 76383 w 76200"/>
                <a:gd name="connsiteY4" fmla="*/ 381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159"/>
                  </a:moveTo>
                  <a:cubicBezTo>
                    <a:pt x="76383" y="59201"/>
                    <a:pt x="59325" y="76259"/>
                    <a:pt x="38283" y="76259"/>
                  </a:cubicBezTo>
                  <a:cubicBezTo>
                    <a:pt x="17241" y="76259"/>
                    <a:pt x="183" y="59201"/>
                    <a:pt x="183" y="38159"/>
                  </a:cubicBezTo>
                  <a:cubicBezTo>
                    <a:pt x="183" y="17117"/>
                    <a:pt x="17241" y="59"/>
                    <a:pt x="38283" y="59"/>
                  </a:cubicBezTo>
                  <a:cubicBezTo>
                    <a:pt x="59325" y="59"/>
                    <a:pt x="76383" y="17117"/>
                    <a:pt x="76383" y="38159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B9802F75-2149-F2E6-8AF3-E4494F05F550}"/>
                </a:ext>
              </a:extLst>
            </p:cNvPr>
            <p:cNvSpPr/>
            <p:nvPr/>
          </p:nvSpPr>
          <p:spPr>
            <a:xfrm>
              <a:off x="2623607" y="5143082"/>
              <a:ext cx="82549" cy="82549"/>
            </a:xfrm>
            <a:custGeom>
              <a:avLst/>
              <a:gdLst>
                <a:gd name="connsiteX0" fmla="*/ 41458 w 82549"/>
                <a:gd name="connsiteY0" fmla="*/ 6408 h 82549"/>
                <a:gd name="connsiteX1" fmla="*/ 76383 w 82549"/>
                <a:gd name="connsiteY1" fmla="*/ 41333 h 82549"/>
                <a:gd name="connsiteX2" fmla="*/ 76383 w 82549"/>
                <a:gd name="connsiteY2" fmla="*/ 41333 h 82549"/>
                <a:gd name="connsiteX3" fmla="*/ 41458 w 82549"/>
                <a:gd name="connsiteY3" fmla="*/ 76259 h 82549"/>
                <a:gd name="connsiteX4" fmla="*/ 6533 w 82549"/>
                <a:gd name="connsiteY4" fmla="*/ 41333 h 82549"/>
                <a:gd name="connsiteX5" fmla="*/ 41458 w 82549"/>
                <a:gd name="connsiteY5" fmla="*/ 6408 h 82549"/>
                <a:gd name="connsiteX6" fmla="*/ 41458 w 82549"/>
                <a:gd name="connsiteY6" fmla="*/ 59 h 82549"/>
                <a:gd name="connsiteX7" fmla="*/ 183 w 82549"/>
                <a:gd name="connsiteY7" fmla="*/ 41333 h 82549"/>
                <a:gd name="connsiteX8" fmla="*/ 41458 w 82549"/>
                <a:gd name="connsiteY8" fmla="*/ 82608 h 82549"/>
                <a:gd name="connsiteX9" fmla="*/ 82733 w 82549"/>
                <a:gd name="connsiteY9" fmla="*/ 41333 h 82549"/>
                <a:gd name="connsiteX10" fmla="*/ 82733 w 82549"/>
                <a:gd name="connsiteY10" fmla="*/ 41333 h 82549"/>
                <a:gd name="connsiteX11" fmla="*/ 41458 w 82549"/>
                <a:gd name="connsiteY11" fmla="*/ 5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08"/>
                  </a:moveTo>
                  <a:cubicBezTo>
                    <a:pt x="60746" y="6408"/>
                    <a:pt x="76383" y="22045"/>
                    <a:pt x="76383" y="41333"/>
                  </a:cubicBezTo>
                  <a:lnTo>
                    <a:pt x="76383" y="41333"/>
                  </a:lnTo>
                  <a:cubicBezTo>
                    <a:pt x="76383" y="60621"/>
                    <a:pt x="60746" y="76259"/>
                    <a:pt x="41458" y="76259"/>
                  </a:cubicBezTo>
                  <a:cubicBezTo>
                    <a:pt x="22170" y="76259"/>
                    <a:pt x="6533" y="60621"/>
                    <a:pt x="6533" y="41333"/>
                  </a:cubicBezTo>
                  <a:cubicBezTo>
                    <a:pt x="6533" y="22045"/>
                    <a:pt x="22170" y="6408"/>
                    <a:pt x="41458" y="6408"/>
                  </a:cubicBezTo>
                  <a:close/>
                  <a:moveTo>
                    <a:pt x="41458" y="59"/>
                  </a:moveTo>
                  <a:cubicBezTo>
                    <a:pt x="18663" y="59"/>
                    <a:pt x="183" y="18538"/>
                    <a:pt x="183" y="41333"/>
                  </a:cubicBezTo>
                  <a:cubicBezTo>
                    <a:pt x="183" y="64129"/>
                    <a:pt x="18663" y="82608"/>
                    <a:pt x="41458" y="82608"/>
                  </a:cubicBezTo>
                  <a:cubicBezTo>
                    <a:pt x="64253" y="82608"/>
                    <a:pt x="82733" y="64129"/>
                    <a:pt x="82733" y="41333"/>
                  </a:cubicBezTo>
                  <a:lnTo>
                    <a:pt x="82733" y="41333"/>
                  </a:lnTo>
                  <a:cubicBezTo>
                    <a:pt x="82733" y="18538"/>
                    <a:pt x="64253" y="59"/>
                    <a:pt x="41458" y="59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0C04A12D-8D09-D0FD-1CF1-893D852E115D}"/>
                </a:ext>
              </a:extLst>
            </p:cNvPr>
            <p:cNvSpPr/>
            <p:nvPr/>
          </p:nvSpPr>
          <p:spPr>
            <a:xfrm>
              <a:off x="2822856" y="5088323"/>
              <a:ext cx="76200" cy="76200"/>
            </a:xfrm>
            <a:custGeom>
              <a:avLst/>
              <a:gdLst>
                <a:gd name="connsiteX0" fmla="*/ 76404 w 76200"/>
                <a:gd name="connsiteY0" fmla="*/ 38153 h 76200"/>
                <a:gd name="connsiteX1" fmla="*/ 38304 w 76200"/>
                <a:gd name="connsiteY1" fmla="*/ 76253 h 76200"/>
                <a:gd name="connsiteX2" fmla="*/ 204 w 76200"/>
                <a:gd name="connsiteY2" fmla="*/ 38153 h 76200"/>
                <a:gd name="connsiteX3" fmla="*/ 38304 w 76200"/>
                <a:gd name="connsiteY3" fmla="*/ 53 h 76200"/>
                <a:gd name="connsiteX4" fmla="*/ 76404 w 76200"/>
                <a:gd name="connsiteY4" fmla="*/ 381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4" y="38153"/>
                  </a:moveTo>
                  <a:cubicBezTo>
                    <a:pt x="76404" y="59195"/>
                    <a:pt x="59346" y="76253"/>
                    <a:pt x="38304" y="76253"/>
                  </a:cubicBezTo>
                  <a:cubicBezTo>
                    <a:pt x="17262" y="76253"/>
                    <a:pt x="204" y="59195"/>
                    <a:pt x="204" y="38153"/>
                  </a:cubicBezTo>
                  <a:cubicBezTo>
                    <a:pt x="204" y="17110"/>
                    <a:pt x="17262" y="53"/>
                    <a:pt x="38304" y="53"/>
                  </a:cubicBezTo>
                  <a:cubicBezTo>
                    <a:pt x="59346" y="53"/>
                    <a:pt x="76404" y="17110"/>
                    <a:pt x="76404" y="381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F1B5B61D-7234-00F0-5260-68811BA3013C}"/>
                </a:ext>
              </a:extLst>
            </p:cNvPr>
            <p:cNvSpPr/>
            <p:nvPr/>
          </p:nvSpPr>
          <p:spPr>
            <a:xfrm>
              <a:off x="2819681" y="5085148"/>
              <a:ext cx="82549" cy="82549"/>
            </a:xfrm>
            <a:custGeom>
              <a:avLst/>
              <a:gdLst>
                <a:gd name="connsiteX0" fmla="*/ 41478 w 82549"/>
                <a:gd name="connsiteY0" fmla="*/ 6402 h 82549"/>
                <a:gd name="connsiteX1" fmla="*/ 76404 w 82549"/>
                <a:gd name="connsiteY1" fmla="*/ 41327 h 82549"/>
                <a:gd name="connsiteX2" fmla="*/ 76404 w 82549"/>
                <a:gd name="connsiteY2" fmla="*/ 41327 h 82549"/>
                <a:gd name="connsiteX3" fmla="*/ 41478 w 82549"/>
                <a:gd name="connsiteY3" fmla="*/ 76253 h 82549"/>
                <a:gd name="connsiteX4" fmla="*/ 6553 w 82549"/>
                <a:gd name="connsiteY4" fmla="*/ 41327 h 82549"/>
                <a:gd name="connsiteX5" fmla="*/ 41478 w 82549"/>
                <a:gd name="connsiteY5" fmla="*/ 6402 h 82549"/>
                <a:gd name="connsiteX6" fmla="*/ 41478 w 82549"/>
                <a:gd name="connsiteY6" fmla="*/ 53 h 82549"/>
                <a:gd name="connsiteX7" fmla="*/ 204 w 82549"/>
                <a:gd name="connsiteY7" fmla="*/ 41327 h 82549"/>
                <a:gd name="connsiteX8" fmla="*/ 41478 w 82549"/>
                <a:gd name="connsiteY8" fmla="*/ 82602 h 82549"/>
                <a:gd name="connsiteX9" fmla="*/ 82753 w 82549"/>
                <a:gd name="connsiteY9" fmla="*/ 41327 h 82549"/>
                <a:gd name="connsiteX10" fmla="*/ 82753 w 82549"/>
                <a:gd name="connsiteY10" fmla="*/ 41327 h 82549"/>
                <a:gd name="connsiteX11" fmla="*/ 41478 w 82549"/>
                <a:gd name="connsiteY11" fmla="*/ 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8" y="6402"/>
                  </a:moveTo>
                  <a:cubicBezTo>
                    <a:pt x="60767" y="6402"/>
                    <a:pt x="76404" y="22039"/>
                    <a:pt x="76404" y="41327"/>
                  </a:cubicBezTo>
                  <a:lnTo>
                    <a:pt x="76404" y="41327"/>
                  </a:lnTo>
                  <a:cubicBezTo>
                    <a:pt x="76404" y="60615"/>
                    <a:pt x="60767" y="76253"/>
                    <a:pt x="41478" y="76253"/>
                  </a:cubicBezTo>
                  <a:cubicBezTo>
                    <a:pt x="22190" y="76253"/>
                    <a:pt x="6553" y="60615"/>
                    <a:pt x="6553" y="41327"/>
                  </a:cubicBezTo>
                  <a:cubicBezTo>
                    <a:pt x="6553" y="22039"/>
                    <a:pt x="22190" y="6402"/>
                    <a:pt x="41478" y="6402"/>
                  </a:cubicBezTo>
                  <a:close/>
                  <a:moveTo>
                    <a:pt x="41478" y="53"/>
                  </a:moveTo>
                  <a:cubicBezTo>
                    <a:pt x="18683" y="53"/>
                    <a:pt x="204" y="18532"/>
                    <a:pt x="204" y="41327"/>
                  </a:cubicBezTo>
                  <a:cubicBezTo>
                    <a:pt x="204" y="64122"/>
                    <a:pt x="18683" y="82602"/>
                    <a:pt x="41478" y="82602"/>
                  </a:cubicBezTo>
                  <a:cubicBezTo>
                    <a:pt x="64274" y="82602"/>
                    <a:pt x="82753" y="64122"/>
                    <a:pt x="82753" y="41327"/>
                  </a:cubicBezTo>
                  <a:lnTo>
                    <a:pt x="82753" y="41327"/>
                  </a:lnTo>
                  <a:cubicBezTo>
                    <a:pt x="82753" y="18532"/>
                    <a:pt x="64274" y="53"/>
                    <a:pt x="41478" y="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E0C4565D-0DBF-729E-AE52-F93DEA12A083}"/>
                </a:ext>
              </a:extLst>
            </p:cNvPr>
            <p:cNvSpPr/>
            <p:nvPr/>
          </p:nvSpPr>
          <p:spPr>
            <a:xfrm>
              <a:off x="1614755" y="6147535"/>
              <a:ext cx="76200" cy="9525"/>
            </a:xfrm>
            <a:custGeom>
              <a:avLst/>
              <a:gdLst>
                <a:gd name="connsiteX0" fmla="*/ 77 w 76200"/>
                <a:gd name="connsiteY0" fmla="*/ 160 h 9525"/>
                <a:gd name="connsiteX1" fmla="*/ 76277 w 76200"/>
                <a:gd name="connsiteY1" fmla="*/ 1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7" y="160"/>
                  </a:moveTo>
                  <a:lnTo>
                    <a:pt x="76277" y="160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1C3A6476-CB76-867F-38E8-52E2FF39B299}"/>
                </a:ext>
              </a:extLst>
            </p:cNvPr>
            <p:cNvSpPr/>
            <p:nvPr/>
          </p:nvSpPr>
          <p:spPr>
            <a:xfrm>
              <a:off x="1614755" y="6147535"/>
              <a:ext cx="76200" cy="9525"/>
            </a:xfrm>
            <a:custGeom>
              <a:avLst/>
              <a:gdLst>
                <a:gd name="connsiteX0" fmla="*/ 77 w 76200"/>
                <a:gd name="connsiteY0" fmla="*/ 160 h 9525"/>
                <a:gd name="connsiteX1" fmla="*/ 76277 w 76200"/>
                <a:gd name="connsiteY1" fmla="*/ 1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7" y="160"/>
                  </a:moveTo>
                  <a:lnTo>
                    <a:pt x="76277" y="160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83BD76E9-4892-7B1A-DFE3-0A44254F0789}"/>
                </a:ext>
              </a:extLst>
            </p:cNvPr>
            <p:cNvSpPr/>
            <p:nvPr/>
          </p:nvSpPr>
          <p:spPr>
            <a:xfrm>
              <a:off x="1818504" y="5932680"/>
              <a:ext cx="76200" cy="9525"/>
            </a:xfrm>
            <a:custGeom>
              <a:avLst/>
              <a:gdLst>
                <a:gd name="connsiteX0" fmla="*/ 98 w 76200"/>
                <a:gd name="connsiteY0" fmla="*/ 137 h 9525"/>
                <a:gd name="connsiteX1" fmla="*/ 76298 w 76200"/>
                <a:gd name="connsiteY1" fmla="*/ 1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37"/>
                  </a:moveTo>
                  <a:lnTo>
                    <a:pt x="76298" y="13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3C8D8486-E1F1-E406-371F-D22947602B5D}"/>
                </a:ext>
              </a:extLst>
            </p:cNvPr>
            <p:cNvSpPr/>
            <p:nvPr/>
          </p:nvSpPr>
          <p:spPr>
            <a:xfrm>
              <a:off x="1818504" y="5932680"/>
              <a:ext cx="76200" cy="9525"/>
            </a:xfrm>
            <a:custGeom>
              <a:avLst/>
              <a:gdLst>
                <a:gd name="connsiteX0" fmla="*/ 98 w 76200"/>
                <a:gd name="connsiteY0" fmla="*/ 137 h 9525"/>
                <a:gd name="connsiteX1" fmla="*/ 76298 w 76200"/>
                <a:gd name="connsiteY1" fmla="*/ 1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37"/>
                  </a:moveTo>
                  <a:lnTo>
                    <a:pt x="76298" y="13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5CC619E1-1168-81B9-38E8-5769E7FF602F}"/>
                </a:ext>
              </a:extLst>
            </p:cNvPr>
            <p:cNvSpPr/>
            <p:nvPr/>
          </p:nvSpPr>
          <p:spPr>
            <a:xfrm>
              <a:off x="2009011" y="5589640"/>
              <a:ext cx="76200" cy="9525"/>
            </a:xfrm>
            <a:custGeom>
              <a:avLst/>
              <a:gdLst>
                <a:gd name="connsiteX0" fmla="*/ 118 w 76200"/>
                <a:gd name="connsiteY0" fmla="*/ 101 h 9525"/>
                <a:gd name="connsiteX1" fmla="*/ 76318 w 76200"/>
                <a:gd name="connsiteY1" fmla="*/ 1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8" y="101"/>
                  </a:moveTo>
                  <a:lnTo>
                    <a:pt x="76318" y="101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A26A7AA8-EEB5-2DEF-E01F-2D1F78D010C5}"/>
                </a:ext>
              </a:extLst>
            </p:cNvPr>
            <p:cNvSpPr/>
            <p:nvPr/>
          </p:nvSpPr>
          <p:spPr>
            <a:xfrm>
              <a:off x="2009011" y="5589640"/>
              <a:ext cx="76200" cy="9525"/>
            </a:xfrm>
            <a:custGeom>
              <a:avLst/>
              <a:gdLst>
                <a:gd name="connsiteX0" fmla="*/ 118 w 76200"/>
                <a:gd name="connsiteY0" fmla="*/ 101 h 9525"/>
                <a:gd name="connsiteX1" fmla="*/ 76318 w 76200"/>
                <a:gd name="connsiteY1" fmla="*/ 1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8" y="101"/>
                  </a:moveTo>
                  <a:lnTo>
                    <a:pt x="76318" y="101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9ABBBF4F-78DE-DE54-C3F6-30E7E3BDA225}"/>
                </a:ext>
              </a:extLst>
            </p:cNvPr>
            <p:cNvSpPr/>
            <p:nvPr/>
          </p:nvSpPr>
          <p:spPr>
            <a:xfrm>
              <a:off x="2205444" y="5454296"/>
              <a:ext cx="76200" cy="9525"/>
            </a:xfrm>
            <a:custGeom>
              <a:avLst/>
              <a:gdLst>
                <a:gd name="connsiteX0" fmla="*/ 139 w 76200"/>
                <a:gd name="connsiteY0" fmla="*/ 87 h 9525"/>
                <a:gd name="connsiteX1" fmla="*/ 76339 w 76200"/>
                <a:gd name="connsiteY1" fmla="*/ 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39" y="87"/>
                  </a:moveTo>
                  <a:lnTo>
                    <a:pt x="76339" y="8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D12E7DE4-4BEA-26C5-D5AB-F6AB6299EC1A}"/>
                </a:ext>
              </a:extLst>
            </p:cNvPr>
            <p:cNvSpPr/>
            <p:nvPr/>
          </p:nvSpPr>
          <p:spPr>
            <a:xfrm>
              <a:off x="2205444" y="5454296"/>
              <a:ext cx="76200" cy="9525"/>
            </a:xfrm>
            <a:custGeom>
              <a:avLst/>
              <a:gdLst>
                <a:gd name="connsiteX0" fmla="*/ 139 w 76200"/>
                <a:gd name="connsiteY0" fmla="*/ 87 h 9525"/>
                <a:gd name="connsiteX1" fmla="*/ 76339 w 76200"/>
                <a:gd name="connsiteY1" fmla="*/ 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39" y="87"/>
                  </a:moveTo>
                  <a:lnTo>
                    <a:pt x="76339" y="8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BBF8A119-8DC6-6DA0-4E3E-D24E56084FE5}"/>
                </a:ext>
              </a:extLst>
            </p:cNvPr>
            <p:cNvSpPr/>
            <p:nvPr/>
          </p:nvSpPr>
          <p:spPr>
            <a:xfrm>
              <a:off x="2423709" y="5357323"/>
              <a:ext cx="76200" cy="9525"/>
            </a:xfrm>
            <a:custGeom>
              <a:avLst/>
              <a:gdLst>
                <a:gd name="connsiteX0" fmla="*/ 162 w 76200"/>
                <a:gd name="connsiteY0" fmla="*/ 77 h 9525"/>
                <a:gd name="connsiteX1" fmla="*/ 76362 w 76200"/>
                <a:gd name="connsiteY1" fmla="*/ 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77"/>
                  </a:moveTo>
                  <a:lnTo>
                    <a:pt x="76362" y="7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123DC7DF-AC01-3F7E-78ED-1A22A642E908}"/>
                </a:ext>
              </a:extLst>
            </p:cNvPr>
            <p:cNvSpPr/>
            <p:nvPr/>
          </p:nvSpPr>
          <p:spPr>
            <a:xfrm>
              <a:off x="2423709" y="5357323"/>
              <a:ext cx="76200" cy="9525"/>
            </a:xfrm>
            <a:custGeom>
              <a:avLst/>
              <a:gdLst>
                <a:gd name="connsiteX0" fmla="*/ 162 w 76200"/>
                <a:gd name="connsiteY0" fmla="*/ 77 h 9525"/>
                <a:gd name="connsiteX1" fmla="*/ 76362 w 76200"/>
                <a:gd name="connsiteY1" fmla="*/ 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77"/>
                  </a:moveTo>
                  <a:lnTo>
                    <a:pt x="76362" y="7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7DFCD998-2C12-CB0A-47A5-473BD3B9C18B}"/>
                </a:ext>
              </a:extLst>
            </p:cNvPr>
            <p:cNvSpPr/>
            <p:nvPr/>
          </p:nvSpPr>
          <p:spPr>
            <a:xfrm>
              <a:off x="2626782" y="5299567"/>
              <a:ext cx="76200" cy="9525"/>
            </a:xfrm>
            <a:custGeom>
              <a:avLst/>
              <a:gdLst>
                <a:gd name="connsiteX0" fmla="*/ 183 w 76200"/>
                <a:gd name="connsiteY0" fmla="*/ 71 h 9525"/>
                <a:gd name="connsiteX1" fmla="*/ 76383 w 76200"/>
                <a:gd name="connsiteY1" fmla="*/ 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71"/>
                  </a:moveTo>
                  <a:lnTo>
                    <a:pt x="76383" y="71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6A805A54-D758-45F4-3583-728D04FBEA75}"/>
                </a:ext>
              </a:extLst>
            </p:cNvPr>
            <p:cNvSpPr/>
            <p:nvPr/>
          </p:nvSpPr>
          <p:spPr>
            <a:xfrm>
              <a:off x="2626782" y="5299567"/>
              <a:ext cx="76200" cy="9525"/>
            </a:xfrm>
            <a:custGeom>
              <a:avLst/>
              <a:gdLst>
                <a:gd name="connsiteX0" fmla="*/ 183 w 76200"/>
                <a:gd name="connsiteY0" fmla="*/ 71 h 9525"/>
                <a:gd name="connsiteX1" fmla="*/ 76383 w 76200"/>
                <a:gd name="connsiteY1" fmla="*/ 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71"/>
                  </a:moveTo>
                  <a:lnTo>
                    <a:pt x="76383" y="71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514464C0-F421-2F55-C5E6-60DFD9D0C44A}"/>
                </a:ext>
              </a:extLst>
            </p:cNvPr>
            <p:cNvSpPr/>
            <p:nvPr/>
          </p:nvSpPr>
          <p:spPr>
            <a:xfrm>
              <a:off x="2822856" y="5218263"/>
              <a:ext cx="76200" cy="9525"/>
            </a:xfrm>
            <a:custGeom>
              <a:avLst/>
              <a:gdLst>
                <a:gd name="connsiteX0" fmla="*/ 204 w 76200"/>
                <a:gd name="connsiteY0" fmla="*/ 62 h 9525"/>
                <a:gd name="connsiteX1" fmla="*/ 76404 w 76200"/>
                <a:gd name="connsiteY1" fmla="*/ 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4" y="62"/>
                  </a:moveTo>
                  <a:lnTo>
                    <a:pt x="76404" y="62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381DA323-3923-3600-1BBF-B77842806109}"/>
                </a:ext>
              </a:extLst>
            </p:cNvPr>
            <p:cNvSpPr/>
            <p:nvPr/>
          </p:nvSpPr>
          <p:spPr>
            <a:xfrm>
              <a:off x="2822856" y="5218263"/>
              <a:ext cx="76200" cy="9525"/>
            </a:xfrm>
            <a:custGeom>
              <a:avLst/>
              <a:gdLst>
                <a:gd name="connsiteX0" fmla="*/ 204 w 76200"/>
                <a:gd name="connsiteY0" fmla="*/ 62 h 9525"/>
                <a:gd name="connsiteX1" fmla="*/ 76404 w 76200"/>
                <a:gd name="connsiteY1" fmla="*/ 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4" y="62"/>
                  </a:moveTo>
                  <a:lnTo>
                    <a:pt x="76404" y="62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8B78BE8E-D2DB-4286-0D19-49278B7E5FFB}"/>
                </a:ext>
              </a:extLst>
            </p:cNvPr>
            <p:cNvSpPr/>
            <p:nvPr/>
          </p:nvSpPr>
          <p:spPr>
            <a:xfrm>
              <a:off x="1614755" y="6022531"/>
              <a:ext cx="76200" cy="9525"/>
            </a:xfrm>
            <a:custGeom>
              <a:avLst/>
              <a:gdLst>
                <a:gd name="connsiteX0" fmla="*/ 77 w 76200"/>
                <a:gd name="connsiteY0" fmla="*/ 147 h 9525"/>
                <a:gd name="connsiteX1" fmla="*/ 76277 w 76200"/>
                <a:gd name="connsiteY1" fmla="*/ 1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7" y="147"/>
                  </a:moveTo>
                  <a:lnTo>
                    <a:pt x="76277" y="14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9AB0FED4-EE39-3FE9-EA7B-64AD23D4BE68}"/>
                </a:ext>
              </a:extLst>
            </p:cNvPr>
            <p:cNvSpPr/>
            <p:nvPr/>
          </p:nvSpPr>
          <p:spPr>
            <a:xfrm>
              <a:off x="1614755" y="6022531"/>
              <a:ext cx="76200" cy="9525"/>
            </a:xfrm>
            <a:custGeom>
              <a:avLst/>
              <a:gdLst>
                <a:gd name="connsiteX0" fmla="*/ 77 w 76200"/>
                <a:gd name="connsiteY0" fmla="*/ 147 h 9525"/>
                <a:gd name="connsiteX1" fmla="*/ 76277 w 76200"/>
                <a:gd name="connsiteY1" fmla="*/ 1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7" y="147"/>
                  </a:moveTo>
                  <a:lnTo>
                    <a:pt x="76277" y="14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BC045CB8-1E41-790A-57F5-AE1B01B85A77}"/>
                </a:ext>
              </a:extLst>
            </p:cNvPr>
            <p:cNvSpPr/>
            <p:nvPr/>
          </p:nvSpPr>
          <p:spPr>
            <a:xfrm>
              <a:off x="1818504" y="5733284"/>
              <a:ext cx="76200" cy="9525"/>
            </a:xfrm>
            <a:custGeom>
              <a:avLst/>
              <a:gdLst>
                <a:gd name="connsiteX0" fmla="*/ 98 w 76200"/>
                <a:gd name="connsiteY0" fmla="*/ 116 h 9525"/>
                <a:gd name="connsiteX1" fmla="*/ 76298 w 76200"/>
                <a:gd name="connsiteY1" fmla="*/ 11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16"/>
                  </a:moveTo>
                  <a:lnTo>
                    <a:pt x="76298" y="116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5BCE5620-C4D7-9875-0858-5021763F1CD9}"/>
                </a:ext>
              </a:extLst>
            </p:cNvPr>
            <p:cNvSpPr/>
            <p:nvPr/>
          </p:nvSpPr>
          <p:spPr>
            <a:xfrm>
              <a:off x="1818504" y="5733284"/>
              <a:ext cx="76200" cy="9525"/>
            </a:xfrm>
            <a:custGeom>
              <a:avLst/>
              <a:gdLst>
                <a:gd name="connsiteX0" fmla="*/ 98 w 76200"/>
                <a:gd name="connsiteY0" fmla="*/ 116 h 9525"/>
                <a:gd name="connsiteX1" fmla="*/ 76298 w 76200"/>
                <a:gd name="connsiteY1" fmla="*/ 11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16"/>
                  </a:moveTo>
                  <a:lnTo>
                    <a:pt x="76298" y="116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D7EDBF30-73E7-5649-00AC-1D0075A0B264}"/>
                </a:ext>
              </a:extLst>
            </p:cNvPr>
            <p:cNvSpPr/>
            <p:nvPr/>
          </p:nvSpPr>
          <p:spPr>
            <a:xfrm>
              <a:off x="2009011" y="5428146"/>
              <a:ext cx="76200" cy="9525"/>
            </a:xfrm>
            <a:custGeom>
              <a:avLst/>
              <a:gdLst>
                <a:gd name="connsiteX0" fmla="*/ 118 w 76200"/>
                <a:gd name="connsiteY0" fmla="*/ 84 h 9525"/>
                <a:gd name="connsiteX1" fmla="*/ 76318 w 76200"/>
                <a:gd name="connsiteY1" fmla="*/ 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8" y="84"/>
                  </a:moveTo>
                  <a:lnTo>
                    <a:pt x="76318" y="84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99A439E2-3847-A8CE-B8C2-8980AFCEE1BD}"/>
                </a:ext>
              </a:extLst>
            </p:cNvPr>
            <p:cNvSpPr/>
            <p:nvPr/>
          </p:nvSpPr>
          <p:spPr>
            <a:xfrm>
              <a:off x="2009011" y="5428146"/>
              <a:ext cx="76200" cy="9525"/>
            </a:xfrm>
            <a:custGeom>
              <a:avLst/>
              <a:gdLst>
                <a:gd name="connsiteX0" fmla="*/ 118 w 76200"/>
                <a:gd name="connsiteY0" fmla="*/ 84 h 9525"/>
                <a:gd name="connsiteX1" fmla="*/ 76318 w 76200"/>
                <a:gd name="connsiteY1" fmla="*/ 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8" y="84"/>
                  </a:moveTo>
                  <a:lnTo>
                    <a:pt x="76318" y="84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FD36354E-9749-791E-3581-2451D81D4806}"/>
                </a:ext>
              </a:extLst>
            </p:cNvPr>
            <p:cNvSpPr/>
            <p:nvPr/>
          </p:nvSpPr>
          <p:spPr>
            <a:xfrm>
              <a:off x="2205444" y="5087009"/>
              <a:ext cx="76200" cy="9525"/>
            </a:xfrm>
            <a:custGeom>
              <a:avLst/>
              <a:gdLst>
                <a:gd name="connsiteX0" fmla="*/ 139 w 76200"/>
                <a:gd name="connsiteY0" fmla="*/ 48 h 9525"/>
                <a:gd name="connsiteX1" fmla="*/ 76339 w 76200"/>
                <a:gd name="connsiteY1" fmla="*/ 4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39" y="48"/>
                  </a:moveTo>
                  <a:lnTo>
                    <a:pt x="76339" y="48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CC194614-827C-DCAF-A5D8-CA604C090481}"/>
                </a:ext>
              </a:extLst>
            </p:cNvPr>
            <p:cNvSpPr/>
            <p:nvPr/>
          </p:nvSpPr>
          <p:spPr>
            <a:xfrm>
              <a:off x="2205444" y="5087009"/>
              <a:ext cx="76200" cy="9525"/>
            </a:xfrm>
            <a:custGeom>
              <a:avLst/>
              <a:gdLst>
                <a:gd name="connsiteX0" fmla="*/ 139 w 76200"/>
                <a:gd name="connsiteY0" fmla="*/ 48 h 9525"/>
                <a:gd name="connsiteX1" fmla="*/ 76339 w 76200"/>
                <a:gd name="connsiteY1" fmla="*/ 4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39" y="48"/>
                  </a:moveTo>
                  <a:lnTo>
                    <a:pt x="76339" y="48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93879FCE-4760-1692-08EB-BE8849748044}"/>
                </a:ext>
              </a:extLst>
            </p:cNvPr>
            <p:cNvSpPr/>
            <p:nvPr/>
          </p:nvSpPr>
          <p:spPr>
            <a:xfrm>
              <a:off x="2423709" y="4906893"/>
              <a:ext cx="76200" cy="9525"/>
            </a:xfrm>
            <a:custGeom>
              <a:avLst/>
              <a:gdLst>
                <a:gd name="connsiteX0" fmla="*/ 162 w 76200"/>
                <a:gd name="connsiteY0" fmla="*/ 30 h 9525"/>
                <a:gd name="connsiteX1" fmla="*/ 76362 w 76200"/>
                <a:gd name="connsiteY1" fmla="*/ 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30"/>
                  </a:moveTo>
                  <a:lnTo>
                    <a:pt x="76362" y="30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3C2C63EE-3AD8-ABA5-19AC-33F0134DA851}"/>
                </a:ext>
              </a:extLst>
            </p:cNvPr>
            <p:cNvSpPr/>
            <p:nvPr/>
          </p:nvSpPr>
          <p:spPr>
            <a:xfrm>
              <a:off x="2423709" y="4906893"/>
              <a:ext cx="76200" cy="9525"/>
            </a:xfrm>
            <a:custGeom>
              <a:avLst/>
              <a:gdLst>
                <a:gd name="connsiteX0" fmla="*/ 162 w 76200"/>
                <a:gd name="connsiteY0" fmla="*/ 30 h 9525"/>
                <a:gd name="connsiteX1" fmla="*/ 76362 w 76200"/>
                <a:gd name="connsiteY1" fmla="*/ 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30"/>
                  </a:moveTo>
                  <a:lnTo>
                    <a:pt x="76362" y="30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84A7E541-4F4B-0647-F2E7-3E23749F5CCB}"/>
                </a:ext>
              </a:extLst>
            </p:cNvPr>
            <p:cNvSpPr/>
            <p:nvPr/>
          </p:nvSpPr>
          <p:spPr>
            <a:xfrm>
              <a:off x="2626782" y="5069146"/>
              <a:ext cx="76200" cy="9525"/>
            </a:xfrm>
            <a:custGeom>
              <a:avLst/>
              <a:gdLst>
                <a:gd name="connsiteX0" fmla="*/ 183 w 76200"/>
                <a:gd name="connsiteY0" fmla="*/ 47 h 9525"/>
                <a:gd name="connsiteX1" fmla="*/ 76383 w 76200"/>
                <a:gd name="connsiteY1" fmla="*/ 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47"/>
                  </a:moveTo>
                  <a:lnTo>
                    <a:pt x="76383" y="4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FB3B0384-1E26-BC69-8A3D-92A80128CB22}"/>
                </a:ext>
              </a:extLst>
            </p:cNvPr>
            <p:cNvSpPr/>
            <p:nvPr/>
          </p:nvSpPr>
          <p:spPr>
            <a:xfrm>
              <a:off x="2626782" y="5069146"/>
              <a:ext cx="76200" cy="9525"/>
            </a:xfrm>
            <a:custGeom>
              <a:avLst/>
              <a:gdLst>
                <a:gd name="connsiteX0" fmla="*/ 183 w 76200"/>
                <a:gd name="connsiteY0" fmla="*/ 47 h 9525"/>
                <a:gd name="connsiteX1" fmla="*/ 76383 w 76200"/>
                <a:gd name="connsiteY1" fmla="*/ 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47"/>
                  </a:moveTo>
                  <a:lnTo>
                    <a:pt x="76383" y="4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F2B5C2FF-C112-2980-359B-8EFF23814092}"/>
                </a:ext>
              </a:extLst>
            </p:cNvPr>
            <p:cNvSpPr/>
            <p:nvPr/>
          </p:nvSpPr>
          <p:spPr>
            <a:xfrm>
              <a:off x="2822856" y="5034584"/>
              <a:ext cx="76200" cy="9525"/>
            </a:xfrm>
            <a:custGeom>
              <a:avLst/>
              <a:gdLst>
                <a:gd name="connsiteX0" fmla="*/ 204 w 76200"/>
                <a:gd name="connsiteY0" fmla="*/ 43 h 9525"/>
                <a:gd name="connsiteX1" fmla="*/ 76404 w 76200"/>
                <a:gd name="connsiteY1" fmla="*/ 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4" y="43"/>
                  </a:moveTo>
                  <a:lnTo>
                    <a:pt x="76404" y="4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43" name="Graphic 3">
              <a:extLst>
                <a:ext uri="{FF2B5EF4-FFF2-40B4-BE49-F238E27FC236}">
                  <a16:creationId xmlns:a16="http://schemas.microsoft.com/office/drawing/2014/main" id="{B145EE05-C599-9AB1-8C5E-A4363A3CAA3A}"/>
                </a:ext>
              </a:extLst>
            </p:cNvPr>
            <p:cNvGrpSpPr/>
            <p:nvPr/>
          </p:nvGrpSpPr>
          <p:grpSpPr>
            <a:xfrm>
              <a:off x="1642624" y="5034584"/>
              <a:ext cx="1271565" cy="1050449"/>
              <a:chOff x="5622839" y="600165"/>
              <a:chExt cx="1271565" cy="1050449"/>
            </a:xfrm>
            <a:noFill/>
          </p:grpSpPr>
          <p:sp>
            <p:nvSpPr>
              <p:cNvPr id="3138" name="Freeform: Shape 3137">
                <a:extLst>
                  <a:ext uri="{FF2B5EF4-FFF2-40B4-BE49-F238E27FC236}">
                    <a16:creationId xmlns:a16="http://schemas.microsoft.com/office/drawing/2014/main" id="{CCFE2F89-6F31-E205-8000-5D2E0F7E20F3}"/>
                  </a:ext>
                </a:extLst>
              </p:cNvPr>
              <p:cNvSpPr/>
              <p:nvPr/>
            </p:nvSpPr>
            <p:spPr>
              <a:xfrm>
                <a:off x="6803071" y="600165"/>
                <a:ext cx="76200" cy="9525"/>
              </a:xfrm>
              <a:custGeom>
                <a:avLst/>
                <a:gdLst>
                  <a:gd name="connsiteX0" fmla="*/ 204 w 76200"/>
                  <a:gd name="connsiteY0" fmla="*/ 43 h 9525"/>
                  <a:gd name="connsiteX1" fmla="*/ 76404 w 76200"/>
                  <a:gd name="connsiteY1" fmla="*/ 4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200" h="9525">
                    <a:moveTo>
                      <a:pt x="204" y="43"/>
                    </a:moveTo>
                    <a:lnTo>
                      <a:pt x="76404" y="43"/>
                    </a:ln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" name="Freeform: Shape 3138">
                <a:extLst>
                  <a:ext uri="{FF2B5EF4-FFF2-40B4-BE49-F238E27FC236}">
                    <a16:creationId xmlns:a16="http://schemas.microsoft.com/office/drawing/2014/main" id="{B9255B5F-98C1-4D9C-1B6E-6A2A7EFDA3FB}"/>
                  </a:ext>
                </a:extLst>
              </p:cNvPr>
              <p:cNvSpPr/>
              <p:nvPr/>
            </p:nvSpPr>
            <p:spPr>
              <a:xfrm>
                <a:off x="5622839" y="1650614"/>
                <a:ext cx="10230" cy="9525"/>
              </a:xfrm>
              <a:custGeom>
                <a:avLst/>
                <a:gdLst>
                  <a:gd name="connsiteX0" fmla="*/ 10231 w 10230"/>
                  <a:gd name="connsiteY0" fmla="*/ 0 h 9525"/>
                  <a:gd name="connsiteX1" fmla="*/ 0 w 1023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30" h="9525">
                    <a:moveTo>
                      <a:pt x="10231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" name="Freeform: Shape 3139">
                <a:extLst>
                  <a:ext uri="{FF2B5EF4-FFF2-40B4-BE49-F238E27FC236}">
                    <a16:creationId xmlns:a16="http://schemas.microsoft.com/office/drawing/2014/main" id="{828AD9CD-4C65-88EB-FE0D-5A60B55E5DB9}"/>
                  </a:ext>
                </a:extLst>
              </p:cNvPr>
              <p:cNvSpPr/>
              <p:nvPr/>
            </p:nvSpPr>
            <p:spPr>
              <a:xfrm>
                <a:off x="5806675" y="1398564"/>
                <a:ext cx="30144" cy="9525"/>
              </a:xfrm>
              <a:custGeom>
                <a:avLst/>
                <a:gdLst>
                  <a:gd name="connsiteX0" fmla="*/ 30145 w 30144"/>
                  <a:gd name="connsiteY0" fmla="*/ 0 h 9525"/>
                  <a:gd name="connsiteX1" fmla="*/ 0 w 30144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44" h="9525">
                    <a:moveTo>
                      <a:pt x="3014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" name="Freeform: Shape 3140">
                <a:extLst>
                  <a:ext uri="{FF2B5EF4-FFF2-40B4-BE49-F238E27FC236}">
                    <a16:creationId xmlns:a16="http://schemas.microsoft.com/office/drawing/2014/main" id="{E27F98DA-B698-8C5F-8EE0-BB6F7B112798}"/>
                  </a:ext>
                </a:extLst>
              </p:cNvPr>
              <p:cNvSpPr/>
              <p:nvPr/>
            </p:nvSpPr>
            <p:spPr>
              <a:xfrm>
                <a:off x="5998489" y="1074473"/>
                <a:ext cx="28836" cy="9525"/>
              </a:xfrm>
              <a:custGeom>
                <a:avLst/>
                <a:gdLst>
                  <a:gd name="connsiteX0" fmla="*/ 28837 w 28836"/>
                  <a:gd name="connsiteY0" fmla="*/ 0 h 9525"/>
                  <a:gd name="connsiteX1" fmla="*/ 0 w 2883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36" h="9525">
                    <a:moveTo>
                      <a:pt x="2883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" name="Freeform: Shape 3141">
                <a:extLst>
                  <a:ext uri="{FF2B5EF4-FFF2-40B4-BE49-F238E27FC236}">
                    <a16:creationId xmlns:a16="http://schemas.microsoft.com/office/drawing/2014/main" id="{270D526D-6E39-B06D-BFF0-702661621EA8}"/>
                  </a:ext>
                </a:extLst>
              </p:cNvPr>
              <p:cNvSpPr/>
              <p:nvPr/>
            </p:nvSpPr>
            <p:spPr>
              <a:xfrm>
                <a:off x="6194175" y="836234"/>
                <a:ext cx="29584" cy="9525"/>
              </a:xfrm>
              <a:custGeom>
                <a:avLst/>
                <a:gdLst>
                  <a:gd name="connsiteX0" fmla="*/ 29585 w 29584"/>
                  <a:gd name="connsiteY0" fmla="*/ 0 h 9525"/>
                  <a:gd name="connsiteX1" fmla="*/ 0 w 29584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84" h="9525">
                    <a:moveTo>
                      <a:pt x="2958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" name="Freeform: Shape 3142">
                <a:extLst>
                  <a:ext uri="{FF2B5EF4-FFF2-40B4-BE49-F238E27FC236}">
                    <a16:creationId xmlns:a16="http://schemas.microsoft.com/office/drawing/2014/main" id="{B9BD35E2-475B-D96E-90FB-DD6D7A6BF860}"/>
                  </a:ext>
                </a:extLst>
              </p:cNvPr>
              <p:cNvSpPr/>
              <p:nvPr/>
            </p:nvSpPr>
            <p:spPr>
              <a:xfrm>
                <a:off x="6401057" y="697689"/>
                <a:ext cx="40967" cy="9525"/>
              </a:xfrm>
              <a:custGeom>
                <a:avLst/>
                <a:gdLst>
                  <a:gd name="connsiteX0" fmla="*/ 40967 w 40967"/>
                  <a:gd name="connsiteY0" fmla="*/ 0 h 9525"/>
                  <a:gd name="connsiteX1" fmla="*/ 0 w 4096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967" h="9525">
                    <a:moveTo>
                      <a:pt x="4096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" name="Freeform: Shape 3143">
                <a:extLst>
                  <a:ext uri="{FF2B5EF4-FFF2-40B4-BE49-F238E27FC236}">
                    <a16:creationId xmlns:a16="http://schemas.microsoft.com/office/drawing/2014/main" id="{C2C2B299-9EC5-DFA7-2C21-5252F6549164}"/>
                  </a:ext>
                </a:extLst>
              </p:cNvPr>
              <p:cNvSpPr/>
              <p:nvPr/>
            </p:nvSpPr>
            <p:spPr>
              <a:xfrm>
                <a:off x="6604270" y="749938"/>
                <a:ext cx="40827" cy="9525"/>
              </a:xfrm>
              <a:custGeom>
                <a:avLst/>
                <a:gdLst>
                  <a:gd name="connsiteX0" fmla="*/ 40827 w 40827"/>
                  <a:gd name="connsiteY0" fmla="*/ 0 h 9525"/>
                  <a:gd name="connsiteX1" fmla="*/ 0 w 4082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827" h="9525">
                    <a:moveTo>
                      <a:pt x="4082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" name="Freeform: Shape 3144">
                <a:extLst>
                  <a:ext uri="{FF2B5EF4-FFF2-40B4-BE49-F238E27FC236}">
                    <a16:creationId xmlns:a16="http://schemas.microsoft.com/office/drawing/2014/main" id="{946BB3F8-12DB-F379-FB17-B48B97FB5ABC}"/>
                  </a:ext>
                </a:extLst>
              </p:cNvPr>
              <p:cNvSpPr/>
              <p:nvPr/>
            </p:nvSpPr>
            <p:spPr>
              <a:xfrm>
                <a:off x="6787936" y="692004"/>
                <a:ext cx="53234" cy="9525"/>
              </a:xfrm>
              <a:custGeom>
                <a:avLst/>
                <a:gdLst>
                  <a:gd name="connsiteX0" fmla="*/ 53234 w 53234"/>
                  <a:gd name="connsiteY0" fmla="*/ 0 h 9525"/>
                  <a:gd name="connsiteX1" fmla="*/ 0 w 53234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234" h="9525">
                    <a:moveTo>
                      <a:pt x="5323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" name="Freeform: Shape 3145">
                <a:extLst>
                  <a:ext uri="{FF2B5EF4-FFF2-40B4-BE49-F238E27FC236}">
                    <a16:creationId xmlns:a16="http://schemas.microsoft.com/office/drawing/2014/main" id="{73D7301C-AA9C-313F-F7E1-1754CEFF40F9}"/>
                  </a:ext>
                </a:extLst>
              </p:cNvPr>
              <p:cNvSpPr/>
              <p:nvPr/>
            </p:nvSpPr>
            <p:spPr>
              <a:xfrm>
                <a:off x="5633070" y="1650614"/>
                <a:ext cx="10231" cy="9525"/>
              </a:xfrm>
              <a:custGeom>
                <a:avLst/>
                <a:gdLst>
                  <a:gd name="connsiteX0" fmla="*/ 0 w 10231"/>
                  <a:gd name="connsiteY0" fmla="*/ 0 h 9525"/>
                  <a:gd name="connsiteX1" fmla="*/ 10232 w 10231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31" h="9525">
                    <a:moveTo>
                      <a:pt x="0" y="0"/>
                    </a:moveTo>
                    <a:lnTo>
                      <a:pt x="10232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" name="Freeform: Shape 3146">
                <a:extLst>
                  <a:ext uri="{FF2B5EF4-FFF2-40B4-BE49-F238E27FC236}">
                    <a16:creationId xmlns:a16="http://schemas.microsoft.com/office/drawing/2014/main" id="{13299347-63F5-56FF-B338-C5F973959B2D}"/>
                  </a:ext>
                </a:extLst>
              </p:cNvPr>
              <p:cNvSpPr/>
              <p:nvPr/>
            </p:nvSpPr>
            <p:spPr>
              <a:xfrm>
                <a:off x="5836819" y="1398564"/>
                <a:ext cx="30143" cy="9525"/>
              </a:xfrm>
              <a:custGeom>
                <a:avLst/>
                <a:gdLst>
                  <a:gd name="connsiteX0" fmla="*/ 0 w 30143"/>
                  <a:gd name="connsiteY0" fmla="*/ 0 h 9525"/>
                  <a:gd name="connsiteX1" fmla="*/ 30144 w 30143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43" h="9525">
                    <a:moveTo>
                      <a:pt x="0" y="0"/>
                    </a:moveTo>
                    <a:lnTo>
                      <a:pt x="30144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" name="Freeform: Shape 3147">
                <a:extLst>
                  <a:ext uri="{FF2B5EF4-FFF2-40B4-BE49-F238E27FC236}">
                    <a16:creationId xmlns:a16="http://schemas.microsoft.com/office/drawing/2014/main" id="{0DBB179E-96EB-E033-D452-34319D7F80CD}"/>
                  </a:ext>
                </a:extLst>
              </p:cNvPr>
              <p:cNvSpPr/>
              <p:nvPr/>
            </p:nvSpPr>
            <p:spPr>
              <a:xfrm>
                <a:off x="6027326" y="1074473"/>
                <a:ext cx="28837" cy="9525"/>
              </a:xfrm>
              <a:custGeom>
                <a:avLst/>
                <a:gdLst>
                  <a:gd name="connsiteX0" fmla="*/ 0 w 28837"/>
                  <a:gd name="connsiteY0" fmla="*/ 0 h 9525"/>
                  <a:gd name="connsiteX1" fmla="*/ 28838 w 2883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37" h="9525">
                    <a:moveTo>
                      <a:pt x="0" y="0"/>
                    </a:moveTo>
                    <a:lnTo>
                      <a:pt x="28838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" name="Freeform: Shape 3148">
                <a:extLst>
                  <a:ext uri="{FF2B5EF4-FFF2-40B4-BE49-F238E27FC236}">
                    <a16:creationId xmlns:a16="http://schemas.microsoft.com/office/drawing/2014/main" id="{0C6B0C50-A5CB-960F-50A7-74761CE153AD}"/>
                  </a:ext>
                </a:extLst>
              </p:cNvPr>
              <p:cNvSpPr/>
              <p:nvPr/>
            </p:nvSpPr>
            <p:spPr>
              <a:xfrm>
                <a:off x="6223759" y="836234"/>
                <a:ext cx="29585" cy="9525"/>
              </a:xfrm>
              <a:custGeom>
                <a:avLst/>
                <a:gdLst>
                  <a:gd name="connsiteX0" fmla="*/ 0 w 29585"/>
                  <a:gd name="connsiteY0" fmla="*/ 0 h 9525"/>
                  <a:gd name="connsiteX1" fmla="*/ 29586 w 2958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85" h="9525">
                    <a:moveTo>
                      <a:pt x="0" y="0"/>
                    </a:moveTo>
                    <a:lnTo>
                      <a:pt x="29586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" name="Freeform: Shape 3149">
                <a:extLst>
                  <a:ext uri="{FF2B5EF4-FFF2-40B4-BE49-F238E27FC236}">
                    <a16:creationId xmlns:a16="http://schemas.microsoft.com/office/drawing/2014/main" id="{C7572A8C-F129-3531-9600-358E7A8332DF}"/>
                  </a:ext>
                </a:extLst>
              </p:cNvPr>
              <p:cNvSpPr/>
              <p:nvPr/>
            </p:nvSpPr>
            <p:spPr>
              <a:xfrm>
                <a:off x="6442024" y="697689"/>
                <a:ext cx="40966" cy="9525"/>
              </a:xfrm>
              <a:custGeom>
                <a:avLst/>
                <a:gdLst>
                  <a:gd name="connsiteX0" fmla="*/ 0 w 40966"/>
                  <a:gd name="connsiteY0" fmla="*/ 0 h 9525"/>
                  <a:gd name="connsiteX1" fmla="*/ 40966 w 4096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966" h="9525">
                    <a:moveTo>
                      <a:pt x="0" y="0"/>
                    </a:moveTo>
                    <a:lnTo>
                      <a:pt x="40966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" name="Freeform: Shape 3150">
                <a:extLst>
                  <a:ext uri="{FF2B5EF4-FFF2-40B4-BE49-F238E27FC236}">
                    <a16:creationId xmlns:a16="http://schemas.microsoft.com/office/drawing/2014/main" id="{F1BFA822-C10F-F319-227E-3299A3B1A595}"/>
                  </a:ext>
                </a:extLst>
              </p:cNvPr>
              <p:cNvSpPr/>
              <p:nvPr/>
            </p:nvSpPr>
            <p:spPr>
              <a:xfrm>
                <a:off x="6645097" y="749938"/>
                <a:ext cx="40827" cy="9525"/>
              </a:xfrm>
              <a:custGeom>
                <a:avLst/>
                <a:gdLst>
                  <a:gd name="connsiteX0" fmla="*/ 0 w 40827"/>
                  <a:gd name="connsiteY0" fmla="*/ 0 h 9525"/>
                  <a:gd name="connsiteX1" fmla="*/ 40827 w 4082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827" h="9525">
                    <a:moveTo>
                      <a:pt x="0" y="0"/>
                    </a:moveTo>
                    <a:lnTo>
                      <a:pt x="40827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" name="Freeform: Shape 3151">
                <a:extLst>
                  <a:ext uri="{FF2B5EF4-FFF2-40B4-BE49-F238E27FC236}">
                    <a16:creationId xmlns:a16="http://schemas.microsoft.com/office/drawing/2014/main" id="{21DD3C93-5990-1906-0ACC-47A945F9D805}"/>
                  </a:ext>
                </a:extLst>
              </p:cNvPr>
              <p:cNvSpPr/>
              <p:nvPr/>
            </p:nvSpPr>
            <p:spPr>
              <a:xfrm>
                <a:off x="6841171" y="692004"/>
                <a:ext cx="53234" cy="9525"/>
              </a:xfrm>
              <a:custGeom>
                <a:avLst/>
                <a:gdLst>
                  <a:gd name="connsiteX0" fmla="*/ 0 w 53234"/>
                  <a:gd name="connsiteY0" fmla="*/ 0 h 9525"/>
                  <a:gd name="connsiteX1" fmla="*/ 53234 w 53234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234" h="9525">
                    <a:moveTo>
                      <a:pt x="0" y="0"/>
                    </a:moveTo>
                    <a:lnTo>
                      <a:pt x="53234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811530F5-032F-C6F0-DC71-643DEE5859D3}"/>
                </a:ext>
              </a:extLst>
            </p:cNvPr>
            <p:cNvSpPr/>
            <p:nvPr/>
          </p:nvSpPr>
          <p:spPr>
            <a:xfrm>
              <a:off x="1614755" y="6046933"/>
              <a:ext cx="76200" cy="76200"/>
            </a:xfrm>
            <a:custGeom>
              <a:avLst/>
              <a:gdLst>
                <a:gd name="connsiteX0" fmla="*/ 76277 w 76200"/>
                <a:gd name="connsiteY0" fmla="*/ 38253 h 76200"/>
                <a:gd name="connsiteX1" fmla="*/ 38177 w 76200"/>
                <a:gd name="connsiteY1" fmla="*/ 76353 h 76200"/>
                <a:gd name="connsiteX2" fmla="*/ 77 w 76200"/>
                <a:gd name="connsiteY2" fmla="*/ 38253 h 76200"/>
                <a:gd name="connsiteX3" fmla="*/ 38177 w 76200"/>
                <a:gd name="connsiteY3" fmla="*/ 153 h 76200"/>
                <a:gd name="connsiteX4" fmla="*/ 76277 w 76200"/>
                <a:gd name="connsiteY4" fmla="*/ 38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7" y="38253"/>
                  </a:moveTo>
                  <a:cubicBezTo>
                    <a:pt x="76277" y="59295"/>
                    <a:pt x="59219" y="76353"/>
                    <a:pt x="38177" y="76353"/>
                  </a:cubicBezTo>
                  <a:cubicBezTo>
                    <a:pt x="17135" y="76353"/>
                    <a:pt x="77" y="59295"/>
                    <a:pt x="77" y="38253"/>
                  </a:cubicBezTo>
                  <a:cubicBezTo>
                    <a:pt x="77" y="17211"/>
                    <a:pt x="17135" y="153"/>
                    <a:pt x="38177" y="153"/>
                  </a:cubicBezTo>
                  <a:cubicBezTo>
                    <a:pt x="59219" y="153"/>
                    <a:pt x="76277" y="17211"/>
                    <a:pt x="76277" y="382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336B7243-7BBB-7147-0738-29EC1EAFA0F3}"/>
                </a:ext>
              </a:extLst>
            </p:cNvPr>
            <p:cNvSpPr/>
            <p:nvPr/>
          </p:nvSpPr>
          <p:spPr>
            <a:xfrm>
              <a:off x="1611580" y="6043758"/>
              <a:ext cx="82549" cy="82549"/>
            </a:xfrm>
            <a:custGeom>
              <a:avLst/>
              <a:gdLst>
                <a:gd name="connsiteX0" fmla="*/ 41352 w 82549"/>
                <a:gd name="connsiteY0" fmla="*/ 6503 h 82549"/>
                <a:gd name="connsiteX1" fmla="*/ 76277 w 82549"/>
                <a:gd name="connsiteY1" fmla="*/ 41428 h 82549"/>
                <a:gd name="connsiteX2" fmla="*/ 76277 w 82549"/>
                <a:gd name="connsiteY2" fmla="*/ 41428 h 82549"/>
                <a:gd name="connsiteX3" fmla="*/ 41352 w 82549"/>
                <a:gd name="connsiteY3" fmla="*/ 76353 h 82549"/>
                <a:gd name="connsiteX4" fmla="*/ 6426 w 82549"/>
                <a:gd name="connsiteY4" fmla="*/ 41428 h 82549"/>
                <a:gd name="connsiteX5" fmla="*/ 41352 w 82549"/>
                <a:gd name="connsiteY5" fmla="*/ 6503 h 82549"/>
                <a:gd name="connsiteX6" fmla="*/ 41352 w 82549"/>
                <a:gd name="connsiteY6" fmla="*/ 153 h 82549"/>
                <a:gd name="connsiteX7" fmla="*/ 77 w 82549"/>
                <a:gd name="connsiteY7" fmla="*/ 41428 h 82549"/>
                <a:gd name="connsiteX8" fmla="*/ 41352 w 82549"/>
                <a:gd name="connsiteY8" fmla="*/ 82703 h 82549"/>
                <a:gd name="connsiteX9" fmla="*/ 82626 w 82549"/>
                <a:gd name="connsiteY9" fmla="*/ 41428 h 82549"/>
                <a:gd name="connsiteX10" fmla="*/ 82626 w 82549"/>
                <a:gd name="connsiteY10" fmla="*/ 41428 h 82549"/>
                <a:gd name="connsiteX11" fmla="*/ 41352 w 82549"/>
                <a:gd name="connsiteY11" fmla="*/ 1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2" y="6503"/>
                  </a:moveTo>
                  <a:cubicBezTo>
                    <a:pt x="60640" y="6503"/>
                    <a:pt x="76277" y="22140"/>
                    <a:pt x="76277" y="41428"/>
                  </a:cubicBezTo>
                  <a:lnTo>
                    <a:pt x="76277" y="41428"/>
                  </a:lnTo>
                  <a:cubicBezTo>
                    <a:pt x="76277" y="60716"/>
                    <a:pt x="60640" y="76353"/>
                    <a:pt x="41352" y="76353"/>
                  </a:cubicBezTo>
                  <a:cubicBezTo>
                    <a:pt x="22064" y="76353"/>
                    <a:pt x="6426" y="60716"/>
                    <a:pt x="6426" y="41428"/>
                  </a:cubicBezTo>
                  <a:cubicBezTo>
                    <a:pt x="6426" y="22140"/>
                    <a:pt x="22064" y="6503"/>
                    <a:pt x="41352" y="6503"/>
                  </a:cubicBezTo>
                  <a:close/>
                  <a:moveTo>
                    <a:pt x="41352" y="153"/>
                  </a:moveTo>
                  <a:cubicBezTo>
                    <a:pt x="18556" y="153"/>
                    <a:pt x="77" y="18633"/>
                    <a:pt x="77" y="41428"/>
                  </a:cubicBezTo>
                  <a:cubicBezTo>
                    <a:pt x="77" y="64223"/>
                    <a:pt x="18556" y="82703"/>
                    <a:pt x="41352" y="82703"/>
                  </a:cubicBezTo>
                  <a:cubicBezTo>
                    <a:pt x="64147" y="82703"/>
                    <a:pt x="82626" y="64223"/>
                    <a:pt x="82626" y="41428"/>
                  </a:cubicBezTo>
                  <a:lnTo>
                    <a:pt x="82626" y="41428"/>
                  </a:lnTo>
                  <a:cubicBezTo>
                    <a:pt x="82626" y="18633"/>
                    <a:pt x="64147" y="153"/>
                    <a:pt x="41352" y="1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5CA47E01-5878-73C2-E146-AE2393A45DE7}"/>
                </a:ext>
              </a:extLst>
            </p:cNvPr>
            <p:cNvSpPr/>
            <p:nvPr/>
          </p:nvSpPr>
          <p:spPr>
            <a:xfrm>
              <a:off x="1818504" y="5794883"/>
              <a:ext cx="76200" cy="76200"/>
            </a:xfrm>
            <a:custGeom>
              <a:avLst/>
              <a:gdLst>
                <a:gd name="connsiteX0" fmla="*/ 76298 w 76200"/>
                <a:gd name="connsiteY0" fmla="*/ 38227 h 76200"/>
                <a:gd name="connsiteX1" fmla="*/ 38198 w 76200"/>
                <a:gd name="connsiteY1" fmla="*/ 76327 h 76200"/>
                <a:gd name="connsiteX2" fmla="*/ 98 w 76200"/>
                <a:gd name="connsiteY2" fmla="*/ 38227 h 76200"/>
                <a:gd name="connsiteX3" fmla="*/ 38198 w 76200"/>
                <a:gd name="connsiteY3" fmla="*/ 127 h 76200"/>
                <a:gd name="connsiteX4" fmla="*/ 76298 w 76200"/>
                <a:gd name="connsiteY4" fmla="*/ 382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27"/>
                  </a:moveTo>
                  <a:cubicBezTo>
                    <a:pt x="76298" y="59269"/>
                    <a:pt x="59240" y="76327"/>
                    <a:pt x="38198" y="76327"/>
                  </a:cubicBezTo>
                  <a:cubicBezTo>
                    <a:pt x="17156" y="76327"/>
                    <a:pt x="98" y="59269"/>
                    <a:pt x="98" y="38227"/>
                  </a:cubicBezTo>
                  <a:cubicBezTo>
                    <a:pt x="98" y="17185"/>
                    <a:pt x="17156" y="127"/>
                    <a:pt x="38198" y="127"/>
                  </a:cubicBezTo>
                  <a:cubicBezTo>
                    <a:pt x="59240" y="127"/>
                    <a:pt x="76298" y="17185"/>
                    <a:pt x="76298" y="38227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F9F333B7-710E-0A3E-EFD8-C56CE1BDE6D1}"/>
                </a:ext>
              </a:extLst>
            </p:cNvPr>
            <p:cNvSpPr/>
            <p:nvPr/>
          </p:nvSpPr>
          <p:spPr>
            <a:xfrm>
              <a:off x="1815330" y="5791708"/>
              <a:ext cx="82549" cy="82549"/>
            </a:xfrm>
            <a:custGeom>
              <a:avLst/>
              <a:gdLst>
                <a:gd name="connsiteX0" fmla="*/ 41373 w 82549"/>
                <a:gd name="connsiteY0" fmla="*/ 6476 h 82549"/>
                <a:gd name="connsiteX1" fmla="*/ 76298 w 82549"/>
                <a:gd name="connsiteY1" fmla="*/ 41401 h 82549"/>
                <a:gd name="connsiteX2" fmla="*/ 76298 w 82549"/>
                <a:gd name="connsiteY2" fmla="*/ 41401 h 82549"/>
                <a:gd name="connsiteX3" fmla="*/ 41373 w 82549"/>
                <a:gd name="connsiteY3" fmla="*/ 76327 h 82549"/>
                <a:gd name="connsiteX4" fmla="*/ 6448 w 82549"/>
                <a:gd name="connsiteY4" fmla="*/ 41401 h 82549"/>
                <a:gd name="connsiteX5" fmla="*/ 41373 w 82549"/>
                <a:gd name="connsiteY5" fmla="*/ 6476 h 82549"/>
                <a:gd name="connsiteX6" fmla="*/ 41373 w 82549"/>
                <a:gd name="connsiteY6" fmla="*/ 127 h 82549"/>
                <a:gd name="connsiteX7" fmla="*/ 98 w 82549"/>
                <a:gd name="connsiteY7" fmla="*/ 41401 h 82549"/>
                <a:gd name="connsiteX8" fmla="*/ 41373 w 82549"/>
                <a:gd name="connsiteY8" fmla="*/ 82676 h 82549"/>
                <a:gd name="connsiteX9" fmla="*/ 82648 w 82549"/>
                <a:gd name="connsiteY9" fmla="*/ 41401 h 82549"/>
                <a:gd name="connsiteX10" fmla="*/ 82648 w 82549"/>
                <a:gd name="connsiteY10" fmla="*/ 41401 h 82549"/>
                <a:gd name="connsiteX11" fmla="*/ 41373 w 82549"/>
                <a:gd name="connsiteY11" fmla="*/ 12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3" y="6476"/>
                  </a:moveTo>
                  <a:cubicBezTo>
                    <a:pt x="60661" y="6476"/>
                    <a:pt x="76298" y="22113"/>
                    <a:pt x="76298" y="41401"/>
                  </a:cubicBezTo>
                  <a:lnTo>
                    <a:pt x="76298" y="41401"/>
                  </a:lnTo>
                  <a:cubicBezTo>
                    <a:pt x="76298" y="60690"/>
                    <a:pt x="60661" y="76327"/>
                    <a:pt x="41373" y="76327"/>
                  </a:cubicBezTo>
                  <a:cubicBezTo>
                    <a:pt x="22085" y="76327"/>
                    <a:pt x="6448" y="60690"/>
                    <a:pt x="6448" y="41401"/>
                  </a:cubicBezTo>
                  <a:cubicBezTo>
                    <a:pt x="6448" y="22113"/>
                    <a:pt x="22085" y="6476"/>
                    <a:pt x="41373" y="6476"/>
                  </a:cubicBezTo>
                  <a:close/>
                  <a:moveTo>
                    <a:pt x="41373" y="127"/>
                  </a:moveTo>
                  <a:cubicBezTo>
                    <a:pt x="18578" y="127"/>
                    <a:pt x="98" y="18606"/>
                    <a:pt x="98" y="41401"/>
                  </a:cubicBezTo>
                  <a:cubicBezTo>
                    <a:pt x="98" y="64197"/>
                    <a:pt x="18578" y="82676"/>
                    <a:pt x="41373" y="82676"/>
                  </a:cubicBezTo>
                  <a:cubicBezTo>
                    <a:pt x="64168" y="82676"/>
                    <a:pt x="82648" y="64197"/>
                    <a:pt x="82648" y="41401"/>
                  </a:cubicBezTo>
                  <a:lnTo>
                    <a:pt x="82648" y="41401"/>
                  </a:lnTo>
                  <a:cubicBezTo>
                    <a:pt x="82648" y="18606"/>
                    <a:pt x="64168" y="127"/>
                    <a:pt x="41373" y="127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E5903910-8677-5492-155A-57920495E325}"/>
                </a:ext>
              </a:extLst>
            </p:cNvPr>
            <p:cNvSpPr/>
            <p:nvPr/>
          </p:nvSpPr>
          <p:spPr>
            <a:xfrm>
              <a:off x="2009011" y="5470792"/>
              <a:ext cx="76200" cy="76200"/>
            </a:xfrm>
            <a:custGeom>
              <a:avLst/>
              <a:gdLst>
                <a:gd name="connsiteX0" fmla="*/ 76318 w 76200"/>
                <a:gd name="connsiteY0" fmla="*/ 38193 h 76200"/>
                <a:gd name="connsiteX1" fmla="*/ 38218 w 76200"/>
                <a:gd name="connsiteY1" fmla="*/ 76293 h 76200"/>
                <a:gd name="connsiteX2" fmla="*/ 118 w 76200"/>
                <a:gd name="connsiteY2" fmla="*/ 38193 h 76200"/>
                <a:gd name="connsiteX3" fmla="*/ 38218 w 76200"/>
                <a:gd name="connsiteY3" fmla="*/ 93 h 76200"/>
                <a:gd name="connsiteX4" fmla="*/ 76318 w 76200"/>
                <a:gd name="connsiteY4" fmla="*/ 381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8" y="38193"/>
                  </a:moveTo>
                  <a:cubicBezTo>
                    <a:pt x="76318" y="59235"/>
                    <a:pt x="59260" y="76293"/>
                    <a:pt x="38218" y="76293"/>
                  </a:cubicBezTo>
                  <a:cubicBezTo>
                    <a:pt x="17176" y="76293"/>
                    <a:pt x="118" y="59235"/>
                    <a:pt x="118" y="38193"/>
                  </a:cubicBezTo>
                  <a:cubicBezTo>
                    <a:pt x="118" y="17151"/>
                    <a:pt x="17176" y="93"/>
                    <a:pt x="38218" y="93"/>
                  </a:cubicBezTo>
                  <a:cubicBezTo>
                    <a:pt x="59260" y="93"/>
                    <a:pt x="76318" y="17151"/>
                    <a:pt x="76318" y="3819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9D03E70A-5F07-3F83-8FDE-F63B156B87C9}"/>
                </a:ext>
              </a:extLst>
            </p:cNvPr>
            <p:cNvSpPr/>
            <p:nvPr/>
          </p:nvSpPr>
          <p:spPr>
            <a:xfrm>
              <a:off x="2005836" y="5467618"/>
              <a:ext cx="82549" cy="82549"/>
            </a:xfrm>
            <a:custGeom>
              <a:avLst/>
              <a:gdLst>
                <a:gd name="connsiteX0" fmla="*/ 41393 w 82549"/>
                <a:gd name="connsiteY0" fmla="*/ 6442 h 82549"/>
                <a:gd name="connsiteX1" fmla="*/ 76318 w 82549"/>
                <a:gd name="connsiteY1" fmla="*/ 41367 h 82549"/>
                <a:gd name="connsiteX2" fmla="*/ 76318 w 82549"/>
                <a:gd name="connsiteY2" fmla="*/ 41367 h 82549"/>
                <a:gd name="connsiteX3" fmla="*/ 41393 w 82549"/>
                <a:gd name="connsiteY3" fmla="*/ 76293 h 82549"/>
                <a:gd name="connsiteX4" fmla="*/ 6468 w 82549"/>
                <a:gd name="connsiteY4" fmla="*/ 41367 h 82549"/>
                <a:gd name="connsiteX5" fmla="*/ 41393 w 82549"/>
                <a:gd name="connsiteY5" fmla="*/ 6442 h 82549"/>
                <a:gd name="connsiteX6" fmla="*/ 41393 w 82549"/>
                <a:gd name="connsiteY6" fmla="*/ 93 h 82549"/>
                <a:gd name="connsiteX7" fmla="*/ 118 w 82549"/>
                <a:gd name="connsiteY7" fmla="*/ 41367 h 82549"/>
                <a:gd name="connsiteX8" fmla="*/ 41393 w 82549"/>
                <a:gd name="connsiteY8" fmla="*/ 82642 h 82549"/>
                <a:gd name="connsiteX9" fmla="*/ 82668 w 82549"/>
                <a:gd name="connsiteY9" fmla="*/ 41367 h 82549"/>
                <a:gd name="connsiteX10" fmla="*/ 82668 w 82549"/>
                <a:gd name="connsiteY10" fmla="*/ 41367 h 82549"/>
                <a:gd name="connsiteX11" fmla="*/ 41393 w 82549"/>
                <a:gd name="connsiteY11" fmla="*/ 9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3" y="6442"/>
                  </a:moveTo>
                  <a:cubicBezTo>
                    <a:pt x="60681" y="6442"/>
                    <a:pt x="76318" y="22079"/>
                    <a:pt x="76318" y="41367"/>
                  </a:cubicBezTo>
                  <a:lnTo>
                    <a:pt x="76318" y="41367"/>
                  </a:lnTo>
                  <a:cubicBezTo>
                    <a:pt x="76318" y="60656"/>
                    <a:pt x="60681" y="76293"/>
                    <a:pt x="41393" y="76293"/>
                  </a:cubicBezTo>
                  <a:cubicBezTo>
                    <a:pt x="22105" y="76293"/>
                    <a:pt x="6468" y="60656"/>
                    <a:pt x="6468" y="41367"/>
                  </a:cubicBezTo>
                  <a:cubicBezTo>
                    <a:pt x="6468" y="22079"/>
                    <a:pt x="22105" y="6442"/>
                    <a:pt x="41393" y="6442"/>
                  </a:cubicBezTo>
                  <a:close/>
                  <a:moveTo>
                    <a:pt x="41393" y="93"/>
                  </a:moveTo>
                  <a:cubicBezTo>
                    <a:pt x="18598" y="93"/>
                    <a:pt x="118" y="18572"/>
                    <a:pt x="118" y="41367"/>
                  </a:cubicBezTo>
                  <a:cubicBezTo>
                    <a:pt x="118" y="64163"/>
                    <a:pt x="18598" y="82642"/>
                    <a:pt x="41393" y="82642"/>
                  </a:cubicBezTo>
                  <a:cubicBezTo>
                    <a:pt x="64188" y="82642"/>
                    <a:pt x="82668" y="64163"/>
                    <a:pt x="82668" y="41367"/>
                  </a:cubicBezTo>
                  <a:lnTo>
                    <a:pt x="82668" y="41367"/>
                  </a:lnTo>
                  <a:cubicBezTo>
                    <a:pt x="82668" y="18572"/>
                    <a:pt x="64188" y="93"/>
                    <a:pt x="41393" y="9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357D3E6C-C798-8439-766B-9839F3F101F6}"/>
                </a:ext>
              </a:extLst>
            </p:cNvPr>
            <p:cNvSpPr/>
            <p:nvPr/>
          </p:nvSpPr>
          <p:spPr>
            <a:xfrm>
              <a:off x="2205444" y="5232553"/>
              <a:ext cx="76200" cy="76200"/>
            </a:xfrm>
            <a:custGeom>
              <a:avLst/>
              <a:gdLst>
                <a:gd name="connsiteX0" fmla="*/ 76339 w 76200"/>
                <a:gd name="connsiteY0" fmla="*/ 38168 h 76200"/>
                <a:gd name="connsiteX1" fmla="*/ 38239 w 76200"/>
                <a:gd name="connsiteY1" fmla="*/ 76268 h 76200"/>
                <a:gd name="connsiteX2" fmla="*/ 139 w 76200"/>
                <a:gd name="connsiteY2" fmla="*/ 38168 h 76200"/>
                <a:gd name="connsiteX3" fmla="*/ 38239 w 76200"/>
                <a:gd name="connsiteY3" fmla="*/ 68 h 76200"/>
                <a:gd name="connsiteX4" fmla="*/ 76339 w 76200"/>
                <a:gd name="connsiteY4" fmla="*/ 381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39" y="38168"/>
                  </a:moveTo>
                  <a:cubicBezTo>
                    <a:pt x="76339" y="59210"/>
                    <a:pt x="59281" y="76268"/>
                    <a:pt x="38239" y="76268"/>
                  </a:cubicBezTo>
                  <a:cubicBezTo>
                    <a:pt x="17197" y="76268"/>
                    <a:pt x="139" y="59210"/>
                    <a:pt x="139" y="38168"/>
                  </a:cubicBezTo>
                  <a:cubicBezTo>
                    <a:pt x="139" y="17126"/>
                    <a:pt x="17197" y="68"/>
                    <a:pt x="38239" y="68"/>
                  </a:cubicBezTo>
                  <a:cubicBezTo>
                    <a:pt x="59281" y="68"/>
                    <a:pt x="76339" y="17126"/>
                    <a:pt x="76339" y="38168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05E59463-18EF-4A29-6BA1-4B035220EF44}"/>
                </a:ext>
              </a:extLst>
            </p:cNvPr>
            <p:cNvSpPr/>
            <p:nvPr/>
          </p:nvSpPr>
          <p:spPr>
            <a:xfrm>
              <a:off x="2202270" y="5229378"/>
              <a:ext cx="82549" cy="82549"/>
            </a:xfrm>
            <a:custGeom>
              <a:avLst/>
              <a:gdLst>
                <a:gd name="connsiteX0" fmla="*/ 41414 w 82549"/>
                <a:gd name="connsiteY0" fmla="*/ 6417 h 82549"/>
                <a:gd name="connsiteX1" fmla="*/ 76339 w 82549"/>
                <a:gd name="connsiteY1" fmla="*/ 41342 h 82549"/>
                <a:gd name="connsiteX2" fmla="*/ 76339 w 82549"/>
                <a:gd name="connsiteY2" fmla="*/ 41342 h 82549"/>
                <a:gd name="connsiteX3" fmla="*/ 41414 w 82549"/>
                <a:gd name="connsiteY3" fmla="*/ 76268 h 82549"/>
                <a:gd name="connsiteX4" fmla="*/ 6488 w 82549"/>
                <a:gd name="connsiteY4" fmla="*/ 41342 h 82549"/>
                <a:gd name="connsiteX5" fmla="*/ 41414 w 82549"/>
                <a:gd name="connsiteY5" fmla="*/ 6417 h 82549"/>
                <a:gd name="connsiteX6" fmla="*/ 41414 w 82549"/>
                <a:gd name="connsiteY6" fmla="*/ 68 h 82549"/>
                <a:gd name="connsiteX7" fmla="*/ 139 w 82549"/>
                <a:gd name="connsiteY7" fmla="*/ 41342 h 82549"/>
                <a:gd name="connsiteX8" fmla="*/ 41414 w 82549"/>
                <a:gd name="connsiteY8" fmla="*/ 82617 h 82549"/>
                <a:gd name="connsiteX9" fmla="*/ 82688 w 82549"/>
                <a:gd name="connsiteY9" fmla="*/ 41342 h 82549"/>
                <a:gd name="connsiteX10" fmla="*/ 82688 w 82549"/>
                <a:gd name="connsiteY10" fmla="*/ 41342 h 82549"/>
                <a:gd name="connsiteX11" fmla="*/ 41414 w 82549"/>
                <a:gd name="connsiteY11" fmla="*/ 68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4" y="6417"/>
                  </a:moveTo>
                  <a:cubicBezTo>
                    <a:pt x="60702" y="6417"/>
                    <a:pt x="76339" y="22054"/>
                    <a:pt x="76339" y="41342"/>
                  </a:cubicBezTo>
                  <a:lnTo>
                    <a:pt x="76339" y="41342"/>
                  </a:lnTo>
                  <a:cubicBezTo>
                    <a:pt x="76339" y="60631"/>
                    <a:pt x="60702" y="76268"/>
                    <a:pt x="41414" y="76268"/>
                  </a:cubicBezTo>
                  <a:cubicBezTo>
                    <a:pt x="22126" y="76268"/>
                    <a:pt x="6488" y="60631"/>
                    <a:pt x="6488" y="41342"/>
                  </a:cubicBezTo>
                  <a:cubicBezTo>
                    <a:pt x="6488" y="22054"/>
                    <a:pt x="22126" y="6417"/>
                    <a:pt x="41414" y="6417"/>
                  </a:cubicBezTo>
                  <a:close/>
                  <a:moveTo>
                    <a:pt x="41414" y="68"/>
                  </a:moveTo>
                  <a:cubicBezTo>
                    <a:pt x="18618" y="68"/>
                    <a:pt x="139" y="18547"/>
                    <a:pt x="139" y="41342"/>
                  </a:cubicBezTo>
                  <a:cubicBezTo>
                    <a:pt x="139" y="64138"/>
                    <a:pt x="18618" y="82617"/>
                    <a:pt x="41414" y="82617"/>
                  </a:cubicBezTo>
                  <a:cubicBezTo>
                    <a:pt x="64209" y="82617"/>
                    <a:pt x="82688" y="64138"/>
                    <a:pt x="82688" y="41342"/>
                  </a:cubicBezTo>
                  <a:lnTo>
                    <a:pt x="82688" y="41342"/>
                  </a:lnTo>
                  <a:cubicBezTo>
                    <a:pt x="82688" y="18547"/>
                    <a:pt x="64209" y="68"/>
                    <a:pt x="41414" y="6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3841F31D-8FD7-887A-19F6-1742CEF581C8}"/>
                </a:ext>
              </a:extLst>
            </p:cNvPr>
            <p:cNvSpPr/>
            <p:nvPr/>
          </p:nvSpPr>
          <p:spPr>
            <a:xfrm>
              <a:off x="2423709" y="5094008"/>
              <a:ext cx="76200" cy="76200"/>
            </a:xfrm>
            <a:custGeom>
              <a:avLst/>
              <a:gdLst>
                <a:gd name="connsiteX0" fmla="*/ 76362 w 76200"/>
                <a:gd name="connsiteY0" fmla="*/ 38153 h 76200"/>
                <a:gd name="connsiteX1" fmla="*/ 38262 w 76200"/>
                <a:gd name="connsiteY1" fmla="*/ 76253 h 76200"/>
                <a:gd name="connsiteX2" fmla="*/ 162 w 76200"/>
                <a:gd name="connsiteY2" fmla="*/ 38153 h 76200"/>
                <a:gd name="connsiteX3" fmla="*/ 38262 w 76200"/>
                <a:gd name="connsiteY3" fmla="*/ 53 h 76200"/>
                <a:gd name="connsiteX4" fmla="*/ 76362 w 76200"/>
                <a:gd name="connsiteY4" fmla="*/ 381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153"/>
                  </a:moveTo>
                  <a:cubicBezTo>
                    <a:pt x="76362" y="59195"/>
                    <a:pt x="59304" y="76253"/>
                    <a:pt x="38262" y="76253"/>
                  </a:cubicBezTo>
                  <a:cubicBezTo>
                    <a:pt x="17220" y="76253"/>
                    <a:pt x="162" y="59195"/>
                    <a:pt x="162" y="38153"/>
                  </a:cubicBezTo>
                  <a:cubicBezTo>
                    <a:pt x="162" y="17111"/>
                    <a:pt x="17220" y="53"/>
                    <a:pt x="38262" y="53"/>
                  </a:cubicBezTo>
                  <a:cubicBezTo>
                    <a:pt x="59304" y="53"/>
                    <a:pt x="76362" y="17111"/>
                    <a:pt x="76362" y="381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DFE74C6A-C848-1545-F080-1258202999F9}"/>
                </a:ext>
              </a:extLst>
            </p:cNvPr>
            <p:cNvSpPr/>
            <p:nvPr/>
          </p:nvSpPr>
          <p:spPr>
            <a:xfrm>
              <a:off x="2420534" y="5090834"/>
              <a:ext cx="82549" cy="82549"/>
            </a:xfrm>
            <a:custGeom>
              <a:avLst/>
              <a:gdLst>
                <a:gd name="connsiteX0" fmla="*/ 41437 w 82549"/>
                <a:gd name="connsiteY0" fmla="*/ 6403 h 82549"/>
                <a:gd name="connsiteX1" fmla="*/ 76362 w 82549"/>
                <a:gd name="connsiteY1" fmla="*/ 41328 h 82549"/>
                <a:gd name="connsiteX2" fmla="*/ 76362 w 82549"/>
                <a:gd name="connsiteY2" fmla="*/ 41328 h 82549"/>
                <a:gd name="connsiteX3" fmla="*/ 41437 w 82549"/>
                <a:gd name="connsiteY3" fmla="*/ 76253 h 82549"/>
                <a:gd name="connsiteX4" fmla="*/ 6511 w 82549"/>
                <a:gd name="connsiteY4" fmla="*/ 41328 h 82549"/>
                <a:gd name="connsiteX5" fmla="*/ 41437 w 82549"/>
                <a:gd name="connsiteY5" fmla="*/ 6403 h 82549"/>
                <a:gd name="connsiteX6" fmla="*/ 41437 w 82549"/>
                <a:gd name="connsiteY6" fmla="*/ 53 h 82549"/>
                <a:gd name="connsiteX7" fmla="*/ 162 w 82549"/>
                <a:gd name="connsiteY7" fmla="*/ 41328 h 82549"/>
                <a:gd name="connsiteX8" fmla="*/ 41437 w 82549"/>
                <a:gd name="connsiteY8" fmla="*/ 82603 h 82549"/>
                <a:gd name="connsiteX9" fmla="*/ 82711 w 82549"/>
                <a:gd name="connsiteY9" fmla="*/ 41328 h 82549"/>
                <a:gd name="connsiteX10" fmla="*/ 82711 w 82549"/>
                <a:gd name="connsiteY10" fmla="*/ 41328 h 82549"/>
                <a:gd name="connsiteX11" fmla="*/ 41437 w 82549"/>
                <a:gd name="connsiteY11" fmla="*/ 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03"/>
                  </a:moveTo>
                  <a:cubicBezTo>
                    <a:pt x="60725" y="6403"/>
                    <a:pt x="76362" y="22040"/>
                    <a:pt x="76362" y="41328"/>
                  </a:cubicBezTo>
                  <a:lnTo>
                    <a:pt x="76362" y="41328"/>
                  </a:lnTo>
                  <a:cubicBezTo>
                    <a:pt x="76362" y="60616"/>
                    <a:pt x="60725" y="76253"/>
                    <a:pt x="41437" y="76253"/>
                  </a:cubicBezTo>
                  <a:cubicBezTo>
                    <a:pt x="22148" y="76253"/>
                    <a:pt x="6511" y="60616"/>
                    <a:pt x="6511" y="41328"/>
                  </a:cubicBezTo>
                  <a:cubicBezTo>
                    <a:pt x="6511" y="22040"/>
                    <a:pt x="22148" y="6403"/>
                    <a:pt x="41437" y="6403"/>
                  </a:cubicBezTo>
                  <a:close/>
                  <a:moveTo>
                    <a:pt x="41437" y="53"/>
                  </a:moveTo>
                  <a:cubicBezTo>
                    <a:pt x="18641" y="53"/>
                    <a:pt x="162" y="18533"/>
                    <a:pt x="162" y="41328"/>
                  </a:cubicBezTo>
                  <a:cubicBezTo>
                    <a:pt x="162" y="64123"/>
                    <a:pt x="18641" y="82603"/>
                    <a:pt x="41437" y="82603"/>
                  </a:cubicBezTo>
                  <a:cubicBezTo>
                    <a:pt x="64232" y="82603"/>
                    <a:pt x="82711" y="64123"/>
                    <a:pt x="82711" y="41328"/>
                  </a:cubicBezTo>
                  <a:lnTo>
                    <a:pt x="82711" y="41328"/>
                  </a:lnTo>
                  <a:cubicBezTo>
                    <a:pt x="82711" y="18533"/>
                    <a:pt x="64232" y="53"/>
                    <a:pt x="41437" y="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84038764-72E1-FFFB-A1B3-D76796FCC65A}"/>
                </a:ext>
              </a:extLst>
            </p:cNvPr>
            <p:cNvSpPr/>
            <p:nvPr/>
          </p:nvSpPr>
          <p:spPr>
            <a:xfrm>
              <a:off x="2626782" y="5146257"/>
              <a:ext cx="76200" cy="76200"/>
            </a:xfrm>
            <a:custGeom>
              <a:avLst/>
              <a:gdLst>
                <a:gd name="connsiteX0" fmla="*/ 76383 w 76200"/>
                <a:gd name="connsiteY0" fmla="*/ 38159 h 76200"/>
                <a:gd name="connsiteX1" fmla="*/ 38283 w 76200"/>
                <a:gd name="connsiteY1" fmla="*/ 76259 h 76200"/>
                <a:gd name="connsiteX2" fmla="*/ 183 w 76200"/>
                <a:gd name="connsiteY2" fmla="*/ 38159 h 76200"/>
                <a:gd name="connsiteX3" fmla="*/ 38283 w 76200"/>
                <a:gd name="connsiteY3" fmla="*/ 59 h 76200"/>
                <a:gd name="connsiteX4" fmla="*/ 76383 w 76200"/>
                <a:gd name="connsiteY4" fmla="*/ 381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159"/>
                  </a:moveTo>
                  <a:cubicBezTo>
                    <a:pt x="76383" y="59201"/>
                    <a:pt x="59325" y="76259"/>
                    <a:pt x="38283" y="76259"/>
                  </a:cubicBezTo>
                  <a:cubicBezTo>
                    <a:pt x="17241" y="76259"/>
                    <a:pt x="183" y="59201"/>
                    <a:pt x="183" y="38159"/>
                  </a:cubicBezTo>
                  <a:cubicBezTo>
                    <a:pt x="183" y="17117"/>
                    <a:pt x="17241" y="59"/>
                    <a:pt x="38283" y="59"/>
                  </a:cubicBezTo>
                  <a:cubicBezTo>
                    <a:pt x="59325" y="59"/>
                    <a:pt x="76383" y="17117"/>
                    <a:pt x="76383" y="38159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843819B9-02A2-6383-D9E6-53BE8B956DF9}"/>
                </a:ext>
              </a:extLst>
            </p:cNvPr>
            <p:cNvSpPr/>
            <p:nvPr/>
          </p:nvSpPr>
          <p:spPr>
            <a:xfrm>
              <a:off x="2623607" y="5143082"/>
              <a:ext cx="82549" cy="82549"/>
            </a:xfrm>
            <a:custGeom>
              <a:avLst/>
              <a:gdLst>
                <a:gd name="connsiteX0" fmla="*/ 41458 w 82549"/>
                <a:gd name="connsiteY0" fmla="*/ 6408 h 82549"/>
                <a:gd name="connsiteX1" fmla="*/ 76383 w 82549"/>
                <a:gd name="connsiteY1" fmla="*/ 41333 h 82549"/>
                <a:gd name="connsiteX2" fmla="*/ 76383 w 82549"/>
                <a:gd name="connsiteY2" fmla="*/ 41333 h 82549"/>
                <a:gd name="connsiteX3" fmla="*/ 41458 w 82549"/>
                <a:gd name="connsiteY3" fmla="*/ 76259 h 82549"/>
                <a:gd name="connsiteX4" fmla="*/ 6533 w 82549"/>
                <a:gd name="connsiteY4" fmla="*/ 41333 h 82549"/>
                <a:gd name="connsiteX5" fmla="*/ 41458 w 82549"/>
                <a:gd name="connsiteY5" fmla="*/ 6408 h 82549"/>
                <a:gd name="connsiteX6" fmla="*/ 41458 w 82549"/>
                <a:gd name="connsiteY6" fmla="*/ 59 h 82549"/>
                <a:gd name="connsiteX7" fmla="*/ 183 w 82549"/>
                <a:gd name="connsiteY7" fmla="*/ 41333 h 82549"/>
                <a:gd name="connsiteX8" fmla="*/ 41458 w 82549"/>
                <a:gd name="connsiteY8" fmla="*/ 82608 h 82549"/>
                <a:gd name="connsiteX9" fmla="*/ 82733 w 82549"/>
                <a:gd name="connsiteY9" fmla="*/ 41333 h 82549"/>
                <a:gd name="connsiteX10" fmla="*/ 82733 w 82549"/>
                <a:gd name="connsiteY10" fmla="*/ 41333 h 82549"/>
                <a:gd name="connsiteX11" fmla="*/ 41458 w 82549"/>
                <a:gd name="connsiteY11" fmla="*/ 5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08"/>
                  </a:moveTo>
                  <a:cubicBezTo>
                    <a:pt x="60746" y="6408"/>
                    <a:pt x="76383" y="22045"/>
                    <a:pt x="76383" y="41333"/>
                  </a:cubicBezTo>
                  <a:lnTo>
                    <a:pt x="76383" y="41333"/>
                  </a:lnTo>
                  <a:cubicBezTo>
                    <a:pt x="76383" y="60621"/>
                    <a:pt x="60746" y="76259"/>
                    <a:pt x="41458" y="76259"/>
                  </a:cubicBezTo>
                  <a:cubicBezTo>
                    <a:pt x="22170" y="76259"/>
                    <a:pt x="6533" y="60621"/>
                    <a:pt x="6533" y="41333"/>
                  </a:cubicBezTo>
                  <a:cubicBezTo>
                    <a:pt x="6533" y="22045"/>
                    <a:pt x="22170" y="6408"/>
                    <a:pt x="41458" y="6408"/>
                  </a:cubicBezTo>
                  <a:close/>
                  <a:moveTo>
                    <a:pt x="41458" y="59"/>
                  </a:moveTo>
                  <a:cubicBezTo>
                    <a:pt x="18663" y="59"/>
                    <a:pt x="183" y="18538"/>
                    <a:pt x="183" y="41333"/>
                  </a:cubicBezTo>
                  <a:cubicBezTo>
                    <a:pt x="183" y="64129"/>
                    <a:pt x="18663" y="82608"/>
                    <a:pt x="41458" y="82608"/>
                  </a:cubicBezTo>
                  <a:cubicBezTo>
                    <a:pt x="64253" y="82608"/>
                    <a:pt x="82733" y="64129"/>
                    <a:pt x="82733" y="41333"/>
                  </a:cubicBezTo>
                  <a:lnTo>
                    <a:pt x="82733" y="41333"/>
                  </a:lnTo>
                  <a:cubicBezTo>
                    <a:pt x="82733" y="18538"/>
                    <a:pt x="64253" y="59"/>
                    <a:pt x="41458" y="59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C8B2916F-7315-A5FC-E449-6E2836B2909D}"/>
                </a:ext>
              </a:extLst>
            </p:cNvPr>
            <p:cNvSpPr/>
            <p:nvPr/>
          </p:nvSpPr>
          <p:spPr>
            <a:xfrm>
              <a:off x="2822856" y="5088323"/>
              <a:ext cx="76200" cy="76200"/>
            </a:xfrm>
            <a:custGeom>
              <a:avLst/>
              <a:gdLst>
                <a:gd name="connsiteX0" fmla="*/ 76404 w 76200"/>
                <a:gd name="connsiteY0" fmla="*/ 38153 h 76200"/>
                <a:gd name="connsiteX1" fmla="*/ 38304 w 76200"/>
                <a:gd name="connsiteY1" fmla="*/ 76253 h 76200"/>
                <a:gd name="connsiteX2" fmla="*/ 204 w 76200"/>
                <a:gd name="connsiteY2" fmla="*/ 38153 h 76200"/>
                <a:gd name="connsiteX3" fmla="*/ 38304 w 76200"/>
                <a:gd name="connsiteY3" fmla="*/ 53 h 76200"/>
                <a:gd name="connsiteX4" fmla="*/ 76404 w 76200"/>
                <a:gd name="connsiteY4" fmla="*/ 381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4" y="38153"/>
                  </a:moveTo>
                  <a:cubicBezTo>
                    <a:pt x="76404" y="59195"/>
                    <a:pt x="59346" y="76253"/>
                    <a:pt x="38304" y="76253"/>
                  </a:cubicBezTo>
                  <a:cubicBezTo>
                    <a:pt x="17262" y="76253"/>
                    <a:pt x="204" y="59195"/>
                    <a:pt x="204" y="38153"/>
                  </a:cubicBezTo>
                  <a:cubicBezTo>
                    <a:pt x="204" y="17110"/>
                    <a:pt x="17262" y="53"/>
                    <a:pt x="38304" y="53"/>
                  </a:cubicBezTo>
                  <a:cubicBezTo>
                    <a:pt x="59346" y="53"/>
                    <a:pt x="76404" y="17110"/>
                    <a:pt x="76404" y="3815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5C32B96E-5779-FAED-49DF-F9392FD6D182}"/>
                </a:ext>
              </a:extLst>
            </p:cNvPr>
            <p:cNvSpPr/>
            <p:nvPr/>
          </p:nvSpPr>
          <p:spPr>
            <a:xfrm>
              <a:off x="2819681" y="5085148"/>
              <a:ext cx="82549" cy="82549"/>
            </a:xfrm>
            <a:custGeom>
              <a:avLst/>
              <a:gdLst>
                <a:gd name="connsiteX0" fmla="*/ 41478 w 82549"/>
                <a:gd name="connsiteY0" fmla="*/ 6402 h 82549"/>
                <a:gd name="connsiteX1" fmla="*/ 76404 w 82549"/>
                <a:gd name="connsiteY1" fmla="*/ 41327 h 82549"/>
                <a:gd name="connsiteX2" fmla="*/ 76404 w 82549"/>
                <a:gd name="connsiteY2" fmla="*/ 41327 h 82549"/>
                <a:gd name="connsiteX3" fmla="*/ 41478 w 82549"/>
                <a:gd name="connsiteY3" fmla="*/ 76253 h 82549"/>
                <a:gd name="connsiteX4" fmla="*/ 6553 w 82549"/>
                <a:gd name="connsiteY4" fmla="*/ 41327 h 82549"/>
                <a:gd name="connsiteX5" fmla="*/ 41478 w 82549"/>
                <a:gd name="connsiteY5" fmla="*/ 6402 h 82549"/>
                <a:gd name="connsiteX6" fmla="*/ 41478 w 82549"/>
                <a:gd name="connsiteY6" fmla="*/ 53 h 82549"/>
                <a:gd name="connsiteX7" fmla="*/ 204 w 82549"/>
                <a:gd name="connsiteY7" fmla="*/ 41327 h 82549"/>
                <a:gd name="connsiteX8" fmla="*/ 41478 w 82549"/>
                <a:gd name="connsiteY8" fmla="*/ 82602 h 82549"/>
                <a:gd name="connsiteX9" fmla="*/ 82753 w 82549"/>
                <a:gd name="connsiteY9" fmla="*/ 41327 h 82549"/>
                <a:gd name="connsiteX10" fmla="*/ 82753 w 82549"/>
                <a:gd name="connsiteY10" fmla="*/ 41327 h 82549"/>
                <a:gd name="connsiteX11" fmla="*/ 41478 w 82549"/>
                <a:gd name="connsiteY11" fmla="*/ 5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8" y="6402"/>
                  </a:moveTo>
                  <a:cubicBezTo>
                    <a:pt x="60767" y="6402"/>
                    <a:pt x="76404" y="22039"/>
                    <a:pt x="76404" y="41327"/>
                  </a:cubicBezTo>
                  <a:lnTo>
                    <a:pt x="76404" y="41327"/>
                  </a:lnTo>
                  <a:cubicBezTo>
                    <a:pt x="76404" y="60615"/>
                    <a:pt x="60767" y="76253"/>
                    <a:pt x="41478" y="76253"/>
                  </a:cubicBezTo>
                  <a:cubicBezTo>
                    <a:pt x="22190" y="76253"/>
                    <a:pt x="6553" y="60615"/>
                    <a:pt x="6553" y="41327"/>
                  </a:cubicBezTo>
                  <a:cubicBezTo>
                    <a:pt x="6553" y="22039"/>
                    <a:pt x="22190" y="6402"/>
                    <a:pt x="41478" y="6402"/>
                  </a:cubicBezTo>
                  <a:close/>
                  <a:moveTo>
                    <a:pt x="41478" y="53"/>
                  </a:moveTo>
                  <a:cubicBezTo>
                    <a:pt x="18683" y="53"/>
                    <a:pt x="204" y="18532"/>
                    <a:pt x="204" y="41327"/>
                  </a:cubicBezTo>
                  <a:cubicBezTo>
                    <a:pt x="204" y="64122"/>
                    <a:pt x="18683" y="82602"/>
                    <a:pt x="41478" y="82602"/>
                  </a:cubicBezTo>
                  <a:cubicBezTo>
                    <a:pt x="64274" y="82602"/>
                    <a:pt x="82753" y="64122"/>
                    <a:pt x="82753" y="41327"/>
                  </a:cubicBezTo>
                  <a:lnTo>
                    <a:pt x="82753" y="41327"/>
                  </a:lnTo>
                  <a:cubicBezTo>
                    <a:pt x="82753" y="18532"/>
                    <a:pt x="64274" y="53"/>
                    <a:pt x="41478" y="5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CF04762D-DA4A-A718-90AF-5B55E647918D}"/>
                </a:ext>
              </a:extLst>
            </p:cNvPr>
            <p:cNvSpPr/>
            <p:nvPr/>
          </p:nvSpPr>
          <p:spPr>
            <a:xfrm>
              <a:off x="1642624" y="6046933"/>
              <a:ext cx="9525" cy="76200"/>
            </a:xfrm>
            <a:custGeom>
              <a:avLst/>
              <a:gdLst>
                <a:gd name="connsiteX0" fmla="*/ 76 w 9525"/>
                <a:gd name="connsiteY0" fmla="*/ 153 h 76200"/>
                <a:gd name="connsiteX1" fmla="*/ 76 w 9525"/>
                <a:gd name="connsiteY1" fmla="*/ 763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6" y="153"/>
                  </a:moveTo>
                  <a:lnTo>
                    <a:pt x="76" y="763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1A8C1B78-AD12-ECA2-698A-E0B2FC71710F}"/>
                </a:ext>
              </a:extLst>
            </p:cNvPr>
            <p:cNvSpPr/>
            <p:nvPr/>
          </p:nvSpPr>
          <p:spPr>
            <a:xfrm>
              <a:off x="1642624" y="6046933"/>
              <a:ext cx="9525" cy="76200"/>
            </a:xfrm>
            <a:custGeom>
              <a:avLst/>
              <a:gdLst>
                <a:gd name="connsiteX0" fmla="*/ 76 w 9525"/>
                <a:gd name="connsiteY0" fmla="*/ 153 h 76200"/>
                <a:gd name="connsiteX1" fmla="*/ 76 w 9525"/>
                <a:gd name="connsiteY1" fmla="*/ 763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6" y="153"/>
                  </a:moveTo>
                  <a:lnTo>
                    <a:pt x="76" y="763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DA6ACE27-FE8B-4296-2972-53236155DAC4}"/>
                </a:ext>
              </a:extLst>
            </p:cNvPr>
            <p:cNvSpPr/>
            <p:nvPr/>
          </p:nvSpPr>
          <p:spPr>
            <a:xfrm>
              <a:off x="1826460" y="5794883"/>
              <a:ext cx="9525" cy="76200"/>
            </a:xfrm>
            <a:custGeom>
              <a:avLst/>
              <a:gdLst>
                <a:gd name="connsiteX0" fmla="*/ 95 w 9525"/>
                <a:gd name="connsiteY0" fmla="*/ 127 h 76200"/>
                <a:gd name="connsiteX1" fmla="*/ 95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95" y="127"/>
                  </a:moveTo>
                  <a:lnTo>
                    <a:pt x="95" y="7632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ECB78DEF-7221-5CB2-8292-DA877400C990}"/>
                </a:ext>
              </a:extLst>
            </p:cNvPr>
            <p:cNvSpPr/>
            <p:nvPr/>
          </p:nvSpPr>
          <p:spPr>
            <a:xfrm>
              <a:off x="1826460" y="5794883"/>
              <a:ext cx="9525" cy="76200"/>
            </a:xfrm>
            <a:custGeom>
              <a:avLst/>
              <a:gdLst>
                <a:gd name="connsiteX0" fmla="*/ 95 w 9525"/>
                <a:gd name="connsiteY0" fmla="*/ 127 h 76200"/>
                <a:gd name="connsiteX1" fmla="*/ 95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95" y="127"/>
                  </a:moveTo>
                  <a:lnTo>
                    <a:pt x="95" y="7632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99431398-CFFF-9455-8071-DE7E47430881}"/>
                </a:ext>
              </a:extLst>
            </p:cNvPr>
            <p:cNvSpPr/>
            <p:nvPr/>
          </p:nvSpPr>
          <p:spPr>
            <a:xfrm>
              <a:off x="2018274" y="5470792"/>
              <a:ext cx="9525" cy="76200"/>
            </a:xfrm>
            <a:custGeom>
              <a:avLst/>
              <a:gdLst>
                <a:gd name="connsiteX0" fmla="*/ 115 w 9525"/>
                <a:gd name="connsiteY0" fmla="*/ 93 h 76200"/>
                <a:gd name="connsiteX1" fmla="*/ 115 w 9525"/>
                <a:gd name="connsiteY1" fmla="*/ 762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15" y="93"/>
                  </a:moveTo>
                  <a:lnTo>
                    <a:pt x="115" y="7629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04A6BB7E-ED96-BD76-2F53-A484B5960228}"/>
                </a:ext>
              </a:extLst>
            </p:cNvPr>
            <p:cNvSpPr/>
            <p:nvPr/>
          </p:nvSpPr>
          <p:spPr>
            <a:xfrm>
              <a:off x="2018274" y="5470792"/>
              <a:ext cx="9525" cy="76200"/>
            </a:xfrm>
            <a:custGeom>
              <a:avLst/>
              <a:gdLst>
                <a:gd name="connsiteX0" fmla="*/ 115 w 9525"/>
                <a:gd name="connsiteY0" fmla="*/ 93 h 76200"/>
                <a:gd name="connsiteX1" fmla="*/ 115 w 9525"/>
                <a:gd name="connsiteY1" fmla="*/ 762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15" y="93"/>
                  </a:moveTo>
                  <a:lnTo>
                    <a:pt x="115" y="7629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AAE5E6E4-1E74-2D73-47CA-BE656F84DDDF}"/>
                </a:ext>
              </a:extLst>
            </p:cNvPr>
            <p:cNvSpPr/>
            <p:nvPr/>
          </p:nvSpPr>
          <p:spPr>
            <a:xfrm>
              <a:off x="2213960" y="5232553"/>
              <a:ext cx="9525" cy="76200"/>
            </a:xfrm>
            <a:custGeom>
              <a:avLst/>
              <a:gdLst>
                <a:gd name="connsiteX0" fmla="*/ 136 w 9525"/>
                <a:gd name="connsiteY0" fmla="*/ 68 h 76200"/>
                <a:gd name="connsiteX1" fmla="*/ 136 w 9525"/>
                <a:gd name="connsiteY1" fmla="*/ 762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36" y="68"/>
                  </a:moveTo>
                  <a:lnTo>
                    <a:pt x="136" y="76268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8C062314-0179-1AB5-702B-6D7D91DC10D7}"/>
                </a:ext>
              </a:extLst>
            </p:cNvPr>
            <p:cNvSpPr/>
            <p:nvPr/>
          </p:nvSpPr>
          <p:spPr>
            <a:xfrm>
              <a:off x="2213960" y="5232553"/>
              <a:ext cx="9525" cy="76200"/>
            </a:xfrm>
            <a:custGeom>
              <a:avLst/>
              <a:gdLst>
                <a:gd name="connsiteX0" fmla="*/ 136 w 9525"/>
                <a:gd name="connsiteY0" fmla="*/ 68 h 76200"/>
                <a:gd name="connsiteX1" fmla="*/ 136 w 9525"/>
                <a:gd name="connsiteY1" fmla="*/ 762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36" y="68"/>
                  </a:moveTo>
                  <a:lnTo>
                    <a:pt x="136" y="76268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F9819949-3074-3DEF-4280-4DD7F8D4A7B4}"/>
                </a:ext>
              </a:extLst>
            </p:cNvPr>
            <p:cNvSpPr/>
            <p:nvPr/>
          </p:nvSpPr>
          <p:spPr>
            <a:xfrm>
              <a:off x="2420842" y="5094008"/>
              <a:ext cx="9525" cy="76200"/>
            </a:xfrm>
            <a:custGeom>
              <a:avLst/>
              <a:gdLst>
                <a:gd name="connsiteX0" fmla="*/ 158 w 9525"/>
                <a:gd name="connsiteY0" fmla="*/ 53 h 76200"/>
                <a:gd name="connsiteX1" fmla="*/ 158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58" y="53"/>
                  </a:moveTo>
                  <a:lnTo>
                    <a:pt x="158" y="762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E6677947-A768-F316-2BCB-DBD1AA587983}"/>
                </a:ext>
              </a:extLst>
            </p:cNvPr>
            <p:cNvSpPr/>
            <p:nvPr/>
          </p:nvSpPr>
          <p:spPr>
            <a:xfrm>
              <a:off x="2420842" y="5094008"/>
              <a:ext cx="9525" cy="76200"/>
            </a:xfrm>
            <a:custGeom>
              <a:avLst/>
              <a:gdLst>
                <a:gd name="connsiteX0" fmla="*/ 158 w 9525"/>
                <a:gd name="connsiteY0" fmla="*/ 53 h 76200"/>
                <a:gd name="connsiteX1" fmla="*/ 158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58" y="53"/>
                  </a:moveTo>
                  <a:lnTo>
                    <a:pt x="158" y="762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072AF9E0-F33D-3F54-C136-E62EBD7186E7}"/>
                </a:ext>
              </a:extLst>
            </p:cNvPr>
            <p:cNvSpPr/>
            <p:nvPr/>
          </p:nvSpPr>
          <p:spPr>
            <a:xfrm>
              <a:off x="2624055" y="5146257"/>
              <a:ext cx="9525" cy="76200"/>
            </a:xfrm>
            <a:custGeom>
              <a:avLst/>
              <a:gdLst>
                <a:gd name="connsiteX0" fmla="*/ 179 w 9525"/>
                <a:gd name="connsiteY0" fmla="*/ 59 h 76200"/>
                <a:gd name="connsiteX1" fmla="*/ 179 w 9525"/>
                <a:gd name="connsiteY1" fmla="*/ 762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9" y="59"/>
                  </a:moveTo>
                  <a:lnTo>
                    <a:pt x="179" y="76259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1AF41DEF-D769-9DBE-4AA7-5543B750D5E4}"/>
                </a:ext>
              </a:extLst>
            </p:cNvPr>
            <p:cNvSpPr/>
            <p:nvPr/>
          </p:nvSpPr>
          <p:spPr>
            <a:xfrm>
              <a:off x="2624055" y="5146257"/>
              <a:ext cx="9525" cy="76200"/>
            </a:xfrm>
            <a:custGeom>
              <a:avLst/>
              <a:gdLst>
                <a:gd name="connsiteX0" fmla="*/ 179 w 9525"/>
                <a:gd name="connsiteY0" fmla="*/ 59 h 76200"/>
                <a:gd name="connsiteX1" fmla="*/ 179 w 9525"/>
                <a:gd name="connsiteY1" fmla="*/ 762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9" y="59"/>
                  </a:moveTo>
                  <a:lnTo>
                    <a:pt x="179" y="76259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1FA51482-377D-5A8B-F089-9BFBAFB83846}"/>
                </a:ext>
              </a:extLst>
            </p:cNvPr>
            <p:cNvSpPr/>
            <p:nvPr/>
          </p:nvSpPr>
          <p:spPr>
            <a:xfrm>
              <a:off x="2807721" y="5088323"/>
              <a:ext cx="9525" cy="76200"/>
            </a:xfrm>
            <a:custGeom>
              <a:avLst/>
              <a:gdLst>
                <a:gd name="connsiteX0" fmla="*/ 198 w 9525"/>
                <a:gd name="connsiteY0" fmla="*/ 53 h 76200"/>
                <a:gd name="connsiteX1" fmla="*/ 198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8" y="53"/>
                  </a:moveTo>
                  <a:lnTo>
                    <a:pt x="198" y="762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39616BD4-CC13-B398-7D59-0462C3309DAF}"/>
                </a:ext>
              </a:extLst>
            </p:cNvPr>
            <p:cNvSpPr/>
            <p:nvPr/>
          </p:nvSpPr>
          <p:spPr>
            <a:xfrm>
              <a:off x="2807721" y="5088323"/>
              <a:ext cx="9525" cy="76200"/>
            </a:xfrm>
            <a:custGeom>
              <a:avLst/>
              <a:gdLst>
                <a:gd name="connsiteX0" fmla="*/ 198 w 9525"/>
                <a:gd name="connsiteY0" fmla="*/ 53 h 76200"/>
                <a:gd name="connsiteX1" fmla="*/ 198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8" y="53"/>
                  </a:moveTo>
                  <a:lnTo>
                    <a:pt x="198" y="762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01CAC91C-900B-994A-0EB6-5BD5284D2E6C}"/>
                </a:ext>
              </a:extLst>
            </p:cNvPr>
            <p:cNvSpPr/>
            <p:nvPr/>
          </p:nvSpPr>
          <p:spPr>
            <a:xfrm>
              <a:off x="1663087" y="6046933"/>
              <a:ext cx="9525" cy="76200"/>
            </a:xfrm>
            <a:custGeom>
              <a:avLst/>
              <a:gdLst>
                <a:gd name="connsiteX0" fmla="*/ 78 w 9525"/>
                <a:gd name="connsiteY0" fmla="*/ 153 h 76200"/>
                <a:gd name="connsiteX1" fmla="*/ 78 w 9525"/>
                <a:gd name="connsiteY1" fmla="*/ 763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8" y="153"/>
                  </a:moveTo>
                  <a:lnTo>
                    <a:pt x="78" y="763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C3C69553-359B-DC5F-22E6-5430D9BE6808}"/>
                </a:ext>
              </a:extLst>
            </p:cNvPr>
            <p:cNvSpPr/>
            <p:nvPr/>
          </p:nvSpPr>
          <p:spPr>
            <a:xfrm>
              <a:off x="1663087" y="6046933"/>
              <a:ext cx="9525" cy="76200"/>
            </a:xfrm>
            <a:custGeom>
              <a:avLst/>
              <a:gdLst>
                <a:gd name="connsiteX0" fmla="*/ 78 w 9525"/>
                <a:gd name="connsiteY0" fmla="*/ 153 h 76200"/>
                <a:gd name="connsiteX1" fmla="*/ 78 w 9525"/>
                <a:gd name="connsiteY1" fmla="*/ 763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8" y="153"/>
                  </a:moveTo>
                  <a:lnTo>
                    <a:pt x="78" y="763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2B9AF755-E21F-B176-A600-33C4ECB61F64}"/>
                </a:ext>
              </a:extLst>
            </p:cNvPr>
            <p:cNvSpPr/>
            <p:nvPr/>
          </p:nvSpPr>
          <p:spPr>
            <a:xfrm>
              <a:off x="1886748" y="5794883"/>
              <a:ext cx="9525" cy="76200"/>
            </a:xfrm>
            <a:custGeom>
              <a:avLst/>
              <a:gdLst>
                <a:gd name="connsiteX0" fmla="*/ 102 w 9525"/>
                <a:gd name="connsiteY0" fmla="*/ 127 h 76200"/>
                <a:gd name="connsiteX1" fmla="*/ 102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02" y="127"/>
                  </a:moveTo>
                  <a:lnTo>
                    <a:pt x="102" y="7632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61977622-5DDB-629A-EE18-2A0A3651BC89}"/>
                </a:ext>
              </a:extLst>
            </p:cNvPr>
            <p:cNvSpPr/>
            <p:nvPr/>
          </p:nvSpPr>
          <p:spPr>
            <a:xfrm>
              <a:off x="1886748" y="5794883"/>
              <a:ext cx="9525" cy="76200"/>
            </a:xfrm>
            <a:custGeom>
              <a:avLst/>
              <a:gdLst>
                <a:gd name="connsiteX0" fmla="*/ 102 w 9525"/>
                <a:gd name="connsiteY0" fmla="*/ 127 h 76200"/>
                <a:gd name="connsiteX1" fmla="*/ 102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02" y="127"/>
                  </a:moveTo>
                  <a:lnTo>
                    <a:pt x="102" y="7632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8A9AE3F4-A27A-1AB7-5DED-2E59195C8D09}"/>
                </a:ext>
              </a:extLst>
            </p:cNvPr>
            <p:cNvSpPr/>
            <p:nvPr/>
          </p:nvSpPr>
          <p:spPr>
            <a:xfrm>
              <a:off x="2075949" y="5470792"/>
              <a:ext cx="9525" cy="76200"/>
            </a:xfrm>
            <a:custGeom>
              <a:avLst/>
              <a:gdLst>
                <a:gd name="connsiteX0" fmla="*/ 121 w 9525"/>
                <a:gd name="connsiteY0" fmla="*/ 93 h 76200"/>
                <a:gd name="connsiteX1" fmla="*/ 121 w 9525"/>
                <a:gd name="connsiteY1" fmla="*/ 762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21" y="93"/>
                  </a:moveTo>
                  <a:lnTo>
                    <a:pt x="121" y="7629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E664D86D-BD8E-0048-7332-17B1117FE21D}"/>
                </a:ext>
              </a:extLst>
            </p:cNvPr>
            <p:cNvSpPr/>
            <p:nvPr/>
          </p:nvSpPr>
          <p:spPr>
            <a:xfrm>
              <a:off x="2075949" y="5470792"/>
              <a:ext cx="9525" cy="76200"/>
            </a:xfrm>
            <a:custGeom>
              <a:avLst/>
              <a:gdLst>
                <a:gd name="connsiteX0" fmla="*/ 121 w 9525"/>
                <a:gd name="connsiteY0" fmla="*/ 93 h 76200"/>
                <a:gd name="connsiteX1" fmla="*/ 121 w 9525"/>
                <a:gd name="connsiteY1" fmla="*/ 7629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21" y="93"/>
                  </a:moveTo>
                  <a:lnTo>
                    <a:pt x="121" y="7629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3E1F92EE-BC14-03F8-0FD9-E3E7431F0FD2}"/>
                </a:ext>
              </a:extLst>
            </p:cNvPr>
            <p:cNvSpPr/>
            <p:nvPr/>
          </p:nvSpPr>
          <p:spPr>
            <a:xfrm>
              <a:off x="2273130" y="5232553"/>
              <a:ext cx="9525" cy="76200"/>
            </a:xfrm>
            <a:custGeom>
              <a:avLst/>
              <a:gdLst>
                <a:gd name="connsiteX0" fmla="*/ 142 w 9525"/>
                <a:gd name="connsiteY0" fmla="*/ 68 h 76200"/>
                <a:gd name="connsiteX1" fmla="*/ 142 w 9525"/>
                <a:gd name="connsiteY1" fmla="*/ 762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42" y="68"/>
                  </a:moveTo>
                  <a:lnTo>
                    <a:pt x="142" y="76268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D9CB4196-B12D-92F1-23BC-2B233A28D3F9}"/>
                </a:ext>
              </a:extLst>
            </p:cNvPr>
            <p:cNvSpPr/>
            <p:nvPr/>
          </p:nvSpPr>
          <p:spPr>
            <a:xfrm>
              <a:off x="2273130" y="5232553"/>
              <a:ext cx="9525" cy="76200"/>
            </a:xfrm>
            <a:custGeom>
              <a:avLst/>
              <a:gdLst>
                <a:gd name="connsiteX0" fmla="*/ 142 w 9525"/>
                <a:gd name="connsiteY0" fmla="*/ 68 h 76200"/>
                <a:gd name="connsiteX1" fmla="*/ 142 w 9525"/>
                <a:gd name="connsiteY1" fmla="*/ 762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42" y="68"/>
                  </a:moveTo>
                  <a:lnTo>
                    <a:pt x="142" y="76268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3427D97A-0FC8-5C70-CCE0-3CDF65AB89EA}"/>
                </a:ext>
              </a:extLst>
            </p:cNvPr>
            <p:cNvSpPr/>
            <p:nvPr/>
          </p:nvSpPr>
          <p:spPr>
            <a:xfrm>
              <a:off x="2502775" y="5094008"/>
              <a:ext cx="9525" cy="76200"/>
            </a:xfrm>
            <a:custGeom>
              <a:avLst/>
              <a:gdLst>
                <a:gd name="connsiteX0" fmla="*/ 166 w 9525"/>
                <a:gd name="connsiteY0" fmla="*/ 53 h 76200"/>
                <a:gd name="connsiteX1" fmla="*/ 166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66" y="53"/>
                  </a:moveTo>
                  <a:lnTo>
                    <a:pt x="166" y="762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45A71791-B69E-A482-D1D8-5E9D34389A9C}"/>
                </a:ext>
              </a:extLst>
            </p:cNvPr>
            <p:cNvSpPr/>
            <p:nvPr/>
          </p:nvSpPr>
          <p:spPr>
            <a:xfrm>
              <a:off x="2502775" y="5094008"/>
              <a:ext cx="9525" cy="76200"/>
            </a:xfrm>
            <a:custGeom>
              <a:avLst/>
              <a:gdLst>
                <a:gd name="connsiteX0" fmla="*/ 166 w 9525"/>
                <a:gd name="connsiteY0" fmla="*/ 53 h 76200"/>
                <a:gd name="connsiteX1" fmla="*/ 166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66" y="53"/>
                  </a:moveTo>
                  <a:lnTo>
                    <a:pt x="166" y="7625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2396469D-5BA7-5140-BF33-F8EC04CEBCF9}"/>
                </a:ext>
              </a:extLst>
            </p:cNvPr>
            <p:cNvSpPr/>
            <p:nvPr/>
          </p:nvSpPr>
          <p:spPr>
            <a:xfrm>
              <a:off x="2705709" y="5146257"/>
              <a:ext cx="9525" cy="76200"/>
            </a:xfrm>
            <a:custGeom>
              <a:avLst/>
              <a:gdLst>
                <a:gd name="connsiteX0" fmla="*/ 188 w 9525"/>
                <a:gd name="connsiteY0" fmla="*/ 59 h 76200"/>
                <a:gd name="connsiteX1" fmla="*/ 188 w 9525"/>
                <a:gd name="connsiteY1" fmla="*/ 762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88" y="59"/>
                  </a:moveTo>
                  <a:lnTo>
                    <a:pt x="188" y="76259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57D0AEAE-922B-54FC-ED70-916CE228F207}"/>
                </a:ext>
              </a:extLst>
            </p:cNvPr>
            <p:cNvSpPr/>
            <p:nvPr/>
          </p:nvSpPr>
          <p:spPr>
            <a:xfrm>
              <a:off x="2705709" y="5146257"/>
              <a:ext cx="9525" cy="76200"/>
            </a:xfrm>
            <a:custGeom>
              <a:avLst/>
              <a:gdLst>
                <a:gd name="connsiteX0" fmla="*/ 188 w 9525"/>
                <a:gd name="connsiteY0" fmla="*/ 59 h 76200"/>
                <a:gd name="connsiteX1" fmla="*/ 188 w 9525"/>
                <a:gd name="connsiteY1" fmla="*/ 7625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88" y="59"/>
                  </a:moveTo>
                  <a:lnTo>
                    <a:pt x="188" y="76259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8C29C41E-4084-60B4-14EB-D1962DA4B921}"/>
                </a:ext>
              </a:extLst>
            </p:cNvPr>
            <p:cNvSpPr/>
            <p:nvPr/>
          </p:nvSpPr>
          <p:spPr>
            <a:xfrm>
              <a:off x="2914190" y="5088323"/>
              <a:ext cx="9525" cy="76200"/>
            </a:xfrm>
            <a:custGeom>
              <a:avLst/>
              <a:gdLst>
                <a:gd name="connsiteX0" fmla="*/ 209 w 9525"/>
                <a:gd name="connsiteY0" fmla="*/ 53 h 76200"/>
                <a:gd name="connsiteX1" fmla="*/ 209 w 9525"/>
                <a:gd name="connsiteY1" fmla="*/ 7625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209" y="53"/>
                  </a:moveTo>
                  <a:lnTo>
                    <a:pt x="209" y="7625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83" name="Graphic 3">
              <a:extLst>
                <a:ext uri="{FF2B5EF4-FFF2-40B4-BE49-F238E27FC236}">
                  <a16:creationId xmlns:a16="http://schemas.microsoft.com/office/drawing/2014/main" id="{2C24CA26-661B-FB5F-72AB-0F4EEDB27BF5}"/>
                </a:ext>
              </a:extLst>
            </p:cNvPr>
            <p:cNvGrpSpPr/>
            <p:nvPr/>
          </p:nvGrpSpPr>
          <p:grpSpPr>
            <a:xfrm>
              <a:off x="1545378" y="5088323"/>
              <a:ext cx="1425178" cy="1271858"/>
              <a:chOff x="5525593" y="653904"/>
              <a:chExt cx="1425178" cy="1271858"/>
            </a:xfrm>
            <a:noFill/>
          </p:grpSpPr>
          <p:sp>
            <p:nvSpPr>
              <p:cNvPr id="3136" name="Freeform: Shape 3135">
                <a:extLst>
                  <a:ext uri="{FF2B5EF4-FFF2-40B4-BE49-F238E27FC236}">
                    <a16:creationId xmlns:a16="http://schemas.microsoft.com/office/drawing/2014/main" id="{2CCEA279-E7F0-EF20-8E64-9F47A1FEF60C}"/>
                  </a:ext>
                </a:extLst>
              </p:cNvPr>
              <p:cNvSpPr/>
              <p:nvPr/>
            </p:nvSpPr>
            <p:spPr>
              <a:xfrm>
                <a:off x="6894405" y="653904"/>
                <a:ext cx="9525" cy="76200"/>
              </a:xfrm>
              <a:custGeom>
                <a:avLst/>
                <a:gdLst>
                  <a:gd name="connsiteX0" fmla="*/ 209 w 9525"/>
                  <a:gd name="connsiteY0" fmla="*/ 53 h 76200"/>
                  <a:gd name="connsiteX1" fmla="*/ 209 w 9525"/>
                  <a:gd name="connsiteY1" fmla="*/ 76253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76200">
                    <a:moveTo>
                      <a:pt x="209" y="53"/>
                    </a:moveTo>
                    <a:lnTo>
                      <a:pt x="209" y="76253"/>
                    </a:ln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" name="Freeform: Shape 3136">
                <a:extLst>
                  <a:ext uri="{FF2B5EF4-FFF2-40B4-BE49-F238E27FC236}">
                    <a16:creationId xmlns:a16="http://schemas.microsoft.com/office/drawing/2014/main" id="{52D745C6-0997-CAED-CFB1-47528DD3ACAF}"/>
                  </a:ext>
                </a:extLst>
              </p:cNvPr>
              <p:cNvSpPr/>
              <p:nvPr/>
            </p:nvSpPr>
            <p:spPr>
              <a:xfrm>
                <a:off x="5525593" y="1461299"/>
                <a:ext cx="1425178" cy="464462"/>
              </a:xfrm>
              <a:custGeom>
                <a:avLst/>
                <a:gdLst>
                  <a:gd name="connsiteX0" fmla="*/ 0 w 1425178"/>
                  <a:gd name="connsiteY0" fmla="*/ 464463 h 464462"/>
                  <a:gd name="connsiteX1" fmla="*/ 101798 w 1425178"/>
                  <a:gd name="connsiteY1" fmla="*/ 386626 h 464462"/>
                  <a:gd name="connsiteX2" fmla="*/ 203597 w 1425178"/>
                  <a:gd name="connsiteY2" fmla="*/ 300287 h 464462"/>
                  <a:gd name="connsiteX3" fmla="*/ 305395 w 1425178"/>
                  <a:gd name="connsiteY3" fmla="*/ 215709 h 464462"/>
                  <a:gd name="connsiteX4" fmla="*/ 407194 w 1425178"/>
                  <a:gd name="connsiteY4" fmla="*/ 145855 h 464462"/>
                  <a:gd name="connsiteX5" fmla="*/ 508992 w 1425178"/>
                  <a:gd name="connsiteY5" fmla="*/ 91561 h 464462"/>
                  <a:gd name="connsiteX6" fmla="*/ 610791 w 1425178"/>
                  <a:gd name="connsiteY6" fmla="*/ 57178 h 464462"/>
                  <a:gd name="connsiteX7" fmla="*/ 712589 w 1425178"/>
                  <a:gd name="connsiteY7" fmla="*/ 37066 h 464462"/>
                  <a:gd name="connsiteX8" fmla="*/ 814388 w 1425178"/>
                  <a:gd name="connsiteY8" fmla="*/ 23783 h 464462"/>
                  <a:gd name="connsiteX9" fmla="*/ 916186 w 1425178"/>
                  <a:gd name="connsiteY9" fmla="*/ 16536 h 464462"/>
                  <a:gd name="connsiteX10" fmla="*/ 1017984 w 1425178"/>
                  <a:gd name="connsiteY10" fmla="*/ 10351 h 464462"/>
                  <a:gd name="connsiteX11" fmla="*/ 1119783 w 1425178"/>
                  <a:gd name="connsiteY11" fmla="*/ 6508 h 464462"/>
                  <a:gd name="connsiteX12" fmla="*/ 1221581 w 1425178"/>
                  <a:gd name="connsiteY12" fmla="*/ 2660 h 464462"/>
                  <a:gd name="connsiteX13" fmla="*/ 1323380 w 1425178"/>
                  <a:gd name="connsiteY13" fmla="*/ 0 h 464462"/>
                  <a:gd name="connsiteX14" fmla="*/ 1425178 w 1425178"/>
                  <a:gd name="connsiteY14" fmla="*/ 1726 h 46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25178" h="464462">
                    <a:moveTo>
                      <a:pt x="0" y="464463"/>
                    </a:moveTo>
                    <a:lnTo>
                      <a:pt x="101798" y="386626"/>
                    </a:lnTo>
                    <a:lnTo>
                      <a:pt x="203597" y="300287"/>
                    </a:lnTo>
                    <a:lnTo>
                      <a:pt x="305395" y="215709"/>
                    </a:lnTo>
                    <a:lnTo>
                      <a:pt x="407194" y="145855"/>
                    </a:lnTo>
                    <a:lnTo>
                      <a:pt x="508992" y="91561"/>
                    </a:lnTo>
                    <a:lnTo>
                      <a:pt x="610791" y="57178"/>
                    </a:lnTo>
                    <a:lnTo>
                      <a:pt x="712589" y="37066"/>
                    </a:lnTo>
                    <a:lnTo>
                      <a:pt x="814388" y="23783"/>
                    </a:lnTo>
                    <a:lnTo>
                      <a:pt x="916186" y="16536"/>
                    </a:lnTo>
                    <a:lnTo>
                      <a:pt x="1017984" y="10351"/>
                    </a:lnTo>
                    <a:lnTo>
                      <a:pt x="1119783" y="6508"/>
                    </a:lnTo>
                    <a:lnTo>
                      <a:pt x="1221581" y="2660"/>
                    </a:lnTo>
                    <a:lnTo>
                      <a:pt x="1323380" y="0"/>
                    </a:lnTo>
                    <a:lnTo>
                      <a:pt x="1425178" y="1726"/>
                    </a:lnTo>
                  </a:path>
                </a:pathLst>
              </a:custGeom>
              <a:noFill/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B2356A5B-735B-3EE2-961E-15F1D2EC2478}"/>
                </a:ext>
              </a:extLst>
            </p:cNvPr>
            <p:cNvSpPr/>
            <p:nvPr/>
          </p:nvSpPr>
          <p:spPr>
            <a:xfrm>
              <a:off x="1507278" y="6322081"/>
              <a:ext cx="76200" cy="76200"/>
            </a:xfrm>
            <a:custGeom>
              <a:avLst/>
              <a:gdLst>
                <a:gd name="connsiteX0" fmla="*/ 76266 w 76200"/>
                <a:gd name="connsiteY0" fmla="*/ 38282 h 76200"/>
                <a:gd name="connsiteX1" fmla="*/ 38166 w 76200"/>
                <a:gd name="connsiteY1" fmla="*/ 76382 h 76200"/>
                <a:gd name="connsiteX2" fmla="*/ 66 w 76200"/>
                <a:gd name="connsiteY2" fmla="*/ 38282 h 76200"/>
                <a:gd name="connsiteX3" fmla="*/ 38166 w 76200"/>
                <a:gd name="connsiteY3" fmla="*/ 182 h 76200"/>
                <a:gd name="connsiteX4" fmla="*/ 76266 w 76200"/>
                <a:gd name="connsiteY4" fmla="*/ 3828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66" y="38282"/>
                  </a:moveTo>
                  <a:cubicBezTo>
                    <a:pt x="76266" y="59324"/>
                    <a:pt x="59208" y="76382"/>
                    <a:pt x="38166" y="76382"/>
                  </a:cubicBezTo>
                  <a:cubicBezTo>
                    <a:pt x="17124" y="76382"/>
                    <a:pt x="66" y="59324"/>
                    <a:pt x="66" y="38282"/>
                  </a:cubicBezTo>
                  <a:cubicBezTo>
                    <a:pt x="66" y="17240"/>
                    <a:pt x="17124" y="182"/>
                    <a:pt x="38166" y="182"/>
                  </a:cubicBezTo>
                  <a:cubicBezTo>
                    <a:pt x="59208" y="182"/>
                    <a:pt x="76266" y="17240"/>
                    <a:pt x="76266" y="38282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6EA66B88-D0C0-B360-014B-3A084F961853}"/>
                </a:ext>
              </a:extLst>
            </p:cNvPr>
            <p:cNvSpPr/>
            <p:nvPr/>
          </p:nvSpPr>
          <p:spPr>
            <a:xfrm>
              <a:off x="1504103" y="6318906"/>
              <a:ext cx="82549" cy="82549"/>
            </a:xfrm>
            <a:custGeom>
              <a:avLst/>
              <a:gdLst>
                <a:gd name="connsiteX0" fmla="*/ 41340 w 82549"/>
                <a:gd name="connsiteY0" fmla="*/ 6531 h 82549"/>
                <a:gd name="connsiteX1" fmla="*/ 76266 w 82549"/>
                <a:gd name="connsiteY1" fmla="*/ 41457 h 82549"/>
                <a:gd name="connsiteX2" fmla="*/ 76266 w 82549"/>
                <a:gd name="connsiteY2" fmla="*/ 41457 h 82549"/>
                <a:gd name="connsiteX3" fmla="*/ 41340 w 82549"/>
                <a:gd name="connsiteY3" fmla="*/ 76382 h 82549"/>
                <a:gd name="connsiteX4" fmla="*/ 6415 w 82549"/>
                <a:gd name="connsiteY4" fmla="*/ 41457 h 82549"/>
                <a:gd name="connsiteX5" fmla="*/ 41340 w 82549"/>
                <a:gd name="connsiteY5" fmla="*/ 6531 h 82549"/>
                <a:gd name="connsiteX6" fmla="*/ 41340 w 82549"/>
                <a:gd name="connsiteY6" fmla="*/ 182 h 82549"/>
                <a:gd name="connsiteX7" fmla="*/ 66 w 82549"/>
                <a:gd name="connsiteY7" fmla="*/ 41457 h 82549"/>
                <a:gd name="connsiteX8" fmla="*/ 41340 w 82549"/>
                <a:gd name="connsiteY8" fmla="*/ 82731 h 82549"/>
                <a:gd name="connsiteX9" fmla="*/ 82615 w 82549"/>
                <a:gd name="connsiteY9" fmla="*/ 41457 h 82549"/>
                <a:gd name="connsiteX10" fmla="*/ 82615 w 82549"/>
                <a:gd name="connsiteY10" fmla="*/ 41457 h 82549"/>
                <a:gd name="connsiteX11" fmla="*/ 41340 w 82549"/>
                <a:gd name="connsiteY11" fmla="*/ 182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40" y="6531"/>
                  </a:moveTo>
                  <a:cubicBezTo>
                    <a:pt x="60628" y="6531"/>
                    <a:pt x="76266" y="22169"/>
                    <a:pt x="76266" y="41457"/>
                  </a:cubicBezTo>
                  <a:lnTo>
                    <a:pt x="76266" y="41457"/>
                  </a:lnTo>
                  <a:cubicBezTo>
                    <a:pt x="76266" y="60745"/>
                    <a:pt x="60628" y="76382"/>
                    <a:pt x="41340" y="76382"/>
                  </a:cubicBezTo>
                  <a:cubicBezTo>
                    <a:pt x="22052" y="76382"/>
                    <a:pt x="6415" y="60745"/>
                    <a:pt x="6415" y="41457"/>
                  </a:cubicBezTo>
                  <a:cubicBezTo>
                    <a:pt x="6415" y="22169"/>
                    <a:pt x="22052" y="6531"/>
                    <a:pt x="41340" y="6531"/>
                  </a:cubicBezTo>
                  <a:close/>
                  <a:moveTo>
                    <a:pt x="41340" y="182"/>
                  </a:moveTo>
                  <a:cubicBezTo>
                    <a:pt x="18545" y="182"/>
                    <a:pt x="66" y="18662"/>
                    <a:pt x="66" y="41457"/>
                  </a:cubicBezTo>
                  <a:cubicBezTo>
                    <a:pt x="66" y="64252"/>
                    <a:pt x="18545" y="82731"/>
                    <a:pt x="41340" y="82731"/>
                  </a:cubicBezTo>
                  <a:cubicBezTo>
                    <a:pt x="64136" y="82731"/>
                    <a:pt x="82615" y="64252"/>
                    <a:pt x="82615" y="41457"/>
                  </a:cubicBezTo>
                  <a:lnTo>
                    <a:pt x="82615" y="41457"/>
                  </a:lnTo>
                  <a:cubicBezTo>
                    <a:pt x="82615" y="18662"/>
                    <a:pt x="64136" y="182"/>
                    <a:pt x="41340" y="182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B940392A-6947-8978-5C55-02A170F310DC}"/>
                </a:ext>
              </a:extLst>
            </p:cNvPr>
            <p:cNvSpPr/>
            <p:nvPr/>
          </p:nvSpPr>
          <p:spPr>
            <a:xfrm>
              <a:off x="1609076" y="6244244"/>
              <a:ext cx="76200" cy="76200"/>
            </a:xfrm>
            <a:custGeom>
              <a:avLst/>
              <a:gdLst>
                <a:gd name="connsiteX0" fmla="*/ 76276 w 76200"/>
                <a:gd name="connsiteY0" fmla="*/ 38274 h 76200"/>
                <a:gd name="connsiteX1" fmla="*/ 38176 w 76200"/>
                <a:gd name="connsiteY1" fmla="*/ 76374 h 76200"/>
                <a:gd name="connsiteX2" fmla="*/ 76 w 76200"/>
                <a:gd name="connsiteY2" fmla="*/ 38274 h 76200"/>
                <a:gd name="connsiteX3" fmla="*/ 38176 w 76200"/>
                <a:gd name="connsiteY3" fmla="*/ 174 h 76200"/>
                <a:gd name="connsiteX4" fmla="*/ 76276 w 76200"/>
                <a:gd name="connsiteY4" fmla="*/ 382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6" y="38274"/>
                  </a:moveTo>
                  <a:cubicBezTo>
                    <a:pt x="76276" y="59316"/>
                    <a:pt x="59218" y="76374"/>
                    <a:pt x="38176" y="76374"/>
                  </a:cubicBezTo>
                  <a:cubicBezTo>
                    <a:pt x="17134" y="76374"/>
                    <a:pt x="76" y="59316"/>
                    <a:pt x="76" y="38274"/>
                  </a:cubicBezTo>
                  <a:cubicBezTo>
                    <a:pt x="76" y="17232"/>
                    <a:pt x="17134" y="174"/>
                    <a:pt x="38176" y="174"/>
                  </a:cubicBezTo>
                  <a:cubicBezTo>
                    <a:pt x="59218" y="174"/>
                    <a:pt x="76276" y="17232"/>
                    <a:pt x="76276" y="3827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E0EF2076-F2A8-9EF9-2F3F-F857D7780301}"/>
                </a:ext>
              </a:extLst>
            </p:cNvPr>
            <p:cNvSpPr/>
            <p:nvPr/>
          </p:nvSpPr>
          <p:spPr>
            <a:xfrm>
              <a:off x="1605902" y="6241070"/>
              <a:ext cx="82549" cy="82549"/>
            </a:xfrm>
            <a:custGeom>
              <a:avLst/>
              <a:gdLst>
                <a:gd name="connsiteX0" fmla="*/ 41351 w 82549"/>
                <a:gd name="connsiteY0" fmla="*/ 6523 h 82549"/>
                <a:gd name="connsiteX1" fmla="*/ 76276 w 82549"/>
                <a:gd name="connsiteY1" fmla="*/ 41449 h 82549"/>
                <a:gd name="connsiteX2" fmla="*/ 76276 w 82549"/>
                <a:gd name="connsiteY2" fmla="*/ 41449 h 82549"/>
                <a:gd name="connsiteX3" fmla="*/ 41351 w 82549"/>
                <a:gd name="connsiteY3" fmla="*/ 76374 h 82549"/>
                <a:gd name="connsiteX4" fmla="*/ 6426 w 82549"/>
                <a:gd name="connsiteY4" fmla="*/ 41449 h 82549"/>
                <a:gd name="connsiteX5" fmla="*/ 41351 w 82549"/>
                <a:gd name="connsiteY5" fmla="*/ 6523 h 82549"/>
                <a:gd name="connsiteX6" fmla="*/ 41351 w 82549"/>
                <a:gd name="connsiteY6" fmla="*/ 174 h 82549"/>
                <a:gd name="connsiteX7" fmla="*/ 76 w 82549"/>
                <a:gd name="connsiteY7" fmla="*/ 41449 h 82549"/>
                <a:gd name="connsiteX8" fmla="*/ 41351 w 82549"/>
                <a:gd name="connsiteY8" fmla="*/ 82723 h 82549"/>
                <a:gd name="connsiteX9" fmla="*/ 82626 w 82549"/>
                <a:gd name="connsiteY9" fmla="*/ 41449 h 82549"/>
                <a:gd name="connsiteX10" fmla="*/ 82626 w 82549"/>
                <a:gd name="connsiteY10" fmla="*/ 41449 h 82549"/>
                <a:gd name="connsiteX11" fmla="*/ 41351 w 82549"/>
                <a:gd name="connsiteY11" fmla="*/ 17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1" y="6523"/>
                  </a:moveTo>
                  <a:cubicBezTo>
                    <a:pt x="60639" y="6523"/>
                    <a:pt x="76276" y="22160"/>
                    <a:pt x="76276" y="41449"/>
                  </a:cubicBezTo>
                  <a:lnTo>
                    <a:pt x="76276" y="41449"/>
                  </a:lnTo>
                  <a:cubicBezTo>
                    <a:pt x="76276" y="60737"/>
                    <a:pt x="60639" y="76374"/>
                    <a:pt x="41351" y="76374"/>
                  </a:cubicBezTo>
                  <a:cubicBezTo>
                    <a:pt x="22063" y="76374"/>
                    <a:pt x="6426" y="60737"/>
                    <a:pt x="6426" y="41449"/>
                  </a:cubicBezTo>
                  <a:cubicBezTo>
                    <a:pt x="6426" y="22160"/>
                    <a:pt x="22063" y="6523"/>
                    <a:pt x="41351" y="6523"/>
                  </a:cubicBezTo>
                  <a:close/>
                  <a:moveTo>
                    <a:pt x="41351" y="174"/>
                  </a:moveTo>
                  <a:cubicBezTo>
                    <a:pt x="18556" y="174"/>
                    <a:pt x="76" y="18653"/>
                    <a:pt x="76" y="41449"/>
                  </a:cubicBezTo>
                  <a:cubicBezTo>
                    <a:pt x="76" y="64244"/>
                    <a:pt x="18556" y="82723"/>
                    <a:pt x="41351" y="82723"/>
                  </a:cubicBezTo>
                  <a:cubicBezTo>
                    <a:pt x="64146" y="82723"/>
                    <a:pt x="82626" y="64244"/>
                    <a:pt x="82626" y="41449"/>
                  </a:cubicBezTo>
                  <a:lnTo>
                    <a:pt x="82626" y="41449"/>
                  </a:lnTo>
                  <a:cubicBezTo>
                    <a:pt x="82626" y="18653"/>
                    <a:pt x="64146" y="174"/>
                    <a:pt x="41351" y="17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45C64341-F2DD-CD3C-2D45-E89F1029B020}"/>
                </a:ext>
              </a:extLst>
            </p:cNvPr>
            <p:cNvSpPr/>
            <p:nvPr/>
          </p:nvSpPr>
          <p:spPr>
            <a:xfrm>
              <a:off x="1710875" y="6157905"/>
              <a:ext cx="76200" cy="76200"/>
            </a:xfrm>
            <a:custGeom>
              <a:avLst/>
              <a:gdLst>
                <a:gd name="connsiteX0" fmla="*/ 76287 w 76200"/>
                <a:gd name="connsiteY0" fmla="*/ 38265 h 76200"/>
                <a:gd name="connsiteX1" fmla="*/ 38187 w 76200"/>
                <a:gd name="connsiteY1" fmla="*/ 76365 h 76200"/>
                <a:gd name="connsiteX2" fmla="*/ 87 w 76200"/>
                <a:gd name="connsiteY2" fmla="*/ 38265 h 76200"/>
                <a:gd name="connsiteX3" fmla="*/ 38187 w 76200"/>
                <a:gd name="connsiteY3" fmla="*/ 165 h 76200"/>
                <a:gd name="connsiteX4" fmla="*/ 76287 w 76200"/>
                <a:gd name="connsiteY4" fmla="*/ 3826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87" y="38265"/>
                  </a:moveTo>
                  <a:cubicBezTo>
                    <a:pt x="76287" y="59307"/>
                    <a:pt x="59229" y="76365"/>
                    <a:pt x="38187" y="76365"/>
                  </a:cubicBezTo>
                  <a:cubicBezTo>
                    <a:pt x="17145" y="76365"/>
                    <a:pt x="87" y="59307"/>
                    <a:pt x="87" y="38265"/>
                  </a:cubicBezTo>
                  <a:cubicBezTo>
                    <a:pt x="87" y="17223"/>
                    <a:pt x="17145" y="165"/>
                    <a:pt x="38187" y="165"/>
                  </a:cubicBezTo>
                  <a:cubicBezTo>
                    <a:pt x="59229" y="165"/>
                    <a:pt x="76287" y="17223"/>
                    <a:pt x="76287" y="3826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FC7880BA-991A-13FC-0549-C418A1C8A04E}"/>
                </a:ext>
              </a:extLst>
            </p:cNvPr>
            <p:cNvSpPr/>
            <p:nvPr/>
          </p:nvSpPr>
          <p:spPr>
            <a:xfrm>
              <a:off x="1707700" y="6154730"/>
              <a:ext cx="82549" cy="82549"/>
            </a:xfrm>
            <a:custGeom>
              <a:avLst/>
              <a:gdLst>
                <a:gd name="connsiteX0" fmla="*/ 41362 w 82549"/>
                <a:gd name="connsiteY0" fmla="*/ 6514 h 82549"/>
                <a:gd name="connsiteX1" fmla="*/ 76287 w 82549"/>
                <a:gd name="connsiteY1" fmla="*/ 41440 h 82549"/>
                <a:gd name="connsiteX2" fmla="*/ 76287 w 82549"/>
                <a:gd name="connsiteY2" fmla="*/ 41440 h 82549"/>
                <a:gd name="connsiteX3" fmla="*/ 41362 w 82549"/>
                <a:gd name="connsiteY3" fmla="*/ 76365 h 82549"/>
                <a:gd name="connsiteX4" fmla="*/ 6436 w 82549"/>
                <a:gd name="connsiteY4" fmla="*/ 41440 h 82549"/>
                <a:gd name="connsiteX5" fmla="*/ 41362 w 82549"/>
                <a:gd name="connsiteY5" fmla="*/ 6514 h 82549"/>
                <a:gd name="connsiteX6" fmla="*/ 41362 w 82549"/>
                <a:gd name="connsiteY6" fmla="*/ 165 h 82549"/>
                <a:gd name="connsiteX7" fmla="*/ 87 w 82549"/>
                <a:gd name="connsiteY7" fmla="*/ 41440 h 82549"/>
                <a:gd name="connsiteX8" fmla="*/ 41362 w 82549"/>
                <a:gd name="connsiteY8" fmla="*/ 82714 h 82549"/>
                <a:gd name="connsiteX9" fmla="*/ 82636 w 82549"/>
                <a:gd name="connsiteY9" fmla="*/ 41440 h 82549"/>
                <a:gd name="connsiteX10" fmla="*/ 82636 w 82549"/>
                <a:gd name="connsiteY10" fmla="*/ 41440 h 82549"/>
                <a:gd name="connsiteX11" fmla="*/ 41362 w 82549"/>
                <a:gd name="connsiteY11" fmla="*/ 16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62" y="6514"/>
                  </a:moveTo>
                  <a:cubicBezTo>
                    <a:pt x="60650" y="6514"/>
                    <a:pt x="76287" y="22151"/>
                    <a:pt x="76287" y="41440"/>
                  </a:cubicBezTo>
                  <a:lnTo>
                    <a:pt x="76287" y="41440"/>
                  </a:lnTo>
                  <a:cubicBezTo>
                    <a:pt x="76287" y="60728"/>
                    <a:pt x="60650" y="76365"/>
                    <a:pt x="41362" y="76365"/>
                  </a:cubicBezTo>
                  <a:cubicBezTo>
                    <a:pt x="22074" y="76365"/>
                    <a:pt x="6436" y="60728"/>
                    <a:pt x="6436" y="41440"/>
                  </a:cubicBezTo>
                  <a:cubicBezTo>
                    <a:pt x="6436" y="22151"/>
                    <a:pt x="22074" y="6514"/>
                    <a:pt x="41362" y="6514"/>
                  </a:cubicBezTo>
                  <a:close/>
                  <a:moveTo>
                    <a:pt x="41362" y="165"/>
                  </a:moveTo>
                  <a:cubicBezTo>
                    <a:pt x="18567" y="165"/>
                    <a:pt x="87" y="18644"/>
                    <a:pt x="87" y="41440"/>
                  </a:cubicBezTo>
                  <a:cubicBezTo>
                    <a:pt x="87" y="64235"/>
                    <a:pt x="18567" y="82714"/>
                    <a:pt x="41362" y="82714"/>
                  </a:cubicBezTo>
                  <a:cubicBezTo>
                    <a:pt x="64157" y="82714"/>
                    <a:pt x="82636" y="64235"/>
                    <a:pt x="82636" y="41440"/>
                  </a:cubicBezTo>
                  <a:lnTo>
                    <a:pt x="82636" y="41440"/>
                  </a:lnTo>
                  <a:cubicBezTo>
                    <a:pt x="82636" y="18644"/>
                    <a:pt x="64157" y="165"/>
                    <a:pt x="41362" y="165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E14D19C1-EF64-D9F7-06BA-7E011824DAF0}"/>
                </a:ext>
              </a:extLst>
            </p:cNvPr>
            <p:cNvSpPr/>
            <p:nvPr/>
          </p:nvSpPr>
          <p:spPr>
            <a:xfrm>
              <a:off x="1812673" y="6073327"/>
              <a:ext cx="76200" cy="76200"/>
            </a:xfrm>
            <a:custGeom>
              <a:avLst/>
              <a:gdLst>
                <a:gd name="connsiteX0" fmla="*/ 76298 w 76200"/>
                <a:gd name="connsiteY0" fmla="*/ 38256 h 76200"/>
                <a:gd name="connsiteX1" fmla="*/ 38198 w 76200"/>
                <a:gd name="connsiteY1" fmla="*/ 76356 h 76200"/>
                <a:gd name="connsiteX2" fmla="*/ 98 w 76200"/>
                <a:gd name="connsiteY2" fmla="*/ 38256 h 76200"/>
                <a:gd name="connsiteX3" fmla="*/ 38198 w 76200"/>
                <a:gd name="connsiteY3" fmla="*/ 156 h 76200"/>
                <a:gd name="connsiteX4" fmla="*/ 76298 w 76200"/>
                <a:gd name="connsiteY4" fmla="*/ 382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56"/>
                  </a:moveTo>
                  <a:cubicBezTo>
                    <a:pt x="76298" y="59298"/>
                    <a:pt x="59240" y="76356"/>
                    <a:pt x="38198" y="76356"/>
                  </a:cubicBezTo>
                  <a:cubicBezTo>
                    <a:pt x="17156" y="76356"/>
                    <a:pt x="98" y="59298"/>
                    <a:pt x="98" y="38256"/>
                  </a:cubicBezTo>
                  <a:cubicBezTo>
                    <a:pt x="98" y="17214"/>
                    <a:pt x="17156" y="156"/>
                    <a:pt x="38198" y="156"/>
                  </a:cubicBezTo>
                  <a:cubicBezTo>
                    <a:pt x="59240" y="156"/>
                    <a:pt x="76298" y="17214"/>
                    <a:pt x="76298" y="38256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89E884A7-9F08-3498-FE5C-B5149C0AD9A8}"/>
                </a:ext>
              </a:extLst>
            </p:cNvPr>
            <p:cNvSpPr/>
            <p:nvPr/>
          </p:nvSpPr>
          <p:spPr>
            <a:xfrm>
              <a:off x="1809499" y="6070152"/>
              <a:ext cx="82549" cy="82549"/>
            </a:xfrm>
            <a:custGeom>
              <a:avLst/>
              <a:gdLst>
                <a:gd name="connsiteX0" fmla="*/ 41372 w 82549"/>
                <a:gd name="connsiteY0" fmla="*/ 6505 h 82549"/>
                <a:gd name="connsiteX1" fmla="*/ 76298 w 82549"/>
                <a:gd name="connsiteY1" fmla="*/ 41431 h 82549"/>
                <a:gd name="connsiteX2" fmla="*/ 76298 w 82549"/>
                <a:gd name="connsiteY2" fmla="*/ 41431 h 82549"/>
                <a:gd name="connsiteX3" fmla="*/ 41372 w 82549"/>
                <a:gd name="connsiteY3" fmla="*/ 76356 h 82549"/>
                <a:gd name="connsiteX4" fmla="*/ 6447 w 82549"/>
                <a:gd name="connsiteY4" fmla="*/ 41431 h 82549"/>
                <a:gd name="connsiteX5" fmla="*/ 41372 w 82549"/>
                <a:gd name="connsiteY5" fmla="*/ 6505 h 82549"/>
                <a:gd name="connsiteX6" fmla="*/ 41372 w 82549"/>
                <a:gd name="connsiteY6" fmla="*/ 156 h 82549"/>
                <a:gd name="connsiteX7" fmla="*/ 98 w 82549"/>
                <a:gd name="connsiteY7" fmla="*/ 41431 h 82549"/>
                <a:gd name="connsiteX8" fmla="*/ 41372 w 82549"/>
                <a:gd name="connsiteY8" fmla="*/ 82705 h 82549"/>
                <a:gd name="connsiteX9" fmla="*/ 82647 w 82549"/>
                <a:gd name="connsiteY9" fmla="*/ 41431 h 82549"/>
                <a:gd name="connsiteX10" fmla="*/ 82647 w 82549"/>
                <a:gd name="connsiteY10" fmla="*/ 41431 h 82549"/>
                <a:gd name="connsiteX11" fmla="*/ 41372 w 82549"/>
                <a:gd name="connsiteY11" fmla="*/ 156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2" y="6505"/>
                  </a:moveTo>
                  <a:cubicBezTo>
                    <a:pt x="60661" y="6505"/>
                    <a:pt x="76298" y="22143"/>
                    <a:pt x="76298" y="41431"/>
                  </a:cubicBezTo>
                  <a:lnTo>
                    <a:pt x="76298" y="41431"/>
                  </a:lnTo>
                  <a:cubicBezTo>
                    <a:pt x="76298" y="60719"/>
                    <a:pt x="60661" y="76356"/>
                    <a:pt x="41372" y="76356"/>
                  </a:cubicBezTo>
                  <a:cubicBezTo>
                    <a:pt x="22084" y="76356"/>
                    <a:pt x="6447" y="60719"/>
                    <a:pt x="6447" y="41431"/>
                  </a:cubicBezTo>
                  <a:cubicBezTo>
                    <a:pt x="6447" y="22143"/>
                    <a:pt x="22084" y="6505"/>
                    <a:pt x="41372" y="6505"/>
                  </a:cubicBezTo>
                  <a:close/>
                  <a:moveTo>
                    <a:pt x="41372" y="156"/>
                  </a:moveTo>
                  <a:cubicBezTo>
                    <a:pt x="18577" y="156"/>
                    <a:pt x="98" y="18635"/>
                    <a:pt x="98" y="41431"/>
                  </a:cubicBezTo>
                  <a:cubicBezTo>
                    <a:pt x="98" y="64226"/>
                    <a:pt x="18577" y="82705"/>
                    <a:pt x="41372" y="82705"/>
                  </a:cubicBezTo>
                  <a:cubicBezTo>
                    <a:pt x="64168" y="82705"/>
                    <a:pt x="82647" y="64226"/>
                    <a:pt x="82647" y="41431"/>
                  </a:cubicBezTo>
                  <a:lnTo>
                    <a:pt x="82647" y="41431"/>
                  </a:lnTo>
                  <a:cubicBezTo>
                    <a:pt x="82647" y="18635"/>
                    <a:pt x="64168" y="156"/>
                    <a:pt x="41372" y="156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624B6F58-465C-ED1A-80BF-638FC4283D27}"/>
                </a:ext>
              </a:extLst>
            </p:cNvPr>
            <p:cNvSpPr/>
            <p:nvPr/>
          </p:nvSpPr>
          <p:spPr>
            <a:xfrm>
              <a:off x="1914472" y="6003473"/>
              <a:ext cx="76200" cy="76200"/>
            </a:xfrm>
            <a:custGeom>
              <a:avLst/>
              <a:gdLst>
                <a:gd name="connsiteX0" fmla="*/ 76308 w 76200"/>
                <a:gd name="connsiteY0" fmla="*/ 38249 h 76200"/>
                <a:gd name="connsiteX1" fmla="*/ 38208 w 76200"/>
                <a:gd name="connsiteY1" fmla="*/ 76349 h 76200"/>
                <a:gd name="connsiteX2" fmla="*/ 108 w 76200"/>
                <a:gd name="connsiteY2" fmla="*/ 38249 h 76200"/>
                <a:gd name="connsiteX3" fmla="*/ 38208 w 76200"/>
                <a:gd name="connsiteY3" fmla="*/ 149 h 76200"/>
                <a:gd name="connsiteX4" fmla="*/ 76308 w 76200"/>
                <a:gd name="connsiteY4" fmla="*/ 3824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08" y="38249"/>
                  </a:moveTo>
                  <a:cubicBezTo>
                    <a:pt x="76308" y="59291"/>
                    <a:pt x="59250" y="76349"/>
                    <a:pt x="38208" y="76349"/>
                  </a:cubicBezTo>
                  <a:cubicBezTo>
                    <a:pt x="17166" y="76349"/>
                    <a:pt x="108" y="59291"/>
                    <a:pt x="108" y="38249"/>
                  </a:cubicBezTo>
                  <a:cubicBezTo>
                    <a:pt x="108" y="17207"/>
                    <a:pt x="17166" y="149"/>
                    <a:pt x="38208" y="149"/>
                  </a:cubicBezTo>
                  <a:cubicBezTo>
                    <a:pt x="59250" y="149"/>
                    <a:pt x="76308" y="17207"/>
                    <a:pt x="76308" y="38249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75768333-1FE8-9D0A-619A-CC032A797B7F}"/>
                </a:ext>
              </a:extLst>
            </p:cNvPr>
            <p:cNvSpPr/>
            <p:nvPr/>
          </p:nvSpPr>
          <p:spPr>
            <a:xfrm>
              <a:off x="1911297" y="6000299"/>
              <a:ext cx="82549" cy="82549"/>
            </a:xfrm>
            <a:custGeom>
              <a:avLst/>
              <a:gdLst>
                <a:gd name="connsiteX0" fmla="*/ 41383 w 82549"/>
                <a:gd name="connsiteY0" fmla="*/ 6498 h 82549"/>
                <a:gd name="connsiteX1" fmla="*/ 76308 w 82549"/>
                <a:gd name="connsiteY1" fmla="*/ 41423 h 82549"/>
                <a:gd name="connsiteX2" fmla="*/ 76308 w 82549"/>
                <a:gd name="connsiteY2" fmla="*/ 41423 h 82549"/>
                <a:gd name="connsiteX3" fmla="*/ 41383 w 82549"/>
                <a:gd name="connsiteY3" fmla="*/ 76349 h 82549"/>
                <a:gd name="connsiteX4" fmla="*/ 6458 w 82549"/>
                <a:gd name="connsiteY4" fmla="*/ 41423 h 82549"/>
                <a:gd name="connsiteX5" fmla="*/ 41383 w 82549"/>
                <a:gd name="connsiteY5" fmla="*/ 6498 h 82549"/>
                <a:gd name="connsiteX6" fmla="*/ 41383 w 82549"/>
                <a:gd name="connsiteY6" fmla="*/ 149 h 82549"/>
                <a:gd name="connsiteX7" fmla="*/ 108 w 82549"/>
                <a:gd name="connsiteY7" fmla="*/ 41423 h 82549"/>
                <a:gd name="connsiteX8" fmla="*/ 41383 w 82549"/>
                <a:gd name="connsiteY8" fmla="*/ 82698 h 82549"/>
                <a:gd name="connsiteX9" fmla="*/ 82658 w 82549"/>
                <a:gd name="connsiteY9" fmla="*/ 41423 h 82549"/>
                <a:gd name="connsiteX10" fmla="*/ 82658 w 82549"/>
                <a:gd name="connsiteY10" fmla="*/ 41423 h 82549"/>
                <a:gd name="connsiteX11" fmla="*/ 41383 w 82549"/>
                <a:gd name="connsiteY11" fmla="*/ 14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83" y="6498"/>
                  </a:moveTo>
                  <a:cubicBezTo>
                    <a:pt x="60671" y="6498"/>
                    <a:pt x="76308" y="22135"/>
                    <a:pt x="76308" y="41423"/>
                  </a:cubicBezTo>
                  <a:lnTo>
                    <a:pt x="76308" y="41423"/>
                  </a:lnTo>
                  <a:cubicBezTo>
                    <a:pt x="76308" y="60711"/>
                    <a:pt x="60671" y="76349"/>
                    <a:pt x="41383" y="76349"/>
                  </a:cubicBezTo>
                  <a:cubicBezTo>
                    <a:pt x="22095" y="76349"/>
                    <a:pt x="6458" y="60711"/>
                    <a:pt x="6458" y="41423"/>
                  </a:cubicBezTo>
                  <a:cubicBezTo>
                    <a:pt x="6458" y="22135"/>
                    <a:pt x="22095" y="6498"/>
                    <a:pt x="41383" y="6498"/>
                  </a:cubicBezTo>
                  <a:close/>
                  <a:moveTo>
                    <a:pt x="41383" y="149"/>
                  </a:moveTo>
                  <a:cubicBezTo>
                    <a:pt x="18588" y="149"/>
                    <a:pt x="108" y="18628"/>
                    <a:pt x="108" y="41423"/>
                  </a:cubicBezTo>
                  <a:cubicBezTo>
                    <a:pt x="108" y="64219"/>
                    <a:pt x="18588" y="82698"/>
                    <a:pt x="41383" y="82698"/>
                  </a:cubicBezTo>
                  <a:cubicBezTo>
                    <a:pt x="64178" y="82698"/>
                    <a:pt x="82658" y="64219"/>
                    <a:pt x="82658" y="41423"/>
                  </a:cubicBezTo>
                  <a:lnTo>
                    <a:pt x="82658" y="41423"/>
                  </a:lnTo>
                  <a:cubicBezTo>
                    <a:pt x="82658" y="18628"/>
                    <a:pt x="64178" y="149"/>
                    <a:pt x="41383" y="149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B87A4FA5-08D1-7855-4789-8BB9B42A075B}"/>
                </a:ext>
              </a:extLst>
            </p:cNvPr>
            <p:cNvSpPr/>
            <p:nvPr/>
          </p:nvSpPr>
          <p:spPr>
            <a:xfrm>
              <a:off x="2016270" y="5949179"/>
              <a:ext cx="76200" cy="76200"/>
            </a:xfrm>
            <a:custGeom>
              <a:avLst/>
              <a:gdLst>
                <a:gd name="connsiteX0" fmla="*/ 76319 w 76200"/>
                <a:gd name="connsiteY0" fmla="*/ 38243 h 76200"/>
                <a:gd name="connsiteX1" fmla="*/ 38219 w 76200"/>
                <a:gd name="connsiteY1" fmla="*/ 76343 h 76200"/>
                <a:gd name="connsiteX2" fmla="*/ 119 w 76200"/>
                <a:gd name="connsiteY2" fmla="*/ 38243 h 76200"/>
                <a:gd name="connsiteX3" fmla="*/ 38219 w 76200"/>
                <a:gd name="connsiteY3" fmla="*/ 143 h 76200"/>
                <a:gd name="connsiteX4" fmla="*/ 76319 w 76200"/>
                <a:gd name="connsiteY4" fmla="*/ 3824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9" y="38243"/>
                  </a:moveTo>
                  <a:cubicBezTo>
                    <a:pt x="76319" y="59285"/>
                    <a:pt x="59261" y="76343"/>
                    <a:pt x="38219" y="76343"/>
                  </a:cubicBezTo>
                  <a:cubicBezTo>
                    <a:pt x="17177" y="76343"/>
                    <a:pt x="119" y="59285"/>
                    <a:pt x="119" y="38243"/>
                  </a:cubicBezTo>
                  <a:cubicBezTo>
                    <a:pt x="119" y="17201"/>
                    <a:pt x="17177" y="143"/>
                    <a:pt x="38219" y="143"/>
                  </a:cubicBezTo>
                  <a:cubicBezTo>
                    <a:pt x="59261" y="143"/>
                    <a:pt x="76319" y="17201"/>
                    <a:pt x="76319" y="3824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F850119E-4DF7-C001-957B-E8E40F021AD0}"/>
                </a:ext>
              </a:extLst>
            </p:cNvPr>
            <p:cNvSpPr/>
            <p:nvPr/>
          </p:nvSpPr>
          <p:spPr>
            <a:xfrm>
              <a:off x="2013095" y="5946004"/>
              <a:ext cx="82549" cy="82549"/>
            </a:xfrm>
            <a:custGeom>
              <a:avLst/>
              <a:gdLst>
                <a:gd name="connsiteX0" fmla="*/ 41394 w 82549"/>
                <a:gd name="connsiteY0" fmla="*/ 6492 h 82549"/>
                <a:gd name="connsiteX1" fmla="*/ 76319 w 82549"/>
                <a:gd name="connsiteY1" fmla="*/ 41418 h 82549"/>
                <a:gd name="connsiteX2" fmla="*/ 76319 w 82549"/>
                <a:gd name="connsiteY2" fmla="*/ 41418 h 82549"/>
                <a:gd name="connsiteX3" fmla="*/ 41394 w 82549"/>
                <a:gd name="connsiteY3" fmla="*/ 76343 h 82549"/>
                <a:gd name="connsiteX4" fmla="*/ 6468 w 82549"/>
                <a:gd name="connsiteY4" fmla="*/ 41418 h 82549"/>
                <a:gd name="connsiteX5" fmla="*/ 41394 w 82549"/>
                <a:gd name="connsiteY5" fmla="*/ 6492 h 82549"/>
                <a:gd name="connsiteX6" fmla="*/ 41394 w 82549"/>
                <a:gd name="connsiteY6" fmla="*/ 143 h 82549"/>
                <a:gd name="connsiteX7" fmla="*/ 119 w 82549"/>
                <a:gd name="connsiteY7" fmla="*/ 41418 h 82549"/>
                <a:gd name="connsiteX8" fmla="*/ 41394 w 82549"/>
                <a:gd name="connsiteY8" fmla="*/ 82692 h 82549"/>
                <a:gd name="connsiteX9" fmla="*/ 82668 w 82549"/>
                <a:gd name="connsiteY9" fmla="*/ 41418 h 82549"/>
                <a:gd name="connsiteX10" fmla="*/ 82668 w 82549"/>
                <a:gd name="connsiteY10" fmla="*/ 41418 h 82549"/>
                <a:gd name="connsiteX11" fmla="*/ 41394 w 82549"/>
                <a:gd name="connsiteY11" fmla="*/ 14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4" y="6492"/>
                  </a:moveTo>
                  <a:cubicBezTo>
                    <a:pt x="60682" y="6492"/>
                    <a:pt x="76319" y="22129"/>
                    <a:pt x="76319" y="41418"/>
                  </a:cubicBezTo>
                  <a:lnTo>
                    <a:pt x="76319" y="41418"/>
                  </a:lnTo>
                  <a:cubicBezTo>
                    <a:pt x="76319" y="60706"/>
                    <a:pt x="60682" y="76343"/>
                    <a:pt x="41394" y="76343"/>
                  </a:cubicBezTo>
                  <a:cubicBezTo>
                    <a:pt x="22106" y="76343"/>
                    <a:pt x="6468" y="60706"/>
                    <a:pt x="6468" y="41418"/>
                  </a:cubicBezTo>
                  <a:cubicBezTo>
                    <a:pt x="6468" y="22129"/>
                    <a:pt x="22106" y="6492"/>
                    <a:pt x="41394" y="6492"/>
                  </a:cubicBezTo>
                  <a:close/>
                  <a:moveTo>
                    <a:pt x="41394" y="143"/>
                  </a:moveTo>
                  <a:cubicBezTo>
                    <a:pt x="18599" y="143"/>
                    <a:pt x="119" y="18622"/>
                    <a:pt x="119" y="41418"/>
                  </a:cubicBezTo>
                  <a:cubicBezTo>
                    <a:pt x="119" y="64213"/>
                    <a:pt x="18599" y="82692"/>
                    <a:pt x="41394" y="82692"/>
                  </a:cubicBezTo>
                  <a:cubicBezTo>
                    <a:pt x="64189" y="82692"/>
                    <a:pt x="82668" y="64213"/>
                    <a:pt x="82668" y="41418"/>
                  </a:cubicBezTo>
                  <a:lnTo>
                    <a:pt x="82668" y="41418"/>
                  </a:lnTo>
                  <a:cubicBezTo>
                    <a:pt x="82668" y="18622"/>
                    <a:pt x="64189" y="143"/>
                    <a:pt x="41394" y="14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B90C2361-A5BF-EEF2-7E6B-0B6F03E599D5}"/>
                </a:ext>
              </a:extLst>
            </p:cNvPr>
            <p:cNvSpPr/>
            <p:nvPr/>
          </p:nvSpPr>
          <p:spPr>
            <a:xfrm>
              <a:off x="2118069" y="5914797"/>
              <a:ext cx="76200" cy="76200"/>
            </a:xfrm>
            <a:custGeom>
              <a:avLst/>
              <a:gdLst>
                <a:gd name="connsiteX0" fmla="*/ 76330 w 76200"/>
                <a:gd name="connsiteY0" fmla="*/ 38239 h 76200"/>
                <a:gd name="connsiteX1" fmla="*/ 38230 w 76200"/>
                <a:gd name="connsiteY1" fmla="*/ 76339 h 76200"/>
                <a:gd name="connsiteX2" fmla="*/ 130 w 76200"/>
                <a:gd name="connsiteY2" fmla="*/ 38239 h 76200"/>
                <a:gd name="connsiteX3" fmla="*/ 38230 w 76200"/>
                <a:gd name="connsiteY3" fmla="*/ 139 h 76200"/>
                <a:gd name="connsiteX4" fmla="*/ 76330 w 76200"/>
                <a:gd name="connsiteY4" fmla="*/ 3823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30" y="38239"/>
                  </a:moveTo>
                  <a:cubicBezTo>
                    <a:pt x="76330" y="59281"/>
                    <a:pt x="59272" y="76339"/>
                    <a:pt x="38230" y="76339"/>
                  </a:cubicBezTo>
                  <a:cubicBezTo>
                    <a:pt x="17188" y="76339"/>
                    <a:pt x="130" y="59281"/>
                    <a:pt x="130" y="38239"/>
                  </a:cubicBezTo>
                  <a:cubicBezTo>
                    <a:pt x="130" y="17197"/>
                    <a:pt x="17188" y="139"/>
                    <a:pt x="38230" y="139"/>
                  </a:cubicBezTo>
                  <a:cubicBezTo>
                    <a:pt x="59272" y="139"/>
                    <a:pt x="76330" y="17197"/>
                    <a:pt x="76330" y="38239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2EE26D3F-084F-E5C1-EF55-FF6E13FE3708}"/>
                </a:ext>
              </a:extLst>
            </p:cNvPr>
            <p:cNvSpPr/>
            <p:nvPr/>
          </p:nvSpPr>
          <p:spPr>
            <a:xfrm>
              <a:off x="2114894" y="5911622"/>
              <a:ext cx="82549" cy="82549"/>
            </a:xfrm>
            <a:custGeom>
              <a:avLst/>
              <a:gdLst>
                <a:gd name="connsiteX0" fmla="*/ 41404 w 82549"/>
                <a:gd name="connsiteY0" fmla="*/ 6489 h 82549"/>
                <a:gd name="connsiteX1" fmla="*/ 76330 w 82549"/>
                <a:gd name="connsiteY1" fmla="*/ 41414 h 82549"/>
                <a:gd name="connsiteX2" fmla="*/ 76330 w 82549"/>
                <a:gd name="connsiteY2" fmla="*/ 41414 h 82549"/>
                <a:gd name="connsiteX3" fmla="*/ 41404 w 82549"/>
                <a:gd name="connsiteY3" fmla="*/ 76339 h 82549"/>
                <a:gd name="connsiteX4" fmla="*/ 6479 w 82549"/>
                <a:gd name="connsiteY4" fmla="*/ 41414 h 82549"/>
                <a:gd name="connsiteX5" fmla="*/ 41404 w 82549"/>
                <a:gd name="connsiteY5" fmla="*/ 6489 h 82549"/>
                <a:gd name="connsiteX6" fmla="*/ 41404 w 82549"/>
                <a:gd name="connsiteY6" fmla="*/ 139 h 82549"/>
                <a:gd name="connsiteX7" fmla="*/ 130 w 82549"/>
                <a:gd name="connsiteY7" fmla="*/ 41414 h 82549"/>
                <a:gd name="connsiteX8" fmla="*/ 41404 w 82549"/>
                <a:gd name="connsiteY8" fmla="*/ 82689 h 82549"/>
                <a:gd name="connsiteX9" fmla="*/ 82679 w 82549"/>
                <a:gd name="connsiteY9" fmla="*/ 41414 h 82549"/>
                <a:gd name="connsiteX10" fmla="*/ 82679 w 82549"/>
                <a:gd name="connsiteY10" fmla="*/ 41414 h 82549"/>
                <a:gd name="connsiteX11" fmla="*/ 41404 w 82549"/>
                <a:gd name="connsiteY11" fmla="*/ 13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04" y="6489"/>
                  </a:moveTo>
                  <a:cubicBezTo>
                    <a:pt x="60693" y="6489"/>
                    <a:pt x="76330" y="22126"/>
                    <a:pt x="76330" y="41414"/>
                  </a:cubicBezTo>
                  <a:lnTo>
                    <a:pt x="76330" y="41414"/>
                  </a:lnTo>
                  <a:cubicBezTo>
                    <a:pt x="76330" y="60702"/>
                    <a:pt x="60693" y="76339"/>
                    <a:pt x="41404" y="76339"/>
                  </a:cubicBezTo>
                  <a:cubicBezTo>
                    <a:pt x="22116" y="76339"/>
                    <a:pt x="6479" y="60702"/>
                    <a:pt x="6479" y="41414"/>
                  </a:cubicBezTo>
                  <a:cubicBezTo>
                    <a:pt x="6479" y="22126"/>
                    <a:pt x="22116" y="6489"/>
                    <a:pt x="41404" y="6489"/>
                  </a:cubicBezTo>
                  <a:close/>
                  <a:moveTo>
                    <a:pt x="41404" y="139"/>
                  </a:moveTo>
                  <a:cubicBezTo>
                    <a:pt x="18609" y="139"/>
                    <a:pt x="130" y="18619"/>
                    <a:pt x="130" y="41414"/>
                  </a:cubicBezTo>
                  <a:cubicBezTo>
                    <a:pt x="130" y="64209"/>
                    <a:pt x="18609" y="82689"/>
                    <a:pt x="41404" y="82689"/>
                  </a:cubicBezTo>
                  <a:cubicBezTo>
                    <a:pt x="64200" y="82689"/>
                    <a:pt x="82679" y="64209"/>
                    <a:pt x="82679" y="41414"/>
                  </a:cubicBezTo>
                  <a:lnTo>
                    <a:pt x="82679" y="41414"/>
                  </a:lnTo>
                  <a:cubicBezTo>
                    <a:pt x="82679" y="18619"/>
                    <a:pt x="64200" y="139"/>
                    <a:pt x="41404" y="139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86464D87-3254-2EC5-8298-6B4FEE568F2C}"/>
                </a:ext>
              </a:extLst>
            </p:cNvPr>
            <p:cNvSpPr/>
            <p:nvPr/>
          </p:nvSpPr>
          <p:spPr>
            <a:xfrm>
              <a:off x="2219867" y="5894684"/>
              <a:ext cx="76200" cy="76200"/>
            </a:xfrm>
            <a:custGeom>
              <a:avLst/>
              <a:gdLst>
                <a:gd name="connsiteX0" fmla="*/ 76341 w 76200"/>
                <a:gd name="connsiteY0" fmla="*/ 38237 h 76200"/>
                <a:gd name="connsiteX1" fmla="*/ 38241 w 76200"/>
                <a:gd name="connsiteY1" fmla="*/ 76337 h 76200"/>
                <a:gd name="connsiteX2" fmla="*/ 141 w 76200"/>
                <a:gd name="connsiteY2" fmla="*/ 38237 h 76200"/>
                <a:gd name="connsiteX3" fmla="*/ 38241 w 76200"/>
                <a:gd name="connsiteY3" fmla="*/ 137 h 76200"/>
                <a:gd name="connsiteX4" fmla="*/ 76341 w 76200"/>
                <a:gd name="connsiteY4" fmla="*/ 3823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41" y="38237"/>
                  </a:moveTo>
                  <a:cubicBezTo>
                    <a:pt x="76341" y="59279"/>
                    <a:pt x="59283" y="76337"/>
                    <a:pt x="38241" y="76337"/>
                  </a:cubicBezTo>
                  <a:cubicBezTo>
                    <a:pt x="17198" y="76337"/>
                    <a:pt x="141" y="59279"/>
                    <a:pt x="141" y="38237"/>
                  </a:cubicBezTo>
                  <a:cubicBezTo>
                    <a:pt x="141" y="17195"/>
                    <a:pt x="17198" y="137"/>
                    <a:pt x="38241" y="137"/>
                  </a:cubicBezTo>
                  <a:cubicBezTo>
                    <a:pt x="59283" y="137"/>
                    <a:pt x="76341" y="17195"/>
                    <a:pt x="76341" y="38237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71366CC1-6291-E58B-1C99-A28B242CB2D0}"/>
                </a:ext>
              </a:extLst>
            </p:cNvPr>
            <p:cNvSpPr/>
            <p:nvPr/>
          </p:nvSpPr>
          <p:spPr>
            <a:xfrm>
              <a:off x="2216692" y="5891509"/>
              <a:ext cx="82549" cy="82549"/>
            </a:xfrm>
            <a:custGeom>
              <a:avLst/>
              <a:gdLst>
                <a:gd name="connsiteX0" fmla="*/ 41415 w 82549"/>
                <a:gd name="connsiteY0" fmla="*/ 6487 h 82549"/>
                <a:gd name="connsiteX1" fmla="*/ 76341 w 82549"/>
                <a:gd name="connsiteY1" fmla="*/ 41412 h 82549"/>
                <a:gd name="connsiteX2" fmla="*/ 76341 w 82549"/>
                <a:gd name="connsiteY2" fmla="*/ 41412 h 82549"/>
                <a:gd name="connsiteX3" fmla="*/ 41415 w 82549"/>
                <a:gd name="connsiteY3" fmla="*/ 76337 h 82549"/>
                <a:gd name="connsiteX4" fmla="*/ 6490 w 82549"/>
                <a:gd name="connsiteY4" fmla="*/ 41412 h 82549"/>
                <a:gd name="connsiteX5" fmla="*/ 41415 w 82549"/>
                <a:gd name="connsiteY5" fmla="*/ 6487 h 82549"/>
                <a:gd name="connsiteX6" fmla="*/ 41415 w 82549"/>
                <a:gd name="connsiteY6" fmla="*/ 137 h 82549"/>
                <a:gd name="connsiteX7" fmla="*/ 141 w 82549"/>
                <a:gd name="connsiteY7" fmla="*/ 41412 h 82549"/>
                <a:gd name="connsiteX8" fmla="*/ 41415 w 82549"/>
                <a:gd name="connsiteY8" fmla="*/ 82687 h 82549"/>
                <a:gd name="connsiteX9" fmla="*/ 82690 w 82549"/>
                <a:gd name="connsiteY9" fmla="*/ 41412 h 82549"/>
                <a:gd name="connsiteX10" fmla="*/ 82690 w 82549"/>
                <a:gd name="connsiteY10" fmla="*/ 41412 h 82549"/>
                <a:gd name="connsiteX11" fmla="*/ 41415 w 82549"/>
                <a:gd name="connsiteY11" fmla="*/ 13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5" y="6487"/>
                  </a:moveTo>
                  <a:cubicBezTo>
                    <a:pt x="60703" y="6487"/>
                    <a:pt x="76341" y="22124"/>
                    <a:pt x="76341" y="41412"/>
                  </a:cubicBezTo>
                  <a:lnTo>
                    <a:pt x="76341" y="41412"/>
                  </a:lnTo>
                  <a:cubicBezTo>
                    <a:pt x="76341" y="60700"/>
                    <a:pt x="60703" y="76337"/>
                    <a:pt x="41415" y="76337"/>
                  </a:cubicBezTo>
                  <a:cubicBezTo>
                    <a:pt x="22127" y="76337"/>
                    <a:pt x="6490" y="60700"/>
                    <a:pt x="6490" y="41412"/>
                  </a:cubicBezTo>
                  <a:cubicBezTo>
                    <a:pt x="6490" y="22124"/>
                    <a:pt x="22127" y="6487"/>
                    <a:pt x="41415" y="6487"/>
                  </a:cubicBezTo>
                  <a:close/>
                  <a:moveTo>
                    <a:pt x="41415" y="137"/>
                  </a:moveTo>
                  <a:cubicBezTo>
                    <a:pt x="18620" y="137"/>
                    <a:pt x="141" y="18617"/>
                    <a:pt x="141" y="41412"/>
                  </a:cubicBezTo>
                  <a:cubicBezTo>
                    <a:pt x="141" y="64207"/>
                    <a:pt x="18620" y="82687"/>
                    <a:pt x="41415" y="82687"/>
                  </a:cubicBezTo>
                  <a:cubicBezTo>
                    <a:pt x="64210" y="82687"/>
                    <a:pt x="82690" y="64207"/>
                    <a:pt x="82690" y="41412"/>
                  </a:cubicBezTo>
                  <a:lnTo>
                    <a:pt x="82690" y="41412"/>
                  </a:lnTo>
                  <a:cubicBezTo>
                    <a:pt x="82690" y="18617"/>
                    <a:pt x="64210" y="137"/>
                    <a:pt x="41415" y="137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A0305179-0F67-553D-12C2-F18324E78780}"/>
                </a:ext>
              </a:extLst>
            </p:cNvPr>
            <p:cNvSpPr/>
            <p:nvPr/>
          </p:nvSpPr>
          <p:spPr>
            <a:xfrm>
              <a:off x="2321665" y="5881401"/>
              <a:ext cx="76200" cy="76200"/>
            </a:xfrm>
            <a:custGeom>
              <a:avLst/>
              <a:gdLst>
                <a:gd name="connsiteX0" fmla="*/ 76351 w 76200"/>
                <a:gd name="connsiteY0" fmla="*/ 38236 h 76200"/>
                <a:gd name="connsiteX1" fmla="*/ 38251 w 76200"/>
                <a:gd name="connsiteY1" fmla="*/ 76336 h 76200"/>
                <a:gd name="connsiteX2" fmla="*/ 151 w 76200"/>
                <a:gd name="connsiteY2" fmla="*/ 38236 h 76200"/>
                <a:gd name="connsiteX3" fmla="*/ 38251 w 76200"/>
                <a:gd name="connsiteY3" fmla="*/ 136 h 76200"/>
                <a:gd name="connsiteX4" fmla="*/ 76351 w 76200"/>
                <a:gd name="connsiteY4" fmla="*/ 38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51" y="38236"/>
                  </a:moveTo>
                  <a:cubicBezTo>
                    <a:pt x="76351" y="59278"/>
                    <a:pt x="59293" y="76336"/>
                    <a:pt x="38251" y="76336"/>
                  </a:cubicBezTo>
                  <a:cubicBezTo>
                    <a:pt x="17209" y="76336"/>
                    <a:pt x="151" y="59278"/>
                    <a:pt x="151" y="38236"/>
                  </a:cubicBezTo>
                  <a:cubicBezTo>
                    <a:pt x="151" y="17194"/>
                    <a:pt x="17209" y="136"/>
                    <a:pt x="38251" y="136"/>
                  </a:cubicBezTo>
                  <a:cubicBezTo>
                    <a:pt x="59293" y="136"/>
                    <a:pt x="76351" y="17194"/>
                    <a:pt x="76351" y="38236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55377C05-47EC-101D-4902-EBE2C8702513}"/>
                </a:ext>
              </a:extLst>
            </p:cNvPr>
            <p:cNvSpPr/>
            <p:nvPr/>
          </p:nvSpPr>
          <p:spPr>
            <a:xfrm>
              <a:off x="2318491" y="5878226"/>
              <a:ext cx="82549" cy="82549"/>
            </a:xfrm>
            <a:custGeom>
              <a:avLst/>
              <a:gdLst>
                <a:gd name="connsiteX0" fmla="*/ 41426 w 82549"/>
                <a:gd name="connsiteY0" fmla="*/ 6485 h 82549"/>
                <a:gd name="connsiteX1" fmla="*/ 76351 w 82549"/>
                <a:gd name="connsiteY1" fmla="*/ 41410 h 82549"/>
                <a:gd name="connsiteX2" fmla="*/ 76351 w 82549"/>
                <a:gd name="connsiteY2" fmla="*/ 41410 h 82549"/>
                <a:gd name="connsiteX3" fmla="*/ 41426 w 82549"/>
                <a:gd name="connsiteY3" fmla="*/ 76336 h 82549"/>
                <a:gd name="connsiteX4" fmla="*/ 6501 w 82549"/>
                <a:gd name="connsiteY4" fmla="*/ 41410 h 82549"/>
                <a:gd name="connsiteX5" fmla="*/ 41426 w 82549"/>
                <a:gd name="connsiteY5" fmla="*/ 6485 h 82549"/>
                <a:gd name="connsiteX6" fmla="*/ 41426 w 82549"/>
                <a:gd name="connsiteY6" fmla="*/ 136 h 82549"/>
                <a:gd name="connsiteX7" fmla="*/ 151 w 82549"/>
                <a:gd name="connsiteY7" fmla="*/ 41410 h 82549"/>
                <a:gd name="connsiteX8" fmla="*/ 41426 w 82549"/>
                <a:gd name="connsiteY8" fmla="*/ 82685 h 82549"/>
                <a:gd name="connsiteX9" fmla="*/ 82701 w 82549"/>
                <a:gd name="connsiteY9" fmla="*/ 41410 h 82549"/>
                <a:gd name="connsiteX10" fmla="*/ 82701 w 82549"/>
                <a:gd name="connsiteY10" fmla="*/ 41410 h 82549"/>
                <a:gd name="connsiteX11" fmla="*/ 41426 w 82549"/>
                <a:gd name="connsiteY11" fmla="*/ 136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26" y="6485"/>
                  </a:moveTo>
                  <a:cubicBezTo>
                    <a:pt x="60714" y="6485"/>
                    <a:pt x="76351" y="22122"/>
                    <a:pt x="76351" y="41410"/>
                  </a:cubicBezTo>
                  <a:lnTo>
                    <a:pt x="76351" y="41410"/>
                  </a:lnTo>
                  <a:cubicBezTo>
                    <a:pt x="76351" y="60699"/>
                    <a:pt x="60714" y="76336"/>
                    <a:pt x="41426" y="76336"/>
                  </a:cubicBezTo>
                  <a:cubicBezTo>
                    <a:pt x="22138" y="76336"/>
                    <a:pt x="6501" y="60699"/>
                    <a:pt x="6501" y="41410"/>
                  </a:cubicBezTo>
                  <a:cubicBezTo>
                    <a:pt x="6501" y="22122"/>
                    <a:pt x="22138" y="6485"/>
                    <a:pt x="41426" y="6485"/>
                  </a:cubicBezTo>
                  <a:close/>
                  <a:moveTo>
                    <a:pt x="41426" y="136"/>
                  </a:moveTo>
                  <a:cubicBezTo>
                    <a:pt x="18631" y="136"/>
                    <a:pt x="151" y="18615"/>
                    <a:pt x="151" y="41410"/>
                  </a:cubicBezTo>
                  <a:cubicBezTo>
                    <a:pt x="151" y="64206"/>
                    <a:pt x="18631" y="82685"/>
                    <a:pt x="41426" y="82685"/>
                  </a:cubicBezTo>
                  <a:cubicBezTo>
                    <a:pt x="64221" y="82685"/>
                    <a:pt x="82701" y="64206"/>
                    <a:pt x="82701" y="41410"/>
                  </a:cubicBezTo>
                  <a:lnTo>
                    <a:pt x="82701" y="41410"/>
                  </a:lnTo>
                  <a:cubicBezTo>
                    <a:pt x="82701" y="18615"/>
                    <a:pt x="64221" y="136"/>
                    <a:pt x="41426" y="136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FFBB9AEB-65C2-AB42-3795-24825C91105E}"/>
                </a:ext>
              </a:extLst>
            </p:cNvPr>
            <p:cNvSpPr/>
            <p:nvPr/>
          </p:nvSpPr>
          <p:spPr>
            <a:xfrm>
              <a:off x="2423464" y="5874154"/>
              <a:ext cx="76200" cy="76200"/>
            </a:xfrm>
            <a:custGeom>
              <a:avLst/>
              <a:gdLst>
                <a:gd name="connsiteX0" fmla="*/ 76362 w 76200"/>
                <a:gd name="connsiteY0" fmla="*/ 38235 h 76200"/>
                <a:gd name="connsiteX1" fmla="*/ 38262 w 76200"/>
                <a:gd name="connsiteY1" fmla="*/ 76335 h 76200"/>
                <a:gd name="connsiteX2" fmla="*/ 162 w 76200"/>
                <a:gd name="connsiteY2" fmla="*/ 38235 h 76200"/>
                <a:gd name="connsiteX3" fmla="*/ 38262 w 76200"/>
                <a:gd name="connsiteY3" fmla="*/ 135 h 76200"/>
                <a:gd name="connsiteX4" fmla="*/ 76362 w 76200"/>
                <a:gd name="connsiteY4" fmla="*/ 3823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235"/>
                  </a:moveTo>
                  <a:cubicBezTo>
                    <a:pt x="76362" y="59277"/>
                    <a:pt x="59304" y="76335"/>
                    <a:pt x="38262" y="76335"/>
                  </a:cubicBezTo>
                  <a:cubicBezTo>
                    <a:pt x="17220" y="76335"/>
                    <a:pt x="162" y="59277"/>
                    <a:pt x="162" y="38235"/>
                  </a:cubicBezTo>
                  <a:cubicBezTo>
                    <a:pt x="162" y="17193"/>
                    <a:pt x="17220" y="135"/>
                    <a:pt x="38262" y="135"/>
                  </a:cubicBezTo>
                  <a:cubicBezTo>
                    <a:pt x="59304" y="135"/>
                    <a:pt x="76362" y="17193"/>
                    <a:pt x="76362" y="3823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470912FF-E222-7186-C8E9-7492844E6D4A}"/>
                </a:ext>
              </a:extLst>
            </p:cNvPr>
            <p:cNvSpPr/>
            <p:nvPr/>
          </p:nvSpPr>
          <p:spPr>
            <a:xfrm>
              <a:off x="2420289" y="5870980"/>
              <a:ext cx="82549" cy="82549"/>
            </a:xfrm>
            <a:custGeom>
              <a:avLst/>
              <a:gdLst>
                <a:gd name="connsiteX0" fmla="*/ 41437 w 82549"/>
                <a:gd name="connsiteY0" fmla="*/ 6484 h 82549"/>
                <a:gd name="connsiteX1" fmla="*/ 76362 w 82549"/>
                <a:gd name="connsiteY1" fmla="*/ 41410 h 82549"/>
                <a:gd name="connsiteX2" fmla="*/ 76362 w 82549"/>
                <a:gd name="connsiteY2" fmla="*/ 41410 h 82549"/>
                <a:gd name="connsiteX3" fmla="*/ 41437 w 82549"/>
                <a:gd name="connsiteY3" fmla="*/ 76335 h 82549"/>
                <a:gd name="connsiteX4" fmla="*/ 6511 w 82549"/>
                <a:gd name="connsiteY4" fmla="*/ 41410 h 82549"/>
                <a:gd name="connsiteX5" fmla="*/ 41437 w 82549"/>
                <a:gd name="connsiteY5" fmla="*/ 6484 h 82549"/>
                <a:gd name="connsiteX6" fmla="*/ 41437 w 82549"/>
                <a:gd name="connsiteY6" fmla="*/ 135 h 82549"/>
                <a:gd name="connsiteX7" fmla="*/ 162 w 82549"/>
                <a:gd name="connsiteY7" fmla="*/ 41410 h 82549"/>
                <a:gd name="connsiteX8" fmla="*/ 41437 w 82549"/>
                <a:gd name="connsiteY8" fmla="*/ 82684 h 82549"/>
                <a:gd name="connsiteX9" fmla="*/ 82711 w 82549"/>
                <a:gd name="connsiteY9" fmla="*/ 41410 h 82549"/>
                <a:gd name="connsiteX10" fmla="*/ 82711 w 82549"/>
                <a:gd name="connsiteY10" fmla="*/ 41410 h 82549"/>
                <a:gd name="connsiteX11" fmla="*/ 41437 w 82549"/>
                <a:gd name="connsiteY11" fmla="*/ 13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84"/>
                  </a:moveTo>
                  <a:cubicBezTo>
                    <a:pt x="60725" y="6484"/>
                    <a:pt x="76362" y="22122"/>
                    <a:pt x="76362" y="41410"/>
                  </a:cubicBezTo>
                  <a:lnTo>
                    <a:pt x="76362" y="41410"/>
                  </a:lnTo>
                  <a:cubicBezTo>
                    <a:pt x="76362" y="60698"/>
                    <a:pt x="60725" y="76335"/>
                    <a:pt x="41437" y="76335"/>
                  </a:cubicBezTo>
                  <a:cubicBezTo>
                    <a:pt x="22148" y="76335"/>
                    <a:pt x="6511" y="60698"/>
                    <a:pt x="6511" y="41410"/>
                  </a:cubicBezTo>
                  <a:cubicBezTo>
                    <a:pt x="6511" y="22122"/>
                    <a:pt x="22148" y="6484"/>
                    <a:pt x="41437" y="6484"/>
                  </a:cubicBezTo>
                  <a:close/>
                  <a:moveTo>
                    <a:pt x="41437" y="135"/>
                  </a:moveTo>
                  <a:cubicBezTo>
                    <a:pt x="18641" y="135"/>
                    <a:pt x="162" y="18615"/>
                    <a:pt x="162" y="41410"/>
                  </a:cubicBezTo>
                  <a:cubicBezTo>
                    <a:pt x="162" y="64205"/>
                    <a:pt x="18641" y="82684"/>
                    <a:pt x="41437" y="82684"/>
                  </a:cubicBezTo>
                  <a:cubicBezTo>
                    <a:pt x="64232" y="82684"/>
                    <a:pt x="82711" y="64205"/>
                    <a:pt x="82711" y="41410"/>
                  </a:cubicBezTo>
                  <a:lnTo>
                    <a:pt x="82711" y="41410"/>
                  </a:lnTo>
                  <a:cubicBezTo>
                    <a:pt x="82711" y="18615"/>
                    <a:pt x="64232" y="135"/>
                    <a:pt x="41437" y="135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238264B1-464A-44D9-71AB-8FB42E09E6A8}"/>
                </a:ext>
              </a:extLst>
            </p:cNvPr>
            <p:cNvSpPr/>
            <p:nvPr/>
          </p:nvSpPr>
          <p:spPr>
            <a:xfrm>
              <a:off x="2525262" y="5867969"/>
              <a:ext cx="76200" cy="76200"/>
            </a:xfrm>
            <a:custGeom>
              <a:avLst/>
              <a:gdLst>
                <a:gd name="connsiteX0" fmla="*/ 76373 w 76200"/>
                <a:gd name="connsiteY0" fmla="*/ 38234 h 76200"/>
                <a:gd name="connsiteX1" fmla="*/ 38273 w 76200"/>
                <a:gd name="connsiteY1" fmla="*/ 76334 h 76200"/>
                <a:gd name="connsiteX2" fmla="*/ 173 w 76200"/>
                <a:gd name="connsiteY2" fmla="*/ 38234 h 76200"/>
                <a:gd name="connsiteX3" fmla="*/ 38273 w 76200"/>
                <a:gd name="connsiteY3" fmla="*/ 134 h 76200"/>
                <a:gd name="connsiteX4" fmla="*/ 76373 w 76200"/>
                <a:gd name="connsiteY4" fmla="*/ 3823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73" y="38234"/>
                  </a:moveTo>
                  <a:cubicBezTo>
                    <a:pt x="76373" y="59276"/>
                    <a:pt x="59315" y="76334"/>
                    <a:pt x="38273" y="76334"/>
                  </a:cubicBezTo>
                  <a:cubicBezTo>
                    <a:pt x="17231" y="76334"/>
                    <a:pt x="173" y="59276"/>
                    <a:pt x="173" y="38234"/>
                  </a:cubicBezTo>
                  <a:cubicBezTo>
                    <a:pt x="173" y="17192"/>
                    <a:pt x="17231" y="134"/>
                    <a:pt x="38273" y="134"/>
                  </a:cubicBezTo>
                  <a:cubicBezTo>
                    <a:pt x="59315" y="134"/>
                    <a:pt x="76373" y="17192"/>
                    <a:pt x="76373" y="3823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D3BCD2C0-605E-6080-40C8-D6E9D0932AC6}"/>
                </a:ext>
              </a:extLst>
            </p:cNvPr>
            <p:cNvSpPr/>
            <p:nvPr/>
          </p:nvSpPr>
          <p:spPr>
            <a:xfrm>
              <a:off x="2522088" y="5864794"/>
              <a:ext cx="82549" cy="82549"/>
            </a:xfrm>
            <a:custGeom>
              <a:avLst/>
              <a:gdLst>
                <a:gd name="connsiteX0" fmla="*/ 41447 w 82549"/>
                <a:gd name="connsiteY0" fmla="*/ 6484 h 82549"/>
                <a:gd name="connsiteX1" fmla="*/ 76373 w 82549"/>
                <a:gd name="connsiteY1" fmla="*/ 41409 h 82549"/>
                <a:gd name="connsiteX2" fmla="*/ 76373 w 82549"/>
                <a:gd name="connsiteY2" fmla="*/ 41409 h 82549"/>
                <a:gd name="connsiteX3" fmla="*/ 41447 w 82549"/>
                <a:gd name="connsiteY3" fmla="*/ 76334 h 82549"/>
                <a:gd name="connsiteX4" fmla="*/ 6522 w 82549"/>
                <a:gd name="connsiteY4" fmla="*/ 41409 h 82549"/>
                <a:gd name="connsiteX5" fmla="*/ 41447 w 82549"/>
                <a:gd name="connsiteY5" fmla="*/ 6484 h 82549"/>
                <a:gd name="connsiteX6" fmla="*/ 41447 w 82549"/>
                <a:gd name="connsiteY6" fmla="*/ 134 h 82549"/>
                <a:gd name="connsiteX7" fmla="*/ 173 w 82549"/>
                <a:gd name="connsiteY7" fmla="*/ 41409 h 82549"/>
                <a:gd name="connsiteX8" fmla="*/ 41447 w 82549"/>
                <a:gd name="connsiteY8" fmla="*/ 82684 h 82549"/>
                <a:gd name="connsiteX9" fmla="*/ 82722 w 82549"/>
                <a:gd name="connsiteY9" fmla="*/ 41409 h 82549"/>
                <a:gd name="connsiteX10" fmla="*/ 82722 w 82549"/>
                <a:gd name="connsiteY10" fmla="*/ 41409 h 82549"/>
                <a:gd name="connsiteX11" fmla="*/ 41447 w 82549"/>
                <a:gd name="connsiteY11" fmla="*/ 13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47" y="6484"/>
                  </a:moveTo>
                  <a:cubicBezTo>
                    <a:pt x="60735" y="6484"/>
                    <a:pt x="76373" y="22121"/>
                    <a:pt x="76373" y="41409"/>
                  </a:cubicBezTo>
                  <a:lnTo>
                    <a:pt x="76373" y="41409"/>
                  </a:lnTo>
                  <a:cubicBezTo>
                    <a:pt x="76373" y="60697"/>
                    <a:pt x="60735" y="76334"/>
                    <a:pt x="41447" y="76334"/>
                  </a:cubicBezTo>
                  <a:cubicBezTo>
                    <a:pt x="22159" y="76334"/>
                    <a:pt x="6522" y="60697"/>
                    <a:pt x="6522" y="41409"/>
                  </a:cubicBezTo>
                  <a:cubicBezTo>
                    <a:pt x="6522" y="22121"/>
                    <a:pt x="22159" y="6484"/>
                    <a:pt x="41447" y="6484"/>
                  </a:cubicBezTo>
                  <a:close/>
                  <a:moveTo>
                    <a:pt x="41447" y="134"/>
                  </a:moveTo>
                  <a:cubicBezTo>
                    <a:pt x="18652" y="134"/>
                    <a:pt x="173" y="18614"/>
                    <a:pt x="173" y="41409"/>
                  </a:cubicBezTo>
                  <a:cubicBezTo>
                    <a:pt x="173" y="64204"/>
                    <a:pt x="18652" y="82684"/>
                    <a:pt x="41447" y="82684"/>
                  </a:cubicBezTo>
                  <a:cubicBezTo>
                    <a:pt x="64242" y="82684"/>
                    <a:pt x="82722" y="64204"/>
                    <a:pt x="82722" y="41409"/>
                  </a:cubicBezTo>
                  <a:lnTo>
                    <a:pt x="82722" y="41409"/>
                  </a:lnTo>
                  <a:cubicBezTo>
                    <a:pt x="82722" y="18614"/>
                    <a:pt x="64242" y="134"/>
                    <a:pt x="41447" y="13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D778EAA5-75CA-D375-8F8F-7C256E200B6A}"/>
                </a:ext>
              </a:extLst>
            </p:cNvPr>
            <p:cNvSpPr/>
            <p:nvPr/>
          </p:nvSpPr>
          <p:spPr>
            <a:xfrm>
              <a:off x="2627061" y="5864126"/>
              <a:ext cx="76200" cy="76200"/>
            </a:xfrm>
            <a:custGeom>
              <a:avLst/>
              <a:gdLst>
                <a:gd name="connsiteX0" fmla="*/ 76383 w 76200"/>
                <a:gd name="connsiteY0" fmla="*/ 38234 h 76200"/>
                <a:gd name="connsiteX1" fmla="*/ 38283 w 76200"/>
                <a:gd name="connsiteY1" fmla="*/ 76334 h 76200"/>
                <a:gd name="connsiteX2" fmla="*/ 183 w 76200"/>
                <a:gd name="connsiteY2" fmla="*/ 38234 h 76200"/>
                <a:gd name="connsiteX3" fmla="*/ 38283 w 76200"/>
                <a:gd name="connsiteY3" fmla="*/ 134 h 76200"/>
                <a:gd name="connsiteX4" fmla="*/ 76383 w 76200"/>
                <a:gd name="connsiteY4" fmla="*/ 3823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234"/>
                  </a:moveTo>
                  <a:cubicBezTo>
                    <a:pt x="76383" y="59276"/>
                    <a:pt x="59325" y="76334"/>
                    <a:pt x="38283" y="76334"/>
                  </a:cubicBezTo>
                  <a:cubicBezTo>
                    <a:pt x="17241" y="76334"/>
                    <a:pt x="183" y="59276"/>
                    <a:pt x="183" y="38234"/>
                  </a:cubicBezTo>
                  <a:cubicBezTo>
                    <a:pt x="183" y="17192"/>
                    <a:pt x="17241" y="134"/>
                    <a:pt x="38283" y="134"/>
                  </a:cubicBezTo>
                  <a:cubicBezTo>
                    <a:pt x="59325" y="134"/>
                    <a:pt x="76383" y="17192"/>
                    <a:pt x="76383" y="3823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65DB0022-C313-360F-ED7F-343655BA96F1}"/>
                </a:ext>
              </a:extLst>
            </p:cNvPr>
            <p:cNvSpPr/>
            <p:nvPr/>
          </p:nvSpPr>
          <p:spPr>
            <a:xfrm>
              <a:off x="2623886" y="5860952"/>
              <a:ext cx="82549" cy="82549"/>
            </a:xfrm>
            <a:custGeom>
              <a:avLst/>
              <a:gdLst>
                <a:gd name="connsiteX0" fmla="*/ 41458 w 82549"/>
                <a:gd name="connsiteY0" fmla="*/ 6483 h 82549"/>
                <a:gd name="connsiteX1" fmla="*/ 76383 w 82549"/>
                <a:gd name="connsiteY1" fmla="*/ 41409 h 82549"/>
                <a:gd name="connsiteX2" fmla="*/ 76383 w 82549"/>
                <a:gd name="connsiteY2" fmla="*/ 41409 h 82549"/>
                <a:gd name="connsiteX3" fmla="*/ 41458 w 82549"/>
                <a:gd name="connsiteY3" fmla="*/ 76334 h 82549"/>
                <a:gd name="connsiteX4" fmla="*/ 6533 w 82549"/>
                <a:gd name="connsiteY4" fmla="*/ 41409 h 82549"/>
                <a:gd name="connsiteX5" fmla="*/ 41458 w 82549"/>
                <a:gd name="connsiteY5" fmla="*/ 6483 h 82549"/>
                <a:gd name="connsiteX6" fmla="*/ 41458 w 82549"/>
                <a:gd name="connsiteY6" fmla="*/ 134 h 82549"/>
                <a:gd name="connsiteX7" fmla="*/ 183 w 82549"/>
                <a:gd name="connsiteY7" fmla="*/ 41409 h 82549"/>
                <a:gd name="connsiteX8" fmla="*/ 41458 w 82549"/>
                <a:gd name="connsiteY8" fmla="*/ 82683 h 82549"/>
                <a:gd name="connsiteX9" fmla="*/ 82733 w 82549"/>
                <a:gd name="connsiteY9" fmla="*/ 41409 h 82549"/>
                <a:gd name="connsiteX10" fmla="*/ 82733 w 82549"/>
                <a:gd name="connsiteY10" fmla="*/ 41409 h 82549"/>
                <a:gd name="connsiteX11" fmla="*/ 41458 w 82549"/>
                <a:gd name="connsiteY11" fmla="*/ 13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83"/>
                  </a:moveTo>
                  <a:cubicBezTo>
                    <a:pt x="60746" y="6483"/>
                    <a:pt x="76383" y="22121"/>
                    <a:pt x="76383" y="41409"/>
                  </a:cubicBezTo>
                  <a:lnTo>
                    <a:pt x="76383" y="41409"/>
                  </a:lnTo>
                  <a:cubicBezTo>
                    <a:pt x="76383" y="60697"/>
                    <a:pt x="60746" y="76334"/>
                    <a:pt x="41458" y="76334"/>
                  </a:cubicBezTo>
                  <a:cubicBezTo>
                    <a:pt x="22170" y="76334"/>
                    <a:pt x="6533" y="60697"/>
                    <a:pt x="6533" y="41409"/>
                  </a:cubicBezTo>
                  <a:cubicBezTo>
                    <a:pt x="6533" y="22121"/>
                    <a:pt x="22170" y="6483"/>
                    <a:pt x="41458" y="6483"/>
                  </a:cubicBezTo>
                  <a:close/>
                  <a:moveTo>
                    <a:pt x="41458" y="134"/>
                  </a:moveTo>
                  <a:cubicBezTo>
                    <a:pt x="18663" y="134"/>
                    <a:pt x="183" y="18613"/>
                    <a:pt x="183" y="41409"/>
                  </a:cubicBezTo>
                  <a:cubicBezTo>
                    <a:pt x="183" y="64204"/>
                    <a:pt x="18663" y="82683"/>
                    <a:pt x="41458" y="82683"/>
                  </a:cubicBezTo>
                  <a:cubicBezTo>
                    <a:pt x="64253" y="82683"/>
                    <a:pt x="82733" y="64204"/>
                    <a:pt x="82733" y="41409"/>
                  </a:cubicBezTo>
                  <a:lnTo>
                    <a:pt x="82733" y="41409"/>
                  </a:lnTo>
                  <a:cubicBezTo>
                    <a:pt x="82733" y="18613"/>
                    <a:pt x="64253" y="134"/>
                    <a:pt x="41458" y="13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B96CFB3D-0647-7E15-98AB-839C356B07C7}"/>
                </a:ext>
              </a:extLst>
            </p:cNvPr>
            <p:cNvSpPr/>
            <p:nvPr/>
          </p:nvSpPr>
          <p:spPr>
            <a:xfrm>
              <a:off x="2728859" y="5860278"/>
              <a:ext cx="76200" cy="76200"/>
            </a:xfrm>
            <a:custGeom>
              <a:avLst/>
              <a:gdLst>
                <a:gd name="connsiteX0" fmla="*/ 76394 w 76200"/>
                <a:gd name="connsiteY0" fmla="*/ 38234 h 76200"/>
                <a:gd name="connsiteX1" fmla="*/ 38294 w 76200"/>
                <a:gd name="connsiteY1" fmla="*/ 76334 h 76200"/>
                <a:gd name="connsiteX2" fmla="*/ 194 w 76200"/>
                <a:gd name="connsiteY2" fmla="*/ 38234 h 76200"/>
                <a:gd name="connsiteX3" fmla="*/ 38294 w 76200"/>
                <a:gd name="connsiteY3" fmla="*/ 134 h 76200"/>
                <a:gd name="connsiteX4" fmla="*/ 76394 w 76200"/>
                <a:gd name="connsiteY4" fmla="*/ 3823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94" y="38234"/>
                  </a:moveTo>
                  <a:cubicBezTo>
                    <a:pt x="76394" y="59276"/>
                    <a:pt x="59336" y="76334"/>
                    <a:pt x="38294" y="76334"/>
                  </a:cubicBezTo>
                  <a:cubicBezTo>
                    <a:pt x="17252" y="76334"/>
                    <a:pt x="194" y="59276"/>
                    <a:pt x="194" y="38234"/>
                  </a:cubicBezTo>
                  <a:cubicBezTo>
                    <a:pt x="194" y="17192"/>
                    <a:pt x="17252" y="134"/>
                    <a:pt x="38294" y="134"/>
                  </a:cubicBezTo>
                  <a:cubicBezTo>
                    <a:pt x="59336" y="134"/>
                    <a:pt x="76394" y="17192"/>
                    <a:pt x="76394" y="3823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7518A24A-ED13-FA3D-632C-1EA94BCF6AFE}"/>
                </a:ext>
              </a:extLst>
            </p:cNvPr>
            <p:cNvSpPr/>
            <p:nvPr/>
          </p:nvSpPr>
          <p:spPr>
            <a:xfrm>
              <a:off x="2725685" y="5857104"/>
              <a:ext cx="82549" cy="82549"/>
            </a:xfrm>
            <a:custGeom>
              <a:avLst/>
              <a:gdLst>
                <a:gd name="connsiteX0" fmla="*/ 41469 w 82549"/>
                <a:gd name="connsiteY0" fmla="*/ 6483 h 82549"/>
                <a:gd name="connsiteX1" fmla="*/ 76394 w 82549"/>
                <a:gd name="connsiteY1" fmla="*/ 41408 h 82549"/>
                <a:gd name="connsiteX2" fmla="*/ 76394 w 82549"/>
                <a:gd name="connsiteY2" fmla="*/ 41408 h 82549"/>
                <a:gd name="connsiteX3" fmla="*/ 41469 w 82549"/>
                <a:gd name="connsiteY3" fmla="*/ 76334 h 82549"/>
                <a:gd name="connsiteX4" fmla="*/ 6543 w 82549"/>
                <a:gd name="connsiteY4" fmla="*/ 41408 h 82549"/>
                <a:gd name="connsiteX5" fmla="*/ 41469 w 82549"/>
                <a:gd name="connsiteY5" fmla="*/ 6483 h 82549"/>
                <a:gd name="connsiteX6" fmla="*/ 41469 w 82549"/>
                <a:gd name="connsiteY6" fmla="*/ 134 h 82549"/>
                <a:gd name="connsiteX7" fmla="*/ 194 w 82549"/>
                <a:gd name="connsiteY7" fmla="*/ 41408 h 82549"/>
                <a:gd name="connsiteX8" fmla="*/ 41469 w 82549"/>
                <a:gd name="connsiteY8" fmla="*/ 82683 h 82549"/>
                <a:gd name="connsiteX9" fmla="*/ 82743 w 82549"/>
                <a:gd name="connsiteY9" fmla="*/ 41408 h 82549"/>
                <a:gd name="connsiteX10" fmla="*/ 82743 w 82549"/>
                <a:gd name="connsiteY10" fmla="*/ 41408 h 82549"/>
                <a:gd name="connsiteX11" fmla="*/ 41469 w 82549"/>
                <a:gd name="connsiteY11" fmla="*/ 13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69" y="6483"/>
                  </a:moveTo>
                  <a:cubicBezTo>
                    <a:pt x="60757" y="6483"/>
                    <a:pt x="76394" y="22120"/>
                    <a:pt x="76394" y="41408"/>
                  </a:cubicBezTo>
                  <a:lnTo>
                    <a:pt x="76394" y="41408"/>
                  </a:lnTo>
                  <a:cubicBezTo>
                    <a:pt x="76394" y="60696"/>
                    <a:pt x="60757" y="76334"/>
                    <a:pt x="41469" y="76334"/>
                  </a:cubicBezTo>
                  <a:cubicBezTo>
                    <a:pt x="22180" y="76334"/>
                    <a:pt x="6543" y="60696"/>
                    <a:pt x="6543" y="41408"/>
                  </a:cubicBezTo>
                  <a:cubicBezTo>
                    <a:pt x="6543" y="22120"/>
                    <a:pt x="22180" y="6483"/>
                    <a:pt x="41469" y="6483"/>
                  </a:cubicBezTo>
                  <a:close/>
                  <a:moveTo>
                    <a:pt x="41469" y="134"/>
                  </a:moveTo>
                  <a:cubicBezTo>
                    <a:pt x="18673" y="134"/>
                    <a:pt x="194" y="18613"/>
                    <a:pt x="194" y="41408"/>
                  </a:cubicBezTo>
                  <a:cubicBezTo>
                    <a:pt x="194" y="64204"/>
                    <a:pt x="18673" y="82683"/>
                    <a:pt x="41469" y="82683"/>
                  </a:cubicBezTo>
                  <a:cubicBezTo>
                    <a:pt x="64264" y="82683"/>
                    <a:pt x="82743" y="64204"/>
                    <a:pt x="82743" y="41408"/>
                  </a:cubicBezTo>
                  <a:lnTo>
                    <a:pt x="82743" y="41408"/>
                  </a:lnTo>
                  <a:cubicBezTo>
                    <a:pt x="82743" y="18613"/>
                    <a:pt x="64264" y="134"/>
                    <a:pt x="41469" y="13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5218D133-C7A8-FEF1-3FAA-8AFA73889317}"/>
                </a:ext>
              </a:extLst>
            </p:cNvPr>
            <p:cNvSpPr/>
            <p:nvPr/>
          </p:nvSpPr>
          <p:spPr>
            <a:xfrm>
              <a:off x="2830658" y="5857618"/>
              <a:ext cx="76200" cy="76200"/>
            </a:xfrm>
            <a:custGeom>
              <a:avLst/>
              <a:gdLst>
                <a:gd name="connsiteX0" fmla="*/ 76405 w 76200"/>
                <a:gd name="connsiteY0" fmla="*/ 38233 h 76200"/>
                <a:gd name="connsiteX1" fmla="*/ 38305 w 76200"/>
                <a:gd name="connsiteY1" fmla="*/ 76333 h 76200"/>
                <a:gd name="connsiteX2" fmla="*/ 205 w 76200"/>
                <a:gd name="connsiteY2" fmla="*/ 38233 h 76200"/>
                <a:gd name="connsiteX3" fmla="*/ 38305 w 76200"/>
                <a:gd name="connsiteY3" fmla="*/ 133 h 76200"/>
                <a:gd name="connsiteX4" fmla="*/ 76405 w 76200"/>
                <a:gd name="connsiteY4" fmla="*/ 3823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5" y="38233"/>
                  </a:moveTo>
                  <a:cubicBezTo>
                    <a:pt x="76405" y="59275"/>
                    <a:pt x="59347" y="76333"/>
                    <a:pt x="38305" y="76333"/>
                  </a:cubicBezTo>
                  <a:cubicBezTo>
                    <a:pt x="17263" y="76333"/>
                    <a:pt x="205" y="59275"/>
                    <a:pt x="205" y="38233"/>
                  </a:cubicBezTo>
                  <a:cubicBezTo>
                    <a:pt x="205" y="17191"/>
                    <a:pt x="17263" y="133"/>
                    <a:pt x="38305" y="133"/>
                  </a:cubicBezTo>
                  <a:cubicBezTo>
                    <a:pt x="59347" y="133"/>
                    <a:pt x="76405" y="17191"/>
                    <a:pt x="76405" y="3823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AD936578-CC0C-EBDA-B144-1FF34DAFA5A9}"/>
                </a:ext>
              </a:extLst>
            </p:cNvPr>
            <p:cNvSpPr/>
            <p:nvPr/>
          </p:nvSpPr>
          <p:spPr>
            <a:xfrm>
              <a:off x="2827483" y="5854443"/>
              <a:ext cx="82549" cy="82549"/>
            </a:xfrm>
            <a:custGeom>
              <a:avLst/>
              <a:gdLst>
                <a:gd name="connsiteX0" fmla="*/ 41479 w 82549"/>
                <a:gd name="connsiteY0" fmla="*/ 6483 h 82549"/>
                <a:gd name="connsiteX1" fmla="*/ 76405 w 82549"/>
                <a:gd name="connsiteY1" fmla="*/ 41408 h 82549"/>
                <a:gd name="connsiteX2" fmla="*/ 76405 w 82549"/>
                <a:gd name="connsiteY2" fmla="*/ 41408 h 82549"/>
                <a:gd name="connsiteX3" fmla="*/ 41479 w 82549"/>
                <a:gd name="connsiteY3" fmla="*/ 76333 h 82549"/>
                <a:gd name="connsiteX4" fmla="*/ 6554 w 82549"/>
                <a:gd name="connsiteY4" fmla="*/ 41408 h 82549"/>
                <a:gd name="connsiteX5" fmla="*/ 41479 w 82549"/>
                <a:gd name="connsiteY5" fmla="*/ 6483 h 82549"/>
                <a:gd name="connsiteX6" fmla="*/ 41479 w 82549"/>
                <a:gd name="connsiteY6" fmla="*/ 133 h 82549"/>
                <a:gd name="connsiteX7" fmla="*/ 205 w 82549"/>
                <a:gd name="connsiteY7" fmla="*/ 41408 h 82549"/>
                <a:gd name="connsiteX8" fmla="*/ 41479 w 82549"/>
                <a:gd name="connsiteY8" fmla="*/ 82683 h 82549"/>
                <a:gd name="connsiteX9" fmla="*/ 82754 w 82549"/>
                <a:gd name="connsiteY9" fmla="*/ 41408 h 82549"/>
                <a:gd name="connsiteX10" fmla="*/ 82754 w 82549"/>
                <a:gd name="connsiteY10" fmla="*/ 41408 h 82549"/>
                <a:gd name="connsiteX11" fmla="*/ 41479 w 82549"/>
                <a:gd name="connsiteY11" fmla="*/ 133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9" y="6483"/>
                  </a:moveTo>
                  <a:cubicBezTo>
                    <a:pt x="60767" y="6483"/>
                    <a:pt x="76405" y="22120"/>
                    <a:pt x="76405" y="41408"/>
                  </a:cubicBezTo>
                  <a:lnTo>
                    <a:pt x="76405" y="41408"/>
                  </a:lnTo>
                  <a:cubicBezTo>
                    <a:pt x="76405" y="60696"/>
                    <a:pt x="60767" y="76333"/>
                    <a:pt x="41479" y="76333"/>
                  </a:cubicBezTo>
                  <a:cubicBezTo>
                    <a:pt x="22191" y="76333"/>
                    <a:pt x="6554" y="60696"/>
                    <a:pt x="6554" y="41408"/>
                  </a:cubicBezTo>
                  <a:cubicBezTo>
                    <a:pt x="6554" y="22120"/>
                    <a:pt x="22191" y="6483"/>
                    <a:pt x="41479" y="6483"/>
                  </a:cubicBezTo>
                  <a:close/>
                  <a:moveTo>
                    <a:pt x="41479" y="133"/>
                  </a:moveTo>
                  <a:cubicBezTo>
                    <a:pt x="18684" y="133"/>
                    <a:pt x="205" y="18613"/>
                    <a:pt x="205" y="41408"/>
                  </a:cubicBezTo>
                  <a:cubicBezTo>
                    <a:pt x="205" y="64203"/>
                    <a:pt x="18684" y="82683"/>
                    <a:pt x="41479" y="82683"/>
                  </a:cubicBezTo>
                  <a:cubicBezTo>
                    <a:pt x="64275" y="82683"/>
                    <a:pt x="82754" y="64203"/>
                    <a:pt x="82754" y="41408"/>
                  </a:cubicBezTo>
                  <a:lnTo>
                    <a:pt x="82754" y="41408"/>
                  </a:lnTo>
                  <a:cubicBezTo>
                    <a:pt x="82754" y="18613"/>
                    <a:pt x="64275" y="133"/>
                    <a:pt x="41479" y="133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3E957C07-1759-5863-B5DA-D240814FBDB3}"/>
                </a:ext>
              </a:extLst>
            </p:cNvPr>
            <p:cNvSpPr/>
            <p:nvPr/>
          </p:nvSpPr>
          <p:spPr>
            <a:xfrm>
              <a:off x="2932456" y="5859344"/>
              <a:ext cx="76200" cy="76200"/>
            </a:xfrm>
            <a:custGeom>
              <a:avLst/>
              <a:gdLst>
                <a:gd name="connsiteX0" fmla="*/ 76415 w 76200"/>
                <a:gd name="connsiteY0" fmla="*/ 38233 h 76200"/>
                <a:gd name="connsiteX1" fmla="*/ 38315 w 76200"/>
                <a:gd name="connsiteY1" fmla="*/ 76333 h 76200"/>
                <a:gd name="connsiteX2" fmla="*/ 215 w 76200"/>
                <a:gd name="connsiteY2" fmla="*/ 38233 h 76200"/>
                <a:gd name="connsiteX3" fmla="*/ 38315 w 76200"/>
                <a:gd name="connsiteY3" fmla="*/ 133 h 76200"/>
                <a:gd name="connsiteX4" fmla="*/ 76415 w 76200"/>
                <a:gd name="connsiteY4" fmla="*/ 38233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15" y="38233"/>
                  </a:moveTo>
                  <a:cubicBezTo>
                    <a:pt x="76415" y="59276"/>
                    <a:pt x="59357" y="76333"/>
                    <a:pt x="38315" y="76333"/>
                  </a:cubicBezTo>
                  <a:cubicBezTo>
                    <a:pt x="17273" y="76333"/>
                    <a:pt x="215" y="59276"/>
                    <a:pt x="215" y="38233"/>
                  </a:cubicBezTo>
                  <a:cubicBezTo>
                    <a:pt x="215" y="17191"/>
                    <a:pt x="17273" y="133"/>
                    <a:pt x="38315" y="133"/>
                  </a:cubicBezTo>
                  <a:cubicBezTo>
                    <a:pt x="59357" y="133"/>
                    <a:pt x="76415" y="17191"/>
                    <a:pt x="76415" y="3823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13" name="Graphic 3">
              <a:extLst>
                <a:ext uri="{FF2B5EF4-FFF2-40B4-BE49-F238E27FC236}">
                  <a16:creationId xmlns:a16="http://schemas.microsoft.com/office/drawing/2014/main" id="{8C66E8AE-99D7-C31B-EE8F-B97FA847013D}"/>
                </a:ext>
              </a:extLst>
            </p:cNvPr>
            <p:cNvGrpSpPr/>
            <p:nvPr/>
          </p:nvGrpSpPr>
          <p:grpSpPr>
            <a:xfrm>
              <a:off x="1647176" y="5505683"/>
              <a:ext cx="1364654" cy="860617"/>
              <a:chOff x="5627391" y="1071264"/>
              <a:chExt cx="1364654" cy="860617"/>
            </a:xfrm>
            <a:solidFill>
              <a:srgbClr val="FF0000"/>
            </a:solidFill>
          </p:grpSpPr>
          <p:sp>
            <p:nvSpPr>
              <p:cNvPr id="3121" name="Freeform: Shape 3120">
                <a:extLst>
                  <a:ext uri="{FF2B5EF4-FFF2-40B4-BE49-F238E27FC236}">
                    <a16:creationId xmlns:a16="http://schemas.microsoft.com/office/drawing/2014/main" id="{90CD74B6-7286-8633-7907-5B0995EEBF15}"/>
                  </a:ext>
                </a:extLst>
              </p:cNvPr>
              <p:cNvSpPr/>
              <p:nvPr/>
            </p:nvSpPr>
            <p:spPr>
              <a:xfrm>
                <a:off x="6909496" y="1421750"/>
                <a:ext cx="82549" cy="82549"/>
              </a:xfrm>
              <a:custGeom>
                <a:avLst/>
                <a:gdLst>
                  <a:gd name="connsiteX0" fmla="*/ 41490 w 82549"/>
                  <a:gd name="connsiteY0" fmla="*/ 6483 h 82549"/>
                  <a:gd name="connsiteX1" fmla="*/ 76415 w 82549"/>
                  <a:gd name="connsiteY1" fmla="*/ 41408 h 82549"/>
                  <a:gd name="connsiteX2" fmla="*/ 76415 w 82549"/>
                  <a:gd name="connsiteY2" fmla="*/ 41408 h 82549"/>
                  <a:gd name="connsiteX3" fmla="*/ 41490 w 82549"/>
                  <a:gd name="connsiteY3" fmla="*/ 76333 h 82549"/>
                  <a:gd name="connsiteX4" fmla="*/ 6565 w 82549"/>
                  <a:gd name="connsiteY4" fmla="*/ 41408 h 82549"/>
                  <a:gd name="connsiteX5" fmla="*/ 41490 w 82549"/>
                  <a:gd name="connsiteY5" fmla="*/ 6483 h 82549"/>
                  <a:gd name="connsiteX6" fmla="*/ 41490 w 82549"/>
                  <a:gd name="connsiteY6" fmla="*/ 133 h 82549"/>
                  <a:gd name="connsiteX7" fmla="*/ 215 w 82549"/>
                  <a:gd name="connsiteY7" fmla="*/ 41408 h 82549"/>
                  <a:gd name="connsiteX8" fmla="*/ 41490 w 82549"/>
                  <a:gd name="connsiteY8" fmla="*/ 82683 h 82549"/>
                  <a:gd name="connsiteX9" fmla="*/ 82765 w 82549"/>
                  <a:gd name="connsiteY9" fmla="*/ 41408 h 82549"/>
                  <a:gd name="connsiteX10" fmla="*/ 82765 w 82549"/>
                  <a:gd name="connsiteY10" fmla="*/ 41408 h 82549"/>
                  <a:gd name="connsiteX11" fmla="*/ 41490 w 82549"/>
                  <a:gd name="connsiteY11" fmla="*/ 133 h 82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2549" h="82549">
                    <a:moveTo>
                      <a:pt x="41490" y="6483"/>
                    </a:moveTo>
                    <a:cubicBezTo>
                      <a:pt x="60778" y="6483"/>
                      <a:pt x="76415" y="22120"/>
                      <a:pt x="76415" y="41408"/>
                    </a:cubicBezTo>
                    <a:lnTo>
                      <a:pt x="76415" y="41408"/>
                    </a:lnTo>
                    <a:cubicBezTo>
                      <a:pt x="76415" y="60696"/>
                      <a:pt x="60778" y="76333"/>
                      <a:pt x="41490" y="76333"/>
                    </a:cubicBezTo>
                    <a:cubicBezTo>
                      <a:pt x="22202" y="76333"/>
                      <a:pt x="6565" y="60696"/>
                      <a:pt x="6565" y="41408"/>
                    </a:cubicBezTo>
                    <a:cubicBezTo>
                      <a:pt x="6565" y="22120"/>
                      <a:pt x="22202" y="6483"/>
                      <a:pt x="41490" y="6483"/>
                    </a:cubicBezTo>
                    <a:close/>
                    <a:moveTo>
                      <a:pt x="41490" y="133"/>
                    </a:moveTo>
                    <a:cubicBezTo>
                      <a:pt x="18695" y="133"/>
                      <a:pt x="215" y="18613"/>
                      <a:pt x="215" y="41408"/>
                    </a:cubicBezTo>
                    <a:cubicBezTo>
                      <a:pt x="215" y="64203"/>
                      <a:pt x="18695" y="82683"/>
                      <a:pt x="41490" y="82683"/>
                    </a:cubicBezTo>
                    <a:cubicBezTo>
                      <a:pt x="64285" y="82683"/>
                      <a:pt x="82765" y="64203"/>
                      <a:pt x="82765" y="41408"/>
                    </a:cubicBezTo>
                    <a:lnTo>
                      <a:pt x="82765" y="41408"/>
                    </a:lnTo>
                    <a:cubicBezTo>
                      <a:pt x="82765" y="18613"/>
                      <a:pt x="64285" y="133"/>
                      <a:pt x="41490" y="133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" name="Freeform: Shape 3121">
                <a:extLst>
                  <a:ext uri="{FF2B5EF4-FFF2-40B4-BE49-F238E27FC236}">
                    <a16:creationId xmlns:a16="http://schemas.microsoft.com/office/drawing/2014/main" id="{E6E7B5DA-D094-C544-B786-8AA92979F5A8}"/>
                  </a:ext>
                </a:extLst>
              </p:cNvPr>
              <p:cNvSpPr/>
              <p:nvPr/>
            </p:nvSpPr>
            <p:spPr>
              <a:xfrm>
                <a:off x="5627391" y="1899702"/>
                <a:ext cx="9525" cy="32178"/>
              </a:xfrm>
              <a:custGeom>
                <a:avLst/>
                <a:gdLst>
                  <a:gd name="connsiteX0" fmla="*/ 0 w 9525"/>
                  <a:gd name="connsiteY0" fmla="*/ 0 h 32178"/>
                  <a:gd name="connsiteX1" fmla="*/ 0 w 9525"/>
                  <a:gd name="connsiteY1" fmla="*/ 32178 h 3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32178">
                    <a:moveTo>
                      <a:pt x="0" y="0"/>
                    </a:moveTo>
                    <a:lnTo>
                      <a:pt x="0" y="32178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" name="Freeform: Shape 3122">
                <a:extLst>
                  <a:ext uri="{FF2B5EF4-FFF2-40B4-BE49-F238E27FC236}">
                    <a16:creationId xmlns:a16="http://schemas.microsoft.com/office/drawing/2014/main" id="{9DD0F89E-F7D1-54B7-812E-C4ECA287152E}"/>
                  </a:ext>
                </a:extLst>
              </p:cNvPr>
              <p:cNvSpPr/>
              <p:nvPr/>
            </p:nvSpPr>
            <p:spPr>
              <a:xfrm>
                <a:off x="5830988" y="1719230"/>
                <a:ext cx="9525" cy="114532"/>
              </a:xfrm>
              <a:custGeom>
                <a:avLst/>
                <a:gdLst>
                  <a:gd name="connsiteX0" fmla="*/ 0 w 9525"/>
                  <a:gd name="connsiteY0" fmla="*/ 0 h 114532"/>
                  <a:gd name="connsiteX1" fmla="*/ 0 w 9525"/>
                  <a:gd name="connsiteY1" fmla="*/ 114532 h 11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14532">
                    <a:moveTo>
                      <a:pt x="0" y="0"/>
                    </a:moveTo>
                    <a:lnTo>
                      <a:pt x="0" y="114532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" name="Freeform: Shape 3123">
                <a:extLst>
                  <a:ext uri="{FF2B5EF4-FFF2-40B4-BE49-F238E27FC236}">
                    <a16:creationId xmlns:a16="http://schemas.microsoft.com/office/drawing/2014/main" id="{467E2133-D8A8-5F0C-9D60-C5F7CB13D2DD}"/>
                  </a:ext>
                </a:extLst>
              </p:cNvPr>
              <p:cNvSpPr/>
              <p:nvPr/>
            </p:nvSpPr>
            <p:spPr>
              <a:xfrm>
                <a:off x="6034585" y="1654157"/>
                <a:ext cx="9525" cy="123564"/>
              </a:xfrm>
              <a:custGeom>
                <a:avLst/>
                <a:gdLst>
                  <a:gd name="connsiteX0" fmla="*/ 0 w 9525"/>
                  <a:gd name="connsiteY0" fmla="*/ 0 h 123564"/>
                  <a:gd name="connsiteX1" fmla="*/ 0 w 9525"/>
                  <a:gd name="connsiteY1" fmla="*/ 123564 h 123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23564">
                    <a:moveTo>
                      <a:pt x="0" y="0"/>
                    </a:moveTo>
                    <a:lnTo>
                      <a:pt x="0" y="123564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" name="Freeform: Shape 3124">
                <a:extLst>
                  <a:ext uri="{FF2B5EF4-FFF2-40B4-BE49-F238E27FC236}">
                    <a16:creationId xmlns:a16="http://schemas.microsoft.com/office/drawing/2014/main" id="{AE989E33-2799-A4D6-A766-6443FEB67AC6}"/>
                  </a:ext>
                </a:extLst>
              </p:cNvPr>
              <p:cNvSpPr/>
              <p:nvPr/>
            </p:nvSpPr>
            <p:spPr>
              <a:xfrm>
                <a:off x="6238182" y="1571146"/>
                <a:ext cx="9525" cy="141224"/>
              </a:xfrm>
              <a:custGeom>
                <a:avLst/>
                <a:gdLst>
                  <a:gd name="connsiteX0" fmla="*/ 0 w 9525"/>
                  <a:gd name="connsiteY0" fmla="*/ 0 h 141224"/>
                  <a:gd name="connsiteX1" fmla="*/ 0 w 9525"/>
                  <a:gd name="connsiteY1" fmla="*/ 141224 h 141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41224">
                    <a:moveTo>
                      <a:pt x="0" y="0"/>
                    </a:moveTo>
                    <a:lnTo>
                      <a:pt x="0" y="141224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" name="Freeform: Shape 3125">
                <a:extLst>
                  <a:ext uri="{FF2B5EF4-FFF2-40B4-BE49-F238E27FC236}">
                    <a16:creationId xmlns:a16="http://schemas.microsoft.com/office/drawing/2014/main" id="{759B9160-6D03-FA88-8198-7B8861513C13}"/>
                  </a:ext>
                </a:extLst>
              </p:cNvPr>
              <p:cNvSpPr/>
              <p:nvPr/>
            </p:nvSpPr>
            <p:spPr>
              <a:xfrm>
                <a:off x="6441779" y="1332844"/>
                <a:ext cx="9525" cy="261580"/>
              </a:xfrm>
              <a:custGeom>
                <a:avLst/>
                <a:gdLst>
                  <a:gd name="connsiteX0" fmla="*/ 0 w 9525"/>
                  <a:gd name="connsiteY0" fmla="*/ 0 h 261580"/>
                  <a:gd name="connsiteX1" fmla="*/ 0 w 9525"/>
                  <a:gd name="connsiteY1" fmla="*/ 261580 h 26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61580">
                    <a:moveTo>
                      <a:pt x="0" y="0"/>
                    </a:moveTo>
                    <a:lnTo>
                      <a:pt x="0" y="26158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" name="Freeform: Shape 3126">
                <a:extLst>
                  <a:ext uri="{FF2B5EF4-FFF2-40B4-BE49-F238E27FC236}">
                    <a16:creationId xmlns:a16="http://schemas.microsoft.com/office/drawing/2014/main" id="{F6CA02B0-0CAD-F1FD-3552-37623A4DC48B}"/>
                  </a:ext>
                </a:extLst>
              </p:cNvPr>
              <p:cNvSpPr/>
              <p:nvPr/>
            </p:nvSpPr>
            <p:spPr>
              <a:xfrm>
                <a:off x="6645376" y="1347688"/>
                <a:ext cx="9525" cy="201838"/>
              </a:xfrm>
              <a:custGeom>
                <a:avLst/>
                <a:gdLst>
                  <a:gd name="connsiteX0" fmla="*/ 0 w 9525"/>
                  <a:gd name="connsiteY0" fmla="*/ 0 h 201838"/>
                  <a:gd name="connsiteX1" fmla="*/ 0 w 9525"/>
                  <a:gd name="connsiteY1" fmla="*/ 201839 h 20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01838">
                    <a:moveTo>
                      <a:pt x="0" y="0"/>
                    </a:moveTo>
                    <a:lnTo>
                      <a:pt x="0" y="201839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" name="Freeform: Shape 3127">
                <a:extLst>
                  <a:ext uri="{FF2B5EF4-FFF2-40B4-BE49-F238E27FC236}">
                    <a16:creationId xmlns:a16="http://schemas.microsoft.com/office/drawing/2014/main" id="{D79AEF32-6E7F-E577-8E61-826DE745CE31}"/>
                  </a:ext>
                </a:extLst>
              </p:cNvPr>
              <p:cNvSpPr/>
              <p:nvPr/>
            </p:nvSpPr>
            <p:spPr>
              <a:xfrm>
                <a:off x="6848973" y="1404379"/>
                <a:ext cx="9525" cy="145562"/>
              </a:xfrm>
              <a:custGeom>
                <a:avLst/>
                <a:gdLst>
                  <a:gd name="connsiteX0" fmla="*/ 0 w 9525"/>
                  <a:gd name="connsiteY0" fmla="*/ 0 h 145562"/>
                  <a:gd name="connsiteX1" fmla="*/ 0 w 9525"/>
                  <a:gd name="connsiteY1" fmla="*/ 145562 h 145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45562">
                    <a:moveTo>
                      <a:pt x="0" y="0"/>
                    </a:moveTo>
                    <a:lnTo>
                      <a:pt x="0" y="145562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" name="Freeform: Shape 3128">
                <a:extLst>
                  <a:ext uri="{FF2B5EF4-FFF2-40B4-BE49-F238E27FC236}">
                    <a16:creationId xmlns:a16="http://schemas.microsoft.com/office/drawing/2014/main" id="{EA1DE5BB-0C6C-5A08-5F74-576E719BB647}"/>
                  </a:ext>
                </a:extLst>
              </p:cNvPr>
              <p:cNvSpPr/>
              <p:nvPr/>
            </p:nvSpPr>
            <p:spPr>
              <a:xfrm>
                <a:off x="5627391" y="1867525"/>
                <a:ext cx="9525" cy="32177"/>
              </a:xfrm>
              <a:custGeom>
                <a:avLst/>
                <a:gdLst>
                  <a:gd name="connsiteX0" fmla="*/ 0 w 9525"/>
                  <a:gd name="connsiteY0" fmla="*/ 32177 h 32177"/>
                  <a:gd name="connsiteX1" fmla="*/ 0 w 9525"/>
                  <a:gd name="connsiteY1" fmla="*/ 0 h 32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32177">
                    <a:moveTo>
                      <a:pt x="0" y="3217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" name="Freeform: Shape 3129">
                <a:extLst>
                  <a:ext uri="{FF2B5EF4-FFF2-40B4-BE49-F238E27FC236}">
                    <a16:creationId xmlns:a16="http://schemas.microsoft.com/office/drawing/2014/main" id="{8B6072A8-4FFA-F22B-51C1-D82778C877D9}"/>
                  </a:ext>
                </a:extLst>
              </p:cNvPr>
              <p:cNvSpPr/>
              <p:nvPr/>
            </p:nvSpPr>
            <p:spPr>
              <a:xfrm>
                <a:off x="5830988" y="1604698"/>
                <a:ext cx="9525" cy="114532"/>
              </a:xfrm>
              <a:custGeom>
                <a:avLst/>
                <a:gdLst>
                  <a:gd name="connsiteX0" fmla="*/ 0 w 9525"/>
                  <a:gd name="connsiteY0" fmla="*/ 114532 h 114532"/>
                  <a:gd name="connsiteX1" fmla="*/ 0 w 9525"/>
                  <a:gd name="connsiteY1" fmla="*/ 0 h 11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14532">
                    <a:moveTo>
                      <a:pt x="0" y="11453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" name="Freeform: Shape 3130">
                <a:extLst>
                  <a:ext uri="{FF2B5EF4-FFF2-40B4-BE49-F238E27FC236}">
                    <a16:creationId xmlns:a16="http://schemas.microsoft.com/office/drawing/2014/main" id="{212B33B0-21DA-BBBF-26B2-0BECB02A9C5F}"/>
                  </a:ext>
                </a:extLst>
              </p:cNvPr>
              <p:cNvSpPr/>
              <p:nvPr/>
            </p:nvSpPr>
            <p:spPr>
              <a:xfrm>
                <a:off x="6034585" y="1530592"/>
                <a:ext cx="9525" cy="123564"/>
              </a:xfrm>
              <a:custGeom>
                <a:avLst/>
                <a:gdLst>
                  <a:gd name="connsiteX0" fmla="*/ 0 w 9525"/>
                  <a:gd name="connsiteY0" fmla="*/ 123565 h 123564"/>
                  <a:gd name="connsiteX1" fmla="*/ 0 w 9525"/>
                  <a:gd name="connsiteY1" fmla="*/ 0 h 123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23564">
                    <a:moveTo>
                      <a:pt x="0" y="12356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" name="Freeform: Shape 3131">
                <a:extLst>
                  <a:ext uri="{FF2B5EF4-FFF2-40B4-BE49-F238E27FC236}">
                    <a16:creationId xmlns:a16="http://schemas.microsoft.com/office/drawing/2014/main" id="{13EC3A7B-0167-88BA-E74E-A9506C3F9B3F}"/>
                  </a:ext>
                </a:extLst>
              </p:cNvPr>
              <p:cNvSpPr/>
              <p:nvPr/>
            </p:nvSpPr>
            <p:spPr>
              <a:xfrm>
                <a:off x="6238182" y="1429922"/>
                <a:ext cx="9525" cy="141224"/>
              </a:xfrm>
              <a:custGeom>
                <a:avLst/>
                <a:gdLst>
                  <a:gd name="connsiteX0" fmla="*/ 0 w 9525"/>
                  <a:gd name="connsiteY0" fmla="*/ 141224 h 141224"/>
                  <a:gd name="connsiteX1" fmla="*/ 0 w 9525"/>
                  <a:gd name="connsiteY1" fmla="*/ 0 h 141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41224">
                    <a:moveTo>
                      <a:pt x="0" y="14122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" name="Freeform: Shape 3132">
                <a:extLst>
                  <a:ext uri="{FF2B5EF4-FFF2-40B4-BE49-F238E27FC236}">
                    <a16:creationId xmlns:a16="http://schemas.microsoft.com/office/drawing/2014/main" id="{77DBC217-1D0D-FCEB-DE3B-C5D35F41F1CB}"/>
                  </a:ext>
                </a:extLst>
              </p:cNvPr>
              <p:cNvSpPr/>
              <p:nvPr/>
            </p:nvSpPr>
            <p:spPr>
              <a:xfrm>
                <a:off x="6441779" y="1071264"/>
                <a:ext cx="9525" cy="261580"/>
              </a:xfrm>
              <a:custGeom>
                <a:avLst/>
                <a:gdLst>
                  <a:gd name="connsiteX0" fmla="*/ 0 w 9525"/>
                  <a:gd name="connsiteY0" fmla="*/ 261580 h 261580"/>
                  <a:gd name="connsiteX1" fmla="*/ 0 w 9525"/>
                  <a:gd name="connsiteY1" fmla="*/ 0 h 26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61580">
                    <a:moveTo>
                      <a:pt x="0" y="2615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" name="Freeform: Shape 3133">
                <a:extLst>
                  <a:ext uri="{FF2B5EF4-FFF2-40B4-BE49-F238E27FC236}">
                    <a16:creationId xmlns:a16="http://schemas.microsoft.com/office/drawing/2014/main" id="{2C916968-98DE-BFDE-2DD8-DC12F084194D}"/>
                  </a:ext>
                </a:extLst>
              </p:cNvPr>
              <p:cNvSpPr/>
              <p:nvPr/>
            </p:nvSpPr>
            <p:spPr>
              <a:xfrm>
                <a:off x="6645376" y="1145848"/>
                <a:ext cx="9525" cy="201839"/>
              </a:xfrm>
              <a:custGeom>
                <a:avLst/>
                <a:gdLst>
                  <a:gd name="connsiteX0" fmla="*/ 0 w 9525"/>
                  <a:gd name="connsiteY0" fmla="*/ 201840 h 201839"/>
                  <a:gd name="connsiteX1" fmla="*/ 0 w 9525"/>
                  <a:gd name="connsiteY1" fmla="*/ 0 h 201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01839">
                    <a:moveTo>
                      <a:pt x="0" y="20184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" name="Freeform: Shape 3134">
                <a:extLst>
                  <a:ext uri="{FF2B5EF4-FFF2-40B4-BE49-F238E27FC236}">
                    <a16:creationId xmlns:a16="http://schemas.microsoft.com/office/drawing/2014/main" id="{CA5C314D-6186-5FA6-CD11-7B5D20B3F335}"/>
                  </a:ext>
                </a:extLst>
              </p:cNvPr>
              <p:cNvSpPr/>
              <p:nvPr/>
            </p:nvSpPr>
            <p:spPr>
              <a:xfrm>
                <a:off x="6848973" y="1258816"/>
                <a:ext cx="9525" cy="145562"/>
              </a:xfrm>
              <a:custGeom>
                <a:avLst/>
                <a:gdLst>
                  <a:gd name="connsiteX0" fmla="*/ 0 w 9525"/>
                  <a:gd name="connsiteY0" fmla="*/ 145563 h 145562"/>
                  <a:gd name="connsiteX1" fmla="*/ 0 w 9525"/>
                  <a:gd name="connsiteY1" fmla="*/ 0 h 145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45562">
                    <a:moveTo>
                      <a:pt x="0" y="14556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A0018024-C05C-CC92-1006-1F555CBC8A6F}"/>
                </a:ext>
              </a:extLst>
            </p:cNvPr>
            <p:cNvSpPr/>
            <p:nvPr/>
          </p:nvSpPr>
          <p:spPr>
            <a:xfrm>
              <a:off x="1609076" y="6296021"/>
              <a:ext cx="76200" cy="76200"/>
            </a:xfrm>
            <a:custGeom>
              <a:avLst/>
              <a:gdLst>
                <a:gd name="connsiteX0" fmla="*/ 76276 w 76200"/>
                <a:gd name="connsiteY0" fmla="*/ 38279 h 76200"/>
                <a:gd name="connsiteX1" fmla="*/ 38176 w 76200"/>
                <a:gd name="connsiteY1" fmla="*/ 76379 h 76200"/>
                <a:gd name="connsiteX2" fmla="*/ 76 w 76200"/>
                <a:gd name="connsiteY2" fmla="*/ 38279 h 76200"/>
                <a:gd name="connsiteX3" fmla="*/ 38176 w 76200"/>
                <a:gd name="connsiteY3" fmla="*/ 179 h 76200"/>
                <a:gd name="connsiteX4" fmla="*/ 76276 w 76200"/>
                <a:gd name="connsiteY4" fmla="*/ 382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6" y="38279"/>
                  </a:moveTo>
                  <a:cubicBezTo>
                    <a:pt x="76276" y="59321"/>
                    <a:pt x="59218" y="76379"/>
                    <a:pt x="38176" y="76379"/>
                  </a:cubicBezTo>
                  <a:cubicBezTo>
                    <a:pt x="17134" y="76379"/>
                    <a:pt x="76" y="59321"/>
                    <a:pt x="76" y="38279"/>
                  </a:cubicBezTo>
                  <a:cubicBezTo>
                    <a:pt x="76" y="17237"/>
                    <a:pt x="17134" y="179"/>
                    <a:pt x="38176" y="179"/>
                  </a:cubicBezTo>
                  <a:cubicBezTo>
                    <a:pt x="59218" y="179"/>
                    <a:pt x="76276" y="17237"/>
                    <a:pt x="76276" y="38279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62D107B5-53C7-ED6A-B291-BDFE50DA3731}"/>
                </a:ext>
              </a:extLst>
            </p:cNvPr>
            <p:cNvSpPr/>
            <p:nvPr/>
          </p:nvSpPr>
          <p:spPr>
            <a:xfrm>
              <a:off x="1605902" y="6292847"/>
              <a:ext cx="82549" cy="82549"/>
            </a:xfrm>
            <a:custGeom>
              <a:avLst/>
              <a:gdLst>
                <a:gd name="connsiteX0" fmla="*/ 41351 w 82549"/>
                <a:gd name="connsiteY0" fmla="*/ 6529 h 82549"/>
                <a:gd name="connsiteX1" fmla="*/ 76276 w 82549"/>
                <a:gd name="connsiteY1" fmla="*/ 41454 h 82549"/>
                <a:gd name="connsiteX2" fmla="*/ 76276 w 82549"/>
                <a:gd name="connsiteY2" fmla="*/ 41454 h 82549"/>
                <a:gd name="connsiteX3" fmla="*/ 41351 w 82549"/>
                <a:gd name="connsiteY3" fmla="*/ 76379 h 82549"/>
                <a:gd name="connsiteX4" fmla="*/ 6426 w 82549"/>
                <a:gd name="connsiteY4" fmla="*/ 41454 h 82549"/>
                <a:gd name="connsiteX5" fmla="*/ 41351 w 82549"/>
                <a:gd name="connsiteY5" fmla="*/ 6529 h 82549"/>
                <a:gd name="connsiteX6" fmla="*/ 41351 w 82549"/>
                <a:gd name="connsiteY6" fmla="*/ 179 h 82549"/>
                <a:gd name="connsiteX7" fmla="*/ 76 w 82549"/>
                <a:gd name="connsiteY7" fmla="*/ 41454 h 82549"/>
                <a:gd name="connsiteX8" fmla="*/ 41351 w 82549"/>
                <a:gd name="connsiteY8" fmla="*/ 82729 h 82549"/>
                <a:gd name="connsiteX9" fmla="*/ 82626 w 82549"/>
                <a:gd name="connsiteY9" fmla="*/ 41454 h 82549"/>
                <a:gd name="connsiteX10" fmla="*/ 82626 w 82549"/>
                <a:gd name="connsiteY10" fmla="*/ 41454 h 82549"/>
                <a:gd name="connsiteX11" fmla="*/ 41351 w 82549"/>
                <a:gd name="connsiteY11" fmla="*/ 17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1" y="6529"/>
                  </a:moveTo>
                  <a:cubicBezTo>
                    <a:pt x="60639" y="6529"/>
                    <a:pt x="76276" y="22166"/>
                    <a:pt x="76276" y="41454"/>
                  </a:cubicBezTo>
                  <a:lnTo>
                    <a:pt x="76276" y="41454"/>
                  </a:lnTo>
                  <a:cubicBezTo>
                    <a:pt x="76276" y="60742"/>
                    <a:pt x="60639" y="76379"/>
                    <a:pt x="41351" y="76379"/>
                  </a:cubicBezTo>
                  <a:cubicBezTo>
                    <a:pt x="22063" y="76379"/>
                    <a:pt x="6426" y="60742"/>
                    <a:pt x="6426" y="41454"/>
                  </a:cubicBezTo>
                  <a:cubicBezTo>
                    <a:pt x="6426" y="22166"/>
                    <a:pt x="22063" y="6529"/>
                    <a:pt x="41351" y="6529"/>
                  </a:cubicBezTo>
                  <a:close/>
                  <a:moveTo>
                    <a:pt x="41351" y="179"/>
                  </a:moveTo>
                  <a:cubicBezTo>
                    <a:pt x="18556" y="179"/>
                    <a:pt x="76" y="18659"/>
                    <a:pt x="76" y="41454"/>
                  </a:cubicBezTo>
                  <a:cubicBezTo>
                    <a:pt x="76" y="64249"/>
                    <a:pt x="18556" y="82729"/>
                    <a:pt x="41351" y="82729"/>
                  </a:cubicBezTo>
                  <a:cubicBezTo>
                    <a:pt x="64146" y="82729"/>
                    <a:pt x="82626" y="64249"/>
                    <a:pt x="82626" y="41454"/>
                  </a:cubicBezTo>
                  <a:lnTo>
                    <a:pt x="82626" y="41454"/>
                  </a:lnTo>
                  <a:cubicBezTo>
                    <a:pt x="82626" y="18659"/>
                    <a:pt x="64146" y="179"/>
                    <a:pt x="41351" y="179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400940C1-23E2-5E35-027A-F7C68C8BCD9B}"/>
                </a:ext>
              </a:extLst>
            </p:cNvPr>
            <p:cNvSpPr/>
            <p:nvPr/>
          </p:nvSpPr>
          <p:spPr>
            <a:xfrm>
              <a:off x="1812673" y="6115549"/>
              <a:ext cx="76200" cy="76200"/>
            </a:xfrm>
            <a:custGeom>
              <a:avLst/>
              <a:gdLst>
                <a:gd name="connsiteX0" fmla="*/ 76298 w 76200"/>
                <a:gd name="connsiteY0" fmla="*/ 38260 h 76200"/>
                <a:gd name="connsiteX1" fmla="*/ 38198 w 76200"/>
                <a:gd name="connsiteY1" fmla="*/ 76360 h 76200"/>
                <a:gd name="connsiteX2" fmla="*/ 98 w 76200"/>
                <a:gd name="connsiteY2" fmla="*/ 38260 h 76200"/>
                <a:gd name="connsiteX3" fmla="*/ 38198 w 76200"/>
                <a:gd name="connsiteY3" fmla="*/ 160 h 76200"/>
                <a:gd name="connsiteX4" fmla="*/ 76298 w 76200"/>
                <a:gd name="connsiteY4" fmla="*/ 382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60"/>
                  </a:moveTo>
                  <a:cubicBezTo>
                    <a:pt x="76298" y="59302"/>
                    <a:pt x="59240" y="76360"/>
                    <a:pt x="38198" y="76360"/>
                  </a:cubicBezTo>
                  <a:cubicBezTo>
                    <a:pt x="17156" y="76360"/>
                    <a:pt x="98" y="59302"/>
                    <a:pt x="98" y="38260"/>
                  </a:cubicBezTo>
                  <a:cubicBezTo>
                    <a:pt x="98" y="17218"/>
                    <a:pt x="17156" y="160"/>
                    <a:pt x="38198" y="160"/>
                  </a:cubicBezTo>
                  <a:cubicBezTo>
                    <a:pt x="59240" y="160"/>
                    <a:pt x="76298" y="17218"/>
                    <a:pt x="76298" y="38260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04F97B74-3AF8-A41C-CF0B-71E3F9537285}"/>
                </a:ext>
              </a:extLst>
            </p:cNvPr>
            <p:cNvSpPr/>
            <p:nvPr/>
          </p:nvSpPr>
          <p:spPr>
            <a:xfrm>
              <a:off x="1809499" y="6112375"/>
              <a:ext cx="82549" cy="82549"/>
            </a:xfrm>
            <a:custGeom>
              <a:avLst/>
              <a:gdLst>
                <a:gd name="connsiteX0" fmla="*/ 41372 w 82549"/>
                <a:gd name="connsiteY0" fmla="*/ 6510 h 82549"/>
                <a:gd name="connsiteX1" fmla="*/ 76298 w 82549"/>
                <a:gd name="connsiteY1" fmla="*/ 41435 h 82549"/>
                <a:gd name="connsiteX2" fmla="*/ 76298 w 82549"/>
                <a:gd name="connsiteY2" fmla="*/ 41435 h 82549"/>
                <a:gd name="connsiteX3" fmla="*/ 41372 w 82549"/>
                <a:gd name="connsiteY3" fmla="*/ 76360 h 82549"/>
                <a:gd name="connsiteX4" fmla="*/ 6447 w 82549"/>
                <a:gd name="connsiteY4" fmla="*/ 41435 h 82549"/>
                <a:gd name="connsiteX5" fmla="*/ 41372 w 82549"/>
                <a:gd name="connsiteY5" fmla="*/ 6510 h 82549"/>
                <a:gd name="connsiteX6" fmla="*/ 41372 w 82549"/>
                <a:gd name="connsiteY6" fmla="*/ 160 h 82549"/>
                <a:gd name="connsiteX7" fmla="*/ 98 w 82549"/>
                <a:gd name="connsiteY7" fmla="*/ 41435 h 82549"/>
                <a:gd name="connsiteX8" fmla="*/ 41372 w 82549"/>
                <a:gd name="connsiteY8" fmla="*/ 82710 h 82549"/>
                <a:gd name="connsiteX9" fmla="*/ 82647 w 82549"/>
                <a:gd name="connsiteY9" fmla="*/ 41435 h 82549"/>
                <a:gd name="connsiteX10" fmla="*/ 82647 w 82549"/>
                <a:gd name="connsiteY10" fmla="*/ 41435 h 82549"/>
                <a:gd name="connsiteX11" fmla="*/ 41372 w 82549"/>
                <a:gd name="connsiteY11" fmla="*/ 16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2" y="6510"/>
                  </a:moveTo>
                  <a:cubicBezTo>
                    <a:pt x="60661" y="6510"/>
                    <a:pt x="76298" y="22147"/>
                    <a:pt x="76298" y="41435"/>
                  </a:cubicBezTo>
                  <a:lnTo>
                    <a:pt x="76298" y="41435"/>
                  </a:lnTo>
                  <a:cubicBezTo>
                    <a:pt x="76298" y="60723"/>
                    <a:pt x="60661" y="76360"/>
                    <a:pt x="41372" y="76360"/>
                  </a:cubicBezTo>
                  <a:cubicBezTo>
                    <a:pt x="22084" y="76360"/>
                    <a:pt x="6447" y="60723"/>
                    <a:pt x="6447" y="41435"/>
                  </a:cubicBezTo>
                  <a:cubicBezTo>
                    <a:pt x="6447" y="22147"/>
                    <a:pt x="22084" y="6510"/>
                    <a:pt x="41372" y="6510"/>
                  </a:cubicBezTo>
                  <a:close/>
                  <a:moveTo>
                    <a:pt x="41372" y="160"/>
                  </a:moveTo>
                  <a:cubicBezTo>
                    <a:pt x="18577" y="160"/>
                    <a:pt x="98" y="18640"/>
                    <a:pt x="98" y="41435"/>
                  </a:cubicBezTo>
                  <a:cubicBezTo>
                    <a:pt x="98" y="64230"/>
                    <a:pt x="18577" y="82710"/>
                    <a:pt x="41372" y="82710"/>
                  </a:cubicBezTo>
                  <a:cubicBezTo>
                    <a:pt x="64168" y="82710"/>
                    <a:pt x="82647" y="64230"/>
                    <a:pt x="82647" y="41435"/>
                  </a:cubicBezTo>
                  <a:lnTo>
                    <a:pt x="82647" y="41435"/>
                  </a:lnTo>
                  <a:cubicBezTo>
                    <a:pt x="82647" y="18640"/>
                    <a:pt x="64168" y="160"/>
                    <a:pt x="41372" y="160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CCB108C9-BECA-36F4-8A6E-9075B6422E8A}"/>
                </a:ext>
              </a:extLst>
            </p:cNvPr>
            <p:cNvSpPr/>
            <p:nvPr/>
          </p:nvSpPr>
          <p:spPr>
            <a:xfrm>
              <a:off x="2016270" y="6050476"/>
              <a:ext cx="76200" cy="76200"/>
            </a:xfrm>
            <a:custGeom>
              <a:avLst/>
              <a:gdLst>
                <a:gd name="connsiteX0" fmla="*/ 76319 w 76200"/>
                <a:gd name="connsiteY0" fmla="*/ 38254 h 76200"/>
                <a:gd name="connsiteX1" fmla="*/ 38219 w 76200"/>
                <a:gd name="connsiteY1" fmla="*/ 76354 h 76200"/>
                <a:gd name="connsiteX2" fmla="*/ 119 w 76200"/>
                <a:gd name="connsiteY2" fmla="*/ 38254 h 76200"/>
                <a:gd name="connsiteX3" fmla="*/ 38219 w 76200"/>
                <a:gd name="connsiteY3" fmla="*/ 154 h 76200"/>
                <a:gd name="connsiteX4" fmla="*/ 76319 w 76200"/>
                <a:gd name="connsiteY4" fmla="*/ 382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9" y="38254"/>
                  </a:moveTo>
                  <a:cubicBezTo>
                    <a:pt x="76319" y="59296"/>
                    <a:pt x="59261" y="76354"/>
                    <a:pt x="38219" y="76354"/>
                  </a:cubicBezTo>
                  <a:cubicBezTo>
                    <a:pt x="17177" y="76354"/>
                    <a:pt x="119" y="59296"/>
                    <a:pt x="119" y="38254"/>
                  </a:cubicBezTo>
                  <a:cubicBezTo>
                    <a:pt x="119" y="17212"/>
                    <a:pt x="17177" y="154"/>
                    <a:pt x="38219" y="154"/>
                  </a:cubicBezTo>
                  <a:cubicBezTo>
                    <a:pt x="59261" y="154"/>
                    <a:pt x="76319" y="17212"/>
                    <a:pt x="76319" y="38254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AD8EA456-B383-5DF6-8353-9686969431EF}"/>
                </a:ext>
              </a:extLst>
            </p:cNvPr>
            <p:cNvSpPr/>
            <p:nvPr/>
          </p:nvSpPr>
          <p:spPr>
            <a:xfrm>
              <a:off x="2013095" y="6047302"/>
              <a:ext cx="82549" cy="82549"/>
            </a:xfrm>
            <a:custGeom>
              <a:avLst/>
              <a:gdLst>
                <a:gd name="connsiteX0" fmla="*/ 41394 w 82549"/>
                <a:gd name="connsiteY0" fmla="*/ 6503 h 82549"/>
                <a:gd name="connsiteX1" fmla="*/ 76319 w 82549"/>
                <a:gd name="connsiteY1" fmla="*/ 41428 h 82549"/>
                <a:gd name="connsiteX2" fmla="*/ 76319 w 82549"/>
                <a:gd name="connsiteY2" fmla="*/ 41428 h 82549"/>
                <a:gd name="connsiteX3" fmla="*/ 41394 w 82549"/>
                <a:gd name="connsiteY3" fmla="*/ 76354 h 82549"/>
                <a:gd name="connsiteX4" fmla="*/ 6468 w 82549"/>
                <a:gd name="connsiteY4" fmla="*/ 41428 h 82549"/>
                <a:gd name="connsiteX5" fmla="*/ 41394 w 82549"/>
                <a:gd name="connsiteY5" fmla="*/ 6503 h 82549"/>
                <a:gd name="connsiteX6" fmla="*/ 41394 w 82549"/>
                <a:gd name="connsiteY6" fmla="*/ 154 h 82549"/>
                <a:gd name="connsiteX7" fmla="*/ 119 w 82549"/>
                <a:gd name="connsiteY7" fmla="*/ 41428 h 82549"/>
                <a:gd name="connsiteX8" fmla="*/ 41394 w 82549"/>
                <a:gd name="connsiteY8" fmla="*/ 82703 h 82549"/>
                <a:gd name="connsiteX9" fmla="*/ 82668 w 82549"/>
                <a:gd name="connsiteY9" fmla="*/ 41428 h 82549"/>
                <a:gd name="connsiteX10" fmla="*/ 82668 w 82549"/>
                <a:gd name="connsiteY10" fmla="*/ 41428 h 82549"/>
                <a:gd name="connsiteX11" fmla="*/ 41394 w 82549"/>
                <a:gd name="connsiteY11" fmla="*/ 15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4" y="6503"/>
                  </a:moveTo>
                  <a:cubicBezTo>
                    <a:pt x="60682" y="6503"/>
                    <a:pt x="76319" y="22140"/>
                    <a:pt x="76319" y="41428"/>
                  </a:cubicBezTo>
                  <a:lnTo>
                    <a:pt x="76319" y="41428"/>
                  </a:lnTo>
                  <a:cubicBezTo>
                    <a:pt x="76319" y="60716"/>
                    <a:pt x="60682" y="76354"/>
                    <a:pt x="41394" y="76354"/>
                  </a:cubicBezTo>
                  <a:cubicBezTo>
                    <a:pt x="22106" y="76354"/>
                    <a:pt x="6468" y="60716"/>
                    <a:pt x="6468" y="41428"/>
                  </a:cubicBezTo>
                  <a:cubicBezTo>
                    <a:pt x="6468" y="22140"/>
                    <a:pt x="22106" y="6503"/>
                    <a:pt x="41394" y="6503"/>
                  </a:cubicBezTo>
                  <a:close/>
                  <a:moveTo>
                    <a:pt x="41394" y="154"/>
                  </a:moveTo>
                  <a:cubicBezTo>
                    <a:pt x="18599" y="154"/>
                    <a:pt x="119" y="18633"/>
                    <a:pt x="119" y="41428"/>
                  </a:cubicBezTo>
                  <a:cubicBezTo>
                    <a:pt x="119" y="64223"/>
                    <a:pt x="18599" y="82703"/>
                    <a:pt x="41394" y="82703"/>
                  </a:cubicBezTo>
                  <a:cubicBezTo>
                    <a:pt x="64189" y="82703"/>
                    <a:pt x="82668" y="64223"/>
                    <a:pt x="82668" y="41428"/>
                  </a:cubicBezTo>
                  <a:lnTo>
                    <a:pt x="82668" y="41428"/>
                  </a:lnTo>
                  <a:cubicBezTo>
                    <a:pt x="82668" y="18633"/>
                    <a:pt x="64189" y="154"/>
                    <a:pt x="41394" y="15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E66EB1BA-66A2-521F-623B-E7EF19802937}"/>
                </a:ext>
              </a:extLst>
            </p:cNvPr>
            <p:cNvSpPr/>
            <p:nvPr/>
          </p:nvSpPr>
          <p:spPr>
            <a:xfrm>
              <a:off x="2219867" y="5967465"/>
              <a:ext cx="76200" cy="76200"/>
            </a:xfrm>
            <a:custGeom>
              <a:avLst/>
              <a:gdLst>
                <a:gd name="connsiteX0" fmla="*/ 76341 w 76200"/>
                <a:gd name="connsiteY0" fmla="*/ 38245 h 76200"/>
                <a:gd name="connsiteX1" fmla="*/ 38241 w 76200"/>
                <a:gd name="connsiteY1" fmla="*/ 76345 h 76200"/>
                <a:gd name="connsiteX2" fmla="*/ 141 w 76200"/>
                <a:gd name="connsiteY2" fmla="*/ 38245 h 76200"/>
                <a:gd name="connsiteX3" fmla="*/ 38241 w 76200"/>
                <a:gd name="connsiteY3" fmla="*/ 145 h 76200"/>
                <a:gd name="connsiteX4" fmla="*/ 76341 w 76200"/>
                <a:gd name="connsiteY4" fmla="*/ 382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41" y="38245"/>
                  </a:moveTo>
                  <a:cubicBezTo>
                    <a:pt x="76341" y="59287"/>
                    <a:pt x="59283" y="76345"/>
                    <a:pt x="38241" y="76345"/>
                  </a:cubicBezTo>
                  <a:cubicBezTo>
                    <a:pt x="17198" y="76345"/>
                    <a:pt x="141" y="59287"/>
                    <a:pt x="141" y="38245"/>
                  </a:cubicBezTo>
                  <a:cubicBezTo>
                    <a:pt x="141" y="17203"/>
                    <a:pt x="17198" y="145"/>
                    <a:pt x="38241" y="145"/>
                  </a:cubicBezTo>
                  <a:cubicBezTo>
                    <a:pt x="59283" y="145"/>
                    <a:pt x="76341" y="17203"/>
                    <a:pt x="76341" y="38245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519D6EB6-9EA0-C76C-6374-D8663352E724}"/>
                </a:ext>
              </a:extLst>
            </p:cNvPr>
            <p:cNvSpPr/>
            <p:nvPr/>
          </p:nvSpPr>
          <p:spPr>
            <a:xfrm>
              <a:off x="2216692" y="5964290"/>
              <a:ext cx="82549" cy="82549"/>
            </a:xfrm>
            <a:custGeom>
              <a:avLst/>
              <a:gdLst>
                <a:gd name="connsiteX0" fmla="*/ 41415 w 82549"/>
                <a:gd name="connsiteY0" fmla="*/ 6494 h 82549"/>
                <a:gd name="connsiteX1" fmla="*/ 76341 w 82549"/>
                <a:gd name="connsiteY1" fmla="*/ 41420 h 82549"/>
                <a:gd name="connsiteX2" fmla="*/ 76341 w 82549"/>
                <a:gd name="connsiteY2" fmla="*/ 41420 h 82549"/>
                <a:gd name="connsiteX3" fmla="*/ 41415 w 82549"/>
                <a:gd name="connsiteY3" fmla="*/ 76345 h 82549"/>
                <a:gd name="connsiteX4" fmla="*/ 6490 w 82549"/>
                <a:gd name="connsiteY4" fmla="*/ 41420 h 82549"/>
                <a:gd name="connsiteX5" fmla="*/ 41415 w 82549"/>
                <a:gd name="connsiteY5" fmla="*/ 6494 h 82549"/>
                <a:gd name="connsiteX6" fmla="*/ 41415 w 82549"/>
                <a:gd name="connsiteY6" fmla="*/ 145 h 82549"/>
                <a:gd name="connsiteX7" fmla="*/ 141 w 82549"/>
                <a:gd name="connsiteY7" fmla="*/ 41420 h 82549"/>
                <a:gd name="connsiteX8" fmla="*/ 41415 w 82549"/>
                <a:gd name="connsiteY8" fmla="*/ 82694 h 82549"/>
                <a:gd name="connsiteX9" fmla="*/ 82690 w 82549"/>
                <a:gd name="connsiteY9" fmla="*/ 41420 h 82549"/>
                <a:gd name="connsiteX10" fmla="*/ 82690 w 82549"/>
                <a:gd name="connsiteY10" fmla="*/ 41420 h 82549"/>
                <a:gd name="connsiteX11" fmla="*/ 41415 w 82549"/>
                <a:gd name="connsiteY11" fmla="*/ 14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5" y="6494"/>
                  </a:moveTo>
                  <a:cubicBezTo>
                    <a:pt x="60703" y="6494"/>
                    <a:pt x="76341" y="22131"/>
                    <a:pt x="76341" y="41420"/>
                  </a:cubicBezTo>
                  <a:lnTo>
                    <a:pt x="76341" y="41420"/>
                  </a:lnTo>
                  <a:cubicBezTo>
                    <a:pt x="76341" y="60708"/>
                    <a:pt x="60703" y="76345"/>
                    <a:pt x="41415" y="76345"/>
                  </a:cubicBezTo>
                  <a:cubicBezTo>
                    <a:pt x="22127" y="76345"/>
                    <a:pt x="6490" y="60708"/>
                    <a:pt x="6490" y="41420"/>
                  </a:cubicBezTo>
                  <a:cubicBezTo>
                    <a:pt x="6490" y="22131"/>
                    <a:pt x="22127" y="6494"/>
                    <a:pt x="41415" y="6494"/>
                  </a:cubicBezTo>
                  <a:close/>
                  <a:moveTo>
                    <a:pt x="41415" y="145"/>
                  </a:moveTo>
                  <a:cubicBezTo>
                    <a:pt x="18620" y="145"/>
                    <a:pt x="141" y="18624"/>
                    <a:pt x="141" y="41420"/>
                  </a:cubicBezTo>
                  <a:cubicBezTo>
                    <a:pt x="141" y="64215"/>
                    <a:pt x="18620" y="82694"/>
                    <a:pt x="41415" y="82694"/>
                  </a:cubicBezTo>
                  <a:cubicBezTo>
                    <a:pt x="64210" y="82694"/>
                    <a:pt x="82690" y="64215"/>
                    <a:pt x="82690" y="41420"/>
                  </a:cubicBezTo>
                  <a:lnTo>
                    <a:pt x="82690" y="41420"/>
                  </a:lnTo>
                  <a:cubicBezTo>
                    <a:pt x="82690" y="18624"/>
                    <a:pt x="64210" y="145"/>
                    <a:pt x="41415" y="145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3364EFF0-4575-D9D9-1866-9A4F5F79403A}"/>
                </a:ext>
              </a:extLst>
            </p:cNvPr>
            <p:cNvSpPr/>
            <p:nvPr/>
          </p:nvSpPr>
          <p:spPr>
            <a:xfrm>
              <a:off x="2423464" y="5729163"/>
              <a:ext cx="76200" cy="76200"/>
            </a:xfrm>
            <a:custGeom>
              <a:avLst/>
              <a:gdLst>
                <a:gd name="connsiteX0" fmla="*/ 76362 w 76200"/>
                <a:gd name="connsiteY0" fmla="*/ 38220 h 76200"/>
                <a:gd name="connsiteX1" fmla="*/ 38262 w 76200"/>
                <a:gd name="connsiteY1" fmla="*/ 76320 h 76200"/>
                <a:gd name="connsiteX2" fmla="*/ 162 w 76200"/>
                <a:gd name="connsiteY2" fmla="*/ 38220 h 76200"/>
                <a:gd name="connsiteX3" fmla="*/ 38262 w 76200"/>
                <a:gd name="connsiteY3" fmla="*/ 120 h 76200"/>
                <a:gd name="connsiteX4" fmla="*/ 76362 w 76200"/>
                <a:gd name="connsiteY4" fmla="*/ 382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220"/>
                  </a:moveTo>
                  <a:cubicBezTo>
                    <a:pt x="76362" y="59262"/>
                    <a:pt x="59304" y="76320"/>
                    <a:pt x="38262" y="76320"/>
                  </a:cubicBezTo>
                  <a:cubicBezTo>
                    <a:pt x="17220" y="76320"/>
                    <a:pt x="162" y="59262"/>
                    <a:pt x="162" y="38220"/>
                  </a:cubicBezTo>
                  <a:cubicBezTo>
                    <a:pt x="162" y="17178"/>
                    <a:pt x="17220" y="120"/>
                    <a:pt x="38262" y="120"/>
                  </a:cubicBezTo>
                  <a:cubicBezTo>
                    <a:pt x="59304" y="120"/>
                    <a:pt x="76362" y="17178"/>
                    <a:pt x="76362" y="38220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377670C7-7250-5976-CDF6-776915D92034}"/>
                </a:ext>
              </a:extLst>
            </p:cNvPr>
            <p:cNvSpPr/>
            <p:nvPr/>
          </p:nvSpPr>
          <p:spPr>
            <a:xfrm>
              <a:off x="2420289" y="5725988"/>
              <a:ext cx="82549" cy="82549"/>
            </a:xfrm>
            <a:custGeom>
              <a:avLst/>
              <a:gdLst>
                <a:gd name="connsiteX0" fmla="*/ 41437 w 82549"/>
                <a:gd name="connsiteY0" fmla="*/ 6469 h 82549"/>
                <a:gd name="connsiteX1" fmla="*/ 76362 w 82549"/>
                <a:gd name="connsiteY1" fmla="*/ 41395 h 82549"/>
                <a:gd name="connsiteX2" fmla="*/ 76362 w 82549"/>
                <a:gd name="connsiteY2" fmla="*/ 41395 h 82549"/>
                <a:gd name="connsiteX3" fmla="*/ 41437 w 82549"/>
                <a:gd name="connsiteY3" fmla="*/ 76320 h 82549"/>
                <a:gd name="connsiteX4" fmla="*/ 6511 w 82549"/>
                <a:gd name="connsiteY4" fmla="*/ 41395 h 82549"/>
                <a:gd name="connsiteX5" fmla="*/ 41437 w 82549"/>
                <a:gd name="connsiteY5" fmla="*/ 6469 h 82549"/>
                <a:gd name="connsiteX6" fmla="*/ 41437 w 82549"/>
                <a:gd name="connsiteY6" fmla="*/ 120 h 82549"/>
                <a:gd name="connsiteX7" fmla="*/ 162 w 82549"/>
                <a:gd name="connsiteY7" fmla="*/ 41395 h 82549"/>
                <a:gd name="connsiteX8" fmla="*/ 41437 w 82549"/>
                <a:gd name="connsiteY8" fmla="*/ 82669 h 82549"/>
                <a:gd name="connsiteX9" fmla="*/ 82711 w 82549"/>
                <a:gd name="connsiteY9" fmla="*/ 41395 h 82549"/>
                <a:gd name="connsiteX10" fmla="*/ 82711 w 82549"/>
                <a:gd name="connsiteY10" fmla="*/ 41395 h 82549"/>
                <a:gd name="connsiteX11" fmla="*/ 41437 w 82549"/>
                <a:gd name="connsiteY11" fmla="*/ 12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69"/>
                  </a:moveTo>
                  <a:cubicBezTo>
                    <a:pt x="60725" y="6469"/>
                    <a:pt x="76362" y="22106"/>
                    <a:pt x="76362" y="41395"/>
                  </a:cubicBezTo>
                  <a:lnTo>
                    <a:pt x="76362" y="41395"/>
                  </a:lnTo>
                  <a:cubicBezTo>
                    <a:pt x="76362" y="60683"/>
                    <a:pt x="60725" y="76320"/>
                    <a:pt x="41437" y="76320"/>
                  </a:cubicBezTo>
                  <a:cubicBezTo>
                    <a:pt x="22148" y="76320"/>
                    <a:pt x="6511" y="60683"/>
                    <a:pt x="6511" y="41395"/>
                  </a:cubicBezTo>
                  <a:cubicBezTo>
                    <a:pt x="6511" y="22106"/>
                    <a:pt x="22148" y="6469"/>
                    <a:pt x="41437" y="6469"/>
                  </a:cubicBezTo>
                  <a:close/>
                  <a:moveTo>
                    <a:pt x="41437" y="120"/>
                  </a:moveTo>
                  <a:cubicBezTo>
                    <a:pt x="18641" y="120"/>
                    <a:pt x="162" y="18599"/>
                    <a:pt x="162" y="41395"/>
                  </a:cubicBezTo>
                  <a:cubicBezTo>
                    <a:pt x="162" y="64190"/>
                    <a:pt x="18641" y="82669"/>
                    <a:pt x="41437" y="82669"/>
                  </a:cubicBezTo>
                  <a:cubicBezTo>
                    <a:pt x="64232" y="82669"/>
                    <a:pt x="82711" y="64190"/>
                    <a:pt x="82711" y="41395"/>
                  </a:cubicBezTo>
                  <a:lnTo>
                    <a:pt x="82711" y="41395"/>
                  </a:lnTo>
                  <a:cubicBezTo>
                    <a:pt x="82711" y="18599"/>
                    <a:pt x="64232" y="120"/>
                    <a:pt x="41437" y="120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8CBC6B80-A400-DE6C-43B8-57D349839A91}"/>
                </a:ext>
              </a:extLst>
            </p:cNvPr>
            <p:cNvSpPr/>
            <p:nvPr/>
          </p:nvSpPr>
          <p:spPr>
            <a:xfrm>
              <a:off x="2627061" y="5744007"/>
              <a:ext cx="76200" cy="76200"/>
            </a:xfrm>
            <a:custGeom>
              <a:avLst/>
              <a:gdLst>
                <a:gd name="connsiteX0" fmla="*/ 76383 w 76200"/>
                <a:gd name="connsiteY0" fmla="*/ 38221 h 76200"/>
                <a:gd name="connsiteX1" fmla="*/ 38283 w 76200"/>
                <a:gd name="connsiteY1" fmla="*/ 76321 h 76200"/>
                <a:gd name="connsiteX2" fmla="*/ 183 w 76200"/>
                <a:gd name="connsiteY2" fmla="*/ 38221 h 76200"/>
                <a:gd name="connsiteX3" fmla="*/ 38283 w 76200"/>
                <a:gd name="connsiteY3" fmla="*/ 121 h 76200"/>
                <a:gd name="connsiteX4" fmla="*/ 76383 w 76200"/>
                <a:gd name="connsiteY4" fmla="*/ 382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221"/>
                  </a:moveTo>
                  <a:cubicBezTo>
                    <a:pt x="76383" y="59263"/>
                    <a:pt x="59325" y="76321"/>
                    <a:pt x="38283" y="76321"/>
                  </a:cubicBezTo>
                  <a:cubicBezTo>
                    <a:pt x="17241" y="76321"/>
                    <a:pt x="183" y="59263"/>
                    <a:pt x="183" y="38221"/>
                  </a:cubicBezTo>
                  <a:cubicBezTo>
                    <a:pt x="183" y="17179"/>
                    <a:pt x="17241" y="121"/>
                    <a:pt x="38283" y="121"/>
                  </a:cubicBezTo>
                  <a:cubicBezTo>
                    <a:pt x="59325" y="121"/>
                    <a:pt x="76383" y="17179"/>
                    <a:pt x="76383" y="38221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F521CF7E-9322-FE35-EAB9-61EB3C547D4B}"/>
                </a:ext>
              </a:extLst>
            </p:cNvPr>
            <p:cNvSpPr/>
            <p:nvPr/>
          </p:nvSpPr>
          <p:spPr>
            <a:xfrm>
              <a:off x="2623886" y="5740832"/>
              <a:ext cx="82549" cy="82549"/>
            </a:xfrm>
            <a:custGeom>
              <a:avLst/>
              <a:gdLst>
                <a:gd name="connsiteX0" fmla="*/ 41458 w 82549"/>
                <a:gd name="connsiteY0" fmla="*/ 6471 h 82549"/>
                <a:gd name="connsiteX1" fmla="*/ 76383 w 82549"/>
                <a:gd name="connsiteY1" fmla="*/ 41396 h 82549"/>
                <a:gd name="connsiteX2" fmla="*/ 76383 w 82549"/>
                <a:gd name="connsiteY2" fmla="*/ 41396 h 82549"/>
                <a:gd name="connsiteX3" fmla="*/ 41458 w 82549"/>
                <a:gd name="connsiteY3" fmla="*/ 76321 h 82549"/>
                <a:gd name="connsiteX4" fmla="*/ 6533 w 82549"/>
                <a:gd name="connsiteY4" fmla="*/ 41396 h 82549"/>
                <a:gd name="connsiteX5" fmla="*/ 41458 w 82549"/>
                <a:gd name="connsiteY5" fmla="*/ 6471 h 82549"/>
                <a:gd name="connsiteX6" fmla="*/ 41458 w 82549"/>
                <a:gd name="connsiteY6" fmla="*/ 121 h 82549"/>
                <a:gd name="connsiteX7" fmla="*/ 183 w 82549"/>
                <a:gd name="connsiteY7" fmla="*/ 41396 h 82549"/>
                <a:gd name="connsiteX8" fmla="*/ 41458 w 82549"/>
                <a:gd name="connsiteY8" fmla="*/ 82671 h 82549"/>
                <a:gd name="connsiteX9" fmla="*/ 82733 w 82549"/>
                <a:gd name="connsiteY9" fmla="*/ 41396 h 82549"/>
                <a:gd name="connsiteX10" fmla="*/ 82733 w 82549"/>
                <a:gd name="connsiteY10" fmla="*/ 41396 h 82549"/>
                <a:gd name="connsiteX11" fmla="*/ 41458 w 82549"/>
                <a:gd name="connsiteY11" fmla="*/ 121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71"/>
                  </a:moveTo>
                  <a:cubicBezTo>
                    <a:pt x="60746" y="6471"/>
                    <a:pt x="76383" y="22108"/>
                    <a:pt x="76383" y="41396"/>
                  </a:cubicBezTo>
                  <a:lnTo>
                    <a:pt x="76383" y="41396"/>
                  </a:lnTo>
                  <a:cubicBezTo>
                    <a:pt x="76383" y="60684"/>
                    <a:pt x="60746" y="76321"/>
                    <a:pt x="41458" y="76321"/>
                  </a:cubicBezTo>
                  <a:cubicBezTo>
                    <a:pt x="22170" y="76321"/>
                    <a:pt x="6533" y="60684"/>
                    <a:pt x="6533" y="41396"/>
                  </a:cubicBezTo>
                  <a:cubicBezTo>
                    <a:pt x="6533" y="22108"/>
                    <a:pt x="22170" y="6471"/>
                    <a:pt x="41458" y="6471"/>
                  </a:cubicBezTo>
                  <a:close/>
                  <a:moveTo>
                    <a:pt x="41458" y="121"/>
                  </a:moveTo>
                  <a:cubicBezTo>
                    <a:pt x="18663" y="121"/>
                    <a:pt x="183" y="18601"/>
                    <a:pt x="183" y="41396"/>
                  </a:cubicBezTo>
                  <a:cubicBezTo>
                    <a:pt x="183" y="64191"/>
                    <a:pt x="18663" y="82671"/>
                    <a:pt x="41458" y="82671"/>
                  </a:cubicBezTo>
                  <a:cubicBezTo>
                    <a:pt x="64253" y="82671"/>
                    <a:pt x="82733" y="64191"/>
                    <a:pt x="82733" y="41396"/>
                  </a:cubicBezTo>
                  <a:lnTo>
                    <a:pt x="82733" y="41396"/>
                  </a:lnTo>
                  <a:cubicBezTo>
                    <a:pt x="82733" y="18601"/>
                    <a:pt x="64253" y="121"/>
                    <a:pt x="41458" y="121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460247FF-9690-3AD5-F3C8-9E41D69FD6C7}"/>
                </a:ext>
              </a:extLst>
            </p:cNvPr>
            <p:cNvSpPr/>
            <p:nvPr/>
          </p:nvSpPr>
          <p:spPr>
            <a:xfrm>
              <a:off x="2830658" y="5800698"/>
              <a:ext cx="76200" cy="76200"/>
            </a:xfrm>
            <a:custGeom>
              <a:avLst/>
              <a:gdLst>
                <a:gd name="connsiteX0" fmla="*/ 76405 w 76200"/>
                <a:gd name="connsiteY0" fmla="*/ 38227 h 76200"/>
                <a:gd name="connsiteX1" fmla="*/ 38305 w 76200"/>
                <a:gd name="connsiteY1" fmla="*/ 76327 h 76200"/>
                <a:gd name="connsiteX2" fmla="*/ 205 w 76200"/>
                <a:gd name="connsiteY2" fmla="*/ 38227 h 76200"/>
                <a:gd name="connsiteX3" fmla="*/ 38305 w 76200"/>
                <a:gd name="connsiteY3" fmla="*/ 127 h 76200"/>
                <a:gd name="connsiteX4" fmla="*/ 76405 w 76200"/>
                <a:gd name="connsiteY4" fmla="*/ 382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5" y="38227"/>
                  </a:moveTo>
                  <a:cubicBezTo>
                    <a:pt x="76405" y="59269"/>
                    <a:pt x="59347" y="76327"/>
                    <a:pt x="38305" y="76327"/>
                  </a:cubicBezTo>
                  <a:cubicBezTo>
                    <a:pt x="17263" y="76327"/>
                    <a:pt x="205" y="59269"/>
                    <a:pt x="205" y="38227"/>
                  </a:cubicBezTo>
                  <a:cubicBezTo>
                    <a:pt x="205" y="17185"/>
                    <a:pt x="17263" y="127"/>
                    <a:pt x="38305" y="127"/>
                  </a:cubicBezTo>
                  <a:cubicBezTo>
                    <a:pt x="59347" y="127"/>
                    <a:pt x="76405" y="17185"/>
                    <a:pt x="76405" y="38227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D1741A09-498B-541B-0431-5892C31227E5}"/>
                </a:ext>
              </a:extLst>
            </p:cNvPr>
            <p:cNvSpPr/>
            <p:nvPr/>
          </p:nvSpPr>
          <p:spPr>
            <a:xfrm>
              <a:off x="2827483" y="5797523"/>
              <a:ext cx="82549" cy="82549"/>
            </a:xfrm>
            <a:custGeom>
              <a:avLst/>
              <a:gdLst>
                <a:gd name="connsiteX0" fmla="*/ 41479 w 82549"/>
                <a:gd name="connsiteY0" fmla="*/ 6477 h 82549"/>
                <a:gd name="connsiteX1" fmla="*/ 76405 w 82549"/>
                <a:gd name="connsiteY1" fmla="*/ 41402 h 82549"/>
                <a:gd name="connsiteX2" fmla="*/ 76405 w 82549"/>
                <a:gd name="connsiteY2" fmla="*/ 41402 h 82549"/>
                <a:gd name="connsiteX3" fmla="*/ 41479 w 82549"/>
                <a:gd name="connsiteY3" fmla="*/ 76327 h 82549"/>
                <a:gd name="connsiteX4" fmla="*/ 6554 w 82549"/>
                <a:gd name="connsiteY4" fmla="*/ 41402 h 82549"/>
                <a:gd name="connsiteX5" fmla="*/ 41479 w 82549"/>
                <a:gd name="connsiteY5" fmla="*/ 6477 h 82549"/>
                <a:gd name="connsiteX6" fmla="*/ 41479 w 82549"/>
                <a:gd name="connsiteY6" fmla="*/ 127 h 82549"/>
                <a:gd name="connsiteX7" fmla="*/ 205 w 82549"/>
                <a:gd name="connsiteY7" fmla="*/ 41402 h 82549"/>
                <a:gd name="connsiteX8" fmla="*/ 41479 w 82549"/>
                <a:gd name="connsiteY8" fmla="*/ 82677 h 82549"/>
                <a:gd name="connsiteX9" fmla="*/ 82754 w 82549"/>
                <a:gd name="connsiteY9" fmla="*/ 41402 h 82549"/>
                <a:gd name="connsiteX10" fmla="*/ 82754 w 82549"/>
                <a:gd name="connsiteY10" fmla="*/ 41402 h 82549"/>
                <a:gd name="connsiteX11" fmla="*/ 41479 w 82549"/>
                <a:gd name="connsiteY11" fmla="*/ 12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9" y="6477"/>
                  </a:moveTo>
                  <a:cubicBezTo>
                    <a:pt x="60767" y="6477"/>
                    <a:pt x="76405" y="22114"/>
                    <a:pt x="76405" y="41402"/>
                  </a:cubicBezTo>
                  <a:lnTo>
                    <a:pt x="76405" y="41402"/>
                  </a:lnTo>
                  <a:cubicBezTo>
                    <a:pt x="76405" y="60690"/>
                    <a:pt x="60767" y="76327"/>
                    <a:pt x="41479" y="76327"/>
                  </a:cubicBezTo>
                  <a:cubicBezTo>
                    <a:pt x="22191" y="76327"/>
                    <a:pt x="6554" y="60690"/>
                    <a:pt x="6554" y="41402"/>
                  </a:cubicBezTo>
                  <a:cubicBezTo>
                    <a:pt x="6554" y="22114"/>
                    <a:pt x="22191" y="6477"/>
                    <a:pt x="41479" y="6477"/>
                  </a:cubicBezTo>
                  <a:close/>
                  <a:moveTo>
                    <a:pt x="41479" y="127"/>
                  </a:moveTo>
                  <a:cubicBezTo>
                    <a:pt x="18684" y="127"/>
                    <a:pt x="205" y="18607"/>
                    <a:pt x="205" y="41402"/>
                  </a:cubicBezTo>
                  <a:cubicBezTo>
                    <a:pt x="205" y="64197"/>
                    <a:pt x="18684" y="82677"/>
                    <a:pt x="41479" y="82677"/>
                  </a:cubicBezTo>
                  <a:cubicBezTo>
                    <a:pt x="64275" y="82677"/>
                    <a:pt x="82754" y="64197"/>
                    <a:pt x="82754" y="41402"/>
                  </a:cubicBezTo>
                  <a:lnTo>
                    <a:pt x="82754" y="41402"/>
                  </a:lnTo>
                  <a:cubicBezTo>
                    <a:pt x="82754" y="18607"/>
                    <a:pt x="64275" y="127"/>
                    <a:pt x="41479" y="127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7A6C6ADD-B13D-70F6-DFAF-AB12B8E8044D}"/>
                </a:ext>
              </a:extLst>
            </p:cNvPr>
            <p:cNvSpPr/>
            <p:nvPr/>
          </p:nvSpPr>
          <p:spPr>
            <a:xfrm>
              <a:off x="1609076" y="6366300"/>
              <a:ext cx="76200" cy="9525"/>
            </a:xfrm>
            <a:custGeom>
              <a:avLst/>
              <a:gdLst>
                <a:gd name="connsiteX0" fmla="*/ 76 w 76200"/>
                <a:gd name="connsiteY0" fmla="*/ 183 h 9525"/>
                <a:gd name="connsiteX1" fmla="*/ 76276 w 76200"/>
                <a:gd name="connsiteY1" fmla="*/ 1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6" y="183"/>
                  </a:moveTo>
                  <a:lnTo>
                    <a:pt x="76276" y="183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FDB33631-9343-0C93-8919-9D62F1183689}"/>
                </a:ext>
              </a:extLst>
            </p:cNvPr>
            <p:cNvSpPr/>
            <p:nvPr/>
          </p:nvSpPr>
          <p:spPr>
            <a:xfrm>
              <a:off x="1609076" y="6366300"/>
              <a:ext cx="76200" cy="9525"/>
            </a:xfrm>
            <a:custGeom>
              <a:avLst/>
              <a:gdLst>
                <a:gd name="connsiteX0" fmla="*/ 76 w 76200"/>
                <a:gd name="connsiteY0" fmla="*/ 183 h 9525"/>
                <a:gd name="connsiteX1" fmla="*/ 76276 w 76200"/>
                <a:gd name="connsiteY1" fmla="*/ 1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6" y="183"/>
                  </a:moveTo>
                  <a:lnTo>
                    <a:pt x="76276" y="183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FC2AC84C-7B5E-AAED-B3E3-DE14FA52CC16}"/>
                </a:ext>
              </a:extLst>
            </p:cNvPr>
            <p:cNvSpPr/>
            <p:nvPr/>
          </p:nvSpPr>
          <p:spPr>
            <a:xfrm>
              <a:off x="1812673" y="6268182"/>
              <a:ext cx="76200" cy="9525"/>
            </a:xfrm>
            <a:custGeom>
              <a:avLst/>
              <a:gdLst>
                <a:gd name="connsiteX0" fmla="*/ 98 w 76200"/>
                <a:gd name="connsiteY0" fmla="*/ 172 h 9525"/>
                <a:gd name="connsiteX1" fmla="*/ 76298 w 76200"/>
                <a:gd name="connsiteY1" fmla="*/ 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72"/>
                  </a:moveTo>
                  <a:lnTo>
                    <a:pt x="76298" y="172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C5F3BC99-BB88-CA07-F284-2522A016E4B1}"/>
                </a:ext>
              </a:extLst>
            </p:cNvPr>
            <p:cNvSpPr/>
            <p:nvPr/>
          </p:nvSpPr>
          <p:spPr>
            <a:xfrm>
              <a:off x="1812673" y="6268182"/>
              <a:ext cx="76200" cy="9525"/>
            </a:xfrm>
            <a:custGeom>
              <a:avLst/>
              <a:gdLst>
                <a:gd name="connsiteX0" fmla="*/ 98 w 76200"/>
                <a:gd name="connsiteY0" fmla="*/ 172 h 9525"/>
                <a:gd name="connsiteX1" fmla="*/ 76298 w 76200"/>
                <a:gd name="connsiteY1" fmla="*/ 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72"/>
                  </a:moveTo>
                  <a:lnTo>
                    <a:pt x="76298" y="172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99DFFD12-3A78-58D4-9CF6-44A1EE21D5DF}"/>
                </a:ext>
              </a:extLst>
            </p:cNvPr>
            <p:cNvSpPr/>
            <p:nvPr/>
          </p:nvSpPr>
          <p:spPr>
            <a:xfrm>
              <a:off x="2016270" y="6212140"/>
              <a:ext cx="76200" cy="9525"/>
            </a:xfrm>
            <a:custGeom>
              <a:avLst/>
              <a:gdLst>
                <a:gd name="connsiteX0" fmla="*/ 119 w 76200"/>
                <a:gd name="connsiteY0" fmla="*/ 167 h 9525"/>
                <a:gd name="connsiteX1" fmla="*/ 76319 w 76200"/>
                <a:gd name="connsiteY1" fmla="*/ 1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9" y="167"/>
                  </a:moveTo>
                  <a:lnTo>
                    <a:pt x="76319" y="167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5D17AD67-6D76-A85E-9E80-5EB941D25206}"/>
                </a:ext>
              </a:extLst>
            </p:cNvPr>
            <p:cNvSpPr/>
            <p:nvPr/>
          </p:nvSpPr>
          <p:spPr>
            <a:xfrm>
              <a:off x="2016270" y="6212140"/>
              <a:ext cx="76200" cy="9525"/>
            </a:xfrm>
            <a:custGeom>
              <a:avLst/>
              <a:gdLst>
                <a:gd name="connsiteX0" fmla="*/ 119 w 76200"/>
                <a:gd name="connsiteY0" fmla="*/ 167 h 9525"/>
                <a:gd name="connsiteX1" fmla="*/ 76319 w 76200"/>
                <a:gd name="connsiteY1" fmla="*/ 1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9" y="167"/>
                  </a:moveTo>
                  <a:lnTo>
                    <a:pt x="76319" y="167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6BDF5031-FB30-22B7-059D-D64DDDB04C61}"/>
                </a:ext>
              </a:extLst>
            </p:cNvPr>
            <p:cNvSpPr/>
            <p:nvPr/>
          </p:nvSpPr>
          <p:spPr>
            <a:xfrm>
              <a:off x="2219867" y="6146789"/>
              <a:ext cx="76200" cy="9525"/>
            </a:xfrm>
            <a:custGeom>
              <a:avLst/>
              <a:gdLst>
                <a:gd name="connsiteX0" fmla="*/ 141 w 76200"/>
                <a:gd name="connsiteY0" fmla="*/ 160 h 9525"/>
                <a:gd name="connsiteX1" fmla="*/ 76341 w 76200"/>
                <a:gd name="connsiteY1" fmla="*/ 1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41" y="160"/>
                  </a:moveTo>
                  <a:lnTo>
                    <a:pt x="76341" y="16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5F54AB4C-AD57-4B5F-1497-0CE59F82138F}"/>
                </a:ext>
              </a:extLst>
            </p:cNvPr>
            <p:cNvSpPr/>
            <p:nvPr/>
          </p:nvSpPr>
          <p:spPr>
            <a:xfrm>
              <a:off x="2219867" y="6146789"/>
              <a:ext cx="76200" cy="9525"/>
            </a:xfrm>
            <a:custGeom>
              <a:avLst/>
              <a:gdLst>
                <a:gd name="connsiteX0" fmla="*/ 141 w 76200"/>
                <a:gd name="connsiteY0" fmla="*/ 160 h 9525"/>
                <a:gd name="connsiteX1" fmla="*/ 76341 w 76200"/>
                <a:gd name="connsiteY1" fmla="*/ 1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41" y="160"/>
                  </a:moveTo>
                  <a:lnTo>
                    <a:pt x="76341" y="16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FE49C959-52BC-1D7E-8250-5492B293BF56}"/>
                </a:ext>
              </a:extLst>
            </p:cNvPr>
            <p:cNvSpPr/>
            <p:nvPr/>
          </p:nvSpPr>
          <p:spPr>
            <a:xfrm>
              <a:off x="2423464" y="6028843"/>
              <a:ext cx="76200" cy="9525"/>
            </a:xfrm>
            <a:custGeom>
              <a:avLst/>
              <a:gdLst>
                <a:gd name="connsiteX0" fmla="*/ 162 w 76200"/>
                <a:gd name="connsiteY0" fmla="*/ 147 h 9525"/>
                <a:gd name="connsiteX1" fmla="*/ 76362 w 76200"/>
                <a:gd name="connsiteY1" fmla="*/ 1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147"/>
                  </a:moveTo>
                  <a:lnTo>
                    <a:pt x="76362" y="147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D1FB485F-9906-C730-544D-3D1AB01C142C}"/>
                </a:ext>
              </a:extLst>
            </p:cNvPr>
            <p:cNvSpPr/>
            <p:nvPr/>
          </p:nvSpPr>
          <p:spPr>
            <a:xfrm>
              <a:off x="2423464" y="6028843"/>
              <a:ext cx="76200" cy="9525"/>
            </a:xfrm>
            <a:custGeom>
              <a:avLst/>
              <a:gdLst>
                <a:gd name="connsiteX0" fmla="*/ 162 w 76200"/>
                <a:gd name="connsiteY0" fmla="*/ 147 h 9525"/>
                <a:gd name="connsiteX1" fmla="*/ 76362 w 76200"/>
                <a:gd name="connsiteY1" fmla="*/ 1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147"/>
                  </a:moveTo>
                  <a:lnTo>
                    <a:pt x="76362" y="147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AB963C75-C1E8-1534-3573-48F3C1D6E933}"/>
                </a:ext>
              </a:extLst>
            </p:cNvPr>
            <p:cNvSpPr/>
            <p:nvPr/>
          </p:nvSpPr>
          <p:spPr>
            <a:xfrm>
              <a:off x="2627061" y="5983945"/>
              <a:ext cx="76200" cy="9525"/>
            </a:xfrm>
            <a:custGeom>
              <a:avLst/>
              <a:gdLst>
                <a:gd name="connsiteX0" fmla="*/ 183 w 76200"/>
                <a:gd name="connsiteY0" fmla="*/ 143 h 9525"/>
                <a:gd name="connsiteX1" fmla="*/ 76383 w 76200"/>
                <a:gd name="connsiteY1" fmla="*/ 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143"/>
                  </a:moveTo>
                  <a:lnTo>
                    <a:pt x="76383" y="143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EE827166-8134-EE8C-52BA-BF769D8267CC}"/>
                </a:ext>
              </a:extLst>
            </p:cNvPr>
            <p:cNvSpPr/>
            <p:nvPr/>
          </p:nvSpPr>
          <p:spPr>
            <a:xfrm>
              <a:off x="2627061" y="5983945"/>
              <a:ext cx="76200" cy="9525"/>
            </a:xfrm>
            <a:custGeom>
              <a:avLst/>
              <a:gdLst>
                <a:gd name="connsiteX0" fmla="*/ 183 w 76200"/>
                <a:gd name="connsiteY0" fmla="*/ 143 h 9525"/>
                <a:gd name="connsiteX1" fmla="*/ 76383 w 76200"/>
                <a:gd name="connsiteY1" fmla="*/ 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143"/>
                  </a:moveTo>
                  <a:lnTo>
                    <a:pt x="76383" y="143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547CA342-9237-891C-2E52-F7294C1E6524}"/>
                </a:ext>
              </a:extLst>
            </p:cNvPr>
            <p:cNvSpPr/>
            <p:nvPr/>
          </p:nvSpPr>
          <p:spPr>
            <a:xfrm>
              <a:off x="2830658" y="5984360"/>
              <a:ext cx="76200" cy="9525"/>
            </a:xfrm>
            <a:custGeom>
              <a:avLst/>
              <a:gdLst>
                <a:gd name="connsiteX0" fmla="*/ 205 w 76200"/>
                <a:gd name="connsiteY0" fmla="*/ 143 h 9525"/>
                <a:gd name="connsiteX1" fmla="*/ 76405 w 76200"/>
                <a:gd name="connsiteY1" fmla="*/ 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5" y="143"/>
                  </a:moveTo>
                  <a:lnTo>
                    <a:pt x="76405" y="143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F6D31F78-46DE-BBB2-3170-4E8A68C3E9E2}"/>
                </a:ext>
              </a:extLst>
            </p:cNvPr>
            <p:cNvSpPr/>
            <p:nvPr/>
          </p:nvSpPr>
          <p:spPr>
            <a:xfrm>
              <a:off x="2830658" y="5984360"/>
              <a:ext cx="76200" cy="9525"/>
            </a:xfrm>
            <a:custGeom>
              <a:avLst/>
              <a:gdLst>
                <a:gd name="connsiteX0" fmla="*/ 205 w 76200"/>
                <a:gd name="connsiteY0" fmla="*/ 143 h 9525"/>
                <a:gd name="connsiteX1" fmla="*/ 76405 w 76200"/>
                <a:gd name="connsiteY1" fmla="*/ 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5" y="143"/>
                  </a:moveTo>
                  <a:lnTo>
                    <a:pt x="76405" y="143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37168049-C4A2-AFD9-BD48-0CF1D08CE57B}"/>
                </a:ext>
              </a:extLst>
            </p:cNvPr>
            <p:cNvSpPr/>
            <p:nvPr/>
          </p:nvSpPr>
          <p:spPr>
            <a:xfrm>
              <a:off x="1609076" y="6301944"/>
              <a:ext cx="76200" cy="9525"/>
            </a:xfrm>
            <a:custGeom>
              <a:avLst/>
              <a:gdLst>
                <a:gd name="connsiteX0" fmla="*/ 76 w 76200"/>
                <a:gd name="connsiteY0" fmla="*/ 176 h 9525"/>
                <a:gd name="connsiteX1" fmla="*/ 76276 w 76200"/>
                <a:gd name="connsiteY1" fmla="*/ 17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6" y="176"/>
                  </a:moveTo>
                  <a:lnTo>
                    <a:pt x="76276" y="176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1EAC3938-7931-CBCD-9AC4-CD7088B0016B}"/>
                </a:ext>
              </a:extLst>
            </p:cNvPr>
            <p:cNvSpPr/>
            <p:nvPr/>
          </p:nvSpPr>
          <p:spPr>
            <a:xfrm>
              <a:off x="1609076" y="6301944"/>
              <a:ext cx="76200" cy="9525"/>
            </a:xfrm>
            <a:custGeom>
              <a:avLst/>
              <a:gdLst>
                <a:gd name="connsiteX0" fmla="*/ 76 w 76200"/>
                <a:gd name="connsiteY0" fmla="*/ 176 h 9525"/>
                <a:gd name="connsiteX1" fmla="*/ 76276 w 76200"/>
                <a:gd name="connsiteY1" fmla="*/ 17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76" y="176"/>
                  </a:moveTo>
                  <a:lnTo>
                    <a:pt x="76276" y="176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F14EDC78-F02B-E2D3-6840-BE21867C4B55}"/>
                </a:ext>
              </a:extLst>
            </p:cNvPr>
            <p:cNvSpPr/>
            <p:nvPr/>
          </p:nvSpPr>
          <p:spPr>
            <a:xfrm>
              <a:off x="1812673" y="6039117"/>
              <a:ext cx="76200" cy="9525"/>
            </a:xfrm>
            <a:custGeom>
              <a:avLst/>
              <a:gdLst>
                <a:gd name="connsiteX0" fmla="*/ 98 w 76200"/>
                <a:gd name="connsiteY0" fmla="*/ 148 h 9525"/>
                <a:gd name="connsiteX1" fmla="*/ 76298 w 76200"/>
                <a:gd name="connsiteY1" fmla="*/ 14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48"/>
                  </a:moveTo>
                  <a:lnTo>
                    <a:pt x="76298" y="148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589B4BD5-C3E0-DDB3-C65F-C492594E6AA4}"/>
                </a:ext>
              </a:extLst>
            </p:cNvPr>
            <p:cNvSpPr/>
            <p:nvPr/>
          </p:nvSpPr>
          <p:spPr>
            <a:xfrm>
              <a:off x="1812673" y="6039117"/>
              <a:ext cx="76200" cy="9525"/>
            </a:xfrm>
            <a:custGeom>
              <a:avLst/>
              <a:gdLst>
                <a:gd name="connsiteX0" fmla="*/ 98 w 76200"/>
                <a:gd name="connsiteY0" fmla="*/ 148 h 9525"/>
                <a:gd name="connsiteX1" fmla="*/ 76298 w 76200"/>
                <a:gd name="connsiteY1" fmla="*/ 14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98" y="148"/>
                  </a:moveTo>
                  <a:lnTo>
                    <a:pt x="76298" y="148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52567D4F-9B04-22CF-BEEA-825D488E979B}"/>
                </a:ext>
              </a:extLst>
            </p:cNvPr>
            <p:cNvSpPr/>
            <p:nvPr/>
          </p:nvSpPr>
          <p:spPr>
            <a:xfrm>
              <a:off x="2016270" y="5965011"/>
              <a:ext cx="76200" cy="9525"/>
            </a:xfrm>
            <a:custGeom>
              <a:avLst/>
              <a:gdLst>
                <a:gd name="connsiteX0" fmla="*/ 119 w 76200"/>
                <a:gd name="connsiteY0" fmla="*/ 141 h 9525"/>
                <a:gd name="connsiteX1" fmla="*/ 76319 w 76200"/>
                <a:gd name="connsiteY1" fmla="*/ 14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9" y="141"/>
                  </a:moveTo>
                  <a:lnTo>
                    <a:pt x="76319" y="141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E3B62EB6-A462-D2C9-959C-C8D218551966}"/>
                </a:ext>
              </a:extLst>
            </p:cNvPr>
            <p:cNvSpPr/>
            <p:nvPr/>
          </p:nvSpPr>
          <p:spPr>
            <a:xfrm>
              <a:off x="2016270" y="5965011"/>
              <a:ext cx="76200" cy="9525"/>
            </a:xfrm>
            <a:custGeom>
              <a:avLst/>
              <a:gdLst>
                <a:gd name="connsiteX0" fmla="*/ 119 w 76200"/>
                <a:gd name="connsiteY0" fmla="*/ 141 h 9525"/>
                <a:gd name="connsiteX1" fmla="*/ 76319 w 76200"/>
                <a:gd name="connsiteY1" fmla="*/ 14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19" y="141"/>
                  </a:moveTo>
                  <a:lnTo>
                    <a:pt x="76319" y="141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7EA584E8-6E3F-C8F8-863B-6B6659D5BF7E}"/>
                </a:ext>
              </a:extLst>
            </p:cNvPr>
            <p:cNvSpPr/>
            <p:nvPr/>
          </p:nvSpPr>
          <p:spPr>
            <a:xfrm>
              <a:off x="2219867" y="5864341"/>
              <a:ext cx="76200" cy="9525"/>
            </a:xfrm>
            <a:custGeom>
              <a:avLst/>
              <a:gdLst>
                <a:gd name="connsiteX0" fmla="*/ 141 w 76200"/>
                <a:gd name="connsiteY0" fmla="*/ 130 h 9525"/>
                <a:gd name="connsiteX1" fmla="*/ 76341 w 76200"/>
                <a:gd name="connsiteY1" fmla="*/ 1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41" y="130"/>
                  </a:moveTo>
                  <a:lnTo>
                    <a:pt x="76341" y="13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1F5328F4-F86C-A462-F385-1F95E9EC18ED}"/>
                </a:ext>
              </a:extLst>
            </p:cNvPr>
            <p:cNvSpPr/>
            <p:nvPr/>
          </p:nvSpPr>
          <p:spPr>
            <a:xfrm>
              <a:off x="2219867" y="5864341"/>
              <a:ext cx="76200" cy="9525"/>
            </a:xfrm>
            <a:custGeom>
              <a:avLst/>
              <a:gdLst>
                <a:gd name="connsiteX0" fmla="*/ 141 w 76200"/>
                <a:gd name="connsiteY0" fmla="*/ 130 h 9525"/>
                <a:gd name="connsiteX1" fmla="*/ 76341 w 76200"/>
                <a:gd name="connsiteY1" fmla="*/ 1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41" y="130"/>
                  </a:moveTo>
                  <a:lnTo>
                    <a:pt x="76341" y="13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E905B8EA-D47B-54C9-BEF2-50A38FD5DA53}"/>
                </a:ext>
              </a:extLst>
            </p:cNvPr>
            <p:cNvSpPr/>
            <p:nvPr/>
          </p:nvSpPr>
          <p:spPr>
            <a:xfrm>
              <a:off x="2423464" y="5505683"/>
              <a:ext cx="76200" cy="9525"/>
            </a:xfrm>
            <a:custGeom>
              <a:avLst/>
              <a:gdLst>
                <a:gd name="connsiteX0" fmla="*/ 162 w 76200"/>
                <a:gd name="connsiteY0" fmla="*/ 92 h 9525"/>
                <a:gd name="connsiteX1" fmla="*/ 76362 w 76200"/>
                <a:gd name="connsiteY1" fmla="*/ 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92"/>
                  </a:moveTo>
                  <a:lnTo>
                    <a:pt x="76362" y="92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444B8B3C-C699-B86A-DD13-3A15051DC584}"/>
                </a:ext>
              </a:extLst>
            </p:cNvPr>
            <p:cNvSpPr/>
            <p:nvPr/>
          </p:nvSpPr>
          <p:spPr>
            <a:xfrm>
              <a:off x="2423464" y="5505683"/>
              <a:ext cx="76200" cy="9525"/>
            </a:xfrm>
            <a:custGeom>
              <a:avLst/>
              <a:gdLst>
                <a:gd name="connsiteX0" fmla="*/ 162 w 76200"/>
                <a:gd name="connsiteY0" fmla="*/ 92 h 9525"/>
                <a:gd name="connsiteX1" fmla="*/ 76362 w 76200"/>
                <a:gd name="connsiteY1" fmla="*/ 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62" y="92"/>
                  </a:moveTo>
                  <a:lnTo>
                    <a:pt x="76362" y="92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016B103E-B43A-E32D-03A7-34B15D9962CD}"/>
                </a:ext>
              </a:extLst>
            </p:cNvPr>
            <p:cNvSpPr/>
            <p:nvPr/>
          </p:nvSpPr>
          <p:spPr>
            <a:xfrm>
              <a:off x="2627061" y="5580267"/>
              <a:ext cx="76200" cy="9525"/>
            </a:xfrm>
            <a:custGeom>
              <a:avLst/>
              <a:gdLst>
                <a:gd name="connsiteX0" fmla="*/ 183 w 76200"/>
                <a:gd name="connsiteY0" fmla="*/ 100 h 9525"/>
                <a:gd name="connsiteX1" fmla="*/ 76383 w 76200"/>
                <a:gd name="connsiteY1" fmla="*/ 1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100"/>
                  </a:moveTo>
                  <a:lnTo>
                    <a:pt x="76383" y="10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37906CA4-AC8C-FCDF-ACA0-B0B6AC78971A}"/>
                </a:ext>
              </a:extLst>
            </p:cNvPr>
            <p:cNvSpPr/>
            <p:nvPr/>
          </p:nvSpPr>
          <p:spPr>
            <a:xfrm>
              <a:off x="2627061" y="5580267"/>
              <a:ext cx="76200" cy="9525"/>
            </a:xfrm>
            <a:custGeom>
              <a:avLst/>
              <a:gdLst>
                <a:gd name="connsiteX0" fmla="*/ 183 w 76200"/>
                <a:gd name="connsiteY0" fmla="*/ 100 h 9525"/>
                <a:gd name="connsiteX1" fmla="*/ 76383 w 76200"/>
                <a:gd name="connsiteY1" fmla="*/ 1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183" y="100"/>
                  </a:moveTo>
                  <a:lnTo>
                    <a:pt x="76383" y="10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6D86A663-C091-E1D2-AB66-5606D57421C0}"/>
                </a:ext>
              </a:extLst>
            </p:cNvPr>
            <p:cNvSpPr/>
            <p:nvPr/>
          </p:nvSpPr>
          <p:spPr>
            <a:xfrm>
              <a:off x="2830658" y="5693235"/>
              <a:ext cx="76200" cy="9525"/>
            </a:xfrm>
            <a:custGeom>
              <a:avLst/>
              <a:gdLst>
                <a:gd name="connsiteX0" fmla="*/ 205 w 76200"/>
                <a:gd name="connsiteY0" fmla="*/ 112 h 9525"/>
                <a:gd name="connsiteX1" fmla="*/ 76405 w 76200"/>
                <a:gd name="connsiteY1" fmla="*/ 1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9525">
                  <a:moveTo>
                    <a:pt x="205" y="112"/>
                  </a:moveTo>
                  <a:lnTo>
                    <a:pt x="76405" y="112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55" name="Graphic 3">
              <a:extLst>
                <a:ext uri="{FF2B5EF4-FFF2-40B4-BE49-F238E27FC236}">
                  <a16:creationId xmlns:a16="http://schemas.microsoft.com/office/drawing/2014/main" id="{9598A58A-AA50-DAC4-8844-0BA8E8F9CB8F}"/>
                </a:ext>
              </a:extLst>
            </p:cNvPr>
            <p:cNvGrpSpPr/>
            <p:nvPr/>
          </p:nvGrpSpPr>
          <p:grpSpPr>
            <a:xfrm>
              <a:off x="1621964" y="5693235"/>
              <a:ext cx="1306349" cy="640886"/>
              <a:chOff x="5602179" y="1258816"/>
              <a:chExt cx="1306349" cy="640886"/>
            </a:xfrm>
            <a:noFill/>
          </p:grpSpPr>
          <p:sp>
            <p:nvSpPr>
              <p:cNvPr id="3106" name="Freeform: Shape 3105">
                <a:extLst>
                  <a:ext uri="{FF2B5EF4-FFF2-40B4-BE49-F238E27FC236}">
                    <a16:creationId xmlns:a16="http://schemas.microsoft.com/office/drawing/2014/main" id="{B1BF1160-4191-813F-1ABB-1F407AE85331}"/>
                  </a:ext>
                </a:extLst>
              </p:cNvPr>
              <p:cNvSpPr/>
              <p:nvPr/>
            </p:nvSpPr>
            <p:spPr>
              <a:xfrm>
                <a:off x="6810873" y="1258816"/>
                <a:ext cx="76200" cy="9525"/>
              </a:xfrm>
              <a:custGeom>
                <a:avLst/>
                <a:gdLst>
                  <a:gd name="connsiteX0" fmla="*/ 205 w 76200"/>
                  <a:gd name="connsiteY0" fmla="*/ 112 h 9525"/>
                  <a:gd name="connsiteX1" fmla="*/ 76405 w 76200"/>
                  <a:gd name="connsiteY1" fmla="*/ 112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200" h="9525">
                    <a:moveTo>
                      <a:pt x="205" y="112"/>
                    </a:moveTo>
                    <a:lnTo>
                      <a:pt x="76405" y="112"/>
                    </a:lnTo>
                  </a:path>
                </a:pathLst>
              </a:custGeom>
              <a:noFill/>
              <a:ln w="6350" cap="flat">
                <a:solidFill>
                  <a:srgbClr val="FF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" name="Freeform: Shape 3106">
                <a:extLst>
                  <a:ext uri="{FF2B5EF4-FFF2-40B4-BE49-F238E27FC236}">
                    <a16:creationId xmlns:a16="http://schemas.microsoft.com/office/drawing/2014/main" id="{77882199-8A82-C612-07EA-4F49555D269F}"/>
                  </a:ext>
                </a:extLst>
              </p:cNvPr>
              <p:cNvSpPr/>
              <p:nvPr/>
            </p:nvSpPr>
            <p:spPr>
              <a:xfrm>
                <a:off x="5602179" y="1899702"/>
                <a:ext cx="25212" cy="9525"/>
              </a:xfrm>
              <a:custGeom>
                <a:avLst/>
                <a:gdLst>
                  <a:gd name="connsiteX0" fmla="*/ 25213 w 25212"/>
                  <a:gd name="connsiteY0" fmla="*/ 0 h 9525"/>
                  <a:gd name="connsiteX1" fmla="*/ 0 w 25212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2" h="9525">
                    <a:moveTo>
                      <a:pt x="2521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" name="Freeform: Shape 3107">
                <a:extLst>
                  <a:ext uri="{FF2B5EF4-FFF2-40B4-BE49-F238E27FC236}">
                    <a16:creationId xmlns:a16="http://schemas.microsoft.com/office/drawing/2014/main" id="{B844A24D-1654-A9A6-0863-260D6F53A5B1}"/>
                  </a:ext>
                </a:extLst>
              </p:cNvPr>
              <p:cNvSpPr/>
              <p:nvPr/>
            </p:nvSpPr>
            <p:spPr>
              <a:xfrm>
                <a:off x="5796060" y="1719230"/>
                <a:ext cx="34928" cy="9525"/>
              </a:xfrm>
              <a:custGeom>
                <a:avLst/>
                <a:gdLst>
                  <a:gd name="connsiteX0" fmla="*/ 34928 w 34928"/>
                  <a:gd name="connsiteY0" fmla="*/ 0 h 9525"/>
                  <a:gd name="connsiteX1" fmla="*/ 0 w 34928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928" h="9525">
                    <a:moveTo>
                      <a:pt x="3492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1FC27483-D2B5-32B8-B685-1CB1039D9F7B}"/>
                  </a:ext>
                </a:extLst>
              </p:cNvPr>
              <p:cNvSpPr/>
              <p:nvPr/>
            </p:nvSpPr>
            <p:spPr>
              <a:xfrm>
                <a:off x="5979765" y="1654157"/>
                <a:ext cx="54820" cy="9525"/>
              </a:xfrm>
              <a:custGeom>
                <a:avLst/>
                <a:gdLst>
                  <a:gd name="connsiteX0" fmla="*/ 54820 w 54820"/>
                  <a:gd name="connsiteY0" fmla="*/ 0 h 9525"/>
                  <a:gd name="connsiteX1" fmla="*/ 0 w 5482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20" h="9525">
                    <a:moveTo>
                      <a:pt x="5482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FFD1E390-5ED3-77D7-4E20-C6FCF9CE85CE}"/>
                  </a:ext>
                </a:extLst>
              </p:cNvPr>
              <p:cNvSpPr/>
              <p:nvPr/>
            </p:nvSpPr>
            <p:spPr>
              <a:xfrm>
                <a:off x="6174983" y="1571146"/>
                <a:ext cx="63199" cy="9525"/>
              </a:xfrm>
              <a:custGeom>
                <a:avLst/>
                <a:gdLst>
                  <a:gd name="connsiteX0" fmla="*/ 63199 w 63199"/>
                  <a:gd name="connsiteY0" fmla="*/ 0 h 9525"/>
                  <a:gd name="connsiteX1" fmla="*/ 0 w 63199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199" h="9525">
                    <a:moveTo>
                      <a:pt x="6319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8225238F-BE1B-063C-8E78-C06753B211CE}"/>
                  </a:ext>
                </a:extLst>
              </p:cNvPr>
              <p:cNvSpPr/>
              <p:nvPr/>
            </p:nvSpPr>
            <p:spPr>
              <a:xfrm>
                <a:off x="6367046" y="1332844"/>
                <a:ext cx="74733" cy="9525"/>
              </a:xfrm>
              <a:custGeom>
                <a:avLst/>
                <a:gdLst>
                  <a:gd name="connsiteX0" fmla="*/ 74733 w 74733"/>
                  <a:gd name="connsiteY0" fmla="*/ 0 h 9525"/>
                  <a:gd name="connsiteX1" fmla="*/ 0 w 74733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733" h="9525">
                    <a:moveTo>
                      <a:pt x="7473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" name="Freeform: Shape 3111">
                <a:extLst>
                  <a:ext uri="{FF2B5EF4-FFF2-40B4-BE49-F238E27FC236}">
                    <a16:creationId xmlns:a16="http://schemas.microsoft.com/office/drawing/2014/main" id="{3E94B7B6-54EC-BB7A-10C0-15CE2306C1FC}"/>
                  </a:ext>
                </a:extLst>
              </p:cNvPr>
              <p:cNvSpPr/>
              <p:nvPr/>
            </p:nvSpPr>
            <p:spPr>
              <a:xfrm>
                <a:off x="6584529" y="1347688"/>
                <a:ext cx="60846" cy="9525"/>
              </a:xfrm>
              <a:custGeom>
                <a:avLst/>
                <a:gdLst>
                  <a:gd name="connsiteX0" fmla="*/ 60847 w 60846"/>
                  <a:gd name="connsiteY0" fmla="*/ 0 h 9525"/>
                  <a:gd name="connsiteX1" fmla="*/ 0 w 6084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846" h="9525">
                    <a:moveTo>
                      <a:pt x="608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" name="Freeform: Shape 3112">
                <a:extLst>
                  <a:ext uri="{FF2B5EF4-FFF2-40B4-BE49-F238E27FC236}">
                    <a16:creationId xmlns:a16="http://schemas.microsoft.com/office/drawing/2014/main" id="{48096282-5988-C4F3-CB79-6032C62F5325}"/>
                  </a:ext>
                </a:extLst>
              </p:cNvPr>
              <p:cNvSpPr/>
              <p:nvPr/>
            </p:nvSpPr>
            <p:spPr>
              <a:xfrm>
                <a:off x="6789417" y="1404379"/>
                <a:ext cx="59556" cy="9525"/>
              </a:xfrm>
              <a:custGeom>
                <a:avLst/>
                <a:gdLst>
                  <a:gd name="connsiteX0" fmla="*/ 59556 w 59556"/>
                  <a:gd name="connsiteY0" fmla="*/ 0 h 9525"/>
                  <a:gd name="connsiteX1" fmla="*/ 0 w 5955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56" h="9525">
                    <a:moveTo>
                      <a:pt x="595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" name="Freeform: Shape 3113">
                <a:extLst>
                  <a:ext uri="{FF2B5EF4-FFF2-40B4-BE49-F238E27FC236}">
                    <a16:creationId xmlns:a16="http://schemas.microsoft.com/office/drawing/2014/main" id="{8B74976F-80F3-FBDA-F8C0-58387E9AA6B3}"/>
                  </a:ext>
                </a:extLst>
              </p:cNvPr>
              <p:cNvSpPr/>
              <p:nvPr/>
            </p:nvSpPr>
            <p:spPr>
              <a:xfrm>
                <a:off x="5627391" y="1899702"/>
                <a:ext cx="25212" cy="9525"/>
              </a:xfrm>
              <a:custGeom>
                <a:avLst/>
                <a:gdLst>
                  <a:gd name="connsiteX0" fmla="*/ 0 w 25212"/>
                  <a:gd name="connsiteY0" fmla="*/ 0 h 9525"/>
                  <a:gd name="connsiteX1" fmla="*/ 25213 w 25212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2" h="9525">
                    <a:moveTo>
                      <a:pt x="0" y="0"/>
                    </a:moveTo>
                    <a:lnTo>
                      <a:pt x="25213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" name="Freeform: Shape 3114">
                <a:extLst>
                  <a:ext uri="{FF2B5EF4-FFF2-40B4-BE49-F238E27FC236}">
                    <a16:creationId xmlns:a16="http://schemas.microsoft.com/office/drawing/2014/main" id="{1CF5412B-9B78-6A53-87DB-F9D9A4A62886}"/>
                  </a:ext>
                </a:extLst>
              </p:cNvPr>
              <p:cNvSpPr/>
              <p:nvPr/>
            </p:nvSpPr>
            <p:spPr>
              <a:xfrm>
                <a:off x="5830988" y="1719230"/>
                <a:ext cx="34928" cy="9525"/>
              </a:xfrm>
              <a:custGeom>
                <a:avLst/>
                <a:gdLst>
                  <a:gd name="connsiteX0" fmla="*/ 0 w 34928"/>
                  <a:gd name="connsiteY0" fmla="*/ 0 h 9525"/>
                  <a:gd name="connsiteX1" fmla="*/ 34928 w 34928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928" h="9525">
                    <a:moveTo>
                      <a:pt x="0" y="0"/>
                    </a:moveTo>
                    <a:lnTo>
                      <a:pt x="34928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" name="Freeform: Shape 3115">
                <a:extLst>
                  <a:ext uri="{FF2B5EF4-FFF2-40B4-BE49-F238E27FC236}">
                    <a16:creationId xmlns:a16="http://schemas.microsoft.com/office/drawing/2014/main" id="{382E175F-352B-19C6-9174-E230ABEB74AF}"/>
                  </a:ext>
                </a:extLst>
              </p:cNvPr>
              <p:cNvSpPr/>
              <p:nvPr/>
            </p:nvSpPr>
            <p:spPr>
              <a:xfrm>
                <a:off x="6034585" y="1654157"/>
                <a:ext cx="54820" cy="9525"/>
              </a:xfrm>
              <a:custGeom>
                <a:avLst/>
                <a:gdLst>
                  <a:gd name="connsiteX0" fmla="*/ 0 w 54820"/>
                  <a:gd name="connsiteY0" fmla="*/ 0 h 9525"/>
                  <a:gd name="connsiteX1" fmla="*/ 54820 w 5482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20" h="9525">
                    <a:moveTo>
                      <a:pt x="0" y="0"/>
                    </a:moveTo>
                    <a:lnTo>
                      <a:pt x="54820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" name="Freeform: Shape 3116">
                <a:extLst>
                  <a:ext uri="{FF2B5EF4-FFF2-40B4-BE49-F238E27FC236}">
                    <a16:creationId xmlns:a16="http://schemas.microsoft.com/office/drawing/2014/main" id="{7089C566-684E-630A-7664-601116EC84F6}"/>
                  </a:ext>
                </a:extLst>
              </p:cNvPr>
              <p:cNvSpPr/>
              <p:nvPr/>
            </p:nvSpPr>
            <p:spPr>
              <a:xfrm>
                <a:off x="6238182" y="1571146"/>
                <a:ext cx="63199" cy="9525"/>
              </a:xfrm>
              <a:custGeom>
                <a:avLst/>
                <a:gdLst>
                  <a:gd name="connsiteX0" fmla="*/ 0 w 63199"/>
                  <a:gd name="connsiteY0" fmla="*/ 0 h 9525"/>
                  <a:gd name="connsiteX1" fmla="*/ 63199 w 63199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199" h="9525">
                    <a:moveTo>
                      <a:pt x="0" y="0"/>
                    </a:moveTo>
                    <a:lnTo>
                      <a:pt x="63199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" name="Freeform: Shape 3117">
                <a:extLst>
                  <a:ext uri="{FF2B5EF4-FFF2-40B4-BE49-F238E27FC236}">
                    <a16:creationId xmlns:a16="http://schemas.microsoft.com/office/drawing/2014/main" id="{A63A1ED0-ED23-68A7-3683-C47A152101D6}"/>
                  </a:ext>
                </a:extLst>
              </p:cNvPr>
              <p:cNvSpPr/>
              <p:nvPr/>
            </p:nvSpPr>
            <p:spPr>
              <a:xfrm>
                <a:off x="6441779" y="1332844"/>
                <a:ext cx="74733" cy="9525"/>
              </a:xfrm>
              <a:custGeom>
                <a:avLst/>
                <a:gdLst>
                  <a:gd name="connsiteX0" fmla="*/ 0 w 74733"/>
                  <a:gd name="connsiteY0" fmla="*/ 0 h 9525"/>
                  <a:gd name="connsiteX1" fmla="*/ 74733 w 74733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733" h="9525">
                    <a:moveTo>
                      <a:pt x="0" y="0"/>
                    </a:moveTo>
                    <a:lnTo>
                      <a:pt x="74733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" name="Freeform: Shape 3118">
                <a:extLst>
                  <a:ext uri="{FF2B5EF4-FFF2-40B4-BE49-F238E27FC236}">
                    <a16:creationId xmlns:a16="http://schemas.microsoft.com/office/drawing/2014/main" id="{CA4071D4-10F2-DB5B-1573-7CE7FBDA31AB}"/>
                  </a:ext>
                </a:extLst>
              </p:cNvPr>
              <p:cNvSpPr/>
              <p:nvPr/>
            </p:nvSpPr>
            <p:spPr>
              <a:xfrm>
                <a:off x="6645376" y="1347688"/>
                <a:ext cx="60846" cy="9525"/>
              </a:xfrm>
              <a:custGeom>
                <a:avLst/>
                <a:gdLst>
                  <a:gd name="connsiteX0" fmla="*/ 0 w 60846"/>
                  <a:gd name="connsiteY0" fmla="*/ 0 h 9525"/>
                  <a:gd name="connsiteX1" fmla="*/ 60847 w 6084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846" h="9525">
                    <a:moveTo>
                      <a:pt x="0" y="0"/>
                    </a:moveTo>
                    <a:lnTo>
                      <a:pt x="60847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" name="Freeform: Shape 3119">
                <a:extLst>
                  <a:ext uri="{FF2B5EF4-FFF2-40B4-BE49-F238E27FC236}">
                    <a16:creationId xmlns:a16="http://schemas.microsoft.com/office/drawing/2014/main" id="{C22190D2-9565-827E-3B0D-28F80C58DBFF}"/>
                  </a:ext>
                </a:extLst>
              </p:cNvPr>
              <p:cNvSpPr/>
              <p:nvPr/>
            </p:nvSpPr>
            <p:spPr>
              <a:xfrm>
                <a:off x="6848973" y="1404379"/>
                <a:ext cx="59556" cy="9525"/>
              </a:xfrm>
              <a:custGeom>
                <a:avLst/>
                <a:gdLst>
                  <a:gd name="connsiteX0" fmla="*/ 0 w 59556"/>
                  <a:gd name="connsiteY0" fmla="*/ 0 h 9525"/>
                  <a:gd name="connsiteX1" fmla="*/ 59556 w 59556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56" h="9525">
                    <a:moveTo>
                      <a:pt x="0" y="0"/>
                    </a:moveTo>
                    <a:lnTo>
                      <a:pt x="59556" y="0"/>
                    </a:lnTo>
                  </a:path>
                </a:pathLst>
              </a:custGeom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B4802CF8-719F-C500-F664-BB5B483A8F3A}"/>
                </a:ext>
              </a:extLst>
            </p:cNvPr>
            <p:cNvSpPr/>
            <p:nvPr/>
          </p:nvSpPr>
          <p:spPr>
            <a:xfrm>
              <a:off x="1609076" y="6296021"/>
              <a:ext cx="76200" cy="76200"/>
            </a:xfrm>
            <a:custGeom>
              <a:avLst/>
              <a:gdLst>
                <a:gd name="connsiteX0" fmla="*/ 76276 w 76200"/>
                <a:gd name="connsiteY0" fmla="*/ 38279 h 76200"/>
                <a:gd name="connsiteX1" fmla="*/ 38176 w 76200"/>
                <a:gd name="connsiteY1" fmla="*/ 76379 h 76200"/>
                <a:gd name="connsiteX2" fmla="*/ 76 w 76200"/>
                <a:gd name="connsiteY2" fmla="*/ 38279 h 76200"/>
                <a:gd name="connsiteX3" fmla="*/ 38176 w 76200"/>
                <a:gd name="connsiteY3" fmla="*/ 179 h 76200"/>
                <a:gd name="connsiteX4" fmla="*/ 76276 w 76200"/>
                <a:gd name="connsiteY4" fmla="*/ 382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76" y="38279"/>
                  </a:moveTo>
                  <a:cubicBezTo>
                    <a:pt x="76276" y="59321"/>
                    <a:pt x="59218" y="76379"/>
                    <a:pt x="38176" y="76379"/>
                  </a:cubicBezTo>
                  <a:cubicBezTo>
                    <a:pt x="17134" y="76379"/>
                    <a:pt x="76" y="59321"/>
                    <a:pt x="76" y="38279"/>
                  </a:cubicBezTo>
                  <a:cubicBezTo>
                    <a:pt x="76" y="17237"/>
                    <a:pt x="17134" y="179"/>
                    <a:pt x="38176" y="179"/>
                  </a:cubicBezTo>
                  <a:cubicBezTo>
                    <a:pt x="59218" y="179"/>
                    <a:pt x="76276" y="17237"/>
                    <a:pt x="76276" y="38279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570B97D0-9219-22FD-A8BC-D16DD1C495D5}"/>
                </a:ext>
              </a:extLst>
            </p:cNvPr>
            <p:cNvSpPr/>
            <p:nvPr/>
          </p:nvSpPr>
          <p:spPr>
            <a:xfrm>
              <a:off x="1605902" y="6292847"/>
              <a:ext cx="82549" cy="82549"/>
            </a:xfrm>
            <a:custGeom>
              <a:avLst/>
              <a:gdLst>
                <a:gd name="connsiteX0" fmla="*/ 41351 w 82549"/>
                <a:gd name="connsiteY0" fmla="*/ 6529 h 82549"/>
                <a:gd name="connsiteX1" fmla="*/ 76276 w 82549"/>
                <a:gd name="connsiteY1" fmla="*/ 41454 h 82549"/>
                <a:gd name="connsiteX2" fmla="*/ 76276 w 82549"/>
                <a:gd name="connsiteY2" fmla="*/ 41454 h 82549"/>
                <a:gd name="connsiteX3" fmla="*/ 41351 w 82549"/>
                <a:gd name="connsiteY3" fmla="*/ 76379 h 82549"/>
                <a:gd name="connsiteX4" fmla="*/ 6426 w 82549"/>
                <a:gd name="connsiteY4" fmla="*/ 41454 h 82549"/>
                <a:gd name="connsiteX5" fmla="*/ 41351 w 82549"/>
                <a:gd name="connsiteY5" fmla="*/ 6529 h 82549"/>
                <a:gd name="connsiteX6" fmla="*/ 41351 w 82549"/>
                <a:gd name="connsiteY6" fmla="*/ 179 h 82549"/>
                <a:gd name="connsiteX7" fmla="*/ 76 w 82549"/>
                <a:gd name="connsiteY7" fmla="*/ 41454 h 82549"/>
                <a:gd name="connsiteX8" fmla="*/ 41351 w 82549"/>
                <a:gd name="connsiteY8" fmla="*/ 82729 h 82549"/>
                <a:gd name="connsiteX9" fmla="*/ 82626 w 82549"/>
                <a:gd name="connsiteY9" fmla="*/ 41454 h 82549"/>
                <a:gd name="connsiteX10" fmla="*/ 82626 w 82549"/>
                <a:gd name="connsiteY10" fmla="*/ 41454 h 82549"/>
                <a:gd name="connsiteX11" fmla="*/ 41351 w 82549"/>
                <a:gd name="connsiteY11" fmla="*/ 179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51" y="6529"/>
                  </a:moveTo>
                  <a:cubicBezTo>
                    <a:pt x="60639" y="6529"/>
                    <a:pt x="76276" y="22166"/>
                    <a:pt x="76276" y="41454"/>
                  </a:cubicBezTo>
                  <a:lnTo>
                    <a:pt x="76276" y="41454"/>
                  </a:lnTo>
                  <a:cubicBezTo>
                    <a:pt x="76276" y="60742"/>
                    <a:pt x="60639" y="76379"/>
                    <a:pt x="41351" y="76379"/>
                  </a:cubicBezTo>
                  <a:cubicBezTo>
                    <a:pt x="22063" y="76379"/>
                    <a:pt x="6426" y="60742"/>
                    <a:pt x="6426" y="41454"/>
                  </a:cubicBezTo>
                  <a:cubicBezTo>
                    <a:pt x="6426" y="22166"/>
                    <a:pt x="22063" y="6529"/>
                    <a:pt x="41351" y="6529"/>
                  </a:cubicBezTo>
                  <a:close/>
                  <a:moveTo>
                    <a:pt x="41351" y="179"/>
                  </a:moveTo>
                  <a:cubicBezTo>
                    <a:pt x="18556" y="179"/>
                    <a:pt x="76" y="18659"/>
                    <a:pt x="76" y="41454"/>
                  </a:cubicBezTo>
                  <a:cubicBezTo>
                    <a:pt x="76" y="64249"/>
                    <a:pt x="18556" y="82729"/>
                    <a:pt x="41351" y="82729"/>
                  </a:cubicBezTo>
                  <a:cubicBezTo>
                    <a:pt x="64146" y="82729"/>
                    <a:pt x="82626" y="64249"/>
                    <a:pt x="82626" y="41454"/>
                  </a:cubicBezTo>
                  <a:lnTo>
                    <a:pt x="82626" y="41454"/>
                  </a:lnTo>
                  <a:cubicBezTo>
                    <a:pt x="82626" y="18659"/>
                    <a:pt x="64146" y="179"/>
                    <a:pt x="41351" y="179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255C96BB-48CC-237A-2BC6-68550DDA9347}"/>
                </a:ext>
              </a:extLst>
            </p:cNvPr>
            <p:cNvSpPr/>
            <p:nvPr/>
          </p:nvSpPr>
          <p:spPr>
            <a:xfrm>
              <a:off x="1812673" y="6115549"/>
              <a:ext cx="76200" cy="76200"/>
            </a:xfrm>
            <a:custGeom>
              <a:avLst/>
              <a:gdLst>
                <a:gd name="connsiteX0" fmla="*/ 76298 w 76200"/>
                <a:gd name="connsiteY0" fmla="*/ 38260 h 76200"/>
                <a:gd name="connsiteX1" fmla="*/ 38198 w 76200"/>
                <a:gd name="connsiteY1" fmla="*/ 76360 h 76200"/>
                <a:gd name="connsiteX2" fmla="*/ 98 w 76200"/>
                <a:gd name="connsiteY2" fmla="*/ 38260 h 76200"/>
                <a:gd name="connsiteX3" fmla="*/ 38198 w 76200"/>
                <a:gd name="connsiteY3" fmla="*/ 160 h 76200"/>
                <a:gd name="connsiteX4" fmla="*/ 76298 w 76200"/>
                <a:gd name="connsiteY4" fmla="*/ 382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298" y="38260"/>
                  </a:moveTo>
                  <a:cubicBezTo>
                    <a:pt x="76298" y="59302"/>
                    <a:pt x="59240" y="76360"/>
                    <a:pt x="38198" y="76360"/>
                  </a:cubicBezTo>
                  <a:cubicBezTo>
                    <a:pt x="17156" y="76360"/>
                    <a:pt x="98" y="59302"/>
                    <a:pt x="98" y="38260"/>
                  </a:cubicBezTo>
                  <a:cubicBezTo>
                    <a:pt x="98" y="17218"/>
                    <a:pt x="17156" y="160"/>
                    <a:pt x="38198" y="160"/>
                  </a:cubicBezTo>
                  <a:cubicBezTo>
                    <a:pt x="59240" y="160"/>
                    <a:pt x="76298" y="17218"/>
                    <a:pt x="76298" y="38260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0B4DA2EC-C6DE-BA4B-E11F-EE73ECFD292D}"/>
                </a:ext>
              </a:extLst>
            </p:cNvPr>
            <p:cNvSpPr/>
            <p:nvPr/>
          </p:nvSpPr>
          <p:spPr>
            <a:xfrm>
              <a:off x="1809499" y="6112375"/>
              <a:ext cx="82549" cy="82549"/>
            </a:xfrm>
            <a:custGeom>
              <a:avLst/>
              <a:gdLst>
                <a:gd name="connsiteX0" fmla="*/ 41372 w 82549"/>
                <a:gd name="connsiteY0" fmla="*/ 6510 h 82549"/>
                <a:gd name="connsiteX1" fmla="*/ 76298 w 82549"/>
                <a:gd name="connsiteY1" fmla="*/ 41435 h 82549"/>
                <a:gd name="connsiteX2" fmla="*/ 76298 w 82549"/>
                <a:gd name="connsiteY2" fmla="*/ 41435 h 82549"/>
                <a:gd name="connsiteX3" fmla="*/ 41372 w 82549"/>
                <a:gd name="connsiteY3" fmla="*/ 76360 h 82549"/>
                <a:gd name="connsiteX4" fmla="*/ 6447 w 82549"/>
                <a:gd name="connsiteY4" fmla="*/ 41435 h 82549"/>
                <a:gd name="connsiteX5" fmla="*/ 41372 w 82549"/>
                <a:gd name="connsiteY5" fmla="*/ 6510 h 82549"/>
                <a:gd name="connsiteX6" fmla="*/ 41372 w 82549"/>
                <a:gd name="connsiteY6" fmla="*/ 160 h 82549"/>
                <a:gd name="connsiteX7" fmla="*/ 98 w 82549"/>
                <a:gd name="connsiteY7" fmla="*/ 41435 h 82549"/>
                <a:gd name="connsiteX8" fmla="*/ 41372 w 82549"/>
                <a:gd name="connsiteY8" fmla="*/ 82710 h 82549"/>
                <a:gd name="connsiteX9" fmla="*/ 82647 w 82549"/>
                <a:gd name="connsiteY9" fmla="*/ 41435 h 82549"/>
                <a:gd name="connsiteX10" fmla="*/ 82647 w 82549"/>
                <a:gd name="connsiteY10" fmla="*/ 41435 h 82549"/>
                <a:gd name="connsiteX11" fmla="*/ 41372 w 82549"/>
                <a:gd name="connsiteY11" fmla="*/ 16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72" y="6510"/>
                  </a:moveTo>
                  <a:cubicBezTo>
                    <a:pt x="60661" y="6510"/>
                    <a:pt x="76298" y="22147"/>
                    <a:pt x="76298" y="41435"/>
                  </a:cubicBezTo>
                  <a:lnTo>
                    <a:pt x="76298" y="41435"/>
                  </a:lnTo>
                  <a:cubicBezTo>
                    <a:pt x="76298" y="60723"/>
                    <a:pt x="60661" y="76360"/>
                    <a:pt x="41372" y="76360"/>
                  </a:cubicBezTo>
                  <a:cubicBezTo>
                    <a:pt x="22084" y="76360"/>
                    <a:pt x="6447" y="60723"/>
                    <a:pt x="6447" y="41435"/>
                  </a:cubicBezTo>
                  <a:cubicBezTo>
                    <a:pt x="6447" y="22147"/>
                    <a:pt x="22084" y="6510"/>
                    <a:pt x="41372" y="6510"/>
                  </a:cubicBezTo>
                  <a:close/>
                  <a:moveTo>
                    <a:pt x="41372" y="160"/>
                  </a:moveTo>
                  <a:cubicBezTo>
                    <a:pt x="18577" y="160"/>
                    <a:pt x="98" y="18640"/>
                    <a:pt x="98" y="41435"/>
                  </a:cubicBezTo>
                  <a:cubicBezTo>
                    <a:pt x="98" y="64230"/>
                    <a:pt x="18577" y="82710"/>
                    <a:pt x="41372" y="82710"/>
                  </a:cubicBezTo>
                  <a:cubicBezTo>
                    <a:pt x="64168" y="82710"/>
                    <a:pt x="82647" y="64230"/>
                    <a:pt x="82647" y="41435"/>
                  </a:cubicBezTo>
                  <a:lnTo>
                    <a:pt x="82647" y="41435"/>
                  </a:lnTo>
                  <a:cubicBezTo>
                    <a:pt x="82647" y="18640"/>
                    <a:pt x="64168" y="160"/>
                    <a:pt x="41372" y="160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8A1FC99A-AA01-7FAF-FBB1-2861308177AE}"/>
                </a:ext>
              </a:extLst>
            </p:cNvPr>
            <p:cNvSpPr/>
            <p:nvPr/>
          </p:nvSpPr>
          <p:spPr>
            <a:xfrm>
              <a:off x="2016270" y="6050476"/>
              <a:ext cx="76200" cy="76200"/>
            </a:xfrm>
            <a:custGeom>
              <a:avLst/>
              <a:gdLst>
                <a:gd name="connsiteX0" fmla="*/ 76319 w 76200"/>
                <a:gd name="connsiteY0" fmla="*/ 38254 h 76200"/>
                <a:gd name="connsiteX1" fmla="*/ 38219 w 76200"/>
                <a:gd name="connsiteY1" fmla="*/ 76354 h 76200"/>
                <a:gd name="connsiteX2" fmla="*/ 119 w 76200"/>
                <a:gd name="connsiteY2" fmla="*/ 38254 h 76200"/>
                <a:gd name="connsiteX3" fmla="*/ 38219 w 76200"/>
                <a:gd name="connsiteY3" fmla="*/ 154 h 76200"/>
                <a:gd name="connsiteX4" fmla="*/ 76319 w 76200"/>
                <a:gd name="connsiteY4" fmla="*/ 382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19" y="38254"/>
                  </a:moveTo>
                  <a:cubicBezTo>
                    <a:pt x="76319" y="59296"/>
                    <a:pt x="59261" y="76354"/>
                    <a:pt x="38219" y="76354"/>
                  </a:cubicBezTo>
                  <a:cubicBezTo>
                    <a:pt x="17177" y="76354"/>
                    <a:pt x="119" y="59296"/>
                    <a:pt x="119" y="38254"/>
                  </a:cubicBezTo>
                  <a:cubicBezTo>
                    <a:pt x="119" y="17212"/>
                    <a:pt x="17177" y="154"/>
                    <a:pt x="38219" y="154"/>
                  </a:cubicBezTo>
                  <a:cubicBezTo>
                    <a:pt x="59261" y="154"/>
                    <a:pt x="76319" y="17212"/>
                    <a:pt x="76319" y="38254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D9C647BE-FF8C-7141-219F-28C41108A6E2}"/>
                </a:ext>
              </a:extLst>
            </p:cNvPr>
            <p:cNvSpPr/>
            <p:nvPr/>
          </p:nvSpPr>
          <p:spPr>
            <a:xfrm>
              <a:off x="2013095" y="6047302"/>
              <a:ext cx="82549" cy="82549"/>
            </a:xfrm>
            <a:custGeom>
              <a:avLst/>
              <a:gdLst>
                <a:gd name="connsiteX0" fmla="*/ 41394 w 82549"/>
                <a:gd name="connsiteY0" fmla="*/ 6503 h 82549"/>
                <a:gd name="connsiteX1" fmla="*/ 76319 w 82549"/>
                <a:gd name="connsiteY1" fmla="*/ 41428 h 82549"/>
                <a:gd name="connsiteX2" fmla="*/ 76319 w 82549"/>
                <a:gd name="connsiteY2" fmla="*/ 41428 h 82549"/>
                <a:gd name="connsiteX3" fmla="*/ 41394 w 82549"/>
                <a:gd name="connsiteY3" fmla="*/ 76354 h 82549"/>
                <a:gd name="connsiteX4" fmla="*/ 6468 w 82549"/>
                <a:gd name="connsiteY4" fmla="*/ 41428 h 82549"/>
                <a:gd name="connsiteX5" fmla="*/ 41394 w 82549"/>
                <a:gd name="connsiteY5" fmla="*/ 6503 h 82549"/>
                <a:gd name="connsiteX6" fmla="*/ 41394 w 82549"/>
                <a:gd name="connsiteY6" fmla="*/ 154 h 82549"/>
                <a:gd name="connsiteX7" fmla="*/ 119 w 82549"/>
                <a:gd name="connsiteY7" fmla="*/ 41428 h 82549"/>
                <a:gd name="connsiteX8" fmla="*/ 41394 w 82549"/>
                <a:gd name="connsiteY8" fmla="*/ 82703 h 82549"/>
                <a:gd name="connsiteX9" fmla="*/ 82668 w 82549"/>
                <a:gd name="connsiteY9" fmla="*/ 41428 h 82549"/>
                <a:gd name="connsiteX10" fmla="*/ 82668 w 82549"/>
                <a:gd name="connsiteY10" fmla="*/ 41428 h 82549"/>
                <a:gd name="connsiteX11" fmla="*/ 41394 w 82549"/>
                <a:gd name="connsiteY11" fmla="*/ 154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394" y="6503"/>
                  </a:moveTo>
                  <a:cubicBezTo>
                    <a:pt x="60682" y="6503"/>
                    <a:pt x="76319" y="22140"/>
                    <a:pt x="76319" y="41428"/>
                  </a:cubicBezTo>
                  <a:lnTo>
                    <a:pt x="76319" y="41428"/>
                  </a:lnTo>
                  <a:cubicBezTo>
                    <a:pt x="76319" y="60716"/>
                    <a:pt x="60682" y="76354"/>
                    <a:pt x="41394" y="76354"/>
                  </a:cubicBezTo>
                  <a:cubicBezTo>
                    <a:pt x="22106" y="76354"/>
                    <a:pt x="6468" y="60716"/>
                    <a:pt x="6468" y="41428"/>
                  </a:cubicBezTo>
                  <a:cubicBezTo>
                    <a:pt x="6468" y="22140"/>
                    <a:pt x="22106" y="6503"/>
                    <a:pt x="41394" y="6503"/>
                  </a:cubicBezTo>
                  <a:close/>
                  <a:moveTo>
                    <a:pt x="41394" y="154"/>
                  </a:moveTo>
                  <a:cubicBezTo>
                    <a:pt x="18599" y="154"/>
                    <a:pt x="119" y="18633"/>
                    <a:pt x="119" y="41428"/>
                  </a:cubicBezTo>
                  <a:cubicBezTo>
                    <a:pt x="119" y="64223"/>
                    <a:pt x="18599" y="82703"/>
                    <a:pt x="41394" y="82703"/>
                  </a:cubicBezTo>
                  <a:cubicBezTo>
                    <a:pt x="64189" y="82703"/>
                    <a:pt x="82668" y="64223"/>
                    <a:pt x="82668" y="41428"/>
                  </a:cubicBezTo>
                  <a:lnTo>
                    <a:pt x="82668" y="41428"/>
                  </a:lnTo>
                  <a:cubicBezTo>
                    <a:pt x="82668" y="18633"/>
                    <a:pt x="64189" y="154"/>
                    <a:pt x="41394" y="154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E66FC4DF-0EDF-E86E-2B35-C68F5924C6C0}"/>
                </a:ext>
              </a:extLst>
            </p:cNvPr>
            <p:cNvSpPr/>
            <p:nvPr/>
          </p:nvSpPr>
          <p:spPr>
            <a:xfrm>
              <a:off x="2219867" y="5967465"/>
              <a:ext cx="76200" cy="76200"/>
            </a:xfrm>
            <a:custGeom>
              <a:avLst/>
              <a:gdLst>
                <a:gd name="connsiteX0" fmla="*/ 76341 w 76200"/>
                <a:gd name="connsiteY0" fmla="*/ 38245 h 76200"/>
                <a:gd name="connsiteX1" fmla="*/ 38241 w 76200"/>
                <a:gd name="connsiteY1" fmla="*/ 76345 h 76200"/>
                <a:gd name="connsiteX2" fmla="*/ 141 w 76200"/>
                <a:gd name="connsiteY2" fmla="*/ 38245 h 76200"/>
                <a:gd name="connsiteX3" fmla="*/ 38241 w 76200"/>
                <a:gd name="connsiteY3" fmla="*/ 145 h 76200"/>
                <a:gd name="connsiteX4" fmla="*/ 76341 w 76200"/>
                <a:gd name="connsiteY4" fmla="*/ 382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41" y="38245"/>
                  </a:moveTo>
                  <a:cubicBezTo>
                    <a:pt x="76341" y="59287"/>
                    <a:pt x="59283" y="76345"/>
                    <a:pt x="38241" y="76345"/>
                  </a:cubicBezTo>
                  <a:cubicBezTo>
                    <a:pt x="17198" y="76345"/>
                    <a:pt x="141" y="59287"/>
                    <a:pt x="141" y="38245"/>
                  </a:cubicBezTo>
                  <a:cubicBezTo>
                    <a:pt x="141" y="17203"/>
                    <a:pt x="17198" y="145"/>
                    <a:pt x="38241" y="145"/>
                  </a:cubicBezTo>
                  <a:cubicBezTo>
                    <a:pt x="59283" y="145"/>
                    <a:pt x="76341" y="17203"/>
                    <a:pt x="76341" y="38245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333DB109-8087-0BD0-007A-42D89CFE0159}"/>
                </a:ext>
              </a:extLst>
            </p:cNvPr>
            <p:cNvSpPr/>
            <p:nvPr/>
          </p:nvSpPr>
          <p:spPr>
            <a:xfrm>
              <a:off x="2216692" y="5964290"/>
              <a:ext cx="82549" cy="82549"/>
            </a:xfrm>
            <a:custGeom>
              <a:avLst/>
              <a:gdLst>
                <a:gd name="connsiteX0" fmla="*/ 41415 w 82549"/>
                <a:gd name="connsiteY0" fmla="*/ 6494 h 82549"/>
                <a:gd name="connsiteX1" fmla="*/ 76341 w 82549"/>
                <a:gd name="connsiteY1" fmla="*/ 41420 h 82549"/>
                <a:gd name="connsiteX2" fmla="*/ 76341 w 82549"/>
                <a:gd name="connsiteY2" fmla="*/ 41420 h 82549"/>
                <a:gd name="connsiteX3" fmla="*/ 41415 w 82549"/>
                <a:gd name="connsiteY3" fmla="*/ 76345 h 82549"/>
                <a:gd name="connsiteX4" fmla="*/ 6490 w 82549"/>
                <a:gd name="connsiteY4" fmla="*/ 41420 h 82549"/>
                <a:gd name="connsiteX5" fmla="*/ 41415 w 82549"/>
                <a:gd name="connsiteY5" fmla="*/ 6494 h 82549"/>
                <a:gd name="connsiteX6" fmla="*/ 41415 w 82549"/>
                <a:gd name="connsiteY6" fmla="*/ 145 h 82549"/>
                <a:gd name="connsiteX7" fmla="*/ 141 w 82549"/>
                <a:gd name="connsiteY7" fmla="*/ 41420 h 82549"/>
                <a:gd name="connsiteX8" fmla="*/ 41415 w 82549"/>
                <a:gd name="connsiteY8" fmla="*/ 82694 h 82549"/>
                <a:gd name="connsiteX9" fmla="*/ 82690 w 82549"/>
                <a:gd name="connsiteY9" fmla="*/ 41420 h 82549"/>
                <a:gd name="connsiteX10" fmla="*/ 82690 w 82549"/>
                <a:gd name="connsiteY10" fmla="*/ 41420 h 82549"/>
                <a:gd name="connsiteX11" fmla="*/ 41415 w 82549"/>
                <a:gd name="connsiteY11" fmla="*/ 145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15" y="6494"/>
                  </a:moveTo>
                  <a:cubicBezTo>
                    <a:pt x="60703" y="6494"/>
                    <a:pt x="76341" y="22131"/>
                    <a:pt x="76341" y="41420"/>
                  </a:cubicBezTo>
                  <a:lnTo>
                    <a:pt x="76341" y="41420"/>
                  </a:lnTo>
                  <a:cubicBezTo>
                    <a:pt x="76341" y="60708"/>
                    <a:pt x="60703" y="76345"/>
                    <a:pt x="41415" y="76345"/>
                  </a:cubicBezTo>
                  <a:cubicBezTo>
                    <a:pt x="22127" y="76345"/>
                    <a:pt x="6490" y="60708"/>
                    <a:pt x="6490" y="41420"/>
                  </a:cubicBezTo>
                  <a:cubicBezTo>
                    <a:pt x="6490" y="22131"/>
                    <a:pt x="22127" y="6494"/>
                    <a:pt x="41415" y="6494"/>
                  </a:cubicBezTo>
                  <a:close/>
                  <a:moveTo>
                    <a:pt x="41415" y="145"/>
                  </a:moveTo>
                  <a:cubicBezTo>
                    <a:pt x="18620" y="145"/>
                    <a:pt x="141" y="18624"/>
                    <a:pt x="141" y="41420"/>
                  </a:cubicBezTo>
                  <a:cubicBezTo>
                    <a:pt x="141" y="64215"/>
                    <a:pt x="18620" y="82694"/>
                    <a:pt x="41415" y="82694"/>
                  </a:cubicBezTo>
                  <a:cubicBezTo>
                    <a:pt x="64210" y="82694"/>
                    <a:pt x="82690" y="64215"/>
                    <a:pt x="82690" y="41420"/>
                  </a:cubicBezTo>
                  <a:lnTo>
                    <a:pt x="82690" y="41420"/>
                  </a:lnTo>
                  <a:cubicBezTo>
                    <a:pt x="82690" y="18624"/>
                    <a:pt x="64210" y="145"/>
                    <a:pt x="41415" y="145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DD622162-72D6-D339-6FE6-CB5B453949C5}"/>
                </a:ext>
              </a:extLst>
            </p:cNvPr>
            <p:cNvSpPr/>
            <p:nvPr/>
          </p:nvSpPr>
          <p:spPr>
            <a:xfrm>
              <a:off x="2423464" y="5729163"/>
              <a:ext cx="76200" cy="76200"/>
            </a:xfrm>
            <a:custGeom>
              <a:avLst/>
              <a:gdLst>
                <a:gd name="connsiteX0" fmla="*/ 76362 w 76200"/>
                <a:gd name="connsiteY0" fmla="*/ 38220 h 76200"/>
                <a:gd name="connsiteX1" fmla="*/ 38262 w 76200"/>
                <a:gd name="connsiteY1" fmla="*/ 76320 h 76200"/>
                <a:gd name="connsiteX2" fmla="*/ 162 w 76200"/>
                <a:gd name="connsiteY2" fmla="*/ 38220 h 76200"/>
                <a:gd name="connsiteX3" fmla="*/ 38262 w 76200"/>
                <a:gd name="connsiteY3" fmla="*/ 120 h 76200"/>
                <a:gd name="connsiteX4" fmla="*/ 76362 w 76200"/>
                <a:gd name="connsiteY4" fmla="*/ 382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62" y="38220"/>
                  </a:moveTo>
                  <a:cubicBezTo>
                    <a:pt x="76362" y="59262"/>
                    <a:pt x="59304" y="76320"/>
                    <a:pt x="38262" y="76320"/>
                  </a:cubicBezTo>
                  <a:cubicBezTo>
                    <a:pt x="17220" y="76320"/>
                    <a:pt x="162" y="59262"/>
                    <a:pt x="162" y="38220"/>
                  </a:cubicBezTo>
                  <a:cubicBezTo>
                    <a:pt x="162" y="17178"/>
                    <a:pt x="17220" y="120"/>
                    <a:pt x="38262" y="120"/>
                  </a:cubicBezTo>
                  <a:cubicBezTo>
                    <a:pt x="59304" y="120"/>
                    <a:pt x="76362" y="17178"/>
                    <a:pt x="76362" y="38220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DDB186F4-2819-F3B1-7664-0152C01BA1C5}"/>
                </a:ext>
              </a:extLst>
            </p:cNvPr>
            <p:cNvSpPr/>
            <p:nvPr/>
          </p:nvSpPr>
          <p:spPr>
            <a:xfrm>
              <a:off x="2420289" y="5725988"/>
              <a:ext cx="82549" cy="82549"/>
            </a:xfrm>
            <a:custGeom>
              <a:avLst/>
              <a:gdLst>
                <a:gd name="connsiteX0" fmla="*/ 41437 w 82549"/>
                <a:gd name="connsiteY0" fmla="*/ 6469 h 82549"/>
                <a:gd name="connsiteX1" fmla="*/ 76362 w 82549"/>
                <a:gd name="connsiteY1" fmla="*/ 41395 h 82549"/>
                <a:gd name="connsiteX2" fmla="*/ 76362 w 82549"/>
                <a:gd name="connsiteY2" fmla="*/ 41395 h 82549"/>
                <a:gd name="connsiteX3" fmla="*/ 41437 w 82549"/>
                <a:gd name="connsiteY3" fmla="*/ 76320 h 82549"/>
                <a:gd name="connsiteX4" fmla="*/ 6511 w 82549"/>
                <a:gd name="connsiteY4" fmla="*/ 41395 h 82549"/>
                <a:gd name="connsiteX5" fmla="*/ 41437 w 82549"/>
                <a:gd name="connsiteY5" fmla="*/ 6469 h 82549"/>
                <a:gd name="connsiteX6" fmla="*/ 41437 w 82549"/>
                <a:gd name="connsiteY6" fmla="*/ 120 h 82549"/>
                <a:gd name="connsiteX7" fmla="*/ 162 w 82549"/>
                <a:gd name="connsiteY7" fmla="*/ 41395 h 82549"/>
                <a:gd name="connsiteX8" fmla="*/ 41437 w 82549"/>
                <a:gd name="connsiteY8" fmla="*/ 82669 h 82549"/>
                <a:gd name="connsiteX9" fmla="*/ 82711 w 82549"/>
                <a:gd name="connsiteY9" fmla="*/ 41395 h 82549"/>
                <a:gd name="connsiteX10" fmla="*/ 82711 w 82549"/>
                <a:gd name="connsiteY10" fmla="*/ 41395 h 82549"/>
                <a:gd name="connsiteX11" fmla="*/ 41437 w 82549"/>
                <a:gd name="connsiteY11" fmla="*/ 12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37" y="6469"/>
                  </a:moveTo>
                  <a:cubicBezTo>
                    <a:pt x="60725" y="6469"/>
                    <a:pt x="76362" y="22106"/>
                    <a:pt x="76362" y="41395"/>
                  </a:cubicBezTo>
                  <a:lnTo>
                    <a:pt x="76362" y="41395"/>
                  </a:lnTo>
                  <a:cubicBezTo>
                    <a:pt x="76362" y="60683"/>
                    <a:pt x="60725" y="76320"/>
                    <a:pt x="41437" y="76320"/>
                  </a:cubicBezTo>
                  <a:cubicBezTo>
                    <a:pt x="22148" y="76320"/>
                    <a:pt x="6511" y="60683"/>
                    <a:pt x="6511" y="41395"/>
                  </a:cubicBezTo>
                  <a:cubicBezTo>
                    <a:pt x="6511" y="22106"/>
                    <a:pt x="22148" y="6469"/>
                    <a:pt x="41437" y="6469"/>
                  </a:cubicBezTo>
                  <a:close/>
                  <a:moveTo>
                    <a:pt x="41437" y="120"/>
                  </a:moveTo>
                  <a:cubicBezTo>
                    <a:pt x="18641" y="120"/>
                    <a:pt x="162" y="18599"/>
                    <a:pt x="162" y="41395"/>
                  </a:cubicBezTo>
                  <a:cubicBezTo>
                    <a:pt x="162" y="64190"/>
                    <a:pt x="18641" y="82669"/>
                    <a:pt x="41437" y="82669"/>
                  </a:cubicBezTo>
                  <a:cubicBezTo>
                    <a:pt x="64232" y="82669"/>
                    <a:pt x="82711" y="64190"/>
                    <a:pt x="82711" y="41395"/>
                  </a:cubicBezTo>
                  <a:lnTo>
                    <a:pt x="82711" y="41395"/>
                  </a:lnTo>
                  <a:cubicBezTo>
                    <a:pt x="82711" y="18599"/>
                    <a:pt x="64232" y="120"/>
                    <a:pt x="41437" y="120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D5EBFA8A-6D83-D11A-39B6-7655E3CFFD2A}"/>
                </a:ext>
              </a:extLst>
            </p:cNvPr>
            <p:cNvSpPr/>
            <p:nvPr/>
          </p:nvSpPr>
          <p:spPr>
            <a:xfrm>
              <a:off x="2627061" y="5744007"/>
              <a:ext cx="76200" cy="76200"/>
            </a:xfrm>
            <a:custGeom>
              <a:avLst/>
              <a:gdLst>
                <a:gd name="connsiteX0" fmla="*/ 76383 w 76200"/>
                <a:gd name="connsiteY0" fmla="*/ 38221 h 76200"/>
                <a:gd name="connsiteX1" fmla="*/ 38283 w 76200"/>
                <a:gd name="connsiteY1" fmla="*/ 76321 h 76200"/>
                <a:gd name="connsiteX2" fmla="*/ 183 w 76200"/>
                <a:gd name="connsiteY2" fmla="*/ 38221 h 76200"/>
                <a:gd name="connsiteX3" fmla="*/ 38283 w 76200"/>
                <a:gd name="connsiteY3" fmla="*/ 121 h 76200"/>
                <a:gd name="connsiteX4" fmla="*/ 76383 w 76200"/>
                <a:gd name="connsiteY4" fmla="*/ 382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383" y="38221"/>
                  </a:moveTo>
                  <a:cubicBezTo>
                    <a:pt x="76383" y="59263"/>
                    <a:pt x="59325" y="76321"/>
                    <a:pt x="38283" y="76321"/>
                  </a:cubicBezTo>
                  <a:cubicBezTo>
                    <a:pt x="17241" y="76321"/>
                    <a:pt x="183" y="59263"/>
                    <a:pt x="183" y="38221"/>
                  </a:cubicBezTo>
                  <a:cubicBezTo>
                    <a:pt x="183" y="17179"/>
                    <a:pt x="17241" y="121"/>
                    <a:pt x="38283" y="121"/>
                  </a:cubicBezTo>
                  <a:cubicBezTo>
                    <a:pt x="59325" y="121"/>
                    <a:pt x="76383" y="17179"/>
                    <a:pt x="76383" y="38221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99EC3A11-023B-2930-4814-8AC3304608E4}"/>
                </a:ext>
              </a:extLst>
            </p:cNvPr>
            <p:cNvSpPr/>
            <p:nvPr/>
          </p:nvSpPr>
          <p:spPr>
            <a:xfrm>
              <a:off x="2623886" y="5740832"/>
              <a:ext cx="82549" cy="82549"/>
            </a:xfrm>
            <a:custGeom>
              <a:avLst/>
              <a:gdLst>
                <a:gd name="connsiteX0" fmla="*/ 41458 w 82549"/>
                <a:gd name="connsiteY0" fmla="*/ 6471 h 82549"/>
                <a:gd name="connsiteX1" fmla="*/ 76383 w 82549"/>
                <a:gd name="connsiteY1" fmla="*/ 41396 h 82549"/>
                <a:gd name="connsiteX2" fmla="*/ 76383 w 82549"/>
                <a:gd name="connsiteY2" fmla="*/ 41396 h 82549"/>
                <a:gd name="connsiteX3" fmla="*/ 41458 w 82549"/>
                <a:gd name="connsiteY3" fmla="*/ 76321 h 82549"/>
                <a:gd name="connsiteX4" fmla="*/ 6533 w 82549"/>
                <a:gd name="connsiteY4" fmla="*/ 41396 h 82549"/>
                <a:gd name="connsiteX5" fmla="*/ 41458 w 82549"/>
                <a:gd name="connsiteY5" fmla="*/ 6471 h 82549"/>
                <a:gd name="connsiteX6" fmla="*/ 41458 w 82549"/>
                <a:gd name="connsiteY6" fmla="*/ 121 h 82549"/>
                <a:gd name="connsiteX7" fmla="*/ 183 w 82549"/>
                <a:gd name="connsiteY7" fmla="*/ 41396 h 82549"/>
                <a:gd name="connsiteX8" fmla="*/ 41458 w 82549"/>
                <a:gd name="connsiteY8" fmla="*/ 82671 h 82549"/>
                <a:gd name="connsiteX9" fmla="*/ 82733 w 82549"/>
                <a:gd name="connsiteY9" fmla="*/ 41396 h 82549"/>
                <a:gd name="connsiteX10" fmla="*/ 82733 w 82549"/>
                <a:gd name="connsiteY10" fmla="*/ 41396 h 82549"/>
                <a:gd name="connsiteX11" fmla="*/ 41458 w 82549"/>
                <a:gd name="connsiteY11" fmla="*/ 121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58" y="6471"/>
                  </a:moveTo>
                  <a:cubicBezTo>
                    <a:pt x="60746" y="6471"/>
                    <a:pt x="76383" y="22108"/>
                    <a:pt x="76383" y="41396"/>
                  </a:cubicBezTo>
                  <a:lnTo>
                    <a:pt x="76383" y="41396"/>
                  </a:lnTo>
                  <a:cubicBezTo>
                    <a:pt x="76383" y="60684"/>
                    <a:pt x="60746" y="76321"/>
                    <a:pt x="41458" y="76321"/>
                  </a:cubicBezTo>
                  <a:cubicBezTo>
                    <a:pt x="22170" y="76321"/>
                    <a:pt x="6533" y="60684"/>
                    <a:pt x="6533" y="41396"/>
                  </a:cubicBezTo>
                  <a:cubicBezTo>
                    <a:pt x="6533" y="22108"/>
                    <a:pt x="22170" y="6471"/>
                    <a:pt x="41458" y="6471"/>
                  </a:cubicBezTo>
                  <a:close/>
                  <a:moveTo>
                    <a:pt x="41458" y="121"/>
                  </a:moveTo>
                  <a:cubicBezTo>
                    <a:pt x="18663" y="121"/>
                    <a:pt x="183" y="18601"/>
                    <a:pt x="183" y="41396"/>
                  </a:cubicBezTo>
                  <a:cubicBezTo>
                    <a:pt x="183" y="64191"/>
                    <a:pt x="18663" y="82671"/>
                    <a:pt x="41458" y="82671"/>
                  </a:cubicBezTo>
                  <a:cubicBezTo>
                    <a:pt x="64253" y="82671"/>
                    <a:pt x="82733" y="64191"/>
                    <a:pt x="82733" y="41396"/>
                  </a:cubicBezTo>
                  <a:lnTo>
                    <a:pt x="82733" y="41396"/>
                  </a:lnTo>
                  <a:cubicBezTo>
                    <a:pt x="82733" y="18601"/>
                    <a:pt x="64253" y="121"/>
                    <a:pt x="41458" y="121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C834CD15-1D8E-C4DF-1272-3018B4E45349}"/>
                </a:ext>
              </a:extLst>
            </p:cNvPr>
            <p:cNvSpPr/>
            <p:nvPr/>
          </p:nvSpPr>
          <p:spPr>
            <a:xfrm>
              <a:off x="2830658" y="5800698"/>
              <a:ext cx="76200" cy="76200"/>
            </a:xfrm>
            <a:custGeom>
              <a:avLst/>
              <a:gdLst>
                <a:gd name="connsiteX0" fmla="*/ 76405 w 76200"/>
                <a:gd name="connsiteY0" fmla="*/ 38227 h 76200"/>
                <a:gd name="connsiteX1" fmla="*/ 38305 w 76200"/>
                <a:gd name="connsiteY1" fmla="*/ 76327 h 76200"/>
                <a:gd name="connsiteX2" fmla="*/ 205 w 76200"/>
                <a:gd name="connsiteY2" fmla="*/ 38227 h 76200"/>
                <a:gd name="connsiteX3" fmla="*/ 38305 w 76200"/>
                <a:gd name="connsiteY3" fmla="*/ 127 h 76200"/>
                <a:gd name="connsiteX4" fmla="*/ 76405 w 76200"/>
                <a:gd name="connsiteY4" fmla="*/ 382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5" y="38227"/>
                  </a:moveTo>
                  <a:cubicBezTo>
                    <a:pt x="76405" y="59269"/>
                    <a:pt x="59347" y="76327"/>
                    <a:pt x="38305" y="76327"/>
                  </a:cubicBezTo>
                  <a:cubicBezTo>
                    <a:pt x="17263" y="76327"/>
                    <a:pt x="205" y="59269"/>
                    <a:pt x="205" y="38227"/>
                  </a:cubicBezTo>
                  <a:cubicBezTo>
                    <a:pt x="205" y="17185"/>
                    <a:pt x="17263" y="127"/>
                    <a:pt x="38305" y="127"/>
                  </a:cubicBezTo>
                  <a:cubicBezTo>
                    <a:pt x="59347" y="127"/>
                    <a:pt x="76405" y="17185"/>
                    <a:pt x="76405" y="38227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4313C3F3-E2A8-2DA4-5B10-DCE0416EBCAE}"/>
                </a:ext>
              </a:extLst>
            </p:cNvPr>
            <p:cNvSpPr/>
            <p:nvPr/>
          </p:nvSpPr>
          <p:spPr>
            <a:xfrm>
              <a:off x="2827483" y="5797523"/>
              <a:ext cx="82549" cy="82549"/>
            </a:xfrm>
            <a:custGeom>
              <a:avLst/>
              <a:gdLst>
                <a:gd name="connsiteX0" fmla="*/ 41479 w 82549"/>
                <a:gd name="connsiteY0" fmla="*/ 6477 h 82549"/>
                <a:gd name="connsiteX1" fmla="*/ 76405 w 82549"/>
                <a:gd name="connsiteY1" fmla="*/ 41402 h 82549"/>
                <a:gd name="connsiteX2" fmla="*/ 76405 w 82549"/>
                <a:gd name="connsiteY2" fmla="*/ 41402 h 82549"/>
                <a:gd name="connsiteX3" fmla="*/ 41479 w 82549"/>
                <a:gd name="connsiteY3" fmla="*/ 76327 h 82549"/>
                <a:gd name="connsiteX4" fmla="*/ 6554 w 82549"/>
                <a:gd name="connsiteY4" fmla="*/ 41402 h 82549"/>
                <a:gd name="connsiteX5" fmla="*/ 41479 w 82549"/>
                <a:gd name="connsiteY5" fmla="*/ 6477 h 82549"/>
                <a:gd name="connsiteX6" fmla="*/ 41479 w 82549"/>
                <a:gd name="connsiteY6" fmla="*/ 127 h 82549"/>
                <a:gd name="connsiteX7" fmla="*/ 205 w 82549"/>
                <a:gd name="connsiteY7" fmla="*/ 41402 h 82549"/>
                <a:gd name="connsiteX8" fmla="*/ 41479 w 82549"/>
                <a:gd name="connsiteY8" fmla="*/ 82677 h 82549"/>
                <a:gd name="connsiteX9" fmla="*/ 82754 w 82549"/>
                <a:gd name="connsiteY9" fmla="*/ 41402 h 82549"/>
                <a:gd name="connsiteX10" fmla="*/ 82754 w 82549"/>
                <a:gd name="connsiteY10" fmla="*/ 41402 h 82549"/>
                <a:gd name="connsiteX11" fmla="*/ 41479 w 82549"/>
                <a:gd name="connsiteY11" fmla="*/ 127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549" h="82549">
                  <a:moveTo>
                    <a:pt x="41479" y="6477"/>
                  </a:moveTo>
                  <a:cubicBezTo>
                    <a:pt x="60767" y="6477"/>
                    <a:pt x="76405" y="22114"/>
                    <a:pt x="76405" y="41402"/>
                  </a:cubicBezTo>
                  <a:lnTo>
                    <a:pt x="76405" y="41402"/>
                  </a:lnTo>
                  <a:cubicBezTo>
                    <a:pt x="76405" y="60690"/>
                    <a:pt x="60767" y="76327"/>
                    <a:pt x="41479" y="76327"/>
                  </a:cubicBezTo>
                  <a:cubicBezTo>
                    <a:pt x="22191" y="76327"/>
                    <a:pt x="6554" y="60690"/>
                    <a:pt x="6554" y="41402"/>
                  </a:cubicBezTo>
                  <a:cubicBezTo>
                    <a:pt x="6554" y="22114"/>
                    <a:pt x="22191" y="6477"/>
                    <a:pt x="41479" y="6477"/>
                  </a:cubicBezTo>
                  <a:close/>
                  <a:moveTo>
                    <a:pt x="41479" y="127"/>
                  </a:moveTo>
                  <a:cubicBezTo>
                    <a:pt x="18684" y="127"/>
                    <a:pt x="205" y="18607"/>
                    <a:pt x="205" y="41402"/>
                  </a:cubicBezTo>
                  <a:cubicBezTo>
                    <a:pt x="205" y="64197"/>
                    <a:pt x="18684" y="82677"/>
                    <a:pt x="41479" y="82677"/>
                  </a:cubicBezTo>
                  <a:cubicBezTo>
                    <a:pt x="64275" y="82677"/>
                    <a:pt x="82754" y="64197"/>
                    <a:pt x="82754" y="41402"/>
                  </a:cubicBezTo>
                  <a:lnTo>
                    <a:pt x="82754" y="41402"/>
                  </a:lnTo>
                  <a:cubicBezTo>
                    <a:pt x="82754" y="18607"/>
                    <a:pt x="64275" y="127"/>
                    <a:pt x="41479" y="127"/>
                  </a:cubicBezTo>
                  <a:close/>
                </a:path>
              </a:pathLst>
            </a:custGeom>
            <a:solidFill>
              <a:srgbClr val="FF0000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249B1152-B431-EC67-C3B6-8A0834163BAF}"/>
                </a:ext>
              </a:extLst>
            </p:cNvPr>
            <p:cNvSpPr/>
            <p:nvPr/>
          </p:nvSpPr>
          <p:spPr>
            <a:xfrm>
              <a:off x="1621964" y="6296021"/>
              <a:ext cx="9525" cy="76200"/>
            </a:xfrm>
            <a:custGeom>
              <a:avLst/>
              <a:gdLst>
                <a:gd name="connsiteX0" fmla="*/ 74 w 9525"/>
                <a:gd name="connsiteY0" fmla="*/ 179 h 76200"/>
                <a:gd name="connsiteX1" fmla="*/ 74 w 9525"/>
                <a:gd name="connsiteY1" fmla="*/ 763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4" y="179"/>
                  </a:moveTo>
                  <a:lnTo>
                    <a:pt x="74" y="76379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6CCA0FA9-25F0-22EB-89C6-9ABE7983F691}"/>
                </a:ext>
              </a:extLst>
            </p:cNvPr>
            <p:cNvSpPr/>
            <p:nvPr/>
          </p:nvSpPr>
          <p:spPr>
            <a:xfrm>
              <a:off x="1621964" y="6296021"/>
              <a:ext cx="9525" cy="76200"/>
            </a:xfrm>
            <a:custGeom>
              <a:avLst/>
              <a:gdLst>
                <a:gd name="connsiteX0" fmla="*/ 74 w 9525"/>
                <a:gd name="connsiteY0" fmla="*/ 179 h 76200"/>
                <a:gd name="connsiteX1" fmla="*/ 74 w 9525"/>
                <a:gd name="connsiteY1" fmla="*/ 763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4" y="179"/>
                  </a:moveTo>
                  <a:lnTo>
                    <a:pt x="74" y="76379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6D0967DB-BC57-A083-5880-C8C9735EFFE4}"/>
                </a:ext>
              </a:extLst>
            </p:cNvPr>
            <p:cNvSpPr/>
            <p:nvPr/>
          </p:nvSpPr>
          <p:spPr>
            <a:xfrm>
              <a:off x="1815845" y="6115549"/>
              <a:ext cx="9525" cy="76200"/>
            </a:xfrm>
            <a:custGeom>
              <a:avLst/>
              <a:gdLst>
                <a:gd name="connsiteX0" fmla="*/ 94 w 9525"/>
                <a:gd name="connsiteY0" fmla="*/ 160 h 76200"/>
                <a:gd name="connsiteX1" fmla="*/ 94 w 9525"/>
                <a:gd name="connsiteY1" fmla="*/ 763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94" y="160"/>
                  </a:moveTo>
                  <a:lnTo>
                    <a:pt x="94" y="7636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56D1C851-496B-4E8B-FCDA-61975F925CC5}"/>
                </a:ext>
              </a:extLst>
            </p:cNvPr>
            <p:cNvSpPr/>
            <p:nvPr/>
          </p:nvSpPr>
          <p:spPr>
            <a:xfrm>
              <a:off x="1815845" y="6115549"/>
              <a:ext cx="9525" cy="76200"/>
            </a:xfrm>
            <a:custGeom>
              <a:avLst/>
              <a:gdLst>
                <a:gd name="connsiteX0" fmla="*/ 94 w 9525"/>
                <a:gd name="connsiteY0" fmla="*/ 160 h 76200"/>
                <a:gd name="connsiteX1" fmla="*/ 94 w 9525"/>
                <a:gd name="connsiteY1" fmla="*/ 763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94" y="160"/>
                  </a:moveTo>
                  <a:lnTo>
                    <a:pt x="94" y="7636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64E63289-C551-7BC2-368F-1E84B738A17B}"/>
                </a:ext>
              </a:extLst>
            </p:cNvPr>
            <p:cNvSpPr/>
            <p:nvPr/>
          </p:nvSpPr>
          <p:spPr>
            <a:xfrm>
              <a:off x="1999550" y="6050476"/>
              <a:ext cx="9525" cy="76200"/>
            </a:xfrm>
            <a:custGeom>
              <a:avLst/>
              <a:gdLst>
                <a:gd name="connsiteX0" fmla="*/ 113 w 9525"/>
                <a:gd name="connsiteY0" fmla="*/ 154 h 76200"/>
                <a:gd name="connsiteX1" fmla="*/ 113 w 9525"/>
                <a:gd name="connsiteY1" fmla="*/ 763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13" y="154"/>
                  </a:moveTo>
                  <a:lnTo>
                    <a:pt x="113" y="76354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4FB01674-25D6-DE79-751F-074F6793216A}"/>
                </a:ext>
              </a:extLst>
            </p:cNvPr>
            <p:cNvSpPr/>
            <p:nvPr/>
          </p:nvSpPr>
          <p:spPr>
            <a:xfrm>
              <a:off x="1999550" y="6050476"/>
              <a:ext cx="9525" cy="76200"/>
            </a:xfrm>
            <a:custGeom>
              <a:avLst/>
              <a:gdLst>
                <a:gd name="connsiteX0" fmla="*/ 113 w 9525"/>
                <a:gd name="connsiteY0" fmla="*/ 154 h 76200"/>
                <a:gd name="connsiteX1" fmla="*/ 113 w 9525"/>
                <a:gd name="connsiteY1" fmla="*/ 763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13" y="154"/>
                  </a:moveTo>
                  <a:lnTo>
                    <a:pt x="113" y="76354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7D37BACE-21BE-112C-D525-D8A046107A92}"/>
                </a:ext>
              </a:extLst>
            </p:cNvPr>
            <p:cNvSpPr/>
            <p:nvPr/>
          </p:nvSpPr>
          <p:spPr>
            <a:xfrm>
              <a:off x="2194768" y="5967465"/>
              <a:ext cx="9525" cy="76200"/>
            </a:xfrm>
            <a:custGeom>
              <a:avLst/>
              <a:gdLst>
                <a:gd name="connsiteX0" fmla="*/ 134 w 9525"/>
                <a:gd name="connsiteY0" fmla="*/ 145 h 76200"/>
                <a:gd name="connsiteX1" fmla="*/ 134 w 9525"/>
                <a:gd name="connsiteY1" fmla="*/ 763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34" y="145"/>
                  </a:moveTo>
                  <a:lnTo>
                    <a:pt x="134" y="76345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57360F4F-945A-7257-A4B0-52C3084D0C20}"/>
                </a:ext>
              </a:extLst>
            </p:cNvPr>
            <p:cNvSpPr/>
            <p:nvPr/>
          </p:nvSpPr>
          <p:spPr>
            <a:xfrm>
              <a:off x="2194768" y="5967465"/>
              <a:ext cx="9525" cy="76200"/>
            </a:xfrm>
            <a:custGeom>
              <a:avLst/>
              <a:gdLst>
                <a:gd name="connsiteX0" fmla="*/ 134 w 9525"/>
                <a:gd name="connsiteY0" fmla="*/ 145 h 76200"/>
                <a:gd name="connsiteX1" fmla="*/ 134 w 9525"/>
                <a:gd name="connsiteY1" fmla="*/ 763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34" y="145"/>
                  </a:moveTo>
                  <a:lnTo>
                    <a:pt x="134" y="76345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209D6FAE-EC54-D75D-1C9B-2706565A57B1}"/>
                </a:ext>
              </a:extLst>
            </p:cNvPr>
            <p:cNvSpPr/>
            <p:nvPr/>
          </p:nvSpPr>
          <p:spPr>
            <a:xfrm>
              <a:off x="2386831" y="5729163"/>
              <a:ext cx="9525" cy="76200"/>
            </a:xfrm>
            <a:custGeom>
              <a:avLst/>
              <a:gdLst>
                <a:gd name="connsiteX0" fmla="*/ 154 w 9525"/>
                <a:gd name="connsiteY0" fmla="*/ 120 h 76200"/>
                <a:gd name="connsiteX1" fmla="*/ 154 w 9525"/>
                <a:gd name="connsiteY1" fmla="*/ 763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54" y="120"/>
                  </a:moveTo>
                  <a:lnTo>
                    <a:pt x="154" y="7632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42A551CD-E4CA-D0C8-3121-AE5D3D52A12C}"/>
                </a:ext>
              </a:extLst>
            </p:cNvPr>
            <p:cNvSpPr/>
            <p:nvPr/>
          </p:nvSpPr>
          <p:spPr>
            <a:xfrm>
              <a:off x="2386831" y="5729163"/>
              <a:ext cx="9525" cy="76200"/>
            </a:xfrm>
            <a:custGeom>
              <a:avLst/>
              <a:gdLst>
                <a:gd name="connsiteX0" fmla="*/ 154 w 9525"/>
                <a:gd name="connsiteY0" fmla="*/ 120 h 76200"/>
                <a:gd name="connsiteX1" fmla="*/ 154 w 9525"/>
                <a:gd name="connsiteY1" fmla="*/ 763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54" y="120"/>
                  </a:moveTo>
                  <a:lnTo>
                    <a:pt x="154" y="7632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29C70210-0F91-A612-A310-6448B8B58E02}"/>
                </a:ext>
              </a:extLst>
            </p:cNvPr>
            <p:cNvSpPr/>
            <p:nvPr/>
          </p:nvSpPr>
          <p:spPr>
            <a:xfrm>
              <a:off x="2604314" y="5744007"/>
              <a:ext cx="9525" cy="76200"/>
            </a:xfrm>
            <a:custGeom>
              <a:avLst/>
              <a:gdLst>
                <a:gd name="connsiteX0" fmla="*/ 177 w 9525"/>
                <a:gd name="connsiteY0" fmla="*/ 121 h 76200"/>
                <a:gd name="connsiteX1" fmla="*/ 177 w 9525"/>
                <a:gd name="connsiteY1" fmla="*/ 763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7" y="121"/>
                  </a:moveTo>
                  <a:lnTo>
                    <a:pt x="177" y="76321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48D67D9D-1F1E-B3A5-F26E-82EA56D05526}"/>
                </a:ext>
              </a:extLst>
            </p:cNvPr>
            <p:cNvSpPr/>
            <p:nvPr/>
          </p:nvSpPr>
          <p:spPr>
            <a:xfrm>
              <a:off x="2604314" y="5744007"/>
              <a:ext cx="9525" cy="76200"/>
            </a:xfrm>
            <a:custGeom>
              <a:avLst/>
              <a:gdLst>
                <a:gd name="connsiteX0" fmla="*/ 177 w 9525"/>
                <a:gd name="connsiteY0" fmla="*/ 121 h 76200"/>
                <a:gd name="connsiteX1" fmla="*/ 177 w 9525"/>
                <a:gd name="connsiteY1" fmla="*/ 763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7" y="121"/>
                  </a:moveTo>
                  <a:lnTo>
                    <a:pt x="177" y="76321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552E80D0-59E4-AC5A-E26D-FEEC8A674393}"/>
                </a:ext>
              </a:extLst>
            </p:cNvPr>
            <p:cNvSpPr/>
            <p:nvPr/>
          </p:nvSpPr>
          <p:spPr>
            <a:xfrm>
              <a:off x="2809202" y="5800698"/>
              <a:ext cx="9525" cy="76200"/>
            </a:xfrm>
            <a:custGeom>
              <a:avLst/>
              <a:gdLst>
                <a:gd name="connsiteX0" fmla="*/ 198 w 9525"/>
                <a:gd name="connsiteY0" fmla="*/ 127 h 76200"/>
                <a:gd name="connsiteX1" fmla="*/ 198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8" y="127"/>
                  </a:moveTo>
                  <a:lnTo>
                    <a:pt x="198" y="76327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4CF76038-0FAF-C2CF-3E2C-40AA76A9EDC5}"/>
                </a:ext>
              </a:extLst>
            </p:cNvPr>
            <p:cNvSpPr/>
            <p:nvPr/>
          </p:nvSpPr>
          <p:spPr>
            <a:xfrm>
              <a:off x="2809202" y="5800698"/>
              <a:ext cx="9525" cy="76200"/>
            </a:xfrm>
            <a:custGeom>
              <a:avLst/>
              <a:gdLst>
                <a:gd name="connsiteX0" fmla="*/ 198 w 9525"/>
                <a:gd name="connsiteY0" fmla="*/ 127 h 76200"/>
                <a:gd name="connsiteX1" fmla="*/ 198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8" y="127"/>
                  </a:moveTo>
                  <a:lnTo>
                    <a:pt x="198" y="76327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C05A1D6A-509A-3614-09BD-38684C5E1DD4}"/>
                </a:ext>
              </a:extLst>
            </p:cNvPr>
            <p:cNvSpPr/>
            <p:nvPr/>
          </p:nvSpPr>
          <p:spPr>
            <a:xfrm>
              <a:off x="1672389" y="6296021"/>
              <a:ext cx="9525" cy="76200"/>
            </a:xfrm>
            <a:custGeom>
              <a:avLst/>
              <a:gdLst>
                <a:gd name="connsiteX0" fmla="*/ 79 w 9525"/>
                <a:gd name="connsiteY0" fmla="*/ 179 h 76200"/>
                <a:gd name="connsiteX1" fmla="*/ 79 w 9525"/>
                <a:gd name="connsiteY1" fmla="*/ 763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9" y="179"/>
                  </a:moveTo>
                  <a:lnTo>
                    <a:pt x="79" y="76379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CD8C4400-E8F0-19DA-769F-11095A4DC233}"/>
                </a:ext>
              </a:extLst>
            </p:cNvPr>
            <p:cNvSpPr/>
            <p:nvPr/>
          </p:nvSpPr>
          <p:spPr>
            <a:xfrm>
              <a:off x="1672389" y="6296021"/>
              <a:ext cx="9525" cy="76200"/>
            </a:xfrm>
            <a:custGeom>
              <a:avLst/>
              <a:gdLst>
                <a:gd name="connsiteX0" fmla="*/ 79 w 9525"/>
                <a:gd name="connsiteY0" fmla="*/ 179 h 76200"/>
                <a:gd name="connsiteX1" fmla="*/ 79 w 9525"/>
                <a:gd name="connsiteY1" fmla="*/ 763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79" y="179"/>
                  </a:moveTo>
                  <a:lnTo>
                    <a:pt x="79" y="76379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3EEA5359-D862-25E9-6059-3E477EE20DAC}"/>
                </a:ext>
              </a:extLst>
            </p:cNvPr>
            <p:cNvSpPr/>
            <p:nvPr/>
          </p:nvSpPr>
          <p:spPr>
            <a:xfrm>
              <a:off x="1885701" y="6115549"/>
              <a:ext cx="9525" cy="76200"/>
            </a:xfrm>
            <a:custGeom>
              <a:avLst/>
              <a:gdLst>
                <a:gd name="connsiteX0" fmla="*/ 101 w 9525"/>
                <a:gd name="connsiteY0" fmla="*/ 160 h 76200"/>
                <a:gd name="connsiteX1" fmla="*/ 101 w 9525"/>
                <a:gd name="connsiteY1" fmla="*/ 763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01" y="160"/>
                  </a:moveTo>
                  <a:lnTo>
                    <a:pt x="101" y="7636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53A8F0DC-E800-6045-8071-BB46C0F4F467}"/>
                </a:ext>
              </a:extLst>
            </p:cNvPr>
            <p:cNvSpPr/>
            <p:nvPr/>
          </p:nvSpPr>
          <p:spPr>
            <a:xfrm>
              <a:off x="1885701" y="6115549"/>
              <a:ext cx="9525" cy="76200"/>
            </a:xfrm>
            <a:custGeom>
              <a:avLst/>
              <a:gdLst>
                <a:gd name="connsiteX0" fmla="*/ 101 w 9525"/>
                <a:gd name="connsiteY0" fmla="*/ 160 h 76200"/>
                <a:gd name="connsiteX1" fmla="*/ 101 w 9525"/>
                <a:gd name="connsiteY1" fmla="*/ 7636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01" y="160"/>
                  </a:moveTo>
                  <a:lnTo>
                    <a:pt x="101" y="7636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7DDD81C1-1B0B-A741-EDD6-6E2EEC831410}"/>
                </a:ext>
              </a:extLst>
            </p:cNvPr>
            <p:cNvSpPr/>
            <p:nvPr/>
          </p:nvSpPr>
          <p:spPr>
            <a:xfrm>
              <a:off x="2109190" y="6050476"/>
              <a:ext cx="9525" cy="76200"/>
            </a:xfrm>
            <a:custGeom>
              <a:avLst/>
              <a:gdLst>
                <a:gd name="connsiteX0" fmla="*/ 125 w 9525"/>
                <a:gd name="connsiteY0" fmla="*/ 154 h 76200"/>
                <a:gd name="connsiteX1" fmla="*/ 125 w 9525"/>
                <a:gd name="connsiteY1" fmla="*/ 763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25" y="154"/>
                  </a:moveTo>
                  <a:lnTo>
                    <a:pt x="125" y="76354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4C2C2F23-58FF-3EB7-8C26-F97FB06EC5D0}"/>
                </a:ext>
              </a:extLst>
            </p:cNvPr>
            <p:cNvSpPr/>
            <p:nvPr/>
          </p:nvSpPr>
          <p:spPr>
            <a:xfrm>
              <a:off x="2109190" y="6050476"/>
              <a:ext cx="9525" cy="76200"/>
            </a:xfrm>
            <a:custGeom>
              <a:avLst/>
              <a:gdLst>
                <a:gd name="connsiteX0" fmla="*/ 125 w 9525"/>
                <a:gd name="connsiteY0" fmla="*/ 154 h 76200"/>
                <a:gd name="connsiteX1" fmla="*/ 125 w 9525"/>
                <a:gd name="connsiteY1" fmla="*/ 7635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25" y="154"/>
                  </a:moveTo>
                  <a:lnTo>
                    <a:pt x="125" y="76354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AD295035-B38C-FC27-CBF4-9BC5BD22B29E}"/>
                </a:ext>
              </a:extLst>
            </p:cNvPr>
            <p:cNvSpPr/>
            <p:nvPr/>
          </p:nvSpPr>
          <p:spPr>
            <a:xfrm>
              <a:off x="2321166" y="5967465"/>
              <a:ext cx="9525" cy="76200"/>
            </a:xfrm>
            <a:custGeom>
              <a:avLst/>
              <a:gdLst>
                <a:gd name="connsiteX0" fmla="*/ 147 w 9525"/>
                <a:gd name="connsiteY0" fmla="*/ 145 h 76200"/>
                <a:gd name="connsiteX1" fmla="*/ 147 w 9525"/>
                <a:gd name="connsiteY1" fmla="*/ 763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47" y="145"/>
                  </a:moveTo>
                  <a:lnTo>
                    <a:pt x="147" y="76345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81CF498A-3A0F-2915-B904-5BA0194661F9}"/>
                </a:ext>
              </a:extLst>
            </p:cNvPr>
            <p:cNvSpPr/>
            <p:nvPr/>
          </p:nvSpPr>
          <p:spPr>
            <a:xfrm>
              <a:off x="2321166" y="5967465"/>
              <a:ext cx="9525" cy="76200"/>
            </a:xfrm>
            <a:custGeom>
              <a:avLst/>
              <a:gdLst>
                <a:gd name="connsiteX0" fmla="*/ 147 w 9525"/>
                <a:gd name="connsiteY0" fmla="*/ 145 h 76200"/>
                <a:gd name="connsiteX1" fmla="*/ 147 w 9525"/>
                <a:gd name="connsiteY1" fmla="*/ 763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47" y="145"/>
                  </a:moveTo>
                  <a:lnTo>
                    <a:pt x="147" y="76345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84ACBCAE-2100-755C-9922-E6F6DAE1FCD9}"/>
                </a:ext>
              </a:extLst>
            </p:cNvPr>
            <p:cNvSpPr/>
            <p:nvPr/>
          </p:nvSpPr>
          <p:spPr>
            <a:xfrm>
              <a:off x="2536297" y="5729163"/>
              <a:ext cx="9525" cy="76200"/>
            </a:xfrm>
            <a:custGeom>
              <a:avLst/>
              <a:gdLst>
                <a:gd name="connsiteX0" fmla="*/ 170 w 9525"/>
                <a:gd name="connsiteY0" fmla="*/ 120 h 76200"/>
                <a:gd name="connsiteX1" fmla="*/ 170 w 9525"/>
                <a:gd name="connsiteY1" fmla="*/ 763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0" y="120"/>
                  </a:moveTo>
                  <a:lnTo>
                    <a:pt x="170" y="76320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9BE8E71B-599E-11E5-A8F9-22356FC63872}"/>
                </a:ext>
              </a:extLst>
            </p:cNvPr>
            <p:cNvSpPr/>
            <p:nvPr/>
          </p:nvSpPr>
          <p:spPr>
            <a:xfrm>
              <a:off x="2536297" y="5729163"/>
              <a:ext cx="9525" cy="76200"/>
            </a:xfrm>
            <a:custGeom>
              <a:avLst/>
              <a:gdLst>
                <a:gd name="connsiteX0" fmla="*/ 170 w 9525"/>
                <a:gd name="connsiteY0" fmla="*/ 120 h 76200"/>
                <a:gd name="connsiteX1" fmla="*/ 170 w 9525"/>
                <a:gd name="connsiteY1" fmla="*/ 763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70" y="120"/>
                  </a:moveTo>
                  <a:lnTo>
                    <a:pt x="170" y="76320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977646AB-9425-2F97-FFE5-F7914829F5B3}"/>
                </a:ext>
              </a:extLst>
            </p:cNvPr>
            <p:cNvSpPr/>
            <p:nvPr/>
          </p:nvSpPr>
          <p:spPr>
            <a:xfrm>
              <a:off x="2726007" y="5744007"/>
              <a:ext cx="9525" cy="76200"/>
            </a:xfrm>
            <a:custGeom>
              <a:avLst/>
              <a:gdLst>
                <a:gd name="connsiteX0" fmla="*/ 190 w 9525"/>
                <a:gd name="connsiteY0" fmla="*/ 121 h 76200"/>
                <a:gd name="connsiteX1" fmla="*/ 190 w 9525"/>
                <a:gd name="connsiteY1" fmla="*/ 763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0" y="121"/>
                  </a:moveTo>
                  <a:lnTo>
                    <a:pt x="190" y="76321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2D8B1E53-868B-E164-39BB-C7EBB0B14FBE}"/>
                </a:ext>
              </a:extLst>
            </p:cNvPr>
            <p:cNvSpPr/>
            <p:nvPr/>
          </p:nvSpPr>
          <p:spPr>
            <a:xfrm>
              <a:off x="2726007" y="5744007"/>
              <a:ext cx="9525" cy="76200"/>
            </a:xfrm>
            <a:custGeom>
              <a:avLst/>
              <a:gdLst>
                <a:gd name="connsiteX0" fmla="*/ 190 w 9525"/>
                <a:gd name="connsiteY0" fmla="*/ 121 h 76200"/>
                <a:gd name="connsiteX1" fmla="*/ 190 w 9525"/>
                <a:gd name="connsiteY1" fmla="*/ 7632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190" y="121"/>
                  </a:moveTo>
                  <a:lnTo>
                    <a:pt x="190" y="76321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E24F7967-00B5-8B2A-C3B7-205BEADBC5A4}"/>
                </a:ext>
              </a:extLst>
            </p:cNvPr>
            <p:cNvSpPr/>
            <p:nvPr/>
          </p:nvSpPr>
          <p:spPr>
            <a:xfrm>
              <a:off x="2928314" y="5800698"/>
              <a:ext cx="9525" cy="76200"/>
            </a:xfrm>
            <a:custGeom>
              <a:avLst/>
              <a:gdLst>
                <a:gd name="connsiteX0" fmla="*/ 211 w 9525"/>
                <a:gd name="connsiteY0" fmla="*/ 127 h 76200"/>
                <a:gd name="connsiteX1" fmla="*/ 211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211" y="127"/>
                  </a:moveTo>
                  <a:lnTo>
                    <a:pt x="211" y="76327"/>
                  </a:lnTo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9D5B031B-B2D0-AEFE-1CEC-9FEBFCB67FB3}"/>
                </a:ext>
              </a:extLst>
            </p:cNvPr>
            <p:cNvSpPr/>
            <p:nvPr/>
          </p:nvSpPr>
          <p:spPr>
            <a:xfrm>
              <a:off x="2928314" y="5800698"/>
              <a:ext cx="9525" cy="76200"/>
            </a:xfrm>
            <a:custGeom>
              <a:avLst/>
              <a:gdLst>
                <a:gd name="connsiteX0" fmla="*/ 211 w 9525"/>
                <a:gd name="connsiteY0" fmla="*/ 127 h 76200"/>
                <a:gd name="connsiteX1" fmla="*/ 211 w 9525"/>
                <a:gd name="connsiteY1" fmla="*/ 7632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76200">
                  <a:moveTo>
                    <a:pt x="211" y="127"/>
                  </a:moveTo>
                  <a:lnTo>
                    <a:pt x="211" y="76327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98" name="Graphic 3">
              <a:extLst>
                <a:ext uri="{FF2B5EF4-FFF2-40B4-BE49-F238E27FC236}">
                  <a16:creationId xmlns:a16="http://schemas.microsoft.com/office/drawing/2014/main" id="{6A398D40-479E-88C3-7DE5-BF7BCB9120AA}"/>
                </a:ext>
              </a:extLst>
            </p:cNvPr>
            <p:cNvGrpSpPr/>
            <p:nvPr/>
          </p:nvGrpSpPr>
          <p:grpSpPr>
            <a:xfrm>
              <a:off x="1443580" y="4797345"/>
              <a:ext cx="1628775" cy="1628775"/>
              <a:chOff x="5423795" y="362926"/>
              <a:chExt cx="1628775" cy="1628775"/>
            </a:xfrm>
          </p:grpSpPr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76D571E2-63D1-5909-99EB-91E2E22F0800}"/>
                  </a:ext>
                </a:extLst>
              </p:cNvPr>
              <p:cNvSpPr/>
              <p:nvPr/>
            </p:nvSpPr>
            <p:spPr>
              <a:xfrm>
                <a:off x="5423795" y="1991701"/>
                <a:ext cx="1628775" cy="9525"/>
              </a:xfrm>
              <a:custGeom>
                <a:avLst/>
                <a:gdLst>
                  <a:gd name="connsiteX0" fmla="*/ 0 w 1628775"/>
                  <a:gd name="connsiteY0" fmla="*/ 0 h 9525"/>
                  <a:gd name="connsiteX1" fmla="*/ 1628775 w 162877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75" h="9525">
                    <a:moveTo>
                      <a:pt x="0" y="0"/>
                    </a:moveTo>
                    <a:lnTo>
                      <a:pt x="16287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6C9C40C6-B436-AD11-4A9A-E174D8C6821E}"/>
                  </a:ext>
                </a:extLst>
              </p:cNvPr>
              <p:cNvSpPr/>
              <p:nvPr/>
            </p:nvSpPr>
            <p:spPr>
              <a:xfrm>
                <a:off x="5423795" y="362926"/>
                <a:ext cx="1628775" cy="9525"/>
              </a:xfrm>
              <a:custGeom>
                <a:avLst/>
                <a:gdLst>
                  <a:gd name="connsiteX0" fmla="*/ 0 w 1628775"/>
                  <a:gd name="connsiteY0" fmla="*/ 0 h 9525"/>
                  <a:gd name="connsiteX1" fmla="*/ 1628775 w 162877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75" h="9525">
                    <a:moveTo>
                      <a:pt x="0" y="0"/>
                    </a:moveTo>
                    <a:lnTo>
                      <a:pt x="16287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B3221828-FEC6-261D-4DEF-CE353074A1CB}"/>
                  </a:ext>
                </a:extLst>
              </p:cNvPr>
              <p:cNvSpPr/>
              <p:nvPr/>
            </p:nvSpPr>
            <p:spPr>
              <a:xfrm>
                <a:off x="5423795" y="1975413"/>
                <a:ext cx="9525" cy="16287"/>
              </a:xfrm>
              <a:custGeom>
                <a:avLst/>
                <a:gdLst>
                  <a:gd name="connsiteX0" fmla="*/ 0 w 9525"/>
                  <a:gd name="connsiteY0" fmla="*/ 16288 h 16287"/>
                  <a:gd name="connsiteX1" fmla="*/ 0 w 9525"/>
                  <a:gd name="connsiteY1" fmla="*/ 0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16288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E4DD7B95-55B8-3109-7B61-F1FB46E7FD07}"/>
                  </a:ext>
                </a:extLst>
              </p:cNvPr>
              <p:cNvSpPr/>
              <p:nvPr/>
            </p:nvSpPr>
            <p:spPr>
              <a:xfrm>
                <a:off x="6238182" y="1975413"/>
                <a:ext cx="9525" cy="16287"/>
              </a:xfrm>
              <a:custGeom>
                <a:avLst/>
                <a:gdLst>
                  <a:gd name="connsiteX0" fmla="*/ 0 w 9525"/>
                  <a:gd name="connsiteY0" fmla="*/ 16288 h 16287"/>
                  <a:gd name="connsiteX1" fmla="*/ 0 w 9525"/>
                  <a:gd name="connsiteY1" fmla="*/ 0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16288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A4D8BC20-F923-2A53-9DBF-A6F74E8DD120}"/>
                  </a:ext>
                </a:extLst>
              </p:cNvPr>
              <p:cNvSpPr/>
              <p:nvPr/>
            </p:nvSpPr>
            <p:spPr>
              <a:xfrm>
                <a:off x="7052570" y="1975413"/>
                <a:ext cx="9525" cy="16287"/>
              </a:xfrm>
              <a:custGeom>
                <a:avLst/>
                <a:gdLst>
                  <a:gd name="connsiteX0" fmla="*/ 0 w 9525"/>
                  <a:gd name="connsiteY0" fmla="*/ 16288 h 16287"/>
                  <a:gd name="connsiteX1" fmla="*/ 0 w 9525"/>
                  <a:gd name="connsiteY1" fmla="*/ 0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16288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76493DBF-D93B-36BB-2D82-0500842EA464}"/>
                  </a:ext>
                </a:extLst>
              </p:cNvPr>
              <p:cNvSpPr/>
              <p:nvPr/>
            </p:nvSpPr>
            <p:spPr>
              <a:xfrm>
                <a:off x="5423795" y="362926"/>
                <a:ext cx="9525" cy="16287"/>
              </a:xfrm>
              <a:custGeom>
                <a:avLst/>
                <a:gdLst>
                  <a:gd name="connsiteX0" fmla="*/ 0 w 9525"/>
                  <a:gd name="connsiteY0" fmla="*/ 0 h 16287"/>
                  <a:gd name="connsiteX1" fmla="*/ 0 w 9525"/>
                  <a:gd name="connsiteY1" fmla="*/ 16288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0"/>
                    </a:moveTo>
                    <a:lnTo>
                      <a:pt x="0" y="16288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" name="Freeform: Shape 3103">
                <a:extLst>
                  <a:ext uri="{FF2B5EF4-FFF2-40B4-BE49-F238E27FC236}">
                    <a16:creationId xmlns:a16="http://schemas.microsoft.com/office/drawing/2014/main" id="{39B784D0-9AEC-42F4-E0F5-E2FDF0440559}"/>
                  </a:ext>
                </a:extLst>
              </p:cNvPr>
              <p:cNvSpPr/>
              <p:nvPr/>
            </p:nvSpPr>
            <p:spPr>
              <a:xfrm>
                <a:off x="6238182" y="362926"/>
                <a:ext cx="9525" cy="16287"/>
              </a:xfrm>
              <a:custGeom>
                <a:avLst/>
                <a:gdLst>
                  <a:gd name="connsiteX0" fmla="*/ 0 w 9525"/>
                  <a:gd name="connsiteY0" fmla="*/ 0 h 16287"/>
                  <a:gd name="connsiteX1" fmla="*/ 0 w 9525"/>
                  <a:gd name="connsiteY1" fmla="*/ 16288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0"/>
                    </a:moveTo>
                    <a:lnTo>
                      <a:pt x="0" y="16288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" name="Freeform: Shape 3104">
                <a:extLst>
                  <a:ext uri="{FF2B5EF4-FFF2-40B4-BE49-F238E27FC236}">
                    <a16:creationId xmlns:a16="http://schemas.microsoft.com/office/drawing/2014/main" id="{1CA720D5-5E56-90FB-D096-8D5FF792475A}"/>
                  </a:ext>
                </a:extLst>
              </p:cNvPr>
              <p:cNvSpPr/>
              <p:nvPr/>
            </p:nvSpPr>
            <p:spPr>
              <a:xfrm>
                <a:off x="7052570" y="362926"/>
                <a:ext cx="9525" cy="16287"/>
              </a:xfrm>
              <a:custGeom>
                <a:avLst/>
                <a:gdLst>
                  <a:gd name="connsiteX0" fmla="*/ 0 w 9525"/>
                  <a:gd name="connsiteY0" fmla="*/ 0 h 16287"/>
                  <a:gd name="connsiteX1" fmla="*/ 0 w 9525"/>
                  <a:gd name="connsiteY1" fmla="*/ 16288 h 1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">
                    <a:moveTo>
                      <a:pt x="0" y="0"/>
                    </a:moveTo>
                    <a:lnTo>
                      <a:pt x="0" y="16288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27B57820-BD9D-88AE-4C6E-FC674F84EEFF}"/>
                </a:ext>
              </a:extLst>
            </p:cNvPr>
            <p:cNvSpPr/>
            <p:nvPr/>
          </p:nvSpPr>
          <p:spPr>
            <a:xfrm>
              <a:off x="1411433" y="6508515"/>
              <a:ext cx="64145" cy="104923"/>
            </a:xfrm>
            <a:custGeom>
              <a:avLst/>
              <a:gdLst>
                <a:gd name="connsiteX0" fmla="*/ 32202 w 64145"/>
                <a:gd name="connsiteY0" fmla="*/ 105118 h 104923"/>
                <a:gd name="connsiteX1" fmla="*/ 6826 w 64145"/>
                <a:gd name="connsiteY1" fmla="*/ 89715 h 104923"/>
                <a:gd name="connsiteX2" fmla="*/ 55 w 64145"/>
                <a:gd name="connsiteY2" fmla="*/ 53029 h 104923"/>
                <a:gd name="connsiteX3" fmla="*/ 2511 w 64145"/>
                <a:gd name="connsiteY3" fmla="*/ 28100 h 104923"/>
                <a:gd name="connsiteX4" fmla="*/ 12110 w 64145"/>
                <a:gd name="connsiteY4" fmla="*/ 8306 h 104923"/>
                <a:gd name="connsiteX5" fmla="*/ 32202 w 64145"/>
                <a:gd name="connsiteY5" fmla="*/ 195 h 104923"/>
                <a:gd name="connsiteX6" fmla="*/ 48722 w 64145"/>
                <a:gd name="connsiteY6" fmla="*/ 5106 h 104923"/>
                <a:gd name="connsiteX7" fmla="*/ 58470 w 64145"/>
                <a:gd name="connsiteY7" fmla="*/ 17756 h 104923"/>
                <a:gd name="connsiteX8" fmla="*/ 63010 w 64145"/>
                <a:gd name="connsiteY8" fmla="*/ 34425 h 104923"/>
                <a:gd name="connsiteX9" fmla="*/ 64200 w 64145"/>
                <a:gd name="connsiteY9" fmla="*/ 53029 h 104923"/>
                <a:gd name="connsiteX10" fmla="*/ 61819 w 64145"/>
                <a:gd name="connsiteY10" fmla="*/ 77585 h 104923"/>
                <a:gd name="connsiteX11" fmla="*/ 52368 w 64145"/>
                <a:gd name="connsiteY11" fmla="*/ 97082 h 104923"/>
                <a:gd name="connsiteX12" fmla="*/ 32202 w 64145"/>
                <a:gd name="connsiteY12" fmla="*/ 105118 h 104923"/>
                <a:gd name="connsiteX13" fmla="*/ 32202 w 64145"/>
                <a:gd name="connsiteY13" fmla="*/ 101100 h 104923"/>
                <a:gd name="connsiteX14" fmla="*/ 44852 w 64145"/>
                <a:gd name="connsiteY14" fmla="*/ 92394 h 104923"/>
                <a:gd name="connsiteX15" fmla="*/ 49987 w 64145"/>
                <a:gd name="connsiteY15" fmla="*/ 73120 h 104923"/>
                <a:gd name="connsiteX16" fmla="*/ 50954 w 64145"/>
                <a:gd name="connsiteY16" fmla="*/ 50648 h 104923"/>
                <a:gd name="connsiteX17" fmla="*/ 49987 w 64145"/>
                <a:gd name="connsiteY17" fmla="*/ 29514 h 104923"/>
                <a:gd name="connsiteX18" fmla="*/ 44926 w 64145"/>
                <a:gd name="connsiteY18" fmla="*/ 11953 h 104923"/>
                <a:gd name="connsiteX19" fmla="*/ 32202 w 64145"/>
                <a:gd name="connsiteY19" fmla="*/ 4064 h 104923"/>
                <a:gd name="connsiteX20" fmla="*/ 19402 w 64145"/>
                <a:gd name="connsiteY20" fmla="*/ 11953 h 104923"/>
                <a:gd name="connsiteX21" fmla="*/ 14268 w 64145"/>
                <a:gd name="connsiteY21" fmla="*/ 29514 h 104923"/>
                <a:gd name="connsiteX22" fmla="*/ 13300 w 64145"/>
                <a:gd name="connsiteY22" fmla="*/ 50648 h 104923"/>
                <a:gd name="connsiteX23" fmla="*/ 13747 w 64145"/>
                <a:gd name="connsiteY23" fmla="*/ 66647 h 104923"/>
                <a:gd name="connsiteX24" fmla="*/ 15980 w 64145"/>
                <a:gd name="connsiteY24" fmla="*/ 82125 h 104923"/>
                <a:gd name="connsiteX25" fmla="*/ 21709 w 64145"/>
                <a:gd name="connsiteY25" fmla="*/ 95593 h 104923"/>
                <a:gd name="connsiteX26" fmla="*/ 32202 w 64145"/>
                <a:gd name="connsiteY26" fmla="*/ 10110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02" y="105118"/>
                  </a:moveTo>
                  <a:cubicBezTo>
                    <a:pt x="19800" y="105118"/>
                    <a:pt x="11341" y="99984"/>
                    <a:pt x="6826" y="89715"/>
                  </a:cubicBezTo>
                  <a:cubicBezTo>
                    <a:pt x="2312" y="79445"/>
                    <a:pt x="55" y="67217"/>
                    <a:pt x="55" y="53029"/>
                  </a:cubicBezTo>
                  <a:cubicBezTo>
                    <a:pt x="55" y="44198"/>
                    <a:pt x="874" y="35889"/>
                    <a:pt x="2511" y="28100"/>
                  </a:cubicBezTo>
                  <a:cubicBezTo>
                    <a:pt x="4148" y="20311"/>
                    <a:pt x="7347" y="13713"/>
                    <a:pt x="12110" y="8306"/>
                  </a:cubicBezTo>
                  <a:cubicBezTo>
                    <a:pt x="16872" y="2899"/>
                    <a:pt x="23570" y="195"/>
                    <a:pt x="32202" y="195"/>
                  </a:cubicBezTo>
                  <a:cubicBezTo>
                    <a:pt x="38949" y="195"/>
                    <a:pt x="44455" y="1832"/>
                    <a:pt x="48722" y="5106"/>
                  </a:cubicBezTo>
                  <a:cubicBezTo>
                    <a:pt x="52988" y="8380"/>
                    <a:pt x="56237" y="12597"/>
                    <a:pt x="58470" y="17756"/>
                  </a:cubicBezTo>
                  <a:cubicBezTo>
                    <a:pt x="60703" y="22915"/>
                    <a:pt x="62216" y="28472"/>
                    <a:pt x="63010" y="34425"/>
                  </a:cubicBezTo>
                  <a:cubicBezTo>
                    <a:pt x="63803" y="40378"/>
                    <a:pt x="64200" y="46579"/>
                    <a:pt x="64200" y="53029"/>
                  </a:cubicBezTo>
                  <a:cubicBezTo>
                    <a:pt x="64200" y="61760"/>
                    <a:pt x="63406" y="69946"/>
                    <a:pt x="61819" y="77585"/>
                  </a:cubicBezTo>
                  <a:cubicBezTo>
                    <a:pt x="60231" y="85225"/>
                    <a:pt x="57081" y="91724"/>
                    <a:pt x="52368" y="97082"/>
                  </a:cubicBezTo>
                  <a:cubicBezTo>
                    <a:pt x="47655" y="102440"/>
                    <a:pt x="40933" y="105118"/>
                    <a:pt x="32202" y="105118"/>
                  </a:cubicBezTo>
                  <a:close/>
                  <a:moveTo>
                    <a:pt x="32202" y="101100"/>
                  </a:moveTo>
                  <a:cubicBezTo>
                    <a:pt x="37857" y="101100"/>
                    <a:pt x="42074" y="98198"/>
                    <a:pt x="44852" y="92394"/>
                  </a:cubicBezTo>
                  <a:cubicBezTo>
                    <a:pt x="47630" y="86589"/>
                    <a:pt x="49342" y="80165"/>
                    <a:pt x="49987" y="73120"/>
                  </a:cubicBezTo>
                  <a:cubicBezTo>
                    <a:pt x="50631" y="66076"/>
                    <a:pt x="50954" y="58585"/>
                    <a:pt x="50954" y="50648"/>
                  </a:cubicBezTo>
                  <a:cubicBezTo>
                    <a:pt x="50954" y="43008"/>
                    <a:pt x="50631" y="35963"/>
                    <a:pt x="49987" y="29514"/>
                  </a:cubicBezTo>
                  <a:cubicBezTo>
                    <a:pt x="49342" y="23065"/>
                    <a:pt x="47655" y="17211"/>
                    <a:pt x="44926" y="11953"/>
                  </a:cubicBezTo>
                  <a:cubicBezTo>
                    <a:pt x="42198" y="6693"/>
                    <a:pt x="37956" y="4064"/>
                    <a:pt x="32202" y="4064"/>
                  </a:cubicBezTo>
                  <a:cubicBezTo>
                    <a:pt x="26447" y="4064"/>
                    <a:pt x="22180" y="6693"/>
                    <a:pt x="19402" y="11953"/>
                  </a:cubicBezTo>
                  <a:cubicBezTo>
                    <a:pt x="16624" y="17211"/>
                    <a:pt x="14913" y="23065"/>
                    <a:pt x="14268" y="29514"/>
                  </a:cubicBezTo>
                  <a:cubicBezTo>
                    <a:pt x="13623" y="35963"/>
                    <a:pt x="13300" y="43008"/>
                    <a:pt x="13300" y="50648"/>
                  </a:cubicBezTo>
                  <a:cubicBezTo>
                    <a:pt x="13300" y="56303"/>
                    <a:pt x="13449" y="61636"/>
                    <a:pt x="13747" y="66647"/>
                  </a:cubicBezTo>
                  <a:cubicBezTo>
                    <a:pt x="14045" y="71657"/>
                    <a:pt x="14789" y="76817"/>
                    <a:pt x="15980" y="82125"/>
                  </a:cubicBezTo>
                  <a:cubicBezTo>
                    <a:pt x="17170" y="87433"/>
                    <a:pt x="19080" y="91923"/>
                    <a:pt x="21709" y="95593"/>
                  </a:cubicBezTo>
                  <a:cubicBezTo>
                    <a:pt x="24339" y="99264"/>
                    <a:pt x="27836" y="101100"/>
                    <a:pt x="32202" y="10110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00" name="Graphic 3">
              <a:extLst>
                <a:ext uri="{FF2B5EF4-FFF2-40B4-BE49-F238E27FC236}">
                  <a16:creationId xmlns:a16="http://schemas.microsoft.com/office/drawing/2014/main" id="{2648B165-2D41-A9DE-C61D-872F7A5F081D}"/>
                </a:ext>
              </a:extLst>
            </p:cNvPr>
            <p:cNvGrpSpPr/>
            <p:nvPr/>
          </p:nvGrpSpPr>
          <p:grpSpPr>
            <a:xfrm>
              <a:off x="2151257" y="6508515"/>
              <a:ext cx="214908" cy="104923"/>
              <a:chOff x="6131472" y="2074096"/>
              <a:chExt cx="214908" cy="104923"/>
            </a:xfrm>
            <a:solidFill>
              <a:srgbClr val="262626"/>
            </a:solidFill>
          </p:grpSpPr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9AAFAFC6-6199-D660-9F7E-242F005A1FA9}"/>
                  </a:ext>
                </a:extLst>
              </p:cNvPr>
              <p:cNvSpPr/>
              <p:nvPr/>
            </p:nvSpPr>
            <p:spPr>
              <a:xfrm>
                <a:off x="6131472" y="2074096"/>
                <a:ext cx="60871" cy="101500"/>
              </a:xfrm>
              <a:custGeom>
                <a:avLst/>
                <a:gdLst>
                  <a:gd name="connsiteX0" fmla="*/ 141 w 60871"/>
                  <a:gd name="connsiteY0" fmla="*/ 101695 h 101500"/>
                  <a:gd name="connsiteX1" fmla="*/ 141 w 60871"/>
                  <a:gd name="connsiteY1" fmla="*/ 97528 h 101500"/>
                  <a:gd name="connsiteX2" fmla="*/ 439 w 60871"/>
                  <a:gd name="connsiteY2" fmla="*/ 96784 h 101500"/>
                  <a:gd name="connsiteX3" fmla="*/ 24103 w 60871"/>
                  <a:gd name="connsiteY3" fmla="*/ 70590 h 101500"/>
                  <a:gd name="connsiteX4" fmla="*/ 32808 w 60871"/>
                  <a:gd name="connsiteY4" fmla="*/ 60842 h 101500"/>
                  <a:gd name="connsiteX5" fmla="*/ 39431 w 60871"/>
                  <a:gd name="connsiteY5" fmla="*/ 51764 h 101500"/>
                  <a:gd name="connsiteX6" fmla="*/ 44640 w 60871"/>
                  <a:gd name="connsiteY6" fmla="*/ 41271 h 101500"/>
                  <a:gd name="connsiteX7" fmla="*/ 46575 w 60871"/>
                  <a:gd name="connsiteY7" fmla="*/ 29960 h 101500"/>
                  <a:gd name="connsiteX8" fmla="*/ 44269 w 60871"/>
                  <a:gd name="connsiteY8" fmla="*/ 18054 h 101500"/>
                  <a:gd name="connsiteX9" fmla="*/ 37348 w 60871"/>
                  <a:gd name="connsiteY9" fmla="*/ 8976 h 101500"/>
                  <a:gd name="connsiteX10" fmla="*/ 26334 w 60871"/>
                  <a:gd name="connsiteY10" fmla="*/ 5553 h 101500"/>
                  <a:gd name="connsiteX11" fmla="*/ 14354 w 60871"/>
                  <a:gd name="connsiteY11" fmla="*/ 9497 h 101500"/>
                  <a:gd name="connsiteX12" fmla="*/ 6987 w 60871"/>
                  <a:gd name="connsiteY12" fmla="*/ 19840 h 101500"/>
                  <a:gd name="connsiteX13" fmla="*/ 8624 w 60871"/>
                  <a:gd name="connsiteY13" fmla="*/ 19692 h 101500"/>
                  <a:gd name="connsiteX14" fmla="*/ 14428 w 60871"/>
                  <a:gd name="connsiteY14" fmla="*/ 21999 h 101500"/>
                  <a:gd name="connsiteX15" fmla="*/ 16809 w 60871"/>
                  <a:gd name="connsiteY15" fmla="*/ 27876 h 101500"/>
                  <a:gd name="connsiteX16" fmla="*/ 14428 w 60871"/>
                  <a:gd name="connsiteY16" fmla="*/ 33830 h 101500"/>
                  <a:gd name="connsiteX17" fmla="*/ 8624 w 60871"/>
                  <a:gd name="connsiteY17" fmla="*/ 36211 h 101500"/>
                  <a:gd name="connsiteX18" fmla="*/ 2597 w 60871"/>
                  <a:gd name="connsiteY18" fmla="*/ 33755 h 101500"/>
                  <a:gd name="connsiteX19" fmla="*/ 141 w 60871"/>
                  <a:gd name="connsiteY19" fmla="*/ 27876 h 101500"/>
                  <a:gd name="connsiteX20" fmla="*/ 2299 w 60871"/>
                  <a:gd name="connsiteY20" fmla="*/ 17161 h 101500"/>
                  <a:gd name="connsiteX21" fmla="*/ 8550 w 60871"/>
                  <a:gd name="connsiteY21" fmla="*/ 8231 h 101500"/>
                  <a:gd name="connsiteX22" fmla="*/ 17703 w 60871"/>
                  <a:gd name="connsiteY22" fmla="*/ 2278 h 101500"/>
                  <a:gd name="connsiteX23" fmla="*/ 28567 w 60871"/>
                  <a:gd name="connsiteY23" fmla="*/ 195 h 101500"/>
                  <a:gd name="connsiteX24" fmla="*/ 44715 w 60871"/>
                  <a:gd name="connsiteY24" fmla="*/ 3841 h 101500"/>
                  <a:gd name="connsiteX25" fmla="*/ 56621 w 60871"/>
                  <a:gd name="connsiteY25" fmla="*/ 14259 h 101500"/>
                  <a:gd name="connsiteX26" fmla="*/ 61012 w 60871"/>
                  <a:gd name="connsiteY26" fmla="*/ 29960 h 101500"/>
                  <a:gd name="connsiteX27" fmla="*/ 58110 w 60871"/>
                  <a:gd name="connsiteY27" fmla="*/ 42611 h 101500"/>
                  <a:gd name="connsiteX28" fmla="*/ 50668 w 60871"/>
                  <a:gd name="connsiteY28" fmla="*/ 53401 h 101500"/>
                  <a:gd name="connsiteX29" fmla="*/ 39060 w 60871"/>
                  <a:gd name="connsiteY29" fmla="*/ 64414 h 101500"/>
                  <a:gd name="connsiteX30" fmla="*/ 29758 w 60871"/>
                  <a:gd name="connsiteY30" fmla="*/ 72674 h 101500"/>
                  <a:gd name="connsiteX31" fmla="*/ 12493 w 60871"/>
                  <a:gd name="connsiteY31" fmla="*/ 89343 h 101500"/>
                  <a:gd name="connsiteX32" fmla="*/ 27228 w 60871"/>
                  <a:gd name="connsiteY32" fmla="*/ 89343 h 101500"/>
                  <a:gd name="connsiteX33" fmla="*/ 45236 w 60871"/>
                  <a:gd name="connsiteY33" fmla="*/ 89119 h 101500"/>
                  <a:gd name="connsiteX34" fmla="*/ 52975 w 60871"/>
                  <a:gd name="connsiteY34" fmla="*/ 88598 h 101500"/>
                  <a:gd name="connsiteX35" fmla="*/ 56547 w 60871"/>
                  <a:gd name="connsiteY35" fmla="*/ 74460 h 101500"/>
                  <a:gd name="connsiteX36" fmla="*/ 61012 w 60871"/>
                  <a:gd name="connsiteY36" fmla="*/ 74460 h 101500"/>
                  <a:gd name="connsiteX37" fmla="*/ 56695 w 60871"/>
                  <a:gd name="connsiteY37" fmla="*/ 101695 h 101500"/>
                  <a:gd name="connsiteX38" fmla="*/ 141 w 60871"/>
                  <a:gd name="connsiteY38" fmla="*/ 101695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0871" h="101500">
                    <a:moveTo>
                      <a:pt x="141" y="101695"/>
                    </a:moveTo>
                    <a:lnTo>
                      <a:pt x="141" y="97528"/>
                    </a:lnTo>
                    <a:cubicBezTo>
                      <a:pt x="141" y="97330"/>
                      <a:pt x="240" y="97082"/>
                      <a:pt x="439" y="96784"/>
                    </a:cubicBezTo>
                    <a:lnTo>
                      <a:pt x="24103" y="70590"/>
                    </a:lnTo>
                    <a:cubicBezTo>
                      <a:pt x="27674" y="66721"/>
                      <a:pt x="30576" y="63471"/>
                      <a:pt x="32808" y="60842"/>
                    </a:cubicBezTo>
                    <a:cubicBezTo>
                      <a:pt x="35041" y="58213"/>
                      <a:pt x="37249" y="55187"/>
                      <a:pt x="39431" y="51764"/>
                    </a:cubicBezTo>
                    <a:cubicBezTo>
                      <a:pt x="41614" y="48341"/>
                      <a:pt x="43351" y="44843"/>
                      <a:pt x="44640" y="41271"/>
                    </a:cubicBezTo>
                    <a:cubicBezTo>
                      <a:pt x="45930" y="37700"/>
                      <a:pt x="46575" y="33929"/>
                      <a:pt x="46575" y="29960"/>
                    </a:cubicBezTo>
                    <a:cubicBezTo>
                      <a:pt x="46575" y="25793"/>
                      <a:pt x="45806" y="21824"/>
                      <a:pt x="44269" y="18054"/>
                    </a:cubicBezTo>
                    <a:cubicBezTo>
                      <a:pt x="42731" y="14284"/>
                      <a:pt x="40424" y="11258"/>
                      <a:pt x="37348" y="8976"/>
                    </a:cubicBezTo>
                    <a:cubicBezTo>
                      <a:pt x="34272" y="6694"/>
                      <a:pt x="30601" y="5553"/>
                      <a:pt x="26334" y="5553"/>
                    </a:cubicBezTo>
                    <a:cubicBezTo>
                      <a:pt x="21870" y="5553"/>
                      <a:pt x="17876" y="6867"/>
                      <a:pt x="14354" y="9497"/>
                    </a:cubicBezTo>
                    <a:cubicBezTo>
                      <a:pt x="10831" y="12126"/>
                      <a:pt x="8376" y="15574"/>
                      <a:pt x="6987" y="19840"/>
                    </a:cubicBezTo>
                    <a:cubicBezTo>
                      <a:pt x="7384" y="19741"/>
                      <a:pt x="7930" y="19692"/>
                      <a:pt x="8624" y="19692"/>
                    </a:cubicBezTo>
                    <a:cubicBezTo>
                      <a:pt x="10906" y="19692"/>
                      <a:pt x="12841" y="20461"/>
                      <a:pt x="14428" y="21999"/>
                    </a:cubicBezTo>
                    <a:cubicBezTo>
                      <a:pt x="16016" y="23536"/>
                      <a:pt x="16809" y="25495"/>
                      <a:pt x="16809" y="27876"/>
                    </a:cubicBezTo>
                    <a:cubicBezTo>
                      <a:pt x="16809" y="30258"/>
                      <a:pt x="16016" y="32242"/>
                      <a:pt x="14428" y="33830"/>
                    </a:cubicBezTo>
                    <a:cubicBezTo>
                      <a:pt x="12841" y="35417"/>
                      <a:pt x="10906" y="36211"/>
                      <a:pt x="8624" y="36211"/>
                    </a:cubicBezTo>
                    <a:cubicBezTo>
                      <a:pt x="6243" y="36211"/>
                      <a:pt x="4234" y="35392"/>
                      <a:pt x="2597" y="33755"/>
                    </a:cubicBezTo>
                    <a:cubicBezTo>
                      <a:pt x="959" y="32118"/>
                      <a:pt x="141" y="30159"/>
                      <a:pt x="141" y="27876"/>
                    </a:cubicBezTo>
                    <a:cubicBezTo>
                      <a:pt x="141" y="24106"/>
                      <a:pt x="860" y="20535"/>
                      <a:pt x="2299" y="17161"/>
                    </a:cubicBezTo>
                    <a:cubicBezTo>
                      <a:pt x="3738" y="13788"/>
                      <a:pt x="5822" y="10811"/>
                      <a:pt x="8550" y="8231"/>
                    </a:cubicBezTo>
                    <a:cubicBezTo>
                      <a:pt x="11278" y="5652"/>
                      <a:pt x="14329" y="3667"/>
                      <a:pt x="17703" y="2278"/>
                    </a:cubicBezTo>
                    <a:cubicBezTo>
                      <a:pt x="21076" y="889"/>
                      <a:pt x="24697" y="195"/>
                      <a:pt x="28567" y="195"/>
                    </a:cubicBezTo>
                    <a:cubicBezTo>
                      <a:pt x="34322" y="195"/>
                      <a:pt x="39704" y="1410"/>
                      <a:pt x="44715" y="3841"/>
                    </a:cubicBezTo>
                    <a:cubicBezTo>
                      <a:pt x="49725" y="6272"/>
                      <a:pt x="53694" y="9745"/>
                      <a:pt x="56621" y="14259"/>
                    </a:cubicBezTo>
                    <a:cubicBezTo>
                      <a:pt x="59548" y="18774"/>
                      <a:pt x="61012" y="24007"/>
                      <a:pt x="61012" y="29960"/>
                    </a:cubicBezTo>
                    <a:cubicBezTo>
                      <a:pt x="61012" y="34425"/>
                      <a:pt x="60044" y="38642"/>
                      <a:pt x="58110" y="42611"/>
                    </a:cubicBezTo>
                    <a:cubicBezTo>
                      <a:pt x="56175" y="46579"/>
                      <a:pt x="53694" y="50176"/>
                      <a:pt x="50668" y="53401"/>
                    </a:cubicBezTo>
                    <a:cubicBezTo>
                      <a:pt x="47642" y="56625"/>
                      <a:pt x="43773" y="60296"/>
                      <a:pt x="39060" y="64414"/>
                    </a:cubicBezTo>
                    <a:cubicBezTo>
                      <a:pt x="34347" y="68532"/>
                      <a:pt x="31246" y="71285"/>
                      <a:pt x="29758" y="72674"/>
                    </a:cubicBezTo>
                    <a:lnTo>
                      <a:pt x="12493" y="89343"/>
                    </a:lnTo>
                    <a:lnTo>
                      <a:pt x="27228" y="89343"/>
                    </a:lnTo>
                    <a:cubicBezTo>
                      <a:pt x="34371" y="89343"/>
                      <a:pt x="40374" y="89269"/>
                      <a:pt x="45236" y="89119"/>
                    </a:cubicBezTo>
                    <a:cubicBezTo>
                      <a:pt x="50097" y="88971"/>
                      <a:pt x="52677" y="88797"/>
                      <a:pt x="52975" y="88598"/>
                    </a:cubicBezTo>
                    <a:cubicBezTo>
                      <a:pt x="54165" y="87309"/>
                      <a:pt x="55356" y="82596"/>
                      <a:pt x="56547" y="74460"/>
                    </a:cubicBezTo>
                    <a:lnTo>
                      <a:pt x="61012" y="74460"/>
                    </a:lnTo>
                    <a:lnTo>
                      <a:pt x="56695" y="101695"/>
                    </a:lnTo>
                    <a:lnTo>
                      <a:pt x="141" y="101695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3962BB1B-2D02-2928-65AF-87D63F1B9E02}"/>
                  </a:ext>
                </a:extLst>
              </p:cNvPr>
              <p:cNvSpPr/>
              <p:nvPr/>
            </p:nvSpPr>
            <p:spPr>
              <a:xfrm>
                <a:off x="6206035" y="2074096"/>
                <a:ext cx="64145" cy="104923"/>
              </a:xfrm>
              <a:custGeom>
                <a:avLst/>
                <a:gdLst>
                  <a:gd name="connsiteX0" fmla="*/ 32287 w 64145"/>
                  <a:gd name="connsiteY0" fmla="*/ 105118 h 104923"/>
                  <a:gd name="connsiteX1" fmla="*/ 6912 w 64145"/>
                  <a:gd name="connsiteY1" fmla="*/ 89715 h 104923"/>
                  <a:gd name="connsiteX2" fmla="*/ 141 w 64145"/>
                  <a:gd name="connsiteY2" fmla="*/ 53029 h 104923"/>
                  <a:gd name="connsiteX3" fmla="*/ 2596 w 64145"/>
                  <a:gd name="connsiteY3" fmla="*/ 28100 h 104923"/>
                  <a:gd name="connsiteX4" fmla="*/ 12195 w 64145"/>
                  <a:gd name="connsiteY4" fmla="*/ 8306 h 104923"/>
                  <a:gd name="connsiteX5" fmla="*/ 32287 w 64145"/>
                  <a:gd name="connsiteY5" fmla="*/ 195 h 104923"/>
                  <a:gd name="connsiteX6" fmla="*/ 48808 w 64145"/>
                  <a:gd name="connsiteY6" fmla="*/ 5106 h 104923"/>
                  <a:gd name="connsiteX7" fmla="*/ 58555 w 64145"/>
                  <a:gd name="connsiteY7" fmla="*/ 17756 h 104923"/>
                  <a:gd name="connsiteX8" fmla="*/ 63095 w 64145"/>
                  <a:gd name="connsiteY8" fmla="*/ 34425 h 104923"/>
                  <a:gd name="connsiteX9" fmla="*/ 64286 w 64145"/>
                  <a:gd name="connsiteY9" fmla="*/ 53029 h 104923"/>
                  <a:gd name="connsiteX10" fmla="*/ 61904 w 64145"/>
                  <a:gd name="connsiteY10" fmla="*/ 77585 h 104923"/>
                  <a:gd name="connsiteX11" fmla="*/ 52454 w 64145"/>
                  <a:gd name="connsiteY11" fmla="*/ 97082 h 104923"/>
                  <a:gd name="connsiteX12" fmla="*/ 32287 w 64145"/>
                  <a:gd name="connsiteY12" fmla="*/ 105118 h 104923"/>
                  <a:gd name="connsiteX13" fmla="*/ 32287 w 64145"/>
                  <a:gd name="connsiteY13" fmla="*/ 101100 h 104923"/>
                  <a:gd name="connsiteX14" fmla="*/ 44938 w 64145"/>
                  <a:gd name="connsiteY14" fmla="*/ 92394 h 104923"/>
                  <a:gd name="connsiteX15" fmla="*/ 50072 w 64145"/>
                  <a:gd name="connsiteY15" fmla="*/ 73120 h 104923"/>
                  <a:gd name="connsiteX16" fmla="*/ 51039 w 64145"/>
                  <a:gd name="connsiteY16" fmla="*/ 50648 h 104923"/>
                  <a:gd name="connsiteX17" fmla="*/ 50072 w 64145"/>
                  <a:gd name="connsiteY17" fmla="*/ 29514 h 104923"/>
                  <a:gd name="connsiteX18" fmla="*/ 45012 w 64145"/>
                  <a:gd name="connsiteY18" fmla="*/ 11953 h 104923"/>
                  <a:gd name="connsiteX19" fmla="*/ 32287 w 64145"/>
                  <a:gd name="connsiteY19" fmla="*/ 4064 h 104923"/>
                  <a:gd name="connsiteX20" fmla="*/ 19488 w 64145"/>
                  <a:gd name="connsiteY20" fmla="*/ 11953 h 104923"/>
                  <a:gd name="connsiteX21" fmla="*/ 14354 w 64145"/>
                  <a:gd name="connsiteY21" fmla="*/ 29514 h 104923"/>
                  <a:gd name="connsiteX22" fmla="*/ 13386 w 64145"/>
                  <a:gd name="connsiteY22" fmla="*/ 50648 h 104923"/>
                  <a:gd name="connsiteX23" fmla="*/ 13833 w 64145"/>
                  <a:gd name="connsiteY23" fmla="*/ 66647 h 104923"/>
                  <a:gd name="connsiteX24" fmla="*/ 16065 w 64145"/>
                  <a:gd name="connsiteY24" fmla="*/ 82125 h 104923"/>
                  <a:gd name="connsiteX25" fmla="*/ 21795 w 64145"/>
                  <a:gd name="connsiteY25" fmla="*/ 95593 h 104923"/>
                  <a:gd name="connsiteX26" fmla="*/ 32287 w 64145"/>
                  <a:gd name="connsiteY26" fmla="*/ 101100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287" y="105118"/>
                    </a:moveTo>
                    <a:cubicBezTo>
                      <a:pt x="19885" y="105118"/>
                      <a:pt x="11427" y="99984"/>
                      <a:pt x="6912" y="89715"/>
                    </a:cubicBezTo>
                    <a:cubicBezTo>
                      <a:pt x="2398" y="79445"/>
                      <a:pt x="141" y="67217"/>
                      <a:pt x="141" y="53029"/>
                    </a:cubicBezTo>
                    <a:cubicBezTo>
                      <a:pt x="141" y="44198"/>
                      <a:pt x="959" y="35889"/>
                      <a:pt x="2596" y="28100"/>
                    </a:cubicBezTo>
                    <a:cubicBezTo>
                      <a:pt x="4233" y="20311"/>
                      <a:pt x="7433" y="13713"/>
                      <a:pt x="12195" y="8306"/>
                    </a:cubicBezTo>
                    <a:cubicBezTo>
                      <a:pt x="16958" y="2899"/>
                      <a:pt x="23655" y="195"/>
                      <a:pt x="32287" y="195"/>
                    </a:cubicBezTo>
                    <a:cubicBezTo>
                      <a:pt x="39034" y="195"/>
                      <a:pt x="44541" y="1832"/>
                      <a:pt x="48808" y="5106"/>
                    </a:cubicBezTo>
                    <a:cubicBezTo>
                      <a:pt x="53073" y="8380"/>
                      <a:pt x="56323" y="12597"/>
                      <a:pt x="58555" y="17756"/>
                    </a:cubicBezTo>
                    <a:cubicBezTo>
                      <a:pt x="60788" y="22915"/>
                      <a:pt x="62301" y="28472"/>
                      <a:pt x="63095" y="34425"/>
                    </a:cubicBezTo>
                    <a:cubicBezTo>
                      <a:pt x="63889" y="40378"/>
                      <a:pt x="64286" y="46579"/>
                      <a:pt x="64286" y="53029"/>
                    </a:cubicBezTo>
                    <a:cubicBezTo>
                      <a:pt x="64286" y="61760"/>
                      <a:pt x="63492" y="69946"/>
                      <a:pt x="61904" y="77585"/>
                    </a:cubicBezTo>
                    <a:cubicBezTo>
                      <a:pt x="60317" y="85225"/>
                      <a:pt x="57167" y="91724"/>
                      <a:pt x="52454" y="97082"/>
                    </a:cubicBezTo>
                    <a:cubicBezTo>
                      <a:pt x="47741" y="102440"/>
                      <a:pt x="41019" y="105118"/>
                      <a:pt x="32287" y="105118"/>
                    </a:cubicBezTo>
                    <a:close/>
                    <a:moveTo>
                      <a:pt x="32287" y="101100"/>
                    </a:moveTo>
                    <a:cubicBezTo>
                      <a:pt x="37943" y="101100"/>
                      <a:pt x="42159" y="98198"/>
                      <a:pt x="44938" y="92394"/>
                    </a:cubicBezTo>
                    <a:cubicBezTo>
                      <a:pt x="47716" y="86589"/>
                      <a:pt x="49427" y="80165"/>
                      <a:pt x="50072" y="73120"/>
                    </a:cubicBezTo>
                    <a:cubicBezTo>
                      <a:pt x="50717" y="66076"/>
                      <a:pt x="51039" y="58585"/>
                      <a:pt x="51039" y="50648"/>
                    </a:cubicBezTo>
                    <a:cubicBezTo>
                      <a:pt x="51039" y="43008"/>
                      <a:pt x="50717" y="35963"/>
                      <a:pt x="50072" y="29514"/>
                    </a:cubicBezTo>
                    <a:cubicBezTo>
                      <a:pt x="49427" y="23065"/>
                      <a:pt x="47740" y="17211"/>
                      <a:pt x="45012" y="11953"/>
                    </a:cubicBezTo>
                    <a:cubicBezTo>
                      <a:pt x="42283" y="6693"/>
                      <a:pt x="38042" y="4064"/>
                      <a:pt x="32287" y="4064"/>
                    </a:cubicBezTo>
                    <a:cubicBezTo>
                      <a:pt x="26532" y="4064"/>
                      <a:pt x="22266" y="6693"/>
                      <a:pt x="19488" y="11953"/>
                    </a:cubicBezTo>
                    <a:cubicBezTo>
                      <a:pt x="16710" y="17211"/>
                      <a:pt x="14998" y="23065"/>
                      <a:pt x="14354" y="29514"/>
                    </a:cubicBezTo>
                    <a:cubicBezTo>
                      <a:pt x="13709" y="35963"/>
                      <a:pt x="13386" y="43008"/>
                      <a:pt x="13386" y="50648"/>
                    </a:cubicBezTo>
                    <a:cubicBezTo>
                      <a:pt x="13386" y="56303"/>
                      <a:pt x="13535" y="61636"/>
                      <a:pt x="13833" y="66647"/>
                    </a:cubicBezTo>
                    <a:cubicBezTo>
                      <a:pt x="14131" y="71657"/>
                      <a:pt x="14875" y="76817"/>
                      <a:pt x="16065" y="82125"/>
                    </a:cubicBezTo>
                    <a:cubicBezTo>
                      <a:pt x="17256" y="87433"/>
                      <a:pt x="19166" y="91923"/>
                      <a:pt x="21795" y="95593"/>
                    </a:cubicBezTo>
                    <a:cubicBezTo>
                      <a:pt x="24424" y="99264"/>
                      <a:pt x="27922" y="101100"/>
                      <a:pt x="32287" y="1011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B0BA322E-A070-F31A-17A8-E1C8391F339D}"/>
                  </a:ext>
                </a:extLst>
              </p:cNvPr>
              <p:cNvSpPr/>
              <p:nvPr/>
            </p:nvSpPr>
            <p:spPr>
              <a:xfrm>
                <a:off x="6282235" y="2074096"/>
                <a:ext cx="64145" cy="104923"/>
              </a:xfrm>
              <a:custGeom>
                <a:avLst/>
                <a:gdLst>
                  <a:gd name="connsiteX0" fmla="*/ 32287 w 64145"/>
                  <a:gd name="connsiteY0" fmla="*/ 105118 h 104923"/>
                  <a:gd name="connsiteX1" fmla="*/ 6913 w 64145"/>
                  <a:gd name="connsiteY1" fmla="*/ 89715 h 104923"/>
                  <a:gd name="connsiteX2" fmla="*/ 141 w 64145"/>
                  <a:gd name="connsiteY2" fmla="*/ 53029 h 104923"/>
                  <a:gd name="connsiteX3" fmla="*/ 2596 w 64145"/>
                  <a:gd name="connsiteY3" fmla="*/ 28100 h 104923"/>
                  <a:gd name="connsiteX4" fmla="*/ 12195 w 64145"/>
                  <a:gd name="connsiteY4" fmla="*/ 8306 h 104923"/>
                  <a:gd name="connsiteX5" fmla="*/ 32287 w 64145"/>
                  <a:gd name="connsiteY5" fmla="*/ 195 h 104923"/>
                  <a:gd name="connsiteX6" fmla="*/ 48808 w 64145"/>
                  <a:gd name="connsiteY6" fmla="*/ 5106 h 104923"/>
                  <a:gd name="connsiteX7" fmla="*/ 58555 w 64145"/>
                  <a:gd name="connsiteY7" fmla="*/ 17756 h 104923"/>
                  <a:gd name="connsiteX8" fmla="*/ 63095 w 64145"/>
                  <a:gd name="connsiteY8" fmla="*/ 34425 h 104923"/>
                  <a:gd name="connsiteX9" fmla="*/ 64286 w 64145"/>
                  <a:gd name="connsiteY9" fmla="*/ 53029 h 104923"/>
                  <a:gd name="connsiteX10" fmla="*/ 61904 w 64145"/>
                  <a:gd name="connsiteY10" fmla="*/ 77585 h 104923"/>
                  <a:gd name="connsiteX11" fmla="*/ 52454 w 64145"/>
                  <a:gd name="connsiteY11" fmla="*/ 97082 h 104923"/>
                  <a:gd name="connsiteX12" fmla="*/ 32287 w 64145"/>
                  <a:gd name="connsiteY12" fmla="*/ 105118 h 104923"/>
                  <a:gd name="connsiteX13" fmla="*/ 32287 w 64145"/>
                  <a:gd name="connsiteY13" fmla="*/ 101100 h 104923"/>
                  <a:gd name="connsiteX14" fmla="*/ 44938 w 64145"/>
                  <a:gd name="connsiteY14" fmla="*/ 92394 h 104923"/>
                  <a:gd name="connsiteX15" fmla="*/ 50072 w 64145"/>
                  <a:gd name="connsiteY15" fmla="*/ 73120 h 104923"/>
                  <a:gd name="connsiteX16" fmla="*/ 51040 w 64145"/>
                  <a:gd name="connsiteY16" fmla="*/ 50648 h 104923"/>
                  <a:gd name="connsiteX17" fmla="*/ 50072 w 64145"/>
                  <a:gd name="connsiteY17" fmla="*/ 29514 h 104923"/>
                  <a:gd name="connsiteX18" fmla="*/ 45013 w 64145"/>
                  <a:gd name="connsiteY18" fmla="*/ 11953 h 104923"/>
                  <a:gd name="connsiteX19" fmla="*/ 32287 w 64145"/>
                  <a:gd name="connsiteY19" fmla="*/ 4064 h 104923"/>
                  <a:gd name="connsiteX20" fmla="*/ 19489 w 64145"/>
                  <a:gd name="connsiteY20" fmla="*/ 11953 h 104923"/>
                  <a:gd name="connsiteX21" fmla="*/ 14354 w 64145"/>
                  <a:gd name="connsiteY21" fmla="*/ 29514 h 104923"/>
                  <a:gd name="connsiteX22" fmla="*/ 13386 w 64145"/>
                  <a:gd name="connsiteY22" fmla="*/ 50648 h 104923"/>
                  <a:gd name="connsiteX23" fmla="*/ 13833 w 64145"/>
                  <a:gd name="connsiteY23" fmla="*/ 66647 h 104923"/>
                  <a:gd name="connsiteX24" fmla="*/ 16065 w 64145"/>
                  <a:gd name="connsiteY24" fmla="*/ 82125 h 104923"/>
                  <a:gd name="connsiteX25" fmla="*/ 21796 w 64145"/>
                  <a:gd name="connsiteY25" fmla="*/ 95593 h 104923"/>
                  <a:gd name="connsiteX26" fmla="*/ 32287 w 64145"/>
                  <a:gd name="connsiteY26" fmla="*/ 101100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287" y="105118"/>
                    </a:moveTo>
                    <a:cubicBezTo>
                      <a:pt x="19885" y="105118"/>
                      <a:pt x="11427" y="99984"/>
                      <a:pt x="6913" y="89715"/>
                    </a:cubicBezTo>
                    <a:cubicBezTo>
                      <a:pt x="2398" y="79445"/>
                      <a:pt x="141" y="67217"/>
                      <a:pt x="141" y="53029"/>
                    </a:cubicBezTo>
                    <a:cubicBezTo>
                      <a:pt x="141" y="44198"/>
                      <a:pt x="959" y="35889"/>
                      <a:pt x="2596" y="28100"/>
                    </a:cubicBezTo>
                    <a:cubicBezTo>
                      <a:pt x="4233" y="20311"/>
                      <a:pt x="7433" y="13713"/>
                      <a:pt x="12195" y="8306"/>
                    </a:cubicBezTo>
                    <a:cubicBezTo>
                      <a:pt x="16958" y="2899"/>
                      <a:pt x="23655" y="195"/>
                      <a:pt x="32287" y="195"/>
                    </a:cubicBezTo>
                    <a:cubicBezTo>
                      <a:pt x="39034" y="195"/>
                      <a:pt x="44541" y="1832"/>
                      <a:pt x="48808" y="5106"/>
                    </a:cubicBezTo>
                    <a:cubicBezTo>
                      <a:pt x="53074" y="8380"/>
                      <a:pt x="56323" y="12597"/>
                      <a:pt x="58555" y="17756"/>
                    </a:cubicBezTo>
                    <a:cubicBezTo>
                      <a:pt x="60788" y="22915"/>
                      <a:pt x="62301" y="28472"/>
                      <a:pt x="63095" y="34425"/>
                    </a:cubicBezTo>
                    <a:cubicBezTo>
                      <a:pt x="63889" y="40378"/>
                      <a:pt x="64286" y="46579"/>
                      <a:pt x="64286" y="53029"/>
                    </a:cubicBezTo>
                    <a:cubicBezTo>
                      <a:pt x="64286" y="61760"/>
                      <a:pt x="63492" y="69946"/>
                      <a:pt x="61904" y="77585"/>
                    </a:cubicBezTo>
                    <a:cubicBezTo>
                      <a:pt x="60317" y="85225"/>
                      <a:pt x="57167" y="91724"/>
                      <a:pt x="52454" y="97082"/>
                    </a:cubicBezTo>
                    <a:cubicBezTo>
                      <a:pt x="47741" y="102440"/>
                      <a:pt x="41019" y="105118"/>
                      <a:pt x="32287" y="105118"/>
                    </a:cubicBezTo>
                    <a:close/>
                    <a:moveTo>
                      <a:pt x="32287" y="101100"/>
                    </a:moveTo>
                    <a:cubicBezTo>
                      <a:pt x="37943" y="101100"/>
                      <a:pt x="42159" y="98198"/>
                      <a:pt x="44938" y="92394"/>
                    </a:cubicBezTo>
                    <a:cubicBezTo>
                      <a:pt x="47716" y="86589"/>
                      <a:pt x="49427" y="80165"/>
                      <a:pt x="50072" y="73120"/>
                    </a:cubicBezTo>
                    <a:cubicBezTo>
                      <a:pt x="50718" y="66076"/>
                      <a:pt x="51040" y="58585"/>
                      <a:pt x="51040" y="50648"/>
                    </a:cubicBezTo>
                    <a:cubicBezTo>
                      <a:pt x="51040" y="43008"/>
                      <a:pt x="50718" y="35963"/>
                      <a:pt x="50072" y="29514"/>
                    </a:cubicBezTo>
                    <a:cubicBezTo>
                      <a:pt x="49427" y="23065"/>
                      <a:pt x="47741" y="17211"/>
                      <a:pt x="45013" y="11953"/>
                    </a:cubicBezTo>
                    <a:cubicBezTo>
                      <a:pt x="42284" y="6693"/>
                      <a:pt x="38042" y="4064"/>
                      <a:pt x="32287" y="4064"/>
                    </a:cubicBezTo>
                    <a:cubicBezTo>
                      <a:pt x="26533" y="4064"/>
                      <a:pt x="22267" y="6693"/>
                      <a:pt x="19489" y="11953"/>
                    </a:cubicBezTo>
                    <a:cubicBezTo>
                      <a:pt x="16711" y="17211"/>
                      <a:pt x="14999" y="23065"/>
                      <a:pt x="14354" y="29514"/>
                    </a:cubicBezTo>
                    <a:cubicBezTo>
                      <a:pt x="13709" y="35963"/>
                      <a:pt x="13386" y="43008"/>
                      <a:pt x="13386" y="50648"/>
                    </a:cubicBezTo>
                    <a:cubicBezTo>
                      <a:pt x="13386" y="56303"/>
                      <a:pt x="13535" y="61636"/>
                      <a:pt x="13833" y="66647"/>
                    </a:cubicBezTo>
                    <a:cubicBezTo>
                      <a:pt x="14131" y="71657"/>
                      <a:pt x="14875" y="76817"/>
                      <a:pt x="16065" y="82125"/>
                    </a:cubicBezTo>
                    <a:cubicBezTo>
                      <a:pt x="17256" y="87433"/>
                      <a:pt x="19166" y="91923"/>
                      <a:pt x="21796" y="95593"/>
                    </a:cubicBezTo>
                    <a:cubicBezTo>
                      <a:pt x="24424" y="99264"/>
                      <a:pt x="27922" y="101100"/>
                      <a:pt x="32287" y="1011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1" name="Graphic 3">
              <a:extLst>
                <a:ext uri="{FF2B5EF4-FFF2-40B4-BE49-F238E27FC236}">
                  <a16:creationId xmlns:a16="http://schemas.microsoft.com/office/drawing/2014/main" id="{73BBBC0E-D850-2A6F-2A74-F872E2F741F8}"/>
                </a:ext>
              </a:extLst>
            </p:cNvPr>
            <p:cNvGrpSpPr/>
            <p:nvPr/>
          </p:nvGrpSpPr>
          <p:grpSpPr>
            <a:xfrm>
              <a:off x="2962370" y="6508515"/>
              <a:ext cx="218182" cy="104923"/>
              <a:chOff x="6942585" y="2074096"/>
              <a:chExt cx="218182" cy="104923"/>
            </a:xfrm>
            <a:solidFill>
              <a:srgbClr val="262626"/>
            </a:solidFill>
          </p:grpSpPr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25463A92-20A3-CBAA-79A0-286AC27AF0AF}"/>
                  </a:ext>
                </a:extLst>
              </p:cNvPr>
              <p:cNvSpPr/>
              <p:nvPr/>
            </p:nvSpPr>
            <p:spPr>
              <a:xfrm>
                <a:off x="6942585" y="2074096"/>
                <a:ext cx="67567" cy="101500"/>
              </a:xfrm>
              <a:custGeom>
                <a:avLst/>
                <a:gdLst>
                  <a:gd name="connsiteX0" fmla="*/ 226 w 67567"/>
                  <a:gd name="connsiteY0" fmla="*/ 76543 h 101500"/>
                  <a:gd name="connsiteX1" fmla="*/ 226 w 67567"/>
                  <a:gd name="connsiteY1" fmla="*/ 71186 h 101500"/>
                  <a:gd name="connsiteX2" fmla="*/ 47256 w 67567"/>
                  <a:gd name="connsiteY2" fmla="*/ 939 h 101500"/>
                  <a:gd name="connsiteX3" fmla="*/ 48893 w 67567"/>
                  <a:gd name="connsiteY3" fmla="*/ 195 h 101500"/>
                  <a:gd name="connsiteX4" fmla="*/ 51125 w 67567"/>
                  <a:gd name="connsiteY4" fmla="*/ 195 h 101500"/>
                  <a:gd name="connsiteX5" fmla="*/ 52762 w 67567"/>
                  <a:gd name="connsiteY5" fmla="*/ 1832 h 101500"/>
                  <a:gd name="connsiteX6" fmla="*/ 52762 w 67567"/>
                  <a:gd name="connsiteY6" fmla="*/ 71186 h 101500"/>
                  <a:gd name="connsiteX7" fmla="*/ 67793 w 67567"/>
                  <a:gd name="connsiteY7" fmla="*/ 71186 h 101500"/>
                  <a:gd name="connsiteX8" fmla="*/ 67793 w 67567"/>
                  <a:gd name="connsiteY8" fmla="*/ 76543 h 101500"/>
                  <a:gd name="connsiteX9" fmla="*/ 52762 w 67567"/>
                  <a:gd name="connsiteY9" fmla="*/ 76543 h 101500"/>
                  <a:gd name="connsiteX10" fmla="*/ 52762 w 67567"/>
                  <a:gd name="connsiteY10" fmla="*/ 91426 h 101500"/>
                  <a:gd name="connsiteX11" fmla="*/ 57227 w 67567"/>
                  <a:gd name="connsiteY11" fmla="*/ 95445 h 101500"/>
                  <a:gd name="connsiteX12" fmla="*/ 67645 w 67567"/>
                  <a:gd name="connsiteY12" fmla="*/ 96337 h 101500"/>
                  <a:gd name="connsiteX13" fmla="*/ 67645 w 67567"/>
                  <a:gd name="connsiteY13" fmla="*/ 101695 h 101500"/>
                  <a:gd name="connsiteX14" fmla="*/ 25676 w 67567"/>
                  <a:gd name="connsiteY14" fmla="*/ 101695 h 101500"/>
                  <a:gd name="connsiteX15" fmla="*/ 25676 w 67567"/>
                  <a:gd name="connsiteY15" fmla="*/ 96337 h 101500"/>
                  <a:gd name="connsiteX16" fmla="*/ 35945 w 67567"/>
                  <a:gd name="connsiteY16" fmla="*/ 95445 h 101500"/>
                  <a:gd name="connsiteX17" fmla="*/ 40409 w 67567"/>
                  <a:gd name="connsiteY17" fmla="*/ 91426 h 101500"/>
                  <a:gd name="connsiteX18" fmla="*/ 40409 w 67567"/>
                  <a:gd name="connsiteY18" fmla="*/ 76543 h 101500"/>
                  <a:gd name="connsiteX19" fmla="*/ 226 w 67567"/>
                  <a:gd name="connsiteY19" fmla="*/ 76543 h 101500"/>
                  <a:gd name="connsiteX20" fmla="*/ 5286 w 67567"/>
                  <a:gd name="connsiteY20" fmla="*/ 71186 h 101500"/>
                  <a:gd name="connsiteX21" fmla="*/ 41303 w 67567"/>
                  <a:gd name="connsiteY21" fmla="*/ 71186 h 101500"/>
                  <a:gd name="connsiteX22" fmla="*/ 41303 w 67567"/>
                  <a:gd name="connsiteY22" fmla="*/ 17161 h 101500"/>
                  <a:gd name="connsiteX23" fmla="*/ 5286 w 67567"/>
                  <a:gd name="connsiteY23" fmla="*/ 71186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567" h="101500">
                    <a:moveTo>
                      <a:pt x="226" y="76543"/>
                    </a:moveTo>
                    <a:lnTo>
                      <a:pt x="226" y="71186"/>
                    </a:lnTo>
                    <a:lnTo>
                      <a:pt x="47256" y="939"/>
                    </a:lnTo>
                    <a:cubicBezTo>
                      <a:pt x="47653" y="443"/>
                      <a:pt x="48198" y="195"/>
                      <a:pt x="48893" y="195"/>
                    </a:cubicBezTo>
                    <a:lnTo>
                      <a:pt x="51125" y="195"/>
                    </a:lnTo>
                    <a:cubicBezTo>
                      <a:pt x="52216" y="195"/>
                      <a:pt x="52762" y="741"/>
                      <a:pt x="52762" y="1832"/>
                    </a:cubicBezTo>
                    <a:lnTo>
                      <a:pt x="52762" y="71186"/>
                    </a:lnTo>
                    <a:lnTo>
                      <a:pt x="67793" y="71186"/>
                    </a:lnTo>
                    <a:lnTo>
                      <a:pt x="67793" y="76543"/>
                    </a:lnTo>
                    <a:lnTo>
                      <a:pt x="52762" y="76543"/>
                    </a:lnTo>
                    <a:lnTo>
                      <a:pt x="52762" y="91426"/>
                    </a:lnTo>
                    <a:cubicBezTo>
                      <a:pt x="52762" y="93510"/>
                      <a:pt x="54251" y="94849"/>
                      <a:pt x="57227" y="95445"/>
                    </a:cubicBezTo>
                    <a:cubicBezTo>
                      <a:pt x="60204" y="96040"/>
                      <a:pt x="63676" y="96337"/>
                      <a:pt x="67645" y="96337"/>
                    </a:cubicBezTo>
                    <a:lnTo>
                      <a:pt x="67645" y="101695"/>
                    </a:lnTo>
                    <a:lnTo>
                      <a:pt x="25676" y="101695"/>
                    </a:lnTo>
                    <a:lnTo>
                      <a:pt x="25676" y="96337"/>
                    </a:lnTo>
                    <a:cubicBezTo>
                      <a:pt x="29545" y="96337"/>
                      <a:pt x="32968" y="96040"/>
                      <a:pt x="35945" y="95445"/>
                    </a:cubicBezTo>
                    <a:cubicBezTo>
                      <a:pt x="38921" y="94849"/>
                      <a:pt x="40409" y="93510"/>
                      <a:pt x="40409" y="91426"/>
                    </a:cubicBezTo>
                    <a:lnTo>
                      <a:pt x="40409" y="76543"/>
                    </a:lnTo>
                    <a:lnTo>
                      <a:pt x="226" y="76543"/>
                    </a:lnTo>
                    <a:close/>
                    <a:moveTo>
                      <a:pt x="5286" y="71186"/>
                    </a:moveTo>
                    <a:lnTo>
                      <a:pt x="41303" y="71186"/>
                    </a:lnTo>
                    <a:lnTo>
                      <a:pt x="41303" y="17161"/>
                    </a:lnTo>
                    <a:lnTo>
                      <a:pt x="5286" y="71186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225D4191-50B4-361A-E22D-422A35E722F8}"/>
                  </a:ext>
                </a:extLst>
              </p:cNvPr>
              <p:cNvSpPr/>
              <p:nvPr/>
            </p:nvSpPr>
            <p:spPr>
              <a:xfrm>
                <a:off x="7020423" y="2074096"/>
                <a:ext cx="64145" cy="104923"/>
              </a:xfrm>
              <a:custGeom>
                <a:avLst/>
                <a:gdLst>
                  <a:gd name="connsiteX0" fmla="*/ 32373 w 64145"/>
                  <a:gd name="connsiteY0" fmla="*/ 105118 h 104923"/>
                  <a:gd name="connsiteX1" fmla="*/ 6997 w 64145"/>
                  <a:gd name="connsiteY1" fmla="*/ 89715 h 104923"/>
                  <a:gd name="connsiteX2" fmla="*/ 226 w 64145"/>
                  <a:gd name="connsiteY2" fmla="*/ 53029 h 104923"/>
                  <a:gd name="connsiteX3" fmla="*/ 2682 w 64145"/>
                  <a:gd name="connsiteY3" fmla="*/ 28100 h 104923"/>
                  <a:gd name="connsiteX4" fmla="*/ 12281 w 64145"/>
                  <a:gd name="connsiteY4" fmla="*/ 8306 h 104923"/>
                  <a:gd name="connsiteX5" fmla="*/ 32373 w 64145"/>
                  <a:gd name="connsiteY5" fmla="*/ 195 h 104923"/>
                  <a:gd name="connsiteX6" fmla="*/ 48893 w 64145"/>
                  <a:gd name="connsiteY6" fmla="*/ 5106 h 104923"/>
                  <a:gd name="connsiteX7" fmla="*/ 58641 w 64145"/>
                  <a:gd name="connsiteY7" fmla="*/ 17756 h 104923"/>
                  <a:gd name="connsiteX8" fmla="*/ 63181 w 64145"/>
                  <a:gd name="connsiteY8" fmla="*/ 34425 h 104923"/>
                  <a:gd name="connsiteX9" fmla="*/ 64371 w 64145"/>
                  <a:gd name="connsiteY9" fmla="*/ 53029 h 104923"/>
                  <a:gd name="connsiteX10" fmla="*/ 61990 w 64145"/>
                  <a:gd name="connsiteY10" fmla="*/ 77585 h 104923"/>
                  <a:gd name="connsiteX11" fmla="*/ 52539 w 64145"/>
                  <a:gd name="connsiteY11" fmla="*/ 97082 h 104923"/>
                  <a:gd name="connsiteX12" fmla="*/ 32373 w 64145"/>
                  <a:gd name="connsiteY12" fmla="*/ 105118 h 104923"/>
                  <a:gd name="connsiteX13" fmla="*/ 32373 w 64145"/>
                  <a:gd name="connsiteY13" fmla="*/ 101100 h 104923"/>
                  <a:gd name="connsiteX14" fmla="*/ 45023 w 64145"/>
                  <a:gd name="connsiteY14" fmla="*/ 92394 h 104923"/>
                  <a:gd name="connsiteX15" fmla="*/ 50158 w 64145"/>
                  <a:gd name="connsiteY15" fmla="*/ 73120 h 104923"/>
                  <a:gd name="connsiteX16" fmla="*/ 51125 w 64145"/>
                  <a:gd name="connsiteY16" fmla="*/ 50648 h 104923"/>
                  <a:gd name="connsiteX17" fmla="*/ 50158 w 64145"/>
                  <a:gd name="connsiteY17" fmla="*/ 29514 h 104923"/>
                  <a:gd name="connsiteX18" fmla="*/ 45097 w 64145"/>
                  <a:gd name="connsiteY18" fmla="*/ 11953 h 104923"/>
                  <a:gd name="connsiteX19" fmla="*/ 32373 w 64145"/>
                  <a:gd name="connsiteY19" fmla="*/ 4064 h 104923"/>
                  <a:gd name="connsiteX20" fmla="*/ 19573 w 64145"/>
                  <a:gd name="connsiteY20" fmla="*/ 11953 h 104923"/>
                  <a:gd name="connsiteX21" fmla="*/ 14439 w 64145"/>
                  <a:gd name="connsiteY21" fmla="*/ 29514 h 104923"/>
                  <a:gd name="connsiteX22" fmla="*/ 13471 w 64145"/>
                  <a:gd name="connsiteY22" fmla="*/ 50648 h 104923"/>
                  <a:gd name="connsiteX23" fmla="*/ 13918 w 64145"/>
                  <a:gd name="connsiteY23" fmla="*/ 66647 h 104923"/>
                  <a:gd name="connsiteX24" fmla="*/ 16151 w 64145"/>
                  <a:gd name="connsiteY24" fmla="*/ 82125 h 104923"/>
                  <a:gd name="connsiteX25" fmla="*/ 21880 w 64145"/>
                  <a:gd name="connsiteY25" fmla="*/ 95593 h 104923"/>
                  <a:gd name="connsiteX26" fmla="*/ 32373 w 64145"/>
                  <a:gd name="connsiteY26" fmla="*/ 101100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373" y="105118"/>
                    </a:moveTo>
                    <a:cubicBezTo>
                      <a:pt x="19971" y="105118"/>
                      <a:pt x="11512" y="99984"/>
                      <a:pt x="6997" y="89715"/>
                    </a:cubicBezTo>
                    <a:cubicBezTo>
                      <a:pt x="2483" y="79445"/>
                      <a:pt x="226" y="67217"/>
                      <a:pt x="226" y="53029"/>
                    </a:cubicBezTo>
                    <a:cubicBezTo>
                      <a:pt x="226" y="44198"/>
                      <a:pt x="1045" y="35889"/>
                      <a:pt x="2682" y="28100"/>
                    </a:cubicBezTo>
                    <a:cubicBezTo>
                      <a:pt x="4319" y="20311"/>
                      <a:pt x="7518" y="13713"/>
                      <a:pt x="12281" y="8306"/>
                    </a:cubicBezTo>
                    <a:cubicBezTo>
                      <a:pt x="17043" y="2899"/>
                      <a:pt x="23741" y="195"/>
                      <a:pt x="32373" y="195"/>
                    </a:cubicBezTo>
                    <a:cubicBezTo>
                      <a:pt x="39120" y="195"/>
                      <a:pt x="44626" y="1832"/>
                      <a:pt x="48893" y="5106"/>
                    </a:cubicBezTo>
                    <a:cubicBezTo>
                      <a:pt x="53159" y="8380"/>
                      <a:pt x="56408" y="12597"/>
                      <a:pt x="58641" y="17756"/>
                    </a:cubicBezTo>
                    <a:cubicBezTo>
                      <a:pt x="60874" y="22915"/>
                      <a:pt x="62387" y="28472"/>
                      <a:pt x="63181" y="34425"/>
                    </a:cubicBezTo>
                    <a:cubicBezTo>
                      <a:pt x="63974" y="40378"/>
                      <a:pt x="64371" y="46579"/>
                      <a:pt x="64371" y="53029"/>
                    </a:cubicBezTo>
                    <a:cubicBezTo>
                      <a:pt x="64371" y="61760"/>
                      <a:pt x="63577" y="69946"/>
                      <a:pt x="61990" y="77585"/>
                    </a:cubicBezTo>
                    <a:cubicBezTo>
                      <a:pt x="60402" y="85225"/>
                      <a:pt x="57252" y="91724"/>
                      <a:pt x="52539" y="97082"/>
                    </a:cubicBezTo>
                    <a:cubicBezTo>
                      <a:pt x="47826" y="102440"/>
                      <a:pt x="41104" y="105118"/>
                      <a:pt x="32373" y="105118"/>
                    </a:cubicBezTo>
                    <a:close/>
                    <a:moveTo>
                      <a:pt x="32373" y="101100"/>
                    </a:moveTo>
                    <a:cubicBezTo>
                      <a:pt x="38028" y="101100"/>
                      <a:pt x="42245" y="98198"/>
                      <a:pt x="45023" y="92394"/>
                    </a:cubicBezTo>
                    <a:cubicBezTo>
                      <a:pt x="47801" y="86589"/>
                      <a:pt x="49513" y="80165"/>
                      <a:pt x="50158" y="73120"/>
                    </a:cubicBezTo>
                    <a:cubicBezTo>
                      <a:pt x="50802" y="66076"/>
                      <a:pt x="51125" y="58585"/>
                      <a:pt x="51125" y="50648"/>
                    </a:cubicBezTo>
                    <a:cubicBezTo>
                      <a:pt x="51125" y="43008"/>
                      <a:pt x="50802" y="35963"/>
                      <a:pt x="50158" y="29514"/>
                    </a:cubicBezTo>
                    <a:cubicBezTo>
                      <a:pt x="49513" y="23065"/>
                      <a:pt x="47826" y="17211"/>
                      <a:pt x="45097" y="11953"/>
                    </a:cubicBezTo>
                    <a:cubicBezTo>
                      <a:pt x="42369" y="6693"/>
                      <a:pt x="38127" y="4064"/>
                      <a:pt x="32373" y="4064"/>
                    </a:cubicBezTo>
                    <a:cubicBezTo>
                      <a:pt x="26618" y="4064"/>
                      <a:pt x="22351" y="6693"/>
                      <a:pt x="19573" y="11953"/>
                    </a:cubicBezTo>
                    <a:cubicBezTo>
                      <a:pt x="16795" y="17211"/>
                      <a:pt x="15084" y="23065"/>
                      <a:pt x="14439" y="29514"/>
                    </a:cubicBezTo>
                    <a:cubicBezTo>
                      <a:pt x="13794" y="35963"/>
                      <a:pt x="13471" y="43008"/>
                      <a:pt x="13471" y="50648"/>
                    </a:cubicBezTo>
                    <a:cubicBezTo>
                      <a:pt x="13471" y="56303"/>
                      <a:pt x="13620" y="61636"/>
                      <a:pt x="13918" y="66647"/>
                    </a:cubicBezTo>
                    <a:cubicBezTo>
                      <a:pt x="14216" y="71657"/>
                      <a:pt x="14960" y="76817"/>
                      <a:pt x="16151" y="82125"/>
                    </a:cubicBezTo>
                    <a:cubicBezTo>
                      <a:pt x="17341" y="87433"/>
                      <a:pt x="19251" y="91923"/>
                      <a:pt x="21880" y="95593"/>
                    </a:cubicBezTo>
                    <a:cubicBezTo>
                      <a:pt x="24510" y="99264"/>
                      <a:pt x="28007" y="101100"/>
                      <a:pt x="32373" y="1011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552F969D-C8CE-F3E1-CC29-4A4ABA3969EA}"/>
                  </a:ext>
                </a:extLst>
              </p:cNvPr>
              <p:cNvSpPr/>
              <p:nvPr/>
            </p:nvSpPr>
            <p:spPr>
              <a:xfrm>
                <a:off x="7096623" y="2074096"/>
                <a:ext cx="64145" cy="104923"/>
              </a:xfrm>
              <a:custGeom>
                <a:avLst/>
                <a:gdLst>
                  <a:gd name="connsiteX0" fmla="*/ 32373 w 64145"/>
                  <a:gd name="connsiteY0" fmla="*/ 105118 h 104923"/>
                  <a:gd name="connsiteX1" fmla="*/ 6998 w 64145"/>
                  <a:gd name="connsiteY1" fmla="*/ 89715 h 104923"/>
                  <a:gd name="connsiteX2" fmla="*/ 226 w 64145"/>
                  <a:gd name="connsiteY2" fmla="*/ 53029 h 104923"/>
                  <a:gd name="connsiteX3" fmla="*/ 2682 w 64145"/>
                  <a:gd name="connsiteY3" fmla="*/ 28100 h 104923"/>
                  <a:gd name="connsiteX4" fmla="*/ 12281 w 64145"/>
                  <a:gd name="connsiteY4" fmla="*/ 8306 h 104923"/>
                  <a:gd name="connsiteX5" fmla="*/ 32373 w 64145"/>
                  <a:gd name="connsiteY5" fmla="*/ 195 h 104923"/>
                  <a:gd name="connsiteX6" fmla="*/ 48893 w 64145"/>
                  <a:gd name="connsiteY6" fmla="*/ 5106 h 104923"/>
                  <a:gd name="connsiteX7" fmla="*/ 58641 w 64145"/>
                  <a:gd name="connsiteY7" fmla="*/ 17756 h 104923"/>
                  <a:gd name="connsiteX8" fmla="*/ 63181 w 64145"/>
                  <a:gd name="connsiteY8" fmla="*/ 34425 h 104923"/>
                  <a:gd name="connsiteX9" fmla="*/ 64371 w 64145"/>
                  <a:gd name="connsiteY9" fmla="*/ 53029 h 104923"/>
                  <a:gd name="connsiteX10" fmla="*/ 61990 w 64145"/>
                  <a:gd name="connsiteY10" fmla="*/ 77585 h 104923"/>
                  <a:gd name="connsiteX11" fmla="*/ 52539 w 64145"/>
                  <a:gd name="connsiteY11" fmla="*/ 97082 h 104923"/>
                  <a:gd name="connsiteX12" fmla="*/ 32373 w 64145"/>
                  <a:gd name="connsiteY12" fmla="*/ 105118 h 104923"/>
                  <a:gd name="connsiteX13" fmla="*/ 32373 w 64145"/>
                  <a:gd name="connsiteY13" fmla="*/ 101100 h 104923"/>
                  <a:gd name="connsiteX14" fmla="*/ 45023 w 64145"/>
                  <a:gd name="connsiteY14" fmla="*/ 92394 h 104923"/>
                  <a:gd name="connsiteX15" fmla="*/ 50158 w 64145"/>
                  <a:gd name="connsiteY15" fmla="*/ 73120 h 104923"/>
                  <a:gd name="connsiteX16" fmla="*/ 51126 w 64145"/>
                  <a:gd name="connsiteY16" fmla="*/ 50648 h 104923"/>
                  <a:gd name="connsiteX17" fmla="*/ 50158 w 64145"/>
                  <a:gd name="connsiteY17" fmla="*/ 29514 h 104923"/>
                  <a:gd name="connsiteX18" fmla="*/ 45098 w 64145"/>
                  <a:gd name="connsiteY18" fmla="*/ 11953 h 104923"/>
                  <a:gd name="connsiteX19" fmla="*/ 32373 w 64145"/>
                  <a:gd name="connsiteY19" fmla="*/ 4064 h 104923"/>
                  <a:gd name="connsiteX20" fmla="*/ 19574 w 64145"/>
                  <a:gd name="connsiteY20" fmla="*/ 11953 h 104923"/>
                  <a:gd name="connsiteX21" fmla="*/ 14439 w 64145"/>
                  <a:gd name="connsiteY21" fmla="*/ 29514 h 104923"/>
                  <a:gd name="connsiteX22" fmla="*/ 13471 w 64145"/>
                  <a:gd name="connsiteY22" fmla="*/ 50648 h 104923"/>
                  <a:gd name="connsiteX23" fmla="*/ 13918 w 64145"/>
                  <a:gd name="connsiteY23" fmla="*/ 66647 h 104923"/>
                  <a:gd name="connsiteX24" fmla="*/ 16151 w 64145"/>
                  <a:gd name="connsiteY24" fmla="*/ 82125 h 104923"/>
                  <a:gd name="connsiteX25" fmla="*/ 21881 w 64145"/>
                  <a:gd name="connsiteY25" fmla="*/ 95593 h 104923"/>
                  <a:gd name="connsiteX26" fmla="*/ 32373 w 64145"/>
                  <a:gd name="connsiteY26" fmla="*/ 101100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373" y="105118"/>
                    </a:moveTo>
                    <a:cubicBezTo>
                      <a:pt x="19971" y="105118"/>
                      <a:pt x="11512" y="99984"/>
                      <a:pt x="6998" y="89715"/>
                    </a:cubicBezTo>
                    <a:cubicBezTo>
                      <a:pt x="2483" y="79445"/>
                      <a:pt x="226" y="67217"/>
                      <a:pt x="226" y="53029"/>
                    </a:cubicBezTo>
                    <a:cubicBezTo>
                      <a:pt x="226" y="44198"/>
                      <a:pt x="1045" y="35889"/>
                      <a:pt x="2682" y="28100"/>
                    </a:cubicBezTo>
                    <a:cubicBezTo>
                      <a:pt x="4319" y="20311"/>
                      <a:pt x="7518" y="13713"/>
                      <a:pt x="12281" y="8306"/>
                    </a:cubicBezTo>
                    <a:cubicBezTo>
                      <a:pt x="17043" y="2899"/>
                      <a:pt x="23741" y="195"/>
                      <a:pt x="32373" y="195"/>
                    </a:cubicBezTo>
                    <a:cubicBezTo>
                      <a:pt x="39120" y="195"/>
                      <a:pt x="44626" y="1832"/>
                      <a:pt x="48893" y="5106"/>
                    </a:cubicBezTo>
                    <a:cubicBezTo>
                      <a:pt x="53160" y="8380"/>
                      <a:pt x="56409" y="12597"/>
                      <a:pt x="58641" y="17756"/>
                    </a:cubicBezTo>
                    <a:cubicBezTo>
                      <a:pt x="60874" y="22915"/>
                      <a:pt x="62387" y="28472"/>
                      <a:pt x="63181" y="34425"/>
                    </a:cubicBezTo>
                    <a:cubicBezTo>
                      <a:pt x="63974" y="40378"/>
                      <a:pt x="64371" y="46579"/>
                      <a:pt x="64371" y="53029"/>
                    </a:cubicBezTo>
                    <a:cubicBezTo>
                      <a:pt x="64371" y="61760"/>
                      <a:pt x="63577" y="69946"/>
                      <a:pt x="61990" y="77585"/>
                    </a:cubicBezTo>
                    <a:cubicBezTo>
                      <a:pt x="60402" y="85225"/>
                      <a:pt x="57252" y="91724"/>
                      <a:pt x="52539" y="97082"/>
                    </a:cubicBezTo>
                    <a:cubicBezTo>
                      <a:pt x="47826" y="102440"/>
                      <a:pt x="41104" y="105118"/>
                      <a:pt x="32373" y="105118"/>
                    </a:cubicBezTo>
                    <a:close/>
                    <a:moveTo>
                      <a:pt x="32373" y="101100"/>
                    </a:moveTo>
                    <a:cubicBezTo>
                      <a:pt x="38028" y="101100"/>
                      <a:pt x="42245" y="98198"/>
                      <a:pt x="45023" y="92394"/>
                    </a:cubicBezTo>
                    <a:cubicBezTo>
                      <a:pt x="47801" y="86589"/>
                      <a:pt x="49513" y="80165"/>
                      <a:pt x="50158" y="73120"/>
                    </a:cubicBezTo>
                    <a:cubicBezTo>
                      <a:pt x="50803" y="66076"/>
                      <a:pt x="51126" y="58585"/>
                      <a:pt x="51126" y="50648"/>
                    </a:cubicBezTo>
                    <a:cubicBezTo>
                      <a:pt x="51126" y="43008"/>
                      <a:pt x="50803" y="35963"/>
                      <a:pt x="50158" y="29514"/>
                    </a:cubicBezTo>
                    <a:cubicBezTo>
                      <a:pt x="49513" y="23065"/>
                      <a:pt x="47826" y="17211"/>
                      <a:pt x="45098" y="11953"/>
                    </a:cubicBezTo>
                    <a:cubicBezTo>
                      <a:pt x="42370" y="6693"/>
                      <a:pt x="38128" y="4064"/>
                      <a:pt x="32373" y="4064"/>
                    </a:cubicBezTo>
                    <a:cubicBezTo>
                      <a:pt x="26619" y="4064"/>
                      <a:pt x="22352" y="6693"/>
                      <a:pt x="19574" y="11953"/>
                    </a:cubicBezTo>
                    <a:cubicBezTo>
                      <a:pt x="16796" y="17211"/>
                      <a:pt x="15084" y="23065"/>
                      <a:pt x="14439" y="29514"/>
                    </a:cubicBezTo>
                    <a:cubicBezTo>
                      <a:pt x="13794" y="35963"/>
                      <a:pt x="13471" y="43008"/>
                      <a:pt x="13471" y="50648"/>
                    </a:cubicBezTo>
                    <a:cubicBezTo>
                      <a:pt x="13471" y="56303"/>
                      <a:pt x="13620" y="61636"/>
                      <a:pt x="13918" y="66647"/>
                    </a:cubicBezTo>
                    <a:cubicBezTo>
                      <a:pt x="14216" y="71657"/>
                      <a:pt x="14960" y="76817"/>
                      <a:pt x="16151" y="82125"/>
                    </a:cubicBezTo>
                    <a:cubicBezTo>
                      <a:pt x="17341" y="87433"/>
                      <a:pt x="19252" y="91923"/>
                      <a:pt x="21881" y="95593"/>
                    </a:cubicBezTo>
                    <a:cubicBezTo>
                      <a:pt x="24510" y="99264"/>
                      <a:pt x="28007" y="101100"/>
                      <a:pt x="32373" y="1011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2" name="Graphic 3">
              <a:extLst>
                <a:ext uri="{FF2B5EF4-FFF2-40B4-BE49-F238E27FC236}">
                  <a16:creationId xmlns:a16="http://schemas.microsoft.com/office/drawing/2014/main" id="{1D65881A-FAA5-8B64-9002-B8C88CF34A03}"/>
                </a:ext>
              </a:extLst>
            </p:cNvPr>
            <p:cNvGrpSpPr/>
            <p:nvPr/>
          </p:nvGrpSpPr>
          <p:grpSpPr>
            <a:xfrm>
              <a:off x="1806398" y="6689809"/>
              <a:ext cx="897477" cy="171449"/>
              <a:chOff x="5786613" y="2255390"/>
              <a:chExt cx="897477" cy="171449"/>
            </a:xfrm>
            <a:solidFill>
              <a:srgbClr val="262626"/>
            </a:solidFill>
          </p:grpSpPr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BFDD7DF1-4A79-95EC-5214-44CD628A3605}"/>
                  </a:ext>
                </a:extLst>
              </p:cNvPr>
              <p:cNvSpPr/>
              <p:nvPr/>
            </p:nvSpPr>
            <p:spPr>
              <a:xfrm>
                <a:off x="5786613" y="2263129"/>
                <a:ext cx="104328" cy="124569"/>
              </a:xfrm>
              <a:custGeom>
                <a:avLst/>
                <a:gdLst>
                  <a:gd name="connsiteX0" fmla="*/ 29609 w 104328"/>
                  <a:gd name="connsiteY0" fmla="*/ 102759 h 124569"/>
                  <a:gd name="connsiteX1" fmla="*/ 44194 w 104328"/>
                  <a:gd name="connsiteY1" fmla="*/ 114515 h 124569"/>
                  <a:gd name="connsiteX2" fmla="*/ 62500 w 104328"/>
                  <a:gd name="connsiteY2" fmla="*/ 118832 h 124569"/>
                  <a:gd name="connsiteX3" fmla="*/ 77159 w 104328"/>
                  <a:gd name="connsiteY3" fmla="*/ 115706 h 124569"/>
                  <a:gd name="connsiteX4" fmla="*/ 88991 w 104328"/>
                  <a:gd name="connsiteY4" fmla="*/ 106926 h 124569"/>
                  <a:gd name="connsiteX5" fmla="*/ 96804 w 104328"/>
                  <a:gd name="connsiteY5" fmla="*/ 94200 h 124569"/>
                  <a:gd name="connsiteX6" fmla="*/ 99558 w 104328"/>
                  <a:gd name="connsiteY6" fmla="*/ 79243 h 124569"/>
                  <a:gd name="connsiteX7" fmla="*/ 101046 w 104328"/>
                  <a:gd name="connsiteY7" fmla="*/ 77904 h 124569"/>
                  <a:gd name="connsiteX8" fmla="*/ 103130 w 104328"/>
                  <a:gd name="connsiteY8" fmla="*/ 77904 h 124569"/>
                  <a:gd name="connsiteX9" fmla="*/ 104469 w 104328"/>
                  <a:gd name="connsiteY9" fmla="*/ 79542 h 124569"/>
                  <a:gd name="connsiteX10" fmla="*/ 101046 w 104328"/>
                  <a:gd name="connsiteY10" fmla="*/ 96806 h 124569"/>
                  <a:gd name="connsiteX11" fmla="*/ 91372 w 104328"/>
                  <a:gd name="connsiteY11" fmla="*/ 111465 h 124569"/>
                  <a:gd name="connsiteX12" fmla="*/ 76936 w 104328"/>
                  <a:gd name="connsiteY12" fmla="*/ 121288 h 124569"/>
                  <a:gd name="connsiteX13" fmla="*/ 59820 w 104328"/>
                  <a:gd name="connsiteY13" fmla="*/ 124785 h 124569"/>
                  <a:gd name="connsiteX14" fmla="*/ 36603 w 104328"/>
                  <a:gd name="connsiteY14" fmla="*/ 119799 h 124569"/>
                  <a:gd name="connsiteX15" fmla="*/ 17405 w 104328"/>
                  <a:gd name="connsiteY15" fmla="*/ 106181 h 124569"/>
                  <a:gd name="connsiteX16" fmla="*/ 4680 w 104328"/>
                  <a:gd name="connsiteY16" fmla="*/ 86164 h 124569"/>
                  <a:gd name="connsiteX17" fmla="*/ 141 w 104328"/>
                  <a:gd name="connsiteY17" fmla="*/ 62426 h 124569"/>
                  <a:gd name="connsiteX18" fmla="*/ 4680 w 104328"/>
                  <a:gd name="connsiteY18" fmla="*/ 38836 h 124569"/>
                  <a:gd name="connsiteX19" fmla="*/ 17405 w 104328"/>
                  <a:gd name="connsiteY19" fmla="*/ 18744 h 124569"/>
                  <a:gd name="connsiteX20" fmla="*/ 36603 w 104328"/>
                  <a:gd name="connsiteY20" fmla="*/ 5127 h 124569"/>
                  <a:gd name="connsiteX21" fmla="*/ 59820 w 104328"/>
                  <a:gd name="connsiteY21" fmla="*/ 215 h 124569"/>
                  <a:gd name="connsiteX22" fmla="*/ 76639 w 104328"/>
                  <a:gd name="connsiteY22" fmla="*/ 4011 h 124569"/>
                  <a:gd name="connsiteX23" fmla="*/ 90777 w 104328"/>
                  <a:gd name="connsiteY23" fmla="*/ 14801 h 124569"/>
                  <a:gd name="connsiteX24" fmla="*/ 100748 w 104328"/>
                  <a:gd name="connsiteY24" fmla="*/ 662 h 124569"/>
                  <a:gd name="connsiteX25" fmla="*/ 101939 w 104328"/>
                  <a:gd name="connsiteY25" fmla="*/ 215 h 124569"/>
                  <a:gd name="connsiteX26" fmla="*/ 103130 w 104328"/>
                  <a:gd name="connsiteY26" fmla="*/ 215 h 124569"/>
                  <a:gd name="connsiteX27" fmla="*/ 104097 w 104328"/>
                  <a:gd name="connsiteY27" fmla="*/ 588 h 124569"/>
                  <a:gd name="connsiteX28" fmla="*/ 104469 w 104328"/>
                  <a:gd name="connsiteY28" fmla="*/ 1556 h 124569"/>
                  <a:gd name="connsiteX29" fmla="*/ 104469 w 104328"/>
                  <a:gd name="connsiteY29" fmla="*/ 47840 h 124569"/>
                  <a:gd name="connsiteX30" fmla="*/ 103130 w 104328"/>
                  <a:gd name="connsiteY30" fmla="*/ 49329 h 124569"/>
                  <a:gd name="connsiteX31" fmla="*/ 100004 w 104328"/>
                  <a:gd name="connsiteY31" fmla="*/ 49329 h 124569"/>
                  <a:gd name="connsiteX32" fmla="*/ 98516 w 104328"/>
                  <a:gd name="connsiteY32" fmla="*/ 47840 h 124569"/>
                  <a:gd name="connsiteX33" fmla="*/ 96507 w 104328"/>
                  <a:gd name="connsiteY33" fmla="*/ 36828 h 124569"/>
                  <a:gd name="connsiteX34" fmla="*/ 91446 w 104328"/>
                  <a:gd name="connsiteY34" fmla="*/ 25219 h 124569"/>
                  <a:gd name="connsiteX35" fmla="*/ 84378 w 104328"/>
                  <a:gd name="connsiteY35" fmla="*/ 15545 h 124569"/>
                  <a:gd name="connsiteX36" fmla="*/ 62351 w 104328"/>
                  <a:gd name="connsiteY36" fmla="*/ 6169 h 124569"/>
                  <a:gd name="connsiteX37" fmla="*/ 44194 w 104328"/>
                  <a:gd name="connsiteY37" fmla="*/ 10485 h 124569"/>
                  <a:gd name="connsiteX38" fmla="*/ 29609 w 104328"/>
                  <a:gd name="connsiteY38" fmla="*/ 22242 h 124569"/>
                  <a:gd name="connsiteX39" fmla="*/ 20902 w 104328"/>
                  <a:gd name="connsiteY39" fmla="*/ 40548 h 124569"/>
                  <a:gd name="connsiteX40" fmla="*/ 18447 w 104328"/>
                  <a:gd name="connsiteY40" fmla="*/ 62426 h 124569"/>
                  <a:gd name="connsiteX41" fmla="*/ 20902 w 104328"/>
                  <a:gd name="connsiteY41" fmla="*/ 84378 h 124569"/>
                  <a:gd name="connsiteX42" fmla="*/ 29609 w 104328"/>
                  <a:gd name="connsiteY42" fmla="*/ 102759 h 124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04328" h="124569">
                    <a:moveTo>
                      <a:pt x="29609" y="102759"/>
                    </a:moveTo>
                    <a:cubicBezTo>
                      <a:pt x="33478" y="107719"/>
                      <a:pt x="38340" y="111638"/>
                      <a:pt x="44194" y="114515"/>
                    </a:cubicBezTo>
                    <a:cubicBezTo>
                      <a:pt x="50048" y="117393"/>
                      <a:pt x="56150" y="118832"/>
                      <a:pt x="62500" y="118832"/>
                    </a:cubicBezTo>
                    <a:cubicBezTo>
                      <a:pt x="67758" y="118832"/>
                      <a:pt x="72645" y="117790"/>
                      <a:pt x="77159" y="115706"/>
                    </a:cubicBezTo>
                    <a:cubicBezTo>
                      <a:pt x="81674" y="113623"/>
                      <a:pt x="85618" y="110696"/>
                      <a:pt x="88991" y="106926"/>
                    </a:cubicBezTo>
                    <a:cubicBezTo>
                      <a:pt x="92364" y="103155"/>
                      <a:pt x="94969" y="98913"/>
                      <a:pt x="96804" y="94200"/>
                    </a:cubicBezTo>
                    <a:cubicBezTo>
                      <a:pt x="98640" y="89488"/>
                      <a:pt x="99558" y="84502"/>
                      <a:pt x="99558" y="79243"/>
                    </a:cubicBezTo>
                    <a:cubicBezTo>
                      <a:pt x="99558" y="78351"/>
                      <a:pt x="100054" y="77904"/>
                      <a:pt x="101046" y="77904"/>
                    </a:cubicBezTo>
                    <a:lnTo>
                      <a:pt x="103130" y="77904"/>
                    </a:lnTo>
                    <a:cubicBezTo>
                      <a:pt x="104022" y="77904"/>
                      <a:pt x="104469" y="78450"/>
                      <a:pt x="104469" y="79542"/>
                    </a:cubicBezTo>
                    <a:cubicBezTo>
                      <a:pt x="104469" y="85495"/>
                      <a:pt x="103328" y="91249"/>
                      <a:pt x="101046" y="96806"/>
                    </a:cubicBezTo>
                    <a:cubicBezTo>
                      <a:pt x="98764" y="102362"/>
                      <a:pt x="95539" y="107248"/>
                      <a:pt x="91372" y="111465"/>
                    </a:cubicBezTo>
                    <a:cubicBezTo>
                      <a:pt x="87205" y="115682"/>
                      <a:pt x="82393" y="118956"/>
                      <a:pt x="76936" y="121288"/>
                    </a:cubicBezTo>
                    <a:cubicBezTo>
                      <a:pt x="71479" y="123619"/>
                      <a:pt x="65773" y="124785"/>
                      <a:pt x="59820" y="124785"/>
                    </a:cubicBezTo>
                    <a:cubicBezTo>
                      <a:pt x="51685" y="124785"/>
                      <a:pt x="43946" y="123123"/>
                      <a:pt x="36603" y="119799"/>
                    </a:cubicBezTo>
                    <a:cubicBezTo>
                      <a:pt x="29261" y="116475"/>
                      <a:pt x="22862" y="111936"/>
                      <a:pt x="17405" y="106181"/>
                    </a:cubicBezTo>
                    <a:cubicBezTo>
                      <a:pt x="11947" y="100427"/>
                      <a:pt x="7706" y="93754"/>
                      <a:pt x="4680" y="86164"/>
                    </a:cubicBezTo>
                    <a:cubicBezTo>
                      <a:pt x="1654" y="78574"/>
                      <a:pt x="141" y="70661"/>
                      <a:pt x="141" y="62426"/>
                    </a:cubicBezTo>
                    <a:cubicBezTo>
                      <a:pt x="141" y="54290"/>
                      <a:pt x="1654" y="46427"/>
                      <a:pt x="4680" y="38836"/>
                    </a:cubicBezTo>
                    <a:cubicBezTo>
                      <a:pt x="7706" y="31246"/>
                      <a:pt x="11947" y="24549"/>
                      <a:pt x="17405" y="18744"/>
                    </a:cubicBezTo>
                    <a:cubicBezTo>
                      <a:pt x="22862" y="12940"/>
                      <a:pt x="29261" y="8402"/>
                      <a:pt x="36603" y="5127"/>
                    </a:cubicBezTo>
                    <a:cubicBezTo>
                      <a:pt x="43946" y="1853"/>
                      <a:pt x="51685" y="215"/>
                      <a:pt x="59820" y="215"/>
                    </a:cubicBezTo>
                    <a:cubicBezTo>
                      <a:pt x="65674" y="215"/>
                      <a:pt x="71281" y="1481"/>
                      <a:pt x="76639" y="4011"/>
                    </a:cubicBezTo>
                    <a:cubicBezTo>
                      <a:pt x="81996" y="6541"/>
                      <a:pt x="86709" y="10138"/>
                      <a:pt x="90777" y="14801"/>
                    </a:cubicBezTo>
                    <a:lnTo>
                      <a:pt x="100748" y="662"/>
                    </a:lnTo>
                    <a:cubicBezTo>
                      <a:pt x="101443" y="364"/>
                      <a:pt x="101840" y="215"/>
                      <a:pt x="101939" y="215"/>
                    </a:cubicBezTo>
                    <a:lnTo>
                      <a:pt x="103130" y="215"/>
                    </a:lnTo>
                    <a:cubicBezTo>
                      <a:pt x="103526" y="215"/>
                      <a:pt x="103849" y="340"/>
                      <a:pt x="104097" y="588"/>
                    </a:cubicBezTo>
                    <a:cubicBezTo>
                      <a:pt x="104345" y="836"/>
                      <a:pt x="104469" y="1159"/>
                      <a:pt x="104469" y="1556"/>
                    </a:cubicBezTo>
                    <a:lnTo>
                      <a:pt x="104469" y="47840"/>
                    </a:lnTo>
                    <a:cubicBezTo>
                      <a:pt x="104469" y="48833"/>
                      <a:pt x="104022" y="49329"/>
                      <a:pt x="103130" y="49329"/>
                    </a:cubicBezTo>
                    <a:lnTo>
                      <a:pt x="100004" y="49329"/>
                    </a:lnTo>
                    <a:cubicBezTo>
                      <a:pt x="99012" y="49329"/>
                      <a:pt x="98516" y="48833"/>
                      <a:pt x="98516" y="47840"/>
                    </a:cubicBezTo>
                    <a:cubicBezTo>
                      <a:pt x="98516" y="44566"/>
                      <a:pt x="97846" y="40895"/>
                      <a:pt x="96507" y="36828"/>
                    </a:cubicBezTo>
                    <a:cubicBezTo>
                      <a:pt x="95168" y="32760"/>
                      <a:pt x="93481" y="28890"/>
                      <a:pt x="91446" y="25219"/>
                    </a:cubicBezTo>
                    <a:cubicBezTo>
                      <a:pt x="89412" y="21548"/>
                      <a:pt x="87056" y="18323"/>
                      <a:pt x="84378" y="15545"/>
                    </a:cubicBezTo>
                    <a:cubicBezTo>
                      <a:pt x="77928" y="9294"/>
                      <a:pt x="70586" y="6169"/>
                      <a:pt x="62351" y="6169"/>
                    </a:cubicBezTo>
                    <a:cubicBezTo>
                      <a:pt x="56001" y="6169"/>
                      <a:pt x="49949" y="7607"/>
                      <a:pt x="44194" y="10485"/>
                    </a:cubicBezTo>
                    <a:cubicBezTo>
                      <a:pt x="38439" y="13362"/>
                      <a:pt x="33578" y="17281"/>
                      <a:pt x="29609" y="22242"/>
                    </a:cubicBezTo>
                    <a:cubicBezTo>
                      <a:pt x="25441" y="27600"/>
                      <a:pt x="22539" y="33702"/>
                      <a:pt x="20902" y="40548"/>
                    </a:cubicBezTo>
                    <a:cubicBezTo>
                      <a:pt x="19265" y="47394"/>
                      <a:pt x="18447" y="54687"/>
                      <a:pt x="18447" y="62426"/>
                    </a:cubicBezTo>
                    <a:cubicBezTo>
                      <a:pt x="18447" y="70165"/>
                      <a:pt x="19265" y="77482"/>
                      <a:pt x="20902" y="84378"/>
                    </a:cubicBezTo>
                    <a:cubicBezTo>
                      <a:pt x="22539" y="91274"/>
                      <a:pt x="25441" y="97401"/>
                      <a:pt x="29609" y="10275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FBF36709-47F7-8BC8-072F-45DFC6622976}"/>
                  </a:ext>
                </a:extLst>
              </p:cNvPr>
              <p:cNvSpPr/>
              <p:nvPr/>
            </p:nvSpPr>
            <p:spPr>
              <a:xfrm>
                <a:off x="5903073" y="2265064"/>
                <a:ext cx="87064" cy="118912"/>
              </a:xfrm>
              <a:custGeom>
                <a:avLst/>
                <a:gdLst>
                  <a:gd name="connsiteX0" fmla="*/ 141 w 87064"/>
                  <a:gd name="connsiteY0" fmla="*/ 119128 h 118912"/>
                  <a:gd name="connsiteX1" fmla="*/ 141 w 87064"/>
                  <a:gd name="connsiteY1" fmla="*/ 113027 h 118912"/>
                  <a:gd name="connsiteX2" fmla="*/ 9814 w 87064"/>
                  <a:gd name="connsiteY2" fmla="*/ 112134 h 118912"/>
                  <a:gd name="connsiteX3" fmla="*/ 13535 w 87064"/>
                  <a:gd name="connsiteY3" fmla="*/ 107669 h 118912"/>
                  <a:gd name="connsiteX4" fmla="*/ 13535 w 87064"/>
                  <a:gd name="connsiteY4" fmla="*/ 17628 h 118912"/>
                  <a:gd name="connsiteX5" fmla="*/ 12195 w 87064"/>
                  <a:gd name="connsiteY5" fmla="*/ 11005 h 118912"/>
                  <a:gd name="connsiteX6" fmla="*/ 8251 w 87064"/>
                  <a:gd name="connsiteY6" fmla="*/ 8550 h 118912"/>
                  <a:gd name="connsiteX7" fmla="*/ 141 w 87064"/>
                  <a:gd name="connsiteY7" fmla="*/ 8103 h 118912"/>
                  <a:gd name="connsiteX8" fmla="*/ 141 w 87064"/>
                  <a:gd name="connsiteY8" fmla="*/ 2001 h 118912"/>
                  <a:gd name="connsiteX9" fmla="*/ 25589 w 87064"/>
                  <a:gd name="connsiteY9" fmla="*/ 215 h 118912"/>
                  <a:gd name="connsiteX10" fmla="*/ 25589 w 87064"/>
                  <a:gd name="connsiteY10" fmla="*/ 59151 h 118912"/>
                  <a:gd name="connsiteX11" fmla="*/ 35710 w 87064"/>
                  <a:gd name="connsiteY11" fmla="*/ 47691 h 118912"/>
                  <a:gd name="connsiteX12" fmla="*/ 49849 w 87064"/>
                  <a:gd name="connsiteY12" fmla="*/ 43375 h 118912"/>
                  <a:gd name="connsiteX13" fmla="*/ 67782 w 87064"/>
                  <a:gd name="connsiteY13" fmla="*/ 49031 h 118912"/>
                  <a:gd name="connsiteX14" fmla="*/ 73810 w 87064"/>
                  <a:gd name="connsiteY14" fmla="*/ 66444 h 118912"/>
                  <a:gd name="connsiteX15" fmla="*/ 73810 w 87064"/>
                  <a:gd name="connsiteY15" fmla="*/ 107669 h 118912"/>
                  <a:gd name="connsiteX16" fmla="*/ 77531 w 87064"/>
                  <a:gd name="connsiteY16" fmla="*/ 112134 h 118912"/>
                  <a:gd name="connsiteX17" fmla="*/ 87205 w 87064"/>
                  <a:gd name="connsiteY17" fmla="*/ 113027 h 118912"/>
                  <a:gd name="connsiteX18" fmla="*/ 87205 w 87064"/>
                  <a:gd name="connsiteY18" fmla="*/ 119128 h 118912"/>
                  <a:gd name="connsiteX19" fmla="*/ 47914 w 87064"/>
                  <a:gd name="connsiteY19" fmla="*/ 119128 h 118912"/>
                  <a:gd name="connsiteX20" fmla="*/ 47914 w 87064"/>
                  <a:gd name="connsiteY20" fmla="*/ 113027 h 118912"/>
                  <a:gd name="connsiteX21" fmla="*/ 57513 w 87064"/>
                  <a:gd name="connsiteY21" fmla="*/ 112134 h 118912"/>
                  <a:gd name="connsiteX22" fmla="*/ 61308 w 87064"/>
                  <a:gd name="connsiteY22" fmla="*/ 107669 h 118912"/>
                  <a:gd name="connsiteX23" fmla="*/ 61308 w 87064"/>
                  <a:gd name="connsiteY23" fmla="*/ 67039 h 118912"/>
                  <a:gd name="connsiteX24" fmla="*/ 58853 w 87064"/>
                  <a:gd name="connsiteY24" fmla="*/ 53198 h 118912"/>
                  <a:gd name="connsiteX25" fmla="*/ 48956 w 87064"/>
                  <a:gd name="connsiteY25" fmla="*/ 47840 h 118912"/>
                  <a:gd name="connsiteX26" fmla="*/ 32585 w 87064"/>
                  <a:gd name="connsiteY26" fmla="*/ 55802 h 118912"/>
                  <a:gd name="connsiteX27" fmla="*/ 26185 w 87064"/>
                  <a:gd name="connsiteY27" fmla="*/ 73885 h 118912"/>
                  <a:gd name="connsiteX28" fmla="*/ 26185 w 87064"/>
                  <a:gd name="connsiteY28" fmla="*/ 107669 h 118912"/>
                  <a:gd name="connsiteX29" fmla="*/ 29906 w 87064"/>
                  <a:gd name="connsiteY29" fmla="*/ 112134 h 118912"/>
                  <a:gd name="connsiteX30" fmla="*/ 39431 w 87064"/>
                  <a:gd name="connsiteY30" fmla="*/ 113027 h 118912"/>
                  <a:gd name="connsiteX31" fmla="*/ 39431 w 87064"/>
                  <a:gd name="connsiteY31" fmla="*/ 119128 h 118912"/>
                  <a:gd name="connsiteX32" fmla="*/ 141 w 87064"/>
                  <a:gd name="connsiteY32" fmla="*/ 119128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7064" h="118912">
                    <a:moveTo>
                      <a:pt x="141" y="119128"/>
                    </a:moveTo>
                    <a:lnTo>
                      <a:pt x="141" y="113027"/>
                    </a:lnTo>
                    <a:cubicBezTo>
                      <a:pt x="4109" y="113027"/>
                      <a:pt x="7334" y="112729"/>
                      <a:pt x="9814" y="112134"/>
                    </a:cubicBezTo>
                    <a:cubicBezTo>
                      <a:pt x="12294" y="111539"/>
                      <a:pt x="13535" y="110050"/>
                      <a:pt x="13535" y="107669"/>
                    </a:cubicBezTo>
                    <a:lnTo>
                      <a:pt x="13535" y="17628"/>
                    </a:lnTo>
                    <a:cubicBezTo>
                      <a:pt x="13535" y="14552"/>
                      <a:pt x="13088" y="12345"/>
                      <a:pt x="12195" y="11005"/>
                    </a:cubicBezTo>
                    <a:cubicBezTo>
                      <a:pt x="11303" y="9665"/>
                      <a:pt x="9988" y="8847"/>
                      <a:pt x="8251" y="8550"/>
                    </a:cubicBezTo>
                    <a:cubicBezTo>
                      <a:pt x="6515" y="8252"/>
                      <a:pt x="3811" y="8103"/>
                      <a:pt x="141" y="8103"/>
                    </a:cubicBezTo>
                    <a:lnTo>
                      <a:pt x="141" y="2001"/>
                    </a:lnTo>
                    <a:lnTo>
                      <a:pt x="25589" y="215"/>
                    </a:lnTo>
                    <a:lnTo>
                      <a:pt x="25589" y="59151"/>
                    </a:lnTo>
                    <a:cubicBezTo>
                      <a:pt x="28070" y="54389"/>
                      <a:pt x="31444" y="50569"/>
                      <a:pt x="35710" y="47691"/>
                    </a:cubicBezTo>
                    <a:cubicBezTo>
                      <a:pt x="39976" y="44814"/>
                      <a:pt x="44689" y="43375"/>
                      <a:pt x="49849" y="43375"/>
                    </a:cubicBezTo>
                    <a:cubicBezTo>
                      <a:pt x="57786" y="43375"/>
                      <a:pt x="63764" y="45260"/>
                      <a:pt x="67782" y="49031"/>
                    </a:cubicBezTo>
                    <a:cubicBezTo>
                      <a:pt x="71801" y="52801"/>
                      <a:pt x="73810" y="58605"/>
                      <a:pt x="73810" y="66444"/>
                    </a:cubicBezTo>
                    <a:lnTo>
                      <a:pt x="73810" y="107669"/>
                    </a:lnTo>
                    <a:cubicBezTo>
                      <a:pt x="73810" y="110050"/>
                      <a:pt x="75050" y="111539"/>
                      <a:pt x="77531" y="112134"/>
                    </a:cubicBezTo>
                    <a:cubicBezTo>
                      <a:pt x="80011" y="112729"/>
                      <a:pt x="83236" y="113027"/>
                      <a:pt x="87205" y="113027"/>
                    </a:cubicBezTo>
                    <a:lnTo>
                      <a:pt x="87205" y="119128"/>
                    </a:lnTo>
                    <a:lnTo>
                      <a:pt x="47914" y="119128"/>
                    </a:lnTo>
                    <a:lnTo>
                      <a:pt x="47914" y="113027"/>
                    </a:lnTo>
                    <a:cubicBezTo>
                      <a:pt x="51784" y="113027"/>
                      <a:pt x="54984" y="112729"/>
                      <a:pt x="57513" y="112134"/>
                    </a:cubicBezTo>
                    <a:cubicBezTo>
                      <a:pt x="60043" y="111539"/>
                      <a:pt x="61308" y="110050"/>
                      <a:pt x="61308" y="107669"/>
                    </a:cubicBezTo>
                    <a:lnTo>
                      <a:pt x="61308" y="67039"/>
                    </a:lnTo>
                    <a:cubicBezTo>
                      <a:pt x="61308" y="61384"/>
                      <a:pt x="60490" y="56770"/>
                      <a:pt x="58853" y="53198"/>
                    </a:cubicBezTo>
                    <a:cubicBezTo>
                      <a:pt x="57216" y="49626"/>
                      <a:pt x="53917" y="47840"/>
                      <a:pt x="48956" y="47840"/>
                    </a:cubicBezTo>
                    <a:cubicBezTo>
                      <a:pt x="42308" y="47840"/>
                      <a:pt x="36851" y="50494"/>
                      <a:pt x="32585" y="55802"/>
                    </a:cubicBezTo>
                    <a:cubicBezTo>
                      <a:pt x="28318" y="61110"/>
                      <a:pt x="26185" y="67138"/>
                      <a:pt x="26185" y="73885"/>
                    </a:cubicBezTo>
                    <a:lnTo>
                      <a:pt x="26185" y="107669"/>
                    </a:lnTo>
                    <a:cubicBezTo>
                      <a:pt x="26185" y="110050"/>
                      <a:pt x="27425" y="111539"/>
                      <a:pt x="29906" y="112134"/>
                    </a:cubicBezTo>
                    <a:cubicBezTo>
                      <a:pt x="32386" y="112729"/>
                      <a:pt x="35561" y="113027"/>
                      <a:pt x="39431" y="113027"/>
                    </a:cubicBezTo>
                    <a:lnTo>
                      <a:pt x="39431" y="119128"/>
                    </a:lnTo>
                    <a:lnTo>
                      <a:pt x="141" y="119128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86E27CBA-697E-EA6E-5D97-2FB764EB2EE6}"/>
                  </a:ext>
                </a:extLst>
              </p:cNvPr>
              <p:cNvSpPr/>
              <p:nvPr/>
            </p:nvSpPr>
            <p:spPr>
              <a:xfrm>
                <a:off x="5997993" y="2307182"/>
                <a:ext cx="77687" cy="78730"/>
              </a:xfrm>
              <a:custGeom>
                <a:avLst/>
                <a:gdLst>
                  <a:gd name="connsiteX0" fmla="*/ 141 w 77687"/>
                  <a:gd name="connsiteY0" fmla="*/ 60193 h 78730"/>
                  <a:gd name="connsiteX1" fmla="*/ 8177 w 77687"/>
                  <a:gd name="connsiteY1" fmla="*/ 43525 h 78730"/>
                  <a:gd name="connsiteX2" fmla="*/ 27450 w 77687"/>
                  <a:gd name="connsiteY2" fmla="*/ 34521 h 78730"/>
                  <a:gd name="connsiteX3" fmla="*/ 48956 w 77687"/>
                  <a:gd name="connsiteY3" fmla="*/ 31917 h 78730"/>
                  <a:gd name="connsiteX4" fmla="*/ 48956 w 77687"/>
                  <a:gd name="connsiteY4" fmla="*/ 24921 h 78730"/>
                  <a:gd name="connsiteX5" fmla="*/ 46723 w 77687"/>
                  <a:gd name="connsiteY5" fmla="*/ 15248 h 78730"/>
                  <a:gd name="connsiteX6" fmla="*/ 40398 w 77687"/>
                  <a:gd name="connsiteY6" fmla="*/ 7657 h 78730"/>
                  <a:gd name="connsiteX7" fmla="*/ 31394 w 77687"/>
                  <a:gd name="connsiteY7" fmla="*/ 4681 h 78730"/>
                  <a:gd name="connsiteX8" fmla="*/ 14130 w 77687"/>
                  <a:gd name="connsiteY8" fmla="*/ 9740 h 78730"/>
                  <a:gd name="connsiteX9" fmla="*/ 19413 w 77687"/>
                  <a:gd name="connsiteY9" fmla="*/ 12196 h 78730"/>
                  <a:gd name="connsiteX10" fmla="*/ 21572 w 77687"/>
                  <a:gd name="connsiteY10" fmla="*/ 17926 h 78730"/>
                  <a:gd name="connsiteX11" fmla="*/ 19191 w 77687"/>
                  <a:gd name="connsiteY11" fmla="*/ 23805 h 78730"/>
                  <a:gd name="connsiteX12" fmla="*/ 13386 w 77687"/>
                  <a:gd name="connsiteY12" fmla="*/ 26261 h 78730"/>
                  <a:gd name="connsiteX13" fmla="*/ 7507 w 77687"/>
                  <a:gd name="connsiteY13" fmla="*/ 23805 h 78730"/>
                  <a:gd name="connsiteX14" fmla="*/ 5052 w 77687"/>
                  <a:gd name="connsiteY14" fmla="*/ 17926 h 78730"/>
                  <a:gd name="connsiteX15" fmla="*/ 13312 w 77687"/>
                  <a:gd name="connsiteY15" fmla="*/ 4606 h 78730"/>
                  <a:gd name="connsiteX16" fmla="*/ 31394 w 77687"/>
                  <a:gd name="connsiteY16" fmla="*/ 215 h 78730"/>
                  <a:gd name="connsiteX17" fmla="*/ 45384 w 77687"/>
                  <a:gd name="connsiteY17" fmla="*/ 3192 h 78730"/>
                  <a:gd name="connsiteX18" fmla="*/ 56844 w 77687"/>
                  <a:gd name="connsiteY18" fmla="*/ 11676 h 78730"/>
                  <a:gd name="connsiteX19" fmla="*/ 61308 w 77687"/>
                  <a:gd name="connsiteY19" fmla="*/ 24475 h 78730"/>
                  <a:gd name="connsiteX20" fmla="*/ 61308 w 77687"/>
                  <a:gd name="connsiteY20" fmla="*/ 63170 h 78730"/>
                  <a:gd name="connsiteX21" fmla="*/ 62723 w 77687"/>
                  <a:gd name="connsiteY21" fmla="*/ 69272 h 78730"/>
                  <a:gd name="connsiteX22" fmla="*/ 67261 w 77687"/>
                  <a:gd name="connsiteY22" fmla="*/ 72100 h 78730"/>
                  <a:gd name="connsiteX23" fmla="*/ 71428 w 77687"/>
                  <a:gd name="connsiteY23" fmla="*/ 69272 h 78730"/>
                  <a:gd name="connsiteX24" fmla="*/ 72769 w 77687"/>
                  <a:gd name="connsiteY24" fmla="*/ 63170 h 78730"/>
                  <a:gd name="connsiteX25" fmla="*/ 72769 w 77687"/>
                  <a:gd name="connsiteY25" fmla="*/ 52157 h 78730"/>
                  <a:gd name="connsiteX26" fmla="*/ 77828 w 77687"/>
                  <a:gd name="connsiteY26" fmla="*/ 52157 h 78730"/>
                  <a:gd name="connsiteX27" fmla="*/ 77828 w 77687"/>
                  <a:gd name="connsiteY27" fmla="*/ 63170 h 78730"/>
                  <a:gd name="connsiteX28" fmla="*/ 75819 w 77687"/>
                  <a:gd name="connsiteY28" fmla="*/ 70388 h 78730"/>
                  <a:gd name="connsiteX29" fmla="*/ 70462 w 77687"/>
                  <a:gd name="connsiteY29" fmla="*/ 75970 h 78730"/>
                  <a:gd name="connsiteX30" fmla="*/ 63094 w 77687"/>
                  <a:gd name="connsiteY30" fmla="*/ 78053 h 78730"/>
                  <a:gd name="connsiteX31" fmla="*/ 54388 w 77687"/>
                  <a:gd name="connsiteY31" fmla="*/ 74108 h 78730"/>
                  <a:gd name="connsiteX32" fmla="*/ 50444 w 77687"/>
                  <a:gd name="connsiteY32" fmla="*/ 64807 h 78730"/>
                  <a:gd name="connsiteX33" fmla="*/ 40993 w 77687"/>
                  <a:gd name="connsiteY33" fmla="*/ 75150 h 78730"/>
                  <a:gd name="connsiteX34" fmla="*/ 27822 w 77687"/>
                  <a:gd name="connsiteY34" fmla="*/ 78946 h 78730"/>
                  <a:gd name="connsiteX35" fmla="*/ 14948 w 77687"/>
                  <a:gd name="connsiteY35" fmla="*/ 77011 h 78730"/>
                  <a:gd name="connsiteX36" fmla="*/ 4382 w 77687"/>
                  <a:gd name="connsiteY36" fmla="*/ 70909 h 78730"/>
                  <a:gd name="connsiteX37" fmla="*/ 141 w 77687"/>
                  <a:gd name="connsiteY37" fmla="*/ 60193 h 78730"/>
                  <a:gd name="connsiteX38" fmla="*/ 14130 w 77687"/>
                  <a:gd name="connsiteY38" fmla="*/ 60193 h 78730"/>
                  <a:gd name="connsiteX39" fmla="*/ 18520 w 77687"/>
                  <a:gd name="connsiteY39" fmla="*/ 70314 h 78730"/>
                  <a:gd name="connsiteX40" fmla="*/ 29013 w 77687"/>
                  <a:gd name="connsiteY40" fmla="*/ 74481 h 78730"/>
                  <a:gd name="connsiteX41" fmla="*/ 39059 w 77687"/>
                  <a:gd name="connsiteY41" fmla="*/ 71653 h 78730"/>
                  <a:gd name="connsiteX42" fmla="*/ 46277 w 77687"/>
                  <a:gd name="connsiteY42" fmla="*/ 64063 h 78730"/>
                  <a:gd name="connsiteX43" fmla="*/ 48956 w 77687"/>
                  <a:gd name="connsiteY43" fmla="*/ 54092 h 78730"/>
                  <a:gd name="connsiteX44" fmla="*/ 48956 w 77687"/>
                  <a:gd name="connsiteY44" fmla="*/ 36232 h 78730"/>
                  <a:gd name="connsiteX45" fmla="*/ 32957 w 77687"/>
                  <a:gd name="connsiteY45" fmla="*/ 38762 h 78730"/>
                  <a:gd name="connsiteX46" fmla="*/ 19488 w 77687"/>
                  <a:gd name="connsiteY46" fmla="*/ 46724 h 78730"/>
                  <a:gd name="connsiteX47" fmla="*/ 14130 w 77687"/>
                  <a:gd name="connsiteY47" fmla="*/ 60193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77687" h="78730">
                    <a:moveTo>
                      <a:pt x="141" y="60193"/>
                    </a:moveTo>
                    <a:cubicBezTo>
                      <a:pt x="141" y="53347"/>
                      <a:pt x="2819" y="47791"/>
                      <a:pt x="8177" y="43525"/>
                    </a:cubicBezTo>
                    <a:cubicBezTo>
                      <a:pt x="13535" y="39258"/>
                      <a:pt x="19959" y="36257"/>
                      <a:pt x="27450" y="34521"/>
                    </a:cubicBezTo>
                    <a:cubicBezTo>
                      <a:pt x="34941" y="32785"/>
                      <a:pt x="42110" y="31917"/>
                      <a:pt x="48956" y="31917"/>
                    </a:cubicBezTo>
                    <a:lnTo>
                      <a:pt x="48956" y="24921"/>
                    </a:lnTo>
                    <a:cubicBezTo>
                      <a:pt x="48956" y="21548"/>
                      <a:pt x="48212" y="18323"/>
                      <a:pt x="46723" y="15248"/>
                    </a:cubicBezTo>
                    <a:cubicBezTo>
                      <a:pt x="45235" y="12172"/>
                      <a:pt x="43127" y="9642"/>
                      <a:pt x="40398" y="7657"/>
                    </a:cubicBezTo>
                    <a:cubicBezTo>
                      <a:pt x="37669" y="5673"/>
                      <a:pt x="34668" y="4681"/>
                      <a:pt x="31394" y="4681"/>
                    </a:cubicBezTo>
                    <a:cubicBezTo>
                      <a:pt x="23754" y="4681"/>
                      <a:pt x="18000" y="6367"/>
                      <a:pt x="14130" y="9740"/>
                    </a:cubicBezTo>
                    <a:cubicBezTo>
                      <a:pt x="16213" y="9740"/>
                      <a:pt x="17974" y="10559"/>
                      <a:pt x="19413" y="12196"/>
                    </a:cubicBezTo>
                    <a:cubicBezTo>
                      <a:pt x="20852" y="13834"/>
                      <a:pt x="21572" y="15744"/>
                      <a:pt x="21572" y="17926"/>
                    </a:cubicBezTo>
                    <a:cubicBezTo>
                      <a:pt x="21572" y="20208"/>
                      <a:pt x="20778" y="22168"/>
                      <a:pt x="19191" y="23805"/>
                    </a:cubicBezTo>
                    <a:cubicBezTo>
                      <a:pt x="17603" y="25442"/>
                      <a:pt x="15668" y="26261"/>
                      <a:pt x="13386" y="26261"/>
                    </a:cubicBezTo>
                    <a:cubicBezTo>
                      <a:pt x="11104" y="26261"/>
                      <a:pt x="9144" y="25442"/>
                      <a:pt x="7507" y="23805"/>
                    </a:cubicBezTo>
                    <a:cubicBezTo>
                      <a:pt x="5870" y="22168"/>
                      <a:pt x="5052" y="20208"/>
                      <a:pt x="5052" y="17926"/>
                    </a:cubicBezTo>
                    <a:cubicBezTo>
                      <a:pt x="5052" y="11973"/>
                      <a:pt x="7805" y="7533"/>
                      <a:pt x="13312" y="4606"/>
                    </a:cubicBezTo>
                    <a:cubicBezTo>
                      <a:pt x="18818" y="1679"/>
                      <a:pt x="24846" y="215"/>
                      <a:pt x="31394" y="215"/>
                    </a:cubicBezTo>
                    <a:cubicBezTo>
                      <a:pt x="36057" y="215"/>
                      <a:pt x="40721" y="1208"/>
                      <a:pt x="45384" y="3192"/>
                    </a:cubicBezTo>
                    <a:cubicBezTo>
                      <a:pt x="50047" y="5176"/>
                      <a:pt x="53867" y="8004"/>
                      <a:pt x="56844" y="11676"/>
                    </a:cubicBezTo>
                    <a:cubicBezTo>
                      <a:pt x="59820" y="15347"/>
                      <a:pt x="61308" y="19613"/>
                      <a:pt x="61308" y="24475"/>
                    </a:cubicBezTo>
                    <a:lnTo>
                      <a:pt x="61308" y="63170"/>
                    </a:lnTo>
                    <a:cubicBezTo>
                      <a:pt x="61308" y="65353"/>
                      <a:pt x="61780" y="67387"/>
                      <a:pt x="62723" y="69272"/>
                    </a:cubicBezTo>
                    <a:cubicBezTo>
                      <a:pt x="63665" y="71157"/>
                      <a:pt x="65178" y="72100"/>
                      <a:pt x="67261" y="72100"/>
                    </a:cubicBezTo>
                    <a:cubicBezTo>
                      <a:pt x="69147" y="72100"/>
                      <a:pt x="70536" y="71157"/>
                      <a:pt x="71428" y="69272"/>
                    </a:cubicBezTo>
                    <a:cubicBezTo>
                      <a:pt x="72322" y="67387"/>
                      <a:pt x="72769" y="65353"/>
                      <a:pt x="72769" y="63170"/>
                    </a:cubicBezTo>
                    <a:lnTo>
                      <a:pt x="72769" y="52157"/>
                    </a:lnTo>
                    <a:lnTo>
                      <a:pt x="77828" y="52157"/>
                    </a:lnTo>
                    <a:lnTo>
                      <a:pt x="77828" y="63170"/>
                    </a:lnTo>
                    <a:cubicBezTo>
                      <a:pt x="77828" y="65650"/>
                      <a:pt x="77159" y="68056"/>
                      <a:pt x="75819" y="70388"/>
                    </a:cubicBezTo>
                    <a:cubicBezTo>
                      <a:pt x="74480" y="72720"/>
                      <a:pt x="72694" y="74580"/>
                      <a:pt x="70462" y="75970"/>
                    </a:cubicBezTo>
                    <a:cubicBezTo>
                      <a:pt x="68229" y="77358"/>
                      <a:pt x="65773" y="78053"/>
                      <a:pt x="63094" y="78053"/>
                    </a:cubicBezTo>
                    <a:cubicBezTo>
                      <a:pt x="59721" y="78053"/>
                      <a:pt x="56819" y="76738"/>
                      <a:pt x="54388" y="74108"/>
                    </a:cubicBezTo>
                    <a:cubicBezTo>
                      <a:pt x="51957" y="71480"/>
                      <a:pt x="50643" y="68379"/>
                      <a:pt x="50444" y="64807"/>
                    </a:cubicBezTo>
                    <a:cubicBezTo>
                      <a:pt x="48261" y="69173"/>
                      <a:pt x="45111" y="72621"/>
                      <a:pt x="40993" y="75150"/>
                    </a:cubicBezTo>
                    <a:cubicBezTo>
                      <a:pt x="36876" y="77681"/>
                      <a:pt x="32486" y="78946"/>
                      <a:pt x="27822" y="78946"/>
                    </a:cubicBezTo>
                    <a:cubicBezTo>
                      <a:pt x="23456" y="78946"/>
                      <a:pt x="19165" y="78301"/>
                      <a:pt x="14948" y="77011"/>
                    </a:cubicBezTo>
                    <a:cubicBezTo>
                      <a:pt x="10732" y="75721"/>
                      <a:pt x="7210" y="73687"/>
                      <a:pt x="4382" y="70909"/>
                    </a:cubicBezTo>
                    <a:cubicBezTo>
                      <a:pt x="1554" y="68131"/>
                      <a:pt x="141" y="64559"/>
                      <a:pt x="141" y="60193"/>
                    </a:cubicBezTo>
                    <a:close/>
                    <a:moveTo>
                      <a:pt x="14130" y="60193"/>
                    </a:moveTo>
                    <a:cubicBezTo>
                      <a:pt x="14130" y="64162"/>
                      <a:pt x="15593" y="67536"/>
                      <a:pt x="18520" y="70314"/>
                    </a:cubicBezTo>
                    <a:cubicBezTo>
                      <a:pt x="21447" y="73092"/>
                      <a:pt x="24945" y="74481"/>
                      <a:pt x="29013" y="74481"/>
                    </a:cubicBezTo>
                    <a:cubicBezTo>
                      <a:pt x="32684" y="74481"/>
                      <a:pt x="36032" y="73538"/>
                      <a:pt x="39059" y="71653"/>
                    </a:cubicBezTo>
                    <a:cubicBezTo>
                      <a:pt x="42085" y="69768"/>
                      <a:pt x="44491" y="67238"/>
                      <a:pt x="46277" y="64063"/>
                    </a:cubicBezTo>
                    <a:cubicBezTo>
                      <a:pt x="48063" y="60888"/>
                      <a:pt x="48956" y="57564"/>
                      <a:pt x="48956" y="54092"/>
                    </a:cubicBezTo>
                    <a:lnTo>
                      <a:pt x="48956" y="36232"/>
                    </a:lnTo>
                    <a:cubicBezTo>
                      <a:pt x="43697" y="36232"/>
                      <a:pt x="38364" y="37076"/>
                      <a:pt x="32957" y="38762"/>
                    </a:cubicBezTo>
                    <a:cubicBezTo>
                      <a:pt x="27549" y="40449"/>
                      <a:pt x="23060" y="43103"/>
                      <a:pt x="19488" y="46724"/>
                    </a:cubicBezTo>
                    <a:cubicBezTo>
                      <a:pt x="15916" y="50346"/>
                      <a:pt x="14130" y="54836"/>
                      <a:pt x="14130" y="60193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7B91491B-7852-092C-6FC0-B310999C8B19}"/>
                  </a:ext>
                </a:extLst>
              </p:cNvPr>
              <p:cNvSpPr/>
              <p:nvPr/>
            </p:nvSpPr>
            <p:spPr>
              <a:xfrm>
                <a:off x="6079432" y="2308224"/>
                <a:ext cx="57893" cy="75753"/>
              </a:xfrm>
              <a:custGeom>
                <a:avLst/>
                <a:gdLst>
                  <a:gd name="connsiteX0" fmla="*/ 141 w 57893"/>
                  <a:gd name="connsiteY0" fmla="*/ 75969 h 75753"/>
                  <a:gd name="connsiteX1" fmla="*/ 141 w 57893"/>
                  <a:gd name="connsiteY1" fmla="*/ 69867 h 75753"/>
                  <a:gd name="connsiteX2" fmla="*/ 9740 w 57893"/>
                  <a:gd name="connsiteY2" fmla="*/ 68974 h 75753"/>
                  <a:gd name="connsiteX3" fmla="*/ 13535 w 57893"/>
                  <a:gd name="connsiteY3" fmla="*/ 64509 h 75753"/>
                  <a:gd name="connsiteX4" fmla="*/ 13535 w 57893"/>
                  <a:gd name="connsiteY4" fmla="*/ 17628 h 75753"/>
                  <a:gd name="connsiteX5" fmla="*/ 12121 w 57893"/>
                  <a:gd name="connsiteY5" fmla="*/ 11080 h 75753"/>
                  <a:gd name="connsiteX6" fmla="*/ 8102 w 57893"/>
                  <a:gd name="connsiteY6" fmla="*/ 8550 h 75753"/>
                  <a:gd name="connsiteX7" fmla="*/ 141 w 57893"/>
                  <a:gd name="connsiteY7" fmla="*/ 8103 h 75753"/>
                  <a:gd name="connsiteX8" fmla="*/ 141 w 57893"/>
                  <a:gd name="connsiteY8" fmla="*/ 2001 h 75753"/>
                  <a:gd name="connsiteX9" fmla="*/ 24697 w 57893"/>
                  <a:gd name="connsiteY9" fmla="*/ 215 h 75753"/>
                  <a:gd name="connsiteX10" fmla="*/ 24697 w 57893"/>
                  <a:gd name="connsiteY10" fmla="*/ 16884 h 75753"/>
                  <a:gd name="connsiteX11" fmla="*/ 32510 w 57893"/>
                  <a:gd name="connsiteY11" fmla="*/ 4829 h 75753"/>
                  <a:gd name="connsiteX12" fmla="*/ 44938 w 57893"/>
                  <a:gd name="connsiteY12" fmla="*/ 215 h 75753"/>
                  <a:gd name="connsiteX13" fmla="*/ 54016 w 57893"/>
                  <a:gd name="connsiteY13" fmla="*/ 3192 h 75753"/>
                  <a:gd name="connsiteX14" fmla="*/ 58034 w 57893"/>
                  <a:gd name="connsiteY14" fmla="*/ 11229 h 75753"/>
                  <a:gd name="connsiteX15" fmla="*/ 55802 w 57893"/>
                  <a:gd name="connsiteY15" fmla="*/ 16512 h 75753"/>
                  <a:gd name="connsiteX16" fmla="*/ 50295 w 57893"/>
                  <a:gd name="connsiteY16" fmla="*/ 18819 h 75753"/>
                  <a:gd name="connsiteX17" fmla="*/ 44938 w 57893"/>
                  <a:gd name="connsiteY17" fmla="*/ 16587 h 75753"/>
                  <a:gd name="connsiteX18" fmla="*/ 42705 w 57893"/>
                  <a:gd name="connsiteY18" fmla="*/ 11229 h 75753"/>
                  <a:gd name="connsiteX19" fmla="*/ 45980 w 57893"/>
                  <a:gd name="connsiteY19" fmla="*/ 4681 h 75753"/>
                  <a:gd name="connsiteX20" fmla="*/ 44938 w 57893"/>
                  <a:gd name="connsiteY20" fmla="*/ 4681 h 75753"/>
                  <a:gd name="connsiteX21" fmla="*/ 33552 w 57893"/>
                  <a:gd name="connsiteY21" fmla="*/ 9666 h 75753"/>
                  <a:gd name="connsiteX22" fmla="*/ 27302 w 57893"/>
                  <a:gd name="connsiteY22" fmla="*/ 22093 h 75753"/>
                  <a:gd name="connsiteX23" fmla="*/ 25441 w 57893"/>
                  <a:gd name="connsiteY23" fmla="*/ 36381 h 75753"/>
                  <a:gd name="connsiteX24" fmla="*/ 25441 w 57893"/>
                  <a:gd name="connsiteY24" fmla="*/ 64509 h 75753"/>
                  <a:gd name="connsiteX25" fmla="*/ 42110 w 57893"/>
                  <a:gd name="connsiteY25" fmla="*/ 69867 h 75753"/>
                  <a:gd name="connsiteX26" fmla="*/ 42110 w 57893"/>
                  <a:gd name="connsiteY26" fmla="*/ 75969 h 75753"/>
                  <a:gd name="connsiteX27" fmla="*/ 141 w 57893"/>
                  <a:gd name="connsiteY27" fmla="*/ 75969 h 75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7893" h="75753">
                    <a:moveTo>
                      <a:pt x="141" y="75969"/>
                    </a:moveTo>
                    <a:lnTo>
                      <a:pt x="141" y="69867"/>
                    </a:lnTo>
                    <a:cubicBezTo>
                      <a:pt x="4010" y="69867"/>
                      <a:pt x="7210" y="69569"/>
                      <a:pt x="9740" y="68974"/>
                    </a:cubicBezTo>
                    <a:cubicBezTo>
                      <a:pt x="12270" y="68379"/>
                      <a:pt x="13535" y="66890"/>
                      <a:pt x="13535" y="64509"/>
                    </a:cubicBezTo>
                    <a:lnTo>
                      <a:pt x="13535" y="17628"/>
                    </a:lnTo>
                    <a:cubicBezTo>
                      <a:pt x="13535" y="14652"/>
                      <a:pt x="13063" y="12469"/>
                      <a:pt x="12121" y="11080"/>
                    </a:cubicBezTo>
                    <a:cubicBezTo>
                      <a:pt x="11179" y="9691"/>
                      <a:pt x="9839" y="8848"/>
                      <a:pt x="8102" y="8550"/>
                    </a:cubicBezTo>
                    <a:cubicBezTo>
                      <a:pt x="6366" y="8252"/>
                      <a:pt x="3712" y="8103"/>
                      <a:pt x="141" y="8103"/>
                    </a:cubicBezTo>
                    <a:lnTo>
                      <a:pt x="141" y="2001"/>
                    </a:lnTo>
                    <a:lnTo>
                      <a:pt x="24697" y="215"/>
                    </a:lnTo>
                    <a:lnTo>
                      <a:pt x="24697" y="16884"/>
                    </a:lnTo>
                    <a:cubicBezTo>
                      <a:pt x="26483" y="11924"/>
                      <a:pt x="29088" y="7905"/>
                      <a:pt x="32510" y="4829"/>
                    </a:cubicBezTo>
                    <a:cubicBezTo>
                      <a:pt x="35934" y="1753"/>
                      <a:pt x="40076" y="215"/>
                      <a:pt x="44938" y="215"/>
                    </a:cubicBezTo>
                    <a:cubicBezTo>
                      <a:pt x="48311" y="215"/>
                      <a:pt x="51337" y="1208"/>
                      <a:pt x="54016" y="3192"/>
                    </a:cubicBezTo>
                    <a:cubicBezTo>
                      <a:pt x="56695" y="5176"/>
                      <a:pt x="58034" y="7855"/>
                      <a:pt x="58034" y="11229"/>
                    </a:cubicBezTo>
                    <a:cubicBezTo>
                      <a:pt x="58034" y="13214"/>
                      <a:pt x="57290" y="14974"/>
                      <a:pt x="55802" y="16512"/>
                    </a:cubicBezTo>
                    <a:cubicBezTo>
                      <a:pt x="54314" y="18050"/>
                      <a:pt x="52478" y="18819"/>
                      <a:pt x="50295" y="18819"/>
                    </a:cubicBezTo>
                    <a:cubicBezTo>
                      <a:pt x="48212" y="18819"/>
                      <a:pt x="46426" y="18075"/>
                      <a:pt x="44938" y="16587"/>
                    </a:cubicBezTo>
                    <a:cubicBezTo>
                      <a:pt x="43449" y="15099"/>
                      <a:pt x="42705" y="13313"/>
                      <a:pt x="42705" y="11229"/>
                    </a:cubicBezTo>
                    <a:cubicBezTo>
                      <a:pt x="42705" y="8153"/>
                      <a:pt x="43796" y="5970"/>
                      <a:pt x="45980" y="4681"/>
                    </a:cubicBezTo>
                    <a:lnTo>
                      <a:pt x="44938" y="4681"/>
                    </a:lnTo>
                    <a:cubicBezTo>
                      <a:pt x="40274" y="4681"/>
                      <a:pt x="36479" y="6343"/>
                      <a:pt x="33552" y="9666"/>
                    </a:cubicBezTo>
                    <a:cubicBezTo>
                      <a:pt x="30626" y="12990"/>
                      <a:pt x="28542" y="17132"/>
                      <a:pt x="27302" y="22093"/>
                    </a:cubicBezTo>
                    <a:cubicBezTo>
                      <a:pt x="26061" y="27054"/>
                      <a:pt x="25441" y="31816"/>
                      <a:pt x="25441" y="36381"/>
                    </a:cubicBezTo>
                    <a:lnTo>
                      <a:pt x="25441" y="64509"/>
                    </a:lnTo>
                    <a:cubicBezTo>
                      <a:pt x="25441" y="68081"/>
                      <a:pt x="30997" y="69867"/>
                      <a:pt x="42110" y="69867"/>
                    </a:cubicBezTo>
                    <a:lnTo>
                      <a:pt x="42110" y="75969"/>
                    </a:lnTo>
                    <a:lnTo>
                      <a:pt x="141" y="75969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E27A797E-8699-5C2C-BB6A-13F19F1979BA}"/>
                  </a:ext>
                </a:extLst>
              </p:cNvPr>
              <p:cNvSpPr/>
              <p:nvPr/>
            </p:nvSpPr>
            <p:spPr>
              <a:xfrm>
                <a:off x="6145388" y="2306289"/>
                <a:ext cx="78432" cy="112960"/>
              </a:xfrm>
              <a:custGeom>
                <a:avLst/>
                <a:gdLst>
                  <a:gd name="connsiteX0" fmla="*/ 141 w 78432"/>
                  <a:gd name="connsiteY0" fmla="*/ 91298 h 112960"/>
                  <a:gd name="connsiteX1" fmla="*/ 4605 w 78432"/>
                  <a:gd name="connsiteY1" fmla="*/ 80657 h 112960"/>
                  <a:gd name="connsiteX2" fmla="*/ 15172 w 78432"/>
                  <a:gd name="connsiteY2" fmla="*/ 74183 h 112960"/>
                  <a:gd name="connsiteX3" fmla="*/ 9963 w 78432"/>
                  <a:gd name="connsiteY3" fmla="*/ 67560 h 112960"/>
                  <a:gd name="connsiteX4" fmla="*/ 8177 w 78432"/>
                  <a:gd name="connsiteY4" fmla="*/ 59300 h 112960"/>
                  <a:gd name="connsiteX5" fmla="*/ 13237 w 78432"/>
                  <a:gd name="connsiteY5" fmla="*/ 45012 h 112960"/>
                  <a:gd name="connsiteX6" fmla="*/ 5350 w 78432"/>
                  <a:gd name="connsiteY6" fmla="*/ 27302 h 112960"/>
                  <a:gd name="connsiteX7" fmla="*/ 7656 w 78432"/>
                  <a:gd name="connsiteY7" fmla="*/ 17256 h 112960"/>
                  <a:gd name="connsiteX8" fmla="*/ 14056 w 78432"/>
                  <a:gd name="connsiteY8" fmla="*/ 9145 h 112960"/>
                  <a:gd name="connsiteX9" fmla="*/ 23209 w 78432"/>
                  <a:gd name="connsiteY9" fmla="*/ 3936 h 112960"/>
                  <a:gd name="connsiteX10" fmla="*/ 33478 w 78432"/>
                  <a:gd name="connsiteY10" fmla="*/ 2150 h 112960"/>
                  <a:gd name="connsiteX11" fmla="*/ 51784 w 78432"/>
                  <a:gd name="connsiteY11" fmla="*/ 8103 h 112960"/>
                  <a:gd name="connsiteX12" fmla="*/ 60118 w 78432"/>
                  <a:gd name="connsiteY12" fmla="*/ 2299 h 112960"/>
                  <a:gd name="connsiteX13" fmla="*/ 70089 w 78432"/>
                  <a:gd name="connsiteY13" fmla="*/ 215 h 112960"/>
                  <a:gd name="connsiteX14" fmla="*/ 76192 w 78432"/>
                  <a:gd name="connsiteY14" fmla="*/ 2820 h 112960"/>
                  <a:gd name="connsiteX15" fmla="*/ 78573 w 78432"/>
                  <a:gd name="connsiteY15" fmla="*/ 9145 h 112960"/>
                  <a:gd name="connsiteX16" fmla="*/ 76936 w 78432"/>
                  <a:gd name="connsiteY16" fmla="*/ 12866 h 112960"/>
                  <a:gd name="connsiteX17" fmla="*/ 73215 w 78432"/>
                  <a:gd name="connsiteY17" fmla="*/ 14503 h 112960"/>
                  <a:gd name="connsiteX18" fmla="*/ 69494 w 78432"/>
                  <a:gd name="connsiteY18" fmla="*/ 12866 h 112960"/>
                  <a:gd name="connsiteX19" fmla="*/ 67858 w 78432"/>
                  <a:gd name="connsiteY19" fmla="*/ 9145 h 112960"/>
                  <a:gd name="connsiteX20" fmla="*/ 69941 w 78432"/>
                  <a:gd name="connsiteY20" fmla="*/ 4680 h 112960"/>
                  <a:gd name="connsiteX21" fmla="*/ 54761 w 78432"/>
                  <a:gd name="connsiteY21" fmla="*/ 10782 h 112960"/>
                  <a:gd name="connsiteX22" fmla="*/ 59746 w 78432"/>
                  <a:gd name="connsiteY22" fmla="*/ 18372 h 112960"/>
                  <a:gd name="connsiteX23" fmla="*/ 61606 w 78432"/>
                  <a:gd name="connsiteY23" fmla="*/ 27302 h 112960"/>
                  <a:gd name="connsiteX24" fmla="*/ 57588 w 78432"/>
                  <a:gd name="connsiteY24" fmla="*/ 40399 h 112960"/>
                  <a:gd name="connsiteX25" fmla="*/ 47022 w 78432"/>
                  <a:gd name="connsiteY25" fmla="*/ 49478 h 112960"/>
                  <a:gd name="connsiteX26" fmla="*/ 33478 w 78432"/>
                  <a:gd name="connsiteY26" fmla="*/ 52751 h 112960"/>
                  <a:gd name="connsiteX27" fmla="*/ 16363 w 78432"/>
                  <a:gd name="connsiteY27" fmla="*/ 47542 h 112960"/>
                  <a:gd name="connsiteX28" fmla="*/ 13833 w 78432"/>
                  <a:gd name="connsiteY28" fmla="*/ 55133 h 112960"/>
                  <a:gd name="connsiteX29" fmla="*/ 16809 w 78432"/>
                  <a:gd name="connsiteY29" fmla="*/ 63020 h 112960"/>
                  <a:gd name="connsiteX30" fmla="*/ 24400 w 78432"/>
                  <a:gd name="connsiteY30" fmla="*/ 66444 h 112960"/>
                  <a:gd name="connsiteX31" fmla="*/ 38389 w 78432"/>
                  <a:gd name="connsiteY31" fmla="*/ 66444 h 112960"/>
                  <a:gd name="connsiteX32" fmla="*/ 56844 w 78432"/>
                  <a:gd name="connsiteY32" fmla="*/ 68304 h 112960"/>
                  <a:gd name="connsiteX33" fmla="*/ 70610 w 78432"/>
                  <a:gd name="connsiteY33" fmla="*/ 75671 h 112960"/>
                  <a:gd name="connsiteX34" fmla="*/ 76192 w 78432"/>
                  <a:gd name="connsiteY34" fmla="*/ 91298 h 112960"/>
                  <a:gd name="connsiteX35" fmla="*/ 69792 w 78432"/>
                  <a:gd name="connsiteY35" fmla="*/ 103874 h 112960"/>
                  <a:gd name="connsiteX36" fmla="*/ 54611 w 78432"/>
                  <a:gd name="connsiteY36" fmla="*/ 111018 h 112960"/>
                  <a:gd name="connsiteX37" fmla="*/ 38241 w 78432"/>
                  <a:gd name="connsiteY37" fmla="*/ 113176 h 112960"/>
                  <a:gd name="connsiteX38" fmla="*/ 21795 w 78432"/>
                  <a:gd name="connsiteY38" fmla="*/ 111018 h 112960"/>
                  <a:gd name="connsiteX39" fmla="*/ 6540 w 78432"/>
                  <a:gd name="connsiteY39" fmla="*/ 103874 h 112960"/>
                  <a:gd name="connsiteX40" fmla="*/ 141 w 78432"/>
                  <a:gd name="connsiteY40" fmla="*/ 91298 h 112960"/>
                  <a:gd name="connsiteX41" fmla="*/ 9814 w 78432"/>
                  <a:gd name="connsiteY41" fmla="*/ 91298 h 112960"/>
                  <a:gd name="connsiteX42" fmla="*/ 14502 w 78432"/>
                  <a:gd name="connsiteY42" fmla="*/ 100972 h 112960"/>
                  <a:gd name="connsiteX43" fmla="*/ 25813 w 78432"/>
                  <a:gd name="connsiteY43" fmla="*/ 106702 h 112960"/>
                  <a:gd name="connsiteX44" fmla="*/ 38241 w 78432"/>
                  <a:gd name="connsiteY44" fmla="*/ 108562 h 112960"/>
                  <a:gd name="connsiteX45" fmla="*/ 50668 w 78432"/>
                  <a:gd name="connsiteY45" fmla="*/ 106702 h 112960"/>
                  <a:gd name="connsiteX46" fmla="*/ 61904 w 78432"/>
                  <a:gd name="connsiteY46" fmla="*/ 100972 h 112960"/>
                  <a:gd name="connsiteX47" fmla="*/ 66517 w 78432"/>
                  <a:gd name="connsiteY47" fmla="*/ 91298 h 112960"/>
                  <a:gd name="connsiteX48" fmla="*/ 58333 w 78432"/>
                  <a:gd name="connsiteY48" fmla="*/ 79689 h 112960"/>
                  <a:gd name="connsiteX49" fmla="*/ 38389 w 78432"/>
                  <a:gd name="connsiteY49" fmla="*/ 77011 h 112960"/>
                  <a:gd name="connsiteX50" fmla="*/ 24400 w 78432"/>
                  <a:gd name="connsiteY50" fmla="*/ 77011 h 112960"/>
                  <a:gd name="connsiteX51" fmla="*/ 17106 w 78432"/>
                  <a:gd name="connsiteY51" fmla="*/ 78945 h 112960"/>
                  <a:gd name="connsiteX52" fmla="*/ 11823 w 78432"/>
                  <a:gd name="connsiteY52" fmla="*/ 84229 h 112960"/>
                  <a:gd name="connsiteX53" fmla="*/ 9814 w 78432"/>
                  <a:gd name="connsiteY53" fmla="*/ 91298 h 112960"/>
                  <a:gd name="connsiteX54" fmla="*/ 33478 w 78432"/>
                  <a:gd name="connsiteY54" fmla="*/ 48138 h 112960"/>
                  <a:gd name="connsiteX55" fmla="*/ 48063 w 78432"/>
                  <a:gd name="connsiteY55" fmla="*/ 27302 h 112960"/>
                  <a:gd name="connsiteX56" fmla="*/ 44938 w 78432"/>
                  <a:gd name="connsiteY56" fmla="*/ 12568 h 112960"/>
                  <a:gd name="connsiteX57" fmla="*/ 33478 w 78432"/>
                  <a:gd name="connsiteY57" fmla="*/ 6764 h 112960"/>
                  <a:gd name="connsiteX58" fmla="*/ 22018 w 78432"/>
                  <a:gd name="connsiteY58" fmla="*/ 12568 h 112960"/>
                  <a:gd name="connsiteX59" fmla="*/ 18892 w 78432"/>
                  <a:gd name="connsiteY59" fmla="*/ 27302 h 112960"/>
                  <a:gd name="connsiteX60" fmla="*/ 20083 w 78432"/>
                  <a:gd name="connsiteY60" fmla="*/ 37571 h 112960"/>
                  <a:gd name="connsiteX61" fmla="*/ 24474 w 78432"/>
                  <a:gd name="connsiteY61" fmla="*/ 45161 h 112960"/>
                  <a:gd name="connsiteX62" fmla="*/ 33478 w 78432"/>
                  <a:gd name="connsiteY62" fmla="*/ 48138 h 11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78432" h="112960">
                    <a:moveTo>
                      <a:pt x="141" y="91298"/>
                    </a:moveTo>
                    <a:cubicBezTo>
                      <a:pt x="141" y="87230"/>
                      <a:pt x="1629" y="83683"/>
                      <a:pt x="4605" y="80657"/>
                    </a:cubicBezTo>
                    <a:cubicBezTo>
                      <a:pt x="7582" y="77630"/>
                      <a:pt x="11104" y="75472"/>
                      <a:pt x="15172" y="74183"/>
                    </a:cubicBezTo>
                    <a:cubicBezTo>
                      <a:pt x="12890" y="72397"/>
                      <a:pt x="11153" y="70190"/>
                      <a:pt x="9963" y="67560"/>
                    </a:cubicBezTo>
                    <a:cubicBezTo>
                      <a:pt x="8772" y="64930"/>
                      <a:pt x="8177" y="62177"/>
                      <a:pt x="8177" y="59300"/>
                    </a:cubicBezTo>
                    <a:cubicBezTo>
                      <a:pt x="8177" y="53942"/>
                      <a:pt x="9864" y="49180"/>
                      <a:pt x="13237" y="45012"/>
                    </a:cubicBezTo>
                    <a:cubicBezTo>
                      <a:pt x="7979" y="39853"/>
                      <a:pt x="5350" y="33949"/>
                      <a:pt x="5350" y="27302"/>
                    </a:cubicBezTo>
                    <a:cubicBezTo>
                      <a:pt x="5350" y="23730"/>
                      <a:pt x="6118" y="20381"/>
                      <a:pt x="7656" y="17256"/>
                    </a:cubicBezTo>
                    <a:cubicBezTo>
                      <a:pt x="9194" y="14131"/>
                      <a:pt x="11327" y="11427"/>
                      <a:pt x="14056" y="9145"/>
                    </a:cubicBezTo>
                    <a:cubicBezTo>
                      <a:pt x="16784" y="6863"/>
                      <a:pt x="19835" y="5126"/>
                      <a:pt x="23209" y="3936"/>
                    </a:cubicBezTo>
                    <a:cubicBezTo>
                      <a:pt x="26582" y="2745"/>
                      <a:pt x="30005" y="2150"/>
                      <a:pt x="33478" y="2150"/>
                    </a:cubicBezTo>
                    <a:cubicBezTo>
                      <a:pt x="40324" y="2150"/>
                      <a:pt x="46426" y="4134"/>
                      <a:pt x="51784" y="8103"/>
                    </a:cubicBezTo>
                    <a:cubicBezTo>
                      <a:pt x="54165" y="5623"/>
                      <a:pt x="56943" y="3688"/>
                      <a:pt x="60118" y="2299"/>
                    </a:cubicBezTo>
                    <a:cubicBezTo>
                      <a:pt x="63293" y="910"/>
                      <a:pt x="66617" y="215"/>
                      <a:pt x="70089" y="215"/>
                    </a:cubicBezTo>
                    <a:cubicBezTo>
                      <a:pt x="72570" y="215"/>
                      <a:pt x="74604" y="1083"/>
                      <a:pt x="76192" y="2820"/>
                    </a:cubicBezTo>
                    <a:cubicBezTo>
                      <a:pt x="77779" y="4556"/>
                      <a:pt x="78573" y="6665"/>
                      <a:pt x="78573" y="9145"/>
                    </a:cubicBezTo>
                    <a:cubicBezTo>
                      <a:pt x="78573" y="10534"/>
                      <a:pt x="78027" y="11774"/>
                      <a:pt x="76936" y="12866"/>
                    </a:cubicBezTo>
                    <a:cubicBezTo>
                      <a:pt x="75844" y="13957"/>
                      <a:pt x="74604" y="14503"/>
                      <a:pt x="73215" y="14503"/>
                    </a:cubicBezTo>
                    <a:cubicBezTo>
                      <a:pt x="71826" y="14503"/>
                      <a:pt x="70585" y="13957"/>
                      <a:pt x="69494" y="12866"/>
                    </a:cubicBezTo>
                    <a:cubicBezTo>
                      <a:pt x="68403" y="11774"/>
                      <a:pt x="67858" y="10534"/>
                      <a:pt x="67858" y="9145"/>
                    </a:cubicBezTo>
                    <a:cubicBezTo>
                      <a:pt x="67858" y="7062"/>
                      <a:pt x="68552" y="5573"/>
                      <a:pt x="69941" y="4680"/>
                    </a:cubicBezTo>
                    <a:cubicBezTo>
                      <a:pt x="64087" y="4680"/>
                      <a:pt x="59027" y="6714"/>
                      <a:pt x="54761" y="10782"/>
                    </a:cubicBezTo>
                    <a:cubicBezTo>
                      <a:pt x="56844" y="12866"/>
                      <a:pt x="58506" y="15396"/>
                      <a:pt x="59746" y="18372"/>
                    </a:cubicBezTo>
                    <a:cubicBezTo>
                      <a:pt x="60986" y="21349"/>
                      <a:pt x="61606" y="24325"/>
                      <a:pt x="61606" y="27302"/>
                    </a:cubicBezTo>
                    <a:cubicBezTo>
                      <a:pt x="61606" y="32164"/>
                      <a:pt x="60267" y="36529"/>
                      <a:pt x="57588" y="40399"/>
                    </a:cubicBezTo>
                    <a:cubicBezTo>
                      <a:pt x="54909" y="44268"/>
                      <a:pt x="51387" y="47295"/>
                      <a:pt x="47022" y="49478"/>
                    </a:cubicBezTo>
                    <a:cubicBezTo>
                      <a:pt x="42656" y="51660"/>
                      <a:pt x="38141" y="52751"/>
                      <a:pt x="33478" y="52751"/>
                    </a:cubicBezTo>
                    <a:cubicBezTo>
                      <a:pt x="27227" y="52751"/>
                      <a:pt x="21522" y="51015"/>
                      <a:pt x="16363" y="47542"/>
                    </a:cubicBezTo>
                    <a:cubicBezTo>
                      <a:pt x="14676" y="49824"/>
                      <a:pt x="13833" y="52355"/>
                      <a:pt x="13833" y="55133"/>
                    </a:cubicBezTo>
                    <a:cubicBezTo>
                      <a:pt x="13833" y="58110"/>
                      <a:pt x="14825" y="60739"/>
                      <a:pt x="16809" y="63020"/>
                    </a:cubicBezTo>
                    <a:cubicBezTo>
                      <a:pt x="18794" y="65303"/>
                      <a:pt x="21324" y="66444"/>
                      <a:pt x="24400" y="66444"/>
                    </a:cubicBezTo>
                    <a:lnTo>
                      <a:pt x="38389" y="66444"/>
                    </a:lnTo>
                    <a:cubicBezTo>
                      <a:pt x="45235" y="66444"/>
                      <a:pt x="51387" y="67064"/>
                      <a:pt x="56844" y="68304"/>
                    </a:cubicBezTo>
                    <a:cubicBezTo>
                      <a:pt x="62301" y="69544"/>
                      <a:pt x="66890" y="72000"/>
                      <a:pt x="70610" y="75671"/>
                    </a:cubicBezTo>
                    <a:cubicBezTo>
                      <a:pt x="74331" y="79342"/>
                      <a:pt x="76192" y="84551"/>
                      <a:pt x="76192" y="91298"/>
                    </a:cubicBezTo>
                    <a:cubicBezTo>
                      <a:pt x="76192" y="96359"/>
                      <a:pt x="74059" y="100550"/>
                      <a:pt x="69792" y="103874"/>
                    </a:cubicBezTo>
                    <a:cubicBezTo>
                      <a:pt x="65525" y="107198"/>
                      <a:pt x="60465" y="109579"/>
                      <a:pt x="54611" y="111018"/>
                    </a:cubicBezTo>
                    <a:cubicBezTo>
                      <a:pt x="48758" y="112457"/>
                      <a:pt x="43301" y="113176"/>
                      <a:pt x="38241" y="113176"/>
                    </a:cubicBezTo>
                    <a:cubicBezTo>
                      <a:pt x="33180" y="113176"/>
                      <a:pt x="27698" y="112457"/>
                      <a:pt x="21795" y="111018"/>
                    </a:cubicBezTo>
                    <a:cubicBezTo>
                      <a:pt x="15891" y="109579"/>
                      <a:pt x="10806" y="107198"/>
                      <a:pt x="6540" y="103874"/>
                    </a:cubicBezTo>
                    <a:cubicBezTo>
                      <a:pt x="2274" y="100550"/>
                      <a:pt x="141" y="96359"/>
                      <a:pt x="141" y="91298"/>
                    </a:cubicBezTo>
                    <a:close/>
                    <a:moveTo>
                      <a:pt x="9814" y="91298"/>
                    </a:moveTo>
                    <a:cubicBezTo>
                      <a:pt x="9814" y="95168"/>
                      <a:pt x="11377" y="98392"/>
                      <a:pt x="14502" y="100972"/>
                    </a:cubicBezTo>
                    <a:cubicBezTo>
                      <a:pt x="17628" y="103552"/>
                      <a:pt x="21398" y="105462"/>
                      <a:pt x="25813" y="106702"/>
                    </a:cubicBezTo>
                    <a:cubicBezTo>
                      <a:pt x="30228" y="107942"/>
                      <a:pt x="34371" y="108562"/>
                      <a:pt x="38241" y="108562"/>
                    </a:cubicBezTo>
                    <a:cubicBezTo>
                      <a:pt x="42110" y="108562"/>
                      <a:pt x="46253" y="107942"/>
                      <a:pt x="50668" y="106702"/>
                    </a:cubicBezTo>
                    <a:cubicBezTo>
                      <a:pt x="55083" y="105462"/>
                      <a:pt x="58828" y="103552"/>
                      <a:pt x="61904" y="100972"/>
                    </a:cubicBezTo>
                    <a:cubicBezTo>
                      <a:pt x="64980" y="98392"/>
                      <a:pt x="66517" y="95168"/>
                      <a:pt x="66517" y="91298"/>
                    </a:cubicBezTo>
                    <a:cubicBezTo>
                      <a:pt x="66517" y="85345"/>
                      <a:pt x="63789" y="81475"/>
                      <a:pt x="58333" y="79689"/>
                    </a:cubicBezTo>
                    <a:cubicBezTo>
                      <a:pt x="52875" y="77904"/>
                      <a:pt x="46228" y="77011"/>
                      <a:pt x="38389" y="77011"/>
                    </a:cubicBezTo>
                    <a:lnTo>
                      <a:pt x="24400" y="77011"/>
                    </a:lnTo>
                    <a:cubicBezTo>
                      <a:pt x="21721" y="77011"/>
                      <a:pt x="19290" y="77656"/>
                      <a:pt x="17106" y="78945"/>
                    </a:cubicBezTo>
                    <a:cubicBezTo>
                      <a:pt x="14924" y="80235"/>
                      <a:pt x="13163" y="81996"/>
                      <a:pt x="11823" y="84229"/>
                    </a:cubicBezTo>
                    <a:cubicBezTo>
                      <a:pt x="10484" y="86461"/>
                      <a:pt x="9814" y="88818"/>
                      <a:pt x="9814" y="91298"/>
                    </a:cubicBezTo>
                    <a:close/>
                    <a:moveTo>
                      <a:pt x="33478" y="48138"/>
                    </a:moveTo>
                    <a:cubicBezTo>
                      <a:pt x="43201" y="48138"/>
                      <a:pt x="48063" y="41192"/>
                      <a:pt x="48063" y="27302"/>
                    </a:cubicBezTo>
                    <a:cubicBezTo>
                      <a:pt x="48063" y="21349"/>
                      <a:pt x="47021" y="16437"/>
                      <a:pt x="44938" y="12568"/>
                    </a:cubicBezTo>
                    <a:cubicBezTo>
                      <a:pt x="42854" y="8699"/>
                      <a:pt x="39034" y="6764"/>
                      <a:pt x="33478" y="6764"/>
                    </a:cubicBezTo>
                    <a:cubicBezTo>
                      <a:pt x="27922" y="6764"/>
                      <a:pt x="24102" y="8699"/>
                      <a:pt x="22018" y="12568"/>
                    </a:cubicBezTo>
                    <a:cubicBezTo>
                      <a:pt x="19934" y="16437"/>
                      <a:pt x="18892" y="21349"/>
                      <a:pt x="18892" y="27302"/>
                    </a:cubicBezTo>
                    <a:cubicBezTo>
                      <a:pt x="18892" y="31072"/>
                      <a:pt x="19289" y="34496"/>
                      <a:pt x="20083" y="37571"/>
                    </a:cubicBezTo>
                    <a:cubicBezTo>
                      <a:pt x="20877" y="40647"/>
                      <a:pt x="22340" y="43177"/>
                      <a:pt x="24474" y="45161"/>
                    </a:cubicBezTo>
                    <a:cubicBezTo>
                      <a:pt x="26607" y="47145"/>
                      <a:pt x="29608" y="48138"/>
                      <a:pt x="33478" y="4813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30569375-8860-EE41-BA0D-6B442C2DBD09}"/>
                  </a:ext>
                </a:extLst>
              </p:cNvPr>
              <p:cNvSpPr/>
              <p:nvPr/>
            </p:nvSpPr>
            <p:spPr>
              <a:xfrm>
                <a:off x="6229208" y="2307182"/>
                <a:ext cx="66377" cy="78730"/>
              </a:xfrm>
              <a:custGeom>
                <a:avLst/>
                <a:gdLst>
                  <a:gd name="connsiteX0" fmla="*/ 38092 w 66377"/>
                  <a:gd name="connsiteY0" fmla="*/ 78946 h 78730"/>
                  <a:gd name="connsiteX1" fmla="*/ 18893 w 66377"/>
                  <a:gd name="connsiteY1" fmla="*/ 73439 h 78730"/>
                  <a:gd name="connsiteX2" fmla="*/ 5126 w 66377"/>
                  <a:gd name="connsiteY2" fmla="*/ 58780 h 78730"/>
                  <a:gd name="connsiteX3" fmla="*/ 141 w 66377"/>
                  <a:gd name="connsiteY3" fmla="*/ 39357 h 78730"/>
                  <a:gd name="connsiteX4" fmla="*/ 4680 w 66377"/>
                  <a:gd name="connsiteY4" fmla="*/ 20307 h 78730"/>
                  <a:gd name="connsiteX5" fmla="*/ 17405 w 66377"/>
                  <a:gd name="connsiteY5" fmla="*/ 5723 h 78730"/>
                  <a:gd name="connsiteX6" fmla="*/ 35711 w 66377"/>
                  <a:gd name="connsiteY6" fmla="*/ 215 h 78730"/>
                  <a:gd name="connsiteX7" fmla="*/ 49329 w 66377"/>
                  <a:gd name="connsiteY7" fmla="*/ 2820 h 78730"/>
                  <a:gd name="connsiteX8" fmla="*/ 58928 w 66377"/>
                  <a:gd name="connsiteY8" fmla="*/ 10113 h 78730"/>
                  <a:gd name="connsiteX9" fmla="*/ 64583 w 66377"/>
                  <a:gd name="connsiteY9" fmla="*/ 21201 h 78730"/>
                  <a:gd name="connsiteX10" fmla="*/ 66518 w 66377"/>
                  <a:gd name="connsiteY10" fmla="*/ 35190 h 78730"/>
                  <a:gd name="connsiteX11" fmla="*/ 64732 w 66377"/>
                  <a:gd name="connsiteY11" fmla="*/ 37423 h 78730"/>
                  <a:gd name="connsiteX12" fmla="*/ 15172 w 66377"/>
                  <a:gd name="connsiteY12" fmla="*/ 37423 h 78730"/>
                  <a:gd name="connsiteX13" fmla="*/ 15172 w 66377"/>
                  <a:gd name="connsiteY13" fmla="*/ 39209 h 78730"/>
                  <a:gd name="connsiteX14" fmla="*/ 20902 w 66377"/>
                  <a:gd name="connsiteY14" fmla="*/ 63691 h 78730"/>
                  <a:gd name="connsiteX15" fmla="*/ 39580 w 66377"/>
                  <a:gd name="connsiteY15" fmla="*/ 73886 h 78730"/>
                  <a:gd name="connsiteX16" fmla="*/ 49329 w 66377"/>
                  <a:gd name="connsiteY16" fmla="*/ 71579 h 78730"/>
                  <a:gd name="connsiteX17" fmla="*/ 57142 w 66377"/>
                  <a:gd name="connsiteY17" fmla="*/ 65030 h 78730"/>
                  <a:gd name="connsiteX18" fmla="*/ 61606 w 66377"/>
                  <a:gd name="connsiteY18" fmla="*/ 56026 h 78730"/>
                  <a:gd name="connsiteX19" fmla="*/ 62202 w 66377"/>
                  <a:gd name="connsiteY19" fmla="*/ 54984 h 78730"/>
                  <a:gd name="connsiteX20" fmla="*/ 63244 w 66377"/>
                  <a:gd name="connsiteY20" fmla="*/ 54538 h 78730"/>
                  <a:gd name="connsiteX21" fmla="*/ 64732 w 66377"/>
                  <a:gd name="connsiteY21" fmla="*/ 54538 h 78730"/>
                  <a:gd name="connsiteX22" fmla="*/ 66518 w 66377"/>
                  <a:gd name="connsiteY22" fmla="*/ 56770 h 78730"/>
                  <a:gd name="connsiteX23" fmla="*/ 56100 w 66377"/>
                  <a:gd name="connsiteY23" fmla="*/ 72695 h 78730"/>
                  <a:gd name="connsiteX24" fmla="*/ 38092 w 66377"/>
                  <a:gd name="connsiteY24" fmla="*/ 78946 h 78730"/>
                  <a:gd name="connsiteX25" fmla="*/ 15321 w 66377"/>
                  <a:gd name="connsiteY25" fmla="*/ 33107 h 78730"/>
                  <a:gd name="connsiteX26" fmla="*/ 54463 w 66377"/>
                  <a:gd name="connsiteY26" fmla="*/ 33107 h 78730"/>
                  <a:gd name="connsiteX27" fmla="*/ 52602 w 66377"/>
                  <a:gd name="connsiteY27" fmla="*/ 20085 h 78730"/>
                  <a:gd name="connsiteX28" fmla="*/ 46575 w 66377"/>
                  <a:gd name="connsiteY28" fmla="*/ 9071 h 78730"/>
                  <a:gd name="connsiteX29" fmla="*/ 35711 w 66377"/>
                  <a:gd name="connsiteY29" fmla="*/ 4681 h 78730"/>
                  <a:gd name="connsiteX30" fmla="*/ 20604 w 66377"/>
                  <a:gd name="connsiteY30" fmla="*/ 13759 h 78730"/>
                  <a:gd name="connsiteX31" fmla="*/ 15321 w 66377"/>
                  <a:gd name="connsiteY31" fmla="*/ 33107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7" h="78730">
                    <a:moveTo>
                      <a:pt x="38092" y="78946"/>
                    </a:moveTo>
                    <a:cubicBezTo>
                      <a:pt x="31146" y="78946"/>
                      <a:pt x="24747" y="77110"/>
                      <a:pt x="18893" y="73439"/>
                    </a:cubicBezTo>
                    <a:cubicBezTo>
                      <a:pt x="13039" y="69768"/>
                      <a:pt x="8450" y="64882"/>
                      <a:pt x="5126" y="58780"/>
                    </a:cubicBezTo>
                    <a:cubicBezTo>
                      <a:pt x="1802" y="52678"/>
                      <a:pt x="141" y="46203"/>
                      <a:pt x="141" y="39357"/>
                    </a:cubicBezTo>
                    <a:cubicBezTo>
                      <a:pt x="141" y="32710"/>
                      <a:pt x="1654" y="26360"/>
                      <a:pt x="4680" y="20307"/>
                    </a:cubicBezTo>
                    <a:cubicBezTo>
                      <a:pt x="7706" y="14255"/>
                      <a:pt x="11947" y="9394"/>
                      <a:pt x="17405" y="5723"/>
                    </a:cubicBezTo>
                    <a:cubicBezTo>
                      <a:pt x="22862" y="2051"/>
                      <a:pt x="28964" y="215"/>
                      <a:pt x="35711" y="215"/>
                    </a:cubicBezTo>
                    <a:cubicBezTo>
                      <a:pt x="40870" y="215"/>
                      <a:pt x="45409" y="1084"/>
                      <a:pt x="49329" y="2820"/>
                    </a:cubicBezTo>
                    <a:cubicBezTo>
                      <a:pt x="53248" y="4557"/>
                      <a:pt x="56448" y="6987"/>
                      <a:pt x="58928" y="10113"/>
                    </a:cubicBezTo>
                    <a:cubicBezTo>
                      <a:pt x="61408" y="13238"/>
                      <a:pt x="63293" y="16934"/>
                      <a:pt x="64583" y="21201"/>
                    </a:cubicBezTo>
                    <a:cubicBezTo>
                      <a:pt x="65873" y="25467"/>
                      <a:pt x="66518" y="30130"/>
                      <a:pt x="66518" y="35190"/>
                    </a:cubicBezTo>
                    <a:cubicBezTo>
                      <a:pt x="66518" y="36679"/>
                      <a:pt x="65923" y="37423"/>
                      <a:pt x="64732" y="37423"/>
                    </a:cubicBezTo>
                    <a:lnTo>
                      <a:pt x="15172" y="37423"/>
                    </a:lnTo>
                    <a:lnTo>
                      <a:pt x="15172" y="39209"/>
                    </a:lnTo>
                    <a:cubicBezTo>
                      <a:pt x="15172" y="48734"/>
                      <a:pt x="17082" y="56895"/>
                      <a:pt x="20902" y="63691"/>
                    </a:cubicBezTo>
                    <a:cubicBezTo>
                      <a:pt x="24722" y="70487"/>
                      <a:pt x="30948" y="73886"/>
                      <a:pt x="39580" y="73886"/>
                    </a:cubicBezTo>
                    <a:cubicBezTo>
                      <a:pt x="43053" y="73886"/>
                      <a:pt x="46302" y="73117"/>
                      <a:pt x="49329" y="71579"/>
                    </a:cubicBezTo>
                    <a:cubicBezTo>
                      <a:pt x="52354" y="70041"/>
                      <a:pt x="54959" y="67858"/>
                      <a:pt x="57142" y="65030"/>
                    </a:cubicBezTo>
                    <a:cubicBezTo>
                      <a:pt x="59324" y="62203"/>
                      <a:pt x="60813" y="59201"/>
                      <a:pt x="61606" y="56026"/>
                    </a:cubicBezTo>
                    <a:cubicBezTo>
                      <a:pt x="61706" y="55629"/>
                      <a:pt x="61904" y="55282"/>
                      <a:pt x="62202" y="54984"/>
                    </a:cubicBezTo>
                    <a:cubicBezTo>
                      <a:pt x="62499" y="54687"/>
                      <a:pt x="62847" y="54538"/>
                      <a:pt x="63244" y="54538"/>
                    </a:cubicBezTo>
                    <a:lnTo>
                      <a:pt x="64732" y="54538"/>
                    </a:lnTo>
                    <a:cubicBezTo>
                      <a:pt x="65923" y="54538"/>
                      <a:pt x="66518" y="55282"/>
                      <a:pt x="66518" y="56770"/>
                    </a:cubicBezTo>
                    <a:cubicBezTo>
                      <a:pt x="64931" y="63220"/>
                      <a:pt x="61458" y="68528"/>
                      <a:pt x="56100" y="72695"/>
                    </a:cubicBezTo>
                    <a:cubicBezTo>
                      <a:pt x="50742" y="76862"/>
                      <a:pt x="44740" y="78946"/>
                      <a:pt x="38092" y="78946"/>
                    </a:cubicBezTo>
                    <a:close/>
                    <a:moveTo>
                      <a:pt x="15321" y="33107"/>
                    </a:moveTo>
                    <a:lnTo>
                      <a:pt x="54463" y="33107"/>
                    </a:lnTo>
                    <a:cubicBezTo>
                      <a:pt x="54463" y="28841"/>
                      <a:pt x="53842" y="24500"/>
                      <a:pt x="52602" y="20085"/>
                    </a:cubicBezTo>
                    <a:cubicBezTo>
                      <a:pt x="51362" y="15669"/>
                      <a:pt x="49353" y="11998"/>
                      <a:pt x="46575" y="9071"/>
                    </a:cubicBezTo>
                    <a:cubicBezTo>
                      <a:pt x="43797" y="6144"/>
                      <a:pt x="40175" y="4681"/>
                      <a:pt x="35711" y="4681"/>
                    </a:cubicBezTo>
                    <a:cubicBezTo>
                      <a:pt x="29162" y="4681"/>
                      <a:pt x="24126" y="7707"/>
                      <a:pt x="20604" y="13759"/>
                    </a:cubicBezTo>
                    <a:cubicBezTo>
                      <a:pt x="17082" y="19811"/>
                      <a:pt x="15321" y="26261"/>
                      <a:pt x="15321" y="33107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6A7355DB-9D23-9288-1C7F-E538AE3EB382}"/>
                  </a:ext>
                </a:extLst>
              </p:cNvPr>
              <p:cNvSpPr/>
              <p:nvPr/>
            </p:nvSpPr>
            <p:spPr>
              <a:xfrm>
                <a:off x="6371502" y="2255390"/>
                <a:ext cx="40332" cy="171449"/>
              </a:xfrm>
              <a:custGeom>
                <a:avLst/>
                <a:gdLst>
                  <a:gd name="connsiteX0" fmla="*/ 36603 w 40332"/>
                  <a:gd name="connsiteY0" fmla="*/ 171368 h 171449"/>
                  <a:gd name="connsiteX1" fmla="*/ 20157 w 40332"/>
                  <a:gd name="connsiteY1" fmla="*/ 154030 h 171449"/>
                  <a:gd name="connsiteX2" fmla="*/ 8846 w 40332"/>
                  <a:gd name="connsiteY2" fmla="*/ 133268 h 171449"/>
                  <a:gd name="connsiteX3" fmla="*/ 2298 w 40332"/>
                  <a:gd name="connsiteY3" fmla="*/ 110200 h 171449"/>
                  <a:gd name="connsiteX4" fmla="*/ 141 w 40332"/>
                  <a:gd name="connsiteY4" fmla="*/ 85940 h 171449"/>
                  <a:gd name="connsiteX5" fmla="*/ 2298 w 40332"/>
                  <a:gd name="connsiteY5" fmla="*/ 61533 h 171449"/>
                  <a:gd name="connsiteX6" fmla="*/ 8922 w 40332"/>
                  <a:gd name="connsiteY6" fmla="*/ 38390 h 171449"/>
                  <a:gd name="connsiteX7" fmla="*/ 20381 w 40332"/>
                  <a:gd name="connsiteY7" fmla="*/ 17554 h 171449"/>
                  <a:gd name="connsiteX8" fmla="*/ 36603 w 40332"/>
                  <a:gd name="connsiteY8" fmla="*/ 514 h 171449"/>
                  <a:gd name="connsiteX9" fmla="*/ 37497 w 40332"/>
                  <a:gd name="connsiteY9" fmla="*/ 215 h 171449"/>
                  <a:gd name="connsiteX10" fmla="*/ 39133 w 40332"/>
                  <a:gd name="connsiteY10" fmla="*/ 215 h 171449"/>
                  <a:gd name="connsiteX11" fmla="*/ 40026 w 40332"/>
                  <a:gd name="connsiteY11" fmla="*/ 662 h 171449"/>
                  <a:gd name="connsiteX12" fmla="*/ 40473 w 40332"/>
                  <a:gd name="connsiteY12" fmla="*/ 1704 h 171449"/>
                  <a:gd name="connsiteX13" fmla="*/ 40026 w 40332"/>
                  <a:gd name="connsiteY13" fmla="*/ 2746 h 171449"/>
                  <a:gd name="connsiteX14" fmla="*/ 26110 w 40332"/>
                  <a:gd name="connsiteY14" fmla="*/ 20456 h 171449"/>
                  <a:gd name="connsiteX15" fmla="*/ 17181 w 40332"/>
                  <a:gd name="connsiteY15" fmla="*/ 40399 h 171449"/>
                  <a:gd name="connsiteX16" fmla="*/ 12270 w 40332"/>
                  <a:gd name="connsiteY16" fmla="*/ 62277 h 171449"/>
                  <a:gd name="connsiteX17" fmla="*/ 10708 w 40332"/>
                  <a:gd name="connsiteY17" fmla="*/ 85940 h 171449"/>
                  <a:gd name="connsiteX18" fmla="*/ 39878 w 40332"/>
                  <a:gd name="connsiteY18" fmla="*/ 168689 h 171449"/>
                  <a:gd name="connsiteX19" fmla="*/ 40473 w 40332"/>
                  <a:gd name="connsiteY19" fmla="*/ 170178 h 171449"/>
                  <a:gd name="connsiteX20" fmla="*/ 39952 w 40332"/>
                  <a:gd name="connsiteY20" fmla="*/ 171144 h 171449"/>
                  <a:gd name="connsiteX21" fmla="*/ 39133 w 40332"/>
                  <a:gd name="connsiteY21" fmla="*/ 171665 h 171449"/>
                  <a:gd name="connsiteX22" fmla="*/ 37497 w 40332"/>
                  <a:gd name="connsiteY22" fmla="*/ 171665 h 171449"/>
                  <a:gd name="connsiteX23" fmla="*/ 36603 w 40332"/>
                  <a:gd name="connsiteY23" fmla="*/ 171368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0332" h="171449">
                    <a:moveTo>
                      <a:pt x="36603" y="171368"/>
                    </a:moveTo>
                    <a:cubicBezTo>
                      <a:pt x="30253" y="166308"/>
                      <a:pt x="24771" y="160528"/>
                      <a:pt x="20157" y="154030"/>
                    </a:cubicBezTo>
                    <a:cubicBezTo>
                      <a:pt x="15544" y="147531"/>
                      <a:pt x="11774" y="140610"/>
                      <a:pt x="8846" y="133268"/>
                    </a:cubicBezTo>
                    <a:cubicBezTo>
                      <a:pt x="5920" y="125926"/>
                      <a:pt x="3737" y="118236"/>
                      <a:pt x="2298" y="110200"/>
                    </a:cubicBezTo>
                    <a:cubicBezTo>
                      <a:pt x="860" y="102163"/>
                      <a:pt x="141" y="94077"/>
                      <a:pt x="141" y="85940"/>
                    </a:cubicBezTo>
                    <a:cubicBezTo>
                      <a:pt x="141" y="77706"/>
                      <a:pt x="860" y="69570"/>
                      <a:pt x="2298" y="61533"/>
                    </a:cubicBezTo>
                    <a:cubicBezTo>
                      <a:pt x="3737" y="53496"/>
                      <a:pt x="5945" y="45782"/>
                      <a:pt x="8922" y="38390"/>
                    </a:cubicBezTo>
                    <a:cubicBezTo>
                      <a:pt x="11898" y="30998"/>
                      <a:pt x="15718" y="24053"/>
                      <a:pt x="20381" y="17554"/>
                    </a:cubicBezTo>
                    <a:cubicBezTo>
                      <a:pt x="25045" y="11055"/>
                      <a:pt x="30452" y="5375"/>
                      <a:pt x="36603" y="514"/>
                    </a:cubicBezTo>
                    <a:cubicBezTo>
                      <a:pt x="36603" y="315"/>
                      <a:pt x="36901" y="215"/>
                      <a:pt x="37497" y="215"/>
                    </a:cubicBezTo>
                    <a:lnTo>
                      <a:pt x="39133" y="215"/>
                    </a:lnTo>
                    <a:cubicBezTo>
                      <a:pt x="39431" y="215"/>
                      <a:pt x="39729" y="364"/>
                      <a:pt x="40026" y="662"/>
                    </a:cubicBezTo>
                    <a:cubicBezTo>
                      <a:pt x="40324" y="960"/>
                      <a:pt x="40473" y="1307"/>
                      <a:pt x="40473" y="1704"/>
                    </a:cubicBezTo>
                    <a:cubicBezTo>
                      <a:pt x="40473" y="2200"/>
                      <a:pt x="40324" y="2547"/>
                      <a:pt x="40026" y="2746"/>
                    </a:cubicBezTo>
                    <a:cubicBezTo>
                      <a:pt x="34470" y="8302"/>
                      <a:pt x="29832" y="14206"/>
                      <a:pt x="26110" y="20456"/>
                    </a:cubicBezTo>
                    <a:cubicBezTo>
                      <a:pt x="22390" y="26707"/>
                      <a:pt x="19413" y="33355"/>
                      <a:pt x="17181" y="40399"/>
                    </a:cubicBezTo>
                    <a:cubicBezTo>
                      <a:pt x="14949" y="47444"/>
                      <a:pt x="13312" y="54737"/>
                      <a:pt x="12270" y="62277"/>
                    </a:cubicBezTo>
                    <a:cubicBezTo>
                      <a:pt x="11228" y="69818"/>
                      <a:pt x="10708" y="77706"/>
                      <a:pt x="10708" y="85940"/>
                    </a:cubicBezTo>
                    <a:cubicBezTo>
                      <a:pt x="10708" y="122255"/>
                      <a:pt x="20431" y="149838"/>
                      <a:pt x="39878" y="168689"/>
                    </a:cubicBezTo>
                    <a:cubicBezTo>
                      <a:pt x="40275" y="169086"/>
                      <a:pt x="40473" y="169582"/>
                      <a:pt x="40473" y="170178"/>
                    </a:cubicBezTo>
                    <a:cubicBezTo>
                      <a:pt x="40473" y="170475"/>
                      <a:pt x="40299" y="170798"/>
                      <a:pt x="39952" y="171144"/>
                    </a:cubicBezTo>
                    <a:cubicBezTo>
                      <a:pt x="39605" y="171492"/>
                      <a:pt x="39332" y="171665"/>
                      <a:pt x="39133" y="171665"/>
                    </a:cubicBezTo>
                    <a:lnTo>
                      <a:pt x="37497" y="171665"/>
                    </a:lnTo>
                    <a:cubicBezTo>
                      <a:pt x="36901" y="171665"/>
                      <a:pt x="36603" y="171566"/>
                      <a:pt x="36603" y="17136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AC8B0267-8D27-693B-CA8E-836AC9A5EF1E}"/>
                  </a:ext>
                </a:extLst>
              </p:cNvPr>
              <p:cNvSpPr/>
              <p:nvPr/>
            </p:nvSpPr>
            <p:spPr>
              <a:xfrm>
                <a:off x="6424491" y="2308224"/>
                <a:ext cx="84981" cy="108942"/>
              </a:xfrm>
              <a:custGeom>
                <a:avLst/>
                <a:gdLst>
                  <a:gd name="connsiteX0" fmla="*/ 141 w 84981"/>
                  <a:gd name="connsiteY0" fmla="*/ 109158 h 108942"/>
                  <a:gd name="connsiteX1" fmla="*/ 141 w 84981"/>
                  <a:gd name="connsiteY1" fmla="*/ 103204 h 108942"/>
                  <a:gd name="connsiteX2" fmla="*/ 9740 w 84981"/>
                  <a:gd name="connsiteY2" fmla="*/ 102237 h 108942"/>
                  <a:gd name="connsiteX3" fmla="*/ 13536 w 84981"/>
                  <a:gd name="connsiteY3" fmla="*/ 97698 h 108942"/>
                  <a:gd name="connsiteX4" fmla="*/ 13536 w 84981"/>
                  <a:gd name="connsiteY4" fmla="*/ 15098 h 108942"/>
                  <a:gd name="connsiteX5" fmla="*/ 10187 w 84981"/>
                  <a:gd name="connsiteY5" fmla="*/ 9294 h 108942"/>
                  <a:gd name="connsiteX6" fmla="*/ 141 w 84981"/>
                  <a:gd name="connsiteY6" fmla="*/ 8103 h 108942"/>
                  <a:gd name="connsiteX7" fmla="*/ 141 w 84981"/>
                  <a:gd name="connsiteY7" fmla="*/ 2001 h 108942"/>
                  <a:gd name="connsiteX8" fmla="*/ 25442 w 84981"/>
                  <a:gd name="connsiteY8" fmla="*/ 215 h 108942"/>
                  <a:gd name="connsiteX9" fmla="*/ 25442 w 84981"/>
                  <a:gd name="connsiteY9" fmla="*/ 10782 h 108942"/>
                  <a:gd name="connsiteX10" fmla="*/ 36455 w 84981"/>
                  <a:gd name="connsiteY10" fmla="*/ 2895 h 108942"/>
                  <a:gd name="connsiteX11" fmla="*/ 49700 w 84981"/>
                  <a:gd name="connsiteY11" fmla="*/ 215 h 108942"/>
                  <a:gd name="connsiteX12" fmla="*/ 67932 w 84981"/>
                  <a:gd name="connsiteY12" fmla="*/ 5722 h 108942"/>
                  <a:gd name="connsiteX13" fmla="*/ 80582 w 84981"/>
                  <a:gd name="connsiteY13" fmla="*/ 20084 h 108942"/>
                  <a:gd name="connsiteX14" fmla="*/ 85122 w 84981"/>
                  <a:gd name="connsiteY14" fmla="*/ 38911 h 108942"/>
                  <a:gd name="connsiteX15" fmla="*/ 80061 w 84981"/>
                  <a:gd name="connsiteY15" fmla="*/ 58259 h 108942"/>
                  <a:gd name="connsiteX16" fmla="*/ 66294 w 84981"/>
                  <a:gd name="connsiteY16" fmla="*/ 72546 h 108942"/>
                  <a:gd name="connsiteX17" fmla="*/ 47022 w 84981"/>
                  <a:gd name="connsiteY17" fmla="*/ 77904 h 108942"/>
                  <a:gd name="connsiteX18" fmla="*/ 26037 w 84981"/>
                  <a:gd name="connsiteY18" fmla="*/ 67784 h 108942"/>
                  <a:gd name="connsiteX19" fmla="*/ 26037 w 84981"/>
                  <a:gd name="connsiteY19" fmla="*/ 97698 h 108942"/>
                  <a:gd name="connsiteX20" fmla="*/ 29832 w 84981"/>
                  <a:gd name="connsiteY20" fmla="*/ 102237 h 108942"/>
                  <a:gd name="connsiteX21" fmla="*/ 39431 w 84981"/>
                  <a:gd name="connsiteY21" fmla="*/ 103204 h 108942"/>
                  <a:gd name="connsiteX22" fmla="*/ 39431 w 84981"/>
                  <a:gd name="connsiteY22" fmla="*/ 109158 h 108942"/>
                  <a:gd name="connsiteX23" fmla="*/ 141 w 84981"/>
                  <a:gd name="connsiteY23" fmla="*/ 109158 h 108942"/>
                  <a:gd name="connsiteX24" fmla="*/ 26037 w 84981"/>
                  <a:gd name="connsiteY24" fmla="*/ 59300 h 108942"/>
                  <a:gd name="connsiteX25" fmla="*/ 34371 w 84981"/>
                  <a:gd name="connsiteY25" fmla="*/ 69420 h 108942"/>
                  <a:gd name="connsiteX26" fmla="*/ 46128 w 84981"/>
                  <a:gd name="connsiteY26" fmla="*/ 73439 h 108942"/>
                  <a:gd name="connsiteX27" fmla="*/ 56621 w 84981"/>
                  <a:gd name="connsiteY27" fmla="*/ 70239 h 108942"/>
                  <a:gd name="connsiteX28" fmla="*/ 64286 w 84981"/>
                  <a:gd name="connsiteY28" fmla="*/ 61681 h 108942"/>
                  <a:gd name="connsiteX29" fmla="*/ 68824 w 84981"/>
                  <a:gd name="connsiteY29" fmla="*/ 50370 h 108942"/>
                  <a:gd name="connsiteX30" fmla="*/ 70239 w 84981"/>
                  <a:gd name="connsiteY30" fmla="*/ 38911 h 108942"/>
                  <a:gd name="connsiteX31" fmla="*/ 67783 w 84981"/>
                  <a:gd name="connsiteY31" fmla="*/ 24102 h 108942"/>
                  <a:gd name="connsiteX32" fmla="*/ 60267 w 84981"/>
                  <a:gd name="connsiteY32" fmla="*/ 10634 h 108942"/>
                  <a:gd name="connsiteX33" fmla="*/ 48064 w 84981"/>
                  <a:gd name="connsiteY33" fmla="*/ 5126 h 108942"/>
                  <a:gd name="connsiteX34" fmla="*/ 35264 w 84981"/>
                  <a:gd name="connsiteY34" fmla="*/ 8698 h 108942"/>
                  <a:gd name="connsiteX35" fmla="*/ 26037 w 84981"/>
                  <a:gd name="connsiteY35" fmla="*/ 18373 h 108942"/>
                  <a:gd name="connsiteX36" fmla="*/ 26037 w 84981"/>
                  <a:gd name="connsiteY36" fmla="*/ 59300 h 108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84981" h="108942">
                    <a:moveTo>
                      <a:pt x="141" y="109158"/>
                    </a:moveTo>
                    <a:lnTo>
                      <a:pt x="141" y="103204"/>
                    </a:lnTo>
                    <a:cubicBezTo>
                      <a:pt x="4010" y="103204"/>
                      <a:pt x="7210" y="102882"/>
                      <a:pt x="9740" y="102237"/>
                    </a:cubicBezTo>
                    <a:cubicBezTo>
                      <a:pt x="12270" y="101592"/>
                      <a:pt x="13536" y="100079"/>
                      <a:pt x="13536" y="97698"/>
                    </a:cubicBezTo>
                    <a:lnTo>
                      <a:pt x="13536" y="15098"/>
                    </a:lnTo>
                    <a:cubicBezTo>
                      <a:pt x="13536" y="12022"/>
                      <a:pt x="12419" y="10087"/>
                      <a:pt x="10187" y="9294"/>
                    </a:cubicBezTo>
                    <a:cubicBezTo>
                      <a:pt x="7954" y="8500"/>
                      <a:pt x="4605" y="8103"/>
                      <a:pt x="141" y="8103"/>
                    </a:cubicBezTo>
                    <a:lnTo>
                      <a:pt x="141" y="2001"/>
                    </a:lnTo>
                    <a:lnTo>
                      <a:pt x="25442" y="215"/>
                    </a:lnTo>
                    <a:lnTo>
                      <a:pt x="25442" y="10782"/>
                    </a:lnTo>
                    <a:cubicBezTo>
                      <a:pt x="28617" y="7310"/>
                      <a:pt x="32288" y="4680"/>
                      <a:pt x="36455" y="2895"/>
                    </a:cubicBezTo>
                    <a:cubicBezTo>
                      <a:pt x="40622" y="1109"/>
                      <a:pt x="45037" y="215"/>
                      <a:pt x="49700" y="215"/>
                    </a:cubicBezTo>
                    <a:cubicBezTo>
                      <a:pt x="56447" y="215"/>
                      <a:pt x="62524" y="2051"/>
                      <a:pt x="67932" y="5722"/>
                    </a:cubicBezTo>
                    <a:cubicBezTo>
                      <a:pt x="73339" y="9393"/>
                      <a:pt x="77556" y="14181"/>
                      <a:pt x="80582" y="20084"/>
                    </a:cubicBezTo>
                    <a:cubicBezTo>
                      <a:pt x="83608" y="25987"/>
                      <a:pt x="85122" y="32263"/>
                      <a:pt x="85122" y="38911"/>
                    </a:cubicBezTo>
                    <a:cubicBezTo>
                      <a:pt x="85122" y="45856"/>
                      <a:pt x="83435" y="52306"/>
                      <a:pt x="80061" y="58259"/>
                    </a:cubicBezTo>
                    <a:cubicBezTo>
                      <a:pt x="76688" y="64212"/>
                      <a:pt x="72099" y="68974"/>
                      <a:pt x="66294" y="72546"/>
                    </a:cubicBezTo>
                    <a:cubicBezTo>
                      <a:pt x="60491" y="76118"/>
                      <a:pt x="54066" y="77904"/>
                      <a:pt x="47022" y="77904"/>
                    </a:cubicBezTo>
                    <a:cubicBezTo>
                      <a:pt x="38786" y="77904"/>
                      <a:pt x="31791" y="74531"/>
                      <a:pt x="26037" y="67784"/>
                    </a:cubicBezTo>
                    <a:lnTo>
                      <a:pt x="26037" y="97698"/>
                    </a:lnTo>
                    <a:cubicBezTo>
                      <a:pt x="26037" y="100079"/>
                      <a:pt x="27302" y="101592"/>
                      <a:pt x="29832" y="102237"/>
                    </a:cubicBezTo>
                    <a:cubicBezTo>
                      <a:pt x="32362" y="102882"/>
                      <a:pt x="35561" y="103204"/>
                      <a:pt x="39431" y="103204"/>
                    </a:cubicBezTo>
                    <a:lnTo>
                      <a:pt x="39431" y="109158"/>
                    </a:lnTo>
                    <a:lnTo>
                      <a:pt x="141" y="109158"/>
                    </a:lnTo>
                    <a:close/>
                    <a:moveTo>
                      <a:pt x="26037" y="59300"/>
                    </a:moveTo>
                    <a:cubicBezTo>
                      <a:pt x="28021" y="63368"/>
                      <a:pt x="30800" y="66742"/>
                      <a:pt x="34371" y="69420"/>
                    </a:cubicBezTo>
                    <a:cubicBezTo>
                      <a:pt x="37943" y="72099"/>
                      <a:pt x="41862" y="73439"/>
                      <a:pt x="46128" y="73439"/>
                    </a:cubicBezTo>
                    <a:cubicBezTo>
                      <a:pt x="50097" y="73439"/>
                      <a:pt x="53594" y="72372"/>
                      <a:pt x="56621" y="70239"/>
                    </a:cubicBezTo>
                    <a:cubicBezTo>
                      <a:pt x="59647" y="68106"/>
                      <a:pt x="62202" y="65253"/>
                      <a:pt x="64286" y="61681"/>
                    </a:cubicBezTo>
                    <a:cubicBezTo>
                      <a:pt x="66369" y="58109"/>
                      <a:pt x="67882" y="54339"/>
                      <a:pt x="68824" y="50370"/>
                    </a:cubicBezTo>
                    <a:cubicBezTo>
                      <a:pt x="69767" y="46401"/>
                      <a:pt x="70239" y="42582"/>
                      <a:pt x="70239" y="38911"/>
                    </a:cubicBezTo>
                    <a:cubicBezTo>
                      <a:pt x="70239" y="34347"/>
                      <a:pt x="69420" y="29411"/>
                      <a:pt x="67783" y="24102"/>
                    </a:cubicBezTo>
                    <a:cubicBezTo>
                      <a:pt x="66146" y="18794"/>
                      <a:pt x="63641" y="14305"/>
                      <a:pt x="60267" y="10634"/>
                    </a:cubicBezTo>
                    <a:cubicBezTo>
                      <a:pt x="56894" y="6962"/>
                      <a:pt x="52826" y="5126"/>
                      <a:pt x="48064" y="5126"/>
                    </a:cubicBezTo>
                    <a:cubicBezTo>
                      <a:pt x="43400" y="5126"/>
                      <a:pt x="39134" y="6317"/>
                      <a:pt x="35264" y="8698"/>
                    </a:cubicBezTo>
                    <a:cubicBezTo>
                      <a:pt x="31394" y="11080"/>
                      <a:pt x="28319" y="14304"/>
                      <a:pt x="26037" y="18373"/>
                    </a:cubicBezTo>
                    <a:lnTo>
                      <a:pt x="26037" y="59300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DF811EBE-F857-D4B1-C98B-B193D8836C8E}"/>
                  </a:ext>
                </a:extLst>
              </p:cNvPr>
              <p:cNvSpPr/>
              <p:nvPr/>
            </p:nvSpPr>
            <p:spPr>
              <a:xfrm>
                <a:off x="6522834" y="2263129"/>
                <a:ext cx="104328" cy="124569"/>
              </a:xfrm>
              <a:custGeom>
                <a:avLst/>
                <a:gdLst>
                  <a:gd name="connsiteX0" fmla="*/ 29608 w 104328"/>
                  <a:gd name="connsiteY0" fmla="*/ 102759 h 124569"/>
                  <a:gd name="connsiteX1" fmla="*/ 44194 w 104328"/>
                  <a:gd name="connsiteY1" fmla="*/ 114515 h 124569"/>
                  <a:gd name="connsiteX2" fmla="*/ 62500 w 104328"/>
                  <a:gd name="connsiteY2" fmla="*/ 118832 h 124569"/>
                  <a:gd name="connsiteX3" fmla="*/ 77159 w 104328"/>
                  <a:gd name="connsiteY3" fmla="*/ 115706 h 124569"/>
                  <a:gd name="connsiteX4" fmla="*/ 88991 w 104328"/>
                  <a:gd name="connsiteY4" fmla="*/ 106926 h 124569"/>
                  <a:gd name="connsiteX5" fmla="*/ 96804 w 104328"/>
                  <a:gd name="connsiteY5" fmla="*/ 94200 h 124569"/>
                  <a:gd name="connsiteX6" fmla="*/ 99558 w 104328"/>
                  <a:gd name="connsiteY6" fmla="*/ 79243 h 124569"/>
                  <a:gd name="connsiteX7" fmla="*/ 101045 w 104328"/>
                  <a:gd name="connsiteY7" fmla="*/ 77904 h 124569"/>
                  <a:gd name="connsiteX8" fmla="*/ 103130 w 104328"/>
                  <a:gd name="connsiteY8" fmla="*/ 77904 h 124569"/>
                  <a:gd name="connsiteX9" fmla="*/ 104469 w 104328"/>
                  <a:gd name="connsiteY9" fmla="*/ 79542 h 124569"/>
                  <a:gd name="connsiteX10" fmla="*/ 101045 w 104328"/>
                  <a:gd name="connsiteY10" fmla="*/ 96806 h 124569"/>
                  <a:gd name="connsiteX11" fmla="*/ 91372 w 104328"/>
                  <a:gd name="connsiteY11" fmla="*/ 111465 h 124569"/>
                  <a:gd name="connsiteX12" fmla="*/ 76936 w 104328"/>
                  <a:gd name="connsiteY12" fmla="*/ 121288 h 124569"/>
                  <a:gd name="connsiteX13" fmla="*/ 59820 w 104328"/>
                  <a:gd name="connsiteY13" fmla="*/ 124785 h 124569"/>
                  <a:gd name="connsiteX14" fmla="*/ 36603 w 104328"/>
                  <a:gd name="connsiteY14" fmla="*/ 119799 h 124569"/>
                  <a:gd name="connsiteX15" fmla="*/ 17405 w 104328"/>
                  <a:gd name="connsiteY15" fmla="*/ 106181 h 124569"/>
                  <a:gd name="connsiteX16" fmla="*/ 4679 w 104328"/>
                  <a:gd name="connsiteY16" fmla="*/ 86164 h 124569"/>
                  <a:gd name="connsiteX17" fmla="*/ 141 w 104328"/>
                  <a:gd name="connsiteY17" fmla="*/ 62426 h 124569"/>
                  <a:gd name="connsiteX18" fmla="*/ 4679 w 104328"/>
                  <a:gd name="connsiteY18" fmla="*/ 38836 h 124569"/>
                  <a:gd name="connsiteX19" fmla="*/ 17405 w 104328"/>
                  <a:gd name="connsiteY19" fmla="*/ 18744 h 124569"/>
                  <a:gd name="connsiteX20" fmla="*/ 36603 w 104328"/>
                  <a:gd name="connsiteY20" fmla="*/ 5127 h 124569"/>
                  <a:gd name="connsiteX21" fmla="*/ 59820 w 104328"/>
                  <a:gd name="connsiteY21" fmla="*/ 215 h 124569"/>
                  <a:gd name="connsiteX22" fmla="*/ 76638 w 104328"/>
                  <a:gd name="connsiteY22" fmla="*/ 4011 h 124569"/>
                  <a:gd name="connsiteX23" fmla="*/ 90777 w 104328"/>
                  <a:gd name="connsiteY23" fmla="*/ 14801 h 124569"/>
                  <a:gd name="connsiteX24" fmla="*/ 100748 w 104328"/>
                  <a:gd name="connsiteY24" fmla="*/ 662 h 124569"/>
                  <a:gd name="connsiteX25" fmla="*/ 101939 w 104328"/>
                  <a:gd name="connsiteY25" fmla="*/ 215 h 124569"/>
                  <a:gd name="connsiteX26" fmla="*/ 103130 w 104328"/>
                  <a:gd name="connsiteY26" fmla="*/ 215 h 124569"/>
                  <a:gd name="connsiteX27" fmla="*/ 104096 w 104328"/>
                  <a:gd name="connsiteY27" fmla="*/ 588 h 124569"/>
                  <a:gd name="connsiteX28" fmla="*/ 104469 w 104328"/>
                  <a:gd name="connsiteY28" fmla="*/ 1556 h 124569"/>
                  <a:gd name="connsiteX29" fmla="*/ 104469 w 104328"/>
                  <a:gd name="connsiteY29" fmla="*/ 47840 h 124569"/>
                  <a:gd name="connsiteX30" fmla="*/ 103130 w 104328"/>
                  <a:gd name="connsiteY30" fmla="*/ 49329 h 124569"/>
                  <a:gd name="connsiteX31" fmla="*/ 100004 w 104328"/>
                  <a:gd name="connsiteY31" fmla="*/ 49329 h 124569"/>
                  <a:gd name="connsiteX32" fmla="*/ 98516 w 104328"/>
                  <a:gd name="connsiteY32" fmla="*/ 47840 h 124569"/>
                  <a:gd name="connsiteX33" fmla="*/ 96507 w 104328"/>
                  <a:gd name="connsiteY33" fmla="*/ 36828 h 124569"/>
                  <a:gd name="connsiteX34" fmla="*/ 91446 w 104328"/>
                  <a:gd name="connsiteY34" fmla="*/ 25219 h 124569"/>
                  <a:gd name="connsiteX35" fmla="*/ 84377 w 104328"/>
                  <a:gd name="connsiteY35" fmla="*/ 15545 h 124569"/>
                  <a:gd name="connsiteX36" fmla="*/ 62350 w 104328"/>
                  <a:gd name="connsiteY36" fmla="*/ 6169 h 124569"/>
                  <a:gd name="connsiteX37" fmla="*/ 44194 w 104328"/>
                  <a:gd name="connsiteY37" fmla="*/ 10485 h 124569"/>
                  <a:gd name="connsiteX38" fmla="*/ 29608 w 104328"/>
                  <a:gd name="connsiteY38" fmla="*/ 22242 h 124569"/>
                  <a:gd name="connsiteX39" fmla="*/ 20902 w 104328"/>
                  <a:gd name="connsiteY39" fmla="*/ 40548 h 124569"/>
                  <a:gd name="connsiteX40" fmla="*/ 18447 w 104328"/>
                  <a:gd name="connsiteY40" fmla="*/ 62426 h 124569"/>
                  <a:gd name="connsiteX41" fmla="*/ 20902 w 104328"/>
                  <a:gd name="connsiteY41" fmla="*/ 84378 h 124569"/>
                  <a:gd name="connsiteX42" fmla="*/ 29608 w 104328"/>
                  <a:gd name="connsiteY42" fmla="*/ 102759 h 124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04328" h="124569">
                    <a:moveTo>
                      <a:pt x="29608" y="102759"/>
                    </a:moveTo>
                    <a:cubicBezTo>
                      <a:pt x="33478" y="107719"/>
                      <a:pt x="38340" y="111638"/>
                      <a:pt x="44194" y="114515"/>
                    </a:cubicBezTo>
                    <a:cubicBezTo>
                      <a:pt x="50048" y="117393"/>
                      <a:pt x="56150" y="118832"/>
                      <a:pt x="62500" y="118832"/>
                    </a:cubicBezTo>
                    <a:cubicBezTo>
                      <a:pt x="67758" y="118832"/>
                      <a:pt x="72644" y="117790"/>
                      <a:pt x="77159" y="115706"/>
                    </a:cubicBezTo>
                    <a:cubicBezTo>
                      <a:pt x="81674" y="113623"/>
                      <a:pt x="85618" y="110696"/>
                      <a:pt x="88991" y="106926"/>
                    </a:cubicBezTo>
                    <a:cubicBezTo>
                      <a:pt x="92364" y="103155"/>
                      <a:pt x="94969" y="98913"/>
                      <a:pt x="96804" y="94200"/>
                    </a:cubicBezTo>
                    <a:cubicBezTo>
                      <a:pt x="98640" y="89488"/>
                      <a:pt x="99558" y="84502"/>
                      <a:pt x="99558" y="79243"/>
                    </a:cubicBezTo>
                    <a:cubicBezTo>
                      <a:pt x="99558" y="78351"/>
                      <a:pt x="100054" y="77904"/>
                      <a:pt x="101045" y="77904"/>
                    </a:cubicBezTo>
                    <a:lnTo>
                      <a:pt x="103130" y="77904"/>
                    </a:lnTo>
                    <a:cubicBezTo>
                      <a:pt x="104022" y="77904"/>
                      <a:pt x="104469" y="78450"/>
                      <a:pt x="104469" y="79542"/>
                    </a:cubicBezTo>
                    <a:cubicBezTo>
                      <a:pt x="104469" y="85495"/>
                      <a:pt x="103328" y="91249"/>
                      <a:pt x="101045" y="96806"/>
                    </a:cubicBezTo>
                    <a:cubicBezTo>
                      <a:pt x="98764" y="102362"/>
                      <a:pt x="95539" y="107248"/>
                      <a:pt x="91372" y="111465"/>
                    </a:cubicBezTo>
                    <a:cubicBezTo>
                      <a:pt x="87205" y="115682"/>
                      <a:pt x="82393" y="118956"/>
                      <a:pt x="76936" y="121288"/>
                    </a:cubicBezTo>
                    <a:cubicBezTo>
                      <a:pt x="71479" y="123619"/>
                      <a:pt x="65773" y="124785"/>
                      <a:pt x="59820" y="124785"/>
                    </a:cubicBezTo>
                    <a:cubicBezTo>
                      <a:pt x="51685" y="124785"/>
                      <a:pt x="43946" y="123123"/>
                      <a:pt x="36603" y="119799"/>
                    </a:cubicBezTo>
                    <a:cubicBezTo>
                      <a:pt x="29261" y="116475"/>
                      <a:pt x="22862" y="111936"/>
                      <a:pt x="17405" y="106181"/>
                    </a:cubicBezTo>
                    <a:cubicBezTo>
                      <a:pt x="11947" y="100427"/>
                      <a:pt x="7706" y="93754"/>
                      <a:pt x="4679" y="86164"/>
                    </a:cubicBezTo>
                    <a:cubicBezTo>
                      <a:pt x="1653" y="78574"/>
                      <a:pt x="141" y="70661"/>
                      <a:pt x="141" y="62426"/>
                    </a:cubicBezTo>
                    <a:cubicBezTo>
                      <a:pt x="141" y="54290"/>
                      <a:pt x="1653" y="46427"/>
                      <a:pt x="4679" y="38836"/>
                    </a:cubicBezTo>
                    <a:cubicBezTo>
                      <a:pt x="7706" y="31246"/>
                      <a:pt x="11947" y="24549"/>
                      <a:pt x="17405" y="18744"/>
                    </a:cubicBezTo>
                    <a:cubicBezTo>
                      <a:pt x="22862" y="12940"/>
                      <a:pt x="29261" y="8402"/>
                      <a:pt x="36603" y="5127"/>
                    </a:cubicBezTo>
                    <a:cubicBezTo>
                      <a:pt x="43946" y="1853"/>
                      <a:pt x="51685" y="215"/>
                      <a:pt x="59820" y="215"/>
                    </a:cubicBezTo>
                    <a:cubicBezTo>
                      <a:pt x="65674" y="215"/>
                      <a:pt x="71280" y="1481"/>
                      <a:pt x="76638" y="4011"/>
                    </a:cubicBezTo>
                    <a:cubicBezTo>
                      <a:pt x="81996" y="6541"/>
                      <a:pt x="86709" y="10138"/>
                      <a:pt x="90777" y="14801"/>
                    </a:cubicBezTo>
                    <a:lnTo>
                      <a:pt x="100748" y="662"/>
                    </a:lnTo>
                    <a:cubicBezTo>
                      <a:pt x="101443" y="364"/>
                      <a:pt x="101840" y="215"/>
                      <a:pt x="101939" y="215"/>
                    </a:cubicBezTo>
                    <a:lnTo>
                      <a:pt x="103130" y="215"/>
                    </a:lnTo>
                    <a:cubicBezTo>
                      <a:pt x="103526" y="215"/>
                      <a:pt x="103849" y="340"/>
                      <a:pt x="104096" y="588"/>
                    </a:cubicBezTo>
                    <a:cubicBezTo>
                      <a:pt x="104345" y="836"/>
                      <a:pt x="104469" y="1159"/>
                      <a:pt x="104469" y="1556"/>
                    </a:cubicBezTo>
                    <a:lnTo>
                      <a:pt x="104469" y="47840"/>
                    </a:lnTo>
                    <a:cubicBezTo>
                      <a:pt x="104469" y="48833"/>
                      <a:pt x="104022" y="49329"/>
                      <a:pt x="103130" y="49329"/>
                    </a:cubicBezTo>
                    <a:lnTo>
                      <a:pt x="100004" y="49329"/>
                    </a:lnTo>
                    <a:cubicBezTo>
                      <a:pt x="99012" y="49329"/>
                      <a:pt x="98516" y="48833"/>
                      <a:pt x="98516" y="47840"/>
                    </a:cubicBezTo>
                    <a:cubicBezTo>
                      <a:pt x="98516" y="44566"/>
                      <a:pt x="97846" y="40895"/>
                      <a:pt x="96507" y="36828"/>
                    </a:cubicBezTo>
                    <a:cubicBezTo>
                      <a:pt x="95167" y="32760"/>
                      <a:pt x="93480" y="28890"/>
                      <a:pt x="91446" y="25219"/>
                    </a:cubicBezTo>
                    <a:cubicBezTo>
                      <a:pt x="89412" y="21548"/>
                      <a:pt x="87056" y="18323"/>
                      <a:pt x="84377" y="15545"/>
                    </a:cubicBezTo>
                    <a:cubicBezTo>
                      <a:pt x="77928" y="9294"/>
                      <a:pt x="70585" y="6169"/>
                      <a:pt x="62350" y="6169"/>
                    </a:cubicBezTo>
                    <a:cubicBezTo>
                      <a:pt x="56000" y="6169"/>
                      <a:pt x="49948" y="7607"/>
                      <a:pt x="44194" y="10485"/>
                    </a:cubicBezTo>
                    <a:cubicBezTo>
                      <a:pt x="38439" y="13362"/>
                      <a:pt x="33577" y="17281"/>
                      <a:pt x="29608" y="22242"/>
                    </a:cubicBezTo>
                    <a:cubicBezTo>
                      <a:pt x="25441" y="27600"/>
                      <a:pt x="22539" y="33702"/>
                      <a:pt x="20902" y="40548"/>
                    </a:cubicBezTo>
                    <a:cubicBezTo>
                      <a:pt x="19265" y="47394"/>
                      <a:pt x="18447" y="54687"/>
                      <a:pt x="18447" y="62426"/>
                    </a:cubicBezTo>
                    <a:cubicBezTo>
                      <a:pt x="18447" y="70165"/>
                      <a:pt x="19265" y="77482"/>
                      <a:pt x="20902" y="84378"/>
                    </a:cubicBezTo>
                    <a:cubicBezTo>
                      <a:pt x="22539" y="91274"/>
                      <a:pt x="25441" y="97401"/>
                      <a:pt x="29608" y="10275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" name="Freeform: Shape 3090">
                <a:extLst>
                  <a:ext uri="{FF2B5EF4-FFF2-40B4-BE49-F238E27FC236}">
                    <a16:creationId xmlns:a16="http://schemas.microsoft.com/office/drawing/2014/main" id="{169097E2-83E4-EBDA-3029-46565F23E58A}"/>
                  </a:ext>
                </a:extLst>
              </p:cNvPr>
              <p:cNvSpPr/>
              <p:nvPr/>
            </p:nvSpPr>
            <p:spPr>
              <a:xfrm>
                <a:off x="6643907" y="2255390"/>
                <a:ext cx="40184" cy="171449"/>
              </a:xfrm>
              <a:custGeom>
                <a:avLst/>
                <a:gdLst>
                  <a:gd name="connsiteX0" fmla="*/ 1629 w 40184"/>
                  <a:gd name="connsiteY0" fmla="*/ 171665 h 171449"/>
                  <a:gd name="connsiteX1" fmla="*/ 141 w 40184"/>
                  <a:gd name="connsiteY1" fmla="*/ 170178 h 171449"/>
                  <a:gd name="connsiteX2" fmla="*/ 439 w 40184"/>
                  <a:gd name="connsiteY2" fmla="*/ 169136 h 171449"/>
                  <a:gd name="connsiteX3" fmla="*/ 29758 w 40184"/>
                  <a:gd name="connsiteY3" fmla="*/ 85940 h 171449"/>
                  <a:gd name="connsiteX4" fmla="*/ 736 w 40184"/>
                  <a:gd name="connsiteY4" fmla="*/ 3192 h 171449"/>
                  <a:gd name="connsiteX5" fmla="*/ 141 w 40184"/>
                  <a:gd name="connsiteY5" fmla="*/ 1704 h 171449"/>
                  <a:gd name="connsiteX6" fmla="*/ 587 w 40184"/>
                  <a:gd name="connsiteY6" fmla="*/ 662 h 171449"/>
                  <a:gd name="connsiteX7" fmla="*/ 1629 w 40184"/>
                  <a:gd name="connsiteY7" fmla="*/ 215 h 171449"/>
                  <a:gd name="connsiteX8" fmla="*/ 3266 w 40184"/>
                  <a:gd name="connsiteY8" fmla="*/ 215 h 171449"/>
                  <a:gd name="connsiteX9" fmla="*/ 4011 w 40184"/>
                  <a:gd name="connsiteY9" fmla="*/ 514 h 171449"/>
                  <a:gd name="connsiteX10" fmla="*/ 24548 w 40184"/>
                  <a:gd name="connsiteY10" fmla="*/ 24102 h 171449"/>
                  <a:gd name="connsiteX11" fmla="*/ 36529 w 40184"/>
                  <a:gd name="connsiteY11" fmla="*/ 53794 h 171449"/>
                  <a:gd name="connsiteX12" fmla="*/ 40325 w 40184"/>
                  <a:gd name="connsiteY12" fmla="*/ 85940 h 171449"/>
                  <a:gd name="connsiteX13" fmla="*/ 38315 w 40184"/>
                  <a:gd name="connsiteY13" fmla="*/ 109902 h 171449"/>
                  <a:gd name="connsiteX14" fmla="*/ 31841 w 40184"/>
                  <a:gd name="connsiteY14" fmla="*/ 133044 h 171449"/>
                  <a:gd name="connsiteX15" fmla="*/ 20455 w 40184"/>
                  <a:gd name="connsiteY15" fmla="*/ 154104 h 171449"/>
                  <a:gd name="connsiteX16" fmla="*/ 4011 w 40184"/>
                  <a:gd name="connsiteY16" fmla="*/ 171368 h 171449"/>
                  <a:gd name="connsiteX17" fmla="*/ 3266 w 40184"/>
                  <a:gd name="connsiteY17" fmla="*/ 171665 h 171449"/>
                  <a:gd name="connsiteX18" fmla="*/ 1629 w 40184"/>
                  <a:gd name="connsiteY18" fmla="*/ 171665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184" h="171449">
                    <a:moveTo>
                      <a:pt x="1629" y="171665"/>
                    </a:moveTo>
                    <a:cubicBezTo>
                      <a:pt x="637" y="171665"/>
                      <a:pt x="141" y="171169"/>
                      <a:pt x="141" y="170178"/>
                    </a:cubicBezTo>
                    <a:cubicBezTo>
                      <a:pt x="141" y="169682"/>
                      <a:pt x="240" y="169334"/>
                      <a:pt x="439" y="169136"/>
                    </a:cubicBezTo>
                    <a:cubicBezTo>
                      <a:pt x="19985" y="149987"/>
                      <a:pt x="29758" y="122255"/>
                      <a:pt x="29758" y="85940"/>
                    </a:cubicBezTo>
                    <a:cubicBezTo>
                      <a:pt x="29758" y="49627"/>
                      <a:pt x="20084" y="22044"/>
                      <a:pt x="736" y="3192"/>
                    </a:cubicBezTo>
                    <a:cubicBezTo>
                      <a:pt x="339" y="2895"/>
                      <a:pt x="141" y="2399"/>
                      <a:pt x="141" y="1704"/>
                    </a:cubicBezTo>
                    <a:cubicBezTo>
                      <a:pt x="141" y="1307"/>
                      <a:pt x="289" y="960"/>
                      <a:pt x="587" y="662"/>
                    </a:cubicBezTo>
                    <a:cubicBezTo>
                      <a:pt x="885" y="364"/>
                      <a:pt x="1232" y="215"/>
                      <a:pt x="1629" y="215"/>
                    </a:cubicBezTo>
                    <a:lnTo>
                      <a:pt x="3266" y="215"/>
                    </a:lnTo>
                    <a:cubicBezTo>
                      <a:pt x="3563" y="215"/>
                      <a:pt x="3812" y="315"/>
                      <a:pt x="4011" y="514"/>
                    </a:cubicBezTo>
                    <a:cubicBezTo>
                      <a:pt x="12245" y="6963"/>
                      <a:pt x="19091" y="14825"/>
                      <a:pt x="24548" y="24102"/>
                    </a:cubicBezTo>
                    <a:cubicBezTo>
                      <a:pt x="30006" y="33380"/>
                      <a:pt x="33999" y="43277"/>
                      <a:pt x="36529" y="53794"/>
                    </a:cubicBezTo>
                    <a:cubicBezTo>
                      <a:pt x="39059" y="64311"/>
                      <a:pt x="40325" y="75027"/>
                      <a:pt x="40325" y="85940"/>
                    </a:cubicBezTo>
                    <a:cubicBezTo>
                      <a:pt x="40325" y="94077"/>
                      <a:pt x="39655" y="102064"/>
                      <a:pt x="38315" y="109902"/>
                    </a:cubicBezTo>
                    <a:cubicBezTo>
                      <a:pt x="36976" y="117740"/>
                      <a:pt x="34818" y="125454"/>
                      <a:pt x="31841" y="133044"/>
                    </a:cubicBezTo>
                    <a:cubicBezTo>
                      <a:pt x="28864" y="140635"/>
                      <a:pt x="25069" y="147655"/>
                      <a:pt x="20455" y="154104"/>
                    </a:cubicBezTo>
                    <a:cubicBezTo>
                      <a:pt x="15842" y="160553"/>
                      <a:pt x="10361" y="166308"/>
                      <a:pt x="4011" y="171368"/>
                    </a:cubicBezTo>
                    <a:cubicBezTo>
                      <a:pt x="3812" y="171566"/>
                      <a:pt x="3563" y="171665"/>
                      <a:pt x="3266" y="171665"/>
                    </a:cubicBezTo>
                    <a:lnTo>
                      <a:pt x="1629" y="171665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3" name="Graphic 3">
              <a:extLst>
                <a:ext uri="{FF2B5EF4-FFF2-40B4-BE49-F238E27FC236}">
                  <a16:creationId xmlns:a16="http://schemas.microsoft.com/office/drawing/2014/main" id="{07B28091-D954-E5A9-6A6A-EB6368153B16}"/>
                </a:ext>
              </a:extLst>
            </p:cNvPr>
            <p:cNvGrpSpPr/>
            <p:nvPr/>
          </p:nvGrpSpPr>
          <p:grpSpPr>
            <a:xfrm>
              <a:off x="1443580" y="4797345"/>
              <a:ext cx="16287" cy="1628775"/>
              <a:chOff x="5423795" y="362926"/>
              <a:chExt cx="16287" cy="1628775"/>
            </a:xfrm>
          </p:grpSpPr>
          <p:sp>
            <p:nvSpPr>
              <p:cNvPr id="3075" name="Freeform: Shape 3074">
                <a:extLst>
                  <a:ext uri="{FF2B5EF4-FFF2-40B4-BE49-F238E27FC236}">
                    <a16:creationId xmlns:a16="http://schemas.microsoft.com/office/drawing/2014/main" id="{5CBADBB5-4DF5-FF0A-B196-0A99B87BE5AB}"/>
                  </a:ext>
                </a:extLst>
              </p:cNvPr>
              <p:cNvSpPr/>
              <p:nvPr/>
            </p:nvSpPr>
            <p:spPr>
              <a:xfrm>
                <a:off x="5423795" y="362926"/>
                <a:ext cx="9525" cy="1628775"/>
              </a:xfrm>
              <a:custGeom>
                <a:avLst/>
                <a:gdLst>
                  <a:gd name="connsiteX0" fmla="*/ 0 w 9525"/>
                  <a:gd name="connsiteY0" fmla="*/ 1628775 h 1628775"/>
                  <a:gd name="connsiteX1" fmla="*/ 0 w 9525"/>
                  <a:gd name="connsiteY1" fmla="*/ 0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75">
                    <a:moveTo>
                      <a:pt x="0" y="162877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" name="Freeform: Shape 3075">
                <a:extLst>
                  <a:ext uri="{FF2B5EF4-FFF2-40B4-BE49-F238E27FC236}">
                    <a16:creationId xmlns:a16="http://schemas.microsoft.com/office/drawing/2014/main" id="{CB4FA599-D962-70C8-F8FA-A9B41C3102E6}"/>
                  </a:ext>
                </a:extLst>
              </p:cNvPr>
              <p:cNvSpPr/>
              <p:nvPr/>
            </p:nvSpPr>
            <p:spPr>
              <a:xfrm>
                <a:off x="5423795" y="1843630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" name="Freeform: Shape 3076">
                <a:extLst>
                  <a:ext uri="{FF2B5EF4-FFF2-40B4-BE49-F238E27FC236}">
                    <a16:creationId xmlns:a16="http://schemas.microsoft.com/office/drawing/2014/main" id="{B20D32C7-A3B9-B0FC-359E-ECEFB9E255DB}"/>
                  </a:ext>
                </a:extLst>
              </p:cNvPr>
              <p:cNvSpPr/>
              <p:nvPr/>
            </p:nvSpPr>
            <p:spPr>
              <a:xfrm>
                <a:off x="5423795" y="1547489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9DEBCC6F-1A72-9EF9-4407-6136D665B0DE}"/>
                  </a:ext>
                </a:extLst>
              </p:cNvPr>
              <p:cNvSpPr/>
              <p:nvPr/>
            </p:nvSpPr>
            <p:spPr>
              <a:xfrm>
                <a:off x="5423795" y="1251348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CDE6670B-0684-6714-7692-D4182F2AB555}"/>
                  </a:ext>
                </a:extLst>
              </p:cNvPr>
              <p:cNvSpPr/>
              <p:nvPr/>
            </p:nvSpPr>
            <p:spPr>
              <a:xfrm>
                <a:off x="5423795" y="955207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6E13800B-948A-EF01-8A93-93609160C3B0}"/>
                  </a:ext>
                </a:extLst>
              </p:cNvPr>
              <p:cNvSpPr/>
              <p:nvPr/>
            </p:nvSpPr>
            <p:spPr>
              <a:xfrm>
                <a:off x="5423795" y="659066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00084BBB-EBF7-EFD6-BB21-547CC616BFCD}"/>
                  </a:ext>
                </a:extLst>
              </p:cNvPr>
              <p:cNvSpPr/>
              <p:nvPr/>
            </p:nvSpPr>
            <p:spPr>
              <a:xfrm>
                <a:off x="5423795" y="362926"/>
                <a:ext cx="16287" cy="9525"/>
              </a:xfrm>
              <a:custGeom>
                <a:avLst/>
                <a:gdLst>
                  <a:gd name="connsiteX0" fmla="*/ 0 w 16287"/>
                  <a:gd name="connsiteY0" fmla="*/ 0 h 9525"/>
                  <a:gd name="connsiteX1" fmla="*/ 16288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0" y="0"/>
                    </a:moveTo>
                    <a:lnTo>
                      <a:pt x="16288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8910E927-AE18-FF0C-4FA9-03007CA29186}"/>
                </a:ext>
              </a:extLst>
            </p:cNvPr>
            <p:cNvSpPr/>
            <p:nvPr/>
          </p:nvSpPr>
          <p:spPr>
            <a:xfrm>
              <a:off x="1242889" y="6213123"/>
              <a:ext cx="60871" cy="104923"/>
            </a:xfrm>
            <a:custGeom>
              <a:avLst/>
              <a:gdLst>
                <a:gd name="connsiteX0" fmla="*/ 5705 w 60871"/>
                <a:gd name="connsiteY0" fmla="*/ 84261 h 104923"/>
                <a:gd name="connsiteX1" fmla="*/ 10542 w 60871"/>
                <a:gd name="connsiteY1" fmla="*/ 92373 h 104923"/>
                <a:gd name="connsiteX2" fmla="*/ 18207 w 60871"/>
                <a:gd name="connsiteY2" fmla="*/ 98102 h 104923"/>
                <a:gd name="connsiteX3" fmla="*/ 27434 w 60871"/>
                <a:gd name="connsiteY3" fmla="*/ 100186 h 104923"/>
                <a:gd name="connsiteX4" fmla="*/ 42614 w 60871"/>
                <a:gd name="connsiteY4" fmla="*/ 91629 h 104923"/>
                <a:gd name="connsiteX5" fmla="*/ 46782 w 60871"/>
                <a:gd name="connsiteY5" fmla="*/ 70867 h 104923"/>
                <a:gd name="connsiteX6" fmla="*/ 46558 w 60871"/>
                <a:gd name="connsiteY6" fmla="*/ 61937 h 104923"/>
                <a:gd name="connsiteX7" fmla="*/ 45591 w 60871"/>
                <a:gd name="connsiteY7" fmla="*/ 54942 h 104923"/>
                <a:gd name="connsiteX8" fmla="*/ 40605 w 60871"/>
                <a:gd name="connsiteY8" fmla="*/ 45566 h 104923"/>
                <a:gd name="connsiteX9" fmla="*/ 31899 w 60871"/>
                <a:gd name="connsiteY9" fmla="*/ 41547 h 104923"/>
                <a:gd name="connsiteX10" fmla="*/ 23118 w 60871"/>
                <a:gd name="connsiteY10" fmla="*/ 43110 h 104923"/>
                <a:gd name="connsiteX11" fmla="*/ 17090 w 60871"/>
                <a:gd name="connsiteY11" fmla="*/ 46756 h 104923"/>
                <a:gd name="connsiteX12" fmla="*/ 12997 w 60871"/>
                <a:gd name="connsiteY12" fmla="*/ 51147 h 104923"/>
                <a:gd name="connsiteX13" fmla="*/ 10765 w 60871"/>
                <a:gd name="connsiteY13" fmla="*/ 53603 h 104923"/>
                <a:gd name="connsiteX14" fmla="*/ 9128 w 60871"/>
                <a:gd name="connsiteY14" fmla="*/ 53603 h 104923"/>
                <a:gd name="connsiteX15" fmla="*/ 8161 w 60871"/>
                <a:gd name="connsiteY15" fmla="*/ 53156 h 104923"/>
                <a:gd name="connsiteX16" fmla="*/ 7640 w 60871"/>
                <a:gd name="connsiteY16" fmla="*/ 52263 h 104923"/>
                <a:gd name="connsiteX17" fmla="*/ 7640 w 60871"/>
                <a:gd name="connsiteY17" fmla="*/ 1364 h 104923"/>
                <a:gd name="connsiteX18" fmla="*/ 8086 w 60871"/>
                <a:gd name="connsiteY18" fmla="*/ 546 h 104923"/>
                <a:gd name="connsiteX19" fmla="*/ 9128 w 60871"/>
                <a:gd name="connsiteY19" fmla="*/ 173 h 104923"/>
                <a:gd name="connsiteX20" fmla="*/ 9574 w 60871"/>
                <a:gd name="connsiteY20" fmla="*/ 173 h 104923"/>
                <a:gd name="connsiteX21" fmla="*/ 31304 w 60871"/>
                <a:gd name="connsiteY21" fmla="*/ 5085 h 104923"/>
                <a:gd name="connsiteX22" fmla="*/ 53181 w 60871"/>
                <a:gd name="connsiteY22" fmla="*/ 173 h 104923"/>
                <a:gd name="connsiteX23" fmla="*/ 53627 w 60871"/>
                <a:gd name="connsiteY23" fmla="*/ 173 h 104923"/>
                <a:gd name="connsiteX24" fmla="*/ 54521 w 60871"/>
                <a:gd name="connsiteY24" fmla="*/ 546 h 104923"/>
                <a:gd name="connsiteX25" fmla="*/ 54967 w 60871"/>
                <a:gd name="connsiteY25" fmla="*/ 1364 h 104923"/>
                <a:gd name="connsiteX26" fmla="*/ 54967 w 60871"/>
                <a:gd name="connsiteY26" fmla="*/ 2703 h 104923"/>
                <a:gd name="connsiteX27" fmla="*/ 54669 w 60871"/>
                <a:gd name="connsiteY27" fmla="*/ 3447 h 104923"/>
                <a:gd name="connsiteX28" fmla="*/ 41647 w 60871"/>
                <a:gd name="connsiteY28" fmla="*/ 14312 h 104923"/>
                <a:gd name="connsiteX29" fmla="*/ 25350 w 60871"/>
                <a:gd name="connsiteY29" fmla="*/ 18181 h 104923"/>
                <a:gd name="connsiteX30" fmla="*/ 12849 w 60871"/>
                <a:gd name="connsiteY30" fmla="*/ 16395 h 104923"/>
                <a:gd name="connsiteX31" fmla="*/ 12849 w 60871"/>
                <a:gd name="connsiteY31" fmla="*/ 45269 h 104923"/>
                <a:gd name="connsiteX32" fmla="*/ 21927 w 60871"/>
                <a:gd name="connsiteY32" fmla="*/ 39390 h 104923"/>
                <a:gd name="connsiteX33" fmla="*/ 32047 w 60871"/>
                <a:gd name="connsiteY33" fmla="*/ 37678 h 104923"/>
                <a:gd name="connsiteX34" fmla="*/ 47153 w 60871"/>
                <a:gd name="connsiteY34" fmla="*/ 42515 h 104923"/>
                <a:gd name="connsiteX35" fmla="*/ 57349 w 60871"/>
                <a:gd name="connsiteY35" fmla="*/ 55091 h 104923"/>
                <a:gd name="connsiteX36" fmla="*/ 60921 w 60871"/>
                <a:gd name="connsiteY36" fmla="*/ 71016 h 104923"/>
                <a:gd name="connsiteX37" fmla="*/ 56455 w 60871"/>
                <a:gd name="connsiteY37" fmla="*/ 87907 h 104923"/>
                <a:gd name="connsiteX38" fmla="*/ 44252 w 60871"/>
                <a:gd name="connsiteY38" fmla="*/ 100409 h 104923"/>
                <a:gd name="connsiteX39" fmla="*/ 27434 w 60871"/>
                <a:gd name="connsiteY39" fmla="*/ 105097 h 104923"/>
                <a:gd name="connsiteX40" fmla="*/ 13593 w 60871"/>
                <a:gd name="connsiteY40" fmla="*/ 101154 h 104923"/>
                <a:gd name="connsiteX41" fmla="*/ 3695 w 60871"/>
                <a:gd name="connsiteY41" fmla="*/ 90661 h 104923"/>
                <a:gd name="connsiteX42" fmla="*/ 49 w 60871"/>
                <a:gd name="connsiteY42" fmla="*/ 76820 h 104923"/>
                <a:gd name="connsiteX43" fmla="*/ 2282 w 60871"/>
                <a:gd name="connsiteY43" fmla="*/ 71239 h 104923"/>
                <a:gd name="connsiteX44" fmla="*/ 7938 w 60871"/>
                <a:gd name="connsiteY44" fmla="*/ 69081 h 104923"/>
                <a:gd name="connsiteX45" fmla="*/ 13518 w 60871"/>
                <a:gd name="connsiteY45" fmla="*/ 71239 h 104923"/>
                <a:gd name="connsiteX46" fmla="*/ 15825 w 60871"/>
                <a:gd name="connsiteY46" fmla="*/ 76820 h 104923"/>
                <a:gd name="connsiteX47" fmla="*/ 13518 w 60871"/>
                <a:gd name="connsiteY47" fmla="*/ 82327 h 104923"/>
                <a:gd name="connsiteX48" fmla="*/ 7938 w 60871"/>
                <a:gd name="connsiteY48" fmla="*/ 84559 h 104923"/>
                <a:gd name="connsiteX49" fmla="*/ 6672 w 60871"/>
                <a:gd name="connsiteY49" fmla="*/ 84485 h 104923"/>
                <a:gd name="connsiteX50" fmla="*/ 5705 w 60871"/>
                <a:gd name="connsiteY50" fmla="*/ 8426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0871" h="104923">
                  <a:moveTo>
                    <a:pt x="5705" y="84261"/>
                  </a:moveTo>
                  <a:cubicBezTo>
                    <a:pt x="6797" y="87238"/>
                    <a:pt x="8409" y="89942"/>
                    <a:pt x="10542" y="92373"/>
                  </a:cubicBezTo>
                  <a:cubicBezTo>
                    <a:pt x="12675" y="94803"/>
                    <a:pt x="15230" y="96713"/>
                    <a:pt x="18207" y="98102"/>
                  </a:cubicBezTo>
                  <a:cubicBezTo>
                    <a:pt x="21183" y="99491"/>
                    <a:pt x="24259" y="100186"/>
                    <a:pt x="27434" y="100186"/>
                  </a:cubicBezTo>
                  <a:cubicBezTo>
                    <a:pt x="34776" y="100186"/>
                    <a:pt x="39836" y="97334"/>
                    <a:pt x="42614" y="91629"/>
                  </a:cubicBezTo>
                  <a:cubicBezTo>
                    <a:pt x="45393" y="85923"/>
                    <a:pt x="46782" y="79003"/>
                    <a:pt x="46782" y="70867"/>
                  </a:cubicBezTo>
                  <a:cubicBezTo>
                    <a:pt x="46782" y="67295"/>
                    <a:pt x="46707" y="64319"/>
                    <a:pt x="46558" y="61937"/>
                  </a:cubicBezTo>
                  <a:cubicBezTo>
                    <a:pt x="46409" y="59556"/>
                    <a:pt x="46087" y="57224"/>
                    <a:pt x="45591" y="54942"/>
                  </a:cubicBezTo>
                  <a:cubicBezTo>
                    <a:pt x="44599" y="51370"/>
                    <a:pt x="42936" y="48245"/>
                    <a:pt x="40605" y="45566"/>
                  </a:cubicBezTo>
                  <a:cubicBezTo>
                    <a:pt x="38274" y="42887"/>
                    <a:pt x="35372" y="41547"/>
                    <a:pt x="31899" y="41547"/>
                  </a:cubicBezTo>
                  <a:cubicBezTo>
                    <a:pt x="28525" y="41547"/>
                    <a:pt x="25598" y="42068"/>
                    <a:pt x="23118" y="43110"/>
                  </a:cubicBezTo>
                  <a:cubicBezTo>
                    <a:pt x="20637" y="44152"/>
                    <a:pt x="18628" y="45368"/>
                    <a:pt x="17090" y="46756"/>
                  </a:cubicBezTo>
                  <a:cubicBezTo>
                    <a:pt x="15552" y="48146"/>
                    <a:pt x="14188" y="49609"/>
                    <a:pt x="12997" y="51147"/>
                  </a:cubicBezTo>
                  <a:cubicBezTo>
                    <a:pt x="11807" y="52685"/>
                    <a:pt x="11063" y="53503"/>
                    <a:pt x="10765" y="53603"/>
                  </a:cubicBezTo>
                  <a:lnTo>
                    <a:pt x="9128" y="53603"/>
                  </a:lnTo>
                  <a:cubicBezTo>
                    <a:pt x="8831" y="53603"/>
                    <a:pt x="8508" y="53454"/>
                    <a:pt x="8161" y="53156"/>
                  </a:cubicBezTo>
                  <a:cubicBezTo>
                    <a:pt x="7813" y="52858"/>
                    <a:pt x="7640" y="52561"/>
                    <a:pt x="7640" y="52263"/>
                  </a:cubicBezTo>
                  <a:lnTo>
                    <a:pt x="7640" y="1364"/>
                  </a:lnTo>
                  <a:cubicBezTo>
                    <a:pt x="7640" y="1066"/>
                    <a:pt x="7789" y="794"/>
                    <a:pt x="8086" y="546"/>
                  </a:cubicBezTo>
                  <a:cubicBezTo>
                    <a:pt x="8384" y="298"/>
                    <a:pt x="8731" y="173"/>
                    <a:pt x="9128" y="173"/>
                  </a:cubicBezTo>
                  <a:lnTo>
                    <a:pt x="9574" y="173"/>
                  </a:lnTo>
                  <a:cubicBezTo>
                    <a:pt x="16421" y="3448"/>
                    <a:pt x="23664" y="5085"/>
                    <a:pt x="31304" y="5085"/>
                  </a:cubicBezTo>
                  <a:cubicBezTo>
                    <a:pt x="38844" y="5085"/>
                    <a:pt x="46137" y="3448"/>
                    <a:pt x="53181" y="173"/>
                  </a:cubicBezTo>
                  <a:lnTo>
                    <a:pt x="53627" y="173"/>
                  </a:lnTo>
                  <a:cubicBezTo>
                    <a:pt x="53925" y="173"/>
                    <a:pt x="54223" y="298"/>
                    <a:pt x="54521" y="546"/>
                  </a:cubicBezTo>
                  <a:cubicBezTo>
                    <a:pt x="54819" y="794"/>
                    <a:pt x="54967" y="1066"/>
                    <a:pt x="54967" y="1364"/>
                  </a:cubicBezTo>
                  <a:lnTo>
                    <a:pt x="54967" y="2703"/>
                  </a:lnTo>
                  <a:cubicBezTo>
                    <a:pt x="54967" y="3199"/>
                    <a:pt x="54868" y="3447"/>
                    <a:pt x="54669" y="3447"/>
                  </a:cubicBezTo>
                  <a:cubicBezTo>
                    <a:pt x="51196" y="8111"/>
                    <a:pt x="46856" y="11732"/>
                    <a:pt x="41647" y="14312"/>
                  </a:cubicBezTo>
                  <a:cubicBezTo>
                    <a:pt x="36438" y="16892"/>
                    <a:pt x="31006" y="18181"/>
                    <a:pt x="25350" y="18181"/>
                  </a:cubicBezTo>
                  <a:cubicBezTo>
                    <a:pt x="21283" y="18181"/>
                    <a:pt x="17115" y="17586"/>
                    <a:pt x="12849" y="16395"/>
                  </a:cubicBezTo>
                  <a:lnTo>
                    <a:pt x="12849" y="45269"/>
                  </a:lnTo>
                  <a:cubicBezTo>
                    <a:pt x="16222" y="42490"/>
                    <a:pt x="19248" y="40531"/>
                    <a:pt x="21927" y="39390"/>
                  </a:cubicBezTo>
                  <a:cubicBezTo>
                    <a:pt x="24606" y="38249"/>
                    <a:pt x="27980" y="37678"/>
                    <a:pt x="32047" y="37678"/>
                  </a:cubicBezTo>
                  <a:cubicBezTo>
                    <a:pt x="37703" y="37678"/>
                    <a:pt x="42738" y="39290"/>
                    <a:pt x="47153" y="42515"/>
                  </a:cubicBezTo>
                  <a:cubicBezTo>
                    <a:pt x="51569" y="45739"/>
                    <a:pt x="54967" y="49931"/>
                    <a:pt x="57349" y="55091"/>
                  </a:cubicBezTo>
                  <a:cubicBezTo>
                    <a:pt x="59730" y="60250"/>
                    <a:pt x="60921" y="65558"/>
                    <a:pt x="60921" y="71016"/>
                  </a:cubicBezTo>
                  <a:cubicBezTo>
                    <a:pt x="60921" y="77068"/>
                    <a:pt x="59432" y="82698"/>
                    <a:pt x="56455" y="87907"/>
                  </a:cubicBezTo>
                  <a:cubicBezTo>
                    <a:pt x="53479" y="93116"/>
                    <a:pt x="49411" y="97283"/>
                    <a:pt x="44252" y="100409"/>
                  </a:cubicBezTo>
                  <a:cubicBezTo>
                    <a:pt x="39092" y="103534"/>
                    <a:pt x="33486" y="105097"/>
                    <a:pt x="27434" y="105097"/>
                  </a:cubicBezTo>
                  <a:cubicBezTo>
                    <a:pt x="22374" y="105097"/>
                    <a:pt x="17760" y="103783"/>
                    <a:pt x="13593" y="101154"/>
                  </a:cubicBezTo>
                  <a:cubicBezTo>
                    <a:pt x="9426" y="98524"/>
                    <a:pt x="6127" y="95027"/>
                    <a:pt x="3695" y="90661"/>
                  </a:cubicBezTo>
                  <a:cubicBezTo>
                    <a:pt x="1265" y="86295"/>
                    <a:pt x="49" y="81682"/>
                    <a:pt x="49" y="76820"/>
                  </a:cubicBezTo>
                  <a:cubicBezTo>
                    <a:pt x="49" y="74538"/>
                    <a:pt x="793" y="72677"/>
                    <a:pt x="2282" y="71239"/>
                  </a:cubicBezTo>
                  <a:cubicBezTo>
                    <a:pt x="3770" y="69800"/>
                    <a:pt x="5656" y="69081"/>
                    <a:pt x="7938" y="69081"/>
                  </a:cubicBezTo>
                  <a:cubicBezTo>
                    <a:pt x="10120" y="69081"/>
                    <a:pt x="11980" y="69800"/>
                    <a:pt x="13518" y="71239"/>
                  </a:cubicBezTo>
                  <a:cubicBezTo>
                    <a:pt x="15056" y="72677"/>
                    <a:pt x="15825" y="74538"/>
                    <a:pt x="15825" y="76820"/>
                  </a:cubicBezTo>
                  <a:cubicBezTo>
                    <a:pt x="15825" y="79003"/>
                    <a:pt x="15056" y="80838"/>
                    <a:pt x="13518" y="82327"/>
                  </a:cubicBezTo>
                  <a:cubicBezTo>
                    <a:pt x="11980" y="83815"/>
                    <a:pt x="10120" y="84559"/>
                    <a:pt x="7938" y="84559"/>
                  </a:cubicBezTo>
                  <a:cubicBezTo>
                    <a:pt x="7541" y="84559"/>
                    <a:pt x="7119" y="84534"/>
                    <a:pt x="6672" y="84485"/>
                  </a:cubicBezTo>
                  <a:cubicBezTo>
                    <a:pt x="6225" y="84435"/>
                    <a:pt x="5903" y="84360"/>
                    <a:pt x="5705" y="84261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6DDEE572-8710-7E85-59E9-F3F8EA759826}"/>
                </a:ext>
              </a:extLst>
            </p:cNvPr>
            <p:cNvSpPr/>
            <p:nvPr/>
          </p:nvSpPr>
          <p:spPr>
            <a:xfrm>
              <a:off x="1317452" y="6213123"/>
              <a:ext cx="64145" cy="104923"/>
            </a:xfrm>
            <a:custGeom>
              <a:avLst/>
              <a:gdLst>
                <a:gd name="connsiteX0" fmla="*/ 32196 w 64145"/>
                <a:gd name="connsiteY0" fmla="*/ 105097 h 104923"/>
                <a:gd name="connsiteX1" fmla="*/ 6820 w 64145"/>
                <a:gd name="connsiteY1" fmla="*/ 89693 h 104923"/>
                <a:gd name="connsiteX2" fmla="*/ 49 w 64145"/>
                <a:gd name="connsiteY2" fmla="*/ 53008 h 104923"/>
                <a:gd name="connsiteX3" fmla="*/ 2505 w 64145"/>
                <a:gd name="connsiteY3" fmla="*/ 28079 h 104923"/>
                <a:gd name="connsiteX4" fmla="*/ 12104 w 64145"/>
                <a:gd name="connsiteY4" fmla="*/ 8285 h 104923"/>
                <a:gd name="connsiteX5" fmla="*/ 32196 w 64145"/>
                <a:gd name="connsiteY5" fmla="*/ 173 h 104923"/>
                <a:gd name="connsiteX6" fmla="*/ 48716 w 64145"/>
                <a:gd name="connsiteY6" fmla="*/ 5085 h 104923"/>
                <a:gd name="connsiteX7" fmla="*/ 58464 w 64145"/>
                <a:gd name="connsiteY7" fmla="*/ 17735 h 104923"/>
                <a:gd name="connsiteX8" fmla="*/ 63004 w 64145"/>
                <a:gd name="connsiteY8" fmla="*/ 34403 h 104923"/>
                <a:gd name="connsiteX9" fmla="*/ 64194 w 64145"/>
                <a:gd name="connsiteY9" fmla="*/ 53008 h 104923"/>
                <a:gd name="connsiteX10" fmla="*/ 61813 w 64145"/>
                <a:gd name="connsiteY10" fmla="*/ 77564 h 104923"/>
                <a:gd name="connsiteX11" fmla="*/ 52362 w 64145"/>
                <a:gd name="connsiteY11" fmla="*/ 97061 h 104923"/>
                <a:gd name="connsiteX12" fmla="*/ 32196 w 64145"/>
                <a:gd name="connsiteY12" fmla="*/ 105097 h 104923"/>
                <a:gd name="connsiteX13" fmla="*/ 32196 w 64145"/>
                <a:gd name="connsiteY13" fmla="*/ 101078 h 104923"/>
                <a:gd name="connsiteX14" fmla="*/ 44846 w 64145"/>
                <a:gd name="connsiteY14" fmla="*/ 92373 h 104923"/>
                <a:gd name="connsiteX15" fmla="*/ 49981 w 64145"/>
                <a:gd name="connsiteY15" fmla="*/ 73099 h 104923"/>
                <a:gd name="connsiteX16" fmla="*/ 50948 w 64145"/>
                <a:gd name="connsiteY16" fmla="*/ 50626 h 104923"/>
                <a:gd name="connsiteX17" fmla="*/ 49981 w 64145"/>
                <a:gd name="connsiteY17" fmla="*/ 29492 h 104923"/>
                <a:gd name="connsiteX18" fmla="*/ 44920 w 64145"/>
                <a:gd name="connsiteY18" fmla="*/ 11931 h 104923"/>
                <a:gd name="connsiteX19" fmla="*/ 32196 w 64145"/>
                <a:gd name="connsiteY19" fmla="*/ 4043 h 104923"/>
                <a:gd name="connsiteX20" fmla="*/ 19396 w 64145"/>
                <a:gd name="connsiteY20" fmla="*/ 11931 h 104923"/>
                <a:gd name="connsiteX21" fmla="*/ 14262 w 64145"/>
                <a:gd name="connsiteY21" fmla="*/ 29492 h 104923"/>
                <a:gd name="connsiteX22" fmla="*/ 13295 w 64145"/>
                <a:gd name="connsiteY22" fmla="*/ 50626 h 104923"/>
                <a:gd name="connsiteX23" fmla="*/ 13741 w 64145"/>
                <a:gd name="connsiteY23" fmla="*/ 66626 h 104923"/>
                <a:gd name="connsiteX24" fmla="*/ 15974 w 64145"/>
                <a:gd name="connsiteY24" fmla="*/ 82104 h 104923"/>
                <a:gd name="connsiteX25" fmla="*/ 21703 w 64145"/>
                <a:gd name="connsiteY25" fmla="*/ 95572 h 104923"/>
                <a:gd name="connsiteX26" fmla="*/ 32196 w 64145"/>
                <a:gd name="connsiteY26" fmla="*/ 101078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196" y="105097"/>
                  </a:moveTo>
                  <a:cubicBezTo>
                    <a:pt x="19794" y="105097"/>
                    <a:pt x="11335" y="99962"/>
                    <a:pt x="6820" y="89693"/>
                  </a:cubicBezTo>
                  <a:cubicBezTo>
                    <a:pt x="2306" y="79424"/>
                    <a:pt x="49" y="67195"/>
                    <a:pt x="49" y="53008"/>
                  </a:cubicBezTo>
                  <a:cubicBezTo>
                    <a:pt x="49" y="44177"/>
                    <a:pt x="868" y="35867"/>
                    <a:pt x="2505" y="28079"/>
                  </a:cubicBezTo>
                  <a:cubicBezTo>
                    <a:pt x="4142" y="20290"/>
                    <a:pt x="7341" y="13692"/>
                    <a:pt x="12104" y="8285"/>
                  </a:cubicBezTo>
                  <a:cubicBezTo>
                    <a:pt x="16866" y="2877"/>
                    <a:pt x="23564" y="173"/>
                    <a:pt x="32196" y="173"/>
                  </a:cubicBezTo>
                  <a:cubicBezTo>
                    <a:pt x="38943" y="173"/>
                    <a:pt x="44450" y="1810"/>
                    <a:pt x="48716" y="5085"/>
                  </a:cubicBezTo>
                  <a:cubicBezTo>
                    <a:pt x="52982" y="8359"/>
                    <a:pt x="56231" y="12575"/>
                    <a:pt x="58464" y="17735"/>
                  </a:cubicBezTo>
                  <a:cubicBezTo>
                    <a:pt x="60697" y="22894"/>
                    <a:pt x="62210" y="28450"/>
                    <a:pt x="63004" y="34403"/>
                  </a:cubicBezTo>
                  <a:cubicBezTo>
                    <a:pt x="63797" y="40357"/>
                    <a:pt x="64194" y="46558"/>
                    <a:pt x="64194" y="53008"/>
                  </a:cubicBezTo>
                  <a:cubicBezTo>
                    <a:pt x="64194" y="61739"/>
                    <a:pt x="63401" y="69924"/>
                    <a:pt x="61813" y="77564"/>
                  </a:cubicBezTo>
                  <a:cubicBezTo>
                    <a:pt x="60226" y="85204"/>
                    <a:pt x="57075" y="91703"/>
                    <a:pt x="52362" y="97061"/>
                  </a:cubicBezTo>
                  <a:cubicBezTo>
                    <a:pt x="47649" y="102418"/>
                    <a:pt x="40927" y="105097"/>
                    <a:pt x="32196" y="105097"/>
                  </a:cubicBezTo>
                  <a:close/>
                  <a:moveTo>
                    <a:pt x="32196" y="101078"/>
                  </a:moveTo>
                  <a:cubicBezTo>
                    <a:pt x="37851" y="101078"/>
                    <a:pt x="42068" y="98176"/>
                    <a:pt x="44846" y="92373"/>
                  </a:cubicBezTo>
                  <a:cubicBezTo>
                    <a:pt x="47624" y="86568"/>
                    <a:pt x="49336" y="80143"/>
                    <a:pt x="49981" y="73099"/>
                  </a:cubicBezTo>
                  <a:cubicBezTo>
                    <a:pt x="50626" y="66055"/>
                    <a:pt x="50948" y="58564"/>
                    <a:pt x="50948" y="50626"/>
                  </a:cubicBezTo>
                  <a:cubicBezTo>
                    <a:pt x="50948" y="42986"/>
                    <a:pt x="50626" y="35941"/>
                    <a:pt x="49981" y="29492"/>
                  </a:cubicBezTo>
                  <a:cubicBezTo>
                    <a:pt x="49336" y="23043"/>
                    <a:pt x="47649" y="17190"/>
                    <a:pt x="44920" y="11931"/>
                  </a:cubicBezTo>
                  <a:cubicBezTo>
                    <a:pt x="42192" y="6672"/>
                    <a:pt x="37950" y="4043"/>
                    <a:pt x="32196" y="4043"/>
                  </a:cubicBezTo>
                  <a:cubicBezTo>
                    <a:pt x="26441" y="4043"/>
                    <a:pt x="22174" y="6672"/>
                    <a:pt x="19396" y="11931"/>
                  </a:cubicBezTo>
                  <a:cubicBezTo>
                    <a:pt x="16618" y="17190"/>
                    <a:pt x="14907" y="23043"/>
                    <a:pt x="14262" y="29492"/>
                  </a:cubicBezTo>
                  <a:cubicBezTo>
                    <a:pt x="13617" y="35941"/>
                    <a:pt x="13295" y="42986"/>
                    <a:pt x="13295" y="50626"/>
                  </a:cubicBezTo>
                  <a:cubicBezTo>
                    <a:pt x="13295" y="56282"/>
                    <a:pt x="13444" y="61615"/>
                    <a:pt x="13741" y="66626"/>
                  </a:cubicBezTo>
                  <a:cubicBezTo>
                    <a:pt x="14039" y="71636"/>
                    <a:pt x="14783" y="76795"/>
                    <a:pt x="15974" y="82104"/>
                  </a:cubicBezTo>
                  <a:cubicBezTo>
                    <a:pt x="17165" y="87412"/>
                    <a:pt x="19074" y="91901"/>
                    <a:pt x="21703" y="95572"/>
                  </a:cubicBezTo>
                  <a:cubicBezTo>
                    <a:pt x="24333" y="99243"/>
                    <a:pt x="27830" y="101078"/>
                    <a:pt x="32196" y="101078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06" name="Graphic 3">
              <a:extLst>
                <a:ext uri="{FF2B5EF4-FFF2-40B4-BE49-F238E27FC236}">
                  <a16:creationId xmlns:a16="http://schemas.microsoft.com/office/drawing/2014/main" id="{CD207372-2C6B-0475-01BD-5EBB736899BC}"/>
                </a:ext>
              </a:extLst>
            </p:cNvPr>
            <p:cNvGrpSpPr/>
            <p:nvPr/>
          </p:nvGrpSpPr>
          <p:grpSpPr>
            <a:xfrm>
              <a:off x="1172344" y="5916983"/>
              <a:ext cx="209253" cy="104923"/>
              <a:chOff x="5152559" y="1482564"/>
              <a:chExt cx="209253" cy="104923"/>
            </a:xfrm>
            <a:solidFill>
              <a:srgbClr val="000000"/>
            </a:solidFill>
          </p:grpSpPr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294AEF0B-A5A8-BC65-5BDC-0D229B8335AE}"/>
                  </a:ext>
                </a:extLst>
              </p:cNvPr>
              <p:cNvSpPr/>
              <p:nvPr/>
            </p:nvSpPr>
            <p:spPr>
              <a:xfrm>
                <a:off x="5152559" y="1482564"/>
                <a:ext cx="50899" cy="101500"/>
              </a:xfrm>
              <a:custGeom>
                <a:avLst/>
                <a:gdLst>
                  <a:gd name="connsiteX0" fmla="*/ 943 w 50899"/>
                  <a:gd name="connsiteY0" fmla="*/ 101643 h 101500"/>
                  <a:gd name="connsiteX1" fmla="*/ 943 w 50899"/>
                  <a:gd name="connsiteY1" fmla="*/ 96285 h 101500"/>
                  <a:gd name="connsiteX2" fmla="*/ 19993 w 50899"/>
                  <a:gd name="connsiteY2" fmla="*/ 91374 h 101500"/>
                  <a:gd name="connsiteX3" fmla="*/ 19993 w 50899"/>
                  <a:gd name="connsiteY3" fmla="*/ 11453 h 101500"/>
                  <a:gd name="connsiteX4" fmla="*/ 49 w 50899"/>
                  <a:gd name="connsiteY4" fmla="*/ 15174 h 101500"/>
                  <a:gd name="connsiteX5" fmla="*/ 49 w 50899"/>
                  <a:gd name="connsiteY5" fmla="*/ 9816 h 101500"/>
                  <a:gd name="connsiteX6" fmla="*/ 28327 w 50899"/>
                  <a:gd name="connsiteY6" fmla="*/ 142 h 101500"/>
                  <a:gd name="connsiteX7" fmla="*/ 30410 w 50899"/>
                  <a:gd name="connsiteY7" fmla="*/ 142 h 101500"/>
                  <a:gd name="connsiteX8" fmla="*/ 31452 w 50899"/>
                  <a:gd name="connsiteY8" fmla="*/ 515 h 101500"/>
                  <a:gd name="connsiteX9" fmla="*/ 31899 w 50899"/>
                  <a:gd name="connsiteY9" fmla="*/ 1482 h 101500"/>
                  <a:gd name="connsiteX10" fmla="*/ 31899 w 50899"/>
                  <a:gd name="connsiteY10" fmla="*/ 91374 h 101500"/>
                  <a:gd name="connsiteX11" fmla="*/ 50949 w 50899"/>
                  <a:gd name="connsiteY11" fmla="*/ 96285 h 101500"/>
                  <a:gd name="connsiteX12" fmla="*/ 50949 w 50899"/>
                  <a:gd name="connsiteY12" fmla="*/ 101643 h 101500"/>
                  <a:gd name="connsiteX13" fmla="*/ 943 w 50899"/>
                  <a:gd name="connsiteY13" fmla="*/ 101643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899" h="101500">
                    <a:moveTo>
                      <a:pt x="943" y="101643"/>
                    </a:moveTo>
                    <a:lnTo>
                      <a:pt x="943" y="96285"/>
                    </a:lnTo>
                    <a:cubicBezTo>
                      <a:pt x="13643" y="96285"/>
                      <a:pt x="19993" y="94648"/>
                      <a:pt x="19993" y="91374"/>
                    </a:cubicBezTo>
                    <a:lnTo>
                      <a:pt x="19993" y="11453"/>
                    </a:lnTo>
                    <a:cubicBezTo>
                      <a:pt x="14734" y="13934"/>
                      <a:pt x="8086" y="15174"/>
                      <a:pt x="49" y="15174"/>
                    </a:cubicBezTo>
                    <a:lnTo>
                      <a:pt x="49" y="9816"/>
                    </a:lnTo>
                    <a:cubicBezTo>
                      <a:pt x="12551" y="9816"/>
                      <a:pt x="21977" y="6591"/>
                      <a:pt x="28327" y="142"/>
                    </a:cubicBezTo>
                    <a:lnTo>
                      <a:pt x="30410" y="142"/>
                    </a:lnTo>
                    <a:cubicBezTo>
                      <a:pt x="30807" y="142"/>
                      <a:pt x="31154" y="267"/>
                      <a:pt x="31452" y="515"/>
                    </a:cubicBezTo>
                    <a:cubicBezTo>
                      <a:pt x="31750" y="762"/>
                      <a:pt x="31899" y="1085"/>
                      <a:pt x="31899" y="1482"/>
                    </a:cubicBezTo>
                    <a:lnTo>
                      <a:pt x="31899" y="91374"/>
                    </a:lnTo>
                    <a:cubicBezTo>
                      <a:pt x="31899" y="94648"/>
                      <a:pt x="38249" y="96285"/>
                      <a:pt x="50949" y="96285"/>
                    </a:cubicBezTo>
                    <a:lnTo>
                      <a:pt x="50949" y="101643"/>
                    </a:lnTo>
                    <a:lnTo>
                      <a:pt x="943" y="1016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" name="Freeform: Shape 3072">
                <a:extLst>
                  <a:ext uri="{FF2B5EF4-FFF2-40B4-BE49-F238E27FC236}">
                    <a16:creationId xmlns:a16="http://schemas.microsoft.com/office/drawing/2014/main" id="{612DA747-DCA9-992D-50BB-EEA84F040B96}"/>
                  </a:ext>
                </a:extLst>
              </p:cNvPr>
              <p:cNvSpPr/>
              <p:nvPr/>
            </p:nvSpPr>
            <p:spPr>
              <a:xfrm>
                <a:off x="5221467" y="1482564"/>
                <a:ext cx="64144" cy="104923"/>
              </a:xfrm>
              <a:custGeom>
                <a:avLst/>
                <a:gdLst>
                  <a:gd name="connsiteX0" fmla="*/ 32196 w 64144"/>
                  <a:gd name="connsiteY0" fmla="*/ 105066 h 104923"/>
                  <a:gd name="connsiteX1" fmla="*/ 6820 w 64144"/>
                  <a:gd name="connsiteY1" fmla="*/ 89662 h 104923"/>
                  <a:gd name="connsiteX2" fmla="*/ 49 w 64144"/>
                  <a:gd name="connsiteY2" fmla="*/ 52977 h 104923"/>
                  <a:gd name="connsiteX3" fmla="*/ 2505 w 64144"/>
                  <a:gd name="connsiteY3" fmla="*/ 28048 h 104923"/>
                  <a:gd name="connsiteX4" fmla="*/ 12104 w 64144"/>
                  <a:gd name="connsiteY4" fmla="*/ 8254 h 104923"/>
                  <a:gd name="connsiteX5" fmla="*/ 32196 w 64144"/>
                  <a:gd name="connsiteY5" fmla="*/ 142 h 104923"/>
                  <a:gd name="connsiteX6" fmla="*/ 48715 w 64144"/>
                  <a:gd name="connsiteY6" fmla="*/ 5053 h 104923"/>
                  <a:gd name="connsiteX7" fmla="*/ 58464 w 64144"/>
                  <a:gd name="connsiteY7" fmla="*/ 17704 h 104923"/>
                  <a:gd name="connsiteX8" fmla="*/ 63003 w 64144"/>
                  <a:gd name="connsiteY8" fmla="*/ 34372 h 104923"/>
                  <a:gd name="connsiteX9" fmla="*/ 64193 w 64144"/>
                  <a:gd name="connsiteY9" fmla="*/ 52977 h 104923"/>
                  <a:gd name="connsiteX10" fmla="*/ 61812 w 64144"/>
                  <a:gd name="connsiteY10" fmla="*/ 77533 h 104923"/>
                  <a:gd name="connsiteX11" fmla="*/ 52361 w 64144"/>
                  <a:gd name="connsiteY11" fmla="*/ 97030 h 104923"/>
                  <a:gd name="connsiteX12" fmla="*/ 32196 w 64144"/>
                  <a:gd name="connsiteY12" fmla="*/ 105066 h 104923"/>
                  <a:gd name="connsiteX13" fmla="*/ 32196 w 64144"/>
                  <a:gd name="connsiteY13" fmla="*/ 101047 h 104923"/>
                  <a:gd name="connsiteX14" fmla="*/ 44846 w 64144"/>
                  <a:gd name="connsiteY14" fmla="*/ 92342 h 104923"/>
                  <a:gd name="connsiteX15" fmla="*/ 49980 w 64144"/>
                  <a:gd name="connsiteY15" fmla="*/ 73068 h 104923"/>
                  <a:gd name="connsiteX16" fmla="*/ 50948 w 64144"/>
                  <a:gd name="connsiteY16" fmla="*/ 50595 h 104923"/>
                  <a:gd name="connsiteX17" fmla="*/ 49980 w 64144"/>
                  <a:gd name="connsiteY17" fmla="*/ 29461 h 104923"/>
                  <a:gd name="connsiteX18" fmla="*/ 44920 w 64144"/>
                  <a:gd name="connsiteY18" fmla="*/ 11900 h 104923"/>
                  <a:gd name="connsiteX19" fmla="*/ 32196 w 64144"/>
                  <a:gd name="connsiteY19" fmla="*/ 4011 h 104923"/>
                  <a:gd name="connsiteX20" fmla="*/ 19396 w 64144"/>
                  <a:gd name="connsiteY20" fmla="*/ 11900 h 104923"/>
                  <a:gd name="connsiteX21" fmla="*/ 14261 w 64144"/>
                  <a:gd name="connsiteY21" fmla="*/ 29461 h 104923"/>
                  <a:gd name="connsiteX22" fmla="*/ 13295 w 64144"/>
                  <a:gd name="connsiteY22" fmla="*/ 50595 h 104923"/>
                  <a:gd name="connsiteX23" fmla="*/ 13741 w 64144"/>
                  <a:gd name="connsiteY23" fmla="*/ 66594 h 104923"/>
                  <a:gd name="connsiteX24" fmla="*/ 15973 w 64144"/>
                  <a:gd name="connsiteY24" fmla="*/ 82073 h 104923"/>
                  <a:gd name="connsiteX25" fmla="*/ 21703 w 64144"/>
                  <a:gd name="connsiteY25" fmla="*/ 95541 h 104923"/>
                  <a:gd name="connsiteX26" fmla="*/ 32196 w 64144"/>
                  <a:gd name="connsiteY26" fmla="*/ 101047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4" h="104923">
                    <a:moveTo>
                      <a:pt x="32196" y="105066"/>
                    </a:moveTo>
                    <a:cubicBezTo>
                      <a:pt x="19793" y="105066"/>
                      <a:pt x="11335" y="99931"/>
                      <a:pt x="6820" y="89662"/>
                    </a:cubicBezTo>
                    <a:cubicBezTo>
                      <a:pt x="2306" y="79393"/>
                      <a:pt x="49" y="67164"/>
                      <a:pt x="49" y="52977"/>
                    </a:cubicBezTo>
                    <a:cubicBezTo>
                      <a:pt x="49" y="44146"/>
                      <a:pt x="868" y="35836"/>
                      <a:pt x="2505" y="28048"/>
                    </a:cubicBezTo>
                    <a:cubicBezTo>
                      <a:pt x="4142" y="20259"/>
                      <a:pt x="7341" y="13661"/>
                      <a:pt x="12104" y="8254"/>
                    </a:cubicBezTo>
                    <a:cubicBezTo>
                      <a:pt x="16866" y="2846"/>
                      <a:pt x="23564" y="142"/>
                      <a:pt x="32196" y="142"/>
                    </a:cubicBezTo>
                    <a:cubicBezTo>
                      <a:pt x="38943" y="142"/>
                      <a:pt x="44449" y="1779"/>
                      <a:pt x="48715" y="5053"/>
                    </a:cubicBezTo>
                    <a:cubicBezTo>
                      <a:pt x="52982" y="8328"/>
                      <a:pt x="56231" y="12544"/>
                      <a:pt x="58464" y="17704"/>
                    </a:cubicBezTo>
                    <a:cubicBezTo>
                      <a:pt x="60696" y="22863"/>
                      <a:pt x="62209" y="28419"/>
                      <a:pt x="63003" y="34372"/>
                    </a:cubicBezTo>
                    <a:cubicBezTo>
                      <a:pt x="63796" y="40325"/>
                      <a:pt x="64193" y="46527"/>
                      <a:pt x="64193" y="52977"/>
                    </a:cubicBezTo>
                    <a:cubicBezTo>
                      <a:pt x="64193" y="61708"/>
                      <a:pt x="63400" y="69893"/>
                      <a:pt x="61812" y="77533"/>
                    </a:cubicBezTo>
                    <a:cubicBezTo>
                      <a:pt x="60225" y="85173"/>
                      <a:pt x="57074" y="91672"/>
                      <a:pt x="52361" y="97030"/>
                    </a:cubicBezTo>
                    <a:cubicBezTo>
                      <a:pt x="47649" y="102387"/>
                      <a:pt x="40927" y="105066"/>
                      <a:pt x="32196" y="105066"/>
                    </a:cubicBezTo>
                    <a:close/>
                    <a:moveTo>
                      <a:pt x="32196" y="101047"/>
                    </a:moveTo>
                    <a:cubicBezTo>
                      <a:pt x="37851" y="101047"/>
                      <a:pt x="42068" y="98145"/>
                      <a:pt x="44846" y="92342"/>
                    </a:cubicBezTo>
                    <a:cubicBezTo>
                      <a:pt x="47624" y="86537"/>
                      <a:pt x="49336" y="80112"/>
                      <a:pt x="49980" y="73068"/>
                    </a:cubicBezTo>
                    <a:cubicBezTo>
                      <a:pt x="50625" y="66024"/>
                      <a:pt x="50948" y="58533"/>
                      <a:pt x="50948" y="50595"/>
                    </a:cubicBezTo>
                    <a:cubicBezTo>
                      <a:pt x="50948" y="42955"/>
                      <a:pt x="50625" y="35910"/>
                      <a:pt x="49980" y="29461"/>
                    </a:cubicBezTo>
                    <a:cubicBezTo>
                      <a:pt x="49336" y="23012"/>
                      <a:pt x="47649" y="17158"/>
                      <a:pt x="44920" y="11900"/>
                    </a:cubicBezTo>
                    <a:cubicBezTo>
                      <a:pt x="42192" y="6641"/>
                      <a:pt x="37950" y="4011"/>
                      <a:pt x="32196" y="4011"/>
                    </a:cubicBezTo>
                    <a:cubicBezTo>
                      <a:pt x="26441" y="4011"/>
                      <a:pt x="22174" y="6641"/>
                      <a:pt x="19396" y="11900"/>
                    </a:cubicBezTo>
                    <a:cubicBezTo>
                      <a:pt x="16618" y="17158"/>
                      <a:pt x="14907" y="23012"/>
                      <a:pt x="14261" y="29461"/>
                    </a:cubicBezTo>
                    <a:cubicBezTo>
                      <a:pt x="13617" y="35910"/>
                      <a:pt x="13295" y="42955"/>
                      <a:pt x="13295" y="50595"/>
                    </a:cubicBezTo>
                    <a:cubicBezTo>
                      <a:pt x="13295" y="56251"/>
                      <a:pt x="13444" y="61584"/>
                      <a:pt x="13741" y="66594"/>
                    </a:cubicBezTo>
                    <a:cubicBezTo>
                      <a:pt x="14039" y="71605"/>
                      <a:pt x="14782" y="76764"/>
                      <a:pt x="15973" y="82073"/>
                    </a:cubicBezTo>
                    <a:cubicBezTo>
                      <a:pt x="17164" y="87381"/>
                      <a:pt x="19074" y="91870"/>
                      <a:pt x="21703" y="95541"/>
                    </a:cubicBezTo>
                    <a:cubicBezTo>
                      <a:pt x="24333" y="99212"/>
                      <a:pt x="27830" y="101047"/>
                      <a:pt x="32196" y="1010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" name="Freeform: Shape 3073">
                <a:extLst>
                  <a:ext uri="{FF2B5EF4-FFF2-40B4-BE49-F238E27FC236}">
                    <a16:creationId xmlns:a16="http://schemas.microsoft.com/office/drawing/2014/main" id="{F1BBCE84-CF45-E525-7FC6-82413B955C30}"/>
                  </a:ext>
                </a:extLst>
              </p:cNvPr>
              <p:cNvSpPr/>
              <p:nvPr/>
            </p:nvSpPr>
            <p:spPr>
              <a:xfrm>
                <a:off x="5297667" y="1482564"/>
                <a:ext cx="64145" cy="104923"/>
              </a:xfrm>
              <a:custGeom>
                <a:avLst/>
                <a:gdLst>
                  <a:gd name="connsiteX0" fmla="*/ 32196 w 64145"/>
                  <a:gd name="connsiteY0" fmla="*/ 105066 h 104923"/>
                  <a:gd name="connsiteX1" fmla="*/ 6820 w 64145"/>
                  <a:gd name="connsiteY1" fmla="*/ 89662 h 104923"/>
                  <a:gd name="connsiteX2" fmla="*/ 49 w 64145"/>
                  <a:gd name="connsiteY2" fmla="*/ 52977 h 104923"/>
                  <a:gd name="connsiteX3" fmla="*/ 2505 w 64145"/>
                  <a:gd name="connsiteY3" fmla="*/ 28048 h 104923"/>
                  <a:gd name="connsiteX4" fmla="*/ 12104 w 64145"/>
                  <a:gd name="connsiteY4" fmla="*/ 8254 h 104923"/>
                  <a:gd name="connsiteX5" fmla="*/ 32196 w 64145"/>
                  <a:gd name="connsiteY5" fmla="*/ 142 h 104923"/>
                  <a:gd name="connsiteX6" fmla="*/ 48716 w 64145"/>
                  <a:gd name="connsiteY6" fmla="*/ 5053 h 104923"/>
                  <a:gd name="connsiteX7" fmla="*/ 58464 w 64145"/>
                  <a:gd name="connsiteY7" fmla="*/ 17704 h 104923"/>
                  <a:gd name="connsiteX8" fmla="*/ 63004 w 64145"/>
                  <a:gd name="connsiteY8" fmla="*/ 34372 h 104923"/>
                  <a:gd name="connsiteX9" fmla="*/ 64194 w 64145"/>
                  <a:gd name="connsiteY9" fmla="*/ 52977 h 104923"/>
                  <a:gd name="connsiteX10" fmla="*/ 61813 w 64145"/>
                  <a:gd name="connsiteY10" fmla="*/ 77533 h 104923"/>
                  <a:gd name="connsiteX11" fmla="*/ 52362 w 64145"/>
                  <a:gd name="connsiteY11" fmla="*/ 97030 h 104923"/>
                  <a:gd name="connsiteX12" fmla="*/ 32196 w 64145"/>
                  <a:gd name="connsiteY12" fmla="*/ 105066 h 104923"/>
                  <a:gd name="connsiteX13" fmla="*/ 32196 w 64145"/>
                  <a:gd name="connsiteY13" fmla="*/ 101047 h 104923"/>
                  <a:gd name="connsiteX14" fmla="*/ 44846 w 64145"/>
                  <a:gd name="connsiteY14" fmla="*/ 92342 h 104923"/>
                  <a:gd name="connsiteX15" fmla="*/ 49981 w 64145"/>
                  <a:gd name="connsiteY15" fmla="*/ 73068 h 104923"/>
                  <a:gd name="connsiteX16" fmla="*/ 50948 w 64145"/>
                  <a:gd name="connsiteY16" fmla="*/ 50595 h 104923"/>
                  <a:gd name="connsiteX17" fmla="*/ 49981 w 64145"/>
                  <a:gd name="connsiteY17" fmla="*/ 29461 h 104923"/>
                  <a:gd name="connsiteX18" fmla="*/ 44920 w 64145"/>
                  <a:gd name="connsiteY18" fmla="*/ 11900 h 104923"/>
                  <a:gd name="connsiteX19" fmla="*/ 32196 w 64145"/>
                  <a:gd name="connsiteY19" fmla="*/ 4011 h 104923"/>
                  <a:gd name="connsiteX20" fmla="*/ 19396 w 64145"/>
                  <a:gd name="connsiteY20" fmla="*/ 11900 h 104923"/>
                  <a:gd name="connsiteX21" fmla="*/ 14262 w 64145"/>
                  <a:gd name="connsiteY21" fmla="*/ 29461 h 104923"/>
                  <a:gd name="connsiteX22" fmla="*/ 13295 w 64145"/>
                  <a:gd name="connsiteY22" fmla="*/ 50595 h 104923"/>
                  <a:gd name="connsiteX23" fmla="*/ 13741 w 64145"/>
                  <a:gd name="connsiteY23" fmla="*/ 66594 h 104923"/>
                  <a:gd name="connsiteX24" fmla="*/ 15974 w 64145"/>
                  <a:gd name="connsiteY24" fmla="*/ 82073 h 104923"/>
                  <a:gd name="connsiteX25" fmla="*/ 21703 w 64145"/>
                  <a:gd name="connsiteY25" fmla="*/ 95541 h 104923"/>
                  <a:gd name="connsiteX26" fmla="*/ 32196 w 64145"/>
                  <a:gd name="connsiteY26" fmla="*/ 101047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196" y="105066"/>
                    </a:moveTo>
                    <a:cubicBezTo>
                      <a:pt x="19794" y="105066"/>
                      <a:pt x="11335" y="99931"/>
                      <a:pt x="6820" y="89662"/>
                    </a:cubicBezTo>
                    <a:cubicBezTo>
                      <a:pt x="2306" y="79393"/>
                      <a:pt x="49" y="67164"/>
                      <a:pt x="49" y="52977"/>
                    </a:cubicBezTo>
                    <a:cubicBezTo>
                      <a:pt x="49" y="44146"/>
                      <a:pt x="868" y="35836"/>
                      <a:pt x="2505" y="28048"/>
                    </a:cubicBezTo>
                    <a:cubicBezTo>
                      <a:pt x="4142" y="20259"/>
                      <a:pt x="7341" y="13661"/>
                      <a:pt x="12104" y="8254"/>
                    </a:cubicBezTo>
                    <a:cubicBezTo>
                      <a:pt x="16866" y="2846"/>
                      <a:pt x="23564" y="142"/>
                      <a:pt x="32196" y="142"/>
                    </a:cubicBezTo>
                    <a:cubicBezTo>
                      <a:pt x="38943" y="142"/>
                      <a:pt x="44450" y="1779"/>
                      <a:pt x="48716" y="5053"/>
                    </a:cubicBezTo>
                    <a:cubicBezTo>
                      <a:pt x="52982" y="8328"/>
                      <a:pt x="56231" y="12544"/>
                      <a:pt x="58464" y="17704"/>
                    </a:cubicBezTo>
                    <a:cubicBezTo>
                      <a:pt x="60697" y="22863"/>
                      <a:pt x="62210" y="28419"/>
                      <a:pt x="63004" y="34372"/>
                    </a:cubicBezTo>
                    <a:cubicBezTo>
                      <a:pt x="63797" y="40325"/>
                      <a:pt x="64194" y="46527"/>
                      <a:pt x="64194" y="52977"/>
                    </a:cubicBezTo>
                    <a:cubicBezTo>
                      <a:pt x="64194" y="61708"/>
                      <a:pt x="63401" y="69893"/>
                      <a:pt x="61813" y="77533"/>
                    </a:cubicBezTo>
                    <a:cubicBezTo>
                      <a:pt x="60226" y="85173"/>
                      <a:pt x="57075" y="91672"/>
                      <a:pt x="52362" y="97030"/>
                    </a:cubicBezTo>
                    <a:cubicBezTo>
                      <a:pt x="47649" y="102387"/>
                      <a:pt x="40927" y="105066"/>
                      <a:pt x="32196" y="105066"/>
                    </a:cubicBezTo>
                    <a:close/>
                    <a:moveTo>
                      <a:pt x="32196" y="101047"/>
                    </a:moveTo>
                    <a:cubicBezTo>
                      <a:pt x="37851" y="101047"/>
                      <a:pt x="42068" y="98145"/>
                      <a:pt x="44846" y="92342"/>
                    </a:cubicBezTo>
                    <a:cubicBezTo>
                      <a:pt x="47624" y="86537"/>
                      <a:pt x="49336" y="80112"/>
                      <a:pt x="49981" y="73068"/>
                    </a:cubicBezTo>
                    <a:cubicBezTo>
                      <a:pt x="50626" y="66024"/>
                      <a:pt x="50948" y="58533"/>
                      <a:pt x="50948" y="50595"/>
                    </a:cubicBezTo>
                    <a:cubicBezTo>
                      <a:pt x="50948" y="42955"/>
                      <a:pt x="50626" y="35910"/>
                      <a:pt x="49981" y="29461"/>
                    </a:cubicBezTo>
                    <a:cubicBezTo>
                      <a:pt x="49336" y="23012"/>
                      <a:pt x="47649" y="17158"/>
                      <a:pt x="44920" y="11900"/>
                    </a:cubicBezTo>
                    <a:cubicBezTo>
                      <a:pt x="42192" y="6641"/>
                      <a:pt x="37950" y="4011"/>
                      <a:pt x="32196" y="4011"/>
                    </a:cubicBezTo>
                    <a:cubicBezTo>
                      <a:pt x="26441" y="4011"/>
                      <a:pt x="22174" y="6641"/>
                      <a:pt x="19396" y="11900"/>
                    </a:cubicBezTo>
                    <a:cubicBezTo>
                      <a:pt x="16618" y="17158"/>
                      <a:pt x="14907" y="23012"/>
                      <a:pt x="14262" y="29461"/>
                    </a:cubicBezTo>
                    <a:cubicBezTo>
                      <a:pt x="13617" y="35910"/>
                      <a:pt x="13295" y="42955"/>
                      <a:pt x="13295" y="50595"/>
                    </a:cubicBezTo>
                    <a:cubicBezTo>
                      <a:pt x="13295" y="56251"/>
                      <a:pt x="13444" y="61584"/>
                      <a:pt x="13741" y="66594"/>
                    </a:cubicBezTo>
                    <a:cubicBezTo>
                      <a:pt x="14039" y="71605"/>
                      <a:pt x="14783" y="76764"/>
                      <a:pt x="15974" y="82073"/>
                    </a:cubicBezTo>
                    <a:cubicBezTo>
                      <a:pt x="17165" y="87381"/>
                      <a:pt x="19074" y="91870"/>
                      <a:pt x="21703" y="95541"/>
                    </a:cubicBezTo>
                    <a:cubicBezTo>
                      <a:pt x="24333" y="99212"/>
                      <a:pt x="27830" y="101047"/>
                      <a:pt x="32196" y="1010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7" name="Graphic 3">
              <a:extLst>
                <a:ext uri="{FF2B5EF4-FFF2-40B4-BE49-F238E27FC236}">
                  <a16:creationId xmlns:a16="http://schemas.microsoft.com/office/drawing/2014/main" id="{67287666-B3BD-2B02-D083-9179C988B593}"/>
                </a:ext>
              </a:extLst>
            </p:cNvPr>
            <p:cNvGrpSpPr/>
            <p:nvPr/>
          </p:nvGrpSpPr>
          <p:grpSpPr>
            <a:xfrm>
              <a:off x="1172344" y="5620842"/>
              <a:ext cx="209253" cy="104923"/>
              <a:chOff x="5152559" y="1186423"/>
              <a:chExt cx="209253" cy="104923"/>
            </a:xfrm>
            <a:solidFill>
              <a:srgbClr val="000000"/>
            </a:solidFill>
          </p:grpSpPr>
          <p:sp>
            <p:nvSpPr>
              <p:cNvPr id="3069" name="Freeform: Shape 3068">
                <a:extLst>
                  <a:ext uri="{FF2B5EF4-FFF2-40B4-BE49-F238E27FC236}">
                    <a16:creationId xmlns:a16="http://schemas.microsoft.com/office/drawing/2014/main" id="{FE87CDB2-E059-1980-C4F7-B8C1C350EDEF}"/>
                  </a:ext>
                </a:extLst>
              </p:cNvPr>
              <p:cNvSpPr/>
              <p:nvPr/>
            </p:nvSpPr>
            <p:spPr>
              <a:xfrm>
                <a:off x="5152559" y="1186423"/>
                <a:ext cx="50899" cy="101500"/>
              </a:xfrm>
              <a:custGeom>
                <a:avLst/>
                <a:gdLst>
                  <a:gd name="connsiteX0" fmla="*/ 943 w 50899"/>
                  <a:gd name="connsiteY0" fmla="*/ 101612 h 101500"/>
                  <a:gd name="connsiteX1" fmla="*/ 943 w 50899"/>
                  <a:gd name="connsiteY1" fmla="*/ 96254 h 101500"/>
                  <a:gd name="connsiteX2" fmla="*/ 19993 w 50899"/>
                  <a:gd name="connsiteY2" fmla="*/ 91343 h 101500"/>
                  <a:gd name="connsiteX3" fmla="*/ 19993 w 50899"/>
                  <a:gd name="connsiteY3" fmla="*/ 11422 h 101500"/>
                  <a:gd name="connsiteX4" fmla="*/ 49 w 50899"/>
                  <a:gd name="connsiteY4" fmla="*/ 15143 h 101500"/>
                  <a:gd name="connsiteX5" fmla="*/ 49 w 50899"/>
                  <a:gd name="connsiteY5" fmla="*/ 9785 h 101500"/>
                  <a:gd name="connsiteX6" fmla="*/ 28327 w 50899"/>
                  <a:gd name="connsiteY6" fmla="*/ 111 h 101500"/>
                  <a:gd name="connsiteX7" fmla="*/ 30410 w 50899"/>
                  <a:gd name="connsiteY7" fmla="*/ 111 h 101500"/>
                  <a:gd name="connsiteX8" fmla="*/ 31452 w 50899"/>
                  <a:gd name="connsiteY8" fmla="*/ 484 h 101500"/>
                  <a:gd name="connsiteX9" fmla="*/ 31899 w 50899"/>
                  <a:gd name="connsiteY9" fmla="*/ 1450 h 101500"/>
                  <a:gd name="connsiteX10" fmla="*/ 31899 w 50899"/>
                  <a:gd name="connsiteY10" fmla="*/ 91343 h 101500"/>
                  <a:gd name="connsiteX11" fmla="*/ 50949 w 50899"/>
                  <a:gd name="connsiteY11" fmla="*/ 96254 h 101500"/>
                  <a:gd name="connsiteX12" fmla="*/ 50949 w 50899"/>
                  <a:gd name="connsiteY12" fmla="*/ 101612 h 101500"/>
                  <a:gd name="connsiteX13" fmla="*/ 943 w 50899"/>
                  <a:gd name="connsiteY13" fmla="*/ 101612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899" h="101500">
                    <a:moveTo>
                      <a:pt x="943" y="101612"/>
                    </a:moveTo>
                    <a:lnTo>
                      <a:pt x="943" y="96254"/>
                    </a:lnTo>
                    <a:cubicBezTo>
                      <a:pt x="13643" y="96254"/>
                      <a:pt x="19993" y="94617"/>
                      <a:pt x="19993" y="91343"/>
                    </a:cubicBezTo>
                    <a:lnTo>
                      <a:pt x="19993" y="11422"/>
                    </a:lnTo>
                    <a:cubicBezTo>
                      <a:pt x="14734" y="13903"/>
                      <a:pt x="8086" y="15143"/>
                      <a:pt x="49" y="15143"/>
                    </a:cubicBezTo>
                    <a:lnTo>
                      <a:pt x="49" y="9785"/>
                    </a:lnTo>
                    <a:cubicBezTo>
                      <a:pt x="12551" y="9785"/>
                      <a:pt x="21977" y="6560"/>
                      <a:pt x="28327" y="111"/>
                    </a:cubicBezTo>
                    <a:lnTo>
                      <a:pt x="30410" y="111"/>
                    </a:lnTo>
                    <a:cubicBezTo>
                      <a:pt x="30807" y="111"/>
                      <a:pt x="31154" y="235"/>
                      <a:pt x="31452" y="484"/>
                    </a:cubicBezTo>
                    <a:cubicBezTo>
                      <a:pt x="31750" y="731"/>
                      <a:pt x="31899" y="1054"/>
                      <a:pt x="31899" y="1450"/>
                    </a:cubicBezTo>
                    <a:lnTo>
                      <a:pt x="31899" y="91343"/>
                    </a:lnTo>
                    <a:cubicBezTo>
                      <a:pt x="31899" y="94617"/>
                      <a:pt x="38249" y="96254"/>
                      <a:pt x="50949" y="96254"/>
                    </a:cubicBezTo>
                    <a:lnTo>
                      <a:pt x="50949" y="101612"/>
                    </a:lnTo>
                    <a:lnTo>
                      <a:pt x="943" y="101612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" name="Freeform: Shape 3069">
                <a:extLst>
                  <a:ext uri="{FF2B5EF4-FFF2-40B4-BE49-F238E27FC236}">
                    <a16:creationId xmlns:a16="http://schemas.microsoft.com/office/drawing/2014/main" id="{6B62B69D-D4D8-0799-019D-28B52F923D2D}"/>
                  </a:ext>
                </a:extLst>
              </p:cNvPr>
              <p:cNvSpPr/>
              <p:nvPr/>
            </p:nvSpPr>
            <p:spPr>
              <a:xfrm>
                <a:off x="5223104" y="1186423"/>
                <a:ext cx="60871" cy="104923"/>
              </a:xfrm>
              <a:custGeom>
                <a:avLst/>
                <a:gdLst>
                  <a:gd name="connsiteX0" fmla="*/ 5705 w 60871"/>
                  <a:gd name="connsiteY0" fmla="*/ 84199 h 104923"/>
                  <a:gd name="connsiteX1" fmla="*/ 10542 w 60871"/>
                  <a:gd name="connsiteY1" fmla="*/ 92310 h 104923"/>
                  <a:gd name="connsiteX2" fmla="*/ 18207 w 60871"/>
                  <a:gd name="connsiteY2" fmla="*/ 98040 h 104923"/>
                  <a:gd name="connsiteX3" fmla="*/ 27434 w 60871"/>
                  <a:gd name="connsiteY3" fmla="*/ 100124 h 104923"/>
                  <a:gd name="connsiteX4" fmla="*/ 42614 w 60871"/>
                  <a:gd name="connsiteY4" fmla="*/ 91567 h 104923"/>
                  <a:gd name="connsiteX5" fmla="*/ 46782 w 60871"/>
                  <a:gd name="connsiteY5" fmla="*/ 70805 h 104923"/>
                  <a:gd name="connsiteX6" fmla="*/ 46558 w 60871"/>
                  <a:gd name="connsiteY6" fmla="*/ 61875 h 104923"/>
                  <a:gd name="connsiteX7" fmla="*/ 45591 w 60871"/>
                  <a:gd name="connsiteY7" fmla="*/ 54880 h 104923"/>
                  <a:gd name="connsiteX8" fmla="*/ 40605 w 60871"/>
                  <a:gd name="connsiteY8" fmla="*/ 45504 h 104923"/>
                  <a:gd name="connsiteX9" fmla="*/ 31899 w 60871"/>
                  <a:gd name="connsiteY9" fmla="*/ 41485 h 104923"/>
                  <a:gd name="connsiteX10" fmla="*/ 23118 w 60871"/>
                  <a:gd name="connsiteY10" fmla="*/ 43048 h 104923"/>
                  <a:gd name="connsiteX11" fmla="*/ 17090 w 60871"/>
                  <a:gd name="connsiteY11" fmla="*/ 46694 h 104923"/>
                  <a:gd name="connsiteX12" fmla="*/ 12997 w 60871"/>
                  <a:gd name="connsiteY12" fmla="*/ 51085 h 104923"/>
                  <a:gd name="connsiteX13" fmla="*/ 10765 w 60871"/>
                  <a:gd name="connsiteY13" fmla="*/ 53541 h 104923"/>
                  <a:gd name="connsiteX14" fmla="*/ 9128 w 60871"/>
                  <a:gd name="connsiteY14" fmla="*/ 53541 h 104923"/>
                  <a:gd name="connsiteX15" fmla="*/ 8161 w 60871"/>
                  <a:gd name="connsiteY15" fmla="*/ 53094 h 104923"/>
                  <a:gd name="connsiteX16" fmla="*/ 7640 w 60871"/>
                  <a:gd name="connsiteY16" fmla="*/ 52201 h 104923"/>
                  <a:gd name="connsiteX17" fmla="*/ 7640 w 60871"/>
                  <a:gd name="connsiteY17" fmla="*/ 1302 h 104923"/>
                  <a:gd name="connsiteX18" fmla="*/ 8086 w 60871"/>
                  <a:gd name="connsiteY18" fmla="*/ 484 h 104923"/>
                  <a:gd name="connsiteX19" fmla="*/ 9128 w 60871"/>
                  <a:gd name="connsiteY19" fmla="*/ 111 h 104923"/>
                  <a:gd name="connsiteX20" fmla="*/ 9574 w 60871"/>
                  <a:gd name="connsiteY20" fmla="*/ 111 h 104923"/>
                  <a:gd name="connsiteX21" fmla="*/ 31304 w 60871"/>
                  <a:gd name="connsiteY21" fmla="*/ 5022 h 104923"/>
                  <a:gd name="connsiteX22" fmla="*/ 53181 w 60871"/>
                  <a:gd name="connsiteY22" fmla="*/ 111 h 104923"/>
                  <a:gd name="connsiteX23" fmla="*/ 53627 w 60871"/>
                  <a:gd name="connsiteY23" fmla="*/ 111 h 104923"/>
                  <a:gd name="connsiteX24" fmla="*/ 54521 w 60871"/>
                  <a:gd name="connsiteY24" fmla="*/ 484 h 104923"/>
                  <a:gd name="connsiteX25" fmla="*/ 54967 w 60871"/>
                  <a:gd name="connsiteY25" fmla="*/ 1302 h 104923"/>
                  <a:gd name="connsiteX26" fmla="*/ 54967 w 60871"/>
                  <a:gd name="connsiteY26" fmla="*/ 2641 h 104923"/>
                  <a:gd name="connsiteX27" fmla="*/ 54669 w 60871"/>
                  <a:gd name="connsiteY27" fmla="*/ 3385 h 104923"/>
                  <a:gd name="connsiteX28" fmla="*/ 41647 w 60871"/>
                  <a:gd name="connsiteY28" fmla="*/ 14250 h 104923"/>
                  <a:gd name="connsiteX29" fmla="*/ 25350 w 60871"/>
                  <a:gd name="connsiteY29" fmla="*/ 18119 h 104923"/>
                  <a:gd name="connsiteX30" fmla="*/ 12849 w 60871"/>
                  <a:gd name="connsiteY30" fmla="*/ 16333 h 104923"/>
                  <a:gd name="connsiteX31" fmla="*/ 12849 w 60871"/>
                  <a:gd name="connsiteY31" fmla="*/ 45206 h 104923"/>
                  <a:gd name="connsiteX32" fmla="*/ 21927 w 60871"/>
                  <a:gd name="connsiteY32" fmla="*/ 39328 h 104923"/>
                  <a:gd name="connsiteX33" fmla="*/ 32047 w 60871"/>
                  <a:gd name="connsiteY33" fmla="*/ 37616 h 104923"/>
                  <a:gd name="connsiteX34" fmla="*/ 47153 w 60871"/>
                  <a:gd name="connsiteY34" fmla="*/ 42453 h 104923"/>
                  <a:gd name="connsiteX35" fmla="*/ 57349 w 60871"/>
                  <a:gd name="connsiteY35" fmla="*/ 55029 h 104923"/>
                  <a:gd name="connsiteX36" fmla="*/ 60921 w 60871"/>
                  <a:gd name="connsiteY36" fmla="*/ 70953 h 104923"/>
                  <a:gd name="connsiteX37" fmla="*/ 56455 w 60871"/>
                  <a:gd name="connsiteY37" fmla="*/ 87845 h 104923"/>
                  <a:gd name="connsiteX38" fmla="*/ 44252 w 60871"/>
                  <a:gd name="connsiteY38" fmla="*/ 100347 h 104923"/>
                  <a:gd name="connsiteX39" fmla="*/ 27434 w 60871"/>
                  <a:gd name="connsiteY39" fmla="*/ 105035 h 104923"/>
                  <a:gd name="connsiteX40" fmla="*/ 13593 w 60871"/>
                  <a:gd name="connsiteY40" fmla="*/ 101092 h 104923"/>
                  <a:gd name="connsiteX41" fmla="*/ 3695 w 60871"/>
                  <a:gd name="connsiteY41" fmla="*/ 90599 h 104923"/>
                  <a:gd name="connsiteX42" fmla="*/ 49 w 60871"/>
                  <a:gd name="connsiteY42" fmla="*/ 76758 h 104923"/>
                  <a:gd name="connsiteX43" fmla="*/ 2282 w 60871"/>
                  <a:gd name="connsiteY43" fmla="*/ 71176 h 104923"/>
                  <a:gd name="connsiteX44" fmla="*/ 7938 w 60871"/>
                  <a:gd name="connsiteY44" fmla="*/ 69019 h 104923"/>
                  <a:gd name="connsiteX45" fmla="*/ 13518 w 60871"/>
                  <a:gd name="connsiteY45" fmla="*/ 71176 h 104923"/>
                  <a:gd name="connsiteX46" fmla="*/ 15825 w 60871"/>
                  <a:gd name="connsiteY46" fmla="*/ 76758 h 104923"/>
                  <a:gd name="connsiteX47" fmla="*/ 13518 w 60871"/>
                  <a:gd name="connsiteY47" fmla="*/ 82264 h 104923"/>
                  <a:gd name="connsiteX48" fmla="*/ 7938 w 60871"/>
                  <a:gd name="connsiteY48" fmla="*/ 84497 h 104923"/>
                  <a:gd name="connsiteX49" fmla="*/ 6672 w 60871"/>
                  <a:gd name="connsiteY49" fmla="*/ 84423 h 104923"/>
                  <a:gd name="connsiteX50" fmla="*/ 5705 w 60871"/>
                  <a:gd name="connsiteY50" fmla="*/ 84199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60871" h="104923">
                    <a:moveTo>
                      <a:pt x="5705" y="84199"/>
                    </a:moveTo>
                    <a:cubicBezTo>
                      <a:pt x="6797" y="87176"/>
                      <a:pt x="8409" y="89880"/>
                      <a:pt x="10542" y="92310"/>
                    </a:cubicBezTo>
                    <a:cubicBezTo>
                      <a:pt x="12675" y="94741"/>
                      <a:pt x="15230" y="96651"/>
                      <a:pt x="18207" y="98040"/>
                    </a:cubicBezTo>
                    <a:cubicBezTo>
                      <a:pt x="21183" y="99429"/>
                      <a:pt x="24259" y="100124"/>
                      <a:pt x="27434" y="100124"/>
                    </a:cubicBezTo>
                    <a:cubicBezTo>
                      <a:pt x="34776" y="100124"/>
                      <a:pt x="39836" y="97271"/>
                      <a:pt x="42614" y="91567"/>
                    </a:cubicBezTo>
                    <a:cubicBezTo>
                      <a:pt x="45393" y="85861"/>
                      <a:pt x="46782" y="78940"/>
                      <a:pt x="46782" y="70805"/>
                    </a:cubicBezTo>
                    <a:cubicBezTo>
                      <a:pt x="46782" y="67233"/>
                      <a:pt x="46707" y="64256"/>
                      <a:pt x="46558" y="61875"/>
                    </a:cubicBezTo>
                    <a:cubicBezTo>
                      <a:pt x="46409" y="59494"/>
                      <a:pt x="46087" y="57162"/>
                      <a:pt x="45591" y="54880"/>
                    </a:cubicBezTo>
                    <a:cubicBezTo>
                      <a:pt x="44599" y="51308"/>
                      <a:pt x="42936" y="48183"/>
                      <a:pt x="40605" y="45504"/>
                    </a:cubicBezTo>
                    <a:cubicBezTo>
                      <a:pt x="38274" y="42825"/>
                      <a:pt x="35372" y="41485"/>
                      <a:pt x="31899" y="41485"/>
                    </a:cubicBezTo>
                    <a:cubicBezTo>
                      <a:pt x="28525" y="41485"/>
                      <a:pt x="25598" y="42006"/>
                      <a:pt x="23118" y="43048"/>
                    </a:cubicBezTo>
                    <a:cubicBezTo>
                      <a:pt x="20637" y="44090"/>
                      <a:pt x="18628" y="45305"/>
                      <a:pt x="17090" y="46694"/>
                    </a:cubicBezTo>
                    <a:cubicBezTo>
                      <a:pt x="15552" y="48084"/>
                      <a:pt x="14188" y="49547"/>
                      <a:pt x="12997" y="51085"/>
                    </a:cubicBezTo>
                    <a:cubicBezTo>
                      <a:pt x="11807" y="52623"/>
                      <a:pt x="11063" y="53441"/>
                      <a:pt x="10765" y="53541"/>
                    </a:cubicBezTo>
                    <a:lnTo>
                      <a:pt x="9128" y="53541"/>
                    </a:lnTo>
                    <a:cubicBezTo>
                      <a:pt x="8831" y="53541"/>
                      <a:pt x="8508" y="53392"/>
                      <a:pt x="8161" y="53094"/>
                    </a:cubicBezTo>
                    <a:cubicBezTo>
                      <a:pt x="7813" y="52796"/>
                      <a:pt x="7640" y="52498"/>
                      <a:pt x="7640" y="52201"/>
                    </a:cubicBezTo>
                    <a:lnTo>
                      <a:pt x="7640" y="1302"/>
                    </a:lnTo>
                    <a:cubicBezTo>
                      <a:pt x="7640" y="1004"/>
                      <a:pt x="7789" y="731"/>
                      <a:pt x="8086" y="484"/>
                    </a:cubicBezTo>
                    <a:cubicBezTo>
                      <a:pt x="8384" y="235"/>
                      <a:pt x="8731" y="111"/>
                      <a:pt x="9128" y="111"/>
                    </a:cubicBezTo>
                    <a:lnTo>
                      <a:pt x="9574" y="111"/>
                    </a:lnTo>
                    <a:cubicBezTo>
                      <a:pt x="16421" y="3385"/>
                      <a:pt x="23664" y="5022"/>
                      <a:pt x="31304" y="5022"/>
                    </a:cubicBezTo>
                    <a:cubicBezTo>
                      <a:pt x="38844" y="5022"/>
                      <a:pt x="46137" y="3385"/>
                      <a:pt x="53181" y="111"/>
                    </a:cubicBezTo>
                    <a:lnTo>
                      <a:pt x="53627" y="111"/>
                    </a:lnTo>
                    <a:cubicBezTo>
                      <a:pt x="53925" y="111"/>
                      <a:pt x="54223" y="235"/>
                      <a:pt x="54521" y="484"/>
                    </a:cubicBezTo>
                    <a:cubicBezTo>
                      <a:pt x="54819" y="731"/>
                      <a:pt x="54967" y="1004"/>
                      <a:pt x="54967" y="1302"/>
                    </a:cubicBezTo>
                    <a:lnTo>
                      <a:pt x="54967" y="2641"/>
                    </a:lnTo>
                    <a:cubicBezTo>
                      <a:pt x="54967" y="3137"/>
                      <a:pt x="54868" y="3385"/>
                      <a:pt x="54669" y="3385"/>
                    </a:cubicBezTo>
                    <a:cubicBezTo>
                      <a:pt x="51196" y="8048"/>
                      <a:pt x="46856" y="11670"/>
                      <a:pt x="41647" y="14250"/>
                    </a:cubicBezTo>
                    <a:cubicBezTo>
                      <a:pt x="36438" y="16830"/>
                      <a:pt x="31006" y="18119"/>
                      <a:pt x="25350" y="18119"/>
                    </a:cubicBezTo>
                    <a:cubicBezTo>
                      <a:pt x="21283" y="18119"/>
                      <a:pt x="17115" y="17524"/>
                      <a:pt x="12849" y="16333"/>
                    </a:cubicBezTo>
                    <a:lnTo>
                      <a:pt x="12849" y="45206"/>
                    </a:lnTo>
                    <a:cubicBezTo>
                      <a:pt x="16222" y="42428"/>
                      <a:pt x="19248" y="40469"/>
                      <a:pt x="21927" y="39328"/>
                    </a:cubicBezTo>
                    <a:cubicBezTo>
                      <a:pt x="24606" y="38187"/>
                      <a:pt x="27980" y="37616"/>
                      <a:pt x="32047" y="37616"/>
                    </a:cubicBezTo>
                    <a:cubicBezTo>
                      <a:pt x="37703" y="37616"/>
                      <a:pt x="42738" y="39228"/>
                      <a:pt x="47153" y="42453"/>
                    </a:cubicBezTo>
                    <a:cubicBezTo>
                      <a:pt x="51569" y="45677"/>
                      <a:pt x="54967" y="49869"/>
                      <a:pt x="57349" y="55029"/>
                    </a:cubicBezTo>
                    <a:cubicBezTo>
                      <a:pt x="59730" y="60188"/>
                      <a:pt x="60921" y="65496"/>
                      <a:pt x="60921" y="70953"/>
                    </a:cubicBezTo>
                    <a:cubicBezTo>
                      <a:pt x="60921" y="77006"/>
                      <a:pt x="59432" y="82636"/>
                      <a:pt x="56455" y="87845"/>
                    </a:cubicBezTo>
                    <a:cubicBezTo>
                      <a:pt x="53479" y="93054"/>
                      <a:pt x="49411" y="97221"/>
                      <a:pt x="44252" y="100347"/>
                    </a:cubicBezTo>
                    <a:cubicBezTo>
                      <a:pt x="39092" y="103472"/>
                      <a:pt x="33486" y="105035"/>
                      <a:pt x="27434" y="105035"/>
                    </a:cubicBezTo>
                    <a:cubicBezTo>
                      <a:pt x="22374" y="105035"/>
                      <a:pt x="17760" y="103720"/>
                      <a:pt x="13593" y="101092"/>
                    </a:cubicBezTo>
                    <a:cubicBezTo>
                      <a:pt x="9426" y="98462"/>
                      <a:pt x="6127" y="94964"/>
                      <a:pt x="3695" y="90599"/>
                    </a:cubicBezTo>
                    <a:cubicBezTo>
                      <a:pt x="1265" y="86233"/>
                      <a:pt x="49" y="81620"/>
                      <a:pt x="49" y="76758"/>
                    </a:cubicBezTo>
                    <a:cubicBezTo>
                      <a:pt x="49" y="74476"/>
                      <a:pt x="793" y="72615"/>
                      <a:pt x="2282" y="71176"/>
                    </a:cubicBezTo>
                    <a:cubicBezTo>
                      <a:pt x="3770" y="69738"/>
                      <a:pt x="5656" y="69019"/>
                      <a:pt x="7938" y="69019"/>
                    </a:cubicBezTo>
                    <a:cubicBezTo>
                      <a:pt x="10120" y="69019"/>
                      <a:pt x="11980" y="69738"/>
                      <a:pt x="13518" y="71176"/>
                    </a:cubicBezTo>
                    <a:cubicBezTo>
                      <a:pt x="15056" y="72615"/>
                      <a:pt x="15825" y="74476"/>
                      <a:pt x="15825" y="76758"/>
                    </a:cubicBezTo>
                    <a:cubicBezTo>
                      <a:pt x="15825" y="78940"/>
                      <a:pt x="15056" y="80776"/>
                      <a:pt x="13518" y="82264"/>
                    </a:cubicBezTo>
                    <a:cubicBezTo>
                      <a:pt x="11980" y="83753"/>
                      <a:pt x="10120" y="84497"/>
                      <a:pt x="7938" y="84497"/>
                    </a:cubicBezTo>
                    <a:cubicBezTo>
                      <a:pt x="7541" y="84497"/>
                      <a:pt x="7119" y="84472"/>
                      <a:pt x="6672" y="84423"/>
                    </a:cubicBezTo>
                    <a:cubicBezTo>
                      <a:pt x="6225" y="84373"/>
                      <a:pt x="5903" y="84298"/>
                      <a:pt x="5705" y="841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" name="Freeform: Shape 3070">
                <a:extLst>
                  <a:ext uri="{FF2B5EF4-FFF2-40B4-BE49-F238E27FC236}">
                    <a16:creationId xmlns:a16="http://schemas.microsoft.com/office/drawing/2014/main" id="{9D566B98-5067-C5B6-A354-D74BC420DE34}"/>
                  </a:ext>
                </a:extLst>
              </p:cNvPr>
              <p:cNvSpPr/>
              <p:nvPr/>
            </p:nvSpPr>
            <p:spPr>
              <a:xfrm>
                <a:off x="5297667" y="1186423"/>
                <a:ext cx="64145" cy="104923"/>
              </a:xfrm>
              <a:custGeom>
                <a:avLst/>
                <a:gdLst>
                  <a:gd name="connsiteX0" fmla="*/ 32196 w 64145"/>
                  <a:gd name="connsiteY0" fmla="*/ 105035 h 104923"/>
                  <a:gd name="connsiteX1" fmla="*/ 6820 w 64145"/>
                  <a:gd name="connsiteY1" fmla="*/ 89631 h 104923"/>
                  <a:gd name="connsiteX2" fmla="*/ 49 w 64145"/>
                  <a:gd name="connsiteY2" fmla="*/ 52945 h 104923"/>
                  <a:gd name="connsiteX3" fmla="*/ 2505 w 64145"/>
                  <a:gd name="connsiteY3" fmla="*/ 28017 h 104923"/>
                  <a:gd name="connsiteX4" fmla="*/ 12104 w 64145"/>
                  <a:gd name="connsiteY4" fmla="*/ 8223 h 104923"/>
                  <a:gd name="connsiteX5" fmla="*/ 32196 w 64145"/>
                  <a:gd name="connsiteY5" fmla="*/ 111 h 104923"/>
                  <a:gd name="connsiteX6" fmla="*/ 48716 w 64145"/>
                  <a:gd name="connsiteY6" fmla="*/ 5022 h 104923"/>
                  <a:gd name="connsiteX7" fmla="*/ 58464 w 64145"/>
                  <a:gd name="connsiteY7" fmla="*/ 17673 h 104923"/>
                  <a:gd name="connsiteX8" fmla="*/ 63004 w 64145"/>
                  <a:gd name="connsiteY8" fmla="*/ 34341 h 104923"/>
                  <a:gd name="connsiteX9" fmla="*/ 64194 w 64145"/>
                  <a:gd name="connsiteY9" fmla="*/ 52945 h 104923"/>
                  <a:gd name="connsiteX10" fmla="*/ 61813 w 64145"/>
                  <a:gd name="connsiteY10" fmla="*/ 77502 h 104923"/>
                  <a:gd name="connsiteX11" fmla="*/ 52362 w 64145"/>
                  <a:gd name="connsiteY11" fmla="*/ 96999 h 104923"/>
                  <a:gd name="connsiteX12" fmla="*/ 32196 w 64145"/>
                  <a:gd name="connsiteY12" fmla="*/ 105035 h 104923"/>
                  <a:gd name="connsiteX13" fmla="*/ 32196 w 64145"/>
                  <a:gd name="connsiteY13" fmla="*/ 101016 h 104923"/>
                  <a:gd name="connsiteX14" fmla="*/ 44846 w 64145"/>
                  <a:gd name="connsiteY14" fmla="*/ 92310 h 104923"/>
                  <a:gd name="connsiteX15" fmla="*/ 49981 w 64145"/>
                  <a:gd name="connsiteY15" fmla="*/ 73037 h 104923"/>
                  <a:gd name="connsiteX16" fmla="*/ 50948 w 64145"/>
                  <a:gd name="connsiteY16" fmla="*/ 50564 h 104923"/>
                  <a:gd name="connsiteX17" fmla="*/ 49981 w 64145"/>
                  <a:gd name="connsiteY17" fmla="*/ 29430 h 104923"/>
                  <a:gd name="connsiteX18" fmla="*/ 44920 w 64145"/>
                  <a:gd name="connsiteY18" fmla="*/ 11869 h 104923"/>
                  <a:gd name="connsiteX19" fmla="*/ 32196 w 64145"/>
                  <a:gd name="connsiteY19" fmla="*/ 3980 h 104923"/>
                  <a:gd name="connsiteX20" fmla="*/ 19396 w 64145"/>
                  <a:gd name="connsiteY20" fmla="*/ 11869 h 104923"/>
                  <a:gd name="connsiteX21" fmla="*/ 14262 w 64145"/>
                  <a:gd name="connsiteY21" fmla="*/ 29430 h 104923"/>
                  <a:gd name="connsiteX22" fmla="*/ 13295 w 64145"/>
                  <a:gd name="connsiteY22" fmla="*/ 50564 h 104923"/>
                  <a:gd name="connsiteX23" fmla="*/ 13741 w 64145"/>
                  <a:gd name="connsiteY23" fmla="*/ 66563 h 104923"/>
                  <a:gd name="connsiteX24" fmla="*/ 15974 w 64145"/>
                  <a:gd name="connsiteY24" fmla="*/ 82042 h 104923"/>
                  <a:gd name="connsiteX25" fmla="*/ 21703 w 64145"/>
                  <a:gd name="connsiteY25" fmla="*/ 95510 h 104923"/>
                  <a:gd name="connsiteX26" fmla="*/ 32196 w 64145"/>
                  <a:gd name="connsiteY26" fmla="*/ 101016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196" y="105035"/>
                    </a:moveTo>
                    <a:cubicBezTo>
                      <a:pt x="19794" y="105035"/>
                      <a:pt x="11335" y="99900"/>
                      <a:pt x="6820" y="89631"/>
                    </a:cubicBezTo>
                    <a:cubicBezTo>
                      <a:pt x="2306" y="79362"/>
                      <a:pt x="49" y="67133"/>
                      <a:pt x="49" y="52945"/>
                    </a:cubicBezTo>
                    <a:cubicBezTo>
                      <a:pt x="49" y="44115"/>
                      <a:pt x="868" y="35805"/>
                      <a:pt x="2505" y="28017"/>
                    </a:cubicBezTo>
                    <a:cubicBezTo>
                      <a:pt x="4142" y="20228"/>
                      <a:pt x="7341" y="13630"/>
                      <a:pt x="12104" y="8223"/>
                    </a:cubicBezTo>
                    <a:cubicBezTo>
                      <a:pt x="16866" y="2815"/>
                      <a:pt x="23564" y="111"/>
                      <a:pt x="32196" y="111"/>
                    </a:cubicBezTo>
                    <a:cubicBezTo>
                      <a:pt x="38943" y="111"/>
                      <a:pt x="44450" y="1748"/>
                      <a:pt x="48716" y="5022"/>
                    </a:cubicBezTo>
                    <a:cubicBezTo>
                      <a:pt x="52982" y="8296"/>
                      <a:pt x="56231" y="12513"/>
                      <a:pt x="58464" y="17673"/>
                    </a:cubicBezTo>
                    <a:cubicBezTo>
                      <a:pt x="60697" y="22832"/>
                      <a:pt x="62210" y="28388"/>
                      <a:pt x="63004" y="34341"/>
                    </a:cubicBezTo>
                    <a:cubicBezTo>
                      <a:pt x="63797" y="40294"/>
                      <a:pt x="64194" y="46496"/>
                      <a:pt x="64194" y="52945"/>
                    </a:cubicBezTo>
                    <a:cubicBezTo>
                      <a:pt x="64194" y="61677"/>
                      <a:pt x="63401" y="69862"/>
                      <a:pt x="61813" y="77502"/>
                    </a:cubicBezTo>
                    <a:cubicBezTo>
                      <a:pt x="60226" y="85142"/>
                      <a:pt x="57075" y="91640"/>
                      <a:pt x="52362" y="96999"/>
                    </a:cubicBezTo>
                    <a:cubicBezTo>
                      <a:pt x="47649" y="102356"/>
                      <a:pt x="40927" y="105035"/>
                      <a:pt x="32196" y="105035"/>
                    </a:cubicBezTo>
                    <a:close/>
                    <a:moveTo>
                      <a:pt x="32196" y="101016"/>
                    </a:moveTo>
                    <a:cubicBezTo>
                      <a:pt x="37851" y="101016"/>
                      <a:pt x="42068" y="98114"/>
                      <a:pt x="44846" y="92310"/>
                    </a:cubicBezTo>
                    <a:cubicBezTo>
                      <a:pt x="47624" y="86506"/>
                      <a:pt x="49336" y="80081"/>
                      <a:pt x="49981" y="73037"/>
                    </a:cubicBezTo>
                    <a:cubicBezTo>
                      <a:pt x="50626" y="65993"/>
                      <a:pt x="50948" y="58502"/>
                      <a:pt x="50948" y="50564"/>
                    </a:cubicBezTo>
                    <a:cubicBezTo>
                      <a:pt x="50948" y="42924"/>
                      <a:pt x="50626" y="35879"/>
                      <a:pt x="49981" y="29430"/>
                    </a:cubicBezTo>
                    <a:cubicBezTo>
                      <a:pt x="49336" y="22981"/>
                      <a:pt x="47649" y="17127"/>
                      <a:pt x="44920" y="11869"/>
                    </a:cubicBezTo>
                    <a:cubicBezTo>
                      <a:pt x="42192" y="6610"/>
                      <a:pt x="37950" y="3980"/>
                      <a:pt x="32196" y="3980"/>
                    </a:cubicBezTo>
                    <a:cubicBezTo>
                      <a:pt x="26441" y="3980"/>
                      <a:pt x="22174" y="6610"/>
                      <a:pt x="19396" y="11869"/>
                    </a:cubicBezTo>
                    <a:cubicBezTo>
                      <a:pt x="16618" y="17127"/>
                      <a:pt x="14907" y="22981"/>
                      <a:pt x="14262" y="29430"/>
                    </a:cubicBezTo>
                    <a:cubicBezTo>
                      <a:pt x="13617" y="35879"/>
                      <a:pt x="13295" y="42924"/>
                      <a:pt x="13295" y="50564"/>
                    </a:cubicBezTo>
                    <a:cubicBezTo>
                      <a:pt x="13295" y="56220"/>
                      <a:pt x="13444" y="61553"/>
                      <a:pt x="13741" y="66563"/>
                    </a:cubicBezTo>
                    <a:cubicBezTo>
                      <a:pt x="14039" y="71574"/>
                      <a:pt x="14783" y="76733"/>
                      <a:pt x="15974" y="82042"/>
                    </a:cubicBezTo>
                    <a:cubicBezTo>
                      <a:pt x="17165" y="87349"/>
                      <a:pt x="19074" y="91839"/>
                      <a:pt x="21703" y="95510"/>
                    </a:cubicBezTo>
                    <a:cubicBezTo>
                      <a:pt x="24333" y="99181"/>
                      <a:pt x="27830" y="101016"/>
                      <a:pt x="32196" y="1010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8" name="Graphic 3">
              <a:extLst>
                <a:ext uri="{FF2B5EF4-FFF2-40B4-BE49-F238E27FC236}">
                  <a16:creationId xmlns:a16="http://schemas.microsoft.com/office/drawing/2014/main" id="{3091B9AA-922E-E9AB-0498-655F4B671670}"/>
                </a:ext>
              </a:extLst>
            </p:cNvPr>
            <p:cNvGrpSpPr/>
            <p:nvPr/>
          </p:nvGrpSpPr>
          <p:grpSpPr>
            <a:xfrm>
              <a:off x="1166689" y="5324701"/>
              <a:ext cx="214908" cy="104923"/>
              <a:chOff x="5146904" y="890282"/>
              <a:chExt cx="214908" cy="104923"/>
            </a:xfrm>
            <a:solidFill>
              <a:srgbClr val="000000"/>
            </a:solidFill>
          </p:grpSpPr>
          <p:sp>
            <p:nvSpPr>
              <p:cNvPr id="3066" name="Freeform: Shape 3065">
                <a:extLst>
                  <a:ext uri="{FF2B5EF4-FFF2-40B4-BE49-F238E27FC236}">
                    <a16:creationId xmlns:a16="http://schemas.microsoft.com/office/drawing/2014/main" id="{EB2B7871-AF95-043F-C7BA-CE9F670BDAE2}"/>
                  </a:ext>
                </a:extLst>
              </p:cNvPr>
              <p:cNvSpPr/>
              <p:nvPr/>
            </p:nvSpPr>
            <p:spPr>
              <a:xfrm>
                <a:off x="5146904" y="890282"/>
                <a:ext cx="60870" cy="101500"/>
              </a:xfrm>
              <a:custGeom>
                <a:avLst/>
                <a:gdLst>
                  <a:gd name="connsiteX0" fmla="*/ 49 w 60870"/>
                  <a:gd name="connsiteY0" fmla="*/ 101580 h 101500"/>
                  <a:gd name="connsiteX1" fmla="*/ 49 w 60870"/>
                  <a:gd name="connsiteY1" fmla="*/ 97413 h 101500"/>
                  <a:gd name="connsiteX2" fmla="*/ 346 w 60870"/>
                  <a:gd name="connsiteY2" fmla="*/ 96669 h 101500"/>
                  <a:gd name="connsiteX3" fmla="*/ 24010 w 60870"/>
                  <a:gd name="connsiteY3" fmla="*/ 70476 h 101500"/>
                  <a:gd name="connsiteX4" fmla="*/ 32717 w 60870"/>
                  <a:gd name="connsiteY4" fmla="*/ 60728 h 101500"/>
                  <a:gd name="connsiteX5" fmla="*/ 39340 w 60870"/>
                  <a:gd name="connsiteY5" fmla="*/ 51649 h 101500"/>
                  <a:gd name="connsiteX6" fmla="*/ 44549 w 60870"/>
                  <a:gd name="connsiteY6" fmla="*/ 41157 h 101500"/>
                  <a:gd name="connsiteX7" fmla="*/ 46484 w 60870"/>
                  <a:gd name="connsiteY7" fmla="*/ 29846 h 101500"/>
                  <a:gd name="connsiteX8" fmla="*/ 44177 w 60870"/>
                  <a:gd name="connsiteY8" fmla="*/ 17940 h 101500"/>
                  <a:gd name="connsiteX9" fmla="*/ 37256 w 60870"/>
                  <a:gd name="connsiteY9" fmla="*/ 8861 h 101500"/>
                  <a:gd name="connsiteX10" fmla="*/ 26243 w 60870"/>
                  <a:gd name="connsiteY10" fmla="*/ 5438 h 101500"/>
                  <a:gd name="connsiteX11" fmla="*/ 14262 w 60870"/>
                  <a:gd name="connsiteY11" fmla="*/ 9382 h 101500"/>
                  <a:gd name="connsiteX12" fmla="*/ 6895 w 60870"/>
                  <a:gd name="connsiteY12" fmla="*/ 19725 h 101500"/>
                  <a:gd name="connsiteX13" fmla="*/ 8532 w 60870"/>
                  <a:gd name="connsiteY13" fmla="*/ 19577 h 101500"/>
                  <a:gd name="connsiteX14" fmla="*/ 14337 w 60870"/>
                  <a:gd name="connsiteY14" fmla="*/ 21884 h 101500"/>
                  <a:gd name="connsiteX15" fmla="*/ 16718 w 60870"/>
                  <a:gd name="connsiteY15" fmla="*/ 27762 h 101500"/>
                  <a:gd name="connsiteX16" fmla="*/ 14337 w 60870"/>
                  <a:gd name="connsiteY16" fmla="*/ 33715 h 101500"/>
                  <a:gd name="connsiteX17" fmla="*/ 8532 w 60870"/>
                  <a:gd name="connsiteY17" fmla="*/ 36096 h 101500"/>
                  <a:gd name="connsiteX18" fmla="*/ 2505 w 60870"/>
                  <a:gd name="connsiteY18" fmla="*/ 33641 h 101500"/>
                  <a:gd name="connsiteX19" fmla="*/ 49 w 60870"/>
                  <a:gd name="connsiteY19" fmla="*/ 27762 h 101500"/>
                  <a:gd name="connsiteX20" fmla="*/ 2207 w 60870"/>
                  <a:gd name="connsiteY20" fmla="*/ 17046 h 101500"/>
                  <a:gd name="connsiteX21" fmla="*/ 8458 w 60870"/>
                  <a:gd name="connsiteY21" fmla="*/ 8116 h 101500"/>
                  <a:gd name="connsiteX22" fmla="*/ 17610 w 60870"/>
                  <a:gd name="connsiteY22" fmla="*/ 2163 h 101500"/>
                  <a:gd name="connsiteX23" fmla="*/ 28476 w 60870"/>
                  <a:gd name="connsiteY23" fmla="*/ 80 h 101500"/>
                  <a:gd name="connsiteX24" fmla="*/ 44623 w 60870"/>
                  <a:gd name="connsiteY24" fmla="*/ 3726 h 101500"/>
                  <a:gd name="connsiteX25" fmla="*/ 56530 w 60870"/>
                  <a:gd name="connsiteY25" fmla="*/ 14145 h 101500"/>
                  <a:gd name="connsiteX26" fmla="*/ 60920 w 60870"/>
                  <a:gd name="connsiteY26" fmla="*/ 29846 h 101500"/>
                  <a:gd name="connsiteX27" fmla="*/ 58017 w 60870"/>
                  <a:gd name="connsiteY27" fmla="*/ 42496 h 101500"/>
                  <a:gd name="connsiteX28" fmla="*/ 50576 w 60870"/>
                  <a:gd name="connsiteY28" fmla="*/ 53286 h 101500"/>
                  <a:gd name="connsiteX29" fmla="*/ 38967 w 60870"/>
                  <a:gd name="connsiteY29" fmla="*/ 64300 h 101500"/>
                  <a:gd name="connsiteX30" fmla="*/ 29666 w 60870"/>
                  <a:gd name="connsiteY30" fmla="*/ 72560 h 101500"/>
                  <a:gd name="connsiteX31" fmla="*/ 12402 w 60870"/>
                  <a:gd name="connsiteY31" fmla="*/ 89228 h 101500"/>
                  <a:gd name="connsiteX32" fmla="*/ 27135 w 60870"/>
                  <a:gd name="connsiteY32" fmla="*/ 89228 h 101500"/>
                  <a:gd name="connsiteX33" fmla="*/ 45144 w 60870"/>
                  <a:gd name="connsiteY33" fmla="*/ 89005 h 101500"/>
                  <a:gd name="connsiteX34" fmla="*/ 52883 w 60870"/>
                  <a:gd name="connsiteY34" fmla="*/ 88484 h 101500"/>
                  <a:gd name="connsiteX35" fmla="*/ 56455 w 60870"/>
                  <a:gd name="connsiteY35" fmla="*/ 74346 h 101500"/>
                  <a:gd name="connsiteX36" fmla="*/ 60920 w 60870"/>
                  <a:gd name="connsiteY36" fmla="*/ 74346 h 101500"/>
                  <a:gd name="connsiteX37" fmla="*/ 56604 w 60870"/>
                  <a:gd name="connsiteY37" fmla="*/ 101580 h 101500"/>
                  <a:gd name="connsiteX38" fmla="*/ 49 w 60870"/>
                  <a:gd name="connsiteY38" fmla="*/ 101580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0870" h="101500">
                    <a:moveTo>
                      <a:pt x="49" y="101580"/>
                    </a:moveTo>
                    <a:lnTo>
                      <a:pt x="49" y="97413"/>
                    </a:lnTo>
                    <a:cubicBezTo>
                      <a:pt x="49" y="97215"/>
                      <a:pt x="148" y="96967"/>
                      <a:pt x="346" y="96669"/>
                    </a:cubicBezTo>
                    <a:lnTo>
                      <a:pt x="24010" y="70476"/>
                    </a:lnTo>
                    <a:cubicBezTo>
                      <a:pt x="27582" y="66606"/>
                      <a:pt x="30484" y="63357"/>
                      <a:pt x="32717" y="60728"/>
                    </a:cubicBezTo>
                    <a:cubicBezTo>
                      <a:pt x="34949" y="58098"/>
                      <a:pt x="37157" y="55072"/>
                      <a:pt x="39340" y="51649"/>
                    </a:cubicBezTo>
                    <a:cubicBezTo>
                      <a:pt x="41522" y="48226"/>
                      <a:pt x="43259" y="44729"/>
                      <a:pt x="44549" y="41157"/>
                    </a:cubicBezTo>
                    <a:cubicBezTo>
                      <a:pt x="45839" y="37585"/>
                      <a:pt x="46484" y="33815"/>
                      <a:pt x="46484" y="29846"/>
                    </a:cubicBezTo>
                    <a:cubicBezTo>
                      <a:pt x="46484" y="25678"/>
                      <a:pt x="45715" y="21710"/>
                      <a:pt x="44177" y="17940"/>
                    </a:cubicBezTo>
                    <a:cubicBezTo>
                      <a:pt x="42639" y="14169"/>
                      <a:pt x="40332" y="11143"/>
                      <a:pt x="37256" y="8861"/>
                    </a:cubicBezTo>
                    <a:cubicBezTo>
                      <a:pt x="34180" y="6579"/>
                      <a:pt x="30509" y="5438"/>
                      <a:pt x="26243" y="5438"/>
                    </a:cubicBezTo>
                    <a:cubicBezTo>
                      <a:pt x="21778" y="5438"/>
                      <a:pt x="17785" y="6753"/>
                      <a:pt x="14262" y="9382"/>
                    </a:cubicBezTo>
                    <a:cubicBezTo>
                      <a:pt x="10740" y="12011"/>
                      <a:pt x="8284" y="15459"/>
                      <a:pt x="6895" y="19725"/>
                    </a:cubicBezTo>
                    <a:cubicBezTo>
                      <a:pt x="7292" y="19626"/>
                      <a:pt x="7837" y="19577"/>
                      <a:pt x="8532" y="19577"/>
                    </a:cubicBezTo>
                    <a:cubicBezTo>
                      <a:pt x="10814" y="19577"/>
                      <a:pt x="12749" y="20346"/>
                      <a:pt x="14337" y="21884"/>
                    </a:cubicBezTo>
                    <a:cubicBezTo>
                      <a:pt x="15924" y="23421"/>
                      <a:pt x="16718" y="25380"/>
                      <a:pt x="16718" y="27762"/>
                    </a:cubicBezTo>
                    <a:cubicBezTo>
                      <a:pt x="16718" y="30143"/>
                      <a:pt x="15924" y="32127"/>
                      <a:pt x="14337" y="33715"/>
                    </a:cubicBezTo>
                    <a:cubicBezTo>
                      <a:pt x="12749" y="35302"/>
                      <a:pt x="10814" y="36096"/>
                      <a:pt x="8532" y="36096"/>
                    </a:cubicBezTo>
                    <a:cubicBezTo>
                      <a:pt x="6151" y="36096"/>
                      <a:pt x="4142" y="35278"/>
                      <a:pt x="2505" y="33641"/>
                    </a:cubicBezTo>
                    <a:cubicBezTo>
                      <a:pt x="868" y="32004"/>
                      <a:pt x="49" y="30044"/>
                      <a:pt x="49" y="27762"/>
                    </a:cubicBezTo>
                    <a:cubicBezTo>
                      <a:pt x="49" y="23992"/>
                      <a:pt x="769" y="20420"/>
                      <a:pt x="2207" y="17046"/>
                    </a:cubicBezTo>
                    <a:cubicBezTo>
                      <a:pt x="3646" y="13673"/>
                      <a:pt x="5729" y="10696"/>
                      <a:pt x="8458" y="8116"/>
                    </a:cubicBezTo>
                    <a:cubicBezTo>
                      <a:pt x="11186" y="5537"/>
                      <a:pt x="14237" y="3553"/>
                      <a:pt x="17610" y="2163"/>
                    </a:cubicBezTo>
                    <a:cubicBezTo>
                      <a:pt x="20984" y="775"/>
                      <a:pt x="24606" y="80"/>
                      <a:pt x="28476" y="80"/>
                    </a:cubicBezTo>
                    <a:cubicBezTo>
                      <a:pt x="34230" y="80"/>
                      <a:pt x="39612" y="1296"/>
                      <a:pt x="44623" y="3726"/>
                    </a:cubicBezTo>
                    <a:cubicBezTo>
                      <a:pt x="49633" y="6157"/>
                      <a:pt x="53602" y="9630"/>
                      <a:pt x="56530" y="14145"/>
                    </a:cubicBezTo>
                    <a:cubicBezTo>
                      <a:pt x="59456" y="18659"/>
                      <a:pt x="60920" y="23893"/>
                      <a:pt x="60920" y="29846"/>
                    </a:cubicBezTo>
                    <a:cubicBezTo>
                      <a:pt x="60920" y="34310"/>
                      <a:pt x="59952" y="38527"/>
                      <a:pt x="58017" y="42496"/>
                    </a:cubicBezTo>
                    <a:cubicBezTo>
                      <a:pt x="56082" y="46465"/>
                      <a:pt x="53602" y="50061"/>
                      <a:pt x="50576" y="53286"/>
                    </a:cubicBezTo>
                    <a:cubicBezTo>
                      <a:pt x="47550" y="56510"/>
                      <a:pt x="43680" y="60182"/>
                      <a:pt x="38967" y="64300"/>
                    </a:cubicBezTo>
                    <a:cubicBezTo>
                      <a:pt x="34254" y="68417"/>
                      <a:pt x="31154" y="71170"/>
                      <a:pt x="29666" y="72560"/>
                    </a:cubicBezTo>
                    <a:lnTo>
                      <a:pt x="12402" y="89228"/>
                    </a:lnTo>
                    <a:lnTo>
                      <a:pt x="27135" y="89228"/>
                    </a:lnTo>
                    <a:cubicBezTo>
                      <a:pt x="34279" y="89228"/>
                      <a:pt x="40282" y="89154"/>
                      <a:pt x="45144" y="89005"/>
                    </a:cubicBezTo>
                    <a:cubicBezTo>
                      <a:pt x="50006" y="88856"/>
                      <a:pt x="52586" y="88682"/>
                      <a:pt x="52883" y="88484"/>
                    </a:cubicBezTo>
                    <a:cubicBezTo>
                      <a:pt x="54074" y="87194"/>
                      <a:pt x="55265" y="82481"/>
                      <a:pt x="56455" y="74346"/>
                    </a:cubicBezTo>
                    <a:lnTo>
                      <a:pt x="60920" y="74346"/>
                    </a:lnTo>
                    <a:lnTo>
                      <a:pt x="56604" y="101580"/>
                    </a:lnTo>
                    <a:lnTo>
                      <a:pt x="49" y="10158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" name="Freeform: Shape 3066">
                <a:extLst>
                  <a:ext uri="{FF2B5EF4-FFF2-40B4-BE49-F238E27FC236}">
                    <a16:creationId xmlns:a16="http://schemas.microsoft.com/office/drawing/2014/main" id="{7427B9DA-A58E-FBCC-1A46-11D9B263E08D}"/>
                  </a:ext>
                </a:extLst>
              </p:cNvPr>
              <p:cNvSpPr/>
              <p:nvPr/>
            </p:nvSpPr>
            <p:spPr>
              <a:xfrm>
                <a:off x="5221467" y="890282"/>
                <a:ext cx="64144" cy="104923"/>
              </a:xfrm>
              <a:custGeom>
                <a:avLst/>
                <a:gdLst>
                  <a:gd name="connsiteX0" fmla="*/ 32196 w 64144"/>
                  <a:gd name="connsiteY0" fmla="*/ 105004 h 104923"/>
                  <a:gd name="connsiteX1" fmla="*/ 6820 w 64144"/>
                  <a:gd name="connsiteY1" fmla="*/ 89600 h 104923"/>
                  <a:gd name="connsiteX2" fmla="*/ 49 w 64144"/>
                  <a:gd name="connsiteY2" fmla="*/ 52914 h 104923"/>
                  <a:gd name="connsiteX3" fmla="*/ 2505 w 64144"/>
                  <a:gd name="connsiteY3" fmla="*/ 27986 h 104923"/>
                  <a:gd name="connsiteX4" fmla="*/ 12104 w 64144"/>
                  <a:gd name="connsiteY4" fmla="*/ 8192 h 104923"/>
                  <a:gd name="connsiteX5" fmla="*/ 32196 w 64144"/>
                  <a:gd name="connsiteY5" fmla="*/ 80 h 104923"/>
                  <a:gd name="connsiteX6" fmla="*/ 48715 w 64144"/>
                  <a:gd name="connsiteY6" fmla="*/ 4991 h 104923"/>
                  <a:gd name="connsiteX7" fmla="*/ 58464 w 64144"/>
                  <a:gd name="connsiteY7" fmla="*/ 17641 h 104923"/>
                  <a:gd name="connsiteX8" fmla="*/ 63003 w 64144"/>
                  <a:gd name="connsiteY8" fmla="*/ 34310 h 104923"/>
                  <a:gd name="connsiteX9" fmla="*/ 64193 w 64144"/>
                  <a:gd name="connsiteY9" fmla="*/ 52914 h 104923"/>
                  <a:gd name="connsiteX10" fmla="*/ 61812 w 64144"/>
                  <a:gd name="connsiteY10" fmla="*/ 77471 h 104923"/>
                  <a:gd name="connsiteX11" fmla="*/ 52361 w 64144"/>
                  <a:gd name="connsiteY11" fmla="*/ 96968 h 104923"/>
                  <a:gd name="connsiteX12" fmla="*/ 32196 w 64144"/>
                  <a:gd name="connsiteY12" fmla="*/ 105004 h 104923"/>
                  <a:gd name="connsiteX13" fmla="*/ 32196 w 64144"/>
                  <a:gd name="connsiteY13" fmla="*/ 100985 h 104923"/>
                  <a:gd name="connsiteX14" fmla="*/ 44846 w 64144"/>
                  <a:gd name="connsiteY14" fmla="*/ 92279 h 104923"/>
                  <a:gd name="connsiteX15" fmla="*/ 49980 w 64144"/>
                  <a:gd name="connsiteY15" fmla="*/ 73005 h 104923"/>
                  <a:gd name="connsiteX16" fmla="*/ 50948 w 64144"/>
                  <a:gd name="connsiteY16" fmla="*/ 50533 h 104923"/>
                  <a:gd name="connsiteX17" fmla="*/ 49980 w 64144"/>
                  <a:gd name="connsiteY17" fmla="*/ 29399 h 104923"/>
                  <a:gd name="connsiteX18" fmla="*/ 44920 w 64144"/>
                  <a:gd name="connsiteY18" fmla="*/ 11838 h 104923"/>
                  <a:gd name="connsiteX19" fmla="*/ 32196 w 64144"/>
                  <a:gd name="connsiteY19" fmla="*/ 3949 h 104923"/>
                  <a:gd name="connsiteX20" fmla="*/ 19396 w 64144"/>
                  <a:gd name="connsiteY20" fmla="*/ 11838 h 104923"/>
                  <a:gd name="connsiteX21" fmla="*/ 14261 w 64144"/>
                  <a:gd name="connsiteY21" fmla="*/ 29399 h 104923"/>
                  <a:gd name="connsiteX22" fmla="*/ 13295 w 64144"/>
                  <a:gd name="connsiteY22" fmla="*/ 50533 h 104923"/>
                  <a:gd name="connsiteX23" fmla="*/ 13741 w 64144"/>
                  <a:gd name="connsiteY23" fmla="*/ 66532 h 104923"/>
                  <a:gd name="connsiteX24" fmla="*/ 15973 w 64144"/>
                  <a:gd name="connsiteY24" fmla="*/ 82010 h 104923"/>
                  <a:gd name="connsiteX25" fmla="*/ 21703 w 64144"/>
                  <a:gd name="connsiteY25" fmla="*/ 95479 h 104923"/>
                  <a:gd name="connsiteX26" fmla="*/ 32196 w 64144"/>
                  <a:gd name="connsiteY26" fmla="*/ 100985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4" h="104923">
                    <a:moveTo>
                      <a:pt x="32196" y="105004"/>
                    </a:moveTo>
                    <a:cubicBezTo>
                      <a:pt x="19793" y="105004"/>
                      <a:pt x="11335" y="99869"/>
                      <a:pt x="6820" y="89600"/>
                    </a:cubicBezTo>
                    <a:cubicBezTo>
                      <a:pt x="2306" y="79331"/>
                      <a:pt x="49" y="67102"/>
                      <a:pt x="49" y="52914"/>
                    </a:cubicBezTo>
                    <a:cubicBezTo>
                      <a:pt x="49" y="44083"/>
                      <a:pt x="868" y="35774"/>
                      <a:pt x="2505" y="27986"/>
                    </a:cubicBezTo>
                    <a:cubicBezTo>
                      <a:pt x="4142" y="20197"/>
                      <a:pt x="7341" y="13599"/>
                      <a:pt x="12104" y="8192"/>
                    </a:cubicBezTo>
                    <a:cubicBezTo>
                      <a:pt x="16866" y="2784"/>
                      <a:pt x="23564" y="80"/>
                      <a:pt x="32196" y="80"/>
                    </a:cubicBezTo>
                    <a:cubicBezTo>
                      <a:pt x="38943" y="80"/>
                      <a:pt x="44449" y="1717"/>
                      <a:pt x="48715" y="4991"/>
                    </a:cubicBezTo>
                    <a:cubicBezTo>
                      <a:pt x="52982" y="8265"/>
                      <a:pt x="56231" y="12482"/>
                      <a:pt x="58464" y="17641"/>
                    </a:cubicBezTo>
                    <a:cubicBezTo>
                      <a:pt x="60696" y="22801"/>
                      <a:pt x="62209" y="28357"/>
                      <a:pt x="63003" y="34310"/>
                    </a:cubicBezTo>
                    <a:cubicBezTo>
                      <a:pt x="63796" y="40263"/>
                      <a:pt x="64193" y="46465"/>
                      <a:pt x="64193" y="52914"/>
                    </a:cubicBezTo>
                    <a:cubicBezTo>
                      <a:pt x="64193" y="61646"/>
                      <a:pt x="63400" y="69831"/>
                      <a:pt x="61812" y="77471"/>
                    </a:cubicBezTo>
                    <a:cubicBezTo>
                      <a:pt x="60225" y="85110"/>
                      <a:pt x="57074" y="91609"/>
                      <a:pt x="52361" y="96968"/>
                    </a:cubicBezTo>
                    <a:cubicBezTo>
                      <a:pt x="47649" y="102325"/>
                      <a:pt x="40927" y="105004"/>
                      <a:pt x="32196" y="105004"/>
                    </a:cubicBezTo>
                    <a:close/>
                    <a:moveTo>
                      <a:pt x="32196" y="100985"/>
                    </a:moveTo>
                    <a:cubicBezTo>
                      <a:pt x="37851" y="100985"/>
                      <a:pt x="42068" y="98083"/>
                      <a:pt x="44846" y="92279"/>
                    </a:cubicBezTo>
                    <a:cubicBezTo>
                      <a:pt x="47624" y="86475"/>
                      <a:pt x="49336" y="80050"/>
                      <a:pt x="49980" y="73005"/>
                    </a:cubicBezTo>
                    <a:cubicBezTo>
                      <a:pt x="50625" y="65961"/>
                      <a:pt x="50948" y="58471"/>
                      <a:pt x="50948" y="50533"/>
                    </a:cubicBezTo>
                    <a:cubicBezTo>
                      <a:pt x="50948" y="42893"/>
                      <a:pt x="50625" y="35848"/>
                      <a:pt x="49980" y="29399"/>
                    </a:cubicBezTo>
                    <a:cubicBezTo>
                      <a:pt x="49336" y="22950"/>
                      <a:pt x="47649" y="17096"/>
                      <a:pt x="44920" y="11838"/>
                    </a:cubicBezTo>
                    <a:cubicBezTo>
                      <a:pt x="42192" y="6579"/>
                      <a:pt x="37950" y="3949"/>
                      <a:pt x="32196" y="3949"/>
                    </a:cubicBezTo>
                    <a:cubicBezTo>
                      <a:pt x="26441" y="3949"/>
                      <a:pt x="22174" y="6579"/>
                      <a:pt x="19396" y="11838"/>
                    </a:cubicBezTo>
                    <a:cubicBezTo>
                      <a:pt x="16618" y="17096"/>
                      <a:pt x="14907" y="22950"/>
                      <a:pt x="14261" y="29399"/>
                    </a:cubicBezTo>
                    <a:cubicBezTo>
                      <a:pt x="13617" y="35848"/>
                      <a:pt x="13295" y="42893"/>
                      <a:pt x="13295" y="50533"/>
                    </a:cubicBezTo>
                    <a:cubicBezTo>
                      <a:pt x="13295" y="56188"/>
                      <a:pt x="13444" y="61522"/>
                      <a:pt x="13741" y="66532"/>
                    </a:cubicBezTo>
                    <a:cubicBezTo>
                      <a:pt x="14039" y="71542"/>
                      <a:pt x="14782" y="76702"/>
                      <a:pt x="15973" y="82010"/>
                    </a:cubicBezTo>
                    <a:cubicBezTo>
                      <a:pt x="17164" y="87318"/>
                      <a:pt x="19074" y="91808"/>
                      <a:pt x="21703" y="95479"/>
                    </a:cubicBezTo>
                    <a:cubicBezTo>
                      <a:pt x="24333" y="99150"/>
                      <a:pt x="27830" y="100985"/>
                      <a:pt x="32196" y="1009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" name="Freeform: Shape 3067">
                <a:extLst>
                  <a:ext uri="{FF2B5EF4-FFF2-40B4-BE49-F238E27FC236}">
                    <a16:creationId xmlns:a16="http://schemas.microsoft.com/office/drawing/2014/main" id="{E445B895-5CB8-3D3C-5AF5-8D8C5D6AE148}"/>
                  </a:ext>
                </a:extLst>
              </p:cNvPr>
              <p:cNvSpPr/>
              <p:nvPr/>
            </p:nvSpPr>
            <p:spPr>
              <a:xfrm>
                <a:off x="5297667" y="890282"/>
                <a:ext cx="64145" cy="104923"/>
              </a:xfrm>
              <a:custGeom>
                <a:avLst/>
                <a:gdLst>
                  <a:gd name="connsiteX0" fmla="*/ 32196 w 64145"/>
                  <a:gd name="connsiteY0" fmla="*/ 105004 h 104923"/>
                  <a:gd name="connsiteX1" fmla="*/ 6820 w 64145"/>
                  <a:gd name="connsiteY1" fmla="*/ 89600 h 104923"/>
                  <a:gd name="connsiteX2" fmla="*/ 49 w 64145"/>
                  <a:gd name="connsiteY2" fmla="*/ 52914 h 104923"/>
                  <a:gd name="connsiteX3" fmla="*/ 2505 w 64145"/>
                  <a:gd name="connsiteY3" fmla="*/ 27986 h 104923"/>
                  <a:gd name="connsiteX4" fmla="*/ 12104 w 64145"/>
                  <a:gd name="connsiteY4" fmla="*/ 8192 h 104923"/>
                  <a:gd name="connsiteX5" fmla="*/ 32196 w 64145"/>
                  <a:gd name="connsiteY5" fmla="*/ 80 h 104923"/>
                  <a:gd name="connsiteX6" fmla="*/ 48716 w 64145"/>
                  <a:gd name="connsiteY6" fmla="*/ 4991 h 104923"/>
                  <a:gd name="connsiteX7" fmla="*/ 58464 w 64145"/>
                  <a:gd name="connsiteY7" fmla="*/ 17641 h 104923"/>
                  <a:gd name="connsiteX8" fmla="*/ 63004 w 64145"/>
                  <a:gd name="connsiteY8" fmla="*/ 34310 h 104923"/>
                  <a:gd name="connsiteX9" fmla="*/ 64194 w 64145"/>
                  <a:gd name="connsiteY9" fmla="*/ 52914 h 104923"/>
                  <a:gd name="connsiteX10" fmla="*/ 61813 w 64145"/>
                  <a:gd name="connsiteY10" fmla="*/ 77471 h 104923"/>
                  <a:gd name="connsiteX11" fmla="*/ 52362 w 64145"/>
                  <a:gd name="connsiteY11" fmla="*/ 96968 h 104923"/>
                  <a:gd name="connsiteX12" fmla="*/ 32196 w 64145"/>
                  <a:gd name="connsiteY12" fmla="*/ 105004 h 104923"/>
                  <a:gd name="connsiteX13" fmla="*/ 32196 w 64145"/>
                  <a:gd name="connsiteY13" fmla="*/ 100985 h 104923"/>
                  <a:gd name="connsiteX14" fmla="*/ 44846 w 64145"/>
                  <a:gd name="connsiteY14" fmla="*/ 92279 h 104923"/>
                  <a:gd name="connsiteX15" fmla="*/ 49981 w 64145"/>
                  <a:gd name="connsiteY15" fmla="*/ 73005 h 104923"/>
                  <a:gd name="connsiteX16" fmla="*/ 50948 w 64145"/>
                  <a:gd name="connsiteY16" fmla="*/ 50533 h 104923"/>
                  <a:gd name="connsiteX17" fmla="*/ 49981 w 64145"/>
                  <a:gd name="connsiteY17" fmla="*/ 29399 h 104923"/>
                  <a:gd name="connsiteX18" fmla="*/ 44920 w 64145"/>
                  <a:gd name="connsiteY18" fmla="*/ 11838 h 104923"/>
                  <a:gd name="connsiteX19" fmla="*/ 32196 w 64145"/>
                  <a:gd name="connsiteY19" fmla="*/ 3949 h 104923"/>
                  <a:gd name="connsiteX20" fmla="*/ 19396 w 64145"/>
                  <a:gd name="connsiteY20" fmla="*/ 11838 h 104923"/>
                  <a:gd name="connsiteX21" fmla="*/ 14262 w 64145"/>
                  <a:gd name="connsiteY21" fmla="*/ 29399 h 104923"/>
                  <a:gd name="connsiteX22" fmla="*/ 13295 w 64145"/>
                  <a:gd name="connsiteY22" fmla="*/ 50533 h 104923"/>
                  <a:gd name="connsiteX23" fmla="*/ 13741 w 64145"/>
                  <a:gd name="connsiteY23" fmla="*/ 66532 h 104923"/>
                  <a:gd name="connsiteX24" fmla="*/ 15974 w 64145"/>
                  <a:gd name="connsiteY24" fmla="*/ 82010 h 104923"/>
                  <a:gd name="connsiteX25" fmla="*/ 21703 w 64145"/>
                  <a:gd name="connsiteY25" fmla="*/ 95479 h 104923"/>
                  <a:gd name="connsiteX26" fmla="*/ 32196 w 64145"/>
                  <a:gd name="connsiteY26" fmla="*/ 100985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196" y="105004"/>
                    </a:moveTo>
                    <a:cubicBezTo>
                      <a:pt x="19794" y="105004"/>
                      <a:pt x="11335" y="99869"/>
                      <a:pt x="6820" y="89600"/>
                    </a:cubicBezTo>
                    <a:cubicBezTo>
                      <a:pt x="2306" y="79331"/>
                      <a:pt x="49" y="67102"/>
                      <a:pt x="49" y="52914"/>
                    </a:cubicBezTo>
                    <a:cubicBezTo>
                      <a:pt x="49" y="44083"/>
                      <a:pt x="868" y="35774"/>
                      <a:pt x="2505" y="27986"/>
                    </a:cubicBezTo>
                    <a:cubicBezTo>
                      <a:pt x="4142" y="20197"/>
                      <a:pt x="7341" y="13599"/>
                      <a:pt x="12104" y="8192"/>
                    </a:cubicBezTo>
                    <a:cubicBezTo>
                      <a:pt x="16866" y="2784"/>
                      <a:pt x="23564" y="80"/>
                      <a:pt x="32196" y="80"/>
                    </a:cubicBezTo>
                    <a:cubicBezTo>
                      <a:pt x="38943" y="80"/>
                      <a:pt x="44450" y="1717"/>
                      <a:pt x="48716" y="4991"/>
                    </a:cubicBezTo>
                    <a:cubicBezTo>
                      <a:pt x="52982" y="8265"/>
                      <a:pt x="56231" y="12482"/>
                      <a:pt x="58464" y="17641"/>
                    </a:cubicBezTo>
                    <a:cubicBezTo>
                      <a:pt x="60697" y="22801"/>
                      <a:pt x="62210" y="28357"/>
                      <a:pt x="63004" y="34310"/>
                    </a:cubicBezTo>
                    <a:cubicBezTo>
                      <a:pt x="63797" y="40263"/>
                      <a:pt x="64194" y="46465"/>
                      <a:pt x="64194" y="52914"/>
                    </a:cubicBezTo>
                    <a:cubicBezTo>
                      <a:pt x="64194" y="61646"/>
                      <a:pt x="63401" y="69831"/>
                      <a:pt x="61813" y="77471"/>
                    </a:cubicBezTo>
                    <a:cubicBezTo>
                      <a:pt x="60226" y="85110"/>
                      <a:pt x="57075" y="91609"/>
                      <a:pt x="52362" y="96968"/>
                    </a:cubicBezTo>
                    <a:cubicBezTo>
                      <a:pt x="47649" y="102325"/>
                      <a:pt x="40927" y="105004"/>
                      <a:pt x="32196" y="105004"/>
                    </a:cubicBezTo>
                    <a:close/>
                    <a:moveTo>
                      <a:pt x="32196" y="100985"/>
                    </a:moveTo>
                    <a:cubicBezTo>
                      <a:pt x="37851" y="100985"/>
                      <a:pt x="42068" y="98083"/>
                      <a:pt x="44846" y="92279"/>
                    </a:cubicBezTo>
                    <a:cubicBezTo>
                      <a:pt x="47624" y="86475"/>
                      <a:pt x="49336" y="80050"/>
                      <a:pt x="49981" y="73005"/>
                    </a:cubicBezTo>
                    <a:cubicBezTo>
                      <a:pt x="50626" y="65961"/>
                      <a:pt x="50948" y="58471"/>
                      <a:pt x="50948" y="50533"/>
                    </a:cubicBezTo>
                    <a:cubicBezTo>
                      <a:pt x="50948" y="42893"/>
                      <a:pt x="50626" y="35848"/>
                      <a:pt x="49981" y="29399"/>
                    </a:cubicBezTo>
                    <a:cubicBezTo>
                      <a:pt x="49336" y="22950"/>
                      <a:pt x="47649" y="17096"/>
                      <a:pt x="44920" y="11838"/>
                    </a:cubicBezTo>
                    <a:cubicBezTo>
                      <a:pt x="42192" y="6579"/>
                      <a:pt x="37950" y="3949"/>
                      <a:pt x="32196" y="3949"/>
                    </a:cubicBezTo>
                    <a:cubicBezTo>
                      <a:pt x="26441" y="3949"/>
                      <a:pt x="22174" y="6579"/>
                      <a:pt x="19396" y="11838"/>
                    </a:cubicBezTo>
                    <a:cubicBezTo>
                      <a:pt x="16618" y="17096"/>
                      <a:pt x="14907" y="22950"/>
                      <a:pt x="14262" y="29399"/>
                    </a:cubicBezTo>
                    <a:cubicBezTo>
                      <a:pt x="13617" y="35848"/>
                      <a:pt x="13295" y="42893"/>
                      <a:pt x="13295" y="50533"/>
                    </a:cubicBezTo>
                    <a:cubicBezTo>
                      <a:pt x="13295" y="56188"/>
                      <a:pt x="13444" y="61522"/>
                      <a:pt x="13741" y="66532"/>
                    </a:cubicBezTo>
                    <a:cubicBezTo>
                      <a:pt x="14039" y="71542"/>
                      <a:pt x="14783" y="76702"/>
                      <a:pt x="15974" y="82010"/>
                    </a:cubicBezTo>
                    <a:cubicBezTo>
                      <a:pt x="17165" y="87318"/>
                      <a:pt x="19074" y="91808"/>
                      <a:pt x="21703" y="95479"/>
                    </a:cubicBezTo>
                    <a:cubicBezTo>
                      <a:pt x="24333" y="99150"/>
                      <a:pt x="27830" y="100985"/>
                      <a:pt x="32196" y="1009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09" name="Graphic 3">
              <a:extLst>
                <a:ext uri="{FF2B5EF4-FFF2-40B4-BE49-F238E27FC236}">
                  <a16:creationId xmlns:a16="http://schemas.microsoft.com/office/drawing/2014/main" id="{9ECA64CA-B124-51B0-8418-CFC6999BC14E}"/>
                </a:ext>
              </a:extLst>
            </p:cNvPr>
            <p:cNvGrpSpPr/>
            <p:nvPr/>
          </p:nvGrpSpPr>
          <p:grpSpPr>
            <a:xfrm>
              <a:off x="1166689" y="5028560"/>
              <a:ext cx="214908" cy="104923"/>
              <a:chOff x="5146904" y="594141"/>
              <a:chExt cx="214908" cy="104923"/>
            </a:xfrm>
            <a:solidFill>
              <a:srgbClr val="000000"/>
            </a:solidFill>
          </p:grpSpPr>
          <p:sp>
            <p:nvSpPr>
              <p:cNvPr id="3063" name="Freeform: Shape 3062">
                <a:extLst>
                  <a:ext uri="{FF2B5EF4-FFF2-40B4-BE49-F238E27FC236}">
                    <a16:creationId xmlns:a16="http://schemas.microsoft.com/office/drawing/2014/main" id="{F87CF603-3B62-FAB8-EF0E-05CF41E5A354}"/>
                  </a:ext>
                </a:extLst>
              </p:cNvPr>
              <p:cNvSpPr/>
              <p:nvPr/>
            </p:nvSpPr>
            <p:spPr>
              <a:xfrm>
                <a:off x="5146904" y="594141"/>
                <a:ext cx="60870" cy="101500"/>
              </a:xfrm>
              <a:custGeom>
                <a:avLst/>
                <a:gdLst>
                  <a:gd name="connsiteX0" fmla="*/ 49 w 60870"/>
                  <a:gd name="connsiteY0" fmla="*/ 101549 h 101500"/>
                  <a:gd name="connsiteX1" fmla="*/ 49 w 60870"/>
                  <a:gd name="connsiteY1" fmla="*/ 97382 h 101500"/>
                  <a:gd name="connsiteX2" fmla="*/ 346 w 60870"/>
                  <a:gd name="connsiteY2" fmla="*/ 96638 h 101500"/>
                  <a:gd name="connsiteX3" fmla="*/ 24010 w 60870"/>
                  <a:gd name="connsiteY3" fmla="*/ 70445 h 101500"/>
                  <a:gd name="connsiteX4" fmla="*/ 32717 w 60870"/>
                  <a:gd name="connsiteY4" fmla="*/ 60697 h 101500"/>
                  <a:gd name="connsiteX5" fmla="*/ 39340 w 60870"/>
                  <a:gd name="connsiteY5" fmla="*/ 51618 h 101500"/>
                  <a:gd name="connsiteX6" fmla="*/ 44549 w 60870"/>
                  <a:gd name="connsiteY6" fmla="*/ 41126 h 101500"/>
                  <a:gd name="connsiteX7" fmla="*/ 46484 w 60870"/>
                  <a:gd name="connsiteY7" fmla="*/ 29815 h 101500"/>
                  <a:gd name="connsiteX8" fmla="*/ 44177 w 60870"/>
                  <a:gd name="connsiteY8" fmla="*/ 17908 h 101500"/>
                  <a:gd name="connsiteX9" fmla="*/ 37256 w 60870"/>
                  <a:gd name="connsiteY9" fmla="*/ 8830 h 101500"/>
                  <a:gd name="connsiteX10" fmla="*/ 26243 w 60870"/>
                  <a:gd name="connsiteY10" fmla="*/ 5407 h 101500"/>
                  <a:gd name="connsiteX11" fmla="*/ 14262 w 60870"/>
                  <a:gd name="connsiteY11" fmla="*/ 9351 h 101500"/>
                  <a:gd name="connsiteX12" fmla="*/ 6895 w 60870"/>
                  <a:gd name="connsiteY12" fmla="*/ 19694 h 101500"/>
                  <a:gd name="connsiteX13" fmla="*/ 8532 w 60870"/>
                  <a:gd name="connsiteY13" fmla="*/ 19546 h 101500"/>
                  <a:gd name="connsiteX14" fmla="*/ 14337 w 60870"/>
                  <a:gd name="connsiteY14" fmla="*/ 21853 h 101500"/>
                  <a:gd name="connsiteX15" fmla="*/ 16718 w 60870"/>
                  <a:gd name="connsiteY15" fmla="*/ 27731 h 101500"/>
                  <a:gd name="connsiteX16" fmla="*/ 14337 w 60870"/>
                  <a:gd name="connsiteY16" fmla="*/ 33684 h 101500"/>
                  <a:gd name="connsiteX17" fmla="*/ 8532 w 60870"/>
                  <a:gd name="connsiteY17" fmla="*/ 36065 h 101500"/>
                  <a:gd name="connsiteX18" fmla="*/ 2505 w 60870"/>
                  <a:gd name="connsiteY18" fmla="*/ 33609 h 101500"/>
                  <a:gd name="connsiteX19" fmla="*/ 49 w 60870"/>
                  <a:gd name="connsiteY19" fmla="*/ 27731 h 101500"/>
                  <a:gd name="connsiteX20" fmla="*/ 2207 w 60870"/>
                  <a:gd name="connsiteY20" fmla="*/ 17015 h 101500"/>
                  <a:gd name="connsiteX21" fmla="*/ 8458 w 60870"/>
                  <a:gd name="connsiteY21" fmla="*/ 8085 h 101500"/>
                  <a:gd name="connsiteX22" fmla="*/ 17610 w 60870"/>
                  <a:gd name="connsiteY22" fmla="*/ 2132 h 101500"/>
                  <a:gd name="connsiteX23" fmla="*/ 28476 w 60870"/>
                  <a:gd name="connsiteY23" fmla="*/ 49 h 101500"/>
                  <a:gd name="connsiteX24" fmla="*/ 44623 w 60870"/>
                  <a:gd name="connsiteY24" fmla="*/ 3695 h 101500"/>
                  <a:gd name="connsiteX25" fmla="*/ 56530 w 60870"/>
                  <a:gd name="connsiteY25" fmla="*/ 14114 h 101500"/>
                  <a:gd name="connsiteX26" fmla="*/ 60920 w 60870"/>
                  <a:gd name="connsiteY26" fmla="*/ 29815 h 101500"/>
                  <a:gd name="connsiteX27" fmla="*/ 58017 w 60870"/>
                  <a:gd name="connsiteY27" fmla="*/ 42465 h 101500"/>
                  <a:gd name="connsiteX28" fmla="*/ 50576 w 60870"/>
                  <a:gd name="connsiteY28" fmla="*/ 53255 h 101500"/>
                  <a:gd name="connsiteX29" fmla="*/ 38967 w 60870"/>
                  <a:gd name="connsiteY29" fmla="*/ 64269 h 101500"/>
                  <a:gd name="connsiteX30" fmla="*/ 29666 w 60870"/>
                  <a:gd name="connsiteY30" fmla="*/ 72529 h 101500"/>
                  <a:gd name="connsiteX31" fmla="*/ 12402 w 60870"/>
                  <a:gd name="connsiteY31" fmla="*/ 89197 h 101500"/>
                  <a:gd name="connsiteX32" fmla="*/ 27135 w 60870"/>
                  <a:gd name="connsiteY32" fmla="*/ 89197 h 101500"/>
                  <a:gd name="connsiteX33" fmla="*/ 45144 w 60870"/>
                  <a:gd name="connsiteY33" fmla="*/ 88974 h 101500"/>
                  <a:gd name="connsiteX34" fmla="*/ 52883 w 60870"/>
                  <a:gd name="connsiteY34" fmla="*/ 88453 h 101500"/>
                  <a:gd name="connsiteX35" fmla="*/ 56455 w 60870"/>
                  <a:gd name="connsiteY35" fmla="*/ 74315 h 101500"/>
                  <a:gd name="connsiteX36" fmla="*/ 60920 w 60870"/>
                  <a:gd name="connsiteY36" fmla="*/ 74315 h 101500"/>
                  <a:gd name="connsiteX37" fmla="*/ 56604 w 60870"/>
                  <a:gd name="connsiteY37" fmla="*/ 101549 h 101500"/>
                  <a:gd name="connsiteX38" fmla="*/ 49 w 60870"/>
                  <a:gd name="connsiteY38" fmla="*/ 101549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0870" h="101500">
                    <a:moveTo>
                      <a:pt x="49" y="101549"/>
                    </a:moveTo>
                    <a:lnTo>
                      <a:pt x="49" y="97382"/>
                    </a:lnTo>
                    <a:cubicBezTo>
                      <a:pt x="49" y="97184"/>
                      <a:pt x="148" y="96936"/>
                      <a:pt x="346" y="96638"/>
                    </a:cubicBezTo>
                    <a:lnTo>
                      <a:pt x="24010" y="70445"/>
                    </a:lnTo>
                    <a:cubicBezTo>
                      <a:pt x="27582" y="66575"/>
                      <a:pt x="30484" y="63326"/>
                      <a:pt x="32717" y="60697"/>
                    </a:cubicBezTo>
                    <a:cubicBezTo>
                      <a:pt x="34949" y="58067"/>
                      <a:pt x="37157" y="55041"/>
                      <a:pt x="39340" y="51618"/>
                    </a:cubicBezTo>
                    <a:cubicBezTo>
                      <a:pt x="41522" y="48195"/>
                      <a:pt x="43259" y="44698"/>
                      <a:pt x="44549" y="41126"/>
                    </a:cubicBezTo>
                    <a:cubicBezTo>
                      <a:pt x="45839" y="37554"/>
                      <a:pt x="46484" y="33783"/>
                      <a:pt x="46484" y="29815"/>
                    </a:cubicBezTo>
                    <a:cubicBezTo>
                      <a:pt x="46484" y="25647"/>
                      <a:pt x="45715" y="21678"/>
                      <a:pt x="44177" y="17908"/>
                    </a:cubicBezTo>
                    <a:cubicBezTo>
                      <a:pt x="42639" y="14138"/>
                      <a:pt x="40332" y="11112"/>
                      <a:pt x="37256" y="8830"/>
                    </a:cubicBezTo>
                    <a:cubicBezTo>
                      <a:pt x="34180" y="6548"/>
                      <a:pt x="30509" y="5407"/>
                      <a:pt x="26243" y="5407"/>
                    </a:cubicBezTo>
                    <a:cubicBezTo>
                      <a:pt x="21778" y="5407"/>
                      <a:pt x="17785" y="6722"/>
                      <a:pt x="14262" y="9351"/>
                    </a:cubicBezTo>
                    <a:cubicBezTo>
                      <a:pt x="10740" y="11980"/>
                      <a:pt x="8284" y="15428"/>
                      <a:pt x="6895" y="19694"/>
                    </a:cubicBezTo>
                    <a:cubicBezTo>
                      <a:pt x="7292" y="19595"/>
                      <a:pt x="7837" y="19546"/>
                      <a:pt x="8532" y="19546"/>
                    </a:cubicBezTo>
                    <a:cubicBezTo>
                      <a:pt x="10814" y="19546"/>
                      <a:pt x="12749" y="20315"/>
                      <a:pt x="14337" y="21853"/>
                    </a:cubicBezTo>
                    <a:cubicBezTo>
                      <a:pt x="15924" y="23390"/>
                      <a:pt x="16718" y="25349"/>
                      <a:pt x="16718" y="27731"/>
                    </a:cubicBezTo>
                    <a:cubicBezTo>
                      <a:pt x="16718" y="30112"/>
                      <a:pt x="15924" y="32096"/>
                      <a:pt x="14337" y="33684"/>
                    </a:cubicBezTo>
                    <a:cubicBezTo>
                      <a:pt x="12749" y="35271"/>
                      <a:pt x="10814" y="36065"/>
                      <a:pt x="8532" y="36065"/>
                    </a:cubicBezTo>
                    <a:cubicBezTo>
                      <a:pt x="6151" y="36065"/>
                      <a:pt x="4142" y="35247"/>
                      <a:pt x="2505" y="33609"/>
                    </a:cubicBezTo>
                    <a:cubicBezTo>
                      <a:pt x="868" y="31972"/>
                      <a:pt x="49" y="30013"/>
                      <a:pt x="49" y="27731"/>
                    </a:cubicBezTo>
                    <a:cubicBezTo>
                      <a:pt x="49" y="23961"/>
                      <a:pt x="769" y="20389"/>
                      <a:pt x="2207" y="17015"/>
                    </a:cubicBezTo>
                    <a:cubicBezTo>
                      <a:pt x="3646" y="13642"/>
                      <a:pt x="5729" y="10665"/>
                      <a:pt x="8458" y="8085"/>
                    </a:cubicBezTo>
                    <a:cubicBezTo>
                      <a:pt x="11186" y="5506"/>
                      <a:pt x="14237" y="3522"/>
                      <a:pt x="17610" y="2132"/>
                    </a:cubicBezTo>
                    <a:cubicBezTo>
                      <a:pt x="20984" y="743"/>
                      <a:pt x="24606" y="49"/>
                      <a:pt x="28476" y="49"/>
                    </a:cubicBezTo>
                    <a:cubicBezTo>
                      <a:pt x="34230" y="49"/>
                      <a:pt x="39612" y="1264"/>
                      <a:pt x="44623" y="3695"/>
                    </a:cubicBezTo>
                    <a:cubicBezTo>
                      <a:pt x="49633" y="6126"/>
                      <a:pt x="53602" y="9599"/>
                      <a:pt x="56530" y="14114"/>
                    </a:cubicBezTo>
                    <a:cubicBezTo>
                      <a:pt x="59456" y="18628"/>
                      <a:pt x="60920" y="23862"/>
                      <a:pt x="60920" y="29815"/>
                    </a:cubicBezTo>
                    <a:cubicBezTo>
                      <a:pt x="60920" y="34279"/>
                      <a:pt x="59952" y="38496"/>
                      <a:pt x="58017" y="42465"/>
                    </a:cubicBezTo>
                    <a:cubicBezTo>
                      <a:pt x="56082" y="46434"/>
                      <a:pt x="53602" y="50030"/>
                      <a:pt x="50576" y="53255"/>
                    </a:cubicBezTo>
                    <a:cubicBezTo>
                      <a:pt x="47550" y="56479"/>
                      <a:pt x="43680" y="60151"/>
                      <a:pt x="38967" y="64269"/>
                    </a:cubicBezTo>
                    <a:cubicBezTo>
                      <a:pt x="34254" y="68386"/>
                      <a:pt x="31154" y="71139"/>
                      <a:pt x="29666" y="72529"/>
                    </a:cubicBezTo>
                    <a:lnTo>
                      <a:pt x="12402" y="89197"/>
                    </a:lnTo>
                    <a:lnTo>
                      <a:pt x="27135" y="89197"/>
                    </a:lnTo>
                    <a:cubicBezTo>
                      <a:pt x="34279" y="89197"/>
                      <a:pt x="40282" y="89123"/>
                      <a:pt x="45144" y="88974"/>
                    </a:cubicBezTo>
                    <a:cubicBezTo>
                      <a:pt x="50006" y="88825"/>
                      <a:pt x="52586" y="88651"/>
                      <a:pt x="52883" y="88453"/>
                    </a:cubicBezTo>
                    <a:cubicBezTo>
                      <a:pt x="54074" y="87163"/>
                      <a:pt x="55265" y="82450"/>
                      <a:pt x="56455" y="74315"/>
                    </a:cubicBezTo>
                    <a:lnTo>
                      <a:pt x="60920" y="74315"/>
                    </a:lnTo>
                    <a:lnTo>
                      <a:pt x="56604" y="101549"/>
                    </a:lnTo>
                    <a:lnTo>
                      <a:pt x="49" y="101549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" name="Freeform: Shape 3063">
                <a:extLst>
                  <a:ext uri="{FF2B5EF4-FFF2-40B4-BE49-F238E27FC236}">
                    <a16:creationId xmlns:a16="http://schemas.microsoft.com/office/drawing/2014/main" id="{6600A868-65C9-DB50-C2DC-236F4E1C4EB0}"/>
                  </a:ext>
                </a:extLst>
              </p:cNvPr>
              <p:cNvSpPr/>
              <p:nvPr/>
            </p:nvSpPr>
            <p:spPr>
              <a:xfrm>
                <a:off x="5223104" y="594141"/>
                <a:ext cx="60871" cy="104923"/>
              </a:xfrm>
              <a:custGeom>
                <a:avLst/>
                <a:gdLst>
                  <a:gd name="connsiteX0" fmla="*/ 5705 w 60871"/>
                  <a:gd name="connsiteY0" fmla="*/ 84137 h 104923"/>
                  <a:gd name="connsiteX1" fmla="*/ 10542 w 60871"/>
                  <a:gd name="connsiteY1" fmla="*/ 92248 h 104923"/>
                  <a:gd name="connsiteX2" fmla="*/ 18207 w 60871"/>
                  <a:gd name="connsiteY2" fmla="*/ 97978 h 104923"/>
                  <a:gd name="connsiteX3" fmla="*/ 27434 w 60871"/>
                  <a:gd name="connsiteY3" fmla="*/ 100062 h 104923"/>
                  <a:gd name="connsiteX4" fmla="*/ 42614 w 60871"/>
                  <a:gd name="connsiteY4" fmla="*/ 91504 h 104923"/>
                  <a:gd name="connsiteX5" fmla="*/ 46782 w 60871"/>
                  <a:gd name="connsiteY5" fmla="*/ 70743 h 104923"/>
                  <a:gd name="connsiteX6" fmla="*/ 46558 w 60871"/>
                  <a:gd name="connsiteY6" fmla="*/ 61813 h 104923"/>
                  <a:gd name="connsiteX7" fmla="*/ 45591 w 60871"/>
                  <a:gd name="connsiteY7" fmla="*/ 54818 h 104923"/>
                  <a:gd name="connsiteX8" fmla="*/ 40605 w 60871"/>
                  <a:gd name="connsiteY8" fmla="*/ 45441 h 104923"/>
                  <a:gd name="connsiteX9" fmla="*/ 31899 w 60871"/>
                  <a:gd name="connsiteY9" fmla="*/ 41423 h 104923"/>
                  <a:gd name="connsiteX10" fmla="*/ 23118 w 60871"/>
                  <a:gd name="connsiteY10" fmla="*/ 42986 h 104923"/>
                  <a:gd name="connsiteX11" fmla="*/ 17090 w 60871"/>
                  <a:gd name="connsiteY11" fmla="*/ 46632 h 104923"/>
                  <a:gd name="connsiteX12" fmla="*/ 12997 w 60871"/>
                  <a:gd name="connsiteY12" fmla="*/ 51023 h 104923"/>
                  <a:gd name="connsiteX13" fmla="*/ 10765 w 60871"/>
                  <a:gd name="connsiteY13" fmla="*/ 53479 h 104923"/>
                  <a:gd name="connsiteX14" fmla="*/ 9128 w 60871"/>
                  <a:gd name="connsiteY14" fmla="*/ 53479 h 104923"/>
                  <a:gd name="connsiteX15" fmla="*/ 8161 w 60871"/>
                  <a:gd name="connsiteY15" fmla="*/ 53032 h 104923"/>
                  <a:gd name="connsiteX16" fmla="*/ 7640 w 60871"/>
                  <a:gd name="connsiteY16" fmla="*/ 52138 h 104923"/>
                  <a:gd name="connsiteX17" fmla="*/ 7640 w 60871"/>
                  <a:gd name="connsiteY17" fmla="*/ 1240 h 104923"/>
                  <a:gd name="connsiteX18" fmla="*/ 8086 w 60871"/>
                  <a:gd name="connsiteY18" fmla="*/ 422 h 104923"/>
                  <a:gd name="connsiteX19" fmla="*/ 9128 w 60871"/>
                  <a:gd name="connsiteY19" fmla="*/ 49 h 104923"/>
                  <a:gd name="connsiteX20" fmla="*/ 9574 w 60871"/>
                  <a:gd name="connsiteY20" fmla="*/ 49 h 104923"/>
                  <a:gd name="connsiteX21" fmla="*/ 31304 w 60871"/>
                  <a:gd name="connsiteY21" fmla="*/ 4960 h 104923"/>
                  <a:gd name="connsiteX22" fmla="*/ 53181 w 60871"/>
                  <a:gd name="connsiteY22" fmla="*/ 49 h 104923"/>
                  <a:gd name="connsiteX23" fmla="*/ 53627 w 60871"/>
                  <a:gd name="connsiteY23" fmla="*/ 49 h 104923"/>
                  <a:gd name="connsiteX24" fmla="*/ 54521 w 60871"/>
                  <a:gd name="connsiteY24" fmla="*/ 422 h 104923"/>
                  <a:gd name="connsiteX25" fmla="*/ 54967 w 60871"/>
                  <a:gd name="connsiteY25" fmla="*/ 1240 h 104923"/>
                  <a:gd name="connsiteX26" fmla="*/ 54967 w 60871"/>
                  <a:gd name="connsiteY26" fmla="*/ 2579 h 104923"/>
                  <a:gd name="connsiteX27" fmla="*/ 54669 w 60871"/>
                  <a:gd name="connsiteY27" fmla="*/ 3323 h 104923"/>
                  <a:gd name="connsiteX28" fmla="*/ 41647 w 60871"/>
                  <a:gd name="connsiteY28" fmla="*/ 14188 h 104923"/>
                  <a:gd name="connsiteX29" fmla="*/ 25350 w 60871"/>
                  <a:gd name="connsiteY29" fmla="*/ 18057 h 104923"/>
                  <a:gd name="connsiteX30" fmla="*/ 12849 w 60871"/>
                  <a:gd name="connsiteY30" fmla="*/ 16271 h 104923"/>
                  <a:gd name="connsiteX31" fmla="*/ 12849 w 60871"/>
                  <a:gd name="connsiteY31" fmla="*/ 45144 h 104923"/>
                  <a:gd name="connsiteX32" fmla="*/ 21927 w 60871"/>
                  <a:gd name="connsiteY32" fmla="*/ 39265 h 104923"/>
                  <a:gd name="connsiteX33" fmla="*/ 32047 w 60871"/>
                  <a:gd name="connsiteY33" fmla="*/ 37554 h 104923"/>
                  <a:gd name="connsiteX34" fmla="*/ 47153 w 60871"/>
                  <a:gd name="connsiteY34" fmla="*/ 42391 h 104923"/>
                  <a:gd name="connsiteX35" fmla="*/ 57349 w 60871"/>
                  <a:gd name="connsiteY35" fmla="*/ 54966 h 104923"/>
                  <a:gd name="connsiteX36" fmla="*/ 60921 w 60871"/>
                  <a:gd name="connsiteY36" fmla="*/ 70891 h 104923"/>
                  <a:gd name="connsiteX37" fmla="*/ 56455 w 60871"/>
                  <a:gd name="connsiteY37" fmla="*/ 87783 h 104923"/>
                  <a:gd name="connsiteX38" fmla="*/ 44252 w 60871"/>
                  <a:gd name="connsiteY38" fmla="*/ 100284 h 104923"/>
                  <a:gd name="connsiteX39" fmla="*/ 27434 w 60871"/>
                  <a:gd name="connsiteY39" fmla="*/ 104973 h 104923"/>
                  <a:gd name="connsiteX40" fmla="*/ 13593 w 60871"/>
                  <a:gd name="connsiteY40" fmla="*/ 101029 h 104923"/>
                  <a:gd name="connsiteX41" fmla="*/ 3695 w 60871"/>
                  <a:gd name="connsiteY41" fmla="*/ 90537 h 104923"/>
                  <a:gd name="connsiteX42" fmla="*/ 49 w 60871"/>
                  <a:gd name="connsiteY42" fmla="*/ 76696 h 104923"/>
                  <a:gd name="connsiteX43" fmla="*/ 2282 w 60871"/>
                  <a:gd name="connsiteY43" fmla="*/ 71114 h 104923"/>
                  <a:gd name="connsiteX44" fmla="*/ 7938 w 60871"/>
                  <a:gd name="connsiteY44" fmla="*/ 68957 h 104923"/>
                  <a:gd name="connsiteX45" fmla="*/ 13518 w 60871"/>
                  <a:gd name="connsiteY45" fmla="*/ 71114 h 104923"/>
                  <a:gd name="connsiteX46" fmla="*/ 15825 w 60871"/>
                  <a:gd name="connsiteY46" fmla="*/ 76696 h 104923"/>
                  <a:gd name="connsiteX47" fmla="*/ 13518 w 60871"/>
                  <a:gd name="connsiteY47" fmla="*/ 82202 h 104923"/>
                  <a:gd name="connsiteX48" fmla="*/ 7938 w 60871"/>
                  <a:gd name="connsiteY48" fmla="*/ 84435 h 104923"/>
                  <a:gd name="connsiteX49" fmla="*/ 6672 w 60871"/>
                  <a:gd name="connsiteY49" fmla="*/ 84361 h 104923"/>
                  <a:gd name="connsiteX50" fmla="*/ 5705 w 60871"/>
                  <a:gd name="connsiteY50" fmla="*/ 84137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60871" h="104923">
                    <a:moveTo>
                      <a:pt x="5705" y="84137"/>
                    </a:moveTo>
                    <a:cubicBezTo>
                      <a:pt x="6797" y="87114"/>
                      <a:pt x="8409" y="89817"/>
                      <a:pt x="10542" y="92248"/>
                    </a:cubicBezTo>
                    <a:cubicBezTo>
                      <a:pt x="12675" y="94679"/>
                      <a:pt x="15230" y="96589"/>
                      <a:pt x="18207" y="97978"/>
                    </a:cubicBezTo>
                    <a:cubicBezTo>
                      <a:pt x="21183" y="99367"/>
                      <a:pt x="24259" y="100062"/>
                      <a:pt x="27434" y="100062"/>
                    </a:cubicBezTo>
                    <a:cubicBezTo>
                      <a:pt x="34776" y="100062"/>
                      <a:pt x="39836" y="97209"/>
                      <a:pt x="42614" y="91504"/>
                    </a:cubicBezTo>
                    <a:cubicBezTo>
                      <a:pt x="45393" y="85799"/>
                      <a:pt x="46782" y="78878"/>
                      <a:pt x="46782" y="70743"/>
                    </a:cubicBezTo>
                    <a:cubicBezTo>
                      <a:pt x="46782" y="67171"/>
                      <a:pt x="46707" y="64194"/>
                      <a:pt x="46558" y="61813"/>
                    </a:cubicBezTo>
                    <a:cubicBezTo>
                      <a:pt x="46409" y="59432"/>
                      <a:pt x="46087" y="57100"/>
                      <a:pt x="45591" y="54818"/>
                    </a:cubicBezTo>
                    <a:cubicBezTo>
                      <a:pt x="44599" y="51246"/>
                      <a:pt x="42936" y="48120"/>
                      <a:pt x="40605" y="45441"/>
                    </a:cubicBezTo>
                    <a:cubicBezTo>
                      <a:pt x="38274" y="42762"/>
                      <a:pt x="35372" y="41423"/>
                      <a:pt x="31899" y="41423"/>
                    </a:cubicBezTo>
                    <a:cubicBezTo>
                      <a:pt x="28525" y="41423"/>
                      <a:pt x="25598" y="41944"/>
                      <a:pt x="23118" y="42986"/>
                    </a:cubicBezTo>
                    <a:cubicBezTo>
                      <a:pt x="20637" y="44028"/>
                      <a:pt x="18628" y="45243"/>
                      <a:pt x="17090" y="46632"/>
                    </a:cubicBezTo>
                    <a:cubicBezTo>
                      <a:pt x="15552" y="48021"/>
                      <a:pt x="14188" y="49485"/>
                      <a:pt x="12997" y="51023"/>
                    </a:cubicBezTo>
                    <a:cubicBezTo>
                      <a:pt x="11807" y="52560"/>
                      <a:pt x="11063" y="53379"/>
                      <a:pt x="10765" y="53479"/>
                    </a:cubicBezTo>
                    <a:lnTo>
                      <a:pt x="9128" y="53479"/>
                    </a:lnTo>
                    <a:cubicBezTo>
                      <a:pt x="8831" y="53479"/>
                      <a:pt x="8508" y="53330"/>
                      <a:pt x="8161" y="53032"/>
                    </a:cubicBezTo>
                    <a:cubicBezTo>
                      <a:pt x="7813" y="52734"/>
                      <a:pt x="7640" y="52436"/>
                      <a:pt x="7640" y="52138"/>
                    </a:cubicBezTo>
                    <a:lnTo>
                      <a:pt x="7640" y="1240"/>
                    </a:lnTo>
                    <a:cubicBezTo>
                      <a:pt x="7640" y="942"/>
                      <a:pt x="7789" y="669"/>
                      <a:pt x="8086" y="422"/>
                    </a:cubicBezTo>
                    <a:cubicBezTo>
                      <a:pt x="8384" y="173"/>
                      <a:pt x="8731" y="49"/>
                      <a:pt x="9128" y="49"/>
                    </a:cubicBezTo>
                    <a:lnTo>
                      <a:pt x="9574" y="49"/>
                    </a:lnTo>
                    <a:cubicBezTo>
                      <a:pt x="16421" y="3323"/>
                      <a:pt x="23664" y="4960"/>
                      <a:pt x="31304" y="4960"/>
                    </a:cubicBezTo>
                    <a:cubicBezTo>
                      <a:pt x="38844" y="4960"/>
                      <a:pt x="46137" y="3323"/>
                      <a:pt x="53181" y="49"/>
                    </a:cubicBezTo>
                    <a:lnTo>
                      <a:pt x="53627" y="49"/>
                    </a:lnTo>
                    <a:cubicBezTo>
                      <a:pt x="53925" y="49"/>
                      <a:pt x="54223" y="173"/>
                      <a:pt x="54521" y="422"/>
                    </a:cubicBezTo>
                    <a:cubicBezTo>
                      <a:pt x="54819" y="669"/>
                      <a:pt x="54967" y="942"/>
                      <a:pt x="54967" y="1240"/>
                    </a:cubicBezTo>
                    <a:lnTo>
                      <a:pt x="54967" y="2579"/>
                    </a:lnTo>
                    <a:cubicBezTo>
                      <a:pt x="54967" y="3075"/>
                      <a:pt x="54868" y="3323"/>
                      <a:pt x="54669" y="3323"/>
                    </a:cubicBezTo>
                    <a:cubicBezTo>
                      <a:pt x="51196" y="7986"/>
                      <a:pt x="46856" y="11608"/>
                      <a:pt x="41647" y="14188"/>
                    </a:cubicBezTo>
                    <a:cubicBezTo>
                      <a:pt x="36438" y="16767"/>
                      <a:pt x="31006" y="18057"/>
                      <a:pt x="25350" y="18057"/>
                    </a:cubicBezTo>
                    <a:cubicBezTo>
                      <a:pt x="21283" y="18057"/>
                      <a:pt x="17115" y="17462"/>
                      <a:pt x="12849" y="16271"/>
                    </a:cubicBezTo>
                    <a:lnTo>
                      <a:pt x="12849" y="45144"/>
                    </a:lnTo>
                    <a:cubicBezTo>
                      <a:pt x="16222" y="42366"/>
                      <a:pt x="19248" y="40407"/>
                      <a:pt x="21927" y="39265"/>
                    </a:cubicBezTo>
                    <a:cubicBezTo>
                      <a:pt x="24606" y="38124"/>
                      <a:pt x="27980" y="37554"/>
                      <a:pt x="32047" y="37554"/>
                    </a:cubicBezTo>
                    <a:cubicBezTo>
                      <a:pt x="37703" y="37554"/>
                      <a:pt x="42738" y="39166"/>
                      <a:pt x="47153" y="42391"/>
                    </a:cubicBezTo>
                    <a:cubicBezTo>
                      <a:pt x="51569" y="45615"/>
                      <a:pt x="54967" y="49807"/>
                      <a:pt x="57349" y="54966"/>
                    </a:cubicBezTo>
                    <a:cubicBezTo>
                      <a:pt x="59730" y="60126"/>
                      <a:pt x="60921" y="65434"/>
                      <a:pt x="60921" y="70891"/>
                    </a:cubicBezTo>
                    <a:cubicBezTo>
                      <a:pt x="60921" y="76943"/>
                      <a:pt x="59432" y="82574"/>
                      <a:pt x="56455" y="87783"/>
                    </a:cubicBezTo>
                    <a:cubicBezTo>
                      <a:pt x="53479" y="92992"/>
                      <a:pt x="49411" y="97159"/>
                      <a:pt x="44252" y="100284"/>
                    </a:cubicBezTo>
                    <a:cubicBezTo>
                      <a:pt x="39092" y="103410"/>
                      <a:pt x="33486" y="104973"/>
                      <a:pt x="27434" y="104973"/>
                    </a:cubicBezTo>
                    <a:cubicBezTo>
                      <a:pt x="22374" y="104973"/>
                      <a:pt x="17760" y="103658"/>
                      <a:pt x="13593" y="101029"/>
                    </a:cubicBezTo>
                    <a:cubicBezTo>
                      <a:pt x="9426" y="98400"/>
                      <a:pt x="6127" y="94902"/>
                      <a:pt x="3695" y="90537"/>
                    </a:cubicBezTo>
                    <a:cubicBezTo>
                      <a:pt x="1265" y="86171"/>
                      <a:pt x="49" y="81557"/>
                      <a:pt x="49" y="76696"/>
                    </a:cubicBezTo>
                    <a:cubicBezTo>
                      <a:pt x="49" y="74414"/>
                      <a:pt x="793" y="72553"/>
                      <a:pt x="2282" y="71114"/>
                    </a:cubicBezTo>
                    <a:cubicBezTo>
                      <a:pt x="3770" y="69676"/>
                      <a:pt x="5656" y="68957"/>
                      <a:pt x="7938" y="68957"/>
                    </a:cubicBezTo>
                    <a:cubicBezTo>
                      <a:pt x="10120" y="68957"/>
                      <a:pt x="11980" y="69676"/>
                      <a:pt x="13518" y="71114"/>
                    </a:cubicBezTo>
                    <a:cubicBezTo>
                      <a:pt x="15056" y="72553"/>
                      <a:pt x="15825" y="74414"/>
                      <a:pt x="15825" y="76696"/>
                    </a:cubicBezTo>
                    <a:cubicBezTo>
                      <a:pt x="15825" y="78878"/>
                      <a:pt x="15056" y="80714"/>
                      <a:pt x="13518" y="82202"/>
                    </a:cubicBezTo>
                    <a:cubicBezTo>
                      <a:pt x="11980" y="83691"/>
                      <a:pt x="10120" y="84435"/>
                      <a:pt x="7938" y="84435"/>
                    </a:cubicBezTo>
                    <a:cubicBezTo>
                      <a:pt x="7541" y="84435"/>
                      <a:pt x="7119" y="84410"/>
                      <a:pt x="6672" y="84361"/>
                    </a:cubicBezTo>
                    <a:cubicBezTo>
                      <a:pt x="6225" y="84310"/>
                      <a:pt x="5903" y="84236"/>
                      <a:pt x="5705" y="841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" name="Freeform: Shape 3064">
                <a:extLst>
                  <a:ext uri="{FF2B5EF4-FFF2-40B4-BE49-F238E27FC236}">
                    <a16:creationId xmlns:a16="http://schemas.microsoft.com/office/drawing/2014/main" id="{B0C481C3-D8D3-FF58-87AA-B8AA50F611EB}"/>
                  </a:ext>
                </a:extLst>
              </p:cNvPr>
              <p:cNvSpPr/>
              <p:nvPr/>
            </p:nvSpPr>
            <p:spPr>
              <a:xfrm>
                <a:off x="5297667" y="594141"/>
                <a:ext cx="64145" cy="104923"/>
              </a:xfrm>
              <a:custGeom>
                <a:avLst/>
                <a:gdLst>
                  <a:gd name="connsiteX0" fmla="*/ 32196 w 64145"/>
                  <a:gd name="connsiteY0" fmla="*/ 104973 h 104923"/>
                  <a:gd name="connsiteX1" fmla="*/ 6820 w 64145"/>
                  <a:gd name="connsiteY1" fmla="*/ 89569 h 104923"/>
                  <a:gd name="connsiteX2" fmla="*/ 49 w 64145"/>
                  <a:gd name="connsiteY2" fmla="*/ 52883 h 104923"/>
                  <a:gd name="connsiteX3" fmla="*/ 2505 w 64145"/>
                  <a:gd name="connsiteY3" fmla="*/ 27954 h 104923"/>
                  <a:gd name="connsiteX4" fmla="*/ 12104 w 64145"/>
                  <a:gd name="connsiteY4" fmla="*/ 8161 h 104923"/>
                  <a:gd name="connsiteX5" fmla="*/ 32196 w 64145"/>
                  <a:gd name="connsiteY5" fmla="*/ 49 h 104923"/>
                  <a:gd name="connsiteX6" fmla="*/ 48716 w 64145"/>
                  <a:gd name="connsiteY6" fmla="*/ 4960 h 104923"/>
                  <a:gd name="connsiteX7" fmla="*/ 58464 w 64145"/>
                  <a:gd name="connsiteY7" fmla="*/ 17610 h 104923"/>
                  <a:gd name="connsiteX8" fmla="*/ 63004 w 64145"/>
                  <a:gd name="connsiteY8" fmla="*/ 34279 h 104923"/>
                  <a:gd name="connsiteX9" fmla="*/ 64194 w 64145"/>
                  <a:gd name="connsiteY9" fmla="*/ 52883 h 104923"/>
                  <a:gd name="connsiteX10" fmla="*/ 61813 w 64145"/>
                  <a:gd name="connsiteY10" fmla="*/ 77440 h 104923"/>
                  <a:gd name="connsiteX11" fmla="*/ 52362 w 64145"/>
                  <a:gd name="connsiteY11" fmla="*/ 96936 h 104923"/>
                  <a:gd name="connsiteX12" fmla="*/ 32196 w 64145"/>
                  <a:gd name="connsiteY12" fmla="*/ 104973 h 104923"/>
                  <a:gd name="connsiteX13" fmla="*/ 32196 w 64145"/>
                  <a:gd name="connsiteY13" fmla="*/ 100954 h 104923"/>
                  <a:gd name="connsiteX14" fmla="*/ 44846 w 64145"/>
                  <a:gd name="connsiteY14" fmla="*/ 92248 h 104923"/>
                  <a:gd name="connsiteX15" fmla="*/ 49981 w 64145"/>
                  <a:gd name="connsiteY15" fmla="*/ 72974 h 104923"/>
                  <a:gd name="connsiteX16" fmla="*/ 50948 w 64145"/>
                  <a:gd name="connsiteY16" fmla="*/ 50502 h 104923"/>
                  <a:gd name="connsiteX17" fmla="*/ 49981 w 64145"/>
                  <a:gd name="connsiteY17" fmla="*/ 29368 h 104923"/>
                  <a:gd name="connsiteX18" fmla="*/ 44920 w 64145"/>
                  <a:gd name="connsiteY18" fmla="*/ 11807 h 104923"/>
                  <a:gd name="connsiteX19" fmla="*/ 32196 w 64145"/>
                  <a:gd name="connsiteY19" fmla="*/ 3918 h 104923"/>
                  <a:gd name="connsiteX20" fmla="*/ 19396 w 64145"/>
                  <a:gd name="connsiteY20" fmla="*/ 11807 h 104923"/>
                  <a:gd name="connsiteX21" fmla="*/ 14262 w 64145"/>
                  <a:gd name="connsiteY21" fmla="*/ 29368 h 104923"/>
                  <a:gd name="connsiteX22" fmla="*/ 13295 w 64145"/>
                  <a:gd name="connsiteY22" fmla="*/ 50502 h 104923"/>
                  <a:gd name="connsiteX23" fmla="*/ 13741 w 64145"/>
                  <a:gd name="connsiteY23" fmla="*/ 66501 h 104923"/>
                  <a:gd name="connsiteX24" fmla="*/ 15974 w 64145"/>
                  <a:gd name="connsiteY24" fmla="*/ 81979 h 104923"/>
                  <a:gd name="connsiteX25" fmla="*/ 21703 w 64145"/>
                  <a:gd name="connsiteY25" fmla="*/ 95448 h 104923"/>
                  <a:gd name="connsiteX26" fmla="*/ 32196 w 64145"/>
                  <a:gd name="connsiteY26" fmla="*/ 100954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196" y="104973"/>
                    </a:moveTo>
                    <a:cubicBezTo>
                      <a:pt x="19794" y="104973"/>
                      <a:pt x="11335" y="99838"/>
                      <a:pt x="6820" y="89569"/>
                    </a:cubicBezTo>
                    <a:cubicBezTo>
                      <a:pt x="2306" y="79300"/>
                      <a:pt x="49" y="67071"/>
                      <a:pt x="49" y="52883"/>
                    </a:cubicBezTo>
                    <a:cubicBezTo>
                      <a:pt x="49" y="44052"/>
                      <a:pt x="868" y="35743"/>
                      <a:pt x="2505" y="27954"/>
                    </a:cubicBezTo>
                    <a:cubicBezTo>
                      <a:pt x="4142" y="20166"/>
                      <a:pt x="7341" y="13568"/>
                      <a:pt x="12104" y="8161"/>
                    </a:cubicBezTo>
                    <a:cubicBezTo>
                      <a:pt x="16866" y="2753"/>
                      <a:pt x="23564" y="49"/>
                      <a:pt x="32196" y="49"/>
                    </a:cubicBezTo>
                    <a:cubicBezTo>
                      <a:pt x="38943" y="49"/>
                      <a:pt x="44450" y="1686"/>
                      <a:pt x="48716" y="4960"/>
                    </a:cubicBezTo>
                    <a:cubicBezTo>
                      <a:pt x="52982" y="8234"/>
                      <a:pt x="56231" y="12451"/>
                      <a:pt x="58464" y="17610"/>
                    </a:cubicBezTo>
                    <a:cubicBezTo>
                      <a:pt x="60697" y="22770"/>
                      <a:pt x="62210" y="28326"/>
                      <a:pt x="63004" y="34279"/>
                    </a:cubicBezTo>
                    <a:cubicBezTo>
                      <a:pt x="63797" y="40232"/>
                      <a:pt x="64194" y="46434"/>
                      <a:pt x="64194" y="52883"/>
                    </a:cubicBezTo>
                    <a:cubicBezTo>
                      <a:pt x="64194" y="61615"/>
                      <a:pt x="63401" y="69800"/>
                      <a:pt x="61813" y="77440"/>
                    </a:cubicBezTo>
                    <a:cubicBezTo>
                      <a:pt x="60226" y="85079"/>
                      <a:pt x="57075" y="91578"/>
                      <a:pt x="52362" y="96936"/>
                    </a:cubicBezTo>
                    <a:cubicBezTo>
                      <a:pt x="47649" y="102294"/>
                      <a:pt x="40927" y="104973"/>
                      <a:pt x="32196" y="104973"/>
                    </a:cubicBezTo>
                    <a:close/>
                    <a:moveTo>
                      <a:pt x="32196" y="100954"/>
                    </a:moveTo>
                    <a:cubicBezTo>
                      <a:pt x="37851" y="100954"/>
                      <a:pt x="42068" y="98052"/>
                      <a:pt x="44846" y="92248"/>
                    </a:cubicBezTo>
                    <a:cubicBezTo>
                      <a:pt x="47624" y="86444"/>
                      <a:pt x="49336" y="80019"/>
                      <a:pt x="49981" y="72974"/>
                    </a:cubicBezTo>
                    <a:cubicBezTo>
                      <a:pt x="50626" y="65930"/>
                      <a:pt x="50948" y="58440"/>
                      <a:pt x="50948" y="50502"/>
                    </a:cubicBezTo>
                    <a:cubicBezTo>
                      <a:pt x="50948" y="42862"/>
                      <a:pt x="50626" y="35817"/>
                      <a:pt x="49981" y="29368"/>
                    </a:cubicBezTo>
                    <a:cubicBezTo>
                      <a:pt x="49336" y="22919"/>
                      <a:pt x="47649" y="17065"/>
                      <a:pt x="44920" y="11807"/>
                    </a:cubicBezTo>
                    <a:cubicBezTo>
                      <a:pt x="42192" y="6548"/>
                      <a:pt x="37950" y="3918"/>
                      <a:pt x="32196" y="3918"/>
                    </a:cubicBezTo>
                    <a:cubicBezTo>
                      <a:pt x="26441" y="3918"/>
                      <a:pt x="22174" y="6548"/>
                      <a:pt x="19396" y="11807"/>
                    </a:cubicBezTo>
                    <a:cubicBezTo>
                      <a:pt x="16618" y="17065"/>
                      <a:pt x="14907" y="22919"/>
                      <a:pt x="14262" y="29368"/>
                    </a:cubicBezTo>
                    <a:cubicBezTo>
                      <a:pt x="13617" y="35817"/>
                      <a:pt x="13295" y="42862"/>
                      <a:pt x="13295" y="50502"/>
                    </a:cubicBezTo>
                    <a:cubicBezTo>
                      <a:pt x="13295" y="56157"/>
                      <a:pt x="13444" y="61490"/>
                      <a:pt x="13741" y="66501"/>
                    </a:cubicBezTo>
                    <a:cubicBezTo>
                      <a:pt x="14039" y="71511"/>
                      <a:pt x="14783" y="76671"/>
                      <a:pt x="15974" y="81979"/>
                    </a:cubicBezTo>
                    <a:cubicBezTo>
                      <a:pt x="17165" y="87287"/>
                      <a:pt x="19074" y="91777"/>
                      <a:pt x="21703" y="95448"/>
                    </a:cubicBezTo>
                    <a:cubicBezTo>
                      <a:pt x="24333" y="99119"/>
                      <a:pt x="27830" y="100954"/>
                      <a:pt x="32196" y="1009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10" name="Graphic 3">
              <a:extLst>
                <a:ext uri="{FF2B5EF4-FFF2-40B4-BE49-F238E27FC236}">
                  <a16:creationId xmlns:a16="http://schemas.microsoft.com/office/drawing/2014/main" id="{BDC4AF86-1C12-AC19-F7C0-B5B0E64CB33E}"/>
                </a:ext>
              </a:extLst>
            </p:cNvPr>
            <p:cNvGrpSpPr/>
            <p:nvPr/>
          </p:nvGrpSpPr>
          <p:grpSpPr>
            <a:xfrm>
              <a:off x="1165498" y="4732419"/>
              <a:ext cx="216099" cy="104923"/>
              <a:chOff x="5145713" y="298000"/>
              <a:chExt cx="216099" cy="104923"/>
            </a:xfrm>
            <a:solidFill>
              <a:srgbClr val="000000"/>
            </a:solidFill>
          </p:grpSpPr>
          <p:sp>
            <p:nvSpPr>
              <p:cNvPr id="3060" name="Freeform: Shape 3059">
                <a:extLst>
                  <a:ext uri="{FF2B5EF4-FFF2-40B4-BE49-F238E27FC236}">
                    <a16:creationId xmlns:a16="http://schemas.microsoft.com/office/drawing/2014/main" id="{9B824FEE-8E37-35AB-F825-0FC79A2CD952}"/>
                  </a:ext>
                </a:extLst>
              </p:cNvPr>
              <p:cNvSpPr/>
              <p:nvPr/>
            </p:nvSpPr>
            <p:spPr>
              <a:xfrm>
                <a:off x="5145713" y="298000"/>
                <a:ext cx="63251" cy="104923"/>
              </a:xfrm>
              <a:custGeom>
                <a:avLst/>
                <a:gdLst>
                  <a:gd name="connsiteX0" fmla="*/ 8235 w 63251"/>
                  <a:gd name="connsiteY0" fmla="*/ 89762 h 104923"/>
                  <a:gd name="connsiteX1" fmla="*/ 17834 w 63251"/>
                  <a:gd name="connsiteY1" fmla="*/ 97501 h 104923"/>
                  <a:gd name="connsiteX2" fmla="*/ 30707 w 63251"/>
                  <a:gd name="connsiteY2" fmla="*/ 100031 h 104923"/>
                  <a:gd name="connsiteX3" fmla="*/ 43358 w 63251"/>
                  <a:gd name="connsiteY3" fmla="*/ 92440 h 104923"/>
                  <a:gd name="connsiteX4" fmla="*/ 47079 w 63251"/>
                  <a:gd name="connsiteY4" fmla="*/ 75325 h 104923"/>
                  <a:gd name="connsiteX5" fmla="*/ 46261 w 63251"/>
                  <a:gd name="connsiteY5" fmla="*/ 66693 h 104923"/>
                  <a:gd name="connsiteX6" fmla="*/ 43581 w 63251"/>
                  <a:gd name="connsiteY6" fmla="*/ 58656 h 104923"/>
                  <a:gd name="connsiteX7" fmla="*/ 38522 w 63251"/>
                  <a:gd name="connsiteY7" fmla="*/ 52703 h 104923"/>
                  <a:gd name="connsiteX8" fmla="*/ 30559 w 63251"/>
                  <a:gd name="connsiteY8" fmla="*/ 50471 h 104923"/>
                  <a:gd name="connsiteX9" fmla="*/ 20438 w 63251"/>
                  <a:gd name="connsiteY9" fmla="*/ 50471 h 104923"/>
                  <a:gd name="connsiteX10" fmla="*/ 19099 w 63251"/>
                  <a:gd name="connsiteY10" fmla="*/ 48982 h 104923"/>
                  <a:gd name="connsiteX11" fmla="*/ 19099 w 63251"/>
                  <a:gd name="connsiteY11" fmla="*/ 47643 h 104923"/>
                  <a:gd name="connsiteX12" fmla="*/ 20438 w 63251"/>
                  <a:gd name="connsiteY12" fmla="*/ 46452 h 104923"/>
                  <a:gd name="connsiteX13" fmla="*/ 28921 w 63251"/>
                  <a:gd name="connsiteY13" fmla="*/ 45857 h 104923"/>
                  <a:gd name="connsiteX14" fmla="*/ 37777 w 63251"/>
                  <a:gd name="connsiteY14" fmla="*/ 41838 h 104923"/>
                  <a:gd name="connsiteX15" fmla="*/ 42912 w 63251"/>
                  <a:gd name="connsiteY15" fmla="*/ 32016 h 104923"/>
                  <a:gd name="connsiteX16" fmla="*/ 44549 w 63251"/>
                  <a:gd name="connsiteY16" fmla="*/ 21003 h 104923"/>
                  <a:gd name="connsiteX17" fmla="*/ 41126 w 63251"/>
                  <a:gd name="connsiteY17" fmla="*/ 9022 h 104923"/>
                  <a:gd name="connsiteX18" fmla="*/ 30707 w 63251"/>
                  <a:gd name="connsiteY18" fmla="*/ 4334 h 104923"/>
                  <a:gd name="connsiteX19" fmla="*/ 19620 w 63251"/>
                  <a:gd name="connsiteY19" fmla="*/ 6566 h 104923"/>
                  <a:gd name="connsiteX20" fmla="*/ 11211 w 63251"/>
                  <a:gd name="connsiteY20" fmla="*/ 13263 h 104923"/>
                  <a:gd name="connsiteX21" fmla="*/ 11732 w 63251"/>
                  <a:gd name="connsiteY21" fmla="*/ 13115 h 104923"/>
                  <a:gd name="connsiteX22" fmla="*/ 12253 w 63251"/>
                  <a:gd name="connsiteY22" fmla="*/ 13115 h 104923"/>
                  <a:gd name="connsiteX23" fmla="*/ 17983 w 63251"/>
                  <a:gd name="connsiteY23" fmla="*/ 15496 h 104923"/>
                  <a:gd name="connsiteX24" fmla="*/ 20290 w 63251"/>
                  <a:gd name="connsiteY24" fmla="*/ 21151 h 104923"/>
                  <a:gd name="connsiteX25" fmla="*/ 17983 w 63251"/>
                  <a:gd name="connsiteY25" fmla="*/ 26807 h 104923"/>
                  <a:gd name="connsiteX26" fmla="*/ 12253 w 63251"/>
                  <a:gd name="connsiteY26" fmla="*/ 29188 h 104923"/>
                  <a:gd name="connsiteX27" fmla="*/ 6598 w 63251"/>
                  <a:gd name="connsiteY27" fmla="*/ 26807 h 104923"/>
                  <a:gd name="connsiteX28" fmla="*/ 4216 w 63251"/>
                  <a:gd name="connsiteY28" fmla="*/ 21151 h 104923"/>
                  <a:gd name="connsiteX29" fmla="*/ 8161 w 63251"/>
                  <a:gd name="connsiteY29" fmla="*/ 9766 h 104923"/>
                  <a:gd name="connsiteX30" fmla="*/ 18281 w 63251"/>
                  <a:gd name="connsiteY30" fmla="*/ 2474 h 104923"/>
                  <a:gd name="connsiteX31" fmla="*/ 30707 w 63251"/>
                  <a:gd name="connsiteY31" fmla="*/ 18 h 104923"/>
                  <a:gd name="connsiteX32" fmla="*/ 40456 w 63251"/>
                  <a:gd name="connsiteY32" fmla="*/ 1357 h 104923"/>
                  <a:gd name="connsiteX33" fmla="*/ 49757 w 63251"/>
                  <a:gd name="connsiteY33" fmla="*/ 5302 h 104923"/>
                  <a:gd name="connsiteX34" fmla="*/ 56604 w 63251"/>
                  <a:gd name="connsiteY34" fmla="*/ 11924 h 104923"/>
                  <a:gd name="connsiteX35" fmla="*/ 59282 w 63251"/>
                  <a:gd name="connsiteY35" fmla="*/ 21003 h 104923"/>
                  <a:gd name="connsiteX36" fmla="*/ 56381 w 63251"/>
                  <a:gd name="connsiteY36" fmla="*/ 32834 h 104923"/>
                  <a:gd name="connsiteX37" fmla="*/ 48492 w 63251"/>
                  <a:gd name="connsiteY37" fmla="*/ 42211 h 104923"/>
                  <a:gd name="connsiteX38" fmla="*/ 37554 w 63251"/>
                  <a:gd name="connsiteY38" fmla="*/ 48090 h 104923"/>
                  <a:gd name="connsiteX39" fmla="*/ 50204 w 63251"/>
                  <a:gd name="connsiteY39" fmla="*/ 53149 h 104923"/>
                  <a:gd name="connsiteX40" fmla="*/ 59729 w 63251"/>
                  <a:gd name="connsiteY40" fmla="*/ 62674 h 104923"/>
                  <a:gd name="connsiteX41" fmla="*/ 63301 w 63251"/>
                  <a:gd name="connsiteY41" fmla="*/ 75176 h 104923"/>
                  <a:gd name="connsiteX42" fmla="*/ 58687 w 63251"/>
                  <a:gd name="connsiteY42" fmla="*/ 90357 h 104923"/>
                  <a:gd name="connsiteX43" fmla="*/ 46558 w 63251"/>
                  <a:gd name="connsiteY43" fmla="*/ 101073 h 104923"/>
                  <a:gd name="connsiteX44" fmla="*/ 30707 w 63251"/>
                  <a:gd name="connsiteY44" fmla="*/ 104942 h 104923"/>
                  <a:gd name="connsiteX45" fmla="*/ 16420 w 63251"/>
                  <a:gd name="connsiteY45" fmla="*/ 102189 h 104923"/>
                  <a:gd name="connsiteX46" fmla="*/ 4663 w 63251"/>
                  <a:gd name="connsiteY46" fmla="*/ 94003 h 104923"/>
                  <a:gd name="connsiteX47" fmla="*/ 49 w 63251"/>
                  <a:gd name="connsiteY47" fmla="*/ 80981 h 104923"/>
                  <a:gd name="connsiteX48" fmla="*/ 2579 w 63251"/>
                  <a:gd name="connsiteY48" fmla="*/ 74581 h 104923"/>
                  <a:gd name="connsiteX49" fmla="*/ 8979 w 63251"/>
                  <a:gd name="connsiteY49" fmla="*/ 72051 h 104923"/>
                  <a:gd name="connsiteX50" fmla="*/ 13443 w 63251"/>
                  <a:gd name="connsiteY50" fmla="*/ 73241 h 104923"/>
                  <a:gd name="connsiteX51" fmla="*/ 16644 w 63251"/>
                  <a:gd name="connsiteY51" fmla="*/ 76515 h 104923"/>
                  <a:gd name="connsiteX52" fmla="*/ 17760 w 63251"/>
                  <a:gd name="connsiteY52" fmla="*/ 80981 h 104923"/>
                  <a:gd name="connsiteX53" fmla="*/ 15155 w 63251"/>
                  <a:gd name="connsiteY53" fmla="*/ 87231 h 104923"/>
                  <a:gd name="connsiteX54" fmla="*/ 8979 w 63251"/>
                  <a:gd name="connsiteY54" fmla="*/ 89762 h 104923"/>
                  <a:gd name="connsiteX55" fmla="*/ 8235 w 63251"/>
                  <a:gd name="connsiteY55" fmla="*/ 89762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63251" h="104923">
                    <a:moveTo>
                      <a:pt x="8235" y="89762"/>
                    </a:moveTo>
                    <a:cubicBezTo>
                      <a:pt x="10616" y="93234"/>
                      <a:pt x="13816" y="95813"/>
                      <a:pt x="17834" y="97501"/>
                    </a:cubicBezTo>
                    <a:cubicBezTo>
                      <a:pt x="21852" y="99187"/>
                      <a:pt x="26144" y="100031"/>
                      <a:pt x="30707" y="100031"/>
                    </a:cubicBezTo>
                    <a:cubicBezTo>
                      <a:pt x="36660" y="100031"/>
                      <a:pt x="40877" y="97500"/>
                      <a:pt x="43358" y="92440"/>
                    </a:cubicBezTo>
                    <a:cubicBezTo>
                      <a:pt x="45839" y="87380"/>
                      <a:pt x="47079" y="81675"/>
                      <a:pt x="47079" y="75325"/>
                    </a:cubicBezTo>
                    <a:cubicBezTo>
                      <a:pt x="47079" y="72447"/>
                      <a:pt x="46806" y="69570"/>
                      <a:pt x="46261" y="66693"/>
                    </a:cubicBezTo>
                    <a:cubicBezTo>
                      <a:pt x="45715" y="63816"/>
                      <a:pt x="44821" y="61137"/>
                      <a:pt x="43581" y="58656"/>
                    </a:cubicBezTo>
                    <a:cubicBezTo>
                      <a:pt x="42341" y="56175"/>
                      <a:pt x="40655" y="54191"/>
                      <a:pt x="38522" y="52703"/>
                    </a:cubicBezTo>
                    <a:cubicBezTo>
                      <a:pt x="36388" y="51215"/>
                      <a:pt x="33734" y="50471"/>
                      <a:pt x="30559" y="50471"/>
                    </a:cubicBezTo>
                    <a:lnTo>
                      <a:pt x="20438" y="50471"/>
                    </a:lnTo>
                    <a:cubicBezTo>
                      <a:pt x="19546" y="50471"/>
                      <a:pt x="19099" y="49975"/>
                      <a:pt x="19099" y="48982"/>
                    </a:cubicBezTo>
                    <a:lnTo>
                      <a:pt x="19099" y="47643"/>
                    </a:lnTo>
                    <a:cubicBezTo>
                      <a:pt x="19099" y="46849"/>
                      <a:pt x="19546" y="46452"/>
                      <a:pt x="20438" y="46452"/>
                    </a:cubicBezTo>
                    <a:lnTo>
                      <a:pt x="28921" y="45857"/>
                    </a:lnTo>
                    <a:cubicBezTo>
                      <a:pt x="32493" y="45857"/>
                      <a:pt x="35445" y="44518"/>
                      <a:pt x="37777" y="41838"/>
                    </a:cubicBezTo>
                    <a:cubicBezTo>
                      <a:pt x="40108" y="39159"/>
                      <a:pt x="41820" y="35885"/>
                      <a:pt x="42912" y="32016"/>
                    </a:cubicBezTo>
                    <a:cubicBezTo>
                      <a:pt x="44003" y="28147"/>
                      <a:pt x="44549" y="24475"/>
                      <a:pt x="44549" y="21003"/>
                    </a:cubicBezTo>
                    <a:cubicBezTo>
                      <a:pt x="44549" y="16141"/>
                      <a:pt x="43408" y="12147"/>
                      <a:pt x="41126" y="9022"/>
                    </a:cubicBezTo>
                    <a:cubicBezTo>
                      <a:pt x="38843" y="5897"/>
                      <a:pt x="35371" y="4334"/>
                      <a:pt x="30707" y="4334"/>
                    </a:cubicBezTo>
                    <a:cubicBezTo>
                      <a:pt x="26838" y="4334"/>
                      <a:pt x="23142" y="5078"/>
                      <a:pt x="19620" y="6566"/>
                    </a:cubicBezTo>
                    <a:cubicBezTo>
                      <a:pt x="16098" y="8055"/>
                      <a:pt x="13295" y="10287"/>
                      <a:pt x="11211" y="13263"/>
                    </a:cubicBezTo>
                    <a:cubicBezTo>
                      <a:pt x="11410" y="13164"/>
                      <a:pt x="11583" y="13115"/>
                      <a:pt x="11732" y="13115"/>
                    </a:cubicBezTo>
                    <a:cubicBezTo>
                      <a:pt x="11881" y="13115"/>
                      <a:pt x="12054" y="13115"/>
                      <a:pt x="12253" y="13115"/>
                    </a:cubicBezTo>
                    <a:cubicBezTo>
                      <a:pt x="14535" y="13115"/>
                      <a:pt x="16445" y="13909"/>
                      <a:pt x="17983" y="15496"/>
                    </a:cubicBezTo>
                    <a:cubicBezTo>
                      <a:pt x="19521" y="17084"/>
                      <a:pt x="20290" y="18969"/>
                      <a:pt x="20290" y="21151"/>
                    </a:cubicBezTo>
                    <a:cubicBezTo>
                      <a:pt x="20290" y="23334"/>
                      <a:pt x="19521" y="25220"/>
                      <a:pt x="17983" y="26807"/>
                    </a:cubicBezTo>
                    <a:cubicBezTo>
                      <a:pt x="16445" y="28395"/>
                      <a:pt x="14535" y="29188"/>
                      <a:pt x="12253" y="29188"/>
                    </a:cubicBezTo>
                    <a:cubicBezTo>
                      <a:pt x="10070" y="29188"/>
                      <a:pt x="8185" y="28395"/>
                      <a:pt x="6598" y="26807"/>
                    </a:cubicBezTo>
                    <a:cubicBezTo>
                      <a:pt x="5010" y="25220"/>
                      <a:pt x="4216" y="23334"/>
                      <a:pt x="4216" y="21151"/>
                    </a:cubicBezTo>
                    <a:cubicBezTo>
                      <a:pt x="4216" y="16785"/>
                      <a:pt x="5531" y="12990"/>
                      <a:pt x="8161" y="9766"/>
                    </a:cubicBezTo>
                    <a:cubicBezTo>
                      <a:pt x="10790" y="6541"/>
                      <a:pt x="14163" y="4111"/>
                      <a:pt x="18281" y="2474"/>
                    </a:cubicBezTo>
                    <a:cubicBezTo>
                      <a:pt x="22398" y="837"/>
                      <a:pt x="26540" y="18"/>
                      <a:pt x="30707" y="18"/>
                    </a:cubicBezTo>
                    <a:cubicBezTo>
                      <a:pt x="33783" y="18"/>
                      <a:pt x="37033" y="464"/>
                      <a:pt x="40456" y="1357"/>
                    </a:cubicBezTo>
                    <a:cubicBezTo>
                      <a:pt x="43879" y="2250"/>
                      <a:pt x="46979" y="3565"/>
                      <a:pt x="49757" y="5302"/>
                    </a:cubicBezTo>
                    <a:cubicBezTo>
                      <a:pt x="52535" y="7038"/>
                      <a:pt x="54818" y="9245"/>
                      <a:pt x="56604" y="11924"/>
                    </a:cubicBezTo>
                    <a:cubicBezTo>
                      <a:pt x="58389" y="14603"/>
                      <a:pt x="59282" y="17629"/>
                      <a:pt x="59282" y="21003"/>
                    </a:cubicBezTo>
                    <a:cubicBezTo>
                      <a:pt x="59282" y="25269"/>
                      <a:pt x="58315" y="29213"/>
                      <a:pt x="56381" y="32834"/>
                    </a:cubicBezTo>
                    <a:cubicBezTo>
                      <a:pt x="54446" y="36456"/>
                      <a:pt x="51817" y="39581"/>
                      <a:pt x="48492" y="42211"/>
                    </a:cubicBezTo>
                    <a:cubicBezTo>
                      <a:pt x="45169" y="44840"/>
                      <a:pt x="41523" y="46799"/>
                      <a:pt x="37554" y="48090"/>
                    </a:cubicBezTo>
                    <a:cubicBezTo>
                      <a:pt x="42019" y="48983"/>
                      <a:pt x="46235" y="50669"/>
                      <a:pt x="50204" y="53149"/>
                    </a:cubicBezTo>
                    <a:cubicBezTo>
                      <a:pt x="54173" y="55630"/>
                      <a:pt x="57348" y="58805"/>
                      <a:pt x="59729" y="62674"/>
                    </a:cubicBezTo>
                    <a:cubicBezTo>
                      <a:pt x="62110" y="66544"/>
                      <a:pt x="63301" y="70711"/>
                      <a:pt x="63301" y="75176"/>
                    </a:cubicBezTo>
                    <a:cubicBezTo>
                      <a:pt x="63301" y="80732"/>
                      <a:pt x="61763" y="85793"/>
                      <a:pt x="58687" y="90357"/>
                    </a:cubicBezTo>
                    <a:cubicBezTo>
                      <a:pt x="55612" y="94921"/>
                      <a:pt x="51569" y="98493"/>
                      <a:pt x="46558" y="101073"/>
                    </a:cubicBezTo>
                    <a:cubicBezTo>
                      <a:pt x="41547" y="103652"/>
                      <a:pt x="36263" y="104942"/>
                      <a:pt x="30707" y="104942"/>
                    </a:cubicBezTo>
                    <a:cubicBezTo>
                      <a:pt x="25945" y="104942"/>
                      <a:pt x="21182" y="104024"/>
                      <a:pt x="16420" y="102189"/>
                    </a:cubicBezTo>
                    <a:cubicBezTo>
                      <a:pt x="11657" y="100353"/>
                      <a:pt x="7738" y="97624"/>
                      <a:pt x="4663" y="94003"/>
                    </a:cubicBezTo>
                    <a:cubicBezTo>
                      <a:pt x="1587" y="90382"/>
                      <a:pt x="49" y="86041"/>
                      <a:pt x="49" y="80981"/>
                    </a:cubicBezTo>
                    <a:cubicBezTo>
                      <a:pt x="49" y="78400"/>
                      <a:pt x="892" y="76267"/>
                      <a:pt x="2579" y="74581"/>
                    </a:cubicBezTo>
                    <a:cubicBezTo>
                      <a:pt x="4266" y="72894"/>
                      <a:pt x="6399" y="72051"/>
                      <a:pt x="8979" y="72051"/>
                    </a:cubicBezTo>
                    <a:cubicBezTo>
                      <a:pt x="10566" y="72051"/>
                      <a:pt x="12054" y="72448"/>
                      <a:pt x="13443" y="73241"/>
                    </a:cubicBezTo>
                    <a:cubicBezTo>
                      <a:pt x="14833" y="74035"/>
                      <a:pt x="15899" y="75126"/>
                      <a:pt x="16644" y="76515"/>
                    </a:cubicBezTo>
                    <a:cubicBezTo>
                      <a:pt x="17388" y="77905"/>
                      <a:pt x="17760" y="79393"/>
                      <a:pt x="17760" y="80981"/>
                    </a:cubicBezTo>
                    <a:cubicBezTo>
                      <a:pt x="17760" y="83461"/>
                      <a:pt x="16892" y="85544"/>
                      <a:pt x="15155" y="87231"/>
                    </a:cubicBezTo>
                    <a:cubicBezTo>
                      <a:pt x="13419" y="88918"/>
                      <a:pt x="11360" y="89762"/>
                      <a:pt x="8979" y="89762"/>
                    </a:cubicBezTo>
                    <a:lnTo>
                      <a:pt x="8235" y="89762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" name="Freeform: Shape 3060">
                <a:extLst>
                  <a:ext uri="{FF2B5EF4-FFF2-40B4-BE49-F238E27FC236}">
                    <a16:creationId xmlns:a16="http://schemas.microsoft.com/office/drawing/2014/main" id="{9CD0AFE1-FA6F-73C2-558B-F0E6ED52C1B8}"/>
                  </a:ext>
                </a:extLst>
              </p:cNvPr>
              <p:cNvSpPr/>
              <p:nvPr/>
            </p:nvSpPr>
            <p:spPr>
              <a:xfrm>
                <a:off x="5221467" y="298000"/>
                <a:ext cx="64144" cy="104923"/>
              </a:xfrm>
              <a:custGeom>
                <a:avLst/>
                <a:gdLst>
                  <a:gd name="connsiteX0" fmla="*/ 32196 w 64144"/>
                  <a:gd name="connsiteY0" fmla="*/ 104942 h 104923"/>
                  <a:gd name="connsiteX1" fmla="*/ 6820 w 64144"/>
                  <a:gd name="connsiteY1" fmla="*/ 89538 h 104923"/>
                  <a:gd name="connsiteX2" fmla="*/ 49 w 64144"/>
                  <a:gd name="connsiteY2" fmla="*/ 52852 h 104923"/>
                  <a:gd name="connsiteX3" fmla="*/ 2505 w 64144"/>
                  <a:gd name="connsiteY3" fmla="*/ 27923 h 104923"/>
                  <a:gd name="connsiteX4" fmla="*/ 12104 w 64144"/>
                  <a:gd name="connsiteY4" fmla="*/ 8129 h 104923"/>
                  <a:gd name="connsiteX5" fmla="*/ 32196 w 64144"/>
                  <a:gd name="connsiteY5" fmla="*/ 18 h 104923"/>
                  <a:gd name="connsiteX6" fmla="*/ 48715 w 64144"/>
                  <a:gd name="connsiteY6" fmla="*/ 4929 h 104923"/>
                  <a:gd name="connsiteX7" fmla="*/ 58464 w 64144"/>
                  <a:gd name="connsiteY7" fmla="*/ 17579 h 104923"/>
                  <a:gd name="connsiteX8" fmla="*/ 63003 w 64144"/>
                  <a:gd name="connsiteY8" fmla="*/ 34248 h 104923"/>
                  <a:gd name="connsiteX9" fmla="*/ 64193 w 64144"/>
                  <a:gd name="connsiteY9" fmla="*/ 52852 h 104923"/>
                  <a:gd name="connsiteX10" fmla="*/ 61812 w 64144"/>
                  <a:gd name="connsiteY10" fmla="*/ 77409 h 104923"/>
                  <a:gd name="connsiteX11" fmla="*/ 52361 w 64144"/>
                  <a:gd name="connsiteY11" fmla="*/ 96905 h 104923"/>
                  <a:gd name="connsiteX12" fmla="*/ 32196 w 64144"/>
                  <a:gd name="connsiteY12" fmla="*/ 104942 h 104923"/>
                  <a:gd name="connsiteX13" fmla="*/ 32196 w 64144"/>
                  <a:gd name="connsiteY13" fmla="*/ 100923 h 104923"/>
                  <a:gd name="connsiteX14" fmla="*/ 44846 w 64144"/>
                  <a:gd name="connsiteY14" fmla="*/ 92217 h 104923"/>
                  <a:gd name="connsiteX15" fmla="*/ 49980 w 64144"/>
                  <a:gd name="connsiteY15" fmla="*/ 72943 h 104923"/>
                  <a:gd name="connsiteX16" fmla="*/ 50948 w 64144"/>
                  <a:gd name="connsiteY16" fmla="*/ 50471 h 104923"/>
                  <a:gd name="connsiteX17" fmla="*/ 49980 w 64144"/>
                  <a:gd name="connsiteY17" fmla="*/ 29337 h 104923"/>
                  <a:gd name="connsiteX18" fmla="*/ 44920 w 64144"/>
                  <a:gd name="connsiteY18" fmla="*/ 11776 h 104923"/>
                  <a:gd name="connsiteX19" fmla="*/ 32196 w 64144"/>
                  <a:gd name="connsiteY19" fmla="*/ 3887 h 104923"/>
                  <a:gd name="connsiteX20" fmla="*/ 19396 w 64144"/>
                  <a:gd name="connsiteY20" fmla="*/ 11776 h 104923"/>
                  <a:gd name="connsiteX21" fmla="*/ 14261 w 64144"/>
                  <a:gd name="connsiteY21" fmla="*/ 29337 h 104923"/>
                  <a:gd name="connsiteX22" fmla="*/ 13295 w 64144"/>
                  <a:gd name="connsiteY22" fmla="*/ 50471 h 104923"/>
                  <a:gd name="connsiteX23" fmla="*/ 13741 w 64144"/>
                  <a:gd name="connsiteY23" fmla="*/ 66470 h 104923"/>
                  <a:gd name="connsiteX24" fmla="*/ 15973 w 64144"/>
                  <a:gd name="connsiteY24" fmla="*/ 81948 h 104923"/>
                  <a:gd name="connsiteX25" fmla="*/ 21703 w 64144"/>
                  <a:gd name="connsiteY25" fmla="*/ 95417 h 104923"/>
                  <a:gd name="connsiteX26" fmla="*/ 32196 w 64144"/>
                  <a:gd name="connsiteY26" fmla="*/ 100923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4" h="104923">
                    <a:moveTo>
                      <a:pt x="32196" y="104942"/>
                    </a:moveTo>
                    <a:cubicBezTo>
                      <a:pt x="19793" y="104942"/>
                      <a:pt x="11335" y="99807"/>
                      <a:pt x="6820" y="89538"/>
                    </a:cubicBezTo>
                    <a:cubicBezTo>
                      <a:pt x="2306" y="79269"/>
                      <a:pt x="49" y="67040"/>
                      <a:pt x="49" y="52852"/>
                    </a:cubicBezTo>
                    <a:cubicBezTo>
                      <a:pt x="49" y="44021"/>
                      <a:pt x="868" y="35712"/>
                      <a:pt x="2505" y="27923"/>
                    </a:cubicBezTo>
                    <a:cubicBezTo>
                      <a:pt x="4142" y="20134"/>
                      <a:pt x="7341" y="13537"/>
                      <a:pt x="12104" y="8129"/>
                    </a:cubicBezTo>
                    <a:cubicBezTo>
                      <a:pt x="16866" y="2722"/>
                      <a:pt x="23564" y="18"/>
                      <a:pt x="32196" y="18"/>
                    </a:cubicBezTo>
                    <a:cubicBezTo>
                      <a:pt x="38943" y="18"/>
                      <a:pt x="44449" y="1655"/>
                      <a:pt x="48715" y="4929"/>
                    </a:cubicBezTo>
                    <a:cubicBezTo>
                      <a:pt x="52982" y="8203"/>
                      <a:pt x="56231" y="12420"/>
                      <a:pt x="58464" y="17579"/>
                    </a:cubicBezTo>
                    <a:cubicBezTo>
                      <a:pt x="60696" y="22739"/>
                      <a:pt x="62209" y="28295"/>
                      <a:pt x="63003" y="34248"/>
                    </a:cubicBezTo>
                    <a:cubicBezTo>
                      <a:pt x="63796" y="40201"/>
                      <a:pt x="64193" y="46403"/>
                      <a:pt x="64193" y="52852"/>
                    </a:cubicBezTo>
                    <a:cubicBezTo>
                      <a:pt x="64193" y="61583"/>
                      <a:pt x="63400" y="69769"/>
                      <a:pt x="61812" y="77409"/>
                    </a:cubicBezTo>
                    <a:cubicBezTo>
                      <a:pt x="60225" y="85048"/>
                      <a:pt x="57074" y="91547"/>
                      <a:pt x="52361" y="96905"/>
                    </a:cubicBezTo>
                    <a:cubicBezTo>
                      <a:pt x="47649" y="102263"/>
                      <a:pt x="40927" y="104942"/>
                      <a:pt x="32196" y="104942"/>
                    </a:cubicBezTo>
                    <a:close/>
                    <a:moveTo>
                      <a:pt x="32196" y="100923"/>
                    </a:moveTo>
                    <a:cubicBezTo>
                      <a:pt x="37851" y="100923"/>
                      <a:pt x="42068" y="98021"/>
                      <a:pt x="44846" y="92217"/>
                    </a:cubicBezTo>
                    <a:cubicBezTo>
                      <a:pt x="47624" y="86413"/>
                      <a:pt x="49336" y="79988"/>
                      <a:pt x="49980" y="72943"/>
                    </a:cubicBezTo>
                    <a:cubicBezTo>
                      <a:pt x="50625" y="65899"/>
                      <a:pt x="50948" y="58408"/>
                      <a:pt x="50948" y="50471"/>
                    </a:cubicBezTo>
                    <a:cubicBezTo>
                      <a:pt x="50948" y="42831"/>
                      <a:pt x="50625" y="35786"/>
                      <a:pt x="49980" y="29337"/>
                    </a:cubicBezTo>
                    <a:cubicBezTo>
                      <a:pt x="49336" y="22888"/>
                      <a:pt x="47649" y="17034"/>
                      <a:pt x="44920" y="11776"/>
                    </a:cubicBezTo>
                    <a:cubicBezTo>
                      <a:pt x="42192" y="6517"/>
                      <a:pt x="37950" y="3887"/>
                      <a:pt x="32196" y="3887"/>
                    </a:cubicBezTo>
                    <a:cubicBezTo>
                      <a:pt x="26441" y="3887"/>
                      <a:pt x="22174" y="6517"/>
                      <a:pt x="19396" y="11776"/>
                    </a:cubicBezTo>
                    <a:cubicBezTo>
                      <a:pt x="16618" y="17034"/>
                      <a:pt x="14907" y="22888"/>
                      <a:pt x="14261" y="29337"/>
                    </a:cubicBezTo>
                    <a:cubicBezTo>
                      <a:pt x="13617" y="35786"/>
                      <a:pt x="13295" y="42831"/>
                      <a:pt x="13295" y="50471"/>
                    </a:cubicBezTo>
                    <a:cubicBezTo>
                      <a:pt x="13295" y="56126"/>
                      <a:pt x="13444" y="61459"/>
                      <a:pt x="13741" y="66470"/>
                    </a:cubicBezTo>
                    <a:cubicBezTo>
                      <a:pt x="14039" y="71480"/>
                      <a:pt x="14782" y="76640"/>
                      <a:pt x="15973" y="81948"/>
                    </a:cubicBezTo>
                    <a:cubicBezTo>
                      <a:pt x="17164" y="87256"/>
                      <a:pt x="19074" y="91746"/>
                      <a:pt x="21703" y="95417"/>
                    </a:cubicBezTo>
                    <a:cubicBezTo>
                      <a:pt x="24333" y="99088"/>
                      <a:pt x="27830" y="100923"/>
                      <a:pt x="32196" y="1009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" name="Freeform: Shape 3061">
                <a:extLst>
                  <a:ext uri="{FF2B5EF4-FFF2-40B4-BE49-F238E27FC236}">
                    <a16:creationId xmlns:a16="http://schemas.microsoft.com/office/drawing/2014/main" id="{8B3B1B70-2C89-46A9-D6E6-241D92C8E3E5}"/>
                  </a:ext>
                </a:extLst>
              </p:cNvPr>
              <p:cNvSpPr/>
              <p:nvPr/>
            </p:nvSpPr>
            <p:spPr>
              <a:xfrm>
                <a:off x="5297667" y="298000"/>
                <a:ext cx="64145" cy="104923"/>
              </a:xfrm>
              <a:custGeom>
                <a:avLst/>
                <a:gdLst>
                  <a:gd name="connsiteX0" fmla="*/ 32196 w 64145"/>
                  <a:gd name="connsiteY0" fmla="*/ 104942 h 104923"/>
                  <a:gd name="connsiteX1" fmla="*/ 6820 w 64145"/>
                  <a:gd name="connsiteY1" fmla="*/ 89538 h 104923"/>
                  <a:gd name="connsiteX2" fmla="*/ 49 w 64145"/>
                  <a:gd name="connsiteY2" fmla="*/ 52852 h 104923"/>
                  <a:gd name="connsiteX3" fmla="*/ 2505 w 64145"/>
                  <a:gd name="connsiteY3" fmla="*/ 27923 h 104923"/>
                  <a:gd name="connsiteX4" fmla="*/ 12104 w 64145"/>
                  <a:gd name="connsiteY4" fmla="*/ 8129 h 104923"/>
                  <a:gd name="connsiteX5" fmla="*/ 32196 w 64145"/>
                  <a:gd name="connsiteY5" fmla="*/ 18 h 104923"/>
                  <a:gd name="connsiteX6" fmla="*/ 48716 w 64145"/>
                  <a:gd name="connsiteY6" fmla="*/ 4929 h 104923"/>
                  <a:gd name="connsiteX7" fmla="*/ 58464 w 64145"/>
                  <a:gd name="connsiteY7" fmla="*/ 17579 h 104923"/>
                  <a:gd name="connsiteX8" fmla="*/ 63004 w 64145"/>
                  <a:gd name="connsiteY8" fmla="*/ 34248 h 104923"/>
                  <a:gd name="connsiteX9" fmla="*/ 64194 w 64145"/>
                  <a:gd name="connsiteY9" fmla="*/ 52852 h 104923"/>
                  <a:gd name="connsiteX10" fmla="*/ 61813 w 64145"/>
                  <a:gd name="connsiteY10" fmla="*/ 77409 h 104923"/>
                  <a:gd name="connsiteX11" fmla="*/ 52362 w 64145"/>
                  <a:gd name="connsiteY11" fmla="*/ 96905 h 104923"/>
                  <a:gd name="connsiteX12" fmla="*/ 32196 w 64145"/>
                  <a:gd name="connsiteY12" fmla="*/ 104942 h 104923"/>
                  <a:gd name="connsiteX13" fmla="*/ 32196 w 64145"/>
                  <a:gd name="connsiteY13" fmla="*/ 100923 h 104923"/>
                  <a:gd name="connsiteX14" fmla="*/ 44846 w 64145"/>
                  <a:gd name="connsiteY14" fmla="*/ 92217 h 104923"/>
                  <a:gd name="connsiteX15" fmla="*/ 49981 w 64145"/>
                  <a:gd name="connsiteY15" fmla="*/ 72943 h 104923"/>
                  <a:gd name="connsiteX16" fmla="*/ 50948 w 64145"/>
                  <a:gd name="connsiteY16" fmla="*/ 50471 h 104923"/>
                  <a:gd name="connsiteX17" fmla="*/ 49981 w 64145"/>
                  <a:gd name="connsiteY17" fmla="*/ 29337 h 104923"/>
                  <a:gd name="connsiteX18" fmla="*/ 44920 w 64145"/>
                  <a:gd name="connsiteY18" fmla="*/ 11776 h 104923"/>
                  <a:gd name="connsiteX19" fmla="*/ 32196 w 64145"/>
                  <a:gd name="connsiteY19" fmla="*/ 3887 h 104923"/>
                  <a:gd name="connsiteX20" fmla="*/ 19396 w 64145"/>
                  <a:gd name="connsiteY20" fmla="*/ 11776 h 104923"/>
                  <a:gd name="connsiteX21" fmla="*/ 14262 w 64145"/>
                  <a:gd name="connsiteY21" fmla="*/ 29337 h 104923"/>
                  <a:gd name="connsiteX22" fmla="*/ 13295 w 64145"/>
                  <a:gd name="connsiteY22" fmla="*/ 50471 h 104923"/>
                  <a:gd name="connsiteX23" fmla="*/ 13741 w 64145"/>
                  <a:gd name="connsiteY23" fmla="*/ 66470 h 104923"/>
                  <a:gd name="connsiteX24" fmla="*/ 15974 w 64145"/>
                  <a:gd name="connsiteY24" fmla="*/ 81948 h 104923"/>
                  <a:gd name="connsiteX25" fmla="*/ 21703 w 64145"/>
                  <a:gd name="connsiteY25" fmla="*/ 95417 h 104923"/>
                  <a:gd name="connsiteX26" fmla="*/ 32196 w 64145"/>
                  <a:gd name="connsiteY26" fmla="*/ 100923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196" y="104942"/>
                    </a:moveTo>
                    <a:cubicBezTo>
                      <a:pt x="19794" y="104942"/>
                      <a:pt x="11335" y="99807"/>
                      <a:pt x="6820" y="89538"/>
                    </a:cubicBezTo>
                    <a:cubicBezTo>
                      <a:pt x="2306" y="79269"/>
                      <a:pt x="49" y="67040"/>
                      <a:pt x="49" y="52852"/>
                    </a:cubicBezTo>
                    <a:cubicBezTo>
                      <a:pt x="49" y="44021"/>
                      <a:pt x="868" y="35712"/>
                      <a:pt x="2505" y="27923"/>
                    </a:cubicBezTo>
                    <a:cubicBezTo>
                      <a:pt x="4142" y="20134"/>
                      <a:pt x="7341" y="13537"/>
                      <a:pt x="12104" y="8129"/>
                    </a:cubicBezTo>
                    <a:cubicBezTo>
                      <a:pt x="16866" y="2722"/>
                      <a:pt x="23564" y="18"/>
                      <a:pt x="32196" y="18"/>
                    </a:cubicBezTo>
                    <a:cubicBezTo>
                      <a:pt x="38943" y="18"/>
                      <a:pt x="44450" y="1655"/>
                      <a:pt x="48716" y="4929"/>
                    </a:cubicBezTo>
                    <a:cubicBezTo>
                      <a:pt x="52982" y="8203"/>
                      <a:pt x="56231" y="12420"/>
                      <a:pt x="58464" y="17579"/>
                    </a:cubicBezTo>
                    <a:cubicBezTo>
                      <a:pt x="60697" y="22739"/>
                      <a:pt x="62210" y="28295"/>
                      <a:pt x="63004" y="34248"/>
                    </a:cubicBezTo>
                    <a:cubicBezTo>
                      <a:pt x="63797" y="40201"/>
                      <a:pt x="64194" y="46403"/>
                      <a:pt x="64194" y="52852"/>
                    </a:cubicBezTo>
                    <a:cubicBezTo>
                      <a:pt x="64194" y="61583"/>
                      <a:pt x="63401" y="69769"/>
                      <a:pt x="61813" y="77409"/>
                    </a:cubicBezTo>
                    <a:cubicBezTo>
                      <a:pt x="60226" y="85048"/>
                      <a:pt x="57075" y="91547"/>
                      <a:pt x="52362" y="96905"/>
                    </a:cubicBezTo>
                    <a:cubicBezTo>
                      <a:pt x="47649" y="102263"/>
                      <a:pt x="40927" y="104942"/>
                      <a:pt x="32196" y="104942"/>
                    </a:cubicBezTo>
                    <a:close/>
                    <a:moveTo>
                      <a:pt x="32196" y="100923"/>
                    </a:moveTo>
                    <a:cubicBezTo>
                      <a:pt x="37851" y="100923"/>
                      <a:pt x="42068" y="98021"/>
                      <a:pt x="44846" y="92217"/>
                    </a:cubicBezTo>
                    <a:cubicBezTo>
                      <a:pt x="47624" y="86413"/>
                      <a:pt x="49336" y="79988"/>
                      <a:pt x="49981" y="72943"/>
                    </a:cubicBezTo>
                    <a:cubicBezTo>
                      <a:pt x="50626" y="65899"/>
                      <a:pt x="50948" y="58408"/>
                      <a:pt x="50948" y="50471"/>
                    </a:cubicBezTo>
                    <a:cubicBezTo>
                      <a:pt x="50948" y="42831"/>
                      <a:pt x="50626" y="35786"/>
                      <a:pt x="49981" y="29337"/>
                    </a:cubicBezTo>
                    <a:cubicBezTo>
                      <a:pt x="49336" y="22888"/>
                      <a:pt x="47649" y="17034"/>
                      <a:pt x="44920" y="11776"/>
                    </a:cubicBezTo>
                    <a:cubicBezTo>
                      <a:pt x="42192" y="6517"/>
                      <a:pt x="37950" y="3887"/>
                      <a:pt x="32196" y="3887"/>
                    </a:cubicBezTo>
                    <a:cubicBezTo>
                      <a:pt x="26441" y="3887"/>
                      <a:pt x="22174" y="6517"/>
                      <a:pt x="19396" y="11776"/>
                    </a:cubicBezTo>
                    <a:cubicBezTo>
                      <a:pt x="16618" y="17034"/>
                      <a:pt x="14907" y="22888"/>
                      <a:pt x="14262" y="29337"/>
                    </a:cubicBezTo>
                    <a:cubicBezTo>
                      <a:pt x="13617" y="35786"/>
                      <a:pt x="13295" y="42831"/>
                      <a:pt x="13295" y="50471"/>
                    </a:cubicBezTo>
                    <a:cubicBezTo>
                      <a:pt x="13295" y="56126"/>
                      <a:pt x="13444" y="61459"/>
                      <a:pt x="13741" y="66470"/>
                    </a:cubicBezTo>
                    <a:cubicBezTo>
                      <a:pt x="14039" y="71480"/>
                      <a:pt x="14783" y="76640"/>
                      <a:pt x="15974" y="81948"/>
                    </a:cubicBezTo>
                    <a:cubicBezTo>
                      <a:pt x="17165" y="87256"/>
                      <a:pt x="19074" y="91746"/>
                      <a:pt x="21703" y="95417"/>
                    </a:cubicBezTo>
                    <a:cubicBezTo>
                      <a:pt x="24333" y="99088"/>
                      <a:pt x="27830" y="100923"/>
                      <a:pt x="32196" y="1009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11" name="Graphic 3">
              <a:extLst>
                <a:ext uri="{FF2B5EF4-FFF2-40B4-BE49-F238E27FC236}">
                  <a16:creationId xmlns:a16="http://schemas.microsoft.com/office/drawing/2014/main" id="{5CDB8191-321D-F15D-DCA2-2E3F0A1CBC28}"/>
                </a:ext>
              </a:extLst>
            </p:cNvPr>
            <p:cNvGrpSpPr/>
            <p:nvPr/>
          </p:nvGrpSpPr>
          <p:grpSpPr>
            <a:xfrm>
              <a:off x="939799" y="5071725"/>
              <a:ext cx="155971" cy="1072834"/>
              <a:chOff x="4920014" y="637306"/>
              <a:chExt cx="155971" cy="1072834"/>
            </a:xfrm>
            <a:solidFill>
              <a:srgbClr val="000000"/>
            </a:solidFill>
          </p:grpSpPr>
          <p:sp>
            <p:nvSpPr>
              <p:cNvPr id="3046" name="Freeform: Shape 3045">
                <a:extLst>
                  <a:ext uri="{FF2B5EF4-FFF2-40B4-BE49-F238E27FC236}">
                    <a16:creationId xmlns:a16="http://schemas.microsoft.com/office/drawing/2014/main" id="{A979DBA7-D0CB-81CF-1551-CAD70B03B856}"/>
                  </a:ext>
                </a:extLst>
              </p:cNvPr>
              <p:cNvSpPr/>
              <p:nvPr/>
            </p:nvSpPr>
            <p:spPr>
              <a:xfrm rot="-5400000">
                <a:off x="4930135" y="1595691"/>
                <a:ext cx="104328" cy="124569"/>
              </a:xfrm>
              <a:custGeom>
                <a:avLst/>
                <a:gdLst>
                  <a:gd name="connsiteX0" fmla="*/ 29527 w 104328"/>
                  <a:gd name="connsiteY0" fmla="*/ 102710 h 124569"/>
                  <a:gd name="connsiteX1" fmla="*/ 44112 w 104328"/>
                  <a:gd name="connsiteY1" fmla="*/ 114466 h 124569"/>
                  <a:gd name="connsiteX2" fmla="*/ 62418 w 104328"/>
                  <a:gd name="connsiteY2" fmla="*/ 118783 h 124569"/>
                  <a:gd name="connsiteX3" fmla="*/ 77077 w 104328"/>
                  <a:gd name="connsiteY3" fmla="*/ 115657 h 124569"/>
                  <a:gd name="connsiteX4" fmla="*/ 88909 w 104328"/>
                  <a:gd name="connsiteY4" fmla="*/ 106877 h 124569"/>
                  <a:gd name="connsiteX5" fmla="*/ 96723 w 104328"/>
                  <a:gd name="connsiteY5" fmla="*/ 94152 h 124569"/>
                  <a:gd name="connsiteX6" fmla="*/ 99476 w 104328"/>
                  <a:gd name="connsiteY6" fmla="*/ 79194 h 124569"/>
                  <a:gd name="connsiteX7" fmla="*/ 100964 w 104328"/>
                  <a:gd name="connsiteY7" fmla="*/ 77855 h 124569"/>
                  <a:gd name="connsiteX8" fmla="*/ 103048 w 104328"/>
                  <a:gd name="connsiteY8" fmla="*/ 77855 h 124569"/>
                  <a:gd name="connsiteX9" fmla="*/ 104387 w 104328"/>
                  <a:gd name="connsiteY9" fmla="*/ 79493 h 124569"/>
                  <a:gd name="connsiteX10" fmla="*/ 100964 w 104328"/>
                  <a:gd name="connsiteY10" fmla="*/ 96757 h 124569"/>
                  <a:gd name="connsiteX11" fmla="*/ 91291 w 104328"/>
                  <a:gd name="connsiteY11" fmla="*/ 111416 h 124569"/>
                  <a:gd name="connsiteX12" fmla="*/ 76854 w 104328"/>
                  <a:gd name="connsiteY12" fmla="*/ 121239 h 124569"/>
                  <a:gd name="connsiteX13" fmla="*/ 59739 w 104328"/>
                  <a:gd name="connsiteY13" fmla="*/ 124736 h 124569"/>
                  <a:gd name="connsiteX14" fmla="*/ 36522 w 104328"/>
                  <a:gd name="connsiteY14" fmla="*/ 119750 h 124569"/>
                  <a:gd name="connsiteX15" fmla="*/ 17323 w 104328"/>
                  <a:gd name="connsiteY15" fmla="*/ 106132 h 124569"/>
                  <a:gd name="connsiteX16" fmla="*/ 4598 w 104328"/>
                  <a:gd name="connsiteY16" fmla="*/ 86115 h 124569"/>
                  <a:gd name="connsiteX17" fmla="*/ 59 w 104328"/>
                  <a:gd name="connsiteY17" fmla="*/ 62377 h 124569"/>
                  <a:gd name="connsiteX18" fmla="*/ 4598 w 104328"/>
                  <a:gd name="connsiteY18" fmla="*/ 38787 h 124569"/>
                  <a:gd name="connsiteX19" fmla="*/ 17323 w 104328"/>
                  <a:gd name="connsiteY19" fmla="*/ 18695 h 124569"/>
                  <a:gd name="connsiteX20" fmla="*/ 36522 w 104328"/>
                  <a:gd name="connsiteY20" fmla="*/ 5078 h 124569"/>
                  <a:gd name="connsiteX21" fmla="*/ 59739 w 104328"/>
                  <a:gd name="connsiteY21" fmla="*/ 166 h 124569"/>
                  <a:gd name="connsiteX22" fmla="*/ 76556 w 104328"/>
                  <a:gd name="connsiteY22" fmla="*/ 3962 h 124569"/>
                  <a:gd name="connsiteX23" fmla="*/ 90695 w 104328"/>
                  <a:gd name="connsiteY23" fmla="*/ 14752 h 124569"/>
                  <a:gd name="connsiteX24" fmla="*/ 100667 w 104328"/>
                  <a:gd name="connsiteY24" fmla="*/ 613 h 124569"/>
                  <a:gd name="connsiteX25" fmla="*/ 101858 w 104328"/>
                  <a:gd name="connsiteY25" fmla="*/ 166 h 124569"/>
                  <a:gd name="connsiteX26" fmla="*/ 103048 w 104328"/>
                  <a:gd name="connsiteY26" fmla="*/ 166 h 124569"/>
                  <a:gd name="connsiteX27" fmla="*/ 104015 w 104328"/>
                  <a:gd name="connsiteY27" fmla="*/ 539 h 124569"/>
                  <a:gd name="connsiteX28" fmla="*/ 104387 w 104328"/>
                  <a:gd name="connsiteY28" fmla="*/ 1507 h 124569"/>
                  <a:gd name="connsiteX29" fmla="*/ 104387 w 104328"/>
                  <a:gd name="connsiteY29" fmla="*/ 47791 h 124569"/>
                  <a:gd name="connsiteX30" fmla="*/ 103048 w 104328"/>
                  <a:gd name="connsiteY30" fmla="*/ 49280 h 124569"/>
                  <a:gd name="connsiteX31" fmla="*/ 99923 w 104328"/>
                  <a:gd name="connsiteY31" fmla="*/ 49280 h 124569"/>
                  <a:gd name="connsiteX32" fmla="*/ 98434 w 104328"/>
                  <a:gd name="connsiteY32" fmla="*/ 47791 h 124569"/>
                  <a:gd name="connsiteX33" fmla="*/ 96425 w 104328"/>
                  <a:gd name="connsiteY33" fmla="*/ 36779 h 124569"/>
                  <a:gd name="connsiteX34" fmla="*/ 91365 w 104328"/>
                  <a:gd name="connsiteY34" fmla="*/ 25170 h 124569"/>
                  <a:gd name="connsiteX35" fmla="*/ 84295 w 104328"/>
                  <a:gd name="connsiteY35" fmla="*/ 15496 h 124569"/>
                  <a:gd name="connsiteX36" fmla="*/ 62269 w 104328"/>
                  <a:gd name="connsiteY36" fmla="*/ 6120 h 124569"/>
                  <a:gd name="connsiteX37" fmla="*/ 44112 w 104328"/>
                  <a:gd name="connsiteY37" fmla="*/ 10436 h 124569"/>
                  <a:gd name="connsiteX38" fmla="*/ 29527 w 104328"/>
                  <a:gd name="connsiteY38" fmla="*/ 22193 h 124569"/>
                  <a:gd name="connsiteX39" fmla="*/ 20821 w 104328"/>
                  <a:gd name="connsiteY39" fmla="*/ 40499 h 124569"/>
                  <a:gd name="connsiteX40" fmla="*/ 18365 w 104328"/>
                  <a:gd name="connsiteY40" fmla="*/ 62377 h 124569"/>
                  <a:gd name="connsiteX41" fmla="*/ 20821 w 104328"/>
                  <a:gd name="connsiteY41" fmla="*/ 84329 h 124569"/>
                  <a:gd name="connsiteX42" fmla="*/ 29527 w 104328"/>
                  <a:gd name="connsiteY42" fmla="*/ 102710 h 124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04328" h="124569">
                    <a:moveTo>
                      <a:pt x="29527" y="102710"/>
                    </a:moveTo>
                    <a:cubicBezTo>
                      <a:pt x="33396" y="107670"/>
                      <a:pt x="38258" y="111589"/>
                      <a:pt x="44112" y="114466"/>
                    </a:cubicBezTo>
                    <a:cubicBezTo>
                      <a:pt x="49966" y="117344"/>
                      <a:pt x="56068" y="118783"/>
                      <a:pt x="62418" y="118783"/>
                    </a:cubicBezTo>
                    <a:cubicBezTo>
                      <a:pt x="67677" y="118783"/>
                      <a:pt x="72563" y="117741"/>
                      <a:pt x="77077" y="115657"/>
                    </a:cubicBezTo>
                    <a:cubicBezTo>
                      <a:pt x="81592" y="113574"/>
                      <a:pt x="85536" y="110647"/>
                      <a:pt x="88909" y="106877"/>
                    </a:cubicBezTo>
                    <a:cubicBezTo>
                      <a:pt x="92283" y="103106"/>
                      <a:pt x="94887" y="98864"/>
                      <a:pt x="96723" y="94152"/>
                    </a:cubicBezTo>
                    <a:cubicBezTo>
                      <a:pt x="98558" y="89439"/>
                      <a:pt x="99476" y="84453"/>
                      <a:pt x="99476" y="79194"/>
                    </a:cubicBezTo>
                    <a:cubicBezTo>
                      <a:pt x="99476" y="78302"/>
                      <a:pt x="99972" y="77855"/>
                      <a:pt x="100964" y="77855"/>
                    </a:cubicBezTo>
                    <a:lnTo>
                      <a:pt x="103048" y="77855"/>
                    </a:lnTo>
                    <a:cubicBezTo>
                      <a:pt x="103941" y="77855"/>
                      <a:pt x="104387" y="78401"/>
                      <a:pt x="104387" y="79493"/>
                    </a:cubicBezTo>
                    <a:cubicBezTo>
                      <a:pt x="104387" y="85446"/>
                      <a:pt x="103246" y="91200"/>
                      <a:pt x="100964" y="96757"/>
                    </a:cubicBezTo>
                    <a:cubicBezTo>
                      <a:pt x="98683" y="102313"/>
                      <a:pt x="95458" y="107199"/>
                      <a:pt x="91291" y="111416"/>
                    </a:cubicBezTo>
                    <a:cubicBezTo>
                      <a:pt x="87124" y="115633"/>
                      <a:pt x="82312" y="118907"/>
                      <a:pt x="76854" y="121239"/>
                    </a:cubicBezTo>
                    <a:cubicBezTo>
                      <a:pt x="71397" y="123570"/>
                      <a:pt x="65692" y="124736"/>
                      <a:pt x="59739" y="124736"/>
                    </a:cubicBezTo>
                    <a:cubicBezTo>
                      <a:pt x="51603" y="124736"/>
                      <a:pt x="43864" y="123074"/>
                      <a:pt x="36522" y="119750"/>
                    </a:cubicBezTo>
                    <a:cubicBezTo>
                      <a:pt x="29180" y="116426"/>
                      <a:pt x="22780" y="111887"/>
                      <a:pt x="17323" y="106132"/>
                    </a:cubicBezTo>
                    <a:cubicBezTo>
                      <a:pt x="11866" y="100378"/>
                      <a:pt x="7624" y="93705"/>
                      <a:pt x="4598" y="86115"/>
                    </a:cubicBezTo>
                    <a:cubicBezTo>
                      <a:pt x="1572" y="78525"/>
                      <a:pt x="59" y="70612"/>
                      <a:pt x="59" y="62377"/>
                    </a:cubicBezTo>
                    <a:cubicBezTo>
                      <a:pt x="59" y="54241"/>
                      <a:pt x="1572" y="46378"/>
                      <a:pt x="4598" y="38787"/>
                    </a:cubicBezTo>
                    <a:cubicBezTo>
                      <a:pt x="7624" y="31197"/>
                      <a:pt x="11866" y="24500"/>
                      <a:pt x="17323" y="18695"/>
                    </a:cubicBezTo>
                    <a:cubicBezTo>
                      <a:pt x="22780" y="12892"/>
                      <a:pt x="29180" y="8353"/>
                      <a:pt x="36522" y="5078"/>
                    </a:cubicBezTo>
                    <a:cubicBezTo>
                      <a:pt x="43864" y="1804"/>
                      <a:pt x="51603" y="166"/>
                      <a:pt x="59739" y="166"/>
                    </a:cubicBezTo>
                    <a:cubicBezTo>
                      <a:pt x="65593" y="166"/>
                      <a:pt x="71199" y="1432"/>
                      <a:pt x="76556" y="3962"/>
                    </a:cubicBezTo>
                    <a:cubicBezTo>
                      <a:pt x="81914" y="6492"/>
                      <a:pt x="86627" y="10089"/>
                      <a:pt x="90695" y="14752"/>
                    </a:cubicBezTo>
                    <a:lnTo>
                      <a:pt x="100667" y="613"/>
                    </a:lnTo>
                    <a:cubicBezTo>
                      <a:pt x="101362" y="315"/>
                      <a:pt x="101758" y="166"/>
                      <a:pt x="101858" y="166"/>
                    </a:cubicBezTo>
                    <a:lnTo>
                      <a:pt x="103048" y="166"/>
                    </a:lnTo>
                    <a:cubicBezTo>
                      <a:pt x="103445" y="166"/>
                      <a:pt x="103767" y="291"/>
                      <a:pt x="104015" y="539"/>
                    </a:cubicBezTo>
                    <a:cubicBezTo>
                      <a:pt x="104263" y="787"/>
                      <a:pt x="104387" y="1110"/>
                      <a:pt x="104387" y="1507"/>
                    </a:cubicBezTo>
                    <a:lnTo>
                      <a:pt x="104387" y="47791"/>
                    </a:lnTo>
                    <a:cubicBezTo>
                      <a:pt x="104387" y="48784"/>
                      <a:pt x="103941" y="49280"/>
                      <a:pt x="103048" y="49280"/>
                    </a:cubicBezTo>
                    <a:lnTo>
                      <a:pt x="99923" y="49280"/>
                    </a:lnTo>
                    <a:cubicBezTo>
                      <a:pt x="98931" y="49280"/>
                      <a:pt x="98434" y="48784"/>
                      <a:pt x="98434" y="47791"/>
                    </a:cubicBezTo>
                    <a:cubicBezTo>
                      <a:pt x="98434" y="44517"/>
                      <a:pt x="97765" y="40846"/>
                      <a:pt x="96425" y="36779"/>
                    </a:cubicBezTo>
                    <a:cubicBezTo>
                      <a:pt x="95086" y="32711"/>
                      <a:pt x="93399" y="28841"/>
                      <a:pt x="91365" y="25170"/>
                    </a:cubicBezTo>
                    <a:cubicBezTo>
                      <a:pt x="89331" y="21499"/>
                      <a:pt x="86974" y="18274"/>
                      <a:pt x="84295" y="15496"/>
                    </a:cubicBezTo>
                    <a:cubicBezTo>
                      <a:pt x="77846" y="9245"/>
                      <a:pt x="70504" y="6120"/>
                      <a:pt x="62269" y="6120"/>
                    </a:cubicBezTo>
                    <a:cubicBezTo>
                      <a:pt x="55919" y="6120"/>
                      <a:pt x="49867" y="7558"/>
                      <a:pt x="44112" y="10436"/>
                    </a:cubicBezTo>
                    <a:cubicBezTo>
                      <a:pt x="38357" y="13313"/>
                      <a:pt x="33495" y="17232"/>
                      <a:pt x="29527" y="22193"/>
                    </a:cubicBezTo>
                    <a:cubicBezTo>
                      <a:pt x="25360" y="27551"/>
                      <a:pt x="22458" y="33653"/>
                      <a:pt x="20821" y="40499"/>
                    </a:cubicBezTo>
                    <a:cubicBezTo>
                      <a:pt x="19184" y="47345"/>
                      <a:pt x="18365" y="54638"/>
                      <a:pt x="18365" y="62377"/>
                    </a:cubicBezTo>
                    <a:cubicBezTo>
                      <a:pt x="18365" y="70116"/>
                      <a:pt x="19184" y="77433"/>
                      <a:pt x="20821" y="84329"/>
                    </a:cubicBezTo>
                    <a:cubicBezTo>
                      <a:pt x="22458" y="91225"/>
                      <a:pt x="25360" y="97352"/>
                      <a:pt x="29527" y="1027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" name="Freeform: Shape 3046">
                <a:extLst>
                  <a:ext uri="{FF2B5EF4-FFF2-40B4-BE49-F238E27FC236}">
                    <a16:creationId xmlns:a16="http://schemas.microsoft.com/office/drawing/2014/main" id="{4E4F0DBC-5B81-2D78-CFA1-23222FCE0AEC}"/>
                  </a:ext>
                </a:extLst>
              </p:cNvPr>
              <p:cNvSpPr/>
              <p:nvPr/>
            </p:nvSpPr>
            <p:spPr>
              <a:xfrm rot="-5400000">
                <a:off x="4965407" y="1516587"/>
                <a:ext cx="76051" cy="78730"/>
              </a:xfrm>
              <a:custGeom>
                <a:avLst/>
                <a:gdLst>
                  <a:gd name="connsiteX0" fmla="*/ 38151 w 76051"/>
                  <a:gd name="connsiteY0" fmla="*/ 78884 h 78730"/>
                  <a:gd name="connsiteX1" fmla="*/ 19101 w 76051"/>
                  <a:gd name="connsiteY1" fmla="*/ 73675 h 78730"/>
                  <a:gd name="connsiteX2" fmla="*/ 5185 w 76051"/>
                  <a:gd name="connsiteY2" fmla="*/ 59610 h 78730"/>
                  <a:gd name="connsiteX3" fmla="*/ 51 w 76051"/>
                  <a:gd name="connsiteY3" fmla="*/ 40486 h 78730"/>
                  <a:gd name="connsiteX4" fmla="*/ 2879 w 76051"/>
                  <a:gd name="connsiteY4" fmla="*/ 25306 h 78730"/>
                  <a:gd name="connsiteX5" fmla="*/ 10915 w 76051"/>
                  <a:gd name="connsiteY5" fmla="*/ 12284 h 78730"/>
                  <a:gd name="connsiteX6" fmla="*/ 23044 w 76051"/>
                  <a:gd name="connsiteY6" fmla="*/ 3354 h 78730"/>
                  <a:gd name="connsiteX7" fmla="*/ 38151 w 76051"/>
                  <a:gd name="connsiteY7" fmla="*/ 154 h 78730"/>
                  <a:gd name="connsiteX8" fmla="*/ 57349 w 76051"/>
                  <a:gd name="connsiteY8" fmla="*/ 5661 h 78730"/>
                  <a:gd name="connsiteX9" fmla="*/ 71041 w 76051"/>
                  <a:gd name="connsiteY9" fmla="*/ 20544 h 78730"/>
                  <a:gd name="connsiteX10" fmla="*/ 76102 w 76051"/>
                  <a:gd name="connsiteY10" fmla="*/ 40486 h 78730"/>
                  <a:gd name="connsiteX11" fmla="*/ 70967 w 76051"/>
                  <a:gd name="connsiteY11" fmla="*/ 59610 h 78730"/>
                  <a:gd name="connsiteX12" fmla="*/ 57126 w 76051"/>
                  <a:gd name="connsiteY12" fmla="*/ 73675 h 78730"/>
                  <a:gd name="connsiteX13" fmla="*/ 38151 w 76051"/>
                  <a:gd name="connsiteY13" fmla="*/ 78884 h 78730"/>
                  <a:gd name="connsiteX14" fmla="*/ 38151 w 76051"/>
                  <a:gd name="connsiteY14" fmla="*/ 73824 h 78730"/>
                  <a:gd name="connsiteX15" fmla="*/ 56457 w 76051"/>
                  <a:gd name="connsiteY15" fmla="*/ 63852 h 78730"/>
                  <a:gd name="connsiteX16" fmla="*/ 61070 w 76051"/>
                  <a:gd name="connsiteY16" fmla="*/ 38552 h 78730"/>
                  <a:gd name="connsiteX17" fmla="*/ 60177 w 76051"/>
                  <a:gd name="connsiteY17" fmla="*/ 24264 h 78730"/>
                  <a:gd name="connsiteX18" fmla="*/ 56159 w 76051"/>
                  <a:gd name="connsiteY18" fmla="*/ 13995 h 78730"/>
                  <a:gd name="connsiteX19" fmla="*/ 51247 w 76051"/>
                  <a:gd name="connsiteY19" fmla="*/ 9009 h 78730"/>
                  <a:gd name="connsiteX20" fmla="*/ 44996 w 76051"/>
                  <a:gd name="connsiteY20" fmla="*/ 5735 h 78730"/>
                  <a:gd name="connsiteX21" fmla="*/ 38151 w 76051"/>
                  <a:gd name="connsiteY21" fmla="*/ 4619 h 78730"/>
                  <a:gd name="connsiteX22" fmla="*/ 27956 w 76051"/>
                  <a:gd name="connsiteY22" fmla="*/ 7074 h 78730"/>
                  <a:gd name="connsiteX23" fmla="*/ 19993 w 76051"/>
                  <a:gd name="connsiteY23" fmla="*/ 13995 h 78730"/>
                  <a:gd name="connsiteX24" fmla="*/ 15975 w 76051"/>
                  <a:gd name="connsiteY24" fmla="*/ 24711 h 78730"/>
                  <a:gd name="connsiteX25" fmla="*/ 15082 w 76051"/>
                  <a:gd name="connsiteY25" fmla="*/ 38552 h 78730"/>
                  <a:gd name="connsiteX26" fmla="*/ 16719 w 76051"/>
                  <a:gd name="connsiteY26" fmla="*/ 55741 h 78730"/>
                  <a:gd name="connsiteX27" fmla="*/ 23416 w 76051"/>
                  <a:gd name="connsiteY27" fmla="*/ 68614 h 78730"/>
                  <a:gd name="connsiteX28" fmla="*/ 38151 w 76051"/>
                  <a:gd name="connsiteY28" fmla="*/ 73824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6051" h="78730">
                    <a:moveTo>
                      <a:pt x="38151" y="78884"/>
                    </a:moveTo>
                    <a:cubicBezTo>
                      <a:pt x="31305" y="78884"/>
                      <a:pt x="24955" y="77148"/>
                      <a:pt x="19101" y="73675"/>
                    </a:cubicBezTo>
                    <a:cubicBezTo>
                      <a:pt x="13247" y="70202"/>
                      <a:pt x="8608" y="65514"/>
                      <a:pt x="5185" y="59610"/>
                    </a:cubicBezTo>
                    <a:cubicBezTo>
                      <a:pt x="1762" y="53707"/>
                      <a:pt x="51" y="47332"/>
                      <a:pt x="51" y="40486"/>
                    </a:cubicBezTo>
                    <a:cubicBezTo>
                      <a:pt x="51" y="35228"/>
                      <a:pt x="993" y="30168"/>
                      <a:pt x="2879" y="25306"/>
                    </a:cubicBezTo>
                    <a:cubicBezTo>
                      <a:pt x="4763" y="20444"/>
                      <a:pt x="7442" y="16103"/>
                      <a:pt x="10915" y="12284"/>
                    </a:cubicBezTo>
                    <a:cubicBezTo>
                      <a:pt x="14388" y="8463"/>
                      <a:pt x="18431" y="5487"/>
                      <a:pt x="23044" y="3354"/>
                    </a:cubicBezTo>
                    <a:cubicBezTo>
                      <a:pt x="27658" y="1220"/>
                      <a:pt x="32693" y="154"/>
                      <a:pt x="38151" y="154"/>
                    </a:cubicBezTo>
                    <a:cubicBezTo>
                      <a:pt x="45195" y="154"/>
                      <a:pt x="51595" y="1989"/>
                      <a:pt x="57349" y="5661"/>
                    </a:cubicBezTo>
                    <a:cubicBezTo>
                      <a:pt x="63104" y="9332"/>
                      <a:pt x="67668" y="14293"/>
                      <a:pt x="71041" y="20544"/>
                    </a:cubicBezTo>
                    <a:cubicBezTo>
                      <a:pt x="74415" y="26794"/>
                      <a:pt x="76102" y="33441"/>
                      <a:pt x="76102" y="40486"/>
                    </a:cubicBezTo>
                    <a:cubicBezTo>
                      <a:pt x="76102" y="47332"/>
                      <a:pt x="74390" y="53707"/>
                      <a:pt x="70967" y="59610"/>
                    </a:cubicBezTo>
                    <a:cubicBezTo>
                      <a:pt x="67544" y="65514"/>
                      <a:pt x="62930" y="70202"/>
                      <a:pt x="57126" y="73675"/>
                    </a:cubicBezTo>
                    <a:cubicBezTo>
                      <a:pt x="51322" y="77148"/>
                      <a:pt x="44997" y="78884"/>
                      <a:pt x="38151" y="78884"/>
                    </a:cubicBezTo>
                    <a:close/>
                    <a:moveTo>
                      <a:pt x="38151" y="73824"/>
                    </a:moveTo>
                    <a:cubicBezTo>
                      <a:pt x="47279" y="73824"/>
                      <a:pt x="53381" y="70500"/>
                      <a:pt x="56457" y="63852"/>
                    </a:cubicBezTo>
                    <a:cubicBezTo>
                      <a:pt x="59532" y="57205"/>
                      <a:pt x="61070" y="48771"/>
                      <a:pt x="61070" y="38552"/>
                    </a:cubicBezTo>
                    <a:cubicBezTo>
                      <a:pt x="61070" y="32797"/>
                      <a:pt x="60772" y="28034"/>
                      <a:pt x="60177" y="24264"/>
                    </a:cubicBezTo>
                    <a:cubicBezTo>
                      <a:pt x="59582" y="20494"/>
                      <a:pt x="58242" y="17071"/>
                      <a:pt x="56159" y="13995"/>
                    </a:cubicBezTo>
                    <a:cubicBezTo>
                      <a:pt x="54869" y="12110"/>
                      <a:pt x="53232" y="10448"/>
                      <a:pt x="51247" y="9009"/>
                    </a:cubicBezTo>
                    <a:cubicBezTo>
                      <a:pt x="49263" y="7571"/>
                      <a:pt x="47179" y="6479"/>
                      <a:pt x="44996" y="5735"/>
                    </a:cubicBezTo>
                    <a:cubicBezTo>
                      <a:pt x="42814" y="4991"/>
                      <a:pt x="40532" y="4619"/>
                      <a:pt x="38151" y="4619"/>
                    </a:cubicBezTo>
                    <a:cubicBezTo>
                      <a:pt x="34579" y="4619"/>
                      <a:pt x="31181" y="5437"/>
                      <a:pt x="27956" y="7074"/>
                    </a:cubicBezTo>
                    <a:cubicBezTo>
                      <a:pt x="24731" y="8711"/>
                      <a:pt x="22077" y="11018"/>
                      <a:pt x="19993" y="13995"/>
                    </a:cubicBezTo>
                    <a:cubicBezTo>
                      <a:pt x="17910" y="17269"/>
                      <a:pt x="16570" y="20841"/>
                      <a:pt x="15975" y="24711"/>
                    </a:cubicBezTo>
                    <a:cubicBezTo>
                      <a:pt x="15380" y="28580"/>
                      <a:pt x="15082" y="33194"/>
                      <a:pt x="15082" y="38552"/>
                    </a:cubicBezTo>
                    <a:cubicBezTo>
                      <a:pt x="15082" y="44902"/>
                      <a:pt x="15628" y="50632"/>
                      <a:pt x="16719" y="55741"/>
                    </a:cubicBezTo>
                    <a:cubicBezTo>
                      <a:pt x="17811" y="60851"/>
                      <a:pt x="20043" y="65142"/>
                      <a:pt x="23416" y="68614"/>
                    </a:cubicBezTo>
                    <a:cubicBezTo>
                      <a:pt x="26790" y="72087"/>
                      <a:pt x="31702" y="73824"/>
                      <a:pt x="38151" y="738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" name="Freeform: Shape 3047">
                <a:extLst>
                  <a:ext uri="{FF2B5EF4-FFF2-40B4-BE49-F238E27FC236}">
                    <a16:creationId xmlns:a16="http://schemas.microsoft.com/office/drawing/2014/main" id="{7198BB12-B7B0-05E6-7F6A-91AC79CFDDFB}"/>
                  </a:ext>
                </a:extLst>
              </p:cNvPr>
              <p:cNvSpPr/>
              <p:nvPr/>
            </p:nvSpPr>
            <p:spPr>
              <a:xfrm rot="-5400000">
                <a:off x="4961984" y="1430833"/>
                <a:ext cx="38843" cy="118912"/>
              </a:xfrm>
              <a:custGeom>
                <a:avLst/>
                <a:gdLst>
                  <a:gd name="connsiteX0" fmla="*/ 41 w 38843"/>
                  <a:gd name="connsiteY0" fmla="*/ 119062 h 118912"/>
                  <a:gd name="connsiteX1" fmla="*/ 41 w 38843"/>
                  <a:gd name="connsiteY1" fmla="*/ 112960 h 118912"/>
                  <a:gd name="connsiteX2" fmla="*/ 9715 w 38843"/>
                  <a:gd name="connsiteY2" fmla="*/ 112068 h 118912"/>
                  <a:gd name="connsiteX3" fmla="*/ 13435 w 38843"/>
                  <a:gd name="connsiteY3" fmla="*/ 107602 h 118912"/>
                  <a:gd name="connsiteX4" fmla="*/ 13435 w 38843"/>
                  <a:gd name="connsiteY4" fmla="*/ 17562 h 118912"/>
                  <a:gd name="connsiteX5" fmla="*/ 12096 w 38843"/>
                  <a:gd name="connsiteY5" fmla="*/ 10939 h 118912"/>
                  <a:gd name="connsiteX6" fmla="*/ 8152 w 38843"/>
                  <a:gd name="connsiteY6" fmla="*/ 8483 h 118912"/>
                  <a:gd name="connsiteX7" fmla="*/ 41 w 38843"/>
                  <a:gd name="connsiteY7" fmla="*/ 8037 h 118912"/>
                  <a:gd name="connsiteX8" fmla="*/ 41 w 38843"/>
                  <a:gd name="connsiteY8" fmla="*/ 1935 h 118912"/>
                  <a:gd name="connsiteX9" fmla="*/ 25491 w 38843"/>
                  <a:gd name="connsiteY9" fmla="*/ 149 h 118912"/>
                  <a:gd name="connsiteX10" fmla="*/ 25491 w 38843"/>
                  <a:gd name="connsiteY10" fmla="*/ 107602 h 118912"/>
                  <a:gd name="connsiteX11" fmla="*/ 29286 w 38843"/>
                  <a:gd name="connsiteY11" fmla="*/ 112068 h 118912"/>
                  <a:gd name="connsiteX12" fmla="*/ 38885 w 38843"/>
                  <a:gd name="connsiteY12" fmla="*/ 112960 h 118912"/>
                  <a:gd name="connsiteX13" fmla="*/ 38885 w 38843"/>
                  <a:gd name="connsiteY13" fmla="*/ 119062 h 118912"/>
                  <a:gd name="connsiteX14" fmla="*/ 41 w 38843"/>
                  <a:gd name="connsiteY14" fmla="*/ 119062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843" h="118912">
                    <a:moveTo>
                      <a:pt x="41" y="119062"/>
                    </a:moveTo>
                    <a:lnTo>
                      <a:pt x="41" y="112960"/>
                    </a:lnTo>
                    <a:cubicBezTo>
                      <a:pt x="4010" y="112960"/>
                      <a:pt x="7235" y="112663"/>
                      <a:pt x="9715" y="112068"/>
                    </a:cubicBezTo>
                    <a:cubicBezTo>
                      <a:pt x="12195" y="111472"/>
                      <a:pt x="13435" y="109984"/>
                      <a:pt x="13435" y="107602"/>
                    </a:cubicBezTo>
                    <a:lnTo>
                      <a:pt x="13435" y="17562"/>
                    </a:lnTo>
                    <a:cubicBezTo>
                      <a:pt x="13435" y="14486"/>
                      <a:pt x="12989" y="12278"/>
                      <a:pt x="12096" y="10939"/>
                    </a:cubicBezTo>
                    <a:cubicBezTo>
                      <a:pt x="11203" y="9599"/>
                      <a:pt x="9889" y="8780"/>
                      <a:pt x="8152" y="8483"/>
                    </a:cubicBezTo>
                    <a:cubicBezTo>
                      <a:pt x="6416" y="8185"/>
                      <a:pt x="3712" y="8037"/>
                      <a:pt x="41" y="8037"/>
                    </a:cubicBezTo>
                    <a:lnTo>
                      <a:pt x="41" y="1935"/>
                    </a:lnTo>
                    <a:lnTo>
                      <a:pt x="25491" y="149"/>
                    </a:lnTo>
                    <a:lnTo>
                      <a:pt x="25491" y="107602"/>
                    </a:lnTo>
                    <a:cubicBezTo>
                      <a:pt x="25491" y="109984"/>
                      <a:pt x="26756" y="111472"/>
                      <a:pt x="29286" y="112068"/>
                    </a:cubicBezTo>
                    <a:cubicBezTo>
                      <a:pt x="31816" y="112663"/>
                      <a:pt x="35016" y="112960"/>
                      <a:pt x="38885" y="112960"/>
                    </a:cubicBezTo>
                    <a:lnTo>
                      <a:pt x="38885" y="119062"/>
                    </a:lnTo>
                    <a:lnTo>
                      <a:pt x="41" y="119062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" name="Freeform: Shape 3048">
                <a:extLst>
                  <a:ext uri="{FF2B5EF4-FFF2-40B4-BE49-F238E27FC236}">
                    <a16:creationId xmlns:a16="http://schemas.microsoft.com/office/drawing/2014/main" id="{2970DC18-B492-0B0E-8FA5-CA38888103CF}"/>
                  </a:ext>
                </a:extLst>
              </p:cNvPr>
              <p:cNvSpPr/>
              <p:nvPr/>
            </p:nvSpPr>
            <p:spPr>
              <a:xfrm rot="-5400000">
                <a:off x="4961984" y="1384266"/>
                <a:ext cx="38843" cy="118912"/>
              </a:xfrm>
              <a:custGeom>
                <a:avLst/>
                <a:gdLst>
                  <a:gd name="connsiteX0" fmla="*/ 37 w 38843"/>
                  <a:gd name="connsiteY0" fmla="*/ 119057 h 118912"/>
                  <a:gd name="connsiteX1" fmla="*/ 37 w 38843"/>
                  <a:gd name="connsiteY1" fmla="*/ 112955 h 118912"/>
                  <a:gd name="connsiteX2" fmla="*/ 9710 w 38843"/>
                  <a:gd name="connsiteY2" fmla="*/ 112063 h 118912"/>
                  <a:gd name="connsiteX3" fmla="*/ 13431 w 38843"/>
                  <a:gd name="connsiteY3" fmla="*/ 107597 h 118912"/>
                  <a:gd name="connsiteX4" fmla="*/ 13431 w 38843"/>
                  <a:gd name="connsiteY4" fmla="*/ 17557 h 118912"/>
                  <a:gd name="connsiteX5" fmla="*/ 12091 w 38843"/>
                  <a:gd name="connsiteY5" fmla="*/ 10934 h 118912"/>
                  <a:gd name="connsiteX6" fmla="*/ 8147 w 38843"/>
                  <a:gd name="connsiteY6" fmla="*/ 8478 h 118912"/>
                  <a:gd name="connsiteX7" fmla="*/ 37 w 38843"/>
                  <a:gd name="connsiteY7" fmla="*/ 8032 h 118912"/>
                  <a:gd name="connsiteX8" fmla="*/ 37 w 38843"/>
                  <a:gd name="connsiteY8" fmla="*/ 1930 h 118912"/>
                  <a:gd name="connsiteX9" fmla="*/ 25486 w 38843"/>
                  <a:gd name="connsiteY9" fmla="*/ 144 h 118912"/>
                  <a:gd name="connsiteX10" fmla="*/ 25486 w 38843"/>
                  <a:gd name="connsiteY10" fmla="*/ 107597 h 118912"/>
                  <a:gd name="connsiteX11" fmla="*/ 29281 w 38843"/>
                  <a:gd name="connsiteY11" fmla="*/ 112063 h 118912"/>
                  <a:gd name="connsiteX12" fmla="*/ 38880 w 38843"/>
                  <a:gd name="connsiteY12" fmla="*/ 112955 h 118912"/>
                  <a:gd name="connsiteX13" fmla="*/ 38880 w 38843"/>
                  <a:gd name="connsiteY13" fmla="*/ 119057 h 118912"/>
                  <a:gd name="connsiteX14" fmla="*/ 37 w 38843"/>
                  <a:gd name="connsiteY14" fmla="*/ 119057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843" h="118912">
                    <a:moveTo>
                      <a:pt x="37" y="119057"/>
                    </a:moveTo>
                    <a:lnTo>
                      <a:pt x="37" y="112955"/>
                    </a:lnTo>
                    <a:cubicBezTo>
                      <a:pt x="4005" y="112955"/>
                      <a:pt x="7230" y="112658"/>
                      <a:pt x="9710" y="112063"/>
                    </a:cubicBezTo>
                    <a:cubicBezTo>
                      <a:pt x="12190" y="111467"/>
                      <a:pt x="13431" y="109979"/>
                      <a:pt x="13431" y="107597"/>
                    </a:cubicBezTo>
                    <a:lnTo>
                      <a:pt x="13431" y="17557"/>
                    </a:lnTo>
                    <a:cubicBezTo>
                      <a:pt x="13431" y="14481"/>
                      <a:pt x="12984" y="12273"/>
                      <a:pt x="12091" y="10934"/>
                    </a:cubicBezTo>
                    <a:cubicBezTo>
                      <a:pt x="11199" y="9594"/>
                      <a:pt x="9884" y="8776"/>
                      <a:pt x="8147" y="8478"/>
                    </a:cubicBezTo>
                    <a:cubicBezTo>
                      <a:pt x="6411" y="8181"/>
                      <a:pt x="3707" y="8032"/>
                      <a:pt x="37" y="8032"/>
                    </a:cubicBezTo>
                    <a:lnTo>
                      <a:pt x="37" y="1930"/>
                    </a:lnTo>
                    <a:lnTo>
                      <a:pt x="25486" y="144"/>
                    </a:lnTo>
                    <a:lnTo>
                      <a:pt x="25486" y="107597"/>
                    </a:lnTo>
                    <a:cubicBezTo>
                      <a:pt x="25486" y="109979"/>
                      <a:pt x="26751" y="111467"/>
                      <a:pt x="29281" y="112063"/>
                    </a:cubicBezTo>
                    <a:cubicBezTo>
                      <a:pt x="31811" y="112658"/>
                      <a:pt x="35011" y="112955"/>
                      <a:pt x="38880" y="112955"/>
                    </a:cubicBezTo>
                    <a:lnTo>
                      <a:pt x="38880" y="119057"/>
                    </a:lnTo>
                    <a:lnTo>
                      <a:pt x="37" y="119057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" name="Freeform: Shape 3049">
                <a:extLst>
                  <a:ext uri="{FF2B5EF4-FFF2-40B4-BE49-F238E27FC236}">
                    <a16:creationId xmlns:a16="http://schemas.microsoft.com/office/drawing/2014/main" id="{EA87BEF4-9C26-7BFC-CD03-9D1AAC66E326}"/>
                  </a:ext>
                </a:extLst>
              </p:cNvPr>
              <p:cNvSpPr/>
              <p:nvPr/>
            </p:nvSpPr>
            <p:spPr>
              <a:xfrm rot="-5400000">
                <a:off x="4970244" y="1344471"/>
                <a:ext cx="66377" cy="78730"/>
              </a:xfrm>
              <a:custGeom>
                <a:avLst/>
                <a:gdLst>
                  <a:gd name="connsiteX0" fmla="*/ 37984 w 66377"/>
                  <a:gd name="connsiteY0" fmla="*/ 78866 h 78730"/>
                  <a:gd name="connsiteX1" fmla="*/ 18785 w 66377"/>
                  <a:gd name="connsiteY1" fmla="*/ 73359 h 78730"/>
                  <a:gd name="connsiteX2" fmla="*/ 5019 w 66377"/>
                  <a:gd name="connsiteY2" fmla="*/ 58700 h 78730"/>
                  <a:gd name="connsiteX3" fmla="*/ 33 w 66377"/>
                  <a:gd name="connsiteY3" fmla="*/ 39277 h 78730"/>
                  <a:gd name="connsiteX4" fmla="*/ 4572 w 66377"/>
                  <a:gd name="connsiteY4" fmla="*/ 20227 h 78730"/>
                  <a:gd name="connsiteX5" fmla="*/ 17297 w 66377"/>
                  <a:gd name="connsiteY5" fmla="*/ 5643 h 78730"/>
                  <a:gd name="connsiteX6" fmla="*/ 35603 w 66377"/>
                  <a:gd name="connsiteY6" fmla="*/ 135 h 78730"/>
                  <a:gd name="connsiteX7" fmla="*/ 49221 w 66377"/>
                  <a:gd name="connsiteY7" fmla="*/ 2741 h 78730"/>
                  <a:gd name="connsiteX8" fmla="*/ 58820 w 66377"/>
                  <a:gd name="connsiteY8" fmla="*/ 10033 h 78730"/>
                  <a:gd name="connsiteX9" fmla="*/ 64475 w 66377"/>
                  <a:gd name="connsiteY9" fmla="*/ 21121 h 78730"/>
                  <a:gd name="connsiteX10" fmla="*/ 66410 w 66377"/>
                  <a:gd name="connsiteY10" fmla="*/ 35110 h 78730"/>
                  <a:gd name="connsiteX11" fmla="*/ 64624 w 66377"/>
                  <a:gd name="connsiteY11" fmla="*/ 37343 h 78730"/>
                  <a:gd name="connsiteX12" fmla="*/ 15064 w 66377"/>
                  <a:gd name="connsiteY12" fmla="*/ 37343 h 78730"/>
                  <a:gd name="connsiteX13" fmla="*/ 15064 w 66377"/>
                  <a:gd name="connsiteY13" fmla="*/ 39129 h 78730"/>
                  <a:gd name="connsiteX14" fmla="*/ 20794 w 66377"/>
                  <a:gd name="connsiteY14" fmla="*/ 63611 h 78730"/>
                  <a:gd name="connsiteX15" fmla="*/ 39472 w 66377"/>
                  <a:gd name="connsiteY15" fmla="*/ 73806 h 78730"/>
                  <a:gd name="connsiteX16" fmla="*/ 49221 w 66377"/>
                  <a:gd name="connsiteY16" fmla="*/ 71499 h 78730"/>
                  <a:gd name="connsiteX17" fmla="*/ 57034 w 66377"/>
                  <a:gd name="connsiteY17" fmla="*/ 64950 h 78730"/>
                  <a:gd name="connsiteX18" fmla="*/ 61498 w 66377"/>
                  <a:gd name="connsiteY18" fmla="*/ 55946 h 78730"/>
                  <a:gd name="connsiteX19" fmla="*/ 62094 w 66377"/>
                  <a:gd name="connsiteY19" fmla="*/ 54904 h 78730"/>
                  <a:gd name="connsiteX20" fmla="*/ 63136 w 66377"/>
                  <a:gd name="connsiteY20" fmla="*/ 54458 h 78730"/>
                  <a:gd name="connsiteX21" fmla="*/ 64624 w 66377"/>
                  <a:gd name="connsiteY21" fmla="*/ 54458 h 78730"/>
                  <a:gd name="connsiteX22" fmla="*/ 66410 w 66377"/>
                  <a:gd name="connsiteY22" fmla="*/ 56690 h 78730"/>
                  <a:gd name="connsiteX23" fmla="*/ 55992 w 66377"/>
                  <a:gd name="connsiteY23" fmla="*/ 72615 h 78730"/>
                  <a:gd name="connsiteX24" fmla="*/ 37984 w 66377"/>
                  <a:gd name="connsiteY24" fmla="*/ 78866 h 78730"/>
                  <a:gd name="connsiteX25" fmla="*/ 15213 w 66377"/>
                  <a:gd name="connsiteY25" fmla="*/ 33027 h 78730"/>
                  <a:gd name="connsiteX26" fmla="*/ 54355 w 66377"/>
                  <a:gd name="connsiteY26" fmla="*/ 33027 h 78730"/>
                  <a:gd name="connsiteX27" fmla="*/ 52494 w 66377"/>
                  <a:gd name="connsiteY27" fmla="*/ 20005 h 78730"/>
                  <a:gd name="connsiteX28" fmla="*/ 46467 w 66377"/>
                  <a:gd name="connsiteY28" fmla="*/ 8991 h 78730"/>
                  <a:gd name="connsiteX29" fmla="*/ 35603 w 66377"/>
                  <a:gd name="connsiteY29" fmla="*/ 4601 h 78730"/>
                  <a:gd name="connsiteX30" fmla="*/ 20497 w 66377"/>
                  <a:gd name="connsiteY30" fmla="*/ 13679 h 78730"/>
                  <a:gd name="connsiteX31" fmla="*/ 15213 w 66377"/>
                  <a:gd name="connsiteY31" fmla="*/ 33027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7" h="78730">
                    <a:moveTo>
                      <a:pt x="37984" y="78866"/>
                    </a:moveTo>
                    <a:cubicBezTo>
                      <a:pt x="31038" y="78866"/>
                      <a:pt x="24639" y="77030"/>
                      <a:pt x="18785" y="73359"/>
                    </a:cubicBezTo>
                    <a:cubicBezTo>
                      <a:pt x="12931" y="69688"/>
                      <a:pt x="8342" y="64802"/>
                      <a:pt x="5019" y="58700"/>
                    </a:cubicBezTo>
                    <a:cubicBezTo>
                      <a:pt x="1695" y="52598"/>
                      <a:pt x="33" y="46123"/>
                      <a:pt x="33" y="39277"/>
                    </a:cubicBezTo>
                    <a:cubicBezTo>
                      <a:pt x="33" y="32630"/>
                      <a:pt x="1546" y="26280"/>
                      <a:pt x="4572" y="20227"/>
                    </a:cubicBezTo>
                    <a:cubicBezTo>
                      <a:pt x="7598" y="14175"/>
                      <a:pt x="11839" y="9314"/>
                      <a:pt x="17297" y="5643"/>
                    </a:cubicBezTo>
                    <a:cubicBezTo>
                      <a:pt x="22754" y="1971"/>
                      <a:pt x="28856" y="135"/>
                      <a:pt x="35603" y="135"/>
                    </a:cubicBezTo>
                    <a:cubicBezTo>
                      <a:pt x="40762" y="135"/>
                      <a:pt x="45301" y="1004"/>
                      <a:pt x="49221" y="2741"/>
                    </a:cubicBezTo>
                    <a:cubicBezTo>
                      <a:pt x="53140" y="4477"/>
                      <a:pt x="56340" y="6907"/>
                      <a:pt x="58820" y="10033"/>
                    </a:cubicBezTo>
                    <a:cubicBezTo>
                      <a:pt x="61300" y="13158"/>
                      <a:pt x="63185" y="16854"/>
                      <a:pt x="64475" y="21121"/>
                    </a:cubicBezTo>
                    <a:cubicBezTo>
                      <a:pt x="65765" y="25387"/>
                      <a:pt x="66410" y="30050"/>
                      <a:pt x="66410" y="35110"/>
                    </a:cubicBezTo>
                    <a:cubicBezTo>
                      <a:pt x="66410" y="36599"/>
                      <a:pt x="65815" y="37343"/>
                      <a:pt x="64624" y="37343"/>
                    </a:cubicBezTo>
                    <a:lnTo>
                      <a:pt x="15064" y="37343"/>
                    </a:lnTo>
                    <a:lnTo>
                      <a:pt x="15064" y="39129"/>
                    </a:lnTo>
                    <a:cubicBezTo>
                      <a:pt x="15064" y="48654"/>
                      <a:pt x="16974" y="56815"/>
                      <a:pt x="20794" y="63611"/>
                    </a:cubicBezTo>
                    <a:cubicBezTo>
                      <a:pt x="24614" y="70407"/>
                      <a:pt x="30840" y="73806"/>
                      <a:pt x="39472" y="73806"/>
                    </a:cubicBezTo>
                    <a:cubicBezTo>
                      <a:pt x="42945" y="73806"/>
                      <a:pt x="46194" y="73037"/>
                      <a:pt x="49221" y="71499"/>
                    </a:cubicBezTo>
                    <a:cubicBezTo>
                      <a:pt x="52246" y="69961"/>
                      <a:pt x="54851" y="67778"/>
                      <a:pt x="57034" y="64950"/>
                    </a:cubicBezTo>
                    <a:cubicBezTo>
                      <a:pt x="59216" y="62123"/>
                      <a:pt x="60705" y="59121"/>
                      <a:pt x="61498" y="55946"/>
                    </a:cubicBezTo>
                    <a:cubicBezTo>
                      <a:pt x="61598" y="55549"/>
                      <a:pt x="61796" y="55202"/>
                      <a:pt x="62094" y="54904"/>
                    </a:cubicBezTo>
                    <a:cubicBezTo>
                      <a:pt x="62391" y="54607"/>
                      <a:pt x="62739" y="54458"/>
                      <a:pt x="63136" y="54458"/>
                    </a:cubicBezTo>
                    <a:lnTo>
                      <a:pt x="64624" y="54458"/>
                    </a:lnTo>
                    <a:cubicBezTo>
                      <a:pt x="65815" y="54458"/>
                      <a:pt x="66410" y="55202"/>
                      <a:pt x="66410" y="56690"/>
                    </a:cubicBezTo>
                    <a:cubicBezTo>
                      <a:pt x="64823" y="63140"/>
                      <a:pt x="61350" y="68448"/>
                      <a:pt x="55992" y="72615"/>
                    </a:cubicBezTo>
                    <a:cubicBezTo>
                      <a:pt x="50634" y="76782"/>
                      <a:pt x="44632" y="78866"/>
                      <a:pt x="37984" y="78866"/>
                    </a:cubicBezTo>
                    <a:close/>
                    <a:moveTo>
                      <a:pt x="15213" y="33027"/>
                    </a:moveTo>
                    <a:lnTo>
                      <a:pt x="54355" y="33027"/>
                    </a:lnTo>
                    <a:cubicBezTo>
                      <a:pt x="54355" y="28761"/>
                      <a:pt x="53735" y="24420"/>
                      <a:pt x="52494" y="20005"/>
                    </a:cubicBezTo>
                    <a:cubicBezTo>
                      <a:pt x="51254" y="15589"/>
                      <a:pt x="49245" y="11918"/>
                      <a:pt x="46467" y="8991"/>
                    </a:cubicBezTo>
                    <a:cubicBezTo>
                      <a:pt x="43689" y="6064"/>
                      <a:pt x="40067" y="4601"/>
                      <a:pt x="35603" y="4601"/>
                    </a:cubicBezTo>
                    <a:cubicBezTo>
                      <a:pt x="29054" y="4601"/>
                      <a:pt x="24019" y="7627"/>
                      <a:pt x="20497" y="13679"/>
                    </a:cubicBezTo>
                    <a:cubicBezTo>
                      <a:pt x="16975" y="19731"/>
                      <a:pt x="15213" y="26181"/>
                      <a:pt x="15213" y="330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" name="Freeform: Shape 3050">
                <a:extLst>
                  <a:ext uri="{FF2B5EF4-FFF2-40B4-BE49-F238E27FC236}">
                    <a16:creationId xmlns:a16="http://schemas.microsoft.com/office/drawing/2014/main" id="{E1DC0066-63CC-EE4F-110A-CE369224571D}"/>
                  </a:ext>
                </a:extLst>
              </p:cNvPr>
              <p:cNvSpPr/>
              <p:nvPr/>
            </p:nvSpPr>
            <p:spPr>
              <a:xfrm rot="-5400000">
                <a:off x="4970691" y="1269517"/>
                <a:ext cx="65484" cy="78730"/>
              </a:xfrm>
              <a:custGeom>
                <a:avLst/>
                <a:gdLst>
                  <a:gd name="connsiteX0" fmla="*/ 37083 w 65484"/>
                  <a:gd name="connsiteY0" fmla="*/ 78858 h 78730"/>
                  <a:gd name="connsiteX1" fmla="*/ 18256 w 65484"/>
                  <a:gd name="connsiteY1" fmla="*/ 73425 h 78730"/>
                  <a:gd name="connsiteX2" fmla="*/ 4936 w 65484"/>
                  <a:gd name="connsiteY2" fmla="*/ 58989 h 78730"/>
                  <a:gd name="connsiteX3" fmla="*/ 25 w 65484"/>
                  <a:gd name="connsiteY3" fmla="*/ 39865 h 78730"/>
                  <a:gd name="connsiteX4" fmla="*/ 4861 w 65484"/>
                  <a:gd name="connsiteY4" fmla="*/ 20442 h 78730"/>
                  <a:gd name="connsiteX5" fmla="*/ 18181 w 65484"/>
                  <a:gd name="connsiteY5" fmla="*/ 5635 h 78730"/>
                  <a:gd name="connsiteX6" fmla="*/ 37083 w 65484"/>
                  <a:gd name="connsiteY6" fmla="*/ 128 h 78730"/>
                  <a:gd name="connsiteX7" fmla="*/ 55314 w 65484"/>
                  <a:gd name="connsiteY7" fmla="*/ 3998 h 78730"/>
                  <a:gd name="connsiteX8" fmla="*/ 63575 w 65484"/>
                  <a:gd name="connsiteY8" fmla="*/ 16946 h 78730"/>
                  <a:gd name="connsiteX9" fmla="*/ 61193 w 65484"/>
                  <a:gd name="connsiteY9" fmla="*/ 22675 h 78730"/>
                  <a:gd name="connsiteX10" fmla="*/ 55389 w 65484"/>
                  <a:gd name="connsiteY10" fmla="*/ 25131 h 78730"/>
                  <a:gd name="connsiteX11" fmla="*/ 49584 w 65484"/>
                  <a:gd name="connsiteY11" fmla="*/ 22675 h 78730"/>
                  <a:gd name="connsiteX12" fmla="*/ 47203 w 65484"/>
                  <a:gd name="connsiteY12" fmla="*/ 16946 h 78730"/>
                  <a:gd name="connsiteX13" fmla="*/ 49137 w 65484"/>
                  <a:gd name="connsiteY13" fmla="*/ 11662 h 78730"/>
                  <a:gd name="connsiteX14" fmla="*/ 53900 w 65484"/>
                  <a:gd name="connsiteY14" fmla="*/ 8909 h 78730"/>
                  <a:gd name="connsiteX15" fmla="*/ 37231 w 65484"/>
                  <a:gd name="connsiteY15" fmla="*/ 5040 h 78730"/>
                  <a:gd name="connsiteX16" fmla="*/ 23986 w 65484"/>
                  <a:gd name="connsiteY16" fmla="*/ 10472 h 78730"/>
                  <a:gd name="connsiteX17" fmla="*/ 16916 w 65484"/>
                  <a:gd name="connsiteY17" fmla="*/ 23940 h 78730"/>
                  <a:gd name="connsiteX18" fmla="*/ 14907 w 65484"/>
                  <a:gd name="connsiteY18" fmla="*/ 39865 h 78730"/>
                  <a:gd name="connsiteX19" fmla="*/ 17437 w 65484"/>
                  <a:gd name="connsiteY19" fmla="*/ 55938 h 78730"/>
                  <a:gd name="connsiteX20" fmla="*/ 25399 w 65484"/>
                  <a:gd name="connsiteY20" fmla="*/ 68738 h 78730"/>
                  <a:gd name="connsiteX21" fmla="*/ 39167 w 65484"/>
                  <a:gd name="connsiteY21" fmla="*/ 73798 h 78730"/>
                  <a:gd name="connsiteX22" fmla="*/ 53007 w 65484"/>
                  <a:gd name="connsiteY22" fmla="*/ 68812 h 78730"/>
                  <a:gd name="connsiteX23" fmla="*/ 60747 w 65484"/>
                  <a:gd name="connsiteY23" fmla="*/ 55790 h 78730"/>
                  <a:gd name="connsiteX24" fmla="*/ 62086 w 65484"/>
                  <a:gd name="connsiteY24" fmla="*/ 54748 h 78730"/>
                  <a:gd name="connsiteX25" fmla="*/ 64170 w 65484"/>
                  <a:gd name="connsiteY25" fmla="*/ 54748 h 78730"/>
                  <a:gd name="connsiteX26" fmla="*/ 65137 w 65484"/>
                  <a:gd name="connsiteY26" fmla="*/ 55269 h 78730"/>
                  <a:gd name="connsiteX27" fmla="*/ 65509 w 65484"/>
                  <a:gd name="connsiteY27" fmla="*/ 56385 h 78730"/>
                  <a:gd name="connsiteX28" fmla="*/ 65509 w 65484"/>
                  <a:gd name="connsiteY28" fmla="*/ 56832 h 78730"/>
                  <a:gd name="connsiteX29" fmla="*/ 55240 w 65484"/>
                  <a:gd name="connsiteY29" fmla="*/ 72905 h 78730"/>
                  <a:gd name="connsiteX30" fmla="*/ 37083 w 65484"/>
                  <a:gd name="connsiteY30" fmla="*/ 78858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5484" h="78730">
                    <a:moveTo>
                      <a:pt x="37083" y="78858"/>
                    </a:moveTo>
                    <a:cubicBezTo>
                      <a:pt x="30138" y="78858"/>
                      <a:pt x="23862" y="77047"/>
                      <a:pt x="18256" y="73425"/>
                    </a:cubicBezTo>
                    <a:cubicBezTo>
                      <a:pt x="12650" y="69804"/>
                      <a:pt x="8210" y="64992"/>
                      <a:pt x="4936" y="58989"/>
                    </a:cubicBezTo>
                    <a:cubicBezTo>
                      <a:pt x="1662" y="52987"/>
                      <a:pt x="25" y="46612"/>
                      <a:pt x="25" y="39865"/>
                    </a:cubicBezTo>
                    <a:cubicBezTo>
                      <a:pt x="25" y="33118"/>
                      <a:pt x="1637" y="26644"/>
                      <a:pt x="4861" y="20442"/>
                    </a:cubicBezTo>
                    <a:cubicBezTo>
                      <a:pt x="8086" y="14242"/>
                      <a:pt x="12526" y="9306"/>
                      <a:pt x="18181" y="5635"/>
                    </a:cubicBezTo>
                    <a:cubicBezTo>
                      <a:pt x="23837" y="1963"/>
                      <a:pt x="30138" y="128"/>
                      <a:pt x="37083" y="128"/>
                    </a:cubicBezTo>
                    <a:cubicBezTo>
                      <a:pt x="43730" y="128"/>
                      <a:pt x="49808" y="1418"/>
                      <a:pt x="55314" y="3998"/>
                    </a:cubicBezTo>
                    <a:cubicBezTo>
                      <a:pt x="60821" y="6577"/>
                      <a:pt x="63575" y="10893"/>
                      <a:pt x="63575" y="16946"/>
                    </a:cubicBezTo>
                    <a:cubicBezTo>
                      <a:pt x="63575" y="19128"/>
                      <a:pt x="62781" y="21038"/>
                      <a:pt x="61193" y="22675"/>
                    </a:cubicBezTo>
                    <a:cubicBezTo>
                      <a:pt x="59606" y="24312"/>
                      <a:pt x="57671" y="25131"/>
                      <a:pt x="55389" y="25131"/>
                    </a:cubicBezTo>
                    <a:cubicBezTo>
                      <a:pt x="53107" y="25131"/>
                      <a:pt x="51172" y="24312"/>
                      <a:pt x="49584" y="22675"/>
                    </a:cubicBezTo>
                    <a:cubicBezTo>
                      <a:pt x="47997" y="21038"/>
                      <a:pt x="47203" y="19128"/>
                      <a:pt x="47203" y="16946"/>
                    </a:cubicBezTo>
                    <a:cubicBezTo>
                      <a:pt x="47203" y="14862"/>
                      <a:pt x="47848" y="13101"/>
                      <a:pt x="49137" y="11662"/>
                    </a:cubicBezTo>
                    <a:cubicBezTo>
                      <a:pt x="50428" y="10223"/>
                      <a:pt x="52015" y="9306"/>
                      <a:pt x="53900" y="8909"/>
                    </a:cubicBezTo>
                    <a:cubicBezTo>
                      <a:pt x="49931" y="6329"/>
                      <a:pt x="44375" y="5040"/>
                      <a:pt x="37231" y="5040"/>
                    </a:cubicBezTo>
                    <a:cubicBezTo>
                      <a:pt x="31775" y="5040"/>
                      <a:pt x="27360" y="6850"/>
                      <a:pt x="23986" y="10472"/>
                    </a:cubicBezTo>
                    <a:cubicBezTo>
                      <a:pt x="20613" y="14093"/>
                      <a:pt x="18256" y="18583"/>
                      <a:pt x="16916" y="23940"/>
                    </a:cubicBezTo>
                    <a:cubicBezTo>
                      <a:pt x="15577" y="29298"/>
                      <a:pt x="14907" y="34606"/>
                      <a:pt x="14907" y="39865"/>
                    </a:cubicBezTo>
                    <a:cubicBezTo>
                      <a:pt x="14907" y="45421"/>
                      <a:pt x="15751" y="50779"/>
                      <a:pt x="17437" y="55938"/>
                    </a:cubicBezTo>
                    <a:cubicBezTo>
                      <a:pt x="19124" y="61098"/>
                      <a:pt x="21778" y="65364"/>
                      <a:pt x="25399" y="68738"/>
                    </a:cubicBezTo>
                    <a:cubicBezTo>
                      <a:pt x="29021" y="72111"/>
                      <a:pt x="33610" y="73798"/>
                      <a:pt x="39167" y="73798"/>
                    </a:cubicBezTo>
                    <a:cubicBezTo>
                      <a:pt x="44623" y="73798"/>
                      <a:pt x="49237" y="72136"/>
                      <a:pt x="53007" y="68812"/>
                    </a:cubicBezTo>
                    <a:cubicBezTo>
                      <a:pt x="56777" y="65488"/>
                      <a:pt x="59357" y="61147"/>
                      <a:pt x="60747" y="55790"/>
                    </a:cubicBezTo>
                    <a:cubicBezTo>
                      <a:pt x="60747" y="55095"/>
                      <a:pt x="61193" y="54748"/>
                      <a:pt x="62086" y="54748"/>
                    </a:cubicBezTo>
                    <a:lnTo>
                      <a:pt x="64170" y="54748"/>
                    </a:lnTo>
                    <a:cubicBezTo>
                      <a:pt x="64567" y="54748"/>
                      <a:pt x="64889" y="54921"/>
                      <a:pt x="65137" y="55269"/>
                    </a:cubicBezTo>
                    <a:cubicBezTo>
                      <a:pt x="65385" y="55616"/>
                      <a:pt x="65509" y="55988"/>
                      <a:pt x="65509" y="56385"/>
                    </a:cubicBezTo>
                    <a:lnTo>
                      <a:pt x="65509" y="56832"/>
                    </a:lnTo>
                    <a:cubicBezTo>
                      <a:pt x="63822" y="63579"/>
                      <a:pt x="60400" y="68936"/>
                      <a:pt x="55240" y="72905"/>
                    </a:cubicBezTo>
                    <a:cubicBezTo>
                      <a:pt x="50081" y="76874"/>
                      <a:pt x="44028" y="78858"/>
                      <a:pt x="37083" y="788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" name="Freeform: Shape 3051">
                <a:extLst>
                  <a:ext uri="{FF2B5EF4-FFF2-40B4-BE49-F238E27FC236}">
                    <a16:creationId xmlns:a16="http://schemas.microsoft.com/office/drawing/2014/main" id="{E3C4E1CF-CAB9-4D38-5371-97C6082C39E8}"/>
                  </a:ext>
                </a:extLst>
              </p:cNvPr>
              <p:cNvSpPr/>
              <p:nvPr/>
            </p:nvSpPr>
            <p:spPr>
              <a:xfrm rot="-5400000">
                <a:off x="4962208" y="1188909"/>
                <a:ext cx="53726" cy="107454"/>
              </a:xfrm>
              <a:custGeom>
                <a:avLst/>
                <a:gdLst>
                  <a:gd name="connsiteX0" fmla="*/ 14304 w 53726"/>
                  <a:gd name="connsiteY0" fmla="*/ 85103 h 107454"/>
                  <a:gd name="connsiteX1" fmla="*/ 14304 w 53726"/>
                  <a:gd name="connsiteY1" fmla="*/ 37775 h 107454"/>
                  <a:gd name="connsiteX2" fmla="*/ 16 w 53726"/>
                  <a:gd name="connsiteY2" fmla="*/ 37775 h 107454"/>
                  <a:gd name="connsiteX3" fmla="*/ 16 w 53726"/>
                  <a:gd name="connsiteY3" fmla="*/ 33311 h 107454"/>
                  <a:gd name="connsiteX4" fmla="*/ 16462 w 53726"/>
                  <a:gd name="connsiteY4" fmla="*/ 22818 h 107454"/>
                  <a:gd name="connsiteX5" fmla="*/ 21746 w 53726"/>
                  <a:gd name="connsiteY5" fmla="*/ 122 h 107454"/>
                  <a:gd name="connsiteX6" fmla="*/ 26657 w 53726"/>
                  <a:gd name="connsiteY6" fmla="*/ 122 h 107454"/>
                  <a:gd name="connsiteX7" fmla="*/ 26657 w 53726"/>
                  <a:gd name="connsiteY7" fmla="*/ 31674 h 107454"/>
                  <a:gd name="connsiteX8" fmla="*/ 50916 w 53726"/>
                  <a:gd name="connsiteY8" fmla="*/ 31674 h 107454"/>
                  <a:gd name="connsiteX9" fmla="*/ 50916 w 53726"/>
                  <a:gd name="connsiteY9" fmla="*/ 37775 h 107454"/>
                  <a:gd name="connsiteX10" fmla="*/ 26657 w 53726"/>
                  <a:gd name="connsiteY10" fmla="*/ 37775 h 107454"/>
                  <a:gd name="connsiteX11" fmla="*/ 26657 w 53726"/>
                  <a:gd name="connsiteY11" fmla="*/ 84657 h 107454"/>
                  <a:gd name="connsiteX12" fmla="*/ 29038 w 53726"/>
                  <a:gd name="connsiteY12" fmla="*/ 97158 h 107454"/>
                  <a:gd name="connsiteX13" fmla="*/ 37669 w 53726"/>
                  <a:gd name="connsiteY13" fmla="*/ 102516 h 107454"/>
                  <a:gd name="connsiteX14" fmla="*/ 46078 w 53726"/>
                  <a:gd name="connsiteY14" fmla="*/ 96861 h 107454"/>
                  <a:gd name="connsiteX15" fmla="*/ 48683 w 53726"/>
                  <a:gd name="connsiteY15" fmla="*/ 84657 h 107454"/>
                  <a:gd name="connsiteX16" fmla="*/ 48683 w 53726"/>
                  <a:gd name="connsiteY16" fmla="*/ 74536 h 107454"/>
                  <a:gd name="connsiteX17" fmla="*/ 53743 w 53726"/>
                  <a:gd name="connsiteY17" fmla="*/ 74536 h 107454"/>
                  <a:gd name="connsiteX18" fmla="*/ 53743 w 53726"/>
                  <a:gd name="connsiteY18" fmla="*/ 85103 h 107454"/>
                  <a:gd name="connsiteX19" fmla="*/ 51734 w 53726"/>
                  <a:gd name="connsiteY19" fmla="*/ 95670 h 107454"/>
                  <a:gd name="connsiteX20" fmla="*/ 45855 w 53726"/>
                  <a:gd name="connsiteY20" fmla="*/ 104228 h 107454"/>
                  <a:gd name="connsiteX21" fmla="*/ 36479 w 53726"/>
                  <a:gd name="connsiteY21" fmla="*/ 107577 h 107454"/>
                  <a:gd name="connsiteX22" fmla="*/ 20257 w 53726"/>
                  <a:gd name="connsiteY22" fmla="*/ 101400 h 107454"/>
                  <a:gd name="connsiteX23" fmla="*/ 14304 w 53726"/>
                  <a:gd name="connsiteY23" fmla="*/ 85103 h 107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726" h="107454">
                    <a:moveTo>
                      <a:pt x="14304" y="85103"/>
                    </a:moveTo>
                    <a:lnTo>
                      <a:pt x="14304" y="37775"/>
                    </a:lnTo>
                    <a:lnTo>
                      <a:pt x="16" y="37775"/>
                    </a:lnTo>
                    <a:lnTo>
                      <a:pt x="16" y="33311"/>
                    </a:lnTo>
                    <a:cubicBezTo>
                      <a:pt x="7458" y="33311"/>
                      <a:pt x="12940" y="29813"/>
                      <a:pt x="16462" y="22818"/>
                    </a:cubicBezTo>
                    <a:cubicBezTo>
                      <a:pt x="19984" y="15824"/>
                      <a:pt x="21746" y="8258"/>
                      <a:pt x="21746" y="122"/>
                    </a:cubicBezTo>
                    <a:lnTo>
                      <a:pt x="26657" y="122"/>
                    </a:lnTo>
                    <a:lnTo>
                      <a:pt x="26657" y="31674"/>
                    </a:lnTo>
                    <a:lnTo>
                      <a:pt x="50916" y="31674"/>
                    </a:lnTo>
                    <a:lnTo>
                      <a:pt x="50916" y="37775"/>
                    </a:lnTo>
                    <a:lnTo>
                      <a:pt x="26657" y="37775"/>
                    </a:lnTo>
                    <a:lnTo>
                      <a:pt x="26657" y="84657"/>
                    </a:lnTo>
                    <a:cubicBezTo>
                      <a:pt x="26657" y="89419"/>
                      <a:pt x="27450" y="93586"/>
                      <a:pt x="29038" y="97158"/>
                    </a:cubicBezTo>
                    <a:cubicBezTo>
                      <a:pt x="30625" y="100730"/>
                      <a:pt x="33503" y="102516"/>
                      <a:pt x="37669" y="102516"/>
                    </a:cubicBezTo>
                    <a:cubicBezTo>
                      <a:pt x="41539" y="102516"/>
                      <a:pt x="44342" y="100631"/>
                      <a:pt x="46078" y="96861"/>
                    </a:cubicBezTo>
                    <a:cubicBezTo>
                      <a:pt x="47815" y="93090"/>
                      <a:pt x="48683" y="89022"/>
                      <a:pt x="48683" y="84657"/>
                    </a:cubicBezTo>
                    <a:lnTo>
                      <a:pt x="48683" y="74536"/>
                    </a:lnTo>
                    <a:lnTo>
                      <a:pt x="53743" y="74536"/>
                    </a:lnTo>
                    <a:lnTo>
                      <a:pt x="53743" y="85103"/>
                    </a:lnTo>
                    <a:cubicBezTo>
                      <a:pt x="53743" y="88675"/>
                      <a:pt x="53073" y="92197"/>
                      <a:pt x="51734" y="95670"/>
                    </a:cubicBezTo>
                    <a:cubicBezTo>
                      <a:pt x="50395" y="99142"/>
                      <a:pt x="48435" y="101995"/>
                      <a:pt x="45855" y="104228"/>
                    </a:cubicBezTo>
                    <a:cubicBezTo>
                      <a:pt x="43276" y="106460"/>
                      <a:pt x="40150" y="107577"/>
                      <a:pt x="36479" y="107577"/>
                    </a:cubicBezTo>
                    <a:cubicBezTo>
                      <a:pt x="29633" y="107577"/>
                      <a:pt x="24226" y="105518"/>
                      <a:pt x="20257" y="101400"/>
                    </a:cubicBezTo>
                    <a:cubicBezTo>
                      <a:pt x="16288" y="97282"/>
                      <a:pt x="14304" y="91850"/>
                      <a:pt x="14304" y="851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" name="Freeform: Shape 3052">
                <a:extLst>
                  <a:ext uri="{FF2B5EF4-FFF2-40B4-BE49-F238E27FC236}">
                    <a16:creationId xmlns:a16="http://schemas.microsoft.com/office/drawing/2014/main" id="{3ED3C6A8-333C-AE0A-E5AB-36F09EB62C4F}"/>
                  </a:ext>
                </a:extLst>
              </p:cNvPr>
              <p:cNvSpPr/>
              <p:nvPr/>
            </p:nvSpPr>
            <p:spPr>
              <a:xfrm rot="-5400000">
                <a:off x="4970244" y="1130264"/>
                <a:ext cx="66377" cy="78730"/>
              </a:xfrm>
              <a:custGeom>
                <a:avLst/>
                <a:gdLst>
                  <a:gd name="connsiteX0" fmla="*/ 37961 w 66377"/>
                  <a:gd name="connsiteY0" fmla="*/ 78844 h 78730"/>
                  <a:gd name="connsiteX1" fmla="*/ 18763 w 66377"/>
                  <a:gd name="connsiteY1" fmla="*/ 73336 h 78730"/>
                  <a:gd name="connsiteX2" fmla="*/ 4996 w 66377"/>
                  <a:gd name="connsiteY2" fmla="*/ 58677 h 78730"/>
                  <a:gd name="connsiteX3" fmla="*/ 10 w 66377"/>
                  <a:gd name="connsiteY3" fmla="*/ 39255 h 78730"/>
                  <a:gd name="connsiteX4" fmla="*/ 4550 w 66377"/>
                  <a:gd name="connsiteY4" fmla="*/ 20205 h 78730"/>
                  <a:gd name="connsiteX5" fmla="*/ 17274 w 66377"/>
                  <a:gd name="connsiteY5" fmla="*/ 5620 h 78730"/>
                  <a:gd name="connsiteX6" fmla="*/ 35580 w 66377"/>
                  <a:gd name="connsiteY6" fmla="*/ 113 h 78730"/>
                  <a:gd name="connsiteX7" fmla="*/ 49198 w 66377"/>
                  <a:gd name="connsiteY7" fmla="*/ 2718 h 78730"/>
                  <a:gd name="connsiteX8" fmla="*/ 58797 w 66377"/>
                  <a:gd name="connsiteY8" fmla="*/ 10010 h 78730"/>
                  <a:gd name="connsiteX9" fmla="*/ 64452 w 66377"/>
                  <a:gd name="connsiteY9" fmla="*/ 21098 h 78730"/>
                  <a:gd name="connsiteX10" fmla="*/ 66388 w 66377"/>
                  <a:gd name="connsiteY10" fmla="*/ 35088 h 78730"/>
                  <a:gd name="connsiteX11" fmla="*/ 64602 w 66377"/>
                  <a:gd name="connsiteY11" fmla="*/ 37320 h 78730"/>
                  <a:gd name="connsiteX12" fmla="*/ 15041 w 66377"/>
                  <a:gd name="connsiteY12" fmla="*/ 37320 h 78730"/>
                  <a:gd name="connsiteX13" fmla="*/ 15041 w 66377"/>
                  <a:gd name="connsiteY13" fmla="*/ 39106 h 78730"/>
                  <a:gd name="connsiteX14" fmla="*/ 20772 w 66377"/>
                  <a:gd name="connsiteY14" fmla="*/ 63589 h 78730"/>
                  <a:gd name="connsiteX15" fmla="*/ 39449 w 66377"/>
                  <a:gd name="connsiteY15" fmla="*/ 73783 h 78730"/>
                  <a:gd name="connsiteX16" fmla="*/ 49198 w 66377"/>
                  <a:gd name="connsiteY16" fmla="*/ 71476 h 78730"/>
                  <a:gd name="connsiteX17" fmla="*/ 57011 w 66377"/>
                  <a:gd name="connsiteY17" fmla="*/ 64928 h 78730"/>
                  <a:gd name="connsiteX18" fmla="*/ 61476 w 66377"/>
                  <a:gd name="connsiteY18" fmla="*/ 55924 h 78730"/>
                  <a:gd name="connsiteX19" fmla="*/ 62071 w 66377"/>
                  <a:gd name="connsiteY19" fmla="*/ 54882 h 78730"/>
                  <a:gd name="connsiteX20" fmla="*/ 63113 w 66377"/>
                  <a:gd name="connsiteY20" fmla="*/ 54436 h 78730"/>
                  <a:gd name="connsiteX21" fmla="*/ 64602 w 66377"/>
                  <a:gd name="connsiteY21" fmla="*/ 54436 h 78730"/>
                  <a:gd name="connsiteX22" fmla="*/ 66388 w 66377"/>
                  <a:gd name="connsiteY22" fmla="*/ 56668 h 78730"/>
                  <a:gd name="connsiteX23" fmla="*/ 55969 w 66377"/>
                  <a:gd name="connsiteY23" fmla="*/ 72592 h 78730"/>
                  <a:gd name="connsiteX24" fmla="*/ 37961 w 66377"/>
                  <a:gd name="connsiteY24" fmla="*/ 78844 h 78730"/>
                  <a:gd name="connsiteX25" fmla="*/ 15191 w 66377"/>
                  <a:gd name="connsiteY25" fmla="*/ 33005 h 78730"/>
                  <a:gd name="connsiteX26" fmla="*/ 54332 w 66377"/>
                  <a:gd name="connsiteY26" fmla="*/ 33005 h 78730"/>
                  <a:gd name="connsiteX27" fmla="*/ 52472 w 66377"/>
                  <a:gd name="connsiteY27" fmla="*/ 19982 h 78730"/>
                  <a:gd name="connsiteX28" fmla="*/ 46444 w 66377"/>
                  <a:gd name="connsiteY28" fmla="*/ 8968 h 78730"/>
                  <a:gd name="connsiteX29" fmla="*/ 35580 w 66377"/>
                  <a:gd name="connsiteY29" fmla="*/ 4578 h 78730"/>
                  <a:gd name="connsiteX30" fmla="*/ 20475 w 66377"/>
                  <a:gd name="connsiteY30" fmla="*/ 13657 h 78730"/>
                  <a:gd name="connsiteX31" fmla="*/ 15191 w 66377"/>
                  <a:gd name="connsiteY31" fmla="*/ 33005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7" h="78730">
                    <a:moveTo>
                      <a:pt x="37961" y="78844"/>
                    </a:moveTo>
                    <a:cubicBezTo>
                      <a:pt x="31016" y="78844"/>
                      <a:pt x="24616" y="77008"/>
                      <a:pt x="18763" y="73336"/>
                    </a:cubicBezTo>
                    <a:cubicBezTo>
                      <a:pt x="12909" y="69665"/>
                      <a:pt x="8320" y="64779"/>
                      <a:pt x="4996" y="58677"/>
                    </a:cubicBezTo>
                    <a:cubicBezTo>
                      <a:pt x="1672" y="52575"/>
                      <a:pt x="10" y="46101"/>
                      <a:pt x="10" y="39255"/>
                    </a:cubicBezTo>
                    <a:cubicBezTo>
                      <a:pt x="10" y="32607"/>
                      <a:pt x="1523" y="26257"/>
                      <a:pt x="4550" y="20205"/>
                    </a:cubicBezTo>
                    <a:cubicBezTo>
                      <a:pt x="7575" y="14153"/>
                      <a:pt x="11817" y="9291"/>
                      <a:pt x="17274" y="5620"/>
                    </a:cubicBezTo>
                    <a:cubicBezTo>
                      <a:pt x="22731" y="1949"/>
                      <a:pt x="28833" y="113"/>
                      <a:pt x="35580" y="113"/>
                    </a:cubicBezTo>
                    <a:cubicBezTo>
                      <a:pt x="40740" y="113"/>
                      <a:pt x="45279" y="981"/>
                      <a:pt x="49198" y="2718"/>
                    </a:cubicBezTo>
                    <a:cubicBezTo>
                      <a:pt x="53117" y="4454"/>
                      <a:pt x="56317" y="6885"/>
                      <a:pt x="58797" y="10010"/>
                    </a:cubicBezTo>
                    <a:cubicBezTo>
                      <a:pt x="61278" y="13136"/>
                      <a:pt x="63163" y="16832"/>
                      <a:pt x="64452" y="21098"/>
                    </a:cubicBezTo>
                    <a:cubicBezTo>
                      <a:pt x="65743" y="25364"/>
                      <a:pt x="66388" y="30027"/>
                      <a:pt x="66388" y="35088"/>
                    </a:cubicBezTo>
                    <a:cubicBezTo>
                      <a:pt x="66388" y="36576"/>
                      <a:pt x="65793" y="37320"/>
                      <a:pt x="64602" y="37320"/>
                    </a:cubicBezTo>
                    <a:lnTo>
                      <a:pt x="15041" y="37320"/>
                    </a:lnTo>
                    <a:lnTo>
                      <a:pt x="15041" y="39106"/>
                    </a:lnTo>
                    <a:cubicBezTo>
                      <a:pt x="15041" y="48631"/>
                      <a:pt x="16952" y="56792"/>
                      <a:pt x="20772" y="63589"/>
                    </a:cubicBezTo>
                    <a:cubicBezTo>
                      <a:pt x="24592" y="70385"/>
                      <a:pt x="30818" y="73783"/>
                      <a:pt x="39449" y="73783"/>
                    </a:cubicBezTo>
                    <a:cubicBezTo>
                      <a:pt x="42922" y="73783"/>
                      <a:pt x="46172" y="73014"/>
                      <a:pt x="49198" y="71476"/>
                    </a:cubicBezTo>
                    <a:cubicBezTo>
                      <a:pt x="52224" y="69938"/>
                      <a:pt x="54828" y="67755"/>
                      <a:pt x="57011" y="64928"/>
                    </a:cubicBezTo>
                    <a:cubicBezTo>
                      <a:pt x="59194" y="62100"/>
                      <a:pt x="60682" y="59099"/>
                      <a:pt x="61476" y="55924"/>
                    </a:cubicBezTo>
                    <a:cubicBezTo>
                      <a:pt x="61576" y="55527"/>
                      <a:pt x="61774" y="55180"/>
                      <a:pt x="62071" y="54882"/>
                    </a:cubicBezTo>
                    <a:cubicBezTo>
                      <a:pt x="62369" y="54585"/>
                      <a:pt x="62716" y="54436"/>
                      <a:pt x="63113" y="54436"/>
                    </a:cubicBezTo>
                    <a:lnTo>
                      <a:pt x="64602" y="54436"/>
                    </a:lnTo>
                    <a:cubicBezTo>
                      <a:pt x="65793" y="54436"/>
                      <a:pt x="66388" y="55180"/>
                      <a:pt x="66388" y="56668"/>
                    </a:cubicBezTo>
                    <a:cubicBezTo>
                      <a:pt x="64800" y="63117"/>
                      <a:pt x="61328" y="68426"/>
                      <a:pt x="55969" y="72592"/>
                    </a:cubicBezTo>
                    <a:cubicBezTo>
                      <a:pt x="50612" y="76760"/>
                      <a:pt x="44609" y="78844"/>
                      <a:pt x="37961" y="78844"/>
                    </a:cubicBezTo>
                    <a:close/>
                    <a:moveTo>
                      <a:pt x="15191" y="33005"/>
                    </a:moveTo>
                    <a:lnTo>
                      <a:pt x="54332" y="33005"/>
                    </a:lnTo>
                    <a:cubicBezTo>
                      <a:pt x="54332" y="28738"/>
                      <a:pt x="53712" y="24397"/>
                      <a:pt x="52472" y="19982"/>
                    </a:cubicBezTo>
                    <a:cubicBezTo>
                      <a:pt x="51232" y="15567"/>
                      <a:pt x="49223" y="11896"/>
                      <a:pt x="46444" y="8968"/>
                    </a:cubicBezTo>
                    <a:cubicBezTo>
                      <a:pt x="43666" y="6042"/>
                      <a:pt x="40045" y="4578"/>
                      <a:pt x="35580" y="4578"/>
                    </a:cubicBezTo>
                    <a:cubicBezTo>
                      <a:pt x="29031" y="4578"/>
                      <a:pt x="23996" y="7604"/>
                      <a:pt x="20475" y="13657"/>
                    </a:cubicBezTo>
                    <a:cubicBezTo>
                      <a:pt x="16952" y="19709"/>
                      <a:pt x="15191" y="26158"/>
                      <a:pt x="15191" y="330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" name="Freeform: Shape 3053">
                <a:extLst>
                  <a:ext uri="{FF2B5EF4-FFF2-40B4-BE49-F238E27FC236}">
                    <a16:creationId xmlns:a16="http://schemas.microsoft.com/office/drawing/2014/main" id="{B7E2DDFB-D2E5-889B-AA98-21F605285D0F}"/>
                  </a:ext>
                </a:extLst>
              </p:cNvPr>
              <p:cNvSpPr/>
              <p:nvPr/>
            </p:nvSpPr>
            <p:spPr>
              <a:xfrm rot="-5400000">
                <a:off x="4939884" y="1024503"/>
                <a:ext cx="84981" cy="120848"/>
              </a:xfrm>
              <a:custGeom>
                <a:avLst/>
                <a:gdLst>
                  <a:gd name="connsiteX0" fmla="*/ 36164 w 84981"/>
                  <a:gd name="connsiteY0" fmla="*/ 120955 h 120848"/>
                  <a:gd name="connsiteX1" fmla="*/ 17710 w 84981"/>
                  <a:gd name="connsiteY1" fmla="*/ 115447 h 120848"/>
                  <a:gd name="connsiteX2" fmla="*/ 4687 w 84981"/>
                  <a:gd name="connsiteY2" fmla="*/ 101011 h 120848"/>
                  <a:gd name="connsiteX3" fmla="*/ -1 w 84981"/>
                  <a:gd name="connsiteY3" fmla="*/ 81961 h 120848"/>
                  <a:gd name="connsiteX4" fmla="*/ 5059 w 84981"/>
                  <a:gd name="connsiteY4" fmla="*/ 62763 h 120848"/>
                  <a:gd name="connsiteX5" fmla="*/ 18826 w 84981"/>
                  <a:gd name="connsiteY5" fmla="*/ 48549 h 120848"/>
                  <a:gd name="connsiteX6" fmla="*/ 38099 w 84981"/>
                  <a:gd name="connsiteY6" fmla="*/ 43266 h 120848"/>
                  <a:gd name="connsiteX7" fmla="*/ 49931 w 84981"/>
                  <a:gd name="connsiteY7" fmla="*/ 45870 h 120848"/>
                  <a:gd name="connsiteX8" fmla="*/ 59679 w 84981"/>
                  <a:gd name="connsiteY8" fmla="*/ 53238 h 120848"/>
                  <a:gd name="connsiteX9" fmla="*/ 59679 w 84981"/>
                  <a:gd name="connsiteY9" fmla="*/ 17519 h 120848"/>
                  <a:gd name="connsiteX10" fmla="*/ 58265 w 84981"/>
                  <a:gd name="connsiteY10" fmla="*/ 10896 h 120848"/>
                  <a:gd name="connsiteX11" fmla="*/ 54321 w 84981"/>
                  <a:gd name="connsiteY11" fmla="*/ 8441 h 120848"/>
                  <a:gd name="connsiteX12" fmla="*/ 46285 w 84981"/>
                  <a:gd name="connsiteY12" fmla="*/ 7994 h 120848"/>
                  <a:gd name="connsiteX13" fmla="*/ 46285 w 84981"/>
                  <a:gd name="connsiteY13" fmla="*/ 1892 h 120848"/>
                  <a:gd name="connsiteX14" fmla="*/ 71734 w 84981"/>
                  <a:gd name="connsiteY14" fmla="*/ 106 h 120848"/>
                  <a:gd name="connsiteX15" fmla="*/ 71734 w 84981"/>
                  <a:gd name="connsiteY15" fmla="*/ 103393 h 120848"/>
                  <a:gd name="connsiteX16" fmla="*/ 73074 w 84981"/>
                  <a:gd name="connsiteY16" fmla="*/ 110015 h 120848"/>
                  <a:gd name="connsiteX17" fmla="*/ 77017 w 84981"/>
                  <a:gd name="connsiteY17" fmla="*/ 112471 h 120848"/>
                  <a:gd name="connsiteX18" fmla="*/ 84980 w 84981"/>
                  <a:gd name="connsiteY18" fmla="*/ 112918 h 120848"/>
                  <a:gd name="connsiteX19" fmla="*/ 84980 w 84981"/>
                  <a:gd name="connsiteY19" fmla="*/ 119019 h 120848"/>
                  <a:gd name="connsiteX20" fmla="*/ 59083 w 84981"/>
                  <a:gd name="connsiteY20" fmla="*/ 120955 h 120848"/>
                  <a:gd name="connsiteX21" fmla="*/ 59083 w 84981"/>
                  <a:gd name="connsiteY21" fmla="*/ 110090 h 120848"/>
                  <a:gd name="connsiteX22" fmla="*/ 48592 w 84981"/>
                  <a:gd name="connsiteY22" fmla="*/ 118127 h 120848"/>
                  <a:gd name="connsiteX23" fmla="*/ 36164 w 84981"/>
                  <a:gd name="connsiteY23" fmla="*/ 120955 h 120848"/>
                  <a:gd name="connsiteX24" fmla="*/ 18751 w 84981"/>
                  <a:gd name="connsiteY24" fmla="*/ 104136 h 120848"/>
                  <a:gd name="connsiteX25" fmla="*/ 26490 w 84981"/>
                  <a:gd name="connsiteY25" fmla="*/ 113140 h 120848"/>
                  <a:gd name="connsiteX26" fmla="*/ 37206 w 84981"/>
                  <a:gd name="connsiteY26" fmla="*/ 116489 h 120848"/>
                  <a:gd name="connsiteX27" fmla="*/ 50302 w 84981"/>
                  <a:gd name="connsiteY27" fmla="*/ 112322 h 120848"/>
                  <a:gd name="connsiteX28" fmla="*/ 59083 w 84981"/>
                  <a:gd name="connsiteY28" fmla="*/ 101755 h 120848"/>
                  <a:gd name="connsiteX29" fmla="*/ 59083 w 84981"/>
                  <a:gd name="connsiteY29" fmla="*/ 60530 h 120848"/>
                  <a:gd name="connsiteX30" fmla="*/ 54098 w 84981"/>
                  <a:gd name="connsiteY30" fmla="*/ 53833 h 120848"/>
                  <a:gd name="connsiteX31" fmla="*/ 47252 w 84981"/>
                  <a:gd name="connsiteY31" fmla="*/ 49293 h 120848"/>
                  <a:gd name="connsiteX32" fmla="*/ 39141 w 84981"/>
                  <a:gd name="connsiteY32" fmla="*/ 47731 h 120848"/>
                  <a:gd name="connsiteX33" fmla="*/ 24779 w 84981"/>
                  <a:gd name="connsiteY33" fmla="*/ 52791 h 120848"/>
                  <a:gd name="connsiteX34" fmla="*/ 17114 w 84981"/>
                  <a:gd name="connsiteY34" fmla="*/ 65739 h 120848"/>
                  <a:gd name="connsiteX35" fmla="*/ 14882 w 84981"/>
                  <a:gd name="connsiteY35" fmla="*/ 82110 h 120848"/>
                  <a:gd name="connsiteX36" fmla="*/ 15626 w 84981"/>
                  <a:gd name="connsiteY36" fmla="*/ 94166 h 120848"/>
                  <a:gd name="connsiteX37" fmla="*/ 18751 w 84981"/>
                  <a:gd name="connsiteY37" fmla="*/ 104136 h 1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84981" h="120848">
                    <a:moveTo>
                      <a:pt x="36164" y="120955"/>
                    </a:moveTo>
                    <a:cubicBezTo>
                      <a:pt x="29418" y="120955"/>
                      <a:pt x="23266" y="119119"/>
                      <a:pt x="17710" y="115447"/>
                    </a:cubicBezTo>
                    <a:cubicBezTo>
                      <a:pt x="12153" y="111776"/>
                      <a:pt x="7813" y="106964"/>
                      <a:pt x="4687" y="101011"/>
                    </a:cubicBezTo>
                    <a:cubicBezTo>
                      <a:pt x="1562" y="95058"/>
                      <a:pt x="-1" y="88708"/>
                      <a:pt x="-1" y="81961"/>
                    </a:cubicBezTo>
                    <a:cubicBezTo>
                      <a:pt x="-1" y="75115"/>
                      <a:pt x="1686" y="68716"/>
                      <a:pt x="5059" y="62763"/>
                    </a:cubicBezTo>
                    <a:cubicBezTo>
                      <a:pt x="8432" y="56810"/>
                      <a:pt x="13022" y="52072"/>
                      <a:pt x="18826" y="48549"/>
                    </a:cubicBezTo>
                    <a:cubicBezTo>
                      <a:pt x="24630" y="45027"/>
                      <a:pt x="31054" y="43266"/>
                      <a:pt x="38099" y="43266"/>
                    </a:cubicBezTo>
                    <a:cubicBezTo>
                      <a:pt x="42266" y="43266"/>
                      <a:pt x="46210" y="44134"/>
                      <a:pt x="49931" y="45870"/>
                    </a:cubicBezTo>
                    <a:cubicBezTo>
                      <a:pt x="53651" y="47607"/>
                      <a:pt x="56901" y="50063"/>
                      <a:pt x="59679" y="53238"/>
                    </a:cubicBezTo>
                    <a:lnTo>
                      <a:pt x="59679" y="17519"/>
                    </a:lnTo>
                    <a:cubicBezTo>
                      <a:pt x="59679" y="14443"/>
                      <a:pt x="59208" y="12235"/>
                      <a:pt x="58265" y="10896"/>
                    </a:cubicBezTo>
                    <a:cubicBezTo>
                      <a:pt x="57322" y="9556"/>
                      <a:pt x="56008" y="8738"/>
                      <a:pt x="54321" y="8441"/>
                    </a:cubicBezTo>
                    <a:cubicBezTo>
                      <a:pt x="52634" y="8143"/>
                      <a:pt x="49956" y="7994"/>
                      <a:pt x="46285" y="7994"/>
                    </a:cubicBezTo>
                    <a:lnTo>
                      <a:pt x="46285" y="1892"/>
                    </a:lnTo>
                    <a:lnTo>
                      <a:pt x="71734" y="106"/>
                    </a:lnTo>
                    <a:lnTo>
                      <a:pt x="71734" y="103393"/>
                    </a:lnTo>
                    <a:cubicBezTo>
                      <a:pt x="71734" y="106468"/>
                      <a:pt x="72180" y="108676"/>
                      <a:pt x="73074" y="110015"/>
                    </a:cubicBezTo>
                    <a:cubicBezTo>
                      <a:pt x="73967" y="111355"/>
                      <a:pt x="75281" y="112174"/>
                      <a:pt x="77017" y="112471"/>
                    </a:cubicBezTo>
                    <a:cubicBezTo>
                      <a:pt x="78754" y="112769"/>
                      <a:pt x="81408" y="112918"/>
                      <a:pt x="84980" y="112918"/>
                    </a:cubicBezTo>
                    <a:lnTo>
                      <a:pt x="84980" y="119019"/>
                    </a:lnTo>
                    <a:lnTo>
                      <a:pt x="59083" y="120955"/>
                    </a:lnTo>
                    <a:lnTo>
                      <a:pt x="59083" y="110090"/>
                    </a:lnTo>
                    <a:cubicBezTo>
                      <a:pt x="56206" y="113562"/>
                      <a:pt x="52709" y="116241"/>
                      <a:pt x="48592" y="118127"/>
                    </a:cubicBezTo>
                    <a:cubicBezTo>
                      <a:pt x="44474" y="120012"/>
                      <a:pt x="40331" y="120955"/>
                      <a:pt x="36164" y="120955"/>
                    </a:cubicBezTo>
                    <a:close/>
                    <a:moveTo>
                      <a:pt x="18751" y="104136"/>
                    </a:moveTo>
                    <a:cubicBezTo>
                      <a:pt x="20636" y="107907"/>
                      <a:pt x="23216" y="110908"/>
                      <a:pt x="26490" y="113140"/>
                    </a:cubicBezTo>
                    <a:cubicBezTo>
                      <a:pt x="29765" y="115373"/>
                      <a:pt x="33336" y="116489"/>
                      <a:pt x="37206" y="116489"/>
                    </a:cubicBezTo>
                    <a:cubicBezTo>
                      <a:pt x="41968" y="116489"/>
                      <a:pt x="46334" y="115100"/>
                      <a:pt x="50302" y="112322"/>
                    </a:cubicBezTo>
                    <a:cubicBezTo>
                      <a:pt x="54271" y="109544"/>
                      <a:pt x="57198" y="106022"/>
                      <a:pt x="59083" y="101755"/>
                    </a:cubicBezTo>
                    <a:lnTo>
                      <a:pt x="59083" y="60530"/>
                    </a:lnTo>
                    <a:cubicBezTo>
                      <a:pt x="57794" y="58050"/>
                      <a:pt x="56132" y="55817"/>
                      <a:pt x="54098" y="53833"/>
                    </a:cubicBezTo>
                    <a:cubicBezTo>
                      <a:pt x="52064" y="51849"/>
                      <a:pt x="49782" y="50335"/>
                      <a:pt x="47252" y="49293"/>
                    </a:cubicBezTo>
                    <a:cubicBezTo>
                      <a:pt x="44722" y="48252"/>
                      <a:pt x="42018" y="47731"/>
                      <a:pt x="39141" y="47731"/>
                    </a:cubicBezTo>
                    <a:cubicBezTo>
                      <a:pt x="33188" y="47731"/>
                      <a:pt x="28401" y="49418"/>
                      <a:pt x="24779" y="52791"/>
                    </a:cubicBezTo>
                    <a:cubicBezTo>
                      <a:pt x="21157" y="56165"/>
                      <a:pt x="18602" y="60481"/>
                      <a:pt x="17114" y="65739"/>
                    </a:cubicBezTo>
                    <a:cubicBezTo>
                      <a:pt x="15626" y="70998"/>
                      <a:pt x="14882" y="76455"/>
                      <a:pt x="14882" y="82110"/>
                    </a:cubicBezTo>
                    <a:cubicBezTo>
                      <a:pt x="14882" y="86773"/>
                      <a:pt x="15130" y="90792"/>
                      <a:pt x="15626" y="94166"/>
                    </a:cubicBezTo>
                    <a:cubicBezTo>
                      <a:pt x="16122" y="97539"/>
                      <a:pt x="17163" y="100862"/>
                      <a:pt x="18751" y="1041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" name="Freeform: Shape 3054">
                <a:extLst>
                  <a:ext uri="{FF2B5EF4-FFF2-40B4-BE49-F238E27FC236}">
                    <a16:creationId xmlns:a16="http://schemas.microsoft.com/office/drawing/2014/main" id="{A97B7211-4665-4461-C9B2-0D94840D2408}"/>
                  </a:ext>
                </a:extLst>
              </p:cNvPr>
              <p:cNvSpPr/>
              <p:nvPr/>
            </p:nvSpPr>
            <p:spPr>
              <a:xfrm rot="-5400000">
                <a:off x="4979546" y="884345"/>
                <a:ext cx="83789" cy="109090"/>
              </a:xfrm>
              <a:custGeom>
                <a:avLst/>
                <a:gdLst>
                  <a:gd name="connsiteX0" fmla="*/ 8471 w 83789"/>
                  <a:gd name="connsiteY0" fmla="*/ 102183 h 109090"/>
                  <a:gd name="connsiteX1" fmla="*/ 15763 w 83789"/>
                  <a:gd name="connsiteY1" fmla="*/ 104713 h 109090"/>
                  <a:gd name="connsiteX2" fmla="*/ 33325 w 83789"/>
                  <a:gd name="connsiteY2" fmla="*/ 88491 h 109090"/>
                  <a:gd name="connsiteX3" fmla="*/ 39278 w 83789"/>
                  <a:gd name="connsiteY3" fmla="*/ 74054 h 109090"/>
                  <a:gd name="connsiteX4" fmla="*/ 13530 w 83789"/>
                  <a:gd name="connsiteY4" fmla="*/ 11101 h 109090"/>
                  <a:gd name="connsiteX5" fmla="*/ 8694 w 83789"/>
                  <a:gd name="connsiteY5" fmla="*/ 7082 h 109090"/>
                  <a:gd name="connsiteX6" fmla="*/ -12 w 83789"/>
                  <a:gd name="connsiteY6" fmla="*/ 6189 h 109090"/>
                  <a:gd name="connsiteX7" fmla="*/ -12 w 83789"/>
                  <a:gd name="connsiteY7" fmla="*/ 87 h 109090"/>
                  <a:gd name="connsiteX8" fmla="*/ 36004 w 83789"/>
                  <a:gd name="connsiteY8" fmla="*/ 87 h 109090"/>
                  <a:gd name="connsiteX9" fmla="*/ 36004 w 83789"/>
                  <a:gd name="connsiteY9" fmla="*/ 6189 h 109090"/>
                  <a:gd name="connsiteX10" fmla="*/ 26479 w 83789"/>
                  <a:gd name="connsiteY10" fmla="*/ 10207 h 109090"/>
                  <a:gd name="connsiteX11" fmla="*/ 26627 w 83789"/>
                  <a:gd name="connsiteY11" fmla="*/ 11249 h 109090"/>
                  <a:gd name="connsiteX12" fmla="*/ 45827 w 83789"/>
                  <a:gd name="connsiteY12" fmla="*/ 58130 h 109090"/>
                  <a:gd name="connsiteX13" fmla="*/ 62941 w 83789"/>
                  <a:gd name="connsiteY13" fmla="*/ 16012 h 109090"/>
                  <a:gd name="connsiteX14" fmla="*/ 63388 w 83789"/>
                  <a:gd name="connsiteY14" fmla="*/ 13035 h 109090"/>
                  <a:gd name="connsiteX15" fmla="*/ 62272 w 83789"/>
                  <a:gd name="connsiteY15" fmla="*/ 9389 h 109090"/>
                  <a:gd name="connsiteX16" fmla="*/ 59369 w 83789"/>
                  <a:gd name="connsiteY16" fmla="*/ 7008 h 109090"/>
                  <a:gd name="connsiteX17" fmla="*/ 55352 w 83789"/>
                  <a:gd name="connsiteY17" fmla="*/ 6189 h 109090"/>
                  <a:gd name="connsiteX18" fmla="*/ 55352 w 83789"/>
                  <a:gd name="connsiteY18" fmla="*/ 87 h 109090"/>
                  <a:gd name="connsiteX19" fmla="*/ 83777 w 83789"/>
                  <a:gd name="connsiteY19" fmla="*/ 87 h 109090"/>
                  <a:gd name="connsiteX20" fmla="*/ 83777 w 83789"/>
                  <a:gd name="connsiteY20" fmla="*/ 6189 h 109090"/>
                  <a:gd name="connsiteX21" fmla="*/ 74550 w 83789"/>
                  <a:gd name="connsiteY21" fmla="*/ 8570 h 109090"/>
                  <a:gd name="connsiteX22" fmla="*/ 68449 w 83789"/>
                  <a:gd name="connsiteY22" fmla="*/ 15714 h 109090"/>
                  <a:gd name="connsiteX23" fmla="*/ 38683 w 83789"/>
                  <a:gd name="connsiteY23" fmla="*/ 88491 h 109090"/>
                  <a:gd name="connsiteX24" fmla="*/ 33250 w 83789"/>
                  <a:gd name="connsiteY24" fmla="*/ 98612 h 109090"/>
                  <a:gd name="connsiteX25" fmla="*/ 25586 w 83789"/>
                  <a:gd name="connsiteY25" fmla="*/ 106201 h 109090"/>
                  <a:gd name="connsiteX26" fmla="*/ 15763 w 83789"/>
                  <a:gd name="connsiteY26" fmla="*/ 109178 h 109090"/>
                  <a:gd name="connsiteX27" fmla="*/ 4750 w 83789"/>
                  <a:gd name="connsiteY27" fmla="*/ 105085 h 109090"/>
                  <a:gd name="connsiteX28" fmla="*/ -12 w 83789"/>
                  <a:gd name="connsiteY28" fmla="*/ 94890 h 109090"/>
                  <a:gd name="connsiteX29" fmla="*/ 2145 w 83789"/>
                  <a:gd name="connsiteY29" fmla="*/ 89458 h 109090"/>
                  <a:gd name="connsiteX30" fmla="*/ 7577 w 83789"/>
                  <a:gd name="connsiteY30" fmla="*/ 87301 h 109090"/>
                  <a:gd name="connsiteX31" fmla="*/ 11373 w 83789"/>
                  <a:gd name="connsiteY31" fmla="*/ 88267 h 109090"/>
                  <a:gd name="connsiteX32" fmla="*/ 14051 w 83789"/>
                  <a:gd name="connsiteY32" fmla="*/ 90872 h 109090"/>
                  <a:gd name="connsiteX33" fmla="*/ 15019 w 83789"/>
                  <a:gd name="connsiteY33" fmla="*/ 94890 h 109090"/>
                  <a:gd name="connsiteX34" fmla="*/ 13159 w 83789"/>
                  <a:gd name="connsiteY34" fmla="*/ 99727 h 109090"/>
                  <a:gd name="connsiteX35" fmla="*/ 8471 w 83789"/>
                  <a:gd name="connsiteY35" fmla="*/ 102183 h 109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3789" h="109090">
                    <a:moveTo>
                      <a:pt x="8471" y="102183"/>
                    </a:moveTo>
                    <a:cubicBezTo>
                      <a:pt x="10653" y="103870"/>
                      <a:pt x="13084" y="104713"/>
                      <a:pt x="15763" y="104713"/>
                    </a:cubicBezTo>
                    <a:cubicBezTo>
                      <a:pt x="22907" y="104713"/>
                      <a:pt x="28761" y="99306"/>
                      <a:pt x="33325" y="88491"/>
                    </a:cubicBezTo>
                    <a:lnTo>
                      <a:pt x="39278" y="74054"/>
                    </a:lnTo>
                    <a:lnTo>
                      <a:pt x="13530" y="11101"/>
                    </a:lnTo>
                    <a:cubicBezTo>
                      <a:pt x="12439" y="9017"/>
                      <a:pt x="10827" y="7677"/>
                      <a:pt x="8694" y="7082"/>
                    </a:cubicBezTo>
                    <a:cubicBezTo>
                      <a:pt x="6561" y="6486"/>
                      <a:pt x="3659" y="6189"/>
                      <a:pt x="-12" y="6189"/>
                    </a:cubicBezTo>
                    <a:lnTo>
                      <a:pt x="-12" y="87"/>
                    </a:lnTo>
                    <a:lnTo>
                      <a:pt x="36004" y="87"/>
                    </a:lnTo>
                    <a:lnTo>
                      <a:pt x="36004" y="6189"/>
                    </a:lnTo>
                    <a:cubicBezTo>
                      <a:pt x="29654" y="6189"/>
                      <a:pt x="26479" y="7528"/>
                      <a:pt x="26479" y="10207"/>
                    </a:cubicBezTo>
                    <a:cubicBezTo>
                      <a:pt x="26479" y="10703"/>
                      <a:pt x="26528" y="11050"/>
                      <a:pt x="26627" y="11249"/>
                    </a:cubicBezTo>
                    <a:lnTo>
                      <a:pt x="45827" y="58130"/>
                    </a:lnTo>
                    <a:lnTo>
                      <a:pt x="62941" y="16012"/>
                    </a:lnTo>
                    <a:cubicBezTo>
                      <a:pt x="63239" y="15119"/>
                      <a:pt x="63388" y="14127"/>
                      <a:pt x="63388" y="13035"/>
                    </a:cubicBezTo>
                    <a:cubicBezTo>
                      <a:pt x="63388" y="11646"/>
                      <a:pt x="63016" y="10430"/>
                      <a:pt x="62272" y="9389"/>
                    </a:cubicBezTo>
                    <a:cubicBezTo>
                      <a:pt x="61527" y="8347"/>
                      <a:pt x="60560" y="7553"/>
                      <a:pt x="59369" y="7008"/>
                    </a:cubicBezTo>
                    <a:cubicBezTo>
                      <a:pt x="58179" y="6462"/>
                      <a:pt x="56840" y="6189"/>
                      <a:pt x="55352" y="6189"/>
                    </a:cubicBezTo>
                    <a:lnTo>
                      <a:pt x="55352" y="87"/>
                    </a:lnTo>
                    <a:lnTo>
                      <a:pt x="83777" y="87"/>
                    </a:lnTo>
                    <a:lnTo>
                      <a:pt x="83777" y="6189"/>
                    </a:lnTo>
                    <a:cubicBezTo>
                      <a:pt x="80305" y="6189"/>
                      <a:pt x="77229" y="6982"/>
                      <a:pt x="74550" y="8570"/>
                    </a:cubicBezTo>
                    <a:cubicBezTo>
                      <a:pt x="71871" y="10157"/>
                      <a:pt x="69837" y="12539"/>
                      <a:pt x="68449" y="15714"/>
                    </a:cubicBezTo>
                    <a:lnTo>
                      <a:pt x="38683" y="88491"/>
                    </a:lnTo>
                    <a:cubicBezTo>
                      <a:pt x="37195" y="92162"/>
                      <a:pt x="35384" y="95536"/>
                      <a:pt x="33250" y="98612"/>
                    </a:cubicBezTo>
                    <a:cubicBezTo>
                      <a:pt x="31117" y="101687"/>
                      <a:pt x="28562" y="104217"/>
                      <a:pt x="25586" y="106201"/>
                    </a:cubicBezTo>
                    <a:cubicBezTo>
                      <a:pt x="22609" y="108185"/>
                      <a:pt x="19335" y="109178"/>
                      <a:pt x="15763" y="109178"/>
                    </a:cubicBezTo>
                    <a:cubicBezTo>
                      <a:pt x="11596" y="109178"/>
                      <a:pt x="7925" y="107813"/>
                      <a:pt x="4750" y="105085"/>
                    </a:cubicBezTo>
                    <a:cubicBezTo>
                      <a:pt x="1575" y="102357"/>
                      <a:pt x="-12" y="98959"/>
                      <a:pt x="-12" y="94890"/>
                    </a:cubicBezTo>
                    <a:cubicBezTo>
                      <a:pt x="-12" y="92708"/>
                      <a:pt x="707" y="90897"/>
                      <a:pt x="2145" y="89458"/>
                    </a:cubicBezTo>
                    <a:cubicBezTo>
                      <a:pt x="3584" y="88020"/>
                      <a:pt x="5395" y="87301"/>
                      <a:pt x="7577" y="87301"/>
                    </a:cubicBezTo>
                    <a:cubicBezTo>
                      <a:pt x="8967" y="87301"/>
                      <a:pt x="10232" y="87623"/>
                      <a:pt x="11373" y="88267"/>
                    </a:cubicBezTo>
                    <a:cubicBezTo>
                      <a:pt x="12514" y="88913"/>
                      <a:pt x="13407" y="89781"/>
                      <a:pt x="14051" y="90872"/>
                    </a:cubicBezTo>
                    <a:cubicBezTo>
                      <a:pt x="14697" y="91963"/>
                      <a:pt x="15019" y="93303"/>
                      <a:pt x="15019" y="94890"/>
                    </a:cubicBezTo>
                    <a:cubicBezTo>
                      <a:pt x="15019" y="96676"/>
                      <a:pt x="14399" y="98289"/>
                      <a:pt x="13159" y="99727"/>
                    </a:cubicBezTo>
                    <a:cubicBezTo>
                      <a:pt x="11919" y="101166"/>
                      <a:pt x="10356" y="101985"/>
                      <a:pt x="8471" y="1021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" name="Freeform: Shape 3055">
                <a:extLst>
                  <a:ext uri="{FF2B5EF4-FFF2-40B4-BE49-F238E27FC236}">
                    <a16:creationId xmlns:a16="http://schemas.microsoft.com/office/drawing/2014/main" id="{A8637856-142F-B240-8569-77EA922949F2}"/>
                  </a:ext>
                </a:extLst>
              </p:cNvPr>
              <p:cNvSpPr/>
              <p:nvPr/>
            </p:nvSpPr>
            <p:spPr>
              <a:xfrm rot="-5400000">
                <a:off x="4964738" y="814249"/>
                <a:ext cx="37504" cy="114745"/>
              </a:xfrm>
              <a:custGeom>
                <a:avLst/>
                <a:gdLst>
                  <a:gd name="connsiteX0" fmla="*/ -23 w 37504"/>
                  <a:gd name="connsiteY0" fmla="*/ 114830 h 114745"/>
                  <a:gd name="connsiteX1" fmla="*/ -23 w 37504"/>
                  <a:gd name="connsiteY1" fmla="*/ 108728 h 114745"/>
                  <a:gd name="connsiteX2" fmla="*/ 9650 w 37504"/>
                  <a:gd name="connsiteY2" fmla="*/ 107835 h 114745"/>
                  <a:gd name="connsiteX3" fmla="*/ 13372 w 37504"/>
                  <a:gd name="connsiteY3" fmla="*/ 103370 h 114745"/>
                  <a:gd name="connsiteX4" fmla="*/ 13372 w 37504"/>
                  <a:gd name="connsiteY4" fmla="*/ 56489 h 114745"/>
                  <a:gd name="connsiteX5" fmla="*/ 10841 w 37504"/>
                  <a:gd name="connsiteY5" fmla="*/ 48453 h 114745"/>
                  <a:gd name="connsiteX6" fmla="*/ 870 w 37504"/>
                  <a:gd name="connsiteY6" fmla="*/ 46964 h 114745"/>
                  <a:gd name="connsiteX7" fmla="*/ 870 w 37504"/>
                  <a:gd name="connsiteY7" fmla="*/ 40862 h 114745"/>
                  <a:gd name="connsiteX8" fmla="*/ 25427 w 37504"/>
                  <a:gd name="connsiteY8" fmla="*/ 39076 h 114745"/>
                  <a:gd name="connsiteX9" fmla="*/ 25427 w 37504"/>
                  <a:gd name="connsiteY9" fmla="*/ 103370 h 114745"/>
                  <a:gd name="connsiteX10" fmla="*/ 28700 w 37504"/>
                  <a:gd name="connsiteY10" fmla="*/ 107835 h 114745"/>
                  <a:gd name="connsiteX11" fmla="*/ 37481 w 37504"/>
                  <a:gd name="connsiteY11" fmla="*/ 108728 h 114745"/>
                  <a:gd name="connsiteX12" fmla="*/ 37481 w 37504"/>
                  <a:gd name="connsiteY12" fmla="*/ 114830 h 114745"/>
                  <a:gd name="connsiteX13" fmla="*/ -23 w 37504"/>
                  <a:gd name="connsiteY13" fmla="*/ 114830 h 114745"/>
                  <a:gd name="connsiteX14" fmla="*/ 7269 w 37504"/>
                  <a:gd name="connsiteY14" fmla="*/ 9609 h 114745"/>
                  <a:gd name="connsiteX15" fmla="*/ 10171 w 37504"/>
                  <a:gd name="connsiteY15" fmla="*/ 2985 h 114745"/>
                  <a:gd name="connsiteX16" fmla="*/ 16645 w 37504"/>
                  <a:gd name="connsiteY16" fmla="*/ 84 h 114745"/>
                  <a:gd name="connsiteX17" fmla="*/ 21408 w 37504"/>
                  <a:gd name="connsiteY17" fmla="*/ 1349 h 114745"/>
                  <a:gd name="connsiteX18" fmla="*/ 24906 w 37504"/>
                  <a:gd name="connsiteY18" fmla="*/ 4921 h 114745"/>
                  <a:gd name="connsiteX19" fmla="*/ 26170 w 37504"/>
                  <a:gd name="connsiteY19" fmla="*/ 9609 h 114745"/>
                  <a:gd name="connsiteX20" fmla="*/ 23342 w 37504"/>
                  <a:gd name="connsiteY20" fmla="*/ 16157 h 114745"/>
                  <a:gd name="connsiteX21" fmla="*/ 16645 w 37504"/>
                  <a:gd name="connsiteY21" fmla="*/ 18984 h 114745"/>
                  <a:gd name="connsiteX22" fmla="*/ 10171 w 37504"/>
                  <a:gd name="connsiteY22" fmla="*/ 16157 h 114745"/>
                  <a:gd name="connsiteX23" fmla="*/ 7269 w 37504"/>
                  <a:gd name="connsiteY23" fmla="*/ 9609 h 11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04" h="114745">
                    <a:moveTo>
                      <a:pt x="-23" y="114830"/>
                    </a:moveTo>
                    <a:lnTo>
                      <a:pt x="-23" y="108728"/>
                    </a:lnTo>
                    <a:cubicBezTo>
                      <a:pt x="3945" y="108728"/>
                      <a:pt x="7170" y="108430"/>
                      <a:pt x="9650" y="107835"/>
                    </a:cubicBezTo>
                    <a:cubicBezTo>
                      <a:pt x="12131" y="107240"/>
                      <a:pt x="13372" y="105751"/>
                      <a:pt x="13372" y="103370"/>
                    </a:cubicBezTo>
                    <a:lnTo>
                      <a:pt x="13372" y="56489"/>
                    </a:lnTo>
                    <a:cubicBezTo>
                      <a:pt x="13372" y="52123"/>
                      <a:pt x="12528" y="49445"/>
                      <a:pt x="10841" y="48453"/>
                    </a:cubicBezTo>
                    <a:cubicBezTo>
                      <a:pt x="9154" y="47460"/>
                      <a:pt x="5831" y="46964"/>
                      <a:pt x="870" y="46964"/>
                    </a:cubicBezTo>
                    <a:lnTo>
                      <a:pt x="870" y="40862"/>
                    </a:lnTo>
                    <a:lnTo>
                      <a:pt x="25427" y="39076"/>
                    </a:lnTo>
                    <a:lnTo>
                      <a:pt x="25427" y="103370"/>
                    </a:lnTo>
                    <a:cubicBezTo>
                      <a:pt x="25427" y="105751"/>
                      <a:pt x="26518" y="107240"/>
                      <a:pt x="28700" y="107835"/>
                    </a:cubicBezTo>
                    <a:cubicBezTo>
                      <a:pt x="30883" y="108430"/>
                      <a:pt x="33810" y="108728"/>
                      <a:pt x="37481" y="108728"/>
                    </a:cubicBezTo>
                    <a:lnTo>
                      <a:pt x="37481" y="114830"/>
                    </a:lnTo>
                    <a:lnTo>
                      <a:pt x="-23" y="114830"/>
                    </a:lnTo>
                    <a:close/>
                    <a:moveTo>
                      <a:pt x="7269" y="9609"/>
                    </a:moveTo>
                    <a:cubicBezTo>
                      <a:pt x="7269" y="7128"/>
                      <a:pt x="8236" y="4920"/>
                      <a:pt x="10171" y="2985"/>
                    </a:cubicBezTo>
                    <a:cubicBezTo>
                      <a:pt x="12106" y="1051"/>
                      <a:pt x="14264" y="84"/>
                      <a:pt x="16645" y="84"/>
                    </a:cubicBezTo>
                    <a:cubicBezTo>
                      <a:pt x="18332" y="84"/>
                      <a:pt x="19919" y="505"/>
                      <a:pt x="21408" y="1349"/>
                    </a:cubicBezTo>
                    <a:cubicBezTo>
                      <a:pt x="22896" y="2192"/>
                      <a:pt x="24062" y="3383"/>
                      <a:pt x="24906" y="4921"/>
                    </a:cubicBezTo>
                    <a:cubicBezTo>
                      <a:pt x="25749" y="6459"/>
                      <a:pt x="26170" y="8021"/>
                      <a:pt x="26170" y="9609"/>
                    </a:cubicBezTo>
                    <a:cubicBezTo>
                      <a:pt x="26170" y="12089"/>
                      <a:pt x="25228" y="14272"/>
                      <a:pt x="23342" y="16157"/>
                    </a:cubicBezTo>
                    <a:cubicBezTo>
                      <a:pt x="21458" y="18042"/>
                      <a:pt x="19225" y="18984"/>
                      <a:pt x="16645" y="18984"/>
                    </a:cubicBezTo>
                    <a:cubicBezTo>
                      <a:pt x="14264" y="18984"/>
                      <a:pt x="12106" y="18042"/>
                      <a:pt x="10171" y="16157"/>
                    </a:cubicBezTo>
                    <a:cubicBezTo>
                      <a:pt x="8236" y="14272"/>
                      <a:pt x="7269" y="12089"/>
                      <a:pt x="7269" y="96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" name="Freeform: Shape 3056">
                <a:extLst>
                  <a:ext uri="{FF2B5EF4-FFF2-40B4-BE49-F238E27FC236}">
                    <a16:creationId xmlns:a16="http://schemas.microsoft.com/office/drawing/2014/main" id="{3546F1EE-D51C-FEF3-BC79-1EDC334D7A80}"/>
                  </a:ext>
                </a:extLst>
              </p:cNvPr>
              <p:cNvSpPr/>
              <p:nvPr/>
            </p:nvSpPr>
            <p:spPr>
              <a:xfrm rot="-5400000">
                <a:off x="4970244" y="771700"/>
                <a:ext cx="66377" cy="78730"/>
              </a:xfrm>
              <a:custGeom>
                <a:avLst/>
                <a:gdLst>
                  <a:gd name="connsiteX0" fmla="*/ 37924 w 66377"/>
                  <a:gd name="connsiteY0" fmla="*/ 78806 h 78730"/>
                  <a:gd name="connsiteX1" fmla="*/ 18725 w 66377"/>
                  <a:gd name="connsiteY1" fmla="*/ 73299 h 78730"/>
                  <a:gd name="connsiteX2" fmla="*/ 4959 w 66377"/>
                  <a:gd name="connsiteY2" fmla="*/ 58640 h 78730"/>
                  <a:gd name="connsiteX3" fmla="*/ -28 w 66377"/>
                  <a:gd name="connsiteY3" fmla="*/ 39217 h 78730"/>
                  <a:gd name="connsiteX4" fmla="*/ 4512 w 66377"/>
                  <a:gd name="connsiteY4" fmla="*/ 20167 h 78730"/>
                  <a:gd name="connsiteX5" fmla="*/ 17236 w 66377"/>
                  <a:gd name="connsiteY5" fmla="*/ 5583 h 78730"/>
                  <a:gd name="connsiteX6" fmla="*/ 35543 w 66377"/>
                  <a:gd name="connsiteY6" fmla="*/ 75 h 78730"/>
                  <a:gd name="connsiteX7" fmla="*/ 49160 w 66377"/>
                  <a:gd name="connsiteY7" fmla="*/ 2680 h 78730"/>
                  <a:gd name="connsiteX8" fmla="*/ 58760 w 66377"/>
                  <a:gd name="connsiteY8" fmla="*/ 9973 h 78730"/>
                  <a:gd name="connsiteX9" fmla="*/ 64416 w 66377"/>
                  <a:gd name="connsiteY9" fmla="*/ 21061 h 78730"/>
                  <a:gd name="connsiteX10" fmla="*/ 66350 w 66377"/>
                  <a:gd name="connsiteY10" fmla="*/ 35050 h 78730"/>
                  <a:gd name="connsiteX11" fmla="*/ 64564 w 66377"/>
                  <a:gd name="connsiteY11" fmla="*/ 37283 h 78730"/>
                  <a:gd name="connsiteX12" fmla="*/ 15005 w 66377"/>
                  <a:gd name="connsiteY12" fmla="*/ 37283 h 78730"/>
                  <a:gd name="connsiteX13" fmla="*/ 15005 w 66377"/>
                  <a:gd name="connsiteY13" fmla="*/ 39069 h 78730"/>
                  <a:gd name="connsiteX14" fmla="*/ 20734 w 66377"/>
                  <a:gd name="connsiteY14" fmla="*/ 63551 h 78730"/>
                  <a:gd name="connsiteX15" fmla="*/ 39413 w 66377"/>
                  <a:gd name="connsiteY15" fmla="*/ 73745 h 78730"/>
                  <a:gd name="connsiteX16" fmla="*/ 49160 w 66377"/>
                  <a:gd name="connsiteY16" fmla="*/ 71439 h 78730"/>
                  <a:gd name="connsiteX17" fmla="*/ 56974 w 66377"/>
                  <a:gd name="connsiteY17" fmla="*/ 64890 h 78730"/>
                  <a:gd name="connsiteX18" fmla="*/ 61439 w 66377"/>
                  <a:gd name="connsiteY18" fmla="*/ 55886 h 78730"/>
                  <a:gd name="connsiteX19" fmla="*/ 62034 w 66377"/>
                  <a:gd name="connsiteY19" fmla="*/ 54844 h 78730"/>
                  <a:gd name="connsiteX20" fmla="*/ 63076 w 66377"/>
                  <a:gd name="connsiteY20" fmla="*/ 54398 h 78730"/>
                  <a:gd name="connsiteX21" fmla="*/ 64564 w 66377"/>
                  <a:gd name="connsiteY21" fmla="*/ 54398 h 78730"/>
                  <a:gd name="connsiteX22" fmla="*/ 66350 w 66377"/>
                  <a:gd name="connsiteY22" fmla="*/ 56630 h 78730"/>
                  <a:gd name="connsiteX23" fmla="*/ 55932 w 66377"/>
                  <a:gd name="connsiteY23" fmla="*/ 72555 h 78730"/>
                  <a:gd name="connsiteX24" fmla="*/ 37924 w 66377"/>
                  <a:gd name="connsiteY24" fmla="*/ 78806 h 78730"/>
                  <a:gd name="connsiteX25" fmla="*/ 15153 w 66377"/>
                  <a:gd name="connsiteY25" fmla="*/ 32967 h 78730"/>
                  <a:gd name="connsiteX26" fmla="*/ 54295 w 66377"/>
                  <a:gd name="connsiteY26" fmla="*/ 32967 h 78730"/>
                  <a:gd name="connsiteX27" fmla="*/ 52435 w 66377"/>
                  <a:gd name="connsiteY27" fmla="*/ 19944 h 78730"/>
                  <a:gd name="connsiteX28" fmla="*/ 46407 w 66377"/>
                  <a:gd name="connsiteY28" fmla="*/ 8931 h 78730"/>
                  <a:gd name="connsiteX29" fmla="*/ 35543 w 66377"/>
                  <a:gd name="connsiteY29" fmla="*/ 4541 h 78730"/>
                  <a:gd name="connsiteX30" fmla="*/ 20437 w 66377"/>
                  <a:gd name="connsiteY30" fmla="*/ 13619 h 78730"/>
                  <a:gd name="connsiteX31" fmla="*/ 15153 w 66377"/>
                  <a:gd name="connsiteY31" fmla="*/ 32967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7" h="78730">
                    <a:moveTo>
                      <a:pt x="37924" y="78806"/>
                    </a:moveTo>
                    <a:cubicBezTo>
                      <a:pt x="30979" y="78806"/>
                      <a:pt x="24579" y="76970"/>
                      <a:pt x="18725" y="73299"/>
                    </a:cubicBezTo>
                    <a:cubicBezTo>
                      <a:pt x="12871" y="69628"/>
                      <a:pt x="8282" y="64741"/>
                      <a:pt x="4959" y="58640"/>
                    </a:cubicBezTo>
                    <a:cubicBezTo>
                      <a:pt x="1635" y="52537"/>
                      <a:pt x="-28" y="46063"/>
                      <a:pt x="-28" y="39217"/>
                    </a:cubicBezTo>
                    <a:cubicBezTo>
                      <a:pt x="-28" y="32570"/>
                      <a:pt x="1486" y="26220"/>
                      <a:pt x="4512" y="20167"/>
                    </a:cubicBezTo>
                    <a:cubicBezTo>
                      <a:pt x="7538" y="14115"/>
                      <a:pt x="11780" y="9254"/>
                      <a:pt x="17236" y="5583"/>
                    </a:cubicBezTo>
                    <a:cubicBezTo>
                      <a:pt x="22694" y="1911"/>
                      <a:pt x="28796" y="75"/>
                      <a:pt x="35543" y="75"/>
                    </a:cubicBezTo>
                    <a:cubicBezTo>
                      <a:pt x="40702" y="75"/>
                      <a:pt x="45241" y="944"/>
                      <a:pt x="49160" y="2680"/>
                    </a:cubicBezTo>
                    <a:cubicBezTo>
                      <a:pt x="53080" y="4416"/>
                      <a:pt x="56279" y="6847"/>
                      <a:pt x="58760" y="9973"/>
                    </a:cubicBezTo>
                    <a:cubicBezTo>
                      <a:pt x="61240" y="13098"/>
                      <a:pt x="63125" y="16794"/>
                      <a:pt x="64416" y="21061"/>
                    </a:cubicBezTo>
                    <a:cubicBezTo>
                      <a:pt x="65705" y="25327"/>
                      <a:pt x="66350" y="29990"/>
                      <a:pt x="66350" y="35050"/>
                    </a:cubicBezTo>
                    <a:cubicBezTo>
                      <a:pt x="66350" y="36539"/>
                      <a:pt x="65755" y="37283"/>
                      <a:pt x="64564" y="37283"/>
                    </a:cubicBezTo>
                    <a:lnTo>
                      <a:pt x="15005" y="37283"/>
                    </a:lnTo>
                    <a:lnTo>
                      <a:pt x="15005" y="39069"/>
                    </a:lnTo>
                    <a:cubicBezTo>
                      <a:pt x="15005" y="48594"/>
                      <a:pt x="16915" y="56754"/>
                      <a:pt x="20734" y="63551"/>
                    </a:cubicBezTo>
                    <a:cubicBezTo>
                      <a:pt x="24554" y="70347"/>
                      <a:pt x="30780" y="73745"/>
                      <a:pt x="39413" y="73745"/>
                    </a:cubicBezTo>
                    <a:cubicBezTo>
                      <a:pt x="42885" y="73745"/>
                      <a:pt x="46134" y="72976"/>
                      <a:pt x="49160" y="71439"/>
                    </a:cubicBezTo>
                    <a:cubicBezTo>
                      <a:pt x="52187" y="69901"/>
                      <a:pt x="54791" y="67718"/>
                      <a:pt x="56974" y="64890"/>
                    </a:cubicBezTo>
                    <a:cubicBezTo>
                      <a:pt x="59157" y="62062"/>
                      <a:pt x="60645" y="59061"/>
                      <a:pt x="61439" y="55886"/>
                    </a:cubicBezTo>
                    <a:cubicBezTo>
                      <a:pt x="61538" y="55489"/>
                      <a:pt x="61737" y="55142"/>
                      <a:pt x="62034" y="54844"/>
                    </a:cubicBezTo>
                    <a:cubicBezTo>
                      <a:pt x="62332" y="54547"/>
                      <a:pt x="62679" y="54398"/>
                      <a:pt x="63076" y="54398"/>
                    </a:cubicBezTo>
                    <a:lnTo>
                      <a:pt x="64564" y="54398"/>
                    </a:lnTo>
                    <a:cubicBezTo>
                      <a:pt x="65755" y="54398"/>
                      <a:pt x="66350" y="55142"/>
                      <a:pt x="66350" y="56630"/>
                    </a:cubicBezTo>
                    <a:cubicBezTo>
                      <a:pt x="64763" y="63080"/>
                      <a:pt x="61290" y="68388"/>
                      <a:pt x="55932" y="72555"/>
                    </a:cubicBezTo>
                    <a:cubicBezTo>
                      <a:pt x="50574" y="76722"/>
                      <a:pt x="44572" y="78806"/>
                      <a:pt x="37924" y="78806"/>
                    </a:cubicBezTo>
                    <a:close/>
                    <a:moveTo>
                      <a:pt x="15153" y="32967"/>
                    </a:moveTo>
                    <a:lnTo>
                      <a:pt x="54295" y="32967"/>
                    </a:lnTo>
                    <a:cubicBezTo>
                      <a:pt x="54295" y="28700"/>
                      <a:pt x="53675" y="24360"/>
                      <a:pt x="52435" y="19944"/>
                    </a:cubicBezTo>
                    <a:cubicBezTo>
                      <a:pt x="51194" y="15529"/>
                      <a:pt x="49185" y="11858"/>
                      <a:pt x="46407" y="8931"/>
                    </a:cubicBezTo>
                    <a:cubicBezTo>
                      <a:pt x="43629" y="6004"/>
                      <a:pt x="40007" y="4541"/>
                      <a:pt x="35543" y="4541"/>
                    </a:cubicBezTo>
                    <a:cubicBezTo>
                      <a:pt x="28994" y="4541"/>
                      <a:pt x="23959" y="7567"/>
                      <a:pt x="20437" y="13619"/>
                    </a:cubicBezTo>
                    <a:cubicBezTo>
                      <a:pt x="16915" y="19671"/>
                      <a:pt x="15153" y="26120"/>
                      <a:pt x="15153" y="329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" name="Freeform: Shape 3057">
                <a:extLst>
                  <a:ext uri="{FF2B5EF4-FFF2-40B4-BE49-F238E27FC236}">
                    <a16:creationId xmlns:a16="http://schemas.microsoft.com/office/drawing/2014/main" id="{9DF3133C-6FEF-64C8-B430-B6DCA591EC4C}"/>
                  </a:ext>
                </a:extLst>
              </p:cNvPr>
              <p:cNvSpPr/>
              <p:nvPr/>
            </p:nvSpPr>
            <p:spPr>
              <a:xfrm rot="-5400000">
                <a:off x="4961984" y="690422"/>
                <a:ext cx="38844" cy="118912"/>
              </a:xfrm>
              <a:custGeom>
                <a:avLst/>
                <a:gdLst>
                  <a:gd name="connsiteX0" fmla="*/ -36 w 38844"/>
                  <a:gd name="connsiteY0" fmla="*/ 118984 h 118912"/>
                  <a:gd name="connsiteX1" fmla="*/ -36 w 38844"/>
                  <a:gd name="connsiteY1" fmla="*/ 112882 h 118912"/>
                  <a:gd name="connsiteX2" fmla="*/ 9638 w 38844"/>
                  <a:gd name="connsiteY2" fmla="*/ 111990 h 118912"/>
                  <a:gd name="connsiteX3" fmla="*/ 13359 w 38844"/>
                  <a:gd name="connsiteY3" fmla="*/ 107525 h 118912"/>
                  <a:gd name="connsiteX4" fmla="*/ 13359 w 38844"/>
                  <a:gd name="connsiteY4" fmla="*/ 17484 h 118912"/>
                  <a:gd name="connsiteX5" fmla="*/ 12019 w 38844"/>
                  <a:gd name="connsiteY5" fmla="*/ 10861 h 118912"/>
                  <a:gd name="connsiteX6" fmla="*/ 8075 w 38844"/>
                  <a:gd name="connsiteY6" fmla="*/ 8406 h 118912"/>
                  <a:gd name="connsiteX7" fmla="*/ -36 w 38844"/>
                  <a:gd name="connsiteY7" fmla="*/ 7959 h 118912"/>
                  <a:gd name="connsiteX8" fmla="*/ -36 w 38844"/>
                  <a:gd name="connsiteY8" fmla="*/ 1857 h 118912"/>
                  <a:gd name="connsiteX9" fmla="*/ 25414 w 38844"/>
                  <a:gd name="connsiteY9" fmla="*/ 71 h 118912"/>
                  <a:gd name="connsiteX10" fmla="*/ 25414 w 38844"/>
                  <a:gd name="connsiteY10" fmla="*/ 107525 h 118912"/>
                  <a:gd name="connsiteX11" fmla="*/ 29208 w 38844"/>
                  <a:gd name="connsiteY11" fmla="*/ 111990 h 118912"/>
                  <a:gd name="connsiteX12" fmla="*/ 38809 w 38844"/>
                  <a:gd name="connsiteY12" fmla="*/ 112882 h 118912"/>
                  <a:gd name="connsiteX13" fmla="*/ 38809 w 38844"/>
                  <a:gd name="connsiteY13" fmla="*/ 118984 h 118912"/>
                  <a:gd name="connsiteX14" fmla="*/ -36 w 38844"/>
                  <a:gd name="connsiteY14" fmla="*/ 118984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844" h="118912">
                    <a:moveTo>
                      <a:pt x="-36" y="118984"/>
                    </a:moveTo>
                    <a:lnTo>
                      <a:pt x="-36" y="112882"/>
                    </a:lnTo>
                    <a:cubicBezTo>
                      <a:pt x="3932" y="112882"/>
                      <a:pt x="7157" y="112585"/>
                      <a:pt x="9638" y="111990"/>
                    </a:cubicBezTo>
                    <a:cubicBezTo>
                      <a:pt x="12119" y="111394"/>
                      <a:pt x="13359" y="109906"/>
                      <a:pt x="13359" y="107525"/>
                    </a:cubicBezTo>
                    <a:lnTo>
                      <a:pt x="13359" y="17484"/>
                    </a:lnTo>
                    <a:cubicBezTo>
                      <a:pt x="13359" y="14408"/>
                      <a:pt x="12912" y="12200"/>
                      <a:pt x="12019" y="10861"/>
                    </a:cubicBezTo>
                    <a:cubicBezTo>
                      <a:pt x="11126" y="9521"/>
                      <a:pt x="9811" y="8703"/>
                      <a:pt x="8075" y="8406"/>
                    </a:cubicBezTo>
                    <a:cubicBezTo>
                      <a:pt x="6339" y="8108"/>
                      <a:pt x="3635" y="7959"/>
                      <a:pt x="-36" y="7959"/>
                    </a:cubicBezTo>
                    <a:lnTo>
                      <a:pt x="-36" y="1857"/>
                    </a:lnTo>
                    <a:lnTo>
                      <a:pt x="25414" y="71"/>
                    </a:lnTo>
                    <a:lnTo>
                      <a:pt x="25414" y="107525"/>
                    </a:lnTo>
                    <a:cubicBezTo>
                      <a:pt x="25414" y="109906"/>
                      <a:pt x="26678" y="111394"/>
                      <a:pt x="29208" y="111990"/>
                    </a:cubicBezTo>
                    <a:cubicBezTo>
                      <a:pt x="31739" y="112585"/>
                      <a:pt x="34939" y="112882"/>
                      <a:pt x="38809" y="112882"/>
                    </a:cubicBezTo>
                    <a:lnTo>
                      <a:pt x="38809" y="118984"/>
                    </a:lnTo>
                    <a:lnTo>
                      <a:pt x="-36" y="118984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" name="Freeform: Shape 3058">
                <a:extLst>
                  <a:ext uri="{FF2B5EF4-FFF2-40B4-BE49-F238E27FC236}">
                    <a16:creationId xmlns:a16="http://schemas.microsoft.com/office/drawing/2014/main" id="{341155C5-FA74-E806-3B80-03595CC6629D}"/>
                  </a:ext>
                </a:extLst>
              </p:cNvPr>
              <p:cNvSpPr/>
              <p:nvPr/>
            </p:nvSpPr>
            <p:spPr>
              <a:xfrm rot="-5400000">
                <a:off x="4939884" y="619373"/>
                <a:ext cx="84981" cy="120848"/>
              </a:xfrm>
              <a:custGeom>
                <a:avLst/>
                <a:gdLst>
                  <a:gd name="connsiteX0" fmla="*/ 36122 w 84981"/>
                  <a:gd name="connsiteY0" fmla="*/ 120912 h 120848"/>
                  <a:gd name="connsiteX1" fmla="*/ 17667 w 84981"/>
                  <a:gd name="connsiteY1" fmla="*/ 115405 h 120848"/>
                  <a:gd name="connsiteX2" fmla="*/ 4645 w 84981"/>
                  <a:gd name="connsiteY2" fmla="*/ 100969 h 120848"/>
                  <a:gd name="connsiteX3" fmla="*/ -44 w 84981"/>
                  <a:gd name="connsiteY3" fmla="*/ 81919 h 120848"/>
                  <a:gd name="connsiteX4" fmla="*/ 5017 w 84981"/>
                  <a:gd name="connsiteY4" fmla="*/ 62720 h 120848"/>
                  <a:gd name="connsiteX5" fmla="*/ 18784 w 84981"/>
                  <a:gd name="connsiteY5" fmla="*/ 48507 h 120848"/>
                  <a:gd name="connsiteX6" fmla="*/ 38056 w 84981"/>
                  <a:gd name="connsiteY6" fmla="*/ 43223 h 120848"/>
                  <a:gd name="connsiteX7" fmla="*/ 49888 w 84981"/>
                  <a:gd name="connsiteY7" fmla="*/ 45828 h 120848"/>
                  <a:gd name="connsiteX8" fmla="*/ 59636 w 84981"/>
                  <a:gd name="connsiteY8" fmla="*/ 53195 h 120848"/>
                  <a:gd name="connsiteX9" fmla="*/ 59636 w 84981"/>
                  <a:gd name="connsiteY9" fmla="*/ 17476 h 120848"/>
                  <a:gd name="connsiteX10" fmla="*/ 58223 w 84981"/>
                  <a:gd name="connsiteY10" fmla="*/ 10854 h 120848"/>
                  <a:gd name="connsiteX11" fmla="*/ 54278 w 84981"/>
                  <a:gd name="connsiteY11" fmla="*/ 8398 h 120848"/>
                  <a:gd name="connsiteX12" fmla="*/ 46242 w 84981"/>
                  <a:gd name="connsiteY12" fmla="*/ 7951 h 120848"/>
                  <a:gd name="connsiteX13" fmla="*/ 46242 w 84981"/>
                  <a:gd name="connsiteY13" fmla="*/ 1850 h 120848"/>
                  <a:gd name="connsiteX14" fmla="*/ 71692 w 84981"/>
                  <a:gd name="connsiteY14" fmla="*/ 64 h 120848"/>
                  <a:gd name="connsiteX15" fmla="*/ 71692 w 84981"/>
                  <a:gd name="connsiteY15" fmla="*/ 103350 h 120848"/>
                  <a:gd name="connsiteX16" fmla="*/ 73031 w 84981"/>
                  <a:gd name="connsiteY16" fmla="*/ 109973 h 120848"/>
                  <a:gd name="connsiteX17" fmla="*/ 76975 w 84981"/>
                  <a:gd name="connsiteY17" fmla="*/ 112428 h 120848"/>
                  <a:gd name="connsiteX18" fmla="*/ 84938 w 84981"/>
                  <a:gd name="connsiteY18" fmla="*/ 112875 h 120848"/>
                  <a:gd name="connsiteX19" fmla="*/ 84938 w 84981"/>
                  <a:gd name="connsiteY19" fmla="*/ 118977 h 120848"/>
                  <a:gd name="connsiteX20" fmla="*/ 59041 w 84981"/>
                  <a:gd name="connsiteY20" fmla="*/ 120912 h 120848"/>
                  <a:gd name="connsiteX21" fmla="*/ 59041 w 84981"/>
                  <a:gd name="connsiteY21" fmla="*/ 110047 h 120848"/>
                  <a:gd name="connsiteX22" fmla="*/ 48549 w 84981"/>
                  <a:gd name="connsiteY22" fmla="*/ 118084 h 120848"/>
                  <a:gd name="connsiteX23" fmla="*/ 36122 w 84981"/>
                  <a:gd name="connsiteY23" fmla="*/ 120912 h 120848"/>
                  <a:gd name="connsiteX24" fmla="*/ 18709 w 84981"/>
                  <a:gd name="connsiteY24" fmla="*/ 104094 h 120848"/>
                  <a:gd name="connsiteX25" fmla="*/ 26448 w 84981"/>
                  <a:gd name="connsiteY25" fmla="*/ 113098 h 120848"/>
                  <a:gd name="connsiteX26" fmla="*/ 37164 w 84981"/>
                  <a:gd name="connsiteY26" fmla="*/ 116447 h 120848"/>
                  <a:gd name="connsiteX27" fmla="*/ 50261 w 84981"/>
                  <a:gd name="connsiteY27" fmla="*/ 112280 h 120848"/>
                  <a:gd name="connsiteX28" fmla="*/ 59041 w 84981"/>
                  <a:gd name="connsiteY28" fmla="*/ 101713 h 120848"/>
                  <a:gd name="connsiteX29" fmla="*/ 59041 w 84981"/>
                  <a:gd name="connsiteY29" fmla="*/ 60487 h 120848"/>
                  <a:gd name="connsiteX30" fmla="*/ 54056 w 84981"/>
                  <a:gd name="connsiteY30" fmla="*/ 53790 h 120848"/>
                  <a:gd name="connsiteX31" fmla="*/ 47209 w 84981"/>
                  <a:gd name="connsiteY31" fmla="*/ 49251 h 120848"/>
                  <a:gd name="connsiteX32" fmla="*/ 39098 w 84981"/>
                  <a:gd name="connsiteY32" fmla="*/ 47689 h 120848"/>
                  <a:gd name="connsiteX33" fmla="*/ 24737 w 84981"/>
                  <a:gd name="connsiteY33" fmla="*/ 52748 h 120848"/>
                  <a:gd name="connsiteX34" fmla="*/ 17072 w 84981"/>
                  <a:gd name="connsiteY34" fmla="*/ 65697 h 120848"/>
                  <a:gd name="connsiteX35" fmla="*/ 14839 w 84981"/>
                  <a:gd name="connsiteY35" fmla="*/ 82067 h 120848"/>
                  <a:gd name="connsiteX36" fmla="*/ 15583 w 84981"/>
                  <a:gd name="connsiteY36" fmla="*/ 94123 h 120848"/>
                  <a:gd name="connsiteX37" fmla="*/ 18709 w 84981"/>
                  <a:gd name="connsiteY37" fmla="*/ 104094 h 1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84981" h="120848">
                    <a:moveTo>
                      <a:pt x="36122" y="120912"/>
                    </a:moveTo>
                    <a:cubicBezTo>
                      <a:pt x="29375" y="120912"/>
                      <a:pt x="23223" y="119076"/>
                      <a:pt x="17667" y="115405"/>
                    </a:cubicBezTo>
                    <a:cubicBezTo>
                      <a:pt x="12111" y="111734"/>
                      <a:pt x="7770" y="106922"/>
                      <a:pt x="4645" y="100969"/>
                    </a:cubicBezTo>
                    <a:cubicBezTo>
                      <a:pt x="1519" y="95016"/>
                      <a:pt x="-44" y="88666"/>
                      <a:pt x="-44" y="81919"/>
                    </a:cubicBezTo>
                    <a:cubicBezTo>
                      <a:pt x="-44" y="75073"/>
                      <a:pt x="1643" y="68673"/>
                      <a:pt x="5017" y="62720"/>
                    </a:cubicBezTo>
                    <a:cubicBezTo>
                      <a:pt x="8390" y="56767"/>
                      <a:pt x="12979" y="52029"/>
                      <a:pt x="18784" y="48507"/>
                    </a:cubicBezTo>
                    <a:cubicBezTo>
                      <a:pt x="24587" y="44985"/>
                      <a:pt x="31012" y="43223"/>
                      <a:pt x="38056" y="43223"/>
                    </a:cubicBezTo>
                    <a:cubicBezTo>
                      <a:pt x="42224" y="43223"/>
                      <a:pt x="46168" y="44091"/>
                      <a:pt x="49888" y="45828"/>
                    </a:cubicBezTo>
                    <a:cubicBezTo>
                      <a:pt x="53609" y="47564"/>
                      <a:pt x="56858" y="50020"/>
                      <a:pt x="59636" y="53195"/>
                    </a:cubicBezTo>
                    <a:lnTo>
                      <a:pt x="59636" y="17476"/>
                    </a:lnTo>
                    <a:cubicBezTo>
                      <a:pt x="59636" y="14400"/>
                      <a:pt x="59165" y="12193"/>
                      <a:pt x="58223" y="10854"/>
                    </a:cubicBezTo>
                    <a:cubicBezTo>
                      <a:pt x="57280" y="9514"/>
                      <a:pt x="55966" y="8695"/>
                      <a:pt x="54278" y="8398"/>
                    </a:cubicBezTo>
                    <a:cubicBezTo>
                      <a:pt x="52592" y="8100"/>
                      <a:pt x="49913" y="7951"/>
                      <a:pt x="46242" y="7951"/>
                    </a:cubicBezTo>
                    <a:lnTo>
                      <a:pt x="46242" y="1850"/>
                    </a:lnTo>
                    <a:lnTo>
                      <a:pt x="71692" y="64"/>
                    </a:lnTo>
                    <a:lnTo>
                      <a:pt x="71692" y="103350"/>
                    </a:lnTo>
                    <a:cubicBezTo>
                      <a:pt x="71692" y="106426"/>
                      <a:pt x="72138" y="108634"/>
                      <a:pt x="73031" y="109973"/>
                    </a:cubicBezTo>
                    <a:cubicBezTo>
                      <a:pt x="73924" y="111313"/>
                      <a:pt x="75239" y="112131"/>
                      <a:pt x="76975" y="112428"/>
                    </a:cubicBezTo>
                    <a:cubicBezTo>
                      <a:pt x="78711" y="112726"/>
                      <a:pt x="81366" y="112875"/>
                      <a:pt x="84938" y="112875"/>
                    </a:cubicBezTo>
                    <a:lnTo>
                      <a:pt x="84938" y="118977"/>
                    </a:lnTo>
                    <a:lnTo>
                      <a:pt x="59041" y="120912"/>
                    </a:lnTo>
                    <a:lnTo>
                      <a:pt x="59041" y="110047"/>
                    </a:lnTo>
                    <a:cubicBezTo>
                      <a:pt x="56164" y="113520"/>
                      <a:pt x="52667" y="116199"/>
                      <a:pt x="48549" y="118084"/>
                    </a:cubicBezTo>
                    <a:cubicBezTo>
                      <a:pt x="44431" y="119970"/>
                      <a:pt x="40289" y="120912"/>
                      <a:pt x="36122" y="120912"/>
                    </a:cubicBezTo>
                    <a:close/>
                    <a:moveTo>
                      <a:pt x="18709" y="104094"/>
                    </a:moveTo>
                    <a:cubicBezTo>
                      <a:pt x="20594" y="107865"/>
                      <a:pt x="23174" y="110866"/>
                      <a:pt x="26448" y="113098"/>
                    </a:cubicBezTo>
                    <a:cubicBezTo>
                      <a:pt x="29722" y="115331"/>
                      <a:pt x="33294" y="116447"/>
                      <a:pt x="37164" y="116447"/>
                    </a:cubicBezTo>
                    <a:cubicBezTo>
                      <a:pt x="41926" y="116447"/>
                      <a:pt x="46292" y="115058"/>
                      <a:pt x="50261" y="112280"/>
                    </a:cubicBezTo>
                    <a:cubicBezTo>
                      <a:pt x="54230" y="109502"/>
                      <a:pt x="57156" y="105979"/>
                      <a:pt x="59041" y="101713"/>
                    </a:cubicBezTo>
                    <a:lnTo>
                      <a:pt x="59041" y="60487"/>
                    </a:lnTo>
                    <a:cubicBezTo>
                      <a:pt x="57751" y="58007"/>
                      <a:pt x="56089" y="55775"/>
                      <a:pt x="54056" y="53790"/>
                    </a:cubicBezTo>
                    <a:cubicBezTo>
                      <a:pt x="52022" y="51806"/>
                      <a:pt x="49739" y="50293"/>
                      <a:pt x="47209" y="49251"/>
                    </a:cubicBezTo>
                    <a:cubicBezTo>
                      <a:pt x="44679" y="48209"/>
                      <a:pt x="41976" y="47689"/>
                      <a:pt x="39098" y="47689"/>
                    </a:cubicBezTo>
                    <a:cubicBezTo>
                      <a:pt x="33145" y="47689"/>
                      <a:pt x="28358" y="49375"/>
                      <a:pt x="24737" y="52748"/>
                    </a:cubicBezTo>
                    <a:cubicBezTo>
                      <a:pt x="21115" y="56122"/>
                      <a:pt x="18560" y="60438"/>
                      <a:pt x="17072" y="65697"/>
                    </a:cubicBezTo>
                    <a:cubicBezTo>
                      <a:pt x="15583" y="70955"/>
                      <a:pt x="14839" y="76412"/>
                      <a:pt x="14839" y="82067"/>
                    </a:cubicBezTo>
                    <a:cubicBezTo>
                      <a:pt x="14839" y="86731"/>
                      <a:pt x="15087" y="90749"/>
                      <a:pt x="15583" y="94123"/>
                    </a:cubicBezTo>
                    <a:cubicBezTo>
                      <a:pt x="16080" y="97496"/>
                      <a:pt x="17122" y="100820"/>
                      <a:pt x="18709" y="1040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12" name="Graphic 3">
              <a:extLst>
                <a:ext uri="{FF2B5EF4-FFF2-40B4-BE49-F238E27FC236}">
                  <a16:creationId xmlns:a16="http://schemas.microsoft.com/office/drawing/2014/main" id="{910A866D-0666-F8C0-46FF-4C3A503EF5B9}"/>
                </a:ext>
              </a:extLst>
            </p:cNvPr>
            <p:cNvGrpSpPr/>
            <p:nvPr/>
          </p:nvGrpSpPr>
          <p:grpSpPr>
            <a:xfrm>
              <a:off x="3056067" y="4797345"/>
              <a:ext cx="16287" cy="1628775"/>
              <a:chOff x="7036282" y="362926"/>
              <a:chExt cx="16287" cy="1628775"/>
            </a:xfrm>
          </p:grpSpPr>
          <p:sp>
            <p:nvSpPr>
              <p:cNvPr id="3040" name="Freeform: Shape 3039">
                <a:extLst>
                  <a:ext uri="{FF2B5EF4-FFF2-40B4-BE49-F238E27FC236}">
                    <a16:creationId xmlns:a16="http://schemas.microsoft.com/office/drawing/2014/main" id="{D8C124DB-C752-A09B-42E8-7007D4A86C21}"/>
                  </a:ext>
                </a:extLst>
              </p:cNvPr>
              <p:cNvSpPr/>
              <p:nvPr/>
            </p:nvSpPr>
            <p:spPr>
              <a:xfrm>
                <a:off x="7052570" y="362926"/>
                <a:ext cx="9525" cy="1628775"/>
              </a:xfrm>
              <a:custGeom>
                <a:avLst/>
                <a:gdLst>
                  <a:gd name="connsiteX0" fmla="*/ 0 w 9525"/>
                  <a:gd name="connsiteY0" fmla="*/ 1628775 h 1628775"/>
                  <a:gd name="connsiteX1" fmla="*/ 0 w 9525"/>
                  <a:gd name="connsiteY1" fmla="*/ 0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628775">
                    <a:moveTo>
                      <a:pt x="0" y="162877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" name="Freeform: Shape 3040">
                <a:extLst>
                  <a:ext uri="{FF2B5EF4-FFF2-40B4-BE49-F238E27FC236}">
                    <a16:creationId xmlns:a16="http://schemas.microsoft.com/office/drawing/2014/main" id="{DC8D8812-77F5-04D9-CD19-9741120F054D}"/>
                  </a:ext>
                </a:extLst>
              </p:cNvPr>
              <p:cNvSpPr/>
              <p:nvPr/>
            </p:nvSpPr>
            <p:spPr>
              <a:xfrm>
                <a:off x="7036282" y="1991701"/>
                <a:ext cx="16287" cy="9525"/>
              </a:xfrm>
              <a:custGeom>
                <a:avLst/>
                <a:gdLst>
                  <a:gd name="connsiteX0" fmla="*/ 16288 w 16287"/>
                  <a:gd name="connsiteY0" fmla="*/ 0 h 9525"/>
                  <a:gd name="connsiteX1" fmla="*/ 0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16288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" name="Freeform: Shape 3041">
                <a:extLst>
                  <a:ext uri="{FF2B5EF4-FFF2-40B4-BE49-F238E27FC236}">
                    <a16:creationId xmlns:a16="http://schemas.microsoft.com/office/drawing/2014/main" id="{63FB35AB-5382-C7A6-6476-E5A68D7F6726}"/>
                  </a:ext>
                </a:extLst>
              </p:cNvPr>
              <p:cNvSpPr/>
              <p:nvPr/>
            </p:nvSpPr>
            <p:spPr>
              <a:xfrm>
                <a:off x="7036282" y="1584507"/>
                <a:ext cx="16287" cy="9525"/>
              </a:xfrm>
              <a:custGeom>
                <a:avLst/>
                <a:gdLst>
                  <a:gd name="connsiteX0" fmla="*/ 16288 w 16287"/>
                  <a:gd name="connsiteY0" fmla="*/ 0 h 9525"/>
                  <a:gd name="connsiteX1" fmla="*/ 0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16288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" name="Freeform: Shape 3042">
                <a:extLst>
                  <a:ext uri="{FF2B5EF4-FFF2-40B4-BE49-F238E27FC236}">
                    <a16:creationId xmlns:a16="http://schemas.microsoft.com/office/drawing/2014/main" id="{CE4B3695-79AD-58BC-4800-2874B5522D35}"/>
                  </a:ext>
                </a:extLst>
              </p:cNvPr>
              <p:cNvSpPr/>
              <p:nvPr/>
            </p:nvSpPr>
            <p:spPr>
              <a:xfrm>
                <a:off x="7036282" y="1177313"/>
                <a:ext cx="16287" cy="9525"/>
              </a:xfrm>
              <a:custGeom>
                <a:avLst/>
                <a:gdLst>
                  <a:gd name="connsiteX0" fmla="*/ 16288 w 16287"/>
                  <a:gd name="connsiteY0" fmla="*/ 0 h 9525"/>
                  <a:gd name="connsiteX1" fmla="*/ 0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16288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" name="Freeform: Shape 3043">
                <a:extLst>
                  <a:ext uri="{FF2B5EF4-FFF2-40B4-BE49-F238E27FC236}">
                    <a16:creationId xmlns:a16="http://schemas.microsoft.com/office/drawing/2014/main" id="{276085CF-39F4-D7EF-7C5B-2BC798CB7213}"/>
                  </a:ext>
                </a:extLst>
              </p:cNvPr>
              <p:cNvSpPr/>
              <p:nvPr/>
            </p:nvSpPr>
            <p:spPr>
              <a:xfrm>
                <a:off x="7036282" y="770119"/>
                <a:ext cx="16287" cy="9525"/>
              </a:xfrm>
              <a:custGeom>
                <a:avLst/>
                <a:gdLst>
                  <a:gd name="connsiteX0" fmla="*/ 16288 w 16287"/>
                  <a:gd name="connsiteY0" fmla="*/ 0 h 9525"/>
                  <a:gd name="connsiteX1" fmla="*/ 0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16288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" name="Freeform: Shape 3044">
                <a:extLst>
                  <a:ext uri="{FF2B5EF4-FFF2-40B4-BE49-F238E27FC236}">
                    <a16:creationId xmlns:a16="http://schemas.microsoft.com/office/drawing/2014/main" id="{AD5E802D-DDF0-3FF8-98DB-AD991CB5F417}"/>
                  </a:ext>
                </a:extLst>
              </p:cNvPr>
              <p:cNvSpPr/>
              <p:nvPr/>
            </p:nvSpPr>
            <p:spPr>
              <a:xfrm>
                <a:off x="7036282" y="362926"/>
                <a:ext cx="16287" cy="9525"/>
              </a:xfrm>
              <a:custGeom>
                <a:avLst/>
                <a:gdLst>
                  <a:gd name="connsiteX0" fmla="*/ 16288 w 16287"/>
                  <a:gd name="connsiteY0" fmla="*/ 0 h 9525"/>
                  <a:gd name="connsiteX1" fmla="*/ 0 w 1628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7" h="9525">
                    <a:moveTo>
                      <a:pt x="16288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FF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77F1CA66-675A-1DFF-EB60-8A1A1EA56EB1}"/>
                </a:ext>
              </a:extLst>
            </p:cNvPr>
            <p:cNvSpPr/>
            <p:nvPr/>
          </p:nvSpPr>
          <p:spPr>
            <a:xfrm>
              <a:off x="3134188" y="6361194"/>
              <a:ext cx="64145" cy="104923"/>
            </a:xfrm>
            <a:custGeom>
              <a:avLst/>
              <a:gdLst>
                <a:gd name="connsiteX0" fmla="*/ 32379 w 64145"/>
                <a:gd name="connsiteY0" fmla="*/ 105113 h 104923"/>
                <a:gd name="connsiteX1" fmla="*/ 7003 w 64145"/>
                <a:gd name="connsiteY1" fmla="*/ 89709 h 104923"/>
                <a:gd name="connsiteX2" fmla="*/ 232 w 64145"/>
                <a:gd name="connsiteY2" fmla="*/ 53023 h 104923"/>
                <a:gd name="connsiteX3" fmla="*/ 2687 w 64145"/>
                <a:gd name="connsiteY3" fmla="*/ 28094 h 104923"/>
                <a:gd name="connsiteX4" fmla="*/ 12287 w 64145"/>
                <a:gd name="connsiteY4" fmla="*/ 8300 h 104923"/>
                <a:gd name="connsiteX5" fmla="*/ 32379 w 64145"/>
                <a:gd name="connsiteY5" fmla="*/ 189 h 104923"/>
                <a:gd name="connsiteX6" fmla="*/ 48899 w 64145"/>
                <a:gd name="connsiteY6" fmla="*/ 5100 h 104923"/>
                <a:gd name="connsiteX7" fmla="*/ 58647 w 64145"/>
                <a:gd name="connsiteY7" fmla="*/ 17750 h 104923"/>
                <a:gd name="connsiteX8" fmla="*/ 63186 w 64145"/>
                <a:gd name="connsiteY8" fmla="*/ 34419 h 104923"/>
                <a:gd name="connsiteX9" fmla="*/ 64377 w 64145"/>
                <a:gd name="connsiteY9" fmla="*/ 53023 h 104923"/>
                <a:gd name="connsiteX10" fmla="*/ 61996 w 64145"/>
                <a:gd name="connsiteY10" fmla="*/ 77580 h 104923"/>
                <a:gd name="connsiteX11" fmla="*/ 52545 w 64145"/>
                <a:gd name="connsiteY11" fmla="*/ 97076 h 104923"/>
                <a:gd name="connsiteX12" fmla="*/ 32379 w 64145"/>
                <a:gd name="connsiteY12" fmla="*/ 105113 h 104923"/>
                <a:gd name="connsiteX13" fmla="*/ 32379 w 64145"/>
                <a:gd name="connsiteY13" fmla="*/ 101094 h 104923"/>
                <a:gd name="connsiteX14" fmla="*/ 45029 w 64145"/>
                <a:gd name="connsiteY14" fmla="*/ 92388 h 104923"/>
                <a:gd name="connsiteX15" fmla="*/ 50164 w 64145"/>
                <a:gd name="connsiteY15" fmla="*/ 73114 h 104923"/>
                <a:gd name="connsiteX16" fmla="*/ 51132 w 64145"/>
                <a:gd name="connsiteY16" fmla="*/ 50642 h 104923"/>
                <a:gd name="connsiteX17" fmla="*/ 50164 w 64145"/>
                <a:gd name="connsiteY17" fmla="*/ 29508 h 104923"/>
                <a:gd name="connsiteX18" fmla="*/ 45103 w 64145"/>
                <a:gd name="connsiteY18" fmla="*/ 11947 h 104923"/>
                <a:gd name="connsiteX19" fmla="*/ 32379 w 64145"/>
                <a:gd name="connsiteY19" fmla="*/ 4058 h 104923"/>
                <a:gd name="connsiteX20" fmla="*/ 19579 w 64145"/>
                <a:gd name="connsiteY20" fmla="*/ 11947 h 104923"/>
                <a:gd name="connsiteX21" fmla="*/ 14445 w 64145"/>
                <a:gd name="connsiteY21" fmla="*/ 29508 h 104923"/>
                <a:gd name="connsiteX22" fmla="*/ 13477 w 64145"/>
                <a:gd name="connsiteY22" fmla="*/ 50642 h 104923"/>
                <a:gd name="connsiteX23" fmla="*/ 13924 w 64145"/>
                <a:gd name="connsiteY23" fmla="*/ 66641 h 104923"/>
                <a:gd name="connsiteX24" fmla="*/ 16157 w 64145"/>
                <a:gd name="connsiteY24" fmla="*/ 82119 h 104923"/>
                <a:gd name="connsiteX25" fmla="*/ 21886 w 64145"/>
                <a:gd name="connsiteY25" fmla="*/ 95588 h 104923"/>
                <a:gd name="connsiteX26" fmla="*/ 32379 w 64145"/>
                <a:gd name="connsiteY26" fmla="*/ 101094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79" y="105113"/>
                  </a:moveTo>
                  <a:cubicBezTo>
                    <a:pt x="19977" y="105113"/>
                    <a:pt x="11518" y="99978"/>
                    <a:pt x="7003" y="89709"/>
                  </a:cubicBezTo>
                  <a:cubicBezTo>
                    <a:pt x="2489" y="79440"/>
                    <a:pt x="232" y="67211"/>
                    <a:pt x="232" y="53023"/>
                  </a:cubicBezTo>
                  <a:cubicBezTo>
                    <a:pt x="232" y="44192"/>
                    <a:pt x="1050" y="35883"/>
                    <a:pt x="2687" y="28094"/>
                  </a:cubicBezTo>
                  <a:cubicBezTo>
                    <a:pt x="4324" y="20305"/>
                    <a:pt x="7524" y="13708"/>
                    <a:pt x="12287" y="8300"/>
                  </a:cubicBezTo>
                  <a:cubicBezTo>
                    <a:pt x="17049" y="2893"/>
                    <a:pt x="23747" y="189"/>
                    <a:pt x="32379" y="189"/>
                  </a:cubicBezTo>
                  <a:cubicBezTo>
                    <a:pt x="39126" y="189"/>
                    <a:pt x="44632" y="1826"/>
                    <a:pt x="48899" y="5100"/>
                  </a:cubicBezTo>
                  <a:cubicBezTo>
                    <a:pt x="53165" y="8374"/>
                    <a:pt x="56414" y="12591"/>
                    <a:pt x="58647" y="17750"/>
                  </a:cubicBezTo>
                  <a:cubicBezTo>
                    <a:pt x="60879" y="22910"/>
                    <a:pt x="62393" y="28466"/>
                    <a:pt x="63186" y="34419"/>
                  </a:cubicBezTo>
                  <a:cubicBezTo>
                    <a:pt x="63980" y="40372"/>
                    <a:pt x="64377" y="46574"/>
                    <a:pt x="64377" y="53023"/>
                  </a:cubicBezTo>
                  <a:cubicBezTo>
                    <a:pt x="64377" y="61754"/>
                    <a:pt x="63583" y="69940"/>
                    <a:pt x="61996" y="77580"/>
                  </a:cubicBezTo>
                  <a:cubicBezTo>
                    <a:pt x="60408" y="85219"/>
                    <a:pt x="57258" y="91718"/>
                    <a:pt x="52545" y="97076"/>
                  </a:cubicBezTo>
                  <a:cubicBezTo>
                    <a:pt x="47832" y="102434"/>
                    <a:pt x="41110" y="105113"/>
                    <a:pt x="32379" y="105113"/>
                  </a:cubicBezTo>
                  <a:close/>
                  <a:moveTo>
                    <a:pt x="32379" y="101094"/>
                  </a:moveTo>
                  <a:cubicBezTo>
                    <a:pt x="38034" y="101094"/>
                    <a:pt x="42251" y="98192"/>
                    <a:pt x="45029" y="92388"/>
                  </a:cubicBezTo>
                  <a:cubicBezTo>
                    <a:pt x="47807" y="86584"/>
                    <a:pt x="49519" y="80159"/>
                    <a:pt x="50164" y="73114"/>
                  </a:cubicBezTo>
                  <a:cubicBezTo>
                    <a:pt x="50809" y="66070"/>
                    <a:pt x="51132" y="58579"/>
                    <a:pt x="51132" y="50642"/>
                  </a:cubicBezTo>
                  <a:cubicBezTo>
                    <a:pt x="51132" y="43002"/>
                    <a:pt x="50809" y="35957"/>
                    <a:pt x="50164" y="29508"/>
                  </a:cubicBezTo>
                  <a:cubicBezTo>
                    <a:pt x="49519" y="23059"/>
                    <a:pt x="47832" y="17205"/>
                    <a:pt x="45103" y="11947"/>
                  </a:cubicBezTo>
                  <a:cubicBezTo>
                    <a:pt x="42375" y="6688"/>
                    <a:pt x="38133" y="4058"/>
                    <a:pt x="32379" y="4058"/>
                  </a:cubicBezTo>
                  <a:cubicBezTo>
                    <a:pt x="26624" y="4058"/>
                    <a:pt x="22358" y="6688"/>
                    <a:pt x="19579" y="11947"/>
                  </a:cubicBezTo>
                  <a:cubicBezTo>
                    <a:pt x="16802" y="17205"/>
                    <a:pt x="15090" y="23059"/>
                    <a:pt x="14445" y="29508"/>
                  </a:cubicBezTo>
                  <a:cubicBezTo>
                    <a:pt x="13800" y="35957"/>
                    <a:pt x="13477" y="43002"/>
                    <a:pt x="13477" y="50642"/>
                  </a:cubicBezTo>
                  <a:cubicBezTo>
                    <a:pt x="13477" y="56297"/>
                    <a:pt x="13626" y="61630"/>
                    <a:pt x="13924" y="66641"/>
                  </a:cubicBezTo>
                  <a:cubicBezTo>
                    <a:pt x="14222" y="71651"/>
                    <a:pt x="14966" y="76811"/>
                    <a:pt x="16157" y="82119"/>
                  </a:cubicBezTo>
                  <a:cubicBezTo>
                    <a:pt x="17347" y="87427"/>
                    <a:pt x="19257" y="91917"/>
                    <a:pt x="21886" y="95588"/>
                  </a:cubicBezTo>
                  <a:cubicBezTo>
                    <a:pt x="24516" y="99259"/>
                    <a:pt x="28013" y="101094"/>
                    <a:pt x="32379" y="101094"/>
                  </a:cubicBez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4" name="Graphic 3">
              <a:extLst>
                <a:ext uri="{FF2B5EF4-FFF2-40B4-BE49-F238E27FC236}">
                  <a16:creationId xmlns:a16="http://schemas.microsoft.com/office/drawing/2014/main" id="{B76E8A3F-9747-4600-430B-E5B4D7E4242A}"/>
                </a:ext>
              </a:extLst>
            </p:cNvPr>
            <p:cNvGrpSpPr/>
            <p:nvPr/>
          </p:nvGrpSpPr>
          <p:grpSpPr>
            <a:xfrm>
              <a:off x="3134188" y="5954000"/>
              <a:ext cx="181041" cy="104923"/>
              <a:chOff x="7114403" y="1519581"/>
              <a:chExt cx="181041" cy="104923"/>
            </a:xfrm>
            <a:solidFill>
              <a:srgbClr val="FF0000"/>
            </a:solidFill>
          </p:grpSpPr>
          <p:sp>
            <p:nvSpPr>
              <p:cNvPr id="3037" name="Freeform: Shape 3036">
                <a:extLst>
                  <a:ext uri="{FF2B5EF4-FFF2-40B4-BE49-F238E27FC236}">
                    <a16:creationId xmlns:a16="http://schemas.microsoft.com/office/drawing/2014/main" id="{13F780E0-BEEA-4455-4D1D-4C2CE4F8B5CD}"/>
                  </a:ext>
                </a:extLst>
              </p:cNvPr>
              <p:cNvSpPr/>
              <p:nvPr/>
            </p:nvSpPr>
            <p:spPr>
              <a:xfrm>
                <a:off x="7114403" y="1519581"/>
                <a:ext cx="64145" cy="104923"/>
              </a:xfrm>
              <a:custGeom>
                <a:avLst/>
                <a:gdLst>
                  <a:gd name="connsiteX0" fmla="*/ 32379 w 64145"/>
                  <a:gd name="connsiteY0" fmla="*/ 105070 h 104923"/>
                  <a:gd name="connsiteX1" fmla="*/ 7003 w 64145"/>
                  <a:gd name="connsiteY1" fmla="*/ 89666 h 104923"/>
                  <a:gd name="connsiteX2" fmla="*/ 232 w 64145"/>
                  <a:gd name="connsiteY2" fmla="*/ 52980 h 104923"/>
                  <a:gd name="connsiteX3" fmla="*/ 2687 w 64145"/>
                  <a:gd name="connsiteY3" fmla="*/ 28052 h 104923"/>
                  <a:gd name="connsiteX4" fmla="*/ 12287 w 64145"/>
                  <a:gd name="connsiteY4" fmla="*/ 8258 h 104923"/>
                  <a:gd name="connsiteX5" fmla="*/ 32379 w 64145"/>
                  <a:gd name="connsiteY5" fmla="*/ 146 h 104923"/>
                  <a:gd name="connsiteX6" fmla="*/ 48899 w 64145"/>
                  <a:gd name="connsiteY6" fmla="*/ 5057 h 104923"/>
                  <a:gd name="connsiteX7" fmla="*/ 58647 w 64145"/>
                  <a:gd name="connsiteY7" fmla="*/ 17707 h 104923"/>
                  <a:gd name="connsiteX8" fmla="*/ 63186 w 64145"/>
                  <a:gd name="connsiteY8" fmla="*/ 34376 h 104923"/>
                  <a:gd name="connsiteX9" fmla="*/ 64377 w 64145"/>
                  <a:gd name="connsiteY9" fmla="*/ 52980 h 104923"/>
                  <a:gd name="connsiteX10" fmla="*/ 61996 w 64145"/>
                  <a:gd name="connsiteY10" fmla="*/ 77537 h 104923"/>
                  <a:gd name="connsiteX11" fmla="*/ 52545 w 64145"/>
                  <a:gd name="connsiteY11" fmla="*/ 97034 h 104923"/>
                  <a:gd name="connsiteX12" fmla="*/ 32379 w 64145"/>
                  <a:gd name="connsiteY12" fmla="*/ 105070 h 104923"/>
                  <a:gd name="connsiteX13" fmla="*/ 32379 w 64145"/>
                  <a:gd name="connsiteY13" fmla="*/ 101051 h 104923"/>
                  <a:gd name="connsiteX14" fmla="*/ 45029 w 64145"/>
                  <a:gd name="connsiteY14" fmla="*/ 92345 h 104923"/>
                  <a:gd name="connsiteX15" fmla="*/ 50164 w 64145"/>
                  <a:gd name="connsiteY15" fmla="*/ 73072 h 104923"/>
                  <a:gd name="connsiteX16" fmla="*/ 51132 w 64145"/>
                  <a:gd name="connsiteY16" fmla="*/ 50599 h 104923"/>
                  <a:gd name="connsiteX17" fmla="*/ 50164 w 64145"/>
                  <a:gd name="connsiteY17" fmla="*/ 29465 h 104923"/>
                  <a:gd name="connsiteX18" fmla="*/ 45103 w 64145"/>
                  <a:gd name="connsiteY18" fmla="*/ 11904 h 104923"/>
                  <a:gd name="connsiteX19" fmla="*/ 32379 w 64145"/>
                  <a:gd name="connsiteY19" fmla="*/ 4015 h 104923"/>
                  <a:gd name="connsiteX20" fmla="*/ 19579 w 64145"/>
                  <a:gd name="connsiteY20" fmla="*/ 11904 h 104923"/>
                  <a:gd name="connsiteX21" fmla="*/ 14445 w 64145"/>
                  <a:gd name="connsiteY21" fmla="*/ 29465 h 104923"/>
                  <a:gd name="connsiteX22" fmla="*/ 13477 w 64145"/>
                  <a:gd name="connsiteY22" fmla="*/ 50599 h 104923"/>
                  <a:gd name="connsiteX23" fmla="*/ 13924 w 64145"/>
                  <a:gd name="connsiteY23" fmla="*/ 66598 h 104923"/>
                  <a:gd name="connsiteX24" fmla="*/ 16157 w 64145"/>
                  <a:gd name="connsiteY24" fmla="*/ 82076 h 104923"/>
                  <a:gd name="connsiteX25" fmla="*/ 21886 w 64145"/>
                  <a:gd name="connsiteY25" fmla="*/ 95545 h 104923"/>
                  <a:gd name="connsiteX26" fmla="*/ 32379 w 64145"/>
                  <a:gd name="connsiteY26" fmla="*/ 101051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145" h="104923">
                    <a:moveTo>
                      <a:pt x="32379" y="105070"/>
                    </a:moveTo>
                    <a:cubicBezTo>
                      <a:pt x="19977" y="105070"/>
                      <a:pt x="11518" y="99935"/>
                      <a:pt x="7003" y="89666"/>
                    </a:cubicBezTo>
                    <a:cubicBezTo>
                      <a:pt x="2489" y="79397"/>
                      <a:pt x="232" y="67168"/>
                      <a:pt x="232" y="52980"/>
                    </a:cubicBezTo>
                    <a:cubicBezTo>
                      <a:pt x="232" y="44150"/>
                      <a:pt x="1050" y="35840"/>
                      <a:pt x="2687" y="28052"/>
                    </a:cubicBezTo>
                    <a:cubicBezTo>
                      <a:pt x="4324" y="20263"/>
                      <a:pt x="7524" y="13665"/>
                      <a:pt x="12287" y="8258"/>
                    </a:cubicBezTo>
                    <a:cubicBezTo>
                      <a:pt x="17049" y="2850"/>
                      <a:pt x="23747" y="146"/>
                      <a:pt x="32379" y="146"/>
                    </a:cubicBezTo>
                    <a:cubicBezTo>
                      <a:pt x="39126" y="146"/>
                      <a:pt x="44632" y="1783"/>
                      <a:pt x="48899" y="5057"/>
                    </a:cubicBezTo>
                    <a:cubicBezTo>
                      <a:pt x="53165" y="8331"/>
                      <a:pt x="56414" y="12548"/>
                      <a:pt x="58647" y="17707"/>
                    </a:cubicBezTo>
                    <a:cubicBezTo>
                      <a:pt x="60879" y="22867"/>
                      <a:pt x="62393" y="28423"/>
                      <a:pt x="63186" y="34376"/>
                    </a:cubicBezTo>
                    <a:cubicBezTo>
                      <a:pt x="63980" y="40329"/>
                      <a:pt x="64377" y="46531"/>
                      <a:pt x="64377" y="52980"/>
                    </a:cubicBezTo>
                    <a:cubicBezTo>
                      <a:pt x="64377" y="61712"/>
                      <a:pt x="63583" y="69897"/>
                      <a:pt x="61996" y="77537"/>
                    </a:cubicBezTo>
                    <a:cubicBezTo>
                      <a:pt x="60408" y="85177"/>
                      <a:pt x="57258" y="91675"/>
                      <a:pt x="52545" y="97034"/>
                    </a:cubicBezTo>
                    <a:cubicBezTo>
                      <a:pt x="47832" y="102391"/>
                      <a:pt x="41110" y="105070"/>
                      <a:pt x="32379" y="105070"/>
                    </a:cubicBezTo>
                    <a:close/>
                    <a:moveTo>
                      <a:pt x="32379" y="101051"/>
                    </a:moveTo>
                    <a:cubicBezTo>
                      <a:pt x="38034" y="101051"/>
                      <a:pt x="42251" y="98149"/>
                      <a:pt x="45029" y="92345"/>
                    </a:cubicBezTo>
                    <a:cubicBezTo>
                      <a:pt x="47807" y="86541"/>
                      <a:pt x="49519" y="80116"/>
                      <a:pt x="50164" y="73072"/>
                    </a:cubicBezTo>
                    <a:cubicBezTo>
                      <a:pt x="50809" y="66028"/>
                      <a:pt x="51132" y="58537"/>
                      <a:pt x="51132" y="50599"/>
                    </a:cubicBezTo>
                    <a:cubicBezTo>
                      <a:pt x="51132" y="42959"/>
                      <a:pt x="50809" y="35914"/>
                      <a:pt x="50164" y="29465"/>
                    </a:cubicBezTo>
                    <a:cubicBezTo>
                      <a:pt x="49519" y="23016"/>
                      <a:pt x="47832" y="17162"/>
                      <a:pt x="45103" y="11904"/>
                    </a:cubicBezTo>
                    <a:cubicBezTo>
                      <a:pt x="42375" y="6645"/>
                      <a:pt x="38133" y="4015"/>
                      <a:pt x="32379" y="4015"/>
                    </a:cubicBezTo>
                    <a:cubicBezTo>
                      <a:pt x="26624" y="4015"/>
                      <a:pt x="22358" y="6645"/>
                      <a:pt x="19579" y="11904"/>
                    </a:cubicBezTo>
                    <a:cubicBezTo>
                      <a:pt x="16802" y="17162"/>
                      <a:pt x="15090" y="23016"/>
                      <a:pt x="14445" y="29465"/>
                    </a:cubicBezTo>
                    <a:cubicBezTo>
                      <a:pt x="13800" y="35914"/>
                      <a:pt x="13477" y="42959"/>
                      <a:pt x="13477" y="50599"/>
                    </a:cubicBezTo>
                    <a:cubicBezTo>
                      <a:pt x="13477" y="56255"/>
                      <a:pt x="13626" y="61588"/>
                      <a:pt x="13924" y="66598"/>
                    </a:cubicBezTo>
                    <a:cubicBezTo>
                      <a:pt x="14222" y="71609"/>
                      <a:pt x="14966" y="76768"/>
                      <a:pt x="16157" y="82076"/>
                    </a:cubicBezTo>
                    <a:cubicBezTo>
                      <a:pt x="17347" y="87384"/>
                      <a:pt x="19257" y="91874"/>
                      <a:pt x="21886" y="95545"/>
                    </a:cubicBezTo>
                    <a:cubicBezTo>
                      <a:pt x="24516" y="99216"/>
                      <a:pt x="28013" y="101051"/>
                      <a:pt x="32379" y="101051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" name="Freeform: Shape 3037">
                <a:extLst>
                  <a:ext uri="{FF2B5EF4-FFF2-40B4-BE49-F238E27FC236}">
                    <a16:creationId xmlns:a16="http://schemas.microsoft.com/office/drawing/2014/main" id="{ADBE57A1-B7E6-AE51-0549-4B5CC50C8206}"/>
                  </a:ext>
                </a:extLst>
              </p:cNvPr>
              <p:cNvSpPr/>
              <p:nvPr/>
            </p:nvSpPr>
            <p:spPr>
              <a:xfrm>
                <a:off x="7197450" y="1604264"/>
                <a:ext cx="16817" cy="16817"/>
              </a:xfrm>
              <a:custGeom>
                <a:avLst/>
                <a:gdLst>
                  <a:gd name="connsiteX0" fmla="*/ 232 w 16817"/>
                  <a:gd name="connsiteY0" fmla="*/ 8481 h 16817"/>
                  <a:gd name="connsiteX1" fmla="*/ 2762 w 16817"/>
                  <a:gd name="connsiteY1" fmla="*/ 2602 h 16817"/>
                  <a:gd name="connsiteX2" fmla="*/ 8715 w 16817"/>
                  <a:gd name="connsiteY2" fmla="*/ 146 h 16817"/>
                  <a:gd name="connsiteX3" fmla="*/ 12808 w 16817"/>
                  <a:gd name="connsiteY3" fmla="*/ 1263 h 16817"/>
                  <a:gd name="connsiteX4" fmla="*/ 15933 w 16817"/>
                  <a:gd name="connsiteY4" fmla="*/ 4388 h 16817"/>
                  <a:gd name="connsiteX5" fmla="*/ 17049 w 16817"/>
                  <a:gd name="connsiteY5" fmla="*/ 8481 h 16817"/>
                  <a:gd name="connsiteX6" fmla="*/ 14594 w 16817"/>
                  <a:gd name="connsiteY6" fmla="*/ 14434 h 16817"/>
                  <a:gd name="connsiteX7" fmla="*/ 8715 w 16817"/>
                  <a:gd name="connsiteY7" fmla="*/ 16964 h 16817"/>
                  <a:gd name="connsiteX8" fmla="*/ 2762 w 16817"/>
                  <a:gd name="connsiteY8" fmla="*/ 14434 h 16817"/>
                  <a:gd name="connsiteX9" fmla="*/ 232 w 16817"/>
                  <a:gd name="connsiteY9" fmla="*/ 8481 h 1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17" h="16817">
                    <a:moveTo>
                      <a:pt x="232" y="8481"/>
                    </a:moveTo>
                    <a:cubicBezTo>
                      <a:pt x="232" y="6198"/>
                      <a:pt x="1075" y="4239"/>
                      <a:pt x="2762" y="2602"/>
                    </a:cubicBezTo>
                    <a:cubicBezTo>
                      <a:pt x="4448" y="965"/>
                      <a:pt x="6433" y="146"/>
                      <a:pt x="8715" y="146"/>
                    </a:cubicBezTo>
                    <a:cubicBezTo>
                      <a:pt x="10104" y="146"/>
                      <a:pt x="11468" y="518"/>
                      <a:pt x="12808" y="1263"/>
                    </a:cubicBezTo>
                    <a:cubicBezTo>
                      <a:pt x="14147" y="2007"/>
                      <a:pt x="15189" y="3049"/>
                      <a:pt x="15933" y="4388"/>
                    </a:cubicBezTo>
                    <a:cubicBezTo>
                      <a:pt x="16677" y="5728"/>
                      <a:pt x="17049" y="7092"/>
                      <a:pt x="17049" y="8481"/>
                    </a:cubicBezTo>
                    <a:cubicBezTo>
                      <a:pt x="17049" y="10763"/>
                      <a:pt x="16231" y="12747"/>
                      <a:pt x="14594" y="14434"/>
                    </a:cubicBezTo>
                    <a:cubicBezTo>
                      <a:pt x="12957" y="16120"/>
                      <a:pt x="10997" y="16964"/>
                      <a:pt x="8715" y="16964"/>
                    </a:cubicBezTo>
                    <a:cubicBezTo>
                      <a:pt x="6433" y="16964"/>
                      <a:pt x="4448" y="16120"/>
                      <a:pt x="2762" y="14434"/>
                    </a:cubicBezTo>
                    <a:cubicBezTo>
                      <a:pt x="1075" y="12747"/>
                      <a:pt x="232" y="10763"/>
                      <a:pt x="232" y="8481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" name="Freeform: Shape 3038">
                <a:extLst>
                  <a:ext uri="{FF2B5EF4-FFF2-40B4-BE49-F238E27FC236}">
                    <a16:creationId xmlns:a16="http://schemas.microsoft.com/office/drawing/2014/main" id="{BF25D485-EFFB-1776-53B2-BD44CC2809E9}"/>
                  </a:ext>
                </a:extLst>
              </p:cNvPr>
              <p:cNvSpPr/>
              <p:nvPr/>
            </p:nvSpPr>
            <p:spPr>
              <a:xfrm>
                <a:off x="7234574" y="1519581"/>
                <a:ext cx="60870" cy="104923"/>
              </a:xfrm>
              <a:custGeom>
                <a:avLst/>
                <a:gdLst>
                  <a:gd name="connsiteX0" fmla="*/ 5887 w 60870"/>
                  <a:gd name="connsiteY0" fmla="*/ 84234 h 104923"/>
                  <a:gd name="connsiteX1" fmla="*/ 10724 w 60870"/>
                  <a:gd name="connsiteY1" fmla="*/ 92345 h 104923"/>
                  <a:gd name="connsiteX2" fmla="*/ 18388 w 60870"/>
                  <a:gd name="connsiteY2" fmla="*/ 98075 h 104923"/>
                  <a:gd name="connsiteX3" fmla="*/ 27616 w 60870"/>
                  <a:gd name="connsiteY3" fmla="*/ 100159 h 104923"/>
                  <a:gd name="connsiteX4" fmla="*/ 42796 w 60870"/>
                  <a:gd name="connsiteY4" fmla="*/ 91601 h 104923"/>
                  <a:gd name="connsiteX5" fmla="*/ 46963 w 60870"/>
                  <a:gd name="connsiteY5" fmla="*/ 70840 h 104923"/>
                  <a:gd name="connsiteX6" fmla="*/ 46741 w 60870"/>
                  <a:gd name="connsiteY6" fmla="*/ 61910 h 104923"/>
                  <a:gd name="connsiteX7" fmla="*/ 45773 w 60870"/>
                  <a:gd name="connsiteY7" fmla="*/ 54915 h 104923"/>
                  <a:gd name="connsiteX8" fmla="*/ 40787 w 60870"/>
                  <a:gd name="connsiteY8" fmla="*/ 45539 h 104923"/>
                  <a:gd name="connsiteX9" fmla="*/ 32081 w 60870"/>
                  <a:gd name="connsiteY9" fmla="*/ 41520 h 104923"/>
                  <a:gd name="connsiteX10" fmla="*/ 23300 w 60870"/>
                  <a:gd name="connsiteY10" fmla="*/ 43083 h 104923"/>
                  <a:gd name="connsiteX11" fmla="*/ 17272 w 60870"/>
                  <a:gd name="connsiteY11" fmla="*/ 46729 h 104923"/>
                  <a:gd name="connsiteX12" fmla="*/ 13179 w 60870"/>
                  <a:gd name="connsiteY12" fmla="*/ 51120 h 104923"/>
                  <a:gd name="connsiteX13" fmla="*/ 10947 w 60870"/>
                  <a:gd name="connsiteY13" fmla="*/ 53576 h 104923"/>
                  <a:gd name="connsiteX14" fmla="*/ 9310 w 60870"/>
                  <a:gd name="connsiteY14" fmla="*/ 53576 h 104923"/>
                  <a:gd name="connsiteX15" fmla="*/ 8342 w 60870"/>
                  <a:gd name="connsiteY15" fmla="*/ 53129 h 104923"/>
                  <a:gd name="connsiteX16" fmla="*/ 7821 w 60870"/>
                  <a:gd name="connsiteY16" fmla="*/ 52236 h 104923"/>
                  <a:gd name="connsiteX17" fmla="*/ 7821 w 60870"/>
                  <a:gd name="connsiteY17" fmla="*/ 1337 h 104923"/>
                  <a:gd name="connsiteX18" fmla="*/ 8268 w 60870"/>
                  <a:gd name="connsiteY18" fmla="*/ 519 h 104923"/>
                  <a:gd name="connsiteX19" fmla="*/ 9310 w 60870"/>
                  <a:gd name="connsiteY19" fmla="*/ 146 h 104923"/>
                  <a:gd name="connsiteX20" fmla="*/ 9757 w 60870"/>
                  <a:gd name="connsiteY20" fmla="*/ 146 h 104923"/>
                  <a:gd name="connsiteX21" fmla="*/ 31485 w 60870"/>
                  <a:gd name="connsiteY21" fmla="*/ 5057 h 104923"/>
                  <a:gd name="connsiteX22" fmla="*/ 53363 w 60870"/>
                  <a:gd name="connsiteY22" fmla="*/ 146 h 104923"/>
                  <a:gd name="connsiteX23" fmla="*/ 53810 w 60870"/>
                  <a:gd name="connsiteY23" fmla="*/ 146 h 104923"/>
                  <a:gd name="connsiteX24" fmla="*/ 54702 w 60870"/>
                  <a:gd name="connsiteY24" fmla="*/ 519 h 104923"/>
                  <a:gd name="connsiteX25" fmla="*/ 55149 w 60870"/>
                  <a:gd name="connsiteY25" fmla="*/ 1337 h 104923"/>
                  <a:gd name="connsiteX26" fmla="*/ 55149 w 60870"/>
                  <a:gd name="connsiteY26" fmla="*/ 2676 h 104923"/>
                  <a:gd name="connsiteX27" fmla="*/ 54851 w 60870"/>
                  <a:gd name="connsiteY27" fmla="*/ 3420 h 104923"/>
                  <a:gd name="connsiteX28" fmla="*/ 41828 w 60870"/>
                  <a:gd name="connsiteY28" fmla="*/ 14285 h 104923"/>
                  <a:gd name="connsiteX29" fmla="*/ 25532 w 60870"/>
                  <a:gd name="connsiteY29" fmla="*/ 18154 h 104923"/>
                  <a:gd name="connsiteX30" fmla="*/ 13031 w 60870"/>
                  <a:gd name="connsiteY30" fmla="*/ 16368 h 104923"/>
                  <a:gd name="connsiteX31" fmla="*/ 13031 w 60870"/>
                  <a:gd name="connsiteY31" fmla="*/ 45241 h 104923"/>
                  <a:gd name="connsiteX32" fmla="*/ 22109 w 60870"/>
                  <a:gd name="connsiteY32" fmla="*/ 39363 h 104923"/>
                  <a:gd name="connsiteX33" fmla="*/ 32229 w 60870"/>
                  <a:gd name="connsiteY33" fmla="*/ 37651 h 104923"/>
                  <a:gd name="connsiteX34" fmla="*/ 47336 w 60870"/>
                  <a:gd name="connsiteY34" fmla="*/ 42488 h 104923"/>
                  <a:gd name="connsiteX35" fmla="*/ 57530 w 60870"/>
                  <a:gd name="connsiteY35" fmla="*/ 55064 h 104923"/>
                  <a:gd name="connsiteX36" fmla="*/ 61102 w 60870"/>
                  <a:gd name="connsiteY36" fmla="*/ 70988 h 104923"/>
                  <a:gd name="connsiteX37" fmla="*/ 56637 w 60870"/>
                  <a:gd name="connsiteY37" fmla="*/ 87880 h 104923"/>
                  <a:gd name="connsiteX38" fmla="*/ 44434 w 60870"/>
                  <a:gd name="connsiteY38" fmla="*/ 100382 h 104923"/>
                  <a:gd name="connsiteX39" fmla="*/ 27616 w 60870"/>
                  <a:gd name="connsiteY39" fmla="*/ 105070 h 104923"/>
                  <a:gd name="connsiteX40" fmla="*/ 13775 w 60870"/>
                  <a:gd name="connsiteY40" fmla="*/ 101126 h 104923"/>
                  <a:gd name="connsiteX41" fmla="*/ 3878 w 60870"/>
                  <a:gd name="connsiteY41" fmla="*/ 90634 h 104923"/>
                  <a:gd name="connsiteX42" fmla="*/ 232 w 60870"/>
                  <a:gd name="connsiteY42" fmla="*/ 76793 h 104923"/>
                  <a:gd name="connsiteX43" fmla="*/ 2464 w 60870"/>
                  <a:gd name="connsiteY43" fmla="*/ 71211 h 104923"/>
                  <a:gd name="connsiteX44" fmla="*/ 8120 w 60870"/>
                  <a:gd name="connsiteY44" fmla="*/ 69054 h 104923"/>
                  <a:gd name="connsiteX45" fmla="*/ 13700 w 60870"/>
                  <a:gd name="connsiteY45" fmla="*/ 71211 h 104923"/>
                  <a:gd name="connsiteX46" fmla="*/ 16007 w 60870"/>
                  <a:gd name="connsiteY46" fmla="*/ 76793 h 104923"/>
                  <a:gd name="connsiteX47" fmla="*/ 13700 w 60870"/>
                  <a:gd name="connsiteY47" fmla="*/ 82299 h 104923"/>
                  <a:gd name="connsiteX48" fmla="*/ 8120 w 60870"/>
                  <a:gd name="connsiteY48" fmla="*/ 84532 h 104923"/>
                  <a:gd name="connsiteX49" fmla="*/ 6855 w 60870"/>
                  <a:gd name="connsiteY49" fmla="*/ 84458 h 104923"/>
                  <a:gd name="connsiteX50" fmla="*/ 5887 w 60870"/>
                  <a:gd name="connsiteY50" fmla="*/ 84234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60870" h="104923">
                    <a:moveTo>
                      <a:pt x="5887" y="84234"/>
                    </a:moveTo>
                    <a:cubicBezTo>
                      <a:pt x="6978" y="87211"/>
                      <a:pt x="8591" y="89915"/>
                      <a:pt x="10724" y="92345"/>
                    </a:cubicBezTo>
                    <a:cubicBezTo>
                      <a:pt x="12857" y="94776"/>
                      <a:pt x="15412" y="96686"/>
                      <a:pt x="18388" y="98075"/>
                    </a:cubicBezTo>
                    <a:cubicBezTo>
                      <a:pt x="21365" y="99464"/>
                      <a:pt x="24441" y="100159"/>
                      <a:pt x="27616" y="100159"/>
                    </a:cubicBezTo>
                    <a:cubicBezTo>
                      <a:pt x="34958" y="100159"/>
                      <a:pt x="40018" y="97306"/>
                      <a:pt x="42796" y="91601"/>
                    </a:cubicBezTo>
                    <a:cubicBezTo>
                      <a:pt x="45574" y="85896"/>
                      <a:pt x="46963" y="78975"/>
                      <a:pt x="46963" y="70840"/>
                    </a:cubicBezTo>
                    <a:cubicBezTo>
                      <a:pt x="46963" y="67268"/>
                      <a:pt x="46889" y="64291"/>
                      <a:pt x="46741" y="61910"/>
                    </a:cubicBezTo>
                    <a:cubicBezTo>
                      <a:pt x="46591" y="59529"/>
                      <a:pt x="46269" y="57197"/>
                      <a:pt x="45773" y="54915"/>
                    </a:cubicBezTo>
                    <a:cubicBezTo>
                      <a:pt x="44781" y="51343"/>
                      <a:pt x="43119" y="48218"/>
                      <a:pt x="40787" y="45539"/>
                    </a:cubicBezTo>
                    <a:cubicBezTo>
                      <a:pt x="38456" y="42860"/>
                      <a:pt x="35553" y="41520"/>
                      <a:pt x="32081" y="41520"/>
                    </a:cubicBezTo>
                    <a:cubicBezTo>
                      <a:pt x="28707" y="41520"/>
                      <a:pt x="25780" y="42041"/>
                      <a:pt x="23300" y="43083"/>
                    </a:cubicBezTo>
                    <a:cubicBezTo>
                      <a:pt x="20819" y="44125"/>
                      <a:pt x="18810" y="45340"/>
                      <a:pt x="17272" y="46729"/>
                    </a:cubicBezTo>
                    <a:cubicBezTo>
                      <a:pt x="15734" y="48119"/>
                      <a:pt x="14370" y="49582"/>
                      <a:pt x="13179" y="51120"/>
                    </a:cubicBezTo>
                    <a:cubicBezTo>
                      <a:pt x="11989" y="52658"/>
                      <a:pt x="11245" y="53476"/>
                      <a:pt x="10947" y="53576"/>
                    </a:cubicBezTo>
                    <a:lnTo>
                      <a:pt x="9310" y="53576"/>
                    </a:lnTo>
                    <a:cubicBezTo>
                      <a:pt x="9012" y="53576"/>
                      <a:pt x="8690" y="53427"/>
                      <a:pt x="8342" y="53129"/>
                    </a:cubicBezTo>
                    <a:cubicBezTo>
                      <a:pt x="7995" y="52831"/>
                      <a:pt x="7821" y="52533"/>
                      <a:pt x="7821" y="52236"/>
                    </a:cubicBezTo>
                    <a:lnTo>
                      <a:pt x="7821" y="1337"/>
                    </a:lnTo>
                    <a:cubicBezTo>
                      <a:pt x="7821" y="1039"/>
                      <a:pt x="7970" y="766"/>
                      <a:pt x="8268" y="519"/>
                    </a:cubicBezTo>
                    <a:cubicBezTo>
                      <a:pt x="8566" y="270"/>
                      <a:pt x="8913" y="146"/>
                      <a:pt x="9310" y="146"/>
                    </a:cubicBezTo>
                    <a:lnTo>
                      <a:pt x="9757" y="146"/>
                    </a:lnTo>
                    <a:cubicBezTo>
                      <a:pt x="16603" y="3420"/>
                      <a:pt x="23846" y="5057"/>
                      <a:pt x="31485" y="5057"/>
                    </a:cubicBezTo>
                    <a:cubicBezTo>
                      <a:pt x="39026" y="5057"/>
                      <a:pt x="46319" y="3420"/>
                      <a:pt x="53363" y="146"/>
                    </a:cubicBezTo>
                    <a:lnTo>
                      <a:pt x="53810" y="146"/>
                    </a:lnTo>
                    <a:cubicBezTo>
                      <a:pt x="54107" y="146"/>
                      <a:pt x="54405" y="270"/>
                      <a:pt x="54702" y="519"/>
                    </a:cubicBezTo>
                    <a:cubicBezTo>
                      <a:pt x="55000" y="766"/>
                      <a:pt x="55149" y="1039"/>
                      <a:pt x="55149" y="1337"/>
                    </a:cubicBezTo>
                    <a:lnTo>
                      <a:pt x="55149" y="2676"/>
                    </a:lnTo>
                    <a:cubicBezTo>
                      <a:pt x="55149" y="3172"/>
                      <a:pt x="55050" y="3420"/>
                      <a:pt x="54851" y="3420"/>
                    </a:cubicBezTo>
                    <a:cubicBezTo>
                      <a:pt x="51379" y="8083"/>
                      <a:pt x="47038" y="11705"/>
                      <a:pt x="41828" y="14285"/>
                    </a:cubicBezTo>
                    <a:cubicBezTo>
                      <a:pt x="36620" y="16865"/>
                      <a:pt x="31187" y="18154"/>
                      <a:pt x="25532" y="18154"/>
                    </a:cubicBezTo>
                    <a:cubicBezTo>
                      <a:pt x="21464" y="18154"/>
                      <a:pt x="17297" y="17559"/>
                      <a:pt x="13031" y="16368"/>
                    </a:cubicBezTo>
                    <a:lnTo>
                      <a:pt x="13031" y="45241"/>
                    </a:lnTo>
                    <a:cubicBezTo>
                      <a:pt x="16404" y="42463"/>
                      <a:pt x="19430" y="40504"/>
                      <a:pt x="22109" y="39363"/>
                    </a:cubicBezTo>
                    <a:cubicBezTo>
                      <a:pt x="24788" y="38221"/>
                      <a:pt x="28161" y="37651"/>
                      <a:pt x="32229" y="37651"/>
                    </a:cubicBezTo>
                    <a:cubicBezTo>
                      <a:pt x="37885" y="37651"/>
                      <a:pt x="42921" y="39263"/>
                      <a:pt x="47336" y="42488"/>
                    </a:cubicBezTo>
                    <a:cubicBezTo>
                      <a:pt x="51751" y="45712"/>
                      <a:pt x="55149" y="49904"/>
                      <a:pt x="57530" y="55064"/>
                    </a:cubicBezTo>
                    <a:cubicBezTo>
                      <a:pt x="59912" y="60223"/>
                      <a:pt x="61102" y="65531"/>
                      <a:pt x="61102" y="70988"/>
                    </a:cubicBezTo>
                    <a:cubicBezTo>
                      <a:pt x="61102" y="77041"/>
                      <a:pt x="59614" y="82671"/>
                      <a:pt x="56637" y="87880"/>
                    </a:cubicBezTo>
                    <a:cubicBezTo>
                      <a:pt x="53661" y="93089"/>
                      <a:pt x="49593" y="97256"/>
                      <a:pt x="44434" y="100382"/>
                    </a:cubicBezTo>
                    <a:cubicBezTo>
                      <a:pt x="39274" y="103507"/>
                      <a:pt x="33668" y="105070"/>
                      <a:pt x="27616" y="105070"/>
                    </a:cubicBezTo>
                    <a:cubicBezTo>
                      <a:pt x="22556" y="105070"/>
                      <a:pt x="17942" y="103755"/>
                      <a:pt x="13775" y="101126"/>
                    </a:cubicBezTo>
                    <a:cubicBezTo>
                      <a:pt x="9608" y="98497"/>
                      <a:pt x="6309" y="94999"/>
                      <a:pt x="3878" y="90634"/>
                    </a:cubicBezTo>
                    <a:cubicBezTo>
                      <a:pt x="1447" y="86268"/>
                      <a:pt x="232" y="81655"/>
                      <a:pt x="232" y="76793"/>
                    </a:cubicBezTo>
                    <a:cubicBezTo>
                      <a:pt x="232" y="74511"/>
                      <a:pt x="976" y="72650"/>
                      <a:pt x="2464" y="71211"/>
                    </a:cubicBezTo>
                    <a:cubicBezTo>
                      <a:pt x="3952" y="69773"/>
                      <a:pt x="5837" y="69054"/>
                      <a:pt x="8120" y="69054"/>
                    </a:cubicBezTo>
                    <a:cubicBezTo>
                      <a:pt x="10302" y="69054"/>
                      <a:pt x="12162" y="69773"/>
                      <a:pt x="13700" y="71211"/>
                    </a:cubicBezTo>
                    <a:cubicBezTo>
                      <a:pt x="15238" y="72650"/>
                      <a:pt x="16007" y="74511"/>
                      <a:pt x="16007" y="76793"/>
                    </a:cubicBezTo>
                    <a:cubicBezTo>
                      <a:pt x="16007" y="78975"/>
                      <a:pt x="15238" y="80811"/>
                      <a:pt x="13700" y="82299"/>
                    </a:cubicBezTo>
                    <a:cubicBezTo>
                      <a:pt x="12162" y="83788"/>
                      <a:pt x="10302" y="84532"/>
                      <a:pt x="8120" y="84532"/>
                    </a:cubicBezTo>
                    <a:cubicBezTo>
                      <a:pt x="7723" y="84532"/>
                      <a:pt x="7301" y="84507"/>
                      <a:pt x="6855" y="84458"/>
                    </a:cubicBezTo>
                    <a:cubicBezTo>
                      <a:pt x="6408" y="84408"/>
                      <a:pt x="6086" y="84333"/>
                      <a:pt x="5887" y="84234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1C7BED88-ED26-1E57-1351-F4D9A69E36D3}"/>
                </a:ext>
              </a:extLst>
            </p:cNvPr>
            <p:cNvSpPr/>
            <p:nvPr/>
          </p:nvSpPr>
          <p:spPr>
            <a:xfrm>
              <a:off x="3141480" y="5546807"/>
              <a:ext cx="50899" cy="101500"/>
            </a:xfrm>
            <a:custGeom>
              <a:avLst/>
              <a:gdLst>
                <a:gd name="connsiteX0" fmla="*/ 1125 w 50899"/>
                <a:gd name="connsiteY0" fmla="*/ 101604 h 101500"/>
                <a:gd name="connsiteX1" fmla="*/ 1125 w 50899"/>
                <a:gd name="connsiteY1" fmla="*/ 96246 h 101500"/>
                <a:gd name="connsiteX2" fmla="*/ 20175 w 50899"/>
                <a:gd name="connsiteY2" fmla="*/ 91335 h 101500"/>
                <a:gd name="connsiteX3" fmla="*/ 20175 w 50899"/>
                <a:gd name="connsiteY3" fmla="*/ 11414 h 101500"/>
                <a:gd name="connsiteX4" fmla="*/ 232 w 50899"/>
                <a:gd name="connsiteY4" fmla="*/ 15135 h 101500"/>
                <a:gd name="connsiteX5" fmla="*/ 232 w 50899"/>
                <a:gd name="connsiteY5" fmla="*/ 9777 h 101500"/>
                <a:gd name="connsiteX6" fmla="*/ 28510 w 50899"/>
                <a:gd name="connsiteY6" fmla="*/ 104 h 101500"/>
                <a:gd name="connsiteX7" fmla="*/ 30593 w 50899"/>
                <a:gd name="connsiteY7" fmla="*/ 104 h 101500"/>
                <a:gd name="connsiteX8" fmla="*/ 31635 w 50899"/>
                <a:gd name="connsiteY8" fmla="*/ 476 h 101500"/>
                <a:gd name="connsiteX9" fmla="*/ 32082 w 50899"/>
                <a:gd name="connsiteY9" fmla="*/ 1443 h 101500"/>
                <a:gd name="connsiteX10" fmla="*/ 32082 w 50899"/>
                <a:gd name="connsiteY10" fmla="*/ 91335 h 101500"/>
                <a:gd name="connsiteX11" fmla="*/ 51132 w 50899"/>
                <a:gd name="connsiteY11" fmla="*/ 96246 h 101500"/>
                <a:gd name="connsiteX12" fmla="*/ 51132 w 50899"/>
                <a:gd name="connsiteY12" fmla="*/ 101604 h 101500"/>
                <a:gd name="connsiteX13" fmla="*/ 1125 w 50899"/>
                <a:gd name="connsiteY13" fmla="*/ 101604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125" y="101604"/>
                  </a:moveTo>
                  <a:lnTo>
                    <a:pt x="1125" y="96246"/>
                  </a:lnTo>
                  <a:cubicBezTo>
                    <a:pt x="13825" y="96246"/>
                    <a:pt x="20175" y="94609"/>
                    <a:pt x="20175" y="91335"/>
                  </a:cubicBezTo>
                  <a:lnTo>
                    <a:pt x="20175" y="11414"/>
                  </a:lnTo>
                  <a:cubicBezTo>
                    <a:pt x="14916" y="13895"/>
                    <a:pt x="8268" y="15135"/>
                    <a:pt x="232" y="15135"/>
                  </a:cubicBezTo>
                  <a:lnTo>
                    <a:pt x="232" y="9777"/>
                  </a:lnTo>
                  <a:cubicBezTo>
                    <a:pt x="12734" y="9777"/>
                    <a:pt x="22160" y="6553"/>
                    <a:pt x="28510" y="104"/>
                  </a:cubicBezTo>
                  <a:lnTo>
                    <a:pt x="30593" y="104"/>
                  </a:lnTo>
                  <a:cubicBezTo>
                    <a:pt x="30990" y="104"/>
                    <a:pt x="31337" y="228"/>
                    <a:pt x="31635" y="476"/>
                  </a:cubicBezTo>
                  <a:cubicBezTo>
                    <a:pt x="31933" y="724"/>
                    <a:pt x="32082" y="1046"/>
                    <a:pt x="32082" y="1443"/>
                  </a:cubicBezTo>
                  <a:lnTo>
                    <a:pt x="32082" y="91335"/>
                  </a:lnTo>
                  <a:cubicBezTo>
                    <a:pt x="32082" y="94609"/>
                    <a:pt x="38432" y="96246"/>
                    <a:pt x="51132" y="96246"/>
                  </a:cubicBezTo>
                  <a:lnTo>
                    <a:pt x="51132" y="101604"/>
                  </a:lnTo>
                  <a:lnTo>
                    <a:pt x="1125" y="101604"/>
                  </a:ln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6" name="Graphic 3">
              <a:extLst>
                <a:ext uri="{FF2B5EF4-FFF2-40B4-BE49-F238E27FC236}">
                  <a16:creationId xmlns:a16="http://schemas.microsoft.com/office/drawing/2014/main" id="{A6528A5F-6822-7F5C-4875-D2E5931D950F}"/>
                </a:ext>
              </a:extLst>
            </p:cNvPr>
            <p:cNvGrpSpPr/>
            <p:nvPr/>
          </p:nvGrpSpPr>
          <p:grpSpPr>
            <a:xfrm>
              <a:off x="3141480" y="5139613"/>
              <a:ext cx="173749" cy="104923"/>
              <a:chOff x="7121695" y="705194"/>
              <a:chExt cx="173749" cy="104923"/>
            </a:xfrm>
            <a:solidFill>
              <a:srgbClr val="FF0000"/>
            </a:solidFill>
          </p:grpSpPr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D135255B-927C-37F9-6A54-CFCC02659557}"/>
                  </a:ext>
                </a:extLst>
              </p:cNvPr>
              <p:cNvSpPr/>
              <p:nvPr/>
            </p:nvSpPr>
            <p:spPr>
              <a:xfrm>
                <a:off x="7121695" y="705194"/>
                <a:ext cx="50899" cy="101500"/>
              </a:xfrm>
              <a:custGeom>
                <a:avLst/>
                <a:gdLst>
                  <a:gd name="connsiteX0" fmla="*/ 1125 w 50899"/>
                  <a:gd name="connsiteY0" fmla="*/ 101561 h 101500"/>
                  <a:gd name="connsiteX1" fmla="*/ 1125 w 50899"/>
                  <a:gd name="connsiteY1" fmla="*/ 96203 h 101500"/>
                  <a:gd name="connsiteX2" fmla="*/ 20175 w 50899"/>
                  <a:gd name="connsiteY2" fmla="*/ 91292 h 101500"/>
                  <a:gd name="connsiteX3" fmla="*/ 20175 w 50899"/>
                  <a:gd name="connsiteY3" fmla="*/ 11372 h 101500"/>
                  <a:gd name="connsiteX4" fmla="*/ 232 w 50899"/>
                  <a:gd name="connsiteY4" fmla="*/ 15092 h 101500"/>
                  <a:gd name="connsiteX5" fmla="*/ 232 w 50899"/>
                  <a:gd name="connsiteY5" fmla="*/ 9734 h 101500"/>
                  <a:gd name="connsiteX6" fmla="*/ 28510 w 50899"/>
                  <a:gd name="connsiteY6" fmla="*/ 61 h 101500"/>
                  <a:gd name="connsiteX7" fmla="*/ 30593 w 50899"/>
                  <a:gd name="connsiteY7" fmla="*/ 61 h 101500"/>
                  <a:gd name="connsiteX8" fmla="*/ 31635 w 50899"/>
                  <a:gd name="connsiteY8" fmla="*/ 433 h 101500"/>
                  <a:gd name="connsiteX9" fmla="*/ 32082 w 50899"/>
                  <a:gd name="connsiteY9" fmla="*/ 1400 h 101500"/>
                  <a:gd name="connsiteX10" fmla="*/ 32082 w 50899"/>
                  <a:gd name="connsiteY10" fmla="*/ 91292 h 101500"/>
                  <a:gd name="connsiteX11" fmla="*/ 51132 w 50899"/>
                  <a:gd name="connsiteY11" fmla="*/ 96203 h 101500"/>
                  <a:gd name="connsiteX12" fmla="*/ 51132 w 50899"/>
                  <a:gd name="connsiteY12" fmla="*/ 101561 h 101500"/>
                  <a:gd name="connsiteX13" fmla="*/ 1125 w 50899"/>
                  <a:gd name="connsiteY13" fmla="*/ 101561 h 1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899" h="101500">
                    <a:moveTo>
                      <a:pt x="1125" y="101561"/>
                    </a:moveTo>
                    <a:lnTo>
                      <a:pt x="1125" y="96203"/>
                    </a:lnTo>
                    <a:cubicBezTo>
                      <a:pt x="13825" y="96203"/>
                      <a:pt x="20175" y="94566"/>
                      <a:pt x="20175" y="91292"/>
                    </a:cubicBezTo>
                    <a:lnTo>
                      <a:pt x="20175" y="11372"/>
                    </a:lnTo>
                    <a:cubicBezTo>
                      <a:pt x="14916" y="13852"/>
                      <a:pt x="8268" y="15092"/>
                      <a:pt x="232" y="15092"/>
                    </a:cubicBezTo>
                    <a:lnTo>
                      <a:pt x="232" y="9734"/>
                    </a:lnTo>
                    <a:cubicBezTo>
                      <a:pt x="12734" y="9734"/>
                      <a:pt x="22160" y="6510"/>
                      <a:pt x="28510" y="61"/>
                    </a:cubicBezTo>
                    <a:lnTo>
                      <a:pt x="30593" y="61"/>
                    </a:lnTo>
                    <a:cubicBezTo>
                      <a:pt x="30990" y="61"/>
                      <a:pt x="31337" y="185"/>
                      <a:pt x="31635" y="433"/>
                    </a:cubicBezTo>
                    <a:cubicBezTo>
                      <a:pt x="31933" y="681"/>
                      <a:pt x="32082" y="1003"/>
                      <a:pt x="32082" y="1400"/>
                    </a:cubicBezTo>
                    <a:lnTo>
                      <a:pt x="32082" y="91292"/>
                    </a:lnTo>
                    <a:cubicBezTo>
                      <a:pt x="32082" y="94566"/>
                      <a:pt x="38432" y="96203"/>
                      <a:pt x="51132" y="96203"/>
                    </a:cubicBezTo>
                    <a:lnTo>
                      <a:pt x="51132" y="101561"/>
                    </a:lnTo>
                    <a:lnTo>
                      <a:pt x="1125" y="101561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0810A276-4879-056E-8DD4-CFB89F4B18A0}"/>
                  </a:ext>
                </a:extLst>
              </p:cNvPr>
              <p:cNvSpPr/>
              <p:nvPr/>
            </p:nvSpPr>
            <p:spPr>
              <a:xfrm>
                <a:off x="7197450" y="789877"/>
                <a:ext cx="16817" cy="16817"/>
              </a:xfrm>
              <a:custGeom>
                <a:avLst/>
                <a:gdLst>
                  <a:gd name="connsiteX0" fmla="*/ 232 w 16817"/>
                  <a:gd name="connsiteY0" fmla="*/ 8395 h 16817"/>
                  <a:gd name="connsiteX1" fmla="*/ 2762 w 16817"/>
                  <a:gd name="connsiteY1" fmla="*/ 2516 h 16817"/>
                  <a:gd name="connsiteX2" fmla="*/ 8715 w 16817"/>
                  <a:gd name="connsiteY2" fmla="*/ 61 h 16817"/>
                  <a:gd name="connsiteX3" fmla="*/ 12808 w 16817"/>
                  <a:gd name="connsiteY3" fmla="*/ 1177 h 16817"/>
                  <a:gd name="connsiteX4" fmla="*/ 15933 w 16817"/>
                  <a:gd name="connsiteY4" fmla="*/ 4302 h 16817"/>
                  <a:gd name="connsiteX5" fmla="*/ 17049 w 16817"/>
                  <a:gd name="connsiteY5" fmla="*/ 8395 h 16817"/>
                  <a:gd name="connsiteX6" fmla="*/ 14594 w 16817"/>
                  <a:gd name="connsiteY6" fmla="*/ 14348 h 16817"/>
                  <a:gd name="connsiteX7" fmla="*/ 8715 w 16817"/>
                  <a:gd name="connsiteY7" fmla="*/ 16878 h 16817"/>
                  <a:gd name="connsiteX8" fmla="*/ 2762 w 16817"/>
                  <a:gd name="connsiteY8" fmla="*/ 14348 h 16817"/>
                  <a:gd name="connsiteX9" fmla="*/ 232 w 16817"/>
                  <a:gd name="connsiteY9" fmla="*/ 8395 h 1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17" h="16817">
                    <a:moveTo>
                      <a:pt x="232" y="8395"/>
                    </a:moveTo>
                    <a:cubicBezTo>
                      <a:pt x="232" y="6113"/>
                      <a:pt x="1075" y="4153"/>
                      <a:pt x="2762" y="2516"/>
                    </a:cubicBezTo>
                    <a:cubicBezTo>
                      <a:pt x="4448" y="879"/>
                      <a:pt x="6433" y="61"/>
                      <a:pt x="8715" y="61"/>
                    </a:cubicBezTo>
                    <a:cubicBezTo>
                      <a:pt x="10104" y="61"/>
                      <a:pt x="11468" y="433"/>
                      <a:pt x="12808" y="1177"/>
                    </a:cubicBezTo>
                    <a:cubicBezTo>
                      <a:pt x="14147" y="1921"/>
                      <a:pt x="15189" y="2963"/>
                      <a:pt x="15933" y="4302"/>
                    </a:cubicBezTo>
                    <a:cubicBezTo>
                      <a:pt x="16677" y="5642"/>
                      <a:pt x="17049" y="7006"/>
                      <a:pt x="17049" y="8395"/>
                    </a:cubicBezTo>
                    <a:cubicBezTo>
                      <a:pt x="17049" y="10677"/>
                      <a:pt x="16231" y="12662"/>
                      <a:pt x="14594" y="14348"/>
                    </a:cubicBezTo>
                    <a:cubicBezTo>
                      <a:pt x="12957" y="16035"/>
                      <a:pt x="10997" y="16878"/>
                      <a:pt x="8715" y="16878"/>
                    </a:cubicBezTo>
                    <a:cubicBezTo>
                      <a:pt x="6433" y="16878"/>
                      <a:pt x="4448" y="16035"/>
                      <a:pt x="2762" y="14348"/>
                    </a:cubicBezTo>
                    <a:cubicBezTo>
                      <a:pt x="1075" y="12662"/>
                      <a:pt x="232" y="10677"/>
                      <a:pt x="232" y="8395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" name="Freeform: Shape 3035">
                <a:extLst>
                  <a:ext uri="{FF2B5EF4-FFF2-40B4-BE49-F238E27FC236}">
                    <a16:creationId xmlns:a16="http://schemas.microsoft.com/office/drawing/2014/main" id="{C4129207-2F23-44D5-083B-526316F74951}"/>
                  </a:ext>
                </a:extLst>
              </p:cNvPr>
              <p:cNvSpPr/>
              <p:nvPr/>
            </p:nvSpPr>
            <p:spPr>
              <a:xfrm>
                <a:off x="7234574" y="705194"/>
                <a:ext cx="60870" cy="104923"/>
              </a:xfrm>
              <a:custGeom>
                <a:avLst/>
                <a:gdLst>
                  <a:gd name="connsiteX0" fmla="*/ 5887 w 60870"/>
                  <a:gd name="connsiteY0" fmla="*/ 84148 h 104923"/>
                  <a:gd name="connsiteX1" fmla="*/ 10724 w 60870"/>
                  <a:gd name="connsiteY1" fmla="*/ 92260 h 104923"/>
                  <a:gd name="connsiteX2" fmla="*/ 18388 w 60870"/>
                  <a:gd name="connsiteY2" fmla="*/ 97989 h 104923"/>
                  <a:gd name="connsiteX3" fmla="*/ 27616 w 60870"/>
                  <a:gd name="connsiteY3" fmla="*/ 100073 h 104923"/>
                  <a:gd name="connsiteX4" fmla="*/ 42796 w 60870"/>
                  <a:gd name="connsiteY4" fmla="*/ 91516 h 104923"/>
                  <a:gd name="connsiteX5" fmla="*/ 46963 w 60870"/>
                  <a:gd name="connsiteY5" fmla="*/ 70754 h 104923"/>
                  <a:gd name="connsiteX6" fmla="*/ 46741 w 60870"/>
                  <a:gd name="connsiteY6" fmla="*/ 61825 h 104923"/>
                  <a:gd name="connsiteX7" fmla="*/ 45773 w 60870"/>
                  <a:gd name="connsiteY7" fmla="*/ 54830 h 104923"/>
                  <a:gd name="connsiteX8" fmla="*/ 40787 w 60870"/>
                  <a:gd name="connsiteY8" fmla="*/ 45453 h 104923"/>
                  <a:gd name="connsiteX9" fmla="*/ 32081 w 60870"/>
                  <a:gd name="connsiteY9" fmla="*/ 41434 h 104923"/>
                  <a:gd name="connsiteX10" fmla="*/ 23300 w 60870"/>
                  <a:gd name="connsiteY10" fmla="*/ 42998 h 104923"/>
                  <a:gd name="connsiteX11" fmla="*/ 17272 w 60870"/>
                  <a:gd name="connsiteY11" fmla="*/ 46644 h 104923"/>
                  <a:gd name="connsiteX12" fmla="*/ 13179 w 60870"/>
                  <a:gd name="connsiteY12" fmla="*/ 51035 h 104923"/>
                  <a:gd name="connsiteX13" fmla="*/ 10947 w 60870"/>
                  <a:gd name="connsiteY13" fmla="*/ 53490 h 104923"/>
                  <a:gd name="connsiteX14" fmla="*/ 9310 w 60870"/>
                  <a:gd name="connsiteY14" fmla="*/ 53490 h 104923"/>
                  <a:gd name="connsiteX15" fmla="*/ 8342 w 60870"/>
                  <a:gd name="connsiteY15" fmla="*/ 53044 h 104923"/>
                  <a:gd name="connsiteX16" fmla="*/ 7821 w 60870"/>
                  <a:gd name="connsiteY16" fmla="*/ 52150 h 104923"/>
                  <a:gd name="connsiteX17" fmla="*/ 7821 w 60870"/>
                  <a:gd name="connsiteY17" fmla="*/ 1251 h 104923"/>
                  <a:gd name="connsiteX18" fmla="*/ 8268 w 60870"/>
                  <a:gd name="connsiteY18" fmla="*/ 433 h 104923"/>
                  <a:gd name="connsiteX19" fmla="*/ 9310 w 60870"/>
                  <a:gd name="connsiteY19" fmla="*/ 61 h 104923"/>
                  <a:gd name="connsiteX20" fmla="*/ 9757 w 60870"/>
                  <a:gd name="connsiteY20" fmla="*/ 61 h 104923"/>
                  <a:gd name="connsiteX21" fmla="*/ 31485 w 60870"/>
                  <a:gd name="connsiteY21" fmla="*/ 4972 h 104923"/>
                  <a:gd name="connsiteX22" fmla="*/ 53363 w 60870"/>
                  <a:gd name="connsiteY22" fmla="*/ 61 h 104923"/>
                  <a:gd name="connsiteX23" fmla="*/ 53810 w 60870"/>
                  <a:gd name="connsiteY23" fmla="*/ 61 h 104923"/>
                  <a:gd name="connsiteX24" fmla="*/ 54702 w 60870"/>
                  <a:gd name="connsiteY24" fmla="*/ 433 h 104923"/>
                  <a:gd name="connsiteX25" fmla="*/ 55149 w 60870"/>
                  <a:gd name="connsiteY25" fmla="*/ 1251 h 104923"/>
                  <a:gd name="connsiteX26" fmla="*/ 55149 w 60870"/>
                  <a:gd name="connsiteY26" fmla="*/ 2591 h 104923"/>
                  <a:gd name="connsiteX27" fmla="*/ 54851 w 60870"/>
                  <a:gd name="connsiteY27" fmla="*/ 3334 h 104923"/>
                  <a:gd name="connsiteX28" fmla="*/ 41828 w 60870"/>
                  <a:gd name="connsiteY28" fmla="*/ 14200 h 104923"/>
                  <a:gd name="connsiteX29" fmla="*/ 25532 w 60870"/>
                  <a:gd name="connsiteY29" fmla="*/ 18069 h 104923"/>
                  <a:gd name="connsiteX30" fmla="*/ 13031 w 60870"/>
                  <a:gd name="connsiteY30" fmla="*/ 16283 h 104923"/>
                  <a:gd name="connsiteX31" fmla="*/ 13031 w 60870"/>
                  <a:gd name="connsiteY31" fmla="*/ 45156 h 104923"/>
                  <a:gd name="connsiteX32" fmla="*/ 22109 w 60870"/>
                  <a:gd name="connsiteY32" fmla="*/ 39277 h 104923"/>
                  <a:gd name="connsiteX33" fmla="*/ 32229 w 60870"/>
                  <a:gd name="connsiteY33" fmla="*/ 37565 h 104923"/>
                  <a:gd name="connsiteX34" fmla="*/ 47336 w 60870"/>
                  <a:gd name="connsiteY34" fmla="*/ 42402 h 104923"/>
                  <a:gd name="connsiteX35" fmla="*/ 57530 w 60870"/>
                  <a:gd name="connsiteY35" fmla="*/ 54978 h 104923"/>
                  <a:gd name="connsiteX36" fmla="*/ 61102 w 60870"/>
                  <a:gd name="connsiteY36" fmla="*/ 70903 h 104923"/>
                  <a:gd name="connsiteX37" fmla="*/ 56637 w 60870"/>
                  <a:gd name="connsiteY37" fmla="*/ 87795 h 104923"/>
                  <a:gd name="connsiteX38" fmla="*/ 44434 w 60870"/>
                  <a:gd name="connsiteY38" fmla="*/ 100296 h 104923"/>
                  <a:gd name="connsiteX39" fmla="*/ 27616 w 60870"/>
                  <a:gd name="connsiteY39" fmla="*/ 104984 h 104923"/>
                  <a:gd name="connsiteX40" fmla="*/ 13775 w 60870"/>
                  <a:gd name="connsiteY40" fmla="*/ 101041 h 104923"/>
                  <a:gd name="connsiteX41" fmla="*/ 3878 w 60870"/>
                  <a:gd name="connsiteY41" fmla="*/ 90548 h 104923"/>
                  <a:gd name="connsiteX42" fmla="*/ 232 w 60870"/>
                  <a:gd name="connsiteY42" fmla="*/ 76707 h 104923"/>
                  <a:gd name="connsiteX43" fmla="*/ 2464 w 60870"/>
                  <a:gd name="connsiteY43" fmla="*/ 71126 h 104923"/>
                  <a:gd name="connsiteX44" fmla="*/ 8120 w 60870"/>
                  <a:gd name="connsiteY44" fmla="*/ 68968 h 104923"/>
                  <a:gd name="connsiteX45" fmla="*/ 13700 w 60870"/>
                  <a:gd name="connsiteY45" fmla="*/ 71126 h 104923"/>
                  <a:gd name="connsiteX46" fmla="*/ 16007 w 60870"/>
                  <a:gd name="connsiteY46" fmla="*/ 76707 h 104923"/>
                  <a:gd name="connsiteX47" fmla="*/ 13700 w 60870"/>
                  <a:gd name="connsiteY47" fmla="*/ 82214 h 104923"/>
                  <a:gd name="connsiteX48" fmla="*/ 8120 w 60870"/>
                  <a:gd name="connsiteY48" fmla="*/ 84447 h 104923"/>
                  <a:gd name="connsiteX49" fmla="*/ 6855 w 60870"/>
                  <a:gd name="connsiteY49" fmla="*/ 84372 h 104923"/>
                  <a:gd name="connsiteX50" fmla="*/ 5887 w 60870"/>
                  <a:gd name="connsiteY50" fmla="*/ 84148 h 10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60870" h="104923">
                    <a:moveTo>
                      <a:pt x="5887" y="84148"/>
                    </a:moveTo>
                    <a:cubicBezTo>
                      <a:pt x="6978" y="87125"/>
                      <a:pt x="8591" y="89829"/>
                      <a:pt x="10724" y="92260"/>
                    </a:cubicBezTo>
                    <a:cubicBezTo>
                      <a:pt x="12857" y="94691"/>
                      <a:pt x="15412" y="96600"/>
                      <a:pt x="18388" y="97989"/>
                    </a:cubicBezTo>
                    <a:cubicBezTo>
                      <a:pt x="21365" y="99379"/>
                      <a:pt x="24441" y="100073"/>
                      <a:pt x="27616" y="100073"/>
                    </a:cubicBezTo>
                    <a:cubicBezTo>
                      <a:pt x="34958" y="100073"/>
                      <a:pt x="40018" y="97221"/>
                      <a:pt x="42796" y="91516"/>
                    </a:cubicBezTo>
                    <a:cubicBezTo>
                      <a:pt x="45574" y="85811"/>
                      <a:pt x="46963" y="78890"/>
                      <a:pt x="46963" y="70754"/>
                    </a:cubicBezTo>
                    <a:cubicBezTo>
                      <a:pt x="46963" y="67182"/>
                      <a:pt x="46889" y="64206"/>
                      <a:pt x="46741" y="61825"/>
                    </a:cubicBezTo>
                    <a:cubicBezTo>
                      <a:pt x="46591" y="59443"/>
                      <a:pt x="46269" y="57112"/>
                      <a:pt x="45773" y="54830"/>
                    </a:cubicBezTo>
                    <a:cubicBezTo>
                      <a:pt x="44781" y="51258"/>
                      <a:pt x="43119" y="48132"/>
                      <a:pt x="40787" y="45453"/>
                    </a:cubicBezTo>
                    <a:cubicBezTo>
                      <a:pt x="38456" y="42774"/>
                      <a:pt x="35553" y="41434"/>
                      <a:pt x="32081" y="41434"/>
                    </a:cubicBezTo>
                    <a:cubicBezTo>
                      <a:pt x="28707" y="41434"/>
                      <a:pt x="25780" y="41956"/>
                      <a:pt x="23300" y="42998"/>
                    </a:cubicBezTo>
                    <a:cubicBezTo>
                      <a:pt x="20819" y="44040"/>
                      <a:pt x="18810" y="45255"/>
                      <a:pt x="17272" y="46644"/>
                    </a:cubicBezTo>
                    <a:cubicBezTo>
                      <a:pt x="15734" y="48033"/>
                      <a:pt x="14370" y="49497"/>
                      <a:pt x="13179" y="51035"/>
                    </a:cubicBezTo>
                    <a:cubicBezTo>
                      <a:pt x="11989" y="52572"/>
                      <a:pt x="11245" y="53391"/>
                      <a:pt x="10947" y="53490"/>
                    </a:cubicBezTo>
                    <a:lnTo>
                      <a:pt x="9310" y="53490"/>
                    </a:lnTo>
                    <a:cubicBezTo>
                      <a:pt x="9012" y="53490"/>
                      <a:pt x="8690" y="53341"/>
                      <a:pt x="8342" y="53044"/>
                    </a:cubicBezTo>
                    <a:cubicBezTo>
                      <a:pt x="7995" y="52746"/>
                      <a:pt x="7821" y="52448"/>
                      <a:pt x="7821" y="52150"/>
                    </a:cubicBezTo>
                    <a:lnTo>
                      <a:pt x="7821" y="1251"/>
                    </a:lnTo>
                    <a:cubicBezTo>
                      <a:pt x="7821" y="954"/>
                      <a:pt x="7970" y="681"/>
                      <a:pt x="8268" y="433"/>
                    </a:cubicBezTo>
                    <a:cubicBezTo>
                      <a:pt x="8566" y="185"/>
                      <a:pt x="8913" y="61"/>
                      <a:pt x="9310" y="61"/>
                    </a:cubicBezTo>
                    <a:lnTo>
                      <a:pt x="9757" y="61"/>
                    </a:lnTo>
                    <a:cubicBezTo>
                      <a:pt x="16603" y="3335"/>
                      <a:pt x="23846" y="4972"/>
                      <a:pt x="31485" y="4972"/>
                    </a:cubicBezTo>
                    <a:cubicBezTo>
                      <a:pt x="39026" y="4972"/>
                      <a:pt x="46319" y="3335"/>
                      <a:pt x="53363" y="61"/>
                    </a:cubicBezTo>
                    <a:lnTo>
                      <a:pt x="53810" y="61"/>
                    </a:lnTo>
                    <a:cubicBezTo>
                      <a:pt x="54107" y="61"/>
                      <a:pt x="54405" y="185"/>
                      <a:pt x="54702" y="433"/>
                    </a:cubicBezTo>
                    <a:cubicBezTo>
                      <a:pt x="55000" y="681"/>
                      <a:pt x="55149" y="954"/>
                      <a:pt x="55149" y="1251"/>
                    </a:cubicBezTo>
                    <a:lnTo>
                      <a:pt x="55149" y="2591"/>
                    </a:lnTo>
                    <a:cubicBezTo>
                      <a:pt x="55149" y="3087"/>
                      <a:pt x="55050" y="3334"/>
                      <a:pt x="54851" y="3334"/>
                    </a:cubicBezTo>
                    <a:cubicBezTo>
                      <a:pt x="51379" y="7998"/>
                      <a:pt x="47038" y="11620"/>
                      <a:pt x="41828" y="14200"/>
                    </a:cubicBezTo>
                    <a:cubicBezTo>
                      <a:pt x="36620" y="16779"/>
                      <a:pt x="31187" y="18069"/>
                      <a:pt x="25532" y="18069"/>
                    </a:cubicBezTo>
                    <a:cubicBezTo>
                      <a:pt x="21464" y="18069"/>
                      <a:pt x="17297" y="17473"/>
                      <a:pt x="13031" y="16283"/>
                    </a:cubicBezTo>
                    <a:lnTo>
                      <a:pt x="13031" y="45156"/>
                    </a:lnTo>
                    <a:cubicBezTo>
                      <a:pt x="16404" y="42378"/>
                      <a:pt x="19430" y="40418"/>
                      <a:pt x="22109" y="39277"/>
                    </a:cubicBezTo>
                    <a:cubicBezTo>
                      <a:pt x="24788" y="38136"/>
                      <a:pt x="28161" y="37565"/>
                      <a:pt x="32229" y="37565"/>
                    </a:cubicBezTo>
                    <a:cubicBezTo>
                      <a:pt x="37885" y="37565"/>
                      <a:pt x="42921" y="39178"/>
                      <a:pt x="47336" y="42402"/>
                    </a:cubicBezTo>
                    <a:cubicBezTo>
                      <a:pt x="51751" y="45627"/>
                      <a:pt x="55149" y="49819"/>
                      <a:pt x="57530" y="54978"/>
                    </a:cubicBezTo>
                    <a:cubicBezTo>
                      <a:pt x="59912" y="60137"/>
                      <a:pt x="61102" y="65446"/>
                      <a:pt x="61102" y="70903"/>
                    </a:cubicBezTo>
                    <a:cubicBezTo>
                      <a:pt x="61102" y="76955"/>
                      <a:pt x="59614" y="82586"/>
                      <a:pt x="56637" y="87795"/>
                    </a:cubicBezTo>
                    <a:cubicBezTo>
                      <a:pt x="53661" y="93003"/>
                      <a:pt x="49593" y="97171"/>
                      <a:pt x="44434" y="100296"/>
                    </a:cubicBezTo>
                    <a:cubicBezTo>
                      <a:pt x="39274" y="103422"/>
                      <a:pt x="33668" y="104984"/>
                      <a:pt x="27616" y="104984"/>
                    </a:cubicBezTo>
                    <a:cubicBezTo>
                      <a:pt x="22556" y="104984"/>
                      <a:pt x="17942" y="103670"/>
                      <a:pt x="13775" y="101041"/>
                    </a:cubicBezTo>
                    <a:cubicBezTo>
                      <a:pt x="9608" y="98411"/>
                      <a:pt x="6309" y="94914"/>
                      <a:pt x="3878" y="90548"/>
                    </a:cubicBezTo>
                    <a:cubicBezTo>
                      <a:pt x="1447" y="86183"/>
                      <a:pt x="232" y="81569"/>
                      <a:pt x="232" y="76707"/>
                    </a:cubicBezTo>
                    <a:cubicBezTo>
                      <a:pt x="232" y="74425"/>
                      <a:pt x="976" y="72565"/>
                      <a:pt x="2464" y="71126"/>
                    </a:cubicBezTo>
                    <a:cubicBezTo>
                      <a:pt x="3952" y="69688"/>
                      <a:pt x="5837" y="68968"/>
                      <a:pt x="8120" y="68968"/>
                    </a:cubicBezTo>
                    <a:cubicBezTo>
                      <a:pt x="10302" y="68968"/>
                      <a:pt x="12162" y="69688"/>
                      <a:pt x="13700" y="71126"/>
                    </a:cubicBezTo>
                    <a:cubicBezTo>
                      <a:pt x="15238" y="72565"/>
                      <a:pt x="16007" y="74425"/>
                      <a:pt x="16007" y="76707"/>
                    </a:cubicBezTo>
                    <a:cubicBezTo>
                      <a:pt x="16007" y="78890"/>
                      <a:pt x="15238" y="80725"/>
                      <a:pt x="13700" y="82214"/>
                    </a:cubicBezTo>
                    <a:cubicBezTo>
                      <a:pt x="12162" y="83702"/>
                      <a:pt x="10302" y="84447"/>
                      <a:pt x="8120" y="84447"/>
                    </a:cubicBezTo>
                    <a:cubicBezTo>
                      <a:pt x="7723" y="84447"/>
                      <a:pt x="7301" y="84422"/>
                      <a:pt x="6855" y="84372"/>
                    </a:cubicBezTo>
                    <a:cubicBezTo>
                      <a:pt x="6408" y="84322"/>
                      <a:pt x="6086" y="84247"/>
                      <a:pt x="5887" y="84148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87EDDFF1-7C9A-6736-EBDF-6E50B0E2CA77}"/>
                </a:ext>
              </a:extLst>
            </p:cNvPr>
            <p:cNvSpPr/>
            <p:nvPr/>
          </p:nvSpPr>
          <p:spPr>
            <a:xfrm>
              <a:off x="3135825" y="4732419"/>
              <a:ext cx="60870" cy="101500"/>
            </a:xfrm>
            <a:custGeom>
              <a:avLst/>
              <a:gdLst>
                <a:gd name="connsiteX0" fmla="*/ 232 w 60870"/>
                <a:gd name="connsiteY0" fmla="*/ 101518 h 101500"/>
                <a:gd name="connsiteX1" fmla="*/ 232 w 60870"/>
                <a:gd name="connsiteY1" fmla="*/ 97351 h 101500"/>
                <a:gd name="connsiteX2" fmla="*/ 529 w 60870"/>
                <a:gd name="connsiteY2" fmla="*/ 96607 h 101500"/>
                <a:gd name="connsiteX3" fmla="*/ 24193 w 60870"/>
                <a:gd name="connsiteY3" fmla="*/ 70413 h 101500"/>
                <a:gd name="connsiteX4" fmla="*/ 32900 w 60870"/>
                <a:gd name="connsiteY4" fmla="*/ 60666 h 101500"/>
                <a:gd name="connsiteX5" fmla="*/ 39522 w 60870"/>
                <a:gd name="connsiteY5" fmla="*/ 51587 h 101500"/>
                <a:gd name="connsiteX6" fmla="*/ 44732 w 60870"/>
                <a:gd name="connsiteY6" fmla="*/ 41095 h 101500"/>
                <a:gd name="connsiteX7" fmla="*/ 46666 w 60870"/>
                <a:gd name="connsiteY7" fmla="*/ 29784 h 101500"/>
                <a:gd name="connsiteX8" fmla="*/ 44359 w 60870"/>
                <a:gd name="connsiteY8" fmla="*/ 17877 h 101500"/>
                <a:gd name="connsiteX9" fmla="*/ 37438 w 60870"/>
                <a:gd name="connsiteY9" fmla="*/ 8799 h 101500"/>
                <a:gd name="connsiteX10" fmla="*/ 26426 w 60870"/>
                <a:gd name="connsiteY10" fmla="*/ 5376 h 101500"/>
                <a:gd name="connsiteX11" fmla="*/ 14445 w 60870"/>
                <a:gd name="connsiteY11" fmla="*/ 9320 h 101500"/>
                <a:gd name="connsiteX12" fmla="*/ 7077 w 60870"/>
                <a:gd name="connsiteY12" fmla="*/ 19663 h 101500"/>
                <a:gd name="connsiteX13" fmla="*/ 8715 w 60870"/>
                <a:gd name="connsiteY13" fmla="*/ 19515 h 101500"/>
                <a:gd name="connsiteX14" fmla="*/ 14519 w 60870"/>
                <a:gd name="connsiteY14" fmla="*/ 21822 h 101500"/>
                <a:gd name="connsiteX15" fmla="*/ 16901 w 60870"/>
                <a:gd name="connsiteY15" fmla="*/ 27700 h 101500"/>
                <a:gd name="connsiteX16" fmla="*/ 14519 w 60870"/>
                <a:gd name="connsiteY16" fmla="*/ 33653 h 101500"/>
                <a:gd name="connsiteX17" fmla="*/ 8715 w 60870"/>
                <a:gd name="connsiteY17" fmla="*/ 36034 h 101500"/>
                <a:gd name="connsiteX18" fmla="*/ 2687 w 60870"/>
                <a:gd name="connsiteY18" fmla="*/ 33578 h 101500"/>
                <a:gd name="connsiteX19" fmla="*/ 232 w 60870"/>
                <a:gd name="connsiteY19" fmla="*/ 27700 h 101500"/>
                <a:gd name="connsiteX20" fmla="*/ 2389 w 60870"/>
                <a:gd name="connsiteY20" fmla="*/ 16984 h 101500"/>
                <a:gd name="connsiteX21" fmla="*/ 8641 w 60870"/>
                <a:gd name="connsiteY21" fmla="*/ 8054 h 101500"/>
                <a:gd name="connsiteX22" fmla="*/ 17793 w 60870"/>
                <a:gd name="connsiteY22" fmla="*/ 2101 h 101500"/>
                <a:gd name="connsiteX23" fmla="*/ 28657 w 60870"/>
                <a:gd name="connsiteY23" fmla="*/ 18 h 101500"/>
                <a:gd name="connsiteX24" fmla="*/ 44806 w 60870"/>
                <a:gd name="connsiteY24" fmla="*/ 3664 h 101500"/>
                <a:gd name="connsiteX25" fmla="*/ 56712 w 60870"/>
                <a:gd name="connsiteY25" fmla="*/ 14083 h 101500"/>
                <a:gd name="connsiteX26" fmla="*/ 61102 w 60870"/>
                <a:gd name="connsiteY26" fmla="*/ 29784 h 101500"/>
                <a:gd name="connsiteX27" fmla="*/ 58200 w 60870"/>
                <a:gd name="connsiteY27" fmla="*/ 42434 h 101500"/>
                <a:gd name="connsiteX28" fmla="*/ 50759 w 60870"/>
                <a:gd name="connsiteY28" fmla="*/ 53224 h 101500"/>
                <a:gd name="connsiteX29" fmla="*/ 39150 w 60870"/>
                <a:gd name="connsiteY29" fmla="*/ 64237 h 101500"/>
                <a:gd name="connsiteX30" fmla="*/ 29848 w 60870"/>
                <a:gd name="connsiteY30" fmla="*/ 72498 h 101500"/>
                <a:gd name="connsiteX31" fmla="*/ 12585 w 60870"/>
                <a:gd name="connsiteY31" fmla="*/ 89166 h 101500"/>
                <a:gd name="connsiteX32" fmla="*/ 27318 w 60870"/>
                <a:gd name="connsiteY32" fmla="*/ 89166 h 101500"/>
                <a:gd name="connsiteX33" fmla="*/ 45326 w 60870"/>
                <a:gd name="connsiteY33" fmla="*/ 88942 h 101500"/>
                <a:gd name="connsiteX34" fmla="*/ 53066 w 60870"/>
                <a:gd name="connsiteY34" fmla="*/ 88421 h 101500"/>
                <a:gd name="connsiteX35" fmla="*/ 56638 w 60870"/>
                <a:gd name="connsiteY35" fmla="*/ 74283 h 101500"/>
                <a:gd name="connsiteX36" fmla="*/ 61102 w 60870"/>
                <a:gd name="connsiteY36" fmla="*/ 74283 h 101500"/>
                <a:gd name="connsiteX37" fmla="*/ 56787 w 60870"/>
                <a:gd name="connsiteY37" fmla="*/ 101518 h 101500"/>
                <a:gd name="connsiteX38" fmla="*/ 232 w 60870"/>
                <a:gd name="connsiteY38" fmla="*/ 10151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870" h="101500">
                  <a:moveTo>
                    <a:pt x="232" y="101518"/>
                  </a:moveTo>
                  <a:lnTo>
                    <a:pt x="232" y="97351"/>
                  </a:lnTo>
                  <a:cubicBezTo>
                    <a:pt x="232" y="97153"/>
                    <a:pt x="331" y="96905"/>
                    <a:pt x="529" y="96607"/>
                  </a:cubicBezTo>
                  <a:lnTo>
                    <a:pt x="24193" y="70413"/>
                  </a:lnTo>
                  <a:cubicBezTo>
                    <a:pt x="27765" y="66544"/>
                    <a:pt x="30667" y="63294"/>
                    <a:pt x="32900" y="60666"/>
                  </a:cubicBezTo>
                  <a:cubicBezTo>
                    <a:pt x="35132" y="58036"/>
                    <a:pt x="37339" y="55010"/>
                    <a:pt x="39522" y="51587"/>
                  </a:cubicBezTo>
                  <a:cubicBezTo>
                    <a:pt x="41705" y="48164"/>
                    <a:pt x="43441" y="44666"/>
                    <a:pt x="44732" y="41095"/>
                  </a:cubicBezTo>
                  <a:cubicBezTo>
                    <a:pt x="46021" y="37523"/>
                    <a:pt x="46666" y="33752"/>
                    <a:pt x="46666" y="29784"/>
                  </a:cubicBezTo>
                  <a:cubicBezTo>
                    <a:pt x="46666" y="25616"/>
                    <a:pt x="45897" y="21647"/>
                    <a:pt x="44359" y="17877"/>
                  </a:cubicBezTo>
                  <a:cubicBezTo>
                    <a:pt x="42821" y="14107"/>
                    <a:pt x="40514" y="11081"/>
                    <a:pt x="37438" y="8799"/>
                  </a:cubicBezTo>
                  <a:cubicBezTo>
                    <a:pt x="34363" y="6517"/>
                    <a:pt x="30692" y="5376"/>
                    <a:pt x="26426" y="5376"/>
                  </a:cubicBezTo>
                  <a:cubicBezTo>
                    <a:pt x="21961" y="5376"/>
                    <a:pt x="17967" y="6691"/>
                    <a:pt x="14445" y="9320"/>
                  </a:cubicBezTo>
                  <a:cubicBezTo>
                    <a:pt x="10923" y="11949"/>
                    <a:pt x="8467" y="15397"/>
                    <a:pt x="7077" y="19663"/>
                  </a:cubicBezTo>
                  <a:cubicBezTo>
                    <a:pt x="7474" y="19564"/>
                    <a:pt x="8020" y="19515"/>
                    <a:pt x="8715" y="19515"/>
                  </a:cubicBezTo>
                  <a:cubicBezTo>
                    <a:pt x="10997" y="19515"/>
                    <a:pt x="12932" y="20284"/>
                    <a:pt x="14519" y="21822"/>
                  </a:cubicBezTo>
                  <a:cubicBezTo>
                    <a:pt x="16107" y="23359"/>
                    <a:pt x="16901" y="25318"/>
                    <a:pt x="16901" y="27700"/>
                  </a:cubicBezTo>
                  <a:cubicBezTo>
                    <a:pt x="16901" y="30081"/>
                    <a:pt x="16107" y="32065"/>
                    <a:pt x="14519" y="33653"/>
                  </a:cubicBezTo>
                  <a:cubicBezTo>
                    <a:pt x="12932" y="35240"/>
                    <a:pt x="10997" y="36034"/>
                    <a:pt x="8715" y="36034"/>
                  </a:cubicBezTo>
                  <a:cubicBezTo>
                    <a:pt x="6334" y="36034"/>
                    <a:pt x="4324" y="35215"/>
                    <a:pt x="2687" y="33578"/>
                  </a:cubicBezTo>
                  <a:cubicBezTo>
                    <a:pt x="1050" y="31941"/>
                    <a:pt x="232" y="29982"/>
                    <a:pt x="232" y="27700"/>
                  </a:cubicBezTo>
                  <a:cubicBezTo>
                    <a:pt x="232" y="23930"/>
                    <a:pt x="951" y="20358"/>
                    <a:pt x="2389" y="16984"/>
                  </a:cubicBezTo>
                  <a:cubicBezTo>
                    <a:pt x="3828" y="13611"/>
                    <a:pt x="5912" y="10634"/>
                    <a:pt x="8641" y="8054"/>
                  </a:cubicBezTo>
                  <a:cubicBezTo>
                    <a:pt x="11369" y="5475"/>
                    <a:pt x="14420" y="3490"/>
                    <a:pt x="17793" y="2101"/>
                  </a:cubicBezTo>
                  <a:cubicBezTo>
                    <a:pt x="21167" y="712"/>
                    <a:pt x="24788" y="18"/>
                    <a:pt x="28657" y="18"/>
                  </a:cubicBezTo>
                  <a:cubicBezTo>
                    <a:pt x="34412" y="18"/>
                    <a:pt x="39795" y="1233"/>
                    <a:pt x="44806" y="3664"/>
                  </a:cubicBezTo>
                  <a:cubicBezTo>
                    <a:pt x="49816" y="6095"/>
                    <a:pt x="53785" y="9568"/>
                    <a:pt x="56712" y="14083"/>
                  </a:cubicBezTo>
                  <a:cubicBezTo>
                    <a:pt x="59639" y="18597"/>
                    <a:pt x="61102" y="23831"/>
                    <a:pt x="61102" y="29784"/>
                  </a:cubicBezTo>
                  <a:cubicBezTo>
                    <a:pt x="61102" y="34248"/>
                    <a:pt x="60135" y="38465"/>
                    <a:pt x="58200" y="42434"/>
                  </a:cubicBezTo>
                  <a:cubicBezTo>
                    <a:pt x="56265" y="46403"/>
                    <a:pt x="53785" y="49999"/>
                    <a:pt x="50759" y="53224"/>
                  </a:cubicBezTo>
                  <a:cubicBezTo>
                    <a:pt x="47733" y="56448"/>
                    <a:pt x="43863" y="60119"/>
                    <a:pt x="39150" y="64237"/>
                  </a:cubicBezTo>
                  <a:cubicBezTo>
                    <a:pt x="34437" y="68355"/>
                    <a:pt x="31336" y="71108"/>
                    <a:pt x="29848" y="72498"/>
                  </a:cubicBezTo>
                  <a:lnTo>
                    <a:pt x="12585" y="89166"/>
                  </a:lnTo>
                  <a:lnTo>
                    <a:pt x="27318" y="89166"/>
                  </a:lnTo>
                  <a:cubicBezTo>
                    <a:pt x="34462" y="89166"/>
                    <a:pt x="40465" y="89092"/>
                    <a:pt x="45326" y="88942"/>
                  </a:cubicBezTo>
                  <a:cubicBezTo>
                    <a:pt x="50188" y="88794"/>
                    <a:pt x="52768" y="88620"/>
                    <a:pt x="53066" y="88421"/>
                  </a:cubicBezTo>
                  <a:cubicBezTo>
                    <a:pt x="54256" y="87132"/>
                    <a:pt x="55447" y="82419"/>
                    <a:pt x="56638" y="74283"/>
                  </a:cubicBezTo>
                  <a:lnTo>
                    <a:pt x="61102" y="74283"/>
                  </a:lnTo>
                  <a:lnTo>
                    <a:pt x="56787" y="101518"/>
                  </a:lnTo>
                  <a:lnTo>
                    <a:pt x="232" y="101518"/>
                  </a:lnTo>
                  <a:close/>
                </a:path>
              </a:pathLst>
            </a:custGeom>
            <a:solidFill>
              <a:srgbClr val="FF0000"/>
            </a:solidFill>
            <a:ln w="9525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8" name="Graphic 3">
              <a:extLst>
                <a:ext uri="{FF2B5EF4-FFF2-40B4-BE49-F238E27FC236}">
                  <a16:creationId xmlns:a16="http://schemas.microsoft.com/office/drawing/2014/main" id="{1072B4DC-B2D8-920C-02E1-361F9694DE8D}"/>
                </a:ext>
              </a:extLst>
            </p:cNvPr>
            <p:cNvGrpSpPr/>
            <p:nvPr/>
          </p:nvGrpSpPr>
          <p:grpSpPr>
            <a:xfrm>
              <a:off x="3347108" y="4957205"/>
              <a:ext cx="171449" cy="1318733"/>
              <a:chOff x="7363038" y="522786"/>
              <a:chExt cx="171449" cy="1318733"/>
            </a:xfrm>
            <a:solidFill>
              <a:srgbClr val="FF0000"/>
            </a:solidFill>
          </p:grpSpPr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69B4EE73-DF2A-70BD-FB18-95148AD82AFC}"/>
                  </a:ext>
                </a:extLst>
              </p:cNvPr>
              <p:cNvSpPr/>
              <p:nvPr/>
            </p:nvSpPr>
            <p:spPr>
              <a:xfrm rot="-5400000">
                <a:off x="7382386" y="1732280"/>
                <a:ext cx="101351" cy="117127"/>
              </a:xfrm>
              <a:custGeom>
                <a:avLst/>
                <a:gdLst>
                  <a:gd name="connsiteX0" fmla="*/ 330 w 101351"/>
                  <a:gd name="connsiteY0" fmla="*/ 117286 h 117127"/>
                  <a:gd name="connsiteX1" fmla="*/ 330 w 101351"/>
                  <a:gd name="connsiteY1" fmla="*/ 111185 h 117127"/>
                  <a:gd name="connsiteX2" fmla="*/ 18040 w 101351"/>
                  <a:gd name="connsiteY2" fmla="*/ 105827 h 117127"/>
                  <a:gd name="connsiteX3" fmla="*/ 18040 w 101351"/>
                  <a:gd name="connsiteY3" fmla="*/ 11619 h 117127"/>
                  <a:gd name="connsiteX4" fmla="*/ 330 w 101351"/>
                  <a:gd name="connsiteY4" fmla="*/ 6261 h 117127"/>
                  <a:gd name="connsiteX5" fmla="*/ 330 w 101351"/>
                  <a:gd name="connsiteY5" fmla="*/ 159 h 117127"/>
                  <a:gd name="connsiteX6" fmla="*/ 61349 w 101351"/>
                  <a:gd name="connsiteY6" fmla="*/ 159 h 117127"/>
                  <a:gd name="connsiteX7" fmla="*/ 80102 w 101351"/>
                  <a:gd name="connsiteY7" fmla="*/ 4028 h 117127"/>
                  <a:gd name="connsiteX8" fmla="*/ 95580 w 101351"/>
                  <a:gd name="connsiteY8" fmla="*/ 15265 h 117127"/>
                  <a:gd name="connsiteX9" fmla="*/ 101682 w 101351"/>
                  <a:gd name="connsiteY9" fmla="*/ 32455 h 117127"/>
                  <a:gd name="connsiteX10" fmla="*/ 95580 w 101351"/>
                  <a:gd name="connsiteY10" fmla="*/ 49123 h 117127"/>
                  <a:gd name="connsiteX11" fmla="*/ 80177 w 101351"/>
                  <a:gd name="connsiteY11" fmla="*/ 60062 h 117127"/>
                  <a:gd name="connsiteX12" fmla="*/ 61349 w 101351"/>
                  <a:gd name="connsiteY12" fmla="*/ 63858 h 117127"/>
                  <a:gd name="connsiteX13" fmla="*/ 33965 w 101351"/>
                  <a:gd name="connsiteY13" fmla="*/ 63858 h 117127"/>
                  <a:gd name="connsiteX14" fmla="*/ 33965 w 101351"/>
                  <a:gd name="connsiteY14" fmla="*/ 105827 h 117127"/>
                  <a:gd name="connsiteX15" fmla="*/ 51676 w 101351"/>
                  <a:gd name="connsiteY15" fmla="*/ 111185 h 117127"/>
                  <a:gd name="connsiteX16" fmla="*/ 51676 w 101351"/>
                  <a:gd name="connsiteY16" fmla="*/ 117286 h 117127"/>
                  <a:gd name="connsiteX17" fmla="*/ 330 w 101351"/>
                  <a:gd name="connsiteY17" fmla="*/ 117286 h 117127"/>
                  <a:gd name="connsiteX18" fmla="*/ 33370 w 101351"/>
                  <a:gd name="connsiteY18" fmla="*/ 58648 h 117127"/>
                  <a:gd name="connsiteX19" fmla="*/ 56736 w 101351"/>
                  <a:gd name="connsiteY19" fmla="*/ 58648 h 117127"/>
                  <a:gd name="connsiteX20" fmla="*/ 71991 w 101351"/>
                  <a:gd name="connsiteY20" fmla="*/ 55969 h 117127"/>
                  <a:gd name="connsiteX21" fmla="*/ 80622 w 101351"/>
                  <a:gd name="connsiteY21" fmla="*/ 47560 h 117127"/>
                  <a:gd name="connsiteX22" fmla="*/ 83376 w 101351"/>
                  <a:gd name="connsiteY22" fmla="*/ 32455 h 117127"/>
                  <a:gd name="connsiteX23" fmla="*/ 77200 w 101351"/>
                  <a:gd name="connsiteY23" fmla="*/ 12363 h 117127"/>
                  <a:gd name="connsiteX24" fmla="*/ 56736 w 101351"/>
                  <a:gd name="connsiteY24" fmla="*/ 6261 h 117127"/>
                  <a:gd name="connsiteX25" fmla="*/ 42151 w 101351"/>
                  <a:gd name="connsiteY25" fmla="*/ 6261 h 117127"/>
                  <a:gd name="connsiteX26" fmla="*/ 37314 w 101351"/>
                  <a:gd name="connsiteY26" fmla="*/ 6484 h 117127"/>
                  <a:gd name="connsiteX27" fmla="*/ 34486 w 101351"/>
                  <a:gd name="connsiteY27" fmla="*/ 7898 h 117127"/>
                  <a:gd name="connsiteX28" fmla="*/ 33370 w 101351"/>
                  <a:gd name="connsiteY28" fmla="*/ 11619 h 117127"/>
                  <a:gd name="connsiteX29" fmla="*/ 33370 w 101351"/>
                  <a:gd name="connsiteY29" fmla="*/ 58648 h 117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1351" h="117127">
                    <a:moveTo>
                      <a:pt x="330" y="117286"/>
                    </a:moveTo>
                    <a:lnTo>
                      <a:pt x="330" y="111185"/>
                    </a:lnTo>
                    <a:cubicBezTo>
                      <a:pt x="12137" y="111185"/>
                      <a:pt x="18040" y="109399"/>
                      <a:pt x="18040" y="105827"/>
                    </a:cubicBezTo>
                    <a:lnTo>
                      <a:pt x="18040" y="11619"/>
                    </a:lnTo>
                    <a:cubicBezTo>
                      <a:pt x="18040" y="8047"/>
                      <a:pt x="12137" y="6261"/>
                      <a:pt x="330" y="6261"/>
                    </a:cubicBezTo>
                    <a:lnTo>
                      <a:pt x="330" y="159"/>
                    </a:lnTo>
                    <a:lnTo>
                      <a:pt x="61349" y="159"/>
                    </a:lnTo>
                    <a:cubicBezTo>
                      <a:pt x="67600" y="159"/>
                      <a:pt x="73851" y="1449"/>
                      <a:pt x="80102" y="4028"/>
                    </a:cubicBezTo>
                    <a:cubicBezTo>
                      <a:pt x="86353" y="6608"/>
                      <a:pt x="91512" y="10354"/>
                      <a:pt x="95580" y="15265"/>
                    </a:cubicBezTo>
                    <a:cubicBezTo>
                      <a:pt x="99648" y="20176"/>
                      <a:pt x="101682" y="25906"/>
                      <a:pt x="101682" y="32455"/>
                    </a:cubicBezTo>
                    <a:cubicBezTo>
                      <a:pt x="101682" y="38805"/>
                      <a:pt x="99648" y="44361"/>
                      <a:pt x="95580" y="49123"/>
                    </a:cubicBezTo>
                    <a:cubicBezTo>
                      <a:pt x="91512" y="53886"/>
                      <a:pt x="86377" y="57532"/>
                      <a:pt x="80177" y="60062"/>
                    </a:cubicBezTo>
                    <a:cubicBezTo>
                      <a:pt x="73975" y="62592"/>
                      <a:pt x="67699" y="63858"/>
                      <a:pt x="61349" y="63858"/>
                    </a:cubicBezTo>
                    <a:lnTo>
                      <a:pt x="33965" y="63858"/>
                    </a:lnTo>
                    <a:lnTo>
                      <a:pt x="33965" y="105827"/>
                    </a:lnTo>
                    <a:cubicBezTo>
                      <a:pt x="33965" y="109399"/>
                      <a:pt x="39869" y="111185"/>
                      <a:pt x="51676" y="111185"/>
                    </a:cubicBezTo>
                    <a:lnTo>
                      <a:pt x="51676" y="117286"/>
                    </a:lnTo>
                    <a:lnTo>
                      <a:pt x="330" y="117286"/>
                    </a:lnTo>
                    <a:close/>
                    <a:moveTo>
                      <a:pt x="33370" y="58648"/>
                    </a:moveTo>
                    <a:lnTo>
                      <a:pt x="56736" y="58648"/>
                    </a:lnTo>
                    <a:cubicBezTo>
                      <a:pt x="62986" y="58648"/>
                      <a:pt x="68072" y="57755"/>
                      <a:pt x="71991" y="55969"/>
                    </a:cubicBezTo>
                    <a:cubicBezTo>
                      <a:pt x="75910" y="54183"/>
                      <a:pt x="78787" y="51381"/>
                      <a:pt x="80622" y="47560"/>
                    </a:cubicBezTo>
                    <a:cubicBezTo>
                      <a:pt x="82458" y="43741"/>
                      <a:pt x="83376" y="38706"/>
                      <a:pt x="83376" y="32455"/>
                    </a:cubicBezTo>
                    <a:cubicBezTo>
                      <a:pt x="83376" y="23128"/>
                      <a:pt x="81317" y="16431"/>
                      <a:pt x="77200" y="12363"/>
                    </a:cubicBezTo>
                    <a:cubicBezTo>
                      <a:pt x="73082" y="8295"/>
                      <a:pt x="66261" y="6261"/>
                      <a:pt x="56736" y="6261"/>
                    </a:cubicBezTo>
                    <a:lnTo>
                      <a:pt x="42151" y="6261"/>
                    </a:lnTo>
                    <a:cubicBezTo>
                      <a:pt x="40067" y="6261"/>
                      <a:pt x="38455" y="6335"/>
                      <a:pt x="37314" y="6484"/>
                    </a:cubicBezTo>
                    <a:cubicBezTo>
                      <a:pt x="36173" y="6633"/>
                      <a:pt x="35230" y="7105"/>
                      <a:pt x="34486" y="7898"/>
                    </a:cubicBezTo>
                    <a:cubicBezTo>
                      <a:pt x="33742" y="8692"/>
                      <a:pt x="33370" y="9932"/>
                      <a:pt x="33370" y="11619"/>
                    </a:cubicBezTo>
                    <a:lnTo>
                      <a:pt x="33370" y="58648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835EC6FC-6033-DE72-ADA5-3EC5729A44D1}"/>
                  </a:ext>
                </a:extLst>
              </p:cNvPr>
              <p:cNvSpPr/>
              <p:nvPr/>
            </p:nvSpPr>
            <p:spPr>
              <a:xfrm rot="-5400000">
                <a:off x="7421007" y="1660426"/>
                <a:ext cx="66377" cy="78730"/>
              </a:xfrm>
              <a:custGeom>
                <a:avLst/>
                <a:gdLst>
                  <a:gd name="connsiteX0" fmla="*/ 38274 w 66377"/>
                  <a:gd name="connsiteY0" fmla="*/ 78878 h 78730"/>
                  <a:gd name="connsiteX1" fmla="*/ 19076 w 66377"/>
                  <a:gd name="connsiteY1" fmla="*/ 73371 h 78730"/>
                  <a:gd name="connsiteX2" fmla="*/ 5309 w 66377"/>
                  <a:gd name="connsiteY2" fmla="*/ 58712 h 78730"/>
                  <a:gd name="connsiteX3" fmla="*/ 323 w 66377"/>
                  <a:gd name="connsiteY3" fmla="*/ 39290 h 78730"/>
                  <a:gd name="connsiteX4" fmla="*/ 4863 w 66377"/>
                  <a:gd name="connsiteY4" fmla="*/ 20240 h 78730"/>
                  <a:gd name="connsiteX5" fmla="*/ 17587 w 66377"/>
                  <a:gd name="connsiteY5" fmla="*/ 5655 h 78730"/>
                  <a:gd name="connsiteX6" fmla="*/ 35893 w 66377"/>
                  <a:gd name="connsiteY6" fmla="*/ 147 h 78730"/>
                  <a:gd name="connsiteX7" fmla="*/ 49511 w 66377"/>
                  <a:gd name="connsiteY7" fmla="*/ 2753 h 78730"/>
                  <a:gd name="connsiteX8" fmla="*/ 59110 w 66377"/>
                  <a:gd name="connsiteY8" fmla="*/ 10045 h 78730"/>
                  <a:gd name="connsiteX9" fmla="*/ 64765 w 66377"/>
                  <a:gd name="connsiteY9" fmla="*/ 21133 h 78730"/>
                  <a:gd name="connsiteX10" fmla="*/ 66701 w 66377"/>
                  <a:gd name="connsiteY10" fmla="*/ 35122 h 78730"/>
                  <a:gd name="connsiteX11" fmla="*/ 64915 w 66377"/>
                  <a:gd name="connsiteY11" fmla="*/ 37355 h 78730"/>
                  <a:gd name="connsiteX12" fmla="*/ 15354 w 66377"/>
                  <a:gd name="connsiteY12" fmla="*/ 37355 h 78730"/>
                  <a:gd name="connsiteX13" fmla="*/ 15354 w 66377"/>
                  <a:gd name="connsiteY13" fmla="*/ 39141 h 78730"/>
                  <a:gd name="connsiteX14" fmla="*/ 21085 w 66377"/>
                  <a:gd name="connsiteY14" fmla="*/ 63623 h 78730"/>
                  <a:gd name="connsiteX15" fmla="*/ 39762 w 66377"/>
                  <a:gd name="connsiteY15" fmla="*/ 73818 h 78730"/>
                  <a:gd name="connsiteX16" fmla="*/ 49511 w 66377"/>
                  <a:gd name="connsiteY16" fmla="*/ 71511 h 78730"/>
                  <a:gd name="connsiteX17" fmla="*/ 57324 w 66377"/>
                  <a:gd name="connsiteY17" fmla="*/ 64962 h 78730"/>
                  <a:gd name="connsiteX18" fmla="*/ 61789 w 66377"/>
                  <a:gd name="connsiteY18" fmla="*/ 55958 h 78730"/>
                  <a:gd name="connsiteX19" fmla="*/ 62384 w 66377"/>
                  <a:gd name="connsiteY19" fmla="*/ 54916 h 78730"/>
                  <a:gd name="connsiteX20" fmla="*/ 63426 w 66377"/>
                  <a:gd name="connsiteY20" fmla="*/ 54470 h 78730"/>
                  <a:gd name="connsiteX21" fmla="*/ 64915 w 66377"/>
                  <a:gd name="connsiteY21" fmla="*/ 54470 h 78730"/>
                  <a:gd name="connsiteX22" fmla="*/ 66701 w 66377"/>
                  <a:gd name="connsiteY22" fmla="*/ 56702 h 78730"/>
                  <a:gd name="connsiteX23" fmla="*/ 56282 w 66377"/>
                  <a:gd name="connsiteY23" fmla="*/ 72627 h 78730"/>
                  <a:gd name="connsiteX24" fmla="*/ 38274 w 66377"/>
                  <a:gd name="connsiteY24" fmla="*/ 78878 h 78730"/>
                  <a:gd name="connsiteX25" fmla="*/ 15504 w 66377"/>
                  <a:gd name="connsiteY25" fmla="*/ 33039 h 78730"/>
                  <a:gd name="connsiteX26" fmla="*/ 54645 w 66377"/>
                  <a:gd name="connsiteY26" fmla="*/ 33039 h 78730"/>
                  <a:gd name="connsiteX27" fmla="*/ 52785 w 66377"/>
                  <a:gd name="connsiteY27" fmla="*/ 20017 h 78730"/>
                  <a:gd name="connsiteX28" fmla="*/ 46757 w 66377"/>
                  <a:gd name="connsiteY28" fmla="*/ 9003 h 78730"/>
                  <a:gd name="connsiteX29" fmla="*/ 35893 w 66377"/>
                  <a:gd name="connsiteY29" fmla="*/ 4613 h 78730"/>
                  <a:gd name="connsiteX30" fmla="*/ 20787 w 66377"/>
                  <a:gd name="connsiteY30" fmla="*/ 13691 h 78730"/>
                  <a:gd name="connsiteX31" fmla="*/ 15504 w 66377"/>
                  <a:gd name="connsiteY31" fmla="*/ 33039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7" h="78730">
                    <a:moveTo>
                      <a:pt x="38274" y="78878"/>
                    </a:moveTo>
                    <a:cubicBezTo>
                      <a:pt x="31329" y="78878"/>
                      <a:pt x="24929" y="77043"/>
                      <a:pt x="19076" y="73371"/>
                    </a:cubicBezTo>
                    <a:cubicBezTo>
                      <a:pt x="13222" y="69700"/>
                      <a:pt x="8633" y="64814"/>
                      <a:pt x="5309" y="58712"/>
                    </a:cubicBezTo>
                    <a:cubicBezTo>
                      <a:pt x="1985" y="52610"/>
                      <a:pt x="323" y="46135"/>
                      <a:pt x="323" y="39290"/>
                    </a:cubicBezTo>
                    <a:cubicBezTo>
                      <a:pt x="323" y="32642"/>
                      <a:pt x="1836" y="26292"/>
                      <a:pt x="4863" y="20240"/>
                    </a:cubicBezTo>
                    <a:cubicBezTo>
                      <a:pt x="7888" y="14187"/>
                      <a:pt x="12130" y="9326"/>
                      <a:pt x="17587" y="5655"/>
                    </a:cubicBezTo>
                    <a:cubicBezTo>
                      <a:pt x="23044" y="1983"/>
                      <a:pt x="29146" y="147"/>
                      <a:pt x="35893" y="147"/>
                    </a:cubicBezTo>
                    <a:cubicBezTo>
                      <a:pt x="41053" y="147"/>
                      <a:pt x="45592" y="1016"/>
                      <a:pt x="49511" y="2753"/>
                    </a:cubicBezTo>
                    <a:cubicBezTo>
                      <a:pt x="53430" y="4489"/>
                      <a:pt x="56630" y="6919"/>
                      <a:pt x="59110" y="10045"/>
                    </a:cubicBezTo>
                    <a:cubicBezTo>
                      <a:pt x="61591" y="13170"/>
                      <a:pt x="63476" y="16866"/>
                      <a:pt x="64765" y="21133"/>
                    </a:cubicBezTo>
                    <a:cubicBezTo>
                      <a:pt x="66056" y="25399"/>
                      <a:pt x="66701" y="30062"/>
                      <a:pt x="66701" y="35122"/>
                    </a:cubicBezTo>
                    <a:cubicBezTo>
                      <a:pt x="66701" y="36611"/>
                      <a:pt x="66106" y="37355"/>
                      <a:pt x="64915" y="37355"/>
                    </a:cubicBezTo>
                    <a:lnTo>
                      <a:pt x="15354" y="37355"/>
                    </a:lnTo>
                    <a:lnTo>
                      <a:pt x="15354" y="39141"/>
                    </a:lnTo>
                    <a:cubicBezTo>
                      <a:pt x="15354" y="48666"/>
                      <a:pt x="17265" y="56827"/>
                      <a:pt x="21085" y="63623"/>
                    </a:cubicBezTo>
                    <a:cubicBezTo>
                      <a:pt x="24905" y="70419"/>
                      <a:pt x="31131" y="73818"/>
                      <a:pt x="39762" y="73818"/>
                    </a:cubicBezTo>
                    <a:cubicBezTo>
                      <a:pt x="43235" y="73818"/>
                      <a:pt x="46485" y="73049"/>
                      <a:pt x="49511" y="71511"/>
                    </a:cubicBezTo>
                    <a:cubicBezTo>
                      <a:pt x="52537" y="69973"/>
                      <a:pt x="55141" y="67790"/>
                      <a:pt x="57324" y="64962"/>
                    </a:cubicBezTo>
                    <a:cubicBezTo>
                      <a:pt x="59507" y="62135"/>
                      <a:pt x="60995" y="59133"/>
                      <a:pt x="61789" y="55958"/>
                    </a:cubicBezTo>
                    <a:cubicBezTo>
                      <a:pt x="61888" y="55561"/>
                      <a:pt x="62087" y="55214"/>
                      <a:pt x="62384" y="54916"/>
                    </a:cubicBezTo>
                    <a:cubicBezTo>
                      <a:pt x="62682" y="54619"/>
                      <a:pt x="63029" y="54470"/>
                      <a:pt x="63426" y="54470"/>
                    </a:cubicBezTo>
                    <a:lnTo>
                      <a:pt x="64915" y="54470"/>
                    </a:lnTo>
                    <a:cubicBezTo>
                      <a:pt x="66106" y="54470"/>
                      <a:pt x="66701" y="55214"/>
                      <a:pt x="66701" y="56702"/>
                    </a:cubicBezTo>
                    <a:cubicBezTo>
                      <a:pt x="65113" y="63152"/>
                      <a:pt x="61640" y="68460"/>
                      <a:pt x="56282" y="72627"/>
                    </a:cubicBezTo>
                    <a:cubicBezTo>
                      <a:pt x="50925" y="76795"/>
                      <a:pt x="44922" y="78878"/>
                      <a:pt x="38274" y="78878"/>
                    </a:cubicBezTo>
                    <a:close/>
                    <a:moveTo>
                      <a:pt x="15504" y="33039"/>
                    </a:moveTo>
                    <a:lnTo>
                      <a:pt x="54645" y="33039"/>
                    </a:lnTo>
                    <a:cubicBezTo>
                      <a:pt x="54645" y="28773"/>
                      <a:pt x="54025" y="24432"/>
                      <a:pt x="52785" y="20017"/>
                    </a:cubicBezTo>
                    <a:cubicBezTo>
                      <a:pt x="51545" y="15601"/>
                      <a:pt x="49535" y="11930"/>
                      <a:pt x="46757" y="9003"/>
                    </a:cubicBezTo>
                    <a:cubicBezTo>
                      <a:pt x="43979" y="6076"/>
                      <a:pt x="40358" y="4613"/>
                      <a:pt x="35893" y="4613"/>
                    </a:cubicBezTo>
                    <a:cubicBezTo>
                      <a:pt x="29344" y="4613"/>
                      <a:pt x="24309" y="7639"/>
                      <a:pt x="20787" y="13691"/>
                    </a:cubicBezTo>
                    <a:cubicBezTo>
                      <a:pt x="17265" y="19743"/>
                      <a:pt x="15504" y="26193"/>
                      <a:pt x="15504" y="33039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BB5B51C2-6D10-48C8-6337-C472DB82EBDA}"/>
                  </a:ext>
                </a:extLst>
              </p:cNvPr>
              <p:cNvSpPr/>
              <p:nvPr/>
            </p:nvSpPr>
            <p:spPr>
              <a:xfrm rot="-5400000">
                <a:off x="7415352" y="1578181"/>
                <a:ext cx="77687" cy="78730"/>
              </a:xfrm>
              <a:custGeom>
                <a:avLst/>
                <a:gdLst>
                  <a:gd name="connsiteX0" fmla="*/ 314 w 77687"/>
                  <a:gd name="connsiteY0" fmla="*/ 60117 h 78730"/>
                  <a:gd name="connsiteX1" fmla="*/ 8351 w 77687"/>
                  <a:gd name="connsiteY1" fmla="*/ 43448 h 78730"/>
                  <a:gd name="connsiteX2" fmla="*/ 27624 w 77687"/>
                  <a:gd name="connsiteY2" fmla="*/ 34444 h 78730"/>
                  <a:gd name="connsiteX3" fmla="*/ 49130 w 77687"/>
                  <a:gd name="connsiteY3" fmla="*/ 31840 h 78730"/>
                  <a:gd name="connsiteX4" fmla="*/ 49130 w 77687"/>
                  <a:gd name="connsiteY4" fmla="*/ 24845 h 78730"/>
                  <a:gd name="connsiteX5" fmla="*/ 46897 w 77687"/>
                  <a:gd name="connsiteY5" fmla="*/ 15171 h 78730"/>
                  <a:gd name="connsiteX6" fmla="*/ 40572 w 77687"/>
                  <a:gd name="connsiteY6" fmla="*/ 7581 h 78730"/>
                  <a:gd name="connsiteX7" fmla="*/ 31568 w 77687"/>
                  <a:gd name="connsiteY7" fmla="*/ 4604 h 78730"/>
                  <a:gd name="connsiteX8" fmla="*/ 14304 w 77687"/>
                  <a:gd name="connsiteY8" fmla="*/ 9664 h 78730"/>
                  <a:gd name="connsiteX9" fmla="*/ 19587 w 77687"/>
                  <a:gd name="connsiteY9" fmla="*/ 12119 h 78730"/>
                  <a:gd name="connsiteX10" fmla="*/ 21746 w 77687"/>
                  <a:gd name="connsiteY10" fmla="*/ 17850 h 78730"/>
                  <a:gd name="connsiteX11" fmla="*/ 19364 w 77687"/>
                  <a:gd name="connsiteY11" fmla="*/ 23728 h 78730"/>
                  <a:gd name="connsiteX12" fmla="*/ 13560 w 77687"/>
                  <a:gd name="connsiteY12" fmla="*/ 26184 h 78730"/>
                  <a:gd name="connsiteX13" fmla="*/ 7681 w 77687"/>
                  <a:gd name="connsiteY13" fmla="*/ 23728 h 78730"/>
                  <a:gd name="connsiteX14" fmla="*/ 5225 w 77687"/>
                  <a:gd name="connsiteY14" fmla="*/ 17850 h 78730"/>
                  <a:gd name="connsiteX15" fmla="*/ 13486 w 77687"/>
                  <a:gd name="connsiteY15" fmla="*/ 4530 h 78730"/>
                  <a:gd name="connsiteX16" fmla="*/ 31568 w 77687"/>
                  <a:gd name="connsiteY16" fmla="*/ 139 h 78730"/>
                  <a:gd name="connsiteX17" fmla="*/ 45558 w 77687"/>
                  <a:gd name="connsiteY17" fmla="*/ 3115 h 78730"/>
                  <a:gd name="connsiteX18" fmla="*/ 57018 w 77687"/>
                  <a:gd name="connsiteY18" fmla="*/ 11599 h 78730"/>
                  <a:gd name="connsiteX19" fmla="*/ 61483 w 77687"/>
                  <a:gd name="connsiteY19" fmla="*/ 24398 h 78730"/>
                  <a:gd name="connsiteX20" fmla="*/ 61483 w 77687"/>
                  <a:gd name="connsiteY20" fmla="*/ 63093 h 78730"/>
                  <a:gd name="connsiteX21" fmla="*/ 62897 w 77687"/>
                  <a:gd name="connsiteY21" fmla="*/ 69195 h 78730"/>
                  <a:gd name="connsiteX22" fmla="*/ 67436 w 77687"/>
                  <a:gd name="connsiteY22" fmla="*/ 72023 h 78730"/>
                  <a:gd name="connsiteX23" fmla="*/ 71603 w 77687"/>
                  <a:gd name="connsiteY23" fmla="*/ 69195 h 78730"/>
                  <a:gd name="connsiteX24" fmla="*/ 72943 w 77687"/>
                  <a:gd name="connsiteY24" fmla="*/ 63093 h 78730"/>
                  <a:gd name="connsiteX25" fmla="*/ 72943 w 77687"/>
                  <a:gd name="connsiteY25" fmla="*/ 52081 h 78730"/>
                  <a:gd name="connsiteX26" fmla="*/ 78002 w 77687"/>
                  <a:gd name="connsiteY26" fmla="*/ 52081 h 78730"/>
                  <a:gd name="connsiteX27" fmla="*/ 78002 w 77687"/>
                  <a:gd name="connsiteY27" fmla="*/ 63093 h 78730"/>
                  <a:gd name="connsiteX28" fmla="*/ 75993 w 77687"/>
                  <a:gd name="connsiteY28" fmla="*/ 70311 h 78730"/>
                  <a:gd name="connsiteX29" fmla="*/ 70636 w 77687"/>
                  <a:gd name="connsiteY29" fmla="*/ 75893 h 78730"/>
                  <a:gd name="connsiteX30" fmla="*/ 63269 w 77687"/>
                  <a:gd name="connsiteY30" fmla="*/ 77976 h 78730"/>
                  <a:gd name="connsiteX31" fmla="*/ 54562 w 77687"/>
                  <a:gd name="connsiteY31" fmla="*/ 74032 h 78730"/>
                  <a:gd name="connsiteX32" fmla="*/ 50618 w 77687"/>
                  <a:gd name="connsiteY32" fmla="*/ 64731 h 78730"/>
                  <a:gd name="connsiteX33" fmla="*/ 41167 w 77687"/>
                  <a:gd name="connsiteY33" fmla="*/ 75074 h 78730"/>
                  <a:gd name="connsiteX34" fmla="*/ 27996 w 77687"/>
                  <a:gd name="connsiteY34" fmla="*/ 78870 h 78730"/>
                  <a:gd name="connsiteX35" fmla="*/ 15123 w 77687"/>
                  <a:gd name="connsiteY35" fmla="*/ 76934 h 78730"/>
                  <a:gd name="connsiteX36" fmla="*/ 4556 w 77687"/>
                  <a:gd name="connsiteY36" fmla="*/ 70832 h 78730"/>
                  <a:gd name="connsiteX37" fmla="*/ 314 w 77687"/>
                  <a:gd name="connsiteY37" fmla="*/ 60117 h 78730"/>
                  <a:gd name="connsiteX38" fmla="*/ 14304 w 77687"/>
                  <a:gd name="connsiteY38" fmla="*/ 60117 h 78730"/>
                  <a:gd name="connsiteX39" fmla="*/ 18695 w 77687"/>
                  <a:gd name="connsiteY39" fmla="*/ 70237 h 78730"/>
                  <a:gd name="connsiteX40" fmla="*/ 29187 w 77687"/>
                  <a:gd name="connsiteY40" fmla="*/ 74404 h 78730"/>
                  <a:gd name="connsiteX41" fmla="*/ 39233 w 77687"/>
                  <a:gd name="connsiteY41" fmla="*/ 71576 h 78730"/>
                  <a:gd name="connsiteX42" fmla="*/ 46451 w 77687"/>
                  <a:gd name="connsiteY42" fmla="*/ 63987 h 78730"/>
                  <a:gd name="connsiteX43" fmla="*/ 49130 w 77687"/>
                  <a:gd name="connsiteY43" fmla="*/ 54015 h 78730"/>
                  <a:gd name="connsiteX44" fmla="*/ 49130 w 77687"/>
                  <a:gd name="connsiteY44" fmla="*/ 36156 h 78730"/>
                  <a:gd name="connsiteX45" fmla="*/ 33131 w 77687"/>
                  <a:gd name="connsiteY45" fmla="*/ 38686 h 78730"/>
                  <a:gd name="connsiteX46" fmla="*/ 19662 w 77687"/>
                  <a:gd name="connsiteY46" fmla="*/ 46648 h 78730"/>
                  <a:gd name="connsiteX47" fmla="*/ 14304 w 77687"/>
                  <a:gd name="connsiteY47" fmla="*/ 60117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77687" h="78730">
                    <a:moveTo>
                      <a:pt x="314" y="60117"/>
                    </a:moveTo>
                    <a:cubicBezTo>
                      <a:pt x="314" y="53271"/>
                      <a:pt x="2993" y="47715"/>
                      <a:pt x="8351" y="43448"/>
                    </a:cubicBezTo>
                    <a:cubicBezTo>
                      <a:pt x="13709" y="39182"/>
                      <a:pt x="20133" y="36180"/>
                      <a:pt x="27624" y="34444"/>
                    </a:cubicBezTo>
                    <a:cubicBezTo>
                      <a:pt x="35116" y="32708"/>
                      <a:pt x="42284" y="31840"/>
                      <a:pt x="49130" y="31840"/>
                    </a:cubicBezTo>
                    <a:lnTo>
                      <a:pt x="49130" y="24845"/>
                    </a:lnTo>
                    <a:cubicBezTo>
                      <a:pt x="49130" y="21471"/>
                      <a:pt x="48386" y="18247"/>
                      <a:pt x="46897" y="15171"/>
                    </a:cubicBezTo>
                    <a:cubicBezTo>
                      <a:pt x="45409" y="12095"/>
                      <a:pt x="43300" y="9565"/>
                      <a:pt x="40572" y="7581"/>
                    </a:cubicBezTo>
                    <a:cubicBezTo>
                      <a:pt x="37844" y="5596"/>
                      <a:pt x="34843" y="4604"/>
                      <a:pt x="31568" y="4604"/>
                    </a:cubicBezTo>
                    <a:cubicBezTo>
                      <a:pt x="23928" y="4604"/>
                      <a:pt x="18173" y="6291"/>
                      <a:pt x="14304" y="9664"/>
                    </a:cubicBezTo>
                    <a:cubicBezTo>
                      <a:pt x="16388" y="9664"/>
                      <a:pt x="18149" y="10482"/>
                      <a:pt x="19587" y="12119"/>
                    </a:cubicBezTo>
                    <a:cubicBezTo>
                      <a:pt x="21026" y="13757"/>
                      <a:pt x="21746" y="15667"/>
                      <a:pt x="21746" y="17850"/>
                    </a:cubicBezTo>
                    <a:cubicBezTo>
                      <a:pt x="21746" y="20132"/>
                      <a:pt x="20952" y="22091"/>
                      <a:pt x="19364" y="23728"/>
                    </a:cubicBezTo>
                    <a:cubicBezTo>
                      <a:pt x="17777" y="25366"/>
                      <a:pt x="15842" y="26184"/>
                      <a:pt x="13560" y="26184"/>
                    </a:cubicBezTo>
                    <a:cubicBezTo>
                      <a:pt x="11278" y="26184"/>
                      <a:pt x="9318" y="25366"/>
                      <a:pt x="7681" y="23728"/>
                    </a:cubicBezTo>
                    <a:cubicBezTo>
                      <a:pt x="6044" y="22091"/>
                      <a:pt x="5225" y="20132"/>
                      <a:pt x="5225" y="17850"/>
                    </a:cubicBezTo>
                    <a:cubicBezTo>
                      <a:pt x="5225" y="11897"/>
                      <a:pt x="7979" y="7457"/>
                      <a:pt x="13486" y="4530"/>
                    </a:cubicBezTo>
                    <a:cubicBezTo>
                      <a:pt x="18992" y="1603"/>
                      <a:pt x="25020" y="139"/>
                      <a:pt x="31568" y="139"/>
                    </a:cubicBezTo>
                    <a:cubicBezTo>
                      <a:pt x="36231" y="139"/>
                      <a:pt x="40895" y="1131"/>
                      <a:pt x="45558" y="3115"/>
                    </a:cubicBezTo>
                    <a:cubicBezTo>
                      <a:pt x="50222" y="5100"/>
                      <a:pt x="54041" y="7928"/>
                      <a:pt x="57018" y="11599"/>
                    </a:cubicBezTo>
                    <a:cubicBezTo>
                      <a:pt x="59995" y="15270"/>
                      <a:pt x="61483" y="19537"/>
                      <a:pt x="61483" y="24398"/>
                    </a:cubicBezTo>
                    <a:lnTo>
                      <a:pt x="61483" y="63093"/>
                    </a:lnTo>
                    <a:cubicBezTo>
                      <a:pt x="61483" y="65277"/>
                      <a:pt x="61954" y="67310"/>
                      <a:pt x="62897" y="69195"/>
                    </a:cubicBezTo>
                    <a:cubicBezTo>
                      <a:pt x="63839" y="71080"/>
                      <a:pt x="65352" y="72023"/>
                      <a:pt x="67436" y="72023"/>
                    </a:cubicBezTo>
                    <a:cubicBezTo>
                      <a:pt x="69321" y="72023"/>
                      <a:pt x="70710" y="71080"/>
                      <a:pt x="71603" y="69195"/>
                    </a:cubicBezTo>
                    <a:cubicBezTo>
                      <a:pt x="72496" y="67310"/>
                      <a:pt x="72943" y="65277"/>
                      <a:pt x="72943" y="63093"/>
                    </a:cubicBezTo>
                    <a:lnTo>
                      <a:pt x="72943" y="52081"/>
                    </a:lnTo>
                    <a:lnTo>
                      <a:pt x="78002" y="52081"/>
                    </a:lnTo>
                    <a:lnTo>
                      <a:pt x="78002" y="63093"/>
                    </a:lnTo>
                    <a:cubicBezTo>
                      <a:pt x="78002" y="65574"/>
                      <a:pt x="77333" y="67980"/>
                      <a:pt x="75993" y="70311"/>
                    </a:cubicBezTo>
                    <a:cubicBezTo>
                      <a:pt x="74654" y="72643"/>
                      <a:pt x="72868" y="74504"/>
                      <a:pt x="70636" y="75893"/>
                    </a:cubicBezTo>
                    <a:cubicBezTo>
                      <a:pt x="68403" y="77282"/>
                      <a:pt x="65947" y="77976"/>
                      <a:pt x="63269" y="77976"/>
                    </a:cubicBezTo>
                    <a:cubicBezTo>
                      <a:pt x="59895" y="77976"/>
                      <a:pt x="56993" y="76661"/>
                      <a:pt x="54562" y="74032"/>
                    </a:cubicBezTo>
                    <a:cubicBezTo>
                      <a:pt x="52131" y="71403"/>
                      <a:pt x="50817" y="68303"/>
                      <a:pt x="50618" y="64731"/>
                    </a:cubicBezTo>
                    <a:cubicBezTo>
                      <a:pt x="48435" y="69096"/>
                      <a:pt x="45285" y="72544"/>
                      <a:pt x="41167" y="75074"/>
                    </a:cubicBezTo>
                    <a:cubicBezTo>
                      <a:pt x="37050" y="77604"/>
                      <a:pt x="32659" y="78870"/>
                      <a:pt x="27996" y="78870"/>
                    </a:cubicBezTo>
                    <a:cubicBezTo>
                      <a:pt x="23630" y="78870"/>
                      <a:pt x="19339" y="78225"/>
                      <a:pt x="15123" y="76934"/>
                    </a:cubicBezTo>
                    <a:cubicBezTo>
                      <a:pt x="10906" y="75645"/>
                      <a:pt x="7384" y="73611"/>
                      <a:pt x="4556" y="70832"/>
                    </a:cubicBezTo>
                    <a:cubicBezTo>
                      <a:pt x="1728" y="68054"/>
                      <a:pt x="314" y="64482"/>
                      <a:pt x="314" y="60117"/>
                    </a:cubicBezTo>
                    <a:close/>
                    <a:moveTo>
                      <a:pt x="14304" y="60117"/>
                    </a:moveTo>
                    <a:cubicBezTo>
                      <a:pt x="14304" y="64086"/>
                      <a:pt x="15767" y="67459"/>
                      <a:pt x="18695" y="70237"/>
                    </a:cubicBezTo>
                    <a:cubicBezTo>
                      <a:pt x="21622" y="73015"/>
                      <a:pt x="25119" y="74404"/>
                      <a:pt x="29187" y="74404"/>
                    </a:cubicBezTo>
                    <a:cubicBezTo>
                      <a:pt x="32858" y="74404"/>
                      <a:pt x="36207" y="73462"/>
                      <a:pt x="39233" y="71576"/>
                    </a:cubicBezTo>
                    <a:cubicBezTo>
                      <a:pt x="42259" y="69692"/>
                      <a:pt x="44665" y="67162"/>
                      <a:pt x="46451" y="63987"/>
                    </a:cubicBezTo>
                    <a:cubicBezTo>
                      <a:pt x="48237" y="60812"/>
                      <a:pt x="49130" y="57488"/>
                      <a:pt x="49130" y="54015"/>
                    </a:cubicBezTo>
                    <a:lnTo>
                      <a:pt x="49130" y="36156"/>
                    </a:lnTo>
                    <a:cubicBezTo>
                      <a:pt x="43872" y="36156"/>
                      <a:pt x="38539" y="36999"/>
                      <a:pt x="33131" y="38686"/>
                    </a:cubicBezTo>
                    <a:cubicBezTo>
                      <a:pt x="27723" y="40372"/>
                      <a:pt x="23233" y="43026"/>
                      <a:pt x="19662" y="46648"/>
                    </a:cubicBezTo>
                    <a:cubicBezTo>
                      <a:pt x="16090" y="50270"/>
                      <a:pt x="14304" y="54759"/>
                      <a:pt x="14304" y="60117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B4E80738-CA1F-F2EB-FA20-882E4AF34701}"/>
                  </a:ext>
                </a:extLst>
              </p:cNvPr>
              <p:cNvSpPr/>
              <p:nvPr/>
            </p:nvSpPr>
            <p:spPr>
              <a:xfrm rot="-5400000">
                <a:off x="7390571" y="1473897"/>
                <a:ext cx="83195" cy="118912"/>
              </a:xfrm>
              <a:custGeom>
                <a:avLst/>
                <a:gdLst>
                  <a:gd name="connsiteX0" fmla="*/ 303 w 83195"/>
                  <a:gd name="connsiteY0" fmla="*/ 119045 h 118912"/>
                  <a:gd name="connsiteX1" fmla="*/ 303 w 83195"/>
                  <a:gd name="connsiteY1" fmla="*/ 112944 h 118912"/>
                  <a:gd name="connsiteX2" fmla="*/ 9903 w 83195"/>
                  <a:gd name="connsiteY2" fmla="*/ 112051 h 118912"/>
                  <a:gd name="connsiteX3" fmla="*/ 13698 w 83195"/>
                  <a:gd name="connsiteY3" fmla="*/ 107586 h 118912"/>
                  <a:gd name="connsiteX4" fmla="*/ 13698 w 83195"/>
                  <a:gd name="connsiteY4" fmla="*/ 17545 h 118912"/>
                  <a:gd name="connsiteX5" fmla="*/ 12284 w 83195"/>
                  <a:gd name="connsiteY5" fmla="*/ 10922 h 118912"/>
                  <a:gd name="connsiteX6" fmla="*/ 8265 w 83195"/>
                  <a:gd name="connsiteY6" fmla="*/ 8467 h 118912"/>
                  <a:gd name="connsiteX7" fmla="*/ 303 w 83195"/>
                  <a:gd name="connsiteY7" fmla="*/ 8020 h 118912"/>
                  <a:gd name="connsiteX8" fmla="*/ 303 w 83195"/>
                  <a:gd name="connsiteY8" fmla="*/ 1918 h 118912"/>
                  <a:gd name="connsiteX9" fmla="*/ 25604 w 83195"/>
                  <a:gd name="connsiteY9" fmla="*/ 132 h 118912"/>
                  <a:gd name="connsiteX10" fmla="*/ 25604 w 83195"/>
                  <a:gd name="connsiteY10" fmla="*/ 81392 h 118912"/>
                  <a:gd name="connsiteX11" fmla="*/ 48672 w 83195"/>
                  <a:gd name="connsiteY11" fmla="*/ 61300 h 118912"/>
                  <a:gd name="connsiteX12" fmla="*/ 52095 w 83195"/>
                  <a:gd name="connsiteY12" fmla="*/ 55198 h 118912"/>
                  <a:gd name="connsiteX13" fmla="*/ 50682 w 83195"/>
                  <a:gd name="connsiteY13" fmla="*/ 52222 h 118912"/>
                  <a:gd name="connsiteX14" fmla="*/ 47184 w 83195"/>
                  <a:gd name="connsiteY14" fmla="*/ 51180 h 118912"/>
                  <a:gd name="connsiteX15" fmla="*/ 47184 w 83195"/>
                  <a:gd name="connsiteY15" fmla="*/ 45078 h 118912"/>
                  <a:gd name="connsiteX16" fmla="*/ 79480 w 83195"/>
                  <a:gd name="connsiteY16" fmla="*/ 45078 h 118912"/>
                  <a:gd name="connsiteX17" fmla="*/ 79480 w 83195"/>
                  <a:gd name="connsiteY17" fmla="*/ 51180 h 118912"/>
                  <a:gd name="connsiteX18" fmla="*/ 56263 w 83195"/>
                  <a:gd name="connsiteY18" fmla="*/ 61300 h 118912"/>
                  <a:gd name="connsiteX19" fmla="*/ 43910 w 83195"/>
                  <a:gd name="connsiteY19" fmla="*/ 71867 h 118912"/>
                  <a:gd name="connsiteX20" fmla="*/ 65788 w 83195"/>
                  <a:gd name="connsiteY20" fmla="*/ 102823 h 118912"/>
                  <a:gd name="connsiteX21" fmla="*/ 73452 w 83195"/>
                  <a:gd name="connsiteY21" fmla="*/ 111158 h 118912"/>
                  <a:gd name="connsiteX22" fmla="*/ 83498 w 83195"/>
                  <a:gd name="connsiteY22" fmla="*/ 112944 h 118912"/>
                  <a:gd name="connsiteX23" fmla="*/ 83498 w 83195"/>
                  <a:gd name="connsiteY23" fmla="*/ 119045 h 118912"/>
                  <a:gd name="connsiteX24" fmla="*/ 49267 w 83195"/>
                  <a:gd name="connsiteY24" fmla="*/ 119045 h 118912"/>
                  <a:gd name="connsiteX25" fmla="*/ 49267 w 83195"/>
                  <a:gd name="connsiteY25" fmla="*/ 112944 h 118912"/>
                  <a:gd name="connsiteX26" fmla="*/ 55221 w 83195"/>
                  <a:gd name="connsiteY26" fmla="*/ 109372 h 118912"/>
                  <a:gd name="connsiteX27" fmla="*/ 52095 w 83195"/>
                  <a:gd name="connsiteY27" fmla="*/ 102823 h 118912"/>
                  <a:gd name="connsiteX28" fmla="*/ 35575 w 83195"/>
                  <a:gd name="connsiteY28" fmla="*/ 79457 h 118912"/>
                  <a:gd name="connsiteX29" fmla="*/ 25158 w 83195"/>
                  <a:gd name="connsiteY29" fmla="*/ 88536 h 118912"/>
                  <a:gd name="connsiteX30" fmla="*/ 25158 w 83195"/>
                  <a:gd name="connsiteY30" fmla="*/ 107586 h 118912"/>
                  <a:gd name="connsiteX31" fmla="*/ 28953 w 83195"/>
                  <a:gd name="connsiteY31" fmla="*/ 112051 h 118912"/>
                  <a:gd name="connsiteX32" fmla="*/ 38552 w 83195"/>
                  <a:gd name="connsiteY32" fmla="*/ 112944 h 118912"/>
                  <a:gd name="connsiteX33" fmla="*/ 38552 w 83195"/>
                  <a:gd name="connsiteY33" fmla="*/ 119045 h 118912"/>
                  <a:gd name="connsiteX34" fmla="*/ 303 w 83195"/>
                  <a:gd name="connsiteY34" fmla="*/ 119045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83195" h="118912">
                    <a:moveTo>
                      <a:pt x="303" y="119045"/>
                    </a:moveTo>
                    <a:lnTo>
                      <a:pt x="303" y="112944"/>
                    </a:lnTo>
                    <a:cubicBezTo>
                      <a:pt x="4173" y="112944"/>
                      <a:pt x="7373" y="112646"/>
                      <a:pt x="9903" y="112051"/>
                    </a:cubicBezTo>
                    <a:cubicBezTo>
                      <a:pt x="12433" y="111455"/>
                      <a:pt x="13698" y="109967"/>
                      <a:pt x="13698" y="107586"/>
                    </a:cubicBezTo>
                    <a:lnTo>
                      <a:pt x="13698" y="17545"/>
                    </a:lnTo>
                    <a:cubicBezTo>
                      <a:pt x="13698" y="14469"/>
                      <a:pt x="13227" y="12261"/>
                      <a:pt x="12284" y="10922"/>
                    </a:cubicBezTo>
                    <a:cubicBezTo>
                      <a:pt x="11341" y="9582"/>
                      <a:pt x="10002" y="8764"/>
                      <a:pt x="8265" y="8467"/>
                    </a:cubicBezTo>
                    <a:cubicBezTo>
                      <a:pt x="6529" y="8169"/>
                      <a:pt x="3875" y="8020"/>
                      <a:pt x="303" y="8020"/>
                    </a:cubicBezTo>
                    <a:lnTo>
                      <a:pt x="303" y="1918"/>
                    </a:lnTo>
                    <a:lnTo>
                      <a:pt x="25604" y="132"/>
                    </a:lnTo>
                    <a:lnTo>
                      <a:pt x="25604" y="81392"/>
                    </a:lnTo>
                    <a:lnTo>
                      <a:pt x="48672" y="61300"/>
                    </a:lnTo>
                    <a:cubicBezTo>
                      <a:pt x="50954" y="59117"/>
                      <a:pt x="52095" y="57084"/>
                      <a:pt x="52095" y="55198"/>
                    </a:cubicBezTo>
                    <a:cubicBezTo>
                      <a:pt x="52095" y="53909"/>
                      <a:pt x="51624" y="52916"/>
                      <a:pt x="50682" y="52222"/>
                    </a:cubicBezTo>
                    <a:cubicBezTo>
                      <a:pt x="49739" y="51527"/>
                      <a:pt x="48573" y="51180"/>
                      <a:pt x="47184" y="51180"/>
                    </a:cubicBezTo>
                    <a:lnTo>
                      <a:pt x="47184" y="45078"/>
                    </a:lnTo>
                    <a:lnTo>
                      <a:pt x="79480" y="45078"/>
                    </a:lnTo>
                    <a:lnTo>
                      <a:pt x="79480" y="51180"/>
                    </a:lnTo>
                    <a:cubicBezTo>
                      <a:pt x="71741" y="51180"/>
                      <a:pt x="64002" y="54553"/>
                      <a:pt x="56263" y="61300"/>
                    </a:cubicBezTo>
                    <a:lnTo>
                      <a:pt x="43910" y="71867"/>
                    </a:lnTo>
                    <a:lnTo>
                      <a:pt x="65788" y="102823"/>
                    </a:lnTo>
                    <a:cubicBezTo>
                      <a:pt x="68864" y="107189"/>
                      <a:pt x="71418" y="109967"/>
                      <a:pt x="73452" y="111158"/>
                    </a:cubicBezTo>
                    <a:cubicBezTo>
                      <a:pt x="75486" y="112348"/>
                      <a:pt x="78835" y="112944"/>
                      <a:pt x="83498" y="112944"/>
                    </a:cubicBezTo>
                    <a:lnTo>
                      <a:pt x="83498" y="119045"/>
                    </a:lnTo>
                    <a:lnTo>
                      <a:pt x="49267" y="119045"/>
                    </a:lnTo>
                    <a:lnTo>
                      <a:pt x="49267" y="112944"/>
                    </a:lnTo>
                    <a:cubicBezTo>
                      <a:pt x="53236" y="112944"/>
                      <a:pt x="55221" y="111753"/>
                      <a:pt x="55221" y="109372"/>
                    </a:cubicBezTo>
                    <a:cubicBezTo>
                      <a:pt x="55221" y="107685"/>
                      <a:pt x="54179" y="105502"/>
                      <a:pt x="52095" y="102823"/>
                    </a:cubicBezTo>
                    <a:lnTo>
                      <a:pt x="35575" y="79457"/>
                    </a:lnTo>
                    <a:lnTo>
                      <a:pt x="25158" y="88536"/>
                    </a:lnTo>
                    <a:lnTo>
                      <a:pt x="25158" y="107586"/>
                    </a:lnTo>
                    <a:cubicBezTo>
                      <a:pt x="25158" y="109967"/>
                      <a:pt x="26423" y="111455"/>
                      <a:pt x="28953" y="112051"/>
                    </a:cubicBezTo>
                    <a:cubicBezTo>
                      <a:pt x="31483" y="112646"/>
                      <a:pt x="34683" y="112944"/>
                      <a:pt x="38552" y="112944"/>
                    </a:cubicBezTo>
                    <a:lnTo>
                      <a:pt x="38552" y="119045"/>
                    </a:lnTo>
                    <a:lnTo>
                      <a:pt x="303" y="119045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" name="Freeform: Shape 3022">
                <a:extLst>
                  <a:ext uri="{FF2B5EF4-FFF2-40B4-BE49-F238E27FC236}">
                    <a16:creationId xmlns:a16="http://schemas.microsoft.com/office/drawing/2014/main" id="{DEF2F526-F904-51C6-3982-835F97169E87}"/>
                  </a:ext>
                </a:extLst>
              </p:cNvPr>
              <p:cNvSpPr/>
              <p:nvPr/>
            </p:nvSpPr>
            <p:spPr>
              <a:xfrm rot="-5400000">
                <a:off x="7421453" y="1357296"/>
                <a:ext cx="65484" cy="78730"/>
              </a:xfrm>
              <a:custGeom>
                <a:avLst/>
                <a:gdLst>
                  <a:gd name="connsiteX0" fmla="*/ 37349 w 65484"/>
                  <a:gd name="connsiteY0" fmla="*/ 78846 h 78730"/>
                  <a:gd name="connsiteX1" fmla="*/ 18523 w 65484"/>
                  <a:gd name="connsiteY1" fmla="*/ 73413 h 78730"/>
                  <a:gd name="connsiteX2" fmla="*/ 5202 w 65484"/>
                  <a:gd name="connsiteY2" fmla="*/ 58977 h 78730"/>
                  <a:gd name="connsiteX3" fmla="*/ 291 w 65484"/>
                  <a:gd name="connsiteY3" fmla="*/ 39853 h 78730"/>
                  <a:gd name="connsiteX4" fmla="*/ 5128 w 65484"/>
                  <a:gd name="connsiteY4" fmla="*/ 20431 h 78730"/>
                  <a:gd name="connsiteX5" fmla="*/ 18448 w 65484"/>
                  <a:gd name="connsiteY5" fmla="*/ 5623 h 78730"/>
                  <a:gd name="connsiteX6" fmla="*/ 37349 w 65484"/>
                  <a:gd name="connsiteY6" fmla="*/ 116 h 78730"/>
                  <a:gd name="connsiteX7" fmla="*/ 55581 w 65484"/>
                  <a:gd name="connsiteY7" fmla="*/ 3986 h 78730"/>
                  <a:gd name="connsiteX8" fmla="*/ 63841 w 65484"/>
                  <a:gd name="connsiteY8" fmla="*/ 16934 h 78730"/>
                  <a:gd name="connsiteX9" fmla="*/ 61460 w 65484"/>
                  <a:gd name="connsiteY9" fmla="*/ 22663 h 78730"/>
                  <a:gd name="connsiteX10" fmla="*/ 55655 w 65484"/>
                  <a:gd name="connsiteY10" fmla="*/ 25119 h 78730"/>
                  <a:gd name="connsiteX11" fmla="*/ 49851 w 65484"/>
                  <a:gd name="connsiteY11" fmla="*/ 22663 h 78730"/>
                  <a:gd name="connsiteX12" fmla="*/ 47469 w 65484"/>
                  <a:gd name="connsiteY12" fmla="*/ 16934 h 78730"/>
                  <a:gd name="connsiteX13" fmla="*/ 49404 w 65484"/>
                  <a:gd name="connsiteY13" fmla="*/ 11650 h 78730"/>
                  <a:gd name="connsiteX14" fmla="*/ 54166 w 65484"/>
                  <a:gd name="connsiteY14" fmla="*/ 8897 h 78730"/>
                  <a:gd name="connsiteX15" fmla="*/ 37498 w 65484"/>
                  <a:gd name="connsiteY15" fmla="*/ 5028 h 78730"/>
                  <a:gd name="connsiteX16" fmla="*/ 24252 w 65484"/>
                  <a:gd name="connsiteY16" fmla="*/ 10460 h 78730"/>
                  <a:gd name="connsiteX17" fmla="*/ 17183 w 65484"/>
                  <a:gd name="connsiteY17" fmla="*/ 23928 h 78730"/>
                  <a:gd name="connsiteX18" fmla="*/ 15174 w 65484"/>
                  <a:gd name="connsiteY18" fmla="*/ 39853 h 78730"/>
                  <a:gd name="connsiteX19" fmla="*/ 17704 w 65484"/>
                  <a:gd name="connsiteY19" fmla="*/ 55926 h 78730"/>
                  <a:gd name="connsiteX20" fmla="*/ 25667 w 65484"/>
                  <a:gd name="connsiteY20" fmla="*/ 68726 h 78730"/>
                  <a:gd name="connsiteX21" fmla="*/ 39433 w 65484"/>
                  <a:gd name="connsiteY21" fmla="*/ 73786 h 78730"/>
                  <a:gd name="connsiteX22" fmla="*/ 53274 w 65484"/>
                  <a:gd name="connsiteY22" fmla="*/ 68800 h 78730"/>
                  <a:gd name="connsiteX23" fmla="*/ 61013 w 65484"/>
                  <a:gd name="connsiteY23" fmla="*/ 55778 h 78730"/>
                  <a:gd name="connsiteX24" fmla="*/ 62352 w 65484"/>
                  <a:gd name="connsiteY24" fmla="*/ 54736 h 78730"/>
                  <a:gd name="connsiteX25" fmla="*/ 64436 w 65484"/>
                  <a:gd name="connsiteY25" fmla="*/ 54736 h 78730"/>
                  <a:gd name="connsiteX26" fmla="*/ 65403 w 65484"/>
                  <a:gd name="connsiteY26" fmla="*/ 55257 h 78730"/>
                  <a:gd name="connsiteX27" fmla="*/ 65776 w 65484"/>
                  <a:gd name="connsiteY27" fmla="*/ 56373 h 78730"/>
                  <a:gd name="connsiteX28" fmla="*/ 65776 w 65484"/>
                  <a:gd name="connsiteY28" fmla="*/ 56820 h 78730"/>
                  <a:gd name="connsiteX29" fmla="*/ 55507 w 65484"/>
                  <a:gd name="connsiteY29" fmla="*/ 72893 h 78730"/>
                  <a:gd name="connsiteX30" fmla="*/ 37349 w 65484"/>
                  <a:gd name="connsiteY30" fmla="*/ 78846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5484" h="78730">
                    <a:moveTo>
                      <a:pt x="37349" y="78846"/>
                    </a:moveTo>
                    <a:cubicBezTo>
                      <a:pt x="30404" y="78846"/>
                      <a:pt x="24129" y="77035"/>
                      <a:pt x="18523" y="73413"/>
                    </a:cubicBezTo>
                    <a:cubicBezTo>
                      <a:pt x="12917" y="69792"/>
                      <a:pt x="8476" y="64980"/>
                      <a:pt x="5202" y="58977"/>
                    </a:cubicBezTo>
                    <a:cubicBezTo>
                      <a:pt x="1928" y="52975"/>
                      <a:pt x="291" y="46600"/>
                      <a:pt x="291" y="39853"/>
                    </a:cubicBezTo>
                    <a:cubicBezTo>
                      <a:pt x="291" y="33106"/>
                      <a:pt x="1903" y="26632"/>
                      <a:pt x="5128" y="20431"/>
                    </a:cubicBezTo>
                    <a:cubicBezTo>
                      <a:pt x="8353" y="14230"/>
                      <a:pt x="12792" y="9294"/>
                      <a:pt x="18448" y="5623"/>
                    </a:cubicBezTo>
                    <a:cubicBezTo>
                      <a:pt x="24104" y="1951"/>
                      <a:pt x="30404" y="116"/>
                      <a:pt x="37349" y="116"/>
                    </a:cubicBezTo>
                    <a:cubicBezTo>
                      <a:pt x="43997" y="116"/>
                      <a:pt x="50074" y="1406"/>
                      <a:pt x="55581" y="3986"/>
                    </a:cubicBezTo>
                    <a:cubicBezTo>
                      <a:pt x="61088" y="6565"/>
                      <a:pt x="63841" y="10881"/>
                      <a:pt x="63841" y="16934"/>
                    </a:cubicBezTo>
                    <a:cubicBezTo>
                      <a:pt x="63841" y="19116"/>
                      <a:pt x="63047" y="21026"/>
                      <a:pt x="61460" y="22663"/>
                    </a:cubicBezTo>
                    <a:cubicBezTo>
                      <a:pt x="59872" y="24300"/>
                      <a:pt x="57937" y="25119"/>
                      <a:pt x="55655" y="25119"/>
                    </a:cubicBezTo>
                    <a:cubicBezTo>
                      <a:pt x="53373" y="25119"/>
                      <a:pt x="51438" y="24300"/>
                      <a:pt x="49851" y="22663"/>
                    </a:cubicBezTo>
                    <a:cubicBezTo>
                      <a:pt x="48263" y="21026"/>
                      <a:pt x="47469" y="19116"/>
                      <a:pt x="47469" y="16934"/>
                    </a:cubicBezTo>
                    <a:cubicBezTo>
                      <a:pt x="47469" y="14850"/>
                      <a:pt x="48114" y="13089"/>
                      <a:pt x="49404" y="11650"/>
                    </a:cubicBezTo>
                    <a:cubicBezTo>
                      <a:pt x="50694" y="10212"/>
                      <a:pt x="52282" y="9294"/>
                      <a:pt x="54166" y="8897"/>
                    </a:cubicBezTo>
                    <a:cubicBezTo>
                      <a:pt x="50198" y="6317"/>
                      <a:pt x="44641" y="5028"/>
                      <a:pt x="37498" y="5028"/>
                    </a:cubicBezTo>
                    <a:cubicBezTo>
                      <a:pt x="32041" y="5028"/>
                      <a:pt x="27626" y="6838"/>
                      <a:pt x="24252" y="10460"/>
                    </a:cubicBezTo>
                    <a:cubicBezTo>
                      <a:pt x="20879" y="14081"/>
                      <a:pt x="18523" y="18571"/>
                      <a:pt x="17183" y="23928"/>
                    </a:cubicBezTo>
                    <a:cubicBezTo>
                      <a:pt x="15844" y="29286"/>
                      <a:pt x="15174" y="34595"/>
                      <a:pt x="15174" y="39853"/>
                    </a:cubicBezTo>
                    <a:cubicBezTo>
                      <a:pt x="15174" y="45409"/>
                      <a:pt x="16017" y="50767"/>
                      <a:pt x="17704" y="55926"/>
                    </a:cubicBezTo>
                    <a:cubicBezTo>
                      <a:pt x="19390" y="61086"/>
                      <a:pt x="22045" y="65352"/>
                      <a:pt x="25667" y="68726"/>
                    </a:cubicBezTo>
                    <a:cubicBezTo>
                      <a:pt x="29288" y="72099"/>
                      <a:pt x="33877" y="73786"/>
                      <a:pt x="39433" y="73786"/>
                    </a:cubicBezTo>
                    <a:cubicBezTo>
                      <a:pt x="44890" y="73786"/>
                      <a:pt x="49503" y="72124"/>
                      <a:pt x="53274" y="68800"/>
                    </a:cubicBezTo>
                    <a:cubicBezTo>
                      <a:pt x="57044" y="65476"/>
                      <a:pt x="59624" y="61135"/>
                      <a:pt x="61013" y="55778"/>
                    </a:cubicBezTo>
                    <a:cubicBezTo>
                      <a:pt x="61013" y="55083"/>
                      <a:pt x="61459" y="54736"/>
                      <a:pt x="62352" y="54736"/>
                    </a:cubicBezTo>
                    <a:lnTo>
                      <a:pt x="64436" y="54736"/>
                    </a:lnTo>
                    <a:cubicBezTo>
                      <a:pt x="64833" y="54736"/>
                      <a:pt x="65155" y="54910"/>
                      <a:pt x="65403" y="55257"/>
                    </a:cubicBezTo>
                    <a:cubicBezTo>
                      <a:pt x="65651" y="55604"/>
                      <a:pt x="65776" y="55976"/>
                      <a:pt x="65776" y="56373"/>
                    </a:cubicBezTo>
                    <a:lnTo>
                      <a:pt x="65776" y="56820"/>
                    </a:lnTo>
                    <a:cubicBezTo>
                      <a:pt x="64089" y="63567"/>
                      <a:pt x="60666" y="68925"/>
                      <a:pt x="55507" y="72893"/>
                    </a:cubicBezTo>
                    <a:cubicBezTo>
                      <a:pt x="50347" y="76862"/>
                      <a:pt x="44295" y="78846"/>
                      <a:pt x="37349" y="78846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" name="Freeform: Shape 3023">
                <a:extLst>
                  <a:ext uri="{FF2B5EF4-FFF2-40B4-BE49-F238E27FC236}">
                    <a16:creationId xmlns:a16="http://schemas.microsoft.com/office/drawing/2014/main" id="{340AA62C-9648-A2BA-605D-B43947B1BF97}"/>
                  </a:ext>
                </a:extLst>
              </p:cNvPr>
              <p:cNvSpPr/>
              <p:nvPr/>
            </p:nvSpPr>
            <p:spPr>
              <a:xfrm rot="-5400000">
                <a:off x="7411184" y="1273116"/>
                <a:ext cx="87064" cy="77688"/>
              </a:xfrm>
              <a:custGeom>
                <a:avLst/>
                <a:gdLst>
                  <a:gd name="connsiteX0" fmla="*/ 13677 w 87064"/>
                  <a:gd name="connsiteY0" fmla="*/ 55471 h 77688"/>
                  <a:gd name="connsiteX1" fmla="*/ 13677 w 87064"/>
                  <a:gd name="connsiteY1" fmla="*/ 17519 h 77688"/>
                  <a:gd name="connsiteX2" fmla="*/ 12337 w 87064"/>
                  <a:gd name="connsiteY2" fmla="*/ 10971 h 77688"/>
                  <a:gd name="connsiteX3" fmla="*/ 8394 w 87064"/>
                  <a:gd name="connsiteY3" fmla="*/ 8441 h 77688"/>
                  <a:gd name="connsiteX4" fmla="*/ 282 w 87064"/>
                  <a:gd name="connsiteY4" fmla="*/ 7994 h 77688"/>
                  <a:gd name="connsiteX5" fmla="*/ 282 w 87064"/>
                  <a:gd name="connsiteY5" fmla="*/ 1893 h 77688"/>
                  <a:gd name="connsiteX6" fmla="*/ 26328 w 87064"/>
                  <a:gd name="connsiteY6" fmla="*/ 107 h 77688"/>
                  <a:gd name="connsiteX7" fmla="*/ 26328 w 87064"/>
                  <a:gd name="connsiteY7" fmla="*/ 55471 h 77688"/>
                  <a:gd name="connsiteX8" fmla="*/ 27295 w 87064"/>
                  <a:gd name="connsiteY8" fmla="*/ 65889 h 77688"/>
                  <a:gd name="connsiteX9" fmla="*/ 31387 w 87064"/>
                  <a:gd name="connsiteY9" fmla="*/ 71470 h 77688"/>
                  <a:gd name="connsiteX10" fmla="*/ 41359 w 87064"/>
                  <a:gd name="connsiteY10" fmla="*/ 73330 h 77688"/>
                  <a:gd name="connsiteX11" fmla="*/ 56019 w 87064"/>
                  <a:gd name="connsiteY11" fmla="*/ 65591 h 77688"/>
                  <a:gd name="connsiteX12" fmla="*/ 61451 w 87064"/>
                  <a:gd name="connsiteY12" fmla="*/ 48030 h 77688"/>
                  <a:gd name="connsiteX13" fmla="*/ 61451 w 87064"/>
                  <a:gd name="connsiteY13" fmla="*/ 17519 h 77688"/>
                  <a:gd name="connsiteX14" fmla="*/ 60037 w 87064"/>
                  <a:gd name="connsiteY14" fmla="*/ 10971 h 77688"/>
                  <a:gd name="connsiteX15" fmla="*/ 56093 w 87064"/>
                  <a:gd name="connsiteY15" fmla="*/ 8441 h 77688"/>
                  <a:gd name="connsiteX16" fmla="*/ 48056 w 87064"/>
                  <a:gd name="connsiteY16" fmla="*/ 7994 h 77688"/>
                  <a:gd name="connsiteX17" fmla="*/ 48056 w 87064"/>
                  <a:gd name="connsiteY17" fmla="*/ 1893 h 77688"/>
                  <a:gd name="connsiteX18" fmla="*/ 73953 w 87064"/>
                  <a:gd name="connsiteY18" fmla="*/ 107 h 77688"/>
                  <a:gd name="connsiteX19" fmla="*/ 73953 w 87064"/>
                  <a:gd name="connsiteY19" fmla="*/ 60233 h 77688"/>
                  <a:gd name="connsiteX20" fmla="*/ 75292 w 87064"/>
                  <a:gd name="connsiteY20" fmla="*/ 66856 h 77688"/>
                  <a:gd name="connsiteX21" fmla="*/ 79236 w 87064"/>
                  <a:gd name="connsiteY21" fmla="*/ 69312 h 77688"/>
                  <a:gd name="connsiteX22" fmla="*/ 87347 w 87064"/>
                  <a:gd name="connsiteY22" fmla="*/ 69758 h 77688"/>
                  <a:gd name="connsiteX23" fmla="*/ 87347 w 87064"/>
                  <a:gd name="connsiteY23" fmla="*/ 75860 h 77688"/>
                  <a:gd name="connsiteX24" fmla="*/ 61898 w 87064"/>
                  <a:gd name="connsiteY24" fmla="*/ 77795 h 77688"/>
                  <a:gd name="connsiteX25" fmla="*/ 61898 w 87064"/>
                  <a:gd name="connsiteY25" fmla="*/ 63358 h 77688"/>
                  <a:gd name="connsiteX26" fmla="*/ 53042 w 87064"/>
                  <a:gd name="connsiteY26" fmla="*/ 73777 h 77688"/>
                  <a:gd name="connsiteX27" fmla="*/ 40466 w 87064"/>
                  <a:gd name="connsiteY27" fmla="*/ 77795 h 77688"/>
                  <a:gd name="connsiteX28" fmla="*/ 20970 w 87064"/>
                  <a:gd name="connsiteY28" fmla="*/ 72586 h 77688"/>
                  <a:gd name="connsiteX29" fmla="*/ 13677 w 87064"/>
                  <a:gd name="connsiteY29" fmla="*/ 55471 h 7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7064" h="77688">
                    <a:moveTo>
                      <a:pt x="13677" y="55471"/>
                    </a:moveTo>
                    <a:lnTo>
                      <a:pt x="13677" y="17519"/>
                    </a:lnTo>
                    <a:cubicBezTo>
                      <a:pt x="13677" y="14543"/>
                      <a:pt x="13231" y="12360"/>
                      <a:pt x="12337" y="10971"/>
                    </a:cubicBezTo>
                    <a:cubicBezTo>
                      <a:pt x="11444" y="9582"/>
                      <a:pt x="10130" y="8739"/>
                      <a:pt x="8394" y="8441"/>
                    </a:cubicBezTo>
                    <a:cubicBezTo>
                      <a:pt x="6657" y="8143"/>
                      <a:pt x="3953" y="7994"/>
                      <a:pt x="282" y="7994"/>
                    </a:cubicBezTo>
                    <a:lnTo>
                      <a:pt x="282" y="1893"/>
                    </a:lnTo>
                    <a:lnTo>
                      <a:pt x="26328" y="107"/>
                    </a:lnTo>
                    <a:lnTo>
                      <a:pt x="26328" y="55471"/>
                    </a:lnTo>
                    <a:cubicBezTo>
                      <a:pt x="26328" y="59935"/>
                      <a:pt x="26650" y="63408"/>
                      <a:pt x="27295" y="65889"/>
                    </a:cubicBezTo>
                    <a:cubicBezTo>
                      <a:pt x="27940" y="68370"/>
                      <a:pt x="29304" y="70230"/>
                      <a:pt x="31387" y="71470"/>
                    </a:cubicBezTo>
                    <a:cubicBezTo>
                      <a:pt x="33471" y="72710"/>
                      <a:pt x="36795" y="73330"/>
                      <a:pt x="41359" y="73330"/>
                    </a:cubicBezTo>
                    <a:cubicBezTo>
                      <a:pt x="47511" y="73330"/>
                      <a:pt x="52397" y="70750"/>
                      <a:pt x="56019" y="65591"/>
                    </a:cubicBezTo>
                    <a:cubicBezTo>
                      <a:pt x="59640" y="60432"/>
                      <a:pt x="61451" y="54578"/>
                      <a:pt x="61451" y="48030"/>
                    </a:cubicBezTo>
                    <a:lnTo>
                      <a:pt x="61451" y="17519"/>
                    </a:lnTo>
                    <a:cubicBezTo>
                      <a:pt x="61451" y="14543"/>
                      <a:pt x="60980" y="12360"/>
                      <a:pt x="60037" y="10971"/>
                    </a:cubicBezTo>
                    <a:cubicBezTo>
                      <a:pt x="59094" y="9582"/>
                      <a:pt x="57780" y="8739"/>
                      <a:pt x="56093" y="8441"/>
                    </a:cubicBezTo>
                    <a:cubicBezTo>
                      <a:pt x="54407" y="8143"/>
                      <a:pt x="51728" y="7994"/>
                      <a:pt x="48056" y="7994"/>
                    </a:cubicBezTo>
                    <a:lnTo>
                      <a:pt x="48056" y="1893"/>
                    </a:lnTo>
                    <a:lnTo>
                      <a:pt x="73953" y="107"/>
                    </a:lnTo>
                    <a:lnTo>
                      <a:pt x="73953" y="60233"/>
                    </a:lnTo>
                    <a:cubicBezTo>
                      <a:pt x="73953" y="63309"/>
                      <a:pt x="74399" y="65517"/>
                      <a:pt x="75292" y="66856"/>
                    </a:cubicBezTo>
                    <a:cubicBezTo>
                      <a:pt x="76185" y="68196"/>
                      <a:pt x="77499" y="69014"/>
                      <a:pt x="79236" y="69312"/>
                    </a:cubicBezTo>
                    <a:cubicBezTo>
                      <a:pt x="80972" y="69609"/>
                      <a:pt x="83676" y="69758"/>
                      <a:pt x="87347" y="69758"/>
                    </a:cubicBezTo>
                    <a:lnTo>
                      <a:pt x="87347" y="75860"/>
                    </a:lnTo>
                    <a:lnTo>
                      <a:pt x="61898" y="77795"/>
                    </a:lnTo>
                    <a:lnTo>
                      <a:pt x="61898" y="63358"/>
                    </a:lnTo>
                    <a:cubicBezTo>
                      <a:pt x="59814" y="67625"/>
                      <a:pt x="56862" y="71098"/>
                      <a:pt x="53042" y="73777"/>
                    </a:cubicBezTo>
                    <a:cubicBezTo>
                      <a:pt x="49222" y="76456"/>
                      <a:pt x="45030" y="77795"/>
                      <a:pt x="40466" y="77795"/>
                    </a:cubicBezTo>
                    <a:cubicBezTo>
                      <a:pt x="32330" y="77795"/>
                      <a:pt x="25831" y="76059"/>
                      <a:pt x="20970" y="72586"/>
                    </a:cubicBezTo>
                    <a:cubicBezTo>
                      <a:pt x="16108" y="69113"/>
                      <a:pt x="13677" y="63408"/>
                      <a:pt x="13677" y="55471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A7D2E9AD-32DA-9CE1-802D-88607004338B}"/>
                  </a:ext>
                </a:extLst>
              </p:cNvPr>
              <p:cNvSpPr/>
              <p:nvPr/>
            </p:nvSpPr>
            <p:spPr>
              <a:xfrm rot="-5400000">
                <a:off x="7424802" y="1196131"/>
                <a:ext cx="57893" cy="75753"/>
              </a:xfrm>
              <a:custGeom>
                <a:avLst/>
                <a:gdLst>
                  <a:gd name="connsiteX0" fmla="*/ 274 w 57893"/>
                  <a:gd name="connsiteY0" fmla="*/ 75852 h 75753"/>
                  <a:gd name="connsiteX1" fmla="*/ 274 w 57893"/>
                  <a:gd name="connsiteY1" fmla="*/ 69750 h 75753"/>
                  <a:gd name="connsiteX2" fmla="*/ 9873 w 57893"/>
                  <a:gd name="connsiteY2" fmla="*/ 68858 h 75753"/>
                  <a:gd name="connsiteX3" fmla="*/ 13669 w 57893"/>
                  <a:gd name="connsiteY3" fmla="*/ 64392 h 75753"/>
                  <a:gd name="connsiteX4" fmla="*/ 13669 w 57893"/>
                  <a:gd name="connsiteY4" fmla="*/ 17511 h 75753"/>
                  <a:gd name="connsiteX5" fmla="*/ 12255 w 57893"/>
                  <a:gd name="connsiteY5" fmla="*/ 10963 h 75753"/>
                  <a:gd name="connsiteX6" fmla="*/ 8237 w 57893"/>
                  <a:gd name="connsiteY6" fmla="*/ 8433 h 75753"/>
                  <a:gd name="connsiteX7" fmla="*/ 274 w 57893"/>
                  <a:gd name="connsiteY7" fmla="*/ 7986 h 75753"/>
                  <a:gd name="connsiteX8" fmla="*/ 274 w 57893"/>
                  <a:gd name="connsiteY8" fmla="*/ 1885 h 75753"/>
                  <a:gd name="connsiteX9" fmla="*/ 24830 w 57893"/>
                  <a:gd name="connsiteY9" fmla="*/ 99 h 75753"/>
                  <a:gd name="connsiteX10" fmla="*/ 24830 w 57893"/>
                  <a:gd name="connsiteY10" fmla="*/ 16767 h 75753"/>
                  <a:gd name="connsiteX11" fmla="*/ 32645 w 57893"/>
                  <a:gd name="connsiteY11" fmla="*/ 4713 h 75753"/>
                  <a:gd name="connsiteX12" fmla="*/ 45071 w 57893"/>
                  <a:gd name="connsiteY12" fmla="*/ 99 h 75753"/>
                  <a:gd name="connsiteX13" fmla="*/ 54150 w 57893"/>
                  <a:gd name="connsiteY13" fmla="*/ 3075 h 75753"/>
                  <a:gd name="connsiteX14" fmla="*/ 58168 w 57893"/>
                  <a:gd name="connsiteY14" fmla="*/ 11112 h 75753"/>
                  <a:gd name="connsiteX15" fmla="*/ 55936 w 57893"/>
                  <a:gd name="connsiteY15" fmla="*/ 16395 h 75753"/>
                  <a:gd name="connsiteX16" fmla="*/ 50429 w 57893"/>
                  <a:gd name="connsiteY16" fmla="*/ 18702 h 75753"/>
                  <a:gd name="connsiteX17" fmla="*/ 45071 w 57893"/>
                  <a:gd name="connsiteY17" fmla="*/ 16470 h 75753"/>
                  <a:gd name="connsiteX18" fmla="*/ 42839 w 57893"/>
                  <a:gd name="connsiteY18" fmla="*/ 11112 h 75753"/>
                  <a:gd name="connsiteX19" fmla="*/ 46113 w 57893"/>
                  <a:gd name="connsiteY19" fmla="*/ 4564 h 75753"/>
                  <a:gd name="connsiteX20" fmla="*/ 45071 w 57893"/>
                  <a:gd name="connsiteY20" fmla="*/ 4564 h 75753"/>
                  <a:gd name="connsiteX21" fmla="*/ 33686 w 57893"/>
                  <a:gd name="connsiteY21" fmla="*/ 9549 h 75753"/>
                  <a:gd name="connsiteX22" fmla="*/ 27436 w 57893"/>
                  <a:gd name="connsiteY22" fmla="*/ 21977 h 75753"/>
                  <a:gd name="connsiteX23" fmla="*/ 25575 w 57893"/>
                  <a:gd name="connsiteY23" fmla="*/ 36264 h 75753"/>
                  <a:gd name="connsiteX24" fmla="*/ 25575 w 57893"/>
                  <a:gd name="connsiteY24" fmla="*/ 64392 h 75753"/>
                  <a:gd name="connsiteX25" fmla="*/ 42244 w 57893"/>
                  <a:gd name="connsiteY25" fmla="*/ 69750 h 75753"/>
                  <a:gd name="connsiteX26" fmla="*/ 42244 w 57893"/>
                  <a:gd name="connsiteY26" fmla="*/ 75852 h 75753"/>
                  <a:gd name="connsiteX27" fmla="*/ 274 w 57893"/>
                  <a:gd name="connsiteY27" fmla="*/ 75852 h 75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7893" h="75753">
                    <a:moveTo>
                      <a:pt x="274" y="75852"/>
                    </a:moveTo>
                    <a:lnTo>
                      <a:pt x="274" y="69750"/>
                    </a:lnTo>
                    <a:cubicBezTo>
                      <a:pt x="4144" y="69750"/>
                      <a:pt x="7344" y="69453"/>
                      <a:pt x="9873" y="68858"/>
                    </a:cubicBezTo>
                    <a:cubicBezTo>
                      <a:pt x="12404" y="68262"/>
                      <a:pt x="13669" y="66774"/>
                      <a:pt x="13669" y="64392"/>
                    </a:cubicBezTo>
                    <a:lnTo>
                      <a:pt x="13669" y="17511"/>
                    </a:lnTo>
                    <a:cubicBezTo>
                      <a:pt x="13669" y="14535"/>
                      <a:pt x="13198" y="12352"/>
                      <a:pt x="12255" y="10963"/>
                    </a:cubicBezTo>
                    <a:cubicBezTo>
                      <a:pt x="11312" y="9574"/>
                      <a:pt x="9973" y="8731"/>
                      <a:pt x="8237" y="8433"/>
                    </a:cubicBezTo>
                    <a:cubicBezTo>
                      <a:pt x="6500" y="8135"/>
                      <a:pt x="3846" y="7986"/>
                      <a:pt x="274" y="7986"/>
                    </a:cubicBezTo>
                    <a:lnTo>
                      <a:pt x="274" y="1885"/>
                    </a:lnTo>
                    <a:lnTo>
                      <a:pt x="24830" y="99"/>
                    </a:lnTo>
                    <a:lnTo>
                      <a:pt x="24830" y="16767"/>
                    </a:lnTo>
                    <a:cubicBezTo>
                      <a:pt x="26617" y="11807"/>
                      <a:pt x="29221" y="7788"/>
                      <a:pt x="32645" y="4713"/>
                    </a:cubicBezTo>
                    <a:cubicBezTo>
                      <a:pt x="36067" y="1637"/>
                      <a:pt x="40210" y="99"/>
                      <a:pt x="45071" y="99"/>
                    </a:cubicBezTo>
                    <a:cubicBezTo>
                      <a:pt x="48445" y="99"/>
                      <a:pt x="51471" y="1091"/>
                      <a:pt x="54150" y="3075"/>
                    </a:cubicBezTo>
                    <a:cubicBezTo>
                      <a:pt x="56829" y="5060"/>
                      <a:pt x="58168" y="7739"/>
                      <a:pt x="58168" y="11112"/>
                    </a:cubicBezTo>
                    <a:cubicBezTo>
                      <a:pt x="58168" y="13097"/>
                      <a:pt x="57424" y="14858"/>
                      <a:pt x="55936" y="16395"/>
                    </a:cubicBezTo>
                    <a:cubicBezTo>
                      <a:pt x="54448" y="17933"/>
                      <a:pt x="52612" y="18702"/>
                      <a:pt x="50429" y="18702"/>
                    </a:cubicBezTo>
                    <a:cubicBezTo>
                      <a:pt x="48345" y="18702"/>
                      <a:pt x="46560" y="17958"/>
                      <a:pt x="45071" y="16470"/>
                    </a:cubicBezTo>
                    <a:cubicBezTo>
                      <a:pt x="43583" y="14982"/>
                      <a:pt x="42839" y="13196"/>
                      <a:pt x="42839" y="11112"/>
                    </a:cubicBezTo>
                    <a:cubicBezTo>
                      <a:pt x="42839" y="8036"/>
                      <a:pt x="43931" y="5854"/>
                      <a:pt x="46113" y="4564"/>
                    </a:cubicBezTo>
                    <a:lnTo>
                      <a:pt x="45071" y="4564"/>
                    </a:lnTo>
                    <a:cubicBezTo>
                      <a:pt x="40408" y="4564"/>
                      <a:pt x="36613" y="6226"/>
                      <a:pt x="33686" y="9549"/>
                    </a:cubicBezTo>
                    <a:cubicBezTo>
                      <a:pt x="30759" y="12873"/>
                      <a:pt x="28676" y="17015"/>
                      <a:pt x="27436" y="21977"/>
                    </a:cubicBezTo>
                    <a:cubicBezTo>
                      <a:pt x="26195" y="26937"/>
                      <a:pt x="25575" y="31700"/>
                      <a:pt x="25575" y="36264"/>
                    </a:cubicBezTo>
                    <a:lnTo>
                      <a:pt x="25575" y="64392"/>
                    </a:lnTo>
                    <a:cubicBezTo>
                      <a:pt x="25575" y="67964"/>
                      <a:pt x="31132" y="69750"/>
                      <a:pt x="42244" y="69750"/>
                    </a:cubicBezTo>
                    <a:lnTo>
                      <a:pt x="42244" y="75852"/>
                    </a:lnTo>
                    <a:lnTo>
                      <a:pt x="274" y="75852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B7EB8E41-711A-4BE0-3BA0-0FAA95C7B335}"/>
                  </a:ext>
                </a:extLst>
              </p:cNvPr>
              <p:cNvSpPr/>
              <p:nvPr/>
            </p:nvSpPr>
            <p:spPr>
              <a:xfrm rot="-5400000">
                <a:off x="7424802" y="1130471"/>
                <a:ext cx="57893" cy="75753"/>
              </a:xfrm>
              <a:custGeom>
                <a:avLst/>
                <a:gdLst>
                  <a:gd name="connsiteX0" fmla="*/ 267 w 57893"/>
                  <a:gd name="connsiteY0" fmla="*/ 75845 h 75753"/>
                  <a:gd name="connsiteX1" fmla="*/ 267 w 57893"/>
                  <a:gd name="connsiteY1" fmla="*/ 69743 h 75753"/>
                  <a:gd name="connsiteX2" fmla="*/ 9866 w 57893"/>
                  <a:gd name="connsiteY2" fmla="*/ 68851 h 75753"/>
                  <a:gd name="connsiteX3" fmla="*/ 13661 w 57893"/>
                  <a:gd name="connsiteY3" fmla="*/ 64386 h 75753"/>
                  <a:gd name="connsiteX4" fmla="*/ 13661 w 57893"/>
                  <a:gd name="connsiteY4" fmla="*/ 17504 h 75753"/>
                  <a:gd name="connsiteX5" fmla="*/ 12248 w 57893"/>
                  <a:gd name="connsiteY5" fmla="*/ 10956 h 75753"/>
                  <a:gd name="connsiteX6" fmla="*/ 8229 w 57893"/>
                  <a:gd name="connsiteY6" fmla="*/ 8426 h 75753"/>
                  <a:gd name="connsiteX7" fmla="*/ 267 w 57893"/>
                  <a:gd name="connsiteY7" fmla="*/ 7979 h 75753"/>
                  <a:gd name="connsiteX8" fmla="*/ 267 w 57893"/>
                  <a:gd name="connsiteY8" fmla="*/ 1878 h 75753"/>
                  <a:gd name="connsiteX9" fmla="*/ 24824 w 57893"/>
                  <a:gd name="connsiteY9" fmla="*/ 92 h 75753"/>
                  <a:gd name="connsiteX10" fmla="*/ 24824 w 57893"/>
                  <a:gd name="connsiteY10" fmla="*/ 16761 h 75753"/>
                  <a:gd name="connsiteX11" fmla="*/ 32637 w 57893"/>
                  <a:gd name="connsiteY11" fmla="*/ 4706 h 75753"/>
                  <a:gd name="connsiteX12" fmla="*/ 45064 w 57893"/>
                  <a:gd name="connsiteY12" fmla="*/ 92 h 75753"/>
                  <a:gd name="connsiteX13" fmla="*/ 54142 w 57893"/>
                  <a:gd name="connsiteY13" fmla="*/ 3068 h 75753"/>
                  <a:gd name="connsiteX14" fmla="*/ 58161 w 57893"/>
                  <a:gd name="connsiteY14" fmla="*/ 11106 h 75753"/>
                  <a:gd name="connsiteX15" fmla="*/ 55928 w 57893"/>
                  <a:gd name="connsiteY15" fmla="*/ 16388 h 75753"/>
                  <a:gd name="connsiteX16" fmla="*/ 50422 w 57893"/>
                  <a:gd name="connsiteY16" fmla="*/ 18695 h 75753"/>
                  <a:gd name="connsiteX17" fmla="*/ 45064 w 57893"/>
                  <a:gd name="connsiteY17" fmla="*/ 16463 h 75753"/>
                  <a:gd name="connsiteX18" fmla="*/ 42832 w 57893"/>
                  <a:gd name="connsiteY18" fmla="*/ 11106 h 75753"/>
                  <a:gd name="connsiteX19" fmla="*/ 46106 w 57893"/>
                  <a:gd name="connsiteY19" fmla="*/ 4557 h 75753"/>
                  <a:gd name="connsiteX20" fmla="*/ 45064 w 57893"/>
                  <a:gd name="connsiteY20" fmla="*/ 4557 h 75753"/>
                  <a:gd name="connsiteX21" fmla="*/ 33679 w 57893"/>
                  <a:gd name="connsiteY21" fmla="*/ 9542 h 75753"/>
                  <a:gd name="connsiteX22" fmla="*/ 27428 w 57893"/>
                  <a:gd name="connsiteY22" fmla="*/ 21970 h 75753"/>
                  <a:gd name="connsiteX23" fmla="*/ 25567 w 57893"/>
                  <a:gd name="connsiteY23" fmla="*/ 36257 h 75753"/>
                  <a:gd name="connsiteX24" fmla="*/ 25567 w 57893"/>
                  <a:gd name="connsiteY24" fmla="*/ 64386 h 75753"/>
                  <a:gd name="connsiteX25" fmla="*/ 42236 w 57893"/>
                  <a:gd name="connsiteY25" fmla="*/ 69743 h 75753"/>
                  <a:gd name="connsiteX26" fmla="*/ 42236 w 57893"/>
                  <a:gd name="connsiteY26" fmla="*/ 75845 h 75753"/>
                  <a:gd name="connsiteX27" fmla="*/ 267 w 57893"/>
                  <a:gd name="connsiteY27" fmla="*/ 75845 h 75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7893" h="75753">
                    <a:moveTo>
                      <a:pt x="267" y="75845"/>
                    </a:moveTo>
                    <a:lnTo>
                      <a:pt x="267" y="69743"/>
                    </a:lnTo>
                    <a:cubicBezTo>
                      <a:pt x="4136" y="69743"/>
                      <a:pt x="7336" y="69446"/>
                      <a:pt x="9866" y="68851"/>
                    </a:cubicBezTo>
                    <a:cubicBezTo>
                      <a:pt x="12396" y="68255"/>
                      <a:pt x="13661" y="66767"/>
                      <a:pt x="13661" y="64386"/>
                    </a:cubicBezTo>
                    <a:lnTo>
                      <a:pt x="13661" y="17504"/>
                    </a:lnTo>
                    <a:cubicBezTo>
                      <a:pt x="13661" y="14528"/>
                      <a:pt x="13190" y="12345"/>
                      <a:pt x="12248" y="10956"/>
                    </a:cubicBezTo>
                    <a:cubicBezTo>
                      <a:pt x="11305" y="9567"/>
                      <a:pt x="9965" y="8724"/>
                      <a:pt x="8229" y="8426"/>
                    </a:cubicBezTo>
                    <a:cubicBezTo>
                      <a:pt x="6493" y="8128"/>
                      <a:pt x="3839" y="7979"/>
                      <a:pt x="267" y="7979"/>
                    </a:cubicBezTo>
                    <a:lnTo>
                      <a:pt x="267" y="1878"/>
                    </a:lnTo>
                    <a:lnTo>
                      <a:pt x="24824" y="92"/>
                    </a:lnTo>
                    <a:lnTo>
                      <a:pt x="24824" y="16761"/>
                    </a:lnTo>
                    <a:cubicBezTo>
                      <a:pt x="26609" y="11800"/>
                      <a:pt x="29214" y="7782"/>
                      <a:pt x="32637" y="4706"/>
                    </a:cubicBezTo>
                    <a:cubicBezTo>
                      <a:pt x="36060" y="1630"/>
                      <a:pt x="40203" y="92"/>
                      <a:pt x="45064" y="92"/>
                    </a:cubicBezTo>
                    <a:cubicBezTo>
                      <a:pt x="48437" y="92"/>
                      <a:pt x="51463" y="1084"/>
                      <a:pt x="54142" y="3068"/>
                    </a:cubicBezTo>
                    <a:cubicBezTo>
                      <a:pt x="56822" y="5053"/>
                      <a:pt x="58161" y="7732"/>
                      <a:pt x="58161" y="11106"/>
                    </a:cubicBezTo>
                    <a:cubicBezTo>
                      <a:pt x="58161" y="13090"/>
                      <a:pt x="57417" y="14851"/>
                      <a:pt x="55928" y="16388"/>
                    </a:cubicBezTo>
                    <a:cubicBezTo>
                      <a:pt x="54440" y="17926"/>
                      <a:pt x="52605" y="18695"/>
                      <a:pt x="50422" y="18695"/>
                    </a:cubicBezTo>
                    <a:cubicBezTo>
                      <a:pt x="48339" y="18695"/>
                      <a:pt x="46553" y="17951"/>
                      <a:pt x="45064" y="16463"/>
                    </a:cubicBezTo>
                    <a:cubicBezTo>
                      <a:pt x="43576" y="14975"/>
                      <a:pt x="42832" y="13189"/>
                      <a:pt x="42832" y="11106"/>
                    </a:cubicBezTo>
                    <a:cubicBezTo>
                      <a:pt x="42832" y="8030"/>
                      <a:pt x="43923" y="5847"/>
                      <a:pt x="46106" y="4557"/>
                    </a:cubicBezTo>
                    <a:lnTo>
                      <a:pt x="45064" y="4557"/>
                    </a:lnTo>
                    <a:cubicBezTo>
                      <a:pt x="40401" y="4557"/>
                      <a:pt x="36606" y="6219"/>
                      <a:pt x="33679" y="9542"/>
                    </a:cubicBezTo>
                    <a:cubicBezTo>
                      <a:pt x="30752" y="12866"/>
                      <a:pt x="28668" y="17008"/>
                      <a:pt x="27428" y="21970"/>
                    </a:cubicBezTo>
                    <a:cubicBezTo>
                      <a:pt x="26188" y="26930"/>
                      <a:pt x="25567" y="31693"/>
                      <a:pt x="25567" y="36257"/>
                    </a:cubicBezTo>
                    <a:lnTo>
                      <a:pt x="25567" y="64386"/>
                    </a:lnTo>
                    <a:cubicBezTo>
                      <a:pt x="25567" y="67957"/>
                      <a:pt x="31124" y="69743"/>
                      <a:pt x="42236" y="69743"/>
                    </a:cubicBezTo>
                    <a:lnTo>
                      <a:pt x="42236" y="75845"/>
                    </a:lnTo>
                    <a:lnTo>
                      <a:pt x="267" y="75845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FF9086A9-53D2-77C9-EBC5-9929B995ACAF}"/>
                  </a:ext>
                </a:extLst>
              </p:cNvPr>
              <p:cNvSpPr/>
              <p:nvPr/>
            </p:nvSpPr>
            <p:spPr>
              <a:xfrm rot="-5400000">
                <a:off x="7421007" y="1058784"/>
                <a:ext cx="66376" cy="78730"/>
              </a:xfrm>
              <a:custGeom>
                <a:avLst/>
                <a:gdLst>
                  <a:gd name="connsiteX0" fmla="*/ 38210 w 66376"/>
                  <a:gd name="connsiteY0" fmla="*/ 78815 h 78730"/>
                  <a:gd name="connsiteX1" fmla="*/ 19012 w 66376"/>
                  <a:gd name="connsiteY1" fmla="*/ 73308 h 78730"/>
                  <a:gd name="connsiteX2" fmla="*/ 5245 w 66376"/>
                  <a:gd name="connsiteY2" fmla="*/ 58649 h 78730"/>
                  <a:gd name="connsiteX3" fmla="*/ 260 w 66376"/>
                  <a:gd name="connsiteY3" fmla="*/ 39226 h 78730"/>
                  <a:gd name="connsiteX4" fmla="*/ 4799 w 66376"/>
                  <a:gd name="connsiteY4" fmla="*/ 20176 h 78730"/>
                  <a:gd name="connsiteX5" fmla="*/ 17524 w 66376"/>
                  <a:gd name="connsiteY5" fmla="*/ 5592 h 78730"/>
                  <a:gd name="connsiteX6" fmla="*/ 35829 w 66376"/>
                  <a:gd name="connsiteY6" fmla="*/ 84 h 78730"/>
                  <a:gd name="connsiteX7" fmla="*/ 49447 w 66376"/>
                  <a:gd name="connsiteY7" fmla="*/ 2689 h 78730"/>
                  <a:gd name="connsiteX8" fmla="*/ 59046 w 66376"/>
                  <a:gd name="connsiteY8" fmla="*/ 9982 h 78730"/>
                  <a:gd name="connsiteX9" fmla="*/ 64702 w 66376"/>
                  <a:gd name="connsiteY9" fmla="*/ 21070 h 78730"/>
                  <a:gd name="connsiteX10" fmla="*/ 66637 w 66376"/>
                  <a:gd name="connsiteY10" fmla="*/ 35059 h 78730"/>
                  <a:gd name="connsiteX11" fmla="*/ 64851 w 66376"/>
                  <a:gd name="connsiteY11" fmla="*/ 37292 h 78730"/>
                  <a:gd name="connsiteX12" fmla="*/ 15291 w 66376"/>
                  <a:gd name="connsiteY12" fmla="*/ 37292 h 78730"/>
                  <a:gd name="connsiteX13" fmla="*/ 15291 w 66376"/>
                  <a:gd name="connsiteY13" fmla="*/ 39078 h 78730"/>
                  <a:gd name="connsiteX14" fmla="*/ 21021 w 66376"/>
                  <a:gd name="connsiteY14" fmla="*/ 63560 h 78730"/>
                  <a:gd name="connsiteX15" fmla="*/ 39699 w 66376"/>
                  <a:gd name="connsiteY15" fmla="*/ 73755 h 78730"/>
                  <a:gd name="connsiteX16" fmla="*/ 49447 w 66376"/>
                  <a:gd name="connsiteY16" fmla="*/ 71448 h 78730"/>
                  <a:gd name="connsiteX17" fmla="*/ 57260 w 66376"/>
                  <a:gd name="connsiteY17" fmla="*/ 64899 h 78730"/>
                  <a:gd name="connsiteX18" fmla="*/ 61726 w 66376"/>
                  <a:gd name="connsiteY18" fmla="*/ 55895 h 78730"/>
                  <a:gd name="connsiteX19" fmla="*/ 62321 w 66376"/>
                  <a:gd name="connsiteY19" fmla="*/ 54853 h 78730"/>
                  <a:gd name="connsiteX20" fmla="*/ 63363 w 66376"/>
                  <a:gd name="connsiteY20" fmla="*/ 54407 h 78730"/>
                  <a:gd name="connsiteX21" fmla="*/ 64851 w 66376"/>
                  <a:gd name="connsiteY21" fmla="*/ 54407 h 78730"/>
                  <a:gd name="connsiteX22" fmla="*/ 66637 w 66376"/>
                  <a:gd name="connsiteY22" fmla="*/ 56639 h 78730"/>
                  <a:gd name="connsiteX23" fmla="*/ 56219 w 66376"/>
                  <a:gd name="connsiteY23" fmla="*/ 72564 h 78730"/>
                  <a:gd name="connsiteX24" fmla="*/ 38210 w 66376"/>
                  <a:gd name="connsiteY24" fmla="*/ 78815 h 78730"/>
                  <a:gd name="connsiteX25" fmla="*/ 15440 w 66376"/>
                  <a:gd name="connsiteY25" fmla="*/ 32976 h 78730"/>
                  <a:gd name="connsiteX26" fmla="*/ 54582 w 66376"/>
                  <a:gd name="connsiteY26" fmla="*/ 32976 h 78730"/>
                  <a:gd name="connsiteX27" fmla="*/ 52722 w 66376"/>
                  <a:gd name="connsiteY27" fmla="*/ 19953 h 78730"/>
                  <a:gd name="connsiteX28" fmla="*/ 46694 w 66376"/>
                  <a:gd name="connsiteY28" fmla="*/ 8940 h 78730"/>
                  <a:gd name="connsiteX29" fmla="*/ 35829 w 66376"/>
                  <a:gd name="connsiteY29" fmla="*/ 4550 h 78730"/>
                  <a:gd name="connsiteX30" fmla="*/ 20723 w 66376"/>
                  <a:gd name="connsiteY30" fmla="*/ 13628 h 78730"/>
                  <a:gd name="connsiteX31" fmla="*/ 15440 w 66376"/>
                  <a:gd name="connsiteY31" fmla="*/ 32976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6376" h="78730">
                    <a:moveTo>
                      <a:pt x="38210" y="78815"/>
                    </a:moveTo>
                    <a:cubicBezTo>
                      <a:pt x="31265" y="78815"/>
                      <a:pt x="24866" y="76979"/>
                      <a:pt x="19012" y="73308"/>
                    </a:cubicBezTo>
                    <a:cubicBezTo>
                      <a:pt x="13158" y="69637"/>
                      <a:pt x="8569" y="64751"/>
                      <a:pt x="5245" y="58649"/>
                    </a:cubicBezTo>
                    <a:cubicBezTo>
                      <a:pt x="1922" y="52546"/>
                      <a:pt x="260" y="46072"/>
                      <a:pt x="260" y="39226"/>
                    </a:cubicBezTo>
                    <a:cubicBezTo>
                      <a:pt x="260" y="32579"/>
                      <a:pt x="1773" y="26229"/>
                      <a:pt x="4799" y="20176"/>
                    </a:cubicBezTo>
                    <a:cubicBezTo>
                      <a:pt x="7825" y="14124"/>
                      <a:pt x="12067" y="9263"/>
                      <a:pt x="17524" y="5592"/>
                    </a:cubicBezTo>
                    <a:cubicBezTo>
                      <a:pt x="22980" y="1920"/>
                      <a:pt x="29082" y="84"/>
                      <a:pt x="35829" y="84"/>
                    </a:cubicBezTo>
                    <a:cubicBezTo>
                      <a:pt x="40988" y="84"/>
                      <a:pt x="45528" y="953"/>
                      <a:pt x="49447" y="2689"/>
                    </a:cubicBezTo>
                    <a:cubicBezTo>
                      <a:pt x="53366" y="4426"/>
                      <a:pt x="56566" y="6856"/>
                      <a:pt x="59046" y="9982"/>
                    </a:cubicBezTo>
                    <a:cubicBezTo>
                      <a:pt x="61527" y="13107"/>
                      <a:pt x="63413" y="16803"/>
                      <a:pt x="64702" y="21070"/>
                    </a:cubicBezTo>
                    <a:cubicBezTo>
                      <a:pt x="65992" y="25336"/>
                      <a:pt x="66637" y="29999"/>
                      <a:pt x="66637" y="35059"/>
                    </a:cubicBezTo>
                    <a:cubicBezTo>
                      <a:pt x="66637" y="36548"/>
                      <a:pt x="66041" y="37292"/>
                      <a:pt x="64851" y="37292"/>
                    </a:cubicBezTo>
                    <a:lnTo>
                      <a:pt x="15291" y="37292"/>
                    </a:lnTo>
                    <a:lnTo>
                      <a:pt x="15291" y="39078"/>
                    </a:lnTo>
                    <a:cubicBezTo>
                      <a:pt x="15291" y="48603"/>
                      <a:pt x="17201" y="56763"/>
                      <a:pt x="21021" y="63560"/>
                    </a:cubicBezTo>
                    <a:cubicBezTo>
                      <a:pt x="24841" y="70356"/>
                      <a:pt x="31067" y="73755"/>
                      <a:pt x="39699" y="73755"/>
                    </a:cubicBezTo>
                    <a:cubicBezTo>
                      <a:pt x="43172" y="73755"/>
                      <a:pt x="46421" y="72986"/>
                      <a:pt x="49447" y="71448"/>
                    </a:cubicBezTo>
                    <a:cubicBezTo>
                      <a:pt x="52473" y="69910"/>
                      <a:pt x="55078" y="67727"/>
                      <a:pt x="57260" y="64899"/>
                    </a:cubicBezTo>
                    <a:cubicBezTo>
                      <a:pt x="59443" y="62071"/>
                      <a:pt x="60932" y="59070"/>
                      <a:pt x="61726" y="55895"/>
                    </a:cubicBezTo>
                    <a:cubicBezTo>
                      <a:pt x="61825" y="55498"/>
                      <a:pt x="62023" y="55151"/>
                      <a:pt x="62321" y="54853"/>
                    </a:cubicBezTo>
                    <a:cubicBezTo>
                      <a:pt x="62619" y="54556"/>
                      <a:pt x="62966" y="54407"/>
                      <a:pt x="63363" y="54407"/>
                    </a:cubicBezTo>
                    <a:lnTo>
                      <a:pt x="64851" y="54407"/>
                    </a:lnTo>
                    <a:cubicBezTo>
                      <a:pt x="66041" y="54407"/>
                      <a:pt x="66637" y="55151"/>
                      <a:pt x="66637" y="56639"/>
                    </a:cubicBezTo>
                    <a:cubicBezTo>
                      <a:pt x="65049" y="63089"/>
                      <a:pt x="61577" y="68397"/>
                      <a:pt x="56219" y="72564"/>
                    </a:cubicBezTo>
                    <a:cubicBezTo>
                      <a:pt x="50861" y="76731"/>
                      <a:pt x="44858" y="78815"/>
                      <a:pt x="38210" y="78815"/>
                    </a:cubicBezTo>
                    <a:close/>
                    <a:moveTo>
                      <a:pt x="15440" y="32976"/>
                    </a:moveTo>
                    <a:lnTo>
                      <a:pt x="54582" y="32976"/>
                    </a:lnTo>
                    <a:cubicBezTo>
                      <a:pt x="54582" y="28710"/>
                      <a:pt x="53962" y="24369"/>
                      <a:pt x="52722" y="19953"/>
                    </a:cubicBezTo>
                    <a:cubicBezTo>
                      <a:pt x="51481" y="15538"/>
                      <a:pt x="49472" y="11867"/>
                      <a:pt x="46694" y="8940"/>
                    </a:cubicBezTo>
                    <a:cubicBezTo>
                      <a:pt x="43916" y="6013"/>
                      <a:pt x="40294" y="4550"/>
                      <a:pt x="35829" y="4550"/>
                    </a:cubicBezTo>
                    <a:cubicBezTo>
                      <a:pt x="29281" y="4550"/>
                      <a:pt x="24246" y="7576"/>
                      <a:pt x="20723" y="13628"/>
                    </a:cubicBezTo>
                    <a:cubicBezTo>
                      <a:pt x="17201" y="19680"/>
                      <a:pt x="15440" y="26129"/>
                      <a:pt x="15440" y="32976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DE8F0F9B-2AA3-89F2-B155-BB9BBCCA05E1}"/>
                  </a:ext>
                </a:extLst>
              </p:cNvPr>
              <p:cNvSpPr/>
              <p:nvPr/>
            </p:nvSpPr>
            <p:spPr>
              <a:xfrm rot="-5400000">
                <a:off x="7410216" y="975125"/>
                <a:ext cx="87065" cy="75753"/>
              </a:xfrm>
              <a:custGeom>
                <a:avLst/>
                <a:gdLst>
                  <a:gd name="connsiteX0" fmla="*/ 251 w 87065"/>
                  <a:gd name="connsiteY0" fmla="*/ 75829 h 75753"/>
                  <a:gd name="connsiteX1" fmla="*/ 251 w 87065"/>
                  <a:gd name="connsiteY1" fmla="*/ 69727 h 75753"/>
                  <a:gd name="connsiteX2" fmla="*/ 9925 w 87065"/>
                  <a:gd name="connsiteY2" fmla="*/ 68835 h 75753"/>
                  <a:gd name="connsiteX3" fmla="*/ 13646 w 87065"/>
                  <a:gd name="connsiteY3" fmla="*/ 64369 h 75753"/>
                  <a:gd name="connsiteX4" fmla="*/ 13646 w 87065"/>
                  <a:gd name="connsiteY4" fmla="*/ 17488 h 75753"/>
                  <a:gd name="connsiteX5" fmla="*/ 12307 w 87065"/>
                  <a:gd name="connsiteY5" fmla="*/ 10940 h 75753"/>
                  <a:gd name="connsiteX6" fmla="*/ 8362 w 87065"/>
                  <a:gd name="connsiteY6" fmla="*/ 8410 h 75753"/>
                  <a:gd name="connsiteX7" fmla="*/ 251 w 87065"/>
                  <a:gd name="connsiteY7" fmla="*/ 7963 h 75753"/>
                  <a:gd name="connsiteX8" fmla="*/ 251 w 87065"/>
                  <a:gd name="connsiteY8" fmla="*/ 1861 h 75753"/>
                  <a:gd name="connsiteX9" fmla="*/ 25105 w 87065"/>
                  <a:gd name="connsiteY9" fmla="*/ 75 h 75753"/>
                  <a:gd name="connsiteX10" fmla="*/ 25105 w 87065"/>
                  <a:gd name="connsiteY10" fmla="*/ 16744 h 75753"/>
                  <a:gd name="connsiteX11" fmla="*/ 35300 w 87065"/>
                  <a:gd name="connsiteY11" fmla="*/ 4764 h 75753"/>
                  <a:gd name="connsiteX12" fmla="*/ 49960 w 87065"/>
                  <a:gd name="connsiteY12" fmla="*/ 75 h 75753"/>
                  <a:gd name="connsiteX13" fmla="*/ 67894 w 87065"/>
                  <a:gd name="connsiteY13" fmla="*/ 5731 h 75753"/>
                  <a:gd name="connsiteX14" fmla="*/ 73921 w 87065"/>
                  <a:gd name="connsiteY14" fmla="*/ 23144 h 75753"/>
                  <a:gd name="connsiteX15" fmla="*/ 73921 w 87065"/>
                  <a:gd name="connsiteY15" fmla="*/ 64369 h 75753"/>
                  <a:gd name="connsiteX16" fmla="*/ 77641 w 87065"/>
                  <a:gd name="connsiteY16" fmla="*/ 68835 h 75753"/>
                  <a:gd name="connsiteX17" fmla="*/ 87316 w 87065"/>
                  <a:gd name="connsiteY17" fmla="*/ 69727 h 75753"/>
                  <a:gd name="connsiteX18" fmla="*/ 87316 w 87065"/>
                  <a:gd name="connsiteY18" fmla="*/ 75829 h 75753"/>
                  <a:gd name="connsiteX19" fmla="*/ 48025 w 87065"/>
                  <a:gd name="connsiteY19" fmla="*/ 75829 h 75753"/>
                  <a:gd name="connsiteX20" fmla="*/ 48025 w 87065"/>
                  <a:gd name="connsiteY20" fmla="*/ 69727 h 75753"/>
                  <a:gd name="connsiteX21" fmla="*/ 57625 w 87065"/>
                  <a:gd name="connsiteY21" fmla="*/ 68835 h 75753"/>
                  <a:gd name="connsiteX22" fmla="*/ 61419 w 87065"/>
                  <a:gd name="connsiteY22" fmla="*/ 64369 h 75753"/>
                  <a:gd name="connsiteX23" fmla="*/ 61419 w 87065"/>
                  <a:gd name="connsiteY23" fmla="*/ 23739 h 75753"/>
                  <a:gd name="connsiteX24" fmla="*/ 58964 w 87065"/>
                  <a:gd name="connsiteY24" fmla="*/ 9899 h 75753"/>
                  <a:gd name="connsiteX25" fmla="*/ 49066 w 87065"/>
                  <a:gd name="connsiteY25" fmla="*/ 4541 h 75753"/>
                  <a:gd name="connsiteX26" fmla="*/ 32696 w 87065"/>
                  <a:gd name="connsiteY26" fmla="*/ 12503 h 75753"/>
                  <a:gd name="connsiteX27" fmla="*/ 26296 w 87065"/>
                  <a:gd name="connsiteY27" fmla="*/ 30585 h 75753"/>
                  <a:gd name="connsiteX28" fmla="*/ 26296 w 87065"/>
                  <a:gd name="connsiteY28" fmla="*/ 64369 h 75753"/>
                  <a:gd name="connsiteX29" fmla="*/ 30016 w 87065"/>
                  <a:gd name="connsiteY29" fmla="*/ 68835 h 75753"/>
                  <a:gd name="connsiteX30" fmla="*/ 39541 w 87065"/>
                  <a:gd name="connsiteY30" fmla="*/ 69727 h 75753"/>
                  <a:gd name="connsiteX31" fmla="*/ 39541 w 87065"/>
                  <a:gd name="connsiteY31" fmla="*/ 75829 h 75753"/>
                  <a:gd name="connsiteX32" fmla="*/ 251 w 87065"/>
                  <a:gd name="connsiteY32" fmla="*/ 75829 h 75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7065" h="75753">
                    <a:moveTo>
                      <a:pt x="251" y="75829"/>
                    </a:moveTo>
                    <a:lnTo>
                      <a:pt x="251" y="69727"/>
                    </a:lnTo>
                    <a:cubicBezTo>
                      <a:pt x="4220" y="69727"/>
                      <a:pt x="7444" y="69430"/>
                      <a:pt x="9925" y="68835"/>
                    </a:cubicBezTo>
                    <a:cubicBezTo>
                      <a:pt x="12406" y="68239"/>
                      <a:pt x="13646" y="66750"/>
                      <a:pt x="13646" y="64369"/>
                    </a:cubicBezTo>
                    <a:lnTo>
                      <a:pt x="13646" y="17488"/>
                    </a:lnTo>
                    <a:cubicBezTo>
                      <a:pt x="13646" y="14512"/>
                      <a:pt x="13199" y="12329"/>
                      <a:pt x="12307" y="10940"/>
                    </a:cubicBezTo>
                    <a:cubicBezTo>
                      <a:pt x="11413" y="9551"/>
                      <a:pt x="10098" y="8708"/>
                      <a:pt x="8362" y="8410"/>
                    </a:cubicBezTo>
                    <a:cubicBezTo>
                      <a:pt x="6626" y="8112"/>
                      <a:pt x="3922" y="7963"/>
                      <a:pt x="251" y="7963"/>
                    </a:cubicBezTo>
                    <a:lnTo>
                      <a:pt x="251" y="1861"/>
                    </a:lnTo>
                    <a:lnTo>
                      <a:pt x="25105" y="75"/>
                    </a:lnTo>
                    <a:lnTo>
                      <a:pt x="25105" y="16744"/>
                    </a:lnTo>
                    <a:cubicBezTo>
                      <a:pt x="27388" y="11883"/>
                      <a:pt x="30786" y="7889"/>
                      <a:pt x="35300" y="4764"/>
                    </a:cubicBezTo>
                    <a:cubicBezTo>
                      <a:pt x="39815" y="1638"/>
                      <a:pt x="44702" y="75"/>
                      <a:pt x="49960" y="75"/>
                    </a:cubicBezTo>
                    <a:cubicBezTo>
                      <a:pt x="57897" y="75"/>
                      <a:pt x="63875" y="1961"/>
                      <a:pt x="67894" y="5731"/>
                    </a:cubicBezTo>
                    <a:cubicBezTo>
                      <a:pt x="71912" y="9501"/>
                      <a:pt x="73921" y="15306"/>
                      <a:pt x="73921" y="23144"/>
                    </a:cubicBezTo>
                    <a:lnTo>
                      <a:pt x="73921" y="64369"/>
                    </a:lnTo>
                    <a:cubicBezTo>
                      <a:pt x="73921" y="66750"/>
                      <a:pt x="75161" y="68239"/>
                      <a:pt x="77641" y="68835"/>
                    </a:cubicBezTo>
                    <a:cubicBezTo>
                      <a:pt x="80122" y="69430"/>
                      <a:pt x="83347" y="69727"/>
                      <a:pt x="87316" y="69727"/>
                    </a:cubicBezTo>
                    <a:lnTo>
                      <a:pt x="87316" y="75829"/>
                    </a:lnTo>
                    <a:lnTo>
                      <a:pt x="48025" y="75829"/>
                    </a:lnTo>
                    <a:lnTo>
                      <a:pt x="48025" y="69727"/>
                    </a:lnTo>
                    <a:cubicBezTo>
                      <a:pt x="51894" y="69727"/>
                      <a:pt x="55094" y="69430"/>
                      <a:pt x="57625" y="68835"/>
                    </a:cubicBezTo>
                    <a:cubicBezTo>
                      <a:pt x="60155" y="68239"/>
                      <a:pt x="61419" y="66750"/>
                      <a:pt x="61419" y="64369"/>
                    </a:cubicBezTo>
                    <a:lnTo>
                      <a:pt x="61419" y="23739"/>
                    </a:lnTo>
                    <a:cubicBezTo>
                      <a:pt x="61419" y="18084"/>
                      <a:pt x="60601" y="13470"/>
                      <a:pt x="58964" y="9899"/>
                    </a:cubicBezTo>
                    <a:cubicBezTo>
                      <a:pt x="57327" y="6327"/>
                      <a:pt x="54028" y="4541"/>
                      <a:pt x="49066" y="4541"/>
                    </a:cubicBezTo>
                    <a:cubicBezTo>
                      <a:pt x="42419" y="4541"/>
                      <a:pt x="36962" y="7195"/>
                      <a:pt x="32696" y="12503"/>
                    </a:cubicBezTo>
                    <a:cubicBezTo>
                      <a:pt x="28429" y="17811"/>
                      <a:pt x="26296" y="23838"/>
                      <a:pt x="26296" y="30585"/>
                    </a:cubicBezTo>
                    <a:lnTo>
                      <a:pt x="26296" y="64369"/>
                    </a:lnTo>
                    <a:cubicBezTo>
                      <a:pt x="26296" y="66750"/>
                      <a:pt x="27536" y="68239"/>
                      <a:pt x="30016" y="68835"/>
                    </a:cubicBezTo>
                    <a:cubicBezTo>
                      <a:pt x="32497" y="69430"/>
                      <a:pt x="35672" y="69727"/>
                      <a:pt x="39541" y="69727"/>
                    </a:cubicBezTo>
                    <a:lnTo>
                      <a:pt x="39541" y="75829"/>
                    </a:lnTo>
                    <a:lnTo>
                      <a:pt x="251" y="75829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8D6F6A8F-5FDA-1671-B62A-B0268A62ED79}"/>
                  </a:ext>
                </a:extLst>
              </p:cNvPr>
              <p:cNvSpPr/>
              <p:nvPr/>
            </p:nvSpPr>
            <p:spPr>
              <a:xfrm rot="-5400000">
                <a:off x="7412970" y="889252"/>
                <a:ext cx="53727" cy="107454"/>
              </a:xfrm>
              <a:custGeom>
                <a:avLst/>
                <a:gdLst>
                  <a:gd name="connsiteX0" fmla="*/ 14530 w 53727"/>
                  <a:gd name="connsiteY0" fmla="*/ 85051 h 107454"/>
                  <a:gd name="connsiteX1" fmla="*/ 14530 w 53727"/>
                  <a:gd name="connsiteY1" fmla="*/ 37723 h 107454"/>
                  <a:gd name="connsiteX2" fmla="*/ 242 w 53727"/>
                  <a:gd name="connsiteY2" fmla="*/ 37723 h 107454"/>
                  <a:gd name="connsiteX3" fmla="*/ 242 w 53727"/>
                  <a:gd name="connsiteY3" fmla="*/ 33258 h 107454"/>
                  <a:gd name="connsiteX4" fmla="*/ 16688 w 53727"/>
                  <a:gd name="connsiteY4" fmla="*/ 22766 h 107454"/>
                  <a:gd name="connsiteX5" fmla="*/ 21971 w 53727"/>
                  <a:gd name="connsiteY5" fmla="*/ 70 h 107454"/>
                  <a:gd name="connsiteX6" fmla="*/ 26883 w 53727"/>
                  <a:gd name="connsiteY6" fmla="*/ 70 h 107454"/>
                  <a:gd name="connsiteX7" fmla="*/ 26883 w 53727"/>
                  <a:gd name="connsiteY7" fmla="*/ 31621 h 107454"/>
                  <a:gd name="connsiteX8" fmla="*/ 51142 w 53727"/>
                  <a:gd name="connsiteY8" fmla="*/ 31621 h 107454"/>
                  <a:gd name="connsiteX9" fmla="*/ 51142 w 53727"/>
                  <a:gd name="connsiteY9" fmla="*/ 37723 h 107454"/>
                  <a:gd name="connsiteX10" fmla="*/ 26883 w 53727"/>
                  <a:gd name="connsiteY10" fmla="*/ 37723 h 107454"/>
                  <a:gd name="connsiteX11" fmla="*/ 26883 w 53727"/>
                  <a:gd name="connsiteY11" fmla="*/ 84604 h 107454"/>
                  <a:gd name="connsiteX12" fmla="*/ 29264 w 53727"/>
                  <a:gd name="connsiteY12" fmla="*/ 97105 h 107454"/>
                  <a:gd name="connsiteX13" fmla="*/ 37896 w 53727"/>
                  <a:gd name="connsiteY13" fmla="*/ 102463 h 107454"/>
                  <a:gd name="connsiteX14" fmla="*/ 46305 w 53727"/>
                  <a:gd name="connsiteY14" fmla="*/ 96808 h 107454"/>
                  <a:gd name="connsiteX15" fmla="*/ 48909 w 53727"/>
                  <a:gd name="connsiteY15" fmla="*/ 84604 h 107454"/>
                  <a:gd name="connsiteX16" fmla="*/ 48909 w 53727"/>
                  <a:gd name="connsiteY16" fmla="*/ 74484 h 107454"/>
                  <a:gd name="connsiteX17" fmla="*/ 53970 w 53727"/>
                  <a:gd name="connsiteY17" fmla="*/ 74484 h 107454"/>
                  <a:gd name="connsiteX18" fmla="*/ 53970 w 53727"/>
                  <a:gd name="connsiteY18" fmla="*/ 85051 h 107454"/>
                  <a:gd name="connsiteX19" fmla="*/ 51960 w 53727"/>
                  <a:gd name="connsiteY19" fmla="*/ 95618 h 107454"/>
                  <a:gd name="connsiteX20" fmla="*/ 46081 w 53727"/>
                  <a:gd name="connsiteY20" fmla="*/ 104175 h 107454"/>
                  <a:gd name="connsiteX21" fmla="*/ 36706 w 53727"/>
                  <a:gd name="connsiteY21" fmla="*/ 107524 h 107454"/>
                  <a:gd name="connsiteX22" fmla="*/ 20483 w 53727"/>
                  <a:gd name="connsiteY22" fmla="*/ 101347 h 107454"/>
                  <a:gd name="connsiteX23" fmla="*/ 14530 w 53727"/>
                  <a:gd name="connsiteY23" fmla="*/ 85051 h 107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727" h="107454">
                    <a:moveTo>
                      <a:pt x="14530" y="85051"/>
                    </a:moveTo>
                    <a:lnTo>
                      <a:pt x="14530" y="37723"/>
                    </a:lnTo>
                    <a:lnTo>
                      <a:pt x="242" y="37723"/>
                    </a:lnTo>
                    <a:lnTo>
                      <a:pt x="242" y="33258"/>
                    </a:lnTo>
                    <a:cubicBezTo>
                      <a:pt x="7684" y="33258"/>
                      <a:pt x="13166" y="29761"/>
                      <a:pt x="16688" y="22766"/>
                    </a:cubicBezTo>
                    <a:cubicBezTo>
                      <a:pt x="20210" y="15771"/>
                      <a:pt x="21971" y="8206"/>
                      <a:pt x="21971" y="70"/>
                    </a:cubicBezTo>
                    <a:lnTo>
                      <a:pt x="26883" y="70"/>
                    </a:lnTo>
                    <a:lnTo>
                      <a:pt x="26883" y="31621"/>
                    </a:lnTo>
                    <a:lnTo>
                      <a:pt x="51142" y="31621"/>
                    </a:lnTo>
                    <a:lnTo>
                      <a:pt x="51142" y="37723"/>
                    </a:lnTo>
                    <a:lnTo>
                      <a:pt x="26883" y="37723"/>
                    </a:lnTo>
                    <a:lnTo>
                      <a:pt x="26883" y="84604"/>
                    </a:lnTo>
                    <a:cubicBezTo>
                      <a:pt x="26883" y="89366"/>
                      <a:pt x="27676" y="93534"/>
                      <a:pt x="29264" y="97105"/>
                    </a:cubicBezTo>
                    <a:cubicBezTo>
                      <a:pt x="30851" y="100677"/>
                      <a:pt x="33729" y="102463"/>
                      <a:pt x="37896" y="102463"/>
                    </a:cubicBezTo>
                    <a:cubicBezTo>
                      <a:pt x="41765" y="102463"/>
                      <a:pt x="44568" y="100578"/>
                      <a:pt x="46305" y="96808"/>
                    </a:cubicBezTo>
                    <a:cubicBezTo>
                      <a:pt x="48041" y="93038"/>
                      <a:pt x="48909" y="88970"/>
                      <a:pt x="48909" y="84604"/>
                    </a:cubicBezTo>
                    <a:lnTo>
                      <a:pt x="48909" y="74484"/>
                    </a:lnTo>
                    <a:lnTo>
                      <a:pt x="53970" y="74484"/>
                    </a:lnTo>
                    <a:lnTo>
                      <a:pt x="53970" y="85051"/>
                    </a:lnTo>
                    <a:cubicBezTo>
                      <a:pt x="53970" y="88623"/>
                      <a:pt x="53300" y="92145"/>
                      <a:pt x="51960" y="95618"/>
                    </a:cubicBezTo>
                    <a:cubicBezTo>
                      <a:pt x="50621" y="99090"/>
                      <a:pt x="48661" y="101942"/>
                      <a:pt x="46081" y="104175"/>
                    </a:cubicBezTo>
                    <a:cubicBezTo>
                      <a:pt x="43502" y="106408"/>
                      <a:pt x="40377" y="107524"/>
                      <a:pt x="36706" y="107524"/>
                    </a:cubicBezTo>
                    <a:cubicBezTo>
                      <a:pt x="29859" y="107524"/>
                      <a:pt x="24451" y="105465"/>
                      <a:pt x="20483" y="101347"/>
                    </a:cubicBezTo>
                    <a:cubicBezTo>
                      <a:pt x="16514" y="97230"/>
                      <a:pt x="14530" y="91798"/>
                      <a:pt x="14530" y="85051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" name="Freeform: Shape 3029">
                <a:extLst>
                  <a:ext uri="{FF2B5EF4-FFF2-40B4-BE49-F238E27FC236}">
                    <a16:creationId xmlns:a16="http://schemas.microsoft.com/office/drawing/2014/main" id="{095E0F9E-6F7E-5C91-5FFB-EFD5F8370A32}"/>
                  </a:ext>
                </a:extLst>
              </p:cNvPr>
              <p:cNvSpPr/>
              <p:nvPr/>
            </p:nvSpPr>
            <p:spPr>
              <a:xfrm rot="-5400000">
                <a:off x="7428596" y="729484"/>
                <a:ext cx="40332" cy="171449"/>
              </a:xfrm>
              <a:custGeom>
                <a:avLst/>
                <a:gdLst>
                  <a:gd name="connsiteX0" fmla="*/ 36692 w 40332"/>
                  <a:gd name="connsiteY0" fmla="*/ 171208 h 171449"/>
                  <a:gd name="connsiteX1" fmla="*/ 20247 w 40332"/>
                  <a:gd name="connsiteY1" fmla="*/ 153870 h 171449"/>
                  <a:gd name="connsiteX2" fmla="*/ 8936 w 40332"/>
                  <a:gd name="connsiteY2" fmla="*/ 133108 h 171449"/>
                  <a:gd name="connsiteX3" fmla="*/ 2388 w 40332"/>
                  <a:gd name="connsiteY3" fmla="*/ 110039 h 171449"/>
                  <a:gd name="connsiteX4" fmla="*/ 230 w 40332"/>
                  <a:gd name="connsiteY4" fmla="*/ 85780 h 171449"/>
                  <a:gd name="connsiteX5" fmla="*/ 2388 w 40332"/>
                  <a:gd name="connsiteY5" fmla="*/ 61372 h 171449"/>
                  <a:gd name="connsiteX6" fmla="*/ 9011 w 40332"/>
                  <a:gd name="connsiteY6" fmla="*/ 38229 h 171449"/>
                  <a:gd name="connsiteX7" fmla="*/ 20470 w 40332"/>
                  <a:gd name="connsiteY7" fmla="*/ 17394 h 171449"/>
                  <a:gd name="connsiteX8" fmla="*/ 36692 w 40332"/>
                  <a:gd name="connsiteY8" fmla="*/ 353 h 171449"/>
                  <a:gd name="connsiteX9" fmla="*/ 37586 w 40332"/>
                  <a:gd name="connsiteY9" fmla="*/ 55 h 171449"/>
                  <a:gd name="connsiteX10" fmla="*/ 39223 w 40332"/>
                  <a:gd name="connsiteY10" fmla="*/ 55 h 171449"/>
                  <a:gd name="connsiteX11" fmla="*/ 40116 w 40332"/>
                  <a:gd name="connsiteY11" fmla="*/ 502 h 171449"/>
                  <a:gd name="connsiteX12" fmla="*/ 40562 w 40332"/>
                  <a:gd name="connsiteY12" fmla="*/ 1544 h 171449"/>
                  <a:gd name="connsiteX13" fmla="*/ 40116 w 40332"/>
                  <a:gd name="connsiteY13" fmla="*/ 2586 h 171449"/>
                  <a:gd name="connsiteX14" fmla="*/ 26200 w 40332"/>
                  <a:gd name="connsiteY14" fmla="*/ 20296 h 171449"/>
                  <a:gd name="connsiteX15" fmla="*/ 17271 w 40332"/>
                  <a:gd name="connsiteY15" fmla="*/ 40239 h 171449"/>
                  <a:gd name="connsiteX16" fmla="*/ 12359 w 40332"/>
                  <a:gd name="connsiteY16" fmla="*/ 62117 h 171449"/>
                  <a:gd name="connsiteX17" fmla="*/ 10797 w 40332"/>
                  <a:gd name="connsiteY17" fmla="*/ 85780 h 171449"/>
                  <a:gd name="connsiteX18" fmla="*/ 39967 w 40332"/>
                  <a:gd name="connsiteY18" fmla="*/ 168529 h 171449"/>
                  <a:gd name="connsiteX19" fmla="*/ 40562 w 40332"/>
                  <a:gd name="connsiteY19" fmla="*/ 170017 h 171449"/>
                  <a:gd name="connsiteX20" fmla="*/ 40041 w 40332"/>
                  <a:gd name="connsiteY20" fmla="*/ 170984 h 171449"/>
                  <a:gd name="connsiteX21" fmla="*/ 39223 w 40332"/>
                  <a:gd name="connsiteY21" fmla="*/ 171505 h 171449"/>
                  <a:gd name="connsiteX22" fmla="*/ 37586 w 40332"/>
                  <a:gd name="connsiteY22" fmla="*/ 171505 h 171449"/>
                  <a:gd name="connsiteX23" fmla="*/ 36692 w 40332"/>
                  <a:gd name="connsiteY23" fmla="*/ 171208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0332" h="171449">
                    <a:moveTo>
                      <a:pt x="36692" y="171208"/>
                    </a:moveTo>
                    <a:cubicBezTo>
                      <a:pt x="30342" y="166148"/>
                      <a:pt x="24861" y="160368"/>
                      <a:pt x="20247" y="153870"/>
                    </a:cubicBezTo>
                    <a:cubicBezTo>
                      <a:pt x="15633" y="147370"/>
                      <a:pt x="11863" y="140450"/>
                      <a:pt x="8936" y="133108"/>
                    </a:cubicBezTo>
                    <a:cubicBezTo>
                      <a:pt x="6009" y="125766"/>
                      <a:pt x="3826" y="118076"/>
                      <a:pt x="2388" y="110039"/>
                    </a:cubicBezTo>
                    <a:cubicBezTo>
                      <a:pt x="949" y="102003"/>
                      <a:pt x="230" y="93916"/>
                      <a:pt x="230" y="85780"/>
                    </a:cubicBezTo>
                    <a:cubicBezTo>
                      <a:pt x="230" y="77546"/>
                      <a:pt x="949" y="69410"/>
                      <a:pt x="2388" y="61372"/>
                    </a:cubicBezTo>
                    <a:cubicBezTo>
                      <a:pt x="3826" y="53336"/>
                      <a:pt x="6034" y="45622"/>
                      <a:pt x="9011" y="38229"/>
                    </a:cubicBezTo>
                    <a:cubicBezTo>
                      <a:pt x="11987" y="30838"/>
                      <a:pt x="15807" y="23893"/>
                      <a:pt x="20470" y="17394"/>
                    </a:cubicBezTo>
                    <a:cubicBezTo>
                      <a:pt x="25134" y="10895"/>
                      <a:pt x="30541" y="5215"/>
                      <a:pt x="36692" y="353"/>
                    </a:cubicBezTo>
                    <a:cubicBezTo>
                      <a:pt x="36692" y="155"/>
                      <a:pt x="36990" y="55"/>
                      <a:pt x="37586" y="55"/>
                    </a:cubicBezTo>
                    <a:lnTo>
                      <a:pt x="39223" y="55"/>
                    </a:lnTo>
                    <a:cubicBezTo>
                      <a:pt x="39520" y="55"/>
                      <a:pt x="39818" y="204"/>
                      <a:pt x="40116" y="502"/>
                    </a:cubicBezTo>
                    <a:cubicBezTo>
                      <a:pt x="40413" y="800"/>
                      <a:pt x="40562" y="1147"/>
                      <a:pt x="40562" y="1544"/>
                    </a:cubicBezTo>
                    <a:cubicBezTo>
                      <a:pt x="40562" y="2040"/>
                      <a:pt x="40413" y="2387"/>
                      <a:pt x="40116" y="2586"/>
                    </a:cubicBezTo>
                    <a:cubicBezTo>
                      <a:pt x="34559" y="8142"/>
                      <a:pt x="29921" y="14046"/>
                      <a:pt x="26200" y="20296"/>
                    </a:cubicBezTo>
                    <a:cubicBezTo>
                      <a:pt x="22479" y="26547"/>
                      <a:pt x="19503" y="33195"/>
                      <a:pt x="17271" y="40239"/>
                    </a:cubicBezTo>
                    <a:cubicBezTo>
                      <a:pt x="15038" y="47284"/>
                      <a:pt x="13401" y="54577"/>
                      <a:pt x="12359" y="62117"/>
                    </a:cubicBezTo>
                    <a:cubicBezTo>
                      <a:pt x="11317" y="69658"/>
                      <a:pt x="10797" y="77546"/>
                      <a:pt x="10797" y="85780"/>
                    </a:cubicBezTo>
                    <a:cubicBezTo>
                      <a:pt x="10797" y="122095"/>
                      <a:pt x="20520" y="149677"/>
                      <a:pt x="39967" y="168529"/>
                    </a:cubicBezTo>
                    <a:cubicBezTo>
                      <a:pt x="40364" y="168926"/>
                      <a:pt x="40562" y="169422"/>
                      <a:pt x="40562" y="170017"/>
                    </a:cubicBezTo>
                    <a:cubicBezTo>
                      <a:pt x="40562" y="170315"/>
                      <a:pt x="40389" y="170637"/>
                      <a:pt x="40041" y="170984"/>
                    </a:cubicBezTo>
                    <a:cubicBezTo>
                      <a:pt x="39694" y="171332"/>
                      <a:pt x="39421" y="171505"/>
                      <a:pt x="39223" y="171505"/>
                    </a:cubicBezTo>
                    <a:lnTo>
                      <a:pt x="37586" y="171505"/>
                    </a:lnTo>
                    <a:cubicBezTo>
                      <a:pt x="36990" y="171505"/>
                      <a:pt x="36692" y="171406"/>
                      <a:pt x="36692" y="171208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89E6BEA8-BB97-D75B-F11D-FE33821735C6}"/>
                  </a:ext>
                </a:extLst>
              </p:cNvPr>
              <p:cNvSpPr/>
              <p:nvPr/>
            </p:nvSpPr>
            <p:spPr>
              <a:xfrm rot="-5400000">
                <a:off x="7390571" y="681331"/>
                <a:ext cx="83195" cy="118912"/>
              </a:xfrm>
              <a:custGeom>
                <a:avLst/>
                <a:gdLst>
                  <a:gd name="connsiteX0" fmla="*/ 220 w 83195"/>
                  <a:gd name="connsiteY0" fmla="*/ 118962 h 118912"/>
                  <a:gd name="connsiteX1" fmla="*/ 220 w 83195"/>
                  <a:gd name="connsiteY1" fmla="*/ 112860 h 118912"/>
                  <a:gd name="connsiteX2" fmla="*/ 9819 w 83195"/>
                  <a:gd name="connsiteY2" fmla="*/ 111968 h 118912"/>
                  <a:gd name="connsiteX3" fmla="*/ 13615 w 83195"/>
                  <a:gd name="connsiteY3" fmla="*/ 107503 h 118912"/>
                  <a:gd name="connsiteX4" fmla="*/ 13615 w 83195"/>
                  <a:gd name="connsiteY4" fmla="*/ 17462 h 118912"/>
                  <a:gd name="connsiteX5" fmla="*/ 12201 w 83195"/>
                  <a:gd name="connsiteY5" fmla="*/ 10839 h 118912"/>
                  <a:gd name="connsiteX6" fmla="*/ 8183 w 83195"/>
                  <a:gd name="connsiteY6" fmla="*/ 8384 h 118912"/>
                  <a:gd name="connsiteX7" fmla="*/ 220 w 83195"/>
                  <a:gd name="connsiteY7" fmla="*/ 7937 h 118912"/>
                  <a:gd name="connsiteX8" fmla="*/ 220 w 83195"/>
                  <a:gd name="connsiteY8" fmla="*/ 1835 h 118912"/>
                  <a:gd name="connsiteX9" fmla="*/ 25521 w 83195"/>
                  <a:gd name="connsiteY9" fmla="*/ 49 h 118912"/>
                  <a:gd name="connsiteX10" fmla="*/ 25521 w 83195"/>
                  <a:gd name="connsiteY10" fmla="*/ 81309 h 118912"/>
                  <a:gd name="connsiteX11" fmla="*/ 48589 w 83195"/>
                  <a:gd name="connsiteY11" fmla="*/ 61217 h 118912"/>
                  <a:gd name="connsiteX12" fmla="*/ 52012 w 83195"/>
                  <a:gd name="connsiteY12" fmla="*/ 55115 h 118912"/>
                  <a:gd name="connsiteX13" fmla="*/ 50599 w 83195"/>
                  <a:gd name="connsiteY13" fmla="*/ 52138 h 118912"/>
                  <a:gd name="connsiteX14" fmla="*/ 47101 w 83195"/>
                  <a:gd name="connsiteY14" fmla="*/ 51096 h 118912"/>
                  <a:gd name="connsiteX15" fmla="*/ 47101 w 83195"/>
                  <a:gd name="connsiteY15" fmla="*/ 44995 h 118912"/>
                  <a:gd name="connsiteX16" fmla="*/ 79397 w 83195"/>
                  <a:gd name="connsiteY16" fmla="*/ 44995 h 118912"/>
                  <a:gd name="connsiteX17" fmla="*/ 79397 w 83195"/>
                  <a:gd name="connsiteY17" fmla="*/ 51096 h 118912"/>
                  <a:gd name="connsiteX18" fmla="*/ 56179 w 83195"/>
                  <a:gd name="connsiteY18" fmla="*/ 61217 h 118912"/>
                  <a:gd name="connsiteX19" fmla="*/ 43826 w 83195"/>
                  <a:gd name="connsiteY19" fmla="*/ 71784 h 118912"/>
                  <a:gd name="connsiteX20" fmla="*/ 65704 w 83195"/>
                  <a:gd name="connsiteY20" fmla="*/ 102740 h 118912"/>
                  <a:gd name="connsiteX21" fmla="*/ 73369 w 83195"/>
                  <a:gd name="connsiteY21" fmla="*/ 111074 h 118912"/>
                  <a:gd name="connsiteX22" fmla="*/ 83415 w 83195"/>
                  <a:gd name="connsiteY22" fmla="*/ 112860 h 118912"/>
                  <a:gd name="connsiteX23" fmla="*/ 83415 w 83195"/>
                  <a:gd name="connsiteY23" fmla="*/ 118962 h 118912"/>
                  <a:gd name="connsiteX24" fmla="*/ 49184 w 83195"/>
                  <a:gd name="connsiteY24" fmla="*/ 118962 h 118912"/>
                  <a:gd name="connsiteX25" fmla="*/ 49184 w 83195"/>
                  <a:gd name="connsiteY25" fmla="*/ 112860 h 118912"/>
                  <a:gd name="connsiteX26" fmla="*/ 55137 w 83195"/>
                  <a:gd name="connsiteY26" fmla="*/ 109289 h 118912"/>
                  <a:gd name="connsiteX27" fmla="*/ 52012 w 83195"/>
                  <a:gd name="connsiteY27" fmla="*/ 102740 h 118912"/>
                  <a:gd name="connsiteX28" fmla="*/ 35492 w 83195"/>
                  <a:gd name="connsiteY28" fmla="*/ 79374 h 118912"/>
                  <a:gd name="connsiteX29" fmla="*/ 25075 w 83195"/>
                  <a:gd name="connsiteY29" fmla="*/ 88453 h 118912"/>
                  <a:gd name="connsiteX30" fmla="*/ 25075 w 83195"/>
                  <a:gd name="connsiteY30" fmla="*/ 107503 h 118912"/>
                  <a:gd name="connsiteX31" fmla="*/ 28869 w 83195"/>
                  <a:gd name="connsiteY31" fmla="*/ 111968 h 118912"/>
                  <a:gd name="connsiteX32" fmla="*/ 38469 w 83195"/>
                  <a:gd name="connsiteY32" fmla="*/ 112860 h 118912"/>
                  <a:gd name="connsiteX33" fmla="*/ 38469 w 83195"/>
                  <a:gd name="connsiteY33" fmla="*/ 118962 h 118912"/>
                  <a:gd name="connsiteX34" fmla="*/ 220 w 83195"/>
                  <a:gd name="connsiteY34" fmla="*/ 118962 h 11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83195" h="118912">
                    <a:moveTo>
                      <a:pt x="220" y="118962"/>
                    </a:moveTo>
                    <a:lnTo>
                      <a:pt x="220" y="112860"/>
                    </a:lnTo>
                    <a:cubicBezTo>
                      <a:pt x="4090" y="112860"/>
                      <a:pt x="7289" y="112563"/>
                      <a:pt x="9819" y="111968"/>
                    </a:cubicBezTo>
                    <a:cubicBezTo>
                      <a:pt x="12350" y="111372"/>
                      <a:pt x="13615" y="109884"/>
                      <a:pt x="13615" y="107503"/>
                    </a:cubicBezTo>
                    <a:lnTo>
                      <a:pt x="13615" y="17462"/>
                    </a:lnTo>
                    <a:cubicBezTo>
                      <a:pt x="13615" y="14386"/>
                      <a:pt x="13144" y="12178"/>
                      <a:pt x="12201" y="10839"/>
                    </a:cubicBezTo>
                    <a:cubicBezTo>
                      <a:pt x="11258" y="9499"/>
                      <a:pt x="9919" y="8681"/>
                      <a:pt x="8183" y="8384"/>
                    </a:cubicBezTo>
                    <a:cubicBezTo>
                      <a:pt x="6446" y="8086"/>
                      <a:pt x="3792" y="7937"/>
                      <a:pt x="220" y="7937"/>
                    </a:cubicBezTo>
                    <a:lnTo>
                      <a:pt x="220" y="1835"/>
                    </a:lnTo>
                    <a:lnTo>
                      <a:pt x="25521" y="49"/>
                    </a:lnTo>
                    <a:lnTo>
                      <a:pt x="25521" y="81309"/>
                    </a:lnTo>
                    <a:lnTo>
                      <a:pt x="48589" y="61217"/>
                    </a:lnTo>
                    <a:cubicBezTo>
                      <a:pt x="50871" y="59034"/>
                      <a:pt x="52012" y="57000"/>
                      <a:pt x="52012" y="55115"/>
                    </a:cubicBezTo>
                    <a:cubicBezTo>
                      <a:pt x="52012" y="53825"/>
                      <a:pt x="51541" y="52833"/>
                      <a:pt x="50599" y="52138"/>
                    </a:cubicBezTo>
                    <a:cubicBezTo>
                      <a:pt x="49656" y="51444"/>
                      <a:pt x="48490" y="51096"/>
                      <a:pt x="47101" y="51096"/>
                    </a:cubicBezTo>
                    <a:lnTo>
                      <a:pt x="47101" y="44995"/>
                    </a:lnTo>
                    <a:lnTo>
                      <a:pt x="79397" y="44995"/>
                    </a:lnTo>
                    <a:lnTo>
                      <a:pt x="79397" y="51096"/>
                    </a:lnTo>
                    <a:cubicBezTo>
                      <a:pt x="71658" y="51096"/>
                      <a:pt x="63919" y="54470"/>
                      <a:pt x="56179" y="61217"/>
                    </a:cubicBezTo>
                    <a:lnTo>
                      <a:pt x="43826" y="71784"/>
                    </a:lnTo>
                    <a:lnTo>
                      <a:pt x="65704" y="102740"/>
                    </a:lnTo>
                    <a:cubicBezTo>
                      <a:pt x="68780" y="107106"/>
                      <a:pt x="71335" y="109884"/>
                      <a:pt x="73369" y="111074"/>
                    </a:cubicBezTo>
                    <a:cubicBezTo>
                      <a:pt x="75403" y="112265"/>
                      <a:pt x="78752" y="112860"/>
                      <a:pt x="83415" y="112860"/>
                    </a:cubicBezTo>
                    <a:lnTo>
                      <a:pt x="83415" y="118962"/>
                    </a:lnTo>
                    <a:lnTo>
                      <a:pt x="49184" y="118962"/>
                    </a:lnTo>
                    <a:lnTo>
                      <a:pt x="49184" y="112860"/>
                    </a:lnTo>
                    <a:cubicBezTo>
                      <a:pt x="53153" y="112860"/>
                      <a:pt x="55137" y="111670"/>
                      <a:pt x="55137" y="109289"/>
                    </a:cubicBezTo>
                    <a:cubicBezTo>
                      <a:pt x="55137" y="107602"/>
                      <a:pt x="54096" y="105419"/>
                      <a:pt x="52012" y="102740"/>
                    </a:cubicBezTo>
                    <a:lnTo>
                      <a:pt x="35492" y="79374"/>
                    </a:lnTo>
                    <a:lnTo>
                      <a:pt x="25075" y="88453"/>
                    </a:lnTo>
                    <a:lnTo>
                      <a:pt x="25075" y="107503"/>
                    </a:lnTo>
                    <a:cubicBezTo>
                      <a:pt x="25075" y="109884"/>
                      <a:pt x="26339" y="111372"/>
                      <a:pt x="28869" y="111968"/>
                    </a:cubicBezTo>
                    <a:cubicBezTo>
                      <a:pt x="31400" y="112563"/>
                      <a:pt x="34600" y="112860"/>
                      <a:pt x="38469" y="112860"/>
                    </a:cubicBezTo>
                    <a:lnTo>
                      <a:pt x="38469" y="118962"/>
                    </a:lnTo>
                    <a:lnTo>
                      <a:pt x="220" y="118962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EC7344CD-7BBF-BABC-61CC-C32E0716E54D}"/>
                  </a:ext>
                </a:extLst>
              </p:cNvPr>
              <p:cNvSpPr/>
              <p:nvPr/>
            </p:nvSpPr>
            <p:spPr>
              <a:xfrm rot="-5400000">
                <a:off x="7371521" y="572763"/>
                <a:ext cx="117425" cy="122782"/>
              </a:xfrm>
              <a:custGeom>
                <a:avLst/>
                <a:gdLst>
                  <a:gd name="connsiteX0" fmla="*/ 209 w 117425"/>
                  <a:gd name="connsiteY0" fmla="*/ 122821 h 122782"/>
                  <a:gd name="connsiteX1" fmla="*/ 209 w 117425"/>
                  <a:gd name="connsiteY1" fmla="*/ 116719 h 122782"/>
                  <a:gd name="connsiteX2" fmla="*/ 19110 w 117425"/>
                  <a:gd name="connsiteY2" fmla="*/ 106599 h 122782"/>
                  <a:gd name="connsiteX3" fmla="*/ 55126 w 117425"/>
                  <a:gd name="connsiteY3" fmla="*/ 1973 h 122782"/>
                  <a:gd name="connsiteX4" fmla="*/ 57805 w 117425"/>
                  <a:gd name="connsiteY4" fmla="*/ 38 h 122782"/>
                  <a:gd name="connsiteX5" fmla="*/ 60038 w 117425"/>
                  <a:gd name="connsiteY5" fmla="*/ 38 h 122782"/>
                  <a:gd name="connsiteX6" fmla="*/ 62716 w 117425"/>
                  <a:gd name="connsiteY6" fmla="*/ 1973 h 122782"/>
                  <a:gd name="connsiteX7" fmla="*/ 100370 w 117425"/>
                  <a:gd name="connsiteY7" fmla="*/ 111362 h 122782"/>
                  <a:gd name="connsiteX8" fmla="*/ 106472 w 117425"/>
                  <a:gd name="connsiteY8" fmla="*/ 115827 h 122782"/>
                  <a:gd name="connsiteX9" fmla="*/ 117634 w 117425"/>
                  <a:gd name="connsiteY9" fmla="*/ 116719 h 122782"/>
                  <a:gd name="connsiteX10" fmla="*/ 117634 w 117425"/>
                  <a:gd name="connsiteY10" fmla="*/ 122821 h 122782"/>
                  <a:gd name="connsiteX11" fmla="*/ 69860 w 117425"/>
                  <a:gd name="connsiteY11" fmla="*/ 122821 h 122782"/>
                  <a:gd name="connsiteX12" fmla="*/ 69860 w 117425"/>
                  <a:gd name="connsiteY12" fmla="*/ 116719 h 122782"/>
                  <a:gd name="connsiteX13" fmla="*/ 83999 w 117425"/>
                  <a:gd name="connsiteY13" fmla="*/ 112255 h 122782"/>
                  <a:gd name="connsiteX14" fmla="*/ 83999 w 117425"/>
                  <a:gd name="connsiteY14" fmla="*/ 111362 h 122782"/>
                  <a:gd name="connsiteX15" fmla="*/ 74771 w 117425"/>
                  <a:gd name="connsiteY15" fmla="*/ 84573 h 122782"/>
                  <a:gd name="connsiteX16" fmla="*/ 33099 w 117425"/>
                  <a:gd name="connsiteY16" fmla="*/ 84573 h 122782"/>
                  <a:gd name="connsiteX17" fmla="*/ 25360 w 117425"/>
                  <a:gd name="connsiteY17" fmla="*/ 106599 h 122782"/>
                  <a:gd name="connsiteX18" fmla="*/ 25212 w 117425"/>
                  <a:gd name="connsiteY18" fmla="*/ 108385 h 122782"/>
                  <a:gd name="connsiteX19" fmla="*/ 29305 w 117425"/>
                  <a:gd name="connsiteY19" fmla="*/ 114711 h 122782"/>
                  <a:gd name="connsiteX20" fmla="*/ 38011 w 117425"/>
                  <a:gd name="connsiteY20" fmla="*/ 116719 h 122782"/>
                  <a:gd name="connsiteX21" fmla="*/ 38011 w 117425"/>
                  <a:gd name="connsiteY21" fmla="*/ 122821 h 122782"/>
                  <a:gd name="connsiteX22" fmla="*/ 209 w 117425"/>
                  <a:gd name="connsiteY22" fmla="*/ 122821 h 122782"/>
                  <a:gd name="connsiteX23" fmla="*/ 35183 w 117425"/>
                  <a:gd name="connsiteY23" fmla="*/ 78619 h 122782"/>
                  <a:gd name="connsiteX24" fmla="*/ 72688 w 117425"/>
                  <a:gd name="connsiteY24" fmla="*/ 78619 h 122782"/>
                  <a:gd name="connsiteX25" fmla="*/ 53935 w 117425"/>
                  <a:gd name="connsiteY25" fmla="*/ 23851 h 122782"/>
                  <a:gd name="connsiteX26" fmla="*/ 35183 w 117425"/>
                  <a:gd name="connsiteY26" fmla="*/ 78619 h 12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7425" h="122782">
                    <a:moveTo>
                      <a:pt x="209" y="122821"/>
                    </a:moveTo>
                    <a:lnTo>
                      <a:pt x="209" y="116719"/>
                    </a:lnTo>
                    <a:cubicBezTo>
                      <a:pt x="10428" y="116719"/>
                      <a:pt x="16729" y="113346"/>
                      <a:pt x="19110" y="106599"/>
                    </a:cubicBezTo>
                    <a:lnTo>
                      <a:pt x="55126" y="1973"/>
                    </a:lnTo>
                    <a:cubicBezTo>
                      <a:pt x="55424" y="683"/>
                      <a:pt x="56317" y="38"/>
                      <a:pt x="57805" y="38"/>
                    </a:cubicBezTo>
                    <a:lnTo>
                      <a:pt x="60038" y="38"/>
                    </a:lnTo>
                    <a:cubicBezTo>
                      <a:pt x="61526" y="38"/>
                      <a:pt x="62419" y="683"/>
                      <a:pt x="62716" y="1973"/>
                    </a:cubicBezTo>
                    <a:lnTo>
                      <a:pt x="100370" y="111362"/>
                    </a:lnTo>
                    <a:cubicBezTo>
                      <a:pt x="101461" y="113743"/>
                      <a:pt x="103495" y="115231"/>
                      <a:pt x="106472" y="115827"/>
                    </a:cubicBezTo>
                    <a:cubicBezTo>
                      <a:pt x="109449" y="116422"/>
                      <a:pt x="113169" y="116719"/>
                      <a:pt x="117634" y="116719"/>
                    </a:cubicBezTo>
                    <a:lnTo>
                      <a:pt x="117634" y="122821"/>
                    </a:lnTo>
                    <a:lnTo>
                      <a:pt x="69860" y="122821"/>
                    </a:lnTo>
                    <a:lnTo>
                      <a:pt x="69860" y="116719"/>
                    </a:lnTo>
                    <a:cubicBezTo>
                      <a:pt x="79286" y="116719"/>
                      <a:pt x="83999" y="115231"/>
                      <a:pt x="83999" y="112255"/>
                    </a:cubicBezTo>
                    <a:lnTo>
                      <a:pt x="83999" y="111362"/>
                    </a:lnTo>
                    <a:lnTo>
                      <a:pt x="74771" y="84573"/>
                    </a:lnTo>
                    <a:lnTo>
                      <a:pt x="33099" y="84573"/>
                    </a:lnTo>
                    <a:lnTo>
                      <a:pt x="25360" y="106599"/>
                    </a:lnTo>
                    <a:cubicBezTo>
                      <a:pt x="25261" y="106996"/>
                      <a:pt x="25212" y="107591"/>
                      <a:pt x="25212" y="108385"/>
                    </a:cubicBezTo>
                    <a:cubicBezTo>
                      <a:pt x="25212" y="111262"/>
                      <a:pt x="26576" y="113371"/>
                      <a:pt x="29305" y="114711"/>
                    </a:cubicBezTo>
                    <a:cubicBezTo>
                      <a:pt x="32033" y="116050"/>
                      <a:pt x="34936" y="116719"/>
                      <a:pt x="38011" y="116719"/>
                    </a:cubicBezTo>
                    <a:lnTo>
                      <a:pt x="38011" y="122821"/>
                    </a:lnTo>
                    <a:lnTo>
                      <a:pt x="209" y="122821"/>
                    </a:lnTo>
                    <a:close/>
                    <a:moveTo>
                      <a:pt x="35183" y="78619"/>
                    </a:moveTo>
                    <a:lnTo>
                      <a:pt x="72688" y="78619"/>
                    </a:lnTo>
                    <a:lnTo>
                      <a:pt x="53935" y="23851"/>
                    </a:lnTo>
                    <a:lnTo>
                      <a:pt x="35183" y="78619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152C7F8B-DAFF-49CD-CC69-4EB03B463763}"/>
                  </a:ext>
                </a:extLst>
              </p:cNvPr>
              <p:cNvSpPr/>
              <p:nvPr/>
            </p:nvSpPr>
            <p:spPr>
              <a:xfrm rot="-5400000">
                <a:off x="7428671" y="457152"/>
                <a:ext cx="40183" cy="171449"/>
              </a:xfrm>
              <a:custGeom>
                <a:avLst/>
                <a:gdLst>
                  <a:gd name="connsiteX0" fmla="*/ 1689 w 40183"/>
                  <a:gd name="connsiteY0" fmla="*/ 171477 h 171449"/>
                  <a:gd name="connsiteX1" fmla="*/ 201 w 40183"/>
                  <a:gd name="connsiteY1" fmla="*/ 169989 h 171449"/>
                  <a:gd name="connsiteX2" fmla="*/ 498 w 40183"/>
                  <a:gd name="connsiteY2" fmla="*/ 168947 h 171449"/>
                  <a:gd name="connsiteX3" fmla="*/ 29817 w 40183"/>
                  <a:gd name="connsiteY3" fmla="*/ 85752 h 171449"/>
                  <a:gd name="connsiteX4" fmla="*/ 796 w 40183"/>
                  <a:gd name="connsiteY4" fmla="*/ 3003 h 171449"/>
                  <a:gd name="connsiteX5" fmla="*/ 201 w 40183"/>
                  <a:gd name="connsiteY5" fmla="*/ 1515 h 171449"/>
                  <a:gd name="connsiteX6" fmla="*/ 647 w 40183"/>
                  <a:gd name="connsiteY6" fmla="*/ 473 h 171449"/>
                  <a:gd name="connsiteX7" fmla="*/ 1689 w 40183"/>
                  <a:gd name="connsiteY7" fmla="*/ 27 h 171449"/>
                  <a:gd name="connsiteX8" fmla="*/ 3326 w 40183"/>
                  <a:gd name="connsiteY8" fmla="*/ 27 h 171449"/>
                  <a:gd name="connsiteX9" fmla="*/ 4070 w 40183"/>
                  <a:gd name="connsiteY9" fmla="*/ 325 h 171449"/>
                  <a:gd name="connsiteX10" fmla="*/ 24609 w 40183"/>
                  <a:gd name="connsiteY10" fmla="*/ 23913 h 171449"/>
                  <a:gd name="connsiteX11" fmla="*/ 36589 w 40183"/>
                  <a:gd name="connsiteY11" fmla="*/ 53605 h 171449"/>
                  <a:gd name="connsiteX12" fmla="*/ 40384 w 40183"/>
                  <a:gd name="connsiteY12" fmla="*/ 85752 h 171449"/>
                  <a:gd name="connsiteX13" fmla="*/ 38375 w 40183"/>
                  <a:gd name="connsiteY13" fmla="*/ 109714 h 171449"/>
                  <a:gd name="connsiteX14" fmla="*/ 31901 w 40183"/>
                  <a:gd name="connsiteY14" fmla="*/ 132856 h 171449"/>
                  <a:gd name="connsiteX15" fmla="*/ 20516 w 40183"/>
                  <a:gd name="connsiteY15" fmla="*/ 153915 h 171449"/>
                  <a:gd name="connsiteX16" fmla="*/ 4070 w 40183"/>
                  <a:gd name="connsiteY16" fmla="*/ 171179 h 171449"/>
                  <a:gd name="connsiteX17" fmla="*/ 3326 w 40183"/>
                  <a:gd name="connsiteY17" fmla="*/ 171477 h 171449"/>
                  <a:gd name="connsiteX18" fmla="*/ 1689 w 40183"/>
                  <a:gd name="connsiteY18" fmla="*/ 171477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183" h="171449">
                    <a:moveTo>
                      <a:pt x="1689" y="171477"/>
                    </a:moveTo>
                    <a:cubicBezTo>
                      <a:pt x="697" y="171477"/>
                      <a:pt x="201" y="170981"/>
                      <a:pt x="201" y="169989"/>
                    </a:cubicBezTo>
                    <a:cubicBezTo>
                      <a:pt x="201" y="169493"/>
                      <a:pt x="300" y="169146"/>
                      <a:pt x="498" y="168947"/>
                    </a:cubicBezTo>
                    <a:cubicBezTo>
                      <a:pt x="20044" y="149798"/>
                      <a:pt x="29817" y="122066"/>
                      <a:pt x="29817" y="85752"/>
                    </a:cubicBezTo>
                    <a:cubicBezTo>
                      <a:pt x="29817" y="49438"/>
                      <a:pt x="20143" y="21855"/>
                      <a:pt x="796" y="3003"/>
                    </a:cubicBezTo>
                    <a:cubicBezTo>
                      <a:pt x="399" y="2706"/>
                      <a:pt x="201" y="2210"/>
                      <a:pt x="201" y="1515"/>
                    </a:cubicBezTo>
                    <a:cubicBezTo>
                      <a:pt x="201" y="1118"/>
                      <a:pt x="350" y="771"/>
                      <a:pt x="647" y="473"/>
                    </a:cubicBezTo>
                    <a:cubicBezTo>
                      <a:pt x="945" y="176"/>
                      <a:pt x="1292" y="27"/>
                      <a:pt x="1689" y="27"/>
                    </a:cubicBezTo>
                    <a:lnTo>
                      <a:pt x="3326" y="27"/>
                    </a:lnTo>
                    <a:cubicBezTo>
                      <a:pt x="3624" y="27"/>
                      <a:pt x="3872" y="126"/>
                      <a:pt x="4070" y="325"/>
                    </a:cubicBezTo>
                    <a:cubicBezTo>
                      <a:pt x="12305" y="6774"/>
                      <a:pt x="19152" y="14637"/>
                      <a:pt x="24609" y="23913"/>
                    </a:cubicBezTo>
                    <a:cubicBezTo>
                      <a:pt x="30065" y="33191"/>
                      <a:pt x="34059" y="43088"/>
                      <a:pt x="36589" y="53605"/>
                    </a:cubicBezTo>
                    <a:cubicBezTo>
                      <a:pt x="39119" y="64122"/>
                      <a:pt x="40384" y="74838"/>
                      <a:pt x="40384" y="85752"/>
                    </a:cubicBezTo>
                    <a:cubicBezTo>
                      <a:pt x="40384" y="93888"/>
                      <a:pt x="39714" y="101875"/>
                      <a:pt x="38375" y="109714"/>
                    </a:cubicBezTo>
                    <a:cubicBezTo>
                      <a:pt x="37035" y="117551"/>
                      <a:pt x="34877" y="125265"/>
                      <a:pt x="31901" y="132856"/>
                    </a:cubicBezTo>
                    <a:cubicBezTo>
                      <a:pt x="28924" y="140446"/>
                      <a:pt x="25129" y="147466"/>
                      <a:pt x="20516" y="153915"/>
                    </a:cubicBezTo>
                    <a:cubicBezTo>
                      <a:pt x="15902" y="160364"/>
                      <a:pt x="10420" y="166119"/>
                      <a:pt x="4070" y="171179"/>
                    </a:cubicBezTo>
                    <a:cubicBezTo>
                      <a:pt x="3872" y="171378"/>
                      <a:pt x="3624" y="171477"/>
                      <a:pt x="3326" y="171477"/>
                    </a:cubicBezTo>
                    <a:lnTo>
                      <a:pt x="1689" y="171477"/>
                    </a:lnTo>
                    <a:close/>
                  </a:path>
                </a:pathLst>
              </a:custGeom>
              <a:solidFill>
                <a:srgbClr val="FF0000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68" name="Group 3167">
            <a:extLst>
              <a:ext uri="{FF2B5EF4-FFF2-40B4-BE49-F238E27FC236}">
                <a16:creationId xmlns:a16="http://schemas.microsoft.com/office/drawing/2014/main" id="{92AAC5E0-4C03-9BE4-3544-0DA577C024AD}"/>
              </a:ext>
            </a:extLst>
          </p:cNvPr>
          <p:cNvGrpSpPr/>
          <p:nvPr/>
        </p:nvGrpSpPr>
        <p:grpSpPr>
          <a:xfrm>
            <a:off x="815685" y="4326723"/>
            <a:ext cx="2037059" cy="2166466"/>
            <a:chOff x="2764891" y="73026"/>
            <a:chExt cx="2224480" cy="2365793"/>
          </a:xfrm>
        </p:grpSpPr>
        <p:grpSp>
          <p:nvGrpSpPr>
            <p:cNvPr id="3169" name="Group 3168" descr="\documentclass{article}&#10;\usepackage{amsmath}&#10;\pagestyle{empty}&#10;\begin{document}&#10;&#10;&#10;($\mu$m)&#10;&#10;\end{document}" title="IguanaTex Vector Display">
              <a:extLst>
                <a:ext uri="{FF2B5EF4-FFF2-40B4-BE49-F238E27FC236}">
                  <a16:creationId xmlns:a16="http://schemas.microsoft.com/office/drawing/2014/main" id="{425A42BF-ED21-440F-604F-0135EC3D0004}"/>
                </a:ext>
              </a:extLst>
            </p:cNvPr>
            <p:cNvGrpSpPr>
              <a:grpSpLocks noChangeAspect="1"/>
            </p:cNvGrpSpPr>
            <p:nvPr>
              <p:custDataLst>
                <p:tags r:id="rId62"/>
              </p:custDataLst>
            </p:nvPr>
          </p:nvGrpSpPr>
          <p:grpSpPr>
            <a:xfrm>
              <a:off x="3609983" y="73026"/>
              <a:ext cx="361346" cy="176874"/>
              <a:chOff x="4491117" y="3909321"/>
              <a:chExt cx="504047" cy="246724"/>
            </a:xfrm>
          </p:grpSpPr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1F7C523A-0852-2AF7-BD14-1AD39321F983}"/>
                  </a:ext>
                </a:extLst>
              </p:cNvPr>
              <p:cNvSpPr/>
              <p:nvPr>
                <p:custDataLst>
                  <p:tags r:id="rId68"/>
                </p:custDataLst>
              </p:nvPr>
            </p:nvSpPr>
            <p:spPr>
              <a:xfrm>
                <a:off x="4491117" y="3909321"/>
                <a:ext cx="58040" cy="246724"/>
              </a:xfrm>
              <a:custGeom>
                <a:avLst/>
                <a:gdLst>
                  <a:gd name="csX0" fmla="*/ 58117 w 58040"/>
                  <a:gd name="csY0" fmla="*/ 244320 h 246724"/>
                  <a:gd name="csX1" fmla="*/ 53864 w 58040"/>
                  <a:gd name="csY1" fmla="*/ 238892 h 246724"/>
                  <a:gd name="csX2" fmla="*/ 14587 w 58040"/>
                  <a:gd name="csY2" fmla="*/ 123425 h 246724"/>
                  <a:gd name="csX3" fmla="*/ 54865 w 58040"/>
                  <a:gd name="csY3" fmla="*/ 6724 h 246724"/>
                  <a:gd name="csX4" fmla="*/ 58117 w 58040"/>
                  <a:gd name="csY4" fmla="*/ 2530 h 246724"/>
                  <a:gd name="csX5" fmla="*/ 55616 w 58040"/>
                  <a:gd name="csY5" fmla="*/ 63 h 246724"/>
                  <a:gd name="csX6" fmla="*/ 15838 w 58040"/>
                  <a:gd name="csY6" fmla="*/ 48174 h 246724"/>
                  <a:gd name="csX7" fmla="*/ 77 w 58040"/>
                  <a:gd name="csY7" fmla="*/ 123425 h 246724"/>
                  <a:gd name="csX8" fmla="*/ 16588 w 58040"/>
                  <a:gd name="csY8" fmla="*/ 200403 h 246724"/>
                  <a:gd name="csX9" fmla="*/ 55616 w 58040"/>
                  <a:gd name="csY9" fmla="*/ 246788 h 246724"/>
                  <a:gd name="csX10" fmla="*/ 58117 w 58040"/>
                  <a:gd name="csY10" fmla="*/ 244320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8040" h="246724">
                    <a:moveTo>
                      <a:pt x="58117" y="244320"/>
                    </a:moveTo>
                    <a:cubicBezTo>
                      <a:pt x="58117" y="243580"/>
                      <a:pt x="58117" y="243087"/>
                      <a:pt x="53864" y="238892"/>
                    </a:cubicBezTo>
                    <a:cubicBezTo>
                      <a:pt x="22593" y="207805"/>
                      <a:pt x="14587" y="161174"/>
                      <a:pt x="14587" y="123425"/>
                    </a:cubicBezTo>
                    <a:cubicBezTo>
                      <a:pt x="14587" y="80495"/>
                      <a:pt x="24094" y="37565"/>
                      <a:pt x="54865" y="6724"/>
                    </a:cubicBezTo>
                    <a:cubicBezTo>
                      <a:pt x="58117" y="3764"/>
                      <a:pt x="58117" y="3270"/>
                      <a:pt x="58117" y="2530"/>
                    </a:cubicBezTo>
                    <a:cubicBezTo>
                      <a:pt x="58117" y="803"/>
                      <a:pt x="57117" y="63"/>
                      <a:pt x="55616" y="63"/>
                    </a:cubicBezTo>
                    <a:cubicBezTo>
                      <a:pt x="53114" y="63"/>
                      <a:pt x="30598" y="16840"/>
                      <a:pt x="15838" y="48174"/>
                    </a:cubicBezTo>
                    <a:cubicBezTo>
                      <a:pt x="3079" y="75314"/>
                      <a:pt x="77" y="102700"/>
                      <a:pt x="77" y="123425"/>
                    </a:cubicBezTo>
                    <a:cubicBezTo>
                      <a:pt x="77" y="142670"/>
                      <a:pt x="2829" y="172523"/>
                      <a:pt x="16588" y="200403"/>
                    </a:cubicBezTo>
                    <a:cubicBezTo>
                      <a:pt x="31599" y="230750"/>
                      <a:pt x="53114" y="246788"/>
                      <a:pt x="55616" y="246788"/>
                    </a:cubicBezTo>
                    <a:cubicBezTo>
                      <a:pt x="57117" y="246788"/>
                      <a:pt x="58117" y="246047"/>
                      <a:pt x="58117" y="2443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" name="Freeform: Shape 3395">
                <a:extLst>
                  <a:ext uri="{FF2B5EF4-FFF2-40B4-BE49-F238E27FC236}">
                    <a16:creationId xmlns:a16="http://schemas.microsoft.com/office/drawing/2014/main" id="{86EE00FF-5D22-3C6C-300C-E55D8A7491E1}"/>
                  </a:ext>
                </a:extLst>
              </p:cNvPr>
              <p:cNvSpPr/>
              <p:nvPr>
                <p:custDataLst>
                  <p:tags r:id="rId69"/>
                </p:custDataLst>
              </p:nvPr>
            </p:nvSpPr>
            <p:spPr>
              <a:xfrm>
                <a:off x="4571146" y="3985312"/>
                <a:ext cx="135595" cy="162344"/>
              </a:xfrm>
              <a:custGeom>
                <a:avLst/>
                <a:gdLst>
                  <a:gd name="csX0" fmla="*/ 50366 w 135595"/>
                  <a:gd name="csY0" fmla="*/ 22515 h 162344"/>
                  <a:gd name="csX1" fmla="*/ 54118 w 135595"/>
                  <a:gd name="csY1" fmla="*/ 6724 h 162344"/>
                  <a:gd name="csX2" fmla="*/ 46863 w 135595"/>
                  <a:gd name="csY2" fmla="*/ 63 h 162344"/>
                  <a:gd name="csX3" fmla="*/ 36856 w 135595"/>
                  <a:gd name="csY3" fmla="*/ 8945 h 162344"/>
                  <a:gd name="csX4" fmla="*/ 831 w 135595"/>
                  <a:gd name="csY4" fmla="*/ 151799 h 162344"/>
                  <a:gd name="csX5" fmla="*/ 81 w 135595"/>
                  <a:gd name="csY5" fmla="*/ 155746 h 162344"/>
                  <a:gd name="csX6" fmla="*/ 7086 w 135595"/>
                  <a:gd name="csY6" fmla="*/ 162408 h 162344"/>
                  <a:gd name="csX7" fmla="*/ 15842 w 135595"/>
                  <a:gd name="csY7" fmla="*/ 157226 h 162344"/>
                  <a:gd name="csX8" fmla="*/ 29601 w 135595"/>
                  <a:gd name="csY8" fmla="*/ 104181 h 162344"/>
                  <a:gd name="csX9" fmla="*/ 53868 w 135595"/>
                  <a:gd name="csY9" fmla="*/ 111829 h 162344"/>
                  <a:gd name="csX10" fmla="*/ 87142 w 135595"/>
                  <a:gd name="csY10" fmla="*/ 93818 h 162344"/>
                  <a:gd name="csX11" fmla="*/ 109657 w 135595"/>
                  <a:gd name="csY11" fmla="*/ 111829 h 162344"/>
                  <a:gd name="csX12" fmla="*/ 128170 w 135595"/>
                  <a:gd name="csY12" fmla="*/ 98259 h 162344"/>
                  <a:gd name="csX13" fmla="*/ 135676 w 135595"/>
                  <a:gd name="csY13" fmla="*/ 73833 h 162344"/>
                  <a:gd name="csX14" fmla="*/ 132674 w 135595"/>
                  <a:gd name="csY14" fmla="*/ 71366 h 162344"/>
                  <a:gd name="csX15" fmla="*/ 129171 w 135595"/>
                  <a:gd name="csY15" fmla="*/ 75807 h 162344"/>
                  <a:gd name="csX16" fmla="*/ 110158 w 135595"/>
                  <a:gd name="csY16" fmla="*/ 106401 h 162344"/>
                  <a:gd name="csX17" fmla="*/ 102653 w 135595"/>
                  <a:gd name="csY17" fmla="*/ 95052 h 162344"/>
                  <a:gd name="csX18" fmla="*/ 107656 w 135595"/>
                  <a:gd name="csY18" fmla="*/ 69392 h 162344"/>
                  <a:gd name="csX19" fmla="*/ 114661 w 135595"/>
                  <a:gd name="csY19" fmla="*/ 42746 h 162344"/>
                  <a:gd name="csX20" fmla="*/ 118914 w 135595"/>
                  <a:gd name="csY20" fmla="*/ 25969 h 162344"/>
                  <a:gd name="csX21" fmla="*/ 122667 w 135595"/>
                  <a:gd name="csY21" fmla="*/ 9438 h 162344"/>
                  <a:gd name="csX22" fmla="*/ 115411 w 135595"/>
                  <a:gd name="csY22" fmla="*/ 2777 h 162344"/>
                  <a:gd name="csX23" fmla="*/ 105655 w 135595"/>
                  <a:gd name="csY23" fmla="*/ 11412 h 162344"/>
                  <a:gd name="csX24" fmla="*/ 93896 w 135595"/>
                  <a:gd name="csY24" fmla="*/ 57550 h 162344"/>
                  <a:gd name="csX25" fmla="*/ 87392 w 135595"/>
                  <a:gd name="csY25" fmla="*/ 82716 h 162344"/>
                  <a:gd name="csX26" fmla="*/ 54869 w 135595"/>
                  <a:gd name="csY26" fmla="*/ 106401 h 162344"/>
                  <a:gd name="csX27" fmla="*/ 36356 w 135595"/>
                  <a:gd name="csY27" fmla="*/ 84936 h 162344"/>
                  <a:gd name="csX28" fmla="*/ 39858 w 135595"/>
                  <a:gd name="csY28" fmla="*/ 63964 h 162344"/>
                  <a:gd name="csX29" fmla="*/ 50366 w 135595"/>
                  <a:gd name="csY29" fmla="*/ 22515 h 1623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135595" h="162344">
                    <a:moveTo>
                      <a:pt x="50366" y="22515"/>
                    </a:moveTo>
                    <a:cubicBezTo>
                      <a:pt x="51617" y="17334"/>
                      <a:pt x="54118" y="7958"/>
                      <a:pt x="54118" y="6724"/>
                    </a:cubicBezTo>
                    <a:cubicBezTo>
                      <a:pt x="54118" y="2530"/>
                      <a:pt x="51116" y="63"/>
                      <a:pt x="46863" y="63"/>
                    </a:cubicBezTo>
                    <a:cubicBezTo>
                      <a:pt x="46113" y="63"/>
                      <a:pt x="39108" y="309"/>
                      <a:pt x="36856" y="8945"/>
                    </a:cubicBezTo>
                    <a:lnTo>
                      <a:pt x="831" y="151799"/>
                    </a:lnTo>
                    <a:cubicBezTo>
                      <a:pt x="81" y="154759"/>
                      <a:pt x="81" y="155253"/>
                      <a:pt x="81" y="155746"/>
                    </a:cubicBezTo>
                    <a:cubicBezTo>
                      <a:pt x="81" y="159447"/>
                      <a:pt x="2833" y="162408"/>
                      <a:pt x="7086" y="162408"/>
                    </a:cubicBezTo>
                    <a:cubicBezTo>
                      <a:pt x="12339" y="162408"/>
                      <a:pt x="15341" y="157967"/>
                      <a:pt x="15842" y="157226"/>
                    </a:cubicBezTo>
                    <a:cubicBezTo>
                      <a:pt x="16842" y="155006"/>
                      <a:pt x="20095" y="142176"/>
                      <a:pt x="29601" y="104181"/>
                    </a:cubicBezTo>
                    <a:cubicBezTo>
                      <a:pt x="37607" y="110842"/>
                      <a:pt x="48865" y="111829"/>
                      <a:pt x="53868" y="111829"/>
                    </a:cubicBezTo>
                    <a:cubicBezTo>
                      <a:pt x="71381" y="111829"/>
                      <a:pt x="81137" y="100726"/>
                      <a:pt x="87142" y="93818"/>
                    </a:cubicBezTo>
                    <a:cubicBezTo>
                      <a:pt x="89393" y="104921"/>
                      <a:pt x="98650" y="111829"/>
                      <a:pt x="109657" y="111829"/>
                    </a:cubicBezTo>
                    <a:cubicBezTo>
                      <a:pt x="118414" y="111829"/>
                      <a:pt x="124168" y="106154"/>
                      <a:pt x="128170" y="98259"/>
                    </a:cubicBezTo>
                    <a:cubicBezTo>
                      <a:pt x="132423" y="89377"/>
                      <a:pt x="135676" y="74327"/>
                      <a:pt x="135676" y="73833"/>
                    </a:cubicBezTo>
                    <a:cubicBezTo>
                      <a:pt x="135676" y="71366"/>
                      <a:pt x="133424" y="71366"/>
                      <a:pt x="132674" y="71366"/>
                    </a:cubicBezTo>
                    <a:cubicBezTo>
                      <a:pt x="130172" y="71366"/>
                      <a:pt x="129922" y="72353"/>
                      <a:pt x="129171" y="75807"/>
                    </a:cubicBezTo>
                    <a:cubicBezTo>
                      <a:pt x="124918" y="91844"/>
                      <a:pt x="120415" y="106401"/>
                      <a:pt x="110158" y="106401"/>
                    </a:cubicBezTo>
                    <a:cubicBezTo>
                      <a:pt x="103403" y="106401"/>
                      <a:pt x="102653" y="99986"/>
                      <a:pt x="102653" y="95052"/>
                    </a:cubicBezTo>
                    <a:cubicBezTo>
                      <a:pt x="102653" y="89624"/>
                      <a:pt x="105655" y="78028"/>
                      <a:pt x="107656" y="69392"/>
                    </a:cubicBezTo>
                    <a:lnTo>
                      <a:pt x="114661" y="42746"/>
                    </a:lnTo>
                    <a:cubicBezTo>
                      <a:pt x="115411" y="39045"/>
                      <a:pt x="117913" y="29670"/>
                      <a:pt x="118914" y="25969"/>
                    </a:cubicBezTo>
                    <a:cubicBezTo>
                      <a:pt x="120165" y="20294"/>
                      <a:pt x="122667" y="10919"/>
                      <a:pt x="122667" y="9438"/>
                    </a:cubicBezTo>
                    <a:cubicBezTo>
                      <a:pt x="122667" y="4997"/>
                      <a:pt x="119164" y="2777"/>
                      <a:pt x="115411" y="2777"/>
                    </a:cubicBezTo>
                    <a:cubicBezTo>
                      <a:pt x="114161" y="2777"/>
                      <a:pt x="107656" y="3023"/>
                      <a:pt x="105655" y="11412"/>
                    </a:cubicBezTo>
                    <a:lnTo>
                      <a:pt x="93896" y="57550"/>
                    </a:lnTo>
                    <a:cubicBezTo>
                      <a:pt x="90894" y="69886"/>
                      <a:pt x="88142" y="80248"/>
                      <a:pt x="87392" y="82716"/>
                    </a:cubicBezTo>
                    <a:cubicBezTo>
                      <a:pt x="87142" y="83949"/>
                      <a:pt x="75133" y="106401"/>
                      <a:pt x="54869" y="106401"/>
                    </a:cubicBezTo>
                    <a:cubicBezTo>
                      <a:pt x="42360" y="106401"/>
                      <a:pt x="36356" y="98259"/>
                      <a:pt x="36356" y="84936"/>
                    </a:cubicBezTo>
                    <a:cubicBezTo>
                      <a:pt x="36356" y="77781"/>
                      <a:pt x="38107" y="70873"/>
                      <a:pt x="39858" y="63964"/>
                    </a:cubicBezTo>
                    <a:lnTo>
                      <a:pt x="50366" y="22515"/>
                    </a:ln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" name="Freeform: Shape 3396">
                <a:extLst>
                  <a:ext uri="{FF2B5EF4-FFF2-40B4-BE49-F238E27FC236}">
                    <a16:creationId xmlns:a16="http://schemas.microsoft.com/office/drawing/2014/main" id="{E99BCE7F-6971-CDFE-F8D3-7614D863E75A}"/>
                  </a:ext>
                </a:extLst>
              </p:cNvPr>
              <p:cNvSpPr/>
              <p:nvPr>
                <p:custDataLst>
                  <p:tags r:id="rId70"/>
                </p:custDataLst>
              </p:nvPr>
            </p:nvSpPr>
            <p:spPr>
              <a:xfrm>
                <a:off x="4722389" y="3985312"/>
                <a:ext cx="195387" cy="109052"/>
              </a:xfrm>
              <a:custGeom>
                <a:avLst/>
                <a:gdLst>
                  <a:gd name="csX0" fmla="*/ 19600 w 195387"/>
                  <a:gd name="csY0" fmla="*/ 24242 h 109052"/>
                  <a:gd name="csX1" fmla="*/ 19600 w 195387"/>
                  <a:gd name="csY1" fmla="*/ 90364 h 109052"/>
                  <a:gd name="csX2" fmla="*/ 87 w 195387"/>
                  <a:gd name="csY2" fmla="*/ 101467 h 109052"/>
                  <a:gd name="csX3" fmla="*/ 87 w 195387"/>
                  <a:gd name="csY3" fmla="*/ 109115 h 109052"/>
                  <a:gd name="csX4" fmla="*/ 28356 w 195387"/>
                  <a:gd name="csY4" fmla="*/ 108375 h 109052"/>
                  <a:gd name="csX5" fmla="*/ 56376 w 195387"/>
                  <a:gd name="csY5" fmla="*/ 109115 h 109052"/>
                  <a:gd name="csX6" fmla="*/ 56376 w 195387"/>
                  <a:gd name="csY6" fmla="*/ 101467 h 109052"/>
                  <a:gd name="csX7" fmla="*/ 36862 w 195387"/>
                  <a:gd name="csY7" fmla="*/ 90364 h 109052"/>
                  <a:gd name="csX8" fmla="*/ 36862 w 195387"/>
                  <a:gd name="csY8" fmla="*/ 44967 h 109052"/>
                  <a:gd name="csX9" fmla="*/ 70636 w 195387"/>
                  <a:gd name="csY9" fmla="*/ 5491 h 109052"/>
                  <a:gd name="csX10" fmla="*/ 89149 w 195387"/>
                  <a:gd name="csY10" fmla="*/ 32877 h 109052"/>
                  <a:gd name="csX11" fmla="*/ 89149 w 195387"/>
                  <a:gd name="csY11" fmla="*/ 90364 h 109052"/>
                  <a:gd name="csX12" fmla="*/ 69635 w 195387"/>
                  <a:gd name="csY12" fmla="*/ 101467 h 109052"/>
                  <a:gd name="csX13" fmla="*/ 69635 w 195387"/>
                  <a:gd name="csY13" fmla="*/ 109115 h 109052"/>
                  <a:gd name="csX14" fmla="*/ 97905 w 195387"/>
                  <a:gd name="csY14" fmla="*/ 108375 h 109052"/>
                  <a:gd name="csX15" fmla="*/ 125925 w 195387"/>
                  <a:gd name="csY15" fmla="*/ 109115 h 109052"/>
                  <a:gd name="csX16" fmla="*/ 125925 w 195387"/>
                  <a:gd name="csY16" fmla="*/ 101467 h 109052"/>
                  <a:gd name="csX17" fmla="*/ 106411 w 195387"/>
                  <a:gd name="csY17" fmla="*/ 90364 h 109052"/>
                  <a:gd name="csX18" fmla="*/ 106411 w 195387"/>
                  <a:gd name="csY18" fmla="*/ 44967 h 109052"/>
                  <a:gd name="csX19" fmla="*/ 140185 w 195387"/>
                  <a:gd name="csY19" fmla="*/ 5491 h 109052"/>
                  <a:gd name="csX20" fmla="*/ 158698 w 195387"/>
                  <a:gd name="csY20" fmla="*/ 32877 h 109052"/>
                  <a:gd name="csX21" fmla="*/ 158698 w 195387"/>
                  <a:gd name="csY21" fmla="*/ 90364 h 109052"/>
                  <a:gd name="csX22" fmla="*/ 139184 w 195387"/>
                  <a:gd name="csY22" fmla="*/ 101467 h 109052"/>
                  <a:gd name="csX23" fmla="*/ 139184 w 195387"/>
                  <a:gd name="csY23" fmla="*/ 109115 h 109052"/>
                  <a:gd name="csX24" fmla="*/ 167454 w 195387"/>
                  <a:gd name="csY24" fmla="*/ 108375 h 109052"/>
                  <a:gd name="csX25" fmla="*/ 195474 w 195387"/>
                  <a:gd name="csY25" fmla="*/ 109115 h 109052"/>
                  <a:gd name="csX26" fmla="*/ 195474 w 195387"/>
                  <a:gd name="csY26" fmla="*/ 101467 h 109052"/>
                  <a:gd name="csX27" fmla="*/ 175960 w 195387"/>
                  <a:gd name="csY27" fmla="*/ 94065 h 109052"/>
                  <a:gd name="csX28" fmla="*/ 175960 w 195387"/>
                  <a:gd name="csY28" fmla="*/ 46940 h 109052"/>
                  <a:gd name="csX29" fmla="*/ 168205 w 195387"/>
                  <a:gd name="csY29" fmla="*/ 9192 h 109052"/>
                  <a:gd name="csX30" fmla="*/ 141936 w 195387"/>
                  <a:gd name="csY30" fmla="*/ 63 h 109052"/>
                  <a:gd name="csX31" fmla="*/ 105661 w 195387"/>
                  <a:gd name="csY31" fmla="*/ 24242 h 109052"/>
                  <a:gd name="csX32" fmla="*/ 72387 w 195387"/>
                  <a:gd name="csY32" fmla="*/ 63 h 109052"/>
                  <a:gd name="csX33" fmla="*/ 35361 w 195387"/>
                  <a:gd name="csY33" fmla="*/ 25969 h 109052"/>
                  <a:gd name="csX34" fmla="*/ 35361 w 195387"/>
                  <a:gd name="csY34" fmla="*/ 63 h 109052"/>
                  <a:gd name="csX35" fmla="*/ 87 w 195387"/>
                  <a:gd name="csY35" fmla="*/ 2777 h 109052"/>
                  <a:gd name="csX36" fmla="*/ 87 w 195387"/>
                  <a:gd name="csY36" fmla="*/ 10425 h 109052"/>
                  <a:gd name="csX37" fmla="*/ 19600 w 195387"/>
                  <a:gd name="csY37" fmla="*/ 24242 h 1090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195387" h="109052">
                    <a:moveTo>
                      <a:pt x="19600" y="24242"/>
                    </a:moveTo>
                    <a:lnTo>
                      <a:pt x="19600" y="90364"/>
                    </a:lnTo>
                    <a:cubicBezTo>
                      <a:pt x="19600" y="101467"/>
                      <a:pt x="16848" y="101467"/>
                      <a:pt x="87" y="101467"/>
                    </a:cubicBezTo>
                    <a:lnTo>
                      <a:pt x="87" y="109115"/>
                    </a:lnTo>
                    <a:cubicBezTo>
                      <a:pt x="8843" y="108868"/>
                      <a:pt x="21602" y="108375"/>
                      <a:pt x="28356" y="108375"/>
                    </a:cubicBezTo>
                    <a:cubicBezTo>
                      <a:pt x="34861" y="108375"/>
                      <a:pt x="47870" y="108868"/>
                      <a:pt x="56376" y="109115"/>
                    </a:cubicBezTo>
                    <a:lnTo>
                      <a:pt x="56376" y="101467"/>
                    </a:lnTo>
                    <a:cubicBezTo>
                      <a:pt x="39614" y="101467"/>
                      <a:pt x="36862" y="101467"/>
                      <a:pt x="36862" y="90364"/>
                    </a:cubicBezTo>
                    <a:lnTo>
                      <a:pt x="36862" y="44967"/>
                    </a:lnTo>
                    <a:cubicBezTo>
                      <a:pt x="36862" y="19307"/>
                      <a:pt x="54625" y="5491"/>
                      <a:pt x="70636" y="5491"/>
                    </a:cubicBezTo>
                    <a:cubicBezTo>
                      <a:pt x="86397" y="5491"/>
                      <a:pt x="89149" y="18814"/>
                      <a:pt x="89149" y="32877"/>
                    </a:cubicBezTo>
                    <a:lnTo>
                      <a:pt x="89149" y="90364"/>
                    </a:lnTo>
                    <a:cubicBezTo>
                      <a:pt x="89149" y="101467"/>
                      <a:pt x="86397" y="101467"/>
                      <a:pt x="69635" y="101467"/>
                    </a:cubicBezTo>
                    <a:lnTo>
                      <a:pt x="69635" y="109115"/>
                    </a:lnTo>
                    <a:cubicBezTo>
                      <a:pt x="78392" y="108868"/>
                      <a:pt x="91150" y="108375"/>
                      <a:pt x="97905" y="108375"/>
                    </a:cubicBezTo>
                    <a:cubicBezTo>
                      <a:pt x="104410" y="108375"/>
                      <a:pt x="117419" y="108868"/>
                      <a:pt x="125925" y="109115"/>
                    </a:cubicBezTo>
                    <a:lnTo>
                      <a:pt x="125925" y="101467"/>
                    </a:lnTo>
                    <a:cubicBezTo>
                      <a:pt x="109163" y="101467"/>
                      <a:pt x="106411" y="101467"/>
                      <a:pt x="106411" y="90364"/>
                    </a:cubicBezTo>
                    <a:lnTo>
                      <a:pt x="106411" y="44967"/>
                    </a:lnTo>
                    <a:cubicBezTo>
                      <a:pt x="106411" y="19307"/>
                      <a:pt x="124174" y="5491"/>
                      <a:pt x="140185" y="5491"/>
                    </a:cubicBezTo>
                    <a:cubicBezTo>
                      <a:pt x="155946" y="5491"/>
                      <a:pt x="158698" y="18814"/>
                      <a:pt x="158698" y="32877"/>
                    </a:cubicBezTo>
                    <a:lnTo>
                      <a:pt x="158698" y="90364"/>
                    </a:lnTo>
                    <a:cubicBezTo>
                      <a:pt x="158698" y="101467"/>
                      <a:pt x="155946" y="101467"/>
                      <a:pt x="139184" y="101467"/>
                    </a:cubicBezTo>
                    <a:lnTo>
                      <a:pt x="139184" y="109115"/>
                    </a:lnTo>
                    <a:cubicBezTo>
                      <a:pt x="147940" y="108868"/>
                      <a:pt x="160699" y="108375"/>
                      <a:pt x="167454" y="108375"/>
                    </a:cubicBezTo>
                    <a:cubicBezTo>
                      <a:pt x="173959" y="108375"/>
                      <a:pt x="186968" y="108868"/>
                      <a:pt x="195474" y="109115"/>
                    </a:cubicBezTo>
                    <a:lnTo>
                      <a:pt x="195474" y="101467"/>
                    </a:lnTo>
                    <a:cubicBezTo>
                      <a:pt x="182465" y="101467"/>
                      <a:pt x="176210" y="101467"/>
                      <a:pt x="175960" y="94065"/>
                    </a:cubicBezTo>
                    <a:lnTo>
                      <a:pt x="175960" y="46940"/>
                    </a:lnTo>
                    <a:cubicBezTo>
                      <a:pt x="175960" y="25722"/>
                      <a:pt x="175960" y="18074"/>
                      <a:pt x="168205" y="9192"/>
                    </a:cubicBezTo>
                    <a:cubicBezTo>
                      <a:pt x="164702" y="4997"/>
                      <a:pt x="156446" y="63"/>
                      <a:pt x="141936" y="63"/>
                    </a:cubicBezTo>
                    <a:cubicBezTo>
                      <a:pt x="120921" y="63"/>
                      <a:pt x="109914" y="14866"/>
                      <a:pt x="105661" y="24242"/>
                    </a:cubicBezTo>
                    <a:cubicBezTo>
                      <a:pt x="102158" y="2777"/>
                      <a:pt x="83645" y="63"/>
                      <a:pt x="72387" y="63"/>
                    </a:cubicBezTo>
                    <a:cubicBezTo>
                      <a:pt x="54125" y="63"/>
                      <a:pt x="42366" y="10672"/>
                      <a:pt x="35361" y="25969"/>
                    </a:cubicBezTo>
                    <a:lnTo>
                      <a:pt x="35361" y="63"/>
                    </a:lnTo>
                    <a:lnTo>
                      <a:pt x="87" y="2777"/>
                    </a:lnTo>
                    <a:lnTo>
                      <a:pt x="87" y="10425"/>
                    </a:lnTo>
                    <a:cubicBezTo>
                      <a:pt x="17599" y="10425"/>
                      <a:pt x="19600" y="12152"/>
                      <a:pt x="19600" y="242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" name="Freeform: Shape 3397">
                <a:extLst>
                  <a:ext uri="{FF2B5EF4-FFF2-40B4-BE49-F238E27FC236}">
                    <a16:creationId xmlns:a16="http://schemas.microsoft.com/office/drawing/2014/main" id="{93777045-69DB-D904-8A3E-0BB2C2A57192}"/>
                  </a:ext>
                </a:extLst>
              </p:cNvPr>
              <p:cNvSpPr/>
              <p:nvPr>
                <p:custDataLst>
                  <p:tags r:id="rId71"/>
                </p:custDataLst>
              </p:nvPr>
            </p:nvSpPr>
            <p:spPr>
              <a:xfrm>
                <a:off x="4937124" y="3909321"/>
                <a:ext cx="58040" cy="246724"/>
              </a:xfrm>
              <a:custGeom>
                <a:avLst/>
                <a:gdLst>
                  <a:gd name="csX0" fmla="*/ 58136 w 58040"/>
                  <a:gd name="csY0" fmla="*/ 123425 h 246724"/>
                  <a:gd name="csX1" fmla="*/ 41624 w 58040"/>
                  <a:gd name="csY1" fmla="*/ 46447 h 246724"/>
                  <a:gd name="csX2" fmla="*/ 2597 w 58040"/>
                  <a:gd name="csY2" fmla="*/ 63 h 246724"/>
                  <a:gd name="csX3" fmla="*/ 95 w 58040"/>
                  <a:gd name="csY3" fmla="*/ 2530 h 246724"/>
                  <a:gd name="csX4" fmla="*/ 4848 w 58040"/>
                  <a:gd name="csY4" fmla="*/ 8205 h 246724"/>
                  <a:gd name="csX5" fmla="*/ 43625 w 58040"/>
                  <a:gd name="csY5" fmla="*/ 123425 h 246724"/>
                  <a:gd name="csX6" fmla="*/ 3347 w 58040"/>
                  <a:gd name="csY6" fmla="*/ 240126 h 246724"/>
                  <a:gd name="csX7" fmla="*/ 95 w 58040"/>
                  <a:gd name="csY7" fmla="*/ 244320 h 246724"/>
                  <a:gd name="csX8" fmla="*/ 2597 w 58040"/>
                  <a:gd name="csY8" fmla="*/ 246788 h 246724"/>
                  <a:gd name="csX9" fmla="*/ 42375 w 58040"/>
                  <a:gd name="csY9" fmla="*/ 198676 h 246724"/>
                  <a:gd name="csX10" fmla="*/ 58136 w 58040"/>
                  <a:gd name="csY10" fmla="*/ 123425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8040" h="246724">
                    <a:moveTo>
                      <a:pt x="58136" y="123425"/>
                    </a:moveTo>
                    <a:cubicBezTo>
                      <a:pt x="58136" y="104181"/>
                      <a:pt x="55384" y="74327"/>
                      <a:pt x="41624" y="46447"/>
                    </a:cubicBezTo>
                    <a:cubicBezTo>
                      <a:pt x="26613" y="16100"/>
                      <a:pt x="5098" y="63"/>
                      <a:pt x="2597" y="63"/>
                    </a:cubicBezTo>
                    <a:cubicBezTo>
                      <a:pt x="1096" y="63"/>
                      <a:pt x="95" y="1050"/>
                      <a:pt x="95" y="2530"/>
                    </a:cubicBezTo>
                    <a:cubicBezTo>
                      <a:pt x="95" y="3270"/>
                      <a:pt x="95" y="3764"/>
                      <a:pt x="4848" y="8205"/>
                    </a:cubicBezTo>
                    <a:cubicBezTo>
                      <a:pt x="29365" y="32630"/>
                      <a:pt x="43625" y="71860"/>
                      <a:pt x="43625" y="123425"/>
                    </a:cubicBezTo>
                    <a:cubicBezTo>
                      <a:pt x="43625" y="165615"/>
                      <a:pt x="34369" y="209039"/>
                      <a:pt x="3347" y="240126"/>
                    </a:cubicBezTo>
                    <a:cubicBezTo>
                      <a:pt x="95" y="243087"/>
                      <a:pt x="95" y="243580"/>
                      <a:pt x="95" y="244320"/>
                    </a:cubicBezTo>
                    <a:cubicBezTo>
                      <a:pt x="95" y="245801"/>
                      <a:pt x="1096" y="246788"/>
                      <a:pt x="2597" y="246788"/>
                    </a:cubicBezTo>
                    <a:cubicBezTo>
                      <a:pt x="5098" y="246788"/>
                      <a:pt x="27614" y="230010"/>
                      <a:pt x="42375" y="198676"/>
                    </a:cubicBezTo>
                    <a:cubicBezTo>
                      <a:pt x="55134" y="171537"/>
                      <a:pt x="58136" y="144150"/>
                      <a:pt x="58136" y="123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0" name="Group 3169" descr="\documentclass{article}&#10;\usepackage{amsmath}&#10;\pagestyle{empty}&#10;\begin{document}&#10;&#10;&#10;($\mu$m)&#10;&#10;\end{document}" title="IguanaTex Vector Display">
              <a:extLst>
                <a:ext uri="{FF2B5EF4-FFF2-40B4-BE49-F238E27FC236}">
                  <a16:creationId xmlns:a16="http://schemas.microsoft.com/office/drawing/2014/main" id="{87DAD567-49A3-9BB8-F5B2-FA2CA23BA95B}"/>
                </a:ext>
              </a:extLst>
            </p:cNvPr>
            <p:cNvGrpSpPr>
              <a:grpSpLocks noChangeAspect="1"/>
            </p:cNvGrpSpPr>
            <p:nvPr>
              <p:custDataLst>
                <p:tags r:id="rId63"/>
              </p:custDataLst>
            </p:nvPr>
          </p:nvGrpSpPr>
          <p:grpSpPr>
            <a:xfrm>
              <a:off x="3617127" y="2259013"/>
              <a:ext cx="361346" cy="176874"/>
              <a:chOff x="4491117" y="3909321"/>
              <a:chExt cx="504047" cy="246724"/>
            </a:xfrm>
          </p:grpSpPr>
          <p:sp>
            <p:nvSpPr>
              <p:cNvPr id="3391" name="Freeform: Shape 3390">
                <a:extLst>
                  <a:ext uri="{FF2B5EF4-FFF2-40B4-BE49-F238E27FC236}">
                    <a16:creationId xmlns:a16="http://schemas.microsoft.com/office/drawing/2014/main" id="{41678056-B0DD-7597-6272-E929DA2163F5}"/>
                  </a:ext>
                </a:extLst>
              </p:cNvPr>
              <p:cNvSpPr/>
              <p:nvPr>
                <p:custDataLst>
                  <p:tags r:id="rId64"/>
                </p:custDataLst>
              </p:nvPr>
            </p:nvSpPr>
            <p:spPr>
              <a:xfrm>
                <a:off x="4491117" y="3909321"/>
                <a:ext cx="58040" cy="246724"/>
              </a:xfrm>
              <a:custGeom>
                <a:avLst/>
                <a:gdLst>
                  <a:gd name="csX0" fmla="*/ 58117 w 58040"/>
                  <a:gd name="csY0" fmla="*/ 244320 h 246724"/>
                  <a:gd name="csX1" fmla="*/ 53864 w 58040"/>
                  <a:gd name="csY1" fmla="*/ 238892 h 246724"/>
                  <a:gd name="csX2" fmla="*/ 14587 w 58040"/>
                  <a:gd name="csY2" fmla="*/ 123425 h 246724"/>
                  <a:gd name="csX3" fmla="*/ 54865 w 58040"/>
                  <a:gd name="csY3" fmla="*/ 6724 h 246724"/>
                  <a:gd name="csX4" fmla="*/ 58117 w 58040"/>
                  <a:gd name="csY4" fmla="*/ 2530 h 246724"/>
                  <a:gd name="csX5" fmla="*/ 55616 w 58040"/>
                  <a:gd name="csY5" fmla="*/ 63 h 246724"/>
                  <a:gd name="csX6" fmla="*/ 15838 w 58040"/>
                  <a:gd name="csY6" fmla="*/ 48174 h 246724"/>
                  <a:gd name="csX7" fmla="*/ 77 w 58040"/>
                  <a:gd name="csY7" fmla="*/ 123425 h 246724"/>
                  <a:gd name="csX8" fmla="*/ 16588 w 58040"/>
                  <a:gd name="csY8" fmla="*/ 200403 h 246724"/>
                  <a:gd name="csX9" fmla="*/ 55616 w 58040"/>
                  <a:gd name="csY9" fmla="*/ 246788 h 246724"/>
                  <a:gd name="csX10" fmla="*/ 58117 w 58040"/>
                  <a:gd name="csY10" fmla="*/ 244320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8040" h="246724">
                    <a:moveTo>
                      <a:pt x="58117" y="244320"/>
                    </a:moveTo>
                    <a:cubicBezTo>
                      <a:pt x="58117" y="243580"/>
                      <a:pt x="58117" y="243087"/>
                      <a:pt x="53864" y="238892"/>
                    </a:cubicBezTo>
                    <a:cubicBezTo>
                      <a:pt x="22593" y="207805"/>
                      <a:pt x="14587" y="161174"/>
                      <a:pt x="14587" y="123425"/>
                    </a:cubicBezTo>
                    <a:cubicBezTo>
                      <a:pt x="14587" y="80495"/>
                      <a:pt x="24094" y="37565"/>
                      <a:pt x="54865" y="6724"/>
                    </a:cubicBezTo>
                    <a:cubicBezTo>
                      <a:pt x="58117" y="3764"/>
                      <a:pt x="58117" y="3270"/>
                      <a:pt x="58117" y="2530"/>
                    </a:cubicBezTo>
                    <a:cubicBezTo>
                      <a:pt x="58117" y="803"/>
                      <a:pt x="57117" y="63"/>
                      <a:pt x="55616" y="63"/>
                    </a:cubicBezTo>
                    <a:cubicBezTo>
                      <a:pt x="53114" y="63"/>
                      <a:pt x="30598" y="16840"/>
                      <a:pt x="15838" y="48174"/>
                    </a:cubicBezTo>
                    <a:cubicBezTo>
                      <a:pt x="3079" y="75314"/>
                      <a:pt x="77" y="102700"/>
                      <a:pt x="77" y="123425"/>
                    </a:cubicBezTo>
                    <a:cubicBezTo>
                      <a:pt x="77" y="142670"/>
                      <a:pt x="2829" y="172523"/>
                      <a:pt x="16588" y="200403"/>
                    </a:cubicBezTo>
                    <a:cubicBezTo>
                      <a:pt x="31599" y="230750"/>
                      <a:pt x="53114" y="246788"/>
                      <a:pt x="55616" y="246788"/>
                    </a:cubicBezTo>
                    <a:cubicBezTo>
                      <a:pt x="57117" y="246788"/>
                      <a:pt x="58117" y="246047"/>
                      <a:pt x="58117" y="2443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" name="Freeform: Shape 3391">
                <a:extLst>
                  <a:ext uri="{FF2B5EF4-FFF2-40B4-BE49-F238E27FC236}">
                    <a16:creationId xmlns:a16="http://schemas.microsoft.com/office/drawing/2014/main" id="{E5EB9244-2997-1268-8738-C0F2ADEFEDD3}"/>
                  </a:ext>
                </a:extLst>
              </p:cNvPr>
              <p:cNvSpPr/>
              <p:nvPr>
                <p:custDataLst>
                  <p:tags r:id="rId65"/>
                </p:custDataLst>
              </p:nvPr>
            </p:nvSpPr>
            <p:spPr>
              <a:xfrm>
                <a:off x="4571146" y="3985312"/>
                <a:ext cx="135595" cy="162344"/>
              </a:xfrm>
              <a:custGeom>
                <a:avLst/>
                <a:gdLst>
                  <a:gd name="csX0" fmla="*/ 50366 w 135595"/>
                  <a:gd name="csY0" fmla="*/ 22515 h 162344"/>
                  <a:gd name="csX1" fmla="*/ 54118 w 135595"/>
                  <a:gd name="csY1" fmla="*/ 6724 h 162344"/>
                  <a:gd name="csX2" fmla="*/ 46863 w 135595"/>
                  <a:gd name="csY2" fmla="*/ 63 h 162344"/>
                  <a:gd name="csX3" fmla="*/ 36856 w 135595"/>
                  <a:gd name="csY3" fmla="*/ 8945 h 162344"/>
                  <a:gd name="csX4" fmla="*/ 831 w 135595"/>
                  <a:gd name="csY4" fmla="*/ 151799 h 162344"/>
                  <a:gd name="csX5" fmla="*/ 81 w 135595"/>
                  <a:gd name="csY5" fmla="*/ 155746 h 162344"/>
                  <a:gd name="csX6" fmla="*/ 7086 w 135595"/>
                  <a:gd name="csY6" fmla="*/ 162408 h 162344"/>
                  <a:gd name="csX7" fmla="*/ 15842 w 135595"/>
                  <a:gd name="csY7" fmla="*/ 157226 h 162344"/>
                  <a:gd name="csX8" fmla="*/ 29601 w 135595"/>
                  <a:gd name="csY8" fmla="*/ 104181 h 162344"/>
                  <a:gd name="csX9" fmla="*/ 53868 w 135595"/>
                  <a:gd name="csY9" fmla="*/ 111829 h 162344"/>
                  <a:gd name="csX10" fmla="*/ 87142 w 135595"/>
                  <a:gd name="csY10" fmla="*/ 93818 h 162344"/>
                  <a:gd name="csX11" fmla="*/ 109657 w 135595"/>
                  <a:gd name="csY11" fmla="*/ 111829 h 162344"/>
                  <a:gd name="csX12" fmla="*/ 128170 w 135595"/>
                  <a:gd name="csY12" fmla="*/ 98259 h 162344"/>
                  <a:gd name="csX13" fmla="*/ 135676 w 135595"/>
                  <a:gd name="csY13" fmla="*/ 73833 h 162344"/>
                  <a:gd name="csX14" fmla="*/ 132674 w 135595"/>
                  <a:gd name="csY14" fmla="*/ 71366 h 162344"/>
                  <a:gd name="csX15" fmla="*/ 129171 w 135595"/>
                  <a:gd name="csY15" fmla="*/ 75807 h 162344"/>
                  <a:gd name="csX16" fmla="*/ 110158 w 135595"/>
                  <a:gd name="csY16" fmla="*/ 106401 h 162344"/>
                  <a:gd name="csX17" fmla="*/ 102653 w 135595"/>
                  <a:gd name="csY17" fmla="*/ 95052 h 162344"/>
                  <a:gd name="csX18" fmla="*/ 107656 w 135595"/>
                  <a:gd name="csY18" fmla="*/ 69392 h 162344"/>
                  <a:gd name="csX19" fmla="*/ 114661 w 135595"/>
                  <a:gd name="csY19" fmla="*/ 42746 h 162344"/>
                  <a:gd name="csX20" fmla="*/ 118914 w 135595"/>
                  <a:gd name="csY20" fmla="*/ 25969 h 162344"/>
                  <a:gd name="csX21" fmla="*/ 122667 w 135595"/>
                  <a:gd name="csY21" fmla="*/ 9438 h 162344"/>
                  <a:gd name="csX22" fmla="*/ 115411 w 135595"/>
                  <a:gd name="csY22" fmla="*/ 2777 h 162344"/>
                  <a:gd name="csX23" fmla="*/ 105655 w 135595"/>
                  <a:gd name="csY23" fmla="*/ 11412 h 162344"/>
                  <a:gd name="csX24" fmla="*/ 93896 w 135595"/>
                  <a:gd name="csY24" fmla="*/ 57550 h 162344"/>
                  <a:gd name="csX25" fmla="*/ 87392 w 135595"/>
                  <a:gd name="csY25" fmla="*/ 82716 h 162344"/>
                  <a:gd name="csX26" fmla="*/ 54869 w 135595"/>
                  <a:gd name="csY26" fmla="*/ 106401 h 162344"/>
                  <a:gd name="csX27" fmla="*/ 36356 w 135595"/>
                  <a:gd name="csY27" fmla="*/ 84936 h 162344"/>
                  <a:gd name="csX28" fmla="*/ 39858 w 135595"/>
                  <a:gd name="csY28" fmla="*/ 63964 h 162344"/>
                  <a:gd name="csX29" fmla="*/ 50366 w 135595"/>
                  <a:gd name="csY29" fmla="*/ 22515 h 1623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135595" h="162344">
                    <a:moveTo>
                      <a:pt x="50366" y="22515"/>
                    </a:moveTo>
                    <a:cubicBezTo>
                      <a:pt x="51617" y="17334"/>
                      <a:pt x="54118" y="7958"/>
                      <a:pt x="54118" y="6724"/>
                    </a:cubicBezTo>
                    <a:cubicBezTo>
                      <a:pt x="54118" y="2530"/>
                      <a:pt x="51116" y="63"/>
                      <a:pt x="46863" y="63"/>
                    </a:cubicBezTo>
                    <a:cubicBezTo>
                      <a:pt x="46113" y="63"/>
                      <a:pt x="39108" y="309"/>
                      <a:pt x="36856" y="8945"/>
                    </a:cubicBezTo>
                    <a:lnTo>
                      <a:pt x="831" y="151799"/>
                    </a:lnTo>
                    <a:cubicBezTo>
                      <a:pt x="81" y="154759"/>
                      <a:pt x="81" y="155253"/>
                      <a:pt x="81" y="155746"/>
                    </a:cubicBezTo>
                    <a:cubicBezTo>
                      <a:pt x="81" y="159447"/>
                      <a:pt x="2833" y="162408"/>
                      <a:pt x="7086" y="162408"/>
                    </a:cubicBezTo>
                    <a:cubicBezTo>
                      <a:pt x="12339" y="162408"/>
                      <a:pt x="15341" y="157967"/>
                      <a:pt x="15842" y="157226"/>
                    </a:cubicBezTo>
                    <a:cubicBezTo>
                      <a:pt x="16842" y="155006"/>
                      <a:pt x="20095" y="142176"/>
                      <a:pt x="29601" y="104181"/>
                    </a:cubicBezTo>
                    <a:cubicBezTo>
                      <a:pt x="37607" y="110842"/>
                      <a:pt x="48865" y="111829"/>
                      <a:pt x="53868" y="111829"/>
                    </a:cubicBezTo>
                    <a:cubicBezTo>
                      <a:pt x="71381" y="111829"/>
                      <a:pt x="81137" y="100726"/>
                      <a:pt x="87142" y="93818"/>
                    </a:cubicBezTo>
                    <a:cubicBezTo>
                      <a:pt x="89393" y="104921"/>
                      <a:pt x="98650" y="111829"/>
                      <a:pt x="109657" y="111829"/>
                    </a:cubicBezTo>
                    <a:cubicBezTo>
                      <a:pt x="118414" y="111829"/>
                      <a:pt x="124168" y="106154"/>
                      <a:pt x="128170" y="98259"/>
                    </a:cubicBezTo>
                    <a:cubicBezTo>
                      <a:pt x="132423" y="89377"/>
                      <a:pt x="135676" y="74327"/>
                      <a:pt x="135676" y="73833"/>
                    </a:cubicBezTo>
                    <a:cubicBezTo>
                      <a:pt x="135676" y="71366"/>
                      <a:pt x="133424" y="71366"/>
                      <a:pt x="132674" y="71366"/>
                    </a:cubicBezTo>
                    <a:cubicBezTo>
                      <a:pt x="130172" y="71366"/>
                      <a:pt x="129922" y="72353"/>
                      <a:pt x="129171" y="75807"/>
                    </a:cubicBezTo>
                    <a:cubicBezTo>
                      <a:pt x="124918" y="91844"/>
                      <a:pt x="120415" y="106401"/>
                      <a:pt x="110158" y="106401"/>
                    </a:cubicBezTo>
                    <a:cubicBezTo>
                      <a:pt x="103403" y="106401"/>
                      <a:pt x="102653" y="99986"/>
                      <a:pt x="102653" y="95052"/>
                    </a:cubicBezTo>
                    <a:cubicBezTo>
                      <a:pt x="102653" y="89624"/>
                      <a:pt x="105655" y="78028"/>
                      <a:pt x="107656" y="69392"/>
                    </a:cubicBezTo>
                    <a:lnTo>
                      <a:pt x="114661" y="42746"/>
                    </a:lnTo>
                    <a:cubicBezTo>
                      <a:pt x="115411" y="39045"/>
                      <a:pt x="117913" y="29670"/>
                      <a:pt x="118914" y="25969"/>
                    </a:cubicBezTo>
                    <a:cubicBezTo>
                      <a:pt x="120165" y="20294"/>
                      <a:pt x="122667" y="10919"/>
                      <a:pt x="122667" y="9438"/>
                    </a:cubicBezTo>
                    <a:cubicBezTo>
                      <a:pt x="122667" y="4997"/>
                      <a:pt x="119164" y="2777"/>
                      <a:pt x="115411" y="2777"/>
                    </a:cubicBezTo>
                    <a:cubicBezTo>
                      <a:pt x="114161" y="2777"/>
                      <a:pt x="107656" y="3023"/>
                      <a:pt x="105655" y="11412"/>
                    </a:cubicBezTo>
                    <a:lnTo>
                      <a:pt x="93896" y="57550"/>
                    </a:lnTo>
                    <a:cubicBezTo>
                      <a:pt x="90894" y="69886"/>
                      <a:pt x="88142" y="80248"/>
                      <a:pt x="87392" y="82716"/>
                    </a:cubicBezTo>
                    <a:cubicBezTo>
                      <a:pt x="87142" y="83949"/>
                      <a:pt x="75133" y="106401"/>
                      <a:pt x="54869" y="106401"/>
                    </a:cubicBezTo>
                    <a:cubicBezTo>
                      <a:pt x="42360" y="106401"/>
                      <a:pt x="36356" y="98259"/>
                      <a:pt x="36356" y="84936"/>
                    </a:cubicBezTo>
                    <a:cubicBezTo>
                      <a:pt x="36356" y="77781"/>
                      <a:pt x="38107" y="70873"/>
                      <a:pt x="39858" y="63964"/>
                    </a:cubicBezTo>
                    <a:lnTo>
                      <a:pt x="50366" y="22515"/>
                    </a:ln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" name="Freeform: Shape 3392">
                <a:extLst>
                  <a:ext uri="{FF2B5EF4-FFF2-40B4-BE49-F238E27FC236}">
                    <a16:creationId xmlns:a16="http://schemas.microsoft.com/office/drawing/2014/main" id="{0CE047AE-A257-05C8-0F11-2C18F0DBF1E2}"/>
                  </a:ext>
                </a:extLst>
              </p:cNvPr>
              <p:cNvSpPr/>
              <p:nvPr>
                <p:custDataLst>
                  <p:tags r:id="rId66"/>
                </p:custDataLst>
              </p:nvPr>
            </p:nvSpPr>
            <p:spPr>
              <a:xfrm>
                <a:off x="4722389" y="3985312"/>
                <a:ext cx="195387" cy="109052"/>
              </a:xfrm>
              <a:custGeom>
                <a:avLst/>
                <a:gdLst>
                  <a:gd name="csX0" fmla="*/ 19600 w 195387"/>
                  <a:gd name="csY0" fmla="*/ 24242 h 109052"/>
                  <a:gd name="csX1" fmla="*/ 19600 w 195387"/>
                  <a:gd name="csY1" fmla="*/ 90364 h 109052"/>
                  <a:gd name="csX2" fmla="*/ 87 w 195387"/>
                  <a:gd name="csY2" fmla="*/ 101467 h 109052"/>
                  <a:gd name="csX3" fmla="*/ 87 w 195387"/>
                  <a:gd name="csY3" fmla="*/ 109115 h 109052"/>
                  <a:gd name="csX4" fmla="*/ 28356 w 195387"/>
                  <a:gd name="csY4" fmla="*/ 108375 h 109052"/>
                  <a:gd name="csX5" fmla="*/ 56376 w 195387"/>
                  <a:gd name="csY5" fmla="*/ 109115 h 109052"/>
                  <a:gd name="csX6" fmla="*/ 56376 w 195387"/>
                  <a:gd name="csY6" fmla="*/ 101467 h 109052"/>
                  <a:gd name="csX7" fmla="*/ 36862 w 195387"/>
                  <a:gd name="csY7" fmla="*/ 90364 h 109052"/>
                  <a:gd name="csX8" fmla="*/ 36862 w 195387"/>
                  <a:gd name="csY8" fmla="*/ 44967 h 109052"/>
                  <a:gd name="csX9" fmla="*/ 70636 w 195387"/>
                  <a:gd name="csY9" fmla="*/ 5491 h 109052"/>
                  <a:gd name="csX10" fmla="*/ 89149 w 195387"/>
                  <a:gd name="csY10" fmla="*/ 32877 h 109052"/>
                  <a:gd name="csX11" fmla="*/ 89149 w 195387"/>
                  <a:gd name="csY11" fmla="*/ 90364 h 109052"/>
                  <a:gd name="csX12" fmla="*/ 69635 w 195387"/>
                  <a:gd name="csY12" fmla="*/ 101467 h 109052"/>
                  <a:gd name="csX13" fmla="*/ 69635 w 195387"/>
                  <a:gd name="csY13" fmla="*/ 109115 h 109052"/>
                  <a:gd name="csX14" fmla="*/ 97905 w 195387"/>
                  <a:gd name="csY14" fmla="*/ 108375 h 109052"/>
                  <a:gd name="csX15" fmla="*/ 125925 w 195387"/>
                  <a:gd name="csY15" fmla="*/ 109115 h 109052"/>
                  <a:gd name="csX16" fmla="*/ 125925 w 195387"/>
                  <a:gd name="csY16" fmla="*/ 101467 h 109052"/>
                  <a:gd name="csX17" fmla="*/ 106411 w 195387"/>
                  <a:gd name="csY17" fmla="*/ 90364 h 109052"/>
                  <a:gd name="csX18" fmla="*/ 106411 w 195387"/>
                  <a:gd name="csY18" fmla="*/ 44967 h 109052"/>
                  <a:gd name="csX19" fmla="*/ 140185 w 195387"/>
                  <a:gd name="csY19" fmla="*/ 5491 h 109052"/>
                  <a:gd name="csX20" fmla="*/ 158698 w 195387"/>
                  <a:gd name="csY20" fmla="*/ 32877 h 109052"/>
                  <a:gd name="csX21" fmla="*/ 158698 w 195387"/>
                  <a:gd name="csY21" fmla="*/ 90364 h 109052"/>
                  <a:gd name="csX22" fmla="*/ 139184 w 195387"/>
                  <a:gd name="csY22" fmla="*/ 101467 h 109052"/>
                  <a:gd name="csX23" fmla="*/ 139184 w 195387"/>
                  <a:gd name="csY23" fmla="*/ 109115 h 109052"/>
                  <a:gd name="csX24" fmla="*/ 167454 w 195387"/>
                  <a:gd name="csY24" fmla="*/ 108375 h 109052"/>
                  <a:gd name="csX25" fmla="*/ 195474 w 195387"/>
                  <a:gd name="csY25" fmla="*/ 109115 h 109052"/>
                  <a:gd name="csX26" fmla="*/ 195474 w 195387"/>
                  <a:gd name="csY26" fmla="*/ 101467 h 109052"/>
                  <a:gd name="csX27" fmla="*/ 175960 w 195387"/>
                  <a:gd name="csY27" fmla="*/ 94065 h 109052"/>
                  <a:gd name="csX28" fmla="*/ 175960 w 195387"/>
                  <a:gd name="csY28" fmla="*/ 46940 h 109052"/>
                  <a:gd name="csX29" fmla="*/ 168205 w 195387"/>
                  <a:gd name="csY29" fmla="*/ 9192 h 109052"/>
                  <a:gd name="csX30" fmla="*/ 141936 w 195387"/>
                  <a:gd name="csY30" fmla="*/ 63 h 109052"/>
                  <a:gd name="csX31" fmla="*/ 105661 w 195387"/>
                  <a:gd name="csY31" fmla="*/ 24242 h 109052"/>
                  <a:gd name="csX32" fmla="*/ 72387 w 195387"/>
                  <a:gd name="csY32" fmla="*/ 63 h 109052"/>
                  <a:gd name="csX33" fmla="*/ 35361 w 195387"/>
                  <a:gd name="csY33" fmla="*/ 25969 h 109052"/>
                  <a:gd name="csX34" fmla="*/ 35361 w 195387"/>
                  <a:gd name="csY34" fmla="*/ 63 h 109052"/>
                  <a:gd name="csX35" fmla="*/ 87 w 195387"/>
                  <a:gd name="csY35" fmla="*/ 2777 h 109052"/>
                  <a:gd name="csX36" fmla="*/ 87 w 195387"/>
                  <a:gd name="csY36" fmla="*/ 10425 h 109052"/>
                  <a:gd name="csX37" fmla="*/ 19600 w 195387"/>
                  <a:gd name="csY37" fmla="*/ 24242 h 1090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195387" h="109052">
                    <a:moveTo>
                      <a:pt x="19600" y="24242"/>
                    </a:moveTo>
                    <a:lnTo>
                      <a:pt x="19600" y="90364"/>
                    </a:lnTo>
                    <a:cubicBezTo>
                      <a:pt x="19600" y="101467"/>
                      <a:pt x="16848" y="101467"/>
                      <a:pt x="87" y="101467"/>
                    </a:cubicBezTo>
                    <a:lnTo>
                      <a:pt x="87" y="109115"/>
                    </a:lnTo>
                    <a:cubicBezTo>
                      <a:pt x="8843" y="108868"/>
                      <a:pt x="21602" y="108375"/>
                      <a:pt x="28356" y="108375"/>
                    </a:cubicBezTo>
                    <a:cubicBezTo>
                      <a:pt x="34861" y="108375"/>
                      <a:pt x="47870" y="108868"/>
                      <a:pt x="56376" y="109115"/>
                    </a:cubicBezTo>
                    <a:lnTo>
                      <a:pt x="56376" y="101467"/>
                    </a:lnTo>
                    <a:cubicBezTo>
                      <a:pt x="39614" y="101467"/>
                      <a:pt x="36862" y="101467"/>
                      <a:pt x="36862" y="90364"/>
                    </a:cubicBezTo>
                    <a:lnTo>
                      <a:pt x="36862" y="44967"/>
                    </a:lnTo>
                    <a:cubicBezTo>
                      <a:pt x="36862" y="19307"/>
                      <a:pt x="54625" y="5491"/>
                      <a:pt x="70636" y="5491"/>
                    </a:cubicBezTo>
                    <a:cubicBezTo>
                      <a:pt x="86397" y="5491"/>
                      <a:pt x="89149" y="18814"/>
                      <a:pt x="89149" y="32877"/>
                    </a:cubicBezTo>
                    <a:lnTo>
                      <a:pt x="89149" y="90364"/>
                    </a:lnTo>
                    <a:cubicBezTo>
                      <a:pt x="89149" y="101467"/>
                      <a:pt x="86397" y="101467"/>
                      <a:pt x="69635" y="101467"/>
                    </a:cubicBezTo>
                    <a:lnTo>
                      <a:pt x="69635" y="109115"/>
                    </a:lnTo>
                    <a:cubicBezTo>
                      <a:pt x="78392" y="108868"/>
                      <a:pt x="91150" y="108375"/>
                      <a:pt x="97905" y="108375"/>
                    </a:cubicBezTo>
                    <a:cubicBezTo>
                      <a:pt x="104410" y="108375"/>
                      <a:pt x="117419" y="108868"/>
                      <a:pt x="125925" y="109115"/>
                    </a:cubicBezTo>
                    <a:lnTo>
                      <a:pt x="125925" y="101467"/>
                    </a:lnTo>
                    <a:cubicBezTo>
                      <a:pt x="109163" y="101467"/>
                      <a:pt x="106411" y="101467"/>
                      <a:pt x="106411" y="90364"/>
                    </a:cubicBezTo>
                    <a:lnTo>
                      <a:pt x="106411" y="44967"/>
                    </a:lnTo>
                    <a:cubicBezTo>
                      <a:pt x="106411" y="19307"/>
                      <a:pt x="124174" y="5491"/>
                      <a:pt x="140185" y="5491"/>
                    </a:cubicBezTo>
                    <a:cubicBezTo>
                      <a:pt x="155946" y="5491"/>
                      <a:pt x="158698" y="18814"/>
                      <a:pt x="158698" y="32877"/>
                    </a:cubicBezTo>
                    <a:lnTo>
                      <a:pt x="158698" y="90364"/>
                    </a:lnTo>
                    <a:cubicBezTo>
                      <a:pt x="158698" y="101467"/>
                      <a:pt x="155946" y="101467"/>
                      <a:pt x="139184" y="101467"/>
                    </a:cubicBezTo>
                    <a:lnTo>
                      <a:pt x="139184" y="109115"/>
                    </a:lnTo>
                    <a:cubicBezTo>
                      <a:pt x="147940" y="108868"/>
                      <a:pt x="160699" y="108375"/>
                      <a:pt x="167454" y="108375"/>
                    </a:cubicBezTo>
                    <a:cubicBezTo>
                      <a:pt x="173959" y="108375"/>
                      <a:pt x="186968" y="108868"/>
                      <a:pt x="195474" y="109115"/>
                    </a:cubicBezTo>
                    <a:lnTo>
                      <a:pt x="195474" y="101467"/>
                    </a:lnTo>
                    <a:cubicBezTo>
                      <a:pt x="182465" y="101467"/>
                      <a:pt x="176210" y="101467"/>
                      <a:pt x="175960" y="94065"/>
                    </a:cubicBezTo>
                    <a:lnTo>
                      <a:pt x="175960" y="46940"/>
                    </a:lnTo>
                    <a:cubicBezTo>
                      <a:pt x="175960" y="25722"/>
                      <a:pt x="175960" y="18074"/>
                      <a:pt x="168205" y="9192"/>
                    </a:cubicBezTo>
                    <a:cubicBezTo>
                      <a:pt x="164702" y="4997"/>
                      <a:pt x="156446" y="63"/>
                      <a:pt x="141936" y="63"/>
                    </a:cubicBezTo>
                    <a:cubicBezTo>
                      <a:pt x="120921" y="63"/>
                      <a:pt x="109914" y="14866"/>
                      <a:pt x="105661" y="24242"/>
                    </a:cubicBezTo>
                    <a:cubicBezTo>
                      <a:pt x="102158" y="2777"/>
                      <a:pt x="83645" y="63"/>
                      <a:pt x="72387" y="63"/>
                    </a:cubicBezTo>
                    <a:cubicBezTo>
                      <a:pt x="54125" y="63"/>
                      <a:pt x="42366" y="10672"/>
                      <a:pt x="35361" y="25969"/>
                    </a:cubicBezTo>
                    <a:lnTo>
                      <a:pt x="35361" y="63"/>
                    </a:lnTo>
                    <a:lnTo>
                      <a:pt x="87" y="2777"/>
                    </a:lnTo>
                    <a:lnTo>
                      <a:pt x="87" y="10425"/>
                    </a:lnTo>
                    <a:cubicBezTo>
                      <a:pt x="17599" y="10425"/>
                      <a:pt x="19600" y="12152"/>
                      <a:pt x="19600" y="242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6197BF49-562E-5342-8DC2-281B4B53549A}"/>
                  </a:ext>
                </a:extLst>
              </p:cNvPr>
              <p:cNvSpPr/>
              <p:nvPr>
                <p:custDataLst>
                  <p:tags r:id="rId67"/>
                </p:custDataLst>
              </p:nvPr>
            </p:nvSpPr>
            <p:spPr>
              <a:xfrm>
                <a:off x="4937124" y="3909321"/>
                <a:ext cx="58040" cy="246724"/>
              </a:xfrm>
              <a:custGeom>
                <a:avLst/>
                <a:gdLst>
                  <a:gd name="csX0" fmla="*/ 58136 w 58040"/>
                  <a:gd name="csY0" fmla="*/ 123425 h 246724"/>
                  <a:gd name="csX1" fmla="*/ 41624 w 58040"/>
                  <a:gd name="csY1" fmla="*/ 46447 h 246724"/>
                  <a:gd name="csX2" fmla="*/ 2597 w 58040"/>
                  <a:gd name="csY2" fmla="*/ 63 h 246724"/>
                  <a:gd name="csX3" fmla="*/ 95 w 58040"/>
                  <a:gd name="csY3" fmla="*/ 2530 h 246724"/>
                  <a:gd name="csX4" fmla="*/ 4848 w 58040"/>
                  <a:gd name="csY4" fmla="*/ 8205 h 246724"/>
                  <a:gd name="csX5" fmla="*/ 43625 w 58040"/>
                  <a:gd name="csY5" fmla="*/ 123425 h 246724"/>
                  <a:gd name="csX6" fmla="*/ 3347 w 58040"/>
                  <a:gd name="csY6" fmla="*/ 240126 h 246724"/>
                  <a:gd name="csX7" fmla="*/ 95 w 58040"/>
                  <a:gd name="csY7" fmla="*/ 244320 h 246724"/>
                  <a:gd name="csX8" fmla="*/ 2597 w 58040"/>
                  <a:gd name="csY8" fmla="*/ 246788 h 246724"/>
                  <a:gd name="csX9" fmla="*/ 42375 w 58040"/>
                  <a:gd name="csY9" fmla="*/ 198676 h 246724"/>
                  <a:gd name="csX10" fmla="*/ 58136 w 58040"/>
                  <a:gd name="csY10" fmla="*/ 123425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8040" h="246724">
                    <a:moveTo>
                      <a:pt x="58136" y="123425"/>
                    </a:moveTo>
                    <a:cubicBezTo>
                      <a:pt x="58136" y="104181"/>
                      <a:pt x="55384" y="74327"/>
                      <a:pt x="41624" y="46447"/>
                    </a:cubicBezTo>
                    <a:cubicBezTo>
                      <a:pt x="26613" y="16100"/>
                      <a:pt x="5098" y="63"/>
                      <a:pt x="2597" y="63"/>
                    </a:cubicBezTo>
                    <a:cubicBezTo>
                      <a:pt x="1096" y="63"/>
                      <a:pt x="95" y="1050"/>
                      <a:pt x="95" y="2530"/>
                    </a:cubicBezTo>
                    <a:cubicBezTo>
                      <a:pt x="95" y="3270"/>
                      <a:pt x="95" y="3764"/>
                      <a:pt x="4848" y="8205"/>
                    </a:cubicBezTo>
                    <a:cubicBezTo>
                      <a:pt x="29365" y="32630"/>
                      <a:pt x="43625" y="71860"/>
                      <a:pt x="43625" y="123425"/>
                    </a:cubicBezTo>
                    <a:cubicBezTo>
                      <a:pt x="43625" y="165615"/>
                      <a:pt x="34369" y="209039"/>
                      <a:pt x="3347" y="240126"/>
                    </a:cubicBezTo>
                    <a:cubicBezTo>
                      <a:pt x="95" y="243087"/>
                      <a:pt x="95" y="243580"/>
                      <a:pt x="95" y="244320"/>
                    </a:cubicBezTo>
                    <a:cubicBezTo>
                      <a:pt x="95" y="245801"/>
                      <a:pt x="1096" y="246788"/>
                      <a:pt x="2597" y="246788"/>
                    </a:cubicBezTo>
                    <a:cubicBezTo>
                      <a:pt x="5098" y="246788"/>
                      <a:pt x="27614" y="230010"/>
                      <a:pt x="42375" y="198676"/>
                    </a:cubicBezTo>
                    <a:cubicBezTo>
                      <a:pt x="55134" y="171537"/>
                      <a:pt x="58136" y="144150"/>
                      <a:pt x="58136" y="123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11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71" name="Graphic 8333">
              <a:extLst>
                <a:ext uri="{FF2B5EF4-FFF2-40B4-BE49-F238E27FC236}">
                  <a16:creationId xmlns:a16="http://schemas.microsoft.com/office/drawing/2014/main" id="{3A903940-D026-01FF-4357-4DD592138224}"/>
                </a:ext>
              </a:extLst>
            </p:cNvPr>
            <p:cNvGrpSpPr/>
            <p:nvPr/>
          </p:nvGrpSpPr>
          <p:grpSpPr>
            <a:xfrm>
              <a:off x="2871602" y="765451"/>
              <a:ext cx="1619250" cy="898293"/>
              <a:chOff x="3595529" y="790292"/>
              <a:chExt cx="1619250" cy="898293"/>
            </a:xfrm>
            <a:noFill/>
          </p:grpSpPr>
          <p:sp>
            <p:nvSpPr>
              <p:cNvPr id="3389" name="Freeform: Shape 3388">
                <a:extLst>
                  <a:ext uri="{FF2B5EF4-FFF2-40B4-BE49-F238E27FC236}">
                    <a16:creationId xmlns:a16="http://schemas.microsoft.com/office/drawing/2014/main" id="{D35883AD-A0E4-DAF3-1ABE-0A56B5CE5BC5}"/>
                  </a:ext>
                </a:extLst>
              </p:cNvPr>
              <p:cNvSpPr/>
              <p:nvPr/>
            </p:nvSpPr>
            <p:spPr>
              <a:xfrm>
                <a:off x="3595529" y="790292"/>
                <a:ext cx="1619250" cy="898293"/>
              </a:xfrm>
              <a:custGeom>
                <a:avLst/>
                <a:gdLst>
                  <a:gd name="csX0" fmla="*/ 0 w 1619250"/>
                  <a:gd name="csY0" fmla="*/ 898293 h 898293"/>
                  <a:gd name="csX1" fmla="*/ 40481 w 1619250"/>
                  <a:gd name="csY1" fmla="*/ 880726 h 898293"/>
                  <a:gd name="csX2" fmla="*/ 80963 w 1619250"/>
                  <a:gd name="csY2" fmla="*/ 861831 h 898293"/>
                  <a:gd name="csX3" fmla="*/ 121444 w 1619250"/>
                  <a:gd name="csY3" fmla="*/ 841459 h 898293"/>
                  <a:gd name="csX4" fmla="*/ 161925 w 1619250"/>
                  <a:gd name="csY4" fmla="*/ 819445 h 898293"/>
                  <a:gd name="csX5" fmla="*/ 202406 w 1619250"/>
                  <a:gd name="csY5" fmla="*/ 795597 h 898293"/>
                  <a:gd name="csX6" fmla="*/ 242888 w 1619250"/>
                  <a:gd name="csY6" fmla="*/ 769693 h 898293"/>
                  <a:gd name="csX7" fmla="*/ 283369 w 1619250"/>
                  <a:gd name="csY7" fmla="*/ 741487 h 898293"/>
                  <a:gd name="csX8" fmla="*/ 323850 w 1619250"/>
                  <a:gd name="csY8" fmla="*/ 710690 h 898293"/>
                  <a:gd name="csX9" fmla="*/ 364331 w 1619250"/>
                  <a:gd name="csY9" fmla="*/ 676974 h 898293"/>
                  <a:gd name="csX10" fmla="*/ 404813 w 1619250"/>
                  <a:gd name="csY10" fmla="*/ 639972 h 898293"/>
                  <a:gd name="csX11" fmla="*/ 445294 w 1619250"/>
                  <a:gd name="csY11" fmla="*/ 599262 h 898293"/>
                  <a:gd name="csX12" fmla="*/ 485775 w 1619250"/>
                  <a:gd name="csY12" fmla="*/ 554382 h 898293"/>
                  <a:gd name="csX13" fmla="*/ 526256 w 1619250"/>
                  <a:gd name="csY13" fmla="*/ 504829 h 898293"/>
                  <a:gd name="csX14" fmla="*/ 566738 w 1619250"/>
                  <a:gd name="csY14" fmla="*/ 450080 h 898293"/>
                  <a:gd name="csX15" fmla="*/ 607219 w 1619250"/>
                  <a:gd name="csY15" fmla="*/ 389631 h 898293"/>
                  <a:gd name="csX16" fmla="*/ 647700 w 1619250"/>
                  <a:gd name="csY16" fmla="*/ 323065 h 898293"/>
                  <a:gd name="csX17" fmla="*/ 688181 w 1619250"/>
                  <a:gd name="csY17" fmla="*/ 250187 h 898293"/>
                  <a:gd name="csX18" fmla="*/ 728663 w 1619250"/>
                  <a:gd name="csY18" fmla="*/ 171217 h 898293"/>
                  <a:gd name="csX19" fmla="*/ 769144 w 1619250"/>
                  <a:gd name="csY19" fmla="*/ 87115 h 898293"/>
                  <a:gd name="csX20" fmla="*/ 809625 w 1619250"/>
                  <a:gd name="csY20" fmla="*/ 0 h 898293"/>
                  <a:gd name="csX21" fmla="*/ 850106 w 1619250"/>
                  <a:gd name="csY21" fmla="*/ 17236 h 898293"/>
                  <a:gd name="csX22" fmla="*/ 890588 w 1619250"/>
                  <a:gd name="csY22" fmla="*/ 36782 h 898293"/>
                  <a:gd name="csX23" fmla="*/ 931069 w 1619250"/>
                  <a:gd name="csY23" fmla="*/ 58306 h 898293"/>
                  <a:gd name="csX24" fmla="*/ 971550 w 1619250"/>
                  <a:gd name="csY24" fmla="*/ 81474 h 898293"/>
                  <a:gd name="csX25" fmla="*/ 1012031 w 1619250"/>
                  <a:gd name="csY25" fmla="*/ 105955 h 898293"/>
                  <a:gd name="csX26" fmla="*/ 1052513 w 1619250"/>
                  <a:gd name="csY26" fmla="*/ 131439 h 898293"/>
                  <a:gd name="csX27" fmla="*/ 1092994 w 1619250"/>
                  <a:gd name="csY27" fmla="*/ 157640 h 898293"/>
                  <a:gd name="csX28" fmla="*/ 1133475 w 1619250"/>
                  <a:gd name="csY28" fmla="*/ 184296 h 898293"/>
                  <a:gd name="csX29" fmla="*/ 1173956 w 1619250"/>
                  <a:gd name="csY29" fmla="*/ 211182 h 898293"/>
                  <a:gd name="csX30" fmla="*/ 1214438 w 1619250"/>
                  <a:gd name="csY30" fmla="*/ 238094 h 898293"/>
                  <a:gd name="csX31" fmla="*/ 1254919 w 1619250"/>
                  <a:gd name="csY31" fmla="*/ 264866 h 898293"/>
                  <a:gd name="csX32" fmla="*/ 1295400 w 1619250"/>
                  <a:gd name="csY32" fmla="*/ 291355 h 898293"/>
                  <a:gd name="csX33" fmla="*/ 1335881 w 1619250"/>
                  <a:gd name="csY33" fmla="*/ 317446 h 898293"/>
                  <a:gd name="csX34" fmla="*/ 1376363 w 1619250"/>
                  <a:gd name="csY34" fmla="*/ 343048 h 898293"/>
                  <a:gd name="csX35" fmla="*/ 1416844 w 1619250"/>
                  <a:gd name="csY35" fmla="*/ 368087 h 898293"/>
                  <a:gd name="csX36" fmla="*/ 1457325 w 1619250"/>
                  <a:gd name="csY36" fmla="*/ 392508 h 898293"/>
                  <a:gd name="csX37" fmla="*/ 1497806 w 1619250"/>
                  <a:gd name="csY37" fmla="*/ 416273 h 898293"/>
                  <a:gd name="csX38" fmla="*/ 1538288 w 1619250"/>
                  <a:gd name="csY38" fmla="*/ 439354 h 898293"/>
                  <a:gd name="csX39" fmla="*/ 1578769 w 1619250"/>
                  <a:gd name="csY39" fmla="*/ 461736 h 898293"/>
                  <a:gd name="csX40" fmla="*/ 1619250 w 1619250"/>
                  <a:gd name="csY40" fmla="*/ 483412 h 8982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1619250" h="898293">
                    <a:moveTo>
                      <a:pt x="0" y="898293"/>
                    </a:moveTo>
                    <a:lnTo>
                      <a:pt x="40481" y="880726"/>
                    </a:lnTo>
                    <a:lnTo>
                      <a:pt x="80963" y="861831"/>
                    </a:lnTo>
                    <a:lnTo>
                      <a:pt x="121444" y="841459"/>
                    </a:lnTo>
                    <a:lnTo>
                      <a:pt x="161925" y="819445"/>
                    </a:lnTo>
                    <a:lnTo>
                      <a:pt x="202406" y="795597"/>
                    </a:lnTo>
                    <a:lnTo>
                      <a:pt x="242888" y="769693"/>
                    </a:lnTo>
                    <a:lnTo>
                      <a:pt x="283369" y="741487"/>
                    </a:lnTo>
                    <a:lnTo>
                      <a:pt x="323850" y="710690"/>
                    </a:lnTo>
                    <a:lnTo>
                      <a:pt x="364331" y="676974"/>
                    </a:lnTo>
                    <a:lnTo>
                      <a:pt x="404813" y="639972"/>
                    </a:lnTo>
                    <a:lnTo>
                      <a:pt x="445294" y="599262"/>
                    </a:lnTo>
                    <a:lnTo>
                      <a:pt x="485775" y="554382"/>
                    </a:lnTo>
                    <a:lnTo>
                      <a:pt x="526256" y="504829"/>
                    </a:lnTo>
                    <a:lnTo>
                      <a:pt x="566738" y="450080"/>
                    </a:lnTo>
                    <a:lnTo>
                      <a:pt x="607219" y="389631"/>
                    </a:lnTo>
                    <a:lnTo>
                      <a:pt x="647700" y="323065"/>
                    </a:lnTo>
                    <a:lnTo>
                      <a:pt x="688181" y="250187"/>
                    </a:lnTo>
                    <a:lnTo>
                      <a:pt x="728663" y="171217"/>
                    </a:lnTo>
                    <a:lnTo>
                      <a:pt x="769144" y="87115"/>
                    </a:lnTo>
                    <a:lnTo>
                      <a:pt x="809625" y="0"/>
                    </a:lnTo>
                    <a:lnTo>
                      <a:pt x="850106" y="17236"/>
                    </a:lnTo>
                    <a:lnTo>
                      <a:pt x="890588" y="36782"/>
                    </a:lnTo>
                    <a:lnTo>
                      <a:pt x="931069" y="58306"/>
                    </a:lnTo>
                    <a:lnTo>
                      <a:pt x="971550" y="81474"/>
                    </a:lnTo>
                    <a:lnTo>
                      <a:pt x="1012031" y="105955"/>
                    </a:lnTo>
                    <a:lnTo>
                      <a:pt x="1052513" y="131439"/>
                    </a:lnTo>
                    <a:lnTo>
                      <a:pt x="1092994" y="157640"/>
                    </a:lnTo>
                    <a:lnTo>
                      <a:pt x="1133475" y="184296"/>
                    </a:lnTo>
                    <a:lnTo>
                      <a:pt x="1173956" y="211182"/>
                    </a:lnTo>
                    <a:lnTo>
                      <a:pt x="1214438" y="238094"/>
                    </a:lnTo>
                    <a:lnTo>
                      <a:pt x="1254919" y="264866"/>
                    </a:lnTo>
                    <a:lnTo>
                      <a:pt x="1295400" y="291355"/>
                    </a:lnTo>
                    <a:lnTo>
                      <a:pt x="1335881" y="317446"/>
                    </a:lnTo>
                    <a:lnTo>
                      <a:pt x="1376363" y="343048"/>
                    </a:lnTo>
                    <a:lnTo>
                      <a:pt x="1416844" y="368087"/>
                    </a:lnTo>
                    <a:lnTo>
                      <a:pt x="1457325" y="392508"/>
                    </a:lnTo>
                    <a:lnTo>
                      <a:pt x="1497806" y="416273"/>
                    </a:lnTo>
                    <a:lnTo>
                      <a:pt x="1538288" y="439354"/>
                    </a:lnTo>
                    <a:lnTo>
                      <a:pt x="1578769" y="461736"/>
                    </a:lnTo>
                    <a:lnTo>
                      <a:pt x="1619250" y="483412"/>
                    </a:lnTo>
                  </a:path>
                </a:pathLst>
              </a:custGeom>
              <a:noFill/>
              <a:ln w="6350" cap="flat">
                <a:solidFill>
                  <a:srgbClr val="FF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390" name="Freeform: Shape 3389">
                <a:extLst>
                  <a:ext uri="{FF2B5EF4-FFF2-40B4-BE49-F238E27FC236}">
                    <a16:creationId xmlns:a16="http://schemas.microsoft.com/office/drawing/2014/main" id="{9620B7E5-2D20-8EDD-AF54-174D9B0C9854}"/>
                  </a:ext>
                </a:extLst>
              </p:cNvPr>
              <p:cNvSpPr/>
              <p:nvPr/>
            </p:nvSpPr>
            <p:spPr>
              <a:xfrm>
                <a:off x="3696732" y="930586"/>
                <a:ext cx="1416843" cy="660860"/>
              </a:xfrm>
              <a:custGeom>
                <a:avLst/>
                <a:gdLst>
                  <a:gd name="csX0" fmla="*/ 0 w 1416843"/>
                  <a:gd name="csY0" fmla="*/ 660861 h 660860"/>
                  <a:gd name="csX1" fmla="*/ 101203 w 1416843"/>
                  <a:gd name="csY1" fmla="*/ 614775 h 660860"/>
                  <a:gd name="csX2" fmla="*/ 202406 w 1416843"/>
                  <a:gd name="csY2" fmla="*/ 561258 h 660860"/>
                  <a:gd name="csX3" fmla="*/ 303609 w 1416843"/>
                  <a:gd name="csY3" fmla="*/ 500886 h 660860"/>
                  <a:gd name="csX4" fmla="*/ 404813 w 1416843"/>
                  <a:gd name="csY4" fmla="*/ 424343 h 660860"/>
                  <a:gd name="csX5" fmla="*/ 506016 w 1416843"/>
                  <a:gd name="csY5" fmla="*/ 332540 h 660860"/>
                  <a:gd name="csX6" fmla="*/ 607219 w 1416843"/>
                  <a:gd name="csY6" fmla="*/ 212176 h 660860"/>
                  <a:gd name="csX7" fmla="*/ 708422 w 1416843"/>
                  <a:gd name="csY7" fmla="*/ 0 h 660860"/>
                  <a:gd name="csX8" fmla="*/ 809625 w 1416843"/>
                  <a:gd name="csY8" fmla="*/ 10906 h 660860"/>
                  <a:gd name="csX9" fmla="*/ 910828 w 1416843"/>
                  <a:gd name="csY9" fmla="*/ 45097 h 660860"/>
                  <a:gd name="csX10" fmla="*/ 1012031 w 1416843"/>
                  <a:gd name="csY10" fmla="*/ 92692 h 660860"/>
                  <a:gd name="csX11" fmla="*/ 1113234 w 1416843"/>
                  <a:gd name="csY11" fmla="*/ 148700 h 660860"/>
                  <a:gd name="csX12" fmla="*/ 1214438 w 1416843"/>
                  <a:gd name="csY12" fmla="*/ 208702 h 660860"/>
                  <a:gd name="csX13" fmla="*/ 1315641 w 1416843"/>
                  <a:gd name="csY13" fmla="*/ 268868 h 660860"/>
                  <a:gd name="csX14" fmla="*/ 1416844 w 1416843"/>
                  <a:gd name="csY14" fmla="*/ 326665 h 6608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416843" h="660860">
                    <a:moveTo>
                      <a:pt x="0" y="660861"/>
                    </a:moveTo>
                    <a:lnTo>
                      <a:pt x="101203" y="614775"/>
                    </a:lnTo>
                    <a:lnTo>
                      <a:pt x="202406" y="561258"/>
                    </a:lnTo>
                    <a:lnTo>
                      <a:pt x="303609" y="500886"/>
                    </a:lnTo>
                    <a:lnTo>
                      <a:pt x="404813" y="424343"/>
                    </a:lnTo>
                    <a:lnTo>
                      <a:pt x="506016" y="332540"/>
                    </a:lnTo>
                    <a:lnTo>
                      <a:pt x="607219" y="212176"/>
                    </a:lnTo>
                    <a:lnTo>
                      <a:pt x="708422" y="0"/>
                    </a:lnTo>
                    <a:lnTo>
                      <a:pt x="809625" y="10906"/>
                    </a:lnTo>
                    <a:lnTo>
                      <a:pt x="910828" y="45097"/>
                    </a:lnTo>
                    <a:lnTo>
                      <a:pt x="1012031" y="92692"/>
                    </a:lnTo>
                    <a:lnTo>
                      <a:pt x="1113234" y="148700"/>
                    </a:lnTo>
                    <a:lnTo>
                      <a:pt x="1214438" y="208702"/>
                    </a:lnTo>
                    <a:lnTo>
                      <a:pt x="1315641" y="268868"/>
                    </a:lnTo>
                    <a:lnTo>
                      <a:pt x="1416844" y="326665"/>
                    </a:ln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8B6D1092-85B2-63DD-EEC4-37C79A82E93D}"/>
                </a:ext>
              </a:extLst>
            </p:cNvPr>
            <p:cNvSpPr/>
            <p:nvPr/>
          </p:nvSpPr>
          <p:spPr>
            <a:xfrm>
              <a:off x="2934705" y="1528506"/>
              <a:ext cx="76200" cy="76200"/>
            </a:xfrm>
            <a:custGeom>
              <a:avLst/>
              <a:gdLst>
                <a:gd name="csX0" fmla="*/ 76244 w 76200"/>
                <a:gd name="csY0" fmla="*/ 38263 h 76200"/>
                <a:gd name="csX1" fmla="*/ 38144 w 76200"/>
                <a:gd name="csY1" fmla="*/ 76363 h 76200"/>
                <a:gd name="csX2" fmla="*/ 44 w 76200"/>
                <a:gd name="csY2" fmla="*/ 38263 h 76200"/>
                <a:gd name="csX3" fmla="*/ 38144 w 76200"/>
                <a:gd name="csY3" fmla="*/ 163 h 76200"/>
                <a:gd name="csX4" fmla="*/ 76244 w 76200"/>
                <a:gd name="csY4" fmla="*/ 38263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44" y="38263"/>
                  </a:moveTo>
                  <a:cubicBezTo>
                    <a:pt x="76244" y="59305"/>
                    <a:pt x="59186" y="76363"/>
                    <a:pt x="38144" y="76363"/>
                  </a:cubicBezTo>
                  <a:cubicBezTo>
                    <a:pt x="17102" y="76363"/>
                    <a:pt x="44" y="59305"/>
                    <a:pt x="44" y="38263"/>
                  </a:cubicBezTo>
                  <a:cubicBezTo>
                    <a:pt x="44" y="17221"/>
                    <a:pt x="17102" y="163"/>
                    <a:pt x="38144" y="163"/>
                  </a:cubicBezTo>
                  <a:cubicBezTo>
                    <a:pt x="59186" y="163"/>
                    <a:pt x="76244" y="17221"/>
                    <a:pt x="76244" y="3826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FDCC570E-B1C7-9734-7B27-7CDE2966DE97}"/>
                </a:ext>
              </a:extLst>
            </p:cNvPr>
            <p:cNvSpPr/>
            <p:nvPr/>
          </p:nvSpPr>
          <p:spPr>
            <a:xfrm>
              <a:off x="2931530" y="1525331"/>
              <a:ext cx="82549" cy="82549"/>
            </a:xfrm>
            <a:custGeom>
              <a:avLst/>
              <a:gdLst>
                <a:gd name="csX0" fmla="*/ 41318 w 82549"/>
                <a:gd name="csY0" fmla="*/ 6512 h 82549"/>
                <a:gd name="csX1" fmla="*/ 76244 w 82549"/>
                <a:gd name="csY1" fmla="*/ 41437 h 82549"/>
                <a:gd name="csX2" fmla="*/ 76244 w 82549"/>
                <a:gd name="csY2" fmla="*/ 41437 h 82549"/>
                <a:gd name="csX3" fmla="*/ 41318 w 82549"/>
                <a:gd name="csY3" fmla="*/ 76363 h 82549"/>
                <a:gd name="csX4" fmla="*/ 6393 w 82549"/>
                <a:gd name="csY4" fmla="*/ 41437 h 82549"/>
                <a:gd name="csX5" fmla="*/ 41318 w 82549"/>
                <a:gd name="csY5" fmla="*/ 6512 h 82549"/>
                <a:gd name="csX6" fmla="*/ 41318 w 82549"/>
                <a:gd name="csY6" fmla="*/ 163 h 82549"/>
                <a:gd name="csX7" fmla="*/ 44 w 82549"/>
                <a:gd name="csY7" fmla="*/ 41437 h 82549"/>
                <a:gd name="csX8" fmla="*/ 41318 w 82549"/>
                <a:gd name="csY8" fmla="*/ 82712 h 82549"/>
                <a:gd name="csX9" fmla="*/ 82593 w 82549"/>
                <a:gd name="csY9" fmla="*/ 41437 h 82549"/>
                <a:gd name="csX10" fmla="*/ 82593 w 82549"/>
                <a:gd name="csY10" fmla="*/ 41437 h 82549"/>
                <a:gd name="csX11" fmla="*/ 41318 w 82549"/>
                <a:gd name="csY11" fmla="*/ 163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18" y="6512"/>
                  </a:moveTo>
                  <a:cubicBezTo>
                    <a:pt x="60606" y="6512"/>
                    <a:pt x="76244" y="22149"/>
                    <a:pt x="76244" y="41437"/>
                  </a:cubicBezTo>
                  <a:lnTo>
                    <a:pt x="76244" y="41437"/>
                  </a:lnTo>
                  <a:cubicBezTo>
                    <a:pt x="76244" y="60725"/>
                    <a:pt x="60606" y="76363"/>
                    <a:pt x="41318" y="76363"/>
                  </a:cubicBezTo>
                  <a:cubicBezTo>
                    <a:pt x="22030" y="76363"/>
                    <a:pt x="6393" y="60725"/>
                    <a:pt x="6393" y="41437"/>
                  </a:cubicBezTo>
                  <a:cubicBezTo>
                    <a:pt x="6393" y="22149"/>
                    <a:pt x="22030" y="6512"/>
                    <a:pt x="41318" y="6512"/>
                  </a:cubicBezTo>
                  <a:close/>
                  <a:moveTo>
                    <a:pt x="41318" y="163"/>
                  </a:moveTo>
                  <a:cubicBezTo>
                    <a:pt x="18523" y="163"/>
                    <a:pt x="44" y="18642"/>
                    <a:pt x="44" y="41437"/>
                  </a:cubicBezTo>
                  <a:cubicBezTo>
                    <a:pt x="44" y="64232"/>
                    <a:pt x="18523" y="82712"/>
                    <a:pt x="41318" y="82712"/>
                  </a:cubicBezTo>
                  <a:cubicBezTo>
                    <a:pt x="64114" y="82712"/>
                    <a:pt x="82593" y="64232"/>
                    <a:pt x="82593" y="41437"/>
                  </a:cubicBezTo>
                  <a:lnTo>
                    <a:pt x="82593" y="41437"/>
                  </a:lnTo>
                  <a:cubicBezTo>
                    <a:pt x="82593" y="18642"/>
                    <a:pt x="64114" y="163"/>
                    <a:pt x="41318" y="16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B857B339-44B8-931B-F0C4-C07BC36B5822}"/>
                </a:ext>
              </a:extLst>
            </p:cNvPr>
            <p:cNvSpPr/>
            <p:nvPr/>
          </p:nvSpPr>
          <p:spPr>
            <a:xfrm>
              <a:off x="3035908" y="1482420"/>
              <a:ext cx="76200" cy="76200"/>
            </a:xfrm>
            <a:custGeom>
              <a:avLst/>
              <a:gdLst>
                <a:gd name="csX0" fmla="*/ 76254 w 76200"/>
                <a:gd name="csY0" fmla="*/ 38258 h 76200"/>
                <a:gd name="csX1" fmla="*/ 38154 w 76200"/>
                <a:gd name="csY1" fmla="*/ 76358 h 76200"/>
                <a:gd name="csX2" fmla="*/ 54 w 76200"/>
                <a:gd name="csY2" fmla="*/ 38258 h 76200"/>
                <a:gd name="csX3" fmla="*/ 38154 w 76200"/>
                <a:gd name="csY3" fmla="*/ 158 h 76200"/>
                <a:gd name="csX4" fmla="*/ 76254 w 76200"/>
                <a:gd name="csY4" fmla="*/ 38258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54" y="38258"/>
                  </a:moveTo>
                  <a:cubicBezTo>
                    <a:pt x="76254" y="59300"/>
                    <a:pt x="59196" y="76358"/>
                    <a:pt x="38154" y="76358"/>
                  </a:cubicBezTo>
                  <a:cubicBezTo>
                    <a:pt x="17112" y="76358"/>
                    <a:pt x="54" y="59300"/>
                    <a:pt x="54" y="38258"/>
                  </a:cubicBezTo>
                  <a:cubicBezTo>
                    <a:pt x="54" y="17216"/>
                    <a:pt x="17112" y="158"/>
                    <a:pt x="38154" y="158"/>
                  </a:cubicBezTo>
                  <a:cubicBezTo>
                    <a:pt x="59196" y="158"/>
                    <a:pt x="76254" y="17216"/>
                    <a:pt x="76254" y="3825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E54D3C1C-6554-B0F5-5E1A-65AAF8EC4AF1}"/>
                </a:ext>
              </a:extLst>
            </p:cNvPr>
            <p:cNvSpPr/>
            <p:nvPr/>
          </p:nvSpPr>
          <p:spPr>
            <a:xfrm>
              <a:off x="3032733" y="1479245"/>
              <a:ext cx="82549" cy="82549"/>
            </a:xfrm>
            <a:custGeom>
              <a:avLst/>
              <a:gdLst>
                <a:gd name="csX0" fmla="*/ 41329 w 82549"/>
                <a:gd name="csY0" fmla="*/ 6507 h 82549"/>
                <a:gd name="csX1" fmla="*/ 76254 w 82549"/>
                <a:gd name="csY1" fmla="*/ 41432 h 82549"/>
                <a:gd name="csX2" fmla="*/ 76254 w 82549"/>
                <a:gd name="csY2" fmla="*/ 41432 h 82549"/>
                <a:gd name="csX3" fmla="*/ 41329 w 82549"/>
                <a:gd name="csY3" fmla="*/ 76358 h 82549"/>
                <a:gd name="csX4" fmla="*/ 6404 w 82549"/>
                <a:gd name="csY4" fmla="*/ 41432 h 82549"/>
                <a:gd name="csX5" fmla="*/ 41329 w 82549"/>
                <a:gd name="csY5" fmla="*/ 6507 h 82549"/>
                <a:gd name="csX6" fmla="*/ 41329 w 82549"/>
                <a:gd name="csY6" fmla="*/ 158 h 82549"/>
                <a:gd name="csX7" fmla="*/ 54 w 82549"/>
                <a:gd name="csY7" fmla="*/ 41432 h 82549"/>
                <a:gd name="csX8" fmla="*/ 41329 w 82549"/>
                <a:gd name="csY8" fmla="*/ 82707 h 82549"/>
                <a:gd name="csX9" fmla="*/ 82604 w 82549"/>
                <a:gd name="csY9" fmla="*/ 41432 h 82549"/>
                <a:gd name="csX10" fmla="*/ 82604 w 82549"/>
                <a:gd name="csY10" fmla="*/ 41432 h 82549"/>
                <a:gd name="csX11" fmla="*/ 41329 w 82549"/>
                <a:gd name="csY11" fmla="*/ 158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29" y="6507"/>
                  </a:moveTo>
                  <a:cubicBezTo>
                    <a:pt x="60617" y="6507"/>
                    <a:pt x="76254" y="22144"/>
                    <a:pt x="76254" y="41432"/>
                  </a:cubicBezTo>
                  <a:lnTo>
                    <a:pt x="76254" y="41432"/>
                  </a:lnTo>
                  <a:cubicBezTo>
                    <a:pt x="76254" y="60721"/>
                    <a:pt x="60617" y="76358"/>
                    <a:pt x="41329" y="76358"/>
                  </a:cubicBezTo>
                  <a:cubicBezTo>
                    <a:pt x="22041" y="76358"/>
                    <a:pt x="6404" y="60721"/>
                    <a:pt x="6404" y="41432"/>
                  </a:cubicBezTo>
                  <a:cubicBezTo>
                    <a:pt x="6404" y="22144"/>
                    <a:pt x="22041" y="6507"/>
                    <a:pt x="41329" y="6507"/>
                  </a:cubicBezTo>
                  <a:close/>
                  <a:moveTo>
                    <a:pt x="41329" y="158"/>
                  </a:moveTo>
                  <a:cubicBezTo>
                    <a:pt x="18534" y="158"/>
                    <a:pt x="54" y="18637"/>
                    <a:pt x="54" y="41432"/>
                  </a:cubicBezTo>
                  <a:cubicBezTo>
                    <a:pt x="54" y="64228"/>
                    <a:pt x="18534" y="82707"/>
                    <a:pt x="41329" y="82707"/>
                  </a:cubicBezTo>
                  <a:cubicBezTo>
                    <a:pt x="64124" y="82707"/>
                    <a:pt x="82604" y="64228"/>
                    <a:pt x="82604" y="41432"/>
                  </a:cubicBezTo>
                  <a:lnTo>
                    <a:pt x="82604" y="41432"/>
                  </a:lnTo>
                  <a:cubicBezTo>
                    <a:pt x="82604" y="18637"/>
                    <a:pt x="64124" y="158"/>
                    <a:pt x="41329" y="15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27F6165B-98DD-FCA3-88C1-939BB39C225C}"/>
                </a:ext>
              </a:extLst>
            </p:cNvPr>
            <p:cNvSpPr/>
            <p:nvPr/>
          </p:nvSpPr>
          <p:spPr>
            <a:xfrm>
              <a:off x="3137111" y="1428903"/>
              <a:ext cx="76200" cy="76200"/>
            </a:xfrm>
            <a:custGeom>
              <a:avLst/>
              <a:gdLst>
                <a:gd name="csX0" fmla="*/ 76265 w 76200"/>
                <a:gd name="csY0" fmla="*/ 38252 h 76200"/>
                <a:gd name="csX1" fmla="*/ 38165 w 76200"/>
                <a:gd name="csY1" fmla="*/ 76352 h 76200"/>
                <a:gd name="csX2" fmla="*/ 65 w 76200"/>
                <a:gd name="csY2" fmla="*/ 38252 h 76200"/>
                <a:gd name="csX3" fmla="*/ 38165 w 76200"/>
                <a:gd name="csY3" fmla="*/ 152 h 76200"/>
                <a:gd name="csX4" fmla="*/ 76265 w 76200"/>
                <a:gd name="csY4" fmla="*/ 38252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65" y="38252"/>
                  </a:moveTo>
                  <a:cubicBezTo>
                    <a:pt x="76265" y="59294"/>
                    <a:pt x="59207" y="76352"/>
                    <a:pt x="38165" y="76352"/>
                  </a:cubicBezTo>
                  <a:cubicBezTo>
                    <a:pt x="17123" y="76352"/>
                    <a:pt x="65" y="59294"/>
                    <a:pt x="65" y="38252"/>
                  </a:cubicBezTo>
                  <a:cubicBezTo>
                    <a:pt x="65" y="17210"/>
                    <a:pt x="17123" y="152"/>
                    <a:pt x="38165" y="152"/>
                  </a:cubicBezTo>
                  <a:cubicBezTo>
                    <a:pt x="59207" y="152"/>
                    <a:pt x="76265" y="17210"/>
                    <a:pt x="76265" y="38252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25C854E5-4037-0B35-3FF1-E828E784F3A2}"/>
                </a:ext>
              </a:extLst>
            </p:cNvPr>
            <p:cNvSpPr/>
            <p:nvPr/>
          </p:nvSpPr>
          <p:spPr>
            <a:xfrm>
              <a:off x="3133936" y="1425728"/>
              <a:ext cx="82549" cy="82549"/>
            </a:xfrm>
            <a:custGeom>
              <a:avLst/>
              <a:gdLst>
                <a:gd name="csX0" fmla="*/ 41340 w 82549"/>
                <a:gd name="csY0" fmla="*/ 6501 h 82549"/>
                <a:gd name="csX1" fmla="*/ 76265 w 82549"/>
                <a:gd name="csY1" fmla="*/ 41427 h 82549"/>
                <a:gd name="csX2" fmla="*/ 76265 w 82549"/>
                <a:gd name="csY2" fmla="*/ 41427 h 82549"/>
                <a:gd name="csX3" fmla="*/ 41340 w 82549"/>
                <a:gd name="csY3" fmla="*/ 76352 h 82549"/>
                <a:gd name="csX4" fmla="*/ 6414 w 82549"/>
                <a:gd name="csY4" fmla="*/ 41427 h 82549"/>
                <a:gd name="csX5" fmla="*/ 41340 w 82549"/>
                <a:gd name="csY5" fmla="*/ 6501 h 82549"/>
                <a:gd name="csX6" fmla="*/ 41340 w 82549"/>
                <a:gd name="csY6" fmla="*/ 152 h 82549"/>
                <a:gd name="csX7" fmla="*/ 65 w 82549"/>
                <a:gd name="csY7" fmla="*/ 41427 h 82549"/>
                <a:gd name="csX8" fmla="*/ 41340 w 82549"/>
                <a:gd name="csY8" fmla="*/ 82701 h 82549"/>
                <a:gd name="csX9" fmla="*/ 82614 w 82549"/>
                <a:gd name="csY9" fmla="*/ 41427 h 82549"/>
                <a:gd name="csX10" fmla="*/ 82614 w 82549"/>
                <a:gd name="csY10" fmla="*/ 41427 h 82549"/>
                <a:gd name="csX11" fmla="*/ 41340 w 82549"/>
                <a:gd name="csY11" fmla="*/ 152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40" y="6501"/>
                  </a:moveTo>
                  <a:cubicBezTo>
                    <a:pt x="60628" y="6501"/>
                    <a:pt x="76265" y="22139"/>
                    <a:pt x="76265" y="41427"/>
                  </a:cubicBezTo>
                  <a:lnTo>
                    <a:pt x="76265" y="41427"/>
                  </a:lnTo>
                  <a:cubicBezTo>
                    <a:pt x="76265" y="60715"/>
                    <a:pt x="60628" y="76352"/>
                    <a:pt x="41340" y="76352"/>
                  </a:cubicBezTo>
                  <a:cubicBezTo>
                    <a:pt x="22051" y="76352"/>
                    <a:pt x="6414" y="60715"/>
                    <a:pt x="6414" y="41427"/>
                  </a:cubicBezTo>
                  <a:cubicBezTo>
                    <a:pt x="6414" y="22139"/>
                    <a:pt x="22051" y="6501"/>
                    <a:pt x="41340" y="6501"/>
                  </a:cubicBezTo>
                  <a:close/>
                  <a:moveTo>
                    <a:pt x="41340" y="152"/>
                  </a:moveTo>
                  <a:cubicBezTo>
                    <a:pt x="18544" y="152"/>
                    <a:pt x="65" y="18632"/>
                    <a:pt x="65" y="41427"/>
                  </a:cubicBezTo>
                  <a:cubicBezTo>
                    <a:pt x="65" y="64222"/>
                    <a:pt x="18544" y="82701"/>
                    <a:pt x="41340" y="82701"/>
                  </a:cubicBezTo>
                  <a:cubicBezTo>
                    <a:pt x="64135" y="82701"/>
                    <a:pt x="82614" y="64222"/>
                    <a:pt x="82614" y="41427"/>
                  </a:cubicBezTo>
                  <a:lnTo>
                    <a:pt x="82614" y="41427"/>
                  </a:lnTo>
                  <a:cubicBezTo>
                    <a:pt x="82614" y="18632"/>
                    <a:pt x="64135" y="152"/>
                    <a:pt x="41340" y="152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94290ED3-8124-87CB-12D4-1B337BF068DB}"/>
                </a:ext>
              </a:extLst>
            </p:cNvPr>
            <p:cNvSpPr/>
            <p:nvPr/>
          </p:nvSpPr>
          <p:spPr>
            <a:xfrm>
              <a:off x="3238314" y="1368531"/>
              <a:ext cx="76200" cy="76200"/>
            </a:xfrm>
            <a:custGeom>
              <a:avLst/>
              <a:gdLst>
                <a:gd name="csX0" fmla="*/ 76276 w 76200"/>
                <a:gd name="csY0" fmla="*/ 38246 h 76200"/>
                <a:gd name="csX1" fmla="*/ 38176 w 76200"/>
                <a:gd name="csY1" fmla="*/ 76346 h 76200"/>
                <a:gd name="csX2" fmla="*/ 76 w 76200"/>
                <a:gd name="csY2" fmla="*/ 38246 h 76200"/>
                <a:gd name="csX3" fmla="*/ 38176 w 76200"/>
                <a:gd name="csY3" fmla="*/ 146 h 76200"/>
                <a:gd name="csX4" fmla="*/ 76276 w 76200"/>
                <a:gd name="csY4" fmla="*/ 38246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76" y="38246"/>
                  </a:moveTo>
                  <a:cubicBezTo>
                    <a:pt x="76276" y="59288"/>
                    <a:pt x="59218" y="76346"/>
                    <a:pt x="38176" y="76346"/>
                  </a:cubicBezTo>
                  <a:cubicBezTo>
                    <a:pt x="17133" y="76346"/>
                    <a:pt x="76" y="59288"/>
                    <a:pt x="76" y="38246"/>
                  </a:cubicBezTo>
                  <a:cubicBezTo>
                    <a:pt x="76" y="17204"/>
                    <a:pt x="17133" y="146"/>
                    <a:pt x="38176" y="146"/>
                  </a:cubicBezTo>
                  <a:cubicBezTo>
                    <a:pt x="59218" y="146"/>
                    <a:pt x="76276" y="17204"/>
                    <a:pt x="76276" y="38246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30C689B9-8F7A-86B4-B20E-7492C2046B09}"/>
                </a:ext>
              </a:extLst>
            </p:cNvPr>
            <p:cNvSpPr/>
            <p:nvPr/>
          </p:nvSpPr>
          <p:spPr>
            <a:xfrm>
              <a:off x="3235139" y="1365357"/>
              <a:ext cx="82549" cy="82549"/>
            </a:xfrm>
            <a:custGeom>
              <a:avLst/>
              <a:gdLst>
                <a:gd name="csX0" fmla="*/ 41350 w 82549"/>
                <a:gd name="csY0" fmla="*/ 6495 h 82549"/>
                <a:gd name="csX1" fmla="*/ 76276 w 82549"/>
                <a:gd name="csY1" fmla="*/ 41420 h 82549"/>
                <a:gd name="csX2" fmla="*/ 76276 w 82549"/>
                <a:gd name="csY2" fmla="*/ 41420 h 82549"/>
                <a:gd name="csX3" fmla="*/ 41350 w 82549"/>
                <a:gd name="csY3" fmla="*/ 76346 h 82549"/>
                <a:gd name="csX4" fmla="*/ 6425 w 82549"/>
                <a:gd name="csY4" fmla="*/ 41420 h 82549"/>
                <a:gd name="csX5" fmla="*/ 41350 w 82549"/>
                <a:gd name="csY5" fmla="*/ 6495 h 82549"/>
                <a:gd name="csX6" fmla="*/ 41350 w 82549"/>
                <a:gd name="csY6" fmla="*/ 146 h 82549"/>
                <a:gd name="csX7" fmla="*/ 76 w 82549"/>
                <a:gd name="csY7" fmla="*/ 41420 h 82549"/>
                <a:gd name="csX8" fmla="*/ 41350 w 82549"/>
                <a:gd name="csY8" fmla="*/ 82695 h 82549"/>
                <a:gd name="csX9" fmla="*/ 82625 w 82549"/>
                <a:gd name="csY9" fmla="*/ 41420 h 82549"/>
                <a:gd name="csX10" fmla="*/ 82625 w 82549"/>
                <a:gd name="csY10" fmla="*/ 41420 h 82549"/>
                <a:gd name="csX11" fmla="*/ 41350 w 82549"/>
                <a:gd name="csY11" fmla="*/ 146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50" y="6495"/>
                  </a:moveTo>
                  <a:cubicBezTo>
                    <a:pt x="60638" y="6495"/>
                    <a:pt x="76276" y="22132"/>
                    <a:pt x="76276" y="41420"/>
                  </a:cubicBezTo>
                  <a:lnTo>
                    <a:pt x="76276" y="41420"/>
                  </a:lnTo>
                  <a:cubicBezTo>
                    <a:pt x="76276" y="60709"/>
                    <a:pt x="60638" y="76346"/>
                    <a:pt x="41350" y="76346"/>
                  </a:cubicBezTo>
                  <a:cubicBezTo>
                    <a:pt x="22062" y="76346"/>
                    <a:pt x="6425" y="60709"/>
                    <a:pt x="6425" y="41420"/>
                  </a:cubicBezTo>
                  <a:cubicBezTo>
                    <a:pt x="6425" y="22132"/>
                    <a:pt x="22062" y="6495"/>
                    <a:pt x="41350" y="6495"/>
                  </a:cubicBezTo>
                  <a:close/>
                  <a:moveTo>
                    <a:pt x="41350" y="146"/>
                  </a:moveTo>
                  <a:cubicBezTo>
                    <a:pt x="18555" y="146"/>
                    <a:pt x="76" y="18625"/>
                    <a:pt x="76" y="41420"/>
                  </a:cubicBezTo>
                  <a:cubicBezTo>
                    <a:pt x="76" y="64216"/>
                    <a:pt x="18555" y="82695"/>
                    <a:pt x="41350" y="82695"/>
                  </a:cubicBezTo>
                  <a:cubicBezTo>
                    <a:pt x="64145" y="82695"/>
                    <a:pt x="82625" y="64216"/>
                    <a:pt x="82625" y="41420"/>
                  </a:cubicBezTo>
                  <a:lnTo>
                    <a:pt x="82625" y="41420"/>
                  </a:lnTo>
                  <a:cubicBezTo>
                    <a:pt x="82625" y="18625"/>
                    <a:pt x="64145" y="146"/>
                    <a:pt x="41350" y="146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7D617F9E-5FBD-B679-81A4-A4C873391C76}"/>
                </a:ext>
              </a:extLst>
            </p:cNvPr>
            <p:cNvSpPr/>
            <p:nvPr/>
          </p:nvSpPr>
          <p:spPr>
            <a:xfrm>
              <a:off x="3339517" y="1291987"/>
              <a:ext cx="76200" cy="76200"/>
            </a:xfrm>
            <a:custGeom>
              <a:avLst/>
              <a:gdLst>
                <a:gd name="csX0" fmla="*/ 76286 w 76200"/>
                <a:gd name="csY0" fmla="*/ 38238 h 76200"/>
                <a:gd name="csX1" fmla="*/ 38186 w 76200"/>
                <a:gd name="csY1" fmla="*/ 76338 h 76200"/>
                <a:gd name="csX2" fmla="*/ 86 w 76200"/>
                <a:gd name="csY2" fmla="*/ 38238 h 76200"/>
                <a:gd name="csX3" fmla="*/ 38186 w 76200"/>
                <a:gd name="csY3" fmla="*/ 138 h 76200"/>
                <a:gd name="csX4" fmla="*/ 76286 w 76200"/>
                <a:gd name="csY4" fmla="*/ 38238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86" y="38238"/>
                  </a:moveTo>
                  <a:cubicBezTo>
                    <a:pt x="76286" y="59280"/>
                    <a:pt x="59228" y="76338"/>
                    <a:pt x="38186" y="76338"/>
                  </a:cubicBezTo>
                  <a:cubicBezTo>
                    <a:pt x="17144" y="76338"/>
                    <a:pt x="86" y="59280"/>
                    <a:pt x="86" y="38238"/>
                  </a:cubicBezTo>
                  <a:cubicBezTo>
                    <a:pt x="86" y="17196"/>
                    <a:pt x="17144" y="138"/>
                    <a:pt x="38186" y="138"/>
                  </a:cubicBezTo>
                  <a:cubicBezTo>
                    <a:pt x="59228" y="138"/>
                    <a:pt x="76286" y="17196"/>
                    <a:pt x="76286" y="3823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FCADA1B1-BF34-AE15-7AA2-10549CAA02CF}"/>
                </a:ext>
              </a:extLst>
            </p:cNvPr>
            <p:cNvSpPr/>
            <p:nvPr/>
          </p:nvSpPr>
          <p:spPr>
            <a:xfrm>
              <a:off x="3336342" y="1288813"/>
              <a:ext cx="82549" cy="82549"/>
            </a:xfrm>
            <a:custGeom>
              <a:avLst/>
              <a:gdLst>
                <a:gd name="csX0" fmla="*/ 41361 w 82549"/>
                <a:gd name="csY0" fmla="*/ 6487 h 82549"/>
                <a:gd name="csX1" fmla="*/ 76286 w 82549"/>
                <a:gd name="csY1" fmla="*/ 41412 h 82549"/>
                <a:gd name="csX2" fmla="*/ 76286 w 82549"/>
                <a:gd name="csY2" fmla="*/ 41412 h 82549"/>
                <a:gd name="csX3" fmla="*/ 41361 w 82549"/>
                <a:gd name="csY3" fmla="*/ 76338 h 82549"/>
                <a:gd name="csX4" fmla="*/ 6435 w 82549"/>
                <a:gd name="csY4" fmla="*/ 41412 h 82549"/>
                <a:gd name="csX5" fmla="*/ 41361 w 82549"/>
                <a:gd name="csY5" fmla="*/ 6487 h 82549"/>
                <a:gd name="csX6" fmla="*/ 41361 w 82549"/>
                <a:gd name="csY6" fmla="*/ 138 h 82549"/>
                <a:gd name="csX7" fmla="*/ 86 w 82549"/>
                <a:gd name="csY7" fmla="*/ 41412 h 82549"/>
                <a:gd name="csX8" fmla="*/ 41361 w 82549"/>
                <a:gd name="csY8" fmla="*/ 82687 h 82549"/>
                <a:gd name="csX9" fmla="*/ 82635 w 82549"/>
                <a:gd name="csY9" fmla="*/ 41412 h 82549"/>
                <a:gd name="csX10" fmla="*/ 82635 w 82549"/>
                <a:gd name="csY10" fmla="*/ 41412 h 82549"/>
                <a:gd name="csX11" fmla="*/ 41361 w 82549"/>
                <a:gd name="csY11" fmla="*/ 138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61" y="6487"/>
                  </a:moveTo>
                  <a:cubicBezTo>
                    <a:pt x="60649" y="6487"/>
                    <a:pt x="76286" y="22124"/>
                    <a:pt x="76286" y="41412"/>
                  </a:cubicBezTo>
                  <a:lnTo>
                    <a:pt x="76286" y="41412"/>
                  </a:lnTo>
                  <a:cubicBezTo>
                    <a:pt x="76286" y="60701"/>
                    <a:pt x="60649" y="76338"/>
                    <a:pt x="41361" y="76338"/>
                  </a:cubicBezTo>
                  <a:cubicBezTo>
                    <a:pt x="22073" y="76338"/>
                    <a:pt x="6435" y="60701"/>
                    <a:pt x="6435" y="41412"/>
                  </a:cubicBezTo>
                  <a:cubicBezTo>
                    <a:pt x="6435" y="22124"/>
                    <a:pt x="22073" y="6487"/>
                    <a:pt x="41361" y="6487"/>
                  </a:cubicBezTo>
                  <a:close/>
                  <a:moveTo>
                    <a:pt x="41361" y="138"/>
                  </a:moveTo>
                  <a:cubicBezTo>
                    <a:pt x="18566" y="138"/>
                    <a:pt x="86" y="18617"/>
                    <a:pt x="86" y="41412"/>
                  </a:cubicBezTo>
                  <a:cubicBezTo>
                    <a:pt x="86" y="64208"/>
                    <a:pt x="18566" y="82687"/>
                    <a:pt x="41361" y="82687"/>
                  </a:cubicBezTo>
                  <a:cubicBezTo>
                    <a:pt x="64156" y="82687"/>
                    <a:pt x="82635" y="64208"/>
                    <a:pt x="82635" y="41412"/>
                  </a:cubicBezTo>
                  <a:lnTo>
                    <a:pt x="82635" y="41412"/>
                  </a:lnTo>
                  <a:cubicBezTo>
                    <a:pt x="82635" y="18617"/>
                    <a:pt x="64156" y="138"/>
                    <a:pt x="41361" y="13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58B087A9-7F4D-6592-4F9F-156E066C1CD6}"/>
                </a:ext>
              </a:extLst>
            </p:cNvPr>
            <p:cNvSpPr/>
            <p:nvPr/>
          </p:nvSpPr>
          <p:spPr>
            <a:xfrm>
              <a:off x="3440720" y="1200184"/>
              <a:ext cx="76200" cy="76200"/>
            </a:xfrm>
            <a:custGeom>
              <a:avLst/>
              <a:gdLst>
                <a:gd name="csX0" fmla="*/ 76297 w 76200"/>
                <a:gd name="csY0" fmla="*/ 38228 h 76200"/>
                <a:gd name="csX1" fmla="*/ 38197 w 76200"/>
                <a:gd name="csY1" fmla="*/ 76328 h 76200"/>
                <a:gd name="csX2" fmla="*/ 97 w 76200"/>
                <a:gd name="csY2" fmla="*/ 38228 h 76200"/>
                <a:gd name="csX3" fmla="*/ 38197 w 76200"/>
                <a:gd name="csY3" fmla="*/ 128 h 76200"/>
                <a:gd name="csX4" fmla="*/ 76297 w 76200"/>
                <a:gd name="csY4" fmla="*/ 38228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297" y="38228"/>
                  </a:moveTo>
                  <a:cubicBezTo>
                    <a:pt x="76297" y="59270"/>
                    <a:pt x="59239" y="76328"/>
                    <a:pt x="38197" y="76328"/>
                  </a:cubicBezTo>
                  <a:cubicBezTo>
                    <a:pt x="17155" y="76328"/>
                    <a:pt x="97" y="59270"/>
                    <a:pt x="97" y="38228"/>
                  </a:cubicBezTo>
                  <a:cubicBezTo>
                    <a:pt x="97" y="17186"/>
                    <a:pt x="17155" y="128"/>
                    <a:pt x="38197" y="128"/>
                  </a:cubicBezTo>
                  <a:cubicBezTo>
                    <a:pt x="59239" y="128"/>
                    <a:pt x="76297" y="17186"/>
                    <a:pt x="76297" y="3822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88666822-F387-4B12-4513-A8B11A7F4B9B}"/>
                </a:ext>
              </a:extLst>
            </p:cNvPr>
            <p:cNvSpPr/>
            <p:nvPr/>
          </p:nvSpPr>
          <p:spPr>
            <a:xfrm>
              <a:off x="3437546" y="1197010"/>
              <a:ext cx="82549" cy="82549"/>
            </a:xfrm>
            <a:custGeom>
              <a:avLst/>
              <a:gdLst>
                <a:gd name="csX0" fmla="*/ 41371 w 82549"/>
                <a:gd name="csY0" fmla="*/ 6477 h 82549"/>
                <a:gd name="csX1" fmla="*/ 76297 w 82549"/>
                <a:gd name="csY1" fmla="*/ 41403 h 82549"/>
                <a:gd name="csX2" fmla="*/ 76297 w 82549"/>
                <a:gd name="csY2" fmla="*/ 41403 h 82549"/>
                <a:gd name="csX3" fmla="*/ 41371 w 82549"/>
                <a:gd name="csY3" fmla="*/ 76328 h 82549"/>
                <a:gd name="csX4" fmla="*/ 6446 w 82549"/>
                <a:gd name="csY4" fmla="*/ 41403 h 82549"/>
                <a:gd name="csX5" fmla="*/ 41371 w 82549"/>
                <a:gd name="csY5" fmla="*/ 6477 h 82549"/>
                <a:gd name="csX6" fmla="*/ 41371 w 82549"/>
                <a:gd name="csY6" fmla="*/ 128 h 82549"/>
                <a:gd name="csX7" fmla="*/ 97 w 82549"/>
                <a:gd name="csY7" fmla="*/ 41403 h 82549"/>
                <a:gd name="csX8" fmla="*/ 41371 w 82549"/>
                <a:gd name="csY8" fmla="*/ 82677 h 82549"/>
                <a:gd name="csX9" fmla="*/ 82646 w 82549"/>
                <a:gd name="csY9" fmla="*/ 41403 h 82549"/>
                <a:gd name="csX10" fmla="*/ 82646 w 82549"/>
                <a:gd name="csY10" fmla="*/ 41403 h 82549"/>
                <a:gd name="csX11" fmla="*/ 41371 w 82549"/>
                <a:gd name="csY11" fmla="*/ 128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71" y="6477"/>
                  </a:moveTo>
                  <a:cubicBezTo>
                    <a:pt x="60660" y="6477"/>
                    <a:pt x="76297" y="22115"/>
                    <a:pt x="76297" y="41403"/>
                  </a:cubicBezTo>
                  <a:lnTo>
                    <a:pt x="76297" y="41403"/>
                  </a:lnTo>
                  <a:cubicBezTo>
                    <a:pt x="76297" y="60691"/>
                    <a:pt x="60660" y="76328"/>
                    <a:pt x="41371" y="76328"/>
                  </a:cubicBezTo>
                  <a:cubicBezTo>
                    <a:pt x="22083" y="76328"/>
                    <a:pt x="6446" y="60691"/>
                    <a:pt x="6446" y="41403"/>
                  </a:cubicBezTo>
                  <a:cubicBezTo>
                    <a:pt x="6446" y="22115"/>
                    <a:pt x="22083" y="6477"/>
                    <a:pt x="41371" y="6477"/>
                  </a:cubicBezTo>
                  <a:close/>
                  <a:moveTo>
                    <a:pt x="41371" y="128"/>
                  </a:moveTo>
                  <a:cubicBezTo>
                    <a:pt x="18576" y="128"/>
                    <a:pt x="97" y="18608"/>
                    <a:pt x="97" y="41403"/>
                  </a:cubicBezTo>
                  <a:cubicBezTo>
                    <a:pt x="97" y="64198"/>
                    <a:pt x="18576" y="82677"/>
                    <a:pt x="41371" y="82677"/>
                  </a:cubicBezTo>
                  <a:cubicBezTo>
                    <a:pt x="64167" y="82677"/>
                    <a:pt x="82646" y="64198"/>
                    <a:pt x="82646" y="41403"/>
                  </a:cubicBezTo>
                  <a:lnTo>
                    <a:pt x="82646" y="41403"/>
                  </a:lnTo>
                  <a:cubicBezTo>
                    <a:pt x="82646" y="18608"/>
                    <a:pt x="64167" y="128"/>
                    <a:pt x="41371" y="12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8A1ABEE3-F277-8613-EB1C-7E41C67B2E0B}"/>
                </a:ext>
              </a:extLst>
            </p:cNvPr>
            <p:cNvSpPr/>
            <p:nvPr/>
          </p:nvSpPr>
          <p:spPr>
            <a:xfrm>
              <a:off x="3541923" y="1079821"/>
              <a:ext cx="76200" cy="76200"/>
            </a:xfrm>
            <a:custGeom>
              <a:avLst/>
              <a:gdLst>
                <a:gd name="csX0" fmla="*/ 76307 w 76200"/>
                <a:gd name="csY0" fmla="*/ 38215 h 76200"/>
                <a:gd name="csX1" fmla="*/ 38207 w 76200"/>
                <a:gd name="csY1" fmla="*/ 76315 h 76200"/>
                <a:gd name="csX2" fmla="*/ 107 w 76200"/>
                <a:gd name="csY2" fmla="*/ 38215 h 76200"/>
                <a:gd name="csX3" fmla="*/ 38207 w 76200"/>
                <a:gd name="csY3" fmla="*/ 115 h 76200"/>
                <a:gd name="csX4" fmla="*/ 76307 w 76200"/>
                <a:gd name="csY4" fmla="*/ 38215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07" y="38215"/>
                  </a:moveTo>
                  <a:cubicBezTo>
                    <a:pt x="76307" y="59258"/>
                    <a:pt x="59249" y="76315"/>
                    <a:pt x="38207" y="76315"/>
                  </a:cubicBezTo>
                  <a:cubicBezTo>
                    <a:pt x="17165" y="76315"/>
                    <a:pt x="107" y="59258"/>
                    <a:pt x="107" y="38215"/>
                  </a:cubicBezTo>
                  <a:cubicBezTo>
                    <a:pt x="107" y="17173"/>
                    <a:pt x="17165" y="115"/>
                    <a:pt x="38207" y="115"/>
                  </a:cubicBezTo>
                  <a:cubicBezTo>
                    <a:pt x="59249" y="115"/>
                    <a:pt x="76307" y="17173"/>
                    <a:pt x="76307" y="3821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1C80CA8A-0B39-6408-74CB-133992A555C5}"/>
                </a:ext>
              </a:extLst>
            </p:cNvPr>
            <p:cNvSpPr/>
            <p:nvPr/>
          </p:nvSpPr>
          <p:spPr>
            <a:xfrm>
              <a:off x="3538749" y="1076646"/>
              <a:ext cx="82549" cy="82549"/>
            </a:xfrm>
            <a:custGeom>
              <a:avLst/>
              <a:gdLst>
                <a:gd name="csX0" fmla="*/ 41382 w 82549"/>
                <a:gd name="csY0" fmla="*/ 6465 h 82549"/>
                <a:gd name="csX1" fmla="*/ 76307 w 82549"/>
                <a:gd name="csY1" fmla="*/ 41390 h 82549"/>
                <a:gd name="csX2" fmla="*/ 76307 w 82549"/>
                <a:gd name="csY2" fmla="*/ 41390 h 82549"/>
                <a:gd name="csX3" fmla="*/ 41382 w 82549"/>
                <a:gd name="csY3" fmla="*/ 76315 h 82549"/>
                <a:gd name="csX4" fmla="*/ 6457 w 82549"/>
                <a:gd name="csY4" fmla="*/ 41390 h 82549"/>
                <a:gd name="csX5" fmla="*/ 41382 w 82549"/>
                <a:gd name="csY5" fmla="*/ 6465 h 82549"/>
                <a:gd name="csX6" fmla="*/ 41382 w 82549"/>
                <a:gd name="csY6" fmla="*/ 115 h 82549"/>
                <a:gd name="csX7" fmla="*/ 107 w 82549"/>
                <a:gd name="csY7" fmla="*/ 41390 h 82549"/>
                <a:gd name="csX8" fmla="*/ 41382 w 82549"/>
                <a:gd name="csY8" fmla="*/ 82665 h 82549"/>
                <a:gd name="csX9" fmla="*/ 82657 w 82549"/>
                <a:gd name="csY9" fmla="*/ 41390 h 82549"/>
                <a:gd name="csX10" fmla="*/ 82657 w 82549"/>
                <a:gd name="csY10" fmla="*/ 41390 h 82549"/>
                <a:gd name="csX11" fmla="*/ 41382 w 82549"/>
                <a:gd name="csY11" fmla="*/ 115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82" y="6465"/>
                  </a:moveTo>
                  <a:cubicBezTo>
                    <a:pt x="60670" y="6465"/>
                    <a:pt x="76307" y="22102"/>
                    <a:pt x="76307" y="41390"/>
                  </a:cubicBezTo>
                  <a:lnTo>
                    <a:pt x="76307" y="41390"/>
                  </a:lnTo>
                  <a:cubicBezTo>
                    <a:pt x="76307" y="60678"/>
                    <a:pt x="60670" y="76315"/>
                    <a:pt x="41382" y="76315"/>
                  </a:cubicBezTo>
                  <a:cubicBezTo>
                    <a:pt x="22094" y="76315"/>
                    <a:pt x="6457" y="60678"/>
                    <a:pt x="6457" y="41390"/>
                  </a:cubicBezTo>
                  <a:cubicBezTo>
                    <a:pt x="6457" y="22102"/>
                    <a:pt x="22094" y="6465"/>
                    <a:pt x="41382" y="6465"/>
                  </a:cubicBezTo>
                  <a:close/>
                  <a:moveTo>
                    <a:pt x="41382" y="115"/>
                  </a:moveTo>
                  <a:cubicBezTo>
                    <a:pt x="18587" y="115"/>
                    <a:pt x="107" y="18595"/>
                    <a:pt x="107" y="41390"/>
                  </a:cubicBezTo>
                  <a:cubicBezTo>
                    <a:pt x="107" y="64185"/>
                    <a:pt x="18587" y="82665"/>
                    <a:pt x="41382" y="82665"/>
                  </a:cubicBezTo>
                  <a:cubicBezTo>
                    <a:pt x="64177" y="82665"/>
                    <a:pt x="82657" y="64185"/>
                    <a:pt x="82657" y="41390"/>
                  </a:cubicBezTo>
                  <a:lnTo>
                    <a:pt x="82657" y="41390"/>
                  </a:lnTo>
                  <a:cubicBezTo>
                    <a:pt x="82657" y="18595"/>
                    <a:pt x="64177" y="115"/>
                    <a:pt x="41382" y="115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98A680BF-4FC7-66F2-DFC1-93301C201C8E}"/>
                </a:ext>
              </a:extLst>
            </p:cNvPr>
            <p:cNvSpPr/>
            <p:nvPr/>
          </p:nvSpPr>
          <p:spPr>
            <a:xfrm>
              <a:off x="3643127" y="867645"/>
              <a:ext cx="76200" cy="76200"/>
            </a:xfrm>
            <a:custGeom>
              <a:avLst/>
              <a:gdLst>
                <a:gd name="csX0" fmla="*/ 76318 w 76200"/>
                <a:gd name="csY0" fmla="*/ 38193 h 76200"/>
                <a:gd name="csX1" fmla="*/ 38218 w 76200"/>
                <a:gd name="csY1" fmla="*/ 76293 h 76200"/>
                <a:gd name="csX2" fmla="*/ 118 w 76200"/>
                <a:gd name="csY2" fmla="*/ 38193 h 76200"/>
                <a:gd name="csX3" fmla="*/ 38218 w 76200"/>
                <a:gd name="csY3" fmla="*/ 93 h 76200"/>
                <a:gd name="csX4" fmla="*/ 76318 w 76200"/>
                <a:gd name="csY4" fmla="*/ 38193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18" y="38193"/>
                  </a:moveTo>
                  <a:cubicBezTo>
                    <a:pt x="76318" y="59235"/>
                    <a:pt x="59260" y="76293"/>
                    <a:pt x="38218" y="76293"/>
                  </a:cubicBezTo>
                  <a:cubicBezTo>
                    <a:pt x="17176" y="76293"/>
                    <a:pt x="118" y="59235"/>
                    <a:pt x="118" y="38193"/>
                  </a:cubicBezTo>
                  <a:cubicBezTo>
                    <a:pt x="118" y="17151"/>
                    <a:pt x="17176" y="93"/>
                    <a:pt x="38218" y="93"/>
                  </a:cubicBezTo>
                  <a:cubicBezTo>
                    <a:pt x="59260" y="93"/>
                    <a:pt x="76318" y="17151"/>
                    <a:pt x="76318" y="3819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E6A1AEC3-3FE8-81CB-E356-1DB0CC19A243}"/>
                </a:ext>
              </a:extLst>
            </p:cNvPr>
            <p:cNvSpPr/>
            <p:nvPr/>
          </p:nvSpPr>
          <p:spPr>
            <a:xfrm>
              <a:off x="3639952" y="864470"/>
              <a:ext cx="82549" cy="82549"/>
            </a:xfrm>
            <a:custGeom>
              <a:avLst/>
              <a:gdLst>
                <a:gd name="csX0" fmla="*/ 41393 w 82549"/>
                <a:gd name="csY0" fmla="*/ 6443 h 82549"/>
                <a:gd name="csX1" fmla="*/ 76318 w 82549"/>
                <a:gd name="csY1" fmla="*/ 41368 h 82549"/>
                <a:gd name="csX2" fmla="*/ 76318 w 82549"/>
                <a:gd name="csY2" fmla="*/ 41368 h 82549"/>
                <a:gd name="csX3" fmla="*/ 41393 w 82549"/>
                <a:gd name="csY3" fmla="*/ 76293 h 82549"/>
                <a:gd name="csX4" fmla="*/ 6467 w 82549"/>
                <a:gd name="csY4" fmla="*/ 41368 h 82549"/>
                <a:gd name="csX5" fmla="*/ 41393 w 82549"/>
                <a:gd name="csY5" fmla="*/ 6443 h 82549"/>
                <a:gd name="csX6" fmla="*/ 41393 w 82549"/>
                <a:gd name="csY6" fmla="*/ 93 h 82549"/>
                <a:gd name="csX7" fmla="*/ 118 w 82549"/>
                <a:gd name="csY7" fmla="*/ 41368 h 82549"/>
                <a:gd name="csX8" fmla="*/ 41393 w 82549"/>
                <a:gd name="csY8" fmla="*/ 82643 h 82549"/>
                <a:gd name="csX9" fmla="*/ 82667 w 82549"/>
                <a:gd name="csY9" fmla="*/ 41368 h 82549"/>
                <a:gd name="csX10" fmla="*/ 82667 w 82549"/>
                <a:gd name="csY10" fmla="*/ 41368 h 82549"/>
                <a:gd name="csX11" fmla="*/ 41393 w 82549"/>
                <a:gd name="csY11" fmla="*/ 93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393" y="6443"/>
                  </a:moveTo>
                  <a:cubicBezTo>
                    <a:pt x="60681" y="6443"/>
                    <a:pt x="76318" y="22080"/>
                    <a:pt x="76318" y="41368"/>
                  </a:cubicBezTo>
                  <a:lnTo>
                    <a:pt x="76318" y="41368"/>
                  </a:lnTo>
                  <a:cubicBezTo>
                    <a:pt x="76318" y="60656"/>
                    <a:pt x="60681" y="76293"/>
                    <a:pt x="41393" y="76293"/>
                  </a:cubicBezTo>
                  <a:cubicBezTo>
                    <a:pt x="22105" y="76293"/>
                    <a:pt x="6467" y="60656"/>
                    <a:pt x="6467" y="41368"/>
                  </a:cubicBezTo>
                  <a:cubicBezTo>
                    <a:pt x="6467" y="22080"/>
                    <a:pt x="22105" y="6443"/>
                    <a:pt x="41393" y="6443"/>
                  </a:cubicBezTo>
                  <a:close/>
                  <a:moveTo>
                    <a:pt x="41393" y="93"/>
                  </a:moveTo>
                  <a:cubicBezTo>
                    <a:pt x="18597" y="93"/>
                    <a:pt x="118" y="18573"/>
                    <a:pt x="118" y="41368"/>
                  </a:cubicBezTo>
                  <a:cubicBezTo>
                    <a:pt x="118" y="64163"/>
                    <a:pt x="18597" y="82643"/>
                    <a:pt x="41393" y="82643"/>
                  </a:cubicBezTo>
                  <a:cubicBezTo>
                    <a:pt x="64188" y="82643"/>
                    <a:pt x="82667" y="64163"/>
                    <a:pt x="82667" y="41368"/>
                  </a:cubicBezTo>
                  <a:lnTo>
                    <a:pt x="82667" y="41368"/>
                  </a:lnTo>
                  <a:cubicBezTo>
                    <a:pt x="82667" y="18573"/>
                    <a:pt x="64188" y="93"/>
                    <a:pt x="41393" y="9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CA2D0E75-70DE-98D4-06FD-77262BC33097}"/>
                </a:ext>
              </a:extLst>
            </p:cNvPr>
            <p:cNvSpPr/>
            <p:nvPr/>
          </p:nvSpPr>
          <p:spPr>
            <a:xfrm>
              <a:off x="3744330" y="878551"/>
              <a:ext cx="76200" cy="76200"/>
            </a:xfrm>
            <a:custGeom>
              <a:avLst/>
              <a:gdLst>
                <a:gd name="csX0" fmla="*/ 76329 w 76200"/>
                <a:gd name="csY0" fmla="*/ 38194 h 76200"/>
                <a:gd name="csX1" fmla="*/ 38229 w 76200"/>
                <a:gd name="csY1" fmla="*/ 76294 h 76200"/>
                <a:gd name="csX2" fmla="*/ 129 w 76200"/>
                <a:gd name="csY2" fmla="*/ 38194 h 76200"/>
                <a:gd name="csX3" fmla="*/ 38229 w 76200"/>
                <a:gd name="csY3" fmla="*/ 94 h 76200"/>
                <a:gd name="csX4" fmla="*/ 76329 w 76200"/>
                <a:gd name="csY4" fmla="*/ 38194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29" y="38194"/>
                  </a:moveTo>
                  <a:cubicBezTo>
                    <a:pt x="76329" y="59236"/>
                    <a:pt x="59271" y="76294"/>
                    <a:pt x="38229" y="76294"/>
                  </a:cubicBezTo>
                  <a:cubicBezTo>
                    <a:pt x="17187" y="76294"/>
                    <a:pt x="129" y="59236"/>
                    <a:pt x="129" y="38194"/>
                  </a:cubicBezTo>
                  <a:cubicBezTo>
                    <a:pt x="129" y="17152"/>
                    <a:pt x="17187" y="94"/>
                    <a:pt x="38229" y="94"/>
                  </a:cubicBezTo>
                  <a:cubicBezTo>
                    <a:pt x="59271" y="94"/>
                    <a:pt x="76329" y="17152"/>
                    <a:pt x="76329" y="38194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9354D319-55EE-8F0B-5856-B902A9EB7194}"/>
                </a:ext>
              </a:extLst>
            </p:cNvPr>
            <p:cNvSpPr/>
            <p:nvPr/>
          </p:nvSpPr>
          <p:spPr>
            <a:xfrm>
              <a:off x="3741155" y="875376"/>
              <a:ext cx="82549" cy="82549"/>
            </a:xfrm>
            <a:custGeom>
              <a:avLst/>
              <a:gdLst>
                <a:gd name="csX0" fmla="*/ 41403 w 82549"/>
                <a:gd name="csY0" fmla="*/ 6444 h 82549"/>
                <a:gd name="csX1" fmla="*/ 76329 w 82549"/>
                <a:gd name="csY1" fmla="*/ 41369 h 82549"/>
                <a:gd name="csX2" fmla="*/ 76329 w 82549"/>
                <a:gd name="csY2" fmla="*/ 41369 h 82549"/>
                <a:gd name="csX3" fmla="*/ 41403 w 82549"/>
                <a:gd name="csY3" fmla="*/ 76294 h 82549"/>
                <a:gd name="csX4" fmla="*/ 6478 w 82549"/>
                <a:gd name="csY4" fmla="*/ 41369 h 82549"/>
                <a:gd name="csX5" fmla="*/ 41403 w 82549"/>
                <a:gd name="csY5" fmla="*/ 6444 h 82549"/>
                <a:gd name="csX6" fmla="*/ 41403 w 82549"/>
                <a:gd name="csY6" fmla="*/ 94 h 82549"/>
                <a:gd name="csX7" fmla="*/ 129 w 82549"/>
                <a:gd name="csY7" fmla="*/ 41369 h 82549"/>
                <a:gd name="csX8" fmla="*/ 41403 w 82549"/>
                <a:gd name="csY8" fmla="*/ 82644 h 82549"/>
                <a:gd name="csX9" fmla="*/ 82678 w 82549"/>
                <a:gd name="csY9" fmla="*/ 41369 h 82549"/>
                <a:gd name="csX10" fmla="*/ 82678 w 82549"/>
                <a:gd name="csY10" fmla="*/ 41369 h 82549"/>
                <a:gd name="csX11" fmla="*/ 41403 w 82549"/>
                <a:gd name="csY11" fmla="*/ 94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03" y="6444"/>
                  </a:moveTo>
                  <a:cubicBezTo>
                    <a:pt x="60691" y="6444"/>
                    <a:pt x="76329" y="22081"/>
                    <a:pt x="76329" y="41369"/>
                  </a:cubicBezTo>
                  <a:lnTo>
                    <a:pt x="76329" y="41369"/>
                  </a:lnTo>
                  <a:cubicBezTo>
                    <a:pt x="76329" y="60657"/>
                    <a:pt x="60691" y="76294"/>
                    <a:pt x="41403" y="76294"/>
                  </a:cubicBezTo>
                  <a:cubicBezTo>
                    <a:pt x="22115" y="76294"/>
                    <a:pt x="6478" y="60657"/>
                    <a:pt x="6478" y="41369"/>
                  </a:cubicBezTo>
                  <a:cubicBezTo>
                    <a:pt x="6478" y="22081"/>
                    <a:pt x="22115" y="6444"/>
                    <a:pt x="41403" y="6444"/>
                  </a:cubicBezTo>
                  <a:close/>
                  <a:moveTo>
                    <a:pt x="41403" y="94"/>
                  </a:moveTo>
                  <a:cubicBezTo>
                    <a:pt x="18608" y="94"/>
                    <a:pt x="129" y="18574"/>
                    <a:pt x="129" y="41369"/>
                  </a:cubicBezTo>
                  <a:cubicBezTo>
                    <a:pt x="129" y="64164"/>
                    <a:pt x="18608" y="82644"/>
                    <a:pt x="41403" y="82644"/>
                  </a:cubicBezTo>
                  <a:cubicBezTo>
                    <a:pt x="64199" y="82644"/>
                    <a:pt x="82678" y="64164"/>
                    <a:pt x="82678" y="41369"/>
                  </a:cubicBezTo>
                  <a:lnTo>
                    <a:pt x="82678" y="41369"/>
                  </a:lnTo>
                  <a:cubicBezTo>
                    <a:pt x="82678" y="18574"/>
                    <a:pt x="64199" y="94"/>
                    <a:pt x="41403" y="94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0ECE2751-A3F8-EB45-EAE4-E79054EF66C8}"/>
                </a:ext>
              </a:extLst>
            </p:cNvPr>
            <p:cNvSpPr/>
            <p:nvPr/>
          </p:nvSpPr>
          <p:spPr>
            <a:xfrm>
              <a:off x="3845533" y="912742"/>
              <a:ext cx="76200" cy="76200"/>
            </a:xfrm>
            <a:custGeom>
              <a:avLst/>
              <a:gdLst>
                <a:gd name="csX0" fmla="*/ 76339 w 76200"/>
                <a:gd name="csY0" fmla="*/ 38198 h 76200"/>
                <a:gd name="csX1" fmla="*/ 38239 w 76200"/>
                <a:gd name="csY1" fmla="*/ 76298 h 76200"/>
                <a:gd name="csX2" fmla="*/ 139 w 76200"/>
                <a:gd name="csY2" fmla="*/ 38198 h 76200"/>
                <a:gd name="csX3" fmla="*/ 38239 w 76200"/>
                <a:gd name="csY3" fmla="*/ 98 h 76200"/>
                <a:gd name="csX4" fmla="*/ 76339 w 76200"/>
                <a:gd name="csY4" fmla="*/ 38198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39" y="38198"/>
                  </a:moveTo>
                  <a:cubicBezTo>
                    <a:pt x="76339" y="59240"/>
                    <a:pt x="59281" y="76298"/>
                    <a:pt x="38239" y="76298"/>
                  </a:cubicBezTo>
                  <a:cubicBezTo>
                    <a:pt x="17197" y="76298"/>
                    <a:pt x="139" y="59240"/>
                    <a:pt x="139" y="38198"/>
                  </a:cubicBezTo>
                  <a:cubicBezTo>
                    <a:pt x="139" y="17156"/>
                    <a:pt x="17197" y="98"/>
                    <a:pt x="38239" y="98"/>
                  </a:cubicBezTo>
                  <a:cubicBezTo>
                    <a:pt x="59281" y="98"/>
                    <a:pt x="76339" y="17156"/>
                    <a:pt x="76339" y="38198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50CF1846-546A-5D1C-7CFA-01C047AEDD0F}"/>
                </a:ext>
              </a:extLst>
            </p:cNvPr>
            <p:cNvSpPr/>
            <p:nvPr/>
          </p:nvSpPr>
          <p:spPr>
            <a:xfrm>
              <a:off x="3842358" y="909567"/>
              <a:ext cx="82549" cy="82549"/>
            </a:xfrm>
            <a:custGeom>
              <a:avLst/>
              <a:gdLst>
                <a:gd name="csX0" fmla="*/ 41414 w 82549"/>
                <a:gd name="csY0" fmla="*/ 6447 h 82549"/>
                <a:gd name="csX1" fmla="*/ 76339 w 82549"/>
                <a:gd name="csY1" fmla="*/ 41373 h 82549"/>
                <a:gd name="csX2" fmla="*/ 76339 w 82549"/>
                <a:gd name="csY2" fmla="*/ 41373 h 82549"/>
                <a:gd name="csX3" fmla="*/ 41414 w 82549"/>
                <a:gd name="csY3" fmla="*/ 76298 h 82549"/>
                <a:gd name="csX4" fmla="*/ 6489 w 82549"/>
                <a:gd name="csY4" fmla="*/ 41373 h 82549"/>
                <a:gd name="csX5" fmla="*/ 41414 w 82549"/>
                <a:gd name="csY5" fmla="*/ 6447 h 82549"/>
                <a:gd name="csX6" fmla="*/ 41414 w 82549"/>
                <a:gd name="csY6" fmla="*/ 98 h 82549"/>
                <a:gd name="csX7" fmla="*/ 139 w 82549"/>
                <a:gd name="csY7" fmla="*/ 41373 h 82549"/>
                <a:gd name="csX8" fmla="*/ 41414 w 82549"/>
                <a:gd name="csY8" fmla="*/ 82647 h 82549"/>
                <a:gd name="csX9" fmla="*/ 82689 w 82549"/>
                <a:gd name="csY9" fmla="*/ 41373 h 82549"/>
                <a:gd name="csX10" fmla="*/ 82689 w 82549"/>
                <a:gd name="csY10" fmla="*/ 41373 h 82549"/>
                <a:gd name="csX11" fmla="*/ 41414 w 82549"/>
                <a:gd name="csY11" fmla="*/ 98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14" y="6447"/>
                  </a:moveTo>
                  <a:cubicBezTo>
                    <a:pt x="60702" y="6447"/>
                    <a:pt x="76339" y="22084"/>
                    <a:pt x="76339" y="41373"/>
                  </a:cubicBezTo>
                  <a:lnTo>
                    <a:pt x="76339" y="41373"/>
                  </a:lnTo>
                  <a:cubicBezTo>
                    <a:pt x="76339" y="60661"/>
                    <a:pt x="60702" y="76298"/>
                    <a:pt x="41414" y="76298"/>
                  </a:cubicBezTo>
                  <a:cubicBezTo>
                    <a:pt x="22126" y="76298"/>
                    <a:pt x="6489" y="60661"/>
                    <a:pt x="6489" y="41373"/>
                  </a:cubicBezTo>
                  <a:cubicBezTo>
                    <a:pt x="6489" y="22084"/>
                    <a:pt x="22126" y="6447"/>
                    <a:pt x="41414" y="6447"/>
                  </a:cubicBezTo>
                  <a:close/>
                  <a:moveTo>
                    <a:pt x="41414" y="98"/>
                  </a:moveTo>
                  <a:cubicBezTo>
                    <a:pt x="18619" y="98"/>
                    <a:pt x="139" y="18577"/>
                    <a:pt x="139" y="41373"/>
                  </a:cubicBezTo>
                  <a:cubicBezTo>
                    <a:pt x="139" y="64168"/>
                    <a:pt x="18619" y="82647"/>
                    <a:pt x="41414" y="82647"/>
                  </a:cubicBezTo>
                  <a:cubicBezTo>
                    <a:pt x="64209" y="82647"/>
                    <a:pt x="82689" y="64168"/>
                    <a:pt x="82689" y="41373"/>
                  </a:cubicBezTo>
                  <a:lnTo>
                    <a:pt x="82689" y="41373"/>
                  </a:lnTo>
                  <a:cubicBezTo>
                    <a:pt x="82689" y="18577"/>
                    <a:pt x="64209" y="98"/>
                    <a:pt x="41414" y="9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80A3D0EB-B135-9691-0333-FBFC76BCC115}"/>
                </a:ext>
              </a:extLst>
            </p:cNvPr>
            <p:cNvSpPr/>
            <p:nvPr/>
          </p:nvSpPr>
          <p:spPr>
            <a:xfrm>
              <a:off x="3946736" y="960336"/>
              <a:ext cx="76200" cy="76200"/>
            </a:xfrm>
            <a:custGeom>
              <a:avLst/>
              <a:gdLst>
                <a:gd name="csX0" fmla="*/ 76350 w 76200"/>
                <a:gd name="csY0" fmla="*/ 38203 h 76200"/>
                <a:gd name="csX1" fmla="*/ 38250 w 76200"/>
                <a:gd name="csY1" fmla="*/ 76303 h 76200"/>
                <a:gd name="csX2" fmla="*/ 150 w 76200"/>
                <a:gd name="csY2" fmla="*/ 38203 h 76200"/>
                <a:gd name="csX3" fmla="*/ 38250 w 76200"/>
                <a:gd name="csY3" fmla="*/ 103 h 76200"/>
                <a:gd name="csX4" fmla="*/ 76350 w 76200"/>
                <a:gd name="csY4" fmla="*/ 38203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50" y="38203"/>
                  </a:moveTo>
                  <a:cubicBezTo>
                    <a:pt x="76350" y="59245"/>
                    <a:pt x="59292" y="76303"/>
                    <a:pt x="38250" y="76303"/>
                  </a:cubicBezTo>
                  <a:cubicBezTo>
                    <a:pt x="17208" y="76303"/>
                    <a:pt x="150" y="59245"/>
                    <a:pt x="150" y="38203"/>
                  </a:cubicBezTo>
                  <a:cubicBezTo>
                    <a:pt x="150" y="17161"/>
                    <a:pt x="17208" y="103"/>
                    <a:pt x="38250" y="103"/>
                  </a:cubicBezTo>
                  <a:cubicBezTo>
                    <a:pt x="59292" y="103"/>
                    <a:pt x="76350" y="17161"/>
                    <a:pt x="76350" y="38203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395EFCB0-FD84-CF95-9D0C-6018845DAFEB}"/>
                </a:ext>
              </a:extLst>
            </p:cNvPr>
            <p:cNvSpPr/>
            <p:nvPr/>
          </p:nvSpPr>
          <p:spPr>
            <a:xfrm>
              <a:off x="3943561" y="957162"/>
              <a:ext cx="82549" cy="82549"/>
            </a:xfrm>
            <a:custGeom>
              <a:avLst/>
              <a:gdLst>
                <a:gd name="csX0" fmla="*/ 41425 w 82549"/>
                <a:gd name="csY0" fmla="*/ 6452 h 82549"/>
                <a:gd name="csX1" fmla="*/ 76350 w 82549"/>
                <a:gd name="csY1" fmla="*/ 41378 h 82549"/>
                <a:gd name="csX2" fmla="*/ 76350 w 82549"/>
                <a:gd name="csY2" fmla="*/ 41378 h 82549"/>
                <a:gd name="csX3" fmla="*/ 41425 w 82549"/>
                <a:gd name="csY3" fmla="*/ 76303 h 82549"/>
                <a:gd name="csX4" fmla="*/ 6499 w 82549"/>
                <a:gd name="csY4" fmla="*/ 41378 h 82549"/>
                <a:gd name="csX5" fmla="*/ 41425 w 82549"/>
                <a:gd name="csY5" fmla="*/ 6452 h 82549"/>
                <a:gd name="csX6" fmla="*/ 41425 w 82549"/>
                <a:gd name="csY6" fmla="*/ 103 h 82549"/>
                <a:gd name="csX7" fmla="*/ 150 w 82549"/>
                <a:gd name="csY7" fmla="*/ 41378 h 82549"/>
                <a:gd name="csX8" fmla="*/ 41425 w 82549"/>
                <a:gd name="csY8" fmla="*/ 82652 h 82549"/>
                <a:gd name="csX9" fmla="*/ 82699 w 82549"/>
                <a:gd name="csY9" fmla="*/ 41378 h 82549"/>
                <a:gd name="csX10" fmla="*/ 82699 w 82549"/>
                <a:gd name="csY10" fmla="*/ 41378 h 82549"/>
                <a:gd name="csX11" fmla="*/ 41425 w 82549"/>
                <a:gd name="csY11" fmla="*/ 103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25" y="6452"/>
                  </a:moveTo>
                  <a:cubicBezTo>
                    <a:pt x="60713" y="6452"/>
                    <a:pt x="76350" y="22089"/>
                    <a:pt x="76350" y="41378"/>
                  </a:cubicBezTo>
                  <a:lnTo>
                    <a:pt x="76350" y="41378"/>
                  </a:lnTo>
                  <a:cubicBezTo>
                    <a:pt x="76350" y="60666"/>
                    <a:pt x="60713" y="76303"/>
                    <a:pt x="41425" y="76303"/>
                  </a:cubicBezTo>
                  <a:cubicBezTo>
                    <a:pt x="22136" y="76303"/>
                    <a:pt x="6499" y="60666"/>
                    <a:pt x="6499" y="41378"/>
                  </a:cubicBezTo>
                  <a:cubicBezTo>
                    <a:pt x="6499" y="22089"/>
                    <a:pt x="22136" y="6452"/>
                    <a:pt x="41425" y="6452"/>
                  </a:cubicBezTo>
                  <a:close/>
                  <a:moveTo>
                    <a:pt x="41425" y="103"/>
                  </a:moveTo>
                  <a:cubicBezTo>
                    <a:pt x="18629" y="103"/>
                    <a:pt x="150" y="18582"/>
                    <a:pt x="150" y="41378"/>
                  </a:cubicBezTo>
                  <a:cubicBezTo>
                    <a:pt x="150" y="64173"/>
                    <a:pt x="18629" y="82652"/>
                    <a:pt x="41425" y="82652"/>
                  </a:cubicBezTo>
                  <a:cubicBezTo>
                    <a:pt x="64220" y="82652"/>
                    <a:pt x="82699" y="64173"/>
                    <a:pt x="82699" y="41378"/>
                  </a:cubicBezTo>
                  <a:lnTo>
                    <a:pt x="82699" y="41378"/>
                  </a:lnTo>
                  <a:cubicBezTo>
                    <a:pt x="82699" y="18582"/>
                    <a:pt x="64220" y="103"/>
                    <a:pt x="41425" y="10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66B4BA04-069C-7487-B3FD-444080B95AC1}"/>
                </a:ext>
              </a:extLst>
            </p:cNvPr>
            <p:cNvSpPr/>
            <p:nvPr/>
          </p:nvSpPr>
          <p:spPr>
            <a:xfrm>
              <a:off x="4047939" y="1016345"/>
              <a:ext cx="76200" cy="76200"/>
            </a:xfrm>
            <a:custGeom>
              <a:avLst/>
              <a:gdLst>
                <a:gd name="csX0" fmla="*/ 76361 w 76200"/>
                <a:gd name="csY0" fmla="*/ 38209 h 76200"/>
                <a:gd name="csX1" fmla="*/ 38261 w 76200"/>
                <a:gd name="csY1" fmla="*/ 76309 h 76200"/>
                <a:gd name="csX2" fmla="*/ 161 w 76200"/>
                <a:gd name="csY2" fmla="*/ 38209 h 76200"/>
                <a:gd name="csX3" fmla="*/ 38261 w 76200"/>
                <a:gd name="csY3" fmla="*/ 109 h 76200"/>
                <a:gd name="csX4" fmla="*/ 76361 w 76200"/>
                <a:gd name="csY4" fmla="*/ 38209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61" y="38209"/>
                  </a:moveTo>
                  <a:cubicBezTo>
                    <a:pt x="76361" y="59251"/>
                    <a:pt x="59303" y="76309"/>
                    <a:pt x="38261" y="76309"/>
                  </a:cubicBezTo>
                  <a:cubicBezTo>
                    <a:pt x="17218" y="76309"/>
                    <a:pt x="161" y="59251"/>
                    <a:pt x="161" y="38209"/>
                  </a:cubicBezTo>
                  <a:cubicBezTo>
                    <a:pt x="161" y="17167"/>
                    <a:pt x="17218" y="109"/>
                    <a:pt x="38261" y="109"/>
                  </a:cubicBezTo>
                  <a:cubicBezTo>
                    <a:pt x="59303" y="109"/>
                    <a:pt x="76361" y="17167"/>
                    <a:pt x="76361" y="38209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CBBD4249-C9AE-4D21-E95A-ABA1DA0DB1C1}"/>
                </a:ext>
              </a:extLst>
            </p:cNvPr>
            <p:cNvSpPr/>
            <p:nvPr/>
          </p:nvSpPr>
          <p:spPr>
            <a:xfrm>
              <a:off x="4044764" y="1013171"/>
              <a:ext cx="82549" cy="82549"/>
            </a:xfrm>
            <a:custGeom>
              <a:avLst/>
              <a:gdLst>
                <a:gd name="csX0" fmla="*/ 41435 w 82549"/>
                <a:gd name="csY0" fmla="*/ 6458 h 82549"/>
                <a:gd name="csX1" fmla="*/ 76361 w 82549"/>
                <a:gd name="csY1" fmla="*/ 41383 h 82549"/>
                <a:gd name="csX2" fmla="*/ 76361 w 82549"/>
                <a:gd name="csY2" fmla="*/ 41383 h 82549"/>
                <a:gd name="csX3" fmla="*/ 41435 w 82549"/>
                <a:gd name="csY3" fmla="*/ 76309 h 82549"/>
                <a:gd name="csX4" fmla="*/ 6510 w 82549"/>
                <a:gd name="csY4" fmla="*/ 41383 h 82549"/>
                <a:gd name="csX5" fmla="*/ 41435 w 82549"/>
                <a:gd name="csY5" fmla="*/ 6458 h 82549"/>
                <a:gd name="csX6" fmla="*/ 41435 w 82549"/>
                <a:gd name="csY6" fmla="*/ 109 h 82549"/>
                <a:gd name="csX7" fmla="*/ 161 w 82549"/>
                <a:gd name="csY7" fmla="*/ 41383 h 82549"/>
                <a:gd name="csX8" fmla="*/ 41435 w 82549"/>
                <a:gd name="csY8" fmla="*/ 82658 h 82549"/>
                <a:gd name="csX9" fmla="*/ 82710 w 82549"/>
                <a:gd name="csY9" fmla="*/ 41383 h 82549"/>
                <a:gd name="csX10" fmla="*/ 82710 w 82549"/>
                <a:gd name="csY10" fmla="*/ 41383 h 82549"/>
                <a:gd name="csX11" fmla="*/ 41435 w 82549"/>
                <a:gd name="csY11" fmla="*/ 109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35" y="6458"/>
                  </a:moveTo>
                  <a:cubicBezTo>
                    <a:pt x="60723" y="6458"/>
                    <a:pt x="76361" y="22095"/>
                    <a:pt x="76361" y="41383"/>
                  </a:cubicBezTo>
                  <a:lnTo>
                    <a:pt x="76361" y="41383"/>
                  </a:lnTo>
                  <a:cubicBezTo>
                    <a:pt x="76361" y="60672"/>
                    <a:pt x="60723" y="76309"/>
                    <a:pt x="41435" y="76309"/>
                  </a:cubicBezTo>
                  <a:cubicBezTo>
                    <a:pt x="22147" y="76309"/>
                    <a:pt x="6510" y="60672"/>
                    <a:pt x="6510" y="41383"/>
                  </a:cubicBezTo>
                  <a:cubicBezTo>
                    <a:pt x="6510" y="22095"/>
                    <a:pt x="22147" y="6458"/>
                    <a:pt x="41435" y="6458"/>
                  </a:cubicBezTo>
                  <a:close/>
                  <a:moveTo>
                    <a:pt x="41435" y="109"/>
                  </a:moveTo>
                  <a:cubicBezTo>
                    <a:pt x="18640" y="109"/>
                    <a:pt x="161" y="18588"/>
                    <a:pt x="161" y="41383"/>
                  </a:cubicBezTo>
                  <a:cubicBezTo>
                    <a:pt x="161" y="64179"/>
                    <a:pt x="18640" y="82658"/>
                    <a:pt x="41435" y="82658"/>
                  </a:cubicBezTo>
                  <a:cubicBezTo>
                    <a:pt x="64230" y="82658"/>
                    <a:pt x="82710" y="64179"/>
                    <a:pt x="82710" y="41383"/>
                  </a:cubicBezTo>
                  <a:lnTo>
                    <a:pt x="82710" y="41383"/>
                  </a:lnTo>
                  <a:cubicBezTo>
                    <a:pt x="82710" y="18588"/>
                    <a:pt x="64230" y="109"/>
                    <a:pt x="41435" y="109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235FBB2D-6FDF-6604-2B93-61D0F9424665}"/>
                </a:ext>
              </a:extLst>
            </p:cNvPr>
            <p:cNvSpPr/>
            <p:nvPr/>
          </p:nvSpPr>
          <p:spPr>
            <a:xfrm>
              <a:off x="4149142" y="1076347"/>
              <a:ext cx="76200" cy="76200"/>
            </a:xfrm>
            <a:custGeom>
              <a:avLst/>
              <a:gdLst>
                <a:gd name="csX0" fmla="*/ 76371 w 76200"/>
                <a:gd name="csY0" fmla="*/ 38215 h 76200"/>
                <a:gd name="csX1" fmla="*/ 38271 w 76200"/>
                <a:gd name="csY1" fmla="*/ 76315 h 76200"/>
                <a:gd name="csX2" fmla="*/ 171 w 76200"/>
                <a:gd name="csY2" fmla="*/ 38215 h 76200"/>
                <a:gd name="csX3" fmla="*/ 38271 w 76200"/>
                <a:gd name="csY3" fmla="*/ 115 h 76200"/>
                <a:gd name="csX4" fmla="*/ 76371 w 76200"/>
                <a:gd name="csY4" fmla="*/ 38215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71" y="38215"/>
                  </a:moveTo>
                  <a:cubicBezTo>
                    <a:pt x="76371" y="59257"/>
                    <a:pt x="59313" y="76315"/>
                    <a:pt x="38271" y="76315"/>
                  </a:cubicBezTo>
                  <a:cubicBezTo>
                    <a:pt x="17229" y="76315"/>
                    <a:pt x="171" y="59257"/>
                    <a:pt x="171" y="38215"/>
                  </a:cubicBezTo>
                  <a:cubicBezTo>
                    <a:pt x="171" y="17173"/>
                    <a:pt x="17229" y="115"/>
                    <a:pt x="38271" y="115"/>
                  </a:cubicBezTo>
                  <a:cubicBezTo>
                    <a:pt x="59313" y="115"/>
                    <a:pt x="76371" y="17173"/>
                    <a:pt x="76371" y="38215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071216B8-5600-DC93-4E2C-465D16688836}"/>
                </a:ext>
              </a:extLst>
            </p:cNvPr>
            <p:cNvSpPr/>
            <p:nvPr/>
          </p:nvSpPr>
          <p:spPr>
            <a:xfrm>
              <a:off x="4145967" y="1073172"/>
              <a:ext cx="82549" cy="82549"/>
            </a:xfrm>
            <a:custGeom>
              <a:avLst/>
              <a:gdLst>
                <a:gd name="csX0" fmla="*/ 41446 w 82549"/>
                <a:gd name="csY0" fmla="*/ 6464 h 82549"/>
                <a:gd name="csX1" fmla="*/ 76371 w 82549"/>
                <a:gd name="csY1" fmla="*/ 41390 h 82549"/>
                <a:gd name="csX2" fmla="*/ 76371 w 82549"/>
                <a:gd name="csY2" fmla="*/ 41390 h 82549"/>
                <a:gd name="csX3" fmla="*/ 41446 w 82549"/>
                <a:gd name="csY3" fmla="*/ 76315 h 82549"/>
                <a:gd name="csX4" fmla="*/ 6520 w 82549"/>
                <a:gd name="csY4" fmla="*/ 41390 h 82549"/>
                <a:gd name="csX5" fmla="*/ 41446 w 82549"/>
                <a:gd name="csY5" fmla="*/ 6464 h 82549"/>
                <a:gd name="csX6" fmla="*/ 41446 w 82549"/>
                <a:gd name="csY6" fmla="*/ 115 h 82549"/>
                <a:gd name="csX7" fmla="*/ 171 w 82549"/>
                <a:gd name="csY7" fmla="*/ 41390 h 82549"/>
                <a:gd name="csX8" fmla="*/ 41446 w 82549"/>
                <a:gd name="csY8" fmla="*/ 82664 h 82549"/>
                <a:gd name="csX9" fmla="*/ 82720 w 82549"/>
                <a:gd name="csY9" fmla="*/ 41390 h 82549"/>
                <a:gd name="csX10" fmla="*/ 82720 w 82549"/>
                <a:gd name="csY10" fmla="*/ 41390 h 82549"/>
                <a:gd name="csX11" fmla="*/ 41446 w 82549"/>
                <a:gd name="csY11" fmla="*/ 115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46" y="6464"/>
                  </a:moveTo>
                  <a:cubicBezTo>
                    <a:pt x="60734" y="6464"/>
                    <a:pt x="76371" y="22102"/>
                    <a:pt x="76371" y="41390"/>
                  </a:cubicBezTo>
                  <a:lnTo>
                    <a:pt x="76371" y="41390"/>
                  </a:lnTo>
                  <a:cubicBezTo>
                    <a:pt x="76371" y="60678"/>
                    <a:pt x="60734" y="76315"/>
                    <a:pt x="41446" y="76315"/>
                  </a:cubicBezTo>
                  <a:cubicBezTo>
                    <a:pt x="22158" y="76315"/>
                    <a:pt x="6520" y="60678"/>
                    <a:pt x="6520" y="41390"/>
                  </a:cubicBezTo>
                  <a:cubicBezTo>
                    <a:pt x="6520" y="22102"/>
                    <a:pt x="22158" y="6464"/>
                    <a:pt x="41446" y="6464"/>
                  </a:cubicBezTo>
                  <a:close/>
                  <a:moveTo>
                    <a:pt x="41446" y="115"/>
                  </a:moveTo>
                  <a:cubicBezTo>
                    <a:pt x="18651" y="115"/>
                    <a:pt x="171" y="18595"/>
                    <a:pt x="171" y="41390"/>
                  </a:cubicBezTo>
                  <a:cubicBezTo>
                    <a:pt x="171" y="64185"/>
                    <a:pt x="18651" y="82664"/>
                    <a:pt x="41446" y="82664"/>
                  </a:cubicBezTo>
                  <a:cubicBezTo>
                    <a:pt x="64241" y="82664"/>
                    <a:pt x="82720" y="64185"/>
                    <a:pt x="82720" y="41390"/>
                  </a:cubicBezTo>
                  <a:lnTo>
                    <a:pt x="82720" y="41390"/>
                  </a:lnTo>
                  <a:cubicBezTo>
                    <a:pt x="82720" y="18595"/>
                    <a:pt x="64241" y="115"/>
                    <a:pt x="41446" y="115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C0DAC12A-96B2-D248-F854-3148ED20E876}"/>
                </a:ext>
              </a:extLst>
            </p:cNvPr>
            <p:cNvSpPr/>
            <p:nvPr/>
          </p:nvSpPr>
          <p:spPr>
            <a:xfrm>
              <a:off x="4250345" y="1136513"/>
              <a:ext cx="76200" cy="76200"/>
            </a:xfrm>
            <a:custGeom>
              <a:avLst/>
              <a:gdLst>
                <a:gd name="csX0" fmla="*/ 76382 w 76200"/>
                <a:gd name="csY0" fmla="*/ 38221 h 76200"/>
                <a:gd name="csX1" fmla="*/ 38282 w 76200"/>
                <a:gd name="csY1" fmla="*/ 76321 h 76200"/>
                <a:gd name="csX2" fmla="*/ 182 w 76200"/>
                <a:gd name="csY2" fmla="*/ 38221 h 76200"/>
                <a:gd name="csX3" fmla="*/ 38282 w 76200"/>
                <a:gd name="csY3" fmla="*/ 121 h 76200"/>
                <a:gd name="csX4" fmla="*/ 76382 w 76200"/>
                <a:gd name="csY4" fmla="*/ 38221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82" y="38221"/>
                  </a:moveTo>
                  <a:cubicBezTo>
                    <a:pt x="76382" y="59263"/>
                    <a:pt x="59324" y="76321"/>
                    <a:pt x="38282" y="76321"/>
                  </a:cubicBezTo>
                  <a:cubicBezTo>
                    <a:pt x="17240" y="76321"/>
                    <a:pt x="182" y="59263"/>
                    <a:pt x="182" y="38221"/>
                  </a:cubicBezTo>
                  <a:cubicBezTo>
                    <a:pt x="182" y="17179"/>
                    <a:pt x="17240" y="121"/>
                    <a:pt x="38282" y="121"/>
                  </a:cubicBezTo>
                  <a:cubicBezTo>
                    <a:pt x="59324" y="121"/>
                    <a:pt x="76382" y="17179"/>
                    <a:pt x="76382" y="38221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A9CCA3A9-9484-23BC-FFD3-19D5A88F9D8F}"/>
                </a:ext>
              </a:extLst>
            </p:cNvPr>
            <p:cNvSpPr/>
            <p:nvPr/>
          </p:nvSpPr>
          <p:spPr>
            <a:xfrm>
              <a:off x="4247171" y="1133338"/>
              <a:ext cx="82549" cy="82549"/>
            </a:xfrm>
            <a:custGeom>
              <a:avLst/>
              <a:gdLst>
                <a:gd name="csX0" fmla="*/ 41456 w 82549"/>
                <a:gd name="csY0" fmla="*/ 6471 h 82549"/>
                <a:gd name="csX1" fmla="*/ 76382 w 82549"/>
                <a:gd name="csY1" fmla="*/ 41396 h 82549"/>
                <a:gd name="csX2" fmla="*/ 76382 w 82549"/>
                <a:gd name="csY2" fmla="*/ 41396 h 82549"/>
                <a:gd name="csX3" fmla="*/ 41456 w 82549"/>
                <a:gd name="csY3" fmla="*/ 76321 h 82549"/>
                <a:gd name="csX4" fmla="*/ 6531 w 82549"/>
                <a:gd name="csY4" fmla="*/ 41396 h 82549"/>
                <a:gd name="csX5" fmla="*/ 41456 w 82549"/>
                <a:gd name="csY5" fmla="*/ 6471 h 82549"/>
                <a:gd name="csX6" fmla="*/ 41456 w 82549"/>
                <a:gd name="csY6" fmla="*/ 121 h 82549"/>
                <a:gd name="csX7" fmla="*/ 182 w 82549"/>
                <a:gd name="csY7" fmla="*/ 41396 h 82549"/>
                <a:gd name="csX8" fmla="*/ 41456 w 82549"/>
                <a:gd name="csY8" fmla="*/ 82671 h 82549"/>
                <a:gd name="csX9" fmla="*/ 82731 w 82549"/>
                <a:gd name="csY9" fmla="*/ 41396 h 82549"/>
                <a:gd name="csX10" fmla="*/ 82731 w 82549"/>
                <a:gd name="csY10" fmla="*/ 41396 h 82549"/>
                <a:gd name="csX11" fmla="*/ 41456 w 82549"/>
                <a:gd name="csY11" fmla="*/ 121 h 825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2549" h="82549">
                  <a:moveTo>
                    <a:pt x="41456" y="6471"/>
                  </a:moveTo>
                  <a:cubicBezTo>
                    <a:pt x="60745" y="6471"/>
                    <a:pt x="76382" y="22108"/>
                    <a:pt x="76382" y="41396"/>
                  </a:cubicBezTo>
                  <a:lnTo>
                    <a:pt x="76382" y="41396"/>
                  </a:lnTo>
                  <a:cubicBezTo>
                    <a:pt x="76382" y="60684"/>
                    <a:pt x="60745" y="76321"/>
                    <a:pt x="41456" y="76321"/>
                  </a:cubicBezTo>
                  <a:cubicBezTo>
                    <a:pt x="22168" y="76321"/>
                    <a:pt x="6531" y="60684"/>
                    <a:pt x="6531" y="41396"/>
                  </a:cubicBezTo>
                  <a:cubicBezTo>
                    <a:pt x="6531" y="22108"/>
                    <a:pt x="22168" y="6471"/>
                    <a:pt x="41456" y="6471"/>
                  </a:cubicBezTo>
                  <a:close/>
                  <a:moveTo>
                    <a:pt x="41456" y="121"/>
                  </a:moveTo>
                  <a:cubicBezTo>
                    <a:pt x="18661" y="121"/>
                    <a:pt x="182" y="18601"/>
                    <a:pt x="182" y="41396"/>
                  </a:cubicBezTo>
                  <a:cubicBezTo>
                    <a:pt x="182" y="64191"/>
                    <a:pt x="18661" y="82671"/>
                    <a:pt x="41456" y="82671"/>
                  </a:cubicBezTo>
                  <a:cubicBezTo>
                    <a:pt x="64252" y="82671"/>
                    <a:pt x="82731" y="64191"/>
                    <a:pt x="82731" y="41396"/>
                  </a:cubicBezTo>
                  <a:lnTo>
                    <a:pt x="82731" y="41396"/>
                  </a:lnTo>
                  <a:cubicBezTo>
                    <a:pt x="82731" y="18601"/>
                    <a:pt x="64252" y="121"/>
                    <a:pt x="41456" y="121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AB212FD6-150A-0CFD-C0A0-65633D553831}"/>
                </a:ext>
              </a:extLst>
            </p:cNvPr>
            <p:cNvSpPr/>
            <p:nvPr/>
          </p:nvSpPr>
          <p:spPr>
            <a:xfrm>
              <a:off x="4351548" y="1194309"/>
              <a:ext cx="76200" cy="76200"/>
            </a:xfrm>
            <a:custGeom>
              <a:avLst/>
              <a:gdLst>
                <a:gd name="csX0" fmla="*/ 76392 w 76200"/>
                <a:gd name="csY0" fmla="*/ 38227 h 76200"/>
                <a:gd name="csX1" fmla="*/ 38292 w 76200"/>
                <a:gd name="csY1" fmla="*/ 76327 h 76200"/>
                <a:gd name="csX2" fmla="*/ 192 w 76200"/>
                <a:gd name="csY2" fmla="*/ 38227 h 76200"/>
                <a:gd name="csX3" fmla="*/ 38292 w 76200"/>
                <a:gd name="csY3" fmla="*/ 127 h 76200"/>
                <a:gd name="csX4" fmla="*/ 76392 w 76200"/>
                <a:gd name="csY4" fmla="*/ 38227 h 76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200" h="76200">
                  <a:moveTo>
                    <a:pt x="76392" y="38227"/>
                  </a:moveTo>
                  <a:cubicBezTo>
                    <a:pt x="76392" y="59270"/>
                    <a:pt x="59334" y="76327"/>
                    <a:pt x="38292" y="76327"/>
                  </a:cubicBezTo>
                  <a:cubicBezTo>
                    <a:pt x="17250" y="76327"/>
                    <a:pt x="192" y="59270"/>
                    <a:pt x="192" y="38227"/>
                  </a:cubicBezTo>
                  <a:cubicBezTo>
                    <a:pt x="192" y="17185"/>
                    <a:pt x="17250" y="127"/>
                    <a:pt x="38292" y="127"/>
                  </a:cubicBezTo>
                  <a:cubicBezTo>
                    <a:pt x="59334" y="127"/>
                    <a:pt x="76392" y="17185"/>
                    <a:pt x="76392" y="38227"/>
                  </a:cubicBez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01" name="Graphic 8333">
              <a:extLst>
                <a:ext uri="{FF2B5EF4-FFF2-40B4-BE49-F238E27FC236}">
                  <a16:creationId xmlns:a16="http://schemas.microsoft.com/office/drawing/2014/main" id="{2AE90301-2C82-2D9D-CECA-8D1E56E01A92}"/>
                </a:ext>
              </a:extLst>
            </p:cNvPr>
            <p:cNvGrpSpPr/>
            <p:nvPr/>
          </p:nvGrpSpPr>
          <p:grpSpPr>
            <a:xfrm>
              <a:off x="3074008" y="582943"/>
              <a:ext cx="1356915" cy="1194741"/>
              <a:chOff x="3797935" y="607784"/>
              <a:chExt cx="1356915" cy="1194741"/>
            </a:xfrm>
            <a:solidFill>
              <a:srgbClr val="000000"/>
            </a:solidFill>
          </p:grpSpPr>
          <p:sp>
            <p:nvSpPr>
              <p:cNvPr id="3374" name="Freeform: Shape 3373">
                <a:extLst>
                  <a:ext uri="{FF2B5EF4-FFF2-40B4-BE49-F238E27FC236}">
                    <a16:creationId xmlns:a16="http://schemas.microsoft.com/office/drawing/2014/main" id="{C0597FE2-B9C9-5AF7-6F4C-D189E8BAE295}"/>
                  </a:ext>
                </a:extLst>
              </p:cNvPr>
              <p:cNvSpPr/>
              <p:nvPr/>
            </p:nvSpPr>
            <p:spPr>
              <a:xfrm>
                <a:off x="5072301" y="1215976"/>
                <a:ext cx="82549" cy="82549"/>
              </a:xfrm>
              <a:custGeom>
                <a:avLst/>
                <a:gdLst>
                  <a:gd name="csX0" fmla="*/ 41467 w 82549"/>
                  <a:gd name="csY0" fmla="*/ 6477 h 82549"/>
                  <a:gd name="csX1" fmla="*/ 76392 w 82549"/>
                  <a:gd name="csY1" fmla="*/ 41402 h 82549"/>
                  <a:gd name="csX2" fmla="*/ 76392 w 82549"/>
                  <a:gd name="csY2" fmla="*/ 41402 h 82549"/>
                  <a:gd name="csX3" fmla="*/ 41467 w 82549"/>
                  <a:gd name="csY3" fmla="*/ 76327 h 82549"/>
                  <a:gd name="csX4" fmla="*/ 6542 w 82549"/>
                  <a:gd name="csY4" fmla="*/ 41402 h 82549"/>
                  <a:gd name="csX5" fmla="*/ 41467 w 82549"/>
                  <a:gd name="csY5" fmla="*/ 6477 h 82549"/>
                  <a:gd name="csX6" fmla="*/ 41467 w 82549"/>
                  <a:gd name="csY6" fmla="*/ 127 h 82549"/>
                  <a:gd name="csX7" fmla="*/ 192 w 82549"/>
                  <a:gd name="csY7" fmla="*/ 41402 h 82549"/>
                  <a:gd name="csX8" fmla="*/ 41467 w 82549"/>
                  <a:gd name="csY8" fmla="*/ 82677 h 82549"/>
                  <a:gd name="csX9" fmla="*/ 82742 w 82549"/>
                  <a:gd name="csY9" fmla="*/ 41402 h 82549"/>
                  <a:gd name="csX10" fmla="*/ 82742 w 82549"/>
                  <a:gd name="csY10" fmla="*/ 41402 h 82549"/>
                  <a:gd name="csX11" fmla="*/ 41467 w 82549"/>
                  <a:gd name="csY11" fmla="*/ 127 h 825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82549" h="82549">
                    <a:moveTo>
                      <a:pt x="41467" y="6477"/>
                    </a:moveTo>
                    <a:cubicBezTo>
                      <a:pt x="60755" y="6477"/>
                      <a:pt x="76392" y="22114"/>
                      <a:pt x="76392" y="41402"/>
                    </a:cubicBezTo>
                    <a:lnTo>
                      <a:pt x="76392" y="41402"/>
                    </a:lnTo>
                    <a:cubicBezTo>
                      <a:pt x="76392" y="60690"/>
                      <a:pt x="60755" y="76327"/>
                      <a:pt x="41467" y="76327"/>
                    </a:cubicBezTo>
                    <a:cubicBezTo>
                      <a:pt x="22179" y="76327"/>
                      <a:pt x="6542" y="60690"/>
                      <a:pt x="6542" y="41402"/>
                    </a:cubicBezTo>
                    <a:cubicBezTo>
                      <a:pt x="6542" y="22114"/>
                      <a:pt x="22179" y="6477"/>
                      <a:pt x="41467" y="6477"/>
                    </a:cubicBezTo>
                    <a:close/>
                    <a:moveTo>
                      <a:pt x="41467" y="127"/>
                    </a:moveTo>
                    <a:cubicBezTo>
                      <a:pt x="18672" y="127"/>
                      <a:pt x="192" y="18607"/>
                      <a:pt x="192" y="41402"/>
                    </a:cubicBezTo>
                    <a:cubicBezTo>
                      <a:pt x="192" y="64197"/>
                      <a:pt x="18672" y="82677"/>
                      <a:pt x="41467" y="82677"/>
                    </a:cubicBezTo>
                    <a:cubicBezTo>
                      <a:pt x="64262" y="82677"/>
                      <a:pt x="82742" y="64197"/>
                      <a:pt x="82742" y="41402"/>
                    </a:cubicBezTo>
                    <a:lnTo>
                      <a:pt x="82742" y="41402"/>
                    </a:lnTo>
                    <a:cubicBezTo>
                      <a:pt x="82742" y="18607"/>
                      <a:pt x="64262" y="127"/>
                      <a:pt x="41467" y="1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ap="flat">
                <a:noFill/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" name="Freeform: Shape 3374">
                <a:extLst>
                  <a:ext uri="{FF2B5EF4-FFF2-40B4-BE49-F238E27FC236}">
                    <a16:creationId xmlns:a16="http://schemas.microsoft.com/office/drawing/2014/main" id="{2AE349D5-C496-D936-4E3D-09E53E2853BE}"/>
                  </a:ext>
                </a:extLst>
              </p:cNvPr>
              <p:cNvSpPr/>
              <p:nvPr/>
            </p:nvSpPr>
            <p:spPr>
              <a:xfrm>
                <a:off x="3797935" y="1563386"/>
                <a:ext cx="9525" cy="239139"/>
              </a:xfrm>
              <a:custGeom>
                <a:avLst/>
                <a:gdLst>
                  <a:gd name="csX0" fmla="*/ 0 w 9525"/>
                  <a:gd name="csY0" fmla="*/ 0 h 239139"/>
                  <a:gd name="csX1" fmla="*/ 0 w 9525"/>
                  <a:gd name="csY1" fmla="*/ 239139 h 23913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39139">
                    <a:moveTo>
                      <a:pt x="0" y="0"/>
                    </a:moveTo>
                    <a:lnTo>
                      <a:pt x="0" y="239139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" name="Freeform: Shape 3375">
                <a:extLst>
                  <a:ext uri="{FF2B5EF4-FFF2-40B4-BE49-F238E27FC236}">
                    <a16:creationId xmlns:a16="http://schemas.microsoft.com/office/drawing/2014/main" id="{80FBF35F-4D5B-8F31-DF9C-CF0CFFCA4C81}"/>
                  </a:ext>
                </a:extLst>
              </p:cNvPr>
              <p:cNvSpPr/>
              <p:nvPr/>
            </p:nvSpPr>
            <p:spPr>
              <a:xfrm>
                <a:off x="4000341" y="1486121"/>
                <a:ext cx="9525" cy="135082"/>
              </a:xfrm>
              <a:custGeom>
                <a:avLst/>
                <a:gdLst>
                  <a:gd name="csX0" fmla="*/ 0 w 9525"/>
                  <a:gd name="csY0" fmla="*/ 0 h 135082"/>
                  <a:gd name="csX1" fmla="*/ 0 w 9525"/>
                  <a:gd name="csY1" fmla="*/ 135083 h 1350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35082">
                    <a:moveTo>
                      <a:pt x="0" y="0"/>
                    </a:moveTo>
                    <a:lnTo>
                      <a:pt x="0" y="135083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7" name="Freeform: Shape 3376">
                <a:extLst>
                  <a:ext uri="{FF2B5EF4-FFF2-40B4-BE49-F238E27FC236}">
                    <a16:creationId xmlns:a16="http://schemas.microsoft.com/office/drawing/2014/main" id="{384FA6D0-ED5A-8754-E0B8-F004B45FC68F}"/>
                  </a:ext>
                </a:extLst>
              </p:cNvPr>
              <p:cNvSpPr/>
              <p:nvPr/>
            </p:nvSpPr>
            <p:spPr>
              <a:xfrm>
                <a:off x="4202747" y="1315045"/>
                <a:ext cx="9525" cy="163772"/>
              </a:xfrm>
              <a:custGeom>
                <a:avLst/>
                <a:gdLst>
                  <a:gd name="csX0" fmla="*/ 0 w 9525"/>
                  <a:gd name="csY0" fmla="*/ 0 h 163772"/>
                  <a:gd name="csX1" fmla="*/ 0 w 9525"/>
                  <a:gd name="csY1" fmla="*/ 163773 h 1637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3772">
                    <a:moveTo>
                      <a:pt x="0" y="0"/>
                    </a:moveTo>
                    <a:lnTo>
                      <a:pt x="0" y="163773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8" name="Freeform: Shape 3377">
                <a:extLst>
                  <a:ext uri="{FF2B5EF4-FFF2-40B4-BE49-F238E27FC236}">
                    <a16:creationId xmlns:a16="http://schemas.microsoft.com/office/drawing/2014/main" id="{832E9107-F8C1-2C6F-3039-49FB18119759}"/>
                  </a:ext>
                </a:extLst>
              </p:cNvPr>
              <p:cNvSpPr/>
              <p:nvPr/>
            </p:nvSpPr>
            <p:spPr>
              <a:xfrm>
                <a:off x="4405154" y="790292"/>
                <a:ext cx="9525" cy="63607"/>
              </a:xfrm>
              <a:custGeom>
                <a:avLst/>
                <a:gdLst>
                  <a:gd name="csX0" fmla="*/ 0 w 9525"/>
                  <a:gd name="csY0" fmla="*/ 0 h 63607"/>
                  <a:gd name="csX1" fmla="*/ 0 w 9525"/>
                  <a:gd name="csY1" fmla="*/ 63608 h 636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63607">
                    <a:moveTo>
                      <a:pt x="0" y="0"/>
                    </a:moveTo>
                    <a:lnTo>
                      <a:pt x="0" y="63608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9" name="Freeform: Shape 3378">
                <a:extLst>
                  <a:ext uri="{FF2B5EF4-FFF2-40B4-BE49-F238E27FC236}">
                    <a16:creationId xmlns:a16="http://schemas.microsoft.com/office/drawing/2014/main" id="{D7842EFC-2BCD-8F87-364A-4896C7DDF222}"/>
                  </a:ext>
                </a:extLst>
              </p:cNvPr>
              <p:cNvSpPr/>
              <p:nvPr/>
            </p:nvSpPr>
            <p:spPr>
              <a:xfrm>
                <a:off x="4607560" y="850814"/>
                <a:ext cx="9525" cy="243029"/>
              </a:xfrm>
              <a:custGeom>
                <a:avLst/>
                <a:gdLst>
                  <a:gd name="csX0" fmla="*/ 0 w 9525"/>
                  <a:gd name="csY0" fmla="*/ 0 h 243029"/>
                  <a:gd name="csX1" fmla="*/ 0 w 9525"/>
                  <a:gd name="csY1" fmla="*/ 243029 h 243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43029">
                    <a:moveTo>
                      <a:pt x="0" y="0"/>
                    </a:moveTo>
                    <a:lnTo>
                      <a:pt x="0" y="243029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" name="Freeform: Shape 3379">
                <a:extLst>
                  <a:ext uri="{FF2B5EF4-FFF2-40B4-BE49-F238E27FC236}">
                    <a16:creationId xmlns:a16="http://schemas.microsoft.com/office/drawing/2014/main" id="{EB745795-0A70-020E-B224-8D68923A6FBD}"/>
                  </a:ext>
                </a:extLst>
              </p:cNvPr>
              <p:cNvSpPr/>
              <p:nvPr/>
            </p:nvSpPr>
            <p:spPr>
              <a:xfrm>
                <a:off x="4809966" y="997855"/>
                <a:ext cx="9525" cy="264095"/>
              </a:xfrm>
              <a:custGeom>
                <a:avLst/>
                <a:gdLst>
                  <a:gd name="csX0" fmla="*/ 0 w 9525"/>
                  <a:gd name="csY0" fmla="*/ 0 h 264095"/>
                  <a:gd name="csX1" fmla="*/ 0 w 9525"/>
                  <a:gd name="csY1" fmla="*/ 264096 h 2640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64095">
                    <a:moveTo>
                      <a:pt x="0" y="0"/>
                    </a:moveTo>
                    <a:lnTo>
                      <a:pt x="0" y="264096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" name="Freeform: Shape 3380">
                <a:extLst>
                  <a:ext uri="{FF2B5EF4-FFF2-40B4-BE49-F238E27FC236}">
                    <a16:creationId xmlns:a16="http://schemas.microsoft.com/office/drawing/2014/main" id="{1FCAFAAE-147F-A1EE-1985-865627540A7E}"/>
                  </a:ext>
                </a:extLst>
              </p:cNvPr>
              <p:cNvSpPr/>
              <p:nvPr/>
            </p:nvSpPr>
            <p:spPr>
              <a:xfrm>
                <a:off x="5012372" y="929423"/>
                <a:ext cx="9525" cy="252702"/>
              </a:xfrm>
              <a:custGeom>
                <a:avLst/>
                <a:gdLst>
                  <a:gd name="csX0" fmla="*/ 0 w 9525"/>
                  <a:gd name="csY0" fmla="*/ 0 h 252702"/>
                  <a:gd name="csX1" fmla="*/ 0 w 9525"/>
                  <a:gd name="csY1" fmla="*/ 252702 h 2527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52702">
                    <a:moveTo>
                      <a:pt x="0" y="0"/>
                    </a:moveTo>
                    <a:lnTo>
                      <a:pt x="0" y="252702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" name="Freeform: Shape 3381">
                <a:extLst>
                  <a:ext uri="{FF2B5EF4-FFF2-40B4-BE49-F238E27FC236}">
                    <a16:creationId xmlns:a16="http://schemas.microsoft.com/office/drawing/2014/main" id="{24984670-FC00-A9C2-C54E-95DEE806AEAC}"/>
                  </a:ext>
                </a:extLst>
              </p:cNvPr>
              <p:cNvSpPr/>
              <p:nvPr/>
            </p:nvSpPr>
            <p:spPr>
              <a:xfrm>
                <a:off x="3797935" y="1324246"/>
                <a:ext cx="9525" cy="239140"/>
              </a:xfrm>
              <a:custGeom>
                <a:avLst/>
                <a:gdLst>
                  <a:gd name="csX0" fmla="*/ 0 w 9525"/>
                  <a:gd name="csY0" fmla="*/ 239140 h 239140"/>
                  <a:gd name="csX1" fmla="*/ 0 w 9525"/>
                  <a:gd name="csY1" fmla="*/ 0 h 23914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39140">
                    <a:moveTo>
                      <a:pt x="0" y="23914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" name="Freeform: Shape 3382">
                <a:extLst>
                  <a:ext uri="{FF2B5EF4-FFF2-40B4-BE49-F238E27FC236}">
                    <a16:creationId xmlns:a16="http://schemas.microsoft.com/office/drawing/2014/main" id="{088F6A6E-14C9-2BBD-8DF2-B39D4A5BA838}"/>
                  </a:ext>
                </a:extLst>
              </p:cNvPr>
              <p:cNvSpPr/>
              <p:nvPr/>
            </p:nvSpPr>
            <p:spPr>
              <a:xfrm>
                <a:off x="4000341" y="1351038"/>
                <a:ext cx="9525" cy="135082"/>
              </a:xfrm>
              <a:custGeom>
                <a:avLst/>
                <a:gdLst>
                  <a:gd name="csX0" fmla="*/ 0 w 9525"/>
                  <a:gd name="csY0" fmla="*/ 135083 h 135082"/>
                  <a:gd name="csX1" fmla="*/ 0 w 9525"/>
                  <a:gd name="csY1" fmla="*/ 0 h 1350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35082">
                    <a:moveTo>
                      <a:pt x="0" y="13508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" name="Freeform: Shape 3383">
                <a:extLst>
                  <a:ext uri="{FF2B5EF4-FFF2-40B4-BE49-F238E27FC236}">
                    <a16:creationId xmlns:a16="http://schemas.microsoft.com/office/drawing/2014/main" id="{E8732148-D168-67A1-C0A3-A7628C333F42}"/>
                  </a:ext>
                </a:extLst>
              </p:cNvPr>
              <p:cNvSpPr/>
              <p:nvPr/>
            </p:nvSpPr>
            <p:spPr>
              <a:xfrm>
                <a:off x="4202747" y="1151273"/>
                <a:ext cx="9525" cy="163771"/>
              </a:xfrm>
              <a:custGeom>
                <a:avLst/>
                <a:gdLst>
                  <a:gd name="csX0" fmla="*/ 0 w 9525"/>
                  <a:gd name="csY0" fmla="*/ 163772 h 163771"/>
                  <a:gd name="csX1" fmla="*/ 0 w 9525"/>
                  <a:gd name="csY1" fmla="*/ 0 h 16377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3771">
                    <a:moveTo>
                      <a:pt x="0" y="16377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" name="Freeform: Shape 3384">
                <a:extLst>
                  <a:ext uri="{FF2B5EF4-FFF2-40B4-BE49-F238E27FC236}">
                    <a16:creationId xmlns:a16="http://schemas.microsoft.com/office/drawing/2014/main" id="{A3C2F266-798E-BB4C-EBE5-9F0B3A4C4763}"/>
                  </a:ext>
                </a:extLst>
              </p:cNvPr>
              <p:cNvSpPr/>
              <p:nvPr/>
            </p:nvSpPr>
            <p:spPr>
              <a:xfrm>
                <a:off x="4405154" y="726685"/>
                <a:ext cx="9525" cy="63606"/>
              </a:xfrm>
              <a:custGeom>
                <a:avLst/>
                <a:gdLst>
                  <a:gd name="csX0" fmla="*/ 0 w 9525"/>
                  <a:gd name="csY0" fmla="*/ 63607 h 63606"/>
                  <a:gd name="csX1" fmla="*/ 0 w 9525"/>
                  <a:gd name="csY1" fmla="*/ 0 h 6360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63606">
                    <a:moveTo>
                      <a:pt x="0" y="6360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" name="Freeform: Shape 3385">
                <a:extLst>
                  <a:ext uri="{FF2B5EF4-FFF2-40B4-BE49-F238E27FC236}">
                    <a16:creationId xmlns:a16="http://schemas.microsoft.com/office/drawing/2014/main" id="{E61E5C06-0CDB-91CA-3B57-0CE07CCBAD8B}"/>
                  </a:ext>
                </a:extLst>
              </p:cNvPr>
              <p:cNvSpPr/>
              <p:nvPr/>
            </p:nvSpPr>
            <p:spPr>
              <a:xfrm>
                <a:off x="4607560" y="607784"/>
                <a:ext cx="9525" cy="243030"/>
              </a:xfrm>
              <a:custGeom>
                <a:avLst/>
                <a:gdLst>
                  <a:gd name="csX0" fmla="*/ 0 w 9525"/>
                  <a:gd name="csY0" fmla="*/ 243030 h 243030"/>
                  <a:gd name="csX1" fmla="*/ 0 w 9525"/>
                  <a:gd name="csY1" fmla="*/ 0 h 2430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43030">
                    <a:moveTo>
                      <a:pt x="0" y="2430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" name="Freeform: Shape 3386">
                <a:extLst>
                  <a:ext uri="{FF2B5EF4-FFF2-40B4-BE49-F238E27FC236}">
                    <a16:creationId xmlns:a16="http://schemas.microsoft.com/office/drawing/2014/main" id="{AA4F50B8-644E-10B2-B810-F083AE04755A}"/>
                  </a:ext>
                </a:extLst>
              </p:cNvPr>
              <p:cNvSpPr/>
              <p:nvPr/>
            </p:nvSpPr>
            <p:spPr>
              <a:xfrm>
                <a:off x="4809966" y="733758"/>
                <a:ext cx="9525" cy="264096"/>
              </a:xfrm>
              <a:custGeom>
                <a:avLst/>
                <a:gdLst>
                  <a:gd name="csX0" fmla="*/ 0 w 9525"/>
                  <a:gd name="csY0" fmla="*/ 264097 h 264096"/>
                  <a:gd name="csX1" fmla="*/ 0 w 9525"/>
                  <a:gd name="csY1" fmla="*/ 0 h 2640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64096">
                    <a:moveTo>
                      <a:pt x="0" y="26409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" name="Freeform: Shape 3387">
                <a:extLst>
                  <a:ext uri="{FF2B5EF4-FFF2-40B4-BE49-F238E27FC236}">
                    <a16:creationId xmlns:a16="http://schemas.microsoft.com/office/drawing/2014/main" id="{9974A73F-867E-3ACF-1074-CBF867670E74}"/>
                  </a:ext>
                </a:extLst>
              </p:cNvPr>
              <p:cNvSpPr/>
              <p:nvPr/>
            </p:nvSpPr>
            <p:spPr>
              <a:xfrm>
                <a:off x="5012372" y="676722"/>
                <a:ext cx="9525" cy="252701"/>
              </a:xfrm>
              <a:custGeom>
                <a:avLst/>
                <a:gdLst>
                  <a:gd name="csX0" fmla="*/ 0 w 9525"/>
                  <a:gd name="csY0" fmla="*/ 252701 h 252701"/>
                  <a:gd name="csX1" fmla="*/ 0 w 9525"/>
                  <a:gd name="csY1" fmla="*/ 0 h 2527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252701">
                    <a:moveTo>
                      <a:pt x="0" y="25270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9FA464F0-BE52-DCA9-4D8B-F4F47FF67B55}"/>
                </a:ext>
              </a:extLst>
            </p:cNvPr>
            <p:cNvSpPr/>
            <p:nvPr/>
          </p:nvSpPr>
          <p:spPr>
            <a:xfrm>
              <a:off x="3048607" y="1513145"/>
              <a:ext cx="50800" cy="50800"/>
            </a:xfrm>
            <a:custGeom>
              <a:avLst/>
              <a:gdLst>
                <a:gd name="csX0" fmla="*/ 50855 w 50800"/>
                <a:gd name="csY0" fmla="*/ 25560 h 50800"/>
                <a:gd name="csX1" fmla="*/ 25455 w 50800"/>
                <a:gd name="csY1" fmla="*/ 50960 h 50800"/>
                <a:gd name="csX2" fmla="*/ 54 w 50800"/>
                <a:gd name="csY2" fmla="*/ 25560 h 50800"/>
                <a:gd name="csX3" fmla="*/ 25455 w 50800"/>
                <a:gd name="csY3" fmla="*/ 160 h 50800"/>
                <a:gd name="csX4" fmla="*/ 50855 w 50800"/>
                <a:gd name="csY4" fmla="*/ 25560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855" y="25560"/>
                  </a:moveTo>
                  <a:cubicBezTo>
                    <a:pt x="50855" y="39588"/>
                    <a:pt x="39483" y="50960"/>
                    <a:pt x="25455" y="50960"/>
                  </a:cubicBezTo>
                  <a:cubicBezTo>
                    <a:pt x="11426" y="50960"/>
                    <a:pt x="54" y="39588"/>
                    <a:pt x="54" y="25560"/>
                  </a:cubicBezTo>
                  <a:cubicBezTo>
                    <a:pt x="54" y="11532"/>
                    <a:pt x="11426" y="160"/>
                    <a:pt x="25455" y="160"/>
                  </a:cubicBezTo>
                  <a:cubicBezTo>
                    <a:pt x="39483" y="160"/>
                    <a:pt x="50855" y="11532"/>
                    <a:pt x="50855" y="25560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E277490E-D4F9-C351-A292-B4E488AF7B4C}"/>
                </a:ext>
              </a:extLst>
            </p:cNvPr>
            <p:cNvSpPr/>
            <p:nvPr/>
          </p:nvSpPr>
          <p:spPr>
            <a:xfrm>
              <a:off x="3045433" y="1509970"/>
              <a:ext cx="57150" cy="57150"/>
            </a:xfrm>
            <a:custGeom>
              <a:avLst/>
              <a:gdLst>
                <a:gd name="csX0" fmla="*/ 28629 w 57150"/>
                <a:gd name="csY0" fmla="*/ 6510 h 57150"/>
                <a:gd name="csX1" fmla="*/ 50854 w 57150"/>
                <a:gd name="csY1" fmla="*/ 28735 h 57150"/>
                <a:gd name="csX2" fmla="*/ 50854 w 57150"/>
                <a:gd name="csY2" fmla="*/ 28735 h 57150"/>
                <a:gd name="csX3" fmla="*/ 28629 w 57150"/>
                <a:gd name="csY3" fmla="*/ 50959 h 57150"/>
                <a:gd name="csX4" fmla="*/ 6405 w 57150"/>
                <a:gd name="csY4" fmla="*/ 28735 h 57150"/>
                <a:gd name="csX5" fmla="*/ 28629 w 57150"/>
                <a:gd name="csY5" fmla="*/ 6510 h 57150"/>
                <a:gd name="csX6" fmla="*/ 28629 w 57150"/>
                <a:gd name="csY6" fmla="*/ 160 h 57150"/>
                <a:gd name="csX7" fmla="*/ 54 w 57150"/>
                <a:gd name="csY7" fmla="*/ 28735 h 57150"/>
                <a:gd name="csX8" fmla="*/ 28629 w 57150"/>
                <a:gd name="csY8" fmla="*/ 57310 h 57150"/>
                <a:gd name="csX9" fmla="*/ 57204 w 57150"/>
                <a:gd name="csY9" fmla="*/ 28735 h 57150"/>
                <a:gd name="csX10" fmla="*/ 57204 w 57150"/>
                <a:gd name="csY10" fmla="*/ 28735 h 57150"/>
                <a:gd name="csX11" fmla="*/ 28629 w 57150"/>
                <a:gd name="csY11" fmla="*/ 160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629" y="6510"/>
                  </a:moveTo>
                  <a:cubicBezTo>
                    <a:pt x="40904" y="6510"/>
                    <a:pt x="50854" y="16460"/>
                    <a:pt x="50854" y="28735"/>
                  </a:cubicBezTo>
                  <a:lnTo>
                    <a:pt x="50854" y="28735"/>
                  </a:lnTo>
                  <a:cubicBezTo>
                    <a:pt x="50854" y="41010"/>
                    <a:pt x="40904" y="50959"/>
                    <a:pt x="28629" y="50959"/>
                  </a:cubicBezTo>
                  <a:cubicBezTo>
                    <a:pt x="16354" y="50959"/>
                    <a:pt x="6405" y="41010"/>
                    <a:pt x="6405" y="28735"/>
                  </a:cubicBezTo>
                  <a:cubicBezTo>
                    <a:pt x="6405" y="16460"/>
                    <a:pt x="16354" y="6510"/>
                    <a:pt x="28629" y="6510"/>
                  </a:cubicBezTo>
                  <a:close/>
                  <a:moveTo>
                    <a:pt x="28629" y="160"/>
                  </a:moveTo>
                  <a:cubicBezTo>
                    <a:pt x="12847" y="160"/>
                    <a:pt x="54" y="12953"/>
                    <a:pt x="54" y="28735"/>
                  </a:cubicBezTo>
                  <a:cubicBezTo>
                    <a:pt x="54" y="44517"/>
                    <a:pt x="12847" y="57310"/>
                    <a:pt x="28629" y="57310"/>
                  </a:cubicBezTo>
                  <a:cubicBezTo>
                    <a:pt x="44411" y="57310"/>
                    <a:pt x="57204" y="44517"/>
                    <a:pt x="57204" y="28735"/>
                  </a:cubicBezTo>
                  <a:lnTo>
                    <a:pt x="57204" y="28735"/>
                  </a:lnTo>
                  <a:cubicBezTo>
                    <a:pt x="57204" y="12953"/>
                    <a:pt x="44411" y="160"/>
                    <a:pt x="28629" y="160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677E33D2-B052-8E00-D1DD-5C8B8053279E}"/>
                </a:ext>
              </a:extLst>
            </p:cNvPr>
            <p:cNvSpPr/>
            <p:nvPr/>
          </p:nvSpPr>
          <p:spPr>
            <a:xfrm>
              <a:off x="3251014" y="1435880"/>
              <a:ext cx="50800" cy="50800"/>
            </a:xfrm>
            <a:custGeom>
              <a:avLst/>
              <a:gdLst>
                <a:gd name="csX0" fmla="*/ 50876 w 50800"/>
                <a:gd name="csY0" fmla="*/ 25552 h 50800"/>
                <a:gd name="csX1" fmla="*/ 25476 w 50800"/>
                <a:gd name="csY1" fmla="*/ 50952 h 50800"/>
                <a:gd name="csX2" fmla="*/ 75 w 50800"/>
                <a:gd name="csY2" fmla="*/ 25552 h 50800"/>
                <a:gd name="csX3" fmla="*/ 25476 w 50800"/>
                <a:gd name="csY3" fmla="*/ 152 h 50800"/>
                <a:gd name="csX4" fmla="*/ 50876 w 50800"/>
                <a:gd name="csY4" fmla="*/ 25552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876" y="25552"/>
                  </a:moveTo>
                  <a:cubicBezTo>
                    <a:pt x="50876" y="39580"/>
                    <a:pt x="39504" y="50952"/>
                    <a:pt x="25476" y="50952"/>
                  </a:cubicBezTo>
                  <a:cubicBezTo>
                    <a:pt x="11448" y="50952"/>
                    <a:pt x="75" y="39580"/>
                    <a:pt x="75" y="25552"/>
                  </a:cubicBezTo>
                  <a:cubicBezTo>
                    <a:pt x="75" y="11524"/>
                    <a:pt x="11448" y="152"/>
                    <a:pt x="25476" y="152"/>
                  </a:cubicBezTo>
                  <a:cubicBezTo>
                    <a:pt x="39504" y="152"/>
                    <a:pt x="50876" y="11524"/>
                    <a:pt x="50876" y="25552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3CAFAAC9-CC17-0477-EE8F-30CBBE531696}"/>
                </a:ext>
              </a:extLst>
            </p:cNvPr>
            <p:cNvSpPr/>
            <p:nvPr/>
          </p:nvSpPr>
          <p:spPr>
            <a:xfrm>
              <a:off x="3247839" y="1432705"/>
              <a:ext cx="57150" cy="57150"/>
            </a:xfrm>
            <a:custGeom>
              <a:avLst/>
              <a:gdLst>
                <a:gd name="csX0" fmla="*/ 28651 w 57150"/>
                <a:gd name="csY0" fmla="*/ 6502 h 57150"/>
                <a:gd name="csX1" fmla="*/ 50875 w 57150"/>
                <a:gd name="csY1" fmla="*/ 28727 h 57150"/>
                <a:gd name="csX2" fmla="*/ 50875 w 57150"/>
                <a:gd name="csY2" fmla="*/ 28727 h 57150"/>
                <a:gd name="csX3" fmla="*/ 28651 w 57150"/>
                <a:gd name="csY3" fmla="*/ 50951 h 57150"/>
                <a:gd name="csX4" fmla="*/ 6426 w 57150"/>
                <a:gd name="csY4" fmla="*/ 28727 h 57150"/>
                <a:gd name="csX5" fmla="*/ 28651 w 57150"/>
                <a:gd name="csY5" fmla="*/ 6502 h 57150"/>
                <a:gd name="csX6" fmla="*/ 28651 w 57150"/>
                <a:gd name="csY6" fmla="*/ 152 h 57150"/>
                <a:gd name="csX7" fmla="*/ 76 w 57150"/>
                <a:gd name="csY7" fmla="*/ 28727 h 57150"/>
                <a:gd name="csX8" fmla="*/ 28651 w 57150"/>
                <a:gd name="csY8" fmla="*/ 57302 h 57150"/>
                <a:gd name="csX9" fmla="*/ 57226 w 57150"/>
                <a:gd name="csY9" fmla="*/ 28727 h 57150"/>
                <a:gd name="csX10" fmla="*/ 57226 w 57150"/>
                <a:gd name="csY10" fmla="*/ 28727 h 57150"/>
                <a:gd name="csX11" fmla="*/ 28651 w 57150"/>
                <a:gd name="csY11" fmla="*/ 152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651" y="6502"/>
                  </a:moveTo>
                  <a:cubicBezTo>
                    <a:pt x="40925" y="6502"/>
                    <a:pt x="50875" y="16452"/>
                    <a:pt x="50875" y="28727"/>
                  </a:cubicBezTo>
                  <a:lnTo>
                    <a:pt x="50875" y="28727"/>
                  </a:lnTo>
                  <a:cubicBezTo>
                    <a:pt x="50875" y="41001"/>
                    <a:pt x="40925" y="50951"/>
                    <a:pt x="28651" y="50951"/>
                  </a:cubicBezTo>
                  <a:cubicBezTo>
                    <a:pt x="16376" y="50951"/>
                    <a:pt x="6426" y="41001"/>
                    <a:pt x="6426" y="28727"/>
                  </a:cubicBezTo>
                  <a:cubicBezTo>
                    <a:pt x="6426" y="16452"/>
                    <a:pt x="16376" y="6502"/>
                    <a:pt x="28651" y="6502"/>
                  </a:cubicBezTo>
                  <a:close/>
                  <a:moveTo>
                    <a:pt x="28651" y="152"/>
                  </a:moveTo>
                  <a:cubicBezTo>
                    <a:pt x="12869" y="152"/>
                    <a:pt x="76" y="12945"/>
                    <a:pt x="76" y="28727"/>
                  </a:cubicBezTo>
                  <a:cubicBezTo>
                    <a:pt x="76" y="44508"/>
                    <a:pt x="12869" y="57302"/>
                    <a:pt x="28651" y="57302"/>
                  </a:cubicBezTo>
                  <a:cubicBezTo>
                    <a:pt x="44432" y="57302"/>
                    <a:pt x="57226" y="44508"/>
                    <a:pt x="57226" y="28727"/>
                  </a:cubicBezTo>
                  <a:lnTo>
                    <a:pt x="57226" y="28727"/>
                  </a:lnTo>
                  <a:cubicBezTo>
                    <a:pt x="57226" y="12945"/>
                    <a:pt x="44432" y="152"/>
                    <a:pt x="28651" y="152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BA0866FC-D4F5-F844-17BD-E20154C546E3}"/>
                </a:ext>
              </a:extLst>
            </p:cNvPr>
            <p:cNvSpPr/>
            <p:nvPr/>
          </p:nvSpPr>
          <p:spPr>
            <a:xfrm>
              <a:off x="3453420" y="1264804"/>
              <a:ext cx="50800" cy="50800"/>
            </a:xfrm>
            <a:custGeom>
              <a:avLst/>
              <a:gdLst>
                <a:gd name="csX0" fmla="*/ 50897 w 50800"/>
                <a:gd name="csY0" fmla="*/ 25534 h 50800"/>
                <a:gd name="csX1" fmla="*/ 25497 w 50800"/>
                <a:gd name="csY1" fmla="*/ 50934 h 50800"/>
                <a:gd name="csX2" fmla="*/ 97 w 50800"/>
                <a:gd name="csY2" fmla="*/ 25534 h 50800"/>
                <a:gd name="csX3" fmla="*/ 25497 w 50800"/>
                <a:gd name="csY3" fmla="*/ 134 h 50800"/>
                <a:gd name="csX4" fmla="*/ 50897 w 50800"/>
                <a:gd name="csY4" fmla="*/ 25534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897" y="25534"/>
                  </a:moveTo>
                  <a:cubicBezTo>
                    <a:pt x="50897" y="39562"/>
                    <a:pt x="39525" y="50934"/>
                    <a:pt x="25497" y="50934"/>
                  </a:cubicBezTo>
                  <a:cubicBezTo>
                    <a:pt x="11469" y="50934"/>
                    <a:pt x="97" y="39562"/>
                    <a:pt x="97" y="25534"/>
                  </a:cubicBezTo>
                  <a:cubicBezTo>
                    <a:pt x="97" y="11506"/>
                    <a:pt x="11469" y="134"/>
                    <a:pt x="25497" y="134"/>
                  </a:cubicBezTo>
                  <a:cubicBezTo>
                    <a:pt x="39525" y="134"/>
                    <a:pt x="50897" y="11506"/>
                    <a:pt x="50897" y="25534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73BF0A90-7D78-816C-A235-D254DBEFBCA1}"/>
                </a:ext>
              </a:extLst>
            </p:cNvPr>
            <p:cNvSpPr/>
            <p:nvPr/>
          </p:nvSpPr>
          <p:spPr>
            <a:xfrm>
              <a:off x="3450245" y="1261629"/>
              <a:ext cx="57150" cy="57150"/>
            </a:xfrm>
            <a:custGeom>
              <a:avLst/>
              <a:gdLst>
                <a:gd name="csX0" fmla="*/ 28672 w 57150"/>
                <a:gd name="csY0" fmla="*/ 6484 h 57150"/>
                <a:gd name="csX1" fmla="*/ 50896 w 57150"/>
                <a:gd name="csY1" fmla="*/ 28709 h 57150"/>
                <a:gd name="csX2" fmla="*/ 50896 w 57150"/>
                <a:gd name="csY2" fmla="*/ 28709 h 57150"/>
                <a:gd name="csX3" fmla="*/ 28672 w 57150"/>
                <a:gd name="csY3" fmla="*/ 50933 h 57150"/>
                <a:gd name="csX4" fmla="*/ 6447 w 57150"/>
                <a:gd name="csY4" fmla="*/ 28709 h 57150"/>
                <a:gd name="csX5" fmla="*/ 28672 w 57150"/>
                <a:gd name="csY5" fmla="*/ 6484 h 57150"/>
                <a:gd name="csX6" fmla="*/ 28672 w 57150"/>
                <a:gd name="csY6" fmla="*/ 134 h 57150"/>
                <a:gd name="csX7" fmla="*/ 97 w 57150"/>
                <a:gd name="csY7" fmla="*/ 28709 h 57150"/>
                <a:gd name="csX8" fmla="*/ 28672 w 57150"/>
                <a:gd name="csY8" fmla="*/ 57284 h 57150"/>
                <a:gd name="csX9" fmla="*/ 57247 w 57150"/>
                <a:gd name="csY9" fmla="*/ 28709 h 57150"/>
                <a:gd name="csX10" fmla="*/ 57247 w 57150"/>
                <a:gd name="csY10" fmla="*/ 28709 h 57150"/>
                <a:gd name="csX11" fmla="*/ 28672 w 57150"/>
                <a:gd name="csY11" fmla="*/ 134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672" y="6484"/>
                  </a:moveTo>
                  <a:cubicBezTo>
                    <a:pt x="40947" y="6484"/>
                    <a:pt x="50896" y="16434"/>
                    <a:pt x="50896" y="28709"/>
                  </a:cubicBezTo>
                  <a:lnTo>
                    <a:pt x="50896" y="28709"/>
                  </a:lnTo>
                  <a:cubicBezTo>
                    <a:pt x="50896" y="40983"/>
                    <a:pt x="40947" y="50933"/>
                    <a:pt x="28672" y="50933"/>
                  </a:cubicBezTo>
                  <a:cubicBezTo>
                    <a:pt x="16397" y="50933"/>
                    <a:pt x="6447" y="40983"/>
                    <a:pt x="6447" y="28709"/>
                  </a:cubicBezTo>
                  <a:cubicBezTo>
                    <a:pt x="6447" y="16434"/>
                    <a:pt x="16397" y="6484"/>
                    <a:pt x="28672" y="6484"/>
                  </a:cubicBezTo>
                  <a:close/>
                  <a:moveTo>
                    <a:pt x="28672" y="134"/>
                  </a:moveTo>
                  <a:cubicBezTo>
                    <a:pt x="12890" y="134"/>
                    <a:pt x="97" y="12927"/>
                    <a:pt x="97" y="28709"/>
                  </a:cubicBezTo>
                  <a:cubicBezTo>
                    <a:pt x="97" y="44491"/>
                    <a:pt x="12890" y="57284"/>
                    <a:pt x="28672" y="57284"/>
                  </a:cubicBezTo>
                  <a:cubicBezTo>
                    <a:pt x="44454" y="57284"/>
                    <a:pt x="57247" y="44491"/>
                    <a:pt x="57247" y="28709"/>
                  </a:cubicBezTo>
                  <a:lnTo>
                    <a:pt x="57247" y="28709"/>
                  </a:lnTo>
                  <a:cubicBezTo>
                    <a:pt x="57247" y="12927"/>
                    <a:pt x="44454" y="134"/>
                    <a:pt x="28672" y="134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85F33847-04C7-EFB4-621B-650125ACCB40}"/>
                </a:ext>
              </a:extLst>
            </p:cNvPr>
            <p:cNvSpPr/>
            <p:nvPr/>
          </p:nvSpPr>
          <p:spPr>
            <a:xfrm>
              <a:off x="3655826" y="740051"/>
              <a:ext cx="50800" cy="50800"/>
            </a:xfrm>
            <a:custGeom>
              <a:avLst/>
              <a:gdLst>
                <a:gd name="csX0" fmla="*/ 50919 w 50800"/>
                <a:gd name="csY0" fmla="*/ 25479 h 50800"/>
                <a:gd name="csX1" fmla="*/ 25518 w 50800"/>
                <a:gd name="csY1" fmla="*/ 50879 h 50800"/>
                <a:gd name="csX2" fmla="*/ 118 w 50800"/>
                <a:gd name="csY2" fmla="*/ 25479 h 50800"/>
                <a:gd name="csX3" fmla="*/ 25518 w 50800"/>
                <a:gd name="csY3" fmla="*/ 78 h 50800"/>
                <a:gd name="csX4" fmla="*/ 50919 w 50800"/>
                <a:gd name="csY4" fmla="*/ 25479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919" y="25479"/>
                  </a:moveTo>
                  <a:cubicBezTo>
                    <a:pt x="50919" y="39507"/>
                    <a:pt x="39547" y="50879"/>
                    <a:pt x="25518" y="50879"/>
                  </a:cubicBezTo>
                  <a:cubicBezTo>
                    <a:pt x="11490" y="50879"/>
                    <a:pt x="118" y="39507"/>
                    <a:pt x="118" y="25479"/>
                  </a:cubicBezTo>
                  <a:cubicBezTo>
                    <a:pt x="118" y="11451"/>
                    <a:pt x="11490" y="78"/>
                    <a:pt x="25518" y="78"/>
                  </a:cubicBezTo>
                  <a:cubicBezTo>
                    <a:pt x="39547" y="78"/>
                    <a:pt x="50919" y="11451"/>
                    <a:pt x="50919" y="25479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9C32F6F7-1962-491C-17DC-091EC44D0C61}"/>
                </a:ext>
              </a:extLst>
            </p:cNvPr>
            <p:cNvSpPr/>
            <p:nvPr/>
          </p:nvSpPr>
          <p:spPr>
            <a:xfrm>
              <a:off x="3652652" y="736876"/>
              <a:ext cx="57150" cy="57150"/>
            </a:xfrm>
            <a:custGeom>
              <a:avLst/>
              <a:gdLst>
                <a:gd name="csX0" fmla="*/ 28693 w 57150"/>
                <a:gd name="csY0" fmla="*/ 6429 h 57150"/>
                <a:gd name="csX1" fmla="*/ 50918 w 57150"/>
                <a:gd name="csY1" fmla="*/ 28653 h 57150"/>
                <a:gd name="csX2" fmla="*/ 50918 w 57150"/>
                <a:gd name="csY2" fmla="*/ 28653 h 57150"/>
                <a:gd name="csX3" fmla="*/ 28693 w 57150"/>
                <a:gd name="csY3" fmla="*/ 50878 h 57150"/>
                <a:gd name="csX4" fmla="*/ 6468 w 57150"/>
                <a:gd name="csY4" fmla="*/ 28653 h 57150"/>
                <a:gd name="csX5" fmla="*/ 28693 w 57150"/>
                <a:gd name="csY5" fmla="*/ 6429 h 57150"/>
                <a:gd name="csX6" fmla="*/ 28693 w 57150"/>
                <a:gd name="csY6" fmla="*/ 78 h 57150"/>
                <a:gd name="csX7" fmla="*/ 118 w 57150"/>
                <a:gd name="csY7" fmla="*/ 28653 h 57150"/>
                <a:gd name="csX8" fmla="*/ 28693 w 57150"/>
                <a:gd name="csY8" fmla="*/ 57228 h 57150"/>
                <a:gd name="csX9" fmla="*/ 57268 w 57150"/>
                <a:gd name="csY9" fmla="*/ 28653 h 57150"/>
                <a:gd name="csX10" fmla="*/ 57268 w 57150"/>
                <a:gd name="csY10" fmla="*/ 28653 h 57150"/>
                <a:gd name="csX11" fmla="*/ 28693 w 57150"/>
                <a:gd name="csY11" fmla="*/ 78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693" y="6429"/>
                  </a:moveTo>
                  <a:cubicBezTo>
                    <a:pt x="40968" y="6429"/>
                    <a:pt x="50918" y="16379"/>
                    <a:pt x="50918" y="28653"/>
                  </a:cubicBezTo>
                  <a:lnTo>
                    <a:pt x="50918" y="28653"/>
                  </a:lnTo>
                  <a:cubicBezTo>
                    <a:pt x="50918" y="40928"/>
                    <a:pt x="40968" y="50878"/>
                    <a:pt x="28693" y="50878"/>
                  </a:cubicBezTo>
                  <a:cubicBezTo>
                    <a:pt x="16418" y="50878"/>
                    <a:pt x="6468" y="40928"/>
                    <a:pt x="6468" y="28653"/>
                  </a:cubicBezTo>
                  <a:cubicBezTo>
                    <a:pt x="6468" y="16379"/>
                    <a:pt x="16418" y="6429"/>
                    <a:pt x="28693" y="6429"/>
                  </a:cubicBezTo>
                  <a:close/>
                  <a:moveTo>
                    <a:pt x="28693" y="78"/>
                  </a:moveTo>
                  <a:cubicBezTo>
                    <a:pt x="12911" y="78"/>
                    <a:pt x="118" y="12871"/>
                    <a:pt x="118" y="28653"/>
                  </a:cubicBezTo>
                  <a:cubicBezTo>
                    <a:pt x="118" y="44435"/>
                    <a:pt x="12911" y="57228"/>
                    <a:pt x="28693" y="57228"/>
                  </a:cubicBezTo>
                  <a:cubicBezTo>
                    <a:pt x="44475" y="57228"/>
                    <a:pt x="57268" y="44435"/>
                    <a:pt x="57268" y="28653"/>
                  </a:cubicBezTo>
                  <a:lnTo>
                    <a:pt x="57268" y="28653"/>
                  </a:lnTo>
                  <a:cubicBezTo>
                    <a:pt x="57268" y="12871"/>
                    <a:pt x="44475" y="78"/>
                    <a:pt x="28693" y="78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E4188415-F2F7-D069-60EB-2C1093D038EB}"/>
                </a:ext>
              </a:extLst>
            </p:cNvPr>
            <p:cNvSpPr/>
            <p:nvPr/>
          </p:nvSpPr>
          <p:spPr>
            <a:xfrm>
              <a:off x="3858232" y="800573"/>
              <a:ext cx="50800" cy="50800"/>
            </a:xfrm>
            <a:custGeom>
              <a:avLst/>
              <a:gdLst>
                <a:gd name="csX0" fmla="*/ 50940 w 50800"/>
                <a:gd name="csY0" fmla="*/ 25485 h 50800"/>
                <a:gd name="csX1" fmla="*/ 25540 w 50800"/>
                <a:gd name="csY1" fmla="*/ 50885 h 50800"/>
                <a:gd name="csX2" fmla="*/ 139 w 50800"/>
                <a:gd name="csY2" fmla="*/ 25485 h 50800"/>
                <a:gd name="csX3" fmla="*/ 25540 w 50800"/>
                <a:gd name="csY3" fmla="*/ 85 h 50800"/>
                <a:gd name="csX4" fmla="*/ 50940 w 50800"/>
                <a:gd name="csY4" fmla="*/ 25485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940" y="25485"/>
                  </a:moveTo>
                  <a:cubicBezTo>
                    <a:pt x="50940" y="39513"/>
                    <a:pt x="39568" y="50885"/>
                    <a:pt x="25540" y="50885"/>
                  </a:cubicBezTo>
                  <a:cubicBezTo>
                    <a:pt x="11511" y="50885"/>
                    <a:pt x="139" y="39513"/>
                    <a:pt x="139" y="25485"/>
                  </a:cubicBezTo>
                  <a:cubicBezTo>
                    <a:pt x="139" y="11457"/>
                    <a:pt x="11511" y="85"/>
                    <a:pt x="25540" y="85"/>
                  </a:cubicBezTo>
                  <a:cubicBezTo>
                    <a:pt x="39568" y="85"/>
                    <a:pt x="50940" y="11457"/>
                    <a:pt x="50940" y="25485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80D82AF1-EF95-AB27-E6B3-E38A8EBD8249}"/>
                </a:ext>
              </a:extLst>
            </p:cNvPr>
            <p:cNvSpPr/>
            <p:nvPr/>
          </p:nvSpPr>
          <p:spPr>
            <a:xfrm>
              <a:off x="3855058" y="797398"/>
              <a:ext cx="57150" cy="57150"/>
            </a:xfrm>
            <a:custGeom>
              <a:avLst/>
              <a:gdLst>
                <a:gd name="csX0" fmla="*/ 28714 w 57150"/>
                <a:gd name="csY0" fmla="*/ 6435 h 57150"/>
                <a:gd name="csX1" fmla="*/ 50939 w 57150"/>
                <a:gd name="csY1" fmla="*/ 28660 h 57150"/>
                <a:gd name="csX2" fmla="*/ 50939 w 57150"/>
                <a:gd name="csY2" fmla="*/ 28660 h 57150"/>
                <a:gd name="csX3" fmla="*/ 28714 w 57150"/>
                <a:gd name="csY3" fmla="*/ 50885 h 57150"/>
                <a:gd name="csX4" fmla="*/ 6490 w 57150"/>
                <a:gd name="csY4" fmla="*/ 28660 h 57150"/>
                <a:gd name="csX5" fmla="*/ 28714 w 57150"/>
                <a:gd name="csY5" fmla="*/ 6435 h 57150"/>
                <a:gd name="csX6" fmla="*/ 28714 w 57150"/>
                <a:gd name="csY6" fmla="*/ 85 h 57150"/>
                <a:gd name="csX7" fmla="*/ 139 w 57150"/>
                <a:gd name="csY7" fmla="*/ 28660 h 57150"/>
                <a:gd name="csX8" fmla="*/ 28714 w 57150"/>
                <a:gd name="csY8" fmla="*/ 57235 h 57150"/>
                <a:gd name="csX9" fmla="*/ 57289 w 57150"/>
                <a:gd name="csY9" fmla="*/ 28660 h 57150"/>
                <a:gd name="csX10" fmla="*/ 57289 w 57150"/>
                <a:gd name="csY10" fmla="*/ 28660 h 57150"/>
                <a:gd name="csX11" fmla="*/ 28714 w 57150"/>
                <a:gd name="csY11" fmla="*/ 85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714" y="6435"/>
                  </a:moveTo>
                  <a:cubicBezTo>
                    <a:pt x="40989" y="6435"/>
                    <a:pt x="50939" y="16385"/>
                    <a:pt x="50939" y="28660"/>
                  </a:cubicBezTo>
                  <a:lnTo>
                    <a:pt x="50939" y="28660"/>
                  </a:lnTo>
                  <a:cubicBezTo>
                    <a:pt x="50939" y="40935"/>
                    <a:pt x="40989" y="50885"/>
                    <a:pt x="28714" y="50885"/>
                  </a:cubicBezTo>
                  <a:cubicBezTo>
                    <a:pt x="16439" y="50885"/>
                    <a:pt x="6490" y="40935"/>
                    <a:pt x="6490" y="28660"/>
                  </a:cubicBezTo>
                  <a:cubicBezTo>
                    <a:pt x="6490" y="16385"/>
                    <a:pt x="16439" y="6435"/>
                    <a:pt x="28714" y="6435"/>
                  </a:cubicBezTo>
                  <a:close/>
                  <a:moveTo>
                    <a:pt x="28714" y="85"/>
                  </a:moveTo>
                  <a:cubicBezTo>
                    <a:pt x="12932" y="85"/>
                    <a:pt x="139" y="12878"/>
                    <a:pt x="139" y="28660"/>
                  </a:cubicBezTo>
                  <a:cubicBezTo>
                    <a:pt x="139" y="44442"/>
                    <a:pt x="12932" y="57235"/>
                    <a:pt x="28714" y="57235"/>
                  </a:cubicBezTo>
                  <a:cubicBezTo>
                    <a:pt x="44496" y="57235"/>
                    <a:pt x="57289" y="44442"/>
                    <a:pt x="57289" y="28660"/>
                  </a:cubicBezTo>
                  <a:lnTo>
                    <a:pt x="57289" y="28660"/>
                  </a:lnTo>
                  <a:cubicBezTo>
                    <a:pt x="57289" y="12878"/>
                    <a:pt x="44496" y="85"/>
                    <a:pt x="28714" y="85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B096DF15-EA2A-742A-C21A-CD3BBE6E311E}"/>
                </a:ext>
              </a:extLst>
            </p:cNvPr>
            <p:cNvSpPr/>
            <p:nvPr/>
          </p:nvSpPr>
          <p:spPr>
            <a:xfrm>
              <a:off x="4060639" y="947614"/>
              <a:ext cx="50800" cy="50800"/>
            </a:xfrm>
            <a:custGeom>
              <a:avLst/>
              <a:gdLst>
                <a:gd name="csX0" fmla="*/ 50961 w 50800"/>
                <a:gd name="csY0" fmla="*/ 25501 h 50800"/>
                <a:gd name="csX1" fmla="*/ 25561 w 50800"/>
                <a:gd name="csY1" fmla="*/ 50901 h 50800"/>
                <a:gd name="csX2" fmla="*/ 160 w 50800"/>
                <a:gd name="csY2" fmla="*/ 25501 h 50800"/>
                <a:gd name="csX3" fmla="*/ 25561 w 50800"/>
                <a:gd name="csY3" fmla="*/ 100 h 50800"/>
                <a:gd name="csX4" fmla="*/ 50961 w 50800"/>
                <a:gd name="csY4" fmla="*/ 25501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961" y="25501"/>
                  </a:moveTo>
                  <a:cubicBezTo>
                    <a:pt x="50961" y="39529"/>
                    <a:pt x="39589" y="50901"/>
                    <a:pt x="25561" y="50901"/>
                  </a:cubicBezTo>
                  <a:cubicBezTo>
                    <a:pt x="11533" y="50901"/>
                    <a:pt x="160" y="39529"/>
                    <a:pt x="160" y="25501"/>
                  </a:cubicBezTo>
                  <a:cubicBezTo>
                    <a:pt x="160" y="11472"/>
                    <a:pt x="11533" y="100"/>
                    <a:pt x="25561" y="100"/>
                  </a:cubicBezTo>
                  <a:cubicBezTo>
                    <a:pt x="39589" y="100"/>
                    <a:pt x="50961" y="11472"/>
                    <a:pt x="50961" y="25501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8FB3833B-0B21-D4D0-5E19-15D860FD18F6}"/>
                </a:ext>
              </a:extLst>
            </p:cNvPr>
            <p:cNvSpPr/>
            <p:nvPr/>
          </p:nvSpPr>
          <p:spPr>
            <a:xfrm>
              <a:off x="4057464" y="944439"/>
              <a:ext cx="57150" cy="57150"/>
            </a:xfrm>
            <a:custGeom>
              <a:avLst/>
              <a:gdLst>
                <a:gd name="csX0" fmla="*/ 28736 w 57150"/>
                <a:gd name="csY0" fmla="*/ 6451 h 57150"/>
                <a:gd name="csX1" fmla="*/ 50960 w 57150"/>
                <a:gd name="csY1" fmla="*/ 28675 h 57150"/>
                <a:gd name="csX2" fmla="*/ 50960 w 57150"/>
                <a:gd name="csY2" fmla="*/ 28675 h 57150"/>
                <a:gd name="csX3" fmla="*/ 28736 w 57150"/>
                <a:gd name="csY3" fmla="*/ 50900 h 57150"/>
                <a:gd name="csX4" fmla="*/ 6511 w 57150"/>
                <a:gd name="csY4" fmla="*/ 28675 h 57150"/>
                <a:gd name="csX5" fmla="*/ 28736 w 57150"/>
                <a:gd name="csY5" fmla="*/ 6451 h 57150"/>
                <a:gd name="csX6" fmla="*/ 28736 w 57150"/>
                <a:gd name="csY6" fmla="*/ 100 h 57150"/>
                <a:gd name="csX7" fmla="*/ 161 w 57150"/>
                <a:gd name="csY7" fmla="*/ 28675 h 57150"/>
                <a:gd name="csX8" fmla="*/ 28736 w 57150"/>
                <a:gd name="csY8" fmla="*/ 57250 h 57150"/>
                <a:gd name="csX9" fmla="*/ 57311 w 57150"/>
                <a:gd name="csY9" fmla="*/ 28675 h 57150"/>
                <a:gd name="csX10" fmla="*/ 57311 w 57150"/>
                <a:gd name="csY10" fmla="*/ 28675 h 57150"/>
                <a:gd name="csX11" fmla="*/ 28736 w 57150"/>
                <a:gd name="csY11" fmla="*/ 100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736" y="6451"/>
                  </a:moveTo>
                  <a:cubicBezTo>
                    <a:pt x="41010" y="6451"/>
                    <a:pt x="50960" y="16400"/>
                    <a:pt x="50960" y="28675"/>
                  </a:cubicBezTo>
                  <a:lnTo>
                    <a:pt x="50960" y="28675"/>
                  </a:lnTo>
                  <a:cubicBezTo>
                    <a:pt x="50960" y="40950"/>
                    <a:pt x="41010" y="50900"/>
                    <a:pt x="28736" y="50900"/>
                  </a:cubicBezTo>
                  <a:cubicBezTo>
                    <a:pt x="16461" y="50900"/>
                    <a:pt x="6511" y="40950"/>
                    <a:pt x="6511" y="28675"/>
                  </a:cubicBezTo>
                  <a:cubicBezTo>
                    <a:pt x="6511" y="16400"/>
                    <a:pt x="16461" y="6451"/>
                    <a:pt x="28736" y="6451"/>
                  </a:cubicBezTo>
                  <a:close/>
                  <a:moveTo>
                    <a:pt x="28736" y="100"/>
                  </a:moveTo>
                  <a:cubicBezTo>
                    <a:pt x="12954" y="100"/>
                    <a:pt x="161" y="12893"/>
                    <a:pt x="161" y="28675"/>
                  </a:cubicBezTo>
                  <a:cubicBezTo>
                    <a:pt x="161" y="44457"/>
                    <a:pt x="12954" y="57250"/>
                    <a:pt x="28736" y="57250"/>
                  </a:cubicBezTo>
                  <a:cubicBezTo>
                    <a:pt x="44517" y="57250"/>
                    <a:pt x="57311" y="44457"/>
                    <a:pt x="57311" y="28675"/>
                  </a:cubicBezTo>
                  <a:lnTo>
                    <a:pt x="57311" y="28675"/>
                  </a:lnTo>
                  <a:cubicBezTo>
                    <a:pt x="57311" y="12893"/>
                    <a:pt x="44517" y="100"/>
                    <a:pt x="28736" y="100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64917448-0F6B-1024-D546-4AC89132B0C1}"/>
                </a:ext>
              </a:extLst>
            </p:cNvPr>
            <p:cNvSpPr/>
            <p:nvPr/>
          </p:nvSpPr>
          <p:spPr>
            <a:xfrm>
              <a:off x="4263045" y="879182"/>
              <a:ext cx="50800" cy="50800"/>
            </a:xfrm>
            <a:custGeom>
              <a:avLst/>
              <a:gdLst>
                <a:gd name="csX0" fmla="*/ 50982 w 50800"/>
                <a:gd name="csY0" fmla="*/ 25493 h 50800"/>
                <a:gd name="csX1" fmla="*/ 25582 w 50800"/>
                <a:gd name="csY1" fmla="*/ 50894 h 50800"/>
                <a:gd name="csX2" fmla="*/ 182 w 50800"/>
                <a:gd name="csY2" fmla="*/ 25493 h 50800"/>
                <a:gd name="csX3" fmla="*/ 25582 w 50800"/>
                <a:gd name="csY3" fmla="*/ 93 h 50800"/>
                <a:gd name="csX4" fmla="*/ 50982 w 50800"/>
                <a:gd name="csY4" fmla="*/ 25493 h 50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800" h="50800">
                  <a:moveTo>
                    <a:pt x="50982" y="25493"/>
                  </a:moveTo>
                  <a:cubicBezTo>
                    <a:pt x="50982" y="39522"/>
                    <a:pt x="39610" y="50894"/>
                    <a:pt x="25582" y="50894"/>
                  </a:cubicBezTo>
                  <a:cubicBezTo>
                    <a:pt x="11554" y="50894"/>
                    <a:pt x="182" y="39522"/>
                    <a:pt x="182" y="25493"/>
                  </a:cubicBezTo>
                  <a:cubicBezTo>
                    <a:pt x="182" y="11465"/>
                    <a:pt x="11554" y="93"/>
                    <a:pt x="25582" y="93"/>
                  </a:cubicBezTo>
                  <a:cubicBezTo>
                    <a:pt x="39610" y="93"/>
                    <a:pt x="50982" y="11465"/>
                    <a:pt x="50982" y="2549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F3EAAC83-2F2D-B981-58D3-E8ACF2547586}"/>
                </a:ext>
              </a:extLst>
            </p:cNvPr>
            <p:cNvSpPr/>
            <p:nvPr/>
          </p:nvSpPr>
          <p:spPr>
            <a:xfrm>
              <a:off x="4259870" y="876007"/>
              <a:ext cx="57150" cy="57150"/>
            </a:xfrm>
            <a:custGeom>
              <a:avLst/>
              <a:gdLst>
                <a:gd name="csX0" fmla="*/ 28757 w 57150"/>
                <a:gd name="csY0" fmla="*/ 6443 h 57150"/>
                <a:gd name="csX1" fmla="*/ 50981 w 57150"/>
                <a:gd name="csY1" fmla="*/ 28668 h 57150"/>
                <a:gd name="csX2" fmla="*/ 50981 w 57150"/>
                <a:gd name="csY2" fmla="*/ 28668 h 57150"/>
                <a:gd name="csX3" fmla="*/ 28757 w 57150"/>
                <a:gd name="csY3" fmla="*/ 50893 h 57150"/>
                <a:gd name="csX4" fmla="*/ 6532 w 57150"/>
                <a:gd name="csY4" fmla="*/ 28668 h 57150"/>
                <a:gd name="csX5" fmla="*/ 28757 w 57150"/>
                <a:gd name="csY5" fmla="*/ 6443 h 57150"/>
                <a:gd name="csX6" fmla="*/ 28757 w 57150"/>
                <a:gd name="csY6" fmla="*/ 93 h 57150"/>
                <a:gd name="csX7" fmla="*/ 182 w 57150"/>
                <a:gd name="csY7" fmla="*/ 28668 h 57150"/>
                <a:gd name="csX8" fmla="*/ 28757 w 57150"/>
                <a:gd name="csY8" fmla="*/ 57243 h 57150"/>
                <a:gd name="csX9" fmla="*/ 57332 w 57150"/>
                <a:gd name="csY9" fmla="*/ 28668 h 57150"/>
                <a:gd name="csX10" fmla="*/ 57332 w 57150"/>
                <a:gd name="csY10" fmla="*/ 28668 h 57150"/>
                <a:gd name="csX11" fmla="*/ 28757 w 57150"/>
                <a:gd name="csY11" fmla="*/ 93 h 57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57150" h="57150">
                  <a:moveTo>
                    <a:pt x="28757" y="6443"/>
                  </a:moveTo>
                  <a:cubicBezTo>
                    <a:pt x="41032" y="6443"/>
                    <a:pt x="50981" y="16393"/>
                    <a:pt x="50981" y="28668"/>
                  </a:cubicBezTo>
                  <a:lnTo>
                    <a:pt x="50981" y="28668"/>
                  </a:lnTo>
                  <a:cubicBezTo>
                    <a:pt x="50981" y="40943"/>
                    <a:pt x="41032" y="50893"/>
                    <a:pt x="28757" y="50893"/>
                  </a:cubicBezTo>
                  <a:cubicBezTo>
                    <a:pt x="16482" y="50893"/>
                    <a:pt x="6532" y="40943"/>
                    <a:pt x="6532" y="28668"/>
                  </a:cubicBezTo>
                  <a:cubicBezTo>
                    <a:pt x="6532" y="16393"/>
                    <a:pt x="16482" y="6443"/>
                    <a:pt x="28757" y="6443"/>
                  </a:cubicBezTo>
                  <a:close/>
                  <a:moveTo>
                    <a:pt x="28757" y="93"/>
                  </a:moveTo>
                  <a:cubicBezTo>
                    <a:pt x="12975" y="93"/>
                    <a:pt x="182" y="12886"/>
                    <a:pt x="182" y="28668"/>
                  </a:cubicBezTo>
                  <a:cubicBezTo>
                    <a:pt x="182" y="44450"/>
                    <a:pt x="12975" y="57243"/>
                    <a:pt x="28757" y="57243"/>
                  </a:cubicBezTo>
                  <a:cubicBezTo>
                    <a:pt x="44539" y="57243"/>
                    <a:pt x="57332" y="44450"/>
                    <a:pt x="57332" y="28668"/>
                  </a:cubicBezTo>
                  <a:lnTo>
                    <a:pt x="57332" y="28668"/>
                  </a:lnTo>
                  <a:cubicBezTo>
                    <a:pt x="57332" y="12886"/>
                    <a:pt x="44539" y="93"/>
                    <a:pt x="28757" y="93"/>
                  </a:cubicBezTo>
                  <a:close/>
                </a:path>
              </a:pathLst>
            </a:custGeom>
            <a:solidFill>
              <a:srgbClr val="000000"/>
            </a:solidFill>
            <a:ln w="6350" cap="flat">
              <a:noFill/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299ACBBC-8A89-D8F8-B13F-AC39728E3FD2}"/>
                </a:ext>
              </a:extLst>
            </p:cNvPr>
            <p:cNvSpPr/>
            <p:nvPr/>
          </p:nvSpPr>
          <p:spPr>
            <a:xfrm>
              <a:off x="3035908" y="1777684"/>
              <a:ext cx="76200" cy="9525"/>
            </a:xfrm>
            <a:custGeom>
              <a:avLst/>
              <a:gdLst>
                <a:gd name="csX0" fmla="*/ 54 w 76200"/>
                <a:gd name="csY0" fmla="*/ 185 h 9525"/>
                <a:gd name="csX1" fmla="*/ 76254 w 76200"/>
                <a:gd name="csY1" fmla="*/ 18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54" y="185"/>
                  </a:moveTo>
                  <a:lnTo>
                    <a:pt x="76254" y="185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BE7981C3-FB67-A4F5-27F8-2A26B3B7F1FB}"/>
                </a:ext>
              </a:extLst>
            </p:cNvPr>
            <p:cNvSpPr/>
            <p:nvPr/>
          </p:nvSpPr>
          <p:spPr>
            <a:xfrm>
              <a:off x="3035908" y="1777684"/>
              <a:ext cx="76200" cy="9525"/>
            </a:xfrm>
            <a:custGeom>
              <a:avLst/>
              <a:gdLst>
                <a:gd name="csX0" fmla="*/ 54 w 76200"/>
                <a:gd name="csY0" fmla="*/ 185 h 9525"/>
                <a:gd name="csX1" fmla="*/ 76254 w 76200"/>
                <a:gd name="csY1" fmla="*/ 18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54" y="185"/>
                  </a:moveTo>
                  <a:lnTo>
                    <a:pt x="76254" y="185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BBF6BC59-562D-2192-4D5D-BBC3411C7613}"/>
                </a:ext>
              </a:extLst>
            </p:cNvPr>
            <p:cNvSpPr/>
            <p:nvPr/>
          </p:nvSpPr>
          <p:spPr>
            <a:xfrm>
              <a:off x="3238314" y="1596363"/>
              <a:ext cx="76200" cy="9525"/>
            </a:xfrm>
            <a:custGeom>
              <a:avLst/>
              <a:gdLst>
                <a:gd name="csX0" fmla="*/ 76 w 76200"/>
                <a:gd name="csY0" fmla="*/ 166 h 9525"/>
                <a:gd name="csX1" fmla="*/ 76276 w 76200"/>
                <a:gd name="csY1" fmla="*/ 166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76" y="166"/>
                  </a:moveTo>
                  <a:lnTo>
                    <a:pt x="76276" y="166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2CA2EBA8-F596-212F-4205-71AD0B7F8361}"/>
                </a:ext>
              </a:extLst>
            </p:cNvPr>
            <p:cNvSpPr/>
            <p:nvPr/>
          </p:nvSpPr>
          <p:spPr>
            <a:xfrm>
              <a:off x="3238314" y="1596363"/>
              <a:ext cx="76200" cy="9525"/>
            </a:xfrm>
            <a:custGeom>
              <a:avLst/>
              <a:gdLst>
                <a:gd name="csX0" fmla="*/ 76 w 76200"/>
                <a:gd name="csY0" fmla="*/ 166 h 9525"/>
                <a:gd name="csX1" fmla="*/ 76276 w 76200"/>
                <a:gd name="csY1" fmla="*/ 166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76" y="166"/>
                  </a:moveTo>
                  <a:lnTo>
                    <a:pt x="76276" y="166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29879D8D-78FA-A6DC-9C09-7E7D2B6F4E4B}"/>
                </a:ext>
              </a:extLst>
            </p:cNvPr>
            <p:cNvSpPr/>
            <p:nvPr/>
          </p:nvSpPr>
          <p:spPr>
            <a:xfrm>
              <a:off x="3440720" y="1453977"/>
              <a:ext cx="76200" cy="9525"/>
            </a:xfrm>
            <a:custGeom>
              <a:avLst/>
              <a:gdLst>
                <a:gd name="csX0" fmla="*/ 97 w 76200"/>
                <a:gd name="csY0" fmla="*/ 151 h 9525"/>
                <a:gd name="csX1" fmla="*/ 76297 w 76200"/>
                <a:gd name="csY1" fmla="*/ 151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97" y="151"/>
                  </a:moveTo>
                  <a:lnTo>
                    <a:pt x="76297" y="151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7AFC7EC7-6984-B38D-B3D2-45046AF143C1}"/>
                </a:ext>
              </a:extLst>
            </p:cNvPr>
            <p:cNvSpPr/>
            <p:nvPr/>
          </p:nvSpPr>
          <p:spPr>
            <a:xfrm>
              <a:off x="3440720" y="1453977"/>
              <a:ext cx="76200" cy="9525"/>
            </a:xfrm>
            <a:custGeom>
              <a:avLst/>
              <a:gdLst>
                <a:gd name="csX0" fmla="*/ 97 w 76200"/>
                <a:gd name="csY0" fmla="*/ 151 h 9525"/>
                <a:gd name="csX1" fmla="*/ 76297 w 76200"/>
                <a:gd name="csY1" fmla="*/ 151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97" y="151"/>
                  </a:moveTo>
                  <a:lnTo>
                    <a:pt x="76297" y="151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238B252A-3E65-140A-0CD2-7F2219542977}"/>
                </a:ext>
              </a:extLst>
            </p:cNvPr>
            <p:cNvSpPr/>
            <p:nvPr/>
          </p:nvSpPr>
          <p:spPr>
            <a:xfrm>
              <a:off x="3643127" y="829059"/>
              <a:ext cx="76200" cy="9525"/>
            </a:xfrm>
            <a:custGeom>
              <a:avLst/>
              <a:gdLst>
                <a:gd name="csX0" fmla="*/ 118 w 76200"/>
                <a:gd name="csY0" fmla="*/ 85 h 9525"/>
                <a:gd name="csX1" fmla="*/ 76318 w 76200"/>
                <a:gd name="csY1" fmla="*/ 8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18" y="85"/>
                  </a:moveTo>
                  <a:lnTo>
                    <a:pt x="76318" y="85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EA7FAED8-EA22-D54A-40B9-265F57368EC1}"/>
                </a:ext>
              </a:extLst>
            </p:cNvPr>
            <p:cNvSpPr/>
            <p:nvPr/>
          </p:nvSpPr>
          <p:spPr>
            <a:xfrm>
              <a:off x="3643127" y="829059"/>
              <a:ext cx="76200" cy="9525"/>
            </a:xfrm>
            <a:custGeom>
              <a:avLst/>
              <a:gdLst>
                <a:gd name="csX0" fmla="*/ 118 w 76200"/>
                <a:gd name="csY0" fmla="*/ 85 h 9525"/>
                <a:gd name="csX1" fmla="*/ 76318 w 76200"/>
                <a:gd name="csY1" fmla="*/ 8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18" y="85"/>
                  </a:moveTo>
                  <a:lnTo>
                    <a:pt x="76318" y="85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40267A66-5CF9-E7F8-9F79-758CB0AC5105}"/>
                </a:ext>
              </a:extLst>
            </p:cNvPr>
            <p:cNvSpPr/>
            <p:nvPr/>
          </p:nvSpPr>
          <p:spPr>
            <a:xfrm>
              <a:off x="3845533" y="1069002"/>
              <a:ext cx="76200" cy="9525"/>
            </a:xfrm>
            <a:custGeom>
              <a:avLst/>
              <a:gdLst>
                <a:gd name="csX0" fmla="*/ 139 w 76200"/>
                <a:gd name="csY0" fmla="*/ 110 h 9525"/>
                <a:gd name="csX1" fmla="*/ 76339 w 76200"/>
                <a:gd name="csY1" fmla="*/ 110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39" y="110"/>
                  </a:moveTo>
                  <a:lnTo>
                    <a:pt x="76339" y="110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DA99C3AE-C15E-A430-1C14-790C5A2664C2}"/>
                </a:ext>
              </a:extLst>
            </p:cNvPr>
            <p:cNvSpPr/>
            <p:nvPr/>
          </p:nvSpPr>
          <p:spPr>
            <a:xfrm>
              <a:off x="3845533" y="1069002"/>
              <a:ext cx="76200" cy="9525"/>
            </a:xfrm>
            <a:custGeom>
              <a:avLst/>
              <a:gdLst>
                <a:gd name="csX0" fmla="*/ 139 w 76200"/>
                <a:gd name="csY0" fmla="*/ 110 h 9525"/>
                <a:gd name="csX1" fmla="*/ 76339 w 76200"/>
                <a:gd name="csY1" fmla="*/ 110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39" y="110"/>
                  </a:moveTo>
                  <a:lnTo>
                    <a:pt x="76339" y="110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707F89B7-8BCE-5CFD-D0AC-1DBCBDA3C0E4}"/>
                </a:ext>
              </a:extLst>
            </p:cNvPr>
            <p:cNvSpPr/>
            <p:nvPr/>
          </p:nvSpPr>
          <p:spPr>
            <a:xfrm>
              <a:off x="4047939" y="1237110"/>
              <a:ext cx="76200" cy="9525"/>
            </a:xfrm>
            <a:custGeom>
              <a:avLst/>
              <a:gdLst>
                <a:gd name="csX0" fmla="*/ 161 w 76200"/>
                <a:gd name="csY0" fmla="*/ 128 h 9525"/>
                <a:gd name="csX1" fmla="*/ 76361 w 76200"/>
                <a:gd name="csY1" fmla="*/ 128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61" y="128"/>
                  </a:moveTo>
                  <a:lnTo>
                    <a:pt x="76361" y="128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3C77597F-1367-FF95-3FBD-D60DC19BB7EA}"/>
                </a:ext>
              </a:extLst>
            </p:cNvPr>
            <p:cNvSpPr/>
            <p:nvPr/>
          </p:nvSpPr>
          <p:spPr>
            <a:xfrm>
              <a:off x="4047939" y="1237110"/>
              <a:ext cx="76200" cy="9525"/>
            </a:xfrm>
            <a:custGeom>
              <a:avLst/>
              <a:gdLst>
                <a:gd name="csX0" fmla="*/ 161 w 76200"/>
                <a:gd name="csY0" fmla="*/ 128 h 9525"/>
                <a:gd name="csX1" fmla="*/ 76361 w 76200"/>
                <a:gd name="csY1" fmla="*/ 128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61" y="128"/>
                  </a:moveTo>
                  <a:lnTo>
                    <a:pt x="76361" y="128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2E1CFE59-000A-1823-EA42-608BB7DD97DA}"/>
                </a:ext>
              </a:extLst>
            </p:cNvPr>
            <p:cNvSpPr/>
            <p:nvPr/>
          </p:nvSpPr>
          <p:spPr>
            <a:xfrm>
              <a:off x="4250345" y="1157284"/>
              <a:ext cx="76200" cy="9525"/>
            </a:xfrm>
            <a:custGeom>
              <a:avLst/>
              <a:gdLst>
                <a:gd name="csX0" fmla="*/ 182 w 76200"/>
                <a:gd name="csY0" fmla="*/ 120 h 9525"/>
                <a:gd name="csX1" fmla="*/ 76382 w 76200"/>
                <a:gd name="csY1" fmla="*/ 120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82" y="120"/>
                  </a:moveTo>
                  <a:lnTo>
                    <a:pt x="76382" y="120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35C9515D-59BC-6330-0978-F73E1D057332}"/>
                </a:ext>
              </a:extLst>
            </p:cNvPr>
            <p:cNvSpPr/>
            <p:nvPr/>
          </p:nvSpPr>
          <p:spPr>
            <a:xfrm>
              <a:off x="4250345" y="1157284"/>
              <a:ext cx="76200" cy="9525"/>
            </a:xfrm>
            <a:custGeom>
              <a:avLst/>
              <a:gdLst>
                <a:gd name="csX0" fmla="*/ 182 w 76200"/>
                <a:gd name="csY0" fmla="*/ 120 h 9525"/>
                <a:gd name="csX1" fmla="*/ 76382 w 76200"/>
                <a:gd name="csY1" fmla="*/ 120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82" y="120"/>
                  </a:moveTo>
                  <a:lnTo>
                    <a:pt x="76382" y="120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4C2DD20C-A737-9A10-D1B3-083DAB186BFB}"/>
                </a:ext>
              </a:extLst>
            </p:cNvPr>
            <p:cNvSpPr/>
            <p:nvPr/>
          </p:nvSpPr>
          <p:spPr>
            <a:xfrm>
              <a:off x="3035908" y="1299405"/>
              <a:ext cx="76200" cy="9525"/>
            </a:xfrm>
            <a:custGeom>
              <a:avLst/>
              <a:gdLst>
                <a:gd name="csX0" fmla="*/ 54 w 76200"/>
                <a:gd name="csY0" fmla="*/ 135 h 9525"/>
                <a:gd name="csX1" fmla="*/ 76254 w 76200"/>
                <a:gd name="csY1" fmla="*/ 13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54" y="135"/>
                  </a:moveTo>
                  <a:lnTo>
                    <a:pt x="76254" y="135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0023A696-0949-FA7B-3301-1F25502B65B5}"/>
                </a:ext>
              </a:extLst>
            </p:cNvPr>
            <p:cNvSpPr/>
            <p:nvPr/>
          </p:nvSpPr>
          <p:spPr>
            <a:xfrm>
              <a:off x="3035908" y="1299405"/>
              <a:ext cx="76200" cy="9525"/>
            </a:xfrm>
            <a:custGeom>
              <a:avLst/>
              <a:gdLst>
                <a:gd name="csX0" fmla="*/ 54 w 76200"/>
                <a:gd name="csY0" fmla="*/ 135 h 9525"/>
                <a:gd name="csX1" fmla="*/ 76254 w 76200"/>
                <a:gd name="csY1" fmla="*/ 135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54" y="135"/>
                  </a:moveTo>
                  <a:lnTo>
                    <a:pt x="76254" y="135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E895B77F-CF1A-FEC2-4CD0-7A258B4B83A3}"/>
                </a:ext>
              </a:extLst>
            </p:cNvPr>
            <p:cNvSpPr/>
            <p:nvPr/>
          </p:nvSpPr>
          <p:spPr>
            <a:xfrm>
              <a:off x="3238314" y="1326197"/>
              <a:ext cx="76200" cy="9525"/>
            </a:xfrm>
            <a:custGeom>
              <a:avLst/>
              <a:gdLst>
                <a:gd name="csX0" fmla="*/ 76 w 76200"/>
                <a:gd name="csY0" fmla="*/ 137 h 9525"/>
                <a:gd name="csX1" fmla="*/ 76276 w 76200"/>
                <a:gd name="csY1" fmla="*/ 137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76" y="137"/>
                  </a:moveTo>
                  <a:lnTo>
                    <a:pt x="76276" y="13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519CEDF4-7CD3-5491-F8C6-416DC8A6EF40}"/>
                </a:ext>
              </a:extLst>
            </p:cNvPr>
            <p:cNvSpPr/>
            <p:nvPr/>
          </p:nvSpPr>
          <p:spPr>
            <a:xfrm>
              <a:off x="3238314" y="1326197"/>
              <a:ext cx="76200" cy="9525"/>
            </a:xfrm>
            <a:custGeom>
              <a:avLst/>
              <a:gdLst>
                <a:gd name="csX0" fmla="*/ 76 w 76200"/>
                <a:gd name="csY0" fmla="*/ 137 h 9525"/>
                <a:gd name="csX1" fmla="*/ 76276 w 76200"/>
                <a:gd name="csY1" fmla="*/ 137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76" y="137"/>
                  </a:moveTo>
                  <a:lnTo>
                    <a:pt x="76276" y="13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3ACB9C27-B180-81AD-33B9-5C01C0FE1802}"/>
                </a:ext>
              </a:extLst>
            </p:cNvPr>
            <p:cNvSpPr/>
            <p:nvPr/>
          </p:nvSpPr>
          <p:spPr>
            <a:xfrm>
              <a:off x="3440720" y="1126432"/>
              <a:ext cx="76200" cy="9525"/>
            </a:xfrm>
            <a:custGeom>
              <a:avLst/>
              <a:gdLst>
                <a:gd name="csX0" fmla="*/ 97 w 76200"/>
                <a:gd name="csY0" fmla="*/ 116 h 9525"/>
                <a:gd name="csX1" fmla="*/ 76297 w 76200"/>
                <a:gd name="csY1" fmla="*/ 116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97" y="116"/>
                  </a:moveTo>
                  <a:lnTo>
                    <a:pt x="76297" y="116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B6F9B895-818B-A39E-DE18-952031E57A74}"/>
                </a:ext>
              </a:extLst>
            </p:cNvPr>
            <p:cNvSpPr/>
            <p:nvPr/>
          </p:nvSpPr>
          <p:spPr>
            <a:xfrm>
              <a:off x="3440720" y="1126432"/>
              <a:ext cx="76200" cy="9525"/>
            </a:xfrm>
            <a:custGeom>
              <a:avLst/>
              <a:gdLst>
                <a:gd name="csX0" fmla="*/ 97 w 76200"/>
                <a:gd name="csY0" fmla="*/ 116 h 9525"/>
                <a:gd name="csX1" fmla="*/ 76297 w 76200"/>
                <a:gd name="csY1" fmla="*/ 116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97" y="116"/>
                  </a:moveTo>
                  <a:lnTo>
                    <a:pt x="76297" y="116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6882D999-41B1-5473-398C-9F0AF43D6217}"/>
                </a:ext>
              </a:extLst>
            </p:cNvPr>
            <p:cNvSpPr/>
            <p:nvPr/>
          </p:nvSpPr>
          <p:spPr>
            <a:xfrm>
              <a:off x="3643127" y="701844"/>
              <a:ext cx="76200" cy="9525"/>
            </a:xfrm>
            <a:custGeom>
              <a:avLst/>
              <a:gdLst>
                <a:gd name="csX0" fmla="*/ 118 w 76200"/>
                <a:gd name="csY0" fmla="*/ 72 h 9525"/>
                <a:gd name="csX1" fmla="*/ 76318 w 76200"/>
                <a:gd name="csY1" fmla="*/ 72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18" y="72"/>
                  </a:moveTo>
                  <a:lnTo>
                    <a:pt x="76318" y="72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8C41A120-692D-5CD0-F0DE-8B6617CAB459}"/>
                </a:ext>
              </a:extLst>
            </p:cNvPr>
            <p:cNvSpPr/>
            <p:nvPr/>
          </p:nvSpPr>
          <p:spPr>
            <a:xfrm>
              <a:off x="3643127" y="701844"/>
              <a:ext cx="76200" cy="9525"/>
            </a:xfrm>
            <a:custGeom>
              <a:avLst/>
              <a:gdLst>
                <a:gd name="csX0" fmla="*/ 118 w 76200"/>
                <a:gd name="csY0" fmla="*/ 72 h 9525"/>
                <a:gd name="csX1" fmla="*/ 76318 w 76200"/>
                <a:gd name="csY1" fmla="*/ 72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18" y="72"/>
                  </a:moveTo>
                  <a:lnTo>
                    <a:pt x="76318" y="72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966D357B-3F23-14AF-22A1-0E11FAF89E3B}"/>
                </a:ext>
              </a:extLst>
            </p:cNvPr>
            <p:cNvSpPr/>
            <p:nvPr/>
          </p:nvSpPr>
          <p:spPr>
            <a:xfrm>
              <a:off x="3845533" y="582943"/>
              <a:ext cx="76200" cy="9525"/>
            </a:xfrm>
            <a:custGeom>
              <a:avLst/>
              <a:gdLst>
                <a:gd name="csX0" fmla="*/ 139 w 76200"/>
                <a:gd name="csY0" fmla="*/ 59 h 9525"/>
                <a:gd name="csX1" fmla="*/ 76339 w 76200"/>
                <a:gd name="csY1" fmla="*/ 59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39" y="59"/>
                  </a:moveTo>
                  <a:lnTo>
                    <a:pt x="76339" y="59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80885EA6-2AFF-7134-BA39-196107F4C682}"/>
                </a:ext>
              </a:extLst>
            </p:cNvPr>
            <p:cNvSpPr/>
            <p:nvPr/>
          </p:nvSpPr>
          <p:spPr>
            <a:xfrm>
              <a:off x="3845533" y="582943"/>
              <a:ext cx="76200" cy="9525"/>
            </a:xfrm>
            <a:custGeom>
              <a:avLst/>
              <a:gdLst>
                <a:gd name="csX0" fmla="*/ 139 w 76200"/>
                <a:gd name="csY0" fmla="*/ 59 h 9525"/>
                <a:gd name="csX1" fmla="*/ 76339 w 76200"/>
                <a:gd name="csY1" fmla="*/ 59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39" y="59"/>
                  </a:moveTo>
                  <a:lnTo>
                    <a:pt x="76339" y="59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C1D7DCB1-6C9B-678A-8CB7-FFA26BE97CD4}"/>
                </a:ext>
              </a:extLst>
            </p:cNvPr>
            <p:cNvSpPr/>
            <p:nvPr/>
          </p:nvSpPr>
          <p:spPr>
            <a:xfrm>
              <a:off x="4047939" y="708917"/>
              <a:ext cx="76200" cy="9525"/>
            </a:xfrm>
            <a:custGeom>
              <a:avLst/>
              <a:gdLst>
                <a:gd name="csX0" fmla="*/ 161 w 76200"/>
                <a:gd name="csY0" fmla="*/ 73 h 9525"/>
                <a:gd name="csX1" fmla="*/ 76361 w 76200"/>
                <a:gd name="csY1" fmla="*/ 73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61" y="73"/>
                  </a:moveTo>
                  <a:lnTo>
                    <a:pt x="76361" y="73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E806AB89-B5EB-22BB-B1C1-EEE7880F287E}"/>
                </a:ext>
              </a:extLst>
            </p:cNvPr>
            <p:cNvSpPr/>
            <p:nvPr/>
          </p:nvSpPr>
          <p:spPr>
            <a:xfrm>
              <a:off x="4047939" y="708917"/>
              <a:ext cx="76200" cy="9525"/>
            </a:xfrm>
            <a:custGeom>
              <a:avLst/>
              <a:gdLst>
                <a:gd name="csX0" fmla="*/ 161 w 76200"/>
                <a:gd name="csY0" fmla="*/ 73 h 9525"/>
                <a:gd name="csX1" fmla="*/ 76361 w 76200"/>
                <a:gd name="csY1" fmla="*/ 73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61" y="73"/>
                  </a:moveTo>
                  <a:lnTo>
                    <a:pt x="76361" y="73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A93506A2-C5EE-8B7B-C448-CC61C48F8A33}"/>
                </a:ext>
              </a:extLst>
            </p:cNvPr>
            <p:cNvSpPr/>
            <p:nvPr/>
          </p:nvSpPr>
          <p:spPr>
            <a:xfrm>
              <a:off x="4250345" y="651881"/>
              <a:ext cx="76200" cy="9525"/>
            </a:xfrm>
            <a:custGeom>
              <a:avLst/>
              <a:gdLst>
                <a:gd name="csX0" fmla="*/ 182 w 76200"/>
                <a:gd name="csY0" fmla="*/ 67 h 9525"/>
                <a:gd name="csX1" fmla="*/ 76382 w 76200"/>
                <a:gd name="csY1" fmla="*/ 67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82" y="67"/>
                  </a:moveTo>
                  <a:lnTo>
                    <a:pt x="76382" y="67"/>
                  </a:lnTo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33FEE32D-F50D-266B-ADA9-64F7E6666553}"/>
                </a:ext>
              </a:extLst>
            </p:cNvPr>
            <p:cNvSpPr/>
            <p:nvPr/>
          </p:nvSpPr>
          <p:spPr>
            <a:xfrm>
              <a:off x="4250345" y="651881"/>
              <a:ext cx="76200" cy="9525"/>
            </a:xfrm>
            <a:custGeom>
              <a:avLst/>
              <a:gdLst>
                <a:gd name="csX0" fmla="*/ 182 w 76200"/>
                <a:gd name="csY0" fmla="*/ 67 h 9525"/>
                <a:gd name="csX1" fmla="*/ 76382 w 76200"/>
                <a:gd name="csY1" fmla="*/ 67 h 9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76200" h="9525">
                  <a:moveTo>
                    <a:pt x="182" y="67"/>
                  </a:moveTo>
                  <a:lnTo>
                    <a:pt x="76382" y="67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44" name="Graphic 8333">
              <a:extLst>
                <a:ext uri="{FF2B5EF4-FFF2-40B4-BE49-F238E27FC236}">
                  <a16:creationId xmlns:a16="http://schemas.microsoft.com/office/drawing/2014/main" id="{8827E46B-23D3-11A5-99DB-4759DBB70DAD}"/>
                </a:ext>
              </a:extLst>
            </p:cNvPr>
            <p:cNvGrpSpPr/>
            <p:nvPr/>
          </p:nvGrpSpPr>
          <p:grpSpPr>
            <a:xfrm>
              <a:off x="2871602" y="513322"/>
              <a:ext cx="1619250" cy="1485900"/>
              <a:chOff x="3595529" y="538163"/>
              <a:chExt cx="1619250" cy="1485900"/>
            </a:xfrm>
          </p:grpSpPr>
          <p:sp>
            <p:nvSpPr>
              <p:cNvPr id="3362" name="Freeform: Shape 3361">
                <a:extLst>
                  <a:ext uri="{FF2B5EF4-FFF2-40B4-BE49-F238E27FC236}">
                    <a16:creationId xmlns:a16="http://schemas.microsoft.com/office/drawing/2014/main" id="{56FB4237-4855-7CBB-C11F-428DB34560A7}"/>
                  </a:ext>
                </a:extLst>
              </p:cNvPr>
              <p:cNvSpPr/>
              <p:nvPr/>
            </p:nvSpPr>
            <p:spPr>
              <a:xfrm>
                <a:off x="3595529" y="2024063"/>
                <a:ext cx="1619250" cy="9525"/>
              </a:xfrm>
              <a:custGeom>
                <a:avLst/>
                <a:gdLst>
                  <a:gd name="csX0" fmla="*/ 0 w 1619250"/>
                  <a:gd name="csY0" fmla="*/ 0 h 9525"/>
                  <a:gd name="csX1" fmla="*/ 1619250 w 1619250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50" h="9525">
                    <a:moveTo>
                      <a:pt x="0" y="0"/>
                    </a:moveTo>
                    <a:lnTo>
                      <a:pt x="161925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" name="Freeform: Shape 3362">
                <a:extLst>
                  <a:ext uri="{FF2B5EF4-FFF2-40B4-BE49-F238E27FC236}">
                    <a16:creationId xmlns:a16="http://schemas.microsoft.com/office/drawing/2014/main" id="{1F4FA8A0-A64D-F2A5-04E3-A154A1E0DF35}"/>
                  </a:ext>
                </a:extLst>
              </p:cNvPr>
              <p:cNvSpPr/>
              <p:nvPr/>
            </p:nvSpPr>
            <p:spPr>
              <a:xfrm>
                <a:off x="3595529" y="538163"/>
                <a:ext cx="1619250" cy="9525"/>
              </a:xfrm>
              <a:custGeom>
                <a:avLst/>
                <a:gdLst>
                  <a:gd name="csX0" fmla="*/ 0 w 1619250"/>
                  <a:gd name="csY0" fmla="*/ 0 h 9525"/>
                  <a:gd name="csX1" fmla="*/ 1619250 w 1619250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50" h="9525">
                    <a:moveTo>
                      <a:pt x="0" y="0"/>
                    </a:moveTo>
                    <a:lnTo>
                      <a:pt x="161925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" name="Freeform: Shape 3363">
                <a:extLst>
                  <a:ext uri="{FF2B5EF4-FFF2-40B4-BE49-F238E27FC236}">
                    <a16:creationId xmlns:a16="http://schemas.microsoft.com/office/drawing/2014/main" id="{3E3397BB-D9F3-7F61-4319-775882BC3238}"/>
                  </a:ext>
                </a:extLst>
              </p:cNvPr>
              <p:cNvSpPr/>
              <p:nvPr/>
            </p:nvSpPr>
            <p:spPr>
              <a:xfrm>
                <a:off x="3595529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" name="Freeform: Shape 3364">
                <a:extLst>
                  <a:ext uri="{FF2B5EF4-FFF2-40B4-BE49-F238E27FC236}">
                    <a16:creationId xmlns:a16="http://schemas.microsoft.com/office/drawing/2014/main" id="{9564DC71-8CC2-F034-4CC0-989CFB7F9AE1}"/>
                  </a:ext>
                </a:extLst>
              </p:cNvPr>
              <p:cNvSpPr/>
              <p:nvPr/>
            </p:nvSpPr>
            <p:spPr>
              <a:xfrm>
                <a:off x="4000341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" name="Freeform: Shape 3365">
                <a:extLst>
                  <a:ext uri="{FF2B5EF4-FFF2-40B4-BE49-F238E27FC236}">
                    <a16:creationId xmlns:a16="http://schemas.microsoft.com/office/drawing/2014/main" id="{4EAC0D18-2F6E-26DB-AB6A-FD1A39F174BE}"/>
                  </a:ext>
                </a:extLst>
              </p:cNvPr>
              <p:cNvSpPr/>
              <p:nvPr/>
            </p:nvSpPr>
            <p:spPr>
              <a:xfrm>
                <a:off x="4405154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" name="Freeform: Shape 3366">
                <a:extLst>
                  <a:ext uri="{FF2B5EF4-FFF2-40B4-BE49-F238E27FC236}">
                    <a16:creationId xmlns:a16="http://schemas.microsoft.com/office/drawing/2014/main" id="{B32B6CC2-6274-E774-A022-7E91E44B1636}"/>
                  </a:ext>
                </a:extLst>
              </p:cNvPr>
              <p:cNvSpPr/>
              <p:nvPr/>
            </p:nvSpPr>
            <p:spPr>
              <a:xfrm>
                <a:off x="4809966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" name="Freeform: Shape 3367">
                <a:extLst>
                  <a:ext uri="{FF2B5EF4-FFF2-40B4-BE49-F238E27FC236}">
                    <a16:creationId xmlns:a16="http://schemas.microsoft.com/office/drawing/2014/main" id="{F66B809E-6EC1-3A7E-29CF-402DC8D080FB}"/>
                  </a:ext>
                </a:extLst>
              </p:cNvPr>
              <p:cNvSpPr/>
              <p:nvPr/>
            </p:nvSpPr>
            <p:spPr>
              <a:xfrm>
                <a:off x="5214779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" name="Freeform: Shape 3368">
                <a:extLst>
                  <a:ext uri="{FF2B5EF4-FFF2-40B4-BE49-F238E27FC236}">
                    <a16:creationId xmlns:a16="http://schemas.microsoft.com/office/drawing/2014/main" id="{20E55615-FC9C-D9E0-D67D-E249682E9E12}"/>
                  </a:ext>
                </a:extLst>
              </p:cNvPr>
              <p:cNvSpPr/>
              <p:nvPr/>
            </p:nvSpPr>
            <p:spPr>
              <a:xfrm>
                <a:off x="3595529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" name="Freeform: Shape 3369">
                <a:extLst>
                  <a:ext uri="{FF2B5EF4-FFF2-40B4-BE49-F238E27FC236}">
                    <a16:creationId xmlns:a16="http://schemas.microsoft.com/office/drawing/2014/main" id="{ABCCEFAE-C393-D3B7-CCD3-C65AE1F54946}"/>
                  </a:ext>
                </a:extLst>
              </p:cNvPr>
              <p:cNvSpPr/>
              <p:nvPr/>
            </p:nvSpPr>
            <p:spPr>
              <a:xfrm>
                <a:off x="4000341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" name="Freeform: Shape 3370">
                <a:extLst>
                  <a:ext uri="{FF2B5EF4-FFF2-40B4-BE49-F238E27FC236}">
                    <a16:creationId xmlns:a16="http://schemas.microsoft.com/office/drawing/2014/main" id="{2AE21143-4B9C-944B-A7AF-16C3126459C0}"/>
                  </a:ext>
                </a:extLst>
              </p:cNvPr>
              <p:cNvSpPr/>
              <p:nvPr/>
            </p:nvSpPr>
            <p:spPr>
              <a:xfrm>
                <a:off x="4405154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2" name="Freeform: Shape 3371">
                <a:extLst>
                  <a:ext uri="{FF2B5EF4-FFF2-40B4-BE49-F238E27FC236}">
                    <a16:creationId xmlns:a16="http://schemas.microsoft.com/office/drawing/2014/main" id="{6C214D8B-7758-978A-3877-5F62101A8143}"/>
                  </a:ext>
                </a:extLst>
              </p:cNvPr>
              <p:cNvSpPr/>
              <p:nvPr/>
            </p:nvSpPr>
            <p:spPr>
              <a:xfrm>
                <a:off x="4809966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3" name="Freeform: Shape 3372">
                <a:extLst>
                  <a:ext uri="{FF2B5EF4-FFF2-40B4-BE49-F238E27FC236}">
                    <a16:creationId xmlns:a16="http://schemas.microsoft.com/office/drawing/2014/main" id="{E7CD53A3-5018-CFF7-39C7-8E7AAD062FAD}"/>
                  </a:ext>
                </a:extLst>
              </p:cNvPr>
              <p:cNvSpPr/>
              <p:nvPr/>
            </p:nvSpPr>
            <p:spPr>
              <a:xfrm>
                <a:off x="5214779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45" name="Graphic 8333">
              <a:extLst>
                <a:ext uri="{FF2B5EF4-FFF2-40B4-BE49-F238E27FC236}">
                  <a16:creationId xmlns:a16="http://schemas.microsoft.com/office/drawing/2014/main" id="{B26D0D32-0DD8-BAD6-215F-F5149495773D}"/>
                </a:ext>
              </a:extLst>
            </p:cNvPr>
            <p:cNvGrpSpPr/>
            <p:nvPr/>
          </p:nvGrpSpPr>
          <p:grpSpPr>
            <a:xfrm>
              <a:off x="2802992" y="2081617"/>
              <a:ext cx="138707" cy="104923"/>
              <a:chOff x="3526919" y="2106458"/>
              <a:chExt cx="138707" cy="104923"/>
            </a:xfrm>
            <a:solidFill>
              <a:srgbClr val="262626"/>
            </a:solidFill>
          </p:grpSpPr>
          <p:sp>
            <p:nvSpPr>
              <p:cNvPr id="3360" name="Freeform: Shape 3359">
                <a:extLst>
                  <a:ext uri="{FF2B5EF4-FFF2-40B4-BE49-F238E27FC236}">
                    <a16:creationId xmlns:a16="http://schemas.microsoft.com/office/drawing/2014/main" id="{9E43DA1F-9F1C-5D5E-048C-60DC013F5B46}"/>
                  </a:ext>
                </a:extLst>
              </p:cNvPr>
              <p:cNvSpPr/>
              <p:nvPr/>
            </p:nvSpPr>
            <p:spPr>
              <a:xfrm>
                <a:off x="3526919" y="2106458"/>
                <a:ext cx="60870" cy="104923"/>
              </a:xfrm>
              <a:custGeom>
                <a:avLst/>
                <a:gdLst>
                  <a:gd name="csX0" fmla="*/ 5688 w 60870"/>
                  <a:gd name="csY0" fmla="*/ 84302 h 104923"/>
                  <a:gd name="csX1" fmla="*/ 10525 w 60870"/>
                  <a:gd name="csY1" fmla="*/ 92413 h 104923"/>
                  <a:gd name="csX2" fmla="*/ 18190 w 60870"/>
                  <a:gd name="csY2" fmla="*/ 98142 h 104923"/>
                  <a:gd name="csX3" fmla="*/ 27417 w 60870"/>
                  <a:gd name="csY3" fmla="*/ 100226 h 104923"/>
                  <a:gd name="csX4" fmla="*/ 42597 w 60870"/>
                  <a:gd name="csY4" fmla="*/ 91669 h 104923"/>
                  <a:gd name="csX5" fmla="*/ 46765 w 60870"/>
                  <a:gd name="csY5" fmla="*/ 70907 h 104923"/>
                  <a:gd name="csX6" fmla="*/ 46542 w 60870"/>
                  <a:gd name="csY6" fmla="*/ 61978 h 104923"/>
                  <a:gd name="csX7" fmla="*/ 45574 w 60870"/>
                  <a:gd name="csY7" fmla="*/ 54983 h 104923"/>
                  <a:gd name="csX8" fmla="*/ 40589 w 60870"/>
                  <a:gd name="csY8" fmla="*/ 45606 h 104923"/>
                  <a:gd name="csX9" fmla="*/ 31882 w 60870"/>
                  <a:gd name="csY9" fmla="*/ 41588 h 104923"/>
                  <a:gd name="csX10" fmla="*/ 23101 w 60870"/>
                  <a:gd name="csY10" fmla="*/ 43151 h 104923"/>
                  <a:gd name="csX11" fmla="*/ 17073 w 60870"/>
                  <a:gd name="csY11" fmla="*/ 46797 h 104923"/>
                  <a:gd name="csX12" fmla="*/ 12980 w 60870"/>
                  <a:gd name="csY12" fmla="*/ 51188 h 104923"/>
                  <a:gd name="csX13" fmla="*/ 10749 w 60870"/>
                  <a:gd name="csY13" fmla="*/ 53643 h 104923"/>
                  <a:gd name="csX14" fmla="*/ 9111 w 60870"/>
                  <a:gd name="csY14" fmla="*/ 53643 h 104923"/>
                  <a:gd name="csX15" fmla="*/ 8144 w 60870"/>
                  <a:gd name="csY15" fmla="*/ 53197 h 104923"/>
                  <a:gd name="csX16" fmla="*/ 7623 w 60870"/>
                  <a:gd name="csY16" fmla="*/ 52303 h 104923"/>
                  <a:gd name="csX17" fmla="*/ 7623 w 60870"/>
                  <a:gd name="csY17" fmla="*/ 1404 h 104923"/>
                  <a:gd name="csX18" fmla="*/ 8069 w 60870"/>
                  <a:gd name="csY18" fmla="*/ 586 h 104923"/>
                  <a:gd name="csX19" fmla="*/ 9111 w 60870"/>
                  <a:gd name="csY19" fmla="*/ 214 h 104923"/>
                  <a:gd name="csX20" fmla="*/ 9558 w 60870"/>
                  <a:gd name="csY20" fmla="*/ 214 h 104923"/>
                  <a:gd name="csX21" fmla="*/ 31286 w 60870"/>
                  <a:gd name="csY21" fmla="*/ 5125 h 104923"/>
                  <a:gd name="csX22" fmla="*/ 53164 w 60870"/>
                  <a:gd name="csY22" fmla="*/ 214 h 104923"/>
                  <a:gd name="csX23" fmla="*/ 53611 w 60870"/>
                  <a:gd name="csY23" fmla="*/ 214 h 104923"/>
                  <a:gd name="csX24" fmla="*/ 54504 w 60870"/>
                  <a:gd name="csY24" fmla="*/ 586 h 104923"/>
                  <a:gd name="csX25" fmla="*/ 54950 w 60870"/>
                  <a:gd name="csY25" fmla="*/ 1404 h 104923"/>
                  <a:gd name="csX26" fmla="*/ 54950 w 60870"/>
                  <a:gd name="csY26" fmla="*/ 2744 h 104923"/>
                  <a:gd name="csX27" fmla="*/ 54652 w 60870"/>
                  <a:gd name="csY27" fmla="*/ 3488 h 104923"/>
                  <a:gd name="csX28" fmla="*/ 41630 w 60870"/>
                  <a:gd name="csY28" fmla="*/ 14353 h 104923"/>
                  <a:gd name="csX29" fmla="*/ 25333 w 60870"/>
                  <a:gd name="csY29" fmla="*/ 18222 h 104923"/>
                  <a:gd name="csX30" fmla="*/ 12832 w 60870"/>
                  <a:gd name="csY30" fmla="*/ 16436 h 104923"/>
                  <a:gd name="csX31" fmla="*/ 12832 w 60870"/>
                  <a:gd name="csY31" fmla="*/ 45309 h 104923"/>
                  <a:gd name="csX32" fmla="*/ 21910 w 60870"/>
                  <a:gd name="csY32" fmla="*/ 39430 h 104923"/>
                  <a:gd name="csX33" fmla="*/ 32030 w 60870"/>
                  <a:gd name="csY33" fmla="*/ 37719 h 104923"/>
                  <a:gd name="csX34" fmla="*/ 47137 w 60870"/>
                  <a:gd name="csY34" fmla="*/ 42555 h 104923"/>
                  <a:gd name="csX35" fmla="*/ 57332 w 60870"/>
                  <a:gd name="csY35" fmla="*/ 55131 h 104923"/>
                  <a:gd name="csX36" fmla="*/ 60903 w 60870"/>
                  <a:gd name="csY36" fmla="*/ 71056 h 104923"/>
                  <a:gd name="csX37" fmla="*/ 56438 w 60870"/>
                  <a:gd name="csY37" fmla="*/ 87948 h 104923"/>
                  <a:gd name="csX38" fmla="*/ 44235 w 60870"/>
                  <a:gd name="csY38" fmla="*/ 100449 h 104923"/>
                  <a:gd name="csX39" fmla="*/ 27417 w 60870"/>
                  <a:gd name="csY39" fmla="*/ 105137 h 104923"/>
                  <a:gd name="csX40" fmla="*/ 13576 w 60870"/>
                  <a:gd name="csY40" fmla="*/ 101194 h 104923"/>
                  <a:gd name="csX41" fmla="*/ 3679 w 60870"/>
                  <a:gd name="csY41" fmla="*/ 90701 h 104923"/>
                  <a:gd name="csX42" fmla="*/ 33 w 60870"/>
                  <a:gd name="csY42" fmla="*/ 76861 h 104923"/>
                  <a:gd name="csX43" fmla="*/ 2265 w 60870"/>
                  <a:gd name="csY43" fmla="*/ 71279 h 104923"/>
                  <a:gd name="csX44" fmla="*/ 7921 w 60870"/>
                  <a:gd name="csY44" fmla="*/ 69122 h 104923"/>
                  <a:gd name="csX45" fmla="*/ 13501 w 60870"/>
                  <a:gd name="csY45" fmla="*/ 71279 h 104923"/>
                  <a:gd name="csX46" fmla="*/ 15808 w 60870"/>
                  <a:gd name="csY46" fmla="*/ 76861 h 104923"/>
                  <a:gd name="csX47" fmla="*/ 13501 w 60870"/>
                  <a:gd name="csY47" fmla="*/ 82367 h 104923"/>
                  <a:gd name="csX48" fmla="*/ 7921 w 60870"/>
                  <a:gd name="csY48" fmla="*/ 84600 h 104923"/>
                  <a:gd name="csX49" fmla="*/ 6656 w 60870"/>
                  <a:gd name="csY49" fmla="*/ 84525 h 104923"/>
                  <a:gd name="csX50" fmla="*/ 5688 w 60870"/>
                  <a:gd name="csY50" fmla="*/ 8430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688" y="84302"/>
                    </a:moveTo>
                    <a:cubicBezTo>
                      <a:pt x="6780" y="87278"/>
                      <a:pt x="8392" y="89982"/>
                      <a:pt x="10525" y="92413"/>
                    </a:cubicBezTo>
                    <a:cubicBezTo>
                      <a:pt x="12658" y="94844"/>
                      <a:pt x="15213" y="96754"/>
                      <a:pt x="18190" y="98142"/>
                    </a:cubicBezTo>
                    <a:cubicBezTo>
                      <a:pt x="21166" y="99532"/>
                      <a:pt x="24242" y="100226"/>
                      <a:pt x="27417" y="100226"/>
                    </a:cubicBezTo>
                    <a:cubicBezTo>
                      <a:pt x="34759" y="100226"/>
                      <a:pt x="39819" y="97374"/>
                      <a:pt x="42597" y="91669"/>
                    </a:cubicBezTo>
                    <a:cubicBezTo>
                      <a:pt x="45375" y="85964"/>
                      <a:pt x="46765" y="79043"/>
                      <a:pt x="46765" y="70907"/>
                    </a:cubicBezTo>
                    <a:cubicBezTo>
                      <a:pt x="46765" y="67336"/>
                      <a:pt x="46690" y="64359"/>
                      <a:pt x="46542" y="61978"/>
                    </a:cubicBezTo>
                    <a:cubicBezTo>
                      <a:pt x="46392" y="59597"/>
                      <a:pt x="46070" y="57265"/>
                      <a:pt x="45574" y="54983"/>
                    </a:cubicBezTo>
                    <a:cubicBezTo>
                      <a:pt x="44582" y="51411"/>
                      <a:pt x="42920" y="48285"/>
                      <a:pt x="40589" y="45606"/>
                    </a:cubicBezTo>
                    <a:cubicBezTo>
                      <a:pt x="38257" y="42927"/>
                      <a:pt x="35355" y="41588"/>
                      <a:pt x="31882" y="41588"/>
                    </a:cubicBezTo>
                    <a:cubicBezTo>
                      <a:pt x="28509" y="41588"/>
                      <a:pt x="25582" y="42109"/>
                      <a:pt x="23101" y="43151"/>
                    </a:cubicBezTo>
                    <a:cubicBezTo>
                      <a:pt x="20620" y="44193"/>
                      <a:pt x="18611" y="45408"/>
                      <a:pt x="17073" y="46797"/>
                    </a:cubicBezTo>
                    <a:cubicBezTo>
                      <a:pt x="15535" y="48186"/>
                      <a:pt x="14171" y="49650"/>
                      <a:pt x="12980" y="51188"/>
                    </a:cubicBezTo>
                    <a:cubicBezTo>
                      <a:pt x="11790" y="52725"/>
                      <a:pt x="11046" y="53544"/>
                      <a:pt x="10749" y="53643"/>
                    </a:cubicBezTo>
                    <a:lnTo>
                      <a:pt x="9111" y="53643"/>
                    </a:lnTo>
                    <a:cubicBezTo>
                      <a:pt x="8813" y="53643"/>
                      <a:pt x="8491" y="53494"/>
                      <a:pt x="8144" y="53197"/>
                    </a:cubicBezTo>
                    <a:cubicBezTo>
                      <a:pt x="7796" y="52899"/>
                      <a:pt x="7623" y="52601"/>
                      <a:pt x="7623" y="52303"/>
                    </a:cubicBezTo>
                    <a:lnTo>
                      <a:pt x="7623" y="1404"/>
                    </a:lnTo>
                    <a:cubicBezTo>
                      <a:pt x="7623" y="1107"/>
                      <a:pt x="7771" y="834"/>
                      <a:pt x="8069" y="586"/>
                    </a:cubicBezTo>
                    <a:cubicBezTo>
                      <a:pt x="8367" y="338"/>
                      <a:pt x="8714" y="214"/>
                      <a:pt x="9111" y="214"/>
                    </a:cubicBezTo>
                    <a:lnTo>
                      <a:pt x="9558" y="214"/>
                    </a:lnTo>
                    <a:cubicBezTo>
                      <a:pt x="16404" y="3488"/>
                      <a:pt x="23647" y="5125"/>
                      <a:pt x="31286" y="5125"/>
                    </a:cubicBezTo>
                    <a:cubicBezTo>
                      <a:pt x="38827" y="5125"/>
                      <a:pt x="46120" y="3488"/>
                      <a:pt x="53164" y="214"/>
                    </a:cubicBezTo>
                    <a:lnTo>
                      <a:pt x="53611" y="214"/>
                    </a:lnTo>
                    <a:cubicBezTo>
                      <a:pt x="53908" y="214"/>
                      <a:pt x="54206" y="338"/>
                      <a:pt x="54504" y="586"/>
                    </a:cubicBezTo>
                    <a:cubicBezTo>
                      <a:pt x="54801" y="834"/>
                      <a:pt x="54950" y="1107"/>
                      <a:pt x="54950" y="1404"/>
                    </a:cubicBezTo>
                    <a:lnTo>
                      <a:pt x="54950" y="2744"/>
                    </a:lnTo>
                    <a:cubicBezTo>
                      <a:pt x="54950" y="3240"/>
                      <a:pt x="54851" y="3488"/>
                      <a:pt x="54652" y="3488"/>
                    </a:cubicBezTo>
                    <a:cubicBezTo>
                      <a:pt x="51180" y="8151"/>
                      <a:pt x="46839" y="11773"/>
                      <a:pt x="41630" y="14353"/>
                    </a:cubicBezTo>
                    <a:cubicBezTo>
                      <a:pt x="36421" y="16932"/>
                      <a:pt x="30989" y="18222"/>
                      <a:pt x="25333" y="18222"/>
                    </a:cubicBezTo>
                    <a:cubicBezTo>
                      <a:pt x="21265" y="18222"/>
                      <a:pt x="17098" y="17627"/>
                      <a:pt x="12832" y="16436"/>
                    </a:cubicBezTo>
                    <a:lnTo>
                      <a:pt x="12832" y="45309"/>
                    </a:lnTo>
                    <a:cubicBezTo>
                      <a:pt x="16206" y="42531"/>
                      <a:pt x="19232" y="40571"/>
                      <a:pt x="21910" y="39430"/>
                    </a:cubicBezTo>
                    <a:cubicBezTo>
                      <a:pt x="24589" y="38289"/>
                      <a:pt x="27963" y="37719"/>
                      <a:pt x="32030" y="37719"/>
                    </a:cubicBezTo>
                    <a:cubicBezTo>
                      <a:pt x="37686" y="37719"/>
                      <a:pt x="42722" y="39331"/>
                      <a:pt x="47137" y="42555"/>
                    </a:cubicBezTo>
                    <a:cubicBezTo>
                      <a:pt x="51552" y="45780"/>
                      <a:pt x="54950" y="49972"/>
                      <a:pt x="57332" y="55131"/>
                    </a:cubicBezTo>
                    <a:cubicBezTo>
                      <a:pt x="59713" y="60291"/>
                      <a:pt x="60903" y="65599"/>
                      <a:pt x="60903" y="71056"/>
                    </a:cubicBezTo>
                    <a:cubicBezTo>
                      <a:pt x="60903" y="77108"/>
                      <a:pt x="59415" y="82739"/>
                      <a:pt x="56438" y="87948"/>
                    </a:cubicBezTo>
                    <a:cubicBezTo>
                      <a:pt x="53462" y="93157"/>
                      <a:pt x="49394" y="97324"/>
                      <a:pt x="44235" y="100449"/>
                    </a:cubicBezTo>
                    <a:cubicBezTo>
                      <a:pt x="39075" y="103575"/>
                      <a:pt x="33470" y="105137"/>
                      <a:pt x="27417" y="105137"/>
                    </a:cubicBezTo>
                    <a:cubicBezTo>
                      <a:pt x="22357" y="105137"/>
                      <a:pt x="17743" y="103823"/>
                      <a:pt x="13576" y="101194"/>
                    </a:cubicBezTo>
                    <a:cubicBezTo>
                      <a:pt x="9409" y="98565"/>
                      <a:pt x="6110" y="95067"/>
                      <a:pt x="3679" y="90701"/>
                    </a:cubicBezTo>
                    <a:cubicBezTo>
                      <a:pt x="1248" y="86336"/>
                      <a:pt x="33" y="81722"/>
                      <a:pt x="33" y="76861"/>
                    </a:cubicBezTo>
                    <a:cubicBezTo>
                      <a:pt x="33" y="74578"/>
                      <a:pt x="777" y="72718"/>
                      <a:pt x="2265" y="71279"/>
                    </a:cubicBezTo>
                    <a:cubicBezTo>
                      <a:pt x="3753" y="69841"/>
                      <a:pt x="5638" y="69122"/>
                      <a:pt x="7921" y="69122"/>
                    </a:cubicBezTo>
                    <a:cubicBezTo>
                      <a:pt x="10103" y="69122"/>
                      <a:pt x="11963" y="69841"/>
                      <a:pt x="13501" y="71279"/>
                    </a:cubicBezTo>
                    <a:cubicBezTo>
                      <a:pt x="15039" y="72718"/>
                      <a:pt x="15808" y="74578"/>
                      <a:pt x="15808" y="76861"/>
                    </a:cubicBezTo>
                    <a:cubicBezTo>
                      <a:pt x="15808" y="79043"/>
                      <a:pt x="15039" y="80879"/>
                      <a:pt x="13501" y="82367"/>
                    </a:cubicBezTo>
                    <a:cubicBezTo>
                      <a:pt x="11963" y="83855"/>
                      <a:pt x="10103" y="84600"/>
                      <a:pt x="7921" y="84600"/>
                    </a:cubicBezTo>
                    <a:cubicBezTo>
                      <a:pt x="7524" y="84600"/>
                      <a:pt x="7102" y="84575"/>
                      <a:pt x="6656" y="84525"/>
                    </a:cubicBezTo>
                    <a:cubicBezTo>
                      <a:pt x="6209" y="84475"/>
                      <a:pt x="5887" y="84401"/>
                      <a:pt x="5688" y="8430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1" name="Freeform: Shape 3360">
                <a:extLst>
                  <a:ext uri="{FF2B5EF4-FFF2-40B4-BE49-F238E27FC236}">
                    <a16:creationId xmlns:a16="http://schemas.microsoft.com/office/drawing/2014/main" id="{C1CF196E-66AC-21A2-BB50-0C93563A18EE}"/>
                  </a:ext>
                </a:extLst>
              </p:cNvPr>
              <p:cNvSpPr/>
              <p:nvPr/>
            </p:nvSpPr>
            <p:spPr>
              <a:xfrm>
                <a:off x="3601482" y="2106458"/>
                <a:ext cx="64145" cy="104923"/>
              </a:xfrm>
              <a:custGeom>
                <a:avLst/>
                <a:gdLst>
                  <a:gd name="csX0" fmla="*/ 32180 w 64145"/>
                  <a:gd name="csY0" fmla="*/ 105137 h 104923"/>
                  <a:gd name="csX1" fmla="*/ 6804 w 64145"/>
                  <a:gd name="csY1" fmla="*/ 89734 h 104923"/>
                  <a:gd name="csX2" fmla="*/ 33 w 64145"/>
                  <a:gd name="csY2" fmla="*/ 53048 h 104923"/>
                  <a:gd name="csX3" fmla="*/ 2489 w 64145"/>
                  <a:gd name="csY3" fmla="*/ 28119 h 104923"/>
                  <a:gd name="csX4" fmla="*/ 12088 w 64145"/>
                  <a:gd name="csY4" fmla="*/ 8325 h 104923"/>
                  <a:gd name="csX5" fmla="*/ 32180 w 64145"/>
                  <a:gd name="csY5" fmla="*/ 214 h 104923"/>
                  <a:gd name="csX6" fmla="*/ 48700 w 64145"/>
                  <a:gd name="csY6" fmla="*/ 5125 h 104923"/>
                  <a:gd name="csX7" fmla="*/ 58448 w 64145"/>
                  <a:gd name="csY7" fmla="*/ 17775 h 104923"/>
                  <a:gd name="csX8" fmla="*/ 62988 w 64145"/>
                  <a:gd name="csY8" fmla="*/ 34444 h 104923"/>
                  <a:gd name="csX9" fmla="*/ 64178 w 64145"/>
                  <a:gd name="csY9" fmla="*/ 53048 h 104923"/>
                  <a:gd name="csX10" fmla="*/ 61797 w 64145"/>
                  <a:gd name="csY10" fmla="*/ 77604 h 104923"/>
                  <a:gd name="csX11" fmla="*/ 52346 w 64145"/>
                  <a:gd name="csY11" fmla="*/ 97101 h 104923"/>
                  <a:gd name="csX12" fmla="*/ 32180 w 64145"/>
                  <a:gd name="csY12" fmla="*/ 105137 h 104923"/>
                  <a:gd name="csX13" fmla="*/ 32180 w 64145"/>
                  <a:gd name="csY13" fmla="*/ 101119 h 104923"/>
                  <a:gd name="csX14" fmla="*/ 44830 w 64145"/>
                  <a:gd name="csY14" fmla="*/ 92413 h 104923"/>
                  <a:gd name="csX15" fmla="*/ 49965 w 64145"/>
                  <a:gd name="csY15" fmla="*/ 73139 h 104923"/>
                  <a:gd name="csX16" fmla="*/ 50933 w 64145"/>
                  <a:gd name="csY16" fmla="*/ 50667 h 104923"/>
                  <a:gd name="csX17" fmla="*/ 49965 w 64145"/>
                  <a:gd name="csY17" fmla="*/ 29533 h 104923"/>
                  <a:gd name="csX18" fmla="*/ 44904 w 64145"/>
                  <a:gd name="csY18" fmla="*/ 11972 h 104923"/>
                  <a:gd name="csX19" fmla="*/ 32180 w 64145"/>
                  <a:gd name="csY19" fmla="*/ 4083 h 104923"/>
                  <a:gd name="csX20" fmla="*/ 19380 w 64145"/>
                  <a:gd name="csY20" fmla="*/ 11972 h 104923"/>
                  <a:gd name="csX21" fmla="*/ 14246 w 64145"/>
                  <a:gd name="csY21" fmla="*/ 29533 h 104923"/>
                  <a:gd name="csX22" fmla="*/ 13278 w 64145"/>
                  <a:gd name="csY22" fmla="*/ 50667 h 104923"/>
                  <a:gd name="csX23" fmla="*/ 13725 w 64145"/>
                  <a:gd name="csY23" fmla="*/ 66666 h 104923"/>
                  <a:gd name="csX24" fmla="*/ 15958 w 64145"/>
                  <a:gd name="csY24" fmla="*/ 82144 h 104923"/>
                  <a:gd name="csX25" fmla="*/ 21687 w 64145"/>
                  <a:gd name="csY25" fmla="*/ 95612 h 104923"/>
                  <a:gd name="csX26" fmla="*/ 32180 w 64145"/>
                  <a:gd name="csY26" fmla="*/ 10111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180" y="105137"/>
                    </a:moveTo>
                    <a:cubicBezTo>
                      <a:pt x="19778" y="105137"/>
                      <a:pt x="11319" y="100003"/>
                      <a:pt x="6804" y="89734"/>
                    </a:cubicBezTo>
                    <a:cubicBezTo>
                      <a:pt x="2290" y="79464"/>
                      <a:pt x="33" y="67236"/>
                      <a:pt x="33" y="53048"/>
                    </a:cubicBezTo>
                    <a:cubicBezTo>
                      <a:pt x="33" y="44217"/>
                      <a:pt x="852" y="35908"/>
                      <a:pt x="2489" y="28119"/>
                    </a:cubicBezTo>
                    <a:cubicBezTo>
                      <a:pt x="4126" y="20330"/>
                      <a:pt x="7325" y="13732"/>
                      <a:pt x="12088" y="8325"/>
                    </a:cubicBezTo>
                    <a:cubicBezTo>
                      <a:pt x="16850" y="2918"/>
                      <a:pt x="23548" y="214"/>
                      <a:pt x="32180" y="214"/>
                    </a:cubicBezTo>
                    <a:cubicBezTo>
                      <a:pt x="38927" y="214"/>
                      <a:pt x="44433" y="1851"/>
                      <a:pt x="48700" y="5125"/>
                    </a:cubicBezTo>
                    <a:cubicBezTo>
                      <a:pt x="52966" y="8399"/>
                      <a:pt x="56215" y="12616"/>
                      <a:pt x="58448" y="17775"/>
                    </a:cubicBezTo>
                    <a:cubicBezTo>
                      <a:pt x="60681" y="22934"/>
                      <a:pt x="62194" y="28491"/>
                      <a:pt x="62988" y="34444"/>
                    </a:cubicBezTo>
                    <a:cubicBezTo>
                      <a:pt x="63781" y="40397"/>
                      <a:pt x="64178" y="46598"/>
                      <a:pt x="64178" y="53048"/>
                    </a:cubicBezTo>
                    <a:cubicBezTo>
                      <a:pt x="64178" y="61779"/>
                      <a:pt x="63384" y="69965"/>
                      <a:pt x="61797" y="77604"/>
                    </a:cubicBezTo>
                    <a:cubicBezTo>
                      <a:pt x="60209" y="85244"/>
                      <a:pt x="57059" y="91743"/>
                      <a:pt x="52346" y="97101"/>
                    </a:cubicBezTo>
                    <a:cubicBezTo>
                      <a:pt x="47633" y="102459"/>
                      <a:pt x="40911" y="105137"/>
                      <a:pt x="32180" y="105137"/>
                    </a:cubicBezTo>
                    <a:close/>
                    <a:moveTo>
                      <a:pt x="32180" y="101119"/>
                    </a:moveTo>
                    <a:cubicBezTo>
                      <a:pt x="37835" y="101119"/>
                      <a:pt x="42052" y="98217"/>
                      <a:pt x="44830" y="92413"/>
                    </a:cubicBezTo>
                    <a:cubicBezTo>
                      <a:pt x="47608" y="86608"/>
                      <a:pt x="49320" y="80184"/>
                      <a:pt x="49965" y="73139"/>
                    </a:cubicBezTo>
                    <a:cubicBezTo>
                      <a:pt x="50610" y="66095"/>
                      <a:pt x="50933" y="58604"/>
                      <a:pt x="50933" y="50667"/>
                    </a:cubicBezTo>
                    <a:cubicBezTo>
                      <a:pt x="50933" y="43027"/>
                      <a:pt x="50610" y="35982"/>
                      <a:pt x="49965" y="29533"/>
                    </a:cubicBezTo>
                    <a:cubicBezTo>
                      <a:pt x="49320" y="23084"/>
                      <a:pt x="47633" y="17230"/>
                      <a:pt x="44904" y="11972"/>
                    </a:cubicBezTo>
                    <a:cubicBezTo>
                      <a:pt x="42176" y="6712"/>
                      <a:pt x="37934" y="4083"/>
                      <a:pt x="32180" y="4083"/>
                    </a:cubicBezTo>
                    <a:cubicBezTo>
                      <a:pt x="26426" y="4083"/>
                      <a:pt x="22159" y="6712"/>
                      <a:pt x="19380" y="11972"/>
                    </a:cubicBezTo>
                    <a:cubicBezTo>
                      <a:pt x="16603" y="17230"/>
                      <a:pt x="14891" y="23084"/>
                      <a:pt x="14246" y="29533"/>
                    </a:cubicBezTo>
                    <a:cubicBezTo>
                      <a:pt x="13601" y="35982"/>
                      <a:pt x="13278" y="43027"/>
                      <a:pt x="13278" y="50667"/>
                    </a:cubicBezTo>
                    <a:cubicBezTo>
                      <a:pt x="13278" y="56322"/>
                      <a:pt x="13427" y="61655"/>
                      <a:pt x="13725" y="66666"/>
                    </a:cubicBezTo>
                    <a:cubicBezTo>
                      <a:pt x="14023" y="71676"/>
                      <a:pt x="14767" y="76836"/>
                      <a:pt x="15958" y="82144"/>
                    </a:cubicBezTo>
                    <a:cubicBezTo>
                      <a:pt x="17148" y="87452"/>
                      <a:pt x="19058" y="91942"/>
                      <a:pt x="21687" y="95612"/>
                    </a:cubicBezTo>
                    <a:cubicBezTo>
                      <a:pt x="24317" y="99283"/>
                      <a:pt x="27814" y="101119"/>
                      <a:pt x="32180" y="1011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46" name="Graphic 8333">
              <a:extLst>
                <a:ext uri="{FF2B5EF4-FFF2-40B4-BE49-F238E27FC236}">
                  <a16:creationId xmlns:a16="http://schemas.microsoft.com/office/drawing/2014/main" id="{EB5E8DFF-24AA-68D9-729E-3E147A2040B2}"/>
                </a:ext>
              </a:extLst>
            </p:cNvPr>
            <p:cNvGrpSpPr/>
            <p:nvPr/>
          </p:nvGrpSpPr>
          <p:grpSpPr>
            <a:xfrm>
              <a:off x="3207804" y="2081617"/>
              <a:ext cx="138707" cy="104923"/>
              <a:chOff x="3931731" y="2106458"/>
              <a:chExt cx="138707" cy="104923"/>
            </a:xfrm>
            <a:solidFill>
              <a:srgbClr val="262626"/>
            </a:solidFill>
          </p:grpSpPr>
          <p:sp>
            <p:nvSpPr>
              <p:cNvPr id="3358" name="Freeform: Shape 3357">
                <a:extLst>
                  <a:ext uri="{FF2B5EF4-FFF2-40B4-BE49-F238E27FC236}">
                    <a16:creationId xmlns:a16="http://schemas.microsoft.com/office/drawing/2014/main" id="{5607C951-D958-888C-96F5-E7094B598FF3}"/>
                  </a:ext>
                </a:extLst>
              </p:cNvPr>
              <p:cNvSpPr/>
              <p:nvPr/>
            </p:nvSpPr>
            <p:spPr>
              <a:xfrm>
                <a:off x="3931731" y="2106458"/>
                <a:ext cx="60870" cy="104923"/>
              </a:xfrm>
              <a:custGeom>
                <a:avLst/>
                <a:gdLst>
                  <a:gd name="csX0" fmla="*/ 5730 w 60870"/>
                  <a:gd name="csY0" fmla="*/ 84302 h 104923"/>
                  <a:gd name="csX1" fmla="*/ 10567 w 60870"/>
                  <a:gd name="csY1" fmla="*/ 92413 h 104923"/>
                  <a:gd name="csX2" fmla="*/ 18232 w 60870"/>
                  <a:gd name="csY2" fmla="*/ 98142 h 104923"/>
                  <a:gd name="csX3" fmla="*/ 27460 w 60870"/>
                  <a:gd name="csY3" fmla="*/ 100226 h 104923"/>
                  <a:gd name="csX4" fmla="*/ 42640 w 60870"/>
                  <a:gd name="csY4" fmla="*/ 91669 h 104923"/>
                  <a:gd name="csX5" fmla="*/ 46807 w 60870"/>
                  <a:gd name="csY5" fmla="*/ 70907 h 104923"/>
                  <a:gd name="csX6" fmla="*/ 46584 w 60870"/>
                  <a:gd name="csY6" fmla="*/ 61978 h 104923"/>
                  <a:gd name="csX7" fmla="*/ 45616 w 60870"/>
                  <a:gd name="csY7" fmla="*/ 54983 h 104923"/>
                  <a:gd name="csX8" fmla="*/ 40631 w 60870"/>
                  <a:gd name="csY8" fmla="*/ 45606 h 104923"/>
                  <a:gd name="csX9" fmla="*/ 31924 w 60870"/>
                  <a:gd name="csY9" fmla="*/ 41588 h 104923"/>
                  <a:gd name="csX10" fmla="*/ 23143 w 60870"/>
                  <a:gd name="csY10" fmla="*/ 43151 h 104923"/>
                  <a:gd name="csX11" fmla="*/ 17116 w 60870"/>
                  <a:gd name="csY11" fmla="*/ 46797 h 104923"/>
                  <a:gd name="csX12" fmla="*/ 13023 w 60870"/>
                  <a:gd name="csY12" fmla="*/ 51188 h 104923"/>
                  <a:gd name="csX13" fmla="*/ 10791 w 60870"/>
                  <a:gd name="csY13" fmla="*/ 53643 h 104923"/>
                  <a:gd name="csX14" fmla="*/ 9154 w 60870"/>
                  <a:gd name="csY14" fmla="*/ 53643 h 104923"/>
                  <a:gd name="csX15" fmla="*/ 8186 w 60870"/>
                  <a:gd name="csY15" fmla="*/ 53197 h 104923"/>
                  <a:gd name="csX16" fmla="*/ 7665 w 60870"/>
                  <a:gd name="csY16" fmla="*/ 52303 h 104923"/>
                  <a:gd name="csX17" fmla="*/ 7665 w 60870"/>
                  <a:gd name="csY17" fmla="*/ 1404 h 104923"/>
                  <a:gd name="csX18" fmla="*/ 8112 w 60870"/>
                  <a:gd name="csY18" fmla="*/ 586 h 104923"/>
                  <a:gd name="csX19" fmla="*/ 9154 w 60870"/>
                  <a:gd name="csY19" fmla="*/ 214 h 104923"/>
                  <a:gd name="csX20" fmla="*/ 9601 w 60870"/>
                  <a:gd name="csY20" fmla="*/ 214 h 104923"/>
                  <a:gd name="csX21" fmla="*/ 31329 w 60870"/>
                  <a:gd name="csY21" fmla="*/ 5125 h 104923"/>
                  <a:gd name="csX22" fmla="*/ 53207 w 60870"/>
                  <a:gd name="csY22" fmla="*/ 214 h 104923"/>
                  <a:gd name="csX23" fmla="*/ 53654 w 60870"/>
                  <a:gd name="csY23" fmla="*/ 214 h 104923"/>
                  <a:gd name="csX24" fmla="*/ 54546 w 60870"/>
                  <a:gd name="csY24" fmla="*/ 586 h 104923"/>
                  <a:gd name="csX25" fmla="*/ 54993 w 60870"/>
                  <a:gd name="csY25" fmla="*/ 1404 h 104923"/>
                  <a:gd name="csX26" fmla="*/ 54993 w 60870"/>
                  <a:gd name="csY26" fmla="*/ 2744 h 104923"/>
                  <a:gd name="csX27" fmla="*/ 54695 w 60870"/>
                  <a:gd name="csY27" fmla="*/ 3488 h 104923"/>
                  <a:gd name="csX28" fmla="*/ 41672 w 60870"/>
                  <a:gd name="csY28" fmla="*/ 14353 h 104923"/>
                  <a:gd name="csX29" fmla="*/ 25376 w 60870"/>
                  <a:gd name="csY29" fmla="*/ 18222 h 104923"/>
                  <a:gd name="csX30" fmla="*/ 12874 w 60870"/>
                  <a:gd name="csY30" fmla="*/ 16436 h 104923"/>
                  <a:gd name="csX31" fmla="*/ 12874 w 60870"/>
                  <a:gd name="csY31" fmla="*/ 45309 h 104923"/>
                  <a:gd name="csX32" fmla="*/ 21953 w 60870"/>
                  <a:gd name="csY32" fmla="*/ 39430 h 104923"/>
                  <a:gd name="csX33" fmla="*/ 32073 w 60870"/>
                  <a:gd name="csY33" fmla="*/ 37719 h 104923"/>
                  <a:gd name="csX34" fmla="*/ 47179 w 60870"/>
                  <a:gd name="csY34" fmla="*/ 42555 h 104923"/>
                  <a:gd name="csX35" fmla="*/ 57374 w 60870"/>
                  <a:gd name="csY35" fmla="*/ 55131 h 104923"/>
                  <a:gd name="csX36" fmla="*/ 60946 w 60870"/>
                  <a:gd name="csY36" fmla="*/ 71056 h 104923"/>
                  <a:gd name="csX37" fmla="*/ 56481 w 60870"/>
                  <a:gd name="csY37" fmla="*/ 87948 h 104923"/>
                  <a:gd name="csX38" fmla="*/ 44277 w 60870"/>
                  <a:gd name="csY38" fmla="*/ 100449 h 104923"/>
                  <a:gd name="csX39" fmla="*/ 27460 w 60870"/>
                  <a:gd name="csY39" fmla="*/ 105137 h 104923"/>
                  <a:gd name="csX40" fmla="*/ 13618 w 60870"/>
                  <a:gd name="csY40" fmla="*/ 101194 h 104923"/>
                  <a:gd name="csX41" fmla="*/ 3722 w 60870"/>
                  <a:gd name="csY41" fmla="*/ 90701 h 104923"/>
                  <a:gd name="csX42" fmla="*/ 76 w 60870"/>
                  <a:gd name="csY42" fmla="*/ 76861 h 104923"/>
                  <a:gd name="csX43" fmla="*/ 2307 w 60870"/>
                  <a:gd name="csY43" fmla="*/ 71279 h 104923"/>
                  <a:gd name="csX44" fmla="*/ 7963 w 60870"/>
                  <a:gd name="csY44" fmla="*/ 69122 h 104923"/>
                  <a:gd name="csX45" fmla="*/ 13544 w 60870"/>
                  <a:gd name="csY45" fmla="*/ 71279 h 104923"/>
                  <a:gd name="csX46" fmla="*/ 15851 w 60870"/>
                  <a:gd name="csY46" fmla="*/ 76861 h 104923"/>
                  <a:gd name="csX47" fmla="*/ 13544 w 60870"/>
                  <a:gd name="csY47" fmla="*/ 82367 h 104923"/>
                  <a:gd name="csX48" fmla="*/ 7963 w 60870"/>
                  <a:gd name="csY48" fmla="*/ 84600 h 104923"/>
                  <a:gd name="csX49" fmla="*/ 6698 w 60870"/>
                  <a:gd name="csY49" fmla="*/ 84525 h 104923"/>
                  <a:gd name="csX50" fmla="*/ 5730 w 60870"/>
                  <a:gd name="csY50" fmla="*/ 8430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730" y="84302"/>
                    </a:moveTo>
                    <a:cubicBezTo>
                      <a:pt x="6822" y="87278"/>
                      <a:pt x="8434" y="89982"/>
                      <a:pt x="10567" y="92413"/>
                    </a:cubicBezTo>
                    <a:cubicBezTo>
                      <a:pt x="12701" y="94844"/>
                      <a:pt x="15256" y="96754"/>
                      <a:pt x="18232" y="98142"/>
                    </a:cubicBezTo>
                    <a:cubicBezTo>
                      <a:pt x="21209" y="99532"/>
                      <a:pt x="24285" y="100226"/>
                      <a:pt x="27460" y="100226"/>
                    </a:cubicBezTo>
                    <a:cubicBezTo>
                      <a:pt x="34802" y="100226"/>
                      <a:pt x="39862" y="97374"/>
                      <a:pt x="42640" y="91669"/>
                    </a:cubicBezTo>
                    <a:cubicBezTo>
                      <a:pt x="45418" y="85964"/>
                      <a:pt x="46807" y="79043"/>
                      <a:pt x="46807" y="70907"/>
                    </a:cubicBezTo>
                    <a:cubicBezTo>
                      <a:pt x="46807" y="67336"/>
                      <a:pt x="46733" y="64359"/>
                      <a:pt x="46584" y="61978"/>
                    </a:cubicBezTo>
                    <a:cubicBezTo>
                      <a:pt x="46435" y="59597"/>
                      <a:pt x="46112" y="57265"/>
                      <a:pt x="45616" y="54983"/>
                    </a:cubicBezTo>
                    <a:cubicBezTo>
                      <a:pt x="44625" y="51411"/>
                      <a:pt x="42963" y="48285"/>
                      <a:pt x="40631" y="45606"/>
                    </a:cubicBezTo>
                    <a:cubicBezTo>
                      <a:pt x="38299" y="42927"/>
                      <a:pt x="35397" y="41588"/>
                      <a:pt x="31924" y="41588"/>
                    </a:cubicBezTo>
                    <a:cubicBezTo>
                      <a:pt x="28551" y="41588"/>
                      <a:pt x="25624" y="42109"/>
                      <a:pt x="23143" y="43151"/>
                    </a:cubicBezTo>
                    <a:cubicBezTo>
                      <a:pt x="20663" y="44193"/>
                      <a:pt x="18654" y="45408"/>
                      <a:pt x="17116" y="46797"/>
                    </a:cubicBezTo>
                    <a:cubicBezTo>
                      <a:pt x="15578" y="48186"/>
                      <a:pt x="14213" y="49650"/>
                      <a:pt x="13023" y="51188"/>
                    </a:cubicBezTo>
                    <a:cubicBezTo>
                      <a:pt x="11832" y="52725"/>
                      <a:pt x="11088" y="53544"/>
                      <a:pt x="10791" y="53643"/>
                    </a:cubicBezTo>
                    <a:lnTo>
                      <a:pt x="9154" y="53643"/>
                    </a:lnTo>
                    <a:cubicBezTo>
                      <a:pt x="8856" y="53643"/>
                      <a:pt x="8533" y="53494"/>
                      <a:pt x="8186" y="53197"/>
                    </a:cubicBezTo>
                    <a:cubicBezTo>
                      <a:pt x="7839" y="52899"/>
                      <a:pt x="7665" y="52601"/>
                      <a:pt x="7665" y="52303"/>
                    </a:cubicBezTo>
                    <a:lnTo>
                      <a:pt x="7665" y="1404"/>
                    </a:lnTo>
                    <a:cubicBezTo>
                      <a:pt x="7665" y="1107"/>
                      <a:pt x="7814" y="834"/>
                      <a:pt x="8112" y="586"/>
                    </a:cubicBezTo>
                    <a:cubicBezTo>
                      <a:pt x="8410" y="338"/>
                      <a:pt x="8757" y="214"/>
                      <a:pt x="9154" y="214"/>
                    </a:cubicBezTo>
                    <a:lnTo>
                      <a:pt x="9601" y="214"/>
                    </a:lnTo>
                    <a:cubicBezTo>
                      <a:pt x="16446" y="3488"/>
                      <a:pt x="23689" y="5125"/>
                      <a:pt x="31329" y="5125"/>
                    </a:cubicBezTo>
                    <a:cubicBezTo>
                      <a:pt x="38870" y="5125"/>
                      <a:pt x="46162" y="3488"/>
                      <a:pt x="53207" y="214"/>
                    </a:cubicBezTo>
                    <a:lnTo>
                      <a:pt x="53654" y="214"/>
                    </a:lnTo>
                    <a:cubicBezTo>
                      <a:pt x="53951" y="214"/>
                      <a:pt x="54248" y="338"/>
                      <a:pt x="54546" y="586"/>
                    </a:cubicBezTo>
                    <a:cubicBezTo>
                      <a:pt x="54844" y="834"/>
                      <a:pt x="54993" y="1107"/>
                      <a:pt x="54993" y="1404"/>
                    </a:cubicBezTo>
                    <a:lnTo>
                      <a:pt x="54993" y="2744"/>
                    </a:lnTo>
                    <a:cubicBezTo>
                      <a:pt x="54993" y="3240"/>
                      <a:pt x="54893" y="3488"/>
                      <a:pt x="54695" y="3488"/>
                    </a:cubicBezTo>
                    <a:cubicBezTo>
                      <a:pt x="51223" y="8151"/>
                      <a:pt x="46882" y="11773"/>
                      <a:pt x="41672" y="14353"/>
                    </a:cubicBezTo>
                    <a:cubicBezTo>
                      <a:pt x="36463" y="16932"/>
                      <a:pt x="31031" y="18222"/>
                      <a:pt x="25376" y="18222"/>
                    </a:cubicBezTo>
                    <a:cubicBezTo>
                      <a:pt x="21308" y="18222"/>
                      <a:pt x="17141" y="17627"/>
                      <a:pt x="12874" y="16436"/>
                    </a:cubicBezTo>
                    <a:lnTo>
                      <a:pt x="12874" y="45309"/>
                    </a:lnTo>
                    <a:cubicBezTo>
                      <a:pt x="16248" y="42531"/>
                      <a:pt x="19274" y="40571"/>
                      <a:pt x="21953" y="39430"/>
                    </a:cubicBezTo>
                    <a:cubicBezTo>
                      <a:pt x="24632" y="38289"/>
                      <a:pt x="28005" y="37719"/>
                      <a:pt x="32073" y="37719"/>
                    </a:cubicBezTo>
                    <a:cubicBezTo>
                      <a:pt x="37729" y="37719"/>
                      <a:pt x="42764" y="39331"/>
                      <a:pt x="47179" y="42555"/>
                    </a:cubicBezTo>
                    <a:cubicBezTo>
                      <a:pt x="51595" y="45780"/>
                      <a:pt x="54993" y="49972"/>
                      <a:pt x="57374" y="55131"/>
                    </a:cubicBezTo>
                    <a:cubicBezTo>
                      <a:pt x="59755" y="60291"/>
                      <a:pt x="60946" y="65599"/>
                      <a:pt x="60946" y="71056"/>
                    </a:cubicBezTo>
                    <a:cubicBezTo>
                      <a:pt x="60946" y="77108"/>
                      <a:pt x="59458" y="82739"/>
                      <a:pt x="56481" y="87948"/>
                    </a:cubicBezTo>
                    <a:cubicBezTo>
                      <a:pt x="53504" y="93157"/>
                      <a:pt x="49437" y="97324"/>
                      <a:pt x="44277" y="100449"/>
                    </a:cubicBezTo>
                    <a:cubicBezTo>
                      <a:pt x="39118" y="103575"/>
                      <a:pt x="33512" y="105137"/>
                      <a:pt x="27460" y="105137"/>
                    </a:cubicBezTo>
                    <a:cubicBezTo>
                      <a:pt x="22400" y="105137"/>
                      <a:pt x="17786" y="103823"/>
                      <a:pt x="13618" y="101194"/>
                    </a:cubicBezTo>
                    <a:cubicBezTo>
                      <a:pt x="9451" y="98565"/>
                      <a:pt x="6152" y="95067"/>
                      <a:pt x="3722" y="90701"/>
                    </a:cubicBezTo>
                    <a:cubicBezTo>
                      <a:pt x="1291" y="86336"/>
                      <a:pt x="76" y="81722"/>
                      <a:pt x="76" y="76861"/>
                    </a:cubicBezTo>
                    <a:cubicBezTo>
                      <a:pt x="76" y="74578"/>
                      <a:pt x="819" y="72718"/>
                      <a:pt x="2307" y="71279"/>
                    </a:cubicBezTo>
                    <a:cubicBezTo>
                      <a:pt x="3796" y="69841"/>
                      <a:pt x="5681" y="69122"/>
                      <a:pt x="7963" y="69122"/>
                    </a:cubicBezTo>
                    <a:cubicBezTo>
                      <a:pt x="10146" y="69122"/>
                      <a:pt x="12006" y="69841"/>
                      <a:pt x="13544" y="71279"/>
                    </a:cubicBezTo>
                    <a:cubicBezTo>
                      <a:pt x="15082" y="72718"/>
                      <a:pt x="15851" y="74578"/>
                      <a:pt x="15851" y="76861"/>
                    </a:cubicBezTo>
                    <a:cubicBezTo>
                      <a:pt x="15851" y="79043"/>
                      <a:pt x="15082" y="80879"/>
                      <a:pt x="13544" y="82367"/>
                    </a:cubicBezTo>
                    <a:cubicBezTo>
                      <a:pt x="12006" y="83855"/>
                      <a:pt x="10146" y="84600"/>
                      <a:pt x="7963" y="84600"/>
                    </a:cubicBezTo>
                    <a:cubicBezTo>
                      <a:pt x="7566" y="84600"/>
                      <a:pt x="7145" y="84575"/>
                      <a:pt x="6698" y="84525"/>
                    </a:cubicBezTo>
                    <a:cubicBezTo>
                      <a:pt x="6252" y="84475"/>
                      <a:pt x="5929" y="84401"/>
                      <a:pt x="5730" y="8430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9" name="Freeform: Shape 3358">
                <a:extLst>
                  <a:ext uri="{FF2B5EF4-FFF2-40B4-BE49-F238E27FC236}">
                    <a16:creationId xmlns:a16="http://schemas.microsoft.com/office/drawing/2014/main" id="{3674C5C9-0701-D0EF-757C-A84D9AEC2846}"/>
                  </a:ext>
                </a:extLst>
              </p:cNvPr>
              <p:cNvSpPr/>
              <p:nvPr/>
            </p:nvSpPr>
            <p:spPr>
              <a:xfrm>
                <a:off x="4006294" y="2106458"/>
                <a:ext cx="64145" cy="104923"/>
              </a:xfrm>
              <a:custGeom>
                <a:avLst/>
                <a:gdLst>
                  <a:gd name="csX0" fmla="*/ 32222 w 64145"/>
                  <a:gd name="csY0" fmla="*/ 105137 h 104923"/>
                  <a:gd name="csX1" fmla="*/ 6847 w 64145"/>
                  <a:gd name="csY1" fmla="*/ 89734 h 104923"/>
                  <a:gd name="csX2" fmla="*/ 76 w 64145"/>
                  <a:gd name="csY2" fmla="*/ 53048 h 104923"/>
                  <a:gd name="csX3" fmla="*/ 2531 w 64145"/>
                  <a:gd name="csY3" fmla="*/ 28119 h 104923"/>
                  <a:gd name="csX4" fmla="*/ 12130 w 64145"/>
                  <a:gd name="csY4" fmla="*/ 8325 h 104923"/>
                  <a:gd name="csX5" fmla="*/ 32222 w 64145"/>
                  <a:gd name="csY5" fmla="*/ 214 h 104923"/>
                  <a:gd name="csX6" fmla="*/ 48743 w 64145"/>
                  <a:gd name="csY6" fmla="*/ 5125 h 104923"/>
                  <a:gd name="csX7" fmla="*/ 58490 w 64145"/>
                  <a:gd name="csY7" fmla="*/ 17775 h 104923"/>
                  <a:gd name="csX8" fmla="*/ 63030 w 64145"/>
                  <a:gd name="csY8" fmla="*/ 34444 h 104923"/>
                  <a:gd name="csX9" fmla="*/ 64221 w 64145"/>
                  <a:gd name="csY9" fmla="*/ 53048 h 104923"/>
                  <a:gd name="csX10" fmla="*/ 61839 w 64145"/>
                  <a:gd name="csY10" fmla="*/ 77604 h 104923"/>
                  <a:gd name="csX11" fmla="*/ 52389 w 64145"/>
                  <a:gd name="csY11" fmla="*/ 97101 h 104923"/>
                  <a:gd name="csX12" fmla="*/ 32222 w 64145"/>
                  <a:gd name="csY12" fmla="*/ 105137 h 104923"/>
                  <a:gd name="csX13" fmla="*/ 32222 w 64145"/>
                  <a:gd name="csY13" fmla="*/ 101119 h 104923"/>
                  <a:gd name="csX14" fmla="*/ 44873 w 64145"/>
                  <a:gd name="csY14" fmla="*/ 92413 h 104923"/>
                  <a:gd name="csX15" fmla="*/ 50007 w 64145"/>
                  <a:gd name="csY15" fmla="*/ 73139 h 104923"/>
                  <a:gd name="csX16" fmla="*/ 50975 w 64145"/>
                  <a:gd name="csY16" fmla="*/ 50667 h 104923"/>
                  <a:gd name="csX17" fmla="*/ 50007 w 64145"/>
                  <a:gd name="csY17" fmla="*/ 29533 h 104923"/>
                  <a:gd name="csX18" fmla="*/ 44947 w 64145"/>
                  <a:gd name="csY18" fmla="*/ 11972 h 104923"/>
                  <a:gd name="csX19" fmla="*/ 32222 w 64145"/>
                  <a:gd name="csY19" fmla="*/ 4083 h 104923"/>
                  <a:gd name="csX20" fmla="*/ 19423 w 64145"/>
                  <a:gd name="csY20" fmla="*/ 11972 h 104923"/>
                  <a:gd name="csX21" fmla="*/ 14289 w 64145"/>
                  <a:gd name="csY21" fmla="*/ 29533 h 104923"/>
                  <a:gd name="csX22" fmla="*/ 13321 w 64145"/>
                  <a:gd name="csY22" fmla="*/ 50667 h 104923"/>
                  <a:gd name="csX23" fmla="*/ 13768 w 64145"/>
                  <a:gd name="csY23" fmla="*/ 66666 h 104923"/>
                  <a:gd name="csX24" fmla="*/ 16000 w 64145"/>
                  <a:gd name="csY24" fmla="*/ 82144 h 104923"/>
                  <a:gd name="csX25" fmla="*/ 21730 w 64145"/>
                  <a:gd name="csY25" fmla="*/ 95612 h 104923"/>
                  <a:gd name="csX26" fmla="*/ 32222 w 64145"/>
                  <a:gd name="csY26" fmla="*/ 10111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22" y="105137"/>
                    </a:moveTo>
                    <a:cubicBezTo>
                      <a:pt x="19820" y="105137"/>
                      <a:pt x="11362" y="100003"/>
                      <a:pt x="6847" y="89734"/>
                    </a:cubicBezTo>
                    <a:cubicBezTo>
                      <a:pt x="2333" y="79464"/>
                      <a:pt x="76" y="67236"/>
                      <a:pt x="76" y="53048"/>
                    </a:cubicBezTo>
                    <a:cubicBezTo>
                      <a:pt x="76" y="44217"/>
                      <a:pt x="894" y="35908"/>
                      <a:pt x="2531" y="28119"/>
                    </a:cubicBezTo>
                    <a:cubicBezTo>
                      <a:pt x="4168" y="20330"/>
                      <a:pt x="7368" y="13732"/>
                      <a:pt x="12130" y="8325"/>
                    </a:cubicBezTo>
                    <a:cubicBezTo>
                      <a:pt x="16893" y="2918"/>
                      <a:pt x="23590" y="214"/>
                      <a:pt x="32222" y="214"/>
                    </a:cubicBezTo>
                    <a:cubicBezTo>
                      <a:pt x="38969" y="214"/>
                      <a:pt x="44476" y="1851"/>
                      <a:pt x="48743" y="5125"/>
                    </a:cubicBezTo>
                    <a:cubicBezTo>
                      <a:pt x="53008" y="8399"/>
                      <a:pt x="56258" y="12616"/>
                      <a:pt x="58490" y="17775"/>
                    </a:cubicBezTo>
                    <a:cubicBezTo>
                      <a:pt x="60723" y="22934"/>
                      <a:pt x="62236" y="28491"/>
                      <a:pt x="63030" y="34444"/>
                    </a:cubicBezTo>
                    <a:cubicBezTo>
                      <a:pt x="63824" y="40397"/>
                      <a:pt x="64221" y="46598"/>
                      <a:pt x="64221" y="53048"/>
                    </a:cubicBezTo>
                    <a:cubicBezTo>
                      <a:pt x="64221" y="61779"/>
                      <a:pt x="63427" y="69965"/>
                      <a:pt x="61839" y="77604"/>
                    </a:cubicBezTo>
                    <a:cubicBezTo>
                      <a:pt x="60252" y="85244"/>
                      <a:pt x="57102" y="91743"/>
                      <a:pt x="52389" y="97101"/>
                    </a:cubicBezTo>
                    <a:cubicBezTo>
                      <a:pt x="47676" y="102459"/>
                      <a:pt x="40954" y="105137"/>
                      <a:pt x="32222" y="105137"/>
                    </a:cubicBezTo>
                    <a:close/>
                    <a:moveTo>
                      <a:pt x="32222" y="101119"/>
                    </a:moveTo>
                    <a:cubicBezTo>
                      <a:pt x="37878" y="101119"/>
                      <a:pt x="42094" y="98217"/>
                      <a:pt x="44873" y="92413"/>
                    </a:cubicBezTo>
                    <a:cubicBezTo>
                      <a:pt x="47651" y="86608"/>
                      <a:pt x="49362" y="80184"/>
                      <a:pt x="50007" y="73139"/>
                    </a:cubicBezTo>
                    <a:cubicBezTo>
                      <a:pt x="50653" y="66095"/>
                      <a:pt x="50975" y="58604"/>
                      <a:pt x="50975" y="50667"/>
                    </a:cubicBezTo>
                    <a:cubicBezTo>
                      <a:pt x="50975" y="43027"/>
                      <a:pt x="50653" y="35982"/>
                      <a:pt x="50007" y="29533"/>
                    </a:cubicBezTo>
                    <a:cubicBezTo>
                      <a:pt x="49362" y="23084"/>
                      <a:pt x="47675" y="17230"/>
                      <a:pt x="44947" y="11972"/>
                    </a:cubicBezTo>
                    <a:cubicBezTo>
                      <a:pt x="42218" y="6712"/>
                      <a:pt x="37977" y="4083"/>
                      <a:pt x="32222" y="4083"/>
                    </a:cubicBezTo>
                    <a:cubicBezTo>
                      <a:pt x="26468" y="4083"/>
                      <a:pt x="22201" y="6712"/>
                      <a:pt x="19423" y="11972"/>
                    </a:cubicBezTo>
                    <a:cubicBezTo>
                      <a:pt x="16645" y="17230"/>
                      <a:pt x="14934" y="23084"/>
                      <a:pt x="14289" y="29533"/>
                    </a:cubicBezTo>
                    <a:cubicBezTo>
                      <a:pt x="13644" y="35982"/>
                      <a:pt x="13321" y="43027"/>
                      <a:pt x="13321" y="50667"/>
                    </a:cubicBezTo>
                    <a:cubicBezTo>
                      <a:pt x="13321" y="56322"/>
                      <a:pt x="13470" y="61655"/>
                      <a:pt x="13768" y="66666"/>
                    </a:cubicBezTo>
                    <a:cubicBezTo>
                      <a:pt x="14066" y="71676"/>
                      <a:pt x="14810" y="76836"/>
                      <a:pt x="16000" y="82144"/>
                    </a:cubicBezTo>
                    <a:cubicBezTo>
                      <a:pt x="17191" y="87452"/>
                      <a:pt x="19101" y="91942"/>
                      <a:pt x="21730" y="95612"/>
                    </a:cubicBezTo>
                    <a:cubicBezTo>
                      <a:pt x="24359" y="99283"/>
                      <a:pt x="27857" y="101119"/>
                      <a:pt x="32222" y="1011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47" name="Graphic 8333">
              <a:extLst>
                <a:ext uri="{FF2B5EF4-FFF2-40B4-BE49-F238E27FC236}">
                  <a16:creationId xmlns:a16="http://schemas.microsoft.com/office/drawing/2014/main" id="{FFE288D8-48C4-8E77-9F73-BFF99BF42C38}"/>
                </a:ext>
              </a:extLst>
            </p:cNvPr>
            <p:cNvGrpSpPr/>
            <p:nvPr/>
          </p:nvGrpSpPr>
          <p:grpSpPr>
            <a:xfrm>
              <a:off x="3612617" y="2081617"/>
              <a:ext cx="138707" cy="104923"/>
              <a:chOff x="4336544" y="2106458"/>
              <a:chExt cx="138707" cy="104923"/>
            </a:xfrm>
            <a:solidFill>
              <a:srgbClr val="262626"/>
            </a:solidFill>
          </p:grpSpPr>
          <p:sp>
            <p:nvSpPr>
              <p:cNvPr id="3356" name="Freeform: Shape 3355">
                <a:extLst>
                  <a:ext uri="{FF2B5EF4-FFF2-40B4-BE49-F238E27FC236}">
                    <a16:creationId xmlns:a16="http://schemas.microsoft.com/office/drawing/2014/main" id="{587FEA8A-66E9-1D17-AADD-E35CDEBFE41A}"/>
                  </a:ext>
                </a:extLst>
              </p:cNvPr>
              <p:cNvSpPr/>
              <p:nvPr/>
            </p:nvSpPr>
            <p:spPr>
              <a:xfrm>
                <a:off x="4336544" y="2106458"/>
                <a:ext cx="60870" cy="104923"/>
              </a:xfrm>
              <a:custGeom>
                <a:avLst/>
                <a:gdLst>
                  <a:gd name="csX0" fmla="*/ 5773 w 60870"/>
                  <a:gd name="csY0" fmla="*/ 84302 h 104923"/>
                  <a:gd name="csX1" fmla="*/ 10610 w 60870"/>
                  <a:gd name="csY1" fmla="*/ 92413 h 104923"/>
                  <a:gd name="csX2" fmla="*/ 18275 w 60870"/>
                  <a:gd name="csY2" fmla="*/ 98142 h 104923"/>
                  <a:gd name="csX3" fmla="*/ 27502 w 60870"/>
                  <a:gd name="csY3" fmla="*/ 100226 h 104923"/>
                  <a:gd name="csX4" fmla="*/ 42682 w 60870"/>
                  <a:gd name="csY4" fmla="*/ 91669 h 104923"/>
                  <a:gd name="csX5" fmla="*/ 46850 w 60870"/>
                  <a:gd name="csY5" fmla="*/ 70907 h 104923"/>
                  <a:gd name="csX6" fmla="*/ 46627 w 60870"/>
                  <a:gd name="csY6" fmla="*/ 61978 h 104923"/>
                  <a:gd name="csX7" fmla="*/ 45659 w 60870"/>
                  <a:gd name="csY7" fmla="*/ 54983 h 104923"/>
                  <a:gd name="csX8" fmla="*/ 40674 w 60870"/>
                  <a:gd name="csY8" fmla="*/ 45606 h 104923"/>
                  <a:gd name="csX9" fmla="*/ 31967 w 60870"/>
                  <a:gd name="csY9" fmla="*/ 41588 h 104923"/>
                  <a:gd name="csX10" fmla="*/ 23186 w 60870"/>
                  <a:gd name="csY10" fmla="*/ 43151 h 104923"/>
                  <a:gd name="csX11" fmla="*/ 17158 w 60870"/>
                  <a:gd name="csY11" fmla="*/ 46797 h 104923"/>
                  <a:gd name="csX12" fmla="*/ 13065 w 60870"/>
                  <a:gd name="csY12" fmla="*/ 51188 h 104923"/>
                  <a:gd name="csX13" fmla="*/ 10834 w 60870"/>
                  <a:gd name="csY13" fmla="*/ 53643 h 104923"/>
                  <a:gd name="csX14" fmla="*/ 9196 w 60870"/>
                  <a:gd name="csY14" fmla="*/ 53643 h 104923"/>
                  <a:gd name="csX15" fmla="*/ 8229 w 60870"/>
                  <a:gd name="csY15" fmla="*/ 53197 h 104923"/>
                  <a:gd name="csX16" fmla="*/ 7708 w 60870"/>
                  <a:gd name="csY16" fmla="*/ 52303 h 104923"/>
                  <a:gd name="csX17" fmla="*/ 7708 w 60870"/>
                  <a:gd name="csY17" fmla="*/ 1404 h 104923"/>
                  <a:gd name="csX18" fmla="*/ 8154 w 60870"/>
                  <a:gd name="csY18" fmla="*/ 586 h 104923"/>
                  <a:gd name="csX19" fmla="*/ 9196 w 60870"/>
                  <a:gd name="csY19" fmla="*/ 214 h 104923"/>
                  <a:gd name="csX20" fmla="*/ 9643 w 60870"/>
                  <a:gd name="csY20" fmla="*/ 214 h 104923"/>
                  <a:gd name="csX21" fmla="*/ 31371 w 60870"/>
                  <a:gd name="csY21" fmla="*/ 5125 h 104923"/>
                  <a:gd name="csX22" fmla="*/ 53249 w 60870"/>
                  <a:gd name="csY22" fmla="*/ 214 h 104923"/>
                  <a:gd name="csX23" fmla="*/ 53696 w 60870"/>
                  <a:gd name="csY23" fmla="*/ 214 h 104923"/>
                  <a:gd name="csX24" fmla="*/ 54589 w 60870"/>
                  <a:gd name="csY24" fmla="*/ 586 h 104923"/>
                  <a:gd name="csX25" fmla="*/ 55035 w 60870"/>
                  <a:gd name="csY25" fmla="*/ 1404 h 104923"/>
                  <a:gd name="csX26" fmla="*/ 55035 w 60870"/>
                  <a:gd name="csY26" fmla="*/ 2744 h 104923"/>
                  <a:gd name="csX27" fmla="*/ 54737 w 60870"/>
                  <a:gd name="csY27" fmla="*/ 3488 h 104923"/>
                  <a:gd name="csX28" fmla="*/ 41715 w 60870"/>
                  <a:gd name="csY28" fmla="*/ 14353 h 104923"/>
                  <a:gd name="csX29" fmla="*/ 25418 w 60870"/>
                  <a:gd name="csY29" fmla="*/ 18222 h 104923"/>
                  <a:gd name="csX30" fmla="*/ 12917 w 60870"/>
                  <a:gd name="csY30" fmla="*/ 16436 h 104923"/>
                  <a:gd name="csX31" fmla="*/ 12917 w 60870"/>
                  <a:gd name="csY31" fmla="*/ 45309 h 104923"/>
                  <a:gd name="csX32" fmla="*/ 21995 w 60870"/>
                  <a:gd name="csY32" fmla="*/ 39430 h 104923"/>
                  <a:gd name="csX33" fmla="*/ 32115 w 60870"/>
                  <a:gd name="csY33" fmla="*/ 37719 h 104923"/>
                  <a:gd name="csX34" fmla="*/ 47222 w 60870"/>
                  <a:gd name="csY34" fmla="*/ 42555 h 104923"/>
                  <a:gd name="csX35" fmla="*/ 57417 w 60870"/>
                  <a:gd name="csY35" fmla="*/ 55131 h 104923"/>
                  <a:gd name="csX36" fmla="*/ 60988 w 60870"/>
                  <a:gd name="csY36" fmla="*/ 71056 h 104923"/>
                  <a:gd name="csX37" fmla="*/ 56523 w 60870"/>
                  <a:gd name="csY37" fmla="*/ 87948 h 104923"/>
                  <a:gd name="csX38" fmla="*/ 44320 w 60870"/>
                  <a:gd name="csY38" fmla="*/ 100449 h 104923"/>
                  <a:gd name="csX39" fmla="*/ 27502 w 60870"/>
                  <a:gd name="csY39" fmla="*/ 105137 h 104923"/>
                  <a:gd name="csX40" fmla="*/ 13661 w 60870"/>
                  <a:gd name="csY40" fmla="*/ 101194 h 104923"/>
                  <a:gd name="csX41" fmla="*/ 3764 w 60870"/>
                  <a:gd name="csY41" fmla="*/ 90701 h 104923"/>
                  <a:gd name="csX42" fmla="*/ 118 w 60870"/>
                  <a:gd name="csY42" fmla="*/ 76861 h 104923"/>
                  <a:gd name="csX43" fmla="*/ 2350 w 60870"/>
                  <a:gd name="csY43" fmla="*/ 71279 h 104923"/>
                  <a:gd name="csX44" fmla="*/ 8006 w 60870"/>
                  <a:gd name="csY44" fmla="*/ 69122 h 104923"/>
                  <a:gd name="csX45" fmla="*/ 13586 w 60870"/>
                  <a:gd name="csY45" fmla="*/ 71279 h 104923"/>
                  <a:gd name="csX46" fmla="*/ 15893 w 60870"/>
                  <a:gd name="csY46" fmla="*/ 76861 h 104923"/>
                  <a:gd name="csX47" fmla="*/ 13586 w 60870"/>
                  <a:gd name="csY47" fmla="*/ 82367 h 104923"/>
                  <a:gd name="csX48" fmla="*/ 8006 w 60870"/>
                  <a:gd name="csY48" fmla="*/ 84600 h 104923"/>
                  <a:gd name="csX49" fmla="*/ 6741 w 60870"/>
                  <a:gd name="csY49" fmla="*/ 84525 h 104923"/>
                  <a:gd name="csX50" fmla="*/ 5773 w 60870"/>
                  <a:gd name="csY50" fmla="*/ 8430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773" y="84302"/>
                    </a:moveTo>
                    <a:cubicBezTo>
                      <a:pt x="6865" y="87278"/>
                      <a:pt x="8477" y="89982"/>
                      <a:pt x="10610" y="92413"/>
                    </a:cubicBezTo>
                    <a:cubicBezTo>
                      <a:pt x="12743" y="94844"/>
                      <a:pt x="15298" y="96754"/>
                      <a:pt x="18275" y="98142"/>
                    </a:cubicBezTo>
                    <a:cubicBezTo>
                      <a:pt x="21251" y="99532"/>
                      <a:pt x="24327" y="100226"/>
                      <a:pt x="27502" y="100226"/>
                    </a:cubicBezTo>
                    <a:cubicBezTo>
                      <a:pt x="34844" y="100226"/>
                      <a:pt x="39904" y="97374"/>
                      <a:pt x="42682" y="91669"/>
                    </a:cubicBezTo>
                    <a:cubicBezTo>
                      <a:pt x="45460" y="85964"/>
                      <a:pt x="46850" y="79043"/>
                      <a:pt x="46850" y="70907"/>
                    </a:cubicBezTo>
                    <a:cubicBezTo>
                      <a:pt x="46850" y="67336"/>
                      <a:pt x="46775" y="64359"/>
                      <a:pt x="46627" y="61978"/>
                    </a:cubicBezTo>
                    <a:cubicBezTo>
                      <a:pt x="46477" y="59597"/>
                      <a:pt x="46155" y="57265"/>
                      <a:pt x="45659" y="54983"/>
                    </a:cubicBezTo>
                    <a:cubicBezTo>
                      <a:pt x="44667" y="51411"/>
                      <a:pt x="43005" y="48285"/>
                      <a:pt x="40674" y="45606"/>
                    </a:cubicBezTo>
                    <a:cubicBezTo>
                      <a:pt x="38342" y="42927"/>
                      <a:pt x="35440" y="41588"/>
                      <a:pt x="31967" y="41588"/>
                    </a:cubicBezTo>
                    <a:cubicBezTo>
                      <a:pt x="28594" y="41588"/>
                      <a:pt x="25667" y="42109"/>
                      <a:pt x="23186" y="43151"/>
                    </a:cubicBezTo>
                    <a:cubicBezTo>
                      <a:pt x="20705" y="44193"/>
                      <a:pt x="18696" y="45408"/>
                      <a:pt x="17158" y="46797"/>
                    </a:cubicBezTo>
                    <a:cubicBezTo>
                      <a:pt x="15620" y="48186"/>
                      <a:pt x="14256" y="49650"/>
                      <a:pt x="13065" y="51188"/>
                    </a:cubicBezTo>
                    <a:cubicBezTo>
                      <a:pt x="11875" y="52725"/>
                      <a:pt x="11131" y="53544"/>
                      <a:pt x="10834" y="53643"/>
                    </a:cubicBezTo>
                    <a:lnTo>
                      <a:pt x="9196" y="53643"/>
                    </a:lnTo>
                    <a:cubicBezTo>
                      <a:pt x="8898" y="53643"/>
                      <a:pt x="8576" y="53494"/>
                      <a:pt x="8229" y="53197"/>
                    </a:cubicBezTo>
                    <a:cubicBezTo>
                      <a:pt x="7881" y="52899"/>
                      <a:pt x="7708" y="52601"/>
                      <a:pt x="7708" y="52303"/>
                    </a:cubicBezTo>
                    <a:lnTo>
                      <a:pt x="7708" y="1404"/>
                    </a:lnTo>
                    <a:cubicBezTo>
                      <a:pt x="7708" y="1107"/>
                      <a:pt x="7856" y="834"/>
                      <a:pt x="8154" y="586"/>
                    </a:cubicBezTo>
                    <a:cubicBezTo>
                      <a:pt x="8452" y="338"/>
                      <a:pt x="8799" y="214"/>
                      <a:pt x="9196" y="214"/>
                    </a:cubicBezTo>
                    <a:lnTo>
                      <a:pt x="9643" y="214"/>
                    </a:lnTo>
                    <a:cubicBezTo>
                      <a:pt x="16489" y="3488"/>
                      <a:pt x="23732" y="5125"/>
                      <a:pt x="31371" y="5125"/>
                    </a:cubicBezTo>
                    <a:cubicBezTo>
                      <a:pt x="38912" y="5125"/>
                      <a:pt x="46205" y="3488"/>
                      <a:pt x="53249" y="214"/>
                    </a:cubicBezTo>
                    <a:lnTo>
                      <a:pt x="53696" y="214"/>
                    </a:lnTo>
                    <a:cubicBezTo>
                      <a:pt x="53993" y="214"/>
                      <a:pt x="54291" y="338"/>
                      <a:pt x="54589" y="586"/>
                    </a:cubicBezTo>
                    <a:cubicBezTo>
                      <a:pt x="54886" y="834"/>
                      <a:pt x="55035" y="1107"/>
                      <a:pt x="55035" y="1404"/>
                    </a:cubicBezTo>
                    <a:lnTo>
                      <a:pt x="55035" y="2744"/>
                    </a:lnTo>
                    <a:cubicBezTo>
                      <a:pt x="55035" y="3240"/>
                      <a:pt x="54936" y="3488"/>
                      <a:pt x="54737" y="3488"/>
                    </a:cubicBezTo>
                    <a:cubicBezTo>
                      <a:pt x="51265" y="8151"/>
                      <a:pt x="46924" y="11773"/>
                      <a:pt x="41715" y="14353"/>
                    </a:cubicBezTo>
                    <a:cubicBezTo>
                      <a:pt x="36506" y="16932"/>
                      <a:pt x="31074" y="18222"/>
                      <a:pt x="25418" y="18222"/>
                    </a:cubicBezTo>
                    <a:cubicBezTo>
                      <a:pt x="21350" y="18222"/>
                      <a:pt x="17183" y="17627"/>
                      <a:pt x="12917" y="16436"/>
                    </a:cubicBezTo>
                    <a:lnTo>
                      <a:pt x="12917" y="45309"/>
                    </a:lnTo>
                    <a:cubicBezTo>
                      <a:pt x="16291" y="42531"/>
                      <a:pt x="19317" y="40571"/>
                      <a:pt x="21995" y="39430"/>
                    </a:cubicBezTo>
                    <a:cubicBezTo>
                      <a:pt x="24674" y="38289"/>
                      <a:pt x="28048" y="37719"/>
                      <a:pt x="32115" y="37719"/>
                    </a:cubicBezTo>
                    <a:cubicBezTo>
                      <a:pt x="37771" y="37719"/>
                      <a:pt x="42807" y="39331"/>
                      <a:pt x="47222" y="42555"/>
                    </a:cubicBezTo>
                    <a:cubicBezTo>
                      <a:pt x="51637" y="45780"/>
                      <a:pt x="55035" y="49972"/>
                      <a:pt x="57417" y="55131"/>
                    </a:cubicBezTo>
                    <a:cubicBezTo>
                      <a:pt x="59798" y="60291"/>
                      <a:pt x="60988" y="65599"/>
                      <a:pt x="60988" y="71056"/>
                    </a:cubicBezTo>
                    <a:cubicBezTo>
                      <a:pt x="60988" y="77108"/>
                      <a:pt x="59500" y="82739"/>
                      <a:pt x="56523" y="87948"/>
                    </a:cubicBezTo>
                    <a:cubicBezTo>
                      <a:pt x="53547" y="93157"/>
                      <a:pt x="49479" y="97324"/>
                      <a:pt x="44320" y="100449"/>
                    </a:cubicBezTo>
                    <a:cubicBezTo>
                      <a:pt x="39160" y="103575"/>
                      <a:pt x="33555" y="105137"/>
                      <a:pt x="27502" y="105137"/>
                    </a:cubicBezTo>
                    <a:cubicBezTo>
                      <a:pt x="22442" y="105137"/>
                      <a:pt x="17828" y="103823"/>
                      <a:pt x="13661" y="101194"/>
                    </a:cubicBezTo>
                    <a:cubicBezTo>
                      <a:pt x="9494" y="98565"/>
                      <a:pt x="6195" y="95067"/>
                      <a:pt x="3764" y="90701"/>
                    </a:cubicBezTo>
                    <a:cubicBezTo>
                      <a:pt x="1333" y="86336"/>
                      <a:pt x="118" y="81722"/>
                      <a:pt x="118" y="76861"/>
                    </a:cubicBezTo>
                    <a:cubicBezTo>
                      <a:pt x="118" y="74578"/>
                      <a:pt x="862" y="72718"/>
                      <a:pt x="2350" y="71279"/>
                    </a:cubicBezTo>
                    <a:cubicBezTo>
                      <a:pt x="3838" y="69841"/>
                      <a:pt x="5723" y="69122"/>
                      <a:pt x="8006" y="69122"/>
                    </a:cubicBezTo>
                    <a:cubicBezTo>
                      <a:pt x="10188" y="69122"/>
                      <a:pt x="12048" y="69841"/>
                      <a:pt x="13586" y="71279"/>
                    </a:cubicBezTo>
                    <a:cubicBezTo>
                      <a:pt x="15124" y="72718"/>
                      <a:pt x="15893" y="74578"/>
                      <a:pt x="15893" y="76861"/>
                    </a:cubicBezTo>
                    <a:cubicBezTo>
                      <a:pt x="15893" y="79043"/>
                      <a:pt x="15124" y="80879"/>
                      <a:pt x="13586" y="82367"/>
                    </a:cubicBezTo>
                    <a:cubicBezTo>
                      <a:pt x="12048" y="83855"/>
                      <a:pt x="10188" y="84600"/>
                      <a:pt x="8006" y="84600"/>
                    </a:cubicBezTo>
                    <a:cubicBezTo>
                      <a:pt x="7609" y="84600"/>
                      <a:pt x="7187" y="84575"/>
                      <a:pt x="6741" y="84525"/>
                    </a:cubicBezTo>
                    <a:cubicBezTo>
                      <a:pt x="6294" y="84475"/>
                      <a:pt x="5972" y="84401"/>
                      <a:pt x="5773" y="8430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7" name="Freeform: Shape 3356">
                <a:extLst>
                  <a:ext uri="{FF2B5EF4-FFF2-40B4-BE49-F238E27FC236}">
                    <a16:creationId xmlns:a16="http://schemas.microsoft.com/office/drawing/2014/main" id="{CA8F9785-C6B7-E85D-F8B1-5EE1489978FE}"/>
                  </a:ext>
                </a:extLst>
              </p:cNvPr>
              <p:cNvSpPr/>
              <p:nvPr/>
            </p:nvSpPr>
            <p:spPr>
              <a:xfrm>
                <a:off x="4411107" y="2106458"/>
                <a:ext cx="64145" cy="104923"/>
              </a:xfrm>
              <a:custGeom>
                <a:avLst/>
                <a:gdLst>
                  <a:gd name="csX0" fmla="*/ 32265 w 64145"/>
                  <a:gd name="csY0" fmla="*/ 105137 h 104923"/>
                  <a:gd name="csX1" fmla="*/ 6889 w 64145"/>
                  <a:gd name="csY1" fmla="*/ 89734 h 104923"/>
                  <a:gd name="csX2" fmla="*/ 118 w 64145"/>
                  <a:gd name="csY2" fmla="*/ 53048 h 104923"/>
                  <a:gd name="csX3" fmla="*/ 2574 w 64145"/>
                  <a:gd name="csY3" fmla="*/ 28119 h 104923"/>
                  <a:gd name="csX4" fmla="*/ 12173 w 64145"/>
                  <a:gd name="csY4" fmla="*/ 8325 h 104923"/>
                  <a:gd name="csX5" fmla="*/ 32265 w 64145"/>
                  <a:gd name="csY5" fmla="*/ 214 h 104923"/>
                  <a:gd name="csX6" fmla="*/ 48785 w 64145"/>
                  <a:gd name="csY6" fmla="*/ 5125 h 104923"/>
                  <a:gd name="csX7" fmla="*/ 58533 w 64145"/>
                  <a:gd name="csY7" fmla="*/ 17775 h 104923"/>
                  <a:gd name="csX8" fmla="*/ 63073 w 64145"/>
                  <a:gd name="csY8" fmla="*/ 34444 h 104923"/>
                  <a:gd name="csX9" fmla="*/ 64263 w 64145"/>
                  <a:gd name="csY9" fmla="*/ 53048 h 104923"/>
                  <a:gd name="csX10" fmla="*/ 61882 w 64145"/>
                  <a:gd name="csY10" fmla="*/ 77604 h 104923"/>
                  <a:gd name="csX11" fmla="*/ 52431 w 64145"/>
                  <a:gd name="csY11" fmla="*/ 97101 h 104923"/>
                  <a:gd name="csX12" fmla="*/ 32265 w 64145"/>
                  <a:gd name="csY12" fmla="*/ 105137 h 104923"/>
                  <a:gd name="csX13" fmla="*/ 32265 w 64145"/>
                  <a:gd name="csY13" fmla="*/ 101119 h 104923"/>
                  <a:gd name="csX14" fmla="*/ 44915 w 64145"/>
                  <a:gd name="csY14" fmla="*/ 92413 h 104923"/>
                  <a:gd name="csX15" fmla="*/ 50050 w 64145"/>
                  <a:gd name="csY15" fmla="*/ 73139 h 104923"/>
                  <a:gd name="csX16" fmla="*/ 51018 w 64145"/>
                  <a:gd name="csY16" fmla="*/ 50667 h 104923"/>
                  <a:gd name="csX17" fmla="*/ 50050 w 64145"/>
                  <a:gd name="csY17" fmla="*/ 29533 h 104923"/>
                  <a:gd name="csX18" fmla="*/ 44989 w 64145"/>
                  <a:gd name="csY18" fmla="*/ 11972 h 104923"/>
                  <a:gd name="csX19" fmla="*/ 32265 w 64145"/>
                  <a:gd name="csY19" fmla="*/ 4083 h 104923"/>
                  <a:gd name="csX20" fmla="*/ 19465 w 64145"/>
                  <a:gd name="csY20" fmla="*/ 11972 h 104923"/>
                  <a:gd name="csX21" fmla="*/ 14331 w 64145"/>
                  <a:gd name="csY21" fmla="*/ 29533 h 104923"/>
                  <a:gd name="csX22" fmla="*/ 13363 w 64145"/>
                  <a:gd name="csY22" fmla="*/ 50667 h 104923"/>
                  <a:gd name="csX23" fmla="*/ 13810 w 64145"/>
                  <a:gd name="csY23" fmla="*/ 66666 h 104923"/>
                  <a:gd name="csX24" fmla="*/ 16043 w 64145"/>
                  <a:gd name="csY24" fmla="*/ 82144 h 104923"/>
                  <a:gd name="csX25" fmla="*/ 21772 w 64145"/>
                  <a:gd name="csY25" fmla="*/ 95612 h 104923"/>
                  <a:gd name="csX26" fmla="*/ 32265 w 64145"/>
                  <a:gd name="csY26" fmla="*/ 10111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65" y="105137"/>
                    </a:moveTo>
                    <a:cubicBezTo>
                      <a:pt x="19863" y="105137"/>
                      <a:pt x="11404" y="100003"/>
                      <a:pt x="6889" y="89734"/>
                    </a:cubicBezTo>
                    <a:cubicBezTo>
                      <a:pt x="2375" y="79464"/>
                      <a:pt x="118" y="67236"/>
                      <a:pt x="118" y="53048"/>
                    </a:cubicBezTo>
                    <a:cubicBezTo>
                      <a:pt x="118" y="44217"/>
                      <a:pt x="937" y="35908"/>
                      <a:pt x="2574" y="28119"/>
                    </a:cubicBezTo>
                    <a:cubicBezTo>
                      <a:pt x="4211" y="20330"/>
                      <a:pt x="7410" y="13732"/>
                      <a:pt x="12173" y="8325"/>
                    </a:cubicBezTo>
                    <a:cubicBezTo>
                      <a:pt x="16935" y="2918"/>
                      <a:pt x="23633" y="214"/>
                      <a:pt x="32265" y="214"/>
                    </a:cubicBezTo>
                    <a:cubicBezTo>
                      <a:pt x="39012" y="214"/>
                      <a:pt x="44518" y="1851"/>
                      <a:pt x="48785" y="5125"/>
                    </a:cubicBezTo>
                    <a:cubicBezTo>
                      <a:pt x="53051" y="8399"/>
                      <a:pt x="56300" y="12616"/>
                      <a:pt x="58533" y="17775"/>
                    </a:cubicBezTo>
                    <a:cubicBezTo>
                      <a:pt x="60766" y="22934"/>
                      <a:pt x="62279" y="28491"/>
                      <a:pt x="63073" y="34444"/>
                    </a:cubicBezTo>
                    <a:cubicBezTo>
                      <a:pt x="63866" y="40397"/>
                      <a:pt x="64263" y="46598"/>
                      <a:pt x="64263" y="53048"/>
                    </a:cubicBezTo>
                    <a:cubicBezTo>
                      <a:pt x="64263" y="61779"/>
                      <a:pt x="63469" y="69965"/>
                      <a:pt x="61882" y="77604"/>
                    </a:cubicBezTo>
                    <a:cubicBezTo>
                      <a:pt x="60294" y="85244"/>
                      <a:pt x="57144" y="91743"/>
                      <a:pt x="52431" y="97101"/>
                    </a:cubicBezTo>
                    <a:cubicBezTo>
                      <a:pt x="47718" y="102459"/>
                      <a:pt x="40996" y="105137"/>
                      <a:pt x="32265" y="105137"/>
                    </a:cubicBezTo>
                    <a:close/>
                    <a:moveTo>
                      <a:pt x="32265" y="101119"/>
                    </a:moveTo>
                    <a:cubicBezTo>
                      <a:pt x="37920" y="101119"/>
                      <a:pt x="42137" y="98217"/>
                      <a:pt x="44915" y="92413"/>
                    </a:cubicBezTo>
                    <a:cubicBezTo>
                      <a:pt x="47693" y="86608"/>
                      <a:pt x="49405" y="80184"/>
                      <a:pt x="50050" y="73139"/>
                    </a:cubicBezTo>
                    <a:cubicBezTo>
                      <a:pt x="50695" y="66095"/>
                      <a:pt x="51018" y="58604"/>
                      <a:pt x="51018" y="50667"/>
                    </a:cubicBezTo>
                    <a:cubicBezTo>
                      <a:pt x="51018" y="43027"/>
                      <a:pt x="50695" y="35982"/>
                      <a:pt x="50050" y="29533"/>
                    </a:cubicBezTo>
                    <a:cubicBezTo>
                      <a:pt x="49405" y="23084"/>
                      <a:pt x="47718" y="17230"/>
                      <a:pt x="44989" y="11972"/>
                    </a:cubicBezTo>
                    <a:cubicBezTo>
                      <a:pt x="42261" y="6712"/>
                      <a:pt x="38019" y="4083"/>
                      <a:pt x="32265" y="4083"/>
                    </a:cubicBezTo>
                    <a:cubicBezTo>
                      <a:pt x="26511" y="4083"/>
                      <a:pt x="22244" y="6712"/>
                      <a:pt x="19465" y="11972"/>
                    </a:cubicBezTo>
                    <a:cubicBezTo>
                      <a:pt x="16688" y="17230"/>
                      <a:pt x="14976" y="23084"/>
                      <a:pt x="14331" y="29533"/>
                    </a:cubicBezTo>
                    <a:cubicBezTo>
                      <a:pt x="13686" y="35982"/>
                      <a:pt x="13363" y="43027"/>
                      <a:pt x="13363" y="50667"/>
                    </a:cubicBezTo>
                    <a:cubicBezTo>
                      <a:pt x="13363" y="56322"/>
                      <a:pt x="13512" y="61655"/>
                      <a:pt x="13810" y="66666"/>
                    </a:cubicBezTo>
                    <a:cubicBezTo>
                      <a:pt x="14108" y="71676"/>
                      <a:pt x="14852" y="76836"/>
                      <a:pt x="16043" y="82144"/>
                    </a:cubicBezTo>
                    <a:cubicBezTo>
                      <a:pt x="17233" y="87452"/>
                      <a:pt x="19143" y="91942"/>
                      <a:pt x="21772" y="95612"/>
                    </a:cubicBezTo>
                    <a:cubicBezTo>
                      <a:pt x="24402" y="99283"/>
                      <a:pt x="27899" y="101119"/>
                      <a:pt x="32265" y="1011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48" name="Graphic 8333">
              <a:extLst>
                <a:ext uri="{FF2B5EF4-FFF2-40B4-BE49-F238E27FC236}">
                  <a16:creationId xmlns:a16="http://schemas.microsoft.com/office/drawing/2014/main" id="{6A7ED3F4-0CD1-9BA5-F6C2-7EE27FD364BD}"/>
                </a:ext>
              </a:extLst>
            </p:cNvPr>
            <p:cNvGrpSpPr/>
            <p:nvPr/>
          </p:nvGrpSpPr>
          <p:grpSpPr>
            <a:xfrm>
              <a:off x="3984984" y="2081617"/>
              <a:ext cx="209252" cy="104923"/>
              <a:chOff x="4708911" y="2106458"/>
              <a:chExt cx="209252" cy="104923"/>
            </a:xfrm>
            <a:solidFill>
              <a:srgbClr val="262626"/>
            </a:solidFill>
          </p:grpSpPr>
          <p:sp>
            <p:nvSpPr>
              <p:cNvPr id="3353" name="Freeform: Shape 3352">
                <a:extLst>
                  <a:ext uri="{FF2B5EF4-FFF2-40B4-BE49-F238E27FC236}">
                    <a16:creationId xmlns:a16="http://schemas.microsoft.com/office/drawing/2014/main" id="{8F03167C-F860-AAF5-39FA-29CC97AD0BF4}"/>
                  </a:ext>
                </a:extLst>
              </p:cNvPr>
              <p:cNvSpPr/>
              <p:nvPr/>
            </p:nvSpPr>
            <p:spPr>
              <a:xfrm>
                <a:off x="4708911" y="2106458"/>
                <a:ext cx="50898" cy="101500"/>
              </a:xfrm>
              <a:custGeom>
                <a:avLst/>
                <a:gdLst>
                  <a:gd name="csX0" fmla="*/ 1053 w 50898"/>
                  <a:gd name="csY0" fmla="*/ 101714 h 101500"/>
                  <a:gd name="csX1" fmla="*/ 1053 w 50898"/>
                  <a:gd name="csY1" fmla="*/ 96356 h 101500"/>
                  <a:gd name="csX2" fmla="*/ 20103 w 50898"/>
                  <a:gd name="csY2" fmla="*/ 91445 h 101500"/>
                  <a:gd name="csX3" fmla="*/ 20103 w 50898"/>
                  <a:gd name="csY3" fmla="*/ 11525 h 101500"/>
                  <a:gd name="csX4" fmla="*/ 161 w 50898"/>
                  <a:gd name="csY4" fmla="*/ 15245 h 101500"/>
                  <a:gd name="csX5" fmla="*/ 161 w 50898"/>
                  <a:gd name="csY5" fmla="*/ 9887 h 101500"/>
                  <a:gd name="csX6" fmla="*/ 28437 w 50898"/>
                  <a:gd name="csY6" fmla="*/ 214 h 101500"/>
                  <a:gd name="csX7" fmla="*/ 30521 w 50898"/>
                  <a:gd name="csY7" fmla="*/ 214 h 101500"/>
                  <a:gd name="csX8" fmla="*/ 31563 w 50898"/>
                  <a:gd name="csY8" fmla="*/ 586 h 101500"/>
                  <a:gd name="csX9" fmla="*/ 32009 w 50898"/>
                  <a:gd name="csY9" fmla="*/ 1553 h 101500"/>
                  <a:gd name="csX10" fmla="*/ 32009 w 50898"/>
                  <a:gd name="csY10" fmla="*/ 91445 h 101500"/>
                  <a:gd name="csX11" fmla="*/ 51059 w 50898"/>
                  <a:gd name="csY11" fmla="*/ 96356 h 101500"/>
                  <a:gd name="csX12" fmla="*/ 51059 w 50898"/>
                  <a:gd name="csY12" fmla="*/ 101714 h 101500"/>
                  <a:gd name="csX13" fmla="*/ 1053 w 50898"/>
                  <a:gd name="csY13" fmla="*/ 101714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50898" h="101500">
                    <a:moveTo>
                      <a:pt x="1053" y="101714"/>
                    </a:moveTo>
                    <a:lnTo>
                      <a:pt x="1053" y="96356"/>
                    </a:lnTo>
                    <a:cubicBezTo>
                      <a:pt x="13753" y="96356"/>
                      <a:pt x="20103" y="94719"/>
                      <a:pt x="20103" y="91445"/>
                    </a:cubicBezTo>
                    <a:lnTo>
                      <a:pt x="20103" y="11525"/>
                    </a:lnTo>
                    <a:cubicBezTo>
                      <a:pt x="14845" y="14005"/>
                      <a:pt x="8197" y="15245"/>
                      <a:pt x="161" y="15245"/>
                    </a:cubicBezTo>
                    <a:lnTo>
                      <a:pt x="161" y="9887"/>
                    </a:lnTo>
                    <a:cubicBezTo>
                      <a:pt x="12662" y="9887"/>
                      <a:pt x="22087" y="6663"/>
                      <a:pt x="28437" y="214"/>
                    </a:cubicBezTo>
                    <a:lnTo>
                      <a:pt x="30521" y="214"/>
                    </a:lnTo>
                    <a:cubicBezTo>
                      <a:pt x="30918" y="214"/>
                      <a:pt x="31266" y="338"/>
                      <a:pt x="31563" y="586"/>
                    </a:cubicBezTo>
                    <a:cubicBezTo>
                      <a:pt x="31861" y="834"/>
                      <a:pt x="32009" y="1156"/>
                      <a:pt x="32009" y="1553"/>
                    </a:cubicBezTo>
                    <a:lnTo>
                      <a:pt x="32009" y="91445"/>
                    </a:lnTo>
                    <a:cubicBezTo>
                      <a:pt x="32009" y="94719"/>
                      <a:pt x="38359" y="96356"/>
                      <a:pt x="51059" y="96356"/>
                    </a:cubicBezTo>
                    <a:lnTo>
                      <a:pt x="51059" y="101714"/>
                    </a:lnTo>
                    <a:lnTo>
                      <a:pt x="1053" y="10171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4" name="Freeform: Shape 3353">
                <a:extLst>
                  <a:ext uri="{FF2B5EF4-FFF2-40B4-BE49-F238E27FC236}">
                    <a16:creationId xmlns:a16="http://schemas.microsoft.com/office/drawing/2014/main" id="{C7878C46-5A4A-3669-9FB0-8703AB453B85}"/>
                  </a:ext>
                </a:extLst>
              </p:cNvPr>
              <p:cNvSpPr/>
              <p:nvPr/>
            </p:nvSpPr>
            <p:spPr>
              <a:xfrm>
                <a:off x="4779456" y="2106458"/>
                <a:ext cx="60870" cy="104923"/>
              </a:xfrm>
              <a:custGeom>
                <a:avLst/>
                <a:gdLst>
                  <a:gd name="csX0" fmla="*/ 5815 w 60870"/>
                  <a:gd name="csY0" fmla="*/ 84302 h 104923"/>
                  <a:gd name="csX1" fmla="*/ 10652 w 60870"/>
                  <a:gd name="csY1" fmla="*/ 92413 h 104923"/>
                  <a:gd name="csX2" fmla="*/ 18317 w 60870"/>
                  <a:gd name="csY2" fmla="*/ 98142 h 104923"/>
                  <a:gd name="csX3" fmla="*/ 27545 w 60870"/>
                  <a:gd name="csY3" fmla="*/ 100226 h 104923"/>
                  <a:gd name="csX4" fmla="*/ 42725 w 60870"/>
                  <a:gd name="csY4" fmla="*/ 91669 h 104923"/>
                  <a:gd name="csX5" fmla="*/ 46892 w 60870"/>
                  <a:gd name="csY5" fmla="*/ 70907 h 104923"/>
                  <a:gd name="csX6" fmla="*/ 46669 w 60870"/>
                  <a:gd name="csY6" fmla="*/ 61978 h 104923"/>
                  <a:gd name="csX7" fmla="*/ 45701 w 60870"/>
                  <a:gd name="csY7" fmla="*/ 54983 h 104923"/>
                  <a:gd name="csX8" fmla="*/ 40716 w 60870"/>
                  <a:gd name="csY8" fmla="*/ 45606 h 104923"/>
                  <a:gd name="csX9" fmla="*/ 32009 w 60870"/>
                  <a:gd name="csY9" fmla="*/ 41588 h 104923"/>
                  <a:gd name="csX10" fmla="*/ 23228 w 60870"/>
                  <a:gd name="csY10" fmla="*/ 43151 h 104923"/>
                  <a:gd name="csX11" fmla="*/ 17201 w 60870"/>
                  <a:gd name="csY11" fmla="*/ 46797 h 104923"/>
                  <a:gd name="csX12" fmla="*/ 13108 w 60870"/>
                  <a:gd name="csY12" fmla="*/ 51188 h 104923"/>
                  <a:gd name="csX13" fmla="*/ 10876 w 60870"/>
                  <a:gd name="csY13" fmla="*/ 53643 h 104923"/>
                  <a:gd name="csX14" fmla="*/ 9239 w 60870"/>
                  <a:gd name="csY14" fmla="*/ 53643 h 104923"/>
                  <a:gd name="csX15" fmla="*/ 8271 w 60870"/>
                  <a:gd name="csY15" fmla="*/ 53197 h 104923"/>
                  <a:gd name="csX16" fmla="*/ 7750 w 60870"/>
                  <a:gd name="csY16" fmla="*/ 52303 h 104923"/>
                  <a:gd name="csX17" fmla="*/ 7750 w 60870"/>
                  <a:gd name="csY17" fmla="*/ 1404 h 104923"/>
                  <a:gd name="csX18" fmla="*/ 8197 w 60870"/>
                  <a:gd name="csY18" fmla="*/ 586 h 104923"/>
                  <a:gd name="csX19" fmla="*/ 9239 w 60870"/>
                  <a:gd name="csY19" fmla="*/ 214 h 104923"/>
                  <a:gd name="csX20" fmla="*/ 9686 w 60870"/>
                  <a:gd name="csY20" fmla="*/ 214 h 104923"/>
                  <a:gd name="csX21" fmla="*/ 31414 w 60870"/>
                  <a:gd name="csY21" fmla="*/ 5125 h 104923"/>
                  <a:gd name="csX22" fmla="*/ 53292 w 60870"/>
                  <a:gd name="csY22" fmla="*/ 214 h 104923"/>
                  <a:gd name="csX23" fmla="*/ 53739 w 60870"/>
                  <a:gd name="csY23" fmla="*/ 214 h 104923"/>
                  <a:gd name="csX24" fmla="*/ 54631 w 60870"/>
                  <a:gd name="csY24" fmla="*/ 586 h 104923"/>
                  <a:gd name="csX25" fmla="*/ 55078 w 60870"/>
                  <a:gd name="csY25" fmla="*/ 1404 h 104923"/>
                  <a:gd name="csX26" fmla="*/ 55078 w 60870"/>
                  <a:gd name="csY26" fmla="*/ 2744 h 104923"/>
                  <a:gd name="csX27" fmla="*/ 54780 w 60870"/>
                  <a:gd name="csY27" fmla="*/ 3488 h 104923"/>
                  <a:gd name="csX28" fmla="*/ 41758 w 60870"/>
                  <a:gd name="csY28" fmla="*/ 14353 h 104923"/>
                  <a:gd name="csX29" fmla="*/ 25461 w 60870"/>
                  <a:gd name="csY29" fmla="*/ 18222 h 104923"/>
                  <a:gd name="csX30" fmla="*/ 12959 w 60870"/>
                  <a:gd name="csY30" fmla="*/ 16436 h 104923"/>
                  <a:gd name="csX31" fmla="*/ 12959 w 60870"/>
                  <a:gd name="csY31" fmla="*/ 45309 h 104923"/>
                  <a:gd name="csX32" fmla="*/ 22038 w 60870"/>
                  <a:gd name="csY32" fmla="*/ 39430 h 104923"/>
                  <a:gd name="csX33" fmla="*/ 32158 w 60870"/>
                  <a:gd name="csY33" fmla="*/ 37719 h 104923"/>
                  <a:gd name="csX34" fmla="*/ 47264 w 60870"/>
                  <a:gd name="csY34" fmla="*/ 42555 h 104923"/>
                  <a:gd name="csX35" fmla="*/ 57459 w 60870"/>
                  <a:gd name="csY35" fmla="*/ 55131 h 104923"/>
                  <a:gd name="csX36" fmla="*/ 61031 w 60870"/>
                  <a:gd name="csY36" fmla="*/ 71056 h 104923"/>
                  <a:gd name="csX37" fmla="*/ 56566 w 60870"/>
                  <a:gd name="csY37" fmla="*/ 87948 h 104923"/>
                  <a:gd name="csX38" fmla="*/ 44362 w 60870"/>
                  <a:gd name="csY38" fmla="*/ 100449 h 104923"/>
                  <a:gd name="csX39" fmla="*/ 27545 w 60870"/>
                  <a:gd name="csY39" fmla="*/ 105137 h 104923"/>
                  <a:gd name="csX40" fmla="*/ 13703 w 60870"/>
                  <a:gd name="csY40" fmla="*/ 101194 h 104923"/>
                  <a:gd name="csX41" fmla="*/ 3807 w 60870"/>
                  <a:gd name="csY41" fmla="*/ 90701 h 104923"/>
                  <a:gd name="csX42" fmla="*/ 161 w 60870"/>
                  <a:gd name="csY42" fmla="*/ 76861 h 104923"/>
                  <a:gd name="csX43" fmla="*/ 2392 w 60870"/>
                  <a:gd name="csY43" fmla="*/ 71279 h 104923"/>
                  <a:gd name="csX44" fmla="*/ 8048 w 60870"/>
                  <a:gd name="csY44" fmla="*/ 69122 h 104923"/>
                  <a:gd name="csX45" fmla="*/ 13629 w 60870"/>
                  <a:gd name="csY45" fmla="*/ 71279 h 104923"/>
                  <a:gd name="csX46" fmla="*/ 15936 w 60870"/>
                  <a:gd name="csY46" fmla="*/ 76861 h 104923"/>
                  <a:gd name="csX47" fmla="*/ 13629 w 60870"/>
                  <a:gd name="csY47" fmla="*/ 82367 h 104923"/>
                  <a:gd name="csX48" fmla="*/ 8048 w 60870"/>
                  <a:gd name="csY48" fmla="*/ 84600 h 104923"/>
                  <a:gd name="csX49" fmla="*/ 6783 w 60870"/>
                  <a:gd name="csY49" fmla="*/ 84525 h 104923"/>
                  <a:gd name="csX50" fmla="*/ 5815 w 60870"/>
                  <a:gd name="csY50" fmla="*/ 8430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15" y="84302"/>
                    </a:moveTo>
                    <a:cubicBezTo>
                      <a:pt x="6907" y="87278"/>
                      <a:pt x="8519" y="89982"/>
                      <a:pt x="10652" y="92413"/>
                    </a:cubicBezTo>
                    <a:cubicBezTo>
                      <a:pt x="12786" y="94844"/>
                      <a:pt x="15341" y="96754"/>
                      <a:pt x="18317" y="98142"/>
                    </a:cubicBezTo>
                    <a:cubicBezTo>
                      <a:pt x="21294" y="99532"/>
                      <a:pt x="24370" y="100226"/>
                      <a:pt x="27545" y="100226"/>
                    </a:cubicBezTo>
                    <a:cubicBezTo>
                      <a:pt x="34887" y="100226"/>
                      <a:pt x="39947" y="97374"/>
                      <a:pt x="42725" y="91669"/>
                    </a:cubicBezTo>
                    <a:cubicBezTo>
                      <a:pt x="45503" y="85964"/>
                      <a:pt x="46892" y="79043"/>
                      <a:pt x="46892" y="70907"/>
                    </a:cubicBezTo>
                    <a:cubicBezTo>
                      <a:pt x="46892" y="67336"/>
                      <a:pt x="46818" y="64359"/>
                      <a:pt x="46669" y="61978"/>
                    </a:cubicBezTo>
                    <a:cubicBezTo>
                      <a:pt x="46520" y="59597"/>
                      <a:pt x="46197" y="57265"/>
                      <a:pt x="45701" y="54983"/>
                    </a:cubicBezTo>
                    <a:cubicBezTo>
                      <a:pt x="44710" y="51411"/>
                      <a:pt x="43048" y="48285"/>
                      <a:pt x="40716" y="45606"/>
                    </a:cubicBezTo>
                    <a:cubicBezTo>
                      <a:pt x="38384" y="42927"/>
                      <a:pt x="35482" y="41588"/>
                      <a:pt x="32009" y="41588"/>
                    </a:cubicBezTo>
                    <a:cubicBezTo>
                      <a:pt x="28636" y="41588"/>
                      <a:pt x="25709" y="42109"/>
                      <a:pt x="23228" y="43151"/>
                    </a:cubicBezTo>
                    <a:cubicBezTo>
                      <a:pt x="20748" y="44193"/>
                      <a:pt x="18739" y="45408"/>
                      <a:pt x="17201" y="46797"/>
                    </a:cubicBezTo>
                    <a:cubicBezTo>
                      <a:pt x="15663" y="48186"/>
                      <a:pt x="14298" y="49650"/>
                      <a:pt x="13108" y="51188"/>
                    </a:cubicBezTo>
                    <a:cubicBezTo>
                      <a:pt x="11917" y="52725"/>
                      <a:pt x="11173" y="53544"/>
                      <a:pt x="10876" y="53643"/>
                    </a:cubicBezTo>
                    <a:lnTo>
                      <a:pt x="9239" y="53643"/>
                    </a:lnTo>
                    <a:cubicBezTo>
                      <a:pt x="8941" y="53643"/>
                      <a:pt x="8618" y="53494"/>
                      <a:pt x="8271" y="53197"/>
                    </a:cubicBezTo>
                    <a:cubicBezTo>
                      <a:pt x="7924" y="52899"/>
                      <a:pt x="7750" y="52601"/>
                      <a:pt x="7750" y="52303"/>
                    </a:cubicBezTo>
                    <a:lnTo>
                      <a:pt x="7750" y="1404"/>
                    </a:lnTo>
                    <a:cubicBezTo>
                      <a:pt x="7750" y="1107"/>
                      <a:pt x="7899" y="834"/>
                      <a:pt x="8197" y="586"/>
                    </a:cubicBezTo>
                    <a:cubicBezTo>
                      <a:pt x="8495" y="338"/>
                      <a:pt x="8842" y="214"/>
                      <a:pt x="9239" y="214"/>
                    </a:cubicBezTo>
                    <a:lnTo>
                      <a:pt x="9686" y="214"/>
                    </a:lnTo>
                    <a:cubicBezTo>
                      <a:pt x="16531" y="3488"/>
                      <a:pt x="23774" y="5125"/>
                      <a:pt x="31414" y="5125"/>
                    </a:cubicBezTo>
                    <a:cubicBezTo>
                      <a:pt x="38955" y="5125"/>
                      <a:pt x="46247" y="3488"/>
                      <a:pt x="53292" y="214"/>
                    </a:cubicBezTo>
                    <a:lnTo>
                      <a:pt x="53739" y="214"/>
                    </a:lnTo>
                    <a:cubicBezTo>
                      <a:pt x="54036" y="214"/>
                      <a:pt x="54333" y="338"/>
                      <a:pt x="54631" y="586"/>
                    </a:cubicBezTo>
                    <a:cubicBezTo>
                      <a:pt x="54929" y="834"/>
                      <a:pt x="55078" y="1107"/>
                      <a:pt x="55078" y="1404"/>
                    </a:cubicBezTo>
                    <a:lnTo>
                      <a:pt x="55078" y="2744"/>
                    </a:lnTo>
                    <a:cubicBezTo>
                      <a:pt x="55078" y="3240"/>
                      <a:pt x="54978" y="3488"/>
                      <a:pt x="54780" y="3488"/>
                    </a:cubicBezTo>
                    <a:cubicBezTo>
                      <a:pt x="51308" y="8151"/>
                      <a:pt x="46967" y="11773"/>
                      <a:pt x="41758" y="14353"/>
                    </a:cubicBezTo>
                    <a:cubicBezTo>
                      <a:pt x="36549" y="16932"/>
                      <a:pt x="31116" y="18222"/>
                      <a:pt x="25461" y="18222"/>
                    </a:cubicBezTo>
                    <a:cubicBezTo>
                      <a:pt x="21393" y="18222"/>
                      <a:pt x="17226" y="17627"/>
                      <a:pt x="12959" y="16436"/>
                    </a:cubicBezTo>
                    <a:lnTo>
                      <a:pt x="12959" y="45309"/>
                    </a:lnTo>
                    <a:cubicBezTo>
                      <a:pt x="16333" y="42531"/>
                      <a:pt x="19359" y="40571"/>
                      <a:pt x="22038" y="39430"/>
                    </a:cubicBezTo>
                    <a:cubicBezTo>
                      <a:pt x="24717" y="38289"/>
                      <a:pt x="28090" y="37719"/>
                      <a:pt x="32158" y="37719"/>
                    </a:cubicBezTo>
                    <a:cubicBezTo>
                      <a:pt x="37814" y="37719"/>
                      <a:pt x="42849" y="39331"/>
                      <a:pt x="47264" y="42555"/>
                    </a:cubicBezTo>
                    <a:cubicBezTo>
                      <a:pt x="51680" y="45780"/>
                      <a:pt x="55078" y="49972"/>
                      <a:pt x="57459" y="55131"/>
                    </a:cubicBezTo>
                    <a:cubicBezTo>
                      <a:pt x="59840" y="60291"/>
                      <a:pt x="61031" y="65599"/>
                      <a:pt x="61031" y="71056"/>
                    </a:cubicBezTo>
                    <a:cubicBezTo>
                      <a:pt x="61031" y="77108"/>
                      <a:pt x="59543" y="82739"/>
                      <a:pt x="56566" y="87948"/>
                    </a:cubicBezTo>
                    <a:cubicBezTo>
                      <a:pt x="53589" y="93157"/>
                      <a:pt x="49522" y="97324"/>
                      <a:pt x="44362" y="100449"/>
                    </a:cubicBezTo>
                    <a:cubicBezTo>
                      <a:pt x="39203" y="103575"/>
                      <a:pt x="33597" y="105137"/>
                      <a:pt x="27545" y="105137"/>
                    </a:cubicBezTo>
                    <a:cubicBezTo>
                      <a:pt x="22485" y="105137"/>
                      <a:pt x="17871" y="103823"/>
                      <a:pt x="13703" y="101194"/>
                    </a:cubicBezTo>
                    <a:cubicBezTo>
                      <a:pt x="9536" y="98565"/>
                      <a:pt x="6237" y="95067"/>
                      <a:pt x="3807" y="90701"/>
                    </a:cubicBezTo>
                    <a:cubicBezTo>
                      <a:pt x="1376" y="86336"/>
                      <a:pt x="161" y="81722"/>
                      <a:pt x="161" y="76861"/>
                    </a:cubicBezTo>
                    <a:cubicBezTo>
                      <a:pt x="161" y="74578"/>
                      <a:pt x="904" y="72718"/>
                      <a:pt x="2392" y="71279"/>
                    </a:cubicBezTo>
                    <a:cubicBezTo>
                      <a:pt x="3881" y="69841"/>
                      <a:pt x="5766" y="69122"/>
                      <a:pt x="8048" y="69122"/>
                    </a:cubicBezTo>
                    <a:cubicBezTo>
                      <a:pt x="10231" y="69122"/>
                      <a:pt x="12091" y="69841"/>
                      <a:pt x="13629" y="71279"/>
                    </a:cubicBezTo>
                    <a:cubicBezTo>
                      <a:pt x="15167" y="72718"/>
                      <a:pt x="15936" y="74578"/>
                      <a:pt x="15936" y="76861"/>
                    </a:cubicBezTo>
                    <a:cubicBezTo>
                      <a:pt x="15936" y="79043"/>
                      <a:pt x="15167" y="80879"/>
                      <a:pt x="13629" y="82367"/>
                    </a:cubicBezTo>
                    <a:cubicBezTo>
                      <a:pt x="12091" y="83855"/>
                      <a:pt x="10231" y="84600"/>
                      <a:pt x="8048" y="84600"/>
                    </a:cubicBezTo>
                    <a:cubicBezTo>
                      <a:pt x="7651" y="84600"/>
                      <a:pt x="7230" y="84575"/>
                      <a:pt x="6783" y="84525"/>
                    </a:cubicBezTo>
                    <a:cubicBezTo>
                      <a:pt x="6337" y="84475"/>
                      <a:pt x="6014" y="84401"/>
                      <a:pt x="5815" y="8430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5" name="Freeform: Shape 3354">
                <a:extLst>
                  <a:ext uri="{FF2B5EF4-FFF2-40B4-BE49-F238E27FC236}">
                    <a16:creationId xmlns:a16="http://schemas.microsoft.com/office/drawing/2014/main" id="{A8019915-05ED-80E4-9994-419298CD056C}"/>
                  </a:ext>
                </a:extLst>
              </p:cNvPr>
              <p:cNvSpPr/>
              <p:nvPr/>
            </p:nvSpPr>
            <p:spPr>
              <a:xfrm>
                <a:off x="4854019" y="2106458"/>
                <a:ext cx="64145" cy="104923"/>
              </a:xfrm>
              <a:custGeom>
                <a:avLst/>
                <a:gdLst>
                  <a:gd name="csX0" fmla="*/ 32307 w 64145"/>
                  <a:gd name="csY0" fmla="*/ 105137 h 104923"/>
                  <a:gd name="csX1" fmla="*/ 6933 w 64145"/>
                  <a:gd name="csY1" fmla="*/ 89734 h 104923"/>
                  <a:gd name="csX2" fmla="*/ 161 w 64145"/>
                  <a:gd name="csY2" fmla="*/ 53048 h 104923"/>
                  <a:gd name="csX3" fmla="*/ 2616 w 64145"/>
                  <a:gd name="csY3" fmla="*/ 28119 h 104923"/>
                  <a:gd name="csX4" fmla="*/ 12215 w 64145"/>
                  <a:gd name="csY4" fmla="*/ 8325 h 104923"/>
                  <a:gd name="csX5" fmla="*/ 32307 w 64145"/>
                  <a:gd name="csY5" fmla="*/ 214 h 104923"/>
                  <a:gd name="csX6" fmla="*/ 48828 w 64145"/>
                  <a:gd name="csY6" fmla="*/ 5125 h 104923"/>
                  <a:gd name="csX7" fmla="*/ 58575 w 64145"/>
                  <a:gd name="csY7" fmla="*/ 17775 h 104923"/>
                  <a:gd name="csX8" fmla="*/ 63115 w 64145"/>
                  <a:gd name="csY8" fmla="*/ 34444 h 104923"/>
                  <a:gd name="csX9" fmla="*/ 64306 w 64145"/>
                  <a:gd name="csY9" fmla="*/ 53048 h 104923"/>
                  <a:gd name="csX10" fmla="*/ 61924 w 64145"/>
                  <a:gd name="csY10" fmla="*/ 77604 h 104923"/>
                  <a:gd name="csX11" fmla="*/ 52474 w 64145"/>
                  <a:gd name="csY11" fmla="*/ 97101 h 104923"/>
                  <a:gd name="csX12" fmla="*/ 32307 w 64145"/>
                  <a:gd name="csY12" fmla="*/ 105137 h 104923"/>
                  <a:gd name="csX13" fmla="*/ 32307 w 64145"/>
                  <a:gd name="csY13" fmla="*/ 101119 h 104923"/>
                  <a:gd name="csX14" fmla="*/ 44958 w 64145"/>
                  <a:gd name="csY14" fmla="*/ 92413 h 104923"/>
                  <a:gd name="csX15" fmla="*/ 50092 w 64145"/>
                  <a:gd name="csY15" fmla="*/ 73139 h 104923"/>
                  <a:gd name="csX16" fmla="*/ 51060 w 64145"/>
                  <a:gd name="csY16" fmla="*/ 50667 h 104923"/>
                  <a:gd name="csX17" fmla="*/ 50092 w 64145"/>
                  <a:gd name="csY17" fmla="*/ 29533 h 104923"/>
                  <a:gd name="csX18" fmla="*/ 45033 w 64145"/>
                  <a:gd name="csY18" fmla="*/ 11972 h 104923"/>
                  <a:gd name="csX19" fmla="*/ 32307 w 64145"/>
                  <a:gd name="csY19" fmla="*/ 4083 h 104923"/>
                  <a:gd name="csX20" fmla="*/ 19509 w 64145"/>
                  <a:gd name="csY20" fmla="*/ 11972 h 104923"/>
                  <a:gd name="csX21" fmla="*/ 14374 w 64145"/>
                  <a:gd name="csY21" fmla="*/ 29533 h 104923"/>
                  <a:gd name="csX22" fmla="*/ 13406 w 64145"/>
                  <a:gd name="csY22" fmla="*/ 50667 h 104923"/>
                  <a:gd name="csX23" fmla="*/ 13853 w 64145"/>
                  <a:gd name="csY23" fmla="*/ 66666 h 104923"/>
                  <a:gd name="csX24" fmla="*/ 16085 w 64145"/>
                  <a:gd name="csY24" fmla="*/ 82144 h 104923"/>
                  <a:gd name="csX25" fmla="*/ 21816 w 64145"/>
                  <a:gd name="csY25" fmla="*/ 95612 h 104923"/>
                  <a:gd name="csX26" fmla="*/ 32307 w 64145"/>
                  <a:gd name="csY26" fmla="*/ 10111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07" y="105137"/>
                    </a:moveTo>
                    <a:cubicBezTo>
                      <a:pt x="19905" y="105137"/>
                      <a:pt x="11447" y="100003"/>
                      <a:pt x="6933" y="89734"/>
                    </a:cubicBezTo>
                    <a:cubicBezTo>
                      <a:pt x="2418" y="79464"/>
                      <a:pt x="161" y="67236"/>
                      <a:pt x="161" y="53048"/>
                    </a:cubicBezTo>
                    <a:cubicBezTo>
                      <a:pt x="161" y="44217"/>
                      <a:pt x="979" y="35908"/>
                      <a:pt x="2616" y="28119"/>
                    </a:cubicBezTo>
                    <a:cubicBezTo>
                      <a:pt x="4253" y="20330"/>
                      <a:pt x="7453" y="13732"/>
                      <a:pt x="12215" y="8325"/>
                    </a:cubicBezTo>
                    <a:cubicBezTo>
                      <a:pt x="16978" y="2918"/>
                      <a:pt x="23675" y="214"/>
                      <a:pt x="32307" y="214"/>
                    </a:cubicBezTo>
                    <a:cubicBezTo>
                      <a:pt x="39054" y="214"/>
                      <a:pt x="44561" y="1851"/>
                      <a:pt x="48828" y="5125"/>
                    </a:cubicBezTo>
                    <a:cubicBezTo>
                      <a:pt x="53094" y="8399"/>
                      <a:pt x="56343" y="12616"/>
                      <a:pt x="58575" y="17775"/>
                    </a:cubicBezTo>
                    <a:cubicBezTo>
                      <a:pt x="60808" y="22934"/>
                      <a:pt x="62321" y="28491"/>
                      <a:pt x="63115" y="34444"/>
                    </a:cubicBezTo>
                    <a:cubicBezTo>
                      <a:pt x="63909" y="40397"/>
                      <a:pt x="64306" y="46598"/>
                      <a:pt x="64306" y="53048"/>
                    </a:cubicBezTo>
                    <a:cubicBezTo>
                      <a:pt x="64306" y="61779"/>
                      <a:pt x="63512" y="69965"/>
                      <a:pt x="61924" y="77604"/>
                    </a:cubicBezTo>
                    <a:cubicBezTo>
                      <a:pt x="60337" y="85244"/>
                      <a:pt x="57187" y="91743"/>
                      <a:pt x="52474" y="97101"/>
                    </a:cubicBezTo>
                    <a:cubicBezTo>
                      <a:pt x="47761" y="102459"/>
                      <a:pt x="41039" y="105137"/>
                      <a:pt x="32307" y="105137"/>
                    </a:cubicBezTo>
                    <a:close/>
                    <a:moveTo>
                      <a:pt x="32307" y="101119"/>
                    </a:moveTo>
                    <a:cubicBezTo>
                      <a:pt x="37963" y="101119"/>
                      <a:pt x="42179" y="98217"/>
                      <a:pt x="44958" y="92413"/>
                    </a:cubicBezTo>
                    <a:cubicBezTo>
                      <a:pt x="47736" y="86608"/>
                      <a:pt x="49447" y="80184"/>
                      <a:pt x="50092" y="73139"/>
                    </a:cubicBezTo>
                    <a:cubicBezTo>
                      <a:pt x="50738" y="66095"/>
                      <a:pt x="51060" y="58604"/>
                      <a:pt x="51060" y="50667"/>
                    </a:cubicBezTo>
                    <a:cubicBezTo>
                      <a:pt x="51060" y="43027"/>
                      <a:pt x="50738" y="35982"/>
                      <a:pt x="50092" y="29533"/>
                    </a:cubicBezTo>
                    <a:cubicBezTo>
                      <a:pt x="49447" y="23084"/>
                      <a:pt x="47761" y="17230"/>
                      <a:pt x="45033" y="11972"/>
                    </a:cubicBezTo>
                    <a:cubicBezTo>
                      <a:pt x="42304" y="6712"/>
                      <a:pt x="38062" y="4083"/>
                      <a:pt x="32307" y="4083"/>
                    </a:cubicBezTo>
                    <a:cubicBezTo>
                      <a:pt x="26553" y="4083"/>
                      <a:pt x="22287" y="6712"/>
                      <a:pt x="19509" y="11972"/>
                    </a:cubicBezTo>
                    <a:cubicBezTo>
                      <a:pt x="16731" y="17230"/>
                      <a:pt x="15019" y="23084"/>
                      <a:pt x="14374" y="29533"/>
                    </a:cubicBezTo>
                    <a:cubicBezTo>
                      <a:pt x="13729" y="35982"/>
                      <a:pt x="13406" y="43027"/>
                      <a:pt x="13406" y="50667"/>
                    </a:cubicBezTo>
                    <a:cubicBezTo>
                      <a:pt x="13406" y="56322"/>
                      <a:pt x="13555" y="61655"/>
                      <a:pt x="13853" y="66666"/>
                    </a:cubicBezTo>
                    <a:cubicBezTo>
                      <a:pt x="14151" y="71676"/>
                      <a:pt x="14895" y="76836"/>
                      <a:pt x="16085" y="82144"/>
                    </a:cubicBezTo>
                    <a:cubicBezTo>
                      <a:pt x="17276" y="87452"/>
                      <a:pt x="19186" y="91942"/>
                      <a:pt x="21816" y="95612"/>
                    </a:cubicBezTo>
                    <a:cubicBezTo>
                      <a:pt x="24444" y="99283"/>
                      <a:pt x="27942" y="101119"/>
                      <a:pt x="32307" y="1011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49" name="Graphic 8333">
              <a:extLst>
                <a:ext uri="{FF2B5EF4-FFF2-40B4-BE49-F238E27FC236}">
                  <a16:creationId xmlns:a16="http://schemas.microsoft.com/office/drawing/2014/main" id="{53066F99-DA19-C678-05FB-9C2867F5633E}"/>
                </a:ext>
              </a:extLst>
            </p:cNvPr>
            <p:cNvGrpSpPr/>
            <p:nvPr/>
          </p:nvGrpSpPr>
          <p:grpSpPr>
            <a:xfrm>
              <a:off x="4384141" y="2081617"/>
              <a:ext cx="214908" cy="104923"/>
              <a:chOff x="5108068" y="2106458"/>
              <a:chExt cx="214908" cy="104923"/>
            </a:xfrm>
            <a:solidFill>
              <a:srgbClr val="262626"/>
            </a:solidFill>
          </p:grpSpPr>
          <p:sp>
            <p:nvSpPr>
              <p:cNvPr id="3350" name="Freeform: Shape 3349">
                <a:extLst>
                  <a:ext uri="{FF2B5EF4-FFF2-40B4-BE49-F238E27FC236}">
                    <a16:creationId xmlns:a16="http://schemas.microsoft.com/office/drawing/2014/main" id="{48B8D449-544B-162A-8E53-EFEE4E4DC5B8}"/>
                  </a:ext>
                </a:extLst>
              </p:cNvPr>
              <p:cNvSpPr/>
              <p:nvPr/>
            </p:nvSpPr>
            <p:spPr>
              <a:xfrm>
                <a:off x="5108068" y="2106458"/>
                <a:ext cx="60871" cy="101500"/>
              </a:xfrm>
              <a:custGeom>
                <a:avLst/>
                <a:gdLst>
                  <a:gd name="csX0" fmla="*/ 203 w 60871"/>
                  <a:gd name="csY0" fmla="*/ 101714 h 101500"/>
                  <a:gd name="csX1" fmla="*/ 203 w 60871"/>
                  <a:gd name="csY1" fmla="*/ 97547 h 101500"/>
                  <a:gd name="csX2" fmla="*/ 501 w 60871"/>
                  <a:gd name="csY2" fmla="*/ 96803 h 101500"/>
                  <a:gd name="csX3" fmla="*/ 24165 w 60871"/>
                  <a:gd name="csY3" fmla="*/ 70609 h 101500"/>
                  <a:gd name="csX4" fmla="*/ 32871 w 60871"/>
                  <a:gd name="csY4" fmla="*/ 60861 h 101500"/>
                  <a:gd name="csX5" fmla="*/ 39494 w 60871"/>
                  <a:gd name="csY5" fmla="*/ 51783 h 101500"/>
                  <a:gd name="csX6" fmla="*/ 44703 w 60871"/>
                  <a:gd name="csY6" fmla="*/ 41290 h 101500"/>
                  <a:gd name="csX7" fmla="*/ 46637 w 60871"/>
                  <a:gd name="csY7" fmla="*/ 29979 h 101500"/>
                  <a:gd name="csX8" fmla="*/ 44331 w 60871"/>
                  <a:gd name="csY8" fmla="*/ 18073 h 101500"/>
                  <a:gd name="csX9" fmla="*/ 37411 w 60871"/>
                  <a:gd name="csY9" fmla="*/ 8995 h 101500"/>
                  <a:gd name="csX10" fmla="*/ 26397 w 60871"/>
                  <a:gd name="csY10" fmla="*/ 5572 h 101500"/>
                  <a:gd name="csX11" fmla="*/ 14416 w 60871"/>
                  <a:gd name="csY11" fmla="*/ 9516 h 101500"/>
                  <a:gd name="csX12" fmla="*/ 7050 w 60871"/>
                  <a:gd name="csY12" fmla="*/ 19859 h 101500"/>
                  <a:gd name="csX13" fmla="*/ 8687 w 60871"/>
                  <a:gd name="csY13" fmla="*/ 19711 h 101500"/>
                  <a:gd name="csX14" fmla="*/ 14491 w 60871"/>
                  <a:gd name="csY14" fmla="*/ 22018 h 101500"/>
                  <a:gd name="csX15" fmla="*/ 16872 w 60871"/>
                  <a:gd name="csY15" fmla="*/ 27895 h 101500"/>
                  <a:gd name="csX16" fmla="*/ 14491 w 60871"/>
                  <a:gd name="csY16" fmla="*/ 33849 h 101500"/>
                  <a:gd name="csX17" fmla="*/ 8687 w 60871"/>
                  <a:gd name="csY17" fmla="*/ 36230 h 101500"/>
                  <a:gd name="csX18" fmla="*/ 2659 w 60871"/>
                  <a:gd name="csY18" fmla="*/ 33774 h 101500"/>
                  <a:gd name="csX19" fmla="*/ 203 w 60871"/>
                  <a:gd name="csY19" fmla="*/ 27895 h 101500"/>
                  <a:gd name="csX20" fmla="*/ 2361 w 60871"/>
                  <a:gd name="csY20" fmla="*/ 17180 h 101500"/>
                  <a:gd name="csX21" fmla="*/ 8613 w 60871"/>
                  <a:gd name="csY21" fmla="*/ 8250 h 101500"/>
                  <a:gd name="csX22" fmla="*/ 17765 w 60871"/>
                  <a:gd name="csY22" fmla="*/ 2297 h 101500"/>
                  <a:gd name="csX23" fmla="*/ 28629 w 60871"/>
                  <a:gd name="csY23" fmla="*/ 214 h 101500"/>
                  <a:gd name="csX24" fmla="*/ 44777 w 60871"/>
                  <a:gd name="csY24" fmla="*/ 3860 h 101500"/>
                  <a:gd name="csX25" fmla="*/ 56683 w 60871"/>
                  <a:gd name="csY25" fmla="*/ 14278 h 101500"/>
                  <a:gd name="csX26" fmla="*/ 61074 w 60871"/>
                  <a:gd name="csY26" fmla="*/ 29979 h 101500"/>
                  <a:gd name="csX27" fmla="*/ 58172 w 60871"/>
                  <a:gd name="csY27" fmla="*/ 42630 h 101500"/>
                  <a:gd name="csX28" fmla="*/ 50730 w 60871"/>
                  <a:gd name="csY28" fmla="*/ 53420 h 101500"/>
                  <a:gd name="csX29" fmla="*/ 39122 w 60871"/>
                  <a:gd name="csY29" fmla="*/ 64433 h 101500"/>
                  <a:gd name="csX30" fmla="*/ 29820 w 60871"/>
                  <a:gd name="csY30" fmla="*/ 72693 h 101500"/>
                  <a:gd name="csX31" fmla="*/ 12556 w 60871"/>
                  <a:gd name="csY31" fmla="*/ 89362 h 101500"/>
                  <a:gd name="csX32" fmla="*/ 27290 w 60871"/>
                  <a:gd name="csY32" fmla="*/ 89362 h 101500"/>
                  <a:gd name="csX33" fmla="*/ 45298 w 60871"/>
                  <a:gd name="csY33" fmla="*/ 89138 h 101500"/>
                  <a:gd name="csX34" fmla="*/ 53037 w 60871"/>
                  <a:gd name="csY34" fmla="*/ 88617 h 101500"/>
                  <a:gd name="csX35" fmla="*/ 56609 w 60871"/>
                  <a:gd name="csY35" fmla="*/ 74479 h 101500"/>
                  <a:gd name="csX36" fmla="*/ 61074 w 60871"/>
                  <a:gd name="csY36" fmla="*/ 74479 h 101500"/>
                  <a:gd name="csX37" fmla="*/ 56758 w 60871"/>
                  <a:gd name="csY37" fmla="*/ 101714 h 101500"/>
                  <a:gd name="csX38" fmla="*/ 203 w 60871"/>
                  <a:gd name="csY38" fmla="*/ 101714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0871" h="101500">
                    <a:moveTo>
                      <a:pt x="203" y="101714"/>
                    </a:moveTo>
                    <a:lnTo>
                      <a:pt x="203" y="97547"/>
                    </a:lnTo>
                    <a:cubicBezTo>
                      <a:pt x="203" y="97349"/>
                      <a:pt x="302" y="97101"/>
                      <a:pt x="501" y="96803"/>
                    </a:cubicBezTo>
                    <a:lnTo>
                      <a:pt x="24165" y="70609"/>
                    </a:lnTo>
                    <a:cubicBezTo>
                      <a:pt x="27737" y="66740"/>
                      <a:pt x="30639" y="63490"/>
                      <a:pt x="32871" y="60861"/>
                    </a:cubicBezTo>
                    <a:cubicBezTo>
                      <a:pt x="35104" y="58232"/>
                      <a:pt x="37311" y="55206"/>
                      <a:pt x="39494" y="51783"/>
                    </a:cubicBezTo>
                    <a:cubicBezTo>
                      <a:pt x="41677" y="48360"/>
                      <a:pt x="43413" y="44862"/>
                      <a:pt x="44703" y="41290"/>
                    </a:cubicBezTo>
                    <a:cubicBezTo>
                      <a:pt x="45993" y="37719"/>
                      <a:pt x="46637" y="33948"/>
                      <a:pt x="46637" y="29979"/>
                    </a:cubicBezTo>
                    <a:cubicBezTo>
                      <a:pt x="46637" y="25812"/>
                      <a:pt x="45869" y="21843"/>
                      <a:pt x="44331" y="18073"/>
                    </a:cubicBezTo>
                    <a:cubicBezTo>
                      <a:pt x="42793" y="14303"/>
                      <a:pt x="40486" y="11277"/>
                      <a:pt x="37411" y="8995"/>
                    </a:cubicBezTo>
                    <a:cubicBezTo>
                      <a:pt x="34335" y="6713"/>
                      <a:pt x="30663" y="5572"/>
                      <a:pt x="26397" y="5572"/>
                    </a:cubicBezTo>
                    <a:cubicBezTo>
                      <a:pt x="21932" y="5572"/>
                      <a:pt x="17939" y="6886"/>
                      <a:pt x="14416" y="9516"/>
                    </a:cubicBezTo>
                    <a:cubicBezTo>
                      <a:pt x="10894" y="12145"/>
                      <a:pt x="8438" y="15593"/>
                      <a:pt x="7050" y="19859"/>
                    </a:cubicBezTo>
                    <a:cubicBezTo>
                      <a:pt x="7446" y="19760"/>
                      <a:pt x="7992" y="19711"/>
                      <a:pt x="8687" y="19711"/>
                    </a:cubicBezTo>
                    <a:cubicBezTo>
                      <a:pt x="10968" y="19711"/>
                      <a:pt x="12903" y="20480"/>
                      <a:pt x="14491" y="22018"/>
                    </a:cubicBezTo>
                    <a:cubicBezTo>
                      <a:pt x="16078" y="23555"/>
                      <a:pt x="16872" y="25514"/>
                      <a:pt x="16872" y="27895"/>
                    </a:cubicBezTo>
                    <a:cubicBezTo>
                      <a:pt x="16872" y="30277"/>
                      <a:pt x="16078" y="32261"/>
                      <a:pt x="14491" y="33849"/>
                    </a:cubicBezTo>
                    <a:cubicBezTo>
                      <a:pt x="12903" y="35436"/>
                      <a:pt x="10968" y="36230"/>
                      <a:pt x="8687" y="36230"/>
                    </a:cubicBezTo>
                    <a:cubicBezTo>
                      <a:pt x="6306" y="36230"/>
                      <a:pt x="4297" y="35411"/>
                      <a:pt x="2659" y="33774"/>
                    </a:cubicBezTo>
                    <a:cubicBezTo>
                      <a:pt x="1022" y="32137"/>
                      <a:pt x="203" y="30178"/>
                      <a:pt x="203" y="27895"/>
                    </a:cubicBezTo>
                    <a:cubicBezTo>
                      <a:pt x="203" y="24125"/>
                      <a:pt x="922" y="20554"/>
                      <a:pt x="2361" y="17180"/>
                    </a:cubicBezTo>
                    <a:cubicBezTo>
                      <a:pt x="3800" y="13807"/>
                      <a:pt x="5884" y="10830"/>
                      <a:pt x="8613" y="8250"/>
                    </a:cubicBezTo>
                    <a:cubicBezTo>
                      <a:pt x="11341" y="5671"/>
                      <a:pt x="14391" y="3686"/>
                      <a:pt x="17765" y="2297"/>
                    </a:cubicBezTo>
                    <a:cubicBezTo>
                      <a:pt x="21138" y="908"/>
                      <a:pt x="24760" y="214"/>
                      <a:pt x="28629" y="214"/>
                    </a:cubicBezTo>
                    <a:cubicBezTo>
                      <a:pt x="34384" y="214"/>
                      <a:pt x="39767" y="1429"/>
                      <a:pt x="44777" y="3860"/>
                    </a:cubicBezTo>
                    <a:cubicBezTo>
                      <a:pt x="49788" y="6291"/>
                      <a:pt x="53757" y="9764"/>
                      <a:pt x="56683" y="14278"/>
                    </a:cubicBezTo>
                    <a:cubicBezTo>
                      <a:pt x="59611" y="18793"/>
                      <a:pt x="61074" y="24026"/>
                      <a:pt x="61074" y="29979"/>
                    </a:cubicBezTo>
                    <a:cubicBezTo>
                      <a:pt x="61074" y="34444"/>
                      <a:pt x="60107" y="38661"/>
                      <a:pt x="58172" y="42630"/>
                    </a:cubicBezTo>
                    <a:cubicBezTo>
                      <a:pt x="56237" y="46598"/>
                      <a:pt x="53757" y="50195"/>
                      <a:pt x="50730" y="53420"/>
                    </a:cubicBezTo>
                    <a:cubicBezTo>
                      <a:pt x="47704" y="56644"/>
                      <a:pt x="43835" y="60315"/>
                      <a:pt x="39122" y="64433"/>
                    </a:cubicBezTo>
                    <a:cubicBezTo>
                      <a:pt x="34409" y="68551"/>
                      <a:pt x="31308" y="71304"/>
                      <a:pt x="29820" y="72693"/>
                    </a:cubicBezTo>
                    <a:lnTo>
                      <a:pt x="12556" y="89362"/>
                    </a:lnTo>
                    <a:lnTo>
                      <a:pt x="27290" y="89362"/>
                    </a:lnTo>
                    <a:cubicBezTo>
                      <a:pt x="34434" y="89362"/>
                      <a:pt x="40437" y="89288"/>
                      <a:pt x="45298" y="89138"/>
                    </a:cubicBezTo>
                    <a:cubicBezTo>
                      <a:pt x="50160" y="88990"/>
                      <a:pt x="52739" y="88816"/>
                      <a:pt x="53037" y="88617"/>
                    </a:cubicBezTo>
                    <a:cubicBezTo>
                      <a:pt x="54228" y="87328"/>
                      <a:pt x="55418" y="82615"/>
                      <a:pt x="56609" y="74479"/>
                    </a:cubicBezTo>
                    <a:lnTo>
                      <a:pt x="61074" y="74479"/>
                    </a:lnTo>
                    <a:lnTo>
                      <a:pt x="56758" y="101714"/>
                    </a:lnTo>
                    <a:lnTo>
                      <a:pt x="203" y="10171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" name="Freeform: Shape 3350">
                <a:extLst>
                  <a:ext uri="{FF2B5EF4-FFF2-40B4-BE49-F238E27FC236}">
                    <a16:creationId xmlns:a16="http://schemas.microsoft.com/office/drawing/2014/main" id="{F27C7DBE-7D01-D8C0-5814-5583E186DC6E}"/>
                  </a:ext>
                </a:extLst>
              </p:cNvPr>
              <p:cNvSpPr/>
              <p:nvPr/>
            </p:nvSpPr>
            <p:spPr>
              <a:xfrm>
                <a:off x="5184269" y="2106458"/>
                <a:ext cx="60870" cy="104923"/>
              </a:xfrm>
              <a:custGeom>
                <a:avLst/>
                <a:gdLst>
                  <a:gd name="csX0" fmla="*/ 5858 w 60870"/>
                  <a:gd name="csY0" fmla="*/ 84302 h 104923"/>
                  <a:gd name="csX1" fmla="*/ 10695 w 60870"/>
                  <a:gd name="csY1" fmla="*/ 92413 h 104923"/>
                  <a:gd name="csX2" fmla="*/ 18360 w 60870"/>
                  <a:gd name="csY2" fmla="*/ 98142 h 104923"/>
                  <a:gd name="csX3" fmla="*/ 27587 w 60870"/>
                  <a:gd name="csY3" fmla="*/ 100226 h 104923"/>
                  <a:gd name="csX4" fmla="*/ 42767 w 60870"/>
                  <a:gd name="csY4" fmla="*/ 91669 h 104923"/>
                  <a:gd name="csX5" fmla="*/ 46935 w 60870"/>
                  <a:gd name="csY5" fmla="*/ 70907 h 104923"/>
                  <a:gd name="csX6" fmla="*/ 46712 w 60870"/>
                  <a:gd name="csY6" fmla="*/ 61978 h 104923"/>
                  <a:gd name="csX7" fmla="*/ 45744 w 60870"/>
                  <a:gd name="csY7" fmla="*/ 54983 h 104923"/>
                  <a:gd name="csX8" fmla="*/ 40759 w 60870"/>
                  <a:gd name="csY8" fmla="*/ 45606 h 104923"/>
                  <a:gd name="csX9" fmla="*/ 32052 w 60870"/>
                  <a:gd name="csY9" fmla="*/ 41588 h 104923"/>
                  <a:gd name="csX10" fmla="*/ 23271 w 60870"/>
                  <a:gd name="csY10" fmla="*/ 43151 h 104923"/>
                  <a:gd name="csX11" fmla="*/ 17243 w 60870"/>
                  <a:gd name="csY11" fmla="*/ 46797 h 104923"/>
                  <a:gd name="csX12" fmla="*/ 13150 w 60870"/>
                  <a:gd name="csY12" fmla="*/ 51188 h 104923"/>
                  <a:gd name="csX13" fmla="*/ 10919 w 60870"/>
                  <a:gd name="csY13" fmla="*/ 53643 h 104923"/>
                  <a:gd name="csX14" fmla="*/ 9281 w 60870"/>
                  <a:gd name="csY14" fmla="*/ 53643 h 104923"/>
                  <a:gd name="csX15" fmla="*/ 8314 w 60870"/>
                  <a:gd name="csY15" fmla="*/ 53197 h 104923"/>
                  <a:gd name="csX16" fmla="*/ 7793 w 60870"/>
                  <a:gd name="csY16" fmla="*/ 52303 h 104923"/>
                  <a:gd name="csX17" fmla="*/ 7793 w 60870"/>
                  <a:gd name="csY17" fmla="*/ 1404 h 104923"/>
                  <a:gd name="csX18" fmla="*/ 8239 w 60870"/>
                  <a:gd name="csY18" fmla="*/ 586 h 104923"/>
                  <a:gd name="csX19" fmla="*/ 9281 w 60870"/>
                  <a:gd name="csY19" fmla="*/ 214 h 104923"/>
                  <a:gd name="csX20" fmla="*/ 9728 w 60870"/>
                  <a:gd name="csY20" fmla="*/ 214 h 104923"/>
                  <a:gd name="csX21" fmla="*/ 31456 w 60870"/>
                  <a:gd name="csY21" fmla="*/ 5125 h 104923"/>
                  <a:gd name="csX22" fmla="*/ 53334 w 60870"/>
                  <a:gd name="csY22" fmla="*/ 214 h 104923"/>
                  <a:gd name="csX23" fmla="*/ 53781 w 60870"/>
                  <a:gd name="csY23" fmla="*/ 214 h 104923"/>
                  <a:gd name="csX24" fmla="*/ 54674 w 60870"/>
                  <a:gd name="csY24" fmla="*/ 586 h 104923"/>
                  <a:gd name="csX25" fmla="*/ 55120 w 60870"/>
                  <a:gd name="csY25" fmla="*/ 1404 h 104923"/>
                  <a:gd name="csX26" fmla="*/ 55120 w 60870"/>
                  <a:gd name="csY26" fmla="*/ 2744 h 104923"/>
                  <a:gd name="csX27" fmla="*/ 54822 w 60870"/>
                  <a:gd name="csY27" fmla="*/ 3488 h 104923"/>
                  <a:gd name="csX28" fmla="*/ 41801 w 60870"/>
                  <a:gd name="csY28" fmla="*/ 14353 h 104923"/>
                  <a:gd name="csX29" fmla="*/ 25503 w 60870"/>
                  <a:gd name="csY29" fmla="*/ 18222 h 104923"/>
                  <a:gd name="csX30" fmla="*/ 13002 w 60870"/>
                  <a:gd name="csY30" fmla="*/ 16436 h 104923"/>
                  <a:gd name="csX31" fmla="*/ 13002 w 60870"/>
                  <a:gd name="csY31" fmla="*/ 45309 h 104923"/>
                  <a:gd name="csX32" fmla="*/ 22080 w 60870"/>
                  <a:gd name="csY32" fmla="*/ 39430 h 104923"/>
                  <a:gd name="csX33" fmla="*/ 32200 w 60870"/>
                  <a:gd name="csY33" fmla="*/ 37719 h 104923"/>
                  <a:gd name="csX34" fmla="*/ 47307 w 60870"/>
                  <a:gd name="csY34" fmla="*/ 42555 h 104923"/>
                  <a:gd name="csX35" fmla="*/ 57502 w 60870"/>
                  <a:gd name="csY35" fmla="*/ 55131 h 104923"/>
                  <a:gd name="csX36" fmla="*/ 61073 w 60870"/>
                  <a:gd name="csY36" fmla="*/ 71056 h 104923"/>
                  <a:gd name="csX37" fmla="*/ 56608 w 60870"/>
                  <a:gd name="csY37" fmla="*/ 87948 h 104923"/>
                  <a:gd name="csX38" fmla="*/ 44405 w 60870"/>
                  <a:gd name="csY38" fmla="*/ 100449 h 104923"/>
                  <a:gd name="csX39" fmla="*/ 27587 w 60870"/>
                  <a:gd name="csY39" fmla="*/ 105137 h 104923"/>
                  <a:gd name="csX40" fmla="*/ 13746 w 60870"/>
                  <a:gd name="csY40" fmla="*/ 101194 h 104923"/>
                  <a:gd name="csX41" fmla="*/ 3849 w 60870"/>
                  <a:gd name="csY41" fmla="*/ 90701 h 104923"/>
                  <a:gd name="csX42" fmla="*/ 203 w 60870"/>
                  <a:gd name="csY42" fmla="*/ 76861 h 104923"/>
                  <a:gd name="csX43" fmla="*/ 2435 w 60870"/>
                  <a:gd name="csY43" fmla="*/ 71279 h 104923"/>
                  <a:gd name="csX44" fmla="*/ 8091 w 60870"/>
                  <a:gd name="csY44" fmla="*/ 69122 h 104923"/>
                  <a:gd name="csX45" fmla="*/ 13671 w 60870"/>
                  <a:gd name="csY45" fmla="*/ 71279 h 104923"/>
                  <a:gd name="csX46" fmla="*/ 15978 w 60870"/>
                  <a:gd name="csY46" fmla="*/ 76861 h 104923"/>
                  <a:gd name="csX47" fmla="*/ 13671 w 60870"/>
                  <a:gd name="csY47" fmla="*/ 82367 h 104923"/>
                  <a:gd name="csX48" fmla="*/ 8091 w 60870"/>
                  <a:gd name="csY48" fmla="*/ 84600 h 104923"/>
                  <a:gd name="csX49" fmla="*/ 6826 w 60870"/>
                  <a:gd name="csY49" fmla="*/ 84525 h 104923"/>
                  <a:gd name="csX50" fmla="*/ 5858 w 60870"/>
                  <a:gd name="csY50" fmla="*/ 8430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58" y="84302"/>
                    </a:moveTo>
                    <a:cubicBezTo>
                      <a:pt x="6950" y="87278"/>
                      <a:pt x="8562" y="89982"/>
                      <a:pt x="10695" y="92413"/>
                    </a:cubicBezTo>
                    <a:cubicBezTo>
                      <a:pt x="12828" y="94844"/>
                      <a:pt x="15383" y="96754"/>
                      <a:pt x="18360" y="98142"/>
                    </a:cubicBezTo>
                    <a:cubicBezTo>
                      <a:pt x="21336" y="99532"/>
                      <a:pt x="24412" y="100226"/>
                      <a:pt x="27587" y="100226"/>
                    </a:cubicBezTo>
                    <a:cubicBezTo>
                      <a:pt x="34929" y="100226"/>
                      <a:pt x="39989" y="97374"/>
                      <a:pt x="42767" y="91669"/>
                    </a:cubicBezTo>
                    <a:cubicBezTo>
                      <a:pt x="45545" y="85964"/>
                      <a:pt x="46935" y="79043"/>
                      <a:pt x="46935" y="70907"/>
                    </a:cubicBezTo>
                    <a:cubicBezTo>
                      <a:pt x="46935" y="67336"/>
                      <a:pt x="46860" y="64359"/>
                      <a:pt x="46712" y="61978"/>
                    </a:cubicBezTo>
                    <a:cubicBezTo>
                      <a:pt x="46562" y="59597"/>
                      <a:pt x="46240" y="57265"/>
                      <a:pt x="45744" y="54983"/>
                    </a:cubicBezTo>
                    <a:cubicBezTo>
                      <a:pt x="44752" y="51411"/>
                      <a:pt x="43090" y="48285"/>
                      <a:pt x="40759" y="45606"/>
                    </a:cubicBezTo>
                    <a:cubicBezTo>
                      <a:pt x="38427" y="42927"/>
                      <a:pt x="35525" y="41588"/>
                      <a:pt x="32052" y="41588"/>
                    </a:cubicBezTo>
                    <a:cubicBezTo>
                      <a:pt x="28679" y="41588"/>
                      <a:pt x="25752" y="42109"/>
                      <a:pt x="23271" y="43151"/>
                    </a:cubicBezTo>
                    <a:cubicBezTo>
                      <a:pt x="20790" y="44193"/>
                      <a:pt x="18781" y="45408"/>
                      <a:pt x="17243" y="46797"/>
                    </a:cubicBezTo>
                    <a:cubicBezTo>
                      <a:pt x="15705" y="48186"/>
                      <a:pt x="14341" y="49650"/>
                      <a:pt x="13150" y="51188"/>
                    </a:cubicBezTo>
                    <a:cubicBezTo>
                      <a:pt x="11960" y="52725"/>
                      <a:pt x="11216" y="53544"/>
                      <a:pt x="10919" y="53643"/>
                    </a:cubicBezTo>
                    <a:lnTo>
                      <a:pt x="9281" y="53643"/>
                    </a:lnTo>
                    <a:cubicBezTo>
                      <a:pt x="8983" y="53643"/>
                      <a:pt x="8661" y="53494"/>
                      <a:pt x="8314" y="53197"/>
                    </a:cubicBezTo>
                    <a:cubicBezTo>
                      <a:pt x="7966" y="52899"/>
                      <a:pt x="7793" y="52601"/>
                      <a:pt x="7793" y="52303"/>
                    </a:cubicBezTo>
                    <a:lnTo>
                      <a:pt x="7793" y="1404"/>
                    </a:lnTo>
                    <a:cubicBezTo>
                      <a:pt x="7793" y="1107"/>
                      <a:pt x="7941" y="834"/>
                      <a:pt x="8239" y="586"/>
                    </a:cubicBezTo>
                    <a:cubicBezTo>
                      <a:pt x="8537" y="338"/>
                      <a:pt x="8884" y="214"/>
                      <a:pt x="9281" y="214"/>
                    </a:cubicBezTo>
                    <a:lnTo>
                      <a:pt x="9728" y="214"/>
                    </a:lnTo>
                    <a:cubicBezTo>
                      <a:pt x="16574" y="3488"/>
                      <a:pt x="23817" y="5125"/>
                      <a:pt x="31456" y="5125"/>
                    </a:cubicBezTo>
                    <a:cubicBezTo>
                      <a:pt x="38997" y="5125"/>
                      <a:pt x="46290" y="3488"/>
                      <a:pt x="53334" y="214"/>
                    </a:cubicBezTo>
                    <a:lnTo>
                      <a:pt x="53781" y="214"/>
                    </a:lnTo>
                    <a:cubicBezTo>
                      <a:pt x="54078" y="214"/>
                      <a:pt x="54376" y="338"/>
                      <a:pt x="54674" y="586"/>
                    </a:cubicBezTo>
                    <a:cubicBezTo>
                      <a:pt x="54971" y="834"/>
                      <a:pt x="55120" y="1107"/>
                      <a:pt x="55120" y="1404"/>
                    </a:cubicBezTo>
                    <a:lnTo>
                      <a:pt x="55120" y="2744"/>
                    </a:lnTo>
                    <a:cubicBezTo>
                      <a:pt x="55120" y="3240"/>
                      <a:pt x="55021" y="3488"/>
                      <a:pt x="54822" y="3488"/>
                    </a:cubicBezTo>
                    <a:cubicBezTo>
                      <a:pt x="51350" y="8151"/>
                      <a:pt x="47009" y="11773"/>
                      <a:pt x="41801" y="14353"/>
                    </a:cubicBezTo>
                    <a:cubicBezTo>
                      <a:pt x="36591" y="16932"/>
                      <a:pt x="31159" y="18222"/>
                      <a:pt x="25503" y="18222"/>
                    </a:cubicBezTo>
                    <a:cubicBezTo>
                      <a:pt x="21435" y="18222"/>
                      <a:pt x="17268" y="17627"/>
                      <a:pt x="13002" y="16436"/>
                    </a:cubicBezTo>
                    <a:lnTo>
                      <a:pt x="13002" y="45309"/>
                    </a:lnTo>
                    <a:cubicBezTo>
                      <a:pt x="16375" y="42531"/>
                      <a:pt x="19402" y="40571"/>
                      <a:pt x="22080" y="39430"/>
                    </a:cubicBezTo>
                    <a:cubicBezTo>
                      <a:pt x="24759" y="38289"/>
                      <a:pt x="28133" y="37719"/>
                      <a:pt x="32200" y="37719"/>
                    </a:cubicBezTo>
                    <a:cubicBezTo>
                      <a:pt x="37856" y="37719"/>
                      <a:pt x="42892" y="39331"/>
                      <a:pt x="47307" y="42555"/>
                    </a:cubicBezTo>
                    <a:cubicBezTo>
                      <a:pt x="51722" y="45780"/>
                      <a:pt x="55120" y="49972"/>
                      <a:pt x="57502" y="55131"/>
                    </a:cubicBezTo>
                    <a:cubicBezTo>
                      <a:pt x="59883" y="60291"/>
                      <a:pt x="61073" y="65599"/>
                      <a:pt x="61073" y="71056"/>
                    </a:cubicBezTo>
                    <a:cubicBezTo>
                      <a:pt x="61073" y="77108"/>
                      <a:pt x="59585" y="82739"/>
                      <a:pt x="56608" y="87948"/>
                    </a:cubicBezTo>
                    <a:cubicBezTo>
                      <a:pt x="53632" y="93157"/>
                      <a:pt x="49564" y="97324"/>
                      <a:pt x="44405" y="100449"/>
                    </a:cubicBezTo>
                    <a:cubicBezTo>
                      <a:pt x="39245" y="103575"/>
                      <a:pt x="33640" y="105137"/>
                      <a:pt x="27587" y="105137"/>
                    </a:cubicBezTo>
                    <a:cubicBezTo>
                      <a:pt x="22527" y="105137"/>
                      <a:pt x="17913" y="103823"/>
                      <a:pt x="13746" y="101194"/>
                    </a:cubicBezTo>
                    <a:cubicBezTo>
                      <a:pt x="9579" y="98565"/>
                      <a:pt x="6280" y="95067"/>
                      <a:pt x="3849" y="90701"/>
                    </a:cubicBezTo>
                    <a:cubicBezTo>
                      <a:pt x="1418" y="86336"/>
                      <a:pt x="203" y="81722"/>
                      <a:pt x="203" y="76861"/>
                    </a:cubicBezTo>
                    <a:cubicBezTo>
                      <a:pt x="203" y="74578"/>
                      <a:pt x="947" y="72718"/>
                      <a:pt x="2435" y="71279"/>
                    </a:cubicBezTo>
                    <a:cubicBezTo>
                      <a:pt x="3923" y="69841"/>
                      <a:pt x="5808" y="69122"/>
                      <a:pt x="8091" y="69122"/>
                    </a:cubicBezTo>
                    <a:cubicBezTo>
                      <a:pt x="10273" y="69122"/>
                      <a:pt x="12133" y="69841"/>
                      <a:pt x="13671" y="71279"/>
                    </a:cubicBezTo>
                    <a:cubicBezTo>
                      <a:pt x="15209" y="72718"/>
                      <a:pt x="15978" y="74578"/>
                      <a:pt x="15978" y="76861"/>
                    </a:cubicBezTo>
                    <a:cubicBezTo>
                      <a:pt x="15978" y="79043"/>
                      <a:pt x="15209" y="80879"/>
                      <a:pt x="13671" y="82367"/>
                    </a:cubicBezTo>
                    <a:cubicBezTo>
                      <a:pt x="12133" y="83855"/>
                      <a:pt x="10273" y="84600"/>
                      <a:pt x="8091" y="84600"/>
                    </a:cubicBezTo>
                    <a:cubicBezTo>
                      <a:pt x="7694" y="84600"/>
                      <a:pt x="7272" y="84575"/>
                      <a:pt x="6826" y="84525"/>
                    </a:cubicBezTo>
                    <a:cubicBezTo>
                      <a:pt x="6379" y="84475"/>
                      <a:pt x="6057" y="84401"/>
                      <a:pt x="5858" y="8430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2" name="Freeform: Shape 3351">
                <a:extLst>
                  <a:ext uri="{FF2B5EF4-FFF2-40B4-BE49-F238E27FC236}">
                    <a16:creationId xmlns:a16="http://schemas.microsoft.com/office/drawing/2014/main" id="{3865C68D-0AD2-47F7-F6E7-638C62AC41F6}"/>
                  </a:ext>
                </a:extLst>
              </p:cNvPr>
              <p:cNvSpPr/>
              <p:nvPr/>
            </p:nvSpPr>
            <p:spPr>
              <a:xfrm>
                <a:off x="5258832" y="2106458"/>
                <a:ext cx="64145" cy="104923"/>
              </a:xfrm>
              <a:custGeom>
                <a:avLst/>
                <a:gdLst>
                  <a:gd name="csX0" fmla="*/ 32350 w 64145"/>
                  <a:gd name="csY0" fmla="*/ 105137 h 104923"/>
                  <a:gd name="csX1" fmla="*/ 6975 w 64145"/>
                  <a:gd name="csY1" fmla="*/ 89734 h 104923"/>
                  <a:gd name="csX2" fmla="*/ 203 w 64145"/>
                  <a:gd name="csY2" fmla="*/ 53048 h 104923"/>
                  <a:gd name="csX3" fmla="*/ 2659 w 64145"/>
                  <a:gd name="csY3" fmla="*/ 28119 h 104923"/>
                  <a:gd name="csX4" fmla="*/ 12258 w 64145"/>
                  <a:gd name="csY4" fmla="*/ 8325 h 104923"/>
                  <a:gd name="csX5" fmla="*/ 32350 w 64145"/>
                  <a:gd name="csY5" fmla="*/ 214 h 104923"/>
                  <a:gd name="csX6" fmla="*/ 48870 w 64145"/>
                  <a:gd name="csY6" fmla="*/ 5125 h 104923"/>
                  <a:gd name="csX7" fmla="*/ 58618 w 64145"/>
                  <a:gd name="csY7" fmla="*/ 17775 h 104923"/>
                  <a:gd name="csX8" fmla="*/ 63158 w 64145"/>
                  <a:gd name="csY8" fmla="*/ 34444 h 104923"/>
                  <a:gd name="csX9" fmla="*/ 64348 w 64145"/>
                  <a:gd name="csY9" fmla="*/ 53048 h 104923"/>
                  <a:gd name="csX10" fmla="*/ 61967 w 64145"/>
                  <a:gd name="csY10" fmla="*/ 77604 h 104923"/>
                  <a:gd name="csX11" fmla="*/ 52516 w 64145"/>
                  <a:gd name="csY11" fmla="*/ 97101 h 104923"/>
                  <a:gd name="csX12" fmla="*/ 32350 w 64145"/>
                  <a:gd name="csY12" fmla="*/ 105137 h 104923"/>
                  <a:gd name="csX13" fmla="*/ 32350 w 64145"/>
                  <a:gd name="csY13" fmla="*/ 101119 h 104923"/>
                  <a:gd name="csX14" fmla="*/ 45000 w 64145"/>
                  <a:gd name="csY14" fmla="*/ 92413 h 104923"/>
                  <a:gd name="csX15" fmla="*/ 50135 w 64145"/>
                  <a:gd name="csY15" fmla="*/ 73139 h 104923"/>
                  <a:gd name="csX16" fmla="*/ 51103 w 64145"/>
                  <a:gd name="csY16" fmla="*/ 50667 h 104923"/>
                  <a:gd name="csX17" fmla="*/ 50135 w 64145"/>
                  <a:gd name="csY17" fmla="*/ 29533 h 104923"/>
                  <a:gd name="csX18" fmla="*/ 45075 w 64145"/>
                  <a:gd name="csY18" fmla="*/ 11972 h 104923"/>
                  <a:gd name="csX19" fmla="*/ 32350 w 64145"/>
                  <a:gd name="csY19" fmla="*/ 4083 h 104923"/>
                  <a:gd name="csX20" fmla="*/ 19551 w 64145"/>
                  <a:gd name="csY20" fmla="*/ 11972 h 104923"/>
                  <a:gd name="csX21" fmla="*/ 14416 w 64145"/>
                  <a:gd name="csY21" fmla="*/ 29533 h 104923"/>
                  <a:gd name="csX22" fmla="*/ 13448 w 64145"/>
                  <a:gd name="csY22" fmla="*/ 50667 h 104923"/>
                  <a:gd name="csX23" fmla="*/ 13895 w 64145"/>
                  <a:gd name="csY23" fmla="*/ 66666 h 104923"/>
                  <a:gd name="csX24" fmla="*/ 16128 w 64145"/>
                  <a:gd name="csY24" fmla="*/ 82144 h 104923"/>
                  <a:gd name="csX25" fmla="*/ 21858 w 64145"/>
                  <a:gd name="csY25" fmla="*/ 95612 h 104923"/>
                  <a:gd name="csX26" fmla="*/ 32350 w 64145"/>
                  <a:gd name="csY26" fmla="*/ 10111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0" y="105137"/>
                    </a:moveTo>
                    <a:cubicBezTo>
                      <a:pt x="19948" y="105137"/>
                      <a:pt x="11489" y="100003"/>
                      <a:pt x="6975" y="89734"/>
                    </a:cubicBezTo>
                    <a:cubicBezTo>
                      <a:pt x="2460" y="79464"/>
                      <a:pt x="203" y="67236"/>
                      <a:pt x="203" y="53048"/>
                    </a:cubicBezTo>
                    <a:cubicBezTo>
                      <a:pt x="203" y="44217"/>
                      <a:pt x="1022" y="35908"/>
                      <a:pt x="2659" y="28119"/>
                    </a:cubicBezTo>
                    <a:cubicBezTo>
                      <a:pt x="4296" y="20330"/>
                      <a:pt x="7495" y="13732"/>
                      <a:pt x="12258" y="8325"/>
                    </a:cubicBezTo>
                    <a:cubicBezTo>
                      <a:pt x="17020" y="2918"/>
                      <a:pt x="23718" y="214"/>
                      <a:pt x="32350" y="214"/>
                    </a:cubicBezTo>
                    <a:cubicBezTo>
                      <a:pt x="39097" y="214"/>
                      <a:pt x="44603" y="1851"/>
                      <a:pt x="48870" y="5125"/>
                    </a:cubicBezTo>
                    <a:cubicBezTo>
                      <a:pt x="53137" y="8399"/>
                      <a:pt x="56386" y="12616"/>
                      <a:pt x="58618" y="17775"/>
                    </a:cubicBezTo>
                    <a:cubicBezTo>
                      <a:pt x="60851" y="22934"/>
                      <a:pt x="62364" y="28491"/>
                      <a:pt x="63158" y="34444"/>
                    </a:cubicBezTo>
                    <a:cubicBezTo>
                      <a:pt x="63951" y="40397"/>
                      <a:pt x="64348" y="46598"/>
                      <a:pt x="64348" y="53048"/>
                    </a:cubicBezTo>
                    <a:cubicBezTo>
                      <a:pt x="64348" y="61779"/>
                      <a:pt x="63554" y="69965"/>
                      <a:pt x="61967" y="77604"/>
                    </a:cubicBezTo>
                    <a:cubicBezTo>
                      <a:pt x="60379" y="85244"/>
                      <a:pt x="57229" y="91743"/>
                      <a:pt x="52516" y="97101"/>
                    </a:cubicBezTo>
                    <a:cubicBezTo>
                      <a:pt x="47803" y="102459"/>
                      <a:pt x="41081" y="105137"/>
                      <a:pt x="32350" y="105137"/>
                    </a:cubicBezTo>
                    <a:close/>
                    <a:moveTo>
                      <a:pt x="32350" y="101119"/>
                    </a:moveTo>
                    <a:cubicBezTo>
                      <a:pt x="38005" y="101119"/>
                      <a:pt x="42222" y="98217"/>
                      <a:pt x="45000" y="92413"/>
                    </a:cubicBezTo>
                    <a:cubicBezTo>
                      <a:pt x="47778" y="86608"/>
                      <a:pt x="49490" y="80184"/>
                      <a:pt x="50135" y="73139"/>
                    </a:cubicBezTo>
                    <a:cubicBezTo>
                      <a:pt x="50780" y="66095"/>
                      <a:pt x="51103" y="58604"/>
                      <a:pt x="51103" y="50667"/>
                    </a:cubicBezTo>
                    <a:cubicBezTo>
                      <a:pt x="51103" y="43027"/>
                      <a:pt x="50780" y="35982"/>
                      <a:pt x="50135" y="29533"/>
                    </a:cubicBezTo>
                    <a:cubicBezTo>
                      <a:pt x="49490" y="23084"/>
                      <a:pt x="47803" y="17230"/>
                      <a:pt x="45075" y="11972"/>
                    </a:cubicBezTo>
                    <a:cubicBezTo>
                      <a:pt x="42347" y="6712"/>
                      <a:pt x="38105" y="4083"/>
                      <a:pt x="32350" y="4083"/>
                    </a:cubicBezTo>
                    <a:cubicBezTo>
                      <a:pt x="26596" y="4083"/>
                      <a:pt x="22329" y="6712"/>
                      <a:pt x="19551" y="11972"/>
                    </a:cubicBezTo>
                    <a:cubicBezTo>
                      <a:pt x="16773" y="17230"/>
                      <a:pt x="15061" y="23084"/>
                      <a:pt x="14416" y="29533"/>
                    </a:cubicBezTo>
                    <a:cubicBezTo>
                      <a:pt x="13771" y="35982"/>
                      <a:pt x="13448" y="43027"/>
                      <a:pt x="13448" y="50667"/>
                    </a:cubicBezTo>
                    <a:cubicBezTo>
                      <a:pt x="13448" y="56322"/>
                      <a:pt x="13597" y="61655"/>
                      <a:pt x="13895" y="66666"/>
                    </a:cubicBezTo>
                    <a:cubicBezTo>
                      <a:pt x="14193" y="71676"/>
                      <a:pt x="14937" y="76836"/>
                      <a:pt x="16128" y="82144"/>
                    </a:cubicBezTo>
                    <a:cubicBezTo>
                      <a:pt x="17318" y="87452"/>
                      <a:pt x="19229" y="91942"/>
                      <a:pt x="21858" y="95612"/>
                    </a:cubicBezTo>
                    <a:cubicBezTo>
                      <a:pt x="24487" y="99283"/>
                      <a:pt x="27984" y="101119"/>
                      <a:pt x="32350" y="1011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0" name="Graphic 8333">
              <a:extLst>
                <a:ext uri="{FF2B5EF4-FFF2-40B4-BE49-F238E27FC236}">
                  <a16:creationId xmlns:a16="http://schemas.microsoft.com/office/drawing/2014/main" id="{3566A0B2-4460-A74C-DF71-21AF525B8081}"/>
                </a:ext>
              </a:extLst>
            </p:cNvPr>
            <p:cNvGrpSpPr/>
            <p:nvPr/>
          </p:nvGrpSpPr>
          <p:grpSpPr>
            <a:xfrm>
              <a:off x="3388637" y="2317531"/>
              <a:ext cx="145648" cy="121288"/>
              <a:chOff x="4112564" y="2342372"/>
              <a:chExt cx="145648" cy="121288"/>
            </a:xfrm>
            <a:solidFill>
              <a:srgbClr val="262626"/>
            </a:solidFill>
          </p:grpSpPr>
          <p:sp>
            <p:nvSpPr>
              <p:cNvPr id="3348" name="Freeform: Shape 3347">
                <a:extLst>
                  <a:ext uri="{FF2B5EF4-FFF2-40B4-BE49-F238E27FC236}">
                    <a16:creationId xmlns:a16="http://schemas.microsoft.com/office/drawing/2014/main" id="{78FB1303-C4F0-40B1-BFF3-2DFDDEF07233}"/>
                  </a:ext>
                </a:extLst>
              </p:cNvPr>
              <p:cNvSpPr/>
              <p:nvPr/>
            </p:nvSpPr>
            <p:spPr>
              <a:xfrm>
                <a:off x="4112564" y="2342372"/>
                <a:ext cx="91082" cy="75902"/>
              </a:xfrm>
              <a:custGeom>
                <a:avLst/>
                <a:gdLst>
                  <a:gd name="csX0" fmla="*/ 25866 w 91082"/>
                  <a:gd name="csY0" fmla="*/ 76137 h 75902"/>
                  <a:gd name="csX1" fmla="*/ 12397 w 91082"/>
                  <a:gd name="csY1" fmla="*/ 72490 h 75902"/>
                  <a:gd name="csX2" fmla="*/ 3318 w 91082"/>
                  <a:gd name="csY2" fmla="*/ 62668 h 75902"/>
                  <a:gd name="csX3" fmla="*/ 118 w 91082"/>
                  <a:gd name="csY3" fmla="*/ 49050 h 75902"/>
                  <a:gd name="csX4" fmla="*/ 3690 w 91082"/>
                  <a:gd name="csY4" fmla="*/ 32233 h 75902"/>
                  <a:gd name="csX5" fmla="*/ 13513 w 91082"/>
                  <a:gd name="csY5" fmla="*/ 16159 h 75902"/>
                  <a:gd name="csX6" fmla="*/ 27652 w 91082"/>
                  <a:gd name="csY6" fmla="*/ 4550 h 75902"/>
                  <a:gd name="csX7" fmla="*/ 43725 w 91082"/>
                  <a:gd name="csY7" fmla="*/ 234 h 75902"/>
                  <a:gd name="csX8" fmla="*/ 87034 w 91082"/>
                  <a:gd name="csY8" fmla="*/ 234 h 75902"/>
                  <a:gd name="csX9" fmla="*/ 89936 w 91082"/>
                  <a:gd name="csY9" fmla="*/ 1425 h 75902"/>
                  <a:gd name="csX10" fmla="*/ 91201 w 91082"/>
                  <a:gd name="csY10" fmla="*/ 4700 h 75902"/>
                  <a:gd name="csX11" fmla="*/ 89415 w 91082"/>
                  <a:gd name="csY11" fmla="*/ 9015 h 75902"/>
                  <a:gd name="csX12" fmla="*/ 85099 w 91082"/>
                  <a:gd name="csY12" fmla="*/ 10950 h 75902"/>
                  <a:gd name="csX13" fmla="*/ 64263 w 91082"/>
                  <a:gd name="csY13" fmla="*/ 10950 h 75902"/>
                  <a:gd name="csX14" fmla="*/ 69174 w 91082"/>
                  <a:gd name="csY14" fmla="*/ 28809 h 75902"/>
                  <a:gd name="csX15" fmla="*/ 65826 w 91082"/>
                  <a:gd name="csY15" fmla="*/ 45701 h 75902"/>
                  <a:gd name="csX16" fmla="*/ 56524 w 91082"/>
                  <a:gd name="csY16" fmla="*/ 61031 h 75902"/>
                  <a:gd name="csX17" fmla="*/ 42683 w 91082"/>
                  <a:gd name="csY17" fmla="*/ 72044 h 75902"/>
                  <a:gd name="csX18" fmla="*/ 25866 w 91082"/>
                  <a:gd name="csY18" fmla="*/ 76137 h 75902"/>
                  <a:gd name="csX19" fmla="*/ 26163 w 91082"/>
                  <a:gd name="csY19" fmla="*/ 71672 h 75902"/>
                  <a:gd name="csX20" fmla="*/ 42758 w 91082"/>
                  <a:gd name="csY20" fmla="*/ 64305 h 75902"/>
                  <a:gd name="csX21" fmla="*/ 53846 w 91082"/>
                  <a:gd name="csY21" fmla="*/ 46372 h 75902"/>
                  <a:gd name="csX22" fmla="*/ 57715 w 91082"/>
                  <a:gd name="csY22" fmla="*/ 26726 h 75902"/>
                  <a:gd name="csX23" fmla="*/ 53622 w 91082"/>
                  <a:gd name="csY23" fmla="*/ 15192 h 75902"/>
                  <a:gd name="csX24" fmla="*/ 42237 w 91082"/>
                  <a:gd name="csY24" fmla="*/ 10950 h 75902"/>
                  <a:gd name="csX25" fmla="*/ 25271 w 91082"/>
                  <a:gd name="csY25" fmla="*/ 17647 h 75902"/>
                  <a:gd name="csX26" fmla="*/ 14852 w 91082"/>
                  <a:gd name="csY26" fmla="*/ 34465 h 75902"/>
                  <a:gd name="csX27" fmla="*/ 11429 w 91082"/>
                  <a:gd name="csY27" fmla="*/ 53961 h 75902"/>
                  <a:gd name="csX28" fmla="*/ 15299 w 91082"/>
                  <a:gd name="csY28" fmla="*/ 66463 h 75902"/>
                  <a:gd name="csX29" fmla="*/ 26163 w 91082"/>
                  <a:gd name="csY29" fmla="*/ 71672 h 759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91082" h="75902">
                    <a:moveTo>
                      <a:pt x="25866" y="76137"/>
                    </a:moveTo>
                    <a:cubicBezTo>
                      <a:pt x="20806" y="76137"/>
                      <a:pt x="16316" y="74922"/>
                      <a:pt x="12397" y="72490"/>
                    </a:cubicBezTo>
                    <a:cubicBezTo>
                      <a:pt x="8477" y="70059"/>
                      <a:pt x="5451" y="66785"/>
                      <a:pt x="3318" y="62668"/>
                    </a:cubicBezTo>
                    <a:cubicBezTo>
                      <a:pt x="1185" y="58551"/>
                      <a:pt x="118" y="54011"/>
                      <a:pt x="118" y="49050"/>
                    </a:cubicBezTo>
                    <a:cubicBezTo>
                      <a:pt x="118" y="43693"/>
                      <a:pt x="1309" y="38087"/>
                      <a:pt x="3690" y="32233"/>
                    </a:cubicBezTo>
                    <a:cubicBezTo>
                      <a:pt x="6071" y="26379"/>
                      <a:pt x="9346" y="21021"/>
                      <a:pt x="13513" y="16159"/>
                    </a:cubicBezTo>
                    <a:cubicBezTo>
                      <a:pt x="17680" y="11298"/>
                      <a:pt x="22393" y="7428"/>
                      <a:pt x="27652" y="4550"/>
                    </a:cubicBezTo>
                    <a:cubicBezTo>
                      <a:pt x="32910" y="1673"/>
                      <a:pt x="38268" y="234"/>
                      <a:pt x="43725" y="234"/>
                    </a:cubicBezTo>
                    <a:lnTo>
                      <a:pt x="87034" y="234"/>
                    </a:lnTo>
                    <a:cubicBezTo>
                      <a:pt x="88125" y="234"/>
                      <a:pt x="89093" y="631"/>
                      <a:pt x="89936" y="1425"/>
                    </a:cubicBezTo>
                    <a:cubicBezTo>
                      <a:pt x="90779" y="2219"/>
                      <a:pt x="91201" y="3310"/>
                      <a:pt x="91201" y="4700"/>
                    </a:cubicBezTo>
                    <a:cubicBezTo>
                      <a:pt x="91201" y="6287"/>
                      <a:pt x="90606" y="7726"/>
                      <a:pt x="89415" y="9015"/>
                    </a:cubicBezTo>
                    <a:cubicBezTo>
                      <a:pt x="88224" y="10305"/>
                      <a:pt x="86786" y="10950"/>
                      <a:pt x="85099" y="10950"/>
                    </a:cubicBezTo>
                    <a:lnTo>
                      <a:pt x="64263" y="10950"/>
                    </a:lnTo>
                    <a:cubicBezTo>
                      <a:pt x="67537" y="15812"/>
                      <a:pt x="69174" y="21765"/>
                      <a:pt x="69174" y="28809"/>
                    </a:cubicBezTo>
                    <a:cubicBezTo>
                      <a:pt x="69174" y="34465"/>
                      <a:pt x="68058" y="40095"/>
                      <a:pt x="65826" y="45701"/>
                    </a:cubicBezTo>
                    <a:cubicBezTo>
                      <a:pt x="63594" y="51307"/>
                      <a:pt x="60493" y="56417"/>
                      <a:pt x="56524" y="61031"/>
                    </a:cubicBezTo>
                    <a:cubicBezTo>
                      <a:pt x="52555" y="65644"/>
                      <a:pt x="47942" y="69316"/>
                      <a:pt x="42683" y="72044"/>
                    </a:cubicBezTo>
                    <a:cubicBezTo>
                      <a:pt x="37425" y="74773"/>
                      <a:pt x="31819" y="76137"/>
                      <a:pt x="25866" y="76137"/>
                    </a:cubicBezTo>
                    <a:close/>
                    <a:moveTo>
                      <a:pt x="26163" y="71672"/>
                    </a:moveTo>
                    <a:cubicBezTo>
                      <a:pt x="32414" y="71672"/>
                      <a:pt x="37946" y="69216"/>
                      <a:pt x="42758" y="64305"/>
                    </a:cubicBezTo>
                    <a:cubicBezTo>
                      <a:pt x="47570" y="59394"/>
                      <a:pt x="51266" y="53416"/>
                      <a:pt x="53846" y="46372"/>
                    </a:cubicBezTo>
                    <a:cubicBezTo>
                      <a:pt x="56425" y="39327"/>
                      <a:pt x="57715" y="32778"/>
                      <a:pt x="57715" y="26726"/>
                    </a:cubicBezTo>
                    <a:cubicBezTo>
                      <a:pt x="57715" y="21864"/>
                      <a:pt x="56350" y="18019"/>
                      <a:pt x="53622" y="15192"/>
                    </a:cubicBezTo>
                    <a:cubicBezTo>
                      <a:pt x="50893" y="12364"/>
                      <a:pt x="47098" y="10950"/>
                      <a:pt x="42237" y="10950"/>
                    </a:cubicBezTo>
                    <a:cubicBezTo>
                      <a:pt x="35589" y="10950"/>
                      <a:pt x="29933" y="13182"/>
                      <a:pt x="25271" y="17647"/>
                    </a:cubicBezTo>
                    <a:cubicBezTo>
                      <a:pt x="20607" y="22112"/>
                      <a:pt x="17134" y="27718"/>
                      <a:pt x="14852" y="34465"/>
                    </a:cubicBezTo>
                    <a:cubicBezTo>
                      <a:pt x="12570" y="41212"/>
                      <a:pt x="11429" y="47711"/>
                      <a:pt x="11429" y="53961"/>
                    </a:cubicBezTo>
                    <a:cubicBezTo>
                      <a:pt x="11429" y="58823"/>
                      <a:pt x="12719" y="62991"/>
                      <a:pt x="15299" y="66463"/>
                    </a:cubicBezTo>
                    <a:cubicBezTo>
                      <a:pt x="17878" y="69936"/>
                      <a:pt x="21500" y="71672"/>
                      <a:pt x="26163" y="7167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" name="Freeform: Shape 3348">
                <a:extLst>
                  <a:ext uri="{FF2B5EF4-FFF2-40B4-BE49-F238E27FC236}">
                    <a16:creationId xmlns:a16="http://schemas.microsoft.com/office/drawing/2014/main" id="{299EAD74-5724-C563-A108-FEBCB0749585}"/>
                  </a:ext>
                </a:extLst>
              </p:cNvPr>
              <p:cNvSpPr/>
              <p:nvPr/>
            </p:nvSpPr>
            <p:spPr>
              <a:xfrm>
                <a:off x="4198235" y="2391032"/>
                <a:ext cx="59977" cy="72628"/>
              </a:xfrm>
              <a:custGeom>
                <a:avLst/>
                <a:gdLst>
                  <a:gd name="csX0" fmla="*/ 1160 w 59977"/>
                  <a:gd name="csY0" fmla="*/ 72863 h 72628"/>
                  <a:gd name="csX1" fmla="*/ 118 w 59977"/>
                  <a:gd name="csY1" fmla="*/ 71375 h 72628"/>
                  <a:gd name="csX2" fmla="*/ 1607 w 59977"/>
                  <a:gd name="csY2" fmla="*/ 68845 h 72628"/>
                  <a:gd name="csX3" fmla="*/ 6592 w 59977"/>
                  <a:gd name="csY3" fmla="*/ 68250 h 72628"/>
                  <a:gd name="csX4" fmla="*/ 8751 w 59977"/>
                  <a:gd name="csY4" fmla="*/ 64975 h 72628"/>
                  <a:gd name="csX5" fmla="*/ 21698 w 59977"/>
                  <a:gd name="csY5" fmla="*/ 13481 h 72628"/>
                  <a:gd name="csX6" fmla="*/ 22591 w 59977"/>
                  <a:gd name="csY6" fmla="*/ 7973 h 72628"/>
                  <a:gd name="csX7" fmla="*/ 19168 w 59977"/>
                  <a:gd name="csY7" fmla="*/ 3062 h 72628"/>
                  <a:gd name="csX8" fmla="*/ 13884 w 59977"/>
                  <a:gd name="csY8" fmla="*/ 7378 h 72628"/>
                  <a:gd name="csX9" fmla="*/ 10536 w 59977"/>
                  <a:gd name="csY9" fmla="*/ 18243 h 72628"/>
                  <a:gd name="csX10" fmla="*/ 9643 w 59977"/>
                  <a:gd name="csY10" fmla="*/ 18987 h 72628"/>
                  <a:gd name="csX11" fmla="*/ 8304 w 59977"/>
                  <a:gd name="csY11" fmla="*/ 18987 h 72628"/>
                  <a:gd name="csX12" fmla="*/ 7634 w 59977"/>
                  <a:gd name="csY12" fmla="*/ 18540 h 72628"/>
                  <a:gd name="csX13" fmla="*/ 7262 w 59977"/>
                  <a:gd name="csY13" fmla="*/ 17797 h 72628"/>
                  <a:gd name="csX14" fmla="*/ 9643 w 59977"/>
                  <a:gd name="csY14" fmla="*/ 9314 h 72628"/>
                  <a:gd name="csX15" fmla="*/ 13215 w 59977"/>
                  <a:gd name="csY15" fmla="*/ 3062 h 72628"/>
                  <a:gd name="csX16" fmla="*/ 19317 w 59977"/>
                  <a:gd name="csY16" fmla="*/ 234 h 72628"/>
                  <a:gd name="csX17" fmla="*/ 26163 w 59977"/>
                  <a:gd name="csY17" fmla="*/ 2393 h 72628"/>
                  <a:gd name="csX18" fmla="*/ 29884 w 59977"/>
                  <a:gd name="csY18" fmla="*/ 8420 h 72628"/>
                  <a:gd name="csX19" fmla="*/ 36804 w 59977"/>
                  <a:gd name="csY19" fmla="*/ 2467 h 72628"/>
                  <a:gd name="csX20" fmla="*/ 44618 w 59977"/>
                  <a:gd name="csY20" fmla="*/ 234 h 72628"/>
                  <a:gd name="csX21" fmla="*/ 53027 w 59977"/>
                  <a:gd name="csY21" fmla="*/ 2765 h 72628"/>
                  <a:gd name="csX22" fmla="*/ 58310 w 59977"/>
                  <a:gd name="csY22" fmla="*/ 9462 h 72628"/>
                  <a:gd name="csX23" fmla="*/ 60096 w 59977"/>
                  <a:gd name="csY23" fmla="*/ 18392 h 72628"/>
                  <a:gd name="csX24" fmla="*/ 56376 w 59977"/>
                  <a:gd name="csY24" fmla="*/ 33646 h 72628"/>
                  <a:gd name="csX25" fmla="*/ 46180 w 59977"/>
                  <a:gd name="csY25" fmla="*/ 46743 h 72628"/>
                  <a:gd name="csX26" fmla="*/ 32413 w 59977"/>
                  <a:gd name="csY26" fmla="*/ 52027 h 72628"/>
                  <a:gd name="csX27" fmla="*/ 26312 w 59977"/>
                  <a:gd name="csY27" fmla="*/ 50092 h 72628"/>
                  <a:gd name="csX28" fmla="*/ 22145 w 59977"/>
                  <a:gd name="csY28" fmla="*/ 45032 h 72628"/>
                  <a:gd name="csX29" fmla="*/ 16935 w 59977"/>
                  <a:gd name="csY29" fmla="*/ 65422 h 72628"/>
                  <a:gd name="csX30" fmla="*/ 16490 w 59977"/>
                  <a:gd name="csY30" fmla="*/ 67356 h 72628"/>
                  <a:gd name="csX31" fmla="*/ 24079 w 59977"/>
                  <a:gd name="csY31" fmla="*/ 68845 h 72628"/>
                  <a:gd name="csX32" fmla="*/ 25270 w 59977"/>
                  <a:gd name="csY32" fmla="*/ 70333 h 72628"/>
                  <a:gd name="csX33" fmla="*/ 24600 w 59977"/>
                  <a:gd name="csY33" fmla="*/ 72342 h 72628"/>
                  <a:gd name="csX34" fmla="*/ 23335 w 59977"/>
                  <a:gd name="csY34" fmla="*/ 72863 h 72628"/>
                  <a:gd name="csX35" fmla="*/ 1160 w 59977"/>
                  <a:gd name="csY35" fmla="*/ 72863 h 72628"/>
                  <a:gd name="csX36" fmla="*/ 32413 w 59977"/>
                  <a:gd name="csY36" fmla="*/ 48901 h 72628"/>
                  <a:gd name="csX37" fmla="*/ 39855 w 59977"/>
                  <a:gd name="csY37" fmla="*/ 45628 h 72628"/>
                  <a:gd name="csX38" fmla="*/ 45362 w 59977"/>
                  <a:gd name="csY38" fmla="*/ 38334 h 72628"/>
                  <a:gd name="csX39" fmla="*/ 48264 w 59977"/>
                  <a:gd name="csY39" fmla="*/ 30819 h 72628"/>
                  <a:gd name="csX40" fmla="*/ 50645 w 59977"/>
                  <a:gd name="csY40" fmla="*/ 21368 h 72628"/>
                  <a:gd name="csX41" fmla="*/ 51613 w 59977"/>
                  <a:gd name="csY41" fmla="*/ 13331 h 72628"/>
                  <a:gd name="csX42" fmla="*/ 50942 w 59977"/>
                  <a:gd name="csY42" fmla="*/ 8494 h 72628"/>
                  <a:gd name="csX43" fmla="*/ 48711 w 59977"/>
                  <a:gd name="csY43" fmla="*/ 4625 h 72628"/>
                  <a:gd name="csX44" fmla="*/ 44469 w 59977"/>
                  <a:gd name="csY44" fmla="*/ 3062 h 72628"/>
                  <a:gd name="csX45" fmla="*/ 36581 w 59977"/>
                  <a:gd name="csY45" fmla="*/ 6113 h 72628"/>
                  <a:gd name="csX46" fmla="*/ 29884 w 59977"/>
                  <a:gd name="csY46" fmla="*/ 13481 h 72628"/>
                  <a:gd name="csX47" fmla="*/ 29884 w 59977"/>
                  <a:gd name="csY47" fmla="*/ 13927 h 72628"/>
                  <a:gd name="csX48" fmla="*/ 23484 w 59977"/>
                  <a:gd name="csY48" fmla="*/ 39079 h 72628"/>
                  <a:gd name="csX49" fmla="*/ 26610 w 59977"/>
                  <a:gd name="csY49" fmla="*/ 46073 h 72628"/>
                  <a:gd name="csX50" fmla="*/ 32413 w 59977"/>
                  <a:gd name="csY50" fmla="*/ 48901 h 726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59977" h="72628">
                    <a:moveTo>
                      <a:pt x="1160" y="72863"/>
                    </a:moveTo>
                    <a:cubicBezTo>
                      <a:pt x="465" y="72863"/>
                      <a:pt x="118" y="72367"/>
                      <a:pt x="118" y="71375"/>
                    </a:cubicBezTo>
                    <a:cubicBezTo>
                      <a:pt x="317" y="69688"/>
                      <a:pt x="813" y="68845"/>
                      <a:pt x="1607" y="68845"/>
                    </a:cubicBezTo>
                    <a:cubicBezTo>
                      <a:pt x="3988" y="68845"/>
                      <a:pt x="5650" y="68646"/>
                      <a:pt x="6592" y="68250"/>
                    </a:cubicBezTo>
                    <a:cubicBezTo>
                      <a:pt x="7534" y="67853"/>
                      <a:pt x="8254" y="66761"/>
                      <a:pt x="8751" y="64975"/>
                    </a:cubicBezTo>
                    <a:lnTo>
                      <a:pt x="21698" y="13481"/>
                    </a:lnTo>
                    <a:cubicBezTo>
                      <a:pt x="22293" y="12091"/>
                      <a:pt x="22591" y="10256"/>
                      <a:pt x="22591" y="7973"/>
                    </a:cubicBezTo>
                    <a:cubicBezTo>
                      <a:pt x="22591" y="4699"/>
                      <a:pt x="21450" y="3062"/>
                      <a:pt x="19168" y="3062"/>
                    </a:cubicBezTo>
                    <a:cubicBezTo>
                      <a:pt x="16787" y="3062"/>
                      <a:pt x="15026" y="4501"/>
                      <a:pt x="13884" y="7378"/>
                    </a:cubicBezTo>
                    <a:cubicBezTo>
                      <a:pt x="12743" y="10256"/>
                      <a:pt x="11627" y="13878"/>
                      <a:pt x="10536" y="18243"/>
                    </a:cubicBezTo>
                    <a:cubicBezTo>
                      <a:pt x="10536" y="18739"/>
                      <a:pt x="10239" y="18987"/>
                      <a:pt x="9643" y="18987"/>
                    </a:cubicBezTo>
                    <a:lnTo>
                      <a:pt x="8304" y="18987"/>
                    </a:lnTo>
                    <a:cubicBezTo>
                      <a:pt x="8105" y="18987"/>
                      <a:pt x="7882" y="18838"/>
                      <a:pt x="7634" y="18540"/>
                    </a:cubicBezTo>
                    <a:cubicBezTo>
                      <a:pt x="7386" y="18243"/>
                      <a:pt x="7262" y="17995"/>
                      <a:pt x="7262" y="17797"/>
                    </a:cubicBezTo>
                    <a:cubicBezTo>
                      <a:pt x="8056" y="14423"/>
                      <a:pt x="8849" y="11595"/>
                      <a:pt x="9643" y="9314"/>
                    </a:cubicBezTo>
                    <a:cubicBezTo>
                      <a:pt x="10437" y="7031"/>
                      <a:pt x="11627" y="4948"/>
                      <a:pt x="13215" y="3062"/>
                    </a:cubicBezTo>
                    <a:cubicBezTo>
                      <a:pt x="14802" y="1177"/>
                      <a:pt x="16836" y="234"/>
                      <a:pt x="19317" y="234"/>
                    </a:cubicBezTo>
                    <a:cubicBezTo>
                      <a:pt x="21897" y="234"/>
                      <a:pt x="24179" y="954"/>
                      <a:pt x="26163" y="2393"/>
                    </a:cubicBezTo>
                    <a:cubicBezTo>
                      <a:pt x="28148" y="3832"/>
                      <a:pt x="29388" y="5841"/>
                      <a:pt x="29884" y="8420"/>
                    </a:cubicBezTo>
                    <a:cubicBezTo>
                      <a:pt x="31967" y="5940"/>
                      <a:pt x="34274" y="3956"/>
                      <a:pt x="36804" y="2467"/>
                    </a:cubicBezTo>
                    <a:cubicBezTo>
                      <a:pt x="39334" y="979"/>
                      <a:pt x="41939" y="234"/>
                      <a:pt x="44618" y="234"/>
                    </a:cubicBezTo>
                    <a:cubicBezTo>
                      <a:pt x="47892" y="234"/>
                      <a:pt x="50695" y="1078"/>
                      <a:pt x="53027" y="2765"/>
                    </a:cubicBezTo>
                    <a:cubicBezTo>
                      <a:pt x="55358" y="4452"/>
                      <a:pt x="57119" y="6684"/>
                      <a:pt x="58310" y="9462"/>
                    </a:cubicBezTo>
                    <a:cubicBezTo>
                      <a:pt x="59501" y="12240"/>
                      <a:pt x="60096" y="15217"/>
                      <a:pt x="60096" y="18392"/>
                    </a:cubicBezTo>
                    <a:cubicBezTo>
                      <a:pt x="60096" y="23353"/>
                      <a:pt x="58856" y="28437"/>
                      <a:pt x="56376" y="33646"/>
                    </a:cubicBezTo>
                    <a:cubicBezTo>
                      <a:pt x="53895" y="38856"/>
                      <a:pt x="50496" y="43221"/>
                      <a:pt x="46180" y="46743"/>
                    </a:cubicBezTo>
                    <a:cubicBezTo>
                      <a:pt x="41864" y="50265"/>
                      <a:pt x="37276" y="52027"/>
                      <a:pt x="32413" y="52027"/>
                    </a:cubicBezTo>
                    <a:cubicBezTo>
                      <a:pt x="30132" y="52027"/>
                      <a:pt x="28098" y="51382"/>
                      <a:pt x="26312" y="50092"/>
                    </a:cubicBezTo>
                    <a:cubicBezTo>
                      <a:pt x="24526" y="48802"/>
                      <a:pt x="23137" y="47116"/>
                      <a:pt x="22145" y="45032"/>
                    </a:cubicBezTo>
                    <a:lnTo>
                      <a:pt x="16935" y="65422"/>
                    </a:lnTo>
                    <a:cubicBezTo>
                      <a:pt x="16737" y="66513"/>
                      <a:pt x="16589" y="67158"/>
                      <a:pt x="16490" y="67356"/>
                    </a:cubicBezTo>
                    <a:cubicBezTo>
                      <a:pt x="16490" y="68349"/>
                      <a:pt x="19019" y="68845"/>
                      <a:pt x="24079" y="68845"/>
                    </a:cubicBezTo>
                    <a:cubicBezTo>
                      <a:pt x="24873" y="68845"/>
                      <a:pt x="25270" y="69341"/>
                      <a:pt x="25270" y="70333"/>
                    </a:cubicBezTo>
                    <a:cubicBezTo>
                      <a:pt x="24973" y="71325"/>
                      <a:pt x="24749" y="71995"/>
                      <a:pt x="24600" y="72342"/>
                    </a:cubicBezTo>
                    <a:cubicBezTo>
                      <a:pt x="24452" y="72689"/>
                      <a:pt x="24030" y="72863"/>
                      <a:pt x="23335" y="72863"/>
                    </a:cubicBezTo>
                    <a:lnTo>
                      <a:pt x="1160" y="72863"/>
                    </a:lnTo>
                    <a:close/>
                    <a:moveTo>
                      <a:pt x="32413" y="48901"/>
                    </a:moveTo>
                    <a:cubicBezTo>
                      <a:pt x="35093" y="48901"/>
                      <a:pt x="37573" y="47810"/>
                      <a:pt x="39855" y="45628"/>
                    </a:cubicBezTo>
                    <a:cubicBezTo>
                      <a:pt x="42138" y="43445"/>
                      <a:pt x="43973" y="41013"/>
                      <a:pt x="45362" y="38334"/>
                    </a:cubicBezTo>
                    <a:cubicBezTo>
                      <a:pt x="46354" y="36251"/>
                      <a:pt x="47322" y="33746"/>
                      <a:pt x="48264" y="30819"/>
                    </a:cubicBezTo>
                    <a:cubicBezTo>
                      <a:pt x="49206" y="27892"/>
                      <a:pt x="50000" y="24742"/>
                      <a:pt x="50645" y="21368"/>
                    </a:cubicBezTo>
                    <a:cubicBezTo>
                      <a:pt x="51290" y="17995"/>
                      <a:pt x="51613" y="15316"/>
                      <a:pt x="51613" y="13331"/>
                    </a:cubicBezTo>
                    <a:cubicBezTo>
                      <a:pt x="51613" y="11645"/>
                      <a:pt x="51389" y="10032"/>
                      <a:pt x="50942" y="8494"/>
                    </a:cubicBezTo>
                    <a:cubicBezTo>
                      <a:pt x="50496" y="6957"/>
                      <a:pt x="49752" y="5667"/>
                      <a:pt x="48711" y="4625"/>
                    </a:cubicBezTo>
                    <a:cubicBezTo>
                      <a:pt x="47669" y="3583"/>
                      <a:pt x="46255" y="3062"/>
                      <a:pt x="44469" y="3062"/>
                    </a:cubicBezTo>
                    <a:cubicBezTo>
                      <a:pt x="41691" y="3062"/>
                      <a:pt x="39062" y="4079"/>
                      <a:pt x="36581" y="6113"/>
                    </a:cubicBezTo>
                    <a:cubicBezTo>
                      <a:pt x="34100" y="8147"/>
                      <a:pt x="31868" y="10603"/>
                      <a:pt x="29884" y="13481"/>
                    </a:cubicBezTo>
                    <a:lnTo>
                      <a:pt x="29884" y="13927"/>
                    </a:lnTo>
                    <a:lnTo>
                      <a:pt x="23484" y="39079"/>
                    </a:lnTo>
                    <a:cubicBezTo>
                      <a:pt x="24079" y="41857"/>
                      <a:pt x="25121" y="44189"/>
                      <a:pt x="26610" y="46073"/>
                    </a:cubicBezTo>
                    <a:cubicBezTo>
                      <a:pt x="28098" y="47959"/>
                      <a:pt x="30032" y="48901"/>
                      <a:pt x="32413" y="489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1" name="Graphic 8333">
              <a:extLst>
                <a:ext uri="{FF2B5EF4-FFF2-40B4-BE49-F238E27FC236}">
                  <a16:creationId xmlns:a16="http://schemas.microsoft.com/office/drawing/2014/main" id="{CD9D7B2F-72CB-E876-1D22-761600C24B35}"/>
                </a:ext>
              </a:extLst>
            </p:cNvPr>
            <p:cNvGrpSpPr/>
            <p:nvPr/>
          </p:nvGrpSpPr>
          <p:grpSpPr>
            <a:xfrm>
              <a:off x="2871602" y="513322"/>
              <a:ext cx="1619250" cy="1485900"/>
              <a:chOff x="3595529" y="538163"/>
              <a:chExt cx="1619250" cy="1485900"/>
            </a:xfrm>
          </p:grpSpPr>
          <p:sp>
            <p:nvSpPr>
              <p:cNvPr id="3334" name="Freeform: Shape 3333">
                <a:extLst>
                  <a:ext uri="{FF2B5EF4-FFF2-40B4-BE49-F238E27FC236}">
                    <a16:creationId xmlns:a16="http://schemas.microsoft.com/office/drawing/2014/main" id="{191C0DD3-9A22-A0F5-08B6-263BDD1B67EE}"/>
                  </a:ext>
                </a:extLst>
              </p:cNvPr>
              <p:cNvSpPr/>
              <p:nvPr/>
            </p:nvSpPr>
            <p:spPr>
              <a:xfrm>
                <a:off x="3595529" y="538163"/>
                <a:ext cx="9525" cy="1485900"/>
              </a:xfrm>
              <a:custGeom>
                <a:avLst/>
                <a:gdLst>
                  <a:gd name="csX0" fmla="*/ 0 w 9525"/>
                  <a:gd name="csY0" fmla="*/ 1485900 h 1485900"/>
                  <a:gd name="csX1" fmla="*/ 0 w 9525"/>
                  <a:gd name="csY1" fmla="*/ 0 h 1485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85900">
                    <a:moveTo>
                      <a:pt x="0" y="148590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5" name="Freeform: Shape 3334">
                <a:extLst>
                  <a:ext uri="{FF2B5EF4-FFF2-40B4-BE49-F238E27FC236}">
                    <a16:creationId xmlns:a16="http://schemas.microsoft.com/office/drawing/2014/main" id="{6FE9BA4B-FCDB-D9B8-254E-158D4BC42044}"/>
                  </a:ext>
                </a:extLst>
              </p:cNvPr>
              <p:cNvSpPr/>
              <p:nvPr/>
            </p:nvSpPr>
            <p:spPr>
              <a:xfrm>
                <a:off x="3595529" y="190023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" name="Freeform: Shape 3335">
                <a:extLst>
                  <a:ext uri="{FF2B5EF4-FFF2-40B4-BE49-F238E27FC236}">
                    <a16:creationId xmlns:a16="http://schemas.microsoft.com/office/drawing/2014/main" id="{1B382D53-E061-40C5-CCF8-B45ADE9ED9AB}"/>
                  </a:ext>
                </a:extLst>
              </p:cNvPr>
              <p:cNvSpPr/>
              <p:nvPr/>
            </p:nvSpPr>
            <p:spPr>
              <a:xfrm>
                <a:off x="3595529" y="165258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" name="Freeform: Shape 3336">
                <a:extLst>
                  <a:ext uri="{FF2B5EF4-FFF2-40B4-BE49-F238E27FC236}">
                    <a16:creationId xmlns:a16="http://schemas.microsoft.com/office/drawing/2014/main" id="{18681AE9-C88F-31A8-5ACA-BCDB654FC113}"/>
                  </a:ext>
                </a:extLst>
              </p:cNvPr>
              <p:cNvSpPr/>
              <p:nvPr/>
            </p:nvSpPr>
            <p:spPr>
              <a:xfrm>
                <a:off x="3595529" y="140493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" name="Freeform: Shape 3337">
                <a:extLst>
                  <a:ext uri="{FF2B5EF4-FFF2-40B4-BE49-F238E27FC236}">
                    <a16:creationId xmlns:a16="http://schemas.microsoft.com/office/drawing/2014/main" id="{F58F9DEC-A83D-BC90-AEFE-296D05D81149}"/>
                  </a:ext>
                </a:extLst>
              </p:cNvPr>
              <p:cNvSpPr/>
              <p:nvPr/>
            </p:nvSpPr>
            <p:spPr>
              <a:xfrm>
                <a:off x="3595529" y="115728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" name="Freeform: Shape 3338">
                <a:extLst>
                  <a:ext uri="{FF2B5EF4-FFF2-40B4-BE49-F238E27FC236}">
                    <a16:creationId xmlns:a16="http://schemas.microsoft.com/office/drawing/2014/main" id="{2FF7633F-B099-1142-ECFB-721812C67290}"/>
                  </a:ext>
                </a:extLst>
              </p:cNvPr>
              <p:cNvSpPr/>
              <p:nvPr/>
            </p:nvSpPr>
            <p:spPr>
              <a:xfrm>
                <a:off x="3595529" y="90963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" name="Freeform: Shape 3339">
                <a:extLst>
                  <a:ext uri="{FF2B5EF4-FFF2-40B4-BE49-F238E27FC236}">
                    <a16:creationId xmlns:a16="http://schemas.microsoft.com/office/drawing/2014/main" id="{772E1E00-74D4-ABBC-2B86-7A015754EDB2}"/>
                  </a:ext>
                </a:extLst>
              </p:cNvPr>
              <p:cNvSpPr/>
              <p:nvPr/>
            </p:nvSpPr>
            <p:spPr>
              <a:xfrm>
                <a:off x="3595529" y="661988"/>
                <a:ext cx="16192" cy="9525"/>
              </a:xfrm>
              <a:custGeom>
                <a:avLst/>
                <a:gdLst>
                  <a:gd name="csX0" fmla="*/ 0 w 16192"/>
                  <a:gd name="csY0" fmla="*/ 0 h 9525"/>
                  <a:gd name="csX1" fmla="*/ 16193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0" y="0"/>
                    </a:moveTo>
                    <a:lnTo>
                      <a:pt x="16193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" name="Freeform: Shape 3340">
                <a:extLst>
                  <a:ext uri="{FF2B5EF4-FFF2-40B4-BE49-F238E27FC236}">
                    <a16:creationId xmlns:a16="http://schemas.microsoft.com/office/drawing/2014/main" id="{4050A8C4-9D7E-86A9-1A8A-C5B288D6282F}"/>
                  </a:ext>
                </a:extLst>
              </p:cNvPr>
              <p:cNvSpPr/>
              <p:nvPr/>
            </p:nvSpPr>
            <p:spPr>
              <a:xfrm>
                <a:off x="5214779" y="538163"/>
                <a:ext cx="9525" cy="1485900"/>
              </a:xfrm>
              <a:custGeom>
                <a:avLst/>
                <a:gdLst>
                  <a:gd name="csX0" fmla="*/ 0 w 9525"/>
                  <a:gd name="csY0" fmla="*/ 1485900 h 1485900"/>
                  <a:gd name="csX1" fmla="*/ 0 w 9525"/>
                  <a:gd name="csY1" fmla="*/ 0 h 1485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85900">
                    <a:moveTo>
                      <a:pt x="0" y="148590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" name="Freeform: Shape 3341">
                <a:extLst>
                  <a:ext uri="{FF2B5EF4-FFF2-40B4-BE49-F238E27FC236}">
                    <a16:creationId xmlns:a16="http://schemas.microsoft.com/office/drawing/2014/main" id="{EB24812F-30D0-88CC-E593-55A08735D348}"/>
                  </a:ext>
                </a:extLst>
              </p:cNvPr>
              <p:cNvSpPr/>
              <p:nvPr/>
            </p:nvSpPr>
            <p:spPr>
              <a:xfrm>
                <a:off x="5198586" y="190023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" name="Freeform: Shape 3342">
                <a:extLst>
                  <a:ext uri="{FF2B5EF4-FFF2-40B4-BE49-F238E27FC236}">
                    <a16:creationId xmlns:a16="http://schemas.microsoft.com/office/drawing/2014/main" id="{45BDBF35-091B-A1E2-5E20-F92128E628F3}"/>
                  </a:ext>
                </a:extLst>
              </p:cNvPr>
              <p:cNvSpPr/>
              <p:nvPr/>
            </p:nvSpPr>
            <p:spPr>
              <a:xfrm>
                <a:off x="5198586" y="165258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" name="Freeform: Shape 3343">
                <a:extLst>
                  <a:ext uri="{FF2B5EF4-FFF2-40B4-BE49-F238E27FC236}">
                    <a16:creationId xmlns:a16="http://schemas.microsoft.com/office/drawing/2014/main" id="{F31B6071-16D5-959C-E19A-BC393D0ADE40}"/>
                  </a:ext>
                </a:extLst>
              </p:cNvPr>
              <p:cNvSpPr/>
              <p:nvPr/>
            </p:nvSpPr>
            <p:spPr>
              <a:xfrm>
                <a:off x="5198586" y="140493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" name="Freeform: Shape 3344">
                <a:extLst>
                  <a:ext uri="{FF2B5EF4-FFF2-40B4-BE49-F238E27FC236}">
                    <a16:creationId xmlns:a16="http://schemas.microsoft.com/office/drawing/2014/main" id="{D371D702-B4C0-1A18-840E-AD9CE9EDA557}"/>
                  </a:ext>
                </a:extLst>
              </p:cNvPr>
              <p:cNvSpPr/>
              <p:nvPr/>
            </p:nvSpPr>
            <p:spPr>
              <a:xfrm>
                <a:off x="5198586" y="115728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6" name="Freeform: Shape 3345">
                <a:extLst>
                  <a:ext uri="{FF2B5EF4-FFF2-40B4-BE49-F238E27FC236}">
                    <a16:creationId xmlns:a16="http://schemas.microsoft.com/office/drawing/2014/main" id="{729161CF-0CAF-3775-7CCC-BDA8FDCBA708}"/>
                  </a:ext>
                </a:extLst>
              </p:cNvPr>
              <p:cNvSpPr/>
              <p:nvPr/>
            </p:nvSpPr>
            <p:spPr>
              <a:xfrm>
                <a:off x="5198586" y="90963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7" name="Freeform: Shape 3346">
                <a:extLst>
                  <a:ext uri="{FF2B5EF4-FFF2-40B4-BE49-F238E27FC236}">
                    <a16:creationId xmlns:a16="http://schemas.microsoft.com/office/drawing/2014/main" id="{2D7C365C-D4B0-D273-518C-5AD32B54736F}"/>
                  </a:ext>
                </a:extLst>
              </p:cNvPr>
              <p:cNvSpPr/>
              <p:nvPr/>
            </p:nvSpPr>
            <p:spPr>
              <a:xfrm>
                <a:off x="5198586" y="661988"/>
                <a:ext cx="16192" cy="9525"/>
              </a:xfrm>
              <a:custGeom>
                <a:avLst/>
                <a:gdLst>
                  <a:gd name="csX0" fmla="*/ 16193 w 16192"/>
                  <a:gd name="csY0" fmla="*/ 0 h 9525"/>
                  <a:gd name="csX1" fmla="*/ 0 w 1619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" h="9525">
                    <a:moveTo>
                      <a:pt x="1619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0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2E627C2C-F91C-CE17-0C3B-369C7317FB9D}"/>
                </a:ext>
              </a:extLst>
            </p:cNvPr>
            <p:cNvSpPr/>
            <p:nvPr/>
          </p:nvSpPr>
          <p:spPr>
            <a:xfrm>
              <a:off x="4554322" y="1810471"/>
              <a:ext cx="60870" cy="104923"/>
            </a:xfrm>
            <a:custGeom>
              <a:avLst/>
              <a:gdLst>
                <a:gd name="csX0" fmla="*/ 5864 w 60870"/>
                <a:gd name="csY0" fmla="*/ 84283 h 104923"/>
                <a:gd name="csX1" fmla="*/ 10701 w 60870"/>
                <a:gd name="csY1" fmla="*/ 92394 h 104923"/>
                <a:gd name="csX2" fmla="*/ 18365 w 60870"/>
                <a:gd name="csY2" fmla="*/ 98123 h 104923"/>
                <a:gd name="csX3" fmla="*/ 27593 w 60870"/>
                <a:gd name="csY3" fmla="*/ 100208 h 104923"/>
                <a:gd name="csX4" fmla="*/ 42773 w 60870"/>
                <a:gd name="csY4" fmla="*/ 91650 h 104923"/>
                <a:gd name="csX5" fmla="*/ 46940 w 60870"/>
                <a:gd name="csY5" fmla="*/ 70889 h 104923"/>
                <a:gd name="csX6" fmla="*/ 46718 w 60870"/>
                <a:gd name="csY6" fmla="*/ 61959 h 104923"/>
                <a:gd name="csX7" fmla="*/ 45750 w 60870"/>
                <a:gd name="csY7" fmla="*/ 54964 h 104923"/>
                <a:gd name="csX8" fmla="*/ 40764 w 60870"/>
                <a:gd name="csY8" fmla="*/ 45587 h 104923"/>
                <a:gd name="csX9" fmla="*/ 32058 w 60870"/>
                <a:gd name="csY9" fmla="*/ 41569 h 104923"/>
                <a:gd name="csX10" fmla="*/ 23277 w 60870"/>
                <a:gd name="csY10" fmla="*/ 43132 h 104923"/>
                <a:gd name="csX11" fmla="*/ 17249 w 60870"/>
                <a:gd name="csY11" fmla="*/ 46778 h 104923"/>
                <a:gd name="csX12" fmla="*/ 13156 w 60870"/>
                <a:gd name="csY12" fmla="*/ 51169 h 104923"/>
                <a:gd name="csX13" fmla="*/ 10924 w 60870"/>
                <a:gd name="csY13" fmla="*/ 53625 h 104923"/>
                <a:gd name="csX14" fmla="*/ 9287 w 60870"/>
                <a:gd name="csY14" fmla="*/ 53625 h 104923"/>
                <a:gd name="csX15" fmla="*/ 8319 w 60870"/>
                <a:gd name="csY15" fmla="*/ 53178 h 104923"/>
                <a:gd name="csX16" fmla="*/ 7799 w 60870"/>
                <a:gd name="csY16" fmla="*/ 52284 h 104923"/>
                <a:gd name="csX17" fmla="*/ 7799 w 60870"/>
                <a:gd name="csY17" fmla="*/ 1386 h 104923"/>
                <a:gd name="csX18" fmla="*/ 8245 w 60870"/>
                <a:gd name="csY18" fmla="*/ 567 h 104923"/>
                <a:gd name="csX19" fmla="*/ 9287 w 60870"/>
                <a:gd name="csY19" fmla="*/ 195 h 104923"/>
                <a:gd name="csX20" fmla="*/ 9734 w 60870"/>
                <a:gd name="csY20" fmla="*/ 195 h 104923"/>
                <a:gd name="csX21" fmla="*/ 31462 w 60870"/>
                <a:gd name="csY21" fmla="*/ 5106 h 104923"/>
                <a:gd name="csX22" fmla="*/ 53340 w 60870"/>
                <a:gd name="csY22" fmla="*/ 195 h 104923"/>
                <a:gd name="csX23" fmla="*/ 53787 w 60870"/>
                <a:gd name="csY23" fmla="*/ 195 h 104923"/>
                <a:gd name="csX24" fmla="*/ 54679 w 60870"/>
                <a:gd name="csY24" fmla="*/ 567 h 104923"/>
                <a:gd name="csX25" fmla="*/ 55126 w 60870"/>
                <a:gd name="csY25" fmla="*/ 1386 h 104923"/>
                <a:gd name="csX26" fmla="*/ 55126 w 60870"/>
                <a:gd name="csY26" fmla="*/ 2725 h 104923"/>
                <a:gd name="csX27" fmla="*/ 54828 w 60870"/>
                <a:gd name="csY27" fmla="*/ 3469 h 104923"/>
                <a:gd name="csX28" fmla="*/ 41806 w 60870"/>
                <a:gd name="csY28" fmla="*/ 14334 h 104923"/>
                <a:gd name="csX29" fmla="*/ 25509 w 60870"/>
                <a:gd name="csY29" fmla="*/ 18203 h 104923"/>
                <a:gd name="csX30" fmla="*/ 13008 w 60870"/>
                <a:gd name="csY30" fmla="*/ 16417 h 104923"/>
                <a:gd name="csX31" fmla="*/ 13008 w 60870"/>
                <a:gd name="csY31" fmla="*/ 45290 h 104923"/>
                <a:gd name="csX32" fmla="*/ 22087 w 60870"/>
                <a:gd name="csY32" fmla="*/ 39411 h 104923"/>
                <a:gd name="csX33" fmla="*/ 32206 w 60870"/>
                <a:gd name="csY33" fmla="*/ 37700 h 104923"/>
                <a:gd name="csX34" fmla="*/ 47313 w 60870"/>
                <a:gd name="csY34" fmla="*/ 42536 h 104923"/>
                <a:gd name="csX35" fmla="*/ 57507 w 60870"/>
                <a:gd name="csY35" fmla="*/ 55112 h 104923"/>
                <a:gd name="csX36" fmla="*/ 61079 w 60870"/>
                <a:gd name="csY36" fmla="*/ 71037 h 104923"/>
                <a:gd name="csX37" fmla="*/ 56615 w 60870"/>
                <a:gd name="csY37" fmla="*/ 87929 h 104923"/>
                <a:gd name="csX38" fmla="*/ 44411 w 60870"/>
                <a:gd name="csY38" fmla="*/ 100430 h 104923"/>
                <a:gd name="csX39" fmla="*/ 27593 w 60870"/>
                <a:gd name="csY39" fmla="*/ 105119 h 104923"/>
                <a:gd name="csX40" fmla="*/ 13752 w 60870"/>
                <a:gd name="csY40" fmla="*/ 101175 h 104923"/>
                <a:gd name="csX41" fmla="*/ 3855 w 60870"/>
                <a:gd name="csY41" fmla="*/ 90683 h 104923"/>
                <a:gd name="csX42" fmla="*/ 209 w 60870"/>
                <a:gd name="csY42" fmla="*/ 76842 h 104923"/>
                <a:gd name="csX43" fmla="*/ 2441 w 60870"/>
                <a:gd name="csY43" fmla="*/ 71260 h 104923"/>
                <a:gd name="csX44" fmla="*/ 8097 w 60870"/>
                <a:gd name="csY44" fmla="*/ 69103 h 104923"/>
                <a:gd name="csX45" fmla="*/ 13677 w 60870"/>
                <a:gd name="csY45" fmla="*/ 71260 h 104923"/>
                <a:gd name="csX46" fmla="*/ 15984 w 60870"/>
                <a:gd name="csY46" fmla="*/ 76842 h 104923"/>
                <a:gd name="csX47" fmla="*/ 13677 w 60870"/>
                <a:gd name="csY47" fmla="*/ 82348 h 104923"/>
                <a:gd name="csX48" fmla="*/ 8097 w 60870"/>
                <a:gd name="csY48" fmla="*/ 84581 h 104923"/>
                <a:gd name="csX49" fmla="*/ 6832 w 60870"/>
                <a:gd name="csY49" fmla="*/ 84506 h 104923"/>
                <a:gd name="csX50" fmla="*/ 5864 w 60870"/>
                <a:gd name="csY50" fmla="*/ 84283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864" y="84283"/>
                  </a:moveTo>
                  <a:cubicBezTo>
                    <a:pt x="6955" y="87260"/>
                    <a:pt x="8568" y="89963"/>
                    <a:pt x="10701" y="92394"/>
                  </a:cubicBezTo>
                  <a:cubicBezTo>
                    <a:pt x="12834" y="94825"/>
                    <a:pt x="15389" y="96735"/>
                    <a:pt x="18365" y="98123"/>
                  </a:cubicBezTo>
                  <a:cubicBezTo>
                    <a:pt x="21342" y="99513"/>
                    <a:pt x="24418" y="100208"/>
                    <a:pt x="27593" y="100208"/>
                  </a:cubicBezTo>
                  <a:cubicBezTo>
                    <a:pt x="34935" y="100208"/>
                    <a:pt x="39995" y="97355"/>
                    <a:pt x="42773" y="91650"/>
                  </a:cubicBezTo>
                  <a:cubicBezTo>
                    <a:pt x="45551" y="85945"/>
                    <a:pt x="46940" y="79024"/>
                    <a:pt x="46940" y="70889"/>
                  </a:cubicBezTo>
                  <a:cubicBezTo>
                    <a:pt x="46940" y="67317"/>
                    <a:pt x="46866" y="64340"/>
                    <a:pt x="46718" y="61959"/>
                  </a:cubicBezTo>
                  <a:cubicBezTo>
                    <a:pt x="46568" y="59578"/>
                    <a:pt x="46246" y="57246"/>
                    <a:pt x="45750" y="54964"/>
                  </a:cubicBezTo>
                  <a:cubicBezTo>
                    <a:pt x="44758" y="51392"/>
                    <a:pt x="43096" y="48266"/>
                    <a:pt x="40764" y="45587"/>
                  </a:cubicBezTo>
                  <a:cubicBezTo>
                    <a:pt x="38433" y="42908"/>
                    <a:pt x="35530" y="41569"/>
                    <a:pt x="32058" y="41569"/>
                  </a:cubicBezTo>
                  <a:cubicBezTo>
                    <a:pt x="28684" y="41569"/>
                    <a:pt x="25758" y="42090"/>
                    <a:pt x="23277" y="43132"/>
                  </a:cubicBezTo>
                  <a:cubicBezTo>
                    <a:pt x="20797" y="44174"/>
                    <a:pt x="18787" y="45389"/>
                    <a:pt x="17249" y="46778"/>
                  </a:cubicBezTo>
                  <a:cubicBezTo>
                    <a:pt x="15712" y="48167"/>
                    <a:pt x="14347" y="49631"/>
                    <a:pt x="13156" y="51169"/>
                  </a:cubicBezTo>
                  <a:cubicBezTo>
                    <a:pt x="11966" y="52706"/>
                    <a:pt x="11222" y="53525"/>
                    <a:pt x="10924" y="53625"/>
                  </a:cubicBezTo>
                  <a:lnTo>
                    <a:pt x="9287" y="53625"/>
                  </a:lnTo>
                  <a:cubicBezTo>
                    <a:pt x="8989" y="53625"/>
                    <a:pt x="8667" y="53476"/>
                    <a:pt x="8319" y="53178"/>
                  </a:cubicBezTo>
                  <a:cubicBezTo>
                    <a:pt x="7973" y="52880"/>
                    <a:pt x="7799" y="52582"/>
                    <a:pt x="7799" y="52284"/>
                  </a:cubicBezTo>
                  <a:lnTo>
                    <a:pt x="7799" y="1386"/>
                  </a:lnTo>
                  <a:cubicBezTo>
                    <a:pt x="7799" y="1088"/>
                    <a:pt x="7948" y="815"/>
                    <a:pt x="8245" y="567"/>
                  </a:cubicBezTo>
                  <a:cubicBezTo>
                    <a:pt x="8543" y="319"/>
                    <a:pt x="8890" y="195"/>
                    <a:pt x="9287" y="195"/>
                  </a:cubicBezTo>
                  <a:lnTo>
                    <a:pt x="9734" y="195"/>
                  </a:lnTo>
                  <a:cubicBezTo>
                    <a:pt x="16580" y="3469"/>
                    <a:pt x="23823" y="5106"/>
                    <a:pt x="31462" y="5106"/>
                  </a:cubicBezTo>
                  <a:cubicBezTo>
                    <a:pt x="39003" y="5106"/>
                    <a:pt x="46296" y="3469"/>
                    <a:pt x="53340" y="195"/>
                  </a:cubicBezTo>
                  <a:lnTo>
                    <a:pt x="53787" y="195"/>
                  </a:lnTo>
                  <a:cubicBezTo>
                    <a:pt x="54085" y="195"/>
                    <a:pt x="54382" y="319"/>
                    <a:pt x="54679" y="567"/>
                  </a:cubicBezTo>
                  <a:cubicBezTo>
                    <a:pt x="54977" y="815"/>
                    <a:pt x="55126" y="1088"/>
                    <a:pt x="55126" y="1386"/>
                  </a:cubicBezTo>
                  <a:lnTo>
                    <a:pt x="55126" y="2725"/>
                  </a:lnTo>
                  <a:cubicBezTo>
                    <a:pt x="55126" y="3221"/>
                    <a:pt x="55027" y="3469"/>
                    <a:pt x="54828" y="3469"/>
                  </a:cubicBezTo>
                  <a:cubicBezTo>
                    <a:pt x="51356" y="8132"/>
                    <a:pt x="47015" y="11754"/>
                    <a:pt x="41806" y="14334"/>
                  </a:cubicBezTo>
                  <a:cubicBezTo>
                    <a:pt x="36598" y="16913"/>
                    <a:pt x="31165" y="18203"/>
                    <a:pt x="25509" y="18203"/>
                  </a:cubicBezTo>
                  <a:cubicBezTo>
                    <a:pt x="21441" y="18203"/>
                    <a:pt x="17274" y="17608"/>
                    <a:pt x="13008" y="16417"/>
                  </a:cubicBezTo>
                  <a:lnTo>
                    <a:pt x="13008" y="45290"/>
                  </a:lnTo>
                  <a:cubicBezTo>
                    <a:pt x="16381" y="42512"/>
                    <a:pt x="19408" y="40552"/>
                    <a:pt x="22087" y="39411"/>
                  </a:cubicBezTo>
                  <a:cubicBezTo>
                    <a:pt x="24765" y="38270"/>
                    <a:pt x="28138" y="37700"/>
                    <a:pt x="32206" y="37700"/>
                  </a:cubicBezTo>
                  <a:cubicBezTo>
                    <a:pt x="37862" y="37700"/>
                    <a:pt x="42898" y="39312"/>
                    <a:pt x="47313" y="42536"/>
                  </a:cubicBezTo>
                  <a:cubicBezTo>
                    <a:pt x="51728" y="45761"/>
                    <a:pt x="55126" y="49953"/>
                    <a:pt x="57507" y="55112"/>
                  </a:cubicBezTo>
                  <a:cubicBezTo>
                    <a:pt x="59889" y="60272"/>
                    <a:pt x="61079" y="65580"/>
                    <a:pt x="61079" y="71037"/>
                  </a:cubicBezTo>
                  <a:cubicBezTo>
                    <a:pt x="61079" y="77089"/>
                    <a:pt x="59591" y="82720"/>
                    <a:pt x="56615" y="87929"/>
                  </a:cubicBezTo>
                  <a:cubicBezTo>
                    <a:pt x="53638" y="93138"/>
                    <a:pt x="49570" y="97305"/>
                    <a:pt x="44411" y="100430"/>
                  </a:cubicBezTo>
                  <a:cubicBezTo>
                    <a:pt x="39251" y="103556"/>
                    <a:pt x="33645" y="105119"/>
                    <a:pt x="27593" y="105119"/>
                  </a:cubicBezTo>
                  <a:cubicBezTo>
                    <a:pt x="22533" y="105119"/>
                    <a:pt x="17919" y="103804"/>
                    <a:pt x="13752" y="101175"/>
                  </a:cubicBezTo>
                  <a:cubicBezTo>
                    <a:pt x="9585" y="98546"/>
                    <a:pt x="6286" y="95048"/>
                    <a:pt x="3855" y="90683"/>
                  </a:cubicBezTo>
                  <a:cubicBezTo>
                    <a:pt x="1424" y="86317"/>
                    <a:pt x="209" y="81703"/>
                    <a:pt x="209" y="76842"/>
                  </a:cubicBezTo>
                  <a:cubicBezTo>
                    <a:pt x="209" y="74560"/>
                    <a:pt x="953" y="72699"/>
                    <a:pt x="2441" y="71260"/>
                  </a:cubicBezTo>
                  <a:cubicBezTo>
                    <a:pt x="3929" y="69822"/>
                    <a:pt x="5814" y="69103"/>
                    <a:pt x="8097" y="69103"/>
                  </a:cubicBezTo>
                  <a:cubicBezTo>
                    <a:pt x="10280" y="69103"/>
                    <a:pt x="12140" y="69822"/>
                    <a:pt x="13677" y="71260"/>
                  </a:cubicBezTo>
                  <a:cubicBezTo>
                    <a:pt x="15215" y="72699"/>
                    <a:pt x="15984" y="74560"/>
                    <a:pt x="15984" y="76842"/>
                  </a:cubicBezTo>
                  <a:cubicBezTo>
                    <a:pt x="15984" y="79024"/>
                    <a:pt x="15215" y="80860"/>
                    <a:pt x="13677" y="82348"/>
                  </a:cubicBezTo>
                  <a:cubicBezTo>
                    <a:pt x="12140" y="83837"/>
                    <a:pt x="10280" y="84581"/>
                    <a:pt x="8097" y="84581"/>
                  </a:cubicBezTo>
                  <a:cubicBezTo>
                    <a:pt x="7700" y="84581"/>
                    <a:pt x="7278" y="84556"/>
                    <a:pt x="6832" y="84506"/>
                  </a:cubicBezTo>
                  <a:cubicBezTo>
                    <a:pt x="6385" y="84456"/>
                    <a:pt x="6063" y="84382"/>
                    <a:pt x="5864" y="84283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1937D0E6-5E30-2D7D-C592-5F4C87D2445E}"/>
                </a:ext>
              </a:extLst>
            </p:cNvPr>
            <p:cNvSpPr/>
            <p:nvPr/>
          </p:nvSpPr>
          <p:spPr>
            <a:xfrm>
              <a:off x="4628885" y="1810471"/>
              <a:ext cx="64145" cy="104923"/>
            </a:xfrm>
            <a:custGeom>
              <a:avLst/>
              <a:gdLst>
                <a:gd name="csX0" fmla="*/ 32356 w 64145"/>
                <a:gd name="csY0" fmla="*/ 105119 h 104923"/>
                <a:gd name="csX1" fmla="*/ 6981 w 64145"/>
                <a:gd name="csY1" fmla="*/ 89715 h 104923"/>
                <a:gd name="csX2" fmla="*/ 209 w 64145"/>
                <a:gd name="csY2" fmla="*/ 53029 h 104923"/>
                <a:gd name="csX3" fmla="*/ 2664 w 64145"/>
                <a:gd name="csY3" fmla="*/ 28100 h 104923"/>
                <a:gd name="csX4" fmla="*/ 12264 w 64145"/>
                <a:gd name="csY4" fmla="*/ 8306 h 104923"/>
                <a:gd name="csX5" fmla="*/ 32356 w 64145"/>
                <a:gd name="csY5" fmla="*/ 195 h 104923"/>
                <a:gd name="csX6" fmla="*/ 48876 w 64145"/>
                <a:gd name="csY6" fmla="*/ 5106 h 104923"/>
                <a:gd name="csX7" fmla="*/ 58624 w 64145"/>
                <a:gd name="csY7" fmla="*/ 17756 h 104923"/>
                <a:gd name="csX8" fmla="*/ 63163 w 64145"/>
                <a:gd name="csY8" fmla="*/ 34425 h 104923"/>
                <a:gd name="csX9" fmla="*/ 64354 w 64145"/>
                <a:gd name="csY9" fmla="*/ 53029 h 104923"/>
                <a:gd name="csX10" fmla="*/ 61973 w 64145"/>
                <a:gd name="csY10" fmla="*/ 77586 h 104923"/>
                <a:gd name="csX11" fmla="*/ 52522 w 64145"/>
                <a:gd name="csY11" fmla="*/ 97082 h 104923"/>
                <a:gd name="csX12" fmla="*/ 32356 w 64145"/>
                <a:gd name="csY12" fmla="*/ 105119 h 104923"/>
                <a:gd name="csX13" fmla="*/ 32356 w 64145"/>
                <a:gd name="csY13" fmla="*/ 101100 h 104923"/>
                <a:gd name="csX14" fmla="*/ 45006 w 64145"/>
                <a:gd name="csY14" fmla="*/ 92394 h 104923"/>
                <a:gd name="csX15" fmla="*/ 50141 w 64145"/>
                <a:gd name="csY15" fmla="*/ 73120 h 104923"/>
                <a:gd name="csX16" fmla="*/ 51109 w 64145"/>
                <a:gd name="csY16" fmla="*/ 50648 h 104923"/>
                <a:gd name="csX17" fmla="*/ 50141 w 64145"/>
                <a:gd name="csY17" fmla="*/ 29514 h 104923"/>
                <a:gd name="csX18" fmla="*/ 45081 w 64145"/>
                <a:gd name="csY18" fmla="*/ 11953 h 104923"/>
                <a:gd name="csX19" fmla="*/ 32356 w 64145"/>
                <a:gd name="csY19" fmla="*/ 4064 h 104923"/>
                <a:gd name="csX20" fmla="*/ 19557 w 64145"/>
                <a:gd name="csY20" fmla="*/ 11953 h 104923"/>
                <a:gd name="csX21" fmla="*/ 14422 w 64145"/>
                <a:gd name="csY21" fmla="*/ 29514 h 104923"/>
                <a:gd name="csX22" fmla="*/ 13454 w 64145"/>
                <a:gd name="csY22" fmla="*/ 50648 h 104923"/>
                <a:gd name="csX23" fmla="*/ 13901 w 64145"/>
                <a:gd name="csY23" fmla="*/ 66647 h 104923"/>
                <a:gd name="csX24" fmla="*/ 16134 w 64145"/>
                <a:gd name="csY24" fmla="*/ 82125 h 104923"/>
                <a:gd name="csX25" fmla="*/ 21864 w 64145"/>
                <a:gd name="csY25" fmla="*/ 95594 h 104923"/>
                <a:gd name="csX26" fmla="*/ 32356 w 64145"/>
                <a:gd name="csY26" fmla="*/ 101100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356" y="105119"/>
                  </a:moveTo>
                  <a:cubicBezTo>
                    <a:pt x="19954" y="105119"/>
                    <a:pt x="11495" y="99984"/>
                    <a:pt x="6981" y="89715"/>
                  </a:cubicBezTo>
                  <a:cubicBezTo>
                    <a:pt x="2466" y="79446"/>
                    <a:pt x="209" y="67217"/>
                    <a:pt x="209" y="53029"/>
                  </a:cubicBezTo>
                  <a:cubicBezTo>
                    <a:pt x="209" y="44198"/>
                    <a:pt x="1027" y="35889"/>
                    <a:pt x="2664" y="28100"/>
                  </a:cubicBezTo>
                  <a:cubicBezTo>
                    <a:pt x="4301" y="20311"/>
                    <a:pt x="7501" y="13714"/>
                    <a:pt x="12264" y="8306"/>
                  </a:cubicBezTo>
                  <a:cubicBezTo>
                    <a:pt x="17026" y="2899"/>
                    <a:pt x="23724" y="195"/>
                    <a:pt x="32356" y="195"/>
                  </a:cubicBezTo>
                  <a:cubicBezTo>
                    <a:pt x="39103" y="195"/>
                    <a:pt x="44609" y="1832"/>
                    <a:pt x="48876" y="5106"/>
                  </a:cubicBezTo>
                  <a:cubicBezTo>
                    <a:pt x="53142" y="8380"/>
                    <a:pt x="56392" y="12597"/>
                    <a:pt x="58624" y="17756"/>
                  </a:cubicBezTo>
                  <a:cubicBezTo>
                    <a:pt x="60856" y="22916"/>
                    <a:pt x="62370" y="28472"/>
                    <a:pt x="63163" y="34425"/>
                  </a:cubicBezTo>
                  <a:cubicBezTo>
                    <a:pt x="63957" y="40378"/>
                    <a:pt x="64354" y="46580"/>
                    <a:pt x="64354" y="53029"/>
                  </a:cubicBezTo>
                  <a:cubicBezTo>
                    <a:pt x="64354" y="61760"/>
                    <a:pt x="63560" y="69946"/>
                    <a:pt x="61973" y="77586"/>
                  </a:cubicBezTo>
                  <a:cubicBezTo>
                    <a:pt x="60385" y="85225"/>
                    <a:pt x="57235" y="91724"/>
                    <a:pt x="52522" y="97082"/>
                  </a:cubicBezTo>
                  <a:cubicBezTo>
                    <a:pt x="47809" y="102440"/>
                    <a:pt x="41087" y="105119"/>
                    <a:pt x="32356" y="105119"/>
                  </a:cubicBezTo>
                  <a:close/>
                  <a:moveTo>
                    <a:pt x="32356" y="101100"/>
                  </a:moveTo>
                  <a:cubicBezTo>
                    <a:pt x="38011" y="101100"/>
                    <a:pt x="42228" y="98198"/>
                    <a:pt x="45006" y="92394"/>
                  </a:cubicBezTo>
                  <a:cubicBezTo>
                    <a:pt x="47784" y="86590"/>
                    <a:pt x="49496" y="80165"/>
                    <a:pt x="50141" y="73120"/>
                  </a:cubicBezTo>
                  <a:cubicBezTo>
                    <a:pt x="50786" y="66076"/>
                    <a:pt x="51109" y="58585"/>
                    <a:pt x="51109" y="50648"/>
                  </a:cubicBezTo>
                  <a:cubicBezTo>
                    <a:pt x="51109" y="43008"/>
                    <a:pt x="50786" y="35963"/>
                    <a:pt x="50141" y="29514"/>
                  </a:cubicBezTo>
                  <a:cubicBezTo>
                    <a:pt x="49496" y="23065"/>
                    <a:pt x="47809" y="17211"/>
                    <a:pt x="45081" y="11953"/>
                  </a:cubicBezTo>
                  <a:cubicBezTo>
                    <a:pt x="42353" y="6694"/>
                    <a:pt x="38111" y="4064"/>
                    <a:pt x="32356" y="4064"/>
                  </a:cubicBezTo>
                  <a:cubicBezTo>
                    <a:pt x="26601" y="4064"/>
                    <a:pt x="22335" y="6694"/>
                    <a:pt x="19557" y="11953"/>
                  </a:cubicBezTo>
                  <a:cubicBezTo>
                    <a:pt x="16779" y="17211"/>
                    <a:pt x="15067" y="23065"/>
                    <a:pt x="14422" y="29514"/>
                  </a:cubicBezTo>
                  <a:cubicBezTo>
                    <a:pt x="13777" y="35963"/>
                    <a:pt x="13454" y="43008"/>
                    <a:pt x="13454" y="50648"/>
                  </a:cubicBezTo>
                  <a:cubicBezTo>
                    <a:pt x="13454" y="56303"/>
                    <a:pt x="13603" y="61636"/>
                    <a:pt x="13901" y="66647"/>
                  </a:cubicBezTo>
                  <a:cubicBezTo>
                    <a:pt x="14199" y="71657"/>
                    <a:pt x="14943" y="76817"/>
                    <a:pt x="16134" y="82125"/>
                  </a:cubicBezTo>
                  <a:cubicBezTo>
                    <a:pt x="17324" y="87433"/>
                    <a:pt x="19234" y="91923"/>
                    <a:pt x="21864" y="95594"/>
                  </a:cubicBezTo>
                  <a:cubicBezTo>
                    <a:pt x="24493" y="99265"/>
                    <a:pt x="27990" y="101100"/>
                    <a:pt x="32356" y="101100"/>
                  </a:cubicBezTo>
                  <a:close/>
                </a:path>
              </a:pathLst>
            </a:custGeom>
            <a:solidFill>
              <a:srgbClr val="000000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54" name="Graphic 8333">
              <a:extLst>
                <a:ext uri="{FF2B5EF4-FFF2-40B4-BE49-F238E27FC236}">
                  <a16:creationId xmlns:a16="http://schemas.microsoft.com/office/drawing/2014/main" id="{682B4E96-2B48-749A-A230-F68333C260D4}"/>
                </a:ext>
              </a:extLst>
            </p:cNvPr>
            <p:cNvGrpSpPr/>
            <p:nvPr/>
          </p:nvGrpSpPr>
          <p:grpSpPr>
            <a:xfrm>
              <a:off x="4559977" y="1562821"/>
              <a:ext cx="209252" cy="104923"/>
              <a:chOff x="5283904" y="1587662"/>
              <a:chExt cx="209252" cy="104923"/>
            </a:xfrm>
            <a:solidFill>
              <a:srgbClr val="000000"/>
            </a:solidFill>
          </p:grpSpPr>
          <p:sp>
            <p:nvSpPr>
              <p:cNvPr id="3331" name="Freeform: Shape 3330">
                <a:extLst>
                  <a:ext uri="{FF2B5EF4-FFF2-40B4-BE49-F238E27FC236}">
                    <a16:creationId xmlns:a16="http://schemas.microsoft.com/office/drawing/2014/main" id="{0F7C1EF7-CA2F-BEFA-41D2-DF614018491C}"/>
                  </a:ext>
                </a:extLst>
              </p:cNvPr>
              <p:cNvSpPr/>
              <p:nvPr/>
            </p:nvSpPr>
            <p:spPr>
              <a:xfrm>
                <a:off x="5283904" y="1587662"/>
                <a:ext cx="50899" cy="101500"/>
              </a:xfrm>
              <a:custGeom>
                <a:avLst/>
                <a:gdLst>
                  <a:gd name="csX0" fmla="*/ 1102 w 50899"/>
                  <a:gd name="csY0" fmla="*/ 101669 h 101500"/>
                  <a:gd name="csX1" fmla="*/ 1102 w 50899"/>
                  <a:gd name="csY1" fmla="*/ 96311 h 101500"/>
                  <a:gd name="csX2" fmla="*/ 20152 w 50899"/>
                  <a:gd name="csY2" fmla="*/ 91400 h 101500"/>
                  <a:gd name="csX3" fmla="*/ 20152 w 50899"/>
                  <a:gd name="csY3" fmla="*/ 11480 h 101500"/>
                  <a:gd name="csX4" fmla="*/ 209 w 50899"/>
                  <a:gd name="csY4" fmla="*/ 15200 h 101500"/>
                  <a:gd name="csX5" fmla="*/ 209 w 50899"/>
                  <a:gd name="csY5" fmla="*/ 9843 h 101500"/>
                  <a:gd name="csX6" fmla="*/ 28487 w 50899"/>
                  <a:gd name="csY6" fmla="*/ 169 h 101500"/>
                  <a:gd name="csX7" fmla="*/ 30570 w 50899"/>
                  <a:gd name="csY7" fmla="*/ 169 h 101500"/>
                  <a:gd name="csX8" fmla="*/ 31612 w 50899"/>
                  <a:gd name="csY8" fmla="*/ 541 h 101500"/>
                  <a:gd name="csX9" fmla="*/ 32059 w 50899"/>
                  <a:gd name="csY9" fmla="*/ 1508 h 101500"/>
                  <a:gd name="csX10" fmla="*/ 32059 w 50899"/>
                  <a:gd name="csY10" fmla="*/ 91400 h 101500"/>
                  <a:gd name="csX11" fmla="*/ 51109 w 50899"/>
                  <a:gd name="csY11" fmla="*/ 96311 h 101500"/>
                  <a:gd name="csX12" fmla="*/ 51109 w 50899"/>
                  <a:gd name="csY12" fmla="*/ 101669 h 101500"/>
                  <a:gd name="csX13" fmla="*/ 1102 w 50899"/>
                  <a:gd name="csY13" fmla="*/ 101669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50899" h="101500">
                    <a:moveTo>
                      <a:pt x="1102" y="101669"/>
                    </a:moveTo>
                    <a:lnTo>
                      <a:pt x="1102" y="96311"/>
                    </a:lnTo>
                    <a:cubicBezTo>
                      <a:pt x="13802" y="96311"/>
                      <a:pt x="20152" y="94674"/>
                      <a:pt x="20152" y="91400"/>
                    </a:cubicBezTo>
                    <a:lnTo>
                      <a:pt x="20152" y="11480"/>
                    </a:lnTo>
                    <a:cubicBezTo>
                      <a:pt x="14893" y="13960"/>
                      <a:pt x="8245" y="15200"/>
                      <a:pt x="209" y="15200"/>
                    </a:cubicBezTo>
                    <a:lnTo>
                      <a:pt x="209" y="9843"/>
                    </a:lnTo>
                    <a:cubicBezTo>
                      <a:pt x="12711" y="9843"/>
                      <a:pt x="22137" y="6618"/>
                      <a:pt x="28487" y="169"/>
                    </a:cubicBezTo>
                    <a:lnTo>
                      <a:pt x="30570" y="169"/>
                    </a:lnTo>
                    <a:cubicBezTo>
                      <a:pt x="30967" y="169"/>
                      <a:pt x="31314" y="293"/>
                      <a:pt x="31612" y="541"/>
                    </a:cubicBezTo>
                    <a:cubicBezTo>
                      <a:pt x="31910" y="789"/>
                      <a:pt x="32059" y="1111"/>
                      <a:pt x="32059" y="1508"/>
                    </a:cubicBezTo>
                    <a:lnTo>
                      <a:pt x="32059" y="91400"/>
                    </a:lnTo>
                    <a:cubicBezTo>
                      <a:pt x="32059" y="94674"/>
                      <a:pt x="38409" y="96311"/>
                      <a:pt x="51109" y="96311"/>
                    </a:cubicBezTo>
                    <a:lnTo>
                      <a:pt x="51109" y="101669"/>
                    </a:lnTo>
                    <a:lnTo>
                      <a:pt x="1102" y="101669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2" name="Freeform: Shape 3331">
                <a:extLst>
                  <a:ext uri="{FF2B5EF4-FFF2-40B4-BE49-F238E27FC236}">
                    <a16:creationId xmlns:a16="http://schemas.microsoft.com/office/drawing/2014/main" id="{C7108540-EDE9-3C30-438E-C3721C2CE664}"/>
                  </a:ext>
                </a:extLst>
              </p:cNvPr>
              <p:cNvSpPr/>
              <p:nvPr/>
            </p:nvSpPr>
            <p:spPr>
              <a:xfrm>
                <a:off x="5352812" y="1587662"/>
                <a:ext cx="64145" cy="104923"/>
              </a:xfrm>
              <a:custGeom>
                <a:avLst/>
                <a:gdLst>
                  <a:gd name="csX0" fmla="*/ 32356 w 64145"/>
                  <a:gd name="csY0" fmla="*/ 105093 h 104923"/>
                  <a:gd name="csX1" fmla="*/ 6981 w 64145"/>
                  <a:gd name="csY1" fmla="*/ 89689 h 104923"/>
                  <a:gd name="csX2" fmla="*/ 209 w 64145"/>
                  <a:gd name="csY2" fmla="*/ 53003 h 104923"/>
                  <a:gd name="csX3" fmla="*/ 2664 w 64145"/>
                  <a:gd name="csY3" fmla="*/ 28074 h 104923"/>
                  <a:gd name="csX4" fmla="*/ 12264 w 64145"/>
                  <a:gd name="csY4" fmla="*/ 8280 h 104923"/>
                  <a:gd name="csX5" fmla="*/ 32356 w 64145"/>
                  <a:gd name="csY5" fmla="*/ 169 h 104923"/>
                  <a:gd name="csX6" fmla="*/ 48876 w 64145"/>
                  <a:gd name="csY6" fmla="*/ 5080 h 104923"/>
                  <a:gd name="csX7" fmla="*/ 58624 w 64145"/>
                  <a:gd name="csY7" fmla="*/ 17730 h 104923"/>
                  <a:gd name="csX8" fmla="*/ 63163 w 64145"/>
                  <a:gd name="csY8" fmla="*/ 34399 h 104923"/>
                  <a:gd name="csX9" fmla="*/ 64354 w 64145"/>
                  <a:gd name="csY9" fmla="*/ 53003 h 104923"/>
                  <a:gd name="csX10" fmla="*/ 61973 w 64145"/>
                  <a:gd name="csY10" fmla="*/ 77560 h 104923"/>
                  <a:gd name="csX11" fmla="*/ 52522 w 64145"/>
                  <a:gd name="csY11" fmla="*/ 97056 h 104923"/>
                  <a:gd name="csX12" fmla="*/ 32356 w 64145"/>
                  <a:gd name="csY12" fmla="*/ 105093 h 104923"/>
                  <a:gd name="csX13" fmla="*/ 32356 w 64145"/>
                  <a:gd name="csY13" fmla="*/ 101074 h 104923"/>
                  <a:gd name="csX14" fmla="*/ 45006 w 64145"/>
                  <a:gd name="csY14" fmla="*/ 92368 h 104923"/>
                  <a:gd name="csX15" fmla="*/ 50141 w 64145"/>
                  <a:gd name="csY15" fmla="*/ 73094 h 104923"/>
                  <a:gd name="csX16" fmla="*/ 51109 w 64145"/>
                  <a:gd name="csY16" fmla="*/ 50622 h 104923"/>
                  <a:gd name="csX17" fmla="*/ 50141 w 64145"/>
                  <a:gd name="csY17" fmla="*/ 29488 h 104923"/>
                  <a:gd name="csX18" fmla="*/ 45081 w 64145"/>
                  <a:gd name="csY18" fmla="*/ 11927 h 104923"/>
                  <a:gd name="csX19" fmla="*/ 32356 w 64145"/>
                  <a:gd name="csY19" fmla="*/ 4038 h 104923"/>
                  <a:gd name="csX20" fmla="*/ 19557 w 64145"/>
                  <a:gd name="csY20" fmla="*/ 11927 h 104923"/>
                  <a:gd name="csX21" fmla="*/ 14422 w 64145"/>
                  <a:gd name="csY21" fmla="*/ 29488 h 104923"/>
                  <a:gd name="csX22" fmla="*/ 13454 w 64145"/>
                  <a:gd name="csY22" fmla="*/ 50622 h 104923"/>
                  <a:gd name="csX23" fmla="*/ 13901 w 64145"/>
                  <a:gd name="csY23" fmla="*/ 66621 h 104923"/>
                  <a:gd name="csX24" fmla="*/ 16134 w 64145"/>
                  <a:gd name="csY24" fmla="*/ 82099 h 104923"/>
                  <a:gd name="csX25" fmla="*/ 21864 w 64145"/>
                  <a:gd name="csY25" fmla="*/ 95568 h 104923"/>
                  <a:gd name="csX26" fmla="*/ 32356 w 64145"/>
                  <a:gd name="csY26" fmla="*/ 10107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93"/>
                    </a:moveTo>
                    <a:cubicBezTo>
                      <a:pt x="19954" y="105093"/>
                      <a:pt x="11495" y="99958"/>
                      <a:pt x="6981" y="89689"/>
                    </a:cubicBezTo>
                    <a:cubicBezTo>
                      <a:pt x="2466" y="79420"/>
                      <a:pt x="209" y="67191"/>
                      <a:pt x="209" y="53003"/>
                    </a:cubicBezTo>
                    <a:cubicBezTo>
                      <a:pt x="209" y="44172"/>
                      <a:pt x="1027" y="35863"/>
                      <a:pt x="2664" y="28074"/>
                    </a:cubicBezTo>
                    <a:cubicBezTo>
                      <a:pt x="4301" y="20285"/>
                      <a:pt x="7501" y="13688"/>
                      <a:pt x="12264" y="8280"/>
                    </a:cubicBezTo>
                    <a:cubicBezTo>
                      <a:pt x="17026" y="2873"/>
                      <a:pt x="23724" y="169"/>
                      <a:pt x="32356" y="169"/>
                    </a:cubicBezTo>
                    <a:cubicBezTo>
                      <a:pt x="39103" y="169"/>
                      <a:pt x="44609" y="1806"/>
                      <a:pt x="48876" y="5080"/>
                    </a:cubicBezTo>
                    <a:cubicBezTo>
                      <a:pt x="53142" y="8354"/>
                      <a:pt x="56392" y="12571"/>
                      <a:pt x="58624" y="17730"/>
                    </a:cubicBezTo>
                    <a:cubicBezTo>
                      <a:pt x="60856" y="22890"/>
                      <a:pt x="62370" y="28446"/>
                      <a:pt x="63163" y="34399"/>
                    </a:cubicBezTo>
                    <a:cubicBezTo>
                      <a:pt x="63957" y="40352"/>
                      <a:pt x="64354" y="46554"/>
                      <a:pt x="64354" y="53003"/>
                    </a:cubicBezTo>
                    <a:cubicBezTo>
                      <a:pt x="64354" y="61734"/>
                      <a:pt x="63560" y="69920"/>
                      <a:pt x="61973" y="77560"/>
                    </a:cubicBezTo>
                    <a:cubicBezTo>
                      <a:pt x="60385" y="85199"/>
                      <a:pt x="57235" y="91698"/>
                      <a:pt x="52522" y="97056"/>
                    </a:cubicBezTo>
                    <a:cubicBezTo>
                      <a:pt x="47809" y="102414"/>
                      <a:pt x="41087" y="105093"/>
                      <a:pt x="32356" y="105093"/>
                    </a:cubicBezTo>
                    <a:close/>
                    <a:moveTo>
                      <a:pt x="32356" y="101074"/>
                    </a:moveTo>
                    <a:cubicBezTo>
                      <a:pt x="38011" y="101074"/>
                      <a:pt x="42228" y="98172"/>
                      <a:pt x="45006" y="92368"/>
                    </a:cubicBezTo>
                    <a:cubicBezTo>
                      <a:pt x="47784" y="86564"/>
                      <a:pt x="49496" y="80139"/>
                      <a:pt x="50141" y="73094"/>
                    </a:cubicBezTo>
                    <a:cubicBezTo>
                      <a:pt x="50786" y="66050"/>
                      <a:pt x="51109" y="58559"/>
                      <a:pt x="51109" y="50622"/>
                    </a:cubicBezTo>
                    <a:cubicBezTo>
                      <a:pt x="51109" y="42982"/>
                      <a:pt x="50786" y="35937"/>
                      <a:pt x="50141" y="29488"/>
                    </a:cubicBezTo>
                    <a:cubicBezTo>
                      <a:pt x="49496" y="23039"/>
                      <a:pt x="47809" y="17185"/>
                      <a:pt x="45081" y="11927"/>
                    </a:cubicBezTo>
                    <a:cubicBezTo>
                      <a:pt x="42353" y="6668"/>
                      <a:pt x="38111" y="4038"/>
                      <a:pt x="32356" y="4038"/>
                    </a:cubicBezTo>
                    <a:cubicBezTo>
                      <a:pt x="26601" y="4038"/>
                      <a:pt x="22335" y="6668"/>
                      <a:pt x="19557" y="11927"/>
                    </a:cubicBezTo>
                    <a:cubicBezTo>
                      <a:pt x="16779" y="17185"/>
                      <a:pt x="15067" y="23039"/>
                      <a:pt x="14422" y="29488"/>
                    </a:cubicBezTo>
                    <a:cubicBezTo>
                      <a:pt x="13777" y="35937"/>
                      <a:pt x="13454" y="42982"/>
                      <a:pt x="13454" y="50622"/>
                    </a:cubicBezTo>
                    <a:cubicBezTo>
                      <a:pt x="13454" y="56277"/>
                      <a:pt x="13603" y="61610"/>
                      <a:pt x="13901" y="66621"/>
                    </a:cubicBezTo>
                    <a:cubicBezTo>
                      <a:pt x="14199" y="71631"/>
                      <a:pt x="14943" y="76791"/>
                      <a:pt x="16134" y="82099"/>
                    </a:cubicBezTo>
                    <a:cubicBezTo>
                      <a:pt x="17324" y="87407"/>
                      <a:pt x="19234" y="91897"/>
                      <a:pt x="21864" y="95568"/>
                    </a:cubicBezTo>
                    <a:cubicBezTo>
                      <a:pt x="24493" y="99239"/>
                      <a:pt x="27990" y="101074"/>
                      <a:pt x="32356" y="1010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3" name="Freeform: Shape 3332">
                <a:extLst>
                  <a:ext uri="{FF2B5EF4-FFF2-40B4-BE49-F238E27FC236}">
                    <a16:creationId xmlns:a16="http://schemas.microsoft.com/office/drawing/2014/main" id="{E3F82617-9E06-F4AD-4152-915EC2E86618}"/>
                  </a:ext>
                </a:extLst>
              </p:cNvPr>
              <p:cNvSpPr/>
              <p:nvPr/>
            </p:nvSpPr>
            <p:spPr>
              <a:xfrm>
                <a:off x="5429012" y="1587662"/>
                <a:ext cx="64145" cy="104923"/>
              </a:xfrm>
              <a:custGeom>
                <a:avLst/>
                <a:gdLst>
                  <a:gd name="csX0" fmla="*/ 32356 w 64145"/>
                  <a:gd name="csY0" fmla="*/ 105093 h 104923"/>
                  <a:gd name="csX1" fmla="*/ 6981 w 64145"/>
                  <a:gd name="csY1" fmla="*/ 89689 h 104923"/>
                  <a:gd name="csX2" fmla="*/ 209 w 64145"/>
                  <a:gd name="csY2" fmla="*/ 53003 h 104923"/>
                  <a:gd name="csX3" fmla="*/ 2665 w 64145"/>
                  <a:gd name="csY3" fmla="*/ 28074 h 104923"/>
                  <a:gd name="csX4" fmla="*/ 12265 w 64145"/>
                  <a:gd name="csY4" fmla="*/ 8280 h 104923"/>
                  <a:gd name="csX5" fmla="*/ 32356 w 64145"/>
                  <a:gd name="csY5" fmla="*/ 169 h 104923"/>
                  <a:gd name="csX6" fmla="*/ 48876 w 64145"/>
                  <a:gd name="csY6" fmla="*/ 5080 h 104923"/>
                  <a:gd name="csX7" fmla="*/ 58625 w 64145"/>
                  <a:gd name="csY7" fmla="*/ 17730 h 104923"/>
                  <a:gd name="csX8" fmla="*/ 63163 w 64145"/>
                  <a:gd name="csY8" fmla="*/ 34399 h 104923"/>
                  <a:gd name="csX9" fmla="*/ 64354 w 64145"/>
                  <a:gd name="csY9" fmla="*/ 53003 h 104923"/>
                  <a:gd name="csX10" fmla="*/ 61973 w 64145"/>
                  <a:gd name="csY10" fmla="*/ 77560 h 104923"/>
                  <a:gd name="csX11" fmla="*/ 52522 w 64145"/>
                  <a:gd name="csY11" fmla="*/ 97056 h 104923"/>
                  <a:gd name="csX12" fmla="*/ 32356 w 64145"/>
                  <a:gd name="csY12" fmla="*/ 105093 h 104923"/>
                  <a:gd name="csX13" fmla="*/ 32356 w 64145"/>
                  <a:gd name="csY13" fmla="*/ 101074 h 104923"/>
                  <a:gd name="csX14" fmla="*/ 45007 w 64145"/>
                  <a:gd name="csY14" fmla="*/ 92368 h 104923"/>
                  <a:gd name="csX15" fmla="*/ 50141 w 64145"/>
                  <a:gd name="csY15" fmla="*/ 73094 h 104923"/>
                  <a:gd name="csX16" fmla="*/ 51109 w 64145"/>
                  <a:gd name="csY16" fmla="*/ 50622 h 104923"/>
                  <a:gd name="csX17" fmla="*/ 50141 w 64145"/>
                  <a:gd name="csY17" fmla="*/ 29488 h 104923"/>
                  <a:gd name="csX18" fmla="*/ 45081 w 64145"/>
                  <a:gd name="csY18" fmla="*/ 11927 h 104923"/>
                  <a:gd name="csX19" fmla="*/ 32356 w 64145"/>
                  <a:gd name="csY19" fmla="*/ 4038 h 104923"/>
                  <a:gd name="csX20" fmla="*/ 19557 w 64145"/>
                  <a:gd name="csY20" fmla="*/ 11927 h 104923"/>
                  <a:gd name="csX21" fmla="*/ 14422 w 64145"/>
                  <a:gd name="csY21" fmla="*/ 29488 h 104923"/>
                  <a:gd name="csX22" fmla="*/ 13455 w 64145"/>
                  <a:gd name="csY22" fmla="*/ 50622 h 104923"/>
                  <a:gd name="csX23" fmla="*/ 13901 w 64145"/>
                  <a:gd name="csY23" fmla="*/ 66621 h 104923"/>
                  <a:gd name="csX24" fmla="*/ 16134 w 64145"/>
                  <a:gd name="csY24" fmla="*/ 82099 h 104923"/>
                  <a:gd name="csX25" fmla="*/ 21864 w 64145"/>
                  <a:gd name="csY25" fmla="*/ 95568 h 104923"/>
                  <a:gd name="csX26" fmla="*/ 32356 w 64145"/>
                  <a:gd name="csY26" fmla="*/ 10107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93"/>
                    </a:moveTo>
                    <a:cubicBezTo>
                      <a:pt x="19954" y="105093"/>
                      <a:pt x="11495" y="99958"/>
                      <a:pt x="6981" y="89689"/>
                    </a:cubicBezTo>
                    <a:cubicBezTo>
                      <a:pt x="2466" y="79420"/>
                      <a:pt x="209" y="67191"/>
                      <a:pt x="209" y="53003"/>
                    </a:cubicBezTo>
                    <a:cubicBezTo>
                      <a:pt x="209" y="44172"/>
                      <a:pt x="1028" y="35863"/>
                      <a:pt x="2665" y="28074"/>
                    </a:cubicBezTo>
                    <a:cubicBezTo>
                      <a:pt x="4302" y="20285"/>
                      <a:pt x="7502" y="13688"/>
                      <a:pt x="12265" y="8280"/>
                    </a:cubicBezTo>
                    <a:cubicBezTo>
                      <a:pt x="17027" y="2873"/>
                      <a:pt x="23724" y="169"/>
                      <a:pt x="32356" y="169"/>
                    </a:cubicBezTo>
                    <a:cubicBezTo>
                      <a:pt x="39103" y="169"/>
                      <a:pt x="44609" y="1806"/>
                      <a:pt x="48876" y="5080"/>
                    </a:cubicBezTo>
                    <a:cubicBezTo>
                      <a:pt x="53142" y="8354"/>
                      <a:pt x="56392" y="12571"/>
                      <a:pt x="58625" y="17730"/>
                    </a:cubicBezTo>
                    <a:cubicBezTo>
                      <a:pt x="60857" y="22890"/>
                      <a:pt x="62370" y="28446"/>
                      <a:pt x="63163" y="34399"/>
                    </a:cubicBezTo>
                    <a:cubicBezTo>
                      <a:pt x="63957" y="40352"/>
                      <a:pt x="64354" y="46554"/>
                      <a:pt x="64354" y="53003"/>
                    </a:cubicBezTo>
                    <a:cubicBezTo>
                      <a:pt x="64354" y="61734"/>
                      <a:pt x="63560" y="69920"/>
                      <a:pt x="61973" y="77560"/>
                    </a:cubicBezTo>
                    <a:cubicBezTo>
                      <a:pt x="60385" y="85199"/>
                      <a:pt x="57235" y="91698"/>
                      <a:pt x="52522" y="97056"/>
                    </a:cubicBezTo>
                    <a:cubicBezTo>
                      <a:pt x="47809" y="102414"/>
                      <a:pt x="41087" y="105093"/>
                      <a:pt x="32356" y="105093"/>
                    </a:cubicBezTo>
                    <a:close/>
                    <a:moveTo>
                      <a:pt x="32356" y="101074"/>
                    </a:moveTo>
                    <a:cubicBezTo>
                      <a:pt x="38012" y="101074"/>
                      <a:pt x="42229" y="98172"/>
                      <a:pt x="45007" y="92368"/>
                    </a:cubicBezTo>
                    <a:cubicBezTo>
                      <a:pt x="47785" y="86564"/>
                      <a:pt x="49496" y="80139"/>
                      <a:pt x="50141" y="73094"/>
                    </a:cubicBezTo>
                    <a:cubicBezTo>
                      <a:pt x="50786" y="66050"/>
                      <a:pt x="51109" y="58559"/>
                      <a:pt x="51109" y="50622"/>
                    </a:cubicBezTo>
                    <a:cubicBezTo>
                      <a:pt x="51109" y="42982"/>
                      <a:pt x="50786" y="35937"/>
                      <a:pt x="50141" y="29488"/>
                    </a:cubicBezTo>
                    <a:cubicBezTo>
                      <a:pt x="49496" y="23039"/>
                      <a:pt x="47810" y="17185"/>
                      <a:pt x="45081" y="11927"/>
                    </a:cubicBezTo>
                    <a:cubicBezTo>
                      <a:pt x="42353" y="6668"/>
                      <a:pt x="38111" y="4038"/>
                      <a:pt x="32356" y="4038"/>
                    </a:cubicBezTo>
                    <a:cubicBezTo>
                      <a:pt x="26601" y="4038"/>
                      <a:pt x="22335" y="6668"/>
                      <a:pt x="19557" y="11927"/>
                    </a:cubicBezTo>
                    <a:cubicBezTo>
                      <a:pt x="16779" y="17185"/>
                      <a:pt x="15067" y="23039"/>
                      <a:pt x="14422" y="29488"/>
                    </a:cubicBezTo>
                    <a:cubicBezTo>
                      <a:pt x="13778" y="35937"/>
                      <a:pt x="13455" y="42982"/>
                      <a:pt x="13455" y="50622"/>
                    </a:cubicBezTo>
                    <a:cubicBezTo>
                      <a:pt x="13455" y="56277"/>
                      <a:pt x="13604" y="61610"/>
                      <a:pt x="13901" y="66621"/>
                    </a:cubicBezTo>
                    <a:cubicBezTo>
                      <a:pt x="14199" y="71631"/>
                      <a:pt x="14943" y="76791"/>
                      <a:pt x="16134" y="82099"/>
                    </a:cubicBezTo>
                    <a:cubicBezTo>
                      <a:pt x="17324" y="87407"/>
                      <a:pt x="19234" y="91897"/>
                      <a:pt x="21864" y="95568"/>
                    </a:cubicBezTo>
                    <a:cubicBezTo>
                      <a:pt x="24493" y="99239"/>
                      <a:pt x="27990" y="101074"/>
                      <a:pt x="32356" y="1010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5" name="Graphic 8333">
              <a:extLst>
                <a:ext uri="{FF2B5EF4-FFF2-40B4-BE49-F238E27FC236}">
                  <a16:creationId xmlns:a16="http://schemas.microsoft.com/office/drawing/2014/main" id="{4C5ABFCA-FAC6-5329-BED7-0EF70CF16A0D}"/>
                </a:ext>
              </a:extLst>
            </p:cNvPr>
            <p:cNvGrpSpPr/>
            <p:nvPr/>
          </p:nvGrpSpPr>
          <p:grpSpPr>
            <a:xfrm>
              <a:off x="4559977" y="1315171"/>
              <a:ext cx="209252" cy="104923"/>
              <a:chOff x="5283904" y="1340012"/>
              <a:chExt cx="209252" cy="104923"/>
            </a:xfrm>
            <a:solidFill>
              <a:srgbClr val="000000"/>
            </a:solidFill>
          </p:grpSpPr>
          <p:sp>
            <p:nvSpPr>
              <p:cNvPr id="3328" name="Freeform: Shape 3327">
                <a:extLst>
                  <a:ext uri="{FF2B5EF4-FFF2-40B4-BE49-F238E27FC236}">
                    <a16:creationId xmlns:a16="http://schemas.microsoft.com/office/drawing/2014/main" id="{66A9AE36-BC9A-1131-B6C5-05075348250A}"/>
                  </a:ext>
                </a:extLst>
              </p:cNvPr>
              <p:cNvSpPr/>
              <p:nvPr/>
            </p:nvSpPr>
            <p:spPr>
              <a:xfrm>
                <a:off x="5283904" y="1340012"/>
                <a:ext cx="50899" cy="101500"/>
              </a:xfrm>
              <a:custGeom>
                <a:avLst/>
                <a:gdLst>
                  <a:gd name="csX0" fmla="*/ 1102 w 50899"/>
                  <a:gd name="csY0" fmla="*/ 101643 h 101500"/>
                  <a:gd name="csX1" fmla="*/ 1102 w 50899"/>
                  <a:gd name="csY1" fmla="*/ 96285 h 101500"/>
                  <a:gd name="csX2" fmla="*/ 20152 w 50899"/>
                  <a:gd name="csY2" fmla="*/ 91374 h 101500"/>
                  <a:gd name="csX3" fmla="*/ 20152 w 50899"/>
                  <a:gd name="csY3" fmla="*/ 11454 h 101500"/>
                  <a:gd name="csX4" fmla="*/ 209 w 50899"/>
                  <a:gd name="csY4" fmla="*/ 15174 h 101500"/>
                  <a:gd name="csX5" fmla="*/ 209 w 50899"/>
                  <a:gd name="csY5" fmla="*/ 9817 h 101500"/>
                  <a:gd name="csX6" fmla="*/ 28487 w 50899"/>
                  <a:gd name="csY6" fmla="*/ 143 h 101500"/>
                  <a:gd name="csX7" fmla="*/ 30570 w 50899"/>
                  <a:gd name="csY7" fmla="*/ 143 h 101500"/>
                  <a:gd name="csX8" fmla="*/ 31612 w 50899"/>
                  <a:gd name="csY8" fmla="*/ 515 h 101500"/>
                  <a:gd name="csX9" fmla="*/ 32059 w 50899"/>
                  <a:gd name="csY9" fmla="*/ 1482 h 101500"/>
                  <a:gd name="csX10" fmla="*/ 32059 w 50899"/>
                  <a:gd name="csY10" fmla="*/ 91374 h 101500"/>
                  <a:gd name="csX11" fmla="*/ 51109 w 50899"/>
                  <a:gd name="csY11" fmla="*/ 96285 h 101500"/>
                  <a:gd name="csX12" fmla="*/ 51109 w 50899"/>
                  <a:gd name="csY12" fmla="*/ 101643 h 101500"/>
                  <a:gd name="csX13" fmla="*/ 1102 w 50899"/>
                  <a:gd name="csY13" fmla="*/ 101643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50899" h="101500">
                    <a:moveTo>
                      <a:pt x="1102" y="101643"/>
                    </a:moveTo>
                    <a:lnTo>
                      <a:pt x="1102" y="96285"/>
                    </a:lnTo>
                    <a:cubicBezTo>
                      <a:pt x="13802" y="96285"/>
                      <a:pt x="20152" y="94648"/>
                      <a:pt x="20152" y="91374"/>
                    </a:cubicBezTo>
                    <a:lnTo>
                      <a:pt x="20152" y="11454"/>
                    </a:lnTo>
                    <a:cubicBezTo>
                      <a:pt x="14893" y="13934"/>
                      <a:pt x="8245" y="15174"/>
                      <a:pt x="209" y="15174"/>
                    </a:cubicBezTo>
                    <a:lnTo>
                      <a:pt x="209" y="9817"/>
                    </a:lnTo>
                    <a:cubicBezTo>
                      <a:pt x="12711" y="9817"/>
                      <a:pt x="22137" y="6592"/>
                      <a:pt x="28487" y="143"/>
                    </a:cubicBezTo>
                    <a:lnTo>
                      <a:pt x="30570" y="143"/>
                    </a:lnTo>
                    <a:cubicBezTo>
                      <a:pt x="30967" y="143"/>
                      <a:pt x="31314" y="267"/>
                      <a:pt x="31612" y="515"/>
                    </a:cubicBezTo>
                    <a:cubicBezTo>
                      <a:pt x="31910" y="763"/>
                      <a:pt x="32059" y="1085"/>
                      <a:pt x="32059" y="1482"/>
                    </a:cubicBezTo>
                    <a:lnTo>
                      <a:pt x="32059" y="91374"/>
                    </a:lnTo>
                    <a:cubicBezTo>
                      <a:pt x="32059" y="94648"/>
                      <a:pt x="38409" y="96285"/>
                      <a:pt x="51109" y="96285"/>
                    </a:cubicBezTo>
                    <a:lnTo>
                      <a:pt x="51109" y="101643"/>
                    </a:lnTo>
                    <a:lnTo>
                      <a:pt x="1102" y="1016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9" name="Freeform: Shape 3328">
                <a:extLst>
                  <a:ext uri="{FF2B5EF4-FFF2-40B4-BE49-F238E27FC236}">
                    <a16:creationId xmlns:a16="http://schemas.microsoft.com/office/drawing/2014/main" id="{4871C3BA-2EB7-AE43-7566-AA38A9697C5A}"/>
                  </a:ext>
                </a:extLst>
              </p:cNvPr>
              <p:cNvSpPr/>
              <p:nvPr/>
            </p:nvSpPr>
            <p:spPr>
              <a:xfrm>
                <a:off x="5354449" y="1340012"/>
                <a:ext cx="60870" cy="104923"/>
              </a:xfrm>
              <a:custGeom>
                <a:avLst/>
                <a:gdLst>
                  <a:gd name="csX0" fmla="*/ 5864 w 60870"/>
                  <a:gd name="csY0" fmla="*/ 84231 h 104923"/>
                  <a:gd name="csX1" fmla="*/ 10702 w 60870"/>
                  <a:gd name="csY1" fmla="*/ 92342 h 104923"/>
                  <a:gd name="csX2" fmla="*/ 18365 w 60870"/>
                  <a:gd name="csY2" fmla="*/ 98071 h 104923"/>
                  <a:gd name="csX3" fmla="*/ 27593 w 60870"/>
                  <a:gd name="csY3" fmla="*/ 100156 h 104923"/>
                  <a:gd name="csX4" fmla="*/ 42773 w 60870"/>
                  <a:gd name="csY4" fmla="*/ 91598 h 104923"/>
                  <a:gd name="csX5" fmla="*/ 46940 w 60870"/>
                  <a:gd name="csY5" fmla="*/ 70837 h 104923"/>
                  <a:gd name="csX6" fmla="*/ 46718 w 60870"/>
                  <a:gd name="csY6" fmla="*/ 61907 h 104923"/>
                  <a:gd name="csX7" fmla="*/ 45750 w 60870"/>
                  <a:gd name="csY7" fmla="*/ 54912 h 104923"/>
                  <a:gd name="csX8" fmla="*/ 40764 w 60870"/>
                  <a:gd name="csY8" fmla="*/ 45535 h 104923"/>
                  <a:gd name="csX9" fmla="*/ 32058 w 60870"/>
                  <a:gd name="csY9" fmla="*/ 41517 h 104923"/>
                  <a:gd name="csX10" fmla="*/ 23277 w 60870"/>
                  <a:gd name="csY10" fmla="*/ 43080 h 104923"/>
                  <a:gd name="csX11" fmla="*/ 17250 w 60870"/>
                  <a:gd name="csY11" fmla="*/ 46726 h 104923"/>
                  <a:gd name="csX12" fmla="*/ 13157 w 60870"/>
                  <a:gd name="csY12" fmla="*/ 51117 h 104923"/>
                  <a:gd name="csX13" fmla="*/ 10924 w 60870"/>
                  <a:gd name="csY13" fmla="*/ 53573 h 104923"/>
                  <a:gd name="csX14" fmla="*/ 9287 w 60870"/>
                  <a:gd name="csY14" fmla="*/ 53573 h 104923"/>
                  <a:gd name="csX15" fmla="*/ 8320 w 60870"/>
                  <a:gd name="csY15" fmla="*/ 53126 h 104923"/>
                  <a:gd name="csX16" fmla="*/ 7799 w 60870"/>
                  <a:gd name="csY16" fmla="*/ 52232 h 104923"/>
                  <a:gd name="csX17" fmla="*/ 7799 w 60870"/>
                  <a:gd name="csY17" fmla="*/ 1334 h 104923"/>
                  <a:gd name="csX18" fmla="*/ 8245 w 60870"/>
                  <a:gd name="csY18" fmla="*/ 515 h 104923"/>
                  <a:gd name="csX19" fmla="*/ 9287 w 60870"/>
                  <a:gd name="csY19" fmla="*/ 143 h 104923"/>
                  <a:gd name="csX20" fmla="*/ 9734 w 60870"/>
                  <a:gd name="csY20" fmla="*/ 143 h 104923"/>
                  <a:gd name="csX21" fmla="*/ 31462 w 60870"/>
                  <a:gd name="csY21" fmla="*/ 5054 h 104923"/>
                  <a:gd name="csX22" fmla="*/ 53340 w 60870"/>
                  <a:gd name="csY22" fmla="*/ 143 h 104923"/>
                  <a:gd name="csX23" fmla="*/ 53787 w 60870"/>
                  <a:gd name="csY23" fmla="*/ 143 h 104923"/>
                  <a:gd name="csX24" fmla="*/ 54679 w 60870"/>
                  <a:gd name="csY24" fmla="*/ 515 h 104923"/>
                  <a:gd name="csX25" fmla="*/ 55126 w 60870"/>
                  <a:gd name="csY25" fmla="*/ 1334 h 104923"/>
                  <a:gd name="csX26" fmla="*/ 55126 w 60870"/>
                  <a:gd name="csY26" fmla="*/ 2673 h 104923"/>
                  <a:gd name="csX27" fmla="*/ 54829 w 60870"/>
                  <a:gd name="csY27" fmla="*/ 3417 h 104923"/>
                  <a:gd name="csX28" fmla="*/ 41806 w 60870"/>
                  <a:gd name="csY28" fmla="*/ 14282 h 104923"/>
                  <a:gd name="csX29" fmla="*/ 25509 w 60870"/>
                  <a:gd name="csY29" fmla="*/ 18151 h 104923"/>
                  <a:gd name="csX30" fmla="*/ 13008 w 60870"/>
                  <a:gd name="csY30" fmla="*/ 16365 h 104923"/>
                  <a:gd name="csX31" fmla="*/ 13008 w 60870"/>
                  <a:gd name="csY31" fmla="*/ 45238 h 104923"/>
                  <a:gd name="csX32" fmla="*/ 22087 w 60870"/>
                  <a:gd name="csY32" fmla="*/ 39359 h 104923"/>
                  <a:gd name="csX33" fmla="*/ 32207 w 60870"/>
                  <a:gd name="csY33" fmla="*/ 37648 h 104923"/>
                  <a:gd name="csX34" fmla="*/ 47313 w 60870"/>
                  <a:gd name="csY34" fmla="*/ 42484 h 104923"/>
                  <a:gd name="csX35" fmla="*/ 57507 w 60870"/>
                  <a:gd name="csY35" fmla="*/ 55060 h 104923"/>
                  <a:gd name="csX36" fmla="*/ 61079 w 60870"/>
                  <a:gd name="csY36" fmla="*/ 70985 h 104923"/>
                  <a:gd name="csX37" fmla="*/ 56615 w 60870"/>
                  <a:gd name="csY37" fmla="*/ 87877 h 104923"/>
                  <a:gd name="csX38" fmla="*/ 44411 w 60870"/>
                  <a:gd name="csY38" fmla="*/ 100378 h 104923"/>
                  <a:gd name="csX39" fmla="*/ 27593 w 60870"/>
                  <a:gd name="csY39" fmla="*/ 105067 h 104923"/>
                  <a:gd name="csX40" fmla="*/ 13752 w 60870"/>
                  <a:gd name="csY40" fmla="*/ 101123 h 104923"/>
                  <a:gd name="csX41" fmla="*/ 3855 w 60870"/>
                  <a:gd name="csY41" fmla="*/ 90631 h 104923"/>
                  <a:gd name="csX42" fmla="*/ 209 w 60870"/>
                  <a:gd name="csY42" fmla="*/ 76790 h 104923"/>
                  <a:gd name="csX43" fmla="*/ 2442 w 60870"/>
                  <a:gd name="csY43" fmla="*/ 71208 h 104923"/>
                  <a:gd name="csX44" fmla="*/ 8097 w 60870"/>
                  <a:gd name="csY44" fmla="*/ 69051 h 104923"/>
                  <a:gd name="csX45" fmla="*/ 13678 w 60870"/>
                  <a:gd name="csY45" fmla="*/ 71208 h 104923"/>
                  <a:gd name="csX46" fmla="*/ 15984 w 60870"/>
                  <a:gd name="csY46" fmla="*/ 76790 h 104923"/>
                  <a:gd name="csX47" fmla="*/ 13678 w 60870"/>
                  <a:gd name="csY47" fmla="*/ 82296 h 104923"/>
                  <a:gd name="csX48" fmla="*/ 8097 w 60870"/>
                  <a:gd name="csY48" fmla="*/ 84529 h 104923"/>
                  <a:gd name="csX49" fmla="*/ 6832 w 60870"/>
                  <a:gd name="csY49" fmla="*/ 84454 h 104923"/>
                  <a:gd name="csX50" fmla="*/ 5864 w 60870"/>
                  <a:gd name="csY50" fmla="*/ 8423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64" y="84231"/>
                    </a:moveTo>
                    <a:cubicBezTo>
                      <a:pt x="6955" y="87208"/>
                      <a:pt x="8568" y="89911"/>
                      <a:pt x="10702" y="92342"/>
                    </a:cubicBezTo>
                    <a:cubicBezTo>
                      <a:pt x="12835" y="94773"/>
                      <a:pt x="15389" y="96683"/>
                      <a:pt x="18365" y="98071"/>
                    </a:cubicBezTo>
                    <a:cubicBezTo>
                      <a:pt x="21342" y="99461"/>
                      <a:pt x="24418" y="100156"/>
                      <a:pt x="27593" y="100156"/>
                    </a:cubicBezTo>
                    <a:cubicBezTo>
                      <a:pt x="34935" y="100156"/>
                      <a:pt x="39995" y="97303"/>
                      <a:pt x="42773" y="91598"/>
                    </a:cubicBezTo>
                    <a:cubicBezTo>
                      <a:pt x="45551" y="85893"/>
                      <a:pt x="46940" y="78972"/>
                      <a:pt x="46940" y="70837"/>
                    </a:cubicBezTo>
                    <a:cubicBezTo>
                      <a:pt x="46940" y="67265"/>
                      <a:pt x="46866" y="64288"/>
                      <a:pt x="46718" y="61907"/>
                    </a:cubicBezTo>
                    <a:cubicBezTo>
                      <a:pt x="46569" y="59526"/>
                      <a:pt x="46246" y="57194"/>
                      <a:pt x="45750" y="54912"/>
                    </a:cubicBezTo>
                    <a:cubicBezTo>
                      <a:pt x="44758" y="51340"/>
                      <a:pt x="43096" y="48214"/>
                      <a:pt x="40764" y="45535"/>
                    </a:cubicBezTo>
                    <a:cubicBezTo>
                      <a:pt x="38433" y="42856"/>
                      <a:pt x="35530" y="41517"/>
                      <a:pt x="32058" y="41517"/>
                    </a:cubicBezTo>
                    <a:cubicBezTo>
                      <a:pt x="28684" y="41517"/>
                      <a:pt x="25758" y="42038"/>
                      <a:pt x="23277" y="43080"/>
                    </a:cubicBezTo>
                    <a:cubicBezTo>
                      <a:pt x="20797" y="44122"/>
                      <a:pt x="18787" y="45337"/>
                      <a:pt x="17250" y="46726"/>
                    </a:cubicBezTo>
                    <a:cubicBezTo>
                      <a:pt x="15712" y="48115"/>
                      <a:pt x="14348" y="49579"/>
                      <a:pt x="13157" y="51117"/>
                    </a:cubicBezTo>
                    <a:cubicBezTo>
                      <a:pt x="11967" y="52654"/>
                      <a:pt x="11222" y="53473"/>
                      <a:pt x="10924" y="53573"/>
                    </a:cubicBezTo>
                    <a:lnTo>
                      <a:pt x="9287" y="53573"/>
                    </a:lnTo>
                    <a:cubicBezTo>
                      <a:pt x="8989" y="53573"/>
                      <a:pt x="8667" y="53424"/>
                      <a:pt x="8320" y="53126"/>
                    </a:cubicBezTo>
                    <a:cubicBezTo>
                      <a:pt x="7973" y="52828"/>
                      <a:pt x="7799" y="52530"/>
                      <a:pt x="7799" y="52232"/>
                    </a:cubicBezTo>
                    <a:lnTo>
                      <a:pt x="7799" y="1334"/>
                    </a:lnTo>
                    <a:cubicBezTo>
                      <a:pt x="7799" y="1036"/>
                      <a:pt x="7948" y="763"/>
                      <a:pt x="8245" y="515"/>
                    </a:cubicBezTo>
                    <a:cubicBezTo>
                      <a:pt x="8543" y="267"/>
                      <a:pt x="8890" y="143"/>
                      <a:pt x="9287" y="143"/>
                    </a:cubicBezTo>
                    <a:lnTo>
                      <a:pt x="9734" y="143"/>
                    </a:lnTo>
                    <a:cubicBezTo>
                      <a:pt x="16580" y="3417"/>
                      <a:pt x="23823" y="5054"/>
                      <a:pt x="31462" y="5054"/>
                    </a:cubicBezTo>
                    <a:cubicBezTo>
                      <a:pt x="39003" y="5054"/>
                      <a:pt x="46296" y="3417"/>
                      <a:pt x="53340" y="143"/>
                    </a:cubicBezTo>
                    <a:lnTo>
                      <a:pt x="53787" y="143"/>
                    </a:lnTo>
                    <a:cubicBezTo>
                      <a:pt x="54085" y="143"/>
                      <a:pt x="54382" y="267"/>
                      <a:pt x="54679" y="515"/>
                    </a:cubicBezTo>
                    <a:cubicBezTo>
                      <a:pt x="54977" y="763"/>
                      <a:pt x="55126" y="1036"/>
                      <a:pt x="55126" y="1334"/>
                    </a:cubicBezTo>
                    <a:lnTo>
                      <a:pt x="55126" y="2673"/>
                    </a:lnTo>
                    <a:cubicBezTo>
                      <a:pt x="55126" y="3169"/>
                      <a:pt x="55027" y="3417"/>
                      <a:pt x="54829" y="3417"/>
                    </a:cubicBezTo>
                    <a:cubicBezTo>
                      <a:pt x="51356" y="8080"/>
                      <a:pt x="47015" y="11702"/>
                      <a:pt x="41806" y="14282"/>
                    </a:cubicBezTo>
                    <a:cubicBezTo>
                      <a:pt x="36598" y="16861"/>
                      <a:pt x="31165" y="18151"/>
                      <a:pt x="25509" y="18151"/>
                    </a:cubicBezTo>
                    <a:cubicBezTo>
                      <a:pt x="21441" y="18151"/>
                      <a:pt x="17274" y="17556"/>
                      <a:pt x="13008" y="16365"/>
                    </a:cubicBezTo>
                    <a:lnTo>
                      <a:pt x="13008" y="45238"/>
                    </a:lnTo>
                    <a:cubicBezTo>
                      <a:pt x="16381" y="42460"/>
                      <a:pt x="19408" y="40500"/>
                      <a:pt x="22087" y="39359"/>
                    </a:cubicBezTo>
                    <a:cubicBezTo>
                      <a:pt x="24765" y="38218"/>
                      <a:pt x="28139" y="37648"/>
                      <a:pt x="32207" y="37648"/>
                    </a:cubicBezTo>
                    <a:cubicBezTo>
                      <a:pt x="37862" y="37648"/>
                      <a:pt x="42898" y="39260"/>
                      <a:pt x="47313" y="42484"/>
                    </a:cubicBezTo>
                    <a:cubicBezTo>
                      <a:pt x="51728" y="45709"/>
                      <a:pt x="55126" y="49901"/>
                      <a:pt x="57507" y="55060"/>
                    </a:cubicBezTo>
                    <a:cubicBezTo>
                      <a:pt x="59889" y="60220"/>
                      <a:pt x="61079" y="65528"/>
                      <a:pt x="61079" y="70985"/>
                    </a:cubicBezTo>
                    <a:cubicBezTo>
                      <a:pt x="61079" y="77037"/>
                      <a:pt x="59591" y="82668"/>
                      <a:pt x="56615" y="87877"/>
                    </a:cubicBezTo>
                    <a:cubicBezTo>
                      <a:pt x="53638" y="93086"/>
                      <a:pt x="49570" y="97253"/>
                      <a:pt x="44411" y="100378"/>
                    </a:cubicBezTo>
                    <a:cubicBezTo>
                      <a:pt x="39251" y="103504"/>
                      <a:pt x="33645" y="105067"/>
                      <a:pt x="27593" y="105067"/>
                    </a:cubicBezTo>
                    <a:cubicBezTo>
                      <a:pt x="22533" y="105067"/>
                      <a:pt x="17919" y="103752"/>
                      <a:pt x="13752" y="101123"/>
                    </a:cubicBezTo>
                    <a:cubicBezTo>
                      <a:pt x="9585" y="98494"/>
                      <a:pt x="6286" y="94996"/>
                      <a:pt x="3855" y="90631"/>
                    </a:cubicBezTo>
                    <a:cubicBezTo>
                      <a:pt x="1424" y="86265"/>
                      <a:pt x="209" y="81651"/>
                      <a:pt x="209" y="76790"/>
                    </a:cubicBezTo>
                    <a:cubicBezTo>
                      <a:pt x="209" y="74508"/>
                      <a:pt x="953" y="72647"/>
                      <a:pt x="2442" y="71208"/>
                    </a:cubicBezTo>
                    <a:cubicBezTo>
                      <a:pt x="3929" y="69770"/>
                      <a:pt x="5814" y="69051"/>
                      <a:pt x="8097" y="69051"/>
                    </a:cubicBezTo>
                    <a:cubicBezTo>
                      <a:pt x="10280" y="69051"/>
                      <a:pt x="12140" y="69770"/>
                      <a:pt x="13678" y="71208"/>
                    </a:cubicBezTo>
                    <a:cubicBezTo>
                      <a:pt x="15216" y="72647"/>
                      <a:pt x="15984" y="74508"/>
                      <a:pt x="15984" y="76790"/>
                    </a:cubicBezTo>
                    <a:cubicBezTo>
                      <a:pt x="15984" y="78972"/>
                      <a:pt x="15216" y="80808"/>
                      <a:pt x="13678" y="82296"/>
                    </a:cubicBezTo>
                    <a:cubicBezTo>
                      <a:pt x="12140" y="83785"/>
                      <a:pt x="10280" y="84529"/>
                      <a:pt x="8097" y="84529"/>
                    </a:cubicBezTo>
                    <a:cubicBezTo>
                      <a:pt x="7700" y="84529"/>
                      <a:pt x="7278" y="84504"/>
                      <a:pt x="6832" y="84454"/>
                    </a:cubicBezTo>
                    <a:cubicBezTo>
                      <a:pt x="6385" y="84404"/>
                      <a:pt x="6063" y="84330"/>
                      <a:pt x="5864" y="842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0" name="Freeform: Shape 3329">
                <a:extLst>
                  <a:ext uri="{FF2B5EF4-FFF2-40B4-BE49-F238E27FC236}">
                    <a16:creationId xmlns:a16="http://schemas.microsoft.com/office/drawing/2014/main" id="{B1567E7D-ADF4-EA9B-64A8-AE30FDFB833C}"/>
                  </a:ext>
                </a:extLst>
              </p:cNvPr>
              <p:cNvSpPr/>
              <p:nvPr/>
            </p:nvSpPr>
            <p:spPr>
              <a:xfrm>
                <a:off x="5429012" y="1340012"/>
                <a:ext cx="64145" cy="104923"/>
              </a:xfrm>
              <a:custGeom>
                <a:avLst/>
                <a:gdLst>
                  <a:gd name="csX0" fmla="*/ 32356 w 64145"/>
                  <a:gd name="csY0" fmla="*/ 105067 h 104923"/>
                  <a:gd name="csX1" fmla="*/ 6981 w 64145"/>
                  <a:gd name="csY1" fmla="*/ 89663 h 104923"/>
                  <a:gd name="csX2" fmla="*/ 209 w 64145"/>
                  <a:gd name="csY2" fmla="*/ 52977 h 104923"/>
                  <a:gd name="csX3" fmla="*/ 2665 w 64145"/>
                  <a:gd name="csY3" fmla="*/ 28048 h 104923"/>
                  <a:gd name="csX4" fmla="*/ 12265 w 64145"/>
                  <a:gd name="csY4" fmla="*/ 8254 h 104923"/>
                  <a:gd name="csX5" fmla="*/ 32356 w 64145"/>
                  <a:gd name="csY5" fmla="*/ 143 h 104923"/>
                  <a:gd name="csX6" fmla="*/ 48876 w 64145"/>
                  <a:gd name="csY6" fmla="*/ 5054 h 104923"/>
                  <a:gd name="csX7" fmla="*/ 58625 w 64145"/>
                  <a:gd name="csY7" fmla="*/ 17704 h 104923"/>
                  <a:gd name="csX8" fmla="*/ 63163 w 64145"/>
                  <a:gd name="csY8" fmla="*/ 34373 h 104923"/>
                  <a:gd name="csX9" fmla="*/ 64354 w 64145"/>
                  <a:gd name="csY9" fmla="*/ 52977 h 104923"/>
                  <a:gd name="csX10" fmla="*/ 61973 w 64145"/>
                  <a:gd name="csY10" fmla="*/ 77534 h 104923"/>
                  <a:gd name="csX11" fmla="*/ 52522 w 64145"/>
                  <a:gd name="csY11" fmla="*/ 97030 h 104923"/>
                  <a:gd name="csX12" fmla="*/ 32356 w 64145"/>
                  <a:gd name="csY12" fmla="*/ 105067 h 104923"/>
                  <a:gd name="csX13" fmla="*/ 32356 w 64145"/>
                  <a:gd name="csY13" fmla="*/ 101048 h 104923"/>
                  <a:gd name="csX14" fmla="*/ 45007 w 64145"/>
                  <a:gd name="csY14" fmla="*/ 92342 h 104923"/>
                  <a:gd name="csX15" fmla="*/ 50141 w 64145"/>
                  <a:gd name="csY15" fmla="*/ 73068 h 104923"/>
                  <a:gd name="csX16" fmla="*/ 51109 w 64145"/>
                  <a:gd name="csY16" fmla="*/ 50596 h 104923"/>
                  <a:gd name="csX17" fmla="*/ 50141 w 64145"/>
                  <a:gd name="csY17" fmla="*/ 29462 h 104923"/>
                  <a:gd name="csX18" fmla="*/ 45081 w 64145"/>
                  <a:gd name="csY18" fmla="*/ 11901 h 104923"/>
                  <a:gd name="csX19" fmla="*/ 32356 w 64145"/>
                  <a:gd name="csY19" fmla="*/ 4012 h 104923"/>
                  <a:gd name="csX20" fmla="*/ 19557 w 64145"/>
                  <a:gd name="csY20" fmla="*/ 11901 h 104923"/>
                  <a:gd name="csX21" fmla="*/ 14422 w 64145"/>
                  <a:gd name="csY21" fmla="*/ 29462 h 104923"/>
                  <a:gd name="csX22" fmla="*/ 13455 w 64145"/>
                  <a:gd name="csY22" fmla="*/ 50596 h 104923"/>
                  <a:gd name="csX23" fmla="*/ 13901 w 64145"/>
                  <a:gd name="csY23" fmla="*/ 66595 h 104923"/>
                  <a:gd name="csX24" fmla="*/ 16134 w 64145"/>
                  <a:gd name="csY24" fmla="*/ 82073 h 104923"/>
                  <a:gd name="csX25" fmla="*/ 21864 w 64145"/>
                  <a:gd name="csY25" fmla="*/ 95542 h 104923"/>
                  <a:gd name="csX26" fmla="*/ 32356 w 64145"/>
                  <a:gd name="csY26" fmla="*/ 101048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67"/>
                    </a:moveTo>
                    <a:cubicBezTo>
                      <a:pt x="19954" y="105067"/>
                      <a:pt x="11495" y="99932"/>
                      <a:pt x="6981" y="89663"/>
                    </a:cubicBezTo>
                    <a:cubicBezTo>
                      <a:pt x="2466" y="79394"/>
                      <a:pt x="209" y="67165"/>
                      <a:pt x="209" y="52977"/>
                    </a:cubicBezTo>
                    <a:cubicBezTo>
                      <a:pt x="209" y="44146"/>
                      <a:pt x="1028" y="35837"/>
                      <a:pt x="2665" y="28048"/>
                    </a:cubicBezTo>
                    <a:cubicBezTo>
                      <a:pt x="4302" y="20259"/>
                      <a:pt x="7502" y="13662"/>
                      <a:pt x="12265" y="8254"/>
                    </a:cubicBezTo>
                    <a:cubicBezTo>
                      <a:pt x="17027" y="2847"/>
                      <a:pt x="23724" y="143"/>
                      <a:pt x="32356" y="143"/>
                    </a:cubicBezTo>
                    <a:cubicBezTo>
                      <a:pt x="39103" y="143"/>
                      <a:pt x="44609" y="1780"/>
                      <a:pt x="48876" y="5054"/>
                    </a:cubicBezTo>
                    <a:cubicBezTo>
                      <a:pt x="53142" y="8328"/>
                      <a:pt x="56392" y="12545"/>
                      <a:pt x="58625" y="17704"/>
                    </a:cubicBezTo>
                    <a:cubicBezTo>
                      <a:pt x="60857" y="22864"/>
                      <a:pt x="62370" y="28420"/>
                      <a:pt x="63163" y="34373"/>
                    </a:cubicBezTo>
                    <a:cubicBezTo>
                      <a:pt x="63957" y="40326"/>
                      <a:pt x="64354" y="46528"/>
                      <a:pt x="64354" y="52977"/>
                    </a:cubicBezTo>
                    <a:cubicBezTo>
                      <a:pt x="64354" y="61708"/>
                      <a:pt x="63560" y="69894"/>
                      <a:pt x="61973" y="77534"/>
                    </a:cubicBezTo>
                    <a:cubicBezTo>
                      <a:pt x="60385" y="85173"/>
                      <a:pt x="57235" y="91672"/>
                      <a:pt x="52522" y="97030"/>
                    </a:cubicBezTo>
                    <a:cubicBezTo>
                      <a:pt x="47809" y="102388"/>
                      <a:pt x="41087" y="105067"/>
                      <a:pt x="32356" y="105067"/>
                    </a:cubicBezTo>
                    <a:close/>
                    <a:moveTo>
                      <a:pt x="32356" y="101048"/>
                    </a:moveTo>
                    <a:cubicBezTo>
                      <a:pt x="38012" y="101048"/>
                      <a:pt x="42229" y="98146"/>
                      <a:pt x="45007" y="92342"/>
                    </a:cubicBezTo>
                    <a:cubicBezTo>
                      <a:pt x="47785" y="86538"/>
                      <a:pt x="49496" y="80113"/>
                      <a:pt x="50141" y="73068"/>
                    </a:cubicBezTo>
                    <a:cubicBezTo>
                      <a:pt x="50786" y="66024"/>
                      <a:pt x="51109" y="58533"/>
                      <a:pt x="51109" y="50596"/>
                    </a:cubicBezTo>
                    <a:cubicBezTo>
                      <a:pt x="51109" y="42956"/>
                      <a:pt x="50786" y="35911"/>
                      <a:pt x="50141" y="29462"/>
                    </a:cubicBezTo>
                    <a:cubicBezTo>
                      <a:pt x="49496" y="23013"/>
                      <a:pt x="47810" y="17159"/>
                      <a:pt x="45081" y="11901"/>
                    </a:cubicBezTo>
                    <a:cubicBezTo>
                      <a:pt x="42353" y="6642"/>
                      <a:pt x="38111" y="4012"/>
                      <a:pt x="32356" y="4012"/>
                    </a:cubicBezTo>
                    <a:cubicBezTo>
                      <a:pt x="26601" y="4012"/>
                      <a:pt x="22335" y="6642"/>
                      <a:pt x="19557" y="11901"/>
                    </a:cubicBezTo>
                    <a:cubicBezTo>
                      <a:pt x="16779" y="17159"/>
                      <a:pt x="15067" y="23013"/>
                      <a:pt x="14422" y="29462"/>
                    </a:cubicBezTo>
                    <a:cubicBezTo>
                      <a:pt x="13778" y="35911"/>
                      <a:pt x="13455" y="42956"/>
                      <a:pt x="13455" y="50596"/>
                    </a:cubicBezTo>
                    <a:cubicBezTo>
                      <a:pt x="13455" y="56251"/>
                      <a:pt x="13604" y="61584"/>
                      <a:pt x="13901" y="66595"/>
                    </a:cubicBezTo>
                    <a:cubicBezTo>
                      <a:pt x="14199" y="71605"/>
                      <a:pt x="14943" y="76765"/>
                      <a:pt x="16134" y="82073"/>
                    </a:cubicBezTo>
                    <a:cubicBezTo>
                      <a:pt x="17324" y="87381"/>
                      <a:pt x="19234" y="91871"/>
                      <a:pt x="21864" y="95542"/>
                    </a:cubicBezTo>
                    <a:cubicBezTo>
                      <a:pt x="24493" y="99213"/>
                      <a:pt x="27990" y="101048"/>
                      <a:pt x="32356" y="1010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6" name="Graphic 8333">
              <a:extLst>
                <a:ext uri="{FF2B5EF4-FFF2-40B4-BE49-F238E27FC236}">
                  <a16:creationId xmlns:a16="http://schemas.microsoft.com/office/drawing/2014/main" id="{3331ACD0-C3B1-2475-7341-F6AC8BB6E649}"/>
                </a:ext>
              </a:extLst>
            </p:cNvPr>
            <p:cNvGrpSpPr/>
            <p:nvPr/>
          </p:nvGrpSpPr>
          <p:grpSpPr>
            <a:xfrm>
              <a:off x="4554322" y="1067521"/>
              <a:ext cx="214907" cy="104923"/>
              <a:chOff x="5278249" y="1092362"/>
              <a:chExt cx="214907" cy="104923"/>
            </a:xfrm>
            <a:solidFill>
              <a:srgbClr val="000000"/>
            </a:solidFill>
          </p:grpSpPr>
          <p:sp>
            <p:nvSpPr>
              <p:cNvPr id="3325" name="Freeform: Shape 3324">
                <a:extLst>
                  <a:ext uri="{FF2B5EF4-FFF2-40B4-BE49-F238E27FC236}">
                    <a16:creationId xmlns:a16="http://schemas.microsoft.com/office/drawing/2014/main" id="{2BB40156-0AAA-0C66-49CB-B7D02A0C0B0A}"/>
                  </a:ext>
                </a:extLst>
              </p:cNvPr>
              <p:cNvSpPr/>
              <p:nvPr/>
            </p:nvSpPr>
            <p:spPr>
              <a:xfrm>
                <a:off x="5278249" y="1092362"/>
                <a:ext cx="60870" cy="101500"/>
              </a:xfrm>
              <a:custGeom>
                <a:avLst/>
                <a:gdLst>
                  <a:gd name="csX0" fmla="*/ 209 w 60870"/>
                  <a:gd name="csY0" fmla="*/ 101617 h 101500"/>
                  <a:gd name="csX1" fmla="*/ 209 w 60870"/>
                  <a:gd name="csY1" fmla="*/ 97450 h 101500"/>
                  <a:gd name="csX2" fmla="*/ 506 w 60870"/>
                  <a:gd name="csY2" fmla="*/ 96706 h 101500"/>
                  <a:gd name="csX3" fmla="*/ 24170 w 60870"/>
                  <a:gd name="csY3" fmla="*/ 70512 h 101500"/>
                  <a:gd name="csX4" fmla="*/ 32877 w 60870"/>
                  <a:gd name="csY4" fmla="*/ 60765 h 101500"/>
                  <a:gd name="csX5" fmla="*/ 39499 w 60870"/>
                  <a:gd name="csY5" fmla="*/ 51686 h 101500"/>
                  <a:gd name="csX6" fmla="*/ 44709 w 60870"/>
                  <a:gd name="csY6" fmla="*/ 41194 h 101500"/>
                  <a:gd name="csX7" fmla="*/ 46643 w 60870"/>
                  <a:gd name="csY7" fmla="*/ 29883 h 101500"/>
                  <a:gd name="csX8" fmla="*/ 44336 w 60870"/>
                  <a:gd name="csY8" fmla="*/ 17976 h 101500"/>
                  <a:gd name="csX9" fmla="*/ 37415 w 60870"/>
                  <a:gd name="csY9" fmla="*/ 8898 h 101500"/>
                  <a:gd name="csX10" fmla="*/ 26403 w 60870"/>
                  <a:gd name="csY10" fmla="*/ 5475 h 101500"/>
                  <a:gd name="csX11" fmla="*/ 14422 w 60870"/>
                  <a:gd name="csY11" fmla="*/ 9419 h 101500"/>
                  <a:gd name="csX12" fmla="*/ 7054 w 60870"/>
                  <a:gd name="csY12" fmla="*/ 19762 h 101500"/>
                  <a:gd name="csX13" fmla="*/ 8692 w 60870"/>
                  <a:gd name="csY13" fmla="*/ 19614 h 101500"/>
                  <a:gd name="csX14" fmla="*/ 14496 w 60870"/>
                  <a:gd name="csY14" fmla="*/ 21921 h 101500"/>
                  <a:gd name="csX15" fmla="*/ 16878 w 60870"/>
                  <a:gd name="csY15" fmla="*/ 27799 h 101500"/>
                  <a:gd name="csX16" fmla="*/ 14496 w 60870"/>
                  <a:gd name="csY16" fmla="*/ 33752 h 101500"/>
                  <a:gd name="csX17" fmla="*/ 8692 w 60870"/>
                  <a:gd name="csY17" fmla="*/ 36133 h 101500"/>
                  <a:gd name="csX18" fmla="*/ 2664 w 60870"/>
                  <a:gd name="csY18" fmla="*/ 33677 h 101500"/>
                  <a:gd name="csX19" fmla="*/ 209 w 60870"/>
                  <a:gd name="csY19" fmla="*/ 27799 h 101500"/>
                  <a:gd name="csX20" fmla="*/ 2366 w 60870"/>
                  <a:gd name="csY20" fmla="*/ 17083 h 101500"/>
                  <a:gd name="csX21" fmla="*/ 8618 w 60870"/>
                  <a:gd name="csY21" fmla="*/ 8153 h 101500"/>
                  <a:gd name="csX22" fmla="*/ 17770 w 60870"/>
                  <a:gd name="csY22" fmla="*/ 2200 h 101500"/>
                  <a:gd name="csX23" fmla="*/ 28634 w 60870"/>
                  <a:gd name="csY23" fmla="*/ 117 h 101500"/>
                  <a:gd name="csX24" fmla="*/ 44783 w 60870"/>
                  <a:gd name="csY24" fmla="*/ 3763 h 101500"/>
                  <a:gd name="csX25" fmla="*/ 56689 w 60870"/>
                  <a:gd name="csY25" fmla="*/ 14182 h 101500"/>
                  <a:gd name="csX26" fmla="*/ 61079 w 60870"/>
                  <a:gd name="csY26" fmla="*/ 29883 h 101500"/>
                  <a:gd name="csX27" fmla="*/ 58177 w 60870"/>
                  <a:gd name="csY27" fmla="*/ 42533 h 101500"/>
                  <a:gd name="csX28" fmla="*/ 50736 w 60870"/>
                  <a:gd name="csY28" fmla="*/ 53323 h 101500"/>
                  <a:gd name="csX29" fmla="*/ 39127 w 60870"/>
                  <a:gd name="csY29" fmla="*/ 64336 h 101500"/>
                  <a:gd name="csX30" fmla="*/ 29825 w 60870"/>
                  <a:gd name="csY30" fmla="*/ 72597 h 101500"/>
                  <a:gd name="csX31" fmla="*/ 12562 w 60870"/>
                  <a:gd name="csY31" fmla="*/ 89265 h 101500"/>
                  <a:gd name="csX32" fmla="*/ 27295 w 60870"/>
                  <a:gd name="csY32" fmla="*/ 89265 h 101500"/>
                  <a:gd name="csX33" fmla="*/ 45303 w 60870"/>
                  <a:gd name="csY33" fmla="*/ 89041 h 101500"/>
                  <a:gd name="csX34" fmla="*/ 53043 w 60870"/>
                  <a:gd name="csY34" fmla="*/ 88520 h 101500"/>
                  <a:gd name="csX35" fmla="*/ 56615 w 60870"/>
                  <a:gd name="csY35" fmla="*/ 74382 h 101500"/>
                  <a:gd name="csX36" fmla="*/ 61079 w 60870"/>
                  <a:gd name="csY36" fmla="*/ 74382 h 101500"/>
                  <a:gd name="csX37" fmla="*/ 56764 w 60870"/>
                  <a:gd name="csY37" fmla="*/ 101617 h 101500"/>
                  <a:gd name="csX38" fmla="*/ 209 w 60870"/>
                  <a:gd name="csY38" fmla="*/ 101617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0870" h="101500">
                    <a:moveTo>
                      <a:pt x="209" y="101617"/>
                    </a:moveTo>
                    <a:lnTo>
                      <a:pt x="209" y="97450"/>
                    </a:lnTo>
                    <a:cubicBezTo>
                      <a:pt x="209" y="97252"/>
                      <a:pt x="308" y="97004"/>
                      <a:pt x="506" y="96706"/>
                    </a:cubicBezTo>
                    <a:lnTo>
                      <a:pt x="24170" y="70512"/>
                    </a:lnTo>
                    <a:cubicBezTo>
                      <a:pt x="27742" y="66643"/>
                      <a:pt x="30644" y="63393"/>
                      <a:pt x="32877" y="60765"/>
                    </a:cubicBezTo>
                    <a:cubicBezTo>
                      <a:pt x="35109" y="58135"/>
                      <a:pt x="37316" y="55109"/>
                      <a:pt x="39499" y="51686"/>
                    </a:cubicBezTo>
                    <a:cubicBezTo>
                      <a:pt x="41682" y="48263"/>
                      <a:pt x="43418" y="44765"/>
                      <a:pt x="44709" y="41194"/>
                    </a:cubicBezTo>
                    <a:cubicBezTo>
                      <a:pt x="45998" y="37622"/>
                      <a:pt x="46643" y="33851"/>
                      <a:pt x="46643" y="29883"/>
                    </a:cubicBezTo>
                    <a:cubicBezTo>
                      <a:pt x="46643" y="25715"/>
                      <a:pt x="45874" y="21746"/>
                      <a:pt x="44336" y="17976"/>
                    </a:cubicBezTo>
                    <a:cubicBezTo>
                      <a:pt x="42798" y="14206"/>
                      <a:pt x="40491" y="11180"/>
                      <a:pt x="37415" y="8898"/>
                    </a:cubicBezTo>
                    <a:cubicBezTo>
                      <a:pt x="34340" y="6616"/>
                      <a:pt x="30669" y="5475"/>
                      <a:pt x="26403" y="5475"/>
                    </a:cubicBezTo>
                    <a:cubicBezTo>
                      <a:pt x="21938" y="5475"/>
                      <a:pt x="17944" y="6790"/>
                      <a:pt x="14422" y="9419"/>
                    </a:cubicBezTo>
                    <a:cubicBezTo>
                      <a:pt x="10900" y="12048"/>
                      <a:pt x="8444" y="15496"/>
                      <a:pt x="7054" y="19762"/>
                    </a:cubicBezTo>
                    <a:cubicBezTo>
                      <a:pt x="7451" y="19663"/>
                      <a:pt x="7997" y="19614"/>
                      <a:pt x="8692" y="19614"/>
                    </a:cubicBezTo>
                    <a:cubicBezTo>
                      <a:pt x="10974" y="19614"/>
                      <a:pt x="12909" y="20383"/>
                      <a:pt x="14496" y="21921"/>
                    </a:cubicBezTo>
                    <a:cubicBezTo>
                      <a:pt x="16084" y="23458"/>
                      <a:pt x="16878" y="25417"/>
                      <a:pt x="16878" y="27799"/>
                    </a:cubicBezTo>
                    <a:cubicBezTo>
                      <a:pt x="16878" y="30180"/>
                      <a:pt x="16084" y="32164"/>
                      <a:pt x="14496" y="33752"/>
                    </a:cubicBezTo>
                    <a:cubicBezTo>
                      <a:pt x="12909" y="35339"/>
                      <a:pt x="10974" y="36133"/>
                      <a:pt x="8692" y="36133"/>
                    </a:cubicBezTo>
                    <a:cubicBezTo>
                      <a:pt x="6311" y="36133"/>
                      <a:pt x="4301" y="35314"/>
                      <a:pt x="2664" y="33677"/>
                    </a:cubicBezTo>
                    <a:cubicBezTo>
                      <a:pt x="1027" y="32040"/>
                      <a:pt x="209" y="30081"/>
                      <a:pt x="209" y="27799"/>
                    </a:cubicBezTo>
                    <a:cubicBezTo>
                      <a:pt x="209" y="24029"/>
                      <a:pt x="928" y="20457"/>
                      <a:pt x="2366" y="17083"/>
                    </a:cubicBezTo>
                    <a:cubicBezTo>
                      <a:pt x="3805" y="13710"/>
                      <a:pt x="5889" y="10733"/>
                      <a:pt x="8618" y="8153"/>
                    </a:cubicBezTo>
                    <a:cubicBezTo>
                      <a:pt x="11346" y="5574"/>
                      <a:pt x="14397" y="3589"/>
                      <a:pt x="17770" y="2200"/>
                    </a:cubicBezTo>
                    <a:cubicBezTo>
                      <a:pt x="21144" y="811"/>
                      <a:pt x="24765" y="117"/>
                      <a:pt x="28634" y="117"/>
                    </a:cubicBezTo>
                    <a:cubicBezTo>
                      <a:pt x="34389" y="117"/>
                      <a:pt x="39772" y="1332"/>
                      <a:pt x="44783" y="3763"/>
                    </a:cubicBezTo>
                    <a:cubicBezTo>
                      <a:pt x="49793" y="6194"/>
                      <a:pt x="53762" y="9667"/>
                      <a:pt x="56689" y="14182"/>
                    </a:cubicBezTo>
                    <a:cubicBezTo>
                      <a:pt x="59616" y="18696"/>
                      <a:pt x="61079" y="23930"/>
                      <a:pt x="61079" y="29883"/>
                    </a:cubicBezTo>
                    <a:cubicBezTo>
                      <a:pt x="61079" y="34347"/>
                      <a:pt x="60112" y="38564"/>
                      <a:pt x="58177" y="42533"/>
                    </a:cubicBezTo>
                    <a:cubicBezTo>
                      <a:pt x="56242" y="46502"/>
                      <a:pt x="53762" y="50098"/>
                      <a:pt x="50736" y="53323"/>
                    </a:cubicBezTo>
                    <a:cubicBezTo>
                      <a:pt x="47710" y="56547"/>
                      <a:pt x="43840" y="60218"/>
                      <a:pt x="39127" y="64336"/>
                    </a:cubicBezTo>
                    <a:cubicBezTo>
                      <a:pt x="34414" y="68454"/>
                      <a:pt x="31313" y="71207"/>
                      <a:pt x="29825" y="72597"/>
                    </a:cubicBezTo>
                    <a:lnTo>
                      <a:pt x="12562" y="89265"/>
                    </a:lnTo>
                    <a:lnTo>
                      <a:pt x="27295" y="89265"/>
                    </a:lnTo>
                    <a:cubicBezTo>
                      <a:pt x="34439" y="89265"/>
                      <a:pt x="40442" y="89191"/>
                      <a:pt x="45303" y="89041"/>
                    </a:cubicBezTo>
                    <a:cubicBezTo>
                      <a:pt x="50165" y="88893"/>
                      <a:pt x="52745" y="88719"/>
                      <a:pt x="53043" y="88520"/>
                    </a:cubicBezTo>
                    <a:cubicBezTo>
                      <a:pt x="54233" y="87231"/>
                      <a:pt x="55424" y="82518"/>
                      <a:pt x="56615" y="74382"/>
                    </a:cubicBezTo>
                    <a:lnTo>
                      <a:pt x="61079" y="74382"/>
                    </a:lnTo>
                    <a:lnTo>
                      <a:pt x="56764" y="101617"/>
                    </a:lnTo>
                    <a:lnTo>
                      <a:pt x="209" y="101617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6" name="Freeform: Shape 3325">
                <a:extLst>
                  <a:ext uri="{FF2B5EF4-FFF2-40B4-BE49-F238E27FC236}">
                    <a16:creationId xmlns:a16="http://schemas.microsoft.com/office/drawing/2014/main" id="{7C8EA666-E75C-B4A7-10B3-39CDD8890FDE}"/>
                  </a:ext>
                </a:extLst>
              </p:cNvPr>
              <p:cNvSpPr/>
              <p:nvPr/>
            </p:nvSpPr>
            <p:spPr>
              <a:xfrm>
                <a:off x="5352812" y="1092362"/>
                <a:ext cx="64145" cy="104923"/>
              </a:xfrm>
              <a:custGeom>
                <a:avLst/>
                <a:gdLst>
                  <a:gd name="csX0" fmla="*/ 32356 w 64145"/>
                  <a:gd name="csY0" fmla="*/ 105041 h 104923"/>
                  <a:gd name="csX1" fmla="*/ 6981 w 64145"/>
                  <a:gd name="csY1" fmla="*/ 89637 h 104923"/>
                  <a:gd name="csX2" fmla="*/ 209 w 64145"/>
                  <a:gd name="csY2" fmla="*/ 52951 h 104923"/>
                  <a:gd name="csX3" fmla="*/ 2664 w 64145"/>
                  <a:gd name="csY3" fmla="*/ 28022 h 104923"/>
                  <a:gd name="csX4" fmla="*/ 12264 w 64145"/>
                  <a:gd name="csY4" fmla="*/ 8228 h 104923"/>
                  <a:gd name="csX5" fmla="*/ 32356 w 64145"/>
                  <a:gd name="csY5" fmla="*/ 117 h 104923"/>
                  <a:gd name="csX6" fmla="*/ 48876 w 64145"/>
                  <a:gd name="csY6" fmla="*/ 5028 h 104923"/>
                  <a:gd name="csX7" fmla="*/ 58624 w 64145"/>
                  <a:gd name="csY7" fmla="*/ 17678 h 104923"/>
                  <a:gd name="csX8" fmla="*/ 63163 w 64145"/>
                  <a:gd name="csY8" fmla="*/ 34347 h 104923"/>
                  <a:gd name="csX9" fmla="*/ 64354 w 64145"/>
                  <a:gd name="csY9" fmla="*/ 52951 h 104923"/>
                  <a:gd name="csX10" fmla="*/ 61973 w 64145"/>
                  <a:gd name="csY10" fmla="*/ 77508 h 104923"/>
                  <a:gd name="csX11" fmla="*/ 52522 w 64145"/>
                  <a:gd name="csY11" fmla="*/ 97004 h 104923"/>
                  <a:gd name="csX12" fmla="*/ 32356 w 64145"/>
                  <a:gd name="csY12" fmla="*/ 105041 h 104923"/>
                  <a:gd name="csX13" fmla="*/ 32356 w 64145"/>
                  <a:gd name="csY13" fmla="*/ 101022 h 104923"/>
                  <a:gd name="csX14" fmla="*/ 45006 w 64145"/>
                  <a:gd name="csY14" fmla="*/ 92316 h 104923"/>
                  <a:gd name="csX15" fmla="*/ 50141 w 64145"/>
                  <a:gd name="csY15" fmla="*/ 73042 h 104923"/>
                  <a:gd name="csX16" fmla="*/ 51109 w 64145"/>
                  <a:gd name="csY16" fmla="*/ 50570 h 104923"/>
                  <a:gd name="csX17" fmla="*/ 50141 w 64145"/>
                  <a:gd name="csY17" fmla="*/ 29436 h 104923"/>
                  <a:gd name="csX18" fmla="*/ 45081 w 64145"/>
                  <a:gd name="csY18" fmla="*/ 11875 h 104923"/>
                  <a:gd name="csX19" fmla="*/ 32356 w 64145"/>
                  <a:gd name="csY19" fmla="*/ 3986 h 104923"/>
                  <a:gd name="csX20" fmla="*/ 19557 w 64145"/>
                  <a:gd name="csY20" fmla="*/ 11875 h 104923"/>
                  <a:gd name="csX21" fmla="*/ 14422 w 64145"/>
                  <a:gd name="csY21" fmla="*/ 29436 h 104923"/>
                  <a:gd name="csX22" fmla="*/ 13454 w 64145"/>
                  <a:gd name="csY22" fmla="*/ 50570 h 104923"/>
                  <a:gd name="csX23" fmla="*/ 13901 w 64145"/>
                  <a:gd name="csY23" fmla="*/ 66569 h 104923"/>
                  <a:gd name="csX24" fmla="*/ 16134 w 64145"/>
                  <a:gd name="csY24" fmla="*/ 82047 h 104923"/>
                  <a:gd name="csX25" fmla="*/ 21864 w 64145"/>
                  <a:gd name="csY25" fmla="*/ 95516 h 104923"/>
                  <a:gd name="csX26" fmla="*/ 32356 w 64145"/>
                  <a:gd name="csY26" fmla="*/ 10102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41"/>
                    </a:moveTo>
                    <a:cubicBezTo>
                      <a:pt x="19954" y="105041"/>
                      <a:pt x="11495" y="99906"/>
                      <a:pt x="6981" y="89637"/>
                    </a:cubicBezTo>
                    <a:cubicBezTo>
                      <a:pt x="2466" y="79368"/>
                      <a:pt x="209" y="67139"/>
                      <a:pt x="209" y="52951"/>
                    </a:cubicBezTo>
                    <a:cubicBezTo>
                      <a:pt x="209" y="44120"/>
                      <a:pt x="1027" y="35811"/>
                      <a:pt x="2664" y="28022"/>
                    </a:cubicBezTo>
                    <a:cubicBezTo>
                      <a:pt x="4301" y="20233"/>
                      <a:pt x="7501" y="13636"/>
                      <a:pt x="12264" y="8228"/>
                    </a:cubicBezTo>
                    <a:cubicBezTo>
                      <a:pt x="17026" y="2821"/>
                      <a:pt x="23724" y="117"/>
                      <a:pt x="32356" y="117"/>
                    </a:cubicBezTo>
                    <a:cubicBezTo>
                      <a:pt x="39103" y="117"/>
                      <a:pt x="44609" y="1754"/>
                      <a:pt x="48876" y="5028"/>
                    </a:cubicBezTo>
                    <a:cubicBezTo>
                      <a:pt x="53142" y="8302"/>
                      <a:pt x="56392" y="12519"/>
                      <a:pt x="58624" y="17678"/>
                    </a:cubicBezTo>
                    <a:cubicBezTo>
                      <a:pt x="60856" y="22838"/>
                      <a:pt x="62370" y="28394"/>
                      <a:pt x="63163" y="34347"/>
                    </a:cubicBezTo>
                    <a:cubicBezTo>
                      <a:pt x="63957" y="40300"/>
                      <a:pt x="64354" y="46502"/>
                      <a:pt x="64354" y="52951"/>
                    </a:cubicBezTo>
                    <a:cubicBezTo>
                      <a:pt x="64354" y="61682"/>
                      <a:pt x="63560" y="69868"/>
                      <a:pt x="61973" y="77508"/>
                    </a:cubicBezTo>
                    <a:cubicBezTo>
                      <a:pt x="60385" y="85147"/>
                      <a:pt x="57235" y="91646"/>
                      <a:pt x="52522" y="97004"/>
                    </a:cubicBezTo>
                    <a:cubicBezTo>
                      <a:pt x="47809" y="102362"/>
                      <a:pt x="41087" y="105041"/>
                      <a:pt x="32356" y="105041"/>
                    </a:cubicBezTo>
                    <a:close/>
                    <a:moveTo>
                      <a:pt x="32356" y="101022"/>
                    </a:moveTo>
                    <a:cubicBezTo>
                      <a:pt x="38011" y="101022"/>
                      <a:pt x="42228" y="98120"/>
                      <a:pt x="45006" y="92316"/>
                    </a:cubicBezTo>
                    <a:cubicBezTo>
                      <a:pt x="47784" y="86512"/>
                      <a:pt x="49496" y="80087"/>
                      <a:pt x="50141" y="73042"/>
                    </a:cubicBezTo>
                    <a:cubicBezTo>
                      <a:pt x="50786" y="65998"/>
                      <a:pt x="51109" y="58507"/>
                      <a:pt x="51109" y="50570"/>
                    </a:cubicBezTo>
                    <a:cubicBezTo>
                      <a:pt x="51109" y="42930"/>
                      <a:pt x="50786" y="35885"/>
                      <a:pt x="50141" y="29436"/>
                    </a:cubicBezTo>
                    <a:cubicBezTo>
                      <a:pt x="49496" y="22987"/>
                      <a:pt x="47809" y="17133"/>
                      <a:pt x="45081" y="11875"/>
                    </a:cubicBezTo>
                    <a:cubicBezTo>
                      <a:pt x="42353" y="6616"/>
                      <a:pt x="38111" y="3986"/>
                      <a:pt x="32356" y="3986"/>
                    </a:cubicBezTo>
                    <a:cubicBezTo>
                      <a:pt x="26601" y="3986"/>
                      <a:pt x="22335" y="6616"/>
                      <a:pt x="19557" y="11875"/>
                    </a:cubicBezTo>
                    <a:cubicBezTo>
                      <a:pt x="16779" y="17133"/>
                      <a:pt x="15067" y="22987"/>
                      <a:pt x="14422" y="29436"/>
                    </a:cubicBezTo>
                    <a:cubicBezTo>
                      <a:pt x="13777" y="35885"/>
                      <a:pt x="13454" y="42930"/>
                      <a:pt x="13454" y="50570"/>
                    </a:cubicBezTo>
                    <a:cubicBezTo>
                      <a:pt x="13454" y="56225"/>
                      <a:pt x="13603" y="61558"/>
                      <a:pt x="13901" y="66569"/>
                    </a:cubicBezTo>
                    <a:cubicBezTo>
                      <a:pt x="14199" y="71579"/>
                      <a:pt x="14943" y="76739"/>
                      <a:pt x="16134" y="82047"/>
                    </a:cubicBezTo>
                    <a:cubicBezTo>
                      <a:pt x="17324" y="87355"/>
                      <a:pt x="19234" y="91845"/>
                      <a:pt x="21864" y="95516"/>
                    </a:cubicBezTo>
                    <a:cubicBezTo>
                      <a:pt x="24493" y="99187"/>
                      <a:pt x="27990" y="101022"/>
                      <a:pt x="32356" y="1010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7" name="Freeform: Shape 3326">
                <a:extLst>
                  <a:ext uri="{FF2B5EF4-FFF2-40B4-BE49-F238E27FC236}">
                    <a16:creationId xmlns:a16="http://schemas.microsoft.com/office/drawing/2014/main" id="{28688999-A455-414B-4223-62D09FFFB6A6}"/>
                  </a:ext>
                </a:extLst>
              </p:cNvPr>
              <p:cNvSpPr/>
              <p:nvPr/>
            </p:nvSpPr>
            <p:spPr>
              <a:xfrm>
                <a:off x="5429012" y="1092362"/>
                <a:ext cx="64145" cy="104923"/>
              </a:xfrm>
              <a:custGeom>
                <a:avLst/>
                <a:gdLst>
                  <a:gd name="csX0" fmla="*/ 32356 w 64145"/>
                  <a:gd name="csY0" fmla="*/ 105041 h 104923"/>
                  <a:gd name="csX1" fmla="*/ 6981 w 64145"/>
                  <a:gd name="csY1" fmla="*/ 89637 h 104923"/>
                  <a:gd name="csX2" fmla="*/ 209 w 64145"/>
                  <a:gd name="csY2" fmla="*/ 52951 h 104923"/>
                  <a:gd name="csX3" fmla="*/ 2665 w 64145"/>
                  <a:gd name="csY3" fmla="*/ 28022 h 104923"/>
                  <a:gd name="csX4" fmla="*/ 12265 w 64145"/>
                  <a:gd name="csY4" fmla="*/ 8228 h 104923"/>
                  <a:gd name="csX5" fmla="*/ 32356 w 64145"/>
                  <a:gd name="csY5" fmla="*/ 117 h 104923"/>
                  <a:gd name="csX6" fmla="*/ 48876 w 64145"/>
                  <a:gd name="csY6" fmla="*/ 5028 h 104923"/>
                  <a:gd name="csX7" fmla="*/ 58625 w 64145"/>
                  <a:gd name="csY7" fmla="*/ 17678 h 104923"/>
                  <a:gd name="csX8" fmla="*/ 63163 w 64145"/>
                  <a:gd name="csY8" fmla="*/ 34347 h 104923"/>
                  <a:gd name="csX9" fmla="*/ 64354 w 64145"/>
                  <a:gd name="csY9" fmla="*/ 52951 h 104923"/>
                  <a:gd name="csX10" fmla="*/ 61973 w 64145"/>
                  <a:gd name="csY10" fmla="*/ 77508 h 104923"/>
                  <a:gd name="csX11" fmla="*/ 52522 w 64145"/>
                  <a:gd name="csY11" fmla="*/ 97004 h 104923"/>
                  <a:gd name="csX12" fmla="*/ 32356 w 64145"/>
                  <a:gd name="csY12" fmla="*/ 105041 h 104923"/>
                  <a:gd name="csX13" fmla="*/ 32356 w 64145"/>
                  <a:gd name="csY13" fmla="*/ 101022 h 104923"/>
                  <a:gd name="csX14" fmla="*/ 45007 w 64145"/>
                  <a:gd name="csY14" fmla="*/ 92316 h 104923"/>
                  <a:gd name="csX15" fmla="*/ 50141 w 64145"/>
                  <a:gd name="csY15" fmla="*/ 73042 h 104923"/>
                  <a:gd name="csX16" fmla="*/ 51109 w 64145"/>
                  <a:gd name="csY16" fmla="*/ 50570 h 104923"/>
                  <a:gd name="csX17" fmla="*/ 50141 w 64145"/>
                  <a:gd name="csY17" fmla="*/ 29436 h 104923"/>
                  <a:gd name="csX18" fmla="*/ 45081 w 64145"/>
                  <a:gd name="csY18" fmla="*/ 11875 h 104923"/>
                  <a:gd name="csX19" fmla="*/ 32356 w 64145"/>
                  <a:gd name="csY19" fmla="*/ 3986 h 104923"/>
                  <a:gd name="csX20" fmla="*/ 19557 w 64145"/>
                  <a:gd name="csY20" fmla="*/ 11875 h 104923"/>
                  <a:gd name="csX21" fmla="*/ 14422 w 64145"/>
                  <a:gd name="csY21" fmla="*/ 29436 h 104923"/>
                  <a:gd name="csX22" fmla="*/ 13455 w 64145"/>
                  <a:gd name="csY22" fmla="*/ 50570 h 104923"/>
                  <a:gd name="csX23" fmla="*/ 13901 w 64145"/>
                  <a:gd name="csY23" fmla="*/ 66569 h 104923"/>
                  <a:gd name="csX24" fmla="*/ 16134 w 64145"/>
                  <a:gd name="csY24" fmla="*/ 82047 h 104923"/>
                  <a:gd name="csX25" fmla="*/ 21864 w 64145"/>
                  <a:gd name="csY25" fmla="*/ 95516 h 104923"/>
                  <a:gd name="csX26" fmla="*/ 32356 w 64145"/>
                  <a:gd name="csY26" fmla="*/ 101022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41"/>
                    </a:moveTo>
                    <a:cubicBezTo>
                      <a:pt x="19954" y="105041"/>
                      <a:pt x="11495" y="99906"/>
                      <a:pt x="6981" y="89637"/>
                    </a:cubicBezTo>
                    <a:cubicBezTo>
                      <a:pt x="2466" y="79368"/>
                      <a:pt x="209" y="67139"/>
                      <a:pt x="209" y="52951"/>
                    </a:cubicBezTo>
                    <a:cubicBezTo>
                      <a:pt x="209" y="44120"/>
                      <a:pt x="1028" y="35811"/>
                      <a:pt x="2665" y="28022"/>
                    </a:cubicBezTo>
                    <a:cubicBezTo>
                      <a:pt x="4302" y="20233"/>
                      <a:pt x="7502" y="13636"/>
                      <a:pt x="12265" y="8228"/>
                    </a:cubicBezTo>
                    <a:cubicBezTo>
                      <a:pt x="17027" y="2821"/>
                      <a:pt x="23724" y="117"/>
                      <a:pt x="32356" y="117"/>
                    </a:cubicBezTo>
                    <a:cubicBezTo>
                      <a:pt x="39103" y="117"/>
                      <a:pt x="44609" y="1754"/>
                      <a:pt x="48876" y="5028"/>
                    </a:cubicBezTo>
                    <a:cubicBezTo>
                      <a:pt x="53142" y="8302"/>
                      <a:pt x="56392" y="12519"/>
                      <a:pt x="58625" y="17678"/>
                    </a:cubicBezTo>
                    <a:cubicBezTo>
                      <a:pt x="60857" y="22838"/>
                      <a:pt x="62370" y="28394"/>
                      <a:pt x="63163" y="34347"/>
                    </a:cubicBezTo>
                    <a:cubicBezTo>
                      <a:pt x="63957" y="40300"/>
                      <a:pt x="64354" y="46502"/>
                      <a:pt x="64354" y="52951"/>
                    </a:cubicBezTo>
                    <a:cubicBezTo>
                      <a:pt x="64354" y="61682"/>
                      <a:pt x="63560" y="69868"/>
                      <a:pt x="61973" y="77508"/>
                    </a:cubicBezTo>
                    <a:cubicBezTo>
                      <a:pt x="60385" y="85147"/>
                      <a:pt x="57235" y="91646"/>
                      <a:pt x="52522" y="97004"/>
                    </a:cubicBezTo>
                    <a:cubicBezTo>
                      <a:pt x="47809" y="102362"/>
                      <a:pt x="41087" y="105041"/>
                      <a:pt x="32356" y="105041"/>
                    </a:cubicBezTo>
                    <a:close/>
                    <a:moveTo>
                      <a:pt x="32356" y="101022"/>
                    </a:moveTo>
                    <a:cubicBezTo>
                      <a:pt x="38012" y="101022"/>
                      <a:pt x="42229" y="98120"/>
                      <a:pt x="45007" y="92316"/>
                    </a:cubicBezTo>
                    <a:cubicBezTo>
                      <a:pt x="47785" y="86512"/>
                      <a:pt x="49496" y="80087"/>
                      <a:pt x="50141" y="73042"/>
                    </a:cubicBezTo>
                    <a:cubicBezTo>
                      <a:pt x="50786" y="65998"/>
                      <a:pt x="51109" y="58507"/>
                      <a:pt x="51109" y="50570"/>
                    </a:cubicBezTo>
                    <a:cubicBezTo>
                      <a:pt x="51109" y="42930"/>
                      <a:pt x="50786" y="35885"/>
                      <a:pt x="50141" y="29436"/>
                    </a:cubicBezTo>
                    <a:cubicBezTo>
                      <a:pt x="49496" y="22987"/>
                      <a:pt x="47810" y="17133"/>
                      <a:pt x="45081" y="11875"/>
                    </a:cubicBezTo>
                    <a:cubicBezTo>
                      <a:pt x="42353" y="6616"/>
                      <a:pt x="38111" y="3986"/>
                      <a:pt x="32356" y="3986"/>
                    </a:cubicBezTo>
                    <a:cubicBezTo>
                      <a:pt x="26601" y="3986"/>
                      <a:pt x="22335" y="6616"/>
                      <a:pt x="19557" y="11875"/>
                    </a:cubicBezTo>
                    <a:cubicBezTo>
                      <a:pt x="16779" y="17133"/>
                      <a:pt x="15067" y="22987"/>
                      <a:pt x="14422" y="29436"/>
                    </a:cubicBezTo>
                    <a:cubicBezTo>
                      <a:pt x="13778" y="35885"/>
                      <a:pt x="13455" y="42930"/>
                      <a:pt x="13455" y="50570"/>
                    </a:cubicBezTo>
                    <a:cubicBezTo>
                      <a:pt x="13455" y="56225"/>
                      <a:pt x="13604" y="61558"/>
                      <a:pt x="13901" y="66569"/>
                    </a:cubicBezTo>
                    <a:cubicBezTo>
                      <a:pt x="14199" y="71579"/>
                      <a:pt x="14943" y="76739"/>
                      <a:pt x="16134" y="82047"/>
                    </a:cubicBezTo>
                    <a:cubicBezTo>
                      <a:pt x="17324" y="87355"/>
                      <a:pt x="19234" y="91845"/>
                      <a:pt x="21864" y="95516"/>
                    </a:cubicBezTo>
                    <a:cubicBezTo>
                      <a:pt x="24493" y="99187"/>
                      <a:pt x="27990" y="101022"/>
                      <a:pt x="32356" y="1010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7" name="Graphic 8333">
              <a:extLst>
                <a:ext uri="{FF2B5EF4-FFF2-40B4-BE49-F238E27FC236}">
                  <a16:creationId xmlns:a16="http://schemas.microsoft.com/office/drawing/2014/main" id="{0125FD47-1A13-1EC4-B040-213CD545435D}"/>
                </a:ext>
              </a:extLst>
            </p:cNvPr>
            <p:cNvGrpSpPr/>
            <p:nvPr/>
          </p:nvGrpSpPr>
          <p:grpSpPr>
            <a:xfrm>
              <a:off x="4554322" y="819871"/>
              <a:ext cx="214907" cy="104923"/>
              <a:chOff x="5278249" y="844712"/>
              <a:chExt cx="214907" cy="104923"/>
            </a:xfrm>
            <a:solidFill>
              <a:srgbClr val="000000"/>
            </a:solidFill>
          </p:grpSpPr>
          <p:sp>
            <p:nvSpPr>
              <p:cNvPr id="3322" name="Freeform: Shape 3321">
                <a:extLst>
                  <a:ext uri="{FF2B5EF4-FFF2-40B4-BE49-F238E27FC236}">
                    <a16:creationId xmlns:a16="http://schemas.microsoft.com/office/drawing/2014/main" id="{11506184-B757-A4B1-0378-F5CC178E72CD}"/>
                  </a:ext>
                </a:extLst>
              </p:cNvPr>
              <p:cNvSpPr/>
              <p:nvPr/>
            </p:nvSpPr>
            <p:spPr>
              <a:xfrm>
                <a:off x="5278249" y="844712"/>
                <a:ext cx="60870" cy="101500"/>
              </a:xfrm>
              <a:custGeom>
                <a:avLst/>
                <a:gdLst>
                  <a:gd name="csX0" fmla="*/ 209 w 60870"/>
                  <a:gd name="csY0" fmla="*/ 101591 h 101500"/>
                  <a:gd name="csX1" fmla="*/ 209 w 60870"/>
                  <a:gd name="csY1" fmla="*/ 97424 h 101500"/>
                  <a:gd name="csX2" fmla="*/ 506 w 60870"/>
                  <a:gd name="csY2" fmla="*/ 96680 h 101500"/>
                  <a:gd name="csX3" fmla="*/ 24170 w 60870"/>
                  <a:gd name="csY3" fmla="*/ 70486 h 101500"/>
                  <a:gd name="csX4" fmla="*/ 32877 w 60870"/>
                  <a:gd name="csY4" fmla="*/ 60739 h 101500"/>
                  <a:gd name="csX5" fmla="*/ 39499 w 60870"/>
                  <a:gd name="csY5" fmla="*/ 51660 h 101500"/>
                  <a:gd name="csX6" fmla="*/ 44709 w 60870"/>
                  <a:gd name="csY6" fmla="*/ 41168 h 101500"/>
                  <a:gd name="csX7" fmla="*/ 46643 w 60870"/>
                  <a:gd name="csY7" fmla="*/ 29857 h 101500"/>
                  <a:gd name="csX8" fmla="*/ 44336 w 60870"/>
                  <a:gd name="csY8" fmla="*/ 17950 h 101500"/>
                  <a:gd name="csX9" fmla="*/ 37415 w 60870"/>
                  <a:gd name="csY9" fmla="*/ 8872 h 101500"/>
                  <a:gd name="csX10" fmla="*/ 26403 w 60870"/>
                  <a:gd name="csY10" fmla="*/ 5449 h 101500"/>
                  <a:gd name="csX11" fmla="*/ 14422 w 60870"/>
                  <a:gd name="csY11" fmla="*/ 9393 h 101500"/>
                  <a:gd name="csX12" fmla="*/ 7054 w 60870"/>
                  <a:gd name="csY12" fmla="*/ 19736 h 101500"/>
                  <a:gd name="csX13" fmla="*/ 8692 w 60870"/>
                  <a:gd name="csY13" fmla="*/ 19588 h 101500"/>
                  <a:gd name="csX14" fmla="*/ 14496 w 60870"/>
                  <a:gd name="csY14" fmla="*/ 21895 h 101500"/>
                  <a:gd name="csX15" fmla="*/ 16878 w 60870"/>
                  <a:gd name="csY15" fmla="*/ 27773 h 101500"/>
                  <a:gd name="csX16" fmla="*/ 14496 w 60870"/>
                  <a:gd name="csY16" fmla="*/ 33726 h 101500"/>
                  <a:gd name="csX17" fmla="*/ 8692 w 60870"/>
                  <a:gd name="csY17" fmla="*/ 36107 h 101500"/>
                  <a:gd name="csX18" fmla="*/ 2664 w 60870"/>
                  <a:gd name="csY18" fmla="*/ 33651 h 101500"/>
                  <a:gd name="csX19" fmla="*/ 209 w 60870"/>
                  <a:gd name="csY19" fmla="*/ 27773 h 101500"/>
                  <a:gd name="csX20" fmla="*/ 2366 w 60870"/>
                  <a:gd name="csY20" fmla="*/ 17057 h 101500"/>
                  <a:gd name="csX21" fmla="*/ 8618 w 60870"/>
                  <a:gd name="csY21" fmla="*/ 8127 h 101500"/>
                  <a:gd name="csX22" fmla="*/ 17770 w 60870"/>
                  <a:gd name="csY22" fmla="*/ 2174 h 101500"/>
                  <a:gd name="csX23" fmla="*/ 28634 w 60870"/>
                  <a:gd name="csY23" fmla="*/ 91 h 101500"/>
                  <a:gd name="csX24" fmla="*/ 44783 w 60870"/>
                  <a:gd name="csY24" fmla="*/ 3737 h 101500"/>
                  <a:gd name="csX25" fmla="*/ 56689 w 60870"/>
                  <a:gd name="csY25" fmla="*/ 14156 h 101500"/>
                  <a:gd name="csX26" fmla="*/ 61079 w 60870"/>
                  <a:gd name="csY26" fmla="*/ 29857 h 101500"/>
                  <a:gd name="csX27" fmla="*/ 58177 w 60870"/>
                  <a:gd name="csY27" fmla="*/ 42507 h 101500"/>
                  <a:gd name="csX28" fmla="*/ 50736 w 60870"/>
                  <a:gd name="csY28" fmla="*/ 53297 h 101500"/>
                  <a:gd name="csX29" fmla="*/ 39127 w 60870"/>
                  <a:gd name="csY29" fmla="*/ 64310 h 101500"/>
                  <a:gd name="csX30" fmla="*/ 29825 w 60870"/>
                  <a:gd name="csY30" fmla="*/ 72571 h 101500"/>
                  <a:gd name="csX31" fmla="*/ 12562 w 60870"/>
                  <a:gd name="csY31" fmla="*/ 89239 h 101500"/>
                  <a:gd name="csX32" fmla="*/ 27295 w 60870"/>
                  <a:gd name="csY32" fmla="*/ 89239 h 101500"/>
                  <a:gd name="csX33" fmla="*/ 45303 w 60870"/>
                  <a:gd name="csY33" fmla="*/ 89015 h 101500"/>
                  <a:gd name="csX34" fmla="*/ 53043 w 60870"/>
                  <a:gd name="csY34" fmla="*/ 88494 h 101500"/>
                  <a:gd name="csX35" fmla="*/ 56615 w 60870"/>
                  <a:gd name="csY35" fmla="*/ 74356 h 101500"/>
                  <a:gd name="csX36" fmla="*/ 61079 w 60870"/>
                  <a:gd name="csY36" fmla="*/ 74356 h 101500"/>
                  <a:gd name="csX37" fmla="*/ 56764 w 60870"/>
                  <a:gd name="csY37" fmla="*/ 101591 h 101500"/>
                  <a:gd name="csX38" fmla="*/ 209 w 60870"/>
                  <a:gd name="csY38" fmla="*/ 101591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0870" h="101500">
                    <a:moveTo>
                      <a:pt x="209" y="101591"/>
                    </a:moveTo>
                    <a:lnTo>
                      <a:pt x="209" y="97424"/>
                    </a:lnTo>
                    <a:cubicBezTo>
                      <a:pt x="209" y="97226"/>
                      <a:pt x="308" y="96978"/>
                      <a:pt x="506" y="96680"/>
                    </a:cubicBezTo>
                    <a:lnTo>
                      <a:pt x="24170" y="70486"/>
                    </a:lnTo>
                    <a:cubicBezTo>
                      <a:pt x="27742" y="66617"/>
                      <a:pt x="30644" y="63367"/>
                      <a:pt x="32877" y="60739"/>
                    </a:cubicBezTo>
                    <a:cubicBezTo>
                      <a:pt x="35109" y="58109"/>
                      <a:pt x="37316" y="55083"/>
                      <a:pt x="39499" y="51660"/>
                    </a:cubicBezTo>
                    <a:cubicBezTo>
                      <a:pt x="41682" y="48237"/>
                      <a:pt x="43418" y="44739"/>
                      <a:pt x="44709" y="41168"/>
                    </a:cubicBezTo>
                    <a:cubicBezTo>
                      <a:pt x="45998" y="37596"/>
                      <a:pt x="46643" y="33825"/>
                      <a:pt x="46643" y="29857"/>
                    </a:cubicBezTo>
                    <a:cubicBezTo>
                      <a:pt x="46643" y="25689"/>
                      <a:pt x="45874" y="21720"/>
                      <a:pt x="44336" y="17950"/>
                    </a:cubicBezTo>
                    <a:cubicBezTo>
                      <a:pt x="42798" y="14180"/>
                      <a:pt x="40491" y="11154"/>
                      <a:pt x="37415" y="8872"/>
                    </a:cubicBezTo>
                    <a:cubicBezTo>
                      <a:pt x="34340" y="6590"/>
                      <a:pt x="30669" y="5449"/>
                      <a:pt x="26403" y="5449"/>
                    </a:cubicBezTo>
                    <a:cubicBezTo>
                      <a:pt x="21938" y="5449"/>
                      <a:pt x="17944" y="6764"/>
                      <a:pt x="14422" y="9393"/>
                    </a:cubicBezTo>
                    <a:cubicBezTo>
                      <a:pt x="10900" y="12022"/>
                      <a:pt x="8444" y="15470"/>
                      <a:pt x="7054" y="19736"/>
                    </a:cubicBezTo>
                    <a:cubicBezTo>
                      <a:pt x="7451" y="19637"/>
                      <a:pt x="7997" y="19588"/>
                      <a:pt x="8692" y="19588"/>
                    </a:cubicBezTo>
                    <a:cubicBezTo>
                      <a:pt x="10974" y="19588"/>
                      <a:pt x="12909" y="20357"/>
                      <a:pt x="14496" y="21895"/>
                    </a:cubicBezTo>
                    <a:cubicBezTo>
                      <a:pt x="16084" y="23432"/>
                      <a:pt x="16878" y="25391"/>
                      <a:pt x="16878" y="27773"/>
                    </a:cubicBezTo>
                    <a:cubicBezTo>
                      <a:pt x="16878" y="30154"/>
                      <a:pt x="16084" y="32138"/>
                      <a:pt x="14496" y="33726"/>
                    </a:cubicBezTo>
                    <a:cubicBezTo>
                      <a:pt x="12909" y="35313"/>
                      <a:pt x="10974" y="36107"/>
                      <a:pt x="8692" y="36107"/>
                    </a:cubicBezTo>
                    <a:cubicBezTo>
                      <a:pt x="6311" y="36107"/>
                      <a:pt x="4301" y="35288"/>
                      <a:pt x="2664" y="33651"/>
                    </a:cubicBezTo>
                    <a:cubicBezTo>
                      <a:pt x="1027" y="32014"/>
                      <a:pt x="209" y="30055"/>
                      <a:pt x="209" y="27773"/>
                    </a:cubicBezTo>
                    <a:cubicBezTo>
                      <a:pt x="209" y="24003"/>
                      <a:pt x="928" y="20431"/>
                      <a:pt x="2366" y="17057"/>
                    </a:cubicBezTo>
                    <a:cubicBezTo>
                      <a:pt x="3805" y="13684"/>
                      <a:pt x="5889" y="10707"/>
                      <a:pt x="8618" y="8127"/>
                    </a:cubicBezTo>
                    <a:cubicBezTo>
                      <a:pt x="11346" y="5548"/>
                      <a:pt x="14397" y="3563"/>
                      <a:pt x="17770" y="2174"/>
                    </a:cubicBezTo>
                    <a:cubicBezTo>
                      <a:pt x="21144" y="785"/>
                      <a:pt x="24765" y="91"/>
                      <a:pt x="28634" y="91"/>
                    </a:cubicBezTo>
                    <a:cubicBezTo>
                      <a:pt x="34389" y="91"/>
                      <a:pt x="39772" y="1306"/>
                      <a:pt x="44783" y="3737"/>
                    </a:cubicBezTo>
                    <a:cubicBezTo>
                      <a:pt x="49793" y="6168"/>
                      <a:pt x="53762" y="9641"/>
                      <a:pt x="56689" y="14156"/>
                    </a:cubicBezTo>
                    <a:cubicBezTo>
                      <a:pt x="59616" y="18670"/>
                      <a:pt x="61079" y="23904"/>
                      <a:pt x="61079" y="29857"/>
                    </a:cubicBezTo>
                    <a:cubicBezTo>
                      <a:pt x="61079" y="34321"/>
                      <a:pt x="60112" y="38538"/>
                      <a:pt x="58177" y="42507"/>
                    </a:cubicBezTo>
                    <a:cubicBezTo>
                      <a:pt x="56242" y="46476"/>
                      <a:pt x="53762" y="50072"/>
                      <a:pt x="50736" y="53297"/>
                    </a:cubicBezTo>
                    <a:cubicBezTo>
                      <a:pt x="47710" y="56521"/>
                      <a:pt x="43840" y="60192"/>
                      <a:pt x="39127" y="64310"/>
                    </a:cubicBezTo>
                    <a:cubicBezTo>
                      <a:pt x="34414" y="68428"/>
                      <a:pt x="31313" y="71181"/>
                      <a:pt x="29825" y="72571"/>
                    </a:cubicBezTo>
                    <a:lnTo>
                      <a:pt x="12562" y="89239"/>
                    </a:lnTo>
                    <a:lnTo>
                      <a:pt x="27295" y="89239"/>
                    </a:lnTo>
                    <a:cubicBezTo>
                      <a:pt x="34439" y="89239"/>
                      <a:pt x="40442" y="89165"/>
                      <a:pt x="45303" y="89015"/>
                    </a:cubicBezTo>
                    <a:cubicBezTo>
                      <a:pt x="50165" y="88867"/>
                      <a:pt x="52745" y="88693"/>
                      <a:pt x="53043" y="88494"/>
                    </a:cubicBezTo>
                    <a:cubicBezTo>
                      <a:pt x="54233" y="87205"/>
                      <a:pt x="55424" y="82492"/>
                      <a:pt x="56615" y="74356"/>
                    </a:cubicBezTo>
                    <a:lnTo>
                      <a:pt x="61079" y="74356"/>
                    </a:lnTo>
                    <a:lnTo>
                      <a:pt x="56764" y="101591"/>
                    </a:lnTo>
                    <a:lnTo>
                      <a:pt x="209" y="101591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3" name="Freeform: Shape 3322">
                <a:extLst>
                  <a:ext uri="{FF2B5EF4-FFF2-40B4-BE49-F238E27FC236}">
                    <a16:creationId xmlns:a16="http://schemas.microsoft.com/office/drawing/2014/main" id="{AF0E1818-0B37-D285-9A1E-F377C9ECF285}"/>
                  </a:ext>
                </a:extLst>
              </p:cNvPr>
              <p:cNvSpPr/>
              <p:nvPr/>
            </p:nvSpPr>
            <p:spPr>
              <a:xfrm>
                <a:off x="5354449" y="844712"/>
                <a:ext cx="60870" cy="104923"/>
              </a:xfrm>
              <a:custGeom>
                <a:avLst/>
                <a:gdLst>
                  <a:gd name="csX0" fmla="*/ 5864 w 60870"/>
                  <a:gd name="csY0" fmla="*/ 84179 h 104923"/>
                  <a:gd name="csX1" fmla="*/ 10702 w 60870"/>
                  <a:gd name="csY1" fmla="*/ 92290 h 104923"/>
                  <a:gd name="csX2" fmla="*/ 18365 w 60870"/>
                  <a:gd name="csY2" fmla="*/ 98019 h 104923"/>
                  <a:gd name="csX3" fmla="*/ 27593 w 60870"/>
                  <a:gd name="csY3" fmla="*/ 100104 h 104923"/>
                  <a:gd name="csX4" fmla="*/ 42773 w 60870"/>
                  <a:gd name="csY4" fmla="*/ 91546 h 104923"/>
                  <a:gd name="csX5" fmla="*/ 46940 w 60870"/>
                  <a:gd name="csY5" fmla="*/ 70785 h 104923"/>
                  <a:gd name="csX6" fmla="*/ 46718 w 60870"/>
                  <a:gd name="csY6" fmla="*/ 61855 h 104923"/>
                  <a:gd name="csX7" fmla="*/ 45750 w 60870"/>
                  <a:gd name="csY7" fmla="*/ 54860 h 104923"/>
                  <a:gd name="csX8" fmla="*/ 40764 w 60870"/>
                  <a:gd name="csY8" fmla="*/ 45483 h 104923"/>
                  <a:gd name="csX9" fmla="*/ 32058 w 60870"/>
                  <a:gd name="csY9" fmla="*/ 41465 h 104923"/>
                  <a:gd name="csX10" fmla="*/ 23277 w 60870"/>
                  <a:gd name="csY10" fmla="*/ 43028 h 104923"/>
                  <a:gd name="csX11" fmla="*/ 17250 w 60870"/>
                  <a:gd name="csY11" fmla="*/ 46674 h 104923"/>
                  <a:gd name="csX12" fmla="*/ 13157 w 60870"/>
                  <a:gd name="csY12" fmla="*/ 51065 h 104923"/>
                  <a:gd name="csX13" fmla="*/ 10924 w 60870"/>
                  <a:gd name="csY13" fmla="*/ 53521 h 104923"/>
                  <a:gd name="csX14" fmla="*/ 9287 w 60870"/>
                  <a:gd name="csY14" fmla="*/ 53521 h 104923"/>
                  <a:gd name="csX15" fmla="*/ 8320 w 60870"/>
                  <a:gd name="csY15" fmla="*/ 53074 h 104923"/>
                  <a:gd name="csX16" fmla="*/ 7799 w 60870"/>
                  <a:gd name="csY16" fmla="*/ 52180 h 104923"/>
                  <a:gd name="csX17" fmla="*/ 7799 w 60870"/>
                  <a:gd name="csY17" fmla="*/ 1282 h 104923"/>
                  <a:gd name="csX18" fmla="*/ 8245 w 60870"/>
                  <a:gd name="csY18" fmla="*/ 463 h 104923"/>
                  <a:gd name="csX19" fmla="*/ 9287 w 60870"/>
                  <a:gd name="csY19" fmla="*/ 91 h 104923"/>
                  <a:gd name="csX20" fmla="*/ 9734 w 60870"/>
                  <a:gd name="csY20" fmla="*/ 91 h 104923"/>
                  <a:gd name="csX21" fmla="*/ 31462 w 60870"/>
                  <a:gd name="csY21" fmla="*/ 5002 h 104923"/>
                  <a:gd name="csX22" fmla="*/ 53340 w 60870"/>
                  <a:gd name="csY22" fmla="*/ 91 h 104923"/>
                  <a:gd name="csX23" fmla="*/ 53787 w 60870"/>
                  <a:gd name="csY23" fmla="*/ 91 h 104923"/>
                  <a:gd name="csX24" fmla="*/ 54679 w 60870"/>
                  <a:gd name="csY24" fmla="*/ 463 h 104923"/>
                  <a:gd name="csX25" fmla="*/ 55126 w 60870"/>
                  <a:gd name="csY25" fmla="*/ 1282 h 104923"/>
                  <a:gd name="csX26" fmla="*/ 55126 w 60870"/>
                  <a:gd name="csY26" fmla="*/ 2621 h 104923"/>
                  <a:gd name="csX27" fmla="*/ 54829 w 60870"/>
                  <a:gd name="csY27" fmla="*/ 3365 h 104923"/>
                  <a:gd name="csX28" fmla="*/ 41806 w 60870"/>
                  <a:gd name="csY28" fmla="*/ 14230 h 104923"/>
                  <a:gd name="csX29" fmla="*/ 25509 w 60870"/>
                  <a:gd name="csY29" fmla="*/ 18099 h 104923"/>
                  <a:gd name="csX30" fmla="*/ 13008 w 60870"/>
                  <a:gd name="csY30" fmla="*/ 16313 h 104923"/>
                  <a:gd name="csX31" fmla="*/ 13008 w 60870"/>
                  <a:gd name="csY31" fmla="*/ 45186 h 104923"/>
                  <a:gd name="csX32" fmla="*/ 22087 w 60870"/>
                  <a:gd name="csY32" fmla="*/ 39307 h 104923"/>
                  <a:gd name="csX33" fmla="*/ 32207 w 60870"/>
                  <a:gd name="csY33" fmla="*/ 37596 h 104923"/>
                  <a:gd name="csX34" fmla="*/ 47313 w 60870"/>
                  <a:gd name="csY34" fmla="*/ 42432 h 104923"/>
                  <a:gd name="csX35" fmla="*/ 57507 w 60870"/>
                  <a:gd name="csY35" fmla="*/ 55008 h 104923"/>
                  <a:gd name="csX36" fmla="*/ 61079 w 60870"/>
                  <a:gd name="csY36" fmla="*/ 70933 h 104923"/>
                  <a:gd name="csX37" fmla="*/ 56615 w 60870"/>
                  <a:gd name="csY37" fmla="*/ 87825 h 104923"/>
                  <a:gd name="csX38" fmla="*/ 44411 w 60870"/>
                  <a:gd name="csY38" fmla="*/ 100326 h 104923"/>
                  <a:gd name="csX39" fmla="*/ 27593 w 60870"/>
                  <a:gd name="csY39" fmla="*/ 105015 h 104923"/>
                  <a:gd name="csX40" fmla="*/ 13752 w 60870"/>
                  <a:gd name="csY40" fmla="*/ 101071 h 104923"/>
                  <a:gd name="csX41" fmla="*/ 3855 w 60870"/>
                  <a:gd name="csY41" fmla="*/ 90579 h 104923"/>
                  <a:gd name="csX42" fmla="*/ 209 w 60870"/>
                  <a:gd name="csY42" fmla="*/ 76738 h 104923"/>
                  <a:gd name="csX43" fmla="*/ 2442 w 60870"/>
                  <a:gd name="csY43" fmla="*/ 71156 h 104923"/>
                  <a:gd name="csX44" fmla="*/ 8097 w 60870"/>
                  <a:gd name="csY44" fmla="*/ 68999 h 104923"/>
                  <a:gd name="csX45" fmla="*/ 13678 w 60870"/>
                  <a:gd name="csY45" fmla="*/ 71156 h 104923"/>
                  <a:gd name="csX46" fmla="*/ 15984 w 60870"/>
                  <a:gd name="csY46" fmla="*/ 76738 h 104923"/>
                  <a:gd name="csX47" fmla="*/ 13678 w 60870"/>
                  <a:gd name="csY47" fmla="*/ 82244 h 104923"/>
                  <a:gd name="csX48" fmla="*/ 8097 w 60870"/>
                  <a:gd name="csY48" fmla="*/ 84477 h 104923"/>
                  <a:gd name="csX49" fmla="*/ 6832 w 60870"/>
                  <a:gd name="csY49" fmla="*/ 84402 h 104923"/>
                  <a:gd name="csX50" fmla="*/ 5864 w 60870"/>
                  <a:gd name="csY50" fmla="*/ 8417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64" y="84179"/>
                    </a:moveTo>
                    <a:cubicBezTo>
                      <a:pt x="6955" y="87156"/>
                      <a:pt x="8568" y="89859"/>
                      <a:pt x="10702" y="92290"/>
                    </a:cubicBezTo>
                    <a:cubicBezTo>
                      <a:pt x="12835" y="94721"/>
                      <a:pt x="15389" y="96631"/>
                      <a:pt x="18365" y="98019"/>
                    </a:cubicBezTo>
                    <a:cubicBezTo>
                      <a:pt x="21342" y="99409"/>
                      <a:pt x="24418" y="100104"/>
                      <a:pt x="27593" y="100104"/>
                    </a:cubicBezTo>
                    <a:cubicBezTo>
                      <a:pt x="34935" y="100104"/>
                      <a:pt x="39995" y="97251"/>
                      <a:pt x="42773" y="91546"/>
                    </a:cubicBezTo>
                    <a:cubicBezTo>
                      <a:pt x="45551" y="85841"/>
                      <a:pt x="46940" y="78920"/>
                      <a:pt x="46940" y="70785"/>
                    </a:cubicBezTo>
                    <a:cubicBezTo>
                      <a:pt x="46940" y="67213"/>
                      <a:pt x="46866" y="64236"/>
                      <a:pt x="46718" y="61855"/>
                    </a:cubicBezTo>
                    <a:cubicBezTo>
                      <a:pt x="46569" y="59474"/>
                      <a:pt x="46246" y="57142"/>
                      <a:pt x="45750" y="54860"/>
                    </a:cubicBezTo>
                    <a:cubicBezTo>
                      <a:pt x="44758" y="51288"/>
                      <a:pt x="43096" y="48162"/>
                      <a:pt x="40764" y="45483"/>
                    </a:cubicBezTo>
                    <a:cubicBezTo>
                      <a:pt x="38433" y="42804"/>
                      <a:pt x="35530" y="41465"/>
                      <a:pt x="32058" y="41465"/>
                    </a:cubicBezTo>
                    <a:cubicBezTo>
                      <a:pt x="28684" y="41465"/>
                      <a:pt x="25758" y="41986"/>
                      <a:pt x="23277" y="43028"/>
                    </a:cubicBezTo>
                    <a:cubicBezTo>
                      <a:pt x="20797" y="44070"/>
                      <a:pt x="18787" y="45285"/>
                      <a:pt x="17250" y="46674"/>
                    </a:cubicBezTo>
                    <a:cubicBezTo>
                      <a:pt x="15712" y="48063"/>
                      <a:pt x="14348" y="49527"/>
                      <a:pt x="13157" y="51065"/>
                    </a:cubicBezTo>
                    <a:cubicBezTo>
                      <a:pt x="11967" y="52602"/>
                      <a:pt x="11222" y="53421"/>
                      <a:pt x="10924" y="53521"/>
                    </a:cubicBezTo>
                    <a:lnTo>
                      <a:pt x="9287" y="53521"/>
                    </a:lnTo>
                    <a:cubicBezTo>
                      <a:pt x="8989" y="53521"/>
                      <a:pt x="8667" y="53372"/>
                      <a:pt x="8320" y="53074"/>
                    </a:cubicBezTo>
                    <a:cubicBezTo>
                      <a:pt x="7973" y="52776"/>
                      <a:pt x="7799" y="52478"/>
                      <a:pt x="7799" y="52180"/>
                    </a:cubicBezTo>
                    <a:lnTo>
                      <a:pt x="7799" y="1282"/>
                    </a:lnTo>
                    <a:cubicBezTo>
                      <a:pt x="7799" y="984"/>
                      <a:pt x="7948" y="711"/>
                      <a:pt x="8245" y="463"/>
                    </a:cubicBezTo>
                    <a:cubicBezTo>
                      <a:pt x="8543" y="215"/>
                      <a:pt x="8890" y="91"/>
                      <a:pt x="9287" y="91"/>
                    </a:cubicBezTo>
                    <a:lnTo>
                      <a:pt x="9734" y="91"/>
                    </a:lnTo>
                    <a:cubicBezTo>
                      <a:pt x="16580" y="3365"/>
                      <a:pt x="23823" y="5002"/>
                      <a:pt x="31462" y="5002"/>
                    </a:cubicBezTo>
                    <a:cubicBezTo>
                      <a:pt x="39003" y="5002"/>
                      <a:pt x="46296" y="3365"/>
                      <a:pt x="53340" y="91"/>
                    </a:cubicBezTo>
                    <a:lnTo>
                      <a:pt x="53787" y="91"/>
                    </a:lnTo>
                    <a:cubicBezTo>
                      <a:pt x="54085" y="91"/>
                      <a:pt x="54382" y="215"/>
                      <a:pt x="54679" y="463"/>
                    </a:cubicBezTo>
                    <a:cubicBezTo>
                      <a:pt x="54977" y="711"/>
                      <a:pt x="55126" y="984"/>
                      <a:pt x="55126" y="1282"/>
                    </a:cubicBezTo>
                    <a:lnTo>
                      <a:pt x="55126" y="2621"/>
                    </a:lnTo>
                    <a:cubicBezTo>
                      <a:pt x="55126" y="3117"/>
                      <a:pt x="55027" y="3365"/>
                      <a:pt x="54829" y="3365"/>
                    </a:cubicBezTo>
                    <a:cubicBezTo>
                      <a:pt x="51356" y="8028"/>
                      <a:pt x="47015" y="11650"/>
                      <a:pt x="41806" y="14230"/>
                    </a:cubicBezTo>
                    <a:cubicBezTo>
                      <a:pt x="36598" y="16809"/>
                      <a:pt x="31165" y="18099"/>
                      <a:pt x="25509" y="18099"/>
                    </a:cubicBezTo>
                    <a:cubicBezTo>
                      <a:pt x="21441" y="18099"/>
                      <a:pt x="17274" y="17504"/>
                      <a:pt x="13008" y="16313"/>
                    </a:cubicBezTo>
                    <a:lnTo>
                      <a:pt x="13008" y="45186"/>
                    </a:lnTo>
                    <a:cubicBezTo>
                      <a:pt x="16381" y="42408"/>
                      <a:pt x="19408" y="40448"/>
                      <a:pt x="22087" y="39307"/>
                    </a:cubicBezTo>
                    <a:cubicBezTo>
                      <a:pt x="24765" y="38166"/>
                      <a:pt x="28139" y="37596"/>
                      <a:pt x="32207" y="37596"/>
                    </a:cubicBezTo>
                    <a:cubicBezTo>
                      <a:pt x="37862" y="37596"/>
                      <a:pt x="42898" y="39208"/>
                      <a:pt x="47313" y="42432"/>
                    </a:cubicBezTo>
                    <a:cubicBezTo>
                      <a:pt x="51728" y="45657"/>
                      <a:pt x="55126" y="49849"/>
                      <a:pt x="57507" y="55008"/>
                    </a:cubicBezTo>
                    <a:cubicBezTo>
                      <a:pt x="59889" y="60168"/>
                      <a:pt x="61079" y="65476"/>
                      <a:pt x="61079" y="70933"/>
                    </a:cubicBezTo>
                    <a:cubicBezTo>
                      <a:pt x="61079" y="76985"/>
                      <a:pt x="59591" y="82616"/>
                      <a:pt x="56615" y="87825"/>
                    </a:cubicBezTo>
                    <a:cubicBezTo>
                      <a:pt x="53638" y="93034"/>
                      <a:pt x="49570" y="97201"/>
                      <a:pt x="44411" y="100326"/>
                    </a:cubicBezTo>
                    <a:cubicBezTo>
                      <a:pt x="39251" y="103452"/>
                      <a:pt x="33645" y="105015"/>
                      <a:pt x="27593" y="105015"/>
                    </a:cubicBezTo>
                    <a:cubicBezTo>
                      <a:pt x="22533" y="105015"/>
                      <a:pt x="17919" y="103700"/>
                      <a:pt x="13752" y="101071"/>
                    </a:cubicBezTo>
                    <a:cubicBezTo>
                      <a:pt x="9585" y="98442"/>
                      <a:pt x="6286" y="94944"/>
                      <a:pt x="3855" y="90579"/>
                    </a:cubicBezTo>
                    <a:cubicBezTo>
                      <a:pt x="1424" y="86213"/>
                      <a:pt x="209" y="81599"/>
                      <a:pt x="209" y="76738"/>
                    </a:cubicBezTo>
                    <a:cubicBezTo>
                      <a:pt x="209" y="74456"/>
                      <a:pt x="953" y="72595"/>
                      <a:pt x="2442" y="71156"/>
                    </a:cubicBezTo>
                    <a:cubicBezTo>
                      <a:pt x="3929" y="69718"/>
                      <a:pt x="5814" y="68999"/>
                      <a:pt x="8097" y="68999"/>
                    </a:cubicBezTo>
                    <a:cubicBezTo>
                      <a:pt x="10280" y="68999"/>
                      <a:pt x="12140" y="69718"/>
                      <a:pt x="13678" y="71156"/>
                    </a:cubicBezTo>
                    <a:cubicBezTo>
                      <a:pt x="15216" y="72595"/>
                      <a:pt x="15984" y="74456"/>
                      <a:pt x="15984" y="76738"/>
                    </a:cubicBezTo>
                    <a:cubicBezTo>
                      <a:pt x="15984" y="78920"/>
                      <a:pt x="15216" y="80756"/>
                      <a:pt x="13678" y="82244"/>
                    </a:cubicBezTo>
                    <a:cubicBezTo>
                      <a:pt x="12140" y="83733"/>
                      <a:pt x="10280" y="84477"/>
                      <a:pt x="8097" y="84477"/>
                    </a:cubicBezTo>
                    <a:cubicBezTo>
                      <a:pt x="7700" y="84477"/>
                      <a:pt x="7278" y="84452"/>
                      <a:pt x="6832" y="84402"/>
                    </a:cubicBezTo>
                    <a:cubicBezTo>
                      <a:pt x="6385" y="84352"/>
                      <a:pt x="6063" y="84278"/>
                      <a:pt x="5864" y="841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4" name="Freeform: Shape 3323">
                <a:extLst>
                  <a:ext uri="{FF2B5EF4-FFF2-40B4-BE49-F238E27FC236}">
                    <a16:creationId xmlns:a16="http://schemas.microsoft.com/office/drawing/2014/main" id="{1C4F9AC8-A9D3-D39D-5CB5-9494A1957BDD}"/>
                  </a:ext>
                </a:extLst>
              </p:cNvPr>
              <p:cNvSpPr/>
              <p:nvPr/>
            </p:nvSpPr>
            <p:spPr>
              <a:xfrm>
                <a:off x="5429012" y="844712"/>
                <a:ext cx="64145" cy="104923"/>
              </a:xfrm>
              <a:custGeom>
                <a:avLst/>
                <a:gdLst>
                  <a:gd name="csX0" fmla="*/ 32356 w 64145"/>
                  <a:gd name="csY0" fmla="*/ 105015 h 104923"/>
                  <a:gd name="csX1" fmla="*/ 6981 w 64145"/>
                  <a:gd name="csY1" fmla="*/ 89611 h 104923"/>
                  <a:gd name="csX2" fmla="*/ 209 w 64145"/>
                  <a:gd name="csY2" fmla="*/ 52925 h 104923"/>
                  <a:gd name="csX3" fmla="*/ 2665 w 64145"/>
                  <a:gd name="csY3" fmla="*/ 27996 h 104923"/>
                  <a:gd name="csX4" fmla="*/ 12265 w 64145"/>
                  <a:gd name="csY4" fmla="*/ 8202 h 104923"/>
                  <a:gd name="csX5" fmla="*/ 32356 w 64145"/>
                  <a:gd name="csY5" fmla="*/ 91 h 104923"/>
                  <a:gd name="csX6" fmla="*/ 48876 w 64145"/>
                  <a:gd name="csY6" fmla="*/ 5002 h 104923"/>
                  <a:gd name="csX7" fmla="*/ 58625 w 64145"/>
                  <a:gd name="csY7" fmla="*/ 17652 h 104923"/>
                  <a:gd name="csX8" fmla="*/ 63163 w 64145"/>
                  <a:gd name="csY8" fmla="*/ 34321 h 104923"/>
                  <a:gd name="csX9" fmla="*/ 64354 w 64145"/>
                  <a:gd name="csY9" fmla="*/ 52925 h 104923"/>
                  <a:gd name="csX10" fmla="*/ 61973 w 64145"/>
                  <a:gd name="csY10" fmla="*/ 77482 h 104923"/>
                  <a:gd name="csX11" fmla="*/ 52522 w 64145"/>
                  <a:gd name="csY11" fmla="*/ 96978 h 104923"/>
                  <a:gd name="csX12" fmla="*/ 32356 w 64145"/>
                  <a:gd name="csY12" fmla="*/ 105015 h 104923"/>
                  <a:gd name="csX13" fmla="*/ 32356 w 64145"/>
                  <a:gd name="csY13" fmla="*/ 100996 h 104923"/>
                  <a:gd name="csX14" fmla="*/ 45007 w 64145"/>
                  <a:gd name="csY14" fmla="*/ 92290 h 104923"/>
                  <a:gd name="csX15" fmla="*/ 50141 w 64145"/>
                  <a:gd name="csY15" fmla="*/ 73016 h 104923"/>
                  <a:gd name="csX16" fmla="*/ 51109 w 64145"/>
                  <a:gd name="csY16" fmla="*/ 50544 h 104923"/>
                  <a:gd name="csX17" fmla="*/ 50141 w 64145"/>
                  <a:gd name="csY17" fmla="*/ 29410 h 104923"/>
                  <a:gd name="csX18" fmla="*/ 45081 w 64145"/>
                  <a:gd name="csY18" fmla="*/ 11849 h 104923"/>
                  <a:gd name="csX19" fmla="*/ 32356 w 64145"/>
                  <a:gd name="csY19" fmla="*/ 3960 h 104923"/>
                  <a:gd name="csX20" fmla="*/ 19557 w 64145"/>
                  <a:gd name="csY20" fmla="*/ 11849 h 104923"/>
                  <a:gd name="csX21" fmla="*/ 14422 w 64145"/>
                  <a:gd name="csY21" fmla="*/ 29410 h 104923"/>
                  <a:gd name="csX22" fmla="*/ 13455 w 64145"/>
                  <a:gd name="csY22" fmla="*/ 50544 h 104923"/>
                  <a:gd name="csX23" fmla="*/ 13901 w 64145"/>
                  <a:gd name="csY23" fmla="*/ 66543 h 104923"/>
                  <a:gd name="csX24" fmla="*/ 16134 w 64145"/>
                  <a:gd name="csY24" fmla="*/ 82021 h 104923"/>
                  <a:gd name="csX25" fmla="*/ 21864 w 64145"/>
                  <a:gd name="csY25" fmla="*/ 95490 h 104923"/>
                  <a:gd name="csX26" fmla="*/ 32356 w 64145"/>
                  <a:gd name="csY26" fmla="*/ 100996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5015"/>
                    </a:moveTo>
                    <a:cubicBezTo>
                      <a:pt x="19954" y="105015"/>
                      <a:pt x="11495" y="99880"/>
                      <a:pt x="6981" y="89611"/>
                    </a:cubicBezTo>
                    <a:cubicBezTo>
                      <a:pt x="2466" y="79342"/>
                      <a:pt x="209" y="67113"/>
                      <a:pt x="209" y="52925"/>
                    </a:cubicBezTo>
                    <a:cubicBezTo>
                      <a:pt x="209" y="44094"/>
                      <a:pt x="1028" y="35785"/>
                      <a:pt x="2665" y="27996"/>
                    </a:cubicBezTo>
                    <a:cubicBezTo>
                      <a:pt x="4302" y="20207"/>
                      <a:pt x="7502" y="13610"/>
                      <a:pt x="12265" y="8202"/>
                    </a:cubicBezTo>
                    <a:cubicBezTo>
                      <a:pt x="17027" y="2795"/>
                      <a:pt x="23724" y="91"/>
                      <a:pt x="32356" y="91"/>
                    </a:cubicBezTo>
                    <a:cubicBezTo>
                      <a:pt x="39103" y="91"/>
                      <a:pt x="44609" y="1728"/>
                      <a:pt x="48876" y="5002"/>
                    </a:cubicBezTo>
                    <a:cubicBezTo>
                      <a:pt x="53142" y="8276"/>
                      <a:pt x="56392" y="12493"/>
                      <a:pt x="58625" y="17652"/>
                    </a:cubicBezTo>
                    <a:cubicBezTo>
                      <a:pt x="60857" y="22812"/>
                      <a:pt x="62370" y="28368"/>
                      <a:pt x="63163" y="34321"/>
                    </a:cubicBezTo>
                    <a:cubicBezTo>
                      <a:pt x="63957" y="40274"/>
                      <a:pt x="64354" y="46476"/>
                      <a:pt x="64354" y="52925"/>
                    </a:cubicBezTo>
                    <a:cubicBezTo>
                      <a:pt x="64354" y="61656"/>
                      <a:pt x="63560" y="69842"/>
                      <a:pt x="61973" y="77482"/>
                    </a:cubicBezTo>
                    <a:cubicBezTo>
                      <a:pt x="60385" y="85121"/>
                      <a:pt x="57235" y="91620"/>
                      <a:pt x="52522" y="96978"/>
                    </a:cubicBezTo>
                    <a:cubicBezTo>
                      <a:pt x="47809" y="102336"/>
                      <a:pt x="41087" y="105015"/>
                      <a:pt x="32356" y="105015"/>
                    </a:cubicBezTo>
                    <a:close/>
                    <a:moveTo>
                      <a:pt x="32356" y="100996"/>
                    </a:moveTo>
                    <a:cubicBezTo>
                      <a:pt x="38012" y="100996"/>
                      <a:pt x="42229" y="98094"/>
                      <a:pt x="45007" y="92290"/>
                    </a:cubicBezTo>
                    <a:cubicBezTo>
                      <a:pt x="47785" y="86486"/>
                      <a:pt x="49496" y="80061"/>
                      <a:pt x="50141" y="73016"/>
                    </a:cubicBezTo>
                    <a:cubicBezTo>
                      <a:pt x="50786" y="65972"/>
                      <a:pt x="51109" y="58481"/>
                      <a:pt x="51109" y="50544"/>
                    </a:cubicBezTo>
                    <a:cubicBezTo>
                      <a:pt x="51109" y="42904"/>
                      <a:pt x="50786" y="35859"/>
                      <a:pt x="50141" y="29410"/>
                    </a:cubicBezTo>
                    <a:cubicBezTo>
                      <a:pt x="49496" y="22961"/>
                      <a:pt x="47810" y="17107"/>
                      <a:pt x="45081" y="11849"/>
                    </a:cubicBezTo>
                    <a:cubicBezTo>
                      <a:pt x="42353" y="6590"/>
                      <a:pt x="38111" y="3960"/>
                      <a:pt x="32356" y="3960"/>
                    </a:cubicBezTo>
                    <a:cubicBezTo>
                      <a:pt x="26601" y="3960"/>
                      <a:pt x="22335" y="6590"/>
                      <a:pt x="19557" y="11849"/>
                    </a:cubicBezTo>
                    <a:cubicBezTo>
                      <a:pt x="16779" y="17107"/>
                      <a:pt x="15067" y="22961"/>
                      <a:pt x="14422" y="29410"/>
                    </a:cubicBezTo>
                    <a:cubicBezTo>
                      <a:pt x="13778" y="35859"/>
                      <a:pt x="13455" y="42904"/>
                      <a:pt x="13455" y="50544"/>
                    </a:cubicBezTo>
                    <a:cubicBezTo>
                      <a:pt x="13455" y="56199"/>
                      <a:pt x="13604" y="61532"/>
                      <a:pt x="13901" y="66543"/>
                    </a:cubicBezTo>
                    <a:cubicBezTo>
                      <a:pt x="14199" y="71553"/>
                      <a:pt x="14943" y="76713"/>
                      <a:pt x="16134" y="82021"/>
                    </a:cubicBezTo>
                    <a:cubicBezTo>
                      <a:pt x="17324" y="87329"/>
                      <a:pt x="19234" y="91819"/>
                      <a:pt x="21864" y="95490"/>
                    </a:cubicBezTo>
                    <a:cubicBezTo>
                      <a:pt x="24493" y="99161"/>
                      <a:pt x="27990" y="100996"/>
                      <a:pt x="32356" y="1009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8" name="Graphic 8333">
              <a:extLst>
                <a:ext uri="{FF2B5EF4-FFF2-40B4-BE49-F238E27FC236}">
                  <a16:creationId xmlns:a16="http://schemas.microsoft.com/office/drawing/2014/main" id="{76114197-E647-1A1E-5C10-D45972D9E3FE}"/>
                </a:ext>
              </a:extLst>
            </p:cNvPr>
            <p:cNvGrpSpPr/>
            <p:nvPr/>
          </p:nvGrpSpPr>
          <p:grpSpPr>
            <a:xfrm>
              <a:off x="4553132" y="572221"/>
              <a:ext cx="216098" cy="104923"/>
              <a:chOff x="5277059" y="597062"/>
              <a:chExt cx="216098" cy="104923"/>
            </a:xfrm>
            <a:solidFill>
              <a:srgbClr val="000000"/>
            </a:solidFill>
          </p:grpSpPr>
          <p:sp>
            <p:nvSpPr>
              <p:cNvPr id="3319" name="Freeform: Shape 3318">
                <a:extLst>
                  <a:ext uri="{FF2B5EF4-FFF2-40B4-BE49-F238E27FC236}">
                    <a16:creationId xmlns:a16="http://schemas.microsoft.com/office/drawing/2014/main" id="{EAAF5E3A-9681-3A76-8D7C-851F615DBCCA}"/>
                  </a:ext>
                </a:extLst>
              </p:cNvPr>
              <p:cNvSpPr/>
              <p:nvPr/>
            </p:nvSpPr>
            <p:spPr>
              <a:xfrm>
                <a:off x="5277059" y="597062"/>
                <a:ext cx="63251" cy="104923"/>
              </a:xfrm>
              <a:custGeom>
                <a:avLst/>
                <a:gdLst>
                  <a:gd name="csX0" fmla="*/ 8394 w 63251"/>
                  <a:gd name="csY0" fmla="*/ 89809 h 104923"/>
                  <a:gd name="csX1" fmla="*/ 17994 w 63251"/>
                  <a:gd name="csY1" fmla="*/ 97548 h 104923"/>
                  <a:gd name="csX2" fmla="*/ 30867 w 63251"/>
                  <a:gd name="csY2" fmla="*/ 100078 h 104923"/>
                  <a:gd name="csX3" fmla="*/ 43518 w 63251"/>
                  <a:gd name="csY3" fmla="*/ 92487 h 104923"/>
                  <a:gd name="csX4" fmla="*/ 47239 w 63251"/>
                  <a:gd name="csY4" fmla="*/ 75372 h 104923"/>
                  <a:gd name="csX5" fmla="*/ 46419 w 63251"/>
                  <a:gd name="csY5" fmla="*/ 66740 h 104923"/>
                  <a:gd name="csX6" fmla="*/ 43741 w 63251"/>
                  <a:gd name="csY6" fmla="*/ 58703 h 104923"/>
                  <a:gd name="csX7" fmla="*/ 38680 w 63251"/>
                  <a:gd name="csY7" fmla="*/ 52750 h 104923"/>
                  <a:gd name="csX8" fmla="*/ 30718 w 63251"/>
                  <a:gd name="csY8" fmla="*/ 50518 h 104923"/>
                  <a:gd name="csX9" fmla="*/ 20598 w 63251"/>
                  <a:gd name="csY9" fmla="*/ 50518 h 104923"/>
                  <a:gd name="csX10" fmla="*/ 19259 w 63251"/>
                  <a:gd name="csY10" fmla="*/ 49029 h 104923"/>
                  <a:gd name="csX11" fmla="*/ 19259 w 63251"/>
                  <a:gd name="csY11" fmla="*/ 47690 h 104923"/>
                  <a:gd name="csX12" fmla="*/ 20598 w 63251"/>
                  <a:gd name="csY12" fmla="*/ 46499 h 104923"/>
                  <a:gd name="csX13" fmla="*/ 29081 w 63251"/>
                  <a:gd name="csY13" fmla="*/ 45904 h 104923"/>
                  <a:gd name="csX14" fmla="*/ 37936 w 63251"/>
                  <a:gd name="csY14" fmla="*/ 41885 h 104923"/>
                  <a:gd name="csX15" fmla="*/ 43071 w 63251"/>
                  <a:gd name="csY15" fmla="*/ 32063 h 104923"/>
                  <a:gd name="csX16" fmla="*/ 44709 w 63251"/>
                  <a:gd name="csY16" fmla="*/ 21050 h 104923"/>
                  <a:gd name="csX17" fmla="*/ 41285 w 63251"/>
                  <a:gd name="csY17" fmla="*/ 9069 h 104923"/>
                  <a:gd name="csX18" fmla="*/ 30867 w 63251"/>
                  <a:gd name="csY18" fmla="*/ 4381 h 104923"/>
                  <a:gd name="csX19" fmla="*/ 19780 w 63251"/>
                  <a:gd name="csY19" fmla="*/ 6613 h 104923"/>
                  <a:gd name="csX20" fmla="*/ 11371 w 63251"/>
                  <a:gd name="csY20" fmla="*/ 13310 h 104923"/>
                  <a:gd name="csX21" fmla="*/ 11891 w 63251"/>
                  <a:gd name="csY21" fmla="*/ 13162 h 104923"/>
                  <a:gd name="csX22" fmla="*/ 12412 w 63251"/>
                  <a:gd name="csY22" fmla="*/ 13162 h 104923"/>
                  <a:gd name="csX23" fmla="*/ 18143 w 63251"/>
                  <a:gd name="csY23" fmla="*/ 15543 h 104923"/>
                  <a:gd name="csX24" fmla="*/ 20449 w 63251"/>
                  <a:gd name="csY24" fmla="*/ 21198 h 104923"/>
                  <a:gd name="csX25" fmla="*/ 18143 w 63251"/>
                  <a:gd name="csY25" fmla="*/ 26854 h 104923"/>
                  <a:gd name="csX26" fmla="*/ 12412 w 63251"/>
                  <a:gd name="csY26" fmla="*/ 29235 h 104923"/>
                  <a:gd name="csX27" fmla="*/ 6757 w 63251"/>
                  <a:gd name="csY27" fmla="*/ 26854 h 104923"/>
                  <a:gd name="csX28" fmla="*/ 4376 w 63251"/>
                  <a:gd name="csY28" fmla="*/ 21198 h 104923"/>
                  <a:gd name="csX29" fmla="*/ 8319 w 63251"/>
                  <a:gd name="csY29" fmla="*/ 9813 h 104923"/>
                  <a:gd name="csX30" fmla="*/ 18440 w 63251"/>
                  <a:gd name="csY30" fmla="*/ 2521 h 104923"/>
                  <a:gd name="csX31" fmla="*/ 30867 w 63251"/>
                  <a:gd name="csY31" fmla="*/ 65 h 104923"/>
                  <a:gd name="csX32" fmla="*/ 40616 w 63251"/>
                  <a:gd name="csY32" fmla="*/ 1404 h 104923"/>
                  <a:gd name="csX33" fmla="*/ 49917 w 63251"/>
                  <a:gd name="csY33" fmla="*/ 5349 h 104923"/>
                  <a:gd name="csX34" fmla="*/ 56764 w 63251"/>
                  <a:gd name="csY34" fmla="*/ 11971 h 104923"/>
                  <a:gd name="csX35" fmla="*/ 59442 w 63251"/>
                  <a:gd name="csY35" fmla="*/ 21050 h 104923"/>
                  <a:gd name="csX36" fmla="*/ 56540 w 63251"/>
                  <a:gd name="csY36" fmla="*/ 32881 h 104923"/>
                  <a:gd name="csX37" fmla="*/ 48652 w 63251"/>
                  <a:gd name="csY37" fmla="*/ 42258 h 104923"/>
                  <a:gd name="csX38" fmla="*/ 37714 w 63251"/>
                  <a:gd name="csY38" fmla="*/ 48137 h 104923"/>
                  <a:gd name="csX39" fmla="*/ 50364 w 63251"/>
                  <a:gd name="csY39" fmla="*/ 53196 h 104923"/>
                  <a:gd name="csX40" fmla="*/ 59889 w 63251"/>
                  <a:gd name="csY40" fmla="*/ 62721 h 104923"/>
                  <a:gd name="csX41" fmla="*/ 63461 w 63251"/>
                  <a:gd name="csY41" fmla="*/ 75223 h 104923"/>
                  <a:gd name="csX42" fmla="*/ 58847 w 63251"/>
                  <a:gd name="csY42" fmla="*/ 90404 h 104923"/>
                  <a:gd name="csX43" fmla="*/ 46718 w 63251"/>
                  <a:gd name="csY43" fmla="*/ 101120 h 104923"/>
                  <a:gd name="csX44" fmla="*/ 30867 w 63251"/>
                  <a:gd name="csY44" fmla="*/ 104989 h 104923"/>
                  <a:gd name="csX45" fmla="*/ 16579 w 63251"/>
                  <a:gd name="csY45" fmla="*/ 102236 h 104923"/>
                  <a:gd name="csX46" fmla="*/ 4822 w 63251"/>
                  <a:gd name="csY46" fmla="*/ 94050 h 104923"/>
                  <a:gd name="csX47" fmla="*/ 209 w 63251"/>
                  <a:gd name="csY47" fmla="*/ 81028 h 104923"/>
                  <a:gd name="csX48" fmla="*/ 2739 w 63251"/>
                  <a:gd name="csY48" fmla="*/ 74628 h 104923"/>
                  <a:gd name="csX49" fmla="*/ 9139 w 63251"/>
                  <a:gd name="csY49" fmla="*/ 72098 h 104923"/>
                  <a:gd name="csX50" fmla="*/ 13603 w 63251"/>
                  <a:gd name="csY50" fmla="*/ 73288 h 104923"/>
                  <a:gd name="csX51" fmla="*/ 16803 w 63251"/>
                  <a:gd name="csY51" fmla="*/ 76562 h 104923"/>
                  <a:gd name="csX52" fmla="*/ 17919 w 63251"/>
                  <a:gd name="csY52" fmla="*/ 81028 h 104923"/>
                  <a:gd name="csX53" fmla="*/ 15315 w 63251"/>
                  <a:gd name="csY53" fmla="*/ 87278 h 104923"/>
                  <a:gd name="csX54" fmla="*/ 9139 w 63251"/>
                  <a:gd name="csY54" fmla="*/ 89809 h 104923"/>
                  <a:gd name="csX55" fmla="*/ 8394 w 63251"/>
                  <a:gd name="csY55" fmla="*/ 8980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</a:cxnLst>
                <a:rect l="l" t="t" r="r" b="b"/>
                <a:pathLst>
                  <a:path w="63251" h="104923">
                    <a:moveTo>
                      <a:pt x="8394" y="89809"/>
                    </a:moveTo>
                    <a:cubicBezTo>
                      <a:pt x="10775" y="93281"/>
                      <a:pt x="13975" y="95860"/>
                      <a:pt x="17994" y="97548"/>
                    </a:cubicBezTo>
                    <a:cubicBezTo>
                      <a:pt x="22012" y="99234"/>
                      <a:pt x="26303" y="100078"/>
                      <a:pt x="30867" y="100078"/>
                    </a:cubicBezTo>
                    <a:cubicBezTo>
                      <a:pt x="36820" y="100078"/>
                      <a:pt x="41037" y="97547"/>
                      <a:pt x="43518" y="92487"/>
                    </a:cubicBezTo>
                    <a:cubicBezTo>
                      <a:pt x="45998" y="87427"/>
                      <a:pt x="47239" y="81722"/>
                      <a:pt x="47239" y="75372"/>
                    </a:cubicBezTo>
                    <a:cubicBezTo>
                      <a:pt x="47239" y="72494"/>
                      <a:pt x="46966" y="69617"/>
                      <a:pt x="46419" y="66740"/>
                    </a:cubicBezTo>
                    <a:cubicBezTo>
                      <a:pt x="45874" y="63863"/>
                      <a:pt x="44981" y="61184"/>
                      <a:pt x="43741" y="58703"/>
                    </a:cubicBezTo>
                    <a:cubicBezTo>
                      <a:pt x="42501" y="56222"/>
                      <a:pt x="40814" y="54238"/>
                      <a:pt x="38680" y="52750"/>
                    </a:cubicBezTo>
                    <a:cubicBezTo>
                      <a:pt x="36547" y="51262"/>
                      <a:pt x="33893" y="50518"/>
                      <a:pt x="30718" y="50518"/>
                    </a:cubicBezTo>
                    <a:lnTo>
                      <a:pt x="20598" y="50518"/>
                    </a:lnTo>
                    <a:cubicBezTo>
                      <a:pt x="19705" y="50518"/>
                      <a:pt x="19259" y="50022"/>
                      <a:pt x="19259" y="49029"/>
                    </a:cubicBezTo>
                    <a:lnTo>
                      <a:pt x="19259" y="47690"/>
                    </a:lnTo>
                    <a:cubicBezTo>
                      <a:pt x="19259" y="46896"/>
                      <a:pt x="19705" y="46499"/>
                      <a:pt x="20598" y="46499"/>
                    </a:cubicBezTo>
                    <a:lnTo>
                      <a:pt x="29081" y="45904"/>
                    </a:lnTo>
                    <a:cubicBezTo>
                      <a:pt x="32653" y="45904"/>
                      <a:pt x="35605" y="44565"/>
                      <a:pt x="37936" y="41885"/>
                    </a:cubicBezTo>
                    <a:cubicBezTo>
                      <a:pt x="40268" y="39206"/>
                      <a:pt x="41980" y="35932"/>
                      <a:pt x="43071" y="32063"/>
                    </a:cubicBezTo>
                    <a:cubicBezTo>
                      <a:pt x="44163" y="28194"/>
                      <a:pt x="44709" y="24522"/>
                      <a:pt x="44709" y="21050"/>
                    </a:cubicBezTo>
                    <a:cubicBezTo>
                      <a:pt x="44709" y="16188"/>
                      <a:pt x="43568" y="12194"/>
                      <a:pt x="41285" y="9069"/>
                    </a:cubicBezTo>
                    <a:cubicBezTo>
                      <a:pt x="39003" y="5944"/>
                      <a:pt x="35530" y="4381"/>
                      <a:pt x="30867" y="4381"/>
                    </a:cubicBezTo>
                    <a:cubicBezTo>
                      <a:pt x="26997" y="4381"/>
                      <a:pt x="23302" y="5125"/>
                      <a:pt x="19780" y="6613"/>
                    </a:cubicBezTo>
                    <a:cubicBezTo>
                      <a:pt x="16258" y="8102"/>
                      <a:pt x="13455" y="10334"/>
                      <a:pt x="11371" y="13310"/>
                    </a:cubicBezTo>
                    <a:cubicBezTo>
                      <a:pt x="11569" y="13211"/>
                      <a:pt x="11743" y="13162"/>
                      <a:pt x="11891" y="13162"/>
                    </a:cubicBezTo>
                    <a:cubicBezTo>
                      <a:pt x="12041" y="13162"/>
                      <a:pt x="12214" y="13162"/>
                      <a:pt x="12412" y="13162"/>
                    </a:cubicBezTo>
                    <a:cubicBezTo>
                      <a:pt x="14694" y="13162"/>
                      <a:pt x="16605" y="13956"/>
                      <a:pt x="18143" y="15543"/>
                    </a:cubicBezTo>
                    <a:cubicBezTo>
                      <a:pt x="19681" y="17131"/>
                      <a:pt x="20449" y="19016"/>
                      <a:pt x="20449" y="21198"/>
                    </a:cubicBezTo>
                    <a:cubicBezTo>
                      <a:pt x="20449" y="23381"/>
                      <a:pt x="19681" y="25267"/>
                      <a:pt x="18143" y="26854"/>
                    </a:cubicBezTo>
                    <a:cubicBezTo>
                      <a:pt x="16605" y="28442"/>
                      <a:pt x="14694" y="29235"/>
                      <a:pt x="12412" y="29235"/>
                    </a:cubicBezTo>
                    <a:cubicBezTo>
                      <a:pt x="10230" y="29235"/>
                      <a:pt x="8345" y="28442"/>
                      <a:pt x="6757" y="26854"/>
                    </a:cubicBezTo>
                    <a:cubicBezTo>
                      <a:pt x="5170" y="25267"/>
                      <a:pt x="4376" y="23381"/>
                      <a:pt x="4376" y="21198"/>
                    </a:cubicBezTo>
                    <a:cubicBezTo>
                      <a:pt x="4376" y="16832"/>
                      <a:pt x="5691" y="13037"/>
                      <a:pt x="8319" y="9813"/>
                    </a:cubicBezTo>
                    <a:cubicBezTo>
                      <a:pt x="10949" y="6588"/>
                      <a:pt x="14322" y="4158"/>
                      <a:pt x="18440" y="2521"/>
                    </a:cubicBezTo>
                    <a:cubicBezTo>
                      <a:pt x="22558" y="884"/>
                      <a:pt x="26700" y="65"/>
                      <a:pt x="30867" y="65"/>
                    </a:cubicBezTo>
                    <a:cubicBezTo>
                      <a:pt x="33943" y="65"/>
                      <a:pt x="37193" y="511"/>
                      <a:pt x="40616" y="1404"/>
                    </a:cubicBezTo>
                    <a:cubicBezTo>
                      <a:pt x="44038" y="2297"/>
                      <a:pt x="47139" y="3612"/>
                      <a:pt x="49917" y="5349"/>
                    </a:cubicBezTo>
                    <a:cubicBezTo>
                      <a:pt x="52695" y="7085"/>
                      <a:pt x="54977" y="9292"/>
                      <a:pt x="56764" y="11971"/>
                    </a:cubicBezTo>
                    <a:cubicBezTo>
                      <a:pt x="58549" y="14650"/>
                      <a:pt x="59442" y="17676"/>
                      <a:pt x="59442" y="21050"/>
                    </a:cubicBezTo>
                    <a:cubicBezTo>
                      <a:pt x="59442" y="25316"/>
                      <a:pt x="58475" y="29260"/>
                      <a:pt x="56540" y="32881"/>
                    </a:cubicBezTo>
                    <a:cubicBezTo>
                      <a:pt x="54605" y="36503"/>
                      <a:pt x="51976" y="39628"/>
                      <a:pt x="48652" y="42258"/>
                    </a:cubicBezTo>
                    <a:cubicBezTo>
                      <a:pt x="45328" y="44887"/>
                      <a:pt x="41682" y="46846"/>
                      <a:pt x="37714" y="48137"/>
                    </a:cubicBezTo>
                    <a:cubicBezTo>
                      <a:pt x="42178" y="49030"/>
                      <a:pt x="46395" y="50716"/>
                      <a:pt x="50364" y="53196"/>
                    </a:cubicBezTo>
                    <a:cubicBezTo>
                      <a:pt x="54332" y="55677"/>
                      <a:pt x="57507" y="58852"/>
                      <a:pt x="59889" y="62721"/>
                    </a:cubicBezTo>
                    <a:cubicBezTo>
                      <a:pt x="62270" y="66591"/>
                      <a:pt x="63461" y="70758"/>
                      <a:pt x="63461" y="75223"/>
                    </a:cubicBezTo>
                    <a:cubicBezTo>
                      <a:pt x="63461" y="80779"/>
                      <a:pt x="61923" y="85840"/>
                      <a:pt x="58847" y="90404"/>
                    </a:cubicBezTo>
                    <a:cubicBezTo>
                      <a:pt x="55771" y="94968"/>
                      <a:pt x="51728" y="98540"/>
                      <a:pt x="46718" y="101120"/>
                    </a:cubicBezTo>
                    <a:cubicBezTo>
                      <a:pt x="41707" y="103699"/>
                      <a:pt x="36423" y="104989"/>
                      <a:pt x="30867" y="104989"/>
                    </a:cubicBezTo>
                    <a:cubicBezTo>
                      <a:pt x="26104" y="104989"/>
                      <a:pt x="21342" y="104071"/>
                      <a:pt x="16579" y="102236"/>
                    </a:cubicBezTo>
                    <a:cubicBezTo>
                      <a:pt x="11817" y="100400"/>
                      <a:pt x="7898" y="97671"/>
                      <a:pt x="4822" y="94050"/>
                    </a:cubicBezTo>
                    <a:cubicBezTo>
                      <a:pt x="1747" y="90429"/>
                      <a:pt x="209" y="86088"/>
                      <a:pt x="209" y="81028"/>
                    </a:cubicBezTo>
                    <a:cubicBezTo>
                      <a:pt x="209" y="78447"/>
                      <a:pt x="1052" y="76314"/>
                      <a:pt x="2739" y="74628"/>
                    </a:cubicBezTo>
                    <a:cubicBezTo>
                      <a:pt x="4425" y="72941"/>
                      <a:pt x="6559" y="72098"/>
                      <a:pt x="9139" y="72098"/>
                    </a:cubicBezTo>
                    <a:cubicBezTo>
                      <a:pt x="10726" y="72098"/>
                      <a:pt x="12214" y="72495"/>
                      <a:pt x="13603" y="73288"/>
                    </a:cubicBezTo>
                    <a:cubicBezTo>
                      <a:pt x="14992" y="74082"/>
                      <a:pt x="16059" y="75173"/>
                      <a:pt x="16803" y="76562"/>
                    </a:cubicBezTo>
                    <a:cubicBezTo>
                      <a:pt x="17547" y="77952"/>
                      <a:pt x="17919" y="79440"/>
                      <a:pt x="17919" y="81028"/>
                    </a:cubicBezTo>
                    <a:cubicBezTo>
                      <a:pt x="17919" y="83508"/>
                      <a:pt x="17051" y="85591"/>
                      <a:pt x="15315" y="87278"/>
                    </a:cubicBezTo>
                    <a:cubicBezTo>
                      <a:pt x="13578" y="88965"/>
                      <a:pt x="11520" y="89809"/>
                      <a:pt x="9139" y="89809"/>
                    </a:cubicBezTo>
                    <a:lnTo>
                      <a:pt x="8394" y="89809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" name="Freeform: Shape 3319">
                <a:extLst>
                  <a:ext uri="{FF2B5EF4-FFF2-40B4-BE49-F238E27FC236}">
                    <a16:creationId xmlns:a16="http://schemas.microsoft.com/office/drawing/2014/main" id="{A4B87329-DE36-3738-D26B-0CEA53DD2268}"/>
                  </a:ext>
                </a:extLst>
              </p:cNvPr>
              <p:cNvSpPr/>
              <p:nvPr/>
            </p:nvSpPr>
            <p:spPr>
              <a:xfrm>
                <a:off x="5352812" y="597062"/>
                <a:ext cx="64145" cy="104923"/>
              </a:xfrm>
              <a:custGeom>
                <a:avLst/>
                <a:gdLst>
                  <a:gd name="csX0" fmla="*/ 32356 w 64145"/>
                  <a:gd name="csY0" fmla="*/ 104989 h 104923"/>
                  <a:gd name="csX1" fmla="*/ 6981 w 64145"/>
                  <a:gd name="csY1" fmla="*/ 89585 h 104923"/>
                  <a:gd name="csX2" fmla="*/ 209 w 64145"/>
                  <a:gd name="csY2" fmla="*/ 52899 h 104923"/>
                  <a:gd name="csX3" fmla="*/ 2664 w 64145"/>
                  <a:gd name="csY3" fmla="*/ 27970 h 104923"/>
                  <a:gd name="csX4" fmla="*/ 12264 w 64145"/>
                  <a:gd name="csY4" fmla="*/ 8176 h 104923"/>
                  <a:gd name="csX5" fmla="*/ 32356 w 64145"/>
                  <a:gd name="csY5" fmla="*/ 65 h 104923"/>
                  <a:gd name="csX6" fmla="*/ 48876 w 64145"/>
                  <a:gd name="csY6" fmla="*/ 4976 h 104923"/>
                  <a:gd name="csX7" fmla="*/ 58624 w 64145"/>
                  <a:gd name="csY7" fmla="*/ 17626 h 104923"/>
                  <a:gd name="csX8" fmla="*/ 63163 w 64145"/>
                  <a:gd name="csY8" fmla="*/ 34295 h 104923"/>
                  <a:gd name="csX9" fmla="*/ 64354 w 64145"/>
                  <a:gd name="csY9" fmla="*/ 52899 h 104923"/>
                  <a:gd name="csX10" fmla="*/ 61973 w 64145"/>
                  <a:gd name="csY10" fmla="*/ 77456 h 104923"/>
                  <a:gd name="csX11" fmla="*/ 52522 w 64145"/>
                  <a:gd name="csY11" fmla="*/ 96952 h 104923"/>
                  <a:gd name="csX12" fmla="*/ 32356 w 64145"/>
                  <a:gd name="csY12" fmla="*/ 104989 h 104923"/>
                  <a:gd name="csX13" fmla="*/ 32356 w 64145"/>
                  <a:gd name="csY13" fmla="*/ 100970 h 104923"/>
                  <a:gd name="csX14" fmla="*/ 45006 w 64145"/>
                  <a:gd name="csY14" fmla="*/ 92264 h 104923"/>
                  <a:gd name="csX15" fmla="*/ 50141 w 64145"/>
                  <a:gd name="csY15" fmla="*/ 72990 h 104923"/>
                  <a:gd name="csX16" fmla="*/ 51109 w 64145"/>
                  <a:gd name="csY16" fmla="*/ 50518 h 104923"/>
                  <a:gd name="csX17" fmla="*/ 50141 w 64145"/>
                  <a:gd name="csY17" fmla="*/ 29384 h 104923"/>
                  <a:gd name="csX18" fmla="*/ 45081 w 64145"/>
                  <a:gd name="csY18" fmla="*/ 11823 h 104923"/>
                  <a:gd name="csX19" fmla="*/ 32356 w 64145"/>
                  <a:gd name="csY19" fmla="*/ 3934 h 104923"/>
                  <a:gd name="csX20" fmla="*/ 19557 w 64145"/>
                  <a:gd name="csY20" fmla="*/ 11823 h 104923"/>
                  <a:gd name="csX21" fmla="*/ 14422 w 64145"/>
                  <a:gd name="csY21" fmla="*/ 29384 h 104923"/>
                  <a:gd name="csX22" fmla="*/ 13454 w 64145"/>
                  <a:gd name="csY22" fmla="*/ 50518 h 104923"/>
                  <a:gd name="csX23" fmla="*/ 13901 w 64145"/>
                  <a:gd name="csY23" fmla="*/ 66517 h 104923"/>
                  <a:gd name="csX24" fmla="*/ 16134 w 64145"/>
                  <a:gd name="csY24" fmla="*/ 81995 h 104923"/>
                  <a:gd name="csX25" fmla="*/ 21864 w 64145"/>
                  <a:gd name="csY25" fmla="*/ 95464 h 104923"/>
                  <a:gd name="csX26" fmla="*/ 32356 w 64145"/>
                  <a:gd name="csY26" fmla="*/ 100970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4989"/>
                    </a:moveTo>
                    <a:cubicBezTo>
                      <a:pt x="19954" y="104989"/>
                      <a:pt x="11495" y="99854"/>
                      <a:pt x="6981" y="89585"/>
                    </a:cubicBezTo>
                    <a:cubicBezTo>
                      <a:pt x="2466" y="79316"/>
                      <a:pt x="209" y="67087"/>
                      <a:pt x="209" y="52899"/>
                    </a:cubicBezTo>
                    <a:cubicBezTo>
                      <a:pt x="209" y="44068"/>
                      <a:pt x="1027" y="35759"/>
                      <a:pt x="2664" y="27970"/>
                    </a:cubicBezTo>
                    <a:cubicBezTo>
                      <a:pt x="4301" y="20181"/>
                      <a:pt x="7501" y="13584"/>
                      <a:pt x="12264" y="8176"/>
                    </a:cubicBezTo>
                    <a:cubicBezTo>
                      <a:pt x="17026" y="2769"/>
                      <a:pt x="23724" y="65"/>
                      <a:pt x="32356" y="65"/>
                    </a:cubicBezTo>
                    <a:cubicBezTo>
                      <a:pt x="39103" y="65"/>
                      <a:pt x="44609" y="1702"/>
                      <a:pt x="48876" y="4976"/>
                    </a:cubicBezTo>
                    <a:cubicBezTo>
                      <a:pt x="53142" y="8250"/>
                      <a:pt x="56392" y="12467"/>
                      <a:pt x="58624" y="17626"/>
                    </a:cubicBezTo>
                    <a:cubicBezTo>
                      <a:pt x="60856" y="22786"/>
                      <a:pt x="62370" y="28342"/>
                      <a:pt x="63163" y="34295"/>
                    </a:cubicBezTo>
                    <a:cubicBezTo>
                      <a:pt x="63957" y="40248"/>
                      <a:pt x="64354" y="46450"/>
                      <a:pt x="64354" y="52899"/>
                    </a:cubicBezTo>
                    <a:cubicBezTo>
                      <a:pt x="64354" y="61630"/>
                      <a:pt x="63560" y="69816"/>
                      <a:pt x="61973" y="77456"/>
                    </a:cubicBezTo>
                    <a:cubicBezTo>
                      <a:pt x="60385" y="85095"/>
                      <a:pt x="57235" y="91594"/>
                      <a:pt x="52522" y="96952"/>
                    </a:cubicBezTo>
                    <a:cubicBezTo>
                      <a:pt x="47809" y="102310"/>
                      <a:pt x="41087" y="104989"/>
                      <a:pt x="32356" y="104989"/>
                    </a:cubicBezTo>
                    <a:close/>
                    <a:moveTo>
                      <a:pt x="32356" y="100970"/>
                    </a:moveTo>
                    <a:cubicBezTo>
                      <a:pt x="38011" y="100970"/>
                      <a:pt x="42228" y="98068"/>
                      <a:pt x="45006" y="92264"/>
                    </a:cubicBezTo>
                    <a:cubicBezTo>
                      <a:pt x="47784" y="86460"/>
                      <a:pt x="49496" y="80035"/>
                      <a:pt x="50141" y="72990"/>
                    </a:cubicBezTo>
                    <a:cubicBezTo>
                      <a:pt x="50786" y="65946"/>
                      <a:pt x="51109" y="58455"/>
                      <a:pt x="51109" y="50518"/>
                    </a:cubicBezTo>
                    <a:cubicBezTo>
                      <a:pt x="51109" y="42878"/>
                      <a:pt x="50786" y="35833"/>
                      <a:pt x="50141" y="29384"/>
                    </a:cubicBezTo>
                    <a:cubicBezTo>
                      <a:pt x="49496" y="22935"/>
                      <a:pt x="47809" y="17081"/>
                      <a:pt x="45081" y="11823"/>
                    </a:cubicBezTo>
                    <a:cubicBezTo>
                      <a:pt x="42353" y="6564"/>
                      <a:pt x="38111" y="3934"/>
                      <a:pt x="32356" y="3934"/>
                    </a:cubicBezTo>
                    <a:cubicBezTo>
                      <a:pt x="26601" y="3934"/>
                      <a:pt x="22335" y="6564"/>
                      <a:pt x="19557" y="11823"/>
                    </a:cubicBezTo>
                    <a:cubicBezTo>
                      <a:pt x="16779" y="17081"/>
                      <a:pt x="15067" y="22935"/>
                      <a:pt x="14422" y="29384"/>
                    </a:cubicBezTo>
                    <a:cubicBezTo>
                      <a:pt x="13777" y="35833"/>
                      <a:pt x="13454" y="42878"/>
                      <a:pt x="13454" y="50518"/>
                    </a:cubicBezTo>
                    <a:cubicBezTo>
                      <a:pt x="13454" y="56173"/>
                      <a:pt x="13603" y="61506"/>
                      <a:pt x="13901" y="66517"/>
                    </a:cubicBezTo>
                    <a:cubicBezTo>
                      <a:pt x="14199" y="71527"/>
                      <a:pt x="14943" y="76687"/>
                      <a:pt x="16134" y="81995"/>
                    </a:cubicBezTo>
                    <a:cubicBezTo>
                      <a:pt x="17324" y="87303"/>
                      <a:pt x="19234" y="91793"/>
                      <a:pt x="21864" y="95464"/>
                    </a:cubicBezTo>
                    <a:cubicBezTo>
                      <a:pt x="24493" y="99135"/>
                      <a:pt x="27990" y="100970"/>
                      <a:pt x="32356" y="1009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1" name="Freeform: Shape 3320">
                <a:extLst>
                  <a:ext uri="{FF2B5EF4-FFF2-40B4-BE49-F238E27FC236}">
                    <a16:creationId xmlns:a16="http://schemas.microsoft.com/office/drawing/2014/main" id="{29DD602C-EB13-57CF-C80A-FB26DCA01DF3}"/>
                  </a:ext>
                </a:extLst>
              </p:cNvPr>
              <p:cNvSpPr/>
              <p:nvPr/>
            </p:nvSpPr>
            <p:spPr>
              <a:xfrm>
                <a:off x="5429012" y="597062"/>
                <a:ext cx="64145" cy="104923"/>
              </a:xfrm>
              <a:custGeom>
                <a:avLst/>
                <a:gdLst>
                  <a:gd name="csX0" fmla="*/ 32356 w 64145"/>
                  <a:gd name="csY0" fmla="*/ 104989 h 104923"/>
                  <a:gd name="csX1" fmla="*/ 6981 w 64145"/>
                  <a:gd name="csY1" fmla="*/ 89585 h 104923"/>
                  <a:gd name="csX2" fmla="*/ 209 w 64145"/>
                  <a:gd name="csY2" fmla="*/ 52899 h 104923"/>
                  <a:gd name="csX3" fmla="*/ 2665 w 64145"/>
                  <a:gd name="csY3" fmla="*/ 27970 h 104923"/>
                  <a:gd name="csX4" fmla="*/ 12265 w 64145"/>
                  <a:gd name="csY4" fmla="*/ 8176 h 104923"/>
                  <a:gd name="csX5" fmla="*/ 32356 w 64145"/>
                  <a:gd name="csY5" fmla="*/ 65 h 104923"/>
                  <a:gd name="csX6" fmla="*/ 48876 w 64145"/>
                  <a:gd name="csY6" fmla="*/ 4976 h 104923"/>
                  <a:gd name="csX7" fmla="*/ 58625 w 64145"/>
                  <a:gd name="csY7" fmla="*/ 17626 h 104923"/>
                  <a:gd name="csX8" fmla="*/ 63163 w 64145"/>
                  <a:gd name="csY8" fmla="*/ 34295 h 104923"/>
                  <a:gd name="csX9" fmla="*/ 64354 w 64145"/>
                  <a:gd name="csY9" fmla="*/ 52899 h 104923"/>
                  <a:gd name="csX10" fmla="*/ 61973 w 64145"/>
                  <a:gd name="csY10" fmla="*/ 77456 h 104923"/>
                  <a:gd name="csX11" fmla="*/ 52522 w 64145"/>
                  <a:gd name="csY11" fmla="*/ 96952 h 104923"/>
                  <a:gd name="csX12" fmla="*/ 32356 w 64145"/>
                  <a:gd name="csY12" fmla="*/ 104989 h 104923"/>
                  <a:gd name="csX13" fmla="*/ 32356 w 64145"/>
                  <a:gd name="csY13" fmla="*/ 100970 h 104923"/>
                  <a:gd name="csX14" fmla="*/ 45007 w 64145"/>
                  <a:gd name="csY14" fmla="*/ 92264 h 104923"/>
                  <a:gd name="csX15" fmla="*/ 50141 w 64145"/>
                  <a:gd name="csY15" fmla="*/ 72990 h 104923"/>
                  <a:gd name="csX16" fmla="*/ 51109 w 64145"/>
                  <a:gd name="csY16" fmla="*/ 50518 h 104923"/>
                  <a:gd name="csX17" fmla="*/ 50141 w 64145"/>
                  <a:gd name="csY17" fmla="*/ 29384 h 104923"/>
                  <a:gd name="csX18" fmla="*/ 45081 w 64145"/>
                  <a:gd name="csY18" fmla="*/ 11823 h 104923"/>
                  <a:gd name="csX19" fmla="*/ 32356 w 64145"/>
                  <a:gd name="csY19" fmla="*/ 3934 h 104923"/>
                  <a:gd name="csX20" fmla="*/ 19557 w 64145"/>
                  <a:gd name="csY20" fmla="*/ 11823 h 104923"/>
                  <a:gd name="csX21" fmla="*/ 14422 w 64145"/>
                  <a:gd name="csY21" fmla="*/ 29384 h 104923"/>
                  <a:gd name="csX22" fmla="*/ 13455 w 64145"/>
                  <a:gd name="csY22" fmla="*/ 50518 h 104923"/>
                  <a:gd name="csX23" fmla="*/ 13901 w 64145"/>
                  <a:gd name="csY23" fmla="*/ 66517 h 104923"/>
                  <a:gd name="csX24" fmla="*/ 16134 w 64145"/>
                  <a:gd name="csY24" fmla="*/ 81995 h 104923"/>
                  <a:gd name="csX25" fmla="*/ 21864 w 64145"/>
                  <a:gd name="csY25" fmla="*/ 95464 h 104923"/>
                  <a:gd name="csX26" fmla="*/ 32356 w 64145"/>
                  <a:gd name="csY26" fmla="*/ 100970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6" y="104989"/>
                    </a:moveTo>
                    <a:cubicBezTo>
                      <a:pt x="19954" y="104989"/>
                      <a:pt x="11495" y="99854"/>
                      <a:pt x="6981" y="89585"/>
                    </a:cubicBezTo>
                    <a:cubicBezTo>
                      <a:pt x="2466" y="79316"/>
                      <a:pt x="209" y="67087"/>
                      <a:pt x="209" y="52899"/>
                    </a:cubicBezTo>
                    <a:cubicBezTo>
                      <a:pt x="209" y="44068"/>
                      <a:pt x="1028" y="35759"/>
                      <a:pt x="2665" y="27970"/>
                    </a:cubicBezTo>
                    <a:cubicBezTo>
                      <a:pt x="4302" y="20181"/>
                      <a:pt x="7502" y="13584"/>
                      <a:pt x="12265" y="8176"/>
                    </a:cubicBezTo>
                    <a:cubicBezTo>
                      <a:pt x="17027" y="2769"/>
                      <a:pt x="23724" y="65"/>
                      <a:pt x="32356" y="65"/>
                    </a:cubicBezTo>
                    <a:cubicBezTo>
                      <a:pt x="39103" y="65"/>
                      <a:pt x="44609" y="1702"/>
                      <a:pt x="48876" y="4976"/>
                    </a:cubicBezTo>
                    <a:cubicBezTo>
                      <a:pt x="53142" y="8250"/>
                      <a:pt x="56392" y="12467"/>
                      <a:pt x="58625" y="17626"/>
                    </a:cubicBezTo>
                    <a:cubicBezTo>
                      <a:pt x="60857" y="22786"/>
                      <a:pt x="62370" y="28342"/>
                      <a:pt x="63163" y="34295"/>
                    </a:cubicBezTo>
                    <a:cubicBezTo>
                      <a:pt x="63957" y="40248"/>
                      <a:pt x="64354" y="46450"/>
                      <a:pt x="64354" y="52899"/>
                    </a:cubicBezTo>
                    <a:cubicBezTo>
                      <a:pt x="64354" y="61630"/>
                      <a:pt x="63560" y="69816"/>
                      <a:pt x="61973" y="77456"/>
                    </a:cubicBezTo>
                    <a:cubicBezTo>
                      <a:pt x="60385" y="85095"/>
                      <a:pt x="57235" y="91594"/>
                      <a:pt x="52522" y="96952"/>
                    </a:cubicBezTo>
                    <a:cubicBezTo>
                      <a:pt x="47809" y="102310"/>
                      <a:pt x="41087" y="104989"/>
                      <a:pt x="32356" y="104989"/>
                    </a:cubicBezTo>
                    <a:close/>
                    <a:moveTo>
                      <a:pt x="32356" y="100970"/>
                    </a:moveTo>
                    <a:cubicBezTo>
                      <a:pt x="38012" y="100970"/>
                      <a:pt x="42229" y="98068"/>
                      <a:pt x="45007" y="92264"/>
                    </a:cubicBezTo>
                    <a:cubicBezTo>
                      <a:pt x="47785" y="86460"/>
                      <a:pt x="49496" y="80035"/>
                      <a:pt x="50141" y="72990"/>
                    </a:cubicBezTo>
                    <a:cubicBezTo>
                      <a:pt x="50786" y="65946"/>
                      <a:pt x="51109" y="58455"/>
                      <a:pt x="51109" y="50518"/>
                    </a:cubicBezTo>
                    <a:cubicBezTo>
                      <a:pt x="51109" y="42878"/>
                      <a:pt x="50786" y="35833"/>
                      <a:pt x="50141" y="29384"/>
                    </a:cubicBezTo>
                    <a:cubicBezTo>
                      <a:pt x="49496" y="22935"/>
                      <a:pt x="47810" y="17081"/>
                      <a:pt x="45081" y="11823"/>
                    </a:cubicBezTo>
                    <a:cubicBezTo>
                      <a:pt x="42353" y="6564"/>
                      <a:pt x="38111" y="3934"/>
                      <a:pt x="32356" y="3934"/>
                    </a:cubicBezTo>
                    <a:cubicBezTo>
                      <a:pt x="26601" y="3934"/>
                      <a:pt x="22335" y="6564"/>
                      <a:pt x="19557" y="11823"/>
                    </a:cubicBezTo>
                    <a:cubicBezTo>
                      <a:pt x="16779" y="17081"/>
                      <a:pt x="15067" y="22935"/>
                      <a:pt x="14422" y="29384"/>
                    </a:cubicBezTo>
                    <a:cubicBezTo>
                      <a:pt x="13778" y="35833"/>
                      <a:pt x="13455" y="42878"/>
                      <a:pt x="13455" y="50518"/>
                    </a:cubicBezTo>
                    <a:cubicBezTo>
                      <a:pt x="13455" y="56173"/>
                      <a:pt x="13604" y="61506"/>
                      <a:pt x="13901" y="66517"/>
                    </a:cubicBezTo>
                    <a:cubicBezTo>
                      <a:pt x="14199" y="71527"/>
                      <a:pt x="14943" y="76687"/>
                      <a:pt x="16134" y="81995"/>
                    </a:cubicBezTo>
                    <a:cubicBezTo>
                      <a:pt x="17324" y="87303"/>
                      <a:pt x="19234" y="91793"/>
                      <a:pt x="21864" y="95464"/>
                    </a:cubicBezTo>
                    <a:cubicBezTo>
                      <a:pt x="24493" y="99135"/>
                      <a:pt x="27990" y="100970"/>
                      <a:pt x="32356" y="1009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59" name="Graphic 8333">
              <a:extLst>
                <a:ext uri="{FF2B5EF4-FFF2-40B4-BE49-F238E27FC236}">
                  <a16:creationId xmlns:a16="http://schemas.microsoft.com/office/drawing/2014/main" id="{C843B9C7-6AEA-3854-C117-4422B7E2A554}"/>
                </a:ext>
              </a:extLst>
            </p:cNvPr>
            <p:cNvGrpSpPr/>
            <p:nvPr/>
          </p:nvGrpSpPr>
          <p:grpSpPr>
            <a:xfrm>
              <a:off x="4833400" y="716265"/>
              <a:ext cx="155971" cy="1072834"/>
              <a:chOff x="5557327" y="741106"/>
              <a:chExt cx="155971" cy="1072834"/>
            </a:xfrm>
            <a:solidFill>
              <a:srgbClr val="000000"/>
            </a:solidFill>
          </p:grpSpPr>
          <p:sp>
            <p:nvSpPr>
              <p:cNvPr id="3305" name="Freeform: Shape 3304">
                <a:extLst>
                  <a:ext uri="{FF2B5EF4-FFF2-40B4-BE49-F238E27FC236}">
                    <a16:creationId xmlns:a16="http://schemas.microsoft.com/office/drawing/2014/main" id="{3ABC800B-FE2A-CC7C-1BCD-9E01C311DD77}"/>
                  </a:ext>
                </a:extLst>
              </p:cNvPr>
              <p:cNvSpPr/>
              <p:nvPr/>
            </p:nvSpPr>
            <p:spPr>
              <a:xfrm rot="-5400000">
                <a:off x="5567448" y="1699491"/>
                <a:ext cx="104328" cy="124569"/>
              </a:xfrm>
              <a:custGeom>
                <a:avLst/>
                <a:gdLst>
                  <a:gd name="csX0" fmla="*/ 29763 w 104328"/>
                  <a:gd name="csY0" fmla="*/ 102715 h 124569"/>
                  <a:gd name="csX1" fmla="*/ 44349 w 104328"/>
                  <a:gd name="csY1" fmla="*/ 114472 h 124569"/>
                  <a:gd name="csX2" fmla="*/ 62655 w 104328"/>
                  <a:gd name="csY2" fmla="*/ 118789 h 124569"/>
                  <a:gd name="csX3" fmla="*/ 77314 w 104328"/>
                  <a:gd name="csY3" fmla="*/ 115662 h 124569"/>
                  <a:gd name="csX4" fmla="*/ 89146 w 104328"/>
                  <a:gd name="csY4" fmla="*/ 106882 h 124569"/>
                  <a:gd name="csX5" fmla="*/ 96959 w 104328"/>
                  <a:gd name="csY5" fmla="*/ 94157 h 124569"/>
                  <a:gd name="csX6" fmla="*/ 99713 w 104328"/>
                  <a:gd name="csY6" fmla="*/ 79200 h 124569"/>
                  <a:gd name="csX7" fmla="*/ 101201 w 104328"/>
                  <a:gd name="csY7" fmla="*/ 77861 h 124569"/>
                  <a:gd name="csX8" fmla="*/ 103285 w 104328"/>
                  <a:gd name="csY8" fmla="*/ 77861 h 124569"/>
                  <a:gd name="csX9" fmla="*/ 104624 w 104328"/>
                  <a:gd name="csY9" fmla="*/ 79498 h 124569"/>
                  <a:gd name="csX10" fmla="*/ 101201 w 104328"/>
                  <a:gd name="csY10" fmla="*/ 96762 h 124569"/>
                  <a:gd name="csX11" fmla="*/ 91527 w 104328"/>
                  <a:gd name="csY11" fmla="*/ 111421 h 124569"/>
                  <a:gd name="csX12" fmla="*/ 77091 w 104328"/>
                  <a:gd name="csY12" fmla="*/ 121244 h 124569"/>
                  <a:gd name="csX13" fmla="*/ 59976 w 104328"/>
                  <a:gd name="csY13" fmla="*/ 124742 h 124569"/>
                  <a:gd name="csX14" fmla="*/ 36759 w 104328"/>
                  <a:gd name="csY14" fmla="*/ 119755 h 124569"/>
                  <a:gd name="csX15" fmla="*/ 17560 w 104328"/>
                  <a:gd name="csY15" fmla="*/ 106137 h 124569"/>
                  <a:gd name="csX16" fmla="*/ 4835 w 104328"/>
                  <a:gd name="csY16" fmla="*/ 86121 h 124569"/>
                  <a:gd name="csX17" fmla="*/ 296 w 104328"/>
                  <a:gd name="csY17" fmla="*/ 62382 h 124569"/>
                  <a:gd name="csX18" fmla="*/ 4835 w 104328"/>
                  <a:gd name="csY18" fmla="*/ 38793 h 124569"/>
                  <a:gd name="csX19" fmla="*/ 17560 w 104328"/>
                  <a:gd name="csY19" fmla="*/ 18701 h 124569"/>
                  <a:gd name="csX20" fmla="*/ 36759 w 104328"/>
                  <a:gd name="csY20" fmla="*/ 5084 h 124569"/>
                  <a:gd name="csX21" fmla="*/ 59976 w 104328"/>
                  <a:gd name="csY21" fmla="*/ 172 h 124569"/>
                  <a:gd name="csX22" fmla="*/ 76793 w 104328"/>
                  <a:gd name="csY22" fmla="*/ 3968 h 124569"/>
                  <a:gd name="csX23" fmla="*/ 90932 w 104328"/>
                  <a:gd name="csY23" fmla="*/ 14757 h 124569"/>
                  <a:gd name="csX24" fmla="*/ 100904 w 104328"/>
                  <a:gd name="csY24" fmla="*/ 619 h 124569"/>
                  <a:gd name="csX25" fmla="*/ 102094 w 104328"/>
                  <a:gd name="csY25" fmla="*/ 172 h 124569"/>
                  <a:gd name="csX26" fmla="*/ 103285 w 104328"/>
                  <a:gd name="csY26" fmla="*/ 172 h 124569"/>
                  <a:gd name="csX27" fmla="*/ 104252 w 104328"/>
                  <a:gd name="csY27" fmla="*/ 544 h 124569"/>
                  <a:gd name="csX28" fmla="*/ 104624 w 104328"/>
                  <a:gd name="csY28" fmla="*/ 1512 h 124569"/>
                  <a:gd name="csX29" fmla="*/ 104624 w 104328"/>
                  <a:gd name="csY29" fmla="*/ 47797 h 124569"/>
                  <a:gd name="csX30" fmla="*/ 103285 w 104328"/>
                  <a:gd name="csY30" fmla="*/ 49286 h 124569"/>
                  <a:gd name="csX31" fmla="*/ 100160 w 104328"/>
                  <a:gd name="csY31" fmla="*/ 49286 h 124569"/>
                  <a:gd name="csX32" fmla="*/ 98671 w 104328"/>
                  <a:gd name="csY32" fmla="*/ 47797 h 124569"/>
                  <a:gd name="csX33" fmla="*/ 96662 w 104328"/>
                  <a:gd name="csY33" fmla="*/ 36784 h 124569"/>
                  <a:gd name="csX34" fmla="*/ 91602 w 104328"/>
                  <a:gd name="csY34" fmla="*/ 25175 h 124569"/>
                  <a:gd name="csX35" fmla="*/ 84532 w 104328"/>
                  <a:gd name="csY35" fmla="*/ 15501 h 124569"/>
                  <a:gd name="csX36" fmla="*/ 62506 w 104328"/>
                  <a:gd name="csY36" fmla="*/ 6125 h 124569"/>
                  <a:gd name="csX37" fmla="*/ 44349 w 104328"/>
                  <a:gd name="csY37" fmla="*/ 10442 h 124569"/>
                  <a:gd name="csX38" fmla="*/ 29763 w 104328"/>
                  <a:gd name="csY38" fmla="*/ 22198 h 124569"/>
                  <a:gd name="csX39" fmla="*/ 21058 w 104328"/>
                  <a:gd name="csY39" fmla="*/ 40504 h 124569"/>
                  <a:gd name="csX40" fmla="*/ 18602 w 104328"/>
                  <a:gd name="csY40" fmla="*/ 62382 h 124569"/>
                  <a:gd name="csX41" fmla="*/ 21058 w 104328"/>
                  <a:gd name="csY41" fmla="*/ 84335 h 124569"/>
                  <a:gd name="csX42" fmla="*/ 29763 w 104328"/>
                  <a:gd name="csY42" fmla="*/ 102715 h 1245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</a:cxnLst>
                <a:rect l="l" t="t" r="r" b="b"/>
                <a:pathLst>
                  <a:path w="104328" h="124569">
                    <a:moveTo>
                      <a:pt x="29763" y="102715"/>
                    </a:moveTo>
                    <a:cubicBezTo>
                      <a:pt x="33633" y="107676"/>
                      <a:pt x="38495" y="111595"/>
                      <a:pt x="44349" y="114472"/>
                    </a:cubicBezTo>
                    <a:cubicBezTo>
                      <a:pt x="50203" y="117350"/>
                      <a:pt x="56305" y="118789"/>
                      <a:pt x="62655" y="118789"/>
                    </a:cubicBezTo>
                    <a:cubicBezTo>
                      <a:pt x="67914" y="118789"/>
                      <a:pt x="72800" y="117747"/>
                      <a:pt x="77314" y="115662"/>
                    </a:cubicBezTo>
                    <a:cubicBezTo>
                      <a:pt x="81829" y="113579"/>
                      <a:pt x="85773" y="110652"/>
                      <a:pt x="89146" y="106882"/>
                    </a:cubicBezTo>
                    <a:cubicBezTo>
                      <a:pt x="92520" y="103112"/>
                      <a:pt x="95124" y="98870"/>
                      <a:pt x="96959" y="94157"/>
                    </a:cubicBezTo>
                    <a:cubicBezTo>
                      <a:pt x="98795" y="89444"/>
                      <a:pt x="99713" y="84458"/>
                      <a:pt x="99713" y="79200"/>
                    </a:cubicBezTo>
                    <a:cubicBezTo>
                      <a:pt x="99713" y="78307"/>
                      <a:pt x="100209" y="77861"/>
                      <a:pt x="101201" y="77861"/>
                    </a:cubicBezTo>
                    <a:lnTo>
                      <a:pt x="103285" y="77861"/>
                    </a:lnTo>
                    <a:cubicBezTo>
                      <a:pt x="104178" y="77861"/>
                      <a:pt x="104624" y="78406"/>
                      <a:pt x="104624" y="79498"/>
                    </a:cubicBezTo>
                    <a:cubicBezTo>
                      <a:pt x="104624" y="85451"/>
                      <a:pt x="103483" y="91206"/>
                      <a:pt x="101201" y="96762"/>
                    </a:cubicBezTo>
                    <a:cubicBezTo>
                      <a:pt x="98919" y="102318"/>
                      <a:pt x="95695" y="107205"/>
                      <a:pt x="91527" y="111421"/>
                    </a:cubicBezTo>
                    <a:cubicBezTo>
                      <a:pt x="87360" y="115638"/>
                      <a:pt x="82548" y="118912"/>
                      <a:pt x="77091" y="121244"/>
                    </a:cubicBezTo>
                    <a:cubicBezTo>
                      <a:pt x="71634" y="123576"/>
                      <a:pt x="65929" y="124742"/>
                      <a:pt x="59976" y="124742"/>
                    </a:cubicBezTo>
                    <a:cubicBezTo>
                      <a:pt x="51840" y="124742"/>
                      <a:pt x="44101" y="123080"/>
                      <a:pt x="36759" y="119755"/>
                    </a:cubicBezTo>
                    <a:cubicBezTo>
                      <a:pt x="29417" y="116432"/>
                      <a:pt x="23017" y="111892"/>
                      <a:pt x="17560" y="106137"/>
                    </a:cubicBezTo>
                    <a:cubicBezTo>
                      <a:pt x="12103" y="100383"/>
                      <a:pt x="7861" y="93711"/>
                      <a:pt x="4835" y="86121"/>
                    </a:cubicBezTo>
                    <a:cubicBezTo>
                      <a:pt x="1809" y="78531"/>
                      <a:pt x="296" y="70618"/>
                      <a:pt x="296" y="62382"/>
                    </a:cubicBezTo>
                    <a:cubicBezTo>
                      <a:pt x="296" y="54246"/>
                      <a:pt x="1809" y="46383"/>
                      <a:pt x="4835" y="38793"/>
                    </a:cubicBezTo>
                    <a:cubicBezTo>
                      <a:pt x="7861" y="31203"/>
                      <a:pt x="12103" y="24505"/>
                      <a:pt x="17560" y="18701"/>
                    </a:cubicBezTo>
                    <a:cubicBezTo>
                      <a:pt x="23017" y="12897"/>
                      <a:pt x="29417" y="8358"/>
                      <a:pt x="36759" y="5084"/>
                    </a:cubicBezTo>
                    <a:cubicBezTo>
                      <a:pt x="44101" y="1809"/>
                      <a:pt x="51840" y="172"/>
                      <a:pt x="59976" y="172"/>
                    </a:cubicBezTo>
                    <a:cubicBezTo>
                      <a:pt x="65830" y="172"/>
                      <a:pt x="71436" y="1437"/>
                      <a:pt x="76793" y="3968"/>
                    </a:cubicBezTo>
                    <a:cubicBezTo>
                      <a:pt x="82151" y="6497"/>
                      <a:pt x="86864" y="10094"/>
                      <a:pt x="90932" y="14757"/>
                    </a:cubicBezTo>
                    <a:lnTo>
                      <a:pt x="100904" y="619"/>
                    </a:lnTo>
                    <a:cubicBezTo>
                      <a:pt x="101598" y="321"/>
                      <a:pt x="101995" y="172"/>
                      <a:pt x="102094" y="172"/>
                    </a:cubicBezTo>
                    <a:lnTo>
                      <a:pt x="103285" y="172"/>
                    </a:lnTo>
                    <a:cubicBezTo>
                      <a:pt x="103682" y="172"/>
                      <a:pt x="104004" y="296"/>
                      <a:pt x="104252" y="544"/>
                    </a:cubicBezTo>
                    <a:cubicBezTo>
                      <a:pt x="104500" y="793"/>
                      <a:pt x="104624" y="1115"/>
                      <a:pt x="104624" y="1512"/>
                    </a:cubicBezTo>
                    <a:lnTo>
                      <a:pt x="104624" y="47797"/>
                    </a:lnTo>
                    <a:cubicBezTo>
                      <a:pt x="104624" y="48789"/>
                      <a:pt x="104178" y="49286"/>
                      <a:pt x="103285" y="49286"/>
                    </a:cubicBezTo>
                    <a:lnTo>
                      <a:pt x="100160" y="49286"/>
                    </a:lnTo>
                    <a:cubicBezTo>
                      <a:pt x="99167" y="49286"/>
                      <a:pt x="98671" y="48789"/>
                      <a:pt x="98671" y="47797"/>
                    </a:cubicBezTo>
                    <a:cubicBezTo>
                      <a:pt x="98671" y="44523"/>
                      <a:pt x="98001" y="40852"/>
                      <a:pt x="96662" y="36784"/>
                    </a:cubicBezTo>
                    <a:cubicBezTo>
                      <a:pt x="95322" y="32716"/>
                      <a:pt x="93636" y="28847"/>
                      <a:pt x="91602" y="25175"/>
                    </a:cubicBezTo>
                    <a:cubicBezTo>
                      <a:pt x="89568" y="21504"/>
                      <a:pt x="87211" y="18279"/>
                      <a:pt x="84532" y="15501"/>
                    </a:cubicBezTo>
                    <a:cubicBezTo>
                      <a:pt x="78083" y="9250"/>
                      <a:pt x="70741" y="6125"/>
                      <a:pt x="62506" y="6125"/>
                    </a:cubicBezTo>
                    <a:cubicBezTo>
                      <a:pt x="56156" y="6125"/>
                      <a:pt x="50103" y="7564"/>
                      <a:pt x="44349" y="10442"/>
                    </a:cubicBezTo>
                    <a:cubicBezTo>
                      <a:pt x="38594" y="13319"/>
                      <a:pt x="33732" y="17238"/>
                      <a:pt x="29763" y="22198"/>
                    </a:cubicBezTo>
                    <a:cubicBezTo>
                      <a:pt x="25597" y="27557"/>
                      <a:pt x="22695" y="33659"/>
                      <a:pt x="21058" y="40504"/>
                    </a:cubicBezTo>
                    <a:cubicBezTo>
                      <a:pt x="19421" y="47350"/>
                      <a:pt x="18602" y="54643"/>
                      <a:pt x="18602" y="62382"/>
                    </a:cubicBezTo>
                    <a:cubicBezTo>
                      <a:pt x="18602" y="70121"/>
                      <a:pt x="19421" y="77439"/>
                      <a:pt x="21058" y="84335"/>
                    </a:cubicBezTo>
                    <a:cubicBezTo>
                      <a:pt x="22695" y="91230"/>
                      <a:pt x="25597" y="97357"/>
                      <a:pt x="29763" y="1027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" name="Freeform: Shape 3305">
                <a:extLst>
                  <a:ext uri="{FF2B5EF4-FFF2-40B4-BE49-F238E27FC236}">
                    <a16:creationId xmlns:a16="http://schemas.microsoft.com/office/drawing/2014/main" id="{DB68E65F-3D86-8C04-54A7-2D180B9D412B}"/>
                  </a:ext>
                </a:extLst>
              </p:cNvPr>
              <p:cNvSpPr/>
              <p:nvPr/>
            </p:nvSpPr>
            <p:spPr>
              <a:xfrm rot="-5400000">
                <a:off x="5602720" y="1620387"/>
                <a:ext cx="76051" cy="78730"/>
              </a:xfrm>
              <a:custGeom>
                <a:avLst/>
                <a:gdLst>
                  <a:gd name="csX0" fmla="*/ 38387 w 76051"/>
                  <a:gd name="csY0" fmla="*/ 78890 h 78730"/>
                  <a:gd name="csX1" fmla="*/ 19337 w 76051"/>
                  <a:gd name="csY1" fmla="*/ 73680 h 78730"/>
                  <a:gd name="csX2" fmla="*/ 5421 w 76051"/>
                  <a:gd name="csY2" fmla="*/ 59616 h 78730"/>
                  <a:gd name="csX3" fmla="*/ 287 w 76051"/>
                  <a:gd name="csY3" fmla="*/ 40492 h 78730"/>
                  <a:gd name="csX4" fmla="*/ 3115 w 76051"/>
                  <a:gd name="csY4" fmla="*/ 25312 h 78730"/>
                  <a:gd name="csX5" fmla="*/ 11152 w 76051"/>
                  <a:gd name="csY5" fmla="*/ 12289 h 78730"/>
                  <a:gd name="csX6" fmla="*/ 23281 w 76051"/>
                  <a:gd name="csY6" fmla="*/ 3359 h 78730"/>
                  <a:gd name="csX7" fmla="*/ 38387 w 76051"/>
                  <a:gd name="csY7" fmla="*/ 159 h 78730"/>
                  <a:gd name="csX8" fmla="*/ 57586 w 76051"/>
                  <a:gd name="csY8" fmla="*/ 5666 h 78730"/>
                  <a:gd name="csX9" fmla="*/ 71278 w 76051"/>
                  <a:gd name="csY9" fmla="*/ 20549 h 78730"/>
                  <a:gd name="csX10" fmla="*/ 76339 w 76051"/>
                  <a:gd name="csY10" fmla="*/ 40492 h 78730"/>
                  <a:gd name="csX11" fmla="*/ 71204 w 76051"/>
                  <a:gd name="csY11" fmla="*/ 59616 h 78730"/>
                  <a:gd name="csX12" fmla="*/ 57363 w 76051"/>
                  <a:gd name="csY12" fmla="*/ 73680 h 78730"/>
                  <a:gd name="csX13" fmla="*/ 38387 w 76051"/>
                  <a:gd name="csY13" fmla="*/ 78890 h 78730"/>
                  <a:gd name="csX14" fmla="*/ 38387 w 76051"/>
                  <a:gd name="csY14" fmla="*/ 73829 h 78730"/>
                  <a:gd name="csX15" fmla="*/ 56694 w 76051"/>
                  <a:gd name="csY15" fmla="*/ 63857 h 78730"/>
                  <a:gd name="csX16" fmla="*/ 61307 w 76051"/>
                  <a:gd name="csY16" fmla="*/ 38557 h 78730"/>
                  <a:gd name="csX17" fmla="*/ 60414 w 76051"/>
                  <a:gd name="csY17" fmla="*/ 24270 h 78730"/>
                  <a:gd name="csX18" fmla="*/ 56395 w 76051"/>
                  <a:gd name="csY18" fmla="*/ 14001 h 78730"/>
                  <a:gd name="csX19" fmla="*/ 51484 w 76051"/>
                  <a:gd name="csY19" fmla="*/ 9014 h 78730"/>
                  <a:gd name="csX20" fmla="*/ 45233 w 76051"/>
                  <a:gd name="csY20" fmla="*/ 5741 h 78730"/>
                  <a:gd name="csX21" fmla="*/ 38387 w 76051"/>
                  <a:gd name="csY21" fmla="*/ 4624 h 78730"/>
                  <a:gd name="csX22" fmla="*/ 28193 w 76051"/>
                  <a:gd name="csY22" fmla="*/ 7080 h 78730"/>
                  <a:gd name="csX23" fmla="*/ 20230 w 76051"/>
                  <a:gd name="csY23" fmla="*/ 14001 h 78730"/>
                  <a:gd name="csX24" fmla="*/ 16212 w 76051"/>
                  <a:gd name="csY24" fmla="*/ 24716 h 78730"/>
                  <a:gd name="csX25" fmla="*/ 15319 w 76051"/>
                  <a:gd name="csY25" fmla="*/ 38557 h 78730"/>
                  <a:gd name="csX26" fmla="*/ 16956 w 76051"/>
                  <a:gd name="csY26" fmla="*/ 55747 h 78730"/>
                  <a:gd name="csX27" fmla="*/ 23653 w 76051"/>
                  <a:gd name="csY27" fmla="*/ 68620 h 78730"/>
                  <a:gd name="csX28" fmla="*/ 38387 w 76051"/>
                  <a:gd name="csY28" fmla="*/ 73829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</a:cxnLst>
                <a:rect l="l" t="t" r="r" b="b"/>
                <a:pathLst>
                  <a:path w="76051" h="78730">
                    <a:moveTo>
                      <a:pt x="38387" y="78890"/>
                    </a:moveTo>
                    <a:cubicBezTo>
                      <a:pt x="31542" y="78890"/>
                      <a:pt x="25192" y="77153"/>
                      <a:pt x="19337" y="73680"/>
                    </a:cubicBezTo>
                    <a:cubicBezTo>
                      <a:pt x="13483" y="70208"/>
                      <a:pt x="8845" y="65519"/>
                      <a:pt x="5421" y="59616"/>
                    </a:cubicBezTo>
                    <a:cubicBezTo>
                      <a:pt x="1999" y="53712"/>
                      <a:pt x="287" y="47337"/>
                      <a:pt x="287" y="40492"/>
                    </a:cubicBezTo>
                    <a:cubicBezTo>
                      <a:pt x="287" y="35233"/>
                      <a:pt x="1230" y="30173"/>
                      <a:pt x="3115" y="25312"/>
                    </a:cubicBezTo>
                    <a:cubicBezTo>
                      <a:pt x="5000" y="20449"/>
                      <a:pt x="7679" y="16109"/>
                      <a:pt x="11152" y="12289"/>
                    </a:cubicBezTo>
                    <a:cubicBezTo>
                      <a:pt x="14624" y="8469"/>
                      <a:pt x="18668" y="5492"/>
                      <a:pt x="23281" y="3359"/>
                    </a:cubicBezTo>
                    <a:cubicBezTo>
                      <a:pt x="27895" y="1226"/>
                      <a:pt x="32930" y="159"/>
                      <a:pt x="38387" y="159"/>
                    </a:cubicBezTo>
                    <a:cubicBezTo>
                      <a:pt x="45432" y="159"/>
                      <a:pt x="51832" y="1995"/>
                      <a:pt x="57586" y="5666"/>
                    </a:cubicBezTo>
                    <a:cubicBezTo>
                      <a:pt x="63341" y="9337"/>
                      <a:pt x="67905" y="14298"/>
                      <a:pt x="71278" y="20549"/>
                    </a:cubicBezTo>
                    <a:cubicBezTo>
                      <a:pt x="74652" y="26799"/>
                      <a:pt x="76339" y="33447"/>
                      <a:pt x="76339" y="40492"/>
                    </a:cubicBezTo>
                    <a:cubicBezTo>
                      <a:pt x="76339" y="47337"/>
                      <a:pt x="74627" y="53712"/>
                      <a:pt x="71204" y="59616"/>
                    </a:cubicBezTo>
                    <a:cubicBezTo>
                      <a:pt x="67781" y="65519"/>
                      <a:pt x="63167" y="70208"/>
                      <a:pt x="57363" y="73680"/>
                    </a:cubicBezTo>
                    <a:cubicBezTo>
                      <a:pt x="51559" y="77153"/>
                      <a:pt x="45233" y="78890"/>
                      <a:pt x="38387" y="78890"/>
                    </a:cubicBezTo>
                    <a:close/>
                    <a:moveTo>
                      <a:pt x="38387" y="73829"/>
                    </a:moveTo>
                    <a:cubicBezTo>
                      <a:pt x="47516" y="73829"/>
                      <a:pt x="53618" y="70505"/>
                      <a:pt x="56694" y="63857"/>
                    </a:cubicBezTo>
                    <a:cubicBezTo>
                      <a:pt x="59769" y="57210"/>
                      <a:pt x="61307" y="48777"/>
                      <a:pt x="61307" y="38557"/>
                    </a:cubicBezTo>
                    <a:cubicBezTo>
                      <a:pt x="61307" y="32802"/>
                      <a:pt x="61009" y="28040"/>
                      <a:pt x="60414" y="24270"/>
                    </a:cubicBezTo>
                    <a:cubicBezTo>
                      <a:pt x="59818" y="20499"/>
                      <a:pt x="58479" y="17076"/>
                      <a:pt x="56395" y="14001"/>
                    </a:cubicBezTo>
                    <a:cubicBezTo>
                      <a:pt x="55106" y="12115"/>
                      <a:pt x="53469" y="10453"/>
                      <a:pt x="51484" y="9014"/>
                    </a:cubicBezTo>
                    <a:cubicBezTo>
                      <a:pt x="49500" y="7576"/>
                      <a:pt x="47416" y="6485"/>
                      <a:pt x="45233" y="5741"/>
                    </a:cubicBezTo>
                    <a:cubicBezTo>
                      <a:pt x="43051" y="4996"/>
                      <a:pt x="40769" y="4624"/>
                      <a:pt x="38387" y="4624"/>
                    </a:cubicBezTo>
                    <a:cubicBezTo>
                      <a:pt x="34816" y="4624"/>
                      <a:pt x="31417" y="5443"/>
                      <a:pt x="28193" y="7080"/>
                    </a:cubicBezTo>
                    <a:cubicBezTo>
                      <a:pt x="24968" y="8717"/>
                      <a:pt x="22314" y="11024"/>
                      <a:pt x="20230" y="14001"/>
                    </a:cubicBezTo>
                    <a:cubicBezTo>
                      <a:pt x="18147" y="17275"/>
                      <a:pt x="16807" y="20847"/>
                      <a:pt x="16212" y="24716"/>
                    </a:cubicBezTo>
                    <a:cubicBezTo>
                      <a:pt x="15617" y="28585"/>
                      <a:pt x="15319" y="33199"/>
                      <a:pt x="15319" y="38557"/>
                    </a:cubicBezTo>
                    <a:cubicBezTo>
                      <a:pt x="15319" y="44907"/>
                      <a:pt x="15865" y="50637"/>
                      <a:pt x="16956" y="55747"/>
                    </a:cubicBezTo>
                    <a:cubicBezTo>
                      <a:pt x="18048" y="60857"/>
                      <a:pt x="20280" y="65148"/>
                      <a:pt x="23653" y="68620"/>
                    </a:cubicBezTo>
                    <a:cubicBezTo>
                      <a:pt x="27027" y="72093"/>
                      <a:pt x="31938" y="73829"/>
                      <a:pt x="38387" y="738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" name="Freeform: Shape 3306">
                <a:extLst>
                  <a:ext uri="{FF2B5EF4-FFF2-40B4-BE49-F238E27FC236}">
                    <a16:creationId xmlns:a16="http://schemas.microsoft.com/office/drawing/2014/main" id="{00BB0C75-6292-AF6C-DAB2-B105D80F32D8}"/>
                  </a:ext>
                </a:extLst>
              </p:cNvPr>
              <p:cNvSpPr/>
              <p:nvPr/>
            </p:nvSpPr>
            <p:spPr>
              <a:xfrm rot="-5400000">
                <a:off x="5599297" y="1534633"/>
                <a:ext cx="38843" cy="118912"/>
              </a:xfrm>
              <a:custGeom>
                <a:avLst/>
                <a:gdLst>
                  <a:gd name="csX0" fmla="*/ 278 w 38843"/>
                  <a:gd name="csY0" fmla="*/ 119067 h 118912"/>
                  <a:gd name="csX1" fmla="*/ 278 w 38843"/>
                  <a:gd name="csY1" fmla="*/ 112966 h 118912"/>
                  <a:gd name="csX2" fmla="*/ 9952 w 38843"/>
                  <a:gd name="csY2" fmla="*/ 112073 h 118912"/>
                  <a:gd name="csX3" fmla="*/ 13672 w 38843"/>
                  <a:gd name="csY3" fmla="*/ 107608 h 118912"/>
                  <a:gd name="csX4" fmla="*/ 13672 w 38843"/>
                  <a:gd name="csY4" fmla="*/ 17567 h 118912"/>
                  <a:gd name="csX5" fmla="*/ 12333 w 38843"/>
                  <a:gd name="csY5" fmla="*/ 10944 h 118912"/>
                  <a:gd name="csX6" fmla="*/ 8389 w 38843"/>
                  <a:gd name="csY6" fmla="*/ 8489 h 118912"/>
                  <a:gd name="csX7" fmla="*/ 278 w 38843"/>
                  <a:gd name="csY7" fmla="*/ 8042 h 118912"/>
                  <a:gd name="csX8" fmla="*/ 278 w 38843"/>
                  <a:gd name="csY8" fmla="*/ 1940 h 118912"/>
                  <a:gd name="csX9" fmla="*/ 25728 w 38843"/>
                  <a:gd name="csY9" fmla="*/ 154 h 118912"/>
                  <a:gd name="csX10" fmla="*/ 25728 w 38843"/>
                  <a:gd name="csY10" fmla="*/ 107608 h 118912"/>
                  <a:gd name="csX11" fmla="*/ 29523 w 38843"/>
                  <a:gd name="csY11" fmla="*/ 112073 h 118912"/>
                  <a:gd name="csX12" fmla="*/ 39122 w 38843"/>
                  <a:gd name="csY12" fmla="*/ 112966 h 118912"/>
                  <a:gd name="csX13" fmla="*/ 39122 w 38843"/>
                  <a:gd name="csY13" fmla="*/ 119067 h 118912"/>
                  <a:gd name="csX14" fmla="*/ 278 w 38843"/>
                  <a:gd name="csY14" fmla="*/ 119067 h 1189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38843" h="118912">
                    <a:moveTo>
                      <a:pt x="278" y="119067"/>
                    </a:moveTo>
                    <a:lnTo>
                      <a:pt x="278" y="112966"/>
                    </a:lnTo>
                    <a:cubicBezTo>
                      <a:pt x="4247" y="112966"/>
                      <a:pt x="7472" y="112668"/>
                      <a:pt x="9952" y="112073"/>
                    </a:cubicBezTo>
                    <a:cubicBezTo>
                      <a:pt x="12432" y="111477"/>
                      <a:pt x="13672" y="109989"/>
                      <a:pt x="13672" y="107608"/>
                    </a:cubicBezTo>
                    <a:lnTo>
                      <a:pt x="13672" y="17567"/>
                    </a:lnTo>
                    <a:cubicBezTo>
                      <a:pt x="13672" y="14491"/>
                      <a:pt x="13226" y="12283"/>
                      <a:pt x="12333" y="10944"/>
                    </a:cubicBezTo>
                    <a:cubicBezTo>
                      <a:pt x="11440" y="9604"/>
                      <a:pt x="10126" y="8786"/>
                      <a:pt x="8389" y="8489"/>
                    </a:cubicBezTo>
                    <a:cubicBezTo>
                      <a:pt x="6653" y="8191"/>
                      <a:pt x="3949" y="8042"/>
                      <a:pt x="278" y="8042"/>
                    </a:cubicBezTo>
                    <a:lnTo>
                      <a:pt x="278" y="1940"/>
                    </a:lnTo>
                    <a:lnTo>
                      <a:pt x="25728" y="154"/>
                    </a:lnTo>
                    <a:lnTo>
                      <a:pt x="25728" y="107608"/>
                    </a:lnTo>
                    <a:cubicBezTo>
                      <a:pt x="25728" y="109989"/>
                      <a:pt x="26993" y="111477"/>
                      <a:pt x="29523" y="112073"/>
                    </a:cubicBezTo>
                    <a:cubicBezTo>
                      <a:pt x="32053" y="112668"/>
                      <a:pt x="35252" y="112966"/>
                      <a:pt x="39122" y="112966"/>
                    </a:cubicBezTo>
                    <a:lnTo>
                      <a:pt x="39122" y="119067"/>
                    </a:lnTo>
                    <a:lnTo>
                      <a:pt x="278" y="119067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" name="Freeform: Shape 3307">
                <a:extLst>
                  <a:ext uri="{FF2B5EF4-FFF2-40B4-BE49-F238E27FC236}">
                    <a16:creationId xmlns:a16="http://schemas.microsoft.com/office/drawing/2014/main" id="{D5CA362F-E716-683F-2FD7-937A7BED3414}"/>
                  </a:ext>
                </a:extLst>
              </p:cNvPr>
              <p:cNvSpPr/>
              <p:nvPr/>
            </p:nvSpPr>
            <p:spPr>
              <a:xfrm rot="-5400000">
                <a:off x="5599297" y="1488066"/>
                <a:ext cx="38843" cy="118912"/>
              </a:xfrm>
              <a:custGeom>
                <a:avLst/>
                <a:gdLst>
                  <a:gd name="csX0" fmla="*/ 273 w 38843"/>
                  <a:gd name="csY0" fmla="*/ 119062 h 118912"/>
                  <a:gd name="csX1" fmla="*/ 273 w 38843"/>
                  <a:gd name="csY1" fmla="*/ 112961 h 118912"/>
                  <a:gd name="csX2" fmla="*/ 9947 w 38843"/>
                  <a:gd name="csY2" fmla="*/ 112068 h 118912"/>
                  <a:gd name="csX3" fmla="*/ 13667 w 38843"/>
                  <a:gd name="csY3" fmla="*/ 107603 h 118912"/>
                  <a:gd name="csX4" fmla="*/ 13667 w 38843"/>
                  <a:gd name="csY4" fmla="*/ 17562 h 118912"/>
                  <a:gd name="csX5" fmla="*/ 12328 w 38843"/>
                  <a:gd name="csY5" fmla="*/ 10939 h 118912"/>
                  <a:gd name="csX6" fmla="*/ 8384 w 38843"/>
                  <a:gd name="csY6" fmla="*/ 8484 h 118912"/>
                  <a:gd name="csX7" fmla="*/ 273 w 38843"/>
                  <a:gd name="csY7" fmla="*/ 8037 h 118912"/>
                  <a:gd name="csX8" fmla="*/ 273 w 38843"/>
                  <a:gd name="csY8" fmla="*/ 1935 h 118912"/>
                  <a:gd name="csX9" fmla="*/ 25723 w 38843"/>
                  <a:gd name="csY9" fmla="*/ 149 h 118912"/>
                  <a:gd name="csX10" fmla="*/ 25723 w 38843"/>
                  <a:gd name="csY10" fmla="*/ 107603 h 118912"/>
                  <a:gd name="csX11" fmla="*/ 29518 w 38843"/>
                  <a:gd name="csY11" fmla="*/ 112068 h 118912"/>
                  <a:gd name="csX12" fmla="*/ 39117 w 38843"/>
                  <a:gd name="csY12" fmla="*/ 112961 h 118912"/>
                  <a:gd name="csX13" fmla="*/ 39117 w 38843"/>
                  <a:gd name="csY13" fmla="*/ 119062 h 118912"/>
                  <a:gd name="csX14" fmla="*/ 273 w 38843"/>
                  <a:gd name="csY14" fmla="*/ 119062 h 1189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38843" h="118912">
                    <a:moveTo>
                      <a:pt x="273" y="119062"/>
                    </a:moveTo>
                    <a:lnTo>
                      <a:pt x="273" y="112961"/>
                    </a:lnTo>
                    <a:cubicBezTo>
                      <a:pt x="4242" y="112961"/>
                      <a:pt x="7467" y="112663"/>
                      <a:pt x="9947" y="112068"/>
                    </a:cubicBezTo>
                    <a:cubicBezTo>
                      <a:pt x="12427" y="111473"/>
                      <a:pt x="13667" y="109984"/>
                      <a:pt x="13667" y="107603"/>
                    </a:cubicBezTo>
                    <a:lnTo>
                      <a:pt x="13667" y="17562"/>
                    </a:lnTo>
                    <a:cubicBezTo>
                      <a:pt x="13667" y="14486"/>
                      <a:pt x="13221" y="12279"/>
                      <a:pt x="12328" y="10939"/>
                    </a:cubicBezTo>
                    <a:cubicBezTo>
                      <a:pt x="11435" y="9599"/>
                      <a:pt x="10121" y="8781"/>
                      <a:pt x="8384" y="8484"/>
                    </a:cubicBezTo>
                    <a:cubicBezTo>
                      <a:pt x="6648" y="8186"/>
                      <a:pt x="3944" y="8037"/>
                      <a:pt x="273" y="8037"/>
                    </a:cubicBezTo>
                    <a:lnTo>
                      <a:pt x="273" y="1935"/>
                    </a:lnTo>
                    <a:lnTo>
                      <a:pt x="25723" y="149"/>
                    </a:lnTo>
                    <a:lnTo>
                      <a:pt x="25723" y="107603"/>
                    </a:lnTo>
                    <a:cubicBezTo>
                      <a:pt x="25723" y="109984"/>
                      <a:pt x="26988" y="111473"/>
                      <a:pt x="29518" y="112068"/>
                    </a:cubicBezTo>
                    <a:cubicBezTo>
                      <a:pt x="32048" y="112663"/>
                      <a:pt x="35248" y="112961"/>
                      <a:pt x="39117" y="112961"/>
                    </a:cubicBezTo>
                    <a:lnTo>
                      <a:pt x="39117" y="119062"/>
                    </a:lnTo>
                    <a:lnTo>
                      <a:pt x="273" y="119062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" name="Freeform: Shape 3308">
                <a:extLst>
                  <a:ext uri="{FF2B5EF4-FFF2-40B4-BE49-F238E27FC236}">
                    <a16:creationId xmlns:a16="http://schemas.microsoft.com/office/drawing/2014/main" id="{ECE2291C-5443-019D-3F9F-98520237BDFE}"/>
                  </a:ext>
                </a:extLst>
              </p:cNvPr>
              <p:cNvSpPr/>
              <p:nvPr/>
            </p:nvSpPr>
            <p:spPr>
              <a:xfrm rot="-5400000">
                <a:off x="5607557" y="1448270"/>
                <a:ext cx="66377" cy="78730"/>
              </a:xfrm>
              <a:custGeom>
                <a:avLst/>
                <a:gdLst>
                  <a:gd name="csX0" fmla="*/ 38221 w 66377"/>
                  <a:gd name="csY0" fmla="*/ 78872 h 78730"/>
                  <a:gd name="csX1" fmla="*/ 19022 w 66377"/>
                  <a:gd name="csY1" fmla="*/ 73364 h 78730"/>
                  <a:gd name="csX2" fmla="*/ 5256 w 66377"/>
                  <a:gd name="csY2" fmla="*/ 58705 h 78730"/>
                  <a:gd name="csX3" fmla="*/ 269 w 66377"/>
                  <a:gd name="csY3" fmla="*/ 39283 h 78730"/>
                  <a:gd name="csX4" fmla="*/ 4809 w 66377"/>
                  <a:gd name="csY4" fmla="*/ 20233 h 78730"/>
                  <a:gd name="csX5" fmla="*/ 17533 w 66377"/>
                  <a:gd name="csY5" fmla="*/ 5648 h 78730"/>
                  <a:gd name="csX6" fmla="*/ 35840 w 66377"/>
                  <a:gd name="csY6" fmla="*/ 141 h 78730"/>
                  <a:gd name="csX7" fmla="*/ 49457 w 66377"/>
                  <a:gd name="csY7" fmla="*/ 2746 h 78730"/>
                  <a:gd name="csX8" fmla="*/ 59057 w 66377"/>
                  <a:gd name="csY8" fmla="*/ 10038 h 78730"/>
                  <a:gd name="csX9" fmla="*/ 64712 w 66377"/>
                  <a:gd name="csY9" fmla="*/ 21126 h 78730"/>
                  <a:gd name="csX10" fmla="*/ 66647 w 66377"/>
                  <a:gd name="csY10" fmla="*/ 35116 h 78730"/>
                  <a:gd name="csX11" fmla="*/ 64861 w 66377"/>
                  <a:gd name="csY11" fmla="*/ 37348 h 78730"/>
                  <a:gd name="csX12" fmla="*/ 15301 w 66377"/>
                  <a:gd name="csY12" fmla="*/ 37348 h 78730"/>
                  <a:gd name="csX13" fmla="*/ 15301 w 66377"/>
                  <a:gd name="csY13" fmla="*/ 39134 h 78730"/>
                  <a:gd name="csX14" fmla="*/ 21031 w 66377"/>
                  <a:gd name="csY14" fmla="*/ 63616 h 78730"/>
                  <a:gd name="csX15" fmla="*/ 39709 w 66377"/>
                  <a:gd name="csY15" fmla="*/ 73811 h 78730"/>
                  <a:gd name="csX16" fmla="*/ 49457 w 66377"/>
                  <a:gd name="csY16" fmla="*/ 71504 h 78730"/>
                  <a:gd name="csX17" fmla="*/ 57271 w 66377"/>
                  <a:gd name="csY17" fmla="*/ 64956 h 78730"/>
                  <a:gd name="csX18" fmla="*/ 61735 w 66377"/>
                  <a:gd name="csY18" fmla="*/ 55952 h 78730"/>
                  <a:gd name="csX19" fmla="*/ 62330 w 66377"/>
                  <a:gd name="csY19" fmla="*/ 54910 h 78730"/>
                  <a:gd name="csX20" fmla="*/ 63373 w 66377"/>
                  <a:gd name="csY20" fmla="*/ 54464 h 78730"/>
                  <a:gd name="csX21" fmla="*/ 64861 w 66377"/>
                  <a:gd name="csY21" fmla="*/ 54464 h 78730"/>
                  <a:gd name="csX22" fmla="*/ 66647 w 66377"/>
                  <a:gd name="csY22" fmla="*/ 56696 h 78730"/>
                  <a:gd name="csX23" fmla="*/ 56229 w 66377"/>
                  <a:gd name="csY23" fmla="*/ 72620 h 78730"/>
                  <a:gd name="csX24" fmla="*/ 38221 w 66377"/>
                  <a:gd name="csY24" fmla="*/ 78872 h 78730"/>
                  <a:gd name="csX25" fmla="*/ 15450 w 66377"/>
                  <a:gd name="csY25" fmla="*/ 33033 h 78730"/>
                  <a:gd name="csX26" fmla="*/ 54591 w 66377"/>
                  <a:gd name="csY26" fmla="*/ 33033 h 78730"/>
                  <a:gd name="csX27" fmla="*/ 52731 w 66377"/>
                  <a:gd name="csY27" fmla="*/ 20010 h 78730"/>
                  <a:gd name="csX28" fmla="*/ 46704 w 66377"/>
                  <a:gd name="csY28" fmla="*/ 8996 h 78730"/>
                  <a:gd name="csX29" fmla="*/ 35840 w 66377"/>
                  <a:gd name="csY29" fmla="*/ 4606 h 78730"/>
                  <a:gd name="csX30" fmla="*/ 20734 w 66377"/>
                  <a:gd name="csY30" fmla="*/ 13684 h 78730"/>
                  <a:gd name="csX31" fmla="*/ 15450 w 66377"/>
                  <a:gd name="csY31" fmla="*/ 33033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66377" h="78730">
                    <a:moveTo>
                      <a:pt x="38221" y="78872"/>
                    </a:moveTo>
                    <a:cubicBezTo>
                      <a:pt x="31275" y="78872"/>
                      <a:pt x="24876" y="77036"/>
                      <a:pt x="19022" y="73364"/>
                    </a:cubicBezTo>
                    <a:cubicBezTo>
                      <a:pt x="13168" y="69693"/>
                      <a:pt x="8579" y="64807"/>
                      <a:pt x="5256" y="58705"/>
                    </a:cubicBezTo>
                    <a:cubicBezTo>
                      <a:pt x="1932" y="52603"/>
                      <a:pt x="269" y="46129"/>
                      <a:pt x="269" y="39283"/>
                    </a:cubicBezTo>
                    <a:cubicBezTo>
                      <a:pt x="269" y="32635"/>
                      <a:pt x="1783" y="26285"/>
                      <a:pt x="4809" y="20233"/>
                    </a:cubicBezTo>
                    <a:cubicBezTo>
                      <a:pt x="7835" y="14181"/>
                      <a:pt x="12076" y="9319"/>
                      <a:pt x="17533" y="5648"/>
                    </a:cubicBezTo>
                    <a:cubicBezTo>
                      <a:pt x="22991" y="1977"/>
                      <a:pt x="29093" y="141"/>
                      <a:pt x="35840" y="141"/>
                    </a:cubicBezTo>
                    <a:cubicBezTo>
                      <a:pt x="40999" y="141"/>
                      <a:pt x="45538" y="1009"/>
                      <a:pt x="49457" y="2746"/>
                    </a:cubicBezTo>
                    <a:cubicBezTo>
                      <a:pt x="53377" y="4482"/>
                      <a:pt x="56576" y="6913"/>
                      <a:pt x="59057" y="10038"/>
                    </a:cubicBezTo>
                    <a:cubicBezTo>
                      <a:pt x="61537" y="13164"/>
                      <a:pt x="63422" y="16860"/>
                      <a:pt x="64712" y="21126"/>
                    </a:cubicBezTo>
                    <a:cubicBezTo>
                      <a:pt x="66002" y="25392"/>
                      <a:pt x="66647" y="30055"/>
                      <a:pt x="66647" y="35116"/>
                    </a:cubicBezTo>
                    <a:cubicBezTo>
                      <a:pt x="66647" y="36604"/>
                      <a:pt x="66052" y="37348"/>
                      <a:pt x="64861" y="37348"/>
                    </a:cubicBezTo>
                    <a:lnTo>
                      <a:pt x="15301" y="37348"/>
                    </a:lnTo>
                    <a:lnTo>
                      <a:pt x="15301" y="39134"/>
                    </a:lnTo>
                    <a:cubicBezTo>
                      <a:pt x="15301" y="48659"/>
                      <a:pt x="17211" y="56820"/>
                      <a:pt x="21031" y="63616"/>
                    </a:cubicBezTo>
                    <a:cubicBezTo>
                      <a:pt x="24851" y="70413"/>
                      <a:pt x="31077" y="73811"/>
                      <a:pt x="39709" y="73811"/>
                    </a:cubicBezTo>
                    <a:cubicBezTo>
                      <a:pt x="43181" y="73811"/>
                      <a:pt x="46431" y="73042"/>
                      <a:pt x="49457" y="71504"/>
                    </a:cubicBezTo>
                    <a:cubicBezTo>
                      <a:pt x="52483" y="69966"/>
                      <a:pt x="55088" y="67783"/>
                      <a:pt x="57271" y="64956"/>
                    </a:cubicBezTo>
                    <a:cubicBezTo>
                      <a:pt x="59453" y="62128"/>
                      <a:pt x="60941" y="59127"/>
                      <a:pt x="61735" y="55952"/>
                    </a:cubicBezTo>
                    <a:cubicBezTo>
                      <a:pt x="61835" y="55555"/>
                      <a:pt x="62033" y="55207"/>
                      <a:pt x="62330" y="54910"/>
                    </a:cubicBezTo>
                    <a:cubicBezTo>
                      <a:pt x="62628" y="54612"/>
                      <a:pt x="62976" y="54464"/>
                      <a:pt x="63373" y="54464"/>
                    </a:cubicBezTo>
                    <a:lnTo>
                      <a:pt x="64861" y="54464"/>
                    </a:lnTo>
                    <a:cubicBezTo>
                      <a:pt x="66052" y="54464"/>
                      <a:pt x="66647" y="55208"/>
                      <a:pt x="66647" y="56696"/>
                    </a:cubicBezTo>
                    <a:cubicBezTo>
                      <a:pt x="65060" y="63145"/>
                      <a:pt x="61587" y="68453"/>
                      <a:pt x="56229" y="72620"/>
                    </a:cubicBezTo>
                    <a:cubicBezTo>
                      <a:pt x="50871" y="76788"/>
                      <a:pt x="44869" y="78872"/>
                      <a:pt x="38221" y="78872"/>
                    </a:cubicBezTo>
                    <a:close/>
                    <a:moveTo>
                      <a:pt x="15450" y="33033"/>
                    </a:moveTo>
                    <a:lnTo>
                      <a:pt x="54591" y="33033"/>
                    </a:lnTo>
                    <a:cubicBezTo>
                      <a:pt x="54591" y="28766"/>
                      <a:pt x="53971" y="24425"/>
                      <a:pt x="52731" y="20010"/>
                    </a:cubicBezTo>
                    <a:cubicBezTo>
                      <a:pt x="51491" y="15595"/>
                      <a:pt x="49482" y="11924"/>
                      <a:pt x="46704" y="8996"/>
                    </a:cubicBezTo>
                    <a:cubicBezTo>
                      <a:pt x="43926" y="6070"/>
                      <a:pt x="40304" y="4606"/>
                      <a:pt x="35840" y="4606"/>
                    </a:cubicBezTo>
                    <a:cubicBezTo>
                      <a:pt x="29291" y="4606"/>
                      <a:pt x="24256" y="7632"/>
                      <a:pt x="20734" y="13684"/>
                    </a:cubicBezTo>
                    <a:cubicBezTo>
                      <a:pt x="17212" y="19737"/>
                      <a:pt x="15450" y="26186"/>
                      <a:pt x="15450" y="330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" name="Freeform: Shape 3309">
                <a:extLst>
                  <a:ext uri="{FF2B5EF4-FFF2-40B4-BE49-F238E27FC236}">
                    <a16:creationId xmlns:a16="http://schemas.microsoft.com/office/drawing/2014/main" id="{C8B33E8B-32AC-C30B-6EFF-A99D52DEA268}"/>
                  </a:ext>
                </a:extLst>
              </p:cNvPr>
              <p:cNvSpPr/>
              <p:nvPr/>
            </p:nvSpPr>
            <p:spPr>
              <a:xfrm rot="-5400000">
                <a:off x="5608003" y="1373317"/>
                <a:ext cx="65484" cy="78730"/>
              </a:xfrm>
              <a:custGeom>
                <a:avLst/>
                <a:gdLst>
                  <a:gd name="csX0" fmla="*/ 37320 w 65484"/>
                  <a:gd name="csY0" fmla="*/ 78864 h 78730"/>
                  <a:gd name="csX1" fmla="*/ 18492 w 65484"/>
                  <a:gd name="csY1" fmla="*/ 73431 h 78730"/>
                  <a:gd name="csX2" fmla="*/ 5173 w 65484"/>
                  <a:gd name="csY2" fmla="*/ 58995 h 78730"/>
                  <a:gd name="csX3" fmla="*/ 262 w 65484"/>
                  <a:gd name="csY3" fmla="*/ 39870 h 78730"/>
                  <a:gd name="csX4" fmla="*/ 5098 w 65484"/>
                  <a:gd name="csY4" fmla="*/ 20448 h 78730"/>
                  <a:gd name="csX5" fmla="*/ 18418 w 65484"/>
                  <a:gd name="csY5" fmla="*/ 5640 h 78730"/>
                  <a:gd name="csX6" fmla="*/ 37320 w 65484"/>
                  <a:gd name="csY6" fmla="*/ 133 h 78730"/>
                  <a:gd name="csX7" fmla="*/ 55551 w 65484"/>
                  <a:gd name="csY7" fmla="*/ 4003 h 78730"/>
                  <a:gd name="csX8" fmla="*/ 63811 w 65484"/>
                  <a:gd name="csY8" fmla="*/ 16951 h 78730"/>
                  <a:gd name="csX9" fmla="*/ 61430 w 65484"/>
                  <a:gd name="csY9" fmla="*/ 22681 h 78730"/>
                  <a:gd name="csX10" fmla="*/ 55626 w 65484"/>
                  <a:gd name="csY10" fmla="*/ 25136 h 78730"/>
                  <a:gd name="csX11" fmla="*/ 49821 w 65484"/>
                  <a:gd name="csY11" fmla="*/ 22681 h 78730"/>
                  <a:gd name="csX12" fmla="*/ 47440 w 65484"/>
                  <a:gd name="csY12" fmla="*/ 16951 h 78730"/>
                  <a:gd name="csX13" fmla="*/ 49374 w 65484"/>
                  <a:gd name="csY13" fmla="*/ 11668 h 78730"/>
                  <a:gd name="csX14" fmla="*/ 54137 w 65484"/>
                  <a:gd name="csY14" fmla="*/ 8914 h 78730"/>
                  <a:gd name="csX15" fmla="*/ 37468 w 65484"/>
                  <a:gd name="csY15" fmla="*/ 5045 h 78730"/>
                  <a:gd name="csX16" fmla="*/ 24223 w 65484"/>
                  <a:gd name="csY16" fmla="*/ 10477 h 78730"/>
                  <a:gd name="csX17" fmla="*/ 17153 w 65484"/>
                  <a:gd name="csY17" fmla="*/ 23945 h 78730"/>
                  <a:gd name="csX18" fmla="*/ 15144 w 65484"/>
                  <a:gd name="csY18" fmla="*/ 39870 h 78730"/>
                  <a:gd name="csX19" fmla="*/ 17674 w 65484"/>
                  <a:gd name="csY19" fmla="*/ 55944 h 78730"/>
                  <a:gd name="csX20" fmla="*/ 25636 w 65484"/>
                  <a:gd name="csY20" fmla="*/ 68743 h 78730"/>
                  <a:gd name="csX21" fmla="*/ 39404 w 65484"/>
                  <a:gd name="csY21" fmla="*/ 73803 h 78730"/>
                  <a:gd name="csX22" fmla="*/ 53244 w 65484"/>
                  <a:gd name="csY22" fmla="*/ 68818 h 78730"/>
                  <a:gd name="csX23" fmla="*/ 60983 w 65484"/>
                  <a:gd name="csY23" fmla="*/ 55795 h 78730"/>
                  <a:gd name="csX24" fmla="*/ 62323 w 65484"/>
                  <a:gd name="csY24" fmla="*/ 54753 h 78730"/>
                  <a:gd name="csX25" fmla="*/ 64407 w 65484"/>
                  <a:gd name="csY25" fmla="*/ 54753 h 78730"/>
                  <a:gd name="csX26" fmla="*/ 65373 w 65484"/>
                  <a:gd name="csY26" fmla="*/ 55274 h 78730"/>
                  <a:gd name="csX27" fmla="*/ 65746 w 65484"/>
                  <a:gd name="csY27" fmla="*/ 56390 h 78730"/>
                  <a:gd name="csX28" fmla="*/ 65746 w 65484"/>
                  <a:gd name="csY28" fmla="*/ 56837 h 78730"/>
                  <a:gd name="csX29" fmla="*/ 55477 w 65484"/>
                  <a:gd name="csY29" fmla="*/ 72911 h 78730"/>
                  <a:gd name="csX30" fmla="*/ 37320 w 65484"/>
                  <a:gd name="csY30" fmla="*/ 78864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65484" h="78730">
                    <a:moveTo>
                      <a:pt x="37320" y="78864"/>
                    </a:moveTo>
                    <a:cubicBezTo>
                      <a:pt x="30375" y="78864"/>
                      <a:pt x="24099" y="77053"/>
                      <a:pt x="18492" y="73431"/>
                    </a:cubicBezTo>
                    <a:cubicBezTo>
                      <a:pt x="12887" y="69809"/>
                      <a:pt x="8447" y="64997"/>
                      <a:pt x="5173" y="58995"/>
                    </a:cubicBezTo>
                    <a:cubicBezTo>
                      <a:pt x="1899" y="52992"/>
                      <a:pt x="262" y="46617"/>
                      <a:pt x="262" y="39870"/>
                    </a:cubicBezTo>
                    <a:cubicBezTo>
                      <a:pt x="262" y="33123"/>
                      <a:pt x="1874" y="26649"/>
                      <a:pt x="5098" y="20448"/>
                    </a:cubicBezTo>
                    <a:cubicBezTo>
                      <a:pt x="8323" y="14247"/>
                      <a:pt x="12763" y="9311"/>
                      <a:pt x="18418" y="5640"/>
                    </a:cubicBezTo>
                    <a:cubicBezTo>
                      <a:pt x="24074" y="1969"/>
                      <a:pt x="30375" y="133"/>
                      <a:pt x="37320" y="133"/>
                    </a:cubicBezTo>
                    <a:cubicBezTo>
                      <a:pt x="43967" y="133"/>
                      <a:pt x="50045" y="1423"/>
                      <a:pt x="55551" y="4003"/>
                    </a:cubicBezTo>
                    <a:cubicBezTo>
                      <a:pt x="61058" y="6582"/>
                      <a:pt x="63811" y="10898"/>
                      <a:pt x="63811" y="16951"/>
                    </a:cubicBezTo>
                    <a:cubicBezTo>
                      <a:pt x="63811" y="19134"/>
                      <a:pt x="63018" y="21044"/>
                      <a:pt x="61430" y="22681"/>
                    </a:cubicBezTo>
                    <a:cubicBezTo>
                      <a:pt x="59843" y="24318"/>
                      <a:pt x="57908" y="25136"/>
                      <a:pt x="55626" y="25136"/>
                    </a:cubicBezTo>
                    <a:cubicBezTo>
                      <a:pt x="53343" y="25136"/>
                      <a:pt x="51409" y="24318"/>
                      <a:pt x="49821" y="22681"/>
                    </a:cubicBezTo>
                    <a:cubicBezTo>
                      <a:pt x="48234" y="21044"/>
                      <a:pt x="47440" y="19134"/>
                      <a:pt x="47440" y="16951"/>
                    </a:cubicBezTo>
                    <a:cubicBezTo>
                      <a:pt x="47440" y="14867"/>
                      <a:pt x="48085" y="13106"/>
                      <a:pt x="49374" y="11668"/>
                    </a:cubicBezTo>
                    <a:cubicBezTo>
                      <a:pt x="50665" y="10229"/>
                      <a:pt x="52252" y="9311"/>
                      <a:pt x="54137" y="8914"/>
                    </a:cubicBezTo>
                    <a:cubicBezTo>
                      <a:pt x="50168" y="6335"/>
                      <a:pt x="44612" y="5045"/>
                      <a:pt x="37468" y="5045"/>
                    </a:cubicBezTo>
                    <a:cubicBezTo>
                      <a:pt x="32012" y="5045"/>
                      <a:pt x="27596" y="6856"/>
                      <a:pt x="24223" y="10477"/>
                    </a:cubicBezTo>
                    <a:cubicBezTo>
                      <a:pt x="20850" y="14099"/>
                      <a:pt x="18493" y="18588"/>
                      <a:pt x="17153" y="23945"/>
                    </a:cubicBezTo>
                    <a:cubicBezTo>
                      <a:pt x="15814" y="29304"/>
                      <a:pt x="15144" y="34612"/>
                      <a:pt x="15144" y="39870"/>
                    </a:cubicBezTo>
                    <a:cubicBezTo>
                      <a:pt x="15144" y="45427"/>
                      <a:pt x="15988" y="50784"/>
                      <a:pt x="17674" y="55944"/>
                    </a:cubicBezTo>
                    <a:cubicBezTo>
                      <a:pt x="19361" y="61103"/>
                      <a:pt x="22015" y="65370"/>
                      <a:pt x="25636" y="68743"/>
                    </a:cubicBezTo>
                    <a:cubicBezTo>
                      <a:pt x="29258" y="72117"/>
                      <a:pt x="33847" y="73803"/>
                      <a:pt x="39404" y="73803"/>
                    </a:cubicBezTo>
                    <a:cubicBezTo>
                      <a:pt x="44860" y="73803"/>
                      <a:pt x="49474" y="72141"/>
                      <a:pt x="53244" y="68818"/>
                    </a:cubicBezTo>
                    <a:cubicBezTo>
                      <a:pt x="57014" y="65494"/>
                      <a:pt x="59594" y="61153"/>
                      <a:pt x="60983" y="55795"/>
                    </a:cubicBezTo>
                    <a:cubicBezTo>
                      <a:pt x="60983" y="55100"/>
                      <a:pt x="61430" y="54753"/>
                      <a:pt x="62323" y="54753"/>
                    </a:cubicBezTo>
                    <a:lnTo>
                      <a:pt x="64407" y="54753"/>
                    </a:lnTo>
                    <a:cubicBezTo>
                      <a:pt x="64804" y="54753"/>
                      <a:pt x="65126" y="54927"/>
                      <a:pt x="65373" y="55274"/>
                    </a:cubicBezTo>
                    <a:cubicBezTo>
                      <a:pt x="65622" y="55621"/>
                      <a:pt x="65746" y="55994"/>
                      <a:pt x="65746" y="56390"/>
                    </a:cubicBezTo>
                    <a:lnTo>
                      <a:pt x="65746" y="56837"/>
                    </a:lnTo>
                    <a:cubicBezTo>
                      <a:pt x="64059" y="63584"/>
                      <a:pt x="60636" y="68942"/>
                      <a:pt x="55477" y="72911"/>
                    </a:cubicBezTo>
                    <a:cubicBezTo>
                      <a:pt x="50318" y="76879"/>
                      <a:pt x="44265" y="78864"/>
                      <a:pt x="37320" y="788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" name="Freeform: Shape 3310">
                <a:extLst>
                  <a:ext uri="{FF2B5EF4-FFF2-40B4-BE49-F238E27FC236}">
                    <a16:creationId xmlns:a16="http://schemas.microsoft.com/office/drawing/2014/main" id="{DF132857-25A7-CBAD-8E2D-5B94B09CF00F}"/>
                  </a:ext>
                </a:extLst>
              </p:cNvPr>
              <p:cNvSpPr/>
              <p:nvPr/>
            </p:nvSpPr>
            <p:spPr>
              <a:xfrm rot="-5400000">
                <a:off x="5599520" y="1292709"/>
                <a:ext cx="53726" cy="107454"/>
              </a:xfrm>
              <a:custGeom>
                <a:avLst/>
                <a:gdLst>
                  <a:gd name="csX0" fmla="*/ 14541 w 53726"/>
                  <a:gd name="csY0" fmla="*/ 85109 h 107454"/>
                  <a:gd name="csX1" fmla="*/ 14541 w 53726"/>
                  <a:gd name="csY1" fmla="*/ 37781 h 107454"/>
                  <a:gd name="csX2" fmla="*/ 253 w 53726"/>
                  <a:gd name="csY2" fmla="*/ 37781 h 107454"/>
                  <a:gd name="csX3" fmla="*/ 253 w 53726"/>
                  <a:gd name="csY3" fmla="*/ 33316 h 107454"/>
                  <a:gd name="csX4" fmla="*/ 16699 w 53726"/>
                  <a:gd name="csY4" fmla="*/ 22824 h 107454"/>
                  <a:gd name="csX5" fmla="*/ 21982 w 53726"/>
                  <a:gd name="csY5" fmla="*/ 128 h 107454"/>
                  <a:gd name="csX6" fmla="*/ 26894 w 53726"/>
                  <a:gd name="csY6" fmla="*/ 128 h 107454"/>
                  <a:gd name="csX7" fmla="*/ 26894 w 53726"/>
                  <a:gd name="csY7" fmla="*/ 31679 h 107454"/>
                  <a:gd name="csX8" fmla="*/ 51153 w 53726"/>
                  <a:gd name="csY8" fmla="*/ 31679 h 107454"/>
                  <a:gd name="csX9" fmla="*/ 51153 w 53726"/>
                  <a:gd name="csY9" fmla="*/ 37781 h 107454"/>
                  <a:gd name="csX10" fmla="*/ 26894 w 53726"/>
                  <a:gd name="csY10" fmla="*/ 37781 h 107454"/>
                  <a:gd name="csX11" fmla="*/ 26894 w 53726"/>
                  <a:gd name="csY11" fmla="*/ 84662 h 107454"/>
                  <a:gd name="csX12" fmla="*/ 29275 w 53726"/>
                  <a:gd name="csY12" fmla="*/ 97163 h 107454"/>
                  <a:gd name="csX13" fmla="*/ 37906 w 53726"/>
                  <a:gd name="csY13" fmla="*/ 102521 h 107454"/>
                  <a:gd name="csX14" fmla="*/ 46315 w 53726"/>
                  <a:gd name="csY14" fmla="*/ 96866 h 107454"/>
                  <a:gd name="csX15" fmla="*/ 48920 w 53726"/>
                  <a:gd name="csY15" fmla="*/ 84662 h 107454"/>
                  <a:gd name="csX16" fmla="*/ 48920 w 53726"/>
                  <a:gd name="csY16" fmla="*/ 74542 h 107454"/>
                  <a:gd name="csX17" fmla="*/ 53980 w 53726"/>
                  <a:gd name="csY17" fmla="*/ 74542 h 107454"/>
                  <a:gd name="csX18" fmla="*/ 53980 w 53726"/>
                  <a:gd name="csY18" fmla="*/ 85109 h 107454"/>
                  <a:gd name="csX19" fmla="*/ 51971 w 53726"/>
                  <a:gd name="csY19" fmla="*/ 95676 h 107454"/>
                  <a:gd name="csX20" fmla="*/ 46092 w 53726"/>
                  <a:gd name="csY20" fmla="*/ 104233 h 107454"/>
                  <a:gd name="csX21" fmla="*/ 36716 w 53726"/>
                  <a:gd name="csY21" fmla="*/ 107582 h 107454"/>
                  <a:gd name="csX22" fmla="*/ 20494 w 53726"/>
                  <a:gd name="csY22" fmla="*/ 101405 h 107454"/>
                  <a:gd name="csX23" fmla="*/ 14541 w 53726"/>
                  <a:gd name="csY23" fmla="*/ 85109 h 1074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53726" h="107454">
                    <a:moveTo>
                      <a:pt x="14541" y="85109"/>
                    </a:moveTo>
                    <a:lnTo>
                      <a:pt x="14541" y="37781"/>
                    </a:lnTo>
                    <a:lnTo>
                      <a:pt x="253" y="37781"/>
                    </a:lnTo>
                    <a:lnTo>
                      <a:pt x="253" y="33316"/>
                    </a:lnTo>
                    <a:cubicBezTo>
                      <a:pt x="7695" y="33316"/>
                      <a:pt x="13177" y="29819"/>
                      <a:pt x="16699" y="22824"/>
                    </a:cubicBezTo>
                    <a:cubicBezTo>
                      <a:pt x="20221" y="15829"/>
                      <a:pt x="21982" y="8264"/>
                      <a:pt x="21982" y="128"/>
                    </a:cubicBezTo>
                    <a:lnTo>
                      <a:pt x="26894" y="128"/>
                    </a:lnTo>
                    <a:lnTo>
                      <a:pt x="26894" y="31679"/>
                    </a:lnTo>
                    <a:lnTo>
                      <a:pt x="51153" y="31679"/>
                    </a:lnTo>
                    <a:lnTo>
                      <a:pt x="51153" y="37781"/>
                    </a:lnTo>
                    <a:lnTo>
                      <a:pt x="26894" y="37781"/>
                    </a:lnTo>
                    <a:lnTo>
                      <a:pt x="26894" y="84662"/>
                    </a:lnTo>
                    <a:cubicBezTo>
                      <a:pt x="26894" y="89424"/>
                      <a:pt x="27687" y="93592"/>
                      <a:pt x="29275" y="97163"/>
                    </a:cubicBezTo>
                    <a:cubicBezTo>
                      <a:pt x="30862" y="100735"/>
                      <a:pt x="33739" y="102521"/>
                      <a:pt x="37906" y="102521"/>
                    </a:cubicBezTo>
                    <a:cubicBezTo>
                      <a:pt x="41776" y="102521"/>
                      <a:pt x="44579" y="100636"/>
                      <a:pt x="46315" y="96866"/>
                    </a:cubicBezTo>
                    <a:cubicBezTo>
                      <a:pt x="48052" y="93096"/>
                      <a:pt x="48920" y="89028"/>
                      <a:pt x="48920" y="84662"/>
                    </a:cubicBezTo>
                    <a:lnTo>
                      <a:pt x="48920" y="74542"/>
                    </a:lnTo>
                    <a:lnTo>
                      <a:pt x="53980" y="74542"/>
                    </a:lnTo>
                    <a:lnTo>
                      <a:pt x="53980" y="85109"/>
                    </a:lnTo>
                    <a:cubicBezTo>
                      <a:pt x="53980" y="88680"/>
                      <a:pt x="53310" y="92203"/>
                      <a:pt x="51971" y="95676"/>
                    </a:cubicBezTo>
                    <a:cubicBezTo>
                      <a:pt x="50632" y="99148"/>
                      <a:pt x="48672" y="102000"/>
                      <a:pt x="46092" y="104233"/>
                    </a:cubicBezTo>
                    <a:cubicBezTo>
                      <a:pt x="43513" y="106466"/>
                      <a:pt x="40387" y="107582"/>
                      <a:pt x="36716" y="107582"/>
                    </a:cubicBezTo>
                    <a:cubicBezTo>
                      <a:pt x="29870" y="107582"/>
                      <a:pt x="24462" y="105523"/>
                      <a:pt x="20494" y="101405"/>
                    </a:cubicBezTo>
                    <a:cubicBezTo>
                      <a:pt x="16525" y="97288"/>
                      <a:pt x="14541" y="91855"/>
                      <a:pt x="14541" y="851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" name="Freeform: Shape 3311">
                <a:extLst>
                  <a:ext uri="{FF2B5EF4-FFF2-40B4-BE49-F238E27FC236}">
                    <a16:creationId xmlns:a16="http://schemas.microsoft.com/office/drawing/2014/main" id="{B1B828B8-F962-90CF-FADB-C0124E44C6BD}"/>
                  </a:ext>
                </a:extLst>
              </p:cNvPr>
              <p:cNvSpPr/>
              <p:nvPr/>
            </p:nvSpPr>
            <p:spPr>
              <a:xfrm rot="-5400000">
                <a:off x="5607557" y="1234063"/>
                <a:ext cx="66377" cy="78730"/>
              </a:xfrm>
              <a:custGeom>
                <a:avLst/>
                <a:gdLst>
                  <a:gd name="csX0" fmla="*/ 38198 w 66377"/>
                  <a:gd name="csY0" fmla="*/ 78849 h 78730"/>
                  <a:gd name="csX1" fmla="*/ 19000 w 66377"/>
                  <a:gd name="csY1" fmla="*/ 73342 h 78730"/>
                  <a:gd name="csX2" fmla="*/ 5233 w 66377"/>
                  <a:gd name="csY2" fmla="*/ 58683 h 78730"/>
                  <a:gd name="csX3" fmla="*/ 247 w 66377"/>
                  <a:gd name="csY3" fmla="*/ 39260 h 78730"/>
                  <a:gd name="csX4" fmla="*/ 4787 w 66377"/>
                  <a:gd name="csY4" fmla="*/ 20210 h 78730"/>
                  <a:gd name="csX5" fmla="*/ 17511 w 66377"/>
                  <a:gd name="csY5" fmla="*/ 5626 h 78730"/>
                  <a:gd name="csX6" fmla="*/ 35817 w 66377"/>
                  <a:gd name="csY6" fmla="*/ 118 h 78730"/>
                  <a:gd name="csX7" fmla="*/ 49435 w 66377"/>
                  <a:gd name="csY7" fmla="*/ 2723 h 78730"/>
                  <a:gd name="csX8" fmla="*/ 59034 w 66377"/>
                  <a:gd name="csY8" fmla="*/ 10016 h 78730"/>
                  <a:gd name="csX9" fmla="*/ 64689 w 66377"/>
                  <a:gd name="csY9" fmla="*/ 21104 h 78730"/>
                  <a:gd name="csX10" fmla="*/ 66625 w 66377"/>
                  <a:gd name="csY10" fmla="*/ 35093 h 78730"/>
                  <a:gd name="csX11" fmla="*/ 64839 w 66377"/>
                  <a:gd name="csY11" fmla="*/ 37326 h 78730"/>
                  <a:gd name="csX12" fmla="*/ 15278 w 66377"/>
                  <a:gd name="csY12" fmla="*/ 37326 h 78730"/>
                  <a:gd name="csX13" fmla="*/ 15278 w 66377"/>
                  <a:gd name="csY13" fmla="*/ 39112 h 78730"/>
                  <a:gd name="csX14" fmla="*/ 21009 w 66377"/>
                  <a:gd name="csY14" fmla="*/ 63594 h 78730"/>
                  <a:gd name="csX15" fmla="*/ 39686 w 66377"/>
                  <a:gd name="csY15" fmla="*/ 73789 h 78730"/>
                  <a:gd name="csX16" fmla="*/ 49435 w 66377"/>
                  <a:gd name="csY16" fmla="*/ 71482 h 78730"/>
                  <a:gd name="csX17" fmla="*/ 57248 w 66377"/>
                  <a:gd name="csY17" fmla="*/ 64933 h 78730"/>
                  <a:gd name="csX18" fmla="*/ 61713 w 66377"/>
                  <a:gd name="csY18" fmla="*/ 55929 h 78730"/>
                  <a:gd name="csX19" fmla="*/ 62308 w 66377"/>
                  <a:gd name="csY19" fmla="*/ 54887 h 78730"/>
                  <a:gd name="csX20" fmla="*/ 63350 w 66377"/>
                  <a:gd name="csY20" fmla="*/ 54441 h 78730"/>
                  <a:gd name="csX21" fmla="*/ 64839 w 66377"/>
                  <a:gd name="csY21" fmla="*/ 54441 h 78730"/>
                  <a:gd name="csX22" fmla="*/ 66625 w 66377"/>
                  <a:gd name="csY22" fmla="*/ 56673 h 78730"/>
                  <a:gd name="csX23" fmla="*/ 56206 w 66377"/>
                  <a:gd name="csY23" fmla="*/ 72598 h 78730"/>
                  <a:gd name="csX24" fmla="*/ 38198 w 66377"/>
                  <a:gd name="csY24" fmla="*/ 78849 h 78730"/>
                  <a:gd name="csX25" fmla="*/ 15428 w 66377"/>
                  <a:gd name="csY25" fmla="*/ 33010 h 78730"/>
                  <a:gd name="csX26" fmla="*/ 54569 w 66377"/>
                  <a:gd name="csY26" fmla="*/ 33010 h 78730"/>
                  <a:gd name="csX27" fmla="*/ 52709 w 66377"/>
                  <a:gd name="csY27" fmla="*/ 19987 h 78730"/>
                  <a:gd name="csX28" fmla="*/ 46681 w 66377"/>
                  <a:gd name="csY28" fmla="*/ 8974 h 78730"/>
                  <a:gd name="csX29" fmla="*/ 35817 w 66377"/>
                  <a:gd name="csY29" fmla="*/ 4584 h 78730"/>
                  <a:gd name="csX30" fmla="*/ 20711 w 66377"/>
                  <a:gd name="csY30" fmla="*/ 13662 h 78730"/>
                  <a:gd name="csX31" fmla="*/ 15428 w 66377"/>
                  <a:gd name="csY31" fmla="*/ 33010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66377" h="78730">
                    <a:moveTo>
                      <a:pt x="38198" y="78849"/>
                    </a:moveTo>
                    <a:cubicBezTo>
                      <a:pt x="31253" y="78849"/>
                      <a:pt x="24853" y="77013"/>
                      <a:pt x="19000" y="73342"/>
                    </a:cubicBezTo>
                    <a:cubicBezTo>
                      <a:pt x="13146" y="69671"/>
                      <a:pt x="8557" y="64785"/>
                      <a:pt x="5233" y="58683"/>
                    </a:cubicBezTo>
                    <a:cubicBezTo>
                      <a:pt x="1909" y="52580"/>
                      <a:pt x="247" y="46106"/>
                      <a:pt x="247" y="39260"/>
                    </a:cubicBezTo>
                    <a:cubicBezTo>
                      <a:pt x="247" y="32613"/>
                      <a:pt x="1760" y="26263"/>
                      <a:pt x="4787" y="20210"/>
                    </a:cubicBezTo>
                    <a:cubicBezTo>
                      <a:pt x="7812" y="14158"/>
                      <a:pt x="12054" y="9297"/>
                      <a:pt x="17511" y="5626"/>
                    </a:cubicBezTo>
                    <a:cubicBezTo>
                      <a:pt x="22968" y="1954"/>
                      <a:pt x="29070" y="118"/>
                      <a:pt x="35817" y="118"/>
                    </a:cubicBezTo>
                    <a:cubicBezTo>
                      <a:pt x="40976" y="118"/>
                      <a:pt x="45516" y="987"/>
                      <a:pt x="49435" y="2723"/>
                    </a:cubicBezTo>
                    <a:cubicBezTo>
                      <a:pt x="53354" y="4460"/>
                      <a:pt x="56554" y="6890"/>
                      <a:pt x="59034" y="10016"/>
                    </a:cubicBezTo>
                    <a:cubicBezTo>
                      <a:pt x="61515" y="13141"/>
                      <a:pt x="63400" y="16837"/>
                      <a:pt x="64689" y="21104"/>
                    </a:cubicBezTo>
                    <a:cubicBezTo>
                      <a:pt x="65980" y="25370"/>
                      <a:pt x="66625" y="30033"/>
                      <a:pt x="66625" y="35093"/>
                    </a:cubicBezTo>
                    <a:cubicBezTo>
                      <a:pt x="66625" y="36582"/>
                      <a:pt x="66029" y="37326"/>
                      <a:pt x="64839" y="37326"/>
                    </a:cubicBezTo>
                    <a:lnTo>
                      <a:pt x="15278" y="37326"/>
                    </a:lnTo>
                    <a:lnTo>
                      <a:pt x="15278" y="39112"/>
                    </a:lnTo>
                    <a:cubicBezTo>
                      <a:pt x="15278" y="48637"/>
                      <a:pt x="17188" y="56797"/>
                      <a:pt x="21009" y="63594"/>
                    </a:cubicBezTo>
                    <a:cubicBezTo>
                      <a:pt x="24829" y="70390"/>
                      <a:pt x="31055" y="73789"/>
                      <a:pt x="39686" y="73789"/>
                    </a:cubicBezTo>
                    <a:cubicBezTo>
                      <a:pt x="43159" y="73789"/>
                      <a:pt x="46409" y="73020"/>
                      <a:pt x="49435" y="71482"/>
                    </a:cubicBezTo>
                    <a:cubicBezTo>
                      <a:pt x="52461" y="69944"/>
                      <a:pt x="55065" y="67761"/>
                      <a:pt x="57248" y="64933"/>
                    </a:cubicBezTo>
                    <a:cubicBezTo>
                      <a:pt x="59431" y="62105"/>
                      <a:pt x="60919" y="59104"/>
                      <a:pt x="61713" y="55929"/>
                    </a:cubicBezTo>
                    <a:cubicBezTo>
                      <a:pt x="61812" y="55532"/>
                      <a:pt x="62011" y="55185"/>
                      <a:pt x="62308" y="54887"/>
                    </a:cubicBezTo>
                    <a:cubicBezTo>
                      <a:pt x="62606" y="54590"/>
                      <a:pt x="62953" y="54441"/>
                      <a:pt x="63350" y="54441"/>
                    </a:cubicBezTo>
                    <a:lnTo>
                      <a:pt x="64839" y="54441"/>
                    </a:lnTo>
                    <a:cubicBezTo>
                      <a:pt x="66029" y="54441"/>
                      <a:pt x="66625" y="55185"/>
                      <a:pt x="66625" y="56673"/>
                    </a:cubicBezTo>
                    <a:cubicBezTo>
                      <a:pt x="65037" y="63123"/>
                      <a:pt x="61564" y="68431"/>
                      <a:pt x="56206" y="72598"/>
                    </a:cubicBezTo>
                    <a:cubicBezTo>
                      <a:pt x="50849" y="76765"/>
                      <a:pt x="44846" y="78849"/>
                      <a:pt x="38198" y="78849"/>
                    </a:cubicBezTo>
                    <a:close/>
                    <a:moveTo>
                      <a:pt x="15428" y="33010"/>
                    </a:moveTo>
                    <a:lnTo>
                      <a:pt x="54569" y="33010"/>
                    </a:lnTo>
                    <a:cubicBezTo>
                      <a:pt x="54569" y="28744"/>
                      <a:pt x="53949" y="24403"/>
                      <a:pt x="52709" y="19987"/>
                    </a:cubicBezTo>
                    <a:cubicBezTo>
                      <a:pt x="51469" y="15572"/>
                      <a:pt x="49459" y="11901"/>
                      <a:pt x="46681" y="8974"/>
                    </a:cubicBezTo>
                    <a:cubicBezTo>
                      <a:pt x="43903" y="6047"/>
                      <a:pt x="40282" y="4584"/>
                      <a:pt x="35817" y="4584"/>
                    </a:cubicBezTo>
                    <a:cubicBezTo>
                      <a:pt x="29268" y="4584"/>
                      <a:pt x="24233" y="7610"/>
                      <a:pt x="20711" y="13662"/>
                    </a:cubicBezTo>
                    <a:cubicBezTo>
                      <a:pt x="17189" y="19714"/>
                      <a:pt x="15428" y="26164"/>
                      <a:pt x="15428" y="330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" name="Freeform: Shape 3312">
                <a:extLst>
                  <a:ext uri="{FF2B5EF4-FFF2-40B4-BE49-F238E27FC236}">
                    <a16:creationId xmlns:a16="http://schemas.microsoft.com/office/drawing/2014/main" id="{37DB5D51-1EED-46C5-D4B6-2F657E688BE4}"/>
                  </a:ext>
                </a:extLst>
              </p:cNvPr>
              <p:cNvSpPr/>
              <p:nvPr/>
            </p:nvSpPr>
            <p:spPr>
              <a:xfrm rot="-5400000">
                <a:off x="5577196" y="1128303"/>
                <a:ext cx="84981" cy="120848"/>
              </a:xfrm>
              <a:custGeom>
                <a:avLst/>
                <a:gdLst>
                  <a:gd name="csX0" fmla="*/ 36401 w 84981"/>
                  <a:gd name="csY0" fmla="*/ 120960 h 120848"/>
                  <a:gd name="csX1" fmla="*/ 17947 w 84981"/>
                  <a:gd name="csY1" fmla="*/ 115453 h 120848"/>
                  <a:gd name="csX2" fmla="*/ 4924 w 84981"/>
                  <a:gd name="csY2" fmla="*/ 101017 h 120848"/>
                  <a:gd name="csX3" fmla="*/ 236 w 84981"/>
                  <a:gd name="csY3" fmla="*/ 81967 h 120848"/>
                  <a:gd name="csX4" fmla="*/ 5295 w 84981"/>
                  <a:gd name="csY4" fmla="*/ 62768 h 120848"/>
                  <a:gd name="csX5" fmla="*/ 19063 w 84981"/>
                  <a:gd name="csY5" fmla="*/ 48555 h 120848"/>
                  <a:gd name="csX6" fmla="*/ 38336 w 84981"/>
                  <a:gd name="csY6" fmla="*/ 43271 h 120848"/>
                  <a:gd name="csX7" fmla="*/ 50168 w 84981"/>
                  <a:gd name="csY7" fmla="*/ 45875 h 120848"/>
                  <a:gd name="csX8" fmla="*/ 59916 w 84981"/>
                  <a:gd name="csY8" fmla="*/ 53243 h 120848"/>
                  <a:gd name="csX9" fmla="*/ 59916 w 84981"/>
                  <a:gd name="csY9" fmla="*/ 17524 h 120848"/>
                  <a:gd name="csX10" fmla="*/ 58502 w 84981"/>
                  <a:gd name="csY10" fmla="*/ 10902 h 120848"/>
                  <a:gd name="csX11" fmla="*/ 54558 w 84981"/>
                  <a:gd name="csY11" fmla="*/ 8446 h 120848"/>
                  <a:gd name="csX12" fmla="*/ 46522 w 84981"/>
                  <a:gd name="csY12" fmla="*/ 7999 h 120848"/>
                  <a:gd name="csX13" fmla="*/ 46522 w 84981"/>
                  <a:gd name="csY13" fmla="*/ 1898 h 120848"/>
                  <a:gd name="csX14" fmla="*/ 71970 w 84981"/>
                  <a:gd name="csY14" fmla="*/ 112 h 120848"/>
                  <a:gd name="csX15" fmla="*/ 71970 w 84981"/>
                  <a:gd name="csY15" fmla="*/ 103398 h 120848"/>
                  <a:gd name="csX16" fmla="*/ 73311 w 84981"/>
                  <a:gd name="csY16" fmla="*/ 110021 h 120848"/>
                  <a:gd name="csX17" fmla="*/ 77254 w 84981"/>
                  <a:gd name="csY17" fmla="*/ 112476 h 120848"/>
                  <a:gd name="csX18" fmla="*/ 85217 w 84981"/>
                  <a:gd name="csY18" fmla="*/ 112923 h 120848"/>
                  <a:gd name="csX19" fmla="*/ 85217 w 84981"/>
                  <a:gd name="csY19" fmla="*/ 119025 h 120848"/>
                  <a:gd name="csX20" fmla="*/ 59320 w 84981"/>
                  <a:gd name="csY20" fmla="*/ 120960 h 120848"/>
                  <a:gd name="csX21" fmla="*/ 59320 w 84981"/>
                  <a:gd name="csY21" fmla="*/ 110095 h 120848"/>
                  <a:gd name="csX22" fmla="*/ 48829 w 84981"/>
                  <a:gd name="csY22" fmla="*/ 118132 h 120848"/>
                  <a:gd name="csX23" fmla="*/ 36401 w 84981"/>
                  <a:gd name="csY23" fmla="*/ 120960 h 120848"/>
                  <a:gd name="csX24" fmla="*/ 18988 w 84981"/>
                  <a:gd name="csY24" fmla="*/ 104142 h 120848"/>
                  <a:gd name="csX25" fmla="*/ 26727 w 84981"/>
                  <a:gd name="csY25" fmla="*/ 113146 h 120848"/>
                  <a:gd name="csX26" fmla="*/ 37442 w 84981"/>
                  <a:gd name="csY26" fmla="*/ 116495 h 120848"/>
                  <a:gd name="csX27" fmla="*/ 50539 w 84981"/>
                  <a:gd name="csY27" fmla="*/ 112328 h 120848"/>
                  <a:gd name="csX28" fmla="*/ 59320 w 84981"/>
                  <a:gd name="csY28" fmla="*/ 101761 h 120848"/>
                  <a:gd name="csX29" fmla="*/ 59320 w 84981"/>
                  <a:gd name="csY29" fmla="*/ 60535 h 120848"/>
                  <a:gd name="csX30" fmla="*/ 54335 w 84981"/>
                  <a:gd name="csY30" fmla="*/ 53838 h 120848"/>
                  <a:gd name="csX31" fmla="*/ 47488 w 84981"/>
                  <a:gd name="csY31" fmla="*/ 49299 h 120848"/>
                  <a:gd name="csX32" fmla="*/ 39378 w 84981"/>
                  <a:gd name="csY32" fmla="*/ 47737 h 120848"/>
                  <a:gd name="csX33" fmla="*/ 25016 w 84981"/>
                  <a:gd name="csY33" fmla="*/ 52796 h 120848"/>
                  <a:gd name="csX34" fmla="*/ 17351 w 84981"/>
                  <a:gd name="csY34" fmla="*/ 65745 h 120848"/>
                  <a:gd name="csX35" fmla="*/ 15119 w 84981"/>
                  <a:gd name="csY35" fmla="*/ 82115 h 120848"/>
                  <a:gd name="csX36" fmla="*/ 15863 w 84981"/>
                  <a:gd name="csY36" fmla="*/ 94171 h 120848"/>
                  <a:gd name="csX37" fmla="*/ 18988 w 84981"/>
                  <a:gd name="csY37" fmla="*/ 104142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401" y="120960"/>
                    </a:moveTo>
                    <a:cubicBezTo>
                      <a:pt x="29654" y="120960"/>
                      <a:pt x="23503" y="119124"/>
                      <a:pt x="17947" y="115453"/>
                    </a:cubicBezTo>
                    <a:cubicBezTo>
                      <a:pt x="12390" y="111782"/>
                      <a:pt x="8049" y="106970"/>
                      <a:pt x="4924" y="101017"/>
                    </a:cubicBezTo>
                    <a:cubicBezTo>
                      <a:pt x="1799" y="95064"/>
                      <a:pt x="236" y="88714"/>
                      <a:pt x="236" y="81967"/>
                    </a:cubicBezTo>
                    <a:cubicBezTo>
                      <a:pt x="236" y="75121"/>
                      <a:pt x="1922" y="68721"/>
                      <a:pt x="5295" y="62768"/>
                    </a:cubicBezTo>
                    <a:cubicBezTo>
                      <a:pt x="8669" y="56815"/>
                      <a:pt x="13258" y="52077"/>
                      <a:pt x="19063" y="48555"/>
                    </a:cubicBezTo>
                    <a:cubicBezTo>
                      <a:pt x="24867" y="45033"/>
                      <a:pt x="31291" y="43271"/>
                      <a:pt x="38336" y="43271"/>
                    </a:cubicBezTo>
                    <a:cubicBezTo>
                      <a:pt x="42503" y="43271"/>
                      <a:pt x="46447" y="44139"/>
                      <a:pt x="50168" y="45875"/>
                    </a:cubicBezTo>
                    <a:cubicBezTo>
                      <a:pt x="53888" y="47612"/>
                      <a:pt x="57138" y="50068"/>
                      <a:pt x="59916" y="53243"/>
                    </a:cubicBezTo>
                    <a:lnTo>
                      <a:pt x="59916" y="17524"/>
                    </a:lnTo>
                    <a:cubicBezTo>
                      <a:pt x="59916" y="14448"/>
                      <a:pt x="59444" y="12241"/>
                      <a:pt x="58502" y="10902"/>
                    </a:cubicBezTo>
                    <a:cubicBezTo>
                      <a:pt x="57559" y="9562"/>
                      <a:pt x="56244" y="8743"/>
                      <a:pt x="54558" y="8446"/>
                    </a:cubicBezTo>
                    <a:cubicBezTo>
                      <a:pt x="52871" y="8148"/>
                      <a:pt x="50193" y="7999"/>
                      <a:pt x="46522" y="7999"/>
                    </a:cubicBezTo>
                    <a:lnTo>
                      <a:pt x="46522" y="1898"/>
                    </a:lnTo>
                    <a:lnTo>
                      <a:pt x="71970" y="112"/>
                    </a:lnTo>
                    <a:lnTo>
                      <a:pt x="71970" y="103398"/>
                    </a:lnTo>
                    <a:cubicBezTo>
                      <a:pt x="71970" y="106474"/>
                      <a:pt x="72417" y="108681"/>
                      <a:pt x="73311" y="110021"/>
                    </a:cubicBezTo>
                    <a:cubicBezTo>
                      <a:pt x="74203" y="111360"/>
                      <a:pt x="75518" y="112179"/>
                      <a:pt x="77254" y="112476"/>
                    </a:cubicBezTo>
                    <a:cubicBezTo>
                      <a:pt x="78991" y="112774"/>
                      <a:pt x="81645" y="112923"/>
                      <a:pt x="85217" y="112923"/>
                    </a:cubicBezTo>
                    <a:lnTo>
                      <a:pt x="85217" y="119025"/>
                    </a:lnTo>
                    <a:lnTo>
                      <a:pt x="59320" y="120960"/>
                    </a:lnTo>
                    <a:lnTo>
                      <a:pt x="59320" y="110095"/>
                    </a:lnTo>
                    <a:cubicBezTo>
                      <a:pt x="56443" y="113568"/>
                      <a:pt x="52946" y="116247"/>
                      <a:pt x="48829" y="118132"/>
                    </a:cubicBezTo>
                    <a:cubicBezTo>
                      <a:pt x="44711" y="120017"/>
                      <a:pt x="40568" y="120960"/>
                      <a:pt x="36401" y="120960"/>
                    </a:cubicBezTo>
                    <a:close/>
                    <a:moveTo>
                      <a:pt x="18988" y="104142"/>
                    </a:moveTo>
                    <a:cubicBezTo>
                      <a:pt x="20873" y="107912"/>
                      <a:pt x="23453" y="110914"/>
                      <a:pt x="26727" y="113146"/>
                    </a:cubicBezTo>
                    <a:cubicBezTo>
                      <a:pt x="30001" y="115378"/>
                      <a:pt x="33573" y="116495"/>
                      <a:pt x="37442" y="116495"/>
                    </a:cubicBezTo>
                    <a:cubicBezTo>
                      <a:pt x="42205" y="116495"/>
                      <a:pt x="46570" y="115106"/>
                      <a:pt x="50539" y="112328"/>
                    </a:cubicBezTo>
                    <a:cubicBezTo>
                      <a:pt x="54508" y="109549"/>
                      <a:pt x="57435" y="106027"/>
                      <a:pt x="59320" y="101761"/>
                    </a:cubicBezTo>
                    <a:lnTo>
                      <a:pt x="59320" y="60535"/>
                    </a:lnTo>
                    <a:cubicBezTo>
                      <a:pt x="58031" y="58055"/>
                      <a:pt x="56369" y="55823"/>
                      <a:pt x="54335" y="53838"/>
                    </a:cubicBezTo>
                    <a:cubicBezTo>
                      <a:pt x="52301" y="51854"/>
                      <a:pt x="50019" y="50341"/>
                      <a:pt x="47488" y="49299"/>
                    </a:cubicBezTo>
                    <a:cubicBezTo>
                      <a:pt x="44959" y="48257"/>
                      <a:pt x="42255" y="47737"/>
                      <a:pt x="39378" y="47737"/>
                    </a:cubicBezTo>
                    <a:cubicBezTo>
                      <a:pt x="33425" y="47737"/>
                      <a:pt x="28637" y="49423"/>
                      <a:pt x="25016" y="52796"/>
                    </a:cubicBezTo>
                    <a:cubicBezTo>
                      <a:pt x="21394" y="56170"/>
                      <a:pt x="18839" y="60486"/>
                      <a:pt x="17351" y="65745"/>
                    </a:cubicBezTo>
                    <a:cubicBezTo>
                      <a:pt x="15863" y="71003"/>
                      <a:pt x="15119" y="76460"/>
                      <a:pt x="15119" y="82115"/>
                    </a:cubicBezTo>
                    <a:cubicBezTo>
                      <a:pt x="15119" y="86779"/>
                      <a:pt x="15367" y="90797"/>
                      <a:pt x="15863" y="94171"/>
                    </a:cubicBezTo>
                    <a:cubicBezTo>
                      <a:pt x="16358" y="97544"/>
                      <a:pt x="17400" y="100868"/>
                      <a:pt x="18988" y="1041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" name="Freeform: Shape 3313">
                <a:extLst>
                  <a:ext uri="{FF2B5EF4-FFF2-40B4-BE49-F238E27FC236}">
                    <a16:creationId xmlns:a16="http://schemas.microsoft.com/office/drawing/2014/main" id="{A24786F3-25B4-DE1C-71EF-E617EFFA6FB7}"/>
                  </a:ext>
                </a:extLst>
              </p:cNvPr>
              <p:cNvSpPr/>
              <p:nvPr/>
            </p:nvSpPr>
            <p:spPr>
              <a:xfrm rot="-5400000">
                <a:off x="5616859" y="988145"/>
                <a:ext cx="83789" cy="109090"/>
              </a:xfrm>
              <a:custGeom>
                <a:avLst/>
                <a:gdLst>
                  <a:gd name="csX0" fmla="*/ 8708 w 83789"/>
                  <a:gd name="csY0" fmla="*/ 102189 h 109090"/>
                  <a:gd name="csX1" fmla="*/ 16000 w 83789"/>
                  <a:gd name="csY1" fmla="*/ 104719 h 109090"/>
                  <a:gd name="csX2" fmla="*/ 33562 w 83789"/>
                  <a:gd name="csY2" fmla="*/ 88497 h 109090"/>
                  <a:gd name="csX3" fmla="*/ 39515 w 83789"/>
                  <a:gd name="csY3" fmla="*/ 74060 h 109090"/>
                  <a:gd name="csX4" fmla="*/ 13767 w 83789"/>
                  <a:gd name="csY4" fmla="*/ 11106 h 109090"/>
                  <a:gd name="csX5" fmla="*/ 8930 w 83789"/>
                  <a:gd name="csY5" fmla="*/ 7087 h 109090"/>
                  <a:gd name="csX6" fmla="*/ 225 w 83789"/>
                  <a:gd name="csY6" fmla="*/ 6194 h 109090"/>
                  <a:gd name="csX7" fmla="*/ 225 w 83789"/>
                  <a:gd name="csY7" fmla="*/ 92 h 109090"/>
                  <a:gd name="csX8" fmla="*/ 36241 w 83789"/>
                  <a:gd name="csY8" fmla="*/ 92 h 109090"/>
                  <a:gd name="csX9" fmla="*/ 36241 w 83789"/>
                  <a:gd name="csY9" fmla="*/ 6194 h 109090"/>
                  <a:gd name="csX10" fmla="*/ 26716 w 83789"/>
                  <a:gd name="csY10" fmla="*/ 10213 h 109090"/>
                  <a:gd name="csX11" fmla="*/ 26864 w 83789"/>
                  <a:gd name="csY11" fmla="*/ 11255 h 109090"/>
                  <a:gd name="csX12" fmla="*/ 46064 w 83789"/>
                  <a:gd name="csY12" fmla="*/ 58136 h 109090"/>
                  <a:gd name="csX13" fmla="*/ 63178 w 83789"/>
                  <a:gd name="csY13" fmla="*/ 16017 h 109090"/>
                  <a:gd name="csX14" fmla="*/ 63625 w 83789"/>
                  <a:gd name="csY14" fmla="*/ 13041 h 109090"/>
                  <a:gd name="csX15" fmla="*/ 62509 w 83789"/>
                  <a:gd name="csY15" fmla="*/ 9394 h 109090"/>
                  <a:gd name="csX16" fmla="*/ 59606 w 83789"/>
                  <a:gd name="csY16" fmla="*/ 7013 h 109090"/>
                  <a:gd name="csX17" fmla="*/ 55589 w 83789"/>
                  <a:gd name="csY17" fmla="*/ 6194 h 109090"/>
                  <a:gd name="csX18" fmla="*/ 55589 w 83789"/>
                  <a:gd name="csY18" fmla="*/ 92 h 109090"/>
                  <a:gd name="csX19" fmla="*/ 84014 w 83789"/>
                  <a:gd name="csY19" fmla="*/ 92 h 109090"/>
                  <a:gd name="csX20" fmla="*/ 84014 w 83789"/>
                  <a:gd name="csY20" fmla="*/ 6194 h 109090"/>
                  <a:gd name="csX21" fmla="*/ 74787 w 83789"/>
                  <a:gd name="csY21" fmla="*/ 8575 h 109090"/>
                  <a:gd name="csX22" fmla="*/ 68686 w 83789"/>
                  <a:gd name="csY22" fmla="*/ 15719 h 109090"/>
                  <a:gd name="csX23" fmla="*/ 38920 w 83789"/>
                  <a:gd name="csY23" fmla="*/ 88497 h 109090"/>
                  <a:gd name="csX24" fmla="*/ 33487 w 83789"/>
                  <a:gd name="csY24" fmla="*/ 98617 h 109090"/>
                  <a:gd name="csX25" fmla="*/ 25823 w 83789"/>
                  <a:gd name="csY25" fmla="*/ 106206 h 109090"/>
                  <a:gd name="csX26" fmla="*/ 16000 w 83789"/>
                  <a:gd name="csY26" fmla="*/ 109183 h 109090"/>
                  <a:gd name="csX27" fmla="*/ 4987 w 83789"/>
                  <a:gd name="csY27" fmla="*/ 105090 h 109090"/>
                  <a:gd name="csX28" fmla="*/ 225 w 83789"/>
                  <a:gd name="csY28" fmla="*/ 94895 h 109090"/>
                  <a:gd name="csX29" fmla="*/ 2382 w 83789"/>
                  <a:gd name="csY29" fmla="*/ 89463 h 109090"/>
                  <a:gd name="csX30" fmla="*/ 7814 w 83789"/>
                  <a:gd name="csY30" fmla="*/ 87306 h 109090"/>
                  <a:gd name="csX31" fmla="*/ 11610 w 83789"/>
                  <a:gd name="csY31" fmla="*/ 88273 h 109090"/>
                  <a:gd name="csX32" fmla="*/ 14288 w 83789"/>
                  <a:gd name="csY32" fmla="*/ 90878 h 109090"/>
                  <a:gd name="csX33" fmla="*/ 15256 w 83789"/>
                  <a:gd name="csY33" fmla="*/ 94895 h 109090"/>
                  <a:gd name="csX34" fmla="*/ 13396 w 83789"/>
                  <a:gd name="csY34" fmla="*/ 99732 h 109090"/>
                  <a:gd name="csX35" fmla="*/ 8708 w 83789"/>
                  <a:gd name="csY35" fmla="*/ 102189 h 1090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</a:cxnLst>
                <a:rect l="l" t="t" r="r" b="b"/>
                <a:pathLst>
                  <a:path w="83789" h="109090">
                    <a:moveTo>
                      <a:pt x="8708" y="102189"/>
                    </a:moveTo>
                    <a:cubicBezTo>
                      <a:pt x="10890" y="103875"/>
                      <a:pt x="13321" y="104719"/>
                      <a:pt x="16000" y="104719"/>
                    </a:cubicBezTo>
                    <a:cubicBezTo>
                      <a:pt x="23144" y="104719"/>
                      <a:pt x="28998" y="99311"/>
                      <a:pt x="33562" y="88497"/>
                    </a:cubicBezTo>
                    <a:lnTo>
                      <a:pt x="39515" y="74060"/>
                    </a:lnTo>
                    <a:lnTo>
                      <a:pt x="13767" y="11106"/>
                    </a:lnTo>
                    <a:cubicBezTo>
                      <a:pt x="12676" y="9022"/>
                      <a:pt x="11064" y="7682"/>
                      <a:pt x="8930" y="7087"/>
                    </a:cubicBezTo>
                    <a:cubicBezTo>
                      <a:pt x="6797" y="6492"/>
                      <a:pt x="3896" y="6194"/>
                      <a:pt x="225" y="6194"/>
                    </a:cubicBezTo>
                    <a:lnTo>
                      <a:pt x="225" y="92"/>
                    </a:lnTo>
                    <a:lnTo>
                      <a:pt x="36241" y="92"/>
                    </a:lnTo>
                    <a:lnTo>
                      <a:pt x="36241" y="6194"/>
                    </a:lnTo>
                    <a:cubicBezTo>
                      <a:pt x="29891" y="6194"/>
                      <a:pt x="26716" y="7533"/>
                      <a:pt x="26716" y="10213"/>
                    </a:cubicBezTo>
                    <a:cubicBezTo>
                      <a:pt x="26716" y="10708"/>
                      <a:pt x="26765" y="11056"/>
                      <a:pt x="26864" y="11255"/>
                    </a:cubicBezTo>
                    <a:lnTo>
                      <a:pt x="46064" y="58136"/>
                    </a:lnTo>
                    <a:lnTo>
                      <a:pt x="63178" y="16017"/>
                    </a:lnTo>
                    <a:cubicBezTo>
                      <a:pt x="63476" y="15124"/>
                      <a:pt x="63625" y="14132"/>
                      <a:pt x="63625" y="13041"/>
                    </a:cubicBezTo>
                    <a:cubicBezTo>
                      <a:pt x="63625" y="11651"/>
                      <a:pt x="63253" y="10436"/>
                      <a:pt x="62509" y="9394"/>
                    </a:cubicBezTo>
                    <a:cubicBezTo>
                      <a:pt x="61764" y="8352"/>
                      <a:pt x="60797" y="7559"/>
                      <a:pt x="59606" y="7013"/>
                    </a:cubicBezTo>
                    <a:cubicBezTo>
                      <a:pt x="58416" y="6467"/>
                      <a:pt x="57076" y="6194"/>
                      <a:pt x="55589" y="6194"/>
                    </a:cubicBezTo>
                    <a:lnTo>
                      <a:pt x="55589" y="92"/>
                    </a:lnTo>
                    <a:lnTo>
                      <a:pt x="84014" y="92"/>
                    </a:lnTo>
                    <a:lnTo>
                      <a:pt x="84014" y="6194"/>
                    </a:lnTo>
                    <a:cubicBezTo>
                      <a:pt x="80542" y="6194"/>
                      <a:pt x="77466" y="6988"/>
                      <a:pt x="74787" y="8575"/>
                    </a:cubicBezTo>
                    <a:cubicBezTo>
                      <a:pt x="72108" y="10163"/>
                      <a:pt x="70074" y="12544"/>
                      <a:pt x="68686" y="15719"/>
                    </a:cubicBezTo>
                    <a:lnTo>
                      <a:pt x="38920" y="88497"/>
                    </a:lnTo>
                    <a:cubicBezTo>
                      <a:pt x="37431" y="92168"/>
                      <a:pt x="35620" y="95541"/>
                      <a:pt x="33487" y="98617"/>
                    </a:cubicBezTo>
                    <a:cubicBezTo>
                      <a:pt x="31354" y="101692"/>
                      <a:pt x="28799" y="104222"/>
                      <a:pt x="25823" y="106206"/>
                    </a:cubicBezTo>
                    <a:cubicBezTo>
                      <a:pt x="22846" y="108191"/>
                      <a:pt x="19572" y="109183"/>
                      <a:pt x="16000" y="109183"/>
                    </a:cubicBezTo>
                    <a:cubicBezTo>
                      <a:pt x="11833" y="109183"/>
                      <a:pt x="8162" y="107819"/>
                      <a:pt x="4987" y="105090"/>
                    </a:cubicBezTo>
                    <a:cubicBezTo>
                      <a:pt x="1812" y="102362"/>
                      <a:pt x="225" y="98964"/>
                      <a:pt x="225" y="94895"/>
                    </a:cubicBezTo>
                    <a:cubicBezTo>
                      <a:pt x="225" y="92713"/>
                      <a:pt x="944" y="90902"/>
                      <a:pt x="2382" y="89463"/>
                    </a:cubicBezTo>
                    <a:cubicBezTo>
                      <a:pt x="3821" y="88025"/>
                      <a:pt x="5632" y="87306"/>
                      <a:pt x="7814" y="87306"/>
                    </a:cubicBezTo>
                    <a:cubicBezTo>
                      <a:pt x="9203" y="87306"/>
                      <a:pt x="10469" y="87628"/>
                      <a:pt x="11610" y="88273"/>
                    </a:cubicBezTo>
                    <a:cubicBezTo>
                      <a:pt x="12751" y="88918"/>
                      <a:pt x="13644" y="89786"/>
                      <a:pt x="14288" y="90878"/>
                    </a:cubicBezTo>
                    <a:cubicBezTo>
                      <a:pt x="14933" y="91969"/>
                      <a:pt x="15256" y="93308"/>
                      <a:pt x="15256" y="94895"/>
                    </a:cubicBezTo>
                    <a:cubicBezTo>
                      <a:pt x="15256" y="96682"/>
                      <a:pt x="14636" y="98294"/>
                      <a:pt x="13396" y="99732"/>
                    </a:cubicBezTo>
                    <a:cubicBezTo>
                      <a:pt x="12156" y="101171"/>
                      <a:pt x="10593" y="101990"/>
                      <a:pt x="8708" y="1021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" name="Freeform: Shape 3314">
                <a:extLst>
                  <a:ext uri="{FF2B5EF4-FFF2-40B4-BE49-F238E27FC236}">
                    <a16:creationId xmlns:a16="http://schemas.microsoft.com/office/drawing/2014/main" id="{EA698AC2-5CEA-EF47-75CC-E213D6BAC079}"/>
                  </a:ext>
                </a:extLst>
              </p:cNvPr>
              <p:cNvSpPr/>
              <p:nvPr/>
            </p:nvSpPr>
            <p:spPr>
              <a:xfrm rot="-5400000">
                <a:off x="5602050" y="918049"/>
                <a:ext cx="37504" cy="114745"/>
              </a:xfrm>
              <a:custGeom>
                <a:avLst/>
                <a:gdLst>
                  <a:gd name="csX0" fmla="*/ 214 w 37504"/>
                  <a:gd name="csY0" fmla="*/ 114835 h 114745"/>
                  <a:gd name="csX1" fmla="*/ 214 w 37504"/>
                  <a:gd name="csY1" fmla="*/ 108733 h 114745"/>
                  <a:gd name="csX2" fmla="*/ 9887 w 37504"/>
                  <a:gd name="csY2" fmla="*/ 107841 h 114745"/>
                  <a:gd name="csX3" fmla="*/ 13609 w 37504"/>
                  <a:gd name="csY3" fmla="*/ 103375 h 114745"/>
                  <a:gd name="csX4" fmla="*/ 13609 w 37504"/>
                  <a:gd name="csY4" fmla="*/ 56494 h 114745"/>
                  <a:gd name="csX5" fmla="*/ 11078 w 37504"/>
                  <a:gd name="csY5" fmla="*/ 48458 h 114745"/>
                  <a:gd name="csX6" fmla="*/ 1107 w 37504"/>
                  <a:gd name="csY6" fmla="*/ 46969 h 114745"/>
                  <a:gd name="csX7" fmla="*/ 1107 w 37504"/>
                  <a:gd name="csY7" fmla="*/ 40868 h 114745"/>
                  <a:gd name="csX8" fmla="*/ 25663 w 37504"/>
                  <a:gd name="csY8" fmla="*/ 39082 h 114745"/>
                  <a:gd name="csX9" fmla="*/ 25663 w 37504"/>
                  <a:gd name="csY9" fmla="*/ 103375 h 114745"/>
                  <a:gd name="csX10" fmla="*/ 28937 w 37504"/>
                  <a:gd name="csY10" fmla="*/ 107841 h 114745"/>
                  <a:gd name="csX11" fmla="*/ 37718 w 37504"/>
                  <a:gd name="csY11" fmla="*/ 108733 h 114745"/>
                  <a:gd name="csX12" fmla="*/ 37718 w 37504"/>
                  <a:gd name="csY12" fmla="*/ 114835 h 114745"/>
                  <a:gd name="csX13" fmla="*/ 214 w 37504"/>
                  <a:gd name="csY13" fmla="*/ 114835 h 114745"/>
                  <a:gd name="csX14" fmla="*/ 7506 w 37504"/>
                  <a:gd name="csY14" fmla="*/ 9614 h 114745"/>
                  <a:gd name="csX15" fmla="*/ 10408 w 37504"/>
                  <a:gd name="csY15" fmla="*/ 2990 h 114745"/>
                  <a:gd name="csX16" fmla="*/ 16882 w 37504"/>
                  <a:gd name="csY16" fmla="*/ 89 h 114745"/>
                  <a:gd name="csX17" fmla="*/ 21645 w 37504"/>
                  <a:gd name="csY17" fmla="*/ 1354 h 114745"/>
                  <a:gd name="csX18" fmla="*/ 25142 w 37504"/>
                  <a:gd name="csY18" fmla="*/ 4926 h 114745"/>
                  <a:gd name="csX19" fmla="*/ 26407 w 37504"/>
                  <a:gd name="csY19" fmla="*/ 9614 h 114745"/>
                  <a:gd name="csX20" fmla="*/ 23579 w 37504"/>
                  <a:gd name="csY20" fmla="*/ 16163 h 114745"/>
                  <a:gd name="csX21" fmla="*/ 16882 w 37504"/>
                  <a:gd name="csY21" fmla="*/ 18990 h 114745"/>
                  <a:gd name="csX22" fmla="*/ 10408 w 37504"/>
                  <a:gd name="csY22" fmla="*/ 16163 h 114745"/>
                  <a:gd name="csX23" fmla="*/ 7506 w 37504"/>
                  <a:gd name="csY23" fmla="*/ 9614 h 114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37504" h="114745">
                    <a:moveTo>
                      <a:pt x="214" y="114835"/>
                    </a:moveTo>
                    <a:lnTo>
                      <a:pt x="214" y="108733"/>
                    </a:lnTo>
                    <a:cubicBezTo>
                      <a:pt x="4182" y="108733"/>
                      <a:pt x="7407" y="108436"/>
                      <a:pt x="9887" y="107841"/>
                    </a:cubicBezTo>
                    <a:cubicBezTo>
                      <a:pt x="12368" y="107245"/>
                      <a:pt x="13609" y="105757"/>
                      <a:pt x="13609" y="103375"/>
                    </a:cubicBezTo>
                    <a:lnTo>
                      <a:pt x="13609" y="56494"/>
                    </a:lnTo>
                    <a:cubicBezTo>
                      <a:pt x="13609" y="52129"/>
                      <a:pt x="12765" y="49450"/>
                      <a:pt x="11078" y="48458"/>
                    </a:cubicBezTo>
                    <a:cubicBezTo>
                      <a:pt x="9391" y="47466"/>
                      <a:pt x="6068" y="46969"/>
                      <a:pt x="1107" y="46969"/>
                    </a:cubicBezTo>
                    <a:lnTo>
                      <a:pt x="1107" y="40868"/>
                    </a:lnTo>
                    <a:lnTo>
                      <a:pt x="25663" y="39082"/>
                    </a:lnTo>
                    <a:lnTo>
                      <a:pt x="25663" y="103375"/>
                    </a:lnTo>
                    <a:cubicBezTo>
                      <a:pt x="25663" y="105757"/>
                      <a:pt x="26755" y="107245"/>
                      <a:pt x="28937" y="107841"/>
                    </a:cubicBezTo>
                    <a:cubicBezTo>
                      <a:pt x="31120" y="108436"/>
                      <a:pt x="34047" y="108733"/>
                      <a:pt x="37718" y="108733"/>
                    </a:cubicBezTo>
                    <a:lnTo>
                      <a:pt x="37718" y="114835"/>
                    </a:lnTo>
                    <a:lnTo>
                      <a:pt x="214" y="114835"/>
                    </a:lnTo>
                    <a:close/>
                    <a:moveTo>
                      <a:pt x="7506" y="9614"/>
                    </a:moveTo>
                    <a:cubicBezTo>
                      <a:pt x="7506" y="7133"/>
                      <a:pt x="8473" y="4925"/>
                      <a:pt x="10408" y="2990"/>
                    </a:cubicBezTo>
                    <a:cubicBezTo>
                      <a:pt x="12343" y="1056"/>
                      <a:pt x="14501" y="89"/>
                      <a:pt x="16882" y="89"/>
                    </a:cubicBezTo>
                    <a:cubicBezTo>
                      <a:pt x="18569" y="89"/>
                      <a:pt x="20156" y="511"/>
                      <a:pt x="21645" y="1354"/>
                    </a:cubicBezTo>
                    <a:cubicBezTo>
                      <a:pt x="23133" y="2197"/>
                      <a:pt x="24299" y="3388"/>
                      <a:pt x="25142" y="4926"/>
                    </a:cubicBezTo>
                    <a:cubicBezTo>
                      <a:pt x="25986" y="6464"/>
                      <a:pt x="26407" y="8027"/>
                      <a:pt x="26407" y="9614"/>
                    </a:cubicBezTo>
                    <a:cubicBezTo>
                      <a:pt x="26407" y="12094"/>
                      <a:pt x="25465" y="14277"/>
                      <a:pt x="23579" y="16163"/>
                    </a:cubicBezTo>
                    <a:cubicBezTo>
                      <a:pt x="21695" y="18047"/>
                      <a:pt x="19462" y="18990"/>
                      <a:pt x="16882" y="18990"/>
                    </a:cubicBezTo>
                    <a:cubicBezTo>
                      <a:pt x="14501" y="18990"/>
                      <a:pt x="12343" y="18047"/>
                      <a:pt x="10408" y="16163"/>
                    </a:cubicBezTo>
                    <a:cubicBezTo>
                      <a:pt x="8473" y="14277"/>
                      <a:pt x="7506" y="12094"/>
                      <a:pt x="7506" y="96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" name="Freeform: Shape 3315">
                <a:extLst>
                  <a:ext uri="{FF2B5EF4-FFF2-40B4-BE49-F238E27FC236}">
                    <a16:creationId xmlns:a16="http://schemas.microsoft.com/office/drawing/2014/main" id="{0699FAC7-F179-0A7B-F509-FCE9819AD19C}"/>
                  </a:ext>
                </a:extLst>
              </p:cNvPr>
              <p:cNvSpPr/>
              <p:nvPr/>
            </p:nvSpPr>
            <p:spPr>
              <a:xfrm rot="-5400000">
                <a:off x="5607557" y="875499"/>
                <a:ext cx="66377" cy="78730"/>
              </a:xfrm>
              <a:custGeom>
                <a:avLst/>
                <a:gdLst>
                  <a:gd name="csX0" fmla="*/ 38161 w 66377"/>
                  <a:gd name="csY0" fmla="*/ 78811 h 78730"/>
                  <a:gd name="csX1" fmla="*/ 18962 w 66377"/>
                  <a:gd name="csY1" fmla="*/ 73304 h 78730"/>
                  <a:gd name="csX2" fmla="*/ 5196 w 66377"/>
                  <a:gd name="csY2" fmla="*/ 58645 h 78730"/>
                  <a:gd name="csX3" fmla="*/ 209 w 66377"/>
                  <a:gd name="csY3" fmla="*/ 39223 h 78730"/>
                  <a:gd name="csX4" fmla="*/ 4749 w 66377"/>
                  <a:gd name="csY4" fmla="*/ 20173 h 78730"/>
                  <a:gd name="csX5" fmla="*/ 17473 w 66377"/>
                  <a:gd name="csY5" fmla="*/ 5588 h 78730"/>
                  <a:gd name="csX6" fmla="*/ 35779 w 66377"/>
                  <a:gd name="csY6" fmla="*/ 81 h 78730"/>
                  <a:gd name="csX7" fmla="*/ 49397 w 66377"/>
                  <a:gd name="csY7" fmla="*/ 2686 h 78730"/>
                  <a:gd name="csX8" fmla="*/ 58997 w 66377"/>
                  <a:gd name="csY8" fmla="*/ 9978 h 78730"/>
                  <a:gd name="csX9" fmla="*/ 64653 w 66377"/>
                  <a:gd name="csY9" fmla="*/ 21066 h 78730"/>
                  <a:gd name="csX10" fmla="*/ 66587 w 66377"/>
                  <a:gd name="csY10" fmla="*/ 35056 h 78730"/>
                  <a:gd name="csX11" fmla="*/ 64801 w 66377"/>
                  <a:gd name="csY11" fmla="*/ 37288 h 78730"/>
                  <a:gd name="csX12" fmla="*/ 15242 w 66377"/>
                  <a:gd name="csY12" fmla="*/ 37288 h 78730"/>
                  <a:gd name="csX13" fmla="*/ 15242 w 66377"/>
                  <a:gd name="csY13" fmla="*/ 39074 h 78730"/>
                  <a:gd name="csX14" fmla="*/ 20971 w 66377"/>
                  <a:gd name="csY14" fmla="*/ 63556 h 78730"/>
                  <a:gd name="csX15" fmla="*/ 39649 w 66377"/>
                  <a:gd name="csY15" fmla="*/ 73751 h 78730"/>
                  <a:gd name="csX16" fmla="*/ 49397 w 66377"/>
                  <a:gd name="csY16" fmla="*/ 71444 h 78730"/>
                  <a:gd name="csX17" fmla="*/ 57211 w 66377"/>
                  <a:gd name="csY17" fmla="*/ 64895 h 78730"/>
                  <a:gd name="csX18" fmla="*/ 61676 w 66377"/>
                  <a:gd name="csY18" fmla="*/ 55891 h 78730"/>
                  <a:gd name="csX19" fmla="*/ 62271 w 66377"/>
                  <a:gd name="csY19" fmla="*/ 54849 h 78730"/>
                  <a:gd name="csX20" fmla="*/ 63312 w 66377"/>
                  <a:gd name="csY20" fmla="*/ 54404 h 78730"/>
                  <a:gd name="csX21" fmla="*/ 64801 w 66377"/>
                  <a:gd name="csY21" fmla="*/ 54404 h 78730"/>
                  <a:gd name="csX22" fmla="*/ 66587 w 66377"/>
                  <a:gd name="csY22" fmla="*/ 56635 h 78730"/>
                  <a:gd name="csX23" fmla="*/ 56169 w 66377"/>
                  <a:gd name="csY23" fmla="*/ 72560 h 78730"/>
                  <a:gd name="csX24" fmla="*/ 38161 w 66377"/>
                  <a:gd name="csY24" fmla="*/ 78811 h 78730"/>
                  <a:gd name="csX25" fmla="*/ 15390 w 66377"/>
                  <a:gd name="csY25" fmla="*/ 32972 h 78730"/>
                  <a:gd name="csX26" fmla="*/ 54532 w 66377"/>
                  <a:gd name="csY26" fmla="*/ 32972 h 78730"/>
                  <a:gd name="csX27" fmla="*/ 52672 w 66377"/>
                  <a:gd name="csY27" fmla="*/ 19950 h 78730"/>
                  <a:gd name="csX28" fmla="*/ 46644 w 66377"/>
                  <a:gd name="csY28" fmla="*/ 8936 h 78730"/>
                  <a:gd name="csX29" fmla="*/ 35779 w 66377"/>
                  <a:gd name="csY29" fmla="*/ 4546 h 78730"/>
                  <a:gd name="csX30" fmla="*/ 20674 w 66377"/>
                  <a:gd name="csY30" fmla="*/ 13624 h 78730"/>
                  <a:gd name="csX31" fmla="*/ 15390 w 66377"/>
                  <a:gd name="csY31" fmla="*/ 32972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66377" h="78730">
                    <a:moveTo>
                      <a:pt x="38161" y="78811"/>
                    </a:moveTo>
                    <a:cubicBezTo>
                      <a:pt x="31216" y="78811"/>
                      <a:pt x="24816" y="76976"/>
                      <a:pt x="18962" y="73304"/>
                    </a:cubicBezTo>
                    <a:cubicBezTo>
                      <a:pt x="13108" y="69633"/>
                      <a:pt x="8519" y="64747"/>
                      <a:pt x="5196" y="58645"/>
                    </a:cubicBezTo>
                    <a:cubicBezTo>
                      <a:pt x="1871" y="52543"/>
                      <a:pt x="209" y="46069"/>
                      <a:pt x="209" y="39223"/>
                    </a:cubicBezTo>
                    <a:cubicBezTo>
                      <a:pt x="209" y="32575"/>
                      <a:pt x="1722" y="26225"/>
                      <a:pt x="4749" y="20173"/>
                    </a:cubicBezTo>
                    <a:cubicBezTo>
                      <a:pt x="7775" y="14121"/>
                      <a:pt x="12017" y="9259"/>
                      <a:pt x="17473" y="5588"/>
                    </a:cubicBezTo>
                    <a:cubicBezTo>
                      <a:pt x="22931" y="1916"/>
                      <a:pt x="29033" y="81"/>
                      <a:pt x="35779" y="81"/>
                    </a:cubicBezTo>
                    <a:cubicBezTo>
                      <a:pt x="40939" y="81"/>
                      <a:pt x="45478" y="949"/>
                      <a:pt x="49397" y="2686"/>
                    </a:cubicBezTo>
                    <a:cubicBezTo>
                      <a:pt x="53317" y="4422"/>
                      <a:pt x="56516" y="6853"/>
                      <a:pt x="58997" y="9978"/>
                    </a:cubicBezTo>
                    <a:cubicBezTo>
                      <a:pt x="61477" y="13104"/>
                      <a:pt x="63362" y="16800"/>
                      <a:pt x="64653" y="21066"/>
                    </a:cubicBezTo>
                    <a:cubicBezTo>
                      <a:pt x="65942" y="25332"/>
                      <a:pt x="66587" y="29995"/>
                      <a:pt x="66587" y="35056"/>
                    </a:cubicBezTo>
                    <a:cubicBezTo>
                      <a:pt x="66587" y="36544"/>
                      <a:pt x="65992" y="37288"/>
                      <a:pt x="64801" y="37288"/>
                    </a:cubicBezTo>
                    <a:lnTo>
                      <a:pt x="15242" y="37288"/>
                    </a:lnTo>
                    <a:lnTo>
                      <a:pt x="15242" y="39074"/>
                    </a:lnTo>
                    <a:cubicBezTo>
                      <a:pt x="15242" y="48599"/>
                      <a:pt x="17151" y="56760"/>
                      <a:pt x="20971" y="63556"/>
                    </a:cubicBezTo>
                    <a:cubicBezTo>
                      <a:pt x="24791" y="70353"/>
                      <a:pt x="31017" y="73751"/>
                      <a:pt x="39649" y="73751"/>
                    </a:cubicBezTo>
                    <a:cubicBezTo>
                      <a:pt x="43122" y="73751"/>
                      <a:pt x="46371" y="72982"/>
                      <a:pt x="49397" y="71444"/>
                    </a:cubicBezTo>
                    <a:cubicBezTo>
                      <a:pt x="52424" y="69906"/>
                      <a:pt x="55028" y="67723"/>
                      <a:pt x="57211" y="64895"/>
                    </a:cubicBezTo>
                    <a:cubicBezTo>
                      <a:pt x="59394" y="62068"/>
                      <a:pt x="60882" y="59066"/>
                      <a:pt x="61676" y="55891"/>
                    </a:cubicBezTo>
                    <a:cubicBezTo>
                      <a:pt x="61775" y="55495"/>
                      <a:pt x="61973" y="55147"/>
                      <a:pt x="62271" y="54849"/>
                    </a:cubicBezTo>
                    <a:cubicBezTo>
                      <a:pt x="62568" y="54552"/>
                      <a:pt x="62916" y="54404"/>
                      <a:pt x="63312" y="54404"/>
                    </a:cubicBezTo>
                    <a:lnTo>
                      <a:pt x="64801" y="54404"/>
                    </a:lnTo>
                    <a:cubicBezTo>
                      <a:pt x="65992" y="54404"/>
                      <a:pt x="66587" y="55148"/>
                      <a:pt x="66587" y="56635"/>
                    </a:cubicBezTo>
                    <a:cubicBezTo>
                      <a:pt x="65000" y="63085"/>
                      <a:pt x="61527" y="68393"/>
                      <a:pt x="56169" y="72560"/>
                    </a:cubicBezTo>
                    <a:cubicBezTo>
                      <a:pt x="50811" y="76728"/>
                      <a:pt x="44808" y="78811"/>
                      <a:pt x="38161" y="78811"/>
                    </a:cubicBezTo>
                    <a:close/>
                    <a:moveTo>
                      <a:pt x="15390" y="32972"/>
                    </a:moveTo>
                    <a:lnTo>
                      <a:pt x="54532" y="32972"/>
                    </a:lnTo>
                    <a:cubicBezTo>
                      <a:pt x="54532" y="28706"/>
                      <a:pt x="53912" y="24365"/>
                      <a:pt x="52672" y="19950"/>
                    </a:cubicBezTo>
                    <a:cubicBezTo>
                      <a:pt x="51431" y="15535"/>
                      <a:pt x="49422" y="11863"/>
                      <a:pt x="46644" y="8936"/>
                    </a:cubicBezTo>
                    <a:cubicBezTo>
                      <a:pt x="43866" y="6009"/>
                      <a:pt x="40244" y="4546"/>
                      <a:pt x="35779" y="4546"/>
                    </a:cubicBezTo>
                    <a:cubicBezTo>
                      <a:pt x="29231" y="4546"/>
                      <a:pt x="24196" y="7572"/>
                      <a:pt x="20674" y="13624"/>
                    </a:cubicBezTo>
                    <a:cubicBezTo>
                      <a:pt x="17151" y="19676"/>
                      <a:pt x="15390" y="26126"/>
                      <a:pt x="15390" y="329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" name="Freeform: Shape 3316">
                <a:extLst>
                  <a:ext uri="{FF2B5EF4-FFF2-40B4-BE49-F238E27FC236}">
                    <a16:creationId xmlns:a16="http://schemas.microsoft.com/office/drawing/2014/main" id="{58ED9F0C-8892-BE00-92BD-68E41D458CC0}"/>
                  </a:ext>
                </a:extLst>
              </p:cNvPr>
              <p:cNvSpPr/>
              <p:nvPr/>
            </p:nvSpPr>
            <p:spPr>
              <a:xfrm rot="-5400000">
                <a:off x="5599297" y="794222"/>
                <a:ext cx="38844" cy="118912"/>
              </a:xfrm>
              <a:custGeom>
                <a:avLst/>
                <a:gdLst>
                  <a:gd name="csX0" fmla="*/ 201 w 38844"/>
                  <a:gd name="csY0" fmla="*/ 118990 h 118912"/>
                  <a:gd name="csX1" fmla="*/ 201 w 38844"/>
                  <a:gd name="csY1" fmla="*/ 112888 h 118912"/>
                  <a:gd name="csX2" fmla="*/ 9875 w 38844"/>
                  <a:gd name="csY2" fmla="*/ 111995 h 118912"/>
                  <a:gd name="csX3" fmla="*/ 13596 w 38844"/>
                  <a:gd name="csY3" fmla="*/ 107530 h 118912"/>
                  <a:gd name="csX4" fmla="*/ 13596 w 38844"/>
                  <a:gd name="csY4" fmla="*/ 17489 h 118912"/>
                  <a:gd name="csX5" fmla="*/ 12256 w 38844"/>
                  <a:gd name="csY5" fmla="*/ 10867 h 118912"/>
                  <a:gd name="csX6" fmla="*/ 8312 w 38844"/>
                  <a:gd name="csY6" fmla="*/ 8411 h 118912"/>
                  <a:gd name="csX7" fmla="*/ 201 w 38844"/>
                  <a:gd name="csY7" fmla="*/ 7964 h 118912"/>
                  <a:gd name="csX8" fmla="*/ 201 w 38844"/>
                  <a:gd name="csY8" fmla="*/ 1863 h 118912"/>
                  <a:gd name="csX9" fmla="*/ 25650 w 38844"/>
                  <a:gd name="csY9" fmla="*/ 77 h 118912"/>
                  <a:gd name="csX10" fmla="*/ 25650 w 38844"/>
                  <a:gd name="csY10" fmla="*/ 107530 h 118912"/>
                  <a:gd name="csX11" fmla="*/ 29445 w 38844"/>
                  <a:gd name="csY11" fmla="*/ 111995 h 118912"/>
                  <a:gd name="csX12" fmla="*/ 39045 w 38844"/>
                  <a:gd name="csY12" fmla="*/ 112888 h 118912"/>
                  <a:gd name="csX13" fmla="*/ 39045 w 38844"/>
                  <a:gd name="csY13" fmla="*/ 118990 h 118912"/>
                  <a:gd name="csX14" fmla="*/ 201 w 38844"/>
                  <a:gd name="csY14" fmla="*/ 118990 h 1189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38844" h="118912">
                    <a:moveTo>
                      <a:pt x="201" y="118990"/>
                    </a:moveTo>
                    <a:lnTo>
                      <a:pt x="201" y="112888"/>
                    </a:lnTo>
                    <a:cubicBezTo>
                      <a:pt x="4169" y="112888"/>
                      <a:pt x="7394" y="112590"/>
                      <a:pt x="9875" y="111995"/>
                    </a:cubicBezTo>
                    <a:cubicBezTo>
                      <a:pt x="12355" y="111400"/>
                      <a:pt x="13596" y="109911"/>
                      <a:pt x="13596" y="107530"/>
                    </a:cubicBezTo>
                    <a:lnTo>
                      <a:pt x="13596" y="17489"/>
                    </a:lnTo>
                    <a:cubicBezTo>
                      <a:pt x="13596" y="14413"/>
                      <a:pt x="13149" y="12206"/>
                      <a:pt x="12256" y="10867"/>
                    </a:cubicBezTo>
                    <a:cubicBezTo>
                      <a:pt x="11363" y="9527"/>
                      <a:pt x="10048" y="8708"/>
                      <a:pt x="8312" y="8411"/>
                    </a:cubicBezTo>
                    <a:cubicBezTo>
                      <a:pt x="6576" y="8113"/>
                      <a:pt x="3872" y="7964"/>
                      <a:pt x="201" y="7964"/>
                    </a:cubicBezTo>
                    <a:lnTo>
                      <a:pt x="201" y="1863"/>
                    </a:lnTo>
                    <a:lnTo>
                      <a:pt x="25650" y="77"/>
                    </a:lnTo>
                    <a:lnTo>
                      <a:pt x="25650" y="107530"/>
                    </a:lnTo>
                    <a:cubicBezTo>
                      <a:pt x="25650" y="109911"/>
                      <a:pt x="26915" y="111400"/>
                      <a:pt x="29445" y="111995"/>
                    </a:cubicBezTo>
                    <a:cubicBezTo>
                      <a:pt x="31976" y="112590"/>
                      <a:pt x="35176" y="112888"/>
                      <a:pt x="39045" y="112888"/>
                    </a:cubicBezTo>
                    <a:lnTo>
                      <a:pt x="39045" y="118990"/>
                    </a:lnTo>
                    <a:lnTo>
                      <a:pt x="201" y="11899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" name="Freeform: Shape 3317">
                <a:extLst>
                  <a:ext uri="{FF2B5EF4-FFF2-40B4-BE49-F238E27FC236}">
                    <a16:creationId xmlns:a16="http://schemas.microsoft.com/office/drawing/2014/main" id="{2DF38DA9-EFA7-774D-FA57-A827FB1381CF}"/>
                  </a:ext>
                </a:extLst>
              </p:cNvPr>
              <p:cNvSpPr/>
              <p:nvPr/>
            </p:nvSpPr>
            <p:spPr>
              <a:xfrm rot="-5400000">
                <a:off x="5577196" y="723172"/>
                <a:ext cx="84981" cy="120848"/>
              </a:xfrm>
              <a:custGeom>
                <a:avLst/>
                <a:gdLst>
                  <a:gd name="csX0" fmla="*/ 36359 w 84981"/>
                  <a:gd name="csY0" fmla="*/ 120918 h 120848"/>
                  <a:gd name="csX1" fmla="*/ 17904 w 84981"/>
                  <a:gd name="csY1" fmla="*/ 115410 h 120848"/>
                  <a:gd name="csX2" fmla="*/ 4882 w 84981"/>
                  <a:gd name="csY2" fmla="*/ 100974 h 120848"/>
                  <a:gd name="csX3" fmla="*/ 193 w 84981"/>
                  <a:gd name="csY3" fmla="*/ 81924 h 120848"/>
                  <a:gd name="csX4" fmla="*/ 5254 w 84981"/>
                  <a:gd name="csY4" fmla="*/ 62726 h 120848"/>
                  <a:gd name="csX5" fmla="*/ 19020 w 84981"/>
                  <a:gd name="csY5" fmla="*/ 48512 h 120848"/>
                  <a:gd name="csX6" fmla="*/ 38293 w 84981"/>
                  <a:gd name="csY6" fmla="*/ 43229 h 120848"/>
                  <a:gd name="csX7" fmla="*/ 50125 w 84981"/>
                  <a:gd name="csY7" fmla="*/ 45833 h 120848"/>
                  <a:gd name="csX8" fmla="*/ 59873 w 84981"/>
                  <a:gd name="csY8" fmla="*/ 53201 h 120848"/>
                  <a:gd name="csX9" fmla="*/ 59873 w 84981"/>
                  <a:gd name="csY9" fmla="*/ 17482 h 120848"/>
                  <a:gd name="csX10" fmla="*/ 58460 w 84981"/>
                  <a:gd name="csY10" fmla="*/ 10859 h 120848"/>
                  <a:gd name="csX11" fmla="*/ 54515 w 84981"/>
                  <a:gd name="csY11" fmla="*/ 8403 h 120848"/>
                  <a:gd name="csX12" fmla="*/ 46479 w 84981"/>
                  <a:gd name="csY12" fmla="*/ 7957 h 120848"/>
                  <a:gd name="csX13" fmla="*/ 46479 w 84981"/>
                  <a:gd name="csY13" fmla="*/ 1855 h 120848"/>
                  <a:gd name="csX14" fmla="*/ 71929 w 84981"/>
                  <a:gd name="csY14" fmla="*/ 69 h 120848"/>
                  <a:gd name="csX15" fmla="*/ 71929 w 84981"/>
                  <a:gd name="csY15" fmla="*/ 103355 h 120848"/>
                  <a:gd name="csX16" fmla="*/ 73268 w 84981"/>
                  <a:gd name="csY16" fmla="*/ 109978 h 120848"/>
                  <a:gd name="csX17" fmla="*/ 77211 w 84981"/>
                  <a:gd name="csY17" fmla="*/ 112434 h 120848"/>
                  <a:gd name="csX18" fmla="*/ 85174 w 84981"/>
                  <a:gd name="csY18" fmla="*/ 112880 h 120848"/>
                  <a:gd name="csX19" fmla="*/ 85174 w 84981"/>
                  <a:gd name="csY19" fmla="*/ 118982 h 120848"/>
                  <a:gd name="csX20" fmla="*/ 59278 w 84981"/>
                  <a:gd name="csY20" fmla="*/ 120918 h 120848"/>
                  <a:gd name="csX21" fmla="*/ 59278 w 84981"/>
                  <a:gd name="csY21" fmla="*/ 110052 h 120848"/>
                  <a:gd name="csX22" fmla="*/ 48786 w 84981"/>
                  <a:gd name="csY22" fmla="*/ 118090 h 120848"/>
                  <a:gd name="csX23" fmla="*/ 36359 w 84981"/>
                  <a:gd name="csY23" fmla="*/ 120918 h 120848"/>
                  <a:gd name="csX24" fmla="*/ 18946 w 84981"/>
                  <a:gd name="csY24" fmla="*/ 104099 h 120848"/>
                  <a:gd name="csX25" fmla="*/ 26685 w 84981"/>
                  <a:gd name="csY25" fmla="*/ 113103 h 120848"/>
                  <a:gd name="csX26" fmla="*/ 37401 w 84981"/>
                  <a:gd name="csY26" fmla="*/ 116452 h 120848"/>
                  <a:gd name="csX27" fmla="*/ 50498 w 84981"/>
                  <a:gd name="csY27" fmla="*/ 112285 h 120848"/>
                  <a:gd name="csX28" fmla="*/ 59278 w 84981"/>
                  <a:gd name="csY28" fmla="*/ 101718 h 120848"/>
                  <a:gd name="csX29" fmla="*/ 59278 w 84981"/>
                  <a:gd name="csY29" fmla="*/ 60493 h 120848"/>
                  <a:gd name="csX30" fmla="*/ 54292 w 84981"/>
                  <a:gd name="csY30" fmla="*/ 53796 h 120848"/>
                  <a:gd name="csX31" fmla="*/ 47446 w 84981"/>
                  <a:gd name="csY31" fmla="*/ 49256 h 120848"/>
                  <a:gd name="csX32" fmla="*/ 39335 w 84981"/>
                  <a:gd name="csY32" fmla="*/ 47694 h 120848"/>
                  <a:gd name="csX33" fmla="*/ 24974 w 84981"/>
                  <a:gd name="csY33" fmla="*/ 52754 h 120848"/>
                  <a:gd name="csX34" fmla="*/ 17309 w 84981"/>
                  <a:gd name="csY34" fmla="*/ 65702 h 120848"/>
                  <a:gd name="csX35" fmla="*/ 15076 w 84981"/>
                  <a:gd name="csY35" fmla="*/ 82073 h 120848"/>
                  <a:gd name="csX36" fmla="*/ 15820 w 84981"/>
                  <a:gd name="csY36" fmla="*/ 94129 h 120848"/>
                  <a:gd name="csX37" fmla="*/ 18946 w 84981"/>
                  <a:gd name="csY37" fmla="*/ 104099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359" y="120918"/>
                    </a:moveTo>
                    <a:cubicBezTo>
                      <a:pt x="29612" y="120918"/>
                      <a:pt x="23460" y="119082"/>
                      <a:pt x="17904" y="115410"/>
                    </a:cubicBezTo>
                    <a:cubicBezTo>
                      <a:pt x="12348" y="111739"/>
                      <a:pt x="8007" y="106927"/>
                      <a:pt x="4882" y="100974"/>
                    </a:cubicBezTo>
                    <a:cubicBezTo>
                      <a:pt x="1756" y="95021"/>
                      <a:pt x="193" y="88671"/>
                      <a:pt x="193" y="81924"/>
                    </a:cubicBezTo>
                    <a:cubicBezTo>
                      <a:pt x="193" y="75078"/>
                      <a:pt x="1880" y="68679"/>
                      <a:pt x="5254" y="62726"/>
                    </a:cubicBezTo>
                    <a:cubicBezTo>
                      <a:pt x="8627" y="56772"/>
                      <a:pt x="13216" y="52035"/>
                      <a:pt x="19020" y="48512"/>
                    </a:cubicBezTo>
                    <a:cubicBezTo>
                      <a:pt x="24824" y="44990"/>
                      <a:pt x="31249" y="43229"/>
                      <a:pt x="38293" y="43229"/>
                    </a:cubicBezTo>
                    <a:cubicBezTo>
                      <a:pt x="42461" y="43229"/>
                      <a:pt x="46405" y="44097"/>
                      <a:pt x="50125" y="45833"/>
                    </a:cubicBezTo>
                    <a:cubicBezTo>
                      <a:pt x="53846" y="47570"/>
                      <a:pt x="57095" y="50026"/>
                      <a:pt x="59873" y="53201"/>
                    </a:cubicBezTo>
                    <a:lnTo>
                      <a:pt x="59873" y="17482"/>
                    </a:lnTo>
                    <a:cubicBezTo>
                      <a:pt x="59873" y="14406"/>
                      <a:pt x="59402" y="12198"/>
                      <a:pt x="58460" y="10859"/>
                    </a:cubicBezTo>
                    <a:cubicBezTo>
                      <a:pt x="57517" y="9519"/>
                      <a:pt x="56203" y="8701"/>
                      <a:pt x="54515" y="8403"/>
                    </a:cubicBezTo>
                    <a:cubicBezTo>
                      <a:pt x="52829" y="8106"/>
                      <a:pt x="50150" y="7957"/>
                      <a:pt x="46479" y="7957"/>
                    </a:cubicBezTo>
                    <a:lnTo>
                      <a:pt x="46479" y="1855"/>
                    </a:lnTo>
                    <a:lnTo>
                      <a:pt x="71929" y="69"/>
                    </a:lnTo>
                    <a:lnTo>
                      <a:pt x="71929" y="103355"/>
                    </a:lnTo>
                    <a:cubicBezTo>
                      <a:pt x="71929" y="106431"/>
                      <a:pt x="72375" y="108639"/>
                      <a:pt x="73268" y="109978"/>
                    </a:cubicBezTo>
                    <a:cubicBezTo>
                      <a:pt x="74161" y="111318"/>
                      <a:pt x="75475" y="112136"/>
                      <a:pt x="77211" y="112434"/>
                    </a:cubicBezTo>
                    <a:cubicBezTo>
                      <a:pt x="78948" y="112731"/>
                      <a:pt x="81603" y="112880"/>
                      <a:pt x="85174" y="112880"/>
                    </a:cubicBezTo>
                    <a:lnTo>
                      <a:pt x="85174" y="118982"/>
                    </a:lnTo>
                    <a:lnTo>
                      <a:pt x="59278" y="120918"/>
                    </a:lnTo>
                    <a:lnTo>
                      <a:pt x="59278" y="110052"/>
                    </a:lnTo>
                    <a:cubicBezTo>
                      <a:pt x="56401" y="113525"/>
                      <a:pt x="52903" y="116204"/>
                      <a:pt x="48786" y="118090"/>
                    </a:cubicBezTo>
                    <a:cubicBezTo>
                      <a:pt x="44668" y="119975"/>
                      <a:pt x="40526" y="120918"/>
                      <a:pt x="36359" y="120918"/>
                    </a:cubicBezTo>
                    <a:close/>
                    <a:moveTo>
                      <a:pt x="18946" y="104099"/>
                    </a:moveTo>
                    <a:cubicBezTo>
                      <a:pt x="20831" y="107870"/>
                      <a:pt x="23410" y="110871"/>
                      <a:pt x="26685" y="113103"/>
                    </a:cubicBezTo>
                    <a:cubicBezTo>
                      <a:pt x="29959" y="115336"/>
                      <a:pt x="33531" y="116452"/>
                      <a:pt x="37401" y="116452"/>
                    </a:cubicBezTo>
                    <a:cubicBezTo>
                      <a:pt x="42163" y="116452"/>
                      <a:pt x="46529" y="115063"/>
                      <a:pt x="50498" y="112285"/>
                    </a:cubicBezTo>
                    <a:cubicBezTo>
                      <a:pt x="54466" y="109507"/>
                      <a:pt x="57393" y="105985"/>
                      <a:pt x="59278" y="101718"/>
                    </a:cubicBezTo>
                    <a:lnTo>
                      <a:pt x="59278" y="60493"/>
                    </a:lnTo>
                    <a:cubicBezTo>
                      <a:pt x="57988" y="58013"/>
                      <a:pt x="56326" y="55780"/>
                      <a:pt x="54292" y="53796"/>
                    </a:cubicBezTo>
                    <a:cubicBezTo>
                      <a:pt x="52259" y="51811"/>
                      <a:pt x="49976" y="50298"/>
                      <a:pt x="47446" y="49256"/>
                    </a:cubicBezTo>
                    <a:cubicBezTo>
                      <a:pt x="44916" y="48215"/>
                      <a:pt x="42213" y="47694"/>
                      <a:pt x="39335" y="47694"/>
                    </a:cubicBezTo>
                    <a:cubicBezTo>
                      <a:pt x="33382" y="47694"/>
                      <a:pt x="28595" y="49381"/>
                      <a:pt x="24974" y="52754"/>
                    </a:cubicBezTo>
                    <a:cubicBezTo>
                      <a:pt x="21352" y="56128"/>
                      <a:pt x="18797" y="60444"/>
                      <a:pt x="17309" y="65702"/>
                    </a:cubicBezTo>
                    <a:cubicBezTo>
                      <a:pt x="15820" y="70961"/>
                      <a:pt x="15076" y="76417"/>
                      <a:pt x="15076" y="82073"/>
                    </a:cubicBezTo>
                    <a:cubicBezTo>
                      <a:pt x="15076" y="86736"/>
                      <a:pt x="15324" y="90755"/>
                      <a:pt x="15820" y="94129"/>
                    </a:cubicBezTo>
                    <a:cubicBezTo>
                      <a:pt x="16317" y="97502"/>
                      <a:pt x="17359" y="100825"/>
                      <a:pt x="18946" y="1040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0" name="Graphic 8333">
              <a:extLst>
                <a:ext uri="{FF2B5EF4-FFF2-40B4-BE49-F238E27FC236}">
                  <a16:creationId xmlns:a16="http://schemas.microsoft.com/office/drawing/2014/main" id="{D0CA58BF-DE7E-EDF1-AA92-93CB909396EC}"/>
                </a:ext>
              </a:extLst>
            </p:cNvPr>
            <p:cNvGrpSpPr/>
            <p:nvPr/>
          </p:nvGrpSpPr>
          <p:grpSpPr>
            <a:xfrm>
              <a:off x="2871602" y="513322"/>
              <a:ext cx="1619250" cy="1485900"/>
              <a:chOff x="3595529" y="538163"/>
              <a:chExt cx="1619250" cy="1485900"/>
            </a:xfrm>
          </p:grpSpPr>
          <p:sp>
            <p:nvSpPr>
              <p:cNvPr id="3293" name="Freeform: Shape 3292">
                <a:extLst>
                  <a:ext uri="{FF2B5EF4-FFF2-40B4-BE49-F238E27FC236}">
                    <a16:creationId xmlns:a16="http://schemas.microsoft.com/office/drawing/2014/main" id="{B65B1AF7-6172-0A85-F79C-50B40EB92BB9}"/>
                  </a:ext>
                </a:extLst>
              </p:cNvPr>
              <p:cNvSpPr/>
              <p:nvPr/>
            </p:nvSpPr>
            <p:spPr>
              <a:xfrm>
                <a:off x="3595529" y="538163"/>
                <a:ext cx="1619250" cy="9525"/>
              </a:xfrm>
              <a:custGeom>
                <a:avLst/>
                <a:gdLst>
                  <a:gd name="csX0" fmla="*/ 0 w 1619250"/>
                  <a:gd name="csY0" fmla="*/ 0 h 9525"/>
                  <a:gd name="csX1" fmla="*/ 1619250 w 1619250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50" h="9525">
                    <a:moveTo>
                      <a:pt x="0" y="0"/>
                    </a:moveTo>
                    <a:lnTo>
                      <a:pt x="161925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" name="Freeform: Shape 3293">
                <a:extLst>
                  <a:ext uri="{FF2B5EF4-FFF2-40B4-BE49-F238E27FC236}">
                    <a16:creationId xmlns:a16="http://schemas.microsoft.com/office/drawing/2014/main" id="{E6BEEEFE-4622-6379-FB99-8C7CE2C84384}"/>
                  </a:ext>
                </a:extLst>
              </p:cNvPr>
              <p:cNvSpPr/>
              <p:nvPr/>
            </p:nvSpPr>
            <p:spPr>
              <a:xfrm>
                <a:off x="3595529" y="2024063"/>
                <a:ext cx="1619250" cy="9525"/>
              </a:xfrm>
              <a:custGeom>
                <a:avLst/>
                <a:gdLst>
                  <a:gd name="csX0" fmla="*/ 0 w 1619250"/>
                  <a:gd name="csY0" fmla="*/ 0 h 9525"/>
                  <a:gd name="csX1" fmla="*/ 1619250 w 1619250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19250" h="9525">
                    <a:moveTo>
                      <a:pt x="0" y="0"/>
                    </a:moveTo>
                    <a:lnTo>
                      <a:pt x="161925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" name="Freeform: Shape 3294">
                <a:extLst>
                  <a:ext uri="{FF2B5EF4-FFF2-40B4-BE49-F238E27FC236}">
                    <a16:creationId xmlns:a16="http://schemas.microsoft.com/office/drawing/2014/main" id="{568FEC56-ECBF-0735-9B62-0D9691BB2C08}"/>
                  </a:ext>
                </a:extLst>
              </p:cNvPr>
              <p:cNvSpPr/>
              <p:nvPr/>
            </p:nvSpPr>
            <p:spPr>
              <a:xfrm>
                <a:off x="3595529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" name="Freeform: Shape 3295">
                <a:extLst>
                  <a:ext uri="{FF2B5EF4-FFF2-40B4-BE49-F238E27FC236}">
                    <a16:creationId xmlns:a16="http://schemas.microsoft.com/office/drawing/2014/main" id="{C8BB026B-8505-67A0-F8D0-E5E452B7FA7C}"/>
                  </a:ext>
                </a:extLst>
              </p:cNvPr>
              <p:cNvSpPr/>
              <p:nvPr/>
            </p:nvSpPr>
            <p:spPr>
              <a:xfrm>
                <a:off x="4000341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" name="Freeform: Shape 3296">
                <a:extLst>
                  <a:ext uri="{FF2B5EF4-FFF2-40B4-BE49-F238E27FC236}">
                    <a16:creationId xmlns:a16="http://schemas.microsoft.com/office/drawing/2014/main" id="{6998450D-B593-D2CB-08CF-6ED267943E82}"/>
                  </a:ext>
                </a:extLst>
              </p:cNvPr>
              <p:cNvSpPr/>
              <p:nvPr/>
            </p:nvSpPr>
            <p:spPr>
              <a:xfrm>
                <a:off x="4405154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" name="Freeform: Shape 3297">
                <a:extLst>
                  <a:ext uri="{FF2B5EF4-FFF2-40B4-BE49-F238E27FC236}">
                    <a16:creationId xmlns:a16="http://schemas.microsoft.com/office/drawing/2014/main" id="{1AC5A5F7-5A36-287E-0789-E6CE59C1CFA0}"/>
                  </a:ext>
                </a:extLst>
              </p:cNvPr>
              <p:cNvSpPr/>
              <p:nvPr/>
            </p:nvSpPr>
            <p:spPr>
              <a:xfrm>
                <a:off x="4809966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" name="Freeform: Shape 3298">
                <a:extLst>
                  <a:ext uri="{FF2B5EF4-FFF2-40B4-BE49-F238E27FC236}">
                    <a16:creationId xmlns:a16="http://schemas.microsoft.com/office/drawing/2014/main" id="{57F0DC55-EFAA-3E2D-B221-BA481CCF31F3}"/>
                  </a:ext>
                </a:extLst>
              </p:cNvPr>
              <p:cNvSpPr/>
              <p:nvPr/>
            </p:nvSpPr>
            <p:spPr>
              <a:xfrm>
                <a:off x="5214779" y="538163"/>
                <a:ext cx="9525" cy="16192"/>
              </a:xfrm>
              <a:custGeom>
                <a:avLst/>
                <a:gdLst>
                  <a:gd name="csX0" fmla="*/ 0 w 9525"/>
                  <a:gd name="csY0" fmla="*/ 0 h 16192"/>
                  <a:gd name="csX1" fmla="*/ 0 w 9525"/>
                  <a:gd name="csY1" fmla="*/ 16193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0"/>
                    </a:moveTo>
                    <a:lnTo>
                      <a:pt x="0" y="1619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" name="Freeform: Shape 3299">
                <a:extLst>
                  <a:ext uri="{FF2B5EF4-FFF2-40B4-BE49-F238E27FC236}">
                    <a16:creationId xmlns:a16="http://schemas.microsoft.com/office/drawing/2014/main" id="{D390AB29-D55A-07D6-BF88-FCFCBAC5F295}"/>
                  </a:ext>
                </a:extLst>
              </p:cNvPr>
              <p:cNvSpPr/>
              <p:nvPr/>
            </p:nvSpPr>
            <p:spPr>
              <a:xfrm>
                <a:off x="3595529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" name="Freeform: Shape 3300">
                <a:extLst>
                  <a:ext uri="{FF2B5EF4-FFF2-40B4-BE49-F238E27FC236}">
                    <a16:creationId xmlns:a16="http://schemas.microsoft.com/office/drawing/2014/main" id="{3E71ED70-0D43-8B5A-A2DE-266645F7DEC2}"/>
                  </a:ext>
                </a:extLst>
              </p:cNvPr>
              <p:cNvSpPr/>
              <p:nvPr/>
            </p:nvSpPr>
            <p:spPr>
              <a:xfrm>
                <a:off x="4000341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" name="Freeform: Shape 3301">
                <a:extLst>
                  <a:ext uri="{FF2B5EF4-FFF2-40B4-BE49-F238E27FC236}">
                    <a16:creationId xmlns:a16="http://schemas.microsoft.com/office/drawing/2014/main" id="{F30FAF7E-3F31-83C7-8AC5-351D1AB660BF}"/>
                  </a:ext>
                </a:extLst>
              </p:cNvPr>
              <p:cNvSpPr/>
              <p:nvPr/>
            </p:nvSpPr>
            <p:spPr>
              <a:xfrm>
                <a:off x="4405154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" name="Freeform: Shape 3302">
                <a:extLst>
                  <a:ext uri="{FF2B5EF4-FFF2-40B4-BE49-F238E27FC236}">
                    <a16:creationId xmlns:a16="http://schemas.microsoft.com/office/drawing/2014/main" id="{7FF5FA43-42CB-9823-A64D-5C781D59E5C0}"/>
                  </a:ext>
                </a:extLst>
              </p:cNvPr>
              <p:cNvSpPr/>
              <p:nvPr/>
            </p:nvSpPr>
            <p:spPr>
              <a:xfrm>
                <a:off x="4809966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" name="Freeform: Shape 3303">
                <a:extLst>
                  <a:ext uri="{FF2B5EF4-FFF2-40B4-BE49-F238E27FC236}">
                    <a16:creationId xmlns:a16="http://schemas.microsoft.com/office/drawing/2014/main" id="{D346B4E9-C8F3-D196-E581-84D61A9B93EB}"/>
                  </a:ext>
                </a:extLst>
              </p:cNvPr>
              <p:cNvSpPr/>
              <p:nvPr/>
            </p:nvSpPr>
            <p:spPr>
              <a:xfrm>
                <a:off x="5214779" y="2007870"/>
                <a:ext cx="9525" cy="16192"/>
              </a:xfrm>
              <a:custGeom>
                <a:avLst/>
                <a:gdLst>
                  <a:gd name="csX0" fmla="*/ 0 w 9525"/>
                  <a:gd name="csY0" fmla="*/ 16193 h 16192"/>
                  <a:gd name="csX1" fmla="*/ 0 w 9525"/>
                  <a:gd name="csY1" fmla="*/ 0 h 161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6192">
                    <a:moveTo>
                      <a:pt x="0" y="1619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97AC191F-F321-F91B-1366-79690E20CF17}"/>
                </a:ext>
              </a:extLst>
            </p:cNvPr>
            <p:cNvSpPr/>
            <p:nvPr/>
          </p:nvSpPr>
          <p:spPr>
            <a:xfrm>
              <a:off x="2764891" y="301076"/>
              <a:ext cx="60871" cy="101500"/>
            </a:xfrm>
            <a:custGeom>
              <a:avLst/>
              <a:gdLst>
                <a:gd name="csX0" fmla="*/ 33 w 60871"/>
                <a:gd name="csY0" fmla="*/ 101546 h 101500"/>
                <a:gd name="csX1" fmla="*/ 33 w 60871"/>
                <a:gd name="csY1" fmla="*/ 97379 h 101500"/>
                <a:gd name="csX2" fmla="*/ 331 w 60871"/>
                <a:gd name="csY2" fmla="*/ 96635 h 101500"/>
                <a:gd name="csX3" fmla="*/ 23995 w 60871"/>
                <a:gd name="csY3" fmla="*/ 70442 h 101500"/>
                <a:gd name="csX4" fmla="*/ 32701 w 60871"/>
                <a:gd name="csY4" fmla="*/ 60694 h 101500"/>
                <a:gd name="csX5" fmla="*/ 39324 w 60871"/>
                <a:gd name="csY5" fmla="*/ 51615 h 101500"/>
                <a:gd name="csX6" fmla="*/ 44533 w 60871"/>
                <a:gd name="csY6" fmla="*/ 41123 h 101500"/>
                <a:gd name="csX7" fmla="*/ 46467 w 60871"/>
                <a:gd name="csY7" fmla="*/ 29812 h 101500"/>
                <a:gd name="csX8" fmla="*/ 44161 w 60871"/>
                <a:gd name="csY8" fmla="*/ 17906 h 101500"/>
                <a:gd name="csX9" fmla="*/ 37241 w 60871"/>
                <a:gd name="csY9" fmla="*/ 8827 h 101500"/>
                <a:gd name="csX10" fmla="*/ 26227 w 60871"/>
                <a:gd name="csY10" fmla="*/ 5404 h 101500"/>
                <a:gd name="csX11" fmla="*/ 14246 w 60871"/>
                <a:gd name="csY11" fmla="*/ 9348 h 101500"/>
                <a:gd name="csX12" fmla="*/ 6880 w 60871"/>
                <a:gd name="csY12" fmla="*/ 19691 h 101500"/>
                <a:gd name="csX13" fmla="*/ 8517 w 60871"/>
                <a:gd name="csY13" fmla="*/ 19543 h 101500"/>
                <a:gd name="csX14" fmla="*/ 14321 w 60871"/>
                <a:gd name="csY14" fmla="*/ 21850 h 101500"/>
                <a:gd name="csX15" fmla="*/ 16702 w 60871"/>
                <a:gd name="csY15" fmla="*/ 27728 h 101500"/>
                <a:gd name="csX16" fmla="*/ 14321 w 60871"/>
                <a:gd name="csY16" fmla="*/ 33681 h 101500"/>
                <a:gd name="csX17" fmla="*/ 8517 w 60871"/>
                <a:gd name="csY17" fmla="*/ 36062 h 101500"/>
                <a:gd name="csX18" fmla="*/ 2489 w 60871"/>
                <a:gd name="csY18" fmla="*/ 33607 h 101500"/>
                <a:gd name="csX19" fmla="*/ 33 w 60871"/>
                <a:gd name="csY19" fmla="*/ 27728 h 101500"/>
                <a:gd name="csX20" fmla="*/ 2191 w 60871"/>
                <a:gd name="csY20" fmla="*/ 17012 h 101500"/>
                <a:gd name="csX21" fmla="*/ 8443 w 60871"/>
                <a:gd name="csY21" fmla="*/ 8082 h 101500"/>
                <a:gd name="csX22" fmla="*/ 17595 w 60871"/>
                <a:gd name="csY22" fmla="*/ 2129 h 101500"/>
                <a:gd name="csX23" fmla="*/ 28459 w 60871"/>
                <a:gd name="csY23" fmla="*/ 46 h 101500"/>
                <a:gd name="csX24" fmla="*/ 44607 w 60871"/>
                <a:gd name="csY24" fmla="*/ 3692 h 101500"/>
                <a:gd name="csX25" fmla="*/ 56513 w 60871"/>
                <a:gd name="csY25" fmla="*/ 14111 h 101500"/>
                <a:gd name="csX26" fmla="*/ 60904 w 60871"/>
                <a:gd name="csY26" fmla="*/ 29812 h 101500"/>
                <a:gd name="csX27" fmla="*/ 58002 w 60871"/>
                <a:gd name="csY27" fmla="*/ 42462 h 101500"/>
                <a:gd name="csX28" fmla="*/ 50560 w 60871"/>
                <a:gd name="csY28" fmla="*/ 53252 h 101500"/>
                <a:gd name="csX29" fmla="*/ 38952 w 60871"/>
                <a:gd name="csY29" fmla="*/ 64266 h 101500"/>
                <a:gd name="csX30" fmla="*/ 29650 w 60871"/>
                <a:gd name="csY30" fmla="*/ 72526 h 101500"/>
                <a:gd name="csX31" fmla="*/ 12386 w 60871"/>
                <a:gd name="csY31" fmla="*/ 89194 h 101500"/>
                <a:gd name="csX32" fmla="*/ 27120 w 60871"/>
                <a:gd name="csY32" fmla="*/ 89194 h 101500"/>
                <a:gd name="csX33" fmla="*/ 45128 w 60871"/>
                <a:gd name="csY33" fmla="*/ 88971 h 101500"/>
                <a:gd name="csX34" fmla="*/ 52867 w 60871"/>
                <a:gd name="csY34" fmla="*/ 88450 h 101500"/>
                <a:gd name="csX35" fmla="*/ 56439 w 60871"/>
                <a:gd name="csY35" fmla="*/ 74312 h 101500"/>
                <a:gd name="csX36" fmla="*/ 60904 w 60871"/>
                <a:gd name="csY36" fmla="*/ 74312 h 101500"/>
                <a:gd name="csX37" fmla="*/ 56588 w 60871"/>
                <a:gd name="csY37" fmla="*/ 101546 h 101500"/>
                <a:gd name="csX38" fmla="*/ 33 w 60871"/>
                <a:gd name="csY38" fmla="*/ 101546 h 1015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60871" h="101500">
                  <a:moveTo>
                    <a:pt x="33" y="101546"/>
                  </a:moveTo>
                  <a:lnTo>
                    <a:pt x="33" y="97379"/>
                  </a:lnTo>
                  <a:cubicBezTo>
                    <a:pt x="33" y="97181"/>
                    <a:pt x="132" y="96933"/>
                    <a:pt x="331" y="96635"/>
                  </a:cubicBezTo>
                  <a:lnTo>
                    <a:pt x="23995" y="70442"/>
                  </a:lnTo>
                  <a:cubicBezTo>
                    <a:pt x="27567" y="66572"/>
                    <a:pt x="30469" y="63323"/>
                    <a:pt x="32701" y="60694"/>
                  </a:cubicBezTo>
                  <a:cubicBezTo>
                    <a:pt x="34934" y="58064"/>
                    <a:pt x="37141" y="55038"/>
                    <a:pt x="39324" y="51615"/>
                  </a:cubicBezTo>
                  <a:cubicBezTo>
                    <a:pt x="41507" y="48192"/>
                    <a:pt x="43243" y="44695"/>
                    <a:pt x="44533" y="41123"/>
                  </a:cubicBezTo>
                  <a:cubicBezTo>
                    <a:pt x="45823" y="37551"/>
                    <a:pt x="46467" y="33781"/>
                    <a:pt x="46467" y="29812"/>
                  </a:cubicBezTo>
                  <a:cubicBezTo>
                    <a:pt x="46467" y="25644"/>
                    <a:pt x="45699" y="21676"/>
                    <a:pt x="44161" y="17906"/>
                  </a:cubicBezTo>
                  <a:cubicBezTo>
                    <a:pt x="42623" y="14135"/>
                    <a:pt x="40316" y="11109"/>
                    <a:pt x="37241" y="8827"/>
                  </a:cubicBezTo>
                  <a:cubicBezTo>
                    <a:pt x="34165" y="6545"/>
                    <a:pt x="30493" y="5404"/>
                    <a:pt x="26227" y="5404"/>
                  </a:cubicBezTo>
                  <a:cubicBezTo>
                    <a:pt x="21762" y="5404"/>
                    <a:pt x="17769" y="6719"/>
                    <a:pt x="14246" y="9348"/>
                  </a:cubicBezTo>
                  <a:cubicBezTo>
                    <a:pt x="10724" y="11977"/>
                    <a:pt x="8268" y="15425"/>
                    <a:pt x="6880" y="19691"/>
                  </a:cubicBezTo>
                  <a:cubicBezTo>
                    <a:pt x="7276" y="19592"/>
                    <a:pt x="7822" y="19543"/>
                    <a:pt x="8517" y="19543"/>
                  </a:cubicBezTo>
                  <a:cubicBezTo>
                    <a:pt x="10798" y="19543"/>
                    <a:pt x="12733" y="20312"/>
                    <a:pt x="14321" y="21850"/>
                  </a:cubicBezTo>
                  <a:cubicBezTo>
                    <a:pt x="15908" y="23387"/>
                    <a:pt x="16702" y="25346"/>
                    <a:pt x="16702" y="27728"/>
                  </a:cubicBezTo>
                  <a:cubicBezTo>
                    <a:pt x="16702" y="30109"/>
                    <a:pt x="15908" y="32093"/>
                    <a:pt x="14321" y="33681"/>
                  </a:cubicBezTo>
                  <a:cubicBezTo>
                    <a:pt x="12733" y="35268"/>
                    <a:pt x="10798" y="36062"/>
                    <a:pt x="8517" y="36062"/>
                  </a:cubicBezTo>
                  <a:cubicBezTo>
                    <a:pt x="6136" y="36062"/>
                    <a:pt x="4127" y="35244"/>
                    <a:pt x="2489" y="33607"/>
                  </a:cubicBezTo>
                  <a:cubicBezTo>
                    <a:pt x="852" y="31969"/>
                    <a:pt x="33" y="30010"/>
                    <a:pt x="33" y="27728"/>
                  </a:cubicBezTo>
                  <a:cubicBezTo>
                    <a:pt x="33" y="23958"/>
                    <a:pt x="752" y="20386"/>
                    <a:pt x="2191" y="17012"/>
                  </a:cubicBezTo>
                  <a:cubicBezTo>
                    <a:pt x="3630" y="13639"/>
                    <a:pt x="5714" y="10662"/>
                    <a:pt x="8443" y="8082"/>
                  </a:cubicBezTo>
                  <a:cubicBezTo>
                    <a:pt x="11171" y="5503"/>
                    <a:pt x="14221" y="3519"/>
                    <a:pt x="17595" y="2129"/>
                  </a:cubicBezTo>
                  <a:cubicBezTo>
                    <a:pt x="20968" y="741"/>
                    <a:pt x="24590" y="46"/>
                    <a:pt x="28459" y="46"/>
                  </a:cubicBezTo>
                  <a:cubicBezTo>
                    <a:pt x="34214" y="46"/>
                    <a:pt x="39597" y="1262"/>
                    <a:pt x="44607" y="3692"/>
                  </a:cubicBezTo>
                  <a:cubicBezTo>
                    <a:pt x="49618" y="6123"/>
                    <a:pt x="53587" y="9596"/>
                    <a:pt x="56513" y="14111"/>
                  </a:cubicBezTo>
                  <a:cubicBezTo>
                    <a:pt x="59441" y="18625"/>
                    <a:pt x="60904" y="23859"/>
                    <a:pt x="60904" y="29812"/>
                  </a:cubicBezTo>
                  <a:cubicBezTo>
                    <a:pt x="60904" y="34276"/>
                    <a:pt x="59937" y="38493"/>
                    <a:pt x="58002" y="42462"/>
                  </a:cubicBezTo>
                  <a:cubicBezTo>
                    <a:pt x="56067" y="46431"/>
                    <a:pt x="53587" y="50027"/>
                    <a:pt x="50560" y="53252"/>
                  </a:cubicBezTo>
                  <a:cubicBezTo>
                    <a:pt x="47534" y="56476"/>
                    <a:pt x="43665" y="60148"/>
                    <a:pt x="38952" y="64266"/>
                  </a:cubicBezTo>
                  <a:cubicBezTo>
                    <a:pt x="34239" y="68383"/>
                    <a:pt x="31138" y="71136"/>
                    <a:pt x="29650" y="72526"/>
                  </a:cubicBezTo>
                  <a:lnTo>
                    <a:pt x="12386" y="89194"/>
                  </a:lnTo>
                  <a:lnTo>
                    <a:pt x="27120" y="89194"/>
                  </a:lnTo>
                  <a:cubicBezTo>
                    <a:pt x="34264" y="89194"/>
                    <a:pt x="40267" y="89120"/>
                    <a:pt x="45128" y="88971"/>
                  </a:cubicBezTo>
                  <a:cubicBezTo>
                    <a:pt x="49990" y="88822"/>
                    <a:pt x="52569" y="88648"/>
                    <a:pt x="52867" y="88450"/>
                  </a:cubicBezTo>
                  <a:cubicBezTo>
                    <a:pt x="54058" y="87160"/>
                    <a:pt x="55248" y="82447"/>
                    <a:pt x="56439" y="74312"/>
                  </a:cubicBezTo>
                  <a:lnTo>
                    <a:pt x="60904" y="74312"/>
                  </a:lnTo>
                  <a:lnTo>
                    <a:pt x="56588" y="101546"/>
                  </a:lnTo>
                  <a:lnTo>
                    <a:pt x="33" y="10154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62" name="Graphic 8333">
              <a:extLst>
                <a:ext uri="{FF2B5EF4-FFF2-40B4-BE49-F238E27FC236}">
                  <a16:creationId xmlns:a16="http://schemas.microsoft.com/office/drawing/2014/main" id="{BA43AF1C-D7C4-AC0A-5F94-0929CC8A0FBD}"/>
                </a:ext>
              </a:extLst>
            </p:cNvPr>
            <p:cNvGrpSpPr/>
            <p:nvPr/>
          </p:nvGrpSpPr>
          <p:grpSpPr>
            <a:xfrm>
              <a:off x="2841092" y="301076"/>
              <a:ext cx="138707" cy="104923"/>
              <a:chOff x="3565019" y="325917"/>
              <a:chExt cx="138707" cy="104923"/>
            </a:xfrm>
            <a:solidFill>
              <a:srgbClr val="262626"/>
            </a:solidFill>
          </p:grpSpPr>
          <p:sp>
            <p:nvSpPr>
              <p:cNvPr id="3291" name="Freeform: Shape 3290">
                <a:extLst>
                  <a:ext uri="{FF2B5EF4-FFF2-40B4-BE49-F238E27FC236}">
                    <a16:creationId xmlns:a16="http://schemas.microsoft.com/office/drawing/2014/main" id="{6EDC1F0E-AACE-DD93-3EF3-4BC058C79C1F}"/>
                  </a:ext>
                </a:extLst>
              </p:cNvPr>
              <p:cNvSpPr/>
              <p:nvPr/>
            </p:nvSpPr>
            <p:spPr>
              <a:xfrm>
                <a:off x="3565019" y="325917"/>
                <a:ext cx="60870" cy="104923"/>
              </a:xfrm>
              <a:custGeom>
                <a:avLst/>
                <a:gdLst>
                  <a:gd name="csX0" fmla="*/ 5688 w 60870"/>
                  <a:gd name="csY0" fmla="*/ 84134 h 104923"/>
                  <a:gd name="csX1" fmla="*/ 10525 w 60870"/>
                  <a:gd name="csY1" fmla="*/ 92245 h 104923"/>
                  <a:gd name="csX2" fmla="*/ 18190 w 60870"/>
                  <a:gd name="csY2" fmla="*/ 97975 h 104923"/>
                  <a:gd name="csX3" fmla="*/ 27417 w 60870"/>
                  <a:gd name="csY3" fmla="*/ 100059 h 104923"/>
                  <a:gd name="csX4" fmla="*/ 42597 w 60870"/>
                  <a:gd name="csY4" fmla="*/ 91501 h 104923"/>
                  <a:gd name="csX5" fmla="*/ 46765 w 60870"/>
                  <a:gd name="csY5" fmla="*/ 70740 h 104923"/>
                  <a:gd name="csX6" fmla="*/ 46542 w 60870"/>
                  <a:gd name="csY6" fmla="*/ 61810 h 104923"/>
                  <a:gd name="csX7" fmla="*/ 45574 w 60870"/>
                  <a:gd name="csY7" fmla="*/ 54815 h 104923"/>
                  <a:gd name="csX8" fmla="*/ 40589 w 60870"/>
                  <a:gd name="csY8" fmla="*/ 45438 h 104923"/>
                  <a:gd name="csX9" fmla="*/ 31882 w 60870"/>
                  <a:gd name="csY9" fmla="*/ 41420 h 104923"/>
                  <a:gd name="csX10" fmla="*/ 23101 w 60870"/>
                  <a:gd name="csY10" fmla="*/ 42983 h 104923"/>
                  <a:gd name="csX11" fmla="*/ 17073 w 60870"/>
                  <a:gd name="csY11" fmla="*/ 46629 h 104923"/>
                  <a:gd name="csX12" fmla="*/ 12980 w 60870"/>
                  <a:gd name="csY12" fmla="*/ 51020 h 104923"/>
                  <a:gd name="csX13" fmla="*/ 10749 w 60870"/>
                  <a:gd name="csY13" fmla="*/ 53476 h 104923"/>
                  <a:gd name="csX14" fmla="*/ 9111 w 60870"/>
                  <a:gd name="csY14" fmla="*/ 53476 h 104923"/>
                  <a:gd name="csX15" fmla="*/ 8144 w 60870"/>
                  <a:gd name="csY15" fmla="*/ 53029 h 104923"/>
                  <a:gd name="csX16" fmla="*/ 7623 w 60870"/>
                  <a:gd name="csY16" fmla="*/ 52135 h 104923"/>
                  <a:gd name="csX17" fmla="*/ 7623 w 60870"/>
                  <a:gd name="csY17" fmla="*/ 1237 h 104923"/>
                  <a:gd name="csX18" fmla="*/ 8069 w 60870"/>
                  <a:gd name="csY18" fmla="*/ 419 h 104923"/>
                  <a:gd name="csX19" fmla="*/ 9111 w 60870"/>
                  <a:gd name="csY19" fmla="*/ 46 h 104923"/>
                  <a:gd name="csX20" fmla="*/ 9558 w 60870"/>
                  <a:gd name="csY20" fmla="*/ 46 h 104923"/>
                  <a:gd name="csX21" fmla="*/ 31286 w 60870"/>
                  <a:gd name="csY21" fmla="*/ 4957 h 104923"/>
                  <a:gd name="csX22" fmla="*/ 53164 w 60870"/>
                  <a:gd name="csY22" fmla="*/ 46 h 104923"/>
                  <a:gd name="csX23" fmla="*/ 53611 w 60870"/>
                  <a:gd name="csY23" fmla="*/ 46 h 104923"/>
                  <a:gd name="csX24" fmla="*/ 54504 w 60870"/>
                  <a:gd name="csY24" fmla="*/ 419 h 104923"/>
                  <a:gd name="csX25" fmla="*/ 54950 w 60870"/>
                  <a:gd name="csY25" fmla="*/ 1237 h 104923"/>
                  <a:gd name="csX26" fmla="*/ 54950 w 60870"/>
                  <a:gd name="csY26" fmla="*/ 2576 h 104923"/>
                  <a:gd name="csX27" fmla="*/ 54652 w 60870"/>
                  <a:gd name="csY27" fmla="*/ 3320 h 104923"/>
                  <a:gd name="csX28" fmla="*/ 41631 w 60870"/>
                  <a:gd name="csY28" fmla="*/ 14185 h 104923"/>
                  <a:gd name="csX29" fmla="*/ 25333 w 60870"/>
                  <a:gd name="csY29" fmla="*/ 18054 h 104923"/>
                  <a:gd name="csX30" fmla="*/ 12832 w 60870"/>
                  <a:gd name="csY30" fmla="*/ 16268 h 104923"/>
                  <a:gd name="csX31" fmla="*/ 12832 w 60870"/>
                  <a:gd name="csY31" fmla="*/ 45141 h 104923"/>
                  <a:gd name="csX32" fmla="*/ 21910 w 60870"/>
                  <a:gd name="csY32" fmla="*/ 39262 h 104923"/>
                  <a:gd name="csX33" fmla="*/ 32030 w 60870"/>
                  <a:gd name="csY33" fmla="*/ 37551 h 104923"/>
                  <a:gd name="csX34" fmla="*/ 47137 w 60870"/>
                  <a:gd name="csY34" fmla="*/ 42388 h 104923"/>
                  <a:gd name="csX35" fmla="*/ 57332 w 60870"/>
                  <a:gd name="csY35" fmla="*/ 54963 h 104923"/>
                  <a:gd name="csX36" fmla="*/ 60903 w 60870"/>
                  <a:gd name="csY36" fmla="*/ 70888 h 104923"/>
                  <a:gd name="csX37" fmla="*/ 56438 w 60870"/>
                  <a:gd name="csY37" fmla="*/ 87780 h 104923"/>
                  <a:gd name="csX38" fmla="*/ 44235 w 60870"/>
                  <a:gd name="csY38" fmla="*/ 100282 h 104923"/>
                  <a:gd name="csX39" fmla="*/ 27417 w 60870"/>
                  <a:gd name="csY39" fmla="*/ 104970 h 104923"/>
                  <a:gd name="csX40" fmla="*/ 13576 w 60870"/>
                  <a:gd name="csY40" fmla="*/ 101026 h 104923"/>
                  <a:gd name="csX41" fmla="*/ 3679 w 60870"/>
                  <a:gd name="csY41" fmla="*/ 90534 h 104923"/>
                  <a:gd name="csX42" fmla="*/ 33 w 60870"/>
                  <a:gd name="csY42" fmla="*/ 76693 h 104923"/>
                  <a:gd name="csX43" fmla="*/ 2265 w 60870"/>
                  <a:gd name="csY43" fmla="*/ 71111 h 104923"/>
                  <a:gd name="csX44" fmla="*/ 7921 w 60870"/>
                  <a:gd name="csY44" fmla="*/ 68954 h 104923"/>
                  <a:gd name="csX45" fmla="*/ 13501 w 60870"/>
                  <a:gd name="csY45" fmla="*/ 71111 h 104923"/>
                  <a:gd name="csX46" fmla="*/ 15808 w 60870"/>
                  <a:gd name="csY46" fmla="*/ 76693 h 104923"/>
                  <a:gd name="csX47" fmla="*/ 13501 w 60870"/>
                  <a:gd name="csY47" fmla="*/ 82199 h 104923"/>
                  <a:gd name="csX48" fmla="*/ 7921 w 60870"/>
                  <a:gd name="csY48" fmla="*/ 84432 h 104923"/>
                  <a:gd name="csX49" fmla="*/ 6656 w 60870"/>
                  <a:gd name="csY49" fmla="*/ 84358 h 104923"/>
                  <a:gd name="csX50" fmla="*/ 5688 w 60870"/>
                  <a:gd name="csY50" fmla="*/ 841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688" y="84134"/>
                    </a:moveTo>
                    <a:cubicBezTo>
                      <a:pt x="6780" y="87111"/>
                      <a:pt x="8392" y="89814"/>
                      <a:pt x="10525" y="92245"/>
                    </a:cubicBezTo>
                    <a:cubicBezTo>
                      <a:pt x="12658" y="94676"/>
                      <a:pt x="15213" y="96586"/>
                      <a:pt x="18190" y="97975"/>
                    </a:cubicBezTo>
                    <a:cubicBezTo>
                      <a:pt x="21166" y="99364"/>
                      <a:pt x="24242" y="100059"/>
                      <a:pt x="27417" y="100059"/>
                    </a:cubicBezTo>
                    <a:cubicBezTo>
                      <a:pt x="34759" y="100059"/>
                      <a:pt x="39819" y="97206"/>
                      <a:pt x="42597" y="91501"/>
                    </a:cubicBezTo>
                    <a:cubicBezTo>
                      <a:pt x="45375" y="85796"/>
                      <a:pt x="46765" y="78875"/>
                      <a:pt x="46765" y="70740"/>
                    </a:cubicBezTo>
                    <a:cubicBezTo>
                      <a:pt x="46765" y="67168"/>
                      <a:pt x="46690" y="64191"/>
                      <a:pt x="46542" y="61810"/>
                    </a:cubicBezTo>
                    <a:cubicBezTo>
                      <a:pt x="46392" y="59429"/>
                      <a:pt x="46070" y="57097"/>
                      <a:pt x="45574" y="54815"/>
                    </a:cubicBezTo>
                    <a:cubicBezTo>
                      <a:pt x="44582" y="51243"/>
                      <a:pt x="42920" y="48118"/>
                      <a:pt x="40589" y="45438"/>
                    </a:cubicBezTo>
                    <a:cubicBezTo>
                      <a:pt x="38257" y="42759"/>
                      <a:pt x="35355" y="41420"/>
                      <a:pt x="31882" y="41420"/>
                    </a:cubicBezTo>
                    <a:cubicBezTo>
                      <a:pt x="28509" y="41420"/>
                      <a:pt x="25582" y="41941"/>
                      <a:pt x="23101" y="42983"/>
                    </a:cubicBezTo>
                    <a:cubicBezTo>
                      <a:pt x="20620" y="44025"/>
                      <a:pt x="18611" y="45240"/>
                      <a:pt x="17073" y="46629"/>
                    </a:cubicBezTo>
                    <a:cubicBezTo>
                      <a:pt x="15535" y="48018"/>
                      <a:pt x="14171" y="49482"/>
                      <a:pt x="12980" y="51020"/>
                    </a:cubicBezTo>
                    <a:cubicBezTo>
                      <a:pt x="11790" y="52557"/>
                      <a:pt x="11046" y="53376"/>
                      <a:pt x="10749" y="53476"/>
                    </a:cubicBezTo>
                    <a:lnTo>
                      <a:pt x="9111" y="53476"/>
                    </a:lnTo>
                    <a:cubicBezTo>
                      <a:pt x="8813" y="53476"/>
                      <a:pt x="8491" y="53327"/>
                      <a:pt x="8144" y="53029"/>
                    </a:cubicBezTo>
                    <a:cubicBezTo>
                      <a:pt x="7796" y="52731"/>
                      <a:pt x="7623" y="52433"/>
                      <a:pt x="7623" y="52135"/>
                    </a:cubicBezTo>
                    <a:lnTo>
                      <a:pt x="7623" y="1237"/>
                    </a:lnTo>
                    <a:cubicBezTo>
                      <a:pt x="7623" y="939"/>
                      <a:pt x="7771" y="666"/>
                      <a:pt x="8069" y="419"/>
                    </a:cubicBezTo>
                    <a:cubicBezTo>
                      <a:pt x="8367" y="170"/>
                      <a:pt x="8714" y="46"/>
                      <a:pt x="9111" y="46"/>
                    </a:cubicBezTo>
                    <a:lnTo>
                      <a:pt x="9558" y="46"/>
                    </a:lnTo>
                    <a:cubicBezTo>
                      <a:pt x="16404" y="3320"/>
                      <a:pt x="23647" y="4957"/>
                      <a:pt x="31286" y="4957"/>
                    </a:cubicBezTo>
                    <a:cubicBezTo>
                      <a:pt x="38827" y="4957"/>
                      <a:pt x="46120" y="3320"/>
                      <a:pt x="53164" y="46"/>
                    </a:cubicBezTo>
                    <a:lnTo>
                      <a:pt x="53611" y="46"/>
                    </a:lnTo>
                    <a:cubicBezTo>
                      <a:pt x="53908" y="46"/>
                      <a:pt x="54206" y="170"/>
                      <a:pt x="54504" y="419"/>
                    </a:cubicBezTo>
                    <a:cubicBezTo>
                      <a:pt x="54801" y="666"/>
                      <a:pt x="54950" y="939"/>
                      <a:pt x="54950" y="1237"/>
                    </a:cubicBezTo>
                    <a:lnTo>
                      <a:pt x="54950" y="2576"/>
                    </a:lnTo>
                    <a:cubicBezTo>
                      <a:pt x="54950" y="3072"/>
                      <a:pt x="54851" y="3320"/>
                      <a:pt x="54652" y="3320"/>
                    </a:cubicBezTo>
                    <a:cubicBezTo>
                      <a:pt x="51180" y="7983"/>
                      <a:pt x="46839" y="11605"/>
                      <a:pt x="41631" y="14185"/>
                    </a:cubicBezTo>
                    <a:cubicBezTo>
                      <a:pt x="36421" y="16764"/>
                      <a:pt x="30989" y="18054"/>
                      <a:pt x="25333" y="18054"/>
                    </a:cubicBezTo>
                    <a:cubicBezTo>
                      <a:pt x="21265" y="18054"/>
                      <a:pt x="17098" y="17459"/>
                      <a:pt x="12832" y="16268"/>
                    </a:cubicBezTo>
                    <a:lnTo>
                      <a:pt x="12832" y="45141"/>
                    </a:lnTo>
                    <a:cubicBezTo>
                      <a:pt x="16205" y="42363"/>
                      <a:pt x="19232" y="40404"/>
                      <a:pt x="21910" y="39262"/>
                    </a:cubicBezTo>
                    <a:cubicBezTo>
                      <a:pt x="24589" y="38121"/>
                      <a:pt x="27963" y="37551"/>
                      <a:pt x="32030" y="37551"/>
                    </a:cubicBezTo>
                    <a:cubicBezTo>
                      <a:pt x="37686" y="37551"/>
                      <a:pt x="42722" y="39163"/>
                      <a:pt x="47137" y="42388"/>
                    </a:cubicBezTo>
                    <a:cubicBezTo>
                      <a:pt x="51552" y="45612"/>
                      <a:pt x="54950" y="49804"/>
                      <a:pt x="57332" y="54963"/>
                    </a:cubicBezTo>
                    <a:cubicBezTo>
                      <a:pt x="59713" y="60123"/>
                      <a:pt x="60903" y="65431"/>
                      <a:pt x="60903" y="70888"/>
                    </a:cubicBezTo>
                    <a:cubicBezTo>
                      <a:pt x="60903" y="76941"/>
                      <a:pt x="59415" y="82571"/>
                      <a:pt x="56438" y="87780"/>
                    </a:cubicBezTo>
                    <a:cubicBezTo>
                      <a:pt x="53462" y="92989"/>
                      <a:pt x="49394" y="97156"/>
                      <a:pt x="44235" y="100282"/>
                    </a:cubicBezTo>
                    <a:cubicBezTo>
                      <a:pt x="39075" y="103407"/>
                      <a:pt x="33470" y="104970"/>
                      <a:pt x="27417" y="104970"/>
                    </a:cubicBezTo>
                    <a:cubicBezTo>
                      <a:pt x="22357" y="104970"/>
                      <a:pt x="17743" y="103655"/>
                      <a:pt x="13576" y="101026"/>
                    </a:cubicBezTo>
                    <a:cubicBezTo>
                      <a:pt x="9409" y="98397"/>
                      <a:pt x="6110" y="94899"/>
                      <a:pt x="3679" y="90534"/>
                    </a:cubicBezTo>
                    <a:cubicBezTo>
                      <a:pt x="1248" y="86168"/>
                      <a:pt x="33" y="81554"/>
                      <a:pt x="33" y="76693"/>
                    </a:cubicBezTo>
                    <a:cubicBezTo>
                      <a:pt x="33" y="74411"/>
                      <a:pt x="777" y="72550"/>
                      <a:pt x="2265" y="71111"/>
                    </a:cubicBezTo>
                    <a:cubicBezTo>
                      <a:pt x="3753" y="69673"/>
                      <a:pt x="5638" y="68954"/>
                      <a:pt x="7921" y="68954"/>
                    </a:cubicBezTo>
                    <a:cubicBezTo>
                      <a:pt x="10103" y="68954"/>
                      <a:pt x="11963" y="69673"/>
                      <a:pt x="13501" y="71111"/>
                    </a:cubicBezTo>
                    <a:cubicBezTo>
                      <a:pt x="15039" y="72550"/>
                      <a:pt x="15808" y="74411"/>
                      <a:pt x="15808" y="76693"/>
                    </a:cubicBezTo>
                    <a:cubicBezTo>
                      <a:pt x="15808" y="78875"/>
                      <a:pt x="15039" y="80711"/>
                      <a:pt x="13501" y="82199"/>
                    </a:cubicBezTo>
                    <a:cubicBezTo>
                      <a:pt x="11963" y="83688"/>
                      <a:pt x="10103" y="84432"/>
                      <a:pt x="7921" y="84432"/>
                    </a:cubicBezTo>
                    <a:cubicBezTo>
                      <a:pt x="7524" y="84432"/>
                      <a:pt x="7102" y="84407"/>
                      <a:pt x="6656" y="84358"/>
                    </a:cubicBezTo>
                    <a:cubicBezTo>
                      <a:pt x="6209" y="84307"/>
                      <a:pt x="5887" y="84233"/>
                      <a:pt x="5688" y="841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" name="Freeform: Shape 3291">
                <a:extLst>
                  <a:ext uri="{FF2B5EF4-FFF2-40B4-BE49-F238E27FC236}">
                    <a16:creationId xmlns:a16="http://schemas.microsoft.com/office/drawing/2014/main" id="{56D3E274-494B-1CF1-10B2-0B892D01CD9B}"/>
                  </a:ext>
                </a:extLst>
              </p:cNvPr>
              <p:cNvSpPr/>
              <p:nvPr/>
            </p:nvSpPr>
            <p:spPr>
              <a:xfrm>
                <a:off x="3639582" y="325917"/>
                <a:ext cx="64145" cy="104923"/>
              </a:xfrm>
              <a:custGeom>
                <a:avLst/>
                <a:gdLst>
                  <a:gd name="csX0" fmla="*/ 32180 w 64145"/>
                  <a:gd name="csY0" fmla="*/ 104970 h 104923"/>
                  <a:gd name="csX1" fmla="*/ 6805 w 64145"/>
                  <a:gd name="csY1" fmla="*/ 89566 h 104923"/>
                  <a:gd name="csX2" fmla="*/ 33 w 64145"/>
                  <a:gd name="csY2" fmla="*/ 52880 h 104923"/>
                  <a:gd name="csX3" fmla="*/ 2489 w 64145"/>
                  <a:gd name="csY3" fmla="*/ 27952 h 104923"/>
                  <a:gd name="csX4" fmla="*/ 12088 w 64145"/>
                  <a:gd name="csY4" fmla="*/ 8158 h 104923"/>
                  <a:gd name="csX5" fmla="*/ 32180 w 64145"/>
                  <a:gd name="csY5" fmla="*/ 46 h 104923"/>
                  <a:gd name="csX6" fmla="*/ 48700 w 64145"/>
                  <a:gd name="csY6" fmla="*/ 4957 h 104923"/>
                  <a:gd name="csX7" fmla="*/ 58448 w 64145"/>
                  <a:gd name="csY7" fmla="*/ 17607 h 104923"/>
                  <a:gd name="csX8" fmla="*/ 62988 w 64145"/>
                  <a:gd name="csY8" fmla="*/ 34276 h 104923"/>
                  <a:gd name="csX9" fmla="*/ 64178 w 64145"/>
                  <a:gd name="csY9" fmla="*/ 52880 h 104923"/>
                  <a:gd name="csX10" fmla="*/ 61797 w 64145"/>
                  <a:gd name="csY10" fmla="*/ 77437 h 104923"/>
                  <a:gd name="csX11" fmla="*/ 52346 w 64145"/>
                  <a:gd name="csY11" fmla="*/ 96933 h 104923"/>
                  <a:gd name="csX12" fmla="*/ 32180 w 64145"/>
                  <a:gd name="csY12" fmla="*/ 104970 h 104923"/>
                  <a:gd name="csX13" fmla="*/ 32180 w 64145"/>
                  <a:gd name="csY13" fmla="*/ 100951 h 104923"/>
                  <a:gd name="csX14" fmla="*/ 44830 w 64145"/>
                  <a:gd name="csY14" fmla="*/ 92245 h 104923"/>
                  <a:gd name="csX15" fmla="*/ 49965 w 64145"/>
                  <a:gd name="csY15" fmla="*/ 72971 h 104923"/>
                  <a:gd name="csX16" fmla="*/ 50933 w 64145"/>
                  <a:gd name="csY16" fmla="*/ 50499 h 104923"/>
                  <a:gd name="csX17" fmla="*/ 49965 w 64145"/>
                  <a:gd name="csY17" fmla="*/ 29365 h 104923"/>
                  <a:gd name="csX18" fmla="*/ 44905 w 64145"/>
                  <a:gd name="csY18" fmla="*/ 11804 h 104923"/>
                  <a:gd name="csX19" fmla="*/ 32180 w 64145"/>
                  <a:gd name="csY19" fmla="*/ 3915 h 104923"/>
                  <a:gd name="csX20" fmla="*/ 19381 w 64145"/>
                  <a:gd name="csY20" fmla="*/ 11804 h 104923"/>
                  <a:gd name="csX21" fmla="*/ 14246 w 64145"/>
                  <a:gd name="csY21" fmla="*/ 29365 h 104923"/>
                  <a:gd name="csX22" fmla="*/ 13278 w 64145"/>
                  <a:gd name="csY22" fmla="*/ 50499 h 104923"/>
                  <a:gd name="csX23" fmla="*/ 13725 w 64145"/>
                  <a:gd name="csY23" fmla="*/ 66498 h 104923"/>
                  <a:gd name="csX24" fmla="*/ 15958 w 64145"/>
                  <a:gd name="csY24" fmla="*/ 81976 h 104923"/>
                  <a:gd name="csX25" fmla="*/ 21688 w 64145"/>
                  <a:gd name="csY25" fmla="*/ 95445 h 104923"/>
                  <a:gd name="csX26" fmla="*/ 32180 w 64145"/>
                  <a:gd name="csY26" fmla="*/ 10095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180" y="104970"/>
                    </a:moveTo>
                    <a:cubicBezTo>
                      <a:pt x="19778" y="104970"/>
                      <a:pt x="11319" y="99835"/>
                      <a:pt x="6805" y="89566"/>
                    </a:cubicBezTo>
                    <a:cubicBezTo>
                      <a:pt x="2290" y="79297"/>
                      <a:pt x="33" y="67068"/>
                      <a:pt x="33" y="52880"/>
                    </a:cubicBezTo>
                    <a:cubicBezTo>
                      <a:pt x="33" y="44049"/>
                      <a:pt x="852" y="35740"/>
                      <a:pt x="2489" y="27952"/>
                    </a:cubicBezTo>
                    <a:cubicBezTo>
                      <a:pt x="4126" y="20163"/>
                      <a:pt x="7325" y="13565"/>
                      <a:pt x="12088" y="8158"/>
                    </a:cubicBezTo>
                    <a:cubicBezTo>
                      <a:pt x="16850" y="2750"/>
                      <a:pt x="23548" y="46"/>
                      <a:pt x="32180" y="46"/>
                    </a:cubicBezTo>
                    <a:cubicBezTo>
                      <a:pt x="38927" y="46"/>
                      <a:pt x="44433" y="1683"/>
                      <a:pt x="48700" y="4957"/>
                    </a:cubicBezTo>
                    <a:cubicBezTo>
                      <a:pt x="52967" y="8231"/>
                      <a:pt x="56216" y="12448"/>
                      <a:pt x="58448" y="17607"/>
                    </a:cubicBezTo>
                    <a:cubicBezTo>
                      <a:pt x="60681" y="22767"/>
                      <a:pt x="62194" y="28323"/>
                      <a:pt x="62988" y="34276"/>
                    </a:cubicBezTo>
                    <a:cubicBezTo>
                      <a:pt x="63781" y="40229"/>
                      <a:pt x="64178" y="46431"/>
                      <a:pt x="64178" y="52880"/>
                    </a:cubicBezTo>
                    <a:cubicBezTo>
                      <a:pt x="64178" y="61612"/>
                      <a:pt x="63384" y="69797"/>
                      <a:pt x="61797" y="77437"/>
                    </a:cubicBezTo>
                    <a:cubicBezTo>
                      <a:pt x="60209" y="85076"/>
                      <a:pt x="57059" y="91575"/>
                      <a:pt x="52346" y="96933"/>
                    </a:cubicBezTo>
                    <a:cubicBezTo>
                      <a:pt x="47633" y="102291"/>
                      <a:pt x="40911" y="104970"/>
                      <a:pt x="32180" y="104970"/>
                    </a:cubicBezTo>
                    <a:close/>
                    <a:moveTo>
                      <a:pt x="32180" y="100951"/>
                    </a:moveTo>
                    <a:cubicBezTo>
                      <a:pt x="37835" y="100951"/>
                      <a:pt x="42052" y="98049"/>
                      <a:pt x="44830" y="92245"/>
                    </a:cubicBezTo>
                    <a:cubicBezTo>
                      <a:pt x="47608" y="86441"/>
                      <a:pt x="49320" y="80016"/>
                      <a:pt x="49965" y="72971"/>
                    </a:cubicBezTo>
                    <a:cubicBezTo>
                      <a:pt x="50610" y="65927"/>
                      <a:pt x="50933" y="58437"/>
                      <a:pt x="50933" y="50499"/>
                    </a:cubicBezTo>
                    <a:cubicBezTo>
                      <a:pt x="50933" y="42859"/>
                      <a:pt x="50610" y="35814"/>
                      <a:pt x="49965" y="29365"/>
                    </a:cubicBezTo>
                    <a:cubicBezTo>
                      <a:pt x="49320" y="22916"/>
                      <a:pt x="47633" y="17062"/>
                      <a:pt x="44905" y="11804"/>
                    </a:cubicBezTo>
                    <a:cubicBezTo>
                      <a:pt x="42177" y="6545"/>
                      <a:pt x="37935" y="3915"/>
                      <a:pt x="32180" y="3915"/>
                    </a:cubicBezTo>
                    <a:cubicBezTo>
                      <a:pt x="26426" y="3915"/>
                      <a:pt x="22159" y="6545"/>
                      <a:pt x="19381" y="11804"/>
                    </a:cubicBezTo>
                    <a:cubicBezTo>
                      <a:pt x="16603" y="17062"/>
                      <a:pt x="14891" y="22916"/>
                      <a:pt x="14246" y="29365"/>
                    </a:cubicBezTo>
                    <a:cubicBezTo>
                      <a:pt x="13601" y="35814"/>
                      <a:pt x="13278" y="42859"/>
                      <a:pt x="13278" y="50499"/>
                    </a:cubicBezTo>
                    <a:cubicBezTo>
                      <a:pt x="13278" y="56154"/>
                      <a:pt x="13427" y="61487"/>
                      <a:pt x="13725" y="66498"/>
                    </a:cubicBezTo>
                    <a:cubicBezTo>
                      <a:pt x="14023" y="71508"/>
                      <a:pt x="14767" y="76668"/>
                      <a:pt x="15958" y="81976"/>
                    </a:cubicBezTo>
                    <a:cubicBezTo>
                      <a:pt x="17148" y="87284"/>
                      <a:pt x="19059" y="91774"/>
                      <a:pt x="21688" y="95445"/>
                    </a:cubicBezTo>
                    <a:cubicBezTo>
                      <a:pt x="24317" y="99116"/>
                      <a:pt x="27814" y="100951"/>
                      <a:pt x="32180" y="1009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3" name="Graphic 8333">
              <a:extLst>
                <a:ext uri="{FF2B5EF4-FFF2-40B4-BE49-F238E27FC236}">
                  <a16:creationId xmlns:a16="http://schemas.microsoft.com/office/drawing/2014/main" id="{360B1E39-2B3E-E7C3-822A-34C0AC28D138}"/>
                </a:ext>
              </a:extLst>
            </p:cNvPr>
            <p:cNvGrpSpPr/>
            <p:nvPr/>
          </p:nvGrpSpPr>
          <p:grpSpPr>
            <a:xfrm>
              <a:off x="3175359" y="301076"/>
              <a:ext cx="209252" cy="104923"/>
              <a:chOff x="3899286" y="325917"/>
              <a:chExt cx="209252" cy="104923"/>
            </a:xfrm>
            <a:solidFill>
              <a:srgbClr val="262626"/>
            </a:solidFill>
          </p:grpSpPr>
          <p:sp>
            <p:nvSpPr>
              <p:cNvPr id="3288" name="Freeform: Shape 3287">
                <a:extLst>
                  <a:ext uri="{FF2B5EF4-FFF2-40B4-BE49-F238E27FC236}">
                    <a16:creationId xmlns:a16="http://schemas.microsoft.com/office/drawing/2014/main" id="{A8BFD258-99E4-81BF-2834-D527E7124B98}"/>
                  </a:ext>
                </a:extLst>
              </p:cNvPr>
              <p:cNvSpPr/>
              <p:nvPr/>
            </p:nvSpPr>
            <p:spPr>
              <a:xfrm>
                <a:off x="3899286" y="325917"/>
                <a:ext cx="50898" cy="101500"/>
              </a:xfrm>
              <a:custGeom>
                <a:avLst/>
                <a:gdLst>
                  <a:gd name="csX0" fmla="*/ 968 w 50898"/>
                  <a:gd name="csY0" fmla="*/ 101546 h 101500"/>
                  <a:gd name="csX1" fmla="*/ 968 w 50898"/>
                  <a:gd name="csY1" fmla="*/ 96189 h 101500"/>
                  <a:gd name="csX2" fmla="*/ 20018 w 50898"/>
                  <a:gd name="csY2" fmla="*/ 91278 h 101500"/>
                  <a:gd name="csX3" fmla="*/ 20018 w 50898"/>
                  <a:gd name="csY3" fmla="*/ 11357 h 101500"/>
                  <a:gd name="csX4" fmla="*/ 76 w 50898"/>
                  <a:gd name="csY4" fmla="*/ 15078 h 101500"/>
                  <a:gd name="csX5" fmla="*/ 76 w 50898"/>
                  <a:gd name="csY5" fmla="*/ 9720 h 101500"/>
                  <a:gd name="csX6" fmla="*/ 28352 w 50898"/>
                  <a:gd name="csY6" fmla="*/ 46 h 101500"/>
                  <a:gd name="csX7" fmla="*/ 30436 w 50898"/>
                  <a:gd name="csY7" fmla="*/ 46 h 101500"/>
                  <a:gd name="csX8" fmla="*/ 31478 w 50898"/>
                  <a:gd name="csY8" fmla="*/ 419 h 101500"/>
                  <a:gd name="csX9" fmla="*/ 31924 w 50898"/>
                  <a:gd name="csY9" fmla="*/ 1385 h 101500"/>
                  <a:gd name="csX10" fmla="*/ 31924 w 50898"/>
                  <a:gd name="csY10" fmla="*/ 91278 h 101500"/>
                  <a:gd name="csX11" fmla="*/ 50974 w 50898"/>
                  <a:gd name="csY11" fmla="*/ 96189 h 101500"/>
                  <a:gd name="csX12" fmla="*/ 50974 w 50898"/>
                  <a:gd name="csY12" fmla="*/ 101546 h 101500"/>
                  <a:gd name="csX13" fmla="*/ 968 w 50898"/>
                  <a:gd name="csY13" fmla="*/ 101546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50898" h="101500">
                    <a:moveTo>
                      <a:pt x="968" y="101546"/>
                    </a:moveTo>
                    <a:lnTo>
                      <a:pt x="968" y="96189"/>
                    </a:lnTo>
                    <a:cubicBezTo>
                      <a:pt x="13668" y="96189"/>
                      <a:pt x="20018" y="94552"/>
                      <a:pt x="20018" y="91278"/>
                    </a:cubicBezTo>
                    <a:lnTo>
                      <a:pt x="20018" y="11357"/>
                    </a:lnTo>
                    <a:cubicBezTo>
                      <a:pt x="14760" y="13837"/>
                      <a:pt x="8112" y="15078"/>
                      <a:pt x="76" y="15078"/>
                    </a:cubicBezTo>
                    <a:lnTo>
                      <a:pt x="76" y="9720"/>
                    </a:lnTo>
                    <a:cubicBezTo>
                      <a:pt x="12577" y="9720"/>
                      <a:pt x="22002" y="6495"/>
                      <a:pt x="28352" y="46"/>
                    </a:cubicBezTo>
                    <a:lnTo>
                      <a:pt x="30436" y="46"/>
                    </a:lnTo>
                    <a:cubicBezTo>
                      <a:pt x="30833" y="46"/>
                      <a:pt x="31181" y="170"/>
                      <a:pt x="31478" y="419"/>
                    </a:cubicBezTo>
                    <a:cubicBezTo>
                      <a:pt x="31776" y="666"/>
                      <a:pt x="31924" y="988"/>
                      <a:pt x="31924" y="1385"/>
                    </a:cubicBezTo>
                    <a:lnTo>
                      <a:pt x="31924" y="91278"/>
                    </a:lnTo>
                    <a:cubicBezTo>
                      <a:pt x="31924" y="94552"/>
                      <a:pt x="38274" y="96189"/>
                      <a:pt x="50974" y="96189"/>
                    </a:cubicBezTo>
                    <a:lnTo>
                      <a:pt x="50974" y="101546"/>
                    </a:lnTo>
                    <a:lnTo>
                      <a:pt x="968" y="101546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" name="Freeform: Shape 3288">
                <a:extLst>
                  <a:ext uri="{FF2B5EF4-FFF2-40B4-BE49-F238E27FC236}">
                    <a16:creationId xmlns:a16="http://schemas.microsoft.com/office/drawing/2014/main" id="{CCA46B00-B89F-A4DF-C42E-E8D3C19DFC1B}"/>
                  </a:ext>
                </a:extLst>
              </p:cNvPr>
              <p:cNvSpPr/>
              <p:nvPr/>
            </p:nvSpPr>
            <p:spPr>
              <a:xfrm>
                <a:off x="3969831" y="325917"/>
                <a:ext cx="60870" cy="104923"/>
              </a:xfrm>
              <a:custGeom>
                <a:avLst/>
                <a:gdLst>
                  <a:gd name="csX0" fmla="*/ 5730 w 60870"/>
                  <a:gd name="csY0" fmla="*/ 84134 h 104923"/>
                  <a:gd name="csX1" fmla="*/ 10567 w 60870"/>
                  <a:gd name="csY1" fmla="*/ 92245 h 104923"/>
                  <a:gd name="csX2" fmla="*/ 18232 w 60870"/>
                  <a:gd name="csY2" fmla="*/ 97975 h 104923"/>
                  <a:gd name="csX3" fmla="*/ 27460 w 60870"/>
                  <a:gd name="csY3" fmla="*/ 100059 h 104923"/>
                  <a:gd name="csX4" fmla="*/ 42640 w 60870"/>
                  <a:gd name="csY4" fmla="*/ 91501 h 104923"/>
                  <a:gd name="csX5" fmla="*/ 46807 w 60870"/>
                  <a:gd name="csY5" fmla="*/ 70740 h 104923"/>
                  <a:gd name="csX6" fmla="*/ 46584 w 60870"/>
                  <a:gd name="csY6" fmla="*/ 61810 h 104923"/>
                  <a:gd name="csX7" fmla="*/ 45616 w 60870"/>
                  <a:gd name="csY7" fmla="*/ 54815 h 104923"/>
                  <a:gd name="csX8" fmla="*/ 40631 w 60870"/>
                  <a:gd name="csY8" fmla="*/ 45438 h 104923"/>
                  <a:gd name="csX9" fmla="*/ 31924 w 60870"/>
                  <a:gd name="csY9" fmla="*/ 41420 h 104923"/>
                  <a:gd name="csX10" fmla="*/ 23143 w 60870"/>
                  <a:gd name="csY10" fmla="*/ 42983 h 104923"/>
                  <a:gd name="csX11" fmla="*/ 17116 w 60870"/>
                  <a:gd name="csY11" fmla="*/ 46629 h 104923"/>
                  <a:gd name="csX12" fmla="*/ 13023 w 60870"/>
                  <a:gd name="csY12" fmla="*/ 51020 h 104923"/>
                  <a:gd name="csX13" fmla="*/ 10791 w 60870"/>
                  <a:gd name="csY13" fmla="*/ 53476 h 104923"/>
                  <a:gd name="csX14" fmla="*/ 9154 w 60870"/>
                  <a:gd name="csY14" fmla="*/ 53476 h 104923"/>
                  <a:gd name="csX15" fmla="*/ 8186 w 60870"/>
                  <a:gd name="csY15" fmla="*/ 53029 h 104923"/>
                  <a:gd name="csX16" fmla="*/ 7665 w 60870"/>
                  <a:gd name="csY16" fmla="*/ 52135 h 104923"/>
                  <a:gd name="csX17" fmla="*/ 7665 w 60870"/>
                  <a:gd name="csY17" fmla="*/ 1237 h 104923"/>
                  <a:gd name="csX18" fmla="*/ 8112 w 60870"/>
                  <a:gd name="csY18" fmla="*/ 419 h 104923"/>
                  <a:gd name="csX19" fmla="*/ 9154 w 60870"/>
                  <a:gd name="csY19" fmla="*/ 46 h 104923"/>
                  <a:gd name="csX20" fmla="*/ 9601 w 60870"/>
                  <a:gd name="csY20" fmla="*/ 46 h 104923"/>
                  <a:gd name="csX21" fmla="*/ 31329 w 60870"/>
                  <a:gd name="csY21" fmla="*/ 4957 h 104923"/>
                  <a:gd name="csX22" fmla="*/ 53207 w 60870"/>
                  <a:gd name="csY22" fmla="*/ 46 h 104923"/>
                  <a:gd name="csX23" fmla="*/ 53654 w 60870"/>
                  <a:gd name="csY23" fmla="*/ 46 h 104923"/>
                  <a:gd name="csX24" fmla="*/ 54546 w 60870"/>
                  <a:gd name="csY24" fmla="*/ 419 h 104923"/>
                  <a:gd name="csX25" fmla="*/ 54993 w 60870"/>
                  <a:gd name="csY25" fmla="*/ 1237 h 104923"/>
                  <a:gd name="csX26" fmla="*/ 54993 w 60870"/>
                  <a:gd name="csY26" fmla="*/ 2576 h 104923"/>
                  <a:gd name="csX27" fmla="*/ 54695 w 60870"/>
                  <a:gd name="csY27" fmla="*/ 3320 h 104923"/>
                  <a:gd name="csX28" fmla="*/ 41673 w 60870"/>
                  <a:gd name="csY28" fmla="*/ 14185 h 104923"/>
                  <a:gd name="csX29" fmla="*/ 25376 w 60870"/>
                  <a:gd name="csY29" fmla="*/ 18054 h 104923"/>
                  <a:gd name="csX30" fmla="*/ 12874 w 60870"/>
                  <a:gd name="csY30" fmla="*/ 16268 h 104923"/>
                  <a:gd name="csX31" fmla="*/ 12874 w 60870"/>
                  <a:gd name="csY31" fmla="*/ 45141 h 104923"/>
                  <a:gd name="csX32" fmla="*/ 21953 w 60870"/>
                  <a:gd name="csY32" fmla="*/ 39262 h 104923"/>
                  <a:gd name="csX33" fmla="*/ 32073 w 60870"/>
                  <a:gd name="csY33" fmla="*/ 37551 h 104923"/>
                  <a:gd name="csX34" fmla="*/ 47179 w 60870"/>
                  <a:gd name="csY34" fmla="*/ 42388 h 104923"/>
                  <a:gd name="csX35" fmla="*/ 57374 w 60870"/>
                  <a:gd name="csY35" fmla="*/ 54963 h 104923"/>
                  <a:gd name="csX36" fmla="*/ 60946 w 60870"/>
                  <a:gd name="csY36" fmla="*/ 70888 h 104923"/>
                  <a:gd name="csX37" fmla="*/ 56481 w 60870"/>
                  <a:gd name="csY37" fmla="*/ 87780 h 104923"/>
                  <a:gd name="csX38" fmla="*/ 44277 w 60870"/>
                  <a:gd name="csY38" fmla="*/ 100282 h 104923"/>
                  <a:gd name="csX39" fmla="*/ 27460 w 60870"/>
                  <a:gd name="csY39" fmla="*/ 104970 h 104923"/>
                  <a:gd name="csX40" fmla="*/ 13618 w 60870"/>
                  <a:gd name="csY40" fmla="*/ 101026 h 104923"/>
                  <a:gd name="csX41" fmla="*/ 3722 w 60870"/>
                  <a:gd name="csY41" fmla="*/ 90534 h 104923"/>
                  <a:gd name="csX42" fmla="*/ 76 w 60870"/>
                  <a:gd name="csY42" fmla="*/ 76693 h 104923"/>
                  <a:gd name="csX43" fmla="*/ 2307 w 60870"/>
                  <a:gd name="csY43" fmla="*/ 71111 h 104923"/>
                  <a:gd name="csX44" fmla="*/ 7963 w 60870"/>
                  <a:gd name="csY44" fmla="*/ 68954 h 104923"/>
                  <a:gd name="csX45" fmla="*/ 13544 w 60870"/>
                  <a:gd name="csY45" fmla="*/ 71111 h 104923"/>
                  <a:gd name="csX46" fmla="*/ 15851 w 60870"/>
                  <a:gd name="csY46" fmla="*/ 76693 h 104923"/>
                  <a:gd name="csX47" fmla="*/ 13544 w 60870"/>
                  <a:gd name="csY47" fmla="*/ 82199 h 104923"/>
                  <a:gd name="csX48" fmla="*/ 7963 w 60870"/>
                  <a:gd name="csY48" fmla="*/ 84432 h 104923"/>
                  <a:gd name="csX49" fmla="*/ 6698 w 60870"/>
                  <a:gd name="csY49" fmla="*/ 84358 h 104923"/>
                  <a:gd name="csX50" fmla="*/ 5730 w 60870"/>
                  <a:gd name="csY50" fmla="*/ 841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730" y="84134"/>
                    </a:moveTo>
                    <a:cubicBezTo>
                      <a:pt x="6822" y="87111"/>
                      <a:pt x="8434" y="89814"/>
                      <a:pt x="10567" y="92245"/>
                    </a:cubicBezTo>
                    <a:cubicBezTo>
                      <a:pt x="12701" y="94676"/>
                      <a:pt x="15256" y="96586"/>
                      <a:pt x="18232" y="97975"/>
                    </a:cubicBezTo>
                    <a:cubicBezTo>
                      <a:pt x="21209" y="99364"/>
                      <a:pt x="24285" y="100059"/>
                      <a:pt x="27460" y="100059"/>
                    </a:cubicBezTo>
                    <a:cubicBezTo>
                      <a:pt x="34802" y="100059"/>
                      <a:pt x="39862" y="97206"/>
                      <a:pt x="42640" y="91501"/>
                    </a:cubicBezTo>
                    <a:cubicBezTo>
                      <a:pt x="45418" y="85796"/>
                      <a:pt x="46807" y="78875"/>
                      <a:pt x="46807" y="70740"/>
                    </a:cubicBezTo>
                    <a:cubicBezTo>
                      <a:pt x="46807" y="67168"/>
                      <a:pt x="46733" y="64191"/>
                      <a:pt x="46584" y="61810"/>
                    </a:cubicBezTo>
                    <a:cubicBezTo>
                      <a:pt x="46435" y="59429"/>
                      <a:pt x="46112" y="57097"/>
                      <a:pt x="45616" y="54815"/>
                    </a:cubicBezTo>
                    <a:cubicBezTo>
                      <a:pt x="44625" y="51243"/>
                      <a:pt x="42963" y="48118"/>
                      <a:pt x="40631" y="45438"/>
                    </a:cubicBezTo>
                    <a:cubicBezTo>
                      <a:pt x="38299" y="42759"/>
                      <a:pt x="35397" y="41420"/>
                      <a:pt x="31924" y="41420"/>
                    </a:cubicBezTo>
                    <a:cubicBezTo>
                      <a:pt x="28551" y="41420"/>
                      <a:pt x="25624" y="41941"/>
                      <a:pt x="23143" y="42983"/>
                    </a:cubicBezTo>
                    <a:cubicBezTo>
                      <a:pt x="20663" y="44025"/>
                      <a:pt x="18654" y="45240"/>
                      <a:pt x="17116" y="46629"/>
                    </a:cubicBezTo>
                    <a:cubicBezTo>
                      <a:pt x="15578" y="48018"/>
                      <a:pt x="14213" y="49482"/>
                      <a:pt x="13023" y="51020"/>
                    </a:cubicBezTo>
                    <a:cubicBezTo>
                      <a:pt x="11832" y="52557"/>
                      <a:pt x="11088" y="53376"/>
                      <a:pt x="10791" y="53476"/>
                    </a:cubicBezTo>
                    <a:lnTo>
                      <a:pt x="9154" y="53476"/>
                    </a:lnTo>
                    <a:cubicBezTo>
                      <a:pt x="8856" y="53476"/>
                      <a:pt x="8533" y="53327"/>
                      <a:pt x="8186" y="53029"/>
                    </a:cubicBezTo>
                    <a:cubicBezTo>
                      <a:pt x="7839" y="52731"/>
                      <a:pt x="7665" y="52433"/>
                      <a:pt x="7665" y="52135"/>
                    </a:cubicBezTo>
                    <a:lnTo>
                      <a:pt x="7665" y="1237"/>
                    </a:lnTo>
                    <a:cubicBezTo>
                      <a:pt x="7665" y="939"/>
                      <a:pt x="7814" y="666"/>
                      <a:pt x="8112" y="419"/>
                    </a:cubicBezTo>
                    <a:cubicBezTo>
                      <a:pt x="8410" y="170"/>
                      <a:pt x="8757" y="46"/>
                      <a:pt x="9154" y="46"/>
                    </a:cubicBezTo>
                    <a:lnTo>
                      <a:pt x="9601" y="46"/>
                    </a:lnTo>
                    <a:cubicBezTo>
                      <a:pt x="16446" y="3320"/>
                      <a:pt x="23689" y="4957"/>
                      <a:pt x="31329" y="4957"/>
                    </a:cubicBezTo>
                    <a:cubicBezTo>
                      <a:pt x="38870" y="4957"/>
                      <a:pt x="46162" y="3320"/>
                      <a:pt x="53207" y="46"/>
                    </a:cubicBezTo>
                    <a:lnTo>
                      <a:pt x="53654" y="46"/>
                    </a:lnTo>
                    <a:cubicBezTo>
                      <a:pt x="53951" y="46"/>
                      <a:pt x="54248" y="170"/>
                      <a:pt x="54546" y="419"/>
                    </a:cubicBezTo>
                    <a:cubicBezTo>
                      <a:pt x="54844" y="666"/>
                      <a:pt x="54993" y="939"/>
                      <a:pt x="54993" y="1237"/>
                    </a:cubicBezTo>
                    <a:lnTo>
                      <a:pt x="54993" y="2576"/>
                    </a:lnTo>
                    <a:cubicBezTo>
                      <a:pt x="54993" y="3072"/>
                      <a:pt x="54893" y="3320"/>
                      <a:pt x="54695" y="3320"/>
                    </a:cubicBezTo>
                    <a:cubicBezTo>
                      <a:pt x="51223" y="7983"/>
                      <a:pt x="46882" y="11605"/>
                      <a:pt x="41673" y="14185"/>
                    </a:cubicBezTo>
                    <a:cubicBezTo>
                      <a:pt x="36464" y="16764"/>
                      <a:pt x="31031" y="18054"/>
                      <a:pt x="25376" y="18054"/>
                    </a:cubicBezTo>
                    <a:cubicBezTo>
                      <a:pt x="21308" y="18054"/>
                      <a:pt x="17141" y="17459"/>
                      <a:pt x="12874" y="16268"/>
                    </a:cubicBezTo>
                    <a:lnTo>
                      <a:pt x="12874" y="45141"/>
                    </a:lnTo>
                    <a:cubicBezTo>
                      <a:pt x="16248" y="42363"/>
                      <a:pt x="19274" y="40404"/>
                      <a:pt x="21953" y="39262"/>
                    </a:cubicBezTo>
                    <a:cubicBezTo>
                      <a:pt x="24632" y="38121"/>
                      <a:pt x="28005" y="37551"/>
                      <a:pt x="32073" y="37551"/>
                    </a:cubicBezTo>
                    <a:cubicBezTo>
                      <a:pt x="37729" y="37551"/>
                      <a:pt x="42764" y="39163"/>
                      <a:pt x="47179" y="42388"/>
                    </a:cubicBezTo>
                    <a:cubicBezTo>
                      <a:pt x="51595" y="45612"/>
                      <a:pt x="54993" y="49804"/>
                      <a:pt x="57374" y="54963"/>
                    </a:cubicBezTo>
                    <a:cubicBezTo>
                      <a:pt x="59755" y="60123"/>
                      <a:pt x="60946" y="65431"/>
                      <a:pt x="60946" y="70888"/>
                    </a:cubicBezTo>
                    <a:cubicBezTo>
                      <a:pt x="60946" y="76941"/>
                      <a:pt x="59458" y="82571"/>
                      <a:pt x="56481" y="87780"/>
                    </a:cubicBezTo>
                    <a:cubicBezTo>
                      <a:pt x="53504" y="92989"/>
                      <a:pt x="49437" y="97156"/>
                      <a:pt x="44277" y="100282"/>
                    </a:cubicBezTo>
                    <a:cubicBezTo>
                      <a:pt x="39118" y="103407"/>
                      <a:pt x="33512" y="104970"/>
                      <a:pt x="27460" y="104970"/>
                    </a:cubicBezTo>
                    <a:cubicBezTo>
                      <a:pt x="22400" y="104970"/>
                      <a:pt x="17786" y="103655"/>
                      <a:pt x="13618" y="101026"/>
                    </a:cubicBezTo>
                    <a:cubicBezTo>
                      <a:pt x="9451" y="98397"/>
                      <a:pt x="6152" y="94899"/>
                      <a:pt x="3722" y="90534"/>
                    </a:cubicBezTo>
                    <a:cubicBezTo>
                      <a:pt x="1291" y="86168"/>
                      <a:pt x="76" y="81554"/>
                      <a:pt x="76" y="76693"/>
                    </a:cubicBezTo>
                    <a:cubicBezTo>
                      <a:pt x="76" y="74411"/>
                      <a:pt x="819" y="72550"/>
                      <a:pt x="2307" y="71111"/>
                    </a:cubicBezTo>
                    <a:cubicBezTo>
                      <a:pt x="3796" y="69673"/>
                      <a:pt x="5681" y="68954"/>
                      <a:pt x="7963" y="68954"/>
                    </a:cubicBezTo>
                    <a:cubicBezTo>
                      <a:pt x="10146" y="68954"/>
                      <a:pt x="12006" y="69673"/>
                      <a:pt x="13544" y="71111"/>
                    </a:cubicBezTo>
                    <a:cubicBezTo>
                      <a:pt x="15082" y="72550"/>
                      <a:pt x="15851" y="74411"/>
                      <a:pt x="15851" y="76693"/>
                    </a:cubicBezTo>
                    <a:cubicBezTo>
                      <a:pt x="15851" y="78875"/>
                      <a:pt x="15082" y="80711"/>
                      <a:pt x="13544" y="82199"/>
                    </a:cubicBezTo>
                    <a:cubicBezTo>
                      <a:pt x="12006" y="83688"/>
                      <a:pt x="10146" y="84432"/>
                      <a:pt x="7963" y="84432"/>
                    </a:cubicBezTo>
                    <a:cubicBezTo>
                      <a:pt x="7566" y="84432"/>
                      <a:pt x="7145" y="84407"/>
                      <a:pt x="6698" y="84358"/>
                    </a:cubicBezTo>
                    <a:cubicBezTo>
                      <a:pt x="6252" y="84307"/>
                      <a:pt x="5929" y="84233"/>
                      <a:pt x="5730" y="841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" name="Freeform: Shape 3289">
                <a:extLst>
                  <a:ext uri="{FF2B5EF4-FFF2-40B4-BE49-F238E27FC236}">
                    <a16:creationId xmlns:a16="http://schemas.microsoft.com/office/drawing/2014/main" id="{C30FC0D7-BD3B-B744-BDB9-6B9200764F60}"/>
                  </a:ext>
                </a:extLst>
              </p:cNvPr>
              <p:cNvSpPr/>
              <p:nvPr/>
            </p:nvSpPr>
            <p:spPr>
              <a:xfrm>
                <a:off x="4044394" y="325917"/>
                <a:ext cx="64145" cy="104923"/>
              </a:xfrm>
              <a:custGeom>
                <a:avLst/>
                <a:gdLst>
                  <a:gd name="csX0" fmla="*/ 32222 w 64145"/>
                  <a:gd name="csY0" fmla="*/ 104970 h 104923"/>
                  <a:gd name="csX1" fmla="*/ 6848 w 64145"/>
                  <a:gd name="csY1" fmla="*/ 89566 h 104923"/>
                  <a:gd name="csX2" fmla="*/ 76 w 64145"/>
                  <a:gd name="csY2" fmla="*/ 52880 h 104923"/>
                  <a:gd name="csX3" fmla="*/ 2531 w 64145"/>
                  <a:gd name="csY3" fmla="*/ 27952 h 104923"/>
                  <a:gd name="csX4" fmla="*/ 12130 w 64145"/>
                  <a:gd name="csY4" fmla="*/ 8158 h 104923"/>
                  <a:gd name="csX5" fmla="*/ 32222 w 64145"/>
                  <a:gd name="csY5" fmla="*/ 46 h 104923"/>
                  <a:gd name="csX6" fmla="*/ 48743 w 64145"/>
                  <a:gd name="csY6" fmla="*/ 4957 h 104923"/>
                  <a:gd name="csX7" fmla="*/ 58490 w 64145"/>
                  <a:gd name="csY7" fmla="*/ 17607 h 104923"/>
                  <a:gd name="csX8" fmla="*/ 63030 w 64145"/>
                  <a:gd name="csY8" fmla="*/ 34276 h 104923"/>
                  <a:gd name="csX9" fmla="*/ 64221 w 64145"/>
                  <a:gd name="csY9" fmla="*/ 52880 h 104923"/>
                  <a:gd name="csX10" fmla="*/ 61839 w 64145"/>
                  <a:gd name="csY10" fmla="*/ 77437 h 104923"/>
                  <a:gd name="csX11" fmla="*/ 52389 w 64145"/>
                  <a:gd name="csY11" fmla="*/ 96933 h 104923"/>
                  <a:gd name="csX12" fmla="*/ 32222 w 64145"/>
                  <a:gd name="csY12" fmla="*/ 104970 h 104923"/>
                  <a:gd name="csX13" fmla="*/ 32222 w 64145"/>
                  <a:gd name="csY13" fmla="*/ 100951 h 104923"/>
                  <a:gd name="csX14" fmla="*/ 44873 w 64145"/>
                  <a:gd name="csY14" fmla="*/ 92245 h 104923"/>
                  <a:gd name="csX15" fmla="*/ 50007 w 64145"/>
                  <a:gd name="csY15" fmla="*/ 72971 h 104923"/>
                  <a:gd name="csX16" fmla="*/ 50975 w 64145"/>
                  <a:gd name="csY16" fmla="*/ 50499 h 104923"/>
                  <a:gd name="csX17" fmla="*/ 50007 w 64145"/>
                  <a:gd name="csY17" fmla="*/ 29365 h 104923"/>
                  <a:gd name="csX18" fmla="*/ 44948 w 64145"/>
                  <a:gd name="csY18" fmla="*/ 11804 h 104923"/>
                  <a:gd name="csX19" fmla="*/ 32222 w 64145"/>
                  <a:gd name="csY19" fmla="*/ 3915 h 104923"/>
                  <a:gd name="csX20" fmla="*/ 19424 w 64145"/>
                  <a:gd name="csY20" fmla="*/ 11804 h 104923"/>
                  <a:gd name="csX21" fmla="*/ 14289 w 64145"/>
                  <a:gd name="csY21" fmla="*/ 29365 h 104923"/>
                  <a:gd name="csX22" fmla="*/ 13321 w 64145"/>
                  <a:gd name="csY22" fmla="*/ 50499 h 104923"/>
                  <a:gd name="csX23" fmla="*/ 13768 w 64145"/>
                  <a:gd name="csY23" fmla="*/ 66498 h 104923"/>
                  <a:gd name="csX24" fmla="*/ 16000 w 64145"/>
                  <a:gd name="csY24" fmla="*/ 81976 h 104923"/>
                  <a:gd name="csX25" fmla="*/ 21731 w 64145"/>
                  <a:gd name="csY25" fmla="*/ 95445 h 104923"/>
                  <a:gd name="csX26" fmla="*/ 32222 w 64145"/>
                  <a:gd name="csY26" fmla="*/ 10095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22" y="104970"/>
                    </a:moveTo>
                    <a:cubicBezTo>
                      <a:pt x="19820" y="104970"/>
                      <a:pt x="11362" y="99835"/>
                      <a:pt x="6848" y="89566"/>
                    </a:cubicBezTo>
                    <a:cubicBezTo>
                      <a:pt x="2333" y="79297"/>
                      <a:pt x="76" y="67068"/>
                      <a:pt x="76" y="52880"/>
                    </a:cubicBezTo>
                    <a:cubicBezTo>
                      <a:pt x="76" y="44049"/>
                      <a:pt x="894" y="35740"/>
                      <a:pt x="2531" y="27952"/>
                    </a:cubicBezTo>
                    <a:cubicBezTo>
                      <a:pt x="4168" y="20163"/>
                      <a:pt x="7368" y="13565"/>
                      <a:pt x="12130" y="8158"/>
                    </a:cubicBezTo>
                    <a:cubicBezTo>
                      <a:pt x="16893" y="2750"/>
                      <a:pt x="23590" y="46"/>
                      <a:pt x="32222" y="46"/>
                    </a:cubicBezTo>
                    <a:cubicBezTo>
                      <a:pt x="38969" y="46"/>
                      <a:pt x="44476" y="1683"/>
                      <a:pt x="48743" y="4957"/>
                    </a:cubicBezTo>
                    <a:cubicBezTo>
                      <a:pt x="53009" y="8231"/>
                      <a:pt x="56258" y="12448"/>
                      <a:pt x="58490" y="17607"/>
                    </a:cubicBezTo>
                    <a:cubicBezTo>
                      <a:pt x="60723" y="22767"/>
                      <a:pt x="62236" y="28323"/>
                      <a:pt x="63030" y="34276"/>
                    </a:cubicBezTo>
                    <a:cubicBezTo>
                      <a:pt x="63824" y="40229"/>
                      <a:pt x="64221" y="46431"/>
                      <a:pt x="64221" y="52880"/>
                    </a:cubicBezTo>
                    <a:cubicBezTo>
                      <a:pt x="64221" y="61612"/>
                      <a:pt x="63427" y="69797"/>
                      <a:pt x="61839" y="77437"/>
                    </a:cubicBezTo>
                    <a:cubicBezTo>
                      <a:pt x="60252" y="85076"/>
                      <a:pt x="57102" y="91575"/>
                      <a:pt x="52389" y="96933"/>
                    </a:cubicBezTo>
                    <a:cubicBezTo>
                      <a:pt x="47676" y="102291"/>
                      <a:pt x="40954" y="104970"/>
                      <a:pt x="32222" y="104970"/>
                    </a:cubicBezTo>
                    <a:close/>
                    <a:moveTo>
                      <a:pt x="32222" y="100951"/>
                    </a:moveTo>
                    <a:cubicBezTo>
                      <a:pt x="37878" y="100951"/>
                      <a:pt x="42094" y="98049"/>
                      <a:pt x="44873" y="92245"/>
                    </a:cubicBezTo>
                    <a:cubicBezTo>
                      <a:pt x="47651" y="86441"/>
                      <a:pt x="49362" y="80016"/>
                      <a:pt x="50007" y="72971"/>
                    </a:cubicBezTo>
                    <a:cubicBezTo>
                      <a:pt x="50653" y="65927"/>
                      <a:pt x="50975" y="58437"/>
                      <a:pt x="50975" y="50499"/>
                    </a:cubicBezTo>
                    <a:cubicBezTo>
                      <a:pt x="50975" y="42859"/>
                      <a:pt x="50653" y="35814"/>
                      <a:pt x="50007" y="29365"/>
                    </a:cubicBezTo>
                    <a:cubicBezTo>
                      <a:pt x="49362" y="22916"/>
                      <a:pt x="47676" y="17062"/>
                      <a:pt x="44948" y="11804"/>
                    </a:cubicBezTo>
                    <a:cubicBezTo>
                      <a:pt x="42219" y="6545"/>
                      <a:pt x="37977" y="3915"/>
                      <a:pt x="32222" y="3915"/>
                    </a:cubicBezTo>
                    <a:cubicBezTo>
                      <a:pt x="26468" y="3915"/>
                      <a:pt x="22202" y="6545"/>
                      <a:pt x="19424" y="11804"/>
                    </a:cubicBezTo>
                    <a:cubicBezTo>
                      <a:pt x="16646" y="17062"/>
                      <a:pt x="14934" y="22916"/>
                      <a:pt x="14289" y="29365"/>
                    </a:cubicBezTo>
                    <a:cubicBezTo>
                      <a:pt x="13644" y="35814"/>
                      <a:pt x="13321" y="42859"/>
                      <a:pt x="13321" y="50499"/>
                    </a:cubicBezTo>
                    <a:cubicBezTo>
                      <a:pt x="13321" y="56154"/>
                      <a:pt x="13470" y="61487"/>
                      <a:pt x="13768" y="66498"/>
                    </a:cubicBezTo>
                    <a:cubicBezTo>
                      <a:pt x="14066" y="71508"/>
                      <a:pt x="14810" y="76668"/>
                      <a:pt x="16000" y="81976"/>
                    </a:cubicBezTo>
                    <a:cubicBezTo>
                      <a:pt x="17191" y="87284"/>
                      <a:pt x="19101" y="91774"/>
                      <a:pt x="21731" y="95445"/>
                    </a:cubicBezTo>
                    <a:cubicBezTo>
                      <a:pt x="24359" y="99116"/>
                      <a:pt x="27857" y="100951"/>
                      <a:pt x="32222" y="1009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4" name="Graphic 8333">
              <a:extLst>
                <a:ext uri="{FF2B5EF4-FFF2-40B4-BE49-F238E27FC236}">
                  <a16:creationId xmlns:a16="http://schemas.microsoft.com/office/drawing/2014/main" id="{A10C763B-6F30-789F-0081-E5F23DD0EF87}"/>
                </a:ext>
              </a:extLst>
            </p:cNvPr>
            <p:cNvGrpSpPr/>
            <p:nvPr/>
          </p:nvGrpSpPr>
          <p:grpSpPr>
            <a:xfrm>
              <a:off x="3612617" y="301076"/>
              <a:ext cx="138707" cy="104923"/>
              <a:chOff x="4336544" y="325917"/>
              <a:chExt cx="138707" cy="104923"/>
            </a:xfrm>
            <a:solidFill>
              <a:srgbClr val="262626"/>
            </a:solidFill>
          </p:grpSpPr>
          <p:sp>
            <p:nvSpPr>
              <p:cNvPr id="3286" name="Freeform: Shape 3285">
                <a:extLst>
                  <a:ext uri="{FF2B5EF4-FFF2-40B4-BE49-F238E27FC236}">
                    <a16:creationId xmlns:a16="http://schemas.microsoft.com/office/drawing/2014/main" id="{BF871DAB-DE8E-0E73-6BE5-D61876BFBFA3}"/>
                  </a:ext>
                </a:extLst>
              </p:cNvPr>
              <p:cNvSpPr/>
              <p:nvPr/>
            </p:nvSpPr>
            <p:spPr>
              <a:xfrm>
                <a:off x="4336544" y="325917"/>
                <a:ext cx="60870" cy="104923"/>
              </a:xfrm>
              <a:custGeom>
                <a:avLst/>
                <a:gdLst>
                  <a:gd name="csX0" fmla="*/ 5773 w 60870"/>
                  <a:gd name="csY0" fmla="*/ 84134 h 104923"/>
                  <a:gd name="csX1" fmla="*/ 10610 w 60870"/>
                  <a:gd name="csY1" fmla="*/ 92245 h 104923"/>
                  <a:gd name="csX2" fmla="*/ 18275 w 60870"/>
                  <a:gd name="csY2" fmla="*/ 97975 h 104923"/>
                  <a:gd name="csX3" fmla="*/ 27502 w 60870"/>
                  <a:gd name="csY3" fmla="*/ 100059 h 104923"/>
                  <a:gd name="csX4" fmla="*/ 42682 w 60870"/>
                  <a:gd name="csY4" fmla="*/ 91501 h 104923"/>
                  <a:gd name="csX5" fmla="*/ 46850 w 60870"/>
                  <a:gd name="csY5" fmla="*/ 70740 h 104923"/>
                  <a:gd name="csX6" fmla="*/ 46627 w 60870"/>
                  <a:gd name="csY6" fmla="*/ 61810 h 104923"/>
                  <a:gd name="csX7" fmla="*/ 45659 w 60870"/>
                  <a:gd name="csY7" fmla="*/ 54815 h 104923"/>
                  <a:gd name="csX8" fmla="*/ 40674 w 60870"/>
                  <a:gd name="csY8" fmla="*/ 45438 h 104923"/>
                  <a:gd name="csX9" fmla="*/ 31967 w 60870"/>
                  <a:gd name="csY9" fmla="*/ 41420 h 104923"/>
                  <a:gd name="csX10" fmla="*/ 23186 w 60870"/>
                  <a:gd name="csY10" fmla="*/ 42983 h 104923"/>
                  <a:gd name="csX11" fmla="*/ 17158 w 60870"/>
                  <a:gd name="csY11" fmla="*/ 46629 h 104923"/>
                  <a:gd name="csX12" fmla="*/ 13065 w 60870"/>
                  <a:gd name="csY12" fmla="*/ 51020 h 104923"/>
                  <a:gd name="csX13" fmla="*/ 10834 w 60870"/>
                  <a:gd name="csY13" fmla="*/ 53476 h 104923"/>
                  <a:gd name="csX14" fmla="*/ 9196 w 60870"/>
                  <a:gd name="csY14" fmla="*/ 53476 h 104923"/>
                  <a:gd name="csX15" fmla="*/ 8229 w 60870"/>
                  <a:gd name="csY15" fmla="*/ 53029 h 104923"/>
                  <a:gd name="csX16" fmla="*/ 7708 w 60870"/>
                  <a:gd name="csY16" fmla="*/ 52135 h 104923"/>
                  <a:gd name="csX17" fmla="*/ 7708 w 60870"/>
                  <a:gd name="csY17" fmla="*/ 1237 h 104923"/>
                  <a:gd name="csX18" fmla="*/ 8154 w 60870"/>
                  <a:gd name="csY18" fmla="*/ 419 h 104923"/>
                  <a:gd name="csX19" fmla="*/ 9196 w 60870"/>
                  <a:gd name="csY19" fmla="*/ 46 h 104923"/>
                  <a:gd name="csX20" fmla="*/ 9643 w 60870"/>
                  <a:gd name="csY20" fmla="*/ 46 h 104923"/>
                  <a:gd name="csX21" fmla="*/ 31371 w 60870"/>
                  <a:gd name="csY21" fmla="*/ 4957 h 104923"/>
                  <a:gd name="csX22" fmla="*/ 53249 w 60870"/>
                  <a:gd name="csY22" fmla="*/ 46 h 104923"/>
                  <a:gd name="csX23" fmla="*/ 53696 w 60870"/>
                  <a:gd name="csY23" fmla="*/ 46 h 104923"/>
                  <a:gd name="csX24" fmla="*/ 54589 w 60870"/>
                  <a:gd name="csY24" fmla="*/ 419 h 104923"/>
                  <a:gd name="csX25" fmla="*/ 55035 w 60870"/>
                  <a:gd name="csY25" fmla="*/ 1237 h 104923"/>
                  <a:gd name="csX26" fmla="*/ 55035 w 60870"/>
                  <a:gd name="csY26" fmla="*/ 2576 h 104923"/>
                  <a:gd name="csX27" fmla="*/ 54737 w 60870"/>
                  <a:gd name="csY27" fmla="*/ 3320 h 104923"/>
                  <a:gd name="csX28" fmla="*/ 41715 w 60870"/>
                  <a:gd name="csY28" fmla="*/ 14185 h 104923"/>
                  <a:gd name="csX29" fmla="*/ 25418 w 60870"/>
                  <a:gd name="csY29" fmla="*/ 18054 h 104923"/>
                  <a:gd name="csX30" fmla="*/ 12917 w 60870"/>
                  <a:gd name="csY30" fmla="*/ 16268 h 104923"/>
                  <a:gd name="csX31" fmla="*/ 12917 w 60870"/>
                  <a:gd name="csY31" fmla="*/ 45141 h 104923"/>
                  <a:gd name="csX32" fmla="*/ 21995 w 60870"/>
                  <a:gd name="csY32" fmla="*/ 39262 h 104923"/>
                  <a:gd name="csX33" fmla="*/ 32115 w 60870"/>
                  <a:gd name="csY33" fmla="*/ 37551 h 104923"/>
                  <a:gd name="csX34" fmla="*/ 47222 w 60870"/>
                  <a:gd name="csY34" fmla="*/ 42388 h 104923"/>
                  <a:gd name="csX35" fmla="*/ 57417 w 60870"/>
                  <a:gd name="csY35" fmla="*/ 54963 h 104923"/>
                  <a:gd name="csX36" fmla="*/ 60988 w 60870"/>
                  <a:gd name="csY36" fmla="*/ 70888 h 104923"/>
                  <a:gd name="csX37" fmla="*/ 56523 w 60870"/>
                  <a:gd name="csY37" fmla="*/ 87780 h 104923"/>
                  <a:gd name="csX38" fmla="*/ 44320 w 60870"/>
                  <a:gd name="csY38" fmla="*/ 100282 h 104923"/>
                  <a:gd name="csX39" fmla="*/ 27502 w 60870"/>
                  <a:gd name="csY39" fmla="*/ 104970 h 104923"/>
                  <a:gd name="csX40" fmla="*/ 13661 w 60870"/>
                  <a:gd name="csY40" fmla="*/ 101026 h 104923"/>
                  <a:gd name="csX41" fmla="*/ 3764 w 60870"/>
                  <a:gd name="csY41" fmla="*/ 90534 h 104923"/>
                  <a:gd name="csX42" fmla="*/ 118 w 60870"/>
                  <a:gd name="csY42" fmla="*/ 76693 h 104923"/>
                  <a:gd name="csX43" fmla="*/ 2350 w 60870"/>
                  <a:gd name="csY43" fmla="*/ 71111 h 104923"/>
                  <a:gd name="csX44" fmla="*/ 8006 w 60870"/>
                  <a:gd name="csY44" fmla="*/ 68954 h 104923"/>
                  <a:gd name="csX45" fmla="*/ 13586 w 60870"/>
                  <a:gd name="csY45" fmla="*/ 71111 h 104923"/>
                  <a:gd name="csX46" fmla="*/ 15893 w 60870"/>
                  <a:gd name="csY46" fmla="*/ 76693 h 104923"/>
                  <a:gd name="csX47" fmla="*/ 13586 w 60870"/>
                  <a:gd name="csY47" fmla="*/ 82199 h 104923"/>
                  <a:gd name="csX48" fmla="*/ 8006 w 60870"/>
                  <a:gd name="csY48" fmla="*/ 84432 h 104923"/>
                  <a:gd name="csX49" fmla="*/ 6741 w 60870"/>
                  <a:gd name="csY49" fmla="*/ 84358 h 104923"/>
                  <a:gd name="csX50" fmla="*/ 5773 w 60870"/>
                  <a:gd name="csY50" fmla="*/ 841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773" y="84134"/>
                    </a:moveTo>
                    <a:cubicBezTo>
                      <a:pt x="6865" y="87111"/>
                      <a:pt x="8477" y="89814"/>
                      <a:pt x="10610" y="92245"/>
                    </a:cubicBezTo>
                    <a:cubicBezTo>
                      <a:pt x="12743" y="94676"/>
                      <a:pt x="15298" y="96586"/>
                      <a:pt x="18275" y="97975"/>
                    </a:cubicBezTo>
                    <a:cubicBezTo>
                      <a:pt x="21251" y="99364"/>
                      <a:pt x="24327" y="100059"/>
                      <a:pt x="27502" y="100059"/>
                    </a:cubicBezTo>
                    <a:cubicBezTo>
                      <a:pt x="34844" y="100059"/>
                      <a:pt x="39904" y="97206"/>
                      <a:pt x="42682" y="91501"/>
                    </a:cubicBezTo>
                    <a:cubicBezTo>
                      <a:pt x="45460" y="85796"/>
                      <a:pt x="46850" y="78875"/>
                      <a:pt x="46850" y="70740"/>
                    </a:cubicBezTo>
                    <a:cubicBezTo>
                      <a:pt x="46850" y="67168"/>
                      <a:pt x="46775" y="64191"/>
                      <a:pt x="46627" y="61810"/>
                    </a:cubicBezTo>
                    <a:cubicBezTo>
                      <a:pt x="46477" y="59429"/>
                      <a:pt x="46155" y="57097"/>
                      <a:pt x="45659" y="54815"/>
                    </a:cubicBezTo>
                    <a:cubicBezTo>
                      <a:pt x="44667" y="51243"/>
                      <a:pt x="43005" y="48118"/>
                      <a:pt x="40674" y="45438"/>
                    </a:cubicBezTo>
                    <a:cubicBezTo>
                      <a:pt x="38342" y="42759"/>
                      <a:pt x="35440" y="41420"/>
                      <a:pt x="31967" y="41420"/>
                    </a:cubicBezTo>
                    <a:cubicBezTo>
                      <a:pt x="28594" y="41420"/>
                      <a:pt x="25667" y="41941"/>
                      <a:pt x="23186" y="42983"/>
                    </a:cubicBezTo>
                    <a:cubicBezTo>
                      <a:pt x="20705" y="44025"/>
                      <a:pt x="18696" y="45240"/>
                      <a:pt x="17158" y="46629"/>
                    </a:cubicBezTo>
                    <a:cubicBezTo>
                      <a:pt x="15620" y="48018"/>
                      <a:pt x="14256" y="49482"/>
                      <a:pt x="13065" y="51020"/>
                    </a:cubicBezTo>
                    <a:cubicBezTo>
                      <a:pt x="11875" y="52557"/>
                      <a:pt x="11131" y="53376"/>
                      <a:pt x="10834" y="53476"/>
                    </a:cubicBezTo>
                    <a:lnTo>
                      <a:pt x="9196" y="53476"/>
                    </a:lnTo>
                    <a:cubicBezTo>
                      <a:pt x="8898" y="53476"/>
                      <a:pt x="8576" y="53327"/>
                      <a:pt x="8229" y="53029"/>
                    </a:cubicBezTo>
                    <a:cubicBezTo>
                      <a:pt x="7881" y="52731"/>
                      <a:pt x="7708" y="52433"/>
                      <a:pt x="7708" y="52135"/>
                    </a:cubicBezTo>
                    <a:lnTo>
                      <a:pt x="7708" y="1237"/>
                    </a:lnTo>
                    <a:cubicBezTo>
                      <a:pt x="7708" y="939"/>
                      <a:pt x="7856" y="666"/>
                      <a:pt x="8154" y="419"/>
                    </a:cubicBezTo>
                    <a:cubicBezTo>
                      <a:pt x="8452" y="170"/>
                      <a:pt x="8799" y="46"/>
                      <a:pt x="9196" y="46"/>
                    </a:cubicBezTo>
                    <a:lnTo>
                      <a:pt x="9643" y="46"/>
                    </a:lnTo>
                    <a:cubicBezTo>
                      <a:pt x="16489" y="3320"/>
                      <a:pt x="23732" y="4957"/>
                      <a:pt x="31371" y="4957"/>
                    </a:cubicBezTo>
                    <a:cubicBezTo>
                      <a:pt x="38912" y="4957"/>
                      <a:pt x="46205" y="3320"/>
                      <a:pt x="53249" y="46"/>
                    </a:cubicBezTo>
                    <a:lnTo>
                      <a:pt x="53696" y="46"/>
                    </a:lnTo>
                    <a:cubicBezTo>
                      <a:pt x="53993" y="46"/>
                      <a:pt x="54291" y="170"/>
                      <a:pt x="54589" y="419"/>
                    </a:cubicBezTo>
                    <a:cubicBezTo>
                      <a:pt x="54886" y="666"/>
                      <a:pt x="55035" y="939"/>
                      <a:pt x="55035" y="1237"/>
                    </a:cubicBezTo>
                    <a:lnTo>
                      <a:pt x="55035" y="2576"/>
                    </a:lnTo>
                    <a:cubicBezTo>
                      <a:pt x="55035" y="3072"/>
                      <a:pt x="54936" y="3320"/>
                      <a:pt x="54737" y="3320"/>
                    </a:cubicBezTo>
                    <a:cubicBezTo>
                      <a:pt x="51265" y="7983"/>
                      <a:pt x="46924" y="11605"/>
                      <a:pt x="41715" y="14185"/>
                    </a:cubicBezTo>
                    <a:cubicBezTo>
                      <a:pt x="36506" y="16764"/>
                      <a:pt x="31074" y="18054"/>
                      <a:pt x="25418" y="18054"/>
                    </a:cubicBezTo>
                    <a:cubicBezTo>
                      <a:pt x="21350" y="18054"/>
                      <a:pt x="17183" y="17459"/>
                      <a:pt x="12917" y="16268"/>
                    </a:cubicBezTo>
                    <a:lnTo>
                      <a:pt x="12917" y="45141"/>
                    </a:lnTo>
                    <a:cubicBezTo>
                      <a:pt x="16291" y="42363"/>
                      <a:pt x="19317" y="40404"/>
                      <a:pt x="21995" y="39262"/>
                    </a:cubicBezTo>
                    <a:cubicBezTo>
                      <a:pt x="24674" y="38121"/>
                      <a:pt x="28048" y="37551"/>
                      <a:pt x="32115" y="37551"/>
                    </a:cubicBezTo>
                    <a:cubicBezTo>
                      <a:pt x="37771" y="37551"/>
                      <a:pt x="42807" y="39163"/>
                      <a:pt x="47222" y="42388"/>
                    </a:cubicBezTo>
                    <a:cubicBezTo>
                      <a:pt x="51637" y="45612"/>
                      <a:pt x="55035" y="49804"/>
                      <a:pt x="57417" y="54963"/>
                    </a:cubicBezTo>
                    <a:cubicBezTo>
                      <a:pt x="59798" y="60123"/>
                      <a:pt x="60988" y="65431"/>
                      <a:pt x="60988" y="70888"/>
                    </a:cubicBezTo>
                    <a:cubicBezTo>
                      <a:pt x="60988" y="76941"/>
                      <a:pt x="59500" y="82571"/>
                      <a:pt x="56523" y="87780"/>
                    </a:cubicBezTo>
                    <a:cubicBezTo>
                      <a:pt x="53547" y="92989"/>
                      <a:pt x="49479" y="97156"/>
                      <a:pt x="44320" y="100282"/>
                    </a:cubicBezTo>
                    <a:cubicBezTo>
                      <a:pt x="39160" y="103407"/>
                      <a:pt x="33555" y="104970"/>
                      <a:pt x="27502" y="104970"/>
                    </a:cubicBezTo>
                    <a:cubicBezTo>
                      <a:pt x="22442" y="104970"/>
                      <a:pt x="17828" y="103655"/>
                      <a:pt x="13661" y="101026"/>
                    </a:cubicBezTo>
                    <a:cubicBezTo>
                      <a:pt x="9494" y="98397"/>
                      <a:pt x="6195" y="94899"/>
                      <a:pt x="3764" y="90534"/>
                    </a:cubicBezTo>
                    <a:cubicBezTo>
                      <a:pt x="1333" y="86168"/>
                      <a:pt x="118" y="81554"/>
                      <a:pt x="118" y="76693"/>
                    </a:cubicBezTo>
                    <a:cubicBezTo>
                      <a:pt x="118" y="74411"/>
                      <a:pt x="862" y="72550"/>
                      <a:pt x="2350" y="71111"/>
                    </a:cubicBezTo>
                    <a:cubicBezTo>
                      <a:pt x="3838" y="69673"/>
                      <a:pt x="5723" y="68954"/>
                      <a:pt x="8006" y="68954"/>
                    </a:cubicBezTo>
                    <a:cubicBezTo>
                      <a:pt x="10188" y="68954"/>
                      <a:pt x="12048" y="69673"/>
                      <a:pt x="13586" y="71111"/>
                    </a:cubicBezTo>
                    <a:cubicBezTo>
                      <a:pt x="15124" y="72550"/>
                      <a:pt x="15893" y="74411"/>
                      <a:pt x="15893" y="76693"/>
                    </a:cubicBezTo>
                    <a:cubicBezTo>
                      <a:pt x="15893" y="78875"/>
                      <a:pt x="15124" y="80711"/>
                      <a:pt x="13586" y="82199"/>
                    </a:cubicBezTo>
                    <a:cubicBezTo>
                      <a:pt x="12048" y="83688"/>
                      <a:pt x="10188" y="84432"/>
                      <a:pt x="8006" y="84432"/>
                    </a:cubicBezTo>
                    <a:cubicBezTo>
                      <a:pt x="7609" y="84432"/>
                      <a:pt x="7187" y="84407"/>
                      <a:pt x="6741" y="84358"/>
                    </a:cubicBezTo>
                    <a:cubicBezTo>
                      <a:pt x="6294" y="84307"/>
                      <a:pt x="5972" y="84233"/>
                      <a:pt x="5773" y="841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" name="Freeform: Shape 3286">
                <a:extLst>
                  <a:ext uri="{FF2B5EF4-FFF2-40B4-BE49-F238E27FC236}">
                    <a16:creationId xmlns:a16="http://schemas.microsoft.com/office/drawing/2014/main" id="{ACF824F7-5B1B-540F-E446-AC2EE31C6020}"/>
                  </a:ext>
                </a:extLst>
              </p:cNvPr>
              <p:cNvSpPr/>
              <p:nvPr/>
            </p:nvSpPr>
            <p:spPr>
              <a:xfrm>
                <a:off x="4411107" y="325917"/>
                <a:ext cx="64145" cy="104923"/>
              </a:xfrm>
              <a:custGeom>
                <a:avLst/>
                <a:gdLst>
                  <a:gd name="csX0" fmla="*/ 32265 w 64145"/>
                  <a:gd name="csY0" fmla="*/ 104970 h 104923"/>
                  <a:gd name="csX1" fmla="*/ 6889 w 64145"/>
                  <a:gd name="csY1" fmla="*/ 89566 h 104923"/>
                  <a:gd name="csX2" fmla="*/ 118 w 64145"/>
                  <a:gd name="csY2" fmla="*/ 52880 h 104923"/>
                  <a:gd name="csX3" fmla="*/ 2574 w 64145"/>
                  <a:gd name="csY3" fmla="*/ 27952 h 104923"/>
                  <a:gd name="csX4" fmla="*/ 12173 w 64145"/>
                  <a:gd name="csY4" fmla="*/ 8158 h 104923"/>
                  <a:gd name="csX5" fmla="*/ 32265 w 64145"/>
                  <a:gd name="csY5" fmla="*/ 46 h 104923"/>
                  <a:gd name="csX6" fmla="*/ 48785 w 64145"/>
                  <a:gd name="csY6" fmla="*/ 4957 h 104923"/>
                  <a:gd name="csX7" fmla="*/ 58533 w 64145"/>
                  <a:gd name="csY7" fmla="*/ 17607 h 104923"/>
                  <a:gd name="csX8" fmla="*/ 63073 w 64145"/>
                  <a:gd name="csY8" fmla="*/ 34276 h 104923"/>
                  <a:gd name="csX9" fmla="*/ 64263 w 64145"/>
                  <a:gd name="csY9" fmla="*/ 52880 h 104923"/>
                  <a:gd name="csX10" fmla="*/ 61882 w 64145"/>
                  <a:gd name="csY10" fmla="*/ 77437 h 104923"/>
                  <a:gd name="csX11" fmla="*/ 52431 w 64145"/>
                  <a:gd name="csY11" fmla="*/ 96933 h 104923"/>
                  <a:gd name="csX12" fmla="*/ 32265 w 64145"/>
                  <a:gd name="csY12" fmla="*/ 104970 h 104923"/>
                  <a:gd name="csX13" fmla="*/ 32265 w 64145"/>
                  <a:gd name="csY13" fmla="*/ 100951 h 104923"/>
                  <a:gd name="csX14" fmla="*/ 44915 w 64145"/>
                  <a:gd name="csY14" fmla="*/ 92245 h 104923"/>
                  <a:gd name="csX15" fmla="*/ 50050 w 64145"/>
                  <a:gd name="csY15" fmla="*/ 72971 h 104923"/>
                  <a:gd name="csX16" fmla="*/ 51018 w 64145"/>
                  <a:gd name="csY16" fmla="*/ 50499 h 104923"/>
                  <a:gd name="csX17" fmla="*/ 50050 w 64145"/>
                  <a:gd name="csY17" fmla="*/ 29365 h 104923"/>
                  <a:gd name="csX18" fmla="*/ 44989 w 64145"/>
                  <a:gd name="csY18" fmla="*/ 11804 h 104923"/>
                  <a:gd name="csX19" fmla="*/ 32265 w 64145"/>
                  <a:gd name="csY19" fmla="*/ 3915 h 104923"/>
                  <a:gd name="csX20" fmla="*/ 19465 w 64145"/>
                  <a:gd name="csY20" fmla="*/ 11804 h 104923"/>
                  <a:gd name="csX21" fmla="*/ 14331 w 64145"/>
                  <a:gd name="csY21" fmla="*/ 29365 h 104923"/>
                  <a:gd name="csX22" fmla="*/ 13363 w 64145"/>
                  <a:gd name="csY22" fmla="*/ 50499 h 104923"/>
                  <a:gd name="csX23" fmla="*/ 13810 w 64145"/>
                  <a:gd name="csY23" fmla="*/ 66498 h 104923"/>
                  <a:gd name="csX24" fmla="*/ 16043 w 64145"/>
                  <a:gd name="csY24" fmla="*/ 81976 h 104923"/>
                  <a:gd name="csX25" fmla="*/ 21772 w 64145"/>
                  <a:gd name="csY25" fmla="*/ 95445 h 104923"/>
                  <a:gd name="csX26" fmla="*/ 32265 w 64145"/>
                  <a:gd name="csY26" fmla="*/ 10095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65" y="104970"/>
                    </a:moveTo>
                    <a:cubicBezTo>
                      <a:pt x="19863" y="104970"/>
                      <a:pt x="11404" y="99835"/>
                      <a:pt x="6889" y="89566"/>
                    </a:cubicBezTo>
                    <a:cubicBezTo>
                      <a:pt x="2375" y="79297"/>
                      <a:pt x="118" y="67068"/>
                      <a:pt x="118" y="52880"/>
                    </a:cubicBezTo>
                    <a:cubicBezTo>
                      <a:pt x="118" y="44049"/>
                      <a:pt x="937" y="35740"/>
                      <a:pt x="2574" y="27952"/>
                    </a:cubicBezTo>
                    <a:cubicBezTo>
                      <a:pt x="4211" y="20163"/>
                      <a:pt x="7410" y="13565"/>
                      <a:pt x="12173" y="8158"/>
                    </a:cubicBezTo>
                    <a:cubicBezTo>
                      <a:pt x="16935" y="2750"/>
                      <a:pt x="23633" y="46"/>
                      <a:pt x="32265" y="46"/>
                    </a:cubicBezTo>
                    <a:cubicBezTo>
                      <a:pt x="39012" y="46"/>
                      <a:pt x="44518" y="1683"/>
                      <a:pt x="48785" y="4957"/>
                    </a:cubicBezTo>
                    <a:cubicBezTo>
                      <a:pt x="53051" y="8231"/>
                      <a:pt x="56300" y="12448"/>
                      <a:pt x="58533" y="17607"/>
                    </a:cubicBezTo>
                    <a:cubicBezTo>
                      <a:pt x="60766" y="22767"/>
                      <a:pt x="62279" y="28323"/>
                      <a:pt x="63073" y="34276"/>
                    </a:cubicBezTo>
                    <a:cubicBezTo>
                      <a:pt x="63866" y="40229"/>
                      <a:pt x="64263" y="46431"/>
                      <a:pt x="64263" y="52880"/>
                    </a:cubicBezTo>
                    <a:cubicBezTo>
                      <a:pt x="64263" y="61612"/>
                      <a:pt x="63469" y="69797"/>
                      <a:pt x="61882" y="77437"/>
                    </a:cubicBezTo>
                    <a:cubicBezTo>
                      <a:pt x="60294" y="85076"/>
                      <a:pt x="57144" y="91575"/>
                      <a:pt x="52431" y="96933"/>
                    </a:cubicBezTo>
                    <a:cubicBezTo>
                      <a:pt x="47718" y="102291"/>
                      <a:pt x="40996" y="104970"/>
                      <a:pt x="32265" y="104970"/>
                    </a:cubicBezTo>
                    <a:close/>
                    <a:moveTo>
                      <a:pt x="32265" y="100951"/>
                    </a:moveTo>
                    <a:cubicBezTo>
                      <a:pt x="37920" y="100951"/>
                      <a:pt x="42137" y="98049"/>
                      <a:pt x="44915" y="92245"/>
                    </a:cubicBezTo>
                    <a:cubicBezTo>
                      <a:pt x="47693" y="86441"/>
                      <a:pt x="49405" y="80016"/>
                      <a:pt x="50050" y="72971"/>
                    </a:cubicBezTo>
                    <a:cubicBezTo>
                      <a:pt x="50695" y="65927"/>
                      <a:pt x="51018" y="58437"/>
                      <a:pt x="51018" y="50499"/>
                    </a:cubicBezTo>
                    <a:cubicBezTo>
                      <a:pt x="51018" y="42859"/>
                      <a:pt x="50695" y="35814"/>
                      <a:pt x="50050" y="29365"/>
                    </a:cubicBezTo>
                    <a:cubicBezTo>
                      <a:pt x="49405" y="22916"/>
                      <a:pt x="47718" y="17062"/>
                      <a:pt x="44989" y="11804"/>
                    </a:cubicBezTo>
                    <a:cubicBezTo>
                      <a:pt x="42261" y="6545"/>
                      <a:pt x="38019" y="3915"/>
                      <a:pt x="32265" y="3915"/>
                    </a:cubicBezTo>
                    <a:cubicBezTo>
                      <a:pt x="26511" y="3915"/>
                      <a:pt x="22244" y="6545"/>
                      <a:pt x="19465" y="11804"/>
                    </a:cubicBezTo>
                    <a:cubicBezTo>
                      <a:pt x="16688" y="17062"/>
                      <a:pt x="14976" y="22916"/>
                      <a:pt x="14331" y="29365"/>
                    </a:cubicBezTo>
                    <a:cubicBezTo>
                      <a:pt x="13686" y="35814"/>
                      <a:pt x="13363" y="42859"/>
                      <a:pt x="13363" y="50499"/>
                    </a:cubicBezTo>
                    <a:cubicBezTo>
                      <a:pt x="13363" y="56154"/>
                      <a:pt x="13512" y="61487"/>
                      <a:pt x="13810" y="66498"/>
                    </a:cubicBezTo>
                    <a:cubicBezTo>
                      <a:pt x="14108" y="71508"/>
                      <a:pt x="14852" y="76668"/>
                      <a:pt x="16043" y="81976"/>
                    </a:cubicBezTo>
                    <a:cubicBezTo>
                      <a:pt x="17233" y="87284"/>
                      <a:pt x="19143" y="91774"/>
                      <a:pt x="21772" y="95445"/>
                    </a:cubicBezTo>
                    <a:cubicBezTo>
                      <a:pt x="24402" y="99116"/>
                      <a:pt x="27899" y="100951"/>
                      <a:pt x="32265" y="1009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5" name="Graphic 8333">
              <a:extLst>
                <a:ext uri="{FF2B5EF4-FFF2-40B4-BE49-F238E27FC236}">
                  <a16:creationId xmlns:a16="http://schemas.microsoft.com/office/drawing/2014/main" id="{4CCA893B-1875-14A6-6D2E-3A586F35E5B4}"/>
                </a:ext>
              </a:extLst>
            </p:cNvPr>
            <p:cNvGrpSpPr/>
            <p:nvPr/>
          </p:nvGrpSpPr>
          <p:grpSpPr>
            <a:xfrm>
              <a:off x="4017429" y="301076"/>
              <a:ext cx="138707" cy="104923"/>
              <a:chOff x="4741356" y="325917"/>
              <a:chExt cx="138707" cy="104923"/>
            </a:xfrm>
            <a:solidFill>
              <a:srgbClr val="262626"/>
            </a:solidFill>
          </p:grpSpPr>
          <p:sp>
            <p:nvSpPr>
              <p:cNvPr id="3284" name="Freeform: Shape 3283">
                <a:extLst>
                  <a:ext uri="{FF2B5EF4-FFF2-40B4-BE49-F238E27FC236}">
                    <a16:creationId xmlns:a16="http://schemas.microsoft.com/office/drawing/2014/main" id="{3A257AE9-2C21-CCF7-5F95-2D3C73B9AFCB}"/>
                  </a:ext>
                </a:extLst>
              </p:cNvPr>
              <p:cNvSpPr/>
              <p:nvPr/>
            </p:nvSpPr>
            <p:spPr>
              <a:xfrm>
                <a:off x="4741356" y="325917"/>
                <a:ext cx="60870" cy="104923"/>
              </a:xfrm>
              <a:custGeom>
                <a:avLst/>
                <a:gdLst>
                  <a:gd name="csX0" fmla="*/ 5815 w 60870"/>
                  <a:gd name="csY0" fmla="*/ 84134 h 104923"/>
                  <a:gd name="csX1" fmla="*/ 10652 w 60870"/>
                  <a:gd name="csY1" fmla="*/ 92245 h 104923"/>
                  <a:gd name="csX2" fmla="*/ 18317 w 60870"/>
                  <a:gd name="csY2" fmla="*/ 97975 h 104923"/>
                  <a:gd name="csX3" fmla="*/ 27545 w 60870"/>
                  <a:gd name="csY3" fmla="*/ 100059 h 104923"/>
                  <a:gd name="csX4" fmla="*/ 42725 w 60870"/>
                  <a:gd name="csY4" fmla="*/ 91501 h 104923"/>
                  <a:gd name="csX5" fmla="*/ 46892 w 60870"/>
                  <a:gd name="csY5" fmla="*/ 70740 h 104923"/>
                  <a:gd name="csX6" fmla="*/ 46669 w 60870"/>
                  <a:gd name="csY6" fmla="*/ 61810 h 104923"/>
                  <a:gd name="csX7" fmla="*/ 45701 w 60870"/>
                  <a:gd name="csY7" fmla="*/ 54815 h 104923"/>
                  <a:gd name="csX8" fmla="*/ 40716 w 60870"/>
                  <a:gd name="csY8" fmla="*/ 45438 h 104923"/>
                  <a:gd name="csX9" fmla="*/ 32009 w 60870"/>
                  <a:gd name="csY9" fmla="*/ 41420 h 104923"/>
                  <a:gd name="csX10" fmla="*/ 23228 w 60870"/>
                  <a:gd name="csY10" fmla="*/ 42983 h 104923"/>
                  <a:gd name="csX11" fmla="*/ 17201 w 60870"/>
                  <a:gd name="csY11" fmla="*/ 46629 h 104923"/>
                  <a:gd name="csX12" fmla="*/ 13108 w 60870"/>
                  <a:gd name="csY12" fmla="*/ 51020 h 104923"/>
                  <a:gd name="csX13" fmla="*/ 10876 w 60870"/>
                  <a:gd name="csY13" fmla="*/ 53476 h 104923"/>
                  <a:gd name="csX14" fmla="*/ 9239 w 60870"/>
                  <a:gd name="csY14" fmla="*/ 53476 h 104923"/>
                  <a:gd name="csX15" fmla="*/ 8271 w 60870"/>
                  <a:gd name="csY15" fmla="*/ 53029 h 104923"/>
                  <a:gd name="csX16" fmla="*/ 7750 w 60870"/>
                  <a:gd name="csY16" fmla="*/ 52135 h 104923"/>
                  <a:gd name="csX17" fmla="*/ 7750 w 60870"/>
                  <a:gd name="csY17" fmla="*/ 1237 h 104923"/>
                  <a:gd name="csX18" fmla="*/ 8197 w 60870"/>
                  <a:gd name="csY18" fmla="*/ 419 h 104923"/>
                  <a:gd name="csX19" fmla="*/ 9239 w 60870"/>
                  <a:gd name="csY19" fmla="*/ 46 h 104923"/>
                  <a:gd name="csX20" fmla="*/ 9686 w 60870"/>
                  <a:gd name="csY20" fmla="*/ 46 h 104923"/>
                  <a:gd name="csX21" fmla="*/ 31414 w 60870"/>
                  <a:gd name="csY21" fmla="*/ 4957 h 104923"/>
                  <a:gd name="csX22" fmla="*/ 53292 w 60870"/>
                  <a:gd name="csY22" fmla="*/ 46 h 104923"/>
                  <a:gd name="csX23" fmla="*/ 53739 w 60870"/>
                  <a:gd name="csY23" fmla="*/ 46 h 104923"/>
                  <a:gd name="csX24" fmla="*/ 54631 w 60870"/>
                  <a:gd name="csY24" fmla="*/ 419 h 104923"/>
                  <a:gd name="csX25" fmla="*/ 55078 w 60870"/>
                  <a:gd name="csY25" fmla="*/ 1237 h 104923"/>
                  <a:gd name="csX26" fmla="*/ 55078 w 60870"/>
                  <a:gd name="csY26" fmla="*/ 2576 h 104923"/>
                  <a:gd name="csX27" fmla="*/ 54780 w 60870"/>
                  <a:gd name="csY27" fmla="*/ 3320 h 104923"/>
                  <a:gd name="csX28" fmla="*/ 41757 w 60870"/>
                  <a:gd name="csY28" fmla="*/ 14185 h 104923"/>
                  <a:gd name="csX29" fmla="*/ 25461 w 60870"/>
                  <a:gd name="csY29" fmla="*/ 18054 h 104923"/>
                  <a:gd name="csX30" fmla="*/ 12959 w 60870"/>
                  <a:gd name="csY30" fmla="*/ 16268 h 104923"/>
                  <a:gd name="csX31" fmla="*/ 12959 w 60870"/>
                  <a:gd name="csY31" fmla="*/ 45141 h 104923"/>
                  <a:gd name="csX32" fmla="*/ 22038 w 60870"/>
                  <a:gd name="csY32" fmla="*/ 39262 h 104923"/>
                  <a:gd name="csX33" fmla="*/ 32158 w 60870"/>
                  <a:gd name="csY33" fmla="*/ 37551 h 104923"/>
                  <a:gd name="csX34" fmla="*/ 47264 w 60870"/>
                  <a:gd name="csY34" fmla="*/ 42388 h 104923"/>
                  <a:gd name="csX35" fmla="*/ 57459 w 60870"/>
                  <a:gd name="csY35" fmla="*/ 54963 h 104923"/>
                  <a:gd name="csX36" fmla="*/ 61031 w 60870"/>
                  <a:gd name="csY36" fmla="*/ 70888 h 104923"/>
                  <a:gd name="csX37" fmla="*/ 56566 w 60870"/>
                  <a:gd name="csY37" fmla="*/ 87780 h 104923"/>
                  <a:gd name="csX38" fmla="*/ 44362 w 60870"/>
                  <a:gd name="csY38" fmla="*/ 100282 h 104923"/>
                  <a:gd name="csX39" fmla="*/ 27545 w 60870"/>
                  <a:gd name="csY39" fmla="*/ 104970 h 104923"/>
                  <a:gd name="csX40" fmla="*/ 13703 w 60870"/>
                  <a:gd name="csY40" fmla="*/ 101026 h 104923"/>
                  <a:gd name="csX41" fmla="*/ 3807 w 60870"/>
                  <a:gd name="csY41" fmla="*/ 90534 h 104923"/>
                  <a:gd name="csX42" fmla="*/ 161 w 60870"/>
                  <a:gd name="csY42" fmla="*/ 76693 h 104923"/>
                  <a:gd name="csX43" fmla="*/ 2392 w 60870"/>
                  <a:gd name="csY43" fmla="*/ 71111 h 104923"/>
                  <a:gd name="csX44" fmla="*/ 8048 w 60870"/>
                  <a:gd name="csY44" fmla="*/ 68954 h 104923"/>
                  <a:gd name="csX45" fmla="*/ 13629 w 60870"/>
                  <a:gd name="csY45" fmla="*/ 71111 h 104923"/>
                  <a:gd name="csX46" fmla="*/ 15936 w 60870"/>
                  <a:gd name="csY46" fmla="*/ 76693 h 104923"/>
                  <a:gd name="csX47" fmla="*/ 13629 w 60870"/>
                  <a:gd name="csY47" fmla="*/ 82199 h 104923"/>
                  <a:gd name="csX48" fmla="*/ 8048 w 60870"/>
                  <a:gd name="csY48" fmla="*/ 84432 h 104923"/>
                  <a:gd name="csX49" fmla="*/ 6783 w 60870"/>
                  <a:gd name="csY49" fmla="*/ 84358 h 104923"/>
                  <a:gd name="csX50" fmla="*/ 5815 w 60870"/>
                  <a:gd name="csY50" fmla="*/ 841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15" y="84134"/>
                    </a:moveTo>
                    <a:cubicBezTo>
                      <a:pt x="6907" y="87111"/>
                      <a:pt x="8519" y="89814"/>
                      <a:pt x="10652" y="92245"/>
                    </a:cubicBezTo>
                    <a:cubicBezTo>
                      <a:pt x="12786" y="94676"/>
                      <a:pt x="15341" y="96586"/>
                      <a:pt x="18317" y="97975"/>
                    </a:cubicBezTo>
                    <a:cubicBezTo>
                      <a:pt x="21294" y="99364"/>
                      <a:pt x="24370" y="100059"/>
                      <a:pt x="27545" y="100059"/>
                    </a:cubicBezTo>
                    <a:cubicBezTo>
                      <a:pt x="34887" y="100059"/>
                      <a:pt x="39947" y="97206"/>
                      <a:pt x="42725" y="91501"/>
                    </a:cubicBezTo>
                    <a:cubicBezTo>
                      <a:pt x="45503" y="85796"/>
                      <a:pt x="46892" y="78875"/>
                      <a:pt x="46892" y="70740"/>
                    </a:cubicBezTo>
                    <a:cubicBezTo>
                      <a:pt x="46892" y="67168"/>
                      <a:pt x="46818" y="64191"/>
                      <a:pt x="46669" y="61810"/>
                    </a:cubicBezTo>
                    <a:cubicBezTo>
                      <a:pt x="46520" y="59429"/>
                      <a:pt x="46197" y="57097"/>
                      <a:pt x="45701" y="54815"/>
                    </a:cubicBezTo>
                    <a:cubicBezTo>
                      <a:pt x="44710" y="51243"/>
                      <a:pt x="43048" y="48118"/>
                      <a:pt x="40716" y="45438"/>
                    </a:cubicBezTo>
                    <a:cubicBezTo>
                      <a:pt x="38384" y="42759"/>
                      <a:pt x="35482" y="41420"/>
                      <a:pt x="32009" y="41420"/>
                    </a:cubicBezTo>
                    <a:cubicBezTo>
                      <a:pt x="28636" y="41420"/>
                      <a:pt x="25709" y="41941"/>
                      <a:pt x="23228" y="42983"/>
                    </a:cubicBezTo>
                    <a:cubicBezTo>
                      <a:pt x="20748" y="44025"/>
                      <a:pt x="18739" y="45240"/>
                      <a:pt x="17201" y="46629"/>
                    </a:cubicBezTo>
                    <a:cubicBezTo>
                      <a:pt x="15663" y="48018"/>
                      <a:pt x="14298" y="49482"/>
                      <a:pt x="13108" y="51020"/>
                    </a:cubicBezTo>
                    <a:cubicBezTo>
                      <a:pt x="11917" y="52557"/>
                      <a:pt x="11173" y="53376"/>
                      <a:pt x="10876" y="53476"/>
                    </a:cubicBezTo>
                    <a:lnTo>
                      <a:pt x="9239" y="53476"/>
                    </a:lnTo>
                    <a:cubicBezTo>
                      <a:pt x="8941" y="53476"/>
                      <a:pt x="8618" y="53327"/>
                      <a:pt x="8271" y="53029"/>
                    </a:cubicBezTo>
                    <a:cubicBezTo>
                      <a:pt x="7924" y="52731"/>
                      <a:pt x="7750" y="52433"/>
                      <a:pt x="7750" y="52135"/>
                    </a:cubicBezTo>
                    <a:lnTo>
                      <a:pt x="7750" y="1237"/>
                    </a:lnTo>
                    <a:cubicBezTo>
                      <a:pt x="7750" y="939"/>
                      <a:pt x="7899" y="666"/>
                      <a:pt x="8197" y="419"/>
                    </a:cubicBezTo>
                    <a:cubicBezTo>
                      <a:pt x="8495" y="170"/>
                      <a:pt x="8842" y="46"/>
                      <a:pt x="9239" y="46"/>
                    </a:cubicBezTo>
                    <a:lnTo>
                      <a:pt x="9686" y="46"/>
                    </a:lnTo>
                    <a:cubicBezTo>
                      <a:pt x="16531" y="3320"/>
                      <a:pt x="23774" y="4957"/>
                      <a:pt x="31414" y="4957"/>
                    </a:cubicBezTo>
                    <a:cubicBezTo>
                      <a:pt x="38955" y="4957"/>
                      <a:pt x="46247" y="3320"/>
                      <a:pt x="53292" y="46"/>
                    </a:cubicBezTo>
                    <a:lnTo>
                      <a:pt x="53739" y="46"/>
                    </a:lnTo>
                    <a:cubicBezTo>
                      <a:pt x="54036" y="46"/>
                      <a:pt x="54333" y="170"/>
                      <a:pt x="54631" y="419"/>
                    </a:cubicBezTo>
                    <a:cubicBezTo>
                      <a:pt x="54929" y="666"/>
                      <a:pt x="55078" y="939"/>
                      <a:pt x="55078" y="1237"/>
                    </a:cubicBezTo>
                    <a:lnTo>
                      <a:pt x="55078" y="2576"/>
                    </a:lnTo>
                    <a:cubicBezTo>
                      <a:pt x="55078" y="3072"/>
                      <a:pt x="54978" y="3320"/>
                      <a:pt x="54780" y="3320"/>
                    </a:cubicBezTo>
                    <a:cubicBezTo>
                      <a:pt x="51308" y="7983"/>
                      <a:pt x="46967" y="11605"/>
                      <a:pt x="41757" y="14185"/>
                    </a:cubicBezTo>
                    <a:cubicBezTo>
                      <a:pt x="36548" y="16764"/>
                      <a:pt x="31116" y="18054"/>
                      <a:pt x="25461" y="18054"/>
                    </a:cubicBezTo>
                    <a:cubicBezTo>
                      <a:pt x="21393" y="18054"/>
                      <a:pt x="17226" y="17459"/>
                      <a:pt x="12959" y="16268"/>
                    </a:cubicBezTo>
                    <a:lnTo>
                      <a:pt x="12959" y="45141"/>
                    </a:lnTo>
                    <a:cubicBezTo>
                      <a:pt x="16333" y="42363"/>
                      <a:pt x="19359" y="40404"/>
                      <a:pt x="22038" y="39262"/>
                    </a:cubicBezTo>
                    <a:cubicBezTo>
                      <a:pt x="24717" y="38121"/>
                      <a:pt x="28090" y="37551"/>
                      <a:pt x="32158" y="37551"/>
                    </a:cubicBezTo>
                    <a:cubicBezTo>
                      <a:pt x="37814" y="37551"/>
                      <a:pt x="42849" y="39163"/>
                      <a:pt x="47264" y="42388"/>
                    </a:cubicBezTo>
                    <a:cubicBezTo>
                      <a:pt x="51680" y="45612"/>
                      <a:pt x="55078" y="49804"/>
                      <a:pt x="57459" y="54963"/>
                    </a:cubicBezTo>
                    <a:cubicBezTo>
                      <a:pt x="59840" y="60123"/>
                      <a:pt x="61031" y="65431"/>
                      <a:pt x="61031" y="70888"/>
                    </a:cubicBezTo>
                    <a:cubicBezTo>
                      <a:pt x="61031" y="76941"/>
                      <a:pt x="59543" y="82571"/>
                      <a:pt x="56566" y="87780"/>
                    </a:cubicBezTo>
                    <a:cubicBezTo>
                      <a:pt x="53589" y="92989"/>
                      <a:pt x="49522" y="97156"/>
                      <a:pt x="44362" y="100282"/>
                    </a:cubicBezTo>
                    <a:cubicBezTo>
                      <a:pt x="39203" y="103407"/>
                      <a:pt x="33597" y="104970"/>
                      <a:pt x="27545" y="104970"/>
                    </a:cubicBezTo>
                    <a:cubicBezTo>
                      <a:pt x="22485" y="104970"/>
                      <a:pt x="17871" y="103655"/>
                      <a:pt x="13703" y="101026"/>
                    </a:cubicBezTo>
                    <a:cubicBezTo>
                      <a:pt x="9536" y="98397"/>
                      <a:pt x="6237" y="94899"/>
                      <a:pt x="3807" y="90534"/>
                    </a:cubicBezTo>
                    <a:cubicBezTo>
                      <a:pt x="1376" y="86168"/>
                      <a:pt x="161" y="81554"/>
                      <a:pt x="161" y="76693"/>
                    </a:cubicBezTo>
                    <a:cubicBezTo>
                      <a:pt x="161" y="74411"/>
                      <a:pt x="904" y="72550"/>
                      <a:pt x="2392" y="71111"/>
                    </a:cubicBezTo>
                    <a:cubicBezTo>
                      <a:pt x="3881" y="69673"/>
                      <a:pt x="5766" y="68954"/>
                      <a:pt x="8048" y="68954"/>
                    </a:cubicBezTo>
                    <a:cubicBezTo>
                      <a:pt x="10231" y="68954"/>
                      <a:pt x="12091" y="69673"/>
                      <a:pt x="13629" y="71111"/>
                    </a:cubicBezTo>
                    <a:cubicBezTo>
                      <a:pt x="15167" y="72550"/>
                      <a:pt x="15936" y="74411"/>
                      <a:pt x="15936" y="76693"/>
                    </a:cubicBezTo>
                    <a:cubicBezTo>
                      <a:pt x="15936" y="78875"/>
                      <a:pt x="15167" y="80711"/>
                      <a:pt x="13629" y="82199"/>
                    </a:cubicBezTo>
                    <a:cubicBezTo>
                      <a:pt x="12091" y="83688"/>
                      <a:pt x="10231" y="84432"/>
                      <a:pt x="8048" y="84432"/>
                    </a:cubicBezTo>
                    <a:cubicBezTo>
                      <a:pt x="7651" y="84432"/>
                      <a:pt x="7230" y="84407"/>
                      <a:pt x="6783" y="84358"/>
                    </a:cubicBezTo>
                    <a:cubicBezTo>
                      <a:pt x="6337" y="84307"/>
                      <a:pt x="6014" y="84233"/>
                      <a:pt x="5815" y="841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" name="Freeform: Shape 3284">
                <a:extLst>
                  <a:ext uri="{FF2B5EF4-FFF2-40B4-BE49-F238E27FC236}">
                    <a16:creationId xmlns:a16="http://schemas.microsoft.com/office/drawing/2014/main" id="{5CFFE88D-04D7-15E9-4CB8-240AF33F678C}"/>
                  </a:ext>
                </a:extLst>
              </p:cNvPr>
              <p:cNvSpPr/>
              <p:nvPr/>
            </p:nvSpPr>
            <p:spPr>
              <a:xfrm>
                <a:off x="4815919" y="325917"/>
                <a:ext cx="64145" cy="104923"/>
              </a:xfrm>
              <a:custGeom>
                <a:avLst/>
                <a:gdLst>
                  <a:gd name="csX0" fmla="*/ 32307 w 64145"/>
                  <a:gd name="csY0" fmla="*/ 104970 h 104923"/>
                  <a:gd name="csX1" fmla="*/ 6932 w 64145"/>
                  <a:gd name="csY1" fmla="*/ 89566 h 104923"/>
                  <a:gd name="csX2" fmla="*/ 161 w 64145"/>
                  <a:gd name="csY2" fmla="*/ 52880 h 104923"/>
                  <a:gd name="csX3" fmla="*/ 2616 w 64145"/>
                  <a:gd name="csY3" fmla="*/ 27952 h 104923"/>
                  <a:gd name="csX4" fmla="*/ 12215 w 64145"/>
                  <a:gd name="csY4" fmla="*/ 8158 h 104923"/>
                  <a:gd name="csX5" fmla="*/ 32307 w 64145"/>
                  <a:gd name="csY5" fmla="*/ 46 h 104923"/>
                  <a:gd name="csX6" fmla="*/ 48828 w 64145"/>
                  <a:gd name="csY6" fmla="*/ 4957 h 104923"/>
                  <a:gd name="csX7" fmla="*/ 58575 w 64145"/>
                  <a:gd name="csY7" fmla="*/ 17607 h 104923"/>
                  <a:gd name="csX8" fmla="*/ 63115 w 64145"/>
                  <a:gd name="csY8" fmla="*/ 34276 h 104923"/>
                  <a:gd name="csX9" fmla="*/ 64306 w 64145"/>
                  <a:gd name="csY9" fmla="*/ 52880 h 104923"/>
                  <a:gd name="csX10" fmla="*/ 61924 w 64145"/>
                  <a:gd name="csY10" fmla="*/ 77437 h 104923"/>
                  <a:gd name="csX11" fmla="*/ 52474 w 64145"/>
                  <a:gd name="csY11" fmla="*/ 96933 h 104923"/>
                  <a:gd name="csX12" fmla="*/ 32307 w 64145"/>
                  <a:gd name="csY12" fmla="*/ 104970 h 104923"/>
                  <a:gd name="csX13" fmla="*/ 32307 w 64145"/>
                  <a:gd name="csY13" fmla="*/ 100951 h 104923"/>
                  <a:gd name="csX14" fmla="*/ 44958 w 64145"/>
                  <a:gd name="csY14" fmla="*/ 92245 h 104923"/>
                  <a:gd name="csX15" fmla="*/ 50092 w 64145"/>
                  <a:gd name="csY15" fmla="*/ 72971 h 104923"/>
                  <a:gd name="csX16" fmla="*/ 51060 w 64145"/>
                  <a:gd name="csY16" fmla="*/ 50499 h 104923"/>
                  <a:gd name="csX17" fmla="*/ 50092 w 64145"/>
                  <a:gd name="csY17" fmla="*/ 29365 h 104923"/>
                  <a:gd name="csX18" fmla="*/ 45032 w 64145"/>
                  <a:gd name="csY18" fmla="*/ 11804 h 104923"/>
                  <a:gd name="csX19" fmla="*/ 32307 w 64145"/>
                  <a:gd name="csY19" fmla="*/ 3915 h 104923"/>
                  <a:gd name="csX20" fmla="*/ 19508 w 64145"/>
                  <a:gd name="csY20" fmla="*/ 11804 h 104923"/>
                  <a:gd name="csX21" fmla="*/ 14374 w 64145"/>
                  <a:gd name="csY21" fmla="*/ 29365 h 104923"/>
                  <a:gd name="csX22" fmla="*/ 13406 w 64145"/>
                  <a:gd name="csY22" fmla="*/ 50499 h 104923"/>
                  <a:gd name="csX23" fmla="*/ 13853 w 64145"/>
                  <a:gd name="csY23" fmla="*/ 66498 h 104923"/>
                  <a:gd name="csX24" fmla="*/ 16085 w 64145"/>
                  <a:gd name="csY24" fmla="*/ 81976 h 104923"/>
                  <a:gd name="csX25" fmla="*/ 21815 w 64145"/>
                  <a:gd name="csY25" fmla="*/ 95445 h 104923"/>
                  <a:gd name="csX26" fmla="*/ 32307 w 64145"/>
                  <a:gd name="csY26" fmla="*/ 10095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07" y="104970"/>
                    </a:moveTo>
                    <a:cubicBezTo>
                      <a:pt x="19905" y="104970"/>
                      <a:pt x="11447" y="99835"/>
                      <a:pt x="6932" y="89566"/>
                    </a:cubicBezTo>
                    <a:cubicBezTo>
                      <a:pt x="2418" y="79297"/>
                      <a:pt x="161" y="67068"/>
                      <a:pt x="161" y="52880"/>
                    </a:cubicBezTo>
                    <a:cubicBezTo>
                      <a:pt x="161" y="44049"/>
                      <a:pt x="979" y="35740"/>
                      <a:pt x="2616" y="27952"/>
                    </a:cubicBezTo>
                    <a:cubicBezTo>
                      <a:pt x="4253" y="20163"/>
                      <a:pt x="7453" y="13565"/>
                      <a:pt x="12215" y="8158"/>
                    </a:cubicBezTo>
                    <a:cubicBezTo>
                      <a:pt x="16978" y="2750"/>
                      <a:pt x="23675" y="46"/>
                      <a:pt x="32307" y="46"/>
                    </a:cubicBezTo>
                    <a:cubicBezTo>
                      <a:pt x="39054" y="46"/>
                      <a:pt x="44561" y="1683"/>
                      <a:pt x="48828" y="4957"/>
                    </a:cubicBezTo>
                    <a:cubicBezTo>
                      <a:pt x="53093" y="8231"/>
                      <a:pt x="56343" y="12448"/>
                      <a:pt x="58575" y="17607"/>
                    </a:cubicBezTo>
                    <a:cubicBezTo>
                      <a:pt x="60808" y="22767"/>
                      <a:pt x="62321" y="28323"/>
                      <a:pt x="63115" y="34276"/>
                    </a:cubicBezTo>
                    <a:cubicBezTo>
                      <a:pt x="63909" y="40229"/>
                      <a:pt x="64306" y="46431"/>
                      <a:pt x="64306" y="52880"/>
                    </a:cubicBezTo>
                    <a:cubicBezTo>
                      <a:pt x="64306" y="61612"/>
                      <a:pt x="63512" y="69797"/>
                      <a:pt x="61924" y="77437"/>
                    </a:cubicBezTo>
                    <a:cubicBezTo>
                      <a:pt x="60337" y="85076"/>
                      <a:pt x="57187" y="91575"/>
                      <a:pt x="52474" y="96933"/>
                    </a:cubicBezTo>
                    <a:cubicBezTo>
                      <a:pt x="47761" y="102291"/>
                      <a:pt x="41039" y="104970"/>
                      <a:pt x="32307" y="104970"/>
                    </a:cubicBezTo>
                    <a:close/>
                    <a:moveTo>
                      <a:pt x="32307" y="100951"/>
                    </a:moveTo>
                    <a:cubicBezTo>
                      <a:pt x="37963" y="100951"/>
                      <a:pt x="42179" y="98049"/>
                      <a:pt x="44958" y="92245"/>
                    </a:cubicBezTo>
                    <a:cubicBezTo>
                      <a:pt x="47736" y="86441"/>
                      <a:pt x="49447" y="80016"/>
                      <a:pt x="50092" y="72971"/>
                    </a:cubicBezTo>
                    <a:cubicBezTo>
                      <a:pt x="50738" y="65927"/>
                      <a:pt x="51060" y="58437"/>
                      <a:pt x="51060" y="50499"/>
                    </a:cubicBezTo>
                    <a:cubicBezTo>
                      <a:pt x="51060" y="42859"/>
                      <a:pt x="50738" y="35814"/>
                      <a:pt x="50092" y="29365"/>
                    </a:cubicBezTo>
                    <a:cubicBezTo>
                      <a:pt x="49447" y="22916"/>
                      <a:pt x="47760" y="17062"/>
                      <a:pt x="45032" y="11804"/>
                    </a:cubicBezTo>
                    <a:cubicBezTo>
                      <a:pt x="42303" y="6545"/>
                      <a:pt x="38062" y="3915"/>
                      <a:pt x="32307" y="3915"/>
                    </a:cubicBezTo>
                    <a:cubicBezTo>
                      <a:pt x="26553" y="3915"/>
                      <a:pt x="22286" y="6545"/>
                      <a:pt x="19508" y="11804"/>
                    </a:cubicBezTo>
                    <a:cubicBezTo>
                      <a:pt x="16730" y="17062"/>
                      <a:pt x="15019" y="22916"/>
                      <a:pt x="14374" y="29365"/>
                    </a:cubicBezTo>
                    <a:cubicBezTo>
                      <a:pt x="13729" y="35814"/>
                      <a:pt x="13406" y="42859"/>
                      <a:pt x="13406" y="50499"/>
                    </a:cubicBezTo>
                    <a:cubicBezTo>
                      <a:pt x="13406" y="56154"/>
                      <a:pt x="13555" y="61487"/>
                      <a:pt x="13853" y="66498"/>
                    </a:cubicBezTo>
                    <a:cubicBezTo>
                      <a:pt x="14151" y="71508"/>
                      <a:pt x="14895" y="76668"/>
                      <a:pt x="16085" y="81976"/>
                    </a:cubicBezTo>
                    <a:cubicBezTo>
                      <a:pt x="17276" y="87284"/>
                      <a:pt x="19186" y="91774"/>
                      <a:pt x="21815" y="95445"/>
                    </a:cubicBezTo>
                    <a:cubicBezTo>
                      <a:pt x="24444" y="99116"/>
                      <a:pt x="27942" y="100951"/>
                      <a:pt x="32307" y="1009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6" name="Graphic 8333">
              <a:extLst>
                <a:ext uri="{FF2B5EF4-FFF2-40B4-BE49-F238E27FC236}">
                  <a16:creationId xmlns:a16="http://schemas.microsoft.com/office/drawing/2014/main" id="{B4A5565C-83E9-B4A6-148D-4184444BB3FB}"/>
                </a:ext>
              </a:extLst>
            </p:cNvPr>
            <p:cNvGrpSpPr/>
            <p:nvPr/>
          </p:nvGrpSpPr>
          <p:grpSpPr>
            <a:xfrm>
              <a:off x="4422242" y="301076"/>
              <a:ext cx="138707" cy="104923"/>
              <a:chOff x="5146169" y="325917"/>
              <a:chExt cx="138707" cy="104923"/>
            </a:xfrm>
            <a:solidFill>
              <a:srgbClr val="262626"/>
            </a:solidFill>
          </p:grpSpPr>
          <p:sp>
            <p:nvSpPr>
              <p:cNvPr id="3282" name="Freeform: Shape 3281">
                <a:extLst>
                  <a:ext uri="{FF2B5EF4-FFF2-40B4-BE49-F238E27FC236}">
                    <a16:creationId xmlns:a16="http://schemas.microsoft.com/office/drawing/2014/main" id="{86A7798C-E2D1-9CFA-C156-F6EA104CDF61}"/>
                  </a:ext>
                </a:extLst>
              </p:cNvPr>
              <p:cNvSpPr/>
              <p:nvPr/>
            </p:nvSpPr>
            <p:spPr>
              <a:xfrm>
                <a:off x="5146169" y="325917"/>
                <a:ext cx="60870" cy="104923"/>
              </a:xfrm>
              <a:custGeom>
                <a:avLst/>
                <a:gdLst>
                  <a:gd name="csX0" fmla="*/ 5858 w 60870"/>
                  <a:gd name="csY0" fmla="*/ 84134 h 104923"/>
                  <a:gd name="csX1" fmla="*/ 10695 w 60870"/>
                  <a:gd name="csY1" fmla="*/ 92245 h 104923"/>
                  <a:gd name="csX2" fmla="*/ 18360 w 60870"/>
                  <a:gd name="csY2" fmla="*/ 97975 h 104923"/>
                  <a:gd name="csX3" fmla="*/ 27587 w 60870"/>
                  <a:gd name="csY3" fmla="*/ 100059 h 104923"/>
                  <a:gd name="csX4" fmla="*/ 42767 w 60870"/>
                  <a:gd name="csY4" fmla="*/ 91501 h 104923"/>
                  <a:gd name="csX5" fmla="*/ 46935 w 60870"/>
                  <a:gd name="csY5" fmla="*/ 70740 h 104923"/>
                  <a:gd name="csX6" fmla="*/ 46712 w 60870"/>
                  <a:gd name="csY6" fmla="*/ 61810 h 104923"/>
                  <a:gd name="csX7" fmla="*/ 45744 w 60870"/>
                  <a:gd name="csY7" fmla="*/ 54815 h 104923"/>
                  <a:gd name="csX8" fmla="*/ 40759 w 60870"/>
                  <a:gd name="csY8" fmla="*/ 45438 h 104923"/>
                  <a:gd name="csX9" fmla="*/ 32052 w 60870"/>
                  <a:gd name="csY9" fmla="*/ 41420 h 104923"/>
                  <a:gd name="csX10" fmla="*/ 23271 w 60870"/>
                  <a:gd name="csY10" fmla="*/ 42983 h 104923"/>
                  <a:gd name="csX11" fmla="*/ 17243 w 60870"/>
                  <a:gd name="csY11" fmla="*/ 46629 h 104923"/>
                  <a:gd name="csX12" fmla="*/ 13150 w 60870"/>
                  <a:gd name="csY12" fmla="*/ 51020 h 104923"/>
                  <a:gd name="csX13" fmla="*/ 10919 w 60870"/>
                  <a:gd name="csY13" fmla="*/ 53476 h 104923"/>
                  <a:gd name="csX14" fmla="*/ 9281 w 60870"/>
                  <a:gd name="csY14" fmla="*/ 53476 h 104923"/>
                  <a:gd name="csX15" fmla="*/ 8314 w 60870"/>
                  <a:gd name="csY15" fmla="*/ 53029 h 104923"/>
                  <a:gd name="csX16" fmla="*/ 7793 w 60870"/>
                  <a:gd name="csY16" fmla="*/ 52135 h 104923"/>
                  <a:gd name="csX17" fmla="*/ 7793 w 60870"/>
                  <a:gd name="csY17" fmla="*/ 1237 h 104923"/>
                  <a:gd name="csX18" fmla="*/ 8239 w 60870"/>
                  <a:gd name="csY18" fmla="*/ 419 h 104923"/>
                  <a:gd name="csX19" fmla="*/ 9281 w 60870"/>
                  <a:gd name="csY19" fmla="*/ 46 h 104923"/>
                  <a:gd name="csX20" fmla="*/ 9728 w 60870"/>
                  <a:gd name="csY20" fmla="*/ 46 h 104923"/>
                  <a:gd name="csX21" fmla="*/ 31456 w 60870"/>
                  <a:gd name="csY21" fmla="*/ 4957 h 104923"/>
                  <a:gd name="csX22" fmla="*/ 53334 w 60870"/>
                  <a:gd name="csY22" fmla="*/ 46 h 104923"/>
                  <a:gd name="csX23" fmla="*/ 53781 w 60870"/>
                  <a:gd name="csY23" fmla="*/ 46 h 104923"/>
                  <a:gd name="csX24" fmla="*/ 54674 w 60870"/>
                  <a:gd name="csY24" fmla="*/ 419 h 104923"/>
                  <a:gd name="csX25" fmla="*/ 55120 w 60870"/>
                  <a:gd name="csY25" fmla="*/ 1237 h 104923"/>
                  <a:gd name="csX26" fmla="*/ 55120 w 60870"/>
                  <a:gd name="csY26" fmla="*/ 2576 h 104923"/>
                  <a:gd name="csX27" fmla="*/ 54822 w 60870"/>
                  <a:gd name="csY27" fmla="*/ 3320 h 104923"/>
                  <a:gd name="csX28" fmla="*/ 41800 w 60870"/>
                  <a:gd name="csY28" fmla="*/ 14185 h 104923"/>
                  <a:gd name="csX29" fmla="*/ 25503 w 60870"/>
                  <a:gd name="csY29" fmla="*/ 18054 h 104923"/>
                  <a:gd name="csX30" fmla="*/ 13002 w 60870"/>
                  <a:gd name="csY30" fmla="*/ 16268 h 104923"/>
                  <a:gd name="csX31" fmla="*/ 13002 w 60870"/>
                  <a:gd name="csY31" fmla="*/ 45141 h 104923"/>
                  <a:gd name="csX32" fmla="*/ 22080 w 60870"/>
                  <a:gd name="csY32" fmla="*/ 39262 h 104923"/>
                  <a:gd name="csX33" fmla="*/ 32200 w 60870"/>
                  <a:gd name="csY33" fmla="*/ 37551 h 104923"/>
                  <a:gd name="csX34" fmla="*/ 47307 w 60870"/>
                  <a:gd name="csY34" fmla="*/ 42388 h 104923"/>
                  <a:gd name="csX35" fmla="*/ 57502 w 60870"/>
                  <a:gd name="csY35" fmla="*/ 54963 h 104923"/>
                  <a:gd name="csX36" fmla="*/ 61073 w 60870"/>
                  <a:gd name="csY36" fmla="*/ 70888 h 104923"/>
                  <a:gd name="csX37" fmla="*/ 56608 w 60870"/>
                  <a:gd name="csY37" fmla="*/ 87780 h 104923"/>
                  <a:gd name="csX38" fmla="*/ 44405 w 60870"/>
                  <a:gd name="csY38" fmla="*/ 100282 h 104923"/>
                  <a:gd name="csX39" fmla="*/ 27587 w 60870"/>
                  <a:gd name="csY39" fmla="*/ 104970 h 104923"/>
                  <a:gd name="csX40" fmla="*/ 13746 w 60870"/>
                  <a:gd name="csY40" fmla="*/ 101026 h 104923"/>
                  <a:gd name="csX41" fmla="*/ 3849 w 60870"/>
                  <a:gd name="csY41" fmla="*/ 90534 h 104923"/>
                  <a:gd name="csX42" fmla="*/ 203 w 60870"/>
                  <a:gd name="csY42" fmla="*/ 76693 h 104923"/>
                  <a:gd name="csX43" fmla="*/ 2435 w 60870"/>
                  <a:gd name="csY43" fmla="*/ 71111 h 104923"/>
                  <a:gd name="csX44" fmla="*/ 8091 w 60870"/>
                  <a:gd name="csY44" fmla="*/ 68954 h 104923"/>
                  <a:gd name="csX45" fmla="*/ 13671 w 60870"/>
                  <a:gd name="csY45" fmla="*/ 71111 h 104923"/>
                  <a:gd name="csX46" fmla="*/ 15978 w 60870"/>
                  <a:gd name="csY46" fmla="*/ 76693 h 104923"/>
                  <a:gd name="csX47" fmla="*/ 13671 w 60870"/>
                  <a:gd name="csY47" fmla="*/ 82199 h 104923"/>
                  <a:gd name="csX48" fmla="*/ 8091 w 60870"/>
                  <a:gd name="csY48" fmla="*/ 84432 h 104923"/>
                  <a:gd name="csX49" fmla="*/ 6826 w 60870"/>
                  <a:gd name="csY49" fmla="*/ 84358 h 104923"/>
                  <a:gd name="csX50" fmla="*/ 5858 w 60870"/>
                  <a:gd name="csY50" fmla="*/ 841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0" h="104923">
                    <a:moveTo>
                      <a:pt x="5858" y="84134"/>
                    </a:moveTo>
                    <a:cubicBezTo>
                      <a:pt x="6950" y="87111"/>
                      <a:pt x="8562" y="89814"/>
                      <a:pt x="10695" y="92245"/>
                    </a:cubicBezTo>
                    <a:cubicBezTo>
                      <a:pt x="12828" y="94676"/>
                      <a:pt x="15383" y="96586"/>
                      <a:pt x="18360" y="97975"/>
                    </a:cubicBezTo>
                    <a:cubicBezTo>
                      <a:pt x="21336" y="99364"/>
                      <a:pt x="24412" y="100059"/>
                      <a:pt x="27587" y="100059"/>
                    </a:cubicBezTo>
                    <a:cubicBezTo>
                      <a:pt x="34929" y="100059"/>
                      <a:pt x="39989" y="97206"/>
                      <a:pt x="42767" y="91501"/>
                    </a:cubicBezTo>
                    <a:cubicBezTo>
                      <a:pt x="45545" y="85796"/>
                      <a:pt x="46935" y="78875"/>
                      <a:pt x="46935" y="70740"/>
                    </a:cubicBezTo>
                    <a:cubicBezTo>
                      <a:pt x="46935" y="67168"/>
                      <a:pt x="46860" y="64191"/>
                      <a:pt x="46712" y="61810"/>
                    </a:cubicBezTo>
                    <a:cubicBezTo>
                      <a:pt x="46562" y="59429"/>
                      <a:pt x="46240" y="57097"/>
                      <a:pt x="45744" y="54815"/>
                    </a:cubicBezTo>
                    <a:cubicBezTo>
                      <a:pt x="44752" y="51243"/>
                      <a:pt x="43090" y="48118"/>
                      <a:pt x="40759" y="45438"/>
                    </a:cubicBezTo>
                    <a:cubicBezTo>
                      <a:pt x="38427" y="42759"/>
                      <a:pt x="35525" y="41420"/>
                      <a:pt x="32052" y="41420"/>
                    </a:cubicBezTo>
                    <a:cubicBezTo>
                      <a:pt x="28679" y="41420"/>
                      <a:pt x="25752" y="41941"/>
                      <a:pt x="23271" y="42983"/>
                    </a:cubicBezTo>
                    <a:cubicBezTo>
                      <a:pt x="20790" y="44025"/>
                      <a:pt x="18781" y="45240"/>
                      <a:pt x="17243" y="46629"/>
                    </a:cubicBezTo>
                    <a:cubicBezTo>
                      <a:pt x="15705" y="48018"/>
                      <a:pt x="14341" y="49482"/>
                      <a:pt x="13150" y="51020"/>
                    </a:cubicBezTo>
                    <a:cubicBezTo>
                      <a:pt x="11960" y="52557"/>
                      <a:pt x="11216" y="53376"/>
                      <a:pt x="10919" y="53476"/>
                    </a:cubicBezTo>
                    <a:lnTo>
                      <a:pt x="9281" y="53476"/>
                    </a:lnTo>
                    <a:cubicBezTo>
                      <a:pt x="8983" y="53476"/>
                      <a:pt x="8661" y="53327"/>
                      <a:pt x="8314" y="53029"/>
                    </a:cubicBezTo>
                    <a:cubicBezTo>
                      <a:pt x="7966" y="52731"/>
                      <a:pt x="7793" y="52433"/>
                      <a:pt x="7793" y="52135"/>
                    </a:cubicBezTo>
                    <a:lnTo>
                      <a:pt x="7793" y="1237"/>
                    </a:lnTo>
                    <a:cubicBezTo>
                      <a:pt x="7793" y="939"/>
                      <a:pt x="7941" y="666"/>
                      <a:pt x="8239" y="419"/>
                    </a:cubicBezTo>
                    <a:cubicBezTo>
                      <a:pt x="8537" y="170"/>
                      <a:pt x="8884" y="46"/>
                      <a:pt x="9281" y="46"/>
                    </a:cubicBezTo>
                    <a:lnTo>
                      <a:pt x="9728" y="46"/>
                    </a:lnTo>
                    <a:cubicBezTo>
                      <a:pt x="16574" y="3320"/>
                      <a:pt x="23817" y="4957"/>
                      <a:pt x="31456" y="4957"/>
                    </a:cubicBezTo>
                    <a:cubicBezTo>
                      <a:pt x="38997" y="4957"/>
                      <a:pt x="46290" y="3320"/>
                      <a:pt x="53334" y="46"/>
                    </a:cubicBezTo>
                    <a:lnTo>
                      <a:pt x="53781" y="46"/>
                    </a:lnTo>
                    <a:cubicBezTo>
                      <a:pt x="54078" y="46"/>
                      <a:pt x="54376" y="170"/>
                      <a:pt x="54674" y="419"/>
                    </a:cubicBezTo>
                    <a:cubicBezTo>
                      <a:pt x="54971" y="666"/>
                      <a:pt x="55120" y="939"/>
                      <a:pt x="55120" y="1237"/>
                    </a:cubicBezTo>
                    <a:lnTo>
                      <a:pt x="55120" y="2576"/>
                    </a:lnTo>
                    <a:cubicBezTo>
                      <a:pt x="55120" y="3072"/>
                      <a:pt x="55021" y="3320"/>
                      <a:pt x="54822" y="3320"/>
                    </a:cubicBezTo>
                    <a:cubicBezTo>
                      <a:pt x="51350" y="7983"/>
                      <a:pt x="47009" y="11605"/>
                      <a:pt x="41800" y="14185"/>
                    </a:cubicBezTo>
                    <a:cubicBezTo>
                      <a:pt x="36591" y="16764"/>
                      <a:pt x="31159" y="18054"/>
                      <a:pt x="25503" y="18054"/>
                    </a:cubicBezTo>
                    <a:cubicBezTo>
                      <a:pt x="21435" y="18054"/>
                      <a:pt x="17268" y="17459"/>
                      <a:pt x="13002" y="16268"/>
                    </a:cubicBezTo>
                    <a:lnTo>
                      <a:pt x="13002" y="45141"/>
                    </a:lnTo>
                    <a:cubicBezTo>
                      <a:pt x="16376" y="42363"/>
                      <a:pt x="19402" y="40404"/>
                      <a:pt x="22080" y="39262"/>
                    </a:cubicBezTo>
                    <a:cubicBezTo>
                      <a:pt x="24759" y="38121"/>
                      <a:pt x="28133" y="37551"/>
                      <a:pt x="32200" y="37551"/>
                    </a:cubicBezTo>
                    <a:cubicBezTo>
                      <a:pt x="37856" y="37551"/>
                      <a:pt x="42892" y="39163"/>
                      <a:pt x="47307" y="42388"/>
                    </a:cubicBezTo>
                    <a:cubicBezTo>
                      <a:pt x="51722" y="45612"/>
                      <a:pt x="55120" y="49804"/>
                      <a:pt x="57502" y="54963"/>
                    </a:cubicBezTo>
                    <a:cubicBezTo>
                      <a:pt x="59883" y="60123"/>
                      <a:pt x="61073" y="65431"/>
                      <a:pt x="61073" y="70888"/>
                    </a:cubicBezTo>
                    <a:cubicBezTo>
                      <a:pt x="61073" y="76941"/>
                      <a:pt x="59585" y="82571"/>
                      <a:pt x="56608" y="87780"/>
                    </a:cubicBezTo>
                    <a:cubicBezTo>
                      <a:pt x="53632" y="92989"/>
                      <a:pt x="49564" y="97156"/>
                      <a:pt x="44405" y="100282"/>
                    </a:cubicBezTo>
                    <a:cubicBezTo>
                      <a:pt x="39245" y="103407"/>
                      <a:pt x="33640" y="104970"/>
                      <a:pt x="27587" y="104970"/>
                    </a:cubicBezTo>
                    <a:cubicBezTo>
                      <a:pt x="22527" y="104970"/>
                      <a:pt x="17913" y="103655"/>
                      <a:pt x="13746" y="101026"/>
                    </a:cubicBezTo>
                    <a:cubicBezTo>
                      <a:pt x="9579" y="98397"/>
                      <a:pt x="6280" y="94899"/>
                      <a:pt x="3849" y="90534"/>
                    </a:cubicBezTo>
                    <a:cubicBezTo>
                      <a:pt x="1418" y="86168"/>
                      <a:pt x="203" y="81554"/>
                      <a:pt x="203" y="76693"/>
                    </a:cubicBezTo>
                    <a:cubicBezTo>
                      <a:pt x="203" y="74411"/>
                      <a:pt x="947" y="72550"/>
                      <a:pt x="2435" y="71111"/>
                    </a:cubicBezTo>
                    <a:cubicBezTo>
                      <a:pt x="3923" y="69673"/>
                      <a:pt x="5808" y="68954"/>
                      <a:pt x="8091" y="68954"/>
                    </a:cubicBezTo>
                    <a:cubicBezTo>
                      <a:pt x="10273" y="68954"/>
                      <a:pt x="12133" y="69673"/>
                      <a:pt x="13671" y="71111"/>
                    </a:cubicBezTo>
                    <a:cubicBezTo>
                      <a:pt x="15209" y="72550"/>
                      <a:pt x="15978" y="74411"/>
                      <a:pt x="15978" y="76693"/>
                    </a:cubicBezTo>
                    <a:cubicBezTo>
                      <a:pt x="15978" y="78875"/>
                      <a:pt x="15209" y="80711"/>
                      <a:pt x="13671" y="82199"/>
                    </a:cubicBezTo>
                    <a:cubicBezTo>
                      <a:pt x="12133" y="83688"/>
                      <a:pt x="10273" y="84432"/>
                      <a:pt x="8091" y="84432"/>
                    </a:cubicBezTo>
                    <a:cubicBezTo>
                      <a:pt x="7694" y="84432"/>
                      <a:pt x="7272" y="84407"/>
                      <a:pt x="6826" y="84358"/>
                    </a:cubicBezTo>
                    <a:cubicBezTo>
                      <a:pt x="6379" y="84307"/>
                      <a:pt x="6057" y="84233"/>
                      <a:pt x="5858" y="841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" name="Freeform: Shape 3282">
                <a:extLst>
                  <a:ext uri="{FF2B5EF4-FFF2-40B4-BE49-F238E27FC236}">
                    <a16:creationId xmlns:a16="http://schemas.microsoft.com/office/drawing/2014/main" id="{E536E996-2735-A859-C727-210CFCED5E46}"/>
                  </a:ext>
                </a:extLst>
              </p:cNvPr>
              <p:cNvSpPr/>
              <p:nvPr/>
            </p:nvSpPr>
            <p:spPr>
              <a:xfrm>
                <a:off x="5220732" y="325917"/>
                <a:ext cx="64145" cy="104923"/>
              </a:xfrm>
              <a:custGeom>
                <a:avLst/>
                <a:gdLst>
                  <a:gd name="csX0" fmla="*/ 32350 w 64145"/>
                  <a:gd name="csY0" fmla="*/ 104970 h 104923"/>
                  <a:gd name="csX1" fmla="*/ 6974 w 64145"/>
                  <a:gd name="csY1" fmla="*/ 89566 h 104923"/>
                  <a:gd name="csX2" fmla="*/ 203 w 64145"/>
                  <a:gd name="csY2" fmla="*/ 52880 h 104923"/>
                  <a:gd name="csX3" fmla="*/ 2659 w 64145"/>
                  <a:gd name="csY3" fmla="*/ 27952 h 104923"/>
                  <a:gd name="csX4" fmla="*/ 12258 w 64145"/>
                  <a:gd name="csY4" fmla="*/ 8158 h 104923"/>
                  <a:gd name="csX5" fmla="*/ 32350 w 64145"/>
                  <a:gd name="csY5" fmla="*/ 46 h 104923"/>
                  <a:gd name="csX6" fmla="*/ 48870 w 64145"/>
                  <a:gd name="csY6" fmla="*/ 4957 h 104923"/>
                  <a:gd name="csX7" fmla="*/ 58618 w 64145"/>
                  <a:gd name="csY7" fmla="*/ 17607 h 104923"/>
                  <a:gd name="csX8" fmla="*/ 63158 w 64145"/>
                  <a:gd name="csY8" fmla="*/ 34276 h 104923"/>
                  <a:gd name="csX9" fmla="*/ 64348 w 64145"/>
                  <a:gd name="csY9" fmla="*/ 52880 h 104923"/>
                  <a:gd name="csX10" fmla="*/ 61967 w 64145"/>
                  <a:gd name="csY10" fmla="*/ 77437 h 104923"/>
                  <a:gd name="csX11" fmla="*/ 52516 w 64145"/>
                  <a:gd name="csY11" fmla="*/ 96933 h 104923"/>
                  <a:gd name="csX12" fmla="*/ 32350 w 64145"/>
                  <a:gd name="csY12" fmla="*/ 104970 h 104923"/>
                  <a:gd name="csX13" fmla="*/ 32350 w 64145"/>
                  <a:gd name="csY13" fmla="*/ 100951 h 104923"/>
                  <a:gd name="csX14" fmla="*/ 45000 w 64145"/>
                  <a:gd name="csY14" fmla="*/ 92245 h 104923"/>
                  <a:gd name="csX15" fmla="*/ 50135 w 64145"/>
                  <a:gd name="csY15" fmla="*/ 72971 h 104923"/>
                  <a:gd name="csX16" fmla="*/ 51103 w 64145"/>
                  <a:gd name="csY16" fmla="*/ 50499 h 104923"/>
                  <a:gd name="csX17" fmla="*/ 50135 w 64145"/>
                  <a:gd name="csY17" fmla="*/ 29365 h 104923"/>
                  <a:gd name="csX18" fmla="*/ 45074 w 64145"/>
                  <a:gd name="csY18" fmla="*/ 11804 h 104923"/>
                  <a:gd name="csX19" fmla="*/ 32350 w 64145"/>
                  <a:gd name="csY19" fmla="*/ 3915 h 104923"/>
                  <a:gd name="csX20" fmla="*/ 19550 w 64145"/>
                  <a:gd name="csY20" fmla="*/ 11804 h 104923"/>
                  <a:gd name="csX21" fmla="*/ 14416 w 64145"/>
                  <a:gd name="csY21" fmla="*/ 29365 h 104923"/>
                  <a:gd name="csX22" fmla="*/ 13448 w 64145"/>
                  <a:gd name="csY22" fmla="*/ 50499 h 104923"/>
                  <a:gd name="csX23" fmla="*/ 13895 w 64145"/>
                  <a:gd name="csY23" fmla="*/ 66498 h 104923"/>
                  <a:gd name="csX24" fmla="*/ 16128 w 64145"/>
                  <a:gd name="csY24" fmla="*/ 81976 h 104923"/>
                  <a:gd name="csX25" fmla="*/ 21857 w 64145"/>
                  <a:gd name="csY25" fmla="*/ 95445 h 104923"/>
                  <a:gd name="csX26" fmla="*/ 32350 w 64145"/>
                  <a:gd name="csY26" fmla="*/ 100951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50" y="104970"/>
                    </a:moveTo>
                    <a:cubicBezTo>
                      <a:pt x="19948" y="104970"/>
                      <a:pt x="11489" y="99835"/>
                      <a:pt x="6974" y="89566"/>
                    </a:cubicBezTo>
                    <a:cubicBezTo>
                      <a:pt x="2460" y="79297"/>
                      <a:pt x="203" y="67068"/>
                      <a:pt x="203" y="52880"/>
                    </a:cubicBezTo>
                    <a:cubicBezTo>
                      <a:pt x="203" y="44049"/>
                      <a:pt x="1022" y="35740"/>
                      <a:pt x="2659" y="27952"/>
                    </a:cubicBezTo>
                    <a:cubicBezTo>
                      <a:pt x="4296" y="20163"/>
                      <a:pt x="7495" y="13565"/>
                      <a:pt x="12258" y="8158"/>
                    </a:cubicBezTo>
                    <a:cubicBezTo>
                      <a:pt x="17020" y="2750"/>
                      <a:pt x="23718" y="46"/>
                      <a:pt x="32350" y="46"/>
                    </a:cubicBezTo>
                    <a:cubicBezTo>
                      <a:pt x="39097" y="46"/>
                      <a:pt x="44603" y="1683"/>
                      <a:pt x="48870" y="4957"/>
                    </a:cubicBezTo>
                    <a:cubicBezTo>
                      <a:pt x="53136" y="8231"/>
                      <a:pt x="56385" y="12448"/>
                      <a:pt x="58618" y="17607"/>
                    </a:cubicBezTo>
                    <a:cubicBezTo>
                      <a:pt x="60851" y="22767"/>
                      <a:pt x="62364" y="28323"/>
                      <a:pt x="63158" y="34276"/>
                    </a:cubicBezTo>
                    <a:cubicBezTo>
                      <a:pt x="63951" y="40229"/>
                      <a:pt x="64348" y="46431"/>
                      <a:pt x="64348" y="52880"/>
                    </a:cubicBezTo>
                    <a:cubicBezTo>
                      <a:pt x="64348" y="61612"/>
                      <a:pt x="63554" y="69797"/>
                      <a:pt x="61967" y="77437"/>
                    </a:cubicBezTo>
                    <a:cubicBezTo>
                      <a:pt x="60379" y="85076"/>
                      <a:pt x="57229" y="91575"/>
                      <a:pt x="52516" y="96933"/>
                    </a:cubicBezTo>
                    <a:cubicBezTo>
                      <a:pt x="47803" y="102291"/>
                      <a:pt x="41081" y="104970"/>
                      <a:pt x="32350" y="104970"/>
                    </a:cubicBezTo>
                    <a:close/>
                    <a:moveTo>
                      <a:pt x="32350" y="100951"/>
                    </a:moveTo>
                    <a:cubicBezTo>
                      <a:pt x="38005" y="100951"/>
                      <a:pt x="42222" y="98049"/>
                      <a:pt x="45000" y="92245"/>
                    </a:cubicBezTo>
                    <a:cubicBezTo>
                      <a:pt x="47778" y="86441"/>
                      <a:pt x="49490" y="80016"/>
                      <a:pt x="50135" y="72971"/>
                    </a:cubicBezTo>
                    <a:cubicBezTo>
                      <a:pt x="50780" y="65927"/>
                      <a:pt x="51103" y="58437"/>
                      <a:pt x="51103" y="50499"/>
                    </a:cubicBezTo>
                    <a:cubicBezTo>
                      <a:pt x="51103" y="42859"/>
                      <a:pt x="50780" y="35814"/>
                      <a:pt x="50135" y="29365"/>
                    </a:cubicBezTo>
                    <a:cubicBezTo>
                      <a:pt x="49490" y="22916"/>
                      <a:pt x="47803" y="17062"/>
                      <a:pt x="45074" y="11804"/>
                    </a:cubicBezTo>
                    <a:cubicBezTo>
                      <a:pt x="42346" y="6545"/>
                      <a:pt x="38104" y="3915"/>
                      <a:pt x="32350" y="3915"/>
                    </a:cubicBezTo>
                    <a:cubicBezTo>
                      <a:pt x="26596" y="3915"/>
                      <a:pt x="22329" y="6545"/>
                      <a:pt x="19550" y="11804"/>
                    </a:cubicBezTo>
                    <a:cubicBezTo>
                      <a:pt x="16773" y="17062"/>
                      <a:pt x="15061" y="22916"/>
                      <a:pt x="14416" y="29365"/>
                    </a:cubicBezTo>
                    <a:cubicBezTo>
                      <a:pt x="13771" y="35814"/>
                      <a:pt x="13448" y="42859"/>
                      <a:pt x="13448" y="50499"/>
                    </a:cubicBezTo>
                    <a:cubicBezTo>
                      <a:pt x="13448" y="56154"/>
                      <a:pt x="13597" y="61487"/>
                      <a:pt x="13895" y="66498"/>
                    </a:cubicBezTo>
                    <a:cubicBezTo>
                      <a:pt x="14193" y="71508"/>
                      <a:pt x="14937" y="76668"/>
                      <a:pt x="16128" y="81976"/>
                    </a:cubicBezTo>
                    <a:cubicBezTo>
                      <a:pt x="17318" y="87284"/>
                      <a:pt x="19228" y="91774"/>
                      <a:pt x="21857" y="95445"/>
                    </a:cubicBezTo>
                    <a:cubicBezTo>
                      <a:pt x="24487" y="99116"/>
                      <a:pt x="27984" y="100951"/>
                      <a:pt x="32350" y="1009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7" name="Graphic 8333">
              <a:extLst>
                <a:ext uri="{FF2B5EF4-FFF2-40B4-BE49-F238E27FC236}">
                  <a16:creationId xmlns:a16="http://schemas.microsoft.com/office/drawing/2014/main" id="{817BD2E0-899D-E5EF-E357-4189248EEBBC}"/>
                </a:ext>
              </a:extLst>
            </p:cNvPr>
            <p:cNvGrpSpPr/>
            <p:nvPr/>
          </p:nvGrpSpPr>
          <p:grpSpPr>
            <a:xfrm>
              <a:off x="3390654" y="127543"/>
              <a:ext cx="137464" cy="100452"/>
              <a:chOff x="4114581" y="152384"/>
              <a:chExt cx="137464" cy="100452"/>
            </a:xfrm>
            <a:solidFill>
              <a:srgbClr val="262626"/>
            </a:solidFill>
          </p:grpSpPr>
          <p:sp>
            <p:nvSpPr>
              <p:cNvPr id="3280" name="Freeform: Shape 3279">
                <a:extLst>
                  <a:ext uri="{FF2B5EF4-FFF2-40B4-BE49-F238E27FC236}">
                    <a16:creationId xmlns:a16="http://schemas.microsoft.com/office/drawing/2014/main" id="{8D8A06F1-47FD-E20A-34AA-909BCB1D00C9}"/>
                  </a:ext>
                </a:extLst>
              </p:cNvPr>
              <p:cNvSpPr/>
              <p:nvPr/>
            </p:nvSpPr>
            <p:spPr>
              <a:xfrm>
                <a:off x="4114581" y="152384"/>
                <a:ext cx="91082" cy="75902"/>
              </a:xfrm>
              <a:custGeom>
                <a:avLst/>
                <a:gdLst>
                  <a:gd name="csX0" fmla="*/ 25865 w 91082"/>
                  <a:gd name="csY0" fmla="*/ 75928 h 75902"/>
                  <a:gd name="csX1" fmla="*/ 12397 w 91082"/>
                  <a:gd name="csY1" fmla="*/ 72281 h 75902"/>
                  <a:gd name="csX2" fmla="*/ 3317 w 91082"/>
                  <a:gd name="csY2" fmla="*/ 62459 h 75902"/>
                  <a:gd name="csX3" fmla="*/ 118 w 91082"/>
                  <a:gd name="csY3" fmla="*/ 48841 h 75902"/>
                  <a:gd name="csX4" fmla="*/ 3690 w 91082"/>
                  <a:gd name="csY4" fmla="*/ 32024 h 75902"/>
                  <a:gd name="csX5" fmla="*/ 13512 w 91082"/>
                  <a:gd name="csY5" fmla="*/ 15950 h 75902"/>
                  <a:gd name="csX6" fmla="*/ 27651 w 91082"/>
                  <a:gd name="csY6" fmla="*/ 4341 h 75902"/>
                  <a:gd name="csX7" fmla="*/ 43724 w 91082"/>
                  <a:gd name="csY7" fmla="*/ 26 h 75902"/>
                  <a:gd name="csX8" fmla="*/ 87034 w 91082"/>
                  <a:gd name="csY8" fmla="*/ 26 h 75902"/>
                  <a:gd name="csX9" fmla="*/ 89936 w 91082"/>
                  <a:gd name="csY9" fmla="*/ 1216 h 75902"/>
                  <a:gd name="csX10" fmla="*/ 91201 w 91082"/>
                  <a:gd name="csY10" fmla="*/ 4491 h 75902"/>
                  <a:gd name="csX11" fmla="*/ 89415 w 91082"/>
                  <a:gd name="csY11" fmla="*/ 8807 h 75902"/>
                  <a:gd name="csX12" fmla="*/ 85099 w 91082"/>
                  <a:gd name="csY12" fmla="*/ 10741 h 75902"/>
                  <a:gd name="csX13" fmla="*/ 64263 w 91082"/>
                  <a:gd name="csY13" fmla="*/ 10741 h 75902"/>
                  <a:gd name="csX14" fmla="*/ 69174 w 91082"/>
                  <a:gd name="csY14" fmla="*/ 28601 h 75902"/>
                  <a:gd name="csX15" fmla="*/ 65825 w 91082"/>
                  <a:gd name="csY15" fmla="*/ 45492 h 75902"/>
                  <a:gd name="csX16" fmla="*/ 56524 w 91082"/>
                  <a:gd name="csY16" fmla="*/ 60822 h 75902"/>
                  <a:gd name="csX17" fmla="*/ 42682 w 91082"/>
                  <a:gd name="csY17" fmla="*/ 71836 h 75902"/>
                  <a:gd name="csX18" fmla="*/ 25865 w 91082"/>
                  <a:gd name="csY18" fmla="*/ 75928 h 75902"/>
                  <a:gd name="csX19" fmla="*/ 26163 w 91082"/>
                  <a:gd name="csY19" fmla="*/ 71463 h 75902"/>
                  <a:gd name="csX20" fmla="*/ 42758 w 91082"/>
                  <a:gd name="csY20" fmla="*/ 64096 h 75902"/>
                  <a:gd name="csX21" fmla="*/ 53845 w 91082"/>
                  <a:gd name="csY21" fmla="*/ 46163 h 75902"/>
                  <a:gd name="csX22" fmla="*/ 57715 w 91082"/>
                  <a:gd name="csY22" fmla="*/ 26517 h 75902"/>
                  <a:gd name="csX23" fmla="*/ 53622 w 91082"/>
                  <a:gd name="csY23" fmla="*/ 14983 h 75902"/>
                  <a:gd name="csX24" fmla="*/ 42237 w 91082"/>
                  <a:gd name="csY24" fmla="*/ 10741 h 75902"/>
                  <a:gd name="csX25" fmla="*/ 25270 w 91082"/>
                  <a:gd name="csY25" fmla="*/ 17438 h 75902"/>
                  <a:gd name="csX26" fmla="*/ 14852 w 91082"/>
                  <a:gd name="csY26" fmla="*/ 34257 h 75902"/>
                  <a:gd name="csX27" fmla="*/ 11429 w 91082"/>
                  <a:gd name="csY27" fmla="*/ 53752 h 75902"/>
                  <a:gd name="csX28" fmla="*/ 15298 w 91082"/>
                  <a:gd name="csY28" fmla="*/ 66254 h 75902"/>
                  <a:gd name="csX29" fmla="*/ 26163 w 91082"/>
                  <a:gd name="csY29" fmla="*/ 71463 h 759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91082" h="75902">
                    <a:moveTo>
                      <a:pt x="25865" y="75928"/>
                    </a:moveTo>
                    <a:cubicBezTo>
                      <a:pt x="20805" y="75928"/>
                      <a:pt x="16315" y="74713"/>
                      <a:pt x="12397" y="72281"/>
                    </a:cubicBezTo>
                    <a:cubicBezTo>
                      <a:pt x="8477" y="69851"/>
                      <a:pt x="5451" y="66576"/>
                      <a:pt x="3317" y="62459"/>
                    </a:cubicBezTo>
                    <a:cubicBezTo>
                      <a:pt x="1184" y="58342"/>
                      <a:pt x="118" y="53802"/>
                      <a:pt x="118" y="48841"/>
                    </a:cubicBezTo>
                    <a:cubicBezTo>
                      <a:pt x="118" y="43484"/>
                      <a:pt x="1309" y="37878"/>
                      <a:pt x="3690" y="32024"/>
                    </a:cubicBezTo>
                    <a:cubicBezTo>
                      <a:pt x="6071" y="26170"/>
                      <a:pt x="9345" y="20812"/>
                      <a:pt x="13512" y="15950"/>
                    </a:cubicBezTo>
                    <a:cubicBezTo>
                      <a:pt x="17680" y="11089"/>
                      <a:pt x="22393" y="7219"/>
                      <a:pt x="27651" y="4341"/>
                    </a:cubicBezTo>
                    <a:cubicBezTo>
                      <a:pt x="32909" y="1464"/>
                      <a:pt x="38267" y="26"/>
                      <a:pt x="43724" y="26"/>
                    </a:cubicBezTo>
                    <a:lnTo>
                      <a:pt x="87034" y="26"/>
                    </a:lnTo>
                    <a:cubicBezTo>
                      <a:pt x="88125" y="26"/>
                      <a:pt x="89093" y="422"/>
                      <a:pt x="89936" y="1216"/>
                    </a:cubicBezTo>
                    <a:cubicBezTo>
                      <a:pt x="90779" y="2010"/>
                      <a:pt x="91201" y="3102"/>
                      <a:pt x="91201" y="4491"/>
                    </a:cubicBezTo>
                    <a:cubicBezTo>
                      <a:pt x="91201" y="6078"/>
                      <a:pt x="90606" y="7517"/>
                      <a:pt x="89415" y="8807"/>
                    </a:cubicBezTo>
                    <a:cubicBezTo>
                      <a:pt x="88224" y="10096"/>
                      <a:pt x="86786" y="10741"/>
                      <a:pt x="85099" y="10741"/>
                    </a:cubicBezTo>
                    <a:lnTo>
                      <a:pt x="64263" y="10741"/>
                    </a:lnTo>
                    <a:cubicBezTo>
                      <a:pt x="67537" y="15603"/>
                      <a:pt x="69174" y="21556"/>
                      <a:pt x="69174" y="28601"/>
                    </a:cubicBezTo>
                    <a:cubicBezTo>
                      <a:pt x="69174" y="34256"/>
                      <a:pt x="68058" y="39886"/>
                      <a:pt x="65825" y="45492"/>
                    </a:cubicBezTo>
                    <a:cubicBezTo>
                      <a:pt x="63593" y="51099"/>
                      <a:pt x="60493" y="56208"/>
                      <a:pt x="56524" y="60822"/>
                    </a:cubicBezTo>
                    <a:cubicBezTo>
                      <a:pt x="52555" y="65436"/>
                      <a:pt x="47941" y="69107"/>
                      <a:pt x="42682" y="71836"/>
                    </a:cubicBezTo>
                    <a:cubicBezTo>
                      <a:pt x="37424" y="74564"/>
                      <a:pt x="31818" y="75928"/>
                      <a:pt x="25865" y="75928"/>
                    </a:cubicBezTo>
                    <a:close/>
                    <a:moveTo>
                      <a:pt x="26163" y="71463"/>
                    </a:moveTo>
                    <a:cubicBezTo>
                      <a:pt x="32413" y="71463"/>
                      <a:pt x="37945" y="69008"/>
                      <a:pt x="42758" y="64096"/>
                    </a:cubicBezTo>
                    <a:cubicBezTo>
                      <a:pt x="47570" y="59185"/>
                      <a:pt x="51265" y="53207"/>
                      <a:pt x="53845" y="46163"/>
                    </a:cubicBezTo>
                    <a:cubicBezTo>
                      <a:pt x="56425" y="39118"/>
                      <a:pt x="57715" y="32570"/>
                      <a:pt x="57715" y="26517"/>
                    </a:cubicBezTo>
                    <a:cubicBezTo>
                      <a:pt x="57715" y="21655"/>
                      <a:pt x="56350" y="17810"/>
                      <a:pt x="53622" y="14983"/>
                    </a:cubicBezTo>
                    <a:cubicBezTo>
                      <a:pt x="50893" y="12155"/>
                      <a:pt x="47098" y="10741"/>
                      <a:pt x="42237" y="10741"/>
                    </a:cubicBezTo>
                    <a:cubicBezTo>
                      <a:pt x="35589" y="10741"/>
                      <a:pt x="29933" y="12974"/>
                      <a:pt x="25270" y="17438"/>
                    </a:cubicBezTo>
                    <a:cubicBezTo>
                      <a:pt x="20606" y="21904"/>
                      <a:pt x="17134" y="27510"/>
                      <a:pt x="14852" y="34257"/>
                    </a:cubicBezTo>
                    <a:cubicBezTo>
                      <a:pt x="12570" y="41003"/>
                      <a:pt x="11429" y="47502"/>
                      <a:pt x="11429" y="53752"/>
                    </a:cubicBezTo>
                    <a:cubicBezTo>
                      <a:pt x="11429" y="58615"/>
                      <a:pt x="12719" y="62782"/>
                      <a:pt x="15298" y="66254"/>
                    </a:cubicBezTo>
                    <a:cubicBezTo>
                      <a:pt x="17878" y="69727"/>
                      <a:pt x="21500" y="71463"/>
                      <a:pt x="26163" y="71463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" name="Freeform: Shape 3280">
                <a:extLst>
                  <a:ext uri="{FF2B5EF4-FFF2-40B4-BE49-F238E27FC236}">
                    <a16:creationId xmlns:a16="http://schemas.microsoft.com/office/drawing/2014/main" id="{469865A6-9211-2C92-FCC7-32366CB46986}"/>
                  </a:ext>
                </a:extLst>
              </p:cNvPr>
              <p:cNvSpPr/>
              <p:nvPr/>
            </p:nvSpPr>
            <p:spPr>
              <a:xfrm>
                <a:off x="4210075" y="201044"/>
                <a:ext cx="41970" cy="51792"/>
              </a:xfrm>
              <a:custGeom>
                <a:avLst/>
                <a:gdLst>
                  <a:gd name="csX0" fmla="*/ 4137 w 41970"/>
                  <a:gd name="csY0" fmla="*/ 43483 h 51792"/>
                  <a:gd name="csX1" fmla="*/ 16490 w 41970"/>
                  <a:gd name="csY1" fmla="*/ 48693 h 51792"/>
                  <a:gd name="csX2" fmla="*/ 24079 w 41970"/>
                  <a:gd name="csY2" fmla="*/ 47353 h 51792"/>
                  <a:gd name="csX3" fmla="*/ 30032 w 41970"/>
                  <a:gd name="csY3" fmla="*/ 43261 h 51792"/>
                  <a:gd name="csX4" fmla="*/ 32413 w 41970"/>
                  <a:gd name="csY4" fmla="*/ 36638 h 51792"/>
                  <a:gd name="csX5" fmla="*/ 30330 w 41970"/>
                  <a:gd name="csY5" fmla="*/ 31801 h 51792"/>
                  <a:gd name="csX6" fmla="*/ 25121 w 41970"/>
                  <a:gd name="csY6" fmla="*/ 29196 h 51792"/>
                  <a:gd name="csX7" fmla="*/ 19019 w 41970"/>
                  <a:gd name="csY7" fmla="*/ 28005 h 51792"/>
                  <a:gd name="csX8" fmla="*/ 11950 w 41970"/>
                  <a:gd name="csY8" fmla="*/ 24062 h 51792"/>
                  <a:gd name="csX9" fmla="*/ 9196 w 41970"/>
                  <a:gd name="csY9" fmla="*/ 16992 h 51792"/>
                  <a:gd name="csX10" fmla="*/ 11950 w 41970"/>
                  <a:gd name="csY10" fmla="*/ 7989 h 51792"/>
                  <a:gd name="csX11" fmla="*/ 19242 w 41970"/>
                  <a:gd name="csY11" fmla="*/ 2035 h 51792"/>
                  <a:gd name="csX12" fmla="*/ 28693 w 41970"/>
                  <a:gd name="csY12" fmla="*/ 26 h 51792"/>
                  <a:gd name="csX13" fmla="*/ 37995 w 41970"/>
                  <a:gd name="csY13" fmla="*/ 2481 h 51792"/>
                  <a:gd name="csX14" fmla="*/ 42088 w 41970"/>
                  <a:gd name="csY14" fmla="*/ 9849 h 51792"/>
                  <a:gd name="csX15" fmla="*/ 40599 w 41970"/>
                  <a:gd name="csY15" fmla="*/ 14387 h 51792"/>
                  <a:gd name="csX16" fmla="*/ 36432 w 41970"/>
                  <a:gd name="csY16" fmla="*/ 16397 h 51792"/>
                  <a:gd name="csX17" fmla="*/ 33902 w 41970"/>
                  <a:gd name="csY17" fmla="*/ 15429 h 51792"/>
                  <a:gd name="csX18" fmla="*/ 32860 w 41970"/>
                  <a:gd name="csY18" fmla="*/ 12974 h 51792"/>
                  <a:gd name="csX19" fmla="*/ 33604 w 41970"/>
                  <a:gd name="csY19" fmla="*/ 10370 h 51792"/>
                  <a:gd name="csX20" fmla="*/ 35614 w 41970"/>
                  <a:gd name="csY20" fmla="*/ 8360 h 51792"/>
                  <a:gd name="csX21" fmla="*/ 38218 w 41970"/>
                  <a:gd name="csY21" fmla="*/ 7616 h 51792"/>
                  <a:gd name="csX22" fmla="*/ 34423 w 41970"/>
                  <a:gd name="csY22" fmla="*/ 3970 h 51792"/>
                  <a:gd name="csX23" fmla="*/ 28396 w 41970"/>
                  <a:gd name="csY23" fmla="*/ 2854 h 51792"/>
                  <a:gd name="csX24" fmla="*/ 22666 w 41970"/>
                  <a:gd name="csY24" fmla="*/ 4044 h 51792"/>
                  <a:gd name="csX25" fmla="*/ 17977 w 41970"/>
                  <a:gd name="csY25" fmla="*/ 7542 h 51792"/>
                  <a:gd name="csX26" fmla="*/ 16191 w 41970"/>
                  <a:gd name="csY26" fmla="*/ 12825 h 51792"/>
                  <a:gd name="csX27" fmla="*/ 17680 w 41970"/>
                  <a:gd name="csY27" fmla="*/ 16471 h 51792"/>
                  <a:gd name="csX28" fmla="*/ 21252 w 41970"/>
                  <a:gd name="csY28" fmla="*/ 18778 h 51792"/>
                  <a:gd name="csX29" fmla="*/ 27949 w 41970"/>
                  <a:gd name="csY29" fmla="*/ 20118 h 51792"/>
                  <a:gd name="csX30" fmla="*/ 33754 w 41970"/>
                  <a:gd name="csY30" fmla="*/ 22425 h 51792"/>
                  <a:gd name="csX31" fmla="*/ 37921 w 41970"/>
                  <a:gd name="csY31" fmla="*/ 26740 h 51792"/>
                  <a:gd name="csX32" fmla="*/ 39409 w 41970"/>
                  <a:gd name="csY32" fmla="*/ 32619 h 51792"/>
                  <a:gd name="csX33" fmla="*/ 37027 w 41970"/>
                  <a:gd name="csY33" fmla="*/ 41028 h 51792"/>
                  <a:gd name="csX34" fmla="*/ 31223 w 41970"/>
                  <a:gd name="csY34" fmla="*/ 47651 h 51792"/>
                  <a:gd name="csX35" fmla="*/ 16340 w 41970"/>
                  <a:gd name="csY35" fmla="*/ 51818 h 51792"/>
                  <a:gd name="csX36" fmla="*/ 5179 w 41970"/>
                  <a:gd name="csY36" fmla="*/ 48991 h 51792"/>
                  <a:gd name="csX37" fmla="*/ 118 w 41970"/>
                  <a:gd name="csY37" fmla="*/ 40656 h 51792"/>
                  <a:gd name="csX38" fmla="*/ 1904 w 41970"/>
                  <a:gd name="csY38" fmla="*/ 35223 h 51792"/>
                  <a:gd name="csX39" fmla="*/ 6815 w 41970"/>
                  <a:gd name="csY39" fmla="*/ 32917 h 51792"/>
                  <a:gd name="csX40" fmla="*/ 9941 w 41970"/>
                  <a:gd name="csY40" fmla="*/ 34033 h 51792"/>
                  <a:gd name="csX41" fmla="*/ 11132 w 41970"/>
                  <a:gd name="csY41" fmla="*/ 36935 h 51792"/>
                  <a:gd name="csX42" fmla="*/ 9196 w 41970"/>
                  <a:gd name="csY42" fmla="*/ 41549 h 51792"/>
                  <a:gd name="csX43" fmla="*/ 4732 w 41970"/>
                  <a:gd name="csY43" fmla="*/ 43483 h 51792"/>
                  <a:gd name="csX44" fmla="*/ 4137 w 41970"/>
                  <a:gd name="csY44" fmla="*/ 43483 h 51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</a:cxnLst>
                <a:rect l="l" t="t" r="r" b="b"/>
                <a:pathLst>
                  <a:path w="41970" h="51792">
                    <a:moveTo>
                      <a:pt x="4137" y="43483"/>
                    </a:moveTo>
                    <a:cubicBezTo>
                      <a:pt x="6121" y="46956"/>
                      <a:pt x="10239" y="48693"/>
                      <a:pt x="16490" y="48693"/>
                    </a:cubicBezTo>
                    <a:cubicBezTo>
                      <a:pt x="19168" y="48693"/>
                      <a:pt x="21698" y="48246"/>
                      <a:pt x="24079" y="47353"/>
                    </a:cubicBezTo>
                    <a:cubicBezTo>
                      <a:pt x="26460" y="46461"/>
                      <a:pt x="28445" y="45096"/>
                      <a:pt x="30032" y="43261"/>
                    </a:cubicBezTo>
                    <a:cubicBezTo>
                      <a:pt x="31620" y="41425"/>
                      <a:pt x="32413" y="39217"/>
                      <a:pt x="32413" y="36638"/>
                    </a:cubicBezTo>
                    <a:cubicBezTo>
                      <a:pt x="32413" y="34653"/>
                      <a:pt x="31719" y="33041"/>
                      <a:pt x="30330" y="31801"/>
                    </a:cubicBezTo>
                    <a:cubicBezTo>
                      <a:pt x="28941" y="30561"/>
                      <a:pt x="27205" y="29692"/>
                      <a:pt x="25121" y="29196"/>
                    </a:cubicBezTo>
                    <a:lnTo>
                      <a:pt x="19019" y="28005"/>
                    </a:lnTo>
                    <a:cubicBezTo>
                      <a:pt x="16142" y="27311"/>
                      <a:pt x="13786" y="25997"/>
                      <a:pt x="11950" y="24062"/>
                    </a:cubicBezTo>
                    <a:cubicBezTo>
                      <a:pt x="10114" y="22127"/>
                      <a:pt x="9196" y="19771"/>
                      <a:pt x="9196" y="16992"/>
                    </a:cubicBezTo>
                    <a:cubicBezTo>
                      <a:pt x="9196" y="13619"/>
                      <a:pt x="10114" y="10617"/>
                      <a:pt x="11950" y="7989"/>
                    </a:cubicBezTo>
                    <a:cubicBezTo>
                      <a:pt x="13786" y="5359"/>
                      <a:pt x="16217" y="3375"/>
                      <a:pt x="19242" y="2035"/>
                    </a:cubicBezTo>
                    <a:cubicBezTo>
                      <a:pt x="22269" y="696"/>
                      <a:pt x="25419" y="26"/>
                      <a:pt x="28693" y="26"/>
                    </a:cubicBezTo>
                    <a:cubicBezTo>
                      <a:pt x="32166" y="26"/>
                      <a:pt x="35267" y="844"/>
                      <a:pt x="37995" y="2481"/>
                    </a:cubicBezTo>
                    <a:cubicBezTo>
                      <a:pt x="40724" y="4119"/>
                      <a:pt x="42088" y="6575"/>
                      <a:pt x="42088" y="9849"/>
                    </a:cubicBezTo>
                    <a:cubicBezTo>
                      <a:pt x="42088" y="11535"/>
                      <a:pt x="41592" y="13048"/>
                      <a:pt x="40599" y="14387"/>
                    </a:cubicBezTo>
                    <a:cubicBezTo>
                      <a:pt x="39607" y="15727"/>
                      <a:pt x="38218" y="16397"/>
                      <a:pt x="36432" y="16397"/>
                    </a:cubicBezTo>
                    <a:cubicBezTo>
                      <a:pt x="35440" y="16397"/>
                      <a:pt x="34597" y="16075"/>
                      <a:pt x="33902" y="15429"/>
                    </a:cubicBezTo>
                    <a:cubicBezTo>
                      <a:pt x="33208" y="14785"/>
                      <a:pt x="32860" y="13966"/>
                      <a:pt x="32860" y="12974"/>
                    </a:cubicBezTo>
                    <a:cubicBezTo>
                      <a:pt x="32860" y="12081"/>
                      <a:pt x="33108" y="11213"/>
                      <a:pt x="33604" y="10370"/>
                    </a:cubicBezTo>
                    <a:cubicBezTo>
                      <a:pt x="34101" y="9526"/>
                      <a:pt x="34771" y="8857"/>
                      <a:pt x="35614" y="8360"/>
                    </a:cubicBezTo>
                    <a:cubicBezTo>
                      <a:pt x="36457" y="7864"/>
                      <a:pt x="37325" y="7616"/>
                      <a:pt x="38218" y="7616"/>
                    </a:cubicBezTo>
                    <a:cubicBezTo>
                      <a:pt x="37523" y="5930"/>
                      <a:pt x="36258" y="4714"/>
                      <a:pt x="34423" y="3970"/>
                    </a:cubicBezTo>
                    <a:cubicBezTo>
                      <a:pt x="32587" y="3226"/>
                      <a:pt x="30578" y="2854"/>
                      <a:pt x="28396" y="2854"/>
                    </a:cubicBezTo>
                    <a:cubicBezTo>
                      <a:pt x="26511" y="2854"/>
                      <a:pt x="24600" y="3250"/>
                      <a:pt x="22666" y="4044"/>
                    </a:cubicBezTo>
                    <a:cubicBezTo>
                      <a:pt x="20731" y="4838"/>
                      <a:pt x="19168" y="6004"/>
                      <a:pt x="17977" y="7542"/>
                    </a:cubicBezTo>
                    <a:cubicBezTo>
                      <a:pt x="16787" y="9080"/>
                      <a:pt x="16191" y="10841"/>
                      <a:pt x="16191" y="12825"/>
                    </a:cubicBezTo>
                    <a:cubicBezTo>
                      <a:pt x="16191" y="14214"/>
                      <a:pt x="16688" y="15429"/>
                      <a:pt x="17680" y="16471"/>
                    </a:cubicBezTo>
                    <a:cubicBezTo>
                      <a:pt x="18672" y="17514"/>
                      <a:pt x="19863" y="18282"/>
                      <a:pt x="21252" y="18778"/>
                    </a:cubicBezTo>
                    <a:lnTo>
                      <a:pt x="27949" y="20118"/>
                    </a:lnTo>
                    <a:cubicBezTo>
                      <a:pt x="30033" y="20515"/>
                      <a:pt x="31967" y="21283"/>
                      <a:pt x="33754" y="22425"/>
                    </a:cubicBezTo>
                    <a:cubicBezTo>
                      <a:pt x="35539" y="23566"/>
                      <a:pt x="36928" y="25004"/>
                      <a:pt x="37921" y="26740"/>
                    </a:cubicBezTo>
                    <a:cubicBezTo>
                      <a:pt x="38913" y="28477"/>
                      <a:pt x="39409" y="30437"/>
                      <a:pt x="39409" y="32619"/>
                    </a:cubicBezTo>
                    <a:cubicBezTo>
                      <a:pt x="39409" y="35496"/>
                      <a:pt x="38615" y="38299"/>
                      <a:pt x="37027" y="41028"/>
                    </a:cubicBezTo>
                    <a:cubicBezTo>
                      <a:pt x="35440" y="43756"/>
                      <a:pt x="33505" y="45964"/>
                      <a:pt x="31223" y="47651"/>
                    </a:cubicBezTo>
                    <a:cubicBezTo>
                      <a:pt x="27155" y="50429"/>
                      <a:pt x="22194" y="51818"/>
                      <a:pt x="16340" y="51818"/>
                    </a:cubicBezTo>
                    <a:cubicBezTo>
                      <a:pt x="12272" y="51818"/>
                      <a:pt x="8552" y="50875"/>
                      <a:pt x="5179" y="48991"/>
                    </a:cubicBezTo>
                    <a:cubicBezTo>
                      <a:pt x="1805" y="47105"/>
                      <a:pt x="118" y="44327"/>
                      <a:pt x="118" y="40656"/>
                    </a:cubicBezTo>
                    <a:cubicBezTo>
                      <a:pt x="118" y="38572"/>
                      <a:pt x="713" y="36761"/>
                      <a:pt x="1904" y="35223"/>
                    </a:cubicBezTo>
                    <a:cubicBezTo>
                      <a:pt x="3095" y="33686"/>
                      <a:pt x="4732" y="32917"/>
                      <a:pt x="6815" y="32917"/>
                    </a:cubicBezTo>
                    <a:cubicBezTo>
                      <a:pt x="8105" y="32917"/>
                      <a:pt x="9147" y="33289"/>
                      <a:pt x="9941" y="34033"/>
                    </a:cubicBezTo>
                    <a:cubicBezTo>
                      <a:pt x="10735" y="34777"/>
                      <a:pt x="11132" y="35744"/>
                      <a:pt x="11132" y="36935"/>
                    </a:cubicBezTo>
                    <a:cubicBezTo>
                      <a:pt x="11132" y="38721"/>
                      <a:pt x="10487" y="40259"/>
                      <a:pt x="9196" y="41549"/>
                    </a:cubicBezTo>
                    <a:cubicBezTo>
                      <a:pt x="7907" y="42839"/>
                      <a:pt x="6418" y="43483"/>
                      <a:pt x="4732" y="43483"/>
                    </a:cubicBezTo>
                    <a:lnTo>
                      <a:pt x="4137" y="434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68" name="Graphic 8333">
              <a:extLst>
                <a:ext uri="{FF2B5EF4-FFF2-40B4-BE49-F238E27FC236}">
                  <a16:creationId xmlns:a16="http://schemas.microsoft.com/office/drawing/2014/main" id="{76F0A89D-C3D5-0464-607E-18AE51484708}"/>
                </a:ext>
              </a:extLst>
            </p:cNvPr>
            <p:cNvGrpSpPr/>
            <p:nvPr/>
          </p:nvGrpSpPr>
          <p:grpSpPr>
            <a:xfrm>
              <a:off x="2871602" y="513322"/>
              <a:ext cx="1619250" cy="1485900"/>
              <a:chOff x="3595529" y="538163"/>
              <a:chExt cx="1619250" cy="1485900"/>
            </a:xfrm>
          </p:grpSpPr>
          <p:sp>
            <p:nvSpPr>
              <p:cNvPr id="3278" name="Freeform: Shape 3277">
                <a:extLst>
                  <a:ext uri="{FF2B5EF4-FFF2-40B4-BE49-F238E27FC236}">
                    <a16:creationId xmlns:a16="http://schemas.microsoft.com/office/drawing/2014/main" id="{49B00E89-9F4D-D00B-76A6-B663E5BEAC25}"/>
                  </a:ext>
                </a:extLst>
              </p:cNvPr>
              <p:cNvSpPr/>
              <p:nvPr/>
            </p:nvSpPr>
            <p:spPr>
              <a:xfrm>
                <a:off x="3595529" y="538163"/>
                <a:ext cx="9525" cy="1485900"/>
              </a:xfrm>
              <a:custGeom>
                <a:avLst/>
                <a:gdLst>
                  <a:gd name="csX0" fmla="*/ 0 w 9525"/>
                  <a:gd name="csY0" fmla="*/ 1485900 h 1485900"/>
                  <a:gd name="csX1" fmla="*/ 0 w 9525"/>
                  <a:gd name="csY1" fmla="*/ 0 h 1485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85900">
                    <a:moveTo>
                      <a:pt x="0" y="148590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" name="Freeform: Shape 3278">
                <a:extLst>
                  <a:ext uri="{FF2B5EF4-FFF2-40B4-BE49-F238E27FC236}">
                    <a16:creationId xmlns:a16="http://schemas.microsoft.com/office/drawing/2014/main" id="{D9EEF4EB-C63E-9E07-8D78-86370E5FABF6}"/>
                  </a:ext>
                </a:extLst>
              </p:cNvPr>
              <p:cNvSpPr/>
              <p:nvPr/>
            </p:nvSpPr>
            <p:spPr>
              <a:xfrm>
                <a:off x="5214779" y="538163"/>
                <a:ext cx="9525" cy="1485900"/>
              </a:xfrm>
              <a:custGeom>
                <a:avLst/>
                <a:gdLst>
                  <a:gd name="csX0" fmla="*/ 0 w 9525"/>
                  <a:gd name="csY0" fmla="*/ 1485900 h 1485900"/>
                  <a:gd name="csX1" fmla="*/ 0 w 9525"/>
                  <a:gd name="csY1" fmla="*/ 0 h 1485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85900">
                    <a:moveTo>
                      <a:pt x="0" y="148590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269" name="Picture 3268">
              <a:extLst>
                <a:ext uri="{FF2B5EF4-FFF2-40B4-BE49-F238E27FC236}">
                  <a16:creationId xmlns:a16="http://schemas.microsoft.com/office/drawing/2014/main" id="{38BC4D7D-5312-C2AB-6809-E4D4ACC66A54}"/>
                </a:ext>
              </a:extLst>
            </p:cNvPr>
            <p:cNvPicPr>
              <a:picLocks noChangeAspect="1"/>
            </p:cNvPicPr>
            <p:nvPr/>
          </p:nvPicPr>
          <p:blipFill>
            <a:blip r:embed="rId75"/>
            <a:srcRect l="23295" r="22454"/>
            <a:stretch/>
          </p:blipFill>
          <p:spPr>
            <a:xfrm>
              <a:off x="3356394" y="514193"/>
              <a:ext cx="205370" cy="386075"/>
            </a:xfrm>
            <a:prstGeom prst="round2SameRect">
              <a:avLst>
                <a:gd name="adj1" fmla="val 3833"/>
                <a:gd name="adj2" fmla="val 28520"/>
              </a:avLst>
            </a:prstGeom>
          </p:spPr>
        </p:pic>
        <p:pic>
          <p:nvPicPr>
            <p:cNvPr id="3270" name="Picture 3269">
              <a:extLst>
                <a:ext uri="{FF2B5EF4-FFF2-40B4-BE49-F238E27FC236}">
                  <a16:creationId xmlns:a16="http://schemas.microsoft.com/office/drawing/2014/main" id="{D9A04E1B-F7DF-1943-4EED-4EBF7BD6367C}"/>
                </a:ext>
              </a:extLst>
            </p:cNvPr>
            <p:cNvPicPr>
              <a:picLocks noChangeAspect="1"/>
            </p:cNvPicPr>
            <p:nvPr/>
          </p:nvPicPr>
          <p:blipFill>
            <a:blip r:embed="rId76"/>
            <a:srcRect l="3" r="-1063"/>
            <a:stretch/>
          </p:blipFill>
          <p:spPr>
            <a:xfrm>
              <a:off x="2875582" y="514193"/>
              <a:ext cx="382572" cy="386075"/>
            </a:xfrm>
            <a:custGeom>
              <a:avLst/>
              <a:gdLst>
                <a:gd name="connsiteX0" fmla="*/ 447 w 342900"/>
                <a:gd name="connsiteY0" fmla="*/ 153 h 342900"/>
                <a:gd name="connsiteX1" fmla="*/ 343347 w 342900"/>
                <a:gd name="connsiteY1" fmla="*/ 153 h 342900"/>
                <a:gd name="connsiteX2" fmla="*/ 343347 w 342900"/>
                <a:gd name="connsiteY2" fmla="*/ 343053 h 342900"/>
                <a:gd name="connsiteX3" fmla="*/ 447 w 342900"/>
                <a:gd name="connsiteY3" fmla="*/ 343053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00" h="342900">
                  <a:moveTo>
                    <a:pt x="447" y="153"/>
                  </a:moveTo>
                  <a:lnTo>
                    <a:pt x="343347" y="153"/>
                  </a:lnTo>
                  <a:lnTo>
                    <a:pt x="343347" y="343053"/>
                  </a:lnTo>
                  <a:lnTo>
                    <a:pt x="447" y="343053"/>
                  </a:lnTo>
                  <a:close/>
                </a:path>
              </a:pathLst>
            </a:custGeom>
          </p:spPr>
        </p:pic>
        <p:pic>
          <p:nvPicPr>
            <p:cNvPr id="3271" name="Picture 3270">
              <a:extLst>
                <a:ext uri="{FF2B5EF4-FFF2-40B4-BE49-F238E27FC236}">
                  <a16:creationId xmlns:a16="http://schemas.microsoft.com/office/drawing/2014/main" id="{E6443863-D48B-4789-1DD8-3CDF404A0C15}"/>
                </a:ext>
              </a:extLst>
            </p:cNvPr>
            <p:cNvPicPr>
              <a:picLocks noChangeAspect="1"/>
            </p:cNvPicPr>
            <p:nvPr/>
          </p:nvPicPr>
          <p:blipFill>
            <a:blip r:embed="rId77"/>
            <a:srcRect l="14528" r="22663"/>
            <a:stretch/>
          </p:blipFill>
          <p:spPr>
            <a:xfrm>
              <a:off x="3118625" y="514193"/>
              <a:ext cx="237769" cy="386075"/>
            </a:xfrm>
            <a:custGeom>
              <a:avLst/>
              <a:gdLst>
                <a:gd name="connsiteX0" fmla="*/ 384 w 333375"/>
                <a:gd name="connsiteY0" fmla="*/ 154 h 333375"/>
                <a:gd name="connsiteX1" fmla="*/ 333759 w 333375"/>
                <a:gd name="connsiteY1" fmla="*/ 154 h 333375"/>
                <a:gd name="connsiteX2" fmla="*/ 333759 w 333375"/>
                <a:gd name="connsiteY2" fmla="*/ 333529 h 333375"/>
                <a:gd name="connsiteX3" fmla="*/ 384 w 333375"/>
                <a:gd name="connsiteY3" fmla="*/ 333529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333375">
                  <a:moveTo>
                    <a:pt x="384" y="154"/>
                  </a:moveTo>
                  <a:lnTo>
                    <a:pt x="333759" y="154"/>
                  </a:lnTo>
                  <a:lnTo>
                    <a:pt x="333759" y="333529"/>
                  </a:lnTo>
                  <a:lnTo>
                    <a:pt x="384" y="333529"/>
                  </a:lnTo>
                  <a:close/>
                </a:path>
              </a:pathLst>
            </a:custGeom>
          </p:spPr>
        </p:pic>
        <p:grpSp>
          <p:nvGrpSpPr>
            <p:cNvPr id="3272" name="Group 3271">
              <a:extLst>
                <a:ext uri="{FF2B5EF4-FFF2-40B4-BE49-F238E27FC236}">
                  <a16:creationId xmlns:a16="http://schemas.microsoft.com/office/drawing/2014/main" id="{48232571-E688-ED51-EF90-2B26182886AC}"/>
                </a:ext>
              </a:extLst>
            </p:cNvPr>
            <p:cNvGrpSpPr/>
            <p:nvPr/>
          </p:nvGrpSpPr>
          <p:grpSpPr>
            <a:xfrm>
              <a:off x="3489132" y="1610229"/>
              <a:ext cx="1001955" cy="387495"/>
              <a:chOff x="3519612" y="1553079"/>
              <a:chExt cx="1001955" cy="387495"/>
            </a:xfrm>
          </p:grpSpPr>
          <p:pic>
            <p:nvPicPr>
              <p:cNvPr id="3274" name="Picture 3273">
                <a:extLst>
                  <a:ext uri="{FF2B5EF4-FFF2-40B4-BE49-F238E27FC236}">
                    <a16:creationId xmlns:a16="http://schemas.microsoft.com/office/drawing/2014/main" id="{1EA383B8-4D0C-F65C-C1BE-34C2488BD9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8"/>
              <a:srcRect l="-9" r="24922"/>
              <a:stretch/>
            </p:blipFill>
            <p:spPr>
              <a:xfrm>
                <a:off x="3955201" y="1553079"/>
                <a:ext cx="285290" cy="387495"/>
              </a:xfrm>
              <a:custGeom>
                <a:avLst/>
                <a:gdLst>
                  <a:gd name="connsiteX0" fmla="*/ 126 w 342900"/>
                  <a:gd name="connsiteY0" fmla="*/ 153 h 342900"/>
                  <a:gd name="connsiteX1" fmla="*/ 343026 w 342900"/>
                  <a:gd name="connsiteY1" fmla="*/ 153 h 342900"/>
                  <a:gd name="connsiteX2" fmla="*/ 343026 w 342900"/>
                  <a:gd name="connsiteY2" fmla="*/ 343053 h 342900"/>
                  <a:gd name="connsiteX3" fmla="*/ 126 w 342900"/>
                  <a:gd name="connsiteY3" fmla="*/ 343053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00" h="342900">
                    <a:moveTo>
                      <a:pt x="126" y="153"/>
                    </a:moveTo>
                    <a:lnTo>
                      <a:pt x="343026" y="153"/>
                    </a:lnTo>
                    <a:lnTo>
                      <a:pt x="343026" y="343053"/>
                    </a:lnTo>
                    <a:lnTo>
                      <a:pt x="126" y="343053"/>
                    </a:lnTo>
                    <a:close/>
                  </a:path>
                </a:pathLst>
              </a:custGeom>
            </p:spPr>
          </p:pic>
          <p:pic>
            <p:nvPicPr>
              <p:cNvPr id="3275" name="Picture 3274">
                <a:extLst>
                  <a:ext uri="{FF2B5EF4-FFF2-40B4-BE49-F238E27FC236}">
                    <a16:creationId xmlns:a16="http://schemas.microsoft.com/office/drawing/2014/main" id="{96CEC209-EDA8-3C44-41F1-C1F9578C7A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9"/>
              <a:srcRect l="-14" r="24927"/>
              <a:stretch/>
            </p:blipFill>
            <p:spPr>
              <a:xfrm>
                <a:off x="3716996" y="1553079"/>
                <a:ext cx="285289" cy="387495"/>
              </a:xfrm>
              <a:custGeom>
                <a:avLst/>
                <a:gdLst>
                  <a:gd name="connsiteX0" fmla="*/ 190 w 342900"/>
                  <a:gd name="connsiteY0" fmla="*/ 153 h 342900"/>
                  <a:gd name="connsiteX1" fmla="*/ 343090 w 342900"/>
                  <a:gd name="connsiteY1" fmla="*/ 153 h 342900"/>
                  <a:gd name="connsiteX2" fmla="*/ 343090 w 342900"/>
                  <a:gd name="connsiteY2" fmla="*/ 343053 h 342900"/>
                  <a:gd name="connsiteX3" fmla="*/ 190 w 342900"/>
                  <a:gd name="connsiteY3" fmla="*/ 343053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00" h="342900">
                    <a:moveTo>
                      <a:pt x="190" y="153"/>
                    </a:moveTo>
                    <a:lnTo>
                      <a:pt x="343090" y="153"/>
                    </a:lnTo>
                    <a:lnTo>
                      <a:pt x="343090" y="343053"/>
                    </a:lnTo>
                    <a:lnTo>
                      <a:pt x="190" y="343053"/>
                    </a:lnTo>
                    <a:close/>
                  </a:path>
                </a:pathLst>
              </a:custGeom>
            </p:spPr>
          </p:pic>
          <p:pic>
            <p:nvPicPr>
              <p:cNvPr id="3276" name="Picture 3275">
                <a:extLst>
                  <a:ext uri="{FF2B5EF4-FFF2-40B4-BE49-F238E27FC236}">
                    <a16:creationId xmlns:a16="http://schemas.microsoft.com/office/drawing/2014/main" id="{218C5E01-51C7-FB4D-9192-91AB17AC69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0"/>
              <a:srcRect l="-3" r="13806"/>
              <a:stretch/>
            </p:blipFill>
            <p:spPr>
              <a:xfrm>
                <a:off x="4194064" y="1553079"/>
                <a:ext cx="327503" cy="387495"/>
              </a:xfrm>
              <a:custGeom>
                <a:avLst/>
                <a:gdLst>
                  <a:gd name="connsiteX0" fmla="*/ 63 w 333375"/>
                  <a:gd name="connsiteY0" fmla="*/ 154 h 333375"/>
                  <a:gd name="connsiteX1" fmla="*/ 333438 w 333375"/>
                  <a:gd name="connsiteY1" fmla="*/ 154 h 333375"/>
                  <a:gd name="connsiteX2" fmla="*/ 333438 w 333375"/>
                  <a:gd name="connsiteY2" fmla="*/ 333529 h 333375"/>
                  <a:gd name="connsiteX3" fmla="*/ 63 w 333375"/>
                  <a:gd name="connsiteY3" fmla="*/ 333529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75" h="333375">
                    <a:moveTo>
                      <a:pt x="63" y="154"/>
                    </a:moveTo>
                    <a:lnTo>
                      <a:pt x="333438" y="154"/>
                    </a:lnTo>
                    <a:lnTo>
                      <a:pt x="333438" y="333529"/>
                    </a:lnTo>
                    <a:lnTo>
                      <a:pt x="63" y="333529"/>
                    </a:lnTo>
                    <a:close/>
                  </a:path>
                </a:pathLst>
              </a:custGeom>
            </p:spPr>
          </p:pic>
          <p:pic>
            <p:nvPicPr>
              <p:cNvPr id="3277" name="Picture 3276">
                <a:extLst>
                  <a:ext uri="{FF2B5EF4-FFF2-40B4-BE49-F238E27FC236}">
                    <a16:creationId xmlns:a16="http://schemas.microsoft.com/office/drawing/2014/main" id="{D7655F78-3846-6E0C-AD95-44785CD10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1"/>
              <a:srcRect l="-22" r="29783"/>
              <a:stretch/>
            </p:blipFill>
            <p:spPr>
              <a:xfrm>
                <a:off x="3519612" y="1553079"/>
                <a:ext cx="266872" cy="387495"/>
              </a:xfrm>
              <a:prstGeom prst="round2SameRect">
                <a:avLst>
                  <a:gd name="adj1" fmla="val 22154"/>
                  <a:gd name="adj2" fmla="val 0"/>
                </a:avLst>
              </a:prstGeom>
            </p:spPr>
          </p:pic>
        </p:grpSp>
        <p:sp>
          <p:nvSpPr>
            <p:cNvPr id="3273" name="Rectangle 3272">
              <a:extLst>
                <a:ext uri="{FF2B5EF4-FFF2-40B4-BE49-F238E27FC236}">
                  <a16:creationId xmlns:a16="http://schemas.microsoft.com/office/drawing/2014/main" id="{E1953F0C-94C4-A342-BEB3-A57AEABF5099}"/>
                </a:ext>
              </a:extLst>
            </p:cNvPr>
            <p:cNvSpPr/>
            <p:nvPr/>
          </p:nvSpPr>
          <p:spPr>
            <a:xfrm>
              <a:off x="3316298" y="828585"/>
              <a:ext cx="109823" cy="7168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99" name="Group 3398">
            <a:extLst>
              <a:ext uri="{FF2B5EF4-FFF2-40B4-BE49-F238E27FC236}">
                <a16:creationId xmlns:a16="http://schemas.microsoft.com/office/drawing/2014/main" id="{04925C1D-06A3-342A-4FF7-53876B0FA4AF}"/>
              </a:ext>
            </a:extLst>
          </p:cNvPr>
          <p:cNvGrpSpPr/>
          <p:nvPr/>
        </p:nvGrpSpPr>
        <p:grpSpPr>
          <a:xfrm>
            <a:off x="3510036" y="4320873"/>
            <a:ext cx="1787916" cy="409012"/>
            <a:chOff x="7766241" y="4795550"/>
            <a:chExt cx="2857966" cy="653802"/>
          </a:xfrm>
        </p:grpSpPr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A2B2A836-BDB5-F37D-1919-09FD6515BCBC}"/>
                </a:ext>
              </a:extLst>
            </p:cNvPr>
            <p:cNvSpPr/>
            <p:nvPr/>
          </p:nvSpPr>
          <p:spPr>
            <a:xfrm>
              <a:off x="7766241" y="5078112"/>
              <a:ext cx="126158" cy="126158"/>
            </a:xfrm>
            <a:custGeom>
              <a:avLst/>
              <a:gdLst>
                <a:gd name="connsiteX0" fmla="*/ 76405 w 76200"/>
                <a:gd name="connsiteY0" fmla="*/ 38196 h 76200"/>
                <a:gd name="connsiteX1" fmla="*/ 38305 w 76200"/>
                <a:gd name="connsiteY1" fmla="*/ 76296 h 76200"/>
                <a:gd name="connsiteX2" fmla="*/ 205 w 76200"/>
                <a:gd name="connsiteY2" fmla="*/ 38196 h 76200"/>
                <a:gd name="connsiteX3" fmla="*/ 38305 w 76200"/>
                <a:gd name="connsiteY3" fmla="*/ 96 h 76200"/>
                <a:gd name="connsiteX4" fmla="*/ 76405 w 76200"/>
                <a:gd name="connsiteY4" fmla="*/ 3819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76405" y="38196"/>
                  </a:moveTo>
                  <a:cubicBezTo>
                    <a:pt x="76405" y="59238"/>
                    <a:pt x="59347" y="76296"/>
                    <a:pt x="38305" y="76296"/>
                  </a:cubicBezTo>
                  <a:cubicBezTo>
                    <a:pt x="17263" y="76296"/>
                    <a:pt x="205" y="59238"/>
                    <a:pt x="205" y="38196"/>
                  </a:cubicBezTo>
                  <a:cubicBezTo>
                    <a:pt x="205" y="17154"/>
                    <a:pt x="17263" y="96"/>
                    <a:pt x="38305" y="96"/>
                  </a:cubicBezTo>
                  <a:cubicBezTo>
                    <a:pt x="59347" y="96"/>
                    <a:pt x="76405" y="17154"/>
                    <a:pt x="76405" y="38196"/>
                  </a:cubicBezTo>
                  <a:close/>
                </a:path>
              </a:pathLst>
            </a:custGeom>
            <a:solidFill>
              <a:srgbClr val="FFFFFF"/>
            </a:solidFill>
            <a:ln w="6350" cap="sq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01" name="Group 3400" descr="\documentclass{article}&#10;\usepackage{amsmath}&#10;\pagestyle{empty}&#10;\begin{document}&#10;&#10;start-to-end simulation&#10;&#10;\end{document}" title="IguanaTex Vector Display">
              <a:extLst>
                <a:ext uri="{FF2B5EF4-FFF2-40B4-BE49-F238E27FC236}">
                  <a16:creationId xmlns:a16="http://schemas.microsoft.com/office/drawing/2014/main" id="{5F573E1C-CF30-BBB8-5699-9F53C571FF18}"/>
                </a:ext>
              </a:extLst>
            </p:cNvPr>
            <p:cNvGrpSpPr>
              <a:grpSpLocks noChangeAspect="1"/>
            </p:cNvGrpSpPr>
            <p:nvPr>
              <p:custDataLst>
                <p:tags r:id="rId19"/>
              </p:custDataLst>
            </p:nvPr>
          </p:nvGrpSpPr>
          <p:grpSpPr>
            <a:xfrm>
              <a:off x="8048839" y="5019224"/>
              <a:ext cx="2575368" cy="175727"/>
              <a:chOff x="4491950" y="3907938"/>
              <a:chExt cx="2521190" cy="172030"/>
            </a:xfrm>
          </p:grpSpPr>
          <p:sp>
            <p:nvSpPr>
              <p:cNvPr id="3425" name="Freeform: Shape 3424">
                <a:extLst>
                  <a:ext uri="{FF2B5EF4-FFF2-40B4-BE49-F238E27FC236}">
                    <a16:creationId xmlns:a16="http://schemas.microsoft.com/office/drawing/2014/main" id="{83B0290A-1F5C-39E1-EC3A-A38983FBF149}"/>
                  </a:ext>
                </a:extLst>
              </p:cNvPr>
              <p:cNvSpPr/>
              <p:nvPr>
                <p:custDataLst>
                  <p:tags r:id="rId40"/>
                </p:custDataLst>
              </p:nvPr>
            </p:nvSpPr>
            <p:spPr>
              <a:xfrm>
                <a:off x="4491950" y="3967966"/>
                <a:ext cx="82540" cy="112002"/>
              </a:xfrm>
              <a:custGeom>
                <a:avLst/>
                <a:gdLst>
                  <a:gd name="connsiteX0" fmla="*/ 44250 w 82540"/>
                  <a:gd name="connsiteY0" fmla="*/ 62042 h 112002"/>
                  <a:gd name="connsiteX1" fmla="*/ 70501 w 82540"/>
                  <a:gd name="connsiteY1" fmla="*/ 84491 h 112002"/>
                  <a:gd name="connsiteX2" fmla="*/ 41978 w 82540"/>
                  <a:gd name="connsiteY2" fmla="*/ 106697 h 112002"/>
                  <a:gd name="connsiteX3" fmla="*/ 6892 w 82540"/>
                  <a:gd name="connsiteY3" fmla="*/ 72047 h 112002"/>
                  <a:gd name="connsiteX4" fmla="*/ 3358 w 82540"/>
                  <a:gd name="connsiteY4" fmla="*/ 67899 h 112002"/>
                  <a:gd name="connsiteX5" fmla="*/ 77 w 82540"/>
                  <a:gd name="connsiteY5" fmla="*/ 73999 h 112002"/>
                  <a:gd name="connsiteX6" fmla="*/ 77 w 82540"/>
                  <a:gd name="connsiteY6" fmla="*/ 106209 h 112002"/>
                  <a:gd name="connsiteX7" fmla="*/ 2853 w 82540"/>
                  <a:gd name="connsiteY7" fmla="*/ 112065 h 112002"/>
                  <a:gd name="connsiteX8" fmla="*/ 9164 w 82540"/>
                  <a:gd name="connsiteY8" fmla="*/ 107185 h 112002"/>
                  <a:gd name="connsiteX9" fmla="*/ 14212 w 82540"/>
                  <a:gd name="connsiteY9" fmla="*/ 101572 h 112002"/>
                  <a:gd name="connsiteX10" fmla="*/ 41978 w 82540"/>
                  <a:gd name="connsiteY10" fmla="*/ 112065 h 112002"/>
                  <a:gd name="connsiteX11" fmla="*/ 82618 w 82540"/>
                  <a:gd name="connsiteY11" fmla="*/ 78147 h 112002"/>
                  <a:gd name="connsiteX12" fmla="*/ 72016 w 82540"/>
                  <a:gd name="connsiteY12" fmla="*/ 54966 h 112002"/>
                  <a:gd name="connsiteX13" fmla="*/ 43240 w 82540"/>
                  <a:gd name="connsiteY13" fmla="*/ 43253 h 112002"/>
                  <a:gd name="connsiteX14" fmla="*/ 12193 w 82540"/>
                  <a:gd name="connsiteY14" fmla="*/ 23244 h 112002"/>
                  <a:gd name="connsiteX15" fmla="*/ 40464 w 82540"/>
                  <a:gd name="connsiteY15" fmla="*/ 4699 h 112002"/>
                  <a:gd name="connsiteX16" fmla="*/ 69997 w 82540"/>
                  <a:gd name="connsiteY16" fmla="*/ 34225 h 112002"/>
                  <a:gd name="connsiteX17" fmla="*/ 73026 w 82540"/>
                  <a:gd name="connsiteY17" fmla="*/ 36421 h 112002"/>
                  <a:gd name="connsiteX18" fmla="*/ 76307 w 82540"/>
                  <a:gd name="connsiteY18" fmla="*/ 30564 h 112002"/>
                  <a:gd name="connsiteX19" fmla="*/ 76307 w 82540"/>
                  <a:gd name="connsiteY19" fmla="*/ 5919 h 112002"/>
                  <a:gd name="connsiteX20" fmla="*/ 73530 w 82540"/>
                  <a:gd name="connsiteY20" fmla="*/ 63 h 112002"/>
                  <a:gd name="connsiteX21" fmla="*/ 68482 w 82540"/>
                  <a:gd name="connsiteY21" fmla="*/ 2991 h 112002"/>
                  <a:gd name="connsiteX22" fmla="*/ 64191 w 82540"/>
                  <a:gd name="connsiteY22" fmla="*/ 6895 h 112002"/>
                  <a:gd name="connsiteX23" fmla="*/ 40464 w 82540"/>
                  <a:gd name="connsiteY23" fmla="*/ 63 h 112002"/>
                  <a:gd name="connsiteX24" fmla="*/ 77 w 82540"/>
                  <a:gd name="connsiteY24" fmla="*/ 30076 h 112002"/>
                  <a:gd name="connsiteX25" fmla="*/ 10931 w 82540"/>
                  <a:gd name="connsiteY25" fmla="*/ 50818 h 112002"/>
                  <a:gd name="connsiteX26" fmla="*/ 44250 w 82540"/>
                  <a:gd name="connsiteY26" fmla="*/ 62042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2540" h="112002">
                    <a:moveTo>
                      <a:pt x="44250" y="62042"/>
                    </a:moveTo>
                    <a:cubicBezTo>
                      <a:pt x="49803" y="63018"/>
                      <a:pt x="70501" y="66922"/>
                      <a:pt x="70501" y="84491"/>
                    </a:cubicBezTo>
                    <a:cubicBezTo>
                      <a:pt x="70501" y="96936"/>
                      <a:pt x="61667" y="106697"/>
                      <a:pt x="41978" y="106697"/>
                    </a:cubicBezTo>
                    <a:cubicBezTo>
                      <a:pt x="20775" y="106697"/>
                      <a:pt x="11688" y="92788"/>
                      <a:pt x="6892" y="72047"/>
                    </a:cubicBezTo>
                    <a:cubicBezTo>
                      <a:pt x="6135" y="68875"/>
                      <a:pt x="5882" y="67899"/>
                      <a:pt x="3358" y="67899"/>
                    </a:cubicBezTo>
                    <a:cubicBezTo>
                      <a:pt x="77" y="67899"/>
                      <a:pt x="77" y="69607"/>
                      <a:pt x="77" y="73999"/>
                    </a:cubicBezTo>
                    <a:lnTo>
                      <a:pt x="77" y="106209"/>
                    </a:lnTo>
                    <a:cubicBezTo>
                      <a:pt x="77" y="110357"/>
                      <a:pt x="77" y="112065"/>
                      <a:pt x="2853" y="112065"/>
                    </a:cubicBezTo>
                    <a:cubicBezTo>
                      <a:pt x="4115" y="112065"/>
                      <a:pt x="4368" y="111821"/>
                      <a:pt x="9164" y="107185"/>
                    </a:cubicBezTo>
                    <a:cubicBezTo>
                      <a:pt x="9669" y="106697"/>
                      <a:pt x="9669" y="106209"/>
                      <a:pt x="14212" y="101572"/>
                    </a:cubicBezTo>
                    <a:cubicBezTo>
                      <a:pt x="25319" y="111821"/>
                      <a:pt x="36677" y="112065"/>
                      <a:pt x="41978" y="112065"/>
                    </a:cubicBezTo>
                    <a:cubicBezTo>
                      <a:pt x="71006" y="112065"/>
                      <a:pt x="82618" y="95716"/>
                      <a:pt x="82618" y="78147"/>
                    </a:cubicBezTo>
                    <a:cubicBezTo>
                      <a:pt x="82618" y="65214"/>
                      <a:pt x="75045" y="57894"/>
                      <a:pt x="72016" y="54966"/>
                    </a:cubicBezTo>
                    <a:cubicBezTo>
                      <a:pt x="63686" y="47157"/>
                      <a:pt x="53842" y="45205"/>
                      <a:pt x="43240" y="43253"/>
                    </a:cubicBezTo>
                    <a:cubicBezTo>
                      <a:pt x="29105" y="40569"/>
                      <a:pt x="12193" y="37397"/>
                      <a:pt x="12193" y="23244"/>
                    </a:cubicBezTo>
                    <a:cubicBezTo>
                      <a:pt x="12193" y="14704"/>
                      <a:pt x="18756" y="4699"/>
                      <a:pt x="40464" y="4699"/>
                    </a:cubicBezTo>
                    <a:cubicBezTo>
                      <a:pt x="68230" y="4699"/>
                      <a:pt x="69492" y="26660"/>
                      <a:pt x="69997" y="34225"/>
                    </a:cubicBezTo>
                    <a:cubicBezTo>
                      <a:pt x="70249" y="36421"/>
                      <a:pt x="72521" y="36421"/>
                      <a:pt x="73026" y="36421"/>
                    </a:cubicBezTo>
                    <a:cubicBezTo>
                      <a:pt x="76307" y="36421"/>
                      <a:pt x="76307" y="35201"/>
                      <a:pt x="76307" y="30564"/>
                    </a:cubicBezTo>
                    <a:lnTo>
                      <a:pt x="76307" y="5919"/>
                    </a:lnTo>
                    <a:cubicBezTo>
                      <a:pt x="76307" y="1771"/>
                      <a:pt x="76307" y="63"/>
                      <a:pt x="73530" y="63"/>
                    </a:cubicBezTo>
                    <a:cubicBezTo>
                      <a:pt x="72268" y="63"/>
                      <a:pt x="71764" y="63"/>
                      <a:pt x="68482" y="2991"/>
                    </a:cubicBezTo>
                    <a:cubicBezTo>
                      <a:pt x="67725" y="3967"/>
                      <a:pt x="65201" y="6163"/>
                      <a:pt x="64191" y="6895"/>
                    </a:cubicBezTo>
                    <a:cubicBezTo>
                      <a:pt x="54599" y="63"/>
                      <a:pt x="44250" y="63"/>
                      <a:pt x="40464" y="63"/>
                    </a:cubicBezTo>
                    <a:cubicBezTo>
                      <a:pt x="9669" y="63"/>
                      <a:pt x="77" y="16412"/>
                      <a:pt x="77" y="30076"/>
                    </a:cubicBezTo>
                    <a:cubicBezTo>
                      <a:pt x="77" y="38617"/>
                      <a:pt x="4115" y="45449"/>
                      <a:pt x="10931" y="50818"/>
                    </a:cubicBezTo>
                    <a:cubicBezTo>
                      <a:pt x="19008" y="57162"/>
                      <a:pt x="26076" y="58626"/>
                      <a:pt x="44250" y="620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6" name="Freeform: Shape 3425">
                <a:extLst>
                  <a:ext uri="{FF2B5EF4-FFF2-40B4-BE49-F238E27FC236}">
                    <a16:creationId xmlns:a16="http://schemas.microsoft.com/office/drawing/2014/main" id="{738489BE-8DA5-2CDE-EB36-62CC50EB4D42}"/>
                  </a:ext>
                </a:extLst>
              </p:cNvPr>
              <p:cNvSpPr/>
              <p:nvPr>
                <p:custDataLst>
                  <p:tags r:id="rId41"/>
                </p:custDataLst>
              </p:nvPr>
            </p:nvSpPr>
            <p:spPr>
              <a:xfrm>
                <a:off x="4587982" y="3927215"/>
                <a:ext cx="79006" cy="152752"/>
              </a:xfrm>
              <a:custGeom>
                <a:avLst/>
                <a:gdLst>
                  <a:gd name="connsiteX0" fmla="*/ 38953 w 79006"/>
                  <a:gd name="connsiteY0" fmla="*/ 52526 h 152752"/>
                  <a:gd name="connsiteX1" fmla="*/ 75049 w 79006"/>
                  <a:gd name="connsiteY1" fmla="*/ 52526 h 152752"/>
                  <a:gd name="connsiteX2" fmla="*/ 75049 w 79006"/>
                  <a:gd name="connsiteY2" fmla="*/ 44961 h 152752"/>
                  <a:gd name="connsiteX3" fmla="*/ 38953 w 79006"/>
                  <a:gd name="connsiteY3" fmla="*/ 44961 h 152752"/>
                  <a:gd name="connsiteX4" fmla="*/ 38953 w 79006"/>
                  <a:gd name="connsiteY4" fmla="*/ 63 h 152752"/>
                  <a:gd name="connsiteX5" fmla="*/ 32643 w 79006"/>
                  <a:gd name="connsiteY5" fmla="*/ 63 h 152752"/>
                  <a:gd name="connsiteX6" fmla="*/ 81 w 79006"/>
                  <a:gd name="connsiteY6" fmla="*/ 47157 h 152752"/>
                  <a:gd name="connsiteX7" fmla="*/ 81 w 79006"/>
                  <a:gd name="connsiteY7" fmla="*/ 52526 h 152752"/>
                  <a:gd name="connsiteX8" fmla="*/ 21536 w 79006"/>
                  <a:gd name="connsiteY8" fmla="*/ 52526 h 152752"/>
                  <a:gd name="connsiteX9" fmla="*/ 21536 w 79006"/>
                  <a:gd name="connsiteY9" fmla="*/ 119873 h 152752"/>
                  <a:gd name="connsiteX10" fmla="*/ 54098 w 79006"/>
                  <a:gd name="connsiteY10" fmla="*/ 152815 h 152752"/>
                  <a:gd name="connsiteX11" fmla="*/ 79088 w 79006"/>
                  <a:gd name="connsiteY11" fmla="*/ 119873 h 152752"/>
                  <a:gd name="connsiteX12" fmla="*/ 79088 w 79006"/>
                  <a:gd name="connsiteY12" fmla="*/ 105965 h 152752"/>
                  <a:gd name="connsiteX13" fmla="*/ 72777 w 79006"/>
                  <a:gd name="connsiteY13" fmla="*/ 105965 h 152752"/>
                  <a:gd name="connsiteX14" fmla="*/ 72777 w 79006"/>
                  <a:gd name="connsiteY14" fmla="*/ 119385 h 152752"/>
                  <a:gd name="connsiteX15" fmla="*/ 55865 w 79006"/>
                  <a:gd name="connsiteY15" fmla="*/ 146715 h 152752"/>
                  <a:gd name="connsiteX16" fmla="*/ 38953 w 79006"/>
                  <a:gd name="connsiteY16" fmla="*/ 120361 h 152752"/>
                  <a:gd name="connsiteX17" fmla="*/ 38953 w 79006"/>
                  <a:gd name="connsiteY17" fmla="*/ 52526 h 152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006" h="152752">
                    <a:moveTo>
                      <a:pt x="38953" y="52526"/>
                    </a:moveTo>
                    <a:lnTo>
                      <a:pt x="75049" y="52526"/>
                    </a:lnTo>
                    <a:lnTo>
                      <a:pt x="75049" y="44961"/>
                    </a:lnTo>
                    <a:lnTo>
                      <a:pt x="38953" y="44961"/>
                    </a:lnTo>
                    <a:lnTo>
                      <a:pt x="38953" y="63"/>
                    </a:lnTo>
                    <a:lnTo>
                      <a:pt x="32643" y="63"/>
                    </a:lnTo>
                    <a:cubicBezTo>
                      <a:pt x="32390" y="20072"/>
                      <a:pt x="24818" y="46181"/>
                      <a:pt x="81" y="47157"/>
                    </a:cubicBezTo>
                    <a:lnTo>
                      <a:pt x="81" y="52526"/>
                    </a:lnTo>
                    <a:lnTo>
                      <a:pt x="21536" y="52526"/>
                    </a:lnTo>
                    <a:lnTo>
                      <a:pt x="21536" y="119873"/>
                    </a:lnTo>
                    <a:cubicBezTo>
                      <a:pt x="21536" y="149887"/>
                      <a:pt x="45011" y="152815"/>
                      <a:pt x="54098" y="152815"/>
                    </a:cubicBezTo>
                    <a:cubicBezTo>
                      <a:pt x="72020" y="152815"/>
                      <a:pt x="79088" y="135490"/>
                      <a:pt x="79088" y="119873"/>
                    </a:cubicBezTo>
                    <a:lnTo>
                      <a:pt x="79088" y="105965"/>
                    </a:lnTo>
                    <a:lnTo>
                      <a:pt x="72777" y="105965"/>
                    </a:lnTo>
                    <a:lnTo>
                      <a:pt x="72777" y="119385"/>
                    </a:lnTo>
                    <a:cubicBezTo>
                      <a:pt x="72777" y="137442"/>
                      <a:pt x="65205" y="146715"/>
                      <a:pt x="55865" y="146715"/>
                    </a:cubicBezTo>
                    <a:cubicBezTo>
                      <a:pt x="38953" y="146715"/>
                      <a:pt x="38953" y="124510"/>
                      <a:pt x="38953" y="120361"/>
                    </a:cubicBezTo>
                    <a:lnTo>
                      <a:pt x="38953" y="5252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7" name="Freeform: Shape 3426">
                <a:extLst>
                  <a:ext uri="{FF2B5EF4-FFF2-40B4-BE49-F238E27FC236}">
                    <a16:creationId xmlns:a16="http://schemas.microsoft.com/office/drawing/2014/main" id="{43D601E4-D752-7F03-AE32-1256715D80C3}"/>
                  </a:ext>
                </a:extLst>
              </p:cNvPr>
              <p:cNvSpPr/>
              <p:nvPr>
                <p:custDataLst>
                  <p:tags r:id="rId42"/>
                </p:custDataLst>
              </p:nvPr>
            </p:nvSpPr>
            <p:spPr>
              <a:xfrm>
                <a:off x="4691950" y="3967966"/>
                <a:ext cx="113840" cy="112002"/>
              </a:xfrm>
              <a:custGeom>
                <a:avLst/>
                <a:gdLst>
                  <a:gd name="connsiteX0" fmla="*/ 73538 w 113840"/>
                  <a:gd name="connsiteY0" fmla="*/ 90836 h 112002"/>
                  <a:gd name="connsiteX1" fmla="*/ 93227 w 113840"/>
                  <a:gd name="connsiteY1" fmla="*/ 110845 h 112002"/>
                  <a:gd name="connsiteX2" fmla="*/ 113925 w 113840"/>
                  <a:gd name="connsiteY2" fmla="*/ 87664 h 112002"/>
                  <a:gd name="connsiteX3" fmla="*/ 113925 w 113840"/>
                  <a:gd name="connsiteY3" fmla="*/ 73999 h 112002"/>
                  <a:gd name="connsiteX4" fmla="*/ 107615 w 113840"/>
                  <a:gd name="connsiteY4" fmla="*/ 73999 h 112002"/>
                  <a:gd name="connsiteX5" fmla="*/ 107615 w 113840"/>
                  <a:gd name="connsiteY5" fmla="*/ 87664 h 112002"/>
                  <a:gd name="connsiteX6" fmla="*/ 98528 w 113840"/>
                  <a:gd name="connsiteY6" fmla="*/ 103280 h 112002"/>
                  <a:gd name="connsiteX7" fmla="*/ 89188 w 113840"/>
                  <a:gd name="connsiteY7" fmla="*/ 91080 h 112002"/>
                  <a:gd name="connsiteX8" fmla="*/ 89188 w 113840"/>
                  <a:gd name="connsiteY8" fmla="*/ 42277 h 112002"/>
                  <a:gd name="connsiteX9" fmla="*/ 80101 w 113840"/>
                  <a:gd name="connsiteY9" fmla="*/ 13484 h 112002"/>
                  <a:gd name="connsiteX10" fmla="*/ 45520 w 113840"/>
                  <a:gd name="connsiteY10" fmla="*/ 63 h 112002"/>
                  <a:gd name="connsiteX11" fmla="*/ 7405 w 113840"/>
                  <a:gd name="connsiteY11" fmla="*/ 27636 h 112002"/>
                  <a:gd name="connsiteX12" fmla="*/ 19016 w 113840"/>
                  <a:gd name="connsiteY12" fmla="*/ 39105 h 112002"/>
                  <a:gd name="connsiteX13" fmla="*/ 30627 w 113840"/>
                  <a:gd name="connsiteY13" fmla="*/ 27880 h 112002"/>
                  <a:gd name="connsiteX14" fmla="*/ 17754 w 113840"/>
                  <a:gd name="connsiteY14" fmla="*/ 16656 h 112002"/>
                  <a:gd name="connsiteX15" fmla="*/ 45015 w 113840"/>
                  <a:gd name="connsiteY15" fmla="*/ 5431 h 112002"/>
                  <a:gd name="connsiteX16" fmla="*/ 71771 w 113840"/>
                  <a:gd name="connsiteY16" fmla="*/ 36665 h 112002"/>
                  <a:gd name="connsiteX17" fmla="*/ 71771 w 113840"/>
                  <a:gd name="connsiteY17" fmla="*/ 45693 h 112002"/>
                  <a:gd name="connsiteX18" fmla="*/ 25326 w 113840"/>
                  <a:gd name="connsiteY18" fmla="*/ 54478 h 112002"/>
                  <a:gd name="connsiteX19" fmla="*/ 85 w 113840"/>
                  <a:gd name="connsiteY19" fmla="*/ 86200 h 112002"/>
                  <a:gd name="connsiteX20" fmla="*/ 40471 w 113840"/>
                  <a:gd name="connsiteY20" fmla="*/ 112065 h 112002"/>
                  <a:gd name="connsiteX21" fmla="*/ 73538 w 113840"/>
                  <a:gd name="connsiteY21" fmla="*/ 90836 h 112002"/>
                  <a:gd name="connsiteX22" fmla="*/ 71771 w 113840"/>
                  <a:gd name="connsiteY22" fmla="*/ 50818 h 112002"/>
                  <a:gd name="connsiteX23" fmla="*/ 71771 w 113840"/>
                  <a:gd name="connsiteY23" fmla="*/ 75219 h 112002"/>
                  <a:gd name="connsiteX24" fmla="*/ 42238 w 113840"/>
                  <a:gd name="connsiteY24" fmla="*/ 106697 h 112002"/>
                  <a:gd name="connsiteX25" fmla="*/ 19521 w 113840"/>
                  <a:gd name="connsiteY25" fmla="*/ 85956 h 112002"/>
                  <a:gd name="connsiteX26" fmla="*/ 71771 w 113840"/>
                  <a:gd name="connsiteY26" fmla="*/ 50818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840" h="112002">
                    <a:moveTo>
                      <a:pt x="73538" y="90836"/>
                    </a:moveTo>
                    <a:cubicBezTo>
                      <a:pt x="74548" y="100596"/>
                      <a:pt x="81363" y="110845"/>
                      <a:pt x="93227" y="110845"/>
                    </a:cubicBezTo>
                    <a:cubicBezTo>
                      <a:pt x="98528" y="110845"/>
                      <a:pt x="113925" y="107429"/>
                      <a:pt x="113925" y="87664"/>
                    </a:cubicBezTo>
                    <a:lnTo>
                      <a:pt x="113925" y="73999"/>
                    </a:lnTo>
                    <a:lnTo>
                      <a:pt x="107615" y="73999"/>
                    </a:lnTo>
                    <a:lnTo>
                      <a:pt x="107615" y="87664"/>
                    </a:lnTo>
                    <a:cubicBezTo>
                      <a:pt x="107615" y="101816"/>
                      <a:pt x="101304" y="103280"/>
                      <a:pt x="98528" y="103280"/>
                    </a:cubicBezTo>
                    <a:cubicBezTo>
                      <a:pt x="90198" y="103280"/>
                      <a:pt x="89188" y="92300"/>
                      <a:pt x="89188" y="91080"/>
                    </a:cubicBezTo>
                    <a:lnTo>
                      <a:pt x="89188" y="42277"/>
                    </a:lnTo>
                    <a:cubicBezTo>
                      <a:pt x="89188" y="32029"/>
                      <a:pt x="89188" y="22512"/>
                      <a:pt x="80101" y="13484"/>
                    </a:cubicBezTo>
                    <a:cubicBezTo>
                      <a:pt x="70257" y="3967"/>
                      <a:pt x="57636" y="63"/>
                      <a:pt x="45520" y="63"/>
                    </a:cubicBezTo>
                    <a:cubicBezTo>
                      <a:pt x="24822" y="63"/>
                      <a:pt x="7405" y="11531"/>
                      <a:pt x="7405" y="27636"/>
                    </a:cubicBezTo>
                    <a:cubicBezTo>
                      <a:pt x="7405" y="34957"/>
                      <a:pt x="12453" y="39105"/>
                      <a:pt x="19016" y="39105"/>
                    </a:cubicBezTo>
                    <a:cubicBezTo>
                      <a:pt x="26084" y="39105"/>
                      <a:pt x="30627" y="34225"/>
                      <a:pt x="30627" y="27880"/>
                    </a:cubicBezTo>
                    <a:cubicBezTo>
                      <a:pt x="30627" y="24952"/>
                      <a:pt x="29365" y="16900"/>
                      <a:pt x="17754" y="16656"/>
                    </a:cubicBezTo>
                    <a:cubicBezTo>
                      <a:pt x="24569" y="8115"/>
                      <a:pt x="36938" y="5431"/>
                      <a:pt x="45015" y="5431"/>
                    </a:cubicBezTo>
                    <a:cubicBezTo>
                      <a:pt x="57383" y="5431"/>
                      <a:pt x="71771" y="14948"/>
                      <a:pt x="71771" y="36665"/>
                    </a:cubicBezTo>
                    <a:lnTo>
                      <a:pt x="71771" y="45693"/>
                    </a:lnTo>
                    <a:cubicBezTo>
                      <a:pt x="58898" y="46425"/>
                      <a:pt x="41229" y="47157"/>
                      <a:pt x="25326" y="54478"/>
                    </a:cubicBezTo>
                    <a:cubicBezTo>
                      <a:pt x="6395" y="62774"/>
                      <a:pt x="85" y="75463"/>
                      <a:pt x="85" y="86200"/>
                    </a:cubicBezTo>
                    <a:cubicBezTo>
                      <a:pt x="85" y="105965"/>
                      <a:pt x="24569" y="112065"/>
                      <a:pt x="40471" y="112065"/>
                    </a:cubicBezTo>
                    <a:cubicBezTo>
                      <a:pt x="57131" y="112065"/>
                      <a:pt x="68742" y="102304"/>
                      <a:pt x="73538" y="90836"/>
                    </a:cubicBezTo>
                    <a:close/>
                    <a:moveTo>
                      <a:pt x="71771" y="50818"/>
                    </a:moveTo>
                    <a:lnTo>
                      <a:pt x="71771" y="75219"/>
                    </a:lnTo>
                    <a:cubicBezTo>
                      <a:pt x="71771" y="98400"/>
                      <a:pt x="53597" y="106697"/>
                      <a:pt x="42238" y="106697"/>
                    </a:cubicBezTo>
                    <a:cubicBezTo>
                      <a:pt x="29870" y="106697"/>
                      <a:pt x="19521" y="98156"/>
                      <a:pt x="19521" y="85956"/>
                    </a:cubicBezTo>
                    <a:cubicBezTo>
                      <a:pt x="19521" y="72535"/>
                      <a:pt x="30122" y="52282"/>
                      <a:pt x="71771" y="508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8" name="Freeform: Shape 3427">
                <a:extLst>
                  <a:ext uri="{FF2B5EF4-FFF2-40B4-BE49-F238E27FC236}">
                    <a16:creationId xmlns:a16="http://schemas.microsoft.com/office/drawing/2014/main" id="{D4E648F7-86F5-9010-CF91-B7E4715652A6}"/>
                  </a:ext>
                </a:extLst>
              </p:cNvPr>
              <p:cNvSpPr/>
              <p:nvPr>
                <p:custDataLst>
                  <p:tags r:id="rId43"/>
                </p:custDataLst>
              </p:nvPr>
            </p:nvSpPr>
            <p:spPr>
              <a:xfrm>
                <a:off x="4814626" y="3969430"/>
                <a:ext cx="84812" cy="107853"/>
              </a:xfrm>
              <a:custGeom>
                <a:avLst/>
                <a:gdLst>
                  <a:gd name="connsiteX0" fmla="*/ 35176 w 84812"/>
                  <a:gd name="connsiteY0" fmla="*/ 26904 h 107853"/>
                  <a:gd name="connsiteX1" fmla="*/ 35176 w 84812"/>
                  <a:gd name="connsiteY1" fmla="*/ 63 h 107853"/>
                  <a:gd name="connsiteX2" fmla="*/ 89 w 84812"/>
                  <a:gd name="connsiteY2" fmla="*/ 2747 h 107853"/>
                  <a:gd name="connsiteX3" fmla="*/ 89 w 84812"/>
                  <a:gd name="connsiteY3" fmla="*/ 10311 h 107853"/>
                  <a:gd name="connsiteX4" fmla="*/ 19778 w 84812"/>
                  <a:gd name="connsiteY4" fmla="*/ 23976 h 107853"/>
                  <a:gd name="connsiteX5" fmla="*/ 19778 w 84812"/>
                  <a:gd name="connsiteY5" fmla="*/ 89372 h 107853"/>
                  <a:gd name="connsiteX6" fmla="*/ 89 w 84812"/>
                  <a:gd name="connsiteY6" fmla="*/ 100352 h 107853"/>
                  <a:gd name="connsiteX7" fmla="*/ 89 w 84812"/>
                  <a:gd name="connsiteY7" fmla="*/ 107917 h 107853"/>
                  <a:gd name="connsiteX8" fmla="*/ 28865 w 84812"/>
                  <a:gd name="connsiteY8" fmla="*/ 107185 h 107853"/>
                  <a:gd name="connsiteX9" fmla="*/ 60922 w 84812"/>
                  <a:gd name="connsiteY9" fmla="*/ 107917 h 107853"/>
                  <a:gd name="connsiteX10" fmla="*/ 60922 w 84812"/>
                  <a:gd name="connsiteY10" fmla="*/ 100352 h 107853"/>
                  <a:gd name="connsiteX11" fmla="*/ 55622 w 84812"/>
                  <a:gd name="connsiteY11" fmla="*/ 100352 h 107853"/>
                  <a:gd name="connsiteX12" fmla="*/ 36438 w 84812"/>
                  <a:gd name="connsiteY12" fmla="*/ 88884 h 107853"/>
                  <a:gd name="connsiteX13" fmla="*/ 36438 w 84812"/>
                  <a:gd name="connsiteY13" fmla="*/ 51306 h 107853"/>
                  <a:gd name="connsiteX14" fmla="*/ 66223 w 84812"/>
                  <a:gd name="connsiteY14" fmla="*/ 5431 h 107853"/>
                  <a:gd name="connsiteX15" fmla="*/ 69000 w 84812"/>
                  <a:gd name="connsiteY15" fmla="*/ 5675 h 107853"/>
                  <a:gd name="connsiteX16" fmla="*/ 63194 w 84812"/>
                  <a:gd name="connsiteY16" fmla="*/ 15192 h 107853"/>
                  <a:gd name="connsiteX17" fmla="*/ 74048 w 84812"/>
                  <a:gd name="connsiteY17" fmla="*/ 25684 h 107853"/>
                  <a:gd name="connsiteX18" fmla="*/ 84902 w 84812"/>
                  <a:gd name="connsiteY18" fmla="*/ 14948 h 107853"/>
                  <a:gd name="connsiteX19" fmla="*/ 66223 w 84812"/>
                  <a:gd name="connsiteY19" fmla="*/ 63 h 107853"/>
                  <a:gd name="connsiteX20" fmla="*/ 35176 w 84812"/>
                  <a:gd name="connsiteY20" fmla="*/ 26904 h 107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812" h="107853">
                    <a:moveTo>
                      <a:pt x="35176" y="26904"/>
                    </a:moveTo>
                    <a:lnTo>
                      <a:pt x="35176" y="63"/>
                    </a:lnTo>
                    <a:lnTo>
                      <a:pt x="89" y="2747"/>
                    </a:lnTo>
                    <a:lnTo>
                      <a:pt x="89" y="10311"/>
                    </a:lnTo>
                    <a:cubicBezTo>
                      <a:pt x="17759" y="10311"/>
                      <a:pt x="19778" y="12019"/>
                      <a:pt x="19778" y="23976"/>
                    </a:cubicBezTo>
                    <a:lnTo>
                      <a:pt x="19778" y="89372"/>
                    </a:lnTo>
                    <a:cubicBezTo>
                      <a:pt x="19778" y="100352"/>
                      <a:pt x="17002" y="100352"/>
                      <a:pt x="89" y="100352"/>
                    </a:cubicBezTo>
                    <a:lnTo>
                      <a:pt x="89" y="107917"/>
                    </a:lnTo>
                    <a:cubicBezTo>
                      <a:pt x="9934" y="107673"/>
                      <a:pt x="21797" y="107185"/>
                      <a:pt x="28865" y="107185"/>
                    </a:cubicBezTo>
                    <a:cubicBezTo>
                      <a:pt x="38962" y="107185"/>
                      <a:pt x="50826" y="107185"/>
                      <a:pt x="60922" y="107917"/>
                    </a:cubicBezTo>
                    <a:lnTo>
                      <a:pt x="60922" y="100352"/>
                    </a:lnTo>
                    <a:lnTo>
                      <a:pt x="55622" y="100352"/>
                    </a:lnTo>
                    <a:cubicBezTo>
                      <a:pt x="36943" y="100352"/>
                      <a:pt x="36438" y="97668"/>
                      <a:pt x="36438" y="88884"/>
                    </a:cubicBezTo>
                    <a:lnTo>
                      <a:pt x="36438" y="51306"/>
                    </a:lnTo>
                    <a:cubicBezTo>
                      <a:pt x="36438" y="27148"/>
                      <a:pt x="47039" y="5431"/>
                      <a:pt x="66223" y="5431"/>
                    </a:cubicBezTo>
                    <a:cubicBezTo>
                      <a:pt x="67990" y="5431"/>
                      <a:pt x="68495" y="5431"/>
                      <a:pt x="69000" y="5675"/>
                    </a:cubicBezTo>
                    <a:cubicBezTo>
                      <a:pt x="68242" y="5919"/>
                      <a:pt x="63194" y="8847"/>
                      <a:pt x="63194" y="15192"/>
                    </a:cubicBezTo>
                    <a:cubicBezTo>
                      <a:pt x="63194" y="22024"/>
                      <a:pt x="68495" y="25684"/>
                      <a:pt x="74048" y="25684"/>
                    </a:cubicBezTo>
                    <a:cubicBezTo>
                      <a:pt x="78592" y="25684"/>
                      <a:pt x="84902" y="22756"/>
                      <a:pt x="84902" y="14948"/>
                    </a:cubicBezTo>
                    <a:cubicBezTo>
                      <a:pt x="84902" y="7139"/>
                      <a:pt x="77077" y="63"/>
                      <a:pt x="66223" y="63"/>
                    </a:cubicBezTo>
                    <a:cubicBezTo>
                      <a:pt x="47797" y="63"/>
                      <a:pt x="38710" y="16412"/>
                      <a:pt x="35176" y="269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9" name="Freeform: Shape 3428">
                <a:extLst>
                  <a:ext uri="{FF2B5EF4-FFF2-40B4-BE49-F238E27FC236}">
                    <a16:creationId xmlns:a16="http://schemas.microsoft.com/office/drawing/2014/main" id="{5C0895D0-CD17-2C9F-5FFB-128CB4398B98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>
              <a:xfrm>
                <a:off x="4911219" y="3927215"/>
                <a:ext cx="79006" cy="152752"/>
              </a:xfrm>
              <a:custGeom>
                <a:avLst/>
                <a:gdLst>
                  <a:gd name="connsiteX0" fmla="*/ 38966 w 79006"/>
                  <a:gd name="connsiteY0" fmla="*/ 52526 h 152752"/>
                  <a:gd name="connsiteX1" fmla="*/ 75062 w 79006"/>
                  <a:gd name="connsiteY1" fmla="*/ 52526 h 152752"/>
                  <a:gd name="connsiteX2" fmla="*/ 75062 w 79006"/>
                  <a:gd name="connsiteY2" fmla="*/ 44961 h 152752"/>
                  <a:gd name="connsiteX3" fmla="*/ 38966 w 79006"/>
                  <a:gd name="connsiteY3" fmla="*/ 44961 h 152752"/>
                  <a:gd name="connsiteX4" fmla="*/ 38966 w 79006"/>
                  <a:gd name="connsiteY4" fmla="*/ 63 h 152752"/>
                  <a:gd name="connsiteX5" fmla="*/ 32655 w 79006"/>
                  <a:gd name="connsiteY5" fmla="*/ 63 h 152752"/>
                  <a:gd name="connsiteX6" fmla="*/ 93 w 79006"/>
                  <a:gd name="connsiteY6" fmla="*/ 47157 h 152752"/>
                  <a:gd name="connsiteX7" fmla="*/ 93 w 79006"/>
                  <a:gd name="connsiteY7" fmla="*/ 52526 h 152752"/>
                  <a:gd name="connsiteX8" fmla="*/ 21549 w 79006"/>
                  <a:gd name="connsiteY8" fmla="*/ 52526 h 152752"/>
                  <a:gd name="connsiteX9" fmla="*/ 21549 w 79006"/>
                  <a:gd name="connsiteY9" fmla="*/ 119873 h 152752"/>
                  <a:gd name="connsiteX10" fmla="*/ 54111 w 79006"/>
                  <a:gd name="connsiteY10" fmla="*/ 152815 h 152752"/>
                  <a:gd name="connsiteX11" fmla="*/ 79100 w 79006"/>
                  <a:gd name="connsiteY11" fmla="*/ 119873 h 152752"/>
                  <a:gd name="connsiteX12" fmla="*/ 79100 w 79006"/>
                  <a:gd name="connsiteY12" fmla="*/ 105965 h 152752"/>
                  <a:gd name="connsiteX13" fmla="*/ 72790 w 79006"/>
                  <a:gd name="connsiteY13" fmla="*/ 105965 h 152752"/>
                  <a:gd name="connsiteX14" fmla="*/ 72790 w 79006"/>
                  <a:gd name="connsiteY14" fmla="*/ 119385 h 152752"/>
                  <a:gd name="connsiteX15" fmla="*/ 55878 w 79006"/>
                  <a:gd name="connsiteY15" fmla="*/ 146715 h 152752"/>
                  <a:gd name="connsiteX16" fmla="*/ 38966 w 79006"/>
                  <a:gd name="connsiteY16" fmla="*/ 120361 h 152752"/>
                  <a:gd name="connsiteX17" fmla="*/ 38966 w 79006"/>
                  <a:gd name="connsiteY17" fmla="*/ 52526 h 152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006" h="152752">
                    <a:moveTo>
                      <a:pt x="38966" y="52526"/>
                    </a:moveTo>
                    <a:lnTo>
                      <a:pt x="75062" y="52526"/>
                    </a:lnTo>
                    <a:lnTo>
                      <a:pt x="75062" y="44961"/>
                    </a:lnTo>
                    <a:lnTo>
                      <a:pt x="38966" y="44961"/>
                    </a:lnTo>
                    <a:lnTo>
                      <a:pt x="38966" y="63"/>
                    </a:lnTo>
                    <a:lnTo>
                      <a:pt x="32655" y="63"/>
                    </a:lnTo>
                    <a:cubicBezTo>
                      <a:pt x="32403" y="20072"/>
                      <a:pt x="24830" y="46181"/>
                      <a:pt x="93" y="47157"/>
                    </a:cubicBezTo>
                    <a:lnTo>
                      <a:pt x="93" y="52526"/>
                    </a:lnTo>
                    <a:lnTo>
                      <a:pt x="21549" y="52526"/>
                    </a:lnTo>
                    <a:lnTo>
                      <a:pt x="21549" y="119873"/>
                    </a:lnTo>
                    <a:cubicBezTo>
                      <a:pt x="21549" y="149887"/>
                      <a:pt x="45024" y="152815"/>
                      <a:pt x="54111" y="152815"/>
                    </a:cubicBezTo>
                    <a:cubicBezTo>
                      <a:pt x="72033" y="152815"/>
                      <a:pt x="79100" y="135490"/>
                      <a:pt x="79100" y="119873"/>
                    </a:cubicBezTo>
                    <a:lnTo>
                      <a:pt x="79100" y="105965"/>
                    </a:lnTo>
                    <a:lnTo>
                      <a:pt x="72790" y="105965"/>
                    </a:lnTo>
                    <a:lnTo>
                      <a:pt x="72790" y="119385"/>
                    </a:lnTo>
                    <a:cubicBezTo>
                      <a:pt x="72790" y="137442"/>
                      <a:pt x="65217" y="146715"/>
                      <a:pt x="55878" y="146715"/>
                    </a:cubicBezTo>
                    <a:cubicBezTo>
                      <a:pt x="38966" y="146715"/>
                      <a:pt x="38966" y="124510"/>
                      <a:pt x="38966" y="120361"/>
                    </a:cubicBezTo>
                    <a:lnTo>
                      <a:pt x="38966" y="5252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0" name="Freeform: Shape 3429">
                <a:extLst>
                  <a:ext uri="{FF2B5EF4-FFF2-40B4-BE49-F238E27FC236}">
                    <a16:creationId xmlns:a16="http://schemas.microsoft.com/office/drawing/2014/main" id="{1908F81B-3BCA-C4B6-4863-7EE7D4BAEC10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>
              <a:xfrm>
                <a:off x="5007362" y="4017500"/>
                <a:ext cx="66890" cy="14152"/>
              </a:xfrm>
              <a:custGeom>
                <a:avLst/>
                <a:gdLst>
                  <a:gd name="connsiteX0" fmla="*/ 66988 w 66890"/>
                  <a:gd name="connsiteY0" fmla="*/ 14216 h 14152"/>
                  <a:gd name="connsiteX1" fmla="*/ 66988 w 66890"/>
                  <a:gd name="connsiteY1" fmla="*/ 63 h 14152"/>
                  <a:gd name="connsiteX2" fmla="*/ 97 w 66890"/>
                  <a:gd name="connsiteY2" fmla="*/ 63 h 14152"/>
                  <a:gd name="connsiteX3" fmla="*/ 97 w 66890"/>
                  <a:gd name="connsiteY3" fmla="*/ 14216 h 14152"/>
                  <a:gd name="connsiteX4" fmla="*/ 66988 w 66890"/>
                  <a:gd name="connsiteY4" fmla="*/ 14216 h 1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90" h="14152">
                    <a:moveTo>
                      <a:pt x="66988" y="14216"/>
                    </a:moveTo>
                    <a:lnTo>
                      <a:pt x="66988" y="63"/>
                    </a:lnTo>
                    <a:lnTo>
                      <a:pt x="97" y="63"/>
                    </a:lnTo>
                    <a:lnTo>
                      <a:pt x="97" y="14216"/>
                    </a:lnTo>
                    <a:lnTo>
                      <a:pt x="66988" y="1421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1" name="Freeform: Shape 3430">
                <a:extLst>
                  <a:ext uri="{FF2B5EF4-FFF2-40B4-BE49-F238E27FC236}">
                    <a16:creationId xmlns:a16="http://schemas.microsoft.com/office/drawing/2014/main" id="{FAE237A1-34DF-36AA-C48A-01B59B3C1EA7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>
              <a:xfrm>
                <a:off x="5093521" y="3927215"/>
                <a:ext cx="79006" cy="152752"/>
              </a:xfrm>
              <a:custGeom>
                <a:avLst/>
                <a:gdLst>
                  <a:gd name="connsiteX0" fmla="*/ 38973 w 79006"/>
                  <a:gd name="connsiteY0" fmla="*/ 52526 h 152752"/>
                  <a:gd name="connsiteX1" fmla="*/ 75069 w 79006"/>
                  <a:gd name="connsiteY1" fmla="*/ 52526 h 152752"/>
                  <a:gd name="connsiteX2" fmla="*/ 75069 w 79006"/>
                  <a:gd name="connsiteY2" fmla="*/ 44961 h 152752"/>
                  <a:gd name="connsiteX3" fmla="*/ 38973 w 79006"/>
                  <a:gd name="connsiteY3" fmla="*/ 44961 h 152752"/>
                  <a:gd name="connsiteX4" fmla="*/ 38973 w 79006"/>
                  <a:gd name="connsiteY4" fmla="*/ 63 h 152752"/>
                  <a:gd name="connsiteX5" fmla="*/ 32663 w 79006"/>
                  <a:gd name="connsiteY5" fmla="*/ 63 h 152752"/>
                  <a:gd name="connsiteX6" fmla="*/ 101 w 79006"/>
                  <a:gd name="connsiteY6" fmla="*/ 47157 h 152752"/>
                  <a:gd name="connsiteX7" fmla="*/ 101 w 79006"/>
                  <a:gd name="connsiteY7" fmla="*/ 52526 h 152752"/>
                  <a:gd name="connsiteX8" fmla="*/ 21556 w 79006"/>
                  <a:gd name="connsiteY8" fmla="*/ 52526 h 152752"/>
                  <a:gd name="connsiteX9" fmla="*/ 21556 w 79006"/>
                  <a:gd name="connsiteY9" fmla="*/ 119873 h 152752"/>
                  <a:gd name="connsiteX10" fmla="*/ 54118 w 79006"/>
                  <a:gd name="connsiteY10" fmla="*/ 152815 h 152752"/>
                  <a:gd name="connsiteX11" fmla="*/ 79108 w 79006"/>
                  <a:gd name="connsiteY11" fmla="*/ 119873 h 152752"/>
                  <a:gd name="connsiteX12" fmla="*/ 79108 w 79006"/>
                  <a:gd name="connsiteY12" fmla="*/ 105965 h 152752"/>
                  <a:gd name="connsiteX13" fmla="*/ 72797 w 79006"/>
                  <a:gd name="connsiteY13" fmla="*/ 105965 h 152752"/>
                  <a:gd name="connsiteX14" fmla="*/ 72797 w 79006"/>
                  <a:gd name="connsiteY14" fmla="*/ 119385 h 152752"/>
                  <a:gd name="connsiteX15" fmla="*/ 55885 w 79006"/>
                  <a:gd name="connsiteY15" fmla="*/ 146715 h 152752"/>
                  <a:gd name="connsiteX16" fmla="*/ 38973 w 79006"/>
                  <a:gd name="connsiteY16" fmla="*/ 120361 h 152752"/>
                  <a:gd name="connsiteX17" fmla="*/ 38973 w 79006"/>
                  <a:gd name="connsiteY17" fmla="*/ 52526 h 152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006" h="152752">
                    <a:moveTo>
                      <a:pt x="38973" y="52526"/>
                    </a:moveTo>
                    <a:lnTo>
                      <a:pt x="75069" y="52526"/>
                    </a:lnTo>
                    <a:lnTo>
                      <a:pt x="75069" y="44961"/>
                    </a:lnTo>
                    <a:lnTo>
                      <a:pt x="38973" y="44961"/>
                    </a:lnTo>
                    <a:lnTo>
                      <a:pt x="38973" y="63"/>
                    </a:lnTo>
                    <a:lnTo>
                      <a:pt x="32663" y="63"/>
                    </a:lnTo>
                    <a:cubicBezTo>
                      <a:pt x="32410" y="20072"/>
                      <a:pt x="24838" y="46181"/>
                      <a:pt x="101" y="47157"/>
                    </a:cubicBezTo>
                    <a:lnTo>
                      <a:pt x="101" y="52526"/>
                    </a:lnTo>
                    <a:lnTo>
                      <a:pt x="21556" y="52526"/>
                    </a:lnTo>
                    <a:lnTo>
                      <a:pt x="21556" y="119873"/>
                    </a:lnTo>
                    <a:cubicBezTo>
                      <a:pt x="21556" y="149887"/>
                      <a:pt x="45031" y="152815"/>
                      <a:pt x="54118" y="152815"/>
                    </a:cubicBezTo>
                    <a:cubicBezTo>
                      <a:pt x="72040" y="152815"/>
                      <a:pt x="79108" y="135490"/>
                      <a:pt x="79108" y="119873"/>
                    </a:cubicBezTo>
                    <a:lnTo>
                      <a:pt x="79108" y="105965"/>
                    </a:lnTo>
                    <a:lnTo>
                      <a:pt x="72797" y="105965"/>
                    </a:lnTo>
                    <a:lnTo>
                      <a:pt x="72797" y="119385"/>
                    </a:lnTo>
                    <a:cubicBezTo>
                      <a:pt x="72797" y="137442"/>
                      <a:pt x="65225" y="146715"/>
                      <a:pt x="55885" y="146715"/>
                    </a:cubicBezTo>
                    <a:cubicBezTo>
                      <a:pt x="38973" y="146715"/>
                      <a:pt x="38973" y="124510"/>
                      <a:pt x="38973" y="120361"/>
                    </a:cubicBezTo>
                    <a:lnTo>
                      <a:pt x="38973" y="5252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2" name="Freeform: Shape 3431">
                <a:extLst>
                  <a:ext uri="{FF2B5EF4-FFF2-40B4-BE49-F238E27FC236}">
                    <a16:creationId xmlns:a16="http://schemas.microsoft.com/office/drawing/2014/main" id="{D35A1425-7417-1663-ABDE-794BA7631882}"/>
                  </a:ext>
                </a:extLst>
              </p:cNvPr>
              <p:cNvSpPr/>
              <p:nvPr>
                <p:custDataLst>
                  <p:tags r:id="rId47"/>
                </p:custDataLst>
              </p:nvPr>
            </p:nvSpPr>
            <p:spPr>
              <a:xfrm>
                <a:off x="5193956" y="3967966"/>
                <a:ext cx="111821" cy="112002"/>
              </a:xfrm>
              <a:custGeom>
                <a:avLst/>
                <a:gdLst>
                  <a:gd name="connsiteX0" fmla="*/ 111926 w 111821"/>
                  <a:gd name="connsiteY0" fmla="*/ 57162 h 112002"/>
                  <a:gd name="connsiteX1" fmla="*/ 56141 w 111821"/>
                  <a:gd name="connsiteY1" fmla="*/ 63 h 112002"/>
                  <a:gd name="connsiteX2" fmla="*/ 104 w 111821"/>
                  <a:gd name="connsiteY2" fmla="*/ 57162 h 112002"/>
                  <a:gd name="connsiteX3" fmla="*/ 55889 w 111821"/>
                  <a:gd name="connsiteY3" fmla="*/ 112065 h 112002"/>
                  <a:gd name="connsiteX4" fmla="*/ 111926 w 111821"/>
                  <a:gd name="connsiteY4" fmla="*/ 57162 h 112002"/>
                  <a:gd name="connsiteX5" fmla="*/ 56141 w 111821"/>
                  <a:gd name="connsiteY5" fmla="*/ 105965 h 112002"/>
                  <a:gd name="connsiteX6" fmla="*/ 27366 w 111821"/>
                  <a:gd name="connsiteY6" fmla="*/ 89616 h 112002"/>
                  <a:gd name="connsiteX7" fmla="*/ 21055 w 111821"/>
                  <a:gd name="connsiteY7" fmla="*/ 55210 h 112002"/>
                  <a:gd name="connsiteX8" fmla="*/ 27113 w 111821"/>
                  <a:gd name="connsiteY8" fmla="*/ 21780 h 112002"/>
                  <a:gd name="connsiteX9" fmla="*/ 55889 w 111821"/>
                  <a:gd name="connsiteY9" fmla="*/ 5431 h 112002"/>
                  <a:gd name="connsiteX10" fmla="*/ 84412 w 111821"/>
                  <a:gd name="connsiteY10" fmla="*/ 21292 h 112002"/>
                  <a:gd name="connsiteX11" fmla="*/ 90975 w 111821"/>
                  <a:gd name="connsiteY11" fmla="*/ 55210 h 112002"/>
                  <a:gd name="connsiteX12" fmla="*/ 85422 w 111821"/>
                  <a:gd name="connsiteY12" fmla="*/ 87908 h 112002"/>
                  <a:gd name="connsiteX13" fmla="*/ 56141 w 111821"/>
                  <a:gd name="connsiteY13" fmla="*/ 105965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1821" h="112002">
                    <a:moveTo>
                      <a:pt x="111926" y="57162"/>
                    </a:moveTo>
                    <a:cubicBezTo>
                      <a:pt x="111926" y="25928"/>
                      <a:pt x="86684" y="63"/>
                      <a:pt x="56141" y="63"/>
                    </a:cubicBezTo>
                    <a:cubicBezTo>
                      <a:pt x="24589" y="63"/>
                      <a:pt x="104" y="26660"/>
                      <a:pt x="104" y="57162"/>
                    </a:cubicBezTo>
                    <a:cubicBezTo>
                      <a:pt x="104" y="88640"/>
                      <a:pt x="26356" y="112065"/>
                      <a:pt x="55889" y="112065"/>
                    </a:cubicBezTo>
                    <a:cubicBezTo>
                      <a:pt x="86432" y="112065"/>
                      <a:pt x="111926" y="88152"/>
                      <a:pt x="111926" y="57162"/>
                    </a:cubicBezTo>
                    <a:close/>
                    <a:moveTo>
                      <a:pt x="56141" y="105965"/>
                    </a:moveTo>
                    <a:cubicBezTo>
                      <a:pt x="45287" y="105965"/>
                      <a:pt x="34181" y="100840"/>
                      <a:pt x="27366" y="89616"/>
                    </a:cubicBezTo>
                    <a:cubicBezTo>
                      <a:pt x="21055" y="78879"/>
                      <a:pt x="21055" y="63994"/>
                      <a:pt x="21055" y="55210"/>
                    </a:cubicBezTo>
                    <a:cubicBezTo>
                      <a:pt x="21055" y="45693"/>
                      <a:pt x="21055" y="32517"/>
                      <a:pt x="27113" y="21780"/>
                    </a:cubicBezTo>
                    <a:cubicBezTo>
                      <a:pt x="33929" y="10555"/>
                      <a:pt x="45792" y="5431"/>
                      <a:pt x="55889" y="5431"/>
                    </a:cubicBezTo>
                    <a:cubicBezTo>
                      <a:pt x="66995" y="5431"/>
                      <a:pt x="77849" y="10799"/>
                      <a:pt x="84412" y="21292"/>
                    </a:cubicBezTo>
                    <a:cubicBezTo>
                      <a:pt x="90975" y="31785"/>
                      <a:pt x="90975" y="45937"/>
                      <a:pt x="90975" y="55210"/>
                    </a:cubicBezTo>
                    <a:cubicBezTo>
                      <a:pt x="90975" y="63994"/>
                      <a:pt x="90975" y="77171"/>
                      <a:pt x="85422" y="87908"/>
                    </a:cubicBezTo>
                    <a:cubicBezTo>
                      <a:pt x="79869" y="98888"/>
                      <a:pt x="68762" y="105965"/>
                      <a:pt x="56141" y="1059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3" name="Freeform: Shape 3432">
                <a:extLst>
                  <a:ext uri="{FF2B5EF4-FFF2-40B4-BE49-F238E27FC236}">
                    <a16:creationId xmlns:a16="http://schemas.microsoft.com/office/drawing/2014/main" id="{CAA508B2-67E8-37F7-8EB1-9D96A8BDA1BE}"/>
                  </a:ext>
                </a:extLst>
              </p:cNvPr>
              <p:cNvSpPr/>
              <p:nvPr>
                <p:custDataLst>
                  <p:tags r:id="rId48"/>
                </p:custDataLst>
              </p:nvPr>
            </p:nvSpPr>
            <p:spPr>
              <a:xfrm>
                <a:off x="5315875" y="4017500"/>
                <a:ext cx="66890" cy="14152"/>
              </a:xfrm>
              <a:custGeom>
                <a:avLst/>
                <a:gdLst>
                  <a:gd name="connsiteX0" fmla="*/ 67000 w 66890"/>
                  <a:gd name="connsiteY0" fmla="*/ 14216 h 14152"/>
                  <a:gd name="connsiteX1" fmla="*/ 67000 w 66890"/>
                  <a:gd name="connsiteY1" fmla="*/ 63 h 14152"/>
                  <a:gd name="connsiteX2" fmla="*/ 109 w 66890"/>
                  <a:gd name="connsiteY2" fmla="*/ 63 h 14152"/>
                  <a:gd name="connsiteX3" fmla="*/ 109 w 66890"/>
                  <a:gd name="connsiteY3" fmla="*/ 14216 h 14152"/>
                  <a:gd name="connsiteX4" fmla="*/ 67000 w 66890"/>
                  <a:gd name="connsiteY4" fmla="*/ 14216 h 1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90" h="14152">
                    <a:moveTo>
                      <a:pt x="67000" y="14216"/>
                    </a:moveTo>
                    <a:lnTo>
                      <a:pt x="67000" y="63"/>
                    </a:lnTo>
                    <a:lnTo>
                      <a:pt x="109" y="63"/>
                    </a:lnTo>
                    <a:lnTo>
                      <a:pt x="109" y="14216"/>
                    </a:lnTo>
                    <a:lnTo>
                      <a:pt x="67000" y="1421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4" name="Freeform: Shape 3433">
                <a:extLst>
                  <a:ext uri="{FF2B5EF4-FFF2-40B4-BE49-F238E27FC236}">
                    <a16:creationId xmlns:a16="http://schemas.microsoft.com/office/drawing/2014/main" id="{D6192603-871A-89E0-0378-2488794A6AB0}"/>
                  </a:ext>
                </a:extLst>
              </p:cNvPr>
              <p:cNvSpPr/>
              <p:nvPr>
                <p:custDataLst>
                  <p:tags r:id="rId49"/>
                </p:custDataLst>
              </p:nvPr>
            </p:nvSpPr>
            <p:spPr>
              <a:xfrm>
                <a:off x="5404306" y="3967966"/>
                <a:ext cx="97685" cy="112002"/>
              </a:xfrm>
              <a:custGeom>
                <a:avLst/>
                <a:gdLst>
                  <a:gd name="connsiteX0" fmla="*/ 21316 w 97685"/>
                  <a:gd name="connsiteY0" fmla="*/ 47889 h 112002"/>
                  <a:gd name="connsiteX1" fmla="*/ 52616 w 97685"/>
                  <a:gd name="connsiteY1" fmla="*/ 5431 h 112002"/>
                  <a:gd name="connsiteX2" fmla="*/ 81139 w 97685"/>
                  <a:gd name="connsiteY2" fmla="*/ 47889 h 112002"/>
                  <a:gd name="connsiteX3" fmla="*/ 21316 w 97685"/>
                  <a:gd name="connsiteY3" fmla="*/ 47889 h 112002"/>
                  <a:gd name="connsiteX4" fmla="*/ 21063 w 97685"/>
                  <a:gd name="connsiteY4" fmla="*/ 53014 h 112002"/>
                  <a:gd name="connsiteX5" fmla="*/ 91488 w 97685"/>
                  <a:gd name="connsiteY5" fmla="*/ 53014 h 112002"/>
                  <a:gd name="connsiteX6" fmla="*/ 97799 w 97685"/>
                  <a:gd name="connsiteY6" fmla="*/ 47889 h 112002"/>
                  <a:gd name="connsiteX7" fmla="*/ 52616 w 97685"/>
                  <a:gd name="connsiteY7" fmla="*/ 63 h 112002"/>
                  <a:gd name="connsiteX8" fmla="*/ 113 w 97685"/>
                  <a:gd name="connsiteY8" fmla="*/ 55698 h 112002"/>
                  <a:gd name="connsiteX9" fmla="*/ 55645 w 97685"/>
                  <a:gd name="connsiteY9" fmla="*/ 112065 h 112002"/>
                  <a:gd name="connsiteX10" fmla="*/ 97799 w 97685"/>
                  <a:gd name="connsiteY10" fmla="*/ 80343 h 112002"/>
                  <a:gd name="connsiteX11" fmla="*/ 94517 w 97685"/>
                  <a:gd name="connsiteY11" fmla="*/ 77415 h 112002"/>
                  <a:gd name="connsiteX12" fmla="*/ 91236 w 97685"/>
                  <a:gd name="connsiteY12" fmla="*/ 80831 h 112002"/>
                  <a:gd name="connsiteX13" fmla="*/ 57159 w 97685"/>
                  <a:gd name="connsiteY13" fmla="*/ 105965 h 112002"/>
                  <a:gd name="connsiteX14" fmla="*/ 28636 w 97685"/>
                  <a:gd name="connsiteY14" fmla="*/ 89616 h 112002"/>
                  <a:gd name="connsiteX15" fmla="*/ 21063 w 97685"/>
                  <a:gd name="connsiteY15" fmla="*/ 53014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685" h="112002">
                    <a:moveTo>
                      <a:pt x="21316" y="47889"/>
                    </a:moveTo>
                    <a:cubicBezTo>
                      <a:pt x="22830" y="11531"/>
                      <a:pt x="44034" y="5431"/>
                      <a:pt x="52616" y="5431"/>
                    </a:cubicBezTo>
                    <a:cubicBezTo>
                      <a:pt x="78615" y="5431"/>
                      <a:pt x="81139" y="38373"/>
                      <a:pt x="81139" y="47889"/>
                    </a:cubicBezTo>
                    <a:lnTo>
                      <a:pt x="21316" y="47889"/>
                    </a:lnTo>
                    <a:close/>
                    <a:moveTo>
                      <a:pt x="21063" y="53014"/>
                    </a:moveTo>
                    <a:lnTo>
                      <a:pt x="91488" y="53014"/>
                    </a:lnTo>
                    <a:cubicBezTo>
                      <a:pt x="97041" y="53014"/>
                      <a:pt x="97799" y="53014"/>
                      <a:pt x="97799" y="47889"/>
                    </a:cubicBezTo>
                    <a:cubicBezTo>
                      <a:pt x="97799" y="23732"/>
                      <a:pt x="84168" y="63"/>
                      <a:pt x="52616" y="63"/>
                    </a:cubicBezTo>
                    <a:cubicBezTo>
                      <a:pt x="23335" y="63"/>
                      <a:pt x="113" y="25196"/>
                      <a:pt x="113" y="55698"/>
                    </a:cubicBezTo>
                    <a:cubicBezTo>
                      <a:pt x="113" y="88396"/>
                      <a:pt x="26617" y="112065"/>
                      <a:pt x="55645" y="112065"/>
                    </a:cubicBezTo>
                    <a:cubicBezTo>
                      <a:pt x="86440" y="112065"/>
                      <a:pt x="97799" y="84979"/>
                      <a:pt x="97799" y="80343"/>
                    </a:cubicBezTo>
                    <a:cubicBezTo>
                      <a:pt x="97799" y="77903"/>
                      <a:pt x="95779" y="77415"/>
                      <a:pt x="94517" y="77415"/>
                    </a:cubicBezTo>
                    <a:cubicBezTo>
                      <a:pt x="92246" y="77415"/>
                      <a:pt x="91741" y="78879"/>
                      <a:pt x="91236" y="80831"/>
                    </a:cubicBezTo>
                    <a:cubicBezTo>
                      <a:pt x="82401" y="105965"/>
                      <a:pt x="59684" y="105965"/>
                      <a:pt x="57159" y="105965"/>
                    </a:cubicBezTo>
                    <a:cubicBezTo>
                      <a:pt x="44538" y="105965"/>
                      <a:pt x="34442" y="98644"/>
                      <a:pt x="28636" y="89616"/>
                    </a:cubicBezTo>
                    <a:cubicBezTo>
                      <a:pt x="21063" y="77903"/>
                      <a:pt x="21063" y="61798"/>
                      <a:pt x="21063" y="530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5" name="Freeform: Shape 3434">
                <a:extLst>
                  <a:ext uri="{FF2B5EF4-FFF2-40B4-BE49-F238E27FC236}">
                    <a16:creationId xmlns:a16="http://schemas.microsoft.com/office/drawing/2014/main" id="{935028D6-0E18-F9B6-869C-122D5808B072}"/>
                  </a:ext>
                </a:extLst>
              </p:cNvPr>
              <p:cNvSpPr/>
              <p:nvPr>
                <p:custDataLst>
                  <p:tags r:id="rId50"/>
                </p:custDataLst>
              </p:nvPr>
            </p:nvSpPr>
            <p:spPr>
              <a:xfrm>
                <a:off x="5517502" y="3969430"/>
                <a:ext cx="126966" cy="107853"/>
              </a:xfrm>
              <a:custGeom>
                <a:avLst/>
                <a:gdLst>
                  <a:gd name="connsiteX0" fmla="*/ 19806 w 126966"/>
                  <a:gd name="connsiteY0" fmla="*/ 23976 h 107853"/>
                  <a:gd name="connsiteX1" fmla="*/ 19806 w 126966"/>
                  <a:gd name="connsiteY1" fmla="*/ 89372 h 107853"/>
                  <a:gd name="connsiteX2" fmla="*/ 117 w 126966"/>
                  <a:gd name="connsiteY2" fmla="*/ 100352 h 107853"/>
                  <a:gd name="connsiteX3" fmla="*/ 117 w 126966"/>
                  <a:gd name="connsiteY3" fmla="*/ 107917 h 107853"/>
                  <a:gd name="connsiteX4" fmla="*/ 28641 w 126966"/>
                  <a:gd name="connsiteY4" fmla="*/ 107185 h 107853"/>
                  <a:gd name="connsiteX5" fmla="*/ 56911 w 126966"/>
                  <a:gd name="connsiteY5" fmla="*/ 107917 h 107853"/>
                  <a:gd name="connsiteX6" fmla="*/ 56911 w 126966"/>
                  <a:gd name="connsiteY6" fmla="*/ 100352 h 107853"/>
                  <a:gd name="connsiteX7" fmla="*/ 37223 w 126966"/>
                  <a:gd name="connsiteY7" fmla="*/ 89372 h 107853"/>
                  <a:gd name="connsiteX8" fmla="*/ 37223 w 126966"/>
                  <a:gd name="connsiteY8" fmla="*/ 44473 h 107853"/>
                  <a:gd name="connsiteX9" fmla="*/ 71299 w 126966"/>
                  <a:gd name="connsiteY9" fmla="*/ 5431 h 107853"/>
                  <a:gd name="connsiteX10" fmla="*/ 89978 w 126966"/>
                  <a:gd name="connsiteY10" fmla="*/ 32517 h 107853"/>
                  <a:gd name="connsiteX11" fmla="*/ 89978 w 126966"/>
                  <a:gd name="connsiteY11" fmla="*/ 89372 h 107853"/>
                  <a:gd name="connsiteX12" fmla="*/ 70290 w 126966"/>
                  <a:gd name="connsiteY12" fmla="*/ 100352 h 107853"/>
                  <a:gd name="connsiteX13" fmla="*/ 70290 w 126966"/>
                  <a:gd name="connsiteY13" fmla="*/ 107917 h 107853"/>
                  <a:gd name="connsiteX14" fmla="*/ 98813 w 126966"/>
                  <a:gd name="connsiteY14" fmla="*/ 107185 h 107853"/>
                  <a:gd name="connsiteX15" fmla="*/ 127084 w 126966"/>
                  <a:gd name="connsiteY15" fmla="*/ 107917 h 107853"/>
                  <a:gd name="connsiteX16" fmla="*/ 127084 w 126966"/>
                  <a:gd name="connsiteY16" fmla="*/ 100352 h 107853"/>
                  <a:gd name="connsiteX17" fmla="*/ 107395 w 126966"/>
                  <a:gd name="connsiteY17" fmla="*/ 93032 h 107853"/>
                  <a:gd name="connsiteX18" fmla="*/ 107395 w 126966"/>
                  <a:gd name="connsiteY18" fmla="*/ 46425 h 107853"/>
                  <a:gd name="connsiteX19" fmla="*/ 99570 w 126966"/>
                  <a:gd name="connsiteY19" fmla="*/ 9091 h 107853"/>
                  <a:gd name="connsiteX20" fmla="*/ 73066 w 126966"/>
                  <a:gd name="connsiteY20" fmla="*/ 63 h 107853"/>
                  <a:gd name="connsiteX21" fmla="*/ 35708 w 126966"/>
                  <a:gd name="connsiteY21" fmla="*/ 25684 h 107853"/>
                  <a:gd name="connsiteX22" fmla="*/ 35708 w 126966"/>
                  <a:gd name="connsiteY22" fmla="*/ 63 h 107853"/>
                  <a:gd name="connsiteX23" fmla="*/ 117 w 126966"/>
                  <a:gd name="connsiteY23" fmla="*/ 2747 h 107853"/>
                  <a:gd name="connsiteX24" fmla="*/ 117 w 126966"/>
                  <a:gd name="connsiteY24" fmla="*/ 10311 h 107853"/>
                  <a:gd name="connsiteX25" fmla="*/ 19806 w 126966"/>
                  <a:gd name="connsiteY25" fmla="*/ 23976 h 107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6966" h="107853">
                    <a:moveTo>
                      <a:pt x="19806" y="23976"/>
                    </a:moveTo>
                    <a:lnTo>
                      <a:pt x="19806" y="89372"/>
                    </a:lnTo>
                    <a:cubicBezTo>
                      <a:pt x="19806" y="100352"/>
                      <a:pt x="17029" y="100352"/>
                      <a:pt x="117" y="100352"/>
                    </a:cubicBezTo>
                    <a:lnTo>
                      <a:pt x="117" y="107917"/>
                    </a:lnTo>
                    <a:cubicBezTo>
                      <a:pt x="8952" y="107673"/>
                      <a:pt x="21825" y="107185"/>
                      <a:pt x="28641" y="107185"/>
                    </a:cubicBezTo>
                    <a:cubicBezTo>
                      <a:pt x="35203" y="107185"/>
                      <a:pt x="48329" y="107673"/>
                      <a:pt x="56911" y="107917"/>
                    </a:cubicBezTo>
                    <a:lnTo>
                      <a:pt x="56911" y="100352"/>
                    </a:lnTo>
                    <a:cubicBezTo>
                      <a:pt x="39999" y="100352"/>
                      <a:pt x="37223" y="100352"/>
                      <a:pt x="37223" y="89372"/>
                    </a:cubicBezTo>
                    <a:lnTo>
                      <a:pt x="37223" y="44473"/>
                    </a:lnTo>
                    <a:cubicBezTo>
                      <a:pt x="37223" y="19096"/>
                      <a:pt x="55144" y="5431"/>
                      <a:pt x="71299" y="5431"/>
                    </a:cubicBezTo>
                    <a:cubicBezTo>
                      <a:pt x="87202" y="5431"/>
                      <a:pt x="89978" y="18608"/>
                      <a:pt x="89978" y="32517"/>
                    </a:cubicBezTo>
                    <a:lnTo>
                      <a:pt x="89978" y="89372"/>
                    </a:lnTo>
                    <a:cubicBezTo>
                      <a:pt x="89978" y="100352"/>
                      <a:pt x="87202" y="100352"/>
                      <a:pt x="70290" y="100352"/>
                    </a:cubicBezTo>
                    <a:lnTo>
                      <a:pt x="70290" y="107917"/>
                    </a:lnTo>
                    <a:cubicBezTo>
                      <a:pt x="79124" y="107673"/>
                      <a:pt x="91998" y="107185"/>
                      <a:pt x="98813" y="107185"/>
                    </a:cubicBezTo>
                    <a:cubicBezTo>
                      <a:pt x="105376" y="107185"/>
                      <a:pt x="118501" y="107673"/>
                      <a:pt x="127084" y="107917"/>
                    </a:cubicBezTo>
                    <a:lnTo>
                      <a:pt x="127084" y="100352"/>
                    </a:lnTo>
                    <a:cubicBezTo>
                      <a:pt x="113958" y="100352"/>
                      <a:pt x="107647" y="100352"/>
                      <a:pt x="107395" y="93032"/>
                    </a:cubicBezTo>
                    <a:lnTo>
                      <a:pt x="107395" y="46425"/>
                    </a:lnTo>
                    <a:cubicBezTo>
                      <a:pt x="107395" y="25440"/>
                      <a:pt x="107395" y="17876"/>
                      <a:pt x="99570" y="9091"/>
                    </a:cubicBezTo>
                    <a:cubicBezTo>
                      <a:pt x="96036" y="4943"/>
                      <a:pt x="87706" y="63"/>
                      <a:pt x="73066" y="63"/>
                    </a:cubicBezTo>
                    <a:cubicBezTo>
                      <a:pt x="54640" y="63"/>
                      <a:pt x="42776" y="10555"/>
                      <a:pt x="35708" y="25684"/>
                    </a:cubicBezTo>
                    <a:lnTo>
                      <a:pt x="35708" y="63"/>
                    </a:lnTo>
                    <a:lnTo>
                      <a:pt x="117" y="2747"/>
                    </a:lnTo>
                    <a:lnTo>
                      <a:pt x="117" y="10311"/>
                    </a:lnTo>
                    <a:cubicBezTo>
                      <a:pt x="17786" y="10311"/>
                      <a:pt x="19806" y="12019"/>
                      <a:pt x="19806" y="239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6" name="Freeform: Shape 3435">
                <a:extLst>
                  <a:ext uri="{FF2B5EF4-FFF2-40B4-BE49-F238E27FC236}">
                    <a16:creationId xmlns:a16="http://schemas.microsoft.com/office/drawing/2014/main" id="{DAACE4C8-5D5D-4B56-F352-2F19B4FC6DA7}"/>
                  </a:ext>
                </a:extLst>
              </p:cNvPr>
              <p:cNvSpPr/>
              <p:nvPr>
                <p:custDataLst>
                  <p:tags r:id="rId51"/>
                </p:custDataLst>
              </p:nvPr>
            </p:nvSpPr>
            <p:spPr>
              <a:xfrm>
                <a:off x="5658239" y="3907938"/>
                <a:ext cx="124442" cy="172029"/>
              </a:xfrm>
              <a:custGeom>
                <a:avLst/>
                <a:gdLst>
                  <a:gd name="connsiteX0" fmla="*/ 87460 w 124442"/>
                  <a:gd name="connsiteY0" fmla="*/ 155987 h 172029"/>
                  <a:gd name="connsiteX1" fmla="*/ 87460 w 124442"/>
                  <a:gd name="connsiteY1" fmla="*/ 172092 h 172029"/>
                  <a:gd name="connsiteX2" fmla="*/ 124565 w 124442"/>
                  <a:gd name="connsiteY2" fmla="*/ 169408 h 172029"/>
                  <a:gd name="connsiteX3" fmla="*/ 124565 w 124442"/>
                  <a:gd name="connsiteY3" fmla="*/ 161844 h 172029"/>
                  <a:gd name="connsiteX4" fmla="*/ 104876 w 124442"/>
                  <a:gd name="connsiteY4" fmla="*/ 148179 h 172029"/>
                  <a:gd name="connsiteX5" fmla="*/ 104876 w 124442"/>
                  <a:gd name="connsiteY5" fmla="*/ 63 h 172029"/>
                  <a:gd name="connsiteX6" fmla="*/ 68528 w 124442"/>
                  <a:gd name="connsiteY6" fmla="*/ 2747 h 172029"/>
                  <a:gd name="connsiteX7" fmla="*/ 68528 w 124442"/>
                  <a:gd name="connsiteY7" fmla="*/ 10311 h 172029"/>
                  <a:gd name="connsiteX8" fmla="*/ 88217 w 124442"/>
                  <a:gd name="connsiteY8" fmla="*/ 23976 h 172029"/>
                  <a:gd name="connsiteX9" fmla="*/ 88217 w 124442"/>
                  <a:gd name="connsiteY9" fmla="*/ 76683 h 172029"/>
                  <a:gd name="connsiteX10" fmla="*/ 56412 w 124442"/>
                  <a:gd name="connsiteY10" fmla="*/ 61554 h 172029"/>
                  <a:gd name="connsiteX11" fmla="*/ 123 w 124442"/>
                  <a:gd name="connsiteY11" fmla="*/ 116945 h 172029"/>
                  <a:gd name="connsiteX12" fmla="*/ 53635 w 124442"/>
                  <a:gd name="connsiteY12" fmla="*/ 172092 h 172029"/>
                  <a:gd name="connsiteX13" fmla="*/ 87460 w 124442"/>
                  <a:gd name="connsiteY13" fmla="*/ 155987 h 172029"/>
                  <a:gd name="connsiteX14" fmla="*/ 87460 w 124442"/>
                  <a:gd name="connsiteY14" fmla="*/ 90592 h 172029"/>
                  <a:gd name="connsiteX15" fmla="*/ 87460 w 124442"/>
                  <a:gd name="connsiteY15" fmla="*/ 140615 h 172029"/>
                  <a:gd name="connsiteX16" fmla="*/ 84683 w 124442"/>
                  <a:gd name="connsiteY16" fmla="*/ 149643 h 172029"/>
                  <a:gd name="connsiteX17" fmla="*/ 54898 w 124442"/>
                  <a:gd name="connsiteY17" fmla="*/ 166724 h 172029"/>
                  <a:gd name="connsiteX18" fmla="*/ 28394 w 124442"/>
                  <a:gd name="connsiteY18" fmla="*/ 151107 h 172029"/>
                  <a:gd name="connsiteX19" fmla="*/ 21073 w 124442"/>
                  <a:gd name="connsiteY19" fmla="*/ 117189 h 172029"/>
                  <a:gd name="connsiteX20" fmla="*/ 28898 w 124442"/>
                  <a:gd name="connsiteY20" fmla="*/ 82539 h 172029"/>
                  <a:gd name="connsiteX21" fmla="*/ 57422 w 124442"/>
                  <a:gd name="connsiteY21" fmla="*/ 66922 h 172029"/>
                  <a:gd name="connsiteX22" fmla="*/ 84683 w 124442"/>
                  <a:gd name="connsiteY22" fmla="*/ 81563 h 172029"/>
                  <a:gd name="connsiteX23" fmla="*/ 87460 w 124442"/>
                  <a:gd name="connsiteY23" fmla="*/ 90592 h 172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4442" h="172029">
                    <a:moveTo>
                      <a:pt x="87460" y="155987"/>
                    </a:moveTo>
                    <a:lnTo>
                      <a:pt x="87460" y="172092"/>
                    </a:lnTo>
                    <a:lnTo>
                      <a:pt x="124565" y="169408"/>
                    </a:lnTo>
                    <a:lnTo>
                      <a:pt x="124565" y="161844"/>
                    </a:lnTo>
                    <a:cubicBezTo>
                      <a:pt x="106896" y="161844"/>
                      <a:pt x="104876" y="160136"/>
                      <a:pt x="104876" y="148179"/>
                    </a:cubicBezTo>
                    <a:lnTo>
                      <a:pt x="104876" y="63"/>
                    </a:lnTo>
                    <a:lnTo>
                      <a:pt x="68528" y="2747"/>
                    </a:lnTo>
                    <a:lnTo>
                      <a:pt x="68528" y="10311"/>
                    </a:lnTo>
                    <a:cubicBezTo>
                      <a:pt x="86197" y="10311"/>
                      <a:pt x="88217" y="12019"/>
                      <a:pt x="88217" y="23976"/>
                    </a:cubicBezTo>
                    <a:lnTo>
                      <a:pt x="88217" y="76683"/>
                    </a:lnTo>
                    <a:cubicBezTo>
                      <a:pt x="80897" y="67899"/>
                      <a:pt x="70043" y="61554"/>
                      <a:pt x="56412" y="61554"/>
                    </a:cubicBezTo>
                    <a:cubicBezTo>
                      <a:pt x="26627" y="61554"/>
                      <a:pt x="123" y="85467"/>
                      <a:pt x="123" y="116945"/>
                    </a:cubicBezTo>
                    <a:cubicBezTo>
                      <a:pt x="123" y="147935"/>
                      <a:pt x="24860" y="172092"/>
                      <a:pt x="53635" y="172092"/>
                    </a:cubicBezTo>
                    <a:cubicBezTo>
                      <a:pt x="69790" y="172092"/>
                      <a:pt x="81149" y="163796"/>
                      <a:pt x="87460" y="155987"/>
                    </a:cubicBezTo>
                    <a:close/>
                    <a:moveTo>
                      <a:pt x="87460" y="90592"/>
                    </a:moveTo>
                    <a:lnTo>
                      <a:pt x="87460" y="140615"/>
                    </a:lnTo>
                    <a:cubicBezTo>
                      <a:pt x="87460" y="145007"/>
                      <a:pt x="87460" y="145495"/>
                      <a:pt x="84683" y="149643"/>
                    </a:cubicBezTo>
                    <a:cubicBezTo>
                      <a:pt x="77110" y="161356"/>
                      <a:pt x="65752" y="166724"/>
                      <a:pt x="54898" y="166724"/>
                    </a:cubicBezTo>
                    <a:cubicBezTo>
                      <a:pt x="43539" y="166724"/>
                      <a:pt x="34452" y="160380"/>
                      <a:pt x="28394" y="151107"/>
                    </a:cubicBezTo>
                    <a:cubicBezTo>
                      <a:pt x="21831" y="141103"/>
                      <a:pt x="21073" y="127194"/>
                      <a:pt x="21073" y="117189"/>
                    </a:cubicBezTo>
                    <a:cubicBezTo>
                      <a:pt x="21073" y="108161"/>
                      <a:pt x="21578" y="93520"/>
                      <a:pt x="28898" y="82539"/>
                    </a:cubicBezTo>
                    <a:cubicBezTo>
                      <a:pt x="34199" y="74975"/>
                      <a:pt x="43791" y="66922"/>
                      <a:pt x="57422" y="66922"/>
                    </a:cubicBezTo>
                    <a:cubicBezTo>
                      <a:pt x="66256" y="66922"/>
                      <a:pt x="76858" y="70583"/>
                      <a:pt x="84683" y="81563"/>
                    </a:cubicBezTo>
                    <a:cubicBezTo>
                      <a:pt x="87460" y="85711"/>
                      <a:pt x="87460" y="86200"/>
                      <a:pt x="87460" y="905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7" name="Freeform: Shape 3436">
                <a:extLst>
                  <a:ext uri="{FF2B5EF4-FFF2-40B4-BE49-F238E27FC236}">
                    <a16:creationId xmlns:a16="http://schemas.microsoft.com/office/drawing/2014/main" id="{2AA70687-7AD6-6C96-14F0-1CBB8E66C7F5}"/>
                  </a:ext>
                </a:extLst>
              </p:cNvPr>
              <p:cNvSpPr/>
              <p:nvPr>
                <p:custDataLst>
                  <p:tags r:id="rId52"/>
                </p:custDataLst>
              </p:nvPr>
            </p:nvSpPr>
            <p:spPr>
              <a:xfrm>
                <a:off x="5882359" y="3967966"/>
                <a:ext cx="82540" cy="112002"/>
              </a:xfrm>
              <a:custGeom>
                <a:avLst/>
                <a:gdLst>
                  <a:gd name="connsiteX0" fmla="*/ 44305 w 82540"/>
                  <a:gd name="connsiteY0" fmla="*/ 62042 h 112002"/>
                  <a:gd name="connsiteX1" fmla="*/ 70556 w 82540"/>
                  <a:gd name="connsiteY1" fmla="*/ 84491 h 112002"/>
                  <a:gd name="connsiteX2" fmla="*/ 42033 w 82540"/>
                  <a:gd name="connsiteY2" fmla="*/ 106697 h 112002"/>
                  <a:gd name="connsiteX3" fmla="*/ 6947 w 82540"/>
                  <a:gd name="connsiteY3" fmla="*/ 72047 h 112002"/>
                  <a:gd name="connsiteX4" fmla="*/ 3413 w 82540"/>
                  <a:gd name="connsiteY4" fmla="*/ 67899 h 112002"/>
                  <a:gd name="connsiteX5" fmla="*/ 132 w 82540"/>
                  <a:gd name="connsiteY5" fmla="*/ 73999 h 112002"/>
                  <a:gd name="connsiteX6" fmla="*/ 132 w 82540"/>
                  <a:gd name="connsiteY6" fmla="*/ 106209 h 112002"/>
                  <a:gd name="connsiteX7" fmla="*/ 2908 w 82540"/>
                  <a:gd name="connsiteY7" fmla="*/ 112065 h 112002"/>
                  <a:gd name="connsiteX8" fmla="*/ 9219 w 82540"/>
                  <a:gd name="connsiteY8" fmla="*/ 107185 h 112002"/>
                  <a:gd name="connsiteX9" fmla="*/ 14267 w 82540"/>
                  <a:gd name="connsiteY9" fmla="*/ 101572 h 112002"/>
                  <a:gd name="connsiteX10" fmla="*/ 42033 w 82540"/>
                  <a:gd name="connsiteY10" fmla="*/ 112065 h 112002"/>
                  <a:gd name="connsiteX11" fmla="*/ 82672 w 82540"/>
                  <a:gd name="connsiteY11" fmla="*/ 78147 h 112002"/>
                  <a:gd name="connsiteX12" fmla="*/ 72071 w 82540"/>
                  <a:gd name="connsiteY12" fmla="*/ 54966 h 112002"/>
                  <a:gd name="connsiteX13" fmla="*/ 43295 w 82540"/>
                  <a:gd name="connsiteY13" fmla="*/ 43253 h 112002"/>
                  <a:gd name="connsiteX14" fmla="*/ 12248 w 82540"/>
                  <a:gd name="connsiteY14" fmla="*/ 23244 h 112002"/>
                  <a:gd name="connsiteX15" fmla="*/ 40519 w 82540"/>
                  <a:gd name="connsiteY15" fmla="*/ 4699 h 112002"/>
                  <a:gd name="connsiteX16" fmla="*/ 70051 w 82540"/>
                  <a:gd name="connsiteY16" fmla="*/ 34225 h 112002"/>
                  <a:gd name="connsiteX17" fmla="*/ 73081 w 82540"/>
                  <a:gd name="connsiteY17" fmla="*/ 36421 h 112002"/>
                  <a:gd name="connsiteX18" fmla="*/ 76362 w 82540"/>
                  <a:gd name="connsiteY18" fmla="*/ 30564 h 112002"/>
                  <a:gd name="connsiteX19" fmla="*/ 76362 w 82540"/>
                  <a:gd name="connsiteY19" fmla="*/ 5919 h 112002"/>
                  <a:gd name="connsiteX20" fmla="*/ 73585 w 82540"/>
                  <a:gd name="connsiteY20" fmla="*/ 63 h 112002"/>
                  <a:gd name="connsiteX21" fmla="*/ 68537 w 82540"/>
                  <a:gd name="connsiteY21" fmla="*/ 2991 h 112002"/>
                  <a:gd name="connsiteX22" fmla="*/ 64246 w 82540"/>
                  <a:gd name="connsiteY22" fmla="*/ 6895 h 112002"/>
                  <a:gd name="connsiteX23" fmla="*/ 40519 w 82540"/>
                  <a:gd name="connsiteY23" fmla="*/ 63 h 112002"/>
                  <a:gd name="connsiteX24" fmla="*/ 132 w 82540"/>
                  <a:gd name="connsiteY24" fmla="*/ 30076 h 112002"/>
                  <a:gd name="connsiteX25" fmla="*/ 10986 w 82540"/>
                  <a:gd name="connsiteY25" fmla="*/ 50818 h 112002"/>
                  <a:gd name="connsiteX26" fmla="*/ 44305 w 82540"/>
                  <a:gd name="connsiteY26" fmla="*/ 62042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2540" h="112002">
                    <a:moveTo>
                      <a:pt x="44305" y="62042"/>
                    </a:moveTo>
                    <a:cubicBezTo>
                      <a:pt x="49858" y="63018"/>
                      <a:pt x="70556" y="66922"/>
                      <a:pt x="70556" y="84491"/>
                    </a:cubicBezTo>
                    <a:cubicBezTo>
                      <a:pt x="70556" y="96936"/>
                      <a:pt x="61722" y="106697"/>
                      <a:pt x="42033" y="106697"/>
                    </a:cubicBezTo>
                    <a:cubicBezTo>
                      <a:pt x="20830" y="106697"/>
                      <a:pt x="11743" y="92788"/>
                      <a:pt x="6947" y="72047"/>
                    </a:cubicBezTo>
                    <a:cubicBezTo>
                      <a:pt x="6190" y="68875"/>
                      <a:pt x="5937" y="67899"/>
                      <a:pt x="3413" y="67899"/>
                    </a:cubicBezTo>
                    <a:cubicBezTo>
                      <a:pt x="132" y="67899"/>
                      <a:pt x="132" y="69607"/>
                      <a:pt x="132" y="73999"/>
                    </a:cubicBezTo>
                    <a:lnTo>
                      <a:pt x="132" y="106209"/>
                    </a:lnTo>
                    <a:cubicBezTo>
                      <a:pt x="132" y="110357"/>
                      <a:pt x="132" y="112065"/>
                      <a:pt x="2908" y="112065"/>
                    </a:cubicBezTo>
                    <a:cubicBezTo>
                      <a:pt x="4170" y="112065"/>
                      <a:pt x="4423" y="111821"/>
                      <a:pt x="9219" y="107185"/>
                    </a:cubicBezTo>
                    <a:cubicBezTo>
                      <a:pt x="9723" y="106697"/>
                      <a:pt x="9723" y="106209"/>
                      <a:pt x="14267" y="101572"/>
                    </a:cubicBezTo>
                    <a:cubicBezTo>
                      <a:pt x="25373" y="111821"/>
                      <a:pt x="36732" y="112065"/>
                      <a:pt x="42033" y="112065"/>
                    </a:cubicBezTo>
                    <a:cubicBezTo>
                      <a:pt x="71061" y="112065"/>
                      <a:pt x="82672" y="95716"/>
                      <a:pt x="82672" y="78147"/>
                    </a:cubicBezTo>
                    <a:cubicBezTo>
                      <a:pt x="82672" y="65214"/>
                      <a:pt x="75100" y="57894"/>
                      <a:pt x="72071" y="54966"/>
                    </a:cubicBezTo>
                    <a:cubicBezTo>
                      <a:pt x="63741" y="47157"/>
                      <a:pt x="53897" y="45205"/>
                      <a:pt x="43295" y="43253"/>
                    </a:cubicBezTo>
                    <a:cubicBezTo>
                      <a:pt x="29160" y="40569"/>
                      <a:pt x="12248" y="37397"/>
                      <a:pt x="12248" y="23244"/>
                    </a:cubicBezTo>
                    <a:cubicBezTo>
                      <a:pt x="12248" y="14704"/>
                      <a:pt x="18811" y="4699"/>
                      <a:pt x="40519" y="4699"/>
                    </a:cubicBezTo>
                    <a:cubicBezTo>
                      <a:pt x="68285" y="4699"/>
                      <a:pt x="69547" y="26660"/>
                      <a:pt x="70051" y="34225"/>
                    </a:cubicBezTo>
                    <a:cubicBezTo>
                      <a:pt x="70304" y="36421"/>
                      <a:pt x="72576" y="36421"/>
                      <a:pt x="73081" y="36421"/>
                    </a:cubicBezTo>
                    <a:cubicBezTo>
                      <a:pt x="76362" y="36421"/>
                      <a:pt x="76362" y="35201"/>
                      <a:pt x="76362" y="30564"/>
                    </a:cubicBezTo>
                    <a:lnTo>
                      <a:pt x="76362" y="5919"/>
                    </a:lnTo>
                    <a:cubicBezTo>
                      <a:pt x="76362" y="1771"/>
                      <a:pt x="76362" y="63"/>
                      <a:pt x="73585" y="63"/>
                    </a:cubicBezTo>
                    <a:cubicBezTo>
                      <a:pt x="72323" y="63"/>
                      <a:pt x="71818" y="63"/>
                      <a:pt x="68537" y="2991"/>
                    </a:cubicBezTo>
                    <a:cubicBezTo>
                      <a:pt x="67780" y="3967"/>
                      <a:pt x="65256" y="6163"/>
                      <a:pt x="64246" y="6895"/>
                    </a:cubicBezTo>
                    <a:cubicBezTo>
                      <a:pt x="54654" y="63"/>
                      <a:pt x="44305" y="63"/>
                      <a:pt x="40519" y="63"/>
                    </a:cubicBezTo>
                    <a:cubicBezTo>
                      <a:pt x="9723" y="63"/>
                      <a:pt x="132" y="16412"/>
                      <a:pt x="132" y="30076"/>
                    </a:cubicBezTo>
                    <a:cubicBezTo>
                      <a:pt x="132" y="38617"/>
                      <a:pt x="4170" y="45449"/>
                      <a:pt x="10986" y="50818"/>
                    </a:cubicBezTo>
                    <a:cubicBezTo>
                      <a:pt x="19063" y="57162"/>
                      <a:pt x="26131" y="58626"/>
                      <a:pt x="44305" y="620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8" name="Freeform: Shape 3437">
                <a:extLst>
                  <a:ext uri="{FF2B5EF4-FFF2-40B4-BE49-F238E27FC236}">
                    <a16:creationId xmlns:a16="http://schemas.microsoft.com/office/drawing/2014/main" id="{DB7A20E9-561F-20A7-8787-7E1DFDCAD82B}"/>
                  </a:ext>
                </a:extLst>
              </p:cNvPr>
              <p:cNvSpPr/>
              <p:nvPr>
                <p:custDataLst>
                  <p:tags r:id="rId53"/>
                </p:custDataLst>
              </p:nvPr>
            </p:nvSpPr>
            <p:spPr>
              <a:xfrm>
                <a:off x="5981924" y="3914039"/>
                <a:ext cx="54017" cy="163245"/>
              </a:xfrm>
              <a:custGeom>
                <a:avLst/>
                <a:gdLst>
                  <a:gd name="connsiteX0" fmla="*/ 36484 w 54017"/>
                  <a:gd name="connsiteY0" fmla="*/ 55454 h 163245"/>
                  <a:gd name="connsiteX1" fmla="*/ 1145 w 54017"/>
                  <a:gd name="connsiteY1" fmla="*/ 58138 h 163245"/>
                  <a:gd name="connsiteX2" fmla="*/ 1145 w 54017"/>
                  <a:gd name="connsiteY2" fmla="*/ 65702 h 163245"/>
                  <a:gd name="connsiteX3" fmla="*/ 19824 w 54017"/>
                  <a:gd name="connsiteY3" fmla="*/ 79123 h 163245"/>
                  <a:gd name="connsiteX4" fmla="*/ 19824 w 54017"/>
                  <a:gd name="connsiteY4" fmla="*/ 144763 h 163245"/>
                  <a:gd name="connsiteX5" fmla="*/ 136 w 54017"/>
                  <a:gd name="connsiteY5" fmla="*/ 155743 h 163245"/>
                  <a:gd name="connsiteX6" fmla="*/ 136 w 54017"/>
                  <a:gd name="connsiteY6" fmla="*/ 163308 h 163245"/>
                  <a:gd name="connsiteX7" fmla="*/ 27902 w 54017"/>
                  <a:gd name="connsiteY7" fmla="*/ 162576 h 163245"/>
                  <a:gd name="connsiteX8" fmla="*/ 54153 w 54017"/>
                  <a:gd name="connsiteY8" fmla="*/ 163308 h 163245"/>
                  <a:gd name="connsiteX9" fmla="*/ 54153 w 54017"/>
                  <a:gd name="connsiteY9" fmla="*/ 155743 h 163245"/>
                  <a:gd name="connsiteX10" fmla="*/ 36484 w 54017"/>
                  <a:gd name="connsiteY10" fmla="*/ 145007 h 163245"/>
                  <a:gd name="connsiteX11" fmla="*/ 36484 w 54017"/>
                  <a:gd name="connsiteY11" fmla="*/ 55454 h 163245"/>
                  <a:gd name="connsiteX12" fmla="*/ 37493 w 54017"/>
                  <a:gd name="connsiteY12" fmla="*/ 12995 h 163245"/>
                  <a:gd name="connsiteX13" fmla="*/ 24115 w 54017"/>
                  <a:gd name="connsiteY13" fmla="*/ 63 h 163245"/>
                  <a:gd name="connsiteX14" fmla="*/ 10737 w 54017"/>
                  <a:gd name="connsiteY14" fmla="*/ 12995 h 163245"/>
                  <a:gd name="connsiteX15" fmla="*/ 24115 w 54017"/>
                  <a:gd name="connsiteY15" fmla="*/ 25928 h 163245"/>
                  <a:gd name="connsiteX16" fmla="*/ 37493 w 54017"/>
                  <a:gd name="connsiteY16" fmla="*/ 12995 h 1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4017" h="163245">
                    <a:moveTo>
                      <a:pt x="36484" y="55454"/>
                    </a:moveTo>
                    <a:lnTo>
                      <a:pt x="1145" y="58138"/>
                    </a:lnTo>
                    <a:lnTo>
                      <a:pt x="1145" y="65702"/>
                    </a:lnTo>
                    <a:cubicBezTo>
                      <a:pt x="17552" y="65702"/>
                      <a:pt x="19824" y="67166"/>
                      <a:pt x="19824" y="79123"/>
                    </a:cubicBezTo>
                    <a:lnTo>
                      <a:pt x="19824" y="144763"/>
                    </a:lnTo>
                    <a:cubicBezTo>
                      <a:pt x="19824" y="155743"/>
                      <a:pt x="17048" y="155743"/>
                      <a:pt x="136" y="155743"/>
                    </a:cubicBezTo>
                    <a:lnTo>
                      <a:pt x="136" y="163308"/>
                    </a:lnTo>
                    <a:cubicBezTo>
                      <a:pt x="8213" y="163064"/>
                      <a:pt x="21844" y="162576"/>
                      <a:pt x="27902" y="162576"/>
                    </a:cubicBezTo>
                    <a:cubicBezTo>
                      <a:pt x="36736" y="162576"/>
                      <a:pt x="45571" y="163064"/>
                      <a:pt x="54153" y="163308"/>
                    </a:cubicBezTo>
                    <a:lnTo>
                      <a:pt x="54153" y="155743"/>
                    </a:lnTo>
                    <a:cubicBezTo>
                      <a:pt x="37493" y="155743"/>
                      <a:pt x="36484" y="154523"/>
                      <a:pt x="36484" y="145007"/>
                    </a:cubicBezTo>
                    <a:lnTo>
                      <a:pt x="36484" y="55454"/>
                    </a:lnTo>
                    <a:close/>
                    <a:moveTo>
                      <a:pt x="37493" y="12995"/>
                    </a:moveTo>
                    <a:cubicBezTo>
                      <a:pt x="37493" y="5187"/>
                      <a:pt x="31183" y="63"/>
                      <a:pt x="24115" y="63"/>
                    </a:cubicBezTo>
                    <a:cubicBezTo>
                      <a:pt x="16290" y="63"/>
                      <a:pt x="10737" y="6651"/>
                      <a:pt x="10737" y="12995"/>
                    </a:cubicBezTo>
                    <a:cubicBezTo>
                      <a:pt x="10737" y="19584"/>
                      <a:pt x="16290" y="25928"/>
                      <a:pt x="24115" y="25928"/>
                    </a:cubicBezTo>
                    <a:cubicBezTo>
                      <a:pt x="31183" y="25928"/>
                      <a:pt x="37493" y="20804"/>
                      <a:pt x="37493" y="129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9" name="Freeform: Shape 3438">
                <a:extLst>
                  <a:ext uri="{FF2B5EF4-FFF2-40B4-BE49-F238E27FC236}">
                    <a16:creationId xmlns:a16="http://schemas.microsoft.com/office/drawing/2014/main" id="{321E2466-3C30-1848-CC98-4CBD80C276B6}"/>
                  </a:ext>
                </a:extLst>
              </p:cNvPr>
              <p:cNvSpPr/>
              <p:nvPr>
                <p:custDataLst>
                  <p:tags r:id="rId54"/>
                </p:custDataLst>
              </p:nvPr>
            </p:nvSpPr>
            <p:spPr>
              <a:xfrm>
                <a:off x="6051788" y="3969430"/>
                <a:ext cx="197138" cy="107853"/>
              </a:xfrm>
              <a:custGeom>
                <a:avLst/>
                <a:gdLst>
                  <a:gd name="connsiteX0" fmla="*/ 19827 w 197138"/>
                  <a:gd name="connsiteY0" fmla="*/ 23976 h 107853"/>
                  <a:gd name="connsiteX1" fmla="*/ 19827 w 197138"/>
                  <a:gd name="connsiteY1" fmla="*/ 89372 h 107853"/>
                  <a:gd name="connsiteX2" fmla="*/ 138 w 197138"/>
                  <a:gd name="connsiteY2" fmla="*/ 100352 h 107853"/>
                  <a:gd name="connsiteX3" fmla="*/ 138 w 197138"/>
                  <a:gd name="connsiteY3" fmla="*/ 107917 h 107853"/>
                  <a:gd name="connsiteX4" fmla="*/ 28662 w 197138"/>
                  <a:gd name="connsiteY4" fmla="*/ 107185 h 107853"/>
                  <a:gd name="connsiteX5" fmla="*/ 56932 w 197138"/>
                  <a:gd name="connsiteY5" fmla="*/ 107917 h 107853"/>
                  <a:gd name="connsiteX6" fmla="*/ 56932 w 197138"/>
                  <a:gd name="connsiteY6" fmla="*/ 100352 h 107853"/>
                  <a:gd name="connsiteX7" fmla="*/ 37244 w 197138"/>
                  <a:gd name="connsiteY7" fmla="*/ 89372 h 107853"/>
                  <a:gd name="connsiteX8" fmla="*/ 37244 w 197138"/>
                  <a:gd name="connsiteY8" fmla="*/ 44473 h 107853"/>
                  <a:gd name="connsiteX9" fmla="*/ 71320 w 197138"/>
                  <a:gd name="connsiteY9" fmla="*/ 5431 h 107853"/>
                  <a:gd name="connsiteX10" fmla="*/ 89999 w 197138"/>
                  <a:gd name="connsiteY10" fmla="*/ 32517 h 107853"/>
                  <a:gd name="connsiteX11" fmla="*/ 89999 w 197138"/>
                  <a:gd name="connsiteY11" fmla="*/ 89372 h 107853"/>
                  <a:gd name="connsiteX12" fmla="*/ 70311 w 197138"/>
                  <a:gd name="connsiteY12" fmla="*/ 100352 h 107853"/>
                  <a:gd name="connsiteX13" fmla="*/ 70311 w 197138"/>
                  <a:gd name="connsiteY13" fmla="*/ 107917 h 107853"/>
                  <a:gd name="connsiteX14" fmla="*/ 98834 w 197138"/>
                  <a:gd name="connsiteY14" fmla="*/ 107185 h 107853"/>
                  <a:gd name="connsiteX15" fmla="*/ 127105 w 197138"/>
                  <a:gd name="connsiteY15" fmla="*/ 107917 h 107853"/>
                  <a:gd name="connsiteX16" fmla="*/ 127105 w 197138"/>
                  <a:gd name="connsiteY16" fmla="*/ 100352 h 107853"/>
                  <a:gd name="connsiteX17" fmla="*/ 107416 w 197138"/>
                  <a:gd name="connsiteY17" fmla="*/ 89372 h 107853"/>
                  <a:gd name="connsiteX18" fmla="*/ 107416 w 197138"/>
                  <a:gd name="connsiteY18" fmla="*/ 44473 h 107853"/>
                  <a:gd name="connsiteX19" fmla="*/ 141493 w 197138"/>
                  <a:gd name="connsiteY19" fmla="*/ 5431 h 107853"/>
                  <a:gd name="connsiteX20" fmla="*/ 160172 w 197138"/>
                  <a:gd name="connsiteY20" fmla="*/ 32517 h 107853"/>
                  <a:gd name="connsiteX21" fmla="*/ 160172 w 197138"/>
                  <a:gd name="connsiteY21" fmla="*/ 89372 h 107853"/>
                  <a:gd name="connsiteX22" fmla="*/ 140483 w 197138"/>
                  <a:gd name="connsiteY22" fmla="*/ 100352 h 107853"/>
                  <a:gd name="connsiteX23" fmla="*/ 140483 w 197138"/>
                  <a:gd name="connsiteY23" fmla="*/ 107917 h 107853"/>
                  <a:gd name="connsiteX24" fmla="*/ 169006 w 197138"/>
                  <a:gd name="connsiteY24" fmla="*/ 107185 h 107853"/>
                  <a:gd name="connsiteX25" fmla="*/ 197277 w 197138"/>
                  <a:gd name="connsiteY25" fmla="*/ 107917 h 107853"/>
                  <a:gd name="connsiteX26" fmla="*/ 197277 w 197138"/>
                  <a:gd name="connsiteY26" fmla="*/ 100352 h 107853"/>
                  <a:gd name="connsiteX27" fmla="*/ 177588 w 197138"/>
                  <a:gd name="connsiteY27" fmla="*/ 93032 h 107853"/>
                  <a:gd name="connsiteX28" fmla="*/ 177588 w 197138"/>
                  <a:gd name="connsiteY28" fmla="*/ 46425 h 107853"/>
                  <a:gd name="connsiteX29" fmla="*/ 169764 w 197138"/>
                  <a:gd name="connsiteY29" fmla="*/ 9091 h 107853"/>
                  <a:gd name="connsiteX30" fmla="*/ 143260 w 197138"/>
                  <a:gd name="connsiteY30" fmla="*/ 63 h 107853"/>
                  <a:gd name="connsiteX31" fmla="*/ 106659 w 197138"/>
                  <a:gd name="connsiteY31" fmla="*/ 23976 h 107853"/>
                  <a:gd name="connsiteX32" fmla="*/ 73087 w 197138"/>
                  <a:gd name="connsiteY32" fmla="*/ 63 h 107853"/>
                  <a:gd name="connsiteX33" fmla="*/ 35729 w 197138"/>
                  <a:gd name="connsiteY33" fmla="*/ 25684 h 107853"/>
                  <a:gd name="connsiteX34" fmla="*/ 35729 w 197138"/>
                  <a:gd name="connsiteY34" fmla="*/ 63 h 107853"/>
                  <a:gd name="connsiteX35" fmla="*/ 138 w 197138"/>
                  <a:gd name="connsiteY35" fmla="*/ 2747 h 107853"/>
                  <a:gd name="connsiteX36" fmla="*/ 138 w 197138"/>
                  <a:gd name="connsiteY36" fmla="*/ 10311 h 107853"/>
                  <a:gd name="connsiteX37" fmla="*/ 19827 w 197138"/>
                  <a:gd name="connsiteY37" fmla="*/ 23976 h 107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97138" h="107853">
                    <a:moveTo>
                      <a:pt x="19827" y="23976"/>
                    </a:moveTo>
                    <a:lnTo>
                      <a:pt x="19827" y="89372"/>
                    </a:lnTo>
                    <a:cubicBezTo>
                      <a:pt x="19827" y="100352"/>
                      <a:pt x="17050" y="100352"/>
                      <a:pt x="138" y="100352"/>
                    </a:cubicBezTo>
                    <a:lnTo>
                      <a:pt x="138" y="107917"/>
                    </a:lnTo>
                    <a:cubicBezTo>
                      <a:pt x="8973" y="107673"/>
                      <a:pt x="21846" y="107185"/>
                      <a:pt x="28662" y="107185"/>
                    </a:cubicBezTo>
                    <a:cubicBezTo>
                      <a:pt x="35224" y="107185"/>
                      <a:pt x="48350" y="107673"/>
                      <a:pt x="56932" y="107917"/>
                    </a:cubicBezTo>
                    <a:lnTo>
                      <a:pt x="56932" y="100352"/>
                    </a:lnTo>
                    <a:cubicBezTo>
                      <a:pt x="40020" y="100352"/>
                      <a:pt x="37244" y="100352"/>
                      <a:pt x="37244" y="89372"/>
                    </a:cubicBezTo>
                    <a:lnTo>
                      <a:pt x="37244" y="44473"/>
                    </a:lnTo>
                    <a:cubicBezTo>
                      <a:pt x="37244" y="19096"/>
                      <a:pt x="55166" y="5431"/>
                      <a:pt x="71320" y="5431"/>
                    </a:cubicBezTo>
                    <a:cubicBezTo>
                      <a:pt x="87223" y="5431"/>
                      <a:pt x="89999" y="18608"/>
                      <a:pt x="89999" y="32517"/>
                    </a:cubicBezTo>
                    <a:lnTo>
                      <a:pt x="89999" y="89372"/>
                    </a:lnTo>
                    <a:cubicBezTo>
                      <a:pt x="89999" y="100352"/>
                      <a:pt x="87223" y="100352"/>
                      <a:pt x="70311" y="100352"/>
                    </a:cubicBezTo>
                    <a:lnTo>
                      <a:pt x="70311" y="107917"/>
                    </a:lnTo>
                    <a:cubicBezTo>
                      <a:pt x="79145" y="107673"/>
                      <a:pt x="92019" y="107185"/>
                      <a:pt x="98834" y="107185"/>
                    </a:cubicBezTo>
                    <a:cubicBezTo>
                      <a:pt x="105397" y="107185"/>
                      <a:pt x="118523" y="107673"/>
                      <a:pt x="127105" y="107917"/>
                    </a:cubicBezTo>
                    <a:lnTo>
                      <a:pt x="127105" y="100352"/>
                    </a:lnTo>
                    <a:cubicBezTo>
                      <a:pt x="110193" y="100352"/>
                      <a:pt x="107416" y="100352"/>
                      <a:pt x="107416" y="89372"/>
                    </a:cubicBezTo>
                    <a:lnTo>
                      <a:pt x="107416" y="44473"/>
                    </a:lnTo>
                    <a:cubicBezTo>
                      <a:pt x="107416" y="19096"/>
                      <a:pt x="125338" y="5431"/>
                      <a:pt x="141493" y="5431"/>
                    </a:cubicBezTo>
                    <a:cubicBezTo>
                      <a:pt x="157395" y="5431"/>
                      <a:pt x="160172" y="18608"/>
                      <a:pt x="160172" y="32517"/>
                    </a:cubicBezTo>
                    <a:lnTo>
                      <a:pt x="160172" y="89372"/>
                    </a:lnTo>
                    <a:cubicBezTo>
                      <a:pt x="160172" y="100352"/>
                      <a:pt x="157395" y="100352"/>
                      <a:pt x="140483" y="100352"/>
                    </a:cubicBezTo>
                    <a:lnTo>
                      <a:pt x="140483" y="107917"/>
                    </a:lnTo>
                    <a:cubicBezTo>
                      <a:pt x="149318" y="107673"/>
                      <a:pt x="162191" y="107185"/>
                      <a:pt x="169006" y="107185"/>
                    </a:cubicBezTo>
                    <a:cubicBezTo>
                      <a:pt x="175569" y="107185"/>
                      <a:pt x="188695" y="107673"/>
                      <a:pt x="197277" y="107917"/>
                    </a:cubicBezTo>
                    <a:lnTo>
                      <a:pt x="197277" y="100352"/>
                    </a:lnTo>
                    <a:cubicBezTo>
                      <a:pt x="184151" y="100352"/>
                      <a:pt x="177841" y="100352"/>
                      <a:pt x="177588" y="93032"/>
                    </a:cubicBezTo>
                    <a:lnTo>
                      <a:pt x="177588" y="46425"/>
                    </a:lnTo>
                    <a:cubicBezTo>
                      <a:pt x="177588" y="25440"/>
                      <a:pt x="177588" y="17876"/>
                      <a:pt x="169764" y="9091"/>
                    </a:cubicBezTo>
                    <a:cubicBezTo>
                      <a:pt x="166230" y="4943"/>
                      <a:pt x="157900" y="63"/>
                      <a:pt x="143260" y="63"/>
                    </a:cubicBezTo>
                    <a:cubicBezTo>
                      <a:pt x="122056" y="63"/>
                      <a:pt x="110950" y="14704"/>
                      <a:pt x="106659" y="23976"/>
                    </a:cubicBezTo>
                    <a:cubicBezTo>
                      <a:pt x="103125" y="2747"/>
                      <a:pt x="84446" y="63"/>
                      <a:pt x="73087" y="63"/>
                    </a:cubicBezTo>
                    <a:cubicBezTo>
                      <a:pt x="54661" y="63"/>
                      <a:pt x="42797" y="10555"/>
                      <a:pt x="35729" y="25684"/>
                    </a:cubicBezTo>
                    <a:lnTo>
                      <a:pt x="35729" y="63"/>
                    </a:lnTo>
                    <a:lnTo>
                      <a:pt x="138" y="2747"/>
                    </a:lnTo>
                    <a:lnTo>
                      <a:pt x="138" y="10311"/>
                    </a:lnTo>
                    <a:cubicBezTo>
                      <a:pt x="17808" y="10311"/>
                      <a:pt x="19827" y="12019"/>
                      <a:pt x="19827" y="239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0" name="Freeform: Shape 3439">
                <a:extLst>
                  <a:ext uri="{FF2B5EF4-FFF2-40B4-BE49-F238E27FC236}">
                    <a16:creationId xmlns:a16="http://schemas.microsoft.com/office/drawing/2014/main" id="{D3D1E625-394D-3D57-E37B-328EDF5755EA}"/>
                  </a:ext>
                </a:extLst>
              </p:cNvPr>
              <p:cNvSpPr/>
              <p:nvPr>
                <p:custDataLst>
                  <p:tags r:id="rId55"/>
                </p:custDataLst>
              </p:nvPr>
            </p:nvSpPr>
            <p:spPr>
              <a:xfrm>
                <a:off x="6255126" y="3969430"/>
                <a:ext cx="126966" cy="110538"/>
              </a:xfrm>
              <a:custGeom>
                <a:avLst/>
                <a:gdLst>
                  <a:gd name="connsiteX0" fmla="*/ 90765 w 126966"/>
                  <a:gd name="connsiteY0" fmla="*/ 88640 h 110538"/>
                  <a:gd name="connsiteX1" fmla="*/ 90765 w 126966"/>
                  <a:gd name="connsiteY1" fmla="*/ 110601 h 110538"/>
                  <a:gd name="connsiteX2" fmla="*/ 127113 w 126966"/>
                  <a:gd name="connsiteY2" fmla="*/ 107917 h 110538"/>
                  <a:gd name="connsiteX3" fmla="*/ 127113 w 126966"/>
                  <a:gd name="connsiteY3" fmla="*/ 100352 h 110538"/>
                  <a:gd name="connsiteX4" fmla="*/ 107424 w 126966"/>
                  <a:gd name="connsiteY4" fmla="*/ 86688 h 110538"/>
                  <a:gd name="connsiteX5" fmla="*/ 107424 w 126966"/>
                  <a:gd name="connsiteY5" fmla="*/ 63 h 110538"/>
                  <a:gd name="connsiteX6" fmla="*/ 70319 w 126966"/>
                  <a:gd name="connsiteY6" fmla="*/ 2747 h 110538"/>
                  <a:gd name="connsiteX7" fmla="*/ 70319 w 126966"/>
                  <a:gd name="connsiteY7" fmla="*/ 10311 h 110538"/>
                  <a:gd name="connsiteX8" fmla="*/ 90007 w 126966"/>
                  <a:gd name="connsiteY8" fmla="*/ 23976 h 110538"/>
                  <a:gd name="connsiteX9" fmla="*/ 90007 w 126966"/>
                  <a:gd name="connsiteY9" fmla="*/ 67411 h 110538"/>
                  <a:gd name="connsiteX10" fmla="*/ 59465 w 126966"/>
                  <a:gd name="connsiteY10" fmla="*/ 105233 h 110538"/>
                  <a:gd name="connsiteX11" fmla="*/ 37252 w 126966"/>
                  <a:gd name="connsiteY11" fmla="*/ 81075 h 110538"/>
                  <a:gd name="connsiteX12" fmla="*/ 37252 w 126966"/>
                  <a:gd name="connsiteY12" fmla="*/ 63 h 110538"/>
                  <a:gd name="connsiteX13" fmla="*/ 146 w 126966"/>
                  <a:gd name="connsiteY13" fmla="*/ 2747 h 110538"/>
                  <a:gd name="connsiteX14" fmla="*/ 146 w 126966"/>
                  <a:gd name="connsiteY14" fmla="*/ 10311 h 110538"/>
                  <a:gd name="connsiteX15" fmla="*/ 19835 w 126966"/>
                  <a:gd name="connsiteY15" fmla="*/ 32761 h 110538"/>
                  <a:gd name="connsiteX16" fmla="*/ 19835 w 126966"/>
                  <a:gd name="connsiteY16" fmla="*/ 69363 h 110538"/>
                  <a:gd name="connsiteX17" fmla="*/ 58203 w 126966"/>
                  <a:gd name="connsiteY17" fmla="*/ 110601 h 110538"/>
                  <a:gd name="connsiteX18" fmla="*/ 90765 w 126966"/>
                  <a:gd name="connsiteY18" fmla="*/ 88640 h 110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6966" h="110538">
                    <a:moveTo>
                      <a:pt x="90765" y="88640"/>
                    </a:moveTo>
                    <a:lnTo>
                      <a:pt x="90765" y="110601"/>
                    </a:lnTo>
                    <a:lnTo>
                      <a:pt x="127113" y="107917"/>
                    </a:lnTo>
                    <a:lnTo>
                      <a:pt x="127113" y="100352"/>
                    </a:lnTo>
                    <a:cubicBezTo>
                      <a:pt x="109444" y="100352"/>
                      <a:pt x="107424" y="98644"/>
                      <a:pt x="107424" y="86688"/>
                    </a:cubicBezTo>
                    <a:lnTo>
                      <a:pt x="107424" y="63"/>
                    </a:lnTo>
                    <a:lnTo>
                      <a:pt x="70319" y="2747"/>
                    </a:lnTo>
                    <a:lnTo>
                      <a:pt x="70319" y="10311"/>
                    </a:lnTo>
                    <a:cubicBezTo>
                      <a:pt x="87988" y="10311"/>
                      <a:pt x="90007" y="12019"/>
                      <a:pt x="90007" y="23976"/>
                    </a:cubicBezTo>
                    <a:lnTo>
                      <a:pt x="90007" y="67411"/>
                    </a:lnTo>
                    <a:cubicBezTo>
                      <a:pt x="90007" y="88640"/>
                      <a:pt x="77891" y="105233"/>
                      <a:pt x="59465" y="105233"/>
                    </a:cubicBezTo>
                    <a:cubicBezTo>
                      <a:pt x="38262" y="105233"/>
                      <a:pt x="37252" y="93764"/>
                      <a:pt x="37252" y="81075"/>
                    </a:cubicBezTo>
                    <a:lnTo>
                      <a:pt x="37252" y="63"/>
                    </a:lnTo>
                    <a:lnTo>
                      <a:pt x="146" y="2747"/>
                    </a:lnTo>
                    <a:lnTo>
                      <a:pt x="146" y="10311"/>
                    </a:lnTo>
                    <a:cubicBezTo>
                      <a:pt x="19835" y="10311"/>
                      <a:pt x="19835" y="11043"/>
                      <a:pt x="19835" y="32761"/>
                    </a:cubicBezTo>
                    <a:lnTo>
                      <a:pt x="19835" y="69363"/>
                    </a:lnTo>
                    <a:cubicBezTo>
                      <a:pt x="19835" y="88396"/>
                      <a:pt x="19835" y="110601"/>
                      <a:pt x="58203" y="110601"/>
                    </a:cubicBezTo>
                    <a:cubicBezTo>
                      <a:pt x="72338" y="110601"/>
                      <a:pt x="83444" y="103769"/>
                      <a:pt x="90765" y="88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1" name="Freeform: Shape 3440">
                <a:extLst>
                  <a:ext uri="{FF2B5EF4-FFF2-40B4-BE49-F238E27FC236}">
                    <a16:creationId xmlns:a16="http://schemas.microsoft.com/office/drawing/2014/main" id="{EA0F7E06-3EA4-8C4E-9DBD-DDCEE708414D}"/>
                  </a:ext>
                </a:extLst>
              </p:cNvPr>
              <p:cNvSpPr/>
              <p:nvPr>
                <p:custDataLst>
                  <p:tags r:id="rId56"/>
                </p:custDataLst>
              </p:nvPr>
            </p:nvSpPr>
            <p:spPr>
              <a:xfrm>
                <a:off x="6395611" y="3907938"/>
                <a:ext cx="56036" cy="169345"/>
              </a:xfrm>
              <a:custGeom>
                <a:avLst/>
                <a:gdLst>
                  <a:gd name="connsiteX0" fmla="*/ 36500 w 56036"/>
                  <a:gd name="connsiteY0" fmla="*/ 63 h 169345"/>
                  <a:gd name="connsiteX1" fmla="*/ 152 w 56036"/>
                  <a:gd name="connsiteY1" fmla="*/ 2747 h 169345"/>
                  <a:gd name="connsiteX2" fmla="*/ 152 w 56036"/>
                  <a:gd name="connsiteY2" fmla="*/ 10311 h 169345"/>
                  <a:gd name="connsiteX3" fmla="*/ 19840 w 56036"/>
                  <a:gd name="connsiteY3" fmla="*/ 23976 h 169345"/>
                  <a:gd name="connsiteX4" fmla="*/ 19840 w 56036"/>
                  <a:gd name="connsiteY4" fmla="*/ 150863 h 169345"/>
                  <a:gd name="connsiteX5" fmla="*/ 152 w 56036"/>
                  <a:gd name="connsiteY5" fmla="*/ 161844 h 169345"/>
                  <a:gd name="connsiteX6" fmla="*/ 152 w 56036"/>
                  <a:gd name="connsiteY6" fmla="*/ 169408 h 169345"/>
                  <a:gd name="connsiteX7" fmla="*/ 28170 w 56036"/>
                  <a:gd name="connsiteY7" fmla="*/ 168676 h 169345"/>
                  <a:gd name="connsiteX8" fmla="*/ 56189 w 56036"/>
                  <a:gd name="connsiteY8" fmla="*/ 169408 h 169345"/>
                  <a:gd name="connsiteX9" fmla="*/ 56189 w 56036"/>
                  <a:gd name="connsiteY9" fmla="*/ 161844 h 169345"/>
                  <a:gd name="connsiteX10" fmla="*/ 36500 w 56036"/>
                  <a:gd name="connsiteY10" fmla="*/ 150863 h 169345"/>
                  <a:gd name="connsiteX11" fmla="*/ 36500 w 56036"/>
                  <a:gd name="connsiteY11" fmla="*/ 63 h 169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036" h="169345">
                    <a:moveTo>
                      <a:pt x="36500" y="63"/>
                    </a:moveTo>
                    <a:lnTo>
                      <a:pt x="152" y="2747"/>
                    </a:lnTo>
                    <a:lnTo>
                      <a:pt x="152" y="10311"/>
                    </a:lnTo>
                    <a:cubicBezTo>
                      <a:pt x="17821" y="10311"/>
                      <a:pt x="19840" y="12019"/>
                      <a:pt x="19840" y="23976"/>
                    </a:cubicBezTo>
                    <a:lnTo>
                      <a:pt x="19840" y="150863"/>
                    </a:lnTo>
                    <a:cubicBezTo>
                      <a:pt x="19840" y="161844"/>
                      <a:pt x="17064" y="161844"/>
                      <a:pt x="152" y="161844"/>
                    </a:cubicBezTo>
                    <a:lnTo>
                      <a:pt x="152" y="169408"/>
                    </a:lnTo>
                    <a:cubicBezTo>
                      <a:pt x="8482" y="169164"/>
                      <a:pt x="21860" y="168676"/>
                      <a:pt x="28170" y="168676"/>
                    </a:cubicBezTo>
                    <a:cubicBezTo>
                      <a:pt x="34481" y="168676"/>
                      <a:pt x="46849" y="169164"/>
                      <a:pt x="56189" y="169408"/>
                    </a:cubicBezTo>
                    <a:lnTo>
                      <a:pt x="56189" y="161844"/>
                    </a:lnTo>
                    <a:cubicBezTo>
                      <a:pt x="39277" y="161844"/>
                      <a:pt x="36500" y="161844"/>
                      <a:pt x="36500" y="150863"/>
                    </a:cubicBezTo>
                    <a:lnTo>
                      <a:pt x="3650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2" name="Freeform: Shape 3441">
                <a:extLst>
                  <a:ext uri="{FF2B5EF4-FFF2-40B4-BE49-F238E27FC236}">
                    <a16:creationId xmlns:a16="http://schemas.microsoft.com/office/drawing/2014/main" id="{041095F7-E108-FE64-953E-2E65DEFED846}"/>
                  </a:ext>
                </a:extLst>
              </p:cNvPr>
              <p:cNvSpPr/>
              <p:nvPr>
                <p:custDataLst>
                  <p:tags r:id="rId57"/>
                </p:custDataLst>
              </p:nvPr>
            </p:nvSpPr>
            <p:spPr>
              <a:xfrm>
                <a:off x="6467999" y="3967966"/>
                <a:ext cx="113840" cy="112002"/>
              </a:xfrm>
              <a:custGeom>
                <a:avLst/>
                <a:gdLst>
                  <a:gd name="connsiteX0" fmla="*/ 73608 w 113840"/>
                  <a:gd name="connsiteY0" fmla="*/ 90836 h 112002"/>
                  <a:gd name="connsiteX1" fmla="*/ 93297 w 113840"/>
                  <a:gd name="connsiteY1" fmla="*/ 110845 h 112002"/>
                  <a:gd name="connsiteX2" fmla="*/ 113995 w 113840"/>
                  <a:gd name="connsiteY2" fmla="*/ 87664 h 112002"/>
                  <a:gd name="connsiteX3" fmla="*/ 113995 w 113840"/>
                  <a:gd name="connsiteY3" fmla="*/ 73999 h 112002"/>
                  <a:gd name="connsiteX4" fmla="*/ 107685 w 113840"/>
                  <a:gd name="connsiteY4" fmla="*/ 73999 h 112002"/>
                  <a:gd name="connsiteX5" fmla="*/ 107685 w 113840"/>
                  <a:gd name="connsiteY5" fmla="*/ 87664 h 112002"/>
                  <a:gd name="connsiteX6" fmla="*/ 98598 w 113840"/>
                  <a:gd name="connsiteY6" fmla="*/ 103280 h 112002"/>
                  <a:gd name="connsiteX7" fmla="*/ 89258 w 113840"/>
                  <a:gd name="connsiteY7" fmla="*/ 91080 h 112002"/>
                  <a:gd name="connsiteX8" fmla="*/ 89258 w 113840"/>
                  <a:gd name="connsiteY8" fmla="*/ 42277 h 112002"/>
                  <a:gd name="connsiteX9" fmla="*/ 80171 w 113840"/>
                  <a:gd name="connsiteY9" fmla="*/ 13484 h 112002"/>
                  <a:gd name="connsiteX10" fmla="*/ 45590 w 113840"/>
                  <a:gd name="connsiteY10" fmla="*/ 63 h 112002"/>
                  <a:gd name="connsiteX11" fmla="*/ 7475 w 113840"/>
                  <a:gd name="connsiteY11" fmla="*/ 27636 h 112002"/>
                  <a:gd name="connsiteX12" fmla="*/ 19086 w 113840"/>
                  <a:gd name="connsiteY12" fmla="*/ 39105 h 112002"/>
                  <a:gd name="connsiteX13" fmla="*/ 30697 w 113840"/>
                  <a:gd name="connsiteY13" fmla="*/ 27880 h 112002"/>
                  <a:gd name="connsiteX14" fmla="*/ 17824 w 113840"/>
                  <a:gd name="connsiteY14" fmla="*/ 16656 h 112002"/>
                  <a:gd name="connsiteX15" fmla="*/ 45085 w 113840"/>
                  <a:gd name="connsiteY15" fmla="*/ 5431 h 112002"/>
                  <a:gd name="connsiteX16" fmla="*/ 71841 w 113840"/>
                  <a:gd name="connsiteY16" fmla="*/ 36665 h 112002"/>
                  <a:gd name="connsiteX17" fmla="*/ 71841 w 113840"/>
                  <a:gd name="connsiteY17" fmla="*/ 45693 h 112002"/>
                  <a:gd name="connsiteX18" fmla="*/ 25396 w 113840"/>
                  <a:gd name="connsiteY18" fmla="*/ 54478 h 112002"/>
                  <a:gd name="connsiteX19" fmla="*/ 155 w 113840"/>
                  <a:gd name="connsiteY19" fmla="*/ 86200 h 112002"/>
                  <a:gd name="connsiteX20" fmla="*/ 40542 w 113840"/>
                  <a:gd name="connsiteY20" fmla="*/ 112065 h 112002"/>
                  <a:gd name="connsiteX21" fmla="*/ 73608 w 113840"/>
                  <a:gd name="connsiteY21" fmla="*/ 90836 h 112002"/>
                  <a:gd name="connsiteX22" fmla="*/ 71841 w 113840"/>
                  <a:gd name="connsiteY22" fmla="*/ 50818 h 112002"/>
                  <a:gd name="connsiteX23" fmla="*/ 71841 w 113840"/>
                  <a:gd name="connsiteY23" fmla="*/ 75219 h 112002"/>
                  <a:gd name="connsiteX24" fmla="*/ 42308 w 113840"/>
                  <a:gd name="connsiteY24" fmla="*/ 106697 h 112002"/>
                  <a:gd name="connsiteX25" fmla="*/ 19591 w 113840"/>
                  <a:gd name="connsiteY25" fmla="*/ 85956 h 112002"/>
                  <a:gd name="connsiteX26" fmla="*/ 71841 w 113840"/>
                  <a:gd name="connsiteY26" fmla="*/ 50818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840" h="112002">
                    <a:moveTo>
                      <a:pt x="73608" y="90836"/>
                    </a:moveTo>
                    <a:cubicBezTo>
                      <a:pt x="74618" y="100596"/>
                      <a:pt x="81433" y="110845"/>
                      <a:pt x="93297" y="110845"/>
                    </a:cubicBezTo>
                    <a:cubicBezTo>
                      <a:pt x="98598" y="110845"/>
                      <a:pt x="113995" y="107429"/>
                      <a:pt x="113995" y="87664"/>
                    </a:cubicBezTo>
                    <a:lnTo>
                      <a:pt x="113995" y="73999"/>
                    </a:lnTo>
                    <a:lnTo>
                      <a:pt x="107685" y="73999"/>
                    </a:lnTo>
                    <a:lnTo>
                      <a:pt x="107685" y="87664"/>
                    </a:lnTo>
                    <a:cubicBezTo>
                      <a:pt x="107685" y="101816"/>
                      <a:pt x="101374" y="103280"/>
                      <a:pt x="98598" y="103280"/>
                    </a:cubicBezTo>
                    <a:cubicBezTo>
                      <a:pt x="90268" y="103280"/>
                      <a:pt x="89258" y="92300"/>
                      <a:pt x="89258" y="91080"/>
                    </a:cubicBezTo>
                    <a:lnTo>
                      <a:pt x="89258" y="42277"/>
                    </a:lnTo>
                    <a:cubicBezTo>
                      <a:pt x="89258" y="32029"/>
                      <a:pt x="89258" y="22512"/>
                      <a:pt x="80171" y="13484"/>
                    </a:cubicBezTo>
                    <a:cubicBezTo>
                      <a:pt x="70327" y="3967"/>
                      <a:pt x="57706" y="63"/>
                      <a:pt x="45590" y="63"/>
                    </a:cubicBezTo>
                    <a:cubicBezTo>
                      <a:pt x="24892" y="63"/>
                      <a:pt x="7475" y="11531"/>
                      <a:pt x="7475" y="27636"/>
                    </a:cubicBezTo>
                    <a:cubicBezTo>
                      <a:pt x="7475" y="34957"/>
                      <a:pt x="12523" y="39105"/>
                      <a:pt x="19086" y="39105"/>
                    </a:cubicBezTo>
                    <a:cubicBezTo>
                      <a:pt x="26154" y="39105"/>
                      <a:pt x="30697" y="34225"/>
                      <a:pt x="30697" y="27880"/>
                    </a:cubicBezTo>
                    <a:cubicBezTo>
                      <a:pt x="30697" y="24952"/>
                      <a:pt x="29435" y="16900"/>
                      <a:pt x="17824" y="16656"/>
                    </a:cubicBezTo>
                    <a:cubicBezTo>
                      <a:pt x="24639" y="8115"/>
                      <a:pt x="37008" y="5431"/>
                      <a:pt x="45085" y="5431"/>
                    </a:cubicBezTo>
                    <a:cubicBezTo>
                      <a:pt x="57454" y="5431"/>
                      <a:pt x="71841" y="14948"/>
                      <a:pt x="71841" y="36665"/>
                    </a:cubicBezTo>
                    <a:lnTo>
                      <a:pt x="71841" y="45693"/>
                    </a:lnTo>
                    <a:cubicBezTo>
                      <a:pt x="58968" y="46425"/>
                      <a:pt x="41299" y="47157"/>
                      <a:pt x="25396" y="54478"/>
                    </a:cubicBezTo>
                    <a:cubicBezTo>
                      <a:pt x="6465" y="62774"/>
                      <a:pt x="155" y="75463"/>
                      <a:pt x="155" y="86200"/>
                    </a:cubicBezTo>
                    <a:cubicBezTo>
                      <a:pt x="155" y="105965"/>
                      <a:pt x="24639" y="112065"/>
                      <a:pt x="40542" y="112065"/>
                    </a:cubicBezTo>
                    <a:cubicBezTo>
                      <a:pt x="57201" y="112065"/>
                      <a:pt x="68812" y="102304"/>
                      <a:pt x="73608" y="90836"/>
                    </a:cubicBezTo>
                    <a:close/>
                    <a:moveTo>
                      <a:pt x="71841" y="50818"/>
                    </a:moveTo>
                    <a:lnTo>
                      <a:pt x="71841" y="75219"/>
                    </a:lnTo>
                    <a:cubicBezTo>
                      <a:pt x="71841" y="98400"/>
                      <a:pt x="53667" y="106697"/>
                      <a:pt x="42308" y="106697"/>
                    </a:cubicBezTo>
                    <a:cubicBezTo>
                      <a:pt x="29940" y="106697"/>
                      <a:pt x="19591" y="98156"/>
                      <a:pt x="19591" y="85956"/>
                    </a:cubicBezTo>
                    <a:cubicBezTo>
                      <a:pt x="19591" y="72535"/>
                      <a:pt x="30192" y="52282"/>
                      <a:pt x="71841" y="508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3" name="Freeform: Shape 3442">
                <a:extLst>
                  <a:ext uri="{FF2B5EF4-FFF2-40B4-BE49-F238E27FC236}">
                    <a16:creationId xmlns:a16="http://schemas.microsoft.com/office/drawing/2014/main" id="{CF90942C-17D0-5FDF-D701-9714E52C0D64}"/>
                  </a:ext>
                </a:extLst>
              </p:cNvPr>
              <p:cNvSpPr/>
              <p:nvPr>
                <p:custDataLst>
                  <p:tags r:id="rId58"/>
                </p:custDataLst>
              </p:nvPr>
            </p:nvSpPr>
            <p:spPr>
              <a:xfrm>
                <a:off x="6588403" y="3927215"/>
                <a:ext cx="79006" cy="152752"/>
              </a:xfrm>
              <a:custGeom>
                <a:avLst/>
                <a:gdLst>
                  <a:gd name="connsiteX0" fmla="*/ 39032 w 79006"/>
                  <a:gd name="connsiteY0" fmla="*/ 52526 h 152752"/>
                  <a:gd name="connsiteX1" fmla="*/ 75128 w 79006"/>
                  <a:gd name="connsiteY1" fmla="*/ 52526 h 152752"/>
                  <a:gd name="connsiteX2" fmla="*/ 75128 w 79006"/>
                  <a:gd name="connsiteY2" fmla="*/ 44961 h 152752"/>
                  <a:gd name="connsiteX3" fmla="*/ 39032 w 79006"/>
                  <a:gd name="connsiteY3" fmla="*/ 44961 h 152752"/>
                  <a:gd name="connsiteX4" fmla="*/ 39032 w 79006"/>
                  <a:gd name="connsiteY4" fmla="*/ 63 h 152752"/>
                  <a:gd name="connsiteX5" fmla="*/ 32722 w 79006"/>
                  <a:gd name="connsiteY5" fmla="*/ 63 h 152752"/>
                  <a:gd name="connsiteX6" fmla="*/ 160 w 79006"/>
                  <a:gd name="connsiteY6" fmla="*/ 47157 h 152752"/>
                  <a:gd name="connsiteX7" fmla="*/ 160 w 79006"/>
                  <a:gd name="connsiteY7" fmla="*/ 52526 h 152752"/>
                  <a:gd name="connsiteX8" fmla="*/ 21615 w 79006"/>
                  <a:gd name="connsiteY8" fmla="*/ 52526 h 152752"/>
                  <a:gd name="connsiteX9" fmla="*/ 21615 w 79006"/>
                  <a:gd name="connsiteY9" fmla="*/ 119873 h 152752"/>
                  <a:gd name="connsiteX10" fmla="*/ 54177 w 79006"/>
                  <a:gd name="connsiteY10" fmla="*/ 152815 h 152752"/>
                  <a:gd name="connsiteX11" fmla="*/ 79167 w 79006"/>
                  <a:gd name="connsiteY11" fmla="*/ 119873 h 152752"/>
                  <a:gd name="connsiteX12" fmla="*/ 79167 w 79006"/>
                  <a:gd name="connsiteY12" fmla="*/ 105965 h 152752"/>
                  <a:gd name="connsiteX13" fmla="*/ 72856 w 79006"/>
                  <a:gd name="connsiteY13" fmla="*/ 105965 h 152752"/>
                  <a:gd name="connsiteX14" fmla="*/ 72856 w 79006"/>
                  <a:gd name="connsiteY14" fmla="*/ 119385 h 152752"/>
                  <a:gd name="connsiteX15" fmla="*/ 55944 w 79006"/>
                  <a:gd name="connsiteY15" fmla="*/ 146715 h 152752"/>
                  <a:gd name="connsiteX16" fmla="*/ 39032 w 79006"/>
                  <a:gd name="connsiteY16" fmla="*/ 120361 h 152752"/>
                  <a:gd name="connsiteX17" fmla="*/ 39032 w 79006"/>
                  <a:gd name="connsiteY17" fmla="*/ 52526 h 152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006" h="152752">
                    <a:moveTo>
                      <a:pt x="39032" y="52526"/>
                    </a:moveTo>
                    <a:lnTo>
                      <a:pt x="75128" y="52526"/>
                    </a:lnTo>
                    <a:lnTo>
                      <a:pt x="75128" y="44961"/>
                    </a:lnTo>
                    <a:lnTo>
                      <a:pt x="39032" y="44961"/>
                    </a:lnTo>
                    <a:lnTo>
                      <a:pt x="39032" y="63"/>
                    </a:lnTo>
                    <a:lnTo>
                      <a:pt x="32722" y="63"/>
                    </a:lnTo>
                    <a:cubicBezTo>
                      <a:pt x="32469" y="20072"/>
                      <a:pt x="24897" y="46181"/>
                      <a:pt x="160" y="47157"/>
                    </a:cubicBezTo>
                    <a:lnTo>
                      <a:pt x="160" y="52526"/>
                    </a:lnTo>
                    <a:lnTo>
                      <a:pt x="21615" y="52526"/>
                    </a:lnTo>
                    <a:lnTo>
                      <a:pt x="21615" y="119873"/>
                    </a:lnTo>
                    <a:cubicBezTo>
                      <a:pt x="21615" y="149887"/>
                      <a:pt x="45090" y="152815"/>
                      <a:pt x="54177" y="152815"/>
                    </a:cubicBezTo>
                    <a:cubicBezTo>
                      <a:pt x="72099" y="152815"/>
                      <a:pt x="79167" y="135490"/>
                      <a:pt x="79167" y="119873"/>
                    </a:cubicBezTo>
                    <a:lnTo>
                      <a:pt x="79167" y="105965"/>
                    </a:lnTo>
                    <a:lnTo>
                      <a:pt x="72856" y="105965"/>
                    </a:lnTo>
                    <a:lnTo>
                      <a:pt x="72856" y="119385"/>
                    </a:lnTo>
                    <a:cubicBezTo>
                      <a:pt x="72856" y="137442"/>
                      <a:pt x="65284" y="146715"/>
                      <a:pt x="55944" y="146715"/>
                    </a:cubicBezTo>
                    <a:cubicBezTo>
                      <a:pt x="39032" y="146715"/>
                      <a:pt x="39032" y="124510"/>
                      <a:pt x="39032" y="120361"/>
                    </a:cubicBezTo>
                    <a:lnTo>
                      <a:pt x="39032" y="52526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4" name="Freeform: Shape 3443">
                <a:extLst>
                  <a:ext uri="{FF2B5EF4-FFF2-40B4-BE49-F238E27FC236}">
                    <a16:creationId xmlns:a16="http://schemas.microsoft.com/office/drawing/2014/main" id="{124B47AA-01DA-1482-F5B3-BFEB5D1340BA}"/>
                  </a:ext>
                </a:extLst>
              </p:cNvPr>
              <p:cNvSpPr/>
              <p:nvPr>
                <p:custDataLst>
                  <p:tags r:id="rId59"/>
                </p:custDataLst>
              </p:nvPr>
            </p:nvSpPr>
            <p:spPr>
              <a:xfrm>
                <a:off x="6690100" y="3914039"/>
                <a:ext cx="54017" cy="163245"/>
              </a:xfrm>
              <a:custGeom>
                <a:avLst/>
                <a:gdLst>
                  <a:gd name="connsiteX0" fmla="*/ 36512 w 54017"/>
                  <a:gd name="connsiteY0" fmla="*/ 55454 h 163245"/>
                  <a:gd name="connsiteX1" fmla="*/ 1173 w 54017"/>
                  <a:gd name="connsiteY1" fmla="*/ 58138 h 163245"/>
                  <a:gd name="connsiteX2" fmla="*/ 1173 w 54017"/>
                  <a:gd name="connsiteY2" fmla="*/ 65702 h 163245"/>
                  <a:gd name="connsiteX3" fmla="*/ 19852 w 54017"/>
                  <a:gd name="connsiteY3" fmla="*/ 79123 h 163245"/>
                  <a:gd name="connsiteX4" fmla="*/ 19852 w 54017"/>
                  <a:gd name="connsiteY4" fmla="*/ 144763 h 163245"/>
                  <a:gd name="connsiteX5" fmla="*/ 163 w 54017"/>
                  <a:gd name="connsiteY5" fmla="*/ 155743 h 163245"/>
                  <a:gd name="connsiteX6" fmla="*/ 163 w 54017"/>
                  <a:gd name="connsiteY6" fmla="*/ 163308 h 163245"/>
                  <a:gd name="connsiteX7" fmla="*/ 27930 w 54017"/>
                  <a:gd name="connsiteY7" fmla="*/ 162576 h 163245"/>
                  <a:gd name="connsiteX8" fmla="*/ 54181 w 54017"/>
                  <a:gd name="connsiteY8" fmla="*/ 163308 h 163245"/>
                  <a:gd name="connsiteX9" fmla="*/ 54181 w 54017"/>
                  <a:gd name="connsiteY9" fmla="*/ 155743 h 163245"/>
                  <a:gd name="connsiteX10" fmla="*/ 36512 w 54017"/>
                  <a:gd name="connsiteY10" fmla="*/ 145007 h 163245"/>
                  <a:gd name="connsiteX11" fmla="*/ 36512 w 54017"/>
                  <a:gd name="connsiteY11" fmla="*/ 55454 h 163245"/>
                  <a:gd name="connsiteX12" fmla="*/ 37521 w 54017"/>
                  <a:gd name="connsiteY12" fmla="*/ 12995 h 163245"/>
                  <a:gd name="connsiteX13" fmla="*/ 24143 w 54017"/>
                  <a:gd name="connsiteY13" fmla="*/ 63 h 163245"/>
                  <a:gd name="connsiteX14" fmla="*/ 10765 w 54017"/>
                  <a:gd name="connsiteY14" fmla="*/ 12995 h 163245"/>
                  <a:gd name="connsiteX15" fmla="*/ 24143 w 54017"/>
                  <a:gd name="connsiteY15" fmla="*/ 25928 h 163245"/>
                  <a:gd name="connsiteX16" fmla="*/ 37521 w 54017"/>
                  <a:gd name="connsiteY16" fmla="*/ 12995 h 1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4017" h="163245">
                    <a:moveTo>
                      <a:pt x="36512" y="55454"/>
                    </a:moveTo>
                    <a:lnTo>
                      <a:pt x="1173" y="58138"/>
                    </a:lnTo>
                    <a:lnTo>
                      <a:pt x="1173" y="65702"/>
                    </a:lnTo>
                    <a:cubicBezTo>
                      <a:pt x="17580" y="65702"/>
                      <a:pt x="19852" y="67166"/>
                      <a:pt x="19852" y="79123"/>
                    </a:cubicBezTo>
                    <a:lnTo>
                      <a:pt x="19852" y="144763"/>
                    </a:lnTo>
                    <a:cubicBezTo>
                      <a:pt x="19852" y="155743"/>
                      <a:pt x="17076" y="155743"/>
                      <a:pt x="163" y="155743"/>
                    </a:cubicBezTo>
                    <a:lnTo>
                      <a:pt x="163" y="163308"/>
                    </a:lnTo>
                    <a:cubicBezTo>
                      <a:pt x="8241" y="163064"/>
                      <a:pt x="21871" y="162576"/>
                      <a:pt x="27930" y="162576"/>
                    </a:cubicBezTo>
                    <a:cubicBezTo>
                      <a:pt x="36764" y="162576"/>
                      <a:pt x="45599" y="163064"/>
                      <a:pt x="54181" y="163308"/>
                    </a:cubicBezTo>
                    <a:lnTo>
                      <a:pt x="54181" y="155743"/>
                    </a:lnTo>
                    <a:cubicBezTo>
                      <a:pt x="37521" y="155743"/>
                      <a:pt x="36512" y="154523"/>
                      <a:pt x="36512" y="145007"/>
                    </a:cubicBezTo>
                    <a:lnTo>
                      <a:pt x="36512" y="55454"/>
                    </a:lnTo>
                    <a:close/>
                    <a:moveTo>
                      <a:pt x="37521" y="12995"/>
                    </a:moveTo>
                    <a:cubicBezTo>
                      <a:pt x="37521" y="5187"/>
                      <a:pt x="31211" y="63"/>
                      <a:pt x="24143" y="63"/>
                    </a:cubicBezTo>
                    <a:cubicBezTo>
                      <a:pt x="16318" y="63"/>
                      <a:pt x="10765" y="6651"/>
                      <a:pt x="10765" y="12995"/>
                    </a:cubicBezTo>
                    <a:cubicBezTo>
                      <a:pt x="10765" y="19584"/>
                      <a:pt x="16318" y="25928"/>
                      <a:pt x="24143" y="25928"/>
                    </a:cubicBezTo>
                    <a:cubicBezTo>
                      <a:pt x="31211" y="25928"/>
                      <a:pt x="37521" y="20804"/>
                      <a:pt x="37521" y="129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5" name="Freeform: Shape 3444">
                <a:extLst>
                  <a:ext uri="{FF2B5EF4-FFF2-40B4-BE49-F238E27FC236}">
                    <a16:creationId xmlns:a16="http://schemas.microsoft.com/office/drawing/2014/main" id="{31BA9206-755B-DCC2-156E-B7114AA60BAC}"/>
                  </a:ext>
                </a:extLst>
              </p:cNvPr>
              <p:cNvSpPr/>
              <p:nvPr>
                <p:custDataLst>
                  <p:tags r:id="rId60"/>
                </p:custDataLst>
              </p:nvPr>
            </p:nvSpPr>
            <p:spPr>
              <a:xfrm>
                <a:off x="6758955" y="3967966"/>
                <a:ext cx="111821" cy="112002"/>
              </a:xfrm>
              <a:custGeom>
                <a:avLst/>
                <a:gdLst>
                  <a:gd name="connsiteX0" fmla="*/ 111988 w 111821"/>
                  <a:gd name="connsiteY0" fmla="*/ 57162 h 112002"/>
                  <a:gd name="connsiteX1" fmla="*/ 56203 w 111821"/>
                  <a:gd name="connsiteY1" fmla="*/ 63 h 112002"/>
                  <a:gd name="connsiteX2" fmla="*/ 166 w 111821"/>
                  <a:gd name="connsiteY2" fmla="*/ 57162 h 112002"/>
                  <a:gd name="connsiteX3" fmla="*/ 55951 w 111821"/>
                  <a:gd name="connsiteY3" fmla="*/ 112065 h 112002"/>
                  <a:gd name="connsiteX4" fmla="*/ 111988 w 111821"/>
                  <a:gd name="connsiteY4" fmla="*/ 57162 h 112002"/>
                  <a:gd name="connsiteX5" fmla="*/ 56203 w 111821"/>
                  <a:gd name="connsiteY5" fmla="*/ 105965 h 112002"/>
                  <a:gd name="connsiteX6" fmla="*/ 27427 w 111821"/>
                  <a:gd name="connsiteY6" fmla="*/ 89616 h 112002"/>
                  <a:gd name="connsiteX7" fmla="*/ 21117 w 111821"/>
                  <a:gd name="connsiteY7" fmla="*/ 55210 h 112002"/>
                  <a:gd name="connsiteX8" fmla="*/ 27175 w 111821"/>
                  <a:gd name="connsiteY8" fmla="*/ 21780 h 112002"/>
                  <a:gd name="connsiteX9" fmla="*/ 55951 w 111821"/>
                  <a:gd name="connsiteY9" fmla="*/ 5431 h 112002"/>
                  <a:gd name="connsiteX10" fmla="*/ 84474 w 111821"/>
                  <a:gd name="connsiteY10" fmla="*/ 21292 h 112002"/>
                  <a:gd name="connsiteX11" fmla="*/ 91037 w 111821"/>
                  <a:gd name="connsiteY11" fmla="*/ 55210 h 112002"/>
                  <a:gd name="connsiteX12" fmla="*/ 85484 w 111821"/>
                  <a:gd name="connsiteY12" fmla="*/ 87908 h 112002"/>
                  <a:gd name="connsiteX13" fmla="*/ 56203 w 111821"/>
                  <a:gd name="connsiteY13" fmla="*/ 105965 h 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1821" h="112002">
                    <a:moveTo>
                      <a:pt x="111988" y="57162"/>
                    </a:moveTo>
                    <a:cubicBezTo>
                      <a:pt x="111988" y="25928"/>
                      <a:pt x="86746" y="63"/>
                      <a:pt x="56203" y="63"/>
                    </a:cubicBezTo>
                    <a:cubicBezTo>
                      <a:pt x="24651" y="63"/>
                      <a:pt x="166" y="26660"/>
                      <a:pt x="166" y="57162"/>
                    </a:cubicBezTo>
                    <a:cubicBezTo>
                      <a:pt x="166" y="88640"/>
                      <a:pt x="26418" y="112065"/>
                      <a:pt x="55951" y="112065"/>
                    </a:cubicBezTo>
                    <a:cubicBezTo>
                      <a:pt x="86493" y="112065"/>
                      <a:pt x="111988" y="88152"/>
                      <a:pt x="111988" y="57162"/>
                    </a:cubicBezTo>
                    <a:close/>
                    <a:moveTo>
                      <a:pt x="56203" y="105965"/>
                    </a:moveTo>
                    <a:cubicBezTo>
                      <a:pt x="45349" y="105965"/>
                      <a:pt x="34243" y="100840"/>
                      <a:pt x="27427" y="89616"/>
                    </a:cubicBezTo>
                    <a:cubicBezTo>
                      <a:pt x="21117" y="78879"/>
                      <a:pt x="21117" y="63994"/>
                      <a:pt x="21117" y="55210"/>
                    </a:cubicBezTo>
                    <a:cubicBezTo>
                      <a:pt x="21117" y="45693"/>
                      <a:pt x="21117" y="32517"/>
                      <a:pt x="27175" y="21780"/>
                    </a:cubicBezTo>
                    <a:cubicBezTo>
                      <a:pt x="33990" y="10555"/>
                      <a:pt x="45854" y="5431"/>
                      <a:pt x="55951" y="5431"/>
                    </a:cubicBezTo>
                    <a:cubicBezTo>
                      <a:pt x="67057" y="5431"/>
                      <a:pt x="77911" y="10799"/>
                      <a:pt x="84474" y="21292"/>
                    </a:cubicBezTo>
                    <a:cubicBezTo>
                      <a:pt x="91037" y="31785"/>
                      <a:pt x="91037" y="45937"/>
                      <a:pt x="91037" y="55210"/>
                    </a:cubicBezTo>
                    <a:cubicBezTo>
                      <a:pt x="91037" y="63994"/>
                      <a:pt x="91037" y="77171"/>
                      <a:pt x="85484" y="87908"/>
                    </a:cubicBezTo>
                    <a:cubicBezTo>
                      <a:pt x="79930" y="98888"/>
                      <a:pt x="68824" y="105965"/>
                      <a:pt x="56203" y="1059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6" name="Freeform: Shape 3445">
                <a:extLst>
                  <a:ext uri="{FF2B5EF4-FFF2-40B4-BE49-F238E27FC236}">
                    <a16:creationId xmlns:a16="http://schemas.microsoft.com/office/drawing/2014/main" id="{081FFFA0-2176-C19C-1171-7A9ECE21CDA3}"/>
                  </a:ext>
                </a:extLst>
              </p:cNvPr>
              <p:cNvSpPr/>
              <p:nvPr>
                <p:custDataLst>
                  <p:tags r:id="rId61"/>
                </p:custDataLst>
              </p:nvPr>
            </p:nvSpPr>
            <p:spPr>
              <a:xfrm>
                <a:off x="6886174" y="3969430"/>
                <a:ext cx="126966" cy="107853"/>
              </a:xfrm>
              <a:custGeom>
                <a:avLst/>
                <a:gdLst>
                  <a:gd name="connsiteX0" fmla="*/ 19860 w 126966"/>
                  <a:gd name="connsiteY0" fmla="*/ 23976 h 107853"/>
                  <a:gd name="connsiteX1" fmla="*/ 19860 w 126966"/>
                  <a:gd name="connsiteY1" fmla="*/ 89372 h 107853"/>
                  <a:gd name="connsiteX2" fmla="*/ 171 w 126966"/>
                  <a:gd name="connsiteY2" fmla="*/ 100352 h 107853"/>
                  <a:gd name="connsiteX3" fmla="*/ 171 w 126966"/>
                  <a:gd name="connsiteY3" fmla="*/ 107917 h 107853"/>
                  <a:gd name="connsiteX4" fmla="*/ 28695 w 126966"/>
                  <a:gd name="connsiteY4" fmla="*/ 107185 h 107853"/>
                  <a:gd name="connsiteX5" fmla="*/ 56965 w 126966"/>
                  <a:gd name="connsiteY5" fmla="*/ 107917 h 107853"/>
                  <a:gd name="connsiteX6" fmla="*/ 56965 w 126966"/>
                  <a:gd name="connsiteY6" fmla="*/ 100352 h 107853"/>
                  <a:gd name="connsiteX7" fmla="*/ 37277 w 126966"/>
                  <a:gd name="connsiteY7" fmla="*/ 89372 h 107853"/>
                  <a:gd name="connsiteX8" fmla="*/ 37277 w 126966"/>
                  <a:gd name="connsiteY8" fmla="*/ 44473 h 107853"/>
                  <a:gd name="connsiteX9" fmla="*/ 71353 w 126966"/>
                  <a:gd name="connsiteY9" fmla="*/ 5431 h 107853"/>
                  <a:gd name="connsiteX10" fmla="*/ 90032 w 126966"/>
                  <a:gd name="connsiteY10" fmla="*/ 32517 h 107853"/>
                  <a:gd name="connsiteX11" fmla="*/ 90032 w 126966"/>
                  <a:gd name="connsiteY11" fmla="*/ 89372 h 107853"/>
                  <a:gd name="connsiteX12" fmla="*/ 70344 w 126966"/>
                  <a:gd name="connsiteY12" fmla="*/ 100352 h 107853"/>
                  <a:gd name="connsiteX13" fmla="*/ 70344 w 126966"/>
                  <a:gd name="connsiteY13" fmla="*/ 107917 h 107853"/>
                  <a:gd name="connsiteX14" fmla="*/ 98867 w 126966"/>
                  <a:gd name="connsiteY14" fmla="*/ 107185 h 107853"/>
                  <a:gd name="connsiteX15" fmla="*/ 127138 w 126966"/>
                  <a:gd name="connsiteY15" fmla="*/ 107917 h 107853"/>
                  <a:gd name="connsiteX16" fmla="*/ 127138 w 126966"/>
                  <a:gd name="connsiteY16" fmla="*/ 100352 h 107853"/>
                  <a:gd name="connsiteX17" fmla="*/ 107449 w 126966"/>
                  <a:gd name="connsiteY17" fmla="*/ 93032 h 107853"/>
                  <a:gd name="connsiteX18" fmla="*/ 107449 w 126966"/>
                  <a:gd name="connsiteY18" fmla="*/ 46425 h 107853"/>
                  <a:gd name="connsiteX19" fmla="*/ 99624 w 126966"/>
                  <a:gd name="connsiteY19" fmla="*/ 9091 h 107853"/>
                  <a:gd name="connsiteX20" fmla="*/ 73120 w 126966"/>
                  <a:gd name="connsiteY20" fmla="*/ 63 h 107853"/>
                  <a:gd name="connsiteX21" fmla="*/ 35762 w 126966"/>
                  <a:gd name="connsiteY21" fmla="*/ 25684 h 107853"/>
                  <a:gd name="connsiteX22" fmla="*/ 35762 w 126966"/>
                  <a:gd name="connsiteY22" fmla="*/ 63 h 107853"/>
                  <a:gd name="connsiteX23" fmla="*/ 171 w 126966"/>
                  <a:gd name="connsiteY23" fmla="*/ 2747 h 107853"/>
                  <a:gd name="connsiteX24" fmla="*/ 171 w 126966"/>
                  <a:gd name="connsiteY24" fmla="*/ 10311 h 107853"/>
                  <a:gd name="connsiteX25" fmla="*/ 19860 w 126966"/>
                  <a:gd name="connsiteY25" fmla="*/ 23976 h 107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6966" h="107853">
                    <a:moveTo>
                      <a:pt x="19860" y="23976"/>
                    </a:moveTo>
                    <a:lnTo>
                      <a:pt x="19860" y="89372"/>
                    </a:lnTo>
                    <a:cubicBezTo>
                      <a:pt x="19860" y="100352"/>
                      <a:pt x="17083" y="100352"/>
                      <a:pt x="171" y="100352"/>
                    </a:cubicBezTo>
                    <a:lnTo>
                      <a:pt x="171" y="107917"/>
                    </a:lnTo>
                    <a:cubicBezTo>
                      <a:pt x="9006" y="107673"/>
                      <a:pt x="21879" y="107185"/>
                      <a:pt x="28695" y="107185"/>
                    </a:cubicBezTo>
                    <a:cubicBezTo>
                      <a:pt x="35257" y="107185"/>
                      <a:pt x="48383" y="107673"/>
                      <a:pt x="56965" y="107917"/>
                    </a:cubicBezTo>
                    <a:lnTo>
                      <a:pt x="56965" y="100352"/>
                    </a:lnTo>
                    <a:cubicBezTo>
                      <a:pt x="40053" y="100352"/>
                      <a:pt x="37277" y="100352"/>
                      <a:pt x="37277" y="89372"/>
                    </a:cubicBezTo>
                    <a:lnTo>
                      <a:pt x="37277" y="44473"/>
                    </a:lnTo>
                    <a:cubicBezTo>
                      <a:pt x="37277" y="19096"/>
                      <a:pt x="55198" y="5431"/>
                      <a:pt x="71353" y="5431"/>
                    </a:cubicBezTo>
                    <a:cubicBezTo>
                      <a:pt x="87256" y="5431"/>
                      <a:pt x="90032" y="18608"/>
                      <a:pt x="90032" y="32517"/>
                    </a:cubicBezTo>
                    <a:lnTo>
                      <a:pt x="90032" y="89372"/>
                    </a:lnTo>
                    <a:cubicBezTo>
                      <a:pt x="90032" y="100352"/>
                      <a:pt x="87256" y="100352"/>
                      <a:pt x="70344" y="100352"/>
                    </a:cubicBezTo>
                    <a:lnTo>
                      <a:pt x="70344" y="107917"/>
                    </a:lnTo>
                    <a:cubicBezTo>
                      <a:pt x="79178" y="107673"/>
                      <a:pt x="92052" y="107185"/>
                      <a:pt x="98867" y="107185"/>
                    </a:cubicBezTo>
                    <a:cubicBezTo>
                      <a:pt x="105430" y="107185"/>
                      <a:pt x="118555" y="107673"/>
                      <a:pt x="127138" y="107917"/>
                    </a:cubicBezTo>
                    <a:lnTo>
                      <a:pt x="127138" y="100352"/>
                    </a:lnTo>
                    <a:cubicBezTo>
                      <a:pt x="114012" y="100352"/>
                      <a:pt x="107701" y="100352"/>
                      <a:pt x="107449" y="93032"/>
                    </a:cubicBezTo>
                    <a:lnTo>
                      <a:pt x="107449" y="46425"/>
                    </a:lnTo>
                    <a:cubicBezTo>
                      <a:pt x="107449" y="25440"/>
                      <a:pt x="107449" y="17876"/>
                      <a:pt x="99624" y="9091"/>
                    </a:cubicBezTo>
                    <a:cubicBezTo>
                      <a:pt x="96090" y="4943"/>
                      <a:pt x="87760" y="63"/>
                      <a:pt x="73120" y="63"/>
                    </a:cubicBezTo>
                    <a:cubicBezTo>
                      <a:pt x="54694" y="63"/>
                      <a:pt x="42830" y="10555"/>
                      <a:pt x="35762" y="25684"/>
                    </a:cubicBezTo>
                    <a:lnTo>
                      <a:pt x="35762" y="63"/>
                    </a:lnTo>
                    <a:lnTo>
                      <a:pt x="171" y="2747"/>
                    </a:lnTo>
                    <a:lnTo>
                      <a:pt x="171" y="10311"/>
                    </a:lnTo>
                    <a:cubicBezTo>
                      <a:pt x="17841" y="10311"/>
                      <a:pt x="19860" y="12019"/>
                      <a:pt x="19860" y="239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02" name="Group 3401">
              <a:extLst>
                <a:ext uri="{FF2B5EF4-FFF2-40B4-BE49-F238E27FC236}">
                  <a16:creationId xmlns:a16="http://schemas.microsoft.com/office/drawing/2014/main" id="{D1C801CE-0D9B-0B13-89FD-8A7E3A105A63}"/>
                </a:ext>
              </a:extLst>
            </p:cNvPr>
            <p:cNvGrpSpPr/>
            <p:nvPr/>
          </p:nvGrpSpPr>
          <p:grpSpPr>
            <a:xfrm>
              <a:off x="7766241" y="4795550"/>
              <a:ext cx="1517073" cy="204484"/>
              <a:chOff x="2271108" y="2319848"/>
              <a:chExt cx="1092860" cy="147305"/>
            </a:xfrm>
          </p:grpSpPr>
          <p:sp>
            <p:nvSpPr>
              <p:cNvPr id="3413" name="Freeform: Shape 3412">
                <a:extLst>
                  <a:ext uri="{FF2B5EF4-FFF2-40B4-BE49-F238E27FC236}">
                    <a16:creationId xmlns:a16="http://schemas.microsoft.com/office/drawing/2014/main" id="{B0C5F764-0903-9139-6296-C7FFBB31F502}"/>
                  </a:ext>
                </a:extLst>
              </p:cNvPr>
              <p:cNvSpPr/>
              <p:nvPr/>
            </p:nvSpPr>
            <p:spPr>
              <a:xfrm>
                <a:off x="2271108" y="2337359"/>
                <a:ext cx="90881" cy="90881"/>
              </a:xfrm>
              <a:custGeom>
                <a:avLst/>
                <a:gdLst>
                  <a:gd name="connsiteX0" fmla="*/ 76405 w 76200"/>
                  <a:gd name="connsiteY0" fmla="*/ 38196 h 76200"/>
                  <a:gd name="connsiteX1" fmla="*/ 38305 w 76200"/>
                  <a:gd name="connsiteY1" fmla="*/ 76296 h 76200"/>
                  <a:gd name="connsiteX2" fmla="*/ 205 w 76200"/>
                  <a:gd name="connsiteY2" fmla="*/ 38196 h 76200"/>
                  <a:gd name="connsiteX3" fmla="*/ 38305 w 76200"/>
                  <a:gd name="connsiteY3" fmla="*/ 96 h 76200"/>
                  <a:gd name="connsiteX4" fmla="*/ 76405 w 76200"/>
                  <a:gd name="connsiteY4" fmla="*/ 38196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405" y="38196"/>
                    </a:moveTo>
                    <a:cubicBezTo>
                      <a:pt x="76405" y="59238"/>
                      <a:pt x="59347" y="76296"/>
                      <a:pt x="38305" y="76296"/>
                    </a:cubicBezTo>
                    <a:cubicBezTo>
                      <a:pt x="17263" y="76296"/>
                      <a:pt x="205" y="59238"/>
                      <a:pt x="205" y="38196"/>
                    </a:cubicBezTo>
                    <a:cubicBezTo>
                      <a:pt x="205" y="17154"/>
                      <a:pt x="17263" y="96"/>
                      <a:pt x="38305" y="96"/>
                    </a:cubicBezTo>
                    <a:cubicBezTo>
                      <a:pt x="59347" y="96"/>
                      <a:pt x="76405" y="17154"/>
                      <a:pt x="76405" y="38196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sq">
                <a:solidFill>
                  <a:schemeClr val="tx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414" name="Group 3413" descr="\documentclass{article}&#10;\usepackage{amsmath}&#10;\pagestyle{empty}&#10;\begin{document}&#10;&#10;experiment&#10;&#10;\end{document}" title="IguanaTex Vector Display">
                <a:extLst>
                  <a:ext uri="{FF2B5EF4-FFF2-40B4-BE49-F238E27FC236}">
                    <a16:creationId xmlns:a16="http://schemas.microsoft.com/office/drawing/2014/main" id="{6431BED0-3EED-4A0B-7B61-42825CE011E0}"/>
                  </a:ext>
                </a:extLst>
              </p:cNvPr>
              <p:cNvGrpSpPr>
                <a:grpSpLocks noChangeAspect="1"/>
              </p:cNvGrpSpPr>
              <p:nvPr>
                <p:custDataLst>
                  <p:tags r:id="rId29"/>
                </p:custDataLst>
              </p:nvPr>
            </p:nvGrpSpPr>
            <p:grpSpPr>
              <a:xfrm>
                <a:off x="2460171" y="2319848"/>
                <a:ext cx="903797" cy="147305"/>
                <a:chOff x="4055932" y="3264326"/>
                <a:chExt cx="903797" cy="147305"/>
              </a:xfrm>
            </p:grpSpPr>
            <p:sp>
              <p:nvSpPr>
                <p:cNvPr id="3415" name="Freeform: Shape 3414">
                  <a:extLst>
                    <a:ext uri="{FF2B5EF4-FFF2-40B4-BE49-F238E27FC236}">
                      <a16:creationId xmlns:a16="http://schemas.microsoft.com/office/drawing/2014/main" id="{5425576C-3D0F-7858-BCB3-74C3ACEDC3C1}"/>
                    </a:ext>
                  </a:extLst>
                </p:cNvPr>
                <p:cNvSpPr/>
                <p:nvPr>
                  <p:custDataLst>
                    <p:tags r:id="rId30"/>
                  </p:custDataLst>
                </p:nvPr>
              </p:nvSpPr>
              <p:spPr>
                <a:xfrm>
                  <a:off x="4055932" y="3302048"/>
                  <a:ext cx="73188" cy="78347"/>
                </a:xfrm>
                <a:custGeom>
                  <a:avLst/>
                  <a:gdLst>
                    <a:gd name="connsiteX0" fmla="*/ 15963 w 73188"/>
                    <a:gd name="connsiteY0" fmla="*/ 33518 h 78347"/>
                    <a:gd name="connsiteX1" fmla="*/ 39413 w 73188"/>
                    <a:gd name="connsiteY1" fmla="*/ 3818 h 78347"/>
                    <a:gd name="connsiteX2" fmla="*/ 60784 w 73188"/>
                    <a:gd name="connsiteY2" fmla="*/ 33518 h 78347"/>
                    <a:gd name="connsiteX3" fmla="*/ 15963 w 73188"/>
                    <a:gd name="connsiteY3" fmla="*/ 33518 h 78347"/>
                    <a:gd name="connsiteX4" fmla="*/ 15774 w 73188"/>
                    <a:gd name="connsiteY4" fmla="*/ 37103 h 78347"/>
                    <a:gd name="connsiteX5" fmla="*/ 68537 w 73188"/>
                    <a:gd name="connsiteY5" fmla="*/ 37103 h 78347"/>
                    <a:gd name="connsiteX6" fmla="*/ 73265 w 73188"/>
                    <a:gd name="connsiteY6" fmla="*/ 33518 h 78347"/>
                    <a:gd name="connsiteX7" fmla="*/ 39413 w 73188"/>
                    <a:gd name="connsiteY7" fmla="*/ 63 h 78347"/>
                    <a:gd name="connsiteX8" fmla="*/ 77 w 73188"/>
                    <a:gd name="connsiteY8" fmla="*/ 38980 h 78347"/>
                    <a:gd name="connsiteX9" fmla="*/ 41683 w 73188"/>
                    <a:gd name="connsiteY9" fmla="*/ 78410 h 78347"/>
                    <a:gd name="connsiteX10" fmla="*/ 73265 w 73188"/>
                    <a:gd name="connsiteY10" fmla="*/ 56220 h 78347"/>
                    <a:gd name="connsiteX11" fmla="*/ 70807 w 73188"/>
                    <a:gd name="connsiteY11" fmla="*/ 54172 h 78347"/>
                    <a:gd name="connsiteX12" fmla="*/ 68348 w 73188"/>
                    <a:gd name="connsiteY12" fmla="*/ 56561 h 78347"/>
                    <a:gd name="connsiteX13" fmla="*/ 42817 w 73188"/>
                    <a:gd name="connsiteY13" fmla="*/ 74143 h 78347"/>
                    <a:gd name="connsiteX14" fmla="*/ 21447 w 73188"/>
                    <a:gd name="connsiteY14" fmla="*/ 62706 h 78347"/>
                    <a:gd name="connsiteX15" fmla="*/ 15774 w 73188"/>
                    <a:gd name="connsiteY15" fmla="*/ 37103 h 7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3188" h="78347">
                      <a:moveTo>
                        <a:pt x="15963" y="33518"/>
                      </a:moveTo>
                      <a:cubicBezTo>
                        <a:pt x="17097" y="8085"/>
                        <a:pt x="32983" y="3818"/>
                        <a:pt x="39413" y="3818"/>
                      </a:cubicBezTo>
                      <a:cubicBezTo>
                        <a:pt x="58892" y="3818"/>
                        <a:pt x="60784" y="26861"/>
                        <a:pt x="60784" y="33518"/>
                      </a:cubicBezTo>
                      <a:lnTo>
                        <a:pt x="15963" y="33518"/>
                      </a:lnTo>
                      <a:close/>
                      <a:moveTo>
                        <a:pt x="15774" y="37103"/>
                      </a:moveTo>
                      <a:lnTo>
                        <a:pt x="68537" y="37103"/>
                      </a:lnTo>
                      <a:cubicBezTo>
                        <a:pt x="72698" y="37103"/>
                        <a:pt x="73265" y="37103"/>
                        <a:pt x="73265" y="33518"/>
                      </a:cubicBezTo>
                      <a:cubicBezTo>
                        <a:pt x="73265" y="16620"/>
                        <a:pt x="63053" y="63"/>
                        <a:pt x="39413" y="63"/>
                      </a:cubicBezTo>
                      <a:cubicBezTo>
                        <a:pt x="17476" y="63"/>
                        <a:pt x="77" y="17644"/>
                        <a:pt x="77" y="38980"/>
                      </a:cubicBezTo>
                      <a:cubicBezTo>
                        <a:pt x="77" y="61853"/>
                        <a:pt x="19934" y="78410"/>
                        <a:pt x="41683" y="78410"/>
                      </a:cubicBezTo>
                      <a:cubicBezTo>
                        <a:pt x="64755" y="78410"/>
                        <a:pt x="73265" y="59463"/>
                        <a:pt x="73265" y="56220"/>
                      </a:cubicBezTo>
                      <a:cubicBezTo>
                        <a:pt x="73265" y="54513"/>
                        <a:pt x="71752" y="54172"/>
                        <a:pt x="70807" y="54172"/>
                      </a:cubicBezTo>
                      <a:cubicBezTo>
                        <a:pt x="69105" y="54172"/>
                        <a:pt x="68727" y="55196"/>
                        <a:pt x="68348" y="56561"/>
                      </a:cubicBezTo>
                      <a:cubicBezTo>
                        <a:pt x="61729" y="74143"/>
                        <a:pt x="44709" y="74143"/>
                        <a:pt x="42817" y="74143"/>
                      </a:cubicBezTo>
                      <a:cubicBezTo>
                        <a:pt x="33362" y="74143"/>
                        <a:pt x="25797" y="69022"/>
                        <a:pt x="21447" y="62706"/>
                      </a:cubicBezTo>
                      <a:cubicBezTo>
                        <a:pt x="15774" y="54513"/>
                        <a:pt x="15774" y="43248"/>
                        <a:pt x="15774" y="371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16" name="Freeform: Shape 3415">
                  <a:extLst>
                    <a:ext uri="{FF2B5EF4-FFF2-40B4-BE49-F238E27FC236}">
                      <a16:creationId xmlns:a16="http://schemas.microsoft.com/office/drawing/2014/main" id="{5875BCED-5A7F-9D1F-E7F6-961694F70C82}"/>
                    </a:ext>
                  </a:extLst>
                </p:cNvPr>
                <p:cNvSpPr/>
                <p:nvPr>
                  <p:custDataLst>
                    <p:tags r:id="rId31"/>
                  </p:custDataLst>
                </p:nvPr>
              </p:nvSpPr>
              <p:spPr>
                <a:xfrm>
                  <a:off x="4136959" y="3304950"/>
                  <a:ext cx="95315" cy="73567"/>
                </a:xfrm>
                <a:custGeom>
                  <a:avLst/>
                  <a:gdLst>
                    <a:gd name="connsiteX0" fmla="*/ 52089 w 95315"/>
                    <a:gd name="connsiteY0" fmla="*/ 33518 h 73567"/>
                    <a:gd name="connsiteX1" fmla="*/ 69487 w 95315"/>
                    <a:gd name="connsiteY1" fmla="*/ 14230 h 73567"/>
                    <a:gd name="connsiteX2" fmla="*/ 91993 w 95315"/>
                    <a:gd name="connsiteY2" fmla="*/ 5354 h 73567"/>
                    <a:gd name="connsiteX3" fmla="*/ 91993 w 95315"/>
                    <a:gd name="connsiteY3" fmla="*/ 63 h 73567"/>
                    <a:gd name="connsiteX4" fmla="*/ 76485 w 95315"/>
                    <a:gd name="connsiteY4" fmla="*/ 575 h 73567"/>
                    <a:gd name="connsiteX5" fmla="*/ 58330 w 95315"/>
                    <a:gd name="connsiteY5" fmla="*/ 63 h 73567"/>
                    <a:gd name="connsiteX6" fmla="*/ 58330 w 95315"/>
                    <a:gd name="connsiteY6" fmla="*/ 5354 h 73567"/>
                    <a:gd name="connsiteX7" fmla="*/ 63814 w 95315"/>
                    <a:gd name="connsiteY7" fmla="*/ 10646 h 73567"/>
                    <a:gd name="connsiteX8" fmla="*/ 60977 w 95315"/>
                    <a:gd name="connsiteY8" fmla="*/ 16620 h 73567"/>
                    <a:gd name="connsiteX9" fmla="*/ 49252 w 95315"/>
                    <a:gd name="connsiteY9" fmla="*/ 29934 h 73567"/>
                    <a:gd name="connsiteX10" fmla="*/ 34501 w 95315"/>
                    <a:gd name="connsiteY10" fmla="*/ 12694 h 73567"/>
                    <a:gd name="connsiteX11" fmla="*/ 32799 w 95315"/>
                    <a:gd name="connsiteY11" fmla="*/ 9621 h 73567"/>
                    <a:gd name="connsiteX12" fmla="*/ 39418 w 95315"/>
                    <a:gd name="connsiteY12" fmla="*/ 5354 h 73567"/>
                    <a:gd name="connsiteX13" fmla="*/ 39418 w 95315"/>
                    <a:gd name="connsiteY13" fmla="*/ 63 h 73567"/>
                    <a:gd name="connsiteX14" fmla="*/ 18993 w 95315"/>
                    <a:gd name="connsiteY14" fmla="*/ 575 h 73567"/>
                    <a:gd name="connsiteX15" fmla="*/ 1027 w 95315"/>
                    <a:gd name="connsiteY15" fmla="*/ 63 h 73567"/>
                    <a:gd name="connsiteX16" fmla="*/ 1027 w 95315"/>
                    <a:gd name="connsiteY16" fmla="*/ 5354 h 73567"/>
                    <a:gd name="connsiteX17" fmla="*/ 23343 w 95315"/>
                    <a:gd name="connsiteY17" fmla="*/ 15766 h 73567"/>
                    <a:gd name="connsiteX18" fmla="*/ 42065 w 95315"/>
                    <a:gd name="connsiteY18" fmla="*/ 37785 h 73567"/>
                    <a:gd name="connsiteX19" fmla="*/ 24288 w 95315"/>
                    <a:gd name="connsiteY19" fmla="*/ 58098 h 73567"/>
                    <a:gd name="connsiteX20" fmla="*/ 81 w 95315"/>
                    <a:gd name="connsiteY20" fmla="*/ 68339 h 73567"/>
                    <a:gd name="connsiteX21" fmla="*/ 81 w 95315"/>
                    <a:gd name="connsiteY21" fmla="*/ 73631 h 73567"/>
                    <a:gd name="connsiteX22" fmla="*/ 15778 w 95315"/>
                    <a:gd name="connsiteY22" fmla="*/ 73119 h 73567"/>
                    <a:gd name="connsiteX23" fmla="*/ 33744 w 95315"/>
                    <a:gd name="connsiteY23" fmla="*/ 73631 h 73567"/>
                    <a:gd name="connsiteX24" fmla="*/ 33744 w 95315"/>
                    <a:gd name="connsiteY24" fmla="*/ 68339 h 73567"/>
                    <a:gd name="connsiteX25" fmla="*/ 28260 w 95315"/>
                    <a:gd name="connsiteY25" fmla="*/ 63048 h 73567"/>
                    <a:gd name="connsiteX26" fmla="*/ 45280 w 95315"/>
                    <a:gd name="connsiteY26" fmla="*/ 41370 h 73567"/>
                    <a:gd name="connsiteX27" fmla="*/ 59653 w 95315"/>
                    <a:gd name="connsiteY27" fmla="*/ 58439 h 73567"/>
                    <a:gd name="connsiteX28" fmla="*/ 63625 w 95315"/>
                    <a:gd name="connsiteY28" fmla="*/ 64072 h 73567"/>
                    <a:gd name="connsiteX29" fmla="*/ 56817 w 95315"/>
                    <a:gd name="connsiteY29" fmla="*/ 68339 h 73567"/>
                    <a:gd name="connsiteX30" fmla="*/ 56817 w 95315"/>
                    <a:gd name="connsiteY30" fmla="*/ 73631 h 73567"/>
                    <a:gd name="connsiteX31" fmla="*/ 77241 w 95315"/>
                    <a:gd name="connsiteY31" fmla="*/ 73119 h 73567"/>
                    <a:gd name="connsiteX32" fmla="*/ 95397 w 95315"/>
                    <a:gd name="connsiteY32" fmla="*/ 73631 h 73567"/>
                    <a:gd name="connsiteX33" fmla="*/ 95397 w 95315"/>
                    <a:gd name="connsiteY33" fmla="*/ 68339 h 73567"/>
                    <a:gd name="connsiteX34" fmla="*/ 77430 w 95315"/>
                    <a:gd name="connsiteY34" fmla="*/ 63048 h 73567"/>
                    <a:gd name="connsiteX35" fmla="*/ 52089 w 95315"/>
                    <a:gd name="connsiteY35" fmla="*/ 33518 h 73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95315" h="73567">
                      <a:moveTo>
                        <a:pt x="52089" y="33518"/>
                      </a:moveTo>
                      <a:cubicBezTo>
                        <a:pt x="57762" y="27032"/>
                        <a:pt x="64949" y="18668"/>
                        <a:pt x="69487" y="14230"/>
                      </a:cubicBezTo>
                      <a:cubicBezTo>
                        <a:pt x="75350" y="8085"/>
                        <a:pt x="83104" y="5525"/>
                        <a:pt x="91993" y="5354"/>
                      </a:cubicBezTo>
                      <a:lnTo>
                        <a:pt x="91993" y="63"/>
                      </a:lnTo>
                      <a:cubicBezTo>
                        <a:pt x="87075" y="404"/>
                        <a:pt x="81402" y="575"/>
                        <a:pt x="76485" y="575"/>
                      </a:cubicBezTo>
                      <a:cubicBezTo>
                        <a:pt x="70811" y="575"/>
                        <a:pt x="60788" y="233"/>
                        <a:pt x="58330" y="63"/>
                      </a:cubicBezTo>
                      <a:lnTo>
                        <a:pt x="58330" y="5354"/>
                      </a:lnTo>
                      <a:cubicBezTo>
                        <a:pt x="62301" y="5696"/>
                        <a:pt x="63814" y="7915"/>
                        <a:pt x="63814" y="10646"/>
                      </a:cubicBezTo>
                      <a:cubicBezTo>
                        <a:pt x="63814" y="13377"/>
                        <a:pt x="61923" y="15596"/>
                        <a:pt x="60977" y="16620"/>
                      </a:cubicBezTo>
                      <a:lnTo>
                        <a:pt x="49252" y="29934"/>
                      </a:lnTo>
                      <a:lnTo>
                        <a:pt x="34501" y="12694"/>
                      </a:lnTo>
                      <a:cubicBezTo>
                        <a:pt x="32799" y="10987"/>
                        <a:pt x="32799" y="10646"/>
                        <a:pt x="32799" y="9621"/>
                      </a:cubicBezTo>
                      <a:cubicBezTo>
                        <a:pt x="32799" y="7061"/>
                        <a:pt x="35635" y="5525"/>
                        <a:pt x="39418" y="5354"/>
                      </a:cubicBezTo>
                      <a:lnTo>
                        <a:pt x="39418" y="63"/>
                      </a:lnTo>
                      <a:cubicBezTo>
                        <a:pt x="34501" y="233"/>
                        <a:pt x="22019" y="575"/>
                        <a:pt x="18993" y="575"/>
                      </a:cubicBezTo>
                      <a:cubicBezTo>
                        <a:pt x="15021" y="575"/>
                        <a:pt x="6133" y="404"/>
                        <a:pt x="1027" y="63"/>
                      </a:cubicBezTo>
                      <a:lnTo>
                        <a:pt x="1027" y="5354"/>
                      </a:lnTo>
                      <a:cubicBezTo>
                        <a:pt x="14265" y="5354"/>
                        <a:pt x="14454" y="5525"/>
                        <a:pt x="23343" y="15766"/>
                      </a:cubicBezTo>
                      <a:lnTo>
                        <a:pt x="42065" y="37785"/>
                      </a:lnTo>
                      <a:lnTo>
                        <a:pt x="24288" y="58098"/>
                      </a:lnTo>
                      <a:cubicBezTo>
                        <a:pt x="15211" y="67998"/>
                        <a:pt x="4053" y="68339"/>
                        <a:pt x="81" y="68339"/>
                      </a:cubicBezTo>
                      <a:lnTo>
                        <a:pt x="81" y="73631"/>
                      </a:lnTo>
                      <a:cubicBezTo>
                        <a:pt x="4998" y="73289"/>
                        <a:pt x="10861" y="73119"/>
                        <a:pt x="15778" y="73119"/>
                      </a:cubicBezTo>
                      <a:cubicBezTo>
                        <a:pt x="21262" y="73119"/>
                        <a:pt x="29205" y="73460"/>
                        <a:pt x="33744" y="73631"/>
                      </a:cubicBezTo>
                      <a:lnTo>
                        <a:pt x="33744" y="68339"/>
                      </a:lnTo>
                      <a:cubicBezTo>
                        <a:pt x="29584" y="67827"/>
                        <a:pt x="28260" y="65608"/>
                        <a:pt x="28260" y="63048"/>
                      </a:cubicBezTo>
                      <a:cubicBezTo>
                        <a:pt x="28260" y="59293"/>
                        <a:pt x="33744" y="53660"/>
                        <a:pt x="45280" y="41370"/>
                      </a:cubicBezTo>
                      <a:lnTo>
                        <a:pt x="59653" y="58439"/>
                      </a:lnTo>
                      <a:cubicBezTo>
                        <a:pt x="61166" y="60317"/>
                        <a:pt x="63625" y="63048"/>
                        <a:pt x="63625" y="64072"/>
                      </a:cubicBezTo>
                      <a:cubicBezTo>
                        <a:pt x="63625" y="65608"/>
                        <a:pt x="61923" y="68168"/>
                        <a:pt x="56817" y="68339"/>
                      </a:cubicBezTo>
                      <a:lnTo>
                        <a:pt x="56817" y="73631"/>
                      </a:lnTo>
                      <a:cubicBezTo>
                        <a:pt x="62490" y="73460"/>
                        <a:pt x="73081" y="73119"/>
                        <a:pt x="77241" y="73119"/>
                      </a:cubicBezTo>
                      <a:cubicBezTo>
                        <a:pt x="82348" y="73119"/>
                        <a:pt x="89723" y="73289"/>
                        <a:pt x="95397" y="73631"/>
                      </a:cubicBezTo>
                      <a:lnTo>
                        <a:pt x="95397" y="68339"/>
                      </a:lnTo>
                      <a:cubicBezTo>
                        <a:pt x="85184" y="68339"/>
                        <a:pt x="81780" y="67998"/>
                        <a:pt x="77430" y="63048"/>
                      </a:cubicBezTo>
                      <a:lnTo>
                        <a:pt x="52089" y="335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17" name="Freeform: Shape 3416">
                  <a:extLst>
                    <a:ext uri="{FF2B5EF4-FFF2-40B4-BE49-F238E27FC236}">
                      <a16:creationId xmlns:a16="http://schemas.microsoft.com/office/drawing/2014/main" id="{E198CCED-7789-7403-9B0B-876F97BE6BED}"/>
                    </a:ext>
                  </a:extLst>
                </p:cNvPr>
                <p:cNvSpPr/>
                <p:nvPr>
                  <p:custDataLst>
                    <p:tags r:id="rId32"/>
                  </p:custDataLst>
                </p:nvPr>
              </p:nvSpPr>
              <p:spPr>
                <a:xfrm>
                  <a:off x="4239798" y="3303072"/>
                  <a:ext cx="93235" cy="108559"/>
                </a:xfrm>
                <a:custGeom>
                  <a:avLst/>
                  <a:gdLst>
                    <a:gd name="connsiteX0" fmla="*/ 27319 w 93235"/>
                    <a:gd name="connsiteY0" fmla="*/ 11328 h 108559"/>
                    <a:gd name="connsiteX1" fmla="*/ 27319 w 93235"/>
                    <a:gd name="connsiteY1" fmla="*/ 63 h 108559"/>
                    <a:gd name="connsiteX2" fmla="*/ 86 w 93235"/>
                    <a:gd name="connsiteY2" fmla="*/ 1940 h 108559"/>
                    <a:gd name="connsiteX3" fmla="*/ 86 w 93235"/>
                    <a:gd name="connsiteY3" fmla="*/ 7232 h 108559"/>
                    <a:gd name="connsiteX4" fmla="*/ 14838 w 93235"/>
                    <a:gd name="connsiteY4" fmla="*/ 15766 h 108559"/>
                    <a:gd name="connsiteX5" fmla="*/ 14838 w 93235"/>
                    <a:gd name="connsiteY5" fmla="*/ 95650 h 108559"/>
                    <a:gd name="connsiteX6" fmla="*/ 86 w 93235"/>
                    <a:gd name="connsiteY6" fmla="*/ 103331 h 108559"/>
                    <a:gd name="connsiteX7" fmla="*/ 86 w 93235"/>
                    <a:gd name="connsiteY7" fmla="*/ 108622 h 108559"/>
                    <a:gd name="connsiteX8" fmla="*/ 21268 w 93235"/>
                    <a:gd name="connsiteY8" fmla="*/ 108110 h 108559"/>
                    <a:gd name="connsiteX9" fmla="*/ 42638 w 93235"/>
                    <a:gd name="connsiteY9" fmla="*/ 108622 h 108559"/>
                    <a:gd name="connsiteX10" fmla="*/ 42638 w 93235"/>
                    <a:gd name="connsiteY10" fmla="*/ 103331 h 108559"/>
                    <a:gd name="connsiteX11" fmla="*/ 27887 w 93235"/>
                    <a:gd name="connsiteY11" fmla="*/ 95650 h 108559"/>
                    <a:gd name="connsiteX12" fmla="*/ 27887 w 93235"/>
                    <a:gd name="connsiteY12" fmla="*/ 66974 h 108559"/>
                    <a:gd name="connsiteX13" fmla="*/ 27887 w 93235"/>
                    <a:gd name="connsiteY13" fmla="*/ 65437 h 108559"/>
                    <a:gd name="connsiteX14" fmla="*/ 51148 w 93235"/>
                    <a:gd name="connsiteY14" fmla="*/ 77386 h 108559"/>
                    <a:gd name="connsiteX15" fmla="*/ 93322 w 93235"/>
                    <a:gd name="connsiteY15" fmla="*/ 38639 h 108559"/>
                    <a:gd name="connsiteX16" fmla="*/ 53796 w 93235"/>
                    <a:gd name="connsiteY16" fmla="*/ 63 h 108559"/>
                    <a:gd name="connsiteX17" fmla="*/ 27319 w 93235"/>
                    <a:gd name="connsiteY17" fmla="*/ 11328 h 108559"/>
                    <a:gd name="connsiteX18" fmla="*/ 27887 w 93235"/>
                    <a:gd name="connsiteY18" fmla="*/ 56049 h 108559"/>
                    <a:gd name="connsiteX19" fmla="*/ 27887 w 93235"/>
                    <a:gd name="connsiteY19" fmla="*/ 17985 h 108559"/>
                    <a:gd name="connsiteX20" fmla="*/ 52283 w 93235"/>
                    <a:gd name="connsiteY20" fmla="*/ 4330 h 108559"/>
                    <a:gd name="connsiteX21" fmla="*/ 77625 w 93235"/>
                    <a:gd name="connsiteY21" fmla="*/ 38639 h 108559"/>
                    <a:gd name="connsiteX22" fmla="*/ 50392 w 93235"/>
                    <a:gd name="connsiteY22" fmla="*/ 73631 h 108559"/>
                    <a:gd name="connsiteX23" fmla="*/ 30534 w 93235"/>
                    <a:gd name="connsiteY23" fmla="*/ 63218 h 108559"/>
                    <a:gd name="connsiteX24" fmla="*/ 27887 w 93235"/>
                    <a:gd name="connsiteY24" fmla="*/ 56049 h 108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3235" h="108559">
                      <a:moveTo>
                        <a:pt x="27319" y="11328"/>
                      </a:moveTo>
                      <a:lnTo>
                        <a:pt x="27319" y="63"/>
                      </a:lnTo>
                      <a:lnTo>
                        <a:pt x="86" y="1940"/>
                      </a:lnTo>
                      <a:lnTo>
                        <a:pt x="86" y="7232"/>
                      </a:lnTo>
                      <a:cubicBezTo>
                        <a:pt x="13514" y="7232"/>
                        <a:pt x="14838" y="8256"/>
                        <a:pt x="14838" y="15766"/>
                      </a:cubicBezTo>
                      <a:lnTo>
                        <a:pt x="14838" y="95650"/>
                      </a:lnTo>
                      <a:cubicBezTo>
                        <a:pt x="14838" y="103331"/>
                        <a:pt x="12757" y="103331"/>
                        <a:pt x="86" y="103331"/>
                      </a:cubicBezTo>
                      <a:lnTo>
                        <a:pt x="86" y="108622"/>
                      </a:lnTo>
                      <a:cubicBezTo>
                        <a:pt x="6516" y="108452"/>
                        <a:pt x="16351" y="108110"/>
                        <a:pt x="21268" y="108110"/>
                      </a:cubicBezTo>
                      <a:cubicBezTo>
                        <a:pt x="26374" y="108110"/>
                        <a:pt x="36019" y="108452"/>
                        <a:pt x="42638" y="108622"/>
                      </a:cubicBezTo>
                      <a:lnTo>
                        <a:pt x="42638" y="103331"/>
                      </a:lnTo>
                      <a:cubicBezTo>
                        <a:pt x="29967" y="103331"/>
                        <a:pt x="27887" y="103331"/>
                        <a:pt x="27887" y="95650"/>
                      </a:cubicBezTo>
                      <a:lnTo>
                        <a:pt x="27887" y="66974"/>
                      </a:lnTo>
                      <a:lnTo>
                        <a:pt x="27887" y="65437"/>
                      </a:lnTo>
                      <a:cubicBezTo>
                        <a:pt x="28832" y="68168"/>
                        <a:pt x="36775" y="77386"/>
                        <a:pt x="51148" y="77386"/>
                      </a:cubicBezTo>
                      <a:cubicBezTo>
                        <a:pt x="73653" y="77386"/>
                        <a:pt x="93322" y="60658"/>
                        <a:pt x="93322" y="38639"/>
                      </a:cubicBezTo>
                      <a:cubicBezTo>
                        <a:pt x="93322" y="16961"/>
                        <a:pt x="74977" y="63"/>
                        <a:pt x="53796" y="63"/>
                      </a:cubicBezTo>
                      <a:cubicBezTo>
                        <a:pt x="39045" y="63"/>
                        <a:pt x="31102" y="7573"/>
                        <a:pt x="27319" y="11328"/>
                      </a:cubicBezTo>
                      <a:close/>
                      <a:moveTo>
                        <a:pt x="27887" y="56049"/>
                      </a:moveTo>
                      <a:lnTo>
                        <a:pt x="27887" y="17985"/>
                      </a:lnTo>
                      <a:cubicBezTo>
                        <a:pt x="33371" y="9280"/>
                        <a:pt x="42638" y="4330"/>
                        <a:pt x="52283" y="4330"/>
                      </a:cubicBezTo>
                      <a:cubicBezTo>
                        <a:pt x="66089" y="4330"/>
                        <a:pt x="77625" y="19351"/>
                        <a:pt x="77625" y="38639"/>
                      </a:cubicBezTo>
                      <a:cubicBezTo>
                        <a:pt x="77625" y="59293"/>
                        <a:pt x="64387" y="73631"/>
                        <a:pt x="50392" y="73631"/>
                      </a:cubicBezTo>
                      <a:cubicBezTo>
                        <a:pt x="42827" y="73631"/>
                        <a:pt x="35641" y="70217"/>
                        <a:pt x="30534" y="63218"/>
                      </a:cubicBezTo>
                      <a:cubicBezTo>
                        <a:pt x="27887" y="59634"/>
                        <a:pt x="27887" y="59463"/>
                        <a:pt x="27887" y="560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18" name="Freeform: Shape 3417">
                  <a:extLst>
                    <a:ext uri="{FF2B5EF4-FFF2-40B4-BE49-F238E27FC236}">
                      <a16:creationId xmlns:a16="http://schemas.microsoft.com/office/drawing/2014/main" id="{9B761FA3-9452-F199-AF52-ABF1FED82830}"/>
                    </a:ext>
                  </a:extLst>
                </p:cNvPr>
                <p:cNvSpPr/>
                <p:nvPr>
                  <p:custDataLst>
                    <p:tags r:id="rId33"/>
                  </p:custDataLst>
                </p:nvPr>
              </p:nvSpPr>
              <p:spPr>
                <a:xfrm>
                  <a:off x="4350117" y="3302048"/>
                  <a:ext cx="73188" cy="78347"/>
                </a:xfrm>
                <a:custGeom>
                  <a:avLst/>
                  <a:gdLst>
                    <a:gd name="connsiteX0" fmla="*/ 15978 w 73188"/>
                    <a:gd name="connsiteY0" fmla="*/ 33518 h 78347"/>
                    <a:gd name="connsiteX1" fmla="*/ 39429 w 73188"/>
                    <a:gd name="connsiteY1" fmla="*/ 3818 h 78347"/>
                    <a:gd name="connsiteX2" fmla="*/ 60799 w 73188"/>
                    <a:gd name="connsiteY2" fmla="*/ 33518 h 78347"/>
                    <a:gd name="connsiteX3" fmla="*/ 15978 w 73188"/>
                    <a:gd name="connsiteY3" fmla="*/ 33518 h 78347"/>
                    <a:gd name="connsiteX4" fmla="*/ 15789 w 73188"/>
                    <a:gd name="connsiteY4" fmla="*/ 37103 h 78347"/>
                    <a:gd name="connsiteX5" fmla="*/ 68553 w 73188"/>
                    <a:gd name="connsiteY5" fmla="*/ 37103 h 78347"/>
                    <a:gd name="connsiteX6" fmla="*/ 73281 w 73188"/>
                    <a:gd name="connsiteY6" fmla="*/ 33518 h 78347"/>
                    <a:gd name="connsiteX7" fmla="*/ 39429 w 73188"/>
                    <a:gd name="connsiteY7" fmla="*/ 63 h 78347"/>
                    <a:gd name="connsiteX8" fmla="*/ 92 w 73188"/>
                    <a:gd name="connsiteY8" fmla="*/ 38980 h 78347"/>
                    <a:gd name="connsiteX9" fmla="*/ 41698 w 73188"/>
                    <a:gd name="connsiteY9" fmla="*/ 78410 h 78347"/>
                    <a:gd name="connsiteX10" fmla="*/ 73281 w 73188"/>
                    <a:gd name="connsiteY10" fmla="*/ 56220 h 78347"/>
                    <a:gd name="connsiteX11" fmla="*/ 70822 w 73188"/>
                    <a:gd name="connsiteY11" fmla="*/ 54172 h 78347"/>
                    <a:gd name="connsiteX12" fmla="*/ 68364 w 73188"/>
                    <a:gd name="connsiteY12" fmla="*/ 56561 h 78347"/>
                    <a:gd name="connsiteX13" fmla="*/ 42833 w 73188"/>
                    <a:gd name="connsiteY13" fmla="*/ 74143 h 78347"/>
                    <a:gd name="connsiteX14" fmla="*/ 21463 w 73188"/>
                    <a:gd name="connsiteY14" fmla="*/ 62706 h 78347"/>
                    <a:gd name="connsiteX15" fmla="*/ 15789 w 73188"/>
                    <a:gd name="connsiteY15" fmla="*/ 37103 h 7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3188" h="78347">
                      <a:moveTo>
                        <a:pt x="15978" y="33518"/>
                      </a:moveTo>
                      <a:cubicBezTo>
                        <a:pt x="17113" y="8085"/>
                        <a:pt x="32999" y="3818"/>
                        <a:pt x="39429" y="3818"/>
                      </a:cubicBezTo>
                      <a:cubicBezTo>
                        <a:pt x="58908" y="3818"/>
                        <a:pt x="60799" y="26861"/>
                        <a:pt x="60799" y="33518"/>
                      </a:cubicBezTo>
                      <a:lnTo>
                        <a:pt x="15978" y="33518"/>
                      </a:lnTo>
                      <a:close/>
                      <a:moveTo>
                        <a:pt x="15789" y="37103"/>
                      </a:moveTo>
                      <a:lnTo>
                        <a:pt x="68553" y="37103"/>
                      </a:lnTo>
                      <a:cubicBezTo>
                        <a:pt x="72714" y="37103"/>
                        <a:pt x="73281" y="37103"/>
                        <a:pt x="73281" y="33518"/>
                      </a:cubicBezTo>
                      <a:cubicBezTo>
                        <a:pt x="73281" y="16620"/>
                        <a:pt x="63069" y="63"/>
                        <a:pt x="39429" y="63"/>
                      </a:cubicBezTo>
                      <a:cubicBezTo>
                        <a:pt x="17491" y="63"/>
                        <a:pt x="92" y="17644"/>
                        <a:pt x="92" y="38980"/>
                      </a:cubicBezTo>
                      <a:cubicBezTo>
                        <a:pt x="92" y="61853"/>
                        <a:pt x="19950" y="78410"/>
                        <a:pt x="41698" y="78410"/>
                      </a:cubicBezTo>
                      <a:cubicBezTo>
                        <a:pt x="64771" y="78410"/>
                        <a:pt x="73281" y="59463"/>
                        <a:pt x="73281" y="56220"/>
                      </a:cubicBezTo>
                      <a:cubicBezTo>
                        <a:pt x="73281" y="54513"/>
                        <a:pt x="71768" y="54172"/>
                        <a:pt x="70822" y="54172"/>
                      </a:cubicBezTo>
                      <a:cubicBezTo>
                        <a:pt x="69120" y="54172"/>
                        <a:pt x="68742" y="55196"/>
                        <a:pt x="68364" y="56561"/>
                      </a:cubicBezTo>
                      <a:cubicBezTo>
                        <a:pt x="61745" y="74143"/>
                        <a:pt x="44724" y="74143"/>
                        <a:pt x="42833" y="74143"/>
                      </a:cubicBezTo>
                      <a:cubicBezTo>
                        <a:pt x="33377" y="74143"/>
                        <a:pt x="25812" y="69022"/>
                        <a:pt x="21463" y="62706"/>
                      </a:cubicBezTo>
                      <a:cubicBezTo>
                        <a:pt x="15789" y="54513"/>
                        <a:pt x="15789" y="43248"/>
                        <a:pt x="15789" y="371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19" name="Freeform: Shape 3418">
                  <a:extLst>
                    <a:ext uri="{FF2B5EF4-FFF2-40B4-BE49-F238E27FC236}">
                      <a16:creationId xmlns:a16="http://schemas.microsoft.com/office/drawing/2014/main" id="{446A0786-0B19-E640-E043-CB19192B9D6E}"/>
                    </a:ext>
                  </a:extLst>
                </p:cNvPr>
                <p:cNvSpPr/>
                <p:nvPr>
                  <p:custDataLst>
                    <p:tags r:id="rId34"/>
                  </p:custDataLst>
                </p:nvPr>
              </p:nvSpPr>
              <p:spPr>
                <a:xfrm>
                  <a:off x="4434170" y="3303072"/>
                  <a:ext cx="63543" cy="75445"/>
                </a:xfrm>
                <a:custGeom>
                  <a:avLst/>
                  <a:gdLst>
                    <a:gd name="connsiteX0" fmla="*/ 26384 w 63543"/>
                    <a:gd name="connsiteY0" fmla="*/ 18839 h 75445"/>
                    <a:gd name="connsiteX1" fmla="*/ 26384 w 63543"/>
                    <a:gd name="connsiteY1" fmla="*/ 63 h 75445"/>
                    <a:gd name="connsiteX2" fmla="*/ 97 w 63543"/>
                    <a:gd name="connsiteY2" fmla="*/ 1940 h 75445"/>
                    <a:gd name="connsiteX3" fmla="*/ 97 w 63543"/>
                    <a:gd name="connsiteY3" fmla="*/ 7232 h 75445"/>
                    <a:gd name="connsiteX4" fmla="*/ 14848 w 63543"/>
                    <a:gd name="connsiteY4" fmla="*/ 16790 h 75445"/>
                    <a:gd name="connsiteX5" fmla="*/ 14848 w 63543"/>
                    <a:gd name="connsiteY5" fmla="*/ 62536 h 75445"/>
                    <a:gd name="connsiteX6" fmla="*/ 97 w 63543"/>
                    <a:gd name="connsiteY6" fmla="*/ 70217 h 75445"/>
                    <a:gd name="connsiteX7" fmla="*/ 97 w 63543"/>
                    <a:gd name="connsiteY7" fmla="*/ 75508 h 75445"/>
                    <a:gd name="connsiteX8" fmla="*/ 21656 w 63543"/>
                    <a:gd name="connsiteY8" fmla="*/ 74996 h 75445"/>
                    <a:gd name="connsiteX9" fmla="*/ 45674 w 63543"/>
                    <a:gd name="connsiteY9" fmla="*/ 75508 h 75445"/>
                    <a:gd name="connsiteX10" fmla="*/ 45674 w 63543"/>
                    <a:gd name="connsiteY10" fmla="*/ 70217 h 75445"/>
                    <a:gd name="connsiteX11" fmla="*/ 41703 w 63543"/>
                    <a:gd name="connsiteY11" fmla="*/ 70217 h 75445"/>
                    <a:gd name="connsiteX12" fmla="*/ 27330 w 63543"/>
                    <a:gd name="connsiteY12" fmla="*/ 62194 h 75445"/>
                    <a:gd name="connsiteX13" fmla="*/ 27330 w 63543"/>
                    <a:gd name="connsiteY13" fmla="*/ 35908 h 75445"/>
                    <a:gd name="connsiteX14" fmla="*/ 49646 w 63543"/>
                    <a:gd name="connsiteY14" fmla="*/ 3818 h 75445"/>
                    <a:gd name="connsiteX15" fmla="*/ 51726 w 63543"/>
                    <a:gd name="connsiteY15" fmla="*/ 3989 h 75445"/>
                    <a:gd name="connsiteX16" fmla="*/ 47376 w 63543"/>
                    <a:gd name="connsiteY16" fmla="*/ 10646 h 75445"/>
                    <a:gd name="connsiteX17" fmla="*/ 55508 w 63543"/>
                    <a:gd name="connsiteY17" fmla="*/ 17985 h 75445"/>
                    <a:gd name="connsiteX18" fmla="*/ 63640 w 63543"/>
                    <a:gd name="connsiteY18" fmla="*/ 10475 h 75445"/>
                    <a:gd name="connsiteX19" fmla="*/ 49646 w 63543"/>
                    <a:gd name="connsiteY19" fmla="*/ 63 h 75445"/>
                    <a:gd name="connsiteX20" fmla="*/ 26384 w 63543"/>
                    <a:gd name="connsiteY20" fmla="*/ 18839 h 75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543" h="75445">
                      <a:moveTo>
                        <a:pt x="26384" y="18839"/>
                      </a:moveTo>
                      <a:lnTo>
                        <a:pt x="26384" y="63"/>
                      </a:lnTo>
                      <a:lnTo>
                        <a:pt x="97" y="1940"/>
                      </a:lnTo>
                      <a:lnTo>
                        <a:pt x="97" y="7232"/>
                      </a:lnTo>
                      <a:cubicBezTo>
                        <a:pt x="13335" y="7232"/>
                        <a:pt x="14848" y="8427"/>
                        <a:pt x="14848" y="16790"/>
                      </a:cubicBezTo>
                      <a:lnTo>
                        <a:pt x="14848" y="62536"/>
                      </a:lnTo>
                      <a:cubicBezTo>
                        <a:pt x="14848" y="70217"/>
                        <a:pt x="12768" y="70217"/>
                        <a:pt x="97" y="70217"/>
                      </a:cubicBezTo>
                      <a:lnTo>
                        <a:pt x="97" y="75508"/>
                      </a:lnTo>
                      <a:cubicBezTo>
                        <a:pt x="7472" y="75338"/>
                        <a:pt x="16361" y="74996"/>
                        <a:pt x="21656" y="74996"/>
                      </a:cubicBezTo>
                      <a:cubicBezTo>
                        <a:pt x="29221" y="74996"/>
                        <a:pt x="38109" y="74996"/>
                        <a:pt x="45674" y="75508"/>
                      </a:cubicBezTo>
                      <a:lnTo>
                        <a:pt x="45674" y="70217"/>
                      </a:lnTo>
                      <a:lnTo>
                        <a:pt x="41703" y="70217"/>
                      </a:lnTo>
                      <a:cubicBezTo>
                        <a:pt x="27708" y="70217"/>
                        <a:pt x="27330" y="68339"/>
                        <a:pt x="27330" y="62194"/>
                      </a:cubicBezTo>
                      <a:lnTo>
                        <a:pt x="27330" y="35908"/>
                      </a:lnTo>
                      <a:cubicBezTo>
                        <a:pt x="27330" y="19009"/>
                        <a:pt x="35273" y="3818"/>
                        <a:pt x="49646" y="3818"/>
                      </a:cubicBezTo>
                      <a:cubicBezTo>
                        <a:pt x="50969" y="3818"/>
                        <a:pt x="51348" y="3818"/>
                        <a:pt x="51726" y="3989"/>
                      </a:cubicBezTo>
                      <a:cubicBezTo>
                        <a:pt x="51159" y="4159"/>
                        <a:pt x="47376" y="6208"/>
                        <a:pt x="47376" y="10646"/>
                      </a:cubicBezTo>
                      <a:cubicBezTo>
                        <a:pt x="47376" y="15425"/>
                        <a:pt x="51348" y="17985"/>
                        <a:pt x="55508" y="17985"/>
                      </a:cubicBezTo>
                      <a:cubicBezTo>
                        <a:pt x="58912" y="17985"/>
                        <a:pt x="63640" y="15937"/>
                        <a:pt x="63640" y="10475"/>
                      </a:cubicBezTo>
                      <a:cubicBezTo>
                        <a:pt x="63640" y="5013"/>
                        <a:pt x="57778" y="63"/>
                        <a:pt x="49646" y="63"/>
                      </a:cubicBezTo>
                      <a:cubicBezTo>
                        <a:pt x="35840" y="63"/>
                        <a:pt x="29032" y="11499"/>
                        <a:pt x="26384" y="1883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20" name="Freeform: Shape 3419">
                  <a:extLst>
                    <a:ext uri="{FF2B5EF4-FFF2-40B4-BE49-F238E27FC236}">
                      <a16:creationId xmlns:a16="http://schemas.microsoft.com/office/drawing/2014/main" id="{7E98BA80-7181-A402-79CB-127C92965D32}"/>
                    </a:ext>
                  </a:extLst>
                </p:cNvPr>
                <p:cNvSpPr/>
                <p:nvPr>
                  <p:custDataLst>
                    <p:tags r:id="rId35"/>
                  </p:custDataLst>
                </p:nvPr>
              </p:nvSpPr>
              <p:spPr>
                <a:xfrm>
                  <a:off x="4509187" y="3264326"/>
                  <a:ext cx="40471" cy="114192"/>
                </a:xfrm>
                <a:custGeom>
                  <a:avLst/>
                  <a:gdLst>
                    <a:gd name="connsiteX0" fmla="*/ 27334 w 40471"/>
                    <a:gd name="connsiteY0" fmla="*/ 38810 h 114192"/>
                    <a:gd name="connsiteX1" fmla="*/ 857 w 40471"/>
                    <a:gd name="connsiteY1" fmla="*/ 40687 h 114192"/>
                    <a:gd name="connsiteX2" fmla="*/ 857 w 40471"/>
                    <a:gd name="connsiteY2" fmla="*/ 45979 h 114192"/>
                    <a:gd name="connsiteX3" fmla="*/ 14852 w 40471"/>
                    <a:gd name="connsiteY3" fmla="*/ 55367 h 114192"/>
                    <a:gd name="connsiteX4" fmla="*/ 14852 w 40471"/>
                    <a:gd name="connsiteY4" fmla="*/ 101283 h 114192"/>
                    <a:gd name="connsiteX5" fmla="*/ 101 w 40471"/>
                    <a:gd name="connsiteY5" fmla="*/ 108964 h 114192"/>
                    <a:gd name="connsiteX6" fmla="*/ 101 w 40471"/>
                    <a:gd name="connsiteY6" fmla="*/ 114255 h 114192"/>
                    <a:gd name="connsiteX7" fmla="*/ 20904 w 40471"/>
                    <a:gd name="connsiteY7" fmla="*/ 113743 h 114192"/>
                    <a:gd name="connsiteX8" fmla="*/ 40572 w 40471"/>
                    <a:gd name="connsiteY8" fmla="*/ 114255 h 114192"/>
                    <a:gd name="connsiteX9" fmla="*/ 40572 w 40471"/>
                    <a:gd name="connsiteY9" fmla="*/ 108964 h 114192"/>
                    <a:gd name="connsiteX10" fmla="*/ 27334 w 40471"/>
                    <a:gd name="connsiteY10" fmla="*/ 101453 h 114192"/>
                    <a:gd name="connsiteX11" fmla="*/ 27334 w 40471"/>
                    <a:gd name="connsiteY11" fmla="*/ 38810 h 114192"/>
                    <a:gd name="connsiteX12" fmla="*/ 28090 w 40471"/>
                    <a:gd name="connsiteY12" fmla="*/ 9109 h 114192"/>
                    <a:gd name="connsiteX13" fmla="*/ 18067 w 40471"/>
                    <a:gd name="connsiteY13" fmla="*/ 63 h 114192"/>
                    <a:gd name="connsiteX14" fmla="*/ 8044 w 40471"/>
                    <a:gd name="connsiteY14" fmla="*/ 9109 h 114192"/>
                    <a:gd name="connsiteX15" fmla="*/ 18067 w 40471"/>
                    <a:gd name="connsiteY15" fmla="*/ 18156 h 114192"/>
                    <a:gd name="connsiteX16" fmla="*/ 28090 w 40471"/>
                    <a:gd name="connsiteY16" fmla="*/ 9109 h 11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0471" h="114192">
                      <a:moveTo>
                        <a:pt x="27334" y="38810"/>
                      </a:moveTo>
                      <a:lnTo>
                        <a:pt x="857" y="40687"/>
                      </a:lnTo>
                      <a:lnTo>
                        <a:pt x="857" y="45979"/>
                      </a:lnTo>
                      <a:cubicBezTo>
                        <a:pt x="13150" y="45979"/>
                        <a:pt x="14852" y="47003"/>
                        <a:pt x="14852" y="55367"/>
                      </a:cubicBezTo>
                      <a:lnTo>
                        <a:pt x="14852" y="101283"/>
                      </a:lnTo>
                      <a:cubicBezTo>
                        <a:pt x="14852" y="108964"/>
                        <a:pt x="12771" y="108964"/>
                        <a:pt x="101" y="108964"/>
                      </a:cubicBezTo>
                      <a:lnTo>
                        <a:pt x="101" y="114255"/>
                      </a:lnTo>
                      <a:cubicBezTo>
                        <a:pt x="6152" y="114084"/>
                        <a:pt x="16365" y="113743"/>
                        <a:pt x="20904" y="113743"/>
                      </a:cubicBezTo>
                      <a:cubicBezTo>
                        <a:pt x="27523" y="113743"/>
                        <a:pt x="34142" y="114084"/>
                        <a:pt x="40572" y="114255"/>
                      </a:cubicBezTo>
                      <a:lnTo>
                        <a:pt x="40572" y="108964"/>
                      </a:lnTo>
                      <a:cubicBezTo>
                        <a:pt x="28090" y="108964"/>
                        <a:pt x="27334" y="108110"/>
                        <a:pt x="27334" y="101453"/>
                      </a:cubicBezTo>
                      <a:lnTo>
                        <a:pt x="27334" y="38810"/>
                      </a:lnTo>
                      <a:close/>
                      <a:moveTo>
                        <a:pt x="28090" y="9109"/>
                      </a:moveTo>
                      <a:cubicBezTo>
                        <a:pt x="28090" y="3647"/>
                        <a:pt x="23362" y="63"/>
                        <a:pt x="18067" y="63"/>
                      </a:cubicBezTo>
                      <a:cubicBezTo>
                        <a:pt x="12204" y="63"/>
                        <a:pt x="8044" y="4671"/>
                        <a:pt x="8044" y="9109"/>
                      </a:cubicBezTo>
                      <a:cubicBezTo>
                        <a:pt x="8044" y="13718"/>
                        <a:pt x="12204" y="18156"/>
                        <a:pt x="18067" y="18156"/>
                      </a:cubicBezTo>
                      <a:cubicBezTo>
                        <a:pt x="23362" y="18156"/>
                        <a:pt x="28090" y="14571"/>
                        <a:pt x="28090" y="910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21" name="Freeform: Shape 3420">
                  <a:extLst>
                    <a:ext uri="{FF2B5EF4-FFF2-40B4-BE49-F238E27FC236}">
                      <a16:creationId xmlns:a16="http://schemas.microsoft.com/office/drawing/2014/main" id="{B7EE302A-E82A-2886-E720-ADAFEB3DE3FE}"/>
                    </a:ext>
                  </a:extLst>
                </p:cNvPr>
                <p:cNvSpPr/>
                <p:nvPr>
                  <p:custDataLst>
                    <p:tags r:id="rId36"/>
                  </p:custDataLst>
                </p:nvPr>
              </p:nvSpPr>
              <p:spPr>
                <a:xfrm>
                  <a:off x="4561531" y="3303072"/>
                  <a:ext cx="147701" cy="75445"/>
                </a:xfrm>
                <a:custGeom>
                  <a:avLst/>
                  <a:gdLst>
                    <a:gd name="connsiteX0" fmla="*/ 14855 w 147701"/>
                    <a:gd name="connsiteY0" fmla="*/ 16790 h 75445"/>
                    <a:gd name="connsiteX1" fmla="*/ 14855 w 147701"/>
                    <a:gd name="connsiteY1" fmla="*/ 62536 h 75445"/>
                    <a:gd name="connsiteX2" fmla="*/ 103 w 147701"/>
                    <a:gd name="connsiteY2" fmla="*/ 70217 h 75445"/>
                    <a:gd name="connsiteX3" fmla="*/ 103 w 147701"/>
                    <a:gd name="connsiteY3" fmla="*/ 75508 h 75445"/>
                    <a:gd name="connsiteX4" fmla="*/ 21474 w 147701"/>
                    <a:gd name="connsiteY4" fmla="*/ 74996 h 75445"/>
                    <a:gd name="connsiteX5" fmla="*/ 42655 w 147701"/>
                    <a:gd name="connsiteY5" fmla="*/ 75508 h 75445"/>
                    <a:gd name="connsiteX6" fmla="*/ 42655 w 147701"/>
                    <a:gd name="connsiteY6" fmla="*/ 70217 h 75445"/>
                    <a:gd name="connsiteX7" fmla="*/ 27904 w 147701"/>
                    <a:gd name="connsiteY7" fmla="*/ 62536 h 75445"/>
                    <a:gd name="connsiteX8" fmla="*/ 27904 w 147701"/>
                    <a:gd name="connsiteY8" fmla="*/ 31129 h 75445"/>
                    <a:gd name="connsiteX9" fmla="*/ 53435 w 147701"/>
                    <a:gd name="connsiteY9" fmla="*/ 3818 h 75445"/>
                    <a:gd name="connsiteX10" fmla="*/ 67429 w 147701"/>
                    <a:gd name="connsiteY10" fmla="*/ 22765 h 75445"/>
                    <a:gd name="connsiteX11" fmla="*/ 67429 w 147701"/>
                    <a:gd name="connsiteY11" fmla="*/ 62536 h 75445"/>
                    <a:gd name="connsiteX12" fmla="*/ 52678 w 147701"/>
                    <a:gd name="connsiteY12" fmla="*/ 70217 h 75445"/>
                    <a:gd name="connsiteX13" fmla="*/ 52678 w 147701"/>
                    <a:gd name="connsiteY13" fmla="*/ 75508 h 75445"/>
                    <a:gd name="connsiteX14" fmla="*/ 74049 w 147701"/>
                    <a:gd name="connsiteY14" fmla="*/ 74996 h 75445"/>
                    <a:gd name="connsiteX15" fmla="*/ 95230 w 147701"/>
                    <a:gd name="connsiteY15" fmla="*/ 75508 h 75445"/>
                    <a:gd name="connsiteX16" fmla="*/ 95230 w 147701"/>
                    <a:gd name="connsiteY16" fmla="*/ 70217 h 75445"/>
                    <a:gd name="connsiteX17" fmla="*/ 80479 w 147701"/>
                    <a:gd name="connsiteY17" fmla="*/ 62536 h 75445"/>
                    <a:gd name="connsiteX18" fmla="*/ 80479 w 147701"/>
                    <a:gd name="connsiteY18" fmla="*/ 31129 h 75445"/>
                    <a:gd name="connsiteX19" fmla="*/ 106009 w 147701"/>
                    <a:gd name="connsiteY19" fmla="*/ 3818 h 75445"/>
                    <a:gd name="connsiteX20" fmla="*/ 120004 w 147701"/>
                    <a:gd name="connsiteY20" fmla="*/ 22765 h 75445"/>
                    <a:gd name="connsiteX21" fmla="*/ 120004 w 147701"/>
                    <a:gd name="connsiteY21" fmla="*/ 62536 h 75445"/>
                    <a:gd name="connsiteX22" fmla="*/ 105253 w 147701"/>
                    <a:gd name="connsiteY22" fmla="*/ 70217 h 75445"/>
                    <a:gd name="connsiteX23" fmla="*/ 105253 w 147701"/>
                    <a:gd name="connsiteY23" fmla="*/ 75508 h 75445"/>
                    <a:gd name="connsiteX24" fmla="*/ 126623 w 147701"/>
                    <a:gd name="connsiteY24" fmla="*/ 74996 h 75445"/>
                    <a:gd name="connsiteX25" fmla="*/ 147805 w 147701"/>
                    <a:gd name="connsiteY25" fmla="*/ 75508 h 75445"/>
                    <a:gd name="connsiteX26" fmla="*/ 147805 w 147701"/>
                    <a:gd name="connsiteY26" fmla="*/ 70217 h 75445"/>
                    <a:gd name="connsiteX27" fmla="*/ 133053 w 147701"/>
                    <a:gd name="connsiteY27" fmla="*/ 65096 h 75445"/>
                    <a:gd name="connsiteX28" fmla="*/ 133053 w 147701"/>
                    <a:gd name="connsiteY28" fmla="*/ 32494 h 75445"/>
                    <a:gd name="connsiteX29" fmla="*/ 127191 w 147701"/>
                    <a:gd name="connsiteY29" fmla="*/ 6378 h 75445"/>
                    <a:gd name="connsiteX30" fmla="*/ 107333 w 147701"/>
                    <a:gd name="connsiteY30" fmla="*/ 63 h 75445"/>
                    <a:gd name="connsiteX31" fmla="*/ 79911 w 147701"/>
                    <a:gd name="connsiteY31" fmla="*/ 16790 h 75445"/>
                    <a:gd name="connsiteX32" fmla="*/ 54758 w 147701"/>
                    <a:gd name="connsiteY32" fmla="*/ 63 h 75445"/>
                    <a:gd name="connsiteX33" fmla="*/ 26769 w 147701"/>
                    <a:gd name="connsiteY33" fmla="*/ 17985 h 75445"/>
                    <a:gd name="connsiteX34" fmla="*/ 26769 w 147701"/>
                    <a:gd name="connsiteY34" fmla="*/ 63 h 75445"/>
                    <a:gd name="connsiteX35" fmla="*/ 103 w 147701"/>
                    <a:gd name="connsiteY35" fmla="*/ 1940 h 75445"/>
                    <a:gd name="connsiteX36" fmla="*/ 103 w 147701"/>
                    <a:gd name="connsiteY36" fmla="*/ 7232 h 75445"/>
                    <a:gd name="connsiteX37" fmla="*/ 14855 w 147701"/>
                    <a:gd name="connsiteY37" fmla="*/ 16790 h 75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47701" h="75445">
                      <a:moveTo>
                        <a:pt x="14855" y="16790"/>
                      </a:moveTo>
                      <a:lnTo>
                        <a:pt x="14855" y="62536"/>
                      </a:lnTo>
                      <a:cubicBezTo>
                        <a:pt x="14855" y="70217"/>
                        <a:pt x="12774" y="70217"/>
                        <a:pt x="103" y="70217"/>
                      </a:cubicBezTo>
                      <a:lnTo>
                        <a:pt x="103" y="75508"/>
                      </a:lnTo>
                      <a:cubicBezTo>
                        <a:pt x="6722" y="75338"/>
                        <a:pt x="16367" y="74996"/>
                        <a:pt x="21474" y="74996"/>
                      </a:cubicBezTo>
                      <a:cubicBezTo>
                        <a:pt x="26391" y="74996"/>
                        <a:pt x="36225" y="75338"/>
                        <a:pt x="42655" y="75508"/>
                      </a:cubicBezTo>
                      <a:lnTo>
                        <a:pt x="42655" y="70217"/>
                      </a:lnTo>
                      <a:cubicBezTo>
                        <a:pt x="29984" y="70217"/>
                        <a:pt x="27904" y="70217"/>
                        <a:pt x="27904" y="62536"/>
                      </a:cubicBezTo>
                      <a:lnTo>
                        <a:pt x="27904" y="31129"/>
                      </a:lnTo>
                      <a:cubicBezTo>
                        <a:pt x="27904" y="13377"/>
                        <a:pt x="41331" y="3818"/>
                        <a:pt x="53435" y="3818"/>
                      </a:cubicBezTo>
                      <a:cubicBezTo>
                        <a:pt x="65349" y="3818"/>
                        <a:pt x="67429" y="13035"/>
                        <a:pt x="67429" y="22765"/>
                      </a:cubicBezTo>
                      <a:lnTo>
                        <a:pt x="67429" y="62536"/>
                      </a:lnTo>
                      <a:cubicBezTo>
                        <a:pt x="67429" y="70217"/>
                        <a:pt x="65349" y="70217"/>
                        <a:pt x="52678" y="70217"/>
                      </a:cubicBezTo>
                      <a:lnTo>
                        <a:pt x="52678" y="75508"/>
                      </a:lnTo>
                      <a:cubicBezTo>
                        <a:pt x="59297" y="75338"/>
                        <a:pt x="68942" y="74996"/>
                        <a:pt x="74049" y="74996"/>
                      </a:cubicBezTo>
                      <a:cubicBezTo>
                        <a:pt x="78966" y="74996"/>
                        <a:pt x="88800" y="75338"/>
                        <a:pt x="95230" y="75508"/>
                      </a:cubicBezTo>
                      <a:lnTo>
                        <a:pt x="95230" y="70217"/>
                      </a:lnTo>
                      <a:cubicBezTo>
                        <a:pt x="82559" y="70217"/>
                        <a:pt x="80479" y="70217"/>
                        <a:pt x="80479" y="62536"/>
                      </a:cubicBezTo>
                      <a:lnTo>
                        <a:pt x="80479" y="31129"/>
                      </a:lnTo>
                      <a:cubicBezTo>
                        <a:pt x="80479" y="13377"/>
                        <a:pt x="93906" y="3818"/>
                        <a:pt x="106009" y="3818"/>
                      </a:cubicBezTo>
                      <a:cubicBezTo>
                        <a:pt x="117924" y="3818"/>
                        <a:pt x="120004" y="13035"/>
                        <a:pt x="120004" y="22765"/>
                      </a:cubicBezTo>
                      <a:lnTo>
                        <a:pt x="120004" y="62536"/>
                      </a:lnTo>
                      <a:cubicBezTo>
                        <a:pt x="120004" y="70217"/>
                        <a:pt x="117924" y="70217"/>
                        <a:pt x="105253" y="70217"/>
                      </a:cubicBezTo>
                      <a:lnTo>
                        <a:pt x="105253" y="75508"/>
                      </a:lnTo>
                      <a:cubicBezTo>
                        <a:pt x="111872" y="75338"/>
                        <a:pt x="121517" y="74996"/>
                        <a:pt x="126623" y="74996"/>
                      </a:cubicBezTo>
                      <a:cubicBezTo>
                        <a:pt x="131540" y="74996"/>
                        <a:pt x="141375" y="75338"/>
                        <a:pt x="147805" y="75508"/>
                      </a:cubicBezTo>
                      <a:lnTo>
                        <a:pt x="147805" y="70217"/>
                      </a:lnTo>
                      <a:cubicBezTo>
                        <a:pt x="137970" y="70217"/>
                        <a:pt x="133242" y="70217"/>
                        <a:pt x="133053" y="65096"/>
                      </a:cubicBezTo>
                      <a:lnTo>
                        <a:pt x="133053" y="32494"/>
                      </a:lnTo>
                      <a:cubicBezTo>
                        <a:pt x="133053" y="17815"/>
                        <a:pt x="133053" y="12523"/>
                        <a:pt x="127191" y="6378"/>
                      </a:cubicBezTo>
                      <a:cubicBezTo>
                        <a:pt x="124543" y="3477"/>
                        <a:pt x="118302" y="63"/>
                        <a:pt x="107333" y="63"/>
                      </a:cubicBezTo>
                      <a:cubicBezTo>
                        <a:pt x="91447" y="63"/>
                        <a:pt x="83126" y="10304"/>
                        <a:pt x="79911" y="16790"/>
                      </a:cubicBezTo>
                      <a:cubicBezTo>
                        <a:pt x="77264" y="1940"/>
                        <a:pt x="63269" y="63"/>
                        <a:pt x="54758" y="63"/>
                      </a:cubicBezTo>
                      <a:cubicBezTo>
                        <a:pt x="40953" y="63"/>
                        <a:pt x="32064" y="7402"/>
                        <a:pt x="26769" y="17985"/>
                      </a:cubicBezTo>
                      <a:lnTo>
                        <a:pt x="26769" y="63"/>
                      </a:lnTo>
                      <a:lnTo>
                        <a:pt x="103" y="1940"/>
                      </a:lnTo>
                      <a:lnTo>
                        <a:pt x="103" y="7232"/>
                      </a:lnTo>
                      <a:cubicBezTo>
                        <a:pt x="13342" y="7232"/>
                        <a:pt x="14855" y="8427"/>
                        <a:pt x="14855" y="16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22" name="Freeform: Shape 3421">
                  <a:extLst>
                    <a:ext uri="{FF2B5EF4-FFF2-40B4-BE49-F238E27FC236}">
                      <a16:creationId xmlns:a16="http://schemas.microsoft.com/office/drawing/2014/main" id="{6037C320-44CD-7492-32CA-05AC6182BC95}"/>
                    </a:ext>
                  </a:extLst>
                </p:cNvPr>
                <p:cNvSpPr/>
                <p:nvPr>
                  <p:custDataLst>
                    <p:tags r:id="rId37"/>
                  </p:custDataLst>
                </p:nvPr>
              </p:nvSpPr>
              <p:spPr>
                <a:xfrm>
                  <a:off x="4718373" y="3302048"/>
                  <a:ext cx="73188" cy="78347"/>
                </a:xfrm>
                <a:custGeom>
                  <a:avLst/>
                  <a:gdLst>
                    <a:gd name="connsiteX0" fmla="*/ 15998 w 73188"/>
                    <a:gd name="connsiteY0" fmla="*/ 33518 h 78347"/>
                    <a:gd name="connsiteX1" fmla="*/ 39448 w 73188"/>
                    <a:gd name="connsiteY1" fmla="*/ 3818 h 78347"/>
                    <a:gd name="connsiteX2" fmla="*/ 60819 w 73188"/>
                    <a:gd name="connsiteY2" fmla="*/ 33518 h 78347"/>
                    <a:gd name="connsiteX3" fmla="*/ 15998 w 73188"/>
                    <a:gd name="connsiteY3" fmla="*/ 33518 h 78347"/>
                    <a:gd name="connsiteX4" fmla="*/ 15808 w 73188"/>
                    <a:gd name="connsiteY4" fmla="*/ 37103 h 78347"/>
                    <a:gd name="connsiteX5" fmla="*/ 68572 w 73188"/>
                    <a:gd name="connsiteY5" fmla="*/ 37103 h 78347"/>
                    <a:gd name="connsiteX6" fmla="*/ 73300 w 73188"/>
                    <a:gd name="connsiteY6" fmla="*/ 33518 h 78347"/>
                    <a:gd name="connsiteX7" fmla="*/ 39448 w 73188"/>
                    <a:gd name="connsiteY7" fmla="*/ 63 h 78347"/>
                    <a:gd name="connsiteX8" fmla="*/ 112 w 73188"/>
                    <a:gd name="connsiteY8" fmla="*/ 38980 h 78347"/>
                    <a:gd name="connsiteX9" fmla="*/ 41718 w 73188"/>
                    <a:gd name="connsiteY9" fmla="*/ 78410 h 78347"/>
                    <a:gd name="connsiteX10" fmla="*/ 73300 w 73188"/>
                    <a:gd name="connsiteY10" fmla="*/ 56220 h 78347"/>
                    <a:gd name="connsiteX11" fmla="*/ 70842 w 73188"/>
                    <a:gd name="connsiteY11" fmla="*/ 54172 h 78347"/>
                    <a:gd name="connsiteX12" fmla="*/ 68383 w 73188"/>
                    <a:gd name="connsiteY12" fmla="*/ 56561 h 78347"/>
                    <a:gd name="connsiteX13" fmla="*/ 42852 w 73188"/>
                    <a:gd name="connsiteY13" fmla="*/ 74143 h 78347"/>
                    <a:gd name="connsiteX14" fmla="*/ 21482 w 73188"/>
                    <a:gd name="connsiteY14" fmla="*/ 62706 h 78347"/>
                    <a:gd name="connsiteX15" fmla="*/ 15808 w 73188"/>
                    <a:gd name="connsiteY15" fmla="*/ 37103 h 7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3188" h="78347">
                      <a:moveTo>
                        <a:pt x="15998" y="33518"/>
                      </a:moveTo>
                      <a:cubicBezTo>
                        <a:pt x="17132" y="8085"/>
                        <a:pt x="33018" y="3818"/>
                        <a:pt x="39448" y="3818"/>
                      </a:cubicBezTo>
                      <a:cubicBezTo>
                        <a:pt x="58927" y="3818"/>
                        <a:pt x="60819" y="26861"/>
                        <a:pt x="60819" y="33518"/>
                      </a:cubicBezTo>
                      <a:lnTo>
                        <a:pt x="15998" y="33518"/>
                      </a:lnTo>
                      <a:close/>
                      <a:moveTo>
                        <a:pt x="15808" y="37103"/>
                      </a:moveTo>
                      <a:lnTo>
                        <a:pt x="68572" y="37103"/>
                      </a:lnTo>
                      <a:cubicBezTo>
                        <a:pt x="72733" y="37103"/>
                        <a:pt x="73300" y="37103"/>
                        <a:pt x="73300" y="33518"/>
                      </a:cubicBezTo>
                      <a:cubicBezTo>
                        <a:pt x="73300" y="16620"/>
                        <a:pt x="63088" y="63"/>
                        <a:pt x="39448" y="63"/>
                      </a:cubicBezTo>
                      <a:cubicBezTo>
                        <a:pt x="17510" y="63"/>
                        <a:pt x="112" y="17644"/>
                        <a:pt x="112" y="38980"/>
                      </a:cubicBezTo>
                      <a:cubicBezTo>
                        <a:pt x="112" y="61853"/>
                        <a:pt x="19969" y="78410"/>
                        <a:pt x="41718" y="78410"/>
                      </a:cubicBezTo>
                      <a:cubicBezTo>
                        <a:pt x="64790" y="78410"/>
                        <a:pt x="73300" y="59463"/>
                        <a:pt x="73300" y="56220"/>
                      </a:cubicBezTo>
                      <a:cubicBezTo>
                        <a:pt x="73300" y="54513"/>
                        <a:pt x="71787" y="54172"/>
                        <a:pt x="70842" y="54172"/>
                      </a:cubicBezTo>
                      <a:cubicBezTo>
                        <a:pt x="69140" y="54172"/>
                        <a:pt x="68761" y="55196"/>
                        <a:pt x="68383" y="56561"/>
                      </a:cubicBezTo>
                      <a:cubicBezTo>
                        <a:pt x="61764" y="74143"/>
                        <a:pt x="44743" y="74143"/>
                        <a:pt x="42852" y="74143"/>
                      </a:cubicBezTo>
                      <a:cubicBezTo>
                        <a:pt x="33396" y="74143"/>
                        <a:pt x="25832" y="69022"/>
                        <a:pt x="21482" y="62706"/>
                      </a:cubicBezTo>
                      <a:cubicBezTo>
                        <a:pt x="15808" y="54513"/>
                        <a:pt x="15808" y="43248"/>
                        <a:pt x="15808" y="371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23" name="Freeform: Shape 3422">
                  <a:extLst>
                    <a:ext uri="{FF2B5EF4-FFF2-40B4-BE49-F238E27FC236}">
                      <a16:creationId xmlns:a16="http://schemas.microsoft.com/office/drawing/2014/main" id="{6D113FC3-9665-48B5-9B59-7693CA658747}"/>
                    </a:ext>
                  </a:extLst>
                </p:cNvPr>
                <p:cNvSpPr/>
                <p:nvPr>
                  <p:custDataLst>
                    <p:tags r:id="rId38"/>
                  </p:custDataLst>
                </p:nvPr>
              </p:nvSpPr>
              <p:spPr>
                <a:xfrm>
                  <a:off x="4803182" y="3303072"/>
                  <a:ext cx="95126" cy="75445"/>
                </a:xfrm>
                <a:custGeom>
                  <a:avLst/>
                  <a:gdLst>
                    <a:gd name="connsiteX0" fmla="*/ 14867 w 95126"/>
                    <a:gd name="connsiteY0" fmla="*/ 16790 h 75445"/>
                    <a:gd name="connsiteX1" fmla="*/ 14867 w 95126"/>
                    <a:gd name="connsiteY1" fmla="*/ 62536 h 75445"/>
                    <a:gd name="connsiteX2" fmla="*/ 116 w 95126"/>
                    <a:gd name="connsiteY2" fmla="*/ 70217 h 75445"/>
                    <a:gd name="connsiteX3" fmla="*/ 116 w 95126"/>
                    <a:gd name="connsiteY3" fmla="*/ 75508 h 75445"/>
                    <a:gd name="connsiteX4" fmla="*/ 21486 w 95126"/>
                    <a:gd name="connsiteY4" fmla="*/ 74996 h 75445"/>
                    <a:gd name="connsiteX5" fmla="*/ 42668 w 95126"/>
                    <a:gd name="connsiteY5" fmla="*/ 75508 h 75445"/>
                    <a:gd name="connsiteX6" fmla="*/ 42668 w 95126"/>
                    <a:gd name="connsiteY6" fmla="*/ 70217 h 75445"/>
                    <a:gd name="connsiteX7" fmla="*/ 27916 w 95126"/>
                    <a:gd name="connsiteY7" fmla="*/ 62536 h 75445"/>
                    <a:gd name="connsiteX8" fmla="*/ 27916 w 95126"/>
                    <a:gd name="connsiteY8" fmla="*/ 31129 h 75445"/>
                    <a:gd name="connsiteX9" fmla="*/ 53447 w 95126"/>
                    <a:gd name="connsiteY9" fmla="*/ 3818 h 75445"/>
                    <a:gd name="connsiteX10" fmla="*/ 67442 w 95126"/>
                    <a:gd name="connsiteY10" fmla="*/ 22765 h 75445"/>
                    <a:gd name="connsiteX11" fmla="*/ 67442 w 95126"/>
                    <a:gd name="connsiteY11" fmla="*/ 62536 h 75445"/>
                    <a:gd name="connsiteX12" fmla="*/ 52691 w 95126"/>
                    <a:gd name="connsiteY12" fmla="*/ 70217 h 75445"/>
                    <a:gd name="connsiteX13" fmla="*/ 52691 w 95126"/>
                    <a:gd name="connsiteY13" fmla="*/ 75508 h 75445"/>
                    <a:gd name="connsiteX14" fmla="*/ 74061 w 95126"/>
                    <a:gd name="connsiteY14" fmla="*/ 74996 h 75445"/>
                    <a:gd name="connsiteX15" fmla="*/ 95242 w 95126"/>
                    <a:gd name="connsiteY15" fmla="*/ 75508 h 75445"/>
                    <a:gd name="connsiteX16" fmla="*/ 95242 w 95126"/>
                    <a:gd name="connsiteY16" fmla="*/ 70217 h 75445"/>
                    <a:gd name="connsiteX17" fmla="*/ 80491 w 95126"/>
                    <a:gd name="connsiteY17" fmla="*/ 65096 h 75445"/>
                    <a:gd name="connsiteX18" fmla="*/ 80491 w 95126"/>
                    <a:gd name="connsiteY18" fmla="*/ 32494 h 75445"/>
                    <a:gd name="connsiteX19" fmla="*/ 74629 w 95126"/>
                    <a:gd name="connsiteY19" fmla="*/ 6378 h 75445"/>
                    <a:gd name="connsiteX20" fmla="*/ 54771 w 95126"/>
                    <a:gd name="connsiteY20" fmla="*/ 63 h 75445"/>
                    <a:gd name="connsiteX21" fmla="*/ 26782 w 95126"/>
                    <a:gd name="connsiteY21" fmla="*/ 17985 h 75445"/>
                    <a:gd name="connsiteX22" fmla="*/ 26782 w 95126"/>
                    <a:gd name="connsiteY22" fmla="*/ 63 h 75445"/>
                    <a:gd name="connsiteX23" fmla="*/ 116 w 95126"/>
                    <a:gd name="connsiteY23" fmla="*/ 1940 h 75445"/>
                    <a:gd name="connsiteX24" fmla="*/ 116 w 95126"/>
                    <a:gd name="connsiteY24" fmla="*/ 7232 h 75445"/>
                    <a:gd name="connsiteX25" fmla="*/ 14867 w 95126"/>
                    <a:gd name="connsiteY25" fmla="*/ 16790 h 75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95126" h="75445">
                      <a:moveTo>
                        <a:pt x="14867" y="16790"/>
                      </a:moveTo>
                      <a:lnTo>
                        <a:pt x="14867" y="62536"/>
                      </a:lnTo>
                      <a:cubicBezTo>
                        <a:pt x="14867" y="70217"/>
                        <a:pt x="12787" y="70217"/>
                        <a:pt x="116" y="70217"/>
                      </a:cubicBezTo>
                      <a:lnTo>
                        <a:pt x="116" y="75508"/>
                      </a:lnTo>
                      <a:cubicBezTo>
                        <a:pt x="6735" y="75338"/>
                        <a:pt x="16380" y="74996"/>
                        <a:pt x="21486" y="74996"/>
                      </a:cubicBezTo>
                      <a:cubicBezTo>
                        <a:pt x="26403" y="74996"/>
                        <a:pt x="36238" y="75338"/>
                        <a:pt x="42668" y="75508"/>
                      </a:cubicBezTo>
                      <a:lnTo>
                        <a:pt x="42668" y="70217"/>
                      </a:lnTo>
                      <a:cubicBezTo>
                        <a:pt x="29997" y="70217"/>
                        <a:pt x="27916" y="70217"/>
                        <a:pt x="27916" y="62536"/>
                      </a:cubicBezTo>
                      <a:lnTo>
                        <a:pt x="27916" y="31129"/>
                      </a:lnTo>
                      <a:cubicBezTo>
                        <a:pt x="27916" y="13377"/>
                        <a:pt x="41344" y="3818"/>
                        <a:pt x="53447" y="3818"/>
                      </a:cubicBezTo>
                      <a:cubicBezTo>
                        <a:pt x="65362" y="3818"/>
                        <a:pt x="67442" y="13035"/>
                        <a:pt x="67442" y="22765"/>
                      </a:cubicBezTo>
                      <a:lnTo>
                        <a:pt x="67442" y="62536"/>
                      </a:lnTo>
                      <a:cubicBezTo>
                        <a:pt x="67442" y="70217"/>
                        <a:pt x="65362" y="70217"/>
                        <a:pt x="52691" y="70217"/>
                      </a:cubicBezTo>
                      <a:lnTo>
                        <a:pt x="52691" y="75508"/>
                      </a:lnTo>
                      <a:cubicBezTo>
                        <a:pt x="59310" y="75338"/>
                        <a:pt x="68955" y="74996"/>
                        <a:pt x="74061" y="74996"/>
                      </a:cubicBezTo>
                      <a:cubicBezTo>
                        <a:pt x="78978" y="74996"/>
                        <a:pt x="88812" y="75338"/>
                        <a:pt x="95242" y="75508"/>
                      </a:cubicBezTo>
                      <a:lnTo>
                        <a:pt x="95242" y="70217"/>
                      </a:lnTo>
                      <a:cubicBezTo>
                        <a:pt x="85408" y="70217"/>
                        <a:pt x="80680" y="70217"/>
                        <a:pt x="80491" y="65096"/>
                      </a:cubicBezTo>
                      <a:lnTo>
                        <a:pt x="80491" y="32494"/>
                      </a:lnTo>
                      <a:cubicBezTo>
                        <a:pt x="80491" y="17815"/>
                        <a:pt x="80491" y="12523"/>
                        <a:pt x="74629" y="6378"/>
                      </a:cubicBezTo>
                      <a:cubicBezTo>
                        <a:pt x="71981" y="3477"/>
                        <a:pt x="65740" y="63"/>
                        <a:pt x="54771" y="63"/>
                      </a:cubicBezTo>
                      <a:cubicBezTo>
                        <a:pt x="40966" y="63"/>
                        <a:pt x="32077" y="7402"/>
                        <a:pt x="26782" y="17985"/>
                      </a:cubicBezTo>
                      <a:lnTo>
                        <a:pt x="26782" y="63"/>
                      </a:lnTo>
                      <a:lnTo>
                        <a:pt x="116" y="1940"/>
                      </a:lnTo>
                      <a:lnTo>
                        <a:pt x="116" y="7232"/>
                      </a:lnTo>
                      <a:cubicBezTo>
                        <a:pt x="13354" y="7232"/>
                        <a:pt x="14867" y="8427"/>
                        <a:pt x="14867" y="167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3424" name="Freeform: Shape 3423">
                  <a:extLst>
                    <a:ext uri="{FF2B5EF4-FFF2-40B4-BE49-F238E27FC236}">
                      <a16:creationId xmlns:a16="http://schemas.microsoft.com/office/drawing/2014/main" id="{52F6AD82-F287-ED68-654A-C8A81E20D72E}"/>
                    </a:ext>
                  </a:extLst>
                </p:cNvPr>
                <p:cNvSpPr/>
                <p:nvPr>
                  <p:custDataLst>
                    <p:tags r:id="rId39"/>
                  </p:custDataLst>
                </p:nvPr>
              </p:nvSpPr>
              <p:spPr>
                <a:xfrm>
                  <a:off x="4900536" y="3273543"/>
                  <a:ext cx="59193" cy="106852"/>
                </a:xfrm>
                <a:custGeom>
                  <a:avLst/>
                  <a:gdLst>
                    <a:gd name="connsiteX0" fmla="*/ 29245 w 59193"/>
                    <a:gd name="connsiteY0" fmla="*/ 36761 h 106852"/>
                    <a:gd name="connsiteX1" fmla="*/ 56289 w 59193"/>
                    <a:gd name="connsiteY1" fmla="*/ 36761 h 106852"/>
                    <a:gd name="connsiteX2" fmla="*/ 56289 w 59193"/>
                    <a:gd name="connsiteY2" fmla="*/ 31470 h 106852"/>
                    <a:gd name="connsiteX3" fmla="*/ 29245 w 59193"/>
                    <a:gd name="connsiteY3" fmla="*/ 31470 h 106852"/>
                    <a:gd name="connsiteX4" fmla="*/ 29245 w 59193"/>
                    <a:gd name="connsiteY4" fmla="*/ 63 h 106852"/>
                    <a:gd name="connsiteX5" fmla="*/ 24518 w 59193"/>
                    <a:gd name="connsiteY5" fmla="*/ 63 h 106852"/>
                    <a:gd name="connsiteX6" fmla="*/ 121 w 59193"/>
                    <a:gd name="connsiteY6" fmla="*/ 33006 h 106852"/>
                    <a:gd name="connsiteX7" fmla="*/ 121 w 59193"/>
                    <a:gd name="connsiteY7" fmla="*/ 36761 h 106852"/>
                    <a:gd name="connsiteX8" fmla="*/ 16196 w 59193"/>
                    <a:gd name="connsiteY8" fmla="*/ 36761 h 106852"/>
                    <a:gd name="connsiteX9" fmla="*/ 16196 w 59193"/>
                    <a:gd name="connsiteY9" fmla="*/ 83872 h 106852"/>
                    <a:gd name="connsiteX10" fmla="*/ 40593 w 59193"/>
                    <a:gd name="connsiteY10" fmla="*/ 106915 h 106852"/>
                    <a:gd name="connsiteX11" fmla="*/ 59315 w 59193"/>
                    <a:gd name="connsiteY11" fmla="*/ 83872 h 106852"/>
                    <a:gd name="connsiteX12" fmla="*/ 59315 w 59193"/>
                    <a:gd name="connsiteY12" fmla="*/ 74143 h 106852"/>
                    <a:gd name="connsiteX13" fmla="*/ 54587 w 59193"/>
                    <a:gd name="connsiteY13" fmla="*/ 74143 h 106852"/>
                    <a:gd name="connsiteX14" fmla="*/ 54587 w 59193"/>
                    <a:gd name="connsiteY14" fmla="*/ 83531 h 106852"/>
                    <a:gd name="connsiteX15" fmla="*/ 41916 w 59193"/>
                    <a:gd name="connsiteY15" fmla="*/ 102648 h 106852"/>
                    <a:gd name="connsiteX16" fmla="*/ 29245 w 59193"/>
                    <a:gd name="connsiteY16" fmla="*/ 84213 h 106852"/>
                    <a:gd name="connsiteX17" fmla="*/ 29245 w 59193"/>
                    <a:gd name="connsiteY17" fmla="*/ 36761 h 10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9193" h="106852">
                      <a:moveTo>
                        <a:pt x="29245" y="36761"/>
                      </a:moveTo>
                      <a:lnTo>
                        <a:pt x="56289" y="36761"/>
                      </a:lnTo>
                      <a:lnTo>
                        <a:pt x="56289" y="31470"/>
                      </a:lnTo>
                      <a:lnTo>
                        <a:pt x="29245" y="31470"/>
                      </a:lnTo>
                      <a:lnTo>
                        <a:pt x="29245" y="63"/>
                      </a:lnTo>
                      <a:lnTo>
                        <a:pt x="24518" y="63"/>
                      </a:lnTo>
                      <a:cubicBezTo>
                        <a:pt x="24328" y="14059"/>
                        <a:pt x="18655" y="32323"/>
                        <a:pt x="121" y="33006"/>
                      </a:cubicBezTo>
                      <a:lnTo>
                        <a:pt x="121" y="36761"/>
                      </a:lnTo>
                      <a:lnTo>
                        <a:pt x="16196" y="36761"/>
                      </a:lnTo>
                      <a:lnTo>
                        <a:pt x="16196" y="83872"/>
                      </a:lnTo>
                      <a:cubicBezTo>
                        <a:pt x="16196" y="104867"/>
                        <a:pt x="33784" y="106915"/>
                        <a:pt x="40593" y="106915"/>
                      </a:cubicBezTo>
                      <a:cubicBezTo>
                        <a:pt x="54020" y="106915"/>
                        <a:pt x="59315" y="94796"/>
                        <a:pt x="59315" y="83872"/>
                      </a:cubicBezTo>
                      <a:lnTo>
                        <a:pt x="59315" y="74143"/>
                      </a:lnTo>
                      <a:lnTo>
                        <a:pt x="54587" y="74143"/>
                      </a:lnTo>
                      <a:lnTo>
                        <a:pt x="54587" y="83531"/>
                      </a:lnTo>
                      <a:cubicBezTo>
                        <a:pt x="54587" y="96162"/>
                        <a:pt x="48914" y="102648"/>
                        <a:pt x="41916" y="102648"/>
                      </a:cubicBezTo>
                      <a:cubicBezTo>
                        <a:pt x="29245" y="102648"/>
                        <a:pt x="29245" y="87115"/>
                        <a:pt x="29245" y="84213"/>
                      </a:cubicBezTo>
                      <a:lnTo>
                        <a:pt x="29245" y="367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25337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</p:grpSp>
        </p:grpSp>
        <p:cxnSp>
          <p:nvCxnSpPr>
            <p:cNvPr id="3403" name="Straight Connector 3402">
              <a:extLst>
                <a:ext uri="{FF2B5EF4-FFF2-40B4-BE49-F238E27FC236}">
                  <a16:creationId xmlns:a16="http://schemas.microsoft.com/office/drawing/2014/main" id="{108C8FB9-E0F7-2A16-E904-12BB7E3EA927}"/>
                </a:ext>
              </a:extLst>
            </p:cNvPr>
            <p:cNvCxnSpPr>
              <a:cxnSpLocks/>
            </p:cNvCxnSpPr>
            <p:nvPr/>
          </p:nvCxnSpPr>
          <p:spPr>
            <a:xfrm>
              <a:off x="7767427" y="5345308"/>
              <a:ext cx="13335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04" name="Group 3403" descr="\documentclass{article}&#10;\usepackage{amsmath}&#10;\pagestyle{empty}&#10;\begin{document}&#10;&#10;analytic&#10;&#10;\end{document}" title="IguanaTex Vector Display">
              <a:extLst>
                <a:ext uri="{FF2B5EF4-FFF2-40B4-BE49-F238E27FC236}">
                  <a16:creationId xmlns:a16="http://schemas.microsoft.com/office/drawing/2014/main" id="{E5622A16-239A-92B6-A1F9-CDABD071C682}"/>
                </a:ext>
              </a:extLst>
            </p:cNvPr>
            <p:cNvGrpSpPr>
              <a:grpSpLocks noChangeAspect="1"/>
            </p:cNvGrpSpPr>
            <p:nvPr>
              <p:custDataLst>
                <p:tags r:id="rId20"/>
              </p:custDataLst>
            </p:nvPr>
          </p:nvGrpSpPr>
          <p:grpSpPr>
            <a:xfrm>
              <a:off x="8034127" y="5216970"/>
              <a:ext cx="866508" cy="232382"/>
              <a:chOff x="3562144" y="7372304"/>
              <a:chExt cx="866508" cy="232382"/>
            </a:xfrm>
          </p:grpSpPr>
          <p:sp>
            <p:nvSpPr>
              <p:cNvPr id="3405" name="Freeform: Shape 3404">
                <a:extLst>
                  <a:ext uri="{FF2B5EF4-FFF2-40B4-BE49-F238E27FC236}">
                    <a16:creationId xmlns:a16="http://schemas.microsoft.com/office/drawing/2014/main" id="{81E392F6-B87D-C0BC-6A2B-7DA308D53EAF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3562144" y="7435892"/>
                <a:ext cx="114913" cy="118646"/>
              </a:xfrm>
              <a:custGeom>
                <a:avLst/>
                <a:gdLst>
                  <a:gd name="csX0" fmla="*/ 74222 w 114913"/>
                  <a:gd name="csY0" fmla="*/ 96221 h 118646"/>
                  <a:gd name="csX1" fmla="*/ 94097 w 114913"/>
                  <a:gd name="csY1" fmla="*/ 117417 h 118646"/>
                  <a:gd name="csX2" fmla="*/ 114990 w 114913"/>
                  <a:gd name="csY2" fmla="*/ 92861 h 118646"/>
                  <a:gd name="csX3" fmla="*/ 114990 w 114913"/>
                  <a:gd name="csY3" fmla="*/ 78385 h 118646"/>
                  <a:gd name="csX4" fmla="*/ 108620 w 114913"/>
                  <a:gd name="csY4" fmla="*/ 78385 h 118646"/>
                  <a:gd name="csX5" fmla="*/ 108620 w 114913"/>
                  <a:gd name="csY5" fmla="*/ 92861 h 118646"/>
                  <a:gd name="csX6" fmla="*/ 99447 w 114913"/>
                  <a:gd name="csY6" fmla="*/ 109404 h 118646"/>
                  <a:gd name="csX7" fmla="*/ 90020 w 114913"/>
                  <a:gd name="csY7" fmla="*/ 96479 h 118646"/>
                  <a:gd name="csX8" fmla="*/ 90020 w 114913"/>
                  <a:gd name="csY8" fmla="*/ 44781 h 118646"/>
                  <a:gd name="csX9" fmla="*/ 80847 w 114913"/>
                  <a:gd name="csY9" fmla="*/ 14280 h 118646"/>
                  <a:gd name="csX10" fmla="*/ 45940 w 114913"/>
                  <a:gd name="csY10" fmla="*/ 63 h 118646"/>
                  <a:gd name="csX11" fmla="*/ 7466 w 114913"/>
                  <a:gd name="csY11" fmla="*/ 29272 h 118646"/>
                  <a:gd name="csX12" fmla="*/ 19186 w 114913"/>
                  <a:gd name="csY12" fmla="*/ 41421 h 118646"/>
                  <a:gd name="csX13" fmla="*/ 30907 w 114913"/>
                  <a:gd name="csY13" fmla="*/ 29531 h 118646"/>
                  <a:gd name="csX14" fmla="*/ 17912 w 114913"/>
                  <a:gd name="csY14" fmla="*/ 17640 h 118646"/>
                  <a:gd name="csX15" fmla="*/ 45430 w 114913"/>
                  <a:gd name="csY15" fmla="*/ 5750 h 118646"/>
                  <a:gd name="csX16" fmla="*/ 72439 w 114913"/>
                  <a:gd name="csY16" fmla="*/ 38836 h 118646"/>
                  <a:gd name="csX17" fmla="*/ 72439 w 114913"/>
                  <a:gd name="csY17" fmla="*/ 48400 h 118646"/>
                  <a:gd name="csX18" fmla="*/ 25556 w 114913"/>
                  <a:gd name="csY18" fmla="*/ 57706 h 118646"/>
                  <a:gd name="csX19" fmla="*/ 77 w 114913"/>
                  <a:gd name="csY19" fmla="*/ 91310 h 118646"/>
                  <a:gd name="csX20" fmla="*/ 40844 w 114913"/>
                  <a:gd name="csY20" fmla="*/ 118709 h 118646"/>
                  <a:gd name="csX21" fmla="*/ 74222 w 114913"/>
                  <a:gd name="csY21" fmla="*/ 96221 h 118646"/>
                  <a:gd name="csX22" fmla="*/ 72439 w 114913"/>
                  <a:gd name="csY22" fmla="*/ 53829 h 118646"/>
                  <a:gd name="csX23" fmla="*/ 72439 w 114913"/>
                  <a:gd name="csY23" fmla="*/ 79678 h 118646"/>
                  <a:gd name="csX24" fmla="*/ 42628 w 114913"/>
                  <a:gd name="csY24" fmla="*/ 113023 h 118646"/>
                  <a:gd name="csX25" fmla="*/ 19696 w 114913"/>
                  <a:gd name="csY25" fmla="*/ 91051 h 118646"/>
                  <a:gd name="csX26" fmla="*/ 72439 w 114913"/>
                  <a:gd name="csY26" fmla="*/ 53829 h 118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114913" h="118646">
                    <a:moveTo>
                      <a:pt x="74222" y="96221"/>
                    </a:moveTo>
                    <a:cubicBezTo>
                      <a:pt x="75242" y="106560"/>
                      <a:pt x="82121" y="117417"/>
                      <a:pt x="94097" y="117417"/>
                    </a:cubicBezTo>
                    <a:cubicBezTo>
                      <a:pt x="99447" y="117417"/>
                      <a:pt x="114990" y="113798"/>
                      <a:pt x="114990" y="92861"/>
                    </a:cubicBezTo>
                    <a:lnTo>
                      <a:pt x="114990" y="78385"/>
                    </a:lnTo>
                    <a:lnTo>
                      <a:pt x="108620" y="78385"/>
                    </a:lnTo>
                    <a:lnTo>
                      <a:pt x="108620" y="92861"/>
                    </a:lnTo>
                    <a:cubicBezTo>
                      <a:pt x="108620" y="107853"/>
                      <a:pt x="102250" y="109404"/>
                      <a:pt x="99447" y="109404"/>
                    </a:cubicBezTo>
                    <a:cubicBezTo>
                      <a:pt x="91039" y="109404"/>
                      <a:pt x="90020" y="97772"/>
                      <a:pt x="90020" y="96479"/>
                    </a:cubicBezTo>
                    <a:lnTo>
                      <a:pt x="90020" y="44781"/>
                    </a:lnTo>
                    <a:cubicBezTo>
                      <a:pt x="90020" y="33925"/>
                      <a:pt x="90020" y="23844"/>
                      <a:pt x="80847" y="14280"/>
                    </a:cubicBezTo>
                    <a:cubicBezTo>
                      <a:pt x="70910" y="4199"/>
                      <a:pt x="58170" y="63"/>
                      <a:pt x="45940" y="63"/>
                    </a:cubicBezTo>
                    <a:cubicBezTo>
                      <a:pt x="25047" y="63"/>
                      <a:pt x="7466" y="12212"/>
                      <a:pt x="7466" y="29272"/>
                    </a:cubicBezTo>
                    <a:cubicBezTo>
                      <a:pt x="7466" y="37027"/>
                      <a:pt x="12562" y="41421"/>
                      <a:pt x="19186" y="41421"/>
                    </a:cubicBezTo>
                    <a:cubicBezTo>
                      <a:pt x="26321" y="41421"/>
                      <a:pt x="30907" y="36251"/>
                      <a:pt x="30907" y="29531"/>
                    </a:cubicBezTo>
                    <a:cubicBezTo>
                      <a:pt x="30907" y="26429"/>
                      <a:pt x="29633" y="17899"/>
                      <a:pt x="17912" y="17640"/>
                    </a:cubicBezTo>
                    <a:cubicBezTo>
                      <a:pt x="24792" y="8593"/>
                      <a:pt x="37277" y="5750"/>
                      <a:pt x="45430" y="5750"/>
                    </a:cubicBezTo>
                    <a:cubicBezTo>
                      <a:pt x="57915" y="5750"/>
                      <a:pt x="72439" y="15831"/>
                      <a:pt x="72439" y="38836"/>
                    </a:cubicBezTo>
                    <a:lnTo>
                      <a:pt x="72439" y="48400"/>
                    </a:lnTo>
                    <a:cubicBezTo>
                      <a:pt x="59444" y="49176"/>
                      <a:pt x="41608" y="49951"/>
                      <a:pt x="25556" y="57706"/>
                    </a:cubicBezTo>
                    <a:cubicBezTo>
                      <a:pt x="6447" y="66495"/>
                      <a:pt x="77" y="79936"/>
                      <a:pt x="77" y="91310"/>
                    </a:cubicBezTo>
                    <a:cubicBezTo>
                      <a:pt x="77" y="112247"/>
                      <a:pt x="24792" y="118709"/>
                      <a:pt x="40844" y="118709"/>
                    </a:cubicBezTo>
                    <a:cubicBezTo>
                      <a:pt x="57661" y="118709"/>
                      <a:pt x="69381" y="108370"/>
                      <a:pt x="74222" y="96221"/>
                    </a:cubicBezTo>
                    <a:close/>
                    <a:moveTo>
                      <a:pt x="72439" y="53829"/>
                    </a:moveTo>
                    <a:lnTo>
                      <a:pt x="72439" y="79678"/>
                    </a:lnTo>
                    <a:cubicBezTo>
                      <a:pt x="72439" y="104234"/>
                      <a:pt x="54094" y="113023"/>
                      <a:pt x="42628" y="113023"/>
                    </a:cubicBezTo>
                    <a:cubicBezTo>
                      <a:pt x="30143" y="113023"/>
                      <a:pt x="19696" y="103976"/>
                      <a:pt x="19696" y="91051"/>
                    </a:cubicBezTo>
                    <a:cubicBezTo>
                      <a:pt x="19696" y="76834"/>
                      <a:pt x="30397" y="55380"/>
                      <a:pt x="72439" y="538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" name="Freeform: Shape 3405">
                <a:extLst>
                  <a:ext uri="{FF2B5EF4-FFF2-40B4-BE49-F238E27FC236}">
                    <a16:creationId xmlns:a16="http://schemas.microsoft.com/office/drawing/2014/main" id="{2EBEA3D5-3A14-7633-B078-CCA9D48323C0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3686995" y="7437443"/>
                <a:ext cx="128162" cy="114252"/>
              </a:xfrm>
              <a:custGeom>
                <a:avLst/>
                <a:gdLst>
                  <a:gd name="csX0" fmla="*/ 19956 w 128162"/>
                  <a:gd name="csY0" fmla="*/ 25395 h 114252"/>
                  <a:gd name="csX1" fmla="*/ 19956 w 128162"/>
                  <a:gd name="csY1" fmla="*/ 94670 h 114252"/>
                  <a:gd name="csX2" fmla="*/ 82 w 128162"/>
                  <a:gd name="csY2" fmla="*/ 106302 h 114252"/>
                  <a:gd name="csX3" fmla="*/ 82 w 128162"/>
                  <a:gd name="csY3" fmla="*/ 114315 h 114252"/>
                  <a:gd name="csX4" fmla="*/ 28874 w 128162"/>
                  <a:gd name="csY4" fmla="*/ 113540 h 114252"/>
                  <a:gd name="csX5" fmla="*/ 57411 w 128162"/>
                  <a:gd name="csY5" fmla="*/ 114315 h 114252"/>
                  <a:gd name="csX6" fmla="*/ 57411 w 128162"/>
                  <a:gd name="csY6" fmla="*/ 106302 h 114252"/>
                  <a:gd name="csX7" fmla="*/ 37537 w 128162"/>
                  <a:gd name="csY7" fmla="*/ 94670 h 114252"/>
                  <a:gd name="csX8" fmla="*/ 37537 w 128162"/>
                  <a:gd name="csY8" fmla="*/ 47108 h 114252"/>
                  <a:gd name="csX9" fmla="*/ 71934 w 128162"/>
                  <a:gd name="csY9" fmla="*/ 5750 h 114252"/>
                  <a:gd name="csX10" fmla="*/ 90789 w 128162"/>
                  <a:gd name="csY10" fmla="*/ 34442 h 114252"/>
                  <a:gd name="csX11" fmla="*/ 90789 w 128162"/>
                  <a:gd name="csY11" fmla="*/ 94670 h 114252"/>
                  <a:gd name="csX12" fmla="*/ 70915 w 128162"/>
                  <a:gd name="csY12" fmla="*/ 106302 h 114252"/>
                  <a:gd name="csX13" fmla="*/ 70915 w 128162"/>
                  <a:gd name="csY13" fmla="*/ 114315 h 114252"/>
                  <a:gd name="csX14" fmla="*/ 99707 w 128162"/>
                  <a:gd name="csY14" fmla="*/ 113540 h 114252"/>
                  <a:gd name="csX15" fmla="*/ 128244 w 128162"/>
                  <a:gd name="csY15" fmla="*/ 114315 h 114252"/>
                  <a:gd name="csX16" fmla="*/ 128244 w 128162"/>
                  <a:gd name="csY16" fmla="*/ 106302 h 114252"/>
                  <a:gd name="csX17" fmla="*/ 108370 w 128162"/>
                  <a:gd name="csY17" fmla="*/ 98547 h 114252"/>
                  <a:gd name="csX18" fmla="*/ 108370 w 128162"/>
                  <a:gd name="csY18" fmla="*/ 49176 h 114252"/>
                  <a:gd name="csX19" fmla="*/ 100471 w 128162"/>
                  <a:gd name="csY19" fmla="*/ 9627 h 114252"/>
                  <a:gd name="csX20" fmla="*/ 73718 w 128162"/>
                  <a:gd name="csY20" fmla="*/ 63 h 114252"/>
                  <a:gd name="csX21" fmla="*/ 36008 w 128162"/>
                  <a:gd name="csY21" fmla="*/ 27204 h 114252"/>
                  <a:gd name="csX22" fmla="*/ 36008 w 128162"/>
                  <a:gd name="csY22" fmla="*/ 63 h 114252"/>
                  <a:gd name="csX23" fmla="*/ 82 w 128162"/>
                  <a:gd name="csY23" fmla="*/ 2906 h 114252"/>
                  <a:gd name="csX24" fmla="*/ 82 w 128162"/>
                  <a:gd name="csY24" fmla="*/ 10919 h 114252"/>
                  <a:gd name="csX25" fmla="*/ 19956 w 128162"/>
                  <a:gd name="csY25" fmla="*/ 25395 h 1142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</a:cxnLst>
                <a:rect l="l" t="t" r="r" b="b"/>
                <a:pathLst>
                  <a:path w="128162" h="114252">
                    <a:moveTo>
                      <a:pt x="19956" y="25395"/>
                    </a:moveTo>
                    <a:lnTo>
                      <a:pt x="19956" y="94670"/>
                    </a:lnTo>
                    <a:cubicBezTo>
                      <a:pt x="19956" y="106302"/>
                      <a:pt x="17153" y="106302"/>
                      <a:pt x="82" y="106302"/>
                    </a:cubicBezTo>
                    <a:lnTo>
                      <a:pt x="82" y="114315"/>
                    </a:lnTo>
                    <a:cubicBezTo>
                      <a:pt x="9000" y="114057"/>
                      <a:pt x="21994" y="113540"/>
                      <a:pt x="28874" y="113540"/>
                    </a:cubicBezTo>
                    <a:cubicBezTo>
                      <a:pt x="35498" y="113540"/>
                      <a:pt x="48748" y="114057"/>
                      <a:pt x="57411" y="114315"/>
                    </a:cubicBezTo>
                    <a:lnTo>
                      <a:pt x="57411" y="106302"/>
                    </a:lnTo>
                    <a:cubicBezTo>
                      <a:pt x="40340" y="106302"/>
                      <a:pt x="37537" y="106302"/>
                      <a:pt x="37537" y="94670"/>
                    </a:cubicBezTo>
                    <a:lnTo>
                      <a:pt x="37537" y="47108"/>
                    </a:lnTo>
                    <a:cubicBezTo>
                      <a:pt x="37537" y="20225"/>
                      <a:pt x="55627" y="5750"/>
                      <a:pt x="71934" y="5750"/>
                    </a:cubicBezTo>
                    <a:cubicBezTo>
                      <a:pt x="87986" y="5750"/>
                      <a:pt x="90789" y="19708"/>
                      <a:pt x="90789" y="34442"/>
                    </a:cubicBezTo>
                    <a:lnTo>
                      <a:pt x="90789" y="94670"/>
                    </a:lnTo>
                    <a:cubicBezTo>
                      <a:pt x="90789" y="106302"/>
                      <a:pt x="87986" y="106302"/>
                      <a:pt x="70915" y="106302"/>
                    </a:cubicBezTo>
                    <a:lnTo>
                      <a:pt x="70915" y="114315"/>
                    </a:lnTo>
                    <a:cubicBezTo>
                      <a:pt x="79833" y="114057"/>
                      <a:pt x="92828" y="113540"/>
                      <a:pt x="99707" y="113540"/>
                    </a:cubicBezTo>
                    <a:cubicBezTo>
                      <a:pt x="106332" y="113540"/>
                      <a:pt x="119581" y="114057"/>
                      <a:pt x="128244" y="114315"/>
                    </a:cubicBezTo>
                    <a:lnTo>
                      <a:pt x="128244" y="106302"/>
                    </a:lnTo>
                    <a:cubicBezTo>
                      <a:pt x="114995" y="106302"/>
                      <a:pt x="108625" y="106302"/>
                      <a:pt x="108370" y="98547"/>
                    </a:cubicBezTo>
                    <a:lnTo>
                      <a:pt x="108370" y="49176"/>
                    </a:lnTo>
                    <a:cubicBezTo>
                      <a:pt x="108370" y="26946"/>
                      <a:pt x="108370" y="18933"/>
                      <a:pt x="100471" y="9627"/>
                    </a:cubicBezTo>
                    <a:cubicBezTo>
                      <a:pt x="96904" y="5233"/>
                      <a:pt x="88496" y="63"/>
                      <a:pt x="73718" y="63"/>
                    </a:cubicBezTo>
                    <a:cubicBezTo>
                      <a:pt x="55118" y="63"/>
                      <a:pt x="43142" y="11178"/>
                      <a:pt x="36008" y="27204"/>
                    </a:cubicBezTo>
                    <a:lnTo>
                      <a:pt x="36008" y="63"/>
                    </a:lnTo>
                    <a:lnTo>
                      <a:pt x="82" y="2906"/>
                    </a:lnTo>
                    <a:lnTo>
                      <a:pt x="82" y="10919"/>
                    </a:lnTo>
                    <a:cubicBezTo>
                      <a:pt x="17917" y="10919"/>
                      <a:pt x="19956" y="12729"/>
                      <a:pt x="19956" y="253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" name="Freeform: Shape 3406">
                <a:extLst>
                  <a:ext uri="{FF2B5EF4-FFF2-40B4-BE49-F238E27FC236}">
                    <a16:creationId xmlns:a16="http://schemas.microsoft.com/office/drawing/2014/main" id="{02F52278-7ED2-0DBF-4074-315DCCB2E6C7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3831096" y="7435892"/>
                <a:ext cx="114913" cy="118646"/>
              </a:xfrm>
              <a:custGeom>
                <a:avLst/>
                <a:gdLst>
                  <a:gd name="csX0" fmla="*/ 74233 w 114913"/>
                  <a:gd name="csY0" fmla="*/ 96221 h 118646"/>
                  <a:gd name="csX1" fmla="*/ 94107 w 114913"/>
                  <a:gd name="csY1" fmla="*/ 117417 h 118646"/>
                  <a:gd name="csX2" fmla="*/ 115000 w 114913"/>
                  <a:gd name="csY2" fmla="*/ 92861 h 118646"/>
                  <a:gd name="csX3" fmla="*/ 115000 w 114913"/>
                  <a:gd name="csY3" fmla="*/ 78385 h 118646"/>
                  <a:gd name="csX4" fmla="*/ 108630 w 114913"/>
                  <a:gd name="csY4" fmla="*/ 78385 h 118646"/>
                  <a:gd name="csX5" fmla="*/ 108630 w 114913"/>
                  <a:gd name="csY5" fmla="*/ 92861 h 118646"/>
                  <a:gd name="csX6" fmla="*/ 99458 w 114913"/>
                  <a:gd name="csY6" fmla="*/ 109404 h 118646"/>
                  <a:gd name="csX7" fmla="*/ 90030 w 114913"/>
                  <a:gd name="csY7" fmla="*/ 96479 h 118646"/>
                  <a:gd name="csX8" fmla="*/ 90030 w 114913"/>
                  <a:gd name="csY8" fmla="*/ 44781 h 118646"/>
                  <a:gd name="csX9" fmla="*/ 80858 w 114913"/>
                  <a:gd name="csY9" fmla="*/ 14280 h 118646"/>
                  <a:gd name="csX10" fmla="*/ 45951 w 114913"/>
                  <a:gd name="csY10" fmla="*/ 63 h 118646"/>
                  <a:gd name="csX11" fmla="*/ 7476 w 114913"/>
                  <a:gd name="csY11" fmla="*/ 29272 h 118646"/>
                  <a:gd name="csX12" fmla="*/ 19197 w 114913"/>
                  <a:gd name="csY12" fmla="*/ 41421 h 118646"/>
                  <a:gd name="csX13" fmla="*/ 30918 w 114913"/>
                  <a:gd name="csY13" fmla="*/ 29531 h 118646"/>
                  <a:gd name="csX14" fmla="*/ 17923 w 114913"/>
                  <a:gd name="csY14" fmla="*/ 17640 h 118646"/>
                  <a:gd name="csX15" fmla="*/ 45441 w 114913"/>
                  <a:gd name="csY15" fmla="*/ 5750 h 118646"/>
                  <a:gd name="csX16" fmla="*/ 72449 w 114913"/>
                  <a:gd name="csY16" fmla="*/ 38836 h 118646"/>
                  <a:gd name="csX17" fmla="*/ 72449 w 114913"/>
                  <a:gd name="csY17" fmla="*/ 48400 h 118646"/>
                  <a:gd name="csX18" fmla="*/ 25567 w 114913"/>
                  <a:gd name="csY18" fmla="*/ 57706 h 118646"/>
                  <a:gd name="csX19" fmla="*/ 87 w 114913"/>
                  <a:gd name="csY19" fmla="*/ 91310 h 118646"/>
                  <a:gd name="csX20" fmla="*/ 40855 w 114913"/>
                  <a:gd name="csY20" fmla="*/ 118709 h 118646"/>
                  <a:gd name="csX21" fmla="*/ 74233 w 114913"/>
                  <a:gd name="csY21" fmla="*/ 96221 h 118646"/>
                  <a:gd name="csX22" fmla="*/ 72449 w 114913"/>
                  <a:gd name="csY22" fmla="*/ 53829 h 118646"/>
                  <a:gd name="csX23" fmla="*/ 72449 w 114913"/>
                  <a:gd name="csY23" fmla="*/ 79678 h 118646"/>
                  <a:gd name="csX24" fmla="*/ 42638 w 114913"/>
                  <a:gd name="csY24" fmla="*/ 113023 h 118646"/>
                  <a:gd name="csX25" fmla="*/ 19707 w 114913"/>
                  <a:gd name="csY25" fmla="*/ 91051 h 118646"/>
                  <a:gd name="csX26" fmla="*/ 72449 w 114913"/>
                  <a:gd name="csY26" fmla="*/ 53829 h 118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114913" h="118646">
                    <a:moveTo>
                      <a:pt x="74233" y="96221"/>
                    </a:moveTo>
                    <a:cubicBezTo>
                      <a:pt x="75252" y="106560"/>
                      <a:pt x="82132" y="117417"/>
                      <a:pt x="94107" y="117417"/>
                    </a:cubicBezTo>
                    <a:cubicBezTo>
                      <a:pt x="99458" y="117417"/>
                      <a:pt x="115000" y="113798"/>
                      <a:pt x="115000" y="92861"/>
                    </a:cubicBezTo>
                    <a:lnTo>
                      <a:pt x="115000" y="78385"/>
                    </a:lnTo>
                    <a:lnTo>
                      <a:pt x="108630" y="78385"/>
                    </a:lnTo>
                    <a:lnTo>
                      <a:pt x="108630" y="92861"/>
                    </a:lnTo>
                    <a:cubicBezTo>
                      <a:pt x="108630" y="107853"/>
                      <a:pt x="102261" y="109404"/>
                      <a:pt x="99458" y="109404"/>
                    </a:cubicBezTo>
                    <a:cubicBezTo>
                      <a:pt x="91049" y="109404"/>
                      <a:pt x="90030" y="97772"/>
                      <a:pt x="90030" y="96479"/>
                    </a:cubicBezTo>
                    <a:lnTo>
                      <a:pt x="90030" y="44781"/>
                    </a:lnTo>
                    <a:cubicBezTo>
                      <a:pt x="90030" y="33925"/>
                      <a:pt x="90030" y="23844"/>
                      <a:pt x="80858" y="14280"/>
                    </a:cubicBezTo>
                    <a:cubicBezTo>
                      <a:pt x="70921" y="4199"/>
                      <a:pt x="58181" y="63"/>
                      <a:pt x="45951" y="63"/>
                    </a:cubicBezTo>
                    <a:cubicBezTo>
                      <a:pt x="25057" y="63"/>
                      <a:pt x="7476" y="12212"/>
                      <a:pt x="7476" y="29272"/>
                    </a:cubicBezTo>
                    <a:cubicBezTo>
                      <a:pt x="7476" y="37027"/>
                      <a:pt x="12572" y="41421"/>
                      <a:pt x="19197" y="41421"/>
                    </a:cubicBezTo>
                    <a:cubicBezTo>
                      <a:pt x="26331" y="41421"/>
                      <a:pt x="30918" y="36251"/>
                      <a:pt x="30918" y="29531"/>
                    </a:cubicBezTo>
                    <a:cubicBezTo>
                      <a:pt x="30918" y="26429"/>
                      <a:pt x="29644" y="17899"/>
                      <a:pt x="17923" y="17640"/>
                    </a:cubicBezTo>
                    <a:cubicBezTo>
                      <a:pt x="24802" y="8593"/>
                      <a:pt x="37287" y="5750"/>
                      <a:pt x="45441" y="5750"/>
                    </a:cubicBezTo>
                    <a:cubicBezTo>
                      <a:pt x="57926" y="5750"/>
                      <a:pt x="72449" y="15831"/>
                      <a:pt x="72449" y="38836"/>
                    </a:cubicBezTo>
                    <a:lnTo>
                      <a:pt x="72449" y="48400"/>
                    </a:lnTo>
                    <a:cubicBezTo>
                      <a:pt x="59455" y="49176"/>
                      <a:pt x="41619" y="49951"/>
                      <a:pt x="25567" y="57706"/>
                    </a:cubicBezTo>
                    <a:cubicBezTo>
                      <a:pt x="6457" y="66495"/>
                      <a:pt x="87" y="79936"/>
                      <a:pt x="87" y="91310"/>
                    </a:cubicBezTo>
                    <a:cubicBezTo>
                      <a:pt x="87" y="112247"/>
                      <a:pt x="24802" y="118709"/>
                      <a:pt x="40855" y="118709"/>
                    </a:cubicBezTo>
                    <a:cubicBezTo>
                      <a:pt x="57671" y="118709"/>
                      <a:pt x="69392" y="108370"/>
                      <a:pt x="74233" y="96221"/>
                    </a:cubicBezTo>
                    <a:close/>
                    <a:moveTo>
                      <a:pt x="72449" y="53829"/>
                    </a:moveTo>
                    <a:lnTo>
                      <a:pt x="72449" y="79678"/>
                    </a:lnTo>
                    <a:cubicBezTo>
                      <a:pt x="72449" y="104234"/>
                      <a:pt x="54104" y="113023"/>
                      <a:pt x="42638" y="113023"/>
                    </a:cubicBezTo>
                    <a:cubicBezTo>
                      <a:pt x="30153" y="113023"/>
                      <a:pt x="19707" y="103976"/>
                      <a:pt x="19707" y="91051"/>
                    </a:cubicBezTo>
                    <a:cubicBezTo>
                      <a:pt x="19707" y="76834"/>
                      <a:pt x="30408" y="55380"/>
                      <a:pt x="72449" y="538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" name="Freeform: Shape 3407">
                <a:extLst>
                  <a:ext uri="{FF2B5EF4-FFF2-40B4-BE49-F238E27FC236}">
                    <a16:creationId xmlns:a16="http://schemas.microsoft.com/office/drawing/2014/main" id="{C0A9B566-38F6-F656-2F31-43F53DDEAB6F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3956202" y="7372304"/>
                <a:ext cx="56564" cy="179391"/>
              </a:xfrm>
              <a:custGeom>
                <a:avLst/>
                <a:gdLst>
                  <a:gd name="csX0" fmla="*/ 36783 w 56564"/>
                  <a:gd name="csY0" fmla="*/ 63 h 179391"/>
                  <a:gd name="csX1" fmla="*/ 92 w 56564"/>
                  <a:gd name="csY1" fmla="*/ 2906 h 179391"/>
                  <a:gd name="csX2" fmla="*/ 92 w 56564"/>
                  <a:gd name="csY2" fmla="*/ 10919 h 179391"/>
                  <a:gd name="csX3" fmla="*/ 19966 w 56564"/>
                  <a:gd name="csY3" fmla="*/ 25395 h 179391"/>
                  <a:gd name="csX4" fmla="*/ 19966 w 56564"/>
                  <a:gd name="csY4" fmla="*/ 159809 h 179391"/>
                  <a:gd name="csX5" fmla="*/ 92 w 56564"/>
                  <a:gd name="csY5" fmla="*/ 171441 h 179391"/>
                  <a:gd name="csX6" fmla="*/ 92 w 56564"/>
                  <a:gd name="csY6" fmla="*/ 179455 h 179391"/>
                  <a:gd name="csX7" fmla="*/ 28375 w 56564"/>
                  <a:gd name="csY7" fmla="*/ 178679 h 179391"/>
                  <a:gd name="csX8" fmla="*/ 56657 w 56564"/>
                  <a:gd name="csY8" fmla="*/ 179455 h 179391"/>
                  <a:gd name="csX9" fmla="*/ 56657 w 56564"/>
                  <a:gd name="csY9" fmla="*/ 171441 h 179391"/>
                  <a:gd name="csX10" fmla="*/ 36783 w 56564"/>
                  <a:gd name="csY10" fmla="*/ 159809 h 179391"/>
                  <a:gd name="csX11" fmla="*/ 36783 w 56564"/>
                  <a:gd name="csY11" fmla="*/ 63 h 1793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56564" h="179391">
                    <a:moveTo>
                      <a:pt x="36783" y="63"/>
                    </a:moveTo>
                    <a:lnTo>
                      <a:pt x="92" y="2906"/>
                    </a:lnTo>
                    <a:lnTo>
                      <a:pt x="92" y="10919"/>
                    </a:lnTo>
                    <a:cubicBezTo>
                      <a:pt x="17928" y="10919"/>
                      <a:pt x="19966" y="12729"/>
                      <a:pt x="19966" y="25395"/>
                    </a:cubicBezTo>
                    <a:lnTo>
                      <a:pt x="19966" y="159809"/>
                    </a:lnTo>
                    <a:cubicBezTo>
                      <a:pt x="19966" y="171441"/>
                      <a:pt x="17164" y="171441"/>
                      <a:pt x="92" y="171441"/>
                    </a:cubicBezTo>
                    <a:lnTo>
                      <a:pt x="92" y="179455"/>
                    </a:lnTo>
                    <a:cubicBezTo>
                      <a:pt x="8500" y="179196"/>
                      <a:pt x="22005" y="178679"/>
                      <a:pt x="28375" y="178679"/>
                    </a:cubicBezTo>
                    <a:cubicBezTo>
                      <a:pt x="34744" y="178679"/>
                      <a:pt x="47230" y="179196"/>
                      <a:pt x="56657" y="179455"/>
                    </a:cubicBezTo>
                    <a:lnTo>
                      <a:pt x="56657" y="171441"/>
                    </a:lnTo>
                    <a:cubicBezTo>
                      <a:pt x="39586" y="171441"/>
                      <a:pt x="36783" y="171441"/>
                      <a:pt x="36783" y="159809"/>
                    </a:cubicBezTo>
                    <a:lnTo>
                      <a:pt x="36783" y="63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" name="Freeform: Shape 3408">
                <a:extLst>
                  <a:ext uri="{FF2B5EF4-FFF2-40B4-BE49-F238E27FC236}">
                    <a16:creationId xmlns:a16="http://schemas.microsoft.com/office/drawing/2014/main" id="{793E68D3-0E0A-E59C-4A3E-101B098B4E5A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4023412" y="7440287"/>
                <a:ext cx="124595" cy="164399"/>
              </a:xfrm>
              <a:custGeom>
                <a:avLst/>
                <a:gdLst>
                  <a:gd name="csX0" fmla="*/ 100994 w 124595"/>
                  <a:gd name="csY0" fmla="*/ 24619 h 164399"/>
                  <a:gd name="csX1" fmla="*/ 124690 w 124595"/>
                  <a:gd name="csY1" fmla="*/ 8076 h 164399"/>
                  <a:gd name="csX2" fmla="*/ 124690 w 124595"/>
                  <a:gd name="csY2" fmla="*/ 63 h 164399"/>
                  <a:gd name="csX3" fmla="*/ 105581 w 124595"/>
                  <a:gd name="csY3" fmla="*/ 838 h 164399"/>
                  <a:gd name="csX4" fmla="*/ 83413 w 124595"/>
                  <a:gd name="csY4" fmla="*/ 63 h 164399"/>
                  <a:gd name="csX5" fmla="*/ 83413 w 124595"/>
                  <a:gd name="csY5" fmla="*/ 8076 h 164399"/>
                  <a:gd name="csX6" fmla="*/ 95389 w 124595"/>
                  <a:gd name="csY6" fmla="*/ 19191 h 164399"/>
                  <a:gd name="csX7" fmla="*/ 93860 w 124595"/>
                  <a:gd name="csY7" fmla="*/ 25395 h 164399"/>
                  <a:gd name="csX8" fmla="*/ 68126 w 124595"/>
                  <a:gd name="csY8" fmla="*/ 88983 h 164399"/>
                  <a:gd name="csX9" fmla="*/ 39843 w 124595"/>
                  <a:gd name="csY9" fmla="*/ 19449 h 164399"/>
                  <a:gd name="csX10" fmla="*/ 38314 w 124595"/>
                  <a:gd name="csY10" fmla="*/ 14797 h 164399"/>
                  <a:gd name="csX11" fmla="*/ 52583 w 124595"/>
                  <a:gd name="csY11" fmla="*/ 8076 h 164399"/>
                  <a:gd name="csX12" fmla="*/ 52583 w 124595"/>
                  <a:gd name="csY12" fmla="*/ 63 h 164399"/>
                  <a:gd name="csX13" fmla="*/ 24810 w 124595"/>
                  <a:gd name="csY13" fmla="*/ 838 h 164399"/>
                  <a:gd name="csX14" fmla="*/ 95 w 124595"/>
                  <a:gd name="csY14" fmla="*/ 63 h 164399"/>
                  <a:gd name="csX15" fmla="*/ 95 w 124595"/>
                  <a:gd name="csY15" fmla="*/ 8076 h 164399"/>
                  <a:gd name="csX16" fmla="*/ 20733 w 124595"/>
                  <a:gd name="csY16" fmla="*/ 17123 h 164399"/>
                  <a:gd name="csX17" fmla="*/ 58953 w 124595"/>
                  <a:gd name="csY17" fmla="*/ 111472 h 164399"/>
                  <a:gd name="csX18" fmla="*/ 52583 w 124595"/>
                  <a:gd name="csY18" fmla="*/ 126723 h 164399"/>
                  <a:gd name="csX19" fmla="*/ 23536 w 124595"/>
                  <a:gd name="csY19" fmla="*/ 158775 h 164399"/>
                  <a:gd name="csX20" fmla="*/ 11561 w 124595"/>
                  <a:gd name="csY20" fmla="*/ 154123 h 164399"/>
                  <a:gd name="csX21" fmla="*/ 21498 w 124595"/>
                  <a:gd name="csY21" fmla="*/ 143266 h 164399"/>
                  <a:gd name="csX22" fmla="*/ 10796 w 124595"/>
                  <a:gd name="csY22" fmla="*/ 132409 h 164399"/>
                  <a:gd name="csX23" fmla="*/ 95 w 124595"/>
                  <a:gd name="csY23" fmla="*/ 143524 h 164399"/>
                  <a:gd name="csX24" fmla="*/ 23536 w 124595"/>
                  <a:gd name="csY24" fmla="*/ 164462 h 164399"/>
                  <a:gd name="csX25" fmla="*/ 56150 w 124595"/>
                  <a:gd name="csY25" fmla="*/ 134994 h 164399"/>
                  <a:gd name="csX26" fmla="*/ 100994 w 124595"/>
                  <a:gd name="csY26" fmla="*/ 24619 h 1643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124595" h="164399">
                    <a:moveTo>
                      <a:pt x="100994" y="24619"/>
                    </a:moveTo>
                    <a:cubicBezTo>
                      <a:pt x="107619" y="8334"/>
                      <a:pt x="120614" y="8076"/>
                      <a:pt x="124690" y="8076"/>
                    </a:cubicBezTo>
                    <a:lnTo>
                      <a:pt x="124690" y="63"/>
                    </a:lnTo>
                    <a:cubicBezTo>
                      <a:pt x="118830" y="580"/>
                      <a:pt x="111441" y="838"/>
                      <a:pt x="105581" y="838"/>
                    </a:cubicBezTo>
                    <a:cubicBezTo>
                      <a:pt x="100994" y="838"/>
                      <a:pt x="89019" y="321"/>
                      <a:pt x="83413" y="63"/>
                    </a:cubicBezTo>
                    <a:lnTo>
                      <a:pt x="83413" y="8076"/>
                    </a:lnTo>
                    <a:cubicBezTo>
                      <a:pt x="91312" y="8334"/>
                      <a:pt x="95389" y="12729"/>
                      <a:pt x="95389" y="19191"/>
                    </a:cubicBezTo>
                    <a:cubicBezTo>
                      <a:pt x="95389" y="21776"/>
                      <a:pt x="95134" y="22293"/>
                      <a:pt x="93860" y="25395"/>
                    </a:cubicBezTo>
                    <a:lnTo>
                      <a:pt x="68126" y="88983"/>
                    </a:lnTo>
                    <a:lnTo>
                      <a:pt x="39843" y="19449"/>
                    </a:lnTo>
                    <a:cubicBezTo>
                      <a:pt x="38824" y="16865"/>
                      <a:pt x="38314" y="15831"/>
                      <a:pt x="38314" y="14797"/>
                    </a:cubicBezTo>
                    <a:cubicBezTo>
                      <a:pt x="38314" y="8076"/>
                      <a:pt x="47742" y="8076"/>
                      <a:pt x="52583" y="8076"/>
                    </a:cubicBezTo>
                    <a:lnTo>
                      <a:pt x="52583" y="63"/>
                    </a:lnTo>
                    <a:cubicBezTo>
                      <a:pt x="45958" y="321"/>
                      <a:pt x="29142" y="838"/>
                      <a:pt x="24810" y="838"/>
                    </a:cubicBezTo>
                    <a:cubicBezTo>
                      <a:pt x="17931" y="838"/>
                      <a:pt x="7739" y="580"/>
                      <a:pt x="95" y="63"/>
                    </a:cubicBezTo>
                    <a:lnTo>
                      <a:pt x="95" y="8076"/>
                    </a:lnTo>
                    <a:cubicBezTo>
                      <a:pt x="12325" y="8076"/>
                      <a:pt x="17166" y="8076"/>
                      <a:pt x="20733" y="17123"/>
                    </a:cubicBezTo>
                    <a:lnTo>
                      <a:pt x="58953" y="111472"/>
                    </a:lnTo>
                    <a:cubicBezTo>
                      <a:pt x="57679" y="114832"/>
                      <a:pt x="54112" y="123362"/>
                      <a:pt x="52583" y="126723"/>
                    </a:cubicBezTo>
                    <a:cubicBezTo>
                      <a:pt x="46977" y="140940"/>
                      <a:pt x="39843" y="158775"/>
                      <a:pt x="23536" y="158775"/>
                    </a:cubicBezTo>
                    <a:cubicBezTo>
                      <a:pt x="22262" y="158775"/>
                      <a:pt x="16402" y="158775"/>
                      <a:pt x="11561" y="154123"/>
                    </a:cubicBezTo>
                    <a:cubicBezTo>
                      <a:pt x="19460" y="153089"/>
                      <a:pt x="21498" y="147402"/>
                      <a:pt x="21498" y="143266"/>
                    </a:cubicBezTo>
                    <a:cubicBezTo>
                      <a:pt x="21498" y="136545"/>
                      <a:pt x="16657" y="132409"/>
                      <a:pt x="10796" y="132409"/>
                    </a:cubicBezTo>
                    <a:cubicBezTo>
                      <a:pt x="5700" y="132409"/>
                      <a:pt x="95" y="135770"/>
                      <a:pt x="95" y="143524"/>
                    </a:cubicBezTo>
                    <a:cubicBezTo>
                      <a:pt x="95" y="155157"/>
                      <a:pt x="10796" y="164462"/>
                      <a:pt x="23536" y="164462"/>
                    </a:cubicBezTo>
                    <a:cubicBezTo>
                      <a:pt x="39588" y="164462"/>
                      <a:pt x="50035" y="149728"/>
                      <a:pt x="56150" y="134994"/>
                    </a:cubicBezTo>
                    <a:lnTo>
                      <a:pt x="100994" y="24619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" name="Freeform: Shape 3409">
                <a:extLst>
                  <a:ext uri="{FF2B5EF4-FFF2-40B4-BE49-F238E27FC236}">
                    <a16:creationId xmlns:a16="http://schemas.microsoft.com/office/drawing/2014/main" id="{1BE32D9B-A91F-1264-6573-87942FB88AE0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4157888" y="7392725"/>
                <a:ext cx="79751" cy="161814"/>
              </a:xfrm>
              <a:custGeom>
                <a:avLst/>
                <a:gdLst>
                  <a:gd name="csX0" fmla="*/ 39339 w 79751"/>
                  <a:gd name="csY0" fmla="*/ 55638 h 161814"/>
                  <a:gd name="csX1" fmla="*/ 75775 w 79751"/>
                  <a:gd name="csY1" fmla="*/ 55638 h 161814"/>
                  <a:gd name="csX2" fmla="*/ 75775 w 79751"/>
                  <a:gd name="csY2" fmla="*/ 47625 h 161814"/>
                  <a:gd name="csX3" fmla="*/ 39339 w 79751"/>
                  <a:gd name="csY3" fmla="*/ 47625 h 161814"/>
                  <a:gd name="csX4" fmla="*/ 39339 w 79751"/>
                  <a:gd name="csY4" fmla="*/ 63 h 161814"/>
                  <a:gd name="csX5" fmla="*/ 32969 w 79751"/>
                  <a:gd name="csY5" fmla="*/ 63 h 161814"/>
                  <a:gd name="csX6" fmla="*/ 100 w 79751"/>
                  <a:gd name="csY6" fmla="*/ 49951 h 161814"/>
                  <a:gd name="csX7" fmla="*/ 100 w 79751"/>
                  <a:gd name="csY7" fmla="*/ 55638 h 161814"/>
                  <a:gd name="csX8" fmla="*/ 21758 w 79751"/>
                  <a:gd name="csY8" fmla="*/ 55638 h 161814"/>
                  <a:gd name="csX9" fmla="*/ 21758 w 79751"/>
                  <a:gd name="csY9" fmla="*/ 126981 h 161814"/>
                  <a:gd name="csX10" fmla="*/ 54627 w 79751"/>
                  <a:gd name="csY10" fmla="*/ 161877 h 161814"/>
                  <a:gd name="csX11" fmla="*/ 79851 w 79751"/>
                  <a:gd name="csY11" fmla="*/ 126981 h 161814"/>
                  <a:gd name="csX12" fmla="*/ 79851 w 79751"/>
                  <a:gd name="csY12" fmla="*/ 112247 h 161814"/>
                  <a:gd name="csX13" fmla="*/ 73482 w 79751"/>
                  <a:gd name="csY13" fmla="*/ 112247 h 161814"/>
                  <a:gd name="csX14" fmla="*/ 73482 w 79751"/>
                  <a:gd name="csY14" fmla="*/ 126464 h 161814"/>
                  <a:gd name="csX15" fmla="*/ 56410 w 79751"/>
                  <a:gd name="csY15" fmla="*/ 155415 h 161814"/>
                  <a:gd name="csX16" fmla="*/ 39339 w 79751"/>
                  <a:gd name="csY16" fmla="*/ 127498 h 161814"/>
                  <a:gd name="csX17" fmla="*/ 39339 w 79751"/>
                  <a:gd name="csY17" fmla="*/ 55638 h 1618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9751" h="161814">
                    <a:moveTo>
                      <a:pt x="39339" y="55638"/>
                    </a:moveTo>
                    <a:lnTo>
                      <a:pt x="75775" y="55638"/>
                    </a:lnTo>
                    <a:lnTo>
                      <a:pt x="75775" y="47625"/>
                    </a:lnTo>
                    <a:lnTo>
                      <a:pt x="39339" y="47625"/>
                    </a:lnTo>
                    <a:lnTo>
                      <a:pt x="39339" y="63"/>
                    </a:lnTo>
                    <a:lnTo>
                      <a:pt x="32969" y="63"/>
                    </a:lnTo>
                    <a:cubicBezTo>
                      <a:pt x="32714" y="21259"/>
                      <a:pt x="25070" y="48917"/>
                      <a:pt x="100" y="49951"/>
                    </a:cubicBezTo>
                    <a:lnTo>
                      <a:pt x="100" y="55638"/>
                    </a:lnTo>
                    <a:lnTo>
                      <a:pt x="21758" y="55638"/>
                    </a:lnTo>
                    <a:lnTo>
                      <a:pt x="21758" y="126981"/>
                    </a:lnTo>
                    <a:cubicBezTo>
                      <a:pt x="21758" y="158775"/>
                      <a:pt x="45454" y="161877"/>
                      <a:pt x="54627" y="161877"/>
                    </a:cubicBezTo>
                    <a:cubicBezTo>
                      <a:pt x="72717" y="161877"/>
                      <a:pt x="79851" y="143524"/>
                      <a:pt x="79851" y="126981"/>
                    </a:cubicBezTo>
                    <a:lnTo>
                      <a:pt x="79851" y="112247"/>
                    </a:lnTo>
                    <a:lnTo>
                      <a:pt x="73482" y="112247"/>
                    </a:lnTo>
                    <a:lnTo>
                      <a:pt x="73482" y="126464"/>
                    </a:lnTo>
                    <a:cubicBezTo>
                      <a:pt x="73482" y="145592"/>
                      <a:pt x="65838" y="155415"/>
                      <a:pt x="56410" y="155415"/>
                    </a:cubicBezTo>
                    <a:cubicBezTo>
                      <a:pt x="39339" y="155415"/>
                      <a:pt x="39339" y="131892"/>
                      <a:pt x="39339" y="127498"/>
                    </a:cubicBezTo>
                    <a:lnTo>
                      <a:pt x="39339" y="55638"/>
                    </a:ln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" name="Freeform: Shape 3410">
                <a:extLst>
                  <a:ext uri="{FF2B5EF4-FFF2-40B4-BE49-F238E27FC236}">
                    <a16:creationId xmlns:a16="http://schemas.microsoft.com/office/drawing/2014/main" id="{9D8A3978-BBE1-5C2F-3A2C-7F60758FA1AE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4260543" y="7378766"/>
                <a:ext cx="54526" cy="172929"/>
              </a:xfrm>
              <a:custGeom>
                <a:avLst/>
                <a:gdLst>
                  <a:gd name="csX0" fmla="*/ 36795 w 54526"/>
                  <a:gd name="csY0" fmla="*/ 58740 h 172929"/>
                  <a:gd name="csX1" fmla="*/ 1123 w 54526"/>
                  <a:gd name="csY1" fmla="*/ 61583 h 172929"/>
                  <a:gd name="csX2" fmla="*/ 1123 w 54526"/>
                  <a:gd name="csY2" fmla="*/ 69596 h 172929"/>
                  <a:gd name="csX3" fmla="*/ 19978 w 54526"/>
                  <a:gd name="csY3" fmla="*/ 83813 h 172929"/>
                  <a:gd name="csX4" fmla="*/ 19978 w 54526"/>
                  <a:gd name="csY4" fmla="*/ 153347 h 172929"/>
                  <a:gd name="csX5" fmla="*/ 104 w 54526"/>
                  <a:gd name="csY5" fmla="*/ 164979 h 172929"/>
                  <a:gd name="csX6" fmla="*/ 104 w 54526"/>
                  <a:gd name="csY6" fmla="*/ 172992 h 172929"/>
                  <a:gd name="csX7" fmla="*/ 28132 w 54526"/>
                  <a:gd name="csY7" fmla="*/ 172217 h 172929"/>
                  <a:gd name="csX8" fmla="*/ 54631 w 54526"/>
                  <a:gd name="csY8" fmla="*/ 172992 h 172929"/>
                  <a:gd name="csX9" fmla="*/ 54631 w 54526"/>
                  <a:gd name="csY9" fmla="*/ 164979 h 172929"/>
                  <a:gd name="csX10" fmla="*/ 36795 w 54526"/>
                  <a:gd name="csY10" fmla="*/ 153606 h 172929"/>
                  <a:gd name="csX11" fmla="*/ 36795 w 54526"/>
                  <a:gd name="csY11" fmla="*/ 58740 h 172929"/>
                  <a:gd name="csX12" fmla="*/ 37814 w 54526"/>
                  <a:gd name="csY12" fmla="*/ 13763 h 172929"/>
                  <a:gd name="csX13" fmla="*/ 24310 w 54526"/>
                  <a:gd name="csY13" fmla="*/ 63 h 172929"/>
                  <a:gd name="csX14" fmla="*/ 10806 w 54526"/>
                  <a:gd name="csY14" fmla="*/ 13763 h 172929"/>
                  <a:gd name="csX15" fmla="*/ 24310 w 54526"/>
                  <a:gd name="csY15" fmla="*/ 27463 h 172929"/>
                  <a:gd name="csX16" fmla="*/ 37814 w 54526"/>
                  <a:gd name="csY16" fmla="*/ 13763 h 1729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</a:cxnLst>
                <a:rect l="l" t="t" r="r" b="b"/>
                <a:pathLst>
                  <a:path w="54526" h="172929">
                    <a:moveTo>
                      <a:pt x="36795" y="58740"/>
                    </a:moveTo>
                    <a:lnTo>
                      <a:pt x="1123" y="61583"/>
                    </a:lnTo>
                    <a:lnTo>
                      <a:pt x="1123" y="69596"/>
                    </a:lnTo>
                    <a:cubicBezTo>
                      <a:pt x="17685" y="69596"/>
                      <a:pt x="19978" y="71147"/>
                      <a:pt x="19978" y="83813"/>
                    </a:cubicBezTo>
                    <a:lnTo>
                      <a:pt x="19978" y="153347"/>
                    </a:lnTo>
                    <a:cubicBezTo>
                      <a:pt x="19978" y="164979"/>
                      <a:pt x="17175" y="164979"/>
                      <a:pt x="104" y="164979"/>
                    </a:cubicBezTo>
                    <a:lnTo>
                      <a:pt x="104" y="172992"/>
                    </a:lnTo>
                    <a:cubicBezTo>
                      <a:pt x="8258" y="172734"/>
                      <a:pt x="22017" y="172217"/>
                      <a:pt x="28132" y="172217"/>
                    </a:cubicBezTo>
                    <a:cubicBezTo>
                      <a:pt x="37050" y="172217"/>
                      <a:pt x="45967" y="172734"/>
                      <a:pt x="54631" y="172992"/>
                    </a:cubicBezTo>
                    <a:lnTo>
                      <a:pt x="54631" y="164979"/>
                    </a:lnTo>
                    <a:cubicBezTo>
                      <a:pt x="37814" y="164979"/>
                      <a:pt x="36795" y="163687"/>
                      <a:pt x="36795" y="153606"/>
                    </a:cubicBezTo>
                    <a:lnTo>
                      <a:pt x="36795" y="58740"/>
                    </a:lnTo>
                    <a:close/>
                    <a:moveTo>
                      <a:pt x="37814" y="13763"/>
                    </a:moveTo>
                    <a:cubicBezTo>
                      <a:pt x="37814" y="5491"/>
                      <a:pt x="31444" y="63"/>
                      <a:pt x="24310" y="63"/>
                    </a:cubicBezTo>
                    <a:cubicBezTo>
                      <a:pt x="16411" y="63"/>
                      <a:pt x="10806" y="7042"/>
                      <a:pt x="10806" y="13763"/>
                    </a:cubicBezTo>
                    <a:cubicBezTo>
                      <a:pt x="10806" y="20742"/>
                      <a:pt x="16411" y="27463"/>
                      <a:pt x="24310" y="27463"/>
                    </a:cubicBezTo>
                    <a:cubicBezTo>
                      <a:pt x="31444" y="27463"/>
                      <a:pt x="37814" y="22034"/>
                      <a:pt x="37814" y="137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" name="Freeform: Shape 3411">
                <a:extLst>
                  <a:ext uri="{FF2B5EF4-FFF2-40B4-BE49-F238E27FC236}">
                    <a16:creationId xmlns:a16="http://schemas.microsoft.com/office/drawing/2014/main" id="{592AF12C-3600-B96E-C0F1-323A40C10293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4331575" y="7435892"/>
                <a:ext cx="97077" cy="118646"/>
              </a:xfrm>
              <a:custGeom>
                <a:avLst/>
                <a:gdLst>
                  <a:gd name="csX0" fmla="*/ 21255 w 97077"/>
                  <a:gd name="csY0" fmla="*/ 59515 h 118646"/>
                  <a:gd name="csX1" fmla="*/ 55652 w 97077"/>
                  <a:gd name="csY1" fmla="*/ 6525 h 118646"/>
                  <a:gd name="csX2" fmla="*/ 82916 w 97077"/>
                  <a:gd name="csY2" fmla="*/ 16089 h 118646"/>
                  <a:gd name="csX3" fmla="*/ 70940 w 97077"/>
                  <a:gd name="csY3" fmla="*/ 27980 h 118646"/>
                  <a:gd name="csX4" fmla="*/ 82661 w 97077"/>
                  <a:gd name="csY4" fmla="*/ 39870 h 118646"/>
                  <a:gd name="csX5" fmla="*/ 94381 w 97077"/>
                  <a:gd name="csY5" fmla="*/ 27721 h 118646"/>
                  <a:gd name="csX6" fmla="*/ 55398 w 97077"/>
                  <a:gd name="csY6" fmla="*/ 63 h 118646"/>
                  <a:gd name="csX7" fmla="*/ 107 w 97077"/>
                  <a:gd name="csY7" fmla="*/ 60032 h 118646"/>
                  <a:gd name="csX8" fmla="*/ 54888 w 97077"/>
                  <a:gd name="csY8" fmla="*/ 118709 h 118646"/>
                  <a:gd name="csX9" fmla="*/ 97184 w 97077"/>
                  <a:gd name="csY9" fmla="*/ 85106 h 118646"/>
                  <a:gd name="csX10" fmla="*/ 93872 w 97077"/>
                  <a:gd name="csY10" fmla="*/ 82521 h 118646"/>
                  <a:gd name="csX11" fmla="*/ 90560 w 97077"/>
                  <a:gd name="csY11" fmla="*/ 85106 h 118646"/>
                  <a:gd name="csX12" fmla="*/ 57181 w 97077"/>
                  <a:gd name="csY12" fmla="*/ 112247 h 118646"/>
                  <a:gd name="csX13" fmla="*/ 21255 w 97077"/>
                  <a:gd name="csY13" fmla="*/ 59515 h 118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97077" h="118646">
                    <a:moveTo>
                      <a:pt x="21255" y="59515"/>
                    </a:moveTo>
                    <a:cubicBezTo>
                      <a:pt x="21255" y="17382"/>
                      <a:pt x="42148" y="6525"/>
                      <a:pt x="55652" y="6525"/>
                    </a:cubicBezTo>
                    <a:cubicBezTo>
                      <a:pt x="57946" y="6525"/>
                      <a:pt x="73998" y="6784"/>
                      <a:pt x="82916" y="16089"/>
                    </a:cubicBezTo>
                    <a:cubicBezTo>
                      <a:pt x="72469" y="16865"/>
                      <a:pt x="70940" y="24619"/>
                      <a:pt x="70940" y="27980"/>
                    </a:cubicBezTo>
                    <a:cubicBezTo>
                      <a:pt x="70940" y="34700"/>
                      <a:pt x="75527" y="39870"/>
                      <a:pt x="82661" y="39870"/>
                    </a:cubicBezTo>
                    <a:cubicBezTo>
                      <a:pt x="89286" y="39870"/>
                      <a:pt x="94381" y="35476"/>
                      <a:pt x="94381" y="27721"/>
                    </a:cubicBezTo>
                    <a:cubicBezTo>
                      <a:pt x="94381" y="10144"/>
                      <a:pt x="75017" y="63"/>
                      <a:pt x="55398" y="63"/>
                    </a:cubicBezTo>
                    <a:cubicBezTo>
                      <a:pt x="23548" y="63"/>
                      <a:pt x="107" y="27980"/>
                      <a:pt x="107" y="60032"/>
                    </a:cubicBezTo>
                    <a:cubicBezTo>
                      <a:pt x="107" y="93119"/>
                      <a:pt x="25332" y="118709"/>
                      <a:pt x="54888" y="118709"/>
                    </a:cubicBezTo>
                    <a:cubicBezTo>
                      <a:pt x="89031" y="118709"/>
                      <a:pt x="97184" y="87691"/>
                      <a:pt x="97184" y="85106"/>
                    </a:cubicBezTo>
                    <a:cubicBezTo>
                      <a:pt x="97184" y="82521"/>
                      <a:pt x="94636" y="82521"/>
                      <a:pt x="93872" y="82521"/>
                    </a:cubicBezTo>
                    <a:cubicBezTo>
                      <a:pt x="91579" y="82521"/>
                      <a:pt x="91069" y="83555"/>
                      <a:pt x="90560" y="85106"/>
                    </a:cubicBezTo>
                    <a:cubicBezTo>
                      <a:pt x="83170" y="109145"/>
                      <a:pt x="66609" y="112247"/>
                      <a:pt x="57181" y="112247"/>
                    </a:cubicBezTo>
                    <a:cubicBezTo>
                      <a:pt x="43677" y="112247"/>
                      <a:pt x="21255" y="101132"/>
                      <a:pt x="21255" y="5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337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448" name="TextBox 3447">
            <a:extLst>
              <a:ext uri="{FF2B5EF4-FFF2-40B4-BE49-F238E27FC236}">
                <a16:creationId xmlns:a16="http://schemas.microsoft.com/office/drawing/2014/main" id="{0B110B9E-E3D9-2C83-D1B8-0C22C3CDFB8B}"/>
              </a:ext>
            </a:extLst>
          </p:cNvPr>
          <p:cNvSpPr txBox="1"/>
          <p:nvPr/>
        </p:nvSpPr>
        <p:spPr>
          <a:xfrm>
            <a:off x="-188348" y="3950658"/>
            <a:ext cx="4429403" cy="800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Interaction length control 	</a:t>
            </a:r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grpSp>
        <p:nvGrpSpPr>
          <p:cNvPr id="3449" name="Group 3448">
            <a:extLst>
              <a:ext uri="{FF2B5EF4-FFF2-40B4-BE49-F238E27FC236}">
                <a16:creationId xmlns:a16="http://schemas.microsoft.com/office/drawing/2014/main" id="{78A4D802-AD1D-6AB1-2DBF-8D84338E7F60}"/>
              </a:ext>
            </a:extLst>
          </p:cNvPr>
          <p:cNvGrpSpPr/>
          <p:nvPr/>
        </p:nvGrpSpPr>
        <p:grpSpPr>
          <a:xfrm>
            <a:off x="973737" y="1254120"/>
            <a:ext cx="8875138" cy="2544284"/>
            <a:chOff x="1054496" y="2243102"/>
            <a:chExt cx="8875138" cy="2544284"/>
          </a:xfrm>
        </p:grpSpPr>
        <p:cxnSp>
          <p:nvCxnSpPr>
            <p:cNvPr id="3450" name="Straight Connector 3449">
              <a:extLst>
                <a:ext uri="{FF2B5EF4-FFF2-40B4-BE49-F238E27FC236}">
                  <a16:creationId xmlns:a16="http://schemas.microsoft.com/office/drawing/2014/main" id="{AB4A5656-89FE-6705-049F-DA2550FA62A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37995" y="3911936"/>
              <a:ext cx="0" cy="720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1" name="Rectangle 3450">
              <a:extLst>
                <a:ext uri="{FF2B5EF4-FFF2-40B4-BE49-F238E27FC236}">
                  <a16:creationId xmlns:a16="http://schemas.microsoft.com/office/drawing/2014/main" id="{CD40A86F-83C7-5E3E-6074-789C77057D33}"/>
                </a:ext>
              </a:extLst>
            </p:cNvPr>
            <p:cNvSpPr/>
            <p:nvPr/>
          </p:nvSpPr>
          <p:spPr>
            <a:xfrm>
              <a:off x="1435929" y="3671043"/>
              <a:ext cx="497800" cy="222305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scene3d>
              <a:camera prst="isometricOffAxis2Right"/>
              <a:lightRig rig="threePt" dir="t"/>
            </a:scene3d>
            <a:sp3d>
              <a:bevelT w="0" h="38100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2" name="Straight Connector 3451">
              <a:extLst>
                <a:ext uri="{FF2B5EF4-FFF2-40B4-BE49-F238E27FC236}">
                  <a16:creationId xmlns:a16="http://schemas.microsoft.com/office/drawing/2014/main" id="{CE376AD5-36E6-698E-8A3B-15050B2DF5E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83275" y="3796018"/>
              <a:ext cx="288000" cy="7896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3" name="Straight Connector 3452">
              <a:extLst>
                <a:ext uri="{FF2B5EF4-FFF2-40B4-BE49-F238E27FC236}">
                  <a16:creationId xmlns:a16="http://schemas.microsoft.com/office/drawing/2014/main" id="{1AC7C7EB-0472-4E5D-0389-A1B4EE3E0BC1}"/>
                </a:ext>
              </a:extLst>
            </p:cNvPr>
            <p:cNvCxnSpPr>
              <a:cxnSpLocks/>
            </p:cNvCxnSpPr>
            <p:nvPr/>
          </p:nvCxnSpPr>
          <p:spPr>
            <a:xfrm>
              <a:off x="1911643" y="3258924"/>
              <a:ext cx="0" cy="54000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4" name="Oval 3453">
              <a:extLst>
                <a:ext uri="{FF2B5EF4-FFF2-40B4-BE49-F238E27FC236}">
                  <a16:creationId xmlns:a16="http://schemas.microsoft.com/office/drawing/2014/main" id="{08D03599-E9AE-CCC8-7222-D5343CB38ECA}"/>
                </a:ext>
              </a:extLst>
            </p:cNvPr>
            <p:cNvSpPr/>
            <p:nvPr/>
          </p:nvSpPr>
          <p:spPr>
            <a:xfrm rot="1323961">
              <a:off x="1803428" y="3668876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5" name="Straight Connector 3454">
              <a:extLst>
                <a:ext uri="{FF2B5EF4-FFF2-40B4-BE49-F238E27FC236}">
                  <a16:creationId xmlns:a16="http://schemas.microsoft.com/office/drawing/2014/main" id="{8314D195-9CDB-62CC-7A93-8DEBC8CE6B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11368" y="3799966"/>
              <a:ext cx="68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6" name="Oval 3455">
              <a:extLst>
                <a:ext uri="{FF2B5EF4-FFF2-40B4-BE49-F238E27FC236}">
                  <a16:creationId xmlns:a16="http://schemas.microsoft.com/office/drawing/2014/main" id="{954871CA-E56A-F8A2-F7A0-A3B2A1E1DBE7}"/>
                </a:ext>
              </a:extLst>
            </p:cNvPr>
            <p:cNvSpPr/>
            <p:nvPr/>
          </p:nvSpPr>
          <p:spPr>
            <a:xfrm>
              <a:off x="2479822" y="3675801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7" name="Straight Connector 3456">
              <a:extLst>
                <a:ext uri="{FF2B5EF4-FFF2-40B4-BE49-F238E27FC236}">
                  <a16:creationId xmlns:a16="http://schemas.microsoft.com/office/drawing/2014/main" id="{03733F7D-3BC2-EFC1-E9A2-000B70CF56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47372" y="3799936"/>
              <a:ext cx="432000" cy="61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8" name="Oval 3457">
              <a:extLst>
                <a:ext uri="{FF2B5EF4-FFF2-40B4-BE49-F238E27FC236}">
                  <a16:creationId xmlns:a16="http://schemas.microsoft.com/office/drawing/2014/main" id="{A6D154BB-945E-E4A5-21C7-81E71E87BCCE}"/>
                </a:ext>
              </a:extLst>
            </p:cNvPr>
            <p:cNvSpPr/>
            <p:nvPr/>
          </p:nvSpPr>
          <p:spPr>
            <a:xfrm>
              <a:off x="2887576" y="3712177"/>
              <a:ext cx="163204" cy="168471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66675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459" name="Straight Connector 3458">
              <a:extLst>
                <a:ext uri="{FF2B5EF4-FFF2-40B4-BE49-F238E27FC236}">
                  <a16:creationId xmlns:a16="http://schemas.microsoft.com/office/drawing/2014/main" id="{91371D28-DD54-B23B-37A1-62B758608D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79383" y="3799936"/>
              <a:ext cx="324000" cy="61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0" name="Straight Connector 3459">
              <a:extLst>
                <a:ext uri="{FF2B5EF4-FFF2-40B4-BE49-F238E27FC236}">
                  <a16:creationId xmlns:a16="http://schemas.microsoft.com/office/drawing/2014/main" id="{653F97DC-FE48-5160-A997-45CAE8B826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01565" y="4268899"/>
              <a:ext cx="52430" cy="177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61" name="TextBox 3460">
              <a:extLst>
                <a:ext uri="{FF2B5EF4-FFF2-40B4-BE49-F238E27FC236}">
                  <a16:creationId xmlns:a16="http://schemas.microsoft.com/office/drawing/2014/main" id="{FC6D54E8-95B0-105F-5467-AB0DDA02FD9C}"/>
                </a:ext>
              </a:extLst>
            </p:cNvPr>
            <p:cNvSpPr txBox="1"/>
            <p:nvPr/>
          </p:nvSpPr>
          <p:spPr>
            <a:xfrm>
              <a:off x="6148503" y="4117842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Intensified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CCD</a:t>
              </a:r>
            </a:p>
          </p:txBody>
        </p:sp>
        <p:sp>
          <p:nvSpPr>
            <p:cNvPr id="3462" name="TextBox 3461">
              <a:extLst>
                <a:ext uri="{FF2B5EF4-FFF2-40B4-BE49-F238E27FC236}">
                  <a16:creationId xmlns:a16="http://schemas.microsoft.com/office/drawing/2014/main" id="{5E56BE83-AA38-A68B-33D4-6D2E38BC3099}"/>
                </a:ext>
              </a:extLst>
            </p:cNvPr>
            <p:cNvSpPr txBox="1"/>
            <p:nvPr/>
          </p:nvSpPr>
          <p:spPr>
            <a:xfrm>
              <a:off x="1767919" y="3368540"/>
              <a:ext cx="88622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Beam</a:t>
              </a:r>
              <a:b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</a:br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splitter</a:t>
              </a:r>
            </a:p>
          </p:txBody>
        </p:sp>
        <p:cxnSp>
          <p:nvCxnSpPr>
            <p:cNvPr id="3463" name="Straight Connector 3462">
              <a:extLst>
                <a:ext uri="{FF2B5EF4-FFF2-40B4-BE49-F238E27FC236}">
                  <a16:creationId xmlns:a16="http://schemas.microsoft.com/office/drawing/2014/main" id="{6CF52CBB-0283-FAFD-B59C-06315180B5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98495" y="2459476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64" name="Picture 3463">
              <a:extLst>
                <a:ext uri="{FF2B5EF4-FFF2-40B4-BE49-F238E27FC236}">
                  <a16:creationId xmlns:a16="http://schemas.microsoft.com/office/drawing/2014/main" id="{8DE2C22F-FF3C-A1E2-020E-7989FD875222}"/>
                </a:ext>
              </a:extLst>
            </p:cNvPr>
            <p:cNvPicPr>
              <a:picLocks noChangeAspect="1"/>
            </p:cNvPicPr>
            <p:nvPr/>
          </p:nvPicPr>
          <p:blipFill>
            <a:blip r:embed="rId82"/>
            <a:stretch>
              <a:fillRect/>
            </a:stretch>
          </p:blipFill>
          <p:spPr>
            <a:xfrm>
              <a:off x="1861579" y="2419735"/>
              <a:ext cx="1836788" cy="1154197"/>
            </a:xfrm>
            <a:prstGeom prst="rect">
              <a:avLst/>
            </a:prstGeom>
          </p:spPr>
        </p:pic>
        <p:cxnSp>
          <p:nvCxnSpPr>
            <p:cNvPr id="3465" name="Straight Connector 3464">
              <a:extLst>
                <a:ext uri="{FF2B5EF4-FFF2-40B4-BE49-F238E27FC236}">
                  <a16:creationId xmlns:a16="http://schemas.microsoft.com/office/drawing/2014/main" id="{2C79BE2B-BE8A-6192-0499-755D7E9B10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45911" y="4452353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66" name="Group 3465">
              <a:extLst>
                <a:ext uri="{FF2B5EF4-FFF2-40B4-BE49-F238E27FC236}">
                  <a16:creationId xmlns:a16="http://schemas.microsoft.com/office/drawing/2014/main" id="{971A18B3-31B7-A127-B396-FA7C9852AE27}"/>
                </a:ext>
              </a:extLst>
            </p:cNvPr>
            <p:cNvGrpSpPr/>
            <p:nvPr/>
          </p:nvGrpSpPr>
          <p:grpSpPr>
            <a:xfrm rot="5400000">
              <a:off x="5763869" y="4112001"/>
              <a:ext cx="413491" cy="413708"/>
              <a:chOff x="3322633" y="2455338"/>
              <a:chExt cx="550260" cy="550549"/>
            </a:xfrm>
            <a:solidFill>
              <a:schemeClr val="tx1">
                <a:lumMod val="65000"/>
                <a:lumOff val="3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A0DC4CE2-456F-4313-9138-214995D3583A}"/>
                  </a:ext>
                </a:extLst>
              </p:cNvPr>
              <p:cNvSpPr/>
              <p:nvPr/>
            </p:nvSpPr>
            <p:spPr>
              <a:xfrm rot="5400000">
                <a:off x="3680236" y="2725859"/>
                <a:ext cx="179414" cy="205901"/>
              </a:xfrm>
              <a:custGeom>
                <a:avLst/>
                <a:gdLst>
                  <a:gd name="connsiteX0" fmla="*/ 0 w 179414"/>
                  <a:gd name="connsiteY0" fmla="*/ 0 h 205901"/>
                  <a:gd name="connsiteX1" fmla="*/ 46763 w 179414"/>
                  <a:gd name="connsiteY1" fmla="*/ 4703 h 205901"/>
                  <a:gd name="connsiteX2" fmla="*/ 145702 w 179414"/>
                  <a:gd name="connsiteY2" fmla="*/ 46237 h 205901"/>
                  <a:gd name="connsiteX3" fmla="*/ 179414 w 179414"/>
                  <a:gd name="connsiteY3" fmla="*/ 73987 h 205901"/>
                  <a:gd name="connsiteX4" fmla="*/ 47501 w 179414"/>
                  <a:gd name="connsiteY4" fmla="*/ 205901 h 205901"/>
                  <a:gd name="connsiteX5" fmla="*/ 26453 w 179414"/>
                  <a:gd name="connsiteY5" fmla="*/ 191813 h 205901"/>
                  <a:gd name="connsiteX6" fmla="*/ 0 w 179414"/>
                  <a:gd name="connsiteY6" fmla="*/ 186511 h 205901"/>
                  <a:gd name="connsiteX7" fmla="*/ 0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0" y="0"/>
                    </a:moveTo>
                    <a:lnTo>
                      <a:pt x="46763" y="4703"/>
                    </a:lnTo>
                    <a:cubicBezTo>
                      <a:pt x="82787" y="12057"/>
                      <a:pt x="116261" y="26395"/>
                      <a:pt x="145702" y="46237"/>
                    </a:cubicBezTo>
                    <a:lnTo>
                      <a:pt x="179414" y="73987"/>
                    </a:lnTo>
                    <a:lnTo>
                      <a:pt x="47501" y="205901"/>
                    </a:lnTo>
                    <a:lnTo>
                      <a:pt x="26453" y="191813"/>
                    </a:lnTo>
                    <a:lnTo>
                      <a:pt x="0" y="18651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ABD1FBC8-00E1-8C6C-B600-81BA8052D909}"/>
                  </a:ext>
                </a:extLst>
              </p:cNvPr>
              <p:cNvSpPr/>
              <p:nvPr/>
            </p:nvSpPr>
            <p:spPr>
              <a:xfrm rot="5400000">
                <a:off x="3593292" y="2812940"/>
                <a:ext cx="206420" cy="179474"/>
              </a:xfrm>
              <a:custGeom>
                <a:avLst/>
                <a:gdLst>
                  <a:gd name="connsiteX0" fmla="*/ 131838 w 206420"/>
                  <a:gd name="connsiteY0" fmla="*/ 0 h 179474"/>
                  <a:gd name="connsiteX1" fmla="*/ 160074 w 206420"/>
                  <a:gd name="connsiteY1" fmla="*/ 34141 h 179474"/>
                  <a:gd name="connsiteX2" fmla="*/ 201708 w 206420"/>
                  <a:gd name="connsiteY2" fmla="*/ 132844 h 179474"/>
                  <a:gd name="connsiteX3" fmla="*/ 206420 w 206420"/>
                  <a:gd name="connsiteY3" fmla="*/ 179474 h 179474"/>
                  <a:gd name="connsiteX4" fmla="*/ 19888 w 206420"/>
                  <a:gd name="connsiteY4" fmla="*/ 179474 h 179474"/>
                  <a:gd name="connsiteX5" fmla="*/ 14560 w 206420"/>
                  <a:gd name="connsiteY5" fmla="*/ 153278 h 179474"/>
                  <a:gd name="connsiteX6" fmla="*/ 0 w 206420"/>
                  <a:gd name="connsiteY6" fmla="*/ 131838 h 179474"/>
                  <a:gd name="connsiteX7" fmla="*/ 131838 w 206420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20" h="179474">
                    <a:moveTo>
                      <a:pt x="131838" y="0"/>
                    </a:moveTo>
                    <a:lnTo>
                      <a:pt x="160074" y="34141"/>
                    </a:lnTo>
                    <a:cubicBezTo>
                      <a:pt x="179964" y="63512"/>
                      <a:pt x="194336" y="96906"/>
                      <a:pt x="201708" y="132844"/>
                    </a:cubicBezTo>
                    <a:lnTo>
                      <a:pt x="206420" y="179474"/>
                    </a:lnTo>
                    <a:lnTo>
                      <a:pt x="19888" y="179474"/>
                    </a:lnTo>
                    <a:lnTo>
                      <a:pt x="14560" y="153278"/>
                    </a:lnTo>
                    <a:lnTo>
                      <a:pt x="0" y="131838"/>
                    </a:lnTo>
                    <a:lnTo>
                      <a:pt x="131838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8122644B-CD30-2F89-E0F9-12552D3EBEBD}"/>
                  </a:ext>
                </a:extLst>
              </p:cNvPr>
              <p:cNvSpPr/>
              <p:nvPr/>
            </p:nvSpPr>
            <p:spPr>
              <a:xfrm rot="5400000">
                <a:off x="3680236" y="2529464"/>
                <a:ext cx="179414" cy="205901"/>
              </a:xfrm>
              <a:custGeom>
                <a:avLst/>
                <a:gdLst>
                  <a:gd name="connsiteX0" fmla="*/ 179414 w 179414"/>
                  <a:gd name="connsiteY0" fmla="*/ 0 h 205901"/>
                  <a:gd name="connsiteX1" fmla="*/ 179414 w 179414"/>
                  <a:gd name="connsiteY1" fmla="*/ 186511 h 205901"/>
                  <a:gd name="connsiteX2" fmla="*/ 152961 w 179414"/>
                  <a:gd name="connsiteY2" fmla="*/ 191813 h 205901"/>
                  <a:gd name="connsiteX3" fmla="*/ 131914 w 179414"/>
                  <a:gd name="connsiteY3" fmla="*/ 205901 h 205901"/>
                  <a:gd name="connsiteX4" fmla="*/ 0 w 179414"/>
                  <a:gd name="connsiteY4" fmla="*/ 73987 h 205901"/>
                  <a:gd name="connsiteX5" fmla="*/ 33712 w 179414"/>
                  <a:gd name="connsiteY5" fmla="*/ 46237 h 205901"/>
                  <a:gd name="connsiteX6" fmla="*/ 132651 w 179414"/>
                  <a:gd name="connsiteY6" fmla="*/ 4703 h 205901"/>
                  <a:gd name="connsiteX7" fmla="*/ 179414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179414" y="0"/>
                    </a:moveTo>
                    <a:lnTo>
                      <a:pt x="179414" y="186511"/>
                    </a:lnTo>
                    <a:lnTo>
                      <a:pt x="152961" y="191813"/>
                    </a:lnTo>
                    <a:lnTo>
                      <a:pt x="131914" y="205901"/>
                    </a:lnTo>
                    <a:lnTo>
                      <a:pt x="0" y="73987"/>
                    </a:lnTo>
                    <a:lnTo>
                      <a:pt x="33712" y="46237"/>
                    </a:lnTo>
                    <a:cubicBezTo>
                      <a:pt x="63153" y="26395"/>
                      <a:pt x="96627" y="12057"/>
                      <a:pt x="132651" y="4703"/>
                    </a:cubicBezTo>
                    <a:lnTo>
                      <a:pt x="179414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A731310D-9CC4-EF87-1178-F7ADFB1BA8F3}"/>
                  </a:ext>
                </a:extLst>
              </p:cNvPr>
              <p:cNvSpPr/>
              <p:nvPr/>
            </p:nvSpPr>
            <p:spPr>
              <a:xfrm rot="5400000">
                <a:off x="3593292" y="2468812"/>
                <a:ext cx="206419" cy="179474"/>
              </a:xfrm>
              <a:custGeom>
                <a:avLst/>
                <a:gdLst>
                  <a:gd name="connsiteX0" fmla="*/ 74581 w 206419"/>
                  <a:gd name="connsiteY0" fmla="*/ 0 h 179474"/>
                  <a:gd name="connsiteX1" fmla="*/ 206419 w 206419"/>
                  <a:gd name="connsiteY1" fmla="*/ 131838 h 179474"/>
                  <a:gd name="connsiteX2" fmla="*/ 191859 w 206419"/>
                  <a:gd name="connsiteY2" fmla="*/ 153278 h 179474"/>
                  <a:gd name="connsiteX3" fmla="*/ 186532 w 206419"/>
                  <a:gd name="connsiteY3" fmla="*/ 179474 h 179474"/>
                  <a:gd name="connsiteX4" fmla="*/ 0 w 206419"/>
                  <a:gd name="connsiteY4" fmla="*/ 179474 h 179474"/>
                  <a:gd name="connsiteX5" fmla="*/ 4711 w 206419"/>
                  <a:gd name="connsiteY5" fmla="*/ 132844 h 179474"/>
                  <a:gd name="connsiteX6" fmla="*/ 46345 w 206419"/>
                  <a:gd name="connsiteY6" fmla="*/ 34141 h 179474"/>
                  <a:gd name="connsiteX7" fmla="*/ 74581 w 206419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4">
                    <a:moveTo>
                      <a:pt x="74581" y="0"/>
                    </a:moveTo>
                    <a:lnTo>
                      <a:pt x="206419" y="131838"/>
                    </a:lnTo>
                    <a:lnTo>
                      <a:pt x="191859" y="153278"/>
                    </a:lnTo>
                    <a:lnTo>
                      <a:pt x="186532" y="179474"/>
                    </a:lnTo>
                    <a:lnTo>
                      <a:pt x="0" y="179474"/>
                    </a:lnTo>
                    <a:lnTo>
                      <a:pt x="4711" y="132844"/>
                    </a:lnTo>
                    <a:cubicBezTo>
                      <a:pt x="12083" y="96906"/>
                      <a:pt x="26456" y="63512"/>
                      <a:pt x="46345" y="34141"/>
                    </a:cubicBezTo>
                    <a:lnTo>
                      <a:pt x="74581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9" name="Freeform: Shape 3538">
                <a:extLst>
                  <a:ext uri="{FF2B5EF4-FFF2-40B4-BE49-F238E27FC236}">
                    <a16:creationId xmlns:a16="http://schemas.microsoft.com/office/drawing/2014/main" id="{94E2EBBA-6EAE-646B-1237-5BCD6C85CC1E}"/>
                  </a:ext>
                </a:extLst>
              </p:cNvPr>
              <p:cNvSpPr/>
              <p:nvPr/>
            </p:nvSpPr>
            <p:spPr>
              <a:xfrm rot="5400000">
                <a:off x="3395817" y="2468810"/>
                <a:ext cx="206419" cy="179475"/>
              </a:xfrm>
              <a:custGeom>
                <a:avLst/>
                <a:gdLst>
                  <a:gd name="connsiteX0" fmla="*/ 0 w 206419"/>
                  <a:gd name="connsiteY0" fmla="*/ 0 h 179475"/>
                  <a:gd name="connsiteX1" fmla="*/ 186532 w 206419"/>
                  <a:gd name="connsiteY1" fmla="*/ 0 h 179475"/>
                  <a:gd name="connsiteX2" fmla="*/ 191860 w 206419"/>
                  <a:gd name="connsiteY2" fmla="*/ 26198 h 179475"/>
                  <a:gd name="connsiteX3" fmla="*/ 206419 w 206419"/>
                  <a:gd name="connsiteY3" fmla="*/ 47637 h 179475"/>
                  <a:gd name="connsiteX4" fmla="*/ 74582 w 206419"/>
                  <a:gd name="connsiteY4" fmla="*/ 179475 h 179475"/>
                  <a:gd name="connsiteX5" fmla="*/ 46346 w 206419"/>
                  <a:gd name="connsiteY5" fmla="*/ 145335 h 179475"/>
                  <a:gd name="connsiteX6" fmla="*/ 4712 w 206419"/>
                  <a:gd name="connsiteY6" fmla="*/ 46632 h 179475"/>
                  <a:gd name="connsiteX7" fmla="*/ 0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0" y="0"/>
                    </a:moveTo>
                    <a:lnTo>
                      <a:pt x="186532" y="0"/>
                    </a:lnTo>
                    <a:lnTo>
                      <a:pt x="191860" y="26198"/>
                    </a:lnTo>
                    <a:lnTo>
                      <a:pt x="206419" y="47637"/>
                    </a:lnTo>
                    <a:lnTo>
                      <a:pt x="74582" y="179475"/>
                    </a:lnTo>
                    <a:lnTo>
                      <a:pt x="46346" y="145335"/>
                    </a:lnTo>
                    <a:cubicBezTo>
                      <a:pt x="26457" y="115965"/>
                      <a:pt x="12084" y="82570"/>
                      <a:pt x="4712" y="466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40" name="Freeform: Shape 3539">
                <a:extLst>
                  <a:ext uri="{FF2B5EF4-FFF2-40B4-BE49-F238E27FC236}">
                    <a16:creationId xmlns:a16="http://schemas.microsoft.com/office/drawing/2014/main" id="{7EF47FA1-F955-A421-5715-7DF4A0D1B267}"/>
                  </a:ext>
                </a:extLst>
              </p:cNvPr>
              <p:cNvSpPr/>
              <p:nvPr/>
            </p:nvSpPr>
            <p:spPr>
              <a:xfrm rot="5400000">
                <a:off x="3335876" y="2529464"/>
                <a:ext cx="179415" cy="205901"/>
              </a:xfrm>
              <a:custGeom>
                <a:avLst/>
                <a:gdLst>
                  <a:gd name="connsiteX0" fmla="*/ 131913 w 179415"/>
                  <a:gd name="connsiteY0" fmla="*/ 0 h 205901"/>
                  <a:gd name="connsiteX1" fmla="*/ 152962 w 179415"/>
                  <a:gd name="connsiteY1" fmla="*/ 14088 h 205901"/>
                  <a:gd name="connsiteX2" fmla="*/ 179415 w 179415"/>
                  <a:gd name="connsiteY2" fmla="*/ 19390 h 205901"/>
                  <a:gd name="connsiteX3" fmla="*/ 179415 w 179415"/>
                  <a:gd name="connsiteY3" fmla="*/ 205901 h 205901"/>
                  <a:gd name="connsiteX4" fmla="*/ 132652 w 179415"/>
                  <a:gd name="connsiteY4" fmla="*/ 201198 h 205901"/>
                  <a:gd name="connsiteX5" fmla="*/ 33713 w 179415"/>
                  <a:gd name="connsiteY5" fmla="*/ 159664 h 205901"/>
                  <a:gd name="connsiteX6" fmla="*/ 0 w 179415"/>
                  <a:gd name="connsiteY6" fmla="*/ 131913 h 205901"/>
                  <a:gd name="connsiteX7" fmla="*/ 131913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131913" y="0"/>
                    </a:moveTo>
                    <a:lnTo>
                      <a:pt x="152962" y="14088"/>
                    </a:lnTo>
                    <a:lnTo>
                      <a:pt x="179415" y="19390"/>
                    </a:lnTo>
                    <a:lnTo>
                      <a:pt x="179415" y="205901"/>
                    </a:lnTo>
                    <a:lnTo>
                      <a:pt x="132652" y="201198"/>
                    </a:lnTo>
                    <a:cubicBezTo>
                      <a:pt x="96628" y="193844"/>
                      <a:pt x="63154" y="179506"/>
                      <a:pt x="33713" y="159664"/>
                    </a:cubicBezTo>
                    <a:lnTo>
                      <a:pt x="0" y="131913"/>
                    </a:lnTo>
                    <a:lnTo>
                      <a:pt x="131913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67" name="Straight Connector 3466">
              <a:extLst>
                <a:ext uri="{FF2B5EF4-FFF2-40B4-BE49-F238E27FC236}">
                  <a16:creationId xmlns:a16="http://schemas.microsoft.com/office/drawing/2014/main" id="{D0E4E838-7E3F-F7D8-DC10-908CA5C101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43903" y="3610759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68" name="Rectangle 3467">
              <a:extLst>
                <a:ext uri="{FF2B5EF4-FFF2-40B4-BE49-F238E27FC236}">
                  <a16:creationId xmlns:a16="http://schemas.microsoft.com/office/drawing/2014/main" id="{57734D23-7B9C-0106-5170-3A52F7FA8A5D}"/>
                </a:ext>
              </a:extLst>
            </p:cNvPr>
            <p:cNvSpPr/>
            <p:nvPr/>
          </p:nvSpPr>
          <p:spPr>
            <a:xfrm rot="5400000">
              <a:off x="5599099" y="3810348"/>
              <a:ext cx="284689" cy="457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24130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69" name="Rectangle 3468">
              <a:extLst>
                <a:ext uri="{FF2B5EF4-FFF2-40B4-BE49-F238E27FC236}">
                  <a16:creationId xmlns:a16="http://schemas.microsoft.com/office/drawing/2014/main" id="{434C62F9-B6DF-AE27-B3F6-5F1CE5355530}"/>
                </a:ext>
              </a:extLst>
            </p:cNvPr>
            <p:cNvSpPr/>
            <p:nvPr/>
          </p:nvSpPr>
          <p:spPr>
            <a:xfrm rot="5400000">
              <a:off x="4990537" y="3886273"/>
              <a:ext cx="101242" cy="3035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1841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70" name="Straight Connector 3469">
              <a:extLst>
                <a:ext uri="{FF2B5EF4-FFF2-40B4-BE49-F238E27FC236}">
                  <a16:creationId xmlns:a16="http://schemas.microsoft.com/office/drawing/2014/main" id="{30DA9ABE-8928-799C-ECAF-0D32AAC101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45084" y="3806258"/>
              <a:ext cx="657608" cy="128622"/>
            </a:xfrm>
            <a:prstGeom prst="line">
              <a:avLst/>
            </a:prstGeom>
            <a:ln w="12700">
              <a:solidFill>
                <a:srgbClr val="00B050"/>
              </a:solidFill>
            </a:ln>
            <a:effectLst>
              <a:glow rad="63500">
                <a:srgbClr val="60CE92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1" name="Straight Connector 3470">
              <a:extLst>
                <a:ext uri="{FF2B5EF4-FFF2-40B4-BE49-F238E27FC236}">
                  <a16:creationId xmlns:a16="http://schemas.microsoft.com/office/drawing/2014/main" id="{D1B01D39-0558-6D0A-FD04-BE4AFD0EBC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50380" y="2817542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2" name="Group 3471">
              <a:extLst>
                <a:ext uri="{FF2B5EF4-FFF2-40B4-BE49-F238E27FC236}">
                  <a16:creationId xmlns:a16="http://schemas.microsoft.com/office/drawing/2014/main" id="{0BE54B39-491E-171E-654B-A059DB03DC5A}"/>
                </a:ext>
              </a:extLst>
            </p:cNvPr>
            <p:cNvGrpSpPr/>
            <p:nvPr/>
          </p:nvGrpSpPr>
          <p:grpSpPr>
            <a:xfrm rot="5400000">
              <a:off x="3839732" y="3366131"/>
              <a:ext cx="413491" cy="413708"/>
              <a:chOff x="3322633" y="2455338"/>
              <a:chExt cx="550260" cy="550549"/>
            </a:xfrm>
            <a:solidFill>
              <a:schemeClr val="bg1">
                <a:lumMod val="8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869F955B-E6D4-3A74-3E56-BD563D023243}"/>
                  </a:ext>
                </a:extLst>
              </p:cNvPr>
              <p:cNvSpPr/>
              <p:nvPr/>
            </p:nvSpPr>
            <p:spPr>
              <a:xfrm rot="5400000">
                <a:off x="3680236" y="2725859"/>
                <a:ext cx="179414" cy="205901"/>
              </a:xfrm>
              <a:custGeom>
                <a:avLst/>
                <a:gdLst>
                  <a:gd name="connsiteX0" fmla="*/ 0 w 179414"/>
                  <a:gd name="connsiteY0" fmla="*/ 0 h 205901"/>
                  <a:gd name="connsiteX1" fmla="*/ 46763 w 179414"/>
                  <a:gd name="connsiteY1" fmla="*/ 4703 h 205901"/>
                  <a:gd name="connsiteX2" fmla="*/ 145702 w 179414"/>
                  <a:gd name="connsiteY2" fmla="*/ 46237 h 205901"/>
                  <a:gd name="connsiteX3" fmla="*/ 179414 w 179414"/>
                  <a:gd name="connsiteY3" fmla="*/ 73987 h 205901"/>
                  <a:gd name="connsiteX4" fmla="*/ 47501 w 179414"/>
                  <a:gd name="connsiteY4" fmla="*/ 205901 h 205901"/>
                  <a:gd name="connsiteX5" fmla="*/ 26453 w 179414"/>
                  <a:gd name="connsiteY5" fmla="*/ 191813 h 205901"/>
                  <a:gd name="connsiteX6" fmla="*/ 0 w 179414"/>
                  <a:gd name="connsiteY6" fmla="*/ 186511 h 205901"/>
                  <a:gd name="connsiteX7" fmla="*/ 0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0" y="0"/>
                    </a:moveTo>
                    <a:lnTo>
                      <a:pt x="46763" y="4703"/>
                    </a:lnTo>
                    <a:cubicBezTo>
                      <a:pt x="82787" y="12057"/>
                      <a:pt x="116261" y="26395"/>
                      <a:pt x="145702" y="46237"/>
                    </a:cubicBezTo>
                    <a:lnTo>
                      <a:pt x="179414" y="73987"/>
                    </a:lnTo>
                    <a:lnTo>
                      <a:pt x="47501" y="205901"/>
                    </a:lnTo>
                    <a:lnTo>
                      <a:pt x="26453" y="191813"/>
                    </a:lnTo>
                    <a:lnTo>
                      <a:pt x="0" y="18651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CB5C3D05-AEEC-29B3-E51E-42332A476669}"/>
                  </a:ext>
                </a:extLst>
              </p:cNvPr>
              <p:cNvSpPr/>
              <p:nvPr/>
            </p:nvSpPr>
            <p:spPr>
              <a:xfrm rot="5400000">
                <a:off x="3593292" y="2812940"/>
                <a:ext cx="206420" cy="179474"/>
              </a:xfrm>
              <a:custGeom>
                <a:avLst/>
                <a:gdLst>
                  <a:gd name="connsiteX0" fmla="*/ 131838 w 206420"/>
                  <a:gd name="connsiteY0" fmla="*/ 0 h 179474"/>
                  <a:gd name="connsiteX1" fmla="*/ 160074 w 206420"/>
                  <a:gd name="connsiteY1" fmla="*/ 34141 h 179474"/>
                  <a:gd name="connsiteX2" fmla="*/ 201708 w 206420"/>
                  <a:gd name="connsiteY2" fmla="*/ 132844 h 179474"/>
                  <a:gd name="connsiteX3" fmla="*/ 206420 w 206420"/>
                  <a:gd name="connsiteY3" fmla="*/ 179474 h 179474"/>
                  <a:gd name="connsiteX4" fmla="*/ 19888 w 206420"/>
                  <a:gd name="connsiteY4" fmla="*/ 179474 h 179474"/>
                  <a:gd name="connsiteX5" fmla="*/ 14560 w 206420"/>
                  <a:gd name="connsiteY5" fmla="*/ 153278 h 179474"/>
                  <a:gd name="connsiteX6" fmla="*/ 0 w 206420"/>
                  <a:gd name="connsiteY6" fmla="*/ 131838 h 179474"/>
                  <a:gd name="connsiteX7" fmla="*/ 131838 w 206420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20" h="179474">
                    <a:moveTo>
                      <a:pt x="131838" y="0"/>
                    </a:moveTo>
                    <a:lnTo>
                      <a:pt x="160074" y="34141"/>
                    </a:lnTo>
                    <a:cubicBezTo>
                      <a:pt x="179964" y="63512"/>
                      <a:pt x="194336" y="96906"/>
                      <a:pt x="201708" y="132844"/>
                    </a:cubicBezTo>
                    <a:lnTo>
                      <a:pt x="206420" y="179474"/>
                    </a:lnTo>
                    <a:lnTo>
                      <a:pt x="19888" y="179474"/>
                    </a:lnTo>
                    <a:lnTo>
                      <a:pt x="14560" y="153278"/>
                    </a:lnTo>
                    <a:lnTo>
                      <a:pt x="0" y="131838"/>
                    </a:lnTo>
                    <a:lnTo>
                      <a:pt x="131838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E5D29496-DCBE-64BE-5DAD-DE8D47AAC3C6}"/>
                  </a:ext>
                </a:extLst>
              </p:cNvPr>
              <p:cNvSpPr/>
              <p:nvPr/>
            </p:nvSpPr>
            <p:spPr>
              <a:xfrm rot="5400000">
                <a:off x="3680236" y="2529464"/>
                <a:ext cx="179414" cy="205901"/>
              </a:xfrm>
              <a:custGeom>
                <a:avLst/>
                <a:gdLst>
                  <a:gd name="connsiteX0" fmla="*/ 179414 w 179414"/>
                  <a:gd name="connsiteY0" fmla="*/ 0 h 205901"/>
                  <a:gd name="connsiteX1" fmla="*/ 179414 w 179414"/>
                  <a:gd name="connsiteY1" fmla="*/ 186511 h 205901"/>
                  <a:gd name="connsiteX2" fmla="*/ 152961 w 179414"/>
                  <a:gd name="connsiteY2" fmla="*/ 191813 h 205901"/>
                  <a:gd name="connsiteX3" fmla="*/ 131914 w 179414"/>
                  <a:gd name="connsiteY3" fmla="*/ 205901 h 205901"/>
                  <a:gd name="connsiteX4" fmla="*/ 0 w 179414"/>
                  <a:gd name="connsiteY4" fmla="*/ 73987 h 205901"/>
                  <a:gd name="connsiteX5" fmla="*/ 33712 w 179414"/>
                  <a:gd name="connsiteY5" fmla="*/ 46237 h 205901"/>
                  <a:gd name="connsiteX6" fmla="*/ 132651 w 179414"/>
                  <a:gd name="connsiteY6" fmla="*/ 4703 h 205901"/>
                  <a:gd name="connsiteX7" fmla="*/ 179414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179414" y="0"/>
                    </a:moveTo>
                    <a:lnTo>
                      <a:pt x="179414" y="186511"/>
                    </a:lnTo>
                    <a:lnTo>
                      <a:pt x="152961" y="191813"/>
                    </a:lnTo>
                    <a:lnTo>
                      <a:pt x="131914" y="205901"/>
                    </a:lnTo>
                    <a:lnTo>
                      <a:pt x="0" y="73987"/>
                    </a:lnTo>
                    <a:lnTo>
                      <a:pt x="33712" y="46237"/>
                    </a:lnTo>
                    <a:cubicBezTo>
                      <a:pt x="63153" y="26395"/>
                      <a:pt x="96627" y="12057"/>
                      <a:pt x="132651" y="4703"/>
                    </a:cubicBezTo>
                    <a:lnTo>
                      <a:pt x="179414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ED4D3A0F-ED48-CD7E-B22D-CB08F146848E}"/>
                  </a:ext>
                </a:extLst>
              </p:cNvPr>
              <p:cNvSpPr/>
              <p:nvPr/>
            </p:nvSpPr>
            <p:spPr>
              <a:xfrm rot="5400000">
                <a:off x="3593292" y="2468812"/>
                <a:ext cx="206419" cy="179474"/>
              </a:xfrm>
              <a:custGeom>
                <a:avLst/>
                <a:gdLst>
                  <a:gd name="connsiteX0" fmla="*/ 74581 w 206419"/>
                  <a:gd name="connsiteY0" fmla="*/ 0 h 179474"/>
                  <a:gd name="connsiteX1" fmla="*/ 206419 w 206419"/>
                  <a:gd name="connsiteY1" fmla="*/ 131838 h 179474"/>
                  <a:gd name="connsiteX2" fmla="*/ 191859 w 206419"/>
                  <a:gd name="connsiteY2" fmla="*/ 153278 h 179474"/>
                  <a:gd name="connsiteX3" fmla="*/ 186532 w 206419"/>
                  <a:gd name="connsiteY3" fmla="*/ 179474 h 179474"/>
                  <a:gd name="connsiteX4" fmla="*/ 0 w 206419"/>
                  <a:gd name="connsiteY4" fmla="*/ 179474 h 179474"/>
                  <a:gd name="connsiteX5" fmla="*/ 4711 w 206419"/>
                  <a:gd name="connsiteY5" fmla="*/ 132844 h 179474"/>
                  <a:gd name="connsiteX6" fmla="*/ 46345 w 206419"/>
                  <a:gd name="connsiteY6" fmla="*/ 34141 h 179474"/>
                  <a:gd name="connsiteX7" fmla="*/ 74581 w 206419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4">
                    <a:moveTo>
                      <a:pt x="74581" y="0"/>
                    </a:moveTo>
                    <a:lnTo>
                      <a:pt x="206419" y="131838"/>
                    </a:lnTo>
                    <a:lnTo>
                      <a:pt x="191859" y="153278"/>
                    </a:lnTo>
                    <a:lnTo>
                      <a:pt x="186532" y="179474"/>
                    </a:lnTo>
                    <a:lnTo>
                      <a:pt x="0" y="179474"/>
                    </a:lnTo>
                    <a:lnTo>
                      <a:pt x="4711" y="132844"/>
                    </a:lnTo>
                    <a:cubicBezTo>
                      <a:pt x="12083" y="96906"/>
                      <a:pt x="26456" y="63512"/>
                      <a:pt x="46345" y="34141"/>
                    </a:cubicBezTo>
                    <a:lnTo>
                      <a:pt x="74581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B9E78EAF-3960-DFBE-C191-910356796F9E}"/>
                  </a:ext>
                </a:extLst>
              </p:cNvPr>
              <p:cNvSpPr/>
              <p:nvPr/>
            </p:nvSpPr>
            <p:spPr>
              <a:xfrm rot="5400000">
                <a:off x="3395817" y="2468810"/>
                <a:ext cx="206419" cy="179475"/>
              </a:xfrm>
              <a:custGeom>
                <a:avLst/>
                <a:gdLst>
                  <a:gd name="connsiteX0" fmla="*/ 0 w 206419"/>
                  <a:gd name="connsiteY0" fmla="*/ 0 h 179475"/>
                  <a:gd name="connsiteX1" fmla="*/ 186532 w 206419"/>
                  <a:gd name="connsiteY1" fmla="*/ 0 h 179475"/>
                  <a:gd name="connsiteX2" fmla="*/ 191860 w 206419"/>
                  <a:gd name="connsiteY2" fmla="*/ 26198 h 179475"/>
                  <a:gd name="connsiteX3" fmla="*/ 206419 w 206419"/>
                  <a:gd name="connsiteY3" fmla="*/ 47637 h 179475"/>
                  <a:gd name="connsiteX4" fmla="*/ 74582 w 206419"/>
                  <a:gd name="connsiteY4" fmla="*/ 179475 h 179475"/>
                  <a:gd name="connsiteX5" fmla="*/ 46346 w 206419"/>
                  <a:gd name="connsiteY5" fmla="*/ 145335 h 179475"/>
                  <a:gd name="connsiteX6" fmla="*/ 4712 w 206419"/>
                  <a:gd name="connsiteY6" fmla="*/ 46632 h 179475"/>
                  <a:gd name="connsiteX7" fmla="*/ 0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0" y="0"/>
                    </a:moveTo>
                    <a:lnTo>
                      <a:pt x="186532" y="0"/>
                    </a:lnTo>
                    <a:lnTo>
                      <a:pt x="191860" y="26198"/>
                    </a:lnTo>
                    <a:lnTo>
                      <a:pt x="206419" y="47637"/>
                    </a:lnTo>
                    <a:lnTo>
                      <a:pt x="74582" y="179475"/>
                    </a:lnTo>
                    <a:lnTo>
                      <a:pt x="46346" y="145335"/>
                    </a:lnTo>
                    <a:cubicBezTo>
                      <a:pt x="26457" y="115965"/>
                      <a:pt x="12084" y="82570"/>
                      <a:pt x="4712" y="466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F281422B-4996-7B7F-DA13-17F8DE03887E}"/>
                  </a:ext>
                </a:extLst>
              </p:cNvPr>
              <p:cNvSpPr/>
              <p:nvPr/>
            </p:nvSpPr>
            <p:spPr>
              <a:xfrm rot="5400000">
                <a:off x="3335876" y="2529464"/>
                <a:ext cx="179415" cy="205901"/>
              </a:xfrm>
              <a:custGeom>
                <a:avLst/>
                <a:gdLst>
                  <a:gd name="connsiteX0" fmla="*/ 131913 w 179415"/>
                  <a:gd name="connsiteY0" fmla="*/ 0 h 205901"/>
                  <a:gd name="connsiteX1" fmla="*/ 152962 w 179415"/>
                  <a:gd name="connsiteY1" fmla="*/ 14088 h 205901"/>
                  <a:gd name="connsiteX2" fmla="*/ 179415 w 179415"/>
                  <a:gd name="connsiteY2" fmla="*/ 19390 h 205901"/>
                  <a:gd name="connsiteX3" fmla="*/ 179415 w 179415"/>
                  <a:gd name="connsiteY3" fmla="*/ 205901 h 205901"/>
                  <a:gd name="connsiteX4" fmla="*/ 132652 w 179415"/>
                  <a:gd name="connsiteY4" fmla="*/ 201198 h 205901"/>
                  <a:gd name="connsiteX5" fmla="*/ 33713 w 179415"/>
                  <a:gd name="connsiteY5" fmla="*/ 159664 h 205901"/>
                  <a:gd name="connsiteX6" fmla="*/ 0 w 179415"/>
                  <a:gd name="connsiteY6" fmla="*/ 131913 h 205901"/>
                  <a:gd name="connsiteX7" fmla="*/ 131913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131913" y="0"/>
                    </a:moveTo>
                    <a:lnTo>
                      <a:pt x="152962" y="14088"/>
                    </a:lnTo>
                    <a:lnTo>
                      <a:pt x="179415" y="19390"/>
                    </a:lnTo>
                    <a:lnTo>
                      <a:pt x="179415" y="205901"/>
                    </a:lnTo>
                    <a:lnTo>
                      <a:pt x="132652" y="201198"/>
                    </a:lnTo>
                    <a:cubicBezTo>
                      <a:pt x="96628" y="193844"/>
                      <a:pt x="63154" y="179506"/>
                      <a:pt x="33713" y="159664"/>
                    </a:cubicBezTo>
                    <a:lnTo>
                      <a:pt x="0" y="131913"/>
                    </a:lnTo>
                    <a:lnTo>
                      <a:pt x="131913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73" name="Straight Connector 3472">
              <a:extLst>
                <a:ext uri="{FF2B5EF4-FFF2-40B4-BE49-F238E27FC236}">
                  <a16:creationId xmlns:a16="http://schemas.microsoft.com/office/drawing/2014/main" id="{FAC3CA07-4096-B8DC-AC9C-BFE46DE095F2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20722" y="2774725"/>
              <a:ext cx="2916098" cy="1116000"/>
            </a:xfrm>
            <a:prstGeom prst="line">
              <a:avLst/>
            </a:prstGeom>
            <a:ln w="12700">
              <a:solidFill>
                <a:srgbClr val="00B050"/>
              </a:solidFill>
            </a:ln>
            <a:effectLst>
              <a:glow rad="63500">
                <a:srgbClr val="60CE92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4" name="Group 3473">
              <a:extLst>
                <a:ext uri="{FF2B5EF4-FFF2-40B4-BE49-F238E27FC236}">
                  <a16:creationId xmlns:a16="http://schemas.microsoft.com/office/drawing/2014/main" id="{85F7DE1A-2D79-4B80-7868-BE3A522F9C33}"/>
                </a:ext>
              </a:extLst>
            </p:cNvPr>
            <p:cNvGrpSpPr/>
            <p:nvPr/>
          </p:nvGrpSpPr>
          <p:grpSpPr>
            <a:xfrm rot="5400000">
              <a:off x="3881860" y="3487448"/>
              <a:ext cx="199980" cy="200470"/>
              <a:chOff x="3322634" y="2739104"/>
              <a:chExt cx="266131" cy="266784"/>
            </a:xfrm>
            <a:solidFill>
              <a:schemeClr val="bg1">
                <a:lumMod val="8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97994265-819F-EAC6-AB7E-E194C73B9989}"/>
                  </a:ext>
                </a:extLst>
              </p:cNvPr>
              <p:cNvSpPr/>
              <p:nvPr/>
            </p:nvSpPr>
            <p:spPr>
              <a:xfrm rot="5400000">
                <a:off x="3395818" y="2812941"/>
                <a:ext cx="206419" cy="179475"/>
              </a:xfrm>
              <a:custGeom>
                <a:avLst/>
                <a:gdLst>
                  <a:gd name="connsiteX0" fmla="*/ 19887 w 206419"/>
                  <a:gd name="connsiteY0" fmla="*/ 0 h 179475"/>
                  <a:gd name="connsiteX1" fmla="*/ 206419 w 206419"/>
                  <a:gd name="connsiteY1" fmla="*/ 0 h 179475"/>
                  <a:gd name="connsiteX2" fmla="*/ 201707 w 206419"/>
                  <a:gd name="connsiteY2" fmla="*/ 46632 h 179475"/>
                  <a:gd name="connsiteX3" fmla="*/ 160073 w 206419"/>
                  <a:gd name="connsiteY3" fmla="*/ 145335 h 179475"/>
                  <a:gd name="connsiteX4" fmla="*/ 131838 w 206419"/>
                  <a:gd name="connsiteY4" fmla="*/ 179475 h 179475"/>
                  <a:gd name="connsiteX5" fmla="*/ 0 w 206419"/>
                  <a:gd name="connsiteY5" fmla="*/ 47637 h 179475"/>
                  <a:gd name="connsiteX6" fmla="*/ 14559 w 206419"/>
                  <a:gd name="connsiteY6" fmla="*/ 26198 h 179475"/>
                  <a:gd name="connsiteX7" fmla="*/ 19887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19887" y="0"/>
                    </a:moveTo>
                    <a:lnTo>
                      <a:pt x="206419" y="0"/>
                    </a:lnTo>
                    <a:lnTo>
                      <a:pt x="201707" y="46632"/>
                    </a:lnTo>
                    <a:cubicBezTo>
                      <a:pt x="194335" y="82570"/>
                      <a:pt x="179963" y="115965"/>
                      <a:pt x="160073" y="145335"/>
                    </a:cubicBezTo>
                    <a:lnTo>
                      <a:pt x="131838" y="179475"/>
                    </a:lnTo>
                    <a:lnTo>
                      <a:pt x="0" y="47637"/>
                    </a:lnTo>
                    <a:lnTo>
                      <a:pt x="14559" y="26198"/>
                    </a:lnTo>
                    <a:lnTo>
                      <a:pt x="19887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5603215B-59B5-9728-B093-9AB48D9B3800}"/>
                  </a:ext>
                </a:extLst>
              </p:cNvPr>
              <p:cNvSpPr/>
              <p:nvPr/>
            </p:nvSpPr>
            <p:spPr>
              <a:xfrm rot="5400000">
                <a:off x="3335877" y="2725861"/>
                <a:ext cx="179415" cy="205901"/>
              </a:xfrm>
              <a:custGeom>
                <a:avLst/>
                <a:gdLst>
                  <a:gd name="connsiteX0" fmla="*/ 47502 w 179415"/>
                  <a:gd name="connsiteY0" fmla="*/ 0 h 205901"/>
                  <a:gd name="connsiteX1" fmla="*/ 179415 w 179415"/>
                  <a:gd name="connsiteY1" fmla="*/ 131913 h 205901"/>
                  <a:gd name="connsiteX2" fmla="*/ 145702 w 179415"/>
                  <a:gd name="connsiteY2" fmla="*/ 159664 h 205901"/>
                  <a:gd name="connsiteX3" fmla="*/ 46763 w 179415"/>
                  <a:gd name="connsiteY3" fmla="*/ 201198 h 205901"/>
                  <a:gd name="connsiteX4" fmla="*/ 0 w 179415"/>
                  <a:gd name="connsiteY4" fmla="*/ 205901 h 205901"/>
                  <a:gd name="connsiteX5" fmla="*/ 0 w 179415"/>
                  <a:gd name="connsiteY5" fmla="*/ 19390 h 205901"/>
                  <a:gd name="connsiteX6" fmla="*/ 26453 w 179415"/>
                  <a:gd name="connsiteY6" fmla="*/ 14088 h 205901"/>
                  <a:gd name="connsiteX7" fmla="*/ 47502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47502" y="0"/>
                    </a:moveTo>
                    <a:lnTo>
                      <a:pt x="179415" y="131913"/>
                    </a:lnTo>
                    <a:lnTo>
                      <a:pt x="145702" y="159664"/>
                    </a:lnTo>
                    <a:cubicBezTo>
                      <a:pt x="116261" y="179506"/>
                      <a:pt x="82787" y="193844"/>
                      <a:pt x="46763" y="201198"/>
                    </a:cubicBezTo>
                    <a:lnTo>
                      <a:pt x="0" y="205901"/>
                    </a:lnTo>
                    <a:lnTo>
                      <a:pt x="0" y="19390"/>
                    </a:lnTo>
                    <a:lnTo>
                      <a:pt x="26453" y="14088"/>
                    </a:lnTo>
                    <a:lnTo>
                      <a:pt x="47502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75" name="Oval 3474">
              <a:extLst>
                <a:ext uri="{FF2B5EF4-FFF2-40B4-BE49-F238E27FC236}">
                  <a16:creationId xmlns:a16="http://schemas.microsoft.com/office/drawing/2014/main" id="{E86E80F5-53CA-7C0C-8231-3E953EA1694D}"/>
                </a:ext>
              </a:extLst>
            </p:cNvPr>
            <p:cNvSpPr/>
            <p:nvPr/>
          </p:nvSpPr>
          <p:spPr>
            <a:xfrm rot="15712343">
              <a:off x="1789952" y="3198753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76" name="Oval 3475">
              <a:extLst>
                <a:ext uri="{FF2B5EF4-FFF2-40B4-BE49-F238E27FC236}">
                  <a16:creationId xmlns:a16="http://schemas.microsoft.com/office/drawing/2014/main" id="{34EE4B98-6B19-E230-3D81-FF0C1CBEE6C0}"/>
                </a:ext>
              </a:extLst>
            </p:cNvPr>
            <p:cNvSpPr/>
            <p:nvPr/>
          </p:nvSpPr>
          <p:spPr>
            <a:xfrm rot="15712343">
              <a:off x="1788519" y="3116075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77" name="Straight Connector 3476">
              <a:extLst>
                <a:ext uri="{FF2B5EF4-FFF2-40B4-BE49-F238E27FC236}">
                  <a16:creationId xmlns:a16="http://schemas.microsoft.com/office/drawing/2014/main" id="{78EDD78C-7D2A-B4DE-A501-155EF4B6C251}"/>
                </a:ext>
              </a:extLst>
            </p:cNvPr>
            <p:cNvCxnSpPr>
              <a:cxnSpLocks/>
            </p:cNvCxnSpPr>
            <p:nvPr/>
          </p:nvCxnSpPr>
          <p:spPr>
            <a:xfrm>
              <a:off x="1909211" y="2764570"/>
              <a:ext cx="0" cy="468000"/>
            </a:xfrm>
            <a:prstGeom prst="line">
              <a:avLst/>
            </a:prstGeom>
            <a:ln w="12700">
              <a:solidFill>
                <a:srgbClr val="7030A0"/>
              </a:solidFill>
            </a:ln>
            <a:effectLst>
              <a:glow rad="63500">
                <a:srgbClr val="C39BE1">
                  <a:alpha val="44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8" name="Group 3477" descr="\documentclass{article}&#10;\usepackage{amsmath}&#10;\pagestyle{empty}&#10;\begin{document}&#10;&#10;$\lambda/2$&#10;&#10;&#10;\end{document}" title="IguanaTex Vector Display">
              <a:extLst>
                <a:ext uri="{FF2B5EF4-FFF2-40B4-BE49-F238E27FC236}">
                  <a16:creationId xmlns:a16="http://schemas.microsoft.com/office/drawing/2014/main" id="{8D57BECC-E9E9-15E5-4D69-95E88338B9FA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 rot="21550666">
              <a:off x="2496578" y="3482778"/>
              <a:ext cx="221098" cy="148034"/>
              <a:chOff x="2074844" y="2725746"/>
              <a:chExt cx="221098" cy="148034"/>
            </a:xfrm>
          </p:grpSpPr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5D1DCE9D-82B9-6869-F219-54C3199BF6EB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2074844" y="2734036"/>
                <a:ext cx="73981" cy="104660"/>
              </a:xfrm>
              <a:custGeom>
                <a:avLst/>
                <a:gdLst>
                  <a:gd name="connsiteX0" fmla="*/ 45512 w 73981"/>
                  <a:gd name="connsiteY0" fmla="*/ 59573 h 104660"/>
                  <a:gd name="connsiteX1" fmla="*/ 61205 w 73981"/>
                  <a:gd name="connsiteY1" fmla="*/ 101171 h 104660"/>
                  <a:gd name="connsiteX2" fmla="*/ 69126 w 73981"/>
                  <a:gd name="connsiteY2" fmla="*/ 104427 h 104660"/>
                  <a:gd name="connsiteX3" fmla="*/ 72415 w 73981"/>
                  <a:gd name="connsiteY3" fmla="*/ 104427 h 104660"/>
                  <a:gd name="connsiteX4" fmla="*/ 74059 w 73981"/>
                  <a:gd name="connsiteY4" fmla="*/ 102947 h 104660"/>
                  <a:gd name="connsiteX5" fmla="*/ 73311 w 73981"/>
                  <a:gd name="connsiteY5" fmla="*/ 101615 h 104660"/>
                  <a:gd name="connsiteX6" fmla="*/ 69874 w 73981"/>
                  <a:gd name="connsiteY6" fmla="*/ 94805 h 104660"/>
                  <a:gd name="connsiteX7" fmla="*/ 39384 w 73981"/>
                  <a:gd name="connsiteY7" fmla="*/ 10573 h 104660"/>
                  <a:gd name="connsiteX8" fmla="*/ 21150 w 73981"/>
                  <a:gd name="connsiteY8" fmla="*/ 63 h 104660"/>
                  <a:gd name="connsiteX9" fmla="*/ 18460 w 73981"/>
                  <a:gd name="connsiteY9" fmla="*/ 1691 h 104660"/>
                  <a:gd name="connsiteX10" fmla="*/ 19805 w 73981"/>
                  <a:gd name="connsiteY10" fmla="*/ 3171 h 104660"/>
                  <a:gd name="connsiteX11" fmla="*/ 29520 w 73981"/>
                  <a:gd name="connsiteY11" fmla="*/ 15014 h 104660"/>
                  <a:gd name="connsiteX12" fmla="*/ 44017 w 73981"/>
                  <a:gd name="connsiteY12" fmla="*/ 55280 h 104660"/>
                  <a:gd name="connsiteX13" fmla="*/ 2767 w 73981"/>
                  <a:gd name="connsiteY13" fmla="*/ 95841 h 104660"/>
                  <a:gd name="connsiteX14" fmla="*/ 77 w 73981"/>
                  <a:gd name="connsiteY14" fmla="*/ 100430 h 104660"/>
                  <a:gd name="connsiteX15" fmla="*/ 4560 w 73981"/>
                  <a:gd name="connsiteY15" fmla="*/ 104723 h 104660"/>
                  <a:gd name="connsiteX16" fmla="*/ 9493 w 73981"/>
                  <a:gd name="connsiteY16" fmla="*/ 101615 h 104660"/>
                  <a:gd name="connsiteX17" fmla="*/ 45512 w 73981"/>
                  <a:gd name="connsiteY17" fmla="*/ 59573 h 104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3981" h="104660">
                    <a:moveTo>
                      <a:pt x="45512" y="59573"/>
                    </a:moveTo>
                    <a:cubicBezTo>
                      <a:pt x="51640" y="75116"/>
                      <a:pt x="58814" y="97766"/>
                      <a:pt x="61205" y="101171"/>
                    </a:cubicBezTo>
                    <a:cubicBezTo>
                      <a:pt x="63596" y="104427"/>
                      <a:pt x="65091" y="104427"/>
                      <a:pt x="69126" y="104427"/>
                    </a:cubicBezTo>
                    <a:lnTo>
                      <a:pt x="72415" y="104427"/>
                    </a:lnTo>
                    <a:cubicBezTo>
                      <a:pt x="73909" y="104279"/>
                      <a:pt x="74059" y="103391"/>
                      <a:pt x="74059" y="102947"/>
                    </a:cubicBezTo>
                    <a:cubicBezTo>
                      <a:pt x="74059" y="102503"/>
                      <a:pt x="73760" y="102207"/>
                      <a:pt x="73311" y="101615"/>
                    </a:cubicBezTo>
                    <a:cubicBezTo>
                      <a:pt x="71817" y="99986"/>
                      <a:pt x="70920" y="97766"/>
                      <a:pt x="69874" y="94805"/>
                    </a:cubicBezTo>
                    <a:lnTo>
                      <a:pt x="39384" y="10573"/>
                    </a:lnTo>
                    <a:cubicBezTo>
                      <a:pt x="36246" y="1987"/>
                      <a:pt x="28175" y="63"/>
                      <a:pt x="21150" y="63"/>
                    </a:cubicBezTo>
                    <a:cubicBezTo>
                      <a:pt x="20403" y="63"/>
                      <a:pt x="18460" y="63"/>
                      <a:pt x="18460" y="1691"/>
                    </a:cubicBezTo>
                    <a:cubicBezTo>
                      <a:pt x="18460" y="2875"/>
                      <a:pt x="19656" y="3171"/>
                      <a:pt x="19805" y="3171"/>
                    </a:cubicBezTo>
                    <a:cubicBezTo>
                      <a:pt x="24737" y="4060"/>
                      <a:pt x="25784" y="4948"/>
                      <a:pt x="29520" y="15014"/>
                    </a:cubicBezTo>
                    <a:lnTo>
                      <a:pt x="44017" y="55280"/>
                    </a:lnTo>
                    <a:lnTo>
                      <a:pt x="2767" y="95841"/>
                    </a:lnTo>
                    <a:cubicBezTo>
                      <a:pt x="973" y="97618"/>
                      <a:pt x="77" y="98506"/>
                      <a:pt x="77" y="100430"/>
                    </a:cubicBezTo>
                    <a:cubicBezTo>
                      <a:pt x="77" y="102947"/>
                      <a:pt x="2169" y="104723"/>
                      <a:pt x="4560" y="104723"/>
                    </a:cubicBezTo>
                    <a:cubicBezTo>
                      <a:pt x="6952" y="104723"/>
                      <a:pt x="8297" y="103095"/>
                      <a:pt x="9493" y="101615"/>
                    </a:cubicBezTo>
                    <a:lnTo>
                      <a:pt x="45512" y="59573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93A7D64B-47DD-77A2-E1A8-35AE74657D45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162327" y="2725746"/>
                <a:ext cx="58139" cy="148034"/>
              </a:xfrm>
              <a:custGeom>
                <a:avLst/>
                <a:gdLst>
                  <a:gd name="connsiteX0" fmla="*/ 57475 w 58139"/>
                  <a:gd name="connsiteY0" fmla="*/ 5688 h 148034"/>
                  <a:gd name="connsiteX1" fmla="*/ 58222 w 58139"/>
                  <a:gd name="connsiteY1" fmla="*/ 3023 h 148034"/>
                  <a:gd name="connsiteX2" fmla="*/ 55233 w 58139"/>
                  <a:gd name="connsiteY2" fmla="*/ 63 h 148034"/>
                  <a:gd name="connsiteX3" fmla="*/ 52692 w 58139"/>
                  <a:gd name="connsiteY3" fmla="*/ 1395 h 148034"/>
                  <a:gd name="connsiteX4" fmla="*/ 830 w 58139"/>
                  <a:gd name="connsiteY4" fmla="*/ 142472 h 148034"/>
                  <a:gd name="connsiteX5" fmla="*/ 83 w 58139"/>
                  <a:gd name="connsiteY5" fmla="*/ 145137 h 148034"/>
                  <a:gd name="connsiteX6" fmla="*/ 3072 w 58139"/>
                  <a:gd name="connsiteY6" fmla="*/ 148098 h 148034"/>
                  <a:gd name="connsiteX7" fmla="*/ 6360 w 58139"/>
                  <a:gd name="connsiteY7" fmla="*/ 144545 h 148034"/>
                  <a:gd name="connsiteX8" fmla="*/ 57475 w 58139"/>
                  <a:gd name="connsiteY8" fmla="*/ 5688 h 14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39" h="148034">
                    <a:moveTo>
                      <a:pt x="57475" y="5688"/>
                    </a:moveTo>
                    <a:cubicBezTo>
                      <a:pt x="58222" y="3764"/>
                      <a:pt x="58222" y="3171"/>
                      <a:pt x="58222" y="3023"/>
                    </a:cubicBezTo>
                    <a:cubicBezTo>
                      <a:pt x="58222" y="1395"/>
                      <a:pt x="56877" y="63"/>
                      <a:pt x="55233" y="63"/>
                    </a:cubicBezTo>
                    <a:cubicBezTo>
                      <a:pt x="54186" y="63"/>
                      <a:pt x="53140" y="507"/>
                      <a:pt x="52692" y="1395"/>
                    </a:cubicBezTo>
                    <a:lnTo>
                      <a:pt x="830" y="142472"/>
                    </a:lnTo>
                    <a:cubicBezTo>
                      <a:pt x="83" y="144397"/>
                      <a:pt x="83" y="144989"/>
                      <a:pt x="83" y="145137"/>
                    </a:cubicBezTo>
                    <a:cubicBezTo>
                      <a:pt x="83" y="146765"/>
                      <a:pt x="1428" y="148098"/>
                      <a:pt x="3072" y="148098"/>
                    </a:cubicBezTo>
                    <a:cubicBezTo>
                      <a:pt x="5015" y="148098"/>
                      <a:pt x="5463" y="147061"/>
                      <a:pt x="6360" y="144545"/>
                    </a:cubicBezTo>
                    <a:lnTo>
                      <a:pt x="57475" y="5688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751EC739-289D-62BB-0A65-A267F99A232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2236309" y="2738181"/>
                <a:ext cx="59633" cy="98591"/>
              </a:xfrm>
              <a:custGeom>
                <a:avLst/>
                <a:gdLst>
                  <a:gd name="connsiteX0" fmla="*/ 11596 w 59633"/>
                  <a:gd name="connsiteY0" fmla="*/ 87255 h 98591"/>
                  <a:gd name="connsiteX1" fmla="*/ 27438 w 59633"/>
                  <a:gd name="connsiteY1" fmla="*/ 72008 h 98591"/>
                  <a:gd name="connsiteX2" fmla="*/ 59721 w 59633"/>
                  <a:gd name="connsiteY2" fmla="*/ 28782 h 98591"/>
                  <a:gd name="connsiteX3" fmla="*/ 28036 w 59633"/>
                  <a:gd name="connsiteY3" fmla="*/ 63 h 98591"/>
                  <a:gd name="connsiteX4" fmla="*/ 88 w 59633"/>
                  <a:gd name="connsiteY4" fmla="*/ 26857 h 98591"/>
                  <a:gd name="connsiteX5" fmla="*/ 8009 w 59633"/>
                  <a:gd name="connsiteY5" fmla="*/ 35147 h 98591"/>
                  <a:gd name="connsiteX6" fmla="*/ 15781 w 59633"/>
                  <a:gd name="connsiteY6" fmla="*/ 27301 h 98591"/>
                  <a:gd name="connsiteX7" fmla="*/ 7859 w 59633"/>
                  <a:gd name="connsiteY7" fmla="*/ 19603 h 98591"/>
                  <a:gd name="connsiteX8" fmla="*/ 5916 w 59633"/>
                  <a:gd name="connsiteY8" fmla="*/ 19751 h 98591"/>
                  <a:gd name="connsiteX9" fmla="*/ 26093 w 59633"/>
                  <a:gd name="connsiteY9" fmla="*/ 4652 h 98591"/>
                  <a:gd name="connsiteX10" fmla="*/ 46121 w 59633"/>
                  <a:gd name="connsiteY10" fmla="*/ 28782 h 98591"/>
                  <a:gd name="connsiteX11" fmla="*/ 30428 w 59633"/>
                  <a:gd name="connsiteY11" fmla="*/ 61497 h 98591"/>
                  <a:gd name="connsiteX12" fmla="*/ 1732 w 59633"/>
                  <a:gd name="connsiteY12" fmla="*/ 93177 h 98591"/>
                  <a:gd name="connsiteX13" fmla="*/ 88 w 59633"/>
                  <a:gd name="connsiteY13" fmla="*/ 98654 h 98591"/>
                  <a:gd name="connsiteX14" fmla="*/ 55537 w 59633"/>
                  <a:gd name="connsiteY14" fmla="*/ 98654 h 98591"/>
                  <a:gd name="connsiteX15" fmla="*/ 59721 w 59633"/>
                  <a:gd name="connsiteY15" fmla="*/ 72896 h 98591"/>
                  <a:gd name="connsiteX16" fmla="*/ 55985 w 59633"/>
                  <a:gd name="connsiteY16" fmla="*/ 72896 h 98591"/>
                  <a:gd name="connsiteX17" fmla="*/ 52697 w 59633"/>
                  <a:gd name="connsiteY17" fmla="*/ 86071 h 98591"/>
                  <a:gd name="connsiteX18" fmla="*/ 38498 w 59633"/>
                  <a:gd name="connsiteY18" fmla="*/ 87255 h 98591"/>
                  <a:gd name="connsiteX19" fmla="*/ 11596 w 59633"/>
                  <a:gd name="connsiteY19" fmla="*/ 87255 h 9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9633" h="98591">
                    <a:moveTo>
                      <a:pt x="11596" y="87255"/>
                    </a:moveTo>
                    <a:lnTo>
                      <a:pt x="27438" y="72008"/>
                    </a:lnTo>
                    <a:cubicBezTo>
                      <a:pt x="50754" y="51579"/>
                      <a:pt x="59721" y="43585"/>
                      <a:pt x="59721" y="28782"/>
                    </a:cubicBezTo>
                    <a:cubicBezTo>
                      <a:pt x="59721" y="11906"/>
                      <a:pt x="46270" y="63"/>
                      <a:pt x="28036" y="63"/>
                    </a:cubicBezTo>
                    <a:cubicBezTo>
                      <a:pt x="11147" y="63"/>
                      <a:pt x="88" y="13682"/>
                      <a:pt x="88" y="26857"/>
                    </a:cubicBezTo>
                    <a:cubicBezTo>
                      <a:pt x="88" y="35147"/>
                      <a:pt x="7560" y="35147"/>
                      <a:pt x="8009" y="35147"/>
                    </a:cubicBezTo>
                    <a:cubicBezTo>
                      <a:pt x="10550" y="35147"/>
                      <a:pt x="15781" y="33371"/>
                      <a:pt x="15781" y="27301"/>
                    </a:cubicBezTo>
                    <a:cubicBezTo>
                      <a:pt x="15781" y="23452"/>
                      <a:pt x="13090" y="19603"/>
                      <a:pt x="7859" y="19603"/>
                    </a:cubicBezTo>
                    <a:cubicBezTo>
                      <a:pt x="6664" y="19603"/>
                      <a:pt x="6365" y="19603"/>
                      <a:pt x="5916" y="19751"/>
                    </a:cubicBezTo>
                    <a:cubicBezTo>
                      <a:pt x="9354" y="10129"/>
                      <a:pt x="17425" y="4652"/>
                      <a:pt x="26093" y="4652"/>
                    </a:cubicBezTo>
                    <a:cubicBezTo>
                      <a:pt x="39694" y="4652"/>
                      <a:pt x="46121" y="16643"/>
                      <a:pt x="46121" y="28782"/>
                    </a:cubicBezTo>
                    <a:cubicBezTo>
                      <a:pt x="46121" y="40624"/>
                      <a:pt x="38648" y="52319"/>
                      <a:pt x="30428" y="61497"/>
                    </a:cubicBezTo>
                    <a:lnTo>
                      <a:pt x="1732" y="93177"/>
                    </a:lnTo>
                    <a:cubicBezTo>
                      <a:pt x="88" y="94805"/>
                      <a:pt x="88" y="95101"/>
                      <a:pt x="88" y="98654"/>
                    </a:cubicBezTo>
                    <a:lnTo>
                      <a:pt x="55537" y="98654"/>
                    </a:lnTo>
                    <a:lnTo>
                      <a:pt x="59721" y="72896"/>
                    </a:lnTo>
                    <a:lnTo>
                      <a:pt x="55985" y="72896"/>
                    </a:lnTo>
                    <a:cubicBezTo>
                      <a:pt x="55238" y="77337"/>
                      <a:pt x="54191" y="83851"/>
                      <a:pt x="52697" y="86071"/>
                    </a:cubicBezTo>
                    <a:cubicBezTo>
                      <a:pt x="51651" y="87255"/>
                      <a:pt x="41786" y="87255"/>
                      <a:pt x="38498" y="87255"/>
                    </a:cubicBezTo>
                    <a:lnTo>
                      <a:pt x="11596" y="87255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79" name="Oval 3478">
              <a:extLst>
                <a:ext uri="{FF2B5EF4-FFF2-40B4-BE49-F238E27FC236}">
                  <a16:creationId xmlns:a16="http://schemas.microsoft.com/office/drawing/2014/main" id="{26E07EE4-7573-513E-8A62-88F6385CC246}"/>
                </a:ext>
              </a:extLst>
            </p:cNvPr>
            <p:cNvSpPr/>
            <p:nvPr/>
          </p:nvSpPr>
          <p:spPr>
            <a:xfrm>
              <a:off x="3187441" y="3680732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1270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80" name="Straight Connector 3479">
              <a:extLst>
                <a:ext uri="{FF2B5EF4-FFF2-40B4-BE49-F238E27FC236}">
                  <a16:creationId xmlns:a16="http://schemas.microsoft.com/office/drawing/2014/main" id="{9B2A5C8A-E000-6316-7393-59AA326012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04718" y="3799966"/>
              <a:ext cx="230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1" name="Group 3480" descr="\documentclass{article}&#10;\usepackage{amsmath}&#10;\pagestyle{empty}&#10;\begin{document}&#10;&#10;$f_{250}$&#10;&#10;&#10;\end{document}" title="IguanaTex Vector Display">
              <a:extLst>
                <a:ext uri="{FF2B5EF4-FFF2-40B4-BE49-F238E27FC236}">
                  <a16:creationId xmlns:a16="http://schemas.microsoft.com/office/drawing/2014/main" id="{9E3A21CF-79F8-B832-25B8-FE8897D16671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 rot="21550666">
              <a:off x="3200240" y="3500572"/>
              <a:ext cx="235048" cy="138165"/>
              <a:chOff x="3856990" y="2863350"/>
              <a:chExt cx="235048" cy="138165"/>
            </a:xfrm>
          </p:grpSpPr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3BF03677-79D7-00A4-37FF-F0A8CF144D66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3856990" y="2863350"/>
                <a:ext cx="73535" cy="138165"/>
              </a:xfrm>
              <a:custGeom>
                <a:avLst/>
                <a:gdLst>
                  <a:gd name="connsiteX0" fmla="*/ 46349 w 73535"/>
                  <a:gd name="connsiteY0" fmla="*/ 46371 h 138165"/>
                  <a:gd name="connsiteX1" fmla="*/ 59023 w 73535"/>
                  <a:gd name="connsiteY1" fmla="*/ 46371 h 138165"/>
                  <a:gd name="connsiteX2" fmla="*/ 63444 w 73535"/>
                  <a:gd name="connsiteY2" fmla="*/ 43334 h 138165"/>
                  <a:gd name="connsiteX3" fmla="*/ 59465 w 73535"/>
                  <a:gd name="connsiteY3" fmla="*/ 41664 h 138165"/>
                  <a:gd name="connsiteX4" fmla="*/ 47234 w 73535"/>
                  <a:gd name="connsiteY4" fmla="*/ 41664 h 138165"/>
                  <a:gd name="connsiteX5" fmla="*/ 50328 w 73535"/>
                  <a:gd name="connsiteY5" fmla="*/ 24356 h 138165"/>
                  <a:gd name="connsiteX6" fmla="*/ 53865 w 73535"/>
                  <a:gd name="connsiteY6" fmla="*/ 8565 h 138165"/>
                  <a:gd name="connsiteX7" fmla="*/ 60791 w 73535"/>
                  <a:gd name="connsiteY7" fmla="*/ 3403 h 138165"/>
                  <a:gd name="connsiteX8" fmla="*/ 68012 w 73535"/>
                  <a:gd name="connsiteY8" fmla="*/ 6136 h 138165"/>
                  <a:gd name="connsiteX9" fmla="*/ 60054 w 73535"/>
                  <a:gd name="connsiteY9" fmla="*/ 14335 h 138165"/>
                  <a:gd name="connsiteX10" fmla="*/ 65507 w 73535"/>
                  <a:gd name="connsiteY10" fmla="*/ 19649 h 138165"/>
                  <a:gd name="connsiteX11" fmla="*/ 73612 w 73535"/>
                  <a:gd name="connsiteY11" fmla="*/ 10539 h 138165"/>
                  <a:gd name="connsiteX12" fmla="*/ 60791 w 73535"/>
                  <a:gd name="connsiteY12" fmla="*/ 63 h 138165"/>
                  <a:gd name="connsiteX13" fmla="*/ 42076 w 73535"/>
                  <a:gd name="connsiteY13" fmla="*/ 17827 h 138165"/>
                  <a:gd name="connsiteX14" fmla="*/ 37213 w 73535"/>
                  <a:gd name="connsiteY14" fmla="*/ 41664 h 138165"/>
                  <a:gd name="connsiteX15" fmla="*/ 27045 w 73535"/>
                  <a:gd name="connsiteY15" fmla="*/ 41664 h 138165"/>
                  <a:gd name="connsiteX16" fmla="*/ 22624 w 73535"/>
                  <a:gd name="connsiteY16" fmla="*/ 44549 h 138165"/>
                  <a:gd name="connsiteX17" fmla="*/ 26750 w 73535"/>
                  <a:gd name="connsiteY17" fmla="*/ 46371 h 138165"/>
                  <a:gd name="connsiteX18" fmla="*/ 36476 w 73535"/>
                  <a:gd name="connsiteY18" fmla="*/ 46371 h 138165"/>
                  <a:gd name="connsiteX19" fmla="*/ 25423 w 73535"/>
                  <a:gd name="connsiteY19" fmla="*/ 106344 h 138165"/>
                  <a:gd name="connsiteX20" fmla="*/ 12603 w 73535"/>
                  <a:gd name="connsiteY20" fmla="*/ 134888 h 138165"/>
                  <a:gd name="connsiteX21" fmla="*/ 5529 w 73535"/>
                  <a:gd name="connsiteY21" fmla="*/ 132155 h 138165"/>
                  <a:gd name="connsiteX22" fmla="*/ 13634 w 73535"/>
                  <a:gd name="connsiteY22" fmla="*/ 123957 h 138165"/>
                  <a:gd name="connsiteX23" fmla="*/ 8182 w 73535"/>
                  <a:gd name="connsiteY23" fmla="*/ 118642 h 138165"/>
                  <a:gd name="connsiteX24" fmla="*/ 77 w 73535"/>
                  <a:gd name="connsiteY24" fmla="*/ 127752 h 138165"/>
                  <a:gd name="connsiteX25" fmla="*/ 12603 w 73535"/>
                  <a:gd name="connsiteY25" fmla="*/ 138229 h 138165"/>
                  <a:gd name="connsiteX26" fmla="*/ 29255 w 73535"/>
                  <a:gd name="connsiteY26" fmla="*/ 123501 h 138165"/>
                  <a:gd name="connsiteX27" fmla="*/ 37507 w 73535"/>
                  <a:gd name="connsiteY27" fmla="*/ 94501 h 138165"/>
                  <a:gd name="connsiteX28" fmla="*/ 46349 w 73535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535" h="138165">
                    <a:moveTo>
                      <a:pt x="46349" y="46371"/>
                    </a:moveTo>
                    <a:lnTo>
                      <a:pt x="59023" y="46371"/>
                    </a:lnTo>
                    <a:cubicBezTo>
                      <a:pt x="61970" y="46371"/>
                      <a:pt x="63444" y="46371"/>
                      <a:pt x="63444" y="43334"/>
                    </a:cubicBezTo>
                    <a:cubicBezTo>
                      <a:pt x="63444" y="41664"/>
                      <a:pt x="61970" y="41664"/>
                      <a:pt x="59465" y="41664"/>
                    </a:cubicBezTo>
                    <a:lnTo>
                      <a:pt x="47234" y="41664"/>
                    </a:lnTo>
                    <a:lnTo>
                      <a:pt x="50328" y="24356"/>
                    </a:lnTo>
                    <a:cubicBezTo>
                      <a:pt x="50918" y="21167"/>
                      <a:pt x="52981" y="10387"/>
                      <a:pt x="53865" y="8565"/>
                    </a:cubicBezTo>
                    <a:cubicBezTo>
                      <a:pt x="55191" y="5680"/>
                      <a:pt x="57696" y="3403"/>
                      <a:pt x="60791" y="3403"/>
                    </a:cubicBezTo>
                    <a:cubicBezTo>
                      <a:pt x="61381" y="3403"/>
                      <a:pt x="65212" y="3403"/>
                      <a:pt x="68012" y="6136"/>
                    </a:cubicBezTo>
                    <a:cubicBezTo>
                      <a:pt x="61528" y="6743"/>
                      <a:pt x="60054" y="12057"/>
                      <a:pt x="60054" y="14335"/>
                    </a:cubicBezTo>
                    <a:cubicBezTo>
                      <a:pt x="60054" y="17827"/>
                      <a:pt x="62707" y="19649"/>
                      <a:pt x="65507" y="19649"/>
                    </a:cubicBezTo>
                    <a:cubicBezTo>
                      <a:pt x="69338" y="19649"/>
                      <a:pt x="73612" y="16309"/>
                      <a:pt x="73612" y="10539"/>
                    </a:cubicBezTo>
                    <a:cubicBezTo>
                      <a:pt x="73612" y="3555"/>
                      <a:pt x="66833" y="63"/>
                      <a:pt x="60791" y="63"/>
                    </a:cubicBezTo>
                    <a:cubicBezTo>
                      <a:pt x="55781" y="63"/>
                      <a:pt x="46497" y="2796"/>
                      <a:pt x="42076" y="17827"/>
                    </a:cubicBezTo>
                    <a:cubicBezTo>
                      <a:pt x="41192" y="21015"/>
                      <a:pt x="40749" y="22534"/>
                      <a:pt x="37213" y="41664"/>
                    </a:cubicBezTo>
                    <a:lnTo>
                      <a:pt x="27045" y="41664"/>
                    </a:lnTo>
                    <a:cubicBezTo>
                      <a:pt x="24245" y="41664"/>
                      <a:pt x="22624" y="41664"/>
                      <a:pt x="22624" y="44549"/>
                    </a:cubicBezTo>
                    <a:cubicBezTo>
                      <a:pt x="22624" y="46371"/>
                      <a:pt x="23950" y="46371"/>
                      <a:pt x="26750" y="46371"/>
                    </a:cubicBezTo>
                    <a:lnTo>
                      <a:pt x="36476" y="46371"/>
                    </a:lnTo>
                    <a:lnTo>
                      <a:pt x="25423" y="106344"/>
                    </a:lnTo>
                    <a:cubicBezTo>
                      <a:pt x="22771" y="121072"/>
                      <a:pt x="20266" y="134888"/>
                      <a:pt x="12603" y="134888"/>
                    </a:cubicBezTo>
                    <a:cubicBezTo>
                      <a:pt x="12013" y="134888"/>
                      <a:pt x="8329" y="134888"/>
                      <a:pt x="5529" y="132155"/>
                    </a:cubicBezTo>
                    <a:cubicBezTo>
                      <a:pt x="12308" y="131700"/>
                      <a:pt x="13634" y="126234"/>
                      <a:pt x="13634" y="123957"/>
                    </a:cubicBezTo>
                    <a:cubicBezTo>
                      <a:pt x="13634" y="120464"/>
                      <a:pt x="10982" y="118642"/>
                      <a:pt x="8182" y="118642"/>
                    </a:cubicBezTo>
                    <a:cubicBezTo>
                      <a:pt x="4350" y="118642"/>
                      <a:pt x="77" y="121983"/>
                      <a:pt x="77" y="127752"/>
                    </a:cubicBezTo>
                    <a:cubicBezTo>
                      <a:pt x="77" y="134585"/>
                      <a:pt x="6561" y="138229"/>
                      <a:pt x="12603" y="138229"/>
                    </a:cubicBezTo>
                    <a:cubicBezTo>
                      <a:pt x="20708" y="138229"/>
                      <a:pt x="26602" y="129271"/>
                      <a:pt x="29255" y="123501"/>
                    </a:cubicBezTo>
                    <a:cubicBezTo>
                      <a:pt x="33971" y="113936"/>
                      <a:pt x="37360" y="95564"/>
                      <a:pt x="37507" y="94501"/>
                    </a:cubicBezTo>
                    <a:lnTo>
                      <a:pt x="46349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86C325FF-29D8-57A3-1575-96CE22001B51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3927826" y="2922594"/>
                <a:ext cx="45594" cy="70570"/>
              </a:xfrm>
              <a:custGeom>
                <a:avLst/>
                <a:gdLst>
                  <a:gd name="connsiteX0" fmla="*/ 45676 w 45594"/>
                  <a:gd name="connsiteY0" fmla="*/ 51292 h 70570"/>
                  <a:gd name="connsiteX1" fmla="*/ 42169 w 45594"/>
                  <a:gd name="connsiteY1" fmla="*/ 51292 h 70570"/>
                  <a:gd name="connsiteX2" fmla="*/ 39487 w 45594"/>
                  <a:gd name="connsiteY2" fmla="*/ 60964 h 70570"/>
                  <a:gd name="connsiteX3" fmla="*/ 29275 w 45594"/>
                  <a:gd name="connsiteY3" fmla="*/ 61601 h 70570"/>
                  <a:gd name="connsiteX4" fmla="*/ 10294 w 45594"/>
                  <a:gd name="connsiteY4" fmla="*/ 61601 h 70570"/>
                  <a:gd name="connsiteX5" fmla="*/ 30925 w 45594"/>
                  <a:gd name="connsiteY5" fmla="*/ 43746 h 70570"/>
                  <a:gd name="connsiteX6" fmla="*/ 45676 w 45594"/>
                  <a:gd name="connsiteY6" fmla="*/ 20789 h 70570"/>
                  <a:gd name="connsiteX7" fmla="*/ 21538 w 45594"/>
                  <a:gd name="connsiteY7" fmla="*/ 64 h 70570"/>
                  <a:gd name="connsiteX8" fmla="*/ 82 w 45594"/>
                  <a:gd name="connsiteY8" fmla="*/ 19089 h 70570"/>
                  <a:gd name="connsiteX9" fmla="*/ 5549 w 45594"/>
                  <a:gd name="connsiteY9" fmla="*/ 25040 h 70570"/>
                  <a:gd name="connsiteX10" fmla="*/ 11016 w 45594"/>
                  <a:gd name="connsiteY10" fmla="*/ 19407 h 70570"/>
                  <a:gd name="connsiteX11" fmla="*/ 4930 w 45594"/>
                  <a:gd name="connsiteY11" fmla="*/ 13775 h 70570"/>
                  <a:gd name="connsiteX12" fmla="*/ 19991 w 45594"/>
                  <a:gd name="connsiteY12" fmla="*/ 3890 h 70570"/>
                  <a:gd name="connsiteX13" fmla="*/ 35670 w 45594"/>
                  <a:gd name="connsiteY13" fmla="*/ 20789 h 70570"/>
                  <a:gd name="connsiteX14" fmla="*/ 25974 w 45594"/>
                  <a:gd name="connsiteY14" fmla="*/ 41195 h 70570"/>
                  <a:gd name="connsiteX15" fmla="*/ 1113 w 45594"/>
                  <a:gd name="connsiteY15" fmla="*/ 66490 h 70570"/>
                  <a:gd name="connsiteX16" fmla="*/ 82 w 45594"/>
                  <a:gd name="connsiteY16" fmla="*/ 70635 h 70570"/>
                  <a:gd name="connsiteX17" fmla="*/ 42582 w 45594"/>
                  <a:gd name="connsiteY17" fmla="*/ 70635 h 70570"/>
                  <a:gd name="connsiteX18" fmla="*/ 45676 w 45594"/>
                  <a:gd name="connsiteY18" fmla="*/ 51292 h 7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594" h="70570">
                    <a:moveTo>
                      <a:pt x="45676" y="51292"/>
                    </a:moveTo>
                    <a:lnTo>
                      <a:pt x="42169" y="51292"/>
                    </a:lnTo>
                    <a:cubicBezTo>
                      <a:pt x="41860" y="53630"/>
                      <a:pt x="40828" y="59901"/>
                      <a:pt x="39487" y="60964"/>
                    </a:cubicBezTo>
                    <a:cubicBezTo>
                      <a:pt x="38662" y="61601"/>
                      <a:pt x="30719" y="61601"/>
                      <a:pt x="29275" y="61601"/>
                    </a:cubicBezTo>
                    <a:lnTo>
                      <a:pt x="10294" y="61601"/>
                    </a:lnTo>
                    <a:cubicBezTo>
                      <a:pt x="21125" y="51717"/>
                      <a:pt x="24736" y="48741"/>
                      <a:pt x="30925" y="43746"/>
                    </a:cubicBezTo>
                    <a:cubicBezTo>
                      <a:pt x="38559" y="37475"/>
                      <a:pt x="45676" y="30886"/>
                      <a:pt x="45676" y="20789"/>
                    </a:cubicBezTo>
                    <a:cubicBezTo>
                      <a:pt x="45676" y="7929"/>
                      <a:pt x="34742" y="64"/>
                      <a:pt x="21538" y="64"/>
                    </a:cubicBezTo>
                    <a:cubicBezTo>
                      <a:pt x="8747" y="64"/>
                      <a:pt x="82" y="9311"/>
                      <a:pt x="82" y="19089"/>
                    </a:cubicBezTo>
                    <a:cubicBezTo>
                      <a:pt x="82" y="24509"/>
                      <a:pt x="4517" y="25040"/>
                      <a:pt x="5549" y="25040"/>
                    </a:cubicBezTo>
                    <a:cubicBezTo>
                      <a:pt x="8025" y="25040"/>
                      <a:pt x="11016" y="23234"/>
                      <a:pt x="11016" y="19407"/>
                    </a:cubicBezTo>
                    <a:cubicBezTo>
                      <a:pt x="11016" y="17494"/>
                      <a:pt x="10294" y="13775"/>
                      <a:pt x="4930" y="13775"/>
                    </a:cubicBezTo>
                    <a:cubicBezTo>
                      <a:pt x="8128" y="6229"/>
                      <a:pt x="15142" y="3890"/>
                      <a:pt x="19991" y="3890"/>
                    </a:cubicBezTo>
                    <a:cubicBezTo>
                      <a:pt x="30306" y="3890"/>
                      <a:pt x="35670" y="12180"/>
                      <a:pt x="35670" y="20789"/>
                    </a:cubicBezTo>
                    <a:cubicBezTo>
                      <a:pt x="35670" y="30036"/>
                      <a:pt x="29275" y="37369"/>
                      <a:pt x="25974" y="41195"/>
                    </a:cubicBezTo>
                    <a:lnTo>
                      <a:pt x="1113" y="66490"/>
                    </a:lnTo>
                    <a:cubicBezTo>
                      <a:pt x="82" y="67447"/>
                      <a:pt x="82" y="67659"/>
                      <a:pt x="82" y="70635"/>
                    </a:cubicBezTo>
                    <a:lnTo>
                      <a:pt x="42582" y="70635"/>
                    </a:lnTo>
                    <a:lnTo>
                      <a:pt x="45676" y="51292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19FEA5ED-43BE-253E-27A3-5A35573F4165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3986567" y="2922594"/>
                <a:ext cx="45594" cy="72696"/>
              </a:xfrm>
              <a:custGeom>
                <a:avLst/>
                <a:gdLst>
                  <a:gd name="connsiteX0" fmla="*/ 9576 w 45594"/>
                  <a:gd name="connsiteY0" fmla="*/ 11330 h 72696"/>
                  <a:gd name="connsiteX1" fmla="*/ 19582 w 45594"/>
                  <a:gd name="connsiteY1" fmla="*/ 12712 h 72696"/>
                  <a:gd name="connsiteX2" fmla="*/ 41245 w 45594"/>
                  <a:gd name="connsiteY2" fmla="*/ 1552 h 72696"/>
                  <a:gd name="connsiteX3" fmla="*/ 40007 w 45594"/>
                  <a:gd name="connsiteY3" fmla="*/ 64 h 72696"/>
                  <a:gd name="connsiteX4" fmla="*/ 39182 w 45594"/>
                  <a:gd name="connsiteY4" fmla="*/ 383 h 72696"/>
                  <a:gd name="connsiteX5" fmla="*/ 23605 w 45594"/>
                  <a:gd name="connsiteY5" fmla="*/ 3465 h 72696"/>
                  <a:gd name="connsiteX6" fmla="*/ 8544 w 45594"/>
                  <a:gd name="connsiteY6" fmla="*/ 596 h 72696"/>
                  <a:gd name="connsiteX7" fmla="*/ 7203 w 45594"/>
                  <a:gd name="connsiteY7" fmla="*/ 64 h 72696"/>
                  <a:gd name="connsiteX8" fmla="*/ 5862 w 45594"/>
                  <a:gd name="connsiteY8" fmla="*/ 2934 h 72696"/>
                  <a:gd name="connsiteX9" fmla="*/ 5862 w 45594"/>
                  <a:gd name="connsiteY9" fmla="*/ 34287 h 72696"/>
                  <a:gd name="connsiteX10" fmla="*/ 7513 w 45594"/>
                  <a:gd name="connsiteY10" fmla="*/ 37369 h 72696"/>
                  <a:gd name="connsiteX11" fmla="*/ 9576 w 45594"/>
                  <a:gd name="connsiteY11" fmla="*/ 35881 h 72696"/>
                  <a:gd name="connsiteX12" fmla="*/ 23914 w 45594"/>
                  <a:gd name="connsiteY12" fmla="*/ 29185 h 72696"/>
                  <a:gd name="connsiteX13" fmla="*/ 33405 w 45594"/>
                  <a:gd name="connsiteY13" fmla="*/ 35137 h 72696"/>
                  <a:gd name="connsiteX14" fmla="*/ 35881 w 45594"/>
                  <a:gd name="connsiteY14" fmla="*/ 48847 h 72696"/>
                  <a:gd name="connsiteX15" fmla="*/ 32786 w 45594"/>
                  <a:gd name="connsiteY15" fmla="*/ 62983 h 72696"/>
                  <a:gd name="connsiteX16" fmla="*/ 20717 w 45594"/>
                  <a:gd name="connsiteY16" fmla="*/ 69360 h 72696"/>
                  <a:gd name="connsiteX17" fmla="*/ 4521 w 45594"/>
                  <a:gd name="connsiteY17" fmla="*/ 58519 h 72696"/>
                  <a:gd name="connsiteX18" fmla="*/ 10401 w 45594"/>
                  <a:gd name="connsiteY18" fmla="*/ 53311 h 72696"/>
                  <a:gd name="connsiteX19" fmla="*/ 5243 w 45594"/>
                  <a:gd name="connsiteY19" fmla="*/ 47891 h 72696"/>
                  <a:gd name="connsiteX20" fmla="*/ 86 w 45594"/>
                  <a:gd name="connsiteY20" fmla="*/ 53630 h 72696"/>
                  <a:gd name="connsiteX21" fmla="*/ 20923 w 45594"/>
                  <a:gd name="connsiteY21" fmla="*/ 72761 h 72696"/>
                  <a:gd name="connsiteX22" fmla="*/ 45680 w 45594"/>
                  <a:gd name="connsiteY22" fmla="*/ 49273 h 72696"/>
                  <a:gd name="connsiteX23" fmla="*/ 24018 w 45594"/>
                  <a:gd name="connsiteY23" fmla="*/ 26209 h 72696"/>
                  <a:gd name="connsiteX24" fmla="*/ 9576 w 45594"/>
                  <a:gd name="connsiteY24" fmla="*/ 31417 h 72696"/>
                  <a:gd name="connsiteX25" fmla="*/ 9576 w 45594"/>
                  <a:gd name="connsiteY25" fmla="*/ 1133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594" h="72696">
                    <a:moveTo>
                      <a:pt x="9576" y="11330"/>
                    </a:moveTo>
                    <a:cubicBezTo>
                      <a:pt x="14837" y="12712"/>
                      <a:pt x="17931" y="12712"/>
                      <a:pt x="19582" y="12712"/>
                    </a:cubicBezTo>
                    <a:cubicBezTo>
                      <a:pt x="33198" y="12712"/>
                      <a:pt x="41245" y="3146"/>
                      <a:pt x="41245" y="1552"/>
                    </a:cubicBezTo>
                    <a:cubicBezTo>
                      <a:pt x="41245" y="383"/>
                      <a:pt x="40523" y="64"/>
                      <a:pt x="40007" y="64"/>
                    </a:cubicBezTo>
                    <a:cubicBezTo>
                      <a:pt x="39800" y="64"/>
                      <a:pt x="39594" y="64"/>
                      <a:pt x="39182" y="383"/>
                    </a:cubicBezTo>
                    <a:cubicBezTo>
                      <a:pt x="36706" y="1340"/>
                      <a:pt x="31239" y="3465"/>
                      <a:pt x="23605" y="3465"/>
                    </a:cubicBezTo>
                    <a:cubicBezTo>
                      <a:pt x="20717" y="3465"/>
                      <a:pt x="15249" y="3253"/>
                      <a:pt x="8544" y="596"/>
                    </a:cubicBezTo>
                    <a:cubicBezTo>
                      <a:pt x="7513" y="64"/>
                      <a:pt x="7306" y="64"/>
                      <a:pt x="7203" y="64"/>
                    </a:cubicBezTo>
                    <a:cubicBezTo>
                      <a:pt x="5862" y="64"/>
                      <a:pt x="5862" y="1233"/>
                      <a:pt x="5862" y="2934"/>
                    </a:cubicBezTo>
                    <a:lnTo>
                      <a:pt x="5862" y="34287"/>
                    </a:lnTo>
                    <a:cubicBezTo>
                      <a:pt x="5862" y="36094"/>
                      <a:pt x="5862" y="37369"/>
                      <a:pt x="7513" y="37369"/>
                    </a:cubicBezTo>
                    <a:cubicBezTo>
                      <a:pt x="8441" y="37369"/>
                      <a:pt x="8544" y="37156"/>
                      <a:pt x="9576" y="35881"/>
                    </a:cubicBezTo>
                    <a:cubicBezTo>
                      <a:pt x="14012" y="30036"/>
                      <a:pt x="20304" y="29185"/>
                      <a:pt x="23914" y="29185"/>
                    </a:cubicBezTo>
                    <a:cubicBezTo>
                      <a:pt x="30104" y="29185"/>
                      <a:pt x="32889" y="34287"/>
                      <a:pt x="33405" y="35137"/>
                    </a:cubicBezTo>
                    <a:cubicBezTo>
                      <a:pt x="35262" y="38644"/>
                      <a:pt x="35881" y="42683"/>
                      <a:pt x="35881" y="48847"/>
                    </a:cubicBezTo>
                    <a:cubicBezTo>
                      <a:pt x="35881" y="52036"/>
                      <a:pt x="35881" y="58306"/>
                      <a:pt x="32786" y="62983"/>
                    </a:cubicBezTo>
                    <a:cubicBezTo>
                      <a:pt x="30207" y="66809"/>
                      <a:pt x="25771" y="69360"/>
                      <a:pt x="20717" y="69360"/>
                    </a:cubicBezTo>
                    <a:cubicBezTo>
                      <a:pt x="14012" y="69360"/>
                      <a:pt x="7100" y="65534"/>
                      <a:pt x="4521" y="58519"/>
                    </a:cubicBezTo>
                    <a:cubicBezTo>
                      <a:pt x="8441" y="58838"/>
                      <a:pt x="10401" y="56181"/>
                      <a:pt x="10401" y="53311"/>
                    </a:cubicBezTo>
                    <a:cubicBezTo>
                      <a:pt x="10401" y="48741"/>
                      <a:pt x="6584" y="47891"/>
                      <a:pt x="5243" y="47891"/>
                    </a:cubicBezTo>
                    <a:cubicBezTo>
                      <a:pt x="5037" y="47891"/>
                      <a:pt x="86" y="47891"/>
                      <a:pt x="86" y="53630"/>
                    </a:cubicBezTo>
                    <a:cubicBezTo>
                      <a:pt x="86" y="63195"/>
                      <a:pt x="8544" y="72761"/>
                      <a:pt x="20923" y="72761"/>
                    </a:cubicBezTo>
                    <a:cubicBezTo>
                      <a:pt x="34127" y="72761"/>
                      <a:pt x="45680" y="62664"/>
                      <a:pt x="45680" y="49273"/>
                    </a:cubicBezTo>
                    <a:cubicBezTo>
                      <a:pt x="45680" y="37263"/>
                      <a:pt x="36809" y="26209"/>
                      <a:pt x="24018" y="26209"/>
                    </a:cubicBezTo>
                    <a:cubicBezTo>
                      <a:pt x="19479" y="26209"/>
                      <a:pt x="14115" y="27379"/>
                      <a:pt x="9576" y="31417"/>
                    </a:cubicBezTo>
                    <a:lnTo>
                      <a:pt x="9576" y="11330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0F1A873C-4463-8726-DF72-D58A2A4F1EA9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4044174" y="2922594"/>
                <a:ext cx="47864" cy="72696"/>
              </a:xfrm>
              <a:custGeom>
                <a:avLst/>
                <a:gdLst>
                  <a:gd name="connsiteX0" fmla="*/ 47954 w 47864"/>
                  <a:gd name="connsiteY0" fmla="*/ 36731 h 72696"/>
                  <a:gd name="connsiteX1" fmla="*/ 41868 w 47864"/>
                  <a:gd name="connsiteY1" fmla="*/ 9204 h 72696"/>
                  <a:gd name="connsiteX2" fmla="*/ 24022 w 47864"/>
                  <a:gd name="connsiteY2" fmla="*/ 64 h 72696"/>
                  <a:gd name="connsiteX3" fmla="*/ 90 w 47864"/>
                  <a:gd name="connsiteY3" fmla="*/ 36731 h 72696"/>
                  <a:gd name="connsiteX4" fmla="*/ 24022 w 47864"/>
                  <a:gd name="connsiteY4" fmla="*/ 72761 h 72696"/>
                  <a:gd name="connsiteX5" fmla="*/ 47954 w 47864"/>
                  <a:gd name="connsiteY5" fmla="*/ 36731 h 72696"/>
                  <a:gd name="connsiteX6" fmla="*/ 24022 w 47864"/>
                  <a:gd name="connsiteY6" fmla="*/ 69785 h 72696"/>
                  <a:gd name="connsiteX7" fmla="*/ 10921 w 47864"/>
                  <a:gd name="connsiteY7" fmla="*/ 58200 h 72696"/>
                  <a:gd name="connsiteX8" fmla="*/ 9477 w 47864"/>
                  <a:gd name="connsiteY8" fmla="*/ 35350 h 72696"/>
                  <a:gd name="connsiteX9" fmla="*/ 11024 w 47864"/>
                  <a:gd name="connsiteY9" fmla="*/ 13668 h 72696"/>
                  <a:gd name="connsiteX10" fmla="*/ 24022 w 47864"/>
                  <a:gd name="connsiteY10" fmla="*/ 3040 h 72696"/>
                  <a:gd name="connsiteX11" fmla="*/ 36813 w 47864"/>
                  <a:gd name="connsiteY11" fmla="*/ 12712 h 72696"/>
                  <a:gd name="connsiteX12" fmla="*/ 38567 w 47864"/>
                  <a:gd name="connsiteY12" fmla="*/ 35350 h 72696"/>
                  <a:gd name="connsiteX13" fmla="*/ 37226 w 47864"/>
                  <a:gd name="connsiteY13" fmla="*/ 57775 h 72696"/>
                  <a:gd name="connsiteX14" fmla="*/ 24022 w 47864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64" h="72696">
                    <a:moveTo>
                      <a:pt x="47954" y="36731"/>
                    </a:moveTo>
                    <a:cubicBezTo>
                      <a:pt x="47954" y="25040"/>
                      <a:pt x="46613" y="16644"/>
                      <a:pt x="41868" y="9204"/>
                    </a:cubicBezTo>
                    <a:cubicBezTo>
                      <a:pt x="38670" y="4316"/>
                      <a:pt x="32274" y="64"/>
                      <a:pt x="24022" y="64"/>
                    </a:cubicBezTo>
                    <a:cubicBezTo>
                      <a:pt x="90" y="64"/>
                      <a:pt x="90" y="29079"/>
                      <a:pt x="90" y="36731"/>
                    </a:cubicBezTo>
                    <a:cubicBezTo>
                      <a:pt x="90" y="44384"/>
                      <a:pt x="90" y="72761"/>
                      <a:pt x="24022" y="72761"/>
                    </a:cubicBezTo>
                    <a:cubicBezTo>
                      <a:pt x="47954" y="72761"/>
                      <a:pt x="47954" y="44384"/>
                      <a:pt x="47954" y="36731"/>
                    </a:cubicBezTo>
                    <a:close/>
                    <a:moveTo>
                      <a:pt x="24022" y="69785"/>
                    </a:moveTo>
                    <a:cubicBezTo>
                      <a:pt x="19276" y="69785"/>
                      <a:pt x="12984" y="66915"/>
                      <a:pt x="10921" y="58200"/>
                    </a:cubicBezTo>
                    <a:cubicBezTo>
                      <a:pt x="9477" y="51930"/>
                      <a:pt x="9477" y="43215"/>
                      <a:pt x="9477" y="35350"/>
                    </a:cubicBezTo>
                    <a:cubicBezTo>
                      <a:pt x="9477" y="27591"/>
                      <a:pt x="9477" y="19514"/>
                      <a:pt x="11024" y="13668"/>
                    </a:cubicBezTo>
                    <a:cubicBezTo>
                      <a:pt x="13190" y="5272"/>
                      <a:pt x="19792" y="3040"/>
                      <a:pt x="24022" y="3040"/>
                    </a:cubicBezTo>
                    <a:cubicBezTo>
                      <a:pt x="29592" y="3040"/>
                      <a:pt x="34956" y="6547"/>
                      <a:pt x="36813" y="12712"/>
                    </a:cubicBezTo>
                    <a:cubicBezTo>
                      <a:pt x="38463" y="18451"/>
                      <a:pt x="38567" y="26103"/>
                      <a:pt x="38567" y="35350"/>
                    </a:cubicBezTo>
                    <a:cubicBezTo>
                      <a:pt x="38567" y="43215"/>
                      <a:pt x="38567" y="51079"/>
                      <a:pt x="37226" y="57775"/>
                    </a:cubicBezTo>
                    <a:cubicBezTo>
                      <a:pt x="35162" y="67447"/>
                      <a:pt x="28148" y="69785"/>
                      <a:pt x="24022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82" name="Straight Connector 3481">
              <a:extLst>
                <a:ext uri="{FF2B5EF4-FFF2-40B4-BE49-F238E27FC236}">
                  <a16:creationId xmlns:a16="http://schemas.microsoft.com/office/drawing/2014/main" id="{55C21233-F6BD-7C25-1343-0187DA2BDE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16219" y="3253587"/>
              <a:ext cx="60276" cy="11484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3" name="Straight Connector 3482">
              <a:extLst>
                <a:ext uri="{FF2B5EF4-FFF2-40B4-BE49-F238E27FC236}">
                  <a16:creationId xmlns:a16="http://schemas.microsoft.com/office/drawing/2014/main" id="{DCC195EA-AB2A-E51E-8459-191052F836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35933" y="3601218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4" name="Straight Connector 3483">
              <a:extLst>
                <a:ext uri="{FF2B5EF4-FFF2-40B4-BE49-F238E27FC236}">
                  <a16:creationId xmlns:a16="http://schemas.microsoft.com/office/drawing/2014/main" id="{B338DD23-1954-0F04-8AF9-D14C81A801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85939" y="4105142"/>
              <a:ext cx="110282" cy="1373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5" name="Group 3484" descr="\documentclass{article}&#10;\usepackage{amsmath}&#10;\pagestyle{empty}&#10;\begin{document}&#10;&#10;$f_{250}$&#10;&#10;&#10;\end{document}" title="IguanaTex Vector Display">
              <a:extLst>
                <a:ext uri="{FF2B5EF4-FFF2-40B4-BE49-F238E27FC236}">
                  <a16:creationId xmlns:a16="http://schemas.microsoft.com/office/drawing/2014/main" id="{8DED1B2F-8BA8-842F-09A9-302D74F5B083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 rot="21550666">
              <a:off x="5401892" y="4437154"/>
              <a:ext cx="235048" cy="138165"/>
              <a:chOff x="6763635" y="3545006"/>
              <a:chExt cx="235048" cy="138165"/>
            </a:xfrm>
          </p:grpSpPr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B03F59CA-536F-BDDF-0DC1-E0535AC4B86B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6763635" y="3545006"/>
                <a:ext cx="73535" cy="138165"/>
              </a:xfrm>
              <a:custGeom>
                <a:avLst/>
                <a:gdLst>
                  <a:gd name="connsiteX0" fmla="*/ 46349 w 73535"/>
                  <a:gd name="connsiteY0" fmla="*/ 46371 h 138165"/>
                  <a:gd name="connsiteX1" fmla="*/ 59023 w 73535"/>
                  <a:gd name="connsiteY1" fmla="*/ 46371 h 138165"/>
                  <a:gd name="connsiteX2" fmla="*/ 63444 w 73535"/>
                  <a:gd name="connsiteY2" fmla="*/ 43334 h 138165"/>
                  <a:gd name="connsiteX3" fmla="*/ 59465 w 73535"/>
                  <a:gd name="connsiteY3" fmla="*/ 41664 h 138165"/>
                  <a:gd name="connsiteX4" fmla="*/ 47234 w 73535"/>
                  <a:gd name="connsiteY4" fmla="*/ 41664 h 138165"/>
                  <a:gd name="connsiteX5" fmla="*/ 50328 w 73535"/>
                  <a:gd name="connsiteY5" fmla="*/ 24356 h 138165"/>
                  <a:gd name="connsiteX6" fmla="*/ 53865 w 73535"/>
                  <a:gd name="connsiteY6" fmla="*/ 8565 h 138165"/>
                  <a:gd name="connsiteX7" fmla="*/ 60791 w 73535"/>
                  <a:gd name="connsiteY7" fmla="*/ 3403 h 138165"/>
                  <a:gd name="connsiteX8" fmla="*/ 68012 w 73535"/>
                  <a:gd name="connsiteY8" fmla="*/ 6136 h 138165"/>
                  <a:gd name="connsiteX9" fmla="*/ 60054 w 73535"/>
                  <a:gd name="connsiteY9" fmla="*/ 14335 h 138165"/>
                  <a:gd name="connsiteX10" fmla="*/ 65507 w 73535"/>
                  <a:gd name="connsiteY10" fmla="*/ 19649 h 138165"/>
                  <a:gd name="connsiteX11" fmla="*/ 73612 w 73535"/>
                  <a:gd name="connsiteY11" fmla="*/ 10539 h 138165"/>
                  <a:gd name="connsiteX12" fmla="*/ 60791 w 73535"/>
                  <a:gd name="connsiteY12" fmla="*/ 63 h 138165"/>
                  <a:gd name="connsiteX13" fmla="*/ 42076 w 73535"/>
                  <a:gd name="connsiteY13" fmla="*/ 17827 h 138165"/>
                  <a:gd name="connsiteX14" fmla="*/ 37213 w 73535"/>
                  <a:gd name="connsiteY14" fmla="*/ 41664 h 138165"/>
                  <a:gd name="connsiteX15" fmla="*/ 27045 w 73535"/>
                  <a:gd name="connsiteY15" fmla="*/ 41664 h 138165"/>
                  <a:gd name="connsiteX16" fmla="*/ 22624 w 73535"/>
                  <a:gd name="connsiteY16" fmla="*/ 44549 h 138165"/>
                  <a:gd name="connsiteX17" fmla="*/ 26750 w 73535"/>
                  <a:gd name="connsiteY17" fmla="*/ 46371 h 138165"/>
                  <a:gd name="connsiteX18" fmla="*/ 36476 w 73535"/>
                  <a:gd name="connsiteY18" fmla="*/ 46371 h 138165"/>
                  <a:gd name="connsiteX19" fmla="*/ 25423 w 73535"/>
                  <a:gd name="connsiteY19" fmla="*/ 106344 h 138165"/>
                  <a:gd name="connsiteX20" fmla="*/ 12603 w 73535"/>
                  <a:gd name="connsiteY20" fmla="*/ 134888 h 138165"/>
                  <a:gd name="connsiteX21" fmla="*/ 5529 w 73535"/>
                  <a:gd name="connsiteY21" fmla="*/ 132155 h 138165"/>
                  <a:gd name="connsiteX22" fmla="*/ 13634 w 73535"/>
                  <a:gd name="connsiteY22" fmla="*/ 123957 h 138165"/>
                  <a:gd name="connsiteX23" fmla="*/ 8182 w 73535"/>
                  <a:gd name="connsiteY23" fmla="*/ 118642 h 138165"/>
                  <a:gd name="connsiteX24" fmla="*/ 77 w 73535"/>
                  <a:gd name="connsiteY24" fmla="*/ 127752 h 138165"/>
                  <a:gd name="connsiteX25" fmla="*/ 12603 w 73535"/>
                  <a:gd name="connsiteY25" fmla="*/ 138229 h 138165"/>
                  <a:gd name="connsiteX26" fmla="*/ 29255 w 73535"/>
                  <a:gd name="connsiteY26" fmla="*/ 123501 h 138165"/>
                  <a:gd name="connsiteX27" fmla="*/ 37507 w 73535"/>
                  <a:gd name="connsiteY27" fmla="*/ 94501 h 138165"/>
                  <a:gd name="connsiteX28" fmla="*/ 46349 w 73535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535" h="138165">
                    <a:moveTo>
                      <a:pt x="46349" y="46371"/>
                    </a:moveTo>
                    <a:lnTo>
                      <a:pt x="59023" y="46371"/>
                    </a:lnTo>
                    <a:cubicBezTo>
                      <a:pt x="61970" y="46371"/>
                      <a:pt x="63444" y="46371"/>
                      <a:pt x="63444" y="43334"/>
                    </a:cubicBezTo>
                    <a:cubicBezTo>
                      <a:pt x="63444" y="41664"/>
                      <a:pt x="61970" y="41664"/>
                      <a:pt x="59465" y="41664"/>
                    </a:cubicBezTo>
                    <a:lnTo>
                      <a:pt x="47234" y="41664"/>
                    </a:lnTo>
                    <a:lnTo>
                      <a:pt x="50328" y="24356"/>
                    </a:lnTo>
                    <a:cubicBezTo>
                      <a:pt x="50918" y="21167"/>
                      <a:pt x="52981" y="10387"/>
                      <a:pt x="53865" y="8565"/>
                    </a:cubicBezTo>
                    <a:cubicBezTo>
                      <a:pt x="55191" y="5680"/>
                      <a:pt x="57696" y="3403"/>
                      <a:pt x="60791" y="3403"/>
                    </a:cubicBezTo>
                    <a:cubicBezTo>
                      <a:pt x="61381" y="3403"/>
                      <a:pt x="65212" y="3403"/>
                      <a:pt x="68012" y="6136"/>
                    </a:cubicBezTo>
                    <a:cubicBezTo>
                      <a:pt x="61528" y="6743"/>
                      <a:pt x="60054" y="12057"/>
                      <a:pt x="60054" y="14335"/>
                    </a:cubicBezTo>
                    <a:cubicBezTo>
                      <a:pt x="60054" y="17827"/>
                      <a:pt x="62707" y="19649"/>
                      <a:pt x="65507" y="19649"/>
                    </a:cubicBezTo>
                    <a:cubicBezTo>
                      <a:pt x="69338" y="19649"/>
                      <a:pt x="73612" y="16309"/>
                      <a:pt x="73612" y="10539"/>
                    </a:cubicBezTo>
                    <a:cubicBezTo>
                      <a:pt x="73612" y="3555"/>
                      <a:pt x="66833" y="63"/>
                      <a:pt x="60791" y="63"/>
                    </a:cubicBezTo>
                    <a:cubicBezTo>
                      <a:pt x="55781" y="63"/>
                      <a:pt x="46497" y="2796"/>
                      <a:pt x="42076" y="17827"/>
                    </a:cubicBezTo>
                    <a:cubicBezTo>
                      <a:pt x="41192" y="21015"/>
                      <a:pt x="40749" y="22534"/>
                      <a:pt x="37213" y="41664"/>
                    </a:cubicBezTo>
                    <a:lnTo>
                      <a:pt x="27045" y="41664"/>
                    </a:lnTo>
                    <a:cubicBezTo>
                      <a:pt x="24245" y="41664"/>
                      <a:pt x="22624" y="41664"/>
                      <a:pt x="22624" y="44549"/>
                    </a:cubicBezTo>
                    <a:cubicBezTo>
                      <a:pt x="22624" y="46371"/>
                      <a:pt x="23950" y="46371"/>
                      <a:pt x="26750" y="46371"/>
                    </a:cubicBezTo>
                    <a:lnTo>
                      <a:pt x="36476" y="46371"/>
                    </a:lnTo>
                    <a:lnTo>
                      <a:pt x="25423" y="106344"/>
                    </a:lnTo>
                    <a:cubicBezTo>
                      <a:pt x="22771" y="121072"/>
                      <a:pt x="20266" y="134888"/>
                      <a:pt x="12603" y="134888"/>
                    </a:cubicBezTo>
                    <a:cubicBezTo>
                      <a:pt x="12013" y="134888"/>
                      <a:pt x="8329" y="134888"/>
                      <a:pt x="5529" y="132155"/>
                    </a:cubicBezTo>
                    <a:cubicBezTo>
                      <a:pt x="12308" y="131700"/>
                      <a:pt x="13634" y="126234"/>
                      <a:pt x="13634" y="123957"/>
                    </a:cubicBezTo>
                    <a:cubicBezTo>
                      <a:pt x="13634" y="120464"/>
                      <a:pt x="10982" y="118642"/>
                      <a:pt x="8182" y="118642"/>
                    </a:cubicBezTo>
                    <a:cubicBezTo>
                      <a:pt x="4350" y="118642"/>
                      <a:pt x="77" y="121983"/>
                      <a:pt x="77" y="127752"/>
                    </a:cubicBezTo>
                    <a:cubicBezTo>
                      <a:pt x="77" y="134585"/>
                      <a:pt x="6561" y="138229"/>
                      <a:pt x="12603" y="138229"/>
                    </a:cubicBezTo>
                    <a:cubicBezTo>
                      <a:pt x="20708" y="138229"/>
                      <a:pt x="26602" y="129271"/>
                      <a:pt x="29255" y="123501"/>
                    </a:cubicBezTo>
                    <a:cubicBezTo>
                      <a:pt x="33971" y="113936"/>
                      <a:pt x="37360" y="95564"/>
                      <a:pt x="37507" y="94501"/>
                    </a:cubicBezTo>
                    <a:lnTo>
                      <a:pt x="46349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7" name="Freeform: Shape 3516">
                <a:extLst>
                  <a:ext uri="{FF2B5EF4-FFF2-40B4-BE49-F238E27FC236}">
                    <a16:creationId xmlns:a16="http://schemas.microsoft.com/office/drawing/2014/main" id="{DDB2EDBC-3633-F458-160E-92926C808990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6834471" y="3604250"/>
                <a:ext cx="45594" cy="70570"/>
              </a:xfrm>
              <a:custGeom>
                <a:avLst/>
                <a:gdLst>
                  <a:gd name="connsiteX0" fmla="*/ 45676 w 45594"/>
                  <a:gd name="connsiteY0" fmla="*/ 51292 h 70570"/>
                  <a:gd name="connsiteX1" fmla="*/ 42169 w 45594"/>
                  <a:gd name="connsiteY1" fmla="*/ 51292 h 70570"/>
                  <a:gd name="connsiteX2" fmla="*/ 39487 w 45594"/>
                  <a:gd name="connsiteY2" fmla="*/ 60964 h 70570"/>
                  <a:gd name="connsiteX3" fmla="*/ 29275 w 45594"/>
                  <a:gd name="connsiteY3" fmla="*/ 61601 h 70570"/>
                  <a:gd name="connsiteX4" fmla="*/ 10294 w 45594"/>
                  <a:gd name="connsiteY4" fmla="*/ 61601 h 70570"/>
                  <a:gd name="connsiteX5" fmla="*/ 30925 w 45594"/>
                  <a:gd name="connsiteY5" fmla="*/ 43746 h 70570"/>
                  <a:gd name="connsiteX6" fmla="*/ 45676 w 45594"/>
                  <a:gd name="connsiteY6" fmla="*/ 20789 h 70570"/>
                  <a:gd name="connsiteX7" fmla="*/ 21538 w 45594"/>
                  <a:gd name="connsiteY7" fmla="*/ 64 h 70570"/>
                  <a:gd name="connsiteX8" fmla="*/ 82 w 45594"/>
                  <a:gd name="connsiteY8" fmla="*/ 19089 h 70570"/>
                  <a:gd name="connsiteX9" fmla="*/ 5549 w 45594"/>
                  <a:gd name="connsiteY9" fmla="*/ 25040 h 70570"/>
                  <a:gd name="connsiteX10" fmla="*/ 11016 w 45594"/>
                  <a:gd name="connsiteY10" fmla="*/ 19407 h 70570"/>
                  <a:gd name="connsiteX11" fmla="*/ 4930 w 45594"/>
                  <a:gd name="connsiteY11" fmla="*/ 13775 h 70570"/>
                  <a:gd name="connsiteX12" fmla="*/ 19991 w 45594"/>
                  <a:gd name="connsiteY12" fmla="*/ 3890 h 70570"/>
                  <a:gd name="connsiteX13" fmla="*/ 35670 w 45594"/>
                  <a:gd name="connsiteY13" fmla="*/ 20789 h 70570"/>
                  <a:gd name="connsiteX14" fmla="*/ 25974 w 45594"/>
                  <a:gd name="connsiteY14" fmla="*/ 41195 h 70570"/>
                  <a:gd name="connsiteX15" fmla="*/ 1113 w 45594"/>
                  <a:gd name="connsiteY15" fmla="*/ 66490 h 70570"/>
                  <a:gd name="connsiteX16" fmla="*/ 82 w 45594"/>
                  <a:gd name="connsiteY16" fmla="*/ 70635 h 70570"/>
                  <a:gd name="connsiteX17" fmla="*/ 42582 w 45594"/>
                  <a:gd name="connsiteY17" fmla="*/ 70635 h 70570"/>
                  <a:gd name="connsiteX18" fmla="*/ 45676 w 45594"/>
                  <a:gd name="connsiteY18" fmla="*/ 51292 h 7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594" h="70570">
                    <a:moveTo>
                      <a:pt x="45676" y="51292"/>
                    </a:moveTo>
                    <a:lnTo>
                      <a:pt x="42169" y="51292"/>
                    </a:lnTo>
                    <a:cubicBezTo>
                      <a:pt x="41860" y="53630"/>
                      <a:pt x="40828" y="59901"/>
                      <a:pt x="39487" y="60964"/>
                    </a:cubicBezTo>
                    <a:cubicBezTo>
                      <a:pt x="38662" y="61601"/>
                      <a:pt x="30719" y="61601"/>
                      <a:pt x="29275" y="61601"/>
                    </a:cubicBezTo>
                    <a:lnTo>
                      <a:pt x="10294" y="61601"/>
                    </a:lnTo>
                    <a:cubicBezTo>
                      <a:pt x="21125" y="51717"/>
                      <a:pt x="24736" y="48741"/>
                      <a:pt x="30925" y="43746"/>
                    </a:cubicBezTo>
                    <a:cubicBezTo>
                      <a:pt x="38559" y="37475"/>
                      <a:pt x="45676" y="30886"/>
                      <a:pt x="45676" y="20789"/>
                    </a:cubicBezTo>
                    <a:cubicBezTo>
                      <a:pt x="45676" y="7929"/>
                      <a:pt x="34742" y="64"/>
                      <a:pt x="21538" y="64"/>
                    </a:cubicBezTo>
                    <a:cubicBezTo>
                      <a:pt x="8747" y="64"/>
                      <a:pt x="82" y="9311"/>
                      <a:pt x="82" y="19089"/>
                    </a:cubicBezTo>
                    <a:cubicBezTo>
                      <a:pt x="82" y="24509"/>
                      <a:pt x="4517" y="25040"/>
                      <a:pt x="5549" y="25040"/>
                    </a:cubicBezTo>
                    <a:cubicBezTo>
                      <a:pt x="8025" y="25040"/>
                      <a:pt x="11016" y="23234"/>
                      <a:pt x="11016" y="19407"/>
                    </a:cubicBezTo>
                    <a:cubicBezTo>
                      <a:pt x="11016" y="17494"/>
                      <a:pt x="10294" y="13775"/>
                      <a:pt x="4930" y="13775"/>
                    </a:cubicBezTo>
                    <a:cubicBezTo>
                      <a:pt x="8128" y="6229"/>
                      <a:pt x="15142" y="3890"/>
                      <a:pt x="19991" y="3890"/>
                    </a:cubicBezTo>
                    <a:cubicBezTo>
                      <a:pt x="30306" y="3890"/>
                      <a:pt x="35670" y="12180"/>
                      <a:pt x="35670" y="20789"/>
                    </a:cubicBezTo>
                    <a:cubicBezTo>
                      <a:pt x="35670" y="30036"/>
                      <a:pt x="29275" y="37369"/>
                      <a:pt x="25974" y="41195"/>
                    </a:cubicBezTo>
                    <a:lnTo>
                      <a:pt x="1113" y="66490"/>
                    </a:lnTo>
                    <a:cubicBezTo>
                      <a:pt x="82" y="67447"/>
                      <a:pt x="82" y="67659"/>
                      <a:pt x="82" y="70635"/>
                    </a:cubicBezTo>
                    <a:lnTo>
                      <a:pt x="42582" y="70635"/>
                    </a:lnTo>
                    <a:lnTo>
                      <a:pt x="45676" y="51292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8" name="Freeform: Shape 3517">
                <a:extLst>
                  <a:ext uri="{FF2B5EF4-FFF2-40B4-BE49-F238E27FC236}">
                    <a16:creationId xmlns:a16="http://schemas.microsoft.com/office/drawing/2014/main" id="{0BE97223-5EB6-01A0-232C-F44CF19582E9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6893212" y="3604250"/>
                <a:ext cx="45594" cy="72696"/>
              </a:xfrm>
              <a:custGeom>
                <a:avLst/>
                <a:gdLst>
                  <a:gd name="connsiteX0" fmla="*/ 9576 w 45594"/>
                  <a:gd name="connsiteY0" fmla="*/ 11330 h 72696"/>
                  <a:gd name="connsiteX1" fmla="*/ 19582 w 45594"/>
                  <a:gd name="connsiteY1" fmla="*/ 12712 h 72696"/>
                  <a:gd name="connsiteX2" fmla="*/ 41245 w 45594"/>
                  <a:gd name="connsiteY2" fmla="*/ 1552 h 72696"/>
                  <a:gd name="connsiteX3" fmla="*/ 40007 w 45594"/>
                  <a:gd name="connsiteY3" fmla="*/ 64 h 72696"/>
                  <a:gd name="connsiteX4" fmla="*/ 39182 w 45594"/>
                  <a:gd name="connsiteY4" fmla="*/ 383 h 72696"/>
                  <a:gd name="connsiteX5" fmla="*/ 23605 w 45594"/>
                  <a:gd name="connsiteY5" fmla="*/ 3465 h 72696"/>
                  <a:gd name="connsiteX6" fmla="*/ 8544 w 45594"/>
                  <a:gd name="connsiteY6" fmla="*/ 596 h 72696"/>
                  <a:gd name="connsiteX7" fmla="*/ 7203 w 45594"/>
                  <a:gd name="connsiteY7" fmla="*/ 64 h 72696"/>
                  <a:gd name="connsiteX8" fmla="*/ 5862 w 45594"/>
                  <a:gd name="connsiteY8" fmla="*/ 2934 h 72696"/>
                  <a:gd name="connsiteX9" fmla="*/ 5862 w 45594"/>
                  <a:gd name="connsiteY9" fmla="*/ 34287 h 72696"/>
                  <a:gd name="connsiteX10" fmla="*/ 7513 w 45594"/>
                  <a:gd name="connsiteY10" fmla="*/ 37369 h 72696"/>
                  <a:gd name="connsiteX11" fmla="*/ 9576 w 45594"/>
                  <a:gd name="connsiteY11" fmla="*/ 35881 h 72696"/>
                  <a:gd name="connsiteX12" fmla="*/ 23914 w 45594"/>
                  <a:gd name="connsiteY12" fmla="*/ 29185 h 72696"/>
                  <a:gd name="connsiteX13" fmla="*/ 33405 w 45594"/>
                  <a:gd name="connsiteY13" fmla="*/ 35137 h 72696"/>
                  <a:gd name="connsiteX14" fmla="*/ 35881 w 45594"/>
                  <a:gd name="connsiteY14" fmla="*/ 48847 h 72696"/>
                  <a:gd name="connsiteX15" fmla="*/ 32786 w 45594"/>
                  <a:gd name="connsiteY15" fmla="*/ 62983 h 72696"/>
                  <a:gd name="connsiteX16" fmla="*/ 20717 w 45594"/>
                  <a:gd name="connsiteY16" fmla="*/ 69360 h 72696"/>
                  <a:gd name="connsiteX17" fmla="*/ 4521 w 45594"/>
                  <a:gd name="connsiteY17" fmla="*/ 58519 h 72696"/>
                  <a:gd name="connsiteX18" fmla="*/ 10401 w 45594"/>
                  <a:gd name="connsiteY18" fmla="*/ 53311 h 72696"/>
                  <a:gd name="connsiteX19" fmla="*/ 5243 w 45594"/>
                  <a:gd name="connsiteY19" fmla="*/ 47891 h 72696"/>
                  <a:gd name="connsiteX20" fmla="*/ 86 w 45594"/>
                  <a:gd name="connsiteY20" fmla="*/ 53630 h 72696"/>
                  <a:gd name="connsiteX21" fmla="*/ 20923 w 45594"/>
                  <a:gd name="connsiteY21" fmla="*/ 72761 h 72696"/>
                  <a:gd name="connsiteX22" fmla="*/ 45680 w 45594"/>
                  <a:gd name="connsiteY22" fmla="*/ 49273 h 72696"/>
                  <a:gd name="connsiteX23" fmla="*/ 24018 w 45594"/>
                  <a:gd name="connsiteY23" fmla="*/ 26209 h 72696"/>
                  <a:gd name="connsiteX24" fmla="*/ 9576 w 45594"/>
                  <a:gd name="connsiteY24" fmla="*/ 31417 h 72696"/>
                  <a:gd name="connsiteX25" fmla="*/ 9576 w 45594"/>
                  <a:gd name="connsiteY25" fmla="*/ 1133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594" h="72696">
                    <a:moveTo>
                      <a:pt x="9576" y="11330"/>
                    </a:moveTo>
                    <a:cubicBezTo>
                      <a:pt x="14837" y="12712"/>
                      <a:pt x="17931" y="12712"/>
                      <a:pt x="19582" y="12712"/>
                    </a:cubicBezTo>
                    <a:cubicBezTo>
                      <a:pt x="33198" y="12712"/>
                      <a:pt x="41245" y="3146"/>
                      <a:pt x="41245" y="1552"/>
                    </a:cubicBezTo>
                    <a:cubicBezTo>
                      <a:pt x="41245" y="383"/>
                      <a:pt x="40523" y="64"/>
                      <a:pt x="40007" y="64"/>
                    </a:cubicBezTo>
                    <a:cubicBezTo>
                      <a:pt x="39800" y="64"/>
                      <a:pt x="39594" y="64"/>
                      <a:pt x="39182" y="383"/>
                    </a:cubicBezTo>
                    <a:cubicBezTo>
                      <a:pt x="36706" y="1340"/>
                      <a:pt x="31239" y="3465"/>
                      <a:pt x="23605" y="3465"/>
                    </a:cubicBezTo>
                    <a:cubicBezTo>
                      <a:pt x="20717" y="3465"/>
                      <a:pt x="15249" y="3253"/>
                      <a:pt x="8544" y="596"/>
                    </a:cubicBezTo>
                    <a:cubicBezTo>
                      <a:pt x="7513" y="64"/>
                      <a:pt x="7306" y="64"/>
                      <a:pt x="7203" y="64"/>
                    </a:cubicBezTo>
                    <a:cubicBezTo>
                      <a:pt x="5862" y="64"/>
                      <a:pt x="5862" y="1233"/>
                      <a:pt x="5862" y="2934"/>
                    </a:cubicBezTo>
                    <a:lnTo>
                      <a:pt x="5862" y="34287"/>
                    </a:lnTo>
                    <a:cubicBezTo>
                      <a:pt x="5862" y="36094"/>
                      <a:pt x="5862" y="37369"/>
                      <a:pt x="7513" y="37369"/>
                    </a:cubicBezTo>
                    <a:cubicBezTo>
                      <a:pt x="8441" y="37369"/>
                      <a:pt x="8544" y="37156"/>
                      <a:pt x="9576" y="35881"/>
                    </a:cubicBezTo>
                    <a:cubicBezTo>
                      <a:pt x="14012" y="30036"/>
                      <a:pt x="20304" y="29185"/>
                      <a:pt x="23914" y="29185"/>
                    </a:cubicBezTo>
                    <a:cubicBezTo>
                      <a:pt x="30104" y="29185"/>
                      <a:pt x="32889" y="34287"/>
                      <a:pt x="33405" y="35137"/>
                    </a:cubicBezTo>
                    <a:cubicBezTo>
                      <a:pt x="35262" y="38644"/>
                      <a:pt x="35881" y="42683"/>
                      <a:pt x="35881" y="48847"/>
                    </a:cubicBezTo>
                    <a:cubicBezTo>
                      <a:pt x="35881" y="52036"/>
                      <a:pt x="35881" y="58306"/>
                      <a:pt x="32786" y="62983"/>
                    </a:cubicBezTo>
                    <a:cubicBezTo>
                      <a:pt x="30207" y="66809"/>
                      <a:pt x="25771" y="69360"/>
                      <a:pt x="20717" y="69360"/>
                    </a:cubicBezTo>
                    <a:cubicBezTo>
                      <a:pt x="14012" y="69360"/>
                      <a:pt x="7100" y="65534"/>
                      <a:pt x="4521" y="58519"/>
                    </a:cubicBezTo>
                    <a:cubicBezTo>
                      <a:pt x="8441" y="58838"/>
                      <a:pt x="10401" y="56181"/>
                      <a:pt x="10401" y="53311"/>
                    </a:cubicBezTo>
                    <a:cubicBezTo>
                      <a:pt x="10401" y="48741"/>
                      <a:pt x="6584" y="47891"/>
                      <a:pt x="5243" y="47891"/>
                    </a:cubicBezTo>
                    <a:cubicBezTo>
                      <a:pt x="5037" y="47891"/>
                      <a:pt x="86" y="47891"/>
                      <a:pt x="86" y="53630"/>
                    </a:cubicBezTo>
                    <a:cubicBezTo>
                      <a:pt x="86" y="63195"/>
                      <a:pt x="8544" y="72761"/>
                      <a:pt x="20923" y="72761"/>
                    </a:cubicBezTo>
                    <a:cubicBezTo>
                      <a:pt x="34127" y="72761"/>
                      <a:pt x="45680" y="62664"/>
                      <a:pt x="45680" y="49273"/>
                    </a:cubicBezTo>
                    <a:cubicBezTo>
                      <a:pt x="45680" y="37263"/>
                      <a:pt x="36809" y="26209"/>
                      <a:pt x="24018" y="26209"/>
                    </a:cubicBezTo>
                    <a:cubicBezTo>
                      <a:pt x="19479" y="26209"/>
                      <a:pt x="14115" y="27379"/>
                      <a:pt x="9576" y="31417"/>
                    </a:cubicBezTo>
                    <a:lnTo>
                      <a:pt x="9576" y="11330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347D0755-FFEE-B4C5-CE53-6A7FACFE075A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6950819" y="3604250"/>
                <a:ext cx="47864" cy="72696"/>
              </a:xfrm>
              <a:custGeom>
                <a:avLst/>
                <a:gdLst>
                  <a:gd name="connsiteX0" fmla="*/ 47954 w 47864"/>
                  <a:gd name="connsiteY0" fmla="*/ 36731 h 72696"/>
                  <a:gd name="connsiteX1" fmla="*/ 41868 w 47864"/>
                  <a:gd name="connsiteY1" fmla="*/ 9204 h 72696"/>
                  <a:gd name="connsiteX2" fmla="*/ 24022 w 47864"/>
                  <a:gd name="connsiteY2" fmla="*/ 64 h 72696"/>
                  <a:gd name="connsiteX3" fmla="*/ 90 w 47864"/>
                  <a:gd name="connsiteY3" fmla="*/ 36731 h 72696"/>
                  <a:gd name="connsiteX4" fmla="*/ 24022 w 47864"/>
                  <a:gd name="connsiteY4" fmla="*/ 72761 h 72696"/>
                  <a:gd name="connsiteX5" fmla="*/ 47954 w 47864"/>
                  <a:gd name="connsiteY5" fmla="*/ 36731 h 72696"/>
                  <a:gd name="connsiteX6" fmla="*/ 24022 w 47864"/>
                  <a:gd name="connsiteY6" fmla="*/ 69785 h 72696"/>
                  <a:gd name="connsiteX7" fmla="*/ 10921 w 47864"/>
                  <a:gd name="connsiteY7" fmla="*/ 58200 h 72696"/>
                  <a:gd name="connsiteX8" fmla="*/ 9477 w 47864"/>
                  <a:gd name="connsiteY8" fmla="*/ 35350 h 72696"/>
                  <a:gd name="connsiteX9" fmla="*/ 11024 w 47864"/>
                  <a:gd name="connsiteY9" fmla="*/ 13668 h 72696"/>
                  <a:gd name="connsiteX10" fmla="*/ 24022 w 47864"/>
                  <a:gd name="connsiteY10" fmla="*/ 3040 h 72696"/>
                  <a:gd name="connsiteX11" fmla="*/ 36813 w 47864"/>
                  <a:gd name="connsiteY11" fmla="*/ 12712 h 72696"/>
                  <a:gd name="connsiteX12" fmla="*/ 38567 w 47864"/>
                  <a:gd name="connsiteY12" fmla="*/ 35350 h 72696"/>
                  <a:gd name="connsiteX13" fmla="*/ 37226 w 47864"/>
                  <a:gd name="connsiteY13" fmla="*/ 57775 h 72696"/>
                  <a:gd name="connsiteX14" fmla="*/ 24022 w 47864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64" h="72696">
                    <a:moveTo>
                      <a:pt x="47954" y="36731"/>
                    </a:moveTo>
                    <a:cubicBezTo>
                      <a:pt x="47954" y="25040"/>
                      <a:pt x="46613" y="16644"/>
                      <a:pt x="41868" y="9204"/>
                    </a:cubicBezTo>
                    <a:cubicBezTo>
                      <a:pt x="38670" y="4316"/>
                      <a:pt x="32274" y="64"/>
                      <a:pt x="24022" y="64"/>
                    </a:cubicBezTo>
                    <a:cubicBezTo>
                      <a:pt x="90" y="64"/>
                      <a:pt x="90" y="29079"/>
                      <a:pt x="90" y="36731"/>
                    </a:cubicBezTo>
                    <a:cubicBezTo>
                      <a:pt x="90" y="44384"/>
                      <a:pt x="90" y="72761"/>
                      <a:pt x="24022" y="72761"/>
                    </a:cubicBezTo>
                    <a:cubicBezTo>
                      <a:pt x="47954" y="72761"/>
                      <a:pt x="47954" y="44384"/>
                      <a:pt x="47954" y="36731"/>
                    </a:cubicBezTo>
                    <a:close/>
                    <a:moveTo>
                      <a:pt x="24022" y="69785"/>
                    </a:moveTo>
                    <a:cubicBezTo>
                      <a:pt x="19276" y="69785"/>
                      <a:pt x="12984" y="66915"/>
                      <a:pt x="10921" y="58200"/>
                    </a:cubicBezTo>
                    <a:cubicBezTo>
                      <a:pt x="9477" y="51930"/>
                      <a:pt x="9477" y="43215"/>
                      <a:pt x="9477" y="35350"/>
                    </a:cubicBezTo>
                    <a:cubicBezTo>
                      <a:pt x="9477" y="27591"/>
                      <a:pt x="9477" y="19514"/>
                      <a:pt x="11024" y="13668"/>
                    </a:cubicBezTo>
                    <a:cubicBezTo>
                      <a:pt x="13190" y="5272"/>
                      <a:pt x="19792" y="3040"/>
                      <a:pt x="24022" y="3040"/>
                    </a:cubicBezTo>
                    <a:cubicBezTo>
                      <a:pt x="29592" y="3040"/>
                      <a:pt x="34956" y="6547"/>
                      <a:pt x="36813" y="12712"/>
                    </a:cubicBezTo>
                    <a:cubicBezTo>
                      <a:pt x="38463" y="18451"/>
                      <a:pt x="38567" y="26103"/>
                      <a:pt x="38567" y="35350"/>
                    </a:cubicBezTo>
                    <a:cubicBezTo>
                      <a:pt x="38567" y="43215"/>
                      <a:pt x="38567" y="51079"/>
                      <a:pt x="37226" y="57775"/>
                    </a:cubicBezTo>
                    <a:cubicBezTo>
                      <a:pt x="35162" y="67447"/>
                      <a:pt x="28148" y="69785"/>
                      <a:pt x="24022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86" name="Straight Connector 3485">
              <a:extLst>
                <a:ext uri="{FF2B5EF4-FFF2-40B4-BE49-F238E27FC236}">
                  <a16:creationId xmlns:a16="http://schemas.microsoft.com/office/drawing/2014/main" id="{BC50AAB3-32DD-541C-3EDC-B986A7A6B1B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4599521" y="3804377"/>
              <a:ext cx="977321" cy="374022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7" name="Rectangle 3486">
              <a:extLst>
                <a:ext uri="{FF2B5EF4-FFF2-40B4-BE49-F238E27FC236}">
                  <a16:creationId xmlns:a16="http://schemas.microsoft.com/office/drawing/2014/main" id="{F12242FF-6159-810B-1EF7-F421D4AA0FC9}"/>
                </a:ext>
              </a:extLst>
            </p:cNvPr>
            <p:cNvSpPr/>
            <p:nvPr/>
          </p:nvSpPr>
          <p:spPr>
            <a:xfrm rot="5400000">
              <a:off x="4958787" y="3749310"/>
              <a:ext cx="101242" cy="3035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1841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88" name="Oval 3487">
              <a:extLst>
                <a:ext uri="{FF2B5EF4-FFF2-40B4-BE49-F238E27FC236}">
                  <a16:creationId xmlns:a16="http://schemas.microsoft.com/office/drawing/2014/main" id="{4CDCEF89-A24C-EDE9-7AF4-D3A38EA83936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5355931" y="3934024"/>
              <a:ext cx="482400" cy="482400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89" name="Straight Connector 3488">
              <a:extLst>
                <a:ext uri="{FF2B5EF4-FFF2-40B4-BE49-F238E27FC236}">
                  <a16:creationId xmlns:a16="http://schemas.microsoft.com/office/drawing/2014/main" id="{77FB0E1A-A203-07DE-C3CC-052978A629AE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584657" y="4180388"/>
              <a:ext cx="720000" cy="275547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0" name="Group 3489">
              <a:extLst>
                <a:ext uri="{FF2B5EF4-FFF2-40B4-BE49-F238E27FC236}">
                  <a16:creationId xmlns:a16="http://schemas.microsoft.com/office/drawing/2014/main" id="{C29CCE1F-5FD1-7769-6542-043C215FA739}"/>
                </a:ext>
              </a:extLst>
            </p:cNvPr>
            <p:cNvGrpSpPr/>
            <p:nvPr/>
          </p:nvGrpSpPr>
          <p:grpSpPr>
            <a:xfrm rot="5400000">
              <a:off x="5807665" y="4233112"/>
              <a:ext cx="199980" cy="200470"/>
              <a:chOff x="3322634" y="2739104"/>
              <a:chExt cx="266131" cy="266784"/>
            </a:xfrm>
            <a:solidFill>
              <a:schemeClr val="tx1">
                <a:lumMod val="65000"/>
                <a:lumOff val="3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4E0B18B6-AD6B-B411-AC0B-7DDBAF304905}"/>
                  </a:ext>
                </a:extLst>
              </p:cNvPr>
              <p:cNvSpPr/>
              <p:nvPr/>
            </p:nvSpPr>
            <p:spPr>
              <a:xfrm rot="5400000">
                <a:off x="3395818" y="2812941"/>
                <a:ext cx="206419" cy="179475"/>
              </a:xfrm>
              <a:custGeom>
                <a:avLst/>
                <a:gdLst>
                  <a:gd name="connsiteX0" fmla="*/ 19887 w 206419"/>
                  <a:gd name="connsiteY0" fmla="*/ 0 h 179475"/>
                  <a:gd name="connsiteX1" fmla="*/ 206419 w 206419"/>
                  <a:gd name="connsiteY1" fmla="*/ 0 h 179475"/>
                  <a:gd name="connsiteX2" fmla="*/ 201707 w 206419"/>
                  <a:gd name="connsiteY2" fmla="*/ 46632 h 179475"/>
                  <a:gd name="connsiteX3" fmla="*/ 160073 w 206419"/>
                  <a:gd name="connsiteY3" fmla="*/ 145335 h 179475"/>
                  <a:gd name="connsiteX4" fmla="*/ 131838 w 206419"/>
                  <a:gd name="connsiteY4" fmla="*/ 179475 h 179475"/>
                  <a:gd name="connsiteX5" fmla="*/ 0 w 206419"/>
                  <a:gd name="connsiteY5" fmla="*/ 47637 h 179475"/>
                  <a:gd name="connsiteX6" fmla="*/ 14559 w 206419"/>
                  <a:gd name="connsiteY6" fmla="*/ 26198 h 179475"/>
                  <a:gd name="connsiteX7" fmla="*/ 19887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19887" y="0"/>
                    </a:moveTo>
                    <a:lnTo>
                      <a:pt x="206419" y="0"/>
                    </a:lnTo>
                    <a:lnTo>
                      <a:pt x="201707" y="46632"/>
                    </a:lnTo>
                    <a:cubicBezTo>
                      <a:pt x="194335" y="82570"/>
                      <a:pt x="179963" y="115965"/>
                      <a:pt x="160073" y="145335"/>
                    </a:cubicBezTo>
                    <a:lnTo>
                      <a:pt x="131838" y="179475"/>
                    </a:lnTo>
                    <a:lnTo>
                      <a:pt x="0" y="47637"/>
                    </a:lnTo>
                    <a:lnTo>
                      <a:pt x="14559" y="26198"/>
                    </a:lnTo>
                    <a:lnTo>
                      <a:pt x="19887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8A9D7DD4-6F30-561B-1483-B6A8DA9126A2}"/>
                  </a:ext>
                </a:extLst>
              </p:cNvPr>
              <p:cNvSpPr/>
              <p:nvPr/>
            </p:nvSpPr>
            <p:spPr>
              <a:xfrm rot="5400000">
                <a:off x="3335877" y="2725861"/>
                <a:ext cx="179415" cy="205901"/>
              </a:xfrm>
              <a:custGeom>
                <a:avLst/>
                <a:gdLst>
                  <a:gd name="connsiteX0" fmla="*/ 47502 w 179415"/>
                  <a:gd name="connsiteY0" fmla="*/ 0 h 205901"/>
                  <a:gd name="connsiteX1" fmla="*/ 179415 w 179415"/>
                  <a:gd name="connsiteY1" fmla="*/ 131913 h 205901"/>
                  <a:gd name="connsiteX2" fmla="*/ 145702 w 179415"/>
                  <a:gd name="connsiteY2" fmla="*/ 159664 h 205901"/>
                  <a:gd name="connsiteX3" fmla="*/ 46763 w 179415"/>
                  <a:gd name="connsiteY3" fmla="*/ 201198 h 205901"/>
                  <a:gd name="connsiteX4" fmla="*/ 0 w 179415"/>
                  <a:gd name="connsiteY4" fmla="*/ 205901 h 205901"/>
                  <a:gd name="connsiteX5" fmla="*/ 0 w 179415"/>
                  <a:gd name="connsiteY5" fmla="*/ 19390 h 205901"/>
                  <a:gd name="connsiteX6" fmla="*/ 26453 w 179415"/>
                  <a:gd name="connsiteY6" fmla="*/ 14088 h 205901"/>
                  <a:gd name="connsiteX7" fmla="*/ 47502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47502" y="0"/>
                    </a:moveTo>
                    <a:lnTo>
                      <a:pt x="179415" y="131913"/>
                    </a:lnTo>
                    <a:lnTo>
                      <a:pt x="145702" y="159664"/>
                    </a:lnTo>
                    <a:cubicBezTo>
                      <a:pt x="116261" y="179506"/>
                      <a:pt x="82787" y="193844"/>
                      <a:pt x="46763" y="201198"/>
                    </a:cubicBezTo>
                    <a:lnTo>
                      <a:pt x="0" y="205901"/>
                    </a:lnTo>
                    <a:lnTo>
                      <a:pt x="0" y="19390"/>
                    </a:lnTo>
                    <a:lnTo>
                      <a:pt x="26453" y="14088"/>
                    </a:lnTo>
                    <a:lnTo>
                      <a:pt x="47502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91" name="Oval 3490">
              <a:extLst>
                <a:ext uri="{FF2B5EF4-FFF2-40B4-BE49-F238E27FC236}">
                  <a16:creationId xmlns:a16="http://schemas.microsoft.com/office/drawing/2014/main" id="{B299DECB-4FA7-B159-1A9C-1A9E89326B93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141881" y="4268899"/>
              <a:ext cx="360000" cy="360000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grpSp>
          <p:nvGrpSpPr>
            <p:cNvPr id="3492" name="Group 3491" descr="\documentclass{article}&#10;\usepackage{amsmath}&#10;\pagestyle{empty}&#10;\begin{document}&#10;&#10;$f_{60}$&#10;&#10;&#10;\end{document}" title="IguanaTex Vector Display">
              <a:extLst>
                <a:ext uri="{FF2B5EF4-FFF2-40B4-BE49-F238E27FC236}">
                  <a16:creationId xmlns:a16="http://schemas.microsoft.com/office/drawing/2014/main" id="{26CC51D0-32D4-5D21-CF07-3A47E6BAC735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 rot="21550666">
              <a:off x="6152970" y="4649221"/>
              <a:ext cx="178157" cy="138165"/>
              <a:chOff x="7325774" y="3957139"/>
              <a:chExt cx="178157" cy="138165"/>
            </a:xfrm>
          </p:grpSpPr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6C8450F6-269B-1D9F-884D-2A116A4B3D6A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7325774" y="3957139"/>
                <a:ext cx="74306" cy="138165"/>
              </a:xfrm>
              <a:custGeom>
                <a:avLst/>
                <a:gdLst>
                  <a:gd name="connsiteX0" fmla="*/ 46835 w 74306"/>
                  <a:gd name="connsiteY0" fmla="*/ 46371 h 138165"/>
                  <a:gd name="connsiteX1" fmla="*/ 59641 w 74306"/>
                  <a:gd name="connsiteY1" fmla="*/ 46371 h 138165"/>
                  <a:gd name="connsiteX2" fmla="*/ 64108 w 74306"/>
                  <a:gd name="connsiteY2" fmla="*/ 43334 h 138165"/>
                  <a:gd name="connsiteX3" fmla="*/ 60088 w 74306"/>
                  <a:gd name="connsiteY3" fmla="*/ 41664 h 138165"/>
                  <a:gd name="connsiteX4" fmla="*/ 47728 w 74306"/>
                  <a:gd name="connsiteY4" fmla="*/ 41664 h 138165"/>
                  <a:gd name="connsiteX5" fmla="*/ 50855 w 74306"/>
                  <a:gd name="connsiteY5" fmla="*/ 24356 h 138165"/>
                  <a:gd name="connsiteX6" fmla="*/ 54429 w 74306"/>
                  <a:gd name="connsiteY6" fmla="*/ 8565 h 138165"/>
                  <a:gd name="connsiteX7" fmla="*/ 61428 w 74306"/>
                  <a:gd name="connsiteY7" fmla="*/ 3403 h 138165"/>
                  <a:gd name="connsiteX8" fmla="*/ 68725 w 74306"/>
                  <a:gd name="connsiteY8" fmla="*/ 6136 h 138165"/>
                  <a:gd name="connsiteX9" fmla="*/ 60683 w 74306"/>
                  <a:gd name="connsiteY9" fmla="*/ 14335 h 138165"/>
                  <a:gd name="connsiteX10" fmla="*/ 66193 w 74306"/>
                  <a:gd name="connsiteY10" fmla="*/ 19649 h 138165"/>
                  <a:gd name="connsiteX11" fmla="*/ 74383 w 74306"/>
                  <a:gd name="connsiteY11" fmla="*/ 10539 h 138165"/>
                  <a:gd name="connsiteX12" fmla="*/ 61428 w 74306"/>
                  <a:gd name="connsiteY12" fmla="*/ 63 h 138165"/>
                  <a:gd name="connsiteX13" fmla="*/ 42516 w 74306"/>
                  <a:gd name="connsiteY13" fmla="*/ 17827 h 138165"/>
                  <a:gd name="connsiteX14" fmla="*/ 37602 w 74306"/>
                  <a:gd name="connsiteY14" fmla="*/ 41664 h 138165"/>
                  <a:gd name="connsiteX15" fmla="*/ 27327 w 74306"/>
                  <a:gd name="connsiteY15" fmla="*/ 41664 h 138165"/>
                  <a:gd name="connsiteX16" fmla="*/ 22860 w 74306"/>
                  <a:gd name="connsiteY16" fmla="*/ 44549 h 138165"/>
                  <a:gd name="connsiteX17" fmla="*/ 27030 w 74306"/>
                  <a:gd name="connsiteY17" fmla="*/ 46371 h 138165"/>
                  <a:gd name="connsiteX18" fmla="*/ 36858 w 74306"/>
                  <a:gd name="connsiteY18" fmla="*/ 46371 h 138165"/>
                  <a:gd name="connsiteX19" fmla="*/ 25689 w 74306"/>
                  <a:gd name="connsiteY19" fmla="*/ 106344 h 138165"/>
                  <a:gd name="connsiteX20" fmla="*/ 12734 w 74306"/>
                  <a:gd name="connsiteY20" fmla="*/ 134888 h 138165"/>
                  <a:gd name="connsiteX21" fmla="*/ 5586 w 74306"/>
                  <a:gd name="connsiteY21" fmla="*/ 132155 h 138165"/>
                  <a:gd name="connsiteX22" fmla="*/ 13777 w 74306"/>
                  <a:gd name="connsiteY22" fmla="*/ 123957 h 138165"/>
                  <a:gd name="connsiteX23" fmla="*/ 8267 w 74306"/>
                  <a:gd name="connsiteY23" fmla="*/ 118642 h 138165"/>
                  <a:gd name="connsiteX24" fmla="*/ 77 w 74306"/>
                  <a:gd name="connsiteY24" fmla="*/ 127752 h 138165"/>
                  <a:gd name="connsiteX25" fmla="*/ 12734 w 74306"/>
                  <a:gd name="connsiteY25" fmla="*/ 138229 h 138165"/>
                  <a:gd name="connsiteX26" fmla="*/ 29561 w 74306"/>
                  <a:gd name="connsiteY26" fmla="*/ 123501 h 138165"/>
                  <a:gd name="connsiteX27" fmla="*/ 37900 w 74306"/>
                  <a:gd name="connsiteY27" fmla="*/ 94501 h 138165"/>
                  <a:gd name="connsiteX28" fmla="*/ 46835 w 74306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4306" h="138165">
                    <a:moveTo>
                      <a:pt x="46835" y="46371"/>
                    </a:moveTo>
                    <a:lnTo>
                      <a:pt x="59641" y="46371"/>
                    </a:lnTo>
                    <a:cubicBezTo>
                      <a:pt x="62619" y="46371"/>
                      <a:pt x="64108" y="46371"/>
                      <a:pt x="64108" y="43334"/>
                    </a:cubicBezTo>
                    <a:cubicBezTo>
                      <a:pt x="64108" y="41664"/>
                      <a:pt x="62619" y="41664"/>
                      <a:pt x="60088" y="41664"/>
                    </a:cubicBezTo>
                    <a:lnTo>
                      <a:pt x="47728" y="41664"/>
                    </a:lnTo>
                    <a:lnTo>
                      <a:pt x="50855" y="24356"/>
                    </a:lnTo>
                    <a:cubicBezTo>
                      <a:pt x="51451" y="21167"/>
                      <a:pt x="53536" y="10387"/>
                      <a:pt x="54429" y="8565"/>
                    </a:cubicBezTo>
                    <a:cubicBezTo>
                      <a:pt x="55769" y="5680"/>
                      <a:pt x="58301" y="3403"/>
                      <a:pt x="61428" y="3403"/>
                    </a:cubicBezTo>
                    <a:cubicBezTo>
                      <a:pt x="62024" y="3403"/>
                      <a:pt x="65895" y="3403"/>
                      <a:pt x="68725" y="6136"/>
                    </a:cubicBezTo>
                    <a:cubicBezTo>
                      <a:pt x="62173" y="6743"/>
                      <a:pt x="60683" y="12057"/>
                      <a:pt x="60683" y="14335"/>
                    </a:cubicBezTo>
                    <a:cubicBezTo>
                      <a:pt x="60683" y="17827"/>
                      <a:pt x="63364" y="19649"/>
                      <a:pt x="66193" y="19649"/>
                    </a:cubicBezTo>
                    <a:cubicBezTo>
                      <a:pt x="70065" y="19649"/>
                      <a:pt x="74383" y="16309"/>
                      <a:pt x="74383" y="10539"/>
                    </a:cubicBezTo>
                    <a:cubicBezTo>
                      <a:pt x="74383" y="3555"/>
                      <a:pt x="67533" y="63"/>
                      <a:pt x="61428" y="63"/>
                    </a:cubicBezTo>
                    <a:cubicBezTo>
                      <a:pt x="56365" y="63"/>
                      <a:pt x="46984" y="2796"/>
                      <a:pt x="42516" y="17827"/>
                    </a:cubicBezTo>
                    <a:cubicBezTo>
                      <a:pt x="41623" y="21015"/>
                      <a:pt x="41176" y="22534"/>
                      <a:pt x="37602" y="41664"/>
                    </a:cubicBezTo>
                    <a:lnTo>
                      <a:pt x="27327" y="41664"/>
                    </a:lnTo>
                    <a:cubicBezTo>
                      <a:pt x="24498" y="41664"/>
                      <a:pt x="22860" y="41664"/>
                      <a:pt x="22860" y="44549"/>
                    </a:cubicBezTo>
                    <a:cubicBezTo>
                      <a:pt x="22860" y="46371"/>
                      <a:pt x="24200" y="46371"/>
                      <a:pt x="27030" y="46371"/>
                    </a:cubicBezTo>
                    <a:lnTo>
                      <a:pt x="36858" y="46371"/>
                    </a:lnTo>
                    <a:lnTo>
                      <a:pt x="25689" y="106344"/>
                    </a:lnTo>
                    <a:cubicBezTo>
                      <a:pt x="23009" y="121072"/>
                      <a:pt x="20477" y="134888"/>
                      <a:pt x="12734" y="134888"/>
                    </a:cubicBezTo>
                    <a:cubicBezTo>
                      <a:pt x="12138" y="134888"/>
                      <a:pt x="8416" y="134888"/>
                      <a:pt x="5586" y="132155"/>
                    </a:cubicBezTo>
                    <a:cubicBezTo>
                      <a:pt x="12436" y="131700"/>
                      <a:pt x="13777" y="126234"/>
                      <a:pt x="13777" y="123957"/>
                    </a:cubicBezTo>
                    <a:cubicBezTo>
                      <a:pt x="13777" y="120464"/>
                      <a:pt x="11096" y="118642"/>
                      <a:pt x="8267" y="118642"/>
                    </a:cubicBezTo>
                    <a:cubicBezTo>
                      <a:pt x="4395" y="118642"/>
                      <a:pt x="77" y="121983"/>
                      <a:pt x="77" y="127752"/>
                    </a:cubicBezTo>
                    <a:cubicBezTo>
                      <a:pt x="77" y="134585"/>
                      <a:pt x="6629" y="138229"/>
                      <a:pt x="12734" y="138229"/>
                    </a:cubicBezTo>
                    <a:cubicBezTo>
                      <a:pt x="20924" y="138229"/>
                      <a:pt x="26881" y="129271"/>
                      <a:pt x="29561" y="123501"/>
                    </a:cubicBezTo>
                    <a:cubicBezTo>
                      <a:pt x="34326" y="113936"/>
                      <a:pt x="37751" y="95564"/>
                      <a:pt x="37900" y="94501"/>
                    </a:cubicBezTo>
                    <a:lnTo>
                      <a:pt x="46835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4BCD39B5-8AAE-E638-1CB5-0EF3A3BEA93F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7396415" y="4016383"/>
                <a:ext cx="47949" cy="72696"/>
              </a:xfrm>
              <a:custGeom>
                <a:avLst/>
                <a:gdLst>
                  <a:gd name="connsiteX0" fmla="*/ 10088 w 47949"/>
                  <a:gd name="connsiteY0" fmla="*/ 35881 h 72696"/>
                  <a:gd name="connsiteX1" fmla="*/ 14779 w 47949"/>
                  <a:gd name="connsiteY1" fmla="*/ 12818 h 72696"/>
                  <a:gd name="connsiteX2" fmla="*/ 30623 w 47949"/>
                  <a:gd name="connsiteY2" fmla="*/ 3146 h 72696"/>
                  <a:gd name="connsiteX3" fmla="*/ 40005 w 47949"/>
                  <a:gd name="connsiteY3" fmla="*/ 6866 h 72696"/>
                  <a:gd name="connsiteX4" fmla="*/ 35210 w 47949"/>
                  <a:gd name="connsiteY4" fmla="*/ 11968 h 72696"/>
                  <a:gd name="connsiteX5" fmla="*/ 40109 w 47949"/>
                  <a:gd name="connsiteY5" fmla="*/ 16963 h 72696"/>
                  <a:gd name="connsiteX6" fmla="*/ 45112 w 47949"/>
                  <a:gd name="connsiteY6" fmla="*/ 11755 h 72696"/>
                  <a:gd name="connsiteX7" fmla="*/ 30415 w 47949"/>
                  <a:gd name="connsiteY7" fmla="*/ 64 h 72696"/>
                  <a:gd name="connsiteX8" fmla="*/ 82 w 47949"/>
                  <a:gd name="connsiteY8" fmla="*/ 36944 h 72696"/>
                  <a:gd name="connsiteX9" fmla="*/ 24265 w 47949"/>
                  <a:gd name="connsiteY9" fmla="*/ 72761 h 72696"/>
                  <a:gd name="connsiteX10" fmla="*/ 48031 w 47949"/>
                  <a:gd name="connsiteY10" fmla="*/ 48954 h 72696"/>
                  <a:gd name="connsiteX11" fmla="*/ 25307 w 47949"/>
                  <a:gd name="connsiteY11" fmla="*/ 25466 h 72696"/>
                  <a:gd name="connsiteX12" fmla="*/ 10088 w 47949"/>
                  <a:gd name="connsiteY12" fmla="*/ 35881 h 72696"/>
                  <a:gd name="connsiteX13" fmla="*/ 24265 w 47949"/>
                  <a:gd name="connsiteY13" fmla="*/ 69360 h 72696"/>
                  <a:gd name="connsiteX14" fmla="*/ 12799 w 47949"/>
                  <a:gd name="connsiteY14" fmla="*/ 61601 h 72696"/>
                  <a:gd name="connsiteX15" fmla="*/ 10401 w 47949"/>
                  <a:gd name="connsiteY15" fmla="*/ 46722 h 72696"/>
                  <a:gd name="connsiteX16" fmla="*/ 24786 w 47949"/>
                  <a:gd name="connsiteY16" fmla="*/ 28441 h 72696"/>
                  <a:gd name="connsiteX17" fmla="*/ 35418 w 47949"/>
                  <a:gd name="connsiteY17" fmla="*/ 34287 h 72696"/>
                  <a:gd name="connsiteX18" fmla="*/ 38024 w 47949"/>
                  <a:gd name="connsiteY18" fmla="*/ 48954 h 72696"/>
                  <a:gd name="connsiteX19" fmla="*/ 35210 w 47949"/>
                  <a:gd name="connsiteY19" fmla="*/ 63621 h 72696"/>
                  <a:gd name="connsiteX20" fmla="*/ 24265 w 47949"/>
                  <a:gd name="connsiteY20" fmla="*/ 6936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7949" h="72696">
                    <a:moveTo>
                      <a:pt x="10088" y="35881"/>
                    </a:moveTo>
                    <a:cubicBezTo>
                      <a:pt x="10088" y="27166"/>
                      <a:pt x="10818" y="19301"/>
                      <a:pt x="14779" y="12818"/>
                    </a:cubicBezTo>
                    <a:cubicBezTo>
                      <a:pt x="18323" y="7079"/>
                      <a:pt x="23952" y="3146"/>
                      <a:pt x="30623" y="3146"/>
                    </a:cubicBezTo>
                    <a:cubicBezTo>
                      <a:pt x="33750" y="3146"/>
                      <a:pt x="37920" y="3997"/>
                      <a:pt x="40005" y="6866"/>
                    </a:cubicBezTo>
                    <a:cubicBezTo>
                      <a:pt x="37399" y="7079"/>
                      <a:pt x="35210" y="8886"/>
                      <a:pt x="35210" y="11968"/>
                    </a:cubicBezTo>
                    <a:cubicBezTo>
                      <a:pt x="35210" y="14625"/>
                      <a:pt x="36982" y="16963"/>
                      <a:pt x="40109" y="16963"/>
                    </a:cubicBezTo>
                    <a:cubicBezTo>
                      <a:pt x="43236" y="16963"/>
                      <a:pt x="45112" y="14837"/>
                      <a:pt x="45112" y="11755"/>
                    </a:cubicBezTo>
                    <a:cubicBezTo>
                      <a:pt x="45112" y="5591"/>
                      <a:pt x="40734" y="64"/>
                      <a:pt x="30415" y="64"/>
                    </a:cubicBezTo>
                    <a:cubicBezTo>
                      <a:pt x="15405" y="64"/>
                      <a:pt x="82" y="14093"/>
                      <a:pt x="82" y="36944"/>
                    </a:cubicBezTo>
                    <a:cubicBezTo>
                      <a:pt x="82" y="64471"/>
                      <a:pt x="12799" y="72761"/>
                      <a:pt x="24265" y="72761"/>
                    </a:cubicBezTo>
                    <a:cubicBezTo>
                      <a:pt x="36982" y="72761"/>
                      <a:pt x="48031" y="62877"/>
                      <a:pt x="48031" y="48954"/>
                    </a:cubicBezTo>
                    <a:cubicBezTo>
                      <a:pt x="48031" y="35456"/>
                      <a:pt x="37503" y="25466"/>
                      <a:pt x="25307" y="25466"/>
                    </a:cubicBezTo>
                    <a:cubicBezTo>
                      <a:pt x="16968" y="25466"/>
                      <a:pt x="12382" y="31098"/>
                      <a:pt x="10088" y="35881"/>
                    </a:cubicBezTo>
                    <a:close/>
                    <a:moveTo>
                      <a:pt x="24265" y="69360"/>
                    </a:moveTo>
                    <a:cubicBezTo>
                      <a:pt x="19053" y="69360"/>
                      <a:pt x="14988" y="66278"/>
                      <a:pt x="12799" y="61601"/>
                    </a:cubicBezTo>
                    <a:cubicBezTo>
                      <a:pt x="11235" y="58413"/>
                      <a:pt x="10401" y="53099"/>
                      <a:pt x="10401" y="46722"/>
                    </a:cubicBezTo>
                    <a:cubicBezTo>
                      <a:pt x="10401" y="36413"/>
                      <a:pt x="16447" y="28441"/>
                      <a:pt x="24786" y="28441"/>
                    </a:cubicBezTo>
                    <a:cubicBezTo>
                      <a:pt x="29581" y="28441"/>
                      <a:pt x="32812" y="30354"/>
                      <a:pt x="35418" y="34287"/>
                    </a:cubicBezTo>
                    <a:cubicBezTo>
                      <a:pt x="37920" y="38326"/>
                      <a:pt x="38024" y="42789"/>
                      <a:pt x="38024" y="48954"/>
                    </a:cubicBezTo>
                    <a:cubicBezTo>
                      <a:pt x="38024" y="55012"/>
                      <a:pt x="38024" y="59476"/>
                      <a:pt x="35210" y="63621"/>
                    </a:cubicBezTo>
                    <a:cubicBezTo>
                      <a:pt x="32708" y="67340"/>
                      <a:pt x="29372" y="69360"/>
                      <a:pt x="24265" y="693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B6988148-47CA-3663-F862-FC44EE09AE04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455565" y="4016383"/>
                <a:ext cx="48366" cy="72696"/>
              </a:xfrm>
              <a:custGeom>
                <a:avLst/>
                <a:gdLst>
                  <a:gd name="connsiteX0" fmla="*/ 48452 w 48366"/>
                  <a:gd name="connsiteY0" fmla="*/ 36731 h 72696"/>
                  <a:gd name="connsiteX1" fmla="*/ 42302 w 48366"/>
                  <a:gd name="connsiteY1" fmla="*/ 9204 h 72696"/>
                  <a:gd name="connsiteX2" fmla="*/ 24269 w 48366"/>
                  <a:gd name="connsiteY2" fmla="*/ 64 h 72696"/>
                  <a:gd name="connsiteX3" fmla="*/ 86 w 48366"/>
                  <a:gd name="connsiteY3" fmla="*/ 36731 h 72696"/>
                  <a:gd name="connsiteX4" fmla="*/ 24269 w 48366"/>
                  <a:gd name="connsiteY4" fmla="*/ 72761 h 72696"/>
                  <a:gd name="connsiteX5" fmla="*/ 48452 w 48366"/>
                  <a:gd name="connsiteY5" fmla="*/ 36731 h 72696"/>
                  <a:gd name="connsiteX6" fmla="*/ 24269 w 48366"/>
                  <a:gd name="connsiteY6" fmla="*/ 69785 h 72696"/>
                  <a:gd name="connsiteX7" fmla="*/ 11031 w 48366"/>
                  <a:gd name="connsiteY7" fmla="*/ 58200 h 72696"/>
                  <a:gd name="connsiteX8" fmla="*/ 9571 w 48366"/>
                  <a:gd name="connsiteY8" fmla="*/ 35350 h 72696"/>
                  <a:gd name="connsiteX9" fmla="*/ 11135 w 48366"/>
                  <a:gd name="connsiteY9" fmla="*/ 13668 h 72696"/>
                  <a:gd name="connsiteX10" fmla="*/ 24269 w 48366"/>
                  <a:gd name="connsiteY10" fmla="*/ 3040 h 72696"/>
                  <a:gd name="connsiteX11" fmla="*/ 37194 w 48366"/>
                  <a:gd name="connsiteY11" fmla="*/ 12712 h 72696"/>
                  <a:gd name="connsiteX12" fmla="*/ 38966 w 48366"/>
                  <a:gd name="connsiteY12" fmla="*/ 35350 h 72696"/>
                  <a:gd name="connsiteX13" fmla="*/ 37611 w 48366"/>
                  <a:gd name="connsiteY13" fmla="*/ 57775 h 72696"/>
                  <a:gd name="connsiteX14" fmla="*/ 24269 w 48366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366" h="72696">
                    <a:moveTo>
                      <a:pt x="48452" y="36731"/>
                    </a:moveTo>
                    <a:cubicBezTo>
                      <a:pt x="48452" y="25040"/>
                      <a:pt x="47097" y="16644"/>
                      <a:pt x="42302" y="9204"/>
                    </a:cubicBezTo>
                    <a:cubicBezTo>
                      <a:pt x="39070" y="4316"/>
                      <a:pt x="32608" y="64"/>
                      <a:pt x="24269" y="64"/>
                    </a:cubicBezTo>
                    <a:cubicBezTo>
                      <a:pt x="86" y="64"/>
                      <a:pt x="86" y="29079"/>
                      <a:pt x="86" y="36731"/>
                    </a:cubicBezTo>
                    <a:cubicBezTo>
                      <a:pt x="86" y="44384"/>
                      <a:pt x="86" y="72761"/>
                      <a:pt x="24269" y="72761"/>
                    </a:cubicBezTo>
                    <a:cubicBezTo>
                      <a:pt x="48452" y="72761"/>
                      <a:pt x="48452" y="44384"/>
                      <a:pt x="48452" y="36731"/>
                    </a:cubicBezTo>
                    <a:close/>
                    <a:moveTo>
                      <a:pt x="24269" y="69785"/>
                    </a:moveTo>
                    <a:cubicBezTo>
                      <a:pt x="19474" y="69785"/>
                      <a:pt x="13115" y="66915"/>
                      <a:pt x="11031" y="58200"/>
                    </a:cubicBezTo>
                    <a:cubicBezTo>
                      <a:pt x="9571" y="51930"/>
                      <a:pt x="9571" y="43215"/>
                      <a:pt x="9571" y="35350"/>
                    </a:cubicBezTo>
                    <a:cubicBezTo>
                      <a:pt x="9571" y="27591"/>
                      <a:pt x="9571" y="19514"/>
                      <a:pt x="11135" y="13668"/>
                    </a:cubicBezTo>
                    <a:cubicBezTo>
                      <a:pt x="13324" y="5272"/>
                      <a:pt x="19995" y="3040"/>
                      <a:pt x="24269" y="3040"/>
                    </a:cubicBezTo>
                    <a:cubicBezTo>
                      <a:pt x="29898" y="3040"/>
                      <a:pt x="35318" y="6547"/>
                      <a:pt x="37194" y="12712"/>
                    </a:cubicBezTo>
                    <a:cubicBezTo>
                      <a:pt x="38862" y="18451"/>
                      <a:pt x="38966" y="26103"/>
                      <a:pt x="38966" y="35350"/>
                    </a:cubicBezTo>
                    <a:cubicBezTo>
                      <a:pt x="38966" y="43215"/>
                      <a:pt x="38966" y="51079"/>
                      <a:pt x="37611" y="57775"/>
                    </a:cubicBezTo>
                    <a:cubicBezTo>
                      <a:pt x="35526" y="67447"/>
                      <a:pt x="28438" y="69785"/>
                      <a:pt x="24269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93" name="Straight Connector 3492">
              <a:extLst>
                <a:ext uri="{FF2B5EF4-FFF2-40B4-BE49-F238E27FC236}">
                  <a16:creationId xmlns:a16="http://schemas.microsoft.com/office/drawing/2014/main" id="{EB89694E-309E-37EC-D46B-BEC0C27D7AB5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6321421" y="4456629"/>
              <a:ext cx="216000" cy="82665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4" name="Oval 3493">
              <a:extLst>
                <a:ext uri="{FF2B5EF4-FFF2-40B4-BE49-F238E27FC236}">
                  <a16:creationId xmlns:a16="http://schemas.microsoft.com/office/drawing/2014/main" id="{E20F9C2C-7F92-C2A3-67B2-AB46BE04B42B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434384" y="4420319"/>
              <a:ext cx="239222" cy="239222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noFill/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95" name="Straight Connector 3494">
              <a:extLst>
                <a:ext uri="{FF2B5EF4-FFF2-40B4-BE49-F238E27FC236}">
                  <a16:creationId xmlns:a16="http://schemas.microsoft.com/office/drawing/2014/main" id="{4DC3E57C-E166-DFB6-380E-221F9B38613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6565606" y="4546234"/>
              <a:ext cx="216000" cy="82665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6" name="Oval 3495">
              <a:extLst>
                <a:ext uri="{FF2B5EF4-FFF2-40B4-BE49-F238E27FC236}">
                  <a16:creationId xmlns:a16="http://schemas.microsoft.com/office/drawing/2014/main" id="{06A51A27-1093-6802-A4C5-FAC1940FF169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681421" y="4543619"/>
              <a:ext cx="174810" cy="174810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31750">
              <a:solidFill>
                <a:schemeClr val="tx1">
                  <a:lumMod val="65000"/>
                  <a:lumOff val="3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97" name="TextBox 3496">
              <a:extLst>
                <a:ext uri="{FF2B5EF4-FFF2-40B4-BE49-F238E27FC236}">
                  <a16:creationId xmlns:a16="http://schemas.microsoft.com/office/drawing/2014/main" id="{69159C35-8CB4-27DF-2783-44EF0490DE2A}"/>
                </a:ext>
              </a:extLst>
            </p:cNvPr>
            <p:cNvSpPr txBox="1"/>
            <p:nvPr/>
          </p:nvSpPr>
          <p:spPr>
            <a:xfrm>
              <a:off x="3632179" y="2906134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Permanent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magnet solenoid [1]</a:t>
              </a:r>
            </a:p>
          </p:txBody>
        </p:sp>
        <p:sp>
          <p:nvSpPr>
            <p:cNvPr id="3498" name="TextBox 3497">
              <a:extLst>
                <a:ext uri="{FF2B5EF4-FFF2-40B4-BE49-F238E27FC236}">
                  <a16:creationId xmlns:a16="http://schemas.microsoft.com/office/drawing/2014/main" id="{2FB9EFB2-590A-06D7-AD81-85328AC86962}"/>
                </a:ext>
              </a:extLst>
            </p:cNvPr>
            <p:cNvSpPr txBox="1"/>
            <p:nvPr/>
          </p:nvSpPr>
          <p:spPr>
            <a:xfrm>
              <a:off x="2707219" y="2609450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Buncher linac</a:t>
              </a:r>
            </a:p>
          </p:txBody>
        </p:sp>
        <p:sp>
          <p:nvSpPr>
            <p:cNvPr id="3499" name="TextBox 3498">
              <a:extLst>
                <a:ext uri="{FF2B5EF4-FFF2-40B4-BE49-F238E27FC236}">
                  <a16:creationId xmlns:a16="http://schemas.microsoft.com/office/drawing/2014/main" id="{663AF47F-A0A8-22EF-D2F0-823EA29C4506}"/>
                </a:ext>
              </a:extLst>
            </p:cNvPr>
            <p:cNvSpPr txBox="1"/>
            <p:nvPr/>
          </p:nvSpPr>
          <p:spPr>
            <a:xfrm>
              <a:off x="1823312" y="2243102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RF </a:t>
              </a:r>
              <a:r>
                <a:rPr lang="en-US" sz="1000" dirty="0" err="1">
                  <a:latin typeface="Avenir Next LT Pro Light" panose="020B0304020202020204" pitchFamily="34" charset="0"/>
                  <a:cs typeface="Arial" panose="020B0604020202020204" pitchFamily="34" charset="0"/>
                </a:rPr>
                <a:t>photogun</a:t>
              </a:r>
              <a:endParaRPr lang="en-US" sz="1000" dirty="0">
                <a:latin typeface="Avenir Next LT Pro Light" panose="020B03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00" name="TextBox 3499">
              <a:extLst>
                <a:ext uri="{FF2B5EF4-FFF2-40B4-BE49-F238E27FC236}">
                  <a16:creationId xmlns:a16="http://schemas.microsoft.com/office/drawing/2014/main" id="{6E4D49B8-9303-BE57-C127-576E18399572}"/>
                </a:ext>
              </a:extLst>
            </p:cNvPr>
            <p:cNvSpPr txBox="1"/>
            <p:nvPr/>
          </p:nvSpPr>
          <p:spPr>
            <a:xfrm>
              <a:off x="1097485" y="2704030"/>
              <a:ext cx="886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Third harmonic generation</a:t>
              </a:r>
            </a:p>
          </p:txBody>
        </p:sp>
        <p:sp>
          <p:nvSpPr>
            <p:cNvPr id="3501" name="TextBox 3500">
              <a:extLst>
                <a:ext uri="{FF2B5EF4-FFF2-40B4-BE49-F238E27FC236}">
                  <a16:creationId xmlns:a16="http://schemas.microsoft.com/office/drawing/2014/main" id="{C80E315F-3041-21E4-4339-D97156F4FD10}"/>
                </a:ext>
              </a:extLst>
            </p:cNvPr>
            <p:cNvSpPr txBox="1"/>
            <p:nvPr/>
          </p:nvSpPr>
          <p:spPr>
            <a:xfrm>
              <a:off x="1054496" y="3351030"/>
              <a:ext cx="88622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Laser</a:t>
              </a:r>
            </a:p>
          </p:txBody>
        </p:sp>
        <p:sp>
          <p:nvSpPr>
            <p:cNvPr id="3502" name="TextBox 3501">
              <a:extLst>
                <a:ext uri="{FF2B5EF4-FFF2-40B4-BE49-F238E27FC236}">
                  <a16:creationId xmlns:a16="http://schemas.microsoft.com/office/drawing/2014/main" id="{C9042111-B429-359C-639F-E5A61049735A}"/>
                </a:ext>
              </a:extLst>
            </p:cNvPr>
            <p:cNvSpPr txBox="1"/>
            <p:nvPr/>
          </p:nvSpPr>
          <p:spPr>
            <a:xfrm>
              <a:off x="4038600" y="3347583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Interaction point</a:t>
              </a:r>
            </a:p>
          </p:txBody>
        </p:sp>
        <p:sp>
          <p:nvSpPr>
            <p:cNvPr id="3503" name="TextBox 3502">
              <a:extLst>
                <a:ext uri="{FF2B5EF4-FFF2-40B4-BE49-F238E27FC236}">
                  <a16:creationId xmlns:a16="http://schemas.microsoft.com/office/drawing/2014/main" id="{2AA50B2D-C80C-C988-EC33-771C17D09F98}"/>
                </a:ext>
              </a:extLst>
            </p:cNvPr>
            <p:cNvSpPr txBox="1"/>
            <p:nvPr/>
          </p:nvSpPr>
          <p:spPr>
            <a:xfrm>
              <a:off x="3614762" y="3911956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Permanent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magnet dipole</a:t>
              </a:r>
            </a:p>
          </p:txBody>
        </p:sp>
        <p:sp>
          <p:nvSpPr>
            <p:cNvPr id="3504" name="TextBox 3503">
              <a:extLst>
                <a:ext uri="{FF2B5EF4-FFF2-40B4-BE49-F238E27FC236}">
                  <a16:creationId xmlns:a16="http://schemas.microsoft.com/office/drawing/2014/main" id="{359B74BD-E378-0B36-A394-42715D74315D}"/>
                </a:ext>
              </a:extLst>
            </p:cNvPr>
            <p:cNvSpPr txBox="1"/>
            <p:nvPr/>
          </p:nvSpPr>
          <p:spPr>
            <a:xfrm>
              <a:off x="5068899" y="341441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Beam dump</a:t>
              </a:r>
            </a:p>
          </p:txBody>
        </p:sp>
        <p:sp>
          <p:nvSpPr>
            <p:cNvPr id="3505" name="TextBox 3504">
              <a:extLst>
                <a:ext uri="{FF2B5EF4-FFF2-40B4-BE49-F238E27FC236}">
                  <a16:creationId xmlns:a16="http://schemas.microsoft.com/office/drawing/2014/main" id="{A64036DB-66DC-419D-C9CD-7F4175D939CC}"/>
                </a:ext>
              </a:extLst>
            </p:cNvPr>
            <p:cNvSpPr txBox="1"/>
            <p:nvPr/>
          </p:nvSpPr>
          <p:spPr>
            <a:xfrm>
              <a:off x="5166153" y="447206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Iris</a:t>
              </a:r>
            </a:p>
          </p:txBody>
        </p:sp>
        <p:sp>
          <p:nvSpPr>
            <p:cNvPr id="3506" name="TextBox 3505">
              <a:extLst>
                <a:ext uri="{FF2B5EF4-FFF2-40B4-BE49-F238E27FC236}">
                  <a16:creationId xmlns:a16="http://schemas.microsoft.com/office/drawing/2014/main" id="{B0C941BA-03C9-C796-3E90-9F9B05637D75}"/>
                </a:ext>
              </a:extLst>
            </p:cNvPr>
            <p:cNvSpPr txBox="1"/>
            <p:nvPr/>
          </p:nvSpPr>
          <p:spPr>
            <a:xfrm>
              <a:off x="5749054" y="3893348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Bandpass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filter</a:t>
              </a:r>
            </a:p>
          </p:txBody>
        </p:sp>
        <p:sp>
          <p:nvSpPr>
            <p:cNvPr id="3507" name="TextBox 3506">
              <a:extLst>
                <a:ext uri="{FF2B5EF4-FFF2-40B4-BE49-F238E27FC236}">
                  <a16:creationId xmlns:a16="http://schemas.microsoft.com/office/drawing/2014/main" id="{A1F98D5F-A47A-3729-6244-D2D5768363A7}"/>
                </a:ext>
              </a:extLst>
            </p:cNvPr>
            <p:cNvSpPr txBox="1"/>
            <p:nvPr/>
          </p:nvSpPr>
          <p:spPr>
            <a:xfrm>
              <a:off x="3300386" y="2371652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4.7 MeV, 200 </a:t>
              </a:r>
              <a:r>
                <a:rPr lang="en-US" sz="1400" dirty="0" err="1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pC</a:t>
              </a:r>
              <a:r>
                <a:rPr lang="en-US" sz="1400" dirty="0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, 300 fs</a:t>
              </a:r>
            </a:p>
          </p:txBody>
        </p:sp>
        <p:sp>
          <p:nvSpPr>
            <p:cNvPr id="3508" name="TextBox 3507">
              <a:extLst>
                <a:ext uri="{FF2B5EF4-FFF2-40B4-BE49-F238E27FC236}">
                  <a16:creationId xmlns:a16="http://schemas.microsoft.com/office/drawing/2014/main" id="{3A6B8638-67E5-85ED-5945-D0BA51585EB9}"/>
                </a:ext>
              </a:extLst>
            </p:cNvPr>
            <p:cNvSpPr txBox="1"/>
            <p:nvPr/>
          </p:nvSpPr>
          <p:spPr>
            <a:xfrm>
              <a:off x="6266557" y="3509709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414 nm, 10</a:t>
              </a:r>
              <a:r>
                <a:rPr lang="en-US" sz="1400" baseline="300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3</a:t>
              </a:r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 </a:t>
              </a:r>
              <a:r>
                <a:rPr lang="en-US" sz="1400" dirty="0" err="1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ph</a:t>
              </a:r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/shot</a:t>
              </a:r>
            </a:p>
          </p:txBody>
        </p:sp>
        <p:sp>
          <p:nvSpPr>
            <p:cNvPr id="3509" name="TextBox 3508">
              <a:extLst>
                <a:ext uri="{FF2B5EF4-FFF2-40B4-BE49-F238E27FC236}">
                  <a16:creationId xmlns:a16="http://schemas.microsoft.com/office/drawing/2014/main" id="{BD422C53-6341-0A08-9BFB-139DFA51F6B6}"/>
                </a:ext>
              </a:extLst>
            </p:cNvPr>
            <p:cNvSpPr txBox="1"/>
            <p:nvPr/>
          </p:nvSpPr>
          <p:spPr>
            <a:xfrm>
              <a:off x="1442059" y="4191066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780 nm, 6 </a:t>
              </a:r>
              <a:r>
                <a:rPr lang="en-US" sz="1400" dirty="0" err="1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mJ</a:t>
              </a:r>
              <a:r>
                <a:rPr lang="en-US" sz="14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, 100 fs, 6</a:t>
              </a:r>
              <a:r>
                <a:rPr lang="en-US" sz="1400" baseline="300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o</a:t>
              </a:r>
              <a:endPara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endParaRPr>
            </a:p>
          </p:txBody>
        </p:sp>
        <p:sp>
          <p:nvSpPr>
            <p:cNvPr id="3510" name="TextBox 3509">
              <a:extLst>
                <a:ext uri="{FF2B5EF4-FFF2-40B4-BE49-F238E27FC236}">
                  <a16:creationId xmlns:a16="http://schemas.microsoft.com/office/drawing/2014/main" id="{8F6BF410-EFC4-3B1B-4DD6-EA04D193D9FC}"/>
                </a:ext>
              </a:extLst>
            </p:cNvPr>
            <p:cNvSpPr txBox="1"/>
            <p:nvPr/>
          </p:nvSpPr>
          <p:spPr>
            <a:xfrm>
              <a:off x="2303677" y="391284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Deformable mirror</a:t>
              </a:r>
            </a:p>
          </p:txBody>
        </p:sp>
      </p:grpSp>
      <p:grpSp>
        <p:nvGrpSpPr>
          <p:cNvPr id="3541" name="Group 3540">
            <a:extLst>
              <a:ext uri="{FF2B5EF4-FFF2-40B4-BE49-F238E27FC236}">
                <a16:creationId xmlns:a16="http://schemas.microsoft.com/office/drawing/2014/main" id="{292D8189-6E28-D933-B6A7-9B8B35E2D393}"/>
              </a:ext>
            </a:extLst>
          </p:cNvPr>
          <p:cNvGrpSpPr/>
          <p:nvPr/>
        </p:nvGrpSpPr>
        <p:grpSpPr>
          <a:xfrm>
            <a:off x="8471923" y="2397300"/>
            <a:ext cx="2208074" cy="2090059"/>
            <a:chOff x="8734213" y="795119"/>
            <a:chExt cx="2208074" cy="2090059"/>
          </a:xfrm>
        </p:grpSpPr>
        <p:pic>
          <p:nvPicPr>
            <p:cNvPr id="3542" name="Picture 3541">
              <a:extLst>
                <a:ext uri="{FF2B5EF4-FFF2-40B4-BE49-F238E27FC236}">
                  <a16:creationId xmlns:a16="http://schemas.microsoft.com/office/drawing/2014/main" id="{C3249FC7-5F20-2327-CF79-95CCD2C6D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83"/>
            <a:stretch>
              <a:fillRect/>
            </a:stretch>
          </p:blipFill>
          <p:spPr>
            <a:xfrm>
              <a:off x="9260192" y="825714"/>
              <a:ext cx="1626381" cy="1626379"/>
            </a:xfrm>
            <a:custGeom>
              <a:avLst/>
              <a:gdLst>
                <a:gd name="csX0" fmla="*/ -21 w 1781651"/>
                <a:gd name="csY0" fmla="*/ 16 h 1781651"/>
                <a:gd name="csX1" fmla="*/ 1781630 w 1781651"/>
                <a:gd name="csY1" fmla="*/ 16 h 1781651"/>
                <a:gd name="csX2" fmla="*/ 1781630 w 1781651"/>
                <a:gd name="csY2" fmla="*/ 1781667 h 1781651"/>
                <a:gd name="csX3" fmla="*/ -21 w 1781651"/>
                <a:gd name="csY3" fmla="*/ 1781667 h 1781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81651" h="1781651">
                  <a:moveTo>
                    <a:pt x="-21" y="16"/>
                  </a:moveTo>
                  <a:lnTo>
                    <a:pt x="1781630" y="16"/>
                  </a:lnTo>
                  <a:lnTo>
                    <a:pt x="1781630" y="1781667"/>
                  </a:lnTo>
                  <a:lnTo>
                    <a:pt x="-21" y="1781667"/>
                  </a:lnTo>
                  <a:close/>
                </a:path>
              </a:pathLst>
            </a:custGeom>
          </p:spPr>
        </p:pic>
        <p:grpSp>
          <p:nvGrpSpPr>
            <p:cNvPr id="3543" name="Group 3542">
              <a:extLst>
                <a:ext uri="{FF2B5EF4-FFF2-40B4-BE49-F238E27FC236}">
                  <a16:creationId xmlns:a16="http://schemas.microsoft.com/office/drawing/2014/main" id="{F155AB34-CD61-F80F-FB5E-CA072063FE37}"/>
                </a:ext>
              </a:extLst>
            </p:cNvPr>
            <p:cNvGrpSpPr/>
            <p:nvPr/>
          </p:nvGrpSpPr>
          <p:grpSpPr>
            <a:xfrm>
              <a:off x="8734213" y="795119"/>
              <a:ext cx="2208074" cy="2090059"/>
              <a:chOff x="1347972" y="1997916"/>
              <a:chExt cx="2208074" cy="2090059"/>
            </a:xfrm>
          </p:grpSpPr>
          <p:grpSp>
            <p:nvGrpSpPr>
              <p:cNvPr id="3544" name="Graphic 2345">
                <a:extLst>
                  <a:ext uri="{FF2B5EF4-FFF2-40B4-BE49-F238E27FC236}">
                    <a16:creationId xmlns:a16="http://schemas.microsoft.com/office/drawing/2014/main" id="{BFBC40A9-9FA4-0DC6-E681-326F64175CE6}"/>
                  </a:ext>
                </a:extLst>
              </p:cNvPr>
              <p:cNvGrpSpPr/>
              <p:nvPr/>
            </p:nvGrpSpPr>
            <p:grpSpPr>
              <a:xfrm>
                <a:off x="1347972" y="1997916"/>
                <a:ext cx="2208074" cy="2090059"/>
                <a:chOff x="1128897" y="2007441"/>
                <a:chExt cx="2208074" cy="2090059"/>
              </a:xfrm>
            </p:grpSpPr>
            <p:grpSp>
              <p:nvGrpSpPr>
                <p:cNvPr id="3546" name="Graphic 2345">
                  <a:extLst>
                    <a:ext uri="{FF2B5EF4-FFF2-40B4-BE49-F238E27FC236}">
                      <a16:creationId xmlns:a16="http://schemas.microsoft.com/office/drawing/2014/main" id="{D2782052-596E-0051-0F5E-33197A6E62E7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3587" name="Freeform: Shape 3586">
                    <a:extLst>
                      <a:ext uri="{FF2B5EF4-FFF2-40B4-BE49-F238E27FC236}">
                        <a16:creationId xmlns:a16="http://schemas.microsoft.com/office/drawing/2014/main" id="{75070C89-838F-DF4C-AFBC-0A7574A80445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62362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8" name="Freeform: Shape 3587">
                    <a:extLst>
                      <a:ext uri="{FF2B5EF4-FFF2-40B4-BE49-F238E27FC236}">
                        <a16:creationId xmlns:a16="http://schemas.microsoft.com/office/drawing/2014/main" id="{92BEF3C7-0CC1-52AA-A454-0FFD0A2850F3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9" name="Freeform: Shape 3588">
                    <a:extLst>
                      <a:ext uri="{FF2B5EF4-FFF2-40B4-BE49-F238E27FC236}">
                        <a16:creationId xmlns:a16="http://schemas.microsoft.com/office/drawing/2014/main" id="{58166136-497D-030E-F6DC-81BBA994B75A}"/>
                      </a:ext>
                    </a:extLst>
                  </p:cNvPr>
                  <p:cNvSpPr/>
                  <p:nvPr/>
                </p:nvSpPr>
                <p:spPr>
                  <a:xfrm>
                    <a:off x="1696130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90" name="Freeform: Shape 3589">
                    <a:extLst>
                      <a:ext uri="{FF2B5EF4-FFF2-40B4-BE49-F238E27FC236}">
                        <a16:creationId xmlns:a16="http://schemas.microsoft.com/office/drawing/2014/main" id="{134E16C6-3C45-BC00-1983-5BC93BEDD8E0}"/>
                      </a:ext>
                    </a:extLst>
                  </p:cNvPr>
                  <p:cNvSpPr/>
                  <p:nvPr/>
                </p:nvSpPr>
                <p:spPr>
                  <a:xfrm>
                    <a:off x="2471737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91" name="Freeform: Shape 3590">
                    <a:extLst>
                      <a:ext uri="{FF2B5EF4-FFF2-40B4-BE49-F238E27FC236}">
                        <a16:creationId xmlns:a16="http://schemas.microsoft.com/office/drawing/2014/main" id="{09C6D8A7-2113-50ED-5C40-B631BA446CE7}"/>
                      </a:ext>
                    </a:extLst>
                  </p:cNvPr>
                  <p:cNvSpPr/>
                  <p:nvPr/>
                </p:nvSpPr>
                <p:spPr>
                  <a:xfrm>
                    <a:off x="3247344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92" name="Freeform: Shape 3591">
                    <a:extLst>
                      <a:ext uri="{FF2B5EF4-FFF2-40B4-BE49-F238E27FC236}">
                        <a16:creationId xmlns:a16="http://schemas.microsoft.com/office/drawing/2014/main" id="{A0379453-252A-C4B8-BA2D-0F0F2A0FBCA2}"/>
                      </a:ext>
                    </a:extLst>
                  </p:cNvPr>
                  <p:cNvSpPr/>
                  <p:nvPr/>
                </p:nvSpPr>
                <p:spPr>
                  <a:xfrm>
                    <a:off x="1696130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93" name="Freeform: Shape 3592">
                    <a:extLst>
                      <a:ext uri="{FF2B5EF4-FFF2-40B4-BE49-F238E27FC236}">
                        <a16:creationId xmlns:a16="http://schemas.microsoft.com/office/drawing/2014/main" id="{A6C34459-8233-2446-79CB-000AB3B7B1FC}"/>
                      </a:ext>
                    </a:extLst>
                  </p:cNvPr>
                  <p:cNvSpPr/>
                  <p:nvPr/>
                </p:nvSpPr>
                <p:spPr>
                  <a:xfrm>
                    <a:off x="2471737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94" name="Freeform: Shape 3593">
                    <a:extLst>
                      <a:ext uri="{FF2B5EF4-FFF2-40B4-BE49-F238E27FC236}">
                        <a16:creationId xmlns:a16="http://schemas.microsoft.com/office/drawing/2014/main" id="{04F90745-9DC7-7B5D-2C01-C9677A0C82D8}"/>
                      </a:ext>
                    </a:extLst>
                  </p:cNvPr>
                  <p:cNvSpPr/>
                  <p:nvPr/>
                </p:nvSpPr>
                <p:spPr>
                  <a:xfrm>
                    <a:off x="3247344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547" name="Graphic 2345">
                  <a:extLst>
                    <a:ext uri="{FF2B5EF4-FFF2-40B4-BE49-F238E27FC236}">
                      <a16:creationId xmlns:a16="http://schemas.microsoft.com/office/drawing/2014/main" id="{EC3DEDBA-1BD8-3A41-B941-23CD49795FF2}"/>
                    </a:ext>
                  </a:extLst>
                </p:cNvPr>
                <p:cNvGrpSpPr/>
                <p:nvPr/>
              </p:nvGrpSpPr>
              <p:grpSpPr>
                <a:xfrm>
                  <a:off x="1575149" y="3744757"/>
                  <a:ext cx="236008" cy="104923"/>
                  <a:chOff x="1575149" y="3744757"/>
                  <a:chExt cx="236008" cy="104923"/>
                </a:xfrm>
                <a:solidFill>
                  <a:srgbClr val="262626"/>
                </a:solidFill>
              </p:grpSpPr>
              <p:sp>
                <p:nvSpPr>
                  <p:cNvPr id="3583" name="Freeform: Shape 3582">
                    <a:extLst>
                      <a:ext uri="{FF2B5EF4-FFF2-40B4-BE49-F238E27FC236}">
                        <a16:creationId xmlns:a16="http://schemas.microsoft.com/office/drawing/2014/main" id="{5424684D-B205-34F7-E15C-50C6AFEE0DF8}"/>
                      </a:ext>
                    </a:extLst>
                  </p:cNvPr>
                  <p:cNvSpPr/>
                  <p:nvPr/>
                </p:nvSpPr>
                <p:spPr>
                  <a:xfrm>
                    <a:off x="1575149" y="3801461"/>
                    <a:ext cx="40332" cy="9376"/>
                  </a:xfrm>
                  <a:custGeom>
                    <a:avLst/>
                    <a:gdLst>
                      <a:gd name="connsiteX0" fmla="*/ 67 w 40332"/>
                      <a:gd name="connsiteY0" fmla="*/ 9571 h 9376"/>
                      <a:gd name="connsiteX1" fmla="*/ 67 w 40332"/>
                      <a:gd name="connsiteY1" fmla="*/ 195 h 9376"/>
                      <a:gd name="connsiteX2" fmla="*/ 40400 w 40332"/>
                      <a:gd name="connsiteY2" fmla="*/ 195 h 9376"/>
                      <a:gd name="connsiteX3" fmla="*/ 40400 w 40332"/>
                      <a:gd name="connsiteY3" fmla="*/ 9571 h 9376"/>
                      <a:gd name="connsiteX4" fmla="*/ 67 w 40332"/>
                      <a:gd name="connsiteY4" fmla="*/ 9571 h 9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2" h="9376">
                        <a:moveTo>
                          <a:pt x="67" y="9571"/>
                        </a:moveTo>
                        <a:lnTo>
                          <a:pt x="67" y="195"/>
                        </a:lnTo>
                        <a:lnTo>
                          <a:pt x="40400" y="195"/>
                        </a:lnTo>
                        <a:lnTo>
                          <a:pt x="40400" y="9571"/>
                        </a:lnTo>
                        <a:lnTo>
                          <a:pt x="67" y="9571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4" name="Freeform: Shape 3583">
                    <a:extLst>
                      <a:ext uri="{FF2B5EF4-FFF2-40B4-BE49-F238E27FC236}">
                        <a16:creationId xmlns:a16="http://schemas.microsoft.com/office/drawing/2014/main" id="{7AD9CF6D-AB22-7177-BC55-25AEF04E95B7}"/>
                      </a:ext>
                    </a:extLst>
                  </p:cNvPr>
                  <p:cNvSpPr/>
                  <p:nvPr/>
                </p:nvSpPr>
                <p:spPr>
                  <a:xfrm>
                    <a:off x="1630116" y="3744757"/>
                    <a:ext cx="64145" cy="104923"/>
                  </a:xfrm>
                  <a:custGeom>
                    <a:avLst/>
                    <a:gdLst>
                      <a:gd name="connsiteX0" fmla="*/ 32214 w 64145"/>
                      <a:gd name="connsiteY0" fmla="*/ 105118 h 104923"/>
                      <a:gd name="connsiteX1" fmla="*/ 6838 w 64145"/>
                      <a:gd name="connsiteY1" fmla="*/ 89715 h 104923"/>
                      <a:gd name="connsiteX2" fmla="*/ 67 w 64145"/>
                      <a:gd name="connsiteY2" fmla="*/ 53029 h 104923"/>
                      <a:gd name="connsiteX3" fmla="*/ 2523 w 64145"/>
                      <a:gd name="connsiteY3" fmla="*/ 28100 h 104923"/>
                      <a:gd name="connsiteX4" fmla="*/ 12122 w 64145"/>
                      <a:gd name="connsiteY4" fmla="*/ 8306 h 104923"/>
                      <a:gd name="connsiteX5" fmla="*/ 32214 w 64145"/>
                      <a:gd name="connsiteY5" fmla="*/ 195 h 104923"/>
                      <a:gd name="connsiteX6" fmla="*/ 48734 w 64145"/>
                      <a:gd name="connsiteY6" fmla="*/ 5106 h 104923"/>
                      <a:gd name="connsiteX7" fmla="*/ 58482 w 64145"/>
                      <a:gd name="connsiteY7" fmla="*/ 17756 h 104923"/>
                      <a:gd name="connsiteX8" fmla="*/ 63022 w 64145"/>
                      <a:gd name="connsiteY8" fmla="*/ 34425 h 104923"/>
                      <a:gd name="connsiteX9" fmla="*/ 64212 w 64145"/>
                      <a:gd name="connsiteY9" fmla="*/ 53029 h 104923"/>
                      <a:gd name="connsiteX10" fmla="*/ 61831 w 64145"/>
                      <a:gd name="connsiteY10" fmla="*/ 77585 h 104923"/>
                      <a:gd name="connsiteX11" fmla="*/ 52380 w 64145"/>
                      <a:gd name="connsiteY11" fmla="*/ 97082 h 104923"/>
                      <a:gd name="connsiteX12" fmla="*/ 32214 w 64145"/>
                      <a:gd name="connsiteY12" fmla="*/ 105118 h 104923"/>
                      <a:gd name="connsiteX13" fmla="*/ 32214 w 64145"/>
                      <a:gd name="connsiteY13" fmla="*/ 101100 h 104923"/>
                      <a:gd name="connsiteX14" fmla="*/ 44864 w 64145"/>
                      <a:gd name="connsiteY14" fmla="*/ 92394 h 104923"/>
                      <a:gd name="connsiteX15" fmla="*/ 49999 w 64145"/>
                      <a:gd name="connsiteY15" fmla="*/ 73120 h 104923"/>
                      <a:gd name="connsiteX16" fmla="*/ 50967 w 64145"/>
                      <a:gd name="connsiteY16" fmla="*/ 50648 h 104923"/>
                      <a:gd name="connsiteX17" fmla="*/ 49999 w 64145"/>
                      <a:gd name="connsiteY17" fmla="*/ 29514 h 104923"/>
                      <a:gd name="connsiteX18" fmla="*/ 44938 w 64145"/>
                      <a:gd name="connsiteY18" fmla="*/ 11953 h 104923"/>
                      <a:gd name="connsiteX19" fmla="*/ 32214 w 64145"/>
                      <a:gd name="connsiteY19" fmla="*/ 4064 h 104923"/>
                      <a:gd name="connsiteX20" fmla="*/ 19415 w 64145"/>
                      <a:gd name="connsiteY20" fmla="*/ 11953 h 104923"/>
                      <a:gd name="connsiteX21" fmla="*/ 14280 w 64145"/>
                      <a:gd name="connsiteY21" fmla="*/ 29514 h 104923"/>
                      <a:gd name="connsiteX22" fmla="*/ 13313 w 64145"/>
                      <a:gd name="connsiteY22" fmla="*/ 50648 h 104923"/>
                      <a:gd name="connsiteX23" fmla="*/ 13759 w 64145"/>
                      <a:gd name="connsiteY23" fmla="*/ 66647 h 104923"/>
                      <a:gd name="connsiteX24" fmla="*/ 15992 w 64145"/>
                      <a:gd name="connsiteY24" fmla="*/ 82125 h 104923"/>
                      <a:gd name="connsiteX25" fmla="*/ 21721 w 64145"/>
                      <a:gd name="connsiteY25" fmla="*/ 95593 h 104923"/>
                      <a:gd name="connsiteX26" fmla="*/ 32214 w 64145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14" y="105118"/>
                        </a:moveTo>
                        <a:cubicBezTo>
                          <a:pt x="19812" y="105118"/>
                          <a:pt x="11353" y="99984"/>
                          <a:pt x="6838" y="89715"/>
                        </a:cubicBezTo>
                        <a:cubicBezTo>
                          <a:pt x="2324" y="79445"/>
                          <a:pt x="67" y="67217"/>
                          <a:pt x="67" y="53029"/>
                        </a:cubicBezTo>
                        <a:cubicBezTo>
                          <a:pt x="67" y="44198"/>
                          <a:pt x="886" y="35889"/>
                          <a:pt x="2523" y="28100"/>
                        </a:cubicBezTo>
                        <a:cubicBezTo>
                          <a:pt x="4160" y="20311"/>
                          <a:pt x="7359" y="13713"/>
                          <a:pt x="12122" y="8306"/>
                        </a:cubicBezTo>
                        <a:cubicBezTo>
                          <a:pt x="16884" y="2899"/>
                          <a:pt x="23582" y="195"/>
                          <a:pt x="32214" y="195"/>
                        </a:cubicBezTo>
                        <a:cubicBezTo>
                          <a:pt x="38961" y="195"/>
                          <a:pt x="44468" y="1832"/>
                          <a:pt x="48734" y="5106"/>
                        </a:cubicBezTo>
                        <a:cubicBezTo>
                          <a:pt x="53001" y="8380"/>
                          <a:pt x="56250" y="12597"/>
                          <a:pt x="58482" y="17756"/>
                        </a:cubicBezTo>
                        <a:cubicBezTo>
                          <a:pt x="60715" y="22915"/>
                          <a:pt x="62228" y="28472"/>
                          <a:pt x="63022" y="34425"/>
                        </a:cubicBezTo>
                        <a:cubicBezTo>
                          <a:pt x="63815" y="40378"/>
                          <a:pt x="64212" y="46579"/>
                          <a:pt x="64212" y="53029"/>
                        </a:cubicBezTo>
                        <a:cubicBezTo>
                          <a:pt x="64212" y="61760"/>
                          <a:pt x="63418" y="69946"/>
                          <a:pt x="61831" y="77585"/>
                        </a:cubicBezTo>
                        <a:cubicBezTo>
                          <a:pt x="60243" y="85225"/>
                          <a:pt x="57093" y="91724"/>
                          <a:pt x="52380" y="97082"/>
                        </a:cubicBezTo>
                        <a:cubicBezTo>
                          <a:pt x="47667" y="102440"/>
                          <a:pt x="40945" y="105118"/>
                          <a:pt x="32214" y="105118"/>
                        </a:cubicBezTo>
                        <a:close/>
                        <a:moveTo>
                          <a:pt x="32214" y="101100"/>
                        </a:moveTo>
                        <a:cubicBezTo>
                          <a:pt x="37869" y="101100"/>
                          <a:pt x="42086" y="98198"/>
                          <a:pt x="44864" y="92394"/>
                        </a:cubicBezTo>
                        <a:cubicBezTo>
                          <a:pt x="47642" y="86589"/>
                          <a:pt x="49354" y="80165"/>
                          <a:pt x="49999" y="73120"/>
                        </a:cubicBezTo>
                        <a:cubicBezTo>
                          <a:pt x="50644" y="66076"/>
                          <a:pt x="50967" y="58585"/>
                          <a:pt x="50967" y="50648"/>
                        </a:cubicBezTo>
                        <a:cubicBezTo>
                          <a:pt x="50967" y="43008"/>
                          <a:pt x="50644" y="35963"/>
                          <a:pt x="49999" y="29514"/>
                        </a:cubicBezTo>
                        <a:cubicBezTo>
                          <a:pt x="49354" y="23065"/>
                          <a:pt x="47667" y="17211"/>
                          <a:pt x="44938" y="11953"/>
                        </a:cubicBezTo>
                        <a:cubicBezTo>
                          <a:pt x="42210" y="6693"/>
                          <a:pt x="37969" y="4064"/>
                          <a:pt x="32214" y="4064"/>
                        </a:cubicBezTo>
                        <a:cubicBezTo>
                          <a:pt x="26460" y="4064"/>
                          <a:pt x="22193" y="6693"/>
                          <a:pt x="19415" y="11953"/>
                        </a:cubicBezTo>
                        <a:cubicBezTo>
                          <a:pt x="16637" y="17211"/>
                          <a:pt x="14925" y="23065"/>
                          <a:pt x="14280" y="29514"/>
                        </a:cubicBezTo>
                        <a:cubicBezTo>
                          <a:pt x="13635" y="35963"/>
                          <a:pt x="13313" y="43008"/>
                          <a:pt x="13313" y="50648"/>
                        </a:cubicBezTo>
                        <a:cubicBezTo>
                          <a:pt x="13313" y="56303"/>
                          <a:pt x="13461" y="61636"/>
                          <a:pt x="13759" y="66647"/>
                        </a:cubicBezTo>
                        <a:cubicBezTo>
                          <a:pt x="14057" y="71657"/>
                          <a:pt x="14801" y="76817"/>
                          <a:pt x="15992" y="82125"/>
                        </a:cubicBezTo>
                        <a:cubicBezTo>
                          <a:pt x="17183" y="87433"/>
                          <a:pt x="19092" y="91923"/>
                          <a:pt x="21721" y="95593"/>
                        </a:cubicBezTo>
                        <a:cubicBezTo>
                          <a:pt x="24351" y="99264"/>
                          <a:pt x="27848" y="101100"/>
                          <a:pt x="32214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5" name="Freeform: Shape 3584">
                    <a:extLst>
                      <a:ext uri="{FF2B5EF4-FFF2-40B4-BE49-F238E27FC236}">
                        <a16:creationId xmlns:a16="http://schemas.microsoft.com/office/drawing/2014/main" id="{E3F7B486-7BDA-3519-4E62-13774D9D8673}"/>
                      </a:ext>
                    </a:extLst>
                  </p:cNvPr>
                  <p:cNvSpPr/>
                  <p:nvPr/>
                </p:nvSpPr>
                <p:spPr>
                  <a:xfrm>
                    <a:off x="1713162" y="3829440"/>
                    <a:ext cx="16817" cy="16817"/>
                  </a:xfrm>
                  <a:custGeom>
                    <a:avLst/>
                    <a:gdLst>
                      <a:gd name="connsiteX0" fmla="*/ 67 w 16817"/>
                      <a:gd name="connsiteY0" fmla="*/ 8529 h 16817"/>
                      <a:gd name="connsiteX1" fmla="*/ 2597 w 16817"/>
                      <a:gd name="connsiteY1" fmla="*/ 2650 h 16817"/>
                      <a:gd name="connsiteX2" fmla="*/ 8550 w 16817"/>
                      <a:gd name="connsiteY2" fmla="*/ 195 h 16817"/>
                      <a:gd name="connsiteX3" fmla="*/ 12643 w 16817"/>
                      <a:gd name="connsiteY3" fmla="*/ 1311 h 16817"/>
                      <a:gd name="connsiteX4" fmla="*/ 15768 w 16817"/>
                      <a:gd name="connsiteY4" fmla="*/ 4436 h 16817"/>
                      <a:gd name="connsiteX5" fmla="*/ 16884 w 16817"/>
                      <a:gd name="connsiteY5" fmla="*/ 8529 h 16817"/>
                      <a:gd name="connsiteX6" fmla="*/ 14429 w 16817"/>
                      <a:gd name="connsiteY6" fmla="*/ 14482 h 16817"/>
                      <a:gd name="connsiteX7" fmla="*/ 8550 w 16817"/>
                      <a:gd name="connsiteY7" fmla="*/ 17012 h 16817"/>
                      <a:gd name="connsiteX8" fmla="*/ 2597 w 16817"/>
                      <a:gd name="connsiteY8" fmla="*/ 14482 h 16817"/>
                      <a:gd name="connsiteX9" fmla="*/ 67 w 16817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67" y="8529"/>
                        </a:moveTo>
                        <a:cubicBezTo>
                          <a:pt x="67" y="6247"/>
                          <a:pt x="910" y="4287"/>
                          <a:pt x="2597" y="2650"/>
                        </a:cubicBezTo>
                        <a:cubicBezTo>
                          <a:pt x="4283" y="1013"/>
                          <a:pt x="6268" y="195"/>
                          <a:pt x="8550" y="195"/>
                        </a:cubicBezTo>
                        <a:cubicBezTo>
                          <a:pt x="9939" y="195"/>
                          <a:pt x="11304" y="567"/>
                          <a:pt x="12643" y="1311"/>
                        </a:cubicBezTo>
                        <a:cubicBezTo>
                          <a:pt x="13982" y="2055"/>
                          <a:pt x="15024" y="3097"/>
                          <a:pt x="15768" y="4436"/>
                        </a:cubicBezTo>
                        <a:cubicBezTo>
                          <a:pt x="16512" y="5776"/>
                          <a:pt x="16884" y="7140"/>
                          <a:pt x="16884" y="8529"/>
                        </a:cubicBezTo>
                        <a:cubicBezTo>
                          <a:pt x="16884" y="10811"/>
                          <a:pt x="16066" y="12796"/>
                          <a:pt x="14429" y="14482"/>
                        </a:cubicBezTo>
                        <a:cubicBezTo>
                          <a:pt x="12792" y="16169"/>
                          <a:pt x="10832" y="17012"/>
                          <a:pt x="8550" y="17012"/>
                        </a:cubicBezTo>
                        <a:cubicBezTo>
                          <a:pt x="6268" y="17012"/>
                          <a:pt x="4283" y="16169"/>
                          <a:pt x="2597" y="14482"/>
                        </a:cubicBezTo>
                        <a:cubicBezTo>
                          <a:pt x="910" y="12796"/>
                          <a:pt x="67" y="10811"/>
                          <a:pt x="67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6" name="Freeform: Shape 3585">
                    <a:extLst>
                      <a:ext uri="{FF2B5EF4-FFF2-40B4-BE49-F238E27FC236}">
                        <a16:creationId xmlns:a16="http://schemas.microsoft.com/office/drawing/2014/main" id="{B7476B3E-D8CF-4ADA-7153-6DADF80FCE40}"/>
                      </a:ext>
                    </a:extLst>
                  </p:cNvPr>
                  <p:cNvSpPr/>
                  <p:nvPr/>
                </p:nvSpPr>
                <p:spPr>
                  <a:xfrm>
                    <a:off x="1750287" y="3744757"/>
                    <a:ext cx="60870" cy="104923"/>
                  </a:xfrm>
                  <a:custGeom>
                    <a:avLst/>
                    <a:gdLst>
                      <a:gd name="connsiteX0" fmla="*/ 5722 w 60870"/>
                      <a:gd name="connsiteY0" fmla="*/ 84283 h 104923"/>
                      <a:gd name="connsiteX1" fmla="*/ 10559 w 60870"/>
                      <a:gd name="connsiteY1" fmla="*/ 92394 h 104923"/>
                      <a:gd name="connsiteX2" fmla="*/ 18224 w 60870"/>
                      <a:gd name="connsiteY2" fmla="*/ 98123 h 104923"/>
                      <a:gd name="connsiteX3" fmla="*/ 27451 w 60870"/>
                      <a:gd name="connsiteY3" fmla="*/ 100207 h 104923"/>
                      <a:gd name="connsiteX4" fmla="*/ 42631 w 60870"/>
                      <a:gd name="connsiteY4" fmla="*/ 91650 h 104923"/>
                      <a:gd name="connsiteX5" fmla="*/ 46799 w 60870"/>
                      <a:gd name="connsiteY5" fmla="*/ 70888 h 104923"/>
                      <a:gd name="connsiteX6" fmla="*/ 46576 w 60870"/>
                      <a:gd name="connsiteY6" fmla="*/ 61959 h 104923"/>
                      <a:gd name="connsiteX7" fmla="*/ 45608 w 60870"/>
                      <a:gd name="connsiteY7" fmla="*/ 54964 h 104923"/>
                      <a:gd name="connsiteX8" fmla="*/ 40623 w 60870"/>
                      <a:gd name="connsiteY8" fmla="*/ 45587 h 104923"/>
                      <a:gd name="connsiteX9" fmla="*/ 31916 w 60870"/>
                      <a:gd name="connsiteY9" fmla="*/ 41569 h 104923"/>
                      <a:gd name="connsiteX10" fmla="*/ 23135 w 60870"/>
                      <a:gd name="connsiteY10" fmla="*/ 43132 h 104923"/>
                      <a:gd name="connsiteX11" fmla="*/ 17107 w 60870"/>
                      <a:gd name="connsiteY11" fmla="*/ 46778 h 104923"/>
                      <a:gd name="connsiteX12" fmla="*/ 13014 w 60870"/>
                      <a:gd name="connsiteY12" fmla="*/ 51169 h 104923"/>
                      <a:gd name="connsiteX13" fmla="*/ 10783 w 60870"/>
                      <a:gd name="connsiteY13" fmla="*/ 53624 h 104923"/>
                      <a:gd name="connsiteX14" fmla="*/ 9145 w 60870"/>
                      <a:gd name="connsiteY14" fmla="*/ 53624 h 104923"/>
                      <a:gd name="connsiteX15" fmla="*/ 8178 w 60870"/>
                      <a:gd name="connsiteY15" fmla="*/ 53178 h 104923"/>
                      <a:gd name="connsiteX16" fmla="*/ 7657 w 60870"/>
                      <a:gd name="connsiteY16" fmla="*/ 52284 h 104923"/>
                      <a:gd name="connsiteX17" fmla="*/ 7657 w 60870"/>
                      <a:gd name="connsiteY17" fmla="*/ 1385 h 104923"/>
                      <a:gd name="connsiteX18" fmla="*/ 8103 w 60870"/>
                      <a:gd name="connsiteY18" fmla="*/ 567 h 104923"/>
                      <a:gd name="connsiteX19" fmla="*/ 9145 w 60870"/>
                      <a:gd name="connsiteY19" fmla="*/ 195 h 104923"/>
                      <a:gd name="connsiteX20" fmla="*/ 9592 w 60870"/>
                      <a:gd name="connsiteY20" fmla="*/ 195 h 104923"/>
                      <a:gd name="connsiteX21" fmla="*/ 31321 w 60870"/>
                      <a:gd name="connsiteY21" fmla="*/ 5106 h 104923"/>
                      <a:gd name="connsiteX22" fmla="*/ 53198 w 60870"/>
                      <a:gd name="connsiteY22" fmla="*/ 195 h 104923"/>
                      <a:gd name="connsiteX23" fmla="*/ 53645 w 60870"/>
                      <a:gd name="connsiteY23" fmla="*/ 195 h 104923"/>
                      <a:gd name="connsiteX24" fmla="*/ 54538 w 60870"/>
                      <a:gd name="connsiteY24" fmla="*/ 567 h 104923"/>
                      <a:gd name="connsiteX25" fmla="*/ 54984 w 60870"/>
                      <a:gd name="connsiteY25" fmla="*/ 1385 h 104923"/>
                      <a:gd name="connsiteX26" fmla="*/ 54984 w 60870"/>
                      <a:gd name="connsiteY26" fmla="*/ 2725 h 104923"/>
                      <a:gd name="connsiteX27" fmla="*/ 54686 w 60870"/>
                      <a:gd name="connsiteY27" fmla="*/ 3469 h 104923"/>
                      <a:gd name="connsiteX28" fmla="*/ 41665 w 60870"/>
                      <a:gd name="connsiteY28" fmla="*/ 14334 h 104923"/>
                      <a:gd name="connsiteX29" fmla="*/ 25367 w 60870"/>
                      <a:gd name="connsiteY29" fmla="*/ 18203 h 104923"/>
                      <a:gd name="connsiteX30" fmla="*/ 12866 w 60870"/>
                      <a:gd name="connsiteY30" fmla="*/ 16417 h 104923"/>
                      <a:gd name="connsiteX31" fmla="*/ 12866 w 60870"/>
                      <a:gd name="connsiteY31" fmla="*/ 45290 h 104923"/>
                      <a:gd name="connsiteX32" fmla="*/ 21944 w 60870"/>
                      <a:gd name="connsiteY32" fmla="*/ 39411 h 104923"/>
                      <a:gd name="connsiteX33" fmla="*/ 32064 w 60870"/>
                      <a:gd name="connsiteY33" fmla="*/ 37700 h 104923"/>
                      <a:gd name="connsiteX34" fmla="*/ 47171 w 60870"/>
                      <a:gd name="connsiteY34" fmla="*/ 42536 h 104923"/>
                      <a:gd name="connsiteX35" fmla="*/ 57366 w 60870"/>
                      <a:gd name="connsiteY35" fmla="*/ 55112 h 104923"/>
                      <a:gd name="connsiteX36" fmla="*/ 60938 w 60870"/>
                      <a:gd name="connsiteY36" fmla="*/ 71037 h 104923"/>
                      <a:gd name="connsiteX37" fmla="*/ 56472 w 60870"/>
                      <a:gd name="connsiteY37" fmla="*/ 87929 h 104923"/>
                      <a:gd name="connsiteX38" fmla="*/ 44269 w 60870"/>
                      <a:gd name="connsiteY38" fmla="*/ 100430 h 104923"/>
                      <a:gd name="connsiteX39" fmla="*/ 27451 w 60870"/>
                      <a:gd name="connsiteY39" fmla="*/ 105118 h 104923"/>
                      <a:gd name="connsiteX40" fmla="*/ 13610 w 60870"/>
                      <a:gd name="connsiteY40" fmla="*/ 101175 h 104923"/>
                      <a:gd name="connsiteX41" fmla="*/ 3713 w 60870"/>
                      <a:gd name="connsiteY41" fmla="*/ 90682 h 104923"/>
                      <a:gd name="connsiteX42" fmla="*/ 67 w 60870"/>
                      <a:gd name="connsiteY42" fmla="*/ 76842 h 104923"/>
                      <a:gd name="connsiteX43" fmla="*/ 2299 w 60870"/>
                      <a:gd name="connsiteY43" fmla="*/ 71260 h 104923"/>
                      <a:gd name="connsiteX44" fmla="*/ 7955 w 60870"/>
                      <a:gd name="connsiteY44" fmla="*/ 69103 h 104923"/>
                      <a:gd name="connsiteX45" fmla="*/ 13535 w 60870"/>
                      <a:gd name="connsiteY45" fmla="*/ 71260 h 104923"/>
                      <a:gd name="connsiteX46" fmla="*/ 15842 w 60870"/>
                      <a:gd name="connsiteY46" fmla="*/ 76842 h 104923"/>
                      <a:gd name="connsiteX47" fmla="*/ 13535 w 60870"/>
                      <a:gd name="connsiteY47" fmla="*/ 82348 h 104923"/>
                      <a:gd name="connsiteX48" fmla="*/ 7955 w 60870"/>
                      <a:gd name="connsiteY48" fmla="*/ 84581 h 104923"/>
                      <a:gd name="connsiteX49" fmla="*/ 6690 w 60870"/>
                      <a:gd name="connsiteY49" fmla="*/ 84506 h 104923"/>
                      <a:gd name="connsiteX50" fmla="*/ 5722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22" y="84283"/>
                        </a:moveTo>
                        <a:cubicBezTo>
                          <a:pt x="6814" y="87259"/>
                          <a:pt x="8426" y="89963"/>
                          <a:pt x="10559" y="92394"/>
                        </a:cubicBezTo>
                        <a:cubicBezTo>
                          <a:pt x="12692" y="94825"/>
                          <a:pt x="15247" y="96735"/>
                          <a:pt x="18224" y="98123"/>
                        </a:cubicBezTo>
                        <a:cubicBezTo>
                          <a:pt x="21201" y="99513"/>
                          <a:pt x="24276" y="100207"/>
                          <a:pt x="27451" y="100207"/>
                        </a:cubicBezTo>
                        <a:cubicBezTo>
                          <a:pt x="34793" y="100207"/>
                          <a:pt x="39853" y="97355"/>
                          <a:pt x="42631" y="91650"/>
                        </a:cubicBezTo>
                        <a:cubicBezTo>
                          <a:pt x="45410" y="85945"/>
                          <a:pt x="46799" y="79024"/>
                          <a:pt x="46799" y="70888"/>
                        </a:cubicBezTo>
                        <a:cubicBezTo>
                          <a:pt x="46799" y="67317"/>
                          <a:pt x="46724" y="64340"/>
                          <a:pt x="46576" y="61959"/>
                        </a:cubicBezTo>
                        <a:cubicBezTo>
                          <a:pt x="46427" y="59578"/>
                          <a:pt x="46104" y="57246"/>
                          <a:pt x="45608" y="54964"/>
                        </a:cubicBezTo>
                        <a:cubicBezTo>
                          <a:pt x="44616" y="51392"/>
                          <a:pt x="42954" y="48266"/>
                          <a:pt x="40623" y="45587"/>
                        </a:cubicBezTo>
                        <a:cubicBezTo>
                          <a:pt x="38291" y="42908"/>
                          <a:pt x="35389" y="41569"/>
                          <a:pt x="31916" y="41569"/>
                        </a:cubicBezTo>
                        <a:cubicBezTo>
                          <a:pt x="28543" y="41569"/>
                          <a:pt x="25616" y="42090"/>
                          <a:pt x="23135" y="43132"/>
                        </a:cubicBezTo>
                        <a:cubicBezTo>
                          <a:pt x="20654" y="44174"/>
                          <a:pt x="18645" y="45389"/>
                          <a:pt x="17107" y="46778"/>
                        </a:cubicBezTo>
                        <a:cubicBezTo>
                          <a:pt x="15569" y="48167"/>
                          <a:pt x="14205" y="49631"/>
                          <a:pt x="13014" y="51169"/>
                        </a:cubicBezTo>
                        <a:cubicBezTo>
                          <a:pt x="11824" y="52706"/>
                          <a:pt x="11080" y="53525"/>
                          <a:pt x="10783" y="53624"/>
                        </a:cubicBezTo>
                        <a:lnTo>
                          <a:pt x="9145" y="53624"/>
                        </a:lnTo>
                        <a:cubicBezTo>
                          <a:pt x="8848" y="53624"/>
                          <a:pt x="8525" y="53475"/>
                          <a:pt x="8178" y="53178"/>
                        </a:cubicBezTo>
                        <a:cubicBezTo>
                          <a:pt x="7830" y="52880"/>
                          <a:pt x="7657" y="52582"/>
                          <a:pt x="7657" y="52284"/>
                        </a:cubicBezTo>
                        <a:lnTo>
                          <a:pt x="7657" y="1385"/>
                        </a:lnTo>
                        <a:cubicBezTo>
                          <a:pt x="7657" y="1088"/>
                          <a:pt x="7805" y="815"/>
                          <a:pt x="8103" y="567"/>
                        </a:cubicBezTo>
                        <a:cubicBezTo>
                          <a:pt x="8401" y="319"/>
                          <a:pt x="8748" y="195"/>
                          <a:pt x="9145" y="195"/>
                        </a:cubicBezTo>
                        <a:lnTo>
                          <a:pt x="9592" y="195"/>
                        </a:lnTo>
                        <a:cubicBezTo>
                          <a:pt x="16438" y="3469"/>
                          <a:pt x="23681" y="5106"/>
                          <a:pt x="31321" y="5106"/>
                        </a:cubicBezTo>
                        <a:cubicBezTo>
                          <a:pt x="38861" y="5106"/>
                          <a:pt x="46154" y="3469"/>
                          <a:pt x="53198" y="195"/>
                        </a:cubicBezTo>
                        <a:lnTo>
                          <a:pt x="53645" y="195"/>
                        </a:lnTo>
                        <a:cubicBezTo>
                          <a:pt x="53942" y="195"/>
                          <a:pt x="54240" y="319"/>
                          <a:pt x="54538" y="567"/>
                        </a:cubicBezTo>
                        <a:cubicBezTo>
                          <a:pt x="54836" y="815"/>
                          <a:pt x="54984" y="1088"/>
                          <a:pt x="54984" y="1385"/>
                        </a:cubicBezTo>
                        <a:lnTo>
                          <a:pt x="54984" y="2725"/>
                        </a:lnTo>
                        <a:cubicBezTo>
                          <a:pt x="54984" y="3221"/>
                          <a:pt x="54885" y="3469"/>
                          <a:pt x="54686" y="3469"/>
                        </a:cubicBezTo>
                        <a:cubicBezTo>
                          <a:pt x="51214" y="8132"/>
                          <a:pt x="46874" y="11754"/>
                          <a:pt x="41665" y="14334"/>
                        </a:cubicBezTo>
                        <a:cubicBezTo>
                          <a:pt x="36455" y="16913"/>
                          <a:pt x="31023" y="18203"/>
                          <a:pt x="25367" y="18203"/>
                        </a:cubicBezTo>
                        <a:cubicBezTo>
                          <a:pt x="21300" y="18203"/>
                          <a:pt x="17132" y="17608"/>
                          <a:pt x="12866" y="16417"/>
                        </a:cubicBezTo>
                        <a:lnTo>
                          <a:pt x="12866" y="45290"/>
                        </a:lnTo>
                        <a:cubicBezTo>
                          <a:pt x="16240" y="42512"/>
                          <a:pt x="19266" y="40552"/>
                          <a:pt x="21944" y="39411"/>
                        </a:cubicBezTo>
                        <a:cubicBezTo>
                          <a:pt x="24623" y="38270"/>
                          <a:pt x="27997" y="37700"/>
                          <a:pt x="32064" y="37700"/>
                        </a:cubicBezTo>
                        <a:cubicBezTo>
                          <a:pt x="37720" y="37700"/>
                          <a:pt x="42756" y="39312"/>
                          <a:pt x="47171" y="42536"/>
                        </a:cubicBezTo>
                        <a:cubicBezTo>
                          <a:pt x="51586" y="45761"/>
                          <a:pt x="54984" y="49953"/>
                          <a:pt x="57366" y="55112"/>
                        </a:cubicBezTo>
                        <a:cubicBezTo>
                          <a:pt x="59747" y="60272"/>
                          <a:pt x="60938" y="65580"/>
                          <a:pt x="60938" y="71037"/>
                        </a:cubicBezTo>
                        <a:cubicBezTo>
                          <a:pt x="60938" y="77089"/>
                          <a:pt x="59449" y="82720"/>
                          <a:pt x="56472" y="87929"/>
                        </a:cubicBezTo>
                        <a:cubicBezTo>
                          <a:pt x="53496" y="93138"/>
                          <a:pt x="49428" y="97305"/>
                          <a:pt x="44269" y="100430"/>
                        </a:cubicBezTo>
                        <a:cubicBezTo>
                          <a:pt x="39109" y="103556"/>
                          <a:pt x="33504" y="105118"/>
                          <a:pt x="27451" y="105118"/>
                        </a:cubicBezTo>
                        <a:cubicBezTo>
                          <a:pt x="22391" y="105118"/>
                          <a:pt x="17777" y="103804"/>
                          <a:pt x="13610" y="101175"/>
                        </a:cubicBezTo>
                        <a:cubicBezTo>
                          <a:pt x="9443" y="98546"/>
                          <a:pt x="6144" y="95048"/>
                          <a:pt x="3713" y="90682"/>
                        </a:cubicBezTo>
                        <a:cubicBezTo>
                          <a:pt x="1282" y="86317"/>
                          <a:pt x="67" y="81703"/>
                          <a:pt x="67" y="76842"/>
                        </a:cubicBezTo>
                        <a:cubicBezTo>
                          <a:pt x="67" y="74559"/>
                          <a:pt x="811" y="72699"/>
                          <a:pt x="2299" y="71260"/>
                        </a:cubicBezTo>
                        <a:cubicBezTo>
                          <a:pt x="3787" y="69822"/>
                          <a:pt x="5673" y="69103"/>
                          <a:pt x="7955" y="69103"/>
                        </a:cubicBezTo>
                        <a:cubicBezTo>
                          <a:pt x="10137" y="69103"/>
                          <a:pt x="11997" y="69822"/>
                          <a:pt x="13535" y="71260"/>
                        </a:cubicBezTo>
                        <a:cubicBezTo>
                          <a:pt x="15073" y="72699"/>
                          <a:pt x="15842" y="74559"/>
                          <a:pt x="15842" y="76842"/>
                        </a:cubicBezTo>
                        <a:cubicBezTo>
                          <a:pt x="15842" y="79024"/>
                          <a:pt x="15073" y="80860"/>
                          <a:pt x="13535" y="82348"/>
                        </a:cubicBezTo>
                        <a:cubicBezTo>
                          <a:pt x="11997" y="83836"/>
                          <a:pt x="10137" y="84581"/>
                          <a:pt x="7955" y="84581"/>
                        </a:cubicBezTo>
                        <a:cubicBezTo>
                          <a:pt x="7558" y="84581"/>
                          <a:pt x="7136" y="84556"/>
                          <a:pt x="6690" y="84506"/>
                        </a:cubicBezTo>
                        <a:cubicBezTo>
                          <a:pt x="6243" y="84456"/>
                          <a:pt x="5921" y="84382"/>
                          <a:pt x="5722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548" name="Freeform: Shape 3547">
                  <a:extLst>
                    <a:ext uri="{FF2B5EF4-FFF2-40B4-BE49-F238E27FC236}">
                      <a16:creationId xmlns:a16="http://schemas.microsoft.com/office/drawing/2014/main" id="{C3643222-9178-5EE1-7F6B-F2117A119E6D}"/>
                    </a:ext>
                  </a:extLst>
                </p:cNvPr>
                <p:cNvSpPr/>
                <p:nvPr/>
              </p:nvSpPr>
              <p:spPr>
                <a:xfrm>
                  <a:off x="2439590" y="3744757"/>
                  <a:ext cx="64145" cy="104923"/>
                </a:xfrm>
                <a:custGeom>
                  <a:avLst/>
                  <a:gdLst>
                    <a:gd name="connsiteX0" fmla="*/ 32295 w 64145"/>
                    <a:gd name="connsiteY0" fmla="*/ 105118 h 104923"/>
                    <a:gd name="connsiteX1" fmla="*/ 6920 w 64145"/>
                    <a:gd name="connsiteY1" fmla="*/ 89715 h 104923"/>
                    <a:gd name="connsiteX2" fmla="*/ 149 w 64145"/>
                    <a:gd name="connsiteY2" fmla="*/ 53029 h 104923"/>
                    <a:gd name="connsiteX3" fmla="*/ 2604 w 64145"/>
                    <a:gd name="connsiteY3" fmla="*/ 28100 h 104923"/>
                    <a:gd name="connsiteX4" fmla="*/ 12203 w 64145"/>
                    <a:gd name="connsiteY4" fmla="*/ 8306 h 104923"/>
                    <a:gd name="connsiteX5" fmla="*/ 32295 w 64145"/>
                    <a:gd name="connsiteY5" fmla="*/ 195 h 104923"/>
                    <a:gd name="connsiteX6" fmla="*/ 48816 w 64145"/>
                    <a:gd name="connsiteY6" fmla="*/ 5106 h 104923"/>
                    <a:gd name="connsiteX7" fmla="*/ 58563 w 64145"/>
                    <a:gd name="connsiteY7" fmla="*/ 17756 h 104923"/>
                    <a:gd name="connsiteX8" fmla="*/ 63103 w 64145"/>
                    <a:gd name="connsiteY8" fmla="*/ 34425 h 104923"/>
                    <a:gd name="connsiteX9" fmla="*/ 64294 w 64145"/>
                    <a:gd name="connsiteY9" fmla="*/ 53029 h 104923"/>
                    <a:gd name="connsiteX10" fmla="*/ 61912 w 64145"/>
                    <a:gd name="connsiteY10" fmla="*/ 77585 h 104923"/>
                    <a:gd name="connsiteX11" fmla="*/ 52462 w 64145"/>
                    <a:gd name="connsiteY11" fmla="*/ 97082 h 104923"/>
                    <a:gd name="connsiteX12" fmla="*/ 32295 w 64145"/>
                    <a:gd name="connsiteY12" fmla="*/ 105118 h 104923"/>
                    <a:gd name="connsiteX13" fmla="*/ 32295 w 64145"/>
                    <a:gd name="connsiteY13" fmla="*/ 101100 h 104923"/>
                    <a:gd name="connsiteX14" fmla="*/ 44946 w 64145"/>
                    <a:gd name="connsiteY14" fmla="*/ 92394 h 104923"/>
                    <a:gd name="connsiteX15" fmla="*/ 50080 w 64145"/>
                    <a:gd name="connsiteY15" fmla="*/ 73120 h 104923"/>
                    <a:gd name="connsiteX16" fmla="*/ 51047 w 64145"/>
                    <a:gd name="connsiteY16" fmla="*/ 50648 h 104923"/>
                    <a:gd name="connsiteX17" fmla="*/ 50080 w 64145"/>
                    <a:gd name="connsiteY17" fmla="*/ 29514 h 104923"/>
                    <a:gd name="connsiteX18" fmla="*/ 45020 w 64145"/>
                    <a:gd name="connsiteY18" fmla="*/ 11953 h 104923"/>
                    <a:gd name="connsiteX19" fmla="*/ 32295 w 64145"/>
                    <a:gd name="connsiteY19" fmla="*/ 4064 h 104923"/>
                    <a:gd name="connsiteX20" fmla="*/ 19496 w 64145"/>
                    <a:gd name="connsiteY20" fmla="*/ 11953 h 104923"/>
                    <a:gd name="connsiteX21" fmla="*/ 14362 w 64145"/>
                    <a:gd name="connsiteY21" fmla="*/ 29514 h 104923"/>
                    <a:gd name="connsiteX22" fmla="*/ 13394 w 64145"/>
                    <a:gd name="connsiteY22" fmla="*/ 50648 h 104923"/>
                    <a:gd name="connsiteX23" fmla="*/ 13841 w 64145"/>
                    <a:gd name="connsiteY23" fmla="*/ 66647 h 104923"/>
                    <a:gd name="connsiteX24" fmla="*/ 16073 w 64145"/>
                    <a:gd name="connsiteY24" fmla="*/ 82125 h 104923"/>
                    <a:gd name="connsiteX25" fmla="*/ 21803 w 64145"/>
                    <a:gd name="connsiteY25" fmla="*/ 95593 h 104923"/>
                    <a:gd name="connsiteX26" fmla="*/ 32295 w 64145"/>
                    <a:gd name="connsiteY26" fmla="*/ 101100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95" y="105118"/>
                      </a:moveTo>
                      <a:cubicBezTo>
                        <a:pt x="19893" y="105118"/>
                        <a:pt x="11435" y="99984"/>
                        <a:pt x="6920" y="89715"/>
                      </a:cubicBezTo>
                      <a:cubicBezTo>
                        <a:pt x="2406" y="79445"/>
                        <a:pt x="149" y="67217"/>
                        <a:pt x="149" y="53029"/>
                      </a:cubicBezTo>
                      <a:cubicBezTo>
                        <a:pt x="149" y="44198"/>
                        <a:pt x="967" y="35889"/>
                        <a:pt x="2604" y="28100"/>
                      </a:cubicBezTo>
                      <a:cubicBezTo>
                        <a:pt x="4241" y="20311"/>
                        <a:pt x="7441" y="13713"/>
                        <a:pt x="12203" y="8306"/>
                      </a:cubicBezTo>
                      <a:cubicBezTo>
                        <a:pt x="16966" y="2899"/>
                        <a:pt x="23663" y="195"/>
                        <a:pt x="32295" y="195"/>
                      </a:cubicBezTo>
                      <a:cubicBezTo>
                        <a:pt x="39042" y="195"/>
                        <a:pt x="44549" y="1832"/>
                        <a:pt x="48816" y="5106"/>
                      </a:cubicBezTo>
                      <a:cubicBezTo>
                        <a:pt x="53081" y="8380"/>
                        <a:pt x="56331" y="12597"/>
                        <a:pt x="58563" y="17756"/>
                      </a:cubicBezTo>
                      <a:cubicBezTo>
                        <a:pt x="60796" y="22915"/>
                        <a:pt x="62309" y="28472"/>
                        <a:pt x="63103" y="34425"/>
                      </a:cubicBezTo>
                      <a:cubicBezTo>
                        <a:pt x="63897" y="40378"/>
                        <a:pt x="64294" y="46579"/>
                        <a:pt x="64294" y="53029"/>
                      </a:cubicBezTo>
                      <a:cubicBezTo>
                        <a:pt x="64294" y="61760"/>
                        <a:pt x="63500" y="69946"/>
                        <a:pt x="61912" y="77585"/>
                      </a:cubicBezTo>
                      <a:cubicBezTo>
                        <a:pt x="60325" y="85225"/>
                        <a:pt x="57175" y="91724"/>
                        <a:pt x="52462" y="97082"/>
                      </a:cubicBezTo>
                      <a:cubicBezTo>
                        <a:pt x="47749" y="102440"/>
                        <a:pt x="41027" y="105118"/>
                        <a:pt x="32295" y="105118"/>
                      </a:cubicBezTo>
                      <a:close/>
                      <a:moveTo>
                        <a:pt x="32295" y="101100"/>
                      </a:moveTo>
                      <a:cubicBezTo>
                        <a:pt x="37951" y="101100"/>
                        <a:pt x="42167" y="98198"/>
                        <a:pt x="44946" y="92394"/>
                      </a:cubicBezTo>
                      <a:cubicBezTo>
                        <a:pt x="47724" y="86589"/>
                        <a:pt x="49435" y="80165"/>
                        <a:pt x="50080" y="73120"/>
                      </a:cubicBezTo>
                      <a:cubicBezTo>
                        <a:pt x="50725" y="66076"/>
                        <a:pt x="51047" y="58585"/>
                        <a:pt x="51047" y="50648"/>
                      </a:cubicBezTo>
                      <a:cubicBezTo>
                        <a:pt x="51047" y="43008"/>
                        <a:pt x="50725" y="35963"/>
                        <a:pt x="50080" y="29514"/>
                      </a:cubicBezTo>
                      <a:cubicBezTo>
                        <a:pt x="49435" y="23065"/>
                        <a:pt x="47748" y="17211"/>
                        <a:pt x="45020" y="11953"/>
                      </a:cubicBezTo>
                      <a:cubicBezTo>
                        <a:pt x="42291" y="6693"/>
                        <a:pt x="38050" y="4064"/>
                        <a:pt x="32295" y="4064"/>
                      </a:cubicBezTo>
                      <a:cubicBezTo>
                        <a:pt x="26540" y="4064"/>
                        <a:pt x="22274" y="6693"/>
                        <a:pt x="19496" y="11953"/>
                      </a:cubicBezTo>
                      <a:cubicBezTo>
                        <a:pt x="16718" y="17211"/>
                        <a:pt x="15006" y="23065"/>
                        <a:pt x="14362" y="29514"/>
                      </a:cubicBezTo>
                      <a:cubicBezTo>
                        <a:pt x="13717" y="35963"/>
                        <a:pt x="13394" y="43008"/>
                        <a:pt x="13394" y="50648"/>
                      </a:cubicBezTo>
                      <a:cubicBezTo>
                        <a:pt x="13394" y="56303"/>
                        <a:pt x="13543" y="61636"/>
                        <a:pt x="13841" y="66647"/>
                      </a:cubicBezTo>
                      <a:cubicBezTo>
                        <a:pt x="14139" y="71657"/>
                        <a:pt x="14883" y="76817"/>
                        <a:pt x="16073" y="82125"/>
                      </a:cubicBezTo>
                      <a:cubicBezTo>
                        <a:pt x="17264" y="87433"/>
                        <a:pt x="19174" y="91923"/>
                        <a:pt x="21803" y="95593"/>
                      </a:cubicBezTo>
                      <a:cubicBezTo>
                        <a:pt x="24432" y="99264"/>
                        <a:pt x="27930" y="101100"/>
                        <a:pt x="32295" y="101100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3549" name="Graphic 2345">
                  <a:extLst>
                    <a:ext uri="{FF2B5EF4-FFF2-40B4-BE49-F238E27FC236}">
                      <a16:creationId xmlns:a16="http://schemas.microsoft.com/office/drawing/2014/main" id="{8747E014-ADED-B511-8825-28C8916C0DCC}"/>
                    </a:ext>
                  </a:extLst>
                </p:cNvPr>
                <p:cNvGrpSpPr/>
                <p:nvPr/>
              </p:nvGrpSpPr>
              <p:grpSpPr>
                <a:xfrm>
                  <a:off x="3155931" y="3744757"/>
                  <a:ext cx="181040" cy="104923"/>
                  <a:chOff x="3155931" y="3744757"/>
                  <a:chExt cx="181040" cy="104923"/>
                </a:xfrm>
                <a:solidFill>
                  <a:srgbClr val="262626"/>
                </a:solidFill>
              </p:grpSpPr>
              <p:sp>
                <p:nvSpPr>
                  <p:cNvPr id="3580" name="Freeform: Shape 3579">
                    <a:extLst>
                      <a:ext uri="{FF2B5EF4-FFF2-40B4-BE49-F238E27FC236}">
                        <a16:creationId xmlns:a16="http://schemas.microsoft.com/office/drawing/2014/main" id="{9EDAD2D5-9D43-5EB4-B82B-88D447087389}"/>
                      </a:ext>
                    </a:extLst>
                  </p:cNvPr>
                  <p:cNvSpPr/>
                  <p:nvPr/>
                </p:nvSpPr>
                <p:spPr>
                  <a:xfrm>
                    <a:off x="3155931" y="3744757"/>
                    <a:ext cx="64144" cy="104923"/>
                  </a:xfrm>
                  <a:custGeom>
                    <a:avLst/>
                    <a:gdLst>
                      <a:gd name="connsiteX0" fmla="*/ 32377 w 64144"/>
                      <a:gd name="connsiteY0" fmla="*/ 105118 h 104923"/>
                      <a:gd name="connsiteX1" fmla="*/ 7001 w 64144"/>
                      <a:gd name="connsiteY1" fmla="*/ 89715 h 104923"/>
                      <a:gd name="connsiteX2" fmla="*/ 230 w 64144"/>
                      <a:gd name="connsiteY2" fmla="*/ 53029 h 104923"/>
                      <a:gd name="connsiteX3" fmla="*/ 2685 w 64144"/>
                      <a:gd name="connsiteY3" fmla="*/ 28100 h 104923"/>
                      <a:gd name="connsiteX4" fmla="*/ 12285 w 64144"/>
                      <a:gd name="connsiteY4" fmla="*/ 8306 h 104923"/>
                      <a:gd name="connsiteX5" fmla="*/ 32377 w 64144"/>
                      <a:gd name="connsiteY5" fmla="*/ 195 h 104923"/>
                      <a:gd name="connsiteX6" fmla="*/ 48896 w 64144"/>
                      <a:gd name="connsiteY6" fmla="*/ 5106 h 104923"/>
                      <a:gd name="connsiteX7" fmla="*/ 58645 w 64144"/>
                      <a:gd name="connsiteY7" fmla="*/ 17756 h 104923"/>
                      <a:gd name="connsiteX8" fmla="*/ 63184 w 64144"/>
                      <a:gd name="connsiteY8" fmla="*/ 34425 h 104923"/>
                      <a:gd name="connsiteX9" fmla="*/ 64374 w 64144"/>
                      <a:gd name="connsiteY9" fmla="*/ 53029 h 104923"/>
                      <a:gd name="connsiteX10" fmla="*/ 61993 w 64144"/>
                      <a:gd name="connsiteY10" fmla="*/ 77585 h 104923"/>
                      <a:gd name="connsiteX11" fmla="*/ 52542 w 64144"/>
                      <a:gd name="connsiteY11" fmla="*/ 97082 h 104923"/>
                      <a:gd name="connsiteX12" fmla="*/ 32377 w 64144"/>
                      <a:gd name="connsiteY12" fmla="*/ 105118 h 104923"/>
                      <a:gd name="connsiteX13" fmla="*/ 32377 w 64144"/>
                      <a:gd name="connsiteY13" fmla="*/ 101100 h 104923"/>
                      <a:gd name="connsiteX14" fmla="*/ 45027 w 64144"/>
                      <a:gd name="connsiteY14" fmla="*/ 92394 h 104923"/>
                      <a:gd name="connsiteX15" fmla="*/ 50161 w 64144"/>
                      <a:gd name="connsiteY15" fmla="*/ 73120 h 104923"/>
                      <a:gd name="connsiteX16" fmla="*/ 51129 w 64144"/>
                      <a:gd name="connsiteY16" fmla="*/ 50648 h 104923"/>
                      <a:gd name="connsiteX17" fmla="*/ 50161 w 64144"/>
                      <a:gd name="connsiteY17" fmla="*/ 29514 h 104923"/>
                      <a:gd name="connsiteX18" fmla="*/ 45101 w 64144"/>
                      <a:gd name="connsiteY18" fmla="*/ 11953 h 104923"/>
                      <a:gd name="connsiteX19" fmla="*/ 32377 w 64144"/>
                      <a:gd name="connsiteY19" fmla="*/ 4064 h 104923"/>
                      <a:gd name="connsiteX20" fmla="*/ 19577 w 64144"/>
                      <a:gd name="connsiteY20" fmla="*/ 11953 h 104923"/>
                      <a:gd name="connsiteX21" fmla="*/ 14442 w 64144"/>
                      <a:gd name="connsiteY21" fmla="*/ 29514 h 104923"/>
                      <a:gd name="connsiteX22" fmla="*/ 13475 w 64144"/>
                      <a:gd name="connsiteY22" fmla="*/ 50648 h 104923"/>
                      <a:gd name="connsiteX23" fmla="*/ 13922 w 64144"/>
                      <a:gd name="connsiteY23" fmla="*/ 66647 h 104923"/>
                      <a:gd name="connsiteX24" fmla="*/ 16154 w 64144"/>
                      <a:gd name="connsiteY24" fmla="*/ 82125 h 104923"/>
                      <a:gd name="connsiteX25" fmla="*/ 21884 w 64144"/>
                      <a:gd name="connsiteY25" fmla="*/ 95593 h 104923"/>
                      <a:gd name="connsiteX26" fmla="*/ 32377 w 64144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4" h="104923">
                        <a:moveTo>
                          <a:pt x="32377" y="105118"/>
                        </a:moveTo>
                        <a:cubicBezTo>
                          <a:pt x="19974" y="105118"/>
                          <a:pt x="11515" y="99984"/>
                          <a:pt x="7001" y="89715"/>
                        </a:cubicBezTo>
                        <a:cubicBezTo>
                          <a:pt x="2487" y="79445"/>
                          <a:pt x="230" y="67217"/>
                          <a:pt x="230" y="53029"/>
                        </a:cubicBezTo>
                        <a:cubicBezTo>
                          <a:pt x="230" y="44198"/>
                          <a:pt x="1048" y="35889"/>
                          <a:pt x="2685" y="28100"/>
                        </a:cubicBezTo>
                        <a:cubicBezTo>
                          <a:pt x="4323" y="20311"/>
                          <a:pt x="7522" y="13713"/>
                          <a:pt x="12285" y="8306"/>
                        </a:cubicBezTo>
                        <a:cubicBezTo>
                          <a:pt x="17047" y="2899"/>
                          <a:pt x="23745" y="195"/>
                          <a:pt x="32377" y="195"/>
                        </a:cubicBezTo>
                        <a:cubicBezTo>
                          <a:pt x="39124" y="195"/>
                          <a:pt x="44630" y="1832"/>
                          <a:pt x="48896" y="5106"/>
                        </a:cubicBezTo>
                        <a:cubicBezTo>
                          <a:pt x="53163" y="8380"/>
                          <a:pt x="56412" y="12597"/>
                          <a:pt x="58645" y="17756"/>
                        </a:cubicBezTo>
                        <a:cubicBezTo>
                          <a:pt x="60877" y="22915"/>
                          <a:pt x="62390" y="28472"/>
                          <a:pt x="63184" y="34425"/>
                        </a:cubicBezTo>
                        <a:cubicBezTo>
                          <a:pt x="63977" y="40378"/>
                          <a:pt x="64374" y="46579"/>
                          <a:pt x="64374" y="53029"/>
                        </a:cubicBezTo>
                        <a:cubicBezTo>
                          <a:pt x="64374" y="61760"/>
                          <a:pt x="63580" y="69946"/>
                          <a:pt x="61993" y="77585"/>
                        </a:cubicBezTo>
                        <a:cubicBezTo>
                          <a:pt x="60405" y="85225"/>
                          <a:pt x="57255" y="91724"/>
                          <a:pt x="52542" y="97082"/>
                        </a:cubicBezTo>
                        <a:cubicBezTo>
                          <a:pt x="47830" y="102440"/>
                          <a:pt x="41108" y="105118"/>
                          <a:pt x="32377" y="105118"/>
                        </a:cubicBezTo>
                        <a:close/>
                        <a:moveTo>
                          <a:pt x="32377" y="101100"/>
                        </a:moveTo>
                        <a:cubicBezTo>
                          <a:pt x="38032" y="101100"/>
                          <a:pt x="42249" y="98198"/>
                          <a:pt x="45027" y="92394"/>
                        </a:cubicBezTo>
                        <a:cubicBezTo>
                          <a:pt x="47805" y="86589"/>
                          <a:pt x="49516" y="80165"/>
                          <a:pt x="50161" y="73120"/>
                        </a:cubicBezTo>
                        <a:cubicBezTo>
                          <a:pt x="50806" y="66076"/>
                          <a:pt x="51129" y="58585"/>
                          <a:pt x="51129" y="50648"/>
                        </a:cubicBezTo>
                        <a:cubicBezTo>
                          <a:pt x="51129" y="43008"/>
                          <a:pt x="50806" y="35963"/>
                          <a:pt x="50161" y="29514"/>
                        </a:cubicBezTo>
                        <a:cubicBezTo>
                          <a:pt x="49516" y="23065"/>
                          <a:pt x="47830" y="17211"/>
                          <a:pt x="45101" y="11953"/>
                        </a:cubicBezTo>
                        <a:cubicBezTo>
                          <a:pt x="42373" y="6693"/>
                          <a:pt x="38131" y="4064"/>
                          <a:pt x="32377" y="4064"/>
                        </a:cubicBezTo>
                        <a:cubicBezTo>
                          <a:pt x="26622" y="4064"/>
                          <a:pt x="22355" y="6693"/>
                          <a:pt x="19577" y="11953"/>
                        </a:cubicBezTo>
                        <a:cubicBezTo>
                          <a:pt x="16799" y="17211"/>
                          <a:pt x="15087" y="23065"/>
                          <a:pt x="14442" y="29514"/>
                        </a:cubicBezTo>
                        <a:cubicBezTo>
                          <a:pt x="13798" y="35963"/>
                          <a:pt x="13475" y="43008"/>
                          <a:pt x="13475" y="50648"/>
                        </a:cubicBezTo>
                        <a:cubicBezTo>
                          <a:pt x="13475" y="56303"/>
                          <a:pt x="13624" y="61636"/>
                          <a:pt x="13922" y="66647"/>
                        </a:cubicBezTo>
                        <a:cubicBezTo>
                          <a:pt x="14219" y="71657"/>
                          <a:pt x="14963" y="76817"/>
                          <a:pt x="16154" y="82125"/>
                        </a:cubicBezTo>
                        <a:cubicBezTo>
                          <a:pt x="17344" y="87433"/>
                          <a:pt x="19255" y="91923"/>
                          <a:pt x="21884" y="95593"/>
                        </a:cubicBezTo>
                        <a:cubicBezTo>
                          <a:pt x="24514" y="99264"/>
                          <a:pt x="28011" y="101100"/>
                          <a:pt x="32377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1" name="Freeform: Shape 3580">
                    <a:extLst>
                      <a:ext uri="{FF2B5EF4-FFF2-40B4-BE49-F238E27FC236}">
                        <a16:creationId xmlns:a16="http://schemas.microsoft.com/office/drawing/2014/main" id="{FA207DC5-CE28-65D2-3904-8C869A1F2050}"/>
                      </a:ext>
                    </a:extLst>
                  </p:cNvPr>
                  <p:cNvSpPr/>
                  <p:nvPr/>
                </p:nvSpPr>
                <p:spPr>
                  <a:xfrm>
                    <a:off x="3238977" y="3829440"/>
                    <a:ext cx="16818" cy="16817"/>
                  </a:xfrm>
                  <a:custGeom>
                    <a:avLst/>
                    <a:gdLst>
                      <a:gd name="connsiteX0" fmla="*/ 230 w 16818"/>
                      <a:gd name="connsiteY0" fmla="*/ 8529 h 16817"/>
                      <a:gd name="connsiteX1" fmla="*/ 2761 w 16818"/>
                      <a:gd name="connsiteY1" fmla="*/ 2650 h 16817"/>
                      <a:gd name="connsiteX2" fmla="*/ 8714 w 16818"/>
                      <a:gd name="connsiteY2" fmla="*/ 195 h 16817"/>
                      <a:gd name="connsiteX3" fmla="*/ 12806 w 16818"/>
                      <a:gd name="connsiteY3" fmla="*/ 1311 h 16817"/>
                      <a:gd name="connsiteX4" fmla="*/ 15932 w 16818"/>
                      <a:gd name="connsiteY4" fmla="*/ 4436 h 16817"/>
                      <a:gd name="connsiteX5" fmla="*/ 17048 w 16818"/>
                      <a:gd name="connsiteY5" fmla="*/ 8529 h 16817"/>
                      <a:gd name="connsiteX6" fmla="*/ 14592 w 16818"/>
                      <a:gd name="connsiteY6" fmla="*/ 14482 h 16817"/>
                      <a:gd name="connsiteX7" fmla="*/ 8714 w 16818"/>
                      <a:gd name="connsiteY7" fmla="*/ 17012 h 16817"/>
                      <a:gd name="connsiteX8" fmla="*/ 2761 w 16818"/>
                      <a:gd name="connsiteY8" fmla="*/ 14482 h 16817"/>
                      <a:gd name="connsiteX9" fmla="*/ 230 w 16818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8" h="16817">
                        <a:moveTo>
                          <a:pt x="230" y="8529"/>
                        </a:moveTo>
                        <a:cubicBezTo>
                          <a:pt x="230" y="6247"/>
                          <a:pt x="1074" y="4287"/>
                          <a:pt x="2761" y="2650"/>
                        </a:cubicBezTo>
                        <a:cubicBezTo>
                          <a:pt x="4447" y="1013"/>
                          <a:pt x="6432" y="195"/>
                          <a:pt x="8714" y="195"/>
                        </a:cubicBezTo>
                        <a:cubicBezTo>
                          <a:pt x="10103" y="195"/>
                          <a:pt x="11467" y="567"/>
                          <a:pt x="12806" y="1311"/>
                        </a:cubicBezTo>
                        <a:cubicBezTo>
                          <a:pt x="14146" y="2055"/>
                          <a:pt x="15188" y="3097"/>
                          <a:pt x="15932" y="4436"/>
                        </a:cubicBezTo>
                        <a:cubicBezTo>
                          <a:pt x="16676" y="5776"/>
                          <a:pt x="17048" y="7140"/>
                          <a:pt x="17048" y="8529"/>
                        </a:cubicBezTo>
                        <a:cubicBezTo>
                          <a:pt x="17048" y="10811"/>
                          <a:pt x="16229" y="12796"/>
                          <a:pt x="14592" y="14482"/>
                        </a:cubicBezTo>
                        <a:cubicBezTo>
                          <a:pt x="12955" y="16169"/>
                          <a:pt x="10995" y="17012"/>
                          <a:pt x="8714" y="17012"/>
                        </a:cubicBezTo>
                        <a:cubicBezTo>
                          <a:pt x="6432" y="17012"/>
                          <a:pt x="4447" y="16169"/>
                          <a:pt x="2761" y="14482"/>
                        </a:cubicBezTo>
                        <a:cubicBezTo>
                          <a:pt x="1074" y="12796"/>
                          <a:pt x="230" y="10811"/>
                          <a:pt x="230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82" name="Freeform: Shape 3581">
                    <a:extLst>
                      <a:ext uri="{FF2B5EF4-FFF2-40B4-BE49-F238E27FC236}">
                        <a16:creationId xmlns:a16="http://schemas.microsoft.com/office/drawing/2014/main" id="{E66DE153-1747-08AA-1860-E4AA09072D01}"/>
                      </a:ext>
                    </a:extLst>
                  </p:cNvPr>
                  <p:cNvSpPr/>
                  <p:nvPr/>
                </p:nvSpPr>
                <p:spPr>
                  <a:xfrm>
                    <a:off x="3276101" y="3744757"/>
                    <a:ext cx="60870" cy="104923"/>
                  </a:xfrm>
                  <a:custGeom>
                    <a:avLst/>
                    <a:gdLst>
                      <a:gd name="connsiteX0" fmla="*/ 5886 w 60870"/>
                      <a:gd name="connsiteY0" fmla="*/ 84283 h 104923"/>
                      <a:gd name="connsiteX1" fmla="*/ 10723 w 60870"/>
                      <a:gd name="connsiteY1" fmla="*/ 92394 h 104923"/>
                      <a:gd name="connsiteX2" fmla="*/ 18387 w 60870"/>
                      <a:gd name="connsiteY2" fmla="*/ 98123 h 104923"/>
                      <a:gd name="connsiteX3" fmla="*/ 27614 w 60870"/>
                      <a:gd name="connsiteY3" fmla="*/ 100207 h 104923"/>
                      <a:gd name="connsiteX4" fmla="*/ 42795 w 60870"/>
                      <a:gd name="connsiteY4" fmla="*/ 91650 h 104923"/>
                      <a:gd name="connsiteX5" fmla="*/ 46962 w 60870"/>
                      <a:gd name="connsiteY5" fmla="*/ 70888 h 104923"/>
                      <a:gd name="connsiteX6" fmla="*/ 46739 w 60870"/>
                      <a:gd name="connsiteY6" fmla="*/ 61959 h 104923"/>
                      <a:gd name="connsiteX7" fmla="*/ 45772 w 60870"/>
                      <a:gd name="connsiteY7" fmla="*/ 54964 h 104923"/>
                      <a:gd name="connsiteX8" fmla="*/ 40785 w 60870"/>
                      <a:gd name="connsiteY8" fmla="*/ 45587 h 104923"/>
                      <a:gd name="connsiteX9" fmla="*/ 32080 w 60870"/>
                      <a:gd name="connsiteY9" fmla="*/ 41569 h 104923"/>
                      <a:gd name="connsiteX10" fmla="*/ 23299 w 60870"/>
                      <a:gd name="connsiteY10" fmla="*/ 43132 h 104923"/>
                      <a:gd name="connsiteX11" fmla="*/ 17271 w 60870"/>
                      <a:gd name="connsiteY11" fmla="*/ 46778 h 104923"/>
                      <a:gd name="connsiteX12" fmla="*/ 13178 w 60870"/>
                      <a:gd name="connsiteY12" fmla="*/ 51169 h 104923"/>
                      <a:gd name="connsiteX13" fmla="*/ 10946 w 60870"/>
                      <a:gd name="connsiteY13" fmla="*/ 53624 h 104923"/>
                      <a:gd name="connsiteX14" fmla="*/ 9308 w 60870"/>
                      <a:gd name="connsiteY14" fmla="*/ 53624 h 104923"/>
                      <a:gd name="connsiteX15" fmla="*/ 8341 w 60870"/>
                      <a:gd name="connsiteY15" fmla="*/ 53178 h 104923"/>
                      <a:gd name="connsiteX16" fmla="*/ 7820 w 60870"/>
                      <a:gd name="connsiteY16" fmla="*/ 52284 h 104923"/>
                      <a:gd name="connsiteX17" fmla="*/ 7820 w 60870"/>
                      <a:gd name="connsiteY17" fmla="*/ 1385 h 104923"/>
                      <a:gd name="connsiteX18" fmla="*/ 8267 w 60870"/>
                      <a:gd name="connsiteY18" fmla="*/ 567 h 104923"/>
                      <a:gd name="connsiteX19" fmla="*/ 9308 w 60870"/>
                      <a:gd name="connsiteY19" fmla="*/ 195 h 104923"/>
                      <a:gd name="connsiteX20" fmla="*/ 9755 w 60870"/>
                      <a:gd name="connsiteY20" fmla="*/ 195 h 104923"/>
                      <a:gd name="connsiteX21" fmla="*/ 31484 w 60870"/>
                      <a:gd name="connsiteY21" fmla="*/ 5106 h 104923"/>
                      <a:gd name="connsiteX22" fmla="*/ 53361 w 60870"/>
                      <a:gd name="connsiteY22" fmla="*/ 195 h 104923"/>
                      <a:gd name="connsiteX23" fmla="*/ 53808 w 60870"/>
                      <a:gd name="connsiteY23" fmla="*/ 195 h 104923"/>
                      <a:gd name="connsiteX24" fmla="*/ 54701 w 60870"/>
                      <a:gd name="connsiteY24" fmla="*/ 567 h 104923"/>
                      <a:gd name="connsiteX25" fmla="*/ 55147 w 60870"/>
                      <a:gd name="connsiteY25" fmla="*/ 1385 h 104923"/>
                      <a:gd name="connsiteX26" fmla="*/ 55147 w 60870"/>
                      <a:gd name="connsiteY26" fmla="*/ 2725 h 104923"/>
                      <a:gd name="connsiteX27" fmla="*/ 54850 w 60870"/>
                      <a:gd name="connsiteY27" fmla="*/ 3469 h 104923"/>
                      <a:gd name="connsiteX28" fmla="*/ 41828 w 60870"/>
                      <a:gd name="connsiteY28" fmla="*/ 14334 h 104923"/>
                      <a:gd name="connsiteX29" fmla="*/ 25531 w 60870"/>
                      <a:gd name="connsiteY29" fmla="*/ 18203 h 104923"/>
                      <a:gd name="connsiteX30" fmla="*/ 13030 w 60870"/>
                      <a:gd name="connsiteY30" fmla="*/ 16417 h 104923"/>
                      <a:gd name="connsiteX31" fmla="*/ 13030 w 60870"/>
                      <a:gd name="connsiteY31" fmla="*/ 45290 h 104923"/>
                      <a:gd name="connsiteX32" fmla="*/ 22108 w 60870"/>
                      <a:gd name="connsiteY32" fmla="*/ 39411 h 104923"/>
                      <a:gd name="connsiteX33" fmla="*/ 32228 w 60870"/>
                      <a:gd name="connsiteY33" fmla="*/ 37700 h 104923"/>
                      <a:gd name="connsiteX34" fmla="*/ 47334 w 60870"/>
                      <a:gd name="connsiteY34" fmla="*/ 42536 h 104923"/>
                      <a:gd name="connsiteX35" fmla="*/ 57529 w 60870"/>
                      <a:gd name="connsiteY35" fmla="*/ 55112 h 104923"/>
                      <a:gd name="connsiteX36" fmla="*/ 61100 w 60870"/>
                      <a:gd name="connsiteY36" fmla="*/ 71037 h 104923"/>
                      <a:gd name="connsiteX37" fmla="*/ 56636 w 60870"/>
                      <a:gd name="connsiteY37" fmla="*/ 87929 h 104923"/>
                      <a:gd name="connsiteX38" fmla="*/ 44432 w 60870"/>
                      <a:gd name="connsiteY38" fmla="*/ 100430 h 104923"/>
                      <a:gd name="connsiteX39" fmla="*/ 27614 w 60870"/>
                      <a:gd name="connsiteY39" fmla="*/ 105118 h 104923"/>
                      <a:gd name="connsiteX40" fmla="*/ 13774 w 60870"/>
                      <a:gd name="connsiteY40" fmla="*/ 101175 h 104923"/>
                      <a:gd name="connsiteX41" fmla="*/ 3876 w 60870"/>
                      <a:gd name="connsiteY41" fmla="*/ 90682 h 104923"/>
                      <a:gd name="connsiteX42" fmla="*/ 230 w 60870"/>
                      <a:gd name="connsiteY42" fmla="*/ 76842 h 104923"/>
                      <a:gd name="connsiteX43" fmla="*/ 2463 w 60870"/>
                      <a:gd name="connsiteY43" fmla="*/ 71260 h 104923"/>
                      <a:gd name="connsiteX44" fmla="*/ 8118 w 60870"/>
                      <a:gd name="connsiteY44" fmla="*/ 69103 h 104923"/>
                      <a:gd name="connsiteX45" fmla="*/ 13699 w 60870"/>
                      <a:gd name="connsiteY45" fmla="*/ 71260 h 104923"/>
                      <a:gd name="connsiteX46" fmla="*/ 16006 w 60870"/>
                      <a:gd name="connsiteY46" fmla="*/ 76842 h 104923"/>
                      <a:gd name="connsiteX47" fmla="*/ 13699 w 60870"/>
                      <a:gd name="connsiteY47" fmla="*/ 82348 h 104923"/>
                      <a:gd name="connsiteX48" fmla="*/ 8118 w 60870"/>
                      <a:gd name="connsiteY48" fmla="*/ 84581 h 104923"/>
                      <a:gd name="connsiteX49" fmla="*/ 6853 w 60870"/>
                      <a:gd name="connsiteY49" fmla="*/ 84506 h 104923"/>
                      <a:gd name="connsiteX50" fmla="*/ 5886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886" y="84283"/>
                        </a:moveTo>
                        <a:cubicBezTo>
                          <a:pt x="6977" y="87259"/>
                          <a:pt x="8589" y="89963"/>
                          <a:pt x="10723" y="92394"/>
                        </a:cubicBezTo>
                        <a:cubicBezTo>
                          <a:pt x="12856" y="94825"/>
                          <a:pt x="15411" y="96735"/>
                          <a:pt x="18387" y="98123"/>
                        </a:cubicBezTo>
                        <a:cubicBezTo>
                          <a:pt x="21364" y="99513"/>
                          <a:pt x="24439" y="100207"/>
                          <a:pt x="27614" y="100207"/>
                        </a:cubicBezTo>
                        <a:cubicBezTo>
                          <a:pt x="34957" y="100207"/>
                          <a:pt x="40017" y="97355"/>
                          <a:pt x="42795" y="91650"/>
                        </a:cubicBezTo>
                        <a:cubicBezTo>
                          <a:pt x="45573" y="85945"/>
                          <a:pt x="46962" y="79024"/>
                          <a:pt x="46962" y="70888"/>
                        </a:cubicBezTo>
                        <a:cubicBezTo>
                          <a:pt x="46962" y="67317"/>
                          <a:pt x="46888" y="64340"/>
                          <a:pt x="46739" y="61959"/>
                        </a:cubicBezTo>
                        <a:cubicBezTo>
                          <a:pt x="46590" y="59578"/>
                          <a:pt x="46268" y="57246"/>
                          <a:pt x="45772" y="54964"/>
                        </a:cubicBezTo>
                        <a:cubicBezTo>
                          <a:pt x="44779" y="51392"/>
                          <a:pt x="43117" y="48266"/>
                          <a:pt x="40785" y="45587"/>
                        </a:cubicBezTo>
                        <a:cubicBezTo>
                          <a:pt x="38454" y="42908"/>
                          <a:pt x="35552" y="41569"/>
                          <a:pt x="32080" y="41569"/>
                        </a:cubicBezTo>
                        <a:cubicBezTo>
                          <a:pt x="28706" y="41569"/>
                          <a:pt x="25779" y="42090"/>
                          <a:pt x="23299" y="43132"/>
                        </a:cubicBezTo>
                        <a:cubicBezTo>
                          <a:pt x="20818" y="44174"/>
                          <a:pt x="18809" y="45389"/>
                          <a:pt x="17271" y="46778"/>
                        </a:cubicBezTo>
                        <a:cubicBezTo>
                          <a:pt x="15733" y="48167"/>
                          <a:pt x="14369" y="49631"/>
                          <a:pt x="13178" y="51169"/>
                        </a:cubicBezTo>
                        <a:cubicBezTo>
                          <a:pt x="11988" y="52706"/>
                          <a:pt x="11243" y="53525"/>
                          <a:pt x="10946" y="53624"/>
                        </a:cubicBezTo>
                        <a:lnTo>
                          <a:pt x="9308" y="53624"/>
                        </a:lnTo>
                        <a:cubicBezTo>
                          <a:pt x="9011" y="53624"/>
                          <a:pt x="8689" y="53475"/>
                          <a:pt x="8341" y="53178"/>
                        </a:cubicBezTo>
                        <a:cubicBezTo>
                          <a:pt x="7994" y="52880"/>
                          <a:pt x="7820" y="52582"/>
                          <a:pt x="7820" y="52284"/>
                        </a:cubicBezTo>
                        <a:lnTo>
                          <a:pt x="7820" y="1385"/>
                        </a:lnTo>
                        <a:cubicBezTo>
                          <a:pt x="7820" y="1088"/>
                          <a:pt x="7969" y="815"/>
                          <a:pt x="8267" y="567"/>
                        </a:cubicBezTo>
                        <a:cubicBezTo>
                          <a:pt x="8564" y="319"/>
                          <a:pt x="8911" y="195"/>
                          <a:pt x="9308" y="195"/>
                        </a:cubicBezTo>
                        <a:lnTo>
                          <a:pt x="9755" y="195"/>
                        </a:lnTo>
                        <a:cubicBezTo>
                          <a:pt x="16601" y="3469"/>
                          <a:pt x="23844" y="5106"/>
                          <a:pt x="31484" y="5106"/>
                        </a:cubicBezTo>
                        <a:cubicBezTo>
                          <a:pt x="39025" y="5106"/>
                          <a:pt x="46317" y="3469"/>
                          <a:pt x="53361" y="195"/>
                        </a:cubicBezTo>
                        <a:lnTo>
                          <a:pt x="53808" y="195"/>
                        </a:lnTo>
                        <a:cubicBezTo>
                          <a:pt x="54106" y="195"/>
                          <a:pt x="54404" y="319"/>
                          <a:pt x="54701" y="567"/>
                        </a:cubicBezTo>
                        <a:cubicBezTo>
                          <a:pt x="54999" y="815"/>
                          <a:pt x="55147" y="1088"/>
                          <a:pt x="55147" y="1385"/>
                        </a:cubicBezTo>
                        <a:lnTo>
                          <a:pt x="55147" y="2725"/>
                        </a:lnTo>
                        <a:cubicBezTo>
                          <a:pt x="55147" y="3221"/>
                          <a:pt x="55048" y="3469"/>
                          <a:pt x="54850" y="3469"/>
                        </a:cubicBezTo>
                        <a:cubicBezTo>
                          <a:pt x="51377" y="8132"/>
                          <a:pt x="47036" y="11754"/>
                          <a:pt x="41828" y="14334"/>
                        </a:cubicBezTo>
                        <a:cubicBezTo>
                          <a:pt x="36619" y="16913"/>
                          <a:pt x="31186" y="18203"/>
                          <a:pt x="25531" y="18203"/>
                        </a:cubicBezTo>
                        <a:cubicBezTo>
                          <a:pt x="21463" y="18203"/>
                          <a:pt x="17296" y="17608"/>
                          <a:pt x="13030" y="16417"/>
                        </a:cubicBezTo>
                        <a:lnTo>
                          <a:pt x="13030" y="45290"/>
                        </a:lnTo>
                        <a:cubicBezTo>
                          <a:pt x="16403" y="42512"/>
                          <a:pt x="19429" y="40552"/>
                          <a:pt x="22108" y="39411"/>
                        </a:cubicBezTo>
                        <a:cubicBezTo>
                          <a:pt x="24787" y="38270"/>
                          <a:pt x="28160" y="37700"/>
                          <a:pt x="32228" y="37700"/>
                        </a:cubicBezTo>
                        <a:cubicBezTo>
                          <a:pt x="37884" y="37700"/>
                          <a:pt x="42919" y="39312"/>
                          <a:pt x="47334" y="42536"/>
                        </a:cubicBezTo>
                        <a:cubicBezTo>
                          <a:pt x="51749" y="45761"/>
                          <a:pt x="55147" y="49953"/>
                          <a:pt x="57529" y="55112"/>
                        </a:cubicBezTo>
                        <a:cubicBezTo>
                          <a:pt x="59910" y="60272"/>
                          <a:pt x="61100" y="65580"/>
                          <a:pt x="61100" y="71037"/>
                        </a:cubicBezTo>
                        <a:cubicBezTo>
                          <a:pt x="61100" y="77089"/>
                          <a:pt x="59612" y="82720"/>
                          <a:pt x="56636" y="87929"/>
                        </a:cubicBezTo>
                        <a:cubicBezTo>
                          <a:pt x="53659" y="93138"/>
                          <a:pt x="49591" y="97305"/>
                          <a:pt x="44432" y="100430"/>
                        </a:cubicBezTo>
                        <a:cubicBezTo>
                          <a:pt x="39272" y="103556"/>
                          <a:pt x="33666" y="105118"/>
                          <a:pt x="27614" y="105118"/>
                        </a:cubicBezTo>
                        <a:cubicBezTo>
                          <a:pt x="22554" y="105118"/>
                          <a:pt x="17940" y="103804"/>
                          <a:pt x="13774" y="101175"/>
                        </a:cubicBezTo>
                        <a:cubicBezTo>
                          <a:pt x="9606" y="98546"/>
                          <a:pt x="6307" y="95048"/>
                          <a:pt x="3876" y="90682"/>
                        </a:cubicBezTo>
                        <a:cubicBezTo>
                          <a:pt x="1445" y="86317"/>
                          <a:pt x="230" y="81703"/>
                          <a:pt x="230" y="76842"/>
                        </a:cubicBezTo>
                        <a:cubicBezTo>
                          <a:pt x="230" y="74559"/>
                          <a:pt x="974" y="72699"/>
                          <a:pt x="2463" y="71260"/>
                        </a:cubicBezTo>
                        <a:cubicBezTo>
                          <a:pt x="3951" y="69822"/>
                          <a:pt x="5836" y="69103"/>
                          <a:pt x="8118" y="69103"/>
                        </a:cubicBezTo>
                        <a:cubicBezTo>
                          <a:pt x="10301" y="69103"/>
                          <a:pt x="12161" y="69822"/>
                          <a:pt x="13699" y="71260"/>
                        </a:cubicBezTo>
                        <a:cubicBezTo>
                          <a:pt x="15237" y="72699"/>
                          <a:pt x="16006" y="74559"/>
                          <a:pt x="16006" y="76842"/>
                        </a:cubicBezTo>
                        <a:cubicBezTo>
                          <a:pt x="16006" y="79024"/>
                          <a:pt x="15237" y="80860"/>
                          <a:pt x="13699" y="82348"/>
                        </a:cubicBezTo>
                        <a:cubicBezTo>
                          <a:pt x="12161" y="83836"/>
                          <a:pt x="10301" y="84581"/>
                          <a:pt x="8118" y="84581"/>
                        </a:cubicBezTo>
                        <a:cubicBezTo>
                          <a:pt x="7721" y="84581"/>
                          <a:pt x="7299" y="84556"/>
                          <a:pt x="6853" y="84506"/>
                        </a:cubicBezTo>
                        <a:cubicBezTo>
                          <a:pt x="6406" y="84456"/>
                          <a:pt x="6084" y="84382"/>
                          <a:pt x="5886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550" name="Graphic 2345">
                  <a:extLst>
                    <a:ext uri="{FF2B5EF4-FFF2-40B4-BE49-F238E27FC236}">
                      <a16:creationId xmlns:a16="http://schemas.microsoft.com/office/drawing/2014/main" id="{D60960E5-63E0-EA67-71AC-DBCDB6B93FEB}"/>
                    </a:ext>
                  </a:extLst>
                </p:cNvPr>
                <p:cNvGrpSpPr/>
                <p:nvPr/>
              </p:nvGrpSpPr>
              <p:grpSpPr>
                <a:xfrm>
                  <a:off x="2196207" y="3926051"/>
                  <a:ext cx="540934" cy="171449"/>
                  <a:chOff x="2196207" y="3926051"/>
                  <a:chExt cx="540934" cy="171449"/>
                </a:xfrm>
                <a:solidFill>
                  <a:srgbClr val="262626"/>
                </a:solidFill>
              </p:grpSpPr>
              <p:sp>
                <p:nvSpPr>
                  <p:cNvPr id="3575" name="Freeform: Shape 3574">
                    <a:extLst>
                      <a:ext uri="{FF2B5EF4-FFF2-40B4-BE49-F238E27FC236}">
                        <a16:creationId xmlns:a16="http://schemas.microsoft.com/office/drawing/2014/main" id="{DCC36A7C-FE95-55C5-3404-24BB4E03E18E}"/>
                      </a:ext>
                    </a:extLst>
                  </p:cNvPr>
                  <p:cNvSpPr/>
                  <p:nvPr/>
                </p:nvSpPr>
                <p:spPr>
                  <a:xfrm>
                    <a:off x="2196207" y="3978885"/>
                    <a:ext cx="84981" cy="77688"/>
                  </a:xfrm>
                  <a:custGeom>
                    <a:avLst/>
                    <a:gdLst>
                      <a:gd name="connsiteX0" fmla="*/ 8334 w 84981"/>
                      <a:gd name="connsiteY0" fmla="*/ 71058 h 77688"/>
                      <a:gd name="connsiteX1" fmla="*/ 16817 w 84981"/>
                      <a:gd name="connsiteY1" fmla="*/ 73439 h 77688"/>
                      <a:gd name="connsiteX2" fmla="*/ 26342 w 84981"/>
                      <a:gd name="connsiteY2" fmla="*/ 68230 h 77688"/>
                      <a:gd name="connsiteX3" fmla="*/ 31998 w 84981"/>
                      <a:gd name="connsiteY3" fmla="*/ 56919 h 77688"/>
                      <a:gd name="connsiteX4" fmla="*/ 39737 w 84981"/>
                      <a:gd name="connsiteY4" fmla="*/ 26558 h 77688"/>
                      <a:gd name="connsiteX5" fmla="*/ 41523 w 84981"/>
                      <a:gd name="connsiteY5" fmla="*/ 15247 h 77688"/>
                      <a:gd name="connsiteX6" fmla="*/ 39142 w 84981"/>
                      <a:gd name="connsiteY6" fmla="*/ 7806 h 77688"/>
                      <a:gd name="connsiteX7" fmla="*/ 32594 w 84981"/>
                      <a:gd name="connsiteY7" fmla="*/ 4681 h 77688"/>
                      <a:gd name="connsiteX8" fmla="*/ 22325 w 84981"/>
                      <a:gd name="connsiteY8" fmla="*/ 8029 h 77688"/>
                      <a:gd name="connsiteX9" fmla="*/ 14287 w 84981"/>
                      <a:gd name="connsiteY9" fmla="*/ 16661 h 77688"/>
                      <a:gd name="connsiteX10" fmla="*/ 9674 w 84981"/>
                      <a:gd name="connsiteY10" fmla="*/ 27303 h 77688"/>
                      <a:gd name="connsiteX11" fmla="*/ 8334 w 84981"/>
                      <a:gd name="connsiteY11" fmla="*/ 28344 h 77688"/>
                      <a:gd name="connsiteX12" fmla="*/ 6251 w 84981"/>
                      <a:gd name="connsiteY12" fmla="*/ 28344 h 77688"/>
                      <a:gd name="connsiteX13" fmla="*/ 4911 w 84981"/>
                      <a:gd name="connsiteY13" fmla="*/ 26707 h 77688"/>
                      <a:gd name="connsiteX14" fmla="*/ 4911 w 84981"/>
                      <a:gd name="connsiteY14" fmla="*/ 26261 h 77688"/>
                      <a:gd name="connsiteX15" fmla="*/ 10567 w 84981"/>
                      <a:gd name="connsiteY15" fmla="*/ 13833 h 77688"/>
                      <a:gd name="connsiteX16" fmla="*/ 20389 w 84981"/>
                      <a:gd name="connsiteY16" fmla="*/ 4010 h 77688"/>
                      <a:gd name="connsiteX17" fmla="*/ 32891 w 84981"/>
                      <a:gd name="connsiteY17" fmla="*/ 215 h 77688"/>
                      <a:gd name="connsiteX18" fmla="*/ 44202 w 84981"/>
                      <a:gd name="connsiteY18" fmla="*/ 3564 h 77688"/>
                      <a:gd name="connsiteX19" fmla="*/ 51345 w 84981"/>
                      <a:gd name="connsiteY19" fmla="*/ 12717 h 77688"/>
                      <a:gd name="connsiteX20" fmla="*/ 58862 w 84981"/>
                      <a:gd name="connsiteY20" fmla="*/ 3787 h 77688"/>
                      <a:gd name="connsiteX21" fmla="*/ 68908 w 84981"/>
                      <a:gd name="connsiteY21" fmla="*/ 215 h 77688"/>
                      <a:gd name="connsiteX22" fmla="*/ 76349 w 84981"/>
                      <a:gd name="connsiteY22" fmla="*/ 1480 h 77688"/>
                      <a:gd name="connsiteX23" fmla="*/ 82674 w 84981"/>
                      <a:gd name="connsiteY23" fmla="*/ 5425 h 77688"/>
                      <a:gd name="connsiteX24" fmla="*/ 85130 w 84981"/>
                      <a:gd name="connsiteY24" fmla="*/ 12122 h 77688"/>
                      <a:gd name="connsiteX25" fmla="*/ 82302 w 84981"/>
                      <a:gd name="connsiteY25" fmla="*/ 19712 h 77688"/>
                      <a:gd name="connsiteX26" fmla="*/ 75158 w 84981"/>
                      <a:gd name="connsiteY26" fmla="*/ 22837 h 77688"/>
                      <a:gd name="connsiteX27" fmla="*/ 70545 w 84981"/>
                      <a:gd name="connsiteY27" fmla="*/ 21051 h 77688"/>
                      <a:gd name="connsiteX28" fmla="*/ 68759 w 84981"/>
                      <a:gd name="connsiteY28" fmla="*/ 16587 h 77688"/>
                      <a:gd name="connsiteX29" fmla="*/ 71215 w 84981"/>
                      <a:gd name="connsiteY29" fmla="*/ 10261 h 77688"/>
                      <a:gd name="connsiteX30" fmla="*/ 77093 w 84981"/>
                      <a:gd name="connsiteY30" fmla="*/ 7062 h 77688"/>
                      <a:gd name="connsiteX31" fmla="*/ 68461 w 84981"/>
                      <a:gd name="connsiteY31" fmla="*/ 4681 h 77688"/>
                      <a:gd name="connsiteX32" fmla="*/ 58936 w 84981"/>
                      <a:gd name="connsiteY32" fmla="*/ 9740 h 77688"/>
                      <a:gd name="connsiteX33" fmla="*/ 53281 w 84981"/>
                      <a:gd name="connsiteY33" fmla="*/ 21200 h 77688"/>
                      <a:gd name="connsiteX34" fmla="*/ 45690 w 84981"/>
                      <a:gd name="connsiteY34" fmla="*/ 51412 h 77688"/>
                      <a:gd name="connsiteX35" fmla="*/ 43904 w 84981"/>
                      <a:gd name="connsiteY35" fmla="*/ 62723 h 77688"/>
                      <a:gd name="connsiteX36" fmla="*/ 46360 w 84981"/>
                      <a:gd name="connsiteY36" fmla="*/ 70239 h 77688"/>
                      <a:gd name="connsiteX37" fmla="*/ 52834 w 84981"/>
                      <a:gd name="connsiteY37" fmla="*/ 73439 h 77688"/>
                      <a:gd name="connsiteX38" fmla="*/ 67196 w 84981"/>
                      <a:gd name="connsiteY38" fmla="*/ 66295 h 77688"/>
                      <a:gd name="connsiteX39" fmla="*/ 75605 w 84981"/>
                      <a:gd name="connsiteY39" fmla="*/ 50817 h 77688"/>
                      <a:gd name="connsiteX40" fmla="*/ 76944 w 84981"/>
                      <a:gd name="connsiteY40" fmla="*/ 49775 h 77688"/>
                      <a:gd name="connsiteX41" fmla="*/ 79028 w 84981"/>
                      <a:gd name="connsiteY41" fmla="*/ 49775 h 77688"/>
                      <a:gd name="connsiteX42" fmla="*/ 80070 w 84981"/>
                      <a:gd name="connsiteY42" fmla="*/ 50222 h 77688"/>
                      <a:gd name="connsiteX43" fmla="*/ 80516 w 84981"/>
                      <a:gd name="connsiteY43" fmla="*/ 51264 h 77688"/>
                      <a:gd name="connsiteX44" fmla="*/ 80367 w 84981"/>
                      <a:gd name="connsiteY44" fmla="*/ 51710 h 77688"/>
                      <a:gd name="connsiteX45" fmla="*/ 70098 w 84981"/>
                      <a:gd name="connsiteY45" fmla="*/ 69941 h 77688"/>
                      <a:gd name="connsiteX46" fmla="*/ 52536 w 84981"/>
                      <a:gd name="connsiteY46" fmla="*/ 77904 h 77688"/>
                      <a:gd name="connsiteX47" fmla="*/ 41225 w 84981"/>
                      <a:gd name="connsiteY47" fmla="*/ 74481 h 77688"/>
                      <a:gd name="connsiteX48" fmla="*/ 34081 w 84981"/>
                      <a:gd name="connsiteY48" fmla="*/ 65403 h 77688"/>
                      <a:gd name="connsiteX49" fmla="*/ 26640 w 84981"/>
                      <a:gd name="connsiteY49" fmla="*/ 74108 h 77688"/>
                      <a:gd name="connsiteX50" fmla="*/ 16520 w 84981"/>
                      <a:gd name="connsiteY50" fmla="*/ 77904 h 77688"/>
                      <a:gd name="connsiteX51" fmla="*/ 8930 w 84981"/>
                      <a:gd name="connsiteY51" fmla="*/ 76564 h 77688"/>
                      <a:gd name="connsiteX52" fmla="*/ 2605 w 84981"/>
                      <a:gd name="connsiteY52" fmla="*/ 72546 h 77688"/>
                      <a:gd name="connsiteX53" fmla="*/ 149 w 84981"/>
                      <a:gd name="connsiteY53" fmla="*/ 65848 h 77688"/>
                      <a:gd name="connsiteX54" fmla="*/ 2976 w 84981"/>
                      <a:gd name="connsiteY54" fmla="*/ 58482 h 77688"/>
                      <a:gd name="connsiteX55" fmla="*/ 9972 w 84981"/>
                      <a:gd name="connsiteY55" fmla="*/ 55133 h 77688"/>
                      <a:gd name="connsiteX56" fmla="*/ 14734 w 84981"/>
                      <a:gd name="connsiteY56" fmla="*/ 56919 h 77688"/>
                      <a:gd name="connsiteX57" fmla="*/ 16669 w 84981"/>
                      <a:gd name="connsiteY57" fmla="*/ 61384 h 77688"/>
                      <a:gd name="connsiteX58" fmla="*/ 14287 w 84981"/>
                      <a:gd name="connsiteY58" fmla="*/ 67634 h 77688"/>
                      <a:gd name="connsiteX59" fmla="*/ 8334 w 84981"/>
                      <a:gd name="connsiteY59" fmla="*/ 71058 h 7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84981" h="77688">
                        <a:moveTo>
                          <a:pt x="8334" y="71058"/>
                        </a:moveTo>
                        <a:cubicBezTo>
                          <a:pt x="10319" y="72645"/>
                          <a:pt x="13146" y="73439"/>
                          <a:pt x="16817" y="73439"/>
                        </a:cubicBezTo>
                        <a:cubicBezTo>
                          <a:pt x="20389" y="73439"/>
                          <a:pt x="23564" y="71702"/>
                          <a:pt x="26342" y="68230"/>
                        </a:cubicBezTo>
                        <a:cubicBezTo>
                          <a:pt x="29120" y="64757"/>
                          <a:pt x="31006" y="60987"/>
                          <a:pt x="31998" y="56919"/>
                        </a:cubicBezTo>
                        <a:lnTo>
                          <a:pt x="39737" y="26558"/>
                        </a:lnTo>
                        <a:cubicBezTo>
                          <a:pt x="40928" y="21001"/>
                          <a:pt x="41523" y="17231"/>
                          <a:pt x="41523" y="15247"/>
                        </a:cubicBezTo>
                        <a:cubicBezTo>
                          <a:pt x="41523" y="12370"/>
                          <a:pt x="40729" y="9889"/>
                          <a:pt x="39142" y="7806"/>
                        </a:cubicBezTo>
                        <a:cubicBezTo>
                          <a:pt x="37554" y="5722"/>
                          <a:pt x="35372" y="4681"/>
                          <a:pt x="32594" y="4681"/>
                        </a:cubicBezTo>
                        <a:cubicBezTo>
                          <a:pt x="28923" y="4681"/>
                          <a:pt x="25500" y="5797"/>
                          <a:pt x="22325" y="8029"/>
                        </a:cubicBezTo>
                        <a:cubicBezTo>
                          <a:pt x="19150" y="10261"/>
                          <a:pt x="16471" y="13139"/>
                          <a:pt x="14287" y="16661"/>
                        </a:cubicBezTo>
                        <a:cubicBezTo>
                          <a:pt x="12105" y="20184"/>
                          <a:pt x="10567" y="23731"/>
                          <a:pt x="9674" y="27303"/>
                        </a:cubicBezTo>
                        <a:cubicBezTo>
                          <a:pt x="9475" y="27997"/>
                          <a:pt x="9029" y="28344"/>
                          <a:pt x="8334" y="28344"/>
                        </a:cubicBezTo>
                        <a:lnTo>
                          <a:pt x="6251" y="28344"/>
                        </a:lnTo>
                        <a:cubicBezTo>
                          <a:pt x="5358" y="28344"/>
                          <a:pt x="4911" y="27798"/>
                          <a:pt x="4911" y="26707"/>
                        </a:cubicBezTo>
                        <a:lnTo>
                          <a:pt x="4911" y="26261"/>
                        </a:lnTo>
                        <a:cubicBezTo>
                          <a:pt x="6003" y="21994"/>
                          <a:pt x="7888" y="17852"/>
                          <a:pt x="10567" y="13833"/>
                        </a:cubicBezTo>
                        <a:cubicBezTo>
                          <a:pt x="13246" y="9815"/>
                          <a:pt x="16520" y="6541"/>
                          <a:pt x="20389" y="4010"/>
                        </a:cubicBezTo>
                        <a:cubicBezTo>
                          <a:pt x="24259" y="1480"/>
                          <a:pt x="28426" y="215"/>
                          <a:pt x="32891" y="215"/>
                        </a:cubicBezTo>
                        <a:cubicBezTo>
                          <a:pt x="37058" y="215"/>
                          <a:pt x="40829" y="1332"/>
                          <a:pt x="44202" y="3564"/>
                        </a:cubicBezTo>
                        <a:cubicBezTo>
                          <a:pt x="47575" y="5796"/>
                          <a:pt x="49957" y="8847"/>
                          <a:pt x="51345" y="12717"/>
                        </a:cubicBezTo>
                        <a:cubicBezTo>
                          <a:pt x="53330" y="9145"/>
                          <a:pt x="55835" y="6169"/>
                          <a:pt x="58862" y="3787"/>
                        </a:cubicBezTo>
                        <a:cubicBezTo>
                          <a:pt x="61888" y="1406"/>
                          <a:pt x="65237" y="215"/>
                          <a:pt x="68908" y="215"/>
                        </a:cubicBezTo>
                        <a:cubicBezTo>
                          <a:pt x="71289" y="215"/>
                          <a:pt x="73769" y="637"/>
                          <a:pt x="76349" y="1480"/>
                        </a:cubicBezTo>
                        <a:cubicBezTo>
                          <a:pt x="78929" y="2324"/>
                          <a:pt x="81037" y="3638"/>
                          <a:pt x="82674" y="5425"/>
                        </a:cubicBezTo>
                        <a:cubicBezTo>
                          <a:pt x="84311" y="7210"/>
                          <a:pt x="85130" y="9443"/>
                          <a:pt x="85130" y="12122"/>
                        </a:cubicBezTo>
                        <a:cubicBezTo>
                          <a:pt x="85130" y="15099"/>
                          <a:pt x="84187" y="17629"/>
                          <a:pt x="82302" y="19712"/>
                        </a:cubicBezTo>
                        <a:cubicBezTo>
                          <a:pt x="80417" y="21796"/>
                          <a:pt x="78036" y="22837"/>
                          <a:pt x="75158" y="22837"/>
                        </a:cubicBezTo>
                        <a:cubicBezTo>
                          <a:pt x="73273" y="22837"/>
                          <a:pt x="71736" y="22242"/>
                          <a:pt x="70545" y="21051"/>
                        </a:cubicBezTo>
                        <a:cubicBezTo>
                          <a:pt x="69354" y="19861"/>
                          <a:pt x="68759" y="18373"/>
                          <a:pt x="68759" y="16587"/>
                        </a:cubicBezTo>
                        <a:cubicBezTo>
                          <a:pt x="68759" y="14206"/>
                          <a:pt x="69577" y="12097"/>
                          <a:pt x="71215" y="10261"/>
                        </a:cubicBezTo>
                        <a:cubicBezTo>
                          <a:pt x="72852" y="8426"/>
                          <a:pt x="74811" y="7359"/>
                          <a:pt x="77093" y="7062"/>
                        </a:cubicBezTo>
                        <a:cubicBezTo>
                          <a:pt x="75009" y="5474"/>
                          <a:pt x="72132" y="4681"/>
                          <a:pt x="68461" y="4681"/>
                        </a:cubicBezTo>
                        <a:cubicBezTo>
                          <a:pt x="64790" y="4681"/>
                          <a:pt x="61615" y="6367"/>
                          <a:pt x="58936" y="9740"/>
                        </a:cubicBezTo>
                        <a:cubicBezTo>
                          <a:pt x="56257" y="13114"/>
                          <a:pt x="54372" y="16934"/>
                          <a:pt x="53281" y="21200"/>
                        </a:cubicBezTo>
                        <a:lnTo>
                          <a:pt x="45690" y="51412"/>
                        </a:lnTo>
                        <a:cubicBezTo>
                          <a:pt x="44500" y="55977"/>
                          <a:pt x="43904" y="59747"/>
                          <a:pt x="43904" y="62723"/>
                        </a:cubicBezTo>
                        <a:cubicBezTo>
                          <a:pt x="43904" y="65600"/>
                          <a:pt x="44723" y="68106"/>
                          <a:pt x="46360" y="70239"/>
                        </a:cubicBezTo>
                        <a:cubicBezTo>
                          <a:pt x="47997" y="72372"/>
                          <a:pt x="50155" y="73439"/>
                          <a:pt x="52834" y="73439"/>
                        </a:cubicBezTo>
                        <a:cubicBezTo>
                          <a:pt x="58192" y="73439"/>
                          <a:pt x="62979" y="71058"/>
                          <a:pt x="67196" y="66295"/>
                        </a:cubicBezTo>
                        <a:cubicBezTo>
                          <a:pt x="71413" y="61533"/>
                          <a:pt x="74216" y="56373"/>
                          <a:pt x="75605" y="50817"/>
                        </a:cubicBezTo>
                        <a:cubicBezTo>
                          <a:pt x="75803" y="50122"/>
                          <a:pt x="76250" y="49775"/>
                          <a:pt x="76944" y="49775"/>
                        </a:cubicBezTo>
                        <a:lnTo>
                          <a:pt x="79028" y="49775"/>
                        </a:lnTo>
                        <a:cubicBezTo>
                          <a:pt x="79425" y="49775"/>
                          <a:pt x="79772" y="49924"/>
                          <a:pt x="80070" y="50222"/>
                        </a:cubicBezTo>
                        <a:cubicBezTo>
                          <a:pt x="80367" y="50519"/>
                          <a:pt x="80516" y="50867"/>
                          <a:pt x="80516" y="51264"/>
                        </a:cubicBezTo>
                        <a:cubicBezTo>
                          <a:pt x="80516" y="51363"/>
                          <a:pt x="80466" y="51512"/>
                          <a:pt x="80367" y="51710"/>
                        </a:cubicBezTo>
                        <a:cubicBezTo>
                          <a:pt x="78681" y="58556"/>
                          <a:pt x="75258" y="64633"/>
                          <a:pt x="70098" y="69941"/>
                        </a:cubicBezTo>
                        <a:cubicBezTo>
                          <a:pt x="64939" y="75250"/>
                          <a:pt x="59085" y="77904"/>
                          <a:pt x="52536" y="77904"/>
                        </a:cubicBezTo>
                        <a:cubicBezTo>
                          <a:pt x="48369" y="77904"/>
                          <a:pt x="44599" y="76763"/>
                          <a:pt x="41225" y="74481"/>
                        </a:cubicBezTo>
                        <a:cubicBezTo>
                          <a:pt x="37852" y="72199"/>
                          <a:pt x="35471" y="69173"/>
                          <a:pt x="34081" y="65403"/>
                        </a:cubicBezTo>
                        <a:cubicBezTo>
                          <a:pt x="32296" y="68677"/>
                          <a:pt x="29815" y="71579"/>
                          <a:pt x="26640" y="74108"/>
                        </a:cubicBezTo>
                        <a:cubicBezTo>
                          <a:pt x="23465" y="76639"/>
                          <a:pt x="20092" y="77904"/>
                          <a:pt x="16520" y="77904"/>
                        </a:cubicBezTo>
                        <a:cubicBezTo>
                          <a:pt x="14040" y="77904"/>
                          <a:pt x="11510" y="77457"/>
                          <a:pt x="8930" y="76564"/>
                        </a:cubicBezTo>
                        <a:cubicBezTo>
                          <a:pt x="6350" y="75671"/>
                          <a:pt x="4242" y="74332"/>
                          <a:pt x="2605" y="72546"/>
                        </a:cubicBezTo>
                        <a:cubicBezTo>
                          <a:pt x="967" y="70760"/>
                          <a:pt x="149" y="68527"/>
                          <a:pt x="149" y="65848"/>
                        </a:cubicBezTo>
                        <a:cubicBezTo>
                          <a:pt x="149" y="63170"/>
                          <a:pt x="1091" y="60714"/>
                          <a:pt x="2976" y="58482"/>
                        </a:cubicBezTo>
                        <a:cubicBezTo>
                          <a:pt x="4862" y="56249"/>
                          <a:pt x="7193" y="55133"/>
                          <a:pt x="9972" y="55133"/>
                        </a:cubicBezTo>
                        <a:cubicBezTo>
                          <a:pt x="11857" y="55133"/>
                          <a:pt x="13444" y="55728"/>
                          <a:pt x="14734" y="56919"/>
                        </a:cubicBezTo>
                        <a:cubicBezTo>
                          <a:pt x="16024" y="58109"/>
                          <a:pt x="16669" y="59598"/>
                          <a:pt x="16669" y="61384"/>
                        </a:cubicBezTo>
                        <a:cubicBezTo>
                          <a:pt x="16669" y="63765"/>
                          <a:pt x="15875" y="65849"/>
                          <a:pt x="14287" y="67634"/>
                        </a:cubicBezTo>
                        <a:cubicBezTo>
                          <a:pt x="12700" y="69421"/>
                          <a:pt x="10716" y="70562"/>
                          <a:pt x="8334" y="7105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6" name="Freeform: Shape 3575">
                    <a:extLst>
                      <a:ext uri="{FF2B5EF4-FFF2-40B4-BE49-F238E27FC236}">
                        <a16:creationId xmlns:a16="http://schemas.microsoft.com/office/drawing/2014/main" id="{3040E619-E5D4-225B-3A7B-58CECE2FB49F}"/>
                      </a:ext>
                    </a:extLst>
                  </p:cNvPr>
                  <p:cNvSpPr/>
                  <p:nvPr/>
                </p:nvSpPr>
                <p:spPr>
                  <a:xfrm>
                    <a:off x="2359358" y="3926051"/>
                    <a:ext cx="40332" cy="171449"/>
                  </a:xfrm>
                  <a:custGeom>
                    <a:avLst/>
                    <a:gdLst>
                      <a:gd name="connsiteX0" fmla="*/ 36611 w 40332"/>
                      <a:gd name="connsiteY0" fmla="*/ 171368 h 171449"/>
                      <a:gd name="connsiteX1" fmla="*/ 20166 w 40332"/>
                      <a:gd name="connsiteY1" fmla="*/ 154030 h 171449"/>
                      <a:gd name="connsiteX2" fmla="*/ 8855 w 40332"/>
                      <a:gd name="connsiteY2" fmla="*/ 133268 h 171449"/>
                      <a:gd name="connsiteX3" fmla="*/ 2307 w 40332"/>
                      <a:gd name="connsiteY3" fmla="*/ 110200 h 171449"/>
                      <a:gd name="connsiteX4" fmla="*/ 149 w 40332"/>
                      <a:gd name="connsiteY4" fmla="*/ 85940 h 171449"/>
                      <a:gd name="connsiteX5" fmla="*/ 2307 w 40332"/>
                      <a:gd name="connsiteY5" fmla="*/ 61533 h 171449"/>
                      <a:gd name="connsiteX6" fmla="*/ 8930 w 40332"/>
                      <a:gd name="connsiteY6" fmla="*/ 38390 h 171449"/>
                      <a:gd name="connsiteX7" fmla="*/ 20389 w 40332"/>
                      <a:gd name="connsiteY7" fmla="*/ 17554 h 171449"/>
                      <a:gd name="connsiteX8" fmla="*/ 36611 w 40332"/>
                      <a:gd name="connsiteY8" fmla="*/ 514 h 171449"/>
                      <a:gd name="connsiteX9" fmla="*/ 37505 w 40332"/>
                      <a:gd name="connsiteY9" fmla="*/ 215 h 171449"/>
                      <a:gd name="connsiteX10" fmla="*/ 39142 w 40332"/>
                      <a:gd name="connsiteY10" fmla="*/ 215 h 171449"/>
                      <a:gd name="connsiteX11" fmla="*/ 40034 w 40332"/>
                      <a:gd name="connsiteY11" fmla="*/ 662 h 171449"/>
                      <a:gd name="connsiteX12" fmla="*/ 40481 w 40332"/>
                      <a:gd name="connsiteY12" fmla="*/ 1704 h 171449"/>
                      <a:gd name="connsiteX13" fmla="*/ 40034 w 40332"/>
                      <a:gd name="connsiteY13" fmla="*/ 2746 h 171449"/>
                      <a:gd name="connsiteX14" fmla="*/ 26119 w 40332"/>
                      <a:gd name="connsiteY14" fmla="*/ 20456 h 171449"/>
                      <a:gd name="connsiteX15" fmla="*/ 17190 w 40332"/>
                      <a:gd name="connsiteY15" fmla="*/ 40399 h 171449"/>
                      <a:gd name="connsiteX16" fmla="*/ 12278 w 40332"/>
                      <a:gd name="connsiteY16" fmla="*/ 62277 h 171449"/>
                      <a:gd name="connsiteX17" fmla="*/ 10716 w 40332"/>
                      <a:gd name="connsiteY17" fmla="*/ 85940 h 171449"/>
                      <a:gd name="connsiteX18" fmla="*/ 39886 w 40332"/>
                      <a:gd name="connsiteY18" fmla="*/ 168689 h 171449"/>
                      <a:gd name="connsiteX19" fmla="*/ 40481 w 40332"/>
                      <a:gd name="connsiteY19" fmla="*/ 170178 h 171449"/>
                      <a:gd name="connsiteX20" fmla="*/ 39960 w 40332"/>
                      <a:gd name="connsiteY20" fmla="*/ 171144 h 171449"/>
                      <a:gd name="connsiteX21" fmla="*/ 39142 w 40332"/>
                      <a:gd name="connsiteY21" fmla="*/ 171665 h 171449"/>
                      <a:gd name="connsiteX22" fmla="*/ 37505 w 40332"/>
                      <a:gd name="connsiteY22" fmla="*/ 171665 h 171449"/>
                      <a:gd name="connsiteX23" fmla="*/ 36611 w 40332"/>
                      <a:gd name="connsiteY23" fmla="*/ 171368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2" h="171449">
                        <a:moveTo>
                          <a:pt x="36611" y="171368"/>
                        </a:moveTo>
                        <a:cubicBezTo>
                          <a:pt x="30261" y="166308"/>
                          <a:pt x="24780" y="160528"/>
                          <a:pt x="20166" y="154030"/>
                        </a:cubicBezTo>
                        <a:cubicBezTo>
                          <a:pt x="15552" y="147531"/>
                          <a:pt x="11782" y="140610"/>
                          <a:pt x="8855" y="133268"/>
                        </a:cubicBezTo>
                        <a:cubicBezTo>
                          <a:pt x="5928" y="125926"/>
                          <a:pt x="3745" y="118236"/>
                          <a:pt x="2307" y="110200"/>
                        </a:cubicBezTo>
                        <a:cubicBezTo>
                          <a:pt x="868" y="102163"/>
                          <a:pt x="149" y="94077"/>
                          <a:pt x="149" y="85940"/>
                        </a:cubicBezTo>
                        <a:cubicBezTo>
                          <a:pt x="149" y="77706"/>
                          <a:pt x="868" y="69570"/>
                          <a:pt x="2307" y="61533"/>
                        </a:cubicBezTo>
                        <a:cubicBezTo>
                          <a:pt x="3745" y="53496"/>
                          <a:pt x="5953" y="45782"/>
                          <a:pt x="8930" y="38390"/>
                        </a:cubicBezTo>
                        <a:cubicBezTo>
                          <a:pt x="11906" y="30998"/>
                          <a:pt x="15726" y="24053"/>
                          <a:pt x="20389" y="17554"/>
                        </a:cubicBezTo>
                        <a:cubicBezTo>
                          <a:pt x="25053" y="11055"/>
                          <a:pt x="30460" y="5375"/>
                          <a:pt x="36611" y="514"/>
                        </a:cubicBezTo>
                        <a:cubicBezTo>
                          <a:pt x="36611" y="315"/>
                          <a:pt x="36909" y="215"/>
                          <a:pt x="37505" y="215"/>
                        </a:cubicBezTo>
                        <a:lnTo>
                          <a:pt x="39142" y="215"/>
                        </a:lnTo>
                        <a:cubicBezTo>
                          <a:pt x="39439" y="215"/>
                          <a:pt x="39737" y="364"/>
                          <a:pt x="40034" y="662"/>
                        </a:cubicBezTo>
                        <a:cubicBezTo>
                          <a:pt x="40332" y="960"/>
                          <a:pt x="40481" y="1307"/>
                          <a:pt x="40481" y="1704"/>
                        </a:cubicBezTo>
                        <a:cubicBezTo>
                          <a:pt x="40481" y="2200"/>
                          <a:pt x="40332" y="2547"/>
                          <a:pt x="40034" y="2746"/>
                        </a:cubicBezTo>
                        <a:cubicBezTo>
                          <a:pt x="34478" y="8302"/>
                          <a:pt x="29840" y="14206"/>
                          <a:pt x="26119" y="20456"/>
                        </a:cubicBezTo>
                        <a:cubicBezTo>
                          <a:pt x="22398" y="26707"/>
                          <a:pt x="19422" y="33355"/>
                          <a:pt x="17190" y="40399"/>
                        </a:cubicBezTo>
                        <a:cubicBezTo>
                          <a:pt x="14957" y="47444"/>
                          <a:pt x="13320" y="54737"/>
                          <a:pt x="12278" y="62277"/>
                        </a:cubicBezTo>
                        <a:cubicBezTo>
                          <a:pt x="11236" y="69818"/>
                          <a:pt x="10716" y="77706"/>
                          <a:pt x="10716" y="85940"/>
                        </a:cubicBezTo>
                        <a:cubicBezTo>
                          <a:pt x="10716" y="122255"/>
                          <a:pt x="20439" y="149838"/>
                          <a:pt x="39886" y="168689"/>
                        </a:cubicBezTo>
                        <a:cubicBezTo>
                          <a:pt x="40283" y="169086"/>
                          <a:pt x="40481" y="169582"/>
                          <a:pt x="40481" y="170178"/>
                        </a:cubicBezTo>
                        <a:cubicBezTo>
                          <a:pt x="40481" y="170475"/>
                          <a:pt x="40307" y="170798"/>
                          <a:pt x="39960" y="171144"/>
                        </a:cubicBezTo>
                        <a:cubicBezTo>
                          <a:pt x="39613" y="171492"/>
                          <a:pt x="39340" y="171665"/>
                          <a:pt x="39142" y="171665"/>
                        </a:cubicBezTo>
                        <a:lnTo>
                          <a:pt x="37505" y="171665"/>
                        </a:lnTo>
                        <a:cubicBezTo>
                          <a:pt x="36909" y="171665"/>
                          <a:pt x="36611" y="171566"/>
                          <a:pt x="36611" y="17136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7" name="Freeform: Shape 3576">
                    <a:extLst>
                      <a:ext uri="{FF2B5EF4-FFF2-40B4-BE49-F238E27FC236}">
                        <a16:creationId xmlns:a16="http://schemas.microsoft.com/office/drawing/2014/main" id="{E69DF7C9-E29F-F91B-12E5-7D99D0E4D743}"/>
                      </a:ext>
                    </a:extLst>
                  </p:cNvPr>
                  <p:cNvSpPr/>
                  <p:nvPr/>
                </p:nvSpPr>
                <p:spPr>
                  <a:xfrm>
                    <a:off x="2412943" y="3978885"/>
                    <a:ext cx="134689" cy="75753"/>
                  </a:xfrm>
                  <a:custGeom>
                    <a:avLst/>
                    <a:gdLst>
                      <a:gd name="connsiteX0" fmla="*/ 149 w 134689"/>
                      <a:gd name="connsiteY0" fmla="*/ 75969 h 75753"/>
                      <a:gd name="connsiteX1" fmla="*/ 149 w 134689"/>
                      <a:gd name="connsiteY1" fmla="*/ 69867 h 75753"/>
                      <a:gd name="connsiteX2" fmla="*/ 9822 w 134689"/>
                      <a:gd name="connsiteY2" fmla="*/ 68974 h 75753"/>
                      <a:gd name="connsiteX3" fmla="*/ 13544 w 134689"/>
                      <a:gd name="connsiteY3" fmla="*/ 64509 h 75753"/>
                      <a:gd name="connsiteX4" fmla="*/ 13544 w 134689"/>
                      <a:gd name="connsiteY4" fmla="*/ 17628 h 75753"/>
                      <a:gd name="connsiteX5" fmla="*/ 12203 w 134689"/>
                      <a:gd name="connsiteY5" fmla="*/ 11080 h 75753"/>
                      <a:gd name="connsiteX6" fmla="*/ 8260 w 134689"/>
                      <a:gd name="connsiteY6" fmla="*/ 8550 h 75753"/>
                      <a:gd name="connsiteX7" fmla="*/ 149 w 134689"/>
                      <a:gd name="connsiteY7" fmla="*/ 8103 h 75753"/>
                      <a:gd name="connsiteX8" fmla="*/ 149 w 134689"/>
                      <a:gd name="connsiteY8" fmla="*/ 2001 h 75753"/>
                      <a:gd name="connsiteX9" fmla="*/ 25003 w 134689"/>
                      <a:gd name="connsiteY9" fmla="*/ 215 h 75753"/>
                      <a:gd name="connsiteX10" fmla="*/ 25003 w 134689"/>
                      <a:gd name="connsiteY10" fmla="*/ 16884 h 75753"/>
                      <a:gd name="connsiteX11" fmla="*/ 35198 w 134689"/>
                      <a:gd name="connsiteY11" fmla="*/ 4904 h 75753"/>
                      <a:gd name="connsiteX12" fmla="*/ 49858 w 134689"/>
                      <a:gd name="connsiteY12" fmla="*/ 215 h 75753"/>
                      <a:gd name="connsiteX13" fmla="*/ 73075 w 134689"/>
                      <a:gd name="connsiteY13" fmla="*/ 16289 h 75753"/>
                      <a:gd name="connsiteX14" fmla="*/ 83121 w 134689"/>
                      <a:gd name="connsiteY14" fmla="*/ 4681 h 75753"/>
                      <a:gd name="connsiteX15" fmla="*/ 97631 w 134689"/>
                      <a:gd name="connsiteY15" fmla="*/ 215 h 75753"/>
                      <a:gd name="connsiteX16" fmla="*/ 110728 w 134689"/>
                      <a:gd name="connsiteY16" fmla="*/ 2745 h 75753"/>
                      <a:gd name="connsiteX17" fmla="*/ 118764 w 134689"/>
                      <a:gd name="connsiteY17" fmla="*/ 10410 h 75753"/>
                      <a:gd name="connsiteX18" fmla="*/ 121444 w 134689"/>
                      <a:gd name="connsiteY18" fmla="*/ 23284 h 75753"/>
                      <a:gd name="connsiteX19" fmla="*/ 121444 w 134689"/>
                      <a:gd name="connsiteY19" fmla="*/ 64509 h 75753"/>
                      <a:gd name="connsiteX20" fmla="*/ 125238 w 134689"/>
                      <a:gd name="connsiteY20" fmla="*/ 68974 h 75753"/>
                      <a:gd name="connsiteX21" fmla="*/ 134838 w 134689"/>
                      <a:gd name="connsiteY21" fmla="*/ 69867 h 75753"/>
                      <a:gd name="connsiteX22" fmla="*/ 134838 w 134689"/>
                      <a:gd name="connsiteY22" fmla="*/ 75969 h 75753"/>
                      <a:gd name="connsiteX23" fmla="*/ 95547 w 134689"/>
                      <a:gd name="connsiteY23" fmla="*/ 75969 h 75753"/>
                      <a:gd name="connsiteX24" fmla="*/ 95547 w 134689"/>
                      <a:gd name="connsiteY24" fmla="*/ 69867 h 75753"/>
                      <a:gd name="connsiteX25" fmla="*/ 105147 w 134689"/>
                      <a:gd name="connsiteY25" fmla="*/ 68974 h 75753"/>
                      <a:gd name="connsiteX26" fmla="*/ 108942 w 134689"/>
                      <a:gd name="connsiteY26" fmla="*/ 64509 h 75753"/>
                      <a:gd name="connsiteX27" fmla="*/ 108942 w 134689"/>
                      <a:gd name="connsiteY27" fmla="*/ 23879 h 75753"/>
                      <a:gd name="connsiteX28" fmla="*/ 106487 w 134689"/>
                      <a:gd name="connsiteY28" fmla="*/ 9963 h 75753"/>
                      <a:gd name="connsiteX29" fmla="*/ 96589 w 134689"/>
                      <a:gd name="connsiteY29" fmla="*/ 4681 h 75753"/>
                      <a:gd name="connsiteX30" fmla="*/ 80219 w 134689"/>
                      <a:gd name="connsiteY30" fmla="*/ 12643 h 75753"/>
                      <a:gd name="connsiteX31" fmla="*/ 73819 w 134689"/>
                      <a:gd name="connsiteY31" fmla="*/ 30725 h 75753"/>
                      <a:gd name="connsiteX32" fmla="*/ 73819 w 134689"/>
                      <a:gd name="connsiteY32" fmla="*/ 64509 h 75753"/>
                      <a:gd name="connsiteX33" fmla="*/ 77539 w 134689"/>
                      <a:gd name="connsiteY33" fmla="*/ 68974 h 75753"/>
                      <a:gd name="connsiteX34" fmla="*/ 87213 w 134689"/>
                      <a:gd name="connsiteY34" fmla="*/ 69867 h 75753"/>
                      <a:gd name="connsiteX35" fmla="*/ 87213 w 134689"/>
                      <a:gd name="connsiteY35" fmla="*/ 75969 h 75753"/>
                      <a:gd name="connsiteX36" fmla="*/ 47922 w 134689"/>
                      <a:gd name="connsiteY36" fmla="*/ 75969 h 75753"/>
                      <a:gd name="connsiteX37" fmla="*/ 47922 w 134689"/>
                      <a:gd name="connsiteY37" fmla="*/ 69867 h 75753"/>
                      <a:gd name="connsiteX38" fmla="*/ 57522 w 134689"/>
                      <a:gd name="connsiteY38" fmla="*/ 68974 h 75753"/>
                      <a:gd name="connsiteX39" fmla="*/ 61317 w 134689"/>
                      <a:gd name="connsiteY39" fmla="*/ 64509 h 75753"/>
                      <a:gd name="connsiteX40" fmla="*/ 61317 w 134689"/>
                      <a:gd name="connsiteY40" fmla="*/ 23879 h 75753"/>
                      <a:gd name="connsiteX41" fmla="*/ 58862 w 134689"/>
                      <a:gd name="connsiteY41" fmla="*/ 10039 h 75753"/>
                      <a:gd name="connsiteX42" fmla="*/ 48964 w 134689"/>
                      <a:gd name="connsiteY42" fmla="*/ 4681 h 75753"/>
                      <a:gd name="connsiteX43" fmla="*/ 32594 w 134689"/>
                      <a:gd name="connsiteY43" fmla="*/ 12643 h 75753"/>
                      <a:gd name="connsiteX44" fmla="*/ 26194 w 134689"/>
                      <a:gd name="connsiteY44" fmla="*/ 30725 h 75753"/>
                      <a:gd name="connsiteX45" fmla="*/ 26194 w 134689"/>
                      <a:gd name="connsiteY45" fmla="*/ 64509 h 75753"/>
                      <a:gd name="connsiteX46" fmla="*/ 29914 w 134689"/>
                      <a:gd name="connsiteY46" fmla="*/ 68974 h 75753"/>
                      <a:gd name="connsiteX47" fmla="*/ 39439 w 134689"/>
                      <a:gd name="connsiteY47" fmla="*/ 69867 h 75753"/>
                      <a:gd name="connsiteX48" fmla="*/ 39439 w 134689"/>
                      <a:gd name="connsiteY48" fmla="*/ 75969 h 75753"/>
                      <a:gd name="connsiteX49" fmla="*/ 149 w 134689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2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3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3" y="8252"/>
                          <a:pt x="3819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6" y="11526"/>
                          <a:pt x="78705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4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8" y="69867"/>
                        </a:cubicBezTo>
                        <a:lnTo>
                          <a:pt x="134838" y="75969"/>
                        </a:lnTo>
                        <a:lnTo>
                          <a:pt x="95547" y="75969"/>
                        </a:lnTo>
                        <a:lnTo>
                          <a:pt x="95547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1" y="4681"/>
                          <a:pt x="84484" y="7335"/>
                          <a:pt x="80219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19" y="69569"/>
                          <a:pt x="83244" y="69867"/>
                          <a:pt x="87213" y="69867"/>
                        </a:cubicBezTo>
                        <a:lnTo>
                          <a:pt x="87213" y="75969"/>
                        </a:lnTo>
                        <a:lnTo>
                          <a:pt x="47922" y="75969"/>
                        </a:lnTo>
                        <a:lnTo>
                          <a:pt x="47922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6" y="4681"/>
                          <a:pt x="36859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4" y="69569"/>
                          <a:pt x="35569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8" name="Freeform: Shape 3577">
                    <a:extLst>
                      <a:ext uri="{FF2B5EF4-FFF2-40B4-BE49-F238E27FC236}">
                        <a16:creationId xmlns:a16="http://schemas.microsoft.com/office/drawing/2014/main" id="{AF8A2815-9F46-8CE2-9567-52B706F40DE3}"/>
                      </a:ext>
                    </a:extLst>
                  </p:cNvPr>
                  <p:cNvSpPr/>
                  <p:nvPr/>
                </p:nvSpPr>
                <p:spPr>
                  <a:xfrm>
                    <a:off x="2552643" y="3978885"/>
                    <a:ext cx="134690" cy="75753"/>
                  </a:xfrm>
                  <a:custGeom>
                    <a:avLst/>
                    <a:gdLst>
                      <a:gd name="connsiteX0" fmla="*/ 149 w 134690"/>
                      <a:gd name="connsiteY0" fmla="*/ 75969 h 75753"/>
                      <a:gd name="connsiteX1" fmla="*/ 149 w 134690"/>
                      <a:gd name="connsiteY1" fmla="*/ 69867 h 75753"/>
                      <a:gd name="connsiteX2" fmla="*/ 9823 w 134690"/>
                      <a:gd name="connsiteY2" fmla="*/ 68974 h 75753"/>
                      <a:gd name="connsiteX3" fmla="*/ 13544 w 134690"/>
                      <a:gd name="connsiteY3" fmla="*/ 64509 h 75753"/>
                      <a:gd name="connsiteX4" fmla="*/ 13544 w 134690"/>
                      <a:gd name="connsiteY4" fmla="*/ 17628 h 75753"/>
                      <a:gd name="connsiteX5" fmla="*/ 12204 w 134690"/>
                      <a:gd name="connsiteY5" fmla="*/ 11080 h 75753"/>
                      <a:gd name="connsiteX6" fmla="*/ 8260 w 134690"/>
                      <a:gd name="connsiteY6" fmla="*/ 8550 h 75753"/>
                      <a:gd name="connsiteX7" fmla="*/ 149 w 134690"/>
                      <a:gd name="connsiteY7" fmla="*/ 8103 h 75753"/>
                      <a:gd name="connsiteX8" fmla="*/ 149 w 134690"/>
                      <a:gd name="connsiteY8" fmla="*/ 2001 h 75753"/>
                      <a:gd name="connsiteX9" fmla="*/ 25003 w 134690"/>
                      <a:gd name="connsiteY9" fmla="*/ 215 h 75753"/>
                      <a:gd name="connsiteX10" fmla="*/ 25003 w 134690"/>
                      <a:gd name="connsiteY10" fmla="*/ 16884 h 75753"/>
                      <a:gd name="connsiteX11" fmla="*/ 35198 w 134690"/>
                      <a:gd name="connsiteY11" fmla="*/ 4904 h 75753"/>
                      <a:gd name="connsiteX12" fmla="*/ 49858 w 134690"/>
                      <a:gd name="connsiteY12" fmla="*/ 215 h 75753"/>
                      <a:gd name="connsiteX13" fmla="*/ 73075 w 134690"/>
                      <a:gd name="connsiteY13" fmla="*/ 16289 h 75753"/>
                      <a:gd name="connsiteX14" fmla="*/ 83121 w 134690"/>
                      <a:gd name="connsiteY14" fmla="*/ 4681 h 75753"/>
                      <a:gd name="connsiteX15" fmla="*/ 97631 w 134690"/>
                      <a:gd name="connsiteY15" fmla="*/ 215 h 75753"/>
                      <a:gd name="connsiteX16" fmla="*/ 110728 w 134690"/>
                      <a:gd name="connsiteY16" fmla="*/ 2745 h 75753"/>
                      <a:gd name="connsiteX17" fmla="*/ 118765 w 134690"/>
                      <a:gd name="connsiteY17" fmla="*/ 10410 h 75753"/>
                      <a:gd name="connsiteX18" fmla="*/ 121444 w 134690"/>
                      <a:gd name="connsiteY18" fmla="*/ 23284 h 75753"/>
                      <a:gd name="connsiteX19" fmla="*/ 121444 w 134690"/>
                      <a:gd name="connsiteY19" fmla="*/ 64509 h 75753"/>
                      <a:gd name="connsiteX20" fmla="*/ 125238 w 134690"/>
                      <a:gd name="connsiteY20" fmla="*/ 68974 h 75753"/>
                      <a:gd name="connsiteX21" fmla="*/ 134839 w 134690"/>
                      <a:gd name="connsiteY21" fmla="*/ 69867 h 75753"/>
                      <a:gd name="connsiteX22" fmla="*/ 134839 w 134690"/>
                      <a:gd name="connsiteY22" fmla="*/ 75969 h 75753"/>
                      <a:gd name="connsiteX23" fmla="*/ 95548 w 134690"/>
                      <a:gd name="connsiteY23" fmla="*/ 75969 h 75753"/>
                      <a:gd name="connsiteX24" fmla="*/ 95548 w 134690"/>
                      <a:gd name="connsiteY24" fmla="*/ 69867 h 75753"/>
                      <a:gd name="connsiteX25" fmla="*/ 105147 w 134690"/>
                      <a:gd name="connsiteY25" fmla="*/ 68974 h 75753"/>
                      <a:gd name="connsiteX26" fmla="*/ 108942 w 134690"/>
                      <a:gd name="connsiteY26" fmla="*/ 64509 h 75753"/>
                      <a:gd name="connsiteX27" fmla="*/ 108942 w 134690"/>
                      <a:gd name="connsiteY27" fmla="*/ 23879 h 75753"/>
                      <a:gd name="connsiteX28" fmla="*/ 106487 w 134690"/>
                      <a:gd name="connsiteY28" fmla="*/ 9963 h 75753"/>
                      <a:gd name="connsiteX29" fmla="*/ 96589 w 134690"/>
                      <a:gd name="connsiteY29" fmla="*/ 4681 h 75753"/>
                      <a:gd name="connsiteX30" fmla="*/ 80218 w 134690"/>
                      <a:gd name="connsiteY30" fmla="*/ 12643 h 75753"/>
                      <a:gd name="connsiteX31" fmla="*/ 73819 w 134690"/>
                      <a:gd name="connsiteY31" fmla="*/ 30725 h 75753"/>
                      <a:gd name="connsiteX32" fmla="*/ 73819 w 134690"/>
                      <a:gd name="connsiteY32" fmla="*/ 64509 h 75753"/>
                      <a:gd name="connsiteX33" fmla="*/ 77539 w 134690"/>
                      <a:gd name="connsiteY33" fmla="*/ 68974 h 75753"/>
                      <a:gd name="connsiteX34" fmla="*/ 87214 w 134690"/>
                      <a:gd name="connsiteY34" fmla="*/ 69867 h 75753"/>
                      <a:gd name="connsiteX35" fmla="*/ 87214 w 134690"/>
                      <a:gd name="connsiteY35" fmla="*/ 75969 h 75753"/>
                      <a:gd name="connsiteX36" fmla="*/ 47923 w 134690"/>
                      <a:gd name="connsiteY36" fmla="*/ 75969 h 75753"/>
                      <a:gd name="connsiteX37" fmla="*/ 47923 w 134690"/>
                      <a:gd name="connsiteY37" fmla="*/ 69867 h 75753"/>
                      <a:gd name="connsiteX38" fmla="*/ 57522 w 134690"/>
                      <a:gd name="connsiteY38" fmla="*/ 68974 h 75753"/>
                      <a:gd name="connsiteX39" fmla="*/ 61317 w 134690"/>
                      <a:gd name="connsiteY39" fmla="*/ 64509 h 75753"/>
                      <a:gd name="connsiteX40" fmla="*/ 61317 w 134690"/>
                      <a:gd name="connsiteY40" fmla="*/ 23879 h 75753"/>
                      <a:gd name="connsiteX41" fmla="*/ 58862 w 134690"/>
                      <a:gd name="connsiteY41" fmla="*/ 10039 h 75753"/>
                      <a:gd name="connsiteX42" fmla="*/ 48964 w 134690"/>
                      <a:gd name="connsiteY42" fmla="*/ 4681 h 75753"/>
                      <a:gd name="connsiteX43" fmla="*/ 32594 w 134690"/>
                      <a:gd name="connsiteY43" fmla="*/ 12643 h 75753"/>
                      <a:gd name="connsiteX44" fmla="*/ 26194 w 134690"/>
                      <a:gd name="connsiteY44" fmla="*/ 30725 h 75753"/>
                      <a:gd name="connsiteX45" fmla="*/ 26194 w 134690"/>
                      <a:gd name="connsiteY45" fmla="*/ 64509 h 75753"/>
                      <a:gd name="connsiteX46" fmla="*/ 29914 w 134690"/>
                      <a:gd name="connsiteY46" fmla="*/ 68974 h 75753"/>
                      <a:gd name="connsiteX47" fmla="*/ 39439 w 134690"/>
                      <a:gd name="connsiteY47" fmla="*/ 69867 h 75753"/>
                      <a:gd name="connsiteX48" fmla="*/ 39439 w 134690"/>
                      <a:gd name="connsiteY48" fmla="*/ 75969 h 75753"/>
                      <a:gd name="connsiteX49" fmla="*/ 149 w 134690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90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3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4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4" y="8252"/>
                          <a:pt x="3820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7" y="11526"/>
                          <a:pt x="78706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5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9" y="69867"/>
                        </a:cubicBezTo>
                        <a:lnTo>
                          <a:pt x="134839" y="75969"/>
                        </a:lnTo>
                        <a:lnTo>
                          <a:pt x="95548" y="75969"/>
                        </a:lnTo>
                        <a:lnTo>
                          <a:pt x="95548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2" y="4681"/>
                          <a:pt x="84485" y="7335"/>
                          <a:pt x="80218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20" y="69569"/>
                          <a:pt x="83245" y="69867"/>
                          <a:pt x="87214" y="69867"/>
                        </a:cubicBezTo>
                        <a:lnTo>
                          <a:pt x="87214" y="75969"/>
                        </a:lnTo>
                        <a:lnTo>
                          <a:pt x="47923" y="75969"/>
                        </a:lnTo>
                        <a:lnTo>
                          <a:pt x="47923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7" y="4681"/>
                          <a:pt x="36860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5" y="69569"/>
                          <a:pt x="35570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9" name="Freeform: Shape 3578">
                    <a:extLst>
                      <a:ext uri="{FF2B5EF4-FFF2-40B4-BE49-F238E27FC236}">
                        <a16:creationId xmlns:a16="http://schemas.microsoft.com/office/drawing/2014/main" id="{883132BB-1B26-E75E-9CCC-361003ECF0C4}"/>
                      </a:ext>
                    </a:extLst>
                  </p:cNvPr>
                  <p:cNvSpPr/>
                  <p:nvPr/>
                </p:nvSpPr>
                <p:spPr>
                  <a:xfrm>
                    <a:off x="2696958" y="3926051"/>
                    <a:ext cx="40184" cy="171449"/>
                  </a:xfrm>
                  <a:custGeom>
                    <a:avLst/>
                    <a:gdLst>
                      <a:gd name="connsiteX0" fmla="*/ 1637 w 40184"/>
                      <a:gd name="connsiteY0" fmla="*/ 171665 h 171449"/>
                      <a:gd name="connsiteX1" fmla="*/ 149 w 40184"/>
                      <a:gd name="connsiteY1" fmla="*/ 170178 h 171449"/>
                      <a:gd name="connsiteX2" fmla="*/ 447 w 40184"/>
                      <a:gd name="connsiteY2" fmla="*/ 169136 h 171449"/>
                      <a:gd name="connsiteX3" fmla="*/ 29766 w 40184"/>
                      <a:gd name="connsiteY3" fmla="*/ 85940 h 171449"/>
                      <a:gd name="connsiteX4" fmla="*/ 744 w 40184"/>
                      <a:gd name="connsiteY4" fmla="*/ 3192 h 171449"/>
                      <a:gd name="connsiteX5" fmla="*/ 149 w 40184"/>
                      <a:gd name="connsiteY5" fmla="*/ 1704 h 171449"/>
                      <a:gd name="connsiteX6" fmla="*/ 595 w 40184"/>
                      <a:gd name="connsiteY6" fmla="*/ 662 h 171449"/>
                      <a:gd name="connsiteX7" fmla="*/ 1637 w 40184"/>
                      <a:gd name="connsiteY7" fmla="*/ 215 h 171449"/>
                      <a:gd name="connsiteX8" fmla="*/ 3274 w 40184"/>
                      <a:gd name="connsiteY8" fmla="*/ 215 h 171449"/>
                      <a:gd name="connsiteX9" fmla="*/ 4019 w 40184"/>
                      <a:gd name="connsiteY9" fmla="*/ 514 h 171449"/>
                      <a:gd name="connsiteX10" fmla="*/ 24556 w 40184"/>
                      <a:gd name="connsiteY10" fmla="*/ 24102 h 171449"/>
                      <a:gd name="connsiteX11" fmla="*/ 36537 w 40184"/>
                      <a:gd name="connsiteY11" fmla="*/ 53794 h 171449"/>
                      <a:gd name="connsiteX12" fmla="*/ 40333 w 40184"/>
                      <a:gd name="connsiteY12" fmla="*/ 85940 h 171449"/>
                      <a:gd name="connsiteX13" fmla="*/ 38323 w 40184"/>
                      <a:gd name="connsiteY13" fmla="*/ 109902 h 171449"/>
                      <a:gd name="connsiteX14" fmla="*/ 31849 w 40184"/>
                      <a:gd name="connsiteY14" fmla="*/ 133044 h 171449"/>
                      <a:gd name="connsiteX15" fmla="*/ 20463 w 40184"/>
                      <a:gd name="connsiteY15" fmla="*/ 154104 h 171449"/>
                      <a:gd name="connsiteX16" fmla="*/ 4019 w 40184"/>
                      <a:gd name="connsiteY16" fmla="*/ 171368 h 171449"/>
                      <a:gd name="connsiteX17" fmla="*/ 3274 w 40184"/>
                      <a:gd name="connsiteY17" fmla="*/ 171665 h 171449"/>
                      <a:gd name="connsiteX18" fmla="*/ 1637 w 40184"/>
                      <a:gd name="connsiteY18" fmla="*/ 171665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4" h="171449">
                        <a:moveTo>
                          <a:pt x="1637" y="171665"/>
                        </a:moveTo>
                        <a:cubicBezTo>
                          <a:pt x="645" y="171665"/>
                          <a:pt x="149" y="171169"/>
                          <a:pt x="149" y="170178"/>
                        </a:cubicBezTo>
                        <a:cubicBezTo>
                          <a:pt x="149" y="169682"/>
                          <a:pt x="248" y="169334"/>
                          <a:pt x="447" y="169136"/>
                        </a:cubicBezTo>
                        <a:cubicBezTo>
                          <a:pt x="19993" y="149987"/>
                          <a:pt x="29766" y="122255"/>
                          <a:pt x="29766" y="85940"/>
                        </a:cubicBezTo>
                        <a:cubicBezTo>
                          <a:pt x="29766" y="49627"/>
                          <a:pt x="20092" y="22044"/>
                          <a:pt x="744" y="3192"/>
                        </a:cubicBezTo>
                        <a:cubicBezTo>
                          <a:pt x="347" y="2895"/>
                          <a:pt x="149" y="2399"/>
                          <a:pt x="149" y="1704"/>
                        </a:cubicBezTo>
                        <a:cubicBezTo>
                          <a:pt x="149" y="1307"/>
                          <a:pt x="297" y="960"/>
                          <a:pt x="595" y="662"/>
                        </a:cubicBezTo>
                        <a:cubicBezTo>
                          <a:pt x="893" y="364"/>
                          <a:pt x="1240" y="215"/>
                          <a:pt x="1637" y="215"/>
                        </a:cubicBezTo>
                        <a:lnTo>
                          <a:pt x="3274" y="215"/>
                        </a:lnTo>
                        <a:cubicBezTo>
                          <a:pt x="3571" y="215"/>
                          <a:pt x="3820" y="315"/>
                          <a:pt x="4019" y="514"/>
                        </a:cubicBezTo>
                        <a:cubicBezTo>
                          <a:pt x="12253" y="6963"/>
                          <a:pt x="19099" y="14825"/>
                          <a:pt x="24556" y="24102"/>
                        </a:cubicBezTo>
                        <a:cubicBezTo>
                          <a:pt x="30014" y="33380"/>
                          <a:pt x="34007" y="43277"/>
                          <a:pt x="36537" y="53794"/>
                        </a:cubicBezTo>
                        <a:cubicBezTo>
                          <a:pt x="39067" y="64311"/>
                          <a:pt x="40333" y="75027"/>
                          <a:pt x="40333" y="85940"/>
                        </a:cubicBezTo>
                        <a:cubicBezTo>
                          <a:pt x="40333" y="94077"/>
                          <a:pt x="39663" y="102064"/>
                          <a:pt x="38323" y="109902"/>
                        </a:cubicBezTo>
                        <a:cubicBezTo>
                          <a:pt x="36984" y="117740"/>
                          <a:pt x="34826" y="125454"/>
                          <a:pt x="31849" y="133044"/>
                        </a:cubicBezTo>
                        <a:cubicBezTo>
                          <a:pt x="28872" y="140635"/>
                          <a:pt x="25077" y="147655"/>
                          <a:pt x="20463" y="154104"/>
                        </a:cubicBezTo>
                        <a:cubicBezTo>
                          <a:pt x="15850" y="160553"/>
                          <a:pt x="10369" y="166308"/>
                          <a:pt x="4019" y="171368"/>
                        </a:cubicBezTo>
                        <a:cubicBezTo>
                          <a:pt x="3820" y="171566"/>
                          <a:pt x="3571" y="171665"/>
                          <a:pt x="3274" y="171665"/>
                        </a:cubicBezTo>
                        <a:lnTo>
                          <a:pt x="1637" y="171665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551" name="Graphic 2345">
                  <a:extLst>
                    <a:ext uri="{FF2B5EF4-FFF2-40B4-BE49-F238E27FC236}">
                      <a16:creationId xmlns:a16="http://schemas.microsoft.com/office/drawing/2014/main" id="{62435EF9-64C0-8D5C-3594-E99BF8C249EE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3567" name="Freeform: Shape 3566">
                    <a:extLst>
                      <a:ext uri="{FF2B5EF4-FFF2-40B4-BE49-F238E27FC236}">
                        <a16:creationId xmlns:a16="http://schemas.microsoft.com/office/drawing/2014/main" id="{8B3900BF-C3C6-D5B6-C426-B07421EA0AD4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8" name="Freeform: Shape 3567">
                    <a:extLst>
                      <a:ext uri="{FF2B5EF4-FFF2-40B4-BE49-F238E27FC236}">
                        <a16:creationId xmlns:a16="http://schemas.microsoft.com/office/drawing/2014/main" id="{B6B23F84-A0DD-04C3-A0ED-A5CB6D871F82}"/>
                      </a:ext>
                    </a:extLst>
                  </p:cNvPr>
                  <p:cNvSpPr/>
                  <p:nvPr/>
                </p:nvSpPr>
                <p:spPr>
                  <a:xfrm>
                    <a:off x="3286125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9" name="Freeform: Shape 3568">
                    <a:extLst>
                      <a:ext uri="{FF2B5EF4-FFF2-40B4-BE49-F238E27FC236}">
                        <a16:creationId xmlns:a16="http://schemas.microsoft.com/office/drawing/2014/main" id="{615C26FF-D893-FACD-91BB-432BB5F2CED7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72367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0" name="Freeform: Shape 3569">
                    <a:extLst>
                      <a:ext uri="{FF2B5EF4-FFF2-40B4-BE49-F238E27FC236}">
                        <a16:creationId xmlns:a16="http://schemas.microsoft.com/office/drawing/2014/main" id="{D4DCEEFC-2B81-C791-1739-8A35814A94DC}"/>
                      </a:ext>
                    </a:extLst>
                  </p:cNvPr>
                  <p:cNvSpPr/>
                  <p:nvPr/>
                </p:nvSpPr>
                <p:spPr>
                  <a:xfrm>
                    <a:off x="1657350" y="2847974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1" name="Freeform: Shape 3570">
                    <a:extLst>
                      <a:ext uri="{FF2B5EF4-FFF2-40B4-BE49-F238E27FC236}">
                        <a16:creationId xmlns:a16="http://schemas.microsoft.com/office/drawing/2014/main" id="{F81BA5F2-E185-4553-0F1E-2CB1EEE87C2F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23581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2" name="Freeform: Shape 3571">
                    <a:extLst>
                      <a:ext uri="{FF2B5EF4-FFF2-40B4-BE49-F238E27FC236}">
                        <a16:creationId xmlns:a16="http://schemas.microsoft.com/office/drawing/2014/main" id="{4D05D2D9-52E4-A500-D376-F8DECCECE959}"/>
                      </a:ext>
                    </a:extLst>
                  </p:cNvPr>
                  <p:cNvSpPr/>
                  <p:nvPr/>
                </p:nvSpPr>
                <p:spPr>
                  <a:xfrm>
                    <a:off x="3269837" y="2072367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3" name="Freeform: Shape 3572">
                    <a:extLst>
                      <a:ext uri="{FF2B5EF4-FFF2-40B4-BE49-F238E27FC236}">
                        <a16:creationId xmlns:a16="http://schemas.microsoft.com/office/drawing/2014/main" id="{35C08317-D69C-0BB8-41DD-3F33C35CED0E}"/>
                      </a:ext>
                    </a:extLst>
                  </p:cNvPr>
                  <p:cNvSpPr/>
                  <p:nvPr/>
                </p:nvSpPr>
                <p:spPr>
                  <a:xfrm>
                    <a:off x="3269837" y="2847974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74" name="Freeform: Shape 3573">
                    <a:extLst>
                      <a:ext uri="{FF2B5EF4-FFF2-40B4-BE49-F238E27FC236}">
                        <a16:creationId xmlns:a16="http://schemas.microsoft.com/office/drawing/2014/main" id="{EB198766-7036-97A7-73D4-544350F08CEC}"/>
                      </a:ext>
                    </a:extLst>
                  </p:cNvPr>
                  <p:cNvSpPr/>
                  <p:nvPr/>
                </p:nvSpPr>
                <p:spPr>
                  <a:xfrm>
                    <a:off x="3269837" y="3623581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552" name="Graphic 2345">
                  <a:extLst>
                    <a:ext uri="{FF2B5EF4-FFF2-40B4-BE49-F238E27FC236}">
                      <a16:creationId xmlns:a16="http://schemas.microsoft.com/office/drawing/2014/main" id="{B477A819-89BB-8231-588A-0DCA715174AB}"/>
                    </a:ext>
                  </a:extLst>
                </p:cNvPr>
                <p:cNvGrpSpPr/>
                <p:nvPr/>
              </p:nvGrpSpPr>
              <p:grpSpPr>
                <a:xfrm>
                  <a:off x="1412688" y="2007441"/>
                  <a:ext cx="181041" cy="104923"/>
                  <a:chOff x="1412688" y="2007441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3564" name="Freeform: Shape 3563">
                    <a:extLst>
                      <a:ext uri="{FF2B5EF4-FFF2-40B4-BE49-F238E27FC236}">
                        <a16:creationId xmlns:a16="http://schemas.microsoft.com/office/drawing/2014/main" id="{C58610FF-86EC-C106-5F0C-C672B4795AB5}"/>
                      </a:ext>
                    </a:extLst>
                  </p:cNvPr>
                  <p:cNvSpPr/>
                  <p:nvPr/>
                </p:nvSpPr>
                <p:spPr>
                  <a:xfrm>
                    <a:off x="1412688" y="2007441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4946 h 104923"/>
                      <a:gd name="connsiteX1" fmla="*/ 6828 w 64145"/>
                      <a:gd name="connsiteY1" fmla="*/ 89542 h 104923"/>
                      <a:gd name="connsiteX2" fmla="*/ 57 w 64145"/>
                      <a:gd name="connsiteY2" fmla="*/ 52856 h 104923"/>
                      <a:gd name="connsiteX3" fmla="*/ 2513 w 64145"/>
                      <a:gd name="connsiteY3" fmla="*/ 27927 h 104923"/>
                      <a:gd name="connsiteX4" fmla="*/ 12112 w 64145"/>
                      <a:gd name="connsiteY4" fmla="*/ 8134 h 104923"/>
                      <a:gd name="connsiteX5" fmla="*/ 32204 w 64145"/>
                      <a:gd name="connsiteY5" fmla="*/ 22 h 104923"/>
                      <a:gd name="connsiteX6" fmla="*/ 48724 w 64145"/>
                      <a:gd name="connsiteY6" fmla="*/ 4933 h 104923"/>
                      <a:gd name="connsiteX7" fmla="*/ 58472 w 64145"/>
                      <a:gd name="connsiteY7" fmla="*/ 17583 h 104923"/>
                      <a:gd name="connsiteX8" fmla="*/ 63012 w 64145"/>
                      <a:gd name="connsiteY8" fmla="*/ 34252 h 104923"/>
                      <a:gd name="connsiteX9" fmla="*/ 64202 w 64145"/>
                      <a:gd name="connsiteY9" fmla="*/ 52856 h 104923"/>
                      <a:gd name="connsiteX10" fmla="*/ 61821 w 64145"/>
                      <a:gd name="connsiteY10" fmla="*/ 77413 h 104923"/>
                      <a:gd name="connsiteX11" fmla="*/ 52370 w 64145"/>
                      <a:gd name="connsiteY11" fmla="*/ 96909 h 104923"/>
                      <a:gd name="connsiteX12" fmla="*/ 32204 w 64145"/>
                      <a:gd name="connsiteY12" fmla="*/ 104946 h 104923"/>
                      <a:gd name="connsiteX13" fmla="*/ 32204 w 64145"/>
                      <a:gd name="connsiteY13" fmla="*/ 100927 h 104923"/>
                      <a:gd name="connsiteX14" fmla="*/ 44854 w 64145"/>
                      <a:gd name="connsiteY14" fmla="*/ 92221 h 104923"/>
                      <a:gd name="connsiteX15" fmla="*/ 49989 w 64145"/>
                      <a:gd name="connsiteY15" fmla="*/ 72947 h 104923"/>
                      <a:gd name="connsiteX16" fmla="*/ 50956 w 64145"/>
                      <a:gd name="connsiteY16" fmla="*/ 50475 h 104923"/>
                      <a:gd name="connsiteX17" fmla="*/ 49989 w 64145"/>
                      <a:gd name="connsiteY17" fmla="*/ 29341 h 104923"/>
                      <a:gd name="connsiteX18" fmla="*/ 44928 w 64145"/>
                      <a:gd name="connsiteY18" fmla="*/ 11780 h 104923"/>
                      <a:gd name="connsiteX19" fmla="*/ 32204 w 64145"/>
                      <a:gd name="connsiteY19" fmla="*/ 3891 h 104923"/>
                      <a:gd name="connsiteX20" fmla="*/ 19404 w 64145"/>
                      <a:gd name="connsiteY20" fmla="*/ 11780 h 104923"/>
                      <a:gd name="connsiteX21" fmla="*/ 14270 w 64145"/>
                      <a:gd name="connsiteY21" fmla="*/ 29341 h 104923"/>
                      <a:gd name="connsiteX22" fmla="*/ 13303 w 64145"/>
                      <a:gd name="connsiteY22" fmla="*/ 50475 h 104923"/>
                      <a:gd name="connsiteX23" fmla="*/ 13749 w 64145"/>
                      <a:gd name="connsiteY23" fmla="*/ 66474 h 104923"/>
                      <a:gd name="connsiteX24" fmla="*/ 15982 w 64145"/>
                      <a:gd name="connsiteY24" fmla="*/ 81952 h 104923"/>
                      <a:gd name="connsiteX25" fmla="*/ 21711 w 64145"/>
                      <a:gd name="connsiteY25" fmla="*/ 95421 h 104923"/>
                      <a:gd name="connsiteX26" fmla="*/ 32204 w 64145"/>
                      <a:gd name="connsiteY26" fmla="*/ 100927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4946"/>
                        </a:moveTo>
                        <a:cubicBezTo>
                          <a:pt x="19802" y="104946"/>
                          <a:pt x="11343" y="99811"/>
                          <a:pt x="6828" y="89542"/>
                        </a:cubicBezTo>
                        <a:cubicBezTo>
                          <a:pt x="2314" y="79273"/>
                          <a:pt x="57" y="67044"/>
                          <a:pt x="57" y="52856"/>
                        </a:cubicBezTo>
                        <a:cubicBezTo>
                          <a:pt x="57" y="44025"/>
                          <a:pt x="876" y="35716"/>
                          <a:pt x="2513" y="27927"/>
                        </a:cubicBezTo>
                        <a:cubicBezTo>
                          <a:pt x="4150" y="20139"/>
                          <a:pt x="7349" y="13541"/>
                          <a:pt x="12112" y="8134"/>
                        </a:cubicBezTo>
                        <a:cubicBezTo>
                          <a:pt x="16874" y="2726"/>
                          <a:pt x="23572" y="22"/>
                          <a:pt x="32204" y="22"/>
                        </a:cubicBezTo>
                        <a:cubicBezTo>
                          <a:pt x="38951" y="22"/>
                          <a:pt x="44458" y="1659"/>
                          <a:pt x="48724" y="4933"/>
                        </a:cubicBezTo>
                        <a:cubicBezTo>
                          <a:pt x="52990" y="8207"/>
                          <a:pt x="56239" y="12424"/>
                          <a:pt x="58472" y="17583"/>
                        </a:cubicBezTo>
                        <a:cubicBezTo>
                          <a:pt x="60705" y="22743"/>
                          <a:pt x="62218" y="28299"/>
                          <a:pt x="63012" y="34252"/>
                        </a:cubicBezTo>
                        <a:cubicBezTo>
                          <a:pt x="63805" y="40205"/>
                          <a:pt x="64202" y="46407"/>
                          <a:pt x="64202" y="52856"/>
                        </a:cubicBezTo>
                        <a:cubicBezTo>
                          <a:pt x="64202" y="61588"/>
                          <a:pt x="63409" y="69773"/>
                          <a:pt x="61821" y="77413"/>
                        </a:cubicBezTo>
                        <a:cubicBezTo>
                          <a:pt x="60234" y="85052"/>
                          <a:pt x="57083" y="91551"/>
                          <a:pt x="52370" y="96909"/>
                        </a:cubicBezTo>
                        <a:cubicBezTo>
                          <a:pt x="47657" y="102267"/>
                          <a:pt x="40935" y="104946"/>
                          <a:pt x="32204" y="104946"/>
                        </a:cubicBezTo>
                        <a:close/>
                        <a:moveTo>
                          <a:pt x="32204" y="100927"/>
                        </a:moveTo>
                        <a:cubicBezTo>
                          <a:pt x="37859" y="100927"/>
                          <a:pt x="42076" y="98025"/>
                          <a:pt x="44854" y="92221"/>
                        </a:cubicBezTo>
                        <a:cubicBezTo>
                          <a:pt x="47632" y="86417"/>
                          <a:pt x="49344" y="79992"/>
                          <a:pt x="49989" y="72947"/>
                        </a:cubicBezTo>
                        <a:cubicBezTo>
                          <a:pt x="50634" y="65903"/>
                          <a:pt x="50956" y="58413"/>
                          <a:pt x="50956" y="50475"/>
                        </a:cubicBezTo>
                        <a:cubicBezTo>
                          <a:pt x="50956" y="42835"/>
                          <a:pt x="50634" y="35790"/>
                          <a:pt x="49989" y="29341"/>
                        </a:cubicBezTo>
                        <a:cubicBezTo>
                          <a:pt x="49344" y="22892"/>
                          <a:pt x="47657" y="17038"/>
                          <a:pt x="44928" y="11780"/>
                        </a:cubicBezTo>
                        <a:cubicBezTo>
                          <a:pt x="42200" y="6521"/>
                          <a:pt x="37958" y="3891"/>
                          <a:pt x="32204" y="3891"/>
                        </a:cubicBezTo>
                        <a:cubicBezTo>
                          <a:pt x="26449" y="3891"/>
                          <a:pt x="22182" y="6521"/>
                          <a:pt x="19404" y="11780"/>
                        </a:cubicBezTo>
                        <a:cubicBezTo>
                          <a:pt x="16626" y="17038"/>
                          <a:pt x="14915" y="22892"/>
                          <a:pt x="14270" y="29341"/>
                        </a:cubicBezTo>
                        <a:cubicBezTo>
                          <a:pt x="13625" y="35790"/>
                          <a:pt x="13303" y="42835"/>
                          <a:pt x="13303" y="50475"/>
                        </a:cubicBezTo>
                        <a:cubicBezTo>
                          <a:pt x="13303" y="56130"/>
                          <a:pt x="13452" y="61463"/>
                          <a:pt x="13749" y="66474"/>
                        </a:cubicBezTo>
                        <a:cubicBezTo>
                          <a:pt x="14047" y="71484"/>
                          <a:pt x="14791" y="76644"/>
                          <a:pt x="15982" y="81952"/>
                        </a:cubicBezTo>
                        <a:cubicBezTo>
                          <a:pt x="17173" y="87260"/>
                          <a:pt x="19082" y="91750"/>
                          <a:pt x="21711" y="95421"/>
                        </a:cubicBezTo>
                        <a:cubicBezTo>
                          <a:pt x="24341" y="99092"/>
                          <a:pt x="27838" y="100927"/>
                          <a:pt x="32204" y="10092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5" name="Freeform: Shape 3564">
                    <a:extLst>
                      <a:ext uri="{FF2B5EF4-FFF2-40B4-BE49-F238E27FC236}">
                        <a16:creationId xmlns:a16="http://schemas.microsoft.com/office/drawing/2014/main" id="{4EFD65E9-2E5D-951B-92E1-85B04DEEB012}"/>
                      </a:ext>
                    </a:extLst>
                  </p:cNvPr>
                  <p:cNvSpPr/>
                  <p:nvPr/>
                </p:nvSpPr>
                <p:spPr>
                  <a:xfrm>
                    <a:off x="1495735" y="2092124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356 h 16817"/>
                      <a:gd name="connsiteX1" fmla="*/ 2587 w 16817"/>
                      <a:gd name="connsiteY1" fmla="*/ 2478 h 16817"/>
                      <a:gd name="connsiteX2" fmla="*/ 8540 w 16817"/>
                      <a:gd name="connsiteY2" fmla="*/ 22 h 16817"/>
                      <a:gd name="connsiteX3" fmla="*/ 12633 w 16817"/>
                      <a:gd name="connsiteY3" fmla="*/ 1138 h 16817"/>
                      <a:gd name="connsiteX4" fmla="*/ 15758 w 16817"/>
                      <a:gd name="connsiteY4" fmla="*/ 4264 h 16817"/>
                      <a:gd name="connsiteX5" fmla="*/ 16874 w 16817"/>
                      <a:gd name="connsiteY5" fmla="*/ 8356 h 16817"/>
                      <a:gd name="connsiteX6" fmla="*/ 14419 w 16817"/>
                      <a:gd name="connsiteY6" fmla="*/ 14310 h 16817"/>
                      <a:gd name="connsiteX7" fmla="*/ 8540 w 16817"/>
                      <a:gd name="connsiteY7" fmla="*/ 16839 h 16817"/>
                      <a:gd name="connsiteX8" fmla="*/ 2587 w 16817"/>
                      <a:gd name="connsiteY8" fmla="*/ 14310 h 16817"/>
                      <a:gd name="connsiteX9" fmla="*/ 57 w 16817"/>
                      <a:gd name="connsiteY9" fmla="*/ 8356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356"/>
                        </a:moveTo>
                        <a:cubicBezTo>
                          <a:pt x="57" y="6074"/>
                          <a:pt x="900" y="4115"/>
                          <a:pt x="2587" y="2478"/>
                        </a:cubicBezTo>
                        <a:cubicBezTo>
                          <a:pt x="4274" y="841"/>
                          <a:pt x="6258" y="22"/>
                          <a:pt x="8540" y="22"/>
                        </a:cubicBezTo>
                        <a:cubicBezTo>
                          <a:pt x="9929" y="22"/>
                          <a:pt x="11293" y="394"/>
                          <a:pt x="12633" y="1138"/>
                        </a:cubicBezTo>
                        <a:cubicBezTo>
                          <a:pt x="13972" y="1883"/>
                          <a:pt x="15014" y="2924"/>
                          <a:pt x="15758" y="4264"/>
                        </a:cubicBezTo>
                        <a:cubicBezTo>
                          <a:pt x="16502" y="5603"/>
                          <a:pt x="16874" y="6968"/>
                          <a:pt x="16874" y="8356"/>
                        </a:cubicBezTo>
                        <a:cubicBezTo>
                          <a:pt x="16874" y="10639"/>
                          <a:pt x="16056" y="12623"/>
                          <a:pt x="14419" y="14310"/>
                        </a:cubicBezTo>
                        <a:cubicBezTo>
                          <a:pt x="12782" y="15996"/>
                          <a:pt x="10822" y="16839"/>
                          <a:pt x="8540" y="16839"/>
                        </a:cubicBezTo>
                        <a:cubicBezTo>
                          <a:pt x="6258" y="16839"/>
                          <a:pt x="4274" y="15996"/>
                          <a:pt x="2587" y="14310"/>
                        </a:cubicBezTo>
                        <a:cubicBezTo>
                          <a:pt x="900" y="12623"/>
                          <a:pt x="57" y="10639"/>
                          <a:pt x="57" y="8356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6" name="Freeform: Shape 3565">
                    <a:extLst>
                      <a:ext uri="{FF2B5EF4-FFF2-40B4-BE49-F238E27FC236}">
                        <a16:creationId xmlns:a16="http://schemas.microsoft.com/office/drawing/2014/main" id="{EB7A1BC8-55D2-E265-9FF5-485FEC92DD14}"/>
                      </a:ext>
                    </a:extLst>
                  </p:cNvPr>
                  <p:cNvSpPr/>
                  <p:nvPr/>
                </p:nvSpPr>
                <p:spPr>
                  <a:xfrm>
                    <a:off x="1532860" y="2007441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110 h 104923"/>
                      <a:gd name="connsiteX1" fmla="*/ 10549 w 60870"/>
                      <a:gd name="connsiteY1" fmla="*/ 92221 h 104923"/>
                      <a:gd name="connsiteX2" fmla="*/ 18214 w 60870"/>
                      <a:gd name="connsiteY2" fmla="*/ 97951 h 104923"/>
                      <a:gd name="connsiteX3" fmla="*/ 27442 w 60870"/>
                      <a:gd name="connsiteY3" fmla="*/ 100035 h 104923"/>
                      <a:gd name="connsiteX4" fmla="*/ 42622 w 60870"/>
                      <a:gd name="connsiteY4" fmla="*/ 91477 h 104923"/>
                      <a:gd name="connsiteX5" fmla="*/ 46789 w 60870"/>
                      <a:gd name="connsiteY5" fmla="*/ 70716 h 104923"/>
                      <a:gd name="connsiteX6" fmla="*/ 46566 w 60870"/>
                      <a:gd name="connsiteY6" fmla="*/ 61786 h 104923"/>
                      <a:gd name="connsiteX7" fmla="*/ 45598 w 60870"/>
                      <a:gd name="connsiteY7" fmla="*/ 54791 h 104923"/>
                      <a:gd name="connsiteX8" fmla="*/ 40613 w 60870"/>
                      <a:gd name="connsiteY8" fmla="*/ 45414 h 104923"/>
                      <a:gd name="connsiteX9" fmla="*/ 31906 w 60870"/>
                      <a:gd name="connsiteY9" fmla="*/ 41396 h 104923"/>
                      <a:gd name="connsiteX10" fmla="*/ 23125 w 60870"/>
                      <a:gd name="connsiteY10" fmla="*/ 42959 h 104923"/>
                      <a:gd name="connsiteX11" fmla="*/ 17097 w 60870"/>
                      <a:gd name="connsiteY11" fmla="*/ 46605 h 104923"/>
                      <a:gd name="connsiteX12" fmla="*/ 13004 w 60870"/>
                      <a:gd name="connsiteY12" fmla="*/ 50996 h 104923"/>
                      <a:gd name="connsiteX13" fmla="*/ 10773 w 60870"/>
                      <a:gd name="connsiteY13" fmla="*/ 53452 h 104923"/>
                      <a:gd name="connsiteX14" fmla="*/ 9135 w 60870"/>
                      <a:gd name="connsiteY14" fmla="*/ 53452 h 104923"/>
                      <a:gd name="connsiteX15" fmla="*/ 8168 w 60870"/>
                      <a:gd name="connsiteY15" fmla="*/ 53005 h 104923"/>
                      <a:gd name="connsiteX16" fmla="*/ 7647 w 60870"/>
                      <a:gd name="connsiteY16" fmla="*/ 52111 h 104923"/>
                      <a:gd name="connsiteX17" fmla="*/ 7647 w 60870"/>
                      <a:gd name="connsiteY17" fmla="*/ 1213 h 104923"/>
                      <a:gd name="connsiteX18" fmla="*/ 8093 w 60870"/>
                      <a:gd name="connsiteY18" fmla="*/ 394 h 104923"/>
                      <a:gd name="connsiteX19" fmla="*/ 9135 w 60870"/>
                      <a:gd name="connsiteY19" fmla="*/ 22 h 104923"/>
                      <a:gd name="connsiteX20" fmla="*/ 9582 w 60870"/>
                      <a:gd name="connsiteY20" fmla="*/ 22 h 104923"/>
                      <a:gd name="connsiteX21" fmla="*/ 31311 w 60870"/>
                      <a:gd name="connsiteY21" fmla="*/ 4933 h 104923"/>
                      <a:gd name="connsiteX22" fmla="*/ 53189 w 60870"/>
                      <a:gd name="connsiteY22" fmla="*/ 22 h 104923"/>
                      <a:gd name="connsiteX23" fmla="*/ 53635 w 60870"/>
                      <a:gd name="connsiteY23" fmla="*/ 22 h 104923"/>
                      <a:gd name="connsiteX24" fmla="*/ 54528 w 60870"/>
                      <a:gd name="connsiteY24" fmla="*/ 394 h 104923"/>
                      <a:gd name="connsiteX25" fmla="*/ 54974 w 60870"/>
                      <a:gd name="connsiteY25" fmla="*/ 1213 h 104923"/>
                      <a:gd name="connsiteX26" fmla="*/ 54974 w 60870"/>
                      <a:gd name="connsiteY26" fmla="*/ 2552 h 104923"/>
                      <a:gd name="connsiteX27" fmla="*/ 54676 w 60870"/>
                      <a:gd name="connsiteY27" fmla="*/ 3296 h 104923"/>
                      <a:gd name="connsiteX28" fmla="*/ 41654 w 60870"/>
                      <a:gd name="connsiteY28" fmla="*/ 14161 h 104923"/>
                      <a:gd name="connsiteX29" fmla="*/ 25357 w 60870"/>
                      <a:gd name="connsiteY29" fmla="*/ 18030 h 104923"/>
                      <a:gd name="connsiteX30" fmla="*/ 12856 w 60870"/>
                      <a:gd name="connsiteY30" fmla="*/ 16244 h 104923"/>
                      <a:gd name="connsiteX31" fmla="*/ 12856 w 60870"/>
                      <a:gd name="connsiteY31" fmla="*/ 45117 h 104923"/>
                      <a:gd name="connsiteX32" fmla="*/ 21934 w 60870"/>
                      <a:gd name="connsiteY32" fmla="*/ 39238 h 104923"/>
                      <a:gd name="connsiteX33" fmla="*/ 32054 w 60870"/>
                      <a:gd name="connsiteY33" fmla="*/ 37527 h 104923"/>
                      <a:gd name="connsiteX34" fmla="*/ 47161 w 60870"/>
                      <a:gd name="connsiteY34" fmla="*/ 42364 h 104923"/>
                      <a:gd name="connsiteX35" fmla="*/ 57356 w 60870"/>
                      <a:gd name="connsiteY35" fmla="*/ 54939 h 104923"/>
                      <a:gd name="connsiteX36" fmla="*/ 60928 w 60870"/>
                      <a:gd name="connsiteY36" fmla="*/ 70864 h 104923"/>
                      <a:gd name="connsiteX37" fmla="*/ 56462 w 60870"/>
                      <a:gd name="connsiteY37" fmla="*/ 87756 h 104923"/>
                      <a:gd name="connsiteX38" fmla="*/ 44259 w 60870"/>
                      <a:gd name="connsiteY38" fmla="*/ 100257 h 104923"/>
                      <a:gd name="connsiteX39" fmla="*/ 27442 w 60870"/>
                      <a:gd name="connsiteY39" fmla="*/ 104946 h 104923"/>
                      <a:gd name="connsiteX40" fmla="*/ 13600 w 60870"/>
                      <a:gd name="connsiteY40" fmla="*/ 101002 h 104923"/>
                      <a:gd name="connsiteX41" fmla="*/ 3703 w 60870"/>
                      <a:gd name="connsiteY41" fmla="*/ 90510 h 104923"/>
                      <a:gd name="connsiteX42" fmla="*/ 57 w 60870"/>
                      <a:gd name="connsiteY42" fmla="*/ 76669 h 104923"/>
                      <a:gd name="connsiteX43" fmla="*/ 2289 w 60870"/>
                      <a:gd name="connsiteY43" fmla="*/ 71087 h 104923"/>
                      <a:gd name="connsiteX44" fmla="*/ 7945 w 60870"/>
                      <a:gd name="connsiteY44" fmla="*/ 68930 h 104923"/>
                      <a:gd name="connsiteX45" fmla="*/ 13525 w 60870"/>
                      <a:gd name="connsiteY45" fmla="*/ 71087 h 104923"/>
                      <a:gd name="connsiteX46" fmla="*/ 15832 w 60870"/>
                      <a:gd name="connsiteY46" fmla="*/ 76669 h 104923"/>
                      <a:gd name="connsiteX47" fmla="*/ 13525 w 60870"/>
                      <a:gd name="connsiteY47" fmla="*/ 82175 h 104923"/>
                      <a:gd name="connsiteX48" fmla="*/ 7945 w 60870"/>
                      <a:gd name="connsiteY48" fmla="*/ 84408 h 104923"/>
                      <a:gd name="connsiteX49" fmla="*/ 6680 w 60870"/>
                      <a:gd name="connsiteY49" fmla="*/ 84334 h 104923"/>
                      <a:gd name="connsiteX50" fmla="*/ 5712 w 60870"/>
                      <a:gd name="connsiteY50" fmla="*/ 8411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110"/>
                        </a:moveTo>
                        <a:cubicBezTo>
                          <a:pt x="6804" y="87087"/>
                          <a:pt x="8416" y="89790"/>
                          <a:pt x="10549" y="92221"/>
                        </a:cubicBezTo>
                        <a:cubicBezTo>
                          <a:pt x="12683" y="94652"/>
                          <a:pt x="15237" y="96562"/>
                          <a:pt x="18214" y="97951"/>
                        </a:cubicBezTo>
                        <a:cubicBezTo>
                          <a:pt x="21191" y="99340"/>
                          <a:pt x="24267" y="100035"/>
                          <a:pt x="27442" y="100035"/>
                        </a:cubicBezTo>
                        <a:cubicBezTo>
                          <a:pt x="34783" y="100035"/>
                          <a:pt x="39843" y="97182"/>
                          <a:pt x="42622" y="91477"/>
                        </a:cubicBezTo>
                        <a:cubicBezTo>
                          <a:pt x="45400" y="85772"/>
                          <a:pt x="46789" y="78851"/>
                          <a:pt x="46789" y="70716"/>
                        </a:cubicBezTo>
                        <a:cubicBezTo>
                          <a:pt x="46789" y="67144"/>
                          <a:pt x="46714" y="64167"/>
                          <a:pt x="46566" y="61786"/>
                        </a:cubicBezTo>
                        <a:cubicBezTo>
                          <a:pt x="46417" y="59405"/>
                          <a:pt x="46094" y="57073"/>
                          <a:pt x="45598" y="54791"/>
                        </a:cubicBezTo>
                        <a:cubicBezTo>
                          <a:pt x="44606" y="51219"/>
                          <a:pt x="42944" y="48093"/>
                          <a:pt x="40613" y="45414"/>
                        </a:cubicBezTo>
                        <a:cubicBezTo>
                          <a:pt x="38281" y="42735"/>
                          <a:pt x="35379" y="41396"/>
                          <a:pt x="31906" y="41396"/>
                        </a:cubicBezTo>
                        <a:cubicBezTo>
                          <a:pt x="28533" y="41396"/>
                          <a:pt x="25606" y="41917"/>
                          <a:pt x="23125" y="42959"/>
                        </a:cubicBezTo>
                        <a:cubicBezTo>
                          <a:pt x="20644" y="44001"/>
                          <a:pt x="18635" y="45216"/>
                          <a:pt x="17097" y="46605"/>
                        </a:cubicBezTo>
                        <a:cubicBezTo>
                          <a:pt x="15559" y="47994"/>
                          <a:pt x="14195" y="49458"/>
                          <a:pt x="13004" y="50996"/>
                        </a:cubicBezTo>
                        <a:cubicBezTo>
                          <a:pt x="11814" y="52533"/>
                          <a:pt x="11070" y="53352"/>
                          <a:pt x="10773" y="53452"/>
                        </a:cubicBezTo>
                        <a:lnTo>
                          <a:pt x="9135" y="53452"/>
                        </a:lnTo>
                        <a:cubicBezTo>
                          <a:pt x="8838" y="53452"/>
                          <a:pt x="8515" y="53303"/>
                          <a:pt x="8168" y="53005"/>
                        </a:cubicBezTo>
                        <a:cubicBezTo>
                          <a:pt x="7820" y="52707"/>
                          <a:pt x="7647" y="52409"/>
                          <a:pt x="7647" y="52111"/>
                        </a:cubicBezTo>
                        <a:lnTo>
                          <a:pt x="7647" y="1213"/>
                        </a:lnTo>
                        <a:cubicBezTo>
                          <a:pt x="7647" y="915"/>
                          <a:pt x="7796" y="642"/>
                          <a:pt x="8093" y="394"/>
                        </a:cubicBezTo>
                        <a:cubicBezTo>
                          <a:pt x="8391" y="146"/>
                          <a:pt x="8739" y="22"/>
                          <a:pt x="9135" y="22"/>
                        </a:cubicBezTo>
                        <a:lnTo>
                          <a:pt x="9582" y="22"/>
                        </a:lnTo>
                        <a:cubicBezTo>
                          <a:pt x="16428" y="3296"/>
                          <a:pt x="23671" y="4933"/>
                          <a:pt x="31311" y="4933"/>
                        </a:cubicBezTo>
                        <a:cubicBezTo>
                          <a:pt x="38851" y="4933"/>
                          <a:pt x="46144" y="3296"/>
                          <a:pt x="53189" y="22"/>
                        </a:cubicBezTo>
                        <a:lnTo>
                          <a:pt x="53635" y="22"/>
                        </a:lnTo>
                        <a:cubicBezTo>
                          <a:pt x="53932" y="22"/>
                          <a:pt x="54230" y="146"/>
                          <a:pt x="54528" y="394"/>
                        </a:cubicBezTo>
                        <a:cubicBezTo>
                          <a:pt x="54826" y="642"/>
                          <a:pt x="54974" y="915"/>
                          <a:pt x="54974" y="1213"/>
                        </a:cubicBezTo>
                        <a:lnTo>
                          <a:pt x="54974" y="2552"/>
                        </a:lnTo>
                        <a:cubicBezTo>
                          <a:pt x="54974" y="3048"/>
                          <a:pt x="54875" y="3296"/>
                          <a:pt x="54676" y="3296"/>
                        </a:cubicBezTo>
                        <a:cubicBezTo>
                          <a:pt x="51204" y="7959"/>
                          <a:pt x="46863" y="11581"/>
                          <a:pt x="41654" y="14161"/>
                        </a:cubicBezTo>
                        <a:cubicBezTo>
                          <a:pt x="36445" y="16740"/>
                          <a:pt x="31013" y="18030"/>
                          <a:pt x="25357" y="18030"/>
                        </a:cubicBezTo>
                        <a:cubicBezTo>
                          <a:pt x="21290" y="18030"/>
                          <a:pt x="17122" y="17435"/>
                          <a:pt x="12856" y="16244"/>
                        </a:cubicBezTo>
                        <a:lnTo>
                          <a:pt x="12856" y="45117"/>
                        </a:lnTo>
                        <a:cubicBezTo>
                          <a:pt x="16230" y="42339"/>
                          <a:pt x="19256" y="40379"/>
                          <a:pt x="21934" y="39238"/>
                        </a:cubicBezTo>
                        <a:cubicBezTo>
                          <a:pt x="24613" y="38097"/>
                          <a:pt x="27987" y="37527"/>
                          <a:pt x="32054" y="37527"/>
                        </a:cubicBezTo>
                        <a:cubicBezTo>
                          <a:pt x="37710" y="37527"/>
                          <a:pt x="42746" y="39139"/>
                          <a:pt x="47161" y="42364"/>
                        </a:cubicBezTo>
                        <a:cubicBezTo>
                          <a:pt x="51576" y="45588"/>
                          <a:pt x="54974" y="49780"/>
                          <a:pt x="57356" y="54939"/>
                        </a:cubicBezTo>
                        <a:cubicBezTo>
                          <a:pt x="59737" y="60099"/>
                          <a:pt x="60928" y="65407"/>
                          <a:pt x="60928" y="70864"/>
                        </a:cubicBezTo>
                        <a:cubicBezTo>
                          <a:pt x="60928" y="76916"/>
                          <a:pt x="59439" y="82547"/>
                          <a:pt x="56462" y="87756"/>
                        </a:cubicBezTo>
                        <a:cubicBezTo>
                          <a:pt x="53486" y="92965"/>
                          <a:pt x="49418" y="97132"/>
                          <a:pt x="44259" y="100257"/>
                        </a:cubicBezTo>
                        <a:cubicBezTo>
                          <a:pt x="39099" y="103383"/>
                          <a:pt x="33494" y="104946"/>
                          <a:pt x="27442" y="104946"/>
                        </a:cubicBezTo>
                        <a:cubicBezTo>
                          <a:pt x="22381" y="104946"/>
                          <a:pt x="17767" y="103631"/>
                          <a:pt x="13600" y="101002"/>
                        </a:cubicBezTo>
                        <a:cubicBezTo>
                          <a:pt x="9433" y="98373"/>
                          <a:pt x="6134" y="94875"/>
                          <a:pt x="3703" y="90510"/>
                        </a:cubicBezTo>
                        <a:cubicBezTo>
                          <a:pt x="1273" y="86144"/>
                          <a:pt x="57" y="81530"/>
                          <a:pt x="57" y="76669"/>
                        </a:cubicBezTo>
                        <a:cubicBezTo>
                          <a:pt x="57" y="74387"/>
                          <a:pt x="801" y="72526"/>
                          <a:pt x="2289" y="71087"/>
                        </a:cubicBezTo>
                        <a:cubicBezTo>
                          <a:pt x="3777" y="69649"/>
                          <a:pt x="5663" y="68930"/>
                          <a:pt x="7945" y="68930"/>
                        </a:cubicBezTo>
                        <a:cubicBezTo>
                          <a:pt x="10127" y="68930"/>
                          <a:pt x="11988" y="69649"/>
                          <a:pt x="13525" y="71087"/>
                        </a:cubicBezTo>
                        <a:cubicBezTo>
                          <a:pt x="15063" y="72526"/>
                          <a:pt x="15832" y="74387"/>
                          <a:pt x="15832" y="76669"/>
                        </a:cubicBezTo>
                        <a:cubicBezTo>
                          <a:pt x="15832" y="78851"/>
                          <a:pt x="15063" y="80687"/>
                          <a:pt x="13525" y="82175"/>
                        </a:cubicBezTo>
                        <a:cubicBezTo>
                          <a:pt x="11988" y="83664"/>
                          <a:pt x="10127" y="84408"/>
                          <a:pt x="7945" y="84408"/>
                        </a:cubicBezTo>
                        <a:cubicBezTo>
                          <a:pt x="7548" y="84408"/>
                          <a:pt x="7126" y="84383"/>
                          <a:pt x="6680" y="84334"/>
                        </a:cubicBezTo>
                        <a:cubicBezTo>
                          <a:pt x="6233" y="84283"/>
                          <a:pt x="5911" y="84209"/>
                          <a:pt x="5712" y="8411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553" name="Freeform: Shape 3552">
                  <a:extLst>
                    <a:ext uri="{FF2B5EF4-FFF2-40B4-BE49-F238E27FC236}">
                      <a16:creationId xmlns:a16="http://schemas.microsoft.com/office/drawing/2014/main" id="{96F29DC6-2C33-C9FE-EB18-8A3302E3EEB5}"/>
                    </a:ext>
                  </a:extLst>
                </p:cNvPr>
                <p:cNvSpPr/>
                <p:nvPr/>
              </p:nvSpPr>
              <p:spPr>
                <a:xfrm>
                  <a:off x="1531222" y="2783049"/>
                  <a:ext cx="64145" cy="104923"/>
                </a:xfrm>
                <a:custGeom>
                  <a:avLst/>
                  <a:gdLst>
                    <a:gd name="connsiteX0" fmla="*/ 32204 w 64145"/>
                    <a:gd name="connsiteY0" fmla="*/ 105027 h 104923"/>
                    <a:gd name="connsiteX1" fmla="*/ 6828 w 64145"/>
                    <a:gd name="connsiteY1" fmla="*/ 89623 h 104923"/>
                    <a:gd name="connsiteX2" fmla="*/ 57 w 64145"/>
                    <a:gd name="connsiteY2" fmla="*/ 52938 h 104923"/>
                    <a:gd name="connsiteX3" fmla="*/ 2513 w 64145"/>
                    <a:gd name="connsiteY3" fmla="*/ 28009 h 104923"/>
                    <a:gd name="connsiteX4" fmla="*/ 12112 w 64145"/>
                    <a:gd name="connsiteY4" fmla="*/ 8215 h 104923"/>
                    <a:gd name="connsiteX5" fmla="*/ 32204 w 64145"/>
                    <a:gd name="connsiteY5" fmla="*/ 104 h 104923"/>
                    <a:gd name="connsiteX6" fmla="*/ 48724 w 64145"/>
                    <a:gd name="connsiteY6" fmla="*/ 5015 h 104923"/>
                    <a:gd name="connsiteX7" fmla="*/ 58472 w 64145"/>
                    <a:gd name="connsiteY7" fmla="*/ 17665 h 104923"/>
                    <a:gd name="connsiteX8" fmla="*/ 63012 w 64145"/>
                    <a:gd name="connsiteY8" fmla="*/ 34333 h 104923"/>
                    <a:gd name="connsiteX9" fmla="*/ 64202 w 64145"/>
                    <a:gd name="connsiteY9" fmla="*/ 52938 h 104923"/>
                    <a:gd name="connsiteX10" fmla="*/ 61821 w 64145"/>
                    <a:gd name="connsiteY10" fmla="*/ 77494 h 104923"/>
                    <a:gd name="connsiteX11" fmla="*/ 52370 w 64145"/>
                    <a:gd name="connsiteY11" fmla="*/ 96991 h 104923"/>
                    <a:gd name="connsiteX12" fmla="*/ 32204 w 64145"/>
                    <a:gd name="connsiteY12" fmla="*/ 105027 h 104923"/>
                    <a:gd name="connsiteX13" fmla="*/ 32204 w 64145"/>
                    <a:gd name="connsiteY13" fmla="*/ 101008 h 104923"/>
                    <a:gd name="connsiteX14" fmla="*/ 44854 w 64145"/>
                    <a:gd name="connsiteY14" fmla="*/ 92303 h 104923"/>
                    <a:gd name="connsiteX15" fmla="*/ 49989 w 64145"/>
                    <a:gd name="connsiteY15" fmla="*/ 73029 h 104923"/>
                    <a:gd name="connsiteX16" fmla="*/ 50956 w 64145"/>
                    <a:gd name="connsiteY16" fmla="*/ 50556 h 104923"/>
                    <a:gd name="connsiteX17" fmla="*/ 49989 w 64145"/>
                    <a:gd name="connsiteY17" fmla="*/ 29422 h 104923"/>
                    <a:gd name="connsiteX18" fmla="*/ 44928 w 64145"/>
                    <a:gd name="connsiteY18" fmla="*/ 11861 h 104923"/>
                    <a:gd name="connsiteX19" fmla="*/ 32204 w 64145"/>
                    <a:gd name="connsiteY19" fmla="*/ 3973 h 104923"/>
                    <a:gd name="connsiteX20" fmla="*/ 19404 w 64145"/>
                    <a:gd name="connsiteY20" fmla="*/ 11861 h 104923"/>
                    <a:gd name="connsiteX21" fmla="*/ 14270 w 64145"/>
                    <a:gd name="connsiteY21" fmla="*/ 29422 h 104923"/>
                    <a:gd name="connsiteX22" fmla="*/ 13303 w 64145"/>
                    <a:gd name="connsiteY22" fmla="*/ 50556 h 104923"/>
                    <a:gd name="connsiteX23" fmla="*/ 13749 w 64145"/>
                    <a:gd name="connsiteY23" fmla="*/ 66556 h 104923"/>
                    <a:gd name="connsiteX24" fmla="*/ 15982 w 64145"/>
                    <a:gd name="connsiteY24" fmla="*/ 82034 h 104923"/>
                    <a:gd name="connsiteX25" fmla="*/ 21711 w 64145"/>
                    <a:gd name="connsiteY25" fmla="*/ 95502 h 104923"/>
                    <a:gd name="connsiteX26" fmla="*/ 32204 w 64145"/>
                    <a:gd name="connsiteY26" fmla="*/ 101008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04" y="105027"/>
                      </a:moveTo>
                      <a:cubicBezTo>
                        <a:pt x="19802" y="105027"/>
                        <a:pt x="11343" y="99892"/>
                        <a:pt x="6828" y="89623"/>
                      </a:cubicBezTo>
                      <a:cubicBezTo>
                        <a:pt x="2314" y="79354"/>
                        <a:pt x="57" y="67126"/>
                        <a:pt x="57" y="52938"/>
                      </a:cubicBezTo>
                      <a:cubicBezTo>
                        <a:pt x="57" y="44107"/>
                        <a:pt x="876" y="35797"/>
                        <a:pt x="2513" y="28009"/>
                      </a:cubicBezTo>
                      <a:cubicBezTo>
                        <a:pt x="4150" y="20220"/>
                        <a:pt x="7349" y="13622"/>
                        <a:pt x="12112" y="8215"/>
                      </a:cubicBezTo>
                      <a:cubicBezTo>
                        <a:pt x="16874" y="2807"/>
                        <a:pt x="23572" y="104"/>
                        <a:pt x="32204" y="104"/>
                      </a:cubicBezTo>
                      <a:cubicBezTo>
                        <a:pt x="38951" y="104"/>
                        <a:pt x="44458" y="1741"/>
                        <a:pt x="48724" y="5015"/>
                      </a:cubicBezTo>
                      <a:cubicBezTo>
                        <a:pt x="52990" y="8289"/>
                        <a:pt x="56239" y="12505"/>
                        <a:pt x="58472" y="17665"/>
                      </a:cubicBezTo>
                      <a:cubicBezTo>
                        <a:pt x="60705" y="22824"/>
                        <a:pt x="62218" y="28380"/>
                        <a:pt x="63012" y="34333"/>
                      </a:cubicBezTo>
                      <a:cubicBezTo>
                        <a:pt x="63805" y="40287"/>
                        <a:pt x="64202" y="46488"/>
                        <a:pt x="64202" y="52938"/>
                      </a:cubicBezTo>
                      <a:cubicBezTo>
                        <a:pt x="64202" y="61669"/>
                        <a:pt x="63409" y="69854"/>
                        <a:pt x="61821" y="77494"/>
                      </a:cubicBezTo>
                      <a:cubicBezTo>
                        <a:pt x="60234" y="85134"/>
                        <a:pt x="57083" y="91633"/>
                        <a:pt x="52370" y="96991"/>
                      </a:cubicBezTo>
                      <a:cubicBezTo>
                        <a:pt x="47657" y="102348"/>
                        <a:pt x="40935" y="105027"/>
                        <a:pt x="32204" y="105027"/>
                      </a:cubicBezTo>
                      <a:close/>
                      <a:moveTo>
                        <a:pt x="32204" y="101008"/>
                      </a:moveTo>
                      <a:cubicBezTo>
                        <a:pt x="37859" y="101008"/>
                        <a:pt x="42076" y="98107"/>
                        <a:pt x="44854" y="92303"/>
                      </a:cubicBezTo>
                      <a:cubicBezTo>
                        <a:pt x="47632" y="86498"/>
                        <a:pt x="49344" y="80073"/>
                        <a:pt x="49989" y="73029"/>
                      </a:cubicBezTo>
                      <a:cubicBezTo>
                        <a:pt x="50634" y="65985"/>
                        <a:pt x="50956" y="58494"/>
                        <a:pt x="50956" y="50556"/>
                      </a:cubicBezTo>
                      <a:cubicBezTo>
                        <a:pt x="50956" y="42916"/>
                        <a:pt x="50634" y="35871"/>
                        <a:pt x="49989" y="29422"/>
                      </a:cubicBezTo>
                      <a:cubicBezTo>
                        <a:pt x="49344" y="22973"/>
                        <a:pt x="47657" y="17120"/>
                        <a:pt x="44928" y="11861"/>
                      </a:cubicBezTo>
                      <a:cubicBezTo>
                        <a:pt x="42200" y="6602"/>
                        <a:pt x="37958" y="3973"/>
                        <a:pt x="32204" y="3973"/>
                      </a:cubicBezTo>
                      <a:cubicBezTo>
                        <a:pt x="26449" y="3973"/>
                        <a:pt x="22182" y="6602"/>
                        <a:pt x="19404" y="11861"/>
                      </a:cubicBezTo>
                      <a:cubicBezTo>
                        <a:pt x="16626" y="17120"/>
                        <a:pt x="14915" y="22973"/>
                        <a:pt x="14270" y="29422"/>
                      </a:cubicBezTo>
                      <a:cubicBezTo>
                        <a:pt x="13625" y="35871"/>
                        <a:pt x="13303" y="42916"/>
                        <a:pt x="13303" y="50556"/>
                      </a:cubicBezTo>
                      <a:cubicBezTo>
                        <a:pt x="13303" y="56212"/>
                        <a:pt x="13452" y="61545"/>
                        <a:pt x="13749" y="66556"/>
                      </a:cubicBezTo>
                      <a:cubicBezTo>
                        <a:pt x="14047" y="71566"/>
                        <a:pt x="14791" y="76725"/>
                        <a:pt x="15982" y="82034"/>
                      </a:cubicBezTo>
                      <a:cubicBezTo>
                        <a:pt x="17173" y="87342"/>
                        <a:pt x="19082" y="91831"/>
                        <a:pt x="21711" y="95502"/>
                      </a:cubicBezTo>
                      <a:cubicBezTo>
                        <a:pt x="24341" y="99173"/>
                        <a:pt x="27838" y="101008"/>
                        <a:pt x="32204" y="10100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3554" name="Graphic 2345">
                  <a:extLst>
                    <a:ext uri="{FF2B5EF4-FFF2-40B4-BE49-F238E27FC236}">
                      <a16:creationId xmlns:a16="http://schemas.microsoft.com/office/drawing/2014/main" id="{012921A7-ED03-9734-2070-B303BDA76118}"/>
                    </a:ext>
                  </a:extLst>
                </p:cNvPr>
                <p:cNvGrpSpPr/>
                <p:nvPr/>
              </p:nvGrpSpPr>
              <p:grpSpPr>
                <a:xfrm>
                  <a:off x="1412688" y="3558656"/>
                  <a:ext cx="181041" cy="104923"/>
                  <a:chOff x="1412688" y="3558656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3561" name="Freeform: Shape 3560">
                    <a:extLst>
                      <a:ext uri="{FF2B5EF4-FFF2-40B4-BE49-F238E27FC236}">
                        <a16:creationId xmlns:a16="http://schemas.microsoft.com/office/drawing/2014/main" id="{E1226C82-5954-0D41-B7B1-7E9E786F7AAA}"/>
                      </a:ext>
                    </a:extLst>
                  </p:cNvPr>
                  <p:cNvSpPr/>
                  <p:nvPr/>
                </p:nvSpPr>
                <p:spPr>
                  <a:xfrm>
                    <a:off x="1412688" y="3558656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5109 h 104923"/>
                      <a:gd name="connsiteX1" fmla="*/ 6828 w 64145"/>
                      <a:gd name="connsiteY1" fmla="*/ 89705 h 104923"/>
                      <a:gd name="connsiteX2" fmla="*/ 57 w 64145"/>
                      <a:gd name="connsiteY2" fmla="*/ 53019 h 104923"/>
                      <a:gd name="connsiteX3" fmla="*/ 2513 w 64145"/>
                      <a:gd name="connsiteY3" fmla="*/ 28090 h 104923"/>
                      <a:gd name="connsiteX4" fmla="*/ 12112 w 64145"/>
                      <a:gd name="connsiteY4" fmla="*/ 8296 h 104923"/>
                      <a:gd name="connsiteX5" fmla="*/ 32204 w 64145"/>
                      <a:gd name="connsiteY5" fmla="*/ 185 h 104923"/>
                      <a:gd name="connsiteX6" fmla="*/ 48724 w 64145"/>
                      <a:gd name="connsiteY6" fmla="*/ 5096 h 104923"/>
                      <a:gd name="connsiteX7" fmla="*/ 58472 w 64145"/>
                      <a:gd name="connsiteY7" fmla="*/ 17746 h 104923"/>
                      <a:gd name="connsiteX8" fmla="*/ 63012 w 64145"/>
                      <a:gd name="connsiteY8" fmla="*/ 34415 h 104923"/>
                      <a:gd name="connsiteX9" fmla="*/ 64202 w 64145"/>
                      <a:gd name="connsiteY9" fmla="*/ 53019 h 104923"/>
                      <a:gd name="connsiteX10" fmla="*/ 61821 w 64145"/>
                      <a:gd name="connsiteY10" fmla="*/ 77576 h 104923"/>
                      <a:gd name="connsiteX11" fmla="*/ 52370 w 64145"/>
                      <a:gd name="connsiteY11" fmla="*/ 97072 h 104923"/>
                      <a:gd name="connsiteX12" fmla="*/ 32204 w 64145"/>
                      <a:gd name="connsiteY12" fmla="*/ 105109 h 104923"/>
                      <a:gd name="connsiteX13" fmla="*/ 32204 w 64145"/>
                      <a:gd name="connsiteY13" fmla="*/ 101090 h 104923"/>
                      <a:gd name="connsiteX14" fmla="*/ 44854 w 64145"/>
                      <a:gd name="connsiteY14" fmla="*/ 92384 h 104923"/>
                      <a:gd name="connsiteX15" fmla="*/ 49989 w 64145"/>
                      <a:gd name="connsiteY15" fmla="*/ 73110 h 104923"/>
                      <a:gd name="connsiteX16" fmla="*/ 50956 w 64145"/>
                      <a:gd name="connsiteY16" fmla="*/ 50638 h 104923"/>
                      <a:gd name="connsiteX17" fmla="*/ 49989 w 64145"/>
                      <a:gd name="connsiteY17" fmla="*/ 29504 h 104923"/>
                      <a:gd name="connsiteX18" fmla="*/ 44928 w 64145"/>
                      <a:gd name="connsiteY18" fmla="*/ 11943 h 104923"/>
                      <a:gd name="connsiteX19" fmla="*/ 32204 w 64145"/>
                      <a:gd name="connsiteY19" fmla="*/ 4054 h 104923"/>
                      <a:gd name="connsiteX20" fmla="*/ 19404 w 64145"/>
                      <a:gd name="connsiteY20" fmla="*/ 11943 h 104923"/>
                      <a:gd name="connsiteX21" fmla="*/ 14270 w 64145"/>
                      <a:gd name="connsiteY21" fmla="*/ 29504 h 104923"/>
                      <a:gd name="connsiteX22" fmla="*/ 13303 w 64145"/>
                      <a:gd name="connsiteY22" fmla="*/ 50638 h 104923"/>
                      <a:gd name="connsiteX23" fmla="*/ 13749 w 64145"/>
                      <a:gd name="connsiteY23" fmla="*/ 66637 h 104923"/>
                      <a:gd name="connsiteX24" fmla="*/ 15982 w 64145"/>
                      <a:gd name="connsiteY24" fmla="*/ 82115 h 104923"/>
                      <a:gd name="connsiteX25" fmla="*/ 21711 w 64145"/>
                      <a:gd name="connsiteY25" fmla="*/ 95584 h 104923"/>
                      <a:gd name="connsiteX26" fmla="*/ 32204 w 64145"/>
                      <a:gd name="connsiteY26" fmla="*/ 10109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5109"/>
                        </a:moveTo>
                        <a:cubicBezTo>
                          <a:pt x="19802" y="105109"/>
                          <a:pt x="11343" y="99974"/>
                          <a:pt x="6828" y="89705"/>
                        </a:cubicBezTo>
                        <a:cubicBezTo>
                          <a:pt x="2314" y="79435"/>
                          <a:pt x="57" y="67207"/>
                          <a:pt x="57" y="53019"/>
                        </a:cubicBezTo>
                        <a:cubicBezTo>
                          <a:pt x="57" y="44188"/>
                          <a:pt x="876" y="35879"/>
                          <a:pt x="2513" y="28090"/>
                        </a:cubicBezTo>
                        <a:cubicBezTo>
                          <a:pt x="4150" y="20301"/>
                          <a:pt x="7349" y="13703"/>
                          <a:pt x="12112" y="8296"/>
                        </a:cubicBezTo>
                        <a:cubicBezTo>
                          <a:pt x="16874" y="2889"/>
                          <a:pt x="23572" y="185"/>
                          <a:pt x="32204" y="185"/>
                        </a:cubicBezTo>
                        <a:cubicBezTo>
                          <a:pt x="38951" y="185"/>
                          <a:pt x="44458" y="1822"/>
                          <a:pt x="48724" y="5096"/>
                        </a:cubicBezTo>
                        <a:cubicBezTo>
                          <a:pt x="52990" y="8370"/>
                          <a:pt x="56239" y="12587"/>
                          <a:pt x="58472" y="17746"/>
                        </a:cubicBezTo>
                        <a:cubicBezTo>
                          <a:pt x="60705" y="22906"/>
                          <a:pt x="62218" y="28462"/>
                          <a:pt x="63012" y="34415"/>
                        </a:cubicBezTo>
                        <a:cubicBezTo>
                          <a:pt x="63805" y="40368"/>
                          <a:pt x="64202" y="46569"/>
                          <a:pt x="64202" y="53019"/>
                        </a:cubicBezTo>
                        <a:cubicBezTo>
                          <a:pt x="64202" y="61750"/>
                          <a:pt x="63409" y="69936"/>
                          <a:pt x="61821" y="77576"/>
                        </a:cubicBezTo>
                        <a:cubicBezTo>
                          <a:pt x="60234" y="85215"/>
                          <a:pt x="57083" y="91714"/>
                          <a:pt x="52370" y="97072"/>
                        </a:cubicBezTo>
                        <a:cubicBezTo>
                          <a:pt x="47657" y="102430"/>
                          <a:pt x="40935" y="105109"/>
                          <a:pt x="32204" y="105109"/>
                        </a:cubicBezTo>
                        <a:close/>
                        <a:moveTo>
                          <a:pt x="32204" y="101090"/>
                        </a:moveTo>
                        <a:cubicBezTo>
                          <a:pt x="37859" y="101090"/>
                          <a:pt x="42076" y="98188"/>
                          <a:pt x="44854" y="92384"/>
                        </a:cubicBezTo>
                        <a:cubicBezTo>
                          <a:pt x="47632" y="86580"/>
                          <a:pt x="49344" y="80155"/>
                          <a:pt x="49989" y="73110"/>
                        </a:cubicBezTo>
                        <a:cubicBezTo>
                          <a:pt x="50634" y="66066"/>
                          <a:pt x="50956" y="58575"/>
                          <a:pt x="50956" y="50638"/>
                        </a:cubicBezTo>
                        <a:cubicBezTo>
                          <a:pt x="50956" y="42998"/>
                          <a:pt x="50634" y="35953"/>
                          <a:pt x="49989" y="29504"/>
                        </a:cubicBezTo>
                        <a:cubicBezTo>
                          <a:pt x="49344" y="23055"/>
                          <a:pt x="47657" y="17201"/>
                          <a:pt x="44928" y="11943"/>
                        </a:cubicBezTo>
                        <a:cubicBezTo>
                          <a:pt x="42200" y="6684"/>
                          <a:pt x="37958" y="4054"/>
                          <a:pt x="32204" y="4054"/>
                        </a:cubicBezTo>
                        <a:cubicBezTo>
                          <a:pt x="26449" y="4054"/>
                          <a:pt x="22182" y="6684"/>
                          <a:pt x="19404" y="11943"/>
                        </a:cubicBezTo>
                        <a:cubicBezTo>
                          <a:pt x="16626" y="17201"/>
                          <a:pt x="14915" y="23055"/>
                          <a:pt x="14270" y="29504"/>
                        </a:cubicBezTo>
                        <a:cubicBezTo>
                          <a:pt x="13625" y="35953"/>
                          <a:pt x="13303" y="42998"/>
                          <a:pt x="13303" y="50638"/>
                        </a:cubicBezTo>
                        <a:cubicBezTo>
                          <a:pt x="13303" y="56293"/>
                          <a:pt x="13452" y="61626"/>
                          <a:pt x="13749" y="66637"/>
                        </a:cubicBezTo>
                        <a:cubicBezTo>
                          <a:pt x="14047" y="71647"/>
                          <a:pt x="14791" y="76807"/>
                          <a:pt x="15982" y="82115"/>
                        </a:cubicBezTo>
                        <a:cubicBezTo>
                          <a:pt x="17173" y="87423"/>
                          <a:pt x="19082" y="91913"/>
                          <a:pt x="21711" y="95584"/>
                        </a:cubicBezTo>
                        <a:cubicBezTo>
                          <a:pt x="24341" y="99254"/>
                          <a:pt x="27838" y="101090"/>
                          <a:pt x="32204" y="10109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2" name="Freeform: Shape 3561">
                    <a:extLst>
                      <a:ext uri="{FF2B5EF4-FFF2-40B4-BE49-F238E27FC236}">
                        <a16:creationId xmlns:a16="http://schemas.microsoft.com/office/drawing/2014/main" id="{C37C8886-1815-7C17-08A8-122E5DEC67E0}"/>
                      </a:ext>
                    </a:extLst>
                  </p:cNvPr>
                  <p:cNvSpPr/>
                  <p:nvPr/>
                </p:nvSpPr>
                <p:spPr>
                  <a:xfrm>
                    <a:off x="1495735" y="3643339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519 h 16817"/>
                      <a:gd name="connsiteX1" fmla="*/ 2587 w 16817"/>
                      <a:gd name="connsiteY1" fmla="*/ 2640 h 16817"/>
                      <a:gd name="connsiteX2" fmla="*/ 8540 w 16817"/>
                      <a:gd name="connsiteY2" fmla="*/ 185 h 16817"/>
                      <a:gd name="connsiteX3" fmla="*/ 12633 w 16817"/>
                      <a:gd name="connsiteY3" fmla="*/ 1301 h 16817"/>
                      <a:gd name="connsiteX4" fmla="*/ 15758 w 16817"/>
                      <a:gd name="connsiteY4" fmla="*/ 4426 h 16817"/>
                      <a:gd name="connsiteX5" fmla="*/ 16874 w 16817"/>
                      <a:gd name="connsiteY5" fmla="*/ 8519 h 16817"/>
                      <a:gd name="connsiteX6" fmla="*/ 14419 w 16817"/>
                      <a:gd name="connsiteY6" fmla="*/ 14472 h 16817"/>
                      <a:gd name="connsiteX7" fmla="*/ 8540 w 16817"/>
                      <a:gd name="connsiteY7" fmla="*/ 17002 h 16817"/>
                      <a:gd name="connsiteX8" fmla="*/ 2587 w 16817"/>
                      <a:gd name="connsiteY8" fmla="*/ 14472 h 16817"/>
                      <a:gd name="connsiteX9" fmla="*/ 57 w 16817"/>
                      <a:gd name="connsiteY9" fmla="*/ 851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519"/>
                        </a:moveTo>
                        <a:cubicBezTo>
                          <a:pt x="57" y="6237"/>
                          <a:pt x="900" y="4278"/>
                          <a:pt x="2587" y="2640"/>
                        </a:cubicBezTo>
                        <a:cubicBezTo>
                          <a:pt x="4274" y="1003"/>
                          <a:pt x="6258" y="185"/>
                          <a:pt x="8540" y="185"/>
                        </a:cubicBezTo>
                        <a:cubicBezTo>
                          <a:pt x="9929" y="185"/>
                          <a:pt x="11293" y="557"/>
                          <a:pt x="12633" y="1301"/>
                        </a:cubicBezTo>
                        <a:cubicBezTo>
                          <a:pt x="13972" y="2045"/>
                          <a:pt x="15014" y="3087"/>
                          <a:pt x="15758" y="4426"/>
                        </a:cubicBezTo>
                        <a:cubicBezTo>
                          <a:pt x="16502" y="5766"/>
                          <a:pt x="16874" y="7131"/>
                          <a:pt x="16874" y="8519"/>
                        </a:cubicBezTo>
                        <a:cubicBezTo>
                          <a:pt x="16874" y="10801"/>
                          <a:pt x="16056" y="12786"/>
                          <a:pt x="14419" y="14472"/>
                        </a:cubicBezTo>
                        <a:cubicBezTo>
                          <a:pt x="12782" y="16159"/>
                          <a:pt x="10822" y="17002"/>
                          <a:pt x="8540" y="17002"/>
                        </a:cubicBezTo>
                        <a:cubicBezTo>
                          <a:pt x="6258" y="17002"/>
                          <a:pt x="4274" y="16159"/>
                          <a:pt x="2587" y="14472"/>
                        </a:cubicBezTo>
                        <a:cubicBezTo>
                          <a:pt x="900" y="12786"/>
                          <a:pt x="57" y="10801"/>
                          <a:pt x="57" y="851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3" name="Freeform: Shape 3562">
                    <a:extLst>
                      <a:ext uri="{FF2B5EF4-FFF2-40B4-BE49-F238E27FC236}">
                        <a16:creationId xmlns:a16="http://schemas.microsoft.com/office/drawing/2014/main" id="{75D9D215-DDDD-47BF-96D3-E19CED5EFBBC}"/>
                      </a:ext>
                    </a:extLst>
                  </p:cNvPr>
                  <p:cNvSpPr/>
                  <p:nvPr/>
                </p:nvSpPr>
                <p:spPr>
                  <a:xfrm>
                    <a:off x="1532860" y="3558656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273 h 104923"/>
                      <a:gd name="connsiteX1" fmla="*/ 10549 w 60870"/>
                      <a:gd name="connsiteY1" fmla="*/ 92384 h 104923"/>
                      <a:gd name="connsiteX2" fmla="*/ 18214 w 60870"/>
                      <a:gd name="connsiteY2" fmla="*/ 98113 h 104923"/>
                      <a:gd name="connsiteX3" fmla="*/ 27442 w 60870"/>
                      <a:gd name="connsiteY3" fmla="*/ 100197 h 104923"/>
                      <a:gd name="connsiteX4" fmla="*/ 42622 w 60870"/>
                      <a:gd name="connsiteY4" fmla="*/ 91640 h 104923"/>
                      <a:gd name="connsiteX5" fmla="*/ 46789 w 60870"/>
                      <a:gd name="connsiteY5" fmla="*/ 70879 h 104923"/>
                      <a:gd name="connsiteX6" fmla="*/ 46566 w 60870"/>
                      <a:gd name="connsiteY6" fmla="*/ 61949 h 104923"/>
                      <a:gd name="connsiteX7" fmla="*/ 45598 w 60870"/>
                      <a:gd name="connsiteY7" fmla="*/ 54954 h 104923"/>
                      <a:gd name="connsiteX8" fmla="*/ 40613 w 60870"/>
                      <a:gd name="connsiteY8" fmla="*/ 45577 h 104923"/>
                      <a:gd name="connsiteX9" fmla="*/ 31906 w 60870"/>
                      <a:gd name="connsiteY9" fmla="*/ 41559 h 104923"/>
                      <a:gd name="connsiteX10" fmla="*/ 23125 w 60870"/>
                      <a:gd name="connsiteY10" fmla="*/ 43122 h 104923"/>
                      <a:gd name="connsiteX11" fmla="*/ 17097 w 60870"/>
                      <a:gd name="connsiteY11" fmla="*/ 46768 h 104923"/>
                      <a:gd name="connsiteX12" fmla="*/ 13004 w 60870"/>
                      <a:gd name="connsiteY12" fmla="*/ 51159 h 104923"/>
                      <a:gd name="connsiteX13" fmla="*/ 10773 w 60870"/>
                      <a:gd name="connsiteY13" fmla="*/ 53614 h 104923"/>
                      <a:gd name="connsiteX14" fmla="*/ 9135 w 60870"/>
                      <a:gd name="connsiteY14" fmla="*/ 53614 h 104923"/>
                      <a:gd name="connsiteX15" fmla="*/ 8168 w 60870"/>
                      <a:gd name="connsiteY15" fmla="*/ 53168 h 104923"/>
                      <a:gd name="connsiteX16" fmla="*/ 7647 w 60870"/>
                      <a:gd name="connsiteY16" fmla="*/ 52274 h 104923"/>
                      <a:gd name="connsiteX17" fmla="*/ 7647 w 60870"/>
                      <a:gd name="connsiteY17" fmla="*/ 1376 h 104923"/>
                      <a:gd name="connsiteX18" fmla="*/ 8093 w 60870"/>
                      <a:gd name="connsiteY18" fmla="*/ 557 h 104923"/>
                      <a:gd name="connsiteX19" fmla="*/ 9135 w 60870"/>
                      <a:gd name="connsiteY19" fmla="*/ 185 h 104923"/>
                      <a:gd name="connsiteX20" fmla="*/ 9582 w 60870"/>
                      <a:gd name="connsiteY20" fmla="*/ 185 h 104923"/>
                      <a:gd name="connsiteX21" fmla="*/ 31311 w 60870"/>
                      <a:gd name="connsiteY21" fmla="*/ 5096 h 104923"/>
                      <a:gd name="connsiteX22" fmla="*/ 53189 w 60870"/>
                      <a:gd name="connsiteY22" fmla="*/ 185 h 104923"/>
                      <a:gd name="connsiteX23" fmla="*/ 53635 w 60870"/>
                      <a:gd name="connsiteY23" fmla="*/ 185 h 104923"/>
                      <a:gd name="connsiteX24" fmla="*/ 54528 w 60870"/>
                      <a:gd name="connsiteY24" fmla="*/ 557 h 104923"/>
                      <a:gd name="connsiteX25" fmla="*/ 54974 w 60870"/>
                      <a:gd name="connsiteY25" fmla="*/ 1376 h 104923"/>
                      <a:gd name="connsiteX26" fmla="*/ 54974 w 60870"/>
                      <a:gd name="connsiteY26" fmla="*/ 2715 h 104923"/>
                      <a:gd name="connsiteX27" fmla="*/ 54676 w 60870"/>
                      <a:gd name="connsiteY27" fmla="*/ 3459 h 104923"/>
                      <a:gd name="connsiteX28" fmla="*/ 41654 w 60870"/>
                      <a:gd name="connsiteY28" fmla="*/ 14324 h 104923"/>
                      <a:gd name="connsiteX29" fmla="*/ 25357 w 60870"/>
                      <a:gd name="connsiteY29" fmla="*/ 18193 h 104923"/>
                      <a:gd name="connsiteX30" fmla="*/ 12856 w 60870"/>
                      <a:gd name="connsiteY30" fmla="*/ 16407 h 104923"/>
                      <a:gd name="connsiteX31" fmla="*/ 12856 w 60870"/>
                      <a:gd name="connsiteY31" fmla="*/ 45280 h 104923"/>
                      <a:gd name="connsiteX32" fmla="*/ 21934 w 60870"/>
                      <a:gd name="connsiteY32" fmla="*/ 39401 h 104923"/>
                      <a:gd name="connsiteX33" fmla="*/ 32054 w 60870"/>
                      <a:gd name="connsiteY33" fmla="*/ 37690 h 104923"/>
                      <a:gd name="connsiteX34" fmla="*/ 47161 w 60870"/>
                      <a:gd name="connsiteY34" fmla="*/ 42526 h 104923"/>
                      <a:gd name="connsiteX35" fmla="*/ 57356 w 60870"/>
                      <a:gd name="connsiteY35" fmla="*/ 55102 h 104923"/>
                      <a:gd name="connsiteX36" fmla="*/ 60928 w 60870"/>
                      <a:gd name="connsiteY36" fmla="*/ 71027 h 104923"/>
                      <a:gd name="connsiteX37" fmla="*/ 56462 w 60870"/>
                      <a:gd name="connsiteY37" fmla="*/ 87919 h 104923"/>
                      <a:gd name="connsiteX38" fmla="*/ 44259 w 60870"/>
                      <a:gd name="connsiteY38" fmla="*/ 100420 h 104923"/>
                      <a:gd name="connsiteX39" fmla="*/ 27442 w 60870"/>
                      <a:gd name="connsiteY39" fmla="*/ 105109 h 104923"/>
                      <a:gd name="connsiteX40" fmla="*/ 13600 w 60870"/>
                      <a:gd name="connsiteY40" fmla="*/ 101165 h 104923"/>
                      <a:gd name="connsiteX41" fmla="*/ 3703 w 60870"/>
                      <a:gd name="connsiteY41" fmla="*/ 90672 h 104923"/>
                      <a:gd name="connsiteX42" fmla="*/ 57 w 60870"/>
                      <a:gd name="connsiteY42" fmla="*/ 76832 h 104923"/>
                      <a:gd name="connsiteX43" fmla="*/ 2289 w 60870"/>
                      <a:gd name="connsiteY43" fmla="*/ 71250 h 104923"/>
                      <a:gd name="connsiteX44" fmla="*/ 7945 w 60870"/>
                      <a:gd name="connsiteY44" fmla="*/ 69093 h 104923"/>
                      <a:gd name="connsiteX45" fmla="*/ 13525 w 60870"/>
                      <a:gd name="connsiteY45" fmla="*/ 71250 h 104923"/>
                      <a:gd name="connsiteX46" fmla="*/ 15832 w 60870"/>
                      <a:gd name="connsiteY46" fmla="*/ 76832 h 104923"/>
                      <a:gd name="connsiteX47" fmla="*/ 13525 w 60870"/>
                      <a:gd name="connsiteY47" fmla="*/ 82338 h 104923"/>
                      <a:gd name="connsiteX48" fmla="*/ 7945 w 60870"/>
                      <a:gd name="connsiteY48" fmla="*/ 84571 h 104923"/>
                      <a:gd name="connsiteX49" fmla="*/ 6680 w 60870"/>
                      <a:gd name="connsiteY49" fmla="*/ 84496 h 104923"/>
                      <a:gd name="connsiteX50" fmla="*/ 5712 w 60870"/>
                      <a:gd name="connsiteY50" fmla="*/ 8427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273"/>
                        </a:moveTo>
                        <a:cubicBezTo>
                          <a:pt x="6804" y="87249"/>
                          <a:pt x="8416" y="89953"/>
                          <a:pt x="10549" y="92384"/>
                        </a:cubicBezTo>
                        <a:cubicBezTo>
                          <a:pt x="12683" y="94815"/>
                          <a:pt x="15237" y="96725"/>
                          <a:pt x="18214" y="98113"/>
                        </a:cubicBezTo>
                        <a:cubicBezTo>
                          <a:pt x="21191" y="99503"/>
                          <a:pt x="24267" y="100197"/>
                          <a:pt x="27442" y="100197"/>
                        </a:cubicBezTo>
                        <a:cubicBezTo>
                          <a:pt x="34783" y="100197"/>
                          <a:pt x="39843" y="97345"/>
                          <a:pt x="42622" y="91640"/>
                        </a:cubicBezTo>
                        <a:cubicBezTo>
                          <a:pt x="45400" y="85935"/>
                          <a:pt x="46789" y="79014"/>
                          <a:pt x="46789" y="70879"/>
                        </a:cubicBezTo>
                        <a:cubicBezTo>
                          <a:pt x="46789" y="67307"/>
                          <a:pt x="46714" y="64330"/>
                          <a:pt x="46566" y="61949"/>
                        </a:cubicBezTo>
                        <a:cubicBezTo>
                          <a:pt x="46417" y="59568"/>
                          <a:pt x="46094" y="57236"/>
                          <a:pt x="45598" y="54954"/>
                        </a:cubicBezTo>
                        <a:cubicBezTo>
                          <a:pt x="44606" y="51382"/>
                          <a:pt x="42944" y="48256"/>
                          <a:pt x="40613" y="45577"/>
                        </a:cubicBezTo>
                        <a:cubicBezTo>
                          <a:pt x="38281" y="42898"/>
                          <a:pt x="35379" y="41559"/>
                          <a:pt x="31906" y="41559"/>
                        </a:cubicBezTo>
                        <a:cubicBezTo>
                          <a:pt x="28533" y="41559"/>
                          <a:pt x="25606" y="42080"/>
                          <a:pt x="23125" y="43122"/>
                        </a:cubicBezTo>
                        <a:cubicBezTo>
                          <a:pt x="20644" y="44164"/>
                          <a:pt x="18635" y="45379"/>
                          <a:pt x="17097" y="46768"/>
                        </a:cubicBezTo>
                        <a:cubicBezTo>
                          <a:pt x="15559" y="48157"/>
                          <a:pt x="14195" y="49621"/>
                          <a:pt x="13004" y="51159"/>
                        </a:cubicBezTo>
                        <a:cubicBezTo>
                          <a:pt x="11814" y="52696"/>
                          <a:pt x="11070" y="53515"/>
                          <a:pt x="10773" y="53614"/>
                        </a:cubicBezTo>
                        <a:lnTo>
                          <a:pt x="9135" y="53614"/>
                        </a:lnTo>
                        <a:cubicBezTo>
                          <a:pt x="8838" y="53614"/>
                          <a:pt x="8515" y="53466"/>
                          <a:pt x="8168" y="53168"/>
                        </a:cubicBezTo>
                        <a:cubicBezTo>
                          <a:pt x="7820" y="52870"/>
                          <a:pt x="7647" y="52572"/>
                          <a:pt x="7647" y="52274"/>
                        </a:cubicBezTo>
                        <a:lnTo>
                          <a:pt x="7647" y="1376"/>
                        </a:lnTo>
                        <a:cubicBezTo>
                          <a:pt x="7647" y="1078"/>
                          <a:pt x="7796" y="805"/>
                          <a:pt x="8093" y="557"/>
                        </a:cubicBezTo>
                        <a:cubicBezTo>
                          <a:pt x="8391" y="309"/>
                          <a:pt x="8739" y="185"/>
                          <a:pt x="9135" y="185"/>
                        </a:cubicBezTo>
                        <a:lnTo>
                          <a:pt x="9582" y="185"/>
                        </a:lnTo>
                        <a:cubicBezTo>
                          <a:pt x="16428" y="3459"/>
                          <a:pt x="23671" y="5096"/>
                          <a:pt x="31311" y="5096"/>
                        </a:cubicBezTo>
                        <a:cubicBezTo>
                          <a:pt x="38851" y="5096"/>
                          <a:pt x="46144" y="3459"/>
                          <a:pt x="53189" y="185"/>
                        </a:cubicBezTo>
                        <a:lnTo>
                          <a:pt x="53635" y="185"/>
                        </a:lnTo>
                        <a:cubicBezTo>
                          <a:pt x="53932" y="185"/>
                          <a:pt x="54230" y="309"/>
                          <a:pt x="54528" y="557"/>
                        </a:cubicBezTo>
                        <a:cubicBezTo>
                          <a:pt x="54826" y="805"/>
                          <a:pt x="54974" y="1078"/>
                          <a:pt x="54974" y="1376"/>
                        </a:cubicBezTo>
                        <a:lnTo>
                          <a:pt x="54974" y="2715"/>
                        </a:lnTo>
                        <a:cubicBezTo>
                          <a:pt x="54974" y="3211"/>
                          <a:pt x="54875" y="3459"/>
                          <a:pt x="54676" y="3459"/>
                        </a:cubicBezTo>
                        <a:cubicBezTo>
                          <a:pt x="51204" y="8122"/>
                          <a:pt x="46863" y="11744"/>
                          <a:pt x="41654" y="14324"/>
                        </a:cubicBezTo>
                        <a:cubicBezTo>
                          <a:pt x="36445" y="16903"/>
                          <a:pt x="31013" y="18193"/>
                          <a:pt x="25357" y="18193"/>
                        </a:cubicBezTo>
                        <a:cubicBezTo>
                          <a:pt x="21290" y="18193"/>
                          <a:pt x="17122" y="17598"/>
                          <a:pt x="12856" y="16407"/>
                        </a:cubicBezTo>
                        <a:lnTo>
                          <a:pt x="12856" y="45280"/>
                        </a:lnTo>
                        <a:cubicBezTo>
                          <a:pt x="16230" y="42502"/>
                          <a:pt x="19256" y="40542"/>
                          <a:pt x="21934" y="39401"/>
                        </a:cubicBezTo>
                        <a:cubicBezTo>
                          <a:pt x="24613" y="38260"/>
                          <a:pt x="27987" y="37690"/>
                          <a:pt x="32054" y="37690"/>
                        </a:cubicBezTo>
                        <a:cubicBezTo>
                          <a:pt x="37710" y="37690"/>
                          <a:pt x="42746" y="39302"/>
                          <a:pt x="47161" y="42526"/>
                        </a:cubicBezTo>
                        <a:cubicBezTo>
                          <a:pt x="51576" y="45751"/>
                          <a:pt x="54974" y="49943"/>
                          <a:pt x="57356" y="55102"/>
                        </a:cubicBezTo>
                        <a:cubicBezTo>
                          <a:pt x="59737" y="60262"/>
                          <a:pt x="60928" y="65570"/>
                          <a:pt x="60928" y="71027"/>
                        </a:cubicBezTo>
                        <a:cubicBezTo>
                          <a:pt x="60928" y="77079"/>
                          <a:pt x="59439" y="82710"/>
                          <a:pt x="56462" y="87919"/>
                        </a:cubicBezTo>
                        <a:cubicBezTo>
                          <a:pt x="53486" y="93128"/>
                          <a:pt x="49418" y="97295"/>
                          <a:pt x="44259" y="100420"/>
                        </a:cubicBezTo>
                        <a:cubicBezTo>
                          <a:pt x="39099" y="103546"/>
                          <a:pt x="33494" y="105109"/>
                          <a:pt x="27442" y="105109"/>
                        </a:cubicBezTo>
                        <a:cubicBezTo>
                          <a:pt x="22381" y="105109"/>
                          <a:pt x="17767" y="103794"/>
                          <a:pt x="13600" y="101165"/>
                        </a:cubicBezTo>
                        <a:cubicBezTo>
                          <a:pt x="9433" y="98536"/>
                          <a:pt x="6134" y="95038"/>
                          <a:pt x="3703" y="90672"/>
                        </a:cubicBezTo>
                        <a:cubicBezTo>
                          <a:pt x="1273" y="86307"/>
                          <a:pt x="57" y="81693"/>
                          <a:pt x="57" y="76832"/>
                        </a:cubicBezTo>
                        <a:cubicBezTo>
                          <a:pt x="57" y="74549"/>
                          <a:pt x="801" y="72689"/>
                          <a:pt x="2289" y="71250"/>
                        </a:cubicBezTo>
                        <a:cubicBezTo>
                          <a:pt x="3777" y="69812"/>
                          <a:pt x="5663" y="69093"/>
                          <a:pt x="7945" y="69093"/>
                        </a:cubicBezTo>
                        <a:cubicBezTo>
                          <a:pt x="10127" y="69093"/>
                          <a:pt x="11988" y="69812"/>
                          <a:pt x="13525" y="71250"/>
                        </a:cubicBezTo>
                        <a:cubicBezTo>
                          <a:pt x="15063" y="72689"/>
                          <a:pt x="15832" y="74549"/>
                          <a:pt x="15832" y="76832"/>
                        </a:cubicBezTo>
                        <a:cubicBezTo>
                          <a:pt x="15832" y="79014"/>
                          <a:pt x="15063" y="80850"/>
                          <a:pt x="13525" y="82338"/>
                        </a:cubicBezTo>
                        <a:cubicBezTo>
                          <a:pt x="11988" y="83826"/>
                          <a:pt x="10127" y="84571"/>
                          <a:pt x="7945" y="84571"/>
                        </a:cubicBezTo>
                        <a:cubicBezTo>
                          <a:pt x="7548" y="84571"/>
                          <a:pt x="7126" y="84546"/>
                          <a:pt x="6680" y="84496"/>
                        </a:cubicBezTo>
                        <a:cubicBezTo>
                          <a:pt x="6233" y="84446"/>
                          <a:pt x="5911" y="84372"/>
                          <a:pt x="5712" y="8427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555" name="Graphic 2345">
                  <a:extLst>
                    <a:ext uri="{FF2B5EF4-FFF2-40B4-BE49-F238E27FC236}">
                      <a16:creationId xmlns:a16="http://schemas.microsoft.com/office/drawing/2014/main" id="{452A0FF2-DE26-63BA-5784-398C5FDC0719}"/>
                    </a:ext>
                  </a:extLst>
                </p:cNvPr>
                <p:cNvGrpSpPr/>
                <p:nvPr/>
              </p:nvGrpSpPr>
              <p:grpSpPr>
                <a:xfrm>
                  <a:off x="1128897" y="2586373"/>
                  <a:ext cx="171449" cy="533922"/>
                  <a:chOff x="1128897" y="2586373"/>
                  <a:chExt cx="171449" cy="533922"/>
                </a:xfrm>
                <a:solidFill>
                  <a:srgbClr val="262626"/>
                </a:solidFill>
              </p:grpSpPr>
              <p:sp>
                <p:nvSpPr>
                  <p:cNvPr id="3556" name="Freeform: Shape 3555">
                    <a:extLst>
                      <a:ext uri="{FF2B5EF4-FFF2-40B4-BE49-F238E27FC236}">
                        <a16:creationId xmlns:a16="http://schemas.microsoft.com/office/drawing/2014/main" id="{12E891BF-6D0E-35D8-A17F-A0999340EA45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7283" y="3024971"/>
                    <a:ext cx="79771" cy="110876"/>
                  </a:xfrm>
                  <a:custGeom>
                    <a:avLst/>
                    <a:gdLst>
                      <a:gd name="connsiteX0" fmla="*/ 9865 w 79771"/>
                      <a:gd name="connsiteY0" fmla="*/ 100447 h 110876"/>
                      <a:gd name="connsiteX1" fmla="*/ 22367 w 79771"/>
                      <a:gd name="connsiteY1" fmla="*/ 106549 h 110876"/>
                      <a:gd name="connsiteX2" fmla="*/ 36506 w 79771"/>
                      <a:gd name="connsiteY2" fmla="*/ 100893 h 110876"/>
                      <a:gd name="connsiteX3" fmla="*/ 46105 w 79771"/>
                      <a:gd name="connsiteY3" fmla="*/ 87126 h 110876"/>
                      <a:gd name="connsiteX4" fmla="*/ 51687 w 79771"/>
                      <a:gd name="connsiteY4" fmla="*/ 70681 h 110876"/>
                      <a:gd name="connsiteX5" fmla="*/ 35167 w 79771"/>
                      <a:gd name="connsiteY5" fmla="*/ 77825 h 110876"/>
                      <a:gd name="connsiteX6" fmla="*/ 23707 w 79771"/>
                      <a:gd name="connsiteY6" fmla="*/ 75444 h 110876"/>
                      <a:gd name="connsiteX7" fmla="*/ 16265 w 79771"/>
                      <a:gd name="connsiteY7" fmla="*/ 68449 h 110876"/>
                      <a:gd name="connsiteX8" fmla="*/ 13587 w 79771"/>
                      <a:gd name="connsiteY8" fmla="*/ 57286 h 110876"/>
                      <a:gd name="connsiteX9" fmla="*/ 15075 w 79771"/>
                      <a:gd name="connsiteY9" fmla="*/ 45753 h 110876"/>
                      <a:gd name="connsiteX10" fmla="*/ 19316 w 79771"/>
                      <a:gd name="connsiteY10" fmla="*/ 32581 h 110876"/>
                      <a:gd name="connsiteX11" fmla="*/ 24004 w 79771"/>
                      <a:gd name="connsiteY11" fmla="*/ 19930 h 110876"/>
                      <a:gd name="connsiteX12" fmla="*/ 26386 w 79771"/>
                      <a:gd name="connsiteY12" fmla="*/ 9661 h 110876"/>
                      <a:gd name="connsiteX13" fmla="*/ 22517 w 79771"/>
                      <a:gd name="connsiteY13" fmla="*/ 4602 h 110876"/>
                      <a:gd name="connsiteX14" fmla="*/ 11429 w 79771"/>
                      <a:gd name="connsiteY14" fmla="*/ 11596 h 110876"/>
                      <a:gd name="connsiteX15" fmla="*/ 4954 w 79771"/>
                      <a:gd name="connsiteY15" fmla="*/ 27224 h 110876"/>
                      <a:gd name="connsiteX16" fmla="*/ 3467 w 79771"/>
                      <a:gd name="connsiteY16" fmla="*/ 28265 h 110876"/>
                      <a:gd name="connsiteX17" fmla="*/ 1531 w 79771"/>
                      <a:gd name="connsiteY17" fmla="*/ 28265 h 110876"/>
                      <a:gd name="connsiteX18" fmla="*/ 43 w 79771"/>
                      <a:gd name="connsiteY18" fmla="*/ 26628 h 110876"/>
                      <a:gd name="connsiteX19" fmla="*/ 43 w 79771"/>
                      <a:gd name="connsiteY19" fmla="*/ 26182 h 110876"/>
                      <a:gd name="connsiteX20" fmla="*/ 8526 w 79771"/>
                      <a:gd name="connsiteY20" fmla="*/ 8024 h 110876"/>
                      <a:gd name="connsiteX21" fmla="*/ 22962 w 79771"/>
                      <a:gd name="connsiteY21" fmla="*/ 136 h 110876"/>
                      <a:gd name="connsiteX22" fmla="*/ 33232 w 79771"/>
                      <a:gd name="connsiteY22" fmla="*/ 4155 h 110876"/>
                      <a:gd name="connsiteX23" fmla="*/ 37399 w 79771"/>
                      <a:gd name="connsiteY23" fmla="*/ 14424 h 110876"/>
                      <a:gd name="connsiteX24" fmla="*/ 36059 w 79771"/>
                      <a:gd name="connsiteY24" fmla="*/ 21121 h 110876"/>
                      <a:gd name="connsiteX25" fmla="*/ 32637 w 79771"/>
                      <a:gd name="connsiteY25" fmla="*/ 30200 h 110876"/>
                      <a:gd name="connsiteX26" fmla="*/ 28544 w 79771"/>
                      <a:gd name="connsiteY26" fmla="*/ 41808 h 110876"/>
                      <a:gd name="connsiteX27" fmla="*/ 26163 w 79771"/>
                      <a:gd name="connsiteY27" fmla="*/ 50887 h 110876"/>
                      <a:gd name="connsiteX28" fmla="*/ 25195 w 79771"/>
                      <a:gd name="connsiteY28" fmla="*/ 59668 h 110876"/>
                      <a:gd name="connsiteX29" fmla="*/ 27651 w 79771"/>
                      <a:gd name="connsiteY29" fmla="*/ 69416 h 110876"/>
                      <a:gd name="connsiteX30" fmla="*/ 35315 w 79771"/>
                      <a:gd name="connsiteY30" fmla="*/ 73360 h 110876"/>
                      <a:gd name="connsiteX31" fmla="*/ 54514 w 79771"/>
                      <a:gd name="connsiteY31" fmla="*/ 60263 h 110876"/>
                      <a:gd name="connsiteX32" fmla="*/ 67462 w 79771"/>
                      <a:gd name="connsiteY32" fmla="*/ 7429 h 110876"/>
                      <a:gd name="connsiteX33" fmla="*/ 70142 w 79771"/>
                      <a:gd name="connsiteY33" fmla="*/ 3560 h 110876"/>
                      <a:gd name="connsiteX34" fmla="*/ 74606 w 79771"/>
                      <a:gd name="connsiteY34" fmla="*/ 1922 h 110876"/>
                      <a:gd name="connsiteX35" fmla="*/ 78252 w 79771"/>
                      <a:gd name="connsiteY35" fmla="*/ 3262 h 110876"/>
                      <a:gd name="connsiteX36" fmla="*/ 79815 w 79771"/>
                      <a:gd name="connsiteY36" fmla="*/ 6833 h 110876"/>
                      <a:gd name="connsiteX37" fmla="*/ 79667 w 79771"/>
                      <a:gd name="connsiteY37" fmla="*/ 8174 h 110876"/>
                      <a:gd name="connsiteX38" fmla="*/ 62700 w 79771"/>
                      <a:gd name="connsiteY38" fmla="*/ 76336 h 110876"/>
                      <a:gd name="connsiteX39" fmla="*/ 54440 w 79771"/>
                      <a:gd name="connsiteY39" fmla="*/ 93154 h 110876"/>
                      <a:gd name="connsiteX40" fmla="*/ 39855 w 79771"/>
                      <a:gd name="connsiteY40" fmla="*/ 106102 h 110876"/>
                      <a:gd name="connsiteX41" fmla="*/ 22070 w 79771"/>
                      <a:gd name="connsiteY41" fmla="*/ 111013 h 110876"/>
                      <a:gd name="connsiteX42" fmla="*/ 13363 w 79771"/>
                      <a:gd name="connsiteY42" fmla="*/ 109301 h 110876"/>
                      <a:gd name="connsiteX43" fmla="*/ 6294 w 79771"/>
                      <a:gd name="connsiteY43" fmla="*/ 104167 h 110876"/>
                      <a:gd name="connsiteX44" fmla="*/ 3615 w 79771"/>
                      <a:gd name="connsiteY44" fmla="*/ 96130 h 110876"/>
                      <a:gd name="connsiteX45" fmla="*/ 6368 w 79771"/>
                      <a:gd name="connsiteY45" fmla="*/ 88094 h 110876"/>
                      <a:gd name="connsiteX46" fmla="*/ 13735 w 79771"/>
                      <a:gd name="connsiteY46" fmla="*/ 84671 h 110876"/>
                      <a:gd name="connsiteX47" fmla="*/ 18424 w 79771"/>
                      <a:gd name="connsiteY47" fmla="*/ 86382 h 110876"/>
                      <a:gd name="connsiteX48" fmla="*/ 20284 w 79771"/>
                      <a:gd name="connsiteY48" fmla="*/ 90772 h 110876"/>
                      <a:gd name="connsiteX49" fmla="*/ 17382 w 79771"/>
                      <a:gd name="connsiteY49" fmla="*/ 97693 h 110876"/>
                      <a:gd name="connsiteX50" fmla="*/ 10461 w 79771"/>
                      <a:gd name="connsiteY50" fmla="*/ 100596 h 110876"/>
                      <a:gd name="connsiteX51" fmla="*/ 10164 w 79771"/>
                      <a:gd name="connsiteY51" fmla="*/ 100447 h 110876"/>
                      <a:gd name="connsiteX52" fmla="*/ 9865 w 79771"/>
                      <a:gd name="connsiteY52" fmla="*/ 100447 h 110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79771" h="110876">
                        <a:moveTo>
                          <a:pt x="9865" y="100447"/>
                        </a:moveTo>
                        <a:cubicBezTo>
                          <a:pt x="12247" y="104515"/>
                          <a:pt x="16414" y="106549"/>
                          <a:pt x="22367" y="106549"/>
                        </a:cubicBezTo>
                        <a:cubicBezTo>
                          <a:pt x="27824" y="106549"/>
                          <a:pt x="32537" y="104663"/>
                          <a:pt x="36506" y="100893"/>
                        </a:cubicBezTo>
                        <a:cubicBezTo>
                          <a:pt x="40475" y="97123"/>
                          <a:pt x="43674" y="92534"/>
                          <a:pt x="46105" y="87126"/>
                        </a:cubicBezTo>
                        <a:cubicBezTo>
                          <a:pt x="48536" y="81719"/>
                          <a:pt x="50397" y="76238"/>
                          <a:pt x="51687" y="70681"/>
                        </a:cubicBezTo>
                        <a:cubicBezTo>
                          <a:pt x="46627" y="75444"/>
                          <a:pt x="41120" y="77825"/>
                          <a:pt x="35167" y="77825"/>
                        </a:cubicBezTo>
                        <a:cubicBezTo>
                          <a:pt x="30702" y="77825"/>
                          <a:pt x="26882" y="77031"/>
                          <a:pt x="23707" y="75444"/>
                        </a:cubicBezTo>
                        <a:cubicBezTo>
                          <a:pt x="20532" y="73856"/>
                          <a:pt x="18052" y="71525"/>
                          <a:pt x="16265" y="68449"/>
                        </a:cubicBezTo>
                        <a:cubicBezTo>
                          <a:pt x="14480" y="65373"/>
                          <a:pt x="13587" y="61652"/>
                          <a:pt x="13587" y="57286"/>
                        </a:cubicBezTo>
                        <a:cubicBezTo>
                          <a:pt x="13587" y="53516"/>
                          <a:pt x="14083" y="49672"/>
                          <a:pt x="15075" y="45753"/>
                        </a:cubicBezTo>
                        <a:cubicBezTo>
                          <a:pt x="16067" y="41833"/>
                          <a:pt x="17481" y="37443"/>
                          <a:pt x="19316" y="32581"/>
                        </a:cubicBezTo>
                        <a:cubicBezTo>
                          <a:pt x="21152" y="27719"/>
                          <a:pt x="22715" y="23502"/>
                          <a:pt x="24004" y="19930"/>
                        </a:cubicBezTo>
                        <a:cubicBezTo>
                          <a:pt x="25592" y="15763"/>
                          <a:pt x="26386" y="12340"/>
                          <a:pt x="26386" y="9661"/>
                        </a:cubicBezTo>
                        <a:cubicBezTo>
                          <a:pt x="26386" y="6288"/>
                          <a:pt x="25096" y="4602"/>
                          <a:pt x="22517" y="4602"/>
                        </a:cubicBezTo>
                        <a:cubicBezTo>
                          <a:pt x="18051" y="4602"/>
                          <a:pt x="14355" y="6933"/>
                          <a:pt x="11429" y="11596"/>
                        </a:cubicBezTo>
                        <a:cubicBezTo>
                          <a:pt x="8502" y="16259"/>
                          <a:pt x="6344" y="21469"/>
                          <a:pt x="4954" y="27224"/>
                        </a:cubicBezTo>
                        <a:cubicBezTo>
                          <a:pt x="4657" y="27918"/>
                          <a:pt x="4161" y="28265"/>
                          <a:pt x="3467" y="28265"/>
                        </a:cubicBezTo>
                        <a:lnTo>
                          <a:pt x="1531" y="28265"/>
                        </a:lnTo>
                        <a:cubicBezTo>
                          <a:pt x="539" y="28265"/>
                          <a:pt x="43" y="27719"/>
                          <a:pt x="43" y="26628"/>
                        </a:cubicBezTo>
                        <a:lnTo>
                          <a:pt x="43" y="26182"/>
                        </a:lnTo>
                        <a:cubicBezTo>
                          <a:pt x="1929" y="19336"/>
                          <a:pt x="4756" y="13283"/>
                          <a:pt x="8526" y="8024"/>
                        </a:cubicBezTo>
                        <a:cubicBezTo>
                          <a:pt x="12297" y="2766"/>
                          <a:pt x="17109" y="136"/>
                          <a:pt x="22962" y="136"/>
                        </a:cubicBezTo>
                        <a:cubicBezTo>
                          <a:pt x="27031" y="136"/>
                          <a:pt x="30454" y="1476"/>
                          <a:pt x="33232" y="4155"/>
                        </a:cubicBezTo>
                        <a:cubicBezTo>
                          <a:pt x="36010" y="6834"/>
                          <a:pt x="37399" y="10257"/>
                          <a:pt x="37399" y="14424"/>
                        </a:cubicBezTo>
                        <a:cubicBezTo>
                          <a:pt x="37399" y="16507"/>
                          <a:pt x="36953" y="18740"/>
                          <a:pt x="36059" y="21121"/>
                        </a:cubicBezTo>
                        <a:cubicBezTo>
                          <a:pt x="35563" y="22510"/>
                          <a:pt x="34422" y="25537"/>
                          <a:pt x="32637" y="30200"/>
                        </a:cubicBezTo>
                        <a:cubicBezTo>
                          <a:pt x="30851" y="34863"/>
                          <a:pt x="29486" y="38732"/>
                          <a:pt x="28544" y="41808"/>
                        </a:cubicBezTo>
                        <a:cubicBezTo>
                          <a:pt x="27601" y="44884"/>
                          <a:pt x="26807" y="47910"/>
                          <a:pt x="26163" y="50887"/>
                        </a:cubicBezTo>
                        <a:cubicBezTo>
                          <a:pt x="25518" y="53863"/>
                          <a:pt x="25195" y="56790"/>
                          <a:pt x="25195" y="59668"/>
                        </a:cubicBezTo>
                        <a:cubicBezTo>
                          <a:pt x="25195" y="63537"/>
                          <a:pt x="26014" y="66787"/>
                          <a:pt x="27651" y="69416"/>
                        </a:cubicBezTo>
                        <a:cubicBezTo>
                          <a:pt x="29288" y="72045"/>
                          <a:pt x="31842" y="73360"/>
                          <a:pt x="35315" y="73360"/>
                        </a:cubicBezTo>
                        <a:cubicBezTo>
                          <a:pt x="42459" y="73360"/>
                          <a:pt x="48859" y="68994"/>
                          <a:pt x="54514" y="60263"/>
                        </a:cubicBezTo>
                        <a:lnTo>
                          <a:pt x="67462" y="7429"/>
                        </a:lnTo>
                        <a:cubicBezTo>
                          <a:pt x="67859" y="5941"/>
                          <a:pt x="68752" y="4651"/>
                          <a:pt x="70142" y="3560"/>
                        </a:cubicBezTo>
                        <a:cubicBezTo>
                          <a:pt x="71530" y="2468"/>
                          <a:pt x="73018" y="1922"/>
                          <a:pt x="74606" y="1922"/>
                        </a:cubicBezTo>
                        <a:cubicBezTo>
                          <a:pt x="75995" y="1922"/>
                          <a:pt x="77211" y="2369"/>
                          <a:pt x="78252" y="3262"/>
                        </a:cubicBezTo>
                        <a:cubicBezTo>
                          <a:pt x="79294" y="4155"/>
                          <a:pt x="79815" y="5346"/>
                          <a:pt x="79815" y="6833"/>
                        </a:cubicBezTo>
                        <a:cubicBezTo>
                          <a:pt x="79815" y="7528"/>
                          <a:pt x="79766" y="7975"/>
                          <a:pt x="79667" y="8174"/>
                        </a:cubicBezTo>
                        <a:lnTo>
                          <a:pt x="62700" y="76336"/>
                        </a:lnTo>
                        <a:cubicBezTo>
                          <a:pt x="61211" y="82190"/>
                          <a:pt x="58458" y="87796"/>
                          <a:pt x="54440" y="93154"/>
                        </a:cubicBezTo>
                        <a:cubicBezTo>
                          <a:pt x="50421" y="98512"/>
                          <a:pt x="45560" y="102828"/>
                          <a:pt x="39855" y="106102"/>
                        </a:cubicBezTo>
                        <a:cubicBezTo>
                          <a:pt x="34149" y="109376"/>
                          <a:pt x="28221" y="111013"/>
                          <a:pt x="22070" y="111013"/>
                        </a:cubicBezTo>
                        <a:cubicBezTo>
                          <a:pt x="19193" y="111013"/>
                          <a:pt x="16290" y="110443"/>
                          <a:pt x="13363" y="109301"/>
                        </a:cubicBezTo>
                        <a:cubicBezTo>
                          <a:pt x="10436" y="108161"/>
                          <a:pt x="8080" y="106450"/>
                          <a:pt x="6294" y="104167"/>
                        </a:cubicBezTo>
                        <a:cubicBezTo>
                          <a:pt x="4508" y="101885"/>
                          <a:pt x="3615" y="99206"/>
                          <a:pt x="3615" y="96130"/>
                        </a:cubicBezTo>
                        <a:cubicBezTo>
                          <a:pt x="3615" y="93055"/>
                          <a:pt x="4533" y="90376"/>
                          <a:pt x="6368" y="88094"/>
                        </a:cubicBezTo>
                        <a:cubicBezTo>
                          <a:pt x="8204" y="85812"/>
                          <a:pt x="10660" y="84671"/>
                          <a:pt x="13735" y="84671"/>
                        </a:cubicBezTo>
                        <a:cubicBezTo>
                          <a:pt x="15621" y="84671"/>
                          <a:pt x="17184" y="85241"/>
                          <a:pt x="18424" y="86382"/>
                        </a:cubicBezTo>
                        <a:cubicBezTo>
                          <a:pt x="19664" y="87523"/>
                          <a:pt x="20284" y="88987"/>
                          <a:pt x="20284" y="90772"/>
                        </a:cubicBezTo>
                        <a:cubicBezTo>
                          <a:pt x="20284" y="93452"/>
                          <a:pt x="19316" y="95758"/>
                          <a:pt x="17382" y="97693"/>
                        </a:cubicBezTo>
                        <a:cubicBezTo>
                          <a:pt x="15447" y="99628"/>
                          <a:pt x="13140" y="100596"/>
                          <a:pt x="10461" y="100596"/>
                        </a:cubicBezTo>
                        <a:cubicBezTo>
                          <a:pt x="10362" y="100497"/>
                          <a:pt x="10263" y="100447"/>
                          <a:pt x="10164" y="100447"/>
                        </a:cubicBezTo>
                        <a:cubicBezTo>
                          <a:pt x="10065" y="100447"/>
                          <a:pt x="9965" y="100447"/>
                          <a:pt x="9865" y="10044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57" name="Freeform: Shape 3556">
                    <a:extLst>
                      <a:ext uri="{FF2B5EF4-FFF2-40B4-BE49-F238E27FC236}">
                        <a16:creationId xmlns:a16="http://schemas.microsoft.com/office/drawing/2014/main" id="{62B9A2DD-E27D-5C7C-DCDD-0782F87110E8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456" y="2858264"/>
                    <a:ext cx="40331" cy="171449"/>
                  </a:xfrm>
                  <a:custGeom>
                    <a:avLst/>
                    <a:gdLst>
                      <a:gd name="connsiteX0" fmla="*/ 36489 w 40331"/>
                      <a:gd name="connsiteY0" fmla="*/ 171277 h 171449"/>
                      <a:gd name="connsiteX1" fmla="*/ 20043 w 40331"/>
                      <a:gd name="connsiteY1" fmla="*/ 153939 h 171449"/>
                      <a:gd name="connsiteX2" fmla="*/ 8732 w 40331"/>
                      <a:gd name="connsiteY2" fmla="*/ 133177 h 171449"/>
                      <a:gd name="connsiteX3" fmla="*/ 2184 w 40331"/>
                      <a:gd name="connsiteY3" fmla="*/ 110109 h 171449"/>
                      <a:gd name="connsiteX4" fmla="*/ 27 w 40331"/>
                      <a:gd name="connsiteY4" fmla="*/ 85849 h 171449"/>
                      <a:gd name="connsiteX5" fmla="*/ 2184 w 40331"/>
                      <a:gd name="connsiteY5" fmla="*/ 61442 h 171449"/>
                      <a:gd name="connsiteX6" fmla="*/ 8807 w 40331"/>
                      <a:gd name="connsiteY6" fmla="*/ 38299 h 171449"/>
                      <a:gd name="connsiteX7" fmla="*/ 20267 w 40331"/>
                      <a:gd name="connsiteY7" fmla="*/ 17463 h 171449"/>
                      <a:gd name="connsiteX8" fmla="*/ 36489 w 40331"/>
                      <a:gd name="connsiteY8" fmla="*/ 423 h 171449"/>
                      <a:gd name="connsiteX9" fmla="*/ 37382 w 40331"/>
                      <a:gd name="connsiteY9" fmla="*/ 124 h 171449"/>
                      <a:gd name="connsiteX10" fmla="*/ 39019 w 40331"/>
                      <a:gd name="connsiteY10" fmla="*/ 124 h 171449"/>
                      <a:gd name="connsiteX11" fmla="*/ 39913 w 40331"/>
                      <a:gd name="connsiteY11" fmla="*/ 571 h 171449"/>
                      <a:gd name="connsiteX12" fmla="*/ 40358 w 40331"/>
                      <a:gd name="connsiteY12" fmla="*/ 1613 h 171449"/>
                      <a:gd name="connsiteX13" fmla="*/ 39913 w 40331"/>
                      <a:gd name="connsiteY13" fmla="*/ 2655 h 171449"/>
                      <a:gd name="connsiteX14" fmla="*/ 25997 w 40331"/>
                      <a:gd name="connsiteY14" fmla="*/ 20365 h 171449"/>
                      <a:gd name="connsiteX15" fmla="*/ 17067 w 40331"/>
                      <a:gd name="connsiteY15" fmla="*/ 40308 h 171449"/>
                      <a:gd name="connsiteX16" fmla="*/ 12156 w 40331"/>
                      <a:gd name="connsiteY16" fmla="*/ 62186 h 171449"/>
                      <a:gd name="connsiteX17" fmla="*/ 10593 w 40331"/>
                      <a:gd name="connsiteY17" fmla="*/ 85849 h 171449"/>
                      <a:gd name="connsiteX18" fmla="*/ 39763 w 40331"/>
                      <a:gd name="connsiteY18" fmla="*/ 168598 h 171449"/>
                      <a:gd name="connsiteX19" fmla="*/ 40358 w 40331"/>
                      <a:gd name="connsiteY19" fmla="*/ 170087 h 171449"/>
                      <a:gd name="connsiteX20" fmla="*/ 39838 w 40331"/>
                      <a:gd name="connsiteY20" fmla="*/ 171053 h 171449"/>
                      <a:gd name="connsiteX21" fmla="*/ 39019 w 40331"/>
                      <a:gd name="connsiteY21" fmla="*/ 171574 h 171449"/>
                      <a:gd name="connsiteX22" fmla="*/ 37382 w 40331"/>
                      <a:gd name="connsiteY22" fmla="*/ 171574 h 171449"/>
                      <a:gd name="connsiteX23" fmla="*/ 36489 w 40331"/>
                      <a:gd name="connsiteY23" fmla="*/ 171277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1" h="171449">
                        <a:moveTo>
                          <a:pt x="36489" y="171277"/>
                        </a:moveTo>
                        <a:cubicBezTo>
                          <a:pt x="30139" y="166217"/>
                          <a:pt x="24657" y="160437"/>
                          <a:pt x="20043" y="153939"/>
                        </a:cubicBezTo>
                        <a:cubicBezTo>
                          <a:pt x="15430" y="147440"/>
                          <a:pt x="11660" y="140519"/>
                          <a:pt x="8732" y="133177"/>
                        </a:cubicBezTo>
                        <a:cubicBezTo>
                          <a:pt x="5806" y="125835"/>
                          <a:pt x="3623" y="118145"/>
                          <a:pt x="2184" y="110109"/>
                        </a:cubicBezTo>
                        <a:cubicBezTo>
                          <a:pt x="746" y="102072"/>
                          <a:pt x="27" y="93986"/>
                          <a:pt x="27" y="85849"/>
                        </a:cubicBezTo>
                        <a:cubicBezTo>
                          <a:pt x="27" y="77615"/>
                          <a:pt x="746" y="69479"/>
                          <a:pt x="2184" y="61442"/>
                        </a:cubicBezTo>
                        <a:cubicBezTo>
                          <a:pt x="3623" y="53405"/>
                          <a:pt x="5831" y="45691"/>
                          <a:pt x="8807" y="38299"/>
                        </a:cubicBezTo>
                        <a:cubicBezTo>
                          <a:pt x="11784" y="30907"/>
                          <a:pt x="15604" y="23962"/>
                          <a:pt x="20267" y="17463"/>
                        </a:cubicBezTo>
                        <a:cubicBezTo>
                          <a:pt x="24930" y="10964"/>
                          <a:pt x="30337" y="5284"/>
                          <a:pt x="36489" y="423"/>
                        </a:cubicBezTo>
                        <a:cubicBezTo>
                          <a:pt x="36489" y="224"/>
                          <a:pt x="36787" y="124"/>
                          <a:pt x="37382" y="124"/>
                        </a:cubicBezTo>
                        <a:lnTo>
                          <a:pt x="39019" y="124"/>
                        </a:lnTo>
                        <a:cubicBezTo>
                          <a:pt x="39317" y="124"/>
                          <a:pt x="39615" y="273"/>
                          <a:pt x="39913" y="571"/>
                        </a:cubicBezTo>
                        <a:cubicBezTo>
                          <a:pt x="40210" y="869"/>
                          <a:pt x="40358" y="1216"/>
                          <a:pt x="40358" y="1613"/>
                        </a:cubicBezTo>
                        <a:cubicBezTo>
                          <a:pt x="40358" y="2109"/>
                          <a:pt x="40210" y="2456"/>
                          <a:pt x="39913" y="2655"/>
                        </a:cubicBezTo>
                        <a:cubicBezTo>
                          <a:pt x="34356" y="8211"/>
                          <a:pt x="29718" y="14115"/>
                          <a:pt x="25997" y="20365"/>
                        </a:cubicBezTo>
                        <a:cubicBezTo>
                          <a:pt x="22276" y="26616"/>
                          <a:pt x="19299" y="33264"/>
                          <a:pt x="17067" y="40308"/>
                        </a:cubicBezTo>
                        <a:cubicBezTo>
                          <a:pt x="14835" y="47353"/>
                          <a:pt x="13198" y="54646"/>
                          <a:pt x="12156" y="62186"/>
                        </a:cubicBezTo>
                        <a:cubicBezTo>
                          <a:pt x="11114" y="69727"/>
                          <a:pt x="10593" y="77615"/>
                          <a:pt x="10593" y="85849"/>
                        </a:cubicBezTo>
                        <a:cubicBezTo>
                          <a:pt x="10593" y="122164"/>
                          <a:pt x="20316" y="149747"/>
                          <a:pt x="39763" y="168598"/>
                        </a:cubicBezTo>
                        <a:cubicBezTo>
                          <a:pt x="40160" y="168995"/>
                          <a:pt x="40358" y="169491"/>
                          <a:pt x="40358" y="170087"/>
                        </a:cubicBezTo>
                        <a:cubicBezTo>
                          <a:pt x="40358" y="170384"/>
                          <a:pt x="40185" y="170707"/>
                          <a:pt x="39838" y="171053"/>
                        </a:cubicBezTo>
                        <a:cubicBezTo>
                          <a:pt x="39491" y="171401"/>
                          <a:pt x="39218" y="171574"/>
                          <a:pt x="39019" y="171574"/>
                        </a:cubicBezTo>
                        <a:lnTo>
                          <a:pt x="37382" y="171574"/>
                        </a:lnTo>
                        <a:cubicBezTo>
                          <a:pt x="36787" y="171574"/>
                          <a:pt x="36489" y="171475"/>
                          <a:pt x="36489" y="17127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58" name="Freeform: Shape 3557">
                    <a:extLst>
                      <a:ext uri="{FF2B5EF4-FFF2-40B4-BE49-F238E27FC236}">
                        <a16:creationId xmlns:a16="http://schemas.microsoft.com/office/drawing/2014/main" id="{428DDFCA-4E07-B66D-C0C8-E0D1295ECAA8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805349"/>
                    <a:ext cx="134689" cy="75753"/>
                  </a:xfrm>
                  <a:custGeom>
                    <a:avLst/>
                    <a:gdLst>
                      <a:gd name="connsiteX0" fmla="*/ 17 w 134689"/>
                      <a:gd name="connsiteY0" fmla="*/ 75867 h 75753"/>
                      <a:gd name="connsiteX1" fmla="*/ 17 w 134689"/>
                      <a:gd name="connsiteY1" fmla="*/ 69765 h 75753"/>
                      <a:gd name="connsiteX2" fmla="*/ 9690 w 134689"/>
                      <a:gd name="connsiteY2" fmla="*/ 68872 h 75753"/>
                      <a:gd name="connsiteX3" fmla="*/ 13411 w 134689"/>
                      <a:gd name="connsiteY3" fmla="*/ 64407 h 75753"/>
                      <a:gd name="connsiteX4" fmla="*/ 13411 w 134689"/>
                      <a:gd name="connsiteY4" fmla="*/ 17526 h 75753"/>
                      <a:gd name="connsiteX5" fmla="*/ 12071 w 134689"/>
                      <a:gd name="connsiteY5" fmla="*/ 10978 h 75753"/>
                      <a:gd name="connsiteX6" fmla="*/ 8127 w 134689"/>
                      <a:gd name="connsiteY6" fmla="*/ 8448 h 75753"/>
                      <a:gd name="connsiteX7" fmla="*/ 17 w 134689"/>
                      <a:gd name="connsiteY7" fmla="*/ 8001 h 75753"/>
                      <a:gd name="connsiteX8" fmla="*/ 17 w 134689"/>
                      <a:gd name="connsiteY8" fmla="*/ 1899 h 75753"/>
                      <a:gd name="connsiteX9" fmla="*/ 24871 w 134689"/>
                      <a:gd name="connsiteY9" fmla="*/ 113 h 75753"/>
                      <a:gd name="connsiteX10" fmla="*/ 24871 w 134689"/>
                      <a:gd name="connsiteY10" fmla="*/ 16782 h 75753"/>
                      <a:gd name="connsiteX11" fmla="*/ 35066 w 134689"/>
                      <a:gd name="connsiteY11" fmla="*/ 4802 h 75753"/>
                      <a:gd name="connsiteX12" fmla="*/ 49725 w 134689"/>
                      <a:gd name="connsiteY12" fmla="*/ 113 h 75753"/>
                      <a:gd name="connsiteX13" fmla="*/ 72942 w 134689"/>
                      <a:gd name="connsiteY13" fmla="*/ 16187 h 75753"/>
                      <a:gd name="connsiteX14" fmla="*/ 82988 w 134689"/>
                      <a:gd name="connsiteY14" fmla="*/ 4579 h 75753"/>
                      <a:gd name="connsiteX15" fmla="*/ 97499 w 134689"/>
                      <a:gd name="connsiteY15" fmla="*/ 113 h 75753"/>
                      <a:gd name="connsiteX16" fmla="*/ 110596 w 134689"/>
                      <a:gd name="connsiteY16" fmla="*/ 2643 h 75753"/>
                      <a:gd name="connsiteX17" fmla="*/ 118632 w 134689"/>
                      <a:gd name="connsiteY17" fmla="*/ 10308 h 75753"/>
                      <a:gd name="connsiteX18" fmla="*/ 121312 w 134689"/>
                      <a:gd name="connsiteY18" fmla="*/ 23182 h 75753"/>
                      <a:gd name="connsiteX19" fmla="*/ 121312 w 134689"/>
                      <a:gd name="connsiteY19" fmla="*/ 64407 h 75753"/>
                      <a:gd name="connsiteX20" fmla="*/ 125106 w 134689"/>
                      <a:gd name="connsiteY20" fmla="*/ 68872 h 75753"/>
                      <a:gd name="connsiteX21" fmla="*/ 134706 w 134689"/>
                      <a:gd name="connsiteY21" fmla="*/ 69765 h 75753"/>
                      <a:gd name="connsiteX22" fmla="*/ 134706 w 134689"/>
                      <a:gd name="connsiteY22" fmla="*/ 75867 h 75753"/>
                      <a:gd name="connsiteX23" fmla="*/ 95415 w 134689"/>
                      <a:gd name="connsiteY23" fmla="*/ 75867 h 75753"/>
                      <a:gd name="connsiteX24" fmla="*/ 95415 w 134689"/>
                      <a:gd name="connsiteY24" fmla="*/ 69765 h 75753"/>
                      <a:gd name="connsiteX25" fmla="*/ 105014 w 134689"/>
                      <a:gd name="connsiteY25" fmla="*/ 68872 h 75753"/>
                      <a:gd name="connsiteX26" fmla="*/ 108810 w 134689"/>
                      <a:gd name="connsiteY26" fmla="*/ 64407 h 75753"/>
                      <a:gd name="connsiteX27" fmla="*/ 108810 w 134689"/>
                      <a:gd name="connsiteY27" fmla="*/ 23777 h 75753"/>
                      <a:gd name="connsiteX28" fmla="*/ 106354 w 134689"/>
                      <a:gd name="connsiteY28" fmla="*/ 9861 h 75753"/>
                      <a:gd name="connsiteX29" fmla="*/ 96457 w 134689"/>
                      <a:gd name="connsiteY29" fmla="*/ 4579 h 75753"/>
                      <a:gd name="connsiteX30" fmla="*/ 80086 w 134689"/>
                      <a:gd name="connsiteY30" fmla="*/ 12541 h 75753"/>
                      <a:gd name="connsiteX31" fmla="*/ 73687 w 134689"/>
                      <a:gd name="connsiteY31" fmla="*/ 30623 h 75753"/>
                      <a:gd name="connsiteX32" fmla="*/ 73687 w 134689"/>
                      <a:gd name="connsiteY32" fmla="*/ 64407 h 75753"/>
                      <a:gd name="connsiteX33" fmla="*/ 77407 w 134689"/>
                      <a:gd name="connsiteY33" fmla="*/ 68872 h 75753"/>
                      <a:gd name="connsiteX34" fmla="*/ 87081 w 134689"/>
                      <a:gd name="connsiteY34" fmla="*/ 69765 h 75753"/>
                      <a:gd name="connsiteX35" fmla="*/ 87081 w 134689"/>
                      <a:gd name="connsiteY35" fmla="*/ 75867 h 75753"/>
                      <a:gd name="connsiteX36" fmla="*/ 47790 w 134689"/>
                      <a:gd name="connsiteY36" fmla="*/ 75867 h 75753"/>
                      <a:gd name="connsiteX37" fmla="*/ 47790 w 134689"/>
                      <a:gd name="connsiteY37" fmla="*/ 69765 h 75753"/>
                      <a:gd name="connsiteX38" fmla="*/ 57389 w 134689"/>
                      <a:gd name="connsiteY38" fmla="*/ 68872 h 75753"/>
                      <a:gd name="connsiteX39" fmla="*/ 61185 w 134689"/>
                      <a:gd name="connsiteY39" fmla="*/ 64407 h 75753"/>
                      <a:gd name="connsiteX40" fmla="*/ 61185 w 134689"/>
                      <a:gd name="connsiteY40" fmla="*/ 23777 h 75753"/>
                      <a:gd name="connsiteX41" fmla="*/ 58729 w 134689"/>
                      <a:gd name="connsiteY41" fmla="*/ 9936 h 75753"/>
                      <a:gd name="connsiteX42" fmla="*/ 48832 w 134689"/>
                      <a:gd name="connsiteY42" fmla="*/ 4579 h 75753"/>
                      <a:gd name="connsiteX43" fmla="*/ 32461 w 134689"/>
                      <a:gd name="connsiteY43" fmla="*/ 12541 h 75753"/>
                      <a:gd name="connsiteX44" fmla="*/ 26062 w 134689"/>
                      <a:gd name="connsiteY44" fmla="*/ 30623 h 75753"/>
                      <a:gd name="connsiteX45" fmla="*/ 26062 w 134689"/>
                      <a:gd name="connsiteY45" fmla="*/ 64407 h 75753"/>
                      <a:gd name="connsiteX46" fmla="*/ 29782 w 134689"/>
                      <a:gd name="connsiteY46" fmla="*/ 68872 h 75753"/>
                      <a:gd name="connsiteX47" fmla="*/ 39307 w 134689"/>
                      <a:gd name="connsiteY47" fmla="*/ 69765 h 75753"/>
                      <a:gd name="connsiteX48" fmla="*/ 39307 w 134689"/>
                      <a:gd name="connsiteY48" fmla="*/ 75867 h 75753"/>
                      <a:gd name="connsiteX49" fmla="*/ 17 w 134689"/>
                      <a:gd name="connsiteY49" fmla="*/ 75867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7" y="75867"/>
                        </a:moveTo>
                        <a:lnTo>
                          <a:pt x="17" y="69765"/>
                        </a:lnTo>
                        <a:cubicBezTo>
                          <a:pt x="3985" y="69765"/>
                          <a:pt x="7210" y="69467"/>
                          <a:pt x="9690" y="68872"/>
                        </a:cubicBezTo>
                        <a:cubicBezTo>
                          <a:pt x="12170" y="68277"/>
                          <a:pt x="13411" y="66788"/>
                          <a:pt x="13411" y="64407"/>
                        </a:cubicBezTo>
                        <a:lnTo>
                          <a:pt x="13411" y="17526"/>
                        </a:lnTo>
                        <a:cubicBezTo>
                          <a:pt x="13411" y="14550"/>
                          <a:pt x="12964" y="12367"/>
                          <a:pt x="12071" y="10978"/>
                        </a:cubicBezTo>
                        <a:cubicBezTo>
                          <a:pt x="11179" y="9589"/>
                          <a:pt x="9864" y="8746"/>
                          <a:pt x="8127" y="8448"/>
                        </a:cubicBezTo>
                        <a:cubicBezTo>
                          <a:pt x="6391" y="8150"/>
                          <a:pt x="3687" y="8001"/>
                          <a:pt x="17" y="8001"/>
                        </a:cubicBezTo>
                        <a:lnTo>
                          <a:pt x="17" y="1899"/>
                        </a:lnTo>
                        <a:lnTo>
                          <a:pt x="24871" y="113"/>
                        </a:lnTo>
                        <a:lnTo>
                          <a:pt x="24871" y="16782"/>
                        </a:lnTo>
                        <a:cubicBezTo>
                          <a:pt x="27153" y="11921"/>
                          <a:pt x="30551" y="7927"/>
                          <a:pt x="35066" y="4802"/>
                        </a:cubicBezTo>
                        <a:cubicBezTo>
                          <a:pt x="39580" y="1676"/>
                          <a:pt x="44466" y="113"/>
                          <a:pt x="49725" y="113"/>
                        </a:cubicBezTo>
                        <a:cubicBezTo>
                          <a:pt x="62921" y="113"/>
                          <a:pt x="70660" y="5471"/>
                          <a:pt x="72942" y="16187"/>
                        </a:cubicBezTo>
                        <a:cubicBezTo>
                          <a:pt x="75224" y="11424"/>
                          <a:pt x="78573" y="7555"/>
                          <a:pt x="82988" y="4579"/>
                        </a:cubicBezTo>
                        <a:cubicBezTo>
                          <a:pt x="87403" y="1602"/>
                          <a:pt x="92240" y="113"/>
                          <a:pt x="97499" y="113"/>
                        </a:cubicBezTo>
                        <a:cubicBezTo>
                          <a:pt x="102659" y="113"/>
                          <a:pt x="107024" y="957"/>
                          <a:pt x="110596" y="2643"/>
                        </a:cubicBezTo>
                        <a:cubicBezTo>
                          <a:pt x="114168" y="4330"/>
                          <a:pt x="116847" y="6885"/>
                          <a:pt x="118632" y="10308"/>
                        </a:cubicBezTo>
                        <a:cubicBezTo>
                          <a:pt x="120419" y="13731"/>
                          <a:pt x="121312" y="18023"/>
                          <a:pt x="121312" y="23182"/>
                        </a:cubicBezTo>
                        <a:lnTo>
                          <a:pt x="121312" y="64407"/>
                        </a:lnTo>
                        <a:cubicBezTo>
                          <a:pt x="121312" y="66788"/>
                          <a:pt x="122577" y="68277"/>
                          <a:pt x="125106" y="68872"/>
                        </a:cubicBezTo>
                        <a:cubicBezTo>
                          <a:pt x="127636" y="69467"/>
                          <a:pt x="130836" y="69765"/>
                          <a:pt x="134706" y="69765"/>
                        </a:cubicBezTo>
                        <a:lnTo>
                          <a:pt x="134706" y="75867"/>
                        </a:lnTo>
                        <a:lnTo>
                          <a:pt x="95415" y="75867"/>
                        </a:lnTo>
                        <a:lnTo>
                          <a:pt x="95415" y="69765"/>
                        </a:lnTo>
                        <a:cubicBezTo>
                          <a:pt x="99285" y="69765"/>
                          <a:pt x="102485" y="69467"/>
                          <a:pt x="105014" y="68872"/>
                        </a:cubicBezTo>
                        <a:cubicBezTo>
                          <a:pt x="107545" y="68277"/>
                          <a:pt x="108810" y="66788"/>
                          <a:pt x="108810" y="64407"/>
                        </a:cubicBezTo>
                        <a:lnTo>
                          <a:pt x="108810" y="23777"/>
                        </a:lnTo>
                        <a:cubicBezTo>
                          <a:pt x="108810" y="18022"/>
                          <a:pt x="107991" y="13384"/>
                          <a:pt x="106354" y="9861"/>
                        </a:cubicBezTo>
                        <a:cubicBezTo>
                          <a:pt x="104717" y="6339"/>
                          <a:pt x="101418" y="4579"/>
                          <a:pt x="96457" y="4579"/>
                        </a:cubicBezTo>
                        <a:cubicBezTo>
                          <a:pt x="89809" y="4579"/>
                          <a:pt x="84352" y="7233"/>
                          <a:pt x="80086" y="12541"/>
                        </a:cubicBezTo>
                        <a:cubicBezTo>
                          <a:pt x="75820" y="17849"/>
                          <a:pt x="73687" y="23876"/>
                          <a:pt x="73687" y="30623"/>
                        </a:cubicBezTo>
                        <a:lnTo>
                          <a:pt x="73687" y="64407"/>
                        </a:lnTo>
                        <a:cubicBezTo>
                          <a:pt x="73687" y="66788"/>
                          <a:pt x="74927" y="68277"/>
                          <a:pt x="77407" y="68872"/>
                        </a:cubicBezTo>
                        <a:cubicBezTo>
                          <a:pt x="79887" y="69467"/>
                          <a:pt x="83112" y="69765"/>
                          <a:pt x="87081" y="69765"/>
                        </a:cubicBezTo>
                        <a:lnTo>
                          <a:pt x="87081" y="75867"/>
                        </a:lnTo>
                        <a:lnTo>
                          <a:pt x="47790" y="75867"/>
                        </a:lnTo>
                        <a:lnTo>
                          <a:pt x="47790" y="69765"/>
                        </a:lnTo>
                        <a:cubicBezTo>
                          <a:pt x="51660" y="69765"/>
                          <a:pt x="54860" y="69467"/>
                          <a:pt x="57389" y="68872"/>
                        </a:cubicBezTo>
                        <a:cubicBezTo>
                          <a:pt x="59920" y="68277"/>
                          <a:pt x="61185" y="66788"/>
                          <a:pt x="61185" y="64407"/>
                        </a:cubicBezTo>
                        <a:lnTo>
                          <a:pt x="61185" y="23777"/>
                        </a:lnTo>
                        <a:cubicBezTo>
                          <a:pt x="61185" y="18122"/>
                          <a:pt x="60366" y="13508"/>
                          <a:pt x="58729" y="9936"/>
                        </a:cubicBezTo>
                        <a:cubicBezTo>
                          <a:pt x="57092" y="6365"/>
                          <a:pt x="53793" y="4579"/>
                          <a:pt x="48832" y="4579"/>
                        </a:cubicBezTo>
                        <a:cubicBezTo>
                          <a:pt x="42184" y="4579"/>
                          <a:pt x="36727" y="7233"/>
                          <a:pt x="32461" y="12541"/>
                        </a:cubicBezTo>
                        <a:cubicBezTo>
                          <a:pt x="28195" y="17849"/>
                          <a:pt x="26062" y="23876"/>
                          <a:pt x="26062" y="30623"/>
                        </a:cubicBezTo>
                        <a:lnTo>
                          <a:pt x="26062" y="64407"/>
                        </a:lnTo>
                        <a:cubicBezTo>
                          <a:pt x="26062" y="66788"/>
                          <a:pt x="27302" y="68277"/>
                          <a:pt x="29782" y="68872"/>
                        </a:cubicBezTo>
                        <a:cubicBezTo>
                          <a:pt x="32262" y="69467"/>
                          <a:pt x="35437" y="69765"/>
                          <a:pt x="39307" y="69765"/>
                        </a:cubicBezTo>
                        <a:lnTo>
                          <a:pt x="39307" y="75867"/>
                        </a:lnTo>
                        <a:lnTo>
                          <a:pt x="17" y="75867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59" name="Freeform: Shape 3558">
                    <a:extLst>
                      <a:ext uri="{FF2B5EF4-FFF2-40B4-BE49-F238E27FC236}">
                        <a16:creationId xmlns:a16="http://schemas.microsoft.com/office/drawing/2014/main" id="{87B94FF6-52D9-2641-235C-34F5951F8890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665649"/>
                    <a:ext cx="134689" cy="75753"/>
                  </a:xfrm>
                  <a:custGeom>
                    <a:avLst/>
                    <a:gdLst>
                      <a:gd name="connsiteX0" fmla="*/ 2 w 134689"/>
                      <a:gd name="connsiteY0" fmla="*/ 75852 h 75753"/>
                      <a:gd name="connsiteX1" fmla="*/ 2 w 134689"/>
                      <a:gd name="connsiteY1" fmla="*/ 69750 h 75753"/>
                      <a:gd name="connsiteX2" fmla="*/ 9675 w 134689"/>
                      <a:gd name="connsiteY2" fmla="*/ 68858 h 75753"/>
                      <a:gd name="connsiteX3" fmla="*/ 13396 w 134689"/>
                      <a:gd name="connsiteY3" fmla="*/ 64392 h 75753"/>
                      <a:gd name="connsiteX4" fmla="*/ 13396 w 134689"/>
                      <a:gd name="connsiteY4" fmla="*/ 17511 h 75753"/>
                      <a:gd name="connsiteX5" fmla="*/ 12057 w 134689"/>
                      <a:gd name="connsiteY5" fmla="*/ 10963 h 75753"/>
                      <a:gd name="connsiteX6" fmla="*/ 8113 w 134689"/>
                      <a:gd name="connsiteY6" fmla="*/ 8433 h 75753"/>
                      <a:gd name="connsiteX7" fmla="*/ 2 w 134689"/>
                      <a:gd name="connsiteY7" fmla="*/ 7986 h 75753"/>
                      <a:gd name="connsiteX8" fmla="*/ 2 w 134689"/>
                      <a:gd name="connsiteY8" fmla="*/ 1885 h 75753"/>
                      <a:gd name="connsiteX9" fmla="*/ 24856 w 134689"/>
                      <a:gd name="connsiteY9" fmla="*/ 99 h 75753"/>
                      <a:gd name="connsiteX10" fmla="*/ 24856 w 134689"/>
                      <a:gd name="connsiteY10" fmla="*/ 16767 h 75753"/>
                      <a:gd name="connsiteX11" fmla="*/ 35051 w 134689"/>
                      <a:gd name="connsiteY11" fmla="*/ 4787 h 75753"/>
                      <a:gd name="connsiteX12" fmla="*/ 49710 w 134689"/>
                      <a:gd name="connsiteY12" fmla="*/ 99 h 75753"/>
                      <a:gd name="connsiteX13" fmla="*/ 72927 w 134689"/>
                      <a:gd name="connsiteY13" fmla="*/ 16172 h 75753"/>
                      <a:gd name="connsiteX14" fmla="*/ 82973 w 134689"/>
                      <a:gd name="connsiteY14" fmla="*/ 4564 h 75753"/>
                      <a:gd name="connsiteX15" fmla="*/ 97485 w 134689"/>
                      <a:gd name="connsiteY15" fmla="*/ 99 h 75753"/>
                      <a:gd name="connsiteX16" fmla="*/ 110581 w 134689"/>
                      <a:gd name="connsiteY16" fmla="*/ 2628 h 75753"/>
                      <a:gd name="connsiteX17" fmla="*/ 118618 w 134689"/>
                      <a:gd name="connsiteY17" fmla="*/ 10293 h 75753"/>
                      <a:gd name="connsiteX18" fmla="*/ 121297 w 134689"/>
                      <a:gd name="connsiteY18" fmla="*/ 23167 h 75753"/>
                      <a:gd name="connsiteX19" fmla="*/ 121297 w 134689"/>
                      <a:gd name="connsiteY19" fmla="*/ 64392 h 75753"/>
                      <a:gd name="connsiteX20" fmla="*/ 125092 w 134689"/>
                      <a:gd name="connsiteY20" fmla="*/ 68858 h 75753"/>
                      <a:gd name="connsiteX21" fmla="*/ 134691 w 134689"/>
                      <a:gd name="connsiteY21" fmla="*/ 69750 h 75753"/>
                      <a:gd name="connsiteX22" fmla="*/ 134691 w 134689"/>
                      <a:gd name="connsiteY22" fmla="*/ 75852 h 75753"/>
                      <a:gd name="connsiteX23" fmla="*/ 95400 w 134689"/>
                      <a:gd name="connsiteY23" fmla="*/ 75852 h 75753"/>
                      <a:gd name="connsiteX24" fmla="*/ 95400 w 134689"/>
                      <a:gd name="connsiteY24" fmla="*/ 69750 h 75753"/>
                      <a:gd name="connsiteX25" fmla="*/ 105000 w 134689"/>
                      <a:gd name="connsiteY25" fmla="*/ 68858 h 75753"/>
                      <a:gd name="connsiteX26" fmla="*/ 108795 w 134689"/>
                      <a:gd name="connsiteY26" fmla="*/ 64392 h 75753"/>
                      <a:gd name="connsiteX27" fmla="*/ 108795 w 134689"/>
                      <a:gd name="connsiteY27" fmla="*/ 23763 h 75753"/>
                      <a:gd name="connsiteX28" fmla="*/ 106340 w 134689"/>
                      <a:gd name="connsiteY28" fmla="*/ 9847 h 75753"/>
                      <a:gd name="connsiteX29" fmla="*/ 96443 w 134689"/>
                      <a:gd name="connsiteY29" fmla="*/ 4564 h 75753"/>
                      <a:gd name="connsiteX30" fmla="*/ 80071 w 134689"/>
                      <a:gd name="connsiteY30" fmla="*/ 12526 h 75753"/>
                      <a:gd name="connsiteX31" fmla="*/ 73672 w 134689"/>
                      <a:gd name="connsiteY31" fmla="*/ 30608 h 75753"/>
                      <a:gd name="connsiteX32" fmla="*/ 73672 w 134689"/>
                      <a:gd name="connsiteY32" fmla="*/ 64392 h 75753"/>
                      <a:gd name="connsiteX33" fmla="*/ 77393 w 134689"/>
                      <a:gd name="connsiteY33" fmla="*/ 68858 h 75753"/>
                      <a:gd name="connsiteX34" fmla="*/ 87066 w 134689"/>
                      <a:gd name="connsiteY34" fmla="*/ 69750 h 75753"/>
                      <a:gd name="connsiteX35" fmla="*/ 87066 w 134689"/>
                      <a:gd name="connsiteY35" fmla="*/ 75852 h 75753"/>
                      <a:gd name="connsiteX36" fmla="*/ 47775 w 134689"/>
                      <a:gd name="connsiteY36" fmla="*/ 75852 h 75753"/>
                      <a:gd name="connsiteX37" fmla="*/ 47775 w 134689"/>
                      <a:gd name="connsiteY37" fmla="*/ 69750 h 75753"/>
                      <a:gd name="connsiteX38" fmla="*/ 57375 w 134689"/>
                      <a:gd name="connsiteY38" fmla="*/ 68858 h 75753"/>
                      <a:gd name="connsiteX39" fmla="*/ 61170 w 134689"/>
                      <a:gd name="connsiteY39" fmla="*/ 64392 h 75753"/>
                      <a:gd name="connsiteX40" fmla="*/ 61170 w 134689"/>
                      <a:gd name="connsiteY40" fmla="*/ 23763 h 75753"/>
                      <a:gd name="connsiteX41" fmla="*/ 58715 w 134689"/>
                      <a:gd name="connsiteY41" fmla="*/ 9922 h 75753"/>
                      <a:gd name="connsiteX42" fmla="*/ 48818 w 134689"/>
                      <a:gd name="connsiteY42" fmla="*/ 4564 h 75753"/>
                      <a:gd name="connsiteX43" fmla="*/ 32446 w 134689"/>
                      <a:gd name="connsiteY43" fmla="*/ 12526 h 75753"/>
                      <a:gd name="connsiteX44" fmla="*/ 26047 w 134689"/>
                      <a:gd name="connsiteY44" fmla="*/ 30608 h 75753"/>
                      <a:gd name="connsiteX45" fmla="*/ 26047 w 134689"/>
                      <a:gd name="connsiteY45" fmla="*/ 64392 h 75753"/>
                      <a:gd name="connsiteX46" fmla="*/ 29768 w 134689"/>
                      <a:gd name="connsiteY46" fmla="*/ 68858 h 75753"/>
                      <a:gd name="connsiteX47" fmla="*/ 39293 w 134689"/>
                      <a:gd name="connsiteY47" fmla="*/ 69750 h 75753"/>
                      <a:gd name="connsiteX48" fmla="*/ 39293 w 134689"/>
                      <a:gd name="connsiteY48" fmla="*/ 75852 h 75753"/>
                      <a:gd name="connsiteX49" fmla="*/ 2 w 134689"/>
                      <a:gd name="connsiteY49" fmla="*/ 75852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2" y="75852"/>
                        </a:moveTo>
                        <a:lnTo>
                          <a:pt x="2" y="69750"/>
                        </a:lnTo>
                        <a:cubicBezTo>
                          <a:pt x="3971" y="69750"/>
                          <a:pt x="7195" y="69453"/>
                          <a:pt x="9675" y="68858"/>
                        </a:cubicBezTo>
                        <a:cubicBezTo>
                          <a:pt x="12156" y="68262"/>
                          <a:pt x="13396" y="66774"/>
                          <a:pt x="13396" y="64392"/>
                        </a:cubicBezTo>
                        <a:lnTo>
                          <a:pt x="13396" y="17511"/>
                        </a:lnTo>
                        <a:cubicBezTo>
                          <a:pt x="13396" y="14535"/>
                          <a:pt x="12950" y="12352"/>
                          <a:pt x="12057" y="10963"/>
                        </a:cubicBezTo>
                        <a:cubicBezTo>
                          <a:pt x="11164" y="9574"/>
                          <a:pt x="9849" y="8731"/>
                          <a:pt x="8113" y="8433"/>
                        </a:cubicBezTo>
                        <a:cubicBezTo>
                          <a:pt x="6377" y="8135"/>
                          <a:pt x="3673" y="7986"/>
                          <a:pt x="2" y="7986"/>
                        </a:cubicBezTo>
                        <a:lnTo>
                          <a:pt x="2" y="1885"/>
                        </a:lnTo>
                        <a:lnTo>
                          <a:pt x="24856" y="99"/>
                        </a:lnTo>
                        <a:lnTo>
                          <a:pt x="24856" y="16767"/>
                        </a:lnTo>
                        <a:cubicBezTo>
                          <a:pt x="27138" y="11906"/>
                          <a:pt x="30536" y="7912"/>
                          <a:pt x="35051" y="4787"/>
                        </a:cubicBezTo>
                        <a:cubicBezTo>
                          <a:pt x="39565" y="1661"/>
                          <a:pt x="44452" y="99"/>
                          <a:pt x="49710" y="99"/>
                        </a:cubicBezTo>
                        <a:cubicBezTo>
                          <a:pt x="62907" y="99"/>
                          <a:pt x="70646" y="5456"/>
                          <a:pt x="72927" y="16172"/>
                        </a:cubicBezTo>
                        <a:cubicBezTo>
                          <a:pt x="75209" y="11410"/>
                          <a:pt x="78558" y="7540"/>
                          <a:pt x="82973" y="4564"/>
                        </a:cubicBezTo>
                        <a:cubicBezTo>
                          <a:pt x="87388" y="1587"/>
                          <a:pt x="92225" y="99"/>
                          <a:pt x="97485" y="99"/>
                        </a:cubicBezTo>
                        <a:cubicBezTo>
                          <a:pt x="102644" y="99"/>
                          <a:pt x="107010" y="942"/>
                          <a:pt x="110581" y="2628"/>
                        </a:cubicBezTo>
                        <a:cubicBezTo>
                          <a:pt x="114153" y="4316"/>
                          <a:pt x="116832" y="6871"/>
                          <a:pt x="118618" y="10293"/>
                        </a:cubicBezTo>
                        <a:cubicBezTo>
                          <a:pt x="120404" y="13717"/>
                          <a:pt x="121297" y="18008"/>
                          <a:pt x="121297" y="23167"/>
                        </a:cubicBezTo>
                        <a:lnTo>
                          <a:pt x="121297" y="64392"/>
                        </a:lnTo>
                        <a:cubicBezTo>
                          <a:pt x="121297" y="66774"/>
                          <a:pt x="122562" y="68262"/>
                          <a:pt x="125092" y="68858"/>
                        </a:cubicBezTo>
                        <a:cubicBezTo>
                          <a:pt x="127622" y="69453"/>
                          <a:pt x="130821" y="69750"/>
                          <a:pt x="134691" y="69750"/>
                        </a:cubicBezTo>
                        <a:lnTo>
                          <a:pt x="134691" y="75852"/>
                        </a:lnTo>
                        <a:lnTo>
                          <a:pt x="95400" y="75852"/>
                        </a:lnTo>
                        <a:lnTo>
                          <a:pt x="95400" y="69750"/>
                        </a:lnTo>
                        <a:cubicBezTo>
                          <a:pt x="99270" y="69750"/>
                          <a:pt x="102470" y="69453"/>
                          <a:pt x="105000" y="68858"/>
                        </a:cubicBezTo>
                        <a:cubicBezTo>
                          <a:pt x="107530" y="68262"/>
                          <a:pt x="108795" y="66774"/>
                          <a:pt x="108795" y="64392"/>
                        </a:cubicBezTo>
                        <a:lnTo>
                          <a:pt x="108795" y="23763"/>
                        </a:lnTo>
                        <a:cubicBezTo>
                          <a:pt x="108795" y="18008"/>
                          <a:pt x="107977" y="13369"/>
                          <a:pt x="106340" y="9847"/>
                        </a:cubicBezTo>
                        <a:cubicBezTo>
                          <a:pt x="104702" y="6325"/>
                          <a:pt x="101403" y="4564"/>
                          <a:pt x="96443" y="4564"/>
                        </a:cubicBezTo>
                        <a:cubicBezTo>
                          <a:pt x="89795" y="4564"/>
                          <a:pt x="84337" y="7218"/>
                          <a:pt x="80071" y="12526"/>
                        </a:cubicBezTo>
                        <a:cubicBezTo>
                          <a:pt x="75805" y="17834"/>
                          <a:pt x="73672" y="23861"/>
                          <a:pt x="73672" y="30608"/>
                        </a:cubicBezTo>
                        <a:lnTo>
                          <a:pt x="73672" y="64392"/>
                        </a:lnTo>
                        <a:cubicBezTo>
                          <a:pt x="73672" y="66774"/>
                          <a:pt x="74912" y="68262"/>
                          <a:pt x="77393" y="68858"/>
                        </a:cubicBezTo>
                        <a:cubicBezTo>
                          <a:pt x="79873" y="69453"/>
                          <a:pt x="83097" y="69750"/>
                          <a:pt x="87066" y="69750"/>
                        </a:cubicBezTo>
                        <a:lnTo>
                          <a:pt x="87066" y="75852"/>
                        </a:lnTo>
                        <a:lnTo>
                          <a:pt x="47775" y="75852"/>
                        </a:lnTo>
                        <a:lnTo>
                          <a:pt x="47775" y="69750"/>
                        </a:lnTo>
                        <a:cubicBezTo>
                          <a:pt x="51645" y="69750"/>
                          <a:pt x="54845" y="69453"/>
                          <a:pt x="57375" y="68858"/>
                        </a:cubicBezTo>
                        <a:cubicBezTo>
                          <a:pt x="59905" y="68262"/>
                          <a:pt x="61170" y="66774"/>
                          <a:pt x="61170" y="64392"/>
                        </a:cubicBezTo>
                        <a:lnTo>
                          <a:pt x="61170" y="23763"/>
                        </a:lnTo>
                        <a:cubicBezTo>
                          <a:pt x="61170" y="18107"/>
                          <a:pt x="60352" y="13494"/>
                          <a:pt x="58715" y="9922"/>
                        </a:cubicBezTo>
                        <a:cubicBezTo>
                          <a:pt x="57077" y="6350"/>
                          <a:pt x="53778" y="4564"/>
                          <a:pt x="48818" y="4564"/>
                        </a:cubicBezTo>
                        <a:cubicBezTo>
                          <a:pt x="42170" y="4564"/>
                          <a:pt x="36713" y="7218"/>
                          <a:pt x="32446" y="12526"/>
                        </a:cubicBezTo>
                        <a:cubicBezTo>
                          <a:pt x="28180" y="17834"/>
                          <a:pt x="26047" y="23861"/>
                          <a:pt x="26047" y="30608"/>
                        </a:cubicBezTo>
                        <a:lnTo>
                          <a:pt x="26047" y="64392"/>
                        </a:lnTo>
                        <a:cubicBezTo>
                          <a:pt x="26047" y="66774"/>
                          <a:pt x="27287" y="68262"/>
                          <a:pt x="29768" y="68858"/>
                        </a:cubicBezTo>
                        <a:cubicBezTo>
                          <a:pt x="32248" y="69453"/>
                          <a:pt x="35423" y="69750"/>
                          <a:pt x="39293" y="69750"/>
                        </a:cubicBezTo>
                        <a:lnTo>
                          <a:pt x="39293" y="75852"/>
                        </a:lnTo>
                        <a:lnTo>
                          <a:pt x="2" y="75852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60" name="Freeform: Shape 3559">
                    <a:extLst>
                      <a:ext uri="{FF2B5EF4-FFF2-40B4-BE49-F238E27FC236}">
                        <a16:creationId xmlns:a16="http://schemas.microsoft.com/office/drawing/2014/main" id="{79ACB0D8-2876-41CB-BE5A-22FB009F32AA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530" y="2520739"/>
                    <a:ext cx="40183" cy="171449"/>
                  </a:xfrm>
                  <a:custGeom>
                    <a:avLst/>
                    <a:gdLst>
                      <a:gd name="connsiteX0" fmla="*/ 1479 w 40183"/>
                      <a:gd name="connsiteY0" fmla="*/ 171539 h 171449"/>
                      <a:gd name="connsiteX1" fmla="*/ -9 w 40183"/>
                      <a:gd name="connsiteY1" fmla="*/ 170051 h 171449"/>
                      <a:gd name="connsiteX2" fmla="*/ 288 w 40183"/>
                      <a:gd name="connsiteY2" fmla="*/ 169009 h 171449"/>
                      <a:gd name="connsiteX3" fmla="*/ 29608 w 40183"/>
                      <a:gd name="connsiteY3" fmla="*/ 85814 h 171449"/>
                      <a:gd name="connsiteX4" fmla="*/ 586 w 40183"/>
                      <a:gd name="connsiteY4" fmla="*/ 3066 h 171449"/>
                      <a:gd name="connsiteX5" fmla="*/ -9 w 40183"/>
                      <a:gd name="connsiteY5" fmla="*/ 1578 h 171449"/>
                      <a:gd name="connsiteX6" fmla="*/ 438 w 40183"/>
                      <a:gd name="connsiteY6" fmla="*/ 536 h 171449"/>
                      <a:gd name="connsiteX7" fmla="*/ 1479 w 40183"/>
                      <a:gd name="connsiteY7" fmla="*/ 89 h 171449"/>
                      <a:gd name="connsiteX8" fmla="*/ 3116 w 40183"/>
                      <a:gd name="connsiteY8" fmla="*/ 89 h 171449"/>
                      <a:gd name="connsiteX9" fmla="*/ 3860 w 40183"/>
                      <a:gd name="connsiteY9" fmla="*/ 387 h 171449"/>
                      <a:gd name="connsiteX10" fmla="*/ 24399 w 40183"/>
                      <a:gd name="connsiteY10" fmla="*/ 23976 h 171449"/>
                      <a:gd name="connsiteX11" fmla="*/ 36380 w 40183"/>
                      <a:gd name="connsiteY11" fmla="*/ 53667 h 171449"/>
                      <a:gd name="connsiteX12" fmla="*/ 40174 w 40183"/>
                      <a:gd name="connsiteY12" fmla="*/ 85814 h 171449"/>
                      <a:gd name="connsiteX13" fmla="*/ 38165 w 40183"/>
                      <a:gd name="connsiteY13" fmla="*/ 109776 h 171449"/>
                      <a:gd name="connsiteX14" fmla="*/ 31691 w 40183"/>
                      <a:gd name="connsiteY14" fmla="*/ 132918 h 171449"/>
                      <a:gd name="connsiteX15" fmla="*/ 20306 w 40183"/>
                      <a:gd name="connsiteY15" fmla="*/ 153978 h 171449"/>
                      <a:gd name="connsiteX16" fmla="*/ 3860 w 40183"/>
                      <a:gd name="connsiteY16" fmla="*/ 171242 h 171449"/>
                      <a:gd name="connsiteX17" fmla="*/ 3116 w 40183"/>
                      <a:gd name="connsiteY17" fmla="*/ 171539 h 171449"/>
                      <a:gd name="connsiteX18" fmla="*/ 1479 w 40183"/>
                      <a:gd name="connsiteY18" fmla="*/ 171539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3" h="171449">
                        <a:moveTo>
                          <a:pt x="1479" y="171539"/>
                        </a:moveTo>
                        <a:cubicBezTo>
                          <a:pt x="487" y="171539"/>
                          <a:pt x="-9" y="171043"/>
                          <a:pt x="-9" y="170051"/>
                        </a:cubicBezTo>
                        <a:cubicBezTo>
                          <a:pt x="-9" y="169555"/>
                          <a:pt x="90" y="169208"/>
                          <a:pt x="288" y="169009"/>
                        </a:cubicBezTo>
                        <a:cubicBezTo>
                          <a:pt x="19835" y="149860"/>
                          <a:pt x="29608" y="122128"/>
                          <a:pt x="29608" y="85814"/>
                        </a:cubicBezTo>
                        <a:cubicBezTo>
                          <a:pt x="29608" y="49500"/>
                          <a:pt x="19934" y="21917"/>
                          <a:pt x="586" y="3066"/>
                        </a:cubicBezTo>
                        <a:cubicBezTo>
                          <a:pt x="190" y="2768"/>
                          <a:pt x="-9" y="2272"/>
                          <a:pt x="-9" y="1578"/>
                        </a:cubicBezTo>
                        <a:cubicBezTo>
                          <a:pt x="-9" y="1181"/>
                          <a:pt x="140" y="834"/>
                          <a:pt x="438" y="536"/>
                        </a:cubicBezTo>
                        <a:cubicBezTo>
                          <a:pt x="735" y="238"/>
                          <a:pt x="1082" y="89"/>
                          <a:pt x="1479" y="89"/>
                        </a:cubicBezTo>
                        <a:lnTo>
                          <a:pt x="3116" y="89"/>
                        </a:lnTo>
                        <a:cubicBezTo>
                          <a:pt x="3414" y="89"/>
                          <a:pt x="3662" y="188"/>
                          <a:pt x="3860" y="387"/>
                        </a:cubicBezTo>
                        <a:cubicBezTo>
                          <a:pt x="12096" y="6836"/>
                          <a:pt x="18942" y="14699"/>
                          <a:pt x="24399" y="23976"/>
                        </a:cubicBezTo>
                        <a:cubicBezTo>
                          <a:pt x="29856" y="33253"/>
                          <a:pt x="33850" y="43150"/>
                          <a:pt x="36380" y="53667"/>
                        </a:cubicBezTo>
                        <a:cubicBezTo>
                          <a:pt x="38909" y="64185"/>
                          <a:pt x="40174" y="74900"/>
                          <a:pt x="40174" y="85814"/>
                        </a:cubicBezTo>
                        <a:cubicBezTo>
                          <a:pt x="40174" y="93950"/>
                          <a:pt x="39505" y="101938"/>
                          <a:pt x="38165" y="109776"/>
                        </a:cubicBezTo>
                        <a:cubicBezTo>
                          <a:pt x="36826" y="117614"/>
                          <a:pt x="34668" y="125328"/>
                          <a:pt x="31691" y="132918"/>
                        </a:cubicBezTo>
                        <a:cubicBezTo>
                          <a:pt x="28715" y="140509"/>
                          <a:pt x="24920" y="147529"/>
                          <a:pt x="20306" y="153978"/>
                        </a:cubicBezTo>
                        <a:cubicBezTo>
                          <a:pt x="15692" y="160427"/>
                          <a:pt x="10210" y="166181"/>
                          <a:pt x="3860" y="171242"/>
                        </a:cubicBezTo>
                        <a:cubicBezTo>
                          <a:pt x="3662" y="171440"/>
                          <a:pt x="3414" y="171539"/>
                          <a:pt x="3116" y="171539"/>
                        </a:cubicBezTo>
                        <a:lnTo>
                          <a:pt x="1479" y="17153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545" name="Freeform: Shape 3544">
                <a:extLst>
                  <a:ext uri="{FF2B5EF4-FFF2-40B4-BE49-F238E27FC236}">
                    <a16:creationId xmlns:a16="http://schemas.microsoft.com/office/drawing/2014/main" id="{34798816-2E83-F859-890C-769A4727ACCA}"/>
                  </a:ext>
                </a:extLst>
              </p:cNvPr>
              <p:cNvSpPr/>
              <p:nvPr/>
            </p:nvSpPr>
            <p:spPr>
              <a:xfrm>
                <a:off x="1568859" y="3599256"/>
                <a:ext cx="40331" cy="9376"/>
              </a:xfrm>
              <a:custGeom>
                <a:avLst/>
                <a:gdLst>
                  <a:gd name="connsiteX0" fmla="*/ 57 w 40331"/>
                  <a:gd name="connsiteY0" fmla="*/ 9398 h 9376"/>
                  <a:gd name="connsiteX1" fmla="*/ 57 w 40331"/>
                  <a:gd name="connsiteY1" fmla="*/ 22 h 9376"/>
                  <a:gd name="connsiteX2" fmla="*/ 40389 w 40331"/>
                  <a:gd name="connsiteY2" fmla="*/ 22 h 9376"/>
                  <a:gd name="connsiteX3" fmla="*/ 40389 w 40331"/>
                  <a:gd name="connsiteY3" fmla="*/ 9398 h 9376"/>
                  <a:gd name="connsiteX4" fmla="*/ 57 w 40331"/>
                  <a:gd name="connsiteY4" fmla="*/ 9398 h 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31" h="9376">
                    <a:moveTo>
                      <a:pt x="57" y="9398"/>
                    </a:moveTo>
                    <a:lnTo>
                      <a:pt x="57" y="22"/>
                    </a:lnTo>
                    <a:lnTo>
                      <a:pt x="40389" y="22"/>
                    </a:lnTo>
                    <a:lnTo>
                      <a:pt x="40389" y="9398"/>
                    </a:lnTo>
                    <a:lnTo>
                      <a:pt x="57" y="9398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9F6EADAA-4265-CD31-0F56-D175A7CA6BBC}"/>
              </a:ext>
            </a:extLst>
          </p:cNvPr>
          <p:cNvSpPr txBox="1"/>
          <p:nvPr/>
        </p:nvSpPr>
        <p:spPr>
          <a:xfrm>
            <a:off x="3036468" y="3765352"/>
            <a:ext cx="621792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Importance of compression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(Matches well with LWFA beams)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227354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53BB8E-AE8B-236E-C615-6D8C19CECD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CA5C4BB7-4049-FB40-2B4B-762AAE8CCB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76217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Polarization dependent yield (?)</a:t>
            </a:r>
            <a:endParaRPr lang="en-US" sz="3600" i="1" dirty="0"/>
          </a:p>
        </p:txBody>
      </p:sp>
      <p:sp>
        <p:nvSpPr>
          <p:cNvPr id="2321" name="TextBox 2320">
            <a:extLst>
              <a:ext uri="{FF2B5EF4-FFF2-40B4-BE49-F238E27FC236}">
                <a16:creationId xmlns:a16="http://schemas.microsoft.com/office/drawing/2014/main" id="{FC89A5D3-63A7-08F8-07BC-DEDA95291B30}"/>
              </a:ext>
            </a:extLst>
          </p:cNvPr>
          <p:cNvSpPr txBox="1"/>
          <p:nvPr/>
        </p:nvSpPr>
        <p:spPr>
          <a:xfrm>
            <a:off x="8118146" y="1100206"/>
            <a:ext cx="30422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Demagnified near-field imaging to optimize SNR</a:t>
            </a:r>
          </a:p>
        </p:txBody>
      </p:sp>
      <p:pic>
        <p:nvPicPr>
          <p:cNvPr id="2322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CDC418F6-2254-2904-B2AA-81F6B8FE5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449" name="Group 3448">
            <a:extLst>
              <a:ext uri="{FF2B5EF4-FFF2-40B4-BE49-F238E27FC236}">
                <a16:creationId xmlns:a16="http://schemas.microsoft.com/office/drawing/2014/main" id="{E14D80A0-DDA3-1A9F-A901-660A6886A5D5}"/>
              </a:ext>
            </a:extLst>
          </p:cNvPr>
          <p:cNvGrpSpPr/>
          <p:nvPr/>
        </p:nvGrpSpPr>
        <p:grpSpPr>
          <a:xfrm>
            <a:off x="973737" y="1254120"/>
            <a:ext cx="8875138" cy="2544284"/>
            <a:chOff x="1054496" y="2243102"/>
            <a:chExt cx="8875138" cy="2544284"/>
          </a:xfrm>
        </p:grpSpPr>
        <p:cxnSp>
          <p:nvCxnSpPr>
            <p:cNvPr id="3450" name="Straight Connector 3449">
              <a:extLst>
                <a:ext uri="{FF2B5EF4-FFF2-40B4-BE49-F238E27FC236}">
                  <a16:creationId xmlns:a16="http://schemas.microsoft.com/office/drawing/2014/main" id="{9FA24869-011D-EF46-9ADF-AE1D710110A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37995" y="3911936"/>
              <a:ext cx="0" cy="720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1" name="Rectangle 3450">
              <a:extLst>
                <a:ext uri="{FF2B5EF4-FFF2-40B4-BE49-F238E27FC236}">
                  <a16:creationId xmlns:a16="http://schemas.microsoft.com/office/drawing/2014/main" id="{14EEA05D-E27B-0D2E-A99E-F72324BE1848}"/>
                </a:ext>
              </a:extLst>
            </p:cNvPr>
            <p:cNvSpPr/>
            <p:nvPr/>
          </p:nvSpPr>
          <p:spPr>
            <a:xfrm>
              <a:off x="1435929" y="3671043"/>
              <a:ext cx="497800" cy="222305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scene3d>
              <a:camera prst="isometricOffAxis2Right"/>
              <a:lightRig rig="threePt" dir="t"/>
            </a:scene3d>
            <a:sp3d>
              <a:bevelT w="0" h="38100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2" name="Straight Connector 3451">
              <a:extLst>
                <a:ext uri="{FF2B5EF4-FFF2-40B4-BE49-F238E27FC236}">
                  <a16:creationId xmlns:a16="http://schemas.microsoft.com/office/drawing/2014/main" id="{737F0ACB-A96E-EF87-5879-D0BF467A8DD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683275" y="3796018"/>
              <a:ext cx="288000" cy="7896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3" name="Straight Connector 3452">
              <a:extLst>
                <a:ext uri="{FF2B5EF4-FFF2-40B4-BE49-F238E27FC236}">
                  <a16:creationId xmlns:a16="http://schemas.microsoft.com/office/drawing/2014/main" id="{EEC85B39-E176-4234-1644-BB22A4466F0E}"/>
                </a:ext>
              </a:extLst>
            </p:cNvPr>
            <p:cNvCxnSpPr>
              <a:cxnSpLocks/>
            </p:cNvCxnSpPr>
            <p:nvPr/>
          </p:nvCxnSpPr>
          <p:spPr>
            <a:xfrm>
              <a:off x="1911643" y="3258924"/>
              <a:ext cx="0" cy="54000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4" name="Oval 3453">
              <a:extLst>
                <a:ext uri="{FF2B5EF4-FFF2-40B4-BE49-F238E27FC236}">
                  <a16:creationId xmlns:a16="http://schemas.microsoft.com/office/drawing/2014/main" id="{992CAA3C-902F-5B90-4D1D-FF50194495E8}"/>
                </a:ext>
              </a:extLst>
            </p:cNvPr>
            <p:cNvSpPr/>
            <p:nvPr/>
          </p:nvSpPr>
          <p:spPr>
            <a:xfrm rot="1323961">
              <a:off x="1803428" y="3668876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5" name="Straight Connector 3454">
              <a:extLst>
                <a:ext uri="{FF2B5EF4-FFF2-40B4-BE49-F238E27FC236}">
                  <a16:creationId xmlns:a16="http://schemas.microsoft.com/office/drawing/2014/main" id="{80E6B5EC-BB2D-3CB2-13F9-771F87619C0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911368" y="3799966"/>
              <a:ext cx="68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6" name="Oval 3455">
              <a:extLst>
                <a:ext uri="{FF2B5EF4-FFF2-40B4-BE49-F238E27FC236}">
                  <a16:creationId xmlns:a16="http://schemas.microsoft.com/office/drawing/2014/main" id="{DF5A0276-1E9F-D2AF-814B-1C580CECB6BD}"/>
                </a:ext>
              </a:extLst>
            </p:cNvPr>
            <p:cNvSpPr/>
            <p:nvPr/>
          </p:nvSpPr>
          <p:spPr>
            <a:xfrm>
              <a:off x="2479822" y="3675801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57" name="Straight Connector 3456">
              <a:extLst>
                <a:ext uri="{FF2B5EF4-FFF2-40B4-BE49-F238E27FC236}">
                  <a16:creationId xmlns:a16="http://schemas.microsoft.com/office/drawing/2014/main" id="{7C6BF452-E72A-6414-D215-ACCEDF2093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47372" y="3799936"/>
              <a:ext cx="432000" cy="61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58" name="Oval 3457">
              <a:extLst>
                <a:ext uri="{FF2B5EF4-FFF2-40B4-BE49-F238E27FC236}">
                  <a16:creationId xmlns:a16="http://schemas.microsoft.com/office/drawing/2014/main" id="{500195EA-70F9-410D-C086-79960A01482A}"/>
                </a:ext>
              </a:extLst>
            </p:cNvPr>
            <p:cNvSpPr/>
            <p:nvPr/>
          </p:nvSpPr>
          <p:spPr>
            <a:xfrm>
              <a:off x="2887576" y="3712177"/>
              <a:ext cx="163204" cy="168471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66675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459" name="Straight Connector 3458">
              <a:extLst>
                <a:ext uri="{FF2B5EF4-FFF2-40B4-BE49-F238E27FC236}">
                  <a16:creationId xmlns:a16="http://schemas.microsoft.com/office/drawing/2014/main" id="{78A9394A-1D16-C671-ECDB-68EC086A67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79383" y="3799936"/>
              <a:ext cx="324000" cy="61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0" name="Straight Connector 3459">
              <a:extLst>
                <a:ext uri="{FF2B5EF4-FFF2-40B4-BE49-F238E27FC236}">
                  <a16:creationId xmlns:a16="http://schemas.microsoft.com/office/drawing/2014/main" id="{DBA0C536-1D7E-9C3B-8B19-438E246524E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501565" y="4268899"/>
              <a:ext cx="52430" cy="177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61" name="TextBox 3460">
              <a:extLst>
                <a:ext uri="{FF2B5EF4-FFF2-40B4-BE49-F238E27FC236}">
                  <a16:creationId xmlns:a16="http://schemas.microsoft.com/office/drawing/2014/main" id="{2A2FD258-CF93-319C-C91E-870573A47B8B}"/>
                </a:ext>
              </a:extLst>
            </p:cNvPr>
            <p:cNvSpPr txBox="1"/>
            <p:nvPr/>
          </p:nvSpPr>
          <p:spPr>
            <a:xfrm>
              <a:off x="6148503" y="4117842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Intensified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CCD</a:t>
              </a:r>
            </a:p>
          </p:txBody>
        </p:sp>
        <p:sp>
          <p:nvSpPr>
            <p:cNvPr id="3462" name="TextBox 3461">
              <a:extLst>
                <a:ext uri="{FF2B5EF4-FFF2-40B4-BE49-F238E27FC236}">
                  <a16:creationId xmlns:a16="http://schemas.microsoft.com/office/drawing/2014/main" id="{D214F65B-441E-9F8B-7A4B-5991EDA75377}"/>
                </a:ext>
              </a:extLst>
            </p:cNvPr>
            <p:cNvSpPr txBox="1"/>
            <p:nvPr/>
          </p:nvSpPr>
          <p:spPr>
            <a:xfrm>
              <a:off x="1767919" y="3368540"/>
              <a:ext cx="88622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Beam</a:t>
              </a:r>
              <a:b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</a:br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splitter</a:t>
              </a:r>
            </a:p>
          </p:txBody>
        </p:sp>
        <p:cxnSp>
          <p:nvCxnSpPr>
            <p:cNvPr id="3463" name="Straight Connector 3462">
              <a:extLst>
                <a:ext uri="{FF2B5EF4-FFF2-40B4-BE49-F238E27FC236}">
                  <a16:creationId xmlns:a16="http://schemas.microsoft.com/office/drawing/2014/main" id="{1DA94568-8418-8616-2000-32F36DA0E61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98495" y="2459476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64" name="Picture 3463">
              <a:extLst>
                <a:ext uri="{FF2B5EF4-FFF2-40B4-BE49-F238E27FC236}">
                  <a16:creationId xmlns:a16="http://schemas.microsoft.com/office/drawing/2014/main" id="{D827D364-5AB1-7F80-F520-2500F2FD10B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1861579" y="2419735"/>
              <a:ext cx="1836788" cy="1154197"/>
            </a:xfrm>
            <a:prstGeom prst="rect">
              <a:avLst/>
            </a:prstGeom>
          </p:spPr>
        </p:pic>
        <p:cxnSp>
          <p:nvCxnSpPr>
            <p:cNvPr id="3465" name="Straight Connector 3464">
              <a:extLst>
                <a:ext uri="{FF2B5EF4-FFF2-40B4-BE49-F238E27FC236}">
                  <a16:creationId xmlns:a16="http://schemas.microsoft.com/office/drawing/2014/main" id="{9B614880-AF9E-6AD9-70CC-575105A57C3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45911" y="4452353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66" name="Group 3465">
              <a:extLst>
                <a:ext uri="{FF2B5EF4-FFF2-40B4-BE49-F238E27FC236}">
                  <a16:creationId xmlns:a16="http://schemas.microsoft.com/office/drawing/2014/main" id="{F2266202-42B4-D021-A612-199D276038FA}"/>
                </a:ext>
              </a:extLst>
            </p:cNvPr>
            <p:cNvGrpSpPr/>
            <p:nvPr/>
          </p:nvGrpSpPr>
          <p:grpSpPr>
            <a:xfrm rot="5400000">
              <a:off x="5763869" y="4112001"/>
              <a:ext cx="413491" cy="413708"/>
              <a:chOff x="3322633" y="2455338"/>
              <a:chExt cx="550260" cy="550549"/>
            </a:xfrm>
            <a:solidFill>
              <a:schemeClr val="tx1">
                <a:lumMod val="65000"/>
                <a:lumOff val="3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072B79D8-FB5F-7F57-2ABF-1C08769F514F}"/>
                  </a:ext>
                </a:extLst>
              </p:cNvPr>
              <p:cNvSpPr/>
              <p:nvPr/>
            </p:nvSpPr>
            <p:spPr>
              <a:xfrm rot="5400000">
                <a:off x="3680236" y="2725859"/>
                <a:ext cx="179414" cy="205901"/>
              </a:xfrm>
              <a:custGeom>
                <a:avLst/>
                <a:gdLst>
                  <a:gd name="connsiteX0" fmla="*/ 0 w 179414"/>
                  <a:gd name="connsiteY0" fmla="*/ 0 h 205901"/>
                  <a:gd name="connsiteX1" fmla="*/ 46763 w 179414"/>
                  <a:gd name="connsiteY1" fmla="*/ 4703 h 205901"/>
                  <a:gd name="connsiteX2" fmla="*/ 145702 w 179414"/>
                  <a:gd name="connsiteY2" fmla="*/ 46237 h 205901"/>
                  <a:gd name="connsiteX3" fmla="*/ 179414 w 179414"/>
                  <a:gd name="connsiteY3" fmla="*/ 73987 h 205901"/>
                  <a:gd name="connsiteX4" fmla="*/ 47501 w 179414"/>
                  <a:gd name="connsiteY4" fmla="*/ 205901 h 205901"/>
                  <a:gd name="connsiteX5" fmla="*/ 26453 w 179414"/>
                  <a:gd name="connsiteY5" fmla="*/ 191813 h 205901"/>
                  <a:gd name="connsiteX6" fmla="*/ 0 w 179414"/>
                  <a:gd name="connsiteY6" fmla="*/ 186511 h 205901"/>
                  <a:gd name="connsiteX7" fmla="*/ 0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0" y="0"/>
                    </a:moveTo>
                    <a:lnTo>
                      <a:pt x="46763" y="4703"/>
                    </a:lnTo>
                    <a:cubicBezTo>
                      <a:pt x="82787" y="12057"/>
                      <a:pt x="116261" y="26395"/>
                      <a:pt x="145702" y="46237"/>
                    </a:cubicBezTo>
                    <a:lnTo>
                      <a:pt x="179414" y="73987"/>
                    </a:lnTo>
                    <a:lnTo>
                      <a:pt x="47501" y="205901"/>
                    </a:lnTo>
                    <a:lnTo>
                      <a:pt x="26453" y="191813"/>
                    </a:lnTo>
                    <a:lnTo>
                      <a:pt x="0" y="18651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2011B477-9F22-34AA-D7A4-3D9736B53FE4}"/>
                  </a:ext>
                </a:extLst>
              </p:cNvPr>
              <p:cNvSpPr/>
              <p:nvPr/>
            </p:nvSpPr>
            <p:spPr>
              <a:xfrm rot="5400000">
                <a:off x="3593292" y="2812940"/>
                <a:ext cx="206420" cy="179474"/>
              </a:xfrm>
              <a:custGeom>
                <a:avLst/>
                <a:gdLst>
                  <a:gd name="connsiteX0" fmla="*/ 131838 w 206420"/>
                  <a:gd name="connsiteY0" fmla="*/ 0 h 179474"/>
                  <a:gd name="connsiteX1" fmla="*/ 160074 w 206420"/>
                  <a:gd name="connsiteY1" fmla="*/ 34141 h 179474"/>
                  <a:gd name="connsiteX2" fmla="*/ 201708 w 206420"/>
                  <a:gd name="connsiteY2" fmla="*/ 132844 h 179474"/>
                  <a:gd name="connsiteX3" fmla="*/ 206420 w 206420"/>
                  <a:gd name="connsiteY3" fmla="*/ 179474 h 179474"/>
                  <a:gd name="connsiteX4" fmla="*/ 19888 w 206420"/>
                  <a:gd name="connsiteY4" fmla="*/ 179474 h 179474"/>
                  <a:gd name="connsiteX5" fmla="*/ 14560 w 206420"/>
                  <a:gd name="connsiteY5" fmla="*/ 153278 h 179474"/>
                  <a:gd name="connsiteX6" fmla="*/ 0 w 206420"/>
                  <a:gd name="connsiteY6" fmla="*/ 131838 h 179474"/>
                  <a:gd name="connsiteX7" fmla="*/ 131838 w 206420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20" h="179474">
                    <a:moveTo>
                      <a:pt x="131838" y="0"/>
                    </a:moveTo>
                    <a:lnTo>
                      <a:pt x="160074" y="34141"/>
                    </a:lnTo>
                    <a:cubicBezTo>
                      <a:pt x="179964" y="63512"/>
                      <a:pt x="194336" y="96906"/>
                      <a:pt x="201708" y="132844"/>
                    </a:cubicBezTo>
                    <a:lnTo>
                      <a:pt x="206420" y="179474"/>
                    </a:lnTo>
                    <a:lnTo>
                      <a:pt x="19888" y="179474"/>
                    </a:lnTo>
                    <a:lnTo>
                      <a:pt x="14560" y="153278"/>
                    </a:lnTo>
                    <a:lnTo>
                      <a:pt x="0" y="131838"/>
                    </a:lnTo>
                    <a:lnTo>
                      <a:pt x="131838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1C9098A5-26D2-1C81-EE5D-D01EE0053454}"/>
                  </a:ext>
                </a:extLst>
              </p:cNvPr>
              <p:cNvSpPr/>
              <p:nvPr/>
            </p:nvSpPr>
            <p:spPr>
              <a:xfrm rot="5400000">
                <a:off x="3680236" y="2529464"/>
                <a:ext cx="179414" cy="205901"/>
              </a:xfrm>
              <a:custGeom>
                <a:avLst/>
                <a:gdLst>
                  <a:gd name="connsiteX0" fmla="*/ 179414 w 179414"/>
                  <a:gd name="connsiteY0" fmla="*/ 0 h 205901"/>
                  <a:gd name="connsiteX1" fmla="*/ 179414 w 179414"/>
                  <a:gd name="connsiteY1" fmla="*/ 186511 h 205901"/>
                  <a:gd name="connsiteX2" fmla="*/ 152961 w 179414"/>
                  <a:gd name="connsiteY2" fmla="*/ 191813 h 205901"/>
                  <a:gd name="connsiteX3" fmla="*/ 131914 w 179414"/>
                  <a:gd name="connsiteY3" fmla="*/ 205901 h 205901"/>
                  <a:gd name="connsiteX4" fmla="*/ 0 w 179414"/>
                  <a:gd name="connsiteY4" fmla="*/ 73987 h 205901"/>
                  <a:gd name="connsiteX5" fmla="*/ 33712 w 179414"/>
                  <a:gd name="connsiteY5" fmla="*/ 46237 h 205901"/>
                  <a:gd name="connsiteX6" fmla="*/ 132651 w 179414"/>
                  <a:gd name="connsiteY6" fmla="*/ 4703 h 205901"/>
                  <a:gd name="connsiteX7" fmla="*/ 179414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179414" y="0"/>
                    </a:moveTo>
                    <a:lnTo>
                      <a:pt x="179414" y="186511"/>
                    </a:lnTo>
                    <a:lnTo>
                      <a:pt x="152961" y="191813"/>
                    </a:lnTo>
                    <a:lnTo>
                      <a:pt x="131914" y="205901"/>
                    </a:lnTo>
                    <a:lnTo>
                      <a:pt x="0" y="73987"/>
                    </a:lnTo>
                    <a:lnTo>
                      <a:pt x="33712" y="46237"/>
                    </a:lnTo>
                    <a:cubicBezTo>
                      <a:pt x="63153" y="26395"/>
                      <a:pt x="96627" y="12057"/>
                      <a:pt x="132651" y="4703"/>
                    </a:cubicBezTo>
                    <a:lnTo>
                      <a:pt x="179414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127F4E92-FE2D-CE66-3EC7-C61C4E4B439D}"/>
                  </a:ext>
                </a:extLst>
              </p:cNvPr>
              <p:cNvSpPr/>
              <p:nvPr/>
            </p:nvSpPr>
            <p:spPr>
              <a:xfrm rot="5400000">
                <a:off x="3593292" y="2468812"/>
                <a:ext cx="206419" cy="179474"/>
              </a:xfrm>
              <a:custGeom>
                <a:avLst/>
                <a:gdLst>
                  <a:gd name="connsiteX0" fmla="*/ 74581 w 206419"/>
                  <a:gd name="connsiteY0" fmla="*/ 0 h 179474"/>
                  <a:gd name="connsiteX1" fmla="*/ 206419 w 206419"/>
                  <a:gd name="connsiteY1" fmla="*/ 131838 h 179474"/>
                  <a:gd name="connsiteX2" fmla="*/ 191859 w 206419"/>
                  <a:gd name="connsiteY2" fmla="*/ 153278 h 179474"/>
                  <a:gd name="connsiteX3" fmla="*/ 186532 w 206419"/>
                  <a:gd name="connsiteY3" fmla="*/ 179474 h 179474"/>
                  <a:gd name="connsiteX4" fmla="*/ 0 w 206419"/>
                  <a:gd name="connsiteY4" fmla="*/ 179474 h 179474"/>
                  <a:gd name="connsiteX5" fmla="*/ 4711 w 206419"/>
                  <a:gd name="connsiteY5" fmla="*/ 132844 h 179474"/>
                  <a:gd name="connsiteX6" fmla="*/ 46345 w 206419"/>
                  <a:gd name="connsiteY6" fmla="*/ 34141 h 179474"/>
                  <a:gd name="connsiteX7" fmla="*/ 74581 w 206419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4">
                    <a:moveTo>
                      <a:pt x="74581" y="0"/>
                    </a:moveTo>
                    <a:lnTo>
                      <a:pt x="206419" y="131838"/>
                    </a:lnTo>
                    <a:lnTo>
                      <a:pt x="191859" y="153278"/>
                    </a:lnTo>
                    <a:lnTo>
                      <a:pt x="186532" y="179474"/>
                    </a:lnTo>
                    <a:lnTo>
                      <a:pt x="0" y="179474"/>
                    </a:lnTo>
                    <a:lnTo>
                      <a:pt x="4711" y="132844"/>
                    </a:lnTo>
                    <a:cubicBezTo>
                      <a:pt x="12083" y="96906"/>
                      <a:pt x="26456" y="63512"/>
                      <a:pt x="46345" y="34141"/>
                    </a:cubicBezTo>
                    <a:lnTo>
                      <a:pt x="74581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9" name="Freeform: Shape 3538">
                <a:extLst>
                  <a:ext uri="{FF2B5EF4-FFF2-40B4-BE49-F238E27FC236}">
                    <a16:creationId xmlns:a16="http://schemas.microsoft.com/office/drawing/2014/main" id="{9CCF0F54-831D-83D5-A34D-E2DF194E20A1}"/>
                  </a:ext>
                </a:extLst>
              </p:cNvPr>
              <p:cNvSpPr/>
              <p:nvPr/>
            </p:nvSpPr>
            <p:spPr>
              <a:xfrm rot="5400000">
                <a:off x="3395817" y="2468810"/>
                <a:ext cx="206419" cy="179475"/>
              </a:xfrm>
              <a:custGeom>
                <a:avLst/>
                <a:gdLst>
                  <a:gd name="connsiteX0" fmla="*/ 0 w 206419"/>
                  <a:gd name="connsiteY0" fmla="*/ 0 h 179475"/>
                  <a:gd name="connsiteX1" fmla="*/ 186532 w 206419"/>
                  <a:gd name="connsiteY1" fmla="*/ 0 h 179475"/>
                  <a:gd name="connsiteX2" fmla="*/ 191860 w 206419"/>
                  <a:gd name="connsiteY2" fmla="*/ 26198 h 179475"/>
                  <a:gd name="connsiteX3" fmla="*/ 206419 w 206419"/>
                  <a:gd name="connsiteY3" fmla="*/ 47637 h 179475"/>
                  <a:gd name="connsiteX4" fmla="*/ 74582 w 206419"/>
                  <a:gd name="connsiteY4" fmla="*/ 179475 h 179475"/>
                  <a:gd name="connsiteX5" fmla="*/ 46346 w 206419"/>
                  <a:gd name="connsiteY5" fmla="*/ 145335 h 179475"/>
                  <a:gd name="connsiteX6" fmla="*/ 4712 w 206419"/>
                  <a:gd name="connsiteY6" fmla="*/ 46632 h 179475"/>
                  <a:gd name="connsiteX7" fmla="*/ 0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0" y="0"/>
                    </a:moveTo>
                    <a:lnTo>
                      <a:pt x="186532" y="0"/>
                    </a:lnTo>
                    <a:lnTo>
                      <a:pt x="191860" y="26198"/>
                    </a:lnTo>
                    <a:lnTo>
                      <a:pt x="206419" y="47637"/>
                    </a:lnTo>
                    <a:lnTo>
                      <a:pt x="74582" y="179475"/>
                    </a:lnTo>
                    <a:lnTo>
                      <a:pt x="46346" y="145335"/>
                    </a:lnTo>
                    <a:cubicBezTo>
                      <a:pt x="26457" y="115965"/>
                      <a:pt x="12084" y="82570"/>
                      <a:pt x="4712" y="466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40" name="Freeform: Shape 3539">
                <a:extLst>
                  <a:ext uri="{FF2B5EF4-FFF2-40B4-BE49-F238E27FC236}">
                    <a16:creationId xmlns:a16="http://schemas.microsoft.com/office/drawing/2014/main" id="{508F64DF-A364-8584-646A-1B7FDF4A2B95}"/>
                  </a:ext>
                </a:extLst>
              </p:cNvPr>
              <p:cNvSpPr/>
              <p:nvPr/>
            </p:nvSpPr>
            <p:spPr>
              <a:xfrm rot="5400000">
                <a:off x="3335876" y="2529464"/>
                <a:ext cx="179415" cy="205901"/>
              </a:xfrm>
              <a:custGeom>
                <a:avLst/>
                <a:gdLst>
                  <a:gd name="connsiteX0" fmla="*/ 131913 w 179415"/>
                  <a:gd name="connsiteY0" fmla="*/ 0 h 205901"/>
                  <a:gd name="connsiteX1" fmla="*/ 152962 w 179415"/>
                  <a:gd name="connsiteY1" fmla="*/ 14088 h 205901"/>
                  <a:gd name="connsiteX2" fmla="*/ 179415 w 179415"/>
                  <a:gd name="connsiteY2" fmla="*/ 19390 h 205901"/>
                  <a:gd name="connsiteX3" fmla="*/ 179415 w 179415"/>
                  <a:gd name="connsiteY3" fmla="*/ 205901 h 205901"/>
                  <a:gd name="connsiteX4" fmla="*/ 132652 w 179415"/>
                  <a:gd name="connsiteY4" fmla="*/ 201198 h 205901"/>
                  <a:gd name="connsiteX5" fmla="*/ 33713 w 179415"/>
                  <a:gd name="connsiteY5" fmla="*/ 159664 h 205901"/>
                  <a:gd name="connsiteX6" fmla="*/ 0 w 179415"/>
                  <a:gd name="connsiteY6" fmla="*/ 131913 h 205901"/>
                  <a:gd name="connsiteX7" fmla="*/ 131913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131913" y="0"/>
                    </a:moveTo>
                    <a:lnTo>
                      <a:pt x="152962" y="14088"/>
                    </a:lnTo>
                    <a:lnTo>
                      <a:pt x="179415" y="19390"/>
                    </a:lnTo>
                    <a:lnTo>
                      <a:pt x="179415" y="205901"/>
                    </a:lnTo>
                    <a:lnTo>
                      <a:pt x="132652" y="201198"/>
                    </a:lnTo>
                    <a:cubicBezTo>
                      <a:pt x="96628" y="193844"/>
                      <a:pt x="63154" y="179506"/>
                      <a:pt x="33713" y="159664"/>
                    </a:cubicBezTo>
                    <a:lnTo>
                      <a:pt x="0" y="131913"/>
                    </a:lnTo>
                    <a:lnTo>
                      <a:pt x="131913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67" name="Straight Connector 3466">
              <a:extLst>
                <a:ext uri="{FF2B5EF4-FFF2-40B4-BE49-F238E27FC236}">
                  <a16:creationId xmlns:a16="http://schemas.microsoft.com/office/drawing/2014/main" id="{07169587-1DE2-F995-2F93-37E383618F9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43903" y="3610759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68" name="Rectangle 3467">
              <a:extLst>
                <a:ext uri="{FF2B5EF4-FFF2-40B4-BE49-F238E27FC236}">
                  <a16:creationId xmlns:a16="http://schemas.microsoft.com/office/drawing/2014/main" id="{9F1A6F2F-2B0F-9657-B5CF-1204A26B52AA}"/>
                </a:ext>
              </a:extLst>
            </p:cNvPr>
            <p:cNvSpPr/>
            <p:nvPr/>
          </p:nvSpPr>
          <p:spPr>
            <a:xfrm rot="5400000">
              <a:off x="5599099" y="3810348"/>
              <a:ext cx="284689" cy="457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24130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69" name="Rectangle 3468">
              <a:extLst>
                <a:ext uri="{FF2B5EF4-FFF2-40B4-BE49-F238E27FC236}">
                  <a16:creationId xmlns:a16="http://schemas.microsoft.com/office/drawing/2014/main" id="{766DD813-272C-6864-CBB7-D7C845D7C9FE}"/>
                </a:ext>
              </a:extLst>
            </p:cNvPr>
            <p:cNvSpPr/>
            <p:nvPr/>
          </p:nvSpPr>
          <p:spPr>
            <a:xfrm rot="5400000">
              <a:off x="4990537" y="3886273"/>
              <a:ext cx="101242" cy="3035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1841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70" name="Straight Connector 3469">
              <a:extLst>
                <a:ext uri="{FF2B5EF4-FFF2-40B4-BE49-F238E27FC236}">
                  <a16:creationId xmlns:a16="http://schemas.microsoft.com/office/drawing/2014/main" id="{8454E142-804B-686D-8CA8-AF49A630A9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45084" y="3806258"/>
              <a:ext cx="657608" cy="128622"/>
            </a:xfrm>
            <a:prstGeom prst="line">
              <a:avLst/>
            </a:prstGeom>
            <a:ln w="12700">
              <a:solidFill>
                <a:srgbClr val="00B050"/>
              </a:solidFill>
            </a:ln>
            <a:effectLst>
              <a:glow rad="63500">
                <a:srgbClr val="60CE92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1" name="Straight Connector 3470">
              <a:extLst>
                <a:ext uri="{FF2B5EF4-FFF2-40B4-BE49-F238E27FC236}">
                  <a16:creationId xmlns:a16="http://schemas.microsoft.com/office/drawing/2014/main" id="{58635439-3B6A-AD91-091F-0D40057BE3A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50380" y="2817542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2" name="Group 3471">
              <a:extLst>
                <a:ext uri="{FF2B5EF4-FFF2-40B4-BE49-F238E27FC236}">
                  <a16:creationId xmlns:a16="http://schemas.microsoft.com/office/drawing/2014/main" id="{C95B3663-DC1B-C76E-D00C-BC00F422B322}"/>
                </a:ext>
              </a:extLst>
            </p:cNvPr>
            <p:cNvGrpSpPr/>
            <p:nvPr/>
          </p:nvGrpSpPr>
          <p:grpSpPr>
            <a:xfrm rot="5400000">
              <a:off x="3839732" y="3366131"/>
              <a:ext cx="413491" cy="413708"/>
              <a:chOff x="3322633" y="2455338"/>
              <a:chExt cx="550260" cy="550549"/>
            </a:xfrm>
            <a:solidFill>
              <a:schemeClr val="bg1">
                <a:lumMod val="8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582DC8DE-BE47-41F6-7791-8453DE4CB6AD}"/>
                  </a:ext>
                </a:extLst>
              </p:cNvPr>
              <p:cNvSpPr/>
              <p:nvPr/>
            </p:nvSpPr>
            <p:spPr>
              <a:xfrm rot="5400000">
                <a:off x="3680236" y="2725859"/>
                <a:ext cx="179414" cy="205901"/>
              </a:xfrm>
              <a:custGeom>
                <a:avLst/>
                <a:gdLst>
                  <a:gd name="connsiteX0" fmla="*/ 0 w 179414"/>
                  <a:gd name="connsiteY0" fmla="*/ 0 h 205901"/>
                  <a:gd name="connsiteX1" fmla="*/ 46763 w 179414"/>
                  <a:gd name="connsiteY1" fmla="*/ 4703 h 205901"/>
                  <a:gd name="connsiteX2" fmla="*/ 145702 w 179414"/>
                  <a:gd name="connsiteY2" fmla="*/ 46237 h 205901"/>
                  <a:gd name="connsiteX3" fmla="*/ 179414 w 179414"/>
                  <a:gd name="connsiteY3" fmla="*/ 73987 h 205901"/>
                  <a:gd name="connsiteX4" fmla="*/ 47501 w 179414"/>
                  <a:gd name="connsiteY4" fmla="*/ 205901 h 205901"/>
                  <a:gd name="connsiteX5" fmla="*/ 26453 w 179414"/>
                  <a:gd name="connsiteY5" fmla="*/ 191813 h 205901"/>
                  <a:gd name="connsiteX6" fmla="*/ 0 w 179414"/>
                  <a:gd name="connsiteY6" fmla="*/ 186511 h 205901"/>
                  <a:gd name="connsiteX7" fmla="*/ 0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0" y="0"/>
                    </a:moveTo>
                    <a:lnTo>
                      <a:pt x="46763" y="4703"/>
                    </a:lnTo>
                    <a:cubicBezTo>
                      <a:pt x="82787" y="12057"/>
                      <a:pt x="116261" y="26395"/>
                      <a:pt x="145702" y="46237"/>
                    </a:cubicBezTo>
                    <a:lnTo>
                      <a:pt x="179414" y="73987"/>
                    </a:lnTo>
                    <a:lnTo>
                      <a:pt x="47501" y="205901"/>
                    </a:lnTo>
                    <a:lnTo>
                      <a:pt x="26453" y="191813"/>
                    </a:lnTo>
                    <a:lnTo>
                      <a:pt x="0" y="18651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55D80B1D-1E65-6EC9-DE43-F44E429A480E}"/>
                  </a:ext>
                </a:extLst>
              </p:cNvPr>
              <p:cNvSpPr/>
              <p:nvPr/>
            </p:nvSpPr>
            <p:spPr>
              <a:xfrm rot="5400000">
                <a:off x="3593292" y="2812940"/>
                <a:ext cx="206420" cy="179474"/>
              </a:xfrm>
              <a:custGeom>
                <a:avLst/>
                <a:gdLst>
                  <a:gd name="connsiteX0" fmla="*/ 131838 w 206420"/>
                  <a:gd name="connsiteY0" fmla="*/ 0 h 179474"/>
                  <a:gd name="connsiteX1" fmla="*/ 160074 w 206420"/>
                  <a:gd name="connsiteY1" fmla="*/ 34141 h 179474"/>
                  <a:gd name="connsiteX2" fmla="*/ 201708 w 206420"/>
                  <a:gd name="connsiteY2" fmla="*/ 132844 h 179474"/>
                  <a:gd name="connsiteX3" fmla="*/ 206420 w 206420"/>
                  <a:gd name="connsiteY3" fmla="*/ 179474 h 179474"/>
                  <a:gd name="connsiteX4" fmla="*/ 19888 w 206420"/>
                  <a:gd name="connsiteY4" fmla="*/ 179474 h 179474"/>
                  <a:gd name="connsiteX5" fmla="*/ 14560 w 206420"/>
                  <a:gd name="connsiteY5" fmla="*/ 153278 h 179474"/>
                  <a:gd name="connsiteX6" fmla="*/ 0 w 206420"/>
                  <a:gd name="connsiteY6" fmla="*/ 131838 h 179474"/>
                  <a:gd name="connsiteX7" fmla="*/ 131838 w 206420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20" h="179474">
                    <a:moveTo>
                      <a:pt x="131838" y="0"/>
                    </a:moveTo>
                    <a:lnTo>
                      <a:pt x="160074" y="34141"/>
                    </a:lnTo>
                    <a:cubicBezTo>
                      <a:pt x="179964" y="63512"/>
                      <a:pt x="194336" y="96906"/>
                      <a:pt x="201708" y="132844"/>
                    </a:cubicBezTo>
                    <a:lnTo>
                      <a:pt x="206420" y="179474"/>
                    </a:lnTo>
                    <a:lnTo>
                      <a:pt x="19888" y="179474"/>
                    </a:lnTo>
                    <a:lnTo>
                      <a:pt x="14560" y="153278"/>
                    </a:lnTo>
                    <a:lnTo>
                      <a:pt x="0" y="131838"/>
                    </a:lnTo>
                    <a:lnTo>
                      <a:pt x="131838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B466365A-95B3-4D68-9248-03832C86AEBD}"/>
                  </a:ext>
                </a:extLst>
              </p:cNvPr>
              <p:cNvSpPr/>
              <p:nvPr/>
            </p:nvSpPr>
            <p:spPr>
              <a:xfrm rot="5400000">
                <a:off x="3680236" y="2529464"/>
                <a:ext cx="179414" cy="205901"/>
              </a:xfrm>
              <a:custGeom>
                <a:avLst/>
                <a:gdLst>
                  <a:gd name="connsiteX0" fmla="*/ 179414 w 179414"/>
                  <a:gd name="connsiteY0" fmla="*/ 0 h 205901"/>
                  <a:gd name="connsiteX1" fmla="*/ 179414 w 179414"/>
                  <a:gd name="connsiteY1" fmla="*/ 186511 h 205901"/>
                  <a:gd name="connsiteX2" fmla="*/ 152961 w 179414"/>
                  <a:gd name="connsiteY2" fmla="*/ 191813 h 205901"/>
                  <a:gd name="connsiteX3" fmla="*/ 131914 w 179414"/>
                  <a:gd name="connsiteY3" fmla="*/ 205901 h 205901"/>
                  <a:gd name="connsiteX4" fmla="*/ 0 w 179414"/>
                  <a:gd name="connsiteY4" fmla="*/ 73987 h 205901"/>
                  <a:gd name="connsiteX5" fmla="*/ 33712 w 179414"/>
                  <a:gd name="connsiteY5" fmla="*/ 46237 h 205901"/>
                  <a:gd name="connsiteX6" fmla="*/ 132651 w 179414"/>
                  <a:gd name="connsiteY6" fmla="*/ 4703 h 205901"/>
                  <a:gd name="connsiteX7" fmla="*/ 179414 w 179414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4" h="205901">
                    <a:moveTo>
                      <a:pt x="179414" y="0"/>
                    </a:moveTo>
                    <a:lnTo>
                      <a:pt x="179414" y="186511"/>
                    </a:lnTo>
                    <a:lnTo>
                      <a:pt x="152961" y="191813"/>
                    </a:lnTo>
                    <a:lnTo>
                      <a:pt x="131914" y="205901"/>
                    </a:lnTo>
                    <a:lnTo>
                      <a:pt x="0" y="73987"/>
                    </a:lnTo>
                    <a:lnTo>
                      <a:pt x="33712" y="46237"/>
                    </a:lnTo>
                    <a:cubicBezTo>
                      <a:pt x="63153" y="26395"/>
                      <a:pt x="96627" y="12057"/>
                      <a:pt x="132651" y="4703"/>
                    </a:cubicBezTo>
                    <a:lnTo>
                      <a:pt x="179414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923CDFCB-BA16-C8B9-63D0-840039F4160D}"/>
                  </a:ext>
                </a:extLst>
              </p:cNvPr>
              <p:cNvSpPr/>
              <p:nvPr/>
            </p:nvSpPr>
            <p:spPr>
              <a:xfrm rot="5400000">
                <a:off x="3593292" y="2468812"/>
                <a:ext cx="206419" cy="179474"/>
              </a:xfrm>
              <a:custGeom>
                <a:avLst/>
                <a:gdLst>
                  <a:gd name="connsiteX0" fmla="*/ 74581 w 206419"/>
                  <a:gd name="connsiteY0" fmla="*/ 0 h 179474"/>
                  <a:gd name="connsiteX1" fmla="*/ 206419 w 206419"/>
                  <a:gd name="connsiteY1" fmla="*/ 131838 h 179474"/>
                  <a:gd name="connsiteX2" fmla="*/ 191859 w 206419"/>
                  <a:gd name="connsiteY2" fmla="*/ 153278 h 179474"/>
                  <a:gd name="connsiteX3" fmla="*/ 186532 w 206419"/>
                  <a:gd name="connsiteY3" fmla="*/ 179474 h 179474"/>
                  <a:gd name="connsiteX4" fmla="*/ 0 w 206419"/>
                  <a:gd name="connsiteY4" fmla="*/ 179474 h 179474"/>
                  <a:gd name="connsiteX5" fmla="*/ 4711 w 206419"/>
                  <a:gd name="connsiteY5" fmla="*/ 132844 h 179474"/>
                  <a:gd name="connsiteX6" fmla="*/ 46345 w 206419"/>
                  <a:gd name="connsiteY6" fmla="*/ 34141 h 179474"/>
                  <a:gd name="connsiteX7" fmla="*/ 74581 w 206419"/>
                  <a:gd name="connsiteY7" fmla="*/ 0 h 179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4">
                    <a:moveTo>
                      <a:pt x="74581" y="0"/>
                    </a:moveTo>
                    <a:lnTo>
                      <a:pt x="206419" y="131838"/>
                    </a:lnTo>
                    <a:lnTo>
                      <a:pt x="191859" y="153278"/>
                    </a:lnTo>
                    <a:lnTo>
                      <a:pt x="186532" y="179474"/>
                    </a:lnTo>
                    <a:lnTo>
                      <a:pt x="0" y="179474"/>
                    </a:lnTo>
                    <a:lnTo>
                      <a:pt x="4711" y="132844"/>
                    </a:lnTo>
                    <a:cubicBezTo>
                      <a:pt x="12083" y="96906"/>
                      <a:pt x="26456" y="63512"/>
                      <a:pt x="46345" y="34141"/>
                    </a:cubicBezTo>
                    <a:lnTo>
                      <a:pt x="74581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D7192CAC-5C8E-36C1-8C51-A6F9B838A475}"/>
                  </a:ext>
                </a:extLst>
              </p:cNvPr>
              <p:cNvSpPr/>
              <p:nvPr/>
            </p:nvSpPr>
            <p:spPr>
              <a:xfrm rot="5400000">
                <a:off x="3395817" y="2468810"/>
                <a:ext cx="206419" cy="179475"/>
              </a:xfrm>
              <a:custGeom>
                <a:avLst/>
                <a:gdLst>
                  <a:gd name="connsiteX0" fmla="*/ 0 w 206419"/>
                  <a:gd name="connsiteY0" fmla="*/ 0 h 179475"/>
                  <a:gd name="connsiteX1" fmla="*/ 186532 w 206419"/>
                  <a:gd name="connsiteY1" fmla="*/ 0 h 179475"/>
                  <a:gd name="connsiteX2" fmla="*/ 191860 w 206419"/>
                  <a:gd name="connsiteY2" fmla="*/ 26198 h 179475"/>
                  <a:gd name="connsiteX3" fmla="*/ 206419 w 206419"/>
                  <a:gd name="connsiteY3" fmla="*/ 47637 h 179475"/>
                  <a:gd name="connsiteX4" fmla="*/ 74582 w 206419"/>
                  <a:gd name="connsiteY4" fmla="*/ 179475 h 179475"/>
                  <a:gd name="connsiteX5" fmla="*/ 46346 w 206419"/>
                  <a:gd name="connsiteY5" fmla="*/ 145335 h 179475"/>
                  <a:gd name="connsiteX6" fmla="*/ 4712 w 206419"/>
                  <a:gd name="connsiteY6" fmla="*/ 46632 h 179475"/>
                  <a:gd name="connsiteX7" fmla="*/ 0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0" y="0"/>
                    </a:moveTo>
                    <a:lnTo>
                      <a:pt x="186532" y="0"/>
                    </a:lnTo>
                    <a:lnTo>
                      <a:pt x="191860" y="26198"/>
                    </a:lnTo>
                    <a:lnTo>
                      <a:pt x="206419" y="47637"/>
                    </a:lnTo>
                    <a:lnTo>
                      <a:pt x="74582" y="179475"/>
                    </a:lnTo>
                    <a:lnTo>
                      <a:pt x="46346" y="145335"/>
                    </a:lnTo>
                    <a:cubicBezTo>
                      <a:pt x="26457" y="115965"/>
                      <a:pt x="12084" y="82570"/>
                      <a:pt x="4712" y="466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D1599237-9DAE-B289-BB7D-F0CDA5D86FE1}"/>
                  </a:ext>
                </a:extLst>
              </p:cNvPr>
              <p:cNvSpPr/>
              <p:nvPr/>
            </p:nvSpPr>
            <p:spPr>
              <a:xfrm rot="5400000">
                <a:off x="3335876" y="2529464"/>
                <a:ext cx="179415" cy="205901"/>
              </a:xfrm>
              <a:custGeom>
                <a:avLst/>
                <a:gdLst>
                  <a:gd name="connsiteX0" fmla="*/ 131913 w 179415"/>
                  <a:gd name="connsiteY0" fmla="*/ 0 h 205901"/>
                  <a:gd name="connsiteX1" fmla="*/ 152962 w 179415"/>
                  <a:gd name="connsiteY1" fmla="*/ 14088 h 205901"/>
                  <a:gd name="connsiteX2" fmla="*/ 179415 w 179415"/>
                  <a:gd name="connsiteY2" fmla="*/ 19390 h 205901"/>
                  <a:gd name="connsiteX3" fmla="*/ 179415 w 179415"/>
                  <a:gd name="connsiteY3" fmla="*/ 205901 h 205901"/>
                  <a:gd name="connsiteX4" fmla="*/ 132652 w 179415"/>
                  <a:gd name="connsiteY4" fmla="*/ 201198 h 205901"/>
                  <a:gd name="connsiteX5" fmla="*/ 33713 w 179415"/>
                  <a:gd name="connsiteY5" fmla="*/ 159664 h 205901"/>
                  <a:gd name="connsiteX6" fmla="*/ 0 w 179415"/>
                  <a:gd name="connsiteY6" fmla="*/ 131913 h 205901"/>
                  <a:gd name="connsiteX7" fmla="*/ 131913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131913" y="0"/>
                    </a:moveTo>
                    <a:lnTo>
                      <a:pt x="152962" y="14088"/>
                    </a:lnTo>
                    <a:lnTo>
                      <a:pt x="179415" y="19390"/>
                    </a:lnTo>
                    <a:lnTo>
                      <a:pt x="179415" y="205901"/>
                    </a:lnTo>
                    <a:lnTo>
                      <a:pt x="132652" y="201198"/>
                    </a:lnTo>
                    <a:cubicBezTo>
                      <a:pt x="96628" y="193844"/>
                      <a:pt x="63154" y="179506"/>
                      <a:pt x="33713" y="159664"/>
                    </a:cubicBezTo>
                    <a:lnTo>
                      <a:pt x="0" y="131913"/>
                    </a:lnTo>
                    <a:lnTo>
                      <a:pt x="131913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73" name="Straight Connector 3472">
              <a:extLst>
                <a:ext uri="{FF2B5EF4-FFF2-40B4-BE49-F238E27FC236}">
                  <a16:creationId xmlns:a16="http://schemas.microsoft.com/office/drawing/2014/main" id="{0A2E3FDF-4097-8448-4FAB-1BF799C412BC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1920722" y="2774725"/>
              <a:ext cx="2916098" cy="1116000"/>
            </a:xfrm>
            <a:prstGeom prst="line">
              <a:avLst/>
            </a:prstGeom>
            <a:ln w="12700">
              <a:solidFill>
                <a:srgbClr val="00B050"/>
              </a:solidFill>
            </a:ln>
            <a:effectLst>
              <a:glow rad="63500">
                <a:srgbClr val="60CE92"/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4" name="Group 3473">
              <a:extLst>
                <a:ext uri="{FF2B5EF4-FFF2-40B4-BE49-F238E27FC236}">
                  <a16:creationId xmlns:a16="http://schemas.microsoft.com/office/drawing/2014/main" id="{CA5145A0-D6E0-CF78-13EB-7932731417C5}"/>
                </a:ext>
              </a:extLst>
            </p:cNvPr>
            <p:cNvGrpSpPr/>
            <p:nvPr/>
          </p:nvGrpSpPr>
          <p:grpSpPr>
            <a:xfrm rot="5400000">
              <a:off x="3881860" y="3487448"/>
              <a:ext cx="199980" cy="200470"/>
              <a:chOff x="3322634" y="2739104"/>
              <a:chExt cx="266131" cy="266784"/>
            </a:xfrm>
            <a:solidFill>
              <a:schemeClr val="bg1">
                <a:lumMod val="8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168A4347-161F-37CC-808F-053CB73D2357}"/>
                  </a:ext>
                </a:extLst>
              </p:cNvPr>
              <p:cNvSpPr/>
              <p:nvPr/>
            </p:nvSpPr>
            <p:spPr>
              <a:xfrm rot="5400000">
                <a:off x="3395818" y="2812941"/>
                <a:ext cx="206419" cy="179475"/>
              </a:xfrm>
              <a:custGeom>
                <a:avLst/>
                <a:gdLst>
                  <a:gd name="connsiteX0" fmla="*/ 19887 w 206419"/>
                  <a:gd name="connsiteY0" fmla="*/ 0 h 179475"/>
                  <a:gd name="connsiteX1" fmla="*/ 206419 w 206419"/>
                  <a:gd name="connsiteY1" fmla="*/ 0 h 179475"/>
                  <a:gd name="connsiteX2" fmla="*/ 201707 w 206419"/>
                  <a:gd name="connsiteY2" fmla="*/ 46632 h 179475"/>
                  <a:gd name="connsiteX3" fmla="*/ 160073 w 206419"/>
                  <a:gd name="connsiteY3" fmla="*/ 145335 h 179475"/>
                  <a:gd name="connsiteX4" fmla="*/ 131838 w 206419"/>
                  <a:gd name="connsiteY4" fmla="*/ 179475 h 179475"/>
                  <a:gd name="connsiteX5" fmla="*/ 0 w 206419"/>
                  <a:gd name="connsiteY5" fmla="*/ 47637 h 179475"/>
                  <a:gd name="connsiteX6" fmla="*/ 14559 w 206419"/>
                  <a:gd name="connsiteY6" fmla="*/ 26198 h 179475"/>
                  <a:gd name="connsiteX7" fmla="*/ 19887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19887" y="0"/>
                    </a:moveTo>
                    <a:lnTo>
                      <a:pt x="206419" y="0"/>
                    </a:lnTo>
                    <a:lnTo>
                      <a:pt x="201707" y="46632"/>
                    </a:lnTo>
                    <a:cubicBezTo>
                      <a:pt x="194335" y="82570"/>
                      <a:pt x="179963" y="115965"/>
                      <a:pt x="160073" y="145335"/>
                    </a:cubicBezTo>
                    <a:lnTo>
                      <a:pt x="131838" y="179475"/>
                    </a:lnTo>
                    <a:lnTo>
                      <a:pt x="0" y="47637"/>
                    </a:lnTo>
                    <a:lnTo>
                      <a:pt x="14559" y="26198"/>
                    </a:lnTo>
                    <a:lnTo>
                      <a:pt x="19887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2E34D8B4-E853-67F7-3317-35C6C80BFA48}"/>
                  </a:ext>
                </a:extLst>
              </p:cNvPr>
              <p:cNvSpPr/>
              <p:nvPr/>
            </p:nvSpPr>
            <p:spPr>
              <a:xfrm rot="5400000">
                <a:off x="3335877" y="2725861"/>
                <a:ext cx="179415" cy="205901"/>
              </a:xfrm>
              <a:custGeom>
                <a:avLst/>
                <a:gdLst>
                  <a:gd name="connsiteX0" fmla="*/ 47502 w 179415"/>
                  <a:gd name="connsiteY0" fmla="*/ 0 h 205901"/>
                  <a:gd name="connsiteX1" fmla="*/ 179415 w 179415"/>
                  <a:gd name="connsiteY1" fmla="*/ 131913 h 205901"/>
                  <a:gd name="connsiteX2" fmla="*/ 145702 w 179415"/>
                  <a:gd name="connsiteY2" fmla="*/ 159664 h 205901"/>
                  <a:gd name="connsiteX3" fmla="*/ 46763 w 179415"/>
                  <a:gd name="connsiteY3" fmla="*/ 201198 h 205901"/>
                  <a:gd name="connsiteX4" fmla="*/ 0 w 179415"/>
                  <a:gd name="connsiteY4" fmla="*/ 205901 h 205901"/>
                  <a:gd name="connsiteX5" fmla="*/ 0 w 179415"/>
                  <a:gd name="connsiteY5" fmla="*/ 19390 h 205901"/>
                  <a:gd name="connsiteX6" fmla="*/ 26453 w 179415"/>
                  <a:gd name="connsiteY6" fmla="*/ 14088 h 205901"/>
                  <a:gd name="connsiteX7" fmla="*/ 47502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47502" y="0"/>
                    </a:moveTo>
                    <a:lnTo>
                      <a:pt x="179415" y="131913"/>
                    </a:lnTo>
                    <a:lnTo>
                      <a:pt x="145702" y="159664"/>
                    </a:lnTo>
                    <a:cubicBezTo>
                      <a:pt x="116261" y="179506"/>
                      <a:pt x="82787" y="193844"/>
                      <a:pt x="46763" y="201198"/>
                    </a:cubicBezTo>
                    <a:lnTo>
                      <a:pt x="0" y="205901"/>
                    </a:lnTo>
                    <a:lnTo>
                      <a:pt x="0" y="19390"/>
                    </a:lnTo>
                    <a:lnTo>
                      <a:pt x="26453" y="14088"/>
                    </a:lnTo>
                    <a:lnTo>
                      <a:pt x="47502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635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75" name="Oval 3474">
              <a:extLst>
                <a:ext uri="{FF2B5EF4-FFF2-40B4-BE49-F238E27FC236}">
                  <a16:creationId xmlns:a16="http://schemas.microsoft.com/office/drawing/2014/main" id="{7F9EC3AE-2E87-5B3A-5276-15721364C781}"/>
                </a:ext>
              </a:extLst>
            </p:cNvPr>
            <p:cNvSpPr/>
            <p:nvPr/>
          </p:nvSpPr>
          <p:spPr>
            <a:xfrm rot="15712343">
              <a:off x="1789952" y="3198753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76" name="Oval 3475">
              <a:extLst>
                <a:ext uri="{FF2B5EF4-FFF2-40B4-BE49-F238E27FC236}">
                  <a16:creationId xmlns:a16="http://schemas.microsoft.com/office/drawing/2014/main" id="{B6726A85-E7E2-D2E7-A694-6CEAB9BD7C4E}"/>
                </a:ext>
              </a:extLst>
            </p:cNvPr>
            <p:cNvSpPr/>
            <p:nvPr/>
          </p:nvSpPr>
          <p:spPr>
            <a:xfrm rot="15712343">
              <a:off x="1788519" y="3116075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77" name="Straight Connector 3476">
              <a:extLst>
                <a:ext uri="{FF2B5EF4-FFF2-40B4-BE49-F238E27FC236}">
                  <a16:creationId xmlns:a16="http://schemas.microsoft.com/office/drawing/2014/main" id="{BB75C2F3-E793-74B4-56DB-45D07585E0D4}"/>
                </a:ext>
              </a:extLst>
            </p:cNvPr>
            <p:cNvCxnSpPr>
              <a:cxnSpLocks/>
            </p:cNvCxnSpPr>
            <p:nvPr/>
          </p:nvCxnSpPr>
          <p:spPr>
            <a:xfrm>
              <a:off x="1909211" y="2764570"/>
              <a:ext cx="0" cy="468000"/>
            </a:xfrm>
            <a:prstGeom prst="line">
              <a:avLst/>
            </a:prstGeom>
            <a:ln w="12700">
              <a:solidFill>
                <a:srgbClr val="7030A0"/>
              </a:solidFill>
            </a:ln>
            <a:effectLst>
              <a:glow rad="63500">
                <a:srgbClr val="C39BE1">
                  <a:alpha val="44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78" name="Group 3477" descr="\documentclass{article}&#10;\usepackage{amsmath}&#10;\pagestyle{empty}&#10;\begin{document}&#10;&#10;$\lambda/2$&#10;&#10;&#10;\end{document}" title="IguanaTex Vector Display">
              <a:extLst>
                <a:ext uri="{FF2B5EF4-FFF2-40B4-BE49-F238E27FC236}">
                  <a16:creationId xmlns:a16="http://schemas.microsoft.com/office/drawing/2014/main" id="{5911050F-1E5F-6581-21D4-9FC0B1DC21DF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 rot="21550666">
              <a:off x="2496578" y="3482778"/>
              <a:ext cx="221098" cy="148034"/>
              <a:chOff x="2074844" y="2725746"/>
              <a:chExt cx="221098" cy="148034"/>
            </a:xfrm>
          </p:grpSpPr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12BA4326-94CC-F903-4E49-01C7E4467B6E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2074844" y="2734036"/>
                <a:ext cx="73981" cy="104660"/>
              </a:xfrm>
              <a:custGeom>
                <a:avLst/>
                <a:gdLst>
                  <a:gd name="connsiteX0" fmla="*/ 45512 w 73981"/>
                  <a:gd name="connsiteY0" fmla="*/ 59573 h 104660"/>
                  <a:gd name="connsiteX1" fmla="*/ 61205 w 73981"/>
                  <a:gd name="connsiteY1" fmla="*/ 101171 h 104660"/>
                  <a:gd name="connsiteX2" fmla="*/ 69126 w 73981"/>
                  <a:gd name="connsiteY2" fmla="*/ 104427 h 104660"/>
                  <a:gd name="connsiteX3" fmla="*/ 72415 w 73981"/>
                  <a:gd name="connsiteY3" fmla="*/ 104427 h 104660"/>
                  <a:gd name="connsiteX4" fmla="*/ 74059 w 73981"/>
                  <a:gd name="connsiteY4" fmla="*/ 102947 h 104660"/>
                  <a:gd name="connsiteX5" fmla="*/ 73311 w 73981"/>
                  <a:gd name="connsiteY5" fmla="*/ 101615 h 104660"/>
                  <a:gd name="connsiteX6" fmla="*/ 69874 w 73981"/>
                  <a:gd name="connsiteY6" fmla="*/ 94805 h 104660"/>
                  <a:gd name="connsiteX7" fmla="*/ 39384 w 73981"/>
                  <a:gd name="connsiteY7" fmla="*/ 10573 h 104660"/>
                  <a:gd name="connsiteX8" fmla="*/ 21150 w 73981"/>
                  <a:gd name="connsiteY8" fmla="*/ 63 h 104660"/>
                  <a:gd name="connsiteX9" fmla="*/ 18460 w 73981"/>
                  <a:gd name="connsiteY9" fmla="*/ 1691 h 104660"/>
                  <a:gd name="connsiteX10" fmla="*/ 19805 w 73981"/>
                  <a:gd name="connsiteY10" fmla="*/ 3171 h 104660"/>
                  <a:gd name="connsiteX11" fmla="*/ 29520 w 73981"/>
                  <a:gd name="connsiteY11" fmla="*/ 15014 h 104660"/>
                  <a:gd name="connsiteX12" fmla="*/ 44017 w 73981"/>
                  <a:gd name="connsiteY12" fmla="*/ 55280 h 104660"/>
                  <a:gd name="connsiteX13" fmla="*/ 2767 w 73981"/>
                  <a:gd name="connsiteY13" fmla="*/ 95841 h 104660"/>
                  <a:gd name="connsiteX14" fmla="*/ 77 w 73981"/>
                  <a:gd name="connsiteY14" fmla="*/ 100430 h 104660"/>
                  <a:gd name="connsiteX15" fmla="*/ 4560 w 73981"/>
                  <a:gd name="connsiteY15" fmla="*/ 104723 h 104660"/>
                  <a:gd name="connsiteX16" fmla="*/ 9493 w 73981"/>
                  <a:gd name="connsiteY16" fmla="*/ 101615 h 104660"/>
                  <a:gd name="connsiteX17" fmla="*/ 45512 w 73981"/>
                  <a:gd name="connsiteY17" fmla="*/ 59573 h 104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3981" h="104660">
                    <a:moveTo>
                      <a:pt x="45512" y="59573"/>
                    </a:moveTo>
                    <a:cubicBezTo>
                      <a:pt x="51640" y="75116"/>
                      <a:pt x="58814" y="97766"/>
                      <a:pt x="61205" y="101171"/>
                    </a:cubicBezTo>
                    <a:cubicBezTo>
                      <a:pt x="63596" y="104427"/>
                      <a:pt x="65091" y="104427"/>
                      <a:pt x="69126" y="104427"/>
                    </a:cubicBezTo>
                    <a:lnTo>
                      <a:pt x="72415" y="104427"/>
                    </a:lnTo>
                    <a:cubicBezTo>
                      <a:pt x="73909" y="104279"/>
                      <a:pt x="74059" y="103391"/>
                      <a:pt x="74059" y="102947"/>
                    </a:cubicBezTo>
                    <a:cubicBezTo>
                      <a:pt x="74059" y="102503"/>
                      <a:pt x="73760" y="102207"/>
                      <a:pt x="73311" y="101615"/>
                    </a:cubicBezTo>
                    <a:cubicBezTo>
                      <a:pt x="71817" y="99986"/>
                      <a:pt x="70920" y="97766"/>
                      <a:pt x="69874" y="94805"/>
                    </a:cubicBezTo>
                    <a:lnTo>
                      <a:pt x="39384" y="10573"/>
                    </a:lnTo>
                    <a:cubicBezTo>
                      <a:pt x="36246" y="1987"/>
                      <a:pt x="28175" y="63"/>
                      <a:pt x="21150" y="63"/>
                    </a:cubicBezTo>
                    <a:cubicBezTo>
                      <a:pt x="20403" y="63"/>
                      <a:pt x="18460" y="63"/>
                      <a:pt x="18460" y="1691"/>
                    </a:cubicBezTo>
                    <a:cubicBezTo>
                      <a:pt x="18460" y="2875"/>
                      <a:pt x="19656" y="3171"/>
                      <a:pt x="19805" y="3171"/>
                    </a:cubicBezTo>
                    <a:cubicBezTo>
                      <a:pt x="24737" y="4060"/>
                      <a:pt x="25784" y="4948"/>
                      <a:pt x="29520" y="15014"/>
                    </a:cubicBezTo>
                    <a:lnTo>
                      <a:pt x="44017" y="55280"/>
                    </a:lnTo>
                    <a:lnTo>
                      <a:pt x="2767" y="95841"/>
                    </a:lnTo>
                    <a:cubicBezTo>
                      <a:pt x="973" y="97618"/>
                      <a:pt x="77" y="98506"/>
                      <a:pt x="77" y="100430"/>
                    </a:cubicBezTo>
                    <a:cubicBezTo>
                      <a:pt x="77" y="102947"/>
                      <a:pt x="2169" y="104723"/>
                      <a:pt x="4560" y="104723"/>
                    </a:cubicBezTo>
                    <a:cubicBezTo>
                      <a:pt x="6952" y="104723"/>
                      <a:pt x="8297" y="103095"/>
                      <a:pt x="9493" y="101615"/>
                    </a:cubicBezTo>
                    <a:lnTo>
                      <a:pt x="45512" y="59573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3770E21C-3465-871F-D809-E8366FD71A49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2162327" y="2725746"/>
                <a:ext cx="58139" cy="148034"/>
              </a:xfrm>
              <a:custGeom>
                <a:avLst/>
                <a:gdLst>
                  <a:gd name="connsiteX0" fmla="*/ 57475 w 58139"/>
                  <a:gd name="connsiteY0" fmla="*/ 5688 h 148034"/>
                  <a:gd name="connsiteX1" fmla="*/ 58222 w 58139"/>
                  <a:gd name="connsiteY1" fmla="*/ 3023 h 148034"/>
                  <a:gd name="connsiteX2" fmla="*/ 55233 w 58139"/>
                  <a:gd name="connsiteY2" fmla="*/ 63 h 148034"/>
                  <a:gd name="connsiteX3" fmla="*/ 52692 w 58139"/>
                  <a:gd name="connsiteY3" fmla="*/ 1395 h 148034"/>
                  <a:gd name="connsiteX4" fmla="*/ 830 w 58139"/>
                  <a:gd name="connsiteY4" fmla="*/ 142472 h 148034"/>
                  <a:gd name="connsiteX5" fmla="*/ 83 w 58139"/>
                  <a:gd name="connsiteY5" fmla="*/ 145137 h 148034"/>
                  <a:gd name="connsiteX6" fmla="*/ 3072 w 58139"/>
                  <a:gd name="connsiteY6" fmla="*/ 148098 h 148034"/>
                  <a:gd name="connsiteX7" fmla="*/ 6360 w 58139"/>
                  <a:gd name="connsiteY7" fmla="*/ 144545 h 148034"/>
                  <a:gd name="connsiteX8" fmla="*/ 57475 w 58139"/>
                  <a:gd name="connsiteY8" fmla="*/ 5688 h 14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39" h="148034">
                    <a:moveTo>
                      <a:pt x="57475" y="5688"/>
                    </a:moveTo>
                    <a:cubicBezTo>
                      <a:pt x="58222" y="3764"/>
                      <a:pt x="58222" y="3171"/>
                      <a:pt x="58222" y="3023"/>
                    </a:cubicBezTo>
                    <a:cubicBezTo>
                      <a:pt x="58222" y="1395"/>
                      <a:pt x="56877" y="63"/>
                      <a:pt x="55233" y="63"/>
                    </a:cubicBezTo>
                    <a:cubicBezTo>
                      <a:pt x="54186" y="63"/>
                      <a:pt x="53140" y="507"/>
                      <a:pt x="52692" y="1395"/>
                    </a:cubicBezTo>
                    <a:lnTo>
                      <a:pt x="830" y="142472"/>
                    </a:lnTo>
                    <a:cubicBezTo>
                      <a:pt x="83" y="144397"/>
                      <a:pt x="83" y="144989"/>
                      <a:pt x="83" y="145137"/>
                    </a:cubicBezTo>
                    <a:cubicBezTo>
                      <a:pt x="83" y="146765"/>
                      <a:pt x="1428" y="148098"/>
                      <a:pt x="3072" y="148098"/>
                    </a:cubicBezTo>
                    <a:cubicBezTo>
                      <a:pt x="5015" y="148098"/>
                      <a:pt x="5463" y="147061"/>
                      <a:pt x="6360" y="144545"/>
                    </a:cubicBezTo>
                    <a:lnTo>
                      <a:pt x="57475" y="5688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FCD848D8-68BF-A8B2-A5A2-D611AFCB95F3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2236309" y="2738181"/>
                <a:ext cx="59633" cy="98591"/>
              </a:xfrm>
              <a:custGeom>
                <a:avLst/>
                <a:gdLst>
                  <a:gd name="connsiteX0" fmla="*/ 11596 w 59633"/>
                  <a:gd name="connsiteY0" fmla="*/ 87255 h 98591"/>
                  <a:gd name="connsiteX1" fmla="*/ 27438 w 59633"/>
                  <a:gd name="connsiteY1" fmla="*/ 72008 h 98591"/>
                  <a:gd name="connsiteX2" fmla="*/ 59721 w 59633"/>
                  <a:gd name="connsiteY2" fmla="*/ 28782 h 98591"/>
                  <a:gd name="connsiteX3" fmla="*/ 28036 w 59633"/>
                  <a:gd name="connsiteY3" fmla="*/ 63 h 98591"/>
                  <a:gd name="connsiteX4" fmla="*/ 88 w 59633"/>
                  <a:gd name="connsiteY4" fmla="*/ 26857 h 98591"/>
                  <a:gd name="connsiteX5" fmla="*/ 8009 w 59633"/>
                  <a:gd name="connsiteY5" fmla="*/ 35147 h 98591"/>
                  <a:gd name="connsiteX6" fmla="*/ 15781 w 59633"/>
                  <a:gd name="connsiteY6" fmla="*/ 27301 h 98591"/>
                  <a:gd name="connsiteX7" fmla="*/ 7859 w 59633"/>
                  <a:gd name="connsiteY7" fmla="*/ 19603 h 98591"/>
                  <a:gd name="connsiteX8" fmla="*/ 5916 w 59633"/>
                  <a:gd name="connsiteY8" fmla="*/ 19751 h 98591"/>
                  <a:gd name="connsiteX9" fmla="*/ 26093 w 59633"/>
                  <a:gd name="connsiteY9" fmla="*/ 4652 h 98591"/>
                  <a:gd name="connsiteX10" fmla="*/ 46121 w 59633"/>
                  <a:gd name="connsiteY10" fmla="*/ 28782 h 98591"/>
                  <a:gd name="connsiteX11" fmla="*/ 30428 w 59633"/>
                  <a:gd name="connsiteY11" fmla="*/ 61497 h 98591"/>
                  <a:gd name="connsiteX12" fmla="*/ 1732 w 59633"/>
                  <a:gd name="connsiteY12" fmla="*/ 93177 h 98591"/>
                  <a:gd name="connsiteX13" fmla="*/ 88 w 59633"/>
                  <a:gd name="connsiteY13" fmla="*/ 98654 h 98591"/>
                  <a:gd name="connsiteX14" fmla="*/ 55537 w 59633"/>
                  <a:gd name="connsiteY14" fmla="*/ 98654 h 98591"/>
                  <a:gd name="connsiteX15" fmla="*/ 59721 w 59633"/>
                  <a:gd name="connsiteY15" fmla="*/ 72896 h 98591"/>
                  <a:gd name="connsiteX16" fmla="*/ 55985 w 59633"/>
                  <a:gd name="connsiteY16" fmla="*/ 72896 h 98591"/>
                  <a:gd name="connsiteX17" fmla="*/ 52697 w 59633"/>
                  <a:gd name="connsiteY17" fmla="*/ 86071 h 98591"/>
                  <a:gd name="connsiteX18" fmla="*/ 38498 w 59633"/>
                  <a:gd name="connsiteY18" fmla="*/ 87255 h 98591"/>
                  <a:gd name="connsiteX19" fmla="*/ 11596 w 59633"/>
                  <a:gd name="connsiteY19" fmla="*/ 87255 h 9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9633" h="98591">
                    <a:moveTo>
                      <a:pt x="11596" y="87255"/>
                    </a:moveTo>
                    <a:lnTo>
                      <a:pt x="27438" y="72008"/>
                    </a:lnTo>
                    <a:cubicBezTo>
                      <a:pt x="50754" y="51579"/>
                      <a:pt x="59721" y="43585"/>
                      <a:pt x="59721" y="28782"/>
                    </a:cubicBezTo>
                    <a:cubicBezTo>
                      <a:pt x="59721" y="11906"/>
                      <a:pt x="46270" y="63"/>
                      <a:pt x="28036" y="63"/>
                    </a:cubicBezTo>
                    <a:cubicBezTo>
                      <a:pt x="11147" y="63"/>
                      <a:pt x="88" y="13682"/>
                      <a:pt x="88" y="26857"/>
                    </a:cubicBezTo>
                    <a:cubicBezTo>
                      <a:pt x="88" y="35147"/>
                      <a:pt x="7560" y="35147"/>
                      <a:pt x="8009" y="35147"/>
                    </a:cubicBezTo>
                    <a:cubicBezTo>
                      <a:pt x="10550" y="35147"/>
                      <a:pt x="15781" y="33371"/>
                      <a:pt x="15781" y="27301"/>
                    </a:cubicBezTo>
                    <a:cubicBezTo>
                      <a:pt x="15781" y="23452"/>
                      <a:pt x="13090" y="19603"/>
                      <a:pt x="7859" y="19603"/>
                    </a:cubicBezTo>
                    <a:cubicBezTo>
                      <a:pt x="6664" y="19603"/>
                      <a:pt x="6365" y="19603"/>
                      <a:pt x="5916" y="19751"/>
                    </a:cubicBezTo>
                    <a:cubicBezTo>
                      <a:pt x="9354" y="10129"/>
                      <a:pt x="17425" y="4652"/>
                      <a:pt x="26093" y="4652"/>
                    </a:cubicBezTo>
                    <a:cubicBezTo>
                      <a:pt x="39694" y="4652"/>
                      <a:pt x="46121" y="16643"/>
                      <a:pt x="46121" y="28782"/>
                    </a:cubicBezTo>
                    <a:cubicBezTo>
                      <a:pt x="46121" y="40624"/>
                      <a:pt x="38648" y="52319"/>
                      <a:pt x="30428" y="61497"/>
                    </a:cubicBezTo>
                    <a:lnTo>
                      <a:pt x="1732" y="93177"/>
                    </a:lnTo>
                    <a:cubicBezTo>
                      <a:pt x="88" y="94805"/>
                      <a:pt x="88" y="95101"/>
                      <a:pt x="88" y="98654"/>
                    </a:cubicBezTo>
                    <a:lnTo>
                      <a:pt x="55537" y="98654"/>
                    </a:lnTo>
                    <a:lnTo>
                      <a:pt x="59721" y="72896"/>
                    </a:lnTo>
                    <a:lnTo>
                      <a:pt x="55985" y="72896"/>
                    </a:lnTo>
                    <a:cubicBezTo>
                      <a:pt x="55238" y="77337"/>
                      <a:pt x="54191" y="83851"/>
                      <a:pt x="52697" y="86071"/>
                    </a:cubicBezTo>
                    <a:cubicBezTo>
                      <a:pt x="51651" y="87255"/>
                      <a:pt x="41786" y="87255"/>
                      <a:pt x="38498" y="87255"/>
                    </a:cubicBezTo>
                    <a:lnTo>
                      <a:pt x="11596" y="87255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79" name="Oval 3478">
              <a:extLst>
                <a:ext uri="{FF2B5EF4-FFF2-40B4-BE49-F238E27FC236}">
                  <a16:creationId xmlns:a16="http://schemas.microsoft.com/office/drawing/2014/main" id="{1271BC16-DD8D-2FDE-64E4-FB73F0F01987}"/>
                </a:ext>
              </a:extLst>
            </p:cNvPr>
            <p:cNvSpPr/>
            <p:nvPr/>
          </p:nvSpPr>
          <p:spPr>
            <a:xfrm>
              <a:off x="3187441" y="3680732"/>
              <a:ext cx="241279" cy="241279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12700">
              <a:solidFill>
                <a:schemeClr val="bg1">
                  <a:lumMod val="65000"/>
                </a:schemeClr>
              </a:solidFill>
            </a:ln>
            <a:scene3d>
              <a:camera prst="isometricOffAxis2Right"/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80" name="Straight Connector 3479">
              <a:extLst>
                <a:ext uri="{FF2B5EF4-FFF2-40B4-BE49-F238E27FC236}">
                  <a16:creationId xmlns:a16="http://schemas.microsoft.com/office/drawing/2014/main" id="{9D4E5EBB-C21B-D122-790C-DA5C63AB95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04718" y="3799966"/>
              <a:ext cx="230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  <a:effectLst>
              <a:glow rad="63500">
                <a:srgbClr val="C00000">
                  <a:alpha val="31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1" name="Group 3480" descr="\documentclass{article}&#10;\usepackage{amsmath}&#10;\pagestyle{empty}&#10;\begin{document}&#10;&#10;$f_{250}$&#10;&#10;&#10;\end{document}" title="IguanaTex Vector Display">
              <a:extLst>
                <a:ext uri="{FF2B5EF4-FFF2-40B4-BE49-F238E27FC236}">
                  <a16:creationId xmlns:a16="http://schemas.microsoft.com/office/drawing/2014/main" id="{495CEF80-2BBC-8F97-9D5B-58F88A34EB21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 rot="21550666">
              <a:off x="3200240" y="3500572"/>
              <a:ext cx="235048" cy="138165"/>
              <a:chOff x="3856990" y="2863350"/>
              <a:chExt cx="235048" cy="138165"/>
            </a:xfrm>
          </p:grpSpPr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82AA8B42-2D23-DCDA-22C4-FA69DE8FC369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856990" y="2863350"/>
                <a:ext cx="73535" cy="138165"/>
              </a:xfrm>
              <a:custGeom>
                <a:avLst/>
                <a:gdLst>
                  <a:gd name="connsiteX0" fmla="*/ 46349 w 73535"/>
                  <a:gd name="connsiteY0" fmla="*/ 46371 h 138165"/>
                  <a:gd name="connsiteX1" fmla="*/ 59023 w 73535"/>
                  <a:gd name="connsiteY1" fmla="*/ 46371 h 138165"/>
                  <a:gd name="connsiteX2" fmla="*/ 63444 w 73535"/>
                  <a:gd name="connsiteY2" fmla="*/ 43334 h 138165"/>
                  <a:gd name="connsiteX3" fmla="*/ 59465 w 73535"/>
                  <a:gd name="connsiteY3" fmla="*/ 41664 h 138165"/>
                  <a:gd name="connsiteX4" fmla="*/ 47234 w 73535"/>
                  <a:gd name="connsiteY4" fmla="*/ 41664 h 138165"/>
                  <a:gd name="connsiteX5" fmla="*/ 50328 w 73535"/>
                  <a:gd name="connsiteY5" fmla="*/ 24356 h 138165"/>
                  <a:gd name="connsiteX6" fmla="*/ 53865 w 73535"/>
                  <a:gd name="connsiteY6" fmla="*/ 8565 h 138165"/>
                  <a:gd name="connsiteX7" fmla="*/ 60791 w 73535"/>
                  <a:gd name="connsiteY7" fmla="*/ 3403 h 138165"/>
                  <a:gd name="connsiteX8" fmla="*/ 68012 w 73535"/>
                  <a:gd name="connsiteY8" fmla="*/ 6136 h 138165"/>
                  <a:gd name="connsiteX9" fmla="*/ 60054 w 73535"/>
                  <a:gd name="connsiteY9" fmla="*/ 14335 h 138165"/>
                  <a:gd name="connsiteX10" fmla="*/ 65507 w 73535"/>
                  <a:gd name="connsiteY10" fmla="*/ 19649 h 138165"/>
                  <a:gd name="connsiteX11" fmla="*/ 73612 w 73535"/>
                  <a:gd name="connsiteY11" fmla="*/ 10539 h 138165"/>
                  <a:gd name="connsiteX12" fmla="*/ 60791 w 73535"/>
                  <a:gd name="connsiteY12" fmla="*/ 63 h 138165"/>
                  <a:gd name="connsiteX13" fmla="*/ 42076 w 73535"/>
                  <a:gd name="connsiteY13" fmla="*/ 17827 h 138165"/>
                  <a:gd name="connsiteX14" fmla="*/ 37213 w 73535"/>
                  <a:gd name="connsiteY14" fmla="*/ 41664 h 138165"/>
                  <a:gd name="connsiteX15" fmla="*/ 27045 w 73535"/>
                  <a:gd name="connsiteY15" fmla="*/ 41664 h 138165"/>
                  <a:gd name="connsiteX16" fmla="*/ 22624 w 73535"/>
                  <a:gd name="connsiteY16" fmla="*/ 44549 h 138165"/>
                  <a:gd name="connsiteX17" fmla="*/ 26750 w 73535"/>
                  <a:gd name="connsiteY17" fmla="*/ 46371 h 138165"/>
                  <a:gd name="connsiteX18" fmla="*/ 36476 w 73535"/>
                  <a:gd name="connsiteY18" fmla="*/ 46371 h 138165"/>
                  <a:gd name="connsiteX19" fmla="*/ 25423 w 73535"/>
                  <a:gd name="connsiteY19" fmla="*/ 106344 h 138165"/>
                  <a:gd name="connsiteX20" fmla="*/ 12603 w 73535"/>
                  <a:gd name="connsiteY20" fmla="*/ 134888 h 138165"/>
                  <a:gd name="connsiteX21" fmla="*/ 5529 w 73535"/>
                  <a:gd name="connsiteY21" fmla="*/ 132155 h 138165"/>
                  <a:gd name="connsiteX22" fmla="*/ 13634 w 73535"/>
                  <a:gd name="connsiteY22" fmla="*/ 123957 h 138165"/>
                  <a:gd name="connsiteX23" fmla="*/ 8182 w 73535"/>
                  <a:gd name="connsiteY23" fmla="*/ 118642 h 138165"/>
                  <a:gd name="connsiteX24" fmla="*/ 77 w 73535"/>
                  <a:gd name="connsiteY24" fmla="*/ 127752 h 138165"/>
                  <a:gd name="connsiteX25" fmla="*/ 12603 w 73535"/>
                  <a:gd name="connsiteY25" fmla="*/ 138229 h 138165"/>
                  <a:gd name="connsiteX26" fmla="*/ 29255 w 73535"/>
                  <a:gd name="connsiteY26" fmla="*/ 123501 h 138165"/>
                  <a:gd name="connsiteX27" fmla="*/ 37507 w 73535"/>
                  <a:gd name="connsiteY27" fmla="*/ 94501 h 138165"/>
                  <a:gd name="connsiteX28" fmla="*/ 46349 w 73535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535" h="138165">
                    <a:moveTo>
                      <a:pt x="46349" y="46371"/>
                    </a:moveTo>
                    <a:lnTo>
                      <a:pt x="59023" y="46371"/>
                    </a:lnTo>
                    <a:cubicBezTo>
                      <a:pt x="61970" y="46371"/>
                      <a:pt x="63444" y="46371"/>
                      <a:pt x="63444" y="43334"/>
                    </a:cubicBezTo>
                    <a:cubicBezTo>
                      <a:pt x="63444" y="41664"/>
                      <a:pt x="61970" y="41664"/>
                      <a:pt x="59465" y="41664"/>
                    </a:cubicBezTo>
                    <a:lnTo>
                      <a:pt x="47234" y="41664"/>
                    </a:lnTo>
                    <a:lnTo>
                      <a:pt x="50328" y="24356"/>
                    </a:lnTo>
                    <a:cubicBezTo>
                      <a:pt x="50918" y="21167"/>
                      <a:pt x="52981" y="10387"/>
                      <a:pt x="53865" y="8565"/>
                    </a:cubicBezTo>
                    <a:cubicBezTo>
                      <a:pt x="55191" y="5680"/>
                      <a:pt x="57696" y="3403"/>
                      <a:pt x="60791" y="3403"/>
                    </a:cubicBezTo>
                    <a:cubicBezTo>
                      <a:pt x="61381" y="3403"/>
                      <a:pt x="65212" y="3403"/>
                      <a:pt x="68012" y="6136"/>
                    </a:cubicBezTo>
                    <a:cubicBezTo>
                      <a:pt x="61528" y="6743"/>
                      <a:pt x="60054" y="12057"/>
                      <a:pt x="60054" y="14335"/>
                    </a:cubicBezTo>
                    <a:cubicBezTo>
                      <a:pt x="60054" y="17827"/>
                      <a:pt x="62707" y="19649"/>
                      <a:pt x="65507" y="19649"/>
                    </a:cubicBezTo>
                    <a:cubicBezTo>
                      <a:pt x="69338" y="19649"/>
                      <a:pt x="73612" y="16309"/>
                      <a:pt x="73612" y="10539"/>
                    </a:cubicBezTo>
                    <a:cubicBezTo>
                      <a:pt x="73612" y="3555"/>
                      <a:pt x="66833" y="63"/>
                      <a:pt x="60791" y="63"/>
                    </a:cubicBezTo>
                    <a:cubicBezTo>
                      <a:pt x="55781" y="63"/>
                      <a:pt x="46497" y="2796"/>
                      <a:pt x="42076" y="17827"/>
                    </a:cubicBezTo>
                    <a:cubicBezTo>
                      <a:pt x="41192" y="21015"/>
                      <a:pt x="40749" y="22534"/>
                      <a:pt x="37213" y="41664"/>
                    </a:cubicBezTo>
                    <a:lnTo>
                      <a:pt x="27045" y="41664"/>
                    </a:lnTo>
                    <a:cubicBezTo>
                      <a:pt x="24245" y="41664"/>
                      <a:pt x="22624" y="41664"/>
                      <a:pt x="22624" y="44549"/>
                    </a:cubicBezTo>
                    <a:cubicBezTo>
                      <a:pt x="22624" y="46371"/>
                      <a:pt x="23950" y="46371"/>
                      <a:pt x="26750" y="46371"/>
                    </a:cubicBezTo>
                    <a:lnTo>
                      <a:pt x="36476" y="46371"/>
                    </a:lnTo>
                    <a:lnTo>
                      <a:pt x="25423" y="106344"/>
                    </a:lnTo>
                    <a:cubicBezTo>
                      <a:pt x="22771" y="121072"/>
                      <a:pt x="20266" y="134888"/>
                      <a:pt x="12603" y="134888"/>
                    </a:cubicBezTo>
                    <a:cubicBezTo>
                      <a:pt x="12013" y="134888"/>
                      <a:pt x="8329" y="134888"/>
                      <a:pt x="5529" y="132155"/>
                    </a:cubicBezTo>
                    <a:cubicBezTo>
                      <a:pt x="12308" y="131700"/>
                      <a:pt x="13634" y="126234"/>
                      <a:pt x="13634" y="123957"/>
                    </a:cubicBezTo>
                    <a:cubicBezTo>
                      <a:pt x="13634" y="120464"/>
                      <a:pt x="10982" y="118642"/>
                      <a:pt x="8182" y="118642"/>
                    </a:cubicBezTo>
                    <a:cubicBezTo>
                      <a:pt x="4350" y="118642"/>
                      <a:pt x="77" y="121983"/>
                      <a:pt x="77" y="127752"/>
                    </a:cubicBezTo>
                    <a:cubicBezTo>
                      <a:pt x="77" y="134585"/>
                      <a:pt x="6561" y="138229"/>
                      <a:pt x="12603" y="138229"/>
                    </a:cubicBezTo>
                    <a:cubicBezTo>
                      <a:pt x="20708" y="138229"/>
                      <a:pt x="26602" y="129271"/>
                      <a:pt x="29255" y="123501"/>
                    </a:cubicBezTo>
                    <a:cubicBezTo>
                      <a:pt x="33971" y="113936"/>
                      <a:pt x="37360" y="95564"/>
                      <a:pt x="37507" y="94501"/>
                    </a:cubicBezTo>
                    <a:lnTo>
                      <a:pt x="46349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D48E75C2-C9F9-D03C-137F-87CF57CD9FAA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3927826" y="2922594"/>
                <a:ext cx="45594" cy="70570"/>
              </a:xfrm>
              <a:custGeom>
                <a:avLst/>
                <a:gdLst>
                  <a:gd name="connsiteX0" fmla="*/ 45676 w 45594"/>
                  <a:gd name="connsiteY0" fmla="*/ 51292 h 70570"/>
                  <a:gd name="connsiteX1" fmla="*/ 42169 w 45594"/>
                  <a:gd name="connsiteY1" fmla="*/ 51292 h 70570"/>
                  <a:gd name="connsiteX2" fmla="*/ 39487 w 45594"/>
                  <a:gd name="connsiteY2" fmla="*/ 60964 h 70570"/>
                  <a:gd name="connsiteX3" fmla="*/ 29275 w 45594"/>
                  <a:gd name="connsiteY3" fmla="*/ 61601 h 70570"/>
                  <a:gd name="connsiteX4" fmla="*/ 10294 w 45594"/>
                  <a:gd name="connsiteY4" fmla="*/ 61601 h 70570"/>
                  <a:gd name="connsiteX5" fmla="*/ 30925 w 45594"/>
                  <a:gd name="connsiteY5" fmla="*/ 43746 h 70570"/>
                  <a:gd name="connsiteX6" fmla="*/ 45676 w 45594"/>
                  <a:gd name="connsiteY6" fmla="*/ 20789 h 70570"/>
                  <a:gd name="connsiteX7" fmla="*/ 21538 w 45594"/>
                  <a:gd name="connsiteY7" fmla="*/ 64 h 70570"/>
                  <a:gd name="connsiteX8" fmla="*/ 82 w 45594"/>
                  <a:gd name="connsiteY8" fmla="*/ 19089 h 70570"/>
                  <a:gd name="connsiteX9" fmla="*/ 5549 w 45594"/>
                  <a:gd name="connsiteY9" fmla="*/ 25040 h 70570"/>
                  <a:gd name="connsiteX10" fmla="*/ 11016 w 45594"/>
                  <a:gd name="connsiteY10" fmla="*/ 19407 h 70570"/>
                  <a:gd name="connsiteX11" fmla="*/ 4930 w 45594"/>
                  <a:gd name="connsiteY11" fmla="*/ 13775 h 70570"/>
                  <a:gd name="connsiteX12" fmla="*/ 19991 w 45594"/>
                  <a:gd name="connsiteY12" fmla="*/ 3890 h 70570"/>
                  <a:gd name="connsiteX13" fmla="*/ 35670 w 45594"/>
                  <a:gd name="connsiteY13" fmla="*/ 20789 h 70570"/>
                  <a:gd name="connsiteX14" fmla="*/ 25974 w 45594"/>
                  <a:gd name="connsiteY14" fmla="*/ 41195 h 70570"/>
                  <a:gd name="connsiteX15" fmla="*/ 1113 w 45594"/>
                  <a:gd name="connsiteY15" fmla="*/ 66490 h 70570"/>
                  <a:gd name="connsiteX16" fmla="*/ 82 w 45594"/>
                  <a:gd name="connsiteY16" fmla="*/ 70635 h 70570"/>
                  <a:gd name="connsiteX17" fmla="*/ 42582 w 45594"/>
                  <a:gd name="connsiteY17" fmla="*/ 70635 h 70570"/>
                  <a:gd name="connsiteX18" fmla="*/ 45676 w 45594"/>
                  <a:gd name="connsiteY18" fmla="*/ 51292 h 7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594" h="70570">
                    <a:moveTo>
                      <a:pt x="45676" y="51292"/>
                    </a:moveTo>
                    <a:lnTo>
                      <a:pt x="42169" y="51292"/>
                    </a:lnTo>
                    <a:cubicBezTo>
                      <a:pt x="41860" y="53630"/>
                      <a:pt x="40828" y="59901"/>
                      <a:pt x="39487" y="60964"/>
                    </a:cubicBezTo>
                    <a:cubicBezTo>
                      <a:pt x="38662" y="61601"/>
                      <a:pt x="30719" y="61601"/>
                      <a:pt x="29275" y="61601"/>
                    </a:cubicBezTo>
                    <a:lnTo>
                      <a:pt x="10294" y="61601"/>
                    </a:lnTo>
                    <a:cubicBezTo>
                      <a:pt x="21125" y="51717"/>
                      <a:pt x="24736" y="48741"/>
                      <a:pt x="30925" y="43746"/>
                    </a:cubicBezTo>
                    <a:cubicBezTo>
                      <a:pt x="38559" y="37475"/>
                      <a:pt x="45676" y="30886"/>
                      <a:pt x="45676" y="20789"/>
                    </a:cubicBezTo>
                    <a:cubicBezTo>
                      <a:pt x="45676" y="7929"/>
                      <a:pt x="34742" y="64"/>
                      <a:pt x="21538" y="64"/>
                    </a:cubicBezTo>
                    <a:cubicBezTo>
                      <a:pt x="8747" y="64"/>
                      <a:pt x="82" y="9311"/>
                      <a:pt x="82" y="19089"/>
                    </a:cubicBezTo>
                    <a:cubicBezTo>
                      <a:pt x="82" y="24509"/>
                      <a:pt x="4517" y="25040"/>
                      <a:pt x="5549" y="25040"/>
                    </a:cubicBezTo>
                    <a:cubicBezTo>
                      <a:pt x="8025" y="25040"/>
                      <a:pt x="11016" y="23234"/>
                      <a:pt x="11016" y="19407"/>
                    </a:cubicBezTo>
                    <a:cubicBezTo>
                      <a:pt x="11016" y="17494"/>
                      <a:pt x="10294" y="13775"/>
                      <a:pt x="4930" y="13775"/>
                    </a:cubicBezTo>
                    <a:cubicBezTo>
                      <a:pt x="8128" y="6229"/>
                      <a:pt x="15142" y="3890"/>
                      <a:pt x="19991" y="3890"/>
                    </a:cubicBezTo>
                    <a:cubicBezTo>
                      <a:pt x="30306" y="3890"/>
                      <a:pt x="35670" y="12180"/>
                      <a:pt x="35670" y="20789"/>
                    </a:cubicBezTo>
                    <a:cubicBezTo>
                      <a:pt x="35670" y="30036"/>
                      <a:pt x="29275" y="37369"/>
                      <a:pt x="25974" y="41195"/>
                    </a:cubicBezTo>
                    <a:lnTo>
                      <a:pt x="1113" y="66490"/>
                    </a:lnTo>
                    <a:cubicBezTo>
                      <a:pt x="82" y="67447"/>
                      <a:pt x="82" y="67659"/>
                      <a:pt x="82" y="70635"/>
                    </a:cubicBezTo>
                    <a:lnTo>
                      <a:pt x="42582" y="70635"/>
                    </a:lnTo>
                    <a:lnTo>
                      <a:pt x="45676" y="51292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E3186369-F77A-DBE0-294B-12DA76654DAD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3986567" y="2922594"/>
                <a:ext cx="45594" cy="72696"/>
              </a:xfrm>
              <a:custGeom>
                <a:avLst/>
                <a:gdLst>
                  <a:gd name="connsiteX0" fmla="*/ 9576 w 45594"/>
                  <a:gd name="connsiteY0" fmla="*/ 11330 h 72696"/>
                  <a:gd name="connsiteX1" fmla="*/ 19582 w 45594"/>
                  <a:gd name="connsiteY1" fmla="*/ 12712 h 72696"/>
                  <a:gd name="connsiteX2" fmla="*/ 41245 w 45594"/>
                  <a:gd name="connsiteY2" fmla="*/ 1552 h 72696"/>
                  <a:gd name="connsiteX3" fmla="*/ 40007 w 45594"/>
                  <a:gd name="connsiteY3" fmla="*/ 64 h 72696"/>
                  <a:gd name="connsiteX4" fmla="*/ 39182 w 45594"/>
                  <a:gd name="connsiteY4" fmla="*/ 383 h 72696"/>
                  <a:gd name="connsiteX5" fmla="*/ 23605 w 45594"/>
                  <a:gd name="connsiteY5" fmla="*/ 3465 h 72696"/>
                  <a:gd name="connsiteX6" fmla="*/ 8544 w 45594"/>
                  <a:gd name="connsiteY6" fmla="*/ 596 h 72696"/>
                  <a:gd name="connsiteX7" fmla="*/ 7203 w 45594"/>
                  <a:gd name="connsiteY7" fmla="*/ 64 h 72696"/>
                  <a:gd name="connsiteX8" fmla="*/ 5862 w 45594"/>
                  <a:gd name="connsiteY8" fmla="*/ 2934 h 72696"/>
                  <a:gd name="connsiteX9" fmla="*/ 5862 w 45594"/>
                  <a:gd name="connsiteY9" fmla="*/ 34287 h 72696"/>
                  <a:gd name="connsiteX10" fmla="*/ 7513 w 45594"/>
                  <a:gd name="connsiteY10" fmla="*/ 37369 h 72696"/>
                  <a:gd name="connsiteX11" fmla="*/ 9576 w 45594"/>
                  <a:gd name="connsiteY11" fmla="*/ 35881 h 72696"/>
                  <a:gd name="connsiteX12" fmla="*/ 23914 w 45594"/>
                  <a:gd name="connsiteY12" fmla="*/ 29185 h 72696"/>
                  <a:gd name="connsiteX13" fmla="*/ 33405 w 45594"/>
                  <a:gd name="connsiteY13" fmla="*/ 35137 h 72696"/>
                  <a:gd name="connsiteX14" fmla="*/ 35881 w 45594"/>
                  <a:gd name="connsiteY14" fmla="*/ 48847 h 72696"/>
                  <a:gd name="connsiteX15" fmla="*/ 32786 w 45594"/>
                  <a:gd name="connsiteY15" fmla="*/ 62983 h 72696"/>
                  <a:gd name="connsiteX16" fmla="*/ 20717 w 45594"/>
                  <a:gd name="connsiteY16" fmla="*/ 69360 h 72696"/>
                  <a:gd name="connsiteX17" fmla="*/ 4521 w 45594"/>
                  <a:gd name="connsiteY17" fmla="*/ 58519 h 72696"/>
                  <a:gd name="connsiteX18" fmla="*/ 10401 w 45594"/>
                  <a:gd name="connsiteY18" fmla="*/ 53311 h 72696"/>
                  <a:gd name="connsiteX19" fmla="*/ 5243 w 45594"/>
                  <a:gd name="connsiteY19" fmla="*/ 47891 h 72696"/>
                  <a:gd name="connsiteX20" fmla="*/ 86 w 45594"/>
                  <a:gd name="connsiteY20" fmla="*/ 53630 h 72696"/>
                  <a:gd name="connsiteX21" fmla="*/ 20923 w 45594"/>
                  <a:gd name="connsiteY21" fmla="*/ 72761 h 72696"/>
                  <a:gd name="connsiteX22" fmla="*/ 45680 w 45594"/>
                  <a:gd name="connsiteY22" fmla="*/ 49273 h 72696"/>
                  <a:gd name="connsiteX23" fmla="*/ 24018 w 45594"/>
                  <a:gd name="connsiteY23" fmla="*/ 26209 h 72696"/>
                  <a:gd name="connsiteX24" fmla="*/ 9576 w 45594"/>
                  <a:gd name="connsiteY24" fmla="*/ 31417 h 72696"/>
                  <a:gd name="connsiteX25" fmla="*/ 9576 w 45594"/>
                  <a:gd name="connsiteY25" fmla="*/ 1133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594" h="72696">
                    <a:moveTo>
                      <a:pt x="9576" y="11330"/>
                    </a:moveTo>
                    <a:cubicBezTo>
                      <a:pt x="14837" y="12712"/>
                      <a:pt x="17931" y="12712"/>
                      <a:pt x="19582" y="12712"/>
                    </a:cubicBezTo>
                    <a:cubicBezTo>
                      <a:pt x="33198" y="12712"/>
                      <a:pt x="41245" y="3146"/>
                      <a:pt x="41245" y="1552"/>
                    </a:cubicBezTo>
                    <a:cubicBezTo>
                      <a:pt x="41245" y="383"/>
                      <a:pt x="40523" y="64"/>
                      <a:pt x="40007" y="64"/>
                    </a:cubicBezTo>
                    <a:cubicBezTo>
                      <a:pt x="39800" y="64"/>
                      <a:pt x="39594" y="64"/>
                      <a:pt x="39182" y="383"/>
                    </a:cubicBezTo>
                    <a:cubicBezTo>
                      <a:pt x="36706" y="1340"/>
                      <a:pt x="31239" y="3465"/>
                      <a:pt x="23605" y="3465"/>
                    </a:cubicBezTo>
                    <a:cubicBezTo>
                      <a:pt x="20717" y="3465"/>
                      <a:pt x="15249" y="3253"/>
                      <a:pt x="8544" y="596"/>
                    </a:cubicBezTo>
                    <a:cubicBezTo>
                      <a:pt x="7513" y="64"/>
                      <a:pt x="7306" y="64"/>
                      <a:pt x="7203" y="64"/>
                    </a:cubicBezTo>
                    <a:cubicBezTo>
                      <a:pt x="5862" y="64"/>
                      <a:pt x="5862" y="1233"/>
                      <a:pt x="5862" y="2934"/>
                    </a:cubicBezTo>
                    <a:lnTo>
                      <a:pt x="5862" y="34287"/>
                    </a:lnTo>
                    <a:cubicBezTo>
                      <a:pt x="5862" y="36094"/>
                      <a:pt x="5862" y="37369"/>
                      <a:pt x="7513" y="37369"/>
                    </a:cubicBezTo>
                    <a:cubicBezTo>
                      <a:pt x="8441" y="37369"/>
                      <a:pt x="8544" y="37156"/>
                      <a:pt x="9576" y="35881"/>
                    </a:cubicBezTo>
                    <a:cubicBezTo>
                      <a:pt x="14012" y="30036"/>
                      <a:pt x="20304" y="29185"/>
                      <a:pt x="23914" y="29185"/>
                    </a:cubicBezTo>
                    <a:cubicBezTo>
                      <a:pt x="30104" y="29185"/>
                      <a:pt x="32889" y="34287"/>
                      <a:pt x="33405" y="35137"/>
                    </a:cubicBezTo>
                    <a:cubicBezTo>
                      <a:pt x="35262" y="38644"/>
                      <a:pt x="35881" y="42683"/>
                      <a:pt x="35881" y="48847"/>
                    </a:cubicBezTo>
                    <a:cubicBezTo>
                      <a:pt x="35881" y="52036"/>
                      <a:pt x="35881" y="58306"/>
                      <a:pt x="32786" y="62983"/>
                    </a:cubicBezTo>
                    <a:cubicBezTo>
                      <a:pt x="30207" y="66809"/>
                      <a:pt x="25771" y="69360"/>
                      <a:pt x="20717" y="69360"/>
                    </a:cubicBezTo>
                    <a:cubicBezTo>
                      <a:pt x="14012" y="69360"/>
                      <a:pt x="7100" y="65534"/>
                      <a:pt x="4521" y="58519"/>
                    </a:cubicBezTo>
                    <a:cubicBezTo>
                      <a:pt x="8441" y="58838"/>
                      <a:pt x="10401" y="56181"/>
                      <a:pt x="10401" y="53311"/>
                    </a:cubicBezTo>
                    <a:cubicBezTo>
                      <a:pt x="10401" y="48741"/>
                      <a:pt x="6584" y="47891"/>
                      <a:pt x="5243" y="47891"/>
                    </a:cubicBezTo>
                    <a:cubicBezTo>
                      <a:pt x="5037" y="47891"/>
                      <a:pt x="86" y="47891"/>
                      <a:pt x="86" y="53630"/>
                    </a:cubicBezTo>
                    <a:cubicBezTo>
                      <a:pt x="86" y="63195"/>
                      <a:pt x="8544" y="72761"/>
                      <a:pt x="20923" y="72761"/>
                    </a:cubicBezTo>
                    <a:cubicBezTo>
                      <a:pt x="34127" y="72761"/>
                      <a:pt x="45680" y="62664"/>
                      <a:pt x="45680" y="49273"/>
                    </a:cubicBezTo>
                    <a:cubicBezTo>
                      <a:pt x="45680" y="37263"/>
                      <a:pt x="36809" y="26209"/>
                      <a:pt x="24018" y="26209"/>
                    </a:cubicBezTo>
                    <a:cubicBezTo>
                      <a:pt x="19479" y="26209"/>
                      <a:pt x="14115" y="27379"/>
                      <a:pt x="9576" y="31417"/>
                    </a:cubicBezTo>
                    <a:lnTo>
                      <a:pt x="9576" y="11330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69B64724-CFB2-8547-5691-D47B30D3252D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4044174" y="2922594"/>
                <a:ext cx="47864" cy="72696"/>
              </a:xfrm>
              <a:custGeom>
                <a:avLst/>
                <a:gdLst>
                  <a:gd name="connsiteX0" fmla="*/ 47954 w 47864"/>
                  <a:gd name="connsiteY0" fmla="*/ 36731 h 72696"/>
                  <a:gd name="connsiteX1" fmla="*/ 41868 w 47864"/>
                  <a:gd name="connsiteY1" fmla="*/ 9204 h 72696"/>
                  <a:gd name="connsiteX2" fmla="*/ 24022 w 47864"/>
                  <a:gd name="connsiteY2" fmla="*/ 64 h 72696"/>
                  <a:gd name="connsiteX3" fmla="*/ 90 w 47864"/>
                  <a:gd name="connsiteY3" fmla="*/ 36731 h 72696"/>
                  <a:gd name="connsiteX4" fmla="*/ 24022 w 47864"/>
                  <a:gd name="connsiteY4" fmla="*/ 72761 h 72696"/>
                  <a:gd name="connsiteX5" fmla="*/ 47954 w 47864"/>
                  <a:gd name="connsiteY5" fmla="*/ 36731 h 72696"/>
                  <a:gd name="connsiteX6" fmla="*/ 24022 w 47864"/>
                  <a:gd name="connsiteY6" fmla="*/ 69785 h 72696"/>
                  <a:gd name="connsiteX7" fmla="*/ 10921 w 47864"/>
                  <a:gd name="connsiteY7" fmla="*/ 58200 h 72696"/>
                  <a:gd name="connsiteX8" fmla="*/ 9477 w 47864"/>
                  <a:gd name="connsiteY8" fmla="*/ 35350 h 72696"/>
                  <a:gd name="connsiteX9" fmla="*/ 11024 w 47864"/>
                  <a:gd name="connsiteY9" fmla="*/ 13668 h 72696"/>
                  <a:gd name="connsiteX10" fmla="*/ 24022 w 47864"/>
                  <a:gd name="connsiteY10" fmla="*/ 3040 h 72696"/>
                  <a:gd name="connsiteX11" fmla="*/ 36813 w 47864"/>
                  <a:gd name="connsiteY11" fmla="*/ 12712 h 72696"/>
                  <a:gd name="connsiteX12" fmla="*/ 38567 w 47864"/>
                  <a:gd name="connsiteY12" fmla="*/ 35350 h 72696"/>
                  <a:gd name="connsiteX13" fmla="*/ 37226 w 47864"/>
                  <a:gd name="connsiteY13" fmla="*/ 57775 h 72696"/>
                  <a:gd name="connsiteX14" fmla="*/ 24022 w 47864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64" h="72696">
                    <a:moveTo>
                      <a:pt x="47954" y="36731"/>
                    </a:moveTo>
                    <a:cubicBezTo>
                      <a:pt x="47954" y="25040"/>
                      <a:pt x="46613" y="16644"/>
                      <a:pt x="41868" y="9204"/>
                    </a:cubicBezTo>
                    <a:cubicBezTo>
                      <a:pt x="38670" y="4316"/>
                      <a:pt x="32274" y="64"/>
                      <a:pt x="24022" y="64"/>
                    </a:cubicBezTo>
                    <a:cubicBezTo>
                      <a:pt x="90" y="64"/>
                      <a:pt x="90" y="29079"/>
                      <a:pt x="90" y="36731"/>
                    </a:cubicBezTo>
                    <a:cubicBezTo>
                      <a:pt x="90" y="44384"/>
                      <a:pt x="90" y="72761"/>
                      <a:pt x="24022" y="72761"/>
                    </a:cubicBezTo>
                    <a:cubicBezTo>
                      <a:pt x="47954" y="72761"/>
                      <a:pt x="47954" y="44384"/>
                      <a:pt x="47954" y="36731"/>
                    </a:cubicBezTo>
                    <a:close/>
                    <a:moveTo>
                      <a:pt x="24022" y="69785"/>
                    </a:moveTo>
                    <a:cubicBezTo>
                      <a:pt x="19276" y="69785"/>
                      <a:pt x="12984" y="66915"/>
                      <a:pt x="10921" y="58200"/>
                    </a:cubicBezTo>
                    <a:cubicBezTo>
                      <a:pt x="9477" y="51930"/>
                      <a:pt x="9477" y="43215"/>
                      <a:pt x="9477" y="35350"/>
                    </a:cubicBezTo>
                    <a:cubicBezTo>
                      <a:pt x="9477" y="27591"/>
                      <a:pt x="9477" y="19514"/>
                      <a:pt x="11024" y="13668"/>
                    </a:cubicBezTo>
                    <a:cubicBezTo>
                      <a:pt x="13190" y="5272"/>
                      <a:pt x="19792" y="3040"/>
                      <a:pt x="24022" y="3040"/>
                    </a:cubicBezTo>
                    <a:cubicBezTo>
                      <a:pt x="29592" y="3040"/>
                      <a:pt x="34956" y="6547"/>
                      <a:pt x="36813" y="12712"/>
                    </a:cubicBezTo>
                    <a:cubicBezTo>
                      <a:pt x="38463" y="18451"/>
                      <a:pt x="38567" y="26103"/>
                      <a:pt x="38567" y="35350"/>
                    </a:cubicBezTo>
                    <a:cubicBezTo>
                      <a:pt x="38567" y="43215"/>
                      <a:pt x="38567" y="51079"/>
                      <a:pt x="37226" y="57775"/>
                    </a:cubicBezTo>
                    <a:cubicBezTo>
                      <a:pt x="35162" y="67447"/>
                      <a:pt x="28148" y="69785"/>
                      <a:pt x="24022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82" name="Straight Connector 3481">
              <a:extLst>
                <a:ext uri="{FF2B5EF4-FFF2-40B4-BE49-F238E27FC236}">
                  <a16:creationId xmlns:a16="http://schemas.microsoft.com/office/drawing/2014/main" id="{2D02D11A-F364-C562-8062-BDD1C66AB6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16219" y="3253587"/>
              <a:ext cx="60276" cy="11484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3" name="Straight Connector 3482">
              <a:extLst>
                <a:ext uri="{FF2B5EF4-FFF2-40B4-BE49-F238E27FC236}">
                  <a16:creationId xmlns:a16="http://schemas.microsoft.com/office/drawing/2014/main" id="{EF087CE4-97D6-C294-E983-AF0B28D27F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35933" y="3601218"/>
              <a:ext cx="100012" cy="17929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4" name="Straight Connector 3483">
              <a:extLst>
                <a:ext uri="{FF2B5EF4-FFF2-40B4-BE49-F238E27FC236}">
                  <a16:creationId xmlns:a16="http://schemas.microsoft.com/office/drawing/2014/main" id="{1BA22A69-6350-EA59-61DC-8095ADD1C3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85939" y="4105142"/>
              <a:ext cx="110282" cy="1373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5" name="Group 3484" descr="\documentclass{article}&#10;\usepackage{amsmath}&#10;\pagestyle{empty}&#10;\begin{document}&#10;&#10;$f_{250}$&#10;&#10;&#10;\end{document}" title="IguanaTex Vector Display">
              <a:extLst>
                <a:ext uri="{FF2B5EF4-FFF2-40B4-BE49-F238E27FC236}">
                  <a16:creationId xmlns:a16="http://schemas.microsoft.com/office/drawing/2014/main" id="{05B747E9-2D64-B272-26AB-03C80A34F2F1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 rot="21550666">
              <a:off x="5401892" y="4437154"/>
              <a:ext cx="235048" cy="138165"/>
              <a:chOff x="6763635" y="3545006"/>
              <a:chExt cx="235048" cy="138165"/>
            </a:xfrm>
          </p:grpSpPr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61D36346-6195-417B-CD68-D65A98B7B906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6763635" y="3545006"/>
                <a:ext cx="73535" cy="138165"/>
              </a:xfrm>
              <a:custGeom>
                <a:avLst/>
                <a:gdLst>
                  <a:gd name="connsiteX0" fmla="*/ 46349 w 73535"/>
                  <a:gd name="connsiteY0" fmla="*/ 46371 h 138165"/>
                  <a:gd name="connsiteX1" fmla="*/ 59023 w 73535"/>
                  <a:gd name="connsiteY1" fmla="*/ 46371 h 138165"/>
                  <a:gd name="connsiteX2" fmla="*/ 63444 w 73535"/>
                  <a:gd name="connsiteY2" fmla="*/ 43334 h 138165"/>
                  <a:gd name="connsiteX3" fmla="*/ 59465 w 73535"/>
                  <a:gd name="connsiteY3" fmla="*/ 41664 h 138165"/>
                  <a:gd name="connsiteX4" fmla="*/ 47234 w 73535"/>
                  <a:gd name="connsiteY4" fmla="*/ 41664 h 138165"/>
                  <a:gd name="connsiteX5" fmla="*/ 50328 w 73535"/>
                  <a:gd name="connsiteY5" fmla="*/ 24356 h 138165"/>
                  <a:gd name="connsiteX6" fmla="*/ 53865 w 73535"/>
                  <a:gd name="connsiteY6" fmla="*/ 8565 h 138165"/>
                  <a:gd name="connsiteX7" fmla="*/ 60791 w 73535"/>
                  <a:gd name="connsiteY7" fmla="*/ 3403 h 138165"/>
                  <a:gd name="connsiteX8" fmla="*/ 68012 w 73535"/>
                  <a:gd name="connsiteY8" fmla="*/ 6136 h 138165"/>
                  <a:gd name="connsiteX9" fmla="*/ 60054 w 73535"/>
                  <a:gd name="connsiteY9" fmla="*/ 14335 h 138165"/>
                  <a:gd name="connsiteX10" fmla="*/ 65507 w 73535"/>
                  <a:gd name="connsiteY10" fmla="*/ 19649 h 138165"/>
                  <a:gd name="connsiteX11" fmla="*/ 73612 w 73535"/>
                  <a:gd name="connsiteY11" fmla="*/ 10539 h 138165"/>
                  <a:gd name="connsiteX12" fmla="*/ 60791 w 73535"/>
                  <a:gd name="connsiteY12" fmla="*/ 63 h 138165"/>
                  <a:gd name="connsiteX13" fmla="*/ 42076 w 73535"/>
                  <a:gd name="connsiteY13" fmla="*/ 17827 h 138165"/>
                  <a:gd name="connsiteX14" fmla="*/ 37213 w 73535"/>
                  <a:gd name="connsiteY14" fmla="*/ 41664 h 138165"/>
                  <a:gd name="connsiteX15" fmla="*/ 27045 w 73535"/>
                  <a:gd name="connsiteY15" fmla="*/ 41664 h 138165"/>
                  <a:gd name="connsiteX16" fmla="*/ 22624 w 73535"/>
                  <a:gd name="connsiteY16" fmla="*/ 44549 h 138165"/>
                  <a:gd name="connsiteX17" fmla="*/ 26750 w 73535"/>
                  <a:gd name="connsiteY17" fmla="*/ 46371 h 138165"/>
                  <a:gd name="connsiteX18" fmla="*/ 36476 w 73535"/>
                  <a:gd name="connsiteY18" fmla="*/ 46371 h 138165"/>
                  <a:gd name="connsiteX19" fmla="*/ 25423 w 73535"/>
                  <a:gd name="connsiteY19" fmla="*/ 106344 h 138165"/>
                  <a:gd name="connsiteX20" fmla="*/ 12603 w 73535"/>
                  <a:gd name="connsiteY20" fmla="*/ 134888 h 138165"/>
                  <a:gd name="connsiteX21" fmla="*/ 5529 w 73535"/>
                  <a:gd name="connsiteY21" fmla="*/ 132155 h 138165"/>
                  <a:gd name="connsiteX22" fmla="*/ 13634 w 73535"/>
                  <a:gd name="connsiteY22" fmla="*/ 123957 h 138165"/>
                  <a:gd name="connsiteX23" fmla="*/ 8182 w 73535"/>
                  <a:gd name="connsiteY23" fmla="*/ 118642 h 138165"/>
                  <a:gd name="connsiteX24" fmla="*/ 77 w 73535"/>
                  <a:gd name="connsiteY24" fmla="*/ 127752 h 138165"/>
                  <a:gd name="connsiteX25" fmla="*/ 12603 w 73535"/>
                  <a:gd name="connsiteY25" fmla="*/ 138229 h 138165"/>
                  <a:gd name="connsiteX26" fmla="*/ 29255 w 73535"/>
                  <a:gd name="connsiteY26" fmla="*/ 123501 h 138165"/>
                  <a:gd name="connsiteX27" fmla="*/ 37507 w 73535"/>
                  <a:gd name="connsiteY27" fmla="*/ 94501 h 138165"/>
                  <a:gd name="connsiteX28" fmla="*/ 46349 w 73535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535" h="138165">
                    <a:moveTo>
                      <a:pt x="46349" y="46371"/>
                    </a:moveTo>
                    <a:lnTo>
                      <a:pt x="59023" y="46371"/>
                    </a:lnTo>
                    <a:cubicBezTo>
                      <a:pt x="61970" y="46371"/>
                      <a:pt x="63444" y="46371"/>
                      <a:pt x="63444" y="43334"/>
                    </a:cubicBezTo>
                    <a:cubicBezTo>
                      <a:pt x="63444" y="41664"/>
                      <a:pt x="61970" y="41664"/>
                      <a:pt x="59465" y="41664"/>
                    </a:cubicBezTo>
                    <a:lnTo>
                      <a:pt x="47234" y="41664"/>
                    </a:lnTo>
                    <a:lnTo>
                      <a:pt x="50328" y="24356"/>
                    </a:lnTo>
                    <a:cubicBezTo>
                      <a:pt x="50918" y="21167"/>
                      <a:pt x="52981" y="10387"/>
                      <a:pt x="53865" y="8565"/>
                    </a:cubicBezTo>
                    <a:cubicBezTo>
                      <a:pt x="55191" y="5680"/>
                      <a:pt x="57696" y="3403"/>
                      <a:pt x="60791" y="3403"/>
                    </a:cubicBezTo>
                    <a:cubicBezTo>
                      <a:pt x="61381" y="3403"/>
                      <a:pt x="65212" y="3403"/>
                      <a:pt x="68012" y="6136"/>
                    </a:cubicBezTo>
                    <a:cubicBezTo>
                      <a:pt x="61528" y="6743"/>
                      <a:pt x="60054" y="12057"/>
                      <a:pt x="60054" y="14335"/>
                    </a:cubicBezTo>
                    <a:cubicBezTo>
                      <a:pt x="60054" y="17827"/>
                      <a:pt x="62707" y="19649"/>
                      <a:pt x="65507" y="19649"/>
                    </a:cubicBezTo>
                    <a:cubicBezTo>
                      <a:pt x="69338" y="19649"/>
                      <a:pt x="73612" y="16309"/>
                      <a:pt x="73612" y="10539"/>
                    </a:cubicBezTo>
                    <a:cubicBezTo>
                      <a:pt x="73612" y="3555"/>
                      <a:pt x="66833" y="63"/>
                      <a:pt x="60791" y="63"/>
                    </a:cubicBezTo>
                    <a:cubicBezTo>
                      <a:pt x="55781" y="63"/>
                      <a:pt x="46497" y="2796"/>
                      <a:pt x="42076" y="17827"/>
                    </a:cubicBezTo>
                    <a:cubicBezTo>
                      <a:pt x="41192" y="21015"/>
                      <a:pt x="40749" y="22534"/>
                      <a:pt x="37213" y="41664"/>
                    </a:cubicBezTo>
                    <a:lnTo>
                      <a:pt x="27045" y="41664"/>
                    </a:lnTo>
                    <a:cubicBezTo>
                      <a:pt x="24245" y="41664"/>
                      <a:pt x="22624" y="41664"/>
                      <a:pt x="22624" y="44549"/>
                    </a:cubicBezTo>
                    <a:cubicBezTo>
                      <a:pt x="22624" y="46371"/>
                      <a:pt x="23950" y="46371"/>
                      <a:pt x="26750" y="46371"/>
                    </a:cubicBezTo>
                    <a:lnTo>
                      <a:pt x="36476" y="46371"/>
                    </a:lnTo>
                    <a:lnTo>
                      <a:pt x="25423" y="106344"/>
                    </a:lnTo>
                    <a:cubicBezTo>
                      <a:pt x="22771" y="121072"/>
                      <a:pt x="20266" y="134888"/>
                      <a:pt x="12603" y="134888"/>
                    </a:cubicBezTo>
                    <a:cubicBezTo>
                      <a:pt x="12013" y="134888"/>
                      <a:pt x="8329" y="134888"/>
                      <a:pt x="5529" y="132155"/>
                    </a:cubicBezTo>
                    <a:cubicBezTo>
                      <a:pt x="12308" y="131700"/>
                      <a:pt x="13634" y="126234"/>
                      <a:pt x="13634" y="123957"/>
                    </a:cubicBezTo>
                    <a:cubicBezTo>
                      <a:pt x="13634" y="120464"/>
                      <a:pt x="10982" y="118642"/>
                      <a:pt x="8182" y="118642"/>
                    </a:cubicBezTo>
                    <a:cubicBezTo>
                      <a:pt x="4350" y="118642"/>
                      <a:pt x="77" y="121983"/>
                      <a:pt x="77" y="127752"/>
                    </a:cubicBezTo>
                    <a:cubicBezTo>
                      <a:pt x="77" y="134585"/>
                      <a:pt x="6561" y="138229"/>
                      <a:pt x="12603" y="138229"/>
                    </a:cubicBezTo>
                    <a:cubicBezTo>
                      <a:pt x="20708" y="138229"/>
                      <a:pt x="26602" y="129271"/>
                      <a:pt x="29255" y="123501"/>
                    </a:cubicBezTo>
                    <a:cubicBezTo>
                      <a:pt x="33971" y="113936"/>
                      <a:pt x="37360" y="95564"/>
                      <a:pt x="37507" y="94501"/>
                    </a:cubicBezTo>
                    <a:lnTo>
                      <a:pt x="46349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7" name="Freeform: Shape 3516">
                <a:extLst>
                  <a:ext uri="{FF2B5EF4-FFF2-40B4-BE49-F238E27FC236}">
                    <a16:creationId xmlns:a16="http://schemas.microsoft.com/office/drawing/2014/main" id="{E567DADC-459C-2CC8-359D-70D615DAC7E6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6834471" y="3604250"/>
                <a:ext cx="45594" cy="70570"/>
              </a:xfrm>
              <a:custGeom>
                <a:avLst/>
                <a:gdLst>
                  <a:gd name="connsiteX0" fmla="*/ 45676 w 45594"/>
                  <a:gd name="connsiteY0" fmla="*/ 51292 h 70570"/>
                  <a:gd name="connsiteX1" fmla="*/ 42169 w 45594"/>
                  <a:gd name="connsiteY1" fmla="*/ 51292 h 70570"/>
                  <a:gd name="connsiteX2" fmla="*/ 39487 w 45594"/>
                  <a:gd name="connsiteY2" fmla="*/ 60964 h 70570"/>
                  <a:gd name="connsiteX3" fmla="*/ 29275 w 45594"/>
                  <a:gd name="connsiteY3" fmla="*/ 61601 h 70570"/>
                  <a:gd name="connsiteX4" fmla="*/ 10294 w 45594"/>
                  <a:gd name="connsiteY4" fmla="*/ 61601 h 70570"/>
                  <a:gd name="connsiteX5" fmla="*/ 30925 w 45594"/>
                  <a:gd name="connsiteY5" fmla="*/ 43746 h 70570"/>
                  <a:gd name="connsiteX6" fmla="*/ 45676 w 45594"/>
                  <a:gd name="connsiteY6" fmla="*/ 20789 h 70570"/>
                  <a:gd name="connsiteX7" fmla="*/ 21538 w 45594"/>
                  <a:gd name="connsiteY7" fmla="*/ 64 h 70570"/>
                  <a:gd name="connsiteX8" fmla="*/ 82 w 45594"/>
                  <a:gd name="connsiteY8" fmla="*/ 19089 h 70570"/>
                  <a:gd name="connsiteX9" fmla="*/ 5549 w 45594"/>
                  <a:gd name="connsiteY9" fmla="*/ 25040 h 70570"/>
                  <a:gd name="connsiteX10" fmla="*/ 11016 w 45594"/>
                  <a:gd name="connsiteY10" fmla="*/ 19407 h 70570"/>
                  <a:gd name="connsiteX11" fmla="*/ 4930 w 45594"/>
                  <a:gd name="connsiteY11" fmla="*/ 13775 h 70570"/>
                  <a:gd name="connsiteX12" fmla="*/ 19991 w 45594"/>
                  <a:gd name="connsiteY12" fmla="*/ 3890 h 70570"/>
                  <a:gd name="connsiteX13" fmla="*/ 35670 w 45594"/>
                  <a:gd name="connsiteY13" fmla="*/ 20789 h 70570"/>
                  <a:gd name="connsiteX14" fmla="*/ 25974 w 45594"/>
                  <a:gd name="connsiteY14" fmla="*/ 41195 h 70570"/>
                  <a:gd name="connsiteX15" fmla="*/ 1113 w 45594"/>
                  <a:gd name="connsiteY15" fmla="*/ 66490 h 70570"/>
                  <a:gd name="connsiteX16" fmla="*/ 82 w 45594"/>
                  <a:gd name="connsiteY16" fmla="*/ 70635 h 70570"/>
                  <a:gd name="connsiteX17" fmla="*/ 42582 w 45594"/>
                  <a:gd name="connsiteY17" fmla="*/ 70635 h 70570"/>
                  <a:gd name="connsiteX18" fmla="*/ 45676 w 45594"/>
                  <a:gd name="connsiteY18" fmla="*/ 51292 h 7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594" h="70570">
                    <a:moveTo>
                      <a:pt x="45676" y="51292"/>
                    </a:moveTo>
                    <a:lnTo>
                      <a:pt x="42169" y="51292"/>
                    </a:lnTo>
                    <a:cubicBezTo>
                      <a:pt x="41860" y="53630"/>
                      <a:pt x="40828" y="59901"/>
                      <a:pt x="39487" y="60964"/>
                    </a:cubicBezTo>
                    <a:cubicBezTo>
                      <a:pt x="38662" y="61601"/>
                      <a:pt x="30719" y="61601"/>
                      <a:pt x="29275" y="61601"/>
                    </a:cubicBezTo>
                    <a:lnTo>
                      <a:pt x="10294" y="61601"/>
                    </a:lnTo>
                    <a:cubicBezTo>
                      <a:pt x="21125" y="51717"/>
                      <a:pt x="24736" y="48741"/>
                      <a:pt x="30925" y="43746"/>
                    </a:cubicBezTo>
                    <a:cubicBezTo>
                      <a:pt x="38559" y="37475"/>
                      <a:pt x="45676" y="30886"/>
                      <a:pt x="45676" y="20789"/>
                    </a:cubicBezTo>
                    <a:cubicBezTo>
                      <a:pt x="45676" y="7929"/>
                      <a:pt x="34742" y="64"/>
                      <a:pt x="21538" y="64"/>
                    </a:cubicBezTo>
                    <a:cubicBezTo>
                      <a:pt x="8747" y="64"/>
                      <a:pt x="82" y="9311"/>
                      <a:pt x="82" y="19089"/>
                    </a:cubicBezTo>
                    <a:cubicBezTo>
                      <a:pt x="82" y="24509"/>
                      <a:pt x="4517" y="25040"/>
                      <a:pt x="5549" y="25040"/>
                    </a:cubicBezTo>
                    <a:cubicBezTo>
                      <a:pt x="8025" y="25040"/>
                      <a:pt x="11016" y="23234"/>
                      <a:pt x="11016" y="19407"/>
                    </a:cubicBezTo>
                    <a:cubicBezTo>
                      <a:pt x="11016" y="17494"/>
                      <a:pt x="10294" y="13775"/>
                      <a:pt x="4930" y="13775"/>
                    </a:cubicBezTo>
                    <a:cubicBezTo>
                      <a:pt x="8128" y="6229"/>
                      <a:pt x="15142" y="3890"/>
                      <a:pt x="19991" y="3890"/>
                    </a:cubicBezTo>
                    <a:cubicBezTo>
                      <a:pt x="30306" y="3890"/>
                      <a:pt x="35670" y="12180"/>
                      <a:pt x="35670" y="20789"/>
                    </a:cubicBezTo>
                    <a:cubicBezTo>
                      <a:pt x="35670" y="30036"/>
                      <a:pt x="29275" y="37369"/>
                      <a:pt x="25974" y="41195"/>
                    </a:cubicBezTo>
                    <a:lnTo>
                      <a:pt x="1113" y="66490"/>
                    </a:lnTo>
                    <a:cubicBezTo>
                      <a:pt x="82" y="67447"/>
                      <a:pt x="82" y="67659"/>
                      <a:pt x="82" y="70635"/>
                    </a:cubicBezTo>
                    <a:lnTo>
                      <a:pt x="42582" y="70635"/>
                    </a:lnTo>
                    <a:lnTo>
                      <a:pt x="45676" y="51292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8" name="Freeform: Shape 3517">
                <a:extLst>
                  <a:ext uri="{FF2B5EF4-FFF2-40B4-BE49-F238E27FC236}">
                    <a16:creationId xmlns:a16="http://schemas.microsoft.com/office/drawing/2014/main" id="{210C55C9-EFEC-19AC-067E-F7B75ACFA761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6893212" y="3604250"/>
                <a:ext cx="45594" cy="72696"/>
              </a:xfrm>
              <a:custGeom>
                <a:avLst/>
                <a:gdLst>
                  <a:gd name="connsiteX0" fmla="*/ 9576 w 45594"/>
                  <a:gd name="connsiteY0" fmla="*/ 11330 h 72696"/>
                  <a:gd name="connsiteX1" fmla="*/ 19582 w 45594"/>
                  <a:gd name="connsiteY1" fmla="*/ 12712 h 72696"/>
                  <a:gd name="connsiteX2" fmla="*/ 41245 w 45594"/>
                  <a:gd name="connsiteY2" fmla="*/ 1552 h 72696"/>
                  <a:gd name="connsiteX3" fmla="*/ 40007 w 45594"/>
                  <a:gd name="connsiteY3" fmla="*/ 64 h 72696"/>
                  <a:gd name="connsiteX4" fmla="*/ 39182 w 45594"/>
                  <a:gd name="connsiteY4" fmla="*/ 383 h 72696"/>
                  <a:gd name="connsiteX5" fmla="*/ 23605 w 45594"/>
                  <a:gd name="connsiteY5" fmla="*/ 3465 h 72696"/>
                  <a:gd name="connsiteX6" fmla="*/ 8544 w 45594"/>
                  <a:gd name="connsiteY6" fmla="*/ 596 h 72696"/>
                  <a:gd name="connsiteX7" fmla="*/ 7203 w 45594"/>
                  <a:gd name="connsiteY7" fmla="*/ 64 h 72696"/>
                  <a:gd name="connsiteX8" fmla="*/ 5862 w 45594"/>
                  <a:gd name="connsiteY8" fmla="*/ 2934 h 72696"/>
                  <a:gd name="connsiteX9" fmla="*/ 5862 w 45594"/>
                  <a:gd name="connsiteY9" fmla="*/ 34287 h 72696"/>
                  <a:gd name="connsiteX10" fmla="*/ 7513 w 45594"/>
                  <a:gd name="connsiteY10" fmla="*/ 37369 h 72696"/>
                  <a:gd name="connsiteX11" fmla="*/ 9576 w 45594"/>
                  <a:gd name="connsiteY11" fmla="*/ 35881 h 72696"/>
                  <a:gd name="connsiteX12" fmla="*/ 23914 w 45594"/>
                  <a:gd name="connsiteY12" fmla="*/ 29185 h 72696"/>
                  <a:gd name="connsiteX13" fmla="*/ 33405 w 45594"/>
                  <a:gd name="connsiteY13" fmla="*/ 35137 h 72696"/>
                  <a:gd name="connsiteX14" fmla="*/ 35881 w 45594"/>
                  <a:gd name="connsiteY14" fmla="*/ 48847 h 72696"/>
                  <a:gd name="connsiteX15" fmla="*/ 32786 w 45594"/>
                  <a:gd name="connsiteY15" fmla="*/ 62983 h 72696"/>
                  <a:gd name="connsiteX16" fmla="*/ 20717 w 45594"/>
                  <a:gd name="connsiteY16" fmla="*/ 69360 h 72696"/>
                  <a:gd name="connsiteX17" fmla="*/ 4521 w 45594"/>
                  <a:gd name="connsiteY17" fmla="*/ 58519 h 72696"/>
                  <a:gd name="connsiteX18" fmla="*/ 10401 w 45594"/>
                  <a:gd name="connsiteY18" fmla="*/ 53311 h 72696"/>
                  <a:gd name="connsiteX19" fmla="*/ 5243 w 45594"/>
                  <a:gd name="connsiteY19" fmla="*/ 47891 h 72696"/>
                  <a:gd name="connsiteX20" fmla="*/ 86 w 45594"/>
                  <a:gd name="connsiteY20" fmla="*/ 53630 h 72696"/>
                  <a:gd name="connsiteX21" fmla="*/ 20923 w 45594"/>
                  <a:gd name="connsiteY21" fmla="*/ 72761 h 72696"/>
                  <a:gd name="connsiteX22" fmla="*/ 45680 w 45594"/>
                  <a:gd name="connsiteY22" fmla="*/ 49273 h 72696"/>
                  <a:gd name="connsiteX23" fmla="*/ 24018 w 45594"/>
                  <a:gd name="connsiteY23" fmla="*/ 26209 h 72696"/>
                  <a:gd name="connsiteX24" fmla="*/ 9576 w 45594"/>
                  <a:gd name="connsiteY24" fmla="*/ 31417 h 72696"/>
                  <a:gd name="connsiteX25" fmla="*/ 9576 w 45594"/>
                  <a:gd name="connsiteY25" fmla="*/ 1133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5594" h="72696">
                    <a:moveTo>
                      <a:pt x="9576" y="11330"/>
                    </a:moveTo>
                    <a:cubicBezTo>
                      <a:pt x="14837" y="12712"/>
                      <a:pt x="17931" y="12712"/>
                      <a:pt x="19582" y="12712"/>
                    </a:cubicBezTo>
                    <a:cubicBezTo>
                      <a:pt x="33198" y="12712"/>
                      <a:pt x="41245" y="3146"/>
                      <a:pt x="41245" y="1552"/>
                    </a:cubicBezTo>
                    <a:cubicBezTo>
                      <a:pt x="41245" y="383"/>
                      <a:pt x="40523" y="64"/>
                      <a:pt x="40007" y="64"/>
                    </a:cubicBezTo>
                    <a:cubicBezTo>
                      <a:pt x="39800" y="64"/>
                      <a:pt x="39594" y="64"/>
                      <a:pt x="39182" y="383"/>
                    </a:cubicBezTo>
                    <a:cubicBezTo>
                      <a:pt x="36706" y="1340"/>
                      <a:pt x="31239" y="3465"/>
                      <a:pt x="23605" y="3465"/>
                    </a:cubicBezTo>
                    <a:cubicBezTo>
                      <a:pt x="20717" y="3465"/>
                      <a:pt x="15249" y="3253"/>
                      <a:pt x="8544" y="596"/>
                    </a:cubicBezTo>
                    <a:cubicBezTo>
                      <a:pt x="7513" y="64"/>
                      <a:pt x="7306" y="64"/>
                      <a:pt x="7203" y="64"/>
                    </a:cubicBezTo>
                    <a:cubicBezTo>
                      <a:pt x="5862" y="64"/>
                      <a:pt x="5862" y="1233"/>
                      <a:pt x="5862" y="2934"/>
                    </a:cubicBezTo>
                    <a:lnTo>
                      <a:pt x="5862" y="34287"/>
                    </a:lnTo>
                    <a:cubicBezTo>
                      <a:pt x="5862" y="36094"/>
                      <a:pt x="5862" y="37369"/>
                      <a:pt x="7513" y="37369"/>
                    </a:cubicBezTo>
                    <a:cubicBezTo>
                      <a:pt x="8441" y="37369"/>
                      <a:pt x="8544" y="37156"/>
                      <a:pt x="9576" y="35881"/>
                    </a:cubicBezTo>
                    <a:cubicBezTo>
                      <a:pt x="14012" y="30036"/>
                      <a:pt x="20304" y="29185"/>
                      <a:pt x="23914" y="29185"/>
                    </a:cubicBezTo>
                    <a:cubicBezTo>
                      <a:pt x="30104" y="29185"/>
                      <a:pt x="32889" y="34287"/>
                      <a:pt x="33405" y="35137"/>
                    </a:cubicBezTo>
                    <a:cubicBezTo>
                      <a:pt x="35262" y="38644"/>
                      <a:pt x="35881" y="42683"/>
                      <a:pt x="35881" y="48847"/>
                    </a:cubicBezTo>
                    <a:cubicBezTo>
                      <a:pt x="35881" y="52036"/>
                      <a:pt x="35881" y="58306"/>
                      <a:pt x="32786" y="62983"/>
                    </a:cubicBezTo>
                    <a:cubicBezTo>
                      <a:pt x="30207" y="66809"/>
                      <a:pt x="25771" y="69360"/>
                      <a:pt x="20717" y="69360"/>
                    </a:cubicBezTo>
                    <a:cubicBezTo>
                      <a:pt x="14012" y="69360"/>
                      <a:pt x="7100" y="65534"/>
                      <a:pt x="4521" y="58519"/>
                    </a:cubicBezTo>
                    <a:cubicBezTo>
                      <a:pt x="8441" y="58838"/>
                      <a:pt x="10401" y="56181"/>
                      <a:pt x="10401" y="53311"/>
                    </a:cubicBezTo>
                    <a:cubicBezTo>
                      <a:pt x="10401" y="48741"/>
                      <a:pt x="6584" y="47891"/>
                      <a:pt x="5243" y="47891"/>
                    </a:cubicBezTo>
                    <a:cubicBezTo>
                      <a:pt x="5037" y="47891"/>
                      <a:pt x="86" y="47891"/>
                      <a:pt x="86" y="53630"/>
                    </a:cubicBezTo>
                    <a:cubicBezTo>
                      <a:pt x="86" y="63195"/>
                      <a:pt x="8544" y="72761"/>
                      <a:pt x="20923" y="72761"/>
                    </a:cubicBezTo>
                    <a:cubicBezTo>
                      <a:pt x="34127" y="72761"/>
                      <a:pt x="45680" y="62664"/>
                      <a:pt x="45680" y="49273"/>
                    </a:cubicBezTo>
                    <a:cubicBezTo>
                      <a:pt x="45680" y="37263"/>
                      <a:pt x="36809" y="26209"/>
                      <a:pt x="24018" y="26209"/>
                    </a:cubicBezTo>
                    <a:cubicBezTo>
                      <a:pt x="19479" y="26209"/>
                      <a:pt x="14115" y="27379"/>
                      <a:pt x="9576" y="31417"/>
                    </a:cubicBezTo>
                    <a:lnTo>
                      <a:pt x="9576" y="11330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8A7B2B92-970F-8002-857A-2DF49EB475CE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6950819" y="3604250"/>
                <a:ext cx="47864" cy="72696"/>
              </a:xfrm>
              <a:custGeom>
                <a:avLst/>
                <a:gdLst>
                  <a:gd name="connsiteX0" fmla="*/ 47954 w 47864"/>
                  <a:gd name="connsiteY0" fmla="*/ 36731 h 72696"/>
                  <a:gd name="connsiteX1" fmla="*/ 41868 w 47864"/>
                  <a:gd name="connsiteY1" fmla="*/ 9204 h 72696"/>
                  <a:gd name="connsiteX2" fmla="*/ 24022 w 47864"/>
                  <a:gd name="connsiteY2" fmla="*/ 64 h 72696"/>
                  <a:gd name="connsiteX3" fmla="*/ 90 w 47864"/>
                  <a:gd name="connsiteY3" fmla="*/ 36731 h 72696"/>
                  <a:gd name="connsiteX4" fmla="*/ 24022 w 47864"/>
                  <a:gd name="connsiteY4" fmla="*/ 72761 h 72696"/>
                  <a:gd name="connsiteX5" fmla="*/ 47954 w 47864"/>
                  <a:gd name="connsiteY5" fmla="*/ 36731 h 72696"/>
                  <a:gd name="connsiteX6" fmla="*/ 24022 w 47864"/>
                  <a:gd name="connsiteY6" fmla="*/ 69785 h 72696"/>
                  <a:gd name="connsiteX7" fmla="*/ 10921 w 47864"/>
                  <a:gd name="connsiteY7" fmla="*/ 58200 h 72696"/>
                  <a:gd name="connsiteX8" fmla="*/ 9477 w 47864"/>
                  <a:gd name="connsiteY8" fmla="*/ 35350 h 72696"/>
                  <a:gd name="connsiteX9" fmla="*/ 11024 w 47864"/>
                  <a:gd name="connsiteY9" fmla="*/ 13668 h 72696"/>
                  <a:gd name="connsiteX10" fmla="*/ 24022 w 47864"/>
                  <a:gd name="connsiteY10" fmla="*/ 3040 h 72696"/>
                  <a:gd name="connsiteX11" fmla="*/ 36813 w 47864"/>
                  <a:gd name="connsiteY11" fmla="*/ 12712 h 72696"/>
                  <a:gd name="connsiteX12" fmla="*/ 38567 w 47864"/>
                  <a:gd name="connsiteY12" fmla="*/ 35350 h 72696"/>
                  <a:gd name="connsiteX13" fmla="*/ 37226 w 47864"/>
                  <a:gd name="connsiteY13" fmla="*/ 57775 h 72696"/>
                  <a:gd name="connsiteX14" fmla="*/ 24022 w 47864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864" h="72696">
                    <a:moveTo>
                      <a:pt x="47954" y="36731"/>
                    </a:moveTo>
                    <a:cubicBezTo>
                      <a:pt x="47954" y="25040"/>
                      <a:pt x="46613" y="16644"/>
                      <a:pt x="41868" y="9204"/>
                    </a:cubicBezTo>
                    <a:cubicBezTo>
                      <a:pt x="38670" y="4316"/>
                      <a:pt x="32274" y="64"/>
                      <a:pt x="24022" y="64"/>
                    </a:cubicBezTo>
                    <a:cubicBezTo>
                      <a:pt x="90" y="64"/>
                      <a:pt x="90" y="29079"/>
                      <a:pt x="90" y="36731"/>
                    </a:cubicBezTo>
                    <a:cubicBezTo>
                      <a:pt x="90" y="44384"/>
                      <a:pt x="90" y="72761"/>
                      <a:pt x="24022" y="72761"/>
                    </a:cubicBezTo>
                    <a:cubicBezTo>
                      <a:pt x="47954" y="72761"/>
                      <a:pt x="47954" y="44384"/>
                      <a:pt x="47954" y="36731"/>
                    </a:cubicBezTo>
                    <a:close/>
                    <a:moveTo>
                      <a:pt x="24022" y="69785"/>
                    </a:moveTo>
                    <a:cubicBezTo>
                      <a:pt x="19276" y="69785"/>
                      <a:pt x="12984" y="66915"/>
                      <a:pt x="10921" y="58200"/>
                    </a:cubicBezTo>
                    <a:cubicBezTo>
                      <a:pt x="9477" y="51930"/>
                      <a:pt x="9477" y="43215"/>
                      <a:pt x="9477" y="35350"/>
                    </a:cubicBezTo>
                    <a:cubicBezTo>
                      <a:pt x="9477" y="27591"/>
                      <a:pt x="9477" y="19514"/>
                      <a:pt x="11024" y="13668"/>
                    </a:cubicBezTo>
                    <a:cubicBezTo>
                      <a:pt x="13190" y="5272"/>
                      <a:pt x="19792" y="3040"/>
                      <a:pt x="24022" y="3040"/>
                    </a:cubicBezTo>
                    <a:cubicBezTo>
                      <a:pt x="29592" y="3040"/>
                      <a:pt x="34956" y="6547"/>
                      <a:pt x="36813" y="12712"/>
                    </a:cubicBezTo>
                    <a:cubicBezTo>
                      <a:pt x="38463" y="18451"/>
                      <a:pt x="38567" y="26103"/>
                      <a:pt x="38567" y="35350"/>
                    </a:cubicBezTo>
                    <a:cubicBezTo>
                      <a:pt x="38567" y="43215"/>
                      <a:pt x="38567" y="51079"/>
                      <a:pt x="37226" y="57775"/>
                    </a:cubicBezTo>
                    <a:cubicBezTo>
                      <a:pt x="35162" y="67447"/>
                      <a:pt x="28148" y="69785"/>
                      <a:pt x="24022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86" name="Straight Connector 3485">
              <a:extLst>
                <a:ext uri="{FF2B5EF4-FFF2-40B4-BE49-F238E27FC236}">
                  <a16:creationId xmlns:a16="http://schemas.microsoft.com/office/drawing/2014/main" id="{FB5C298D-A913-6172-7528-D788946F1337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4599521" y="3804377"/>
              <a:ext cx="977321" cy="374022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7" name="Rectangle 3486">
              <a:extLst>
                <a:ext uri="{FF2B5EF4-FFF2-40B4-BE49-F238E27FC236}">
                  <a16:creationId xmlns:a16="http://schemas.microsoft.com/office/drawing/2014/main" id="{A343B5CF-F956-14AE-FC8D-FC835D5BA957}"/>
                </a:ext>
              </a:extLst>
            </p:cNvPr>
            <p:cNvSpPr/>
            <p:nvPr/>
          </p:nvSpPr>
          <p:spPr>
            <a:xfrm rot="5400000">
              <a:off x="4958787" y="3749310"/>
              <a:ext cx="101242" cy="3035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scene3d>
              <a:camera prst="orthographicFront">
                <a:rot lat="19896000" lon="17604000" rev="3408000"/>
              </a:camera>
              <a:lightRig rig="threePt" dir="t"/>
            </a:scene3d>
            <a:sp3d>
              <a:bevelT w="0" h="1841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88" name="Oval 3487">
              <a:extLst>
                <a:ext uri="{FF2B5EF4-FFF2-40B4-BE49-F238E27FC236}">
                  <a16:creationId xmlns:a16="http://schemas.microsoft.com/office/drawing/2014/main" id="{356A5BE2-084B-F31B-5338-773E1A62904F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5355931" y="3934024"/>
              <a:ext cx="482400" cy="482400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89" name="Straight Connector 3488">
              <a:extLst>
                <a:ext uri="{FF2B5EF4-FFF2-40B4-BE49-F238E27FC236}">
                  <a16:creationId xmlns:a16="http://schemas.microsoft.com/office/drawing/2014/main" id="{FBD40265-B138-0872-A116-B7F45D23A01F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5584657" y="4180388"/>
              <a:ext cx="720000" cy="275547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0" name="Group 3489">
              <a:extLst>
                <a:ext uri="{FF2B5EF4-FFF2-40B4-BE49-F238E27FC236}">
                  <a16:creationId xmlns:a16="http://schemas.microsoft.com/office/drawing/2014/main" id="{D6AAADB3-300D-6EE1-7A0C-99C288546653}"/>
                </a:ext>
              </a:extLst>
            </p:cNvPr>
            <p:cNvGrpSpPr/>
            <p:nvPr/>
          </p:nvGrpSpPr>
          <p:grpSpPr>
            <a:xfrm rot="5400000">
              <a:off x="5807665" y="4233112"/>
              <a:ext cx="199980" cy="200470"/>
              <a:chOff x="3322634" y="2739104"/>
              <a:chExt cx="266131" cy="266784"/>
            </a:xfrm>
            <a:solidFill>
              <a:schemeClr val="tx1">
                <a:lumMod val="65000"/>
                <a:lumOff val="35000"/>
              </a:schemeClr>
            </a:solidFill>
            <a:scene3d>
              <a:camera prst="orthographicFront">
                <a:rot lat="19896000" lon="17604000" rev="3408000"/>
              </a:camera>
              <a:lightRig rig="threePt" dir="t"/>
            </a:scene3d>
          </p:grpSpPr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621B9046-932A-1B7A-FF7C-118768FB35B6}"/>
                  </a:ext>
                </a:extLst>
              </p:cNvPr>
              <p:cNvSpPr/>
              <p:nvPr/>
            </p:nvSpPr>
            <p:spPr>
              <a:xfrm rot="5400000">
                <a:off x="3395818" y="2812941"/>
                <a:ext cx="206419" cy="179475"/>
              </a:xfrm>
              <a:custGeom>
                <a:avLst/>
                <a:gdLst>
                  <a:gd name="connsiteX0" fmla="*/ 19887 w 206419"/>
                  <a:gd name="connsiteY0" fmla="*/ 0 h 179475"/>
                  <a:gd name="connsiteX1" fmla="*/ 206419 w 206419"/>
                  <a:gd name="connsiteY1" fmla="*/ 0 h 179475"/>
                  <a:gd name="connsiteX2" fmla="*/ 201707 w 206419"/>
                  <a:gd name="connsiteY2" fmla="*/ 46632 h 179475"/>
                  <a:gd name="connsiteX3" fmla="*/ 160073 w 206419"/>
                  <a:gd name="connsiteY3" fmla="*/ 145335 h 179475"/>
                  <a:gd name="connsiteX4" fmla="*/ 131838 w 206419"/>
                  <a:gd name="connsiteY4" fmla="*/ 179475 h 179475"/>
                  <a:gd name="connsiteX5" fmla="*/ 0 w 206419"/>
                  <a:gd name="connsiteY5" fmla="*/ 47637 h 179475"/>
                  <a:gd name="connsiteX6" fmla="*/ 14559 w 206419"/>
                  <a:gd name="connsiteY6" fmla="*/ 26198 h 179475"/>
                  <a:gd name="connsiteX7" fmla="*/ 19887 w 206419"/>
                  <a:gd name="connsiteY7" fmla="*/ 0 h 17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419" h="179475">
                    <a:moveTo>
                      <a:pt x="19887" y="0"/>
                    </a:moveTo>
                    <a:lnTo>
                      <a:pt x="206419" y="0"/>
                    </a:lnTo>
                    <a:lnTo>
                      <a:pt x="201707" y="46632"/>
                    </a:lnTo>
                    <a:cubicBezTo>
                      <a:pt x="194335" y="82570"/>
                      <a:pt x="179963" y="115965"/>
                      <a:pt x="160073" y="145335"/>
                    </a:cubicBezTo>
                    <a:lnTo>
                      <a:pt x="131838" y="179475"/>
                    </a:lnTo>
                    <a:lnTo>
                      <a:pt x="0" y="47637"/>
                    </a:lnTo>
                    <a:lnTo>
                      <a:pt x="14559" y="26198"/>
                    </a:lnTo>
                    <a:lnTo>
                      <a:pt x="19887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124DD4FD-74F8-B79F-369C-702447FA4146}"/>
                  </a:ext>
                </a:extLst>
              </p:cNvPr>
              <p:cNvSpPr/>
              <p:nvPr/>
            </p:nvSpPr>
            <p:spPr>
              <a:xfrm rot="5400000">
                <a:off x="3335877" y="2725861"/>
                <a:ext cx="179415" cy="205901"/>
              </a:xfrm>
              <a:custGeom>
                <a:avLst/>
                <a:gdLst>
                  <a:gd name="connsiteX0" fmla="*/ 47502 w 179415"/>
                  <a:gd name="connsiteY0" fmla="*/ 0 h 205901"/>
                  <a:gd name="connsiteX1" fmla="*/ 179415 w 179415"/>
                  <a:gd name="connsiteY1" fmla="*/ 131913 h 205901"/>
                  <a:gd name="connsiteX2" fmla="*/ 145702 w 179415"/>
                  <a:gd name="connsiteY2" fmla="*/ 159664 h 205901"/>
                  <a:gd name="connsiteX3" fmla="*/ 46763 w 179415"/>
                  <a:gd name="connsiteY3" fmla="*/ 201198 h 205901"/>
                  <a:gd name="connsiteX4" fmla="*/ 0 w 179415"/>
                  <a:gd name="connsiteY4" fmla="*/ 205901 h 205901"/>
                  <a:gd name="connsiteX5" fmla="*/ 0 w 179415"/>
                  <a:gd name="connsiteY5" fmla="*/ 19390 h 205901"/>
                  <a:gd name="connsiteX6" fmla="*/ 26453 w 179415"/>
                  <a:gd name="connsiteY6" fmla="*/ 14088 h 205901"/>
                  <a:gd name="connsiteX7" fmla="*/ 47502 w 179415"/>
                  <a:gd name="connsiteY7" fmla="*/ 0 h 20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415" h="205901">
                    <a:moveTo>
                      <a:pt x="47502" y="0"/>
                    </a:moveTo>
                    <a:lnTo>
                      <a:pt x="179415" y="131913"/>
                    </a:lnTo>
                    <a:lnTo>
                      <a:pt x="145702" y="159664"/>
                    </a:lnTo>
                    <a:cubicBezTo>
                      <a:pt x="116261" y="179506"/>
                      <a:pt x="82787" y="193844"/>
                      <a:pt x="46763" y="201198"/>
                    </a:cubicBezTo>
                    <a:lnTo>
                      <a:pt x="0" y="205901"/>
                    </a:lnTo>
                    <a:lnTo>
                      <a:pt x="0" y="19390"/>
                    </a:lnTo>
                    <a:lnTo>
                      <a:pt x="26453" y="14088"/>
                    </a:lnTo>
                    <a:lnTo>
                      <a:pt x="47502" y="0"/>
                    </a:lnTo>
                    <a:close/>
                  </a:path>
                </a:pathLst>
              </a:custGeom>
              <a:grpFill/>
              <a:ln>
                <a:noFill/>
              </a:ln>
              <a:sp3d>
                <a:bevelT w="0" h="127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schemeClr val="tx1"/>
                  </a:solidFill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3491" name="Oval 3490">
              <a:extLst>
                <a:ext uri="{FF2B5EF4-FFF2-40B4-BE49-F238E27FC236}">
                  <a16:creationId xmlns:a16="http://schemas.microsoft.com/office/drawing/2014/main" id="{6E374DAD-C791-6C55-7733-160887C037A2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141881" y="4268899"/>
              <a:ext cx="360000" cy="360000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solidFill>
                <a:schemeClr val="bg1">
                  <a:lumMod val="6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grpSp>
          <p:nvGrpSpPr>
            <p:cNvPr id="3492" name="Group 3491" descr="\documentclass{article}&#10;\usepackage{amsmath}&#10;\pagestyle{empty}&#10;\begin{document}&#10;&#10;$f_{60}$&#10;&#10;&#10;\end{document}" title="IguanaTex Vector Display">
              <a:extLst>
                <a:ext uri="{FF2B5EF4-FFF2-40B4-BE49-F238E27FC236}">
                  <a16:creationId xmlns:a16="http://schemas.microsoft.com/office/drawing/2014/main" id="{BC247E30-9F2D-2462-89F5-E3322E2B82FC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 rot="21550666">
              <a:off x="6152970" y="4649221"/>
              <a:ext cx="178157" cy="138165"/>
              <a:chOff x="7325774" y="3957139"/>
              <a:chExt cx="178157" cy="138165"/>
            </a:xfrm>
          </p:grpSpPr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6CAEC5C7-E390-1D62-65FC-0BD6B1BED2E5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7325774" y="3957139"/>
                <a:ext cx="74306" cy="138165"/>
              </a:xfrm>
              <a:custGeom>
                <a:avLst/>
                <a:gdLst>
                  <a:gd name="connsiteX0" fmla="*/ 46835 w 74306"/>
                  <a:gd name="connsiteY0" fmla="*/ 46371 h 138165"/>
                  <a:gd name="connsiteX1" fmla="*/ 59641 w 74306"/>
                  <a:gd name="connsiteY1" fmla="*/ 46371 h 138165"/>
                  <a:gd name="connsiteX2" fmla="*/ 64108 w 74306"/>
                  <a:gd name="connsiteY2" fmla="*/ 43334 h 138165"/>
                  <a:gd name="connsiteX3" fmla="*/ 60088 w 74306"/>
                  <a:gd name="connsiteY3" fmla="*/ 41664 h 138165"/>
                  <a:gd name="connsiteX4" fmla="*/ 47728 w 74306"/>
                  <a:gd name="connsiteY4" fmla="*/ 41664 h 138165"/>
                  <a:gd name="connsiteX5" fmla="*/ 50855 w 74306"/>
                  <a:gd name="connsiteY5" fmla="*/ 24356 h 138165"/>
                  <a:gd name="connsiteX6" fmla="*/ 54429 w 74306"/>
                  <a:gd name="connsiteY6" fmla="*/ 8565 h 138165"/>
                  <a:gd name="connsiteX7" fmla="*/ 61428 w 74306"/>
                  <a:gd name="connsiteY7" fmla="*/ 3403 h 138165"/>
                  <a:gd name="connsiteX8" fmla="*/ 68725 w 74306"/>
                  <a:gd name="connsiteY8" fmla="*/ 6136 h 138165"/>
                  <a:gd name="connsiteX9" fmla="*/ 60683 w 74306"/>
                  <a:gd name="connsiteY9" fmla="*/ 14335 h 138165"/>
                  <a:gd name="connsiteX10" fmla="*/ 66193 w 74306"/>
                  <a:gd name="connsiteY10" fmla="*/ 19649 h 138165"/>
                  <a:gd name="connsiteX11" fmla="*/ 74383 w 74306"/>
                  <a:gd name="connsiteY11" fmla="*/ 10539 h 138165"/>
                  <a:gd name="connsiteX12" fmla="*/ 61428 w 74306"/>
                  <a:gd name="connsiteY12" fmla="*/ 63 h 138165"/>
                  <a:gd name="connsiteX13" fmla="*/ 42516 w 74306"/>
                  <a:gd name="connsiteY13" fmla="*/ 17827 h 138165"/>
                  <a:gd name="connsiteX14" fmla="*/ 37602 w 74306"/>
                  <a:gd name="connsiteY14" fmla="*/ 41664 h 138165"/>
                  <a:gd name="connsiteX15" fmla="*/ 27327 w 74306"/>
                  <a:gd name="connsiteY15" fmla="*/ 41664 h 138165"/>
                  <a:gd name="connsiteX16" fmla="*/ 22860 w 74306"/>
                  <a:gd name="connsiteY16" fmla="*/ 44549 h 138165"/>
                  <a:gd name="connsiteX17" fmla="*/ 27030 w 74306"/>
                  <a:gd name="connsiteY17" fmla="*/ 46371 h 138165"/>
                  <a:gd name="connsiteX18" fmla="*/ 36858 w 74306"/>
                  <a:gd name="connsiteY18" fmla="*/ 46371 h 138165"/>
                  <a:gd name="connsiteX19" fmla="*/ 25689 w 74306"/>
                  <a:gd name="connsiteY19" fmla="*/ 106344 h 138165"/>
                  <a:gd name="connsiteX20" fmla="*/ 12734 w 74306"/>
                  <a:gd name="connsiteY20" fmla="*/ 134888 h 138165"/>
                  <a:gd name="connsiteX21" fmla="*/ 5586 w 74306"/>
                  <a:gd name="connsiteY21" fmla="*/ 132155 h 138165"/>
                  <a:gd name="connsiteX22" fmla="*/ 13777 w 74306"/>
                  <a:gd name="connsiteY22" fmla="*/ 123957 h 138165"/>
                  <a:gd name="connsiteX23" fmla="*/ 8267 w 74306"/>
                  <a:gd name="connsiteY23" fmla="*/ 118642 h 138165"/>
                  <a:gd name="connsiteX24" fmla="*/ 77 w 74306"/>
                  <a:gd name="connsiteY24" fmla="*/ 127752 h 138165"/>
                  <a:gd name="connsiteX25" fmla="*/ 12734 w 74306"/>
                  <a:gd name="connsiteY25" fmla="*/ 138229 h 138165"/>
                  <a:gd name="connsiteX26" fmla="*/ 29561 w 74306"/>
                  <a:gd name="connsiteY26" fmla="*/ 123501 h 138165"/>
                  <a:gd name="connsiteX27" fmla="*/ 37900 w 74306"/>
                  <a:gd name="connsiteY27" fmla="*/ 94501 h 138165"/>
                  <a:gd name="connsiteX28" fmla="*/ 46835 w 74306"/>
                  <a:gd name="connsiteY28" fmla="*/ 46371 h 138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4306" h="138165">
                    <a:moveTo>
                      <a:pt x="46835" y="46371"/>
                    </a:moveTo>
                    <a:lnTo>
                      <a:pt x="59641" y="46371"/>
                    </a:lnTo>
                    <a:cubicBezTo>
                      <a:pt x="62619" y="46371"/>
                      <a:pt x="64108" y="46371"/>
                      <a:pt x="64108" y="43334"/>
                    </a:cubicBezTo>
                    <a:cubicBezTo>
                      <a:pt x="64108" y="41664"/>
                      <a:pt x="62619" y="41664"/>
                      <a:pt x="60088" y="41664"/>
                    </a:cubicBezTo>
                    <a:lnTo>
                      <a:pt x="47728" y="41664"/>
                    </a:lnTo>
                    <a:lnTo>
                      <a:pt x="50855" y="24356"/>
                    </a:lnTo>
                    <a:cubicBezTo>
                      <a:pt x="51451" y="21167"/>
                      <a:pt x="53536" y="10387"/>
                      <a:pt x="54429" y="8565"/>
                    </a:cubicBezTo>
                    <a:cubicBezTo>
                      <a:pt x="55769" y="5680"/>
                      <a:pt x="58301" y="3403"/>
                      <a:pt x="61428" y="3403"/>
                    </a:cubicBezTo>
                    <a:cubicBezTo>
                      <a:pt x="62024" y="3403"/>
                      <a:pt x="65895" y="3403"/>
                      <a:pt x="68725" y="6136"/>
                    </a:cubicBezTo>
                    <a:cubicBezTo>
                      <a:pt x="62173" y="6743"/>
                      <a:pt x="60683" y="12057"/>
                      <a:pt x="60683" y="14335"/>
                    </a:cubicBezTo>
                    <a:cubicBezTo>
                      <a:pt x="60683" y="17827"/>
                      <a:pt x="63364" y="19649"/>
                      <a:pt x="66193" y="19649"/>
                    </a:cubicBezTo>
                    <a:cubicBezTo>
                      <a:pt x="70065" y="19649"/>
                      <a:pt x="74383" y="16309"/>
                      <a:pt x="74383" y="10539"/>
                    </a:cubicBezTo>
                    <a:cubicBezTo>
                      <a:pt x="74383" y="3555"/>
                      <a:pt x="67533" y="63"/>
                      <a:pt x="61428" y="63"/>
                    </a:cubicBezTo>
                    <a:cubicBezTo>
                      <a:pt x="56365" y="63"/>
                      <a:pt x="46984" y="2796"/>
                      <a:pt x="42516" y="17827"/>
                    </a:cubicBezTo>
                    <a:cubicBezTo>
                      <a:pt x="41623" y="21015"/>
                      <a:pt x="41176" y="22534"/>
                      <a:pt x="37602" y="41664"/>
                    </a:cubicBezTo>
                    <a:lnTo>
                      <a:pt x="27327" y="41664"/>
                    </a:lnTo>
                    <a:cubicBezTo>
                      <a:pt x="24498" y="41664"/>
                      <a:pt x="22860" y="41664"/>
                      <a:pt x="22860" y="44549"/>
                    </a:cubicBezTo>
                    <a:cubicBezTo>
                      <a:pt x="22860" y="46371"/>
                      <a:pt x="24200" y="46371"/>
                      <a:pt x="27030" y="46371"/>
                    </a:cubicBezTo>
                    <a:lnTo>
                      <a:pt x="36858" y="46371"/>
                    </a:lnTo>
                    <a:lnTo>
                      <a:pt x="25689" y="106344"/>
                    </a:lnTo>
                    <a:cubicBezTo>
                      <a:pt x="23009" y="121072"/>
                      <a:pt x="20477" y="134888"/>
                      <a:pt x="12734" y="134888"/>
                    </a:cubicBezTo>
                    <a:cubicBezTo>
                      <a:pt x="12138" y="134888"/>
                      <a:pt x="8416" y="134888"/>
                      <a:pt x="5586" y="132155"/>
                    </a:cubicBezTo>
                    <a:cubicBezTo>
                      <a:pt x="12436" y="131700"/>
                      <a:pt x="13777" y="126234"/>
                      <a:pt x="13777" y="123957"/>
                    </a:cubicBezTo>
                    <a:cubicBezTo>
                      <a:pt x="13777" y="120464"/>
                      <a:pt x="11096" y="118642"/>
                      <a:pt x="8267" y="118642"/>
                    </a:cubicBezTo>
                    <a:cubicBezTo>
                      <a:pt x="4395" y="118642"/>
                      <a:pt x="77" y="121983"/>
                      <a:pt x="77" y="127752"/>
                    </a:cubicBezTo>
                    <a:cubicBezTo>
                      <a:pt x="77" y="134585"/>
                      <a:pt x="6629" y="138229"/>
                      <a:pt x="12734" y="138229"/>
                    </a:cubicBezTo>
                    <a:cubicBezTo>
                      <a:pt x="20924" y="138229"/>
                      <a:pt x="26881" y="129271"/>
                      <a:pt x="29561" y="123501"/>
                    </a:cubicBezTo>
                    <a:cubicBezTo>
                      <a:pt x="34326" y="113936"/>
                      <a:pt x="37751" y="95564"/>
                      <a:pt x="37900" y="94501"/>
                    </a:cubicBezTo>
                    <a:lnTo>
                      <a:pt x="46835" y="46371"/>
                    </a:ln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4EE18826-3DB3-464C-CA67-EB56189BC1FA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7396415" y="4016383"/>
                <a:ext cx="47949" cy="72696"/>
              </a:xfrm>
              <a:custGeom>
                <a:avLst/>
                <a:gdLst>
                  <a:gd name="connsiteX0" fmla="*/ 10088 w 47949"/>
                  <a:gd name="connsiteY0" fmla="*/ 35881 h 72696"/>
                  <a:gd name="connsiteX1" fmla="*/ 14779 w 47949"/>
                  <a:gd name="connsiteY1" fmla="*/ 12818 h 72696"/>
                  <a:gd name="connsiteX2" fmla="*/ 30623 w 47949"/>
                  <a:gd name="connsiteY2" fmla="*/ 3146 h 72696"/>
                  <a:gd name="connsiteX3" fmla="*/ 40005 w 47949"/>
                  <a:gd name="connsiteY3" fmla="*/ 6866 h 72696"/>
                  <a:gd name="connsiteX4" fmla="*/ 35210 w 47949"/>
                  <a:gd name="connsiteY4" fmla="*/ 11968 h 72696"/>
                  <a:gd name="connsiteX5" fmla="*/ 40109 w 47949"/>
                  <a:gd name="connsiteY5" fmla="*/ 16963 h 72696"/>
                  <a:gd name="connsiteX6" fmla="*/ 45112 w 47949"/>
                  <a:gd name="connsiteY6" fmla="*/ 11755 h 72696"/>
                  <a:gd name="connsiteX7" fmla="*/ 30415 w 47949"/>
                  <a:gd name="connsiteY7" fmla="*/ 64 h 72696"/>
                  <a:gd name="connsiteX8" fmla="*/ 82 w 47949"/>
                  <a:gd name="connsiteY8" fmla="*/ 36944 h 72696"/>
                  <a:gd name="connsiteX9" fmla="*/ 24265 w 47949"/>
                  <a:gd name="connsiteY9" fmla="*/ 72761 h 72696"/>
                  <a:gd name="connsiteX10" fmla="*/ 48031 w 47949"/>
                  <a:gd name="connsiteY10" fmla="*/ 48954 h 72696"/>
                  <a:gd name="connsiteX11" fmla="*/ 25307 w 47949"/>
                  <a:gd name="connsiteY11" fmla="*/ 25466 h 72696"/>
                  <a:gd name="connsiteX12" fmla="*/ 10088 w 47949"/>
                  <a:gd name="connsiteY12" fmla="*/ 35881 h 72696"/>
                  <a:gd name="connsiteX13" fmla="*/ 24265 w 47949"/>
                  <a:gd name="connsiteY13" fmla="*/ 69360 h 72696"/>
                  <a:gd name="connsiteX14" fmla="*/ 12799 w 47949"/>
                  <a:gd name="connsiteY14" fmla="*/ 61601 h 72696"/>
                  <a:gd name="connsiteX15" fmla="*/ 10401 w 47949"/>
                  <a:gd name="connsiteY15" fmla="*/ 46722 h 72696"/>
                  <a:gd name="connsiteX16" fmla="*/ 24786 w 47949"/>
                  <a:gd name="connsiteY16" fmla="*/ 28441 h 72696"/>
                  <a:gd name="connsiteX17" fmla="*/ 35418 w 47949"/>
                  <a:gd name="connsiteY17" fmla="*/ 34287 h 72696"/>
                  <a:gd name="connsiteX18" fmla="*/ 38024 w 47949"/>
                  <a:gd name="connsiteY18" fmla="*/ 48954 h 72696"/>
                  <a:gd name="connsiteX19" fmla="*/ 35210 w 47949"/>
                  <a:gd name="connsiteY19" fmla="*/ 63621 h 72696"/>
                  <a:gd name="connsiteX20" fmla="*/ 24265 w 47949"/>
                  <a:gd name="connsiteY20" fmla="*/ 69360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7949" h="72696">
                    <a:moveTo>
                      <a:pt x="10088" y="35881"/>
                    </a:moveTo>
                    <a:cubicBezTo>
                      <a:pt x="10088" y="27166"/>
                      <a:pt x="10818" y="19301"/>
                      <a:pt x="14779" y="12818"/>
                    </a:cubicBezTo>
                    <a:cubicBezTo>
                      <a:pt x="18323" y="7079"/>
                      <a:pt x="23952" y="3146"/>
                      <a:pt x="30623" y="3146"/>
                    </a:cubicBezTo>
                    <a:cubicBezTo>
                      <a:pt x="33750" y="3146"/>
                      <a:pt x="37920" y="3997"/>
                      <a:pt x="40005" y="6866"/>
                    </a:cubicBezTo>
                    <a:cubicBezTo>
                      <a:pt x="37399" y="7079"/>
                      <a:pt x="35210" y="8886"/>
                      <a:pt x="35210" y="11968"/>
                    </a:cubicBezTo>
                    <a:cubicBezTo>
                      <a:pt x="35210" y="14625"/>
                      <a:pt x="36982" y="16963"/>
                      <a:pt x="40109" y="16963"/>
                    </a:cubicBezTo>
                    <a:cubicBezTo>
                      <a:pt x="43236" y="16963"/>
                      <a:pt x="45112" y="14837"/>
                      <a:pt x="45112" y="11755"/>
                    </a:cubicBezTo>
                    <a:cubicBezTo>
                      <a:pt x="45112" y="5591"/>
                      <a:pt x="40734" y="64"/>
                      <a:pt x="30415" y="64"/>
                    </a:cubicBezTo>
                    <a:cubicBezTo>
                      <a:pt x="15405" y="64"/>
                      <a:pt x="82" y="14093"/>
                      <a:pt x="82" y="36944"/>
                    </a:cubicBezTo>
                    <a:cubicBezTo>
                      <a:pt x="82" y="64471"/>
                      <a:pt x="12799" y="72761"/>
                      <a:pt x="24265" y="72761"/>
                    </a:cubicBezTo>
                    <a:cubicBezTo>
                      <a:pt x="36982" y="72761"/>
                      <a:pt x="48031" y="62877"/>
                      <a:pt x="48031" y="48954"/>
                    </a:cubicBezTo>
                    <a:cubicBezTo>
                      <a:pt x="48031" y="35456"/>
                      <a:pt x="37503" y="25466"/>
                      <a:pt x="25307" y="25466"/>
                    </a:cubicBezTo>
                    <a:cubicBezTo>
                      <a:pt x="16968" y="25466"/>
                      <a:pt x="12382" y="31098"/>
                      <a:pt x="10088" y="35881"/>
                    </a:cubicBezTo>
                    <a:close/>
                    <a:moveTo>
                      <a:pt x="24265" y="69360"/>
                    </a:moveTo>
                    <a:cubicBezTo>
                      <a:pt x="19053" y="69360"/>
                      <a:pt x="14988" y="66278"/>
                      <a:pt x="12799" y="61601"/>
                    </a:cubicBezTo>
                    <a:cubicBezTo>
                      <a:pt x="11235" y="58413"/>
                      <a:pt x="10401" y="53099"/>
                      <a:pt x="10401" y="46722"/>
                    </a:cubicBezTo>
                    <a:cubicBezTo>
                      <a:pt x="10401" y="36413"/>
                      <a:pt x="16447" y="28441"/>
                      <a:pt x="24786" y="28441"/>
                    </a:cubicBezTo>
                    <a:cubicBezTo>
                      <a:pt x="29581" y="28441"/>
                      <a:pt x="32812" y="30354"/>
                      <a:pt x="35418" y="34287"/>
                    </a:cubicBezTo>
                    <a:cubicBezTo>
                      <a:pt x="37920" y="38326"/>
                      <a:pt x="38024" y="42789"/>
                      <a:pt x="38024" y="48954"/>
                    </a:cubicBezTo>
                    <a:cubicBezTo>
                      <a:pt x="38024" y="55012"/>
                      <a:pt x="38024" y="59476"/>
                      <a:pt x="35210" y="63621"/>
                    </a:cubicBezTo>
                    <a:cubicBezTo>
                      <a:pt x="32708" y="67340"/>
                      <a:pt x="29372" y="69360"/>
                      <a:pt x="24265" y="693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1FF82B9F-155D-4A55-657F-B86984F20F12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7455565" y="4016383"/>
                <a:ext cx="48366" cy="72696"/>
              </a:xfrm>
              <a:custGeom>
                <a:avLst/>
                <a:gdLst>
                  <a:gd name="connsiteX0" fmla="*/ 48452 w 48366"/>
                  <a:gd name="connsiteY0" fmla="*/ 36731 h 72696"/>
                  <a:gd name="connsiteX1" fmla="*/ 42302 w 48366"/>
                  <a:gd name="connsiteY1" fmla="*/ 9204 h 72696"/>
                  <a:gd name="connsiteX2" fmla="*/ 24269 w 48366"/>
                  <a:gd name="connsiteY2" fmla="*/ 64 h 72696"/>
                  <a:gd name="connsiteX3" fmla="*/ 86 w 48366"/>
                  <a:gd name="connsiteY3" fmla="*/ 36731 h 72696"/>
                  <a:gd name="connsiteX4" fmla="*/ 24269 w 48366"/>
                  <a:gd name="connsiteY4" fmla="*/ 72761 h 72696"/>
                  <a:gd name="connsiteX5" fmla="*/ 48452 w 48366"/>
                  <a:gd name="connsiteY5" fmla="*/ 36731 h 72696"/>
                  <a:gd name="connsiteX6" fmla="*/ 24269 w 48366"/>
                  <a:gd name="connsiteY6" fmla="*/ 69785 h 72696"/>
                  <a:gd name="connsiteX7" fmla="*/ 11031 w 48366"/>
                  <a:gd name="connsiteY7" fmla="*/ 58200 h 72696"/>
                  <a:gd name="connsiteX8" fmla="*/ 9571 w 48366"/>
                  <a:gd name="connsiteY8" fmla="*/ 35350 h 72696"/>
                  <a:gd name="connsiteX9" fmla="*/ 11135 w 48366"/>
                  <a:gd name="connsiteY9" fmla="*/ 13668 h 72696"/>
                  <a:gd name="connsiteX10" fmla="*/ 24269 w 48366"/>
                  <a:gd name="connsiteY10" fmla="*/ 3040 h 72696"/>
                  <a:gd name="connsiteX11" fmla="*/ 37194 w 48366"/>
                  <a:gd name="connsiteY11" fmla="*/ 12712 h 72696"/>
                  <a:gd name="connsiteX12" fmla="*/ 38966 w 48366"/>
                  <a:gd name="connsiteY12" fmla="*/ 35350 h 72696"/>
                  <a:gd name="connsiteX13" fmla="*/ 37611 w 48366"/>
                  <a:gd name="connsiteY13" fmla="*/ 57775 h 72696"/>
                  <a:gd name="connsiteX14" fmla="*/ 24269 w 48366"/>
                  <a:gd name="connsiteY14" fmla="*/ 69785 h 7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366" h="72696">
                    <a:moveTo>
                      <a:pt x="48452" y="36731"/>
                    </a:moveTo>
                    <a:cubicBezTo>
                      <a:pt x="48452" y="25040"/>
                      <a:pt x="47097" y="16644"/>
                      <a:pt x="42302" y="9204"/>
                    </a:cubicBezTo>
                    <a:cubicBezTo>
                      <a:pt x="39070" y="4316"/>
                      <a:pt x="32608" y="64"/>
                      <a:pt x="24269" y="64"/>
                    </a:cubicBezTo>
                    <a:cubicBezTo>
                      <a:pt x="86" y="64"/>
                      <a:pt x="86" y="29079"/>
                      <a:pt x="86" y="36731"/>
                    </a:cubicBezTo>
                    <a:cubicBezTo>
                      <a:pt x="86" y="44384"/>
                      <a:pt x="86" y="72761"/>
                      <a:pt x="24269" y="72761"/>
                    </a:cubicBezTo>
                    <a:cubicBezTo>
                      <a:pt x="48452" y="72761"/>
                      <a:pt x="48452" y="44384"/>
                      <a:pt x="48452" y="36731"/>
                    </a:cubicBezTo>
                    <a:close/>
                    <a:moveTo>
                      <a:pt x="24269" y="69785"/>
                    </a:moveTo>
                    <a:cubicBezTo>
                      <a:pt x="19474" y="69785"/>
                      <a:pt x="13115" y="66915"/>
                      <a:pt x="11031" y="58200"/>
                    </a:cubicBezTo>
                    <a:cubicBezTo>
                      <a:pt x="9571" y="51930"/>
                      <a:pt x="9571" y="43215"/>
                      <a:pt x="9571" y="35350"/>
                    </a:cubicBezTo>
                    <a:cubicBezTo>
                      <a:pt x="9571" y="27591"/>
                      <a:pt x="9571" y="19514"/>
                      <a:pt x="11135" y="13668"/>
                    </a:cubicBezTo>
                    <a:cubicBezTo>
                      <a:pt x="13324" y="5272"/>
                      <a:pt x="19995" y="3040"/>
                      <a:pt x="24269" y="3040"/>
                    </a:cubicBezTo>
                    <a:cubicBezTo>
                      <a:pt x="29898" y="3040"/>
                      <a:pt x="35318" y="6547"/>
                      <a:pt x="37194" y="12712"/>
                    </a:cubicBezTo>
                    <a:cubicBezTo>
                      <a:pt x="38862" y="18451"/>
                      <a:pt x="38966" y="26103"/>
                      <a:pt x="38966" y="35350"/>
                    </a:cubicBezTo>
                    <a:cubicBezTo>
                      <a:pt x="38966" y="43215"/>
                      <a:pt x="38966" y="51079"/>
                      <a:pt x="37611" y="57775"/>
                    </a:cubicBezTo>
                    <a:cubicBezTo>
                      <a:pt x="35526" y="67447"/>
                      <a:pt x="28438" y="69785"/>
                      <a:pt x="24269" y="697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400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3493" name="Straight Connector 3492">
              <a:extLst>
                <a:ext uri="{FF2B5EF4-FFF2-40B4-BE49-F238E27FC236}">
                  <a16:creationId xmlns:a16="http://schemas.microsoft.com/office/drawing/2014/main" id="{587446A8-38E8-00B2-9305-2E3B496CEAC8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6321421" y="4456629"/>
              <a:ext cx="216000" cy="82665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4" name="Oval 3493">
              <a:extLst>
                <a:ext uri="{FF2B5EF4-FFF2-40B4-BE49-F238E27FC236}">
                  <a16:creationId xmlns:a16="http://schemas.microsoft.com/office/drawing/2014/main" id="{C30DE171-3C97-8E8C-3DEE-2E171CFDAFDC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434384" y="4420319"/>
              <a:ext cx="239222" cy="239222"/>
            </a:xfrm>
            <a:prstGeom prst="ellipse">
              <a:avLst/>
            </a:prstGeom>
            <a:solidFill>
              <a:schemeClr val="bg1">
                <a:lumMod val="85000"/>
                <a:alpha val="79000"/>
              </a:schemeClr>
            </a:solidFill>
            <a:ln w="31750">
              <a:noFill/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cxnSp>
          <p:nvCxnSpPr>
            <p:cNvPr id="3495" name="Straight Connector 3494">
              <a:extLst>
                <a:ext uri="{FF2B5EF4-FFF2-40B4-BE49-F238E27FC236}">
                  <a16:creationId xmlns:a16="http://schemas.microsoft.com/office/drawing/2014/main" id="{4DED19CA-431E-1F81-9705-EEB0FDB03BF2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6565606" y="4546234"/>
              <a:ext cx="216000" cy="82665"/>
            </a:xfrm>
            <a:prstGeom prst="line">
              <a:avLst/>
            </a:prstGeom>
            <a:ln w="12700">
              <a:solidFill>
                <a:schemeClr val="accent1">
                  <a:lumMod val="75000"/>
                </a:schemeClr>
              </a:solidFill>
            </a:ln>
            <a:effectLst>
              <a:glow rad="63500">
                <a:schemeClr val="accent1">
                  <a:lumMod val="75000"/>
                  <a:alpha val="53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6" name="Oval 3495">
              <a:extLst>
                <a:ext uri="{FF2B5EF4-FFF2-40B4-BE49-F238E27FC236}">
                  <a16:creationId xmlns:a16="http://schemas.microsoft.com/office/drawing/2014/main" id="{EBFAC78A-6003-95C0-1E46-39F8EFDD2F49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681421" y="4543619"/>
              <a:ext cx="174810" cy="174810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31750">
              <a:solidFill>
                <a:schemeClr val="tx1">
                  <a:lumMod val="65000"/>
                  <a:lumOff val="35000"/>
                </a:schemeClr>
              </a:solidFill>
            </a:ln>
            <a:scene3d>
              <a:camera prst="isometricOffAxis2Right">
                <a:rot lat="19896000" lon="17604000" rev="3408000"/>
              </a:camera>
              <a:lightRig rig="threePt" dir="t"/>
            </a:scene3d>
            <a:sp3d>
              <a:bevelT w="0" h="31750"/>
            </a:sp3d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venir Next LT Pro Light" panose="020B0304020202020204" pitchFamily="34" charset="0"/>
              </a:endParaRPr>
            </a:p>
          </p:txBody>
        </p:sp>
        <p:sp>
          <p:nvSpPr>
            <p:cNvPr id="3497" name="TextBox 3496">
              <a:extLst>
                <a:ext uri="{FF2B5EF4-FFF2-40B4-BE49-F238E27FC236}">
                  <a16:creationId xmlns:a16="http://schemas.microsoft.com/office/drawing/2014/main" id="{514DCF22-A7A4-0C7A-D027-B1578D4BD736}"/>
                </a:ext>
              </a:extLst>
            </p:cNvPr>
            <p:cNvSpPr txBox="1"/>
            <p:nvPr/>
          </p:nvSpPr>
          <p:spPr>
            <a:xfrm>
              <a:off x="3632179" y="2906134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Permanent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magnet solenoid [1]</a:t>
              </a:r>
            </a:p>
          </p:txBody>
        </p:sp>
        <p:sp>
          <p:nvSpPr>
            <p:cNvPr id="3498" name="TextBox 3497">
              <a:extLst>
                <a:ext uri="{FF2B5EF4-FFF2-40B4-BE49-F238E27FC236}">
                  <a16:creationId xmlns:a16="http://schemas.microsoft.com/office/drawing/2014/main" id="{D83BB03A-77DF-E95C-9DFF-469EB4DC5162}"/>
                </a:ext>
              </a:extLst>
            </p:cNvPr>
            <p:cNvSpPr txBox="1"/>
            <p:nvPr/>
          </p:nvSpPr>
          <p:spPr>
            <a:xfrm>
              <a:off x="2707219" y="2609450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Buncher linac</a:t>
              </a:r>
            </a:p>
          </p:txBody>
        </p:sp>
        <p:sp>
          <p:nvSpPr>
            <p:cNvPr id="3499" name="TextBox 3498">
              <a:extLst>
                <a:ext uri="{FF2B5EF4-FFF2-40B4-BE49-F238E27FC236}">
                  <a16:creationId xmlns:a16="http://schemas.microsoft.com/office/drawing/2014/main" id="{3A047E89-2F21-815D-E545-C8E0C547A94F}"/>
                </a:ext>
              </a:extLst>
            </p:cNvPr>
            <p:cNvSpPr txBox="1"/>
            <p:nvPr/>
          </p:nvSpPr>
          <p:spPr>
            <a:xfrm>
              <a:off x="1823312" y="2243102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RF </a:t>
              </a:r>
              <a:r>
                <a:rPr lang="en-US" sz="1000" dirty="0" err="1">
                  <a:latin typeface="Avenir Next LT Pro Light" panose="020B0304020202020204" pitchFamily="34" charset="0"/>
                  <a:cs typeface="Arial" panose="020B0604020202020204" pitchFamily="34" charset="0"/>
                </a:rPr>
                <a:t>photogun</a:t>
              </a:r>
              <a:endParaRPr lang="en-US" sz="1000" dirty="0">
                <a:latin typeface="Avenir Next LT Pro Light" panose="020B03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00" name="TextBox 3499">
              <a:extLst>
                <a:ext uri="{FF2B5EF4-FFF2-40B4-BE49-F238E27FC236}">
                  <a16:creationId xmlns:a16="http://schemas.microsoft.com/office/drawing/2014/main" id="{585C59A1-82D6-5CC2-3B29-3759BD117FD6}"/>
                </a:ext>
              </a:extLst>
            </p:cNvPr>
            <p:cNvSpPr txBox="1"/>
            <p:nvPr/>
          </p:nvSpPr>
          <p:spPr>
            <a:xfrm>
              <a:off x="1097485" y="2704030"/>
              <a:ext cx="886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Third harmonic generation</a:t>
              </a:r>
            </a:p>
          </p:txBody>
        </p:sp>
        <p:sp>
          <p:nvSpPr>
            <p:cNvPr id="3501" name="TextBox 3500">
              <a:extLst>
                <a:ext uri="{FF2B5EF4-FFF2-40B4-BE49-F238E27FC236}">
                  <a16:creationId xmlns:a16="http://schemas.microsoft.com/office/drawing/2014/main" id="{D024C7FC-EAD9-5A29-1BD7-04D993FA8B17}"/>
                </a:ext>
              </a:extLst>
            </p:cNvPr>
            <p:cNvSpPr txBox="1"/>
            <p:nvPr/>
          </p:nvSpPr>
          <p:spPr>
            <a:xfrm>
              <a:off x="1054496" y="3351030"/>
              <a:ext cx="88622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Laser</a:t>
              </a:r>
            </a:p>
          </p:txBody>
        </p:sp>
        <p:sp>
          <p:nvSpPr>
            <p:cNvPr id="3502" name="TextBox 3501">
              <a:extLst>
                <a:ext uri="{FF2B5EF4-FFF2-40B4-BE49-F238E27FC236}">
                  <a16:creationId xmlns:a16="http://schemas.microsoft.com/office/drawing/2014/main" id="{9B31B48E-59E2-F5B3-AE3E-24E6607F0C01}"/>
                </a:ext>
              </a:extLst>
            </p:cNvPr>
            <p:cNvSpPr txBox="1"/>
            <p:nvPr/>
          </p:nvSpPr>
          <p:spPr>
            <a:xfrm>
              <a:off x="4038600" y="3347583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Interaction point</a:t>
              </a:r>
            </a:p>
          </p:txBody>
        </p:sp>
        <p:sp>
          <p:nvSpPr>
            <p:cNvPr id="3503" name="TextBox 3502">
              <a:extLst>
                <a:ext uri="{FF2B5EF4-FFF2-40B4-BE49-F238E27FC236}">
                  <a16:creationId xmlns:a16="http://schemas.microsoft.com/office/drawing/2014/main" id="{1416FEAC-2E32-C09C-D4A4-F9B73E9362FA}"/>
                </a:ext>
              </a:extLst>
            </p:cNvPr>
            <p:cNvSpPr txBox="1"/>
            <p:nvPr/>
          </p:nvSpPr>
          <p:spPr>
            <a:xfrm>
              <a:off x="3614762" y="3911956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Permanent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magnet dipole</a:t>
              </a:r>
            </a:p>
          </p:txBody>
        </p:sp>
        <p:sp>
          <p:nvSpPr>
            <p:cNvPr id="3504" name="TextBox 3503">
              <a:extLst>
                <a:ext uri="{FF2B5EF4-FFF2-40B4-BE49-F238E27FC236}">
                  <a16:creationId xmlns:a16="http://schemas.microsoft.com/office/drawing/2014/main" id="{76404DB4-51A8-3F7F-70B4-DE6161C98064}"/>
                </a:ext>
              </a:extLst>
            </p:cNvPr>
            <p:cNvSpPr txBox="1"/>
            <p:nvPr/>
          </p:nvSpPr>
          <p:spPr>
            <a:xfrm>
              <a:off x="5068899" y="341441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Beam dump</a:t>
              </a:r>
            </a:p>
          </p:txBody>
        </p:sp>
        <p:sp>
          <p:nvSpPr>
            <p:cNvPr id="3505" name="TextBox 3504">
              <a:extLst>
                <a:ext uri="{FF2B5EF4-FFF2-40B4-BE49-F238E27FC236}">
                  <a16:creationId xmlns:a16="http://schemas.microsoft.com/office/drawing/2014/main" id="{5B8E9EB8-8BE8-2607-F5A6-2CC97C3DFC71}"/>
                </a:ext>
              </a:extLst>
            </p:cNvPr>
            <p:cNvSpPr txBox="1"/>
            <p:nvPr/>
          </p:nvSpPr>
          <p:spPr>
            <a:xfrm>
              <a:off x="5166153" y="447206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Iris</a:t>
              </a:r>
            </a:p>
          </p:txBody>
        </p:sp>
        <p:sp>
          <p:nvSpPr>
            <p:cNvPr id="3506" name="TextBox 3505">
              <a:extLst>
                <a:ext uri="{FF2B5EF4-FFF2-40B4-BE49-F238E27FC236}">
                  <a16:creationId xmlns:a16="http://schemas.microsoft.com/office/drawing/2014/main" id="{08C76FBF-C964-5B28-D7D4-B2C8F711389E}"/>
                </a:ext>
              </a:extLst>
            </p:cNvPr>
            <p:cNvSpPr txBox="1"/>
            <p:nvPr/>
          </p:nvSpPr>
          <p:spPr>
            <a:xfrm>
              <a:off x="5749054" y="3893348"/>
              <a:ext cx="139469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Bandpass </a:t>
              </a:r>
            </a:p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filter</a:t>
              </a:r>
            </a:p>
          </p:txBody>
        </p:sp>
        <p:sp>
          <p:nvSpPr>
            <p:cNvPr id="3507" name="TextBox 3506">
              <a:extLst>
                <a:ext uri="{FF2B5EF4-FFF2-40B4-BE49-F238E27FC236}">
                  <a16:creationId xmlns:a16="http://schemas.microsoft.com/office/drawing/2014/main" id="{BFF5CA3B-A248-2C04-48FE-AA6FF38FB11C}"/>
                </a:ext>
              </a:extLst>
            </p:cNvPr>
            <p:cNvSpPr txBox="1"/>
            <p:nvPr/>
          </p:nvSpPr>
          <p:spPr>
            <a:xfrm>
              <a:off x="3300386" y="2371652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4.7 MeV, 200 </a:t>
              </a:r>
              <a:r>
                <a:rPr lang="en-US" sz="1400" dirty="0" err="1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pC</a:t>
              </a:r>
              <a:r>
                <a:rPr lang="en-US" sz="1400" dirty="0">
                  <a:solidFill>
                    <a:srgbClr val="18B760"/>
                  </a:solidFill>
                  <a:latin typeface="Avenir Next LT Pro Light" panose="020B0304020202020204" pitchFamily="34" charset="0"/>
                </a:rPr>
                <a:t>, 300 fs</a:t>
              </a:r>
            </a:p>
          </p:txBody>
        </p:sp>
        <p:sp>
          <p:nvSpPr>
            <p:cNvPr id="3508" name="TextBox 3507">
              <a:extLst>
                <a:ext uri="{FF2B5EF4-FFF2-40B4-BE49-F238E27FC236}">
                  <a16:creationId xmlns:a16="http://schemas.microsoft.com/office/drawing/2014/main" id="{0E6E9BDF-D591-4C39-6B79-640D2C12E1F7}"/>
                </a:ext>
              </a:extLst>
            </p:cNvPr>
            <p:cNvSpPr txBox="1"/>
            <p:nvPr/>
          </p:nvSpPr>
          <p:spPr>
            <a:xfrm>
              <a:off x="6266557" y="3509709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414 nm, 10</a:t>
              </a:r>
              <a:r>
                <a:rPr lang="en-US" sz="1400" baseline="300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3</a:t>
              </a:r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 </a:t>
              </a:r>
              <a:r>
                <a:rPr lang="en-US" sz="1400" dirty="0" err="1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ph</a:t>
              </a:r>
              <a:r>
                <a:rPr lang="en-US" sz="1400" dirty="0">
                  <a:solidFill>
                    <a:srgbClr val="3C609E"/>
                  </a:solidFill>
                  <a:latin typeface="Avenir Next LT Pro Light" panose="020B0304020202020204" pitchFamily="34" charset="0"/>
                </a:rPr>
                <a:t>/shot</a:t>
              </a:r>
            </a:p>
          </p:txBody>
        </p:sp>
        <p:sp>
          <p:nvSpPr>
            <p:cNvPr id="3509" name="TextBox 3508">
              <a:extLst>
                <a:ext uri="{FF2B5EF4-FFF2-40B4-BE49-F238E27FC236}">
                  <a16:creationId xmlns:a16="http://schemas.microsoft.com/office/drawing/2014/main" id="{F1723B9C-B4BF-54C5-FBF7-412FAC6BF32D}"/>
                </a:ext>
              </a:extLst>
            </p:cNvPr>
            <p:cNvSpPr txBox="1"/>
            <p:nvPr/>
          </p:nvSpPr>
          <p:spPr>
            <a:xfrm>
              <a:off x="1442059" y="4191066"/>
              <a:ext cx="36630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780 nm, 6 </a:t>
              </a:r>
              <a:r>
                <a:rPr lang="en-US" sz="1400" dirty="0" err="1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mJ</a:t>
              </a:r>
              <a:r>
                <a:rPr lang="en-US" sz="14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, 100 fs, 6</a:t>
              </a:r>
              <a:r>
                <a:rPr lang="en-US" sz="1400" baseline="300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o</a:t>
              </a:r>
              <a:endPara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endParaRPr>
            </a:p>
          </p:txBody>
        </p:sp>
        <p:sp>
          <p:nvSpPr>
            <p:cNvPr id="3510" name="TextBox 3509">
              <a:extLst>
                <a:ext uri="{FF2B5EF4-FFF2-40B4-BE49-F238E27FC236}">
                  <a16:creationId xmlns:a16="http://schemas.microsoft.com/office/drawing/2014/main" id="{EA664F67-6B5B-87C1-A1FD-6FEB3486D7C2}"/>
                </a:ext>
              </a:extLst>
            </p:cNvPr>
            <p:cNvSpPr txBox="1"/>
            <p:nvPr/>
          </p:nvSpPr>
          <p:spPr>
            <a:xfrm>
              <a:off x="2303677" y="3912846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Deformable mirror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7122BC8-E70C-5570-862C-FA02F0DA5F0F}"/>
              </a:ext>
            </a:extLst>
          </p:cNvPr>
          <p:cNvGrpSpPr/>
          <p:nvPr/>
        </p:nvGrpSpPr>
        <p:grpSpPr>
          <a:xfrm>
            <a:off x="8443073" y="3864613"/>
            <a:ext cx="2208074" cy="2090059"/>
            <a:chOff x="8821494" y="1638904"/>
            <a:chExt cx="2208074" cy="2090059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E5CF3355-7FFE-33E6-A86D-48A8535E6C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9347055" y="1667471"/>
              <a:ext cx="1624019" cy="1624019"/>
            </a:xfrm>
            <a:custGeom>
              <a:avLst/>
              <a:gdLst>
                <a:gd name="csX0" fmla="*/ 225 w 1791153"/>
                <a:gd name="csY0" fmla="*/ 15 h 1791153"/>
                <a:gd name="csX1" fmla="*/ 1791378 w 1791153"/>
                <a:gd name="csY1" fmla="*/ 15 h 1791153"/>
                <a:gd name="csX2" fmla="*/ 1791378 w 1791153"/>
                <a:gd name="csY2" fmla="*/ 1791168 h 1791153"/>
                <a:gd name="csX3" fmla="*/ 225 w 1791153"/>
                <a:gd name="csY3" fmla="*/ 1791168 h 1791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91153" h="1791153">
                  <a:moveTo>
                    <a:pt x="225" y="15"/>
                  </a:moveTo>
                  <a:lnTo>
                    <a:pt x="1791378" y="15"/>
                  </a:lnTo>
                  <a:lnTo>
                    <a:pt x="1791378" y="1791168"/>
                  </a:lnTo>
                  <a:lnTo>
                    <a:pt x="225" y="1791168"/>
                  </a:lnTo>
                  <a:close/>
                </a:path>
              </a:pathLst>
            </a:custGeom>
          </p:spPr>
        </p:pic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AD4C287-05B3-192F-1803-DB4202A780CB}"/>
                </a:ext>
              </a:extLst>
            </p:cNvPr>
            <p:cNvGrpSpPr/>
            <p:nvPr/>
          </p:nvGrpSpPr>
          <p:grpSpPr>
            <a:xfrm>
              <a:off x="8821494" y="1638904"/>
              <a:ext cx="2208074" cy="2090059"/>
              <a:chOff x="1347972" y="1997916"/>
              <a:chExt cx="2208074" cy="2090059"/>
            </a:xfrm>
          </p:grpSpPr>
          <p:grpSp>
            <p:nvGrpSpPr>
              <p:cNvPr id="7" name="Graphic 2345">
                <a:extLst>
                  <a:ext uri="{FF2B5EF4-FFF2-40B4-BE49-F238E27FC236}">
                    <a16:creationId xmlns:a16="http://schemas.microsoft.com/office/drawing/2014/main" id="{38C91DF0-2ACD-CED9-9DE7-05AFF3F4F6C4}"/>
                  </a:ext>
                </a:extLst>
              </p:cNvPr>
              <p:cNvGrpSpPr/>
              <p:nvPr/>
            </p:nvGrpSpPr>
            <p:grpSpPr>
              <a:xfrm>
                <a:off x="1347972" y="1997916"/>
                <a:ext cx="2208074" cy="2090059"/>
                <a:chOff x="1128897" y="2007441"/>
                <a:chExt cx="2208074" cy="2090059"/>
              </a:xfrm>
            </p:grpSpPr>
            <p:grpSp>
              <p:nvGrpSpPr>
                <p:cNvPr id="9" name="Graphic 2345">
                  <a:extLst>
                    <a:ext uri="{FF2B5EF4-FFF2-40B4-BE49-F238E27FC236}">
                      <a16:creationId xmlns:a16="http://schemas.microsoft.com/office/drawing/2014/main" id="{D01B1DB3-9CE1-355A-F55A-4FD9A868D30F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E40803C-E8A9-B168-2293-B00DD27E285A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62362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9D286103-3285-2C0D-B4D8-79C867C5BD41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51C44A3B-34A5-C326-E878-7F5D3420E2C5}"/>
                      </a:ext>
                    </a:extLst>
                  </p:cNvPr>
                  <p:cNvSpPr/>
                  <p:nvPr/>
                </p:nvSpPr>
                <p:spPr>
                  <a:xfrm>
                    <a:off x="1696130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B1349EB7-BEF0-21A8-8DF9-78A3795E5530}"/>
                      </a:ext>
                    </a:extLst>
                  </p:cNvPr>
                  <p:cNvSpPr/>
                  <p:nvPr/>
                </p:nvSpPr>
                <p:spPr>
                  <a:xfrm>
                    <a:off x="2471737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5D363BE8-0795-5474-7DBE-1B0A325BC299}"/>
                      </a:ext>
                    </a:extLst>
                  </p:cNvPr>
                  <p:cNvSpPr/>
                  <p:nvPr/>
                </p:nvSpPr>
                <p:spPr>
                  <a:xfrm>
                    <a:off x="3247344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0BF7AE17-3015-5FFB-3C06-A4B62B80F6E7}"/>
                      </a:ext>
                    </a:extLst>
                  </p:cNvPr>
                  <p:cNvSpPr/>
                  <p:nvPr/>
                </p:nvSpPr>
                <p:spPr>
                  <a:xfrm>
                    <a:off x="1696130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BDD220D0-78F6-24C7-2622-A04607E4C4A5}"/>
                      </a:ext>
                    </a:extLst>
                  </p:cNvPr>
                  <p:cNvSpPr/>
                  <p:nvPr/>
                </p:nvSpPr>
                <p:spPr>
                  <a:xfrm>
                    <a:off x="2471737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FD0D5E3C-8C78-3249-6843-032DA4B21DC2}"/>
                      </a:ext>
                    </a:extLst>
                  </p:cNvPr>
                  <p:cNvSpPr/>
                  <p:nvPr/>
                </p:nvSpPr>
                <p:spPr>
                  <a:xfrm>
                    <a:off x="3247344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" name="Graphic 2345">
                  <a:extLst>
                    <a:ext uri="{FF2B5EF4-FFF2-40B4-BE49-F238E27FC236}">
                      <a16:creationId xmlns:a16="http://schemas.microsoft.com/office/drawing/2014/main" id="{5DCE534A-004D-1854-F0AA-06102A48B44E}"/>
                    </a:ext>
                  </a:extLst>
                </p:cNvPr>
                <p:cNvGrpSpPr/>
                <p:nvPr/>
              </p:nvGrpSpPr>
              <p:grpSpPr>
                <a:xfrm>
                  <a:off x="1575149" y="3744757"/>
                  <a:ext cx="236008" cy="104923"/>
                  <a:chOff x="1575149" y="3744757"/>
                  <a:chExt cx="236008" cy="104923"/>
                </a:xfrm>
                <a:solidFill>
                  <a:srgbClr val="262626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F08AED22-ADE2-23BE-0A56-FA1AB2011F8B}"/>
                      </a:ext>
                    </a:extLst>
                  </p:cNvPr>
                  <p:cNvSpPr/>
                  <p:nvPr/>
                </p:nvSpPr>
                <p:spPr>
                  <a:xfrm>
                    <a:off x="1575149" y="3801461"/>
                    <a:ext cx="40332" cy="9376"/>
                  </a:xfrm>
                  <a:custGeom>
                    <a:avLst/>
                    <a:gdLst>
                      <a:gd name="connsiteX0" fmla="*/ 67 w 40332"/>
                      <a:gd name="connsiteY0" fmla="*/ 9571 h 9376"/>
                      <a:gd name="connsiteX1" fmla="*/ 67 w 40332"/>
                      <a:gd name="connsiteY1" fmla="*/ 195 h 9376"/>
                      <a:gd name="connsiteX2" fmla="*/ 40400 w 40332"/>
                      <a:gd name="connsiteY2" fmla="*/ 195 h 9376"/>
                      <a:gd name="connsiteX3" fmla="*/ 40400 w 40332"/>
                      <a:gd name="connsiteY3" fmla="*/ 9571 h 9376"/>
                      <a:gd name="connsiteX4" fmla="*/ 67 w 40332"/>
                      <a:gd name="connsiteY4" fmla="*/ 9571 h 9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2" h="9376">
                        <a:moveTo>
                          <a:pt x="67" y="9571"/>
                        </a:moveTo>
                        <a:lnTo>
                          <a:pt x="67" y="195"/>
                        </a:lnTo>
                        <a:lnTo>
                          <a:pt x="40400" y="195"/>
                        </a:lnTo>
                        <a:lnTo>
                          <a:pt x="40400" y="9571"/>
                        </a:lnTo>
                        <a:lnTo>
                          <a:pt x="67" y="9571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0C9973C9-CE87-4D49-FE57-93C815FA1976}"/>
                      </a:ext>
                    </a:extLst>
                  </p:cNvPr>
                  <p:cNvSpPr/>
                  <p:nvPr/>
                </p:nvSpPr>
                <p:spPr>
                  <a:xfrm>
                    <a:off x="1630116" y="3744757"/>
                    <a:ext cx="64145" cy="104923"/>
                  </a:xfrm>
                  <a:custGeom>
                    <a:avLst/>
                    <a:gdLst>
                      <a:gd name="connsiteX0" fmla="*/ 32214 w 64145"/>
                      <a:gd name="connsiteY0" fmla="*/ 105118 h 104923"/>
                      <a:gd name="connsiteX1" fmla="*/ 6838 w 64145"/>
                      <a:gd name="connsiteY1" fmla="*/ 89715 h 104923"/>
                      <a:gd name="connsiteX2" fmla="*/ 67 w 64145"/>
                      <a:gd name="connsiteY2" fmla="*/ 53029 h 104923"/>
                      <a:gd name="connsiteX3" fmla="*/ 2523 w 64145"/>
                      <a:gd name="connsiteY3" fmla="*/ 28100 h 104923"/>
                      <a:gd name="connsiteX4" fmla="*/ 12122 w 64145"/>
                      <a:gd name="connsiteY4" fmla="*/ 8306 h 104923"/>
                      <a:gd name="connsiteX5" fmla="*/ 32214 w 64145"/>
                      <a:gd name="connsiteY5" fmla="*/ 195 h 104923"/>
                      <a:gd name="connsiteX6" fmla="*/ 48734 w 64145"/>
                      <a:gd name="connsiteY6" fmla="*/ 5106 h 104923"/>
                      <a:gd name="connsiteX7" fmla="*/ 58482 w 64145"/>
                      <a:gd name="connsiteY7" fmla="*/ 17756 h 104923"/>
                      <a:gd name="connsiteX8" fmla="*/ 63022 w 64145"/>
                      <a:gd name="connsiteY8" fmla="*/ 34425 h 104923"/>
                      <a:gd name="connsiteX9" fmla="*/ 64212 w 64145"/>
                      <a:gd name="connsiteY9" fmla="*/ 53029 h 104923"/>
                      <a:gd name="connsiteX10" fmla="*/ 61831 w 64145"/>
                      <a:gd name="connsiteY10" fmla="*/ 77585 h 104923"/>
                      <a:gd name="connsiteX11" fmla="*/ 52380 w 64145"/>
                      <a:gd name="connsiteY11" fmla="*/ 97082 h 104923"/>
                      <a:gd name="connsiteX12" fmla="*/ 32214 w 64145"/>
                      <a:gd name="connsiteY12" fmla="*/ 105118 h 104923"/>
                      <a:gd name="connsiteX13" fmla="*/ 32214 w 64145"/>
                      <a:gd name="connsiteY13" fmla="*/ 101100 h 104923"/>
                      <a:gd name="connsiteX14" fmla="*/ 44864 w 64145"/>
                      <a:gd name="connsiteY14" fmla="*/ 92394 h 104923"/>
                      <a:gd name="connsiteX15" fmla="*/ 49999 w 64145"/>
                      <a:gd name="connsiteY15" fmla="*/ 73120 h 104923"/>
                      <a:gd name="connsiteX16" fmla="*/ 50967 w 64145"/>
                      <a:gd name="connsiteY16" fmla="*/ 50648 h 104923"/>
                      <a:gd name="connsiteX17" fmla="*/ 49999 w 64145"/>
                      <a:gd name="connsiteY17" fmla="*/ 29514 h 104923"/>
                      <a:gd name="connsiteX18" fmla="*/ 44938 w 64145"/>
                      <a:gd name="connsiteY18" fmla="*/ 11953 h 104923"/>
                      <a:gd name="connsiteX19" fmla="*/ 32214 w 64145"/>
                      <a:gd name="connsiteY19" fmla="*/ 4064 h 104923"/>
                      <a:gd name="connsiteX20" fmla="*/ 19415 w 64145"/>
                      <a:gd name="connsiteY20" fmla="*/ 11953 h 104923"/>
                      <a:gd name="connsiteX21" fmla="*/ 14280 w 64145"/>
                      <a:gd name="connsiteY21" fmla="*/ 29514 h 104923"/>
                      <a:gd name="connsiteX22" fmla="*/ 13313 w 64145"/>
                      <a:gd name="connsiteY22" fmla="*/ 50648 h 104923"/>
                      <a:gd name="connsiteX23" fmla="*/ 13759 w 64145"/>
                      <a:gd name="connsiteY23" fmla="*/ 66647 h 104923"/>
                      <a:gd name="connsiteX24" fmla="*/ 15992 w 64145"/>
                      <a:gd name="connsiteY24" fmla="*/ 82125 h 104923"/>
                      <a:gd name="connsiteX25" fmla="*/ 21721 w 64145"/>
                      <a:gd name="connsiteY25" fmla="*/ 95593 h 104923"/>
                      <a:gd name="connsiteX26" fmla="*/ 32214 w 64145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14" y="105118"/>
                        </a:moveTo>
                        <a:cubicBezTo>
                          <a:pt x="19812" y="105118"/>
                          <a:pt x="11353" y="99984"/>
                          <a:pt x="6838" y="89715"/>
                        </a:cubicBezTo>
                        <a:cubicBezTo>
                          <a:pt x="2324" y="79445"/>
                          <a:pt x="67" y="67217"/>
                          <a:pt x="67" y="53029"/>
                        </a:cubicBezTo>
                        <a:cubicBezTo>
                          <a:pt x="67" y="44198"/>
                          <a:pt x="886" y="35889"/>
                          <a:pt x="2523" y="28100"/>
                        </a:cubicBezTo>
                        <a:cubicBezTo>
                          <a:pt x="4160" y="20311"/>
                          <a:pt x="7359" y="13713"/>
                          <a:pt x="12122" y="8306"/>
                        </a:cubicBezTo>
                        <a:cubicBezTo>
                          <a:pt x="16884" y="2899"/>
                          <a:pt x="23582" y="195"/>
                          <a:pt x="32214" y="195"/>
                        </a:cubicBezTo>
                        <a:cubicBezTo>
                          <a:pt x="38961" y="195"/>
                          <a:pt x="44468" y="1832"/>
                          <a:pt x="48734" y="5106"/>
                        </a:cubicBezTo>
                        <a:cubicBezTo>
                          <a:pt x="53001" y="8380"/>
                          <a:pt x="56250" y="12597"/>
                          <a:pt x="58482" y="17756"/>
                        </a:cubicBezTo>
                        <a:cubicBezTo>
                          <a:pt x="60715" y="22915"/>
                          <a:pt x="62228" y="28472"/>
                          <a:pt x="63022" y="34425"/>
                        </a:cubicBezTo>
                        <a:cubicBezTo>
                          <a:pt x="63815" y="40378"/>
                          <a:pt x="64212" y="46579"/>
                          <a:pt x="64212" y="53029"/>
                        </a:cubicBezTo>
                        <a:cubicBezTo>
                          <a:pt x="64212" y="61760"/>
                          <a:pt x="63418" y="69946"/>
                          <a:pt x="61831" y="77585"/>
                        </a:cubicBezTo>
                        <a:cubicBezTo>
                          <a:pt x="60243" y="85225"/>
                          <a:pt x="57093" y="91724"/>
                          <a:pt x="52380" y="97082"/>
                        </a:cubicBezTo>
                        <a:cubicBezTo>
                          <a:pt x="47667" y="102440"/>
                          <a:pt x="40945" y="105118"/>
                          <a:pt x="32214" y="105118"/>
                        </a:cubicBezTo>
                        <a:close/>
                        <a:moveTo>
                          <a:pt x="32214" y="101100"/>
                        </a:moveTo>
                        <a:cubicBezTo>
                          <a:pt x="37869" y="101100"/>
                          <a:pt x="42086" y="98198"/>
                          <a:pt x="44864" y="92394"/>
                        </a:cubicBezTo>
                        <a:cubicBezTo>
                          <a:pt x="47642" y="86589"/>
                          <a:pt x="49354" y="80165"/>
                          <a:pt x="49999" y="73120"/>
                        </a:cubicBezTo>
                        <a:cubicBezTo>
                          <a:pt x="50644" y="66076"/>
                          <a:pt x="50967" y="58585"/>
                          <a:pt x="50967" y="50648"/>
                        </a:cubicBezTo>
                        <a:cubicBezTo>
                          <a:pt x="50967" y="43008"/>
                          <a:pt x="50644" y="35963"/>
                          <a:pt x="49999" y="29514"/>
                        </a:cubicBezTo>
                        <a:cubicBezTo>
                          <a:pt x="49354" y="23065"/>
                          <a:pt x="47667" y="17211"/>
                          <a:pt x="44938" y="11953"/>
                        </a:cubicBezTo>
                        <a:cubicBezTo>
                          <a:pt x="42210" y="6693"/>
                          <a:pt x="37969" y="4064"/>
                          <a:pt x="32214" y="4064"/>
                        </a:cubicBezTo>
                        <a:cubicBezTo>
                          <a:pt x="26460" y="4064"/>
                          <a:pt x="22193" y="6693"/>
                          <a:pt x="19415" y="11953"/>
                        </a:cubicBezTo>
                        <a:cubicBezTo>
                          <a:pt x="16637" y="17211"/>
                          <a:pt x="14925" y="23065"/>
                          <a:pt x="14280" y="29514"/>
                        </a:cubicBezTo>
                        <a:cubicBezTo>
                          <a:pt x="13635" y="35963"/>
                          <a:pt x="13313" y="43008"/>
                          <a:pt x="13313" y="50648"/>
                        </a:cubicBezTo>
                        <a:cubicBezTo>
                          <a:pt x="13313" y="56303"/>
                          <a:pt x="13461" y="61636"/>
                          <a:pt x="13759" y="66647"/>
                        </a:cubicBezTo>
                        <a:cubicBezTo>
                          <a:pt x="14057" y="71657"/>
                          <a:pt x="14801" y="76817"/>
                          <a:pt x="15992" y="82125"/>
                        </a:cubicBezTo>
                        <a:cubicBezTo>
                          <a:pt x="17183" y="87433"/>
                          <a:pt x="19092" y="91923"/>
                          <a:pt x="21721" y="95593"/>
                        </a:cubicBezTo>
                        <a:cubicBezTo>
                          <a:pt x="24351" y="99264"/>
                          <a:pt x="27848" y="101100"/>
                          <a:pt x="32214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257D647A-1775-04F3-51FC-12E9C1AA6041}"/>
                      </a:ext>
                    </a:extLst>
                  </p:cNvPr>
                  <p:cNvSpPr/>
                  <p:nvPr/>
                </p:nvSpPr>
                <p:spPr>
                  <a:xfrm>
                    <a:off x="1713162" y="3829440"/>
                    <a:ext cx="16817" cy="16817"/>
                  </a:xfrm>
                  <a:custGeom>
                    <a:avLst/>
                    <a:gdLst>
                      <a:gd name="connsiteX0" fmla="*/ 67 w 16817"/>
                      <a:gd name="connsiteY0" fmla="*/ 8529 h 16817"/>
                      <a:gd name="connsiteX1" fmla="*/ 2597 w 16817"/>
                      <a:gd name="connsiteY1" fmla="*/ 2650 h 16817"/>
                      <a:gd name="connsiteX2" fmla="*/ 8550 w 16817"/>
                      <a:gd name="connsiteY2" fmla="*/ 195 h 16817"/>
                      <a:gd name="connsiteX3" fmla="*/ 12643 w 16817"/>
                      <a:gd name="connsiteY3" fmla="*/ 1311 h 16817"/>
                      <a:gd name="connsiteX4" fmla="*/ 15768 w 16817"/>
                      <a:gd name="connsiteY4" fmla="*/ 4436 h 16817"/>
                      <a:gd name="connsiteX5" fmla="*/ 16884 w 16817"/>
                      <a:gd name="connsiteY5" fmla="*/ 8529 h 16817"/>
                      <a:gd name="connsiteX6" fmla="*/ 14429 w 16817"/>
                      <a:gd name="connsiteY6" fmla="*/ 14482 h 16817"/>
                      <a:gd name="connsiteX7" fmla="*/ 8550 w 16817"/>
                      <a:gd name="connsiteY7" fmla="*/ 17012 h 16817"/>
                      <a:gd name="connsiteX8" fmla="*/ 2597 w 16817"/>
                      <a:gd name="connsiteY8" fmla="*/ 14482 h 16817"/>
                      <a:gd name="connsiteX9" fmla="*/ 67 w 16817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67" y="8529"/>
                        </a:moveTo>
                        <a:cubicBezTo>
                          <a:pt x="67" y="6247"/>
                          <a:pt x="910" y="4287"/>
                          <a:pt x="2597" y="2650"/>
                        </a:cubicBezTo>
                        <a:cubicBezTo>
                          <a:pt x="4283" y="1013"/>
                          <a:pt x="6268" y="195"/>
                          <a:pt x="8550" y="195"/>
                        </a:cubicBezTo>
                        <a:cubicBezTo>
                          <a:pt x="9939" y="195"/>
                          <a:pt x="11304" y="567"/>
                          <a:pt x="12643" y="1311"/>
                        </a:cubicBezTo>
                        <a:cubicBezTo>
                          <a:pt x="13982" y="2055"/>
                          <a:pt x="15024" y="3097"/>
                          <a:pt x="15768" y="4436"/>
                        </a:cubicBezTo>
                        <a:cubicBezTo>
                          <a:pt x="16512" y="5776"/>
                          <a:pt x="16884" y="7140"/>
                          <a:pt x="16884" y="8529"/>
                        </a:cubicBezTo>
                        <a:cubicBezTo>
                          <a:pt x="16884" y="10811"/>
                          <a:pt x="16066" y="12796"/>
                          <a:pt x="14429" y="14482"/>
                        </a:cubicBezTo>
                        <a:cubicBezTo>
                          <a:pt x="12792" y="16169"/>
                          <a:pt x="10832" y="17012"/>
                          <a:pt x="8550" y="17012"/>
                        </a:cubicBezTo>
                        <a:cubicBezTo>
                          <a:pt x="6268" y="17012"/>
                          <a:pt x="4283" y="16169"/>
                          <a:pt x="2597" y="14482"/>
                        </a:cubicBezTo>
                        <a:cubicBezTo>
                          <a:pt x="910" y="12796"/>
                          <a:pt x="67" y="10811"/>
                          <a:pt x="67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6BF9DE4-6213-3FAB-9DDA-2C8B1ECAAF25}"/>
                      </a:ext>
                    </a:extLst>
                  </p:cNvPr>
                  <p:cNvSpPr/>
                  <p:nvPr/>
                </p:nvSpPr>
                <p:spPr>
                  <a:xfrm>
                    <a:off x="1750287" y="3744757"/>
                    <a:ext cx="60870" cy="104923"/>
                  </a:xfrm>
                  <a:custGeom>
                    <a:avLst/>
                    <a:gdLst>
                      <a:gd name="connsiteX0" fmla="*/ 5722 w 60870"/>
                      <a:gd name="connsiteY0" fmla="*/ 84283 h 104923"/>
                      <a:gd name="connsiteX1" fmla="*/ 10559 w 60870"/>
                      <a:gd name="connsiteY1" fmla="*/ 92394 h 104923"/>
                      <a:gd name="connsiteX2" fmla="*/ 18224 w 60870"/>
                      <a:gd name="connsiteY2" fmla="*/ 98123 h 104923"/>
                      <a:gd name="connsiteX3" fmla="*/ 27451 w 60870"/>
                      <a:gd name="connsiteY3" fmla="*/ 100207 h 104923"/>
                      <a:gd name="connsiteX4" fmla="*/ 42631 w 60870"/>
                      <a:gd name="connsiteY4" fmla="*/ 91650 h 104923"/>
                      <a:gd name="connsiteX5" fmla="*/ 46799 w 60870"/>
                      <a:gd name="connsiteY5" fmla="*/ 70888 h 104923"/>
                      <a:gd name="connsiteX6" fmla="*/ 46576 w 60870"/>
                      <a:gd name="connsiteY6" fmla="*/ 61959 h 104923"/>
                      <a:gd name="connsiteX7" fmla="*/ 45608 w 60870"/>
                      <a:gd name="connsiteY7" fmla="*/ 54964 h 104923"/>
                      <a:gd name="connsiteX8" fmla="*/ 40623 w 60870"/>
                      <a:gd name="connsiteY8" fmla="*/ 45587 h 104923"/>
                      <a:gd name="connsiteX9" fmla="*/ 31916 w 60870"/>
                      <a:gd name="connsiteY9" fmla="*/ 41569 h 104923"/>
                      <a:gd name="connsiteX10" fmla="*/ 23135 w 60870"/>
                      <a:gd name="connsiteY10" fmla="*/ 43132 h 104923"/>
                      <a:gd name="connsiteX11" fmla="*/ 17107 w 60870"/>
                      <a:gd name="connsiteY11" fmla="*/ 46778 h 104923"/>
                      <a:gd name="connsiteX12" fmla="*/ 13014 w 60870"/>
                      <a:gd name="connsiteY12" fmla="*/ 51169 h 104923"/>
                      <a:gd name="connsiteX13" fmla="*/ 10783 w 60870"/>
                      <a:gd name="connsiteY13" fmla="*/ 53624 h 104923"/>
                      <a:gd name="connsiteX14" fmla="*/ 9145 w 60870"/>
                      <a:gd name="connsiteY14" fmla="*/ 53624 h 104923"/>
                      <a:gd name="connsiteX15" fmla="*/ 8178 w 60870"/>
                      <a:gd name="connsiteY15" fmla="*/ 53178 h 104923"/>
                      <a:gd name="connsiteX16" fmla="*/ 7657 w 60870"/>
                      <a:gd name="connsiteY16" fmla="*/ 52284 h 104923"/>
                      <a:gd name="connsiteX17" fmla="*/ 7657 w 60870"/>
                      <a:gd name="connsiteY17" fmla="*/ 1385 h 104923"/>
                      <a:gd name="connsiteX18" fmla="*/ 8103 w 60870"/>
                      <a:gd name="connsiteY18" fmla="*/ 567 h 104923"/>
                      <a:gd name="connsiteX19" fmla="*/ 9145 w 60870"/>
                      <a:gd name="connsiteY19" fmla="*/ 195 h 104923"/>
                      <a:gd name="connsiteX20" fmla="*/ 9592 w 60870"/>
                      <a:gd name="connsiteY20" fmla="*/ 195 h 104923"/>
                      <a:gd name="connsiteX21" fmla="*/ 31321 w 60870"/>
                      <a:gd name="connsiteY21" fmla="*/ 5106 h 104923"/>
                      <a:gd name="connsiteX22" fmla="*/ 53198 w 60870"/>
                      <a:gd name="connsiteY22" fmla="*/ 195 h 104923"/>
                      <a:gd name="connsiteX23" fmla="*/ 53645 w 60870"/>
                      <a:gd name="connsiteY23" fmla="*/ 195 h 104923"/>
                      <a:gd name="connsiteX24" fmla="*/ 54538 w 60870"/>
                      <a:gd name="connsiteY24" fmla="*/ 567 h 104923"/>
                      <a:gd name="connsiteX25" fmla="*/ 54984 w 60870"/>
                      <a:gd name="connsiteY25" fmla="*/ 1385 h 104923"/>
                      <a:gd name="connsiteX26" fmla="*/ 54984 w 60870"/>
                      <a:gd name="connsiteY26" fmla="*/ 2725 h 104923"/>
                      <a:gd name="connsiteX27" fmla="*/ 54686 w 60870"/>
                      <a:gd name="connsiteY27" fmla="*/ 3469 h 104923"/>
                      <a:gd name="connsiteX28" fmla="*/ 41665 w 60870"/>
                      <a:gd name="connsiteY28" fmla="*/ 14334 h 104923"/>
                      <a:gd name="connsiteX29" fmla="*/ 25367 w 60870"/>
                      <a:gd name="connsiteY29" fmla="*/ 18203 h 104923"/>
                      <a:gd name="connsiteX30" fmla="*/ 12866 w 60870"/>
                      <a:gd name="connsiteY30" fmla="*/ 16417 h 104923"/>
                      <a:gd name="connsiteX31" fmla="*/ 12866 w 60870"/>
                      <a:gd name="connsiteY31" fmla="*/ 45290 h 104923"/>
                      <a:gd name="connsiteX32" fmla="*/ 21944 w 60870"/>
                      <a:gd name="connsiteY32" fmla="*/ 39411 h 104923"/>
                      <a:gd name="connsiteX33" fmla="*/ 32064 w 60870"/>
                      <a:gd name="connsiteY33" fmla="*/ 37700 h 104923"/>
                      <a:gd name="connsiteX34" fmla="*/ 47171 w 60870"/>
                      <a:gd name="connsiteY34" fmla="*/ 42536 h 104923"/>
                      <a:gd name="connsiteX35" fmla="*/ 57366 w 60870"/>
                      <a:gd name="connsiteY35" fmla="*/ 55112 h 104923"/>
                      <a:gd name="connsiteX36" fmla="*/ 60938 w 60870"/>
                      <a:gd name="connsiteY36" fmla="*/ 71037 h 104923"/>
                      <a:gd name="connsiteX37" fmla="*/ 56472 w 60870"/>
                      <a:gd name="connsiteY37" fmla="*/ 87929 h 104923"/>
                      <a:gd name="connsiteX38" fmla="*/ 44269 w 60870"/>
                      <a:gd name="connsiteY38" fmla="*/ 100430 h 104923"/>
                      <a:gd name="connsiteX39" fmla="*/ 27451 w 60870"/>
                      <a:gd name="connsiteY39" fmla="*/ 105118 h 104923"/>
                      <a:gd name="connsiteX40" fmla="*/ 13610 w 60870"/>
                      <a:gd name="connsiteY40" fmla="*/ 101175 h 104923"/>
                      <a:gd name="connsiteX41" fmla="*/ 3713 w 60870"/>
                      <a:gd name="connsiteY41" fmla="*/ 90682 h 104923"/>
                      <a:gd name="connsiteX42" fmla="*/ 67 w 60870"/>
                      <a:gd name="connsiteY42" fmla="*/ 76842 h 104923"/>
                      <a:gd name="connsiteX43" fmla="*/ 2299 w 60870"/>
                      <a:gd name="connsiteY43" fmla="*/ 71260 h 104923"/>
                      <a:gd name="connsiteX44" fmla="*/ 7955 w 60870"/>
                      <a:gd name="connsiteY44" fmla="*/ 69103 h 104923"/>
                      <a:gd name="connsiteX45" fmla="*/ 13535 w 60870"/>
                      <a:gd name="connsiteY45" fmla="*/ 71260 h 104923"/>
                      <a:gd name="connsiteX46" fmla="*/ 15842 w 60870"/>
                      <a:gd name="connsiteY46" fmla="*/ 76842 h 104923"/>
                      <a:gd name="connsiteX47" fmla="*/ 13535 w 60870"/>
                      <a:gd name="connsiteY47" fmla="*/ 82348 h 104923"/>
                      <a:gd name="connsiteX48" fmla="*/ 7955 w 60870"/>
                      <a:gd name="connsiteY48" fmla="*/ 84581 h 104923"/>
                      <a:gd name="connsiteX49" fmla="*/ 6690 w 60870"/>
                      <a:gd name="connsiteY49" fmla="*/ 84506 h 104923"/>
                      <a:gd name="connsiteX50" fmla="*/ 5722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22" y="84283"/>
                        </a:moveTo>
                        <a:cubicBezTo>
                          <a:pt x="6814" y="87259"/>
                          <a:pt x="8426" y="89963"/>
                          <a:pt x="10559" y="92394"/>
                        </a:cubicBezTo>
                        <a:cubicBezTo>
                          <a:pt x="12692" y="94825"/>
                          <a:pt x="15247" y="96735"/>
                          <a:pt x="18224" y="98123"/>
                        </a:cubicBezTo>
                        <a:cubicBezTo>
                          <a:pt x="21201" y="99513"/>
                          <a:pt x="24276" y="100207"/>
                          <a:pt x="27451" y="100207"/>
                        </a:cubicBezTo>
                        <a:cubicBezTo>
                          <a:pt x="34793" y="100207"/>
                          <a:pt x="39853" y="97355"/>
                          <a:pt x="42631" y="91650"/>
                        </a:cubicBezTo>
                        <a:cubicBezTo>
                          <a:pt x="45410" y="85945"/>
                          <a:pt x="46799" y="79024"/>
                          <a:pt x="46799" y="70888"/>
                        </a:cubicBezTo>
                        <a:cubicBezTo>
                          <a:pt x="46799" y="67317"/>
                          <a:pt x="46724" y="64340"/>
                          <a:pt x="46576" y="61959"/>
                        </a:cubicBezTo>
                        <a:cubicBezTo>
                          <a:pt x="46427" y="59578"/>
                          <a:pt x="46104" y="57246"/>
                          <a:pt x="45608" y="54964"/>
                        </a:cubicBezTo>
                        <a:cubicBezTo>
                          <a:pt x="44616" y="51392"/>
                          <a:pt x="42954" y="48266"/>
                          <a:pt x="40623" y="45587"/>
                        </a:cubicBezTo>
                        <a:cubicBezTo>
                          <a:pt x="38291" y="42908"/>
                          <a:pt x="35389" y="41569"/>
                          <a:pt x="31916" y="41569"/>
                        </a:cubicBezTo>
                        <a:cubicBezTo>
                          <a:pt x="28543" y="41569"/>
                          <a:pt x="25616" y="42090"/>
                          <a:pt x="23135" y="43132"/>
                        </a:cubicBezTo>
                        <a:cubicBezTo>
                          <a:pt x="20654" y="44174"/>
                          <a:pt x="18645" y="45389"/>
                          <a:pt x="17107" y="46778"/>
                        </a:cubicBezTo>
                        <a:cubicBezTo>
                          <a:pt x="15569" y="48167"/>
                          <a:pt x="14205" y="49631"/>
                          <a:pt x="13014" y="51169"/>
                        </a:cubicBezTo>
                        <a:cubicBezTo>
                          <a:pt x="11824" y="52706"/>
                          <a:pt x="11080" y="53525"/>
                          <a:pt x="10783" y="53624"/>
                        </a:cubicBezTo>
                        <a:lnTo>
                          <a:pt x="9145" y="53624"/>
                        </a:lnTo>
                        <a:cubicBezTo>
                          <a:pt x="8848" y="53624"/>
                          <a:pt x="8525" y="53475"/>
                          <a:pt x="8178" y="53178"/>
                        </a:cubicBezTo>
                        <a:cubicBezTo>
                          <a:pt x="7830" y="52880"/>
                          <a:pt x="7657" y="52582"/>
                          <a:pt x="7657" y="52284"/>
                        </a:cubicBezTo>
                        <a:lnTo>
                          <a:pt x="7657" y="1385"/>
                        </a:lnTo>
                        <a:cubicBezTo>
                          <a:pt x="7657" y="1088"/>
                          <a:pt x="7805" y="815"/>
                          <a:pt x="8103" y="567"/>
                        </a:cubicBezTo>
                        <a:cubicBezTo>
                          <a:pt x="8401" y="319"/>
                          <a:pt x="8748" y="195"/>
                          <a:pt x="9145" y="195"/>
                        </a:cubicBezTo>
                        <a:lnTo>
                          <a:pt x="9592" y="195"/>
                        </a:lnTo>
                        <a:cubicBezTo>
                          <a:pt x="16438" y="3469"/>
                          <a:pt x="23681" y="5106"/>
                          <a:pt x="31321" y="5106"/>
                        </a:cubicBezTo>
                        <a:cubicBezTo>
                          <a:pt x="38861" y="5106"/>
                          <a:pt x="46154" y="3469"/>
                          <a:pt x="53198" y="195"/>
                        </a:cubicBezTo>
                        <a:lnTo>
                          <a:pt x="53645" y="195"/>
                        </a:lnTo>
                        <a:cubicBezTo>
                          <a:pt x="53942" y="195"/>
                          <a:pt x="54240" y="319"/>
                          <a:pt x="54538" y="567"/>
                        </a:cubicBezTo>
                        <a:cubicBezTo>
                          <a:pt x="54836" y="815"/>
                          <a:pt x="54984" y="1088"/>
                          <a:pt x="54984" y="1385"/>
                        </a:cubicBezTo>
                        <a:lnTo>
                          <a:pt x="54984" y="2725"/>
                        </a:lnTo>
                        <a:cubicBezTo>
                          <a:pt x="54984" y="3221"/>
                          <a:pt x="54885" y="3469"/>
                          <a:pt x="54686" y="3469"/>
                        </a:cubicBezTo>
                        <a:cubicBezTo>
                          <a:pt x="51214" y="8132"/>
                          <a:pt x="46874" y="11754"/>
                          <a:pt x="41665" y="14334"/>
                        </a:cubicBezTo>
                        <a:cubicBezTo>
                          <a:pt x="36455" y="16913"/>
                          <a:pt x="31023" y="18203"/>
                          <a:pt x="25367" y="18203"/>
                        </a:cubicBezTo>
                        <a:cubicBezTo>
                          <a:pt x="21300" y="18203"/>
                          <a:pt x="17132" y="17608"/>
                          <a:pt x="12866" y="16417"/>
                        </a:cubicBezTo>
                        <a:lnTo>
                          <a:pt x="12866" y="45290"/>
                        </a:lnTo>
                        <a:cubicBezTo>
                          <a:pt x="16240" y="42512"/>
                          <a:pt x="19266" y="40552"/>
                          <a:pt x="21944" y="39411"/>
                        </a:cubicBezTo>
                        <a:cubicBezTo>
                          <a:pt x="24623" y="38270"/>
                          <a:pt x="27997" y="37700"/>
                          <a:pt x="32064" y="37700"/>
                        </a:cubicBezTo>
                        <a:cubicBezTo>
                          <a:pt x="37720" y="37700"/>
                          <a:pt x="42756" y="39312"/>
                          <a:pt x="47171" y="42536"/>
                        </a:cubicBezTo>
                        <a:cubicBezTo>
                          <a:pt x="51586" y="45761"/>
                          <a:pt x="54984" y="49953"/>
                          <a:pt x="57366" y="55112"/>
                        </a:cubicBezTo>
                        <a:cubicBezTo>
                          <a:pt x="59747" y="60272"/>
                          <a:pt x="60938" y="65580"/>
                          <a:pt x="60938" y="71037"/>
                        </a:cubicBezTo>
                        <a:cubicBezTo>
                          <a:pt x="60938" y="77089"/>
                          <a:pt x="59449" y="82720"/>
                          <a:pt x="56472" y="87929"/>
                        </a:cubicBezTo>
                        <a:cubicBezTo>
                          <a:pt x="53496" y="93138"/>
                          <a:pt x="49428" y="97305"/>
                          <a:pt x="44269" y="100430"/>
                        </a:cubicBezTo>
                        <a:cubicBezTo>
                          <a:pt x="39109" y="103556"/>
                          <a:pt x="33504" y="105118"/>
                          <a:pt x="27451" y="105118"/>
                        </a:cubicBezTo>
                        <a:cubicBezTo>
                          <a:pt x="22391" y="105118"/>
                          <a:pt x="17777" y="103804"/>
                          <a:pt x="13610" y="101175"/>
                        </a:cubicBezTo>
                        <a:cubicBezTo>
                          <a:pt x="9443" y="98546"/>
                          <a:pt x="6144" y="95048"/>
                          <a:pt x="3713" y="90682"/>
                        </a:cubicBezTo>
                        <a:cubicBezTo>
                          <a:pt x="1282" y="86317"/>
                          <a:pt x="67" y="81703"/>
                          <a:pt x="67" y="76842"/>
                        </a:cubicBezTo>
                        <a:cubicBezTo>
                          <a:pt x="67" y="74559"/>
                          <a:pt x="811" y="72699"/>
                          <a:pt x="2299" y="71260"/>
                        </a:cubicBezTo>
                        <a:cubicBezTo>
                          <a:pt x="3787" y="69822"/>
                          <a:pt x="5673" y="69103"/>
                          <a:pt x="7955" y="69103"/>
                        </a:cubicBezTo>
                        <a:cubicBezTo>
                          <a:pt x="10137" y="69103"/>
                          <a:pt x="11997" y="69822"/>
                          <a:pt x="13535" y="71260"/>
                        </a:cubicBezTo>
                        <a:cubicBezTo>
                          <a:pt x="15073" y="72699"/>
                          <a:pt x="15842" y="74559"/>
                          <a:pt x="15842" y="76842"/>
                        </a:cubicBezTo>
                        <a:cubicBezTo>
                          <a:pt x="15842" y="79024"/>
                          <a:pt x="15073" y="80860"/>
                          <a:pt x="13535" y="82348"/>
                        </a:cubicBezTo>
                        <a:cubicBezTo>
                          <a:pt x="11997" y="83836"/>
                          <a:pt x="10137" y="84581"/>
                          <a:pt x="7955" y="84581"/>
                        </a:cubicBezTo>
                        <a:cubicBezTo>
                          <a:pt x="7558" y="84581"/>
                          <a:pt x="7136" y="84556"/>
                          <a:pt x="6690" y="84506"/>
                        </a:cubicBezTo>
                        <a:cubicBezTo>
                          <a:pt x="6243" y="84456"/>
                          <a:pt x="5921" y="84382"/>
                          <a:pt x="5722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D1970F05-D9C8-7D0E-46B4-16B35D144DBB}"/>
                    </a:ext>
                  </a:extLst>
                </p:cNvPr>
                <p:cNvSpPr/>
                <p:nvPr/>
              </p:nvSpPr>
              <p:spPr>
                <a:xfrm>
                  <a:off x="2439590" y="3744757"/>
                  <a:ext cx="64145" cy="104923"/>
                </a:xfrm>
                <a:custGeom>
                  <a:avLst/>
                  <a:gdLst>
                    <a:gd name="connsiteX0" fmla="*/ 32295 w 64145"/>
                    <a:gd name="connsiteY0" fmla="*/ 105118 h 104923"/>
                    <a:gd name="connsiteX1" fmla="*/ 6920 w 64145"/>
                    <a:gd name="connsiteY1" fmla="*/ 89715 h 104923"/>
                    <a:gd name="connsiteX2" fmla="*/ 149 w 64145"/>
                    <a:gd name="connsiteY2" fmla="*/ 53029 h 104923"/>
                    <a:gd name="connsiteX3" fmla="*/ 2604 w 64145"/>
                    <a:gd name="connsiteY3" fmla="*/ 28100 h 104923"/>
                    <a:gd name="connsiteX4" fmla="*/ 12203 w 64145"/>
                    <a:gd name="connsiteY4" fmla="*/ 8306 h 104923"/>
                    <a:gd name="connsiteX5" fmla="*/ 32295 w 64145"/>
                    <a:gd name="connsiteY5" fmla="*/ 195 h 104923"/>
                    <a:gd name="connsiteX6" fmla="*/ 48816 w 64145"/>
                    <a:gd name="connsiteY6" fmla="*/ 5106 h 104923"/>
                    <a:gd name="connsiteX7" fmla="*/ 58563 w 64145"/>
                    <a:gd name="connsiteY7" fmla="*/ 17756 h 104923"/>
                    <a:gd name="connsiteX8" fmla="*/ 63103 w 64145"/>
                    <a:gd name="connsiteY8" fmla="*/ 34425 h 104923"/>
                    <a:gd name="connsiteX9" fmla="*/ 64294 w 64145"/>
                    <a:gd name="connsiteY9" fmla="*/ 53029 h 104923"/>
                    <a:gd name="connsiteX10" fmla="*/ 61912 w 64145"/>
                    <a:gd name="connsiteY10" fmla="*/ 77585 h 104923"/>
                    <a:gd name="connsiteX11" fmla="*/ 52462 w 64145"/>
                    <a:gd name="connsiteY11" fmla="*/ 97082 h 104923"/>
                    <a:gd name="connsiteX12" fmla="*/ 32295 w 64145"/>
                    <a:gd name="connsiteY12" fmla="*/ 105118 h 104923"/>
                    <a:gd name="connsiteX13" fmla="*/ 32295 w 64145"/>
                    <a:gd name="connsiteY13" fmla="*/ 101100 h 104923"/>
                    <a:gd name="connsiteX14" fmla="*/ 44946 w 64145"/>
                    <a:gd name="connsiteY14" fmla="*/ 92394 h 104923"/>
                    <a:gd name="connsiteX15" fmla="*/ 50080 w 64145"/>
                    <a:gd name="connsiteY15" fmla="*/ 73120 h 104923"/>
                    <a:gd name="connsiteX16" fmla="*/ 51047 w 64145"/>
                    <a:gd name="connsiteY16" fmla="*/ 50648 h 104923"/>
                    <a:gd name="connsiteX17" fmla="*/ 50080 w 64145"/>
                    <a:gd name="connsiteY17" fmla="*/ 29514 h 104923"/>
                    <a:gd name="connsiteX18" fmla="*/ 45020 w 64145"/>
                    <a:gd name="connsiteY18" fmla="*/ 11953 h 104923"/>
                    <a:gd name="connsiteX19" fmla="*/ 32295 w 64145"/>
                    <a:gd name="connsiteY19" fmla="*/ 4064 h 104923"/>
                    <a:gd name="connsiteX20" fmla="*/ 19496 w 64145"/>
                    <a:gd name="connsiteY20" fmla="*/ 11953 h 104923"/>
                    <a:gd name="connsiteX21" fmla="*/ 14362 w 64145"/>
                    <a:gd name="connsiteY21" fmla="*/ 29514 h 104923"/>
                    <a:gd name="connsiteX22" fmla="*/ 13394 w 64145"/>
                    <a:gd name="connsiteY22" fmla="*/ 50648 h 104923"/>
                    <a:gd name="connsiteX23" fmla="*/ 13841 w 64145"/>
                    <a:gd name="connsiteY23" fmla="*/ 66647 h 104923"/>
                    <a:gd name="connsiteX24" fmla="*/ 16073 w 64145"/>
                    <a:gd name="connsiteY24" fmla="*/ 82125 h 104923"/>
                    <a:gd name="connsiteX25" fmla="*/ 21803 w 64145"/>
                    <a:gd name="connsiteY25" fmla="*/ 95593 h 104923"/>
                    <a:gd name="connsiteX26" fmla="*/ 32295 w 64145"/>
                    <a:gd name="connsiteY26" fmla="*/ 101100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95" y="105118"/>
                      </a:moveTo>
                      <a:cubicBezTo>
                        <a:pt x="19893" y="105118"/>
                        <a:pt x="11435" y="99984"/>
                        <a:pt x="6920" y="89715"/>
                      </a:cubicBezTo>
                      <a:cubicBezTo>
                        <a:pt x="2406" y="79445"/>
                        <a:pt x="149" y="67217"/>
                        <a:pt x="149" y="53029"/>
                      </a:cubicBezTo>
                      <a:cubicBezTo>
                        <a:pt x="149" y="44198"/>
                        <a:pt x="967" y="35889"/>
                        <a:pt x="2604" y="28100"/>
                      </a:cubicBezTo>
                      <a:cubicBezTo>
                        <a:pt x="4241" y="20311"/>
                        <a:pt x="7441" y="13713"/>
                        <a:pt x="12203" y="8306"/>
                      </a:cubicBezTo>
                      <a:cubicBezTo>
                        <a:pt x="16966" y="2899"/>
                        <a:pt x="23663" y="195"/>
                        <a:pt x="32295" y="195"/>
                      </a:cubicBezTo>
                      <a:cubicBezTo>
                        <a:pt x="39042" y="195"/>
                        <a:pt x="44549" y="1832"/>
                        <a:pt x="48816" y="5106"/>
                      </a:cubicBezTo>
                      <a:cubicBezTo>
                        <a:pt x="53081" y="8380"/>
                        <a:pt x="56331" y="12597"/>
                        <a:pt x="58563" y="17756"/>
                      </a:cubicBezTo>
                      <a:cubicBezTo>
                        <a:pt x="60796" y="22915"/>
                        <a:pt x="62309" y="28472"/>
                        <a:pt x="63103" y="34425"/>
                      </a:cubicBezTo>
                      <a:cubicBezTo>
                        <a:pt x="63897" y="40378"/>
                        <a:pt x="64294" y="46579"/>
                        <a:pt x="64294" y="53029"/>
                      </a:cubicBezTo>
                      <a:cubicBezTo>
                        <a:pt x="64294" y="61760"/>
                        <a:pt x="63500" y="69946"/>
                        <a:pt x="61912" y="77585"/>
                      </a:cubicBezTo>
                      <a:cubicBezTo>
                        <a:pt x="60325" y="85225"/>
                        <a:pt x="57175" y="91724"/>
                        <a:pt x="52462" y="97082"/>
                      </a:cubicBezTo>
                      <a:cubicBezTo>
                        <a:pt x="47749" y="102440"/>
                        <a:pt x="41027" y="105118"/>
                        <a:pt x="32295" y="105118"/>
                      </a:cubicBezTo>
                      <a:close/>
                      <a:moveTo>
                        <a:pt x="32295" y="101100"/>
                      </a:moveTo>
                      <a:cubicBezTo>
                        <a:pt x="37951" y="101100"/>
                        <a:pt x="42167" y="98198"/>
                        <a:pt x="44946" y="92394"/>
                      </a:cubicBezTo>
                      <a:cubicBezTo>
                        <a:pt x="47724" y="86589"/>
                        <a:pt x="49435" y="80165"/>
                        <a:pt x="50080" y="73120"/>
                      </a:cubicBezTo>
                      <a:cubicBezTo>
                        <a:pt x="50725" y="66076"/>
                        <a:pt x="51047" y="58585"/>
                        <a:pt x="51047" y="50648"/>
                      </a:cubicBezTo>
                      <a:cubicBezTo>
                        <a:pt x="51047" y="43008"/>
                        <a:pt x="50725" y="35963"/>
                        <a:pt x="50080" y="29514"/>
                      </a:cubicBezTo>
                      <a:cubicBezTo>
                        <a:pt x="49435" y="23065"/>
                        <a:pt x="47748" y="17211"/>
                        <a:pt x="45020" y="11953"/>
                      </a:cubicBezTo>
                      <a:cubicBezTo>
                        <a:pt x="42291" y="6693"/>
                        <a:pt x="38050" y="4064"/>
                        <a:pt x="32295" y="4064"/>
                      </a:cubicBezTo>
                      <a:cubicBezTo>
                        <a:pt x="26540" y="4064"/>
                        <a:pt x="22274" y="6693"/>
                        <a:pt x="19496" y="11953"/>
                      </a:cubicBezTo>
                      <a:cubicBezTo>
                        <a:pt x="16718" y="17211"/>
                        <a:pt x="15006" y="23065"/>
                        <a:pt x="14362" y="29514"/>
                      </a:cubicBezTo>
                      <a:cubicBezTo>
                        <a:pt x="13717" y="35963"/>
                        <a:pt x="13394" y="43008"/>
                        <a:pt x="13394" y="50648"/>
                      </a:cubicBezTo>
                      <a:cubicBezTo>
                        <a:pt x="13394" y="56303"/>
                        <a:pt x="13543" y="61636"/>
                        <a:pt x="13841" y="66647"/>
                      </a:cubicBezTo>
                      <a:cubicBezTo>
                        <a:pt x="14139" y="71657"/>
                        <a:pt x="14883" y="76817"/>
                        <a:pt x="16073" y="82125"/>
                      </a:cubicBezTo>
                      <a:cubicBezTo>
                        <a:pt x="17264" y="87433"/>
                        <a:pt x="19174" y="91923"/>
                        <a:pt x="21803" y="95593"/>
                      </a:cubicBezTo>
                      <a:cubicBezTo>
                        <a:pt x="24432" y="99264"/>
                        <a:pt x="27930" y="101100"/>
                        <a:pt x="32295" y="101100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2" name="Graphic 2345">
                  <a:extLst>
                    <a:ext uri="{FF2B5EF4-FFF2-40B4-BE49-F238E27FC236}">
                      <a16:creationId xmlns:a16="http://schemas.microsoft.com/office/drawing/2014/main" id="{C674FAC2-5A22-5CBB-3783-2ED972A53D26}"/>
                    </a:ext>
                  </a:extLst>
                </p:cNvPr>
                <p:cNvGrpSpPr/>
                <p:nvPr/>
              </p:nvGrpSpPr>
              <p:grpSpPr>
                <a:xfrm>
                  <a:off x="3155931" y="3744757"/>
                  <a:ext cx="181040" cy="104923"/>
                  <a:chOff x="3155931" y="3744757"/>
                  <a:chExt cx="181040" cy="104923"/>
                </a:xfrm>
                <a:solidFill>
                  <a:srgbClr val="262626"/>
                </a:solidFill>
              </p:grpSpPr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46450C80-753D-1C2C-1096-115CA4D5AA20}"/>
                      </a:ext>
                    </a:extLst>
                  </p:cNvPr>
                  <p:cNvSpPr/>
                  <p:nvPr/>
                </p:nvSpPr>
                <p:spPr>
                  <a:xfrm>
                    <a:off x="3155931" y="3744757"/>
                    <a:ext cx="64144" cy="104923"/>
                  </a:xfrm>
                  <a:custGeom>
                    <a:avLst/>
                    <a:gdLst>
                      <a:gd name="connsiteX0" fmla="*/ 32377 w 64144"/>
                      <a:gd name="connsiteY0" fmla="*/ 105118 h 104923"/>
                      <a:gd name="connsiteX1" fmla="*/ 7001 w 64144"/>
                      <a:gd name="connsiteY1" fmla="*/ 89715 h 104923"/>
                      <a:gd name="connsiteX2" fmla="*/ 230 w 64144"/>
                      <a:gd name="connsiteY2" fmla="*/ 53029 h 104923"/>
                      <a:gd name="connsiteX3" fmla="*/ 2685 w 64144"/>
                      <a:gd name="connsiteY3" fmla="*/ 28100 h 104923"/>
                      <a:gd name="connsiteX4" fmla="*/ 12285 w 64144"/>
                      <a:gd name="connsiteY4" fmla="*/ 8306 h 104923"/>
                      <a:gd name="connsiteX5" fmla="*/ 32377 w 64144"/>
                      <a:gd name="connsiteY5" fmla="*/ 195 h 104923"/>
                      <a:gd name="connsiteX6" fmla="*/ 48896 w 64144"/>
                      <a:gd name="connsiteY6" fmla="*/ 5106 h 104923"/>
                      <a:gd name="connsiteX7" fmla="*/ 58645 w 64144"/>
                      <a:gd name="connsiteY7" fmla="*/ 17756 h 104923"/>
                      <a:gd name="connsiteX8" fmla="*/ 63184 w 64144"/>
                      <a:gd name="connsiteY8" fmla="*/ 34425 h 104923"/>
                      <a:gd name="connsiteX9" fmla="*/ 64374 w 64144"/>
                      <a:gd name="connsiteY9" fmla="*/ 53029 h 104923"/>
                      <a:gd name="connsiteX10" fmla="*/ 61993 w 64144"/>
                      <a:gd name="connsiteY10" fmla="*/ 77585 h 104923"/>
                      <a:gd name="connsiteX11" fmla="*/ 52542 w 64144"/>
                      <a:gd name="connsiteY11" fmla="*/ 97082 h 104923"/>
                      <a:gd name="connsiteX12" fmla="*/ 32377 w 64144"/>
                      <a:gd name="connsiteY12" fmla="*/ 105118 h 104923"/>
                      <a:gd name="connsiteX13" fmla="*/ 32377 w 64144"/>
                      <a:gd name="connsiteY13" fmla="*/ 101100 h 104923"/>
                      <a:gd name="connsiteX14" fmla="*/ 45027 w 64144"/>
                      <a:gd name="connsiteY14" fmla="*/ 92394 h 104923"/>
                      <a:gd name="connsiteX15" fmla="*/ 50161 w 64144"/>
                      <a:gd name="connsiteY15" fmla="*/ 73120 h 104923"/>
                      <a:gd name="connsiteX16" fmla="*/ 51129 w 64144"/>
                      <a:gd name="connsiteY16" fmla="*/ 50648 h 104923"/>
                      <a:gd name="connsiteX17" fmla="*/ 50161 w 64144"/>
                      <a:gd name="connsiteY17" fmla="*/ 29514 h 104923"/>
                      <a:gd name="connsiteX18" fmla="*/ 45101 w 64144"/>
                      <a:gd name="connsiteY18" fmla="*/ 11953 h 104923"/>
                      <a:gd name="connsiteX19" fmla="*/ 32377 w 64144"/>
                      <a:gd name="connsiteY19" fmla="*/ 4064 h 104923"/>
                      <a:gd name="connsiteX20" fmla="*/ 19577 w 64144"/>
                      <a:gd name="connsiteY20" fmla="*/ 11953 h 104923"/>
                      <a:gd name="connsiteX21" fmla="*/ 14442 w 64144"/>
                      <a:gd name="connsiteY21" fmla="*/ 29514 h 104923"/>
                      <a:gd name="connsiteX22" fmla="*/ 13475 w 64144"/>
                      <a:gd name="connsiteY22" fmla="*/ 50648 h 104923"/>
                      <a:gd name="connsiteX23" fmla="*/ 13922 w 64144"/>
                      <a:gd name="connsiteY23" fmla="*/ 66647 h 104923"/>
                      <a:gd name="connsiteX24" fmla="*/ 16154 w 64144"/>
                      <a:gd name="connsiteY24" fmla="*/ 82125 h 104923"/>
                      <a:gd name="connsiteX25" fmla="*/ 21884 w 64144"/>
                      <a:gd name="connsiteY25" fmla="*/ 95593 h 104923"/>
                      <a:gd name="connsiteX26" fmla="*/ 32377 w 64144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4" h="104923">
                        <a:moveTo>
                          <a:pt x="32377" y="105118"/>
                        </a:moveTo>
                        <a:cubicBezTo>
                          <a:pt x="19974" y="105118"/>
                          <a:pt x="11515" y="99984"/>
                          <a:pt x="7001" y="89715"/>
                        </a:cubicBezTo>
                        <a:cubicBezTo>
                          <a:pt x="2487" y="79445"/>
                          <a:pt x="230" y="67217"/>
                          <a:pt x="230" y="53029"/>
                        </a:cubicBezTo>
                        <a:cubicBezTo>
                          <a:pt x="230" y="44198"/>
                          <a:pt x="1048" y="35889"/>
                          <a:pt x="2685" y="28100"/>
                        </a:cubicBezTo>
                        <a:cubicBezTo>
                          <a:pt x="4323" y="20311"/>
                          <a:pt x="7522" y="13713"/>
                          <a:pt x="12285" y="8306"/>
                        </a:cubicBezTo>
                        <a:cubicBezTo>
                          <a:pt x="17047" y="2899"/>
                          <a:pt x="23745" y="195"/>
                          <a:pt x="32377" y="195"/>
                        </a:cubicBezTo>
                        <a:cubicBezTo>
                          <a:pt x="39124" y="195"/>
                          <a:pt x="44630" y="1832"/>
                          <a:pt x="48896" y="5106"/>
                        </a:cubicBezTo>
                        <a:cubicBezTo>
                          <a:pt x="53163" y="8380"/>
                          <a:pt x="56412" y="12597"/>
                          <a:pt x="58645" y="17756"/>
                        </a:cubicBezTo>
                        <a:cubicBezTo>
                          <a:pt x="60877" y="22915"/>
                          <a:pt x="62390" y="28472"/>
                          <a:pt x="63184" y="34425"/>
                        </a:cubicBezTo>
                        <a:cubicBezTo>
                          <a:pt x="63977" y="40378"/>
                          <a:pt x="64374" y="46579"/>
                          <a:pt x="64374" y="53029"/>
                        </a:cubicBezTo>
                        <a:cubicBezTo>
                          <a:pt x="64374" y="61760"/>
                          <a:pt x="63580" y="69946"/>
                          <a:pt x="61993" y="77585"/>
                        </a:cubicBezTo>
                        <a:cubicBezTo>
                          <a:pt x="60405" y="85225"/>
                          <a:pt x="57255" y="91724"/>
                          <a:pt x="52542" y="97082"/>
                        </a:cubicBezTo>
                        <a:cubicBezTo>
                          <a:pt x="47830" y="102440"/>
                          <a:pt x="41108" y="105118"/>
                          <a:pt x="32377" y="105118"/>
                        </a:cubicBezTo>
                        <a:close/>
                        <a:moveTo>
                          <a:pt x="32377" y="101100"/>
                        </a:moveTo>
                        <a:cubicBezTo>
                          <a:pt x="38032" y="101100"/>
                          <a:pt x="42249" y="98198"/>
                          <a:pt x="45027" y="92394"/>
                        </a:cubicBezTo>
                        <a:cubicBezTo>
                          <a:pt x="47805" y="86589"/>
                          <a:pt x="49516" y="80165"/>
                          <a:pt x="50161" y="73120"/>
                        </a:cubicBezTo>
                        <a:cubicBezTo>
                          <a:pt x="50806" y="66076"/>
                          <a:pt x="51129" y="58585"/>
                          <a:pt x="51129" y="50648"/>
                        </a:cubicBezTo>
                        <a:cubicBezTo>
                          <a:pt x="51129" y="43008"/>
                          <a:pt x="50806" y="35963"/>
                          <a:pt x="50161" y="29514"/>
                        </a:cubicBezTo>
                        <a:cubicBezTo>
                          <a:pt x="49516" y="23065"/>
                          <a:pt x="47830" y="17211"/>
                          <a:pt x="45101" y="11953"/>
                        </a:cubicBezTo>
                        <a:cubicBezTo>
                          <a:pt x="42373" y="6693"/>
                          <a:pt x="38131" y="4064"/>
                          <a:pt x="32377" y="4064"/>
                        </a:cubicBezTo>
                        <a:cubicBezTo>
                          <a:pt x="26622" y="4064"/>
                          <a:pt x="22355" y="6693"/>
                          <a:pt x="19577" y="11953"/>
                        </a:cubicBezTo>
                        <a:cubicBezTo>
                          <a:pt x="16799" y="17211"/>
                          <a:pt x="15087" y="23065"/>
                          <a:pt x="14442" y="29514"/>
                        </a:cubicBezTo>
                        <a:cubicBezTo>
                          <a:pt x="13798" y="35963"/>
                          <a:pt x="13475" y="43008"/>
                          <a:pt x="13475" y="50648"/>
                        </a:cubicBezTo>
                        <a:cubicBezTo>
                          <a:pt x="13475" y="56303"/>
                          <a:pt x="13624" y="61636"/>
                          <a:pt x="13922" y="66647"/>
                        </a:cubicBezTo>
                        <a:cubicBezTo>
                          <a:pt x="14219" y="71657"/>
                          <a:pt x="14963" y="76817"/>
                          <a:pt x="16154" y="82125"/>
                        </a:cubicBezTo>
                        <a:cubicBezTo>
                          <a:pt x="17344" y="87433"/>
                          <a:pt x="19255" y="91923"/>
                          <a:pt x="21884" y="95593"/>
                        </a:cubicBezTo>
                        <a:cubicBezTo>
                          <a:pt x="24514" y="99264"/>
                          <a:pt x="28011" y="101100"/>
                          <a:pt x="32377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E1C596A4-A89A-9257-F3B0-0599DA7899B8}"/>
                      </a:ext>
                    </a:extLst>
                  </p:cNvPr>
                  <p:cNvSpPr/>
                  <p:nvPr/>
                </p:nvSpPr>
                <p:spPr>
                  <a:xfrm>
                    <a:off x="3238977" y="3829440"/>
                    <a:ext cx="16818" cy="16817"/>
                  </a:xfrm>
                  <a:custGeom>
                    <a:avLst/>
                    <a:gdLst>
                      <a:gd name="connsiteX0" fmla="*/ 230 w 16818"/>
                      <a:gd name="connsiteY0" fmla="*/ 8529 h 16817"/>
                      <a:gd name="connsiteX1" fmla="*/ 2761 w 16818"/>
                      <a:gd name="connsiteY1" fmla="*/ 2650 h 16817"/>
                      <a:gd name="connsiteX2" fmla="*/ 8714 w 16818"/>
                      <a:gd name="connsiteY2" fmla="*/ 195 h 16817"/>
                      <a:gd name="connsiteX3" fmla="*/ 12806 w 16818"/>
                      <a:gd name="connsiteY3" fmla="*/ 1311 h 16817"/>
                      <a:gd name="connsiteX4" fmla="*/ 15932 w 16818"/>
                      <a:gd name="connsiteY4" fmla="*/ 4436 h 16817"/>
                      <a:gd name="connsiteX5" fmla="*/ 17048 w 16818"/>
                      <a:gd name="connsiteY5" fmla="*/ 8529 h 16817"/>
                      <a:gd name="connsiteX6" fmla="*/ 14592 w 16818"/>
                      <a:gd name="connsiteY6" fmla="*/ 14482 h 16817"/>
                      <a:gd name="connsiteX7" fmla="*/ 8714 w 16818"/>
                      <a:gd name="connsiteY7" fmla="*/ 17012 h 16817"/>
                      <a:gd name="connsiteX8" fmla="*/ 2761 w 16818"/>
                      <a:gd name="connsiteY8" fmla="*/ 14482 h 16817"/>
                      <a:gd name="connsiteX9" fmla="*/ 230 w 16818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8" h="16817">
                        <a:moveTo>
                          <a:pt x="230" y="8529"/>
                        </a:moveTo>
                        <a:cubicBezTo>
                          <a:pt x="230" y="6247"/>
                          <a:pt x="1074" y="4287"/>
                          <a:pt x="2761" y="2650"/>
                        </a:cubicBezTo>
                        <a:cubicBezTo>
                          <a:pt x="4447" y="1013"/>
                          <a:pt x="6432" y="195"/>
                          <a:pt x="8714" y="195"/>
                        </a:cubicBezTo>
                        <a:cubicBezTo>
                          <a:pt x="10103" y="195"/>
                          <a:pt x="11467" y="567"/>
                          <a:pt x="12806" y="1311"/>
                        </a:cubicBezTo>
                        <a:cubicBezTo>
                          <a:pt x="14146" y="2055"/>
                          <a:pt x="15188" y="3097"/>
                          <a:pt x="15932" y="4436"/>
                        </a:cubicBezTo>
                        <a:cubicBezTo>
                          <a:pt x="16676" y="5776"/>
                          <a:pt x="17048" y="7140"/>
                          <a:pt x="17048" y="8529"/>
                        </a:cubicBezTo>
                        <a:cubicBezTo>
                          <a:pt x="17048" y="10811"/>
                          <a:pt x="16229" y="12796"/>
                          <a:pt x="14592" y="14482"/>
                        </a:cubicBezTo>
                        <a:cubicBezTo>
                          <a:pt x="12955" y="16169"/>
                          <a:pt x="10995" y="17012"/>
                          <a:pt x="8714" y="17012"/>
                        </a:cubicBezTo>
                        <a:cubicBezTo>
                          <a:pt x="6432" y="17012"/>
                          <a:pt x="4447" y="16169"/>
                          <a:pt x="2761" y="14482"/>
                        </a:cubicBezTo>
                        <a:cubicBezTo>
                          <a:pt x="1074" y="12796"/>
                          <a:pt x="230" y="10811"/>
                          <a:pt x="230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8B119636-1420-DA5C-640F-AD313271C09C}"/>
                      </a:ext>
                    </a:extLst>
                  </p:cNvPr>
                  <p:cNvSpPr/>
                  <p:nvPr/>
                </p:nvSpPr>
                <p:spPr>
                  <a:xfrm>
                    <a:off x="3276101" y="3744757"/>
                    <a:ext cx="60870" cy="104923"/>
                  </a:xfrm>
                  <a:custGeom>
                    <a:avLst/>
                    <a:gdLst>
                      <a:gd name="connsiteX0" fmla="*/ 5886 w 60870"/>
                      <a:gd name="connsiteY0" fmla="*/ 84283 h 104923"/>
                      <a:gd name="connsiteX1" fmla="*/ 10723 w 60870"/>
                      <a:gd name="connsiteY1" fmla="*/ 92394 h 104923"/>
                      <a:gd name="connsiteX2" fmla="*/ 18387 w 60870"/>
                      <a:gd name="connsiteY2" fmla="*/ 98123 h 104923"/>
                      <a:gd name="connsiteX3" fmla="*/ 27614 w 60870"/>
                      <a:gd name="connsiteY3" fmla="*/ 100207 h 104923"/>
                      <a:gd name="connsiteX4" fmla="*/ 42795 w 60870"/>
                      <a:gd name="connsiteY4" fmla="*/ 91650 h 104923"/>
                      <a:gd name="connsiteX5" fmla="*/ 46962 w 60870"/>
                      <a:gd name="connsiteY5" fmla="*/ 70888 h 104923"/>
                      <a:gd name="connsiteX6" fmla="*/ 46739 w 60870"/>
                      <a:gd name="connsiteY6" fmla="*/ 61959 h 104923"/>
                      <a:gd name="connsiteX7" fmla="*/ 45772 w 60870"/>
                      <a:gd name="connsiteY7" fmla="*/ 54964 h 104923"/>
                      <a:gd name="connsiteX8" fmla="*/ 40785 w 60870"/>
                      <a:gd name="connsiteY8" fmla="*/ 45587 h 104923"/>
                      <a:gd name="connsiteX9" fmla="*/ 32080 w 60870"/>
                      <a:gd name="connsiteY9" fmla="*/ 41569 h 104923"/>
                      <a:gd name="connsiteX10" fmla="*/ 23299 w 60870"/>
                      <a:gd name="connsiteY10" fmla="*/ 43132 h 104923"/>
                      <a:gd name="connsiteX11" fmla="*/ 17271 w 60870"/>
                      <a:gd name="connsiteY11" fmla="*/ 46778 h 104923"/>
                      <a:gd name="connsiteX12" fmla="*/ 13178 w 60870"/>
                      <a:gd name="connsiteY12" fmla="*/ 51169 h 104923"/>
                      <a:gd name="connsiteX13" fmla="*/ 10946 w 60870"/>
                      <a:gd name="connsiteY13" fmla="*/ 53624 h 104923"/>
                      <a:gd name="connsiteX14" fmla="*/ 9308 w 60870"/>
                      <a:gd name="connsiteY14" fmla="*/ 53624 h 104923"/>
                      <a:gd name="connsiteX15" fmla="*/ 8341 w 60870"/>
                      <a:gd name="connsiteY15" fmla="*/ 53178 h 104923"/>
                      <a:gd name="connsiteX16" fmla="*/ 7820 w 60870"/>
                      <a:gd name="connsiteY16" fmla="*/ 52284 h 104923"/>
                      <a:gd name="connsiteX17" fmla="*/ 7820 w 60870"/>
                      <a:gd name="connsiteY17" fmla="*/ 1385 h 104923"/>
                      <a:gd name="connsiteX18" fmla="*/ 8267 w 60870"/>
                      <a:gd name="connsiteY18" fmla="*/ 567 h 104923"/>
                      <a:gd name="connsiteX19" fmla="*/ 9308 w 60870"/>
                      <a:gd name="connsiteY19" fmla="*/ 195 h 104923"/>
                      <a:gd name="connsiteX20" fmla="*/ 9755 w 60870"/>
                      <a:gd name="connsiteY20" fmla="*/ 195 h 104923"/>
                      <a:gd name="connsiteX21" fmla="*/ 31484 w 60870"/>
                      <a:gd name="connsiteY21" fmla="*/ 5106 h 104923"/>
                      <a:gd name="connsiteX22" fmla="*/ 53361 w 60870"/>
                      <a:gd name="connsiteY22" fmla="*/ 195 h 104923"/>
                      <a:gd name="connsiteX23" fmla="*/ 53808 w 60870"/>
                      <a:gd name="connsiteY23" fmla="*/ 195 h 104923"/>
                      <a:gd name="connsiteX24" fmla="*/ 54701 w 60870"/>
                      <a:gd name="connsiteY24" fmla="*/ 567 h 104923"/>
                      <a:gd name="connsiteX25" fmla="*/ 55147 w 60870"/>
                      <a:gd name="connsiteY25" fmla="*/ 1385 h 104923"/>
                      <a:gd name="connsiteX26" fmla="*/ 55147 w 60870"/>
                      <a:gd name="connsiteY26" fmla="*/ 2725 h 104923"/>
                      <a:gd name="connsiteX27" fmla="*/ 54850 w 60870"/>
                      <a:gd name="connsiteY27" fmla="*/ 3469 h 104923"/>
                      <a:gd name="connsiteX28" fmla="*/ 41828 w 60870"/>
                      <a:gd name="connsiteY28" fmla="*/ 14334 h 104923"/>
                      <a:gd name="connsiteX29" fmla="*/ 25531 w 60870"/>
                      <a:gd name="connsiteY29" fmla="*/ 18203 h 104923"/>
                      <a:gd name="connsiteX30" fmla="*/ 13030 w 60870"/>
                      <a:gd name="connsiteY30" fmla="*/ 16417 h 104923"/>
                      <a:gd name="connsiteX31" fmla="*/ 13030 w 60870"/>
                      <a:gd name="connsiteY31" fmla="*/ 45290 h 104923"/>
                      <a:gd name="connsiteX32" fmla="*/ 22108 w 60870"/>
                      <a:gd name="connsiteY32" fmla="*/ 39411 h 104923"/>
                      <a:gd name="connsiteX33" fmla="*/ 32228 w 60870"/>
                      <a:gd name="connsiteY33" fmla="*/ 37700 h 104923"/>
                      <a:gd name="connsiteX34" fmla="*/ 47334 w 60870"/>
                      <a:gd name="connsiteY34" fmla="*/ 42536 h 104923"/>
                      <a:gd name="connsiteX35" fmla="*/ 57529 w 60870"/>
                      <a:gd name="connsiteY35" fmla="*/ 55112 h 104923"/>
                      <a:gd name="connsiteX36" fmla="*/ 61100 w 60870"/>
                      <a:gd name="connsiteY36" fmla="*/ 71037 h 104923"/>
                      <a:gd name="connsiteX37" fmla="*/ 56636 w 60870"/>
                      <a:gd name="connsiteY37" fmla="*/ 87929 h 104923"/>
                      <a:gd name="connsiteX38" fmla="*/ 44432 w 60870"/>
                      <a:gd name="connsiteY38" fmla="*/ 100430 h 104923"/>
                      <a:gd name="connsiteX39" fmla="*/ 27614 w 60870"/>
                      <a:gd name="connsiteY39" fmla="*/ 105118 h 104923"/>
                      <a:gd name="connsiteX40" fmla="*/ 13774 w 60870"/>
                      <a:gd name="connsiteY40" fmla="*/ 101175 h 104923"/>
                      <a:gd name="connsiteX41" fmla="*/ 3876 w 60870"/>
                      <a:gd name="connsiteY41" fmla="*/ 90682 h 104923"/>
                      <a:gd name="connsiteX42" fmla="*/ 230 w 60870"/>
                      <a:gd name="connsiteY42" fmla="*/ 76842 h 104923"/>
                      <a:gd name="connsiteX43" fmla="*/ 2463 w 60870"/>
                      <a:gd name="connsiteY43" fmla="*/ 71260 h 104923"/>
                      <a:gd name="connsiteX44" fmla="*/ 8118 w 60870"/>
                      <a:gd name="connsiteY44" fmla="*/ 69103 h 104923"/>
                      <a:gd name="connsiteX45" fmla="*/ 13699 w 60870"/>
                      <a:gd name="connsiteY45" fmla="*/ 71260 h 104923"/>
                      <a:gd name="connsiteX46" fmla="*/ 16006 w 60870"/>
                      <a:gd name="connsiteY46" fmla="*/ 76842 h 104923"/>
                      <a:gd name="connsiteX47" fmla="*/ 13699 w 60870"/>
                      <a:gd name="connsiteY47" fmla="*/ 82348 h 104923"/>
                      <a:gd name="connsiteX48" fmla="*/ 8118 w 60870"/>
                      <a:gd name="connsiteY48" fmla="*/ 84581 h 104923"/>
                      <a:gd name="connsiteX49" fmla="*/ 6853 w 60870"/>
                      <a:gd name="connsiteY49" fmla="*/ 84506 h 104923"/>
                      <a:gd name="connsiteX50" fmla="*/ 5886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886" y="84283"/>
                        </a:moveTo>
                        <a:cubicBezTo>
                          <a:pt x="6977" y="87259"/>
                          <a:pt x="8589" y="89963"/>
                          <a:pt x="10723" y="92394"/>
                        </a:cubicBezTo>
                        <a:cubicBezTo>
                          <a:pt x="12856" y="94825"/>
                          <a:pt x="15411" y="96735"/>
                          <a:pt x="18387" y="98123"/>
                        </a:cubicBezTo>
                        <a:cubicBezTo>
                          <a:pt x="21364" y="99513"/>
                          <a:pt x="24439" y="100207"/>
                          <a:pt x="27614" y="100207"/>
                        </a:cubicBezTo>
                        <a:cubicBezTo>
                          <a:pt x="34957" y="100207"/>
                          <a:pt x="40017" y="97355"/>
                          <a:pt x="42795" y="91650"/>
                        </a:cubicBezTo>
                        <a:cubicBezTo>
                          <a:pt x="45573" y="85945"/>
                          <a:pt x="46962" y="79024"/>
                          <a:pt x="46962" y="70888"/>
                        </a:cubicBezTo>
                        <a:cubicBezTo>
                          <a:pt x="46962" y="67317"/>
                          <a:pt x="46888" y="64340"/>
                          <a:pt x="46739" y="61959"/>
                        </a:cubicBezTo>
                        <a:cubicBezTo>
                          <a:pt x="46590" y="59578"/>
                          <a:pt x="46268" y="57246"/>
                          <a:pt x="45772" y="54964"/>
                        </a:cubicBezTo>
                        <a:cubicBezTo>
                          <a:pt x="44779" y="51392"/>
                          <a:pt x="43117" y="48266"/>
                          <a:pt x="40785" y="45587"/>
                        </a:cubicBezTo>
                        <a:cubicBezTo>
                          <a:pt x="38454" y="42908"/>
                          <a:pt x="35552" y="41569"/>
                          <a:pt x="32080" y="41569"/>
                        </a:cubicBezTo>
                        <a:cubicBezTo>
                          <a:pt x="28706" y="41569"/>
                          <a:pt x="25779" y="42090"/>
                          <a:pt x="23299" y="43132"/>
                        </a:cubicBezTo>
                        <a:cubicBezTo>
                          <a:pt x="20818" y="44174"/>
                          <a:pt x="18809" y="45389"/>
                          <a:pt x="17271" y="46778"/>
                        </a:cubicBezTo>
                        <a:cubicBezTo>
                          <a:pt x="15733" y="48167"/>
                          <a:pt x="14369" y="49631"/>
                          <a:pt x="13178" y="51169"/>
                        </a:cubicBezTo>
                        <a:cubicBezTo>
                          <a:pt x="11988" y="52706"/>
                          <a:pt x="11243" y="53525"/>
                          <a:pt x="10946" y="53624"/>
                        </a:cubicBezTo>
                        <a:lnTo>
                          <a:pt x="9308" y="53624"/>
                        </a:lnTo>
                        <a:cubicBezTo>
                          <a:pt x="9011" y="53624"/>
                          <a:pt x="8689" y="53475"/>
                          <a:pt x="8341" y="53178"/>
                        </a:cubicBezTo>
                        <a:cubicBezTo>
                          <a:pt x="7994" y="52880"/>
                          <a:pt x="7820" y="52582"/>
                          <a:pt x="7820" y="52284"/>
                        </a:cubicBezTo>
                        <a:lnTo>
                          <a:pt x="7820" y="1385"/>
                        </a:lnTo>
                        <a:cubicBezTo>
                          <a:pt x="7820" y="1088"/>
                          <a:pt x="7969" y="815"/>
                          <a:pt x="8267" y="567"/>
                        </a:cubicBezTo>
                        <a:cubicBezTo>
                          <a:pt x="8564" y="319"/>
                          <a:pt x="8911" y="195"/>
                          <a:pt x="9308" y="195"/>
                        </a:cubicBezTo>
                        <a:lnTo>
                          <a:pt x="9755" y="195"/>
                        </a:lnTo>
                        <a:cubicBezTo>
                          <a:pt x="16601" y="3469"/>
                          <a:pt x="23844" y="5106"/>
                          <a:pt x="31484" y="5106"/>
                        </a:cubicBezTo>
                        <a:cubicBezTo>
                          <a:pt x="39025" y="5106"/>
                          <a:pt x="46317" y="3469"/>
                          <a:pt x="53361" y="195"/>
                        </a:cubicBezTo>
                        <a:lnTo>
                          <a:pt x="53808" y="195"/>
                        </a:lnTo>
                        <a:cubicBezTo>
                          <a:pt x="54106" y="195"/>
                          <a:pt x="54404" y="319"/>
                          <a:pt x="54701" y="567"/>
                        </a:cubicBezTo>
                        <a:cubicBezTo>
                          <a:pt x="54999" y="815"/>
                          <a:pt x="55147" y="1088"/>
                          <a:pt x="55147" y="1385"/>
                        </a:cubicBezTo>
                        <a:lnTo>
                          <a:pt x="55147" y="2725"/>
                        </a:lnTo>
                        <a:cubicBezTo>
                          <a:pt x="55147" y="3221"/>
                          <a:pt x="55048" y="3469"/>
                          <a:pt x="54850" y="3469"/>
                        </a:cubicBezTo>
                        <a:cubicBezTo>
                          <a:pt x="51377" y="8132"/>
                          <a:pt x="47036" y="11754"/>
                          <a:pt x="41828" y="14334"/>
                        </a:cubicBezTo>
                        <a:cubicBezTo>
                          <a:pt x="36619" y="16913"/>
                          <a:pt x="31186" y="18203"/>
                          <a:pt x="25531" y="18203"/>
                        </a:cubicBezTo>
                        <a:cubicBezTo>
                          <a:pt x="21463" y="18203"/>
                          <a:pt x="17296" y="17608"/>
                          <a:pt x="13030" y="16417"/>
                        </a:cubicBezTo>
                        <a:lnTo>
                          <a:pt x="13030" y="45290"/>
                        </a:lnTo>
                        <a:cubicBezTo>
                          <a:pt x="16403" y="42512"/>
                          <a:pt x="19429" y="40552"/>
                          <a:pt x="22108" y="39411"/>
                        </a:cubicBezTo>
                        <a:cubicBezTo>
                          <a:pt x="24787" y="38270"/>
                          <a:pt x="28160" y="37700"/>
                          <a:pt x="32228" y="37700"/>
                        </a:cubicBezTo>
                        <a:cubicBezTo>
                          <a:pt x="37884" y="37700"/>
                          <a:pt x="42919" y="39312"/>
                          <a:pt x="47334" y="42536"/>
                        </a:cubicBezTo>
                        <a:cubicBezTo>
                          <a:pt x="51749" y="45761"/>
                          <a:pt x="55147" y="49953"/>
                          <a:pt x="57529" y="55112"/>
                        </a:cubicBezTo>
                        <a:cubicBezTo>
                          <a:pt x="59910" y="60272"/>
                          <a:pt x="61100" y="65580"/>
                          <a:pt x="61100" y="71037"/>
                        </a:cubicBezTo>
                        <a:cubicBezTo>
                          <a:pt x="61100" y="77089"/>
                          <a:pt x="59612" y="82720"/>
                          <a:pt x="56636" y="87929"/>
                        </a:cubicBezTo>
                        <a:cubicBezTo>
                          <a:pt x="53659" y="93138"/>
                          <a:pt x="49591" y="97305"/>
                          <a:pt x="44432" y="100430"/>
                        </a:cubicBezTo>
                        <a:cubicBezTo>
                          <a:pt x="39272" y="103556"/>
                          <a:pt x="33666" y="105118"/>
                          <a:pt x="27614" y="105118"/>
                        </a:cubicBezTo>
                        <a:cubicBezTo>
                          <a:pt x="22554" y="105118"/>
                          <a:pt x="17940" y="103804"/>
                          <a:pt x="13774" y="101175"/>
                        </a:cubicBezTo>
                        <a:cubicBezTo>
                          <a:pt x="9606" y="98546"/>
                          <a:pt x="6307" y="95048"/>
                          <a:pt x="3876" y="90682"/>
                        </a:cubicBezTo>
                        <a:cubicBezTo>
                          <a:pt x="1445" y="86317"/>
                          <a:pt x="230" y="81703"/>
                          <a:pt x="230" y="76842"/>
                        </a:cubicBezTo>
                        <a:cubicBezTo>
                          <a:pt x="230" y="74559"/>
                          <a:pt x="974" y="72699"/>
                          <a:pt x="2463" y="71260"/>
                        </a:cubicBezTo>
                        <a:cubicBezTo>
                          <a:pt x="3951" y="69822"/>
                          <a:pt x="5836" y="69103"/>
                          <a:pt x="8118" y="69103"/>
                        </a:cubicBezTo>
                        <a:cubicBezTo>
                          <a:pt x="10301" y="69103"/>
                          <a:pt x="12161" y="69822"/>
                          <a:pt x="13699" y="71260"/>
                        </a:cubicBezTo>
                        <a:cubicBezTo>
                          <a:pt x="15237" y="72699"/>
                          <a:pt x="16006" y="74559"/>
                          <a:pt x="16006" y="76842"/>
                        </a:cubicBezTo>
                        <a:cubicBezTo>
                          <a:pt x="16006" y="79024"/>
                          <a:pt x="15237" y="80860"/>
                          <a:pt x="13699" y="82348"/>
                        </a:cubicBezTo>
                        <a:cubicBezTo>
                          <a:pt x="12161" y="83836"/>
                          <a:pt x="10301" y="84581"/>
                          <a:pt x="8118" y="84581"/>
                        </a:cubicBezTo>
                        <a:cubicBezTo>
                          <a:pt x="7721" y="84581"/>
                          <a:pt x="7299" y="84556"/>
                          <a:pt x="6853" y="84506"/>
                        </a:cubicBezTo>
                        <a:cubicBezTo>
                          <a:pt x="6406" y="84456"/>
                          <a:pt x="6084" y="84382"/>
                          <a:pt x="5886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" name="Graphic 2345">
                  <a:extLst>
                    <a:ext uri="{FF2B5EF4-FFF2-40B4-BE49-F238E27FC236}">
                      <a16:creationId xmlns:a16="http://schemas.microsoft.com/office/drawing/2014/main" id="{B3AEC098-8496-0F44-2009-BABD6BE30394}"/>
                    </a:ext>
                  </a:extLst>
                </p:cNvPr>
                <p:cNvGrpSpPr/>
                <p:nvPr/>
              </p:nvGrpSpPr>
              <p:grpSpPr>
                <a:xfrm>
                  <a:off x="2196207" y="3926051"/>
                  <a:ext cx="540934" cy="171449"/>
                  <a:chOff x="2196207" y="3926051"/>
                  <a:chExt cx="540934" cy="171449"/>
                </a:xfrm>
                <a:solidFill>
                  <a:srgbClr val="262626"/>
                </a:solidFill>
              </p:grpSpPr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2883CEC1-CFE7-EB53-E8A8-03A98556A03D}"/>
                      </a:ext>
                    </a:extLst>
                  </p:cNvPr>
                  <p:cNvSpPr/>
                  <p:nvPr/>
                </p:nvSpPr>
                <p:spPr>
                  <a:xfrm>
                    <a:off x="2196207" y="3978885"/>
                    <a:ext cx="84981" cy="77688"/>
                  </a:xfrm>
                  <a:custGeom>
                    <a:avLst/>
                    <a:gdLst>
                      <a:gd name="connsiteX0" fmla="*/ 8334 w 84981"/>
                      <a:gd name="connsiteY0" fmla="*/ 71058 h 77688"/>
                      <a:gd name="connsiteX1" fmla="*/ 16817 w 84981"/>
                      <a:gd name="connsiteY1" fmla="*/ 73439 h 77688"/>
                      <a:gd name="connsiteX2" fmla="*/ 26342 w 84981"/>
                      <a:gd name="connsiteY2" fmla="*/ 68230 h 77688"/>
                      <a:gd name="connsiteX3" fmla="*/ 31998 w 84981"/>
                      <a:gd name="connsiteY3" fmla="*/ 56919 h 77688"/>
                      <a:gd name="connsiteX4" fmla="*/ 39737 w 84981"/>
                      <a:gd name="connsiteY4" fmla="*/ 26558 h 77688"/>
                      <a:gd name="connsiteX5" fmla="*/ 41523 w 84981"/>
                      <a:gd name="connsiteY5" fmla="*/ 15247 h 77688"/>
                      <a:gd name="connsiteX6" fmla="*/ 39142 w 84981"/>
                      <a:gd name="connsiteY6" fmla="*/ 7806 h 77688"/>
                      <a:gd name="connsiteX7" fmla="*/ 32594 w 84981"/>
                      <a:gd name="connsiteY7" fmla="*/ 4681 h 77688"/>
                      <a:gd name="connsiteX8" fmla="*/ 22325 w 84981"/>
                      <a:gd name="connsiteY8" fmla="*/ 8029 h 77688"/>
                      <a:gd name="connsiteX9" fmla="*/ 14287 w 84981"/>
                      <a:gd name="connsiteY9" fmla="*/ 16661 h 77688"/>
                      <a:gd name="connsiteX10" fmla="*/ 9674 w 84981"/>
                      <a:gd name="connsiteY10" fmla="*/ 27303 h 77688"/>
                      <a:gd name="connsiteX11" fmla="*/ 8334 w 84981"/>
                      <a:gd name="connsiteY11" fmla="*/ 28344 h 77688"/>
                      <a:gd name="connsiteX12" fmla="*/ 6251 w 84981"/>
                      <a:gd name="connsiteY12" fmla="*/ 28344 h 77688"/>
                      <a:gd name="connsiteX13" fmla="*/ 4911 w 84981"/>
                      <a:gd name="connsiteY13" fmla="*/ 26707 h 77688"/>
                      <a:gd name="connsiteX14" fmla="*/ 4911 w 84981"/>
                      <a:gd name="connsiteY14" fmla="*/ 26261 h 77688"/>
                      <a:gd name="connsiteX15" fmla="*/ 10567 w 84981"/>
                      <a:gd name="connsiteY15" fmla="*/ 13833 h 77688"/>
                      <a:gd name="connsiteX16" fmla="*/ 20389 w 84981"/>
                      <a:gd name="connsiteY16" fmla="*/ 4010 h 77688"/>
                      <a:gd name="connsiteX17" fmla="*/ 32891 w 84981"/>
                      <a:gd name="connsiteY17" fmla="*/ 215 h 77688"/>
                      <a:gd name="connsiteX18" fmla="*/ 44202 w 84981"/>
                      <a:gd name="connsiteY18" fmla="*/ 3564 h 77688"/>
                      <a:gd name="connsiteX19" fmla="*/ 51345 w 84981"/>
                      <a:gd name="connsiteY19" fmla="*/ 12717 h 77688"/>
                      <a:gd name="connsiteX20" fmla="*/ 58862 w 84981"/>
                      <a:gd name="connsiteY20" fmla="*/ 3787 h 77688"/>
                      <a:gd name="connsiteX21" fmla="*/ 68908 w 84981"/>
                      <a:gd name="connsiteY21" fmla="*/ 215 h 77688"/>
                      <a:gd name="connsiteX22" fmla="*/ 76349 w 84981"/>
                      <a:gd name="connsiteY22" fmla="*/ 1480 h 77688"/>
                      <a:gd name="connsiteX23" fmla="*/ 82674 w 84981"/>
                      <a:gd name="connsiteY23" fmla="*/ 5425 h 77688"/>
                      <a:gd name="connsiteX24" fmla="*/ 85130 w 84981"/>
                      <a:gd name="connsiteY24" fmla="*/ 12122 h 77688"/>
                      <a:gd name="connsiteX25" fmla="*/ 82302 w 84981"/>
                      <a:gd name="connsiteY25" fmla="*/ 19712 h 77688"/>
                      <a:gd name="connsiteX26" fmla="*/ 75158 w 84981"/>
                      <a:gd name="connsiteY26" fmla="*/ 22837 h 77688"/>
                      <a:gd name="connsiteX27" fmla="*/ 70545 w 84981"/>
                      <a:gd name="connsiteY27" fmla="*/ 21051 h 77688"/>
                      <a:gd name="connsiteX28" fmla="*/ 68759 w 84981"/>
                      <a:gd name="connsiteY28" fmla="*/ 16587 h 77688"/>
                      <a:gd name="connsiteX29" fmla="*/ 71215 w 84981"/>
                      <a:gd name="connsiteY29" fmla="*/ 10261 h 77688"/>
                      <a:gd name="connsiteX30" fmla="*/ 77093 w 84981"/>
                      <a:gd name="connsiteY30" fmla="*/ 7062 h 77688"/>
                      <a:gd name="connsiteX31" fmla="*/ 68461 w 84981"/>
                      <a:gd name="connsiteY31" fmla="*/ 4681 h 77688"/>
                      <a:gd name="connsiteX32" fmla="*/ 58936 w 84981"/>
                      <a:gd name="connsiteY32" fmla="*/ 9740 h 77688"/>
                      <a:gd name="connsiteX33" fmla="*/ 53281 w 84981"/>
                      <a:gd name="connsiteY33" fmla="*/ 21200 h 77688"/>
                      <a:gd name="connsiteX34" fmla="*/ 45690 w 84981"/>
                      <a:gd name="connsiteY34" fmla="*/ 51412 h 77688"/>
                      <a:gd name="connsiteX35" fmla="*/ 43904 w 84981"/>
                      <a:gd name="connsiteY35" fmla="*/ 62723 h 77688"/>
                      <a:gd name="connsiteX36" fmla="*/ 46360 w 84981"/>
                      <a:gd name="connsiteY36" fmla="*/ 70239 h 77688"/>
                      <a:gd name="connsiteX37" fmla="*/ 52834 w 84981"/>
                      <a:gd name="connsiteY37" fmla="*/ 73439 h 77688"/>
                      <a:gd name="connsiteX38" fmla="*/ 67196 w 84981"/>
                      <a:gd name="connsiteY38" fmla="*/ 66295 h 77688"/>
                      <a:gd name="connsiteX39" fmla="*/ 75605 w 84981"/>
                      <a:gd name="connsiteY39" fmla="*/ 50817 h 77688"/>
                      <a:gd name="connsiteX40" fmla="*/ 76944 w 84981"/>
                      <a:gd name="connsiteY40" fmla="*/ 49775 h 77688"/>
                      <a:gd name="connsiteX41" fmla="*/ 79028 w 84981"/>
                      <a:gd name="connsiteY41" fmla="*/ 49775 h 77688"/>
                      <a:gd name="connsiteX42" fmla="*/ 80070 w 84981"/>
                      <a:gd name="connsiteY42" fmla="*/ 50222 h 77688"/>
                      <a:gd name="connsiteX43" fmla="*/ 80516 w 84981"/>
                      <a:gd name="connsiteY43" fmla="*/ 51264 h 77688"/>
                      <a:gd name="connsiteX44" fmla="*/ 80367 w 84981"/>
                      <a:gd name="connsiteY44" fmla="*/ 51710 h 77688"/>
                      <a:gd name="connsiteX45" fmla="*/ 70098 w 84981"/>
                      <a:gd name="connsiteY45" fmla="*/ 69941 h 77688"/>
                      <a:gd name="connsiteX46" fmla="*/ 52536 w 84981"/>
                      <a:gd name="connsiteY46" fmla="*/ 77904 h 77688"/>
                      <a:gd name="connsiteX47" fmla="*/ 41225 w 84981"/>
                      <a:gd name="connsiteY47" fmla="*/ 74481 h 77688"/>
                      <a:gd name="connsiteX48" fmla="*/ 34081 w 84981"/>
                      <a:gd name="connsiteY48" fmla="*/ 65403 h 77688"/>
                      <a:gd name="connsiteX49" fmla="*/ 26640 w 84981"/>
                      <a:gd name="connsiteY49" fmla="*/ 74108 h 77688"/>
                      <a:gd name="connsiteX50" fmla="*/ 16520 w 84981"/>
                      <a:gd name="connsiteY50" fmla="*/ 77904 h 77688"/>
                      <a:gd name="connsiteX51" fmla="*/ 8930 w 84981"/>
                      <a:gd name="connsiteY51" fmla="*/ 76564 h 77688"/>
                      <a:gd name="connsiteX52" fmla="*/ 2605 w 84981"/>
                      <a:gd name="connsiteY52" fmla="*/ 72546 h 77688"/>
                      <a:gd name="connsiteX53" fmla="*/ 149 w 84981"/>
                      <a:gd name="connsiteY53" fmla="*/ 65848 h 77688"/>
                      <a:gd name="connsiteX54" fmla="*/ 2976 w 84981"/>
                      <a:gd name="connsiteY54" fmla="*/ 58482 h 77688"/>
                      <a:gd name="connsiteX55" fmla="*/ 9972 w 84981"/>
                      <a:gd name="connsiteY55" fmla="*/ 55133 h 77688"/>
                      <a:gd name="connsiteX56" fmla="*/ 14734 w 84981"/>
                      <a:gd name="connsiteY56" fmla="*/ 56919 h 77688"/>
                      <a:gd name="connsiteX57" fmla="*/ 16669 w 84981"/>
                      <a:gd name="connsiteY57" fmla="*/ 61384 h 77688"/>
                      <a:gd name="connsiteX58" fmla="*/ 14287 w 84981"/>
                      <a:gd name="connsiteY58" fmla="*/ 67634 h 77688"/>
                      <a:gd name="connsiteX59" fmla="*/ 8334 w 84981"/>
                      <a:gd name="connsiteY59" fmla="*/ 71058 h 7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84981" h="77688">
                        <a:moveTo>
                          <a:pt x="8334" y="71058"/>
                        </a:moveTo>
                        <a:cubicBezTo>
                          <a:pt x="10319" y="72645"/>
                          <a:pt x="13146" y="73439"/>
                          <a:pt x="16817" y="73439"/>
                        </a:cubicBezTo>
                        <a:cubicBezTo>
                          <a:pt x="20389" y="73439"/>
                          <a:pt x="23564" y="71702"/>
                          <a:pt x="26342" y="68230"/>
                        </a:cubicBezTo>
                        <a:cubicBezTo>
                          <a:pt x="29120" y="64757"/>
                          <a:pt x="31006" y="60987"/>
                          <a:pt x="31998" y="56919"/>
                        </a:cubicBezTo>
                        <a:lnTo>
                          <a:pt x="39737" y="26558"/>
                        </a:lnTo>
                        <a:cubicBezTo>
                          <a:pt x="40928" y="21001"/>
                          <a:pt x="41523" y="17231"/>
                          <a:pt x="41523" y="15247"/>
                        </a:cubicBezTo>
                        <a:cubicBezTo>
                          <a:pt x="41523" y="12370"/>
                          <a:pt x="40729" y="9889"/>
                          <a:pt x="39142" y="7806"/>
                        </a:cubicBezTo>
                        <a:cubicBezTo>
                          <a:pt x="37554" y="5722"/>
                          <a:pt x="35372" y="4681"/>
                          <a:pt x="32594" y="4681"/>
                        </a:cubicBezTo>
                        <a:cubicBezTo>
                          <a:pt x="28923" y="4681"/>
                          <a:pt x="25500" y="5797"/>
                          <a:pt x="22325" y="8029"/>
                        </a:cubicBezTo>
                        <a:cubicBezTo>
                          <a:pt x="19150" y="10261"/>
                          <a:pt x="16471" y="13139"/>
                          <a:pt x="14287" y="16661"/>
                        </a:cubicBezTo>
                        <a:cubicBezTo>
                          <a:pt x="12105" y="20184"/>
                          <a:pt x="10567" y="23731"/>
                          <a:pt x="9674" y="27303"/>
                        </a:cubicBezTo>
                        <a:cubicBezTo>
                          <a:pt x="9475" y="27997"/>
                          <a:pt x="9029" y="28344"/>
                          <a:pt x="8334" y="28344"/>
                        </a:cubicBezTo>
                        <a:lnTo>
                          <a:pt x="6251" y="28344"/>
                        </a:lnTo>
                        <a:cubicBezTo>
                          <a:pt x="5358" y="28344"/>
                          <a:pt x="4911" y="27798"/>
                          <a:pt x="4911" y="26707"/>
                        </a:cubicBezTo>
                        <a:lnTo>
                          <a:pt x="4911" y="26261"/>
                        </a:lnTo>
                        <a:cubicBezTo>
                          <a:pt x="6003" y="21994"/>
                          <a:pt x="7888" y="17852"/>
                          <a:pt x="10567" y="13833"/>
                        </a:cubicBezTo>
                        <a:cubicBezTo>
                          <a:pt x="13246" y="9815"/>
                          <a:pt x="16520" y="6541"/>
                          <a:pt x="20389" y="4010"/>
                        </a:cubicBezTo>
                        <a:cubicBezTo>
                          <a:pt x="24259" y="1480"/>
                          <a:pt x="28426" y="215"/>
                          <a:pt x="32891" y="215"/>
                        </a:cubicBezTo>
                        <a:cubicBezTo>
                          <a:pt x="37058" y="215"/>
                          <a:pt x="40829" y="1332"/>
                          <a:pt x="44202" y="3564"/>
                        </a:cubicBezTo>
                        <a:cubicBezTo>
                          <a:pt x="47575" y="5796"/>
                          <a:pt x="49957" y="8847"/>
                          <a:pt x="51345" y="12717"/>
                        </a:cubicBezTo>
                        <a:cubicBezTo>
                          <a:pt x="53330" y="9145"/>
                          <a:pt x="55835" y="6169"/>
                          <a:pt x="58862" y="3787"/>
                        </a:cubicBezTo>
                        <a:cubicBezTo>
                          <a:pt x="61888" y="1406"/>
                          <a:pt x="65237" y="215"/>
                          <a:pt x="68908" y="215"/>
                        </a:cubicBezTo>
                        <a:cubicBezTo>
                          <a:pt x="71289" y="215"/>
                          <a:pt x="73769" y="637"/>
                          <a:pt x="76349" y="1480"/>
                        </a:cubicBezTo>
                        <a:cubicBezTo>
                          <a:pt x="78929" y="2324"/>
                          <a:pt x="81037" y="3638"/>
                          <a:pt x="82674" y="5425"/>
                        </a:cubicBezTo>
                        <a:cubicBezTo>
                          <a:pt x="84311" y="7210"/>
                          <a:pt x="85130" y="9443"/>
                          <a:pt x="85130" y="12122"/>
                        </a:cubicBezTo>
                        <a:cubicBezTo>
                          <a:pt x="85130" y="15099"/>
                          <a:pt x="84187" y="17629"/>
                          <a:pt x="82302" y="19712"/>
                        </a:cubicBezTo>
                        <a:cubicBezTo>
                          <a:pt x="80417" y="21796"/>
                          <a:pt x="78036" y="22837"/>
                          <a:pt x="75158" y="22837"/>
                        </a:cubicBezTo>
                        <a:cubicBezTo>
                          <a:pt x="73273" y="22837"/>
                          <a:pt x="71736" y="22242"/>
                          <a:pt x="70545" y="21051"/>
                        </a:cubicBezTo>
                        <a:cubicBezTo>
                          <a:pt x="69354" y="19861"/>
                          <a:pt x="68759" y="18373"/>
                          <a:pt x="68759" y="16587"/>
                        </a:cubicBezTo>
                        <a:cubicBezTo>
                          <a:pt x="68759" y="14206"/>
                          <a:pt x="69577" y="12097"/>
                          <a:pt x="71215" y="10261"/>
                        </a:cubicBezTo>
                        <a:cubicBezTo>
                          <a:pt x="72852" y="8426"/>
                          <a:pt x="74811" y="7359"/>
                          <a:pt x="77093" y="7062"/>
                        </a:cubicBezTo>
                        <a:cubicBezTo>
                          <a:pt x="75009" y="5474"/>
                          <a:pt x="72132" y="4681"/>
                          <a:pt x="68461" y="4681"/>
                        </a:cubicBezTo>
                        <a:cubicBezTo>
                          <a:pt x="64790" y="4681"/>
                          <a:pt x="61615" y="6367"/>
                          <a:pt x="58936" y="9740"/>
                        </a:cubicBezTo>
                        <a:cubicBezTo>
                          <a:pt x="56257" y="13114"/>
                          <a:pt x="54372" y="16934"/>
                          <a:pt x="53281" y="21200"/>
                        </a:cubicBezTo>
                        <a:lnTo>
                          <a:pt x="45690" y="51412"/>
                        </a:lnTo>
                        <a:cubicBezTo>
                          <a:pt x="44500" y="55977"/>
                          <a:pt x="43904" y="59747"/>
                          <a:pt x="43904" y="62723"/>
                        </a:cubicBezTo>
                        <a:cubicBezTo>
                          <a:pt x="43904" y="65600"/>
                          <a:pt x="44723" y="68106"/>
                          <a:pt x="46360" y="70239"/>
                        </a:cubicBezTo>
                        <a:cubicBezTo>
                          <a:pt x="47997" y="72372"/>
                          <a:pt x="50155" y="73439"/>
                          <a:pt x="52834" y="73439"/>
                        </a:cubicBezTo>
                        <a:cubicBezTo>
                          <a:pt x="58192" y="73439"/>
                          <a:pt x="62979" y="71058"/>
                          <a:pt x="67196" y="66295"/>
                        </a:cubicBezTo>
                        <a:cubicBezTo>
                          <a:pt x="71413" y="61533"/>
                          <a:pt x="74216" y="56373"/>
                          <a:pt x="75605" y="50817"/>
                        </a:cubicBezTo>
                        <a:cubicBezTo>
                          <a:pt x="75803" y="50122"/>
                          <a:pt x="76250" y="49775"/>
                          <a:pt x="76944" y="49775"/>
                        </a:cubicBezTo>
                        <a:lnTo>
                          <a:pt x="79028" y="49775"/>
                        </a:lnTo>
                        <a:cubicBezTo>
                          <a:pt x="79425" y="49775"/>
                          <a:pt x="79772" y="49924"/>
                          <a:pt x="80070" y="50222"/>
                        </a:cubicBezTo>
                        <a:cubicBezTo>
                          <a:pt x="80367" y="50519"/>
                          <a:pt x="80516" y="50867"/>
                          <a:pt x="80516" y="51264"/>
                        </a:cubicBezTo>
                        <a:cubicBezTo>
                          <a:pt x="80516" y="51363"/>
                          <a:pt x="80466" y="51512"/>
                          <a:pt x="80367" y="51710"/>
                        </a:cubicBezTo>
                        <a:cubicBezTo>
                          <a:pt x="78681" y="58556"/>
                          <a:pt x="75258" y="64633"/>
                          <a:pt x="70098" y="69941"/>
                        </a:cubicBezTo>
                        <a:cubicBezTo>
                          <a:pt x="64939" y="75250"/>
                          <a:pt x="59085" y="77904"/>
                          <a:pt x="52536" y="77904"/>
                        </a:cubicBezTo>
                        <a:cubicBezTo>
                          <a:pt x="48369" y="77904"/>
                          <a:pt x="44599" y="76763"/>
                          <a:pt x="41225" y="74481"/>
                        </a:cubicBezTo>
                        <a:cubicBezTo>
                          <a:pt x="37852" y="72199"/>
                          <a:pt x="35471" y="69173"/>
                          <a:pt x="34081" y="65403"/>
                        </a:cubicBezTo>
                        <a:cubicBezTo>
                          <a:pt x="32296" y="68677"/>
                          <a:pt x="29815" y="71579"/>
                          <a:pt x="26640" y="74108"/>
                        </a:cubicBezTo>
                        <a:cubicBezTo>
                          <a:pt x="23465" y="76639"/>
                          <a:pt x="20092" y="77904"/>
                          <a:pt x="16520" y="77904"/>
                        </a:cubicBezTo>
                        <a:cubicBezTo>
                          <a:pt x="14040" y="77904"/>
                          <a:pt x="11510" y="77457"/>
                          <a:pt x="8930" y="76564"/>
                        </a:cubicBezTo>
                        <a:cubicBezTo>
                          <a:pt x="6350" y="75671"/>
                          <a:pt x="4242" y="74332"/>
                          <a:pt x="2605" y="72546"/>
                        </a:cubicBezTo>
                        <a:cubicBezTo>
                          <a:pt x="967" y="70760"/>
                          <a:pt x="149" y="68527"/>
                          <a:pt x="149" y="65848"/>
                        </a:cubicBezTo>
                        <a:cubicBezTo>
                          <a:pt x="149" y="63170"/>
                          <a:pt x="1091" y="60714"/>
                          <a:pt x="2976" y="58482"/>
                        </a:cubicBezTo>
                        <a:cubicBezTo>
                          <a:pt x="4862" y="56249"/>
                          <a:pt x="7193" y="55133"/>
                          <a:pt x="9972" y="55133"/>
                        </a:cubicBezTo>
                        <a:cubicBezTo>
                          <a:pt x="11857" y="55133"/>
                          <a:pt x="13444" y="55728"/>
                          <a:pt x="14734" y="56919"/>
                        </a:cubicBezTo>
                        <a:cubicBezTo>
                          <a:pt x="16024" y="58109"/>
                          <a:pt x="16669" y="59598"/>
                          <a:pt x="16669" y="61384"/>
                        </a:cubicBezTo>
                        <a:cubicBezTo>
                          <a:pt x="16669" y="63765"/>
                          <a:pt x="15875" y="65849"/>
                          <a:pt x="14287" y="67634"/>
                        </a:cubicBezTo>
                        <a:cubicBezTo>
                          <a:pt x="12700" y="69421"/>
                          <a:pt x="10716" y="70562"/>
                          <a:pt x="8334" y="7105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F600DB88-B627-213F-0F4E-727EEDDEF4EC}"/>
                      </a:ext>
                    </a:extLst>
                  </p:cNvPr>
                  <p:cNvSpPr/>
                  <p:nvPr/>
                </p:nvSpPr>
                <p:spPr>
                  <a:xfrm>
                    <a:off x="2359358" y="3926051"/>
                    <a:ext cx="40332" cy="171449"/>
                  </a:xfrm>
                  <a:custGeom>
                    <a:avLst/>
                    <a:gdLst>
                      <a:gd name="connsiteX0" fmla="*/ 36611 w 40332"/>
                      <a:gd name="connsiteY0" fmla="*/ 171368 h 171449"/>
                      <a:gd name="connsiteX1" fmla="*/ 20166 w 40332"/>
                      <a:gd name="connsiteY1" fmla="*/ 154030 h 171449"/>
                      <a:gd name="connsiteX2" fmla="*/ 8855 w 40332"/>
                      <a:gd name="connsiteY2" fmla="*/ 133268 h 171449"/>
                      <a:gd name="connsiteX3" fmla="*/ 2307 w 40332"/>
                      <a:gd name="connsiteY3" fmla="*/ 110200 h 171449"/>
                      <a:gd name="connsiteX4" fmla="*/ 149 w 40332"/>
                      <a:gd name="connsiteY4" fmla="*/ 85940 h 171449"/>
                      <a:gd name="connsiteX5" fmla="*/ 2307 w 40332"/>
                      <a:gd name="connsiteY5" fmla="*/ 61533 h 171449"/>
                      <a:gd name="connsiteX6" fmla="*/ 8930 w 40332"/>
                      <a:gd name="connsiteY6" fmla="*/ 38390 h 171449"/>
                      <a:gd name="connsiteX7" fmla="*/ 20389 w 40332"/>
                      <a:gd name="connsiteY7" fmla="*/ 17554 h 171449"/>
                      <a:gd name="connsiteX8" fmla="*/ 36611 w 40332"/>
                      <a:gd name="connsiteY8" fmla="*/ 514 h 171449"/>
                      <a:gd name="connsiteX9" fmla="*/ 37505 w 40332"/>
                      <a:gd name="connsiteY9" fmla="*/ 215 h 171449"/>
                      <a:gd name="connsiteX10" fmla="*/ 39142 w 40332"/>
                      <a:gd name="connsiteY10" fmla="*/ 215 h 171449"/>
                      <a:gd name="connsiteX11" fmla="*/ 40034 w 40332"/>
                      <a:gd name="connsiteY11" fmla="*/ 662 h 171449"/>
                      <a:gd name="connsiteX12" fmla="*/ 40481 w 40332"/>
                      <a:gd name="connsiteY12" fmla="*/ 1704 h 171449"/>
                      <a:gd name="connsiteX13" fmla="*/ 40034 w 40332"/>
                      <a:gd name="connsiteY13" fmla="*/ 2746 h 171449"/>
                      <a:gd name="connsiteX14" fmla="*/ 26119 w 40332"/>
                      <a:gd name="connsiteY14" fmla="*/ 20456 h 171449"/>
                      <a:gd name="connsiteX15" fmla="*/ 17190 w 40332"/>
                      <a:gd name="connsiteY15" fmla="*/ 40399 h 171449"/>
                      <a:gd name="connsiteX16" fmla="*/ 12278 w 40332"/>
                      <a:gd name="connsiteY16" fmla="*/ 62277 h 171449"/>
                      <a:gd name="connsiteX17" fmla="*/ 10716 w 40332"/>
                      <a:gd name="connsiteY17" fmla="*/ 85940 h 171449"/>
                      <a:gd name="connsiteX18" fmla="*/ 39886 w 40332"/>
                      <a:gd name="connsiteY18" fmla="*/ 168689 h 171449"/>
                      <a:gd name="connsiteX19" fmla="*/ 40481 w 40332"/>
                      <a:gd name="connsiteY19" fmla="*/ 170178 h 171449"/>
                      <a:gd name="connsiteX20" fmla="*/ 39960 w 40332"/>
                      <a:gd name="connsiteY20" fmla="*/ 171144 h 171449"/>
                      <a:gd name="connsiteX21" fmla="*/ 39142 w 40332"/>
                      <a:gd name="connsiteY21" fmla="*/ 171665 h 171449"/>
                      <a:gd name="connsiteX22" fmla="*/ 37505 w 40332"/>
                      <a:gd name="connsiteY22" fmla="*/ 171665 h 171449"/>
                      <a:gd name="connsiteX23" fmla="*/ 36611 w 40332"/>
                      <a:gd name="connsiteY23" fmla="*/ 171368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2" h="171449">
                        <a:moveTo>
                          <a:pt x="36611" y="171368"/>
                        </a:moveTo>
                        <a:cubicBezTo>
                          <a:pt x="30261" y="166308"/>
                          <a:pt x="24780" y="160528"/>
                          <a:pt x="20166" y="154030"/>
                        </a:cubicBezTo>
                        <a:cubicBezTo>
                          <a:pt x="15552" y="147531"/>
                          <a:pt x="11782" y="140610"/>
                          <a:pt x="8855" y="133268"/>
                        </a:cubicBezTo>
                        <a:cubicBezTo>
                          <a:pt x="5928" y="125926"/>
                          <a:pt x="3745" y="118236"/>
                          <a:pt x="2307" y="110200"/>
                        </a:cubicBezTo>
                        <a:cubicBezTo>
                          <a:pt x="868" y="102163"/>
                          <a:pt x="149" y="94077"/>
                          <a:pt x="149" y="85940"/>
                        </a:cubicBezTo>
                        <a:cubicBezTo>
                          <a:pt x="149" y="77706"/>
                          <a:pt x="868" y="69570"/>
                          <a:pt x="2307" y="61533"/>
                        </a:cubicBezTo>
                        <a:cubicBezTo>
                          <a:pt x="3745" y="53496"/>
                          <a:pt x="5953" y="45782"/>
                          <a:pt x="8930" y="38390"/>
                        </a:cubicBezTo>
                        <a:cubicBezTo>
                          <a:pt x="11906" y="30998"/>
                          <a:pt x="15726" y="24053"/>
                          <a:pt x="20389" y="17554"/>
                        </a:cubicBezTo>
                        <a:cubicBezTo>
                          <a:pt x="25053" y="11055"/>
                          <a:pt x="30460" y="5375"/>
                          <a:pt x="36611" y="514"/>
                        </a:cubicBezTo>
                        <a:cubicBezTo>
                          <a:pt x="36611" y="315"/>
                          <a:pt x="36909" y="215"/>
                          <a:pt x="37505" y="215"/>
                        </a:cubicBezTo>
                        <a:lnTo>
                          <a:pt x="39142" y="215"/>
                        </a:lnTo>
                        <a:cubicBezTo>
                          <a:pt x="39439" y="215"/>
                          <a:pt x="39737" y="364"/>
                          <a:pt x="40034" y="662"/>
                        </a:cubicBezTo>
                        <a:cubicBezTo>
                          <a:pt x="40332" y="960"/>
                          <a:pt x="40481" y="1307"/>
                          <a:pt x="40481" y="1704"/>
                        </a:cubicBezTo>
                        <a:cubicBezTo>
                          <a:pt x="40481" y="2200"/>
                          <a:pt x="40332" y="2547"/>
                          <a:pt x="40034" y="2746"/>
                        </a:cubicBezTo>
                        <a:cubicBezTo>
                          <a:pt x="34478" y="8302"/>
                          <a:pt x="29840" y="14206"/>
                          <a:pt x="26119" y="20456"/>
                        </a:cubicBezTo>
                        <a:cubicBezTo>
                          <a:pt x="22398" y="26707"/>
                          <a:pt x="19422" y="33355"/>
                          <a:pt x="17190" y="40399"/>
                        </a:cubicBezTo>
                        <a:cubicBezTo>
                          <a:pt x="14957" y="47444"/>
                          <a:pt x="13320" y="54737"/>
                          <a:pt x="12278" y="62277"/>
                        </a:cubicBezTo>
                        <a:cubicBezTo>
                          <a:pt x="11236" y="69818"/>
                          <a:pt x="10716" y="77706"/>
                          <a:pt x="10716" y="85940"/>
                        </a:cubicBezTo>
                        <a:cubicBezTo>
                          <a:pt x="10716" y="122255"/>
                          <a:pt x="20439" y="149838"/>
                          <a:pt x="39886" y="168689"/>
                        </a:cubicBezTo>
                        <a:cubicBezTo>
                          <a:pt x="40283" y="169086"/>
                          <a:pt x="40481" y="169582"/>
                          <a:pt x="40481" y="170178"/>
                        </a:cubicBezTo>
                        <a:cubicBezTo>
                          <a:pt x="40481" y="170475"/>
                          <a:pt x="40307" y="170798"/>
                          <a:pt x="39960" y="171144"/>
                        </a:cubicBezTo>
                        <a:cubicBezTo>
                          <a:pt x="39613" y="171492"/>
                          <a:pt x="39340" y="171665"/>
                          <a:pt x="39142" y="171665"/>
                        </a:cubicBezTo>
                        <a:lnTo>
                          <a:pt x="37505" y="171665"/>
                        </a:lnTo>
                        <a:cubicBezTo>
                          <a:pt x="36909" y="171665"/>
                          <a:pt x="36611" y="171566"/>
                          <a:pt x="36611" y="17136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BEAA58B6-AF02-E557-CBBD-44D4E2C7BBA3}"/>
                      </a:ext>
                    </a:extLst>
                  </p:cNvPr>
                  <p:cNvSpPr/>
                  <p:nvPr/>
                </p:nvSpPr>
                <p:spPr>
                  <a:xfrm>
                    <a:off x="2412943" y="3978885"/>
                    <a:ext cx="134689" cy="75753"/>
                  </a:xfrm>
                  <a:custGeom>
                    <a:avLst/>
                    <a:gdLst>
                      <a:gd name="connsiteX0" fmla="*/ 149 w 134689"/>
                      <a:gd name="connsiteY0" fmla="*/ 75969 h 75753"/>
                      <a:gd name="connsiteX1" fmla="*/ 149 w 134689"/>
                      <a:gd name="connsiteY1" fmla="*/ 69867 h 75753"/>
                      <a:gd name="connsiteX2" fmla="*/ 9822 w 134689"/>
                      <a:gd name="connsiteY2" fmla="*/ 68974 h 75753"/>
                      <a:gd name="connsiteX3" fmla="*/ 13544 w 134689"/>
                      <a:gd name="connsiteY3" fmla="*/ 64509 h 75753"/>
                      <a:gd name="connsiteX4" fmla="*/ 13544 w 134689"/>
                      <a:gd name="connsiteY4" fmla="*/ 17628 h 75753"/>
                      <a:gd name="connsiteX5" fmla="*/ 12203 w 134689"/>
                      <a:gd name="connsiteY5" fmla="*/ 11080 h 75753"/>
                      <a:gd name="connsiteX6" fmla="*/ 8260 w 134689"/>
                      <a:gd name="connsiteY6" fmla="*/ 8550 h 75753"/>
                      <a:gd name="connsiteX7" fmla="*/ 149 w 134689"/>
                      <a:gd name="connsiteY7" fmla="*/ 8103 h 75753"/>
                      <a:gd name="connsiteX8" fmla="*/ 149 w 134689"/>
                      <a:gd name="connsiteY8" fmla="*/ 2001 h 75753"/>
                      <a:gd name="connsiteX9" fmla="*/ 25003 w 134689"/>
                      <a:gd name="connsiteY9" fmla="*/ 215 h 75753"/>
                      <a:gd name="connsiteX10" fmla="*/ 25003 w 134689"/>
                      <a:gd name="connsiteY10" fmla="*/ 16884 h 75753"/>
                      <a:gd name="connsiteX11" fmla="*/ 35198 w 134689"/>
                      <a:gd name="connsiteY11" fmla="*/ 4904 h 75753"/>
                      <a:gd name="connsiteX12" fmla="*/ 49858 w 134689"/>
                      <a:gd name="connsiteY12" fmla="*/ 215 h 75753"/>
                      <a:gd name="connsiteX13" fmla="*/ 73075 w 134689"/>
                      <a:gd name="connsiteY13" fmla="*/ 16289 h 75753"/>
                      <a:gd name="connsiteX14" fmla="*/ 83121 w 134689"/>
                      <a:gd name="connsiteY14" fmla="*/ 4681 h 75753"/>
                      <a:gd name="connsiteX15" fmla="*/ 97631 w 134689"/>
                      <a:gd name="connsiteY15" fmla="*/ 215 h 75753"/>
                      <a:gd name="connsiteX16" fmla="*/ 110728 w 134689"/>
                      <a:gd name="connsiteY16" fmla="*/ 2745 h 75753"/>
                      <a:gd name="connsiteX17" fmla="*/ 118764 w 134689"/>
                      <a:gd name="connsiteY17" fmla="*/ 10410 h 75753"/>
                      <a:gd name="connsiteX18" fmla="*/ 121444 w 134689"/>
                      <a:gd name="connsiteY18" fmla="*/ 23284 h 75753"/>
                      <a:gd name="connsiteX19" fmla="*/ 121444 w 134689"/>
                      <a:gd name="connsiteY19" fmla="*/ 64509 h 75753"/>
                      <a:gd name="connsiteX20" fmla="*/ 125238 w 134689"/>
                      <a:gd name="connsiteY20" fmla="*/ 68974 h 75753"/>
                      <a:gd name="connsiteX21" fmla="*/ 134838 w 134689"/>
                      <a:gd name="connsiteY21" fmla="*/ 69867 h 75753"/>
                      <a:gd name="connsiteX22" fmla="*/ 134838 w 134689"/>
                      <a:gd name="connsiteY22" fmla="*/ 75969 h 75753"/>
                      <a:gd name="connsiteX23" fmla="*/ 95547 w 134689"/>
                      <a:gd name="connsiteY23" fmla="*/ 75969 h 75753"/>
                      <a:gd name="connsiteX24" fmla="*/ 95547 w 134689"/>
                      <a:gd name="connsiteY24" fmla="*/ 69867 h 75753"/>
                      <a:gd name="connsiteX25" fmla="*/ 105147 w 134689"/>
                      <a:gd name="connsiteY25" fmla="*/ 68974 h 75753"/>
                      <a:gd name="connsiteX26" fmla="*/ 108942 w 134689"/>
                      <a:gd name="connsiteY26" fmla="*/ 64509 h 75753"/>
                      <a:gd name="connsiteX27" fmla="*/ 108942 w 134689"/>
                      <a:gd name="connsiteY27" fmla="*/ 23879 h 75753"/>
                      <a:gd name="connsiteX28" fmla="*/ 106487 w 134689"/>
                      <a:gd name="connsiteY28" fmla="*/ 9963 h 75753"/>
                      <a:gd name="connsiteX29" fmla="*/ 96589 w 134689"/>
                      <a:gd name="connsiteY29" fmla="*/ 4681 h 75753"/>
                      <a:gd name="connsiteX30" fmla="*/ 80219 w 134689"/>
                      <a:gd name="connsiteY30" fmla="*/ 12643 h 75753"/>
                      <a:gd name="connsiteX31" fmla="*/ 73819 w 134689"/>
                      <a:gd name="connsiteY31" fmla="*/ 30725 h 75753"/>
                      <a:gd name="connsiteX32" fmla="*/ 73819 w 134689"/>
                      <a:gd name="connsiteY32" fmla="*/ 64509 h 75753"/>
                      <a:gd name="connsiteX33" fmla="*/ 77539 w 134689"/>
                      <a:gd name="connsiteY33" fmla="*/ 68974 h 75753"/>
                      <a:gd name="connsiteX34" fmla="*/ 87213 w 134689"/>
                      <a:gd name="connsiteY34" fmla="*/ 69867 h 75753"/>
                      <a:gd name="connsiteX35" fmla="*/ 87213 w 134689"/>
                      <a:gd name="connsiteY35" fmla="*/ 75969 h 75753"/>
                      <a:gd name="connsiteX36" fmla="*/ 47922 w 134689"/>
                      <a:gd name="connsiteY36" fmla="*/ 75969 h 75753"/>
                      <a:gd name="connsiteX37" fmla="*/ 47922 w 134689"/>
                      <a:gd name="connsiteY37" fmla="*/ 69867 h 75753"/>
                      <a:gd name="connsiteX38" fmla="*/ 57522 w 134689"/>
                      <a:gd name="connsiteY38" fmla="*/ 68974 h 75753"/>
                      <a:gd name="connsiteX39" fmla="*/ 61317 w 134689"/>
                      <a:gd name="connsiteY39" fmla="*/ 64509 h 75753"/>
                      <a:gd name="connsiteX40" fmla="*/ 61317 w 134689"/>
                      <a:gd name="connsiteY40" fmla="*/ 23879 h 75753"/>
                      <a:gd name="connsiteX41" fmla="*/ 58862 w 134689"/>
                      <a:gd name="connsiteY41" fmla="*/ 10039 h 75753"/>
                      <a:gd name="connsiteX42" fmla="*/ 48964 w 134689"/>
                      <a:gd name="connsiteY42" fmla="*/ 4681 h 75753"/>
                      <a:gd name="connsiteX43" fmla="*/ 32594 w 134689"/>
                      <a:gd name="connsiteY43" fmla="*/ 12643 h 75753"/>
                      <a:gd name="connsiteX44" fmla="*/ 26194 w 134689"/>
                      <a:gd name="connsiteY44" fmla="*/ 30725 h 75753"/>
                      <a:gd name="connsiteX45" fmla="*/ 26194 w 134689"/>
                      <a:gd name="connsiteY45" fmla="*/ 64509 h 75753"/>
                      <a:gd name="connsiteX46" fmla="*/ 29914 w 134689"/>
                      <a:gd name="connsiteY46" fmla="*/ 68974 h 75753"/>
                      <a:gd name="connsiteX47" fmla="*/ 39439 w 134689"/>
                      <a:gd name="connsiteY47" fmla="*/ 69867 h 75753"/>
                      <a:gd name="connsiteX48" fmla="*/ 39439 w 134689"/>
                      <a:gd name="connsiteY48" fmla="*/ 75969 h 75753"/>
                      <a:gd name="connsiteX49" fmla="*/ 149 w 134689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2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3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3" y="8252"/>
                          <a:pt x="3819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6" y="11526"/>
                          <a:pt x="78705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4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8" y="69867"/>
                        </a:cubicBezTo>
                        <a:lnTo>
                          <a:pt x="134838" y="75969"/>
                        </a:lnTo>
                        <a:lnTo>
                          <a:pt x="95547" y="75969"/>
                        </a:lnTo>
                        <a:lnTo>
                          <a:pt x="95547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1" y="4681"/>
                          <a:pt x="84484" y="7335"/>
                          <a:pt x="80219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19" y="69569"/>
                          <a:pt x="83244" y="69867"/>
                          <a:pt x="87213" y="69867"/>
                        </a:cubicBezTo>
                        <a:lnTo>
                          <a:pt x="87213" y="75969"/>
                        </a:lnTo>
                        <a:lnTo>
                          <a:pt x="47922" y="75969"/>
                        </a:lnTo>
                        <a:lnTo>
                          <a:pt x="47922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6" y="4681"/>
                          <a:pt x="36859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4" y="69569"/>
                          <a:pt x="35569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446CE27B-6FF4-17F9-7A4A-769E05D18ECD}"/>
                      </a:ext>
                    </a:extLst>
                  </p:cNvPr>
                  <p:cNvSpPr/>
                  <p:nvPr/>
                </p:nvSpPr>
                <p:spPr>
                  <a:xfrm>
                    <a:off x="2552643" y="3978885"/>
                    <a:ext cx="134690" cy="75753"/>
                  </a:xfrm>
                  <a:custGeom>
                    <a:avLst/>
                    <a:gdLst>
                      <a:gd name="connsiteX0" fmla="*/ 149 w 134690"/>
                      <a:gd name="connsiteY0" fmla="*/ 75969 h 75753"/>
                      <a:gd name="connsiteX1" fmla="*/ 149 w 134690"/>
                      <a:gd name="connsiteY1" fmla="*/ 69867 h 75753"/>
                      <a:gd name="connsiteX2" fmla="*/ 9823 w 134690"/>
                      <a:gd name="connsiteY2" fmla="*/ 68974 h 75753"/>
                      <a:gd name="connsiteX3" fmla="*/ 13544 w 134690"/>
                      <a:gd name="connsiteY3" fmla="*/ 64509 h 75753"/>
                      <a:gd name="connsiteX4" fmla="*/ 13544 w 134690"/>
                      <a:gd name="connsiteY4" fmla="*/ 17628 h 75753"/>
                      <a:gd name="connsiteX5" fmla="*/ 12204 w 134690"/>
                      <a:gd name="connsiteY5" fmla="*/ 11080 h 75753"/>
                      <a:gd name="connsiteX6" fmla="*/ 8260 w 134690"/>
                      <a:gd name="connsiteY6" fmla="*/ 8550 h 75753"/>
                      <a:gd name="connsiteX7" fmla="*/ 149 w 134690"/>
                      <a:gd name="connsiteY7" fmla="*/ 8103 h 75753"/>
                      <a:gd name="connsiteX8" fmla="*/ 149 w 134690"/>
                      <a:gd name="connsiteY8" fmla="*/ 2001 h 75753"/>
                      <a:gd name="connsiteX9" fmla="*/ 25003 w 134690"/>
                      <a:gd name="connsiteY9" fmla="*/ 215 h 75753"/>
                      <a:gd name="connsiteX10" fmla="*/ 25003 w 134690"/>
                      <a:gd name="connsiteY10" fmla="*/ 16884 h 75753"/>
                      <a:gd name="connsiteX11" fmla="*/ 35198 w 134690"/>
                      <a:gd name="connsiteY11" fmla="*/ 4904 h 75753"/>
                      <a:gd name="connsiteX12" fmla="*/ 49858 w 134690"/>
                      <a:gd name="connsiteY12" fmla="*/ 215 h 75753"/>
                      <a:gd name="connsiteX13" fmla="*/ 73075 w 134690"/>
                      <a:gd name="connsiteY13" fmla="*/ 16289 h 75753"/>
                      <a:gd name="connsiteX14" fmla="*/ 83121 w 134690"/>
                      <a:gd name="connsiteY14" fmla="*/ 4681 h 75753"/>
                      <a:gd name="connsiteX15" fmla="*/ 97631 w 134690"/>
                      <a:gd name="connsiteY15" fmla="*/ 215 h 75753"/>
                      <a:gd name="connsiteX16" fmla="*/ 110728 w 134690"/>
                      <a:gd name="connsiteY16" fmla="*/ 2745 h 75753"/>
                      <a:gd name="connsiteX17" fmla="*/ 118765 w 134690"/>
                      <a:gd name="connsiteY17" fmla="*/ 10410 h 75753"/>
                      <a:gd name="connsiteX18" fmla="*/ 121444 w 134690"/>
                      <a:gd name="connsiteY18" fmla="*/ 23284 h 75753"/>
                      <a:gd name="connsiteX19" fmla="*/ 121444 w 134690"/>
                      <a:gd name="connsiteY19" fmla="*/ 64509 h 75753"/>
                      <a:gd name="connsiteX20" fmla="*/ 125238 w 134690"/>
                      <a:gd name="connsiteY20" fmla="*/ 68974 h 75753"/>
                      <a:gd name="connsiteX21" fmla="*/ 134839 w 134690"/>
                      <a:gd name="connsiteY21" fmla="*/ 69867 h 75753"/>
                      <a:gd name="connsiteX22" fmla="*/ 134839 w 134690"/>
                      <a:gd name="connsiteY22" fmla="*/ 75969 h 75753"/>
                      <a:gd name="connsiteX23" fmla="*/ 95548 w 134690"/>
                      <a:gd name="connsiteY23" fmla="*/ 75969 h 75753"/>
                      <a:gd name="connsiteX24" fmla="*/ 95548 w 134690"/>
                      <a:gd name="connsiteY24" fmla="*/ 69867 h 75753"/>
                      <a:gd name="connsiteX25" fmla="*/ 105147 w 134690"/>
                      <a:gd name="connsiteY25" fmla="*/ 68974 h 75753"/>
                      <a:gd name="connsiteX26" fmla="*/ 108942 w 134690"/>
                      <a:gd name="connsiteY26" fmla="*/ 64509 h 75753"/>
                      <a:gd name="connsiteX27" fmla="*/ 108942 w 134690"/>
                      <a:gd name="connsiteY27" fmla="*/ 23879 h 75753"/>
                      <a:gd name="connsiteX28" fmla="*/ 106487 w 134690"/>
                      <a:gd name="connsiteY28" fmla="*/ 9963 h 75753"/>
                      <a:gd name="connsiteX29" fmla="*/ 96589 w 134690"/>
                      <a:gd name="connsiteY29" fmla="*/ 4681 h 75753"/>
                      <a:gd name="connsiteX30" fmla="*/ 80218 w 134690"/>
                      <a:gd name="connsiteY30" fmla="*/ 12643 h 75753"/>
                      <a:gd name="connsiteX31" fmla="*/ 73819 w 134690"/>
                      <a:gd name="connsiteY31" fmla="*/ 30725 h 75753"/>
                      <a:gd name="connsiteX32" fmla="*/ 73819 w 134690"/>
                      <a:gd name="connsiteY32" fmla="*/ 64509 h 75753"/>
                      <a:gd name="connsiteX33" fmla="*/ 77539 w 134690"/>
                      <a:gd name="connsiteY33" fmla="*/ 68974 h 75753"/>
                      <a:gd name="connsiteX34" fmla="*/ 87214 w 134690"/>
                      <a:gd name="connsiteY34" fmla="*/ 69867 h 75753"/>
                      <a:gd name="connsiteX35" fmla="*/ 87214 w 134690"/>
                      <a:gd name="connsiteY35" fmla="*/ 75969 h 75753"/>
                      <a:gd name="connsiteX36" fmla="*/ 47923 w 134690"/>
                      <a:gd name="connsiteY36" fmla="*/ 75969 h 75753"/>
                      <a:gd name="connsiteX37" fmla="*/ 47923 w 134690"/>
                      <a:gd name="connsiteY37" fmla="*/ 69867 h 75753"/>
                      <a:gd name="connsiteX38" fmla="*/ 57522 w 134690"/>
                      <a:gd name="connsiteY38" fmla="*/ 68974 h 75753"/>
                      <a:gd name="connsiteX39" fmla="*/ 61317 w 134690"/>
                      <a:gd name="connsiteY39" fmla="*/ 64509 h 75753"/>
                      <a:gd name="connsiteX40" fmla="*/ 61317 w 134690"/>
                      <a:gd name="connsiteY40" fmla="*/ 23879 h 75753"/>
                      <a:gd name="connsiteX41" fmla="*/ 58862 w 134690"/>
                      <a:gd name="connsiteY41" fmla="*/ 10039 h 75753"/>
                      <a:gd name="connsiteX42" fmla="*/ 48964 w 134690"/>
                      <a:gd name="connsiteY42" fmla="*/ 4681 h 75753"/>
                      <a:gd name="connsiteX43" fmla="*/ 32594 w 134690"/>
                      <a:gd name="connsiteY43" fmla="*/ 12643 h 75753"/>
                      <a:gd name="connsiteX44" fmla="*/ 26194 w 134690"/>
                      <a:gd name="connsiteY44" fmla="*/ 30725 h 75753"/>
                      <a:gd name="connsiteX45" fmla="*/ 26194 w 134690"/>
                      <a:gd name="connsiteY45" fmla="*/ 64509 h 75753"/>
                      <a:gd name="connsiteX46" fmla="*/ 29914 w 134690"/>
                      <a:gd name="connsiteY46" fmla="*/ 68974 h 75753"/>
                      <a:gd name="connsiteX47" fmla="*/ 39439 w 134690"/>
                      <a:gd name="connsiteY47" fmla="*/ 69867 h 75753"/>
                      <a:gd name="connsiteX48" fmla="*/ 39439 w 134690"/>
                      <a:gd name="connsiteY48" fmla="*/ 75969 h 75753"/>
                      <a:gd name="connsiteX49" fmla="*/ 149 w 134690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90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3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4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4" y="8252"/>
                          <a:pt x="3820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7" y="11526"/>
                          <a:pt x="78706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5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9" y="69867"/>
                        </a:cubicBezTo>
                        <a:lnTo>
                          <a:pt x="134839" y="75969"/>
                        </a:lnTo>
                        <a:lnTo>
                          <a:pt x="95548" y="75969"/>
                        </a:lnTo>
                        <a:lnTo>
                          <a:pt x="95548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2" y="4681"/>
                          <a:pt x="84485" y="7335"/>
                          <a:pt x="80218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20" y="69569"/>
                          <a:pt x="83245" y="69867"/>
                          <a:pt x="87214" y="69867"/>
                        </a:cubicBezTo>
                        <a:lnTo>
                          <a:pt x="87214" y="75969"/>
                        </a:lnTo>
                        <a:lnTo>
                          <a:pt x="47923" y="75969"/>
                        </a:lnTo>
                        <a:lnTo>
                          <a:pt x="47923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7" y="4681"/>
                          <a:pt x="36860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5" y="69569"/>
                          <a:pt x="35570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7C5FF9A2-530A-1D43-8639-9EB0149E9A28}"/>
                      </a:ext>
                    </a:extLst>
                  </p:cNvPr>
                  <p:cNvSpPr/>
                  <p:nvPr/>
                </p:nvSpPr>
                <p:spPr>
                  <a:xfrm>
                    <a:off x="2696958" y="3926051"/>
                    <a:ext cx="40184" cy="171449"/>
                  </a:xfrm>
                  <a:custGeom>
                    <a:avLst/>
                    <a:gdLst>
                      <a:gd name="connsiteX0" fmla="*/ 1637 w 40184"/>
                      <a:gd name="connsiteY0" fmla="*/ 171665 h 171449"/>
                      <a:gd name="connsiteX1" fmla="*/ 149 w 40184"/>
                      <a:gd name="connsiteY1" fmla="*/ 170178 h 171449"/>
                      <a:gd name="connsiteX2" fmla="*/ 447 w 40184"/>
                      <a:gd name="connsiteY2" fmla="*/ 169136 h 171449"/>
                      <a:gd name="connsiteX3" fmla="*/ 29766 w 40184"/>
                      <a:gd name="connsiteY3" fmla="*/ 85940 h 171449"/>
                      <a:gd name="connsiteX4" fmla="*/ 744 w 40184"/>
                      <a:gd name="connsiteY4" fmla="*/ 3192 h 171449"/>
                      <a:gd name="connsiteX5" fmla="*/ 149 w 40184"/>
                      <a:gd name="connsiteY5" fmla="*/ 1704 h 171449"/>
                      <a:gd name="connsiteX6" fmla="*/ 595 w 40184"/>
                      <a:gd name="connsiteY6" fmla="*/ 662 h 171449"/>
                      <a:gd name="connsiteX7" fmla="*/ 1637 w 40184"/>
                      <a:gd name="connsiteY7" fmla="*/ 215 h 171449"/>
                      <a:gd name="connsiteX8" fmla="*/ 3274 w 40184"/>
                      <a:gd name="connsiteY8" fmla="*/ 215 h 171449"/>
                      <a:gd name="connsiteX9" fmla="*/ 4019 w 40184"/>
                      <a:gd name="connsiteY9" fmla="*/ 514 h 171449"/>
                      <a:gd name="connsiteX10" fmla="*/ 24556 w 40184"/>
                      <a:gd name="connsiteY10" fmla="*/ 24102 h 171449"/>
                      <a:gd name="connsiteX11" fmla="*/ 36537 w 40184"/>
                      <a:gd name="connsiteY11" fmla="*/ 53794 h 171449"/>
                      <a:gd name="connsiteX12" fmla="*/ 40333 w 40184"/>
                      <a:gd name="connsiteY12" fmla="*/ 85940 h 171449"/>
                      <a:gd name="connsiteX13" fmla="*/ 38323 w 40184"/>
                      <a:gd name="connsiteY13" fmla="*/ 109902 h 171449"/>
                      <a:gd name="connsiteX14" fmla="*/ 31849 w 40184"/>
                      <a:gd name="connsiteY14" fmla="*/ 133044 h 171449"/>
                      <a:gd name="connsiteX15" fmla="*/ 20463 w 40184"/>
                      <a:gd name="connsiteY15" fmla="*/ 154104 h 171449"/>
                      <a:gd name="connsiteX16" fmla="*/ 4019 w 40184"/>
                      <a:gd name="connsiteY16" fmla="*/ 171368 h 171449"/>
                      <a:gd name="connsiteX17" fmla="*/ 3274 w 40184"/>
                      <a:gd name="connsiteY17" fmla="*/ 171665 h 171449"/>
                      <a:gd name="connsiteX18" fmla="*/ 1637 w 40184"/>
                      <a:gd name="connsiteY18" fmla="*/ 171665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4" h="171449">
                        <a:moveTo>
                          <a:pt x="1637" y="171665"/>
                        </a:moveTo>
                        <a:cubicBezTo>
                          <a:pt x="645" y="171665"/>
                          <a:pt x="149" y="171169"/>
                          <a:pt x="149" y="170178"/>
                        </a:cubicBezTo>
                        <a:cubicBezTo>
                          <a:pt x="149" y="169682"/>
                          <a:pt x="248" y="169334"/>
                          <a:pt x="447" y="169136"/>
                        </a:cubicBezTo>
                        <a:cubicBezTo>
                          <a:pt x="19993" y="149987"/>
                          <a:pt x="29766" y="122255"/>
                          <a:pt x="29766" y="85940"/>
                        </a:cubicBezTo>
                        <a:cubicBezTo>
                          <a:pt x="29766" y="49627"/>
                          <a:pt x="20092" y="22044"/>
                          <a:pt x="744" y="3192"/>
                        </a:cubicBezTo>
                        <a:cubicBezTo>
                          <a:pt x="347" y="2895"/>
                          <a:pt x="149" y="2399"/>
                          <a:pt x="149" y="1704"/>
                        </a:cubicBezTo>
                        <a:cubicBezTo>
                          <a:pt x="149" y="1307"/>
                          <a:pt x="297" y="960"/>
                          <a:pt x="595" y="662"/>
                        </a:cubicBezTo>
                        <a:cubicBezTo>
                          <a:pt x="893" y="364"/>
                          <a:pt x="1240" y="215"/>
                          <a:pt x="1637" y="215"/>
                        </a:cubicBezTo>
                        <a:lnTo>
                          <a:pt x="3274" y="215"/>
                        </a:lnTo>
                        <a:cubicBezTo>
                          <a:pt x="3571" y="215"/>
                          <a:pt x="3820" y="315"/>
                          <a:pt x="4019" y="514"/>
                        </a:cubicBezTo>
                        <a:cubicBezTo>
                          <a:pt x="12253" y="6963"/>
                          <a:pt x="19099" y="14825"/>
                          <a:pt x="24556" y="24102"/>
                        </a:cubicBezTo>
                        <a:cubicBezTo>
                          <a:pt x="30014" y="33380"/>
                          <a:pt x="34007" y="43277"/>
                          <a:pt x="36537" y="53794"/>
                        </a:cubicBezTo>
                        <a:cubicBezTo>
                          <a:pt x="39067" y="64311"/>
                          <a:pt x="40333" y="75027"/>
                          <a:pt x="40333" y="85940"/>
                        </a:cubicBezTo>
                        <a:cubicBezTo>
                          <a:pt x="40333" y="94077"/>
                          <a:pt x="39663" y="102064"/>
                          <a:pt x="38323" y="109902"/>
                        </a:cubicBezTo>
                        <a:cubicBezTo>
                          <a:pt x="36984" y="117740"/>
                          <a:pt x="34826" y="125454"/>
                          <a:pt x="31849" y="133044"/>
                        </a:cubicBezTo>
                        <a:cubicBezTo>
                          <a:pt x="28872" y="140635"/>
                          <a:pt x="25077" y="147655"/>
                          <a:pt x="20463" y="154104"/>
                        </a:cubicBezTo>
                        <a:cubicBezTo>
                          <a:pt x="15850" y="160553"/>
                          <a:pt x="10369" y="166308"/>
                          <a:pt x="4019" y="171368"/>
                        </a:cubicBezTo>
                        <a:cubicBezTo>
                          <a:pt x="3820" y="171566"/>
                          <a:pt x="3571" y="171665"/>
                          <a:pt x="3274" y="171665"/>
                        </a:cubicBezTo>
                        <a:lnTo>
                          <a:pt x="1637" y="171665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" name="Graphic 2345">
                  <a:extLst>
                    <a:ext uri="{FF2B5EF4-FFF2-40B4-BE49-F238E27FC236}">
                      <a16:creationId xmlns:a16="http://schemas.microsoft.com/office/drawing/2014/main" id="{26632FE0-9FE4-4545-51AD-4356F66247EA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B52FD088-98F1-F3CF-4DA6-35BFD3934155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FCCBCBA3-78CE-20E4-543C-243B35895056}"/>
                      </a:ext>
                    </a:extLst>
                  </p:cNvPr>
                  <p:cNvSpPr/>
                  <p:nvPr/>
                </p:nvSpPr>
                <p:spPr>
                  <a:xfrm>
                    <a:off x="3286125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46B5C282-71ED-5161-0277-1BEBB7719ECD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72367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61B6703E-148E-0C11-573E-126BCD5F31A9}"/>
                      </a:ext>
                    </a:extLst>
                  </p:cNvPr>
                  <p:cNvSpPr/>
                  <p:nvPr/>
                </p:nvSpPr>
                <p:spPr>
                  <a:xfrm>
                    <a:off x="1657350" y="2847974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F23E92A3-CAD5-DB5A-C7E7-9D6ACD29B819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23581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053A41E8-03AA-67EE-179F-496641C16095}"/>
                      </a:ext>
                    </a:extLst>
                  </p:cNvPr>
                  <p:cNvSpPr/>
                  <p:nvPr/>
                </p:nvSpPr>
                <p:spPr>
                  <a:xfrm>
                    <a:off x="3269837" y="2072367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60DACB70-DF70-7627-5C91-93F0A4C04D85}"/>
                      </a:ext>
                    </a:extLst>
                  </p:cNvPr>
                  <p:cNvSpPr/>
                  <p:nvPr/>
                </p:nvSpPr>
                <p:spPr>
                  <a:xfrm>
                    <a:off x="3269837" y="2847974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AB454803-0F3E-00F6-62C0-934A12CCF295}"/>
                      </a:ext>
                    </a:extLst>
                  </p:cNvPr>
                  <p:cNvSpPr/>
                  <p:nvPr/>
                </p:nvSpPr>
                <p:spPr>
                  <a:xfrm>
                    <a:off x="3269837" y="3623581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" name="Graphic 2345">
                  <a:extLst>
                    <a:ext uri="{FF2B5EF4-FFF2-40B4-BE49-F238E27FC236}">
                      <a16:creationId xmlns:a16="http://schemas.microsoft.com/office/drawing/2014/main" id="{FD0053A7-56CE-593A-ED56-C2F9B526C0C6}"/>
                    </a:ext>
                  </a:extLst>
                </p:cNvPr>
                <p:cNvGrpSpPr/>
                <p:nvPr/>
              </p:nvGrpSpPr>
              <p:grpSpPr>
                <a:xfrm>
                  <a:off x="1412688" y="2007441"/>
                  <a:ext cx="181041" cy="104923"/>
                  <a:chOff x="1412688" y="2007441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F6C39FF5-553D-5608-7FE4-154E47934BA5}"/>
                      </a:ext>
                    </a:extLst>
                  </p:cNvPr>
                  <p:cNvSpPr/>
                  <p:nvPr/>
                </p:nvSpPr>
                <p:spPr>
                  <a:xfrm>
                    <a:off x="1412688" y="2007441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4946 h 104923"/>
                      <a:gd name="connsiteX1" fmla="*/ 6828 w 64145"/>
                      <a:gd name="connsiteY1" fmla="*/ 89542 h 104923"/>
                      <a:gd name="connsiteX2" fmla="*/ 57 w 64145"/>
                      <a:gd name="connsiteY2" fmla="*/ 52856 h 104923"/>
                      <a:gd name="connsiteX3" fmla="*/ 2513 w 64145"/>
                      <a:gd name="connsiteY3" fmla="*/ 27927 h 104923"/>
                      <a:gd name="connsiteX4" fmla="*/ 12112 w 64145"/>
                      <a:gd name="connsiteY4" fmla="*/ 8134 h 104923"/>
                      <a:gd name="connsiteX5" fmla="*/ 32204 w 64145"/>
                      <a:gd name="connsiteY5" fmla="*/ 22 h 104923"/>
                      <a:gd name="connsiteX6" fmla="*/ 48724 w 64145"/>
                      <a:gd name="connsiteY6" fmla="*/ 4933 h 104923"/>
                      <a:gd name="connsiteX7" fmla="*/ 58472 w 64145"/>
                      <a:gd name="connsiteY7" fmla="*/ 17583 h 104923"/>
                      <a:gd name="connsiteX8" fmla="*/ 63012 w 64145"/>
                      <a:gd name="connsiteY8" fmla="*/ 34252 h 104923"/>
                      <a:gd name="connsiteX9" fmla="*/ 64202 w 64145"/>
                      <a:gd name="connsiteY9" fmla="*/ 52856 h 104923"/>
                      <a:gd name="connsiteX10" fmla="*/ 61821 w 64145"/>
                      <a:gd name="connsiteY10" fmla="*/ 77413 h 104923"/>
                      <a:gd name="connsiteX11" fmla="*/ 52370 w 64145"/>
                      <a:gd name="connsiteY11" fmla="*/ 96909 h 104923"/>
                      <a:gd name="connsiteX12" fmla="*/ 32204 w 64145"/>
                      <a:gd name="connsiteY12" fmla="*/ 104946 h 104923"/>
                      <a:gd name="connsiteX13" fmla="*/ 32204 w 64145"/>
                      <a:gd name="connsiteY13" fmla="*/ 100927 h 104923"/>
                      <a:gd name="connsiteX14" fmla="*/ 44854 w 64145"/>
                      <a:gd name="connsiteY14" fmla="*/ 92221 h 104923"/>
                      <a:gd name="connsiteX15" fmla="*/ 49989 w 64145"/>
                      <a:gd name="connsiteY15" fmla="*/ 72947 h 104923"/>
                      <a:gd name="connsiteX16" fmla="*/ 50956 w 64145"/>
                      <a:gd name="connsiteY16" fmla="*/ 50475 h 104923"/>
                      <a:gd name="connsiteX17" fmla="*/ 49989 w 64145"/>
                      <a:gd name="connsiteY17" fmla="*/ 29341 h 104923"/>
                      <a:gd name="connsiteX18" fmla="*/ 44928 w 64145"/>
                      <a:gd name="connsiteY18" fmla="*/ 11780 h 104923"/>
                      <a:gd name="connsiteX19" fmla="*/ 32204 w 64145"/>
                      <a:gd name="connsiteY19" fmla="*/ 3891 h 104923"/>
                      <a:gd name="connsiteX20" fmla="*/ 19404 w 64145"/>
                      <a:gd name="connsiteY20" fmla="*/ 11780 h 104923"/>
                      <a:gd name="connsiteX21" fmla="*/ 14270 w 64145"/>
                      <a:gd name="connsiteY21" fmla="*/ 29341 h 104923"/>
                      <a:gd name="connsiteX22" fmla="*/ 13303 w 64145"/>
                      <a:gd name="connsiteY22" fmla="*/ 50475 h 104923"/>
                      <a:gd name="connsiteX23" fmla="*/ 13749 w 64145"/>
                      <a:gd name="connsiteY23" fmla="*/ 66474 h 104923"/>
                      <a:gd name="connsiteX24" fmla="*/ 15982 w 64145"/>
                      <a:gd name="connsiteY24" fmla="*/ 81952 h 104923"/>
                      <a:gd name="connsiteX25" fmla="*/ 21711 w 64145"/>
                      <a:gd name="connsiteY25" fmla="*/ 95421 h 104923"/>
                      <a:gd name="connsiteX26" fmla="*/ 32204 w 64145"/>
                      <a:gd name="connsiteY26" fmla="*/ 100927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4946"/>
                        </a:moveTo>
                        <a:cubicBezTo>
                          <a:pt x="19802" y="104946"/>
                          <a:pt x="11343" y="99811"/>
                          <a:pt x="6828" y="89542"/>
                        </a:cubicBezTo>
                        <a:cubicBezTo>
                          <a:pt x="2314" y="79273"/>
                          <a:pt x="57" y="67044"/>
                          <a:pt x="57" y="52856"/>
                        </a:cubicBezTo>
                        <a:cubicBezTo>
                          <a:pt x="57" y="44025"/>
                          <a:pt x="876" y="35716"/>
                          <a:pt x="2513" y="27927"/>
                        </a:cubicBezTo>
                        <a:cubicBezTo>
                          <a:pt x="4150" y="20139"/>
                          <a:pt x="7349" y="13541"/>
                          <a:pt x="12112" y="8134"/>
                        </a:cubicBezTo>
                        <a:cubicBezTo>
                          <a:pt x="16874" y="2726"/>
                          <a:pt x="23572" y="22"/>
                          <a:pt x="32204" y="22"/>
                        </a:cubicBezTo>
                        <a:cubicBezTo>
                          <a:pt x="38951" y="22"/>
                          <a:pt x="44458" y="1659"/>
                          <a:pt x="48724" y="4933"/>
                        </a:cubicBezTo>
                        <a:cubicBezTo>
                          <a:pt x="52990" y="8207"/>
                          <a:pt x="56239" y="12424"/>
                          <a:pt x="58472" y="17583"/>
                        </a:cubicBezTo>
                        <a:cubicBezTo>
                          <a:pt x="60705" y="22743"/>
                          <a:pt x="62218" y="28299"/>
                          <a:pt x="63012" y="34252"/>
                        </a:cubicBezTo>
                        <a:cubicBezTo>
                          <a:pt x="63805" y="40205"/>
                          <a:pt x="64202" y="46407"/>
                          <a:pt x="64202" y="52856"/>
                        </a:cubicBezTo>
                        <a:cubicBezTo>
                          <a:pt x="64202" y="61588"/>
                          <a:pt x="63409" y="69773"/>
                          <a:pt x="61821" y="77413"/>
                        </a:cubicBezTo>
                        <a:cubicBezTo>
                          <a:pt x="60234" y="85052"/>
                          <a:pt x="57083" y="91551"/>
                          <a:pt x="52370" y="96909"/>
                        </a:cubicBezTo>
                        <a:cubicBezTo>
                          <a:pt x="47657" y="102267"/>
                          <a:pt x="40935" y="104946"/>
                          <a:pt x="32204" y="104946"/>
                        </a:cubicBezTo>
                        <a:close/>
                        <a:moveTo>
                          <a:pt x="32204" y="100927"/>
                        </a:moveTo>
                        <a:cubicBezTo>
                          <a:pt x="37859" y="100927"/>
                          <a:pt x="42076" y="98025"/>
                          <a:pt x="44854" y="92221"/>
                        </a:cubicBezTo>
                        <a:cubicBezTo>
                          <a:pt x="47632" y="86417"/>
                          <a:pt x="49344" y="79992"/>
                          <a:pt x="49989" y="72947"/>
                        </a:cubicBezTo>
                        <a:cubicBezTo>
                          <a:pt x="50634" y="65903"/>
                          <a:pt x="50956" y="58413"/>
                          <a:pt x="50956" y="50475"/>
                        </a:cubicBezTo>
                        <a:cubicBezTo>
                          <a:pt x="50956" y="42835"/>
                          <a:pt x="50634" y="35790"/>
                          <a:pt x="49989" y="29341"/>
                        </a:cubicBezTo>
                        <a:cubicBezTo>
                          <a:pt x="49344" y="22892"/>
                          <a:pt x="47657" y="17038"/>
                          <a:pt x="44928" y="11780"/>
                        </a:cubicBezTo>
                        <a:cubicBezTo>
                          <a:pt x="42200" y="6521"/>
                          <a:pt x="37958" y="3891"/>
                          <a:pt x="32204" y="3891"/>
                        </a:cubicBezTo>
                        <a:cubicBezTo>
                          <a:pt x="26449" y="3891"/>
                          <a:pt x="22182" y="6521"/>
                          <a:pt x="19404" y="11780"/>
                        </a:cubicBezTo>
                        <a:cubicBezTo>
                          <a:pt x="16626" y="17038"/>
                          <a:pt x="14915" y="22892"/>
                          <a:pt x="14270" y="29341"/>
                        </a:cubicBezTo>
                        <a:cubicBezTo>
                          <a:pt x="13625" y="35790"/>
                          <a:pt x="13303" y="42835"/>
                          <a:pt x="13303" y="50475"/>
                        </a:cubicBezTo>
                        <a:cubicBezTo>
                          <a:pt x="13303" y="56130"/>
                          <a:pt x="13452" y="61463"/>
                          <a:pt x="13749" y="66474"/>
                        </a:cubicBezTo>
                        <a:cubicBezTo>
                          <a:pt x="14047" y="71484"/>
                          <a:pt x="14791" y="76644"/>
                          <a:pt x="15982" y="81952"/>
                        </a:cubicBezTo>
                        <a:cubicBezTo>
                          <a:pt x="17173" y="87260"/>
                          <a:pt x="19082" y="91750"/>
                          <a:pt x="21711" y="95421"/>
                        </a:cubicBezTo>
                        <a:cubicBezTo>
                          <a:pt x="24341" y="99092"/>
                          <a:pt x="27838" y="100927"/>
                          <a:pt x="32204" y="10092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86C3961F-151B-E840-3796-77DF74B8BC90}"/>
                      </a:ext>
                    </a:extLst>
                  </p:cNvPr>
                  <p:cNvSpPr/>
                  <p:nvPr/>
                </p:nvSpPr>
                <p:spPr>
                  <a:xfrm>
                    <a:off x="1495735" y="2092124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356 h 16817"/>
                      <a:gd name="connsiteX1" fmla="*/ 2587 w 16817"/>
                      <a:gd name="connsiteY1" fmla="*/ 2478 h 16817"/>
                      <a:gd name="connsiteX2" fmla="*/ 8540 w 16817"/>
                      <a:gd name="connsiteY2" fmla="*/ 22 h 16817"/>
                      <a:gd name="connsiteX3" fmla="*/ 12633 w 16817"/>
                      <a:gd name="connsiteY3" fmla="*/ 1138 h 16817"/>
                      <a:gd name="connsiteX4" fmla="*/ 15758 w 16817"/>
                      <a:gd name="connsiteY4" fmla="*/ 4264 h 16817"/>
                      <a:gd name="connsiteX5" fmla="*/ 16874 w 16817"/>
                      <a:gd name="connsiteY5" fmla="*/ 8356 h 16817"/>
                      <a:gd name="connsiteX6" fmla="*/ 14419 w 16817"/>
                      <a:gd name="connsiteY6" fmla="*/ 14310 h 16817"/>
                      <a:gd name="connsiteX7" fmla="*/ 8540 w 16817"/>
                      <a:gd name="connsiteY7" fmla="*/ 16839 h 16817"/>
                      <a:gd name="connsiteX8" fmla="*/ 2587 w 16817"/>
                      <a:gd name="connsiteY8" fmla="*/ 14310 h 16817"/>
                      <a:gd name="connsiteX9" fmla="*/ 57 w 16817"/>
                      <a:gd name="connsiteY9" fmla="*/ 8356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356"/>
                        </a:moveTo>
                        <a:cubicBezTo>
                          <a:pt x="57" y="6074"/>
                          <a:pt x="900" y="4115"/>
                          <a:pt x="2587" y="2478"/>
                        </a:cubicBezTo>
                        <a:cubicBezTo>
                          <a:pt x="4274" y="841"/>
                          <a:pt x="6258" y="22"/>
                          <a:pt x="8540" y="22"/>
                        </a:cubicBezTo>
                        <a:cubicBezTo>
                          <a:pt x="9929" y="22"/>
                          <a:pt x="11293" y="394"/>
                          <a:pt x="12633" y="1138"/>
                        </a:cubicBezTo>
                        <a:cubicBezTo>
                          <a:pt x="13972" y="1883"/>
                          <a:pt x="15014" y="2924"/>
                          <a:pt x="15758" y="4264"/>
                        </a:cubicBezTo>
                        <a:cubicBezTo>
                          <a:pt x="16502" y="5603"/>
                          <a:pt x="16874" y="6968"/>
                          <a:pt x="16874" y="8356"/>
                        </a:cubicBezTo>
                        <a:cubicBezTo>
                          <a:pt x="16874" y="10639"/>
                          <a:pt x="16056" y="12623"/>
                          <a:pt x="14419" y="14310"/>
                        </a:cubicBezTo>
                        <a:cubicBezTo>
                          <a:pt x="12782" y="15996"/>
                          <a:pt x="10822" y="16839"/>
                          <a:pt x="8540" y="16839"/>
                        </a:cubicBezTo>
                        <a:cubicBezTo>
                          <a:pt x="6258" y="16839"/>
                          <a:pt x="4274" y="15996"/>
                          <a:pt x="2587" y="14310"/>
                        </a:cubicBezTo>
                        <a:cubicBezTo>
                          <a:pt x="900" y="12623"/>
                          <a:pt x="57" y="10639"/>
                          <a:pt x="57" y="8356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616500DE-31D1-9C85-11F2-3EAA1E503361}"/>
                      </a:ext>
                    </a:extLst>
                  </p:cNvPr>
                  <p:cNvSpPr/>
                  <p:nvPr/>
                </p:nvSpPr>
                <p:spPr>
                  <a:xfrm>
                    <a:off x="1532860" y="2007441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110 h 104923"/>
                      <a:gd name="connsiteX1" fmla="*/ 10549 w 60870"/>
                      <a:gd name="connsiteY1" fmla="*/ 92221 h 104923"/>
                      <a:gd name="connsiteX2" fmla="*/ 18214 w 60870"/>
                      <a:gd name="connsiteY2" fmla="*/ 97951 h 104923"/>
                      <a:gd name="connsiteX3" fmla="*/ 27442 w 60870"/>
                      <a:gd name="connsiteY3" fmla="*/ 100035 h 104923"/>
                      <a:gd name="connsiteX4" fmla="*/ 42622 w 60870"/>
                      <a:gd name="connsiteY4" fmla="*/ 91477 h 104923"/>
                      <a:gd name="connsiteX5" fmla="*/ 46789 w 60870"/>
                      <a:gd name="connsiteY5" fmla="*/ 70716 h 104923"/>
                      <a:gd name="connsiteX6" fmla="*/ 46566 w 60870"/>
                      <a:gd name="connsiteY6" fmla="*/ 61786 h 104923"/>
                      <a:gd name="connsiteX7" fmla="*/ 45598 w 60870"/>
                      <a:gd name="connsiteY7" fmla="*/ 54791 h 104923"/>
                      <a:gd name="connsiteX8" fmla="*/ 40613 w 60870"/>
                      <a:gd name="connsiteY8" fmla="*/ 45414 h 104923"/>
                      <a:gd name="connsiteX9" fmla="*/ 31906 w 60870"/>
                      <a:gd name="connsiteY9" fmla="*/ 41396 h 104923"/>
                      <a:gd name="connsiteX10" fmla="*/ 23125 w 60870"/>
                      <a:gd name="connsiteY10" fmla="*/ 42959 h 104923"/>
                      <a:gd name="connsiteX11" fmla="*/ 17097 w 60870"/>
                      <a:gd name="connsiteY11" fmla="*/ 46605 h 104923"/>
                      <a:gd name="connsiteX12" fmla="*/ 13004 w 60870"/>
                      <a:gd name="connsiteY12" fmla="*/ 50996 h 104923"/>
                      <a:gd name="connsiteX13" fmla="*/ 10773 w 60870"/>
                      <a:gd name="connsiteY13" fmla="*/ 53452 h 104923"/>
                      <a:gd name="connsiteX14" fmla="*/ 9135 w 60870"/>
                      <a:gd name="connsiteY14" fmla="*/ 53452 h 104923"/>
                      <a:gd name="connsiteX15" fmla="*/ 8168 w 60870"/>
                      <a:gd name="connsiteY15" fmla="*/ 53005 h 104923"/>
                      <a:gd name="connsiteX16" fmla="*/ 7647 w 60870"/>
                      <a:gd name="connsiteY16" fmla="*/ 52111 h 104923"/>
                      <a:gd name="connsiteX17" fmla="*/ 7647 w 60870"/>
                      <a:gd name="connsiteY17" fmla="*/ 1213 h 104923"/>
                      <a:gd name="connsiteX18" fmla="*/ 8093 w 60870"/>
                      <a:gd name="connsiteY18" fmla="*/ 394 h 104923"/>
                      <a:gd name="connsiteX19" fmla="*/ 9135 w 60870"/>
                      <a:gd name="connsiteY19" fmla="*/ 22 h 104923"/>
                      <a:gd name="connsiteX20" fmla="*/ 9582 w 60870"/>
                      <a:gd name="connsiteY20" fmla="*/ 22 h 104923"/>
                      <a:gd name="connsiteX21" fmla="*/ 31311 w 60870"/>
                      <a:gd name="connsiteY21" fmla="*/ 4933 h 104923"/>
                      <a:gd name="connsiteX22" fmla="*/ 53189 w 60870"/>
                      <a:gd name="connsiteY22" fmla="*/ 22 h 104923"/>
                      <a:gd name="connsiteX23" fmla="*/ 53635 w 60870"/>
                      <a:gd name="connsiteY23" fmla="*/ 22 h 104923"/>
                      <a:gd name="connsiteX24" fmla="*/ 54528 w 60870"/>
                      <a:gd name="connsiteY24" fmla="*/ 394 h 104923"/>
                      <a:gd name="connsiteX25" fmla="*/ 54974 w 60870"/>
                      <a:gd name="connsiteY25" fmla="*/ 1213 h 104923"/>
                      <a:gd name="connsiteX26" fmla="*/ 54974 w 60870"/>
                      <a:gd name="connsiteY26" fmla="*/ 2552 h 104923"/>
                      <a:gd name="connsiteX27" fmla="*/ 54676 w 60870"/>
                      <a:gd name="connsiteY27" fmla="*/ 3296 h 104923"/>
                      <a:gd name="connsiteX28" fmla="*/ 41654 w 60870"/>
                      <a:gd name="connsiteY28" fmla="*/ 14161 h 104923"/>
                      <a:gd name="connsiteX29" fmla="*/ 25357 w 60870"/>
                      <a:gd name="connsiteY29" fmla="*/ 18030 h 104923"/>
                      <a:gd name="connsiteX30" fmla="*/ 12856 w 60870"/>
                      <a:gd name="connsiteY30" fmla="*/ 16244 h 104923"/>
                      <a:gd name="connsiteX31" fmla="*/ 12856 w 60870"/>
                      <a:gd name="connsiteY31" fmla="*/ 45117 h 104923"/>
                      <a:gd name="connsiteX32" fmla="*/ 21934 w 60870"/>
                      <a:gd name="connsiteY32" fmla="*/ 39238 h 104923"/>
                      <a:gd name="connsiteX33" fmla="*/ 32054 w 60870"/>
                      <a:gd name="connsiteY33" fmla="*/ 37527 h 104923"/>
                      <a:gd name="connsiteX34" fmla="*/ 47161 w 60870"/>
                      <a:gd name="connsiteY34" fmla="*/ 42364 h 104923"/>
                      <a:gd name="connsiteX35" fmla="*/ 57356 w 60870"/>
                      <a:gd name="connsiteY35" fmla="*/ 54939 h 104923"/>
                      <a:gd name="connsiteX36" fmla="*/ 60928 w 60870"/>
                      <a:gd name="connsiteY36" fmla="*/ 70864 h 104923"/>
                      <a:gd name="connsiteX37" fmla="*/ 56462 w 60870"/>
                      <a:gd name="connsiteY37" fmla="*/ 87756 h 104923"/>
                      <a:gd name="connsiteX38" fmla="*/ 44259 w 60870"/>
                      <a:gd name="connsiteY38" fmla="*/ 100257 h 104923"/>
                      <a:gd name="connsiteX39" fmla="*/ 27442 w 60870"/>
                      <a:gd name="connsiteY39" fmla="*/ 104946 h 104923"/>
                      <a:gd name="connsiteX40" fmla="*/ 13600 w 60870"/>
                      <a:gd name="connsiteY40" fmla="*/ 101002 h 104923"/>
                      <a:gd name="connsiteX41" fmla="*/ 3703 w 60870"/>
                      <a:gd name="connsiteY41" fmla="*/ 90510 h 104923"/>
                      <a:gd name="connsiteX42" fmla="*/ 57 w 60870"/>
                      <a:gd name="connsiteY42" fmla="*/ 76669 h 104923"/>
                      <a:gd name="connsiteX43" fmla="*/ 2289 w 60870"/>
                      <a:gd name="connsiteY43" fmla="*/ 71087 h 104923"/>
                      <a:gd name="connsiteX44" fmla="*/ 7945 w 60870"/>
                      <a:gd name="connsiteY44" fmla="*/ 68930 h 104923"/>
                      <a:gd name="connsiteX45" fmla="*/ 13525 w 60870"/>
                      <a:gd name="connsiteY45" fmla="*/ 71087 h 104923"/>
                      <a:gd name="connsiteX46" fmla="*/ 15832 w 60870"/>
                      <a:gd name="connsiteY46" fmla="*/ 76669 h 104923"/>
                      <a:gd name="connsiteX47" fmla="*/ 13525 w 60870"/>
                      <a:gd name="connsiteY47" fmla="*/ 82175 h 104923"/>
                      <a:gd name="connsiteX48" fmla="*/ 7945 w 60870"/>
                      <a:gd name="connsiteY48" fmla="*/ 84408 h 104923"/>
                      <a:gd name="connsiteX49" fmla="*/ 6680 w 60870"/>
                      <a:gd name="connsiteY49" fmla="*/ 84334 h 104923"/>
                      <a:gd name="connsiteX50" fmla="*/ 5712 w 60870"/>
                      <a:gd name="connsiteY50" fmla="*/ 8411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110"/>
                        </a:moveTo>
                        <a:cubicBezTo>
                          <a:pt x="6804" y="87087"/>
                          <a:pt x="8416" y="89790"/>
                          <a:pt x="10549" y="92221"/>
                        </a:cubicBezTo>
                        <a:cubicBezTo>
                          <a:pt x="12683" y="94652"/>
                          <a:pt x="15237" y="96562"/>
                          <a:pt x="18214" y="97951"/>
                        </a:cubicBezTo>
                        <a:cubicBezTo>
                          <a:pt x="21191" y="99340"/>
                          <a:pt x="24267" y="100035"/>
                          <a:pt x="27442" y="100035"/>
                        </a:cubicBezTo>
                        <a:cubicBezTo>
                          <a:pt x="34783" y="100035"/>
                          <a:pt x="39843" y="97182"/>
                          <a:pt x="42622" y="91477"/>
                        </a:cubicBezTo>
                        <a:cubicBezTo>
                          <a:pt x="45400" y="85772"/>
                          <a:pt x="46789" y="78851"/>
                          <a:pt x="46789" y="70716"/>
                        </a:cubicBezTo>
                        <a:cubicBezTo>
                          <a:pt x="46789" y="67144"/>
                          <a:pt x="46714" y="64167"/>
                          <a:pt x="46566" y="61786"/>
                        </a:cubicBezTo>
                        <a:cubicBezTo>
                          <a:pt x="46417" y="59405"/>
                          <a:pt x="46094" y="57073"/>
                          <a:pt x="45598" y="54791"/>
                        </a:cubicBezTo>
                        <a:cubicBezTo>
                          <a:pt x="44606" y="51219"/>
                          <a:pt x="42944" y="48093"/>
                          <a:pt x="40613" y="45414"/>
                        </a:cubicBezTo>
                        <a:cubicBezTo>
                          <a:pt x="38281" y="42735"/>
                          <a:pt x="35379" y="41396"/>
                          <a:pt x="31906" y="41396"/>
                        </a:cubicBezTo>
                        <a:cubicBezTo>
                          <a:pt x="28533" y="41396"/>
                          <a:pt x="25606" y="41917"/>
                          <a:pt x="23125" y="42959"/>
                        </a:cubicBezTo>
                        <a:cubicBezTo>
                          <a:pt x="20644" y="44001"/>
                          <a:pt x="18635" y="45216"/>
                          <a:pt x="17097" y="46605"/>
                        </a:cubicBezTo>
                        <a:cubicBezTo>
                          <a:pt x="15559" y="47994"/>
                          <a:pt x="14195" y="49458"/>
                          <a:pt x="13004" y="50996"/>
                        </a:cubicBezTo>
                        <a:cubicBezTo>
                          <a:pt x="11814" y="52533"/>
                          <a:pt x="11070" y="53352"/>
                          <a:pt x="10773" y="53452"/>
                        </a:cubicBezTo>
                        <a:lnTo>
                          <a:pt x="9135" y="53452"/>
                        </a:lnTo>
                        <a:cubicBezTo>
                          <a:pt x="8838" y="53452"/>
                          <a:pt x="8515" y="53303"/>
                          <a:pt x="8168" y="53005"/>
                        </a:cubicBezTo>
                        <a:cubicBezTo>
                          <a:pt x="7820" y="52707"/>
                          <a:pt x="7647" y="52409"/>
                          <a:pt x="7647" y="52111"/>
                        </a:cubicBezTo>
                        <a:lnTo>
                          <a:pt x="7647" y="1213"/>
                        </a:lnTo>
                        <a:cubicBezTo>
                          <a:pt x="7647" y="915"/>
                          <a:pt x="7796" y="642"/>
                          <a:pt x="8093" y="394"/>
                        </a:cubicBezTo>
                        <a:cubicBezTo>
                          <a:pt x="8391" y="146"/>
                          <a:pt x="8739" y="22"/>
                          <a:pt x="9135" y="22"/>
                        </a:cubicBezTo>
                        <a:lnTo>
                          <a:pt x="9582" y="22"/>
                        </a:lnTo>
                        <a:cubicBezTo>
                          <a:pt x="16428" y="3296"/>
                          <a:pt x="23671" y="4933"/>
                          <a:pt x="31311" y="4933"/>
                        </a:cubicBezTo>
                        <a:cubicBezTo>
                          <a:pt x="38851" y="4933"/>
                          <a:pt x="46144" y="3296"/>
                          <a:pt x="53189" y="22"/>
                        </a:cubicBezTo>
                        <a:lnTo>
                          <a:pt x="53635" y="22"/>
                        </a:lnTo>
                        <a:cubicBezTo>
                          <a:pt x="53932" y="22"/>
                          <a:pt x="54230" y="146"/>
                          <a:pt x="54528" y="394"/>
                        </a:cubicBezTo>
                        <a:cubicBezTo>
                          <a:pt x="54826" y="642"/>
                          <a:pt x="54974" y="915"/>
                          <a:pt x="54974" y="1213"/>
                        </a:cubicBezTo>
                        <a:lnTo>
                          <a:pt x="54974" y="2552"/>
                        </a:lnTo>
                        <a:cubicBezTo>
                          <a:pt x="54974" y="3048"/>
                          <a:pt x="54875" y="3296"/>
                          <a:pt x="54676" y="3296"/>
                        </a:cubicBezTo>
                        <a:cubicBezTo>
                          <a:pt x="51204" y="7959"/>
                          <a:pt x="46863" y="11581"/>
                          <a:pt x="41654" y="14161"/>
                        </a:cubicBezTo>
                        <a:cubicBezTo>
                          <a:pt x="36445" y="16740"/>
                          <a:pt x="31013" y="18030"/>
                          <a:pt x="25357" y="18030"/>
                        </a:cubicBezTo>
                        <a:cubicBezTo>
                          <a:pt x="21290" y="18030"/>
                          <a:pt x="17122" y="17435"/>
                          <a:pt x="12856" y="16244"/>
                        </a:cubicBezTo>
                        <a:lnTo>
                          <a:pt x="12856" y="45117"/>
                        </a:lnTo>
                        <a:cubicBezTo>
                          <a:pt x="16230" y="42339"/>
                          <a:pt x="19256" y="40379"/>
                          <a:pt x="21934" y="39238"/>
                        </a:cubicBezTo>
                        <a:cubicBezTo>
                          <a:pt x="24613" y="38097"/>
                          <a:pt x="27987" y="37527"/>
                          <a:pt x="32054" y="37527"/>
                        </a:cubicBezTo>
                        <a:cubicBezTo>
                          <a:pt x="37710" y="37527"/>
                          <a:pt x="42746" y="39139"/>
                          <a:pt x="47161" y="42364"/>
                        </a:cubicBezTo>
                        <a:cubicBezTo>
                          <a:pt x="51576" y="45588"/>
                          <a:pt x="54974" y="49780"/>
                          <a:pt x="57356" y="54939"/>
                        </a:cubicBezTo>
                        <a:cubicBezTo>
                          <a:pt x="59737" y="60099"/>
                          <a:pt x="60928" y="65407"/>
                          <a:pt x="60928" y="70864"/>
                        </a:cubicBezTo>
                        <a:cubicBezTo>
                          <a:pt x="60928" y="76916"/>
                          <a:pt x="59439" y="82547"/>
                          <a:pt x="56462" y="87756"/>
                        </a:cubicBezTo>
                        <a:cubicBezTo>
                          <a:pt x="53486" y="92965"/>
                          <a:pt x="49418" y="97132"/>
                          <a:pt x="44259" y="100257"/>
                        </a:cubicBezTo>
                        <a:cubicBezTo>
                          <a:pt x="39099" y="103383"/>
                          <a:pt x="33494" y="104946"/>
                          <a:pt x="27442" y="104946"/>
                        </a:cubicBezTo>
                        <a:cubicBezTo>
                          <a:pt x="22381" y="104946"/>
                          <a:pt x="17767" y="103631"/>
                          <a:pt x="13600" y="101002"/>
                        </a:cubicBezTo>
                        <a:cubicBezTo>
                          <a:pt x="9433" y="98373"/>
                          <a:pt x="6134" y="94875"/>
                          <a:pt x="3703" y="90510"/>
                        </a:cubicBezTo>
                        <a:cubicBezTo>
                          <a:pt x="1273" y="86144"/>
                          <a:pt x="57" y="81530"/>
                          <a:pt x="57" y="76669"/>
                        </a:cubicBezTo>
                        <a:cubicBezTo>
                          <a:pt x="57" y="74387"/>
                          <a:pt x="801" y="72526"/>
                          <a:pt x="2289" y="71087"/>
                        </a:cubicBezTo>
                        <a:cubicBezTo>
                          <a:pt x="3777" y="69649"/>
                          <a:pt x="5663" y="68930"/>
                          <a:pt x="7945" y="68930"/>
                        </a:cubicBezTo>
                        <a:cubicBezTo>
                          <a:pt x="10127" y="68930"/>
                          <a:pt x="11988" y="69649"/>
                          <a:pt x="13525" y="71087"/>
                        </a:cubicBezTo>
                        <a:cubicBezTo>
                          <a:pt x="15063" y="72526"/>
                          <a:pt x="15832" y="74387"/>
                          <a:pt x="15832" y="76669"/>
                        </a:cubicBezTo>
                        <a:cubicBezTo>
                          <a:pt x="15832" y="78851"/>
                          <a:pt x="15063" y="80687"/>
                          <a:pt x="13525" y="82175"/>
                        </a:cubicBezTo>
                        <a:cubicBezTo>
                          <a:pt x="11988" y="83664"/>
                          <a:pt x="10127" y="84408"/>
                          <a:pt x="7945" y="84408"/>
                        </a:cubicBezTo>
                        <a:cubicBezTo>
                          <a:pt x="7548" y="84408"/>
                          <a:pt x="7126" y="84383"/>
                          <a:pt x="6680" y="84334"/>
                        </a:cubicBezTo>
                        <a:cubicBezTo>
                          <a:pt x="6233" y="84283"/>
                          <a:pt x="5911" y="84209"/>
                          <a:pt x="5712" y="8411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63DA714C-61E4-F51D-FDC3-A4B406EAA9C1}"/>
                    </a:ext>
                  </a:extLst>
                </p:cNvPr>
                <p:cNvSpPr/>
                <p:nvPr/>
              </p:nvSpPr>
              <p:spPr>
                <a:xfrm>
                  <a:off x="1531222" y="2783049"/>
                  <a:ext cx="64145" cy="104923"/>
                </a:xfrm>
                <a:custGeom>
                  <a:avLst/>
                  <a:gdLst>
                    <a:gd name="connsiteX0" fmla="*/ 32204 w 64145"/>
                    <a:gd name="connsiteY0" fmla="*/ 105027 h 104923"/>
                    <a:gd name="connsiteX1" fmla="*/ 6828 w 64145"/>
                    <a:gd name="connsiteY1" fmla="*/ 89623 h 104923"/>
                    <a:gd name="connsiteX2" fmla="*/ 57 w 64145"/>
                    <a:gd name="connsiteY2" fmla="*/ 52938 h 104923"/>
                    <a:gd name="connsiteX3" fmla="*/ 2513 w 64145"/>
                    <a:gd name="connsiteY3" fmla="*/ 28009 h 104923"/>
                    <a:gd name="connsiteX4" fmla="*/ 12112 w 64145"/>
                    <a:gd name="connsiteY4" fmla="*/ 8215 h 104923"/>
                    <a:gd name="connsiteX5" fmla="*/ 32204 w 64145"/>
                    <a:gd name="connsiteY5" fmla="*/ 104 h 104923"/>
                    <a:gd name="connsiteX6" fmla="*/ 48724 w 64145"/>
                    <a:gd name="connsiteY6" fmla="*/ 5015 h 104923"/>
                    <a:gd name="connsiteX7" fmla="*/ 58472 w 64145"/>
                    <a:gd name="connsiteY7" fmla="*/ 17665 h 104923"/>
                    <a:gd name="connsiteX8" fmla="*/ 63012 w 64145"/>
                    <a:gd name="connsiteY8" fmla="*/ 34333 h 104923"/>
                    <a:gd name="connsiteX9" fmla="*/ 64202 w 64145"/>
                    <a:gd name="connsiteY9" fmla="*/ 52938 h 104923"/>
                    <a:gd name="connsiteX10" fmla="*/ 61821 w 64145"/>
                    <a:gd name="connsiteY10" fmla="*/ 77494 h 104923"/>
                    <a:gd name="connsiteX11" fmla="*/ 52370 w 64145"/>
                    <a:gd name="connsiteY11" fmla="*/ 96991 h 104923"/>
                    <a:gd name="connsiteX12" fmla="*/ 32204 w 64145"/>
                    <a:gd name="connsiteY12" fmla="*/ 105027 h 104923"/>
                    <a:gd name="connsiteX13" fmla="*/ 32204 w 64145"/>
                    <a:gd name="connsiteY13" fmla="*/ 101008 h 104923"/>
                    <a:gd name="connsiteX14" fmla="*/ 44854 w 64145"/>
                    <a:gd name="connsiteY14" fmla="*/ 92303 h 104923"/>
                    <a:gd name="connsiteX15" fmla="*/ 49989 w 64145"/>
                    <a:gd name="connsiteY15" fmla="*/ 73029 h 104923"/>
                    <a:gd name="connsiteX16" fmla="*/ 50956 w 64145"/>
                    <a:gd name="connsiteY16" fmla="*/ 50556 h 104923"/>
                    <a:gd name="connsiteX17" fmla="*/ 49989 w 64145"/>
                    <a:gd name="connsiteY17" fmla="*/ 29422 h 104923"/>
                    <a:gd name="connsiteX18" fmla="*/ 44928 w 64145"/>
                    <a:gd name="connsiteY18" fmla="*/ 11861 h 104923"/>
                    <a:gd name="connsiteX19" fmla="*/ 32204 w 64145"/>
                    <a:gd name="connsiteY19" fmla="*/ 3973 h 104923"/>
                    <a:gd name="connsiteX20" fmla="*/ 19404 w 64145"/>
                    <a:gd name="connsiteY20" fmla="*/ 11861 h 104923"/>
                    <a:gd name="connsiteX21" fmla="*/ 14270 w 64145"/>
                    <a:gd name="connsiteY21" fmla="*/ 29422 h 104923"/>
                    <a:gd name="connsiteX22" fmla="*/ 13303 w 64145"/>
                    <a:gd name="connsiteY22" fmla="*/ 50556 h 104923"/>
                    <a:gd name="connsiteX23" fmla="*/ 13749 w 64145"/>
                    <a:gd name="connsiteY23" fmla="*/ 66556 h 104923"/>
                    <a:gd name="connsiteX24" fmla="*/ 15982 w 64145"/>
                    <a:gd name="connsiteY24" fmla="*/ 82034 h 104923"/>
                    <a:gd name="connsiteX25" fmla="*/ 21711 w 64145"/>
                    <a:gd name="connsiteY25" fmla="*/ 95502 h 104923"/>
                    <a:gd name="connsiteX26" fmla="*/ 32204 w 64145"/>
                    <a:gd name="connsiteY26" fmla="*/ 101008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04" y="105027"/>
                      </a:moveTo>
                      <a:cubicBezTo>
                        <a:pt x="19802" y="105027"/>
                        <a:pt x="11343" y="99892"/>
                        <a:pt x="6828" y="89623"/>
                      </a:cubicBezTo>
                      <a:cubicBezTo>
                        <a:pt x="2314" y="79354"/>
                        <a:pt x="57" y="67126"/>
                        <a:pt x="57" y="52938"/>
                      </a:cubicBezTo>
                      <a:cubicBezTo>
                        <a:pt x="57" y="44107"/>
                        <a:pt x="876" y="35797"/>
                        <a:pt x="2513" y="28009"/>
                      </a:cubicBezTo>
                      <a:cubicBezTo>
                        <a:pt x="4150" y="20220"/>
                        <a:pt x="7349" y="13622"/>
                        <a:pt x="12112" y="8215"/>
                      </a:cubicBezTo>
                      <a:cubicBezTo>
                        <a:pt x="16874" y="2807"/>
                        <a:pt x="23572" y="104"/>
                        <a:pt x="32204" y="104"/>
                      </a:cubicBezTo>
                      <a:cubicBezTo>
                        <a:pt x="38951" y="104"/>
                        <a:pt x="44458" y="1741"/>
                        <a:pt x="48724" y="5015"/>
                      </a:cubicBezTo>
                      <a:cubicBezTo>
                        <a:pt x="52990" y="8289"/>
                        <a:pt x="56239" y="12505"/>
                        <a:pt x="58472" y="17665"/>
                      </a:cubicBezTo>
                      <a:cubicBezTo>
                        <a:pt x="60705" y="22824"/>
                        <a:pt x="62218" y="28380"/>
                        <a:pt x="63012" y="34333"/>
                      </a:cubicBezTo>
                      <a:cubicBezTo>
                        <a:pt x="63805" y="40287"/>
                        <a:pt x="64202" y="46488"/>
                        <a:pt x="64202" y="52938"/>
                      </a:cubicBezTo>
                      <a:cubicBezTo>
                        <a:pt x="64202" y="61669"/>
                        <a:pt x="63409" y="69854"/>
                        <a:pt x="61821" y="77494"/>
                      </a:cubicBezTo>
                      <a:cubicBezTo>
                        <a:pt x="60234" y="85134"/>
                        <a:pt x="57083" y="91633"/>
                        <a:pt x="52370" y="96991"/>
                      </a:cubicBezTo>
                      <a:cubicBezTo>
                        <a:pt x="47657" y="102348"/>
                        <a:pt x="40935" y="105027"/>
                        <a:pt x="32204" y="105027"/>
                      </a:cubicBezTo>
                      <a:close/>
                      <a:moveTo>
                        <a:pt x="32204" y="101008"/>
                      </a:moveTo>
                      <a:cubicBezTo>
                        <a:pt x="37859" y="101008"/>
                        <a:pt x="42076" y="98107"/>
                        <a:pt x="44854" y="92303"/>
                      </a:cubicBezTo>
                      <a:cubicBezTo>
                        <a:pt x="47632" y="86498"/>
                        <a:pt x="49344" y="80073"/>
                        <a:pt x="49989" y="73029"/>
                      </a:cubicBezTo>
                      <a:cubicBezTo>
                        <a:pt x="50634" y="65985"/>
                        <a:pt x="50956" y="58494"/>
                        <a:pt x="50956" y="50556"/>
                      </a:cubicBezTo>
                      <a:cubicBezTo>
                        <a:pt x="50956" y="42916"/>
                        <a:pt x="50634" y="35871"/>
                        <a:pt x="49989" y="29422"/>
                      </a:cubicBezTo>
                      <a:cubicBezTo>
                        <a:pt x="49344" y="22973"/>
                        <a:pt x="47657" y="17120"/>
                        <a:pt x="44928" y="11861"/>
                      </a:cubicBezTo>
                      <a:cubicBezTo>
                        <a:pt x="42200" y="6602"/>
                        <a:pt x="37958" y="3973"/>
                        <a:pt x="32204" y="3973"/>
                      </a:cubicBezTo>
                      <a:cubicBezTo>
                        <a:pt x="26449" y="3973"/>
                        <a:pt x="22182" y="6602"/>
                        <a:pt x="19404" y="11861"/>
                      </a:cubicBezTo>
                      <a:cubicBezTo>
                        <a:pt x="16626" y="17120"/>
                        <a:pt x="14915" y="22973"/>
                        <a:pt x="14270" y="29422"/>
                      </a:cubicBezTo>
                      <a:cubicBezTo>
                        <a:pt x="13625" y="35871"/>
                        <a:pt x="13303" y="42916"/>
                        <a:pt x="13303" y="50556"/>
                      </a:cubicBezTo>
                      <a:cubicBezTo>
                        <a:pt x="13303" y="56212"/>
                        <a:pt x="13452" y="61545"/>
                        <a:pt x="13749" y="66556"/>
                      </a:cubicBezTo>
                      <a:cubicBezTo>
                        <a:pt x="14047" y="71566"/>
                        <a:pt x="14791" y="76725"/>
                        <a:pt x="15982" y="82034"/>
                      </a:cubicBezTo>
                      <a:cubicBezTo>
                        <a:pt x="17173" y="87342"/>
                        <a:pt x="19082" y="91831"/>
                        <a:pt x="21711" y="95502"/>
                      </a:cubicBezTo>
                      <a:cubicBezTo>
                        <a:pt x="24341" y="99173"/>
                        <a:pt x="27838" y="101008"/>
                        <a:pt x="32204" y="10100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7" name="Graphic 2345">
                  <a:extLst>
                    <a:ext uri="{FF2B5EF4-FFF2-40B4-BE49-F238E27FC236}">
                      <a16:creationId xmlns:a16="http://schemas.microsoft.com/office/drawing/2014/main" id="{DF29F6ED-26EF-90BC-542C-4B28D7E4A9C4}"/>
                    </a:ext>
                  </a:extLst>
                </p:cNvPr>
                <p:cNvGrpSpPr/>
                <p:nvPr/>
              </p:nvGrpSpPr>
              <p:grpSpPr>
                <a:xfrm>
                  <a:off x="1412688" y="3558656"/>
                  <a:ext cx="181041" cy="104923"/>
                  <a:chOff x="1412688" y="3558656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9E1E0D7D-A159-5533-8A10-E1106D967075}"/>
                      </a:ext>
                    </a:extLst>
                  </p:cNvPr>
                  <p:cNvSpPr/>
                  <p:nvPr/>
                </p:nvSpPr>
                <p:spPr>
                  <a:xfrm>
                    <a:off x="1412688" y="3558656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5109 h 104923"/>
                      <a:gd name="connsiteX1" fmla="*/ 6828 w 64145"/>
                      <a:gd name="connsiteY1" fmla="*/ 89705 h 104923"/>
                      <a:gd name="connsiteX2" fmla="*/ 57 w 64145"/>
                      <a:gd name="connsiteY2" fmla="*/ 53019 h 104923"/>
                      <a:gd name="connsiteX3" fmla="*/ 2513 w 64145"/>
                      <a:gd name="connsiteY3" fmla="*/ 28090 h 104923"/>
                      <a:gd name="connsiteX4" fmla="*/ 12112 w 64145"/>
                      <a:gd name="connsiteY4" fmla="*/ 8296 h 104923"/>
                      <a:gd name="connsiteX5" fmla="*/ 32204 w 64145"/>
                      <a:gd name="connsiteY5" fmla="*/ 185 h 104923"/>
                      <a:gd name="connsiteX6" fmla="*/ 48724 w 64145"/>
                      <a:gd name="connsiteY6" fmla="*/ 5096 h 104923"/>
                      <a:gd name="connsiteX7" fmla="*/ 58472 w 64145"/>
                      <a:gd name="connsiteY7" fmla="*/ 17746 h 104923"/>
                      <a:gd name="connsiteX8" fmla="*/ 63012 w 64145"/>
                      <a:gd name="connsiteY8" fmla="*/ 34415 h 104923"/>
                      <a:gd name="connsiteX9" fmla="*/ 64202 w 64145"/>
                      <a:gd name="connsiteY9" fmla="*/ 53019 h 104923"/>
                      <a:gd name="connsiteX10" fmla="*/ 61821 w 64145"/>
                      <a:gd name="connsiteY10" fmla="*/ 77576 h 104923"/>
                      <a:gd name="connsiteX11" fmla="*/ 52370 w 64145"/>
                      <a:gd name="connsiteY11" fmla="*/ 97072 h 104923"/>
                      <a:gd name="connsiteX12" fmla="*/ 32204 w 64145"/>
                      <a:gd name="connsiteY12" fmla="*/ 105109 h 104923"/>
                      <a:gd name="connsiteX13" fmla="*/ 32204 w 64145"/>
                      <a:gd name="connsiteY13" fmla="*/ 101090 h 104923"/>
                      <a:gd name="connsiteX14" fmla="*/ 44854 w 64145"/>
                      <a:gd name="connsiteY14" fmla="*/ 92384 h 104923"/>
                      <a:gd name="connsiteX15" fmla="*/ 49989 w 64145"/>
                      <a:gd name="connsiteY15" fmla="*/ 73110 h 104923"/>
                      <a:gd name="connsiteX16" fmla="*/ 50956 w 64145"/>
                      <a:gd name="connsiteY16" fmla="*/ 50638 h 104923"/>
                      <a:gd name="connsiteX17" fmla="*/ 49989 w 64145"/>
                      <a:gd name="connsiteY17" fmla="*/ 29504 h 104923"/>
                      <a:gd name="connsiteX18" fmla="*/ 44928 w 64145"/>
                      <a:gd name="connsiteY18" fmla="*/ 11943 h 104923"/>
                      <a:gd name="connsiteX19" fmla="*/ 32204 w 64145"/>
                      <a:gd name="connsiteY19" fmla="*/ 4054 h 104923"/>
                      <a:gd name="connsiteX20" fmla="*/ 19404 w 64145"/>
                      <a:gd name="connsiteY20" fmla="*/ 11943 h 104923"/>
                      <a:gd name="connsiteX21" fmla="*/ 14270 w 64145"/>
                      <a:gd name="connsiteY21" fmla="*/ 29504 h 104923"/>
                      <a:gd name="connsiteX22" fmla="*/ 13303 w 64145"/>
                      <a:gd name="connsiteY22" fmla="*/ 50638 h 104923"/>
                      <a:gd name="connsiteX23" fmla="*/ 13749 w 64145"/>
                      <a:gd name="connsiteY23" fmla="*/ 66637 h 104923"/>
                      <a:gd name="connsiteX24" fmla="*/ 15982 w 64145"/>
                      <a:gd name="connsiteY24" fmla="*/ 82115 h 104923"/>
                      <a:gd name="connsiteX25" fmla="*/ 21711 w 64145"/>
                      <a:gd name="connsiteY25" fmla="*/ 95584 h 104923"/>
                      <a:gd name="connsiteX26" fmla="*/ 32204 w 64145"/>
                      <a:gd name="connsiteY26" fmla="*/ 10109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5109"/>
                        </a:moveTo>
                        <a:cubicBezTo>
                          <a:pt x="19802" y="105109"/>
                          <a:pt x="11343" y="99974"/>
                          <a:pt x="6828" y="89705"/>
                        </a:cubicBezTo>
                        <a:cubicBezTo>
                          <a:pt x="2314" y="79435"/>
                          <a:pt x="57" y="67207"/>
                          <a:pt x="57" y="53019"/>
                        </a:cubicBezTo>
                        <a:cubicBezTo>
                          <a:pt x="57" y="44188"/>
                          <a:pt x="876" y="35879"/>
                          <a:pt x="2513" y="28090"/>
                        </a:cubicBezTo>
                        <a:cubicBezTo>
                          <a:pt x="4150" y="20301"/>
                          <a:pt x="7349" y="13703"/>
                          <a:pt x="12112" y="8296"/>
                        </a:cubicBezTo>
                        <a:cubicBezTo>
                          <a:pt x="16874" y="2889"/>
                          <a:pt x="23572" y="185"/>
                          <a:pt x="32204" y="185"/>
                        </a:cubicBezTo>
                        <a:cubicBezTo>
                          <a:pt x="38951" y="185"/>
                          <a:pt x="44458" y="1822"/>
                          <a:pt x="48724" y="5096"/>
                        </a:cubicBezTo>
                        <a:cubicBezTo>
                          <a:pt x="52990" y="8370"/>
                          <a:pt x="56239" y="12587"/>
                          <a:pt x="58472" y="17746"/>
                        </a:cubicBezTo>
                        <a:cubicBezTo>
                          <a:pt x="60705" y="22906"/>
                          <a:pt x="62218" y="28462"/>
                          <a:pt x="63012" y="34415"/>
                        </a:cubicBezTo>
                        <a:cubicBezTo>
                          <a:pt x="63805" y="40368"/>
                          <a:pt x="64202" y="46569"/>
                          <a:pt x="64202" y="53019"/>
                        </a:cubicBezTo>
                        <a:cubicBezTo>
                          <a:pt x="64202" y="61750"/>
                          <a:pt x="63409" y="69936"/>
                          <a:pt x="61821" y="77576"/>
                        </a:cubicBezTo>
                        <a:cubicBezTo>
                          <a:pt x="60234" y="85215"/>
                          <a:pt x="57083" y="91714"/>
                          <a:pt x="52370" y="97072"/>
                        </a:cubicBezTo>
                        <a:cubicBezTo>
                          <a:pt x="47657" y="102430"/>
                          <a:pt x="40935" y="105109"/>
                          <a:pt x="32204" y="105109"/>
                        </a:cubicBezTo>
                        <a:close/>
                        <a:moveTo>
                          <a:pt x="32204" y="101090"/>
                        </a:moveTo>
                        <a:cubicBezTo>
                          <a:pt x="37859" y="101090"/>
                          <a:pt x="42076" y="98188"/>
                          <a:pt x="44854" y="92384"/>
                        </a:cubicBezTo>
                        <a:cubicBezTo>
                          <a:pt x="47632" y="86580"/>
                          <a:pt x="49344" y="80155"/>
                          <a:pt x="49989" y="73110"/>
                        </a:cubicBezTo>
                        <a:cubicBezTo>
                          <a:pt x="50634" y="66066"/>
                          <a:pt x="50956" y="58575"/>
                          <a:pt x="50956" y="50638"/>
                        </a:cubicBezTo>
                        <a:cubicBezTo>
                          <a:pt x="50956" y="42998"/>
                          <a:pt x="50634" y="35953"/>
                          <a:pt x="49989" y="29504"/>
                        </a:cubicBezTo>
                        <a:cubicBezTo>
                          <a:pt x="49344" y="23055"/>
                          <a:pt x="47657" y="17201"/>
                          <a:pt x="44928" y="11943"/>
                        </a:cubicBezTo>
                        <a:cubicBezTo>
                          <a:pt x="42200" y="6684"/>
                          <a:pt x="37958" y="4054"/>
                          <a:pt x="32204" y="4054"/>
                        </a:cubicBezTo>
                        <a:cubicBezTo>
                          <a:pt x="26449" y="4054"/>
                          <a:pt x="22182" y="6684"/>
                          <a:pt x="19404" y="11943"/>
                        </a:cubicBezTo>
                        <a:cubicBezTo>
                          <a:pt x="16626" y="17201"/>
                          <a:pt x="14915" y="23055"/>
                          <a:pt x="14270" y="29504"/>
                        </a:cubicBezTo>
                        <a:cubicBezTo>
                          <a:pt x="13625" y="35953"/>
                          <a:pt x="13303" y="42998"/>
                          <a:pt x="13303" y="50638"/>
                        </a:cubicBezTo>
                        <a:cubicBezTo>
                          <a:pt x="13303" y="56293"/>
                          <a:pt x="13452" y="61626"/>
                          <a:pt x="13749" y="66637"/>
                        </a:cubicBezTo>
                        <a:cubicBezTo>
                          <a:pt x="14047" y="71647"/>
                          <a:pt x="14791" y="76807"/>
                          <a:pt x="15982" y="82115"/>
                        </a:cubicBezTo>
                        <a:cubicBezTo>
                          <a:pt x="17173" y="87423"/>
                          <a:pt x="19082" y="91913"/>
                          <a:pt x="21711" y="95584"/>
                        </a:cubicBezTo>
                        <a:cubicBezTo>
                          <a:pt x="24341" y="99254"/>
                          <a:pt x="27838" y="101090"/>
                          <a:pt x="32204" y="10109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45CFB046-120D-2939-BA25-66D51C36A459}"/>
                      </a:ext>
                    </a:extLst>
                  </p:cNvPr>
                  <p:cNvSpPr/>
                  <p:nvPr/>
                </p:nvSpPr>
                <p:spPr>
                  <a:xfrm>
                    <a:off x="1495735" y="3643339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519 h 16817"/>
                      <a:gd name="connsiteX1" fmla="*/ 2587 w 16817"/>
                      <a:gd name="connsiteY1" fmla="*/ 2640 h 16817"/>
                      <a:gd name="connsiteX2" fmla="*/ 8540 w 16817"/>
                      <a:gd name="connsiteY2" fmla="*/ 185 h 16817"/>
                      <a:gd name="connsiteX3" fmla="*/ 12633 w 16817"/>
                      <a:gd name="connsiteY3" fmla="*/ 1301 h 16817"/>
                      <a:gd name="connsiteX4" fmla="*/ 15758 w 16817"/>
                      <a:gd name="connsiteY4" fmla="*/ 4426 h 16817"/>
                      <a:gd name="connsiteX5" fmla="*/ 16874 w 16817"/>
                      <a:gd name="connsiteY5" fmla="*/ 8519 h 16817"/>
                      <a:gd name="connsiteX6" fmla="*/ 14419 w 16817"/>
                      <a:gd name="connsiteY6" fmla="*/ 14472 h 16817"/>
                      <a:gd name="connsiteX7" fmla="*/ 8540 w 16817"/>
                      <a:gd name="connsiteY7" fmla="*/ 17002 h 16817"/>
                      <a:gd name="connsiteX8" fmla="*/ 2587 w 16817"/>
                      <a:gd name="connsiteY8" fmla="*/ 14472 h 16817"/>
                      <a:gd name="connsiteX9" fmla="*/ 57 w 16817"/>
                      <a:gd name="connsiteY9" fmla="*/ 851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519"/>
                        </a:moveTo>
                        <a:cubicBezTo>
                          <a:pt x="57" y="6237"/>
                          <a:pt x="900" y="4278"/>
                          <a:pt x="2587" y="2640"/>
                        </a:cubicBezTo>
                        <a:cubicBezTo>
                          <a:pt x="4274" y="1003"/>
                          <a:pt x="6258" y="185"/>
                          <a:pt x="8540" y="185"/>
                        </a:cubicBezTo>
                        <a:cubicBezTo>
                          <a:pt x="9929" y="185"/>
                          <a:pt x="11293" y="557"/>
                          <a:pt x="12633" y="1301"/>
                        </a:cubicBezTo>
                        <a:cubicBezTo>
                          <a:pt x="13972" y="2045"/>
                          <a:pt x="15014" y="3087"/>
                          <a:pt x="15758" y="4426"/>
                        </a:cubicBezTo>
                        <a:cubicBezTo>
                          <a:pt x="16502" y="5766"/>
                          <a:pt x="16874" y="7131"/>
                          <a:pt x="16874" y="8519"/>
                        </a:cubicBezTo>
                        <a:cubicBezTo>
                          <a:pt x="16874" y="10801"/>
                          <a:pt x="16056" y="12786"/>
                          <a:pt x="14419" y="14472"/>
                        </a:cubicBezTo>
                        <a:cubicBezTo>
                          <a:pt x="12782" y="16159"/>
                          <a:pt x="10822" y="17002"/>
                          <a:pt x="8540" y="17002"/>
                        </a:cubicBezTo>
                        <a:cubicBezTo>
                          <a:pt x="6258" y="17002"/>
                          <a:pt x="4274" y="16159"/>
                          <a:pt x="2587" y="14472"/>
                        </a:cubicBezTo>
                        <a:cubicBezTo>
                          <a:pt x="900" y="12786"/>
                          <a:pt x="57" y="10801"/>
                          <a:pt x="57" y="851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8C7C3613-9CEE-6FA8-12D6-908DEE220E4A}"/>
                      </a:ext>
                    </a:extLst>
                  </p:cNvPr>
                  <p:cNvSpPr/>
                  <p:nvPr/>
                </p:nvSpPr>
                <p:spPr>
                  <a:xfrm>
                    <a:off x="1532860" y="3558656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273 h 104923"/>
                      <a:gd name="connsiteX1" fmla="*/ 10549 w 60870"/>
                      <a:gd name="connsiteY1" fmla="*/ 92384 h 104923"/>
                      <a:gd name="connsiteX2" fmla="*/ 18214 w 60870"/>
                      <a:gd name="connsiteY2" fmla="*/ 98113 h 104923"/>
                      <a:gd name="connsiteX3" fmla="*/ 27442 w 60870"/>
                      <a:gd name="connsiteY3" fmla="*/ 100197 h 104923"/>
                      <a:gd name="connsiteX4" fmla="*/ 42622 w 60870"/>
                      <a:gd name="connsiteY4" fmla="*/ 91640 h 104923"/>
                      <a:gd name="connsiteX5" fmla="*/ 46789 w 60870"/>
                      <a:gd name="connsiteY5" fmla="*/ 70879 h 104923"/>
                      <a:gd name="connsiteX6" fmla="*/ 46566 w 60870"/>
                      <a:gd name="connsiteY6" fmla="*/ 61949 h 104923"/>
                      <a:gd name="connsiteX7" fmla="*/ 45598 w 60870"/>
                      <a:gd name="connsiteY7" fmla="*/ 54954 h 104923"/>
                      <a:gd name="connsiteX8" fmla="*/ 40613 w 60870"/>
                      <a:gd name="connsiteY8" fmla="*/ 45577 h 104923"/>
                      <a:gd name="connsiteX9" fmla="*/ 31906 w 60870"/>
                      <a:gd name="connsiteY9" fmla="*/ 41559 h 104923"/>
                      <a:gd name="connsiteX10" fmla="*/ 23125 w 60870"/>
                      <a:gd name="connsiteY10" fmla="*/ 43122 h 104923"/>
                      <a:gd name="connsiteX11" fmla="*/ 17097 w 60870"/>
                      <a:gd name="connsiteY11" fmla="*/ 46768 h 104923"/>
                      <a:gd name="connsiteX12" fmla="*/ 13004 w 60870"/>
                      <a:gd name="connsiteY12" fmla="*/ 51159 h 104923"/>
                      <a:gd name="connsiteX13" fmla="*/ 10773 w 60870"/>
                      <a:gd name="connsiteY13" fmla="*/ 53614 h 104923"/>
                      <a:gd name="connsiteX14" fmla="*/ 9135 w 60870"/>
                      <a:gd name="connsiteY14" fmla="*/ 53614 h 104923"/>
                      <a:gd name="connsiteX15" fmla="*/ 8168 w 60870"/>
                      <a:gd name="connsiteY15" fmla="*/ 53168 h 104923"/>
                      <a:gd name="connsiteX16" fmla="*/ 7647 w 60870"/>
                      <a:gd name="connsiteY16" fmla="*/ 52274 h 104923"/>
                      <a:gd name="connsiteX17" fmla="*/ 7647 w 60870"/>
                      <a:gd name="connsiteY17" fmla="*/ 1376 h 104923"/>
                      <a:gd name="connsiteX18" fmla="*/ 8093 w 60870"/>
                      <a:gd name="connsiteY18" fmla="*/ 557 h 104923"/>
                      <a:gd name="connsiteX19" fmla="*/ 9135 w 60870"/>
                      <a:gd name="connsiteY19" fmla="*/ 185 h 104923"/>
                      <a:gd name="connsiteX20" fmla="*/ 9582 w 60870"/>
                      <a:gd name="connsiteY20" fmla="*/ 185 h 104923"/>
                      <a:gd name="connsiteX21" fmla="*/ 31311 w 60870"/>
                      <a:gd name="connsiteY21" fmla="*/ 5096 h 104923"/>
                      <a:gd name="connsiteX22" fmla="*/ 53189 w 60870"/>
                      <a:gd name="connsiteY22" fmla="*/ 185 h 104923"/>
                      <a:gd name="connsiteX23" fmla="*/ 53635 w 60870"/>
                      <a:gd name="connsiteY23" fmla="*/ 185 h 104923"/>
                      <a:gd name="connsiteX24" fmla="*/ 54528 w 60870"/>
                      <a:gd name="connsiteY24" fmla="*/ 557 h 104923"/>
                      <a:gd name="connsiteX25" fmla="*/ 54974 w 60870"/>
                      <a:gd name="connsiteY25" fmla="*/ 1376 h 104923"/>
                      <a:gd name="connsiteX26" fmla="*/ 54974 w 60870"/>
                      <a:gd name="connsiteY26" fmla="*/ 2715 h 104923"/>
                      <a:gd name="connsiteX27" fmla="*/ 54676 w 60870"/>
                      <a:gd name="connsiteY27" fmla="*/ 3459 h 104923"/>
                      <a:gd name="connsiteX28" fmla="*/ 41654 w 60870"/>
                      <a:gd name="connsiteY28" fmla="*/ 14324 h 104923"/>
                      <a:gd name="connsiteX29" fmla="*/ 25357 w 60870"/>
                      <a:gd name="connsiteY29" fmla="*/ 18193 h 104923"/>
                      <a:gd name="connsiteX30" fmla="*/ 12856 w 60870"/>
                      <a:gd name="connsiteY30" fmla="*/ 16407 h 104923"/>
                      <a:gd name="connsiteX31" fmla="*/ 12856 w 60870"/>
                      <a:gd name="connsiteY31" fmla="*/ 45280 h 104923"/>
                      <a:gd name="connsiteX32" fmla="*/ 21934 w 60870"/>
                      <a:gd name="connsiteY32" fmla="*/ 39401 h 104923"/>
                      <a:gd name="connsiteX33" fmla="*/ 32054 w 60870"/>
                      <a:gd name="connsiteY33" fmla="*/ 37690 h 104923"/>
                      <a:gd name="connsiteX34" fmla="*/ 47161 w 60870"/>
                      <a:gd name="connsiteY34" fmla="*/ 42526 h 104923"/>
                      <a:gd name="connsiteX35" fmla="*/ 57356 w 60870"/>
                      <a:gd name="connsiteY35" fmla="*/ 55102 h 104923"/>
                      <a:gd name="connsiteX36" fmla="*/ 60928 w 60870"/>
                      <a:gd name="connsiteY36" fmla="*/ 71027 h 104923"/>
                      <a:gd name="connsiteX37" fmla="*/ 56462 w 60870"/>
                      <a:gd name="connsiteY37" fmla="*/ 87919 h 104923"/>
                      <a:gd name="connsiteX38" fmla="*/ 44259 w 60870"/>
                      <a:gd name="connsiteY38" fmla="*/ 100420 h 104923"/>
                      <a:gd name="connsiteX39" fmla="*/ 27442 w 60870"/>
                      <a:gd name="connsiteY39" fmla="*/ 105109 h 104923"/>
                      <a:gd name="connsiteX40" fmla="*/ 13600 w 60870"/>
                      <a:gd name="connsiteY40" fmla="*/ 101165 h 104923"/>
                      <a:gd name="connsiteX41" fmla="*/ 3703 w 60870"/>
                      <a:gd name="connsiteY41" fmla="*/ 90672 h 104923"/>
                      <a:gd name="connsiteX42" fmla="*/ 57 w 60870"/>
                      <a:gd name="connsiteY42" fmla="*/ 76832 h 104923"/>
                      <a:gd name="connsiteX43" fmla="*/ 2289 w 60870"/>
                      <a:gd name="connsiteY43" fmla="*/ 71250 h 104923"/>
                      <a:gd name="connsiteX44" fmla="*/ 7945 w 60870"/>
                      <a:gd name="connsiteY44" fmla="*/ 69093 h 104923"/>
                      <a:gd name="connsiteX45" fmla="*/ 13525 w 60870"/>
                      <a:gd name="connsiteY45" fmla="*/ 71250 h 104923"/>
                      <a:gd name="connsiteX46" fmla="*/ 15832 w 60870"/>
                      <a:gd name="connsiteY46" fmla="*/ 76832 h 104923"/>
                      <a:gd name="connsiteX47" fmla="*/ 13525 w 60870"/>
                      <a:gd name="connsiteY47" fmla="*/ 82338 h 104923"/>
                      <a:gd name="connsiteX48" fmla="*/ 7945 w 60870"/>
                      <a:gd name="connsiteY48" fmla="*/ 84571 h 104923"/>
                      <a:gd name="connsiteX49" fmla="*/ 6680 w 60870"/>
                      <a:gd name="connsiteY49" fmla="*/ 84496 h 104923"/>
                      <a:gd name="connsiteX50" fmla="*/ 5712 w 60870"/>
                      <a:gd name="connsiteY50" fmla="*/ 8427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273"/>
                        </a:moveTo>
                        <a:cubicBezTo>
                          <a:pt x="6804" y="87249"/>
                          <a:pt x="8416" y="89953"/>
                          <a:pt x="10549" y="92384"/>
                        </a:cubicBezTo>
                        <a:cubicBezTo>
                          <a:pt x="12683" y="94815"/>
                          <a:pt x="15237" y="96725"/>
                          <a:pt x="18214" y="98113"/>
                        </a:cubicBezTo>
                        <a:cubicBezTo>
                          <a:pt x="21191" y="99503"/>
                          <a:pt x="24267" y="100197"/>
                          <a:pt x="27442" y="100197"/>
                        </a:cubicBezTo>
                        <a:cubicBezTo>
                          <a:pt x="34783" y="100197"/>
                          <a:pt x="39843" y="97345"/>
                          <a:pt x="42622" y="91640"/>
                        </a:cubicBezTo>
                        <a:cubicBezTo>
                          <a:pt x="45400" y="85935"/>
                          <a:pt x="46789" y="79014"/>
                          <a:pt x="46789" y="70879"/>
                        </a:cubicBezTo>
                        <a:cubicBezTo>
                          <a:pt x="46789" y="67307"/>
                          <a:pt x="46714" y="64330"/>
                          <a:pt x="46566" y="61949"/>
                        </a:cubicBezTo>
                        <a:cubicBezTo>
                          <a:pt x="46417" y="59568"/>
                          <a:pt x="46094" y="57236"/>
                          <a:pt x="45598" y="54954"/>
                        </a:cubicBezTo>
                        <a:cubicBezTo>
                          <a:pt x="44606" y="51382"/>
                          <a:pt x="42944" y="48256"/>
                          <a:pt x="40613" y="45577"/>
                        </a:cubicBezTo>
                        <a:cubicBezTo>
                          <a:pt x="38281" y="42898"/>
                          <a:pt x="35379" y="41559"/>
                          <a:pt x="31906" y="41559"/>
                        </a:cubicBezTo>
                        <a:cubicBezTo>
                          <a:pt x="28533" y="41559"/>
                          <a:pt x="25606" y="42080"/>
                          <a:pt x="23125" y="43122"/>
                        </a:cubicBezTo>
                        <a:cubicBezTo>
                          <a:pt x="20644" y="44164"/>
                          <a:pt x="18635" y="45379"/>
                          <a:pt x="17097" y="46768"/>
                        </a:cubicBezTo>
                        <a:cubicBezTo>
                          <a:pt x="15559" y="48157"/>
                          <a:pt x="14195" y="49621"/>
                          <a:pt x="13004" y="51159"/>
                        </a:cubicBezTo>
                        <a:cubicBezTo>
                          <a:pt x="11814" y="52696"/>
                          <a:pt x="11070" y="53515"/>
                          <a:pt x="10773" y="53614"/>
                        </a:cubicBezTo>
                        <a:lnTo>
                          <a:pt x="9135" y="53614"/>
                        </a:lnTo>
                        <a:cubicBezTo>
                          <a:pt x="8838" y="53614"/>
                          <a:pt x="8515" y="53466"/>
                          <a:pt x="8168" y="53168"/>
                        </a:cubicBezTo>
                        <a:cubicBezTo>
                          <a:pt x="7820" y="52870"/>
                          <a:pt x="7647" y="52572"/>
                          <a:pt x="7647" y="52274"/>
                        </a:cubicBezTo>
                        <a:lnTo>
                          <a:pt x="7647" y="1376"/>
                        </a:lnTo>
                        <a:cubicBezTo>
                          <a:pt x="7647" y="1078"/>
                          <a:pt x="7796" y="805"/>
                          <a:pt x="8093" y="557"/>
                        </a:cubicBezTo>
                        <a:cubicBezTo>
                          <a:pt x="8391" y="309"/>
                          <a:pt x="8739" y="185"/>
                          <a:pt x="9135" y="185"/>
                        </a:cubicBezTo>
                        <a:lnTo>
                          <a:pt x="9582" y="185"/>
                        </a:lnTo>
                        <a:cubicBezTo>
                          <a:pt x="16428" y="3459"/>
                          <a:pt x="23671" y="5096"/>
                          <a:pt x="31311" y="5096"/>
                        </a:cubicBezTo>
                        <a:cubicBezTo>
                          <a:pt x="38851" y="5096"/>
                          <a:pt x="46144" y="3459"/>
                          <a:pt x="53189" y="185"/>
                        </a:cubicBezTo>
                        <a:lnTo>
                          <a:pt x="53635" y="185"/>
                        </a:lnTo>
                        <a:cubicBezTo>
                          <a:pt x="53932" y="185"/>
                          <a:pt x="54230" y="309"/>
                          <a:pt x="54528" y="557"/>
                        </a:cubicBezTo>
                        <a:cubicBezTo>
                          <a:pt x="54826" y="805"/>
                          <a:pt x="54974" y="1078"/>
                          <a:pt x="54974" y="1376"/>
                        </a:cubicBezTo>
                        <a:lnTo>
                          <a:pt x="54974" y="2715"/>
                        </a:lnTo>
                        <a:cubicBezTo>
                          <a:pt x="54974" y="3211"/>
                          <a:pt x="54875" y="3459"/>
                          <a:pt x="54676" y="3459"/>
                        </a:cubicBezTo>
                        <a:cubicBezTo>
                          <a:pt x="51204" y="8122"/>
                          <a:pt x="46863" y="11744"/>
                          <a:pt x="41654" y="14324"/>
                        </a:cubicBezTo>
                        <a:cubicBezTo>
                          <a:pt x="36445" y="16903"/>
                          <a:pt x="31013" y="18193"/>
                          <a:pt x="25357" y="18193"/>
                        </a:cubicBezTo>
                        <a:cubicBezTo>
                          <a:pt x="21290" y="18193"/>
                          <a:pt x="17122" y="17598"/>
                          <a:pt x="12856" y="16407"/>
                        </a:cubicBezTo>
                        <a:lnTo>
                          <a:pt x="12856" y="45280"/>
                        </a:lnTo>
                        <a:cubicBezTo>
                          <a:pt x="16230" y="42502"/>
                          <a:pt x="19256" y="40542"/>
                          <a:pt x="21934" y="39401"/>
                        </a:cubicBezTo>
                        <a:cubicBezTo>
                          <a:pt x="24613" y="38260"/>
                          <a:pt x="27987" y="37690"/>
                          <a:pt x="32054" y="37690"/>
                        </a:cubicBezTo>
                        <a:cubicBezTo>
                          <a:pt x="37710" y="37690"/>
                          <a:pt x="42746" y="39302"/>
                          <a:pt x="47161" y="42526"/>
                        </a:cubicBezTo>
                        <a:cubicBezTo>
                          <a:pt x="51576" y="45751"/>
                          <a:pt x="54974" y="49943"/>
                          <a:pt x="57356" y="55102"/>
                        </a:cubicBezTo>
                        <a:cubicBezTo>
                          <a:pt x="59737" y="60262"/>
                          <a:pt x="60928" y="65570"/>
                          <a:pt x="60928" y="71027"/>
                        </a:cubicBezTo>
                        <a:cubicBezTo>
                          <a:pt x="60928" y="77079"/>
                          <a:pt x="59439" y="82710"/>
                          <a:pt x="56462" y="87919"/>
                        </a:cubicBezTo>
                        <a:cubicBezTo>
                          <a:pt x="53486" y="93128"/>
                          <a:pt x="49418" y="97295"/>
                          <a:pt x="44259" y="100420"/>
                        </a:cubicBezTo>
                        <a:cubicBezTo>
                          <a:pt x="39099" y="103546"/>
                          <a:pt x="33494" y="105109"/>
                          <a:pt x="27442" y="105109"/>
                        </a:cubicBezTo>
                        <a:cubicBezTo>
                          <a:pt x="22381" y="105109"/>
                          <a:pt x="17767" y="103794"/>
                          <a:pt x="13600" y="101165"/>
                        </a:cubicBezTo>
                        <a:cubicBezTo>
                          <a:pt x="9433" y="98536"/>
                          <a:pt x="6134" y="95038"/>
                          <a:pt x="3703" y="90672"/>
                        </a:cubicBezTo>
                        <a:cubicBezTo>
                          <a:pt x="1273" y="86307"/>
                          <a:pt x="57" y="81693"/>
                          <a:pt x="57" y="76832"/>
                        </a:cubicBezTo>
                        <a:cubicBezTo>
                          <a:pt x="57" y="74549"/>
                          <a:pt x="801" y="72689"/>
                          <a:pt x="2289" y="71250"/>
                        </a:cubicBezTo>
                        <a:cubicBezTo>
                          <a:pt x="3777" y="69812"/>
                          <a:pt x="5663" y="69093"/>
                          <a:pt x="7945" y="69093"/>
                        </a:cubicBezTo>
                        <a:cubicBezTo>
                          <a:pt x="10127" y="69093"/>
                          <a:pt x="11988" y="69812"/>
                          <a:pt x="13525" y="71250"/>
                        </a:cubicBezTo>
                        <a:cubicBezTo>
                          <a:pt x="15063" y="72689"/>
                          <a:pt x="15832" y="74549"/>
                          <a:pt x="15832" y="76832"/>
                        </a:cubicBezTo>
                        <a:cubicBezTo>
                          <a:pt x="15832" y="79014"/>
                          <a:pt x="15063" y="80850"/>
                          <a:pt x="13525" y="82338"/>
                        </a:cubicBezTo>
                        <a:cubicBezTo>
                          <a:pt x="11988" y="83826"/>
                          <a:pt x="10127" y="84571"/>
                          <a:pt x="7945" y="84571"/>
                        </a:cubicBezTo>
                        <a:cubicBezTo>
                          <a:pt x="7548" y="84571"/>
                          <a:pt x="7126" y="84546"/>
                          <a:pt x="6680" y="84496"/>
                        </a:cubicBezTo>
                        <a:cubicBezTo>
                          <a:pt x="6233" y="84446"/>
                          <a:pt x="5911" y="84372"/>
                          <a:pt x="5712" y="8427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8" name="Graphic 2345">
                  <a:extLst>
                    <a:ext uri="{FF2B5EF4-FFF2-40B4-BE49-F238E27FC236}">
                      <a16:creationId xmlns:a16="http://schemas.microsoft.com/office/drawing/2014/main" id="{B115E8C3-5F9B-FC6B-2DAD-A881A1DB585D}"/>
                    </a:ext>
                  </a:extLst>
                </p:cNvPr>
                <p:cNvGrpSpPr/>
                <p:nvPr/>
              </p:nvGrpSpPr>
              <p:grpSpPr>
                <a:xfrm>
                  <a:off x="1128897" y="2586373"/>
                  <a:ext cx="171449" cy="533922"/>
                  <a:chOff x="1128897" y="2586373"/>
                  <a:chExt cx="171449" cy="533922"/>
                </a:xfrm>
                <a:solidFill>
                  <a:srgbClr val="262626"/>
                </a:solidFill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995F2995-E28D-36BA-BA67-BBCEE7DD2B86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7283" y="3024971"/>
                    <a:ext cx="79771" cy="110876"/>
                  </a:xfrm>
                  <a:custGeom>
                    <a:avLst/>
                    <a:gdLst>
                      <a:gd name="connsiteX0" fmla="*/ 9865 w 79771"/>
                      <a:gd name="connsiteY0" fmla="*/ 100447 h 110876"/>
                      <a:gd name="connsiteX1" fmla="*/ 22367 w 79771"/>
                      <a:gd name="connsiteY1" fmla="*/ 106549 h 110876"/>
                      <a:gd name="connsiteX2" fmla="*/ 36506 w 79771"/>
                      <a:gd name="connsiteY2" fmla="*/ 100893 h 110876"/>
                      <a:gd name="connsiteX3" fmla="*/ 46105 w 79771"/>
                      <a:gd name="connsiteY3" fmla="*/ 87126 h 110876"/>
                      <a:gd name="connsiteX4" fmla="*/ 51687 w 79771"/>
                      <a:gd name="connsiteY4" fmla="*/ 70681 h 110876"/>
                      <a:gd name="connsiteX5" fmla="*/ 35167 w 79771"/>
                      <a:gd name="connsiteY5" fmla="*/ 77825 h 110876"/>
                      <a:gd name="connsiteX6" fmla="*/ 23707 w 79771"/>
                      <a:gd name="connsiteY6" fmla="*/ 75444 h 110876"/>
                      <a:gd name="connsiteX7" fmla="*/ 16265 w 79771"/>
                      <a:gd name="connsiteY7" fmla="*/ 68449 h 110876"/>
                      <a:gd name="connsiteX8" fmla="*/ 13587 w 79771"/>
                      <a:gd name="connsiteY8" fmla="*/ 57286 h 110876"/>
                      <a:gd name="connsiteX9" fmla="*/ 15075 w 79771"/>
                      <a:gd name="connsiteY9" fmla="*/ 45753 h 110876"/>
                      <a:gd name="connsiteX10" fmla="*/ 19316 w 79771"/>
                      <a:gd name="connsiteY10" fmla="*/ 32581 h 110876"/>
                      <a:gd name="connsiteX11" fmla="*/ 24004 w 79771"/>
                      <a:gd name="connsiteY11" fmla="*/ 19930 h 110876"/>
                      <a:gd name="connsiteX12" fmla="*/ 26386 w 79771"/>
                      <a:gd name="connsiteY12" fmla="*/ 9661 h 110876"/>
                      <a:gd name="connsiteX13" fmla="*/ 22517 w 79771"/>
                      <a:gd name="connsiteY13" fmla="*/ 4602 h 110876"/>
                      <a:gd name="connsiteX14" fmla="*/ 11429 w 79771"/>
                      <a:gd name="connsiteY14" fmla="*/ 11596 h 110876"/>
                      <a:gd name="connsiteX15" fmla="*/ 4954 w 79771"/>
                      <a:gd name="connsiteY15" fmla="*/ 27224 h 110876"/>
                      <a:gd name="connsiteX16" fmla="*/ 3467 w 79771"/>
                      <a:gd name="connsiteY16" fmla="*/ 28265 h 110876"/>
                      <a:gd name="connsiteX17" fmla="*/ 1531 w 79771"/>
                      <a:gd name="connsiteY17" fmla="*/ 28265 h 110876"/>
                      <a:gd name="connsiteX18" fmla="*/ 43 w 79771"/>
                      <a:gd name="connsiteY18" fmla="*/ 26628 h 110876"/>
                      <a:gd name="connsiteX19" fmla="*/ 43 w 79771"/>
                      <a:gd name="connsiteY19" fmla="*/ 26182 h 110876"/>
                      <a:gd name="connsiteX20" fmla="*/ 8526 w 79771"/>
                      <a:gd name="connsiteY20" fmla="*/ 8024 h 110876"/>
                      <a:gd name="connsiteX21" fmla="*/ 22962 w 79771"/>
                      <a:gd name="connsiteY21" fmla="*/ 136 h 110876"/>
                      <a:gd name="connsiteX22" fmla="*/ 33232 w 79771"/>
                      <a:gd name="connsiteY22" fmla="*/ 4155 h 110876"/>
                      <a:gd name="connsiteX23" fmla="*/ 37399 w 79771"/>
                      <a:gd name="connsiteY23" fmla="*/ 14424 h 110876"/>
                      <a:gd name="connsiteX24" fmla="*/ 36059 w 79771"/>
                      <a:gd name="connsiteY24" fmla="*/ 21121 h 110876"/>
                      <a:gd name="connsiteX25" fmla="*/ 32637 w 79771"/>
                      <a:gd name="connsiteY25" fmla="*/ 30200 h 110876"/>
                      <a:gd name="connsiteX26" fmla="*/ 28544 w 79771"/>
                      <a:gd name="connsiteY26" fmla="*/ 41808 h 110876"/>
                      <a:gd name="connsiteX27" fmla="*/ 26163 w 79771"/>
                      <a:gd name="connsiteY27" fmla="*/ 50887 h 110876"/>
                      <a:gd name="connsiteX28" fmla="*/ 25195 w 79771"/>
                      <a:gd name="connsiteY28" fmla="*/ 59668 h 110876"/>
                      <a:gd name="connsiteX29" fmla="*/ 27651 w 79771"/>
                      <a:gd name="connsiteY29" fmla="*/ 69416 h 110876"/>
                      <a:gd name="connsiteX30" fmla="*/ 35315 w 79771"/>
                      <a:gd name="connsiteY30" fmla="*/ 73360 h 110876"/>
                      <a:gd name="connsiteX31" fmla="*/ 54514 w 79771"/>
                      <a:gd name="connsiteY31" fmla="*/ 60263 h 110876"/>
                      <a:gd name="connsiteX32" fmla="*/ 67462 w 79771"/>
                      <a:gd name="connsiteY32" fmla="*/ 7429 h 110876"/>
                      <a:gd name="connsiteX33" fmla="*/ 70142 w 79771"/>
                      <a:gd name="connsiteY33" fmla="*/ 3560 h 110876"/>
                      <a:gd name="connsiteX34" fmla="*/ 74606 w 79771"/>
                      <a:gd name="connsiteY34" fmla="*/ 1922 h 110876"/>
                      <a:gd name="connsiteX35" fmla="*/ 78252 w 79771"/>
                      <a:gd name="connsiteY35" fmla="*/ 3262 h 110876"/>
                      <a:gd name="connsiteX36" fmla="*/ 79815 w 79771"/>
                      <a:gd name="connsiteY36" fmla="*/ 6833 h 110876"/>
                      <a:gd name="connsiteX37" fmla="*/ 79667 w 79771"/>
                      <a:gd name="connsiteY37" fmla="*/ 8174 h 110876"/>
                      <a:gd name="connsiteX38" fmla="*/ 62700 w 79771"/>
                      <a:gd name="connsiteY38" fmla="*/ 76336 h 110876"/>
                      <a:gd name="connsiteX39" fmla="*/ 54440 w 79771"/>
                      <a:gd name="connsiteY39" fmla="*/ 93154 h 110876"/>
                      <a:gd name="connsiteX40" fmla="*/ 39855 w 79771"/>
                      <a:gd name="connsiteY40" fmla="*/ 106102 h 110876"/>
                      <a:gd name="connsiteX41" fmla="*/ 22070 w 79771"/>
                      <a:gd name="connsiteY41" fmla="*/ 111013 h 110876"/>
                      <a:gd name="connsiteX42" fmla="*/ 13363 w 79771"/>
                      <a:gd name="connsiteY42" fmla="*/ 109301 h 110876"/>
                      <a:gd name="connsiteX43" fmla="*/ 6294 w 79771"/>
                      <a:gd name="connsiteY43" fmla="*/ 104167 h 110876"/>
                      <a:gd name="connsiteX44" fmla="*/ 3615 w 79771"/>
                      <a:gd name="connsiteY44" fmla="*/ 96130 h 110876"/>
                      <a:gd name="connsiteX45" fmla="*/ 6368 w 79771"/>
                      <a:gd name="connsiteY45" fmla="*/ 88094 h 110876"/>
                      <a:gd name="connsiteX46" fmla="*/ 13735 w 79771"/>
                      <a:gd name="connsiteY46" fmla="*/ 84671 h 110876"/>
                      <a:gd name="connsiteX47" fmla="*/ 18424 w 79771"/>
                      <a:gd name="connsiteY47" fmla="*/ 86382 h 110876"/>
                      <a:gd name="connsiteX48" fmla="*/ 20284 w 79771"/>
                      <a:gd name="connsiteY48" fmla="*/ 90772 h 110876"/>
                      <a:gd name="connsiteX49" fmla="*/ 17382 w 79771"/>
                      <a:gd name="connsiteY49" fmla="*/ 97693 h 110876"/>
                      <a:gd name="connsiteX50" fmla="*/ 10461 w 79771"/>
                      <a:gd name="connsiteY50" fmla="*/ 100596 h 110876"/>
                      <a:gd name="connsiteX51" fmla="*/ 10164 w 79771"/>
                      <a:gd name="connsiteY51" fmla="*/ 100447 h 110876"/>
                      <a:gd name="connsiteX52" fmla="*/ 9865 w 79771"/>
                      <a:gd name="connsiteY52" fmla="*/ 100447 h 110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79771" h="110876">
                        <a:moveTo>
                          <a:pt x="9865" y="100447"/>
                        </a:moveTo>
                        <a:cubicBezTo>
                          <a:pt x="12247" y="104515"/>
                          <a:pt x="16414" y="106549"/>
                          <a:pt x="22367" y="106549"/>
                        </a:cubicBezTo>
                        <a:cubicBezTo>
                          <a:pt x="27824" y="106549"/>
                          <a:pt x="32537" y="104663"/>
                          <a:pt x="36506" y="100893"/>
                        </a:cubicBezTo>
                        <a:cubicBezTo>
                          <a:pt x="40475" y="97123"/>
                          <a:pt x="43674" y="92534"/>
                          <a:pt x="46105" y="87126"/>
                        </a:cubicBezTo>
                        <a:cubicBezTo>
                          <a:pt x="48536" y="81719"/>
                          <a:pt x="50397" y="76238"/>
                          <a:pt x="51687" y="70681"/>
                        </a:cubicBezTo>
                        <a:cubicBezTo>
                          <a:pt x="46627" y="75444"/>
                          <a:pt x="41120" y="77825"/>
                          <a:pt x="35167" y="77825"/>
                        </a:cubicBezTo>
                        <a:cubicBezTo>
                          <a:pt x="30702" y="77825"/>
                          <a:pt x="26882" y="77031"/>
                          <a:pt x="23707" y="75444"/>
                        </a:cubicBezTo>
                        <a:cubicBezTo>
                          <a:pt x="20532" y="73856"/>
                          <a:pt x="18052" y="71525"/>
                          <a:pt x="16265" y="68449"/>
                        </a:cubicBezTo>
                        <a:cubicBezTo>
                          <a:pt x="14480" y="65373"/>
                          <a:pt x="13587" y="61652"/>
                          <a:pt x="13587" y="57286"/>
                        </a:cubicBezTo>
                        <a:cubicBezTo>
                          <a:pt x="13587" y="53516"/>
                          <a:pt x="14083" y="49672"/>
                          <a:pt x="15075" y="45753"/>
                        </a:cubicBezTo>
                        <a:cubicBezTo>
                          <a:pt x="16067" y="41833"/>
                          <a:pt x="17481" y="37443"/>
                          <a:pt x="19316" y="32581"/>
                        </a:cubicBezTo>
                        <a:cubicBezTo>
                          <a:pt x="21152" y="27719"/>
                          <a:pt x="22715" y="23502"/>
                          <a:pt x="24004" y="19930"/>
                        </a:cubicBezTo>
                        <a:cubicBezTo>
                          <a:pt x="25592" y="15763"/>
                          <a:pt x="26386" y="12340"/>
                          <a:pt x="26386" y="9661"/>
                        </a:cubicBezTo>
                        <a:cubicBezTo>
                          <a:pt x="26386" y="6288"/>
                          <a:pt x="25096" y="4602"/>
                          <a:pt x="22517" y="4602"/>
                        </a:cubicBezTo>
                        <a:cubicBezTo>
                          <a:pt x="18051" y="4602"/>
                          <a:pt x="14355" y="6933"/>
                          <a:pt x="11429" y="11596"/>
                        </a:cubicBezTo>
                        <a:cubicBezTo>
                          <a:pt x="8502" y="16259"/>
                          <a:pt x="6344" y="21469"/>
                          <a:pt x="4954" y="27224"/>
                        </a:cubicBezTo>
                        <a:cubicBezTo>
                          <a:pt x="4657" y="27918"/>
                          <a:pt x="4161" y="28265"/>
                          <a:pt x="3467" y="28265"/>
                        </a:cubicBezTo>
                        <a:lnTo>
                          <a:pt x="1531" y="28265"/>
                        </a:lnTo>
                        <a:cubicBezTo>
                          <a:pt x="539" y="28265"/>
                          <a:pt x="43" y="27719"/>
                          <a:pt x="43" y="26628"/>
                        </a:cubicBezTo>
                        <a:lnTo>
                          <a:pt x="43" y="26182"/>
                        </a:lnTo>
                        <a:cubicBezTo>
                          <a:pt x="1929" y="19336"/>
                          <a:pt x="4756" y="13283"/>
                          <a:pt x="8526" y="8024"/>
                        </a:cubicBezTo>
                        <a:cubicBezTo>
                          <a:pt x="12297" y="2766"/>
                          <a:pt x="17109" y="136"/>
                          <a:pt x="22962" y="136"/>
                        </a:cubicBezTo>
                        <a:cubicBezTo>
                          <a:pt x="27031" y="136"/>
                          <a:pt x="30454" y="1476"/>
                          <a:pt x="33232" y="4155"/>
                        </a:cubicBezTo>
                        <a:cubicBezTo>
                          <a:pt x="36010" y="6834"/>
                          <a:pt x="37399" y="10257"/>
                          <a:pt x="37399" y="14424"/>
                        </a:cubicBezTo>
                        <a:cubicBezTo>
                          <a:pt x="37399" y="16507"/>
                          <a:pt x="36953" y="18740"/>
                          <a:pt x="36059" y="21121"/>
                        </a:cubicBezTo>
                        <a:cubicBezTo>
                          <a:pt x="35563" y="22510"/>
                          <a:pt x="34422" y="25537"/>
                          <a:pt x="32637" y="30200"/>
                        </a:cubicBezTo>
                        <a:cubicBezTo>
                          <a:pt x="30851" y="34863"/>
                          <a:pt x="29486" y="38732"/>
                          <a:pt x="28544" y="41808"/>
                        </a:cubicBezTo>
                        <a:cubicBezTo>
                          <a:pt x="27601" y="44884"/>
                          <a:pt x="26807" y="47910"/>
                          <a:pt x="26163" y="50887"/>
                        </a:cubicBezTo>
                        <a:cubicBezTo>
                          <a:pt x="25518" y="53863"/>
                          <a:pt x="25195" y="56790"/>
                          <a:pt x="25195" y="59668"/>
                        </a:cubicBezTo>
                        <a:cubicBezTo>
                          <a:pt x="25195" y="63537"/>
                          <a:pt x="26014" y="66787"/>
                          <a:pt x="27651" y="69416"/>
                        </a:cubicBezTo>
                        <a:cubicBezTo>
                          <a:pt x="29288" y="72045"/>
                          <a:pt x="31842" y="73360"/>
                          <a:pt x="35315" y="73360"/>
                        </a:cubicBezTo>
                        <a:cubicBezTo>
                          <a:pt x="42459" y="73360"/>
                          <a:pt x="48859" y="68994"/>
                          <a:pt x="54514" y="60263"/>
                        </a:cubicBezTo>
                        <a:lnTo>
                          <a:pt x="67462" y="7429"/>
                        </a:lnTo>
                        <a:cubicBezTo>
                          <a:pt x="67859" y="5941"/>
                          <a:pt x="68752" y="4651"/>
                          <a:pt x="70142" y="3560"/>
                        </a:cubicBezTo>
                        <a:cubicBezTo>
                          <a:pt x="71530" y="2468"/>
                          <a:pt x="73018" y="1922"/>
                          <a:pt x="74606" y="1922"/>
                        </a:cubicBezTo>
                        <a:cubicBezTo>
                          <a:pt x="75995" y="1922"/>
                          <a:pt x="77211" y="2369"/>
                          <a:pt x="78252" y="3262"/>
                        </a:cubicBezTo>
                        <a:cubicBezTo>
                          <a:pt x="79294" y="4155"/>
                          <a:pt x="79815" y="5346"/>
                          <a:pt x="79815" y="6833"/>
                        </a:cubicBezTo>
                        <a:cubicBezTo>
                          <a:pt x="79815" y="7528"/>
                          <a:pt x="79766" y="7975"/>
                          <a:pt x="79667" y="8174"/>
                        </a:cubicBezTo>
                        <a:lnTo>
                          <a:pt x="62700" y="76336"/>
                        </a:lnTo>
                        <a:cubicBezTo>
                          <a:pt x="61211" y="82190"/>
                          <a:pt x="58458" y="87796"/>
                          <a:pt x="54440" y="93154"/>
                        </a:cubicBezTo>
                        <a:cubicBezTo>
                          <a:pt x="50421" y="98512"/>
                          <a:pt x="45560" y="102828"/>
                          <a:pt x="39855" y="106102"/>
                        </a:cubicBezTo>
                        <a:cubicBezTo>
                          <a:pt x="34149" y="109376"/>
                          <a:pt x="28221" y="111013"/>
                          <a:pt x="22070" y="111013"/>
                        </a:cubicBezTo>
                        <a:cubicBezTo>
                          <a:pt x="19193" y="111013"/>
                          <a:pt x="16290" y="110443"/>
                          <a:pt x="13363" y="109301"/>
                        </a:cubicBezTo>
                        <a:cubicBezTo>
                          <a:pt x="10436" y="108161"/>
                          <a:pt x="8080" y="106450"/>
                          <a:pt x="6294" y="104167"/>
                        </a:cubicBezTo>
                        <a:cubicBezTo>
                          <a:pt x="4508" y="101885"/>
                          <a:pt x="3615" y="99206"/>
                          <a:pt x="3615" y="96130"/>
                        </a:cubicBezTo>
                        <a:cubicBezTo>
                          <a:pt x="3615" y="93055"/>
                          <a:pt x="4533" y="90376"/>
                          <a:pt x="6368" y="88094"/>
                        </a:cubicBezTo>
                        <a:cubicBezTo>
                          <a:pt x="8204" y="85812"/>
                          <a:pt x="10660" y="84671"/>
                          <a:pt x="13735" y="84671"/>
                        </a:cubicBezTo>
                        <a:cubicBezTo>
                          <a:pt x="15621" y="84671"/>
                          <a:pt x="17184" y="85241"/>
                          <a:pt x="18424" y="86382"/>
                        </a:cubicBezTo>
                        <a:cubicBezTo>
                          <a:pt x="19664" y="87523"/>
                          <a:pt x="20284" y="88987"/>
                          <a:pt x="20284" y="90772"/>
                        </a:cubicBezTo>
                        <a:cubicBezTo>
                          <a:pt x="20284" y="93452"/>
                          <a:pt x="19316" y="95758"/>
                          <a:pt x="17382" y="97693"/>
                        </a:cubicBezTo>
                        <a:cubicBezTo>
                          <a:pt x="15447" y="99628"/>
                          <a:pt x="13140" y="100596"/>
                          <a:pt x="10461" y="100596"/>
                        </a:cubicBezTo>
                        <a:cubicBezTo>
                          <a:pt x="10362" y="100497"/>
                          <a:pt x="10263" y="100447"/>
                          <a:pt x="10164" y="100447"/>
                        </a:cubicBezTo>
                        <a:cubicBezTo>
                          <a:pt x="10065" y="100447"/>
                          <a:pt x="9965" y="100447"/>
                          <a:pt x="9865" y="10044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1F9EF402-A193-B43A-E8DB-37B189D955C8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456" y="2858264"/>
                    <a:ext cx="40331" cy="171449"/>
                  </a:xfrm>
                  <a:custGeom>
                    <a:avLst/>
                    <a:gdLst>
                      <a:gd name="connsiteX0" fmla="*/ 36489 w 40331"/>
                      <a:gd name="connsiteY0" fmla="*/ 171277 h 171449"/>
                      <a:gd name="connsiteX1" fmla="*/ 20043 w 40331"/>
                      <a:gd name="connsiteY1" fmla="*/ 153939 h 171449"/>
                      <a:gd name="connsiteX2" fmla="*/ 8732 w 40331"/>
                      <a:gd name="connsiteY2" fmla="*/ 133177 h 171449"/>
                      <a:gd name="connsiteX3" fmla="*/ 2184 w 40331"/>
                      <a:gd name="connsiteY3" fmla="*/ 110109 h 171449"/>
                      <a:gd name="connsiteX4" fmla="*/ 27 w 40331"/>
                      <a:gd name="connsiteY4" fmla="*/ 85849 h 171449"/>
                      <a:gd name="connsiteX5" fmla="*/ 2184 w 40331"/>
                      <a:gd name="connsiteY5" fmla="*/ 61442 h 171449"/>
                      <a:gd name="connsiteX6" fmla="*/ 8807 w 40331"/>
                      <a:gd name="connsiteY6" fmla="*/ 38299 h 171449"/>
                      <a:gd name="connsiteX7" fmla="*/ 20267 w 40331"/>
                      <a:gd name="connsiteY7" fmla="*/ 17463 h 171449"/>
                      <a:gd name="connsiteX8" fmla="*/ 36489 w 40331"/>
                      <a:gd name="connsiteY8" fmla="*/ 423 h 171449"/>
                      <a:gd name="connsiteX9" fmla="*/ 37382 w 40331"/>
                      <a:gd name="connsiteY9" fmla="*/ 124 h 171449"/>
                      <a:gd name="connsiteX10" fmla="*/ 39019 w 40331"/>
                      <a:gd name="connsiteY10" fmla="*/ 124 h 171449"/>
                      <a:gd name="connsiteX11" fmla="*/ 39913 w 40331"/>
                      <a:gd name="connsiteY11" fmla="*/ 571 h 171449"/>
                      <a:gd name="connsiteX12" fmla="*/ 40358 w 40331"/>
                      <a:gd name="connsiteY12" fmla="*/ 1613 h 171449"/>
                      <a:gd name="connsiteX13" fmla="*/ 39913 w 40331"/>
                      <a:gd name="connsiteY13" fmla="*/ 2655 h 171449"/>
                      <a:gd name="connsiteX14" fmla="*/ 25997 w 40331"/>
                      <a:gd name="connsiteY14" fmla="*/ 20365 h 171449"/>
                      <a:gd name="connsiteX15" fmla="*/ 17067 w 40331"/>
                      <a:gd name="connsiteY15" fmla="*/ 40308 h 171449"/>
                      <a:gd name="connsiteX16" fmla="*/ 12156 w 40331"/>
                      <a:gd name="connsiteY16" fmla="*/ 62186 h 171449"/>
                      <a:gd name="connsiteX17" fmla="*/ 10593 w 40331"/>
                      <a:gd name="connsiteY17" fmla="*/ 85849 h 171449"/>
                      <a:gd name="connsiteX18" fmla="*/ 39763 w 40331"/>
                      <a:gd name="connsiteY18" fmla="*/ 168598 h 171449"/>
                      <a:gd name="connsiteX19" fmla="*/ 40358 w 40331"/>
                      <a:gd name="connsiteY19" fmla="*/ 170087 h 171449"/>
                      <a:gd name="connsiteX20" fmla="*/ 39838 w 40331"/>
                      <a:gd name="connsiteY20" fmla="*/ 171053 h 171449"/>
                      <a:gd name="connsiteX21" fmla="*/ 39019 w 40331"/>
                      <a:gd name="connsiteY21" fmla="*/ 171574 h 171449"/>
                      <a:gd name="connsiteX22" fmla="*/ 37382 w 40331"/>
                      <a:gd name="connsiteY22" fmla="*/ 171574 h 171449"/>
                      <a:gd name="connsiteX23" fmla="*/ 36489 w 40331"/>
                      <a:gd name="connsiteY23" fmla="*/ 171277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1" h="171449">
                        <a:moveTo>
                          <a:pt x="36489" y="171277"/>
                        </a:moveTo>
                        <a:cubicBezTo>
                          <a:pt x="30139" y="166217"/>
                          <a:pt x="24657" y="160437"/>
                          <a:pt x="20043" y="153939"/>
                        </a:cubicBezTo>
                        <a:cubicBezTo>
                          <a:pt x="15430" y="147440"/>
                          <a:pt x="11660" y="140519"/>
                          <a:pt x="8732" y="133177"/>
                        </a:cubicBezTo>
                        <a:cubicBezTo>
                          <a:pt x="5806" y="125835"/>
                          <a:pt x="3623" y="118145"/>
                          <a:pt x="2184" y="110109"/>
                        </a:cubicBezTo>
                        <a:cubicBezTo>
                          <a:pt x="746" y="102072"/>
                          <a:pt x="27" y="93986"/>
                          <a:pt x="27" y="85849"/>
                        </a:cubicBezTo>
                        <a:cubicBezTo>
                          <a:pt x="27" y="77615"/>
                          <a:pt x="746" y="69479"/>
                          <a:pt x="2184" y="61442"/>
                        </a:cubicBezTo>
                        <a:cubicBezTo>
                          <a:pt x="3623" y="53405"/>
                          <a:pt x="5831" y="45691"/>
                          <a:pt x="8807" y="38299"/>
                        </a:cubicBezTo>
                        <a:cubicBezTo>
                          <a:pt x="11784" y="30907"/>
                          <a:pt x="15604" y="23962"/>
                          <a:pt x="20267" y="17463"/>
                        </a:cubicBezTo>
                        <a:cubicBezTo>
                          <a:pt x="24930" y="10964"/>
                          <a:pt x="30337" y="5284"/>
                          <a:pt x="36489" y="423"/>
                        </a:cubicBezTo>
                        <a:cubicBezTo>
                          <a:pt x="36489" y="224"/>
                          <a:pt x="36787" y="124"/>
                          <a:pt x="37382" y="124"/>
                        </a:cubicBezTo>
                        <a:lnTo>
                          <a:pt x="39019" y="124"/>
                        </a:lnTo>
                        <a:cubicBezTo>
                          <a:pt x="39317" y="124"/>
                          <a:pt x="39615" y="273"/>
                          <a:pt x="39913" y="571"/>
                        </a:cubicBezTo>
                        <a:cubicBezTo>
                          <a:pt x="40210" y="869"/>
                          <a:pt x="40358" y="1216"/>
                          <a:pt x="40358" y="1613"/>
                        </a:cubicBezTo>
                        <a:cubicBezTo>
                          <a:pt x="40358" y="2109"/>
                          <a:pt x="40210" y="2456"/>
                          <a:pt x="39913" y="2655"/>
                        </a:cubicBezTo>
                        <a:cubicBezTo>
                          <a:pt x="34356" y="8211"/>
                          <a:pt x="29718" y="14115"/>
                          <a:pt x="25997" y="20365"/>
                        </a:cubicBezTo>
                        <a:cubicBezTo>
                          <a:pt x="22276" y="26616"/>
                          <a:pt x="19299" y="33264"/>
                          <a:pt x="17067" y="40308"/>
                        </a:cubicBezTo>
                        <a:cubicBezTo>
                          <a:pt x="14835" y="47353"/>
                          <a:pt x="13198" y="54646"/>
                          <a:pt x="12156" y="62186"/>
                        </a:cubicBezTo>
                        <a:cubicBezTo>
                          <a:pt x="11114" y="69727"/>
                          <a:pt x="10593" y="77615"/>
                          <a:pt x="10593" y="85849"/>
                        </a:cubicBezTo>
                        <a:cubicBezTo>
                          <a:pt x="10593" y="122164"/>
                          <a:pt x="20316" y="149747"/>
                          <a:pt x="39763" y="168598"/>
                        </a:cubicBezTo>
                        <a:cubicBezTo>
                          <a:pt x="40160" y="168995"/>
                          <a:pt x="40358" y="169491"/>
                          <a:pt x="40358" y="170087"/>
                        </a:cubicBezTo>
                        <a:cubicBezTo>
                          <a:pt x="40358" y="170384"/>
                          <a:pt x="40185" y="170707"/>
                          <a:pt x="39838" y="171053"/>
                        </a:cubicBezTo>
                        <a:cubicBezTo>
                          <a:pt x="39491" y="171401"/>
                          <a:pt x="39218" y="171574"/>
                          <a:pt x="39019" y="171574"/>
                        </a:cubicBezTo>
                        <a:lnTo>
                          <a:pt x="37382" y="171574"/>
                        </a:lnTo>
                        <a:cubicBezTo>
                          <a:pt x="36787" y="171574"/>
                          <a:pt x="36489" y="171475"/>
                          <a:pt x="36489" y="17127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8520D824-03A3-942A-B129-CCA6D942FDA1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805349"/>
                    <a:ext cx="134689" cy="75753"/>
                  </a:xfrm>
                  <a:custGeom>
                    <a:avLst/>
                    <a:gdLst>
                      <a:gd name="connsiteX0" fmla="*/ 17 w 134689"/>
                      <a:gd name="connsiteY0" fmla="*/ 75867 h 75753"/>
                      <a:gd name="connsiteX1" fmla="*/ 17 w 134689"/>
                      <a:gd name="connsiteY1" fmla="*/ 69765 h 75753"/>
                      <a:gd name="connsiteX2" fmla="*/ 9690 w 134689"/>
                      <a:gd name="connsiteY2" fmla="*/ 68872 h 75753"/>
                      <a:gd name="connsiteX3" fmla="*/ 13411 w 134689"/>
                      <a:gd name="connsiteY3" fmla="*/ 64407 h 75753"/>
                      <a:gd name="connsiteX4" fmla="*/ 13411 w 134689"/>
                      <a:gd name="connsiteY4" fmla="*/ 17526 h 75753"/>
                      <a:gd name="connsiteX5" fmla="*/ 12071 w 134689"/>
                      <a:gd name="connsiteY5" fmla="*/ 10978 h 75753"/>
                      <a:gd name="connsiteX6" fmla="*/ 8127 w 134689"/>
                      <a:gd name="connsiteY6" fmla="*/ 8448 h 75753"/>
                      <a:gd name="connsiteX7" fmla="*/ 17 w 134689"/>
                      <a:gd name="connsiteY7" fmla="*/ 8001 h 75753"/>
                      <a:gd name="connsiteX8" fmla="*/ 17 w 134689"/>
                      <a:gd name="connsiteY8" fmla="*/ 1899 h 75753"/>
                      <a:gd name="connsiteX9" fmla="*/ 24871 w 134689"/>
                      <a:gd name="connsiteY9" fmla="*/ 113 h 75753"/>
                      <a:gd name="connsiteX10" fmla="*/ 24871 w 134689"/>
                      <a:gd name="connsiteY10" fmla="*/ 16782 h 75753"/>
                      <a:gd name="connsiteX11" fmla="*/ 35066 w 134689"/>
                      <a:gd name="connsiteY11" fmla="*/ 4802 h 75753"/>
                      <a:gd name="connsiteX12" fmla="*/ 49725 w 134689"/>
                      <a:gd name="connsiteY12" fmla="*/ 113 h 75753"/>
                      <a:gd name="connsiteX13" fmla="*/ 72942 w 134689"/>
                      <a:gd name="connsiteY13" fmla="*/ 16187 h 75753"/>
                      <a:gd name="connsiteX14" fmla="*/ 82988 w 134689"/>
                      <a:gd name="connsiteY14" fmla="*/ 4579 h 75753"/>
                      <a:gd name="connsiteX15" fmla="*/ 97499 w 134689"/>
                      <a:gd name="connsiteY15" fmla="*/ 113 h 75753"/>
                      <a:gd name="connsiteX16" fmla="*/ 110596 w 134689"/>
                      <a:gd name="connsiteY16" fmla="*/ 2643 h 75753"/>
                      <a:gd name="connsiteX17" fmla="*/ 118632 w 134689"/>
                      <a:gd name="connsiteY17" fmla="*/ 10308 h 75753"/>
                      <a:gd name="connsiteX18" fmla="*/ 121312 w 134689"/>
                      <a:gd name="connsiteY18" fmla="*/ 23182 h 75753"/>
                      <a:gd name="connsiteX19" fmla="*/ 121312 w 134689"/>
                      <a:gd name="connsiteY19" fmla="*/ 64407 h 75753"/>
                      <a:gd name="connsiteX20" fmla="*/ 125106 w 134689"/>
                      <a:gd name="connsiteY20" fmla="*/ 68872 h 75753"/>
                      <a:gd name="connsiteX21" fmla="*/ 134706 w 134689"/>
                      <a:gd name="connsiteY21" fmla="*/ 69765 h 75753"/>
                      <a:gd name="connsiteX22" fmla="*/ 134706 w 134689"/>
                      <a:gd name="connsiteY22" fmla="*/ 75867 h 75753"/>
                      <a:gd name="connsiteX23" fmla="*/ 95415 w 134689"/>
                      <a:gd name="connsiteY23" fmla="*/ 75867 h 75753"/>
                      <a:gd name="connsiteX24" fmla="*/ 95415 w 134689"/>
                      <a:gd name="connsiteY24" fmla="*/ 69765 h 75753"/>
                      <a:gd name="connsiteX25" fmla="*/ 105014 w 134689"/>
                      <a:gd name="connsiteY25" fmla="*/ 68872 h 75753"/>
                      <a:gd name="connsiteX26" fmla="*/ 108810 w 134689"/>
                      <a:gd name="connsiteY26" fmla="*/ 64407 h 75753"/>
                      <a:gd name="connsiteX27" fmla="*/ 108810 w 134689"/>
                      <a:gd name="connsiteY27" fmla="*/ 23777 h 75753"/>
                      <a:gd name="connsiteX28" fmla="*/ 106354 w 134689"/>
                      <a:gd name="connsiteY28" fmla="*/ 9861 h 75753"/>
                      <a:gd name="connsiteX29" fmla="*/ 96457 w 134689"/>
                      <a:gd name="connsiteY29" fmla="*/ 4579 h 75753"/>
                      <a:gd name="connsiteX30" fmla="*/ 80086 w 134689"/>
                      <a:gd name="connsiteY30" fmla="*/ 12541 h 75753"/>
                      <a:gd name="connsiteX31" fmla="*/ 73687 w 134689"/>
                      <a:gd name="connsiteY31" fmla="*/ 30623 h 75753"/>
                      <a:gd name="connsiteX32" fmla="*/ 73687 w 134689"/>
                      <a:gd name="connsiteY32" fmla="*/ 64407 h 75753"/>
                      <a:gd name="connsiteX33" fmla="*/ 77407 w 134689"/>
                      <a:gd name="connsiteY33" fmla="*/ 68872 h 75753"/>
                      <a:gd name="connsiteX34" fmla="*/ 87081 w 134689"/>
                      <a:gd name="connsiteY34" fmla="*/ 69765 h 75753"/>
                      <a:gd name="connsiteX35" fmla="*/ 87081 w 134689"/>
                      <a:gd name="connsiteY35" fmla="*/ 75867 h 75753"/>
                      <a:gd name="connsiteX36" fmla="*/ 47790 w 134689"/>
                      <a:gd name="connsiteY36" fmla="*/ 75867 h 75753"/>
                      <a:gd name="connsiteX37" fmla="*/ 47790 w 134689"/>
                      <a:gd name="connsiteY37" fmla="*/ 69765 h 75753"/>
                      <a:gd name="connsiteX38" fmla="*/ 57389 w 134689"/>
                      <a:gd name="connsiteY38" fmla="*/ 68872 h 75753"/>
                      <a:gd name="connsiteX39" fmla="*/ 61185 w 134689"/>
                      <a:gd name="connsiteY39" fmla="*/ 64407 h 75753"/>
                      <a:gd name="connsiteX40" fmla="*/ 61185 w 134689"/>
                      <a:gd name="connsiteY40" fmla="*/ 23777 h 75753"/>
                      <a:gd name="connsiteX41" fmla="*/ 58729 w 134689"/>
                      <a:gd name="connsiteY41" fmla="*/ 9936 h 75753"/>
                      <a:gd name="connsiteX42" fmla="*/ 48832 w 134689"/>
                      <a:gd name="connsiteY42" fmla="*/ 4579 h 75753"/>
                      <a:gd name="connsiteX43" fmla="*/ 32461 w 134689"/>
                      <a:gd name="connsiteY43" fmla="*/ 12541 h 75753"/>
                      <a:gd name="connsiteX44" fmla="*/ 26062 w 134689"/>
                      <a:gd name="connsiteY44" fmla="*/ 30623 h 75753"/>
                      <a:gd name="connsiteX45" fmla="*/ 26062 w 134689"/>
                      <a:gd name="connsiteY45" fmla="*/ 64407 h 75753"/>
                      <a:gd name="connsiteX46" fmla="*/ 29782 w 134689"/>
                      <a:gd name="connsiteY46" fmla="*/ 68872 h 75753"/>
                      <a:gd name="connsiteX47" fmla="*/ 39307 w 134689"/>
                      <a:gd name="connsiteY47" fmla="*/ 69765 h 75753"/>
                      <a:gd name="connsiteX48" fmla="*/ 39307 w 134689"/>
                      <a:gd name="connsiteY48" fmla="*/ 75867 h 75753"/>
                      <a:gd name="connsiteX49" fmla="*/ 17 w 134689"/>
                      <a:gd name="connsiteY49" fmla="*/ 75867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7" y="75867"/>
                        </a:moveTo>
                        <a:lnTo>
                          <a:pt x="17" y="69765"/>
                        </a:lnTo>
                        <a:cubicBezTo>
                          <a:pt x="3985" y="69765"/>
                          <a:pt x="7210" y="69467"/>
                          <a:pt x="9690" y="68872"/>
                        </a:cubicBezTo>
                        <a:cubicBezTo>
                          <a:pt x="12170" y="68277"/>
                          <a:pt x="13411" y="66788"/>
                          <a:pt x="13411" y="64407"/>
                        </a:cubicBezTo>
                        <a:lnTo>
                          <a:pt x="13411" y="17526"/>
                        </a:lnTo>
                        <a:cubicBezTo>
                          <a:pt x="13411" y="14550"/>
                          <a:pt x="12964" y="12367"/>
                          <a:pt x="12071" y="10978"/>
                        </a:cubicBezTo>
                        <a:cubicBezTo>
                          <a:pt x="11179" y="9589"/>
                          <a:pt x="9864" y="8746"/>
                          <a:pt x="8127" y="8448"/>
                        </a:cubicBezTo>
                        <a:cubicBezTo>
                          <a:pt x="6391" y="8150"/>
                          <a:pt x="3687" y="8001"/>
                          <a:pt x="17" y="8001"/>
                        </a:cubicBezTo>
                        <a:lnTo>
                          <a:pt x="17" y="1899"/>
                        </a:lnTo>
                        <a:lnTo>
                          <a:pt x="24871" y="113"/>
                        </a:lnTo>
                        <a:lnTo>
                          <a:pt x="24871" y="16782"/>
                        </a:lnTo>
                        <a:cubicBezTo>
                          <a:pt x="27153" y="11921"/>
                          <a:pt x="30551" y="7927"/>
                          <a:pt x="35066" y="4802"/>
                        </a:cubicBezTo>
                        <a:cubicBezTo>
                          <a:pt x="39580" y="1676"/>
                          <a:pt x="44466" y="113"/>
                          <a:pt x="49725" y="113"/>
                        </a:cubicBezTo>
                        <a:cubicBezTo>
                          <a:pt x="62921" y="113"/>
                          <a:pt x="70660" y="5471"/>
                          <a:pt x="72942" y="16187"/>
                        </a:cubicBezTo>
                        <a:cubicBezTo>
                          <a:pt x="75224" y="11424"/>
                          <a:pt x="78573" y="7555"/>
                          <a:pt x="82988" y="4579"/>
                        </a:cubicBezTo>
                        <a:cubicBezTo>
                          <a:pt x="87403" y="1602"/>
                          <a:pt x="92240" y="113"/>
                          <a:pt x="97499" y="113"/>
                        </a:cubicBezTo>
                        <a:cubicBezTo>
                          <a:pt x="102659" y="113"/>
                          <a:pt x="107024" y="957"/>
                          <a:pt x="110596" y="2643"/>
                        </a:cubicBezTo>
                        <a:cubicBezTo>
                          <a:pt x="114168" y="4330"/>
                          <a:pt x="116847" y="6885"/>
                          <a:pt x="118632" y="10308"/>
                        </a:cubicBezTo>
                        <a:cubicBezTo>
                          <a:pt x="120419" y="13731"/>
                          <a:pt x="121312" y="18023"/>
                          <a:pt x="121312" y="23182"/>
                        </a:cubicBezTo>
                        <a:lnTo>
                          <a:pt x="121312" y="64407"/>
                        </a:lnTo>
                        <a:cubicBezTo>
                          <a:pt x="121312" y="66788"/>
                          <a:pt x="122577" y="68277"/>
                          <a:pt x="125106" y="68872"/>
                        </a:cubicBezTo>
                        <a:cubicBezTo>
                          <a:pt x="127636" y="69467"/>
                          <a:pt x="130836" y="69765"/>
                          <a:pt x="134706" y="69765"/>
                        </a:cubicBezTo>
                        <a:lnTo>
                          <a:pt x="134706" y="75867"/>
                        </a:lnTo>
                        <a:lnTo>
                          <a:pt x="95415" y="75867"/>
                        </a:lnTo>
                        <a:lnTo>
                          <a:pt x="95415" y="69765"/>
                        </a:lnTo>
                        <a:cubicBezTo>
                          <a:pt x="99285" y="69765"/>
                          <a:pt x="102485" y="69467"/>
                          <a:pt x="105014" y="68872"/>
                        </a:cubicBezTo>
                        <a:cubicBezTo>
                          <a:pt x="107545" y="68277"/>
                          <a:pt x="108810" y="66788"/>
                          <a:pt x="108810" y="64407"/>
                        </a:cubicBezTo>
                        <a:lnTo>
                          <a:pt x="108810" y="23777"/>
                        </a:lnTo>
                        <a:cubicBezTo>
                          <a:pt x="108810" y="18022"/>
                          <a:pt x="107991" y="13384"/>
                          <a:pt x="106354" y="9861"/>
                        </a:cubicBezTo>
                        <a:cubicBezTo>
                          <a:pt x="104717" y="6339"/>
                          <a:pt x="101418" y="4579"/>
                          <a:pt x="96457" y="4579"/>
                        </a:cubicBezTo>
                        <a:cubicBezTo>
                          <a:pt x="89809" y="4579"/>
                          <a:pt x="84352" y="7233"/>
                          <a:pt x="80086" y="12541"/>
                        </a:cubicBezTo>
                        <a:cubicBezTo>
                          <a:pt x="75820" y="17849"/>
                          <a:pt x="73687" y="23876"/>
                          <a:pt x="73687" y="30623"/>
                        </a:cubicBezTo>
                        <a:lnTo>
                          <a:pt x="73687" y="64407"/>
                        </a:lnTo>
                        <a:cubicBezTo>
                          <a:pt x="73687" y="66788"/>
                          <a:pt x="74927" y="68277"/>
                          <a:pt x="77407" y="68872"/>
                        </a:cubicBezTo>
                        <a:cubicBezTo>
                          <a:pt x="79887" y="69467"/>
                          <a:pt x="83112" y="69765"/>
                          <a:pt x="87081" y="69765"/>
                        </a:cubicBezTo>
                        <a:lnTo>
                          <a:pt x="87081" y="75867"/>
                        </a:lnTo>
                        <a:lnTo>
                          <a:pt x="47790" y="75867"/>
                        </a:lnTo>
                        <a:lnTo>
                          <a:pt x="47790" y="69765"/>
                        </a:lnTo>
                        <a:cubicBezTo>
                          <a:pt x="51660" y="69765"/>
                          <a:pt x="54860" y="69467"/>
                          <a:pt x="57389" y="68872"/>
                        </a:cubicBezTo>
                        <a:cubicBezTo>
                          <a:pt x="59920" y="68277"/>
                          <a:pt x="61185" y="66788"/>
                          <a:pt x="61185" y="64407"/>
                        </a:cubicBezTo>
                        <a:lnTo>
                          <a:pt x="61185" y="23777"/>
                        </a:lnTo>
                        <a:cubicBezTo>
                          <a:pt x="61185" y="18122"/>
                          <a:pt x="60366" y="13508"/>
                          <a:pt x="58729" y="9936"/>
                        </a:cubicBezTo>
                        <a:cubicBezTo>
                          <a:pt x="57092" y="6365"/>
                          <a:pt x="53793" y="4579"/>
                          <a:pt x="48832" y="4579"/>
                        </a:cubicBezTo>
                        <a:cubicBezTo>
                          <a:pt x="42184" y="4579"/>
                          <a:pt x="36727" y="7233"/>
                          <a:pt x="32461" y="12541"/>
                        </a:cubicBezTo>
                        <a:cubicBezTo>
                          <a:pt x="28195" y="17849"/>
                          <a:pt x="26062" y="23876"/>
                          <a:pt x="26062" y="30623"/>
                        </a:cubicBezTo>
                        <a:lnTo>
                          <a:pt x="26062" y="64407"/>
                        </a:lnTo>
                        <a:cubicBezTo>
                          <a:pt x="26062" y="66788"/>
                          <a:pt x="27302" y="68277"/>
                          <a:pt x="29782" y="68872"/>
                        </a:cubicBezTo>
                        <a:cubicBezTo>
                          <a:pt x="32262" y="69467"/>
                          <a:pt x="35437" y="69765"/>
                          <a:pt x="39307" y="69765"/>
                        </a:cubicBezTo>
                        <a:lnTo>
                          <a:pt x="39307" y="75867"/>
                        </a:lnTo>
                        <a:lnTo>
                          <a:pt x="17" y="75867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D390012D-2942-41D2-DC17-2940C7D4A7FE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665649"/>
                    <a:ext cx="134689" cy="75753"/>
                  </a:xfrm>
                  <a:custGeom>
                    <a:avLst/>
                    <a:gdLst>
                      <a:gd name="connsiteX0" fmla="*/ 2 w 134689"/>
                      <a:gd name="connsiteY0" fmla="*/ 75852 h 75753"/>
                      <a:gd name="connsiteX1" fmla="*/ 2 w 134689"/>
                      <a:gd name="connsiteY1" fmla="*/ 69750 h 75753"/>
                      <a:gd name="connsiteX2" fmla="*/ 9675 w 134689"/>
                      <a:gd name="connsiteY2" fmla="*/ 68858 h 75753"/>
                      <a:gd name="connsiteX3" fmla="*/ 13396 w 134689"/>
                      <a:gd name="connsiteY3" fmla="*/ 64392 h 75753"/>
                      <a:gd name="connsiteX4" fmla="*/ 13396 w 134689"/>
                      <a:gd name="connsiteY4" fmla="*/ 17511 h 75753"/>
                      <a:gd name="connsiteX5" fmla="*/ 12057 w 134689"/>
                      <a:gd name="connsiteY5" fmla="*/ 10963 h 75753"/>
                      <a:gd name="connsiteX6" fmla="*/ 8113 w 134689"/>
                      <a:gd name="connsiteY6" fmla="*/ 8433 h 75753"/>
                      <a:gd name="connsiteX7" fmla="*/ 2 w 134689"/>
                      <a:gd name="connsiteY7" fmla="*/ 7986 h 75753"/>
                      <a:gd name="connsiteX8" fmla="*/ 2 w 134689"/>
                      <a:gd name="connsiteY8" fmla="*/ 1885 h 75753"/>
                      <a:gd name="connsiteX9" fmla="*/ 24856 w 134689"/>
                      <a:gd name="connsiteY9" fmla="*/ 99 h 75753"/>
                      <a:gd name="connsiteX10" fmla="*/ 24856 w 134689"/>
                      <a:gd name="connsiteY10" fmla="*/ 16767 h 75753"/>
                      <a:gd name="connsiteX11" fmla="*/ 35051 w 134689"/>
                      <a:gd name="connsiteY11" fmla="*/ 4787 h 75753"/>
                      <a:gd name="connsiteX12" fmla="*/ 49710 w 134689"/>
                      <a:gd name="connsiteY12" fmla="*/ 99 h 75753"/>
                      <a:gd name="connsiteX13" fmla="*/ 72927 w 134689"/>
                      <a:gd name="connsiteY13" fmla="*/ 16172 h 75753"/>
                      <a:gd name="connsiteX14" fmla="*/ 82973 w 134689"/>
                      <a:gd name="connsiteY14" fmla="*/ 4564 h 75753"/>
                      <a:gd name="connsiteX15" fmla="*/ 97485 w 134689"/>
                      <a:gd name="connsiteY15" fmla="*/ 99 h 75753"/>
                      <a:gd name="connsiteX16" fmla="*/ 110581 w 134689"/>
                      <a:gd name="connsiteY16" fmla="*/ 2628 h 75753"/>
                      <a:gd name="connsiteX17" fmla="*/ 118618 w 134689"/>
                      <a:gd name="connsiteY17" fmla="*/ 10293 h 75753"/>
                      <a:gd name="connsiteX18" fmla="*/ 121297 w 134689"/>
                      <a:gd name="connsiteY18" fmla="*/ 23167 h 75753"/>
                      <a:gd name="connsiteX19" fmla="*/ 121297 w 134689"/>
                      <a:gd name="connsiteY19" fmla="*/ 64392 h 75753"/>
                      <a:gd name="connsiteX20" fmla="*/ 125092 w 134689"/>
                      <a:gd name="connsiteY20" fmla="*/ 68858 h 75753"/>
                      <a:gd name="connsiteX21" fmla="*/ 134691 w 134689"/>
                      <a:gd name="connsiteY21" fmla="*/ 69750 h 75753"/>
                      <a:gd name="connsiteX22" fmla="*/ 134691 w 134689"/>
                      <a:gd name="connsiteY22" fmla="*/ 75852 h 75753"/>
                      <a:gd name="connsiteX23" fmla="*/ 95400 w 134689"/>
                      <a:gd name="connsiteY23" fmla="*/ 75852 h 75753"/>
                      <a:gd name="connsiteX24" fmla="*/ 95400 w 134689"/>
                      <a:gd name="connsiteY24" fmla="*/ 69750 h 75753"/>
                      <a:gd name="connsiteX25" fmla="*/ 105000 w 134689"/>
                      <a:gd name="connsiteY25" fmla="*/ 68858 h 75753"/>
                      <a:gd name="connsiteX26" fmla="*/ 108795 w 134689"/>
                      <a:gd name="connsiteY26" fmla="*/ 64392 h 75753"/>
                      <a:gd name="connsiteX27" fmla="*/ 108795 w 134689"/>
                      <a:gd name="connsiteY27" fmla="*/ 23763 h 75753"/>
                      <a:gd name="connsiteX28" fmla="*/ 106340 w 134689"/>
                      <a:gd name="connsiteY28" fmla="*/ 9847 h 75753"/>
                      <a:gd name="connsiteX29" fmla="*/ 96443 w 134689"/>
                      <a:gd name="connsiteY29" fmla="*/ 4564 h 75753"/>
                      <a:gd name="connsiteX30" fmla="*/ 80071 w 134689"/>
                      <a:gd name="connsiteY30" fmla="*/ 12526 h 75753"/>
                      <a:gd name="connsiteX31" fmla="*/ 73672 w 134689"/>
                      <a:gd name="connsiteY31" fmla="*/ 30608 h 75753"/>
                      <a:gd name="connsiteX32" fmla="*/ 73672 w 134689"/>
                      <a:gd name="connsiteY32" fmla="*/ 64392 h 75753"/>
                      <a:gd name="connsiteX33" fmla="*/ 77393 w 134689"/>
                      <a:gd name="connsiteY33" fmla="*/ 68858 h 75753"/>
                      <a:gd name="connsiteX34" fmla="*/ 87066 w 134689"/>
                      <a:gd name="connsiteY34" fmla="*/ 69750 h 75753"/>
                      <a:gd name="connsiteX35" fmla="*/ 87066 w 134689"/>
                      <a:gd name="connsiteY35" fmla="*/ 75852 h 75753"/>
                      <a:gd name="connsiteX36" fmla="*/ 47775 w 134689"/>
                      <a:gd name="connsiteY36" fmla="*/ 75852 h 75753"/>
                      <a:gd name="connsiteX37" fmla="*/ 47775 w 134689"/>
                      <a:gd name="connsiteY37" fmla="*/ 69750 h 75753"/>
                      <a:gd name="connsiteX38" fmla="*/ 57375 w 134689"/>
                      <a:gd name="connsiteY38" fmla="*/ 68858 h 75753"/>
                      <a:gd name="connsiteX39" fmla="*/ 61170 w 134689"/>
                      <a:gd name="connsiteY39" fmla="*/ 64392 h 75753"/>
                      <a:gd name="connsiteX40" fmla="*/ 61170 w 134689"/>
                      <a:gd name="connsiteY40" fmla="*/ 23763 h 75753"/>
                      <a:gd name="connsiteX41" fmla="*/ 58715 w 134689"/>
                      <a:gd name="connsiteY41" fmla="*/ 9922 h 75753"/>
                      <a:gd name="connsiteX42" fmla="*/ 48818 w 134689"/>
                      <a:gd name="connsiteY42" fmla="*/ 4564 h 75753"/>
                      <a:gd name="connsiteX43" fmla="*/ 32446 w 134689"/>
                      <a:gd name="connsiteY43" fmla="*/ 12526 h 75753"/>
                      <a:gd name="connsiteX44" fmla="*/ 26047 w 134689"/>
                      <a:gd name="connsiteY44" fmla="*/ 30608 h 75753"/>
                      <a:gd name="connsiteX45" fmla="*/ 26047 w 134689"/>
                      <a:gd name="connsiteY45" fmla="*/ 64392 h 75753"/>
                      <a:gd name="connsiteX46" fmla="*/ 29768 w 134689"/>
                      <a:gd name="connsiteY46" fmla="*/ 68858 h 75753"/>
                      <a:gd name="connsiteX47" fmla="*/ 39293 w 134689"/>
                      <a:gd name="connsiteY47" fmla="*/ 69750 h 75753"/>
                      <a:gd name="connsiteX48" fmla="*/ 39293 w 134689"/>
                      <a:gd name="connsiteY48" fmla="*/ 75852 h 75753"/>
                      <a:gd name="connsiteX49" fmla="*/ 2 w 134689"/>
                      <a:gd name="connsiteY49" fmla="*/ 75852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2" y="75852"/>
                        </a:moveTo>
                        <a:lnTo>
                          <a:pt x="2" y="69750"/>
                        </a:lnTo>
                        <a:cubicBezTo>
                          <a:pt x="3971" y="69750"/>
                          <a:pt x="7195" y="69453"/>
                          <a:pt x="9675" y="68858"/>
                        </a:cubicBezTo>
                        <a:cubicBezTo>
                          <a:pt x="12156" y="68262"/>
                          <a:pt x="13396" y="66774"/>
                          <a:pt x="13396" y="64392"/>
                        </a:cubicBezTo>
                        <a:lnTo>
                          <a:pt x="13396" y="17511"/>
                        </a:lnTo>
                        <a:cubicBezTo>
                          <a:pt x="13396" y="14535"/>
                          <a:pt x="12950" y="12352"/>
                          <a:pt x="12057" y="10963"/>
                        </a:cubicBezTo>
                        <a:cubicBezTo>
                          <a:pt x="11164" y="9574"/>
                          <a:pt x="9849" y="8731"/>
                          <a:pt x="8113" y="8433"/>
                        </a:cubicBezTo>
                        <a:cubicBezTo>
                          <a:pt x="6377" y="8135"/>
                          <a:pt x="3673" y="7986"/>
                          <a:pt x="2" y="7986"/>
                        </a:cubicBezTo>
                        <a:lnTo>
                          <a:pt x="2" y="1885"/>
                        </a:lnTo>
                        <a:lnTo>
                          <a:pt x="24856" y="99"/>
                        </a:lnTo>
                        <a:lnTo>
                          <a:pt x="24856" y="16767"/>
                        </a:lnTo>
                        <a:cubicBezTo>
                          <a:pt x="27138" y="11906"/>
                          <a:pt x="30536" y="7912"/>
                          <a:pt x="35051" y="4787"/>
                        </a:cubicBezTo>
                        <a:cubicBezTo>
                          <a:pt x="39565" y="1661"/>
                          <a:pt x="44452" y="99"/>
                          <a:pt x="49710" y="99"/>
                        </a:cubicBezTo>
                        <a:cubicBezTo>
                          <a:pt x="62907" y="99"/>
                          <a:pt x="70646" y="5456"/>
                          <a:pt x="72927" y="16172"/>
                        </a:cubicBezTo>
                        <a:cubicBezTo>
                          <a:pt x="75209" y="11410"/>
                          <a:pt x="78558" y="7540"/>
                          <a:pt x="82973" y="4564"/>
                        </a:cubicBezTo>
                        <a:cubicBezTo>
                          <a:pt x="87388" y="1587"/>
                          <a:pt x="92225" y="99"/>
                          <a:pt x="97485" y="99"/>
                        </a:cubicBezTo>
                        <a:cubicBezTo>
                          <a:pt x="102644" y="99"/>
                          <a:pt x="107010" y="942"/>
                          <a:pt x="110581" y="2628"/>
                        </a:cubicBezTo>
                        <a:cubicBezTo>
                          <a:pt x="114153" y="4316"/>
                          <a:pt x="116832" y="6871"/>
                          <a:pt x="118618" y="10293"/>
                        </a:cubicBezTo>
                        <a:cubicBezTo>
                          <a:pt x="120404" y="13717"/>
                          <a:pt x="121297" y="18008"/>
                          <a:pt x="121297" y="23167"/>
                        </a:cubicBezTo>
                        <a:lnTo>
                          <a:pt x="121297" y="64392"/>
                        </a:lnTo>
                        <a:cubicBezTo>
                          <a:pt x="121297" y="66774"/>
                          <a:pt x="122562" y="68262"/>
                          <a:pt x="125092" y="68858"/>
                        </a:cubicBezTo>
                        <a:cubicBezTo>
                          <a:pt x="127622" y="69453"/>
                          <a:pt x="130821" y="69750"/>
                          <a:pt x="134691" y="69750"/>
                        </a:cubicBezTo>
                        <a:lnTo>
                          <a:pt x="134691" y="75852"/>
                        </a:lnTo>
                        <a:lnTo>
                          <a:pt x="95400" y="75852"/>
                        </a:lnTo>
                        <a:lnTo>
                          <a:pt x="95400" y="69750"/>
                        </a:lnTo>
                        <a:cubicBezTo>
                          <a:pt x="99270" y="69750"/>
                          <a:pt x="102470" y="69453"/>
                          <a:pt x="105000" y="68858"/>
                        </a:cubicBezTo>
                        <a:cubicBezTo>
                          <a:pt x="107530" y="68262"/>
                          <a:pt x="108795" y="66774"/>
                          <a:pt x="108795" y="64392"/>
                        </a:cubicBezTo>
                        <a:lnTo>
                          <a:pt x="108795" y="23763"/>
                        </a:lnTo>
                        <a:cubicBezTo>
                          <a:pt x="108795" y="18008"/>
                          <a:pt x="107977" y="13369"/>
                          <a:pt x="106340" y="9847"/>
                        </a:cubicBezTo>
                        <a:cubicBezTo>
                          <a:pt x="104702" y="6325"/>
                          <a:pt x="101403" y="4564"/>
                          <a:pt x="96443" y="4564"/>
                        </a:cubicBezTo>
                        <a:cubicBezTo>
                          <a:pt x="89795" y="4564"/>
                          <a:pt x="84337" y="7218"/>
                          <a:pt x="80071" y="12526"/>
                        </a:cubicBezTo>
                        <a:cubicBezTo>
                          <a:pt x="75805" y="17834"/>
                          <a:pt x="73672" y="23861"/>
                          <a:pt x="73672" y="30608"/>
                        </a:cubicBezTo>
                        <a:lnTo>
                          <a:pt x="73672" y="64392"/>
                        </a:lnTo>
                        <a:cubicBezTo>
                          <a:pt x="73672" y="66774"/>
                          <a:pt x="74912" y="68262"/>
                          <a:pt x="77393" y="68858"/>
                        </a:cubicBezTo>
                        <a:cubicBezTo>
                          <a:pt x="79873" y="69453"/>
                          <a:pt x="83097" y="69750"/>
                          <a:pt x="87066" y="69750"/>
                        </a:cubicBezTo>
                        <a:lnTo>
                          <a:pt x="87066" y="75852"/>
                        </a:lnTo>
                        <a:lnTo>
                          <a:pt x="47775" y="75852"/>
                        </a:lnTo>
                        <a:lnTo>
                          <a:pt x="47775" y="69750"/>
                        </a:lnTo>
                        <a:cubicBezTo>
                          <a:pt x="51645" y="69750"/>
                          <a:pt x="54845" y="69453"/>
                          <a:pt x="57375" y="68858"/>
                        </a:cubicBezTo>
                        <a:cubicBezTo>
                          <a:pt x="59905" y="68262"/>
                          <a:pt x="61170" y="66774"/>
                          <a:pt x="61170" y="64392"/>
                        </a:cubicBezTo>
                        <a:lnTo>
                          <a:pt x="61170" y="23763"/>
                        </a:lnTo>
                        <a:cubicBezTo>
                          <a:pt x="61170" y="18107"/>
                          <a:pt x="60352" y="13494"/>
                          <a:pt x="58715" y="9922"/>
                        </a:cubicBezTo>
                        <a:cubicBezTo>
                          <a:pt x="57077" y="6350"/>
                          <a:pt x="53778" y="4564"/>
                          <a:pt x="48818" y="4564"/>
                        </a:cubicBezTo>
                        <a:cubicBezTo>
                          <a:pt x="42170" y="4564"/>
                          <a:pt x="36713" y="7218"/>
                          <a:pt x="32446" y="12526"/>
                        </a:cubicBezTo>
                        <a:cubicBezTo>
                          <a:pt x="28180" y="17834"/>
                          <a:pt x="26047" y="23861"/>
                          <a:pt x="26047" y="30608"/>
                        </a:cubicBezTo>
                        <a:lnTo>
                          <a:pt x="26047" y="64392"/>
                        </a:lnTo>
                        <a:cubicBezTo>
                          <a:pt x="26047" y="66774"/>
                          <a:pt x="27287" y="68262"/>
                          <a:pt x="29768" y="68858"/>
                        </a:cubicBezTo>
                        <a:cubicBezTo>
                          <a:pt x="32248" y="69453"/>
                          <a:pt x="35423" y="69750"/>
                          <a:pt x="39293" y="69750"/>
                        </a:cubicBezTo>
                        <a:lnTo>
                          <a:pt x="39293" y="75852"/>
                        </a:lnTo>
                        <a:lnTo>
                          <a:pt x="2" y="75852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572645E4-C55B-0776-C6C8-11F5F7742BDC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530" y="2520739"/>
                    <a:ext cx="40183" cy="171449"/>
                  </a:xfrm>
                  <a:custGeom>
                    <a:avLst/>
                    <a:gdLst>
                      <a:gd name="connsiteX0" fmla="*/ 1479 w 40183"/>
                      <a:gd name="connsiteY0" fmla="*/ 171539 h 171449"/>
                      <a:gd name="connsiteX1" fmla="*/ -9 w 40183"/>
                      <a:gd name="connsiteY1" fmla="*/ 170051 h 171449"/>
                      <a:gd name="connsiteX2" fmla="*/ 288 w 40183"/>
                      <a:gd name="connsiteY2" fmla="*/ 169009 h 171449"/>
                      <a:gd name="connsiteX3" fmla="*/ 29608 w 40183"/>
                      <a:gd name="connsiteY3" fmla="*/ 85814 h 171449"/>
                      <a:gd name="connsiteX4" fmla="*/ 586 w 40183"/>
                      <a:gd name="connsiteY4" fmla="*/ 3066 h 171449"/>
                      <a:gd name="connsiteX5" fmla="*/ -9 w 40183"/>
                      <a:gd name="connsiteY5" fmla="*/ 1578 h 171449"/>
                      <a:gd name="connsiteX6" fmla="*/ 438 w 40183"/>
                      <a:gd name="connsiteY6" fmla="*/ 536 h 171449"/>
                      <a:gd name="connsiteX7" fmla="*/ 1479 w 40183"/>
                      <a:gd name="connsiteY7" fmla="*/ 89 h 171449"/>
                      <a:gd name="connsiteX8" fmla="*/ 3116 w 40183"/>
                      <a:gd name="connsiteY8" fmla="*/ 89 h 171449"/>
                      <a:gd name="connsiteX9" fmla="*/ 3860 w 40183"/>
                      <a:gd name="connsiteY9" fmla="*/ 387 h 171449"/>
                      <a:gd name="connsiteX10" fmla="*/ 24399 w 40183"/>
                      <a:gd name="connsiteY10" fmla="*/ 23976 h 171449"/>
                      <a:gd name="connsiteX11" fmla="*/ 36380 w 40183"/>
                      <a:gd name="connsiteY11" fmla="*/ 53667 h 171449"/>
                      <a:gd name="connsiteX12" fmla="*/ 40174 w 40183"/>
                      <a:gd name="connsiteY12" fmla="*/ 85814 h 171449"/>
                      <a:gd name="connsiteX13" fmla="*/ 38165 w 40183"/>
                      <a:gd name="connsiteY13" fmla="*/ 109776 h 171449"/>
                      <a:gd name="connsiteX14" fmla="*/ 31691 w 40183"/>
                      <a:gd name="connsiteY14" fmla="*/ 132918 h 171449"/>
                      <a:gd name="connsiteX15" fmla="*/ 20306 w 40183"/>
                      <a:gd name="connsiteY15" fmla="*/ 153978 h 171449"/>
                      <a:gd name="connsiteX16" fmla="*/ 3860 w 40183"/>
                      <a:gd name="connsiteY16" fmla="*/ 171242 h 171449"/>
                      <a:gd name="connsiteX17" fmla="*/ 3116 w 40183"/>
                      <a:gd name="connsiteY17" fmla="*/ 171539 h 171449"/>
                      <a:gd name="connsiteX18" fmla="*/ 1479 w 40183"/>
                      <a:gd name="connsiteY18" fmla="*/ 171539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3" h="171449">
                        <a:moveTo>
                          <a:pt x="1479" y="171539"/>
                        </a:moveTo>
                        <a:cubicBezTo>
                          <a:pt x="487" y="171539"/>
                          <a:pt x="-9" y="171043"/>
                          <a:pt x="-9" y="170051"/>
                        </a:cubicBezTo>
                        <a:cubicBezTo>
                          <a:pt x="-9" y="169555"/>
                          <a:pt x="90" y="169208"/>
                          <a:pt x="288" y="169009"/>
                        </a:cubicBezTo>
                        <a:cubicBezTo>
                          <a:pt x="19835" y="149860"/>
                          <a:pt x="29608" y="122128"/>
                          <a:pt x="29608" y="85814"/>
                        </a:cubicBezTo>
                        <a:cubicBezTo>
                          <a:pt x="29608" y="49500"/>
                          <a:pt x="19934" y="21917"/>
                          <a:pt x="586" y="3066"/>
                        </a:cubicBezTo>
                        <a:cubicBezTo>
                          <a:pt x="190" y="2768"/>
                          <a:pt x="-9" y="2272"/>
                          <a:pt x="-9" y="1578"/>
                        </a:cubicBezTo>
                        <a:cubicBezTo>
                          <a:pt x="-9" y="1181"/>
                          <a:pt x="140" y="834"/>
                          <a:pt x="438" y="536"/>
                        </a:cubicBezTo>
                        <a:cubicBezTo>
                          <a:pt x="735" y="238"/>
                          <a:pt x="1082" y="89"/>
                          <a:pt x="1479" y="89"/>
                        </a:cubicBezTo>
                        <a:lnTo>
                          <a:pt x="3116" y="89"/>
                        </a:lnTo>
                        <a:cubicBezTo>
                          <a:pt x="3414" y="89"/>
                          <a:pt x="3662" y="188"/>
                          <a:pt x="3860" y="387"/>
                        </a:cubicBezTo>
                        <a:cubicBezTo>
                          <a:pt x="12096" y="6836"/>
                          <a:pt x="18942" y="14699"/>
                          <a:pt x="24399" y="23976"/>
                        </a:cubicBezTo>
                        <a:cubicBezTo>
                          <a:pt x="29856" y="33253"/>
                          <a:pt x="33850" y="43150"/>
                          <a:pt x="36380" y="53667"/>
                        </a:cubicBezTo>
                        <a:cubicBezTo>
                          <a:pt x="38909" y="64185"/>
                          <a:pt x="40174" y="74900"/>
                          <a:pt x="40174" y="85814"/>
                        </a:cubicBezTo>
                        <a:cubicBezTo>
                          <a:pt x="40174" y="93950"/>
                          <a:pt x="39505" y="101938"/>
                          <a:pt x="38165" y="109776"/>
                        </a:cubicBezTo>
                        <a:cubicBezTo>
                          <a:pt x="36826" y="117614"/>
                          <a:pt x="34668" y="125328"/>
                          <a:pt x="31691" y="132918"/>
                        </a:cubicBezTo>
                        <a:cubicBezTo>
                          <a:pt x="28715" y="140509"/>
                          <a:pt x="24920" y="147529"/>
                          <a:pt x="20306" y="153978"/>
                        </a:cubicBezTo>
                        <a:cubicBezTo>
                          <a:pt x="15692" y="160427"/>
                          <a:pt x="10210" y="166181"/>
                          <a:pt x="3860" y="171242"/>
                        </a:cubicBezTo>
                        <a:cubicBezTo>
                          <a:pt x="3662" y="171440"/>
                          <a:pt x="3414" y="171539"/>
                          <a:pt x="3116" y="171539"/>
                        </a:cubicBezTo>
                        <a:lnTo>
                          <a:pt x="1479" y="17153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81FB9D7B-F37D-15D7-2C0A-E09476D03294}"/>
                  </a:ext>
                </a:extLst>
              </p:cNvPr>
              <p:cNvSpPr/>
              <p:nvPr/>
            </p:nvSpPr>
            <p:spPr>
              <a:xfrm>
                <a:off x="1568859" y="3599256"/>
                <a:ext cx="40331" cy="9376"/>
              </a:xfrm>
              <a:custGeom>
                <a:avLst/>
                <a:gdLst>
                  <a:gd name="connsiteX0" fmla="*/ 57 w 40331"/>
                  <a:gd name="connsiteY0" fmla="*/ 9398 h 9376"/>
                  <a:gd name="connsiteX1" fmla="*/ 57 w 40331"/>
                  <a:gd name="connsiteY1" fmla="*/ 22 h 9376"/>
                  <a:gd name="connsiteX2" fmla="*/ 40389 w 40331"/>
                  <a:gd name="connsiteY2" fmla="*/ 22 h 9376"/>
                  <a:gd name="connsiteX3" fmla="*/ 40389 w 40331"/>
                  <a:gd name="connsiteY3" fmla="*/ 9398 h 9376"/>
                  <a:gd name="connsiteX4" fmla="*/ 57 w 40331"/>
                  <a:gd name="connsiteY4" fmla="*/ 9398 h 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31" h="9376">
                    <a:moveTo>
                      <a:pt x="57" y="9398"/>
                    </a:moveTo>
                    <a:lnTo>
                      <a:pt x="57" y="22"/>
                    </a:lnTo>
                    <a:lnTo>
                      <a:pt x="40389" y="22"/>
                    </a:lnTo>
                    <a:lnTo>
                      <a:pt x="40389" y="9398"/>
                    </a:lnTo>
                    <a:lnTo>
                      <a:pt x="57" y="9398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C940D8EF-C2D3-506F-2DAB-127FC22957DF}"/>
              </a:ext>
            </a:extLst>
          </p:cNvPr>
          <p:cNvGrpSpPr/>
          <p:nvPr/>
        </p:nvGrpSpPr>
        <p:grpSpPr>
          <a:xfrm>
            <a:off x="8381410" y="1649785"/>
            <a:ext cx="2208074" cy="2090059"/>
            <a:chOff x="8734213" y="795119"/>
            <a:chExt cx="2208074" cy="2090059"/>
          </a:xfrm>
        </p:grpSpPr>
        <p:pic>
          <p:nvPicPr>
            <p:cNvPr id="59" name="Picture 58">
              <a:extLst>
                <a:ext uri="{FF2B5EF4-FFF2-40B4-BE49-F238E27FC236}">
                  <a16:creationId xmlns:a16="http://schemas.microsoft.com/office/drawing/2014/main" id="{54B0A79E-6D03-6441-7870-31C73124A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9260192" y="825714"/>
              <a:ext cx="1626381" cy="1626379"/>
            </a:xfrm>
            <a:custGeom>
              <a:avLst/>
              <a:gdLst>
                <a:gd name="csX0" fmla="*/ -21 w 1781651"/>
                <a:gd name="csY0" fmla="*/ 16 h 1781651"/>
                <a:gd name="csX1" fmla="*/ 1781630 w 1781651"/>
                <a:gd name="csY1" fmla="*/ 16 h 1781651"/>
                <a:gd name="csX2" fmla="*/ 1781630 w 1781651"/>
                <a:gd name="csY2" fmla="*/ 1781667 h 1781651"/>
                <a:gd name="csX3" fmla="*/ -21 w 1781651"/>
                <a:gd name="csY3" fmla="*/ 1781667 h 1781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781651" h="1781651">
                  <a:moveTo>
                    <a:pt x="-21" y="16"/>
                  </a:moveTo>
                  <a:lnTo>
                    <a:pt x="1781630" y="16"/>
                  </a:lnTo>
                  <a:lnTo>
                    <a:pt x="1781630" y="1781667"/>
                  </a:lnTo>
                  <a:lnTo>
                    <a:pt x="-21" y="1781667"/>
                  </a:lnTo>
                  <a:close/>
                </a:path>
              </a:pathLst>
            </a:custGeom>
          </p:spPr>
        </p:pic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9C6AD5B7-66A0-2283-6C6A-D3B9560D6D07}"/>
                </a:ext>
              </a:extLst>
            </p:cNvPr>
            <p:cNvGrpSpPr/>
            <p:nvPr/>
          </p:nvGrpSpPr>
          <p:grpSpPr>
            <a:xfrm>
              <a:off x="8734213" y="795119"/>
              <a:ext cx="2208074" cy="2090059"/>
              <a:chOff x="1347972" y="1997916"/>
              <a:chExt cx="2208074" cy="2090059"/>
            </a:xfrm>
          </p:grpSpPr>
          <p:grpSp>
            <p:nvGrpSpPr>
              <p:cNvPr id="61" name="Graphic 2345">
                <a:extLst>
                  <a:ext uri="{FF2B5EF4-FFF2-40B4-BE49-F238E27FC236}">
                    <a16:creationId xmlns:a16="http://schemas.microsoft.com/office/drawing/2014/main" id="{A8A24BAE-944B-5067-5F7E-B86279EA1E7B}"/>
                  </a:ext>
                </a:extLst>
              </p:cNvPr>
              <p:cNvGrpSpPr/>
              <p:nvPr/>
            </p:nvGrpSpPr>
            <p:grpSpPr>
              <a:xfrm>
                <a:off x="1347972" y="1997916"/>
                <a:ext cx="2208074" cy="2090059"/>
                <a:chOff x="1128897" y="2007441"/>
                <a:chExt cx="2208074" cy="2090059"/>
              </a:xfrm>
            </p:grpSpPr>
            <p:grpSp>
              <p:nvGrpSpPr>
                <p:cNvPr id="63" name="Graphic 2345">
                  <a:extLst>
                    <a:ext uri="{FF2B5EF4-FFF2-40B4-BE49-F238E27FC236}">
                      <a16:creationId xmlns:a16="http://schemas.microsoft.com/office/drawing/2014/main" id="{19A893BC-185F-B754-B7F2-E962379EFF3E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2335" name="Freeform: Shape 2334">
                    <a:extLst>
                      <a:ext uri="{FF2B5EF4-FFF2-40B4-BE49-F238E27FC236}">
                        <a16:creationId xmlns:a16="http://schemas.microsoft.com/office/drawing/2014/main" id="{F25CFDB2-E3AD-4AE6-6D4E-6AC813CE8E3F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62362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6" name="Freeform: Shape 2335">
                    <a:extLst>
                      <a:ext uri="{FF2B5EF4-FFF2-40B4-BE49-F238E27FC236}">
                        <a16:creationId xmlns:a16="http://schemas.microsoft.com/office/drawing/2014/main" id="{950A535B-CADD-64EC-AF97-4E0E956A4242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1628775" cy="9525"/>
                  </a:xfrm>
                  <a:custGeom>
                    <a:avLst/>
                    <a:gdLst>
                      <a:gd name="connsiteX0" fmla="*/ 0 w 1628775"/>
                      <a:gd name="connsiteY0" fmla="*/ 0 h 9525"/>
                      <a:gd name="connsiteX1" fmla="*/ 1628775 w 1628775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75" h="9525">
                        <a:moveTo>
                          <a:pt x="0" y="0"/>
                        </a:moveTo>
                        <a:lnTo>
                          <a:pt x="1628775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7" name="Freeform: Shape 2336">
                    <a:extLst>
                      <a:ext uri="{FF2B5EF4-FFF2-40B4-BE49-F238E27FC236}">
                        <a16:creationId xmlns:a16="http://schemas.microsoft.com/office/drawing/2014/main" id="{26AD132F-227A-550C-E6D4-C7689B017642}"/>
                      </a:ext>
                    </a:extLst>
                  </p:cNvPr>
                  <p:cNvSpPr/>
                  <p:nvPr/>
                </p:nvSpPr>
                <p:spPr>
                  <a:xfrm>
                    <a:off x="1696130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9" name="Freeform: Shape 2338">
                    <a:extLst>
                      <a:ext uri="{FF2B5EF4-FFF2-40B4-BE49-F238E27FC236}">
                        <a16:creationId xmlns:a16="http://schemas.microsoft.com/office/drawing/2014/main" id="{AC2D4F10-2734-E36D-2F55-8590F39D8832}"/>
                      </a:ext>
                    </a:extLst>
                  </p:cNvPr>
                  <p:cNvSpPr/>
                  <p:nvPr/>
                </p:nvSpPr>
                <p:spPr>
                  <a:xfrm>
                    <a:off x="2471737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40" name="Freeform: Shape 2339">
                    <a:extLst>
                      <a:ext uri="{FF2B5EF4-FFF2-40B4-BE49-F238E27FC236}">
                        <a16:creationId xmlns:a16="http://schemas.microsoft.com/office/drawing/2014/main" id="{BB2892A4-A324-7B8E-D8C3-9F9B1FC1236F}"/>
                      </a:ext>
                    </a:extLst>
                  </p:cNvPr>
                  <p:cNvSpPr/>
                  <p:nvPr/>
                </p:nvSpPr>
                <p:spPr>
                  <a:xfrm>
                    <a:off x="3247344" y="3646074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16288 h 16287"/>
                      <a:gd name="connsiteX1" fmla="*/ 0 w 9525"/>
                      <a:gd name="connsiteY1" fmla="*/ 0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16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41" name="Freeform: Shape 2340">
                    <a:extLst>
                      <a:ext uri="{FF2B5EF4-FFF2-40B4-BE49-F238E27FC236}">
                        <a16:creationId xmlns:a16="http://schemas.microsoft.com/office/drawing/2014/main" id="{7CBCBED1-6E41-B118-B83A-57510E4DAA46}"/>
                      </a:ext>
                    </a:extLst>
                  </p:cNvPr>
                  <p:cNvSpPr/>
                  <p:nvPr/>
                </p:nvSpPr>
                <p:spPr>
                  <a:xfrm>
                    <a:off x="1696130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42" name="Freeform: Shape 2341">
                    <a:extLst>
                      <a:ext uri="{FF2B5EF4-FFF2-40B4-BE49-F238E27FC236}">
                        <a16:creationId xmlns:a16="http://schemas.microsoft.com/office/drawing/2014/main" id="{B49B5BFE-6A24-E2D0-F8DC-1955EA24732A}"/>
                      </a:ext>
                    </a:extLst>
                  </p:cNvPr>
                  <p:cNvSpPr/>
                  <p:nvPr/>
                </p:nvSpPr>
                <p:spPr>
                  <a:xfrm>
                    <a:off x="2471737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43" name="Freeform: Shape 2342">
                    <a:extLst>
                      <a:ext uri="{FF2B5EF4-FFF2-40B4-BE49-F238E27FC236}">
                        <a16:creationId xmlns:a16="http://schemas.microsoft.com/office/drawing/2014/main" id="{4DAE6E77-3E95-5DA7-740B-85127FD0787A}"/>
                      </a:ext>
                    </a:extLst>
                  </p:cNvPr>
                  <p:cNvSpPr/>
                  <p:nvPr/>
                </p:nvSpPr>
                <p:spPr>
                  <a:xfrm>
                    <a:off x="3247344" y="2033587"/>
                    <a:ext cx="9525" cy="16287"/>
                  </a:xfrm>
                  <a:custGeom>
                    <a:avLst/>
                    <a:gdLst>
                      <a:gd name="connsiteX0" fmla="*/ 0 w 9525"/>
                      <a:gd name="connsiteY0" fmla="*/ 0 h 16287"/>
                      <a:gd name="connsiteX1" fmla="*/ 0 w 9525"/>
                      <a:gd name="connsiteY1" fmla="*/ 16288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">
                        <a:moveTo>
                          <a:pt x="0" y="0"/>
                        </a:moveTo>
                        <a:lnTo>
                          <a:pt x="0" y="16288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40" name="Graphic 2345">
                  <a:extLst>
                    <a:ext uri="{FF2B5EF4-FFF2-40B4-BE49-F238E27FC236}">
                      <a16:creationId xmlns:a16="http://schemas.microsoft.com/office/drawing/2014/main" id="{7F07B102-5C6E-66E1-E863-34DF517D7F62}"/>
                    </a:ext>
                  </a:extLst>
                </p:cNvPr>
                <p:cNvGrpSpPr/>
                <p:nvPr/>
              </p:nvGrpSpPr>
              <p:grpSpPr>
                <a:xfrm>
                  <a:off x="1575149" y="3744757"/>
                  <a:ext cx="236008" cy="104923"/>
                  <a:chOff x="1575149" y="3744757"/>
                  <a:chExt cx="236008" cy="104923"/>
                </a:xfrm>
                <a:solidFill>
                  <a:srgbClr val="262626"/>
                </a:solidFill>
              </p:grpSpPr>
              <p:sp>
                <p:nvSpPr>
                  <p:cNvPr id="2331" name="Freeform: Shape 2330">
                    <a:extLst>
                      <a:ext uri="{FF2B5EF4-FFF2-40B4-BE49-F238E27FC236}">
                        <a16:creationId xmlns:a16="http://schemas.microsoft.com/office/drawing/2014/main" id="{F77ECDD1-3423-56A1-38C1-D29FDCAA3DDA}"/>
                      </a:ext>
                    </a:extLst>
                  </p:cNvPr>
                  <p:cNvSpPr/>
                  <p:nvPr/>
                </p:nvSpPr>
                <p:spPr>
                  <a:xfrm>
                    <a:off x="1575149" y="3801461"/>
                    <a:ext cx="40332" cy="9376"/>
                  </a:xfrm>
                  <a:custGeom>
                    <a:avLst/>
                    <a:gdLst>
                      <a:gd name="connsiteX0" fmla="*/ 67 w 40332"/>
                      <a:gd name="connsiteY0" fmla="*/ 9571 h 9376"/>
                      <a:gd name="connsiteX1" fmla="*/ 67 w 40332"/>
                      <a:gd name="connsiteY1" fmla="*/ 195 h 9376"/>
                      <a:gd name="connsiteX2" fmla="*/ 40400 w 40332"/>
                      <a:gd name="connsiteY2" fmla="*/ 195 h 9376"/>
                      <a:gd name="connsiteX3" fmla="*/ 40400 w 40332"/>
                      <a:gd name="connsiteY3" fmla="*/ 9571 h 9376"/>
                      <a:gd name="connsiteX4" fmla="*/ 67 w 40332"/>
                      <a:gd name="connsiteY4" fmla="*/ 9571 h 9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2" h="9376">
                        <a:moveTo>
                          <a:pt x="67" y="9571"/>
                        </a:moveTo>
                        <a:lnTo>
                          <a:pt x="67" y="195"/>
                        </a:lnTo>
                        <a:lnTo>
                          <a:pt x="40400" y="195"/>
                        </a:lnTo>
                        <a:lnTo>
                          <a:pt x="40400" y="9571"/>
                        </a:lnTo>
                        <a:lnTo>
                          <a:pt x="67" y="9571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2" name="Freeform: Shape 2331">
                    <a:extLst>
                      <a:ext uri="{FF2B5EF4-FFF2-40B4-BE49-F238E27FC236}">
                        <a16:creationId xmlns:a16="http://schemas.microsoft.com/office/drawing/2014/main" id="{F33B5EA8-B747-3CC1-EE5D-2A4BEF3B7BE0}"/>
                      </a:ext>
                    </a:extLst>
                  </p:cNvPr>
                  <p:cNvSpPr/>
                  <p:nvPr/>
                </p:nvSpPr>
                <p:spPr>
                  <a:xfrm>
                    <a:off x="1630116" y="3744757"/>
                    <a:ext cx="64145" cy="104923"/>
                  </a:xfrm>
                  <a:custGeom>
                    <a:avLst/>
                    <a:gdLst>
                      <a:gd name="connsiteX0" fmla="*/ 32214 w 64145"/>
                      <a:gd name="connsiteY0" fmla="*/ 105118 h 104923"/>
                      <a:gd name="connsiteX1" fmla="*/ 6838 w 64145"/>
                      <a:gd name="connsiteY1" fmla="*/ 89715 h 104923"/>
                      <a:gd name="connsiteX2" fmla="*/ 67 w 64145"/>
                      <a:gd name="connsiteY2" fmla="*/ 53029 h 104923"/>
                      <a:gd name="connsiteX3" fmla="*/ 2523 w 64145"/>
                      <a:gd name="connsiteY3" fmla="*/ 28100 h 104923"/>
                      <a:gd name="connsiteX4" fmla="*/ 12122 w 64145"/>
                      <a:gd name="connsiteY4" fmla="*/ 8306 h 104923"/>
                      <a:gd name="connsiteX5" fmla="*/ 32214 w 64145"/>
                      <a:gd name="connsiteY5" fmla="*/ 195 h 104923"/>
                      <a:gd name="connsiteX6" fmla="*/ 48734 w 64145"/>
                      <a:gd name="connsiteY6" fmla="*/ 5106 h 104923"/>
                      <a:gd name="connsiteX7" fmla="*/ 58482 w 64145"/>
                      <a:gd name="connsiteY7" fmla="*/ 17756 h 104923"/>
                      <a:gd name="connsiteX8" fmla="*/ 63022 w 64145"/>
                      <a:gd name="connsiteY8" fmla="*/ 34425 h 104923"/>
                      <a:gd name="connsiteX9" fmla="*/ 64212 w 64145"/>
                      <a:gd name="connsiteY9" fmla="*/ 53029 h 104923"/>
                      <a:gd name="connsiteX10" fmla="*/ 61831 w 64145"/>
                      <a:gd name="connsiteY10" fmla="*/ 77585 h 104923"/>
                      <a:gd name="connsiteX11" fmla="*/ 52380 w 64145"/>
                      <a:gd name="connsiteY11" fmla="*/ 97082 h 104923"/>
                      <a:gd name="connsiteX12" fmla="*/ 32214 w 64145"/>
                      <a:gd name="connsiteY12" fmla="*/ 105118 h 104923"/>
                      <a:gd name="connsiteX13" fmla="*/ 32214 w 64145"/>
                      <a:gd name="connsiteY13" fmla="*/ 101100 h 104923"/>
                      <a:gd name="connsiteX14" fmla="*/ 44864 w 64145"/>
                      <a:gd name="connsiteY14" fmla="*/ 92394 h 104923"/>
                      <a:gd name="connsiteX15" fmla="*/ 49999 w 64145"/>
                      <a:gd name="connsiteY15" fmla="*/ 73120 h 104923"/>
                      <a:gd name="connsiteX16" fmla="*/ 50967 w 64145"/>
                      <a:gd name="connsiteY16" fmla="*/ 50648 h 104923"/>
                      <a:gd name="connsiteX17" fmla="*/ 49999 w 64145"/>
                      <a:gd name="connsiteY17" fmla="*/ 29514 h 104923"/>
                      <a:gd name="connsiteX18" fmla="*/ 44938 w 64145"/>
                      <a:gd name="connsiteY18" fmla="*/ 11953 h 104923"/>
                      <a:gd name="connsiteX19" fmla="*/ 32214 w 64145"/>
                      <a:gd name="connsiteY19" fmla="*/ 4064 h 104923"/>
                      <a:gd name="connsiteX20" fmla="*/ 19415 w 64145"/>
                      <a:gd name="connsiteY20" fmla="*/ 11953 h 104923"/>
                      <a:gd name="connsiteX21" fmla="*/ 14280 w 64145"/>
                      <a:gd name="connsiteY21" fmla="*/ 29514 h 104923"/>
                      <a:gd name="connsiteX22" fmla="*/ 13313 w 64145"/>
                      <a:gd name="connsiteY22" fmla="*/ 50648 h 104923"/>
                      <a:gd name="connsiteX23" fmla="*/ 13759 w 64145"/>
                      <a:gd name="connsiteY23" fmla="*/ 66647 h 104923"/>
                      <a:gd name="connsiteX24" fmla="*/ 15992 w 64145"/>
                      <a:gd name="connsiteY24" fmla="*/ 82125 h 104923"/>
                      <a:gd name="connsiteX25" fmla="*/ 21721 w 64145"/>
                      <a:gd name="connsiteY25" fmla="*/ 95593 h 104923"/>
                      <a:gd name="connsiteX26" fmla="*/ 32214 w 64145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14" y="105118"/>
                        </a:moveTo>
                        <a:cubicBezTo>
                          <a:pt x="19812" y="105118"/>
                          <a:pt x="11353" y="99984"/>
                          <a:pt x="6838" y="89715"/>
                        </a:cubicBezTo>
                        <a:cubicBezTo>
                          <a:pt x="2324" y="79445"/>
                          <a:pt x="67" y="67217"/>
                          <a:pt x="67" y="53029"/>
                        </a:cubicBezTo>
                        <a:cubicBezTo>
                          <a:pt x="67" y="44198"/>
                          <a:pt x="886" y="35889"/>
                          <a:pt x="2523" y="28100"/>
                        </a:cubicBezTo>
                        <a:cubicBezTo>
                          <a:pt x="4160" y="20311"/>
                          <a:pt x="7359" y="13713"/>
                          <a:pt x="12122" y="8306"/>
                        </a:cubicBezTo>
                        <a:cubicBezTo>
                          <a:pt x="16884" y="2899"/>
                          <a:pt x="23582" y="195"/>
                          <a:pt x="32214" y="195"/>
                        </a:cubicBezTo>
                        <a:cubicBezTo>
                          <a:pt x="38961" y="195"/>
                          <a:pt x="44468" y="1832"/>
                          <a:pt x="48734" y="5106"/>
                        </a:cubicBezTo>
                        <a:cubicBezTo>
                          <a:pt x="53001" y="8380"/>
                          <a:pt x="56250" y="12597"/>
                          <a:pt x="58482" y="17756"/>
                        </a:cubicBezTo>
                        <a:cubicBezTo>
                          <a:pt x="60715" y="22915"/>
                          <a:pt x="62228" y="28472"/>
                          <a:pt x="63022" y="34425"/>
                        </a:cubicBezTo>
                        <a:cubicBezTo>
                          <a:pt x="63815" y="40378"/>
                          <a:pt x="64212" y="46579"/>
                          <a:pt x="64212" y="53029"/>
                        </a:cubicBezTo>
                        <a:cubicBezTo>
                          <a:pt x="64212" y="61760"/>
                          <a:pt x="63418" y="69946"/>
                          <a:pt x="61831" y="77585"/>
                        </a:cubicBezTo>
                        <a:cubicBezTo>
                          <a:pt x="60243" y="85225"/>
                          <a:pt x="57093" y="91724"/>
                          <a:pt x="52380" y="97082"/>
                        </a:cubicBezTo>
                        <a:cubicBezTo>
                          <a:pt x="47667" y="102440"/>
                          <a:pt x="40945" y="105118"/>
                          <a:pt x="32214" y="105118"/>
                        </a:cubicBezTo>
                        <a:close/>
                        <a:moveTo>
                          <a:pt x="32214" y="101100"/>
                        </a:moveTo>
                        <a:cubicBezTo>
                          <a:pt x="37869" y="101100"/>
                          <a:pt x="42086" y="98198"/>
                          <a:pt x="44864" y="92394"/>
                        </a:cubicBezTo>
                        <a:cubicBezTo>
                          <a:pt x="47642" y="86589"/>
                          <a:pt x="49354" y="80165"/>
                          <a:pt x="49999" y="73120"/>
                        </a:cubicBezTo>
                        <a:cubicBezTo>
                          <a:pt x="50644" y="66076"/>
                          <a:pt x="50967" y="58585"/>
                          <a:pt x="50967" y="50648"/>
                        </a:cubicBezTo>
                        <a:cubicBezTo>
                          <a:pt x="50967" y="43008"/>
                          <a:pt x="50644" y="35963"/>
                          <a:pt x="49999" y="29514"/>
                        </a:cubicBezTo>
                        <a:cubicBezTo>
                          <a:pt x="49354" y="23065"/>
                          <a:pt x="47667" y="17211"/>
                          <a:pt x="44938" y="11953"/>
                        </a:cubicBezTo>
                        <a:cubicBezTo>
                          <a:pt x="42210" y="6693"/>
                          <a:pt x="37969" y="4064"/>
                          <a:pt x="32214" y="4064"/>
                        </a:cubicBezTo>
                        <a:cubicBezTo>
                          <a:pt x="26460" y="4064"/>
                          <a:pt x="22193" y="6693"/>
                          <a:pt x="19415" y="11953"/>
                        </a:cubicBezTo>
                        <a:cubicBezTo>
                          <a:pt x="16637" y="17211"/>
                          <a:pt x="14925" y="23065"/>
                          <a:pt x="14280" y="29514"/>
                        </a:cubicBezTo>
                        <a:cubicBezTo>
                          <a:pt x="13635" y="35963"/>
                          <a:pt x="13313" y="43008"/>
                          <a:pt x="13313" y="50648"/>
                        </a:cubicBezTo>
                        <a:cubicBezTo>
                          <a:pt x="13313" y="56303"/>
                          <a:pt x="13461" y="61636"/>
                          <a:pt x="13759" y="66647"/>
                        </a:cubicBezTo>
                        <a:cubicBezTo>
                          <a:pt x="14057" y="71657"/>
                          <a:pt x="14801" y="76817"/>
                          <a:pt x="15992" y="82125"/>
                        </a:cubicBezTo>
                        <a:cubicBezTo>
                          <a:pt x="17183" y="87433"/>
                          <a:pt x="19092" y="91923"/>
                          <a:pt x="21721" y="95593"/>
                        </a:cubicBezTo>
                        <a:cubicBezTo>
                          <a:pt x="24351" y="99264"/>
                          <a:pt x="27848" y="101100"/>
                          <a:pt x="32214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3" name="Freeform: Shape 2332">
                    <a:extLst>
                      <a:ext uri="{FF2B5EF4-FFF2-40B4-BE49-F238E27FC236}">
                        <a16:creationId xmlns:a16="http://schemas.microsoft.com/office/drawing/2014/main" id="{993A1401-8751-3D7B-70EE-E805C8B10BF9}"/>
                      </a:ext>
                    </a:extLst>
                  </p:cNvPr>
                  <p:cNvSpPr/>
                  <p:nvPr/>
                </p:nvSpPr>
                <p:spPr>
                  <a:xfrm>
                    <a:off x="1713162" y="3829440"/>
                    <a:ext cx="16817" cy="16817"/>
                  </a:xfrm>
                  <a:custGeom>
                    <a:avLst/>
                    <a:gdLst>
                      <a:gd name="connsiteX0" fmla="*/ 67 w 16817"/>
                      <a:gd name="connsiteY0" fmla="*/ 8529 h 16817"/>
                      <a:gd name="connsiteX1" fmla="*/ 2597 w 16817"/>
                      <a:gd name="connsiteY1" fmla="*/ 2650 h 16817"/>
                      <a:gd name="connsiteX2" fmla="*/ 8550 w 16817"/>
                      <a:gd name="connsiteY2" fmla="*/ 195 h 16817"/>
                      <a:gd name="connsiteX3" fmla="*/ 12643 w 16817"/>
                      <a:gd name="connsiteY3" fmla="*/ 1311 h 16817"/>
                      <a:gd name="connsiteX4" fmla="*/ 15768 w 16817"/>
                      <a:gd name="connsiteY4" fmla="*/ 4436 h 16817"/>
                      <a:gd name="connsiteX5" fmla="*/ 16884 w 16817"/>
                      <a:gd name="connsiteY5" fmla="*/ 8529 h 16817"/>
                      <a:gd name="connsiteX6" fmla="*/ 14429 w 16817"/>
                      <a:gd name="connsiteY6" fmla="*/ 14482 h 16817"/>
                      <a:gd name="connsiteX7" fmla="*/ 8550 w 16817"/>
                      <a:gd name="connsiteY7" fmla="*/ 17012 h 16817"/>
                      <a:gd name="connsiteX8" fmla="*/ 2597 w 16817"/>
                      <a:gd name="connsiteY8" fmla="*/ 14482 h 16817"/>
                      <a:gd name="connsiteX9" fmla="*/ 67 w 16817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67" y="8529"/>
                        </a:moveTo>
                        <a:cubicBezTo>
                          <a:pt x="67" y="6247"/>
                          <a:pt x="910" y="4287"/>
                          <a:pt x="2597" y="2650"/>
                        </a:cubicBezTo>
                        <a:cubicBezTo>
                          <a:pt x="4283" y="1013"/>
                          <a:pt x="6268" y="195"/>
                          <a:pt x="8550" y="195"/>
                        </a:cubicBezTo>
                        <a:cubicBezTo>
                          <a:pt x="9939" y="195"/>
                          <a:pt x="11304" y="567"/>
                          <a:pt x="12643" y="1311"/>
                        </a:cubicBezTo>
                        <a:cubicBezTo>
                          <a:pt x="13982" y="2055"/>
                          <a:pt x="15024" y="3097"/>
                          <a:pt x="15768" y="4436"/>
                        </a:cubicBezTo>
                        <a:cubicBezTo>
                          <a:pt x="16512" y="5776"/>
                          <a:pt x="16884" y="7140"/>
                          <a:pt x="16884" y="8529"/>
                        </a:cubicBezTo>
                        <a:cubicBezTo>
                          <a:pt x="16884" y="10811"/>
                          <a:pt x="16066" y="12796"/>
                          <a:pt x="14429" y="14482"/>
                        </a:cubicBezTo>
                        <a:cubicBezTo>
                          <a:pt x="12792" y="16169"/>
                          <a:pt x="10832" y="17012"/>
                          <a:pt x="8550" y="17012"/>
                        </a:cubicBezTo>
                        <a:cubicBezTo>
                          <a:pt x="6268" y="17012"/>
                          <a:pt x="4283" y="16169"/>
                          <a:pt x="2597" y="14482"/>
                        </a:cubicBezTo>
                        <a:cubicBezTo>
                          <a:pt x="910" y="12796"/>
                          <a:pt x="67" y="10811"/>
                          <a:pt x="67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4" name="Freeform: Shape 2333">
                    <a:extLst>
                      <a:ext uri="{FF2B5EF4-FFF2-40B4-BE49-F238E27FC236}">
                        <a16:creationId xmlns:a16="http://schemas.microsoft.com/office/drawing/2014/main" id="{F1138679-2C7C-D161-49A8-5FF7DF8925C6}"/>
                      </a:ext>
                    </a:extLst>
                  </p:cNvPr>
                  <p:cNvSpPr/>
                  <p:nvPr/>
                </p:nvSpPr>
                <p:spPr>
                  <a:xfrm>
                    <a:off x="1750287" y="3744757"/>
                    <a:ext cx="60870" cy="104923"/>
                  </a:xfrm>
                  <a:custGeom>
                    <a:avLst/>
                    <a:gdLst>
                      <a:gd name="connsiteX0" fmla="*/ 5722 w 60870"/>
                      <a:gd name="connsiteY0" fmla="*/ 84283 h 104923"/>
                      <a:gd name="connsiteX1" fmla="*/ 10559 w 60870"/>
                      <a:gd name="connsiteY1" fmla="*/ 92394 h 104923"/>
                      <a:gd name="connsiteX2" fmla="*/ 18224 w 60870"/>
                      <a:gd name="connsiteY2" fmla="*/ 98123 h 104923"/>
                      <a:gd name="connsiteX3" fmla="*/ 27451 w 60870"/>
                      <a:gd name="connsiteY3" fmla="*/ 100207 h 104923"/>
                      <a:gd name="connsiteX4" fmla="*/ 42631 w 60870"/>
                      <a:gd name="connsiteY4" fmla="*/ 91650 h 104923"/>
                      <a:gd name="connsiteX5" fmla="*/ 46799 w 60870"/>
                      <a:gd name="connsiteY5" fmla="*/ 70888 h 104923"/>
                      <a:gd name="connsiteX6" fmla="*/ 46576 w 60870"/>
                      <a:gd name="connsiteY6" fmla="*/ 61959 h 104923"/>
                      <a:gd name="connsiteX7" fmla="*/ 45608 w 60870"/>
                      <a:gd name="connsiteY7" fmla="*/ 54964 h 104923"/>
                      <a:gd name="connsiteX8" fmla="*/ 40623 w 60870"/>
                      <a:gd name="connsiteY8" fmla="*/ 45587 h 104923"/>
                      <a:gd name="connsiteX9" fmla="*/ 31916 w 60870"/>
                      <a:gd name="connsiteY9" fmla="*/ 41569 h 104923"/>
                      <a:gd name="connsiteX10" fmla="*/ 23135 w 60870"/>
                      <a:gd name="connsiteY10" fmla="*/ 43132 h 104923"/>
                      <a:gd name="connsiteX11" fmla="*/ 17107 w 60870"/>
                      <a:gd name="connsiteY11" fmla="*/ 46778 h 104923"/>
                      <a:gd name="connsiteX12" fmla="*/ 13014 w 60870"/>
                      <a:gd name="connsiteY12" fmla="*/ 51169 h 104923"/>
                      <a:gd name="connsiteX13" fmla="*/ 10783 w 60870"/>
                      <a:gd name="connsiteY13" fmla="*/ 53624 h 104923"/>
                      <a:gd name="connsiteX14" fmla="*/ 9145 w 60870"/>
                      <a:gd name="connsiteY14" fmla="*/ 53624 h 104923"/>
                      <a:gd name="connsiteX15" fmla="*/ 8178 w 60870"/>
                      <a:gd name="connsiteY15" fmla="*/ 53178 h 104923"/>
                      <a:gd name="connsiteX16" fmla="*/ 7657 w 60870"/>
                      <a:gd name="connsiteY16" fmla="*/ 52284 h 104923"/>
                      <a:gd name="connsiteX17" fmla="*/ 7657 w 60870"/>
                      <a:gd name="connsiteY17" fmla="*/ 1385 h 104923"/>
                      <a:gd name="connsiteX18" fmla="*/ 8103 w 60870"/>
                      <a:gd name="connsiteY18" fmla="*/ 567 h 104923"/>
                      <a:gd name="connsiteX19" fmla="*/ 9145 w 60870"/>
                      <a:gd name="connsiteY19" fmla="*/ 195 h 104923"/>
                      <a:gd name="connsiteX20" fmla="*/ 9592 w 60870"/>
                      <a:gd name="connsiteY20" fmla="*/ 195 h 104923"/>
                      <a:gd name="connsiteX21" fmla="*/ 31321 w 60870"/>
                      <a:gd name="connsiteY21" fmla="*/ 5106 h 104923"/>
                      <a:gd name="connsiteX22" fmla="*/ 53198 w 60870"/>
                      <a:gd name="connsiteY22" fmla="*/ 195 h 104923"/>
                      <a:gd name="connsiteX23" fmla="*/ 53645 w 60870"/>
                      <a:gd name="connsiteY23" fmla="*/ 195 h 104923"/>
                      <a:gd name="connsiteX24" fmla="*/ 54538 w 60870"/>
                      <a:gd name="connsiteY24" fmla="*/ 567 h 104923"/>
                      <a:gd name="connsiteX25" fmla="*/ 54984 w 60870"/>
                      <a:gd name="connsiteY25" fmla="*/ 1385 h 104923"/>
                      <a:gd name="connsiteX26" fmla="*/ 54984 w 60870"/>
                      <a:gd name="connsiteY26" fmla="*/ 2725 h 104923"/>
                      <a:gd name="connsiteX27" fmla="*/ 54686 w 60870"/>
                      <a:gd name="connsiteY27" fmla="*/ 3469 h 104923"/>
                      <a:gd name="connsiteX28" fmla="*/ 41665 w 60870"/>
                      <a:gd name="connsiteY28" fmla="*/ 14334 h 104923"/>
                      <a:gd name="connsiteX29" fmla="*/ 25367 w 60870"/>
                      <a:gd name="connsiteY29" fmla="*/ 18203 h 104923"/>
                      <a:gd name="connsiteX30" fmla="*/ 12866 w 60870"/>
                      <a:gd name="connsiteY30" fmla="*/ 16417 h 104923"/>
                      <a:gd name="connsiteX31" fmla="*/ 12866 w 60870"/>
                      <a:gd name="connsiteY31" fmla="*/ 45290 h 104923"/>
                      <a:gd name="connsiteX32" fmla="*/ 21944 w 60870"/>
                      <a:gd name="connsiteY32" fmla="*/ 39411 h 104923"/>
                      <a:gd name="connsiteX33" fmla="*/ 32064 w 60870"/>
                      <a:gd name="connsiteY33" fmla="*/ 37700 h 104923"/>
                      <a:gd name="connsiteX34" fmla="*/ 47171 w 60870"/>
                      <a:gd name="connsiteY34" fmla="*/ 42536 h 104923"/>
                      <a:gd name="connsiteX35" fmla="*/ 57366 w 60870"/>
                      <a:gd name="connsiteY35" fmla="*/ 55112 h 104923"/>
                      <a:gd name="connsiteX36" fmla="*/ 60938 w 60870"/>
                      <a:gd name="connsiteY36" fmla="*/ 71037 h 104923"/>
                      <a:gd name="connsiteX37" fmla="*/ 56472 w 60870"/>
                      <a:gd name="connsiteY37" fmla="*/ 87929 h 104923"/>
                      <a:gd name="connsiteX38" fmla="*/ 44269 w 60870"/>
                      <a:gd name="connsiteY38" fmla="*/ 100430 h 104923"/>
                      <a:gd name="connsiteX39" fmla="*/ 27451 w 60870"/>
                      <a:gd name="connsiteY39" fmla="*/ 105118 h 104923"/>
                      <a:gd name="connsiteX40" fmla="*/ 13610 w 60870"/>
                      <a:gd name="connsiteY40" fmla="*/ 101175 h 104923"/>
                      <a:gd name="connsiteX41" fmla="*/ 3713 w 60870"/>
                      <a:gd name="connsiteY41" fmla="*/ 90682 h 104923"/>
                      <a:gd name="connsiteX42" fmla="*/ 67 w 60870"/>
                      <a:gd name="connsiteY42" fmla="*/ 76842 h 104923"/>
                      <a:gd name="connsiteX43" fmla="*/ 2299 w 60870"/>
                      <a:gd name="connsiteY43" fmla="*/ 71260 h 104923"/>
                      <a:gd name="connsiteX44" fmla="*/ 7955 w 60870"/>
                      <a:gd name="connsiteY44" fmla="*/ 69103 h 104923"/>
                      <a:gd name="connsiteX45" fmla="*/ 13535 w 60870"/>
                      <a:gd name="connsiteY45" fmla="*/ 71260 h 104923"/>
                      <a:gd name="connsiteX46" fmla="*/ 15842 w 60870"/>
                      <a:gd name="connsiteY46" fmla="*/ 76842 h 104923"/>
                      <a:gd name="connsiteX47" fmla="*/ 13535 w 60870"/>
                      <a:gd name="connsiteY47" fmla="*/ 82348 h 104923"/>
                      <a:gd name="connsiteX48" fmla="*/ 7955 w 60870"/>
                      <a:gd name="connsiteY48" fmla="*/ 84581 h 104923"/>
                      <a:gd name="connsiteX49" fmla="*/ 6690 w 60870"/>
                      <a:gd name="connsiteY49" fmla="*/ 84506 h 104923"/>
                      <a:gd name="connsiteX50" fmla="*/ 5722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22" y="84283"/>
                        </a:moveTo>
                        <a:cubicBezTo>
                          <a:pt x="6814" y="87259"/>
                          <a:pt x="8426" y="89963"/>
                          <a:pt x="10559" y="92394"/>
                        </a:cubicBezTo>
                        <a:cubicBezTo>
                          <a:pt x="12692" y="94825"/>
                          <a:pt x="15247" y="96735"/>
                          <a:pt x="18224" y="98123"/>
                        </a:cubicBezTo>
                        <a:cubicBezTo>
                          <a:pt x="21201" y="99513"/>
                          <a:pt x="24276" y="100207"/>
                          <a:pt x="27451" y="100207"/>
                        </a:cubicBezTo>
                        <a:cubicBezTo>
                          <a:pt x="34793" y="100207"/>
                          <a:pt x="39853" y="97355"/>
                          <a:pt x="42631" y="91650"/>
                        </a:cubicBezTo>
                        <a:cubicBezTo>
                          <a:pt x="45410" y="85945"/>
                          <a:pt x="46799" y="79024"/>
                          <a:pt x="46799" y="70888"/>
                        </a:cubicBezTo>
                        <a:cubicBezTo>
                          <a:pt x="46799" y="67317"/>
                          <a:pt x="46724" y="64340"/>
                          <a:pt x="46576" y="61959"/>
                        </a:cubicBezTo>
                        <a:cubicBezTo>
                          <a:pt x="46427" y="59578"/>
                          <a:pt x="46104" y="57246"/>
                          <a:pt x="45608" y="54964"/>
                        </a:cubicBezTo>
                        <a:cubicBezTo>
                          <a:pt x="44616" y="51392"/>
                          <a:pt x="42954" y="48266"/>
                          <a:pt x="40623" y="45587"/>
                        </a:cubicBezTo>
                        <a:cubicBezTo>
                          <a:pt x="38291" y="42908"/>
                          <a:pt x="35389" y="41569"/>
                          <a:pt x="31916" y="41569"/>
                        </a:cubicBezTo>
                        <a:cubicBezTo>
                          <a:pt x="28543" y="41569"/>
                          <a:pt x="25616" y="42090"/>
                          <a:pt x="23135" y="43132"/>
                        </a:cubicBezTo>
                        <a:cubicBezTo>
                          <a:pt x="20654" y="44174"/>
                          <a:pt x="18645" y="45389"/>
                          <a:pt x="17107" y="46778"/>
                        </a:cubicBezTo>
                        <a:cubicBezTo>
                          <a:pt x="15569" y="48167"/>
                          <a:pt x="14205" y="49631"/>
                          <a:pt x="13014" y="51169"/>
                        </a:cubicBezTo>
                        <a:cubicBezTo>
                          <a:pt x="11824" y="52706"/>
                          <a:pt x="11080" y="53525"/>
                          <a:pt x="10783" y="53624"/>
                        </a:cubicBezTo>
                        <a:lnTo>
                          <a:pt x="9145" y="53624"/>
                        </a:lnTo>
                        <a:cubicBezTo>
                          <a:pt x="8848" y="53624"/>
                          <a:pt x="8525" y="53475"/>
                          <a:pt x="8178" y="53178"/>
                        </a:cubicBezTo>
                        <a:cubicBezTo>
                          <a:pt x="7830" y="52880"/>
                          <a:pt x="7657" y="52582"/>
                          <a:pt x="7657" y="52284"/>
                        </a:cubicBezTo>
                        <a:lnTo>
                          <a:pt x="7657" y="1385"/>
                        </a:lnTo>
                        <a:cubicBezTo>
                          <a:pt x="7657" y="1088"/>
                          <a:pt x="7805" y="815"/>
                          <a:pt x="8103" y="567"/>
                        </a:cubicBezTo>
                        <a:cubicBezTo>
                          <a:pt x="8401" y="319"/>
                          <a:pt x="8748" y="195"/>
                          <a:pt x="9145" y="195"/>
                        </a:cubicBezTo>
                        <a:lnTo>
                          <a:pt x="9592" y="195"/>
                        </a:lnTo>
                        <a:cubicBezTo>
                          <a:pt x="16438" y="3469"/>
                          <a:pt x="23681" y="5106"/>
                          <a:pt x="31321" y="5106"/>
                        </a:cubicBezTo>
                        <a:cubicBezTo>
                          <a:pt x="38861" y="5106"/>
                          <a:pt x="46154" y="3469"/>
                          <a:pt x="53198" y="195"/>
                        </a:cubicBezTo>
                        <a:lnTo>
                          <a:pt x="53645" y="195"/>
                        </a:lnTo>
                        <a:cubicBezTo>
                          <a:pt x="53942" y="195"/>
                          <a:pt x="54240" y="319"/>
                          <a:pt x="54538" y="567"/>
                        </a:cubicBezTo>
                        <a:cubicBezTo>
                          <a:pt x="54836" y="815"/>
                          <a:pt x="54984" y="1088"/>
                          <a:pt x="54984" y="1385"/>
                        </a:cubicBezTo>
                        <a:lnTo>
                          <a:pt x="54984" y="2725"/>
                        </a:lnTo>
                        <a:cubicBezTo>
                          <a:pt x="54984" y="3221"/>
                          <a:pt x="54885" y="3469"/>
                          <a:pt x="54686" y="3469"/>
                        </a:cubicBezTo>
                        <a:cubicBezTo>
                          <a:pt x="51214" y="8132"/>
                          <a:pt x="46874" y="11754"/>
                          <a:pt x="41665" y="14334"/>
                        </a:cubicBezTo>
                        <a:cubicBezTo>
                          <a:pt x="36455" y="16913"/>
                          <a:pt x="31023" y="18203"/>
                          <a:pt x="25367" y="18203"/>
                        </a:cubicBezTo>
                        <a:cubicBezTo>
                          <a:pt x="21300" y="18203"/>
                          <a:pt x="17132" y="17608"/>
                          <a:pt x="12866" y="16417"/>
                        </a:cubicBezTo>
                        <a:lnTo>
                          <a:pt x="12866" y="45290"/>
                        </a:lnTo>
                        <a:cubicBezTo>
                          <a:pt x="16240" y="42512"/>
                          <a:pt x="19266" y="40552"/>
                          <a:pt x="21944" y="39411"/>
                        </a:cubicBezTo>
                        <a:cubicBezTo>
                          <a:pt x="24623" y="38270"/>
                          <a:pt x="27997" y="37700"/>
                          <a:pt x="32064" y="37700"/>
                        </a:cubicBezTo>
                        <a:cubicBezTo>
                          <a:pt x="37720" y="37700"/>
                          <a:pt x="42756" y="39312"/>
                          <a:pt x="47171" y="42536"/>
                        </a:cubicBezTo>
                        <a:cubicBezTo>
                          <a:pt x="51586" y="45761"/>
                          <a:pt x="54984" y="49953"/>
                          <a:pt x="57366" y="55112"/>
                        </a:cubicBezTo>
                        <a:cubicBezTo>
                          <a:pt x="59747" y="60272"/>
                          <a:pt x="60938" y="65580"/>
                          <a:pt x="60938" y="71037"/>
                        </a:cubicBezTo>
                        <a:cubicBezTo>
                          <a:pt x="60938" y="77089"/>
                          <a:pt x="59449" y="82720"/>
                          <a:pt x="56472" y="87929"/>
                        </a:cubicBezTo>
                        <a:cubicBezTo>
                          <a:pt x="53496" y="93138"/>
                          <a:pt x="49428" y="97305"/>
                          <a:pt x="44269" y="100430"/>
                        </a:cubicBezTo>
                        <a:cubicBezTo>
                          <a:pt x="39109" y="103556"/>
                          <a:pt x="33504" y="105118"/>
                          <a:pt x="27451" y="105118"/>
                        </a:cubicBezTo>
                        <a:cubicBezTo>
                          <a:pt x="22391" y="105118"/>
                          <a:pt x="17777" y="103804"/>
                          <a:pt x="13610" y="101175"/>
                        </a:cubicBezTo>
                        <a:cubicBezTo>
                          <a:pt x="9443" y="98546"/>
                          <a:pt x="6144" y="95048"/>
                          <a:pt x="3713" y="90682"/>
                        </a:cubicBezTo>
                        <a:cubicBezTo>
                          <a:pt x="1282" y="86317"/>
                          <a:pt x="67" y="81703"/>
                          <a:pt x="67" y="76842"/>
                        </a:cubicBezTo>
                        <a:cubicBezTo>
                          <a:pt x="67" y="74559"/>
                          <a:pt x="811" y="72699"/>
                          <a:pt x="2299" y="71260"/>
                        </a:cubicBezTo>
                        <a:cubicBezTo>
                          <a:pt x="3787" y="69822"/>
                          <a:pt x="5673" y="69103"/>
                          <a:pt x="7955" y="69103"/>
                        </a:cubicBezTo>
                        <a:cubicBezTo>
                          <a:pt x="10137" y="69103"/>
                          <a:pt x="11997" y="69822"/>
                          <a:pt x="13535" y="71260"/>
                        </a:cubicBezTo>
                        <a:cubicBezTo>
                          <a:pt x="15073" y="72699"/>
                          <a:pt x="15842" y="74559"/>
                          <a:pt x="15842" y="76842"/>
                        </a:cubicBezTo>
                        <a:cubicBezTo>
                          <a:pt x="15842" y="79024"/>
                          <a:pt x="15073" y="80860"/>
                          <a:pt x="13535" y="82348"/>
                        </a:cubicBezTo>
                        <a:cubicBezTo>
                          <a:pt x="11997" y="83836"/>
                          <a:pt x="10137" y="84581"/>
                          <a:pt x="7955" y="84581"/>
                        </a:cubicBezTo>
                        <a:cubicBezTo>
                          <a:pt x="7558" y="84581"/>
                          <a:pt x="7136" y="84556"/>
                          <a:pt x="6690" y="84506"/>
                        </a:cubicBezTo>
                        <a:cubicBezTo>
                          <a:pt x="6243" y="84456"/>
                          <a:pt x="5921" y="84382"/>
                          <a:pt x="5722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241" name="Freeform: Shape 2240">
                  <a:extLst>
                    <a:ext uri="{FF2B5EF4-FFF2-40B4-BE49-F238E27FC236}">
                      <a16:creationId xmlns:a16="http://schemas.microsoft.com/office/drawing/2014/main" id="{FD471C39-DF03-D055-69A7-F975E19708C4}"/>
                    </a:ext>
                  </a:extLst>
                </p:cNvPr>
                <p:cNvSpPr/>
                <p:nvPr/>
              </p:nvSpPr>
              <p:spPr>
                <a:xfrm>
                  <a:off x="2439590" y="3744757"/>
                  <a:ext cx="64145" cy="104923"/>
                </a:xfrm>
                <a:custGeom>
                  <a:avLst/>
                  <a:gdLst>
                    <a:gd name="connsiteX0" fmla="*/ 32295 w 64145"/>
                    <a:gd name="connsiteY0" fmla="*/ 105118 h 104923"/>
                    <a:gd name="connsiteX1" fmla="*/ 6920 w 64145"/>
                    <a:gd name="connsiteY1" fmla="*/ 89715 h 104923"/>
                    <a:gd name="connsiteX2" fmla="*/ 149 w 64145"/>
                    <a:gd name="connsiteY2" fmla="*/ 53029 h 104923"/>
                    <a:gd name="connsiteX3" fmla="*/ 2604 w 64145"/>
                    <a:gd name="connsiteY3" fmla="*/ 28100 h 104923"/>
                    <a:gd name="connsiteX4" fmla="*/ 12203 w 64145"/>
                    <a:gd name="connsiteY4" fmla="*/ 8306 h 104923"/>
                    <a:gd name="connsiteX5" fmla="*/ 32295 w 64145"/>
                    <a:gd name="connsiteY5" fmla="*/ 195 h 104923"/>
                    <a:gd name="connsiteX6" fmla="*/ 48816 w 64145"/>
                    <a:gd name="connsiteY6" fmla="*/ 5106 h 104923"/>
                    <a:gd name="connsiteX7" fmla="*/ 58563 w 64145"/>
                    <a:gd name="connsiteY7" fmla="*/ 17756 h 104923"/>
                    <a:gd name="connsiteX8" fmla="*/ 63103 w 64145"/>
                    <a:gd name="connsiteY8" fmla="*/ 34425 h 104923"/>
                    <a:gd name="connsiteX9" fmla="*/ 64294 w 64145"/>
                    <a:gd name="connsiteY9" fmla="*/ 53029 h 104923"/>
                    <a:gd name="connsiteX10" fmla="*/ 61912 w 64145"/>
                    <a:gd name="connsiteY10" fmla="*/ 77585 h 104923"/>
                    <a:gd name="connsiteX11" fmla="*/ 52462 w 64145"/>
                    <a:gd name="connsiteY11" fmla="*/ 97082 h 104923"/>
                    <a:gd name="connsiteX12" fmla="*/ 32295 w 64145"/>
                    <a:gd name="connsiteY12" fmla="*/ 105118 h 104923"/>
                    <a:gd name="connsiteX13" fmla="*/ 32295 w 64145"/>
                    <a:gd name="connsiteY13" fmla="*/ 101100 h 104923"/>
                    <a:gd name="connsiteX14" fmla="*/ 44946 w 64145"/>
                    <a:gd name="connsiteY14" fmla="*/ 92394 h 104923"/>
                    <a:gd name="connsiteX15" fmla="*/ 50080 w 64145"/>
                    <a:gd name="connsiteY15" fmla="*/ 73120 h 104923"/>
                    <a:gd name="connsiteX16" fmla="*/ 51047 w 64145"/>
                    <a:gd name="connsiteY16" fmla="*/ 50648 h 104923"/>
                    <a:gd name="connsiteX17" fmla="*/ 50080 w 64145"/>
                    <a:gd name="connsiteY17" fmla="*/ 29514 h 104923"/>
                    <a:gd name="connsiteX18" fmla="*/ 45020 w 64145"/>
                    <a:gd name="connsiteY18" fmla="*/ 11953 h 104923"/>
                    <a:gd name="connsiteX19" fmla="*/ 32295 w 64145"/>
                    <a:gd name="connsiteY19" fmla="*/ 4064 h 104923"/>
                    <a:gd name="connsiteX20" fmla="*/ 19496 w 64145"/>
                    <a:gd name="connsiteY20" fmla="*/ 11953 h 104923"/>
                    <a:gd name="connsiteX21" fmla="*/ 14362 w 64145"/>
                    <a:gd name="connsiteY21" fmla="*/ 29514 h 104923"/>
                    <a:gd name="connsiteX22" fmla="*/ 13394 w 64145"/>
                    <a:gd name="connsiteY22" fmla="*/ 50648 h 104923"/>
                    <a:gd name="connsiteX23" fmla="*/ 13841 w 64145"/>
                    <a:gd name="connsiteY23" fmla="*/ 66647 h 104923"/>
                    <a:gd name="connsiteX24" fmla="*/ 16073 w 64145"/>
                    <a:gd name="connsiteY24" fmla="*/ 82125 h 104923"/>
                    <a:gd name="connsiteX25" fmla="*/ 21803 w 64145"/>
                    <a:gd name="connsiteY25" fmla="*/ 95593 h 104923"/>
                    <a:gd name="connsiteX26" fmla="*/ 32295 w 64145"/>
                    <a:gd name="connsiteY26" fmla="*/ 101100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95" y="105118"/>
                      </a:moveTo>
                      <a:cubicBezTo>
                        <a:pt x="19893" y="105118"/>
                        <a:pt x="11435" y="99984"/>
                        <a:pt x="6920" y="89715"/>
                      </a:cubicBezTo>
                      <a:cubicBezTo>
                        <a:pt x="2406" y="79445"/>
                        <a:pt x="149" y="67217"/>
                        <a:pt x="149" y="53029"/>
                      </a:cubicBezTo>
                      <a:cubicBezTo>
                        <a:pt x="149" y="44198"/>
                        <a:pt x="967" y="35889"/>
                        <a:pt x="2604" y="28100"/>
                      </a:cubicBezTo>
                      <a:cubicBezTo>
                        <a:pt x="4241" y="20311"/>
                        <a:pt x="7441" y="13713"/>
                        <a:pt x="12203" y="8306"/>
                      </a:cubicBezTo>
                      <a:cubicBezTo>
                        <a:pt x="16966" y="2899"/>
                        <a:pt x="23663" y="195"/>
                        <a:pt x="32295" y="195"/>
                      </a:cubicBezTo>
                      <a:cubicBezTo>
                        <a:pt x="39042" y="195"/>
                        <a:pt x="44549" y="1832"/>
                        <a:pt x="48816" y="5106"/>
                      </a:cubicBezTo>
                      <a:cubicBezTo>
                        <a:pt x="53081" y="8380"/>
                        <a:pt x="56331" y="12597"/>
                        <a:pt x="58563" y="17756"/>
                      </a:cubicBezTo>
                      <a:cubicBezTo>
                        <a:pt x="60796" y="22915"/>
                        <a:pt x="62309" y="28472"/>
                        <a:pt x="63103" y="34425"/>
                      </a:cubicBezTo>
                      <a:cubicBezTo>
                        <a:pt x="63897" y="40378"/>
                        <a:pt x="64294" y="46579"/>
                        <a:pt x="64294" y="53029"/>
                      </a:cubicBezTo>
                      <a:cubicBezTo>
                        <a:pt x="64294" y="61760"/>
                        <a:pt x="63500" y="69946"/>
                        <a:pt x="61912" y="77585"/>
                      </a:cubicBezTo>
                      <a:cubicBezTo>
                        <a:pt x="60325" y="85225"/>
                        <a:pt x="57175" y="91724"/>
                        <a:pt x="52462" y="97082"/>
                      </a:cubicBezTo>
                      <a:cubicBezTo>
                        <a:pt x="47749" y="102440"/>
                        <a:pt x="41027" y="105118"/>
                        <a:pt x="32295" y="105118"/>
                      </a:cubicBezTo>
                      <a:close/>
                      <a:moveTo>
                        <a:pt x="32295" y="101100"/>
                      </a:moveTo>
                      <a:cubicBezTo>
                        <a:pt x="37951" y="101100"/>
                        <a:pt x="42167" y="98198"/>
                        <a:pt x="44946" y="92394"/>
                      </a:cubicBezTo>
                      <a:cubicBezTo>
                        <a:pt x="47724" y="86589"/>
                        <a:pt x="49435" y="80165"/>
                        <a:pt x="50080" y="73120"/>
                      </a:cubicBezTo>
                      <a:cubicBezTo>
                        <a:pt x="50725" y="66076"/>
                        <a:pt x="51047" y="58585"/>
                        <a:pt x="51047" y="50648"/>
                      </a:cubicBezTo>
                      <a:cubicBezTo>
                        <a:pt x="51047" y="43008"/>
                        <a:pt x="50725" y="35963"/>
                        <a:pt x="50080" y="29514"/>
                      </a:cubicBezTo>
                      <a:cubicBezTo>
                        <a:pt x="49435" y="23065"/>
                        <a:pt x="47748" y="17211"/>
                        <a:pt x="45020" y="11953"/>
                      </a:cubicBezTo>
                      <a:cubicBezTo>
                        <a:pt x="42291" y="6693"/>
                        <a:pt x="38050" y="4064"/>
                        <a:pt x="32295" y="4064"/>
                      </a:cubicBezTo>
                      <a:cubicBezTo>
                        <a:pt x="26540" y="4064"/>
                        <a:pt x="22274" y="6693"/>
                        <a:pt x="19496" y="11953"/>
                      </a:cubicBezTo>
                      <a:cubicBezTo>
                        <a:pt x="16718" y="17211"/>
                        <a:pt x="15006" y="23065"/>
                        <a:pt x="14362" y="29514"/>
                      </a:cubicBezTo>
                      <a:cubicBezTo>
                        <a:pt x="13717" y="35963"/>
                        <a:pt x="13394" y="43008"/>
                        <a:pt x="13394" y="50648"/>
                      </a:cubicBezTo>
                      <a:cubicBezTo>
                        <a:pt x="13394" y="56303"/>
                        <a:pt x="13543" y="61636"/>
                        <a:pt x="13841" y="66647"/>
                      </a:cubicBezTo>
                      <a:cubicBezTo>
                        <a:pt x="14139" y="71657"/>
                        <a:pt x="14883" y="76817"/>
                        <a:pt x="16073" y="82125"/>
                      </a:cubicBezTo>
                      <a:cubicBezTo>
                        <a:pt x="17264" y="87433"/>
                        <a:pt x="19174" y="91923"/>
                        <a:pt x="21803" y="95593"/>
                      </a:cubicBezTo>
                      <a:cubicBezTo>
                        <a:pt x="24432" y="99264"/>
                        <a:pt x="27930" y="101100"/>
                        <a:pt x="32295" y="101100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2242" name="Graphic 2345">
                  <a:extLst>
                    <a:ext uri="{FF2B5EF4-FFF2-40B4-BE49-F238E27FC236}">
                      <a16:creationId xmlns:a16="http://schemas.microsoft.com/office/drawing/2014/main" id="{0EA86F38-825F-9543-4B46-A70985800A3D}"/>
                    </a:ext>
                  </a:extLst>
                </p:cNvPr>
                <p:cNvGrpSpPr/>
                <p:nvPr/>
              </p:nvGrpSpPr>
              <p:grpSpPr>
                <a:xfrm>
                  <a:off x="3155931" y="3744757"/>
                  <a:ext cx="181040" cy="104923"/>
                  <a:chOff x="3155931" y="3744757"/>
                  <a:chExt cx="181040" cy="104923"/>
                </a:xfrm>
                <a:solidFill>
                  <a:srgbClr val="262626"/>
                </a:solidFill>
              </p:grpSpPr>
              <p:sp>
                <p:nvSpPr>
                  <p:cNvPr id="2328" name="Freeform: Shape 2327">
                    <a:extLst>
                      <a:ext uri="{FF2B5EF4-FFF2-40B4-BE49-F238E27FC236}">
                        <a16:creationId xmlns:a16="http://schemas.microsoft.com/office/drawing/2014/main" id="{184DBA4D-503B-76B1-E4B1-D83E03F6CA85}"/>
                      </a:ext>
                    </a:extLst>
                  </p:cNvPr>
                  <p:cNvSpPr/>
                  <p:nvPr/>
                </p:nvSpPr>
                <p:spPr>
                  <a:xfrm>
                    <a:off x="3155931" y="3744757"/>
                    <a:ext cx="64144" cy="104923"/>
                  </a:xfrm>
                  <a:custGeom>
                    <a:avLst/>
                    <a:gdLst>
                      <a:gd name="connsiteX0" fmla="*/ 32377 w 64144"/>
                      <a:gd name="connsiteY0" fmla="*/ 105118 h 104923"/>
                      <a:gd name="connsiteX1" fmla="*/ 7001 w 64144"/>
                      <a:gd name="connsiteY1" fmla="*/ 89715 h 104923"/>
                      <a:gd name="connsiteX2" fmla="*/ 230 w 64144"/>
                      <a:gd name="connsiteY2" fmla="*/ 53029 h 104923"/>
                      <a:gd name="connsiteX3" fmla="*/ 2685 w 64144"/>
                      <a:gd name="connsiteY3" fmla="*/ 28100 h 104923"/>
                      <a:gd name="connsiteX4" fmla="*/ 12285 w 64144"/>
                      <a:gd name="connsiteY4" fmla="*/ 8306 h 104923"/>
                      <a:gd name="connsiteX5" fmla="*/ 32377 w 64144"/>
                      <a:gd name="connsiteY5" fmla="*/ 195 h 104923"/>
                      <a:gd name="connsiteX6" fmla="*/ 48896 w 64144"/>
                      <a:gd name="connsiteY6" fmla="*/ 5106 h 104923"/>
                      <a:gd name="connsiteX7" fmla="*/ 58645 w 64144"/>
                      <a:gd name="connsiteY7" fmla="*/ 17756 h 104923"/>
                      <a:gd name="connsiteX8" fmla="*/ 63184 w 64144"/>
                      <a:gd name="connsiteY8" fmla="*/ 34425 h 104923"/>
                      <a:gd name="connsiteX9" fmla="*/ 64374 w 64144"/>
                      <a:gd name="connsiteY9" fmla="*/ 53029 h 104923"/>
                      <a:gd name="connsiteX10" fmla="*/ 61993 w 64144"/>
                      <a:gd name="connsiteY10" fmla="*/ 77585 h 104923"/>
                      <a:gd name="connsiteX11" fmla="*/ 52542 w 64144"/>
                      <a:gd name="connsiteY11" fmla="*/ 97082 h 104923"/>
                      <a:gd name="connsiteX12" fmla="*/ 32377 w 64144"/>
                      <a:gd name="connsiteY12" fmla="*/ 105118 h 104923"/>
                      <a:gd name="connsiteX13" fmla="*/ 32377 w 64144"/>
                      <a:gd name="connsiteY13" fmla="*/ 101100 h 104923"/>
                      <a:gd name="connsiteX14" fmla="*/ 45027 w 64144"/>
                      <a:gd name="connsiteY14" fmla="*/ 92394 h 104923"/>
                      <a:gd name="connsiteX15" fmla="*/ 50161 w 64144"/>
                      <a:gd name="connsiteY15" fmla="*/ 73120 h 104923"/>
                      <a:gd name="connsiteX16" fmla="*/ 51129 w 64144"/>
                      <a:gd name="connsiteY16" fmla="*/ 50648 h 104923"/>
                      <a:gd name="connsiteX17" fmla="*/ 50161 w 64144"/>
                      <a:gd name="connsiteY17" fmla="*/ 29514 h 104923"/>
                      <a:gd name="connsiteX18" fmla="*/ 45101 w 64144"/>
                      <a:gd name="connsiteY18" fmla="*/ 11953 h 104923"/>
                      <a:gd name="connsiteX19" fmla="*/ 32377 w 64144"/>
                      <a:gd name="connsiteY19" fmla="*/ 4064 h 104923"/>
                      <a:gd name="connsiteX20" fmla="*/ 19577 w 64144"/>
                      <a:gd name="connsiteY20" fmla="*/ 11953 h 104923"/>
                      <a:gd name="connsiteX21" fmla="*/ 14442 w 64144"/>
                      <a:gd name="connsiteY21" fmla="*/ 29514 h 104923"/>
                      <a:gd name="connsiteX22" fmla="*/ 13475 w 64144"/>
                      <a:gd name="connsiteY22" fmla="*/ 50648 h 104923"/>
                      <a:gd name="connsiteX23" fmla="*/ 13922 w 64144"/>
                      <a:gd name="connsiteY23" fmla="*/ 66647 h 104923"/>
                      <a:gd name="connsiteX24" fmla="*/ 16154 w 64144"/>
                      <a:gd name="connsiteY24" fmla="*/ 82125 h 104923"/>
                      <a:gd name="connsiteX25" fmla="*/ 21884 w 64144"/>
                      <a:gd name="connsiteY25" fmla="*/ 95593 h 104923"/>
                      <a:gd name="connsiteX26" fmla="*/ 32377 w 64144"/>
                      <a:gd name="connsiteY26" fmla="*/ 10110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4" h="104923">
                        <a:moveTo>
                          <a:pt x="32377" y="105118"/>
                        </a:moveTo>
                        <a:cubicBezTo>
                          <a:pt x="19974" y="105118"/>
                          <a:pt x="11515" y="99984"/>
                          <a:pt x="7001" y="89715"/>
                        </a:cubicBezTo>
                        <a:cubicBezTo>
                          <a:pt x="2487" y="79445"/>
                          <a:pt x="230" y="67217"/>
                          <a:pt x="230" y="53029"/>
                        </a:cubicBezTo>
                        <a:cubicBezTo>
                          <a:pt x="230" y="44198"/>
                          <a:pt x="1048" y="35889"/>
                          <a:pt x="2685" y="28100"/>
                        </a:cubicBezTo>
                        <a:cubicBezTo>
                          <a:pt x="4323" y="20311"/>
                          <a:pt x="7522" y="13713"/>
                          <a:pt x="12285" y="8306"/>
                        </a:cubicBezTo>
                        <a:cubicBezTo>
                          <a:pt x="17047" y="2899"/>
                          <a:pt x="23745" y="195"/>
                          <a:pt x="32377" y="195"/>
                        </a:cubicBezTo>
                        <a:cubicBezTo>
                          <a:pt x="39124" y="195"/>
                          <a:pt x="44630" y="1832"/>
                          <a:pt x="48896" y="5106"/>
                        </a:cubicBezTo>
                        <a:cubicBezTo>
                          <a:pt x="53163" y="8380"/>
                          <a:pt x="56412" y="12597"/>
                          <a:pt x="58645" y="17756"/>
                        </a:cubicBezTo>
                        <a:cubicBezTo>
                          <a:pt x="60877" y="22915"/>
                          <a:pt x="62390" y="28472"/>
                          <a:pt x="63184" y="34425"/>
                        </a:cubicBezTo>
                        <a:cubicBezTo>
                          <a:pt x="63977" y="40378"/>
                          <a:pt x="64374" y="46579"/>
                          <a:pt x="64374" y="53029"/>
                        </a:cubicBezTo>
                        <a:cubicBezTo>
                          <a:pt x="64374" y="61760"/>
                          <a:pt x="63580" y="69946"/>
                          <a:pt x="61993" y="77585"/>
                        </a:cubicBezTo>
                        <a:cubicBezTo>
                          <a:pt x="60405" y="85225"/>
                          <a:pt x="57255" y="91724"/>
                          <a:pt x="52542" y="97082"/>
                        </a:cubicBezTo>
                        <a:cubicBezTo>
                          <a:pt x="47830" y="102440"/>
                          <a:pt x="41108" y="105118"/>
                          <a:pt x="32377" y="105118"/>
                        </a:cubicBezTo>
                        <a:close/>
                        <a:moveTo>
                          <a:pt x="32377" y="101100"/>
                        </a:moveTo>
                        <a:cubicBezTo>
                          <a:pt x="38032" y="101100"/>
                          <a:pt x="42249" y="98198"/>
                          <a:pt x="45027" y="92394"/>
                        </a:cubicBezTo>
                        <a:cubicBezTo>
                          <a:pt x="47805" y="86589"/>
                          <a:pt x="49516" y="80165"/>
                          <a:pt x="50161" y="73120"/>
                        </a:cubicBezTo>
                        <a:cubicBezTo>
                          <a:pt x="50806" y="66076"/>
                          <a:pt x="51129" y="58585"/>
                          <a:pt x="51129" y="50648"/>
                        </a:cubicBezTo>
                        <a:cubicBezTo>
                          <a:pt x="51129" y="43008"/>
                          <a:pt x="50806" y="35963"/>
                          <a:pt x="50161" y="29514"/>
                        </a:cubicBezTo>
                        <a:cubicBezTo>
                          <a:pt x="49516" y="23065"/>
                          <a:pt x="47830" y="17211"/>
                          <a:pt x="45101" y="11953"/>
                        </a:cubicBezTo>
                        <a:cubicBezTo>
                          <a:pt x="42373" y="6693"/>
                          <a:pt x="38131" y="4064"/>
                          <a:pt x="32377" y="4064"/>
                        </a:cubicBezTo>
                        <a:cubicBezTo>
                          <a:pt x="26622" y="4064"/>
                          <a:pt x="22355" y="6693"/>
                          <a:pt x="19577" y="11953"/>
                        </a:cubicBezTo>
                        <a:cubicBezTo>
                          <a:pt x="16799" y="17211"/>
                          <a:pt x="15087" y="23065"/>
                          <a:pt x="14442" y="29514"/>
                        </a:cubicBezTo>
                        <a:cubicBezTo>
                          <a:pt x="13798" y="35963"/>
                          <a:pt x="13475" y="43008"/>
                          <a:pt x="13475" y="50648"/>
                        </a:cubicBezTo>
                        <a:cubicBezTo>
                          <a:pt x="13475" y="56303"/>
                          <a:pt x="13624" y="61636"/>
                          <a:pt x="13922" y="66647"/>
                        </a:cubicBezTo>
                        <a:cubicBezTo>
                          <a:pt x="14219" y="71657"/>
                          <a:pt x="14963" y="76817"/>
                          <a:pt x="16154" y="82125"/>
                        </a:cubicBezTo>
                        <a:cubicBezTo>
                          <a:pt x="17344" y="87433"/>
                          <a:pt x="19255" y="91923"/>
                          <a:pt x="21884" y="95593"/>
                        </a:cubicBezTo>
                        <a:cubicBezTo>
                          <a:pt x="24514" y="99264"/>
                          <a:pt x="28011" y="101100"/>
                          <a:pt x="32377" y="10110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29" name="Freeform: Shape 2328">
                    <a:extLst>
                      <a:ext uri="{FF2B5EF4-FFF2-40B4-BE49-F238E27FC236}">
                        <a16:creationId xmlns:a16="http://schemas.microsoft.com/office/drawing/2014/main" id="{C0902179-3503-CC26-8815-5D6C0F6F61D8}"/>
                      </a:ext>
                    </a:extLst>
                  </p:cNvPr>
                  <p:cNvSpPr/>
                  <p:nvPr/>
                </p:nvSpPr>
                <p:spPr>
                  <a:xfrm>
                    <a:off x="3238977" y="3829440"/>
                    <a:ext cx="16818" cy="16817"/>
                  </a:xfrm>
                  <a:custGeom>
                    <a:avLst/>
                    <a:gdLst>
                      <a:gd name="connsiteX0" fmla="*/ 230 w 16818"/>
                      <a:gd name="connsiteY0" fmla="*/ 8529 h 16817"/>
                      <a:gd name="connsiteX1" fmla="*/ 2761 w 16818"/>
                      <a:gd name="connsiteY1" fmla="*/ 2650 h 16817"/>
                      <a:gd name="connsiteX2" fmla="*/ 8714 w 16818"/>
                      <a:gd name="connsiteY2" fmla="*/ 195 h 16817"/>
                      <a:gd name="connsiteX3" fmla="*/ 12806 w 16818"/>
                      <a:gd name="connsiteY3" fmla="*/ 1311 h 16817"/>
                      <a:gd name="connsiteX4" fmla="*/ 15932 w 16818"/>
                      <a:gd name="connsiteY4" fmla="*/ 4436 h 16817"/>
                      <a:gd name="connsiteX5" fmla="*/ 17048 w 16818"/>
                      <a:gd name="connsiteY5" fmla="*/ 8529 h 16817"/>
                      <a:gd name="connsiteX6" fmla="*/ 14592 w 16818"/>
                      <a:gd name="connsiteY6" fmla="*/ 14482 h 16817"/>
                      <a:gd name="connsiteX7" fmla="*/ 8714 w 16818"/>
                      <a:gd name="connsiteY7" fmla="*/ 17012 h 16817"/>
                      <a:gd name="connsiteX8" fmla="*/ 2761 w 16818"/>
                      <a:gd name="connsiteY8" fmla="*/ 14482 h 16817"/>
                      <a:gd name="connsiteX9" fmla="*/ 230 w 16818"/>
                      <a:gd name="connsiteY9" fmla="*/ 852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8" h="16817">
                        <a:moveTo>
                          <a:pt x="230" y="8529"/>
                        </a:moveTo>
                        <a:cubicBezTo>
                          <a:pt x="230" y="6247"/>
                          <a:pt x="1074" y="4287"/>
                          <a:pt x="2761" y="2650"/>
                        </a:cubicBezTo>
                        <a:cubicBezTo>
                          <a:pt x="4447" y="1013"/>
                          <a:pt x="6432" y="195"/>
                          <a:pt x="8714" y="195"/>
                        </a:cubicBezTo>
                        <a:cubicBezTo>
                          <a:pt x="10103" y="195"/>
                          <a:pt x="11467" y="567"/>
                          <a:pt x="12806" y="1311"/>
                        </a:cubicBezTo>
                        <a:cubicBezTo>
                          <a:pt x="14146" y="2055"/>
                          <a:pt x="15188" y="3097"/>
                          <a:pt x="15932" y="4436"/>
                        </a:cubicBezTo>
                        <a:cubicBezTo>
                          <a:pt x="16676" y="5776"/>
                          <a:pt x="17048" y="7140"/>
                          <a:pt x="17048" y="8529"/>
                        </a:cubicBezTo>
                        <a:cubicBezTo>
                          <a:pt x="17048" y="10811"/>
                          <a:pt x="16229" y="12796"/>
                          <a:pt x="14592" y="14482"/>
                        </a:cubicBezTo>
                        <a:cubicBezTo>
                          <a:pt x="12955" y="16169"/>
                          <a:pt x="10995" y="17012"/>
                          <a:pt x="8714" y="17012"/>
                        </a:cubicBezTo>
                        <a:cubicBezTo>
                          <a:pt x="6432" y="17012"/>
                          <a:pt x="4447" y="16169"/>
                          <a:pt x="2761" y="14482"/>
                        </a:cubicBezTo>
                        <a:cubicBezTo>
                          <a:pt x="1074" y="12796"/>
                          <a:pt x="230" y="10811"/>
                          <a:pt x="230" y="852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30" name="Freeform: Shape 2329">
                    <a:extLst>
                      <a:ext uri="{FF2B5EF4-FFF2-40B4-BE49-F238E27FC236}">
                        <a16:creationId xmlns:a16="http://schemas.microsoft.com/office/drawing/2014/main" id="{712BE3ED-4E48-A260-07AF-FE7935F70E28}"/>
                      </a:ext>
                    </a:extLst>
                  </p:cNvPr>
                  <p:cNvSpPr/>
                  <p:nvPr/>
                </p:nvSpPr>
                <p:spPr>
                  <a:xfrm>
                    <a:off x="3276101" y="3744757"/>
                    <a:ext cx="60870" cy="104923"/>
                  </a:xfrm>
                  <a:custGeom>
                    <a:avLst/>
                    <a:gdLst>
                      <a:gd name="connsiteX0" fmla="*/ 5886 w 60870"/>
                      <a:gd name="connsiteY0" fmla="*/ 84283 h 104923"/>
                      <a:gd name="connsiteX1" fmla="*/ 10723 w 60870"/>
                      <a:gd name="connsiteY1" fmla="*/ 92394 h 104923"/>
                      <a:gd name="connsiteX2" fmla="*/ 18387 w 60870"/>
                      <a:gd name="connsiteY2" fmla="*/ 98123 h 104923"/>
                      <a:gd name="connsiteX3" fmla="*/ 27614 w 60870"/>
                      <a:gd name="connsiteY3" fmla="*/ 100207 h 104923"/>
                      <a:gd name="connsiteX4" fmla="*/ 42795 w 60870"/>
                      <a:gd name="connsiteY4" fmla="*/ 91650 h 104923"/>
                      <a:gd name="connsiteX5" fmla="*/ 46962 w 60870"/>
                      <a:gd name="connsiteY5" fmla="*/ 70888 h 104923"/>
                      <a:gd name="connsiteX6" fmla="*/ 46739 w 60870"/>
                      <a:gd name="connsiteY6" fmla="*/ 61959 h 104923"/>
                      <a:gd name="connsiteX7" fmla="*/ 45772 w 60870"/>
                      <a:gd name="connsiteY7" fmla="*/ 54964 h 104923"/>
                      <a:gd name="connsiteX8" fmla="*/ 40785 w 60870"/>
                      <a:gd name="connsiteY8" fmla="*/ 45587 h 104923"/>
                      <a:gd name="connsiteX9" fmla="*/ 32080 w 60870"/>
                      <a:gd name="connsiteY9" fmla="*/ 41569 h 104923"/>
                      <a:gd name="connsiteX10" fmla="*/ 23299 w 60870"/>
                      <a:gd name="connsiteY10" fmla="*/ 43132 h 104923"/>
                      <a:gd name="connsiteX11" fmla="*/ 17271 w 60870"/>
                      <a:gd name="connsiteY11" fmla="*/ 46778 h 104923"/>
                      <a:gd name="connsiteX12" fmla="*/ 13178 w 60870"/>
                      <a:gd name="connsiteY12" fmla="*/ 51169 h 104923"/>
                      <a:gd name="connsiteX13" fmla="*/ 10946 w 60870"/>
                      <a:gd name="connsiteY13" fmla="*/ 53624 h 104923"/>
                      <a:gd name="connsiteX14" fmla="*/ 9308 w 60870"/>
                      <a:gd name="connsiteY14" fmla="*/ 53624 h 104923"/>
                      <a:gd name="connsiteX15" fmla="*/ 8341 w 60870"/>
                      <a:gd name="connsiteY15" fmla="*/ 53178 h 104923"/>
                      <a:gd name="connsiteX16" fmla="*/ 7820 w 60870"/>
                      <a:gd name="connsiteY16" fmla="*/ 52284 h 104923"/>
                      <a:gd name="connsiteX17" fmla="*/ 7820 w 60870"/>
                      <a:gd name="connsiteY17" fmla="*/ 1385 h 104923"/>
                      <a:gd name="connsiteX18" fmla="*/ 8267 w 60870"/>
                      <a:gd name="connsiteY18" fmla="*/ 567 h 104923"/>
                      <a:gd name="connsiteX19" fmla="*/ 9308 w 60870"/>
                      <a:gd name="connsiteY19" fmla="*/ 195 h 104923"/>
                      <a:gd name="connsiteX20" fmla="*/ 9755 w 60870"/>
                      <a:gd name="connsiteY20" fmla="*/ 195 h 104923"/>
                      <a:gd name="connsiteX21" fmla="*/ 31484 w 60870"/>
                      <a:gd name="connsiteY21" fmla="*/ 5106 h 104923"/>
                      <a:gd name="connsiteX22" fmla="*/ 53361 w 60870"/>
                      <a:gd name="connsiteY22" fmla="*/ 195 h 104923"/>
                      <a:gd name="connsiteX23" fmla="*/ 53808 w 60870"/>
                      <a:gd name="connsiteY23" fmla="*/ 195 h 104923"/>
                      <a:gd name="connsiteX24" fmla="*/ 54701 w 60870"/>
                      <a:gd name="connsiteY24" fmla="*/ 567 h 104923"/>
                      <a:gd name="connsiteX25" fmla="*/ 55147 w 60870"/>
                      <a:gd name="connsiteY25" fmla="*/ 1385 h 104923"/>
                      <a:gd name="connsiteX26" fmla="*/ 55147 w 60870"/>
                      <a:gd name="connsiteY26" fmla="*/ 2725 h 104923"/>
                      <a:gd name="connsiteX27" fmla="*/ 54850 w 60870"/>
                      <a:gd name="connsiteY27" fmla="*/ 3469 h 104923"/>
                      <a:gd name="connsiteX28" fmla="*/ 41828 w 60870"/>
                      <a:gd name="connsiteY28" fmla="*/ 14334 h 104923"/>
                      <a:gd name="connsiteX29" fmla="*/ 25531 w 60870"/>
                      <a:gd name="connsiteY29" fmla="*/ 18203 h 104923"/>
                      <a:gd name="connsiteX30" fmla="*/ 13030 w 60870"/>
                      <a:gd name="connsiteY30" fmla="*/ 16417 h 104923"/>
                      <a:gd name="connsiteX31" fmla="*/ 13030 w 60870"/>
                      <a:gd name="connsiteY31" fmla="*/ 45290 h 104923"/>
                      <a:gd name="connsiteX32" fmla="*/ 22108 w 60870"/>
                      <a:gd name="connsiteY32" fmla="*/ 39411 h 104923"/>
                      <a:gd name="connsiteX33" fmla="*/ 32228 w 60870"/>
                      <a:gd name="connsiteY33" fmla="*/ 37700 h 104923"/>
                      <a:gd name="connsiteX34" fmla="*/ 47334 w 60870"/>
                      <a:gd name="connsiteY34" fmla="*/ 42536 h 104923"/>
                      <a:gd name="connsiteX35" fmla="*/ 57529 w 60870"/>
                      <a:gd name="connsiteY35" fmla="*/ 55112 h 104923"/>
                      <a:gd name="connsiteX36" fmla="*/ 61100 w 60870"/>
                      <a:gd name="connsiteY36" fmla="*/ 71037 h 104923"/>
                      <a:gd name="connsiteX37" fmla="*/ 56636 w 60870"/>
                      <a:gd name="connsiteY37" fmla="*/ 87929 h 104923"/>
                      <a:gd name="connsiteX38" fmla="*/ 44432 w 60870"/>
                      <a:gd name="connsiteY38" fmla="*/ 100430 h 104923"/>
                      <a:gd name="connsiteX39" fmla="*/ 27614 w 60870"/>
                      <a:gd name="connsiteY39" fmla="*/ 105118 h 104923"/>
                      <a:gd name="connsiteX40" fmla="*/ 13774 w 60870"/>
                      <a:gd name="connsiteY40" fmla="*/ 101175 h 104923"/>
                      <a:gd name="connsiteX41" fmla="*/ 3876 w 60870"/>
                      <a:gd name="connsiteY41" fmla="*/ 90682 h 104923"/>
                      <a:gd name="connsiteX42" fmla="*/ 230 w 60870"/>
                      <a:gd name="connsiteY42" fmla="*/ 76842 h 104923"/>
                      <a:gd name="connsiteX43" fmla="*/ 2463 w 60870"/>
                      <a:gd name="connsiteY43" fmla="*/ 71260 h 104923"/>
                      <a:gd name="connsiteX44" fmla="*/ 8118 w 60870"/>
                      <a:gd name="connsiteY44" fmla="*/ 69103 h 104923"/>
                      <a:gd name="connsiteX45" fmla="*/ 13699 w 60870"/>
                      <a:gd name="connsiteY45" fmla="*/ 71260 h 104923"/>
                      <a:gd name="connsiteX46" fmla="*/ 16006 w 60870"/>
                      <a:gd name="connsiteY46" fmla="*/ 76842 h 104923"/>
                      <a:gd name="connsiteX47" fmla="*/ 13699 w 60870"/>
                      <a:gd name="connsiteY47" fmla="*/ 82348 h 104923"/>
                      <a:gd name="connsiteX48" fmla="*/ 8118 w 60870"/>
                      <a:gd name="connsiteY48" fmla="*/ 84581 h 104923"/>
                      <a:gd name="connsiteX49" fmla="*/ 6853 w 60870"/>
                      <a:gd name="connsiteY49" fmla="*/ 84506 h 104923"/>
                      <a:gd name="connsiteX50" fmla="*/ 5886 w 60870"/>
                      <a:gd name="connsiteY50" fmla="*/ 8428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886" y="84283"/>
                        </a:moveTo>
                        <a:cubicBezTo>
                          <a:pt x="6977" y="87259"/>
                          <a:pt x="8589" y="89963"/>
                          <a:pt x="10723" y="92394"/>
                        </a:cubicBezTo>
                        <a:cubicBezTo>
                          <a:pt x="12856" y="94825"/>
                          <a:pt x="15411" y="96735"/>
                          <a:pt x="18387" y="98123"/>
                        </a:cubicBezTo>
                        <a:cubicBezTo>
                          <a:pt x="21364" y="99513"/>
                          <a:pt x="24439" y="100207"/>
                          <a:pt x="27614" y="100207"/>
                        </a:cubicBezTo>
                        <a:cubicBezTo>
                          <a:pt x="34957" y="100207"/>
                          <a:pt x="40017" y="97355"/>
                          <a:pt x="42795" y="91650"/>
                        </a:cubicBezTo>
                        <a:cubicBezTo>
                          <a:pt x="45573" y="85945"/>
                          <a:pt x="46962" y="79024"/>
                          <a:pt x="46962" y="70888"/>
                        </a:cubicBezTo>
                        <a:cubicBezTo>
                          <a:pt x="46962" y="67317"/>
                          <a:pt x="46888" y="64340"/>
                          <a:pt x="46739" y="61959"/>
                        </a:cubicBezTo>
                        <a:cubicBezTo>
                          <a:pt x="46590" y="59578"/>
                          <a:pt x="46268" y="57246"/>
                          <a:pt x="45772" y="54964"/>
                        </a:cubicBezTo>
                        <a:cubicBezTo>
                          <a:pt x="44779" y="51392"/>
                          <a:pt x="43117" y="48266"/>
                          <a:pt x="40785" y="45587"/>
                        </a:cubicBezTo>
                        <a:cubicBezTo>
                          <a:pt x="38454" y="42908"/>
                          <a:pt x="35552" y="41569"/>
                          <a:pt x="32080" y="41569"/>
                        </a:cubicBezTo>
                        <a:cubicBezTo>
                          <a:pt x="28706" y="41569"/>
                          <a:pt x="25779" y="42090"/>
                          <a:pt x="23299" y="43132"/>
                        </a:cubicBezTo>
                        <a:cubicBezTo>
                          <a:pt x="20818" y="44174"/>
                          <a:pt x="18809" y="45389"/>
                          <a:pt x="17271" y="46778"/>
                        </a:cubicBezTo>
                        <a:cubicBezTo>
                          <a:pt x="15733" y="48167"/>
                          <a:pt x="14369" y="49631"/>
                          <a:pt x="13178" y="51169"/>
                        </a:cubicBezTo>
                        <a:cubicBezTo>
                          <a:pt x="11988" y="52706"/>
                          <a:pt x="11243" y="53525"/>
                          <a:pt x="10946" y="53624"/>
                        </a:cubicBezTo>
                        <a:lnTo>
                          <a:pt x="9308" y="53624"/>
                        </a:lnTo>
                        <a:cubicBezTo>
                          <a:pt x="9011" y="53624"/>
                          <a:pt x="8689" y="53475"/>
                          <a:pt x="8341" y="53178"/>
                        </a:cubicBezTo>
                        <a:cubicBezTo>
                          <a:pt x="7994" y="52880"/>
                          <a:pt x="7820" y="52582"/>
                          <a:pt x="7820" y="52284"/>
                        </a:cubicBezTo>
                        <a:lnTo>
                          <a:pt x="7820" y="1385"/>
                        </a:lnTo>
                        <a:cubicBezTo>
                          <a:pt x="7820" y="1088"/>
                          <a:pt x="7969" y="815"/>
                          <a:pt x="8267" y="567"/>
                        </a:cubicBezTo>
                        <a:cubicBezTo>
                          <a:pt x="8564" y="319"/>
                          <a:pt x="8911" y="195"/>
                          <a:pt x="9308" y="195"/>
                        </a:cubicBezTo>
                        <a:lnTo>
                          <a:pt x="9755" y="195"/>
                        </a:lnTo>
                        <a:cubicBezTo>
                          <a:pt x="16601" y="3469"/>
                          <a:pt x="23844" y="5106"/>
                          <a:pt x="31484" y="5106"/>
                        </a:cubicBezTo>
                        <a:cubicBezTo>
                          <a:pt x="39025" y="5106"/>
                          <a:pt x="46317" y="3469"/>
                          <a:pt x="53361" y="195"/>
                        </a:cubicBezTo>
                        <a:lnTo>
                          <a:pt x="53808" y="195"/>
                        </a:lnTo>
                        <a:cubicBezTo>
                          <a:pt x="54106" y="195"/>
                          <a:pt x="54404" y="319"/>
                          <a:pt x="54701" y="567"/>
                        </a:cubicBezTo>
                        <a:cubicBezTo>
                          <a:pt x="54999" y="815"/>
                          <a:pt x="55147" y="1088"/>
                          <a:pt x="55147" y="1385"/>
                        </a:cubicBezTo>
                        <a:lnTo>
                          <a:pt x="55147" y="2725"/>
                        </a:lnTo>
                        <a:cubicBezTo>
                          <a:pt x="55147" y="3221"/>
                          <a:pt x="55048" y="3469"/>
                          <a:pt x="54850" y="3469"/>
                        </a:cubicBezTo>
                        <a:cubicBezTo>
                          <a:pt x="51377" y="8132"/>
                          <a:pt x="47036" y="11754"/>
                          <a:pt x="41828" y="14334"/>
                        </a:cubicBezTo>
                        <a:cubicBezTo>
                          <a:pt x="36619" y="16913"/>
                          <a:pt x="31186" y="18203"/>
                          <a:pt x="25531" y="18203"/>
                        </a:cubicBezTo>
                        <a:cubicBezTo>
                          <a:pt x="21463" y="18203"/>
                          <a:pt x="17296" y="17608"/>
                          <a:pt x="13030" y="16417"/>
                        </a:cubicBezTo>
                        <a:lnTo>
                          <a:pt x="13030" y="45290"/>
                        </a:lnTo>
                        <a:cubicBezTo>
                          <a:pt x="16403" y="42512"/>
                          <a:pt x="19429" y="40552"/>
                          <a:pt x="22108" y="39411"/>
                        </a:cubicBezTo>
                        <a:cubicBezTo>
                          <a:pt x="24787" y="38270"/>
                          <a:pt x="28160" y="37700"/>
                          <a:pt x="32228" y="37700"/>
                        </a:cubicBezTo>
                        <a:cubicBezTo>
                          <a:pt x="37884" y="37700"/>
                          <a:pt x="42919" y="39312"/>
                          <a:pt x="47334" y="42536"/>
                        </a:cubicBezTo>
                        <a:cubicBezTo>
                          <a:pt x="51749" y="45761"/>
                          <a:pt x="55147" y="49953"/>
                          <a:pt x="57529" y="55112"/>
                        </a:cubicBezTo>
                        <a:cubicBezTo>
                          <a:pt x="59910" y="60272"/>
                          <a:pt x="61100" y="65580"/>
                          <a:pt x="61100" y="71037"/>
                        </a:cubicBezTo>
                        <a:cubicBezTo>
                          <a:pt x="61100" y="77089"/>
                          <a:pt x="59612" y="82720"/>
                          <a:pt x="56636" y="87929"/>
                        </a:cubicBezTo>
                        <a:cubicBezTo>
                          <a:pt x="53659" y="93138"/>
                          <a:pt x="49591" y="97305"/>
                          <a:pt x="44432" y="100430"/>
                        </a:cubicBezTo>
                        <a:cubicBezTo>
                          <a:pt x="39272" y="103556"/>
                          <a:pt x="33666" y="105118"/>
                          <a:pt x="27614" y="105118"/>
                        </a:cubicBezTo>
                        <a:cubicBezTo>
                          <a:pt x="22554" y="105118"/>
                          <a:pt x="17940" y="103804"/>
                          <a:pt x="13774" y="101175"/>
                        </a:cubicBezTo>
                        <a:cubicBezTo>
                          <a:pt x="9606" y="98546"/>
                          <a:pt x="6307" y="95048"/>
                          <a:pt x="3876" y="90682"/>
                        </a:cubicBezTo>
                        <a:cubicBezTo>
                          <a:pt x="1445" y="86317"/>
                          <a:pt x="230" y="81703"/>
                          <a:pt x="230" y="76842"/>
                        </a:cubicBezTo>
                        <a:cubicBezTo>
                          <a:pt x="230" y="74559"/>
                          <a:pt x="974" y="72699"/>
                          <a:pt x="2463" y="71260"/>
                        </a:cubicBezTo>
                        <a:cubicBezTo>
                          <a:pt x="3951" y="69822"/>
                          <a:pt x="5836" y="69103"/>
                          <a:pt x="8118" y="69103"/>
                        </a:cubicBezTo>
                        <a:cubicBezTo>
                          <a:pt x="10301" y="69103"/>
                          <a:pt x="12161" y="69822"/>
                          <a:pt x="13699" y="71260"/>
                        </a:cubicBezTo>
                        <a:cubicBezTo>
                          <a:pt x="15237" y="72699"/>
                          <a:pt x="16006" y="74559"/>
                          <a:pt x="16006" y="76842"/>
                        </a:cubicBezTo>
                        <a:cubicBezTo>
                          <a:pt x="16006" y="79024"/>
                          <a:pt x="15237" y="80860"/>
                          <a:pt x="13699" y="82348"/>
                        </a:cubicBezTo>
                        <a:cubicBezTo>
                          <a:pt x="12161" y="83836"/>
                          <a:pt x="10301" y="84581"/>
                          <a:pt x="8118" y="84581"/>
                        </a:cubicBezTo>
                        <a:cubicBezTo>
                          <a:pt x="7721" y="84581"/>
                          <a:pt x="7299" y="84556"/>
                          <a:pt x="6853" y="84506"/>
                        </a:cubicBezTo>
                        <a:cubicBezTo>
                          <a:pt x="6406" y="84456"/>
                          <a:pt x="6084" y="84382"/>
                          <a:pt x="5886" y="8428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43" name="Graphic 2345">
                  <a:extLst>
                    <a:ext uri="{FF2B5EF4-FFF2-40B4-BE49-F238E27FC236}">
                      <a16:creationId xmlns:a16="http://schemas.microsoft.com/office/drawing/2014/main" id="{1911F438-624E-AF80-9466-86843A2FEF96}"/>
                    </a:ext>
                  </a:extLst>
                </p:cNvPr>
                <p:cNvGrpSpPr/>
                <p:nvPr/>
              </p:nvGrpSpPr>
              <p:grpSpPr>
                <a:xfrm>
                  <a:off x="2196207" y="3926051"/>
                  <a:ext cx="540934" cy="171449"/>
                  <a:chOff x="2196207" y="3926051"/>
                  <a:chExt cx="540934" cy="171449"/>
                </a:xfrm>
                <a:solidFill>
                  <a:srgbClr val="262626"/>
                </a:solidFill>
              </p:grpSpPr>
              <p:sp>
                <p:nvSpPr>
                  <p:cNvPr id="2323" name="Freeform: Shape 2322">
                    <a:extLst>
                      <a:ext uri="{FF2B5EF4-FFF2-40B4-BE49-F238E27FC236}">
                        <a16:creationId xmlns:a16="http://schemas.microsoft.com/office/drawing/2014/main" id="{C52F0B58-D1F9-2888-84ED-786BAED82656}"/>
                      </a:ext>
                    </a:extLst>
                  </p:cNvPr>
                  <p:cNvSpPr/>
                  <p:nvPr/>
                </p:nvSpPr>
                <p:spPr>
                  <a:xfrm>
                    <a:off x="2196207" y="3978885"/>
                    <a:ext cx="84981" cy="77688"/>
                  </a:xfrm>
                  <a:custGeom>
                    <a:avLst/>
                    <a:gdLst>
                      <a:gd name="connsiteX0" fmla="*/ 8334 w 84981"/>
                      <a:gd name="connsiteY0" fmla="*/ 71058 h 77688"/>
                      <a:gd name="connsiteX1" fmla="*/ 16817 w 84981"/>
                      <a:gd name="connsiteY1" fmla="*/ 73439 h 77688"/>
                      <a:gd name="connsiteX2" fmla="*/ 26342 w 84981"/>
                      <a:gd name="connsiteY2" fmla="*/ 68230 h 77688"/>
                      <a:gd name="connsiteX3" fmla="*/ 31998 w 84981"/>
                      <a:gd name="connsiteY3" fmla="*/ 56919 h 77688"/>
                      <a:gd name="connsiteX4" fmla="*/ 39737 w 84981"/>
                      <a:gd name="connsiteY4" fmla="*/ 26558 h 77688"/>
                      <a:gd name="connsiteX5" fmla="*/ 41523 w 84981"/>
                      <a:gd name="connsiteY5" fmla="*/ 15247 h 77688"/>
                      <a:gd name="connsiteX6" fmla="*/ 39142 w 84981"/>
                      <a:gd name="connsiteY6" fmla="*/ 7806 h 77688"/>
                      <a:gd name="connsiteX7" fmla="*/ 32594 w 84981"/>
                      <a:gd name="connsiteY7" fmla="*/ 4681 h 77688"/>
                      <a:gd name="connsiteX8" fmla="*/ 22325 w 84981"/>
                      <a:gd name="connsiteY8" fmla="*/ 8029 h 77688"/>
                      <a:gd name="connsiteX9" fmla="*/ 14287 w 84981"/>
                      <a:gd name="connsiteY9" fmla="*/ 16661 h 77688"/>
                      <a:gd name="connsiteX10" fmla="*/ 9674 w 84981"/>
                      <a:gd name="connsiteY10" fmla="*/ 27303 h 77688"/>
                      <a:gd name="connsiteX11" fmla="*/ 8334 w 84981"/>
                      <a:gd name="connsiteY11" fmla="*/ 28344 h 77688"/>
                      <a:gd name="connsiteX12" fmla="*/ 6251 w 84981"/>
                      <a:gd name="connsiteY12" fmla="*/ 28344 h 77688"/>
                      <a:gd name="connsiteX13" fmla="*/ 4911 w 84981"/>
                      <a:gd name="connsiteY13" fmla="*/ 26707 h 77688"/>
                      <a:gd name="connsiteX14" fmla="*/ 4911 w 84981"/>
                      <a:gd name="connsiteY14" fmla="*/ 26261 h 77688"/>
                      <a:gd name="connsiteX15" fmla="*/ 10567 w 84981"/>
                      <a:gd name="connsiteY15" fmla="*/ 13833 h 77688"/>
                      <a:gd name="connsiteX16" fmla="*/ 20389 w 84981"/>
                      <a:gd name="connsiteY16" fmla="*/ 4010 h 77688"/>
                      <a:gd name="connsiteX17" fmla="*/ 32891 w 84981"/>
                      <a:gd name="connsiteY17" fmla="*/ 215 h 77688"/>
                      <a:gd name="connsiteX18" fmla="*/ 44202 w 84981"/>
                      <a:gd name="connsiteY18" fmla="*/ 3564 h 77688"/>
                      <a:gd name="connsiteX19" fmla="*/ 51345 w 84981"/>
                      <a:gd name="connsiteY19" fmla="*/ 12717 h 77688"/>
                      <a:gd name="connsiteX20" fmla="*/ 58862 w 84981"/>
                      <a:gd name="connsiteY20" fmla="*/ 3787 h 77688"/>
                      <a:gd name="connsiteX21" fmla="*/ 68908 w 84981"/>
                      <a:gd name="connsiteY21" fmla="*/ 215 h 77688"/>
                      <a:gd name="connsiteX22" fmla="*/ 76349 w 84981"/>
                      <a:gd name="connsiteY22" fmla="*/ 1480 h 77688"/>
                      <a:gd name="connsiteX23" fmla="*/ 82674 w 84981"/>
                      <a:gd name="connsiteY23" fmla="*/ 5425 h 77688"/>
                      <a:gd name="connsiteX24" fmla="*/ 85130 w 84981"/>
                      <a:gd name="connsiteY24" fmla="*/ 12122 h 77688"/>
                      <a:gd name="connsiteX25" fmla="*/ 82302 w 84981"/>
                      <a:gd name="connsiteY25" fmla="*/ 19712 h 77688"/>
                      <a:gd name="connsiteX26" fmla="*/ 75158 w 84981"/>
                      <a:gd name="connsiteY26" fmla="*/ 22837 h 77688"/>
                      <a:gd name="connsiteX27" fmla="*/ 70545 w 84981"/>
                      <a:gd name="connsiteY27" fmla="*/ 21051 h 77688"/>
                      <a:gd name="connsiteX28" fmla="*/ 68759 w 84981"/>
                      <a:gd name="connsiteY28" fmla="*/ 16587 h 77688"/>
                      <a:gd name="connsiteX29" fmla="*/ 71215 w 84981"/>
                      <a:gd name="connsiteY29" fmla="*/ 10261 h 77688"/>
                      <a:gd name="connsiteX30" fmla="*/ 77093 w 84981"/>
                      <a:gd name="connsiteY30" fmla="*/ 7062 h 77688"/>
                      <a:gd name="connsiteX31" fmla="*/ 68461 w 84981"/>
                      <a:gd name="connsiteY31" fmla="*/ 4681 h 77688"/>
                      <a:gd name="connsiteX32" fmla="*/ 58936 w 84981"/>
                      <a:gd name="connsiteY32" fmla="*/ 9740 h 77688"/>
                      <a:gd name="connsiteX33" fmla="*/ 53281 w 84981"/>
                      <a:gd name="connsiteY33" fmla="*/ 21200 h 77688"/>
                      <a:gd name="connsiteX34" fmla="*/ 45690 w 84981"/>
                      <a:gd name="connsiteY34" fmla="*/ 51412 h 77688"/>
                      <a:gd name="connsiteX35" fmla="*/ 43904 w 84981"/>
                      <a:gd name="connsiteY35" fmla="*/ 62723 h 77688"/>
                      <a:gd name="connsiteX36" fmla="*/ 46360 w 84981"/>
                      <a:gd name="connsiteY36" fmla="*/ 70239 h 77688"/>
                      <a:gd name="connsiteX37" fmla="*/ 52834 w 84981"/>
                      <a:gd name="connsiteY37" fmla="*/ 73439 h 77688"/>
                      <a:gd name="connsiteX38" fmla="*/ 67196 w 84981"/>
                      <a:gd name="connsiteY38" fmla="*/ 66295 h 77688"/>
                      <a:gd name="connsiteX39" fmla="*/ 75605 w 84981"/>
                      <a:gd name="connsiteY39" fmla="*/ 50817 h 77688"/>
                      <a:gd name="connsiteX40" fmla="*/ 76944 w 84981"/>
                      <a:gd name="connsiteY40" fmla="*/ 49775 h 77688"/>
                      <a:gd name="connsiteX41" fmla="*/ 79028 w 84981"/>
                      <a:gd name="connsiteY41" fmla="*/ 49775 h 77688"/>
                      <a:gd name="connsiteX42" fmla="*/ 80070 w 84981"/>
                      <a:gd name="connsiteY42" fmla="*/ 50222 h 77688"/>
                      <a:gd name="connsiteX43" fmla="*/ 80516 w 84981"/>
                      <a:gd name="connsiteY43" fmla="*/ 51264 h 77688"/>
                      <a:gd name="connsiteX44" fmla="*/ 80367 w 84981"/>
                      <a:gd name="connsiteY44" fmla="*/ 51710 h 77688"/>
                      <a:gd name="connsiteX45" fmla="*/ 70098 w 84981"/>
                      <a:gd name="connsiteY45" fmla="*/ 69941 h 77688"/>
                      <a:gd name="connsiteX46" fmla="*/ 52536 w 84981"/>
                      <a:gd name="connsiteY46" fmla="*/ 77904 h 77688"/>
                      <a:gd name="connsiteX47" fmla="*/ 41225 w 84981"/>
                      <a:gd name="connsiteY47" fmla="*/ 74481 h 77688"/>
                      <a:gd name="connsiteX48" fmla="*/ 34081 w 84981"/>
                      <a:gd name="connsiteY48" fmla="*/ 65403 h 77688"/>
                      <a:gd name="connsiteX49" fmla="*/ 26640 w 84981"/>
                      <a:gd name="connsiteY49" fmla="*/ 74108 h 77688"/>
                      <a:gd name="connsiteX50" fmla="*/ 16520 w 84981"/>
                      <a:gd name="connsiteY50" fmla="*/ 77904 h 77688"/>
                      <a:gd name="connsiteX51" fmla="*/ 8930 w 84981"/>
                      <a:gd name="connsiteY51" fmla="*/ 76564 h 77688"/>
                      <a:gd name="connsiteX52" fmla="*/ 2605 w 84981"/>
                      <a:gd name="connsiteY52" fmla="*/ 72546 h 77688"/>
                      <a:gd name="connsiteX53" fmla="*/ 149 w 84981"/>
                      <a:gd name="connsiteY53" fmla="*/ 65848 h 77688"/>
                      <a:gd name="connsiteX54" fmla="*/ 2976 w 84981"/>
                      <a:gd name="connsiteY54" fmla="*/ 58482 h 77688"/>
                      <a:gd name="connsiteX55" fmla="*/ 9972 w 84981"/>
                      <a:gd name="connsiteY55" fmla="*/ 55133 h 77688"/>
                      <a:gd name="connsiteX56" fmla="*/ 14734 w 84981"/>
                      <a:gd name="connsiteY56" fmla="*/ 56919 h 77688"/>
                      <a:gd name="connsiteX57" fmla="*/ 16669 w 84981"/>
                      <a:gd name="connsiteY57" fmla="*/ 61384 h 77688"/>
                      <a:gd name="connsiteX58" fmla="*/ 14287 w 84981"/>
                      <a:gd name="connsiteY58" fmla="*/ 67634 h 77688"/>
                      <a:gd name="connsiteX59" fmla="*/ 8334 w 84981"/>
                      <a:gd name="connsiteY59" fmla="*/ 71058 h 7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84981" h="77688">
                        <a:moveTo>
                          <a:pt x="8334" y="71058"/>
                        </a:moveTo>
                        <a:cubicBezTo>
                          <a:pt x="10319" y="72645"/>
                          <a:pt x="13146" y="73439"/>
                          <a:pt x="16817" y="73439"/>
                        </a:cubicBezTo>
                        <a:cubicBezTo>
                          <a:pt x="20389" y="73439"/>
                          <a:pt x="23564" y="71702"/>
                          <a:pt x="26342" y="68230"/>
                        </a:cubicBezTo>
                        <a:cubicBezTo>
                          <a:pt x="29120" y="64757"/>
                          <a:pt x="31006" y="60987"/>
                          <a:pt x="31998" y="56919"/>
                        </a:cubicBezTo>
                        <a:lnTo>
                          <a:pt x="39737" y="26558"/>
                        </a:lnTo>
                        <a:cubicBezTo>
                          <a:pt x="40928" y="21001"/>
                          <a:pt x="41523" y="17231"/>
                          <a:pt x="41523" y="15247"/>
                        </a:cubicBezTo>
                        <a:cubicBezTo>
                          <a:pt x="41523" y="12370"/>
                          <a:pt x="40729" y="9889"/>
                          <a:pt x="39142" y="7806"/>
                        </a:cubicBezTo>
                        <a:cubicBezTo>
                          <a:pt x="37554" y="5722"/>
                          <a:pt x="35372" y="4681"/>
                          <a:pt x="32594" y="4681"/>
                        </a:cubicBezTo>
                        <a:cubicBezTo>
                          <a:pt x="28923" y="4681"/>
                          <a:pt x="25500" y="5797"/>
                          <a:pt x="22325" y="8029"/>
                        </a:cubicBezTo>
                        <a:cubicBezTo>
                          <a:pt x="19150" y="10261"/>
                          <a:pt x="16471" y="13139"/>
                          <a:pt x="14287" y="16661"/>
                        </a:cubicBezTo>
                        <a:cubicBezTo>
                          <a:pt x="12105" y="20184"/>
                          <a:pt x="10567" y="23731"/>
                          <a:pt x="9674" y="27303"/>
                        </a:cubicBezTo>
                        <a:cubicBezTo>
                          <a:pt x="9475" y="27997"/>
                          <a:pt x="9029" y="28344"/>
                          <a:pt x="8334" y="28344"/>
                        </a:cubicBezTo>
                        <a:lnTo>
                          <a:pt x="6251" y="28344"/>
                        </a:lnTo>
                        <a:cubicBezTo>
                          <a:pt x="5358" y="28344"/>
                          <a:pt x="4911" y="27798"/>
                          <a:pt x="4911" y="26707"/>
                        </a:cubicBezTo>
                        <a:lnTo>
                          <a:pt x="4911" y="26261"/>
                        </a:lnTo>
                        <a:cubicBezTo>
                          <a:pt x="6003" y="21994"/>
                          <a:pt x="7888" y="17852"/>
                          <a:pt x="10567" y="13833"/>
                        </a:cubicBezTo>
                        <a:cubicBezTo>
                          <a:pt x="13246" y="9815"/>
                          <a:pt x="16520" y="6541"/>
                          <a:pt x="20389" y="4010"/>
                        </a:cubicBezTo>
                        <a:cubicBezTo>
                          <a:pt x="24259" y="1480"/>
                          <a:pt x="28426" y="215"/>
                          <a:pt x="32891" y="215"/>
                        </a:cubicBezTo>
                        <a:cubicBezTo>
                          <a:pt x="37058" y="215"/>
                          <a:pt x="40829" y="1332"/>
                          <a:pt x="44202" y="3564"/>
                        </a:cubicBezTo>
                        <a:cubicBezTo>
                          <a:pt x="47575" y="5796"/>
                          <a:pt x="49957" y="8847"/>
                          <a:pt x="51345" y="12717"/>
                        </a:cubicBezTo>
                        <a:cubicBezTo>
                          <a:pt x="53330" y="9145"/>
                          <a:pt x="55835" y="6169"/>
                          <a:pt x="58862" y="3787"/>
                        </a:cubicBezTo>
                        <a:cubicBezTo>
                          <a:pt x="61888" y="1406"/>
                          <a:pt x="65237" y="215"/>
                          <a:pt x="68908" y="215"/>
                        </a:cubicBezTo>
                        <a:cubicBezTo>
                          <a:pt x="71289" y="215"/>
                          <a:pt x="73769" y="637"/>
                          <a:pt x="76349" y="1480"/>
                        </a:cubicBezTo>
                        <a:cubicBezTo>
                          <a:pt x="78929" y="2324"/>
                          <a:pt x="81037" y="3638"/>
                          <a:pt x="82674" y="5425"/>
                        </a:cubicBezTo>
                        <a:cubicBezTo>
                          <a:pt x="84311" y="7210"/>
                          <a:pt x="85130" y="9443"/>
                          <a:pt x="85130" y="12122"/>
                        </a:cubicBezTo>
                        <a:cubicBezTo>
                          <a:pt x="85130" y="15099"/>
                          <a:pt x="84187" y="17629"/>
                          <a:pt x="82302" y="19712"/>
                        </a:cubicBezTo>
                        <a:cubicBezTo>
                          <a:pt x="80417" y="21796"/>
                          <a:pt x="78036" y="22837"/>
                          <a:pt x="75158" y="22837"/>
                        </a:cubicBezTo>
                        <a:cubicBezTo>
                          <a:pt x="73273" y="22837"/>
                          <a:pt x="71736" y="22242"/>
                          <a:pt x="70545" y="21051"/>
                        </a:cubicBezTo>
                        <a:cubicBezTo>
                          <a:pt x="69354" y="19861"/>
                          <a:pt x="68759" y="18373"/>
                          <a:pt x="68759" y="16587"/>
                        </a:cubicBezTo>
                        <a:cubicBezTo>
                          <a:pt x="68759" y="14206"/>
                          <a:pt x="69577" y="12097"/>
                          <a:pt x="71215" y="10261"/>
                        </a:cubicBezTo>
                        <a:cubicBezTo>
                          <a:pt x="72852" y="8426"/>
                          <a:pt x="74811" y="7359"/>
                          <a:pt x="77093" y="7062"/>
                        </a:cubicBezTo>
                        <a:cubicBezTo>
                          <a:pt x="75009" y="5474"/>
                          <a:pt x="72132" y="4681"/>
                          <a:pt x="68461" y="4681"/>
                        </a:cubicBezTo>
                        <a:cubicBezTo>
                          <a:pt x="64790" y="4681"/>
                          <a:pt x="61615" y="6367"/>
                          <a:pt x="58936" y="9740"/>
                        </a:cubicBezTo>
                        <a:cubicBezTo>
                          <a:pt x="56257" y="13114"/>
                          <a:pt x="54372" y="16934"/>
                          <a:pt x="53281" y="21200"/>
                        </a:cubicBezTo>
                        <a:lnTo>
                          <a:pt x="45690" y="51412"/>
                        </a:lnTo>
                        <a:cubicBezTo>
                          <a:pt x="44500" y="55977"/>
                          <a:pt x="43904" y="59747"/>
                          <a:pt x="43904" y="62723"/>
                        </a:cubicBezTo>
                        <a:cubicBezTo>
                          <a:pt x="43904" y="65600"/>
                          <a:pt x="44723" y="68106"/>
                          <a:pt x="46360" y="70239"/>
                        </a:cubicBezTo>
                        <a:cubicBezTo>
                          <a:pt x="47997" y="72372"/>
                          <a:pt x="50155" y="73439"/>
                          <a:pt x="52834" y="73439"/>
                        </a:cubicBezTo>
                        <a:cubicBezTo>
                          <a:pt x="58192" y="73439"/>
                          <a:pt x="62979" y="71058"/>
                          <a:pt x="67196" y="66295"/>
                        </a:cubicBezTo>
                        <a:cubicBezTo>
                          <a:pt x="71413" y="61533"/>
                          <a:pt x="74216" y="56373"/>
                          <a:pt x="75605" y="50817"/>
                        </a:cubicBezTo>
                        <a:cubicBezTo>
                          <a:pt x="75803" y="50122"/>
                          <a:pt x="76250" y="49775"/>
                          <a:pt x="76944" y="49775"/>
                        </a:cubicBezTo>
                        <a:lnTo>
                          <a:pt x="79028" y="49775"/>
                        </a:lnTo>
                        <a:cubicBezTo>
                          <a:pt x="79425" y="49775"/>
                          <a:pt x="79772" y="49924"/>
                          <a:pt x="80070" y="50222"/>
                        </a:cubicBezTo>
                        <a:cubicBezTo>
                          <a:pt x="80367" y="50519"/>
                          <a:pt x="80516" y="50867"/>
                          <a:pt x="80516" y="51264"/>
                        </a:cubicBezTo>
                        <a:cubicBezTo>
                          <a:pt x="80516" y="51363"/>
                          <a:pt x="80466" y="51512"/>
                          <a:pt x="80367" y="51710"/>
                        </a:cubicBezTo>
                        <a:cubicBezTo>
                          <a:pt x="78681" y="58556"/>
                          <a:pt x="75258" y="64633"/>
                          <a:pt x="70098" y="69941"/>
                        </a:cubicBezTo>
                        <a:cubicBezTo>
                          <a:pt x="64939" y="75250"/>
                          <a:pt x="59085" y="77904"/>
                          <a:pt x="52536" y="77904"/>
                        </a:cubicBezTo>
                        <a:cubicBezTo>
                          <a:pt x="48369" y="77904"/>
                          <a:pt x="44599" y="76763"/>
                          <a:pt x="41225" y="74481"/>
                        </a:cubicBezTo>
                        <a:cubicBezTo>
                          <a:pt x="37852" y="72199"/>
                          <a:pt x="35471" y="69173"/>
                          <a:pt x="34081" y="65403"/>
                        </a:cubicBezTo>
                        <a:cubicBezTo>
                          <a:pt x="32296" y="68677"/>
                          <a:pt x="29815" y="71579"/>
                          <a:pt x="26640" y="74108"/>
                        </a:cubicBezTo>
                        <a:cubicBezTo>
                          <a:pt x="23465" y="76639"/>
                          <a:pt x="20092" y="77904"/>
                          <a:pt x="16520" y="77904"/>
                        </a:cubicBezTo>
                        <a:cubicBezTo>
                          <a:pt x="14040" y="77904"/>
                          <a:pt x="11510" y="77457"/>
                          <a:pt x="8930" y="76564"/>
                        </a:cubicBezTo>
                        <a:cubicBezTo>
                          <a:pt x="6350" y="75671"/>
                          <a:pt x="4242" y="74332"/>
                          <a:pt x="2605" y="72546"/>
                        </a:cubicBezTo>
                        <a:cubicBezTo>
                          <a:pt x="967" y="70760"/>
                          <a:pt x="149" y="68527"/>
                          <a:pt x="149" y="65848"/>
                        </a:cubicBezTo>
                        <a:cubicBezTo>
                          <a:pt x="149" y="63170"/>
                          <a:pt x="1091" y="60714"/>
                          <a:pt x="2976" y="58482"/>
                        </a:cubicBezTo>
                        <a:cubicBezTo>
                          <a:pt x="4862" y="56249"/>
                          <a:pt x="7193" y="55133"/>
                          <a:pt x="9972" y="55133"/>
                        </a:cubicBezTo>
                        <a:cubicBezTo>
                          <a:pt x="11857" y="55133"/>
                          <a:pt x="13444" y="55728"/>
                          <a:pt x="14734" y="56919"/>
                        </a:cubicBezTo>
                        <a:cubicBezTo>
                          <a:pt x="16024" y="58109"/>
                          <a:pt x="16669" y="59598"/>
                          <a:pt x="16669" y="61384"/>
                        </a:cubicBezTo>
                        <a:cubicBezTo>
                          <a:pt x="16669" y="63765"/>
                          <a:pt x="15875" y="65849"/>
                          <a:pt x="14287" y="67634"/>
                        </a:cubicBezTo>
                        <a:cubicBezTo>
                          <a:pt x="12700" y="69421"/>
                          <a:pt x="10716" y="70562"/>
                          <a:pt x="8334" y="7105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24" name="Freeform: Shape 2323">
                    <a:extLst>
                      <a:ext uri="{FF2B5EF4-FFF2-40B4-BE49-F238E27FC236}">
                        <a16:creationId xmlns:a16="http://schemas.microsoft.com/office/drawing/2014/main" id="{2C38D729-8732-2622-5A34-3E2D22973411}"/>
                      </a:ext>
                    </a:extLst>
                  </p:cNvPr>
                  <p:cNvSpPr/>
                  <p:nvPr/>
                </p:nvSpPr>
                <p:spPr>
                  <a:xfrm>
                    <a:off x="2359358" y="3926051"/>
                    <a:ext cx="40332" cy="171449"/>
                  </a:xfrm>
                  <a:custGeom>
                    <a:avLst/>
                    <a:gdLst>
                      <a:gd name="connsiteX0" fmla="*/ 36611 w 40332"/>
                      <a:gd name="connsiteY0" fmla="*/ 171368 h 171449"/>
                      <a:gd name="connsiteX1" fmla="*/ 20166 w 40332"/>
                      <a:gd name="connsiteY1" fmla="*/ 154030 h 171449"/>
                      <a:gd name="connsiteX2" fmla="*/ 8855 w 40332"/>
                      <a:gd name="connsiteY2" fmla="*/ 133268 h 171449"/>
                      <a:gd name="connsiteX3" fmla="*/ 2307 w 40332"/>
                      <a:gd name="connsiteY3" fmla="*/ 110200 h 171449"/>
                      <a:gd name="connsiteX4" fmla="*/ 149 w 40332"/>
                      <a:gd name="connsiteY4" fmla="*/ 85940 h 171449"/>
                      <a:gd name="connsiteX5" fmla="*/ 2307 w 40332"/>
                      <a:gd name="connsiteY5" fmla="*/ 61533 h 171449"/>
                      <a:gd name="connsiteX6" fmla="*/ 8930 w 40332"/>
                      <a:gd name="connsiteY6" fmla="*/ 38390 h 171449"/>
                      <a:gd name="connsiteX7" fmla="*/ 20389 w 40332"/>
                      <a:gd name="connsiteY7" fmla="*/ 17554 h 171449"/>
                      <a:gd name="connsiteX8" fmla="*/ 36611 w 40332"/>
                      <a:gd name="connsiteY8" fmla="*/ 514 h 171449"/>
                      <a:gd name="connsiteX9" fmla="*/ 37505 w 40332"/>
                      <a:gd name="connsiteY9" fmla="*/ 215 h 171449"/>
                      <a:gd name="connsiteX10" fmla="*/ 39142 w 40332"/>
                      <a:gd name="connsiteY10" fmla="*/ 215 h 171449"/>
                      <a:gd name="connsiteX11" fmla="*/ 40034 w 40332"/>
                      <a:gd name="connsiteY11" fmla="*/ 662 h 171449"/>
                      <a:gd name="connsiteX12" fmla="*/ 40481 w 40332"/>
                      <a:gd name="connsiteY12" fmla="*/ 1704 h 171449"/>
                      <a:gd name="connsiteX13" fmla="*/ 40034 w 40332"/>
                      <a:gd name="connsiteY13" fmla="*/ 2746 h 171449"/>
                      <a:gd name="connsiteX14" fmla="*/ 26119 w 40332"/>
                      <a:gd name="connsiteY14" fmla="*/ 20456 h 171449"/>
                      <a:gd name="connsiteX15" fmla="*/ 17190 w 40332"/>
                      <a:gd name="connsiteY15" fmla="*/ 40399 h 171449"/>
                      <a:gd name="connsiteX16" fmla="*/ 12278 w 40332"/>
                      <a:gd name="connsiteY16" fmla="*/ 62277 h 171449"/>
                      <a:gd name="connsiteX17" fmla="*/ 10716 w 40332"/>
                      <a:gd name="connsiteY17" fmla="*/ 85940 h 171449"/>
                      <a:gd name="connsiteX18" fmla="*/ 39886 w 40332"/>
                      <a:gd name="connsiteY18" fmla="*/ 168689 h 171449"/>
                      <a:gd name="connsiteX19" fmla="*/ 40481 w 40332"/>
                      <a:gd name="connsiteY19" fmla="*/ 170178 h 171449"/>
                      <a:gd name="connsiteX20" fmla="*/ 39960 w 40332"/>
                      <a:gd name="connsiteY20" fmla="*/ 171144 h 171449"/>
                      <a:gd name="connsiteX21" fmla="*/ 39142 w 40332"/>
                      <a:gd name="connsiteY21" fmla="*/ 171665 h 171449"/>
                      <a:gd name="connsiteX22" fmla="*/ 37505 w 40332"/>
                      <a:gd name="connsiteY22" fmla="*/ 171665 h 171449"/>
                      <a:gd name="connsiteX23" fmla="*/ 36611 w 40332"/>
                      <a:gd name="connsiteY23" fmla="*/ 171368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2" h="171449">
                        <a:moveTo>
                          <a:pt x="36611" y="171368"/>
                        </a:moveTo>
                        <a:cubicBezTo>
                          <a:pt x="30261" y="166308"/>
                          <a:pt x="24780" y="160528"/>
                          <a:pt x="20166" y="154030"/>
                        </a:cubicBezTo>
                        <a:cubicBezTo>
                          <a:pt x="15552" y="147531"/>
                          <a:pt x="11782" y="140610"/>
                          <a:pt x="8855" y="133268"/>
                        </a:cubicBezTo>
                        <a:cubicBezTo>
                          <a:pt x="5928" y="125926"/>
                          <a:pt x="3745" y="118236"/>
                          <a:pt x="2307" y="110200"/>
                        </a:cubicBezTo>
                        <a:cubicBezTo>
                          <a:pt x="868" y="102163"/>
                          <a:pt x="149" y="94077"/>
                          <a:pt x="149" y="85940"/>
                        </a:cubicBezTo>
                        <a:cubicBezTo>
                          <a:pt x="149" y="77706"/>
                          <a:pt x="868" y="69570"/>
                          <a:pt x="2307" y="61533"/>
                        </a:cubicBezTo>
                        <a:cubicBezTo>
                          <a:pt x="3745" y="53496"/>
                          <a:pt x="5953" y="45782"/>
                          <a:pt x="8930" y="38390"/>
                        </a:cubicBezTo>
                        <a:cubicBezTo>
                          <a:pt x="11906" y="30998"/>
                          <a:pt x="15726" y="24053"/>
                          <a:pt x="20389" y="17554"/>
                        </a:cubicBezTo>
                        <a:cubicBezTo>
                          <a:pt x="25053" y="11055"/>
                          <a:pt x="30460" y="5375"/>
                          <a:pt x="36611" y="514"/>
                        </a:cubicBezTo>
                        <a:cubicBezTo>
                          <a:pt x="36611" y="315"/>
                          <a:pt x="36909" y="215"/>
                          <a:pt x="37505" y="215"/>
                        </a:cubicBezTo>
                        <a:lnTo>
                          <a:pt x="39142" y="215"/>
                        </a:lnTo>
                        <a:cubicBezTo>
                          <a:pt x="39439" y="215"/>
                          <a:pt x="39737" y="364"/>
                          <a:pt x="40034" y="662"/>
                        </a:cubicBezTo>
                        <a:cubicBezTo>
                          <a:pt x="40332" y="960"/>
                          <a:pt x="40481" y="1307"/>
                          <a:pt x="40481" y="1704"/>
                        </a:cubicBezTo>
                        <a:cubicBezTo>
                          <a:pt x="40481" y="2200"/>
                          <a:pt x="40332" y="2547"/>
                          <a:pt x="40034" y="2746"/>
                        </a:cubicBezTo>
                        <a:cubicBezTo>
                          <a:pt x="34478" y="8302"/>
                          <a:pt x="29840" y="14206"/>
                          <a:pt x="26119" y="20456"/>
                        </a:cubicBezTo>
                        <a:cubicBezTo>
                          <a:pt x="22398" y="26707"/>
                          <a:pt x="19422" y="33355"/>
                          <a:pt x="17190" y="40399"/>
                        </a:cubicBezTo>
                        <a:cubicBezTo>
                          <a:pt x="14957" y="47444"/>
                          <a:pt x="13320" y="54737"/>
                          <a:pt x="12278" y="62277"/>
                        </a:cubicBezTo>
                        <a:cubicBezTo>
                          <a:pt x="11236" y="69818"/>
                          <a:pt x="10716" y="77706"/>
                          <a:pt x="10716" y="85940"/>
                        </a:cubicBezTo>
                        <a:cubicBezTo>
                          <a:pt x="10716" y="122255"/>
                          <a:pt x="20439" y="149838"/>
                          <a:pt x="39886" y="168689"/>
                        </a:cubicBezTo>
                        <a:cubicBezTo>
                          <a:pt x="40283" y="169086"/>
                          <a:pt x="40481" y="169582"/>
                          <a:pt x="40481" y="170178"/>
                        </a:cubicBezTo>
                        <a:cubicBezTo>
                          <a:pt x="40481" y="170475"/>
                          <a:pt x="40307" y="170798"/>
                          <a:pt x="39960" y="171144"/>
                        </a:cubicBezTo>
                        <a:cubicBezTo>
                          <a:pt x="39613" y="171492"/>
                          <a:pt x="39340" y="171665"/>
                          <a:pt x="39142" y="171665"/>
                        </a:cubicBezTo>
                        <a:lnTo>
                          <a:pt x="37505" y="171665"/>
                        </a:lnTo>
                        <a:cubicBezTo>
                          <a:pt x="36909" y="171665"/>
                          <a:pt x="36611" y="171566"/>
                          <a:pt x="36611" y="171368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25" name="Freeform: Shape 2324">
                    <a:extLst>
                      <a:ext uri="{FF2B5EF4-FFF2-40B4-BE49-F238E27FC236}">
                        <a16:creationId xmlns:a16="http://schemas.microsoft.com/office/drawing/2014/main" id="{80C86398-A938-7A73-E186-0A8A0894AB87}"/>
                      </a:ext>
                    </a:extLst>
                  </p:cNvPr>
                  <p:cNvSpPr/>
                  <p:nvPr/>
                </p:nvSpPr>
                <p:spPr>
                  <a:xfrm>
                    <a:off x="2412943" y="3978885"/>
                    <a:ext cx="134689" cy="75753"/>
                  </a:xfrm>
                  <a:custGeom>
                    <a:avLst/>
                    <a:gdLst>
                      <a:gd name="connsiteX0" fmla="*/ 149 w 134689"/>
                      <a:gd name="connsiteY0" fmla="*/ 75969 h 75753"/>
                      <a:gd name="connsiteX1" fmla="*/ 149 w 134689"/>
                      <a:gd name="connsiteY1" fmla="*/ 69867 h 75753"/>
                      <a:gd name="connsiteX2" fmla="*/ 9822 w 134689"/>
                      <a:gd name="connsiteY2" fmla="*/ 68974 h 75753"/>
                      <a:gd name="connsiteX3" fmla="*/ 13544 w 134689"/>
                      <a:gd name="connsiteY3" fmla="*/ 64509 h 75753"/>
                      <a:gd name="connsiteX4" fmla="*/ 13544 w 134689"/>
                      <a:gd name="connsiteY4" fmla="*/ 17628 h 75753"/>
                      <a:gd name="connsiteX5" fmla="*/ 12203 w 134689"/>
                      <a:gd name="connsiteY5" fmla="*/ 11080 h 75753"/>
                      <a:gd name="connsiteX6" fmla="*/ 8260 w 134689"/>
                      <a:gd name="connsiteY6" fmla="*/ 8550 h 75753"/>
                      <a:gd name="connsiteX7" fmla="*/ 149 w 134689"/>
                      <a:gd name="connsiteY7" fmla="*/ 8103 h 75753"/>
                      <a:gd name="connsiteX8" fmla="*/ 149 w 134689"/>
                      <a:gd name="connsiteY8" fmla="*/ 2001 h 75753"/>
                      <a:gd name="connsiteX9" fmla="*/ 25003 w 134689"/>
                      <a:gd name="connsiteY9" fmla="*/ 215 h 75753"/>
                      <a:gd name="connsiteX10" fmla="*/ 25003 w 134689"/>
                      <a:gd name="connsiteY10" fmla="*/ 16884 h 75753"/>
                      <a:gd name="connsiteX11" fmla="*/ 35198 w 134689"/>
                      <a:gd name="connsiteY11" fmla="*/ 4904 h 75753"/>
                      <a:gd name="connsiteX12" fmla="*/ 49858 w 134689"/>
                      <a:gd name="connsiteY12" fmla="*/ 215 h 75753"/>
                      <a:gd name="connsiteX13" fmla="*/ 73075 w 134689"/>
                      <a:gd name="connsiteY13" fmla="*/ 16289 h 75753"/>
                      <a:gd name="connsiteX14" fmla="*/ 83121 w 134689"/>
                      <a:gd name="connsiteY14" fmla="*/ 4681 h 75753"/>
                      <a:gd name="connsiteX15" fmla="*/ 97631 w 134689"/>
                      <a:gd name="connsiteY15" fmla="*/ 215 h 75753"/>
                      <a:gd name="connsiteX16" fmla="*/ 110728 w 134689"/>
                      <a:gd name="connsiteY16" fmla="*/ 2745 h 75753"/>
                      <a:gd name="connsiteX17" fmla="*/ 118764 w 134689"/>
                      <a:gd name="connsiteY17" fmla="*/ 10410 h 75753"/>
                      <a:gd name="connsiteX18" fmla="*/ 121444 w 134689"/>
                      <a:gd name="connsiteY18" fmla="*/ 23284 h 75753"/>
                      <a:gd name="connsiteX19" fmla="*/ 121444 w 134689"/>
                      <a:gd name="connsiteY19" fmla="*/ 64509 h 75753"/>
                      <a:gd name="connsiteX20" fmla="*/ 125238 w 134689"/>
                      <a:gd name="connsiteY20" fmla="*/ 68974 h 75753"/>
                      <a:gd name="connsiteX21" fmla="*/ 134838 w 134689"/>
                      <a:gd name="connsiteY21" fmla="*/ 69867 h 75753"/>
                      <a:gd name="connsiteX22" fmla="*/ 134838 w 134689"/>
                      <a:gd name="connsiteY22" fmla="*/ 75969 h 75753"/>
                      <a:gd name="connsiteX23" fmla="*/ 95547 w 134689"/>
                      <a:gd name="connsiteY23" fmla="*/ 75969 h 75753"/>
                      <a:gd name="connsiteX24" fmla="*/ 95547 w 134689"/>
                      <a:gd name="connsiteY24" fmla="*/ 69867 h 75753"/>
                      <a:gd name="connsiteX25" fmla="*/ 105147 w 134689"/>
                      <a:gd name="connsiteY25" fmla="*/ 68974 h 75753"/>
                      <a:gd name="connsiteX26" fmla="*/ 108942 w 134689"/>
                      <a:gd name="connsiteY26" fmla="*/ 64509 h 75753"/>
                      <a:gd name="connsiteX27" fmla="*/ 108942 w 134689"/>
                      <a:gd name="connsiteY27" fmla="*/ 23879 h 75753"/>
                      <a:gd name="connsiteX28" fmla="*/ 106487 w 134689"/>
                      <a:gd name="connsiteY28" fmla="*/ 9963 h 75753"/>
                      <a:gd name="connsiteX29" fmla="*/ 96589 w 134689"/>
                      <a:gd name="connsiteY29" fmla="*/ 4681 h 75753"/>
                      <a:gd name="connsiteX30" fmla="*/ 80219 w 134689"/>
                      <a:gd name="connsiteY30" fmla="*/ 12643 h 75753"/>
                      <a:gd name="connsiteX31" fmla="*/ 73819 w 134689"/>
                      <a:gd name="connsiteY31" fmla="*/ 30725 h 75753"/>
                      <a:gd name="connsiteX32" fmla="*/ 73819 w 134689"/>
                      <a:gd name="connsiteY32" fmla="*/ 64509 h 75753"/>
                      <a:gd name="connsiteX33" fmla="*/ 77539 w 134689"/>
                      <a:gd name="connsiteY33" fmla="*/ 68974 h 75753"/>
                      <a:gd name="connsiteX34" fmla="*/ 87213 w 134689"/>
                      <a:gd name="connsiteY34" fmla="*/ 69867 h 75753"/>
                      <a:gd name="connsiteX35" fmla="*/ 87213 w 134689"/>
                      <a:gd name="connsiteY35" fmla="*/ 75969 h 75753"/>
                      <a:gd name="connsiteX36" fmla="*/ 47922 w 134689"/>
                      <a:gd name="connsiteY36" fmla="*/ 75969 h 75753"/>
                      <a:gd name="connsiteX37" fmla="*/ 47922 w 134689"/>
                      <a:gd name="connsiteY37" fmla="*/ 69867 h 75753"/>
                      <a:gd name="connsiteX38" fmla="*/ 57522 w 134689"/>
                      <a:gd name="connsiteY38" fmla="*/ 68974 h 75753"/>
                      <a:gd name="connsiteX39" fmla="*/ 61317 w 134689"/>
                      <a:gd name="connsiteY39" fmla="*/ 64509 h 75753"/>
                      <a:gd name="connsiteX40" fmla="*/ 61317 w 134689"/>
                      <a:gd name="connsiteY40" fmla="*/ 23879 h 75753"/>
                      <a:gd name="connsiteX41" fmla="*/ 58862 w 134689"/>
                      <a:gd name="connsiteY41" fmla="*/ 10039 h 75753"/>
                      <a:gd name="connsiteX42" fmla="*/ 48964 w 134689"/>
                      <a:gd name="connsiteY42" fmla="*/ 4681 h 75753"/>
                      <a:gd name="connsiteX43" fmla="*/ 32594 w 134689"/>
                      <a:gd name="connsiteY43" fmla="*/ 12643 h 75753"/>
                      <a:gd name="connsiteX44" fmla="*/ 26194 w 134689"/>
                      <a:gd name="connsiteY44" fmla="*/ 30725 h 75753"/>
                      <a:gd name="connsiteX45" fmla="*/ 26194 w 134689"/>
                      <a:gd name="connsiteY45" fmla="*/ 64509 h 75753"/>
                      <a:gd name="connsiteX46" fmla="*/ 29914 w 134689"/>
                      <a:gd name="connsiteY46" fmla="*/ 68974 h 75753"/>
                      <a:gd name="connsiteX47" fmla="*/ 39439 w 134689"/>
                      <a:gd name="connsiteY47" fmla="*/ 69867 h 75753"/>
                      <a:gd name="connsiteX48" fmla="*/ 39439 w 134689"/>
                      <a:gd name="connsiteY48" fmla="*/ 75969 h 75753"/>
                      <a:gd name="connsiteX49" fmla="*/ 149 w 134689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2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3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3" y="8252"/>
                          <a:pt x="3819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6" y="11526"/>
                          <a:pt x="78705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4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8" y="69867"/>
                        </a:cubicBezTo>
                        <a:lnTo>
                          <a:pt x="134838" y="75969"/>
                        </a:lnTo>
                        <a:lnTo>
                          <a:pt x="95547" y="75969"/>
                        </a:lnTo>
                        <a:lnTo>
                          <a:pt x="95547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1" y="4681"/>
                          <a:pt x="84484" y="7335"/>
                          <a:pt x="80219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19" y="69569"/>
                          <a:pt x="83244" y="69867"/>
                          <a:pt x="87213" y="69867"/>
                        </a:cubicBezTo>
                        <a:lnTo>
                          <a:pt x="87213" y="75969"/>
                        </a:lnTo>
                        <a:lnTo>
                          <a:pt x="47922" y="75969"/>
                        </a:lnTo>
                        <a:lnTo>
                          <a:pt x="47922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6" y="4681"/>
                          <a:pt x="36859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4" y="69569"/>
                          <a:pt x="35569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26" name="Freeform: Shape 2325">
                    <a:extLst>
                      <a:ext uri="{FF2B5EF4-FFF2-40B4-BE49-F238E27FC236}">
                        <a16:creationId xmlns:a16="http://schemas.microsoft.com/office/drawing/2014/main" id="{31483074-37F4-361D-8EBC-9E0926DF2E50}"/>
                      </a:ext>
                    </a:extLst>
                  </p:cNvPr>
                  <p:cNvSpPr/>
                  <p:nvPr/>
                </p:nvSpPr>
                <p:spPr>
                  <a:xfrm>
                    <a:off x="2552643" y="3978885"/>
                    <a:ext cx="134690" cy="75753"/>
                  </a:xfrm>
                  <a:custGeom>
                    <a:avLst/>
                    <a:gdLst>
                      <a:gd name="connsiteX0" fmla="*/ 149 w 134690"/>
                      <a:gd name="connsiteY0" fmla="*/ 75969 h 75753"/>
                      <a:gd name="connsiteX1" fmla="*/ 149 w 134690"/>
                      <a:gd name="connsiteY1" fmla="*/ 69867 h 75753"/>
                      <a:gd name="connsiteX2" fmla="*/ 9823 w 134690"/>
                      <a:gd name="connsiteY2" fmla="*/ 68974 h 75753"/>
                      <a:gd name="connsiteX3" fmla="*/ 13544 w 134690"/>
                      <a:gd name="connsiteY3" fmla="*/ 64509 h 75753"/>
                      <a:gd name="connsiteX4" fmla="*/ 13544 w 134690"/>
                      <a:gd name="connsiteY4" fmla="*/ 17628 h 75753"/>
                      <a:gd name="connsiteX5" fmla="*/ 12204 w 134690"/>
                      <a:gd name="connsiteY5" fmla="*/ 11080 h 75753"/>
                      <a:gd name="connsiteX6" fmla="*/ 8260 w 134690"/>
                      <a:gd name="connsiteY6" fmla="*/ 8550 h 75753"/>
                      <a:gd name="connsiteX7" fmla="*/ 149 w 134690"/>
                      <a:gd name="connsiteY7" fmla="*/ 8103 h 75753"/>
                      <a:gd name="connsiteX8" fmla="*/ 149 w 134690"/>
                      <a:gd name="connsiteY8" fmla="*/ 2001 h 75753"/>
                      <a:gd name="connsiteX9" fmla="*/ 25003 w 134690"/>
                      <a:gd name="connsiteY9" fmla="*/ 215 h 75753"/>
                      <a:gd name="connsiteX10" fmla="*/ 25003 w 134690"/>
                      <a:gd name="connsiteY10" fmla="*/ 16884 h 75753"/>
                      <a:gd name="connsiteX11" fmla="*/ 35198 w 134690"/>
                      <a:gd name="connsiteY11" fmla="*/ 4904 h 75753"/>
                      <a:gd name="connsiteX12" fmla="*/ 49858 w 134690"/>
                      <a:gd name="connsiteY12" fmla="*/ 215 h 75753"/>
                      <a:gd name="connsiteX13" fmla="*/ 73075 w 134690"/>
                      <a:gd name="connsiteY13" fmla="*/ 16289 h 75753"/>
                      <a:gd name="connsiteX14" fmla="*/ 83121 w 134690"/>
                      <a:gd name="connsiteY14" fmla="*/ 4681 h 75753"/>
                      <a:gd name="connsiteX15" fmla="*/ 97631 w 134690"/>
                      <a:gd name="connsiteY15" fmla="*/ 215 h 75753"/>
                      <a:gd name="connsiteX16" fmla="*/ 110728 w 134690"/>
                      <a:gd name="connsiteY16" fmla="*/ 2745 h 75753"/>
                      <a:gd name="connsiteX17" fmla="*/ 118765 w 134690"/>
                      <a:gd name="connsiteY17" fmla="*/ 10410 h 75753"/>
                      <a:gd name="connsiteX18" fmla="*/ 121444 w 134690"/>
                      <a:gd name="connsiteY18" fmla="*/ 23284 h 75753"/>
                      <a:gd name="connsiteX19" fmla="*/ 121444 w 134690"/>
                      <a:gd name="connsiteY19" fmla="*/ 64509 h 75753"/>
                      <a:gd name="connsiteX20" fmla="*/ 125238 w 134690"/>
                      <a:gd name="connsiteY20" fmla="*/ 68974 h 75753"/>
                      <a:gd name="connsiteX21" fmla="*/ 134839 w 134690"/>
                      <a:gd name="connsiteY21" fmla="*/ 69867 h 75753"/>
                      <a:gd name="connsiteX22" fmla="*/ 134839 w 134690"/>
                      <a:gd name="connsiteY22" fmla="*/ 75969 h 75753"/>
                      <a:gd name="connsiteX23" fmla="*/ 95548 w 134690"/>
                      <a:gd name="connsiteY23" fmla="*/ 75969 h 75753"/>
                      <a:gd name="connsiteX24" fmla="*/ 95548 w 134690"/>
                      <a:gd name="connsiteY24" fmla="*/ 69867 h 75753"/>
                      <a:gd name="connsiteX25" fmla="*/ 105147 w 134690"/>
                      <a:gd name="connsiteY25" fmla="*/ 68974 h 75753"/>
                      <a:gd name="connsiteX26" fmla="*/ 108942 w 134690"/>
                      <a:gd name="connsiteY26" fmla="*/ 64509 h 75753"/>
                      <a:gd name="connsiteX27" fmla="*/ 108942 w 134690"/>
                      <a:gd name="connsiteY27" fmla="*/ 23879 h 75753"/>
                      <a:gd name="connsiteX28" fmla="*/ 106487 w 134690"/>
                      <a:gd name="connsiteY28" fmla="*/ 9963 h 75753"/>
                      <a:gd name="connsiteX29" fmla="*/ 96589 w 134690"/>
                      <a:gd name="connsiteY29" fmla="*/ 4681 h 75753"/>
                      <a:gd name="connsiteX30" fmla="*/ 80218 w 134690"/>
                      <a:gd name="connsiteY30" fmla="*/ 12643 h 75753"/>
                      <a:gd name="connsiteX31" fmla="*/ 73819 w 134690"/>
                      <a:gd name="connsiteY31" fmla="*/ 30725 h 75753"/>
                      <a:gd name="connsiteX32" fmla="*/ 73819 w 134690"/>
                      <a:gd name="connsiteY32" fmla="*/ 64509 h 75753"/>
                      <a:gd name="connsiteX33" fmla="*/ 77539 w 134690"/>
                      <a:gd name="connsiteY33" fmla="*/ 68974 h 75753"/>
                      <a:gd name="connsiteX34" fmla="*/ 87214 w 134690"/>
                      <a:gd name="connsiteY34" fmla="*/ 69867 h 75753"/>
                      <a:gd name="connsiteX35" fmla="*/ 87214 w 134690"/>
                      <a:gd name="connsiteY35" fmla="*/ 75969 h 75753"/>
                      <a:gd name="connsiteX36" fmla="*/ 47923 w 134690"/>
                      <a:gd name="connsiteY36" fmla="*/ 75969 h 75753"/>
                      <a:gd name="connsiteX37" fmla="*/ 47923 w 134690"/>
                      <a:gd name="connsiteY37" fmla="*/ 69867 h 75753"/>
                      <a:gd name="connsiteX38" fmla="*/ 57522 w 134690"/>
                      <a:gd name="connsiteY38" fmla="*/ 68974 h 75753"/>
                      <a:gd name="connsiteX39" fmla="*/ 61317 w 134690"/>
                      <a:gd name="connsiteY39" fmla="*/ 64509 h 75753"/>
                      <a:gd name="connsiteX40" fmla="*/ 61317 w 134690"/>
                      <a:gd name="connsiteY40" fmla="*/ 23879 h 75753"/>
                      <a:gd name="connsiteX41" fmla="*/ 58862 w 134690"/>
                      <a:gd name="connsiteY41" fmla="*/ 10039 h 75753"/>
                      <a:gd name="connsiteX42" fmla="*/ 48964 w 134690"/>
                      <a:gd name="connsiteY42" fmla="*/ 4681 h 75753"/>
                      <a:gd name="connsiteX43" fmla="*/ 32594 w 134690"/>
                      <a:gd name="connsiteY43" fmla="*/ 12643 h 75753"/>
                      <a:gd name="connsiteX44" fmla="*/ 26194 w 134690"/>
                      <a:gd name="connsiteY44" fmla="*/ 30725 h 75753"/>
                      <a:gd name="connsiteX45" fmla="*/ 26194 w 134690"/>
                      <a:gd name="connsiteY45" fmla="*/ 64509 h 75753"/>
                      <a:gd name="connsiteX46" fmla="*/ 29914 w 134690"/>
                      <a:gd name="connsiteY46" fmla="*/ 68974 h 75753"/>
                      <a:gd name="connsiteX47" fmla="*/ 39439 w 134690"/>
                      <a:gd name="connsiteY47" fmla="*/ 69867 h 75753"/>
                      <a:gd name="connsiteX48" fmla="*/ 39439 w 134690"/>
                      <a:gd name="connsiteY48" fmla="*/ 75969 h 75753"/>
                      <a:gd name="connsiteX49" fmla="*/ 149 w 134690"/>
                      <a:gd name="connsiteY49" fmla="*/ 75969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90" h="75753">
                        <a:moveTo>
                          <a:pt x="149" y="75969"/>
                        </a:moveTo>
                        <a:lnTo>
                          <a:pt x="149" y="69867"/>
                        </a:lnTo>
                        <a:cubicBezTo>
                          <a:pt x="4117" y="69867"/>
                          <a:pt x="7342" y="69569"/>
                          <a:pt x="9823" y="68974"/>
                        </a:cubicBezTo>
                        <a:cubicBezTo>
                          <a:pt x="12303" y="68379"/>
                          <a:pt x="13544" y="66890"/>
                          <a:pt x="13544" y="64509"/>
                        </a:cubicBezTo>
                        <a:lnTo>
                          <a:pt x="13544" y="17628"/>
                        </a:lnTo>
                        <a:cubicBezTo>
                          <a:pt x="13544" y="14652"/>
                          <a:pt x="13097" y="12469"/>
                          <a:pt x="12204" y="11080"/>
                        </a:cubicBezTo>
                        <a:cubicBezTo>
                          <a:pt x="11311" y="9691"/>
                          <a:pt x="9996" y="8848"/>
                          <a:pt x="8260" y="8550"/>
                        </a:cubicBezTo>
                        <a:cubicBezTo>
                          <a:pt x="6524" y="8252"/>
                          <a:pt x="3820" y="8103"/>
                          <a:pt x="149" y="8103"/>
                        </a:cubicBezTo>
                        <a:lnTo>
                          <a:pt x="149" y="2001"/>
                        </a:lnTo>
                        <a:lnTo>
                          <a:pt x="25003" y="215"/>
                        </a:lnTo>
                        <a:lnTo>
                          <a:pt x="25003" y="16884"/>
                        </a:lnTo>
                        <a:cubicBezTo>
                          <a:pt x="27285" y="12023"/>
                          <a:pt x="30683" y="8029"/>
                          <a:pt x="35198" y="4904"/>
                        </a:cubicBezTo>
                        <a:cubicBezTo>
                          <a:pt x="39712" y="1778"/>
                          <a:pt x="44599" y="215"/>
                          <a:pt x="49858" y="215"/>
                        </a:cubicBezTo>
                        <a:cubicBezTo>
                          <a:pt x="63054" y="215"/>
                          <a:pt x="70793" y="5573"/>
                          <a:pt x="73075" y="16289"/>
                        </a:cubicBezTo>
                        <a:cubicBezTo>
                          <a:pt x="75357" y="11526"/>
                          <a:pt x="78706" y="7657"/>
                          <a:pt x="83121" y="4681"/>
                        </a:cubicBezTo>
                        <a:cubicBezTo>
                          <a:pt x="87536" y="1704"/>
                          <a:pt x="92373" y="215"/>
                          <a:pt x="97631" y="215"/>
                        </a:cubicBezTo>
                        <a:cubicBezTo>
                          <a:pt x="102791" y="215"/>
                          <a:pt x="107156" y="1059"/>
                          <a:pt x="110728" y="2745"/>
                        </a:cubicBezTo>
                        <a:cubicBezTo>
                          <a:pt x="114300" y="4432"/>
                          <a:pt x="116979" y="6987"/>
                          <a:pt x="118765" y="10410"/>
                        </a:cubicBezTo>
                        <a:cubicBezTo>
                          <a:pt x="120551" y="13833"/>
                          <a:pt x="121444" y="18125"/>
                          <a:pt x="121444" y="23284"/>
                        </a:cubicBezTo>
                        <a:lnTo>
                          <a:pt x="121444" y="64509"/>
                        </a:lnTo>
                        <a:cubicBezTo>
                          <a:pt x="121444" y="66890"/>
                          <a:pt x="122709" y="68379"/>
                          <a:pt x="125238" y="68974"/>
                        </a:cubicBezTo>
                        <a:cubicBezTo>
                          <a:pt x="127769" y="69569"/>
                          <a:pt x="130969" y="69867"/>
                          <a:pt x="134839" y="69867"/>
                        </a:cubicBezTo>
                        <a:lnTo>
                          <a:pt x="134839" y="75969"/>
                        </a:lnTo>
                        <a:lnTo>
                          <a:pt x="95548" y="75969"/>
                        </a:lnTo>
                        <a:lnTo>
                          <a:pt x="95548" y="69867"/>
                        </a:lnTo>
                        <a:cubicBezTo>
                          <a:pt x="99417" y="69867"/>
                          <a:pt x="102617" y="69569"/>
                          <a:pt x="105147" y="68974"/>
                        </a:cubicBezTo>
                        <a:cubicBezTo>
                          <a:pt x="107677" y="68379"/>
                          <a:pt x="108942" y="66890"/>
                          <a:pt x="108942" y="64509"/>
                        </a:cubicBezTo>
                        <a:lnTo>
                          <a:pt x="108942" y="23879"/>
                        </a:lnTo>
                        <a:cubicBezTo>
                          <a:pt x="108942" y="18124"/>
                          <a:pt x="108124" y="13486"/>
                          <a:pt x="106487" y="9963"/>
                        </a:cubicBezTo>
                        <a:cubicBezTo>
                          <a:pt x="104850" y="6442"/>
                          <a:pt x="101550" y="4681"/>
                          <a:pt x="96589" y="4681"/>
                        </a:cubicBezTo>
                        <a:cubicBezTo>
                          <a:pt x="89942" y="4681"/>
                          <a:pt x="84485" y="7335"/>
                          <a:pt x="80218" y="12643"/>
                        </a:cubicBezTo>
                        <a:cubicBezTo>
                          <a:pt x="75952" y="17951"/>
                          <a:pt x="73819" y="23978"/>
                          <a:pt x="73819" y="30725"/>
                        </a:cubicBezTo>
                        <a:lnTo>
                          <a:pt x="73819" y="64509"/>
                        </a:lnTo>
                        <a:cubicBezTo>
                          <a:pt x="73819" y="66890"/>
                          <a:pt x="75059" y="68379"/>
                          <a:pt x="77539" y="68974"/>
                        </a:cubicBezTo>
                        <a:cubicBezTo>
                          <a:pt x="80020" y="69569"/>
                          <a:pt x="83245" y="69867"/>
                          <a:pt x="87214" y="69867"/>
                        </a:cubicBezTo>
                        <a:lnTo>
                          <a:pt x="87214" y="75969"/>
                        </a:lnTo>
                        <a:lnTo>
                          <a:pt x="47923" y="75969"/>
                        </a:lnTo>
                        <a:lnTo>
                          <a:pt x="47923" y="69867"/>
                        </a:lnTo>
                        <a:cubicBezTo>
                          <a:pt x="51792" y="69867"/>
                          <a:pt x="54992" y="69569"/>
                          <a:pt x="57522" y="68974"/>
                        </a:cubicBezTo>
                        <a:cubicBezTo>
                          <a:pt x="60052" y="68379"/>
                          <a:pt x="61317" y="66890"/>
                          <a:pt x="61317" y="64509"/>
                        </a:cubicBezTo>
                        <a:lnTo>
                          <a:pt x="61317" y="23879"/>
                        </a:lnTo>
                        <a:cubicBezTo>
                          <a:pt x="61317" y="18224"/>
                          <a:pt x="60499" y="13610"/>
                          <a:pt x="58862" y="10039"/>
                        </a:cubicBezTo>
                        <a:cubicBezTo>
                          <a:pt x="57225" y="6467"/>
                          <a:pt x="53925" y="4681"/>
                          <a:pt x="48964" y="4681"/>
                        </a:cubicBezTo>
                        <a:cubicBezTo>
                          <a:pt x="42317" y="4681"/>
                          <a:pt x="36860" y="7335"/>
                          <a:pt x="32594" y="12643"/>
                        </a:cubicBezTo>
                        <a:cubicBezTo>
                          <a:pt x="28327" y="17951"/>
                          <a:pt x="26194" y="23978"/>
                          <a:pt x="26194" y="30725"/>
                        </a:cubicBezTo>
                        <a:lnTo>
                          <a:pt x="26194" y="64509"/>
                        </a:lnTo>
                        <a:cubicBezTo>
                          <a:pt x="26194" y="66890"/>
                          <a:pt x="27434" y="68379"/>
                          <a:pt x="29914" y="68974"/>
                        </a:cubicBezTo>
                        <a:cubicBezTo>
                          <a:pt x="32395" y="69569"/>
                          <a:pt x="35570" y="69867"/>
                          <a:pt x="39439" y="69867"/>
                        </a:cubicBezTo>
                        <a:lnTo>
                          <a:pt x="39439" y="75969"/>
                        </a:lnTo>
                        <a:lnTo>
                          <a:pt x="149" y="7596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27" name="Freeform: Shape 2326">
                    <a:extLst>
                      <a:ext uri="{FF2B5EF4-FFF2-40B4-BE49-F238E27FC236}">
                        <a16:creationId xmlns:a16="http://schemas.microsoft.com/office/drawing/2014/main" id="{2E22D32C-52FC-D49B-B593-B5FDD0227966}"/>
                      </a:ext>
                    </a:extLst>
                  </p:cNvPr>
                  <p:cNvSpPr/>
                  <p:nvPr/>
                </p:nvSpPr>
                <p:spPr>
                  <a:xfrm>
                    <a:off x="2696958" y="3926051"/>
                    <a:ext cx="40184" cy="171449"/>
                  </a:xfrm>
                  <a:custGeom>
                    <a:avLst/>
                    <a:gdLst>
                      <a:gd name="connsiteX0" fmla="*/ 1637 w 40184"/>
                      <a:gd name="connsiteY0" fmla="*/ 171665 h 171449"/>
                      <a:gd name="connsiteX1" fmla="*/ 149 w 40184"/>
                      <a:gd name="connsiteY1" fmla="*/ 170178 h 171449"/>
                      <a:gd name="connsiteX2" fmla="*/ 447 w 40184"/>
                      <a:gd name="connsiteY2" fmla="*/ 169136 h 171449"/>
                      <a:gd name="connsiteX3" fmla="*/ 29766 w 40184"/>
                      <a:gd name="connsiteY3" fmla="*/ 85940 h 171449"/>
                      <a:gd name="connsiteX4" fmla="*/ 744 w 40184"/>
                      <a:gd name="connsiteY4" fmla="*/ 3192 h 171449"/>
                      <a:gd name="connsiteX5" fmla="*/ 149 w 40184"/>
                      <a:gd name="connsiteY5" fmla="*/ 1704 h 171449"/>
                      <a:gd name="connsiteX6" fmla="*/ 595 w 40184"/>
                      <a:gd name="connsiteY6" fmla="*/ 662 h 171449"/>
                      <a:gd name="connsiteX7" fmla="*/ 1637 w 40184"/>
                      <a:gd name="connsiteY7" fmla="*/ 215 h 171449"/>
                      <a:gd name="connsiteX8" fmla="*/ 3274 w 40184"/>
                      <a:gd name="connsiteY8" fmla="*/ 215 h 171449"/>
                      <a:gd name="connsiteX9" fmla="*/ 4019 w 40184"/>
                      <a:gd name="connsiteY9" fmla="*/ 514 h 171449"/>
                      <a:gd name="connsiteX10" fmla="*/ 24556 w 40184"/>
                      <a:gd name="connsiteY10" fmla="*/ 24102 h 171449"/>
                      <a:gd name="connsiteX11" fmla="*/ 36537 w 40184"/>
                      <a:gd name="connsiteY11" fmla="*/ 53794 h 171449"/>
                      <a:gd name="connsiteX12" fmla="*/ 40333 w 40184"/>
                      <a:gd name="connsiteY12" fmla="*/ 85940 h 171449"/>
                      <a:gd name="connsiteX13" fmla="*/ 38323 w 40184"/>
                      <a:gd name="connsiteY13" fmla="*/ 109902 h 171449"/>
                      <a:gd name="connsiteX14" fmla="*/ 31849 w 40184"/>
                      <a:gd name="connsiteY14" fmla="*/ 133044 h 171449"/>
                      <a:gd name="connsiteX15" fmla="*/ 20463 w 40184"/>
                      <a:gd name="connsiteY15" fmla="*/ 154104 h 171449"/>
                      <a:gd name="connsiteX16" fmla="*/ 4019 w 40184"/>
                      <a:gd name="connsiteY16" fmla="*/ 171368 h 171449"/>
                      <a:gd name="connsiteX17" fmla="*/ 3274 w 40184"/>
                      <a:gd name="connsiteY17" fmla="*/ 171665 h 171449"/>
                      <a:gd name="connsiteX18" fmla="*/ 1637 w 40184"/>
                      <a:gd name="connsiteY18" fmla="*/ 171665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4" h="171449">
                        <a:moveTo>
                          <a:pt x="1637" y="171665"/>
                        </a:moveTo>
                        <a:cubicBezTo>
                          <a:pt x="645" y="171665"/>
                          <a:pt x="149" y="171169"/>
                          <a:pt x="149" y="170178"/>
                        </a:cubicBezTo>
                        <a:cubicBezTo>
                          <a:pt x="149" y="169682"/>
                          <a:pt x="248" y="169334"/>
                          <a:pt x="447" y="169136"/>
                        </a:cubicBezTo>
                        <a:cubicBezTo>
                          <a:pt x="19993" y="149987"/>
                          <a:pt x="29766" y="122255"/>
                          <a:pt x="29766" y="85940"/>
                        </a:cubicBezTo>
                        <a:cubicBezTo>
                          <a:pt x="29766" y="49627"/>
                          <a:pt x="20092" y="22044"/>
                          <a:pt x="744" y="3192"/>
                        </a:cubicBezTo>
                        <a:cubicBezTo>
                          <a:pt x="347" y="2895"/>
                          <a:pt x="149" y="2399"/>
                          <a:pt x="149" y="1704"/>
                        </a:cubicBezTo>
                        <a:cubicBezTo>
                          <a:pt x="149" y="1307"/>
                          <a:pt x="297" y="960"/>
                          <a:pt x="595" y="662"/>
                        </a:cubicBezTo>
                        <a:cubicBezTo>
                          <a:pt x="893" y="364"/>
                          <a:pt x="1240" y="215"/>
                          <a:pt x="1637" y="215"/>
                        </a:cubicBezTo>
                        <a:lnTo>
                          <a:pt x="3274" y="215"/>
                        </a:lnTo>
                        <a:cubicBezTo>
                          <a:pt x="3571" y="215"/>
                          <a:pt x="3820" y="315"/>
                          <a:pt x="4019" y="514"/>
                        </a:cubicBezTo>
                        <a:cubicBezTo>
                          <a:pt x="12253" y="6963"/>
                          <a:pt x="19099" y="14825"/>
                          <a:pt x="24556" y="24102"/>
                        </a:cubicBezTo>
                        <a:cubicBezTo>
                          <a:pt x="30014" y="33380"/>
                          <a:pt x="34007" y="43277"/>
                          <a:pt x="36537" y="53794"/>
                        </a:cubicBezTo>
                        <a:cubicBezTo>
                          <a:pt x="39067" y="64311"/>
                          <a:pt x="40333" y="75027"/>
                          <a:pt x="40333" y="85940"/>
                        </a:cubicBezTo>
                        <a:cubicBezTo>
                          <a:pt x="40333" y="94077"/>
                          <a:pt x="39663" y="102064"/>
                          <a:pt x="38323" y="109902"/>
                        </a:cubicBezTo>
                        <a:cubicBezTo>
                          <a:pt x="36984" y="117740"/>
                          <a:pt x="34826" y="125454"/>
                          <a:pt x="31849" y="133044"/>
                        </a:cubicBezTo>
                        <a:cubicBezTo>
                          <a:pt x="28872" y="140635"/>
                          <a:pt x="25077" y="147655"/>
                          <a:pt x="20463" y="154104"/>
                        </a:cubicBezTo>
                        <a:cubicBezTo>
                          <a:pt x="15850" y="160553"/>
                          <a:pt x="10369" y="166308"/>
                          <a:pt x="4019" y="171368"/>
                        </a:cubicBezTo>
                        <a:cubicBezTo>
                          <a:pt x="3820" y="171566"/>
                          <a:pt x="3571" y="171665"/>
                          <a:pt x="3274" y="171665"/>
                        </a:cubicBezTo>
                        <a:lnTo>
                          <a:pt x="1637" y="171665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44" name="Graphic 2345">
                  <a:extLst>
                    <a:ext uri="{FF2B5EF4-FFF2-40B4-BE49-F238E27FC236}">
                      <a16:creationId xmlns:a16="http://schemas.microsoft.com/office/drawing/2014/main" id="{41F174F7-C0A3-8633-71E0-5AEF6D2C89FB}"/>
                    </a:ext>
                  </a:extLst>
                </p:cNvPr>
                <p:cNvGrpSpPr/>
                <p:nvPr/>
              </p:nvGrpSpPr>
              <p:grpSpPr>
                <a:xfrm>
                  <a:off x="1657350" y="2033587"/>
                  <a:ext cx="1628775" cy="1628775"/>
                  <a:chOff x="1657350" y="2033587"/>
                  <a:chExt cx="1628775" cy="1628775"/>
                </a:xfrm>
              </p:grpSpPr>
              <p:sp>
                <p:nvSpPr>
                  <p:cNvPr id="2279" name="Freeform: Shape 2278">
                    <a:extLst>
                      <a:ext uri="{FF2B5EF4-FFF2-40B4-BE49-F238E27FC236}">
                        <a16:creationId xmlns:a16="http://schemas.microsoft.com/office/drawing/2014/main" id="{E81A3679-433E-1BB9-E100-59EC49C73751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80" name="Freeform: Shape 2279">
                    <a:extLst>
                      <a:ext uri="{FF2B5EF4-FFF2-40B4-BE49-F238E27FC236}">
                        <a16:creationId xmlns:a16="http://schemas.microsoft.com/office/drawing/2014/main" id="{DC2606CE-3191-E23C-3C97-DE7557CADD65}"/>
                      </a:ext>
                    </a:extLst>
                  </p:cNvPr>
                  <p:cNvSpPr/>
                  <p:nvPr/>
                </p:nvSpPr>
                <p:spPr>
                  <a:xfrm>
                    <a:off x="3286125" y="2033587"/>
                    <a:ext cx="9525" cy="1628775"/>
                  </a:xfrm>
                  <a:custGeom>
                    <a:avLst/>
                    <a:gdLst>
                      <a:gd name="connsiteX0" fmla="*/ 0 w 9525"/>
                      <a:gd name="connsiteY0" fmla="*/ 0 h 1628775"/>
                      <a:gd name="connsiteX1" fmla="*/ 0 w 9525"/>
                      <a:gd name="connsiteY1" fmla="*/ 1628775 h 162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525" h="1628775">
                        <a:moveTo>
                          <a:pt x="0" y="0"/>
                        </a:moveTo>
                        <a:lnTo>
                          <a:pt x="0" y="1628775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81" name="Freeform: Shape 2280">
                    <a:extLst>
                      <a:ext uri="{FF2B5EF4-FFF2-40B4-BE49-F238E27FC236}">
                        <a16:creationId xmlns:a16="http://schemas.microsoft.com/office/drawing/2014/main" id="{28F47E33-7076-D589-4BE2-800AD2B6A9DB}"/>
                      </a:ext>
                    </a:extLst>
                  </p:cNvPr>
                  <p:cNvSpPr/>
                  <p:nvPr/>
                </p:nvSpPr>
                <p:spPr>
                  <a:xfrm>
                    <a:off x="1657350" y="2072367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82" name="Freeform: Shape 2281">
                    <a:extLst>
                      <a:ext uri="{FF2B5EF4-FFF2-40B4-BE49-F238E27FC236}">
                        <a16:creationId xmlns:a16="http://schemas.microsoft.com/office/drawing/2014/main" id="{81846478-F0A6-85AE-69DA-8AD81B64B896}"/>
                      </a:ext>
                    </a:extLst>
                  </p:cNvPr>
                  <p:cNvSpPr/>
                  <p:nvPr/>
                </p:nvSpPr>
                <p:spPr>
                  <a:xfrm>
                    <a:off x="1657350" y="2847974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83" name="Freeform: Shape 2282">
                    <a:extLst>
                      <a:ext uri="{FF2B5EF4-FFF2-40B4-BE49-F238E27FC236}">
                        <a16:creationId xmlns:a16="http://schemas.microsoft.com/office/drawing/2014/main" id="{D419D330-12C6-285C-3C47-E208A7EEA6A5}"/>
                      </a:ext>
                    </a:extLst>
                  </p:cNvPr>
                  <p:cNvSpPr/>
                  <p:nvPr/>
                </p:nvSpPr>
                <p:spPr>
                  <a:xfrm>
                    <a:off x="1657350" y="3623581"/>
                    <a:ext cx="16287" cy="9525"/>
                  </a:xfrm>
                  <a:custGeom>
                    <a:avLst/>
                    <a:gdLst>
                      <a:gd name="connsiteX0" fmla="*/ 0 w 16287"/>
                      <a:gd name="connsiteY0" fmla="*/ 0 h 9525"/>
                      <a:gd name="connsiteX1" fmla="*/ 16288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0" y="0"/>
                        </a:moveTo>
                        <a:lnTo>
                          <a:pt x="16288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89" name="Freeform: Shape 2288">
                    <a:extLst>
                      <a:ext uri="{FF2B5EF4-FFF2-40B4-BE49-F238E27FC236}">
                        <a16:creationId xmlns:a16="http://schemas.microsoft.com/office/drawing/2014/main" id="{1F8A0F55-F61E-4B4B-99BB-24C6CE01113D}"/>
                      </a:ext>
                    </a:extLst>
                  </p:cNvPr>
                  <p:cNvSpPr/>
                  <p:nvPr/>
                </p:nvSpPr>
                <p:spPr>
                  <a:xfrm>
                    <a:off x="3269837" y="2072367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90" name="Freeform: Shape 2289">
                    <a:extLst>
                      <a:ext uri="{FF2B5EF4-FFF2-40B4-BE49-F238E27FC236}">
                        <a16:creationId xmlns:a16="http://schemas.microsoft.com/office/drawing/2014/main" id="{C4205230-6E00-75D1-8FDA-F648429643B0}"/>
                      </a:ext>
                    </a:extLst>
                  </p:cNvPr>
                  <p:cNvSpPr/>
                  <p:nvPr/>
                </p:nvSpPr>
                <p:spPr>
                  <a:xfrm>
                    <a:off x="3269837" y="2847974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91" name="Freeform: Shape 2290">
                    <a:extLst>
                      <a:ext uri="{FF2B5EF4-FFF2-40B4-BE49-F238E27FC236}">
                        <a16:creationId xmlns:a16="http://schemas.microsoft.com/office/drawing/2014/main" id="{1AF07E37-2CBF-4745-A6E2-BD1E0CD3E86F}"/>
                      </a:ext>
                    </a:extLst>
                  </p:cNvPr>
                  <p:cNvSpPr/>
                  <p:nvPr/>
                </p:nvSpPr>
                <p:spPr>
                  <a:xfrm>
                    <a:off x="3269837" y="3623581"/>
                    <a:ext cx="16287" cy="9525"/>
                  </a:xfrm>
                  <a:custGeom>
                    <a:avLst/>
                    <a:gdLst>
                      <a:gd name="connsiteX0" fmla="*/ 16288 w 16287"/>
                      <a:gd name="connsiteY0" fmla="*/ 0 h 9525"/>
                      <a:gd name="connsiteX1" fmla="*/ 0 w 16287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87" h="9525">
                        <a:moveTo>
                          <a:pt x="1628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12700" cap="sq">
                    <a:solidFill>
                      <a:srgbClr val="262626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45" name="Graphic 2345">
                  <a:extLst>
                    <a:ext uri="{FF2B5EF4-FFF2-40B4-BE49-F238E27FC236}">
                      <a16:creationId xmlns:a16="http://schemas.microsoft.com/office/drawing/2014/main" id="{22688D76-0A70-E205-08C7-7AABB8E62272}"/>
                    </a:ext>
                  </a:extLst>
                </p:cNvPr>
                <p:cNvGrpSpPr/>
                <p:nvPr/>
              </p:nvGrpSpPr>
              <p:grpSpPr>
                <a:xfrm>
                  <a:off x="1412688" y="2007441"/>
                  <a:ext cx="181041" cy="104923"/>
                  <a:chOff x="1412688" y="2007441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2276" name="Freeform: Shape 2275">
                    <a:extLst>
                      <a:ext uri="{FF2B5EF4-FFF2-40B4-BE49-F238E27FC236}">
                        <a16:creationId xmlns:a16="http://schemas.microsoft.com/office/drawing/2014/main" id="{5162AAED-8041-9AA3-95CA-121D46C3BC87}"/>
                      </a:ext>
                    </a:extLst>
                  </p:cNvPr>
                  <p:cNvSpPr/>
                  <p:nvPr/>
                </p:nvSpPr>
                <p:spPr>
                  <a:xfrm>
                    <a:off x="1412688" y="2007441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4946 h 104923"/>
                      <a:gd name="connsiteX1" fmla="*/ 6828 w 64145"/>
                      <a:gd name="connsiteY1" fmla="*/ 89542 h 104923"/>
                      <a:gd name="connsiteX2" fmla="*/ 57 w 64145"/>
                      <a:gd name="connsiteY2" fmla="*/ 52856 h 104923"/>
                      <a:gd name="connsiteX3" fmla="*/ 2513 w 64145"/>
                      <a:gd name="connsiteY3" fmla="*/ 27927 h 104923"/>
                      <a:gd name="connsiteX4" fmla="*/ 12112 w 64145"/>
                      <a:gd name="connsiteY4" fmla="*/ 8134 h 104923"/>
                      <a:gd name="connsiteX5" fmla="*/ 32204 w 64145"/>
                      <a:gd name="connsiteY5" fmla="*/ 22 h 104923"/>
                      <a:gd name="connsiteX6" fmla="*/ 48724 w 64145"/>
                      <a:gd name="connsiteY6" fmla="*/ 4933 h 104923"/>
                      <a:gd name="connsiteX7" fmla="*/ 58472 w 64145"/>
                      <a:gd name="connsiteY7" fmla="*/ 17583 h 104923"/>
                      <a:gd name="connsiteX8" fmla="*/ 63012 w 64145"/>
                      <a:gd name="connsiteY8" fmla="*/ 34252 h 104923"/>
                      <a:gd name="connsiteX9" fmla="*/ 64202 w 64145"/>
                      <a:gd name="connsiteY9" fmla="*/ 52856 h 104923"/>
                      <a:gd name="connsiteX10" fmla="*/ 61821 w 64145"/>
                      <a:gd name="connsiteY10" fmla="*/ 77413 h 104923"/>
                      <a:gd name="connsiteX11" fmla="*/ 52370 w 64145"/>
                      <a:gd name="connsiteY11" fmla="*/ 96909 h 104923"/>
                      <a:gd name="connsiteX12" fmla="*/ 32204 w 64145"/>
                      <a:gd name="connsiteY12" fmla="*/ 104946 h 104923"/>
                      <a:gd name="connsiteX13" fmla="*/ 32204 w 64145"/>
                      <a:gd name="connsiteY13" fmla="*/ 100927 h 104923"/>
                      <a:gd name="connsiteX14" fmla="*/ 44854 w 64145"/>
                      <a:gd name="connsiteY14" fmla="*/ 92221 h 104923"/>
                      <a:gd name="connsiteX15" fmla="*/ 49989 w 64145"/>
                      <a:gd name="connsiteY15" fmla="*/ 72947 h 104923"/>
                      <a:gd name="connsiteX16" fmla="*/ 50956 w 64145"/>
                      <a:gd name="connsiteY16" fmla="*/ 50475 h 104923"/>
                      <a:gd name="connsiteX17" fmla="*/ 49989 w 64145"/>
                      <a:gd name="connsiteY17" fmla="*/ 29341 h 104923"/>
                      <a:gd name="connsiteX18" fmla="*/ 44928 w 64145"/>
                      <a:gd name="connsiteY18" fmla="*/ 11780 h 104923"/>
                      <a:gd name="connsiteX19" fmla="*/ 32204 w 64145"/>
                      <a:gd name="connsiteY19" fmla="*/ 3891 h 104923"/>
                      <a:gd name="connsiteX20" fmla="*/ 19404 w 64145"/>
                      <a:gd name="connsiteY20" fmla="*/ 11780 h 104923"/>
                      <a:gd name="connsiteX21" fmla="*/ 14270 w 64145"/>
                      <a:gd name="connsiteY21" fmla="*/ 29341 h 104923"/>
                      <a:gd name="connsiteX22" fmla="*/ 13303 w 64145"/>
                      <a:gd name="connsiteY22" fmla="*/ 50475 h 104923"/>
                      <a:gd name="connsiteX23" fmla="*/ 13749 w 64145"/>
                      <a:gd name="connsiteY23" fmla="*/ 66474 h 104923"/>
                      <a:gd name="connsiteX24" fmla="*/ 15982 w 64145"/>
                      <a:gd name="connsiteY24" fmla="*/ 81952 h 104923"/>
                      <a:gd name="connsiteX25" fmla="*/ 21711 w 64145"/>
                      <a:gd name="connsiteY25" fmla="*/ 95421 h 104923"/>
                      <a:gd name="connsiteX26" fmla="*/ 32204 w 64145"/>
                      <a:gd name="connsiteY26" fmla="*/ 100927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4946"/>
                        </a:moveTo>
                        <a:cubicBezTo>
                          <a:pt x="19802" y="104946"/>
                          <a:pt x="11343" y="99811"/>
                          <a:pt x="6828" y="89542"/>
                        </a:cubicBezTo>
                        <a:cubicBezTo>
                          <a:pt x="2314" y="79273"/>
                          <a:pt x="57" y="67044"/>
                          <a:pt x="57" y="52856"/>
                        </a:cubicBezTo>
                        <a:cubicBezTo>
                          <a:pt x="57" y="44025"/>
                          <a:pt x="876" y="35716"/>
                          <a:pt x="2513" y="27927"/>
                        </a:cubicBezTo>
                        <a:cubicBezTo>
                          <a:pt x="4150" y="20139"/>
                          <a:pt x="7349" y="13541"/>
                          <a:pt x="12112" y="8134"/>
                        </a:cubicBezTo>
                        <a:cubicBezTo>
                          <a:pt x="16874" y="2726"/>
                          <a:pt x="23572" y="22"/>
                          <a:pt x="32204" y="22"/>
                        </a:cubicBezTo>
                        <a:cubicBezTo>
                          <a:pt x="38951" y="22"/>
                          <a:pt x="44458" y="1659"/>
                          <a:pt x="48724" y="4933"/>
                        </a:cubicBezTo>
                        <a:cubicBezTo>
                          <a:pt x="52990" y="8207"/>
                          <a:pt x="56239" y="12424"/>
                          <a:pt x="58472" y="17583"/>
                        </a:cubicBezTo>
                        <a:cubicBezTo>
                          <a:pt x="60705" y="22743"/>
                          <a:pt x="62218" y="28299"/>
                          <a:pt x="63012" y="34252"/>
                        </a:cubicBezTo>
                        <a:cubicBezTo>
                          <a:pt x="63805" y="40205"/>
                          <a:pt x="64202" y="46407"/>
                          <a:pt x="64202" y="52856"/>
                        </a:cubicBezTo>
                        <a:cubicBezTo>
                          <a:pt x="64202" y="61588"/>
                          <a:pt x="63409" y="69773"/>
                          <a:pt x="61821" y="77413"/>
                        </a:cubicBezTo>
                        <a:cubicBezTo>
                          <a:pt x="60234" y="85052"/>
                          <a:pt x="57083" y="91551"/>
                          <a:pt x="52370" y="96909"/>
                        </a:cubicBezTo>
                        <a:cubicBezTo>
                          <a:pt x="47657" y="102267"/>
                          <a:pt x="40935" y="104946"/>
                          <a:pt x="32204" y="104946"/>
                        </a:cubicBezTo>
                        <a:close/>
                        <a:moveTo>
                          <a:pt x="32204" y="100927"/>
                        </a:moveTo>
                        <a:cubicBezTo>
                          <a:pt x="37859" y="100927"/>
                          <a:pt x="42076" y="98025"/>
                          <a:pt x="44854" y="92221"/>
                        </a:cubicBezTo>
                        <a:cubicBezTo>
                          <a:pt x="47632" y="86417"/>
                          <a:pt x="49344" y="79992"/>
                          <a:pt x="49989" y="72947"/>
                        </a:cubicBezTo>
                        <a:cubicBezTo>
                          <a:pt x="50634" y="65903"/>
                          <a:pt x="50956" y="58413"/>
                          <a:pt x="50956" y="50475"/>
                        </a:cubicBezTo>
                        <a:cubicBezTo>
                          <a:pt x="50956" y="42835"/>
                          <a:pt x="50634" y="35790"/>
                          <a:pt x="49989" y="29341"/>
                        </a:cubicBezTo>
                        <a:cubicBezTo>
                          <a:pt x="49344" y="22892"/>
                          <a:pt x="47657" y="17038"/>
                          <a:pt x="44928" y="11780"/>
                        </a:cubicBezTo>
                        <a:cubicBezTo>
                          <a:pt x="42200" y="6521"/>
                          <a:pt x="37958" y="3891"/>
                          <a:pt x="32204" y="3891"/>
                        </a:cubicBezTo>
                        <a:cubicBezTo>
                          <a:pt x="26449" y="3891"/>
                          <a:pt x="22182" y="6521"/>
                          <a:pt x="19404" y="11780"/>
                        </a:cubicBezTo>
                        <a:cubicBezTo>
                          <a:pt x="16626" y="17038"/>
                          <a:pt x="14915" y="22892"/>
                          <a:pt x="14270" y="29341"/>
                        </a:cubicBezTo>
                        <a:cubicBezTo>
                          <a:pt x="13625" y="35790"/>
                          <a:pt x="13303" y="42835"/>
                          <a:pt x="13303" y="50475"/>
                        </a:cubicBezTo>
                        <a:cubicBezTo>
                          <a:pt x="13303" y="56130"/>
                          <a:pt x="13452" y="61463"/>
                          <a:pt x="13749" y="66474"/>
                        </a:cubicBezTo>
                        <a:cubicBezTo>
                          <a:pt x="14047" y="71484"/>
                          <a:pt x="14791" y="76644"/>
                          <a:pt x="15982" y="81952"/>
                        </a:cubicBezTo>
                        <a:cubicBezTo>
                          <a:pt x="17173" y="87260"/>
                          <a:pt x="19082" y="91750"/>
                          <a:pt x="21711" y="95421"/>
                        </a:cubicBezTo>
                        <a:cubicBezTo>
                          <a:pt x="24341" y="99092"/>
                          <a:pt x="27838" y="100927"/>
                          <a:pt x="32204" y="10092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77" name="Freeform: Shape 2276">
                    <a:extLst>
                      <a:ext uri="{FF2B5EF4-FFF2-40B4-BE49-F238E27FC236}">
                        <a16:creationId xmlns:a16="http://schemas.microsoft.com/office/drawing/2014/main" id="{2858B970-D284-7254-F073-6B7696FE77FC}"/>
                      </a:ext>
                    </a:extLst>
                  </p:cNvPr>
                  <p:cNvSpPr/>
                  <p:nvPr/>
                </p:nvSpPr>
                <p:spPr>
                  <a:xfrm>
                    <a:off x="1495735" y="2092124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356 h 16817"/>
                      <a:gd name="connsiteX1" fmla="*/ 2587 w 16817"/>
                      <a:gd name="connsiteY1" fmla="*/ 2478 h 16817"/>
                      <a:gd name="connsiteX2" fmla="*/ 8540 w 16817"/>
                      <a:gd name="connsiteY2" fmla="*/ 22 h 16817"/>
                      <a:gd name="connsiteX3" fmla="*/ 12633 w 16817"/>
                      <a:gd name="connsiteY3" fmla="*/ 1138 h 16817"/>
                      <a:gd name="connsiteX4" fmla="*/ 15758 w 16817"/>
                      <a:gd name="connsiteY4" fmla="*/ 4264 h 16817"/>
                      <a:gd name="connsiteX5" fmla="*/ 16874 w 16817"/>
                      <a:gd name="connsiteY5" fmla="*/ 8356 h 16817"/>
                      <a:gd name="connsiteX6" fmla="*/ 14419 w 16817"/>
                      <a:gd name="connsiteY6" fmla="*/ 14310 h 16817"/>
                      <a:gd name="connsiteX7" fmla="*/ 8540 w 16817"/>
                      <a:gd name="connsiteY7" fmla="*/ 16839 h 16817"/>
                      <a:gd name="connsiteX8" fmla="*/ 2587 w 16817"/>
                      <a:gd name="connsiteY8" fmla="*/ 14310 h 16817"/>
                      <a:gd name="connsiteX9" fmla="*/ 57 w 16817"/>
                      <a:gd name="connsiteY9" fmla="*/ 8356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356"/>
                        </a:moveTo>
                        <a:cubicBezTo>
                          <a:pt x="57" y="6074"/>
                          <a:pt x="900" y="4115"/>
                          <a:pt x="2587" y="2478"/>
                        </a:cubicBezTo>
                        <a:cubicBezTo>
                          <a:pt x="4274" y="841"/>
                          <a:pt x="6258" y="22"/>
                          <a:pt x="8540" y="22"/>
                        </a:cubicBezTo>
                        <a:cubicBezTo>
                          <a:pt x="9929" y="22"/>
                          <a:pt x="11293" y="394"/>
                          <a:pt x="12633" y="1138"/>
                        </a:cubicBezTo>
                        <a:cubicBezTo>
                          <a:pt x="13972" y="1883"/>
                          <a:pt x="15014" y="2924"/>
                          <a:pt x="15758" y="4264"/>
                        </a:cubicBezTo>
                        <a:cubicBezTo>
                          <a:pt x="16502" y="5603"/>
                          <a:pt x="16874" y="6968"/>
                          <a:pt x="16874" y="8356"/>
                        </a:cubicBezTo>
                        <a:cubicBezTo>
                          <a:pt x="16874" y="10639"/>
                          <a:pt x="16056" y="12623"/>
                          <a:pt x="14419" y="14310"/>
                        </a:cubicBezTo>
                        <a:cubicBezTo>
                          <a:pt x="12782" y="15996"/>
                          <a:pt x="10822" y="16839"/>
                          <a:pt x="8540" y="16839"/>
                        </a:cubicBezTo>
                        <a:cubicBezTo>
                          <a:pt x="6258" y="16839"/>
                          <a:pt x="4274" y="15996"/>
                          <a:pt x="2587" y="14310"/>
                        </a:cubicBezTo>
                        <a:cubicBezTo>
                          <a:pt x="900" y="12623"/>
                          <a:pt x="57" y="10639"/>
                          <a:pt x="57" y="8356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78" name="Freeform: Shape 2277">
                    <a:extLst>
                      <a:ext uri="{FF2B5EF4-FFF2-40B4-BE49-F238E27FC236}">
                        <a16:creationId xmlns:a16="http://schemas.microsoft.com/office/drawing/2014/main" id="{7DED8F12-4E1E-ED33-DE78-669422347826}"/>
                      </a:ext>
                    </a:extLst>
                  </p:cNvPr>
                  <p:cNvSpPr/>
                  <p:nvPr/>
                </p:nvSpPr>
                <p:spPr>
                  <a:xfrm>
                    <a:off x="1532860" y="2007441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110 h 104923"/>
                      <a:gd name="connsiteX1" fmla="*/ 10549 w 60870"/>
                      <a:gd name="connsiteY1" fmla="*/ 92221 h 104923"/>
                      <a:gd name="connsiteX2" fmla="*/ 18214 w 60870"/>
                      <a:gd name="connsiteY2" fmla="*/ 97951 h 104923"/>
                      <a:gd name="connsiteX3" fmla="*/ 27442 w 60870"/>
                      <a:gd name="connsiteY3" fmla="*/ 100035 h 104923"/>
                      <a:gd name="connsiteX4" fmla="*/ 42622 w 60870"/>
                      <a:gd name="connsiteY4" fmla="*/ 91477 h 104923"/>
                      <a:gd name="connsiteX5" fmla="*/ 46789 w 60870"/>
                      <a:gd name="connsiteY5" fmla="*/ 70716 h 104923"/>
                      <a:gd name="connsiteX6" fmla="*/ 46566 w 60870"/>
                      <a:gd name="connsiteY6" fmla="*/ 61786 h 104923"/>
                      <a:gd name="connsiteX7" fmla="*/ 45598 w 60870"/>
                      <a:gd name="connsiteY7" fmla="*/ 54791 h 104923"/>
                      <a:gd name="connsiteX8" fmla="*/ 40613 w 60870"/>
                      <a:gd name="connsiteY8" fmla="*/ 45414 h 104923"/>
                      <a:gd name="connsiteX9" fmla="*/ 31906 w 60870"/>
                      <a:gd name="connsiteY9" fmla="*/ 41396 h 104923"/>
                      <a:gd name="connsiteX10" fmla="*/ 23125 w 60870"/>
                      <a:gd name="connsiteY10" fmla="*/ 42959 h 104923"/>
                      <a:gd name="connsiteX11" fmla="*/ 17097 w 60870"/>
                      <a:gd name="connsiteY11" fmla="*/ 46605 h 104923"/>
                      <a:gd name="connsiteX12" fmla="*/ 13004 w 60870"/>
                      <a:gd name="connsiteY12" fmla="*/ 50996 h 104923"/>
                      <a:gd name="connsiteX13" fmla="*/ 10773 w 60870"/>
                      <a:gd name="connsiteY13" fmla="*/ 53452 h 104923"/>
                      <a:gd name="connsiteX14" fmla="*/ 9135 w 60870"/>
                      <a:gd name="connsiteY14" fmla="*/ 53452 h 104923"/>
                      <a:gd name="connsiteX15" fmla="*/ 8168 w 60870"/>
                      <a:gd name="connsiteY15" fmla="*/ 53005 h 104923"/>
                      <a:gd name="connsiteX16" fmla="*/ 7647 w 60870"/>
                      <a:gd name="connsiteY16" fmla="*/ 52111 h 104923"/>
                      <a:gd name="connsiteX17" fmla="*/ 7647 w 60870"/>
                      <a:gd name="connsiteY17" fmla="*/ 1213 h 104923"/>
                      <a:gd name="connsiteX18" fmla="*/ 8093 w 60870"/>
                      <a:gd name="connsiteY18" fmla="*/ 394 h 104923"/>
                      <a:gd name="connsiteX19" fmla="*/ 9135 w 60870"/>
                      <a:gd name="connsiteY19" fmla="*/ 22 h 104923"/>
                      <a:gd name="connsiteX20" fmla="*/ 9582 w 60870"/>
                      <a:gd name="connsiteY20" fmla="*/ 22 h 104923"/>
                      <a:gd name="connsiteX21" fmla="*/ 31311 w 60870"/>
                      <a:gd name="connsiteY21" fmla="*/ 4933 h 104923"/>
                      <a:gd name="connsiteX22" fmla="*/ 53189 w 60870"/>
                      <a:gd name="connsiteY22" fmla="*/ 22 h 104923"/>
                      <a:gd name="connsiteX23" fmla="*/ 53635 w 60870"/>
                      <a:gd name="connsiteY23" fmla="*/ 22 h 104923"/>
                      <a:gd name="connsiteX24" fmla="*/ 54528 w 60870"/>
                      <a:gd name="connsiteY24" fmla="*/ 394 h 104923"/>
                      <a:gd name="connsiteX25" fmla="*/ 54974 w 60870"/>
                      <a:gd name="connsiteY25" fmla="*/ 1213 h 104923"/>
                      <a:gd name="connsiteX26" fmla="*/ 54974 w 60870"/>
                      <a:gd name="connsiteY26" fmla="*/ 2552 h 104923"/>
                      <a:gd name="connsiteX27" fmla="*/ 54676 w 60870"/>
                      <a:gd name="connsiteY27" fmla="*/ 3296 h 104923"/>
                      <a:gd name="connsiteX28" fmla="*/ 41654 w 60870"/>
                      <a:gd name="connsiteY28" fmla="*/ 14161 h 104923"/>
                      <a:gd name="connsiteX29" fmla="*/ 25357 w 60870"/>
                      <a:gd name="connsiteY29" fmla="*/ 18030 h 104923"/>
                      <a:gd name="connsiteX30" fmla="*/ 12856 w 60870"/>
                      <a:gd name="connsiteY30" fmla="*/ 16244 h 104923"/>
                      <a:gd name="connsiteX31" fmla="*/ 12856 w 60870"/>
                      <a:gd name="connsiteY31" fmla="*/ 45117 h 104923"/>
                      <a:gd name="connsiteX32" fmla="*/ 21934 w 60870"/>
                      <a:gd name="connsiteY32" fmla="*/ 39238 h 104923"/>
                      <a:gd name="connsiteX33" fmla="*/ 32054 w 60870"/>
                      <a:gd name="connsiteY33" fmla="*/ 37527 h 104923"/>
                      <a:gd name="connsiteX34" fmla="*/ 47161 w 60870"/>
                      <a:gd name="connsiteY34" fmla="*/ 42364 h 104923"/>
                      <a:gd name="connsiteX35" fmla="*/ 57356 w 60870"/>
                      <a:gd name="connsiteY35" fmla="*/ 54939 h 104923"/>
                      <a:gd name="connsiteX36" fmla="*/ 60928 w 60870"/>
                      <a:gd name="connsiteY36" fmla="*/ 70864 h 104923"/>
                      <a:gd name="connsiteX37" fmla="*/ 56462 w 60870"/>
                      <a:gd name="connsiteY37" fmla="*/ 87756 h 104923"/>
                      <a:gd name="connsiteX38" fmla="*/ 44259 w 60870"/>
                      <a:gd name="connsiteY38" fmla="*/ 100257 h 104923"/>
                      <a:gd name="connsiteX39" fmla="*/ 27442 w 60870"/>
                      <a:gd name="connsiteY39" fmla="*/ 104946 h 104923"/>
                      <a:gd name="connsiteX40" fmla="*/ 13600 w 60870"/>
                      <a:gd name="connsiteY40" fmla="*/ 101002 h 104923"/>
                      <a:gd name="connsiteX41" fmla="*/ 3703 w 60870"/>
                      <a:gd name="connsiteY41" fmla="*/ 90510 h 104923"/>
                      <a:gd name="connsiteX42" fmla="*/ 57 w 60870"/>
                      <a:gd name="connsiteY42" fmla="*/ 76669 h 104923"/>
                      <a:gd name="connsiteX43" fmla="*/ 2289 w 60870"/>
                      <a:gd name="connsiteY43" fmla="*/ 71087 h 104923"/>
                      <a:gd name="connsiteX44" fmla="*/ 7945 w 60870"/>
                      <a:gd name="connsiteY44" fmla="*/ 68930 h 104923"/>
                      <a:gd name="connsiteX45" fmla="*/ 13525 w 60870"/>
                      <a:gd name="connsiteY45" fmla="*/ 71087 h 104923"/>
                      <a:gd name="connsiteX46" fmla="*/ 15832 w 60870"/>
                      <a:gd name="connsiteY46" fmla="*/ 76669 h 104923"/>
                      <a:gd name="connsiteX47" fmla="*/ 13525 w 60870"/>
                      <a:gd name="connsiteY47" fmla="*/ 82175 h 104923"/>
                      <a:gd name="connsiteX48" fmla="*/ 7945 w 60870"/>
                      <a:gd name="connsiteY48" fmla="*/ 84408 h 104923"/>
                      <a:gd name="connsiteX49" fmla="*/ 6680 w 60870"/>
                      <a:gd name="connsiteY49" fmla="*/ 84334 h 104923"/>
                      <a:gd name="connsiteX50" fmla="*/ 5712 w 60870"/>
                      <a:gd name="connsiteY50" fmla="*/ 8411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110"/>
                        </a:moveTo>
                        <a:cubicBezTo>
                          <a:pt x="6804" y="87087"/>
                          <a:pt x="8416" y="89790"/>
                          <a:pt x="10549" y="92221"/>
                        </a:cubicBezTo>
                        <a:cubicBezTo>
                          <a:pt x="12683" y="94652"/>
                          <a:pt x="15237" y="96562"/>
                          <a:pt x="18214" y="97951"/>
                        </a:cubicBezTo>
                        <a:cubicBezTo>
                          <a:pt x="21191" y="99340"/>
                          <a:pt x="24267" y="100035"/>
                          <a:pt x="27442" y="100035"/>
                        </a:cubicBezTo>
                        <a:cubicBezTo>
                          <a:pt x="34783" y="100035"/>
                          <a:pt x="39843" y="97182"/>
                          <a:pt x="42622" y="91477"/>
                        </a:cubicBezTo>
                        <a:cubicBezTo>
                          <a:pt x="45400" y="85772"/>
                          <a:pt x="46789" y="78851"/>
                          <a:pt x="46789" y="70716"/>
                        </a:cubicBezTo>
                        <a:cubicBezTo>
                          <a:pt x="46789" y="67144"/>
                          <a:pt x="46714" y="64167"/>
                          <a:pt x="46566" y="61786"/>
                        </a:cubicBezTo>
                        <a:cubicBezTo>
                          <a:pt x="46417" y="59405"/>
                          <a:pt x="46094" y="57073"/>
                          <a:pt x="45598" y="54791"/>
                        </a:cubicBezTo>
                        <a:cubicBezTo>
                          <a:pt x="44606" y="51219"/>
                          <a:pt x="42944" y="48093"/>
                          <a:pt x="40613" y="45414"/>
                        </a:cubicBezTo>
                        <a:cubicBezTo>
                          <a:pt x="38281" y="42735"/>
                          <a:pt x="35379" y="41396"/>
                          <a:pt x="31906" y="41396"/>
                        </a:cubicBezTo>
                        <a:cubicBezTo>
                          <a:pt x="28533" y="41396"/>
                          <a:pt x="25606" y="41917"/>
                          <a:pt x="23125" y="42959"/>
                        </a:cubicBezTo>
                        <a:cubicBezTo>
                          <a:pt x="20644" y="44001"/>
                          <a:pt x="18635" y="45216"/>
                          <a:pt x="17097" y="46605"/>
                        </a:cubicBezTo>
                        <a:cubicBezTo>
                          <a:pt x="15559" y="47994"/>
                          <a:pt x="14195" y="49458"/>
                          <a:pt x="13004" y="50996"/>
                        </a:cubicBezTo>
                        <a:cubicBezTo>
                          <a:pt x="11814" y="52533"/>
                          <a:pt x="11070" y="53352"/>
                          <a:pt x="10773" y="53452"/>
                        </a:cubicBezTo>
                        <a:lnTo>
                          <a:pt x="9135" y="53452"/>
                        </a:lnTo>
                        <a:cubicBezTo>
                          <a:pt x="8838" y="53452"/>
                          <a:pt x="8515" y="53303"/>
                          <a:pt x="8168" y="53005"/>
                        </a:cubicBezTo>
                        <a:cubicBezTo>
                          <a:pt x="7820" y="52707"/>
                          <a:pt x="7647" y="52409"/>
                          <a:pt x="7647" y="52111"/>
                        </a:cubicBezTo>
                        <a:lnTo>
                          <a:pt x="7647" y="1213"/>
                        </a:lnTo>
                        <a:cubicBezTo>
                          <a:pt x="7647" y="915"/>
                          <a:pt x="7796" y="642"/>
                          <a:pt x="8093" y="394"/>
                        </a:cubicBezTo>
                        <a:cubicBezTo>
                          <a:pt x="8391" y="146"/>
                          <a:pt x="8739" y="22"/>
                          <a:pt x="9135" y="22"/>
                        </a:cubicBezTo>
                        <a:lnTo>
                          <a:pt x="9582" y="22"/>
                        </a:lnTo>
                        <a:cubicBezTo>
                          <a:pt x="16428" y="3296"/>
                          <a:pt x="23671" y="4933"/>
                          <a:pt x="31311" y="4933"/>
                        </a:cubicBezTo>
                        <a:cubicBezTo>
                          <a:pt x="38851" y="4933"/>
                          <a:pt x="46144" y="3296"/>
                          <a:pt x="53189" y="22"/>
                        </a:cubicBezTo>
                        <a:lnTo>
                          <a:pt x="53635" y="22"/>
                        </a:lnTo>
                        <a:cubicBezTo>
                          <a:pt x="53932" y="22"/>
                          <a:pt x="54230" y="146"/>
                          <a:pt x="54528" y="394"/>
                        </a:cubicBezTo>
                        <a:cubicBezTo>
                          <a:pt x="54826" y="642"/>
                          <a:pt x="54974" y="915"/>
                          <a:pt x="54974" y="1213"/>
                        </a:cubicBezTo>
                        <a:lnTo>
                          <a:pt x="54974" y="2552"/>
                        </a:lnTo>
                        <a:cubicBezTo>
                          <a:pt x="54974" y="3048"/>
                          <a:pt x="54875" y="3296"/>
                          <a:pt x="54676" y="3296"/>
                        </a:cubicBezTo>
                        <a:cubicBezTo>
                          <a:pt x="51204" y="7959"/>
                          <a:pt x="46863" y="11581"/>
                          <a:pt x="41654" y="14161"/>
                        </a:cubicBezTo>
                        <a:cubicBezTo>
                          <a:pt x="36445" y="16740"/>
                          <a:pt x="31013" y="18030"/>
                          <a:pt x="25357" y="18030"/>
                        </a:cubicBezTo>
                        <a:cubicBezTo>
                          <a:pt x="21290" y="18030"/>
                          <a:pt x="17122" y="17435"/>
                          <a:pt x="12856" y="16244"/>
                        </a:cubicBezTo>
                        <a:lnTo>
                          <a:pt x="12856" y="45117"/>
                        </a:lnTo>
                        <a:cubicBezTo>
                          <a:pt x="16230" y="42339"/>
                          <a:pt x="19256" y="40379"/>
                          <a:pt x="21934" y="39238"/>
                        </a:cubicBezTo>
                        <a:cubicBezTo>
                          <a:pt x="24613" y="38097"/>
                          <a:pt x="27987" y="37527"/>
                          <a:pt x="32054" y="37527"/>
                        </a:cubicBezTo>
                        <a:cubicBezTo>
                          <a:pt x="37710" y="37527"/>
                          <a:pt x="42746" y="39139"/>
                          <a:pt x="47161" y="42364"/>
                        </a:cubicBezTo>
                        <a:cubicBezTo>
                          <a:pt x="51576" y="45588"/>
                          <a:pt x="54974" y="49780"/>
                          <a:pt x="57356" y="54939"/>
                        </a:cubicBezTo>
                        <a:cubicBezTo>
                          <a:pt x="59737" y="60099"/>
                          <a:pt x="60928" y="65407"/>
                          <a:pt x="60928" y="70864"/>
                        </a:cubicBezTo>
                        <a:cubicBezTo>
                          <a:pt x="60928" y="76916"/>
                          <a:pt x="59439" y="82547"/>
                          <a:pt x="56462" y="87756"/>
                        </a:cubicBezTo>
                        <a:cubicBezTo>
                          <a:pt x="53486" y="92965"/>
                          <a:pt x="49418" y="97132"/>
                          <a:pt x="44259" y="100257"/>
                        </a:cubicBezTo>
                        <a:cubicBezTo>
                          <a:pt x="39099" y="103383"/>
                          <a:pt x="33494" y="104946"/>
                          <a:pt x="27442" y="104946"/>
                        </a:cubicBezTo>
                        <a:cubicBezTo>
                          <a:pt x="22381" y="104946"/>
                          <a:pt x="17767" y="103631"/>
                          <a:pt x="13600" y="101002"/>
                        </a:cubicBezTo>
                        <a:cubicBezTo>
                          <a:pt x="9433" y="98373"/>
                          <a:pt x="6134" y="94875"/>
                          <a:pt x="3703" y="90510"/>
                        </a:cubicBezTo>
                        <a:cubicBezTo>
                          <a:pt x="1273" y="86144"/>
                          <a:pt x="57" y="81530"/>
                          <a:pt x="57" y="76669"/>
                        </a:cubicBezTo>
                        <a:cubicBezTo>
                          <a:pt x="57" y="74387"/>
                          <a:pt x="801" y="72526"/>
                          <a:pt x="2289" y="71087"/>
                        </a:cubicBezTo>
                        <a:cubicBezTo>
                          <a:pt x="3777" y="69649"/>
                          <a:pt x="5663" y="68930"/>
                          <a:pt x="7945" y="68930"/>
                        </a:cubicBezTo>
                        <a:cubicBezTo>
                          <a:pt x="10127" y="68930"/>
                          <a:pt x="11988" y="69649"/>
                          <a:pt x="13525" y="71087"/>
                        </a:cubicBezTo>
                        <a:cubicBezTo>
                          <a:pt x="15063" y="72526"/>
                          <a:pt x="15832" y="74387"/>
                          <a:pt x="15832" y="76669"/>
                        </a:cubicBezTo>
                        <a:cubicBezTo>
                          <a:pt x="15832" y="78851"/>
                          <a:pt x="15063" y="80687"/>
                          <a:pt x="13525" y="82175"/>
                        </a:cubicBezTo>
                        <a:cubicBezTo>
                          <a:pt x="11988" y="83664"/>
                          <a:pt x="10127" y="84408"/>
                          <a:pt x="7945" y="84408"/>
                        </a:cubicBezTo>
                        <a:cubicBezTo>
                          <a:pt x="7548" y="84408"/>
                          <a:pt x="7126" y="84383"/>
                          <a:pt x="6680" y="84334"/>
                        </a:cubicBezTo>
                        <a:cubicBezTo>
                          <a:pt x="6233" y="84283"/>
                          <a:pt x="5911" y="84209"/>
                          <a:pt x="5712" y="8411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246" name="Freeform: Shape 2245">
                  <a:extLst>
                    <a:ext uri="{FF2B5EF4-FFF2-40B4-BE49-F238E27FC236}">
                      <a16:creationId xmlns:a16="http://schemas.microsoft.com/office/drawing/2014/main" id="{27463034-17DC-9EF0-895A-8EA67CB5AA64}"/>
                    </a:ext>
                  </a:extLst>
                </p:cNvPr>
                <p:cNvSpPr/>
                <p:nvPr/>
              </p:nvSpPr>
              <p:spPr>
                <a:xfrm>
                  <a:off x="1531222" y="2783049"/>
                  <a:ext cx="64145" cy="104923"/>
                </a:xfrm>
                <a:custGeom>
                  <a:avLst/>
                  <a:gdLst>
                    <a:gd name="connsiteX0" fmla="*/ 32204 w 64145"/>
                    <a:gd name="connsiteY0" fmla="*/ 105027 h 104923"/>
                    <a:gd name="connsiteX1" fmla="*/ 6828 w 64145"/>
                    <a:gd name="connsiteY1" fmla="*/ 89623 h 104923"/>
                    <a:gd name="connsiteX2" fmla="*/ 57 w 64145"/>
                    <a:gd name="connsiteY2" fmla="*/ 52938 h 104923"/>
                    <a:gd name="connsiteX3" fmla="*/ 2513 w 64145"/>
                    <a:gd name="connsiteY3" fmla="*/ 28009 h 104923"/>
                    <a:gd name="connsiteX4" fmla="*/ 12112 w 64145"/>
                    <a:gd name="connsiteY4" fmla="*/ 8215 h 104923"/>
                    <a:gd name="connsiteX5" fmla="*/ 32204 w 64145"/>
                    <a:gd name="connsiteY5" fmla="*/ 104 h 104923"/>
                    <a:gd name="connsiteX6" fmla="*/ 48724 w 64145"/>
                    <a:gd name="connsiteY6" fmla="*/ 5015 h 104923"/>
                    <a:gd name="connsiteX7" fmla="*/ 58472 w 64145"/>
                    <a:gd name="connsiteY7" fmla="*/ 17665 h 104923"/>
                    <a:gd name="connsiteX8" fmla="*/ 63012 w 64145"/>
                    <a:gd name="connsiteY8" fmla="*/ 34333 h 104923"/>
                    <a:gd name="connsiteX9" fmla="*/ 64202 w 64145"/>
                    <a:gd name="connsiteY9" fmla="*/ 52938 h 104923"/>
                    <a:gd name="connsiteX10" fmla="*/ 61821 w 64145"/>
                    <a:gd name="connsiteY10" fmla="*/ 77494 h 104923"/>
                    <a:gd name="connsiteX11" fmla="*/ 52370 w 64145"/>
                    <a:gd name="connsiteY11" fmla="*/ 96991 h 104923"/>
                    <a:gd name="connsiteX12" fmla="*/ 32204 w 64145"/>
                    <a:gd name="connsiteY12" fmla="*/ 105027 h 104923"/>
                    <a:gd name="connsiteX13" fmla="*/ 32204 w 64145"/>
                    <a:gd name="connsiteY13" fmla="*/ 101008 h 104923"/>
                    <a:gd name="connsiteX14" fmla="*/ 44854 w 64145"/>
                    <a:gd name="connsiteY14" fmla="*/ 92303 h 104923"/>
                    <a:gd name="connsiteX15" fmla="*/ 49989 w 64145"/>
                    <a:gd name="connsiteY15" fmla="*/ 73029 h 104923"/>
                    <a:gd name="connsiteX16" fmla="*/ 50956 w 64145"/>
                    <a:gd name="connsiteY16" fmla="*/ 50556 h 104923"/>
                    <a:gd name="connsiteX17" fmla="*/ 49989 w 64145"/>
                    <a:gd name="connsiteY17" fmla="*/ 29422 h 104923"/>
                    <a:gd name="connsiteX18" fmla="*/ 44928 w 64145"/>
                    <a:gd name="connsiteY18" fmla="*/ 11861 h 104923"/>
                    <a:gd name="connsiteX19" fmla="*/ 32204 w 64145"/>
                    <a:gd name="connsiteY19" fmla="*/ 3973 h 104923"/>
                    <a:gd name="connsiteX20" fmla="*/ 19404 w 64145"/>
                    <a:gd name="connsiteY20" fmla="*/ 11861 h 104923"/>
                    <a:gd name="connsiteX21" fmla="*/ 14270 w 64145"/>
                    <a:gd name="connsiteY21" fmla="*/ 29422 h 104923"/>
                    <a:gd name="connsiteX22" fmla="*/ 13303 w 64145"/>
                    <a:gd name="connsiteY22" fmla="*/ 50556 h 104923"/>
                    <a:gd name="connsiteX23" fmla="*/ 13749 w 64145"/>
                    <a:gd name="connsiteY23" fmla="*/ 66556 h 104923"/>
                    <a:gd name="connsiteX24" fmla="*/ 15982 w 64145"/>
                    <a:gd name="connsiteY24" fmla="*/ 82034 h 104923"/>
                    <a:gd name="connsiteX25" fmla="*/ 21711 w 64145"/>
                    <a:gd name="connsiteY25" fmla="*/ 95502 h 104923"/>
                    <a:gd name="connsiteX26" fmla="*/ 32204 w 64145"/>
                    <a:gd name="connsiteY26" fmla="*/ 101008 h 104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4145" h="104923">
                      <a:moveTo>
                        <a:pt x="32204" y="105027"/>
                      </a:moveTo>
                      <a:cubicBezTo>
                        <a:pt x="19802" y="105027"/>
                        <a:pt x="11343" y="99892"/>
                        <a:pt x="6828" y="89623"/>
                      </a:cubicBezTo>
                      <a:cubicBezTo>
                        <a:pt x="2314" y="79354"/>
                        <a:pt x="57" y="67126"/>
                        <a:pt x="57" y="52938"/>
                      </a:cubicBezTo>
                      <a:cubicBezTo>
                        <a:pt x="57" y="44107"/>
                        <a:pt x="876" y="35797"/>
                        <a:pt x="2513" y="28009"/>
                      </a:cubicBezTo>
                      <a:cubicBezTo>
                        <a:pt x="4150" y="20220"/>
                        <a:pt x="7349" y="13622"/>
                        <a:pt x="12112" y="8215"/>
                      </a:cubicBezTo>
                      <a:cubicBezTo>
                        <a:pt x="16874" y="2807"/>
                        <a:pt x="23572" y="104"/>
                        <a:pt x="32204" y="104"/>
                      </a:cubicBezTo>
                      <a:cubicBezTo>
                        <a:pt x="38951" y="104"/>
                        <a:pt x="44458" y="1741"/>
                        <a:pt x="48724" y="5015"/>
                      </a:cubicBezTo>
                      <a:cubicBezTo>
                        <a:pt x="52990" y="8289"/>
                        <a:pt x="56239" y="12505"/>
                        <a:pt x="58472" y="17665"/>
                      </a:cubicBezTo>
                      <a:cubicBezTo>
                        <a:pt x="60705" y="22824"/>
                        <a:pt x="62218" y="28380"/>
                        <a:pt x="63012" y="34333"/>
                      </a:cubicBezTo>
                      <a:cubicBezTo>
                        <a:pt x="63805" y="40287"/>
                        <a:pt x="64202" y="46488"/>
                        <a:pt x="64202" y="52938"/>
                      </a:cubicBezTo>
                      <a:cubicBezTo>
                        <a:pt x="64202" y="61669"/>
                        <a:pt x="63409" y="69854"/>
                        <a:pt x="61821" y="77494"/>
                      </a:cubicBezTo>
                      <a:cubicBezTo>
                        <a:pt x="60234" y="85134"/>
                        <a:pt x="57083" y="91633"/>
                        <a:pt x="52370" y="96991"/>
                      </a:cubicBezTo>
                      <a:cubicBezTo>
                        <a:pt x="47657" y="102348"/>
                        <a:pt x="40935" y="105027"/>
                        <a:pt x="32204" y="105027"/>
                      </a:cubicBezTo>
                      <a:close/>
                      <a:moveTo>
                        <a:pt x="32204" y="101008"/>
                      </a:moveTo>
                      <a:cubicBezTo>
                        <a:pt x="37859" y="101008"/>
                        <a:pt x="42076" y="98107"/>
                        <a:pt x="44854" y="92303"/>
                      </a:cubicBezTo>
                      <a:cubicBezTo>
                        <a:pt x="47632" y="86498"/>
                        <a:pt x="49344" y="80073"/>
                        <a:pt x="49989" y="73029"/>
                      </a:cubicBezTo>
                      <a:cubicBezTo>
                        <a:pt x="50634" y="65985"/>
                        <a:pt x="50956" y="58494"/>
                        <a:pt x="50956" y="50556"/>
                      </a:cubicBezTo>
                      <a:cubicBezTo>
                        <a:pt x="50956" y="42916"/>
                        <a:pt x="50634" y="35871"/>
                        <a:pt x="49989" y="29422"/>
                      </a:cubicBezTo>
                      <a:cubicBezTo>
                        <a:pt x="49344" y="22973"/>
                        <a:pt x="47657" y="17120"/>
                        <a:pt x="44928" y="11861"/>
                      </a:cubicBezTo>
                      <a:cubicBezTo>
                        <a:pt x="42200" y="6602"/>
                        <a:pt x="37958" y="3973"/>
                        <a:pt x="32204" y="3973"/>
                      </a:cubicBezTo>
                      <a:cubicBezTo>
                        <a:pt x="26449" y="3973"/>
                        <a:pt x="22182" y="6602"/>
                        <a:pt x="19404" y="11861"/>
                      </a:cubicBezTo>
                      <a:cubicBezTo>
                        <a:pt x="16626" y="17120"/>
                        <a:pt x="14915" y="22973"/>
                        <a:pt x="14270" y="29422"/>
                      </a:cubicBezTo>
                      <a:cubicBezTo>
                        <a:pt x="13625" y="35871"/>
                        <a:pt x="13303" y="42916"/>
                        <a:pt x="13303" y="50556"/>
                      </a:cubicBezTo>
                      <a:cubicBezTo>
                        <a:pt x="13303" y="56212"/>
                        <a:pt x="13452" y="61545"/>
                        <a:pt x="13749" y="66556"/>
                      </a:cubicBezTo>
                      <a:cubicBezTo>
                        <a:pt x="14047" y="71566"/>
                        <a:pt x="14791" y="76725"/>
                        <a:pt x="15982" y="82034"/>
                      </a:cubicBezTo>
                      <a:cubicBezTo>
                        <a:pt x="17173" y="87342"/>
                        <a:pt x="19082" y="91831"/>
                        <a:pt x="21711" y="95502"/>
                      </a:cubicBezTo>
                      <a:cubicBezTo>
                        <a:pt x="24341" y="99173"/>
                        <a:pt x="27838" y="101008"/>
                        <a:pt x="32204" y="10100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525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2247" name="Graphic 2345">
                  <a:extLst>
                    <a:ext uri="{FF2B5EF4-FFF2-40B4-BE49-F238E27FC236}">
                      <a16:creationId xmlns:a16="http://schemas.microsoft.com/office/drawing/2014/main" id="{DE9BA90E-313F-ACCE-7541-2FC3994919C8}"/>
                    </a:ext>
                  </a:extLst>
                </p:cNvPr>
                <p:cNvGrpSpPr/>
                <p:nvPr/>
              </p:nvGrpSpPr>
              <p:grpSpPr>
                <a:xfrm>
                  <a:off x="1412688" y="3558656"/>
                  <a:ext cx="181041" cy="104923"/>
                  <a:chOff x="1412688" y="3558656"/>
                  <a:chExt cx="181041" cy="104923"/>
                </a:xfrm>
                <a:solidFill>
                  <a:srgbClr val="262626"/>
                </a:solidFill>
              </p:grpSpPr>
              <p:sp>
                <p:nvSpPr>
                  <p:cNvPr id="2254" name="Freeform: Shape 2253">
                    <a:extLst>
                      <a:ext uri="{FF2B5EF4-FFF2-40B4-BE49-F238E27FC236}">
                        <a16:creationId xmlns:a16="http://schemas.microsoft.com/office/drawing/2014/main" id="{F8B1F699-BF7A-50AC-92E7-EC46A9F97D8E}"/>
                      </a:ext>
                    </a:extLst>
                  </p:cNvPr>
                  <p:cNvSpPr/>
                  <p:nvPr/>
                </p:nvSpPr>
                <p:spPr>
                  <a:xfrm>
                    <a:off x="1412688" y="3558656"/>
                    <a:ext cx="64145" cy="104923"/>
                  </a:xfrm>
                  <a:custGeom>
                    <a:avLst/>
                    <a:gdLst>
                      <a:gd name="connsiteX0" fmla="*/ 32204 w 64145"/>
                      <a:gd name="connsiteY0" fmla="*/ 105109 h 104923"/>
                      <a:gd name="connsiteX1" fmla="*/ 6828 w 64145"/>
                      <a:gd name="connsiteY1" fmla="*/ 89705 h 104923"/>
                      <a:gd name="connsiteX2" fmla="*/ 57 w 64145"/>
                      <a:gd name="connsiteY2" fmla="*/ 53019 h 104923"/>
                      <a:gd name="connsiteX3" fmla="*/ 2513 w 64145"/>
                      <a:gd name="connsiteY3" fmla="*/ 28090 h 104923"/>
                      <a:gd name="connsiteX4" fmla="*/ 12112 w 64145"/>
                      <a:gd name="connsiteY4" fmla="*/ 8296 h 104923"/>
                      <a:gd name="connsiteX5" fmla="*/ 32204 w 64145"/>
                      <a:gd name="connsiteY5" fmla="*/ 185 h 104923"/>
                      <a:gd name="connsiteX6" fmla="*/ 48724 w 64145"/>
                      <a:gd name="connsiteY6" fmla="*/ 5096 h 104923"/>
                      <a:gd name="connsiteX7" fmla="*/ 58472 w 64145"/>
                      <a:gd name="connsiteY7" fmla="*/ 17746 h 104923"/>
                      <a:gd name="connsiteX8" fmla="*/ 63012 w 64145"/>
                      <a:gd name="connsiteY8" fmla="*/ 34415 h 104923"/>
                      <a:gd name="connsiteX9" fmla="*/ 64202 w 64145"/>
                      <a:gd name="connsiteY9" fmla="*/ 53019 h 104923"/>
                      <a:gd name="connsiteX10" fmla="*/ 61821 w 64145"/>
                      <a:gd name="connsiteY10" fmla="*/ 77576 h 104923"/>
                      <a:gd name="connsiteX11" fmla="*/ 52370 w 64145"/>
                      <a:gd name="connsiteY11" fmla="*/ 97072 h 104923"/>
                      <a:gd name="connsiteX12" fmla="*/ 32204 w 64145"/>
                      <a:gd name="connsiteY12" fmla="*/ 105109 h 104923"/>
                      <a:gd name="connsiteX13" fmla="*/ 32204 w 64145"/>
                      <a:gd name="connsiteY13" fmla="*/ 101090 h 104923"/>
                      <a:gd name="connsiteX14" fmla="*/ 44854 w 64145"/>
                      <a:gd name="connsiteY14" fmla="*/ 92384 h 104923"/>
                      <a:gd name="connsiteX15" fmla="*/ 49989 w 64145"/>
                      <a:gd name="connsiteY15" fmla="*/ 73110 h 104923"/>
                      <a:gd name="connsiteX16" fmla="*/ 50956 w 64145"/>
                      <a:gd name="connsiteY16" fmla="*/ 50638 h 104923"/>
                      <a:gd name="connsiteX17" fmla="*/ 49989 w 64145"/>
                      <a:gd name="connsiteY17" fmla="*/ 29504 h 104923"/>
                      <a:gd name="connsiteX18" fmla="*/ 44928 w 64145"/>
                      <a:gd name="connsiteY18" fmla="*/ 11943 h 104923"/>
                      <a:gd name="connsiteX19" fmla="*/ 32204 w 64145"/>
                      <a:gd name="connsiteY19" fmla="*/ 4054 h 104923"/>
                      <a:gd name="connsiteX20" fmla="*/ 19404 w 64145"/>
                      <a:gd name="connsiteY20" fmla="*/ 11943 h 104923"/>
                      <a:gd name="connsiteX21" fmla="*/ 14270 w 64145"/>
                      <a:gd name="connsiteY21" fmla="*/ 29504 h 104923"/>
                      <a:gd name="connsiteX22" fmla="*/ 13303 w 64145"/>
                      <a:gd name="connsiteY22" fmla="*/ 50638 h 104923"/>
                      <a:gd name="connsiteX23" fmla="*/ 13749 w 64145"/>
                      <a:gd name="connsiteY23" fmla="*/ 66637 h 104923"/>
                      <a:gd name="connsiteX24" fmla="*/ 15982 w 64145"/>
                      <a:gd name="connsiteY24" fmla="*/ 82115 h 104923"/>
                      <a:gd name="connsiteX25" fmla="*/ 21711 w 64145"/>
                      <a:gd name="connsiteY25" fmla="*/ 95584 h 104923"/>
                      <a:gd name="connsiteX26" fmla="*/ 32204 w 64145"/>
                      <a:gd name="connsiteY26" fmla="*/ 101090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4145" h="104923">
                        <a:moveTo>
                          <a:pt x="32204" y="105109"/>
                        </a:moveTo>
                        <a:cubicBezTo>
                          <a:pt x="19802" y="105109"/>
                          <a:pt x="11343" y="99974"/>
                          <a:pt x="6828" y="89705"/>
                        </a:cubicBezTo>
                        <a:cubicBezTo>
                          <a:pt x="2314" y="79435"/>
                          <a:pt x="57" y="67207"/>
                          <a:pt x="57" y="53019"/>
                        </a:cubicBezTo>
                        <a:cubicBezTo>
                          <a:pt x="57" y="44188"/>
                          <a:pt x="876" y="35879"/>
                          <a:pt x="2513" y="28090"/>
                        </a:cubicBezTo>
                        <a:cubicBezTo>
                          <a:pt x="4150" y="20301"/>
                          <a:pt x="7349" y="13703"/>
                          <a:pt x="12112" y="8296"/>
                        </a:cubicBezTo>
                        <a:cubicBezTo>
                          <a:pt x="16874" y="2889"/>
                          <a:pt x="23572" y="185"/>
                          <a:pt x="32204" y="185"/>
                        </a:cubicBezTo>
                        <a:cubicBezTo>
                          <a:pt x="38951" y="185"/>
                          <a:pt x="44458" y="1822"/>
                          <a:pt x="48724" y="5096"/>
                        </a:cubicBezTo>
                        <a:cubicBezTo>
                          <a:pt x="52990" y="8370"/>
                          <a:pt x="56239" y="12587"/>
                          <a:pt x="58472" y="17746"/>
                        </a:cubicBezTo>
                        <a:cubicBezTo>
                          <a:pt x="60705" y="22906"/>
                          <a:pt x="62218" y="28462"/>
                          <a:pt x="63012" y="34415"/>
                        </a:cubicBezTo>
                        <a:cubicBezTo>
                          <a:pt x="63805" y="40368"/>
                          <a:pt x="64202" y="46569"/>
                          <a:pt x="64202" y="53019"/>
                        </a:cubicBezTo>
                        <a:cubicBezTo>
                          <a:pt x="64202" y="61750"/>
                          <a:pt x="63409" y="69936"/>
                          <a:pt x="61821" y="77576"/>
                        </a:cubicBezTo>
                        <a:cubicBezTo>
                          <a:pt x="60234" y="85215"/>
                          <a:pt x="57083" y="91714"/>
                          <a:pt x="52370" y="97072"/>
                        </a:cubicBezTo>
                        <a:cubicBezTo>
                          <a:pt x="47657" y="102430"/>
                          <a:pt x="40935" y="105109"/>
                          <a:pt x="32204" y="105109"/>
                        </a:cubicBezTo>
                        <a:close/>
                        <a:moveTo>
                          <a:pt x="32204" y="101090"/>
                        </a:moveTo>
                        <a:cubicBezTo>
                          <a:pt x="37859" y="101090"/>
                          <a:pt x="42076" y="98188"/>
                          <a:pt x="44854" y="92384"/>
                        </a:cubicBezTo>
                        <a:cubicBezTo>
                          <a:pt x="47632" y="86580"/>
                          <a:pt x="49344" y="80155"/>
                          <a:pt x="49989" y="73110"/>
                        </a:cubicBezTo>
                        <a:cubicBezTo>
                          <a:pt x="50634" y="66066"/>
                          <a:pt x="50956" y="58575"/>
                          <a:pt x="50956" y="50638"/>
                        </a:cubicBezTo>
                        <a:cubicBezTo>
                          <a:pt x="50956" y="42998"/>
                          <a:pt x="50634" y="35953"/>
                          <a:pt x="49989" y="29504"/>
                        </a:cubicBezTo>
                        <a:cubicBezTo>
                          <a:pt x="49344" y="23055"/>
                          <a:pt x="47657" y="17201"/>
                          <a:pt x="44928" y="11943"/>
                        </a:cubicBezTo>
                        <a:cubicBezTo>
                          <a:pt x="42200" y="6684"/>
                          <a:pt x="37958" y="4054"/>
                          <a:pt x="32204" y="4054"/>
                        </a:cubicBezTo>
                        <a:cubicBezTo>
                          <a:pt x="26449" y="4054"/>
                          <a:pt x="22182" y="6684"/>
                          <a:pt x="19404" y="11943"/>
                        </a:cubicBezTo>
                        <a:cubicBezTo>
                          <a:pt x="16626" y="17201"/>
                          <a:pt x="14915" y="23055"/>
                          <a:pt x="14270" y="29504"/>
                        </a:cubicBezTo>
                        <a:cubicBezTo>
                          <a:pt x="13625" y="35953"/>
                          <a:pt x="13303" y="42998"/>
                          <a:pt x="13303" y="50638"/>
                        </a:cubicBezTo>
                        <a:cubicBezTo>
                          <a:pt x="13303" y="56293"/>
                          <a:pt x="13452" y="61626"/>
                          <a:pt x="13749" y="66637"/>
                        </a:cubicBezTo>
                        <a:cubicBezTo>
                          <a:pt x="14047" y="71647"/>
                          <a:pt x="14791" y="76807"/>
                          <a:pt x="15982" y="82115"/>
                        </a:cubicBezTo>
                        <a:cubicBezTo>
                          <a:pt x="17173" y="87423"/>
                          <a:pt x="19082" y="91913"/>
                          <a:pt x="21711" y="95584"/>
                        </a:cubicBezTo>
                        <a:cubicBezTo>
                          <a:pt x="24341" y="99254"/>
                          <a:pt x="27838" y="101090"/>
                          <a:pt x="32204" y="101090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74" name="Freeform: Shape 2273">
                    <a:extLst>
                      <a:ext uri="{FF2B5EF4-FFF2-40B4-BE49-F238E27FC236}">
                        <a16:creationId xmlns:a16="http://schemas.microsoft.com/office/drawing/2014/main" id="{737C4AF6-9E33-D6D3-9F3D-E2A56DEC0256}"/>
                      </a:ext>
                    </a:extLst>
                  </p:cNvPr>
                  <p:cNvSpPr/>
                  <p:nvPr/>
                </p:nvSpPr>
                <p:spPr>
                  <a:xfrm>
                    <a:off x="1495735" y="3643339"/>
                    <a:ext cx="16817" cy="16817"/>
                  </a:xfrm>
                  <a:custGeom>
                    <a:avLst/>
                    <a:gdLst>
                      <a:gd name="connsiteX0" fmla="*/ 57 w 16817"/>
                      <a:gd name="connsiteY0" fmla="*/ 8519 h 16817"/>
                      <a:gd name="connsiteX1" fmla="*/ 2587 w 16817"/>
                      <a:gd name="connsiteY1" fmla="*/ 2640 h 16817"/>
                      <a:gd name="connsiteX2" fmla="*/ 8540 w 16817"/>
                      <a:gd name="connsiteY2" fmla="*/ 185 h 16817"/>
                      <a:gd name="connsiteX3" fmla="*/ 12633 w 16817"/>
                      <a:gd name="connsiteY3" fmla="*/ 1301 h 16817"/>
                      <a:gd name="connsiteX4" fmla="*/ 15758 w 16817"/>
                      <a:gd name="connsiteY4" fmla="*/ 4426 h 16817"/>
                      <a:gd name="connsiteX5" fmla="*/ 16874 w 16817"/>
                      <a:gd name="connsiteY5" fmla="*/ 8519 h 16817"/>
                      <a:gd name="connsiteX6" fmla="*/ 14419 w 16817"/>
                      <a:gd name="connsiteY6" fmla="*/ 14472 h 16817"/>
                      <a:gd name="connsiteX7" fmla="*/ 8540 w 16817"/>
                      <a:gd name="connsiteY7" fmla="*/ 17002 h 16817"/>
                      <a:gd name="connsiteX8" fmla="*/ 2587 w 16817"/>
                      <a:gd name="connsiteY8" fmla="*/ 14472 h 16817"/>
                      <a:gd name="connsiteX9" fmla="*/ 57 w 16817"/>
                      <a:gd name="connsiteY9" fmla="*/ 8519 h 16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17" h="16817">
                        <a:moveTo>
                          <a:pt x="57" y="8519"/>
                        </a:moveTo>
                        <a:cubicBezTo>
                          <a:pt x="57" y="6237"/>
                          <a:pt x="900" y="4278"/>
                          <a:pt x="2587" y="2640"/>
                        </a:cubicBezTo>
                        <a:cubicBezTo>
                          <a:pt x="4274" y="1003"/>
                          <a:pt x="6258" y="185"/>
                          <a:pt x="8540" y="185"/>
                        </a:cubicBezTo>
                        <a:cubicBezTo>
                          <a:pt x="9929" y="185"/>
                          <a:pt x="11293" y="557"/>
                          <a:pt x="12633" y="1301"/>
                        </a:cubicBezTo>
                        <a:cubicBezTo>
                          <a:pt x="13972" y="2045"/>
                          <a:pt x="15014" y="3087"/>
                          <a:pt x="15758" y="4426"/>
                        </a:cubicBezTo>
                        <a:cubicBezTo>
                          <a:pt x="16502" y="5766"/>
                          <a:pt x="16874" y="7131"/>
                          <a:pt x="16874" y="8519"/>
                        </a:cubicBezTo>
                        <a:cubicBezTo>
                          <a:pt x="16874" y="10801"/>
                          <a:pt x="16056" y="12786"/>
                          <a:pt x="14419" y="14472"/>
                        </a:cubicBezTo>
                        <a:cubicBezTo>
                          <a:pt x="12782" y="16159"/>
                          <a:pt x="10822" y="17002"/>
                          <a:pt x="8540" y="17002"/>
                        </a:cubicBezTo>
                        <a:cubicBezTo>
                          <a:pt x="6258" y="17002"/>
                          <a:pt x="4274" y="16159"/>
                          <a:pt x="2587" y="14472"/>
                        </a:cubicBezTo>
                        <a:cubicBezTo>
                          <a:pt x="900" y="12786"/>
                          <a:pt x="57" y="10801"/>
                          <a:pt x="57" y="851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75" name="Freeform: Shape 2274">
                    <a:extLst>
                      <a:ext uri="{FF2B5EF4-FFF2-40B4-BE49-F238E27FC236}">
                        <a16:creationId xmlns:a16="http://schemas.microsoft.com/office/drawing/2014/main" id="{9CBD9024-8602-75D5-F17C-EF87567E7CD3}"/>
                      </a:ext>
                    </a:extLst>
                  </p:cNvPr>
                  <p:cNvSpPr/>
                  <p:nvPr/>
                </p:nvSpPr>
                <p:spPr>
                  <a:xfrm>
                    <a:off x="1532860" y="3558656"/>
                    <a:ext cx="60870" cy="104923"/>
                  </a:xfrm>
                  <a:custGeom>
                    <a:avLst/>
                    <a:gdLst>
                      <a:gd name="connsiteX0" fmla="*/ 5712 w 60870"/>
                      <a:gd name="connsiteY0" fmla="*/ 84273 h 104923"/>
                      <a:gd name="connsiteX1" fmla="*/ 10549 w 60870"/>
                      <a:gd name="connsiteY1" fmla="*/ 92384 h 104923"/>
                      <a:gd name="connsiteX2" fmla="*/ 18214 w 60870"/>
                      <a:gd name="connsiteY2" fmla="*/ 98113 h 104923"/>
                      <a:gd name="connsiteX3" fmla="*/ 27442 w 60870"/>
                      <a:gd name="connsiteY3" fmla="*/ 100197 h 104923"/>
                      <a:gd name="connsiteX4" fmla="*/ 42622 w 60870"/>
                      <a:gd name="connsiteY4" fmla="*/ 91640 h 104923"/>
                      <a:gd name="connsiteX5" fmla="*/ 46789 w 60870"/>
                      <a:gd name="connsiteY5" fmla="*/ 70879 h 104923"/>
                      <a:gd name="connsiteX6" fmla="*/ 46566 w 60870"/>
                      <a:gd name="connsiteY6" fmla="*/ 61949 h 104923"/>
                      <a:gd name="connsiteX7" fmla="*/ 45598 w 60870"/>
                      <a:gd name="connsiteY7" fmla="*/ 54954 h 104923"/>
                      <a:gd name="connsiteX8" fmla="*/ 40613 w 60870"/>
                      <a:gd name="connsiteY8" fmla="*/ 45577 h 104923"/>
                      <a:gd name="connsiteX9" fmla="*/ 31906 w 60870"/>
                      <a:gd name="connsiteY9" fmla="*/ 41559 h 104923"/>
                      <a:gd name="connsiteX10" fmla="*/ 23125 w 60870"/>
                      <a:gd name="connsiteY10" fmla="*/ 43122 h 104923"/>
                      <a:gd name="connsiteX11" fmla="*/ 17097 w 60870"/>
                      <a:gd name="connsiteY11" fmla="*/ 46768 h 104923"/>
                      <a:gd name="connsiteX12" fmla="*/ 13004 w 60870"/>
                      <a:gd name="connsiteY12" fmla="*/ 51159 h 104923"/>
                      <a:gd name="connsiteX13" fmla="*/ 10773 w 60870"/>
                      <a:gd name="connsiteY13" fmla="*/ 53614 h 104923"/>
                      <a:gd name="connsiteX14" fmla="*/ 9135 w 60870"/>
                      <a:gd name="connsiteY14" fmla="*/ 53614 h 104923"/>
                      <a:gd name="connsiteX15" fmla="*/ 8168 w 60870"/>
                      <a:gd name="connsiteY15" fmla="*/ 53168 h 104923"/>
                      <a:gd name="connsiteX16" fmla="*/ 7647 w 60870"/>
                      <a:gd name="connsiteY16" fmla="*/ 52274 h 104923"/>
                      <a:gd name="connsiteX17" fmla="*/ 7647 w 60870"/>
                      <a:gd name="connsiteY17" fmla="*/ 1376 h 104923"/>
                      <a:gd name="connsiteX18" fmla="*/ 8093 w 60870"/>
                      <a:gd name="connsiteY18" fmla="*/ 557 h 104923"/>
                      <a:gd name="connsiteX19" fmla="*/ 9135 w 60870"/>
                      <a:gd name="connsiteY19" fmla="*/ 185 h 104923"/>
                      <a:gd name="connsiteX20" fmla="*/ 9582 w 60870"/>
                      <a:gd name="connsiteY20" fmla="*/ 185 h 104923"/>
                      <a:gd name="connsiteX21" fmla="*/ 31311 w 60870"/>
                      <a:gd name="connsiteY21" fmla="*/ 5096 h 104923"/>
                      <a:gd name="connsiteX22" fmla="*/ 53189 w 60870"/>
                      <a:gd name="connsiteY22" fmla="*/ 185 h 104923"/>
                      <a:gd name="connsiteX23" fmla="*/ 53635 w 60870"/>
                      <a:gd name="connsiteY23" fmla="*/ 185 h 104923"/>
                      <a:gd name="connsiteX24" fmla="*/ 54528 w 60870"/>
                      <a:gd name="connsiteY24" fmla="*/ 557 h 104923"/>
                      <a:gd name="connsiteX25" fmla="*/ 54974 w 60870"/>
                      <a:gd name="connsiteY25" fmla="*/ 1376 h 104923"/>
                      <a:gd name="connsiteX26" fmla="*/ 54974 w 60870"/>
                      <a:gd name="connsiteY26" fmla="*/ 2715 h 104923"/>
                      <a:gd name="connsiteX27" fmla="*/ 54676 w 60870"/>
                      <a:gd name="connsiteY27" fmla="*/ 3459 h 104923"/>
                      <a:gd name="connsiteX28" fmla="*/ 41654 w 60870"/>
                      <a:gd name="connsiteY28" fmla="*/ 14324 h 104923"/>
                      <a:gd name="connsiteX29" fmla="*/ 25357 w 60870"/>
                      <a:gd name="connsiteY29" fmla="*/ 18193 h 104923"/>
                      <a:gd name="connsiteX30" fmla="*/ 12856 w 60870"/>
                      <a:gd name="connsiteY30" fmla="*/ 16407 h 104923"/>
                      <a:gd name="connsiteX31" fmla="*/ 12856 w 60870"/>
                      <a:gd name="connsiteY31" fmla="*/ 45280 h 104923"/>
                      <a:gd name="connsiteX32" fmla="*/ 21934 w 60870"/>
                      <a:gd name="connsiteY32" fmla="*/ 39401 h 104923"/>
                      <a:gd name="connsiteX33" fmla="*/ 32054 w 60870"/>
                      <a:gd name="connsiteY33" fmla="*/ 37690 h 104923"/>
                      <a:gd name="connsiteX34" fmla="*/ 47161 w 60870"/>
                      <a:gd name="connsiteY34" fmla="*/ 42526 h 104923"/>
                      <a:gd name="connsiteX35" fmla="*/ 57356 w 60870"/>
                      <a:gd name="connsiteY35" fmla="*/ 55102 h 104923"/>
                      <a:gd name="connsiteX36" fmla="*/ 60928 w 60870"/>
                      <a:gd name="connsiteY36" fmla="*/ 71027 h 104923"/>
                      <a:gd name="connsiteX37" fmla="*/ 56462 w 60870"/>
                      <a:gd name="connsiteY37" fmla="*/ 87919 h 104923"/>
                      <a:gd name="connsiteX38" fmla="*/ 44259 w 60870"/>
                      <a:gd name="connsiteY38" fmla="*/ 100420 h 104923"/>
                      <a:gd name="connsiteX39" fmla="*/ 27442 w 60870"/>
                      <a:gd name="connsiteY39" fmla="*/ 105109 h 104923"/>
                      <a:gd name="connsiteX40" fmla="*/ 13600 w 60870"/>
                      <a:gd name="connsiteY40" fmla="*/ 101165 h 104923"/>
                      <a:gd name="connsiteX41" fmla="*/ 3703 w 60870"/>
                      <a:gd name="connsiteY41" fmla="*/ 90672 h 104923"/>
                      <a:gd name="connsiteX42" fmla="*/ 57 w 60870"/>
                      <a:gd name="connsiteY42" fmla="*/ 76832 h 104923"/>
                      <a:gd name="connsiteX43" fmla="*/ 2289 w 60870"/>
                      <a:gd name="connsiteY43" fmla="*/ 71250 h 104923"/>
                      <a:gd name="connsiteX44" fmla="*/ 7945 w 60870"/>
                      <a:gd name="connsiteY44" fmla="*/ 69093 h 104923"/>
                      <a:gd name="connsiteX45" fmla="*/ 13525 w 60870"/>
                      <a:gd name="connsiteY45" fmla="*/ 71250 h 104923"/>
                      <a:gd name="connsiteX46" fmla="*/ 15832 w 60870"/>
                      <a:gd name="connsiteY46" fmla="*/ 76832 h 104923"/>
                      <a:gd name="connsiteX47" fmla="*/ 13525 w 60870"/>
                      <a:gd name="connsiteY47" fmla="*/ 82338 h 104923"/>
                      <a:gd name="connsiteX48" fmla="*/ 7945 w 60870"/>
                      <a:gd name="connsiteY48" fmla="*/ 84571 h 104923"/>
                      <a:gd name="connsiteX49" fmla="*/ 6680 w 60870"/>
                      <a:gd name="connsiteY49" fmla="*/ 84496 h 104923"/>
                      <a:gd name="connsiteX50" fmla="*/ 5712 w 60870"/>
                      <a:gd name="connsiteY50" fmla="*/ 84273 h 104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60870" h="104923">
                        <a:moveTo>
                          <a:pt x="5712" y="84273"/>
                        </a:moveTo>
                        <a:cubicBezTo>
                          <a:pt x="6804" y="87249"/>
                          <a:pt x="8416" y="89953"/>
                          <a:pt x="10549" y="92384"/>
                        </a:cubicBezTo>
                        <a:cubicBezTo>
                          <a:pt x="12683" y="94815"/>
                          <a:pt x="15237" y="96725"/>
                          <a:pt x="18214" y="98113"/>
                        </a:cubicBezTo>
                        <a:cubicBezTo>
                          <a:pt x="21191" y="99503"/>
                          <a:pt x="24267" y="100197"/>
                          <a:pt x="27442" y="100197"/>
                        </a:cubicBezTo>
                        <a:cubicBezTo>
                          <a:pt x="34783" y="100197"/>
                          <a:pt x="39843" y="97345"/>
                          <a:pt x="42622" y="91640"/>
                        </a:cubicBezTo>
                        <a:cubicBezTo>
                          <a:pt x="45400" y="85935"/>
                          <a:pt x="46789" y="79014"/>
                          <a:pt x="46789" y="70879"/>
                        </a:cubicBezTo>
                        <a:cubicBezTo>
                          <a:pt x="46789" y="67307"/>
                          <a:pt x="46714" y="64330"/>
                          <a:pt x="46566" y="61949"/>
                        </a:cubicBezTo>
                        <a:cubicBezTo>
                          <a:pt x="46417" y="59568"/>
                          <a:pt x="46094" y="57236"/>
                          <a:pt x="45598" y="54954"/>
                        </a:cubicBezTo>
                        <a:cubicBezTo>
                          <a:pt x="44606" y="51382"/>
                          <a:pt x="42944" y="48256"/>
                          <a:pt x="40613" y="45577"/>
                        </a:cubicBezTo>
                        <a:cubicBezTo>
                          <a:pt x="38281" y="42898"/>
                          <a:pt x="35379" y="41559"/>
                          <a:pt x="31906" y="41559"/>
                        </a:cubicBezTo>
                        <a:cubicBezTo>
                          <a:pt x="28533" y="41559"/>
                          <a:pt x="25606" y="42080"/>
                          <a:pt x="23125" y="43122"/>
                        </a:cubicBezTo>
                        <a:cubicBezTo>
                          <a:pt x="20644" y="44164"/>
                          <a:pt x="18635" y="45379"/>
                          <a:pt x="17097" y="46768"/>
                        </a:cubicBezTo>
                        <a:cubicBezTo>
                          <a:pt x="15559" y="48157"/>
                          <a:pt x="14195" y="49621"/>
                          <a:pt x="13004" y="51159"/>
                        </a:cubicBezTo>
                        <a:cubicBezTo>
                          <a:pt x="11814" y="52696"/>
                          <a:pt x="11070" y="53515"/>
                          <a:pt x="10773" y="53614"/>
                        </a:cubicBezTo>
                        <a:lnTo>
                          <a:pt x="9135" y="53614"/>
                        </a:lnTo>
                        <a:cubicBezTo>
                          <a:pt x="8838" y="53614"/>
                          <a:pt x="8515" y="53466"/>
                          <a:pt x="8168" y="53168"/>
                        </a:cubicBezTo>
                        <a:cubicBezTo>
                          <a:pt x="7820" y="52870"/>
                          <a:pt x="7647" y="52572"/>
                          <a:pt x="7647" y="52274"/>
                        </a:cubicBezTo>
                        <a:lnTo>
                          <a:pt x="7647" y="1376"/>
                        </a:lnTo>
                        <a:cubicBezTo>
                          <a:pt x="7647" y="1078"/>
                          <a:pt x="7796" y="805"/>
                          <a:pt x="8093" y="557"/>
                        </a:cubicBezTo>
                        <a:cubicBezTo>
                          <a:pt x="8391" y="309"/>
                          <a:pt x="8739" y="185"/>
                          <a:pt x="9135" y="185"/>
                        </a:cubicBezTo>
                        <a:lnTo>
                          <a:pt x="9582" y="185"/>
                        </a:lnTo>
                        <a:cubicBezTo>
                          <a:pt x="16428" y="3459"/>
                          <a:pt x="23671" y="5096"/>
                          <a:pt x="31311" y="5096"/>
                        </a:cubicBezTo>
                        <a:cubicBezTo>
                          <a:pt x="38851" y="5096"/>
                          <a:pt x="46144" y="3459"/>
                          <a:pt x="53189" y="185"/>
                        </a:cubicBezTo>
                        <a:lnTo>
                          <a:pt x="53635" y="185"/>
                        </a:lnTo>
                        <a:cubicBezTo>
                          <a:pt x="53932" y="185"/>
                          <a:pt x="54230" y="309"/>
                          <a:pt x="54528" y="557"/>
                        </a:cubicBezTo>
                        <a:cubicBezTo>
                          <a:pt x="54826" y="805"/>
                          <a:pt x="54974" y="1078"/>
                          <a:pt x="54974" y="1376"/>
                        </a:cubicBezTo>
                        <a:lnTo>
                          <a:pt x="54974" y="2715"/>
                        </a:lnTo>
                        <a:cubicBezTo>
                          <a:pt x="54974" y="3211"/>
                          <a:pt x="54875" y="3459"/>
                          <a:pt x="54676" y="3459"/>
                        </a:cubicBezTo>
                        <a:cubicBezTo>
                          <a:pt x="51204" y="8122"/>
                          <a:pt x="46863" y="11744"/>
                          <a:pt x="41654" y="14324"/>
                        </a:cubicBezTo>
                        <a:cubicBezTo>
                          <a:pt x="36445" y="16903"/>
                          <a:pt x="31013" y="18193"/>
                          <a:pt x="25357" y="18193"/>
                        </a:cubicBezTo>
                        <a:cubicBezTo>
                          <a:pt x="21290" y="18193"/>
                          <a:pt x="17122" y="17598"/>
                          <a:pt x="12856" y="16407"/>
                        </a:cubicBezTo>
                        <a:lnTo>
                          <a:pt x="12856" y="45280"/>
                        </a:lnTo>
                        <a:cubicBezTo>
                          <a:pt x="16230" y="42502"/>
                          <a:pt x="19256" y="40542"/>
                          <a:pt x="21934" y="39401"/>
                        </a:cubicBezTo>
                        <a:cubicBezTo>
                          <a:pt x="24613" y="38260"/>
                          <a:pt x="27987" y="37690"/>
                          <a:pt x="32054" y="37690"/>
                        </a:cubicBezTo>
                        <a:cubicBezTo>
                          <a:pt x="37710" y="37690"/>
                          <a:pt x="42746" y="39302"/>
                          <a:pt x="47161" y="42526"/>
                        </a:cubicBezTo>
                        <a:cubicBezTo>
                          <a:pt x="51576" y="45751"/>
                          <a:pt x="54974" y="49943"/>
                          <a:pt x="57356" y="55102"/>
                        </a:cubicBezTo>
                        <a:cubicBezTo>
                          <a:pt x="59737" y="60262"/>
                          <a:pt x="60928" y="65570"/>
                          <a:pt x="60928" y="71027"/>
                        </a:cubicBezTo>
                        <a:cubicBezTo>
                          <a:pt x="60928" y="77079"/>
                          <a:pt x="59439" y="82710"/>
                          <a:pt x="56462" y="87919"/>
                        </a:cubicBezTo>
                        <a:cubicBezTo>
                          <a:pt x="53486" y="93128"/>
                          <a:pt x="49418" y="97295"/>
                          <a:pt x="44259" y="100420"/>
                        </a:cubicBezTo>
                        <a:cubicBezTo>
                          <a:pt x="39099" y="103546"/>
                          <a:pt x="33494" y="105109"/>
                          <a:pt x="27442" y="105109"/>
                        </a:cubicBezTo>
                        <a:cubicBezTo>
                          <a:pt x="22381" y="105109"/>
                          <a:pt x="17767" y="103794"/>
                          <a:pt x="13600" y="101165"/>
                        </a:cubicBezTo>
                        <a:cubicBezTo>
                          <a:pt x="9433" y="98536"/>
                          <a:pt x="6134" y="95038"/>
                          <a:pt x="3703" y="90672"/>
                        </a:cubicBezTo>
                        <a:cubicBezTo>
                          <a:pt x="1273" y="86307"/>
                          <a:pt x="57" y="81693"/>
                          <a:pt x="57" y="76832"/>
                        </a:cubicBezTo>
                        <a:cubicBezTo>
                          <a:pt x="57" y="74549"/>
                          <a:pt x="801" y="72689"/>
                          <a:pt x="2289" y="71250"/>
                        </a:cubicBezTo>
                        <a:cubicBezTo>
                          <a:pt x="3777" y="69812"/>
                          <a:pt x="5663" y="69093"/>
                          <a:pt x="7945" y="69093"/>
                        </a:cubicBezTo>
                        <a:cubicBezTo>
                          <a:pt x="10127" y="69093"/>
                          <a:pt x="11988" y="69812"/>
                          <a:pt x="13525" y="71250"/>
                        </a:cubicBezTo>
                        <a:cubicBezTo>
                          <a:pt x="15063" y="72689"/>
                          <a:pt x="15832" y="74549"/>
                          <a:pt x="15832" y="76832"/>
                        </a:cubicBezTo>
                        <a:cubicBezTo>
                          <a:pt x="15832" y="79014"/>
                          <a:pt x="15063" y="80850"/>
                          <a:pt x="13525" y="82338"/>
                        </a:cubicBezTo>
                        <a:cubicBezTo>
                          <a:pt x="11988" y="83826"/>
                          <a:pt x="10127" y="84571"/>
                          <a:pt x="7945" y="84571"/>
                        </a:cubicBezTo>
                        <a:cubicBezTo>
                          <a:pt x="7548" y="84571"/>
                          <a:pt x="7126" y="84546"/>
                          <a:pt x="6680" y="84496"/>
                        </a:cubicBezTo>
                        <a:cubicBezTo>
                          <a:pt x="6233" y="84446"/>
                          <a:pt x="5911" y="84372"/>
                          <a:pt x="5712" y="84273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48" name="Graphic 2345">
                  <a:extLst>
                    <a:ext uri="{FF2B5EF4-FFF2-40B4-BE49-F238E27FC236}">
                      <a16:creationId xmlns:a16="http://schemas.microsoft.com/office/drawing/2014/main" id="{200DF35A-AC77-2782-7AAF-637C64D72F68}"/>
                    </a:ext>
                  </a:extLst>
                </p:cNvPr>
                <p:cNvGrpSpPr/>
                <p:nvPr/>
              </p:nvGrpSpPr>
              <p:grpSpPr>
                <a:xfrm>
                  <a:off x="1128897" y="2586373"/>
                  <a:ext cx="171449" cy="533922"/>
                  <a:chOff x="1128897" y="2586373"/>
                  <a:chExt cx="171449" cy="533922"/>
                </a:xfrm>
                <a:solidFill>
                  <a:srgbClr val="262626"/>
                </a:solidFill>
              </p:grpSpPr>
              <p:sp>
                <p:nvSpPr>
                  <p:cNvPr id="2249" name="Freeform: Shape 2248">
                    <a:extLst>
                      <a:ext uri="{FF2B5EF4-FFF2-40B4-BE49-F238E27FC236}">
                        <a16:creationId xmlns:a16="http://schemas.microsoft.com/office/drawing/2014/main" id="{A110F64E-8E13-CF3C-83BC-0BAED61DCCC2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7283" y="3024971"/>
                    <a:ext cx="79771" cy="110876"/>
                  </a:xfrm>
                  <a:custGeom>
                    <a:avLst/>
                    <a:gdLst>
                      <a:gd name="connsiteX0" fmla="*/ 9865 w 79771"/>
                      <a:gd name="connsiteY0" fmla="*/ 100447 h 110876"/>
                      <a:gd name="connsiteX1" fmla="*/ 22367 w 79771"/>
                      <a:gd name="connsiteY1" fmla="*/ 106549 h 110876"/>
                      <a:gd name="connsiteX2" fmla="*/ 36506 w 79771"/>
                      <a:gd name="connsiteY2" fmla="*/ 100893 h 110876"/>
                      <a:gd name="connsiteX3" fmla="*/ 46105 w 79771"/>
                      <a:gd name="connsiteY3" fmla="*/ 87126 h 110876"/>
                      <a:gd name="connsiteX4" fmla="*/ 51687 w 79771"/>
                      <a:gd name="connsiteY4" fmla="*/ 70681 h 110876"/>
                      <a:gd name="connsiteX5" fmla="*/ 35167 w 79771"/>
                      <a:gd name="connsiteY5" fmla="*/ 77825 h 110876"/>
                      <a:gd name="connsiteX6" fmla="*/ 23707 w 79771"/>
                      <a:gd name="connsiteY6" fmla="*/ 75444 h 110876"/>
                      <a:gd name="connsiteX7" fmla="*/ 16265 w 79771"/>
                      <a:gd name="connsiteY7" fmla="*/ 68449 h 110876"/>
                      <a:gd name="connsiteX8" fmla="*/ 13587 w 79771"/>
                      <a:gd name="connsiteY8" fmla="*/ 57286 h 110876"/>
                      <a:gd name="connsiteX9" fmla="*/ 15075 w 79771"/>
                      <a:gd name="connsiteY9" fmla="*/ 45753 h 110876"/>
                      <a:gd name="connsiteX10" fmla="*/ 19316 w 79771"/>
                      <a:gd name="connsiteY10" fmla="*/ 32581 h 110876"/>
                      <a:gd name="connsiteX11" fmla="*/ 24004 w 79771"/>
                      <a:gd name="connsiteY11" fmla="*/ 19930 h 110876"/>
                      <a:gd name="connsiteX12" fmla="*/ 26386 w 79771"/>
                      <a:gd name="connsiteY12" fmla="*/ 9661 h 110876"/>
                      <a:gd name="connsiteX13" fmla="*/ 22517 w 79771"/>
                      <a:gd name="connsiteY13" fmla="*/ 4602 h 110876"/>
                      <a:gd name="connsiteX14" fmla="*/ 11429 w 79771"/>
                      <a:gd name="connsiteY14" fmla="*/ 11596 h 110876"/>
                      <a:gd name="connsiteX15" fmla="*/ 4954 w 79771"/>
                      <a:gd name="connsiteY15" fmla="*/ 27224 h 110876"/>
                      <a:gd name="connsiteX16" fmla="*/ 3467 w 79771"/>
                      <a:gd name="connsiteY16" fmla="*/ 28265 h 110876"/>
                      <a:gd name="connsiteX17" fmla="*/ 1531 w 79771"/>
                      <a:gd name="connsiteY17" fmla="*/ 28265 h 110876"/>
                      <a:gd name="connsiteX18" fmla="*/ 43 w 79771"/>
                      <a:gd name="connsiteY18" fmla="*/ 26628 h 110876"/>
                      <a:gd name="connsiteX19" fmla="*/ 43 w 79771"/>
                      <a:gd name="connsiteY19" fmla="*/ 26182 h 110876"/>
                      <a:gd name="connsiteX20" fmla="*/ 8526 w 79771"/>
                      <a:gd name="connsiteY20" fmla="*/ 8024 h 110876"/>
                      <a:gd name="connsiteX21" fmla="*/ 22962 w 79771"/>
                      <a:gd name="connsiteY21" fmla="*/ 136 h 110876"/>
                      <a:gd name="connsiteX22" fmla="*/ 33232 w 79771"/>
                      <a:gd name="connsiteY22" fmla="*/ 4155 h 110876"/>
                      <a:gd name="connsiteX23" fmla="*/ 37399 w 79771"/>
                      <a:gd name="connsiteY23" fmla="*/ 14424 h 110876"/>
                      <a:gd name="connsiteX24" fmla="*/ 36059 w 79771"/>
                      <a:gd name="connsiteY24" fmla="*/ 21121 h 110876"/>
                      <a:gd name="connsiteX25" fmla="*/ 32637 w 79771"/>
                      <a:gd name="connsiteY25" fmla="*/ 30200 h 110876"/>
                      <a:gd name="connsiteX26" fmla="*/ 28544 w 79771"/>
                      <a:gd name="connsiteY26" fmla="*/ 41808 h 110876"/>
                      <a:gd name="connsiteX27" fmla="*/ 26163 w 79771"/>
                      <a:gd name="connsiteY27" fmla="*/ 50887 h 110876"/>
                      <a:gd name="connsiteX28" fmla="*/ 25195 w 79771"/>
                      <a:gd name="connsiteY28" fmla="*/ 59668 h 110876"/>
                      <a:gd name="connsiteX29" fmla="*/ 27651 w 79771"/>
                      <a:gd name="connsiteY29" fmla="*/ 69416 h 110876"/>
                      <a:gd name="connsiteX30" fmla="*/ 35315 w 79771"/>
                      <a:gd name="connsiteY30" fmla="*/ 73360 h 110876"/>
                      <a:gd name="connsiteX31" fmla="*/ 54514 w 79771"/>
                      <a:gd name="connsiteY31" fmla="*/ 60263 h 110876"/>
                      <a:gd name="connsiteX32" fmla="*/ 67462 w 79771"/>
                      <a:gd name="connsiteY32" fmla="*/ 7429 h 110876"/>
                      <a:gd name="connsiteX33" fmla="*/ 70142 w 79771"/>
                      <a:gd name="connsiteY33" fmla="*/ 3560 h 110876"/>
                      <a:gd name="connsiteX34" fmla="*/ 74606 w 79771"/>
                      <a:gd name="connsiteY34" fmla="*/ 1922 h 110876"/>
                      <a:gd name="connsiteX35" fmla="*/ 78252 w 79771"/>
                      <a:gd name="connsiteY35" fmla="*/ 3262 h 110876"/>
                      <a:gd name="connsiteX36" fmla="*/ 79815 w 79771"/>
                      <a:gd name="connsiteY36" fmla="*/ 6833 h 110876"/>
                      <a:gd name="connsiteX37" fmla="*/ 79667 w 79771"/>
                      <a:gd name="connsiteY37" fmla="*/ 8174 h 110876"/>
                      <a:gd name="connsiteX38" fmla="*/ 62700 w 79771"/>
                      <a:gd name="connsiteY38" fmla="*/ 76336 h 110876"/>
                      <a:gd name="connsiteX39" fmla="*/ 54440 w 79771"/>
                      <a:gd name="connsiteY39" fmla="*/ 93154 h 110876"/>
                      <a:gd name="connsiteX40" fmla="*/ 39855 w 79771"/>
                      <a:gd name="connsiteY40" fmla="*/ 106102 h 110876"/>
                      <a:gd name="connsiteX41" fmla="*/ 22070 w 79771"/>
                      <a:gd name="connsiteY41" fmla="*/ 111013 h 110876"/>
                      <a:gd name="connsiteX42" fmla="*/ 13363 w 79771"/>
                      <a:gd name="connsiteY42" fmla="*/ 109301 h 110876"/>
                      <a:gd name="connsiteX43" fmla="*/ 6294 w 79771"/>
                      <a:gd name="connsiteY43" fmla="*/ 104167 h 110876"/>
                      <a:gd name="connsiteX44" fmla="*/ 3615 w 79771"/>
                      <a:gd name="connsiteY44" fmla="*/ 96130 h 110876"/>
                      <a:gd name="connsiteX45" fmla="*/ 6368 w 79771"/>
                      <a:gd name="connsiteY45" fmla="*/ 88094 h 110876"/>
                      <a:gd name="connsiteX46" fmla="*/ 13735 w 79771"/>
                      <a:gd name="connsiteY46" fmla="*/ 84671 h 110876"/>
                      <a:gd name="connsiteX47" fmla="*/ 18424 w 79771"/>
                      <a:gd name="connsiteY47" fmla="*/ 86382 h 110876"/>
                      <a:gd name="connsiteX48" fmla="*/ 20284 w 79771"/>
                      <a:gd name="connsiteY48" fmla="*/ 90772 h 110876"/>
                      <a:gd name="connsiteX49" fmla="*/ 17382 w 79771"/>
                      <a:gd name="connsiteY49" fmla="*/ 97693 h 110876"/>
                      <a:gd name="connsiteX50" fmla="*/ 10461 w 79771"/>
                      <a:gd name="connsiteY50" fmla="*/ 100596 h 110876"/>
                      <a:gd name="connsiteX51" fmla="*/ 10164 w 79771"/>
                      <a:gd name="connsiteY51" fmla="*/ 100447 h 110876"/>
                      <a:gd name="connsiteX52" fmla="*/ 9865 w 79771"/>
                      <a:gd name="connsiteY52" fmla="*/ 100447 h 110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79771" h="110876">
                        <a:moveTo>
                          <a:pt x="9865" y="100447"/>
                        </a:moveTo>
                        <a:cubicBezTo>
                          <a:pt x="12247" y="104515"/>
                          <a:pt x="16414" y="106549"/>
                          <a:pt x="22367" y="106549"/>
                        </a:cubicBezTo>
                        <a:cubicBezTo>
                          <a:pt x="27824" y="106549"/>
                          <a:pt x="32537" y="104663"/>
                          <a:pt x="36506" y="100893"/>
                        </a:cubicBezTo>
                        <a:cubicBezTo>
                          <a:pt x="40475" y="97123"/>
                          <a:pt x="43674" y="92534"/>
                          <a:pt x="46105" y="87126"/>
                        </a:cubicBezTo>
                        <a:cubicBezTo>
                          <a:pt x="48536" y="81719"/>
                          <a:pt x="50397" y="76238"/>
                          <a:pt x="51687" y="70681"/>
                        </a:cubicBezTo>
                        <a:cubicBezTo>
                          <a:pt x="46627" y="75444"/>
                          <a:pt x="41120" y="77825"/>
                          <a:pt x="35167" y="77825"/>
                        </a:cubicBezTo>
                        <a:cubicBezTo>
                          <a:pt x="30702" y="77825"/>
                          <a:pt x="26882" y="77031"/>
                          <a:pt x="23707" y="75444"/>
                        </a:cubicBezTo>
                        <a:cubicBezTo>
                          <a:pt x="20532" y="73856"/>
                          <a:pt x="18052" y="71525"/>
                          <a:pt x="16265" y="68449"/>
                        </a:cubicBezTo>
                        <a:cubicBezTo>
                          <a:pt x="14480" y="65373"/>
                          <a:pt x="13587" y="61652"/>
                          <a:pt x="13587" y="57286"/>
                        </a:cubicBezTo>
                        <a:cubicBezTo>
                          <a:pt x="13587" y="53516"/>
                          <a:pt x="14083" y="49672"/>
                          <a:pt x="15075" y="45753"/>
                        </a:cubicBezTo>
                        <a:cubicBezTo>
                          <a:pt x="16067" y="41833"/>
                          <a:pt x="17481" y="37443"/>
                          <a:pt x="19316" y="32581"/>
                        </a:cubicBezTo>
                        <a:cubicBezTo>
                          <a:pt x="21152" y="27719"/>
                          <a:pt x="22715" y="23502"/>
                          <a:pt x="24004" y="19930"/>
                        </a:cubicBezTo>
                        <a:cubicBezTo>
                          <a:pt x="25592" y="15763"/>
                          <a:pt x="26386" y="12340"/>
                          <a:pt x="26386" y="9661"/>
                        </a:cubicBezTo>
                        <a:cubicBezTo>
                          <a:pt x="26386" y="6288"/>
                          <a:pt x="25096" y="4602"/>
                          <a:pt x="22517" y="4602"/>
                        </a:cubicBezTo>
                        <a:cubicBezTo>
                          <a:pt x="18051" y="4602"/>
                          <a:pt x="14355" y="6933"/>
                          <a:pt x="11429" y="11596"/>
                        </a:cubicBezTo>
                        <a:cubicBezTo>
                          <a:pt x="8502" y="16259"/>
                          <a:pt x="6344" y="21469"/>
                          <a:pt x="4954" y="27224"/>
                        </a:cubicBezTo>
                        <a:cubicBezTo>
                          <a:pt x="4657" y="27918"/>
                          <a:pt x="4161" y="28265"/>
                          <a:pt x="3467" y="28265"/>
                        </a:cubicBezTo>
                        <a:lnTo>
                          <a:pt x="1531" y="28265"/>
                        </a:lnTo>
                        <a:cubicBezTo>
                          <a:pt x="539" y="28265"/>
                          <a:pt x="43" y="27719"/>
                          <a:pt x="43" y="26628"/>
                        </a:cubicBezTo>
                        <a:lnTo>
                          <a:pt x="43" y="26182"/>
                        </a:lnTo>
                        <a:cubicBezTo>
                          <a:pt x="1929" y="19336"/>
                          <a:pt x="4756" y="13283"/>
                          <a:pt x="8526" y="8024"/>
                        </a:cubicBezTo>
                        <a:cubicBezTo>
                          <a:pt x="12297" y="2766"/>
                          <a:pt x="17109" y="136"/>
                          <a:pt x="22962" y="136"/>
                        </a:cubicBezTo>
                        <a:cubicBezTo>
                          <a:pt x="27031" y="136"/>
                          <a:pt x="30454" y="1476"/>
                          <a:pt x="33232" y="4155"/>
                        </a:cubicBezTo>
                        <a:cubicBezTo>
                          <a:pt x="36010" y="6834"/>
                          <a:pt x="37399" y="10257"/>
                          <a:pt x="37399" y="14424"/>
                        </a:cubicBezTo>
                        <a:cubicBezTo>
                          <a:pt x="37399" y="16507"/>
                          <a:pt x="36953" y="18740"/>
                          <a:pt x="36059" y="21121"/>
                        </a:cubicBezTo>
                        <a:cubicBezTo>
                          <a:pt x="35563" y="22510"/>
                          <a:pt x="34422" y="25537"/>
                          <a:pt x="32637" y="30200"/>
                        </a:cubicBezTo>
                        <a:cubicBezTo>
                          <a:pt x="30851" y="34863"/>
                          <a:pt x="29486" y="38732"/>
                          <a:pt x="28544" y="41808"/>
                        </a:cubicBezTo>
                        <a:cubicBezTo>
                          <a:pt x="27601" y="44884"/>
                          <a:pt x="26807" y="47910"/>
                          <a:pt x="26163" y="50887"/>
                        </a:cubicBezTo>
                        <a:cubicBezTo>
                          <a:pt x="25518" y="53863"/>
                          <a:pt x="25195" y="56790"/>
                          <a:pt x="25195" y="59668"/>
                        </a:cubicBezTo>
                        <a:cubicBezTo>
                          <a:pt x="25195" y="63537"/>
                          <a:pt x="26014" y="66787"/>
                          <a:pt x="27651" y="69416"/>
                        </a:cubicBezTo>
                        <a:cubicBezTo>
                          <a:pt x="29288" y="72045"/>
                          <a:pt x="31842" y="73360"/>
                          <a:pt x="35315" y="73360"/>
                        </a:cubicBezTo>
                        <a:cubicBezTo>
                          <a:pt x="42459" y="73360"/>
                          <a:pt x="48859" y="68994"/>
                          <a:pt x="54514" y="60263"/>
                        </a:cubicBezTo>
                        <a:lnTo>
                          <a:pt x="67462" y="7429"/>
                        </a:lnTo>
                        <a:cubicBezTo>
                          <a:pt x="67859" y="5941"/>
                          <a:pt x="68752" y="4651"/>
                          <a:pt x="70142" y="3560"/>
                        </a:cubicBezTo>
                        <a:cubicBezTo>
                          <a:pt x="71530" y="2468"/>
                          <a:pt x="73018" y="1922"/>
                          <a:pt x="74606" y="1922"/>
                        </a:cubicBezTo>
                        <a:cubicBezTo>
                          <a:pt x="75995" y="1922"/>
                          <a:pt x="77211" y="2369"/>
                          <a:pt x="78252" y="3262"/>
                        </a:cubicBezTo>
                        <a:cubicBezTo>
                          <a:pt x="79294" y="4155"/>
                          <a:pt x="79815" y="5346"/>
                          <a:pt x="79815" y="6833"/>
                        </a:cubicBezTo>
                        <a:cubicBezTo>
                          <a:pt x="79815" y="7528"/>
                          <a:pt x="79766" y="7975"/>
                          <a:pt x="79667" y="8174"/>
                        </a:cubicBezTo>
                        <a:lnTo>
                          <a:pt x="62700" y="76336"/>
                        </a:lnTo>
                        <a:cubicBezTo>
                          <a:pt x="61211" y="82190"/>
                          <a:pt x="58458" y="87796"/>
                          <a:pt x="54440" y="93154"/>
                        </a:cubicBezTo>
                        <a:cubicBezTo>
                          <a:pt x="50421" y="98512"/>
                          <a:pt x="45560" y="102828"/>
                          <a:pt x="39855" y="106102"/>
                        </a:cubicBezTo>
                        <a:cubicBezTo>
                          <a:pt x="34149" y="109376"/>
                          <a:pt x="28221" y="111013"/>
                          <a:pt x="22070" y="111013"/>
                        </a:cubicBezTo>
                        <a:cubicBezTo>
                          <a:pt x="19193" y="111013"/>
                          <a:pt x="16290" y="110443"/>
                          <a:pt x="13363" y="109301"/>
                        </a:cubicBezTo>
                        <a:cubicBezTo>
                          <a:pt x="10436" y="108161"/>
                          <a:pt x="8080" y="106450"/>
                          <a:pt x="6294" y="104167"/>
                        </a:cubicBezTo>
                        <a:cubicBezTo>
                          <a:pt x="4508" y="101885"/>
                          <a:pt x="3615" y="99206"/>
                          <a:pt x="3615" y="96130"/>
                        </a:cubicBezTo>
                        <a:cubicBezTo>
                          <a:pt x="3615" y="93055"/>
                          <a:pt x="4533" y="90376"/>
                          <a:pt x="6368" y="88094"/>
                        </a:cubicBezTo>
                        <a:cubicBezTo>
                          <a:pt x="8204" y="85812"/>
                          <a:pt x="10660" y="84671"/>
                          <a:pt x="13735" y="84671"/>
                        </a:cubicBezTo>
                        <a:cubicBezTo>
                          <a:pt x="15621" y="84671"/>
                          <a:pt x="17184" y="85241"/>
                          <a:pt x="18424" y="86382"/>
                        </a:cubicBezTo>
                        <a:cubicBezTo>
                          <a:pt x="19664" y="87523"/>
                          <a:pt x="20284" y="88987"/>
                          <a:pt x="20284" y="90772"/>
                        </a:cubicBezTo>
                        <a:cubicBezTo>
                          <a:pt x="20284" y="93452"/>
                          <a:pt x="19316" y="95758"/>
                          <a:pt x="17382" y="97693"/>
                        </a:cubicBezTo>
                        <a:cubicBezTo>
                          <a:pt x="15447" y="99628"/>
                          <a:pt x="13140" y="100596"/>
                          <a:pt x="10461" y="100596"/>
                        </a:cubicBezTo>
                        <a:cubicBezTo>
                          <a:pt x="10362" y="100497"/>
                          <a:pt x="10263" y="100447"/>
                          <a:pt x="10164" y="100447"/>
                        </a:cubicBezTo>
                        <a:cubicBezTo>
                          <a:pt x="10065" y="100447"/>
                          <a:pt x="9965" y="100447"/>
                          <a:pt x="9865" y="10044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50" name="Freeform: Shape 2249">
                    <a:extLst>
                      <a:ext uri="{FF2B5EF4-FFF2-40B4-BE49-F238E27FC236}">
                        <a16:creationId xmlns:a16="http://schemas.microsoft.com/office/drawing/2014/main" id="{6032A64E-D6BD-575D-AD03-3C71D31AF048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456" y="2858264"/>
                    <a:ext cx="40331" cy="171449"/>
                  </a:xfrm>
                  <a:custGeom>
                    <a:avLst/>
                    <a:gdLst>
                      <a:gd name="connsiteX0" fmla="*/ 36489 w 40331"/>
                      <a:gd name="connsiteY0" fmla="*/ 171277 h 171449"/>
                      <a:gd name="connsiteX1" fmla="*/ 20043 w 40331"/>
                      <a:gd name="connsiteY1" fmla="*/ 153939 h 171449"/>
                      <a:gd name="connsiteX2" fmla="*/ 8732 w 40331"/>
                      <a:gd name="connsiteY2" fmla="*/ 133177 h 171449"/>
                      <a:gd name="connsiteX3" fmla="*/ 2184 w 40331"/>
                      <a:gd name="connsiteY3" fmla="*/ 110109 h 171449"/>
                      <a:gd name="connsiteX4" fmla="*/ 27 w 40331"/>
                      <a:gd name="connsiteY4" fmla="*/ 85849 h 171449"/>
                      <a:gd name="connsiteX5" fmla="*/ 2184 w 40331"/>
                      <a:gd name="connsiteY5" fmla="*/ 61442 h 171449"/>
                      <a:gd name="connsiteX6" fmla="*/ 8807 w 40331"/>
                      <a:gd name="connsiteY6" fmla="*/ 38299 h 171449"/>
                      <a:gd name="connsiteX7" fmla="*/ 20267 w 40331"/>
                      <a:gd name="connsiteY7" fmla="*/ 17463 h 171449"/>
                      <a:gd name="connsiteX8" fmla="*/ 36489 w 40331"/>
                      <a:gd name="connsiteY8" fmla="*/ 423 h 171449"/>
                      <a:gd name="connsiteX9" fmla="*/ 37382 w 40331"/>
                      <a:gd name="connsiteY9" fmla="*/ 124 h 171449"/>
                      <a:gd name="connsiteX10" fmla="*/ 39019 w 40331"/>
                      <a:gd name="connsiteY10" fmla="*/ 124 h 171449"/>
                      <a:gd name="connsiteX11" fmla="*/ 39913 w 40331"/>
                      <a:gd name="connsiteY11" fmla="*/ 571 h 171449"/>
                      <a:gd name="connsiteX12" fmla="*/ 40358 w 40331"/>
                      <a:gd name="connsiteY12" fmla="*/ 1613 h 171449"/>
                      <a:gd name="connsiteX13" fmla="*/ 39913 w 40331"/>
                      <a:gd name="connsiteY13" fmla="*/ 2655 h 171449"/>
                      <a:gd name="connsiteX14" fmla="*/ 25997 w 40331"/>
                      <a:gd name="connsiteY14" fmla="*/ 20365 h 171449"/>
                      <a:gd name="connsiteX15" fmla="*/ 17067 w 40331"/>
                      <a:gd name="connsiteY15" fmla="*/ 40308 h 171449"/>
                      <a:gd name="connsiteX16" fmla="*/ 12156 w 40331"/>
                      <a:gd name="connsiteY16" fmla="*/ 62186 h 171449"/>
                      <a:gd name="connsiteX17" fmla="*/ 10593 w 40331"/>
                      <a:gd name="connsiteY17" fmla="*/ 85849 h 171449"/>
                      <a:gd name="connsiteX18" fmla="*/ 39763 w 40331"/>
                      <a:gd name="connsiteY18" fmla="*/ 168598 h 171449"/>
                      <a:gd name="connsiteX19" fmla="*/ 40358 w 40331"/>
                      <a:gd name="connsiteY19" fmla="*/ 170087 h 171449"/>
                      <a:gd name="connsiteX20" fmla="*/ 39838 w 40331"/>
                      <a:gd name="connsiteY20" fmla="*/ 171053 h 171449"/>
                      <a:gd name="connsiteX21" fmla="*/ 39019 w 40331"/>
                      <a:gd name="connsiteY21" fmla="*/ 171574 h 171449"/>
                      <a:gd name="connsiteX22" fmla="*/ 37382 w 40331"/>
                      <a:gd name="connsiteY22" fmla="*/ 171574 h 171449"/>
                      <a:gd name="connsiteX23" fmla="*/ 36489 w 40331"/>
                      <a:gd name="connsiteY23" fmla="*/ 171277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1" h="171449">
                        <a:moveTo>
                          <a:pt x="36489" y="171277"/>
                        </a:moveTo>
                        <a:cubicBezTo>
                          <a:pt x="30139" y="166217"/>
                          <a:pt x="24657" y="160437"/>
                          <a:pt x="20043" y="153939"/>
                        </a:cubicBezTo>
                        <a:cubicBezTo>
                          <a:pt x="15430" y="147440"/>
                          <a:pt x="11660" y="140519"/>
                          <a:pt x="8732" y="133177"/>
                        </a:cubicBezTo>
                        <a:cubicBezTo>
                          <a:pt x="5806" y="125835"/>
                          <a:pt x="3623" y="118145"/>
                          <a:pt x="2184" y="110109"/>
                        </a:cubicBezTo>
                        <a:cubicBezTo>
                          <a:pt x="746" y="102072"/>
                          <a:pt x="27" y="93986"/>
                          <a:pt x="27" y="85849"/>
                        </a:cubicBezTo>
                        <a:cubicBezTo>
                          <a:pt x="27" y="77615"/>
                          <a:pt x="746" y="69479"/>
                          <a:pt x="2184" y="61442"/>
                        </a:cubicBezTo>
                        <a:cubicBezTo>
                          <a:pt x="3623" y="53405"/>
                          <a:pt x="5831" y="45691"/>
                          <a:pt x="8807" y="38299"/>
                        </a:cubicBezTo>
                        <a:cubicBezTo>
                          <a:pt x="11784" y="30907"/>
                          <a:pt x="15604" y="23962"/>
                          <a:pt x="20267" y="17463"/>
                        </a:cubicBezTo>
                        <a:cubicBezTo>
                          <a:pt x="24930" y="10964"/>
                          <a:pt x="30337" y="5284"/>
                          <a:pt x="36489" y="423"/>
                        </a:cubicBezTo>
                        <a:cubicBezTo>
                          <a:pt x="36489" y="224"/>
                          <a:pt x="36787" y="124"/>
                          <a:pt x="37382" y="124"/>
                        </a:cubicBezTo>
                        <a:lnTo>
                          <a:pt x="39019" y="124"/>
                        </a:lnTo>
                        <a:cubicBezTo>
                          <a:pt x="39317" y="124"/>
                          <a:pt x="39615" y="273"/>
                          <a:pt x="39913" y="571"/>
                        </a:cubicBezTo>
                        <a:cubicBezTo>
                          <a:pt x="40210" y="869"/>
                          <a:pt x="40358" y="1216"/>
                          <a:pt x="40358" y="1613"/>
                        </a:cubicBezTo>
                        <a:cubicBezTo>
                          <a:pt x="40358" y="2109"/>
                          <a:pt x="40210" y="2456"/>
                          <a:pt x="39913" y="2655"/>
                        </a:cubicBezTo>
                        <a:cubicBezTo>
                          <a:pt x="34356" y="8211"/>
                          <a:pt x="29718" y="14115"/>
                          <a:pt x="25997" y="20365"/>
                        </a:cubicBezTo>
                        <a:cubicBezTo>
                          <a:pt x="22276" y="26616"/>
                          <a:pt x="19299" y="33264"/>
                          <a:pt x="17067" y="40308"/>
                        </a:cubicBezTo>
                        <a:cubicBezTo>
                          <a:pt x="14835" y="47353"/>
                          <a:pt x="13198" y="54646"/>
                          <a:pt x="12156" y="62186"/>
                        </a:cubicBezTo>
                        <a:cubicBezTo>
                          <a:pt x="11114" y="69727"/>
                          <a:pt x="10593" y="77615"/>
                          <a:pt x="10593" y="85849"/>
                        </a:cubicBezTo>
                        <a:cubicBezTo>
                          <a:pt x="10593" y="122164"/>
                          <a:pt x="20316" y="149747"/>
                          <a:pt x="39763" y="168598"/>
                        </a:cubicBezTo>
                        <a:cubicBezTo>
                          <a:pt x="40160" y="168995"/>
                          <a:pt x="40358" y="169491"/>
                          <a:pt x="40358" y="170087"/>
                        </a:cubicBezTo>
                        <a:cubicBezTo>
                          <a:pt x="40358" y="170384"/>
                          <a:pt x="40185" y="170707"/>
                          <a:pt x="39838" y="171053"/>
                        </a:cubicBezTo>
                        <a:cubicBezTo>
                          <a:pt x="39491" y="171401"/>
                          <a:pt x="39218" y="171574"/>
                          <a:pt x="39019" y="171574"/>
                        </a:cubicBezTo>
                        <a:lnTo>
                          <a:pt x="37382" y="171574"/>
                        </a:lnTo>
                        <a:cubicBezTo>
                          <a:pt x="36787" y="171574"/>
                          <a:pt x="36489" y="171475"/>
                          <a:pt x="36489" y="171277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51" name="Freeform: Shape 2250">
                    <a:extLst>
                      <a:ext uri="{FF2B5EF4-FFF2-40B4-BE49-F238E27FC236}">
                        <a16:creationId xmlns:a16="http://schemas.microsoft.com/office/drawing/2014/main" id="{47540563-A3A8-9CD0-9805-4DE49D7EB1A6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805349"/>
                    <a:ext cx="134689" cy="75753"/>
                  </a:xfrm>
                  <a:custGeom>
                    <a:avLst/>
                    <a:gdLst>
                      <a:gd name="connsiteX0" fmla="*/ 17 w 134689"/>
                      <a:gd name="connsiteY0" fmla="*/ 75867 h 75753"/>
                      <a:gd name="connsiteX1" fmla="*/ 17 w 134689"/>
                      <a:gd name="connsiteY1" fmla="*/ 69765 h 75753"/>
                      <a:gd name="connsiteX2" fmla="*/ 9690 w 134689"/>
                      <a:gd name="connsiteY2" fmla="*/ 68872 h 75753"/>
                      <a:gd name="connsiteX3" fmla="*/ 13411 w 134689"/>
                      <a:gd name="connsiteY3" fmla="*/ 64407 h 75753"/>
                      <a:gd name="connsiteX4" fmla="*/ 13411 w 134689"/>
                      <a:gd name="connsiteY4" fmla="*/ 17526 h 75753"/>
                      <a:gd name="connsiteX5" fmla="*/ 12071 w 134689"/>
                      <a:gd name="connsiteY5" fmla="*/ 10978 h 75753"/>
                      <a:gd name="connsiteX6" fmla="*/ 8127 w 134689"/>
                      <a:gd name="connsiteY6" fmla="*/ 8448 h 75753"/>
                      <a:gd name="connsiteX7" fmla="*/ 17 w 134689"/>
                      <a:gd name="connsiteY7" fmla="*/ 8001 h 75753"/>
                      <a:gd name="connsiteX8" fmla="*/ 17 w 134689"/>
                      <a:gd name="connsiteY8" fmla="*/ 1899 h 75753"/>
                      <a:gd name="connsiteX9" fmla="*/ 24871 w 134689"/>
                      <a:gd name="connsiteY9" fmla="*/ 113 h 75753"/>
                      <a:gd name="connsiteX10" fmla="*/ 24871 w 134689"/>
                      <a:gd name="connsiteY10" fmla="*/ 16782 h 75753"/>
                      <a:gd name="connsiteX11" fmla="*/ 35066 w 134689"/>
                      <a:gd name="connsiteY11" fmla="*/ 4802 h 75753"/>
                      <a:gd name="connsiteX12" fmla="*/ 49725 w 134689"/>
                      <a:gd name="connsiteY12" fmla="*/ 113 h 75753"/>
                      <a:gd name="connsiteX13" fmla="*/ 72942 w 134689"/>
                      <a:gd name="connsiteY13" fmla="*/ 16187 h 75753"/>
                      <a:gd name="connsiteX14" fmla="*/ 82988 w 134689"/>
                      <a:gd name="connsiteY14" fmla="*/ 4579 h 75753"/>
                      <a:gd name="connsiteX15" fmla="*/ 97499 w 134689"/>
                      <a:gd name="connsiteY15" fmla="*/ 113 h 75753"/>
                      <a:gd name="connsiteX16" fmla="*/ 110596 w 134689"/>
                      <a:gd name="connsiteY16" fmla="*/ 2643 h 75753"/>
                      <a:gd name="connsiteX17" fmla="*/ 118632 w 134689"/>
                      <a:gd name="connsiteY17" fmla="*/ 10308 h 75753"/>
                      <a:gd name="connsiteX18" fmla="*/ 121312 w 134689"/>
                      <a:gd name="connsiteY18" fmla="*/ 23182 h 75753"/>
                      <a:gd name="connsiteX19" fmla="*/ 121312 w 134689"/>
                      <a:gd name="connsiteY19" fmla="*/ 64407 h 75753"/>
                      <a:gd name="connsiteX20" fmla="*/ 125106 w 134689"/>
                      <a:gd name="connsiteY20" fmla="*/ 68872 h 75753"/>
                      <a:gd name="connsiteX21" fmla="*/ 134706 w 134689"/>
                      <a:gd name="connsiteY21" fmla="*/ 69765 h 75753"/>
                      <a:gd name="connsiteX22" fmla="*/ 134706 w 134689"/>
                      <a:gd name="connsiteY22" fmla="*/ 75867 h 75753"/>
                      <a:gd name="connsiteX23" fmla="*/ 95415 w 134689"/>
                      <a:gd name="connsiteY23" fmla="*/ 75867 h 75753"/>
                      <a:gd name="connsiteX24" fmla="*/ 95415 w 134689"/>
                      <a:gd name="connsiteY24" fmla="*/ 69765 h 75753"/>
                      <a:gd name="connsiteX25" fmla="*/ 105014 w 134689"/>
                      <a:gd name="connsiteY25" fmla="*/ 68872 h 75753"/>
                      <a:gd name="connsiteX26" fmla="*/ 108810 w 134689"/>
                      <a:gd name="connsiteY26" fmla="*/ 64407 h 75753"/>
                      <a:gd name="connsiteX27" fmla="*/ 108810 w 134689"/>
                      <a:gd name="connsiteY27" fmla="*/ 23777 h 75753"/>
                      <a:gd name="connsiteX28" fmla="*/ 106354 w 134689"/>
                      <a:gd name="connsiteY28" fmla="*/ 9861 h 75753"/>
                      <a:gd name="connsiteX29" fmla="*/ 96457 w 134689"/>
                      <a:gd name="connsiteY29" fmla="*/ 4579 h 75753"/>
                      <a:gd name="connsiteX30" fmla="*/ 80086 w 134689"/>
                      <a:gd name="connsiteY30" fmla="*/ 12541 h 75753"/>
                      <a:gd name="connsiteX31" fmla="*/ 73687 w 134689"/>
                      <a:gd name="connsiteY31" fmla="*/ 30623 h 75753"/>
                      <a:gd name="connsiteX32" fmla="*/ 73687 w 134689"/>
                      <a:gd name="connsiteY32" fmla="*/ 64407 h 75753"/>
                      <a:gd name="connsiteX33" fmla="*/ 77407 w 134689"/>
                      <a:gd name="connsiteY33" fmla="*/ 68872 h 75753"/>
                      <a:gd name="connsiteX34" fmla="*/ 87081 w 134689"/>
                      <a:gd name="connsiteY34" fmla="*/ 69765 h 75753"/>
                      <a:gd name="connsiteX35" fmla="*/ 87081 w 134689"/>
                      <a:gd name="connsiteY35" fmla="*/ 75867 h 75753"/>
                      <a:gd name="connsiteX36" fmla="*/ 47790 w 134689"/>
                      <a:gd name="connsiteY36" fmla="*/ 75867 h 75753"/>
                      <a:gd name="connsiteX37" fmla="*/ 47790 w 134689"/>
                      <a:gd name="connsiteY37" fmla="*/ 69765 h 75753"/>
                      <a:gd name="connsiteX38" fmla="*/ 57389 w 134689"/>
                      <a:gd name="connsiteY38" fmla="*/ 68872 h 75753"/>
                      <a:gd name="connsiteX39" fmla="*/ 61185 w 134689"/>
                      <a:gd name="connsiteY39" fmla="*/ 64407 h 75753"/>
                      <a:gd name="connsiteX40" fmla="*/ 61185 w 134689"/>
                      <a:gd name="connsiteY40" fmla="*/ 23777 h 75753"/>
                      <a:gd name="connsiteX41" fmla="*/ 58729 w 134689"/>
                      <a:gd name="connsiteY41" fmla="*/ 9936 h 75753"/>
                      <a:gd name="connsiteX42" fmla="*/ 48832 w 134689"/>
                      <a:gd name="connsiteY42" fmla="*/ 4579 h 75753"/>
                      <a:gd name="connsiteX43" fmla="*/ 32461 w 134689"/>
                      <a:gd name="connsiteY43" fmla="*/ 12541 h 75753"/>
                      <a:gd name="connsiteX44" fmla="*/ 26062 w 134689"/>
                      <a:gd name="connsiteY44" fmla="*/ 30623 h 75753"/>
                      <a:gd name="connsiteX45" fmla="*/ 26062 w 134689"/>
                      <a:gd name="connsiteY45" fmla="*/ 64407 h 75753"/>
                      <a:gd name="connsiteX46" fmla="*/ 29782 w 134689"/>
                      <a:gd name="connsiteY46" fmla="*/ 68872 h 75753"/>
                      <a:gd name="connsiteX47" fmla="*/ 39307 w 134689"/>
                      <a:gd name="connsiteY47" fmla="*/ 69765 h 75753"/>
                      <a:gd name="connsiteX48" fmla="*/ 39307 w 134689"/>
                      <a:gd name="connsiteY48" fmla="*/ 75867 h 75753"/>
                      <a:gd name="connsiteX49" fmla="*/ 17 w 134689"/>
                      <a:gd name="connsiteY49" fmla="*/ 75867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17" y="75867"/>
                        </a:moveTo>
                        <a:lnTo>
                          <a:pt x="17" y="69765"/>
                        </a:lnTo>
                        <a:cubicBezTo>
                          <a:pt x="3985" y="69765"/>
                          <a:pt x="7210" y="69467"/>
                          <a:pt x="9690" y="68872"/>
                        </a:cubicBezTo>
                        <a:cubicBezTo>
                          <a:pt x="12170" y="68277"/>
                          <a:pt x="13411" y="66788"/>
                          <a:pt x="13411" y="64407"/>
                        </a:cubicBezTo>
                        <a:lnTo>
                          <a:pt x="13411" y="17526"/>
                        </a:lnTo>
                        <a:cubicBezTo>
                          <a:pt x="13411" y="14550"/>
                          <a:pt x="12964" y="12367"/>
                          <a:pt x="12071" y="10978"/>
                        </a:cubicBezTo>
                        <a:cubicBezTo>
                          <a:pt x="11179" y="9589"/>
                          <a:pt x="9864" y="8746"/>
                          <a:pt x="8127" y="8448"/>
                        </a:cubicBezTo>
                        <a:cubicBezTo>
                          <a:pt x="6391" y="8150"/>
                          <a:pt x="3687" y="8001"/>
                          <a:pt x="17" y="8001"/>
                        </a:cubicBezTo>
                        <a:lnTo>
                          <a:pt x="17" y="1899"/>
                        </a:lnTo>
                        <a:lnTo>
                          <a:pt x="24871" y="113"/>
                        </a:lnTo>
                        <a:lnTo>
                          <a:pt x="24871" y="16782"/>
                        </a:lnTo>
                        <a:cubicBezTo>
                          <a:pt x="27153" y="11921"/>
                          <a:pt x="30551" y="7927"/>
                          <a:pt x="35066" y="4802"/>
                        </a:cubicBezTo>
                        <a:cubicBezTo>
                          <a:pt x="39580" y="1676"/>
                          <a:pt x="44466" y="113"/>
                          <a:pt x="49725" y="113"/>
                        </a:cubicBezTo>
                        <a:cubicBezTo>
                          <a:pt x="62921" y="113"/>
                          <a:pt x="70660" y="5471"/>
                          <a:pt x="72942" y="16187"/>
                        </a:cubicBezTo>
                        <a:cubicBezTo>
                          <a:pt x="75224" y="11424"/>
                          <a:pt x="78573" y="7555"/>
                          <a:pt x="82988" y="4579"/>
                        </a:cubicBezTo>
                        <a:cubicBezTo>
                          <a:pt x="87403" y="1602"/>
                          <a:pt x="92240" y="113"/>
                          <a:pt x="97499" y="113"/>
                        </a:cubicBezTo>
                        <a:cubicBezTo>
                          <a:pt x="102659" y="113"/>
                          <a:pt x="107024" y="957"/>
                          <a:pt x="110596" y="2643"/>
                        </a:cubicBezTo>
                        <a:cubicBezTo>
                          <a:pt x="114168" y="4330"/>
                          <a:pt x="116847" y="6885"/>
                          <a:pt x="118632" y="10308"/>
                        </a:cubicBezTo>
                        <a:cubicBezTo>
                          <a:pt x="120419" y="13731"/>
                          <a:pt x="121312" y="18023"/>
                          <a:pt x="121312" y="23182"/>
                        </a:cubicBezTo>
                        <a:lnTo>
                          <a:pt x="121312" y="64407"/>
                        </a:lnTo>
                        <a:cubicBezTo>
                          <a:pt x="121312" y="66788"/>
                          <a:pt x="122577" y="68277"/>
                          <a:pt x="125106" y="68872"/>
                        </a:cubicBezTo>
                        <a:cubicBezTo>
                          <a:pt x="127636" y="69467"/>
                          <a:pt x="130836" y="69765"/>
                          <a:pt x="134706" y="69765"/>
                        </a:cubicBezTo>
                        <a:lnTo>
                          <a:pt x="134706" y="75867"/>
                        </a:lnTo>
                        <a:lnTo>
                          <a:pt x="95415" y="75867"/>
                        </a:lnTo>
                        <a:lnTo>
                          <a:pt x="95415" y="69765"/>
                        </a:lnTo>
                        <a:cubicBezTo>
                          <a:pt x="99285" y="69765"/>
                          <a:pt x="102485" y="69467"/>
                          <a:pt x="105014" y="68872"/>
                        </a:cubicBezTo>
                        <a:cubicBezTo>
                          <a:pt x="107545" y="68277"/>
                          <a:pt x="108810" y="66788"/>
                          <a:pt x="108810" y="64407"/>
                        </a:cubicBezTo>
                        <a:lnTo>
                          <a:pt x="108810" y="23777"/>
                        </a:lnTo>
                        <a:cubicBezTo>
                          <a:pt x="108810" y="18022"/>
                          <a:pt x="107991" y="13384"/>
                          <a:pt x="106354" y="9861"/>
                        </a:cubicBezTo>
                        <a:cubicBezTo>
                          <a:pt x="104717" y="6339"/>
                          <a:pt x="101418" y="4579"/>
                          <a:pt x="96457" y="4579"/>
                        </a:cubicBezTo>
                        <a:cubicBezTo>
                          <a:pt x="89809" y="4579"/>
                          <a:pt x="84352" y="7233"/>
                          <a:pt x="80086" y="12541"/>
                        </a:cubicBezTo>
                        <a:cubicBezTo>
                          <a:pt x="75820" y="17849"/>
                          <a:pt x="73687" y="23876"/>
                          <a:pt x="73687" y="30623"/>
                        </a:cubicBezTo>
                        <a:lnTo>
                          <a:pt x="73687" y="64407"/>
                        </a:lnTo>
                        <a:cubicBezTo>
                          <a:pt x="73687" y="66788"/>
                          <a:pt x="74927" y="68277"/>
                          <a:pt x="77407" y="68872"/>
                        </a:cubicBezTo>
                        <a:cubicBezTo>
                          <a:pt x="79887" y="69467"/>
                          <a:pt x="83112" y="69765"/>
                          <a:pt x="87081" y="69765"/>
                        </a:cubicBezTo>
                        <a:lnTo>
                          <a:pt x="87081" y="75867"/>
                        </a:lnTo>
                        <a:lnTo>
                          <a:pt x="47790" y="75867"/>
                        </a:lnTo>
                        <a:lnTo>
                          <a:pt x="47790" y="69765"/>
                        </a:lnTo>
                        <a:cubicBezTo>
                          <a:pt x="51660" y="69765"/>
                          <a:pt x="54860" y="69467"/>
                          <a:pt x="57389" y="68872"/>
                        </a:cubicBezTo>
                        <a:cubicBezTo>
                          <a:pt x="59920" y="68277"/>
                          <a:pt x="61185" y="66788"/>
                          <a:pt x="61185" y="64407"/>
                        </a:cubicBezTo>
                        <a:lnTo>
                          <a:pt x="61185" y="23777"/>
                        </a:lnTo>
                        <a:cubicBezTo>
                          <a:pt x="61185" y="18122"/>
                          <a:pt x="60366" y="13508"/>
                          <a:pt x="58729" y="9936"/>
                        </a:cubicBezTo>
                        <a:cubicBezTo>
                          <a:pt x="57092" y="6365"/>
                          <a:pt x="53793" y="4579"/>
                          <a:pt x="48832" y="4579"/>
                        </a:cubicBezTo>
                        <a:cubicBezTo>
                          <a:pt x="42184" y="4579"/>
                          <a:pt x="36727" y="7233"/>
                          <a:pt x="32461" y="12541"/>
                        </a:cubicBezTo>
                        <a:cubicBezTo>
                          <a:pt x="28195" y="17849"/>
                          <a:pt x="26062" y="23876"/>
                          <a:pt x="26062" y="30623"/>
                        </a:cubicBezTo>
                        <a:lnTo>
                          <a:pt x="26062" y="64407"/>
                        </a:lnTo>
                        <a:cubicBezTo>
                          <a:pt x="26062" y="66788"/>
                          <a:pt x="27302" y="68277"/>
                          <a:pt x="29782" y="68872"/>
                        </a:cubicBezTo>
                        <a:cubicBezTo>
                          <a:pt x="32262" y="69467"/>
                          <a:pt x="35437" y="69765"/>
                          <a:pt x="39307" y="69765"/>
                        </a:cubicBezTo>
                        <a:lnTo>
                          <a:pt x="39307" y="75867"/>
                        </a:lnTo>
                        <a:lnTo>
                          <a:pt x="17" y="75867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52" name="Freeform: Shape 2251">
                    <a:extLst>
                      <a:ext uri="{FF2B5EF4-FFF2-40B4-BE49-F238E27FC236}">
                        <a16:creationId xmlns:a16="http://schemas.microsoft.com/office/drawing/2014/main" id="{7B574685-C77F-F1D6-E9DE-145E75103A1D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52263" y="2665649"/>
                    <a:ext cx="134689" cy="75753"/>
                  </a:xfrm>
                  <a:custGeom>
                    <a:avLst/>
                    <a:gdLst>
                      <a:gd name="connsiteX0" fmla="*/ 2 w 134689"/>
                      <a:gd name="connsiteY0" fmla="*/ 75852 h 75753"/>
                      <a:gd name="connsiteX1" fmla="*/ 2 w 134689"/>
                      <a:gd name="connsiteY1" fmla="*/ 69750 h 75753"/>
                      <a:gd name="connsiteX2" fmla="*/ 9675 w 134689"/>
                      <a:gd name="connsiteY2" fmla="*/ 68858 h 75753"/>
                      <a:gd name="connsiteX3" fmla="*/ 13396 w 134689"/>
                      <a:gd name="connsiteY3" fmla="*/ 64392 h 75753"/>
                      <a:gd name="connsiteX4" fmla="*/ 13396 w 134689"/>
                      <a:gd name="connsiteY4" fmla="*/ 17511 h 75753"/>
                      <a:gd name="connsiteX5" fmla="*/ 12057 w 134689"/>
                      <a:gd name="connsiteY5" fmla="*/ 10963 h 75753"/>
                      <a:gd name="connsiteX6" fmla="*/ 8113 w 134689"/>
                      <a:gd name="connsiteY6" fmla="*/ 8433 h 75753"/>
                      <a:gd name="connsiteX7" fmla="*/ 2 w 134689"/>
                      <a:gd name="connsiteY7" fmla="*/ 7986 h 75753"/>
                      <a:gd name="connsiteX8" fmla="*/ 2 w 134689"/>
                      <a:gd name="connsiteY8" fmla="*/ 1885 h 75753"/>
                      <a:gd name="connsiteX9" fmla="*/ 24856 w 134689"/>
                      <a:gd name="connsiteY9" fmla="*/ 99 h 75753"/>
                      <a:gd name="connsiteX10" fmla="*/ 24856 w 134689"/>
                      <a:gd name="connsiteY10" fmla="*/ 16767 h 75753"/>
                      <a:gd name="connsiteX11" fmla="*/ 35051 w 134689"/>
                      <a:gd name="connsiteY11" fmla="*/ 4787 h 75753"/>
                      <a:gd name="connsiteX12" fmla="*/ 49710 w 134689"/>
                      <a:gd name="connsiteY12" fmla="*/ 99 h 75753"/>
                      <a:gd name="connsiteX13" fmla="*/ 72927 w 134689"/>
                      <a:gd name="connsiteY13" fmla="*/ 16172 h 75753"/>
                      <a:gd name="connsiteX14" fmla="*/ 82973 w 134689"/>
                      <a:gd name="connsiteY14" fmla="*/ 4564 h 75753"/>
                      <a:gd name="connsiteX15" fmla="*/ 97485 w 134689"/>
                      <a:gd name="connsiteY15" fmla="*/ 99 h 75753"/>
                      <a:gd name="connsiteX16" fmla="*/ 110581 w 134689"/>
                      <a:gd name="connsiteY16" fmla="*/ 2628 h 75753"/>
                      <a:gd name="connsiteX17" fmla="*/ 118618 w 134689"/>
                      <a:gd name="connsiteY17" fmla="*/ 10293 h 75753"/>
                      <a:gd name="connsiteX18" fmla="*/ 121297 w 134689"/>
                      <a:gd name="connsiteY18" fmla="*/ 23167 h 75753"/>
                      <a:gd name="connsiteX19" fmla="*/ 121297 w 134689"/>
                      <a:gd name="connsiteY19" fmla="*/ 64392 h 75753"/>
                      <a:gd name="connsiteX20" fmla="*/ 125092 w 134689"/>
                      <a:gd name="connsiteY20" fmla="*/ 68858 h 75753"/>
                      <a:gd name="connsiteX21" fmla="*/ 134691 w 134689"/>
                      <a:gd name="connsiteY21" fmla="*/ 69750 h 75753"/>
                      <a:gd name="connsiteX22" fmla="*/ 134691 w 134689"/>
                      <a:gd name="connsiteY22" fmla="*/ 75852 h 75753"/>
                      <a:gd name="connsiteX23" fmla="*/ 95400 w 134689"/>
                      <a:gd name="connsiteY23" fmla="*/ 75852 h 75753"/>
                      <a:gd name="connsiteX24" fmla="*/ 95400 w 134689"/>
                      <a:gd name="connsiteY24" fmla="*/ 69750 h 75753"/>
                      <a:gd name="connsiteX25" fmla="*/ 105000 w 134689"/>
                      <a:gd name="connsiteY25" fmla="*/ 68858 h 75753"/>
                      <a:gd name="connsiteX26" fmla="*/ 108795 w 134689"/>
                      <a:gd name="connsiteY26" fmla="*/ 64392 h 75753"/>
                      <a:gd name="connsiteX27" fmla="*/ 108795 w 134689"/>
                      <a:gd name="connsiteY27" fmla="*/ 23763 h 75753"/>
                      <a:gd name="connsiteX28" fmla="*/ 106340 w 134689"/>
                      <a:gd name="connsiteY28" fmla="*/ 9847 h 75753"/>
                      <a:gd name="connsiteX29" fmla="*/ 96443 w 134689"/>
                      <a:gd name="connsiteY29" fmla="*/ 4564 h 75753"/>
                      <a:gd name="connsiteX30" fmla="*/ 80071 w 134689"/>
                      <a:gd name="connsiteY30" fmla="*/ 12526 h 75753"/>
                      <a:gd name="connsiteX31" fmla="*/ 73672 w 134689"/>
                      <a:gd name="connsiteY31" fmla="*/ 30608 h 75753"/>
                      <a:gd name="connsiteX32" fmla="*/ 73672 w 134689"/>
                      <a:gd name="connsiteY32" fmla="*/ 64392 h 75753"/>
                      <a:gd name="connsiteX33" fmla="*/ 77393 w 134689"/>
                      <a:gd name="connsiteY33" fmla="*/ 68858 h 75753"/>
                      <a:gd name="connsiteX34" fmla="*/ 87066 w 134689"/>
                      <a:gd name="connsiteY34" fmla="*/ 69750 h 75753"/>
                      <a:gd name="connsiteX35" fmla="*/ 87066 w 134689"/>
                      <a:gd name="connsiteY35" fmla="*/ 75852 h 75753"/>
                      <a:gd name="connsiteX36" fmla="*/ 47775 w 134689"/>
                      <a:gd name="connsiteY36" fmla="*/ 75852 h 75753"/>
                      <a:gd name="connsiteX37" fmla="*/ 47775 w 134689"/>
                      <a:gd name="connsiteY37" fmla="*/ 69750 h 75753"/>
                      <a:gd name="connsiteX38" fmla="*/ 57375 w 134689"/>
                      <a:gd name="connsiteY38" fmla="*/ 68858 h 75753"/>
                      <a:gd name="connsiteX39" fmla="*/ 61170 w 134689"/>
                      <a:gd name="connsiteY39" fmla="*/ 64392 h 75753"/>
                      <a:gd name="connsiteX40" fmla="*/ 61170 w 134689"/>
                      <a:gd name="connsiteY40" fmla="*/ 23763 h 75753"/>
                      <a:gd name="connsiteX41" fmla="*/ 58715 w 134689"/>
                      <a:gd name="connsiteY41" fmla="*/ 9922 h 75753"/>
                      <a:gd name="connsiteX42" fmla="*/ 48818 w 134689"/>
                      <a:gd name="connsiteY42" fmla="*/ 4564 h 75753"/>
                      <a:gd name="connsiteX43" fmla="*/ 32446 w 134689"/>
                      <a:gd name="connsiteY43" fmla="*/ 12526 h 75753"/>
                      <a:gd name="connsiteX44" fmla="*/ 26047 w 134689"/>
                      <a:gd name="connsiteY44" fmla="*/ 30608 h 75753"/>
                      <a:gd name="connsiteX45" fmla="*/ 26047 w 134689"/>
                      <a:gd name="connsiteY45" fmla="*/ 64392 h 75753"/>
                      <a:gd name="connsiteX46" fmla="*/ 29768 w 134689"/>
                      <a:gd name="connsiteY46" fmla="*/ 68858 h 75753"/>
                      <a:gd name="connsiteX47" fmla="*/ 39293 w 134689"/>
                      <a:gd name="connsiteY47" fmla="*/ 69750 h 75753"/>
                      <a:gd name="connsiteX48" fmla="*/ 39293 w 134689"/>
                      <a:gd name="connsiteY48" fmla="*/ 75852 h 75753"/>
                      <a:gd name="connsiteX49" fmla="*/ 2 w 134689"/>
                      <a:gd name="connsiteY49" fmla="*/ 75852 h 7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34689" h="75753">
                        <a:moveTo>
                          <a:pt x="2" y="75852"/>
                        </a:moveTo>
                        <a:lnTo>
                          <a:pt x="2" y="69750"/>
                        </a:lnTo>
                        <a:cubicBezTo>
                          <a:pt x="3971" y="69750"/>
                          <a:pt x="7195" y="69453"/>
                          <a:pt x="9675" y="68858"/>
                        </a:cubicBezTo>
                        <a:cubicBezTo>
                          <a:pt x="12156" y="68262"/>
                          <a:pt x="13396" y="66774"/>
                          <a:pt x="13396" y="64392"/>
                        </a:cubicBezTo>
                        <a:lnTo>
                          <a:pt x="13396" y="17511"/>
                        </a:lnTo>
                        <a:cubicBezTo>
                          <a:pt x="13396" y="14535"/>
                          <a:pt x="12950" y="12352"/>
                          <a:pt x="12057" y="10963"/>
                        </a:cubicBezTo>
                        <a:cubicBezTo>
                          <a:pt x="11164" y="9574"/>
                          <a:pt x="9849" y="8731"/>
                          <a:pt x="8113" y="8433"/>
                        </a:cubicBezTo>
                        <a:cubicBezTo>
                          <a:pt x="6377" y="8135"/>
                          <a:pt x="3673" y="7986"/>
                          <a:pt x="2" y="7986"/>
                        </a:cubicBezTo>
                        <a:lnTo>
                          <a:pt x="2" y="1885"/>
                        </a:lnTo>
                        <a:lnTo>
                          <a:pt x="24856" y="99"/>
                        </a:lnTo>
                        <a:lnTo>
                          <a:pt x="24856" y="16767"/>
                        </a:lnTo>
                        <a:cubicBezTo>
                          <a:pt x="27138" y="11906"/>
                          <a:pt x="30536" y="7912"/>
                          <a:pt x="35051" y="4787"/>
                        </a:cubicBezTo>
                        <a:cubicBezTo>
                          <a:pt x="39565" y="1661"/>
                          <a:pt x="44452" y="99"/>
                          <a:pt x="49710" y="99"/>
                        </a:cubicBezTo>
                        <a:cubicBezTo>
                          <a:pt x="62907" y="99"/>
                          <a:pt x="70646" y="5456"/>
                          <a:pt x="72927" y="16172"/>
                        </a:cubicBezTo>
                        <a:cubicBezTo>
                          <a:pt x="75209" y="11410"/>
                          <a:pt x="78558" y="7540"/>
                          <a:pt x="82973" y="4564"/>
                        </a:cubicBezTo>
                        <a:cubicBezTo>
                          <a:pt x="87388" y="1587"/>
                          <a:pt x="92225" y="99"/>
                          <a:pt x="97485" y="99"/>
                        </a:cubicBezTo>
                        <a:cubicBezTo>
                          <a:pt x="102644" y="99"/>
                          <a:pt x="107010" y="942"/>
                          <a:pt x="110581" y="2628"/>
                        </a:cubicBezTo>
                        <a:cubicBezTo>
                          <a:pt x="114153" y="4316"/>
                          <a:pt x="116832" y="6871"/>
                          <a:pt x="118618" y="10293"/>
                        </a:cubicBezTo>
                        <a:cubicBezTo>
                          <a:pt x="120404" y="13717"/>
                          <a:pt x="121297" y="18008"/>
                          <a:pt x="121297" y="23167"/>
                        </a:cubicBezTo>
                        <a:lnTo>
                          <a:pt x="121297" y="64392"/>
                        </a:lnTo>
                        <a:cubicBezTo>
                          <a:pt x="121297" y="66774"/>
                          <a:pt x="122562" y="68262"/>
                          <a:pt x="125092" y="68858"/>
                        </a:cubicBezTo>
                        <a:cubicBezTo>
                          <a:pt x="127622" y="69453"/>
                          <a:pt x="130821" y="69750"/>
                          <a:pt x="134691" y="69750"/>
                        </a:cubicBezTo>
                        <a:lnTo>
                          <a:pt x="134691" y="75852"/>
                        </a:lnTo>
                        <a:lnTo>
                          <a:pt x="95400" y="75852"/>
                        </a:lnTo>
                        <a:lnTo>
                          <a:pt x="95400" y="69750"/>
                        </a:lnTo>
                        <a:cubicBezTo>
                          <a:pt x="99270" y="69750"/>
                          <a:pt x="102470" y="69453"/>
                          <a:pt x="105000" y="68858"/>
                        </a:cubicBezTo>
                        <a:cubicBezTo>
                          <a:pt x="107530" y="68262"/>
                          <a:pt x="108795" y="66774"/>
                          <a:pt x="108795" y="64392"/>
                        </a:cubicBezTo>
                        <a:lnTo>
                          <a:pt x="108795" y="23763"/>
                        </a:lnTo>
                        <a:cubicBezTo>
                          <a:pt x="108795" y="18008"/>
                          <a:pt x="107977" y="13369"/>
                          <a:pt x="106340" y="9847"/>
                        </a:cubicBezTo>
                        <a:cubicBezTo>
                          <a:pt x="104702" y="6325"/>
                          <a:pt x="101403" y="4564"/>
                          <a:pt x="96443" y="4564"/>
                        </a:cubicBezTo>
                        <a:cubicBezTo>
                          <a:pt x="89795" y="4564"/>
                          <a:pt x="84337" y="7218"/>
                          <a:pt x="80071" y="12526"/>
                        </a:cubicBezTo>
                        <a:cubicBezTo>
                          <a:pt x="75805" y="17834"/>
                          <a:pt x="73672" y="23861"/>
                          <a:pt x="73672" y="30608"/>
                        </a:cubicBezTo>
                        <a:lnTo>
                          <a:pt x="73672" y="64392"/>
                        </a:lnTo>
                        <a:cubicBezTo>
                          <a:pt x="73672" y="66774"/>
                          <a:pt x="74912" y="68262"/>
                          <a:pt x="77393" y="68858"/>
                        </a:cubicBezTo>
                        <a:cubicBezTo>
                          <a:pt x="79873" y="69453"/>
                          <a:pt x="83097" y="69750"/>
                          <a:pt x="87066" y="69750"/>
                        </a:cubicBezTo>
                        <a:lnTo>
                          <a:pt x="87066" y="75852"/>
                        </a:lnTo>
                        <a:lnTo>
                          <a:pt x="47775" y="75852"/>
                        </a:lnTo>
                        <a:lnTo>
                          <a:pt x="47775" y="69750"/>
                        </a:lnTo>
                        <a:cubicBezTo>
                          <a:pt x="51645" y="69750"/>
                          <a:pt x="54845" y="69453"/>
                          <a:pt x="57375" y="68858"/>
                        </a:cubicBezTo>
                        <a:cubicBezTo>
                          <a:pt x="59905" y="68262"/>
                          <a:pt x="61170" y="66774"/>
                          <a:pt x="61170" y="64392"/>
                        </a:cubicBezTo>
                        <a:lnTo>
                          <a:pt x="61170" y="23763"/>
                        </a:lnTo>
                        <a:cubicBezTo>
                          <a:pt x="61170" y="18107"/>
                          <a:pt x="60352" y="13494"/>
                          <a:pt x="58715" y="9922"/>
                        </a:cubicBezTo>
                        <a:cubicBezTo>
                          <a:pt x="57077" y="6350"/>
                          <a:pt x="53778" y="4564"/>
                          <a:pt x="48818" y="4564"/>
                        </a:cubicBezTo>
                        <a:cubicBezTo>
                          <a:pt x="42170" y="4564"/>
                          <a:pt x="36713" y="7218"/>
                          <a:pt x="32446" y="12526"/>
                        </a:cubicBezTo>
                        <a:cubicBezTo>
                          <a:pt x="28180" y="17834"/>
                          <a:pt x="26047" y="23861"/>
                          <a:pt x="26047" y="30608"/>
                        </a:cubicBezTo>
                        <a:lnTo>
                          <a:pt x="26047" y="64392"/>
                        </a:lnTo>
                        <a:cubicBezTo>
                          <a:pt x="26047" y="66774"/>
                          <a:pt x="27287" y="68262"/>
                          <a:pt x="29768" y="68858"/>
                        </a:cubicBezTo>
                        <a:cubicBezTo>
                          <a:pt x="32248" y="69453"/>
                          <a:pt x="35423" y="69750"/>
                          <a:pt x="39293" y="69750"/>
                        </a:cubicBezTo>
                        <a:lnTo>
                          <a:pt x="39293" y="75852"/>
                        </a:lnTo>
                        <a:lnTo>
                          <a:pt x="2" y="75852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53" name="Freeform: Shape 2252">
                    <a:extLst>
                      <a:ext uri="{FF2B5EF4-FFF2-40B4-BE49-F238E27FC236}">
                        <a16:creationId xmlns:a16="http://schemas.microsoft.com/office/drawing/2014/main" id="{C011AF07-4687-8398-000E-26B9B66D1807}"/>
                      </a:ext>
                    </a:extLst>
                  </p:cNvPr>
                  <p:cNvSpPr/>
                  <p:nvPr/>
                </p:nvSpPr>
                <p:spPr>
                  <a:xfrm rot="-5400000">
                    <a:off x="1194530" y="2520739"/>
                    <a:ext cx="40183" cy="171449"/>
                  </a:xfrm>
                  <a:custGeom>
                    <a:avLst/>
                    <a:gdLst>
                      <a:gd name="connsiteX0" fmla="*/ 1479 w 40183"/>
                      <a:gd name="connsiteY0" fmla="*/ 171539 h 171449"/>
                      <a:gd name="connsiteX1" fmla="*/ -9 w 40183"/>
                      <a:gd name="connsiteY1" fmla="*/ 170051 h 171449"/>
                      <a:gd name="connsiteX2" fmla="*/ 288 w 40183"/>
                      <a:gd name="connsiteY2" fmla="*/ 169009 h 171449"/>
                      <a:gd name="connsiteX3" fmla="*/ 29608 w 40183"/>
                      <a:gd name="connsiteY3" fmla="*/ 85814 h 171449"/>
                      <a:gd name="connsiteX4" fmla="*/ 586 w 40183"/>
                      <a:gd name="connsiteY4" fmla="*/ 3066 h 171449"/>
                      <a:gd name="connsiteX5" fmla="*/ -9 w 40183"/>
                      <a:gd name="connsiteY5" fmla="*/ 1578 h 171449"/>
                      <a:gd name="connsiteX6" fmla="*/ 438 w 40183"/>
                      <a:gd name="connsiteY6" fmla="*/ 536 h 171449"/>
                      <a:gd name="connsiteX7" fmla="*/ 1479 w 40183"/>
                      <a:gd name="connsiteY7" fmla="*/ 89 h 171449"/>
                      <a:gd name="connsiteX8" fmla="*/ 3116 w 40183"/>
                      <a:gd name="connsiteY8" fmla="*/ 89 h 171449"/>
                      <a:gd name="connsiteX9" fmla="*/ 3860 w 40183"/>
                      <a:gd name="connsiteY9" fmla="*/ 387 h 171449"/>
                      <a:gd name="connsiteX10" fmla="*/ 24399 w 40183"/>
                      <a:gd name="connsiteY10" fmla="*/ 23976 h 171449"/>
                      <a:gd name="connsiteX11" fmla="*/ 36380 w 40183"/>
                      <a:gd name="connsiteY11" fmla="*/ 53667 h 171449"/>
                      <a:gd name="connsiteX12" fmla="*/ 40174 w 40183"/>
                      <a:gd name="connsiteY12" fmla="*/ 85814 h 171449"/>
                      <a:gd name="connsiteX13" fmla="*/ 38165 w 40183"/>
                      <a:gd name="connsiteY13" fmla="*/ 109776 h 171449"/>
                      <a:gd name="connsiteX14" fmla="*/ 31691 w 40183"/>
                      <a:gd name="connsiteY14" fmla="*/ 132918 h 171449"/>
                      <a:gd name="connsiteX15" fmla="*/ 20306 w 40183"/>
                      <a:gd name="connsiteY15" fmla="*/ 153978 h 171449"/>
                      <a:gd name="connsiteX16" fmla="*/ 3860 w 40183"/>
                      <a:gd name="connsiteY16" fmla="*/ 171242 h 171449"/>
                      <a:gd name="connsiteX17" fmla="*/ 3116 w 40183"/>
                      <a:gd name="connsiteY17" fmla="*/ 171539 h 171449"/>
                      <a:gd name="connsiteX18" fmla="*/ 1479 w 40183"/>
                      <a:gd name="connsiteY18" fmla="*/ 171539 h 17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0183" h="171449">
                        <a:moveTo>
                          <a:pt x="1479" y="171539"/>
                        </a:moveTo>
                        <a:cubicBezTo>
                          <a:pt x="487" y="171539"/>
                          <a:pt x="-9" y="171043"/>
                          <a:pt x="-9" y="170051"/>
                        </a:cubicBezTo>
                        <a:cubicBezTo>
                          <a:pt x="-9" y="169555"/>
                          <a:pt x="90" y="169208"/>
                          <a:pt x="288" y="169009"/>
                        </a:cubicBezTo>
                        <a:cubicBezTo>
                          <a:pt x="19835" y="149860"/>
                          <a:pt x="29608" y="122128"/>
                          <a:pt x="29608" y="85814"/>
                        </a:cubicBezTo>
                        <a:cubicBezTo>
                          <a:pt x="29608" y="49500"/>
                          <a:pt x="19934" y="21917"/>
                          <a:pt x="586" y="3066"/>
                        </a:cubicBezTo>
                        <a:cubicBezTo>
                          <a:pt x="190" y="2768"/>
                          <a:pt x="-9" y="2272"/>
                          <a:pt x="-9" y="1578"/>
                        </a:cubicBezTo>
                        <a:cubicBezTo>
                          <a:pt x="-9" y="1181"/>
                          <a:pt x="140" y="834"/>
                          <a:pt x="438" y="536"/>
                        </a:cubicBezTo>
                        <a:cubicBezTo>
                          <a:pt x="735" y="238"/>
                          <a:pt x="1082" y="89"/>
                          <a:pt x="1479" y="89"/>
                        </a:cubicBezTo>
                        <a:lnTo>
                          <a:pt x="3116" y="89"/>
                        </a:lnTo>
                        <a:cubicBezTo>
                          <a:pt x="3414" y="89"/>
                          <a:pt x="3662" y="188"/>
                          <a:pt x="3860" y="387"/>
                        </a:cubicBezTo>
                        <a:cubicBezTo>
                          <a:pt x="12096" y="6836"/>
                          <a:pt x="18942" y="14699"/>
                          <a:pt x="24399" y="23976"/>
                        </a:cubicBezTo>
                        <a:cubicBezTo>
                          <a:pt x="29856" y="33253"/>
                          <a:pt x="33850" y="43150"/>
                          <a:pt x="36380" y="53667"/>
                        </a:cubicBezTo>
                        <a:cubicBezTo>
                          <a:pt x="38909" y="64185"/>
                          <a:pt x="40174" y="74900"/>
                          <a:pt x="40174" y="85814"/>
                        </a:cubicBezTo>
                        <a:cubicBezTo>
                          <a:pt x="40174" y="93950"/>
                          <a:pt x="39505" y="101938"/>
                          <a:pt x="38165" y="109776"/>
                        </a:cubicBezTo>
                        <a:cubicBezTo>
                          <a:pt x="36826" y="117614"/>
                          <a:pt x="34668" y="125328"/>
                          <a:pt x="31691" y="132918"/>
                        </a:cubicBezTo>
                        <a:cubicBezTo>
                          <a:pt x="28715" y="140509"/>
                          <a:pt x="24920" y="147529"/>
                          <a:pt x="20306" y="153978"/>
                        </a:cubicBezTo>
                        <a:cubicBezTo>
                          <a:pt x="15692" y="160427"/>
                          <a:pt x="10210" y="166181"/>
                          <a:pt x="3860" y="171242"/>
                        </a:cubicBezTo>
                        <a:cubicBezTo>
                          <a:pt x="3662" y="171440"/>
                          <a:pt x="3414" y="171539"/>
                          <a:pt x="3116" y="171539"/>
                        </a:cubicBezTo>
                        <a:lnTo>
                          <a:pt x="1479" y="171539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9525" cap="sq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BE6FC35-C318-F52B-BF61-85DE5F8A0DD1}"/>
                  </a:ext>
                </a:extLst>
              </p:cNvPr>
              <p:cNvSpPr/>
              <p:nvPr/>
            </p:nvSpPr>
            <p:spPr>
              <a:xfrm>
                <a:off x="1568859" y="3599256"/>
                <a:ext cx="40331" cy="9376"/>
              </a:xfrm>
              <a:custGeom>
                <a:avLst/>
                <a:gdLst>
                  <a:gd name="connsiteX0" fmla="*/ 57 w 40331"/>
                  <a:gd name="connsiteY0" fmla="*/ 9398 h 9376"/>
                  <a:gd name="connsiteX1" fmla="*/ 57 w 40331"/>
                  <a:gd name="connsiteY1" fmla="*/ 22 h 9376"/>
                  <a:gd name="connsiteX2" fmla="*/ 40389 w 40331"/>
                  <a:gd name="connsiteY2" fmla="*/ 22 h 9376"/>
                  <a:gd name="connsiteX3" fmla="*/ 40389 w 40331"/>
                  <a:gd name="connsiteY3" fmla="*/ 9398 h 9376"/>
                  <a:gd name="connsiteX4" fmla="*/ 57 w 40331"/>
                  <a:gd name="connsiteY4" fmla="*/ 9398 h 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31" h="9376">
                    <a:moveTo>
                      <a:pt x="57" y="9398"/>
                    </a:moveTo>
                    <a:lnTo>
                      <a:pt x="57" y="22"/>
                    </a:lnTo>
                    <a:lnTo>
                      <a:pt x="40389" y="22"/>
                    </a:lnTo>
                    <a:lnTo>
                      <a:pt x="40389" y="9398"/>
                    </a:lnTo>
                    <a:lnTo>
                      <a:pt x="57" y="9398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45" name="TextBox 2344">
            <a:extLst>
              <a:ext uri="{FF2B5EF4-FFF2-40B4-BE49-F238E27FC236}">
                <a16:creationId xmlns:a16="http://schemas.microsoft.com/office/drawing/2014/main" id="{B83DB48A-9CB4-446C-3EC3-1DFC03DB5B87}"/>
              </a:ext>
            </a:extLst>
          </p:cNvPr>
          <p:cNvSpPr txBox="1"/>
          <p:nvPr/>
        </p:nvSpPr>
        <p:spPr>
          <a:xfrm>
            <a:off x="8500968" y="1745071"/>
            <a:ext cx="13946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i="1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s</a:t>
            </a:r>
            <a:r>
              <a:rPr lang="en-US" sz="1200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-pol</a:t>
            </a:r>
          </a:p>
        </p:txBody>
      </p:sp>
      <p:sp>
        <p:nvSpPr>
          <p:cNvPr id="2347" name="TextBox 2346">
            <a:extLst>
              <a:ext uri="{FF2B5EF4-FFF2-40B4-BE49-F238E27FC236}">
                <a16:creationId xmlns:a16="http://schemas.microsoft.com/office/drawing/2014/main" id="{606963ED-2C40-6EF7-4830-29E0EA74A664}"/>
              </a:ext>
            </a:extLst>
          </p:cNvPr>
          <p:cNvSpPr txBox="1"/>
          <p:nvPr/>
        </p:nvSpPr>
        <p:spPr>
          <a:xfrm>
            <a:off x="8547209" y="3931280"/>
            <a:ext cx="13946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i="1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p</a:t>
            </a:r>
            <a:r>
              <a:rPr lang="en-US" sz="1200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-pol</a:t>
            </a:r>
          </a:p>
        </p:txBody>
      </p:sp>
      <p:grpSp>
        <p:nvGrpSpPr>
          <p:cNvPr id="3842" name="Group 3841">
            <a:extLst>
              <a:ext uri="{FF2B5EF4-FFF2-40B4-BE49-F238E27FC236}">
                <a16:creationId xmlns:a16="http://schemas.microsoft.com/office/drawing/2014/main" id="{BC676C63-E134-7F7F-D5B3-8CC84E0989F5}"/>
              </a:ext>
            </a:extLst>
          </p:cNvPr>
          <p:cNvGrpSpPr/>
          <p:nvPr/>
        </p:nvGrpSpPr>
        <p:grpSpPr>
          <a:xfrm>
            <a:off x="3766294" y="4425600"/>
            <a:ext cx="4342308" cy="2439744"/>
            <a:chOff x="4655654" y="4483577"/>
            <a:chExt cx="3517890" cy="1976541"/>
          </a:xfrm>
        </p:grpSpPr>
        <p:sp>
          <p:nvSpPr>
            <p:cNvPr id="2844" name="TextBox 2843">
              <a:extLst>
                <a:ext uri="{FF2B5EF4-FFF2-40B4-BE49-F238E27FC236}">
                  <a16:creationId xmlns:a16="http://schemas.microsoft.com/office/drawing/2014/main" id="{A5557ABE-241B-419A-539C-3205387764CF}"/>
                </a:ext>
              </a:extLst>
            </p:cNvPr>
            <p:cNvSpPr txBox="1"/>
            <p:nvPr/>
          </p:nvSpPr>
          <p:spPr>
            <a:xfrm>
              <a:off x="5042046" y="5817751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DE8BA49A-0498-FA0A-3735-266E09FABAE5}"/>
                </a:ext>
              </a:extLst>
            </p:cNvPr>
            <p:cNvSpPr/>
            <p:nvPr/>
          </p:nvSpPr>
          <p:spPr>
            <a:xfrm>
              <a:off x="5157228" y="4775092"/>
              <a:ext cx="2874443" cy="720675"/>
            </a:xfrm>
            <a:custGeom>
              <a:avLst/>
              <a:gdLst>
                <a:gd name="connsiteX0" fmla="*/ 0 w 2874443"/>
                <a:gd name="connsiteY0" fmla="*/ 24013 h 814678"/>
                <a:gd name="connsiteX1" fmla="*/ 29035 w 2874443"/>
                <a:gd name="connsiteY1" fmla="*/ 8822 h 814678"/>
                <a:gd name="connsiteX2" fmla="*/ 58070 w 2874443"/>
                <a:gd name="connsiteY2" fmla="*/ 769 h 814678"/>
                <a:gd name="connsiteX3" fmla="*/ 87105 w 2874443"/>
                <a:gd name="connsiteY3" fmla="*/ 0 h 814678"/>
                <a:gd name="connsiteX4" fmla="*/ 116139 w 2874443"/>
                <a:gd name="connsiteY4" fmla="*/ 6527 h 814678"/>
                <a:gd name="connsiteX5" fmla="*/ 145174 w 2874443"/>
                <a:gd name="connsiteY5" fmla="*/ 20233 h 814678"/>
                <a:gd name="connsiteX6" fmla="*/ 174209 w 2874443"/>
                <a:gd name="connsiteY6" fmla="*/ 40874 h 814678"/>
                <a:gd name="connsiteX7" fmla="*/ 203244 w 2874443"/>
                <a:gd name="connsiteY7" fmla="*/ 68078 h 814678"/>
                <a:gd name="connsiteX8" fmla="*/ 232278 w 2874443"/>
                <a:gd name="connsiteY8" fmla="*/ 101358 h 814678"/>
                <a:gd name="connsiteX9" fmla="*/ 261314 w 2874443"/>
                <a:gd name="connsiteY9" fmla="*/ 140119 h 814678"/>
                <a:gd name="connsiteX10" fmla="*/ 290348 w 2874443"/>
                <a:gd name="connsiteY10" fmla="*/ 183664 h 814678"/>
                <a:gd name="connsiteX11" fmla="*/ 319383 w 2874443"/>
                <a:gd name="connsiteY11" fmla="*/ 231214 h 814678"/>
                <a:gd name="connsiteX12" fmla="*/ 348417 w 2874443"/>
                <a:gd name="connsiteY12" fmla="*/ 281916 h 814678"/>
                <a:gd name="connsiteX13" fmla="*/ 377453 w 2874443"/>
                <a:gd name="connsiteY13" fmla="*/ 334860 h 814678"/>
                <a:gd name="connsiteX14" fmla="*/ 406487 w 2874443"/>
                <a:gd name="connsiteY14" fmla="*/ 389099 h 814678"/>
                <a:gd name="connsiteX15" fmla="*/ 435522 w 2874443"/>
                <a:gd name="connsiteY15" fmla="*/ 443660 h 814678"/>
                <a:gd name="connsiteX16" fmla="*/ 464557 w 2874443"/>
                <a:gd name="connsiteY16" fmla="*/ 497565 h 814678"/>
                <a:gd name="connsiteX17" fmla="*/ 493592 w 2874443"/>
                <a:gd name="connsiteY17" fmla="*/ 549847 h 814678"/>
                <a:gd name="connsiteX18" fmla="*/ 522626 w 2874443"/>
                <a:gd name="connsiteY18" fmla="*/ 599571 h 814678"/>
                <a:gd name="connsiteX19" fmla="*/ 551661 w 2874443"/>
                <a:gd name="connsiteY19" fmla="*/ 645843 h 814678"/>
                <a:gd name="connsiteX20" fmla="*/ 580696 w 2874443"/>
                <a:gd name="connsiteY20" fmla="*/ 687835 h 814678"/>
                <a:gd name="connsiteX21" fmla="*/ 609731 w 2874443"/>
                <a:gd name="connsiteY21" fmla="*/ 724794 h 814678"/>
                <a:gd name="connsiteX22" fmla="*/ 638765 w 2874443"/>
                <a:gd name="connsiteY22" fmla="*/ 756058 h 814678"/>
                <a:gd name="connsiteX23" fmla="*/ 667801 w 2874443"/>
                <a:gd name="connsiteY23" fmla="*/ 781066 h 814678"/>
                <a:gd name="connsiteX24" fmla="*/ 696835 w 2874443"/>
                <a:gd name="connsiteY24" fmla="*/ 799369 h 814678"/>
                <a:gd name="connsiteX25" fmla="*/ 725870 w 2874443"/>
                <a:gd name="connsiteY25" fmla="*/ 810641 h 814678"/>
                <a:gd name="connsiteX26" fmla="*/ 754904 w 2874443"/>
                <a:gd name="connsiteY26" fmla="*/ 814678 h 814678"/>
                <a:gd name="connsiteX27" fmla="*/ 783940 w 2874443"/>
                <a:gd name="connsiteY27" fmla="*/ 811408 h 814678"/>
                <a:gd name="connsiteX28" fmla="*/ 812974 w 2874443"/>
                <a:gd name="connsiteY28" fmla="*/ 800891 h 814678"/>
                <a:gd name="connsiteX29" fmla="*/ 842009 w 2874443"/>
                <a:gd name="connsiteY29" fmla="*/ 783315 h 814678"/>
                <a:gd name="connsiteX30" fmla="*/ 871043 w 2874443"/>
                <a:gd name="connsiteY30" fmla="*/ 758994 h 814678"/>
                <a:gd name="connsiteX31" fmla="*/ 900079 w 2874443"/>
                <a:gd name="connsiteY31" fmla="*/ 728364 h 814678"/>
                <a:gd name="connsiteX32" fmla="*/ 929113 w 2874443"/>
                <a:gd name="connsiteY32" fmla="*/ 691975 h 814678"/>
                <a:gd name="connsiteX33" fmla="*/ 958148 w 2874443"/>
                <a:gd name="connsiteY33" fmla="*/ 650479 h 814678"/>
                <a:gd name="connsiteX34" fmla="*/ 987183 w 2874443"/>
                <a:gd name="connsiteY34" fmla="*/ 604619 h 814678"/>
                <a:gd name="connsiteX35" fmla="*/ 1016218 w 2874443"/>
                <a:gd name="connsiteY35" fmla="*/ 555218 h 814678"/>
                <a:gd name="connsiteX36" fmla="*/ 1045252 w 2874443"/>
                <a:gd name="connsiteY36" fmla="*/ 503161 h 814678"/>
                <a:gd name="connsiteX37" fmla="*/ 1074287 w 2874443"/>
                <a:gd name="connsiteY37" fmla="*/ 449383 h 814678"/>
                <a:gd name="connsiteX38" fmla="*/ 1103322 w 2874443"/>
                <a:gd name="connsiteY38" fmla="*/ 394844 h 814678"/>
                <a:gd name="connsiteX39" fmla="*/ 1132357 w 2874443"/>
                <a:gd name="connsiteY39" fmla="*/ 340525 h 814678"/>
                <a:gd name="connsiteX40" fmla="*/ 1161391 w 2874443"/>
                <a:gd name="connsiteY40" fmla="*/ 287399 h 814678"/>
                <a:gd name="connsiteX41" fmla="*/ 1190427 w 2874443"/>
                <a:gd name="connsiteY41" fmla="*/ 236417 h 814678"/>
                <a:gd name="connsiteX42" fmla="*/ 1219461 w 2874443"/>
                <a:gd name="connsiteY42" fmla="*/ 188495 h 814678"/>
                <a:gd name="connsiteX43" fmla="*/ 1248496 w 2874443"/>
                <a:gd name="connsiteY43" fmla="*/ 144490 h 814678"/>
                <a:gd name="connsiteX44" fmla="*/ 1277530 w 2874443"/>
                <a:gd name="connsiteY44" fmla="*/ 105192 h 814678"/>
                <a:gd name="connsiteX45" fmla="*/ 1306566 w 2874443"/>
                <a:gd name="connsiteY45" fmla="*/ 71305 h 814678"/>
                <a:gd name="connsiteX46" fmla="*/ 1335600 w 2874443"/>
                <a:gd name="connsiteY46" fmla="*/ 43436 h 814678"/>
                <a:gd name="connsiteX47" fmla="*/ 1364635 w 2874443"/>
                <a:gd name="connsiteY47" fmla="*/ 22085 h 814678"/>
                <a:gd name="connsiteX48" fmla="*/ 1393670 w 2874443"/>
                <a:gd name="connsiteY48" fmla="*/ 7634 h 814678"/>
                <a:gd name="connsiteX49" fmla="*/ 1422705 w 2874443"/>
                <a:gd name="connsiteY49" fmla="*/ 344 h 814678"/>
                <a:gd name="connsiteX50" fmla="*/ 1451739 w 2874443"/>
                <a:gd name="connsiteY50" fmla="*/ 344 h 814678"/>
                <a:gd name="connsiteX51" fmla="*/ 1480774 w 2874443"/>
                <a:gd name="connsiteY51" fmla="*/ 7634 h 814678"/>
                <a:gd name="connsiteX52" fmla="*/ 1509809 w 2874443"/>
                <a:gd name="connsiteY52" fmla="*/ 22085 h 814678"/>
                <a:gd name="connsiteX53" fmla="*/ 1538844 w 2874443"/>
                <a:gd name="connsiteY53" fmla="*/ 43436 h 814678"/>
                <a:gd name="connsiteX54" fmla="*/ 1567878 w 2874443"/>
                <a:gd name="connsiteY54" fmla="*/ 71305 h 814678"/>
                <a:gd name="connsiteX55" fmla="*/ 1596914 w 2874443"/>
                <a:gd name="connsiteY55" fmla="*/ 105192 h 814678"/>
                <a:gd name="connsiteX56" fmla="*/ 1625948 w 2874443"/>
                <a:gd name="connsiteY56" fmla="*/ 144490 h 814678"/>
                <a:gd name="connsiteX57" fmla="*/ 1654983 w 2874443"/>
                <a:gd name="connsiteY57" fmla="*/ 188495 h 814678"/>
                <a:gd name="connsiteX58" fmla="*/ 1684017 w 2874443"/>
                <a:gd name="connsiteY58" fmla="*/ 236417 h 814678"/>
                <a:gd name="connsiteX59" fmla="*/ 1713053 w 2874443"/>
                <a:gd name="connsiteY59" fmla="*/ 287399 h 814678"/>
                <a:gd name="connsiteX60" fmla="*/ 1742087 w 2874443"/>
                <a:gd name="connsiteY60" fmla="*/ 340525 h 814678"/>
                <a:gd name="connsiteX61" fmla="*/ 1771122 w 2874443"/>
                <a:gd name="connsiteY61" fmla="*/ 394844 h 814678"/>
                <a:gd name="connsiteX62" fmla="*/ 1800156 w 2874443"/>
                <a:gd name="connsiteY62" fmla="*/ 449383 h 814678"/>
                <a:gd name="connsiteX63" fmla="*/ 1829192 w 2874443"/>
                <a:gd name="connsiteY63" fmla="*/ 503161 h 814678"/>
                <a:gd name="connsiteX64" fmla="*/ 1858226 w 2874443"/>
                <a:gd name="connsiteY64" fmla="*/ 555218 h 814678"/>
                <a:gd name="connsiteX65" fmla="*/ 1887262 w 2874443"/>
                <a:gd name="connsiteY65" fmla="*/ 604619 h 814678"/>
                <a:gd name="connsiteX66" fmla="*/ 1916296 w 2874443"/>
                <a:gd name="connsiteY66" fmla="*/ 650479 h 814678"/>
                <a:gd name="connsiteX67" fmla="*/ 1945331 w 2874443"/>
                <a:gd name="connsiteY67" fmla="*/ 691975 h 814678"/>
                <a:gd name="connsiteX68" fmla="*/ 1974365 w 2874443"/>
                <a:gd name="connsiteY68" fmla="*/ 728364 h 814678"/>
                <a:gd name="connsiteX69" fmla="*/ 2003400 w 2874443"/>
                <a:gd name="connsiteY69" fmla="*/ 758994 h 814678"/>
                <a:gd name="connsiteX70" fmla="*/ 2032435 w 2874443"/>
                <a:gd name="connsiteY70" fmla="*/ 783315 h 814678"/>
                <a:gd name="connsiteX71" fmla="*/ 2061470 w 2874443"/>
                <a:gd name="connsiteY71" fmla="*/ 800891 h 814678"/>
                <a:gd name="connsiteX72" fmla="*/ 2090504 w 2874443"/>
                <a:gd name="connsiteY72" fmla="*/ 811408 h 814678"/>
                <a:gd name="connsiteX73" fmla="*/ 2119540 w 2874443"/>
                <a:gd name="connsiteY73" fmla="*/ 814678 h 814678"/>
                <a:gd name="connsiteX74" fmla="*/ 2148574 w 2874443"/>
                <a:gd name="connsiteY74" fmla="*/ 810641 h 814678"/>
                <a:gd name="connsiteX75" fmla="*/ 2177609 w 2874443"/>
                <a:gd name="connsiteY75" fmla="*/ 799369 h 814678"/>
                <a:gd name="connsiteX76" fmla="*/ 2206644 w 2874443"/>
                <a:gd name="connsiteY76" fmla="*/ 781066 h 814678"/>
                <a:gd name="connsiteX77" fmla="*/ 2235679 w 2874443"/>
                <a:gd name="connsiteY77" fmla="*/ 756058 h 814678"/>
                <a:gd name="connsiteX78" fmla="*/ 2264714 w 2874443"/>
                <a:gd name="connsiteY78" fmla="*/ 724794 h 814678"/>
                <a:gd name="connsiteX79" fmla="*/ 2293748 w 2874443"/>
                <a:gd name="connsiteY79" fmla="*/ 687835 h 814678"/>
                <a:gd name="connsiteX80" fmla="*/ 2322784 w 2874443"/>
                <a:gd name="connsiteY80" fmla="*/ 645843 h 814678"/>
                <a:gd name="connsiteX81" fmla="*/ 2351818 w 2874443"/>
                <a:gd name="connsiteY81" fmla="*/ 599571 h 814678"/>
                <a:gd name="connsiteX82" fmla="*/ 2380852 w 2874443"/>
                <a:gd name="connsiteY82" fmla="*/ 549847 h 814678"/>
                <a:gd name="connsiteX83" fmla="*/ 2409887 w 2874443"/>
                <a:gd name="connsiteY83" fmla="*/ 497565 h 814678"/>
                <a:gd name="connsiteX84" fmla="*/ 2438922 w 2874443"/>
                <a:gd name="connsiteY84" fmla="*/ 443660 h 814678"/>
                <a:gd name="connsiteX85" fmla="*/ 2467957 w 2874443"/>
                <a:gd name="connsiteY85" fmla="*/ 389099 h 814678"/>
                <a:gd name="connsiteX86" fmla="*/ 2496992 w 2874443"/>
                <a:gd name="connsiteY86" fmla="*/ 334860 h 814678"/>
                <a:gd name="connsiteX87" fmla="*/ 2526026 w 2874443"/>
                <a:gd name="connsiteY87" fmla="*/ 281916 h 814678"/>
                <a:gd name="connsiteX88" fmla="*/ 2555061 w 2874443"/>
                <a:gd name="connsiteY88" fmla="*/ 231214 h 814678"/>
                <a:gd name="connsiteX89" fmla="*/ 2584096 w 2874443"/>
                <a:gd name="connsiteY89" fmla="*/ 183664 h 814678"/>
                <a:gd name="connsiteX90" fmla="*/ 2613131 w 2874443"/>
                <a:gd name="connsiteY90" fmla="*/ 140119 h 814678"/>
                <a:gd name="connsiteX91" fmla="*/ 2642166 w 2874443"/>
                <a:gd name="connsiteY91" fmla="*/ 101358 h 814678"/>
                <a:gd name="connsiteX92" fmla="*/ 2671201 w 2874443"/>
                <a:gd name="connsiteY92" fmla="*/ 68078 h 814678"/>
                <a:gd name="connsiteX93" fmla="*/ 2700235 w 2874443"/>
                <a:gd name="connsiteY93" fmla="*/ 40874 h 814678"/>
                <a:gd name="connsiteX94" fmla="*/ 2729269 w 2874443"/>
                <a:gd name="connsiteY94" fmla="*/ 20233 h 814678"/>
                <a:gd name="connsiteX95" fmla="*/ 2758305 w 2874443"/>
                <a:gd name="connsiteY95" fmla="*/ 6527 h 814678"/>
                <a:gd name="connsiteX96" fmla="*/ 2787339 w 2874443"/>
                <a:gd name="connsiteY96" fmla="*/ 0 h 814678"/>
                <a:gd name="connsiteX97" fmla="*/ 2816375 w 2874443"/>
                <a:gd name="connsiteY97" fmla="*/ 769 h 814678"/>
                <a:gd name="connsiteX98" fmla="*/ 2845409 w 2874443"/>
                <a:gd name="connsiteY98" fmla="*/ 8822 h 814678"/>
                <a:gd name="connsiteX99" fmla="*/ 2874444 w 2874443"/>
                <a:gd name="connsiteY99" fmla="*/ 24013 h 814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874443" h="814678">
                  <a:moveTo>
                    <a:pt x="0" y="24013"/>
                  </a:moveTo>
                  <a:lnTo>
                    <a:pt x="29035" y="8822"/>
                  </a:lnTo>
                  <a:lnTo>
                    <a:pt x="58070" y="769"/>
                  </a:lnTo>
                  <a:lnTo>
                    <a:pt x="87105" y="0"/>
                  </a:lnTo>
                  <a:lnTo>
                    <a:pt x="116139" y="6527"/>
                  </a:lnTo>
                  <a:lnTo>
                    <a:pt x="145174" y="20233"/>
                  </a:lnTo>
                  <a:lnTo>
                    <a:pt x="174209" y="40874"/>
                  </a:lnTo>
                  <a:lnTo>
                    <a:pt x="203244" y="68078"/>
                  </a:lnTo>
                  <a:lnTo>
                    <a:pt x="232278" y="101358"/>
                  </a:lnTo>
                  <a:lnTo>
                    <a:pt x="261314" y="140119"/>
                  </a:lnTo>
                  <a:lnTo>
                    <a:pt x="290348" y="183664"/>
                  </a:lnTo>
                  <a:lnTo>
                    <a:pt x="319383" y="231214"/>
                  </a:lnTo>
                  <a:lnTo>
                    <a:pt x="348417" y="281916"/>
                  </a:lnTo>
                  <a:lnTo>
                    <a:pt x="377453" y="334860"/>
                  </a:lnTo>
                  <a:lnTo>
                    <a:pt x="406487" y="389099"/>
                  </a:lnTo>
                  <a:lnTo>
                    <a:pt x="435522" y="443660"/>
                  </a:lnTo>
                  <a:lnTo>
                    <a:pt x="464557" y="497565"/>
                  </a:lnTo>
                  <a:lnTo>
                    <a:pt x="493592" y="549847"/>
                  </a:lnTo>
                  <a:lnTo>
                    <a:pt x="522626" y="599571"/>
                  </a:lnTo>
                  <a:lnTo>
                    <a:pt x="551661" y="645843"/>
                  </a:lnTo>
                  <a:lnTo>
                    <a:pt x="580696" y="687835"/>
                  </a:lnTo>
                  <a:lnTo>
                    <a:pt x="609731" y="724794"/>
                  </a:lnTo>
                  <a:lnTo>
                    <a:pt x="638765" y="756058"/>
                  </a:lnTo>
                  <a:lnTo>
                    <a:pt x="667801" y="781066"/>
                  </a:lnTo>
                  <a:lnTo>
                    <a:pt x="696835" y="799369"/>
                  </a:lnTo>
                  <a:lnTo>
                    <a:pt x="725870" y="810641"/>
                  </a:lnTo>
                  <a:lnTo>
                    <a:pt x="754904" y="814678"/>
                  </a:lnTo>
                  <a:lnTo>
                    <a:pt x="783940" y="811408"/>
                  </a:lnTo>
                  <a:lnTo>
                    <a:pt x="812974" y="800891"/>
                  </a:lnTo>
                  <a:lnTo>
                    <a:pt x="842009" y="783315"/>
                  </a:lnTo>
                  <a:lnTo>
                    <a:pt x="871043" y="758994"/>
                  </a:lnTo>
                  <a:lnTo>
                    <a:pt x="900079" y="728364"/>
                  </a:lnTo>
                  <a:lnTo>
                    <a:pt x="929113" y="691975"/>
                  </a:lnTo>
                  <a:lnTo>
                    <a:pt x="958148" y="650479"/>
                  </a:lnTo>
                  <a:lnTo>
                    <a:pt x="987183" y="604619"/>
                  </a:lnTo>
                  <a:lnTo>
                    <a:pt x="1016218" y="555218"/>
                  </a:lnTo>
                  <a:lnTo>
                    <a:pt x="1045252" y="503161"/>
                  </a:lnTo>
                  <a:lnTo>
                    <a:pt x="1074287" y="449383"/>
                  </a:lnTo>
                  <a:lnTo>
                    <a:pt x="1103322" y="394844"/>
                  </a:lnTo>
                  <a:lnTo>
                    <a:pt x="1132357" y="340525"/>
                  </a:lnTo>
                  <a:lnTo>
                    <a:pt x="1161391" y="287399"/>
                  </a:lnTo>
                  <a:lnTo>
                    <a:pt x="1190427" y="236417"/>
                  </a:lnTo>
                  <a:lnTo>
                    <a:pt x="1219461" y="188495"/>
                  </a:lnTo>
                  <a:lnTo>
                    <a:pt x="1248496" y="144490"/>
                  </a:lnTo>
                  <a:lnTo>
                    <a:pt x="1277530" y="105192"/>
                  </a:lnTo>
                  <a:lnTo>
                    <a:pt x="1306566" y="71305"/>
                  </a:lnTo>
                  <a:lnTo>
                    <a:pt x="1335600" y="43436"/>
                  </a:lnTo>
                  <a:lnTo>
                    <a:pt x="1364635" y="22085"/>
                  </a:lnTo>
                  <a:lnTo>
                    <a:pt x="1393670" y="7634"/>
                  </a:lnTo>
                  <a:lnTo>
                    <a:pt x="1422705" y="344"/>
                  </a:lnTo>
                  <a:lnTo>
                    <a:pt x="1451739" y="344"/>
                  </a:lnTo>
                  <a:lnTo>
                    <a:pt x="1480774" y="7634"/>
                  </a:lnTo>
                  <a:lnTo>
                    <a:pt x="1509809" y="22085"/>
                  </a:lnTo>
                  <a:lnTo>
                    <a:pt x="1538844" y="43436"/>
                  </a:lnTo>
                  <a:lnTo>
                    <a:pt x="1567878" y="71305"/>
                  </a:lnTo>
                  <a:lnTo>
                    <a:pt x="1596914" y="105192"/>
                  </a:lnTo>
                  <a:lnTo>
                    <a:pt x="1625948" y="144490"/>
                  </a:lnTo>
                  <a:lnTo>
                    <a:pt x="1654983" y="188495"/>
                  </a:lnTo>
                  <a:lnTo>
                    <a:pt x="1684017" y="236417"/>
                  </a:lnTo>
                  <a:lnTo>
                    <a:pt x="1713053" y="287399"/>
                  </a:lnTo>
                  <a:lnTo>
                    <a:pt x="1742087" y="340525"/>
                  </a:lnTo>
                  <a:lnTo>
                    <a:pt x="1771122" y="394844"/>
                  </a:lnTo>
                  <a:lnTo>
                    <a:pt x="1800156" y="449383"/>
                  </a:lnTo>
                  <a:lnTo>
                    <a:pt x="1829192" y="503161"/>
                  </a:lnTo>
                  <a:lnTo>
                    <a:pt x="1858226" y="555218"/>
                  </a:lnTo>
                  <a:lnTo>
                    <a:pt x="1887262" y="604619"/>
                  </a:lnTo>
                  <a:lnTo>
                    <a:pt x="1916296" y="650479"/>
                  </a:lnTo>
                  <a:lnTo>
                    <a:pt x="1945331" y="691975"/>
                  </a:lnTo>
                  <a:lnTo>
                    <a:pt x="1974365" y="728364"/>
                  </a:lnTo>
                  <a:lnTo>
                    <a:pt x="2003400" y="758994"/>
                  </a:lnTo>
                  <a:lnTo>
                    <a:pt x="2032435" y="783315"/>
                  </a:lnTo>
                  <a:lnTo>
                    <a:pt x="2061470" y="800891"/>
                  </a:lnTo>
                  <a:lnTo>
                    <a:pt x="2090504" y="811408"/>
                  </a:lnTo>
                  <a:lnTo>
                    <a:pt x="2119540" y="814678"/>
                  </a:lnTo>
                  <a:lnTo>
                    <a:pt x="2148574" y="810641"/>
                  </a:lnTo>
                  <a:lnTo>
                    <a:pt x="2177609" y="799369"/>
                  </a:lnTo>
                  <a:lnTo>
                    <a:pt x="2206644" y="781066"/>
                  </a:lnTo>
                  <a:lnTo>
                    <a:pt x="2235679" y="756058"/>
                  </a:lnTo>
                  <a:lnTo>
                    <a:pt x="2264714" y="724794"/>
                  </a:lnTo>
                  <a:lnTo>
                    <a:pt x="2293748" y="687835"/>
                  </a:lnTo>
                  <a:lnTo>
                    <a:pt x="2322784" y="645843"/>
                  </a:lnTo>
                  <a:lnTo>
                    <a:pt x="2351818" y="599571"/>
                  </a:lnTo>
                  <a:lnTo>
                    <a:pt x="2380852" y="549847"/>
                  </a:lnTo>
                  <a:lnTo>
                    <a:pt x="2409887" y="497565"/>
                  </a:lnTo>
                  <a:lnTo>
                    <a:pt x="2438922" y="443660"/>
                  </a:lnTo>
                  <a:lnTo>
                    <a:pt x="2467957" y="389099"/>
                  </a:lnTo>
                  <a:lnTo>
                    <a:pt x="2496992" y="334860"/>
                  </a:lnTo>
                  <a:lnTo>
                    <a:pt x="2526026" y="281916"/>
                  </a:lnTo>
                  <a:lnTo>
                    <a:pt x="2555061" y="231214"/>
                  </a:lnTo>
                  <a:lnTo>
                    <a:pt x="2584096" y="183664"/>
                  </a:lnTo>
                  <a:lnTo>
                    <a:pt x="2613131" y="140119"/>
                  </a:lnTo>
                  <a:lnTo>
                    <a:pt x="2642166" y="101358"/>
                  </a:lnTo>
                  <a:lnTo>
                    <a:pt x="2671201" y="68078"/>
                  </a:lnTo>
                  <a:lnTo>
                    <a:pt x="2700235" y="40874"/>
                  </a:lnTo>
                  <a:lnTo>
                    <a:pt x="2729269" y="20233"/>
                  </a:lnTo>
                  <a:lnTo>
                    <a:pt x="2758305" y="6527"/>
                  </a:lnTo>
                  <a:lnTo>
                    <a:pt x="2787339" y="0"/>
                  </a:lnTo>
                  <a:lnTo>
                    <a:pt x="2816375" y="769"/>
                  </a:lnTo>
                  <a:lnTo>
                    <a:pt x="2845409" y="8822"/>
                  </a:lnTo>
                  <a:lnTo>
                    <a:pt x="2874444" y="24013"/>
                  </a:lnTo>
                </a:path>
              </a:pathLst>
            </a:custGeom>
            <a:noFill/>
            <a:ln w="952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200" dirty="0">
                <a:latin typeface="Avenir Next LT Pro Light" panose="020B0304020202020204" pitchFamily="34" charset="0"/>
              </a:endParaRPr>
            </a:p>
          </p:txBody>
        </p:sp>
        <p:grpSp>
          <p:nvGrpSpPr>
            <p:cNvPr id="2846" name="Group 2845">
              <a:extLst>
                <a:ext uri="{FF2B5EF4-FFF2-40B4-BE49-F238E27FC236}">
                  <a16:creationId xmlns:a16="http://schemas.microsoft.com/office/drawing/2014/main" id="{46F04E24-0477-6199-F329-C02B276B9837}"/>
                </a:ext>
              </a:extLst>
            </p:cNvPr>
            <p:cNvGrpSpPr/>
            <p:nvPr/>
          </p:nvGrpSpPr>
          <p:grpSpPr>
            <a:xfrm>
              <a:off x="6559591" y="4672948"/>
              <a:ext cx="675902" cy="771668"/>
              <a:chOff x="525101" y="1631476"/>
              <a:chExt cx="675902" cy="771668"/>
            </a:xfrm>
          </p:grpSpPr>
          <p:sp>
            <p:nvSpPr>
              <p:cNvPr id="3801" name="Freeform: Shape 3800">
                <a:extLst>
                  <a:ext uri="{FF2B5EF4-FFF2-40B4-BE49-F238E27FC236}">
                    <a16:creationId xmlns:a16="http://schemas.microsoft.com/office/drawing/2014/main" id="{F36630DF-54D5-37C0-BA0A-7C11D309B59B}"/>
                  </a:ext>
                </a:extLst>
              </p:cNvPr>
              <p:cNvSpPr/>
              <p:nvPr/>
            </p:nvSpPr>
            <p:spPr>
              <a:xfrm>
                <a:off x="525101" y="1837696"/>
                <a:ext cx="70755" cy="8844"/>
              </a:xfrm>
              <a:custGeom>
                <a:avLst/>
                <a:gdLst>
                  <a:gd name="connsiteX0" fmla="*/ 64 w 70755"/>
                  <a:gd name="connsiteY0" fmla="*/ 57 h 8844"/>
                  <a:gd name="connsiteX1" fmla="*/ 70819 w 70755"/>
                  <a:gd name="connsiteY1" fmla="*/ 5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64" y="57"/>
                    </a:moveTo>
                    <a:lnTo>
                      <a:pt x="70819" y="57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802" name="Freeform: Shape 3801">
                <a:extLst>
                  <a:ext uri="{FF2B5EF4-FFF2-40B4-BE49-F238E27FC236}">
                    <a16:creationId xmlns:a16="http://schemas.microsoft.com/office/drawing/2014/main" id="{6F935EF7-E486-EE2C-BEDB-D8E7CBE2C88F}"/>
                  </a:ext>
                </a:extLst>
              </p:cNvPr>
              <p:cNvSpPr/>
              <p:nvPr/>
            </p:nvSpPr>
            <p:spPr>
              <a:xfrm>
                <a:off x="525101" y="1837696"/>
                <a:ext cx="70755" cy="8844"/>
              </a:xfrm>
              <a:custGeom>
                <a:avLst/>
                <a:gdLst>
                  <a:gd name="connsiteX0" fmla="*/ 64 w 70755"/>
                  <a:gd name="connsiteY0" fmla="*/ 57 h 8844"/>
                  <a:gd name="connsiteX1" fmla="*/ 70819 w 70755"/>
                  <a:gd name="connsiteY1" fmla="*/ 5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64" y="57"/>
                    </a:moveTo>
                    <a:lnTo>
                      <a:pt x="70819" y="57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803" name="Freeform: Shape 3802">
                <a:extLst>
                  <a:ext uri="{FF2B5EF4-FFF2-40B4-BE49-F238E27FC236}">
                    <a16:creationId xmlns:a16="http://schemas.microsoft.com/office/drawing/2014/main" id="{F0ED7157-073A-E18A-4E9E-162FC11ED123}"/>
                  </a:ext>
                </a:extLst>
              </p:cNvPr>
              <p:cNvSpPr/>
              <p:nvPr/>
            </p:nvSpPr>
            <p:spPr>
              <a:xfrm>
                <a:off x="525101" y="1631476"/>
                <a:ext cx="70755" cy="8844"/>
              </a:xfrm>
              <a:custGeom>
                <a:avLst/>
                <a:gdLst>
                  <a:gd name="connsiteX0" fmla="*/ 64 w 70755"/>
                  <a:gd name="connsiteY0" fmla="*/ 34 h 8844"/>
                  <a:gd name="connsiteX1" fmla="*/ 70819 w 70755"/>
                  <a:gd name="connsiteY1" fmla="*/ 3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64" y="34"/>
                    </a:moveTo>
                    <a:lnTo>
                      <a:pt x="70819" y="34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804" name="Freeform: Shape 3803">
                <a:extLst>
                  <a:ext uri="{FF2B5EF4-FFF2-40B4-BE49-F238E27FC236}">
                    <a16:creationId xmlns:a16="http://schemas.microsoft.com/office/drawing/2014/main" id="{8FA743B4-2089-FAE7-CC21-0C1CACCFA362}"/>
                  </a:ext>
                </a:extLst>
              </p:cNvPr>
              <p:cNvSpPr/>
              <p:nvPr/>
            </p:nvSpPr>
            <p:spPr>
              <a:xfrm>
                <a:off x="525101" y="1631476"/>
                <a:ext cx="70755" cy="8844"/>
              </a:xfrm>
              <a:custGeom>
                <a:avLst/>
                <a:gdLst>
                  <a:gd name="connsiteX0" fmla="*/ 64 w 70755"/>
                  <a:gd name="connsiteY0" fmla="*/ 34 h 8844"/>
                  <a:gd name="connsiteX1" fmla="*/ 70819 w 70755"/>
                  <a:gd name="connsiteY1" fmla="*/ 3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64" y="34"/>
                    </a:moveTo>
                    <a:lnTo>
                      <a:pt x="70819" y="34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grpSp>
            <p:nvGrpSpPr>
              <p:cNvPr id="3805" name="Group 3804">
                <a:extLst>
                  <a:ext uri="{FF2B5EF4-FFF2-40B4-BE49-F238E27FC236}">
                    <a16:creationId xmlns:a16="http://schemas.microsoft.com/office/drawing/2014/main" id="{C25E137F-007B-5E11-E36E-C4BDCEFD6107}"/>
                  </a:ext>
                </a:extLst>
              </p:cNvPr>
              <p:cNvGrpSpPr/>
              <p:nvPr/>
            </p:nvGrpSpPr>
            <p:grpSpPr>
              <a:xfrm>
                <a:off x="539842" y="1631476"/>
                <a:ext cx="661161" cy="771668"/>
                <a:chOff x="539842" y="1631476"/>
                <a:chExt cx="661161" cy="771668"/>
              </a:xfrm>
            </p:grpSpPr>
            <p:sp>
              <p:nvSpPr>
                <p:cNvPr id="3806" name="Freeform: Shape 3805">
                  <a:extLst>
                    <a:ext uri="{FF2B5EF4-FFF2-40B4-BE49-F238E27FC236}">
                      <a16:creationId xmlns:a16="http://schemas.microsoft.com/office/drawing/2014/main" id="{5ECFF611-D68E-CF38-D473-55503DE1E4A1}"/>
                    </a:ext>
                  </a:extLst>
                </p:cNvPr>
                <p:cNvSpPr/>
                <p:nvPr/>
              </p:nvSpPr>
              <p:spPr>
                <a:xfrm>
                  <a:off x="560479" y="1734586"/>
                  <a:ext cx="8844" cy="103110"/>
                </a:xfrm>
                <a:custGeom>
                  <a:avLst/>
                  <a:gdLst>
                    <a:gd name="connsiteX0" fmla="*/ 0 w 8844"/>
                    <a:gd name="connsiteY0" fmla="*/ 0 h 103110"/>
                    <a:gd name="connsiteX1" fmla="*/ 0 w 8844"/>
                    <a:gd name="connsiteY1" fmla="*/ 103110 h 10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103110">
                      <a:moveTo>
                        <a:pt x="0" y="0"/>
                      </a:moveTo>
                      <a:lnTo>
                        <a:pt x="0" y="10311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07" name="Freeform: Shape 3806">
                  <a:extLst>
                    <a:ext uri="{FF2B5EF4-FFF2-40B4-BE49-F238E27FC236}">
                      <a16:creationId xmlns:a16="http://schemas.microsoft.com/office/drawing/2014/main" id="{C9CF2C90-CC93-F8AD-2365-258591EDA6DD}"/>
                    </a:ext>
                  </a:extLst>
                </p:cNvPr>
                <p:cNvSpPr/>
                <p:nvPr/>
              </p:nvSpPr>
              <p:spPr>
                <a:xfrm>
                  <a:off x="711766" y="2022806"/>
                  <a:ext cx="8844" cy="90686"/>
                </a:xfrm>
                <a:custGeom>
                  <a:avLst/>
                  <a:gdLst>
                    <a:gd name="connsiteX0" fmla="*/ 0 w 8844"/>
                    <a:gd name="connsiteY0" fmla="*/ 0 h 90686"/>
                    <a:gd name="connsiteX1" fmla="*/ 0 w 8844"/>
                    <a:gd name="connsiteY1" fmla="*/ 90687 h 90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90686">
                      <a:moveTo>
                        <a:pt x="0" y="0"/>
                      </a:moveTo>
                      <a:lnTo>
                        <a:pt x="0" y="90687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08" name="Freeform: Shape 3807">
                  <a:extLst>
                    <a:ext uri="{FF2B5EF4-FFF2-40B4-BE49-F238E27FC236}">
                      <a16:creationId xmlns:a16="http://schemas.microsoft.com/office/drawing/2014/main" id="{1187BBE6-3827-E282-413B-7654B19201C7}"/>
                    </a:ext>
                  </a:extLst>
                </p:cNvPr>
                <p:cNvSpPr/>
                <p:nvPr/>
              </p:nvSpPr>
              <p:spPr>
                <a:xfrm>
                  <a:off x="863053" y="1982182"/>
                  <a:ext cx="8844" cy="68836"/>
                </a:xfrm>
                <a:custGeom>
                  <a:avLst/>
                  <a:gdLst>
                    <a:gd name="connsiteX0" fmla="*/ 0 w 8844"/>
                    <a:gd name="connsiteY0" fmla="*/ 0 h 68836"/>
                    <a:gd name="connsiteX1" fmla="*/ 0 w 8844"/>
                    <a:gd name="connsiteY1" fmla="*/ 68836 h 68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68836">
                      <a:moveTo>
                        <a:pt x="0" y="0"/>
                      </a:moveTo>
                      <a:lnTo>
                        <a:pt x="0" y="68836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09" name="Freeform: Shape 3808">
                  <a:extLst>
                    <a:ext uri="{FF2B5EF4-FFF2-40B4-BE49-F238E27FC236}">
                      <a16:creationId xmlns:a16="http://schemas.microsoft.com/office/drawing/2014/main" id="{ED18050A-86CC-660C-89A3-CB82055FDBA6}"/>
                    </a:ext>
                  </a:extLst>
                </p:cNvPr>
                <p:cNvSpPr/>
                <p:nvPr/>
              </p:nvSpPr>
              <p:spPr>
                <a:xfrm>
                  <a:off x="1014338" y="2271838"/>
                  <a:ext cx="8844" cy="64666"/>
                </a:xfrm>
                <a:custGeom>
                  <a:avLst/>
                  <a:gdLst>
                    <a:gd name="connsiteX0" fmla="*/ 0 w 8844"/>
                    <a:gd name="connsiteY0" fmla="*/ 0 h 64666"/>
                    <a:gd name="connsiteX1" fmla="*/ 0 w 8844"/>
                    <a:gd name="connsiteY1" fmla="*/ 64666 h 6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64666">
                      <a:moveTo>
                        <a:pt x="0" y="0"/>
                      </a:moveTo>
                      <a:lnTo>
                        <a:pt x="0" y="64666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0" name="Freeform: Shape 3809">
                  <a:extLst>
                    <a:ext uri="{FF2B5EF4-FFF2-40B4-BE49-F238E27FC236}">
                      <a16:creationId xmlns:a16="http://schemas.microsoft.com/office/drawing/2014/main" id="{51C9C1FA-5202-4D79-93DF-5EFA60C6392C}"/>
                    </a:ext>
                  </a:extLst>
                </p:cNvPr>
                <p:cNvSpPr/>
                <p:nvPr/>
              </p:nvSpPr>
              <p:spPr>
                <a:xfrm>
                  <a:off x="1165625" y="2342775"/>
                  <a:ext cx="8844" cy="51525"/>
                </a:xfrm>
                <a:custGeom>
                  <a:avLst/>
                  <a:gdLst>
                    <a:gd name="connsiteX0" fmla="*/ 0 w 8844"/>
                    <a:gd name="connsiteY0" fmla="*/ 0 h 51525"/>
                    <a:gd name="connsiteX1" fmla="*/ 0 w 8844"/>
                    <a:gd name="connsiteY1" fmla="*/ 51525 h 5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51525">
                      <a:moveTo>
                        <a:pt x="0" y="0"/>
                      </a:moveTo>
                      <a:lnTo>
                        <a:pt x="0" y="51525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1" name="Freeform: Shape 3810">
                  <a:extLst>
                    <a:ext uri="{FF2B5EF4-FFF2-40B4-BE49-F238E27FC236}">
                      <a16:creationId xmlns:a16="http://schemas.microsoft.com/office/drawing/2014/main" id="{D835A5B5-B745-E788-16F9-C52F0705EA92}"/>
                    </a:ext>
                  </a:extLst>
                </p:cNvPr>
                <p:cNvSpPr/>
                <p:nvPr/>
              </p:nvSpPr>
              <p:spPr>
                <a:xfrm>
                  <a:off x="560479" y="1631476"/>
                  <a:ext cx="8844" cy="103110"/>
                </a:xfrm>
                <a:custGeom>
                  <a:avLst/>
                  <a:gdLst>
                    <a:gd name="connsiteX0" fmla="*/ 0 w 8844"/>
                    <a:gd name="connsiteY0" fmla="*/ 103110 h 103110"/>
                    <a:gd name="connsiteX1" fmla="*/ 0 w 8844"/>
                    <a:gd name="connsiteY1" fmla="*/ 0 h 10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103110">
                      <a:moveTo>
                        <a:pt x="0" y="103110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2" name="Freeform: Shape 3811">
                  <a:extLst>
                    <a:ext uri="{FF2B5EF4-FFF2-40B4-BE49-F238E27FC236}">
                      <a16:creationId xmlns:a16="http://schemas.microsoft.com/office/drawing/2014/main" id="{D8E686A2-92BF-ADC7-6D3A-40D489353BC0}"/>
                    </a:ext>
                  </a:extLst>
                </p:cNvPr>
                <p:cNvSpPr/>
                <p:nvPr/>
              </p:nvSpPr>
              <p:spPr>
                <a:xfrm>
                  <a:off x="711766" y="1932120"/>
                  <a:ext cx="8844" cy="90686"/>
                </a:xfrm>
                <a:custGeom>
                  <a:avLst/>
                  <a:gdLst>
                    <a:gd name="connsiteX0" fmla="*/ 0 w 8844"/>
                    <a:gd name="connsiteY0" fmla="*/ 90686 h 90686"/>
                    <a:gd name="connsiteX1" fmla="*/ 0 w 8844"/>
                    <a:gd name="connsiteY1" fmla="*/ 0 h 90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90686">
                      <a:moveTo>
                        <a:pt x="0" y="90686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3" name="Freeform: Shape 3812">
                  <a:extLst>
                    <a:ext uri="{FF2B5EF4-FFF2-40B4-BE49-F238E27FC236}">
                      <a16:creationId xmlns:a16="http://schemas.microsoft.com/office/drawing/2014/main" id="{503FC08F-3270-88F7-E0D5-45EB13565DEC}"/>
                    </a:ext>
                  </a:extLst>
                </p:cNvPr>
                <p:cNvSpPr/>
                <p:nvPr/>
              </p:nvSpPr>
              <p:spPr>
                <a:xfrm>
                  <a:off x="863053" y="1913345"/>
                  <a:ext cx="8844" cy="68837"/>
                </a:xfrm>
                <a:custGeom>
                  <a:avLst/>
                  <a:gdLst>
                    <a:gd name="connsiteX0" fmla="*/ 0 w 8844"/>
                    <a:gd name="connsiteY0" fmla="*/ 68837 h 68837"/>
                    <a:gd name="connsiteX1" fmla="*/ 0 w 8844"/>
                    <a:gd name="connsiteY1" fmla="*/ 0 h 68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68837">
                      <a:moveTo>
                        <a:pt x="0" y="68837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4" name="Freeform: Shape 3813">
                  <a:extLst>
                    <a:ext uri="{FF2B5EF4-FFF2-40B4-BE49-F238E27FC236}">
                      <a16:creationId xmlns:a16="http://schemas.microsoft.com/office/drawing/2014/main" id="{31D1534B-F676-E29B-2398-8461419C3F01}"/>
                    </a:ext>
                  </a:extLst>
                </p:cNvPr>
                <p:cNvSpPr/>
                <p:nvPr/>
              </p:nvSpPr>
              <p:spPr>
                <a:xfrm>
                  <a:off x="1014338" y="2207172"/>
                  <a:ext cx="8844" cy="64666"/>
                </a:xfrm>
                <a:custGeom>
                  <a:avLst/>
                  <a:gdLst>
                    <a:gd name="connsiteX0" fmla="*/ 0 w 8844"/>
                    <a:gd name="connsiteY0" fmla="*/ 64666 h 64666"/>
                    <a:gd name="connsiteX1" fmla="*/ 0 w 8844"/>
                    <a:gd name="connsiteY1" fmla="*/ 0 h 6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64666">
                      <a:moveTo>
                        <a:pt x="0" y="64666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5" name="Freeform: Shape 3814">
                  <a:extLst>
                    <a:ext uri="{FF2B5EF4-FFF2-40B4-BE49-F238E27FC236}">
                      <a16:creationId xmlns:a16="http://schemas.microsoft.com/office/drawing/2014/main" id="{51A4DAFC-D323-F2F5-8890-4A875444E59E}"/>
                    </a:ext>
                  </a:extLst>
                </p:cNvPr>
                <p:cNvSpPr/>
                <p:nvPr/>
              </p:nvSpPr>
              <p:spPr>
                <a:xfrm>
                  <a:off x="1165625" y="2291249"/>
                  <a:ext cx="8844" cy="51525"/>
                </a:xfrm>
                <a:custGeom>
                  <a:avLst/>
                  <a:gdLst>
                    <a:gd name="connsiteX0" fmla="*/ 0 w 8844"/>
                    <a:gd name="connsiteY0" fmla="*/ 51526 h 51525"/>
                    <a:gd name="connsiteX1" fmla="*/ 0 w 8844"/>
                    <a:gd name="connsiteY1" fmla="*/ 0 h 5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51525">
                      <a:moveTo>
                        <a:pt x="0" y="51526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6" name="Freeform: Shape 3815">
                  <a:extLst>
                    <a:ext uri="{FF2B5EF4-FFF2-40B4-BE49-F238E27FC236}">
                      <a16:creationId xmlns:a16="http://schemas.microsoft.com/office/drawing/2014/main" id="{A97FE35A-C696-8ED7-501D-BB17A7FD7B21}"/>
                    </a:ext>
                  </a:extLst>
                </p:cNvPr>
                <p:cNvSpPr/>
                <p:nvPr/>
              </p:nvSpPr>
              <p:spPr>
                <a:xfrm>
                  <a:off x="542790" y="1716897"/>
                  <a:ext cx="35377" cy="35377"/>
                </a:xfrm>
                <a:custGeom>
                  <a:avLst/>
                  <a:gdLst>
                    <a:gd name="connsiteX0" fmla="*/ 35441 w 35377"/>
                    <a:gd name="connsiteY0" fmla="*/ 17734 h 35377"/>
                    <a:gd name="connsiteX1" fmla="*/ 17752 w 35377"/>
                    <a:gd name="connsiteY1" fmla="*/ 35423 h 35377"/>
                    <a:gd name="connsiteX2" fmla="*/ 64 w 35377"/>
                    <a:gd name="connsiteY2" fmla="*/ 17734 h 35377"/>
                    <a:gd name="connsiteX3" fmla="*/ 17752 w 35377"/>
                    <a:gd name="connsiteY3" fmla="*/ 45 h 35377"/>
                    <a:gd name="connsiteX4" fmla="*/ 35441 w 35377"/>
                    <a:gd name="connsiteY4" fmla="*/ 17734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441" y="17734"/>
                      </a:moveTo>
                      <a:cubicBezTo>
                        <a:pt x="35441" y="27504"/>
                        <a:pt x="27522" y="35423"/>
                        <a:pt x="17752" y="35423"/>
                      </a:cubicBezTo>
                      <a:cubicBezTo>
                        <a:pt x="7983" y="35423"/>
                        <a:pt x="64" y="27504"/>
                        <a:pt x="64" y="17734"/>
                      </a:cubicBezTo>
                      <a:cubicBezTo>
                        <a:pt x="64" y="7965"/>
                        <a:pt x="7983" y="45"/>
                        <a:pt x="17752" y="45"/>
                      </a:cubicBezTo>
                      <a:cubicBezTo>
                        <a:pt x="27522" y="45"/>
                        <a:pt x="35441" y="7965"/>
                        <a:pt x="35441" y="177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7" name="Freeform: Shape 3816">
                  <a:extLst>
                    <a:ext uri="{FF2B5EF4-FFF2-40B4-BE49-F238E27FC236}">
                      <a16:creationId xmlns:a16="http://schemas.microsoft.com/office/drawing/2014/main" id="{4FAD463F-9E3C-1FD2-7D68-245AF3004255}"/>
                    </a:ext>
                  </a:extLst>
                </p:cNvPr>
                <p:cNvSpPr/>
                <p:nvPr/>
              </p:nvSpPr>
              <p:spPr>
                <a:xfrm>
                  <a:off x="539842" y="1713949"/>
                  <a:ext cx="41273" cy="41273"/>
                </a:xfrm>
                <a:custGeom>
                  <a:avLst/>
                  <a:gdLst>
                    <a:gd name="connsiteX0" fmla="*/ 20700 w 41273"/>
                    <a:gd name="connsiteY0" fmla="*/ 5941 h 41273"/>
                    <a:gd name="connsiteX1" fmla="*/ 35441 w 41273"/>
                    <a:gd name="connsiteY1" fmla="*/ 20682 h 41273"/>
                    <a:gd name="connsiteX2" fmla="*/ 35441 w 41273"/>
                    <a:gd name="connsiteY2" fmla="*/ 20682 h 41273"/>
                    <a:gd name="connsiteX3" fmla="*/ 20700 w 41273"/>
                    <a:gd name="connsiteY3" fmla="*/ 35423 h 41273"/>
                    <a:gd name="connsiteX4" fmla="*/ 5959 w 41273"/>
                    <a:gd name="connsiteY4" fmla="*/ 20682 h 41273"/>
                    <a:gd name="connsiteX5" fmla="*/ 20700 w 41273"/>
                    <a:gd name="connsiteY5" fmla="*/ 5941 h 41273"/>
                    <a:gd name="connsiteX6" fmla="*/ 20700 w 41273"/>
                    <a:gd name="connsiteY6" fmla="*/ 45 h 41273"/>
                    <a:gd name="connsiteX7" fmla="*/ 64 w 41273"/>
                    <a:gd name="connsiteY7" fmla="*/ 20682 h 41273"/>
                    <a:gd name="connsiteX8" fmla="*/ 20700 w 41273"/>
                    <a:gd name="connsiteY8" fmla="*/ 41319 h 41273"/>
                    <a:gd name="connsiteX9" fmla="*/ 41337 w 41273"/>
                    <a:gd name="connsiteY9" fmla="*/ 20682 h 41273"/>
                    <a:gd name="connsiteX10" fmla="*/ 41337 w 41273"/>
                    <a:gd name="connsiteY10" fmla="*/ 20682 h 41273"/>
                    <a:gd name="connsiteX11" fmla="*/ 20700 w 41273"/>
                    <a:gd name="connsiteY11" fmla="*/ 45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700" y="5941"/>
                      </a:moveTo>
                      <a:cubicBezTo>
                        <a:pt x="28842" y="5941"/>
                        <a:pt x="35441" y="12541"/>
                        <a:pt x="35441" y="20682"/>
                      </a:cubicBezTo>
                      <a:lnTo>
                        <a:pt x="35441" y="20682"/>
                      </a:lnTo>
                      <a:cubicBezTo>
                        <a:pt x="35441" y="28823"/>
                        <a:pt x="28842" y="35423"/>
                        <a:pt x="20700" y="35423"/>
                      </a:cubicBezTo>
                      <a:cubicBezTo>
                        <a:pt x="12559" y="35423"/>
                        <a:pt x="5959" y="28823"/>
                        <a:pt x="5959" y="20682"/>
                      </a:cubicBezTo>
                      <a:cubicBezTo>
                        <a:pt x="5959" y="12541"/>
                        <a:pt x="12559" y="5941"/>
                        <a:pt x="20700" y="5941"/>
                      </a:cubicBezTo>
                      <a:close/>
                      <a:moveTo>
                        <a:pt x="20700" y="45"/>
                      </a:moveTo>
                      <a:cubicBezTo>
                        <a:pt x="9302" y="45"/>
                        <a:pt x="64" y="9284"/>
                        <a:pt x="64" y="20682"/>
                      </a:cubicBezTo>
                      <a:cubicBezTo>
                        <a:pt x="64" y="32080"/>
                        <a:pt x="9302" y="41319"/>
                        <a:pt x="20700" y="41319"/>
                      </a:cubicBezTo>
                      <a:cubicBezTo>
                        <a:pt x="32098" y="41319"/>
                        <a:pt x="41337" y="32080"/>
                        <a:pt x="41337" y="20682"/>
                      </a:cubicBezTo>
                      <a:lnTo>
                        <a:pt x="41337" y="20682"/>
                      </a:lnTo>
                      <a:cubicBezTo>
                        <a:pt x="41337" y="9284"/>
                        <a:pt x="32098" y="45"/>
                        <a:pt x="20700" y="4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8" name="Freeform: Shape 3817">
                  <a:extLst>
                    <a:ext uri="{FF2B5EF4-FFF2-40B4-BE49-F238E27FC236}">
                      <a16:creationId xmlns:a16="http://schemas.microsoft.com/office/drawing/2014/main" id="{ABA34EFC-972B-7B0B-6E5C-B7F66584763A}"/>
                    </a:ext>
                  </a:extLst>
                </p:cNvPr>
                <p:cNvSpPr/>
                <p:nvPr/>
              </p:nvSpPr>
              <p:spPr>
                <a:xfrm>
                  <a:off x="694077" y="2005117"/>
                  <a:ext cx="35377" cy="35377"/>
                </a:xfrm>
                <a:custGeom>
                  <a:avLst/>
                  <a:gdLst>
                    <a:gd name="connsiteX0" fmla="*/ 35458 w 35377"/>
                    <a:gd name="connsiteY0" fmla="*/ 17767 h 35377"/>
                    <a:gd name="connsiteX1" fmla="*/ 17770 w 35377"/>
                    <a:gd name="connsiteY1" fmla="*/ 35456 h 35377"/>
                    <a:gd name="connsiteX2" fmla="*/ 81 w 35377"/>
                    <a:gd name="connsiteY2" fmla="*/ 17767 h 35377"/>
                    <a:gd name="connsiteX3" fmla="*/ 17770 w 35377"/>
                    <a:gd name="connsiteY3" fmla="*/ 78 h 35377"/>
                    <a:gd name="connsiteX4" fmla="*/ 35458 w 35377"/>
                    <a:gd name="connsiteY4" fmla="*/ 17767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458" y="17767"/>
                      </a:moveTo>
                      <a:cubicBezTo>
                        <a:pt x="35458" y="27536"/>
                        <a:pt x="27539" y="35456"/>
                        <a:pt x="17770" y="35456"/>
                      </a:cubicBezTo>
                      <a:cubicBezTo>
                        <a:pt x="8000" y="35456"/>
                        <a:pt x="81" y="27536"/>
                        <a:pt x="81" y="17767"/>
                      </a:cubicBezTo>
                      <a:cubicBezTo>
                        <a:pt x="81" y="7998"/>
                        <a:pt x="8000" y="78"/>
                        <a:pt x="17770" y="78"/>
                      </a:cubicBezTo>
                      <a:cubicBezTo>
                        <a:pt x="27539" y="78"/>
                        <a:pt x="35458" y="7998"/>
                        <a:pt x="35458" y="177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19" name="Freeform: Shape 3818">
                  <a:extLst>
                    <a:ext uri="{FF2B5EF4-FFF2-40B4-BE49-F238E27FC236}">
                      <a16:creationId xmlns:a16="http://schemas.microsoft.com/office/drawing/2014/main" id="{35998EFA-3517-3EF2-6A03-4689C1DCF95F}"/>
                    </a:ext>
                  </a:extLst>
                </p:cNvPr>
                <p:cNvSpPr/>
                <p:nvPr/>
              </p:nvSpPr>
              <p:spPr>
                <a:xfrm>
                  <a:off x="691129" y="2002169"/>
                  <a:ext cx="41273" cy="41273"/>
                </a:xfrm>
                <a:custGeom>
                  <a:avLst/>
                  <a:gdLst>
                    <a:gd name="connsiteX0" fmla="*/ 20717 w 41273"/>
                    <a:gd name="connsiteY0" fmla="*/ 5974 h 41273"/>
                    <a:gd name="connsiteX1" fmla="*/ 35458 w 41273"/>
                    <a:gd name="connsiteY1" fmla="*/ 20715 h 41273"/>
                    <a:gd name="connsiteX2" fmla="*/ 35458 w 41273"/>
                    <a:gd name="connsiteY2" fmla="*/ 20715 h 41273"/>
                    <a:gd name="connsiteX3" fmla="*/ 20717 w 41273"/>
                    <a:gd name="connsiteY3" fmla="*/ 35456 h 41273"/>
                    <a:gd name="connsiteX4" fmla="*/ 5976 w 41273"/>
                    <a:gd name="connsiteY4" fmla="*/ 20715 h 41273"/>
                    <a:gd name="connsiteX5" fmla="*/ 20717 w 41273"/>
                    <a:gd name="connsiteY5" fmla="*/ 5974 h 41273"/>
                    <a:gd name="connsiteX6" fmla="*/ 20717 w 41273"/>
                    <a:gd name="connsiteY6" fmla="*/ 78 h 41273"/>
                    <a:gd name="connsiteX7" fmla="*/ 81 w 41273"/>
                    <a:gd name="connsiteY7" fmla="*/ 20715 h 41273"/>
                    <a:gd name="connsiteX8" fmla="*/ 20717 w 41273"/>
                    <a:gd name="connsiteY8" fmla="*/ 41351 h 41273"/>
                    <a:gd name="connsiteX9" fmla="*/ 41354 w 41273"/>
                    <a:gd name="connsiteY9" fmla="*/ 20715 h 41273"/>
                    <a:gd name="connsiteX10" fmla="*/ 41354 w 41273"/>
                    <a:gd name="connsiteY10" fmla="*/ 20715 h 41273"/>
                    <a:gd name="connsiteX11" fmla="*/ 20717 w 41273"/>
                    <a:gd name="connsiteY11" fmla="*/ 78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717" y="5974"/>
                      </a:moveTo>
                      <a:cubicBezTo>
                        <a:pt x="28859" y="5974"/>
                        <a:pt x="35458" y="12573"/>
                        <a:pt x="35458" y="20715"/>
                      </a:cubicBezTo>
                      <a:lnTo>
                        <a:pt x="35458" y="20715"/>
                      </a:lnTo>
                      <a:cubicBezTo>
                        <a:pt x="35458" y="28856"/>
                        <a:pt x="28859" y="35456"/>
                        <a:pt x="20717" y="35456"/>
                      </a:cubicBezTo>
                      <a:cubicBezTo>
                        <a:pt x="12576" y="35456"/>
                        <a:pt x="5976" y="28856"/>
                        <a:pt x="5976" y="20715"/>
                      </a:cubicBezTo>
                      <a:cubicBezTo>
                        <a:pt x="5976" y="12573"/>
                        <a:pt x="12576" y="5974"/>
                        <a:pt x="20717" y="5974"/>
                      </a:cubicBezTo>
                      <a:close/>
                      <a:moveTo>
                        <a:pt x="20717" y="78"/>
                      </a:moveTo>
                      <a:cubicBezTo>
                        <a:pt x="9320" y="78"/>
                        <a:pt x="81" y="9317"/>
                        <a:pt x="81" y="20715"/>
                      </a:cubicBezTo>
                      <a:cubicBezTo>
                        <a:pt x="81" y="32113"/>
                        <a:pt x="9320" y="41351"/>
                        <a:pt x="20717" y="41351"/>
                      </a:cubicBezTo>
                      <a:cubicBezTo>
                        <a:pt x="32115" y="41351"/>
                        <a:pt x="41354" y="32113"/>
                        <a:pt x="41354" y="20715"/>
                      </a:cubicBezTo>
                      <a:lnTo>
                        <a:pt x="41354" y="20715"/>
                      </a:lnTo>
                      <a:cubicBezTo>
                        <a:pt x="41354" y="9317"/>
                        <a:pt x="32115" y="78"/>
                        <a:pt x="20717" y="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0" name="Freeform: Shape 3819">
                  <a:extLst>
                    <a:ext uri="{FF2B5EF4-FFF2-40B4-BE49-F238E27FC236}">
                      <a16:creationId xmlns:a16="http://schemas.microsoft.com/office/drawing/2014/main" id="{A5C4A064-F92D-7851-AAD9-A855FD4A0CB7}"/>
                    </a:ext>
                  </a:extLst>
                </p:cNvPr>
                <p:cNvSpPr/>
                <p:nvPr/>
              </p:nvSpPr>
              <p:spPr>
                <a:xfrm>
                  <a:off x="845364" y="1964493"/>
                  <a:ext cx="35377" cy="35377"/>
                </a:xfrm>
                <a:custGeom>
                  <a:avLst/>
                  <a:gdLst>
                    <a:gd name="connsiteX0" fmla="*/ 35476 w 35377"/>
                    <a:gd name="connsiteY0" fmla="*/ 17762 h 35377"/>
                    <a:gd name="connsiteX1" fmla="*/ 17787 w 35377"/>
                    <a:gd name="connsiteY1" fmla="*/ 35451 h 35377"/>
                    <a:gd name="connsiteX2" fmla="*/ 98 w 35377"/>
                    <a:gd name="connsiteY2" fmla="*/ 17762 h 35377"/>
                    <a:gd name="connsiteX3" fmla="*/ 17787 w 35377"/>
                    <a:gd name="connsiteY3" fmla="*/ 73 h 35377"/>
                    <a:gd name="connsiteX4" fmla="*/ 35476 w 35377"/>
                    <a:gd name="connsiteY4" fmla="*/ 17762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476" y="17762"/>
                      </a:moveTo>
                      <a:cubicBezTo>
                        <a:pt x="35476" y="27532"/>
                        <a:pt x="27556" y="35451"/>
                        <a:pt x="17787" y="35451"/>
                      </a:cubicBezTo>
                      <a:cubicBezTo>
                        <a:pt x="8017" y="35451"/>
                        <a:pt x="98" y="27532"/>
                        <a:pt x="98" y="17762"/>
                      </a:cubicBezTo>
                      <a:cubicBezTo>
                        <a:pt x="98" y="7993"/>
                        <a:pt x="8017" y="73"/>
                        <a:pt x="17787" y="73"/>
                      </a:cubicBezTo>
                      <a:cubicBezTo>
                        <a:pt x="27556" y="73"/>
                        <a:pt x="35476" y="7993"/>
                        <a:pt x="35476" y="1776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1" name="Freeform: Shape 3820">
                  <a:extLst>
                    <a:ext uri="{FF2B5EF4-FFF2-40B4-BE49-F238E27FC236}">
                      <a16:creationId xmlns:a16="http://schemas.microsoft.com/office/drawing/2014/main" id="{59343B9D-E71D-3BC5-27A8-1E8B25B91A5D}"/>
                    </a:ext>
                  </a:extLst>
                </p:cNvPr>
                <p:cNvSpPr/>
                <p:nvPr/>
              </p:nvSpPr>
              <p:spPr>
                <a:xfrm>
                  <a:off x="842416" y="1961545"/>
                  <a:ext cx="41273" cy="41273"/>
                </a:xfrm>
                <a:custGeom>
                  <a:avLst/>
                  <a:gdLst>
                    <a:gd name="connsiteX0" fmla="*/ 20735 w 41273"/>
                    <a:gd name="connsiteY0" fmla="*/ 5969 h 41273"/>
                    <a:gd name="connsiteX1" fmla="*/ 35476 w 41273"/>
                    <a:gd name="connsiteY1" fmla="*/ 20710 h 41273"/>
                    <a:gd name="connsiteX2" fmla="*/ 35476 w 41273"/>
                    <a:gd name="connsiteY2" fmla="*/ 20710 h 41273"/>
                    <a:gd name="connsiteX3" fmla="*/ 20735 w 41273"/>
                    <a:gd name="connsiteY3" fmla="*/ 35451 h 41273"/>
                    <a:gd name="connsiteX4" fmla="*/ 5993 w 41273"/>
                    <a:gd name="connsiteY4" fmla="*/ 20710 h 41273"/>
                    <a:gd name="connsiteX5" fmla="*/ 20735 w 41273"/>
                    <a:gd name="connsiteY5" fmla="*/ 5969 h 41273"/>
                    <a:gd name="connsiteX6" fmla="*/ 20735 w 41273"/>
                    <a:gd name="connsiteY6" fmla="*/ 73 h 41273"/>
                    <a:gd name="connsiteX7" fmla="*/ 98 w 41273"/>
                    <a:gd name="connsiteY7" fmla="*/ 20710 h 41273"/>
                    <a:gd name="connsiteX8" fmla="*/ 20735 w 41273"/>
                    <a:gd name="connsiteY8" fmla="*/ 41347 h 41273"/>
                    <a:gd name="connsiteX9" fmla="*/ 41371 w 41273"/>
                    <a:gd name="connsiteY9" fmla="*/ 20710 h 41273"/>
                    <a:gd name="connsiteX10" fmla="*/ 41371 w 41273"/>
                    <a:gd name="connsiteY10" fmla="*/ 20710 h 41273"/>
                    <a:gd name="connsiteX11" fmla="*/ 20735 w 41273"/>
                    <a:gd name="connsiteY11" fmla="*/ 73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735" y="5969"/>
                      </a:moveTo>
                      <a:cubicBezTo>
                        <a:pt x="28876" y="5969"/>
                        <a:pt x="35476" y="12569"/>
                        <a:pt x="35476" y="20710"/>
                      </a:cubicBezTo>
                      <a:lnTo>
                        <a:pt x="35476" y="20710"/>
                      </a:lnTo>
                      <a:cubicBezTo>
                        <a:pt x="35476" y="28851"/>
                        <a:pt x="28876" y="35451"/>
                        <a:pt x="20735" y="35451"/>
                      </a:cubicBezTo>
                      <a:cubicBezTo>
                        <a:pt x="12593" y="35451"/>
                        <a:pt x="5993" y="28851"/>
                        <a:pt x="5993" y="20710"/>
                      </a:cubicBezTo>
                      <a:cubicBezTo>
                        <a:pt x="5993" y="12569"/>
                        <a:pt x="12593" y="5969"/>
                        <a:pt x="20735" y="5969"/>
                      </a:cubicBezTo>
                      <a:close/>
                      <a:moveTo>
                        <a:pt x="20735" y="73"/>
                      </a:moveTo>
                      <a:cubicBezTo>
                        <a:pt x="9337" y="73"/>
                        <a:pt x="98" y="9312"/>
                        <a:pt x="98" y="20710"/>
                      </a:cubicBezTo>
                      <a:cubicBezTo>
                        <a:pt x="98" y="32108"/>
                        <a:pt x="9337" y="41347"/>
                        <a:pt x="20735" y="41347"/>
                      </a:cubicBezTo>
                      <a:cubicBezTo>
                        <a:pt x="32132" y="41347"/>
                        <a:pt x="41371" y="32108"/>
                        <a:pt x="41371" y="20710"/>
                      </a:cubicBezTo>
                      <a:lnTo>
                        <a:pt x="41371" y="20710"/>
                      </a:lnTo>
                      <a:cubicBezTo>
                        <a:pt x="41371" y="9312"/>
                        <a:pt x="32132" y="73"/>
                        <a:pt x="20735" y="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2" name="Freeform: Shape 3821">
                  <a:extLst>
                    <a:ext uri="{FF2B5EF4-FFF2-40B4-BE49-F238E27FC236}">
                      <a16:creationId xmlns:a16="http://schemas.microsoft.com/office/drawing/2014/main" id="{18CDA863-EF44-D16D-4AF2-0E46DCB3D19A}"/>
                    </a:ext>
                  </a:extLst>
                </p:cNvPr>
                <p:cNvSpPr/>
                <p:nvPr/>
              </p:nvSpPr>
              <p:spPr>
                <a:xfrm>
                  <a:off x="996650" y="2254149"/>
                  <a:ext cx="35377" cy="35377"/>
                </a:xfrm>
                <a:custGeom>
                  <a:avLst/>
                  <a:gdLst>
                    <a:gd name="connsiteX0" fmla="*/ 35493 w 35377"/>
                    <a:gd name="connsiteY0" fmla="*/ 17795 h 35377"/>
                    <a:gd name="connsiteX1" fmla="*/ 17804 w 35377"/>
                    <a:gd name="connsiteY1" fmla="*/ 35484 h 35377"/>
                    <a:gd name="connsiteX2" fmla="*/ 115 w 35377"/>
                    <a:gd name="connsiteY2" fmla="*/ 17795 h 35377"/>
                    <a:gd name="connsiteX3" fmla="*/ 17804 w 35377"/>
                    <a:gd name="connsiteY3" fmla="*/ 106 h 35377"/>
                    <a:gd name="connsiteX4" fmla="*/ 35493 w 35377"/>
                    <a:gd name="connsiteY4" fmla="*/ 17795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493" y="17795"/>
                      </a:moveTo>
                      <a:cubicBezTo>
                        <a:pt x="35493" y="27564"/>
                        <a:pt x="27573" y="35484"/>
                        <a:pt x="17804" y="35484"/>
                      </a:cubicBezTo>
                      <a:cubicBezTo>
                        <a:pt x="8034" y="35484"/>
                        <a:pt x="115" y="27564"/>
                        <a:pt x="115" y="17795"/>
                      </a:cubicBezTo>
                      <a:cubicBezTo>
                        <a:pt x="115" y="8026"/>
                        <a:pt x="8034" y="106"/>
                        <a:pt x="17804" y="106"/>
                      </a:cubicBezTo>
                      <a:cubicBezTo>
                        <a:pt x="27573" y="106"/>
                        <a:pt x="35493" y="8026"/>
                        <a:pt x="35493" y="177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3" name="Freeform: Shape 3822">
                  <a:extLst>
                    <a:ext uri="{FF2B5EF4-FFF2-40B4-BE49-F238E27FC236}">
                      <a16:creationId xmlns:a16="http://schemas.microsoft.com/office/drawing/2014/main" id="{4F03EBAA-ED51-A52A-AD93-D71A298019C6}"/>
                    </a:ext>
                  </a:extLst>
                </p:cNvPr>
                <p:cNvSpPr/>
                <p:nvPr/>
              </p:nvSpPr>
              <p:spPr>
                <a:xfrm>
                  <a:off x="993702" y="2251201"/>
                  <a:ext cx="41273" cy="41273"/>
                </a:xfrm>
                <a:custGeom>
                  <a:avLst/>
                  <a:gdLst>
                    <a:gd name="connsiteX0" fmla="*/ 20752 w 41273"/>
                    <a:gd name="connsiteY0" fmla="*/ 6002 h 41273"/>
                    <a:gd name="connsiteX1" fmla="*/ 35493 w 41273"/>
                    <a:gd name="connsiteY1" fmla="*/ 20743 h 41273"/>
                    <a:gd name="connsiteX2" fmla="*/ 35493 w 41273"/>
                    <a:gd name="connsiteY2" fmla="*/ 20743 h 41273"/>
                    <a:gd name="connsiteX3" fmla="*/ 20752 w 41273"/>
                    <a:gd name="connsiteY3" fmla="*/ 35484 h 41273"/>
                    <a:gd name="connsiteX4" fmla="*/ 6011 w 41273"/>
                    <a:gd name="connsiteY4" fmla="*/ 20743 h 41273"/>
                    <a:gd name="connsiteX5" fmla="*/ 20752 w 41273"/>
                    <a:gd name="connsiteY5" fmla="*/ 6002 h 41273"/>
                    <a:gd name="connsiteX6" fmla="*/ 20752 w 41273"/>
                    <a:gd name="connsiteY6" fmla="*/ 106 h 41273"/>
                    <a:gd name="connsiteX7" fmla="*/ 115 w 41273"/>
                    <a:gd name="connsiteY7" fmla="*/ 20743 h 41273"/>
                    <a:gd name="connsiteX8" fmla="*/ 20752 w 41273"/>
                    <a:gd name="connsiteY8" fmla="*/ 41380 h 41273"/>
                    <a:gd name="connsiteX9" fmla="*/ 41388 w 41273"/>
                    <a:gd name="connsiteY9" fmla="*/ 20743 h 41273"/>
                    <a:gd name="connsiteX10" fmla="*/ 41388 w 41273"/>
                    <a:gd name="connsiteY10" fmla="*/ 20743 h 41273"/>
                    <a:gd name="connsiteX11" fmla="*/ 20752 w 41273"/>
                    <a:gd name="connsiteY11" fmla="*/ 106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752" y="6002"/>
                      </a:moveTo>
                      <a:cubicBezTo>
                        <a:pt x="28893" y="6002"/>
                        <a:pt x="35493" y="12602"/>
                        <a:pt x="35493" y="20743"/>
                      </a:cubicBezTo>
                      <a:lnTo>
                        <a:pt x="35493" y="20743"/>
                      </a:lnTo>
                      <a:cubicBezTo>
                        <a:pt x="35493" y="28884"/>
                        <a:pt x="28893" y="35484"/>
                        <a:pt x="20752" y="35484"/>
                      </a:cubicBezTo>
                      <a:cubicBezTo>
                        <a:pt x="12610" y="35484"/>
                        <a:pt x="6011" y="28884"/>
                        <a:pt x="6011" y="20743"/>
                      </a:cubicBezTo>
                      <a:cubicBezTo>
                        <a:pt x="6011" y="12602"/>
                        <a:pt x="12610" y="6002"/>
                        <a:pt x="20752" y="6002"/>
                      </a:cubicBezTo>
                      <a:close/>
                      <a:moveTo>
                        <a:pt x="20752" y="106"/>
                      </a:moveTo>
                      <a:cubicBezTo>
                        <a:pt x="9354" y="106"/>
                        <a:pt x="115" y="9345"/>
                        <a:pt x="115" y="20743"/>
                      </a:cubicBezTo>
                      <a:cubicBezTo>
                        <a:pt x="115" y="32141"/>
                        <a:pt x="9354" y="41380"/>
                        <a:pt x="20752" y="41380"/>
                      </a:cubicBezTo>
                      <a:cubicBezTo>
                        <a:pt x="32149" y="41380"/>
                        <a:pt x="41388" y="32141"/>
                        <a:pt x="41388" y="20743"/>
                      </a:cubicBezTo>
                      <a:lnTo>
                        <a:pt x="41388" y="20743"/>
                      </a:lnTo>
                      <a:cubicBezTo>
                        <a:pt x="41388" y="9345"/>
                        <a:pt x="32149" y="106"/>
                        <a:pt x="20752" y="1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4" name="Freeform: Shape 3823">
                  <a:extLst>
                    <a:ext uri="{FF2B5EF4-FFF2-40B4-BE49-F238E27FC236}">
                      <a16:creationId xmlns:a16="http://schemas.microsoft.com/office/drawing/2014/main" id="{F4C4937A-316D-B400-785B-20F4B5780FFE}"/>
                    </a:ext>
                  </a:extLst>
                </p:cNvPr>
                <p:cNvSpPr/>
                <p:nvPr/>
              </p:nvSpPr>
              <p:spPr>
                <a:xfrm>
                  <a:off x="1147936" y="2325086"/>
                  <a:ext cx="35377" cy="35377"/>
                </a:xfrm>
                <a:custGeom>
                  <a:avLst/>
                  <a:gdLst>
                    <a:gd name="connsiteX0" fmla="*/ 35510 w 35377"/>
                    <a:gd name="connsiteY0" fmla="*/ 17803 h 35377"/>
                    <a:gd name="connsiteX1" fmla="*/ 17821 w 35377"/>
                    <a:gd name="connsiteY1" fmla="*/ 35492 h 35377"/>
                    <a:gd name="connsiteX2" fmla="*/ 132 w 35377"/>
                    <a:gd name="connsiteY2" fmla="*/ 17803 h 35377"/>
                    <a:gd name="connsiteX3" fmla="*/ 17821 w 35377"/>
                    <a:gd name="connsiteY3" fmla="*/ 114 h 35377"/>
                    <a:gd name="connsiteX4" fmla="*/ 35510 w 35377"/>
                    <a:gd name="connsiteY4" fmla="*/ 17803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510" y="17803"/>
                      </a:moveTo>
                      <a:cubicBezTo>
                        <a:pt x="35510" y="27572"/>
                        <a:pt x="27590" y="35492"/>
                        <a:pt x="17821" y="35492"/>
                      </a:cubicBezTo>
                      <a:cubicBezTo>
                        <a:pt x="8052" y="35492"/>
                        <a:pt x="132" y="27572"/>
                        <a:pt x="132" y="17803"/>
                      </a:cubicBezTo>
                      <a:cubicBezTo>
                        <a:pt x="132" y="8034"/>
                        <a:pt x="8052" y="114"/>
                        <a:pt x="17821" y="114"/>
                      </a:cubicBezTo>
                      <a:cubicBezTo>
                        <a:pt x="27590" y="114"/>
                        <a:pt x="35510" y="8034"/>
                        <a:pt x="35510" y="178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5" name="Freeform: Shape 3824">
                  <a:extLst>
                    <a:ext uri="{FF2B5EF4-FFF2-40B4-BE49-F238E27FC236}">
                      <a16:creationId xmlns:a16="http://schemas.microsoft.com/office/drawing/2014/main" id="{A4A8E88E-0127-F79F-D785-C7F851B2A524}"/>
                    </a:ext>
                  </a:extLst>
                </p:cNvPr>
                <p:cNvSpPr/>
                <p:nvPr/>
              </p:nvSpPr>
              <p:spPr>
                <a:xfrm>
                  <a:off x="1144989" y="2322138"/>
                  <a:ext cx="41273" cy="41273"/>
                </a:xfrm>
                <a:custGeom>
                  <a:avLst/>
                  <a:gdLst>
                    <a:gd name="connsiteX0" fmla="*/ 20769 w 41273"/>
                    <a:gd name="connsiteY0" fmla="*/ 6010 h 41273"/>
                    <a:gd name="connsiteX1" fmla="*/ 35510 w 41273"/>
                    <a:gd name="connsiteY1" fmla="*/ 20751 h 41273"/>
                    <a:gd name="connsiteX2" fmla="*/ 35510 w 41273"/>
                    <a:gd name="connsiteY2" fmla="*/ 20751 h 41273"/>
                    <a:gd name="connsiteX3" fmla="*/ 20769 w 41273"/>
                    <a:gd name="connsiteY3" fmla="*/ 35492 h 41273"/>
                    <a:gd name="connsiteX4" fmla="*/ 6028 w 41273"/>
                    <a:gd name="connsiteY4" fmla="*/ 20751 h 41273"/>
                    <a:gd name="connsiteX5" fmla="*/ 20769 w 41273"/>
                    <a:gd name="connsiteY5" fmla="*/ 6010 h 41273"/>
                    <a:gd name="connsiteX6" fmla="*/ 20769 w 41273"/>
                    <a:gd name="connsiteY6" fmla="*/ 114 h 41273"/>
                    <a:gd name="connsiteX7" fmla="*/ 132 w 41273"/>
                    <a:gd name="connsiteY7" fmla="*/ 20751 h 41273"/>
                    <a:gd name="connsiteX8" fmla="*/ 20769 w 41273"/>
                    <a:gd name="connsiteY8" fmla="*/ 41388 h 41273"/>
                    <a:gd name="connsiteX9" fmla="*/ 41405 w 41273"/>
                    <a:gd name="connsiteY9" fmla="*/ 20751 h 41273"/>
                    <a:gd name="connsiteX10" fmla="*/ 41405 w 41273"/>
                    <a:gd name="connsiteY10" fmla="*/ 20751 h 41273"/>
                    <a:gd name="connsiteX11" fmla="*/ 20769 w 41273"/>
                    <a:gd name="connsiteY11" fmla="*/ 114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769" y="6010"/>
                      </a:moveTo>
                      <a:cubicBezTo>
                        <a:pt x="28910" y="6010"/>
                        <a:pt x="35510" y="12610"/>
                        <a:pt x="35510" y="20751"/>
                      </a:cubicBezTo>
                      <a:lnTo>
                        <a:pt x="35510" y="20751"/>
                      </a:lnTo>
                      <a:cubicBezTo>
                        <a:pt x="35510" y="28892"/>
                        <a:pt x="28910" y="35492"/>
                        <a:pt x="20769" y="35492"/>
                      </a:cubicBezTo>
                      <a:cubicBezTo>
                        <a:pt x="12627" y="35492"/>
                        <a:pt x="6028" y="28892"/>
                        <a:pt x="6028" y="20751"/>
                      </a:cubicBezTo>
                      <a:cubicBezTo>
                        <a:pt x="6028" y="12610"/>
                        <a:pt x="12627" y="6010"/>
                        <a:pt x="20769" y="6010"/>
                      </a:cubicBezTo>
                      <a:close/>
                      <a:moveTo>
                        <a:pt x="20769" y="114"/>
                      </a:moveTo>
                      <a:cubicBezTo>
                        <a:pt x="9371" y="114"/>
                        <a:pt x="132" y="9353"/>
                        <a:pt x="132" y="20751"/>
                      </a:cubicBezTo>
                      <a:cubicBezTo>
                        <a:pt x="132" y="32149"/>
                        <a:pt x="9371" y="41388"/>
                        <a:pt x="20769" y="41388"/>
                      </a:cubicBezTo>
                      <a:cubicBezTo>
                        <a:pt x="32167" y="41388"/>
                        <a:pt x="41405" y="32149"/>
                        <a:pt x="41405" y="20751"/>
                      </a:cubicBezTo>
                      <a:lnTo>
                        <a:pt x="41405" y="20751"/>
                      </a:lnTo>
                      <a:cubicBezTo>
                        <a:pt x="41405" y="9353"/>
                        <a:pt x="32167" y="114"/>
                        <a:pt x="20769" y="1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6" name="Freeform: Shape 3825">
                  <a:extLst>
                    <a:ext uri="{FF2B5EF4-FFF2-40B4-BE49-F238E27FC236}">
                      <a16:creationId xmlns:a16="http://schemas.microsoft.com/office/drawing/2014/main" id="{5538E901-AE09-5980-8822-580FC4CD3CF2}"/>
                    </a:ext>
                  </a:extLst>
                </p:cNvPr>
                <p:cNvSpPr/>
                <p:nvPr/>
              </p:nvSpPr>
              <p:spPr>
                <a:xfrm>
                  <a:off x="676388" y="2113493"/>
                  <a:ext cx="70755" cy="8844"/>
                </a:xfrm>
                <a:custGeom>
                  <a:avLst/>
                  <a:gdLst>
                    <a:gd name="connsiteX0" fmla="*/ 81 w 70755"/>
                    <a:gd name="connsiteY0" fmla="*/ 88 h 8844"/>
                    <a:gd name="connsiteX1" fmla="*/ 70836 w 70755"/>
                    <a:gd name="connsiteY1" fmla="*/ 8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81" y="88"/>
                      </a:moveTo>
                      <a:lnTo>
                        <a:pt x="70836" y="88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7" name="Freeform: Shape 3826">
                  <a:extLst>
                    <a:ext uri="{FF2B5EF4-FFF2-40B4-BE49-F238E27FC236}">
                      <a16:creationId xmlns:a16="http://schemas.microsoft.com/office/drawing/2014/main" id="{90D04D3A-906B-8C3B-1604-5FC25340FF84}"/>
                    </a:ext>
                  </a:extLst>
                </p:cNvPr>
                <p:cNvSpPr/>
                <p:nvPr/>
              </p:nvSpPr>
              <p:spPr>
                <a:xfrm>
                  <a:off x="676388" y="2113493"/>
                  <a:ext cx="70755" cy="8844"/>
                </a:xfrm>
                <a:custGeom>
                  <a:avLst/>
                  <a:gdLst>
                    <a:gd name="connsiteX0" fmla="*/ 81 w 70755"/>
                    <a:gd name="connsiteY0" fmla="*/ 88 h 8844"/>
                    <a:gd name="connsiteX1" fmla="*/ 70836 w 70755"/>
                    <a:gd name="connsiteY1" fmla="*/ 8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81" y="88"/>
                      </a:moveTo>
                      <a:lnTo>
                        <a:pt x="70836" y="88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8" name="Freeform: Shape 3827">
                  <a:extLst>
                    <a:ext uri="{FF2B5EF4-FFF2-40B4-BE49-F238E27FC236}">
                      <a16:creationId xmlns:a16="http://schemas.microsoft.com/office/drawing/2014/main" id="{58E63CCA-946F-0288-BD57-F796B1183F41}"/>
                    </a:ext>
                  </a:extLst>
                </p:cNvPr>
                <p:cNvSpPr/>
                <p:nvPr/>
              </p:nvSpPr>
              <p:spPr>
                <a:xfrm>
                  <a:off x="827675" y="2051018"/>
                  <a:ext cx="70755" cy="8844"/>
                </a:xfrm>
                <a:custGeom>
                  <a:avLst/>
                  <a:gdLst>
                    <a:gd name="connsiteX0" fmla="*/ 98 w 70755"/>
                    <a:gd name="connsiteY0" fmla="*/ 81 h 8844"/>
                    <a:gd name="connsiteX1" fmla="*/ 70853 w 70755"/>
                    <a:gd name="connsiteY1" fmla="*/ 81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98" y="81"/>
                      </a:moveTo>
                      <a:lnTo>
                        <a:pt x="70853" y="81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29" name="Freeform: Shape 3828">
                  <a:extLst>
                    <a:ext uri="{FF2B5EF4-FFF2-40B4-BE49-F238E27FC236}">
                      <a16:creationId xmlns:a16="http://schemas.microsoft.com/office/drawing/2014/main" id="{BEE43477-6CD2-93E4-0E8E-1D4232EE4C64}"/>
                    </a:ext>
                  </a:extLst>
                </p:cNvPr>
                <p:cNvSpPr/>
                <p:nvPr/>
              </p:nvSpPr>
              <p:spPr>
                <a:xfrm>
                  <a:off x="827675" y="2051018"/>
                  <a:ext cx="70755" cy="8844"/>
                </a:xfrm>
                <a:custGeom>
                  <a:avLst/>
                  <a:gdLst>
                    <a:gd name="connsiteX0" fmla="*/ 98 w 70755"/>
                    <a:gd name="connsiteY0" fmla="*/ 81 h 8844"/>
                    <a:gd name="connsiteX1" fmla="*/ 70853 w 70755"/>
                    <a:gd name="connsiteY1" fmla="*/ 81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98" y="81"/>
                      </a:moveTo>
                      <a:lnTo>
                        <a:pt x="70853" y="81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0" name="Freeform: Shape 3829">
                  <a:extLst>
                    <a:ext uri="{FF2B5EF4-FFF2-40B4-BE49-F238E27FC236}">
                      <a16:creationId xmlns:a16="http://schemas.microsoft.com/office/drawing/2014/main" id="{89CF06C4-B0C1-5749-9419-5B78DFA96FC2}"/>
                    </a:ext>
                  </a:extLst>
                </p:cNvPr>
                <p:cNvSpPr/>
                <p:nvPr/>
              </p:nvSpPr>
              <p:spPr>
                <a:xfrm>
                  <a:off x="978961" y="2336504"/>
                  <a:ext cx="70755" cy="8844"/>
                </a:xfrm>
                <a:custGeom>
                  <a:avLst/>
                  <a:gdLst>
                    <a:gd name="connsiteX0" fmla="*/ 115 w 70755"/>
                    <a:gd name="connsiteY0" fmla="*/ 113 h 8844"/>
                    <a:gd name="connsiteX1" fmla="*/ 70870 w 70755"/>
                    <a:gd name="connsiteY1" fmla="*/ 113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15" y="113"/>
                      </a:moveTo>
                      <a:lnTo>
                        <a:pt x="70870" y="113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1" name="Freeform: Shape 3830">
                  <a:extLst>
                    <a:ext uri="{FF2B5EF4-FFF2-40B4-BE49-F238E27FC236}">
                      <a16:creationId xmlns:a16="http://schemas.microsoft.com/office/drawing/2014/main" id="{EECC326F-5F0C-5D62-9C71-EED718E8C89F}"/>
                    </a:ext>
                  </a:extLst>
                </p:cNvPr>
                <p:cNvSpPr/>
                <p:nvPr/>
              </p:nvSpPr>
              <p:spPr>
                <a:xfrm>
                  <a:off x="978961" y="2336504"/>
                  <a:ext cx="70755" cy="8844"/>
                </a:xfrm>
                <a:custGeom>
                  <a:avLst/>
                  <a:gdLst>
                    <a:gd name="connsiteX0" fmla="*/ 115 w 70755"/>
                    <a:gd name="connsiteY0" fmla="*/ 113 h 8844"/>
                    <a:gd name="connsiteX1" fmla="*/ 70870 w 70755"/>
                    <a:gd name="connsiteY1" fmla="*/ 113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15" y="113"/>
                      </a:moveTo>
                      <a:lnTo>
                        <a:pt x="70870" y="113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2" name="Freeform: Shape 3831">
                  <a:extLst>
                    <a:ext uri="{FF2B5EF4-FFF2-40B4-BE49-F238E27FC236}">
                      <a16:creationId xmlns:a16="http://schemas.microsoft.com/office/drawing/2014/main" id="{935EEEE8-4D01-3030-4883-76EBD78341EC}"/>
                    </a:ext>
                  </a:extLst>
                </p:cNvPr>
                <p:cNvSpPr/>
                <p:nvPr/>
              </p:nvSpPr>
              <p:spPr>
                <a:xfrm>
                  <a:off x="1130248" y="2394300"/>
                  <a:ext cx="70755" cy="8844"/>
                </a:xfrm>
                <a:custGeom>
                  <a:avLst/>
                  <a:gdLst>
                    <a:gd name="connsiteX0" fmla="*/ 132 w 70755"/>
                    <a:gd name="connsiteY0" fmla="*/ 120 h 8844"/>
                    <a:gd name="connsiteX1" fmla="*/ 70888 w 70755"/>
                    <a:gd name="connsiteY1" fmla="*/ 120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32" y="120"/>
                      </a:moveTo>
                      <a:lnTo>
                        <a:pt x="70888" y="120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3" name="Freeform: Shape 3832">
                  <a:extLst>
                    <a:ext uri="{FF2B5EF4-FFF2-40B4-BE49-F238E27FC236}">
                      <a16:creationId xmlns:a16="http://schemas.microsoft.com/office/drawing/2014/main" id="{237871D7-B422-4B2A-DBA3-046DB9E73837}"/>
                    </a:ext>
                  </a:extLst>
                </p:cNvPr>
                <p:cNvSpPr/>
                <p:nvPr/>
              </p:nvSpPr>
              <p:spPr>
                <a:xfrm>
                  <a:off x="1130248" y="2394300"/>
                  <a:ext cx="70755" cy="8844"/>
                </a:xfrm>
                <a:custGeom>
                  <a:avLst/>
                  <a:gdLst>
                    <a:gd name="connsiteX0" fmla="*/ 132 w 70755"/>
                    <a:gd name="connsiteY0" fmla="*/ 120 h 8844"/>
                    <a:gd name="connsiteX1" fmla="*/ 70888 w 70755"/>
                    <a:gd name="connsiteY1" fmla="*/ 120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32" y="120"/>
                      </a:moveTo>
                      <a:lnTo>
                        <a:pt x="70888" y="120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4" name="Freeform: Shape 3833">
                  <a:extLst>
                    <a:ext uri="{FF2B5EF4-FFF2-40B4-BE49-F238E27FC236}">
                      <a16:creationId xmlns:a16="http://schemas.microsoft.com/office/drawing/2014/main" id="{03427180-0835-75BA-3C14-43C49E80661C}"/>
                    </a:ext>
                  </a:extLst>
                </p:cNvPr>
                <p:cNvSpPr/>
                <p:nvPr/>
              </p:nvSpPr>
              <p:spPr>
                <a:xfrm>
                  <a:off x="676388" y="1932120"/>
                  <a:ext cx="70755" cy="8844"/>
                </a:xfrm>
                <a:custGeom>
                  <a:avLst/>
                  <a:gdLst>
                    <a:gd name="connsiteX0" fmla="*/ 81 w 70755"/>
                    <a:gd name="connsiteY0" fmla="*/ 68 h 8844"/>
                    <a:gd name="connsiteX1" fmla="*/ 70836 w 70755"/>
                    <a:gd name="connsiteY1" fmla="*/ 6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81" y="68"/>
                      </a:moveTo>
                      <a:lnTo>
                        <a:pt x="70836" y="68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5" name="Freeform: Shape 3834">
                  <a:extLst>
                    <a:ext uri="{FF2B5EF4-FFF2-40B4-BE49-F238E27FC236}">
                      <a16:creationId xmlns:a16="http://schemas.microsoft.com/office/drawing/2014/main" id="{7175EF4B-ED98-CD4A-A34D-B0C63193E777}"/>
                    </a:ext>
                  </a:extLst>
                </p:cNvPr>
                <p:cNvSpPr/>
                <p:nvPr/>
              </p:nvSpPr>
              <p:spPr>
                <a:xfrm>
                  <a:off x="676388" y="1932120"/>
                  <a:ext cx="70755" cy="8844"/>
                </a:xfrm>
                <a:custGeom>
                  <a:avLst/>
                  <a:gdLst>
                    <a:gd name="connsiteX0" fmla="*/ 81 w 70755"/>
                    <a:gd name="connsiteY0" fmla="*/ 68 h 8844"/>
                    <a:gd name="connsiteX1" fmla="*/ 70836 w 70755"/>
                    <a:gd name="connsiteY1" fmla="*/ 6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81" y="68"/>
                      </a:moveTo>
                      <a:lnTo>
                        <a:pt x="70836" y="68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6" name="Freeform: Shape 3835">
                  <a:extLst>
                    <a:ext uri="{FF2B5EF4-FFF2-40B4-BE49-F238E27FC236}">
                      <a16:creationId xmlns:a16="http://schemas.microsoft.com/office/drawing/2014/main" id="{CD8E63EA-00C4-4700-BBA4-80061D7BD6D8}"/>
                    </a:ext>
                  </a:extLst>
                </p:cNvPr>
                <p:cNvSpPr/>
                <p:nvPr/>
              </p:nvSpPr>
              <p:spPr>
                <a:xfrm>
                  <a:off x="827675" y="1913345"/>
                  <a:ext cx="70755" cy="8844"/>
                </a:xfrm>
                <a:custGeom>
                  <a:avLst/>
                  <a:gdLst>
                    <a:gd name="connsiteX0" fmla="*/ 98 w 70755"/>
                    <a:gd name="connsiteY0" fmla="*/ 66 h 8844"/>
                    <a:gd name="connsiteX1" fmla="*/ 70853 w 70755"/>
                    <a:gd name="connsiteY1" fmla="*/ 66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98" y="66"/>
                      </a:moveTo>
                      <a:lnTo>
                        <a:pt x="70853" y="66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7" name="Freeform: Shape 3836">
                  <a:extLst>
                    <a:ext uri="{FF2B5EF4-FFF2-40B4-BE49-F238E27FC236}">
                      <a16:creationId xmlns:a16="http://schemas.microsoft.com/office/drawing/2014/main" id="{3A5A8961-AE23-9F45-23FC-F425360C5178}"/>
                    </a:ext>
                  </a:extLst>
                </p:cNvPr>
                <p:cNvSpPr/>
                <p:nvPr/>
              </p:nvSpPr>
              <p:spPr>
                <a:xfrm>
                  <a:off x="827675" y="1913345"/>
                  <a:ext cx="70755" cy="8844"/>
                </a:xfrm>
                <a:custGeom>
                  <a:avLst/>
                  <a:gdLst>
                    <a:gd name="connsiteX0" fmla="*/ 98 w 70755"/>
                    <a:gd name="connsiteY0" fmla="*/ 66 h 8844"/>
                    <a:gd name="connsiteX1" fmla="*/ 70853 w 70755"/>
                    <a:gd name="connsiteY1" fmla="*/ 66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98" y="66"/>
                      </a:moveTo>
                      <a:lnTo>
                        <a:pt x="70853" y="66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8" name="Freeform: Shape 3837">
                  <a:extLst>
                    <a:ext uri="{FF2B5EF4-FFF2-40B4-BE49-F238E27FC236}">
                      <a16:creationId xmlns:a16="http://schemas.microsoft.com/office/drawing/2014/main" id="{EA43D8DA-A51B-1E65-24B5-6AE09E305F0C}"/>
                    </a:ext>
                  </a:extLst>
                </p:cNvPr>
                <p:cNvSpPr/>
                <p:nvPr/>
              </p:nvSpPr>
              <p:spPr>
                <a:xfrm>
                  <a:off x="978961" y="2207172"/>
                  <a:ext cx="70755" cy="8844"/>
                </a:xfrm>
                <a:custGeom>
                  <a:avLst/>
                  <a:gdLst>
                    <a:gd name="connsiteX0" fmla="*/ 115 w 70755"/>
                    <a:gd name="connsiteY0" fmla="*/ 99 h 8844"/>
                    <a:gd name="connsiteX1" fmla="*/ 70870 w 70755"/>
                    <a:gd name="connsiteY1" fmla="*/ 99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15" y="99"/>
                      </a:moveTo>
                      <a:lnTo>
                        <a:pt x="70870" y="99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39" name="Freeform: Shape 3838">
                  <a:extLst>
                    <a:ext uri="{FF2B5EF4-FFF2-40B4-BE49-F238E27FC236}">
                      <a16:creationId xmlns:a16="http://schemas.microsoft.com/office/drawing/2014/main" id="{66DED6AD-8AEF-759E-CCED-9BA8E1F3F26F}"/>
                    </a:ext>
                  </a:extLst>
                </p:cNvPr>
                <p:cNvSpPr/>
                <p:nvPr/>
              </p:nvSpPr>
              <p:spPr>
                <a:xfrm>
                  <a:off x="978961" y="2207172"/>
                  <a:ext cx="70755" cy="8844"/>
                </a:xfrm>
                <a:custGeom>
                  <a:avLst/>
                  <a:gdLst>
                    <a:gd name="connsiteX0" fmla="*/ 115 w 70755"/>
                    <a:gd name="connsiteY0" fmla="*/ 99 h 8844"/>
                    <a:gd name="connsiteX1" fmla="*/ 70870 w 70755"/>
                    <a:gd name="connsiteY1" fmla="*/ 99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15" y="99"/>
                      </a:moveTo>
                      <a:lnTo>
                        <a:pt x="70870" y="99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40" name="Freeform: Shape 3839">
                  <a:extLst>
                    <a:ext uri="{FF2B5EF4-FFF2-40B4-BE49-F238E27FC236}">
                      <a16:creationId xmlns:a16="http://schemas.microsoft.com/office/drawing/2014/main" id="{5045B45A-934F-1A35-9E68-E88CA0A8C856}"/>
                    </a:ext>
                  </a:extLst>
                </p:cNvPr>
                <p:cNvSpPr/>
                <p:nvPr/>
              </p:nvSpPr>
              <p:spPr>
                <a:xfrm>
                  <a:off x="1130248" y="2291249"/>
                  <a:ext cx="70755" cy="8844"/>
                </a:xfrm>
                <a:custGeom>
                  <a:avLst/>
                  <a:gdLst>
                    <a:gd name="connsiteX0" fmla="*/ 132 w 70755"/>
                    <a:gd name="connsiteY0" fmla="*/ 108 h 8844"/>
                    <a:gd name="connsiteX1" fmla="*/ 70888 w 70755"/>
                    <a:gd name="connsiteY1" fmla="*/ 10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32" y="108"/>
                      </a:moveTo>
                      <a:lnTo>
                        <a:pt x="70888" y="108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41" name="Freeform: Shape 3840">
                  <a:extLst>
                    <a:ext uri="{FF2B5EF4-FFF2-40B4-BE49-F238E27FC236}">
                      <a16:creationId xmlns:a16="http://schemas.microsoft.com/office/drawing/2014/main" id="{D0E518CA-89AC-1981-2676-10172E81CF30}"/>
                    </a:ext>
                  </a:extLst>
                </p:cNvPr>
                <p:cNvSpPr/>
                <p:nvPr/>
              </p:nvSpPr>
              <p:spPr>
                <a:xfrm>
                  <a:off x="1130248" y="2291249"/>
                  <a:ext cx="70755" cy="8844"/>
                </a:xfrm>
                <a:custGeom>
                  <a:avLst/>
                  <a:gdLst>
                    <a:gd name="connsiteX0" fmla="*/ 132 w 70755"/>
                    <a:gd name="connsiteY0" fmla="*/ 108 h 8844"/>
                    <a:gd name="connsiteX1" fmla="*/ 70888 w 70755"/>
                    <a:gd name="connsiteY1" fmla="*/ 108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32" y="108"/>
                      </a:moveTo>
                      <a:lnTo>
                        <a:pt x="70888" y="108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</p:grpSp>
        </p:grpSp>
        <p:grpSp>
          <p:nvGrpSpPr>
            <p:cNvPr id="2847" name="Group 2846">
              <a:extLst>
                <a:ext uri="{FF2B5EF4-FFF2-40B4-BE49-F238E27FC236}">
                  <a16:creationId xmlns:a16="http://schemas.microsoft.com/office/drawing/2014/main" id="{607D6620-4702-6B6C-3F82-00C9722AAE31}"/>
                </a:ext>
              </a:extLst>
            </p:cNvPr>
            <p:cNvGrpSpPr/>
            <p:nvPr/>
          </p:nvGrpSpPr>
          <p:grpSpPr>
            <a:xfrm>
              <a:off x="7316022" y="4572380"/>
              <a:ext cx="675901" cy="820944"/>
              <a:chOff x="1281534" y="1530908"/>
              <a:chExt cx="675901" cy="820944"/>
            </a:xfrm>
          </p:grpSpPr>
          <p:sp>
            <p:nvSpPr>
              <p:cNvPr id="3430" name="Freeform: Shape 3429">
                <a:extLst>
                  <a:ext uri="{FF2B5EF4-FFF2-40B4-BE49-F238E27FC236}">
                    <a16:creationId xmlns:a16="http://schemas.microsoft.com/office/drawing/2014/main" id="{0F7BAB6B-A9F5-83D1-521C-6EE364399081}"/>
                  </a:ext>
                </a:extLst>
              </p:cNvPr>
              <p:cNvSpPr/>
              <p:nvPr/>
            </p:nvSpPr>
            <p:spPr>
              <a:xfrm>
                <a:off x="1316911" y="2267459"/>
                <a:ext cx="8844" cy="75549"/>
              </a:xfrm>
              <a:custGeom>
                <a:avLst/>
                <a:gdLst>
                  <a:gd name="connsiteX0" fmla="*/ 0 w 8844"/>
                  <a:gd name="connsiteY0" fmla="*/ 0 h 75549"/>
                  <a:gd name="connsiteX1" fmla="*/ 0 w 8844"/>
                  <a:gd name="connsiteY1" fmla="*/ 75549 h 75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75549">
                    <a:moveTo>
                      <a:pt x="0" y="0"/>
                    </a:moveTo>
                    <a:lnTo>
                      <a:pt x="0" y="75549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1" name="Freeform: Shape 3430">
                <a:extLst>
                  <a:ext uri="{FF2B5EF4-FFF2-40B4-BE49-F238E27FC236}">
                    <a16:creationId xmlns:a16="http://schemas.microsoft.com/office/drawing/2014/main" id="{CA492C54-56F6-9D40-2295-E3A560B64E18}"/>
                  </a:ext>
                </a:extLst>
              </p:cNvPr>
              <p:cNvSpPr/>
              <p:nvPr/>
            </p:nvSpPr>
            <p:spPr>
              <a:xfrm>
                <a:off x="1468198" y="2164450"/>
                <a:ext cx="8844" cy="73215"/>
              </a:xfrm>
              <a:custGeom>
                <a:avLst/>
                <a:gdLst>
                  <a:gd name="connsiteX0" fmla="*/ 0 w 8844"/>
                  <a:gd name="connsiteY0" fmla="*/ 0 h 73215"/>
                  <a:gd name="connsiteX1" fmla="*/ 0 w 8844"/>
                  <a:gd name="connsiteY1" fmla="*/ 73215 h 73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73215">
                    <a:moveTo>
                      <a:pt x="0" y="0"/>
                    </a:moveTo>
                    <a:lnTo>
                      <a:pt x="0" y="73215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2" name="Freeform: Shape 3431">
                <a:extLst>
                  <a:ext uri="{FF2B5EF4-FFF2-40B4-BE49-F238E27FC236}">
                    <a16:creationId xmlns:a16="http://schemas.microsoft.com/office/drawing/2014/main" id="{9C82E574-2A0B-2E43-9E4E-C4CB873A7672}"/>
                  </a:ext>
                </a:extLst>
              </p:cNvPr>
              <p:cNvSpPr/>
              <p:nvPr/>
            </p:nvSpPr>
            <p:spPr>
              <a:xfrm>
                <a:off x="1316911" y="2191910"/>
                <a:ext cx="8844" cy="75549"/>
              </a:xfrm>
              <a:custGeom>
                <a:avLst/>
                <a:gdLst>
                  <a:gd name="connsiteX0" fmla="*/ 0 w 8844"/>
                  <a:gd name="connsiteY0" fmla="*/ 75549 h 75549"/>
                  <a:gd name="connsiteX1" fmla="*/ 0 w 8844"/>
                  <a:gd name="connsiteY1" fmla="*/ 0 h 75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75549">
                    <a:moveTo>
                      <a:pt x="0" y="75549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3" name="Freeform: Shape 3432">
                <a:extLst>
                  <a:ext uri="{FF2B5EF4-FFF2-40B4-BE49-F238E27FC236}">
                    <a16:creationId xmlns:a16="http://schemas.microsoft.com/office/drawing/2014/main" id="{DB19C7F6-48E5-84C4-32FC-92172CB847B1}"/>
                  </a:ext>
                </a:extLst>
              </p:cNvPr>
              <p:cNvSpPr/>
              <p:nvPr/>
            </p:nvSpPr>
            <p:spPr>
              <a:xfrm>
                <a:off x="1468198" y="2091234"/>
                <a:ext cx="8844" cy="73216"/>
              </a:xfrm>
              <a:custGeom>
                <a:avLst/>
                <a:gdLst>
                  <a:gd name="connsiteX0" fmla="*/ 0 w 8844"/>
                  <a:gd name="connsiteY0" fmla="*/ 73216 h 73216"/>
                  <a:gd name="connsiteX1" fmla="*/ 0 w 8844"/>
                  <a:gd name="connsiteY1" fmla="*/ 0 h 7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73216">
                    <a:moveTo>
                      <a:pt x="0" y="73216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4" name="Freeform: Shape 3433">
                <a:extLst>
                  <a:ext uri="{FF2B5EF4-FFF2-40B4-BE49-F238E27FC236}">
                    <a16:creationId xmlns:a16="http://schemas.microsoft.com/office/drawing/2014/main" id="{0619E0A0-07A5-393A-0BBC-D58E15AFAE10}"/>
                  </a:ext>
                </a:extLst>
              </p:cNvPr>
              <p:cNvSpPr/>
              <p:nvPr/>
            </p:nvSpPr>
            <p:spPr>
              <a:xfrm>
                <a:off x="1299222" y="2249770"/>
                <a:ext cx="35377" cy="35377"/>
              </a:xfrm>
              <a:custGeom>
                <a:avLst/>
                <a:gdLst>
                  <a:gd name="connsiteX0" fmla="*/ 35527 w 35377"/>
                  <a:gd name="connsiteY0" fmla="*/ 17795 h 35377"/>
                  <a:gd name="connsiteX1" fmla="*/ 17838 w 35377"/>
                  <a:gd name="connsiteY1" fmla="*/ 35483 h 35377"/>
                  <a:gd name="connsiteX2" fmla="*/ 149 w 35377"/>
                  <a:gd name="connsiteY2" fmla="*/ 17795 h 35377"/>
                  <a:gd name="connsiteX3" fmla="*/ 17838 w 35377"/>
                  <a:gd name="connsiteY3" fmla="*/ 106 h 35377"/>
                  <a:gd name="connsiteX4" fmla="*/ 35527 w 35377"/>
                  <a:gd name="connsiteY4" fmla="*/ 17795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527" y="17795"/>
                    </a:moveTo>
                    <a:cubicBezTo>
                      <a:pt x="35527" y="27564"/>
                      <a:pt x="27607" y="35483"/>
                      <a:pt x="17838" y="35483"/>
                    </a:cubicBezTo>
                    <a:cubicBezTo>
                      <a:pt x="8069" y="35483"/>
                      <a:pt x="149" y="27564"/>
                      <a:pt x="149" y="17795"/>
                    </a:cubicBezTo>
                    <a:cubicBezTo>
                      <a:pt x="149" y="8025"/>
                      <a:pt x="8069" y="106"/>
                      <a:pt x="17838" y="106"/>
                    </a:cubicBezTo>
                    <a:cubicBezTo>
                      <a:pt x="27607" y="106"/>
                      <a:pt x="35527" y="8025"/>
                      <a:pt x="35527" y="177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5" name="Freeform: Shape 3434">
                <a:extLst>
                  <a:ext uri="{FF2B5EF4-FFF2-40B4-BE49-F238E27FC236}">
                    <a16:creationId xmlns:a16="http://schemas.microsoft.com/office/drawing/2014/main" id="{75A40C8D-0CE3-81C8-8B26-D46F188E99A0}"/>
                  </a:ext>
                </a:extLst>
              </p:cNvPr>
              <p:cNvSpPr/>
              <p:nvPr/>
            </p:nvSpPr>
            <p:spPr>
              <a:xfrm>
                <a:off x="1296275" y="2246823"/>
                <a:ext cx="41273" cy="41273"/>
              </a:xfrm>
              <a:custGeom>
                <a:avLst/>
                <a:gdLst>
                  <a:gd name="connsiteX0" fmla="*/ 20786 w 41273"/>
                  <a:gd name="connsiteY0" fmla="*/ 6001 h 41273"/>
                  <a:gd name="connsiteX1" fmla="*/ 35527 w 41273"/>
                  <a:gd name="connsiteY1" fmla="*/ 20742 h 41273"/>
                  <a:gd name="connsiteX2" fmla="*/ 35527 w 41273"/>
                  <a:gd name="connsiteY2" fmla="*/ 20742 h 41273"/>
                  <a:gd name="connsiteX3" fmla="*/ 20786 w 41273"/>
                  <a:gd name="connsiteY3" fmla="*/ 35483 h 41273"/>
                  <a:gd name="connsiteX4" fmla="*/ 6045 w 41273"/>
                  <a:gd name="connsiteY4" fmla="*/ 20742 h 41273"/>
                  <a:gd name="connsiteX5" fmla="*/ 20786 w 41273"/>
                  <a:gd name="connsiteY5" fmla="*/ 6001 h 41273"/>
                  <a:gd name="connsiteX6" fmla="*/ 20786 w 41273"/>
                  <a:gd name="connsiteY6" fmla="*/ 106 h 41273"/>
                  <a:gd name="connsiteX7" fmla="*/ 149 w 41273"/>
                  <a:gd name="connsiteY7" fmla="*/ 20742 h 41273"/>
                  <a:gd name="connsiteX8" fmla="*/ 20786 w 41273"/>
                  <a:gd name="connsiteY8" fmla="*/ 41379 h 41273"/>
                  <a:gd name="connsiteX9" fmla="*/ 41423 w 41273"/>
                  <a:gd name="connsiteY9" fmla="*/ 20742 h 41273"/>
                  <a:gd name="connsiteX10" fmla="*/ 41423 w 41273"/>
                  <a:gd name="connsiteY10" fmla="*/ 20742 h 41273"/>
                  <a:gd name="connsiteX11" fmla="*/ 20786 w 41273"/>
                  <a:gd name="connsiteY11" fmla="*/ 106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786" y="6001"/>
                    </a:moveTo>
                    <a:cubicBezTo>
                      <a:pt x="28927" y="6001"/>
                      <a:pt x="35527" y="12601"/>
                      <a:pt x="35527" y="20742"/>
                    </a:cubicBezTo>
                    <a:lnTo>
                      <a:pt x="35527" y="20742"/>
                    </a:lnTo>
                    <a:cubicBezTo>
                      <a:pt x="35527" y="28884"/>
                      <a:pt x="28927" y="35483"/>
                      <a:pt x="20786" y="35483"/>
                    </a:cubicBezTo>
                    <a:cubicBezTo>
                      <a:pt x="12645" y="35483"/>
                      <a:pt x="6045" y="28884"/>
                      <a:pt x="6045" y="20742"/>
                    </a:cubicBezTo>
                    <a:cubicBezTo>
                      <a:pt x="6045" y="12601"/>
                      <a:pt x="12645" y="6001"/>
                      <a:pt x="20786" y="6001"/>
                    </a:cubicBezTo>
                    <a:close/>
                    <a:moveTo>
                      <a:pt x="20786" y="106"/>
                    </a:moveTo>
                    <a:cubicBezTo>
                      <a:pt x="9388" y="106"/>
                      <a:pt x="149" y="9345"/>
                      <a:pt x="149" y="20742"/>
                    </a:cubicBezTo>
                    <a:cubicBezTo>
                      <a:pt x="149" y="32140"/>
                      <a:pt x="9388" y="41379"/>
                      <a:pt x="20786" y="41379"/>
                    </a:cubicBezTo>
                    <a:cubicBezTo>
                      <a:pt x="32184" y="41379"/>
                      <a:pt x="41423" y="32140"/>
                      <a:pt x="41423" y="20742"/>
                    </a:cubicBezTo>
                    <a:lnTo>
                      <a:pt x="41423" y="20742"/>
                    </a:lnTo>
                    <a:cubicBezTo>
                      <a:pt x="41423" y="9345"/>
                      <a:pt x="32184" y="106"/>
                      <a:pt x="20786" y="10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6" name="Freeform: Shape 3435">
                <a:extLst>
                  <a:ext uri="{FF2B5EF4-FFF2-40B4-BE49-F238E27FC236}">
                    <a16:creationId xmlns:a16="http://schemas.microsoft.com/office/drawing/2014/main" id="{A0F6DB67-13C1-4378-698F-6B67F68762F1}"/>
                  </a:ext>
                </a:extLst>
              </p:cNvPr>
              <p:cNvSpPr/>
              <p:nvPr/>
            </p:nvSpPr>
            <p:spPr>
              <a:xfrm>
                <a:off x="1450509" y="2146761"/>
                <a:ext cx="35377" cy="35377"/>
              </a:xfrm>
              <a:custGeom>
                <a:avLst/>
                <a:gdLst>
                  <a:gd name="connsiteX0" fmla="*/ 35544 w 35377"/>
                  <a:gd name="connsiteY0" fmla="*/ 17783 h 35377"/>
                  <a:gd name="connsiteX1" fmla="*/ 17855 w 35377"/>
                  <a:gd name="connsiteY1" fmla="*/ 35472 h 35377"/>
                  <a:gd name="connsiteX2" fmla="*/ 166 w 35377"/>
                  <a:gd name="connsiteY2" fmla="*/ 17783 h 35377"/>
                  <a:gd name="connsiteX3" fmla="*/ 17855 w 35377"/>
                  <a:gd name="connsiteY3" fmla="*/ 94 h 35377"/>
                  <a:gd name="connsiteX4" fmla="*/ 35544 w 35377"/>
                  <a:gd name="connsiteY4" fmla="*/ 17783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544" y="17783"/>
                    </a:moveTo>
                    <a:cubicBezTo>
                      <a:pt x="35544" y="27552"/>
                      <a:pt x="27624" y="35472"/>
                      <a:pt x="17855" y="35472"/>
                    </a:cubicBezTo>
                    <a:cubicBezTo>
                      <a:pt x="8086" y="35472"/>
                      <a:pt x="166" y="27552"/>
                      <a:pt x="166" y="17783"/>
                    </a:cubicBezTo>
                    <a:cubicBezTo>
                      <a:pt x="166" y="8014"/>
                      <a:pt x="8086" y="94"/>
                      <a:pt x="17855" y="94"/>
                    </a:cubicBezTo>
                    <a:cubicBezTo>
                      <a:pt x="27624" y="94"/>
                      <a:pt x="35544" y="8014"/>
                      <a:pt x="35544" y="177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7" name="Freeform: Shape 3436">
                <a:extLst>
                  <a:ext uri="{FF2B5EF4-FFF2-40B4-BE49-F238E27FC236}">
                    <a16:creationId xmlns:a16="http://schemas.microsoft.com/office/drawing/2014/main" id="{95333736-B4C5-EAC7-D0E6-8F59AD0CB65B}"/>
                  </a:ext>
                </a:extLst>
              </p:cNvPr>
              <p:cNvSpPr/>
              <p:nvPr/>
            </p:nvSpPr>
            <p:spPr>
              <a:xfrm>
                <a:off x="1447561" y="2143813"/>
                <a:ext cx="41273" cy="41273"/>
              </a:xfrm>
              <a:custGeom>
                <a:avLst/>
                <a:gdLst>
                  <a:gd name="connsiteX0" fmla="*/ 20803 w 41273"/>
                  <a:gd name="connsiteY0" fmla="*/ 5990 h 41273"/>
                  <a:gd name="connsiteX1" fmla="*/ 35544 w 41273"/>
                  <a:gd name="connsiteY1" fmla="*/ 20731 h 41273"/>
                  <a:gd name="connsiteX2" fmla="*/ 35544 w 41273"/>
                  <a:gd name="connsiteY2" fmla="*/ 20731 h 41273"/>
                  <a:gd name="connsiteX3" fmla="*/ 20803 w 41273"/>
                  <a:gd name="connsiteY3" fmla="*/ 35472 h 41273"/>
                  <a:gd name="connsiteX4" fmla="*/ 6062 w 41273"/>
                  <a:gd name="connsiteY4" fmla="*/ 20731 h 41273"/>
                  <a:gd name="connsiteX5" fmla="*/ 20803 w 41273"/>
                  <a:gd name="connsiteY5" fmla="*/ 5990 h 41273"/>
                  <a:gd name="connsiteX6" fmla="*/ 20803 w 41273"/>
                  <a:gd name="connsiteY6" fmla="*/ 94 h 41273"/>
                  <a:gd name="connsiteX7" fmla="*/ 166 w 41273"/>
                  <a:gd name="connsiteY7" fmla="*/ 20731 h 41273"/>
                  <a:gd name="connsiteX8" fmla="*/ 20803 w 41273"/>
                  <a:gd name="connsiteY8" fmla="*/ 41367 h 41273"/>
                  <a:gd name="connsiteX9" fmla="*/ 41440 w 41273"/>
                  <a:gd name="connsiteY9" fmla="*/ 20731 h 41273"/>
                  <a:gd name="connsiteX10" fmla="*/ 41440 w 41273"/>
                  <a:gd name="connsiteY10" fmla="*/ 20731 h 41273"/>
                  <a:gd name="connsiteX11" fmla="*/ 20803 w 41273"/>
                  <a:gd name="connsiteY11" fmla="*/ 94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803" y="5990"/>
                    </a:moveTo>
                    <a:cubicBezTo>
                      <a:pt x="28944" y="5990"/>
                      <a:pt x="35544" y="12589"/>
                      <a:pt x="35544" y="20731"/>
                    </a:cubicBezTo>
                    <a:lnTo>
                      <a:pt x="35544" y="20731"/>
                    </a:lnTo>
                    <a:cubicBezTo>
                      <a:pt x="35544" y="28872"/>
                      <a:pt x="28944" y="35472"/>
                      <a:pt x="20803" y="35472"/>
                    </a:cubicBezTo>
                    <a:cubicBezTo>
                      <a:pt x="12662" y="35472"/>
                      <a:pt x="6062" y="28872"/>
                      <a:pt x="6062" y="20731"/>
                    </a:cubicBezTo>
                    <a:cubicBezTo>
                      <a:pt x="6062" y="12589"/>
                      <a:pt x="12662" y="5990"/>
                      <a:pt x="20803" y="5990"/>
                    </a:cubicBezTo>
                    <a:close/>
                    <a:moveTo>
                      <a:pt x="20803" y="94"/>
                    </a:moveTo>
                    <a:cubicBezTo>
                      <a:pt x="9405" y="94"/>
                      <a:pt x="166" y="9333"/>
                      <a:pt x="166" y="20731"/>
                    </a:cubicBezTo>
                    <a:cubicBezTo>
                      <a:pt x="166" y="32129"/>
                      <a:pt x="9405" y="41367"/>
                      <a:pt x="20803" y="41367"/>
                    </a:cubicBezTo>
                    <a:cubicBezTo>
                      <a:pt x="32201" y="41367"/>
                      <a:pt x="41440" y="32129"/>
                      <a:pt x="41440" y="20731"/>
                    </a:cubicBezTo>
                    <a:lnTo>
                      <a:pt x="41440" y="20731"/>
                    </a:lnTo>
                    <a:cubicBezTo>
                      <a:pt x="41440" y="9333"/>
                      <a:pt x="32201" y="94"/>
                      <a:pt x="20803" y="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8" name="Freeform: Shape 3437">
                <a:extLst>
                  <a:ext uri="{FF2B5EF4-FFF2-40B4-BE49-F238E27FC236}">
                    <a16:creationId xmlns:a16="http://schemas.microsoft.com/office/drawing/2014/main" id="{3D1F1238-8401-F1CA-6C6C-A324A561C4F6}"/>
                  </a:ext>
                </a:extLst>
              </p:cNvPr>
              <p:cNvSpPr/>
              <p:nvPr/>
            </p:nvSpPr>
            <p:spPr>
              <a:xfrm>
                <a:off x="1281534" y="2343008"/>
                <a:ext cx="70755" cy="8844"/>
              </a:xfrm>
              <a:custGeom>
                <a:avLst/>
                <a:gdLst>
                  <a:gd name="connsiteX0" fmla="*/ 149 w 70755"/>
                  <a:gd name="connsiteY0" fmla="*/ 114 h 8844"/>
                  <a:gd name="connsiteX1" fmla="*/ 70905 w 70755"/>
                  <a:gd name="connsiteY1" fmla="*/ 11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49" y="114"/>
                    </a:moveTo>
                    <a:lnTo>
                      <a:pt x="70905" y="114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39" name="Freeform: Shape 3438">
                <a:extLst>
                  <a:ext uri="{FF2B5EF4-FFF2-40B4-BE49-F238E27FC236}">
                    <a16:creationId xmlns:a16="http://schemas.microsoft.com/office/drawing/2014/main" id="{7AB8A416-B192-4895-4933-56B4DBCCA7C5}"/>
                  </a:ext>
                </a:extLst>
              </p:cNvPr>
              <p:cNvSpPr/>
              <p:nvPr/>
            </p:nvSpPr>
            <p:spPr>
              <a:xfrm>
                <a:off x="1281534" y="2343008"/>
                <a:ext cx="70755" cy="8844"/>
              </a:xfrm>
              <a:custGeom>
                <a:avLst/>
                <a:gdLst>
                  <a:gd name="connsiteX0" fmla="*/ 149 w 70755"/>
                  <a:gd name="connsiteY0" fmla="*/ 114 h 8844"/>
                  <a:gd name="connsiteX1" fmla="*/ 70905 w 70755"/>
                  <a:gd name="connsiteY1" fmla="*/ 11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49" y="114"/>
                    </a:moveTo>
                    <a:lnTo>
                      <a:pt x="70905" y="114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0" name="Freeform: Shape 3439">
                <a:extLst>
                  <a:ext uri="{FF2B5EF4-FFF2-40B4-BE49-F238E27FC236}">
                    <a16:creationId xmlns:a16="http://schemas.microsoft.com/office/drawing/2014/main" id="{130661F7-7B92-089D-5D9C-2EFEDC603E41}"/>
                  </a:ext>
                </a:extLst>
              </p:cNvPr>
              <p:cNvSpPr/>
              <p:nvPr/>
            </p:nvSpPr>
            <p:spPr>
              <a:xfrm>
                <a:off x="1432820" y="2237665"/>
                <a:ext cx="70755" cy="8844"/>
              </a:xfrm>
              <a:custGeom>
                <a:avLst/>
                <a:gdLst>
                  <a:gd name="connsiteX0" fmla="*/ 166 w 70755"/>
                  <a:gd name="connsiteY0" fmla="*/ 102 h 8844"/>
                  <a:gd name="connsiteX1" fmla="*/ 70922 w 70755"/>
                  <a:gd name="connsiteY1" fmla="*/ 102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66" y="102"/>
                    </a:moveTo>
                    <a:lnTo>
                      <a:pt x="70922" y="102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1" name="Freeform: Shape 3440">
                <a:extLst>
                  <a:ext uri="{FF2B5EF4-FFF2-40B4-BE49-F238E27FC236}">
                    <a16:creationId xmlns:a16="http://schemas.microsoft.com/office/drawing/2014/main" id="{4AB9E9BC-52F0-9011-DB43-8559545EFDF1}"/>
                  </a:ext>
                </a:extLst>
              </p:cNvPr>
              <p:cNvSpPr/>
              <p:nvPr/>
            </p:nvSpPr>
            <p:spPr>
              <a:xfrm>
                <a:off x="1432820" y="2237665"/>
                <a:ext cx="70755" cy="8844"/>
              </a:xfrm>
              <a:custGeom>
                <a:avLst/>
                <a:gdLst>
                  <a:gd name="connsiteX0" fmla="*/ 166 w 70755"/>
                  <a:gd name="connsiteY0" fmla="*/ 102 h 8844"/>
                  <a:gd name="connsiteX1" fmla="*/ 70922 w 70755"/>
                  <a:gd name="connsiteY1" fmla="*/ 102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66" y="102"/>
                    </a:moveTo>
                    <a:lnTo>
                      <a:pt x="70922" y="102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2" name="Freeform: Shape 3441">
                <a:extLst>
                  <a:ext uri="{FF2B5EF4-FFF2-40B4-BE49-F238E27FC236}">
                    <a16:creationId xmlns:a16="http://schemas.microsoft.com/office/drawing/2014/main" id="{AE83E2DB-16C2-8359-EF22-13B3E876A27E}"/>
                  </a:ext>
                </a:extLst>
              </p:cNvPr>
              <p:cNvSpPr/>
              <p:nvPr/>
            </p:nvSpPr>
            <p:spPr>
              <a:xfrm>
                <a:off x="1281534" y="2191910"/>
                <a:ext cx="70755" cy="8844"/>
              </a:xfrm>
              <a:custGeom>
                <a:avLst/>
                <a:gdLst>
                  <a:gd name="connsiteX0" fmla="*/ 149 w 70755"/>
                  <a:gd name="connsiteY0" fmla="*/ 97 h 8844"/>
                  <a:gd name="connsiteX1" fmla="*/ 70905 w 70755"/>
                  <a:gd name="connsiteY1" fmla="*/ 9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49" y="97"/>
                    </a:moveTo>
                    <a:lnTo>
                      <a:pt x="70905" y="97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3" name="Freeform: Shape 3442">
                <a:extLst>
                  <a:ext uri="{FF2B5EF4-FFF2-40B4-BE49-F238E27FC236}">
                    <a16:creationId xmlns:a16="http://schemas.microsoft.com/office/drawing/2014/main" id="{EE74231F-7CBB-B26E-67F3-0B0C4A6425A8}"/>
                  </a:ext>
                </a:extLst>
              </p:cNvPr>
              <p:cNvSpPr/>
              <p:nvPr/>
            </p:nvSpPr>
            <p:spPr>
              <a:xfrm>
                <a:off x="1281534" y="2191910"/>
                <a:ext cx="70755" cy="8844"/>
              </a:xfrm>
              <a:custGeom>
                <a:avLst/>
                <a:gdLst>
                  <a:gd name="connsiteX0" fmla="*/ 149 w 70755"/>
                  <a:gd name="connsiteY0" fmla="*/ 97 h 8844"/>
                  <a:gd name="connsiteX1" fmla="*/ 70905 w 70755"/>
                  <a:gd name="connsiteY1" fmla="*/ 9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49" y="97"/>
                    </a:moveTo>
                    <a:lnTo>
                      <a:pt x="70905" y="97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4" name="Freeform: Shape 3443">
                <a:extLst>
                  <a:ext uri="{FF2B5EF4-FFF2-40B4-BE49-F238E27FC236}">
                    <a16:creationId xmlns:a16="http://schemas.microsoft.com/office/drawing/2014/main" id="{7D2165A2-4D57-34BB-A4D8-DB7F6E793D54}"/>
                  </a:ext>
                </a:extLst>
              </p:cNvPr>
              <p:cNvSpPr/>
              <p:nvPr/>
            </p:nvSpPr>
            <p:spPr>
              <a:xfrm>
                <a:off x="1432820" y="2091234"/>
                <a:ext cx="70755" cy="8844"/>
              </a:xfrm>
              <a:custGeom>
                <a:avLst/>
                <a:gdLst>
                  <a:gd name="connsiteX0" fmla="*/ 166 w 70755"/>
                  <a:gd name="connsiteY0" fmla="*/ 86 h 8844"/>
                  <a:gd name="connsiteX1" fmla="*/ 70922 w 70755"/>
                  <a:gd name="connsiteY1" fmla="*/ 8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66" y="86"/>
                    </a:moveTo>
                    <a:lnTo>
                      <a:pt x="70922" y="86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45" name="Freeform: Shape 3444">
                <a:extLst>
                  <a:ext uri="{FF2B5EF4-FFF2-40B4-BE49-F238E27FC236}">
                    <a16:creationId xmlns:a16="http://schemas.microsoft.com/office/drawing/2014/main" id="{9DDD35E5-629E-05B2-85CC-02C1A9710BB0}"/>
                  </a:ext>
                </a:extLst>
              </p:cNvPr>
              <p:cNvSpPr/>
              <p:nvPr/>
            </p:nvSpPr>
            <p:spPr>
              <a:xfrm>
                <a:off x="1432820" y="2091234"/>
                <a:ext cx="70755" cy="8844"/>
              </a:xfrm>
              <a:custGeom>
                <a:avLst/>
                <a:gdLst>
                  <a:gd name="connsiteX0" fmla="*/ 166 w 70755"/>
                  <a:gd name="connsiteY0" fmla="*/ 86 h 8844"/>
                  <a:gd name="connsiteX1" fmla="*/ 70922 w 70755"/>
                  <a:gd name="connsiteY1" fmla="*/ 8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166" y="86"/>
                    </a:moveTo>
                    <a:lnTo>
                      <a:pt x="70922" y="86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grpSp>
            <p:nvGrpSpPr>
              <p:cNvPr id="3446" name="Group 3445">
                <a:extLst>
                  <a:ext uri="{FF2B5EF4-FFF2-40B4-BE49-F238E27FC236}">
                    <a16:creationId xmlns:a16="http://schemas.microsoft.com/office/drawing/2014/main" id="{D99474B8-8DDE-2369-2A64-9E1FF1FC8011}"/>
                  </a:ext>
                </a:extLst>
              </p:cNvPr>
              <p:cNvGrpSpPr/>
              <p:nvPr/>
            </p:nvGrpSpPr>
            <p:grpSpPr>
              <a:xfrm>
                <a:off x="1584107" y="1700850"/>
                <a:ext cx="70755" cy="193638"/>
                <a:chOff x="1584107" y="1700850"/>
                <a:chExt cx="70755" cy="193638"/>
              </a:xfrm>
            </p:grpSpPr>
            <p:sp>
              <p:nvSpPr>
                <p:cNvPr id="3793" name="Freeform: Shape 3792">
                  <a:extLst>
                    <a:ext uri="{FF2B5EF4-FFF2-40B4-BE49-F238E27FC236}">
                      <a16:creationId xmlns:a16="http://schemas.microsoft.com/office/drawing/2014/main" id="{506F860C-23ED-3895-3E6C-B140EF45BAF1}"/>
                    </a:ext>
                  </a:extLst>
                </p:cNvPr>
                <p:cNvSpPr/>
                <p:nvPr/>
              </p:nvSpPr>
              <p:spPr>
                <a:xfrm>
                  <a:off x="1619485" y="1793247"/>
                  <a:ext cx="8844" cy="92396"/>
                </a:xfrm>
                <a:custGeom>
                  <a:avLst/>
                  <a:gdLst>
                    <a:gd name="connsiteX0" fmla="*/ 0 w 8844"/>
                    <a:gd name="connsiteY0" fmla="*/ 0 h 92396"/>
                    <a:gd name="connsiteX1" fmla="*/ 0 w 8844"/>
                    <a:gd name="connsiteY1" fmla="*/ 92397 h 92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92396">
                      <a:moveTo>
                        <a:pt x="0" y="0"/>
                      </a:moveTo>
                      <a:lnTo>
                        <a:pt x="0" y="92397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4" name="Freeform: Shape 3793">
                  <a:extLst>
                    <a:ext uri="{FF2B5EF4-FFF2-40B4-BE49-F238E27FC236}">
                      <a16:creationId xmlns:a16="http://schemas.microsoft.com/office/drawing/2014/main" id="{E9FCF9DE-CA8F-2582-D9F4-2AC35565D3E1}"/>
                    </a:ext>
                  </a:extLst>
                </p:cNvPr>
                <p:cNvSpPr/>
                <p:nvPr/>
              </p:nvSpPr>
              <p:spPr>
                <a:xfrm>
                  <a:off x="1619485" y="1700850"/>
                  <a:ext cx="8844" cy="92396"/>
                </a:xfrm>
                <a:custGeom>
                  <a:avLst/>
                  <a:gdLst>
                    <a:gd name="connsiteX0" fmla="*/ 0 w 8844"/>
                    <a:gd name="connsiteY0" fmla="*/ 92397 h 92396"/>
                    <a:gd name="connsiteX1" fmla="*/ 0 w 8844"/>
                    <a:gd name="connsiteY1" fmla="*/ 0 h 92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92396">
                      <a:moveTo>
                        <a:pt x="0" y="92397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5" name="Freeform: Shape 3794">
                  <a:extLst>
                    <a:ext uri="{FF2B5EF4-FFF2-40B4-BE49-F238E27FC236}">
                      <a16:creationId xmlns:a16="http://schemas.microsoft.com/office/drawing/2014/main" id="{9EFF5887-69E6-484B-7454-D547A63104C2}"/>
                    </a:ext>
                  </a:extLst>
                </p:cNvPr>
                <p:cNvSpPr/>
                <p:nvPr/>
              </p:nvSpPr>
              <p:spPr>
                <a:xfrm>
                  <a:off x="1601796" y="1775558"/>
                  <a:ext cx="35377" cy="35377"/>
                </a:xfrm>
                <a:custGeom>
                  <a:avLst/>
                  <a:gdLst>
                    <a:gd name="connsiteX0" fmla="*/ 35561 w 35377"/>
                    <a:gd name="connsiteY0" fmla="*/ 17741 h 35377"/>
                    <a:gd name="connsiteX1" fmla="*/ 17872 w 35377"/>
                    <a:gd name="connsiteY1" fmla="*/ 35430 h 35377"/>
                    <a:gd name="connsiteX2" fmla="*/ 183 w 35377"/>
                    <a:gd name="connsiteY2" fmla="*/ 17741 h 35377"/>
                    <a:gd name="connsiteX3" fmla="*/ 17872 w 35377"/>
                    <a:gd name="connsiteY3" fmla="*/ 52 h 35377"/>
                    <a:gd name="connsiteX4" fmla="*/ 35561 w 35377"/>
                    <a:gd name="connsiteY4" fmla="*/ 17741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561" y="17741"/>
                      </a:moveTo>
                      <a:cubicBezTo>
                        <a:pt x="35561" y="27510"/>
                        <a:pt x="27641" y="35430"/>
                        <a:pt x="17872" y="35430"/>
                      </a:cubicBezTo>
                      <a:cubicBezTo>
                        <a:pt x="8103" y="35430"/>
                        <a:pt x="183" y="27510"/>
                        <a:pt x="183" y="17741"/>
                      </a:cubicBezTo>
                      <a:cubicBezTo>
                        <a:pt x="183" y="7972"/>
                        <a:pt x="8103" y="52"/>
                        <a:pt x="17872" y="52"/>
                      </a:cubicBezTo>
                      <a:cubicBezTo>
                        <a:pt x="27641" y="52"/>
                        <a:pt x="35561" y="7972"/>
                        <a:pt x="35561" y="1774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6" name="Freeform: Shape 3795">
                  <a:extLst>
                    <a:ext uri="{FF2B5EF4-FFF2-40B4-BE49-F238E27FC236}">
                      <a16:creationId xmlns:a16="http://schemas.microsoft.com/office/drawing/2014/main" id="{960DB441-5903-4F3C-7092-4EBCF0F618CD}"/>
                    </a:ext>
                  </a:extLst>
                </p:cNvPr>
                <p:cNvSpPr/>
                <p:nvPr/>
              </p:nvSpPr>
              <p:spPr>
                <a:xfrm>
                  <a:off x="1598848" y="1772610"/>
                  <a:ext cx="41273" cy="41273"/>
                </a:xfrm>
                <a:custGeom>
                  <a:avLst/>
                  <a:gdLst>
                    <a:gd name="connsiteX0" fmla="*/ 20820 w 41273"/>
                    <a:gd name="connsiteY0" fmla="*/ 5948 h 41273"/>
                    <a:gd name="connsiteX1" fmla="*/ 35561 w 41273"/>
                    <a:gd name="connsiteY1" fmla="*/ 20689 h 41273"/>
                    <a:gd name="connsiteX2" fmla="*/ 35561 w 41273"/>
                    <a:gd name="connsiteY2" fmla="*/ 20689 h 41273"/>
                    <a:gd name="connsiteX3" fmla="*/ 20820 w 41273"/>
                    <a:gd name="connsiteY3" fmla="*/ 35430 h 41273"/>
                    <a:gd name="connsiteX4" fmla="*/ 6079 w 41273"/>
                    <a:gd name="connsiteY4" fmla="*/ 20689 h 41273"/>
                    <a:gd name="connsiteX5" fmla="*/ 20820 w 41273"/>
                    <a:gd name="connsiteY5" fmla="*/ 5948 h 41273"/>
                    <a:gd name="connsiteX6" fmla="*/ 20820 w 41273"/>
                    <a:gd name="connsiteY6" fmla="*/ 52 h 41273"/>
                    <a:gd name="connsiteX7" fmla="*/ 183 w 41273"/>
                    <a:gd name="connsiteY7" fmla="*/ 20689 h 41273"/>
                    <a:gd name="connsiteX8" fmla="*/ 20820 w 41273"/>
                    <a:gd name="connsiteY8" fmla="*/ 41326 h 41273"/>
                    <a:gd name="connsiteX9" fmla="*/ 41457 w 41273"/>
                    <a:gd name="connsiteY9" fmla="*/ 20689 h 41273"/>
                    <a:gd name="connsiteX10" fmla="*/ 41457 w 41273"/>
                    <a:gd name="connsiteY10" fmla="*/ 20689 h 41273"/>
                    <a:gd name="connsiteX11" fmla="*/ 20820 w 41273"/>
                    <a:gd name="connsiteY11" fmla="*/ 52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820" y="5948"/>
                      </a:moveTo>
                      <a:cubicBezTo>
                        <a:pt x="28961" y="5948"/>
                        <a:pt x="35561" y="12547"/>
                        <a:pt x="35561" y="20689"/>
                      </a:cubicBezTo>
                      <a:lnTo>
                        <a:pt x="35561" y="20689"/>
                      </a:lnTo>
                      <a:cubicBezTo>
                        <a:pt x="35561" y="28830"/>
                        <a:pt x="28961" y="35430"/>
                        <a:pt x="20820" y="35430"/>
                      </a:cubicBezTo>
                      <a:cubicBezTo>
                        <a:pt x="12679" y="35430"/>
                        <a:pt x="6079" y="28830"/>
                        <a:pt x="6079" y="20689"/>
                      </a:cubicBezTo>
                      <a:cubicBezTo>
                        <a:pt x="6079" y="12547"/>
                        <a:pt x="12679" y="5948"/>
                        <a:pt x="20820" y="5948"/>
                      </a:cubicBezTo>
                      <a:close/>
                      <a:moveTo>
                        <a:pt x="20820" y="52"/>
                      </a:moveTo>
                      <a:cubicBezTo>
                        <a:pt x="9422" y="52"/>
                        <a:pt x="183" y="9291"/>
                        <a:pt x="183" y="20689"/>
                      </a:cubicBezTo>
                      <a:cubicBezTo>
                        <a:pt x="183" y="32087"/>
                        <a:pt x="9422" y="41326"/>
                        <a:pt x="20820" y="41326"/>
                      </a:cubicBezTo>
                      <a:cubicBezTo>
                        <a:pt x="32218" y="41326"/>
                        <a:pt x="41457" y="32087"/>
                        <a:pt x="41457" y="20689"/>
                      </a:cubicBezTo>
                      <a:lnTo>
                        <a:pt x="41457" y="20689"/>
                      </a:lnTo>
                      <a:cubicBezTo>
                        <a:pt x="41457" y="9291"/>
                        <a:pt x="32218" y="52"/>
                        <a:pt x="20820" y="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7" name="Freeform: Shape 3796">
                  <a:extLst>
                    <a:ext uri="{FF2B5EF4-FFF2-40B4-BE49-F238E27FC236}">
                      <a16:creationId xmlns:a16="http://schemas.microsoft.com/office/drawing/2014/main" id="{EB7B9F71-3189-CFC9-5CDE-96A015584233}"/>
                    </a:ext>
                  </a:extLst>
                </p:cNvPr>
                <p:cNvSpPr/>
                <p:nvPr/>
              </p:nvSpPr>
              <p:spPr>
                <a:xfrm>
                  <a:off x="1584107" y="1885644"/>
                  <a:ext cx="70755" cy="8844"/>
                </a:xfrm>
                <a:custGeom>
                  <a:avLst/>
                  <a:gdLst>
                    <a:gd name="connsiteX0" fmla="*/ 183 w 70755"/>
                    <a:gd name="connsiteY0" fmla="*/ 62 h 8844"/>
                    <a:gd name="connsiteX1" fmla="*/ 70939 w 70755"/>
                    <a:gd name="connsiteY1" fmla="*/ 6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83" y="62"/>
                      </a:moveTo>
                      <a:lnTo>
                        <a:pt x="70939" y="62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8" name="Freeform: Shape 3797">
                  <a:extLst>
                    <a:ext uri="{FF2B5EF4-FFF2-40B4-BE49-F238E27FC236}">
                      <a16:creationId xmlns:a16="http://schemas.microsoft.com/office/drawing/2014/main" id="{1C47643C-CEE5-5451-59F1-7FF5EBA5FB2F}"/>
                    </a:ext>
                  </a:extLst>
                </p:cNvPr>
                <p:cNvSpPr/>
                <p:nvPr/>
              </p:nvSpPr>
              <p:spPr>
                <a:xfrm>
                  <a:off x="1584107" y="1885644"/>
                  <a:ext cx="70755" cy="8844"/>
                </a:xfrm>
                <a:custGeom>
                  <a:avLst/>
                  <a:gdLst>
                    <a:gd name="connsiteX0" fmla="*/ 183 w 70755"/>
                    <a:gd name="connsiteY0" fmla="*/ 62 h 8844"/>
                    <a:gd name="connsiteX1" fmla="*/ 70939 w 70755"/>
                    <a:gd name="connsiteY1" fmla="*/ 6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83" y="62"/>
                      </a:moveTo>
                      <a:lnTo>
                        <a:pt x="70939" y="62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9" name="Freeform: Shape 3798">
                  <a:extLst>
                    <a:ext uri="{FF2B5EF4-FFF2-40B4-BE49-F238E27FC236}">
                      <a16:creationId xmlns:a16="http://schemas.microsoft.com/office/drawing/2014/main" id="{718D668B-A840-23C8-9B35-4E1D15BED306}"/>
                    </a:ext>
                  </a:extLst>
                </p:cNvPr>
                <p:cNvSpPr/>
                <p:nvPr/>
              </p:nvSpPr>
              <p:spPr>
                <a:xfrm>
                  <a:off x="1584107" y="1700850"/>
                  <a:ext cx="70755" cy="8844"/>
                </a:xfrm>
                <a:custGeom>
                  <a:avLst/>
                  <a:gdLst>
                    <a:gd name="connsiteX0" fmla="*/ 183 w 70755"/>
                    <a:gd name="connsiteY0" fmla="*/ 42 h 8844"/>
                    <a:gd name="connsiteX1" fmla="*/ 70939 w 70755"/>
                    <a:gd name="connsiteY1" fmla="*/ 4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83" y="42"/>
                      </a:moveTo>
                      <a:lnTo>
                        <a:pt x="70939" y="42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800" name="Freeform: Shape 3799">
                  <a:extLst>
                    <a:ext uri="{FF2B5EF4-FFF2-40B4-BE49-F238E27FC236}">
                      <a16:creationId xmlns:a16="http://schemas.microsoft.com/office/drawing/2014/main" id="{ED6BD224-9E8D-4487-CEF9-324266C0DD62}"/>
                    </a:ext>
                  </a:extLst>
                </p:cNvPr>
                <p:cNvSpPr/>
                <p:nvPr/>
              </p:nvSpPr>
              <p:spPr>
                <a:xfrm>
                  <a:off x="1584107" y="1700850"/>
                  <a:ext cx="70755" cy="8844"/>
                </a:xfrm>
                <a:custGeom>
                  <a:avLst/>
                  <a:gdLst>
                    <a:gd name="connsiteX0" fmla="*/ 183 w 70755"/>
                    <a:gd name="connsiteY0" fmla="*/ 42 h 8844"/>
                    <a:gd name="connsiteX1" fmla="*/ 70939 w 70755"/>
                    <a:gd name="connsiteY1" fmla="*/ 4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183" y="42"/>
                      </a:moveTo>
                      <a:lnTo>
                        <a:pt x="70939" y="42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</p:grpSp>
          <p:grpSp>
            <p:nvGrpSpPr>
              <p:cNvPr id="3448" name="Group 3447">
                <a:extLst>
                  <a:ext uri="{FF2B5EF4-FFF2-40B4-BE49-F238E27FC236}">
                    <a16:creationId xmlns:a16="http://schemas.microsoft.com/office/drawing/2014/main" id="{0B97AC98-E14E-86A3-2FD7-B8A8B5C93DE3}"/>
                  </a:ext>
                </a:extLst>
              </p:cNvPr>
              <p:cNvGrpSpPr/>
              <p:nvPr/>
            </p:nvGrpSpPr>
            <p:grpSpPr>
              <a:xfrm>
                <a:off x="1735393" y="1788831"/>
                <a:ext cx="70755" cy="410843"/>
                <a:chOff x="1735393" y="1788831"/>
                <a:chExt cx="70755" cy="410843"/>
              </a:xfrm>
            </p:grpSpPr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723D8625-A0D8-40BD-A178-C9D1F8595107}"/>
                    </a:ext>
                  </a:extLst>
                </p:cNvPr>
                <p:cNvSpPr/>
                <p:nvPr/>
              </p:nvSpPr>
              <p:spPr>
                <a:xfrm>
                  <a:off x="1770771" y="1989830"/>
                  <a:ext cx="8844" cy="200999"/>
                </a:xfrm>
                <a:custGeom>
                  <a:avLst/>
                  <a:gdLst>
                    <a:gd name="connsiteX0" fmla="*/ 0 w 8844"/>
                    <a:gd name="connsiteY0" fmla="*/ 0 h 200999"/>
                    <a:gd name="connsiteX1" fmla="*/ 0 w 8844"/>
                    <a:gd name="connsiteY1" fmla="*/ 201000 h 200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00999">
                      <a:moveTo>
                        <a:pt x="0" y="0"/>
                      </a:moveTo>
                      <a:lnTo>
                        <a:pt x="0" y="20100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6" name="Freeform: Shape 3785">
                  <a:extLst>
                    <a:ext uri="{FF2B5EF4-FFF2-40B4-BE49-F238E27FC236}">
                      <a16:creationId xmlns:a16="http://schemas.microsoft.com/office/drawing/2014/main" id="{DF8F6667-5876-44BF-74E5-EE81952A1692}"/>
                    </a:ext>
                  </a:extLst>
                </p:cNvPr>
                <p:cNvSpPr/>
                <p:nvPr/>
              </p:nvSpPr>
              <p:spPr>
                <a:xfrm>
                  <a:off x="1770771" y="1788831"/>
                  <a:ext cx="8844" cy="200999"/>
                </a:xfrm>
                <a:custGeom>
                  <a:avLst/>
                  <a:gdLst>
                    <a:gd name="connsiteX0" fmla="*/ 0 w 8844"/>
                    <a:gd name="connsiteY0" fmla="*/ 201000 h 200999"/>
                    <a:gd name="connsiteX1" fmla="*/ 0 w 8844"/>
                    <a:gd name="connsiteY1" fmla="*/ 0 h 200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00999">
                      <a:moveTo>
                        <a:pt x="0" y="201000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7" name="Freeform: Shape 3786">
                  <a:extLst>
                    <a:ext uri="{FF2B5EF4-FFF2-40B4-BE49-F238E27FC236}">
                      <a16:creationId xmlns:a16="http://schemas.microsoft.com/office/drawing/2014/main" id="{053CB961-D5A5-89E8-5F6E-C84B612344BC}"/>
                    </a:ext>
                  </a:extLst>
                </p:cNvPr>
                <p:cNvSpPr/>
                <p:nvPr/>
              </p:nvSpPr>
              <p:spPr>
                <a:xfrm>
                  <a:off x="1753082" y="1972142"/>
                  <a:ext cx="35377" cy="35377"/>
                </a:xfrm>
                <a:custGeom>
                  <a:avLst/>
                  <a:gdLst>
                    <a:gd name="connsiteX0" fmla="*/ 35578 w 35377"/>
                    <a:gd name="connsiteY0" fmla="*/ 17763 h 35377"/>
                    <a:gd name="connsiteX1" fmla="*/ 17889 w 35377"/>
                    <a:gd name="connsiteY1" fmla="*/ 35452 h 35377"/>
                    <a:gd name="connsiteX2" fmla="*/ 200 w 35377"/>
                    <a:gd name="connsiteY2" fmla="*/ 17763 h 35377"/>
                    <a:gd name="connsiteX3" fmla="*/ 17889 w 35377"/>
                    <a:gd name="connsiteY3" fmla="*/ 74 h 35377"/>
                    <a:gd name="connsiteX4" fmla="*/ 35578 w 35377"/>
                    <a:gd name="connsiteY4" fmla="*/ 17763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578" y="17763"/>
                      </a:moveTo>
                      <a:cubicBezTo>
                        <a:pt x="35578" y="27532"/>
                        <a:pt x="27659" y="35452"/>
                        <a:pt x="17889" y="35452"/>
                      </a:cubicBezTo>
                      <a:cubicBezTo>
                        <a:pt x="8120" y="35452"/>
                        <a:pt x="200" y="27532"/>
                        <a:pt x="200" y="17763"/>
                      </a:cubicBezTo>
                      <a:cubicBezTo>
                        <a:pt x="200" y="7994"/>
                        <a:pt x="8120" y="74"/>
                        <a:pt x="17889" y="74"/>
                      </a:cubicBezTo>
                      <a:cubicBezTo>
                        <a:pt x="27659" y="74"/>
                        <a:pt x="35578" y="7994"/>
                        <a:pt x="35578" y="177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8" name="Freeform: Shape 3787">
                  <a:extLst>
                    <a:ext uri="{FF2B5EF4-FFF2-40B4-BE49-F238E27FC236}">
                      <a16:creationId xmlns:a16="http://schemas.microsoft.com/office/drawing/2014/main" id="{995055F6-0314-5381-87C1-39763E4D5DD3}"/>
                    </a:ext>
                  </a:extLst>
                </p:cNvPr>
                <p:cNvSpPr/>
                <p:nvPr/>
              </p:nvSpPr>
              <p:spPr>
                <a:xfrm>
                  <a:off x="1750134" y="1969194"/>
                  <a:ext cx="41273" cy="41273"/>
                </a:xfrm>
                <a:custGeom>
                  <a:avLst/>
                  <a:gdLst>
                    <a:gd name="connsiteX0" fmla="*/ 20837 w 41273"/>
                    <a:gd name="connsiteY0" fmla="*/ 5970 h 41273"/>
                    <a:gd name="connsiteX1" fmla="*/ 35578 w 41273"/>
                    <a:gd name="connsiteY1" fmla="*/ 20711 h 41273"/>
                    <a:gd name="connsiteX2" fmla="*/ 35578 w 41273"/>
                    <a:gd name="connsiteY2" fmla="*/ 20711 h 41273"/>
                    <a:gd name="connsiteX3" fmla="*/ 20837 w 41273"/>
                    <a:gd name="connsiteY3" fmla="*/ 35452 h 41273"/>
                    <a:gd name="connsiteX4" fmla="*/ 6096 w 41273"/>
                    <a:gd name="connsiteY4" fmla="*/ 20711 h 41273"/>
                    <a:gd name="connsiteX5" fmla="*/ 20837 w 41273"/>
                    <a:gd name="connsiteY5" fmla="*/ 5970 h 41273"/>
                    <a:gd name="connsiteX6" fmla="*/ 20837 w 41273"/>
                    <a:gd name="connsiteY6" fmla="*/ 74 h 41273"/>
                    <a:gd name="connsiteX7" fmla="*/ 200 w 41273"/>
                    <a:gd name="connsiteY7" fmla="*/ 20711 h 41273"/>
                    <a:gd name="connsiteX8" fmla="*/ 20837 w 41273"/>
                    <a:gd name="connsiteY8" fmla="*/ 41348 h 41273"/>
                    <a:gd name="connsiteX9" fmla="*/ 41474 w 41273"/>
                    <a:gd name="connsiteY9" fmla="*/ 20711 h 41273"/>
                    <a:gd name="connsiteX10" fmla="*/ 41474 w 41273"/>
                    <a:gd name="connsiteY10" fmla="*/ 20711 h 41273"/>
                    <a:gd name="connsiteX11" fmla="*/ 20837 w 41273"/>
                    <a:gd name="connsiteY11" fmla="*/ 74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837" y="5970"/>
                      </a:moveTo>
                      <a:cubicBezTo>
                        <a:pt x="28978" y="5970"/>
                        <a:pt x="35578" y="12570"/>
                        <a:pt x="35578" y="20711"/>
                      </a:cubicBezTo>
                      <a:lnTo>
                        <a:pt x="35578" y="20711"/>
                      </a:lnTo>
                      <a:cubicBezTo>
                        <a:pt x="35578" y="28852"/>
                        <a:pt x="28978" y="35452"/>
                        <a:pt x="20837" y="35452"/>
                      </a:cubicBezTo>
                      <a:cubicBezTo>
                        <a:pt x="12696" y="35452"/>
                        <a:pt x="6096" y="28852"/>
                        <a:pt x="6096" y="20711"/>
                      </a:cubicBezTo>
                      <a:cubicBezTo>
                        <a:pt x="6096" y="12570"/>
                        <a:pt x="12696" y="5970"/>
                        <a:pt x="20837" y="5970"/>
                      </a:cubicBezTo>
                      <a:close/>
                      <a:moveTo>
                        <a:pt x="20837" y="74"/>
                      </a:moveTo>
                      <a:cubicBezTo>
                        <a:pt x="9439" y="74"/>
                        <a:pt x="200" y="9313"/>
                        <a:pt x="200" y="20711"/>
                      </a:cubicBezTo>
                      <a:cubicBezTo>
                        <a:pt x="200" y="32109"/>
                        <a:pt x="9439" y="41348"/>
                        <a:pt x="20837" y="41348"/>
                      </a:cubicBezTo>
                      <a:cubicBezTo>
                        <a:pt x="32235" y="41348"/>
                        <a:pt x="41474" y="32109"/>
                        <a:pt x="41474" y="20711"/>
                      </a:cubicBezTo>
                      <a:lnTo>
                        <a:pt x="41474" y="20711"/>
                      </a:lnTo>
                      <a:cubicBezTo>
                        <a:pt x="41474" y="9313"/>
                        <a:pt x="32235" y="74"/>
                        <a:pt x="20837" y="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9" name="Freeform: Shape 3788">
                  <a:extLst>
                    <a:ext uri="{FF2B5EF4-FFF2-40B4-BE49-F238E27FC236}">
                      <a16:creationId xmlns:a16="http://schemas.microsoft.com/office/drawing/2014/main" id="{7985719B-BF2B-558E-8643-FC6DC4AB0AA6}"/>
                    </a:ext>
                  </a:extLst>
                </p:cNvPr>
                <p:cNvSpPr/>
                <p:nvPr/>
              </p:nvSpPr>
              <p:spPr>
                <a:xfrm>
                  <a:off x="1735393" y="2190830"/>
                  <a:ext cx="70755" cy="8844"/>
                </a:xfrm>
                <a:custGeom>
                  <a:avLst/>
                  <a:gdLst>
                    <a:gd name="connsiteX0" fmla="*/ 200 w 70755"/>
                    <a:gd name="connsiteY0" fmla="*/ 97 h 8844"/>
                    <a:gd name="connsiteX1" fmla="*/ 70956 w 70755"/>
                    <a:gd name="connsiteY1" fmla="*/ 97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00" y="97"/>
                      </a:moveTo>
                      <a:lnTo>
                        <a:pt x="70956" y="97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0" name="Freeform: Shape 3789">
                  <a:extLst>
                    <a:ext uri="{FF2B5EF4-FFF2-40B4-BE49-F238E27FC236}">
                      <a16:creationId xmlns:a16="http://schemas.microsoft.com/office/drawing/2014/main" id="{285B4245-3C0F-7929-8A06-C2D7C45B07E9}"/>
                    </a:ext>
                  </a:extLst>
                </p:cNvPr>
                <p:cNvSpPr/>
                <p:nvPr/>
              </p:nvSpPr>
              <p:spPr>
                <a:xfrm>
                  <a:off x="1735393" y="2190830"/>
                  <a:ext cx="70755" cy="8844"/>
                </a:xfrm>
                <a:custGeom>
                  <a:avLst/>
                  <a:gdLst>
                    <a:gd name="connsiteX0" fmla="*/ 200 w 70755"/>
                    <a:gd name="connsiteY0" fmla="*/ 97 h 8844"/>
                    <a:gd name="connsiteX1" fmla="*/ 70956 w 70755"/>
                    <a:gd name="connsiteY1" fmla="*/ 97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00" y="97"/>
                      </a:moveTo>
                      <a:lnTo>
                        <a:pt x="70956" y="97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1" name="Freeform: Shape 3790">
                  <a:extLst>
                    <a:ext uri="{FF2B5EF4-FFF2-40B4-BE49-F238E27FC236}">
                      <a16:creationId xmlns:a16="http://schemas.microsoft.com/office/drawing/2014/main" id="{9D62C3A9-8954-F261-4B15-4E4805A124F4}"/>
                    </a:ext>
                  </a:extLst>
                </p:cNvPr>
                <p:cNvSpPr/>
                <p:nvPr/>
              </p:nvSpPr>
              <p:spPr>
                <a:xfrm>
                  <a:off x="1735393" y="1788831"/>
                  <a:ext cx="70755" cy="8844"/>
                </a:xfrm>
                <a:custGeom>
                  <a:avLst/>
                  <a:gdLst>
                    <a:gd name="connsiteX0" fmla="*/ 200 w 70755"/>
                    <a:gd name="connsiteY0" fmla="*/ 52 h 8844"/>
                    <a:gd name="connsiteX1" fmla="*/ 70956 w 70755"/>
                    <a:gd name="connsiteY1" fmla="*/ 5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00" y="52"/>
                      </a:moveTo>
                      <a:lnTo>
                        <a:pt x="70956" y="52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92" name="Freeform: Shape 3791">
                  <a:extLst>
                    <a:ext uri="{FF2B5EF4-FFF2-40B4-BE49-F238E27FC236}">
                      <a16:creationId xmlns:a16="http://schemas.microsoft.com/office/drawing/2014/main" id="{623B2547-05CB-59CC-1A32-3DFF237DC47E}"/>
                    </a:ext>
                  </a:extLst>
                </p:cNvPr>
                <p:cNvSpPr/>
                <p:nvPr/>
              </p:nvSpPr>
              <p:spPr>
                <a:xfrm>
                  <a:off x="1735393" y="1788831"/>
                  <a:ext cx="70755" cy="8844"/>
                </a:xfrm>
                <a:custGeom>
                  <a:avLst/>
                  <a:gdLst>
                    <a:gd name="connsiteX0" fmla="*/ 200 w 70755"/>
                    <a:gd name="connsiteY0" fmla="*/ 52 h 8844"/>
                    <a:gd name="connsiteX1" fmla="*/ 70956 w 70755"/>
                    <a:gd name="connsiteY1" fmla="*/ 5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00" y="52"/>
                      </a:moveTo>
                      <a:lnTo>
                        <a:pt x="70956" y="52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</p:grpSp>
          <p:grpSp>
            <p:nvGrpSpPr>
              <p:cNvPr id="3776" name="Group 3775">
                <a:extLst>
                  <a:ext uri="{FF2B5EF4-FFF2-40B4-BE49-F238E27FC236}">
                    <a16:creationId xmlns:a16="http://schemas.microsoft.com/office/drawing/2014/main" id="{43F3AAFA-8983-3603-7975-D029CD0044D2}"/>
                  </a:ext>
                </a:extLst>
              </p:cNvPr>
              <p:cNvGrpSpPr/>
              <p:nvPr/>
            </p:nvGrpSpPr>
            <p:grpSpPr>
              <a:xfrm>
                <a:off x="1886680" y="1530908"/>
                <a:ext cx="70755" cy="437976"/>
                <a:chOff x="1886680" y="1530908"/>
                <a:chExt cx="70755" cy="437976"/>
              </a:xfrm>
            </p:grpSpPr>
            <p:sp>
              <p:nvSpPr>
                <p:cNvPr id="3777" name="Freeform: Shape 3776">
                  <a:extLst>
                    <a:ext uri="{FF2B5EF4-FFF2-40B4-BE49-F238E27FC236}">
                      <a16:creationId xmlns:a16="http://schemas.microsoft.com/office/drawing/2014/main" id="{C9AC78C0-F07D-AF82-273C-6FAF1B938C47}"/>
                    </a:ext>
                  </a:extLst>
                </p:cNvPr>
                <p:cNvSpPr/>
                <p:nvPr/>
              </p:nvSpPr>
              <p:spPr>
                <a:xfrm>
                  <a:off x="1922058" y="1745475"/>
                  <a:ext cx="8844" cy="214565"/>
                </a:xfrm>
                <a:custGeom>
                  <a:avLst/>
                  <a:gdLst>
                    <a:gd name="connsiteX0" fmla="*/ 0 w 8844"/>
                    <a:gd name="connsiteY0" fmla="*/ 0 h 214565"/>
                    <a:gd name="connsiteX1" fmla="*/ 0 w 8844"/>
                    <a:gd name="connsiteY1" fmla="*/ 214565 h 214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14565">
                      <a:moveTo>
                        <a:pt x="0" y="0"/>
                      </a:moveTo>
                      <a:lnTo>
                        <a:pt x="0" y="214565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78" name="Freeform: Shape 3777">
                  <a:extLst>
                    <a:ext uri="{FF2B5EF4-FFF2-40B4-BE49-F238E27FC236}">
                      <a16:creationId xmlns:a16="http://schemas.microsoft.com/office/drawing/2014/main" id="{A9635917-4332-DB51-5F3E-1C349AC203DF}"/>
                    </a:ext>
                  </a:extLst>
                </p:cNvPr>
                <p:cNvSpPr/>
                <p:nvPr/>
              </p:nvSpPr>
              <p:spPr>
                <a:xfrm>
                  <a:off x="1922058" y="1530908"/>
                  <a:ext cx="8844" cy="214566"/>
                </a:xfrm>
                <a:custGeom>
                  <a:avLst/>
                  <a:gdLst>
                    <a:gd name="connsiteX0" fmla="*/ 0 w 8844"/>
                    <a:gd name="connsiteY0" fmla="*/ 214566 h 214566"/>
                    <a:gd name="connsiteX1" fmla="*/ 0 w 8844"/>
                    <a:gd name="connsiteY1" fmla="*/ 0 h 214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14566">
                      <a:moveTo>
                        <a:pt x="0" y="214566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EA51CD9A-6849-FF72-FA71-CF844A67EB1D}"/>
                    </a:ext>
                  </a:extLst>
                </p:cNvPr>
                <p:cNvSpPr/>
                <p:nvPr/>
              </p:nvSpPr>
              <p:spPr>
                <a:xfrm>
                  <a:off x="1904369" y="1727786"/>
                  <a:ext cx="35377" cy="35377"/>
                </a:xfrm>
                <a:custGeom>
                  <a:avLst/>
                  <a:gdLst>
                    <a:gd name="connsiteX0" fmla="*/ 35595 w 35377"/>
                    <a:gd name="connsiteY0" fmla="*/ 17736 h 35377"/>
                    <a:gd name="connsiteX1" fmla="*/ 17906 w 35377"/>
                    <a:gd name="connsiteY1" fmla="*/ 35424 h 35377"/>
                    <a:gd name="connsiteX2" fmla="*/ 218 w 35377"/>
                    <a:gd name="connsiteY2" fmla="*/ 17736 h 35377"/>
                    <a:gd name="connsiteX3" fmla="*/ 17906 w 35377"/>
                    <a:gd name="connsiteY3" fmla="*/ 47 h 35377"/>
                    <a:gd name="connsiteX4" fmla="*/ 35595 w 35377"/>
                    <a:gd name="connsiteY4" fmla="*/ 17736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595" y="17736"/>
                      </a:moveTo>
                      <a:cubicBezTo>
                        <a:pt x="35595" y="27505"/>
                        <a:pt x="27676" y="35424"/>
                        <a:pt x="17906" y="35424"/>
                      </a:cubicBezTo>
                      <a:cubicBezTo>
                        <a:pt x="8137" y="35424"/>
                        <a:pt x="218" y="27505"/>
                        <a:pt x="218" y="17736"/>
                      </a:cubicBezTo>
                      <a:cubicBezTo>
                        <a:pt x="218" y="7966"/>
                        <a:pt x="8137" y="47"/>
                        <a:pt x="17906" y="47"/>
                      </a:cubicBezTo>
                      <a:cubicBezTo>
                        <a:pt x="27676" y="47"/>
                        <a:pt x="35595" y="7966"/>
                        <a:pt x="35595" y="177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FFA3F710-AA80-FB17-C3A5-37AE53AE2A98}"/>
                    </a:ext>
                  </a:extLst>
                </p:cNvPr>
                <p:cNvSpPr/>
                <p:nvPr/>
              </p:nvSpPr>
              <p:spPr>
                <a:xfrm>
                  <a:off x="1901421" y="1724838"/>
                  <a:ext cx="41273" cy="41273"/>
                </a:xfrm>
                <a:custGeom>
                  <a:avLst/>
                  <a:gdLst>
                    <a:gd name="connsiteX0" fmla="*/ 20854 w 41273"/>
                    <a:gd name="connsiteY0" fmla="*/ 5942 h 41273"/>
                    <a:gd name="connsiteX1" fmla="*/ 35595 w 41273"/>
                    <a:gd name="connsiteY1" fmla="*/ 20683 h 41273"/>
                    <a:gd name="connsiteX2" fmla="*/ 35595 w 41273"/>
                    <a:gd name="connsiteY2" fmla="*/ 20683 h 41273"/>
                    <a:gd name="connsiteX3" fmla="*/ 20854 w 41273"/>
                    <a:gd name="connsiteY3" fmla="*/ 35424 h 41273"/>
                    <a:gd name="connsiteX4" fmla="*/ 6113 w 41273"/>
                    <a:gd name="connsiteY4" fmla="*/ 20683 h 41273"/>
                    <a:gd name="connsiteX5" fmla="*/ 20854 w 41273"/>
                    <a:gd name="connsiteY5" fmla="*/ 5942 h 41273"/>
                    <a:gd name="connsiteX6" fmla="*/ 20854 w 41273"/>
                    <a:gd name="connsiteY6" fmla="*/ 47 h 41273"/>
                    <a:gd name="connsiteX7" fmla="*/ 218 w 41273"/>
                    <a:gd name="connsiteY7" fmla="*/ 20683 h 41273"/>
                    <a:gd name="connsiteX8" fmla="*/ 20854 w 41273"/>
                    <a:gd name="connsiteY8" fmla="*/ 41320 h 41273"/>
                    <a:gd name="connsiteX9" fmla="*/ 41491 w 41273"/>
                    <a:gd name="connsiteY9" fmla="*/ 20683 h 41273"/>
                    <a:gd name="connsiteX10" fmla="*/ 41491 w 41273"/>
                    <a:gd name="connsiteY10" fmla="*/ 20683 h 41273"/>
                    <a:gd name="connsiteX11" fmla="*/ 20854 w 41273"/>
                    <a:gd name="connsiteY11" fmla="*/ 47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0854" y="5942"/>
                      </a:moveTo>
                      <a:cubicBezTo>
                        <a:pt x="28996" y="5942"/>
                        <a:pt x="35595" y="12542"/>
                        <a:pt x="35595" y="20683"/>
                      </a:cubicBezTo>
                      <a:lnTo>
                        <a:pt x="35595" y="20683"/>
                      </a:lnTo>
                      <a:cubicBezTo>
                        <a:pt x="35595" y="28825"/>
                        <a:pt x="28996" y="35424"/>
                        <a:pt x="20854" y="35424"/>
                      </a:cubicBezTo>
                      <a:cubicBezTo>
                        <a:pt x="12713" y="35424"/>
                        <a:pt x="6113" y="28825"/>
                        <a:pt x="6113" y="20683"/>
                      </a:cubicBezTo>
                      <a:cubicBezTo>
                        <a:pt x="6113" y="12542"/>
                        <a:pt x="12713" y="5942"/>
                        <a:pt x="20854" y="5942"/>
                      </a:cubicBezTo>
                      <a:close/>
                      <a:moveTo>
                        <a:pt x="20854" y="47"/>
                      </a:moveTo>
                      <a:cubicBezTo>
                        <a:pt x="9456" y="47"/>
                        <a:pt x="218" y="9286"/>
                        <a:pt x="218" y="20683"/>
                      </a:cubicBezTo>
                      <a:cubicBezTo>
                        <a:pt x="218" y="32081"/>
                        <a:pt x="9456" y="41320"/>
                        <a:pt x="20854" y="41320"/>
                      </a:cubicBezTo>
                      <a:cubicBezTo>
                        <a:pt x="32252" y="41320"/>
                        <a:pt x="41491" y="32081"/>
                        <a:pt x="41491" y="20683"/>
                      </a:cubicBezTo>
                      <a:lnTo>
                        <a:pt x="41491" y="20683"/>
                      </a:lnTo>
                      <a:cubicBezTo>
                        <a:pt x="41491" y="9286"/>
                        <a:pt x="32252" y="47"/>
                        <a:pt x="20854" y="4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8960E636-2C0D-4998-2CB7-75A2784EDCA2}"/>
                    </a:ext>
                  </a:extLst>
                </p:cNvPr>
                <p:cNvSpPr/>
                <p:nvPr/>
              </p:nvSpPr>
              <p:spPr>
                <a:xfrm>
                  <a:off x="1886680" y="1960040"/>
                  <a:ext cx="70755" cy="8844"/>
                </a:xfrm>
                <a:custGeom>
                  <a:avLst/>
                  <a:gdLst>
                    <a:gd name="connsiteX0" fmla="*/ 218 w 70755"/>
                    <a:gd name="connsiteY0" fmla="*/ 71 h 8844"/>
                    <a:gd name="connsiteX1" fmla="*/ 70973 w 70755"/>
                    <a:gd name="connsiteY1" fmla="*/ 71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18" y="71"/>
                      </a:moveTo>
                      <a:lnTo>
                        <a:pt x="70973" y="71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2A0EC942-EAF4-08B5-128F-F4EB3DB9D603}"/>
                    </a:ext>
                  </a:extLst>
                </p:cNvPr>
                <p:cNvSpPr/>
                <p:nvPr/>
              </p:nvSpPr>
              <p:spPr>
                <a:xfrm>
                  <a:off x="1886680" y="1960040"/>
                  <a:ext cx="70755" cy="8844"/>
                </a:xfrm>
                <a:custGeom>
                  <a:avLst/>
                  <a:gdLst>
                    <a:gd name="connsiteX0" fmla="*/ 218 w 70755"/>
                    <a:gd name="connsiteY0" fmla="*/ 71 h 8844"/>
                    <a:gd name="connsiteX1" fmla="*/ 70973 w 70755"/>
                    <a:gd name="connsiteY1" fmla="*/ 71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18" y="71"/>
                      </a:moveTo>
                      <a:lnTo>
                        <a:pt x="70973" y="71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7D778EA4-C7F7-E346-03D6-1E4D6BF92B1A}"/>
                    </a:ext>
                  </a:extLst>
                </p:cNvPr>
                <p:cNvSpPr/>
                <p:nvPr/>
              </p:nvSpPr>
              <p:spPr>
                <a:xfrm>
                  <a:off x="1886680" y="1530908"/>
                  <a:ext cx="70755" cy="8844"/>
                </a:xfrm>
                <a:custGeom>
                  <a:avLst/>
                  <a:gdLst>
                    <a:gd name="connsiteX0" fmla="*/ 218 w 70755"/>
                    <a:gd name="connsiteY0" fmla="*/ 22 h 8844"/>
                    <a:gd name="connsiteX1" fmla="*/ 70973 w 70755"/>
                    <a:gd name="connsiteY1" fmla="*/ 2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18" y="22"/>
                      </a:moveTo>
                      <a:lnTo>
                        <a:pt x="70973" y="22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246F2263-9303-A187-E210-70B4CF9868AF}"/>
                    </a:ext>
                  </a:extLst>
                </p:cNvPr>
                <p:cNvSpPr/>
                <p:nvPr/>
              </p:nvSpPr>
              <p:spPr>
                <a:xfrm>
                  <a:off x="1886680" y="1530908"/>
                  <a:ext cx="70755" cy="8844"/>
                </a:xfrm>
                <a:custGeom>
                  <a:avLst/>
                  <a:gdLst>
                    <a:gd name="connsiteX0" fmla="*/ 218 w 70755"/>
                    <a:gd name="connsiteY0" fmla="*/ 22 h 8844"/>
                    <a:gd name="connsiteX1" fmla="*/ 70973 w 70755"/>
                    <a:gd name="connsiteY1" fmla="*/ 22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218" y="22"/>
                      </a:moveTo>
                      <a:lnTo>
                        <a:pt x="70973" y="22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</p:grpSp>
        </p:grp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DBD3FCC6-839E-DB77-2F7E-997CD45D7B6D}"/>
                </a:ext>
              </a:extLst>
            </p:cNvPr>
            <p:cNvSpPr/>
            <p:nvPr/>
          </p:nvSpPr>
          <p:spPr>
            <a:xfrm>
              <a:off x="5534925" y="5037517"/>
              <a:ext cx="8844" cy="95779"/>
            </a:xfrm>
            <a:custGeom>
              <a:avLst/>
              <a:gdLst>
                <a:gd name="connsiteX0" fmla="*/ 0 w 8844"/>
                <a:gd name="connsiteY0" fmla="*/ 0 h 95779"/>
                <a:gd name="connsiteX1" fmla="*/ 0 w 8844"/>
                <a:gd name="connsiteY1" fmla="*/ 95780 h 9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44" h="95779">
                  <a:moveTo>
                    <a:pt x="0" y="0"/>
                  </a:moveTo>
                  <a:lnTo>
                    <a:pt x="0" y="95780"/>
                  </a:lnTo>
                </a:path>
              </a:pathLst>
            </a:custGeom>
            <a:ln w="5882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40A97D2B-F6B0-9400-2FC2-622C0D5B7C39}"/>
                </a:ext>
              </a:extLst>
            </p:cNvPr>
            <p:cNvSpPr/>
            <p:nvPr/>
          </p:nvSpPr>
          <p:spPr>
            <a:xfrm>
              <a:off x="5534925" y="4941737"/>
              <a:ext cx="8844" cy="95779"/>
            </a:xfrm>
            <a:custGeom>
              <a:avLst/>
              <a:gdLst>
                <a:gd name="connsiteX0" fmla="*/ 0 w 8844"/>
                <a:gd name="connsiteY0" fmla="*/ 95780 h 95779"/>
                <a:gd name="connsiteX1" fmla="*/ 0 w 8844"/>
                <a:gd name="connsiteY1" fmla="*/ 0 h 9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44" h="95779">
                  <a:moveTo>
                    <a:pt x="0" y="95780"/>
                  </a:moveTo>
                  <a:lnTo>
                    <a:pt x="0" y="0"/>
                  </a:lnTo>
                </a:path>
              </a:pathLst>
            </a:custGeom>
            <a:ln w="5882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A75316E3-6194-44D6-D636-04177F950012}"/>
                </a:ext>
              </a:extLst>
            </p:cNvPr>
            <p:cNvSpPr/>
            <p:nvPr/>
          </p:nvSpPr>
          <p:spPr>
            <a:xfrm>
              <a:off x="5514289" y="5016880"/>
              <a:ext cx="41273" cy="41273"/>
            </a:xfrm>
            <a:custGeom>
              <a:avLst/>
              <a:gdLst>
                <a:gd name="connsiteX0" fmla="*/ 20888 w 41273"/>
                <a:gd name="connsiteY0" fmla="*/ 5971 h 41273"/>
                <a:gd name="connsiteX1" fmla="*/ 35629 w 41273"/>
                <a:gd name="connsiteY1" fmla="*/ 20712 h 41273"/>
                <a:gd name="connsiteX2" fmla="*/ 35629 w 41273"/>
                <a:gd name="connsiteY2" fmla="*/ 20712 h 41273"/>
                <a:gd name="connsiteX3" fmla="*/ 20888 w 41273"/>
                <a:gd name="connsiteY3" fmla="*/ 35453 h 41273"/>
                <a:gd name="connsiteX4" fmla="*/ 6147 w 41273"/>
                <a:gd name="connsiteY4" fmla="*/ 20712 h 41273"/>
                <a:gd name="connsiteX5" fmla="*/ 20888 w 41273"/>
                <a:gd name="connsiteY5" fmla="*/ 5971 h 41273"/>
                <a:gd name="connsiteX6" fmla="*/ 20888 w 41273"/>
                <a:gd name="connsiteY6" fmla="*/ 75 h 41273"/>
                <a:gd name="connsiteX7" fmla="*/ 252 w 41273"/>
                <a:gd name="connsiteY7" fmla="*/ 20712 h 41273"/>
                <a:gd name="connsiteX8" fmla="*/ 20888 w 41273"/>
                <a:gd name="connsiteY8" fmla="*/ 41348 h 41273"/>
                <a:gd name="connsiteX9" fmla="*/ 41525 w 41273"/>
                <a:gd name="connsiteY9" fmla="*/ 20712 h 41273"/>
                <a:gd name="connsiteX10" fmla="*/ 41525 w 41273"/>
                <a:gd name="connsiteY10" fmla="*/ 20712 h 41273"/>
                <a:gd name="connsiteX11" fmla="*/ 20888 w 41273"/>
                <a:gd name="connsiteY11" fmla="*/ 75 h 4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73" h="41273">
                  <a:moveTo>
                    <a:pt x="20888" y="5971"/>
                  </a:moveTo>
                  <a:cubicBezTo>
                    <a:pt x="29030" y="5971"/>
                    <a:pt x="35629" y="12570"/>
                    <a:pt x="35629" y="20712"/>
                  </a:cubicBezTo>
                  <a:lnTo>
                    <a:pt x="35629" y="20712"/>
                  </a:lnTo>
                  <a:cubicBezTo>
                    <a:pt x="35629" y="28853"/>
                    <a:pt x="29030" y="35453"/>
                    <a:pt x="20888" y="35453"/>
                  </a:cubicBezTo>
                  <a:cubicBezTo>
                    <a:pt x="12747" y="35453"/>
                    <a:pt x="6147" y="28853"/>
                    <a:pt x="6147" y="20712"/>
                  </a:cubicBezTo>
                  <a:cubicBezTo>
                    <a:pt x="6147" y="12570"/>
                    <a:pt x="12747" y="5971"/>
                    <a:pt x="20888" y="5971"/>
                  </a:cubicBezTo>
                  <a:close/>
                  <a:moveTo>
                    <a:pt x="20888" y="75"/>
                  </a:moveTo>
                  <a:cubicBezTo>
                    <a:pt x="9491" y="75"/>
                    <a:pt x="252" y="9314"/>
                    <a:pt x="252" y="20712"/>
                  </a:cubicBezTo>
                  <a:cubicBezTo>
                    <a:pt x="252" y="32110"/>
                    <a:pt x="9491" y="41348"/>
                    <a:pt x="20888" y="41348"/>
                  </a:cubicBezTo>
                  <a:cubicBezTo>
                    <a:pt x="32286" y="41348"/>
                    <a:pt x="41525" y="32110"/>
                    <a:pt x="41525" y="20712"/>
                  </a:cubicBezTo>
                  <a:lnTo>
                    <a:pt x="41525" y="20712"/>
                  </a:lnTo>
                  <a:cubicBezTo>
                    <a:pt x="41525" y="9314"/>
                    <a:pt x="32286" y="75"/>
                    <a:pt x="20888" y="75"/>
                  </a:cubicBezTo>
                  <a:close/>
                </a:path>
              </a:pathLst>
            </a:custGeom>
            <a:solidFill>
              <a:srgbClr val="000000"/>
            </a:solidFill>
            <a:ln w="5882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E57806CE-2AC5-74CF-CEA5-2C1135B9C8E1}"/>
                </a:ext>
              </a:extLst>
            </p:cNvPr>
            <p:cNvSpPr/>
            <p:nvPr/>
          </p:nvSpPr>
          <p:spPr>
            <a:xfrm>
              <a:off x="5499548" y="5133296"/>
              <a:ext cx="70755" cy="8844"/>
            </a:xfrm>
            <a:custGeom>
              <a:avLst/>
              <a:gdLst>
                <a:gd name="connsiteX0" fmla="*/ 252 w 70755"/>
                <a:gd name="connsiteY0" fmla="*/ 86 h 8844"/>
                <a:gd name="connsiteX1" fmla="*/ 71007 w 70755"/>
                <a:gd name="connsiteY1" fmla="*/ 86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55" h="8844">
                  <a:moveTo>
                    <a:pt x="252" y="86"/>
                  </a:moveTo>
                  <a:lnTo>
                    <a:pt x="71007" y="86"/>
                  </a:lnTo>
                </a:path>
              </a:pathLst>
            </a:custGeom>
            <a:solidFill>
              <a:srgbClr val="000000"/>
            </a:solidFill>
            <a:ln w="8822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E8357E1A-E9CA-6CAB-C878-5BC2FB28BB98}"/>
                </a:ext>
              </a:extLst>
            </p:cNvPr>
            <p:cNvSpPr/>
            <p:nvPr/>
          </p:nvSpPr>
          <p:spPr>
            <a:xfrm>
              <a:off x="5499548" y="5133296"/>
              <a:ext cx="70755" cy="8844"/>
            </a:xfrm>
            <a:custGeom>
              <a:avLst/>
              <a:gdLst>
                <a:gd name="connsiteX0" fmla="*/ 252 w 70755"/>
                <a:gd name="connsiteY0" fmla="*/ 86 h 8844"/>
                <a:gd name="connsiteX1" fmla="*/ 71007 w 70755"/>
                <a:gd name="connsiteY1" fmla="*/ 86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55" h="8844">
                  <a:moveTo>
                    <a:pt x="252" y="86"/>
                  </a:moveTo>
                  <a:lnTo>
                    <a:pt x="71007" y="86"/>
                  </a:lnTo>
                </a:path>
              </a:pathLst>
            </a:custGeom>
            <a:noFill/>
            <a:ln w="588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8524DBC4-2C70-4689-8454-22E09AF9F977}"/>
                </a:ext>
              </a:extLst>
            </p:cNvPr>
            <p:cNvSpPr/>
            <p:nvPr/>
          </p:nvSpPr>
          <p:spPr>
            <a:xfrm>
              <a:off x="5499548" y="4941736"/>
              <a:ext cx="70755" cy="8844"/>
            </a:xfrm>
            <a:custGeom>
              <a:avLst/>
              <a:gdLst>
                <a:gd name="connsiteX0" fmla="*/ 252 w 70755"/>
                <a:gd name="connsiteY0" fmla="*/ 64 h 8844"/>
                <a:gd name="connsiteX1" fmla="*/ 71007 w 70755"/>
                <a:gd name="connsiteY1" fmla="*/ 64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55" h="8844">
                  <a:moveTo>
                    <a:pt x="252" y="64"/>
                  </a:moveTo>
                  <a:lnTo>
                    <a:pt x="71007" y="64"/>
                  </a:lnTo>
                </a:path>
              </a:pathLst>
            </a:custGeom>
            <a:solidFill>
              <a:srgbClr val="000000"/>
            </a:solidFill>
            <a:ln w="8822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662499AA-4731-3608-3678-85189658D2EA}"/>
                </a:ext>
              </a:extLst>
            </p:cNvPr>
            <p:cNvSpPr/>
            <p:nvPr/>
          </p:nvSpPr>
          <p:spPr>
            <a:xfrm>
              <a:off x="5499548" y="4941736"/>
              <a:ext cx="70755" cy="8844"/>
            </a:xfrm>
            <a:custGeom>
              <a:avLst/>
              <a:gdLst>
                <a:gd name="connsiteX0" fmla="*/ 252 w 70755"/>
                <a:gd name="connsiteY0" fmla="*/ 64 h 8844"/>
                <a:gd name="connsiteX1" fmla="*/ 71007 w 70755"/>
                <a:gd name="connsiteY1" fmla="*/ 64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55" h="8844">
                  <a:moveTo>
                    <a:pt x="252" y="64"/>
                  </a:moveTo>
                  <a:lnTo>
                    <a:pt x="71007" y="64"/>
                  </a:lnTo>
                </a:path>
              </a:pathLst>
            </a:custGeom>
            <a:noFill/>
            <a:ln w="588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grpSp>
          <p:nvGrpSpPr>
            <p:cNvPr id="2855" name="Group 2854">
              <a:extLst>
                <a:ext uri="{FF2B5EF4-FFF2-40B4-BE49-F238E27FC236}">
                  <a16:creationId xmlns:a16="http://schemas.microsoft.com/office/drawing/2014/main" id="{00DB3EED-FE62-219E-BFF6-A9D29DF0B0D0}"/>
                </a:ext>
              </a:extLst>
            </p:cNvPr>
            <p:cNvGrpSpPr/>
            <p:nvPr/>
          </p:nvGrpSpPr>
          <p:grpSpPr>
            <a:xfrm>
              <a:off x="5650835" y="5121793"/>
              <a:ext cx="70755" cy="246494"/>
              <a:chOff x="2340540" y="2080321"/>
              <a:chExt cx="70755" cy="246494"/>
            </a:xfrm>
          </p:grpSpPr>
          <p:sp>
            <p:nvSpPr>
              <p:cNvPr id="3422" name="Freeform: Shape 3421">
                <a:extLst>
                  <a:ext uri="{FF2B5EF4-FFF2-40B4-BE49-F238E27FC236}">
                    <a16:creationId xmlns:a16="http://schemas.microsoft.com/office/drawing/2014/main" id="{71203A43-32E0-2666-A26B-4B8D5CA4BC79}"/>
                  </a:ext>
                </a:extLst>
              </p:cNvPr>
              <p:cNvSpPr/>
              <p:nvPr/>
            </p:nvSpPr>
            <p:spPr>
              <a:xfrm>
                <a:off x="2375917" y="2199147"/>
                <a:ext cx="8844" cy="118824"/>
              </a:xfrm>
              <a:custGeom>
                <a:avLst/>
                <a:gdLst>
                  <a:gd name="connsiteX0" fmla="*/ 0 w 8844"/>
                  <a:gd name="connsiteY0" fmla="*/ 0 h 118824"/>
                  <a:gd name="connsiteX1" fmla="*/ 0 w 8844"/>
                  <a:gd name="connsiteY1" fmla="*/ 118824 h 11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18824">
                    <a:moveTo>
                      <a:pt x="0" y="0"/>
                    </a:moveTo>
                    <a:lnTo>
                      <a:pt x="0" y="118824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3" name="Freeform: Shape 3422">
                <a:extLst>
                  <a:ext uri="{FF2B5EF4-FFF2-40B4-BE49-F238E27FC236}">
                    <a16:creationId xmlns:a16="http://schemas.microsoft.com/office/drawing/2014/main" id="{FB94AFED-08CF-3301-7F69-BACF7514C2F7}"/>
                  </a:ext>
                </a:extLst>
              </p:cNvPr>
              <p:cNvSpPr/>
              <p:nvPr/>
            </p:nvSpPr>
            <p:spPr>
              <a:xfrm>
                <a:off x="2375917" y="2080321"/>
                <a:ext cx="8844" cy="118825"/>
              </a:xfrm>
              <a:custGeom>
                <a:avLst/>
                <a:gdLst>
                  <a:gd name="connsiteX0" fmla="*/ 0 w 8844"/>
                  <a:gd name="connsiteY0" fmla="*/ 118825 h 118825"/>
                  <a:gd name="connsiteX1" fmla="*/ 0 w 8844"/>
                  <a:gd name="connsiteY1" fmla="*/ 0 h 11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18825">
                    <a:moveTo>
                      <a:pt x="0" y="118825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4" name="Freeform: Shape 3423">
                <a:extLst>
                  <a:ext uri="{FF2B5EF4-FFF2-40B4-BE49-F238E27FC236}">
                    <a16:creationId xmlns:a16="http://schemas.microsoft.com/office/drawing/2014/main" id="{E1117D40-795E-5B12-1D68-5FC5BEB73F8F}"/>
                  </a:ext>
                </a:extLst>
              </p:cNvPr>
              <p:cNvSpPr/>
              <p:nvPr/>
            </p:nvSpPr>
            <p:spPr>
              <a:xfrm>
                <a:off x="2358229" y="2181458"/>
                <a:ext cx="35377" cy="35377"/>
              </a:xfrm>
              <a:custGeom>
                <a:avLst/>
                <a:gdLst>
                  <a:gd name="connsiteX0" fmla="*/ 35647 w 35377"/>
                  <a:gd name="connsiteY0" fmla="*/ 17787 h 35377"/>
                  <a:gd name="connsiteX1" fmla="*/ 17958 w 35377"/>
                  <a:gd name="connsiteY1" fmla="*/ 35476 h 35377"/>
                  <a:gd name="connsiteX2" fmla="*/ 269 w 35377"/>
                  <a:gd name="connsiteY2" fmla="*/ 17787 h 35377"/>
                  <a:gd name="connsiteX3" fmla="*/ 17958 w 35377"/>
                  <a:gd name="connsiteY3" fmla="*/ 98 h 35377"/>
                  <a:gd name="connsiteX4" fmla="*/ 35647 w 35377"/>
                  <a:gd name="connsiteY4" fmla="*/ 17787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647" y="17787"/>
                    </a:moveTo>
                    <a:cubicBezTo>
                      <a:pt x="35647" y="27556"/>
                      <a:pt x="27727" y="35476"/>
                      <a:pt x="17958" y="35476"/>
                    </a:cubicBezTo>
                    <a:cubicBezTo>
                      <a:pt x="8188" y="35476"/>
                      <a:pt x="269" y="27556"/>
                      <a:pt x="269" y="17787"/>
                    </a:cubicBezTo>
                    <a:cubicBezTo>
                      <a:pt x="269" y="8018"/>
                      <a:pt x="8188" y="98"/>
                      <a:pt x="17958" y="98"/>
                    </a:cubicBezTo>
                    <a:cubicBezTo>
                      <a:pt x="27727" y="98"/>
                      <a:pt x="35647" y="8018"/>
                      <a:pt x="35647" y="177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5" name="Freeform: Shape 3424">
                <a:extLst>
                  <a:ext uri="{FF2B5EF4-FFF2-40B4-BE49-F238E27FC236}">
                    <a16:creationId xmlns:a16="http://schemas.microsoft.com/office/drawing/2014/main" id="{CE4482AF-1DD2-78B4-BE5F-D6BE6FCDB8DE}"/>
                  </a:ext>
                </a:extLst>
              </p:cNvPr>
              <p:cNvSpPr/>
              <p:nvPr/>
            </p:nvSpPr>
            <p:spPr>
              <a:xfrm>
                <a:off x="2355281" y="2178510"/>
                <a:ext cx="41273" cy="41273"/>
              </a:xfrm>
              <a:custGeom>
                <a:avLst/>
                <a:gdLst>
                  <a:gd name="connsiteX0" fmla="*/ 20906 w 41273"/>
                  <a:gd name="connsiteY0" fmla="*/ 5994 h 41273"/>
                  <a:gd name="connsiteX1" fmla="*/ 35647 w 41273"/>
                  <a:gd name="connsiteY1" fmla="*/ 20735 h 41273"/>
                  <a:gd name="connsiteX2" fmla="*/ 35647 w 41273"/>
                  <a:gd name="connsiteY2" fmla="*/ 20735 h 41273"/>
                  <a:gd name="connsiteX3" fmla="*/ 20906 w 41273"/>
                  <a:gd name="connsiteY3" fmla="*/ 35476 h 41273"/>
                  <a:gd name="connsiteX4" fmla="*/ 6165 w 41273"/>
                  <a:gd name="connsiteY4" fmla="*/ 20735 h 41273"/>
                  <a:gd name="connsiteX5" fmla="*/ 20906 w 41273"/>
                  <a:gd name="connsiteY5" fmla="*/ 5994 h 41273"/>
                  <a:gd name="connsiteX6" fmla="*/ 20906 w 41273"/>
                  <a:gd name="connsiteY6" fmla="*/ 98 h 41273"/>
                  <a:gd name="connsiteX7" fmla="*/ 269 w 41273"/>
                  <a:gd name="connsiteY7" fmla="*/ 20735 h 41273"/>
                  <a:gd name="connsiteX8" fmla="*/ 20906 w 41273"/>
                  <a:gd name="connsiteY8" fmla="*/ 41371 h 41273"/>
                  <a:gd name="connsiteX9" fmla="*/ 41542 w 41273"/>
                  <a:gd name="connsiteY9" fmla="*/ 20735 h 41273"/>
                  <a:gd name="connsiteX10" fmla="*/ 41542 w 41273"/>
                  <a:gd name="connsiteY10" fmla="*/ 20735 h 41273"/>
                  <a:gd name="connsiteX11" fmla="*/ 20906 w 41273"/>
                  <a:gd name="connsiteY11" fmla="*/ 98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06" y="5994"/>
                    </a:moveTo>
                    <a:cubicBezTo>
                      <a:pt x="29047" y="5994"/>
                      <a:pt x="35647" y="12593"/>
                      <a:pt x="35647" y="20735"/>
                    </a:cubicBezTo>
                    <a:lnTo>
                      <a:pt x="35647" y="20735"/>
                    </a:lnTo>
                    <a:cubicBezTo>
                      <a:pt x="35647" y="28876"/>
                      <a:pt x="29047" y="35476"/>
                      <a:pt x="20906" y="35476"/>
                    </a:cubicBezTo>
                    <a:cubicBezTo>
                      <a:pt x="12764" y="35476"/>
                      <a:pt x="6165" y="28876"/>
                      <a:pt x="6165" y="20735"/>
                    </a:cubicBezTo>
                    <a:cubicBezTo>
                      <a:pt x="6165" y="12593"/>
                      <a:pt x="12764" y="5994"/>
                      <a:pt x="20906" y="5994"/>
                    </a:cubicBezTo>
                    <a:close/>
                    <a:moveTo>
                      <a:pt x="20906" y="98"/>
                    </a:moveTo>
                    <a:cubicBezTo>
                      <a:pt x="9508" y="98"/>
                      <a:pt x="269" y="9337"/>
                      <a:pt x="269" y="20735"/>
                    </a:cubicBezTo>
                    <a:cubicBezTo>
                      <a:pt x="269" y="32132"/>
                      <a:pt x="9508" y="41371"/>
                      <a:pt x="20906" y="41371"/>
                    </a:cubicBezTo>
                    <a:cubicBezTo>
                      <a:pt x="32303" y="41371"/>
                      <a:pt x="41542" y="32132"/>
                      <a:pt x="41542" y="20735"/>
                    </a:cubicBezTo>
                    <a:lnTo>
                      <a:pt x="41542" y="20735"/>
                    </a:lnTo>
                    <a:cubicBezTo>
                      <a:pt x="41542" y="9337"/>
                      <a:pt x="32303" y="98"/>
                      <a:pt x="20906" y="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6" name="Freeform: Shape 3425">
                <a:extLst>
                  <a:ext uri="{FF2B5EF4-FFF2-40B4-BE49-F238E27FC236}">
                    <a16:creationId xmlns:a16="http://schemas.microsoft.com/office/drawing/2014/main" id="{7D7CCB01-85D8-6F44-9772-03549D1B5825}"/>
                  </a:ext>
                </a:extLst>
              </p:cNvPr>
              <p:cNvSpPr/>
              <p:nvPr/>
            </p:nvSpPr>
            <p:spPr>
              <a:xfrm>
                <a:off x="2340540" y="2317971"/>
                <a:ext cx="70755" cy="8844"/>
              </a:xfrm>
              <a:custGeom>
                <a:avLst/>
                <a:gdLst>
                  <a:gd name="connsiteX0" fmla="*/ 269 w 70755"/>
                  <a:gd name="connsiteY0" fmla="*/ 111 h 8844"/>
                  <a:gd name="connsiteX1" fmla="*/ 71024 w 70755"/>
                  <a:gd name="connsiteY1" fmla="*/ 11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69" y="111"/>
                    </a:moveTo>
                    <a:lnTo>
                      <a:pt x="71024" y="111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7" name="Freeform: Shape 3426">
                <a:extLst>
                  <a:ext uri="{FF2B5EF4-FFF2-40B4-BE49-F238E27FC236}">
                    <a16:creationId xmlns:a16="http://schemas.microsoft.com/office/drawing/2014/main" id="{473EC2ED-BB94-9871-8822-F1C9B92FC4D4}"/>
                  </a:ext>
                </a:extLst>
              </p:cNvPr>
              <p:cNvSpPr/>
              <p:nvPr/>
            </p:nvSpPr>
            <p:spPr>
              <a:xfrm>
                <a:off x="2340540" y="2317971"/>
                <a:ext cx="70755" cy="8844"/>
              </a:xfrm>
              <a:custGeom>
                <a:avLst/>
                <a:gdLst>
                  <a:gd name="connsiteX0" fmla="*/ 269 w 70755"/>
                  <a:gd name="connsiteY0" fmla="*/ 111 h 8844"/>
                  <a:gd name="connsiteX1" fmla="*/ 71024 w 70755"/>
                  <a:gd name="connsiteY1" fmla="*/ 11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69" y="111"/>
                    </a:moveTo>
                    <a:lnTo>
                      <a:pt x="71024" y="111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8" name="Freeform: Shape 3427">
                <a:extLst>
                  <a:ext uri="{FF2B5EF4-FFF2-40B4-BE49-F238E27FC236}">
                    <a16:creationId xmlns:a16="http://schemas.microsoft.com/office/drawing/2014/main" id="{8322EB63-8C6B-CE99-F00E-2DEC9824138D}"/>
                  </a:ext>
                </a:extLst>
              </p:cNvPr>
              <p:cNvSpPr/>
              <p:nvPr/>
            </p:nvSpPr>
            <p:spPr>
              <a:xfrm>
                <a:off x="2340540" y="2080321"/>
                <a:ext cx="70755" cy="8844"/>
              </a:xfrm>
              <a:custGeom>
                <a:avLst/>
                <a:gdLst>
                  <a:gd name="connsiteX0" fmla="*/ 269 w 70755"/>
                  <a:gd name="connsiteY0" fmla="*/ 84 h 8844"/>
                  <a:gd name="connsiteX1" fmla="*/ 71024 w 70755"/>
                  <a:gd name="connsiteY1" fmla="*/ 8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69" y="84"/>
                    </a:moveTo>
                    <a:lnTo>
                      <a:pt x="71024" y="84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9" name="Freeform: Shape 3428">
                <a:extLst>
                  <a:ext uri="{FF2B5EF4-FFF2-40B4-BE49-F238E27FC236}">
                    <a16:creationId xmlns:a16="http://schemas.microsoft.com/office/drawing/2014/main" id="{83D648BE-A46A-5A36-BE68-21639160A126}"/>
                  </a:ext>
                </a:extLst>
              </p:cNvPr>
              <p:cNvSpPr/>
              <p:nvPr/>
            </p:nvSpPr>
            <p:spPr>
              <a:xfrm>
                <a:off x="2340540" y="2080321"/>
                <a:ext cx="70755" cy="8844"/>
              </a:xfrm>
              <a:custGeom>
                <a:avLst/>
                <a:gdLst>
                  <a:gd name="connsiteX0" fmla="*/ 269 w 70755"/>
                  <a:gd name="connsiteY0" fmla="*/ 84 h 8844"/>
                  <a:gd name="connsiteX1" fmla="*/ 71024 w 70755"/>
                  <a:gd name="connsiteY1" fmla="*/ 8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69" y="84"/>
                    </a:moveTo>
                    <a:lnTo>
                      <a:pt x="71024" y="84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56" name="Group 2855">
              <a:extLst>
                <a:ext uri="{FF2B5EF4-FFF2-40B4-BE49-F238E27FC236}">
                  <a16:creationId xmlns:a16="http://schemas.microsoft.com/office/drawing/2014/main" id="{37E55CF0-AA21-521C-BAC8-6BD4E4621B89}"/>
                </a:ext>
              </a:extLst>
            </p:cNvPr>
            <p:cNvGrpSpPr/>
            <p:nvPr/>
          </p:nvGrpSpPr>
          <p:grpSpPr>
            <a:xfrm>
              <a:off x="5802122" y="5206029"/>
              <a:ext cx="70755" cy="207399"/>
              <a:chOff x="2491827" y="2164556"/>
              <a:chExt cx="70755" cy="207399"/>
            </a:xfrm>
          </p:grpSpPr>
          <p:sp>
            <p:nvSpPr>
              <p:cNvPr id="3414" name="Freeform: Shape 3413">
                <a:extLst>
                  <a:ext uri="{FF2B5EF4-FFF2-40B4-BE49-F238E27FC236}">
                    <a16:creationId xmlns:a16="http://schemas.microsoft.com/office/drawing/2014/main" id="{38979353-B3AA-7762-E52A-F44EDF908C67}"/>
                  </a:ext>
                </a:extLst>
              </p:cNvPr>
              <p:cNvSpPr/>
              <p:nvPr/>
            </p:nvSpPr>
            <p:spPr>
              <a:xfrm>
                <a:off x="2527204" y="2263833"/>
                <a:ext cx="8844" cy="99277"/>
              </a:xfrm>
              <a:custGeom>
                <a:avLst/>
                <a:gdLst>
                  <a:gd name="connsiteX0" fmla="*/ 0 w 8844"/>
                  <a:gd name="connsiteY0" fmla="*/ 0 h 99277"/>
                  <a:gd name="connsiteX1" fmla="*/ 0 w 8844"/>
                  <a:gd name="connsiteY1" fmla="*/ 99278 h 99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99277">
                    <a:moveTo>
                      <a:pt x="0" y="0"/>
                    </a:moveTo>
                    <a:lnTo>
                      <a:pt x="0" y="99278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15" name="Freeform: Shape 3414">
                <a:extLst>
                  <a:ext uri="{FF2B5EF4-FFF2-40B4-BE49-F238E27FC236}">
                    <a16:creationId xmlns:a16="http://schemas.microsoft.com/office/drawing/2014/main" id="{048B4DDE-96C3-77FB-2975-ECAA954173A5}"/>
                  </a:ext>
                </a:extLst>
              </p:cNvPr>
              <p:cNvSpPr/>
              <p:nvPr/>
            </p:nvSpPr>
            <p:spPr>
              <a:xfrm>
                <a:off x="2527204" y="2164556"/>
                <a:ext cx="8844" cy="99277"/>
              </a:xfrm>
              <a:custGeom>
                <a:avLst/>
                <a:gdLst>
                  <a:gd name="connsiteX0" fmla="*/ 0 w 8844"/>
                  <a:gd name="connsiteY0" fmla="*/ 99277 h 99277"/>
                  <a:gd name="connsiteX1" fmla="*/ 0 w 8844"/>
                  <a:gd name="connsiteY1" fmla="*/ 0 h 99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99277">
                    <a:moveTo>
                      <a:pt x="0" y="99277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16" name="Freeform: Shape 3415">
                <a:extLst>
                  <a:ext uri="{FF2B5EF4-FFF2-40B4-BE49-F238E27FC236}">
                    <a16:creationId xmlns:a16="http://schemas.microsoft.com/office/drawing/2014/main" id="{10485997-69DE-07C8-ED3F-C75D670E8B72}"/>
                  </a:ext>
                </a:extLst>
              </p:cNvPr>
              <p:cNvSpPr/>
              <p:nvPr/>
            </p:nvSpPr>
            <p:spPr>
              <a:xfrm>
                <a:off x="2509515" y="2246144"/>
                <a:ext cx="35377" cy="35377"/>
              </a:xfrm>
              <a:custGeom>
                <a:avLst/>
                <a:gdLst>
                  <a:gd name="connsiteX0" fmla="*/ 35664 w 35377"/>
                  <a:gd name="connsiteY0" fmla="*/ 17794 h 35377"/>
                  <a:gd name="connsiteX1" fmla="*/ 17975 w 35377"/>
                  <a:gd name="connsiteY1" fmla="*/ 35483 h 35377"/>
                  <a:gd name="connsiteX2" fmla="*/ 286 w 35377"/>
                  <a:gd name="connsiteY2" fmla="*/ 17794 h 35377"/>
                  <a:gd name="connsiteX3" fmla="*/ 17975 w 35377"/>
                  <a:gd name="connsiteY3" fmla="*/ 105 h 35377"/>
                  <a:gd name="connsiteX4" fmla="*/ 35664 w 35377"/>
                  <a:gd name="connsiteY4" fmla="*/ 17794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664" y="17794"/>
                    </a:moveTo>
                    <a:cubicBezTo>
                      <a:pt x="35664" y="27563"/>
                      <a:pt x="27744" y="35483"/>
                      <a:pt x="17975" y="35483"/>
                    </a:cubicBezTo>
                    <a:cubicBezTo>
                      <a:pt x="8206" y="35483"/>
                      <a:pt x="286" y="27563"/>
                      <a:pt x="286" y="17794"/>
                    </a:cubicBezTo>
                    <a:cubicBezTo>
                      <a:pt x="286" y="8025"/>
                      <a:pt x="8206" y="105"/>
                      <a:pt x="17975" y="105"/>
                    </a:cubicBezTo>
                    <a:cubicBezTo>
                      <a:pt x="27744" y="105"/>
                      <a:pt x="35664" y="8025"/>
                      <a:pt x="35664" y="177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17" name="Freeform: Shape 3416">
                <a:extLst>
                  <a:ext uri="{FF2B5EF4-FFF2-40B4-BE49-F238E27FC236}">
                    <a16:creationId xmlns:a16="http://schemas.microsoft.com/office/drawing/2014/main" id="{62005748-A88B-847A-FF7B-334663FBC594}"/>
                  </a:ext>
                </a:extLst>
              </p:cNvPr>
              <p:cNvSpPr/>
              <p:nvPr/>
            </p:nvSpPr>
            <p:spPr>
              <a:xfrm>
                <a:off x="2506568" y="2243196"/>
                <a:ext cx="41273" cy="41273"/>
              </a:xfrm>
              <a:custGeom>
                <a:avLst/>
                <a:gdLst>
                  <a:gd name="connsiteX0" fmla="*/ 20923 w 41273"/>
                  <a:gd name="connsiteY0" fmla="*/ 6001 h 41273"/>
                  <a:gd name="connsiteX1" fmla="*/ 35664 w 41273"/>
                  <a:gd name="connsiteY1" fmla="*/ 20742 h 41273"/>
                  <a:gd name="connsiteX2" fmla="*/ 35664 w 41273"/>
                  <a:gd name="connsiteY2" fmla="*/ 20742 h 41273"/>
                  <a:gd name="connsiteX3" fmla="*/ 20923 w 41273"/>
                  <a:gd name="connsiteY3" fmla="*/ 35483 h 41273"/>
                  <a:gd name="connsiteX4" fmla="*/ 6182 w 41273"/>
                  <a:gd name="connsiteY4" fmla="*/ 20742 h 41273"/>
                  <a:gd name="connsiteX5" fmla="*/ 20923 w 41273"/>
                  <a:gd name="connsiteY5" fmla="*/ 6001 h 41273"/>
                  <a:gd name="connsiteX6" fmla="*/ 20923 w 41273"/>
                  <a:gd name="connsiteY6" fmla="*/ 105 h 41273"/>
                  <a:gd name="connsiteX7" fmla="*/ 286 w 41273"/>
                  <a:gd name="connsiteY7" fmla="*/ 20742 h 41273"/>
                  <a:gd name="connsiteX8" fmla="*/ 20923 w 41273"/>
                  <a:gd name="connsiteY8" fmla="*/ 41379 h 41273"/>
                  <a:gd name="connsiteX9" fmla="*/ 41559 w 41273"/>
                  <a:gd name="connsiteY9" fmla="*/ 20742 h 41273"/>
                  <a:gd name="connsiteX10" fmla="*/ 41559 w 41273"/>
                  <a:gd name="connsiteY10" fmla="*/ 20742 h 41273"/>
                  <a:gd name="connsiteX11" fmla="*/ 20923 w 41273"/>
                  <a:gd name="connsiteY11" fmla="*/ 105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23" y="6001"/>
                    </a:moveTo>
                    <a:cubicBezTo>
                      <a:pt x="29064" y="6001"/>
                      <a:pt x="35664" y="12601"/>
                      <a:pt x="35664" y="20742"/>
                    </a:cubicBezTo>
                    <a:lnTo>
                      <a:pt x="35664" y="20742"/>
                    </a:lnTo>
                    <a:cubicBezTo>
                      <a:pt x="35664" y="28883"/>
                      <a:pt x="29064" y="35483"/>
                      <a:pt x="20923" y="35483"/>
                    </a:cubicBezTo>
                    <a:cubicBezTo>
                      <a:pt x="12781" y="35483"/>
                      <a:pt x="6182" y="28883"/>
                      <a:pt x="6182" y="20742"/>
                    </a:cubicBezTo>
                    <a:cubicBezTo>
                      <a:pt x="6182" y="12601"/>
                      <a:pt x="12781" y="6001"/>
                      <a:pt x="20923" y="6001"/>
                    </a:cubicBezTo>
                    <a:close/>
                    <a:moveTo>
                      <a:pt x="20923" y="105"/>
                    </a:moveTo>
                    <a:cubicBezTo>
                      <a:pt x="9525" y="105"/>
                      <a:pt x="286" y="9344"/>
                      <a:pt x="286" y="20742"/>
                    </a:cubicBezTo>
                    <a:cubicBezTo>
                      <a:pt x="286" y="32140"/>
                      <a:pt x="9525" y="41379"/>
                      <a:pt x="20923" y="41379"/>
                    </a:cubicBezTo>
                    <a:cubicBezTo>
                      <a:pt x="32320" y="41379"/>
                      <a:pt x="41559" y="32140"/>
                      <a:pt x="41559" y="20742"/>
                    </a:cubicBezTo>
                    <a:lnTo>
                      <a:pt x="41559" y="20742"/>
                    </a:lnTo>
                    <a:cubicBezTo>
                      <a:pt x="41559" y="9344"/>
                      <a:pt x="32320" y="105"/>
                      <a:pt x="20923" y="1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18" name="Freeform: Shape 3417">
                <a:extLst>
                  <a:ext uri="{FF2B5EF4-FFF2-40B4-BE49-F238E27FC236}">
                    <a16:creationId xmlns:a16="http://schemas.microsoft.com/office/drawing/2014/main" id="{B3443B5E-FAFF-C9BB-EA84-2AA3C7EF2A2F}"/>
                  </a:ext>
                </a:extLst>
              </p:cNvPr>
              <p:cNvSpPr/>
              <p:nvPr/>
            </p:nvSpPr>
            <p:spPr>
              <a:xfrm>
                <a:off x="2491827" y="2363111"/>
                <a:ext cx="70755" cy="8844"/>
              </a:xfrm>
              <a:custGeom>
                <a:avLst/>
                <a:gdLst>
                  <a:gd name="connsiteX0" fmla="*/ 286 w 70755"/>
                  <a:gd name="connsiteY0" fmla="*/ 116 h 8844"/>
                  <a:gd name="connsiteX1" fmla="*/ 71041 w 70755"/>
                  <a:gd name="connsiteY1" fmla="*/ 11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86" y="116"/>
                    </a:moveTo>
                    <a:lnTo>
                      <a:pt x="71041" y="116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19" name="Freeform: Shape 3418">
                <a:extLst>
                  <a:ext uri="{FF2B5EF4-FFF2-40B4-BE49-F238E27FC236}">
                    <a16:creationId xmlns:a16="http://schemas.microsoft.com/office/drawing/2014/main" id="{5F44E2DE-BA5E-3088-E6DE-A1EFDB56397A}"/>
                  </a:ext>
                </a:extLst>
              </p:cNvPr>
              <p:cNvSpPr/>
              <p:nvPr/>
            </p:nvSpPr>
            <p:spPr>
              <a:xfrm>
                <a:off x="2491827" y="2363111"/>
                <a:ext cx="70755" cy="8844"/>
              </a:xfrm>
              <a:custGeom>
                <a:avLst/>
                <a:gdLst>
                  <a:gd name="connsiteX0" fmla="*/ 286 w 70755"/>
                  <a:gd name="connsiteY0" fmla="*/ 116 h 8844"/>
                  <a:gd name="connsiteX1" fmla="*/ 71041 w 70755"/>
                  <a:gd name="connsiteY1" fmla="*/ 11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86" y="116"/>
                    </a:moveTo>
                    <a:lnTo>
                      <a:pt x="71041" y="116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0" name="Freeform: Shape 3419">
                <a:extLst>
                  <a:ext uri="{FF2B5EF4-FFF2-40B4-BE49-F238E27FC236}">
                    <a16:creationId xmlns:a16="http://schemas.microsoft.com/office/drawing/2014/main" id="{64E78FC4-43C3-4A0D-6237-BADA74DB6573}"/>
                  </a:ext>
                </a:extLst>
              </p:cNvPr>
              <p:cNvSpPr/>
              <p:nvPr/>
            </p:nvSpPr>
            <p:spPr>
              <a:xfrm>
                <a:off x="2491827" y="2164556"/>
                <a:ext cx="70755" cy="8844"/>
              </a:xfrm>
              <a:custGeom>
                <a:avLst/>
                <a:gdLst>
                  <a:gd name="connsiteX0" fmla="*/ 286 w 70755"/>
                  <a:gd name="connsiteY0" fmla="*/ 94 h 8844"/>
                  <a:gd name="connsiteX1" fmla="*/ 71041 w 70755"/>
                  <a:gd name="connsiteY1" fmla="*/ 9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86" y="94"/>
                    </a:moveTo>
                    <a:lnTo>
                      <a:pt x="71041" y="94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21" name="Freeform: Shape 3420">
                <a:extLst>
                  <a:ext uri="{FF2B5EF4-FFF2-40B4-BE49-F238E27FC236}">
                    <a16:creationId xmlns:a16="http://schemas.microsoft.com/office/drawing/2014/main" id="{6E7F71AA-7C01-3454-DA2C-81B5646A7DFD}"/>
                  </a:ext>
                </a:extLst>
              </p:cNvPr>
              <p:cNvSpPr/>
              <p:nvPr/>
            </p:nvSpPr>
            <p:spPr>
              <a:xfrm>
                <a:off x="2491827" y="2164556"/>
                <a:ext cx="70755" cy="8844"/>
              </a:xfrm>
              <a:custGeom>
                <a:avLst/>
                <a:gdLst>
                  <a:gd name="connsiteX0" fmla="*/ 286 w 70755"/>
                  <a:gd name="connsiteY0" fmla="*/ 94 h 8844"/>
                  <a:gd name="connsiteX1" fmla="*/ 71041 w 70755"/>
                  <a:gd name="connsiteY1" fmla="*/ 94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286" y="94"/>
                    </a:moveTo>
                    <a:lnTo>
                      <a:pt x="71041" y="94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57" name="Group 2856">
              <a:extLst>
                <a:ext uri="{FF2B5EF4-FFF2-40B4-BE49-F238E27FC236}">
                  <a16:creationId xmlns:a16="http://schemas.microsoft.com/office/drawing/2014/main" id="{5A4A16DC-C01A-9B40-2A15-3392C25C86FE}"/>
                </a:ext>
              </a:extLst>
            </p:cNvPr>
            <p:cNvGrpSpPr/>
            <p:nvPr/>
          </p:nvGrpSpPr>
          <p:grpSpPr>
            <a:xfrm>
              <a:off x="5198841" y="4522257"/>
              <a:ext cx="70755" cy="516446"/>
              <a:chOff x="3248259" y="1480785"/>
              <a:chExt cx="70755" cy="516446"/>
            </a:xfrm>
          </p:grpSpPr>
          <p:sp>
            <p:nvSpPr>
              <p:cNvPr id="3406" name="Freeform: Shape 3405">
                <a:extLst>
                  <a:ext uri="{FF2B5EF4-FFF2-40B4-BE49-F238E27FC236}">
                    <a16:creationId xmlns:a16="http://schemas.microsoft.com/office/drawing/2014/main" id="{600449E2-6D9F-E127-9E47-2E38EA6E16FA}"/>
                  </a:ext>
                </a:extLst>
              </p:cNvPr>
              <p:cNvSpPr/>
              <p:nvPr/>
            </p:nvSpPr>
            <p:spPr>
              <a:xfrm>
                <a:off x="3248259" y="1490311"/>
                <a:ext cx="70755" cy="8368"/>
              </a:xfrm>
              <a:custGeom>
                <a:avLst/>
                <a:gdLst>
                  <a:gd name="connsiteX0" fmla="*/ 371 w 70755"/>
                  <a:gd name="connsiteY0" fmla="*/ 17 h 8844"/>
                  <a:gd name="connsiteX1" fmla="*/ 71127 w 70755"/>
                  <a:gd name="connsiteY1" fmla="*/ 1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71" y="17"/>
                    </a:moveTo>
                    <a:lnTo>
                      <a:pt x="71127" y="17"/>
                    </a:lnTo>
                  </a:path>
                </a:pathLst>
              </a:custGeom>
              <a:noFill/>
              <a:ln w="9525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grpSp>
            <p:nvGrpSpPr>
              <p:cNvPr id="3407" name="Group 3406">
                <a:extLst>
                  <a:ext uri="{FF2B5EF4-FFF2-40B4-BE49-F238E27FC236}">
                    <a16:creationId xmlns:a16="http://schemas.microsoft.com/office/drawing/2014/main" id="{F19697CC-105B-628C-A743-0892AFED7701}"/>
                  </a:ext>
                </a:extLst>
              </p:cNvPr>
              <p:cNvGrpSpPr/>
              <p:nvPr/>
            </p:nvGrpSpPr>
            <p:grpSpPr>
              <a:xfrm>
                <a:off x="3248259" y="1480785"/>
                <a:ext cx="70755" cy="516446"/>
                <a:chOff x="3248259" y="1480785"/>
                <a:chExt cx="70755" cy="516446"/>
              </a:xfrm>
            </p:grpSpPr>
            <p:sp>
              <p:nvSpPr>
                <p:cNvPr id="3408" name="Freeform: Shape 3407">
                  <a:extLst>
                    <a:ext uri="{FF2B5EF4-FFF2-40B4-BE49-F238E27FC236}">
                      <a16:creationId xmlns:a16="http://schemas.microsoft.com/office/drawing/2014/main" id="{F026087F-9D80-5DCB-7F72-7BE9E86640C7}"/>
                    </a:ext>
                  </a:extLst>
                </p:cNvPr>
                <p:cNvSpPr/>
                <p:nvPr/>
              </p:nvSpPr>
              <p:spPr>
                <a:xfrm>
                  <a:off x="3283637" y="1734586"/>
                  <a:ext cx="8844" cy="253800"/>
                </a:xfrm>
                <a:custGeom>
                  <a:avLst/>
                  <a:gdLst>
                    <a:gd name="connsiteX0" fmla="*/ 0 w 8844"/>
                    <a:gd name="connsiteY0" fmla="*/ 0 h 253800"/>
                    <a:gd name="connsiteX1" fmla="*/ 0 w 8844"/>
                    <a:gd name="connsiteY1" fmla="*/ 253801 h 25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53800">
                      <a:moveTo>
                        <a:pt x="0" y="0"/>
                      </a:moveTo>
                      <a:lnTo>
                        <a:pt x="0" y="253801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409" name="Freeform: Shape 3408">
                  <a:extLst>
                    <a:ext uri="{FF2B5EF4-FFF2-40B4-BE49-F238E27FC236}">
                      <a16:creationId xmlns:a16="http://schemas.microsoft.com/office/drawing/2014/main" id="{F2FF716A-76B1-C3C9-1652-B8EC30784BBC}"/>
                    </a:ext>
                  </a:extLst>
                </p:cNvPr>
                <p:cNvSpPr/>
                <p:nvPr/>
              </p:nvSpPr>
              <p:spPr>
                <a:xfrm>
                  <a:off x="3283637" y="1480785"/>
                  <a:ext cx="8844" cy="253800"/>
                </a:xfrm>
                <a:custGeom>
                  <a:avLst/>
                  <a:gdLst>
                    <a:gd name="connsiteX0" fmla="*/ 0 w 8844"/>
                    <a:gd name="connsiteY0" fmla="*/ 253801 h 253800"/>
                    <a:gd name="connsiteX1" fmla="*/ 0 w 8844"/>
                    <a:gd name="connsiteY1" fmla="*/ 0 h 25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44" h="253800">
                      <a:moveTo>
                        <a:pt x="0" y="253801"/>
                      </a:moveTo>
                      <a:lnTo>
                        <a:pt x="0" y="0"/>
                      </a:lnTo>
                    </a:path>
                  </a:pathLst>
                </a:custGeom>
                <a:ln w="5882" cap="flat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410" name="Freeform: Shape 3409">
                  <a:extLst>
                    <a:ext uri="{FF2B5EF4-FFF2-40B4-BE49-F238E27FC236}">
                      <a16:creationId xmlns:a16="http://schemas.microsoft.com/office/drawing/2014/main" id="{089A671B-872A-186F-F7C0-4DBD26D1FDE3}"/>
                    </a:ext>
                  </a:extLst>
                </p:cNvPr>
                <p:cNvSpPr/>
                <p:nvPr/>
              </p:nvSpPr>
              <p:spPr>
                <a:xfrm>
                  <a:off x="3265948" y="1716897"/>
                  <a:ext cx="35377" cy="35377"/>
                </a:xfrm>
                <a:custGeom>
                  <a:avLst/>
                  <a:gdLst>
                    <a:gd name="connsiteX0" fmla="*/ 35749 w 35377"/>
                    <a:gd name="connsiteY0" fmla="*/ 17734 h 35377"/>
                    <a:gd name="connsiteX1" fmla="*/ 18060 w 35377"/>
                    <a:gd name="connsiteY1" fmla="*/ 35423 h 35377"/>
                    <a:gd name="connsiteX2" fmla="*/ 371 w 35377"/>
                    <a:gd name="connsiteY2" fmla="*/ 17734 h 35377"/>
                    <a:gd name="connsiteX3" fmla="*/ 18060 w 35377"/>
                    <a:gd name="connsiteY3" fmla="*/ 45 h 35377"/>
                    <a:gd name="connsiteX4" fmla="*/ 35749 w 35377"/>
                    <a:gd name="connsiteY4" fmla="*/ 17734 h 3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377" h="35377">
                      <a:moveTo>
                        <a:pt x="35749" y="17734"/>
                      </a:moveTo>
                      <a:cubicBezTo>
                        <a:pt x="35749" y="27504"/>
                        <a:pt x="27830" y="35423"/>
                        <a:pt x="18060" y="35423"/>
                      </a:cubicBezTo>
                      <a:cubicBezTo>
                        <a:pt x="8291" y="35423"/>
                        <a:pt x="371" y="27504"/>
                        <a:pt x="371" y="17734"/>
                      </a:cubicBezTo>
                      <a:cubicBezTo>
                        <a:pt x="371" y="7965"/>
                        <a:pt x="8291" y="45"/>
                        <a:pt x="18060" y="45"/>
                      </a:cubicBezTo>
                      <a:cubicBezTo>
                        <a:pt x="27830" y="45"/>
                        <a:pt x="35749" y="7965"/>
                        <a:pt x="35749" y="177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411" name="Freeform: Shape 3410">
                  <a:extLst>
                    <a:ext uri="{FF2B5EF4-FFF2-40B4-BE49-F238E27FC236}">
                      <a16:creationId xmlns:a16="http://schemas.microsoft.com/office/drawing/2014/main" id="{00A602E8-5C5C-6377-5DB5-B1CA88592DC4}"/>
                    </a:ext>
                  </a:extLst>
                </p:cNvPr>
                <p:cNvSpPr/>
                <p:nvPr/>
              </p:nvSpPr>
              <p:spPr>
                <a:xfrm>
                  <a:off x="3263000" y="1713949"/>
                  <a:ext cx="41273" cy="41273"/>
                </a:xfrm>
                <a:custGeom>
                  <a:avLst/>
                  <a:gdLst>
                    <a:gd name="connsiteX0" fmla="*/ 21008 w 41273"/>
                    <a:gd name="connsiteY0" fmla="*/ 5941 h 41273"/>
                    <a:gd name="connsiteX1" fmla="*/ 35749 w 41273"/>
                    <a:gd name="connsiteY1" fmla="*/ 20682 h 41273"/>
                    <a:gd name="connsiteX2" fmla="*/ 35749 w 41273"/>
                    <a:gd name="connsiteY2" fmla="*/ 20682 h 41273"/>
                    <a:gd name="connsiteX3" fmla="*/ 21008 w 41273"/>
                    <a:gd name="connsiteY3" fmla="*/ 35423 h 41273"/>
                    <a:gd name="connsiteX4" fmla="*/ 6267 w 41273"/>
                    <a:gd name="connsiteY4" fmla="*/ 20682 h 41273"/>
                    <a:gd name="connsiteX5" fmla="*/ 21008 w 41273"/>
                    <a:gd name="connsiteY5" fmla="*/ 5941 h 41273"/>
                    <a:gd name="connsiteX6" fmla="*/ 21008 w 41273"/>
                    <a:gd name="connsiteY6" fmla="*/ 45 h 41273"/>
                    <a:gd name="connsiteX7" fmla="*/ 371 w 41273"/>
                    <a:gd name="connsiteY7" fmla="*/ 20682 h 41273"/>
                    <a:gd name="connsiteX8" fmla="*/ 21008 w 41273"/>
                    <a:gd name="connsiteY8" fmla="*/ 41319 h 41273"/>
                    <a:gd name="connsiteX9" fmla="*/ 41645 w 41273"/>
                    <a:gd name="connsiteY9" fmla="*/ 20682 h 41273"/>
                    <a:gd name="connsiteX10" fmla="*/ 41645 w 41273"/>
                    <a:gd name="connsiteY10" fmla="*/ 20682 h 41273"/>
                    <a:gd name="connsiteX11" fmla="*/ 21008 w 41273"/>
                    <a:gd name="connsiteY11" fmla="*/ 45 h 4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273" h="41273">
                      <a:moveTo>
                        <a:pt x="21008" y="5941"/>
                      </a:moveTo>
                      <a:cubicBezTo>
                        <a:pt x="29149" y="5941"/>
                        <a:pt x="35749" y="12541"/>
                        <a:pt x="35749" y="20682"/>
                      </a:cubicBezTo>
                      <a:lnTo>
                        <a:pt x="35749" y="20682"/>
                      </a:lnTo>
                      <a:cubicBezTo>
                        <a:pt x="35749" y="28823"/>
                        <a:pt x="29149" y="35423"/>
                        <a:pt x="21008" y="35423"/>
                      </a:cubicBezTo>
                      <a:cubicBezTo>
                        <a:pt x="12867" y="35423"/>
                        <a:pt x="6267" y="28823"/>
                        <a:pt x="6267" y="20682"/>
                      </a:cubicBezTo>
                      <a:cubicBezTo>
                        <a:pt x="6267" y="12541"/>
                        <a:pt x="12867" y="5941"/>
                        <a:pt x="21008" y="5941"/>
                      </a:cubicBezTo>
                      <a:close/>
                      <a:moveTo>
                        <a:pt x="21008" y="45"/>
                      </a:moveTo>
                      <a:cubicBezTo>
                        <a:pt x="9610" y="45"/>
                        <a:pt x="371" y="9284"/>
                        <a:pt x="371" y="20682"/>
                      </a:cubicBezTo>
                      <a:cubicBezTo>
                        <a:pt x="371" y="32080"/>
                        <a:pt x="9610" y="41319"/>
                        <a:pt x="21008" y="41319"/>
                      </a:cubicBezTo>
                      <a:cubicBezTo>
                        <a:pt x="32406" y="41319"/>
                        <a:pt x="41645" y="32080"/>
                        <a:pt x="41645" y="20682"/>
                      </a:cubicBezTo>
                      <a:lnTo>
                        <a:pt x="41645" y="20682"/>
                      </a:lnTo>
                      <a:cubicBezTo>
                        <a:pt x="41645" y="9284"/>
                        <a:pt x="32406" y="45"/>
                        <a:pt x="21008" y="4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882" cap="flat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412" name="Freeform: Shape 3411">
                  <a:extLst>
                    <a:ext uri="{FF2B5EF4-FFF2-40B4-BE49-F238E27FC236}">
                      <a16:creationId xmlns:a16="http://schemas.microsoft.com/office/drawing/2014/main" id="{3AEFE04C-C796-F948-85B5-E4156EAB24BB}"/>
                    </a:ext>
                  </a:extLst>
                </p:cNvPr>
                <p:cNvSpPr/>
                <p:nvPr/>
              </p:nvSpPr>
              <p:spPr>
                <a:xfrm>
                  <a:off x="3248259" y="1988387"/>
                  <a:ext cx="70755" cy="8844"/>
                </a:xfrm>
                <a:custGeom>
                  <a:avLst/>
                  <a:gdLst>
                    <a:gd name="connsiteX0" fmla="*/ 371 w 70755"/>
                    <a:gd name="connsiteY0" fmla="*/ 74 h 8844"/>
                    <a:gd name="connsiteX1" fmla="*/ 71127 w 70755"/>
                    <a:gd name="connsiteY1" fmla="*/ 74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371" y="74"/>
                      </a:moveTo>
                      <a:lnTo>
                        <a:pt x="71127" y="74"/>
                      </a:lnTo>
                    </a:path>
                  </a:pathLst>
                </a:custGeom>
                <a:solidFill>
                  <a:srgbClr val="000000"/>
                </a:solidFill>
                <a:ln w="8822" cap="sq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  <p:sp>
              <p:nvSpPr>
                <p:cNvPr id="3413" name="Freeform: Shape 3412">
                  <a:extLst>
                    <a:ext uri="{FF2B5EF4-FFF2-40B4-BE49-F238E27FC236}">
                      <a16:creationId xmlns:a16="http://schemas.microsoft.com/office/drawing/2014/main" id="{F376D3E3-4B2F-CAA6-35E6-78CE18FD48F3}"/>
                    </a:ext>
                  </a:extLst>
                </p:cNvPr>
                <p:cNvSpPr/>
                <p:nvPr/>
              </p:nvSpPr>
              <p:spPr>
                <a:xfrm>
                  <a:off x="3248259" y="1988387"/>
                  <a:ext cx="70755" cy="8844"/>
                </a:xfrm>
                <a:custGeom>
                  <a:avLst/>
                  <a:gdLst>
                    <a:gd name="connsiteX0" fmla="*/ 371 w 70755"/>
                    <a:gd name="connsiteY0" fmla="*/ 74 h 8844"/>
                    <a:gd name="connsiteX1" fmla="*/ 71127 w 70755"/>
                    <a:gd name="connsiteY1" fmla="*/ 74 h 8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755" h="8844">
                      <a:moveTo>
                        <a:pt x="371" y="74"/>
                      </a:moveTo>
                      <a:lnTo>
                        <a:pt x="71127" y="74"/>
                      </a:lnTo>
                    </a:path>
                  </a:pathLst>
                </a:custGeom>
                <a:noFill/>
                <a:ln w="5882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200">
                    <a:latin typeface="Avenir Next LT Pro Light" panose="020B0304020202020204" pitchFamily="34" charset="0"/>
                  </a:endParaRPr>
                </a:p>
              </p:txBody>
            </p:sp>
          </p:grpSp>
        </p:grpSp>
        <p:grpSp>
          <p:nvGrpSpPr>
            <p:cNvPr id="2858" name="Group 2857">
              <a:extLst>
                <a:ext uri="{FF2B5EF4-FFF2-40B4-BE49-F238E27FC236}">
                  <a16:creationId xmlns:a16="http://schemas.microsoft.com/office/drawing/2014/main" id="{5D8E6226-8EA3-CE28-D608-0D8BE4764F10}"/>
                </a:ext>
              </a:extLst>
            </p:cNvPr>
            <p:cNvGrpSpPr/>
            <p:nvPr/>
          </p:nvGrpSpPr>
          <p:grpSpPr>
            <a:xfrm>
              <a:off x="5953411" y="5463254"/>
              <a:ext cx="70755" cy="113357"/>
              <a:chOff x="2643113" y="2421781"/>
              <a:chExt cx="70755" cy="113357"/>
            </a:xfrm>
          </p:grpSpPr>
          <p:sp>
            <p:nvSpPr>
              <p:cNvPr id="3398" name="Freeform: Shape 3397">
                <a:extLst>
                  <a:ext uri="{FF2B5EF4-FFF2-40B4-BE49-F238E27FC236}">
                    <a16:creationId xmlns:a16="http://schemas.microsoft.com/office/drawing/2014/main" id="{E4B130AC-1E11-992D-307A-24CF43F6E2F3}"/>
                  </a:ext>
                </a:extLst>
              </p:cNvPr>
              <p:cNvSpPr/>
              <p:nvPr/>
            </p:nvSpPr>
            <p:spPr>
              <a:xfrm>
                <a:off x="2678490" y="2474037"/>
                <a:ext cx="8844" cy="52257"/>
              </a:xfrm>
              <a:custGeom>
                <a:avLst/>
                <a:gdLst>
                  <a:gd name="connsiteX0" fmla="*/ 0 w 8844"/>
                  <a:gd name="connsiteY0" fmla="*/ 0 h 52257"/>
                  <a:gd name="connsiteX1" fmla="*/ 0 w 8844"/>
                  <a:gd name="connsiteY1" fmla="*/ 52257 h 52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52257">
                    <a:moveTo>
                      <a:pt x="0" y="0"/>
                    </a:moveTo>
                    <a:lnTo>
                      <a:pt x="0" y="52257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9" name="Freeform: Shape 3398">
                <a:extLst>
                  <a:ext uri="{FF2B5EF4-FFF2-40B4-BE49-F238E27FC236}">
                    <a16:creationId xmlns:a16="http://schemas.microsoft.com/office/drawing/2014/main" id="{4F4A88A1-0D87-AE04-DCDC-DF7E709E40C4}"/>
                  </a:ext>
                </a:extLst>
              </p:cNvPr>
              <p:cNvSpPr/>
              <p:nvPr/>
            </p:nvSpPr>
            <p:spPr>
              <a:xfrm>
                <a:off x="2678490" y="2421781"/>
                <a:ext cx="8844" cy="52256"/>
              </a:xfrm>
              <a:custGeom>
                <a:avLst/>
                <a:gdLst>
                  <a:gd name="connsiteX0" fmla="*/ 0 w 8844"/>
                  <a:gd name="connsiteY0" fmla="*/ 52257 h 52256"/>
                  <a:gd name="connsiteX1" fmla="*/ 0 w 8844"/>
                  <a:gd name="connsiteY1" fmla="*/ 0 h 52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52256">
                    <a:moveTo>
                      <a:pt x="0" y="52257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0" name="Freeform: Shape 3399">
                <a:extLst>
                  <a:ext uri="{FF2B5EF4-FFF2-40B4-BE49-F238E27FC236}">
                    <a16:creationId xmlns:a16="http://schemas.microsoft.com/office/drawing/2014/main" id="{AD7999BC-F123-4411-67D6-868C66C7761B}"/>
                  </a:ext>
                </a:extLst>
              </p:cNvPr>
              <p:cNvSpPr/>
              <p:nvPr/>
            </p:nvSpPr>
            <p:spPr>
              <a:xfrm>
                <a:off x="2660801" y="2456348"/>
                <a:ext cx="35377" cy="35377"/>
              </a:xfrm>
              <a:custGeom>
                <a:avLst/>
                <a:gdLst>
                  <a:gd name="connsiteX0" fmla="*/ 35681 w 35377"/>
                  <a:gd name="connsiteY0" fmla="*/ 17818 h 35377"/>
                  <a:gd name="connsiteX1" fmla="*/ 17992 w 35377"/>
                  <a:gd name="connsiteY1" fmla="*/ 35507 h 35377"/>
                  <a:gd name="connsiteX2" fmla="*/ 303 w 35377"/>
                  <a:gd name="connsiteY2" fmla="*/ 17818 h 35377"/>
                  <a:gd name="connsiteX3" fmla="*/ 17992 w 35377"/>
                  <a:gd name="connsiteY3" fmla="*/ 129 h 35377"/>
                  <a:gd name="connsiteX4" fmla="*/ 35681 w 35377"/>
                  <a:gd name="connsiteY4" fmla="*/ 17818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681" y="17818"/>
                    </a:moveTo>
                    <a:cubicBezTo>
                      <a:pt x="35681" y="27587"/>
                      <a:pt x="27761" y="35507"/>
                      <a:pt x="17992" y="35507"/>
                    </a:cubicBezTo>
                    <a:cubicBezTo>
                      <a:pt x="8223" y="35507"/>
                      <a:pt x="303" y="27587"/>
                      <a:pt x="303" y="17818"/>
                    </a:cubicBezTo>
                    <a:cubicBezTo>
                      <a:pt x="303" y="8049"/>
                      <a:pt x="8223" y="129"/>
                      <a:pt x="17992" y="129"/>
                    </a:cubicBezTo>
                    <a:cubicBezTo>
                      <a:pt x="27761" y="129"/>
                      <a:pt x="35681" y="8049"/>
                      <a:pt x="35681" y="178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1" name="Freeform: Shape 3400">
                <a:extLst>
                  <a:ext uri="{FF2B5EF4-FFF2-40B4-BE49-F238E27FC236}">
                    <a16:creationId xmlns:a16="http://schemas.microsoft.com/office/drawing/2014/main" id="{7D735E4E-EF4C-2BAC-D6FF-5E19CD0D83A2}"/>
                  </a:ext>
                </a:extLst>
              </p:cNvPr>
              <p:cNvSpPr/>
              <p:nvPr/>
            </p:nvSpPr>
            <p:spPr>
              <a:xfrm>
                <a:off x="2657854" y="2453400"/>
                <a:ext cx="41273" cy="41273"/>
              </a:xfrm>
              <a:custGeom>
                <a:avLst/>
                <a:gdLst>
                  <a:gd name="connsiteX0" fmla="*/ 20940 w 41273"/>
                  <a:gd name="connsiteY0" fmla="*/ 6025 h 41273"/>
                  <a:gd name="connsiteX1" fmla="*/ 35681 w 41273"/>
                  <a:gd name="connsiteY1" fmla="*/ 20766 h 41273"/>
                  <a:gd name="connsiteX2" fmla="*/ 35681 w 41273"/>
                  <a:gd name="connsiteY2" fmla="*/ 20766 h 41273"/>
                  <a:gd name="connsiteX3" fmla="*/ 20940 w 41273"/>
                  <a:gd name="connsiteY3" fmla="*/ 35507 h 41273"/>
                  <a:gd name="connsiteX4" fmla="*/ 6199 w 41273"/>
                  <a:gd name="connsiteY4" fmla="*/ 20766 h 41273"/>
                  <a:gd name="connsiteX5" fmla="*/ 20940 w 41273"/>
                  <a:gd name="connsiteY5" fmla="*/ 6025 h 41273"/>
                  <a:gd name="connsiteX6" fmla="*/ 20940 w 41273"/>
                  <a:gd name="connsiteY6" fmla="*/ 129 h 41273"/>
                  <a:gd name="connsiteX7" fmla="*/ 303 w 41273"/>
                  <a:gd name="connsiteY7" fmla="*/ 20766 h 41273"/>
                  <a:gd name="connsiteX8" fmla="*/ 20940 w 41273"/>
                  <a:gd name="connsiteY8" fmla="*/ 41402 h 41273"/>
                  <a:gd name="connsiteX9" fmla="*/ 41577 w 41273"/>
                  <a:gd name="connsiteY9" fmla="*/ 20766 h 41273"/>
                  <a:gd name="connsiteX10" fmla="*/ 41577 w 41273"/>
                  <a:gd name="connsiteY10" fmla="*/ 20766 h 41273"/>
                  <a:gd name="connsiteX11" fmla="*/ 20940 w 41273"/>
                  <a:gd name="connsiteY11" fmla="*/ 129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40" y="6025"/>
                    </a:moveTo>
                    <a:cubicBezTo>
                      <a:pt x="29081" y="6025"/>
                      <a:pt x="35681" y="12624"/>
                      <a:pt x="35681" y="20766"/>
                    </a:cubicBezTo>
                    <a:lnTo>
                      <a:pt x="35681" y="20766"/>
                    </a:lnTo>
                    <a:cubicBezTo>
                      <a:pt x="35681" y="28907"/>
                      <a:pt x="29081" y="35507"/>
                      <a:pt x="20940" y="35507"/>
                    </a:cubicBezTo>
                    <a:cubicBezTo>
                      <a:pt x="12798" y="35507"/>
                      <a:pt x="6199" y="28907"/>
                      <a:pt x="6199" y="20766"/>
                    </a:cubicBezTo>
                    <a:cubicBezTo>
                      <a:pt x="6199" y="12624"/>
                      <a:pt x="12798" y="6025"/>
                      <a:pt x="20940" y="6025"/>
                    </a:cubicBezTo>
                    <a:close/>
                    <a:moveTo>
                      <a:pt x="20940" y="129"/>
                    </a:moveTo>
                    <a:cubicBezTo>
                      <a:pt x="9542" y="129"/>
                      <a:pt x="303" y="9368"/>
                      <a:pt x="303" y="20766"/>
                    </a:cubicBezTo>
                    <a:cubicBezTo>
                      <a:pt x="303" y="32164"/>
                      <a:pt x="9542" y="41402"/>
                      <a:pt x="20940" y="41402"/>
                    </a:cubicBezTo>
                    <a:cubicBezTo>
                      <a:pt x="32338" y="41402"/>
                      <a:pt x="41577" y="32164"/>
                      <a:pt x="41577" y="20766"/>
                    </a:cubicBezTo>
                    <a:lnTo>
                      <a:pt x="41577" y="20766"/>
                    </a:lnTo>
                    <a:cubicBezTo>
                      <a:pt x="41577" y="9368"/>
                      <a:pt x="32338" y="129"/>
                      <a:pt x="20940" y="1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2" name="Freeform: Shape 3401">
                <a:extLst>
                  <a:ext uri="{FF2B5EF4-FFF2-40B4-BE49-F238E27FC236}">
                    <a16:creationId xmlns:a16="http://schemas.microsoft.com/office/drawing/2014/main" id="{67A88F81-D24D-28F9-FBC5-7CC1299C90E5}"/>
                  </a:ext>
                </a:extLst>
              </p:cNvPr>
              <p:cNvSpPr/>
              <p:nvPr/>
            </p:nvSpPr>
            <p:spPr>
              <a:xfrm>
                <a:off x="2643113" y="2526294"/>
                <a:ext cx="70755" cy="8844"/>
              </a:xfrm>
              <a:custGeom>
                <a:avLst/>
                <a:gdLst>
                  <a:gd name="connsiteX0" fmla="*/ 303 w 70755"/>
                  <a:gd name="connsiteY0" fmla="*/ 135 h 8844"/>
                  <a:gd name="connsiteX1" fmla="*/ 71059 w 70755"/>
                  <a:gd name="connsiteY1" fmla="*/ 135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03" y="135"/>
                    </a:moveTo>
                    <a:lnTo>
                      <a:pt x="71059" y="135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3" name="Freeform: Shape 3402">
                <a:extLst>
                  <a:ext uri="{FF2B5EF4-FFF2-40B4-BE49-F238E27FC236}">
                    <a16:creationId xmlns:a16="http://schemas.microsoft.com/office/drawing/2014/main" id="{275C0121-275F-3101-7D77-A50452922689}"/>
                  </a:ext>
                </a:extLst>
              </p:cNvPr>
              <p:cNvSpPr/>
              <p:nvPr/>
            </p:nvSpPr>
            <p:spPr>
              <a:xfrm>
                <a:off x="2643113" y="2526294"/>
                <a:ext cx="70755" cy="8844"/>
              </a:xfrm>
              <a:custGeom>
                <a:avLst/>
                <a:gdLst>
                  <a:gd name="connsiteX0" fmla="*/ 303 w 70755"/>
                  <a:gd name="connsiteY0" fmla="*/ 135 h 8844"/>
                  <a:gd name="connsiteX1" fmla="*/ 71059 w 70755"/>
                  <a:gd name="connsiteY1" fmla="*/ 135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03" y="135"/>
                    </a:moveTo>
                    <a:lnTo>
                      <a:pt x="71059" y="135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4" name="Freeform: Shape 3403">
                <a:extLst>
                  <a:ext uri="{FF2B5EF4-FFF2-40B4-BE49-F238E27FC236}">
                    <a16:creationId xmlns:a16="http://schemas.microsoft.com/office/drawing/2014/main" id="{40CB9FA0-E77D-D6A1-E4B1-8C592F67AFA8}"/>
                  </a:ext>
                </a:extLst>
              </p:cNvPr>
              <p:cNvSpPr/>
              <p:nvPr/>
            </p:nvSpPr>
            <p:spPr>
              <a:xfrm>
                <a:off x="2643113" y="2421781"/>
                <a:ext cx="70755" cy="8844"/>
              </a:xfrm>
              <a:custGeom>
                <a:avLst/>
                <a:gdLst>
                  <a:gd name="connsiteX0" fmla="*/ 303 w 70755"/>
                  <a:gd name="connsiteY0" fmla="*/ 123 h 8844"/>
                  <a:gd name="connsiteX1" fmla="*/ 71059 w 70755"/>
                  <a:gd name="connsiteY1" fmla="*/ 123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03" y="123"/>
                    </a:moveTo>
                    <a:lnTo>
                      <a:pt x="71059" y="123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405" name="Freeform: Shape 3404">
                <a:extLst>
                  <a:ext uri="{FF2B5EF4-FFF2-40B4-BE49-F238E27FC236}">
                    <a16:creationId xmlns:a16="http://schemas.microsoft.com/office/drawing/2014/main" id="{91484FEE-CE06-C85A-A73D-FA12EB1A120F}"/>
                  </a:ext>
                </a:extLst>
              </p:cNvPr>
              <p:cNvSpPr/>
              <p:nvPr/>
            </p:nvSpPr>
            <p:spPr>
              <a:xfrm>
                <a:off x="2643113" y="2421781"/>
                <a:ext cx="70755" cy="8844"/>
              </a:xfrm>
              <a:custGeom>
                <a:avLst/>
                <a:gdLst>
                  <a:gd name="connsiteX0" fmla="*/ 303 w 70755"/>
                  <a:gd name="connsiteY0" fmla="*/ 123 h 8844"/>
                  <a:gd name="connsiteX1" fmla="*/ 71059 w 70755"/>
                  <a:gd name="connsiteY1" fmla="*/ 123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03" y="123"/>
                    </a:moveTo>
                    <a:lnTo>
                      <a:pt x="71059" y="123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59" name="Group 2858">
              <a:extLst>
                <a:ext uri="{FF2B5EF4-FFF2-40B4-BE49-F238E27FC236}">
                  <a16:creationId xmlns:a16="http://schemas.microsoft.com/office/drawing/2014/main" id="{EA3B4378-4541-1CD1-7612-9A5FCF2BF063}"/>
                </a:ext>
              </a:extLst>
            </p:cNvPr>
            <p:cNvGrpSpPr/>
            <p:nvPr/>
          </p:nvGrpSpPr>
          <p:grpSpPr>
            <a:xfrm>
              <a:off x="6104697" y="5262333"/>
              <a:ext cx="70755" cy="187463"/>
              <a:chOff x="2794399" y="2220860"/>
              <a:chExt cx="70755" cy="187463"/>
            </a:xfrm>
          </p:grpSpPr>
          <p:sp>
            <p:nvSpPr>
              <p:cNvPr id="2487" name="Freeform: Shape 2486">
                <a:extLst>
                  <a:ext uri="{FF2B5EF4-FFF2-40B4-BE49-F238E27FC236}">
                    <a16:creationId xmlns:a16="http://schemas.microsoft.com/office/drawing/2014/main" id="{7D8080C7-DA8B-FBCB-5A86-79E6B15204D4}"/>
                  </a:ext>
                </a:extLst>
              </p:cNvPr>
              <p:cNvSpPr/>
              <p:nvPr/>
            </p:nvSpPr>
            <p:spPr>
              <a:xfrm>
                <a:off x="2829777" y="2310170"/>
                <a:ext cx="8844" cy="89309"/>
              </a:xfrm>
              <a:custGeom>
                <a:avLst/>
                <a:gdLst>
                  <a:gd name="connsiteX0" fmla="*/ 0 w 8844"/>
                  <a:gd name="connsiteY0" fmla="*/ 0 h 89309"/>
                  <a:gd name="connsiteX1" fmla="*/ 0 w 8844"/>
                  <a:gd name="connsiteY1" fmla="*/ 89309 h 89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89309">
                    <a:moveTo>
                      <a:pt x="0" y="0"/>
                    </a:moveTo>
                    <a:lnTo>
                      <a:pt x="0" y="89309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88" name="Freeform: Shape 2487">
                <a:extLst>
                  <a:ext uri="{FF2B5EF4-FFF2-40B4-BE49-F238E27FC236}">
                    <a16:creationId xmlns:a16="http://schemas.microsoft.com/office/drawing/2014/main" id="{53149224-C877-41B7-81FC-02220C37967D}"/>
                  </a:ext>
                </a:extLst>
              </p:cNvPr>
              <p:cNvSpPr/>
              <p:nvPr/>
            </p:nvSpPr>
            <p:spPr>
              <a:xfrm>
                <a:off x="2829777" y="2220860"/>
                <a:ext cx="8844" cy="89310"/>
              </a:xfrm>
              <a:custGeom>
                <a:avLst/>
                <a:gdLst>
                  <a:gd name="connsiteX0" fmla="*/ 0 w 8844"/>
                  <a:gd name="connsiteY0" fmla="*/ 89310 h 89310"/>
                  <a:gd name="connsiteX1" fmla="*/ 0 w 8844"/>
                  <a:gd name="connsiteY1" fmla="*/ 0 h 89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89310">
                    <a:moveTo>
                      <a:pt x="0" y="89310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2" name="Freeform: Shape 3391">
                <a:extLst>
                  <a:ext uri="{FF2B5EF4-FFF2-40B4-BE49-F238E27FC236}">
                    <a16:creationId xmlns:a16="http://schemas.microsoft.com/office/drawing/2014/main" id="{D8C6802E-1911-45D2-56A3-C1CF924C6E60}"/>
                  </a:ext>
                </a:extLst>
              </p:cNvPr>
              <p:cNvSpPr/>
              <p:nvPr/>
            </p:nvSpPr>
            <p:spPr>
              <a:xfrm>
                <a:off x="2812088" y="2292481"/>
                <a:ext cx="35377" cy="35377"/>
              </a:xfrm>
              <a:custGeom>
                <a:avLst/>
                <a:gdLst>
                  <a:gd name="connsiteX0" fmla="*/ 35698 w 35377"/>
                  <a:gd name="connsiteY0" fmla="*/ 17799 h 35377"/>
                  <a:gd name="connsiteX1" fmla="*/ 18009 w 35377"/>
                  <a:gd name="connsiteY1" fmla="*/ 35488 h 35377"/>
                  <a:gd name="connsiteX2" fmla="*/ 320 w 35377"/>
                  <a:gd name="connsiteY2" fmla="*/ 17799 h 35377"/>
                  <a:gd name="connsiteX3" fmla="*/ 18009 w 35377"/>
                  <a:gd name="connsiteY3" fmla="*/ 110 h 35377"/>
                  <a:gd name="connsiteX4" fmla="*/ 35698 w 35377"/>
                  <a:gd name="connsiteY4" fmla="*/ 17799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698" y="17799"/>
                    </a:moveTo>
                    <a:cubicBezTo>
                      <a:pt x="35698" y="27569"/>
                      <a:pt x="27778" y="35488"/>
                      <a:pt x="18009" y="35488"/>
                    </a:cubicBezTo>
                    <a:cubicBezTo>
                      <a:pt x="8240" y="35488"/>
                      <a:pt x="320" y="27569"/>
                      <a:pt x="320" y="17799"/>
                    </a:cubicBezTo>
                    <a:cubicBezTo>
                      <a:pt x="320" y="8030"/>
                      <a:pt x="8240" y="110"/>
                      <a:pt x="18009" y="110"/>
                    </a:cubicBezTo>
                    <a:cubicBezTo>
                      <a:pt x="27778" y="110"/>
                      <a:pt x="35698" y="8030"/>
                      <a:pt x="35698" y="177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3" name="Freeform: Shape 3392">
                <a:extLst>
                  <a:ext uri="{FF2B5EF4-FFF2-40B4-BE49-F238E27FC236}">
                    <a16:creationId xmlns:a16="http://schemas.microsoft.com/office/drawing/2014/main" id="{EAE175D0-A447-FDF2-0849-63924F3D4274}"/>
                  </a:ext>
                </a:extLst>
              </p:cNvPr>
              <p:cNvSpPr/>
              <p:nvPr/>
            </p:nvSpPr>
            <p:spPr>
              <a:xfrm>
                <a:off x="2809140" y="2289533"/>
                <a:ext cx="41273" cy="41273"/>
              </a:xfrm>
              <a:custGeom>
                <a:avLst/>
                <a:gdLst>
                  <a:gd name="connsiteX0" fmla="*/ 20957 w 41273"/>
                  <a:gd name="connsiteY0" fmla="*/ 6006 h 41273"/>
                  <a:gd name="connsiteX1" fmla="*/ 35698 w 41273"/>
                  <a:gd name="connsiteY1" fmla="*/ 20747 h 41273"/>
                  <a:gd name="connsiteX2" fmla="*/ 35698 w 41273"/>
                  <a:gd name="connsiteY2" fmla="*/ 20747 h 41273"/>
                  <a:gd name="connsiteX3" fmla="*/ 20957 w 41273"/>
                  <a:gd name="connsiteY3" fmla="*/ 35488 h 41273"/>
                  <a:gd name="connsiteX4" fmla="*/ 6216 w 41273"/>
                  <a:gd name="connsiteY4" fmla="*/ 20747 h 41273"/>
                  <a:gd name="connsiteX5" fmla="*/ 20957 w 41273"/>
                  <a:gd name="connsiteY5" fmla="*/ 6006 h 41273"/>
                  <a:gd name="connsiteX6" fmla="*/ 20957 w 41273"/>
                  <a:gd name="connsiteY6" fmla="*/ 110 h 41273"/>
                  <a:gd name="connsiteX7" fmla="*/ 320 w 41273"/>
                  <a:gd name="connsiteY7" fmla="*/ 20747 h 41273"/>
                  <a:gd name="connsiteX8" fmla="*/ 20957 w 41273"/>
                  <a:gd name="connsiteY8" fmla="*/ 41384 h 41273"/>
                  <a:gd name="connsiteX9" fmla="*/ 41594 w 41273"/>
                  <a:gd name="connsiteY9" fmla="*/ 20747 h 41273"/>
                  <a:gd name="connsiteX10" fmla="*/ 41594 w 41273"/>
                  <a:gd name="connsiteY10" fmla="*/ 20747 h 41273"/>
                  <a:gd name="connsiteX11" fmla="*/ 20957 w 41273"/>
                  <a:gd name="connsiteY11" fmla="*/ 110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57" y="6006"/>
                    </a:moveTo>
                    <a:cubicBezTo>
                      <a:pt x="29098" y="6006"/>
                      <a:pt x="35698" y="12606"/>
                      <a:pt x="35698" y="20747"/>
                    </a:cubicBezTo>
                    <a:lnTo>
                      <a:pt x="35698" y="20747"/>
                    </a:lnTo>
                    <a:cubicBezTo>
                      <a:pt x="35698" y="28889"/>
                      <a:pt x="29098" y="35488"/>
                      <a:pt x="20957" y="35488"/>
                    </a:cubicBezTo>
                    <a:cubicBezTo>
                      <a:pt x="12816" y="35488"/>
                      <a:pt x="6216" y="28889"/>
                      <a:pt x="6216" y="20747"/>
                    </a:cubicBezTo>
                    <a:cubicBezTo>
                      <a:pt x="6216" y="12606"/>
                      <a:pt x="12816" y="6006"/>
                      <a:pt x="20957" y="6006"/>
                    </a:cubicBezTo>
                    <a:close/>
                    <a:moveTo>
                      <a:pt x="20957" y="110"/>
                    </a:moveTo>
                    <a:cubicBezTo>
                      <a:pt x="9559" y="110"/>
                      <a:pt x="320" y="9349"/>
                      <a:pt x="320" y="20747"/>
                    </a:cubicBezTo>
                    <a:cubicBezTo>
                      <a:pt x="320" y="32145"/>
                      <a:pt x="9559" y="41384"/>
                      <a:pt x="20957" y="41384"/>
                    </a:cubicBezTo>
                    <a:cubicBezTo>
                      <a:pt x="32355" y="41384"/>
                      <a:pt x="41594" y="32145"/>
                      <a:pt x="41594" y="20747"/>
                    </a:cubicBezTo>
                    <a:lnTo>
                      <a:pt x="41594" y="20747"/>
                    </a:lnTo>
                    <a:cubicBezTo>
                      <a:pt x="41594" y="9349"/>
                      <a:pt x="32355" y="110"/>
                      <a:pt x="20957" y="1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FADC012B-E96F-943E-877C-4920999DD599}"/>
                  </a:ext>
                </a:extLst>
              </p:cNvPr>
              <p:cNvSpPr/>
              <p:nvPr/>
            </p:nvSpPr>
            <p:spPr>
              <a:xfrm>
                <a:off x="2794399" y="2399479"/>
                <a:ext cx="70755" cy="8844"/>
              </a:xfrm>
              <a:custGeom>
                <a:avLst/>
                <a:gdLst>
                  <a:gd name="connsiteX0" fmla="*/ 320 w 70755"/>
                  <a:gd name="connsiteY0" fmla="*/ 121 h 8844"/>
                  <a:gd name="connsiteX1" fmla="*/ 71076 w 70755"/>
                  <a:gd name="connsiteY1" fmla="*/ 12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20" y="121"/>
                    </a:moveTo>
                    <a:lnTo>
                      <a:pt x="71076" y="121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296C8F78-CB49-B83F-DE51-930E207601EC}"/>
                  </a:ext>
                </a:extLst>
              </p:cNvPr>
              <p:cNvSpPr/>
              <p:nvPr/>
            </p:nvSpPr>
            <p:spPr>
              <a:xfrm>
                <a:off x="2794399" y="2399479"/>
                <a:ext cx="70755" cy="8844"/>
              </a:xfrm>
              <a:custGeom>
                <a:avLst/>
                <a:gdLst>
                  <a:gd name="connsiteX0" fmla="*/ 320 w 70755"/>
                  <a:gd name="connsiteY0" fmla="*/ 121 h 8844"/>
                  <a:gd name="connsiteX1" fmla="*/ 71076 w 70755"/>
                  <a:gd name="connsiteY1" fmla="*/ 12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20" y="121"/>
                    </a:moveTo>
                    <a:lnTo>
                      <a:pt x="71076" y="121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6" name="Freeform: Shape 3395">
                <a:extLst>
                  <a:ext uri="{FF2B5EF4-FFF2-40B4-BE49-F238E27FC236}">
                    <a16:creationId xmlns:a16="http://schemas.microsoft.com/office/drawing/2014/main" id="{963EFFEF-D057-F4AC-CE36-67DF6BF425E4}"/>
                  </a:ext>
                </a:extLst>
              </p:cNvPr>
              <p:cNvSpPr/>
              <p:nvPr/>
            </p:nvSpPr>
            <p:spPr>
              <a:xfrm>
                <a:off x="2794399" y="2220860"/>
                <a:ext cx="70755" cy="8844"/>
              </a:xfrm>
              <a:custGeom>
                <a:avLst/>
                <a:gdLst>
                  <a:gd name="connsiteX0" fmla="*/ 320 w 70755"/>
                  <a:gd name="connsiteY0" fmla="*/ 100 h 8844"/>
                  <a:gd name="connsiteX1" fmla="*/ 71076 w 70755"/>
                  <a:gd name="connsiteY1" fmla="*/ 10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20" y="100"/>
                    </a:moveTo>
                    <a:lnTo>
                      <a:pt x="71076" y="100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3397" name="Freeform: Shape 3396">
                <a:extLst>
                  <a:ext uri="{FF2B5EF4-FFF2-40B4-BE49-F238E27FC236}">
                    <a16:creationId xmlns:a16="http://schemas.microsoft.com/office/drawing/2014/main" id="{7F36B3FC-756D-8BB5-D1ED-8E38BD9E009E}"/>
                  </a:ext>
                </a:extLst>
              </p:cNvPr>
              <p:cNvSpPr/>
              <p:nvPr/>
            </p:nvSpPr>
            <p:spPr>
              <a:xfrm>
                <a:off x="2794399" y="2220860"/>
                <a:ext cx="70755" cy="8844"/>
              </a:xfrm>
              <a:custGeom>
                <a:avLst/>
                <a:gdLst>
                  <a:gd name="connsiteX0" fmla="*/ 320 w 70755"/>
                  <a:gd name="connsiteY0" fmla="*/ 100 h 8844"/>
                  <a:gd name="connsiteX1" fmla="*/ 71076 w 70755"/>
                  <a:gd name="connsiteY1" fmla="*/ 10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20" y="100"/>
                    </a:moveTo>
                    <a:lnTo>
                      <a:pt x="71076" y="100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60" name="Group 2859">
              <a:extLst>
                <a:ext uri="{FF2B5EF4-FFF2-40B4-BE49-F238E27FC236}">
                  <a16:creationId xmlns:a16="http://schemas.microsoft.com/office/drawing/2014/main" id="{4E36B2C9-9F83-4243-1245-9735786DFBD2}"/>
                </a:ext>
              </a:extLst>
            </p:cNvPr>
            <p:cNvGrpSpPr/>
            <p:nvPr/>
          </p:nvGrpSpPr>
          <p:grpSpPr>
            <a:xfrm>
              <a:off x="6255983" y="4969742"/>
              <a:ext cx="70755" cy="219204"/>
              <a:chOff x="2945685" y="1928270"/>
              <a:chExt cx="70755" cy="219204"/>
            </a:xfrm>
          </p:grpSpPr>
          <p:sp>
            <p:nvSpPr>
              <p:cNvPr id="2472" name="Freeform: Shape 2471">
                <a:extLst>
                  <a:ext uri="{FF2B5EF4-FFF2-40B4-BE49-F238E27FC236}">
                    <a16:creationId xmlns:a16="http://schemas.microsoft.com/office/drawing/2014/main" id="{06504B71-3490-7C49-1C7C-D03940A19855}"/>
                  </a:ext>
                </a:extLst>
              </p:cNvPr>
              <p:cNvSpPr/>
              <p:nvPr/>
            </p:nvSpPr>
            <p:spPr>
              <a:xfrm>
                <a:off x="2981063" y="2033450"/>
                <a:ext cx="8844" cy="105179"/>
              </a:xfrm>
              <a:custGeom>
                <a:avLst/>
                <a:gdLst>
                  <a:gd name="connsiteX0" fmla="*/ 0 w 8844"/>
                  <a:gd name="connsiteY0" fmla="*/ 0 h 105179"/>
                  <a:gd name="connsiteX1" fmla="*/ 0 w 8844"/>
                  <a:gd name="connsiteY1" fmla="*/ 105180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05179">
                    <a:moveTo>
                      <a:pt x="0" y="0"/>
                    </a:moveTo>
                    <a:lnTo>
                      <a:pt x="0" y="10518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3" name="Freeform: Shape 2472">
                <a:extLst>
                  <a:ext uri="{FF2B5EF4-FFF2-40B4-BE49-F238E27FC236}">
                    <a16:creationId xmlns:a16="http://schemas.microsoft.com/office/drawing/2014/main" id="{86FC8C9D-F529-6662-07A9-FE95266F0000}"/>
                  </a:ext>
                </a:extLst>
              </p:cNvPr>
              <p:cNvSpPr/>
              <p:nvPr/>
            </p:nvSpPr>
            <p:spPr>
              <a:xfrm>
                <a:off x="2981063" y="1928270"/>
                <a:ext cx="8844" cy="105180"/>
              </a:xfrm>
              <a:custGeom>
                <a:avLst/>
                <a:gdLst>
                  <a:gd name="connsiteX0" fmla="*/ 0 w 8844"/>
                  <a:gd name="connsiteY0" fmla="*/ 105181 h 105180"/>
                  <a:gd name="connsiteX1" fmla="*/ 0 w 8844"/>
                  <a:gd name="connsiteY1" fmla="*/ 0 h 10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05180">
                    <a:moveTo>
                      <a:pt x="0" y="105181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4" name="Freeform: Shape 2473">
                <a:extLst>
                  <a:ext uri="{FF2B5EF4-FFF2-40B4-BE49-F238E27FC236}">
                    <a16:creationId xmlns:a16="http://schemas.microsoft.com/office/drawing/2014/main" id="{20C71DA4-57F7-557C-6548-C9DD610F6C8B}"/>
                  </a:ext>
                </a:extLst>
              </p:cNvPr>
              <p:cNvSpPr/>
              <p:nvPr/>
            </p:nvSpPr>
            <p:spPr>
              <a:xfrm>
                <a:off x="2963374" y="2015761"/>
                <a:ext cx="35377" cy="35377"/>
              </a:xfrm>
              <a:custGeom>
                <a:avLst/>
                <a:gdLst>
                  <a:gd name="connsiteX0" fmla="*/ 35715 w 35377"/>
                  <a:gd name="connsiteY0" fmla="*/ 17768 h 35377"/>
                  <a:gd name="connsiteX1" fmla="*/ 18026 w 35377"/>
                  <a:gd name="connsiteY1" fmla="*/ 35457 h 35377"/>
                  <a:gd name="connsiteX2" fmla="*/ 337 w 35377"/>
                  <a:gd name="connsiteY2" fmla="*/ 17768 h 35377"/>
                  <a:gd name="connsiteX3" fmla="*/ 18026 w 35377"/>
                  <a:gd name="connsiteY3" fmla="*/ 79 h 35377"/>
                  <a:gd name="connsiteX4" fmla="*/ 35715 w 35377"/>
                  <a:gd name="connsiteY4" fmla="*/ 17768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715" y="17768"/>
                    </a:moveTo>
                    <a:cubicBezTo>
                      <a:pt x="35715" y="27537"/>
                      <a:pt x="27795" y="35457"/>
                      <a:pt x="18026" y="35457"/>
                    </a:cubicBezTo>
                    <a:cubicBezTo>
                      <a:pt x="8257" y="35457"/>
                      <a:pt x="337" y="27537"/>
                      <a:pt x="337" y="17768"/>
                    </a:cubicBezTo>
                    <a:cubicBezTo>
                      <a:pt x="337" y="7999"/>
                      <a:pt x="8257" y="79"/>
                      <a:pt x="18026" y="79"/>
                    </a:cubicBezTo>
                    <a:cubicBezTo>
                      <a:pt x="27795" y="79"/>
                      <a:pt x="35715" y="7999"/>
                      <a:pt x="35715" y="17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5" name="Freeform: Shape 2474">
                <a:extLst>
                  <a:ext uri="{FF2B5EF4-FFF2-40B4-BE49-F238E27FC236}">
                    <a16:creationId xmlns:a16="http://schemas.microsoft.com/office/drawing/2014/main" id="{0704DA7A-6648-B8DB-47E6-02CF388D4C1D}"/>
                  </a:ext>
                </a:extLst>
              </p:cNvPr>
              <p:cNvSpPr/>
              <p:nvPr/>
            </p:nvSpPr>
            <p:spPr>
              <a:xfrm>
                <a:off x="2960426" y="2012814"/>
                <a:ext cx="41273" cy="41273"/>
              </a:xfrm>
              <a:custGeom>
                <a:avLst/>
                <a:gdLst>
                  <a:gd name="connsiteX0" fmla="*/ 20974 w 41273"/>
                  <a:gd name="connsiteY0" fmla="*/ 5975 h 41273"/>
                  <a:gd name="connsiteX1" fmla="*/ 35715 w 41273"/>
                  <a:gd name="connsiteY1" fmla="*/ 20716 h 41273"/>
                  <a:gd name="connsiteX2" fmla="*/ 35715 w 41273"/>
                  <a:gd name="connsiteY2" fmla="*/ 20716 h 41273"/>
                  <a:gd name="connsiteX3" fmla="*/ 20974 w 41273"/>
                  <a:gd name="connsiteY3" fmla="*/ 35457 h 41273"/>
                  <a:gd name="connsiteX4" fmla="*/ 6233 w 41273"/>
                  <a:gd name="connsiteY4" fmla="*/ 20716 h 41273"/>
                  <a:gd name="connsiteX5" fmla="*/ 20974 w 41273"/>
                  <a:gd name="connsiteY5" fmla="*/ 5975 h 41273"/>
                  <a:gd name="connsiteX6" fmla="*/ 20974 w 41273"/>
                  <a:gd name="connsiteY6" fmla="*/ 79 h 41273"/>
                  <a:gd name="connsiteX7" fmla="*/ 337 w 41273"/>
                  <a:gd name="connsiteY7" fmla="*/ 20716 h 41273"/>
                  <a:gd name="connsiteX8" fmla="*/ 20974 w 41273"/>
                  <a:gd name="connsiteY8" fmla="*/ 41353 h 41273"/>
                  <a:gd name="connsiteX9" fmla="*/ 41611 w 41273"/>
                  <a:gd name="connsiteY9" fmla="*/ 20716 h 41273"/>
                  <a:gd name="connsiteX10" fmla="*/ 41611 w 41273"/>
                  <a:gd name="connsiteY10" fmla="*/ 20716 h 41273"/>
                  <a:gd name="connsiteX11" fmla="*/ 20974 w 41273"/>
                  <a:gd name="connsiteY11" fmla="*/ 79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74" y="5975"/>
                    </a:moveTo>
                    <a:cubicBezTo>
                      <a:pt x="29115" y="5975"/>
                      <a:pt x="35715" y="12575"/>
                      <a:pt x="35715" y="20716"/>
                    </a:cubicBezTo>
                    <a:lnTo>
                      <a:pt x="35715" y="20716"/>
                    </a:lnTo>
                    <a:cubicBezTo>
                      <a:pt x="35715" y="28857"/>
                      <a:pt x="29115" y="35457"/>
                      <a:pt x="20974" y="35457"/>
                    </a:cubicBezTo>
                    <a:cubicBezTo>
                      <a:pt x="12833" y="35457"/>
                      <a:pt x="6233" y="28857"/>
                      <a:pt x="6233" y="20716"/>
                    </a:cubicBezTo>
                    <a:cubicBezTo>
                      <a:pt x="6233" y="12575"/>
                      <a:pt x="12833" y="5975"/>
                      <a:pt x="20974" y="5975"/>
                    </a:cubicBezTo>
                    <a:close/>
                    <a:moveTo>
                      <a:pt x="20974" y="79"/>
                    </a:moveTo>
                    <a:cubicBezTo>
                      <a:pt x="9576" y="79"/>
                      <a:pt x="337" y="9318"/>
                      <a:pt x="337" y="20716"/>
                    </a:cubicBezTo>
                    <a:cubicBezTo>
                      <a:pt x="337" y="32114"/>
                      <a:pt x="9576" y="41353"/>
                      <a:pt x="20974" y="41353"/>
                    </a:cubicBezTo>
                    <a:cubicBezTo>
                      <a:pt x="32372" y="41353"/>
                      <a:pt x="41611" y="32114"/>
                      <a:pt x="41611" y="20716"/>
                    </a:cubicBezTo>
                    <a:lnTo>
                      <a:pt x="41611" y="20716"/>
                    </a:lnTo>
                    <a:cubicBezTo>
                      <a:pt x="41611" y="9318"/>
                      <a:pt x="32372" y="79"/>
                      <a:pt x="20974" y="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6" name="Freeform: Shape 2475">
                <a:extLst>
                  <a:ext uri="{FF2B5EF4-FFF2-40B4-BE49-F238E27FC236}">
                    <a16:creationId xmlns:a16="http://schemas.microsoft.com/office/drawing/2014/main" id="{D0253B5B-4B7D-8AE9-9CA2-ED527A992631}"/>
                  </a:ext>
                </a:extLst>
              </p:cNvPr>
              <p:cNvSpPr/>
              <p:nvPr/>
            </p:nvSpPr>
            <p:spPr>
              <a:xfrm>
                <a:off x="2945685" y="2138630"/>
                <a:ext cx="70755" cy="8844"/>
              </a:xfrm>
              <a:custGeom>
                <a:avLst/>
                <a:gdLst>
                  <a:gd name="connsiteX0" fmla="*/ 337 w 70755"/>
                  <a:gd name="connsiteY0" fmla="*/ 91 h 8844"/>
                  <a:gd name="connsiteX1" fmla="*/ 71093 w 70755"/>
                  <a:gd name="connsiteY1" fmla="*/ 9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37" y="91"/>
                    </a:moveTo>
                    <a:lnTo>
                      <a:pt x="71093" y="91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7" name="Freeform: Shape 2476">
                <a:extLst>
                  <a:ext uri="{FF2B5EF4-FFF2-40B4-BE49-F238E27FC236}">
                    <a16:creationId xmlns:a16="http://schemas.microsoft.com/office/drawing/2014/main" id="{C4DC6AC0-A070-FCAD-9BBA-C8FEA45FD49E}"/>
                  </a:ext>
                </a:extLst>
              </p:cNvPr>
              <p:cNvSpPr/>
              <p:nvPr/>
            </p:nvSpPr>
            <p:spPr>
              <a:xfrm>
                <a:off x="2945685" y="2138630"/>
                <a:ext cx="70755" cy="8844"/>
              </a:xfrm>
              <a:custGeom>
                <a:avLst/>
                <a:gdLst>
                  <a:gd name="connsiteX0" fmla="*/ 337 w 70755"/>
                  <a:gd name="connsiteY0" fmla="*/ 91 h 8844"/>
                  <a:gd name="connsiteX1" fmla="*/ 71093 w 70755"/>
                  <a:gd name="connsiteY1" fmla="*/ 91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37" y="91"/>
                    </a:moveTo>
                    <a:lnTo>
                      <a:pt x="71093" y="91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8" name="Freeform: Shape 2477">
                <a:extLst>
                  <a:ext uri="{FF2B5EF4-FFF2-40B4-BE49-F238E27FC236}">
                    <a16:creationId xmlns:a16="http://schemas.microsoft.com/office/drawing/2014/main" id="{D1AE6FC2-3486-0A43-5BD8-1D327448D2D6}"/>
                  </a:ext>
                </a:extLst>
              </p:cNvPr>
              <p:cNvSpPr/>
              <p:nvPr/>
            </p:nvSpPr>
            <p:spPr>
              <a:xfrm>
                <a:off x="2945685" y="1928270"/>
                <a:ext cx="70755" cy="8844"/>
              </a:xfrm>
              <a:custGeom>
                <a:avLst/>
                <a:gdLst>
                  <a:gd name="connsiteX0" fmla="*/ 337 w 70755"/>
                  <a:gd name="connsiteY0" fmla="*/ 67 h 8844"/>
                  <a:gd name="connsiteX1" fmla="*/ 71093 w 70755"/>
                  <a:gd name="connsiteY1" fmla="*/ 6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37" y="67"/>
                    </a:moveTo>
                    <a:lnTo>
                      <a:pt x="71093" y="67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9" name="Freeform: Shape 2478">
                <a:extLst>
                  <a:ext uri="{FF2B5EF4-FFF2-40B4-BE49-F238E27FC236}">
                    <a16:creationId xmlns:a16="http://schemas.microsoft.com/office/drawing/2014/main" id="{58C29718-2649-4026-A8BA-031C07539E42}"/>
                  </a:ext>
                </a:extLst>
              </p:cNvPr>
              <p:cNvSpPr/>
              <p:nvPr/>
            </p:nvSpPr>
            <p:spPr>
              <a:xfrm>
                <a:off x="2945685" y="1928270"/>
                <a:ext cx="70755" cy="8844"/>
              </a:xfrm>
              <a:custGeom>
                <a:avLst/>
                <a:gdLst>
                  <a:gd name="connsiteX0" fmla="*/ 337 w 70755"/>
                  <a:gd name="connsiteY0" fmla="*/ 67 h 8844"/>
                  <a:gd name="connsiteX1" fmla="*/ 71093 w 70755"/>
                  <a:gd name="connsiteY1" fmla="*/ 67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37" y="67"/>
                    </a:moveTo>
                    <a:lnTo>
                      <a:pt x="71093" y="67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61" name="Group 2860">
              <a:extLst>
                <a:ext uri="{FF2B5EF4-FFF2-40B4-BE49-F238E27FC236}">
                  <a16:creationId xmlns:a16="http://schemas.microsoft.com/office/drawing/2014/main" id="{FAC11B18-02BD-CBC4-B00C-CDC281F7EF90}"/>
                </a:ext>
              </a:extLst>
            </p:cNvPr>
            <p:cNvGrpSpPr/>
            <p:nvPr/>
          </p:nvGrpSpPr>
          <p:grpSpPr>
            <a:xfrm>
              <a:off x="6407270" y="4758594"/>
              <a:ext cx="70755" cy="389032"/>
              <a:chOff x="3096972" y="1717122"/>
              <a:chExt cx="70755" cy="389032"/>
            </a:xfrm>
          </p:grpSpPr>
          <p:sp>
            <p:nvSpPr>
              <p:cNvPr id="2464" name="Freeform: Shape 2463">
                <a:extLst>
                  <a:ext uri="{FF2B5EF4-FFF2-40B4-BE49-F238E27FC236}">
                    <a16:creationId xmlns:a16="http://schemas.microsoft.com/office/drawing/2014/main" id="{5D31D1F7-2E42-AEA0-1B74-72AC42348C74}"/>
                  </a:ext>
                </a:extLst>
              </p:cNvPr>
              <p:cNvSpPr/>
              <p:nvPr/>
            </p:nvSpPr>
            <p:spPr>
              <a:xfrm>
                <a:off x="3132350" y="1907216"/>
                <a:ext cx="8844" cy="190093"/>
              </a:xfrm>
              <a:custGeom>
                <a:avLst/>
                <a:gdLst>
                  <a:gd name="connsiteX0" fmla="*/ 0 w 8844"/>
                  <a:gd name="connsiteY0" fmla="*/ 0 h 190093"/>
                  <a:gd name="connsiteX1" fmla="*/ 0 w 8844"/>
                  <a:gd name="connsiteY1" fmla="*/ 190094 h 190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90093">
                    <a:moveTo>
                      <a:pt x="0" y="0"/>
                    </a:moveTo>
                    <a:lnTo>
                      <a:pt x="0" y="190094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5" name="Freeform: Shape 2464">
                <a:extLst>
                  <a:ext uri="{FF2B5EF4-FFF2-40B4-BE49-F238E27FC236}">
                    <a16:creationId xmlns:a16="http://schemas.microsoft.com/office/drawing/2014/main" id="{8BE077B7-16E1-54FA-703F-035C7E6AC67A}"/>
                  </a:ext>
                </a:extLst>
              </p:cNvPr>
              <p:cNvSpPr/>
              <p:nvPr/>
            </p:nvSpPr>
            <p:spPr>
              <a:xfrm>
                <a:off x="3132350" y="1717122"/>
                <a:ext cx="8844" cy="190094"/>
              </a:xfrm>
              <a:custGeom>
                <a:avLst/>
                <a:gdLst>
                  <a:gd name="connsiteX0" fmla="*/ 0 w 8844"/>
                  <a:gd name="connsiteY0" fmla="*/ 190094 h 190094"/>
                  <a:gd name="connsiteX1" fmla="*/ 0 w 8844"/>
                  <a:gd name="connsiteY1" fmla="*/ 0 h 19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90094">
                    <a:moveTo>
                      <a:pt x="0" y="190094"/>
                    </a:moveTo>
                    <a:lnTo>
                      <a:pt x="0" y="0"/>
                    </a:lnTo>
                  </a:path>
                </a:pathLst>
              </a:custGeom>
              <a:ln w="588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6" name="Freeform: Shape 2465">
                <a:extLst>
                  <a:ext uri="{FF2B5EF4-FFF2-40B4-BE49-F238E27FC236}">
                    <a16:creationId xmlns:a16="http://schemas.microsoft.com/office/drawing/2014/main" id="{C508E259-6F14-2C32-30EB-BA1D624AEC80}"/>
                  </a:ext>
                </a:extLst>
              </p:cNvPr>
              <p:cNvSpPr/>
              <p:nvPr/>
            </p:nvSpPr>
            <p:spPr>
              <a:xfrm>
                <a:off x="3114661" y="1889527"/>
                <a:ext cx="35377" cy="35377"/>
              </a:xfrm>
              <a:custGeom>
                <a:avLst/>
                <a:gdLst>
                  <a:gd name="connsiteX0" fmla="*/ 35732 w 35377"/>
                  <a:gd name="connsiteY0" fmla="*/ 17754 h 35377"/>
                  <a:gd name="connsiteX1" fmla="*/ 18043 w 35377"/>
                  <a:gd name="connsiteY1" fmla="*/ 35443 h 35377"/>
                  <a:gd name="connsiteX2" fmla="*/ 354 w 35377"/>
                  <a:gd name="connsiteY2" fmla="*/ 17754 h 35377"/>
                  <a:gd name="connsiteX3" fmla="*/ 18043 w 35377"/>
                  <a:gd name="connsiteY3" fmla="*/ 65 h 35377"/>
                  <a:gd name="connsiteX4" fmla="*/ 35732 w 35377"/>
                  <a:gd name="connsiteY4" fmla="*/ 17754 h 3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7" h="35377">
                    <a:moveTo>
                      <a:pt x="35732" y="17754"/>
                    </a:moveTo>
                    <a:cubicBezTo>
                      <a:pt x="35732" y="27523"/>
                      <a:pt x="27813" y="35443"/>
                      <a:pt x="18043" y="35443"/>
                    </a:cubicBezTo>
                    <a:cubicBezTo>
                      <a:pt x="8274" y="35443"/>
                      <a:pt x="354" y="27523"/>
                      <a:pt x="354" y="17754"/>
                    </a:cubicBezTo>
                    <a:cubicBezTo>
                      <a:pt x="354" y="7985"/>
                      <a:pt x="8274" y="65"/>
                      <a:pt x="18043" y="65"/>
                    </a:cubicBezTo>
                    <a:cubicBezTo>
                      <a:pt x="27813" y="65"/>
                      <a:pt x="35732" y="7985"/>
                      <a:pt x="35732" y="177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7" name="Freeform: Shape 2466">
                <a:extLst>
                  <a:ext uri="{FF2B5EF4-FFF2-40B4-BE49-F238E27FC236}">
                    <a16:creationId xmlns:a16="http://schemas.microsoft.com/office/drawing/2014/main" id="{B2CACA8F-D1DA-D57B-9E61-BF61D454E3C7}"/>
                  </a:ext>
                </a:extLst>
              </p:cNvPr>
              <p:cNvSpPr/>
              <p:nvPr/>
            </p:nvSpPr>
            <p:spPr>
              <a:xfrm>
                <a:off x="3111713" y="1886580"/>
                <a:ext cx="41273" cy="41273"/>
              </a:xfrm>
              <a:custGeom>
                <a:avLst/>
                <a:gdLst>
                  <a:gd name="connsiteX0" fmla="*/ 20991 w 41273"/>
                  <a:gd name="connsiteY0" fmla="*/ 5961 h 41273"/>
                  <a:gd name="connsiteX1" fmla="*/ 35732 w 41273"/>
                  <a:gd name="connsiteY1" fmla="*/ 20702 h 41273"/>
                  <a:gd name="connsiteX2" fmla="*/ 35732 w 41273"/>
                  <a:gd name="connsiteY2" fmla="*/ 20702 h 41273"/>
                  <a:gd name="connsiteX3" fmla="*/ 20991 w 41273"/>
                  <a:gd name="connsiteY3" fmla="*/ 35443 h 41273"/>
                  <a:gd name="connsiteX4" fmla="*/ 6250 w 41273"/>
                  <a:gd name="connsiteY4" fmla="*/ 20702 h 41273"/>
                  <a:gd name="connsiteX5" fmla="*/ 20991 w 41273"/>
                  <a:gd name="connsiteY5" fmla="*/ 5961 h 41273"/>
                  <a:gd name="connsiteX6" fmla="*/ 20991 w 41273"/>
                  <a:gd name="connsiteY6" fmla="*/ 65 h 41273"/>
                  <a:gd name="connsiteX7" fmla="*/ 354 w 41273"/>
                  <a:gd name="connsiteY7" fmla="*/ 20702 h 41273"/>
                  <a:gd name="connsiteX8" fmla="*/ 20991 w 41273"/>
                  <a:gd name="connsiteY8" fmla="*/ 41338 h 41273"/>
                  <a:gd name="connsiteX9" fmla="*/ 41628 w 41273"/>
                  <a:gd name="connsiteY9" fmla="*/ 20702 h 41273"/>
                  <a:gd name="connsiteX10" fmla="*/ 41628 w 41273"/>
                  <a:gd name="connsiteY10" fmla="*/ 20702 h 41273"/>
                  <a:gd name="connsiteX11" fmla="*/ 20991 w 41273"/>
                  <a:gd name="connsiteY11" fmla="*/ 65 h 4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273" h="41273">
                    <a:moveTo>
                      <a:pt x="20991" y="5961"/>
                    </a:moveTo>
                    <a:cubicBezTo>
                      <a:pt x="29132" y="5961"/>
                      <a:pt x="35732" y="12560"/>
                      <a:pt x="35732" y="20702"/>
                    </a:cubicBezTo>
                    <a:lnTo>
                      <a:pt x="35732" y="20702"/>
                    </a:lnTo>
                    <a:cubicBezTo>
                      <a:pt x="35732" y="28843"/>
                      <a:pt x="29132" y="35443"/>
                      <a:pt x="20991" y="35443"/>
                    </a:cubicBezTo>
                    <a:cubicBezTo>
                      <a:pt x="12850" y="35443"/>
                      <a:pt x="6250" y="28843"/>
                      <a:pt x="6250" y="20702"/>
                    </a:cubicBezTo>
                    <a:cubicBezTo>
                      <a:pt x="6250" y="12560"/>
                      <a:pt x="12850" y="5961"/>
                      <a:pt x="20991" y="5961"/>
                    </a:cubicBezTo>
                    <a:close/>
                    <a:moveTo>
                      <a:pt x="20991" y="65"/>
                    </a:moveTo>
                    <a:cubicBezTo>
                      <a:pt x="9593" y="65"/>
                      <a:pt x="354" y="9304"/>
                      <a:pt x="354" y="20702"/>
                    </a:cubicBezTo>
                    <a:cubicBezTo>
                      <a:pt x="354" y="32099"/>
                      <a:pt x="9593" y="41338"/>
                      <a:pt x="20991" y="41338"/>
                    </a:cubicBezTo>
                    <a:cubicBezTo>
                      <a:pt x="32389" y="41338"/>
                      <a:pt x="41628" y="32099"/>
                      <a:pt x="41628" y="20702"/>
                    </a:cubicBezTo>
                    <a:lnTo>
                      <a:pt x="41628" y="20702"/>
                    </a:lnTo>
                    <a:cubicBezTo>
                      <a:pt x="41628" y="9304"/>
                      <a:pt x="32389" y="65"/>
                      <a:pt x="20991" y="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882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8" name="Freeform: Shape 2467">
                <a:extLst>
                  <a:ext uri="{FF2B5EF4-FFF2-40B4-BE49-F238E27FC236}">
                    <a16:creationId xmlns:a16="http://schemas.microsoft.com/office/drawing/2014/main" id="{E2F79E97-3CD5-37F5-00B0-16CB7FC7E0BE}"/>
                  </a:ext>
                </a:extLst>
              </p:cNvPr>
              <p:cNvSpPr/>
              <p:nvPr/>
            </p:nvSpPr>
            <p:spPr>
              <a:xfrm>
                <a:off x="3096972" y="2097310"/>
                <a:ext cx="70755" cy="8844"/>
              </a:xfrm>
              <a:custGeom>
                <a:avLst/>
                <a:gdLst>
                  <a:gd name="connsiteX0" fmla="*/ 354 w 70755"/>
                  <a:gd name="connsiteY0" fmla="*/ 86 h 8844"/>
                  <a:gd name="connsiteX1" fmla="*/ 71110 w 70755"/>
                  <a:gd name="connsiteY1" fmla="*/ 8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54" y="86"/>
                    </a:moveTo>
                    <a:lnTo>
                      <a:pt x="71110" y="86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9" name="Freeform: Shape 2468">
                <a:extLst>
                  <a:ext uri="{FF2B5EF4-FFF2-40B4-BE49-F238E27FC236}">
                    <a16:creationId xmlns:a16="http://schemas.microsoft.com/office/drawing/2014/main" id="{11337F3D-2040-ADF9-88CC-BDFCBBD74D70}"/>
                  </a:ext>
                </a:extLst>
              </p:cNvPr>
              <p:cNvSpPr/>
              <p:nvPr/>
            </p:nvSpPr>
            <p:spPr>
              <a:xfrm>
                <a:off x="3096972" y="2097310"/>
                <a:ext cx="70755" cy="8844"/>
              </a:xfrm>
              <a:custGeom>
                <a:avLst/>
                <a:gdLst>
                  <a:gd name="connsiteX0" fmla="*/ 354 w 70755"/>
                  <a:gd name="connsiteY0" fmla="*/ 86 h 8844"/>
                  <a:gd name="connsiteX1" fmla="*/ 71110 w 70755"/>
                  <a:gd name="connsiteY1" fmla="*/ 86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54" y="86"/>
                    </a:moveTo>
                    <a:lnTo>
                      <a:pt x="71110" y="86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0" name="Freeform: Shape 2469">
                <a:extLst>
                  <a:ext uri="{FF2B5EF4-FFF2-40B4-BE49-F238E27FC236}">
                    <a16:creationId xmlns:a16="http://schemas.microsoft.com/office/drawing/2014/main" id="{2728E44B-3197-B731-7337-6AC24DF9E5B6}"/>
                  </a:ext>
                </a:extLst>
              </p:cNvPr>
              <p:cNvSpPr/>
              <p:nvPr/>
            </p:nvSpPr>
            <p:spPr>
              <a:xfrm>
                <a:off x="3096972" y="1717122"/>
                <a:ext cx="70755" cy="8844"/>
              </a:xfrm>
              <a:custGeom>
                <a:avLst/>
                <a:gdLst>
                  <a:gd name="connsiteX0" fmla="*/ 354 w 70755"/>
                  <a:gd name="connsiteY0" fmla="*/ 43 h 8844"/>
                  <a:gd name="connsiteX1" fmla="*/ 71110 w 70755"/>
                  <a:gd name="connsiteY1" fmla="*/ 43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54" y="43"/>
                    </a:moveTo>
                    <a:lnTo>
                      <a:pt x="71110" y="43"/>
                    </a:lnTo>
                  </a:path>
                </a:pathLst>
              </a:custGeom>
              <a:solidFill>
                <a:srgbClr val="000000"/>
              </a:solidFill>
              <a:ln w="8822" cap="sq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71" name="Freeform: Shape 2470">
                <a:extLst>
                  <a:ext uri="{FF2B5EF4-FFF2-40B4-BE49-F238E27FC236}">
                    <a16:creationId xmlns:a16="http://schemas.microsoft.com/office/drawing/2014/main" id="{3DD51BDE-E77A-B3FB-2B73-34DE36398C79}"/>
                  </a:ext>
                </a:extLst>
              </p:cNvPr>
              <p:cNvSpPr/>
              <p:nvPr/>
            </p:nvSpPr>
            <p:spPr>
              <a:xfrm>
                <a:off x="3096972" y="1717122"/>
                <a:ext cx="70755" cy="8844"/>
              </a:xfrm>
              <a:custGeom>
                <a:avLst/>
                <a:gdLst>
                  <a:gd name="connsiteX0" fmla="*/ 354 w 70755"/>
                  <a:gd name="connsiteY0" fmla="*/ 43 h 8844"/>
                  <a:gd name="connsiteX1" fmla="*/ 71110 w 70755"/>
                  <a:gd name="connsiteY1" fmla="*/ 43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55" h="8844">
                    <a:moveTo>
                      <a:pt x="354" y="43"/>
                    </a:moveTo>
                    <a:lnTo>
                      <a:pt x="71110" y="43"/>
                    </a:lnTo>
                  </a:path>
                </a:pathLst>
              </a:custGeom>
              <a:noFill/>
              <a:ln w="5882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61BC685B-FC01-C052-55AC-DC357B0A8AC2}"/>
                </a:ext>
              </a:extLst>
            </p:cNvPr>
            <p:cNvSpPr/>
            <p:nvPr/>
          </p:nvSpPr>
          <p:spPr>
            <a:xfrm>
              <a:off x="6564907" y="4649257"/>
              <a:ext cx="70755" cy="8844"/>
            </a:xfrm>
            <a:custGeom>
              <a:avLst/>
              <a:gdLst>
                <a:gd name="connsiteX0" fmla="*/ 371 w 70755"/>
                <a:gd name="connsiteY0" fmla="*/ 17 h 8844"/>
                <a:gd name="connsiteX1" fmla="*/ 71127 w 70755"/>
                <a:gd name="connsiteY1" fmla="*/ 17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55" h="8844">
                  <a:moveTo>
                    <a:pt x="371" y="17"/>
                  </a:moveTo>
                  <a:lnTo>
                    <a:pt x="71127" y="17"/>
                  </a:lnTo>
                </a:path>
              </a:pathLst>
            </a:custGeom>
            <a:solidFill>
              <a:srgbClr val="000000"/>
            </a:solidFill>
            <a:ln w="8822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grpSp>
          <p:nvGrpSpPr>
            <p:cNvPr id="2863" name="Graphic 131">
              <a:extLst>
                <a:ext uri="{FF2B5EF4-FFF2-40B4-BE49-F238E27FC236}">
                  <a16:creationId xmlns:a16="http://schemas.microsoft.com/office/drawing/2014/main" id="{873119E7-40E4-D8A4-6157-0AB2BAC5A543}"/>
                </a:ext>
              </a:extLst>
            </p:cNvPr>
            <p:cNvGrpSpPr/>
            <p:nvPr/>
          </p:nvGrpSpPr>
          <p:grpSpPr>
            <a:xfrm>
              <a:off x="5157228" y="4516032"/>
              <a:ext cx="2874443" cy="1308976"/>
              <a:chOff x="4930248" y="3545835"/>
              <a:chExt cx="2874443" cy="1308976"/>
            </a:xfrm>
          </p:grpSpPr>
          <p:sp>
            <p:nvSpPr>
              <p:cNvPr id="2452" name="Freeform: Shape 2451">
                <a:extLst>
                  <a:ext uri="{FF2B5EF4-FFF2-40B4-BE49-F238E27FC236}">
                    <a16:creationId xmlns:a16="http://schemas.microsoft.com/office/drawing/2014/main" id="{0AACFF5B-0588-1ACB-2BDB-69A5848C0269}"/>
                  </a:ext>
                </a:extLst>
              </p:cNvPr>
              <p:cNvSpPr/>
              <p:nvPr/>
            </p:nvSpPr>
            <p:spPr>
              <a:xfrm>
                <a:off x="4930248" y="4845967"/>
                <a:ext cx="2874443" cy="8844"/>
              </a:xfrm>
              <a:custGeom>
                <a:avLst/>
                <a:gdLst>
                  <a:gd name="connsiteX0" fmla="*/ 0 w 2874443"/>
                  <a:gd name="connsiteY0" fmla="*/ 0 h 8844"/>
                  <a:gd name="connsiteX1" fmla="*/ 2874444 w 2874443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43" h="8844">
                    <a:moveTo>
                      <a:pt x="0" y="0"/>
                    </a:moveTo>
                    <a:lnTo>
                      <a:pt x="28744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3" name="Freeform: Shape 2452">
                <a:extLst>
                  <a:ext uri="{FF2B5EF4-FFF2-40B4-BE49-F238E27FC236}">
                    <a16:creationId xmlns:a16="http://schemas.microsoft.com/office/drawing/2014/main" id="{73E813D2-96DD-1B6E-CCC5-1A8CC9264355}"/>
                  </a:ext>
                </a:extLst>
              </p:cNvPr>
              <p:cNvSpPr/>
              <p:nvPr/>
            </p:nvSpPr>
            <p:spPr>
              <a:xfrm>
                <a:off x="4930248" y="3545835"/>
                <a:ext cx="2874443" cy="0"/>
              </a:xfrm>
              <a:custGeom>
                <a:avLst/>
                <a:gdLst>
                  <a:gd name="connsiteX0" fmla="*/ 0 w 2874443"/>
                  <a:gd name="connsiteY0" fmla="*/ 0 h 8844"/>
                  <a:gd name="connsiteX1" fmla="*/ 2874444 w 2874443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43" h="8844">
                    <a:moveTo>
                      <a:pt x="0" y="0"/>
                    </a:moveTo>
                    <a:lnTo>
                      <a:pt x="28744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4" name="Freeform: Shape 2453">
                <a:extLst>
                  <a:ext uri="{FF2B5EF4-FFF2-40B4-BE49-F238E27FC236}">
                    <a16:creationId xmlns:a16="http://schemas.microsoft.com/office/drawing/2014/main" id="{123021E5-7D3F-C18E-85D6-2B2DD17130A8}"/>
                  </a:ext>
                </a:extLst>
              </p:cNvPr>
              <p:cNvSpPr/>
              <p:nvPr/>
            </p:nvSpPr>
            <p:spPr>
              <a:xfrm>
                <a:off x="5005891" y="4817223"/>
                <a:ext cx="8844" cy="28744"/>
              </a:xfrm>
              <a:custGeom>
                <a:avLst/>
                <a:gdLst>
                  <a:gd name="connsiteX0" fmla="*/ 0 w 8844"/>
                  <a:gd name="connsiteY0" fmla="*/ 28744 h 28744"/>
                  <a:gd name="connsiteX1" fmla="*/ 0 w 8844"/>
                  <a:gd name="connsiteY1" fmla="*/ 0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28744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5" name="Freeform: Shape 2454">
                <a:extLst>
                  <a:ext uri="{FF2B5EF4-FFF2-40B4-BE49-F238E27FC236}">
                    <a16:creationId xmlns:a16="http://schemas.microsoft.com/office/drawing/2014/main" id="{19B2502A-659E-6517-D8B5-263B7EDEDEA1}"/>
                  </a:ext>
                </a:extLst>
              </p:cNvPr>
              <p:cNvSpPr/>
              <p:nvPr/>
            </p:nvSpPr>
            <p:spPr>
              <a:xfrm>
                <a:off x="5686680" y="4817223"/>
                <a:ext cx="8844" cy="28744"/>
              </a:xfrm>
              <a:custGeom>
                <a:avLst/>
                <a:gdLst>
                  <a:gd name="connsiteX0" fmla="*/ 0 w 8844"/>
                  <a:gd name="connsiteY0" fmla="*/ 28744 h 28744"/>
                  <a:gd name="connsiteX1" fmla="*/ 0 w 8844"/>
                  <a:gd name="connsiteY1" fmla="*/ 0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28744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6" name="Freeform: Shape 2455">
                <a:extLst>
                  <a:ext uri="{FF2B5EF4-FFF2-40B4-BE49-F238E27FC236}">
                    <a16:creationId xmlns:a16="http://schemas.microsoft.com/office/drawing/2014/main" id="{872312D1-48B4-D82A-5A00-9E0702578688}"/>
                  </a:ext>
                </a:extLst>
              </p:cNvPr>
              <p:cNvSpPr/>
              <p:nvPr/>
            </p:nvSpPr>
            <p:spPr>
              <a:xfrm>
                <a:off x="6367470" y="4817223"/>
                <a:ext cx="8844" cy="28744"/>
              </a:xfrm>
              <a:custGeom>
                <a:avLst/>
                <a:gdLst>
                  <a:gd name="connsiteX0" fmla="*/ 0 w 8844"/>
                  <a:gd name="connsiteY0" fmla="*/ 28744 h 28744"/>
                  <a:gd name="connsiteX1" fmla="*/ 0 w 8844"/>
                  <a:gd name="connsiteY1" fmla="*/ 0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28744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7" name="Freeform: Shape 2456">
                <a:extLst>
                  <a:ext uri="{FF2B5EF4-FFF2-40B4-BE49-F238E27FC236}">
                    <a16:creationId xmlns:a16="http://schemas.microsoft.com/office/drawing/2014/main" id="{98956AE7-F32C-28F2-6A49-886732965A47}"/>
                  </a:ext>
                </a:extLst>
              </p:cNvPr>
              <p:cNvSpPr/>
              <p:nvPr/>
            </p:nvSpPr>
            <p:spPr>
              <a:xfrm>
                <a:off x="7048259" y="4817223"/>
                <a:ext cx="8844" cy="28744"/>
              </a:xfrm>
              <a:custGeom>
                <a:avLst/>
                <a:gdLst>
                  <a:gd name="connsiteX0" fmla="*/ 0 w 8844"/>
                  <a:gd name="connsiteY0" fmla="*/ 28744 h 28744"/>
                  <a:gd name="connsiteX1" fmla="*/ 0 w 8844"/>
                  <a:gd name="connsiteY1" fmla="*/ 0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28744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8" name="Freeform: Shape 2457">
                <a:extLst>
                  <a:ext uri="{FF2B5EF4-FFF2-40B4-BE49-F238E27FC236}">
                    <a16:creationId xmlns:a16="http://schemas.microsoft.com/office/drawing/2014/main" id="{E31FBC31-CD76-203E-F06E-88DF81E53D60}"/>
                  </a:ext>
                </a:extLst>
              </p:cNvPr>
              <p:cNvSpPr/>
              <p:nvPr/>
            </p:nvSpPr>
            <p:spPr>
              <a:xfrm>
                <a:off x="7729049" y="4817223"/>
                <a:ext cx="8844" cy="28744"/>
              </a:xfrm>
              <a:custGeom>
                <a:avLst/>
                <a:gdLst>
                  <a:gd name="connsiteX0" fmla="*/ 0 w 8844"/>
                  <a:gd name="connsiteY0" fmla="*/ 28744 h 28744"/>
                  <a:gd name="connsiteX1" fmla="*/ 0 w 8844"/>
                  <a:gd name="connsiteY1" fmla="*/ 0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28744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9" name="Freeform: Shape 2458">
                <a:extLst>
                  <a:ext uri="{FF2B5EF4-FFF2-40B4-BE49-F238E27FC236}">
                    <a16:creationId xmlns:a16="http://schemas.microsoft.com/office/drawing/2014/main" id="{87BC8A66-55C5-7576-56FF-2D70745814A2}"/>
                  </a:ext>
                </a:extLst>
              </p:cNvPr>
              <p:cNvSpPr/>
              <p:nvPr/>
            </p:nvSpPr>
            <p:spPr>
              <a:xfrm>
                <a:off x="5005891" y="3545835"/>
                <a:ext cx="8844" cy="28744"/>
              </a:xfrm>
              <a:custGeom>
                <a:avLst/>
                <a:gdLst>
                  <a:gd name="connsiteX0" fmla="*/ 0 w 8844"/>
                  <a:gd name="connsiteY0" fmla="*/ 0 h 28744"/>
                  <a:gd name="connsiteX1" fmla="*/ 0 w 8844"/>
                  <a:gd name="connsiteY1" fmla="*/ 28744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0"/>
                    </a:moveTo>
                    <a:lnTo>
                      <a:pt x="0" y="28744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0" name="Freeform: Shape 2459">
                <a:extLst>
                  <a:ext uri="{FF2B5EF4-FFF2-40B4-BE49-F238E27FC236}">
                    <a16:creationId xmlns:a16="http://schemas.microsoft.com/office/drawing/2014/main" id="{A1E9049B-0F64-60A2-C0AE-453FD1804F64}"/>
                  </a:ext>
                </a:extLst>
              </p:cNvPr>
              <p:cNvSpPr/>
              <p:nvPr/>
            </p:nvSpPr>
            <p:spPr>
              <a:xfrm>
                <a:off x="5686680" y="3545835"/>
                <a:ext cx="8844" cy="28744"/>
              </a:xfrm>
              <a:custGeom>
                <a:avLst/>
                <a:gdLst>
                  <a:gd name="connsiteX0" fmla="*/ 0 w 8844"/>
                  <a:gd name="connsiteY0" fmla="*/ 0 h 28744"/>
                  <a:gd name="connsiteX1" fmla="*/ 0 w 8844"/>
                  <a:gd name="connsiteY1" fmla="*/ 28744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0"/>
                    </a:moveTo>
                    <a:lnTo>
                      <a:pt x="0" y="28744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1" name="Freeform: Shape 2460">
                <a:extLst>
                  <a:ext uri="{FF2B5EF4-FFF2-40B4-BE49-F238E27FC236}">
                    <a16:creationId xmlns:a16="http://schemas.microsoft.com/office/drawing/2014/main" id="{A1CEABAE-D8D3-4B38-899E-7D16F0A03DE8}"/>
                  </a:ext>
                </a:extLst>
              </p:cNvPr>
              <p:cNvSpPr/>
              <p:nvPr/>
            </p:nvSpPr>
            <p:spPr>
              <a:xfrm>
                <a:off x="6367470" y="3545835"/>
                <a:ext cx="8844" cy="28744"/>
              </a:xfrm>
              <a:custGeom>
                <a:avLst/>
                <a:gdLst>
                  <a:gd name="connsiteX0" fmla="*/ 0 w 8844"/>
                  <a:gd name="connsiteY0" fmla="*/ 0 h 28744"/>
                  <a:gd name="connsiteX1" fmla="*/ 0 w 8844"/>
                  <a:gd name="connsiteY1" fmla="*/ 28744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0"/>
                    </a:moveTo>
                    <a:lnTo>
                      <a:pt x="0" y="28744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2" name="Freeform: Shape 2461">
                <a:extLst>
                  <a:ext uri="{FF2B5EF4-FFF2-40B4-BE49-F238E27FC236}">
                    <a16:creationId xmlns:a16="http://schemas.microsoft.com/office/drawing/2014/main" id="{0D0544A9-409B-1FAC-EEE3-1000831C742F}"/>
                  </a:ext>
                </a:extLst>
              </p:cNvPr>
              <p:cNvSpPr/>
              <p:nvPr/>
            </p:nvSpPr>
            <p:spPr>
              <a:xfrm>
                <a:off x="7048259" y="3545835"/>
                <a:ext cx="8844" cy="28744"/>
              </a:xfrm>
              <a:custGeom>
                <a:avLst/>
                <a:gdLst>
                  <a:gd name="connsiteX0" fmla="*/ 0 w 8844"/>
                  <a:gd name="connsiteY0" fmla="*/ 0 h 28744"/>
                  <a:gd name="connsiteX1" fmla="*/ 0 w 8844"/>
                  <a:gd name="connsiteY1" fmla="*/ 28744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0"/>
                    </a:moveTo>
                    <a:lnTo>
                      <a:pt x="0" y="28744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63" name="Freeform: Shape 2462">
                <a:extLst>
                  <a:ext uri="{FF2B5EF4-FFF2-40B4-BE49-F238E27FC236}">
                    <a16:creationId xmlns:a16="http://schemas.microsoft.com/office/drawing/2014/main" id="{F30D54D9-6A62-32AF-5772-6530F4BA5940}"/>
                  </a:ext>
                </a:extLst>
              </p:cNvPr>
              <p:cNvSpPr/>
              <p:nvPr/>
            </p:nvSpPr>
            <p:spPr>
              <a:xfrm>
                <a:off x="7729049" y="3545835"/>
                <a:ext cx="8844" cy="28744"/>
              </a:xfrm>
              <a:custGeom>
                <a:avLst/>
                <a:gdLst>
                  <a:gd name="connsiteX0" fmla="*/ 0 w 8844"/>
                  <a:gd name="connsiteY0" fmla="*/ 0 h 28744"/>
                  <a:gd name="connsiteX1" fmla="*/ 0 w 8844"/>
                  <a:gd name="connsiteY1" fmla="*/ 28744 h 2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28744">
                    <a:moveTo>
                      <a:pt x="0" y="0"/>
                    </a:moveTo>
                    <a:lnTo>
                      <a:pt x="0" y="28744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2864" name="Graphic 131">
              <a:extLst>
                <a:ext uri="{FF2B5EF4-FFF2-40B4-BE49-F238E27FC236}">
                  <a16:creationId xmlns:a16="http://schemas.microsoft.com/office/drawing/2014/main" id="{19104ACB-C488-AC80-347E-6911561B68A7}"/>
                </a:ext>
              </a:extLst>
            </p:cNvPr>
            <p:cNvGrpSpPr/>
            <p:nvPr/>
          </p:nvGrpSpPr>
          <p:grpSpPr>
            <a:xfrm>
              <a:off x="5157228" y="4516032"/>
              <a:ext cx="2874444" cy="1308976"/>
              <a:chOff x="4930248" y="3545835"/>
              <a:chExt cx="2874444" cy="1308976"/>
            </a:xfrm>
          </p:grpSpPr>
          <p:sp>
            <p:nvSpPr>
              <p:cNvPr id="2440" name="Freeform: Shape 2439">
                <a:extLst>
                  <a:ext uri="{FF2B5EF4-FFF2-40B4-BE49-F238E27FC236}">
                    <a16:creationId xmlns:a16="http://schemas.microsoft.com/office/drawing/2014/main" id="{76A043EB-1241-3D53-4D1E-959961B58B9B}"/>
                  </a:ext>
                </a:extLst>
              </p:cNvPr>
              <p:cNvSpPr/>
              <p:nvPr/>
            </p:nvSpPr>
            <p:spPr>
              <a:xfrm>
                <a:off x="4930248" y="3545835"/>
                <a:ext cx="0" cy="1300132"/>
              </a:xfrm>
              <a:custGeom>
                <a:avLst/>
                <a:gdLst>
                  <a:gd name="connsiteX0" fmla="*/ 0 w 8844"/>
                  <a:gd name="connsiteY0" fmla="*/ 1300133 h 1300132"/>
                  <a:gd name="connsiteX1" fmla="*/ 0 w 8844"/>
                  <a:gd name="connsiteY1" fmla="*/ 0 h 130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300132">
                    <a:moveTo>
                      <a:pt x="0" y="1300133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1" name="Freeform: Shape 2440">
                <a:extLst>
                  <a:ext uri="{FF2B5EF4-FFF2-40B4-BE49-F238E27FC236}">
                    <a16:creationId xmlns:a16="http://schemas.microsoft.com/office/drawing/2014/main" id="{F9204862-8492-3E6E-DA73-62E59F824D04}"/>
                  </a:ext>
                </a:extLst>
              </p:cNvPr>
              <p:cNvSpPr/>
              <p:nvPr/>
            </p:nvSpPr>
            <p:spPr>
              <a:xfrm>
                <a:off x="7804692" y="3545835"/>
                <a:ext cx="0" cy="1300132"/>
              </a:xfrm>
              <a:custGeom>
                <a:avLst/>
                <a:gdLst>
                  <a:gd name="connsiteX0" fmla="*/ 0 w 8844"/>
                  <a:gd name="connsiteY0" fmla="*/ 1300133 h 1300132"/>
                  <a:gd name="connsiteX1" fmla="*/ 0 w 8844"/>
                  <a:gd name="connsiteY1" fmla="*/ 0 h 130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4" h="1300132">
                    <a:moveTo>
                      <a:pt x="0" y="1300133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2" name="Freeform: Shape 2441">
                <a:extLst>
                  <a:ext uri="{FF2B5EF4-FFF2-40B4-BE49-F238E27FC236}">
                    <a16:creationId xmlns:a16="http://schemas.microsoft.com/office/drawing/2014/main" id="{B40EE989-D618-873B-68A8-76A0C75399C7}"/>
                  </a:ext>
                </a:extLst>
              </p:cNvPr>
              <p:cNvSpPr/>
              <p:nvPr/>
            </p:nvSpPr>
            <p:spPr>
              <a:xfrm>
                <a:off x="4930248" y="4845967"/>
                <a:ext cx="28744" cy="8844"/>
              </a:xfrm>
              <a:custGeom>
                <a:avLst/>
                <a:gdLst>
                  <a:gd name="connsiteX0" fmla="*/ 0 w 28744"/>
                  <a:gd name="connsiteY0" fmla="*/ 0 h 8844"/>
                  <a:gd name="connsiteX1" fmla="*/ 28744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0" y="0"/>
                    </a:moveTo>
                    <a:lnTo>
                      <a:pt x="287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3" name="Freeform: Shape 2442">
                <a:extLst>
                  <a:ext uri="{FF2B5EF4-FFF2-40B4-BE49-F238E27FC236}">
                    <a16:creationId xmlns:a16="http://schemas.microsoft.com/office/drawing/2014/main" id="{686A528E-751C-38C2-D29F-003365A16345}"/>
                  </a:ext>
                </a:extLst>
              </p:cNvPr>
              <p:cNvSpPr/>
              <p:nvPr/>
            </p:nvSpPr>
            <p:spPr>
              <a:xfrm>
                <a:off x="4930248" y="4585941"/>
                <a:ext cx="28744" cy="8844"/>
              </a:xfrm>
              <a:custGeom>
                <a:avLst/>
                <a:gdLst>
                  <a:gd name="connsiteX0" fmla="*/ 0 w 28744"/>
                  <a:gd name="connsiteY0" fmla="*/ 0 h 8844"/>
                  <a:gd name="connsiteX1" fmla="*/ 28744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0" y="0"/>
                    </a:moveTo>
                    <a:lnTo>
                      <a:pt x="287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4" name="Freeform: Shape 2443">
                <a:extLst>
                  <a:ext uri="{FF2B5EF4-FFF2-40B4-BE49-F238E27FC236}">
                    <a16:creationId xmlns:a16="http://schemas.microsoft.com/office/drawing/2014/main" id="{6017965E-73B6-D073-9CDD-F95CD377DF24}"/>
                  </a:ext>
                </a:extLst>
              </p:cNvPr>
              <p:cNvSpPr/>
              <p:nvPr/>
            </p:nvSpPr>
            <p:spPr>
              <a:xfrm>
                <a:off x="4930248" y="4325914"/>
                <a:ext cx="28744" cy="8844"/>
              </a:xfrm>
              <a:custGeom>
                <a:avLst/>
                <a:gdLst>
                  <a:gd name="connsiteX0" fmla="*/ 0 w 28744"/>
                  <a:gd name="connsiteY0" fmla="*/ 0 h 8844"/>
                  <a:gd name="connsiteX1" fmla="*/ 28744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0" y="0"/>
                    </a:moveTo>
                    <a:lnTo>
                      <a:pt x="287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5" name="Freeform: Shape 2444">
                <a:extLst>
                  <a:ext uri="{FF2B5EF4-FFF2-40B4-BE49-F238E27FC236}">
                    <a16:creationId xmlns:a16="http://schemas.microsoft.com/office/drawing/2014/main" id="{DA3E1F7E-101C-D9F8-9745-863C08976F94}"/>
                  </a:ext>
                </a:extLst>
              </p:cNvPr>
              <p:cNvSpPr/>
              <p:nvPr/>
            </p:nvSpPr>
            <p:spPr>
              <a:xfrm>
                <a:off x="4930248" y="4065888"/>
                <a:ext cx="28744" cy="8844"/>
              </a:xfrm>
              <a:custGeom>
                <a:avLst/>
                <a:gdLst>
                  <a:gd name="connsiteX0" fmla="*/ 0 w 28744"/>
                  <a:gd name="connsiteY0" fmla="*/ 0 h 8844"/>
                  <a:gd name="connsiteX1" fmla="*/ 28744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0" y="0"/>
                    </a:moveTo>
                    <a:lnTo>
                      <a:pt x="287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6" name="Freeform: Shape 2445">
                <a:extLst>
                  <a:ext uri="{FF2B5EF4-FFF2-40B4-BE49-F238E27FC236}">
                    <a16:creationId xmlns:a16="http://schemas.microsoft.com/office/drawing/2014/main" id="{C7660D20-5ABF-66EC-D2BE-C1A829D777E1}"/>
                  </a:ext>
                </a:extLst>
              </p:cNvPr>
              <p:cNvSpPr/>
              <p:nvPr/>
            </p:nvSpPr>
            <p:spPr>
              <a:xfrm>
                <a:off x="4930248" y="3805861"/>
                <a:ext cx="28744" cy="8844"/>
              </a:xfrm>
              <a:custGeom>
                <a:avLst/>
                <a:gdLst>
                  <a:gd name="connsiteX0" fmla="*/ 0 w 28744"/>
                  <a:gd name="connsiteY0" fmla="*/ 0 h 8844"/>
                  <a:gd name="connsiteX1" fmla="*/ 28744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0" y="0"/>
                    </a:moveTo>
                    <a:lnTo>
                      <a:pt x="28744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7" name="Freeform: Shape 2446">
                <a:extLst>
                  <a:ext uri="{FF2B5EF4-FFF2-40B4-BE49-F238E27FC236}">
                    <a16:creationId xmlns:a16="http://schemas.microsoft.com/office/drawing/2014/main" id="{B39B2952-3CFA-727B-D39F-8C1FE9D11D55}"/>
                  </a:ext>
                </a:extLst>
              </p:cNvPr>
              <p:cNvSpPr/>
              <p:nvPr/>
            </p:nvSpPr>
            <p:spPr>
              <a:xfrm>
                <a:off x="7775947" y="4845967"/>
                <a:ext cx="28744" cy="8844"/>
              </a:xfrm>
              <a:custGeom>
                <a:avLst/>
                <a:gdLst>
                  <a:gd name="connsiteX0" fmla="*/ 28744 w 28744"/>
                  <a:gd name="connsiteY0" fmla="*/ 0 h 8844"/>
                  <a:gd name="connsiteX1" fmla="*/ 0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28744" y="0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8" name="Freeform: Shape 2447">
                <a:extLst>
                  <a:ext uri="{FF2B5EF4-FFF2-40B4-BE49-F238E27FC236}">
                    <a16:creationId xmlns:a16="http://schemas.microsoft.com/office/drawing/2014/main" id="{7E9C5C61-D8C2-8EFC-32AE-156A53B5C0AF}"/>
                  </a:ext>
                </a:extLst>
              </p:cNvPr>
              <p:cNvSpPr/>
              <p:nvPr/>
            </p:nvSpPr>
            <p:spPr>
              <a:xfrm>
                <a:off x="7775947" y="4585941"/>
                <a:ext cx="28744" cy="8844"/>
              </a:xfrm>
              <a:custGeom>
                <a:avLst/>
                <a:gdLst>
                  <a:gd name="connsiteX0" fmla="*/ 28744 w 28744"/>
                  <a:gd name="connsiteY0" fmla="*/ 0 h 8844"/>
                  <a:gd name="connsiteX1" fmla="*/ 0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28744" y="0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49" name="Freeform: Shape 2448">
                <a:extLst>
                  <a:ext uri="{FF2B5EF4-FFF2-40B4-BE49-F238E27FC236}">
                    <a16:creationId xmlns:a16="http://schemas.microsoft.com/office/drawing/2014/main" id="{A15354F8-E9F7-070F-DFC7-DE624F24363E}"/>
                  </a:ext>
                </a:extLst>
              </p:cNvPr>
              <p:cNvSpPr/>
              <p:nvPr/>
            </p:nvSpPr>
            <p:spPr>
              <a:xfrm>
                <a:off x="7775947" y="4325914"/>
                <a:ext cx="28744" cy="8844"/>
              </a:xfrm>
              <a:custGeom>
                <a:avLst/>
                <a:gdLst>
                  <a:gd name="connsiteX0" fmla="*/ 28744 w 28744"/>
                  <a:gd name="connsiteY0" fmla="*/ 0 h 8844"/>
                  <a:gd name="connsiteX1" fmla="*/ 0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28744" y="0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0" name="Freeform: Shape 2449">
                <a:extLst>
                  <a:ext uri="{FF2B5EF4-FFF2-40B4-BE49-F238E27FC236}">
                    <a16:creationId xmlns:a16="http://schemas.microsoft.com/office/drawing/2014/main" id="{823E17CD-CCD9-A1A5-511C-C03BA0334B25}"/>
                  </a:ext>
                </a:extLst>
              </p:cNvPr>
              <p:cNvSpPr/>
              <p:nvPr/>
            </p:nvSpPr>
            <p:spPr>
              <a:xfrm>
                <a:off x="7775947" y="4065888"/>
                <a:ext cx="28744" cy="8844"/>
              </a:xfrm>
              <a:custGeom>
                <a:avLst/>
                <a:gdLst>
                  <a:gd name="connsiteX0" fmla="*/ 28744 w 28744"/>
                  <a:gd name="connsiteY0" fmla="*/ 0 h 8844"/>
                  <a:gd name="connsiteX1" fmla="*/ 0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28744" y="0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51" name="Freeform: Shape 2450">
                <a:extLst>
                  <a:ext uri="{FF2B5EF4-FFF2-40B4-BE49-F238E27FC236}">
                    <a16:creationId xmlns:a16="http://schemas.microsoft.com/office/drawing/2014/main" id="{93D96765-EE0D-CACA-7747-4C1FFE65EDF3}"/>
                  </a:ext>
                </a:extLst>
              </p:cNvPr>
              <p:cNvSpPr/>
              <p:nvPr/>
            </p:nvSpPr>
            <p:spPr>
              <a:xfrm>
                <a:off x="7775947" y="3805861"/>
                <a:ext cx="28744" cy="8844"/>
              </a:xfrm>
              <a:custGeom>
                <a:avLst/>
                <a:gdLst>
                  <a:gd name="connsiteX0" fmla="*/ 28744 w 28744"/>
                  <a:gd name="connsiteY0" fmla="*/ 0 h 8844"/>
                  <a:gd name="connsiteX1" fmla="*/ 0 w 28744"/>
                  <a:gd name="connsiteY1" fmla="*/ 0 h 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44" h="8844">
                    <a:moveTo>
                      <a:pt x="28744" y="0"/>
                    </a:moveTo>
                    <a:lnTo>
                      <a:pt x="0" y="0"/>
                    </a:lnTo>
                  </a:path>
                </a:pathLst>
              </a:custGeom>
              <a:ln w="11762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cxnSp>
          <p:nvCxnSpPr>
            <p:cNvPr id="2865" name="Straight Arrow Connector 2864">
              <a:extLst>
                <a:ext uri="{FF2B5EF4-FFF2-40B4-BE49-F238E27FC236}">
                  <a16:creationId xmlns:a16="http://schemas.microsoft.com/office/drawing/2014/main" id="{F1DEF823-2E98-6749-B5A2-2CF0C8ACEA45}"/>
                </a:ext>
              </a:extLst>
            </p:cNvPr>
            <p:cNvCxnSpPr>
              <a:cxnSpLocks/>
            </p:cNvCxnSpPr>
            <p:nvPr/>
          </p:nvCxnSpPr>
          <p:spPr>
            <a:xfrm>
              <a:off x="5333399" y="5671731"/>
              <a:ext cx="288000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6" name="Straight Arrow Connector 2865">
              <a:extLst>
                <a:ext uri="{FF2B5EF4-FFF2-40B4-BE49-F238E27FC236}">
                  <a16:creationId xmlns:a16="http://schemas.microsoft.com/office/drawing/2014/main" id="{5CDB5F94-F446-59DE-DAC7-BA25DA19AD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9749" y="5376356"/>
              <a:ext cx="0" cy="28800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7" name="Straight Arrow Connector 2866">
              <a:extLst>
                <a:ext uri="{FF2B5EF4-FFF2-40B4-BE49-F238E27FC236}">
                  <a16:creationId xmlns:a16="http://schemas.microsoft.com/office/drawing/2014/main" id="{9BF35544-CC1F-E564-D8DF-40C632676A67}"/>
                </a:ext>
              </a:extLst>
            </p:cNvPr>
            <p:cNvCxnSpPr>
              <a:cxnSpLocks/>
            </p:cNvCxnSpPr>
            <p:nvPr/>
          </p:nvCxnSpPr>
          <p:spPr>
            <a:xfrm rot="3600000" flipV="1">
              <a:off x="5469295" y="5445324"/>
              <a:ext cx="0" cy="288000"/>
            </a:xfrm>
            <a:prstGeom prst="straightConnector1">
              <a:avLst/>
            </a:prstGeom>
            <a:ln w="9525">
              <a:solidFill>
                <a:srgbClr val="C00000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8" name="Oval 2867">
              <a:extLst>
                <a:ext uri="{FF2B5EF4-FFF2-40B4-BE49-F238E27FC236}">
                  <a16:creationId xmlns:a16="http://schemas.microsoft.com/office/drawing/2014/main" id="{119EA513-22E5-C99A-2045-9EA8A10BB423}"/>
                </a:ext>
              </a:extLst>
            </p:cNvPr>
            <p:cNvSpPr/>
            <p:nvPr/>
          </p:nvSpPr>
          <p:spPr>
            <a:xfrm>
              <a:off x="5308981" y="5628768"/>
              <a:ext cx="72000" cy="72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effectLst>
              <a:glow rad="127000">
                <a:srgbClr val="C00000">
                  <a:alpha val="68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69" name="Arc 2868">
              <a:extLst>
                <a:ext uri="{FF2B5EF4-FFF2-40B4-BE49-F238E27FC236}">
                  <a16:creationId xmlns:a16="http://schemas.microsoft.com/office/drawing/2014/main" id="{6016B003-1B16-58E8-E84F-A59A4A5EC7AE}"/>
                </a:ext>
              </a:extLst>
            </p:cNvPr>
            <p:cNvSpPr/>
            <p:nvPr/>
          </p:nvSpPr>
          <p:spPr>
            <a:xfrm>
              <a:off x="5197944" y="5522087"/>
              <a:ext cx="288000" cy="288000"/>
            </a:xfrm>
            <a:prstGeom prst="arc">
              <a:avLst>
                <a:gd name="adj1" fmla="val 16200000"/>
                <a:gd name="adj2" fmla="val 19777448"/>
              </a:avLst>
            </a:prstGeom>
            <a:ln w="9525">
              <a:solidFill>
                <a:schemeClr val="tx1"/>
              </a:solidFill>
              <a:headEnd w="sm" len="sm"/>
              <a:tailEnd type="stealt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>
                <a:latin typeface="Avenir Next LT Pro Light" panose="020B0304020202020204" pitchFamily="34" charset="0"/>
              </a:endParaRPr>
            </a:p>
          </p:txBody>
        </p:sp>
        <p:grpSp>
          <p:nvGrpSpPr>
            <p:cNvPr id="2870" name="Group 2869" descr="\documentclass{article}&#10;\usepackage{amsmath}&#10;\pagestyle{empty}&#10;\begin{document}&#10;&#10;$\phi_0$&#10;&#10;&#10;\end{document}" title="IguanaTex Vector Display">
              <a:extLst>
                <a:ext uri="{FF2B5EF4-FFF2-40B4-BE49-F238E27FC236}">
                  <a16:creationId xmlns:a16="http://schemas.microsoft.com/office/drawing/2014/main" id="{FCDAB424-E2E4-EF8B-F90C-FB0FFC4DDD65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 rot="21550666">
              <a:off x="5402181" y="5365593"/>
              <a:ext cx="118597" cy="120430"/>
              <a:chOff x="1869890" y="3216903"/>
              <a:chExt cx="134419" cy="136497"/>
            </a:xfrm>
          </p:grpSpPr>
          <p:sp>
            <p:nvSpPr>
              <p:cNvPr id="2438" name="Freeform: Shape 2437">
                <a:extLst>
                  <a:ext uri="{FF2B5EF4-FFF2-40B4-BE49-F238E27FC236}">
                    <a16:creationId xmlns:a16="http://schemas.microsoft.com/office/drawing/2014/main" id="{BB54EC9B-5A84-3E4C-1331-885C16C5EF4E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1869890" y="3216903"/>
                <a:ext cx="77569" cy="136497"/>
              </a:xfrm>
              <a:custGeom>
                <a:avLst/>
                <a:gdLst>
                  <a:gd name="connsiteX0" fmla="*/ 57513 w 77569"/>
                  <a:gd name="connsiteY0" fmla="*/ 3707 h 136497"/>
                  <a:gd name="connsiteX1" fmla="*/ 57958 w 77569"/>
                  <a:gd name="connsiteY1" fmla="*/ 1581 h 136497"/>
                  <a:gd name="connsiteX2" fmla="*/ 56181 w 77569"/>
                  <a:gd name="connsiteY2" fmla="*/ 63 h 136497"/>
                  <a:gd name="connsiteX3" fmla="*/ 53961 w 77569"/>
                  <a:gd name="connsiteY3" fmla="*/ 3099 h 136497"/>
                  <a:gd name="connsiteX4" fmla="*/ 45375 w 77569"/>
                  <a:gd name="connsiteY4" fmla="*/ 38173 h 136497"/>
                  <a:gd name="connsiteX5" fmla="*/ 77 w 77569"/>
                  <a:gd name="connsiteY5" fmla="*/ 79775 h 136497"/>
                  <a:gd name="connsiteX6" fmla="*/ 28499 w 77569"/>
                  <a:gd name="connsiteY6" fmla="*/ 107257 h 136497"/>
                  <a:gd name="connsiteX7" fmla="*/ 25094 w 77569"/>
                  <a:gd name="connsiteY7" fmla="*/ 121529 h 136497"/>
                  <a:gd name="connsiteX8" fmla="*/ 21838 w 77569"/>
                  <a:gd name="connsiteY8" fmla="*/ 134890 h 136497"/>
                  <a:gd name="connsiteX9" fmla="*/ 23614 w 77569"/>
                  <a:gd name="connsiteY9" fmla="*/ 136560 h 136497"/>
                  <a:gd name="connsiteX10" fmla="*/ 25094 w 77569"/>
                  <a:gd name="connsiteY10" fmla="*/ 135953 h 136497"/>
                  <a:gd name="connsiteX11" fmla="*/ 26723 w 77569"/>
                  <a:gd name="connsiteY11" fmla="*/ 129880 h 136497"/>
                  <a:gd name="connsiteX12" fmla="*/ 32348 w 77569"/>
                  <a:gd name="connsiteY12" fmla="*/ 107257 h 136497"/>
                  <a:gd name="connsiteX13" fmla="*/ 77646 w 77569"/>
                  <a:gd name="connsiteY13" fmla="*/ 65655 h 136497"/>
                  <a:gd name="connsiteX14" fmla="*/ 49224 w 77569"/>
                  <a:gd name="connsiteY14" fmla="*/ 38173 h 136497"/>
                  <a:gd name="connsiteX15" fmla="*/ 57513 w 77569"/>
                  <a:gd name="connsiteY15" fmla="*/ 3707 h 136497"/>
                  <a:gd name="connsiteX16" fmla="*/ 29239 w 77569"/>
                  <a:gd name="connsiteY16" fmla="*/ 103916 h 136497"/>
                  <a:gd name="connsiteX17" fmla="*/ 9699 w 77569"/>
                  <a:gd name="connsiteY17" fmla="*/ 82963 h 136497"/>
                  <a:gd name="connsiteX18" fmla="*/ 44487 w 77569"/>
                  <a:gd name="connsiteY18" fmla="*/ 41513 h 136497"/>
                  <a:gd name="connsiteX19" fmla="*/ 29239 w 77569"/>
                  <a:gd name="connsiteY19" fmla="*/ 103916 h 136497"/>
                  <a:gd name="connsiteX20" fmla="*/ 48335 w 77569"/>
                  <a:gd name="connsiteY20" fmla="*/ 41513 h 136497"/>
                  <a:gd name="connsiteX21" fmla="*/ 68024 w 77569"/>
                  <a:gd name="connsiteY21" fmla="*/ 62466 h 136497"/>
                  <a:gd name="connsiteX22" fmla="*/ 33088 w 77569"/>
                  <a:gd name="connsiteY22" fmla="*/ 103916 h 136497"/>
                  <a:gd name="connsiteX23" fmla="*/ 48335 w 77569"/>
                  <a:gd name="connsiteY23" fmla="*/ 41513 h 13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569" h="136497">
                    <a:moveTo>
                      <a:pt x="57513" y="3707"/>
                    </a:moveTo>
                    <a:cubicBezTo>
                      <a:pt x="57513" y="3403"/>
                      <a:pt x="57958" y="1733"/>
                      <a:pt x="57958" y="1581"/>
                    </a:cubicBezTo>
                    <a:cubicBezTo>
                      <a:pt x="57958" y="1429"/>
                      <a:pt x="57958" y="63"/>
                      <a:pt x="56181" y="63"/>
                    </a:cubicBezTo>
                    <a:cubicBezTo>
                      <a:pt x="54701" y="63"/>
                      <a:pt x="54553" y="518"/>
                      <a:pt x="53961" y="3099"/>
                    </a:cubicBezTo>
                    <a:lnTo>
                      <a:pt x="45375" y="38173"/>
                    </a:lnTo>
                    <a:cubicBezTo>
                      <a:pt x="21838" y="38932"/>
                      <a:pt x="77" y="59126"/>
                      <a:pt x="77" y="79775"/>
                    </a:cubicBezTo>
                    <a:cubicBezTo>
                      <a:pt x="77" y="94199"/>
                      <a:pt x="10439" y="106194"/>
                      <a:pt x="28499" y="107257"/>
                    </a:cubicBezTo>
                    <a:cubicBezTo>
                      <a:pt x="27315" y="111964"/>
                      <a:pt x="26279" y="116822"/>
                      <a:pt x="25094" y="121529"/>
                    </a:cubicBezTo>
                    <a:cubicBezTo>
                      <a:pt x="23318" y="128665"/>
                      <a:pt x="21838" y="134435"/>
                      <a:pt x="21838" y="134890"/>
                    </a:cubicBezTo>
                    <a:cubicBezTo>
                      <a:pt x="21838" y="136409"/>
                      <a:pt x="22874" y="136560"/>
                      <a:pt x="23614" y="136560"/>
                    </a:cubicBezTo>
                    <a:cubicBezTo>
                      <a:pt x="24354" y="136560"/>
                      <a:pt x="24650" y="136409"/>
                      <a:pt x="25094" y="135953"/>
                    </a:cubicBezTo>
                    <a:cubicBezTo>
                      <a:pt x="25390" y="135649"/>
                      <a:pt x="26279" y="132006"/>
                      <a:pt x="26723" y="129880"/>
                    </a:cubicBezTo>
                    <a:lnTo>
                      <a:pt x="32348" y="107257"/>
                    </a:lnTo>
                    <a:cubicBezTo>
                      <a:pt x="56181" y="106498"/>
                      <a:pt x="77646" y="86000"/>
                      <a:pt x="77646" y="65655"/>
                    </a:cubicBezTo>
                    <a:cubicBezTo>
                      <a:pt x="77646" y="53660"/>
                      <a:pt x="69800" y="39691"/>
                      <a:pt x="49224" y="38173"/>
                    </a:cubicBezTo>
                    <a:lnTo>
                      <a:pt x="57513" y="3707"/>
                    </a:lnTo>
                    <a:close/>
                    <a:moveTo>
                      <a:pt x="29239" y="103916"/>
                    </a:moveTo>
                    <a:cubicBezTo>
                      <a:pt x="20357" y="103461"/>
                      <a:pt x="9699" y="98147"/>
                      <a:pt x="9699" y="82963"/>
                    </a:cubicBezTo>
                    <a:cubicBezTo>
                      <a:pt x="9699" y="64744"/>
                      <a:pt x="22430" y="43487"/>
                      <a:pt x="44487" y="41513"/>
                    </a:cubicBezTo>
                    <a:lnTo>
                      <a:pt x="29239" y="103916"/>
                    </a:lnTo>
                    <a:close/>
                    <a:moveTo>
                      <a:pt x="48335" y="41513"/>
                    </a:moveTo>
                    <a:cubicBezTo>
                      <a:pt x="59586" y="42120"/>
                      <a:pt x="68024" y="49105"/>
                      <a:pt x="68024" y="62466"/>
                    </a:cubicBezTo>
                    <a:cubicBezTo>
                      <a:pt x="68024" y="80382"/>
                      <a:pt x="55293" y="102094"/>
                      <a:pt x="33088" y="103916"/>
                    </a:cubicBezTo>
                    <a:lnTo>
                      <a:pt x="48335" y="41513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2439" name="Freeform: Shape 2438">
                <a:extLst>
                  <a:ext uri="{FF2B5EF4-FFF2-40B4-BE49-F238E27FC236}">
                    <a16:creationId xmlns:a16="http://schemas.microsoft.com/office/drawing/2014/main" id="{AAAD20CD-E94C-9659-586E-C003BB8F6507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1956228" y="3274478"/>
                <a:ext cx="48081" cy="72697"/>
              </a:xfrm>
              <a:custGeom>
                <a:avLst/>
                <a:gdLst>
                  <a:gd name="connsiteX0" fmla="*/ 48164 w 48081"/>
                  <a:gd name="connsiteY0" fmla="*/ 36732 h 72697"/>
                  <a:gd name="connsiteX1" fmla="*/ 42050 w 48081"/>
                  <a:gd name="connsiteY1" fmla="*/ 9205 h 72697"/>
                  <a:gd name="connsiteX2" fmla="*/ 24123 w 48081"/>
                  <a:gd name="connsiteY2" fmla="*/ 64 h 72697"/>
                  <a:gd name="connsiteX3" fmla="*/ 83 w 48081"/>
                  <a:gd name="connsiteY3" fmla="*/ 36732 h 72697"/>
                  <a:gd name="connsiteX4" fmla="*/ 24123 w 48081"/>
                  <a:gd name="connsiteY4" fmla="*/ 72762 h 72697"/>
                  <a:gd name="connsiteX5" fmla="*/ 48164 w 48081"/>
                  <a:gd name="connsiteY5" fmla="*/ 36732 h 72697"/>
                  <a:gd name="connsiteX6" fmla="*/ 24123 w 48081"/>
                  <a:gd name="connsiteY6" fmla="*/ 69786 h 72697"/>
                  <a:gd name="connsiteX7" fmla="*/ 10963 w 48081"/>
                  <a:gd name="connsiteY7" fmla="*/ 58201 h 72697"/>
                  <a:gd name="connsiteX8" fmla="*/ 9512 w 48081"/>
                  <a:gd name="connsiteY8" fmla="*/ 35350 h 72697"/>
                  <a:gd name="connsiteX9" fmla="*/ 11067 w 48081"/>
                  <a:gd name="connsiteY9" fmla="*/ 13668 h 72697"/>
                  <a:gd name="connsiteX10" fmla="*/ 24123 w 48081"/>
                  <a:gd name="connsiteY10" fmla="*/ 3040 h 72697"/>
                  <a:gd name="connsiteX11" fmla="*/ 36972 w 48081"/>
                  <a:gd name="connsiteY11" fmla="*/ 12712 h 72697"/>
                  <a:gd name="connsiteX12" fmla="*/ 38734 w 48081"/>
                  <a:gd name="connsiteY12" fmla="*/ 35350 h 72697"/>
                  <a:gd name="connsiteX13" fmla="*/ 37387 w 48081"/>
                  <a:gd name="connsiteY13" fmla="*/ 57776 h 72697"/>
                  <a:gd name="connsiteX14" fmla="*/ 24123 w 48081"/>
                  <a:gd name="connsiteY14" fmla="*/ 69786 h 7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081" h="72697">
                    <a:moveTo>
                      <a:pt x="48164" y="36732"/>
                    </a:moveTo>
                    <a:cubicBezTo>
                      <a:pt x="48164" y="25041"/>
                      <a:pt x="46817" y="16644"/>
                      <a:pt x="42050" y="9205"/>
                    </a:cubicBezTo>
                    <a:cubicBezTo>
                      <a:pt x="38838" y="4316"/>
                      <a:pt x="32413" y="64"/>
                      <a:pt x="24123" y="64"/>
                    </a:cubicBezTo>
                    <a:cubicBezTo>
                      <a:pt x="83" y="64"/>
                      <a:pt x="83" y="29080"/>
                      <a:pt x="83" y="36732"/>
                    </a:cubicBezTo>
                    <a:cubicBezTo>
                      <a:pt x="83" y="44384"/>
                      <a:pt x="83" y="72762"/>
                      <a:pt x="24123" y="72762"/>
                    </a:cubicBezTo>
                    <a:cubicBezTo>
                      <a:pt x="48164" y="72762"/>
                      <a:pt x="48164" y="44384"/>
                      <a:pt x="48164" y="36732"/>
                    </a:cubicBezTo>
                    <a:close/>
                    <a:moveTo>
                      <a:pt x="24123" y="69786"/>
                    </a:moveTo>
                    <a:cubicBezTo>
                      <a:pt x="19357" y="69786"/>
                      <a:pt x="13036" y="66916"/>
                      <a:pt x="10963" y="58201"/>
                    </a:cubicBezTo>
                    <a:cubicBezTo>
                      <a:pt x="9512" y="51930"/>
                      <a:pt x="9512" y="43215"/>
                      <a:pt x="9512" y="35350"/>
                    </a:cubicBezTo>
                    <a:cubicBezTo>
                      <a:pt x="9512" y="27592"/>
                      <a:pt x="9512" y="19514"/>
                      <a:pt x="11067" y="13668"/>
                    </a:cubicBezTo>
                    <a:cubicBezTo>
                      <a:pt x="13243" y="5272"/>
                      <a:pt x="19875" y="3040"/>
                      <a:pt x="24123" y="3040"/>
                    </a:cubicBezTo>
                    <a:cubicBezTo>
                      <a:pt x="29719" y="3040"/>
                      <a:pt x="35107" y="6548"/>
                      <a:pt x="36972" y="12712"/>
                    </a:cubicBezTo>
                    <a:cubicBezTo>
                      <a:pt x="38630" y="18451"/>
                      <a:pt x="38734" y="26104"/>
                      <a:pt x="38734" y="35350"/>
                    </a:cubicBezTo>
                    <a:cubicBezTo>
                      <a:pt x="38734" y="43215"/>
                      <a:pt x="38734" y="51080"/>
                      <a:pt x="37387" y="57776"/>
                    </a:cubicBezTo>
                    <a:cubicBezTo>
                      <a:pt x="35314" y="67448"/>
                      <a:pt x="28268" y="69786"/>
                      <a:pt x="24123" y="697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05C97E9B-A678-AD20-C5B2-B2FADD1BDA07}"/>
                </a:ext>
              </a:extLst>
            </p:cNvPr>
            <p:cNvSpPr/>
            <p:nvPr/>
          </p:nvSpPr>
          <p:spPr>
            <a:xfrm>
              <a:off x="5514175" y="5020060"/>
              <a:ext cx="35377" cy="35377"/>
            </a:xfrm>
            <a:custGeom>
              <a:avLst/>
              <a:gdLst>
                <a:gd name="connsiteX0" fmla="*/ 35647 w 35377"/>
                <a:gd name="connsiteY0" fmla="*/ 17787 h 35377"/>
                <a:gd name="connsiteX1" fmla="*/ 17958 w 35377"/>
                <a:gd name="connsiteY1" fmla="*/ 35476 h 35377"/>
                <a:gd name="connsiteX2" fmla="*/ 269 w 35377"/>
                <a:gd name="connsiteY2" fmla="*/ 17787 h 35377"/>
                <a:gd name="connsiteX3" fmla="*/ 17958 w 35377"/>
                <a:gd name="connsiteY3" fmla="*/ 98 h 35377"/>
                <a:gd name="connsiteX4" fmla="*/ 35647 w 35377"/>
                <a:gd name="connsiteY4" fmla="*/ 17787 h 35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77" h="35377">
                  <a:moveTo>
                    <a:pt x="35647" y="17787"/>
                  </a:moveTo>
                  <a:cubicBezTo>
                    <a:pt x="35647" y="27556"/>
                    <a:pt x="27727" y="35476"/>
                    <a:pt x="17958" y="35476"/>
                  </a:cubicBezTo>
                  <a:cubicBezTo>
                    <a:pt x="8188" y="35476"/>
                    <a:pt x="269" y="27556"/>
                    <a:pt x="269" y="17787"/>
                  </a:cubicBezTo>
                  <a:cubicBezTo>
                    <a:pt x="269" y="8018"/>
                    <a:pt x="8188" y="98"/>
                    <a:pt x="17958" y="98"/>
                  </a:cubicBezTo>
                  <a:cubicBezTo>
                    <a:pt x="27727" y="98"/>
                    <a:pt x="35647" y="8018"/>
                    <a:pt x="35647" y="17787"/>
                  </a:cubicBezTo>
                  <a:close/>
                </a:path>
              </a:pathLst>
            </a:custGeom>
            <a:solidFill>
              <a:srgbClr val="000000"/>
            </a:solidFill>
            <a:ln w="8822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latin typeface="Avenir Next LT Pro Light" panose="020B0304020202020204" pitchFamily="34" charset="0"/>
              </a:endParaRPr>
            </a:p>
          </p:txBody>
        </p:sp>
        <p:sp>
          <p:nvSpPr>
            <p:cNvPr id="2872" name="TextBox 2871">
              <a:extLst>
                <a:ext uri="{FF2B5EF4-FFF2-40B4-BE49-F238E27FC236}">
                  <a16:creationId xmlns:a16="http://schemas.microsoft.com/office/drawing/2014/main" id="{0B0A5DF8-4795-C61C-F7F2-53495252F17B}"/>
                </a:ext>
              </a:extLst>
            </p:cNvPr>
            <p:cNvSpPr txBox="1"/>
            <p:nvPr/>
          </p:nvSpPr>
          <p:spPr>
            <a:xfrm>
              <a:off x="5867562" y="6028198"/>
              <a:ext cx="1394690" cy="431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Polarization angle (</a:t>
              </a:r>
              <a:r>
                <a:rPr lang="en-US" sz="1200" baseline="30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o</a:t>
              </a:r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) </a:t>
              </a:r>
            </a:p>
          </p:txBody>
        </p:sp>
        <p:sp>
          <p:nvSpPr>
            <p:cNvPr id="2873" name="TextBox 2872">
              <a:extLst>
                <a:ext uri="{FF2B5EF4-FFF2-40B4-BE49-F238E27FC236}">
                  <a16:creationId xmlns:a16="http://schemas.microsoft.com/office/drawing/2014/main" id="{3BA94438-DBEF-AF74-80C5-DEC473074487}"/>
                </a:ext>
              </a:extLst>
            </p:cNvPr>
            <p:cNvSpPr txBox="1"/>
            <p:nvPr/>
          </p:nvSpPr>
          <p:spPr>
            <a:xfrm rot="16200000">
              <a:off x="4087885" y="5051346"/>
              <a:ext cx="139469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Relative yield </a:t>
              </a:r>
            </a:p>
          </p:txBody>
        </p:sp>
        <p:sp>
          <p:nvSpPr>
            <p:cNvPr id="2874" name="TextBox 2873">
              <a:extLst>
                <a:ext uri="{FF2B5EF4-FFF2-40B4-BE49-F238E27FC236}">
                  <a16:creationId xmlns:a16="http://schemas.microsoft.com/office/drawing/2014/main" id="{21ECF3F2-EB26-1C04-2C66-E2DABCF0DE07}"/>
                </a:ext>
              </a:extLst>
            </p:cNvPr>
            <p:cNvSpPr txBox="1"/>
            <p:nvPr/>
          </p:nvSpPr>
          <p:spPr>
            <a:xfrm>
              <a:off x="5722869" y="5817751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90</a:t>
              </a:r>
            </a:p>
          </p:txBody>
        </p:sp>
        <p:sp>
          <p:nvSpPr>
            <p:cNvPr id="2875" name="TextBox 2874">
              <a:extLst>
                <a:ext uri="{FF2B5EF4-FFF2-40B4-BE49-F238E27FC236}">
                  <a16:creationId xmlns:a16="http://schemas.microsoft.com/office/drawing/2014/main" id="{92A2703C-AB87-1A9B-13C1-F6F07B7B8F08}"/>
                </a:ext>
              </a:extLst>
            </p:cNvPr>
            <p:cNvSpPr txBox="1"/>
            <p:nvPr/>
          </p:nvSpPr>
          <p:spPr>
            <a:xfrm>
              <a:off x="6377476" y="5817751"/>
              <a:ext cx="433945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180</a:t>
              </a:r>
            </a:p>
          </p:txBody>
        </p:sp>
        <p:sp>
          <p:nvSpPr>
            <p:cNvPr id="2876" name="TextBox 2875">
              <a:extLst>
                <a:ext uri="{FF2B5EF4-FFF2-40B4-BE49-F238E27FC236}">
                  <a16:creationId xmlns:a16="http://schemas.microsoft.com/office/drawing/2014/main" id="{5C569DAF-B81E-73C0-E9B6-C4B5DBB4B9D8}"/>
                </a:ext>
              </a:extLst>
            </p:cNvPr>
            <p:cNvSpPr txBox="1"/>
            <p:nvPr/>
          </p:nvSpPr>
          <p:spPr>
            <a:xfrm>
              <a:off x="7057979" y="5817751"/>
              <a:ext cx="433945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270</a:t>
              </a:r>
            </a:p>
          </p:txBody>
        </p:sp>
        <p:sp>
          <p:nvSpPr>
            <p:cNvPr id="2877" name="TextBox 2876">
              <a:extLst>
                <a:ext uri="{FF2B5EF4-FFF2-40B4-BE49-F238E27FC236}">
                  <a16:creationId xmlns:a16="http://schemas.microsoft.com/office/drawing/2014/main" id="{8F558CC7-B25F-CE35-0E52-3C4101FAEC79}"/>
                </a:ext>
              </a:extLst>
            </p:cNvPr>
            <p:cNvSpPr txBox="1"/>
            <p:nvPr/>
          </p:nvSpPr>
          <p:spPr>
            <a:xfrm>
              <a:off x="7739599" y="5817751"/>
              <a:ext cx="433945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360</a:t>
              </a:r>
            </a:p>
          </p:txBody>
        </p:sp>
        <p:sp>
          <p:nvSpPr>
            <p:cNvPr id="2878" name="TextBox 2877">
              <a:extLst>
                <a:ext uri="{FF2B5EF4-FFF2-40B4-BE49-F238E27FC236}">
                  <a16:creationId xmlns:a16="http://schemas.microsoft.com/office/drawing/2014/main" id="{F332927F-CEAD-D421-CD3A-A5C3612A3275}"/>
                </a:ext>
              </a:extLst>
            </p:cNvPr>
            <p:cNvSpPr txBox="1"/>
            <p:nvPr/>
          </p:nvSpPr>
          <p:spPr>
            <a:xfrm>
              <a:off x="4821813" y="5681480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0.2</a:t>
              </a:r>
            </a:p>
          </p:txBody>
        </p:sp>
        <p:sp>
          <p:nvSpPr>
            <p:cNvPr id="2879" name="TextBox 2878">
              <a:extLst>
                <a:ext uri="{FF2B5EF4-FFF2-40B4-BE49-F238E27FC236}">
                  <a16:creationId xmlns:a16="http://schemas.microsoft.com/office/drawing/2014/main" id="{167280C4-529C-2791-0D24-1C4883C03BBB}"/>
                </a:ext>
              </a:extLst>
            </p:cNvPr>
            <p:cNvSpPr txBox="1"/>
            <p:nvPr/>
          </p:nvSpPr>
          <p:spPr>
            <a:xfrm>
              <a:off x="4820821" y="5423814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0.4</a:t>
              </a:r>
            </a:p>
          </p:txBody>
        </p:sp>
        <p:sp>
          <p:nvSpPr>
            <p:cNvPr id="2432" name="TextBox 2431">
              <a:extLst>
                <a:ext uri="{FF2B5EF4-FFF2-40B4-BE49-F238E27FC236}">
                  <a16:creationId xmlns:a16="http://schemas.microsoft.com/office/drawing/2014/main" id="{C98E8061-9970-77AF-5D7A-F454E505D28C}"/>
                </a:ext>
              </a:extLst>
            </p:cNvPr>
            <p:cNvSpPr txBox="1"/>
            <p:nvPr/>
          </p:nvSpPr>
          <p:spPr>
            <a:xfrm>
              <a:off x="4824591" y="5163311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0.6</a:t>
              </a:r>
            </a:p>
          </p:txBody>
        </p:sp>
        <p:sp>
          <p:nvSpPr>
            <p:cNvPr id="2433" name="TextBox 2432">
              <a:extLst>
                <a:ext uri="{FF2B5EF4-FFF2-40B4-BE49-F238E27FC236}">
                  <a16:creationId xmlns:a16="http://schemas.microsoft.com/office/drawing/2014/main" id="{8FD64302-B08E-68C2-AC51-782FF0C9D40B}"/>
                </a:ext>
              </a:extLst>
            </p:cNvPr>
            <p:cNvSpPr txBox="1"/>
            <p:nvPr/>
          </p:nvSpPr>
          <p:spPr>
            <a:xfrm>
              <a:off x="4828106" y="4902808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0.8</a:t>
              </a:r>
            </a:p>
          </p:txBody>
        </p:sp>
        <p:sp>
          <p:nvSpPr>
            <p:cNvPr id="2434" name="TextBox 2433">
              <a:extLst>
                <a:ext uri="{FF2B5EF4-FFF2-40B4-BE49-F238E27FC236}">
                  <a16:creationId xmlns:a16="http://schemas.microsoft.com/office/drawing/2014/main" id="{8E39E20B-37F4-82BF-B0C3-A3FED8651E21}"/>
                </a:ext>
              </a:extLst>
            </p:cNvPr>
            <p:cNvSpPr txBox="1"/>
            <p:nvPr/>
          </p:nvSpPr>
          <p:spPr>
            <a:xfrm>
              <a:off x="4874996" y="4642305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2435" name="TextBox 2434">
              <a:extLst>
                <a:ext uri="{FF2B5EF4-FFF2-40B4-BE49-F238E27FC236}">
                  <a16:creationId xmlns:a16="http://schemas.microsoft.com/office/drawing/2014/main" id="{BEF9944D-AEDB-2028-3BD9-3D4E1A6D3FDE}"/>
                </a:ext>
              </a:extLst>
            </p:cNvPr>
            <p:cNvSpPr txBox="1"/>
            <p:nvPr/>
          </p:nvSpPr>
          <p:spPr>
            <a:xfrm>
              <a:off x="5146216" y="5180105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i="1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s</a:t>
              </a:r>
            </a:p>
          </p:txBody>
        </p:sp>
        <p:sp>
          <p:nvSpPr>
            <p:cNvPr id="2436" name="TextBox 2435">
              <a:extLst>
                <a:ext uri="{FF2B5EF4-FFF2-40B4-BE49-F238E27FC236}">
                  <a16:creationId xmlns:a16="http://schemas.microsoft.com/office/drawing/2014/main" id="{94DB1C94-E49D-569B-29B3-70EE50C0256E}"/>
                </a:ext>
              </a:extLst>
            </p:cNvPr>
            <p:cNvSpPr txBox="1"/>
            <p:nvPr/>
          </p:nvSpPr>
          <p:spPr>
            <a:xfrm>
              <a:off x="5483584" y="5534537"/>
              <a:ext cx="381510" cy="2591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i="1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p</a:t>
              </a:r>
            </a:p>
          </p:txBody>
        </p:sp>
      </p:grpSp>
      <p:sp>
        <p:nvSpPr>
          <p:cNvPr id="4122" name="TextBox 4121">
            <a:extLst>
              <a:ext uri="{FF2B5EF4-FFF2-40B4-BE49-F238E27FC236}">
                <a16:creationId xmlns:a16="http://schemas.microsoft.com/office/drawing/2014/main" id="{72CEE994-4E30-82DC-2E03-779AA28A03FC}"/>
              </a:ext>
            </a:extLst>
          </p:cNvPr>
          <p:cNvSpPr txBox="1"/>
          <p:nvPr/>
        </p:nvSpPr>
        <p:spPr>
          <a:xfrm>
            <a:off x="4787449" y="4146039"/>
            <a:ext cx="259656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Polarization dependent yield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6E7E8DC-88DB-FE36-2C83-52D4F233E5C6}"/>
              </a:ext>
            </a:extLst>
          </p:cNvPr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373368" y="4208279"/>
            <a:ext cx="3071763" cy="2164088"/>
          </a:xfrm>
          <a:prstGeom prst="rect">
            <a:avLst/>
          </a:prstGeom>
        </p:spPr>
      </p:pic>
      <p:sp>
        <p:nvSpPr>
          <p:cNvPr id="2255" name="TextBox 2254">
            <a:extLst>
              <a:ext uri="{FF2B5EF4-FFF2-40B4-BE49-F238E27FC236}">
                <a16:creationId xmlns:a16="http://schemas.microsoft.com/office/drawing/2014/main" id="{40AB99C3-1EA0-D066-3D78-018D207E2E5F}"/>
              </a:ext>
            </a:extLst>
          </p:cNvPr>
          <p:cNvSpPr txBox="1"/>
          <p:nvPr/>
        </p:nvSpPr>
        <p:spPr>
          <a:xfrm>
            <a:off x="444500" y="4009429"/>
            <a:ext cx="29295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Head-on far field - van Elk (2025) </a:t>
            </a:r>
            <a:endParaRPr lang="en-US" sz="1400" dirty="0"/>
          </a:p>
        </p:txBody>
      </p:sp>
      <p:cxnSp>
        <p:nvCxnSpPr>
          <p:cNvPr id="2257" name="Straight Connector 2256">
            <a:extLst>
              <a:ext uri="{FF2B5EF4-FFF2-40B4-BE49-F238E27FC236}">
                <a16:creationId xmlns:a16="http://schemas.microsoft.com/office/drawing/2014/main" id="{4507230B-9EB0-7130-CE59-5342F7C66286}"/>
              </a:ext>
            </a:extLst>
          </p:cNvPr>
          <p:cNvCxnSpPr>
            <a:cxnSpLocks/>
          </p:cNvCxnSpPr>
          <p:nvPr/>
        </p:nvCxnSpPr>
        <p:spPr>
          <a:xfrm>
            <a:off x="4351867" y="4783667"/>
            <a:ext cx="3589866" cy="0"/>
          </a:xfrm>
          <a:prstGeom prst="line">
            <a:avLst/>
          </a:prstGeom>
          <a:ln>
            <a:solidFill>
              <a:srgbClr val="0000FF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0" name="TextBox 2259">
            <a:extLst>
              <a:ext uri="{FF2B5EF4-FFF2-40B4-BE49-F238E27FC236}">
                <a16:creationId xmlns:a16="http://schemas.microsoft.com/office/drawing/2014/main" id="{5126C749-DAB8-9209-74CB-59DBABCA5633}"/>
              </a:ext>
            </a:extLst>
          </p:cNvPr>
          <p:cNvSpPr txBox="1"/>
          <p:nvPr/>
        </p:nvSpPr>
        <p:spPr>
          <a:xfrm>
            <a:off x="3690205" y="4510443"/>
            <a:ext cx="259656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Head-on</a:t>
            </a:r>
          </a:p>
        </p:txBody>
      </p:sp>
    </p:spTree>
    <p:extLst>
      <p:ext uri="{BB962C8B-B14F-4D97-AF65-F5344CB8AC3E}">
        <p14:creationId xmlns:p14="http://schemas.microsoft.com/office/powerpoint/2010/main" val="963882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roup 76">
            <a:extLst>
              <a:ext uri="{FF2B5EF4-FFF2-40B4-BE49-F238E27FC236}">
                <a16:creationId xmlns:a16="http://schemas.microsoft.com/office/drawing/2014/main" id="{8605132C-3932-B1A1-05DF-F6C7796508D8}"/>
              </a:ext>
            </a:extLst>
          </p:cNvPr>
          <p:cNvGrpSpPr/>
          <p:nvPr/>
        </p:nvGrpSpPr>
        <p:grpSpPr>
          <a:xfrm>
            <a:off x="1268165" y="2062837"/>
            <a:ext cx="3573592" cy="3011143"/>
            <a:chOff x="7381924" y="411419"/>
            <a:chExt cx="3573592" cy="3011143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A4043C1-018B-3327-F37C-9B1853FF006C}"/>
                </a:ext>
              </a:extLst>
            </p:cNvPr>
            <p:cNvSpPr txBox="1"/>
            <p:nvPr/>
          </p:nvSpPr>
          <p:spPr>
            <a:xfrm>
              <a:off x="7733789" y="2047120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DC97606-5371-48E1-C1B9-32C6CB67D7AF}"/>
                </a:ext>
              </a:extLst>
            </p:cNvPr>
            <p:cNvSpPr txBox="1"/>
            <p:nvPr/>
          </p:nvSpPr>
          <p:spPr>
            <a:xfrm>
              <a:off x="8173998" y="1324432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z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28D1F2A-2912-1DEA-DD1D-29B0965C847B}"/>
                </a:ext>
              </a:extLst>
            </p:cNvPr>
            <p:cNvSpPr txBox="1"/>
            <p:nvPr/>
          </p:nvSpPr>
          <p:spPr>
            <a:xfrm>
              <a:off x="9136801" y="683744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x’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5B12FC1-490A-2DAD-7B10-3F3A7C73819D}"/>
                </a:ext>
              </a:extLst>
            </p:cNvPr>
            <p:cNvSpPr txBox="1"/>
            <p:nvPr/>
          </p:nvSpPr>
          <p:spPr>
            <a:xfrm>
              <a:off x="7733789" y="683744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6181A74-D132-544E-50A6-685A62F9F4FA}"/>
                </a:ext>
              </a:extLst>
            </p:cNvPr>
            <p:cNvSpPr/>
            <p:nvPr/>
          </p:nvSpPr>
          <p:spPr>
            <a:xfrm>
              <a:off x="8312338" y="2562769"/>
              <a:ext cx="570069" cy="326675"/>
            </a:xfrm>
            <a:custGeom>
              <a:avLst/>
              <a:gdLst>
                <a:gd name="connsiteX0" fmla="*/ 28 w 1434988"/>
                <a:gd name="connsiteY0" fmla="*/ 411156 h 822312"/>
                <a:gd name="connsiteX1" fmla="*/ 2895 w 1434988"/>
                <a:gd name="connsiteY1" fmla="*/ 411137 h 822312"/>
                <a:gd name="connsiteX2" fmla="*/ 11468 w 1434988"/>
                <a:gd name="connsiteY2" fmla="*/ 411013 h 822312"/>
                <a:gd name="connsiteX3" fmla="*/ 25651 w 1434988"/>
                <a:gd name="connsiteY3" fmla="*/ 410670 h 822312"/>
                <a:gd name="connsiteX4" fmla="*/ 45330 w 1434988"/>
                <a:gd name="connsiteY4" fmla="*/ 410013 h 822312"/>
                <a:gd name="connsiteX5" fmla="*/ 70304 w 1434988"/>
                <a:gd name="connsiteY5" fmla="*/ 408946 h 822312"/>
                <a:gd name="connsiteX6" fmla="*/ 100346 w 1434988"/>
                <a:gd name="connsiteY6" fmla="*/ 407365 h 822312"/>
                <a:gd name="connsiteX7" fmla="*/ 135169 w 1434988"/>
                <a:gd name="connsiteY7" fmla="*/ 405203 h 822312"/>
                <a:gd name="connsiteX8" fmla="*/ 174441 w 1434988"/>
                <a:gd name="connsiteY8" fmla="*/ 402374 h 822312"/>
                <a:gd name="connsiteX9" fmla="*/ 217818 w 1434988"/>
                <a:gd name="connsiteY9" fmla="*/ 398812 h 822312"/>
                <a:gd name="connsiteX10" fmla="*/ 264890 w 1434988"/>
                <a:gd name="connsiteY10" fmla="*/ 394478 h 822312"/>
                <a:gd name="connsiteX11" fmla="*/ 315249 w 1434988"/>
                <a:gd name="connsiteY11" fmla="*/ 389315 h 822312"/>
                <a:gd name="connsiteX12" fmla="*/ 368437 w 1434988"/>
                <a:gd name="connsiteY12" fmla="*/ 383296 h 822312"/>
                <a:gd name="connsiteX13" fmla="*/ 424005 w 1434988"/>
                <a:gd name="connsiteY13" fmla="*/ 376409 h 822312"/>
                <a:gd name="connsiteX14" fmla="*/ 481470 w 1434988"/>
                <a:gd name="connsiteY14" fmla="*/ 368656 h 822312"/>
                <a:gd name="connsiteX15" fmla="*/ 540363 w 1434988"/>
                <a:gd name="connsiteY15" fmla="*/ 360026 h 822312"/>
                <a:gd name="connsiteX16" fmla="*/ 600189 w 1434988"/>
                <a:gd name="connsiteY16" fmla="*/ 350558 h 822312"/>
                <a:gd name="connsiteX17" fmla="*/ 660492 w 1434988"/>
                <a:gd name="connsiteY17" fmla="*/ 340271 h 822312"/>
                <a:gd name="connsiteX18" fmla="*/ 720795 w 1434988"/>
                <a:gd name="connsiteY18" fmla="*/ 329203 h 822312"/>
                <a:gd name="connsiteX19" fmla="*/ 780650 w 1434988"/>
                <a:gd name="connsiteY19" fmla="*/ 317430 h 822312"/>
                <a:gd name="connsiteX20" fmla="*/ 839629 w 1434988"/>
                <a:gd name="connsiteY20" fmla="*/ 304981 h 822312"/>
                <a:gd name="connsiteX21" fmla="*/ 897322 w 1434988"/>
                <a:gd name="connsiteY21" fmla="*/ 291951 h 822312"/>
                <a:gd name="connsiteX22" fmla="*/ 953348 w 1434988"/>
                <a:gd name="connsiteY22" fmla="*/ 278397 h 822312"/>
                <a:gd name="connsiteX23" fmla="*/ 1007345 w 1434988"/>
                <a:gd name="connsiteY23" fmla="*/ 264414 h 822312"/>
                <a:gd name="connsiteX24" fmla="*/ 1058999 w 1434988"/>
                <a:gd name="connsiteY24" fmla="*/ 250079 h 822312"/>
                <a:gd name="connsiteX25" fmla="*/ 1108015 w 1434988"/>
                <a:gd name="connsiteY25" fmla="*/ 235487 h 822312"/>
                <a:gd name="connsiteX26" fmla="*/ 1154135 w 1434988"/>
                <a:gd name="connsiteY26" fmla="*/ 220732 h 822312"/>
                <a:gd name="connsiteX27" fmla="*/ 1197130 w 1434988"/>
                <a:gd name="connsiteY27" fmla="*/ 205892 h 822312"/>
                <a:gd name="connsiteX28" fmla="*/ 1236831 w 1434988"/>
                <a:gd name="connsiteY28" fmla="*/ 191071 h 822312"/>
                <a:gd name="connsiteX29" fmla="*/ 1273064 w 1434988"/>
                <a:gd name="connsiteY29" fmla="*/ 176346 h 822312"/>
                <a:gd name="connsiteX30" fmla="*/ 1305735 w 1434988"/>
                <a:gd name="connsiteY30" fmla="*/ 161820 h 822312"/>
                <a:gd name="connsiteX31" fmla="*/ 1334748 w 1434988"/>
                <a:gd name="connsiteY31" fmla="*/ 147571 h 822312"/>
                <a:gd name="connsiteX32" fmla="*/ 1360046 w 1434988"/>
                <a:gd name="connsiteY32" fmla="*/ 133674 h 822312"/>
                <a:gd name="connsiteX33" fmla="*/ 1381620 w 1434988"/>
                <a:gd name="connsiteY33" fmla="*/ 120215 h 822312"/>
                <a:gd name="connsiteX34" fmla="*/ 1399480 w 1434988"/>
                <a:gd name="connsiteY34" fmla="*/ 107251 h 822312"/>
                <a:gd name="connsiteX35" fmla="*/ 1413643 w 1434988"/>
                <a:gd name="connsiteY35" fmla="*/ 94850 h 822312"/>
                <a:gd name="connsiteX36" fmla="*/ 1424188 w 1434988"/>
                <a:gd name="connsiteY36" fmla="*/ 83067 h 822312"/>
                <a:gd name="connsiteX37" fmla="*/ 1431188 w 1434988"/>
                <a:gd name="connsiteY37" fmla="*/ 71961 h 822312"/>
                <a:gd name="connsiteX38" fmla="*/ 1434751 w 1434988"/>
                <a:gd name="connsiteY38" fmla="*/ 61579 h 822312"/>
                <a:gd name="connsiteX39" fmla="*/ 1434989 w 1434988"/>
                <a:gd name="connsiteY39" fmla="*/ 51940 h 822312"/>
                <a:gd name="connsiteX40" fmla="*/ 1432046 w 1434988"/>
                <a:gd name="connsiteY40" fmla="*/ 43091 h 822312"/>
                <a:gd name="connsiteX41" fmla="*/ 1426073 w 1434988"/>
                <a:gd name="connsiteY41" fmla="*/ 35052 h 822312"/>
                <a:gd name="connsiteX42" fmla="*/ 1417215 w 1434988"/>
                <a:gd name="connsiteY42" fmla="*/ 27832 h 822312"/>
                <a:gd name="connsiteX43" fmla="*/ 1405661 w 1434988"/>
                <a:gd name="connsiteY43" fmla="*/ 21460 h 822312"/>
                <a:gd name="connsiteX44" fmla="*/ 1391574 w 1434988"/>
                <a:gd name="connsiteY44" fmla="*/ 15926 h 822312"/>
                <a:gd name="connsiteX45" fmla="*/ 1375143 w 1434988"/>
                <a:gd name="connsiteY45" fmla="*/ 11230 h 822312"/>
                <a:gd name="connsiteX46" fmla="*/ 1356532 w 1434988"/>
                <a:gd name="connsiteY46" fmla="*/ 7372 h 822312"/>
                <a:gd name="connsiteX47" fmla="*/ 1335938 w 1434988"/>
                <a:gd name="connsiteY47" fmla="*/ 4334 h 822312"/>
                <a:gd name="connsiteX48" fmla="*/ 1313545 w 1434988"/>
                <a:gd name="connsiteY48" fmla="*/ 2105 h 822312"/>
                <a:gd name="connsiteX49" fmla="*/ 1289533 w 1434988"/>
                <a:gd name="connsiteY49" fmla="*/ 667 h 822312"/>
                <a:gd name="connsiteX50" fmla="*/ 1264082 w 1434988"/>
                <a:gd name="connsiteY50" fmla="*/ 0 h 822312"/>
                <a:gd name="connsiteX51" fmla="*/ 1237355 w 1434988"/>
                <a:gd name="connsiteY51" fmla="*/ 76 h 822312"/>
                <a:gd name="connsiteX52" fmla="*/ 1209522 w 1434988"/>
                <a:gd name="connsiteY52" fmla="*/ 857 h 822312"/>
                <a:gd name="connsiteX53" fmla="*/ 1180747 w 1434988"/>
                <a:gd name="connsiteY53" fmla="*/ 2315 h 822312"/>
                <a:gd name="connsiteX54" fmla="*/ 1151201 w 1434988"/>
                <a:gd name="connsiteY54" fmla="*/ 4420 h 822312"/>
                <a:gd name="connsiteX55" fmla="*/ 1121007 w 1434988"/>
                <a:gd name="connsiteY55" fmla="*/ 7144 h 822312"/>
                <a:gd name="connsiteX56" fmla="*/ 1090317 w 1434988"/>
                <a:gd name="connsiteY56" fmla="*/ 10439 h 822312"/>
                <a:gd name="connsiteX57" fmla="*/ 1059275 w 1434988"/>
                <a:gd name="connsiteY57" fmla="*/ 14268 h 822312"/>
                <a:gd name="connsiteX58" fmla="*/ 1027986 w 1434988"/>
                <a:gd name="connsiteY58" fmla="*/ 18602 h 822312"/>
                <a:gd name="connsiteX59" fmla="*/ 996572 w 1434988"/>
                <a:gd name="connsiteY59" fmla="*/ 23393 h 822312"/>
                <a:gd name="connsiteX60" fmla="*/ 965140 w 1434988"/>
                <a:gd name="connsiteY60" fmla="*/ 28623 h 822312"/>
                <a:gd name="connsiteX61" fmla="*/ 933793 w 1434988"/>
                <a:gd name="connsiteY61" fmla="*/ 34233 h 822312"/>
                <a:gd name="connsiteX62" fmla="*/ 902618 w 1434988"/>
                <a:gd name="connsiteY62" fmla="*/ 40196 h 822312"/>
                <a:gd name="connsiteX63" fmla="*/ 871699 w 1434988"/>
                <a:gd name="connsiteY63" fmla="*/ 46482 h 822312"/>
                <a:gd name="connsiteX64" fmla="*/ 841115 w 1434988"/>
                <a:gd name="connsiteY64" fmla="*/ 53045 h 822312"/>
                <a:gd name="connsiteX65" fmla="*/ 810920 w 1434988"/>
                <a:gd name="connsiteY65" fmla="*/ 59855 h 822312"/>
                <a:gd name="connsiteX66" fmla="*/ 781193 w 1434988"/>
                <a:gd name="connsiteY66" fmla="*/ 66885 h 822312"/>
                <a:gd name="connsiteX67" fmla="*/ 751980 w 1434988"/>
                <a:gd name="connsiteY67" fmla="*/ 74095 h 822312"/>
                <a:gd name="connsiteX68" fmla="*/ 723319 w 1434988"/>
                <a:gd name="connsiteY68" fmla="*/ 81467 h 822312"/>
                <a:gd name="connsiteX69" fmla="*/ 695258 w 1434988"/>
                <a:gd name="connsiteY69" fmla="*/ 88954 h 822312"/>
                <a:gd name="connsiteX70" fmla="*/ 667836 w 1434988"/>
                <a:gd name="connsiteY70" fmla="*/ 96555 h 822312"/>
                <a:gd name="connsiteX71" fmla="*/ 641080 w 1434988"/>
                <a:gd name="connsiteY71" fmla="*/ 104213 h 822312"/>
                <a:gd name="connsiteX72" fmla="*/ 615001 w 1434988"/>
                <a:gd name="connsiteY72" fmla="*/ 111928 h 822312"/>
                <a:gd name="connsiteX73" fmla="*/ 589636 w 1434988"/>
                <a:gd name="connsiteY73" fmla="*/ 119672 h 822312"/>
                <a:gd name="connsiteX74" fmla="*/ 564985 w 1434988"/>
                <a:gd name="connsiteY74" fmla="*/ 127426 h 822312"/>
                <a:gd name="connsiteX75" fmla="*/ 541068 w 1434988"/>
                <a:gd name="connsiteY75" fmla="*/ 135160 h 822312"/>
                <a:gd name="connsiteX76" fmla="*/ 517884 w 1434988"/>
                <a:gd name="connsiteY76" fmla="*/ 142865 h 822312"/>
                <a:gd name="connsiteX77" fmla="*/ 495443 w 1434988"/>
                <a:gd name="connsiteY77" fmla="*/ 150533 h 822312"/>
                <a:gd name="connsiteX78" fmla="*/ 473745 w 1434988"/>
                <a:gd name="connsiteY78" fmla="*/ 158125 h 822312"/>
                <a:gd name="connsiteX79" fmla="*/ 452790 w 1434988"/>
                <a:gd name="connsiteY79" fmla="*/ 165649 h 822312"/>
                <a:gd name="connsiteX80" fmla="*/ 432568 w 1434988"/>
                <a:gd name="connsiteY80" fmla="*/ 173079 h 822312"/>
                <a:gd name="connsiteX81" fmla="*/ 413071 w 1434988"/>
                <a:gd name="connsiteY81" fmla="*/ 180413 h 822312"/>
                <a:gd name="connsiteX82" fmla="*/ 394287 w 1434988"/>
                <a:gd name="connsiteY82" fmla="*/ 187642 h 822312"/>
                <a:gd name="connsiteX83" fmla="*/ 376218 w 1434988"/>
                <a:gd name="connsiteY83" fmla="*/ 194748 h 822312"/>
                <a:gd name="connsiteX84" fmla="*/ 358835 w 1434988"/>
                <a:gd name="connsiteY84" fmla="*/ 201730 h 822312"/>
                <a:gd name="connsiteX85" fmla="*/ 342138 w 1434988"/>
                <a:gd name="connsiteY85" fmla="*/ 208588 h 822312"/>
                <a:gd name="connsiteX86" fmla="*/ 326107 w 1434988"/>
                <a:gd name="connsiteY86" fmla="*/ 215294 h 822312"/>
                <a:gd name="connsiteX87" fmla="*/ 310724 w 1434988"/>
                <a:gd name="connsiteY87" fmla="*/ 221866 h 822312"/>
                <a:gd name="connsiteX88" fmla="*/ 295980 w 1434988"/>
                <a:gd name="connsiteY88" fmla="*/ 228286 h 822312"/>
                <a:gd name="connsiteX89" fmla="*/ 281845 w 1434988"/>
                <a:gd name="connsiteY89" fmla="*/ 234563 h 822312"/>
                <a:gd name="connsiteX90" fmla="*/ 268319 w 1434988"/>
                <a:gd name="connsiteY90" fmla="*/ 240678 h 822312"/>
                <a:gd name="connsiteX91" fmla="*/ 255365 w 1434988"/>
                <a:gd name="connsiteY91" fmla="*/ 246650 h 822312"/>
                <a:gd name="connsiteX92" fmla="*/ 242983 w 1434988"/>
                <a:gd name="connsiteY92" fmla="*/ 252460 h 822312"/>
                <a:gd name="connsiteX93" fmla="*/ 231134 w 1434988"/>
                <a:gd name="connsiteY93" fmla="*/ 258109 h 822312"/>
                <a:gd name="connsiteX94" fmla="*/ 219818 w 1434988"/>
                <a:gd name="connsiteY94" fmla="*/ 263604 h 822312"/>
                <a:gd name="connsiteX95" fmla="*/ 209017 w 1434988"/>
                <a:gd name="connsiteY95" fmla="*/ 268948 h 822312"/>
                <a:gd name="connsiteX96" fmla="*/ 198691 w 1434988"/>
                <a:gd name="connsiteY96" fmla="*/ 274130 h 822312"/>
                <a:gd name="connsiteX97" fmla="*/ 188852 w 1434988"/>
                <a:gd name="connsiteY97" fmla="*/ 279168 h 822312"/>
                <a:gd name="connsiteX98" fmla="*/ 179461 w 1434988"/>
                <a:gd name="connsiteY98" fmla="*/ 284036 h 822312"/>
                <a:gd name="connsiteX99" fmla="*/ 170507 w 1434988"/>
                <a:gd name="connsiteY99" fmla="*/ 288769 h 822312"/>
                <a:gd name="connsiteX100" fmla="*/ 161973 w 1434988"/>
                <a:gd name="connsiteY100" fmla="*/ 293341 h 822312"/>
                <a:gd name="connsiteX101" fmla="*/ 153838 w 1434988"/>
                <a:gd name="connsiteY101" fmla="*/ 297771 h 822312"/>
                <a:gd name="connsiteX102" fmla="*/ 146094 w 1434988"/>
                <a:gd name="connsiteY102" fmla="*/ 302057 h 822312"/>
                <a:gd name="connsiteX103" fmla="*/ 138722 w 1434988"/>
                <a:gd name="connsiteY103" fmla="*/ 306200 h 822312"/>
                <a:gd name="connsiteX104" fmla="*/ 131702 w 1434988"/>
                <a:gd name="connsiteY104" fmla="*/ 310201 h 822312"/>
                <a:gd name="connsiteX105" fmla="*/ 125025 w 1434988"/>
                <a:gd name="connsiteY105" fmla="*/ 314068 h 822312"/>
                <a:gd name="connsiteX106" fmla="*/ 118662 w 1434988"/>
                <a:gd name="connsiteY106" fmla="*/ 317802 h 822312"/>
                <a:gd name="connsiteX107" fmla="*/ 112624 w 1434988"/>
                <a:gd name="connsiteY107" fmla="*/ 321402 h 822312"/>
                <a:gd name="connsiteX108" fmla="*/ 106880 w 1434988"/>
                <a:gd name="connsiteY108" fmla="*/ 324879 h 822312"/>
                <a:gd name="connsiteX109" fmla="*/ 101413 w 1434988"/>
                <a:gd name="connsiteY109" fmla="*/ 328232 h 822312"/>
                <a:gd name="connsiteX110" fmla="*/ 96221 w 1434988"/>
                <a:gd name="connsiteY110" fmla="*/ 331470 h 822312"/>
                <a:gd name="connsiteX111" fmla="*/ 91287 w 1434988"/>
                <a:gd name="connsiteY111" fmla="*/ 334585 h 822312"/>
                <a:gd name="connsiteX112" fmla="*/ 86601 w 1434988"/>
                <a:gd name="connsiteY112" fmla="*/ 337585 h 822312"/>
                <a:gd name="connsiteX113" fmla="*/ 82144 w 1434988"/>
                <a:gd name="connsiteY113" fmla="*/ 340471 h 822312"/>
                <a:gd name="connsiteX114" fmla="*/ 77914 w 1434988"/>
                <a:gd name="connsiteY114" fmla="*/ 343252 h 822312"/>
                <a:gd name="connsiteX115" fmla="*/ 73895 w 1434988"/>
                <a:gd name="connsiteY115" fmla="*/ 345938 h 822312"/>
                <a:gd name="connsiteX116" fmla="*/ 70085 w 1434988"/>
                <a:gd name="connsiteY116" fmla="*/ 348510 h 822312"/>
                <a:gd name="connsiteX117" fmla="*/ 66465 w 1434988"/>
                <a:gd name="connsiteY117" fmla="*/ 350996 h 822312"/>
                <a:gd name="connsiteX118" fmla="*/ 63036 w 1434988"/>
                <a:gd name="connsiteY118" fmla="*/ 353378 h 822312"/>
                <a:gd name="connsiteX119" fmla="*/ 59769 w 1434988"/>
                <a:gd name="connsiteY119" fmla="*/ 355673 h 822312"/>
                <a:gd name="connsiteX120" fmla="*/ 56683 w 1434988"/>
                <a:gd name="connsiteY120" fmla="*/ 357873 h 822312"/>
                <a:gd name="connsiteX121" fmla="*/ 53740 w 1434988"/>
                <a:gd name="connsiteY121" fmla="*/ 359997 h 822312"/>
                <a:gd name="connsiteX122" fmla="*/ 50959 w 1434988"/>
                <a:gd name="connsiteY122" fmla="*/ 362036 h 822312"/>
                <a:gd name="connsiteX123" fmla="*/ 48311 w 1434988"/>
                <a:gd name="connsiteY123" fmla="*/ 363998 h 822312"/>
                <a:gd name="connsiteX124" fmla="*/ 45806 w 1434988"/>
                <a:gd name="connsiteY124" fmla="*/ 365874 h 822312"/>
                <a:gd name="connsiteX125" fmla="*/ 43434 w 1434988"/>
                <a:gd name="connsiteY125" fmla="*/ 367684 h 822312"/>
                <a:gd name="connsiteX126" fmla="*/ 41177 w 1434988"/>
                <a:gd name="connsiteY126" fmla="*/ 369418 h 822312"/>
                <a:gd name="connsiteX127" fmla="*/ 39043 w 1434988"/>
                <a:gd name="connsiteY127" fmla="*/ 371084 h 822312"/>
                <a:gd name="connsiteX128" fmla="*/ 37014 w 1434988"/>
                <a:gd name="connsiteY128" fmla="*/ 372694 h 822312"/>
                <a:gd name="connsiteX129" fmla="*/ 35090 w 1434988"/>
                <a:gd name="connsiteY129" fmla="*/ 374228 h 822312"/>
                <a:gd name="connsiteX130" fmla="*/ 33271 w 1434988"/>
                <a:gd name="connsiteY130" fmla="*/ 375704 h 822312"/>
                <a:gd name="connsiteX131" fmla="*/ 31537 w 1434988"/>
                <a:gd name="connsiteY131" fmla="*/ 377123 h 822312"/>
                <a:gd name="connsiteX132" fmla="*/ 29899 w 1434988"/>
                <a:gd name="connsiteY132" fmla="*/ 378476 h 822312"/>
                <a:gd name="connsiteX133" fmla="*/ 28346 w 1434988"/>
                <a:gd name="connsiteY133" fmla="*/ 379781 h 822312"/>
                <a:gd name="connsiteX134" fmla="*/ 26870 w 1434988"/>
                <a:gd name="connsiteY134" fmla="*/ 381038 h 822312"/>
                <a:gd name="connsiteX135" fmla="*/ 25479 w 1434988"/>
                <a:gd name="connsiteY135" fmla="*/ 382238 h 822312"/>
                <a:gd name="connsiteX136" fmla="*/ 24155 w 1434988"/>
                <a:gd name="connsiteY136" fmla="*/ 383391 h 822312"/>
                <a:gd name="connsiteX137" fmla="*/ 22898 w 1434988"/>
                <a:gd name="connsiteY137" fmla="*/ 384505 h 822312"/>
                <a:gd name="connsiteX138" fmla="*/ 21707 w 1434988"/>
                <a:gd name="connsiteY138" fmla="*/ 385563 h 822312"/>
                <a:gd name="connsiteX139" fmla="*/ 20583 w 1434988"/>
                <a:gd name="connsiteY139" fmla="*/ 386582 h 822312"/>
                <a:gd name="connsiteX140" fmla="*/ 19517 w 1434988"/>
                <a:gd name="connsiteY140" fmla="*/ 387563 h 822312"/>
                <a:gd name="connsiteX141" fmla="*/ 18497 w 1434988"/>
                <a:gd name="connsiteY141" fmla="*/ 388496 h 822312"/>
                <a:gd name="connsiteX142" fmla="*/ 17536 w 1434988"/>
                <a:gd name="connsiteY142" fmla="*/ 389401 h 822312"/>
                <a:gd name="connsiteX143" fmla="*/ 16631 w 1434988"/>
                <a:gd name="connsiteY143" fmla="*/ 390268 h 822312"/>
                <a:gd name="connsiteX144" fmla="*/ 15764 w 1434988"/>
                <a:gd name="connsiteY144" fmla="*/ 391096 h 822312"/>
                <a:gd name="connsiteX145" fmla="*/ 14945 w 1434988"/>
                <a:gd name="connsiteY145" fmla="*/ 391887 h 822312"/>
                <a:gd name="connsiteX146" fmla="*/ 14173 w 1434988"/>
                <a:gd name="connsiteY146" fmla="*/ 392649 h 822312"/>
                <a:gd name="connsiteX147" fmla="*/ 13440 w 1434988"/>
                <a:gd name="connsiteY147" fmla="*/ 393383 h 822312"/>
                <a:gd name="connsiteX148" fmla="*/ 12744 w 1434988"/>
                <a:gd name="connsiteY148" fmla="*/ 394087 h 822312"/>
                <a:gd name="connsiteX149" fmla="*/ 12078 w 1434988"/>
                <a:gd name="connsiteY149" fmla="*/ 394754 h 822312"/>
                <a:gd name="connsiteX150" fmla="*/ 11449 w 1434988"/>
                <a:gd name="connsiteY150" fmla="*/ 395402 h 822312"/>
                <a:gd name="connsiteX151" fmla="*/ 10858 w 1434988"/>
                <a:gd name="connsiteY151" fmla="*/ 396021 h 822312"/>
                <a:gd name="connsiteX152" fmla="*/ 10296 w 1434988"/>
                <a:gd name="connsiteY152" fmla="*/ 396612 h 822312"/>
                <a:gd name="connsiteX153" fmla="*/ 9763 w 1434988"/>
                <a:gd name="connsiteY153" fmla="*/ 397183 h 822312"/>
                <a:gd name="connsiteX154" fmla="*/ 9258 w 1434988"/>
                <a:gd name="connsiteY154" fmla="*/ 397735 h 822312"/>
                <a:gd name="connsiteX155" fmla="*/ 8772 w 1434988"/>
                <a:gd name="connsiteY155" fmla="*/ 398259 h 822312"/>
                <a:gd name="connsiteX156" fmla="*/ 8325 w 1434988"/>
                <a:gd name="connsiteY156" fmla="*/ 398764 h 822312"/>
                <a:gd name="connsiteX157" fmla="*/ 7896 w 1434988"/>
                <a:gd name="connsiteY157" fmla="*/ 399240 h 822312"/>
                <a:gd name="connsiteX158" fmla="*/ 7486 w 1434988"/>
                <a:gd name="connsiteY158" fmla="*/ 399707 h 822312"/>
                <a:gd name="connsiteX159" fmla="*/ 7096 w 1434988"/>
                <a:gd name="connsiteY159" fmla="*/ 400145 h 822312"/>
                <a:gd name="connsiteX160" fmla="*/ 6725 w 1434988"/>
                <a:gd name="connsiteY160" fmla="*/ 400574 h 822312"/>
                <a:gd name="connsiteX161" fmla="*/ 6382 w 1434988"/>
                <a:gd name="connsiteY161" fmla="*/ 400984 h 822312"/>
                <a:gd name="connsiteX162" fmla="*/ 6048 w 1434988"/>
                <a:gd name="connsiteY162" fmla="*/ 401384 h 822312"/>
                <a:gd name="connsiteX163" fmla="*/ 5734 w 1434988"/>
                <a:gd name="connsiteY163" fmla="*/ 401755 h 822312"/>
                <a:gd name="connsiteX164" fmla="*/ 5439 w 1434988"/>
                <a:gd name="connsiteY164" fmla="*/ 402117 h 822312"/>
                <a:gd name="connsiteX165" fmla="*/ 5153 w 1434988"/>
                <a:gd name="connsiteY165" fmla="*/ 402469 h 822312"/>
                <a:gd name="connsiteX166" fmla="*/ 4886 w 1434988"/>
                <a:gd name="connsiteY166" fmla="*/ 402803 h 822312"/>
                <a:gd name="connsiteX167" fmla="*/ 4639 w 1434988"/>
                <a:gd name="connsiteY167" fmla="*/ 403117 h 822312"/>
                <a:gd name="connsiteX168" fmla="*/ 4391 w 1434988"/>
                <a:gd name="connsiteY168" fmla="*/ 403422 h 822312"/>
                <a:gd name="connsiteX169" fmla="*/ 4172 w 1434988"/>
                <a:gd name="connsiteY169" fmla="*/ 403717 h 822312"/>
                <a:gd name="connsiteX170" fmla="*/ 3953 w 1434988"/>
                <a:gd name="connsiteY170" fmla="*/ 404003 h 822312"/>
                <a:gd name="connsiteX171" fmla="*/ 3743 w 1434988"/>
                <a:gd name="connsiteY171" fmla="*/ 404270 h 822312"/>
                <a:gd name="connsiteX172" fmla="*/ 3553 w 1434988"/>
                <a:gd name="connsiteY172" fmla="*/ 404536 h 822312"/>
                <a:gd name="connsiteX173" fmla="*/ 3362 w 1434988"/>
                <a:gd name="connsiteY173" fmla="*/ 404784 h 822312"/>
                <a:gd name="connsiteX174" fmla="*/ 3191 w 1434988"/>
                <a:gd name="connsiteY174" fmla="*/ 405032 h 822312"/>
                <a:gd name="connsiteX175" fmla="*/ 3029 w 1434988"/>
                <a:gd name="connsiteY175" fmla="*/ 405260 h 822312"/>
                <a:gd name="connsiteX176" fmla="*/ 2867 w 1434988"/>
                <a:gd name="connsiteY176" fmla="*/ 405479 h 822312"/>
                <a:gd name="connsiteX177" fmla="*/ 2724 w 1434988"/>
                <a:gd name="connsiteY177" fmla="*/ 405689 h 822312"/>
                <a:gd name="connsiteX178" fmla="*/ 2581 w 1434988"/>
                <a:gd name="connsiteY178" fmla="*/ 405898 h 822312"/>
                <a:gd name="connsiteX179" fmla="*/ 2448 w 1434988"/>
                <a:gd name="connsiteY179" fmla="*/ 406089 h 822312"/>
                <a:gd name="connsiteX180" fmla="*/ 2314 w 1434988"/>
                <a:gd name="connsiteY180" fmla="*/ 406279 h 822312"/>
                <a:gd name="connsiteX181" fmla="*/ 2191 w 1434988"/>
                <a:gd name="connsiteY181" fmla="*/ 406460 h 822312"/>
                <a:gd name="connsiteX182" fmla="*/ 2076 w 1434988"/>
                <a:gd name="connsiteY182" fmla="*/ 406641 h 822312"/>
                <a:gd name="connsiteX183" fmla="*/ 1972 w 1434988"/>
                <a:gd name="connsiteY183" fmla="*/ 406803 h 822312"/>
                <a:gd name="connsiteX184" fmla="*/ 1867 w 1434988"/>
                <a:gd name="connsiteY184" fmla="*/ 406965 h 822312"/>
                <a:gd name="connsiteX185" fmla="*/ 1772 w 1434988"/>
                <a:gd name="connsiteY185" fmla="*/ 407118 h 822312"/>
                <a:gd name="connsiteX186" fmla="*/ 1676 w 1434988"/>
                <a:gd name="connsiteY186" fmla="*/ 407270 h 822312"/>
                <a:gd name="connsiteX187" fmla="*/ 1591 w 1434988"/>
                <a:gd name="connsiteY187" fmla="*/ 407413 h 822312"/>
                <a:gd name="connsiteX188" fmla="*/ 1505 w 1434988"/>
                <a:gd name="connsiteY188" fmla="*/ 407546 h 822312"/>
                <a:gd name="connsiteX189" fmla="*/ 1429 w 1434988"/>
                <a:gd name="connsiteY189" fmla="*/ 407679 h 822312"/>
                <a:gd name="connsiteX190" fmla="*/ 1353 w 1434988"/>
                <a:gd name="connsiteY190" fmla="*/ 407803 h 822312"/>
                <a:gd name="connsiteX191" fmla="*/ 1276 w 1434988"/>
                <a:gd name="connsiteY191" fmla="*/ 407927 h 822312"/>
                <a:gd name="connsiteX192" fmla="*/ 1210 w 1434988"/>
                <a:gd name="connsiteY192" fmla="*/ 408042 h 822312"/>
                <a:gd name="connsiteX193" fmla="*/ 1143 w 1434988"/>
                <a:gd name="connsiteY193" fmla="*/ 408156 h 822312"/>
                <a:gd name="connsiteX194" fmla="*/ 1086 w 1434988"/>
                <a:gd name="connsiteY194" fmla="*/ 408270 h 822312"/>
                <a:gd name="connsiteX195" fmla="*/ 1029 w 1434988"/>
                <a:gd name="connsiteY195" fmla="*/ 408375 h 822312"/>
                <a:gd name="connsiteX196" fmla="*/ 971 w 1434988"/>
                <a:gd name="connsiteY196" fmla="*/ 408470 h 822312"/>
                <a:gd name="connsiteX197" fmla="*/ 924 w 1434988"/>
                <a:gd name="connsiteY197" fmla="*/ 408565 h 822312"/>
                <a:gd name="connsiteX198" fmla="*/ 867 w 1434988"/>
                <a:gd name="connsiteY198" fmla="*/ 408661 h 822312"/>
                <a:gd name="connsiteX199" fmla="*/ 819 w 1434988"/>
                <a:gd name="connsiteY199" fmla="*/ 408746 h 822312"/>
                <a:gd name="connsiteX200" fmla="*/ 781 w 1434988"/>
                <a:gd name="connsiteY200" fmla="*/ 408832 h 822312"/>
                <a:gd name="connsiteX201" fmla="*/ 733 w 1434988"/>
                <a:gd name="connsiteY201" fmla="*/ 408918 h 822312"/>
                <a:gd name="connsiteX202" fmla="*/ 695 w 1434988"/>
                <a:gd name="connsiteY202" fmla="*/ 408994 h 822312"/>
                <a:gd name="connsiteX203" fmla="*/ 657 w 1434988"/>
                <a:gd name="connsiteY203" fmla="*/ 409070 h 822312"/>
                <a:gd name="connsiteX204" fmla="*/ 619 w 1434988"/>
                <a:gd name="connsiteY204" fmla="*/ 409146 h 822312"/>
                <a:gd name="connsiteX205" fmla="*/ 590 w 1434988"/>
                <a:gd name="connsiteY205" fmla="*/ 409223 h 822312"/>
                <a:gd name="connsiteX206" fmla="*/ 552 w 1434988"/>
                <a:gd name="connsiteY206" fmla="*/ 409289 h 822312"/>
                <a:gd name="connsiteX207" fmla="*/ 524 w 1434988"/>
                <a:gd name="connsiteY207" fmla="*/ 409356 h 822312"/>
                <a:gd name="connsiteX208" fmla="*/ 495 w 1434988"/>
                <a:gd name="connsiteY208" fmla="*/ 409413 h 822312"/>
                <a:gd name="connsiteX209" fmla="*/ 467 w 1434988"/>
                <a:gd name="connsiteY209" fmla="*/ 409480 h 822312"/>
                <a:gd name="connsiteX210" fmla="*/ 438 w 1434988"/>
                <a:gd name="connsiteY210" fmla="*/ 409537 h 822312"/>
                <a:gd name="connsiteX211" fmla="*/ 419 w 1434988"/>
                <a:gd name="connsiteY211" fmla="*/ 409594 h 822312"/>
                <a:gd name="connsiteX212" fmla="*/ 390 w 1434988"/>
                <a:gd name="connsiteY212" fmla="*/ 409651 h 822312"/>
                <a:gd name="connsiteX213" fmla="*/ 371 w 1434988"/>
                <a:gd name="connsiteY213" fmla="*/ 409699 h 822312"/>
                <a:gd name="connsiteX214" fmla="*/ 352 w 1434988"/>
                <a:gd name="connsiteY214" fmla="*/ 409747 h 822312"/>
                <a:gd name="connsiteX215" fmla="*/ 333 w 1434988"/>
                <a:gd name="connsiteY215" fmla="*/ 409794 h 822312"/>
                <a:gd name="connsiteX216" fmla="*/ 314 w 1434988"/>
                <a:gd name="connsiteY216" fmla="*/ 409842 h 822312"/>
                <a:gd name="connsiteX217" fmla="*/ 295 w 1434988"/>
                <a:gd name="connsiteY217" fmla="*/ 409889 h 822312"/>
                <a:gd name="connsiteX218" fmla="*/ 276 w 1434988"/>
                <a:gd name="connsiteY218" fmla="*/ 409937 h 822312"/>
                <a:gd name="connsiteX219" fmla="*/ 257 w 1434988"/>
                <a:gd name="connsiteY219" fmla="*/ 409975 h 822312"/>
                <a:gd name="connsiteX220" fmla="*/ 248 w 1434988"/>
                <a:gd name="connsiteY220" fmla="*/ 410013 h 822312"/>
                <a:gd name="connsiteX221" fmla="*/ 228 w 1434988"/>
                <a:gd name="connsiteY221" fmla="*/ 410051 h 822312"/>
                <a:gd name="connsiteX222" fmla="*/ 219 w 1434988"/>
                <a:gd name="connsiteY222" fmla="*/ 410089 h 822312"/>
                <a:gd name="connsiteX223" fmla="*/ 200 w 1434988"/>
                <a:gd name="connsiteY223" fmla="*/ 410127 h 822312"/>
                <a:gd name="connsiteX224" fmla="*/ 190 w 1434988"/>
                <a:gd name="connsiteY224" fmla="*/ 410166 h 822312"/>
                <a:gd name="connsiteX225" fmla="*/ 181 w 1434988"/>
                <a:gd name="connsiteY225" fmla="*/ 410194 h 822312"/>
                <a:gd name="connsiteX226" fmla="*/ 172 w 1434988"/>
                <a:gd name="connsiteY226" fmla="*/ 410232 h 822312"/>
                <a:gd name="connsiteX227" fmla="*/ 152 w 1434988"/>
                <a:gd name="connsiteY227" fmla="*/ 410261 h 822312"/>
                <a:gd name="connsiteX228" fmla="*/ 152 w 1434988"/>
                <a:gd name="connsiteY228" fmla="*/ 410289 h 822312"/>
                <a:gd name="connsiteX229" fmla="*/ 143 w 1434988"/>
                <a:gd name="connsiteY229" fmla="*/ 410318 h 822312"/>
                <a:gd name="connsiteX230" fmla="*/ 133 w 1434988"/>
                <a:gd name="connsiteY230" fmla="*/ 410346 h 822312"/>
                <a:gd name="connsiteX231" fmla="*/ 124 w 1434988"/>
                <a:gd name="connsiteY231" fmla="*/ 410375 h 822312"/>
                <a:gd name="connsiteX232" fmla="*/ 114 w 1434988"/>
                <a:gd name="connsiteY232" fmla="*/ 410404 h 822312"/>
                <a:gd name="connsiteX233" fmla="*/ 105 w 1434988"/>
                <a:gd name="connsiteY233" fmla="*/ 410423 h 822312"/>
                <a:gd name="connsiteX234" fmla="*/ 95 w 1434988"/>
                <a:gd name="connsiteY234" fmla="*/ 410451 h 822312"/>
                <a:gd name="connsiteX235" fmla="*/ 95 w 1434988"/>
                <a:gd name="connsiteY235" fmla="*/ 410470 h 822312"/>
                <a:gd name="connsiteX236" fmla="*/ 86 w 1434988"/>
                <a:gd name="connsiteY236" fmla="*/ 410499 h 822312"/>
                <a:gd name="connsiteX237" fmla="*/ 76 w 1434988"/>
                <a:gd name="connsiteY237" fmla="*/ 410518 h 822312"/>
                <a:gd name="connsiteX238" fmla="*/ 76 w 1434988"/>
                <a:gd name="connsiteY238" fmla="*/ 410537 h 822312"/>
                <a:gd name="connsiteX239" fmla="*/ 67 w 1434988"/>
                <a:gd name="connsiteY239" fmla="*/ 410556 h 822312"/>
                <a:gd name="connsiteX240" fmla="*/ 67 w 1434988"/>
                <a:gd name="connsiteY240" fmla="*/ 410575 h 822312"/>
                <a:gd name="connsiteX241" fmla="*/ 57 w 1434988"/>
                <a:gd name="connsiteY241" fmla="*/ 410594 h 822312"/>
                <a:gd name="connsiteX242" fmla="*/ 57 w 1434988"/>
                <a:gd name="connsiteY242" fmla="*/ 410613 h 822312"/>
                <a:gd name="connsiteX243" fmla="*/ 48 w 1434988"/>
                <a:gd name="connsiteY243" fmla="*/ 410632 h 822312"/>
                <a:gd name="connsiteX244" fmla="*/ 48 w 1434988"/>
                <a:gd name="connsiteY244" fmla="*/ 410651 h 822312"/>
                <a:gd name="connsiteX245" fmla="*/ 38 w 1434988"/>
                <a:gd name="connsiteY245" fmla="*/ 410670 h 822312"/>
                <a:gd name="connsiteX246" fmla="*/ 38 w 1434988"/>
                <a:gd name="connsiteY246" fmla="*/ 410680 h 822312"/>
                <a:gd name="connsiteX247" fmla="*/ 38 w 1434988"/>
                <a:gd name="connsiteY247" fmla="*/ 410699 h 822312"/>
                <a:gd name="connsiteX248" fmla="*/ 28 w 1434988"/>
                <a:gd name="connsiteY248" fmla="*/ 410709 h 822312"/>
                <a:gd name="connsiteX249" fmla="*/ 28 w 1434988"/>
                <a:gd name="connsiteY249" fmla="*/ 410728 h 822312"/>
                <a:gd name="connsiteX250" fmla="*/ 28 w 1434988"/>
                <a:gd name="connsiteY250" fmla="*/ 410737 h 822312"/>
                <a:gd name="connsiteX251" fmla="*/ 28 w 1434988"/>
                <a:gd name="connsiteY251" fmla="*/ 410756 h 822312"/>
                <a:gd name="connsiteX252" fmla="*/ 19 w 1434988"/>
                <a:gd name="connsiteY252" fmla="*/ 410766 h 822312"/>
                <a:gd name="connsiteX253" fmla="*/ 19 w 1434988"/>
                <a:gd name="connsiteY253" fmla="*/ 410775 h 822312"/>
                <a:gd name="connsiteX254" fmla="*/ 19 w 1434988"/>
                <a:gd name="connsiteY254" fmla="*/ 410794 h 822312"/>
                <a:gd name="connsiteX255" fmla="*/ 19 w 1434988"/>
                <a:gd name="connsiteY255" fmla="*/ 410804 h 822312"/>
                <a:gd name="connsiteX256" fmla="*/ 19 w 1434988"/>
                <a:gd name="connsiteY256" fmla="*/ 410813 h 822312"/>
                <a:gd name="connsiteX257" fmla="*/ 9 w 1434988"/>
                <a:gd name="connsiteY257" fmla="*/ 410823 h 822312"/>
                <a:gd name="connsiteX258" fmla="*/ 9 w 1434988"/>
                <a:gd name="connsiteY258" fmla="*/ 410832 h 822312"/>
                <a:gd name="connsiteX259" fmla="*/ 9 w 1434988"/>
                <a:gd name="connsiteY259" fmla="*/ 410842 h 822312"/>
                <a:gd name="connsiteX260" fmla="*/ 9 w 1434988"/>
                <a:gd name="connsiteY260" fmla="*/ 410851 h 822312"/>
                <a:gd name="connsiteX261" fmla="*/ 9 w 1434988"/>
                <a:gd name="connsiteY261" fmla="*/ 410861 h 822312"/>
                <a:gd name="connsiteX262" fmla="*/ 9 w 1434988"/>
                <a:gd name="connsiteY262" fmla="*/ 410870 h 822312"/>
                <a:gd name="connsiteX263" fmla="*/ 9 w 1434988"/>
                <a:gd name="connsiteY263" fmla="*/ 410880 h 822312"/>
                <a:gd name="connsiteX264" fmla="*/ 0 w 1434988"/>
                <a:gd name="connsiteY264" fmla="*/ 410889 h 822312"/>
                <a:gd name="connsiteX265" fmla="*/ 0 w 1434988"/>
                <a:gd name="connsiteY265" fmla="*/ 410899 h 822312"/>
                <a:gd name="connsiteX266" fmla="*/ 0 w 1434988"/>
                <a:gd name="connsiteY266" fmla="*/ 410909 h 822312"/>
                <a:gd name="connsiteX267" fmla="*/ 0 w 1434988"/>
                <a:gd name="connsiteY267" fmla="*/ 410918 h 822312"/>
                <a:gd name="connsiteX268" fmla="*/ 0 w 1434988"/>
                <a:gd name="connsiteY268" fmla="*/ 410918 h 822312"/>
                <a:gd name="connsiteX269" fmla="*/ 0 w 1434988"/>
                <a:gd name="connsiteY269" fmla="*/ 410928 h 822312"/>
                <a:gd name="connsiteX270" fmla="*/ 0 w 1434988"/>
                <a:gd name="connsiteY270" fmla="*/ 410937 h 822312"/>
                <a:gd name="connsiteX271" fmla="*/ 0 w 1434988"/>
                <a:gd name="connsiteY271" fmla="*/ 410947 h 822312"/>
                <a:gd name="connsiteX272" fmla="*/ 0 w 1434988"/>
                <a:gd name="connsiteY272" fmla="*/ 410947 h 822312"/>
                <a:gd name="connsiteX273" fmla="*/ 0 w 1434988"/>
                <a:gd name="connsiteY273" fmla="*/ 410956 h 822312"/>
                <a:gd name="connsiteX274" fmla="*/ 0 w 1434988"/>
                <a:gd name="connsiteY274" fmla="*/ 410966 h 822312"/>
                <a:gd name="connsiteX275" fmla="*/ 0 w 1434988"/>
                <a:gd name="connsiteY275" fmla="*/ 410966 h 822312"/>
                <a:gd name="connsiteX276" fmla="*/ 0 w 1434988"/>
                <a:gd name="connsiteY276" fmla="*/ 410975 h 822312"/>
                <a:gd name="connsiteX277" fmla="*/ 0 w 1434988"/>
                <a:gd name="connsiteY277" fmla="*/ 410985 h 822312"/>
                <a:gd name="connsiteX278" fmla="*/ 0 w 1434988"/>
                <a:gd name="connsiteY278" fmla="*/ 410985 h 822312"/>
                <a:gd name="connsiteX279" fmla="*/ 0 w 1434988"/>
                <a:gd name="connsiteY279" fmla="*/ 410994 h 822312"/>
                <a:gd name="connsiteX280" fmla="*/ 0 w 1434988"/>
                <a:gd name="connsiteY280" fmla="*/ 410994 h 822312"/>
                <a:gd name="connsiteX281" fmla="*/ 0 w 1434988"/>
                <a:gd name="connsiteY281" fmla="*/ 411004 h 822312"/>
                <a:gd name="connsiteX282" fmla="*/ 0 w 1434988"/>
                <a:gd name="connsiteY282" fmla="*/ 411004 h 822312"/>
                <a:gd name="connsiteX283" fmla="*/ 0 w 1434988"/>
                <a:gd name="connsiteY283" fmla="*/ 411013 h 822312"/>
                <a:gd name="connsiteX284" fmla="*/ 0 w 1434988"/>
                <a:gd name="connsiteY284" fmla="*/ 411013 h 822312"/>
                <a:gd name="connsiteX285" fmla="*/ 0 w 1434988"/>
                <a:gd name="connsiteY285" fmla="*/ 411023 h 822312"/>
                <a:gd name="connsiteX286" fmla="*/ 0 w 1434988"/>
                <a:gd name="connsiteY286" fmla="*/ 411023 h 822312"/>
                <a:gd name="connsiteX287" fmla="*/ 0 w 1434988"/>
                <a:gd name="connsiteY287" fmla="*/ 411023 h 822312"/>
                <a:gd name="connsiteX288" fmla="*/ 0 w 1434988"/>
                <a:gd name="connsiteY288" fmla="*/ 411032 h 822312"/>
                <a:gd name="connsiteX289" fmla="*/ 0 w 1434988"/>
                <a:gd name="connsiteY289" fmla="*/ 411032 h 822312"/>
                <a:gd name="connsiteX290" fmla="*/ 0 w 1434988"/>
                <a:gd name="connsiteY290" fmla="*/ 411042 h 822312"/>
                <a:gd name="connsiteX291" fmla="*/ 0 w 1434988"/>
                <a:gd name="connsiteY291" fmla="*/ 411042 h 822312"/>
                <a:gd name="connsiteX292" fmla="*/ 0 w 1434988"/>
                <a:gd name="connsiteY292" fmla="*/ 411042 h 822312"/>
                <a:gd name="connsiteX293" fmla="*/ 0 w 1434988"/>
                <a:gd name="connsiteY293" fmla="*/ 411051 h 822312"/>
                <a:gd name="connsiteX294" fmla="*/ 0 w 1434988"/>
                <a:gd name="connsiteY294" fmla="*/ 411051 h 822312"/>
                <a:gd name="connsiteX295" fmla="*/ 0 w 1434988"/>
                <a:gd name="connsiteY295" fmla="*/ 411061 h 822312"/>
                <a:gd name="connsiteX296" fmla="*/ 0 w 1434988"/>
                <a:gd name="connsiteY296" fmla="*/ 411061 h 822312"/>
                <a:gd name="connsiteX297" fmla="*/ 0 w 1434988"/>
                <a:gd name="connsiteY297" fmla="*/ 411061 h 822312"/>
                <a:gd name="connsiteX298" fmla="*/ 0 w 1434988"/>
                <a:gd name="connsiteY298" fmla="*/ 411061 h 822312"/>
                <a:gd name="connsiteX299" fmla="*/ 0 w 1434988"/>
                <a:gd name="connsiteY299" fmla="*/ 411070 h 822312"/>
                <a:gd name="connsiteX300" fmla="*/ 0 w 1434988"/>
                <a:gd name="connsiteY300" fmla="*/ 411070 h 822312"/>
                <a:gd name="connsiteX301" fmla="*/ 0 w 1434988"/>
                <a:gd name="connsiteY301" fmla="*/ 411070 h 822312"/>
                <a:gd name="connsiteX302" fmla="*/ 0 w 1434988"/>
                <a:gd name="connsiteY302" fmla="*/ 411080 h 822312"/>
                <a:gd name="connsiteX303" fmla="*/ 0 w 1434988"/>
                <a:gd name="connsiteY303" fmla="*/ 411080 h 822312"/>
                <a:gd name="connsiteX304" fmla="*/ 0 w 1434988"/>
                <a:gd name="connsiteY304" fmla="*/ 411080 h 822312"/>
                <a:gd name="connsiteX305" fmla="*/ 0 w 1434988"/>
                <a:gd name="connsiteY305" fmla="*/ 411080 h 822312"/>
                <a:gd name="connsiteX306" fmla="*/ 0 w 1434988"/>
                <a:gd name="connsiteY306" fmla="*/ 411080 h 822312"/>
                <a:gd name="connsiteX307" fmla="*/ 0 w 1434988"/>
                <a:gd name="connsiteY307" fmla="*/ 411089 h 822312"/>
                <a:gd name="connsiteX308" fmla="*/ 0 w 1434988"/>
                <a:gd name="connsiteY308" fmla="*/ 411089 h 822312"/>
                <a:gd name="connsiteX309" fmla="*/ 0 w 1434988"/>
                <a:gd name="connsiteY309" fmla="*/ 411089 h 822312"/>
                <a:gd name="connsiteX310" fmla="*/ 0 w 1434988"/>
                <a:gd name="connsiteY310" fmla="*/ 411089 h 822312"/>
                <a:gd name="connsiteX311" fmla="*/ 0 w 1434988"/>
                <a:gd name="connsiteY311" fmla="*/ 411089 h 822312"/>
                <a:gd name="connsiteX312" fmla="*/ 0 w 1434988"/>
                <a:gd name="connsiteY312" fmla="*/ 411099 h 822312"/>
                <a:gd name="connsiteX313" fmla="*/ 0 w 1434988"/>
                <a:gd name="connsiteY313" fmla="*/ 411099 h 822312"/>
                <a:gd name="connsiteX314" fmla="*/ 0 w 1434988"/>
                <a:gd name="connsiteY314" fmla="*/ 411099 h 822312"/>
                <a:gd name="connsiteX315" fmla="*/ 0 w 1434988"/>
                <a:gd name="connsiteY315" fmla="*/ 411099 h 822312"/>
                <a:gd name="connsiteX316" fmla="*/ 9 w 1434988"/>
                <a:gd name="connsiteY316" fmla="*/ 411099 h 822312"/>
                <a:gd name="connsiteX317" fmla="*/ 9 w 1434988"/>
                <a:gd name="connsiteY317" fmla="*/ 411108 h 822312"/>
                <a:gd name="connsiteX318" fmla="*/ 9 w 1434988"/>
                <a:gd name="connsiteY318" fmla="*/ 411108 h 822312"/>
                <a:gd name="connsiteX319" fmla="*/ 9 w 1434988"/>
                <a:gd name="connsiteY319" fmla="*/ 411108 h 822312"/>
                <a:gd name="connsiteX320" fmla="*/ 9 w 1434988"/>
                <a:gd name="connsiteY320" fmla="*/ 411108 h 822312"/>
                <a:gd name="connsiteX321" fmla="*/ 9 w 1434988"/>
                <a:gd name="connsiteY321" fmla="*/ 411108 h 822312"/>
                <a:gd name="connsiteX322" fmla="*/ 9 w 1434988"/>
                <a:gd name="connsiteY322" fmla="*/ 411108 h 822312"/>
                <a:gd name="connsiteX323" fmla="*/ 9 w 1434988"/>
                <a:gd name="connsiteY323" fmla="*/ 411108 h 822312"/>
                <a:gd name="connsiteX324" fmla="*/ 9 w 1434988"/>
                <a:gd name="connsiteY324" fmla="*/ 411118 h 822312"/>
                <a:gd name="connsiteX325" fmla="*/ 9 w 1434988"/>
                <a:gd name="connsiteY325" fmla="*/ 411118 h 822312"/>
                <a:gd name="connsiteX326" fmla="*/ 9 w 1434988"/>
                <a:gd name="connsiteY326" fmla="*/ 411118 h 822312"/>
                <a:gd name="connsiteX327" fmla="*/ 9 w 1434988"/>
                <a:gd name="connsiteY327" fmla="*/ 411118 h 822312"/>
                <a:gd name="connsiteX328" fmla="*/ 9 w 1434988"/>
                <a:gd name="connsiteY328" fmla="*/ 411118 h 822312"/>
                <a:gd name="connsiteX329" fmla="*/ 9 w 1434988"/>
                <a:gd name="connsiteY329" fmla="*/ 411118 h 822312"/>
                <a:gd name="connsiteX330" fmla="*/ 9 w 1434988"/>
                <a:gd name="connsiteY330" fmla="*/ 411118 h 822312"/>
                <a:gd name="connsiteX331" fmla="*/ 9 w 1434988"/>
                <a:gd name="connsiteY331" fmla="*/ 411128 h 822312"/>
                <a:gd name="connsiteX332" fmla="*/ 9 w 1434988"/>
                <a:gd name="connsiteY332" fmla="*/ 411128 h 822312"/>
                <a:gd name="connsiteX333" fmla="*/ 9 w 1434988"/>
                <a:gd name="connsiteY333" fmla="*/ 411128 h 822312"/>
                <a:gd name="connsiteX334" fmla="*/ 9 w 1434988"/>
                <a:gd name="connsiteY334" fmla="*/ 411128 h 822312"/>
                <a:gd name="connsiteX335" fmla="*/ 9 w 1434988"/>
                <a:gd name="connsiteY335" fmla="*/ 411128 h 822312"/>
                <a:gd name="connsiteX336" fmla="*/ 9 w 1434988"/>
                <a:gd name="connsiteY336" fmla="*/ 411128 h 822312"/>
                <a:gd name="connsiteX337" fmla="*/ 9 w 1434988"/>
                <a:gd name="connsiteY337" fmla="*/ 411128 h 822312"/>
                <a:gd name="connsiteX338" fmla="*/ 9 w 1434988"/>
                <a:gd name="connsiteY338" fmla="*/ 411128 h 822312"/>
                <a:gd name="connsiteX339" fmla="*/ 9 w 1434988"/>
                <a:gd name="connsiteY339" fmla="*/ 411128 h 822312"/>
                <a:gd name="connsiteX340" fmla="*/ 9 w 1434988"/>
                <a:gd name="connsiteY340" fmla="*/ 411128 h 822312"/>
                <a:gd name="connsiteX341" fmla="*/ 9 w 1434988"/>
                <a:gd name="connsiteY341" fmla="*/ 411128 h 822312"/>
                <a:gd name="connsiteX342" fmla="*/ 9 w 1434988"/>
                <a:gd name="connsiteY342" fmla="*/ 411128 h 822312"/>
                <a:gd name="connsiteX343" fmla="*/ 9 w 1434988"/>
                <a:gd name="connsiteY343" fmla="*/ 411137 h 822312"/>
                <a:gd name="connsiteX344" fmla="*/ 9 w 1434988"/>
                <a:gd name="connsiteY344" fmla="*/ 411137 h 822312"/>
                <a:gd name="connsiteX345" fmla="*/ 9 w 1434988"/>
                <a:gd name="connsiteY345" fmla="*/ 411137 h 822312"/>
                <a:gd name="connsiteX346" fmla="*/ 19 w 1434988"/>
                <a:gd name="connsiteY346" fmla="*/ 411137 h 822312"/>
                <a:gd name="connsiteX347" fmla="*/ 19 w 1434988"/>
                <a:gd name="connsiteY347" fmla="*/ 411137 h 822312"/>
                <a:gd name="connsiteX348" fmla="*/ 19 w 1434988"/>
                <a:gd name="connsiteY348" fmla="*/ 411137 h 822312"/>
                <a:gd name="connsiteX349" fmla="*/ 19 w 1434988"/>
                <a:gd name="connsiteY349" fmla="*/ 411137 h 822312"/>
                <a:gd name="connsiteX350" fmla="*/ 19 w 1434988"/>
                <a:gd name="connsiteY350" fmla="*/ 411137 h 822312"/>
                <a:gd name="connsiteX351" fmla="*/ 19 w 1434988"/>
                <a:gd name="connsiteY351" fmla="*/ 411137 h 822312"/>
                <a:gd name="connsiteX352" fmla="*/ 19 w 1434988"/>
                <a:gd name="connsiteY352" fmla="*/ 411137 h 822312"/>
                <a:gd name="connsiteX353" fmla="*/ 19 w 1434988"/>
                <a:gd name="connsiteY353" fmla="*/ 411137 h 822312"/>
                <a:gd name="connsiteX354" fmla="*/ 19 w 1434988"/>
                <a:gd name="connsiteY354" fmla="*/ 411137 h 822312"/>
                <a:gd name="connsiteX355" fmla="*/ 19 w 1434988"/>
                <a:gd name="connsiteY355" fmla="*/ 411137 h 822312"/>
                <a:gd name="connsiteX356" fmla="*/ 19 w 1434988"/>
                <a:gd name="connsiteY356" fmla="*/ 411137 h 822312"/>
                <a:gd name="connsiteX357" fmla="*/ 19 w 1434988"/>
                <a:gd name="connsiteY357" fmla="*/ 411137 h 822312"/>
                <a:gd name="connsiteX358" fmla="*/ 19 w 1434988"/>
                <a:gd name="connsiteY358" fmla="*/ 411147 h 822312"/>
                <a:gd name="connsiteX359" fmla="*/ 19 w 1434988"/>
                <a:gd name="connsiteY359" fmla="*/ 411147 h 822312"/>
                <a:gd name="connsiteX360" fmla="*/ 19 w 1434988"/>
                <a:gd name="connsiteY360" fmla="*/ 411147 h 822312"/>
                <a:gd name="connsiteX361" fmla="*/ 19 w 1434988"/>
                <a:gd name="connsiteY361" fmla="*/ 411147 h 822312"/>
                <a:gd name="connsiteX362" fmla="*/ 19 w 1434988"/>
                <a:gd name="connsiteY362" fmla="*/ 411147 h 822312"/>
                <a:gd name="connsiteX363" fmla="*/ 19 w 1434988"/>
                <a:gd name="connsiteY363" fmla="*/ 411147 h 822312"/>
                <a:gd name="connsiteX364" fmla="*/ 19 w 1434988"/>
                <a:gd name="connsiteY364" fmla="*/ 411147 h 822312"/>
                <a:gd name="connsiteX365" fmla="*/ 19 w 1434988"/>
                <a:gd name="connsiteY365" fmla="*/ 411147 h 822312"/>
                <a:gd name="connsiteX366" fmla="*/ 19 w 1434988"/>
                <a:gd name="connsiteY366" fmla="*/ 411147 h 822312"/>
                <a:gd name="connsiteX367" fmla="*/ 19 w 1434988"/>
                <a:gd name="connsiteY367" fmla="*/ 411147 h 822312"/>
                <a:gd name="connsiteX368" fmla="*/ 19 w 1434988"/>
                <a:gd name="connsiteY368" fmla="*/ 411147 h 822312"/>
                <a:gd name="connsiteX369" fmla="*/ 19 w 1434988"/>
                <a:gd name="connsiteY369" fmla="*/ 411147 h 822312"/>
                <a:gd name="connsiteX370" fmla="*/ 19 w 1434988"/>
                <a:gd name="connsiteY370" fmla="*/ 411147 h 822312"/>
                <a:gd name="connsiteX371" fmla="*/ 19 w 1434988"/>
                <a:gd name="connsiteY371" fmla="*/ 411147 h 822312"/>
                <a:gd name="connsiteX372" fmla="*/ 19 w 1434988"/>
                <a:gd name="connsiteY372" fmla="*/ 411147 h 822312"/>
                <a:gd name="connsiteX373" fmla="*/ 19 w 1434988"/>
                <a:gd name="connsiteY373" fmla="*/ 411147 h 822312"/>
                <a:gd name="connsiteX374" fmla="*/ 19 w 1434988"/>
                <a:gd name="connsiteY374" fmla="*/ 411147 h 822312"/>
                <a:gd name="connsiteX375" fmla="*/ 19 w 1434988"/>
                <a:gd name="connsiteY375" fmla="*/ 411147 h 822312"/>
                <a:gd name="connsiteX376" fmla="*/ 19 w 1434988"/>
                <a:gd name="connsiteY376" fmla="*/ 411147 h 822312"/>
                <a:gd name="connsiteX377" fmla="*/ 19 w 1434988"/>
                <a:gd name="connsiteY377" fmla="*/ 411147 h 822312"/>
                <a:gd name="connsiteX378" fmla="*/ 19 w 1434988"/>
                <a:gd name="connsiteY378" fmla="*/ 411147 h 822312"/>
                <a:gd name="connsiteX379" fmla="*/ 19 w 1434988"/>
                <a:gd name="connsiteY379" fmla="*/ 411147 h 822312"/>
                <a:gd name="connsiteX380" fmla="*/ 19 w 1434988"/>
                <a:gd name="connsiteY380" fmla="*/ 411147 h 822312"/>
                <a:gd name="connsiteX381" fmla="*/ 19 w 1434988"/>
                <a:gd name="connsiteY381" fmla="*/ 411147 h 822312"/>
                <a:gd name="connsiteX382" fmla="*/ 19 w 1434988"/>
                <a:gd name="connsiteY382" fmla="*/ 411147 h 822312"/>
                <a:gd name="connsiteX383" fmla="*/ 19 w 1434988"/>
                <a:gd name="connsiteY383" fmla="*/ 411147 h 822312"/>
                <a:gd name="connsiteX384" fmla="*/ 19 w 1434988"/>
                <a:gd name="connsiteY384" fmla="*/ 411147 h 822312"/>
                <a:gd name="connsiteX385" fmla="*/ 19 w 1434988"/>
                <a:gd name="connsiteY385" fmla="*/ 411147 h 822312"/>
                <a:gd name="connsiteX386" fmla="*/ 19 w 1434988"/>
                <a:gd name="connsiteY386" fmla="*/ 411147 h 822312"/>
                <a:gd name="connsiteX387" fmla="*/ 19 w 1434988"/>
                <a:gd name="connsiteY387" fmla="*/ 411147 h 822312"/>
                <a:gd name="connsiteX388" fmla="*/ 19 w 1434988"/>
                <a:gd name="connsiteY388" fmla="*/ 411147 h 822312"/>
                <a:gd name="connsiteX389" fmla="*/ 19 w 1434988"/>
                <a:gd name="connsiteY389" fmla="*/ 411147 h 822312"/>
                <a:gd name="connsiteX390" fmla="*/ 19 w 1434988"/>
                <a:gd name="connsiteY390" fmla="*/ 411147 h 822312"/>
                <a:gd name="connsiteX391" fmla="*/ 19 w 1434988"/>
                <a:gd name="connsiteY391" fmla="*/ 411147 h 822312"/>
                <a:gd name="connsiteX392" fmla="*/ 19 w 1434988"/>
                <a:gd name="connsiteY392" fmla="*/ 411147 h 822312"/>
                <a:gd name="connsiteX393" fmla="*/ 19 w 1434988"/>
                <a:gd name="connsiteY393" fmla="*/ 411147 h 822312"/>
                <a:gd name="connsiteX394" fmla="*/ 19 w 1434988"/>
                <a:gd name="connsiteY394" fmla="*/ 411147 h 822312"/>
                <a:gd name="connsiteX395" fmla="*/ 19 w 1434988"/>
                <a:gd name="connsiteY395" fmla="*/ 411156 h 822312"/>
                <a:gd name="connsiteX396" fmla="*/ 28 w 1434988"/>
                <a:gd name="connsiteY396" fmla="*/ 411156 h 822312"/>
                <a:gd name="connsiteX397" fmla="*/ 28 w 1434988"/>
                <a:gd name="connsiteY397" fmla="*/ 411156 h 822312"/>
                <a:gd name="connsiteX398" fmla="*/ 28 w 1434988"/>
                <a:gd name="connsiteY398" fmla="*/ 411156 h 822312"/>
                <a:gd name="connsiteX399" fmla="*/ 28 w 1434988"/>
                <a:gd name="connsiteY399" fmla="*/ 411156 h 822312"/>
                <a:gd name="connsiteX400" fmla="*/ 28 w 1434988"/>
                <a:gd name="connsiteY400" fmla="*/ 411156 h 822312"/>
                <a:gd name="connsiteX401" fmla="*/ 28 w 1434988"/>
                <a:gd name="connsiteY401" fmla="*/ 411156 h 822312"/>
                <a:gd name="connsiteX402" fmla="*/ 28 w 1434988"/>
                <a:gd name="connsiteY402" fmla="*/ 411156 h 822312"/>
                <a:gd name="connsiteX403" fmla="*/ 28 w 1434988"/>
                <a:gd name="connsiteY403" fmla="*/ 411156 h 822312"/>
                <a:gd name="connsiteX404" fmla="*/ 28 w 1434988"/>
                <a:gd name="connsiteY404" fmla="*/ 411156 h 822312"/>
                <a:gd name="connsiteX405" fmla="*/ 28 w 1434988"/>
                <a:gd name="connsiteY405" fmla="*/ 411156 h 822312"/>
                <a:gd name="connsiteX406" fmla="*/ 28 w 1434988"/>
                <a:gd name="connsiteY406" fmla="*/ 411156 h 822312"/>
                <a:gd name="connsiteX407" fmla="*/ 28 w 1434988"/>
                <a:gd name="connsiteY407" fmla="*/ 411156 h 822312"/>
                <a:gd name="connsiteX408" fmla="*/ 28 w 1434988"/>
                <a:gd name="connsiteY408" fmla="*/ 411156 h 822312"/>
                <a:gd name="connsiteX409" fmla="*/ 28 w 1434988"/>
                <a:gd name="connsiteY409" fmla="*/ 411156 h 822312"/>
                <a:gd name="connsiteX410" fmla="*/ 28 w 1434988"/>
                <a:gd name="connsiteY410" fmla="*/ 411156 h 822312"/>
                <a:gd name="connsiteX411" fmla="*/ 28 w 1434988"/>
                <a:gd name="connsiteY411" fmla="*/ 411156 h 822312"/>
                <a:gd name="connsiteX412" fmla="*/ 28 w 1434988"/>
                <a:gd name="connsiteY412" fmla="*/ 411156 h 822312"/>
                <a:gd name="connsiteX413" fmla="*/ 28 w 1434988"/>
                <a:gd name="connsiteY413" fmla="*/ 411156 h 822312"/>
                <a:gd name="connsiteX414" fmla="*/ 28 w 1434988"/>
                <a:gd name="connsiteY414" fmla="*/ 411156 h 822312"/>
                <a:gd name="connsiteX415" fmla="*/ 28 w 1434988"/>
                <a:gd name="connsiteY415" fmla="*/ 411156 h 822312"/>
                <a:gd name="connsiteX416" fmla="*/ 28 w 1434988"/>
                <a:gd name="connsiteY416" fmla="*/ 411156 h 822312"/>
                <a:gd name="connsiteX417" fmla="*/ 28 w 1434988"/>
                <a:gd name="connsiteY417" fmla="*/ 411156 h 822312"/>
                <a:gd name="connsiteX418" fmla="*/ 28 w 1434988"/>
                <a:gd name="connsiteY418" fmla="*/ 411156 h 822312"/>
                <a:gd name="connsiteX419" fmla="*/ 28 w 1434988"/>
                <a:gd name="connsiteY419" fmla="*/ 411156 h 822312"/>
                <a:gd name="connsiteX420" fmla="*/ 28 w 1434988"/>
                <a:gd name="connsiteY420" fmla="*/ 411156 h 822312"/>
                <a:gd name="connsiteX421" fmla="*/ 28 w 1434988"/>
                <a:gd name="connsiteY421" fmla="*/ 411156 h 822312"/>
                <a:gd name="connsiteX422" fmla="*/ 28 w 1434988"/>
                <a:gd name="connsiteY422" fmla="*/ 411156 h 822312"/>
                <a:gd name="connsiteX423" fmla="*/ 28 w 1434988"/>
                <a:gd name="connsiteY423" fmla="*/ 411156 h 822312"/>
                <a:gd name="connsiteX424" fmla="*/ 28 w 1434988"/>
                <a:gd name="connsiteY424" fmla="*/ 411156 h 822312"/>
                <a:gd name="connsiteX425" fmla="*/ 28 w 1434988"/>
                <a:gd name="connsiteY425" fmla="*/ 411156 h 822312"/>
                <a:gd name="connsiteX426" fmla="*/ 28 w 1434988"/>
                <a:gd name="connsiteY426" fmla="*/ 411156 h 822312"/>
                <a:gd name="connsiteX427" fmla="*/ 28 w 1434988"/>
                <a:gd name="connsiteY427" fmla="*/ 411156 h 822312"/>
                <a:gd name="connsiteX428" fmla="*/ 28 w 1434988"/>
                <a:gd name="connsiteY428" fmla="*/ 411156 h 822312"/>
                <a:gd name="connsiteX429" fmla="*/ 28 w 1434988"/>
                <a:gd name="connsiteY429" fmla="*/ 411156 h 822312"/>
                <a:gd name="connsiteX430" fmla="*/ 28 w 1434988"/>
                <a:gd name="connsiteY430" fmla="*/ 411156 h 822312"/>
                <a:gd name="connsiteX431" fmla="*/ 28 w 1434988"/>
                <a:gd name="connsiteY431" fmla="*/ 411156 h 822312"/>
                <a:gd name="connsiteX432" fmla="*/ 28 w 1434988"/>
                <a:gd name="connsiteY432" fmla="*/ 411156 h 822312"/>
                <a:gd name="connsiteX433" fmla="*/ 28 w 1434988"/>
                <a:gd name="connsiteY433" fmla="*/ 411156 h 822312"/>
                <a:gd name="connsiteX434" fmla="*/ 28 w 1434988"/>
                <a:gd name="connsiteY434" fmla="*/ 411156 h 822312"/>
                <a:gd name="connsiteX435" fmla="*/ 28 w 1434988"/>
                <a:gd name="connsiteY435" fmla="*/ 411156 h 822312"/>
                <a:gd name="connsiteX436" fmla="*/ 28 w 1434988"/>
                <a:gd name="connsiteY436" fmla="*/ 411156 h 822312"/>
                <a:gd name="connsiteX437" fmla="*/ 28 w 1434988"/>
                <a:gd name="connsiteY437" fmla="*/ 411156 h 822312"/>
                <a:gd name="connsiteX438" fmla="*/ 28 w 1434988"/>
                <a:gd name="connsiteY438" fmla="*/ 411156 h 822312"/>
                <a:gd name="connsiteX439" fmla="*/ 28 w 1434988"/>
                <a:gd name="connsiteY439" fmla="*/ 411156 h 822312"/>
                <a:gd name="connsiteX440" fmla="*/ 28 w 1434988"/>
                <a:gd name="connsiteY440" fmla="*/ 411156 h 822312"/>
                <a:gd name="connsiteX441" fmla="*/ 28 w 1434988"/>
                <a:gd name="connsiteY441" fmla="*/ 411156 h 822312"/>
                <a:gd name="connsiteX442" fmla="*/ 28 w 1434988"/>
                <a:gd name="connsiteY442" fmla="*/ 411156 h 822312"/>
                <a:gd name="connsiteX443" fmla="*/ 28 w 1434988"/>
                <a:gd name="connsiteY443" fmla="*/ 411156 h 822312"/>
                <a:gd name="connsiteX444" fmla="*/ 28 w 1434988"/>
                <a:gd name="connsiteY444" fmla="*/ 411156 h 822312"/>
                <a:gd name="connsiteX445" fmla="*/ 28 w 1434988"/>
                <a:gd name="connsiteY445" fmla="*/ 411156 h 822312"/>
                <a:gd name="connsiteX446" fmla="*/ 28 w 1434988"/>
                <a:gd name="connsiteY446" fmla="*/ 411156 h 822312"/>
                <a:gd name="connsiteX447" fmla="*/ 28 w 1434988"/>
                <a:gd name="connsiteY447" fmla="*/ 411156 h 822312"/>
                <a:gd name="connsiteX448" fmla="*/ 28 w 1434988"/>
                <a:gd name="connsiteY448" fmla="*/ 411156 h 822312"/>
                <a:gd name="connsiteX449" fmla="*/ 28 w 1434988"/>
                <a:gd name="connsiteY449" fmla="*/ 411156 h 822312"/>
                <a:gd name="connsiteX450" fmla="*/ 28 w 1434988"/>
                <a:gd name="connsiteY450" fmla="*/ 411156 h 822312"/>
                <a:gd name="connsiteX451" fmla="*/ 28 w 1434988"/>
                <a:gd name="connsiteY451" fmla="*/ 411156 h 822312"/>
                <a:gd name="connsiteX452" fmla="*/ 28 w 1434988"/>
                <a:gd name="connsiteY452" fmla="*/ 411156 h 822312"/>
                <a:gd name="connsiteX453" fmla="*/ 28 w 1434988"/>
                <a:gd name="connsiteY453" fmla="*/ 411156 h 822312"/>
                <a:gd name="connsiteX454" fmla="*/ 28 w 1434988"/>
                <a:gd name="connsiteY454" fmla="*/ 411156 h 822312"/>
                <a:gd name="connsiteX455" fmla="*/ 28 w 1434988"/>
                <a:gd name="connsiteY455" fmla="*/ 411156 h 822312"/>
                <a:gd name="connsiteX456" fmla="*/ 28 w 1434988"/>
                <a:gd name="connsiteY456" fmla="*/ 411156 h 822312"/>
                <a:gd name="connsiteX457" fmla="*/ 28 w 1434988"/>
                <a:gd name="connsiteY457" fmla="*/ 411156 h 822312"/>
                <a:gd name="connsiteX458" fmla="*/ 28 w 1434988"/>
                <a:gd name="connsiteY458" fmla="*/ 411156 h 822312"/>
                <a:gd name="connsiteX459" fmla="*/ 28 w 1434988"/>
                <a:gd name="connsiteY459" fmla="*/ 411156 h 822312"/>
                <a:gd name="connsiteX460" fmla="*/ 28 w 1434988"/>
                <a:gd name="connsiteY460" fmla="*/ 411156 h 822312"/>
                <a:gd name="connsiteX461" fmla="*/ 28 w 1434988"/>
                <a:gd name="connsiteY461" fmla="*/ 411156 h 822312"/>
                <a:gd name="connsiteX462" fmla="*/ 28 w 1434988"/>
                <a:gd name="connsiteY462" fmla="*/ 411156 h 822312"/>
                <a:gd name="connsiteX463" fmla="*/ 28 w 1434988"/>
                <a:gd name="connsiteY463" fmla="*/ 411156 h 822312"/>
                <a:gd name="connsiteX464" fmla="*/ 28 w 1434988"/>
                <a:gd name="connsiteY464" fmla="*/ 411156 h 822312"/>
                <a:gd name="connsiteX465" fmla="*/ 28 w 1434988"/>
                <a:gd name="connsiteY465" fmla="*/ 411156 h 822312"/>
                <a:gd name="connsiteX466" fmla="*/ 28 w 1434988"/>
                <a:gd name="connsiteY466" fmla="*/ 411156 h 822312"/>
                <a:gd name="connsiteX467" fmla="*/ 28 w 1434988"/>
                <a:gd name="connsiteY467" fmla="*/ 411156 h 822312"/>
                <a:gd name="connsiteX468" fmla="*/ 28 w 1434988"/>
                <a:gd name="connsiteY468" fmla="*/ 411156 h 822312"/>
                <a:gd name="connsiteX469" fmla="*/ 28 w 1434988"/>
                <a:gd name="connsiteY469" fmla="*/ 411156 h 822312"/>
                <a:gd name="connsiteX470" fmla="*/ 28 w 1434988"/>
                <a:gd name="connsiteY470" fmla="*/ 411156 h 822312"/>
                <a:gd name="connsiteX471" fmla="*/ 28 w 1434988"/>
                <a:gd name="connsiteY471" fmla="*/ 411156 h 822312"/>
                <a:gd name="connsiteX472" fmla="*/ 28 w 1434988"/>
                <a:gd name="connsiteY472" fmla="*/ 411156 h 822312"/>
                <a:gd name="connsiteX473" fmla="*/ 28 w 1434988"/>
                <a:gd name="connsiteY473" fmla="*/ 411156 h 822312"/>
                <a:gd name="connsiteX474" fmla="*/ 28 w 1434988"/>
                <a:gd name="connsiteY474" fmla="*/ 411156 h 822312"/>
                <a:gd name="connsiteX475" fmla="*/ 28 w 1434988"/>
                <a:gd name="connsiteY475" fmla="*/ 411156 h 822312"/>
                <a:gd name="connsiteX476" fmla="*/ 28 w 1434988"/>
                <a:gd name="connsiteY476" fmla="*/ 411156 h 822312"/>
                <a:gd name="connsiteX477" fmla="*/ 28 w 1434988"/>
                <a:gd name="connsiteY477" fmla="*/ 411156 h 822312"/>
                <a:gd name="connsiteX478" fmla="*/ 28 w 1434988"/>
                <a:gd name="connsiteY478" fmla="*/ 411156 h 822312"/>
                <a:gd name="connsiteX479" fmla="*/ 28 w 1434988"/>
                <a:gd name="connsiteY479" fmla="*/ 411156 h 822312"/>
                <a:gd name="connsiteX480" fmla="*/ 28 w 1434988"/>
                <a:gd name="connsiteY480" fmla="*/ 411156 h 822312"/>
                <a:gd name="connsiteX481" fmla="*/ 28 w 1434988"/>
                <a:gd name="connsiteY481" fmla="*/ 411156 h 822312"/>
                <a:gd name="connsiteX482" fmla="*/ 28 w 1434988"/>
                <a:gd name="connsiteY482" fmla="*/ 411156 h 822312"/>
                <a:gd name="connsiteX483" fmla="*/ 28 w 1434988"/>
                <a:gd name="connsiteY483" fmla="*/ 411156 h 822312"/>
                <a:gd name="connsiteX484" fmla="*/ 28 w 1434988"/>
                <a:gd name="connsiteY484" fmla="*/ 411156 h 822312"/>
                <a:gd name="connsiteX485" fmla="*/ 28 w 1434988"/>
                <a:gd name="connsiteY485" fmla="*/ 411156 h 822312"/>
                <a:gd name="connsiteX486" fmla="*/ 28 w 1434988"/>
                <a:gd name="connsiteY486" fmla="*/ 411156 h 822312"/>
                <a:gd name="connsiteX487" fmla="*/ 28 w 1434988"/>
                <a:gd name="connsiteY487" fmla="*/ 411156 h 822312"/>
                <a:gd name="connsiteX488" fmla="*/ 28 w 1434988"/>
                <a:gd name="connsiteY488" fmla="*/ 411156 h 822312"/>
                <a:gd name="connsiteX489" fmla="*/ 28 w 1434988"/>
                <a:gd name="connsiteY489" fmla="*/ 411156 h 822312"/>
                <a:gd name="connsiteX490" fmla="*/ 28 w 1434988"/>
                <a:gd name="connsiteY490" fmla="*/ 411156 h 822312"/>
                <a:gd name="connsiteX491" fmla="*/ 28 w 1434988"/>
                <a:gd name="connsiteY491" fmla="*/ 411156 h 822312"/>
                <a:gd name="connsiteX492" fmla="*/ 28 w 1434988"/>
                <a:gd name="connsiteY492" fmla="*/ 411156 h 822312"/>
                <a:gd name="connsiteX493" fmla="*/ 28 w 1434988"/>
                <a:gd name="connsiteY493" fmla="*/ 411156 h 822312"/>
                <a:gd name="connsiteX494" fmla="*/ 28 w 1434988"/>
                <a:gd name="connsiteY494" fmla="*/ 411156 h 822312"/>
                <a:gd name="connsiteX495" fmla="*/ 28 w 1434988"/>
                <a:gd name="connsiteY495" fmla="*/ 411156 h 822312"/>
                <a:gd name="connsiteX496" fmla="*/ 28 w 1434988"/>
                <a:gd name="connsiteY496" fmla="*/ 411156 h 822312"/>
                <a:gd name="connsiteX497" fmla="*/ 28 w 1434988"/>
                <a:gd name="connsiteY497" fmla="*/ 411156 h 822312"/>
                <a:gd name="connsiteX498" fmla="*/ 28 w 1434988"/>
                <a:gd name="connsiteY498" fmla="*/ 411156 h 822312"/>
                <a:gd name="connsiteX499" fmla="*/ 28 w 1434988"/>
                <a:gd name="connsiteY499" fmla="*/ 411156 h 822312"/>
                <a:gd name="connsiteX500" fmla="*/ 28 w 1434988"/>
                <a:gd name="connsiteY500" fmla="*/ 411156 h 822312"/>
                <a:gd name="connsiteX501" fmla="*/ 28 w 1434988"/>
                <a:gd name="connsiteY501" fmla="*/ 411156 h 822312"/>
                <a:gd name="connsiteX502" fmla="*/ 28 w 1434988"/>
                <a:gd name="connsiteY502" fmla="*/ 411156 h 822312"/>
                <a:gd name="connsiteX503" fmla="*/ 28 w 1434988"/>
                <a:gd name="connsiteY503" fmla="*/ 411156 h 822312"/>
                <a:gd name="connsiteX504" fmla="*/ 28 w 1434988"/>
                <a:gd name="connsiteY504" fmla="*/ 411156 h 822312"/>
                <a:gd name="connsiteX505" fmla="*/ 28 w 1434988"/>
                <a:gd name="connsiteY505" fmla="*/ 411156 h 822312"/>
                <a:gd name="connsiteX506" fmla="*/ 28 w 1434988"/>
                <a:gd name="connsiteY506" fmla="*/ 411156 h 822312"/>
                <a:gd name="connsiteX507" fmla="*/ 28 w 1434988"/>
                <a:gd name="connsiteY507" fmla="*/ 411156 h 822312"/>
                <a:gd name="connsiteX508" fmla="*/ 28 w 1434988"/>
                <a:gd name="connsiteY508" fmla="*/ 411156 h 822312"/>
                <a:gd name="connsiteX509" fmla="*/ 28 w 1434988"/>
                <a:gd name="connsiteY509" fmla="*/ 411156 h 822312"/>
                <a:gd name="connsiteX510" fmla="*/ 28 w 1434988"/>
                <a:gd name="connsiteY510" fmla="*/ 411156 h 822312"/>
                <a:gd name="connsiteX511" fmla="*/ 28 w 1434988"/>
                <a:gd name="connsiteY511" fmla="*/ 411156 h 822312"/>
                <a:gd name="connsiteX512" fmla="*/ 28 w 1434988"/>
                <a:gd name="connsiteY512" fmla="*/ 411156 h 822312"/>
                <a:gd name="connsiteX513" fmla="*/ 28 w 1434988"/>
                <a:gd name="connsiteY513" fmla="*/ 411156 h 822312"/>
                <a:gd name="connsiteX514" fmla="*/ 28 w 1434988"/>
                <a:gd name="connsiteY514" fmla="*/ 411156 h 822312"/>
                <a:gd name="connsiteX515" fmla="*/ 28 w 1434988"/>
                <a:gd name="connsiteY515" fmla="*/ 411156 h 822312"/>
                <a:gd name="connsiteX516" fmla="*/ 28 w 1434988"/>
                <a:gd name="connsiteY516" fmla="*/ 411156 h 822312"/>
                <a:gd name="connsiteX517" fmla="*/ 28 w 1434988"/>
                <a:gd name="connsiteY517" fmla="*/ 411156 h 822312"/>
                <a:gd name="connsiteX518" fmla="*/ 28 w 1434988"/>
                <a:gd name="connsiteY518" fmla="*/ 411156 h 822312"/>
                <a:gd name="connsiteX519" fmla="*/ 28 w 1434988"/>
                <a:gd name="connsiteY519" fmla="*/ 411156 h 822312"/>
                <a:gd name="connsiteX520" fmla="*/ 28 w 1434988"/>
                <a:gd name="connsiteY520" fmla="*/ 411156 h 822312"/>
                <a:gd name="connsiteX521" fmla="*/ 28 w 1434988"/>
                <a:gd name="connsiteY521" fmla="*/ 411156 h 822312"/>
                <a:gd name="connsiteX522" fmla="*/ 28 w 1434988"/>
                <a:gd name="connsiteY522" fmla="*/ 411156 h 822312"/>
                <a:gd name="connsiteX523" fmla="*/ 28 w 1434988"/>
                <a:gd name="connsiteY523" fmla="*/ 411156 h 822312"/>
                <a:gd name="connsiteX524" fmla="*/ 28 w 1434988"/>
                <a:gd name="connsiteY524" fmla="*/ 411156 h 822312"/>
                <a:gd name="connsiteX525" fmla="*/ 28 w 1434988"/>
                <a:gd name="connsiteY525" fmla="*/ 411156 h 822312"/>
                <a:gd name="connsiteX526" fmla="*/ 28 w 1434988"/>
                <a:gd name="connsiteY526" fmla="*/ 411156 h 822312"/>
                <a:gd name="connsiteX527" fmla="*/ 28 w 1434988"/>
                <a:gd name="connsiteY527" fmla="*/ 411156 h 822312"/>
                <a:gd name="connsiteX528" fmla="*/ 28 w 1434988"/>
                <a:gd name="connsiteY528" fmla="*/ 411156 h 822312"/>
                <a:gd name="connsiteX529" fmla="*/ 28 w 1434988"/>
                <a:gd name="connsiteY529" fmla="*/ 411156 h 822312"/>
                <a:gd name="connsiteX530" fmla="*/ 28 w 1434988"/>
                <a:gd name="connsiteY530" fmla="*/ 411156 h 822312"/>
                <a:gd name="connsiteX531" fmla="*/ 28 w 1434988"/>
                <a:gd name="connsiteY531" fmla="*/ 411156 h 822312"/>
                <a:gd name="connsiteX532" fmla="*/ 28 w 1434988"/>
                <a:gd name="connsiteY532" fmla="*/ 411156 h 822312"/>
                <a:gd name="connsiteX533" fmla="*/ 28 w 1434988"/>
                <a:gd name="connsiteY533" fmla="*/ 411156 h 822312"/>
                <a:gd name="connsiteX534" fmla="*/ 28 w 1434988"/>
                <a:gd name="connsiteY534" fmla="*/ 411156 h 822312"/>
                <a:gd name="connsiteX535" fmla="*/ 28 w 1434988"/>
                <a:gd name="connsiteY535" fmla="*/ 411156 h 822312"/>
                <a:gd name="connsiteX536" fmla="*/ 28 w 1434988"/>
                <a:gd name="connsiteY536" fmla="*/ 411156 h 822312"/>
                <a:gd name="connsiteX537" fmla="*/ 28 w 1434988"/>
                <a:gd name="connsiteY537" fmla="*/ 411156 h 822312"/>
                <a:gd name="connsiteX538" fmla="*/ 28 w 1434988"/>
                <a:gd name="connsiteY538" fmla="*/ 411156 h 822312"/>
                <a:gd name="connsiteX539" fmla="*/ 28 w 1434988"/>
                <a:gd name="connsiteY539" fmla="*/ 411156 h 822312"/>
                <a:gd name="connsiteX540" fmla="*/ 28 w 1434988"/>
                <a:gd name="connsiteY540" fmla="*/ 411156 h 822312"/>
                <a:gd name="connsiteX541" fmla="*/ 28 w 1434988"/>
                <a:gd name="connsiteY541" fmla="*/ 411156 h 822312"/>
                <a:gd name="connsiteX542" fmla="*/ 28 w 1434988"/>
                <a:gd name="connsiteY542" fmla="*/ 411156 h 822312"/>
                <a:gd name="connsiteX543" fmla="*/ 28 w 1434988"/>
                <a:gd name="connsiteY543" fmla="*/ 411156 h 822312"/>
                <a:gd name="connsiteX544" fmla="*/ 28 w 1434988"/>
                <a:gd name="connsiteY544" fmla="*/ 411156 h 822312"/>
                <a:gd name="connsiteX545" fmla="*/ 28 w 1434988"/>
                <a:gd name="connsiteY545" fmla="*/ 411156 h 822312"/>
                <a:gd name="connsiteX546" fmla="*/ 28 w 1434988"/>
                <a:gd name="connsiteY546" fmla="*/ 411156 h 822312"/>
                <a:gd name="connsiteX547" fmla="*/ 28 w 1434988"/>
                <a:gd name="connsiteY547" fmla="*/ 411156 h 822312"/>
                <a:gd name="connsiteX548" fmla="*/ 28 w 1434988"/>
                <a:gd name="connsiteY548" fmla="*/ 411156 h 822312"/>
                <a:gd name="connsiteX549" fmla="*/ 28 w 1434988"/>
                <a:gd name="connsiteY549" fmla="*/ 411156 h 822312"/>
                <a:gd name="connsiteX550" fmla="*/ 28 w 1434988"/>
                <a:gd name="connsiteY550" fmla="*/ 411156 h 822312"/>
                <a:gd name="connsiteX551" fmla="*/ 28 w 1434988"/>
                <a:gd name="connsiteY551" fmla="*/ 411156 h 822312"/>
                <a:gd name="connsiteX552" fmla="*/ 28 w 1434988"/>
                <a:gd name="connsiteY552" fmla="*/ 411156 h 822312"/>
                <a:gd name="connsiteX553" fmla="*/ 28 w 1434988"/>
                <a:gd name="connsiteY553" fmla="*/ 411156 h 822312"/>
                <a:gd name="connsiteX554" fmla="*/ 28 w 1434988"/>
                <a:gd name="connsiteY554" fmla="*/ 411156 h 822312"/>
                <a:gd name="connsiteX555" fmla="*/ 28 w 1434988"/>
                <a:gd name="connsiteY555" fmla="*/ 411156 h 822312"/>
                <a:gd name="connsiteX556" fmla="*/ 28 w 1434988"/>
                <a:gd name="connsiteY556" fmla="*/ 411156 h 822312"/>
                <a:gd name="connsiteX557" fmla="*/ 28 w 1434988"/>
                <a:gd name="connsiteY557" fmla="*/ 411156 h 822312"/>
                <a:gd name="connsiteX558" fmla="*/ 28 w 1434988"/>
                <a:gd name="connsiteY558" fmla="*/ 411156 h 822312"/>
                <a:gd name="connsiteX559" fmla="*/ 28 w 1434988"/>
                <a:gd name="connsiteY559" fmla="*/ 411156 h 822312"/>
                <a:gd name="connsiteX560" fmla="*/ 28 w 1434988"/>
                <a:gd name="connsiteY560" fmla="*/ 411156 h 822312"/>
                <a:gd name="connsiteX561" fmla="*/ 28 w 1434988"/>
                <a:gd name="connsiteY561" fmla="*/ 411156 h 822312"/>
                <a:gd name="connsiteX562" fmla="*/ 28 w 1434988"/>
                <a:gd name="connsiteY562" fmla="*/ 411156 h 822312"/>
                <a:gd name="connsiteX563" fmla="*/ 28 w 1434988"/>
                <a:gd name="connsiteY563" fmla="*/ 411156 h 822312"/>
                <a:gd name="connsiteX564" fmla="*/ 28 w 1434988"/>
                <a:gd name="connsiteY564" fmla="*/ 411156 h 822312"/>
                <a:gd name="connsiteX565" fmla="*/ 28 w 1434988"/>
                <a:gd name="connsiteY565" fmla="*/ 411156 h 822312"/>
                <a:gd name="connsiteX566" fmla="*/ 28 w 1434988"/>
                <a:gd name="connsiteY566" fmla="*/ 411156 h 822312"/>
                <a:gd name="connsiteX567" fmla="*/ 28 w 1434988"/>
                <a:gd name="connsiteY567" fmla="*/ 411156 h 822312"/>
                <a:gd name="connsiteX568" fmla="*/ 28 w 1434988"/>
                <a:gd name="connsiteY568" fmla="*/ 411156 h 822312"/>
                <a:gd name="connsiteX569" fmla="*/ 28 w 1434988"/>
                <a:gd name="connsiteY569" fmla="*/ 411156 h 822312"/>
                <a:gd name="connsiteX570" fmla="*/ 28 w 1434988"/>
                <a:gd name="connsiteY570" fmla="*/ 411156 h 822312"/>
                <a:gd name="connsiteX571" fmla="*/ 28 w 1434988"/>
                <a:gd name="connsiteY571" fmla="*/ 411156 h 822312"/>
                <a:gd name="connsiteX572" fmla="*/ 28 w 1434988"/>
                <a:gd name="connsiteY572" fmla="*/ 411156 h 822312"/>
                <a:gd name="connsiteX573" fmla="*/ 28 w 1434988"/>
                <a:gd name="connsiteY573" fmla="*/ 411156 h 822312"/>
                <a:gd name="connsiteX574" fmla="*/ 28 w 1434988"/>
                <a:gd name="connsiteY574" fmla="*/ 411156 h 822312"/>
                <a:gd name="connsiteX575" fmla="*/ 28 w 1434988"/>
                <a:gd name="connsiteY575" fmla="*/ 411156 h 822312"/>
                <a:gd name="connsiteX576" fmla="*/ 28 w 1434988"/>
                <a:gd name="connsiteY576" fmla="*/ 411156 h 822312"/>
                <a:gd name="connsiteX577" fmla="*/ 28 w 1434988"/>
                <a:gd name="connsiteY577" fmla="*/ 411156 h 822312"/>
                <a:gd name="connsiteX578" fmla="*/ 28 w 1434988"/>
                <a:gd name="connsiteY578" fmla="*/ 411156 h 822312"/>
                <a:gd name="connsiteX579" fmla="*/ 28 w 1434988"/>
                <a:gd name="connsiteY579" fmla="*/ 411156 h 822312"/>
                <a:gd name="connsiteX580" fmla="*/ 28 w 1434988"/>
                <a:gd name="connsiteY580" fmla="*/ 411156 h 822312"/>
                <a:gd name="connsiteX581" fmla="*/ 28 w 1434988"/>
                <a:gd name="connsiteY581" fmla="*/ 411156 h 822312"/>
                <a:gd name="connsiteX582" fmla="*/ 28 w 1434988"/>
                <a:gd name="connsiteY582" fmla="*/ 411156 h 822312"/>
                <a:gd name="connsiteX583" fmla="*/ 28 w 1434988"/>
                <a:gd name="connsiteY583" fmla="*/ 411156 h 822312"/>
                <a:gd name="connsiteX584" fmla="*/ 28 w 1434988"/>
                <a:gd name="connsiteY584" fmla="*/ 411156 h 822312"/>
                <a:gd name="connsiteX585" fmla="*/ 28 w 1434988"/>
                <a:gd name="connsiteY585" fmla="*/ 411156 h 822312"/>
                <a:gd name="connsiteX586" fmla="*/ 28 w 1434988"/>
                <a:gd name="connsiteY586" fmla="*/ 411156 h 822312"/>
                <a:gd name="connsiteX587" fmla="*/ 28 w 1434988"/>
                <a:gd name="connsiteY587" fmla="*/ 411156 h 822312"/>
                <a:gd name="connsiteX588" fmla="*/ 28 w 1434988"/>
                <a:gd name="connsiteY588" fmla="*/ 411156 h 822312"/>
                <a:gd name="connsiteX589" fmla="*/ 28 w 1434988"/>
                <a:gd name="connsiteY589" fmla="*/ 411156 h 822312"/>
                <a:gd name="connsiteX590" fmla="*/ 28 w 1434988"/>
                <a:gd name="connsiteY590" fmla="*/ 411156 h 822312"/>
                <a:gd name="connsiteX591" fmla="*/ 28 w 1434988"/>
                <a:gd name="connsiteY591" fmla="*/ 411156 h 822312"/>
                <a:gd name="connsiteX592" fmla="*/ 28 w 1434988"/>
                <a:gd name="connsiteY592" fmla="*/ 411156 h 822312"/>
                <a:gd name="connsiteX593" fmla="*/ 28 w 1434988"/>
                <a:gd name="connsiteY593" fmla="*/ 411156 h 822312"/>
                <a:gd name="connsiteX594" fmla="*/ 28 w 1434988"/>
                <a:gd name="connsiteY594" fmla="*/ 411156 h 822312"/>
                <a:gd name="connsiteX595" fmla="*/ 28 w 1434988"/>
                <a:gd name="connsiteY595" fmla="*/ 411156 h 822312"/>
                <a:gd name="connsiteX596" fmla="*/ 28 w 1434988"/>
                <a:gd name="connsiteY596" fmla="*/ 411156 h 822312"/>
                <a:gd name="connsiteX597" fmla="*/ 28 w 1434988"/>
                <a:gd name="connsiteY597" fmla="*/ 411156 h 822312"/>
                <a:gd name="connsiteX598" fmla="*/ 28 w 1434988"/>
                <a:gd name="connsiteY598" fmla="*/ 411156 h 822312"/>
                <a:gd name="connsiteX599" fmla="*/ 28 w 1434988"/>
                <a:gd name="connsiteY599" fmla="*/ 411156 h 822312"/>
                <a:gd name="connsiteX600" fmla="*/ 28 w 1434988"/>
                <a:gd name="connsiteY600" fmla="*/ 411156 h 822312"/>
                <a:gd name="connsiteX601" fmla="*/ 28 w 1434988"/>
                <a:gd name="connsiteY601" fmla="*/ 411156 h 822312"/>
                <a:gd name="connsiteX602" fmla="*/ 28 w 1434988"/>
                <a:gd name="connsiteY602" fmla="*/ 411156 h 822312"/>
                <a:gd name="connsiteX603" fmla="*/ 28 w 1434988"/>
                <a:gd name="connsiteY603" fmla="*/ 411156 h 822312"/>
                <a:gd name="connsiteX604" fmla="*/ 19 w 1434988"/>
                <a:gd name="connsiteY604" fmla="*/ 411156 h 822312"/>
                <a:gd name="connsiteX605" fmla="*/ 19 w 1434988"/>
                <a:gd name="connsiteY605" fmla="*/ 411166 h 822312"/>
                <a:gd name="connsiteX606" fmla="*/ 19 w 1434988"/>
                <a:gd name="connsiteY606" fmla="*/ 411166 h 822312"/>
                <a:gd name="connsiteX607" fmla="*/ 19 w 1434988"/>
                <a:gd name="connsiteY607" fmla="*/ 411166 h 822312"/>
                <a:gd name="connsiteX608" fmla="*/ 19 w 1434988"/>
                <a:gd name="connsiteY608" fmla="*/ 411166 h 822312"/>
                <a:gd name="connsiteX609" fmla="*/ 19 w 1434988"/>
                <a:gd name="connsiteY609" fmla="*/ 411166 h 822312"/>
                <a:gd name="connsiteX610" fmla="*/ 19 w 1434988"/>
                <a:gd name="connsiteY610" fmla="*/ 411166 h 822312"/>
                <a:gd name="connsiteX611" fmla="*/ 19 w 1434988"/>
                <a:gd name="connsiteY611" fmla="*/ 411166 h 822312"/>
                <a:gd name="connsiteX612" fmla="*/ 19 w 1434988"/>
                <a:gd name="connsiteY612" fmla="*/ 411166 h 822312"/>
                <a:gd name="connsiteX613" fmla="*/ 19 w 1434988"/>
                <a:gd name="connsiteY613" fmla="*/ 411166 h 822312"/>
                <a:gd name="connsiteX614" fmla="*/ 19 w 1434988"/>
                <a:gd name="connsiteY614" fmla="*/ 411166 h 822312"/>
                <a:gd name="connsiteX615" fmla="*/ 19 w 1434988"/>
                <a:gd name="connsiteY615" fmla="*/ 411166 h 822312"/>
                <a:gd name="connsiteX616" fmla="*/ 19 w 1434988"/>
                <a:gd name="connsiteY616" fmla="*/ 411166 h 822312"/>
                <a:gd name="connsiteX617" fmla="*/ 19 w 1434988"/>
                <a:gd name="connsiteY617" fmla="*/ 411166 h 822312"/>
                <a:gd name="connsiteX618" fmla="*/ 19 w 1434988"/>
                <a:gd name="connsiteY618" fmla="*/ 411166 h 822312"/>
                <a:gd name="connsiteX619" fmla="*/ 19 w 1434988"/>
                <a:gd name="connsiteY619" fmla="*/ 411166 h 822312"/>
                <a:gd name="connsiteX620" fmla="*/ 19 w 1434988"/>
                <a:gd name="connsiteY620" fmla="*/ 411166 h 822312"/>
                <a:gd name="connsiteX621" fmla="*/ 19 w 1434988"/>
                <a:gd name="connsiteY621" fmla="*/ 411166 h 822312"/>
                <a:gd name="connsiteX622" fmla="*/ 19 w 1434988"/>
                <a:gd name="connsiteY622" fmla="*/ 411166 h 822312"/>
                <a:gd name="connsiteX623" fmla="*/ 19 w 1434988"/>
                <a:gd name="connsiteY623" fmla="*/ 411166 h 822312"/>
                <a:gd name="connsiteX624" fmla="*/ 19 w 1434988"/>
                <a:gd name="connsiteY624" fmla="*/ 411166 h 822312"/>
                <a:gd name="connsiteX625" fmla="*/ 19 w 1434988"/>
                <a:gd name="connsiteY625" fmla="*/ 411166 h 822312"/>
                <a:gd name="connsiteX626" fmla="*/ 19 w 1434988"/>
                <a:gd name="connsiteY626" fmla="*/ 411166 h 822312"/>
                <a:gd name="connsiteX627" fmla="*/ 19 w 1434988"/>
                <a:gd name="connsiteY627" fmla="*/ 411166 h 822312"/>
                <a:gd name="connsiteX628" fmla="*/ 19 w 1434988"/>
                <a:gd name="connsiteY628" fmla="*/ 411166 h 822312"/>
                <a:gd name="connsiteX629" fmla="*/ 19 w 1434988"/>
                <a:gd name="connsiteY629" fmla="*/ 411166 h 822312"/>
                <a:gd name="connsiteX630" fmla="*/ 19 w 1434988"/>
                <a:gd name="connsiteY630" fmla="*/ 411166 h 822312"/>
                <a:gd name="connsiteX631" fmla="*/ 19 w 1434988"/>
                <a:gd name="connsiteY631" fmla="*/ 411166 h 822312"/>
                <a:gd name="connsiteX632" fmla="*/ 19 w 1434988"/>
                <a:gd name="connsiteY632" fmla="*/ 411166 h 822312"/>
                <a:gd name="connsiteX633" fmla="*/ 19 w 1434988"/>
                <a:gd name="connsiteY633" fmla="*/ 411166 h 822312"/>
                <a:gd name="connsiteX634" fmla="*/ 19 w 1434988"/>
                <a:gd name="connsiteY634" fmla="*/ 411166 h 822312"/>
                <a:gd name="connsiteX635" fmla="*/ 19 w 1434988"/>
                <a:gd name="connsiteY635" fmla="*/ 411166 h 822312"/>
                <a:gd name="connsiteX636" fmla="*/ 19 w 1434988"/>
                <a:gd name="connsiteY636" fmla="*/ 411166 h 822312"/>
                <a:gd name="connsiteX637" fmla="*/ 19 w 1434988"/>
                <a:gd name="connsiteY637" fmla="*/ 411166 h 822312"/>
                <a:gd name="connsiteX638" fmla="*/ 19 w 1434988"/>
                <a:gd name="connsiteY638" fmla="*/ 411166 h 822312"/>
                <a:gd name="connsiteX639" fmla="*/ 19 w 1434988"/>
                <a:gd name="connsiteY639" fmla="*/ 411166 h 822312"/>
                <a:gd name="connsiteX640" fmla="*/ 19 w 1434988"/>
                <a:gd name="connsiteY640" fmla="*/ 411166 h 822312"/>
                <a:gd name="connsiteX641" fmla="*/ 19 w 1434988"/>
                <a:gd name="connsiteY641" fmla="*/ 411166 h 822312"/>
                <a:gd name="connsiteX642" fmla="*/ 19 w 1434988"/>
                <a:gd name="connsiteY642" fmla="*/ 411175 h 822312"/>
                <a:gd name="connsiteX643" fmla="*/ 19 w 1434988"/>
                <a:gd name="connsiteY643" fmla="*/ 411175 h 822312"/>
                <a:gd name="connsiteX644" fmla="*/ 19 w 1434988"/>
                <a:gd name="connsiteY644" fmla="*/ 411175 h 822312"/>
                <a:gd name="connsiteX645" fmla="*/ 19 w 1434988"/>
                <a:gd name="connsiteY645" fmla="*/ 411175 h 822312"/>
                <a:gd name="connsiteX646" fmla="*/ 19 w 1434988"/>
                <a:gd name="connsiteY646" fmla="*/ 411175 h 822312"/>
                <a:gd name="connsiteX647" fmla="*/ 19 w 1434988"/>
                <a:gd name="connsiteY647" fmla="*/ 411175 h 822312"/>
                <a:gd name="connsiteX648" fmla="*/ 19 w 1434988"/>
                <a:gd name="connsiteY648" fmla="*/ 411175 h 822312"/>
                <a:gd name="connsiteX649" fmla="*/ 19 w 1434988"/>
                <a:gd name="connsiteY649" fmla="*/ 411175 h 822312"/>
                <a:gd name="connsiteX650" fmla="*/ 19 w 1434988"/>
                <a:gd name="connsiteY650" fmla="*/ 411175 h 822312"/>
                <a:gd name="connsiteX651" fmla="*/ 19 w 1434988"/>
                <a:gd name="connsiteY651" fmla="*/ 411175 h 822312"/>
                <a:gd name="connsiteX652" fmla="*/ 19 w 1434988"/>
                <a:gd name="connsiteY652" fmla="*/ 411175 h 822312"/>
                <a:gd name="connsiteX653" fmla="*/ 19 w 1434988"/>
                <a:gd name="connsiteY653" fmla="*/ 411175 h 822312"/>
                <a:gd name="connsiteX654" fmla="*/ 9 w 1434988"/>
                <a:gd name="connsiteY654" fmla="*/ 411175 h 822312"/>
                <a:gd name="connsiteX655" fmla="*/ 9 w 1434988"/>
                <a:gd name="connsiteY655" fmla="*/ 411175 h 822312"/>
                <a:gd name="connsiteX656" fmla="*/ 9 w 1434988"/>
                <a:gd name="connsiteY656" fmla="*/ 411175 h 822312"/>
                <a:gd name="connsiteX657" fmla="*/ 9 w 1434988"/>
                <a:gd name="connsiteY657" fmla="*/ 411185 h 822312"/>
                <a:gd name="connsiteX658" fmla="*/ 9 w 1434988"/>
                <a:gd name="connsiteY658" fmla="*/ 411185 h 822312"/>
                <a:gd name="connsiteX659" fmla="*/ 9 w 1434988"/>
                <a:gd name="connsiteY659" fmla="*/ 411185 h 822312"/>
                <a:gd name="connsiteX660" fmla="*/ 9 w 1434988"/>
                <a:gd name="connsiteY660" fmla="*/ 411185 h 822312"/>
                <a:gd name="connsiteX661" fmla="*/ 9 w 1434988"/>
                <a:gd name="connsiteY661" fmla="*/ 411185 h 822312"/>
                <a:gd name="connsiteX662" fmla="*/ 9 w 1434988"/>
                <a:gd name="connsiteY662" fmla="*/ 411185 h 822312"/>
                <a:gd name="connsiteX663" fmla="*/ 9 w 1434988"/>
                <a:gd name="connsiteY663" fmla="*/ 411185 h 822312"/>
                <a:gd name="connsiteX664" fmla="*/ 9 w 1434988"/>
                <a:gd name="connsiteY664" fmla="*/ 411185 h 822312"/>
                <a:gd name="connsiteX665" fmla="*/ 9 w 1434988"/>
                <a:gd name="connsiteY665" fmla="*/ 411185 h 822312"/>
                <a:gd name="connsiteX666" fmla="*/ 9 w 1434988"/>
                <a:gd name="connsiteY666" fmla="*/ 411185 h 822312"/>
                <a:gd name="connsiteX667" fmla="*/ 9 w 1434988"/>
                <a:gd name="connsiteY667" fmla="*/ 411185 h 822312"/>
                <a:gd name="connsiteX668" fmla="*/ 9 w 1434988"/>
                <a:gd name="connsiteY668" fmla="*/ 411185 h 822312"/>
                <a:gd name="connsiteX669" fmla="*/ 9 w 1434988"/>
                <a:gd name="connsiteY669" fmla="*/ 411194 h 822312"/>
                <a:gd name="connsiteX670" fmla="*/ 9 w 1434988"/>
                <a:gd name="connsiteY670" fmla="*/ 411194 h 822312"/>
                <a:gd name="connsiteX671" fmla="*/ 9 w 1434988"/>
                <a:gd name="connsiteY671" fmla="*/ 411194 h 822312"/>
                <a:gd name="connsiteX672" fmla="*/ 9 w 1434988"/>
                <a:gd name="connsiteY672" fmla="*/ 411194 h 822312"/>
                <a:gd name="connsiteX673" fmla="*/ 9 w 1434988"/>
                <a:gd name="connsiteY673" fmla="*/ 411194 h 822312"/>
                <a:gd name="connsiteX674" fmla="*/ 9 w 1434988"/>
                <a:gd name="connsiteY674" fmla="*/ 411194 h 822312"/>
                <a:gd name="connsiteX675" fmla="*/ 9 w 1434988"/>
                <a:gd name="connsiteY675" fmla="*/ 411194 h 822312"/>
                <a:gd name="connsiteX676" fmla="*/ 9 w 1434988"/>
                <a:gd name="connsiteY676" fmla="*/ 411204 h 822312"/>
                <a:gd name="connsiteX677" fmla="*/ 9 w 1434988"/>
                <a:gd name="connsiteY677" fmla="*/ 411204 h 822312"/>
                <a:gd name="connsiteX678" fmla="*/ 9 w 1434988"/>
                <a:gd name="connsiteY678" fmla="*/ 411204 h 822312"/>
                <a:gd name="connsiteX679" fmla="*/ 9 w 1434988"/>
                <a:gd name="connsiteY679" fmla="*/ 411204 h 822312"/>
                <a:gd name="connsiteX680" fmla="*/ 9 w 1434988"/>
                <a:gd name="connsiteY680" fmla="*/ 411204 h 822312"/>
                <a:gd name="connsiteX681" fmla="*/ 9 w 1434988"/>
                <a:gd name="connsiteY681" fmla="*/ 411204 h 822312"/>
                <a:gd name="connsiteX682" fmla="*/ 9 w 1434988"/>
                <a:gd name="connsiteY682" fmla="*/ 411204 h 822312"/>
                <a:gd name="connsiteX683" fmla="*/ 9 w 1434988"/>
                <a:gd name="connsiteY683" fmla="*/ 411213 h 822312"/>
                <a:gd name="connsiteX684" fmla="*/ 0 w 1434988"/>
                <a:gd name="connsiteY684" fmla="*/ 411213 h 822312"/>
                <a:gd name="connsiteX685" fmla="*/ 0 w 1434988"/>
                <a:gd name="connsiteY685" fmla="*/ 411213 h 822312"/>
                <a:gd name="connsiteX686" fmla="*/ 0 w 1434988"/>
                <a:gd name="connsiteY686" fmla="*/ 411213 h 822312"/>
                <a:gd name="connsiteX687" fmla="*/ 0 w 1434988"/>
                <a:gd name="connsiteY687" fmla="*/ 411213 h 822312"/>
                <a:gd name="connsiteX688" fmla="*/ 0 w 1434988"/>
                <a:gd name="connsiteY688" fmla="*/ 411223 h 822312"/>
                <a:gd name="connsiteX689" fmla="*/ 0 w 1434988"/>
                <a:gd name="connsiteY689" fmla="*/ 411223 h 822312"/>
                <a:gd name="connsiteX690" fmla="*/ 0 w 1434988"/>
                <a:gd name="connsiteY690" fmla="*/ 411223 h 822312"/>
                <a:gd name="connsiteX691" fmla="*/ 0 w 1434988"/>
                <a:gd name="connsiteY691" fmla="*/ 411223 h 822312"/>
                <a:gd name="connsiteX692" fmla="*/ 0 w 1434988"/>
                <a:gd name="connsiteY692" fmla="*/ 411223 h 822312"/>
                <a:gd name="connsiteX693" fmla="*/ 0 w 1434988"/>
                <a:gd name="connsiteY693" fmla="*/ 411232 h 822312"/>
                <a:gd name="connsiteX694" fmla="*/ 0 w 1434988"/>
                <a:gd name="connsiteY694" fmla="*/ 411232 h 822312"/>
                <a:gd name="connsiteX695" fmla="*/ 0 w 1434988"/>
                <a:gd name="connsiteY695" fmla="*/ 411232 h 822312"/>
                <a:gd name="connsiteX696" fmla="*/ 0 w 1434988"/>
                <a:gd name="connsiteY696" fmla="*/ 411232 h 822312"/>
                <a:gd name="connsiteX697" fmla="*/ 0 w 1434988"/>
                <a:gd name="connsiteY697" fmla="*/ 411232 h 822312"/>
                <a:gd name="connsiteX698" fmla="*/ 0 w 1434988"/>
                <a:gd name="connsiteY698" fmla="*/ 411242 h 822312"/>
                <a:gd name="connsiteX699" fmla="*/ 0 w 1434988"/>
                <a:gd name="connsiteY699" fmla="*/ 411242 h 822312"/>
                <a:gd name="connsiteX700" fmla="*/ 0 w 1434988"/>
                <a:gd name="connsiteY700" fmla="*/ 411242 h 822312"/>
                <a:gd name="connsiteX701" fmla="*/ 0 w 1434988"/>
                <a:gd name="connsiteY701" fmla="*/ 411251 h 822312"/>
                <a:gd name="connsiteX702" fmla="*/ 0 w 1434988"/>
                <a:gd name="connsiteY702" fmla="*/ 411251 h 822312"/>
                <a:gd name="connsiteX703" fmla="*/ 0 w 1434988"/>
                <a:gd name="connsiteY703" fmla="*/ 411251 h 822312"/>
                <a:gd name="connsiteX704" fmla="*/ 0 w 1434988"/>
                <a:gd name="connsiteY704" fmla="*/ 411251 h 822312"/>
                <a:gd name="connsiteX705" fmla="*/ 0 w 1434988"/>
                <a:gd name="connsiteY705" fmla="*/ 411261 h 822312"/>
                <a:gd name="connsiteX706" fmla="*/ 0 w 1434988"/>
                <a:gd name="connsiteY706" fmla="*/ 411261 h 822312"/>
                <a:gd name="connsiteX707" fmla="*/ 0 w 1434988"/>
                <a:gd name="connsiteY707" fmla="*/ 411270 h 822312"/>
                <a:gd name="connsiteX708" fmla="*/ 0 w 1434988"/>
                <a:gd name="connsiteY708" fmla="*/ 411270 h 822312"/>
                <a:gd name="connsiteX709" fmla="*/ 0 w 1434988"/>
                <a:gd name="connsiteY709" fmla="*/ 411270 h 822312"/>
                <a:gd name="connsiteX710" fmla="*/ 0 w 1434988"/>
                <a:gd name="connsiteY710" fmla="*/ 411280 h 822312"/>
                <a:gd name="connsiteX711" fmla="*/ 0 w 1434988"/>
                <a:gd name="connsiteY711" fmla="*/ 411280 h 822312"/>
                <a:gd name="connsiteX712" fmla="*/ 0 w 1434988"/>
                <a:gd name="connsiteY712" fmla="*/ 411290 h 822312"/>
                <a:gd name="connsiteX713" fmla="*/ 0 w 1434988"/>
                <a:gd name="connsiteY713" fmla="*/ 411290 h 822312"/>
                <a:gd name="connsiteX714" fmla="*/ 0 w 1434988"/>
                <a:gd name="connsiteY714" fmla="*/ 411290 h 822312"/>
                <a:gd name="connsiteX715" fmla="*/ 0 w 1434988"/>
                <a:gd name="connsiteY715" fmla="*/ 411299 h 822312"/>
                <a:gd name="connsiteX716" fmla="*/ 0 w 1434988"/>
                <a:gd name="connsiteY716" fmla="*/ 411299 h 822312"/>
                <a:gd name="connsiteX717" fmla="*/ 0 w 1434988"/>
                <a:gd name="connsiteY717" fmla="*/ 411309 h 822312"/>
                <a:gd name="connsiteX718" fmla="*/ 0 w 1434988"/>
                <a:gd name="connsiteY718" fmla="*/ 411309 h 822312"/>
                <a:gd name="connsiteX719" fmla="*/ 0 w 1434988"/>
                <a:gd name="connsiteY719" fmla="*/ 411318 h 822312"/>
                <a:gd name="connsiteX720" fmla="*/ 0 w 1434988"/>
                <a:gd name="connsiteY720" fmla="*/ 411318 h 822312"/>
                <a:gd name="connsiteX721" fmla="*/ 0 w 1434988"/>
                <a:gd name="connsiteY721" fmla="*/ 411328 h 822312"/>
                <a:gd name="connsiteX722" fmla="*/ 0 w 1434988"/>
                <a:gd name="connsiteY722" fmla="*/ 411328 h 822312"/>
                <a:gd name="connsiteX723" fmla="*/ 0 w 1434988"/>
                <a:gd name="connsiteY723" fmla="*/ 411337 h 822312"/>
                <a:gd name="connsiteX724" fmla="*/ 0 w 1434988"/>
                <a:gd name="connsiteY724" fmla="*/ 411347 h 822312"/>
                <a:gd name="connsiteX725" fmla="*/ 0 w 1434988"/>
                <a:gd name="connsiteY725" fmla="*/ 411347 h 822312"/>
                <a:gd name="connsiteX726" fmla="*/ 0 w 1434988"/>
                <a:gd name="connsiteY726" fmla="*/ 411356 h 822312"/>
                <a:gd name="connsiteX727" fmla="*/ 0 w 1434988"/>
                <a:gd name="connsiteY727" fmla="*/ 411366 h 822312"/>
                <a:gd name="connsiteX728" fmla="*/ 0 w 1434988"/>
                <a:gd name="connsiteY728" fmla="*/ 411366 h 822312"/>
                <a:gd name="connsiteX729" fmla="*/ 0 w 1434988"/>
                <a:gd name="connsiteY729" fmla="*/ 411375 h 822312"/>
                <a:gd name="connsiteX730" fmla="*/ 0 w 1434988"/>
                <a:gd name="connsiteY730" fmla="*/ 411385 h 822312"/>
                <a:gd name="connsiteX731" fmla="*/ 0 w 1434988"/>
                <a:gd name="connsiteY731" fmla="*/ 411394 h 822312"/>
                <a:gd name="connsiteX732" fmla="*/ 0 w 1434988"/>
                <a:gd name="connsiteY732" fmla="*/ 411394 h 822312"/>
                <a:gd name="connsiteX733" fmla="*/ 0 w 1434988"/>
                <a:gd name="connsiteY733" fmla="*/ 411404 h 822312"/>
                <a:gd name="connsiteX734" fmla="*/ 0 w 1434988"/>
                <a:gd name="connsiteY734" fmla="*/ 411413 h 822312"/>
                <a:gd name="connsiteX735" fmla="*/ 0 w 1434988"/>
                <a:gd name="connsiteY735" fmla="*/ 411423 h 822312"/>
                <a:gd name="connsiteX736" fmla="*/ 9 w 1434988"/>
                <a:gd name="connsiteY736" fmla="*/ 411432 h 822312"/>
                <a:gd name="connsiteX737" fmla="*/ 9 w 1434988"/>
                <a:gd name="connsiteY737" fmla="*/ 411442 h 822312"/>
                <a:gd name="connsiteX738" fmla="*/ 9 w 1434988"/>
                <a:gd name="connsiteY738" fmla="*/ 411451 h 822312"/>
                <a:gd name="connsiteX739" fmla="*/ 9 w 1434988"/>
                <a:gd name="connsiteY739" fmla="*/ 411461 h 822312"/>
                <a:gd name="connsiteX740" fmla="*/ 9 w 1434988"/>
                <a:gd name="connsiteY740" fmla="*/ 411471 h 822312"/>
                <a:gd name="connsiteX741" fmla="*/ 9 w 1434988"/>
                <a:gd name="connsiteY741" fmla="*/ 411480 h 822312"/>
                <a:gd name="connsiteX742" fmla="*/ 9 w 1434988"/>
                <a:gd name="connsiteY742" fmla="*/ 411490 h 822312"/>
                <a:gd name="connsiteX743" fmla="*/ 19 w 1434988"/>
                <a:gd name="connsiteY743" fmla="*/ 411499 h 822312"/>
                <a:gd name="connsiteX744" fmla="*/ 19 w 1434988"/>
                <a:gd name="connsiteY744" fmla="*/ 411509 h 822312"/>
                <a:gd name="connsiteX745" fmla="*/ 19 w 1434988"/>
                <a:gd name="connsiteY745" fmla="*/ 411518 h 822312"/>
                <a:gd name="connsiteX746" fmla="*/ 19 w 1434988"/>
                <a:gd name="connsiteY746" fmla="*/ 411537 h 822312"/>
                <a:gd name="connsiteX747" fmla="*/ 19 w 1434988"/>
                <a:gd name="connsiteY747" fmla="*/ 411547 h 822312"/>
                <a:gd name="connsiteX748" fmla="*/ 28 w 1434988"/>
                <a:gd name="connsiteY748" fmla="*/ 411556 h 822312"/>
                <a:gd name="connsiteX749" fmla="*/ 28 w 1434988"/>
                <a:gd name="connsiteY749" fmla="*/ 411575 h 822312"/>
                <a:gd name="connsiteX750" fmla="*/ 28 w 1434988"/>
                <a:gd name="connsiteY750" fmla="*/ 411585 h 822312"/>
                <a:gd name="connsiteX751" fmla="*/ 28 w 1434988"/>
                <a:gd name="connsiteY751" fmla="*/ 411604 h 822312"/>
                <a:gd name="connsiteX752" fmla="*/ 38 w 1434988"/>
                <a:gd name="connsiteY752" fmla="*/ 411613 h 822312"/>
                <a:gd name="connsiteX753" fmla="*/ 38 w 1434988"/>
                <a:gd name="connsiteY753" fmla="*/ 411632 h 822312"/>
                <a:gd name="connsiteX754" fmla="*/ 38 w 1434988"/>
                <a:gd name="connsiteY754" fmla="*/ 411642 h 822312"/>
                <a:gd name="connsiteX755" fmla="*/ 48 w 1434988"/>
                <a:gd name="connsiteY755" fmla="*/ 411661 h 822312"/>
                <a:gd name="connsiteX756" fmla="*/ 48 w 1434988"/>
                <a:gd name="connsiteY756" fmla="*/ 411680 h 822312"/>
                <a:gd name="connsiteX757" fmla="*/ 57 w 1434988"/>
                <a:gd name="connsiteY757" fmla="*/ 411699 h 822312"/>
                <a:gd name="connsiteX758" fmla="*/ 57 w 1434988"/>
                <a:gd name="connsiteY758" fmla="*/ 411718 h 822312"/>
                <a:gd name="connsiteX759" fmla="*/ 67 w 1434988"/>
                <a:gd name="connsiteY759" fmla="*/ 411737 h 822312"/>
                <a:gd name="connsiteX760" fmla="*/ 67 w 1434988"/>
                <a:gd name="connsiteY760" fmla="*/ 411756 h 822312"/>
                <a:gd name="connsiteX761" fmla="*/ 76 w 1434988"/>
                <a:gd name="connsiteY761" fmla="*/ 411775 h 822312"/>
                <a:gd name="connsiteX762" fmla="*/ 76 w 1434988"/>
                <a:gd name="connsiteY762" fmla="*/ 411794 h 822312"/>
                <a:gd name="connsiteX763" fmla="*/ 86 w 1434988"/>
                <a:gd name="connsiteY763" fmla="*/ 411813 h 822312"/>
                <a:gd name="connsiteX764" fmla="*/ 95 w 1434988"/>
                <a:gd name="connsiteY764" fmla="*/ 411842 h 822312"/>
                <a:gd name="connsiteX765" fmla="*/ 95 w 1434988"/>
                <a:gd name="connsiteY765" fmla="*/ 411861 h 822312"/>
                <a:gd name="connsiteX766" fmla="*/ 105 w 1434988"/>
                <a:gd name="connsiteY766" fmla="*/ 411890 h 822312"/>
                <a:gd name="connsiteX767" fmla="*/ 114 w 1434988"/>
                <a:gd name="connsiteY767" fmla="*/ 411909 h 822312"/>
                <a:gd name="connsiteX768" fmla="*/ 124 w 1434988"/>
                <a:gd name="connsiteY768" fmla="*/ 411937 h 822312"/>
                <a:gd name="connsiteX769" fmla="*/ 133 w 1434988"/>
                <a:gd name="connsiteY769" fmla="*/ 411966 h 822312"/>
                <a:gd name="connsiteX770" fmla="*/ 143 w 1434988"/>
                <a:gd name="connsiteY770" fmla="*/ 411994 h 822312"/>
                <a:gd name="connsiteX771" fmla="*/ 152 w 1434988"/>
                <a:gd name="connsiteY771" fmla="*/ 412023 h 822312"/>
                <a:gd name="connsiteX772" fmla="*/ 152 w 1434988"/>
                <a:gd name="connsiteY772" fmla="*/ 412051 h 822312"/>
                <a:gd name="connsiteX773" fmla="*/ 172 w 1434988"/>
                <a:gd name="connsiteY773" fmla="*/ 412080 h 822312"/>
                <a:gd name="connsiteX774" fmla="*/ 181 w 1434988"/>
                <a:gd name="connsiteY774" fmla="*/ 412118 h 822312"/>
                <a:gd name="connsiteX775" fmla="*/ 190 w 1434988"/>
                <a:gd name="connsiteY775" fmla="*/ 412147 h 822312"/>
                <a:gd name="connsiteX776" fmla="*/ 200 w 1434988"/>
                <a:gd name="connsiteY776" fmla="*/ 412185 h 822312"/>
                <a:gd name="connsiteX777" fmla="*/ 219 w 1434988"/>
                <a:gd name="connsiteY777" fmla="*/ 412223 h 822312"/>
                <a:gd name="connsiteX778" fmla="*/ 228 w 1434988"/>
                <a:gd name="connsiteY778" fmla="*/ 412261 h 822312"/>
                <a:gd name="connsiteX779" fmla="*/ 248 w 1434988"/>
                <a:gd name="connsiteY779" fmla="*/ 412299 h 822312"/>
                <a:gd name="connsiteX780" fmla="*/ 257 w 1434988"/>
                <a:gd name="connsiteY780" fmla="*/ 412337 h 822312"/>
                <a:gd name="connsiteX781" fmla="*/ 276 w 1434988"/>
                <a:gd name="connsiteY781" fmla="*/ 412375 h 822312"/>
                <a:gd name="connsiteX782" fmla="*/ 295 w 1434988"/>
                <a:gd name="connsiteY782" fmla="*/ 412423 h 822312"/>
                <a:gd name="connsiteX783" fmla="*/ 314 w 1434988"/>
                <a:gd name="connsiteY783" fmla="*/ 412471 h 822312"/>
                <a:gd name="connsiteX784" fmla="*/ 333 w 1434988"/>
                <a:gd name="connsiteY784" fmla="*/ 412518 h 822312"/>
                <a:gd name="connsiteX785" fmla="*/ 352 w 1434988"/>
                <a:gd name="connsiteY785" fmla="*/ 412566 h 822312"/>
                <a:gd name="connsiteX786" fmla="*/ 371 w 1434988"/>
                <a:gd name="connsiteY786" fmla="*/ 412613 h 822312"/>
                <a:gd name="connsiteX787" fmla="*/ 390 w 1434988"/>
                <a:gd name="connsiteY787" fmla="*/ 412661 h 822312"/>
                <a:gd name="connsiteX788" fmla="*/ 419 w 1434988"/>
                <a:gd name="connsiteY788" fmla="*/ 412718 h 822312"/>
                <a:gd name="connsiteX789" fmla="*/ 438 w 1434988"/>
                <a:gd name="connsiteY789" fmla="*/ 412775 h 822312"/>
                <a:gd name="connsiteX790" fmla="*/ 467 w 1434988"/>
                <a:gd name="connsiteY790" fmla="*/ 412833 h 822312"/>
                <a:gd name="connsiteX791" fmla="*/ 495 w 1434988"/>
                <a:gd name="connsiteY791" fmla="*/ 412899 h 822312"/>
                <a:gd name="connsiteX792" fmla="*/ 524 w 1434988"/>
                <a:gd name="connsiteY792" fmla="*/ 412956 h 822312"/>
                <a:gd name="connsiteX793" fmla="*/ 552 w 1434988"/>
                <a:gd name="connsiteY793" fmla="*/ 413023 h 822312"/>
                <a:gd name="connsiteX794" fmla="*/ 590 w 1434988"/>
                <a:gd name="connsiteY794" fmla="*/ 413090 h 822312"/>
                <a:gd name="connsiteX795" fmla="*/ 619 w 1434988"/>
                <a:gd name="connsiteY795" fmla="*/ 413166 h 822312"/>
                <a:gd name="connsiteX796" fmla="*/ 657 w 1434988"/>
                <a:gd name="connsiteY796" fmla="*/ 413242 h 822312"/>
                <a:gd name="connsiteX797" fmla="*/ 695 w 1434988"/>
                <a:gd name="connsiteY797" fmla="*/ 413318 h 822312"/>
                <a:gd name="connsiteX798" fmla="*/ 733 w 1434988"/>
                <a:gd name="connsiteY798" fmla="*/ 413395 h 822312"/>
                <a:gd name="connsiteX799" fmla="*/ 781 w 1434988"/>
                <a:gd name="connsiteY799" fmla="*/ 413480 h 822312"/>
                <a:gd name="connsiteX800" fmla="*/ 819 w 1434988"/>
                <a:gd name="connsiteY800" fmla="*/ 413566 h 822312"/>
                <a:gd name="connsiteX801" fmla="*/ 867 w 1434988"/>
                <a:gd name="connsiteY801" fmla="*/ 413652 h 822312"/>
                <a:gd name="connsiteX802" fmla="*/ 924 w 1434988"/>
                <a:gd name="connsiteY802" fmla="*/ 413747 h 822312"/>
                <a:gd name="connsiteX803" fmla="*/ 971 w 1434988"/>
                <a:gd name="connsiteY803" fmla="*/ 413842 h 822312"/>
                <a:gd name="connsiteX804" fmla="*/ 1029 w 1434988"/>
                <a:gd name="connsiteY804" fmla="*/ 413938 h 822312"/>
                <a:gd name="connsiteX805" fmla="*/ 1086 w 1434988"/>
                <a:gd name="connsiteY805" fmla="*/ 414042 h 822312"/>
                <a:gd name="connsiteX806" fmla="*/ 1143 w 1434988"/>
                <a:gd name="connsiteY806" fmla="*/ 414157 h 822312"/>
                <a:gd name="connsiteX807" fmla="*/ 1210 w 1434988"/>
                <a:gd name="connsiteY807" fmla="*/ 414271 h 822312"/>
                <a:gd name="connsiteX808" fmla="*/ 1276 w 1434988"/>
                <a:gd name="connsiteY808" fmla="*/ 414385 h 822312"/>
                <a:gd name="connsiteX809" fmla="*/ 1353 w 1434988"/>
                <a:gd name="connsiteY809" fmla="*/ 414509 h 822312"/>
                <a:gd name="connsiteX810" fmla="*/ 1429 w 1434988"/>
                <a:gd name="connsiteY810" fmla="*/ 414633 h 822312"/>
                <a:gd name="connsiteX811" fmla="*/ 1505 w 1434988"/>
                <a:gd name="connsiteY811" fmla="*/ 414766 h 822312"/>
                <a:gd name="connsiteX812" fmla="*/ 1591 w 1434988"/>
                <a:gd name="connsiteY812" fmla="*/ 414900 h 822312"/>
                <a:gd name="connsiteX813" fmla="*/ 1676 w 1434988"/>
                <a:gd name="connsiteY813" fmla="*/ 415042 h 822312"/>
                <a:gd name="connsiteX814" fmla="*/ 1772 w 1434988"/>
                <a:gd name="connsiteY814" fmla="*/ 415195 h 822312"/>
                <a:gd name="connsiteX815" fmla="*/ 1867 w 1434988"/>
                <a:gd name="connsiteY815" fmla="*/ 415347 h 822312"/>
                <a:gd name="connsiteX816" fmla="*/ 1972 w 1434988"/>
                <a:gd name="connsiteY816" fmla="*/ 415509 h 822312"/>
                <a:gd name="connsiteX817" fmla="*/ 2076 w 1434988"/>
                <a:gd name="connsiteY817" fmla="*/ 415671 h 822312"/>
                <a:gd name="connsiteX818" fmla="*/ 2191 w 1434988"/>
                <a:gd name="connsiteY818" fmla="*/ 415852 h 822312"/>
                <a:gd name="connsiteX819" fmla="*/ 2314 w 1434988"/>
                <a:gd name="connsiteY819" fmla="*/ 416033 h 822312"/>
                <a:gd name="connsiteX820" fmla="*/ 2448 w 1434988"/>
                <a:gd name="connsiteY820" fmla="*/ 416223 h 822312"/>
                <a:gd name="connsiteX821" fmla="*/ 2581 w 1434988"/>
                <a:gd name="connsiteY821" fmla="*/ 416414 h 822312"/>
                <a:gd name="connsiteX822" fmla="*/ 2724 w 1434988"/>
                <a:gd name="connsiteY822" fmla="*/ 416624 h 822312"/>
                <a:gd name="connsiteX823" fmla="*/ 2867 w 1434988"/>
                <a:gd name="connsiteY823" fmla="*/ 416833 h 822312"/>
                <a:gd name="connsiteX824" fmla="*/ 3029 w 1434988"/>
                <a:gd name="connsiteY824" fmla="*/ 417052 h 822312"/>
                <a:gd name="connsiteX825" fmla="*/ 3191 w 1434988"/>
                <a:gd name="connsiteY825" fmla="*/ 417281 h 822312"/>
                <a:gd name="connsiteX826" fmla="*/ 3362 w 1434988"/>
                <a:gd name="connsiteY826" fmla="*/ 417528 h 822312"/>
                <a:gd name="connsiteX827" fmla="*/ 3553 w 1434988"/>
                <a:gd name="connsiteY827" fmla="*/ 417776 h 822312"/>
                <a:gd name="connsiteX828" fmla="*/ 3743 w 1434988"/>
                <a:gd name="connsiteY828" fmla="*/ 418043 h 822312"/>
                <a:gd name="connsiteX829" fmla="*/ 3953 w 1434988"/>
                <a:gd name="connsiteY829" fmla="*/ 418310 h 822312"/>
                <a:gd name="connsiteX830" fmla="*/ 4172 w 1434988"/>
                <a:gd name="connsiteY830" fmla="*/ 418595 h 822312"/>
                <a:gd name="connsiteX831" fmla="*/ 4391 w 1434988"/>
                <a:gd name="connsiteY831" fmla="*/ 418890 h 822312"/>
                <a:gd name="connsiteX832" fmla="*/ 4639 w 1434988"/>
                <a:gd name="connsiteY832" fmla="*/ 419195 h 822312"/>
                <a:gd name="connsiteX833" fmla="*/ 4886 w 1434988"/>
                <a:gd name="connsiteY833" fmla="*/ 419510 h 822312"/>
                <a:gd name="connsiteX834" fmla="*/ 5153 w 1434988"/>
                <a:gd name="connsiteY834" fmla="*/ 419843 h 822312"/>
                <a:gd name="connsiteX835" fmla="*/ 5439 w 1434988"/>
                <a:gd name="connsiteY835" fmla="*/ 420195 h 822312"/>
                <a:gd name="connsiteX836" fmla="*/ 5734 w 1434988"/>
                <a:gd name="connsiteY836" fmla="*/ 420557 h 822312"/>
                <a:gd name="connsiteX837" fmla="*/ 6048 w 1434988"/>
                <a:gd name="connsiteY837" fmla="*/ 420929 h 822312"/>
                <a:gd name="connsiteX838" fmla="*/ 6382 w 1434988"/>
                <a:gd name="connsiteY838" fmla="*/ 421329 h 822312"/>
                <a:gd name="connsiteX839" fmla="*/ 6725 w 1434988"/>
                <a:gd name="connsiteY839" fmla="*/ 421738 h 822312"/>
                <a:gd name="connsiteX840" fmla="*/ 7096 w 1434988"/>
                <a:gd name="connsiteY840" fmla="*/ 422167 h 822312"/>
                <a:gd name="connsiteX841" fmla="*/ 7486 w 1434988"/>
                <a:gd name="connsiteY841" fmla="*/ 422605 h 822312"/>
                <a:gd name="connsiteX842" fmla="*/ 7896 w 1434988"/>
                <a:gd name="connsiteY842" fmla="*/ 423072 h 822312"/>
                <a:gd name="connsiteX843" fmla="*/ 8325 w 1434988"/>
                <a:gd name="connsiteY843" fmla="*/ 423548 h 822312"/>
                <a:gd name="connsiteX844" fmla="*/ 8772 w 1434988"/>
                <a:gd name="connsiteY844" fmla="*/ 424053 h 822312"/>
                <a:gd name="connsiteX845" fmla="*/ 9258 w 1434988"/>
                <a:gd name="connsiteY845" fmla="*/ 424577 h 822312"/>
                <a:gd name="connsiteX846" fmla="*/ 9763 w 1434988"/>
                <a:gd name="connsiteY846" fmla="*/ 425129 h 822312"/>
                <a:gd name="connsiteX847" fmla="*/ 10296 w 1434988"/>
                <a:gd name="connsiteY847" fmla="*/ 425701 h 822312"/>
                <a:gd name="connsiteX848" fmla="*/ 10858 w 1434988"/>
                <a:gd name="connsiteY848" fmla="*/ 426291 h 822312"/>
                <a:gd name="connsiteX849" fmla="*/ 11449 w 1434988"/>
                <a:gd name="connsiteY849" fmla="*/ 426911 h 822312"/>
                <a:gd name="connsiteX850" fmla="*/ 12078 w 1434988"/>
                <a:gd name="connsiteY850" fmla="*/ 427558 h 822312"/>
                <a:gd name="connsiteX851" fmla="*/ 12744 w 1434988"/>
                <a:gd name="connsiteY851" fmla="*/ 428225 h 822312"/>
                <a:gd name="connsiteX852" fmla="*/ 13440 w 1434988"/>
                <a:gd name="connsiteY852" fmla="*/ 428930 h 822312"/>
                <a:gd name="connsiteX853" fmla="*/ 14173 w 1434988"/>
                <a:gd name="connsiteY853" fmla="*/ 429663 h 822312"/>
                <a:gd name="connsiteX854" fmla="*/ 14945 w 1434988"/>
                <a:gd name="connsiteY854" fmla="*/ 430425 h 822312"/>
                <a:gd name="connsiteX855" fmla="*/ 15764 w 1434988"/>
                <a:gd name="connsiteY855" fmla="*/ 431216 h 822312"/>
                <a:gd name="connsiteX856" fmla="*/ 16631 w 1434988"/>
                <a:gd name="connsiteY856" fmla="*/ 432044 h 822312"/>
                <a:gd name="connsiteX857" fmla="*/ 17536 w 1434988"/>
                <a:gd name="connsiteY857" fmla="*/ 432911 h 822312"/>
                <a:gd name="connsiteX858" fmla="*/ 18497 w 1434988"/>
                <a:gd name="connsiteY858" fmla="*/ 433816 h 822312"/>
                <a:gd name="connsiteX859" fmla="*/ 19517 w 1434988"/>
                <a:gd name="connsiteY859" fmla="*/ 434750 h 822312"/>
                <a:gd name="connsiteX860" fmla="*/ 20583 w 1434988"/>
                <a:gd name="connsiteY860" fmla="*/ 435731 h 822312"/>
                <a:gd name="connsiteX861" fmla="*/ 21707 w 1434988"/>
                <a:gd name="connsiteY861" fmla="*/ 436750 h 822312"/>
                <a:gd name="connsiteX862" fmla="*/ 22898 w 1434988"/>
                <a:gd name="connsiteY862" fmla="*/ 437807 h 822312"/>
                <a:gd name="connsiteX863" fmla="*/ 24155 w 1434988"/>
                <a:gd name="connsiteY863" fmla="*/ 438921 h 822312"/>
                <a:gd name="connsiteX864" fmla="*/ 25479 w 1434988"/>
                <a:gd name="connsiteY864" fmla="*/ 440074 h 822312"/>
                <a:gd name="connsiteX865" fmla="*/ 26870 w 1434988"/>
                <a:gd name="connsiteY865" fmla="*/ 441274 h 822312"/>
                <a:gd name="connsiteX866" fmla="*/ 28346 w 1434988"/>
                <a:gd name="connsiteY866" fmla="*/ 442532 h 822312"/>
                <a:gd name="connsiteX867" fmla="*/ 29899 w 1434988"/>
                <a:gd name="connsiteY867" fmla="*/ 443836 h 822312"/>
                <a:gd name="connsiteX868" fmla="*/ 31537 w 1434988"/>
                <a:gd name="connsiteY868" fmla="*/ 445189 h 822312"/>
                <a:gd name="connsiteX869" fmla="*/ 33271 w 1434988"/>
                <a:gd name="connsiteY869" fmla="*/ 446608 h 822312"/>
                <a:gd name="connsiteX870" fmla="*/ 35090 w 1434988"/>
                <a:gd name="connsiteY870" fmla="*/ 448085 h 822312"/>
                <a:gd name="connsiteX871" fmla="*/ 37014 w 1434988"/>
                <a:gd name="connsiteY871" fmla="*/ 449618 h 822312"/>
                <a:gd name="connsiteX872" fmla="*/ 39043 w 1434988"/>
                <a:gd name="connsiteY872" fmla="*/ 451228 h 822312"/>
                <a:gd name="connsiteX873" fmla="*/ 41177 w 1434988"/>
                <a:gd name="connsiteY873" fmla="*/ 452895 h 822312"/>
                <a:gd name="connsiteX874" fmla="*/ 43434 w 1434988"/>
                <a:gd name="connsiteY874" fmla="*/ 454628 h 822312"/>
                <a:gd name="connsiteX875" fmla="*/ 45806 w 1434988"/>
                <a:gd name="connsiteY875" fmla="*/ 456438 h 822312"/>
                <a:gd name="connsiteX876" fmla="*/ 48311 w 1434988"/>
                <a:gd name="connsiteY876" fmla="*/ 458314 h 822312"/>
                <a:gd name="connsiteX877" fmla="*/ 50959 w 1434988"/>
                <a:gd name="connsiteY877" fmla="*/ 460277 h 822312"/>
                <a:gd name="connsiteX878" fmla="*/ 53740 w 1434988"/>
                <a:gd name="connsiteY878" fmla="*/ 462315 h 822312"/>
                <a:gd name="connsiteX879" fmla="*/ 56683 w 1434988"/>
                <a:gd name="connsiteY879" fmla="*/ 464439 h 822312"/>
                <a:gd name="connsiteX880" fmla="*/ 59769 w 1434988"/>
                <a:gd name="connsiteY880" fmla="*/ 466639 h 822312"/>
                <a:gd name="connsiteX881" fmla="*/ 63036 w 1434988"/>
                <a:gd name="connsiteY881" fmla="*/ 468935 h 822312"/>
                <a:gd name="connsiteX882" fmla="*/ 66465 w 1434988"/>
                <a:gd name="connsiteY882" fmla="*/ 471316 h 822312"/>
                <a:gd name="connsiteX883" fmla="*/ 70085 w 1434988"/>
                <a:gd name="connsiteY883" fmla="*/ 473802 h 822312"/>
                <a:gd name="connsiteX884" fmla="*/ 73895 w 1434988"/>
                <a:gd name="connsiteY884" fmla="*/ 476374 h 822312"/>
                <a:gd name="connsiteX885" fmla="*/ 77914 w 1434988"/>
                <a:gd name="connsiteY885" fmla="*/ 479060 h 822312"/>
                <a:gd name="connsiteX886" fmla="*/ 82144 w 1434988"/>
                <a:gd name="connsiteY886" fmla="*/ 481841 h 822312"/>
                <a:gd name="connsiteX887" fmla="*/ 86601 w 1434988"/>
                <a:gd name="connsiteY887" fmla="*/ 484727 h 822312"/>
                <a:gd name="connsiteX888" fmla="*/ 91287 w 1434988"/>
                <a:gd name="connsiteY888" fmla="*/ 487728 h 822312"/>
                <a:gd name="connsiteX889" fmla="*/ 96221 w 1434988"/>
                <a:gd name="connsiteY889" fmla="*/ 490842 h 822312"/>
                <a:gd name="connsiteX890" fmla="*/ 101413 w 1434988"/>
                <a:gd name="connsiteY890" fmla="*/ 494081 h 822312"/>
                <a:gd name="connsiteX891" fmla="*/ 106880 w 1434988"/>
                <a:gd name="connsiteY891" fmla="*/ 497434 h 822312"/>
                <a:gd name="connsiteX892" fmla="*/ 112624 w 1434988"/>
                <a:gd name="connsiteY892" fmla="*/ 500910 h 822312"/>
                <a:gd name="connsiteX893" fmla="*/ 118662 w 1434988"/>
                <a:gd name="connsiteY893" fmla="*/ 504511 h 822312"/>
                <a:gd name="connsiteX894" fmla="*/ 125025 w 1434988"/>
                <a:gd name="connsiteY894" fmla="*/ 508244 h 822312"/>
                <a:gd name="connsiteX895" fmla="*/ 131702 w 1434988"/>
                <a:gd name="connsiteY895" fmla="*/ 512112 h 822312"/>
                <a:gd name="connsiteX896" fmla="*/ 138722 w 1434988"/>
                <a:gd name="connsiteY896" fmla="*/ 516112 h 822312"/>
                <a:gd name="connsiteX897" fmla="*/ 146094 w 1434988"/>
                <a:gd name="connsiteY897" fmla="*/ 520255 h 822312"/>
                <a:gd name="connsiteX898" fmla="*/ 153838 w 1434988"/>
                <a:gd name="connsiteY898" fmla="*/ 524542 h 822312"/>
                <a:gd name="connsiteX899" fmla="*/ 161973 w 1434988"/>
                <a:gd name="connsiteY899" fmla="*/ 528971 h 822312"/>
                <a:gd name="connsiteX900" fmla="*/ 170507 w 1434988"/>
                <a:gd name="connsiteY900" fmla="*/ 533543 h 822312"/>
                <a:gd name="connsiteX901" fmla="*/ 179461 w 1434988"/>
                <a:gd name="connsiteY901" fmla="*/ 538277 h 822312"/>
                <a:gd name="connsiteX902" fmla="*/ 188852 w 1434988"/>
                <a:gd name="connsiteY902" fmla="*/ 543144 h 822312"/>
                <a:gd name="connsiteX903" fmla="*/ 198691 w 1434988"/>
                <a:gd name="connsiteY903" fmla="*/ 548183 h 822312"/>
                <a:gd name="connsiteX904" fmla="*/ 209017 w 1434988"/>
                <a:gd name="connsiteY904" fmla="*/ 553364 h 822312"/>
                <a:gd name="connsiteX905" fmla="*/ 219818 w 1434988"/>
                <a:gd name="connsiteY905" fmla="*/ 558708 h 822312"/>
                <a:gd name="connsiteX906" fmla="*/ 231134 w 1434988"/>
                <a:gd name="connsiteY906" fmla="*/ 564204 h 822312"/>
                <a:gd name="connsiteX907" fmla="*/ 242983 w 1434988"/>
                <a:gd name="connsiteY907" fmla="*/ 569852 h 822312"/>
                <a:gd name="connsiteX908" fmla="*/ 255365 w 1434988"/>
                <a:gd name="connsiteY908" fmla="*/ 575662 h 822312"/>
                <a:gd name="connsiteX909" fmla="*/ 268319 w 1434988"/>
                <a:gd name="connsiteY909" fmla="*/ 581635 h 822312"/>
                <a:gd name="connsiteX910" fmla="*/ 281845 w 1434988"/>
                <a:gd name="connsiteY910" fmla="*/ 587750 h 822312"/>
                <a:gd name="connsiteX911" fmla="*/ 295980 w 1434988"/>
                <a:gd name="connsiteY911" fmla="*/ 594027 h 822312"/>
                <a:gd name="connsiteX912" fmla="*/ 310724 w 1434988"/>
                <a:gd name="connsiteY912" fmla="*/ 600447 h 822312"/>
                <a:gd name="connsiteX913" fmla="*/ 326107 w 1434988"/>
                <a:gd name="connsiteY913" fmla="*/ 607019 h 822312"/>
                <a:gd name="connsiteX914" fmla="*/ 342138 w 1434988"/>
                <a:gd name="connsiteY914" fmla="*/ 613724 h 822312"/>
                <a:gd name="connsiteX915" fmla="*/ 358835 w 1434988"/>
                <a:gd name="connsiteY915" fmla="*/ 620582 h 822312"/>
                <a:gd name="connsiteX916" fmla="*/ 376218 w 1434988"/>
                <a:gd name="connsiteY916" fmla="*/ 627564 h 822312"/>
                <a:gd name="connsiteX917" fmla="*/ 394287 w 1434988"/>
                <a:gd name="connsiteY917" fmla="*/ 634670 h 822312"/>
                <a:gd name="connsiteX918" fmla="*/ 413071 w 1434988"/>
                <a:gd name="connsiteY918" fmla="*/ 641899 h 822312"/>
                <a:gd name="connsiteX919" fmla="*/ 432568 w 1434988"/>
                <a:gd name="connsiteY919" fmla="*/ 649234 h 822312"/>
                <a:gd name="connsiteX920" fmla="*/ 452790 w 1434988"/>
                <a:gd name="connsiteY920" fmla="*/ 656663 h 822312"/>
                <a:gd name="connsiteX921" fmla="*/ 473745 w 1434988"/>
                <a:gd name="connsiteY921" fmla="*/ 664188 h 822312"/>
                <a:gd name="connsiteX922" fmla="*/ 495443 w 1434988"/>
                <a:gd name="connsiteY922" fmla="*/ 671779 h 822312"/>
                <a:gd name="connsiteX923" fmla="*/ 517884 w 1434988"/>
                <a:gd name="connsiteY923" fmla="*/ 679447 h 822312"/>
                <a:gd name="connsiteX924" fmla="*/ 541068 w 1434988"/>
                <a:gd name="connsiteY924" fmla="*/ 687153 h 822312"/>
                <a:gd name="connsiteX925" fmla="*/ 564985 w 1434988"/>
                <a:gd name="connsiteY925" fmla="*/ 694887 h 822312"/>
                <a:gd name="connsiteX926" fmla="*/ 589636 w 1434988"/>
                <a:gd name="connsiteY926" fmla="*/ 702640 h 822312"/>
                <a:gd name="connsiteX927" fmla="*/ 615001 w 1434988"/>
                <a:gd name="connsiteY927" fmla="*/ 710384 h 822312"/>
                <a:gd name="connsiteX928" fmla="*/ 641080 w 1434988"/>
                <a:gd name="connsiteY928" fmla="*/ 718099 h 822312"/>
                <a:gd name="connsiteX929" fmla="*/ 667836 w 1434988"/>
                <a:gd name="connsiteY929" fmla="*/ 725757 h 822312"/>
                <a:gd name="connsiteX930" fmla="*/ 695258 w 1434988"/>
                <a:gd name="connsiteY930" fmla="*/ 733358 h 822312"/>
                <a:gd name="connsiteX931" fmla="*/ 723319 w 1434988"/>
                <a:gd name="connsiteY931" fmla="*/ 740845 h 822312"/>
                <a:gd name="connsiteX932" fmla="*/ 751980 w 1434988"/>
                <a:gd name="connsiteY932" fmla="*/ 748217 h 822312"/>
                <a:gd name="connsiteX933" fmla="*/ 781193 w 1434988"/>
                <a:gd name="connsiteY933" fmla="*/ 755428 h 822312"/>
                <a:gd name="connsiteX934" fmla="*/ 810920 w 1434988"/>
                <a:gd name="connsiteY934" fmla="*/ 762457 h 822312"/>
                <a:gd name="connsiteX935" fmla="*/ 841115 w 1434988"/>
                <a:gd name="connsiteY935" fmla="*/ 769268 h 822312"/>
                <a:gd name="connsiteX936" fmla="*/ 871699 w 1434988"/>
                <a:gd name="connsiteY936" fmla="*/ 775830 h 822312"/>
                <a:gd name="connsiteX937" fmla="*/ 902618 w 1434988"/>
                <a:gd name="connsiteY937" fmla="*/ 782117 h 822312"/>
                <a:gd name="connsiteX938" fmla="*/ 933793 w 1434988"/>
                <a:gd name="connsiteY938" fmla="*/ 788080 h 822312"/>
                <a:gd name="connsiteX939" fmla="*/ 965140 w 1434988"/>
                <a:gd name="connsiteY939" fmla="*/ 793690 h 822312"/>
                <a:gd name="connsiteX940" fmla="*/ 996572 w 1434988"/>
                <a:gd name="connsiteY940" fmla="*/ 798919 h 822312"/>
                <a:gd name="connsiteX941" fmla="*/ 1027986 w 1434988"/>
                <a:gd name="connsiteY941" fmla="*/ 803710 h 822312"/>
                <a:gd name="connsiteX942" fmla="*/ 1059275 w 1434988"/>
                <a:gd name="connsiteY942" fmla="*/ 808044 h 822312"/>
                <a:gd name="connsiteX943" fmla="*/ 1090317 w 1434988"/>
                <a:gd name="connsiteY943" fmla="*/ 811873 h 822312"/>
                <a:gd name="connsiteX944" fmla="*/ 1121007 w 1434988"/>
                <a:gd name="connsiteY944" fmla="*/ 815169 h 822312"/>
                <a:gd name="connsiteX945" fmla="*/ 1151201 w 1434988"/>
                <a:gd name="connsiteY945" fmla="*/ 817893 h 822312"/>
                <a:gd name="connsiteX946" fmla="*/ 1180747 w 1434988"/>
                <a:gd name="connsiteY946" fmla="*/ 819998 h 822312"/>
                <a:gd name="connsiteX947" fmla="*/ 1209522 w 1434988"/>
                <a:gd name="connsiteY947" fmla="*/ 821455 h 822312"/>
                <a:gd name="connsiteX948" fmla="*/ 1237355 w 1434988"/>
                <a:gd name="connsiteY948" fmla="*/ 822236 h 822312"/>
                <a:gd name="connsiteX949" fmla="*/ 1264082 w 1434988"/>
                <a:gd name="connsiteY949" fmla="*/ 822312 h 822312"/>
                <a:gd name="connsiteX950" fmla="*/ 1289533 w 1434988"/>
                <a:gd name="connsiteY950" fmla="*/ 821646 h 822312"/>
                <a:gd name="connsiteX951" fmla="*/ 1313545 w 1434988"/>
                <a:gd name="connsiteY951" fmla="*/ 820207 h 822312"/>
                <a:gd name="connsiteX952" fmla="*/ 1335938 w 1434988"/>
                <a:gd name="connsiteY952" fmla="*/ 817978 h 822312"/>
                <a:gd name="connsiteX953" fmla="*/ 1356532 w 1434988"/>
                <a:gd name="connsiteY953" fmla="*/ 814940 h 822312"/>
                <a:gd name="connsiteX954" fmla="*/ 1375143 w 1434988"/>
                <a:gd name="connsiteY954" fmla="*/ 811082 h 822312"/>
                <a:gd name="connsiteX955" fmla="*/ 1391574 w 1434988"/>
                <a:gd name="connsiteY955" fmla="*/ 806387 h 822312"/>
                <a:gd name="connsiteX956" fmla="*/ 1405661 w 1434988"/>
                <a:gd name="connsiteY956" fmla="*/ 800852 h 822312"/>
                <a:gd name="connsiteX957" fmla="*/ 1417215 w 1434988"/>
                <a:gd name="connsiteY957" fmla="*/ 794480 h 822312"/>
                <a:gd name="connsiteX958" fmla="*/ 1426073 w 1434988"/>
                <a:gd name="connsiteY958" fmla="*/ 787260 h 822312"/>
                <a:gd name="connsiteX959" fmla="*/ 1432046 w 1434988"/>
                <a:gd name="connsiteY959" fmla="*/ 779221 h 822312"/>
                <a:gd name="connsiteX960" fmla="*/ 1434989 w 1434988"/>
                <a:gd name="connsiteY960" fmla="*/ 770372 h 822312"/>
                <a:gd name="connsiteX961" fmla="*/ 1434751 w 1434988"/>
                <a:gd name="connsiteY961" fmla="*/ 760733 h 822312"/>
                <a:gd name="connsiteX962" fmla="*/ 1431188 w 1434988"/>
                <a:gd name="connsiteY962" fmla="*/ 750351 h 822312"/>
                <a:gd name="connsiteX963" fmla="*/ 1424188 w 1434988"/>
                <a:gd name="connsiteY963" fmla="*/ 739245 h 822312"/>
                <a:gd name="connsiteX964" fmla="*/ 1413643 w 1434988"/>
                <a:gd name="connsiteY964" fmla="*/ 727462 h 822312"/>
                <a:gd name="connsiteX965" fmla="*/ 1399480 w 1434988"/>
                <a:gd name="connsiteY965" fmla="*/ 715061 h 822312"/>
                <a:gd name="connsiteX966" fmla="*/ 1381620 w 1434988"/>
                <a:gd name="connsiteY966" fmla="*/ 702097 h 822312"/>
                <a:gd name="connsiteX967" fmla="*/ 1360046 w 1434988"/>
                <a:gd name="connsiteY967" fmla="*/ 688639 h 822312"/>
                <a:gd name="connsiteX968" fmla="*/ 1334748 w 1434988"/>
                <a:gd name="connsiteY968" fmla="*/ 674742 h 822312"/>
                <a:gd name="connsiteX969" fmla="*/ 1305735 w 1434988"/>
                <a:gd name="connsiteY969" fmla="*/ 660492 h 822312"/>
                <a:gd name="connsiteX970" fmla="*/ 1273064 w 1434988"/>
                <a:gd name="connsiteY970" fmla="*/ 645966 h 822312"/>
                <a:gd name="connsiteX971" fmla="*/ 1236831 w 1434988"/>
                <a:gd name="connsiteY971" fmla="*/ 631241 h 822312"/>
                <a:gd name="connsiteX972" fmla="*/ 1197130 w 1434988"/>
                <a:gd name="connsiteY972" fmla="*/ 616420 h 822312"/>
                <a:gd name="connsiteX973" fmla="*/ 1154135 w 1434988"/>
                <a:gd name="connsiteY973" fmla="*/ 601580 h 822312"/>
                <a:gd name="connsiteX974" fmla="*/ 1108015 w 1434988"/>
                <a:gd name="connsiteY974" fmla="*/ 586826 h 822312"/>
                <a:gd name="connsiteX975" fmla="*/ 1058999 w 1434988"/>
                <a:gd name="connsiteY975" fmla="*/ 572233 h 822312"/>
                <a:gd name="connsiteX976" fmla="*/ 1007345 w 1434988"/>
                <a:gd name="connsiteY976" fmla="*/ 557898 h 822312"/>
                <a:gd name="connsiteX977" fmla="*/ 953348 w 1434988"/>
                <a:gd name="connsiteY977" fmla="*/ 543916 h 822312"/>
                <a:gd name="connsiteX978" fmla="*/ 897322 w 1434988"/>
                <a:gd name="connsiteY978" fmla="*/ 530362 h 822312"/>
                <a:gd name="connsiteX979" fmla="*/ 839629 w 1434988"/>
                <a:gd name="connsiteY979" fmla="*/ 517331 h 822312"/>
                <a:gd name="connsiteX980" fmla="*/ 780650 w 1434988"/>
                <a:gd name="connsiteY980" fmla="*/ 504882 h 822312"/>
                <a:gd name="connsiteX981" fmla="*/ 720795 w 1434988"/>
                <a:gd name="connsiteY981" fmla="*/ 493109 h 822312"/>
                <a:gd name="connsiteX982" fmla="*/ 660492 w 1434988"/>
                <a:gd name="connsiteY982" fmla="*/ 482041 h 822312"/>
                <a:gd name="connsiteX983" fmla="*/ 600189 w 1434988"/>
                <a:gd name="connsiteY983" fmla="*/ 471754 h 822312"/>
                <a:gd name="connsiteX984" fmla="*/ 540363 w 1434988"/>
                <a:gd name="connsiteY984" fmla="*/ 462286 h 822312"/>
                <a:gd name="connsiteX985" fmla="*/ 481470 w 1434988"/>
                <a:gd name="connsiteY985" fmla="*/ 453657 h 822312"/>
                <a:gd name="connsiteX986" fmla="*/ 424005 w 1434988"/>
                <a:gd name="connsiteY986" fmla="*/ 445903 h 822312"/>
                <a:gd name="connsiteX987" fmla="*/ 368437 w 1434988"/>
                <a:gd name="connsiteY987" fmla="*/ 439017 h 822312"/>
                <a:gd name="connsiteX988" fmla="*/ 315249 w 1434988"/>
                <a:gd name="connsiteY988" fmla="*/ 432997 h 822312"/>
                <a:gd name="connsiteX989" fmla="*/ 264890 w 1434988"/>
                <a:gd name="connsiteY989" fmla="*/ 427835 h 822312"/>
                <a:gd name="connsiteX990" fmla="*/ 217818 w 1434988"/>
                <a:gd name="connsiteY990" fmla="*/ 423501 h 822312"/>
                <a:gd name="connsiteX991" fmla="*/ 174441 w 1434988"/>
                <a:gd name="connsiteY991" fmla="*/ 419938 h 822312"/>
                <a:gd name="connsiteX992" fmla="*/ 135169 w 1434988"/>
                <a:gd name="connsiteY992" fmla="*/ 417109 h 822312"/>
                <a:gd name="connsiteX993" fmla="*/ 100346 w 1434988"/>
                <a:gd name="connsiteY993" fmla="*/ 414947 h 822312"/>
                <a:gd name="connsiteX994" fmla="*/ 70304 w 1434988"/>
                <a:gd name="connsiteY994" fmla="*/ 413366 h 822312"/>
                <a:gd name="connsiteX995" fmla="*/ 45330 w 1434988"/>
                <a:gd name="connsiteY995" fmla="*/ 412299 h 822312"/>
                <a:gd name="connsiteX996" fmla="*/ 25651 w 1434988"/>
                <a:gd name="connsiteY996" fmla="*/ 411642 h 822312"/>
                <a:gd name="connsiteX997" fmla="*/ 11468 w 1434988"/>
                <a:gd name="connsiteY997" fmla="*/ 411299 h 822312"/>
                <a:gd name="connsiteX998" fmla="*/ 2895 w 1434988"/>
                <a:gd name="connsiteY998" fmla="*/ 411175 h 822312"/>
                <a:gd name="connsiteX999" fmla="*/ 28 w 1434988"/>
                <a:gd name="connsiteY999" fmla="*/ 411156 h 82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1434988" h="822312">
                  <a:moveTo>
                    <a:pt x="28" y="411156"/>
                  </a:moveTo>
                  <a:lnTo>
                    <a:pt x="2895" y="411137"/>
                  </a:lnTo>
                  <a:lnTo>
                    <a:pt x="11468" y="411013"/>
                  </a:lnTo>
                  <a:lnTo>
                    <a:pt x="25651" y="410670"/>
                  </a:lnTo>
                  <a:lnTo>
                    <a:pt x="45330" y="410013"/>
                  </a:lnTo>
                  <a:lnTo>
                    <a:pt x="70304" y="408946"/>
                  </a:lnTo>
                  <a:lnTo>
                    <a:pt x="100346" y="407365"/>
                  </a:lnTo>
                  <a:lnTo>
                    <a:pt x="135169" y="405203"/>
                  </a:lnTo>
                  <a:lnTo>
                    <a:pt x="174441" y="402374"/>
                  </a:lnTo>
                  <a:lnTo>
                    <a:pt x="217818" y="398812"/>
                  </a:lnTo>
                  <a:lnTo>
                    <a:pt x="264890" y="394478"/>
                  </a:lnTo>
                  <a:lnTo>
                    <a:pt x="315249" y="389315"/>
                  </a:lnTo>
                  <a:lnTo>
                    <a:pt x="368437" y="383296"/>
                  </a:lnTo>
                  <a:lnTo>
                    <a:pt x="424005" y="376409"/>
                  </a:lnTo>
                  <a:lnTo>
                    <a:pt x="481470" y="368656"/>
                  </a:lnTo>
                  <a:lnTo>
                    <a:pt x="540363" y="360026"/>
                  </a:lnTo>
                  <a:lnTo>
                    <a:pt x="600189" y="350558"/>
                  </a:lnTo>
                  <a:lnTo>
                    <a:pt x="660492" y="340271"/>
                  </a:lnTo>
                  <a:lnTo>
                    <a:pt x="720795" y="329203"/>
                  </a:lnTo>
                  <a:lnTo>
                    <a:pt x="780650" y="317430"/>
                  </a:lnTo>
                  <a:lnTo>
                    <a:pt x="839629" y="304981"/>
                  </a:lnTo>
                  <a:lnTo>
                    <a:pt x="897322" y="291951"/>
                  </a:lnTo>
                  <a:lnTo>
                    <a:pt x="953348" y="278397"/>
                  </a:lnTo>
                  <a:lnTo>
                    <a:pt x="1007345" y="264414"/>
                  </a:lnTo>
                  <a:lnTo>
                    <a:pt x="1058999" y="250079"/>
                  </a:lnTo>
                  <a:lnTo>
                    <a:pt x="1108015" y="235487"/>
                  </a:lnTo>
                  <a:lnTo>
                    <a:pt x="1154135" y="220732"/>
                  </a:lnTo>
                  <a:lnTo>
                    <a:pt x="1197130" y="205892"/>
                  </a:lnTo>
                  <a:lnTo>
                    <a:pt x="1236831" y="191071"/>
                  </a:lnTo>
                  <a:lnTo>
                    <a:pt x="1273064" y="176346"/>
                  </a:lnTo>
                  <a:lnTo>
                    <a:pt x="1305735" y="161820"/>
                  </a:lnTo>
                  <a:lnTo>
                    <a:pt x="1334748" y="147571"/>
                  </a:lnTo>
                  <a:lnTo>
                    <a:pt x="1360046" y="133674"/>
                  </a:lnTo>
                  <a:lnTo>
                    <a:pt x="1381620" y="120215"/>
                  </a:lnTo>
                  <a:lnTo>
                    <a:pt x="1399480" y="107251"/>
                  </a:lnTo>
                  <a:lnTo>
                    <a:pt x="1413643" y="94850"/>
                  </a:lnTo>
                  <a:lnTo>
                    <a:pt x="1424188" y="83067"/>
                  </a:lnTo>
                  <a:lnTo>
                    <a:pt x="1431188" y="71961"/>
                  </a:lnTo>
                  <a:lnTo>
                    <a:pt x="1434751" y="61579"/>
                  </a:lnTo>
                  <a:lnTo>
                    <a:pt x="1434989" y="51940"/>
                  </a:lnTo>
                  <a:lnTo>
                    <a:pt x="1432046" y="43091"/>
                  </a:lnTo>
                  <a:lnTo>
                    <a:pt x="1426073" y="35052"/>
                  </a:lnTo>
                  <a:lnTo>
                    <a:pt x="1417215" y="27832"/>
                  </a:lnTo>
                  <a:lnTo>
                    <a:pt x="1405661" y="21460"/>
                  </a:lnTo>
                  <a:lnTo>
                    <a:pt x="1391574" y="15926"/>
                  </a:lnTo>
                  <a:lnTo>
                    <a:pt x="1375143" y="11230"/>
                  </a:lnTo>
                  <a:lnTo>
                    <a:pt x="1356532" y="7372"/>
                  </a:lnTo>
                  <a:lnTo>
                    <a:pt x="1335938" y="4334"/>
                  </a:lnTo>
                  <a:lnTo>
                    <a:pt x="1313545" y="2105"/>
                  </a:lnTo>
                  <a:lnTo>
                    <a:pt x="1289533" y="667"/>
                  </a:lnTo>
                  <a:lnTo>
                    <a:pt x="1264082" y="0"/>
                  </a:lnTo>
                  <a:lnTo>
                    <a:pt x="1237355" y="76"/>
                  </a:lnTo>
                  <a:lnTo>
                    <a:pt x="1209522" y="857"/>
                  </a:lnTo>
                  <a:lnTo>
                    <a:pt x="1180747" y="2315"/>
                  </a:lnTo>
                  <a:lnTo>
                    <a:pt x="1151201" y="4420"/>
                  </a:lnTo>
                  <a:lnTo>
                    <a:pt x="1121007" y="7144"/>
                  </a:lnTo>
                  <a:lnTo>
                    <a:pt x="1090317" y="10439"/>
                  </a:lnTo>
                  <a:lnTo>
                    <a:pt x="1059275" y="14268"/>
                  </a:lnTo>
                  <a:lnTo>
                    <a:pt x="1027986" y="18602"/>
                  </a:lnTo>
                  <a:lnTo>
                    <a:pt x="996572" y="23393"/>
                  </a:lnTo>
                  <a:lnTo>
                    <a:pt x="965140" y="28623"/>
                  </a:lnTo>
                  <a:lnTo>
                    <a:pt x="933793" y="34233"/>
                  </a:lnTo>
                  <a:lnTo>
                    <a:pt x="902618" y="40196"/>
                  </a:lnTo>
                  <a:lnTo>
                    <a:pt x="871699" y="46482"/>
                  </a:lnTo>
                  <a:lnTo>
                    <a:pt x="841115" y="53045"/>
                  </a:lnTo>
                  <a:lnTo>
                    <a:pt x="810920" y="59855"/>
                  </a:lnTo>
                  <a:lnTo>
                    <a:pt x="781193" y="66885"/>
                  </a:lnTo>
                  <a:lnTo>
                    <a:pt x="751980" y="74095"/>
                  </a:lnTo>
                  <a:lnTo>
                    <a:pt x="723319" y="81467"/>
                  </a:lnTo>
                  <a:lnTo>
                    <a:pt x="695258" y="88954"/>
                  </a:lnTo>
                  <a:lnTo>
                    <a:pt x="667836" y="96555"/>
                  </a:lnTo>
                  <a:lnTo>
                    <a:pt x="641080" y="104213"/>
                  </a:lnTo>
                  <a:lnTo>
                    <a:pt x="615001" y="111928"/>
                  </a:lnTo>
                  <a:lnTo>
                    <a:pt x="589636" y="119672"/>
                  </a:lnTo>
                  <a:lnTo>
                    <a:pt x="564985" y="127426"/>
                  </a:lnTo>
                  <a:lnTo>
                    <a:pt x="541068" y="135160"/>
                  </a:lnTo>
                  <a:lnTo>
                    <a:pt x="517884" y="142865"/>
                  </a:lnTo>
                  <a:lnTo>
                    <a:pt x="495443" y="150533"/>
                  </a:lnTo>
                  <a:lnTo>
                    <a:pt x="473745" y="158125"/>
                  </a:lnTo>
                  <a:lnTo>
                    <a:pt x="452790" y="165649"/>
                  </a:lnTo>
                  <a:lnTo>
                    <a:pt x="432568" y="173079"/>
                  </a:lnTo>
                  <a:lnTo>
                    <a:pt x="413071" y="180413"/>
                  </a:lnTo>
                  <a:lnTo>
                    <a:pt x="394287" y="187642"/>
                  </a:lnTo>
                  <a:lnTo>
                    <a:pt x="376218" y="194748"/>
                  </a:lnTo>
                  <a:lnTo>
                    <a:pt x="358835" y="201730"/>
                  </a:lnTo>
                  <a:lnTo>
                    <a:pt x="342138" y="208588"/>
                  </a:lnTo>
                  <a:lnTo>
                    <a:pt x="326107" y="215294"/>
                  </a:lnTo>
                  <a:lnTo>
                    <a:pt x="310724" y="221866"/>
                  </a:lnTo>
                  <a:lnTo>
                    <a:pt x="295980" y="228286"/>
                  </a:lnTo>
                  <a:lnTo>
                    <a:pt x="281845" y="234563"/>
                  </a:lnTo>
                  <a:lnTo>
                    <a:pt x="268319" y="240678"/>
                  </a:lnTo>
                  <a:lnTo>
                    <a:pt x="255365" y="246650"/>
                  </a:lnTo>
                  <a:lnTo>
                    <a:pt x="242983" y="252460"/>
                  </a:lnTo>
                  <a:lnTo>
                    <a:pt x="231134" y="258109"/>
                  </a:lnTo>
                  <a:lnTo>
                    <a:pt x="219818" y="263604"/>
                  </a:lnTo>
                  <a:lnTo>
                    <a:pt x="209017" y="268948"/>
                  </a:lnTo>
                  <a:lnTo>
                    <a:pt x="198691" y="274130"/>
                  </a:lnTo>
                  <a:lnTo>
                    <a:pt x="188852" y="279168"/>
                  </a:lnTo>
                  <a:lnTo>
                    <a:pt x="179461" y="284036"/>
                  </a:lnTo>
                  <a:lnTo>
                    <a:pt x="170507" y="288769"/>
                  </a:lnTo>
                  <a:lnTo>
                    <a:pt x="161973" y="293341"/>
                  </a:lnTo>
                  <a:lnTo>
                    <a:pt x="153838" y="297771"/>
                  </a:lnTo>
                  <a:lnTo>
                    <a:pt x="146094" y="302057"/>
                  </a:lnTo>
                  <a:lnTo>
                    <a:pt x="138722" y="306200"/>
                  </a:lnTo>
                  <a:lnTo>
                    <a:pt x="131702" y="310201"/>
                  </a:lnTo>
                  <a:lnTo>
                    <a:pt x="125025" y="314068"/>
                  </a:lnTo>
                  <a:lnTo>
                    <a:pt x="118662" y="317802"/>
                  </a:lnTo>
                  <a:lnTo>
                    <a:pt x="112624" y="321402"/>
                  </a:lnTo>
                  <a:lnTo>
                    <a:pt x="106880" y="324879"/>
                  </a:lnTo>
                  <a:lnTo>
                    <a:pt x="101413" y="328232"/>
                  </a:lnTo>
                  <a:lnTo>
                    <a:pt x="96221" y="331470"/>
                  </a:lnTo>
                  <a:lnTo>
                    <a:pt x="91287" y="334585"/>
                  </a:lnTo>
                  <a:lnTo>
                    <a:pt x="86601" y="337585"/>
                  </a:lnTo>
                  <a:lnTo>
                    <a:pt x="82144" y="340471"/>
                  </a:lnTo>
                  <a:lnTo>
                    <a:pt x="77914" y="343252"/>
                  </a:lnTo>
                  <a:lnTo>
                    <a:pt x="73895" y="345938"/>
                  </a:lnTo>
                  <a:lnTo>
                    <a:pt x="70085" y="348510"/>
                  </a:lnTo>
                  <a:lnTo>
                    <a:pt x="66465" y="350996"/>
                  </a:lnTo>
                  <a:lnTo>
                    <a:pt x="63036" y="353378"/>
                  </a:lnTo>
                  <a:lnTo>
                    <a:pt x="59769" y="355673"/>
                  </a:lnTo>
                  <a:lnTo>
                    <a:pt x="56683" y="357873"/>
                  </a:lnTo>
                  <a:lnTo>
                    <a:pt x="53740" y="359997"/>
                  </a:lnTo>
                  <a:lnTo>
                    <a:pt x="50959" y="362036"/>
                  </a:lnTo>
                  <a:lnTo>
                    <a:pt x="48311" y="363998"/>
                  </a:lnTo>
                  <a:lnTo>
                    <a:pt x="45806" y="365874"/>
                  </a:lnTo>
                  <a:lnTo>
                    <a:pt x="43434" y="367684"/>
                  </a:lnTo>
                  <a:lnTo>
                    <a:pt x="41177" y="369418"/>
                  </a:lnTo>
                  <a:lnTo>
                    <a:pt x="39043" y="371084"/>
                  </a:lnTo>
                  <a:lnTo>
                    <a:pt x="37014" y="372694"/>
                  </a:lnTo>
                  <a:lnTo>
                    <a:pt x="35090" y="374228"/>
                  </a:lnTo>
                  <a:lnTo>
                    <a:pt x="33271" y="375704"/>
                  </a:lnTo>
                  <a:lnTo>
                    <a:pt x="31537" y="377123"/>
                  </a:lnTo>
                  <a:lnTo>
                    <a:pt x="29899" y="378476"/>
                  </a:lnTo>
                  <a:lnTo>
                    <a:pt x="28346" y="379781"/>
                  </a:lnTo>
                  <a:lnTo>
                    <a:pt x="26870" y="381038"/>
                  </a:lnTo>
                  <a:lnTo>
                    <a:pt x="25479" y="382238"/>
                  </a:lnTo>
                  <a:lnTo>
                    <a:pt x="24155" y="383391"/>
                  </a:lnTo>
                  <a:lnTo>
                    <a:pt x="22898" y="384505"/>
                  </a:lnTo>
                  <a:lnTo>
                    <a:pt x="21707" y="385563"/>
                  </a:lnTo>
                  <a:lnTo>
                    <a:pt x="20583" y="386582"/>
                  </a:lnTo>
                  <a:lnTo>
                    <a:pt x="19517" y="387563"/>
                  </a:lnTo>
                  <a:lnTo>
                    <a:pt x="18497" y="388496"/>
                  </a:lnTo>
                  <a:lnTo>
                    <a:pt x="17536" y="389401"/>
                  </a:lnTo>
                  <a:lnTo>
                    <a:pt x="16631" y="390268"/>
                  </a:lnTo>
                  <a:lnTo>
                    <a:pt x="15764" y="391096"/>
                  </a:lnTo>
                  <a:lnTo>
                    <a:pt x="14945" y="391887"/>
                  </a:lnTo>
                  <a:lnTo>
                    <a:pt x="14173" y="392649"/>
                  </a:lnTo>
                  <a:lnTo>
                    <a:pt x="13440" y="393383"/>
                  </a:lnTo>
                  <a:lnTo>
                    <a:pt x="12744" y="394087"/>
                  </a:lnTo>
                  <a:lnTo>
                    <a:pt x="12078" y="394754"/>
                  </a:lnTo>
                  <a:lnTo>
                    <a:pt x="11449" y="395402"/>
                  </a:lnTo>
                  <a:lnTo>
                    <a:pt x="10858" y="396021"/>
                  </a:lnTo>
                  <a:lnTo>
                    <a:pt x="10296" y="396612"/>
                  </a:lnTo>
                  <a:lnTo>
                    <a:pt x="9763" y="397183"/>
                  </a:lnTo>
                  <a:lnTo>
                    <a:pt x="9258" y="397735"/>
                  </a:lnTo>
                  <a:lnTo>
                    <a:pt x="8772" y="398259"/>
                  </a:lnTo>
                  <a:lnTo>
                    <a:pt x="8325" y="398764"/>
                  </a:lnTo>
                  <a:lnTo>
                    <a:pt x="7896" y="399240"/>
                  </a:lnTo>
                  <a:lnTo>
                    <a:pt x="7486" y="399707"/>
                  </a:lnTo>
                  <a:lnTo>
                    <a:pt x="7096" y="400145"/>
                  </a:lnTo>
                  <a:lnTo>
                    <a:pt x="6725" y="400574"/>
                  </a:lnTo>
                  <a:lnTo>
                    <a:pt x="6382" y="400984"/>
                  </a:lnTo>
                  <a:lnTo>
                    <a:pt x="6048" y="401384"/>
                  </a:lnTo>
                  <a:lnTo>
                    <a:pt x="5734" y="401755"/>
                  </a:lnTo>
                  <a:lnTo>
                    <a:pt x="5439" y="402117"/>
                  </a:lnTo>
                  <a:lnTo>
                    <a:pt x="5153" y="402469"/>
                  </a:lnTo>
                  <a:lnTo>
                    <a:pt x="4886" y="402803"/>
                  </a:lnTo>
                  <a:lnTo>
                    <a:pt x="4639" y="403117"/>
                  </a:lnTo>
                  <a:lnTo>
                    <a:pt x="4391" y="403422"/>
                  </a:lnTo>
                  <a:lnTo>
                    <a:pt x="4172" y="403717"/>
                  </a:lnTo>
                  <a:lnTo>
                    <a:pt x="3953" y="404003"/>
                  </a:lnTo>
                  <a:lnTo>
                    <a:pt x="3743" y="404270"/>
                  </a:lnTo>
                  <a:lnTo>
                    <a:pt x="3553" y="404536"/>
                  </a:lnTo>
                  <a:lnTo>
                    <a:pt x="3362" y="404784"/>
                  </a:lnTo>
                  <a:lnTo>
                    <a:pt x="3191" y="405032"/>
                  </a:lnTo>
                  <a:lnTo>
                    <a:pt x="3029" y="405260"/>
                  </a:lnTo>
                  <a:lnTo>
                    <a:pt x="2867" y="405479"/>
                  </a:lnTo>
                  <a:lnTo>
                    <a:pt x="2724" y="405689"/>
                  </a:lnTo>
                  <a:lnTo>
                    <a:pt x="2581" y="405898"/>
                  </a:lnTo>
                  <a:lnTo>
                    <a:pt x="2448" y="406089"/>
                  </a:lnTo>
                  <a:lnTo>
                    <a:pt x="2314" y="406279"/>
                  </a:lnTo>
                  <a:lnTo>
                    <a:pt x="2191" y="406460"/>
                  </a:lnTo>
                  <a:lnTo>
                    <a:pt x="2076" y="406641"/>
                  </a:lnTo>
                  <a:lnTo>
                    <a:pt x="1972" y="406803"/>
                  </a:lnTo>
                  <a:lnTo>
                    <a:pt x="1867" y="406965"/>
                  </a:lnTo>
                  <a:lnTo>
                    <a:pt x="1772" y="407118"/>
                  </a:lnTo>
                  <a:lnTo>
                    <a:pt x="1676" y="407270"/>
                  </a:lnTo>
                  <a:lnTo>
                    <a:pt x="1591" y="407413"/>
                  </a:lnTo>
                  <a:lnTo>
                    <a:pt x="1505" y="407546"/>
                  </a:lnTo>
                  <a:lnTo>
                    <a:pt x="1429" y="407679"/>
                  </a:lnTo>
                  <a:lnTo>
                    <a:pt x="1353" y="407803"/>
                  </a:lnTo>
                  <a:lnTo>
                    <a:pt x="1276" y="407927"/>
                  </a:lnTo>
                  <a:lnTo>
                    <a:pt x="1210" y="408042"/>
                  </a:lnTo>
                  <a:lnTo>
                    <a:pt x="1143" y="408156"/>
                  </a:lnTo>
                  <a:lnTo>
                    <a:pt x="1086" y="408270"/>
                  </a:lnTo>
                  <a:lnTo>
                    <a:pt x="1029" y="408375"/>
                  </a:lnTo>
                  <a:lnTo>
                    <a:pt x="971" y="408470"/>
                  </a:lnTo>
                  <a:lnTo>
                    <a:pt x="924" y="408565"/>
                  </a:lnTo>
                  <a:lnTo>
                    <a:pt x="867" y="408661"/>
                  </a:lnTo>
                  <a:lnTo>
                    <a:pt x="819" y="408746"/>
                  </a:lnTo>
                  <a:lnTo>
                    <a:pt x="781" y="408832"/>
                  </a:lnTo>
                  <a:lnTo>
                    <a:pt x="733" y="408918"/>
                  </a:lnTo>
                  <a:lnTo>
                    <a:pt x="695" y="408994"/>
                  </a:lnTo>
                  <a:lnTo>
                    <a:pt x="657" y="409070"/>
                  </a:lnTo>
                  <a:lnTo>
                    <a:pt x="619" y="409146"/>
                  </a:lnTo>
                  <a:lnTo>
                    <a:pt x="590" y="409223"/>
                  </a:lnTo>
                  <a:lnTo>
                    <a:pt x="552" y="409289"/>
                  </a:lnTo>
                  <a:lnTo>
                    <a:pt x="524" y="409356"/>
                  </a:lnTo>
                  <a:lnTo>
                    <a:pt x="495" y="409413"/>
                  </a:lnTo>
                  <a:lnTo>
                    <a:pt x="467" y="409480"/>
                  </a:lnTo>
                  <a:lnTo>
                    <a:pt x="438" y="409537"/>
                  </a:lnTo>
                  <a:lnTo>
                    <a:pt x="419" y="409594"/>
                  </a:lnTo>
                  <a:lnTo>
                    <a:pt x="390" y="409651"/>
                  </a:lnTo>
                  <a:lnTo>
                    <a:pt x="371" y="409699"/>
                  </a:lnTo>
                  <a:lnTo>
                    <a:pt x="352" y="409747"/>
                  </a:lnTo>
                  <a:lnTo>
                    <a:pt x="333" y="409794"/>
                  </a:lnTo>
                  <a:lnTo>
                    <a:pt x="314" y="409842"/>
                  </a:lnTo>
                  <a:lnTo>
                    <a:pt x="295" y="409889"/>
                  </a:lnTo>
                  <a:lnTo>
                    <a:pt x="276" y="409937"/>
                  </a:lnTo>
                  <a:lnTo>
                    <a:pt x="257" y="409975"/>
                  </a:lnTo>
                  <a:lnTo>
                    <a:pt x="248" y="410013"/>
                  </a:lnTo>
                  <a:lnTo>
                    <a:pt x="228" y="410051"/>
                  </a:lnTo>
                  <a:lnTo>
                    <a:pt x="219" y="410089"/>
                  </a:lnTo>
                  <a:lnTo>
                    <a:pt x="200" y="410127"/>
                  </a:lnTo>
                  <a:lnTo>
                    <a:pt x="190" y="410166"/>
                  </a:lnTo>
                  <a:lnTo>
                    <a:pt x="181" y="410194"/>
                  </a:lnTo>
                  <a:lnTo>
                    <a:pt x="172" y="410232"/>
                  </a:lnTo>
                  <a:lnTo>
                    <a:pt x="152" y="410261"/>
                  </a:lnTo>
                  <a:lnTo>
                    <a:pt x="152" y="410289"/>
                  </a:lnTo>
                  <a:lnTo>
                    <a:pt x="143" y="410318"/>
                  </a:lnTo>
                  <a:lnTo>
                    <a:pt x="133" y="410346"/>
                  </a:lnTo>
                  <a:lnTo>
                    <a:pt x="124" y="410375"/>
                  </a:lnTo>
                  <a:lnTo>
                    <a:pt x="114" y="410404"/>
                  </a:lnTo>
                  <a:lnTo>
                    <a:pt x="105" y="410423"/>
                  </a:lnTo>
                  <a:lnTo>
                    <a:pt x="95" y="410451"/>
                  </a:lnTo>
                  <a:lnTo>
                    <a:pt x="95" y="410470"/>
                  </a:lnTo>
                  <a:lnTo>
                    <a:pt x="86" y="410499"/>
                  </a:lnTo>
                  <a:lnTo>
                    <a:pt x="76" y="410518"/>
                  </a:lnTo>
                  <a:lnTo>
                    <a:pt x="76" y="410537"/>
                  </a:lnTo>
                  <a:lnTo>
                    <a:pt x="67" y="410556"/>
                  </a:lnTo>
                  <a:lnTo>
                    <a:pt x="67" y="410575"/>
                  </a:lnTo>
                  <a:lnTo>
                    <a:pt x="57" y="410594"/>
                  </a:lnTo>
                  <a:lnTo>
                    <a:pt x="57" y="410613"/>
                  </a:lnTo>
                  <a:lnTo>
                    <a:pt x="48" y="410632"/>
                  </a:lnTo>
                  <a:lnTo>
                    <a:pt x="48" y="410651"/>
                  </a:lnTo>
                  <a:lnTo>
                    <a:pt x="38" y="410670"/>
                  </a:lnTo>
                  <a:lnTo>
                    <a:pt x="38" y="410680"/>
                  </a:lnTo>
                  <a:lnTo>
                    <a:pt x="38" y="410699"/>
                  </a:lnTo>
                  <a:lnTo>
                    <a:pt x="28" y="410709"/>
                  </a:lnTo>
                  <a:lnTo>
                    <a:pt x="28" y="410728"/>
                  </a:lnTo>
                  <a:lnTo>
                    <a:pt x="28" y="410737"/>
                  </a:lnTo>
                  <a:lnTo>
                    <a:pt x="28" y="410756"/>
                  </a:lnTo>
                  <a:lnTo>
                    <a:pt x="19" y="410766"/>
                  </a:lnTo>
                  <a:lnTo>
                    <a:pt x="19" y="410775"/>
                  </a:lnTo>
                  <a:lnTo>
                    <a:pt x="19" y="410794"/>
                  </a:lnTo>
                  <a:lnTo>
                    <a:pt x="19" y="410804"/>
                  </a:lnTo>
                  <a:lnTo>
                    <a:pt x="19" y="410813"/>
                  </a:lnTo>
                  <a:lnTo>
                    <a:pt x="9" y="410823"/>
                  </a:lnTo>
                  <a:lnTo>
                    <a:pt x="9" y="410832"/>
                  </a:lnTo>
                  <a:lnTo>
                    <a:pt x="9" y="410842"/>
                  </a:lnTo>
                  <a:lnTo>
                    <a:pt x="9" y="410851"/>
                  </a:lnTo>
                  <a:lnTo>
                    <a:pt x="9" y="410861"/>
                  </a:lnTo>
                  <a:lnTo>
                    <a:pt x="9" y="410870"/>
                  </a:lnTo>
                  <a:lnTo>
                    <a:pt x="9" y="410880"/>
                  </a:lnTo>
                  <a:lnTo>
                    <a:pt x="0" y="410889"/>
                  </a:lnTo>
                  <a:lnTo>
                    <a:pt x="0" y="410899"/>
                  </a:lnTo>
                  <a:lnTo>
                    <a:pt x="0" y="410909"/>
                  </a:lnTo>
                  <a:lnTo>
                    <a:pt x="0" y="410918"/>
                  </a:lnTo>
                  <a:lnTo>
                    <a:pt x="0" y="410918"/>
                  </a:lnTo>
                  <a:lnTo>
                    <a:pt x="0" y="410928"/>
                  </a:lnTo>
                  <a:lnTo>
                    <a:pt x="0" y="410937"/>
                  </a:lnTo>
                  <a:lnTo>
                    <a:pt x="0" y="410947"/>
                  </a:lnTo>
                  <a:lnTo>
                    <a:pt x="0" y="410947"/>
                  </a:lnTo>
                  <a:lnTo>
                    <a:pt x="0" y="410956"/>
                  </a:lnTo>
                  <a:lnTo>
                    <a:pt x="0" y="410966"/>
                  </a:lnTo>
                  <a:lnTo>
                    <a:pt x="0" y="410966"/>
                  </a:lnTo>
                  <a:lnTo>
                    <a:pt x="0" y="410975"/>
                  </a:lnTo>
                  <a:lnTo>
                    <a:pt x="0" y="410985"/>
                  </a:lnTo>
                  <a:lnTo>
                    <a:pt x="0" y="410985"/>
                  </a:lnTo>
                  <a:lnTo>
                    <a:pt x="0" y="410994"/>
                  </a:lnTo>
                  <a:lnTo>
                    <a:pt x="0" y="410994"/>
                  </a:lnTo>
                  <a:lnTo>
                    <a:pt x="0" y="411004"/>
                  </a:lnTo>
                  <a:lnTo>
                    <a:pt x="0" y="411004"/>
                  </a:lnTo>
                  <a:lnTo>
                    <a:pt x="0" y="411013"/>
                  </a:lnTo>
                  <a:lnTo>
                    <a:pt x="0" y="411013"/>
                  </a:lnTo>
                  <a:lnTo>
                    <a:pt x="0" y="411023"/>
                  </a:lnTo>
                  <a:lnTo>
                    <a:pt x="0" y="411023"/>
                  </a:lnTo>
                  <a:lnTo>
                    <a:pt x="0" y="411023"/>
                  </a:lnTo>
                  <a:lnTo>
                    <a:pt x="0" y="411032"/>
                  </a:lnTo>
                  <a:lnTo>
                    <a:pt x="0" y="411032"/>
                  </a:lnTo>
                  <a:lnTo>
                    <a:pt x="0" y="411042"/>
                  </a:lnTo>
                  <a:lnTo>
                    <a:pt x="0" y="411042"/>
                  </a:lnTo>
                  <a:lnTo>
                    <a:pt x="0" y="411042"/>
                  </a:lnTo>
                  <a:lnTo>
                    <a:pt x="0" y="411051"/>
                  </a:lnTo>
                  <a:lnTo>
                    <a:pt x="0" y="411051"/>
                  </a:lnTo>
                  <a:lnTo>
                    <a:pt x="0" y="411061"/>
                  </a:lnTo>
                  <a:lnTo>
                    <a:pt x="0" y="411061"/>
                  </a:lnTo>
                  <a:lnTo>
                    <a:pt x="0" y="411061"/>
                  </a:lnTo>
                  <a:lnTo>
                    <a:pt x="0" y="411061"/>
                  </a:lnTo>
                  <a:lnTo>
                    <a:pt x="0" y="411070"/>
                  </a:lnTo>
                  <a:lnTo>
                    <a:pt x="0" y="411070"/>
                  </a:lnTo>
                  <a:lnTo>
                    <a:pt x="0" y="411070"/>
                  </a:lnTo>
                  <a:lnTo>
                    <a:pt x="0" y="411080"/>
                  </a:lnTo>
                  <a:lnTo>
                    <a:pt x="0" y="411080"/>
                  </a:lnTo>
                  <a:lnTo>
                    <a:pt x="0" y="411080"/>
                  </a:lnTo>
                  <a:lnTo>
                    <a:pt x="0" y="411080"/>
                  </a:lnTo>
                  <a:lnTo>
                    <a:pt x="0" y="411080"/>
                  </a:lnTo>
                  <a:lnTo>
                    <a:pt x="0" y="411089"/>
                  </a:lnTo>
                  <a:lnTo>
                    <a:pt x="0" y="411089"/>
                  </a:lnTo>
                  <a:lnTo>
                    <a:pt x="0" y="411089"/>
                  </a:lnTo>
                  <a:lnTo>
                    <a:pt x="0" y="411089"/>
                  </a:lnTo>
                  <a:lnTo>
                    <a:pt x="0" y="411089"/>
                  </a:lnTo>
                  <a:lnTo>
                    <a:pt x="0" y="411099"/>
                  </a:lnTo>
                  <a:lnTo>
                    <a:pt x="0" y="411099"/>
                  </a:lnTo>
                  <a:lnTo>
                    <a:pt x="0" y="411099"/>
                  </a:lnTo>
                  <a:lnTo>
                    <a:pt x="0" y="411099"/>
                  </a:lnTo>
                  <a:lnTo>
                    <a:pt x="9" y="411099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0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1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28"/>
                  </a:lnTo>
                  <a:lnTo>
                    <a:pt x="9" y="411137"/>
                  </a:lnTo>
                  <a:lnTo>
                    <a:pt x="9" y="411137"/>
                  </a:lnTo>
                  <a:lnTo>
                    <a:pt x="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3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47"/>
                  </a:lnTo>
                  <a:lnTo>
                    <a:pt x="19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28" y="411156"/>
                  </a:lnTo>
                  <a:lnTo>
                    <a:pt x="19" y="41115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66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19" y="411175"/>
                  </a:lnTo>
                  <a:lnTo>
                    <a:pt x="9" y="411175"/>
                  </a:lnTo>
                  <a:lnTo>
                    <a:pt x="9" y="411175"/>
                  </a:lnTo>
                  <a:lnTo>
                    <a:pt x="9" y="41117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85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19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04"/>
                  </a:lnTo>
                  <a:lnTo>
                    <a:pt x="9" y="411213"/>
                  </a:lnTo>
                  <a:lnTo>
                    <a:pt x="0" y="411213"/>
                  </a:lnTo>
                  <a:lnTo>
                    <a:pt x="0" y="411213"/>
                  </a:lnTo>
                  <a:lnTo>
                    <a:pt x="0" y="411213"/>
                  </a:lnTo>
                  <a:lnTo>
                    <a:pt x="0" y="411213"/>
                  </a:lnTo>
                  <a:lnTo>
                    <a:pt x="0" y="411223"/>
                  </a:lnTo>
                  <a:lnTo>
                    <a:pt x="0" y="411223"/>
                  </a:lnTo>
                  <a:lnTo>
                    <a:pt x="0" y="411223"/>
                  </a:lnTo>
                  <a:lnTo>
                    <a:pt x="0" y="411223"/>
                  </a:lnTo>
                  <a:lnTo>
                    <a:pt x="0" y="411223"/>
                  </a:lnTo>
                  <a:lnTo>
                    <a:pt x="0" y="411232"/>
                  </a:lnTo>
                  <a:lnTo>
                    <a:pt x="0" y="411232"/>
                  </a:lnTo>
                  <a:lnTo>
                    <a:pt x="0" y="411232"/>
                  </a:lnTo>
                  <a:lnTo>
                    <a:pt x="0" y="411232"/>
                  </a:lnTo>
                  <a:lnTo>
                    <a:pt x="0" y="411232"/>
                  </a:lnTo>
                  <a:lnTo>
                    <a:pt x="0" y="411242"/>
                  </a:lnTo>
                  <a:lnTo>
                    <a:pt x="0" y="411242"/>
                  </a:lnTo>
                  <a:lnTo>
                    <a:pt x="0" y="411242"/>
                  </a:lnTo>
                  <a:lnTo>
                    <a:pt x="0" y="411251"/>
                  </a:lnTo>
                  <a:lnTo>
                    <a:pt x="0" y="411251"/>
                  </a:lnTo>
                  <a:lnTo>
                    <a:pt x="0" y="411251"/>
                  </a:lnTo>
                  <a:lnTo>
                    <a:pt x="0" y="411251"/>
                  </a:lnTo>
                  <a:lnTo>
                    <a:pt x="0" y="411261"/>
                  </a:lnTo>
                  <a:lnTo>
                    <a:pt x="0" y="411261"/>
                  </a:lnTo>
                  <a:lnTo>
                    <a:pt x="0" y="411270"/>
                  </a:lnTo>
                  <a:lnTo>
                    <a:pt x="0" y="411270"/>
                  </a:lnTo>
                  <a:lnTo>
                    <a:pt x="0" y="411270"/>
                  </a:lnTo>
                  <a:lnTo>
                    <a:pt x="0" y="411280"/>
                  </a:lnTo>
                  <a:lnTo>
                    <a:pt x="0" y="411280"/>
                  </a:lnTo>
                  <a:lnTo>
                    <a:pt x="0" y="411290"/>
                  </a:lnTo>
                  <a:lnTo>
                    <a:pt x="0" y="411290"/>
                  </a:lnTo>
                  <a:lnTo>
                    <a:pt x="0" y="411290"/>
                  </a:lnTo>
                  <a:lnTo>
                    <a:pt x="0" y="411299"/>
                  </a:lnTo>
                  <a:lnTo>
                    <a:pt x="0" y="411299"/>
                  </a:lnTo>
                  <a:lnTo>
                    <a:pt x="0" y="411309"/>
                  </a:lnTo>
                  <a:lnTo>
                    <a:pt x="0" y="411309"/>
                  </a:lnTo>
                  <a:lnTo>
                    <a:pt x="0" y="411318"/>
                  </a:lnTo>
                  <a:lnTo>
                    <a:pt x="0" y="411318"/>
                  </a:lnTo>
                  <a:lnTo>
                    <a:pt x="0" y="411328"/>
                  </a:lnTo>
                  <a:lnTo>
                    <a:pt x="0" y="411328"/>
                  </a:lnTo>
                  <a:lnTo>
                    <a:pt x="0" y="411337"/>
                  </a:lnTo>
                  <a:lnTo>
                    <a:pt x="0" y="411347"/>
                  </a:lnTo>
                  <a:lnTo>
                    <a:pt x="0" y="411347"/>
                  </a:lnTo>
                  <a:lnTo>
                    <a:pt x="0" y="411356"/>
                  </a:lnTo>
                  <a:lnTo>
                    <a:pt x="0" y="411366"/>
                  </a:lnTo>
                  <a:lnTo>
                    <a:pt x="0" y="411366"/>
                  </a:lnTo>
                  <a:lnTo>
                    <a:pt x="0" y="411375"/>
                  </a:lnTo>
                  <a:lnTo>
                    <a:pt x="0" y="411385"/>
                  </a:lnTo>
                  <a:lnTo>
                    <a:pt x="0" y="411394"/>
                  </a:lnTo>
                  <a:lnTo>
                    <a:pt x="0" y="411394"/>
                  </a:lnTo>
                  <a:lnTo>
                    <a:pt x="0" y="411404"/>
                  </a:lnTo>
                  <a:lnTo>
                    <a:pt x="0" y="411413"/>
                  </a:lnTo>
                  <a:lnTo>
                    <a:pt x="0" y="411423"/>
                  </a:lnTo>
                  <a:lnTo>
                    <a:pt x="9" y="411432"/>
                  </a:lnTo>
                  <a:lnTo>
                    <a:pt x="9" y="411442"/>
                  </a:lnTo>
                  <a:lnTo>
                    <a:pt x="9" y="411451"/>
                  </a:lnTo>
                  <a:lnTo>
                    <a:pt x="9" y="411461"/>
                  </a:lnTo>
                  <a:lnTo>
                    <a:pt x="9" y="411471"/>
                  </a:lnTo>
                  <a:lnTo>
                    <a:pt x="9" y="411480"/>
                  </a:lnTo>
                  <a:lnTo>
                    <a:pt x="9" y="411490"/>
                  </a:lnTo>
                  <a:lnTo>
                    <a:pt x="19" y="411499"/>
                  </a:lnTo>
                  <a:lnTo>
                    <a:pt x="19" y="411509"/>
                  </a:lnTo>
                  <a:lnTo>
                    <a:pt x="19" y="411518"/>
                  </a:lnTo>
                  <a:lnTo>
                    <a:pt x="19" y="411537"/>
                  </a:lnTo>
                  <a:lnTo>
                    <a:pt x="19" y="411547"/>
                  </a:lnTo>
                  <a:lnTo>
                    <a:pt x="28" y="411556"/>
                  </a:lnTo>
                  <a:lnTo>
                    <a:pt x="28" y="411575"/>
                  </a:lnTo>
                  <a:lnTo>
                    <a:pt x="28" y="411585"/>
                  </a:lnTo>
                  <a:lnTo>
                    <a:pt x="28" y="411604"/>
                  </a:lnTo>
                  <a:lnTo>
                    <a:pt x="38" y="411613"/>
                  </a:lnTo>
                  <a:lnTo>
                    <a:pt x="38" y="411632"/>
                  </a:lnTo>
                  <a:lnTo>
                    <a:pt x="38" y="411642"/>
                  </a:lnTo>
                  <a:lnTo>
                    <a:pt x="48" y="411661"/>
                  </a:lnTo>
                  <a:lnTo>
                    <a:pt x="48" y="411680"/>
                  </a:lnTo>
                  <a:lnTo>
                    <a:pt x="57" y="411699"/>
                  </a:lnTo>
                  <a:lnTo>
                    <a:pt x="57" y="411718"/>
                  </a:lnTo>
                  <a:lnTo>
                    <a:pt x="67" y="411737"/>
                  </a:lnTo>
                  <a:lnTo>
                    <a:pt x="67" y="411756"/>
                  </a:lnTo>
                  <a:lnTo>
                    <a:pt x="76" y="411775"/>
                  </a:lnTo>
                  <a:lnTo>
                    <a:pt x="76" y="411794"/>
                  </a:lnTo>
                  <a:lnTo>
                    <a:pt x="86" y="411813"/>
                  </a:lnTo>
                  <a:lnTo>
                    <a:pt x="95" y="411842"/>
                  </a:lnTo>
                  <a:lnTo>
                    <a:pt x="95" y="411861"/>
                  </a:lnTo>
                  <a:lnTo>
                    <a:pt x="105" y="411890"/>
                  </a:lnTo>
                  <a:lnTo>
                    <a:pt x="114" y="411909"/>
                  </a:lnTo>
                  <a:lnTo>
                    <a:pt x="124" y="411937"/>
                  </a:lnTo>
                  <a:lnTo>
                    <a:pt x="133" y="411966"/>
                  </a:lnTo>
                  <a:lnTo>
                    <a:pt x="143" y="411994"/>
                  </a:lnTo>
                  <a:lnTo>
                    <a:pt x="152" y="412023"/>
                  </a:lnTo>
                  <a:lnTo>
                    <a:pt x="152" y="412051"/>
                  </a:lnTo>
                  <a:lnTo>
                    <a:pt x="172" y="412080"/>
                  </a:lnTo>
                  <a:lnTo>
                    <a:pt x="181" y="412118"/>
                  </a:lnTo>
                  <a:lnTo>
                    <a:pt x="190" y="412147"/>
                  </a:lnTo>
                  <a:lnTo>
                    <a:pt x="200" y="412185"/>
                  </a:lnTo>
                  <a:lnTo>
                    <a:pt x="219" y="412223"/>
                  </a:lnTo>
                  <a:lnTo>
                    <a:pt x="228" y="412261"/>
                  </a:lnTo>
                  <a:lnTo>
                    <a:pt x="248" y="412299"/>
                  </a:lnTo>
                  <a:lnTo>
                    <a:pt x="257" y="412337"/>
                  </a:lnTo>
                  <a:lnTo>
                    <a:pt x="276" y="412375"/>
                  </a:lnTo>
                  <a:lnTo>
                    <a:pt x="295" y="412423"/>
                  </a:lnTo>
                  <a:lnTo>
                    <a:pt x="314" y="412471"/>
                  </a:lnTo>
                  <a:lnTo>
                    <a:pt x="333" y="412518"/>
                  </a:lnTo>
                  <a:lnTo>
                    <a:pt x="352" y="412566"/>
                  </a:lnTo>
                  <a:lnTo>
                    <a:pt x="371" y="412613"/>
                  </a:lnTo>
                  <a:lnTo>
                    <a:pt x="390" y="412661"/>
                  </a:lnTo>
                  <a:lnTo>
                    <a:pt x="419" y="412718"/>
                  </a:lnTo>
                  <a:lnTo>
                    <a:pt x="438" y="412775"/>
                  </a:lnTo>
                  <a:lnTo>
                    <a:pt x="467" y="412833"/>
                  </a:lnTo>
                  <a:lnTo>
                    <a:pt x="495" y="412899"/>
                  </a:lnTo>
                  <a:lnTo>
                    <a:pt x="524" y="412956"/>
                  </a:lnTo>
                  <a:lnTo>
                    <a:pt x="552" y="413023"/>
                  </a:lnTo>
                  <a:lnTo>
                    <a:pt x="590" y="413090"/>
                  </a:lnTo>
                  <a:lnTo>
                    <a:pt x="619" y="413166"/>
                  </a:lnTo>
                  <a:lnTo>
                    <a:pt x="657" y="413242"/>
                  </a:lnTo>
                  <a:lnTo>
                    <a:pt x="695" y="413318"/>
                  </a:lnTo>
                  <a:lnTo>
                    <a:pt x="733" y="413395"/>
                  </a:lnTo>
                  <a:lnTo>
                    <a:pt x="781" y="413480"/>
                  </a:lnTo>
                  <a:lnTo>
                    <a:pt x="819" y="413566"/>
                  </a:lnTo>
                  <a:lnTo>
                    <a:pt x="867" y="413652"/>
                  </a:lnTo>
                  <a:lnTo>
                    <a:pt x="924" y="413747"/>
                  </a:lnTo>
                  <a:lnTo>
                    <a:pt x="971" y="413842"/>
                  </a:lnTo>
                  <a:lnTo>
                    <a:pt x="1029" y="413938"/>
                  </a:lnTo>
                  <a:lnTo>
                    <a:pt x="1086" y="414042"/>
                  </a:lnTo>
                  <a:lnTo>
                    <a:pt x="1143" y="414157"/>
                  </a:lnTo>
                  <a:lnTo>
                    <a:pt x="1210" y="414271"/>
                  </a:lnTo>
                  <a:lnTo>
                    <a:pt x="1276" y="414385"/>
                  </a:lnTo>
                  <a:lnTo>
                    <a:pt x="1353" y="414509"/>
                  </a:lnTo>
                  <a:lnTo>
                    <a:pt x="1429" y="414633"/>
                  </a:lnTo>
                  <a:lnTo>
                    <a:pt x="1505" y="414766"/>
                  </a:lnTo>
                  <a:lnTo>
                    <a:pt x="1591" y="414900"/>
                  </a:lnTo>
                  <a:lnTo>
                    <a:pt x="1676" y="415042"/>
                  </a:lnTo>
                  <a:lnTo>
                    <a:pt x="1772" y="415195"/>
                  </a:lnTo>
                  <a:lnTo>
                    <a:pt x="1867" y="415347"/>
                  </a:lnTo>
                  <a:lnTo>
                    <a:pt x="1972" y="415509"/>
                  </a:lnTo>
                  <a:lnTo>
                    <a:pt x="2076" y="415671"/>
                  </a:lnTo>
                  <a:lnTo>
                    <a:pt x="2191" y="415852"/>
                  </a:lnTo>
                  <a:lnTo>
                    <a:pt x="2314" y="416033"/>
                  </a:lnTo>
                  <a:lnTo>
                    <a:pt x="2448" y="416223"/>
                  </a:lnTo>
                  <a:lnTo>
                    <a:pt x="2581" y="416414"/>
                  </a:lnTo>
                  <a:lnTo>
                    <a:pt x="2724" y="416624"/>
                  </a:lnTo>
                  <a:lnTo>
                    <a:pt x="2867" y="416833"/>
                  </a:lnTo>
                  <a:lnTo>
                    <a:pt x="3029" y="417052"/>
                  </a:lnTo>
                  <a:lnTo>
                    <a:pt x="3191" y="417281"/>
                  </a:lnTo>
                  <a:lnTo>
                    <a:pt x="3362" y="417528"/>
                  </a:lnTo>
                  <a:lnTo>
                    <a:pt x="3553" y="417776"/>
                  </a:lnTo>
                  <a:lnTo>
                    <a:pt x="3743" y="418043"/>
                  </a:lnTo>
                  <a:lnTo>
                    <a:pt x="3953" y="418310"/>
                  </a:lnTo>
                  <a:lnTo>
                    <a:pt x="4172" y="418595"/>
                  </a:lnTo>
                  <a:lnTo>
                    <a:pt x="4391" y="418890"/>
                  </a:lnTo>
                  <a:lnTo>
                    <a:pt x="4639" y="419195"/>
                  </a:lnTo>
                  <a:lnTo>
                    <a:pt x="4886" y="419510"/>
                  </a:lnTo>
                  <a:lnTo>
                    <a:pt x="5153" y="419843"/>
                  </a:lnTo>
                  <a:lnTo>
                    <a:pt x="5439" y="420195"/>
                  </a:lnTo>
                  <a:lnTo>
                    <a:pt x="5734" y="420557"/>
                  </a:lnTo>
                  <a:lnTo>
                    <a:pt x="6048" y="420929"/>
                  </a:lnTo>
                  <a:lnTo>
                    <a:pt x="6382" y="421329"/>
                  </a:lnTo>
                  <a:lnTo>
                    <a:pt x="6725" y="421738"/>
                  </a:lnTo>
                  <a:lnTo>
                    <a:pt x="7096" y="422167"/>
                  </a:lnTo>
                  <a:lnTo>
                    <a:pt x="7486" y="422605"/>
                  </a:lnTo>
                  <a:lnTo>
                    <a:pt x="7896" y="423072"/>
                  </a:lnTo>
                  <a:lnTo>
                    <a:pt x="8325" y="423548"/>
                  </a:lnTo>
                  <a:lnTo>
                    <a:pt x="8772" y="424053"/>
                  </a:lnTo>
                  <a:lnTo>
                    <a:pt x="9258" y="424577"/>
                  </a:lnTo>
                  <a:lnTo>
                    <a:pt x="9763" y="425129"/>
                  </a:lnTo>
                  <a:lnTo>
                    <a:pt x="10296" y="425701"/>
                  </a:lnTo>
                  <a:lnTo>
                    <a:pt x="10858" y="426291"/>
                  </a:lnTo>
                  <a:lnTo>
                    <a:pt x="11449" y="426911"/>
                  </a:lnTo>
                  <a:lnTo>
                    <a:pt x="12078" y="427558"/>
                  </a:lnTo>
                  <a:lnTo>
                    <a:pt x="12744" y="428225"/>
                  </a:lnTo>
                  <a:lnTo>
                    <a:pt x="13440" y="428930"/>
                  </a:lnTo>
                  <a:lnTo>
                    <a:pt x="14173" y="429663"/>
                  </a:lnTo>
                  <a:lnTo>
                    <a:pt x="14945" y="430425"/>
                  </a:lnTo>
                  <a:lnTo>
                    <a:pt x="15764" y="431216"/>
                  </a:lnTo>
                  <a:lnTo>
                    <a:pt x="16631" y="432044"/>
                  </a:lnTo>
                  <a:lnTo>
                    <a:pt x="17536" y="432911"/>
                  </a:lnTo>
                  <a:lnTo>
                    <a:pt x="18497" y="433816"/>
                  </a:lnTo>
                  <a:lnTo>
                    <a:pt x="19517" y="434750"/>
                  </a:lnTo>
                  <a:lnTo>
                    <a:pt x="20583" y="435731"/>
                  </a:lnTo>
                  <a:lnTo>
                    <a:pt x="21707" y="436750"/>
                  </a:lnTo>
                  <a:lnTo>
                    <a:pt x="22898" y="437807"/>
                  </a:lnTo>
                  <a:lnTo>
                    <a:pt x="24155" y="438921"/>
                  </a:lnTo>
                  <a:lnTo>
                    <a:pt x="25479" y="440074"/>
                  </a:lnTo>
                  <a:lnTo>
                    <a:pt x="26870" y="441274"/>
                  </a:lnTo>
                  <a:lnTo>
                    <a:pt x="28346" y="442532"/>
                  </a:lnTo>
                  <a:lnTo>
                    <a:pt x="29899" y="443836"/>
                  </a:lnTo>
                  <a:lnTo>
                    <a:pt x="31537" y="445189"/>
                  </a:lnTo>
                  <a:lnTo>
                    <a:pt x="33271" y="446608"/>
                  </a:lnTo>
                  <a:lnTo>
                    <a:pt x="35090" y="448085"/>
                  </a:lnTo>
                  <a:lnTo>
                    <a:pt x="37014" y="449618"/>
                  </a:lnTo>
                  <a:lnTo>
                    <a:pt x="39043" y="451228"/>
                  </a:lnTo>
                  <a:lnTo>
                    <a:pt x="41177" y="452895"/>
                  </a:lnTo>
                  <a:lnTo>
                    <a:pt x="43434" y="454628"/>
                  </a:lnTo>
                  <a:lnTo>
                    <a:pt x="45806" y="456438"/>
                  </a:lnTo>
                  <a:lnTo>
                    <a:pt x="48311" y="458314"/>
                  </a:lnTo>
                  <a:lnTo>
                    <a:pt x="50959" y="460277"/>
                  </a:lnTo>
                  <a:lnTo>
                    <a:pt x="53740" y="462315"/>
                  </a:lnTo>
                  <a:lnTo>
                    <a:pt x="56683" y="464439"/>
                  </a:lnTo>
                  <a:lnTo>
                    <a:pt x="59769" y="466639"/>
                  </a:lnTo>
                  <a:lnTo>
                    <a:pt x="63036" y="468935"/>
                  </a:lnTo>
                  <a:lnTo>
                    <a:pt x="66465" y="471316"/>
                  </a:lnTo>
                  <a:lnTo>
                    <a:pt x="70085" y="473802"/>
                  </a:lnTo>
                  <a:lnTo>
                    <a:pt x="73895" y="476374"/>
                  </a:lnTo>
                  <a:lnTo>
                    <a:pt x="77914" y="479060"/>
                  </a:lnTo>
                  <a:lnTo>
                    <a:pt x="82144" y="481841"/>
                  </a:lnTo>
                  <a:lnTo>
                    <a:pt x="86601" y="484727"/>
                  </a:lnTo>
                  <a:lnTo>
                    <a:pt x="91287" y="487728"/>
                  </a:lnTo>
                  <a:lnTo>
                    <a:pt x="96221" y="490842"/>
                  </a:lnTo>
                  <a:lnTo>
                    <a:pt x="101413" y="494081"/>
                  </a:lnTo>
                  <a:lnTo>
                    <a:pt x="106880" y="497434"/>
                  </a:lnTo>
                  <a:lnTo>
                    <a:pt x="112624" y="500910"/>
                  </a:lnTo>
                  <a:lnTo>
                    <a:pt x="118662" y="504511"/>
                  </a:lnTo>
                  <a:lnTo>
                    <a:pt x="125025" y="508244"/>
                  </a:lnTo>
                  <a:lnTo>
                    <a:pt x="131702" y="512112"/>
                  </a:lnTo>
                  <a:lnTo>
                    <a:pt x="138722" y="516112"/>
                  </a:lnTo>
                  <a:lnTo>
                    <a:pt x="146094" y="520255"/>
                  </a:lnTo>
                  <a:lnTo>
                    <a:pt x="153838" y="524542"/>
                  </a:lnTo>
                  <a:lnTo>
                    <a:pt x="161973" y="528971"/>
                  </a:lnTo>
                  <a:lnTo>
                    <a:pt x="170507" y="533543"/>
                  </a:lnTo>
                  <a:lnTo>
                    <a:pt x="179461" y="538277"/>
                  </a:lnTo>
                  <a:lnTo>
                    <a:pt x="188852" y="543144"/>
                  </a:lnTo>
                  <a:lnTo>
                    <a:pt x="198691" y="548183"/>
                  </a:lnTo>
                  <a:lnTo>
                    <a:pt x="209017" y="553364"/>
                  </a:lnTo>
                  <a:lnTo>
                    <a:pt x="219818" y="558708"/>
                  </a:lnTo>
                  <a:lnTo>
                    <a:pt x="231134" y="564204"/>
                  </a:lnTo>
                  <a:lnTo>
                    <a:pt x="242983" y="569852"/>
                  </a:lnTo>
                  <a:lnTo>
                    <a:pt x="255365" y="575662"/>
                  </a:lnTo>
                  <a:lnTo>
                    <a:pt x="268319" y="581635"/>
                  </a:lnTo>
                  <a:lnTo>
                    <a:pt x="281845" y="587750"/>
                  </a:lnTo>
                  <a:lnTo>
                    <a:pt x="295980" y="594027"/>
                  </a:lnTo>
                  <a:lnTo>
                    <a:pt x="310724" y="600447"/>
                  </a:lnTo>
                  <a:lnTo>
                    <a:pt x="326107" y="607019"/>
                  </a:lnTo>
                  <a:lnTo>
                    <a:pt x="342138" y="613724"/>
                  </a:lnTo>
                  <a:lnTo>
                    <a:pt x="358835" y="620582"/>
                  </a:lnTo>
                  <a:lnTo>
                    <a:pt x="376218" y="627564"/>
                  </a:lnTo>
                  <a:lnTo>
                    <a:pt x="394287" y="634670"/>
                  </a:lnTo>
                  <a:lnTo>
                    <a:pt x="413071" y="641899"/>
                  </a:lnTo>
                  <a:lnTo>
                    <a:pt x="432568" y="649234"/>
                  </a:lnTo>
                  <a:lnTo>
                    <a:pt x="452790" y="656663"/>
                  </a:lnTo>
                  <a:lnTo>
                    <a:pt x="473745" y="664188"/>
                  </a:lnTo>
                  <a:lnTo>
                    <a:pt x="495443" y="671779"/>
                  </a:lnTo>
                  <a:lnTo>
                    <a:pt x="517884" y="679447"/>
                  </a:lnTo>
                  <a:lnTo>
                    <a:pt x="541068" y="687153"/>
                  </a:lnTo>
                  <a:lnTo>
                    <a:pt x="564985" y="694887"/>
                  </a:lnTo>
                  <a:lnTo>
                    <a:pt x="589636" y="702640"/>
                  </a:lnTo>
                  <a:lnTo>
                    <a:pt x="615001" y="710384"/>
                  </a:lnTo>
                  <a:lnTo>
                    <a:pt x="641080" y="718099"/>
                  </a:lnTo>
                  <a:lnTo>
                    <a:pt x="667836" y="725757"/>
                  </a:lnTo>
                  <a:lnTo>
                    <a:pt x="695258" y="733358"/>
                  </a:lnTo>
                  <a:lnTo>
                    <a:pt x="723319" y="740845"/>
                  </a:lnTo>
                  <a:lnTo>
                    <a:pt x="751980" y="748217"/>
                  </a:lnTo>
                  <a:lnTo>
                    <a:pt x="781193" y="755428"/>
                  </a:lnTo>
                  <a:lnTo>
                    <a:pt x="810920" y="762457"/>
                  </a:lnTo>
                  <a:lnTo>
                    <a:pt x="841115" y="769268"/>
                  </a:lnTo>
                  <a:lnTo>
                    <a:pt x="871699" y="775830"/>
                  </a:lnTo>
                  <a:lnTo>
                    <a:pt x="902618" y="782117"/>
                  </a:lnTo>
                  <a:lnTo>
                    <a:pt x="933793" y="788080"/>
                  </a:lnTo>
                  <a:lnTo>
                    <a:pt x="965140" y="793690"/>
                  </a:lnTo>
                  <a:lnTo>
                    <a:pt x="996572" y="798919"/>
                  </a:lnTo>
                  <a:lnTo>
                    <a:pt x="1027986" y="803710"/>
                  </a:lnTo>
                  <a:lnTo>
                    <a:pt x="1059275" y="808044"/>
                  </a:lnTo>
                  <a:lnTo>
                    <a:pt x="1090317" y="811873"/>
                  </a:lnTo>
                  <a:lnTo>
                    <a:pt x="1121007" y="815169"/>
                  </a:lnTo>
                  <a:lnTo>
                    <a:pt x="1151201" y="817893"/>
                  </a:lnTo>
                  <a:lnTo>
                    <a:pt x="1180747" y="819998"/>
                  </a:lnTo>
                  <a:lnTo>
                    <a:pt x="1209522" y="821455"/>
                  </a:lnTo>
                  <a:lnTo>
                    <a:pt x="1237355" y="822236"/>
                  </a:lnTo>
                  <a:lnTo>
                    <a:pt x="1264082" y="822312"/>
                  </a:lnTo>
                  <a:lnTo>
                    <a:pt x="1289533" y="821646"/>
                  </a:lnTo>
                  <a:lnTo>
                    <a:pt x="1313545" y="820207"/>
                  </a:lnTo>
                  <a:lnTo>
                    <a:pt x="1335938" y="817978"/>
                  </a:lnTo>
                  <a:lnTo>
                    <a:pt x="1356532" y="814940"/>
                  </a:lnTo>
                  <a:lnTo>
                    <a:pt x="1375143" y="811082"/>
                  </a:lnTo>
                  <a:lnTo>
                    <a:pt x="1391574" y="806387"/>
                  </a:lnTo>
                  <a:lnTo>
                    <a:pt x="1405661" y="800852"/>
                  </a:lnTo>
                  <a:lnTo>
                    <a:pt x="1417215" y="794480"/>
                  </a:lnTo>
                  <a:lnTo>
                    <a:pt x="1426073" y="787260"/>
                  </a:lnTo>
                  <a:lnTo>
                    <a:pt x="1432046" y="779221"/>
                  </a:lnTo>
                  <a:lnTo>
                    <a:pt x="1434989" y="770372"/>
                  </a:lnTo>
                  <a:lnTo>
                    <a:pt x="1434751" y="760733"/>
                  </a:lnTo>
                  <a:lnTo>
                    <a:pt x="1431188" y="750351"/>
                  </a:lnTo>
                  <a:lnTo>
                    <a:pt x="1424188" y="739245"/>
                  </a:lnTo>
                  <a:lnTo>
                    <a:pt x="1413643" y="727462"/>
                  </a:lnTo>
                  <a:lnTo>
                    <a:pt x="1399480" y="715061"/>
                  </a:lnTo>
                  <a:lnTo>
                    <a:pt x="1381620" y="702097"/>
                  </a:lnTo>
                  <a:lnTo>
                    <a:pt x="1360046" y="688639"/>
                  </a:lnTo>
                  <a:lnTo>
                    <a:pt x="1334748" y="674742"/>
                  </a:lnTo>
                  <a:lnTo>
                    <a:pt x="1305735" y="660492"/>
                  </a:lnTo>
                  <a:lnTo>
                    <a:pt x="1273064" y="645966"/>
                  </a:lnTo>
                  <a:lnTo>
                    <a:pt x="1236831" y="631241"/>
                  </a:lnTo>
                  <a:lnTo>
                    <a:pt x="1197130" y="616420"/>
                  </a:lnTo>
                  <a:lnTo>
                    <a:pt x="1154135" y="601580"/>
                  </a:lnTo>
                  <a:lnTo>
                    <a:pt x="1108015" y="586826"/>
                  </a:lnTo>
                  <a:lnTo>
                    <a:pt x="1058999" y="572233"/>
                  </a:lnTo>
                  <a:lnTo>
                    <a:pt x="1007345" y="557898"/>
                  </a:lnTo>
                  <a:lnTo>
                    <a:pt x="953348" y="543916"/>
                  </a:lnTo>
                  <a:lnTo>
                    <a:pt x="897322" y="530362"/>
                  </a:lnTo>
                  <a:lnTo>
                    <a:pt x="839629" y="517331"/>
                  </a:lnTo>
                  <a:lnTo>
                    <a:pt x="780650" y="504882"/>
                  </a:lnTo>
                  <a:lnTo>
                    <a:pt x="720795" y="493109"/>
                  </a:lnTo>
                  <a:lnTo>
                    <a:pt x="660492" y="482041"/>
                  </a:lnTo>
                  <a:lnTo>
                    <a:pt x="600189" y="471754"/>
                  </a:lnTo>
                  <a:lnTo>
                    <a:pt x="540363" y="462286"/>
                  </a:lnTo>
                  <a:lnTo>
                    <a:pt x="481470" y="453657"/>
                  </a:lnTo>
                  <a:lnTo>
                    <a:pt x="424005" y="445903"/>
                  </a:lnTo>
                  <a:lnTo>
                    <a:pt x="368437" y="439017"/>
                  </a:lnTo>
                  <a:lnTo>
                    <a:pt x="315249" y="432997"/>
                  </a:lnTo>
                  <a:lnTo>
                    <a:pt x="264890" y="427835"/>
                  </a:lnTo>
                  <a:lnTo>
                    <a:pt x="217818" y="423501"/>
                  </a:lnTo>
                  <a:lnTo>
                    <a:pt x="174441" y="419938"/>
                  </a:lnTo>
                  <a:lnTo>
                    <a:pt x="135169" y="417109"/>
                  </a:lnTo>
                  <a:lnTo>
                    <a:pt x="100346" y="414947"/>
                  </a:lnTo>
                  <a:lnTo>
                    <a:pt x="70304" y="413366"/>
                  </a:lnTo>
                  <a:lnTo>
                    <a:pt x="45330" y="412299"/>
                  </a:lnTo>
                  <a:lnTo>
                    <a:pt x="25651" y="411642"/>
                  </a:lnTo>
                  <a:lnTo>
                    <a:pt x="11468" y="411299"/>
                  </a:lnTo>
                  <a:lnTo>
                    <a:pt x="2895" y="411175"/>
                  </a:lnTo>
                  <a:lnTo>
                    <a:pt x="28" y="411156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F3A83749-9DC8-4949-9BB5-BF43CBE4B7F5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8329429" y="2095655"/>
              <a:ext cx="0" cy="1260902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3D9D9502-248F-1A7E-D92A-61D9029276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29429" y="2095655"/>
              <a:ext cx="0" cy="1260902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54174BB-C712-EB73-5E61-D7D3ED7B2024}"/>
                </a:ext>
              </a:extLst>
            </p:cNvPr>
            <p:cNvCxnSpPr>
              <a:cxnSpLocks/>
            </p:cNvCxnSpPr>
            <p:nvPr/>
          </p:nvCxnSpPr>
          <p:spPr>
            <a:xfrm>
              <a:off x="7933008" y="2725392"/>
              <a:ext cx="365462" cy="1428"/>
            </a:xfrm>
            <a:prstGeom prst="line">
              <a:avLst/>
            </a:prstGeom>
            <a:ln w="19050">
              <a:solidFill>
                <a:srgbClr val="00B050"/>
              </a:solidFill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559D196A-BAD6-5FD6-B863-26AECB71B45A}"/>
                </a:ext>
              </a:extLst>
            </p:cNvPr>
            <p:cNvGrpSpPr>
              <a:grpSpLocks noChangeAspect="1"/>
            </p:cNvGrpSpPr>
            <p:nvPr/>
          </p:nvGrpSpPr>
          <p:grpSpPr>
            <a:xfrm rot="19800000">
              <a:off x="7684422" y="2643121"/>
              <a:ext cx="1323398" cy="165970"/>
              <a:chOff x="3082671" y="487124"/>
              <a:chExt cx="972000" cy="186458"/>
            </a:xfrm>
          </p:grpSpPr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FFF0C87B-AA3A-C23A-2EFB-ABD8E41A32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2671" y="579934"/>
                <a:ext cx="972000" cy="0"/>
              </a:xfrm>
              <a:prstGeom prst="line">
                <a:avLst/>
              </a:prstGeom>
              <a:ln w="9525">
                <a:solidFill>
                  <a:srgbClr val="C00000"/>
                </a:solidFill>
                <a:tailEnd type="stealth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6FC34CD3-EF98-9FB3-A3B0-AD9B096B7F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1942" y="487124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8AF022C7-D92B-5685-5801-F6BA0AFF0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19350" y="487124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E078E74C-42C4-1A8D-FB34-0F666036CC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36758" y="487124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700778C6-9CBD-98E4-021F-9684D239EA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71574" y="493582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EFD89F31-6AA8-0AFF-4E98-05B560F585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88982" y="487124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3EF590B6-B031-F077-D441-CF42B797B9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06387" y="488357"/>
                <a:ext cx="0" cy="180000"/>
              </a:xfrm>
              <a:prstGeom prst="line">
                <a:avLst/>
              </a:prstGeom>
              <a:ln w="9525">
                <a:solidFill>
                  <a:srgbClr val="C00000"/>
                </a:solidFill>
                <a:headEnd type="stealth" w="sm" len="sm"/>
                <a:tailEnd type="stealth" w="sm" len="sm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3C41C272-BAAE-0F8F-53B6-BC493DC99CAD}"/>
                </a:ext>
              </a:extLst>
            </p:cNvPr>
            <p:cNvGrpSpPr/>
            <p:nvPr/>
          </p:nvGrpSpPr>
          <p:grpSpPr>
            <a:xfrm>
              <a:off x="8292661" y="2689338"/>
              <a:ext cx="73537" cy="73537"/>
              <a:chOff x="4671582" y="646197"/>
              <a:chExt cx="73536" cy="73536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93D5A7EA-83FE-7418-C1A7-C0001EB3E375}"/>
                  </a:ext>
                </a:extLst>
              </p:cNvPr>
              <p:cNvSpPr/>
              <p:nvPr/>
            </p:nvSpPr>
            <p:spPr>
              <a:xfrm>
                <a:off x="4671582" y="646197"/>
                <a:ext cx="73536" cy="73536"/>
              </a:xfrm>
              <a:prstGeom prst="ellipse">
                <a:avLst/>
              </a:prstGeom>
              <a:solidFill>
                <a:srgbClr val="00B050"/>
              </a:solidFill>
              <a:ln w="9525">
                <a:solidFill>
                  <a:srgbClr val="00823B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6EDD2430-3228-D6A0-B3CF-8C509AA13F48}"/>
                  </a:ext>
                </a:extLst>
              </p:cNvPr>
              <p:cNvSpPr/>
              <p:nvPr/>
            </p:nvSpPr>
            <p:spPr>
              <a:xfrm>
                <a:off x="4706921" y="662283"/>
                <a:ext cx="24513" cy="24513"/>
              </a:xfrm>
              <a:prstGeom prst="ellipse">
                <a:avLst/>
              </a:prstGeom>
              <a:solidFill>
                <a:srgbClr val="60CE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CBD3406-DB00-FD12-5D12-E267573A2A01}"/>
                </a:ext>
              </a:extLst>
            </p:cNvPr>
            <p:cNvSpPr/>
            <p:nvPr/>
          </p:nvSpPr>
          <p:spPr>
            <a:xfrm>
              <a:off x="9601644" y="2444687"/>
              <a:ext cx="216635" cy="562839"/>
            </a:xfrm>
            <a:custGeom>
              <a:avLst/>
              <a:gdLst>
                <a:gd name="connsiteX0" fmla="*/ 550775 w 1101557"/>
                <a:gd name="connsiteY0" fmla="*/ 1430974 h 2861948"/>
                <a:gd name="connsiteX1" fmla="*/ 550832 w 1101557"/>
                <a:gd name="connsiteY1" fmla="*/ 1430974 h 2861948"/>
                <a:gd name="connsiteX2" fmla="*/ 551001 w 1101557"/>
                <a:gd name="connsiteY2" fmla="*/ 1430971 h 2861948"/>
                <a:gd name="connsiteX3" fmla="*/ 551284 w 1101557"/>
                <a:gd name="connsiteY3" fmla="*/ 1430965 h 2861948"/>
                <a:gd name="connsiteX4" fmla="*/ 551679 w 1101557"/>
                <a:gd name="connsiteY4" fmla="*/ 1430951 h 2861948"/>
                <a:gd name="connsiteX5" fmla="*/ 552188 w 1101557"/>
                <a:gd name="connsiteY5" fmla="*/ 1430929 h 2861948"/>
                <a:gd name="connsiteX6" fmla="*/ 552810 w 1101557"/>
                <a:gd name="connsiteY6" fmla="*/ 1430897 h 2861948"/>
                <a:gd name="connsiteX7" fmla="*/ 553544 w 1101557"/>
                <a:gd name="connsiteY7" fmla="*/ 1430852 h 2861948"/>
                <a:gd name="connsiteX8" fmla="*/ 554389 w 1101557"/>
                <a:gd name="connsiteY8" fmla="*/ 1430792 h 2861948"/>
                <a:gd name="connsiteX9" fmla="*/ 555348 w 1101557"/>
                <a:gd name="connsiteY9" fmla="*/ 1430715 h 2861948"/>
                <a:gd name="connsiteX10" fmla="*/ 556416 w 1101557"/>
                <a:gd name="connsiteY10" fmla="*/ 1430619 h 2861948"/>
                <a:gd name="connsiteX11" fmla="*/ 557596 w 1101557"/>
                <a:gd name="connsiteY11" fmla="*/ 1430502 h 2861948"/>
                <a:gd name="connsiteX12" fmla="*/ 558887 w 1101557"/>
                <a:gd name="connsiteY12" fmla="*/ 1430361 h 2861948"/>
                <a:gd name="connsiteX13" fmla="*/ 560287 w 1101557"/>
                <a:gd name="connsiteY13" fmla="*/ 1430195 h 2861948"/>
                <a:gd name="connsiteX14" fmla="*/ 561798 w 1101557"/>
                <a:gd name="connsiteY14" fmla="*/ 1430001 h 2861948"/>
                <a:gd name="connsiteX15" fmla="*/ 563417 w 1101557"/>
                <a:gd name="connsiteY15" fmla="*/ 1429778 h 2861948"/>
                <a:gd name="connsiteX16" fmla="*/ 565144 w 1101557"/>
                <a:gd name="connsiteY16" fmla="*/ 1429524 h 2861948"/>
                <a:gd name="connsiteX17" fmla="*/ 566979 w 1101557"/>
                <a:gd name="connsiteY17" fmla="*/ 1429235 h 2861948"/>
                <a:gd name="connsiteX18" fmla="*/ 568920 w 1101557"/>
                <a:gd name="connsiteY18" fmla="*/ 1428911 h 2861948"/>
                <a:gd name="connsiteX19" fmla="*/ 570968 w 1101557"/>
                <a:gd name="connsiteY19" fmla="*/ 1428550 h 2861948"/>
                <a:gd name="connsiteX20" fmla="*/ 573119 w 1101557"/>
                <a:gd name="connsiteY20" fmla="*/ 1428148 h 2861948"/>
                <a:gd name="connsiteX21" fmla="*/ 575377 w 1101557"/>
                <a:gd name="connsiteY21" fmla="*/ 1427706 h 2861948"/>
                <a:gd name="connsiteX22" fmla="*/ 577737 w 1101557"/>
                <a:gd name="connsiteY22" fmla="*/ 1427219 h 2861948"/>
                <a:gd name="connsiteX23" fmla="*/ 580200 w 1101557"/>
                <a:gd name="connsiteY23" fmla="*/ 1426688 h 2861948"/>
                <a:gd name="connsiteX24" fmla="*/ 582765 w 1101557"/>
                <a:gd name="connsiteY24" fmla="*/ 1426109 h 2861948"/>
                <a:gd name="connsiteX25" fmla="*/ 585429 w 1101557"/>
                <a:gd name="connsiteY25" fmla="*/ 1425480 h 2861948"/>
                <a:gd name="connsiteX26" fmla="*/ 588194 w 1101557"/>
                <a:gd name="connsiteY26" fmla="*/ 1424800 h 2861948"/>
                <a:gd name="connsiteX27" fmla="*/ 591058 w 1101557"/>
                <a:gd name="connsiteY27" fmla="*/ 1424067 h 2861948"/>
                <a:gd name="connsiteX28" fmla="*/ 594017 w 1101557"/>
                <a:gd name="connsiteY28" fmla="*/ 1423279 h 2861948"/>
                <a:gd name="connsiteX29" fmla="*/ 597074 w 1101557"/>
                <a:gd name="connsiteY29" fmla="*/ 1422435 h 2861948"/>
                <a:gd name="connsiteX30" fmla="*/ 600224 w 1101557"/>
                <a:gd name="connsiteY30" fmla="*/ 1421531 h 2861948"/>
                <a:gd name="connsiteX31" fmla="*/ 603470 w 1101557"/>
                <a:gd name="connsiteY31" fmla="*/ 1420568 h 2861948"/>
                <a:gd name="connsiteX32" fmla="*/ 606806 w 1101557"/>
                <a:gd name="connsiteY32" fmla="*/ 1419542 h 2861948"/>
                <a:gd name="connsiteX33" fmla="*/ 610234 w 1101557"/>
                <a:gd name="connsiteY33" fmla="*/ 1418453 h 2861948"/>
                <a:gd name="connsiteX34" fmla="*/ 613752 w 1101557"/>
                <a:gd name="connsiteY34" fmla="*/ 1417298 h 2861948"/>
                <a:gd name="connsiteX35" fmla="*/ 617357 w 1101557"/>
                <a:gd name="connsiteY35" fmla="*/ 1416076 h 2861948"/>
                <a:gd name="connsiteX36" fmla="*/ 621050 w 1101557"/>
                <a:gd name="connsiteY36" fmla="*/ 1414784 h 2861948"/>
                <a:gd name="connsiteX37" fmla="*/ 624828 w 1101557"/>
                <a:gd name="connsiteY37" fmla="*/ 1413423 h 2861948"/>
                <a:gd name="connsiteX38" fmla="*/ 628690 w 1101557"/>
                <a:gd name="connsiteY38" fmla="*/ 1411990 h 2861948"/>
                <a:gd name="connsiteX39" fmla="*/ 632633 w 1101557"/>
                <a:gd name="connsiteY39" fmla="*/ 1410482 h 2861948"/>
                <a:gd name="connsiteX40" fmla="*/ 636658 w 1101557"/>
                <a:gd name="connsiteY40" fmla="*/ 1408900 h 2861948"/>
                <a:gd name="connsiteX41" fmla="*/ 640761 w 1101557"/>
                <a:gd name="connsiteY41" fmla="*/ 1407241 h 2861948"/>
                <a:gd name="connsiteX42" fmla="*/ 644943 w 1101557"/>
                <a:gd name="connsiteY42" fmla="*/ 1405503 h 2861948"/>
                <a:gd name="connsiteX43" fmla="*/ 649199 w 1101557"/>
                <a:gd name="connsiteY43" fmla="*/ 1403687 h 2861948"/>
                <a:gd name="connsiteX44" fmla="*/ 653530 w 1101557"/>
                <a:gd name="connsiteY44" fmla="*/ 1401789 h 2861948"/>
                <a:gd name="connsiteX45" fmla="*/ 657934 w 1101557"/>
                <a:gd name="connsiteY45" fmla="*/ 1399808 h 2861948"/>
                <a:gd name="connsiteX46" fmla="*/ 662408 w 1101557"/>
                <a:gd name="connsiteY46" fmla="*/ 1397744 h 2861948"/>
                <a:gd name="connsiteX47" fmla="*/ 666950 w 1101557"/>
                <a:gd name="connsiteY47" fmla="*/ 1395596 h 2861948"/>
                <a:gd name="connsiteX48" fmla="*/ 671559 w 1101557"/>
                <a:gd name="connsiteY48" fmla="*/ 1393360 h 2861948"/>
                <a:gd name="connsiteX49" fmla="*/ 676234 w 1101557"/>
                <a:gd name="connsiteY49" fmla="*/ 1391037 h 2861948"/>
                <a:gd name="connsiteX50" fmla="*/ 680971 w 1101557"/>
                <a:gd name="connsiteY50" fmla="*/ 1388625 h 2861948"/>
                <a:gd name="connsiteX51" fmla="*/ 685770 w 1101557"/>
                <a:gd name="connsiteY51" fmla="*/ 1386124 h 2861948"/>
                <a:gd name="connsiteX52" fmla="*/ 690629 w 1101557"/>
                <a:gd name="connsiteY52" fmla="*/ 1383531 h 2861948"/>
                <a:gd name="connsiteX53" fmla="*/ 695544 w 1101557"/>
                <a:gd name="connsiteY53" fmla="*/ 1380846 h 2861948"/>
                <a:gd name="connsiteX54" fmla="*/ 700516 w 1101557"/>
                <a:gd name="connsiteY54" fmla="*/ 1378068 h 2861948"/>
                <a:gd name="connsiteX55" fmla="*/ 705541 w 1101557"/>
                <a:gd name="connsiteY55" fmla="*/ 1375195 h 2861948"/>
                <a:gd name="connsiteX56" fmla="*/ 710617 w 1101557"/>
                <a:gd name="connsiteY56" fmla="*/ 1372227 h 2861948"/>
                <a:gd name="connsiteX57" fmla="*/ 715742 w 1101557"/>
                <a:gd name="connsiteY57" fmla="*/ 1369163 h 2861948"/>
                <a:gd name="connsiteX58" fmla="*/ 720915 w 1101557"/>
                <a:gd name="connsiteY58" fmla="*/ 1366000 h 2861948"/>
                <a:gd name="connsiteX59" fmla="*/ 726133 w 1101557"/>
                <a:gd name="connsiteY59" fmla="*/ 1362742 h 2861948"/>
                <a:gd name="connsiteX60" fmla="*/ 731393 w 1101557"/>
                <a:gd name="connsiteY60" fmla="*/ 1359383 h 2861948"/>
                <a:gd name="connsiteX61" fmla="*/ 736696 w 1101557"/>
                <a:gd name="connsiteY61" fmla="*/ 1355925 h 2861948"/>
                <a:gd name="connsiteX62" fmla="*/ 742036 w 1101557"/>
                <a:gd name="connsiteY62" fmla="*/ 1352367 h 2861948"/>
                <a:gd name="connsiteX63" fmla="*/ 747413 w 1101557"/>
                <a:gd name="connsiteY63" fmla="*/ 1348708 h 2861948"/>
                <a:gd name="connsiteX64" fmla="*/ 752826 w 1101557"/>
                <a:gd name="connsiteY64" fmla="*/ 1344946 h 2861948"/>
                <a:gd name="connsiteX65" fmla="*/ 758270 w 1101557"/>
                <a:gd name="connsiteY65" fmla="*/ 1341082 h 2861948"/>
                <a:gd name="connsiteX66" fmla="*/ 763743 w 1101557"/>
                <a:gd name="connsiteY66" fmla="*/ 1337116 h 2861948"/>
                <a:gd name="connsiteX67" fmla="*/ 769246 w 1101557"/>
                <a:gd name="connsiteY67" fmla="*/ 1333046 h 2861948"/>
                <a:gd name="connsiteX68" fmla="*/ 774773 w 1101557"/>
                <a:gd name="connsiteY68" fmla="*/ 1328871 h 2861948"/>
                <a:gd name="connsiteX69" fmla="*/ 780323 w 1101557"/>
                <a:gd name="connsiteY69" fmla="*/ 1324592 h 2861948"/>
                <a:gd name="connsiteX70" fmla="*/ 785895 w 1101557"/>
                <a:gd name="connsiteY70" fmla="*/ 1320208 h 2861948"/>
                <a:gd name="connsiteX71" fmla="*/ 791486 w 1101557"/>
                <a:gd name="connsiteY71" fmla="*/ 1315720 h 2861948"/>
                <a:gd name="connsiteX72" fmla="*/ 797092 w 1101557"/>
                <a:gd name="connsiteY72" fmla="*/ 1311125 h 2861948"/>
                <a:gd name="connsiteX73" fmla="*/ 802713 w 1101557"/>
                <a:gd name="connsiteY73" fmla="*/ 1306424 h 2861948"/>
                <a:gd name="connsiteX74" fmla="*/ 808345 w 1101557"/>
                <a:gd name="connsiteY74" fmla="*/ 1301617 h 2861948"/>
                <a:gd name="connsiteX75" fmla="*/ 813988 w 1101557"/>
                <a:gd name="connsiteY75" fmla="*/ 1296704 h 2861948"/>
                <a:gd name="connsiteX76" fmla="*/ 819637 w 1101557"/>
                <a:gd name="connsiteY76" fmla="*/ 1291684 h 2861948"/>
                <a:gd name="connsiteX77" fmla="*/ 825291 w 1101557"/>
                <a:gd name="connsiteY77" fmla="*/ 1286558 h 2861948"/>
                <a:gd name="connsiteX78" fmla="*/ 830947 w 1101557"/>
                <a:gd name="connsiteY78" fmla="*/ 1281325 h 2861948"/>
                <a:gd name="connsiteX79" fmla="*/ 836604 w 1101557"/>
                <a:gd name="connsiteY79" fmla="*/ 1275985 h 2861948"/>
                <a:gd name="connsiteX80" fmla="*/ 842258 w 1101557"/>
                <a:gd name="connsiteY80" fmla="*/ 1270539 h 2861948"/>
                <a:gd name="connsiteX81" fmla="*/ 847908 w 1101557"/>
                <a:gd name="connsiteY81" fmla="*/ 1264986 h 2861948"/>
                <a:gd name="connsiteX82" fmla="*/ 853551 w 1101557"/>
                <a:gd name="connsiteY82" fmla="*/ 1259326 h 2861948"/>
                <a:gd name="connsiteX83" fmla="*/ 859184 w 1101557"/>
                <a:gd name="connsiteY83" fmla="*/ 1253560 h 2861948"/>
                <a:gd name="connsiteX84" fmla="*/ 864806 w 1101557"/>
                <a:gd name="connsiteY84" fmla="*/ 1247687 h 2861948"/>
                <a:gd name="connsiteX85" fmla="*/ 870413 w 1101557"/>
                <a:gd name="connsiteY85" fmla="*/ 1241710 h 2861948"/>
                <a:gd name="connsiteX86" fmla="*/ 876005 w 1101557"/>
                <a:gd name="connsiteY86" fmla="*/ 1235626 h 2861948"/>
                <a:gd name="connsiteX87" fmla="*/ 881578 w 1101557"/>
                <a:gd name="connsiteY87" fmla="*/ 1229437 h 2861948"/>
                <a:gd name="connsiteX88" fmla="*/ 887129 w 1101557"/>
                <a:gd name="connsiteY88" fmla="*/ 1223143 h 2861948"/>
                <a:gd name="connsiteX89" fmla="*/ 892657 w 1101557"/>
                <a:gd name="connsiteY89" fmla="*/ 1216744 h 2861948"/>
                <a:gd name="connsiteX90" fmla="*/ 898160 w 1101557"/>
                <a:gd name="connsiteY90" fmla="*/ 1210241 h 2861948"/>
                <a:gd name="connsiteX91" fmla="*/ 903634 w 1101557"/>
                <a:gd name="connsiteY91" fmla="*/ 1203634 h 2861948"/>
                <a:gd name="connsiteX92" fmla="*/ 909078 w 1101557"/>
                <a:gd name="connsiteY92" fmla="*/ 1196925 h 2861948"/>
                <a:gd name="connsiteX93" fmla="*/ 914489 w 1101557"/>
                <a:gd name="connsiteY93" fmla="*/ 1190114 h 2861948"/>
                <a:gd name="connsiteX94" fmla="*/ 919865 w 1101557"/>
                <a:gd name="connsiteY94" fmla="*/ 1183200 h 2861948"/>
                <a:gd name="connsiteX95" fmla="*/ 925203 w 1101557"/>
                <a:gd name="connsiteY95" fmla="*/ 1176185 h 2861948"/>
                <a:gd name="connsiteX96" fmla="*/ 930502 w 1101557"/>
                <a:gd name="connsiteY96" fmla="*/ 1169070 h 2861948"/>
                <a:gd name="connsiteX97" fmla="*/ 935759 w 1101557"/>
                <a:gd name="connsiteY97" fmla="*/ 1161856 h 2861948"/>
                <a:gd name="connsiteX98" fmla="*/ 940972 w 1101557"/>
                <a:gd name="connsiteY98" fmla="*/ 1154542 h 2861948"/>
                <a:gd name="connsiteX99" fmla="*/ 946137 w 1101557"/>
                <a:gd name="connsiteY99" fmla="*/ 1147131 h 2861948"/>
                <a:gd name="connsiteX100" fmla="*/ 951255 w 1101557"/>
                <a:gd name="connsiteY100" fmla="*/ 1139623 h 2861948"/>
                <a:gd name="connsiteX101" fmla="*/ 956321 w 1101557"/>
                <a:gd name="connsiteY101" fmla="*/ 1132019 h 2861948"/>
                <a:gd name="connsiteX102" fmla="*/ 961334 w 1101557"/>
                <a:gd name="connsiteY102" fmla="*/ 1124320 h 2861948"/>
                <a:gd name="connsiteX103" fmla="*/ 966291 w 1101557"/>
                <a:gd name="connsiteY103" fmla="*/ 1116526 h 2861948"/>
                <a:gd name="connsiteX104" fmla="*/ 971191 w 1101557"/>
                <a:gd name="connsiteY104" fmla="*/ 1108640 h 2861948"/>
                <a:gd name="connsiteX105" fmla="*/ 976031 w 1101557"/>
                <a:gd name="connsiteY105" fmla="*/ 1100661 h 2861948"/>
                <a:gd name="connsiteX106" fmla="*/ 980809 w 1101557"/>
                <a:gd name="connsiteY106" fmla="*/ 1092592 h 2861948"/>
                <a:gd name="connsiteX107" fmla="*/ 985523 w 1101557"/>
                <a:gd name="connsiteY107" fmla="*/ 1084434 h 2861948"/>
                <a:gd name="connsiteX108" fmla="*/ 990171 w 1101557"/>
                <a:gd name="connsiteY108" fmla="*/ 1076186 h 2861948"/>
                <a:gd name="connsiteX109" fmla="*/ 994750 w 1101557"/>
                <a:gd name="connsiteY109" fmla="*/ 1067853 h 2861948"/>
                <a:gd name="connsiteX110" fmla="*/ 999259 w 1101557"/>
                <a:gd name="connsiteY110" fmla="*/ 1059432 h 2861948"/>
                <a:gd name="connsiteX111" fmla="*/ 1003696 w 1101557"/>
                <a:gd name="connsiteY111" fmla="*/ 1050929 h 2861948"/>
                <a:gd name="connsiteX112" fmla="*/ 1008057 w 1101557"/>
                <a:gd name="connsiteY112" fmla="*/ 1042341 h 2861948"/>
                <a:gd name="connsiteX113" fmla="*/ 1012343 w 1101557"/>
                <a:gd name="connsiteY113" fmla="*/ 1033672 h 2861948"/>
                <a:gd name="connsiteX114" fmla="*/ 1016549 w 1101557"/>
                <a:gd name="connsiteY114" fmla="*/ 1024923 h 2861948"/>
                <a:gd name="connsiteX115" fmla="*/ 1020676 w 1101557"/>
                <a:gd name="connsiteY115" fmla="*/ 1016097 h 2861948"/>
                <a:gd name="connsiteX116" fmla="*/ 1024719 w 1101557"/>
                <a:gd name="connsiteY116" fmla="*/ 1007192 h 2861948"/>
                <a:gd name="connsiteX117" fmla="*/ 1028679 w 1101557"/>
                <a:gd name="connsiteY117" fmla="*/ 998211 h 2861948"/>
                <a:gd name="connsiteX118" fmla="*/ 1032553 w 1101557"/>
                <a:gd name="connsiteY118" fmla="*/ 989158 h 2861948"/>
                <a:gd name="connsiteX119" fmla="*/ 1036338 w 1101557"/>
                <a:gd name="connsiteY119" fmla="*/ 980031 h 2861948"/>
                <a:gd name="connsiteX120" fmla="*/ 1040033 w 1101557"/>
                <a:gd name="connsiteY120" fmla="*/ 970835 h 2861948"/>
                <a:gd name="connsiteX121" fmla="*/ 1043636 w 1101557"/>
                <a:gd name="connsiteY121" fmla="*/ 961569 h 2861948"/>
                <a:gd name="connsiteX122" fmla="*/ 1047147 w 1101557"/>
                <a:gd name="connsiteY122" fmla="*/ 952236 h 2861948"/>
                <a:gd name="connsiteX123" fmla="*/ 1050562 w 1101557"/>
                <a:gd name="connsiteY123" fmla="*/ 942838 h 2861948"/>
                <a:gd name="connsiteX124" fmla="*/ 1053880 w 1101557"/>
                <a:gd name="connsiteY124" fmla="*/ 933376 h 2861948"/>
                <a:gd name="connsiteX125" fmla="*/ 1057099 w 1101557"/>
                <a:gd name="connsiteY125" fmla="*/ 923853 h 2861948"/>
                <a:gd name="connsiteX126" fmla="*/ 1060218 w 1101557"/>
                <a:gd name="connsiteY126" fmla="*/ 914270 h 2861948"/>
                <a:gd name="connsiteX127" fmla="*/ 1063236 w 1101557"/>
                <a:gd name="connsiteY127" fmla="*/ 904628 h 2861948"/>
                <a:gd name="connsiteX128" fmla="*/ 1066150 w 1101557"/>
                <a:gd name="connsiteY128" fmla="*/ 894932 h 2861948"/>
                <a:gd name="connsiteX129" fmla="*/ 1068958 w 1101557"/>
                <a:gd name="connsiteY129" fmla="*/ 885181 h 2861948"/>
                <a:gd name="connsiteX130" fmla="*/ 1071661 w 1101557"/>
                <a:gd name="connsiteY130" fmla="*/ 875378 h 2861948"/>
                <a:gd name="connsiteX131" fmla="*/ 1074254 w 1101557"/>
                <a:gd name="connsiteY131" fmla="*/ 865524 h 2861948"/>
                <a:gd name="connsiteX132" fmla="*/ 1076739 w 1101557"/>
                <a:gd name="connsiteY132" fmla="*/ 855624 h 2861948"/>
                <a:gd name="connsiteX133" fmla="*/ 1079113 w 1101557"/>
                <a:gd name="connsiteY133" fmla="*/ 845677 h 2861948"/>
                <a:gd name="connsiteX134" fmla="*/ 1081374 w 1101557"/>
                <a:gd name="connsiteY134" fmla="*/ 835686 h 2861948"/>
                <a:gd name="connsiteX135" fmla="*/ 1083522 w 1101557"/>
                <a:gd name="connsiteY135" fmla="*/ 825655 h 2861948"/>
                <a:gd name="connsiteX136" fmla="*/ 1085556 w 1101557"/>
                <a:gd name="connsiteY136" fmla="*/ 815583 h 2861948"/>
                <a:gd name="connsiteX137" fmla="*/ 1087473 w 1101557"/>
                <a:gd name="connsiteY137" fmla="*/ 805474 h 2861948"/>
                <a:gd name="connsiteX138" fmla="*/ 1089272 w 1101557"/>
                <a:gd name="connsiteY138" fmla="*/ 795331 h 2861948"/>
                <a:gd name="connsiteX139" fmla="*/ 1090954 w 1101557"/>
                <a:gd name="connsiteY139" fmla="*/ 785154 h 2861948"/>
                <a:gd name="connsiteX140" fmla="*/ 1092516 w 1101557"/>
                <a:gd name="connsiteY140" fmla="*/ 774946 h 2861948"/>
                <a:gd name="connsiteX141" fmla="*/ 1093956 w 1101557"/>
                <a:gd name="connsiteY141" fmla="*/ 764711 h 2861948"/>
                <a:gd name="connsiteX142" fmla="*/ 1095275 w 1101557"/>
                <a:gd name="connsiteY142" fmla="*/ 754450 h 2861948"/>
                <a:gd name="connsiteX143" fmla="*/ 1096471 w 1101557"/>
                <a:gd name="connsiteY143" fmla="*/ 744164 h 2861948"/>
                <a:gd name="connsiteX144" fmla="*/ 1097543 w 1101557"/>
                <a:gd name="connsiteY144" fmla="*/ 733858 h 2861948"/>
                <a:gd name="connsiteX145" fmla="*/ 1098491 w 1101557"/>
                <a:gd name="connsiteY145" fmla="*/ 723531 h 2861948"/>
                <a:gd name="connsiteX146" fmla="*/ 1099313 w 1101557"/>
                <a:gd name="connsiteY146" fmla="*/ 713189 h 2861948"/>
                <a:gd name="connsiteX147" fmla="*/ 1100007 w 1101557"/>
                <a:gd name="connsiteY147" fmla="*/ 702833 h 2861948"/>
                <a:gd name="connsiteX148" fmla="*/ 1100576 w 1101557"/>
                <a:gd name="connsiteY148" fmla="*/ 692464 h 2861948"/>
                <a:gd name="connsiteX149" fmla="*/ 1101015 w 1101557"/>
                <a:gd name="connsiteY149" fmla="*/ 682085 h 2861948"/>
                <a:gd name="connsiteX150" fmla="*/ 1101325 w 1101557"/>
                <a:gd name="connsiteY150" fmla="*/ 671700 h 2861948"/>
                <a:gd name="connsiteX151" fmla="*/ 1101507 w 1101557"/>
                <a:gd name="connsiteY151" fmla="*/ 661310 h 2861948"/>
                <a:gd name="connsiteX152" fmla="*/ 1101558 w 1101557"/>
                <a:gd name="connsiteY152" fmla="*/ 650918 h 2861948"/>
                <a:gd name="connsiteX153" fmla="*/ 1101479 w 1101557"/>
                <a:gd name="connsiteY153" fmla="*/ 640526 h 2861948"/>
                <a:gd name="connsiteX154" fmla="*/ 1101267 w 1101557"/>
                <a:gd name="connsiteY154" fmla="*/ 630137 h 2861948"/>
                <a:gd name="connsiteX155" fmla="*/ 1100924 w 1101557"/>
                <a:gd name="connsiteY155" fmla="*/ 619753 h 2861948"/>
                <a:gd name="connsiteX156" fmla="*/ 1100449 w 1101557"/>
                <a:gd name="connsiteY156" fmla="*/ 609377 h 2861948"/>
                <a:gd name="connsiteX157" fmla="*/ 1099841 w 1101557"/>
                <a:gd name="connsiteY157" fmla="*/ 599011 h 2861948"/>
                <a:gd name="connsiteX158" fmla="*/ 1099100 w 1101557"/>
                <a:gd name="connsiteY158" fmla="*/ 588657 h 2861948"/>
                <a:gd name="connsiteX159" fmla="*/ 1098226 w 1101557"/>
                <a:gd name="connsiteY159" fmla="*/ 578320 h 2861948"/>
                <a:gd name="connsiteX160" fmla="*/ 1097217 w 1101557"/>
                <a:gd name="connsiteY160" fmla="*/ 568000 h 2861948"/>
                <a:gd name="connsiteX161" fmla="*/ 1096075 w 1101557"/>
                <a:gd name="connsiteY161" fmla="*/ 557699 h 2861948"/>
                <a:gd name="connsiteX162" fmla="*/ 1094799 w 1101557"/>
                <a:gd name="connsiteY162" fmla="*/ 547423 h 2861948"/>
                <a:gd name="connsiteX163" fmla="*/ 1093388 w 1101557"/>
                <a:gd name="connsiteY163" fmla="*/ 537171 h 2861948"/>
                <a:gd name="connsiteX164" fmla="*/ 1091843 w 1101557"/>
                <a:gd name="connsiteY164" fmla="*/ 526947 h 2861948"/>
                <a:gd name="connsiteX165" fmla="*/ 1090164 w 1101557"/>
                <a:gd name="connsiteY165" fmla="*/ 516753 h 2861948"/>
                <a:gd name="connsiteX166" fmla="*/ 1088349 w 1101557"/>
                <a:gd name="connsiteY166" fmla="*/ 506593 h 2861948"/>
                <a:gd name="connsiteX167" fmla="*/ 1086401 w 1101557"/>
                <a:gd name="connsiteY167" fmla="*/ 496468 h 2861948"/>
                <a:gd name="connsiteX168" fmla="*/ 1084318 w 1101557"/>
                <a:gd name="connsiteY168" fmla="*/ 486381 h 2861948"/>
                <a:gd name="connsiteX169" fmla="*/ 1082101 w 1101557"/>
                <a:gd name="connsiteY169" fmla="*/ 476335 h 2861948"/>
                <a:gd name="connsiteX170" fmla="*/ 1079749 w 1101557"/>
                <a:gd name="connsiteY170" fmla="*/ 466331 h 2861948"/>
                <a:gd name="connsiteX171" fmla="*/ 1077264 w 1101557"/>
                <a:gd name="connsiteY171" fmla="*/ 456373 h 2861948"/>
                <a:gd name="connsiteX172" fmla="*/ 1074645 w 1101557"/>
                <a:gd name="connsiteY172" fmla="*/ 446463 h 2861948"/>
                <a:gd name="connsiteX173" fmla="*/ 1071893 w 1101557"/>
                <a:gd name="connsiteY173" fmla="*/ 436605 h 2861948"/>
                <a:gd name="connsiteX174" fmla="*/ 1069008 w 1101557"/>
                <a:gd name="connsiteY174" fmla="*/ 426799 h 2861948"/>
                <a:gd name="connsiteX175" fmla="*/ 1065991 w 1101557"/>
                <a:gd name="connsiteY175" fmla="*/ 417049 h 2861948"/>
                <a:gd name="connsiteX176" fmla="*/ 1062840 w 1101557"/>
                <a:gd name="connsiteY176" fmla="*/ 407358 h 2861948"/>
                <a:gd name="connsiteX177" fmla="*/ 1059558 w 1101557"/>
                <a:gd name="connsiteY177" fmla="*/ 397727 h 2861948"/>
                <a:gd name="connsiteX178" fmla="*/ 1056146 w 1101557"/>
                <a:gd name="connsiteY178" fmla="*/ 388158 h 2861948"/>
                <a:gd name="connsiteX179" fmla="*/ 1052603 w 1101557"/>
                <a:gd name="connsiteY179" fmla="*/ 378656 h 2861948"/>
                <a:gd name="connsiteX180" fmla="*/ 1048930 w 1101557"/>
                <a:gd name="connsiteY180" fmla="*/ 369221 h 2861948"/>
                <a:gd name="connsiteX181" fmla="*/ 1045128 w 1101557"/>
                <a:gd name="connsiteY181" fmla="*/ 359858 h 2861948"/>
                <a:gd name="connsiteX182" fmla="*/ 1041197 w 1101557"/>
                <a:gd name="connsiteY182" fmla="*/ 350568 h 2861948"/>
                <a:gd name="connsiteX183" fmla="*/ 1037138 w 1101557"/>
                <a:gd name="connsiteY183" fmla="*/ 341352 h 2861948"/>
                <a:gd name="connsiteX184" fmla="*/ 1032952 w 1101557"/>
                <a:gd name="connsiteY184" fmla="*/ 332214 h 2861948"/>
                <a:gd name="connsiteX185" fmla="*/ 1028640 w 1101557"/>
                <a:gd name="connsiteY185" fmla="*/ 323157 h 2861948"/>
                <a:gd name="connsiteX186" fmla="*/ 1024203 w 1101557"/>
                <a:gd name="connsiteY186" fmla="*/ 314182 h 2861948"/>
                <a:gd name="connsiteX187" fmla="*/ 1019642 w 1101557"/>
                <a:gd name="connsiteY187" fmla="*/ 305292 h 2861948"/>
                <a:gd name="connsiteX188" fmla="*/ 1014956 w 1101557"/>
                <a:gd name="connsiteY188" fmla="*/ 296489 h 2861948"/>
                <a:gd name="connsiteX189" fmla="*/ 1010149 w 1101557"/>
                <a:gd name="connsiteY189" fmla="*/ 287776 h 2861948"/>
                <a:gd name="connsiteX190" fmla="*/ 1005221 w 1101557"/>
                <a:gd name="connsiteY190" fmla="*/ 279155 h 2861948"/>
                <a:gd name="connsiteX191" fmla="*/ 1000172 w 1101557"/>
                <a:gd name="connsiteY191" fmla="*/ 270627 h 2861948"/>
                <a:gd name="connsiteX192" fmla="*/ 995004 w 1101557"/>
                <a:gd name="connsiteY192" fmla="*/ 262197 h 2861948"/>
                <a:gd name="connsiteX193" fmla="*/ 989718 w 1101557"/>
                <a:gd name="connsiteY193" fmla="*/ 253864 h 2861948"/>
                <a:gd name="connsiteX194" fmla="*/ 984316 w 1101557"/>
                <a:gd name="connsiteY194" fmla="*/ 245633 h 2861948"/>
                <a:gd name="connsiteX195" fmla="*/ 978798 w 1101557"/>
                <a:gd name="connsiteY195" fmla="*/ 237505 h 2861948"/>
                <a:gd name="connsiteX196" fmla="*/ 973165 w 1101557"/>
                <a:gd name="connsiteY196" fmla="*/ 229481 h 2861948"/>
                <a:gd name="connsiteX197" fmla="*/ 967420 w 1101557"/>
                <a:gd name="connsiteY197" fmla="*/ 221566 h 2861948"/>
                <a:gd name="connsiteX198" fmla="*/ 961563 w 1101557"/>
                <a:gd name="connsiteY198" fmla="*/ 213759 h 2861948"/>
                <a:gd name="connsiteX199" fmla="*/ 955597 w 1101557"/>
                <a:gd name="connsiteY199" fmla="*/ 206064 h 2861948"/>
                <a:gd name="connsiteX200" fmla="*/ 949521 w 1101557"/>
                <a:gd name="connsiteY200" fmla="*/ 198483 h 2861948"/>
                <a:gd name="connsiteX201" fmla="*/ 943340 w 1101557"/>
                <a:gd name="connsiteY201" fmla="*/ 191017 h 2861948"/>
                <a:gd name="connsiteX202" fmla="*/ 937051 w 1101557"/>
                <a:gd name="connsiteY202" fmla="*/ 183670 h 2861948"/>
                <a:gd name="connsiteX203" fmla="*/ 930660 w 1101557"/>
                <a:gd name="connsiteY203" fmla="*/ 176441 h 2861948"/>
                <a:gd name="connsiteX204" fmla="*/ 924165 w 1101557"/>
                <a:gd name="connsiteY204" fmla="*/ 169335 h 2861948"/>
                <a:gd name="connsiteX205" fmla="*/ 917571 w 1101557"/>
                <a:gd name="connsiteY205" fmla="*/ 162352 h 2861948"/>
                <a:gd name="connsiteX206" fmla="*/ 910876 w 1101557"/>
                <a:gd name="connsiteY206" fmla="*/ 155494 h 2861948"/>
                <a:gd name="connsiteX207" fmla="*/ 904084 w 1101557"/>
                <a:gd name="connsiteY207" fmla="*/ 148763 h 2861948"/>
                <a:gd name="connsiteX208" fmla="*/ 897197 w 1101557"/>
                <a:gd name="connsiteY208" fmla="*/ 142162 h 2861948"/>
                <a:gd name="connsiteX209" fmla="*/ 890216 w 1101557"/>
                <a:gd name="connsiteY209" fmla="*/ 135690 h 2861948"/>
                <a:gd name="connsiteX210" fmla="*/ 883143 w 1101557"/>
                <a:gd name="connsiteY210" fmla="*/ 129352 h 2861948"/>
                <a:gd name="connsiteX211" fmla="*/ 875979 w 1101557"/>
                <a:gd name="connsiteY211" fmla="*/ 123149 h 2861948"/>
                <a:gd name="connsiteX212" fmla="*/ 868727 w 1101557"/>
                <a:gd name="connsiteY212" fmla="*/ 117080 h 2861948"/>
                <a:gd name="connsiteX213" fmla="*/ 861388 w 1101557"/>
                <a:gd name="connsiteY213" fmla="*/ 111151 h 2861948"/>
                <a:gd name="connsiteX214" fmla="*/ 853964 w 1101557"/>
                <a:gd name="connsiteY214" fmla="*/ 105360 h 2861948"/>
                <a:gd name="connsiteX215" fmla="*/ 846458 w 1101557"/>
                <a:gd name="connsiteY215" fmla="*/ 99710 h 2861948"/>
                <a:gd name="connsiteX216" fmla="*/ 838871 w 1101557"/>
                <a:gd name="connsiteY216" fmla="*/ 94202 h 2861948"/>
                <a:gd name="connsiteX217" fmla="*/ 831206 w 1101557"/>
                <a:gd name="connsiteY217" fmla="*/ 88839 h 2861948"/>
                <a:gd name="connsiteX218" fmla="*/ 823463 w 1101557"/>
                <a:gd name="connsiteY218" fmla="*/ 83620 h 2861948"/>
                <a:gd name="connsiteX219" fmla="*/ 815646 w 1101557"/>
                <a:gd name="connsiteY219" fmla="*/ 78549 h 2861948"/>
                <a:gd name="connsiteX220" fmla="*/ 807757 w 1101557"/>
                <a:gd name="connsiteY220" fmla="*/ 73625 h 2861948"/>
                <a:gd name="connsiteX221" fmla="*/ 799797 w 1101557"/>
                <a:gd name="connsiteY221" fmla="*/ 68851 h 2861948"/>
                <a:gd name="connsiteX222" fmla="*/ 791769 w 1101557"/>
                <a:gd name="connsiteY222" fmla="*/ 64228 h 2861948"/>
                <a:gd name="connsiteX223" fmla="*/ 783674 w 1101557"/>
                <a:gd name="connsiteY223" fmla="*/ 59757 h 2861948"/>
                <a:gd name="connsiteX224" fmla="*/ 775516 w 1101557"/>
                <a:gd name="connsiteY224" fmla="*/ 55439 h 2861948"/>
                <a:gd name="connsiteX225" fmla="*/ 767296 w 1101557"/>
                <a:gd name="connsiteY225" fmla="*/ 51277 h 2861948"/>
                <a:gd name="connsiteX226" fmla="*/ 759017 w 1101557"/>
                <a:gd name="connsiteY226" fmla="*/ 47269 h 2861948"/>
                <a:gd name="connsiteX227" fmla="*/ 750680 w 1101557"/>
                <a:gd name="connsiteY227" fmla="*/ 43419 h 2861948"/>
                <a:gd name="connsiteX228" fmla="*/ 742288 w 1101557"/>
                <a:gd name="connsiteY228" fmla="*/ 39726 h 2861948"/>
                <a:gd name="connsiteX229" fmla="*/ 733843 w 1101557"/>
                <a:gd name="connsiteY229" fmla="*/ 36192 h 2861948"/>
                <a:gd name="connsiteX230" fmla="*/ 725348 w 1101557"/>
                <a:gd name="connsiteY230" fmla="*/ 32817 h 2861948"/>
                <a:gd name="connsiteX231" fmla="*/ 716805 w 1101557"/>
                <a:gd name="connsiteY231" fmla="*/ 29604 h 2861948"/>
                <a:gd name="connsiteX232" fmla="*/ 708216 w 1101557"/>
                <a:gd name="connsiteY232" fmla="*/ 26553 h 2861948"/>
                <a:gd name="connsiteX233" fmla="*/ 699583 w 1101557"/>
                <a:gd name="connsiteY233" fmla="*/ 23663 h 2861948"/>
                <a:gd name="connsiteX234" fmla="*/ 690910 w 1101557"/>
                <a:gd name="connsiteY234" fmla="*/ 20937 h 2861948"/>
                <a:gd name="connsiteX235" fmla="*/ 682199 w 1101557"/>
                <a:gd name="connsiteY235" fmla="*/ 18375 h 2861948"/>
                <a:gd name="connsiteX236" fmla="*/ 673450 w 1101557"/>
                <a:gd name="connsiteY236" fmla="*/ 15978 h 2861948"/>
                <a:gd name="connsiteX237" fmla="*/ 664667 w 1101557"/>
                <a:gd name="connsiteY237" fmla="*/ 13746 h 2861948"/>
                <a:gd name="connsiteX238" fmla="*/ 655853 w 1101557"/>
                <a:gd name="connsiteY238" fmla="*/ 11680 h 2861948"/>
                <a:gd name="connsiteX239" fmla="*/ 647010 w 1101557"/>
                <a:gd name="connsiteY239" fmla="*/ 9781 h 2861948"/>
                <a:gd name="connsiteX240" fmla="*/ 638142 w 1101557"/>
                <a:gd name="connsiteY240" fmla="*/ 8049 h 2861948"/>
                <a:gd name="connsiteX241" fmla="*/ 629247 w 1101557"/>
                <a:gd name="connsiteY241" fmla="*/ 6484 h 2861948"/>
                <a:gd name="connsiteX242" fmla="*/ 620332 w 1101557"/>
                <a:gd name="connsiteY242" fmla="*/ 5087 h 2861948"/>
                <a:gd name="connsiteX243" fmla="*/ 611397 w 1101557"/>
                <a:gd name="connsiteY243" fmla="*/ 3860 h 2861948"/>
                <a:gd name="connsiteX244" fmla="*/ 602447 w 1101557"/>
                <a:gd name="connsiteY244" fmla="*/ 2799 h 2861948"/>
                <a:gd name="connsiteX245" fmla="*/ 593481 w 1101557"/>
                <a:gd name="connsiteY245" fmla="*/ 1910 h 2861948"/>
                <a:gd name="connsiteX246" fmla="*/ 584502 w 1101557"/>
                <a:gd name="connsiteY246" fmla="*/ 1189 h 2861948"/>
                <a:gd name="connsiteX247" fmla="*/ 575517 w 1101557"/>
                <a:gd name="connsiteY247" fmla="*/ 636 h 2861948"/>
                <a:gd name="connsiteX248" fmla="*/ 566522 w 1101557"/>
                <a:gd name="connsiteY248" fmla="*/ 254 h 2861948"/>
                <a:gd name="connsiteX249" fmla="*/ 557524 w 1101557"/>
                <a:gd name="connsiteY249" fmla="*/ 43 h 2861948"/>
                <a:gd name="connsiteX250" fmla="*/ 548525 w 1101557"/>
                <a:gd name="connsiteY250" fmla="*/ 0 h 2861948"/>
                <a:gd name="connsiteX251" fmla="*/ 539526 w 1101557"/>
                <a:gd name="connsiteY251" fmla="*/ 128 h 2861948"/>
                <a:gd name="connsiteX252" fmla="*/ 530529 w 1101557"/>
                <a:gd name="connsiteY252" fmla="*/ 425 h 2861948"/>
                <a:gd name="connsiteX253" fmla="*/ 521539 w 1101557"/>
                <a:gd name="connsiteY253" fmla="*/ 892 h 2861948"/>
                <a:gd name="connsiteX254" fmla="*/ 512555 w 1101557"/>
                <a:gd name="connsiteY254" fmla="*/ 1528 h 2861948"/>
                <a:gd name="connsiteX255" fmla="*/ 503584 w 1101557"/>
                <a:gd name="connsiteY255" fmla="*/ 2334 h 2861948"/>
                <a:gd name="connsiteX256" fmla="*/ 494625 w 1101557"/>
                <a:gd name="connsiteY256" fmla="*/ 3308 h 2861948"/>
                <a:gd name="connsiteX257" fmla="*/ 485682 w 1101557"/>
                <a:gd name="connsiteY257" fmla="*/ 4452 h 2861948"/>
                <a:gd name="connsiteX258" fmla="*/ 476757 w 1101557"/>
                <a:gd name="connsiteY258" fmla="*/ 5765 h 2861948"/>
                <a:gd name="connsiteX259" fmla="*/ 467852 w 1101557"/>
                <a:gd name="connsiteY259" fmla="*/ 7246 h 2861948"/>
                <a:gd name="connsiteX260" fmla="*/ 458970 w 1101557"/>
                <a:gd name="connsiteY260" fmla="*/ 8893 h 2861948"/>
                <a:gd name="connsiteX261" fmla="*/ 450113 w 1101557"/>
                <a:gd name="connsiteY261" fmla="*/ 10710 h 2861948"/>
                <a:gd name="connsiteX262" fmla="*/ 441285 w 1101557"/>
                <a:gd name="connsiteY262" fmla="*/ 12692 h 2861948"/>
                <a:gd name="connsiteX263" fmla="*/ 432486 w 1101557"/>
                <a:gd name="connsiteY263" fmla="*/ 14841 h 2861948"/>
                <a:gd name="connsiteX264" fmla="*/ 423721 w 1101557"/>
                <a:gd name="connsiteY264" fmla="*/ 17155 h 2861948"/>
                <a:gd name="connsiteX265" fmla="*/ 414990 w 1101557"/>
                <a:gd name="connsiteY265" fmla="*/ 19636 h 2861948"/>
                <a:gd name="connsiteX266" fmla="*/ 406297 w 1101557"/>
                <a:gd name="connsiteY266" fmla="*/ 22280 h 2861948"/>
                <a:gd name="connsiteX267" fmla="*/ 397644 w 1101557"/>
                <a:gd name="connsiteY267" fmla="*/ 25088 h 2861948"/>
                <a:gd name="connsiteX268" fmla="*/ 389032 w 1101557"/>
                <a:gd name="connsiteY268" fmla="*/ 28058 h 2861948"/>
                <a:gd name="connsiteX269" fmla="*/ 380467 w 1101557"/>
                <a:gd name="connsiteY269" fmla="*/ 31191 h 2861948"/>
                <a:gd name="connsiteX270" fmla="*/ 371947 w 1101557"/>
                <a:gd name="connsiteY270" fmla="*/ 34484 h 2861948"/>
                <a:gd name="connsiteX271" fmla="*/ 363477 w 1101557"/>
                <a:gd name="connsiteY271" fmla="*/ 37939 h 2861948"/>
                <a:gd name="connsiteX272" fmla="*/ 355059 w 1101557"/>
                <a:gd name="connsiteY272" fmla="*/ 41552 h 2861948"/>
                <a:gd name="connsiteX273" fmla="*/ 346694 w 1101557"/>
                <a:gd name="connsiteY273" fmla="*/ 45324 h 2861948"/>
                <a:gd name="connsiteX274" fmla="*/ 338385 w 1101557"/>
                <a:gd name="connsiteY274" fmla="*/ 49254 h 2861948"/>
                <a:gd name="connsiteX275" fmla="*/ 330135 w 1101557"/>
                <a:gd name="connsiteY275" fmla="*/ 53339 h 2861948"/>
                <a:gd name="connsiteX276" fmla="*/ 321946 w 1101557"/>
                <a:gd name="connsiteY276" fmla="*/ 57580 h 2861948"/>
                <a:gd name="connsiteX277" fmla="*/ 313819 w 1101557"/>
                <a:gd name="connsiteY277" fmla="*/ 61973 h 2861948"/>
                <a:gd name="connsiteX278" fmla="*/ 305758 w 1101557"/>
                <a:gd name="connsiteY278" fmla="*/ 66521 h 2861948"/>
                <a:gd name="connsiteX279" fmla="*/ 297764 w 1101557"/>
                <a:gd name="connsiteY279" fmla="*/ 71219 h 2861948"/>
                <a:gd name="connsiteX280" fmla="*/ 289839 w 1101557"/>
                <a:gd name="connsiteY280" fmla="*/ 76069 h 2861948"/>
                <a:gd name="connsiteX281" fmla="*/ 281985 w 1101557"/>
                <a:gd name="connsiteY281" fmla="*/ 81065 h 2861948"/>
                <a:gd name="connsiteX282" fmla="*/ 274206 w 1101557"/>
                <a:gd name="connsiteY282" fmla="*/ 86211 h 2861948"/>
                <a:gd name="connsiteX283" fmla="*/ 266501 w 1101557"/>
                <a:gd name="connsiteY283" fmla="*/ 91502 h 2861948"/>
                <a:gd name="connsiteX284" fmla="*/ 258874 w 1101557"/>
                <a:gd name="connsiteY284" fmla="*/ 96938 h 2861948"/>
                <a:gd name="connsiteX285" fmla="*/ 251328 w 1101557"/>
                <a:gd name="connsiteY285" fmla="*/ 102517 h 2861948"/>
                <a:gd name="connsiteX286" fmla="*/ 243863 w 1101557"/>
                <a:gd name="connsiteY286" fmla="*/ 108237 h 2861948"/>
                <a:gd name="connsiteX287" fmla="*/ 236482 w 1101557"/>
                <a:gd name="connsiteY287" fmla="*/ 114098 h 2861948"/>
                <a:gd name="connsiteX288" fmla="*/ 229186 w 1101557"/>
                <a:gd name="connsiteY288" fmla="*/ 120098 h 2861948"/>
                <a:gd name="connsiteX289" fmla="*/ 221977 w 1101557"/>
                <a:gd name="connsiteY289" fmla="*/ 126234 h 2861948"/>
                <a:gd name="connsiteX290" fmla="*/ 214858 w 1101557"/>
                <a:gd name="connsiteY290" fmla="*/ 132505 h 2861948"/>
                <a:gd name="connsiteX291" fmla="*/ 207831 w 1101557"/>
                <a:gd name="connsiteY291" fmla="*/ 138910 h 2861948"/>
                <a:gd name="connsiteX292" fmla="*/ 200896 w 1101557"/>
                <a:gd name="connsiteY292" fmla="*/ 145446 h 2861948"/>
                <a:gd name="connsiteX293" fmla="*/ 194057 w 1101557"/>
                <a:gd name="connsiteY293" fmla="*/ 152112 h 2861948"/>
                <a:gd name="connsiteX294" fmla="*/ 187314 w 1101557"/>
                <a:gd name="connsiteY294" fmla="*/ 158907 h 2861948"/>
                <a:gd name="connsiteX295" fmla="*/ 180668 w 1101557"/>
                <a:gd name="connsiteY295" fmla="*/ 165827 h 2861948"/>
                <a:gd name="connsiteX296" fmla="*/ 174124 w 1101557"/>
                <a:gd name="connsiteY296" fmla="*/ 172873 h 2861948"/>
                <a:gd name="connsiteX297" fmla="*/ 167680 w 1101557"/>
                <a:gd name="connsiteY297" fmla="*/ 180041 h 2861948"/>
                <a:gd name="connsiteX298" fmla="*/ 161340 w 1101557"/>
                <a:gd name="connsiteY298" fmla="*/ 187329 h 2861948"/>
                <a:gd name="connsiteX299" fmla="*/ 155105 w 1101557"/>
                <a:gd name="connsiteY299" fmla="*/ 194736 h 2861948"/>
                <a:gd name="connsiteX300" fmla="*/ 148977 w 1101557"/>
                <a:gd name="connsiteY300" fmla="*/ 202260 h 2861948"/>
                <a:gd name="connsiteX301" fmla="*/ 142955 w 1101557"/>
                <a:gd name="connsiteY301" fmla="*/ 209898 h 2861948"/>
                <a:gd name="connsiteX302" fmla="*/ 137044 w 1101557"/>
                <a:gd name="connsiteY302" fmla="*/ 217648 h 2861948"/>
                <a:gd name="connsiteX303" fmla="*/ 131242 w 1101557"/>
                <a:gd name="connsiteY303" fmla="*/ 225510 h 2861948"/>
                <a:gd name="connsiteX304" fmla="*/ 125554 w 1101557"/>
                <a:gd name="connsiteY304" fmla="*/ 233480 h 2861948"/>
                <a:gd name="connsiteX305" fmla="*/ 119978 w 1101557"/>
                <a:gd name="connsiteY305" fmla="*/ 241556 h 2861948"/>
                <a:gd name="connsiteX306" fmla="*/ 114518 w 1101557"/>
                <a:gd name="connsiteY306" fmla="*/ 249736 h 2861948"/>
                <a:gd name="connsiteX307" fmla="*/ 109174 w 1101557"/>
                <a:gd name="connsiteY307" fmla="*/ 258018 h 2861948"/>
                <a:gd name="connsiteX308" fmla="*/ 103946 w 1101557"/>
                <a:gd name="connsiteY308" fmla="*/ 266400 h 2861948"/>
                <a:gd name="connsiteX309" fmla="*/ 98838 w 1101557"/>
                <a:gd name="connsiteY309" fmla="*/ 274879 h 2861948"/>
                <a:gd name="connsiteX310" fmla="*/ 93849 w 1101557"/>
                <a:gd name="connsiteY310" fmla="*/ 283454 h 2861948"/>
                <a:gd name="connsiteX311" fmla="*/ 88981 w 1101557"/>
                <a:gd name="connsiteY311" fmla="*/ 292121 h 2861948"/>
                <a:gd name="connsiteX312" fmla="*/ 84234 w 1101557"/>
                <a:gd name="connsiteY312" fmla="*/ 300880 h 2861948"/>
                <a:gd name="connsiteX313" fmla="*/ 79611 w 1101557"/>
                <a:gd name="connsiteY313" fmla="*/ 309726 h 2861948"/>
                <a:gd name="connsiteX314" fmla="*/ 75112 w 1101557"/>
                <a:gd name="connsiteY314" fmla="*/ 318659 h 2861948"/>
                <a:gd name="connsiteX315" fmla="*/ 70737 w 1101557"/>
                <a:gd name="connsiteY315" fmla="*/ 327675 h 2861948"/>
                <a:gd name="connsiteX316" fmla="*/ 66488 w 1101557"/>
                <a:gd name="connsiteY316" fmla="*/ 336774 h 2861948"/>
                <a:gd name="connsiteX317" fmla="*/ 62366 w 1101557"/>
                <a:gd name="connsiteY317" fmla="*/ 345950 h 2861948"/>
                <a:gd name="connsiteX318" fmla="*/ 58371 w 1101557"/>
                <a:gd name="connsiteY318" fmla="*/ 355203 h 2861948"/>
                <a:gd name="connsiteX319" fmla="*/ 54504 w 1101557"/>
                <a:gd name="connsiteY319" fmla="*/ 364531 h 2861948"/>
                <a:gd name="connsiteX320" fmla="*/ 50766 w 1101557"/>
                <a:gd name="connsiteY320" fmla="*/ 373931 h 2861948"/>
                <a:gd name="connsiteX321" fmla="*/ 47158 w 1101557"/>
                <a:gd name="connsiteY321" fmla="*/ 383399 h 2861948"/>
                <a:gd name="connsiteX322" fmla="*/ 43681 w 1101557"/>
                <a:gd name="connsiteY322" fmla="*/ 392934 h 2861948"/>
                <a:gd name="connsiteX323" fmla="*/ 40334 w 1101557"/>
                <a:gd name="connsiteY323" fmla="*/ 402534 h 2861948"/>
                <a:gd name="connsiteX324" fmla="*/ 37117 w 1101557"/>
                <a:gd name="connsiteY324" fmla="*/ 412196 h 2861948"/>
                <a:gd name="connsiteX325" fmla="*/ 34034 w 1101557"/>
                <a:gd name="connsiteY325" fmla="*/ 421918 h 2861948"/>
                <a:gd name="connsiteX326" fmla="*/ 31082 w 1101557"/>
                <a:gd name="connsiteY326" fmla="*/ 431695 h 2861948"/>
                <a:gd name="connsiteX327" fmla="*/ 28264 w 1101557"/>
                <a:gd name="connsiteY327" fmla="*/ 441528 h 2861948"/>
                <a:gd name="connsiteX328" fmla="*/ 25578 w 1101557"/>
                <a:gd name="connsiteY328" fmla="*/ 451413 h 2861948"/>
                <a:gd name="connsiteX329" fmla="*/ 23026 w 1101557"/>
                <a:gd name="connsiteY329" fmla="*/ 461346 h 2861948"/>
                <a:gd name="connsiteX330" fmla="*/ 20607 w 1101557"/>
                <a:gd name="connsiteY330" fmla="*/ 471328 h 2861948"/>
                <a:gd name="connsiteX331" fmla="*/ 18323 w 1101557"/>
                <a:gd name="connsiteY331" fmla="*/ 481353 h 2861948"/>
                <a:gd name="connsiteX332" fmla="*/ 16173 w 1101557"/>
                <a:gd name="connsiteY332" fmla="*/ 491420 h 2861948"/>
                <a:gd name="connsiteX333" fmla="*/ 14157 w 1101557"/>
                <a:gd name="connsiteY333" fmla="*/ 501526 h 2861948"/>
                <a:gd name="connsiteX334" fmla="*/ 12276 w 1101557"/>
                <a:gd name="connsiteY334" fmla="*/ 511669 h 2861948"/>
                <a:gd name="connsiteX335" fmla="*/ 10529 w 1101557"/>
                <a:gd name="connsiteY335" fmla="*/ 521846 h 2861948"/>
                <a:gd name="connsiteX336" fmla="*/ 8916 w 1101557"/>
                <a:gd name="connsiteY336" fmla="*/ 532055 h 2861948"/>
                <a:gd name="connsiteX337" fmla="*/ 7439 w 1101557"/>
                <a:gd name="connsiteY337" fmla="*/ 542294 h 2861948"/>
                <a:gd name="connsiteX338" fmla="*/ 6095 w 1101557"/>
                <a:gd name="connsiteY338" fmla="*/ 552558 h 2861948"/>
                <a:gd name="connsiteX339" fmla="*/ 4886 w 1101557"/>
                <a:gd name="connsiteY339" fmla="*/ 562847 h 2861948"/>
                <a:gd name="connsiteX340" fmla="*/ 3811 w 1101557"/>
                <a:gd name="connsiteY340" fmla="*/ 573157 h 2861948"/>
                <a:gd name="connsiteX341" fmla="*/ 2870 w 1101557"/>
                <a:gd name="connsiteY341" fmla="*/ 583486 h 2861948"/>
                <a:gd name="connsiteX342" fmla="*/ 2061 w 1101557"/>
                <a:gd name="connsiteY342" fmla="*/ 593832 h 2861948"/>
                <a:gd name="connsiteX343" fmla="*/ 1387 w 1101557"/>
                <a:gd name="connsiteY343" fmla="*/ 604193 h 2861948"/>
                <a:gd name="connsiteX344" fmla="*/ 846 w 1101557"/>
                <a:gd name="connsiteY344" fmla="*/ 614564 h 2861948"/>
                <a:gd name="connsiteX345" fmla="*/ 437 w 1101557"/>
                <a:gd name="connsiteY345" fmla="*/ 624944 h 2861948"/>
                <a:gd name="connsiteX346" fmla="*/ 160 w 1101557"/>
                <a:gd name="connsiteY346" fmla="*/ 635331 h 2861948"/>
                <a:gd name="connsiteX347" fmla="*/ 14 w 1101557"/>
                <a:gd name="connsiteY347" fmla="*/ 645722 h 2861948"/>
                <a:gd name="connsiteX348" fmla="*/ 0 w 1101557"/>
                <a:gd name="connsiteY348" fmla="*/ 656114 h 2861948"/>
                <a:gd name="connsiteX349" fmla="*/ 116 w 1101557"/>
                <a:gd name="connsiteY349" fmla="*/ 666505 h 2861948"/>
                <a:gd name="connsiteX350" fmla="*/ 363 w 1101557"/>
                <a:gd name="connsiteY350" fmla="*/ 676893 h 2861948"/>
                <a:gd name="connsiteX351" fmla="*/ 738 w 1101557"/>
                <a:gd name="connsiteY351" fmla="*/ 687275 h 2861948"/>
                <a:gd name="connsiteX352" fmla="*/ 1242 w 1101557"/>
                <a:gd name="connsiteY352" fmla="*/ 697649 h 2861948"/>
                <a:gd name="connsiteX353" fmla="*/ 1874 w 1101557"/>
                <a:gd name="connsiteY353" fmla="*/ 708012 h 2861948"/>
                <a:gd name="connsiteX354" fmla="*/ 2632 w 1101557"/>
                <a:gd name="connsiteY354" fmla="*/ 718362 h 2861948"/>
                <a:gd name="connsiteX355" fmla="*/ 3517 w 1101557"/>
                <a:gd name="connsiteY355" fmla="*/ 728697 h 2861948"/>
                <a:gd name="connsiteX356" fmla="*/ 4526 w 1101557"/>
                <a:gd name="connsiteY356" fmla="*/ 739013 h 2861948"/>
                <a:gd name="connsiteX357" fmla="*/ 5661 w 1101557"/>
                <a:gd name="connsiteY357" fmla="*/ 749310 h 2861948"/>
                <a:gd name="connsiteX358" fmla="*/ 6918 w 1101557"/>
                <a:gd name="connsiteY358" fmla="*/ 759584 h 2861948"/>
                <a:gd name="connsiteX359" fmla="*/ 8298 w 1101557"/>
                <a:gd name="connsiteY359" fmla="*/ 769833 h 2861948"/>
                <a:gd name="connsiteX360" fmla="*/ 9799 w 1101557"/>
                <a:gd name="connsiteY360" fmla="*/ 780054 h 2861948"/>
                <a:gd name="connsiteX361" fmla="*/ 11421 w 1101557"/>
                <a:gd name="connsiteY361" fmla="*/ 790246 h 2861948"/>
                <a:gd name="connsiteX362" fmla="*/ 13162 w 1101557"/>
                <a:gd name="connsiteY362" fmla="*/ 800407 h 2861948"/>
                <a:gd name="connsiteX363" fmla="*/ 15020 w 1101557"/>
                <a:gd name="connsiteY363" fmla="*/ 810534 h 2861948"/>
                <a:gd name="connsiteX364" fmla="*/ 16995 w 1101557"/>
                <a:gd name="connsiteY364" fmla="*/ 820624 h 2861948"/>
                <a:gd name="connsiteX365" fmla="*/ 19086 w 1101557"/>
                <a:gd name="connsiteY365" fmla="*/ 830675 h 2861948"/>
                <a:gd name="connsiteX366" fmla="*/ 21291 w 1101557"/>
                <a:gd name="connsiteY366" fmla="*/ 840687 h 2861948"/>
                <a:gd name="connsiteX367" fmla="*/ 23610 w 1101557"/>
                <a:gd name="connsiteY367" fmla="*/ 850656 h 2861948"/>
                <a:gd name="connsiteX368" fmla="*/ 26039 w 1101557"/>
                <a:gd name="connsiteY368" fmla="*/ 860580 h 2861948"/>
                <a:gd name="connsiteX369" fmla="*/ 28578 w 1101557"/>
                <a:gd name="connsiteY369" fmla="*/ 870457 h 2861948"/>
                <a:gd name="connsiteX370" fmla="*/ 31227 w 1101557"/>
                <a:gd name="connsiteY370" fmla="*/ 880285 h 2861948"/>
                <a:gd name="connsiteX371" fmla="*/ 33982 w 1101557"/>
                <a:gd name="connsiteY371" fmla="*/ 890063 h 2861948"/>
                <a:gd name="connsiteX372" fmla="*/ 36844 w 1101557"/>
                <a:gd name="connsiteY372" fmla="*/ 899787 h 2861948"/>
                <a:gd name="connsiteX373" fmla="*/ 39810 w 1101557"/>
                <a:gd name="connsiteY373" fmla="*/ 909457 h 2861948"/>
                <a:gd name="connsiteX374" fmla="*/ 42878 w 1101557"/>
                <a:gd name="connsiteY374" fmla="*/ 919068 h 2861948"/>
                <a:gd name="connsiteX375" fmla="*/ 46048 w 1101557"/>
                <a:gd name="connsiteY375" fmla="*/ 928622 h 2861948"/>
                <a:gd name="connsiteX376" fmla="*/ 49316 w 1101557"/>
                <a:gd name="connsiteY376" fmla="*/ 938114 h 2861948"/>
                <a:gd name="connsiteX377" fmla="*/ 52683 w 1101557"/>
                <a:gd name="connsiteY377" fmla="*/ 947545 h 2861948"/>
                <a:gd name="connsiteX378" fmla="*/ 56145 w 1101557"/>
                <a:gd name="connsiteY378" fmla="*/ 956911 h 2861948"/>
                <a:gd name="connsiteX379" fmla="*/ 59703 w 1101557"/>
                <a:gd name="connsiteY379" fmla="*/ 966210 h 2861948"/>
                <a:gd name="connsiteX380" fmla="*/ 63353 w 1101557"/>
                <a:gd name="connsiteY380" fmla="*/ 975441 h 2861948"/>
                <a:gd name="connsiteX381" fmla="*/ 67093 w 1101557"/>
                <a:gd name="connsiteY381" fmla="*/ 984603 h 2861948"/>
                <a:gd name="connsiteX382" fmla="*/ 70922 w 1101557"/>
                <a:gd name="connsiteY382" fmla="*/ 993694 h 2861948"/>
                <a:gd name="connsiteX383" fmla="*/ 74839 w 1101557"/>
                <a:gd name="connsiteY383" fmla="*/ 1002711 h 2861948"/>
                <a:gd name="connsiteX384" fmla="*/ 78841 w 1101557"/>
                <a:gd name="connsiteY384" fmla="*/ 1011653 h 2861948"/>
                <a:gd name="connsiteX385" fmla="*/ 82926 w 1101557"/>
                <a:gd name="connsiteY385" fmla="*/ 1020520 h 2861948"/>
                <a:gd name="connsiteX386" fmla="*/ 87093 w 1101557"/>
                <a:gd name="connsiteY386" fmla="*/ 1029308 h 2861948"/>
                <a:gd name="connsiteX387" fmla="*/ 91340 w 1101557"/>
                <a:gd name="connsiteY387" fmla="*/ 1038016 h 2861948"/>
                <a:gd name="connsiteX388" fmla="*/ 95663 w 1101557"/>
                <a:gd name="connsiteY388" fmla="*/ 1046645 h 2861948"/>
                <a:gd name="connsiteX389" fmla="*/ 100063 w 1101557"/>
                <a:gd name="connsiteY389" fmla="*/ 1055191 h 2861948"/>
                <a:gd name="connsiteX390" fmla="*/ 104536 w 1101557"/>
                <a:gd name="connsiteY390" fmla="*/ 1063653 h 2861948"/>
                <a:gd name="connsiteX391" fmla="*/ 109080 w 1101557"/>
                <a:gd name="connsiteY391" fmla="*/ 1072030 h 2861948"/>
                <a:gd name="connsiteX392" fmla="*/ 113693 w 1101557"/>
                <a:gd name="connsiteY392" fmla="*/ 1080321 h 2861948"/>
                <a:gd name="connsiteX393" fmla="*/ 118375 w 1101557"/>
                <a:gd name="connsiteY393" fmla="*/ 1088524 h 2861948"/>
                <a:gd name="connsiteX394" fmla="*/ 123121 w 1101557"/>
                <a:gd name="connsiteY394" fmla="*/ 1096638 h 2861948"/>
                <a:gd name="connsiteX395" fmla="*/ 127930 w 1101557"/>
                <a:gd name="connsiteY395" fmla="*/ 1104662 h 2861948"/>
                <a:gd name="connsiteX396" fmla="*/ 132800 w 1101557"/>
                <a:gd name="connsiteY396" fmla="*/ 1112594 h 2861948"/>
                <a:gd name="connsiteX397" fmla="*/ 137730 w 1101557"/>
                <a:gd name="connsiteY397" fmla="*/ 1120434 h 2861948"/>
                <a:gd name="connsiteX398" fmla="*/ 142715 w 1101557"/>
                <a:gd name="connsiteY398" fmla="*/ 1128181 h 2861948"/>
                <a:gd name="connsiteX399" fmla="*/ 147755 w 1101557"/>
                <a:gd name="connsiteY399" fmla="*/ 1135833 h 2861948"/>
                <a:gd name="connsiteX400" fmla="*/ 152847 w 1101557"/>
                <a:gd name="connsiteY400" fmla="*/ 1143390 h 2861948"/>
                <a:gd name="connsiteX401" fmla="*/ 157988 w 1101557"/>
                <a:gd name="connsiteY401" fmla="*/ 1150849 h 2861948"/>
                <a:gd name="connsiteX402" fmla="*/ 163178 w 1101557"/>
                <a:gd name="connsiteY402" fmla="*/ 1158211 h 2861948"/>
                <a:gd name="connsiteX403" fmla="*/ 168413 w 1101557"/>
                <a:gd name="connsiteY403" fmla="*/ 1165475 h 2861948"/>
                <a:gd name="connsiteX404" fmla="*/ 173691 w 1101557"/>
                <a:gd name="connsiteY404" fmla="*/ 1172640 h 2861948"/>
                <a:gd name="connsiteX405" fmla="*/ 179010 w 1101557"/>
                <a:gd name="connsiteY405" fmla="*/ 1179706 h 2861948"/>
                <a:gd name="connsiteX406" fmla="*/ 184368 w 1101557"/>
                <a:gd name="connsiteY406" fmla="*/ 1186669 h 2861948"/>
                <a:gd name="connsiteX407" fmla="*/ 189761 w 1101557"/>
                <a:gd name="connsiteY407" fmla="*/ 1193532 h 2861948"/>
                <a:gd name="connsiteX408" fmla="*/ 195189 w 1101557"/>
                <a:gd name="connsiteY408" fmla="*/ 1200293 h 2861948"/>
                <a:gd name="connsiteX409" fmla="*/ 200648 w 1101557"/>
                <a:gd name="connsiteY409" fmla="*/ 1206951 h 2861948"/>
                <a:gd name="connsiteX410" fmla="*/ 206137 w 1101557"/>
                <a:gd name="connsiteY410" fmla="*/ 1213505 h 2861948"/>
                <a:gd name="connsiteX411" fmla="*/ 211652 w 1101557"/>
                <a:gd name="connsiteY411" fmla="*/ 1219956 h 2861948"/>
                <a:gd name="connsiteX412" fmla="*/ 217193 w 1101557"/>
                <a:gd name="connsiteY412" fmla="*/ 1226302 h 2861948"/>
                <a:gd name="connsiteX413" fmla="*/ 222755 w 1101557"/>
                <a:gd name="connsiteY413" fmla="*/ 1232544 h 2861948"/>
                <a:gd name="connsiteX414" fmla="*/ 228337 w 1101557"/>
                <a:gd name="connsiteY414" fmla="*/ 1238681 h 2861948"/>
                <a:gd name="connsiteX415" fmla="*/ 233938 w 1101557"/>
                <a:gd name="connsiteY415" fmla="*/ 1244712 h 2861948"/>
                <a:gd name="connsiteX416" fmla="*/ 239553 w 1101557"/>
                <a:gd name="connsiteY416" fmla="*/ 1250637 h 2861948"/>
                <a:gd name="connsiteX417" fmla="*/ 245180 w 1101557"/>
                <a:gd name="connsiteY417" fmla="*/ 1256456 h 2861948"/>
                <a:gd name="connsiteX418" fmla="*/ 250819 w 1101557"/>
                <a:gd name="connsiteY418" fmla="*/ 1262169 h 2861948"/>
                <a:gd name="connsiteX419" fmla="*/ 256465 w 1101557"/>
                <a:gd name="connsiteY419" fmla="*/ 1267776 h 2861948"/>
                <a:gd name="connsiteX420" fmla="*/ 262117 w 1101557"/>
                <a:gd name="connsiteY420" fmla="*/ 1273275 h 2861948"/>
                <a:gd name="connsiteX421" fmla="*/ 267773 w 1101557"/>
                <a:gd name="connsiteY421" fmla="*/ 1278668 h 2861948"/>
                <a:gd name="connsiteX422" fmla="*/ 273430 w 1101557"/>
                <a:gd name="connsiteY422" fmla="*/ 1283955 h 2861948"/>
                <a:gd name="connsiteX423" fmla="*/ 279086 w 1101557"/>
                <a:gd name="connsiteY423" fmla="*/ 1289135 h 2861948"/>
                <a:gd name="connsiteX424" fmla="*/ 284738 w 1101557"/>
                <a:gd name="connsiteY424" fmla="*/ 1294208 h 2861948"/>
                <a:gd name="connsiteX425" fmla="*/ 290384 w 1101557"/>
                <a:gd name="connsiteY425" fmla="*/ 1299174 h 2861948"/>
                <a:gd name="connsiteX426" fmla="*/ 296022 w 1101557"/>
                <a:gd name="connsiteY426" fmla="*/ 1304034 h 2861948"/>
                <a:gd name="connsiteX427" fmla="*/ 301648 w 1101557"/>
                <a:gd name="connsiteY427" fmla="*/ 1308787 h 2861948"/>
                <a:gd name="connsiteX428" fmla="*/ 307262 w 1101557"/>
                <a:gd name="connsiteY428" fmla="*/ 1313436 h 2861948"/>
                <a:gd name="connsiteX429" fmla="*/ 312861 w 1101557"/>
                <a:gd name="connsiteY429" fmla="*/ 1317977 h 2861948"/>
                <a:gd name="connsiteX430" fmla="*/ 318442 w 1101557"/>
                <a:gd name="connsiteY430" fmla="*/ 1322414 h 2861948"/>
                <a:gd name="connsiteX431" fmla="*/ 324003 w 1101557"/>
                <a:gd name="connsiteY431" fmla="*/ 1326745 h 2861948"/>
                <a:gd name="connsiteX432" fmla="*/ 329543 w 1101557"/>
                <a:gd name="connsiteY432" fmla="*/ 1330971 h 2861948"/>
                <a:gd name="connsiteX433" fmla="*/ 335058 w 1101557"/>
                <a:gd name="connsiteY433" fmla="*/ 1335094 h 2861948"/>
                <a:gd name="connsiteX434" fmla="*/ 340546 w 1101557"/>
                <a:gd name="connsiteY434" fmla="*/ 1339112 h 2861948"/>
                <a:gd name="connsiteX435" fmla="*/ 346005 w 1101557"/>
                <a:gd name="connsiteY435" fmla="*/ 1343027 h 2861948"/>
                <a:gd name="connsiteX436" fmla="*/ 351434 w 1101557"/>
                <a:gd name="connsiteY436" fmla="*/ 1346840 h 2861948"/>
                <a:gd name="connsiteX437" fmla="*/ 356829 w 1101557"/>
                <a:gd name="connsiteY437" fmla="*/ 1350550 h 2861948"/>
                <a:gd name="connsiteX438" fmla="*/ 362188 w 1101557"/>
                <a:gd name="connsiteY438" fmla="*/ 1354159 h 2861948"/>
                <a:gd name="connsiteX439" fmla="*/ 367510 w 1101557"/>
                <a:gd name="connsiteY439" fmla="*/ 1357667 h 2861948"/>
                <a:gd name="connsiteX440" fmla="*/ 372791 w 1101557"/>
                <a:gd name="connsiteY440" fmla="*/ 1361075 h 2861948"/>
                <a:gd name="connsiteX441" fmla="*/ 378031 w 1101557"/>
                <a:gd name="connsiteY441" fmla="*/ 1364384 h 2861948"/>
                <a:gd name="connsiteX442" fmla="*/ 383226 w 1101557"/>
                <a:gd name="connsiteY442" fmla="*/ 1367594 h 2861948"/>
                <a:gd name="connsiteX443" fmla="*/ 388376 w 1101557"/>
                <a:gd name="connsiteY443" fmla="*/ 1370707 h 2861948"/>
                <a:gd name="connsiteX444" fmla="*/ 393477 w 1101557"/>
                <a:gd name="connsiteY444" fmla="*/ 1373722 h 2861948"/>
                <a:gd name="connsiteX445" fmla="*/ 398528 w 1101557"/>
                <a:gd name="connsiteY445" fmla="*/ 1376643 h 2861948"/>
                <a:gd name="connsiteX446" fmla="*/ 403526 w 1101557"/>
                <a:gd name="connsiteY446" fmla="*/ 1379468 h 2861948"/>
                <a:gd name="connsiteX447" fmla="*/ 408469 w 1101557"/>
                <a:gd name="connsiteY447" fmla="*/ 1382200 h 2861948"/>
                <a:gd name="connsiteX448" fmla="*/ 413356 w 1101557"/>
                <a:gd name="connsiteY448" fmla="*/ 1384839 h 2861948"/>
                <a:gd name="connsiteX449" fmla="*/ 418186 w 1101557"/>
                <a:gd name="connsiteY449" fmla="*/ 1387386 h 2861948"/>
                <a:gd name="connsiteX450" fmla="*/ 422955 w 1101557"/>
                <a:gd name="connsiteY450" fmla="*/ 1389842 h 2861948"/>
                <a:gd name="connsiteX451" fmla="*/ 427661 w 1101557"/>
                <a:gd name="connsiteY451" fmla="*/ 1392209 h 2861948"/>
                <a:gd name="connsiteX452" fmla="*/ 432303 w 1101557"/>
                <a:gd name="connsiteY452" fmla="*/ 1394489 h 2861948"/>
                <a:gd name="connsiteX453" fmla="*/ 436879 w 1101557"/>
                <a:gd name="connsiteY453" fmla="*/ 1396681 h 2861948"/>
                <a:gd name="connsiteX454" fmla="*/ 441388 w 1101557"/>
                <a:gd name="connsiteY454" fmla="*/ 1398787 h 2861948"/>
                <a:gd name="connsiteX455" fmla="*/ 445826 w 1101557"/>
                <a:gd name="connsiteY455" fmla="*/ 1400809 h 2861948"/>
                <a:gd name="connsiteX456" fmla="*/ 450193 w 1101557"/>
                <a:gd name="connsiteY456" fmla="*/ 1402748 h 2861948"/>
                <a:gd name="connsiteX457" fmla="*/ 454487 w 1101557"/>
                <a:gd name="connsiteY457" fmla="*/ 1404605 h 2861948"/>
                <a:gd name="connsiteX458" fmla="*/ 458707 w 1101557"/>
                <a:gd name="connsiteY458" fmla="*/ 1406382 h 2861948"/>
                <a:gd name="connsiteX459" fmla="*/ 462849 w 1101557"/>
                <a:gd name="connsiteY459" fmla="*/ 1408080 h 2861948"/>
                <a:gd name="connsiteX460" fmla="*/ 466914 w 1101557"/>
                <a:gd name="connsiteY460" fmla="*/ 1409701 h 2861948"/>
                <a:gd name="connsiteX461" fmla="*/ 470898 w 1101557"/>
                <a:gd name="connsiteY461" fmla="*/ 1411245 h 2861948"/>
                <a:gd name="connsiteX462" fmla="*/ 474800 w 1101557"/>
                <a:gd name="connsiteY462" fmla="*/ 1412716 h 2861948"/>
                <a:gd name="connsiteX463" fmla="*/ 478621 w 1101557"/>
                <a:gd name="connsiteY463" fmla="*/ 1414113 h 2861948"/>
                <a:gd name="connsiteX464" fmla="*/ 482356 w 1101557"/>
                <a:gd name="connsiteY464" fmla="*/ 1415439 h 2861948"/>
                <a:gd name="connsiteX465" fmla="*/ 486006 w 1101557"/>
                <a:gd name="connsiteY465" fmla="*/ 1416695 h 2861948"/>
                <a:gd name="connsiteX466" fmla="*/ 489567 w 1101557"/>
                <a:gd name="connsiteY466" fmla="*/ 1417884 h 2861948"/>
                <a:gd name="connsiteX467" fmla="*/ 493040 w 1101557"/>
                <a:gd name="connsiteY467" fmla="*/ 1419006 h 2861948"/>
                <a:gd name="connsiteX468" fmla="*/ 496423 w 1101557"/>
                <a:gd name="connsiteY468" fmla="*/ 1420063 h 2861948"/>
                <a:gd name="connsiteX469" fmla="*/ 499714 w 1101557"/>
                <a:gd name="connsiteY469" fmla="*/ 1421058 h 2861948"/>
                <a:gd name="connsiteX470" fmla="*/ 502911 w 1101557"/>
                <a:gd name="connsiteY470" fmla="*/ 1421990 h 2861948"/>
                <a:gd name="connsiteX471" fmla="*/ 506016 w 1101557"/>
                <a:gd name="connsiteY471" fmla="*/ 1422864 h 2861948"/>
                <a:gd name="connsiteX472" fmla="*/ 509024 w 1101557"/>
                <a:gd name="connsiteY472" fmla="*/ 1423680 h 2861948"/>
                <a:gd name="connsiteX473" fmla="*/ 511935 w 1101557"/>
                <a:gd name="connsiteY473" fmla="*/ 1424440 h 2861948"/>
                <a:gd name="connsiteX474" fmla="*/ 514749 w 1101557"/>
                <a:gd name="connsiteY474" fmla="*/ 1425147 h 2861948"/>
                <a:gd name="connsiteX475" fmla="*/ 517465 w 1101557"/>
                <a:gd name="connsiteY475" fmla="*/ 1425800 h 2861948"/>
                <a:gd name="connsiteX476" fmla="*/ 520079 w 1101557"/>
                <a:gd name="connsiteY476" fmla="*/ 1426404 h 2861948"/>
                <a:gd name="connsiteX477" fmla="*/ 522593 w 1101557"/>
                <a:gd name="connsiteY477" fmla="*/ 1426959 h 2861948"/>
                <a:gd name="connsiteX478" fmla="*/ 525005 w 1101557"/>
                <a:gd name="connsiteY478" fmla="*/ 1427468 h 2861948"/>
                <a:gd name="connsiteX479" fmla="*/ 527313 w 1101557"/>
                <a:gd name="connsiteY479" fmla="*/ 1427932 h 2861948"/>
                <a:gd name="connsiteX480" fmla="*/ 529519 w 1101557"/>
                <a:gd name="connsiteY480" fmla="*/ 1428354 h 2861948"/>
                <a:gd name="connsiteX481" fmla="*/ 531619 w 1101557"/>
                <a:gd name="connsiteY481" fmla="*/ 1428735 h 2861948"/>
                <a:gd name="connsiteX482" fmla="*/ 533613 w 1101557"/>
                <a:gd name="connsiteY482" fmla="*/ 1429078 h 2861948"/>
                <a:gd name="connsiteX483" fmla="*/ 535501 w 1101557"/>
                <a:gd name="connsiteY483" fmla="*/ 1429383 h 2861948"/>
                <a:gd name="connsiteX484" fmla="*/ 537282 w 1101557"/>
                <a:gd name="connsiteY484" fmla="*/ 1429655 h 2861948"/>
                <a:gd name="connsiteX485" fmla="*/ 538956 w 1101557"/>
                <a:gd name="connsiteY485" fmla="*/ 1429893 h 2861948"/>
                <a:gd name="connsiteX486" fmla="*/ 540520 w 1101557"/>
                <a:gd name="connsiteY486" fmla="*/ 1430102 h 2861948"/>
                <a:gd name="connsiteX487" fmla="*/ 541975 w 1101557"/>
                <a:gd name="connsiteY487" fmla="*/ 1430281 h 2861948"/>
                <a:gd name="connsiteX488" fmla="*/ 543321 w 1101557"/>
                <a:gd name="connsiteY488" fmla="*/ 1430434 h 2861948"/>
                <a:gd name="connsiteX489" fmla="*/ 544557 w 1101557"/>
                <a:gd name="connsiteY489" fmla="*/ 1430563 h 2861948"/>
                <a:gd name="connsiteX490" fmla="*/ 545681 w 1101557"/>
                <a:gd name="connsiteY490" fmla="*/ 1430669 h 2861948"/>
                <a:gd name="connsiteX491" fmla="*/ 546695 w 1101557"/>
                <a:gd name="connsiteY491" fmla="*/ 1430756 h 2861948"/>
                <a:gd name="connsiteX492" fmla="*/ 547596 w 1101557"/>
                <a:gd name="connsiteY492" fmla="*/ 1430825 h 2861948"/>
                <a:gd name="connsiteX493" fmla="*/ 548387 w 1101557"/>
                <a:gd name="connsiteY493" fmla="*/ 1430876 h 2861948"/>
                <a:gd name="connsiteX494" fmla="*/ 549064 w 1101557"/>
                <a:gd name="connsiteY494" fmla="*/ 1430915 h 2861948"/>
                <a:gd name="connsiteX495" fmla="*/ 549629 w 1101557"/>
                <a:gd name="connsiteY495" fmla="*/ 1430942 h 2861948"/>
                <a:gd name="connsiteX496" fmla="*/ 550081 w 1101557"/>
                <a:gd name="connsiteY496" fmla="*/ 1430959 h 2861948"/>
                <a:gd name="connsiteX497" fmla="*/ 550421 w 1101557"/>
                <a:gd name="connsiteY497" fmla="*/ 1430968 h 2861948"/>
                <a:gd name="connsiteX498" fmla="*/ 550647 w 1101557"/>
                <a:gd name="connsiteY498" fmla="*/ 1430973 h 2861948"/>
                <a:gd name="connsiteX499" fmla="*/ 550760 w 1101557"/>
                <a:gd name="connsiteY499" fmla="*/ 1430974 h 2861948"/>
                <a:gd name="connsiteX500" fmla="*/ 550760 w 1101557"/>
                <a:gd name="connsiteY500" fmla="*/ 1430974 h 2861948"/>
                <a:gd name="connsiteX501" fmla="*/ 550647 w 1101557"/>
                <a:gd name="connsiteY501" fmla="*/ 1430975 h 2861948"/>
                <a:gd name="connsiteX502" fmla="*/ 550421 w 1101557"/>
                <a:gd name="connsiteY502" fmla="*/ 1430980 h 2861948"/>
                <a:gd name="connsiteX503" fmla="*/ 550081 w 1101557"/>
                <a:gd name="connsiteY503" fmla="*/ 1430989 h 2861948"/>
                <a:gd name="connsiteX504" fmla="*/ 549629 w 1101557"/>
                <a:gd name="connsiteY504" fmla="*/ 1431007 h 2861948"/>
                <a:gd name="connsiteX505" fmla="*/ 549064 w 1101557"/>
                <a:gd name="connsiteY505" fmla="*/ 1431033 h 2861948"/>
                <a:gd name="connsiteX506" fmla="*/ 548387 w 1101557"/>
                <a:gd name="connsiteY506" fmla="*/ 1431072 h 2861948"/>
                <a:gd name="connsiteX507" fmla="*/ 547596 w 1101557"/>
                <a:gd name="connsiteY507" fmla="*/ 1431124 h 2861948"/>
                <a:gd name="connsiteX508" fmla="*/ 546695 w 1101557"/>
                <a:gd name="connsiteY508" fmla="*/ 1431192 h 2861948"/>
                <a:gd name="connsiteX509" fmla="*/ 545681 w 1101557"/>
                <a:gd name="connsiteY509" fmla="*/ 1431279 h 2861948"/>
                <a:gd name="connsiteX510" fmla="*/ 544557 w 1101557"/>
                <a:gd name="connsiteY510" fmla="*/ 1431386 h 2861948"/>
                <a:gd name="connsiteX511" fmla="*/ 543321 w 1101557"/>
                <a:gd name="connsiteY511" fmla="*/ 1431514 h 2861948"/>
                <a:gd name="connsiteX512" fmla="*/ 541975 w 1101557"/>
                <a:gd name="connsiteY512" fmla="*/ 1431668 h 2861948"/>
                <a:gd name="connsiteX513" fmla="*/ 540520 w 1101557"/>
                <a:gd name="connsiteY513" fmla="*/ 1431847 h 2861948"/>
                <a:gd name="connsiteX514" fmla="*/ 538956 w 1101557"/>
                <a:gd name="connsiteY514" fmla="*/ 1432055 h 2861948"/>
                <a:gd name="connsiteX515" fmla="*/ 537282 w 1101557"/>
                <a:gd name="connsiteY515" fmla="*/ 1432293 h 2861948"/>
                <a:gd name="connsiteX516" fmla="*/ 535501 w 1101557"/>
                <a:gd name="connsiteY516" fmla="*/ 1432565 h 2861948"/>
                <a:gd name="connsiteX517" fmla="*/ 533613 w 1101557"/>
                <a:gd name="connsiteY517" fmla="*/ 1432871 h 2861948"/>
                <a:gd name="connsiteX518" fmla="*/ 531619 w 1101557"/>
                <a:gd name="connsiteY518" fmla="*/ 1433214 h 2861948"/>
                <a:gd name="connsiteX519" fmla="*/ 529519 w 1101557"/>
                <a:gd name="connsiteY519" fmla="*/ 1433594 h 2861948"/>
                <a:gd name="connsiteX520" fmla="*/ 527313 w 1101557"/>
                <a:gd name="connsiteY520" fmla="*/ 1434016 h 2861948"/>
                <a:gd name="connsiteX521" fmla="*/ 525005 w 1101557"/>
                <a:gd name="connsiteY521" fmla="*/ 1434480 h 2861948"/>
                <a:gd name="connsiteX522" fmla="*/ 522593 w 1101557"/>
                <a:gd name="connsiteY522" fmla="*/ 1434989 h 2861948"/>
                <a:gd name="connsiteX523" fmla="*/ 520079 w 1101557"/>
                <a:gd name="connsiteY523" fmla="*/ 1435544 h 2861948"/>
                <a:gd name="connsiteX524" fmla="*/ 517465 w 1101557"/>
                <a:gd name="connsiteY524" fmla="*/ 1436148 h 2861948"/>
                <a:gd name="connsiteX525" fmla="*/ 514749 w 1101557"/>
                <a:gd name="connsiteY525" fmla="*/ 1436802 h 2861948"/>
                <a:gd name="connsiteX526" fmla="*/ 511935 w 1101557"/>
                <a:gd name="connsiteY526" fmla="*/ 1437508 h 2861948"/>
                <a:gd name="connsiteX527" fmla="*/ 509024 w 1101557"/>
                <a:gd name="connsiteY527" fmla="*/ 1438268 h 2861948"/>
                <a:gd name="connsiteX528" fmla="*/ 506016 w 1101557"/>
                <a:gd name="connsiteY528" fmla="*/ 1439085 h 2861948"/>
                <a:gd name="connsiteX529" fmla="*/ 502911 w 1101557"/>
                <a:gd name="connsiteY529" fmla="*/ 1439958 h 2861948"/>
                <a:gd name="connsiteX530" fmla="*/ 499714 w 1101557"/>
                <a:gd name="connsiteY530" fmla="*/ 1440891 h 2861948"/>
                <a:gd name="connsiteX531" fmla="*/ 496423 w 1101557"/>
                <a:gd name="connsiteY531" fmla="*/ 1441885 h 2861948"/>
                <a:gd name="connsiteX532" fmla="*/ 493040 w 1101557"/>
                <a:gd name="connsiteY532" fmla="*/ 1442942 h 2861948"/>
                <a:gd name="connsiteX533" fmla="*/ 489567 w 1101557"/>
                <a:gd name="connsiteY533" fmla="*/ 1444064 h 2861948"/>
                <a:gd name="connsiteX534" fmla="*/ 486006 w 1101557"/>
                <a:gd name="connsiteY534" fmla="*/ 1445253 h 2861948"/>
                <a:gd name="connsiteX535" fmla="*/ 482356 w 1101557"/>
                <a:gd name="connsiteY535" fmla="*/ 1446509 h 2861948"/>
                <a:gd name="connsiteX536" fmla="*/ 478621 w 1101557"/>
                <a:gd name="connsiteY536" fmla="*/ 1447835 h 2861948"/>
                <a:gd name="connsiteX537" fmla="*/ 474800 w 1101557"/>
                <a:gd name="connsiteY537" fmla="*/ 1449233 h 2861948"/>
                <a:gd name="connsiteX538" fmla="*/ 470898 w 1101557"/>
                <a:gd name="connsiteY538" fmla="*/ 1450703 h 2861948"/>
                <a:gd name="connsiteX539" fmla="*/ 466914 w 1101557"/>
                <a:gd name="connsiteY539" fmla="*/ 1452247 h 2861948"/>
                <a:gd name="connsiteX540" fmla="*/ 462849 w 1101557"/>
                <a:gd name="connsiteY540" fmla="*/ 1453868 h 2861948"/>
                <a:gd name="connsiteX541" fmla="*/ 458707 w 1101557"/>
                <a:gd name="connsiteY541" fmla="*/ 1455566 h 2861948"/>
                <a:gd name="connsiteX542" fmla="*/ 454487 w 1101557"/>
                <a:gd name="connsiteY542" fmla="*/ 1457343 h 2861948"/>
                <a:gd name="connsiteX543" fmla="*/ 450193 w 1101557"/>
                <a:gd name="connsiteY543" fmla="*/ 1459200 h 2861948"/>
                <a:gd name="connsiteX544" fmla="*/ 445826 w 1101557"/>
                <a:gd name="connsiteY544" fmla="*/ 1461139 h 2861948"/>
                <a:gd name="connsiteX545" fmla="*/ 441388 w 1101557"/>
                <a:gd name="connsiteY545" fmla="*/ 1463161 h 2861948"/>
                <a:gd name="connsiteX546" fmla="*/ 436879 w 1101557"/>
                <a:gd name="connsiteY546" fmla="*/ 1465267 h 2861948"/>
                <a:gd name="connsiteX547" fmla="*/ 432303 w 1101557"/>
                <a:gd name="connsiteY547" fmla="*/ 1467460 h 2861948"/>
                <a:gd name="connsiteX548" fmla="*/ 427661 w 1101557"/>
                <a:gd name="connsiteY548" fmla="*/ 1469739 h 2861948"/>
                <a:gd name="connsiteX549" fmla="*/ 422955 w 1101557"/>
                <a:gd name="connsiteY549" fmla="*/ 1472106 h 2861948"/>
                <a:gd name="connsiteX550" fmla="*/ 418186 w 1101557"/>
                <a:gd name="connsiteY550" fmla="*/ 1474562 h 2861948"/>
                <a:gd name="connsiteX551" fmla="*/ 413356 w 1101557"/>
                <a:gd name="connsiteY551" fmla="*/ 1477109 h 2861948"/>
                <a:gd name="connsiteX552" fmla="*/ 408469 w 1101557"/>
                <a:gd name="connsiteY552" fmla="*/ 1479749 h 2861948"/>
                <a:gd name="connsiteX553" fmla="*/ 403526 w 1101557"/>
                <a:gd name="connsiteY553" fmla="*/ 1482481 h 2861948"/>
                <a:gd name="connsiteX554" fmla="*/ 398528 w 1101557"/>
                <a:gd name="connsiteY554" fmla="*/ 1485306 h 2861948"/>
                <a:gd name="connsiteX555" fmla="*/ 393477 w 1101557"/>
                <a:gd name="connsiteY555" fmla="*/ 1488226 h 2861948"/>
                <a:gd name="connsiteX556" fmla="*/ 388376 w 1101557"/>
                <a:gd name="connsiteY556" fmla="*/ 1491242 h 2861948"/>
                <a:gd name="connsiteX557" fmla="*/ 383226 w 1101557"/>
                <a:gd name="connsiteY557" fmla="*/ 1494354 h 2861948"/>
                <a:gd name="connsiteX558" fmla="*/ 378031 w 1101557"/>
                <a:gd name="connsiteY558" fmla="*/ 1497564 h 2861948"/>
                <a:gd name="connsiteX559" fmla="*/ 372791 w 1101557"/>
                <a:gd name="connsiteY559" fmla="*/ 1500873 h 2861948"/>
                <a:gd name="connsiteX560" fmla="*/ 367510 w 1101557"/>
                <a:gd name="connsiteY560" fmla="*/ 1504281 h 2861948"/>
                <a:gd name="connsiteX561" fmla="*/ 362188 w 1101557"/>
                <a:gd name="connsiteY561" fmla="*/ 1507790 h 2861948"/>
                <a:gd name="connsiteX562" fmla="*/ 356829 w 1101557"/>
                <a:gd name="connsiteY562" fmla="*/ 1511398 h 2861948"/>
                <a:gd name="connsiteX563" fmla="*/ 351434 w 1101557"/>
                <a:gd name="connsiteY563" fmla="*/ 1515108 h 2861948"/>
                <a:gd name="connsiteX564" fmla="*/ 346005 w 1101557"/>
                <a:gd name="connsiteY564" fmla="*/ 1518921 h 2861948"/>
                <a:gd name="connsiteX565" fmla="*/ 340546 w 1101557"/>
                <a:gd name="connsiteY565" fmla="*/ 1522836 h 2861948"/>
                <a:gd name="connsiteX566" fmla="*/ 335058 w 1101557"/>
                <a:gd name="connsiteY566" fmla="*/ 1526855 h 2861948"/>
                <a:gd name="connsiteX567" fmla="*/ 329543 w 1101557"/>
                <a:gd name="connsiteY567" fmla="*/ 1530977 h 2861948"/>
                <a:gd name="connsiteX568" fmla="*/ 324003 w 1101557"/>
                <a:gd name="connsiteY568" fmla="*/ 1535203 h 2861948"/>
                <a:gd name="connsiteX569" fmla="*/ 318442 w 1101557"/>
                <a:gd name="connsiteY569" fmla="*/ 1539534 h 2861948"/>
                <a:gd name="connsiteX570" fmla="*/ 312861 w 1101557"/>
                <a:gd name="connsiteY570" fmla="*/ 1543971 h 2861948"/>
                <a:gd name="connsiteX571" fmla="*/ 307262 w 1101557"/>
                <a:gd name="connsiteY571" fmla="*/ 1548513 h 2861948"/>
                <a:gd name="connsiteX572" fmla="*/ 301648 w 1101557"/>
                <a:gd name="connsiteY572" fmla="*/ 1553161 h 2861948"/>
                <a:gd name="connsiteX573" fmla="*/ 296022 w 1101557"/>
                <a:gd name="connsiteY573" fmla="*/ 1557915 h 2861948"/>
                <a:gd name="connsiteX574" fmla="*/ 290384 w 1101557"/>
                <a:gd name="connsiteY574" fmla="*/ 1562774 h 2861948"/>
                <a:gd name="connsiteX575" fmla="*/ 284738 w 1101557"/>
                <a:gd name="connsiteY575" fmla="*/ 1567741 h 2861948"/>
                <a:gd name="connsiteX576" fmla="*/ 279086 w 1101557"/>
                <a:gd name="connsiteY576" fmla="*/ 1572814 h 2861948"/>
                <a:gd name="connsiteX577" fmla="*/ 273430 w 1101557"/>
                <a:gd name="connsiteY577" fmla="*/ 1577994 h 2861948"/>
                <a:gd name="connsiteX578" fmla="*/ 267773 w 1101557"/>
                <a:gd name="connsiteY578" fmla="*/ 1583280 h 2861948"/>
                <a:gd name="connsiteX579" fmla="*/ 262117 w 1101557"/>
                <a:gd name="connsiteY579" fmla="*/ 1588673 h 2861948"/>
                <a:gd name="connsiteX580" fmla="*/ 256465 w 1101557"/>
                <a:gd name="connsiteY580" fmla="*/ 1594173 h 2861948"/>
                <a:gd name="connsiteX581" fmla="*/ 250819 w 1101557"/>
                <a:gd name="connsiteY581" fmla="*/ 1599779 h 2861948"/>
                <a:gd name="connsiteX582" fmla="*/ 245180 w 1101557"/>
                <a:gd name="connsiteY582" fmla="*/ 1605492 h 2861948"/>
                <a:gd name="connsiteX583" fmla="*/ 239553 w 1101557"/>
                <a:gd name="connsiteY583" fmla="*/ 1611311 h 2861948"/>
                <a:gd name="connsiteX584" fmla="*/ 233938 w 1101557"/>
                <a:gd name="connsiteY584" fmla="*/ 1617236 h 2861948"/>
                <a:gd name="connsiteX585" fmla="*/ 228337 w 1101557"/>
                <a:gd name="connsiteY585" fmla="*/ 1623268 h 2861948"/>
                <a:gd name="connsiteX586" fmla="*/ 222755 w 1101557"/>
                <a:gd name="connsiteY586" fmla="*/ 1629405 h 2861948"/>
                <a:gd name="connsiteX587" fmla="*/ 217193 w 1101557"/>
                <a:gd name="connsiteY587" fmla="*/ 1635646 h 2861948"/>
                <a:gd name="connsiteX588" fmla="*/ 211652 w 1101557"/>
                <a:gd name="connsiteY588" fmla="*/ 1641992 h 2861948"/>
                <a:gd name="connsiteX589" fmla="*/ 206137 w 1101557"/>
                <a:gd name="connsiteY589" fmla="*/ 1648443 h 2861948"/>
                <a:gd name="connsiteX590" fmla="*/ 200648 w 1101557"/>
                <a:gd name="connsiteY590" fmla="*/ 1654997 h 2861948"/>
                <a:gd name="connsiteX591" fmla="*/ 195189 w 1101557"/>
                <a:gd name="connsiteY591" fmla="*/ 1661655 h 2861948"/>
                <a:gd name="connsiteX592" fmla="*/ 189761 w 1101557"/>
                <a:gd name="connsiteY592" fmla="*/ 1668416 h 2861948"/>
                <a:gd name="connsiteX593" fmla="*/ 184368 w 1101557"/>
                <a:gd name="connsiteY593" fmla="*/ 1675279 h 2861948"/>
                <a:gd name="connsiteX594" fmla="*/ 179010 w 1101557"/>
                <a:gd name="connsiteY594" fmla="*/ 1682243 h 2861948"/>
                <a:gd name="connsiteX595" fmla="*/ 173691 w 1101557"/>
                <a:gd name="connsiteY595" fmla="*/ 1689308 h 2861948"/>
                <a:gd name="connsiteX596" fmla="*/ 168413 w 1101557"/>
                <a:gd name="connsiteY596" fmla="*/ 1696473 h 2861948"/>
                <a:gd name="connsiteX597" fmla="*/ 163178 w 1101557"/>
                <a:gd name="connsiteY597" fmla="*/ 1703737 h 2861948"/>
                <a:gd name="connsiteX598" fmla="*/ 157988 w 1101557"/>
                <a:gd name="connsiteY598" fmla="*/ 1711100 h 2861948"/>
                <a:gd name="connsiteX599" fmla="*/ 152847 w 1101557"/>
                <a:gd name="connsiteY599" fmla="*/ 1718559 h 2861948"/>
                <a:gd name="connsiteX600" fmla="*/ 147755 w 1101557"/>
                <a:gd name="connsiteY600" fmla="*/ 1726116 h 2861948"/>
                <a:gd name="connsiteX601" fmla="*/ 142715 w 1101557"/>
                <a:gd name="connsiteY601" fmla="*/ 1733767 h 2861948"/>
                <a:gd name="connsiteX602" fmla="*/ 137730 w 1101557"/>
                <a:gd name="connsiteY602" fmla="*/ 1741514 h 2861948"/>
                <a:gd name="connsiteX603" fmla="*/ 132800 w 1101557"/>
                <a:gd name="connsiteY603" fmla="*/ 1749354 h 2861948"/>
                <a:gd name="connsiteX604" fmla="*/ 127930 w 1101557"/>
                <a:gd name="connsiteY604" fmla="*/ 1757286 h 2861948"/>
                <a:gd name="connsiteX605" fmla="*/ 123121 w 1101557"/>
                <a:gd name="connsiteY605" fmla="*/ 1765310 h 2861948"/>
                <a:gd name="connsiteX606" fmla="*/ 118375 w 1101557"/>
                <a:gd name="connsiteY606" fmla="*/ 1773425 h 2861948"/>
                <a:gd name="connsiteX607" fmla="*/ 113693 w 1101557"/>
                <a:gd name="connsiteY607" fmla="*/ 1781627 h 2861948"/>
                <a:gd name="connsiteX608" fmla="*/ 109080 w 1101557"/>
                <a:gd name="connsiteY608" fmla="*/ 1789918 h 2861948"/>
                <a:gd name="connsiteX609" fmla="*/ 104536 w 1101557"/>
                <a:gd name="connsiteY609" fmla="*/ 1798295 h 2861948"/>
                <a:gd name="connsiteX610" fmla="*/ 100063 w 1101557"/>
                <a:gd name="connsiteY610" fmla="*/ 1806757 h 2861948"/>
                <a:gd name="connsiteX611" fmla="*/ 95663 w 1101557"/>
                <a:gd name="connsiteY611" fmla="*/ 1815303 h 2861948"/>
                <a:gd name="connsiteX612" fmla="*/ 91340 w 1101557"/>
                <a:gd name="connsiteY612" fmla="*/ 1823932 h 2861948"/>
                <a:gd name="connsiteX613" fmla="*/ 87093 w 1101557"/>
                <a:gd name="connsiteY613" fmla="*/ 1832640 h 2861948"/>
                <a:gd name="connsiteX614" fmla="*/ 82926 w 1101557"/>
                <a:gd name="connsiteY614" fmla="*/ 1841428 h 2861948"/>
                <a:gd name="connsiteX615" fmla="*/ 78841 w 1101557"/>
                <a:gd name="connsiteY615" fmla="*/ 1850295 h 2861948"/>
                <a:gd name="connsiteX616" fmla="*/ 74839 w 1101557"/>
                <a:gd name="connsiteY616" fmla="*/ 1859237 h 2861948"/>
                <a:gd name="connsiteX617" fmla="*/ 70922 w 1101557"/>
                <a:gd name="connsiteY617" fmla="*/ 1868255 h 2861948"/>
                <a:gd name="connsiteX618" fmla="*/ 67093 w 1101557"/>
                <a:gd name="connsiteY618" fmla="*/ 1877345 h 2861948"/>
                <a:gd name="connsiteX619" fmla="*/ 63353 w 1101557"/>
                <a:gd name="connsiteY619" fmla="*/ 1886507 h 2861948"/>
                <a:gd name="connsiteX620" fmla="*/ 59703 w 1101557"/>
                <a:gd name="connsiteY620" fmla="*/ 1895738 h 2861948"/>
                <a:gd name="connsiteX621" fmla="*/ 56145 w 1101557"/>
                <a:gd name="connsiteY621" fmla="*/ 1905037 h 2861948"/>
                <a:gd name="connsiteX622" fmla="*/ 52683 w 1101557"/>
                <a:gd name="connsiteY622" fmla="*/ 1914403 h 2861948"/>
                <a:gd name="connsiteX623" fmla="*/ 49316 w 1101557"/>
                <a:gd name="connsiteY623" fmla="*/ 1923834 h 2861948"/>
                <a:gd name="connsiteX624" fmla="*/ 46048 w 1101557"/>
                <a:gd name="connsiteY624" fmla="*/ 1933326 h 2861948"/>
                <a:gd name="connsiteX625" fmla="*/ 42878 w 1101557"/>
                <a:gd name="connsiteY625" fmla="*/ 1942880 h 2861948"/>
                <a:gd name="connsiteX626" fmla="*/ 39810 w 1101557"/>
                <a:gd name="connsiteY626" fmla="*/ 1952492 h 2861948"/>
                <a:gd name="connsiteX627" fmla="*/ 36844 w 1101557"/>
                <a:gd name="connsiteY627" fmla="*/ 1962162 h 2861948"/>
                <a:gd name="connsiteX628" fmla="*/ 33982 w 1101557"/>
                <a:gd name="connsiteY628" fmla="*/ 1971886 h 2861948"/>
                <a:gd name="connsiteX629" fmla="*/ 31227 w 1101557"/>
                <a:gd name="connsiteY629" fmla="*/ 1981663 h 2861948"/>
                <a:gd name="connsiteX630" fmla="*/ 28578 w 1101557"/>
                <a:gd name="connsiteY630" fmla="*/ 1991491 h 2861948"/>
                <a:gd name="connsiteX631" fmla="*/ 26039 w 1101557"/>
                <a:gd name="connsiteY631" fmla="*/ 2001368 h 2861948"/>
                <a:gd name="connsiteX632" fmla="*/ 23610 w 1101557"/>
                <a:gd name="connsiteY632" fmla="*/ 2011293 h 2861948"/>
                <a:gd name="connsiteX633" fmla="*/ 21291 w 1101557"/>
                <a:gd name="connsiteY633" fmla="*/ 2021261 h 2861948"/>
                <a:gd name="connsiteX634" fmla="*/ 19086 w 1101557"/>
                <a:gd name="connsiteY634" fmla="*/ 2031272 h 2861948"/>
                <a:gd name="connsiteX635" fmla="*/ 16995 w 1101557"/>
                <a:gd name="connsiteY635" fmla="*/ 2041325 h 2861948"/>
                <a:gd name="connsiteX636" fmla="*/ 15020 w 1101557"/>
                <a:gd name="connsiteY636" fmla="*/ 2051414 h 2861948"/>
                <a:gd name="connsiteX637" fmla="*/ 13162 w 1101557"/>
                <a:gd name="connsiteY637" fmla="*/ 2061541 h 2861948"/>
                <a:gd name="connsiteX638" fmla="*/ 11421 w 1101557"/>
                <a:gd name="connsiteY638" fmla="*/ 2071702 h 2861948"/>
                <a:gd name="connsiteX639" fmla="*/ 9799 w 1101557"/>
                <a:gd name="connsiteY639" fmla="*/ 2081895 h 2861948"/>
                <a:gd name="connsiteX640" fmla="*/ 8298 w 1101557"/>
                <a:gd name="connsiteY640" fmla="*/ 2092116 h 2861948"/>
                <a:gd name="connsiteX641" fmla="*/ 6918 w 1101557"/>
                <a:gd name="connsiteY641" fmla="*/ 2102365 h 2861948"/>
                <a:gd name="connsiteX642" fmla="*/ 5661 w 1101557"/>
                <a:gd name="connsiteY642" fmla="*/ 2112638 h 2861948"/>
                <a:gd name="connsiteX643" fmla="*/ 4526 w 1101557"/>
                <a:gd name="connsiteY643" fmla="*/ 2122935 h 2861948"/>
                <a:gd name="connsiteX644" fmla="*/ 3517 w 1101557"/>
                <a:gd name="connsiteY644" fmla="*/ 2133251 h 2861948"/>
                <a:gd name="connsiteX645" fmla="*/ 2632 w 1101557"/>
                <a:gd name="connsiteY645" fmla="*/ 2143586 h 2861948"/>
                <a:gd name="connsiteX646" fmla="*/ 1874 w 1101557"/>
                <a:gd name="connsiteY646" fmla="*/ 2153936 h 2861948"/>
                <a:gd name="connsiteX647" fmla="*/ 1242 w 1101557"/>
                <a:gd name="connsiteY647" fmla="*/ 2164299 h 2861948"/>
                <a:gd name="connsiteX648" fmla="*/ 738 w 1101557"/>
                <a:gd name="connsiteY648" fmla="*/ 2174673 h 2861948"/>
                <a:gd name="connsiteX649" fmla="*/ 363 w 1101557"/>
                <a:gd name="connsiteY649" fmla="*/ 2185054 h 2861948"/>
                <a:gd name="connsiteX650" fmla="*/ 116 w 1101557"/>
                <a:gd name="connsiteY650" fmla="*/ 2195443 h 2861948"/>
                <a:gd name="connsiteX651" fmla="*/ 0 w 1101557"/>
                <a:gd name="connsiteY651" fmla="*/ 2205834 h 2861948"/>
                <a:gd name="connsiteX652" fmla="*/ 14 w 1101557"/>
                <a:gd name="connsiteY652" fmla="*/ 2216227 h 2861948"/>
                <a:gd name="connsiteX653" fmla="*/ 160 w 1101557"/>
                <a:gd name="connsiteY653" fmla="*/ 2226618 h 2861948"/>
                <a:gd name="connsiteX654" fmla="*/ 437 w 1101557"/>
                <a:gd name="connsiteY654" fmla="*/ 2237004 h 2861948"/>
                <a:gd name="connsiteX655" fmla="*/ 846 w 1101557"/>
                <a:gd name="connsiteY655" fmla="*/ 2247384 h 2861948"/>
                <a:gd name="connsiteX656" fmla="*/ 1387 w 1101557"/>
                <a:gd name="connsiteY656" fmla="*/ 2257756 h 2861948"/>
                <a:gd name="connsiteX657" fmla="*/ 2061 w 1101557"/>
                <a:gd name="connsiteY657" fmla="*/ 2268116 h 2861948"/>
                <a:gd name="connsiteX658" fmla="*/ 2870 w 1101557"/>
                <a:gd name="connsiteY658" fmla="*/ 2278462 h 2861948"/>
                <a:gd name="connsiteX659" fmla="*/ 3811 w 1101557"/>
                <a:gd name="connsiteY659" fmla="*/ 2288791 h 2861948"/>
                <a:gd name="connsiteX660" fmla="*/ 4886 w 1101557"/>
                <a:gd name="connsiteY660" fmla="*/ 2299102 h 2861948"/>
                <a:gd name="connsiteX661" fmla="*/ 6095 w 1101557"/>
                <a:gd name="connsiteY661" fmla="*/ 2309391 h 2861948"/>
                <a:gd name="connsiteX662" fmla="*/ 7439 w 1101557"/>
                <a:gd name="connsiteY662" fmla="*/ 2319655 h 2861948"/>
                <a:gd name="connsiteX663" fmla="*/ 8916 w 1101557"/>
                <a:gd name="connsiteY663" fmla="*/ 2329893 h 2861948"/>
                <a:gd name="connsiteX664" fmla="*/ 10529 w 1101557"/>
                <a:gd name="connsiteY664" fmla="*/ 2340102 h 2861948"/>
                <a:gd name="connsiteX665" fmla="*/ 12276 w 1101557"/>
                <a:gd name="connsiteY665" fmla="*/ 2350280 h 2861948"/>
                <a:gd name="connsiteX666" fmla="*/ 14157 w 1101557"/>
                <a:gd name="connsiteY666" fmla="*/ 2360423 h 2861948"/>
                <a:gd name="connsiteX667" fmla="*/ 16173 w 1101557"/>
                <a:gd name="connsiteY667" fmla="*/ 2370529 h 2861948"/>
                <a:gd name="connsiteX668" fmla="*/ 18323 w 1101557"/>
                <a:gd name="connsiteY668" fmla="*/ 2380596 h 2861948"/>
                <a:gd name="connsiteX669" fmla="*/ 20607 w 1101557"/>
                <a:gd name="connsiteY669" fmla="*/ 2390621 h 2861948"/>
                <a:gd name="connsiteX670" fmla="*/ 23026 w 1101557"/>
                <a:gd name="connsiteY670" fmla="*/ 2400602 h 2861948"/>
                <a:gd name="connsiteX671" fmla="*/ 25578 w 1101557"/>
                <a:gd name="connsiteY671" fmla="*/ 2410536 h 2861948"/>
                <a:gd name="connsiteX672" fmla="*/ 28264 w 1101557"/>
                <a:gd name="connsiteY672" fmla="*/ 2420421 h 2861948"/>
                <a:gd name="connsiteX673" fmla="*/ 31082 w 1101557"/>
                <a:gd name="connsiteY673" fmla="*/ 2430253 h 2861948"/>
                <a:gd name="connsiteX674" fmla="*/ 34034 w 1101557"/>
                <a:gd name="connsiteY674" fmla="*/ 2440031 h 2861948"/>
                <a:gd name="connsiteX675" fmla="*/ 37117 w 1101557"/>
                <a:gd name="connsiteY675" fmla="*/ 2449752 h 2861948"/>
                <a:gd name="connsiteX676" fmla="*/ 40334 w 1101557"/>
                <a:gd name="connsiteY676" fmla="*/ 2459414 h 2861948"/>
                <a:gd name="connsiteX677" fmla="*/ 43681 w 1101557"/>
                <a:gd name="connsiteY677" fmla="*/ 2469014 h 2861948"/>
                <a:gd name="connsiteX678" fmla="*/ 47158 w 1101557"/>
                <a:gd name="connsiteY678" fmla="*/ 2478550 h 2861948"/>
                <a:gd name="connsiteX679" fmla="*/ 50766 w 1101557"/>
                <a:gd name="connsiteY679" fmla="*/ 2488018 h 2861948"/>
                <a:gd name="connsiteX680" fmla="*/ 54504 w 1101557"/>
                <a:gd name="connsiteY680" fmla="*/ 2497417 h 2861948"/>
                <a:gd name="connsiteX681" fmla="*/ 58371 w 1101557"/>
                <a:gd name="connsiteY681" fmla="*/ 2506745 h 2861948"/>
                <a:gd name="connsiteX682" fmla="*/ 62366 w 1101557"/>
                <a:gd name="connsiteY682" fmla="*/ 2515998 h 2861948"/>
                <a:gd name="connsiteX683" fmla="*/ 66488 w 1101557"/>
                <a:gd name="connsiteY683" fmla="*/ 2525175 h 2861948"/>
                <a:gd name="connsiteX684" fmla="*/ 70737 w 1101557"/>
                <a:gd name="connsiteY684" fmla="*/ 2534273 h 2861948"/>
                <a:gd name="connsiteX685" fmla="*/ 75112 w 1101557"/>
                <a:gd name="connsiteY685" fmla="*/ 2543289 h 2861948"/>
                <a:gd name="connsiteX686" fmla="*/ 79611 w 1101557"/>
                <a:gd name="connsiteY686" fmla="*/ 2552222 h 2861948"/>
                <a:gd name="connsiteX687" fmla="*/ 84234 w 1101557"/>
                <a:gd name="connsiteY687" fmla="*/ 2561069 h 2861948"/>
                <a:gd name="connsiteX688" fmla="*/ 88981 w 1101557"/>
                <a:gd name="connsiteY688" fmla="*/ 2569827 h 2861948"/>
                <a:gd name="connsiteX689" fmla="*/ 93849 w 1101557"/>
                <a:gd name="connsiteY689" fmla="*/ 2578495 h 2861948"/>
                <a:gd name="connsiteX690" fmla="*/ 98838 w 1101557"/>
                <a:gd name="connsiteY690" fmla="*/ 2587069 h 2861948"/>
                <a:gd name="connsiteX691" fmla="*/ 103946 w 1101557"/>
                <a:gd name="connsiteY691" fmla="*/ 2595548 h 2861948"/>
                <a:gd name="connsiteX692" fmla="*/ 109174 w 1101557"/>
                <a:gd name="connsiteY692" fmla="*/ 2603930 h 2861948"/>
                <a:gd name="connsiteX693" fmla="*/ 114518 w 1101557"/>
                <a:gd name="connsiteY693" fmla="*/ 2612212 h 2861948"/>
                <a:gd name="connsiteX694" fmla="*/ 119978 w 1101557"/>
                <a:gd name="connsiteY694" fmla="*/ 2620392 h 2861948"/>
                <a:gd name="connsiteX695" fmla="*/ 125554 w 1101557"/>
                <a:gd name="connsiteY695" fmla="*/ 2628469 h 2861948"/>
                <a:gd name="connsiteX696" fmla="*/ 131242 w 1101557"/>
                <a:gd name="connsiteY696" fmla="*/ 2636438 h 2861948"/>
                <a:gd name="connsiteX697" fmla="*/ 137044 w 1101557"/>
                <a:gd name="connsiteY697" fmla="*/ 2644300 h 2861948"/>
                <a:gd name="connsiteX698" fmla="*/ 142955 w 1101557"/>
                <a:gd name="connsiteY698" fmla="*/ 2652051 h 2861948"/>
                <a:gd name="connsiteX699" fmla="*/ 148977 w 1101557"/>
                <a:gd name="connsiteY699" fmla="*/ 2659689 h 2861948"/>
                <a:gd name="connsiteX700" fmla="*/ 155105 w 1101557"/>
                <a:gd name="connsiteY700" fmla="*/ 2667212 h 2861948"/>
                <a:gd name="connsiteX701" fmla="*/ 161340 w 1101557"/>
                <a:gd name="connsiteY701" fmla="*/ 2674619 h 2861948"/>
                <a:gd name="connsiteX702" fmla="*/ 167680 w 1101557"/>
                <a:gd name="connsiteY702" fmla="*/ 2681908 h 2861948"/>
                <a:gd name="connsiteX703" fmla="*/ 174124 w 1101557"/>
                <a:gd name="connsiteY703" fmla="*/ 2689075 h 2861948"/>
                <a:gd name="connsiteX704" fmla="*/ 180668 w 1101557"/>
                <a:gd name="connsiteY704" fmla="*/ 2696121 h 2861948"/>
                <a:gd name="connsiteX705" fmla="*/ 187314 w 1101557"/>
                <a:gd name="connsiteY705" fmla="*/ 2703042 h 2861948"/>
                <a:gd name="connsiteX706" fmla="*/ 194057 w 1101557"/>
                <a:gd name="connsiteY706" fmla="*/ 2709836 h 2861948"/>
                <a:gd name="connsiteX707" fmla="*/ 200896 w 1101557"/>
                <a:gd name="connsiteY707" fmla="*/ 2716502 h 2861948"/>
                <a:gd name="connsiteX708" fmla="*/ 207831 w 1101557"/>
                <a:gd name="connsiteY708" fmla="*/ 2723039 h 2861948"/>
                <a:gd name="connsiteX709" fmla="*/ 214858 w 1101557"/>
                <a:gd name="connsiteY709" fmla="*/ 2729443 h 2861948"/>
                <a:gd name="connsiteX710" fmla="*/ 221977 w 1101557"/>
                <a:gd name="connsiteY710" fmla="*/ 2735714 h 2861948"/>
                <a:gd name="connsiteX711" fmla="*/ 229186 w 1101557"/>
                <a:gd name="connsiteY711" fmla="*/ 2741850 h 2861948"/>
                <a:gd name="connsiteX712" fmla="*/ 236482 w 1101557"/>
                <a:gd name="connsiteY712" fmla="*/ 2747850 h 2861948"/>
                <a:gd name="connsiteX713" fmla="*/ 243863 w 1101557"/>
                <a:gd name="connsiteY713" fmla="*/ 2753711 h 2861948"/>
                <a:gd name="connsiteX714" fmla="*/ 251328 w 1101557"/>
                <a:gd name="connsiteY714" fmla="*/ 2759432 h 2861948"/>
                <a:gd name="connsiteX715" fmla="*/ 258874 w 1101557"/>
                <a:gd name="connsiteY715" fmla="*/ 2765011 h 2861948"/>
                <a:gd name="connsiteX716" fmla="*/ 266501 w 1101557"/>
                <a:gd name="connsiteY716" fmla="*/ 2770447 h 2861948"/>
                <a:gd name="connsiteX717" fmla="*/ 274206 w 1101557"/>
                <a:gd name="connsiteY717" fmla="*/ 2775737 h 2861948"/>
                <a:gd name="connsiteX718" fmla="*/ 281985 w 1101557"/>
                <a:gd name="connsiteY718" fmla="*/ 2780883 h 2861948"/>
                <a:gd name="connsiteX719" fmla="*/ 289839 w 1101557"/>
                <a:gd name="connsiteY719" fmla="*/ 2785880 h 2861948"/>
                <a:gd name="connsiteX720" fmla="*/ 297764 w 1101557"/>
                <a:gd name="connsiteY720" fmla="*/ 2790729 h 2861948"/>
                <a:gd name="connsiteX721" fmla="*/ 305758 w 1101557"/>
                <a:gd name="connsiteY721" fmla="*/ 2795428 h 2861948"/>
                <a:gd name="connsiteX722" fmla="*/ 313819 w 1101557"/>
                <a:gd name="connsiteY722" fmla="*/ 2799975 h 2861948"/>
                <a:gd name="connsiteX723" fmla="*/ 321946 w 1101557"/>
                <a:gd name="connsiteY723" fmla="*/ 2804369 h 2861948"/>
                <a:gd name="connsiteX724" fmla="*/ 330135 w 1101557"/>
                <a:gd name="connsiteY724" fmla="*/ 2808609 h 2861948"/>
                <a:gd name="connsiteX725" fmla="*/ 338385 w 1101557"/>
                <a:gd name="connsiteY725" fmla="*/ 2812695 h 2861948"/>
                <a:gd name="connsiteX726" fmla="*/ 346694 w 1101557"/>
                <a:gd name="connsiteY726" fmla="*/ 2816625 h 2861948"/>
                <a:gd name="connsiteX727" fmla="*/ 355059 w 1101557"/>
                <a:gd name="connsiteY727" fmla="*/ 2820396 h 2861948"/>
                <a:gd name="connsiteX728" fmla="*/ 363477 w 1101557"/>
                <a:gd name="connsiteY728" fmla="*/ 2824009 h 2861948"/>
                <a:gd name="connsiteX729" fmla="*/ 371947 w 1101557"/>
                <a:gd name="connsiteY729" fmla="*/ 2827464 h 2861948"/>
                <a:gd name="connsiteX730" fmla="*/ 380467 w 1101557"/>
                <a:gd name="connsiteY730" fmla="*/ 2830758 h 2861948"/>
                <a:gd name="connsiteX731" fmla="*/ 389032 w 1101557"/>
                <a:gd name="connsiteY731" fmla="*/ 2833891 h 2861948"/>
                <a:gd name="connsiteX732" fmla="*/ 397644 w 1101557"/>
                <a:gd name="connsiteY732" fmla="*/ 2836861 h 2861948"/>
                <a:gd name="connsiteX733" fmla="*/ 406297 w 1101557"/>
                <a:gd name="connsiteY733" fmla="*/ 2839668 h 2861948"/>
                <a:gd name="connsiteX734" fmla="*/ 414990 w 1101557"/>
                <a:gd name="connsiteY734" fmla="*/ 2842312 h 2861948"/>
                <a:gd name="connsiteX735" fmla="*/ 423721 w 1101557"/>
                <a:gd name="connsiteY735" fmla="*/ 2844793 h 2861948"/>
                <a:gd name="connsiteX736" fmla="*/ 432486 w 1101557"/>
                <a:gd name="connsiteY736" fmla="*/ 2847108 h 2861948"/>
                <a:gd name="connsiteX737" fmla="*/ 441285 w 1101557"/>
                <a:gd name="connsiteY737" fmla="*/ 2849256 h 2861948"/>
                <a:gd name="connsiteX738" fmla="*/ 450113 w 1101557"/>
                <a:gd name="connsiteY738" fmla="*/ 2851238 h 2861948"/>
                <a:gd name="connsiteX739" fmla="*/ 458970 w 1101557"/>
                <a:gd name="connsiteY739" fmla="*/ 2853055 h 2861948"/>
                <a:gd name="connsiteX740" fmla="*/ 467852 w 1101557"/>
                <a:gd name="connsiteY740" fmla="*/ 2854703 h 2861948"/>
                <a:gd name="connsiteX741" fmla="*/ 476757 w 1101557"/>
                <a:gd name="connsiteY741" fmla="*/ 2856184 h 2861948"/>
                <a:gd name="connsiteX742" fmla="*/ 485682 w 1101557"/>
                <a:gd name="connsiteY742" fmla="*/ 2857496 h 2861948"/>
                <a:gd name="connsiteX743" fmla="*/ 494625 w 1101557"/>
                <a:gd name="connsiteY743" fmla="*/ 2858640 h 2861948"/>
                <a:gd name="connsiteX744" fmla="*/ 503584 w 1101557"/>
                <a:gd name="connsiteY744" fmla="*/ 2859615 h 2861948"/>
                <a:gd name="connsiteX745" fmla="*/ 512555 w 1101557"/>
                <a:gd name="connsiteY745" fmla="*/ 2860420 h 2861948"/>
                <a:gd name="connsiteX746" fmla="*/ 521539 w 1101557"/>
                <a:gd name="connsiteY746" fmla="*/ 2861057 h 2861948"/>
                <a:gd name="connsiteX747" fmla="*/ 530529 w 1101557"/>
                <a:gd name="connsiteY747" fmla="*/ 2861524 h 2861948"/>
                <a:gd name="connsiteX748" fmla="*/ 539526 w 1101557"/>
                <a:gd name="connsiteY748" fmla="*/ 2861821 h 2861948"/>
                <a:gd name="connsiteX749" fmla="*/ 548525 w 1101557"/>
                <a:gd name="connsiteY749" fmla="*/ 2861948 h 2861948"/>
                <a:gd name="connsiteX750" fmla="*/ 557524 w 1101557"/>
                <a:gd name="connsiteY750" fmla="*/ 2861906 h 2861948"/>
                <a:gd name="connsiteX751" fmla="*/ 566522 w 1101557"/>
                <a:gd name="connsiteY751" fmla="*/ 2861694 h 2861948"/>
                <a:gd name="connsiteX752" fmla="*/ 575517 w 1101557"/>
                <a:gd name="connsiteY752" fmla="*/ 2861312 h 2861948"/>
                <a:gd name="connsiteX753" fmla="*/ 584502 w 1101557"/>
                <a:gd name="connsiteY753" fmla="*/ 2860760 h 2861948"/>
                <a:gd name="connsiteX754" fmla="*/ 593481 w 1101557"/>
                <a:gd name="connsiteY754" fmla="*/ 2860040 h 2861948"/>
                <a:gd name="connsiteX755" fmla="*/ 602447 w 1101557"/>
                <a:gd name="connsiteY755" fmla="*/ 2859148 h 2861948"/>
                <a:gd name="connsiteX756" fmla="*/ 611397 w 1101557"/>
                <a:gd name="connsiteY756" fmla="*/ 2858089 h 2861948"/>
                <a:gd name="connsiteX757" fmla="*/ 620332 w 1101557"/>
                <a:gd name="connsiteY757" fmla="*/ 2856861 h 2861948"/>
                <a:gd name="connsiteX758" fmla="*/ 629247 w 1101557"/>
                <a:gd name="connsiteY758" fmla="*/ 2855465 h 2861948"/>
                <a:gd name="connsiteX759" fmla="*/ 638142 w 1101557"/>
                <a:gd name="connsiteY759" fmla="*/ 2853900 h 2861948"/>
                <a:gd name="connsiteX760" fmla="*/ 647010 w 1101557"/>
                <a:gd name="connsiteY760" fmla="*/ 2852167 h 2861948"/>
                <a:gd name="connsiteX761" fmla="*/ 655853 w 1101557"/>
                <a:gd name="connsiteY761" fmla="*/ 2850269 h 2861948"/>
                <a:gd name="connsiteX762" fmla="*/ 664667 w 1101557"/>
                <a:gd name="connsiteY762" fmla="*/ 2848202 h 2861948"/>
                <a:gd name="connsiteX763" fmla="*/ 673450 w 1101557"/>
                <a:gd name="connsiteY763" fmla="*/ 2845970 h 2861948"/>
                <a:gd name="connsiteX764" fmla="*/ 682199 w 1101557"/>
                <a:gd name="connsiteY764" fmla="*/ 2843574 h 2861948"/>
                <a:gd name="connsiteX765" fmla="*/ 690910 w 1101557"/>
                <a:gd name="connsiteY765" fmla="*/ 2841011 h 2861948"/>
                <a:gd name="connsiteX766" fmla="*/ 699583 w 1101557"/>
                <a:gd name="connsiteY766" fmla="*/ 2838285 h 2861948"/>
                <a:gd name="connsiteX767" fmla="*/ 708216 w 1101557"/>
                <a:gd name="connsiteY767" fmla="*/ 2835395 h 2861948"/>
                <a:gd name="connsiteX768" fmla="*/ 716805 w 1101557"/>
                <a:gd name="connsiteY768" fmla="*/ 2832345 h 2861948"/>
                <a:gd name="connsiteX769" fmla="*/ 725348 w 1101557"/>
                <a:gd name="connsiteY769" fmla="*/ 2829131 h 2861948"/>
                <a:gd name="connsiteX770" fmla="*/ 733843 w 1101557"/>
                <a:gd name="connsiteY770" fmla="*/ 2825756 h 2861948"/>
                <a:gd name="connsiteX771" fmla="*/ 742288 w 1101557"/>
                <a:gd name="connsiteY771" fmla="*/ 2822222 h 2861948"/>
                <a:gd name="connsiteX772" fmla="*/ 750680 w 1101557"/>
                <a:gd name="connsiteY772" fmla="*/ 2818530 h 2861948"/>
                <a:gd name="connsiteX773" fmla="*/ 759017 w 1101557"/>
                <a:gd name="connsiteY773" fmla="*/ 2814679 h 2861948"/>
                <a:gd name="connsiteX774" fmla="*/ 767296 w 1101557"/>
                <a:gd name="connsiteY774" fmla="*/ 2810671 h 2861948"/>
                <a:gd name="connsiteX775" fmla="*/ 775516 w 1101557"/>
                <a:gd name="connsiteY775" fmla="*/ 2806509 h 2861948"/>
                <a:gd name="connsiteX776" fmla="*/ 783674 w 1101557"/>
                <a:gd name="connsiteY776" fmla="*/ 2802191 h 2861948"/>
                <a:gd name="connsiteX777" fmla="*/ 791769 w 1101557"/>
                <a:gd name="connsiteY777" fmla="*/ 2797720 h 2861948"/>
                <a:gd name="connsiteX778" fmla="*/ 799797 w 1101557"/>
                <a:gd name="connsiteY778" fmla="*/ 2793097 h 2861948"/>
                <a:gd name="connsiteX779" fmla="*/ 807757 w 1101557"/>
                <a:gd name="connsiteY779" fmla="*/ 2788323 h 2861948"/>
                <a:gd name="connsiteX780" fmla="*/ 815646 w 1101557"/>
                <a:gd name="connsiteY780" fmla="*/ 2783400 h 2861948"/>
                <a:gd name="connsiteX781" fmla="*/ 823463 w 1101557"/>
                <a:gd name="connsiteY781" fmla="*/ 2778328 h 2861948"/>
                <a:gd name="connsiteX782" fmla="*/ 831206 w 1101557"/>
                <a:gd name="connsiteY782" fmla="*/ 2773109 h 2861948"/>
                <a:gd name="connsiteX783" fmla="*/ 838871 w 1101557"/>
                <a:gd name="connsiteY783" fmla="*/ 2767746 h 2861948"/>
                <a:gd name="connsiteX784" fmla="*/ 846458 w 1101557"/>
                <a:gd name="connsiteY784" fmla="*/ 2762239 h 2861948"/>
                <a:gd name="connsiteX785" fmla="*/ 853964 w 1101557"/>
                <a:gd name="connsiteY785" fmla="*/ 2756588 h 2861948"/>
                <a:gd name="connsiteX786" fmla="*/ 861388 w 1101557"/>
                <a:gd name="connsiteY786" fmla="*/ 2750797 h 2861948"/>
                <a:gd name="connsiteX787" fmla="*/ 868727 w 1101557"/>
                <a:gd name="connsiteY787" fmla="*/ 2744868 h 2861948"/>
                <a:gd name="connsiteX788" fmla="*/ 875979 w 1101557"/>
                <a:gd name="connsiteY788" fmla="*/ 2738800 h 2861948"/>
                <a:gd name="connsiteX789" fmla="*/ 883143 w 1101557"/>
                <a:gd name="connsiteY789" fmla="*/ 2732596 h 2861948"/>
                <a:gd name="connsiteX790" fmla="*/ 890216 w 1101557"/>
                <a:gd name="connsiteY790" fmla="*/ 2726258 h 2861948"/>
                <a:gd name="connsiteX791" fmla="*/ 897197 w 1101557"/>
                <a:gd name="connsiteY791" fmla="*/ 2719787 h 2861948"/>
                <a:gd name="connsiteX792" fmla="*/ 904084 w 1101557"/>
                <a:gd name="connsiteY792" fmla="*/ 2713186 h 2861948"/>
                <a:gd name="connsiteX793" fmla="*/ 910876 w 1101557"/>
                <a:gd name="connsiteY793" fmla="*/ 2706455 h 2861948"/>
                <a:gd name="connsiteX794" fmla="*/ 917571 w 1101557"/>
                <a:gd name="connsiteY794" fmla="*/ 2699598 h 2861948"/>
                <a:gd name="connsiteX795" fmla="*/ 924165 w 1101557"/>
                <a:gd name="connsiteY795" fmla="*/ 2692614 h 2861948"/>
                <a:gd name="connsiteX796" fmla="*/ 930660 w 1101557"/>
                <a:gd name="connsiteY796" fmla="*/ 2685507 h 2861948"/>
                <a:gd name="connsiteX797" fmla="*/ 937051 w 1101557"/>
                <a:gd name="connsiteY797" fmla="*/ 2678279 h 2861948"/>
                <a:gd name="connsiteX798" fmla="*/ 943340 w 1101557"/>
                <a:gd name="connsiteY798" fmla="*/ 2670931 h 2861948"/>
                <a:gd name="connsiteX799" fmla="*/ 949521 w 1101557"/>
                <a:gd name="connsiteY799" fmla="*/ 2663465 h 2861948"/>
                <a:gd name="connsiteX800" fmla="*/ 955597 w 1101557"/>
                <a:gd name="connsiteY800" fmla="*/ 2655884 h 2861948"/>
                <a:gd name="connsiteX801" fmla="*/ 961563 w 1101557"/>
                <a:gd name="connsiteY801" fmla="*/ 2648189 h 2861948"/>
                <a:gd name="connsiteX802" fmla="*/ 967420 w 1101557"/>
                <a:gd name="connsiteY802" fmla="*/ 2640382 h 2861948"/>
                <a:gd name="connsiteX803" fmla="*/ 973165 w 1101557"/>
                <a:gd name="connsiteY803" fmla="*/ 2632467 h 2861948"/>
                <a:gd name="connsiteX804" fmla="*/ 978798 w 1101557"/>
                <a:gd name="connsiteY804" fmla="*/ 2624444 h 2861948"/>
                <a:gd name="connsiteX805" fmla="*/ 984316 w 1101557"/>
                <a:gd name="connsiteY805" fmla="*/ 2616316 h 2861948"/>
                <a:gd name="connsiteX806" fmla="*/ 989718 w 1101557"/>
                <a:gd name="connsiteY806" fmla="*/ 2608084 h 2861948"/>
                <a:gd name="connsiteX807" fmla="*/ 995004 w 1101557"/>
                <a:gd name="connsiteY807" fmla="*/ 2599752 h 2861948"/>
                <a:gd name="connsiteX808" fmla="*/ 1000172 w 1101557"/>
                <a:gd name="connsiteY808" fmla="*/ 2591321 h 2861948"/>
                <a:gd name="connsiteX809" fmla="*/ 1005221 w 1101557"/>
                <a:gd name="connsiteY809" fmla="*/ 2582793 h 2861948"/>
                <a:gd name="connsiteX810" fmla="*/ 1010149 w 1101557"/>
                <a:gd name="connsiteY810" fmla="*/ 2574172 h 2861948"/>
                <a:gd name="connsiteX811" fmla="*/ 1014956 w 1101557"/>
                <a:gd name="connsiteY811" fmla="*/ 2565459 h 2861948"/>
                <a:gd name="connsiteX812" fmla="*/ 1019642 w 1101557"/>
                <a:gd name="connsiteY812" fmla="*/ 2556657 h 2861948"/>
                <a:gd name="connsiteX813" fmla="*/ 1024203 w 1101557"/>
                <a:gd name="connsiteY813" fmla="*/ 2547766 h 2861948"/>
                <a:gd name="connsiteX814" fmla="*/ 1028640 w 1101557"/>
                <a:gd name="connsiteY814" fmla="*/ 2538792 h 2861948"/>
                <a:gd name="connsiteX815" fmla="*/ 1032952 w 1101557"/>
                <a:gd name="connsiteY815" fmla="*/ 2529734 h 2861948"/>
                <a:gd name="connsiteX816" fmla="*/ 1037138 w 1101557"/>
                <a:gd name="connsiteY816" fmla="*/ 2520596 h 2861948"/>
                <a:gd name="connsiteX817" fmla="*/ 1041197 w 1101557"/>
                <a:gd name="connsiteY817" fmla="*/ 2511381 h 2861948"/>
                <a:gd name="connsiteX818" fmla="*/ 1045128 w 1101557"/>
                <a:gd name="connsiteY818" fmla="*/ 2502090 h 2861948"/>
                <a:gd name="connsiteX819" fmla="*/ 1048930 w 1101557"/>
                <a:gd name="connsiteY819" fmla="*/ 2492727 h 2861948"/>
                <a:gd name="connsiteX820" fmla="*/ 1052603 w 1101557"/>
                <a:gd name="connsiteY820" fmla="*/ 2483293 h 2861948"/>
                <a:gd name="connsiteX821" fmla="*/ 1056146 w 1101557"/>
                <a:gd name="connsiteY821" fmla="*/ 2473790 h 2861948"/>
                <a:gd name="connsiteX822" fmla="*/ 1059558 w 1101557"/>
                <a:gd name="connsiteY822" fmla="*/ 2464221 h 2861948"/>
                <a:gd name="connsiteX823" fmla="*/ 1062840 w 1101557"/>
                <a:gd name="connsiteY823" fmla="*/ 2454591 h 2861948"/>
                <a:gd name="connsiteX824" fmla="*/ 1065991 w 1101557"/>
                <a:gd name="connsiteY824" fmla="*/ 2444899 h 2861948"/>
                <a:gd name="connsiteX825" fmla="*/ 1069008 w 1101557"/>
                <a:gd name="connsiteY825" fmla="*/ 2435149 h 2861948"/>
                <a:gd name="connsiteX826" fmla="*/ 1071893 w 1101557"/>
                <a:gd name="connsiteY826" fmla="*/ 2425343 h 2861948"/>
                <a:gd name="connsiteX827" fmla="*/ 1074645 w 1101557"/>
                <a:gd name="connsiteY827" fmla="*/ 2415485 h 2861948"/>
                <a:gd name="connsiteX828" fmla="*/ 1077264 w 1101557"/>
                <a:gd name="connsiteY828" fmla="*/ 2405575 h 2861948"/>
                <a:gd name="connsiteX829" fmla="*/ 1079749 w 1101557"/>
                <a:gd name="connsiteY829" fmla="*/ 2395618 h 2861948"/>
                <a:gd name="connsiteX830" fmla="*/ 1082101 w 1101557"/>
                <a:gd name="connsiteY830" fmla="*/ 2385614 h 2861948"/>
                <a:gd name="connsiteX831" fmla="*/ 1084318 w 1101557"/>
                <a:gd name="connsiteY831" fmla="*/ 2375567 h 2861948"/>
                <a:gd name="connsiteX832" fmla="*/ 1086401 w 1101557"/>
                <a:gd name="connsiteY832" fmla="*/ 2365481 h 2861948"/>
                <a:gd name="connsiteX833" fmla="*/ 1088349 w 1101557"/>
                <a:gd name="connsiteY833" fmla="*/ 2355356 h 2861948"/>
                <a:gd name="connsiteX834" fmla="*/ 1090164 w 1101557"/>
                <a:gd name="connsiteY834" fmla="*/ 2345195 h 2861948"/>
                <a:gd name="connsiteX835" fmla="*/ 1091843 w 1101557"/>
                <a:gd name="connsiteY835" fmla="*/ 2335002 h 2861948"/>
                <a:gd name="connsiteX836" fmla="*/ 1093388 w 1101557"/>
                <a:gd name="connsiteY836" fmla="*/ 2324777 h 2861948"/>
                <a:gd name="connsiteX837" fmla="*/ 1094799 w 1101557"/>
                <a:gd name="connsiteY837" fmla="*/ 2314526 h 2861948"/>
                <a:gd name="connsiteX838" fmla="*/ 1096075 w 1101557"/>
                <a:gd name="connsiteY838" fmla="*/ 2304249 h 2861948"/>
                <a:gd name="connsiteX839" fmla="*/ 1097217 w 1101557"/>
                <a:gd name="connsiteY839" fmla="*/ 2293949 h 2861948"/>
                <a:gd name="connsiteX840" fmla="*/ 1098226 w 1101557"/>
                <a:gd name="connsiteY840" fmla="*/ 2283628 h 2861948"/>
                <a:gd name="connsiteX841" fmla="*/ 1099100 w 1101557"/>
                <a:gd name="connsiteY841" fmla="*/ 2273291 h 2861948"/>
                <a:gd name="connsiteX842" fmla="*/ 1099841 w 1101557"/>
                <a:gd name="connsiteY842" fmla="*/ 2262937 h 2861948"/>
                <a:gd name="connsiteX843" fmla="*/ 1100449 w 1101557"/>
                <a:gd name="connsiteY843" fmla="*/ 2252571 h 2861948"/>
                <a:gd name="connsiteX844" fmla="*/ 1100924 w 1101557"/>
                <a:gd name="connsiteY844" fmla="*/ 2242195 h 2861948"/>
                <a:gd name="connsiteX845" fmla="*/ 1101267 w 1101557"/>
                <a:gd name="connsiteY845" fmla="*/ 2231811 h 2861948"/>
                <a:gd name="connsiteX846" fmla="*/ 1101479 w 1101557"/>
                <a:gd name="connsiteY846" fmla="*/ 2221422 h 2861948"/>
                <a:gd name="connsiteX847" fmla="*/ 1101558 w 1101557"/>
                <a:gd name="connsiteY847" fmla="*/ 2211031 h 2861948"/>
                <a:gd name="connsiteX848" fmla="*/ 1101507 w 1101557"/>
                <a:gd name="connsiteY848" fmla="*/ 2200638 h 2861948"/>
                <a:gd name="connsiteX849" fmla="*/ 1101325 w 1101557"/>
                <a:gd name="connsiteY849" fmla="*/ 2190248 h 2861948"/>
                <a:gd name="connsiteX850" fmla="*/ 1101015 w 1101557"/>
                <a:gd name="connsiteY850" fmla="*/ 2179863 h 2861948"/>
                <a:gd name="connsiteX851" fmla="*/ 1100576 w 1101557"/>
                <a:gd name="connsiteY851" fmla="*/ 2169485 h 2861948"/>
                <a:gd name="connsiteX852" fmla="*/ 1100007 w 1101557"/>
                <a:gd name="connsiteY852" fmla="*/ 2159116 h 2861948"/>
                <a:gd name="connsiteX853" fmla="*/ 1099313 w 1101557"/>
                <a:gd name="connsiteY853" fmla="*/ 2148759 h 2861948"/>
                <a:gd name="connsiteX854" fmla="*/ 1098491 w 1101557"/>
                <a:gd name="connsiteY854" fmla="*/ 2138417 h 2861948"/>
                <a:gd name="connsiteX855" fmla="*/ 1097543 w 1101557"/>
                <a:gd name="connsiteY855" fmla="*/ 2128091 h 2861948"/>
                <a:gd name="connsiteX856" fmla="*/ 1096471 w 1101557"/>
                <a:gd name="connsiteY856" fmla="*/ 2117784 h 2861948"/>
                <a:gd name="connsiteX857" fmla="*/ 1095275 w 1101557"/>
                <a:gd name="connsiteY857" fmla="*/ 2107499 h 2861948"/>
                <a:gd name="connsiteX858" fmla="*/ 1093956 w 1101557"/>
                <a:gd name="connsiteY858" fmla="*/ 2097238 h 2861948"/>
                <a:gd name="connsiteX859" fmla="*/ 1092516 w 1101557"/>
                <a:gd name="connsiteY859" fmla="*/ 2087002 h 2861948"/>
                <a:gd name="connsiteX860" fmla="*/ 1090954 w 1101557"/>
                <a:gd name="connsiteY860" fmla="*/ 2076794 h 2861948"/>
                <a:gd name="connsiteX861" fmla="*/ 1089272 w 1101557"/>
                <a:gd name="connsiteY861" fmla="*/ 2066617 h 2861948"/>
                <a:gd name="connsiteX862" fmla="*/ 1087473 w 1101557"/>
                <a:gd name="connsiteY862" fmla="*/ 2056474 h 2861948"/>
                <a:gd name="connsiteX863" fmla="*/ 1085556 w 1101557"/>
                <a:gd name="connsiteY863" fmla="*/ 2046365 h 2861948"/>
                <a:gd name="connsiteX864" fmla="*/ 1083522 w 1101557"/>
                <a:gd name="connsiteY864" fmla="*/ 2036294 h 2861948"/>
                <a:gd name="connsiteX865" fmla="*/ 1081374 w 1101557"/>
                <a:gd name="connsiteY865" fmla="*/ 2026261 h 2861948"/>
                <a:gd name="connsiteX866" fmla="*/ 1079113 w 1101557"/>
                <a:gd name="connsiteY866" fmla="*/ 2016271 h 2861948"/>
                <a:gd name="connsiteX867" fmla="*/ 1076739 w 1101557"/>
                <a:gd name="connsiteY867" fmla="*/ 2006324 h 2861948"/>
                <a:gd name="connsiteX868" fmla="*/ 1074254 w 1101557"/>
                <a:gd name="connsiteY868" fmla="*/ 1996424 h 2861948"/>
                <a:gd name="connsiteX869" fmla="*/ 1071661 w 1101557"/>
                <a:gd name="connsiteY869" fmla="*/ 1986571 h 2861948"/>
                <a:gd name="connsiteX870" fmla="*/ 1068958 w 1101557"/>
                <a:gd name="connsiteY870" fmla="*/ 1976767 h 2861948"/>
                <a:gd name="connsiteX871" fmla="*/ 1066150 w 1101557"/>
                <a:gd name="connsiteY871" fmla="*/ 1967016 h 2861948"/>
                <a:gd name="connsiteX872" fmla="*/ 1063236 w 1101557"/>
                <a:gd name="connsiteY872" fmla="*/ 1957320 h 2861948"/>
                <a:gd name="connsiteX873" fmla="*/ 1060218 w 1101557"/>
                <a:gd name="connsiteY873" fmla="*/ 1947679 h 2861948"/>
                <a:gd name="connsiteX874" fmla="*/ 1057099 w 1101557"/>
                <a:gd name="connsiteY874" fmla="*/ 1938096 h 2861948"/>
                <a:gd name="connsiteX875" fmla="*/ 1053880 w 1101557"/>
                <a:gd name="connsiteY875" fmla="*/ 1928573 h 2861948"/>
                <a:gd name="connsiteX876" fmla="*/ 1050562 w 1101557"/>
                <a:gd name="connsiteY876" fmla="*/ 1919110 h 2861948"/>
                <a:gd name="connsiteX877" fmla="*/ 1047147 w 1101557"/>
                <a:gd name="connsiteY877" fmla="*/ 1909712 h 2861948"/>
                <a:gd name="connsiteX878" fmla="*/ 1043636 w 1101557"/>
                <a:gd name="connsiteY878" fmla="*/ 1900380 h 2861948"/>
                <a:gd name="connsiteX879" fmla="*/ 1040033 w 1101557"/>
                <a:gd name="connsiteY879" fmla="*/ 1891114 h 2861948"/>
                <a:gd name="connsiteX880" fmla="*/ 1036338 w 1101557"/>
                <a:gd name="connsiteY880" fmla="*/ 1881917 h 2861948"/>
                <a:gd name="connsiteX881" fmla="*/ 1032553 w 1101557"/>
                <a:gd name="connsiteY881" fmla="*/ 1872790 h 2861948"/>
                <a:gd name="connsiteX882" fmla="*/ 1028679 w 1101557"/>
                <a:gd name="connsiteY882" fmla="*/ 1863737 h 2861948"/>
                <a:gd name="connsiteX883" fmla="*/ 1024719 w 1101557"/>
                <a:gd name="connsiteY883" fmla="*/ 1854757 h 2861948"/>
                <a:gd name="connsiteX884" fmla="*/ 1020676 w 1101557"/>
                <a:gd name="connsiteY884" fmla="*/ 1845852 h 2861948"/>
                <a:gd name="connsiteX885" fmla="*/ 1016549 w 1101557"/>
                <a:gd name="connsiteY885" fmla="*/ 1837025 h 2861948"/>
                <a:gd name="connsiteX886" fmla="*/ 1012343 w 1101557"/>
                <a:gd name="connsiteY886" fmla="*/ 1828276 h 2861948"/>
                <a:gd name="connsiteX887" fmla="*/ 1008057 w 1101557"/>
                <a:gd name="connsiteY887" fmla="*/ 1819608 h 2861948"/>
                <a:gd name="connsiteX888" fmla="*/ 1003696 w 1101557"/>
                <a:gd name="connsiteY888" fmla="*/ 1811020 h 2861948"/>
                <a:gd name="connsiteX889" fmla="*/ 999259 w 1101557"/>
                <a:gd name="connsiteY889" fmla="*/ 1802516 h 2861948"/>
                <a:gd name="connsiteX890" fmla="*/ 994750 w 1101557"/>
                <a:gd name="connsiteY890" fmla="*/ 1794096 h 2861948"/>
                <a:gd name="connsiteX891" fmla="*/ 990171 w 1101557"/>
                <a:gd name="connsiteY891" fmla="*/ 1785762 h 2861948"/>
                <a:gd name="connsiteX892" fmla="*/ 985523 w 1101557"/>
                <a:gd name="connsiteY892" fmla="*/ 1777515 h 2861948"/>
                <a:gd name="connsiteX893" fmla="*/ 980809 w 1101557"/>
                <a:gd name="connsiteY893" fmla="*/ 1769356 h 2861948"/>
                <a:gd name="connsiteX894" fmla="*/ 976031 w 1101557"/>
                <a:gd name="connsiteY894" fmla="*/ 1761287 h 2861948"/>
                <a:gd name="connsiteX895" fmla="*/ 971191 w 1101557"/>
                <a:gd name="connsiteY895" fmla="*/ 1753309 h 2861948"/>
                <a:gd name="connsiteX896" fmla="*/ 966291 w 1101557"/>
                <a:gd name="connsiteY896" fmla="*/ 1745422 h 2861948"/>
                <a:gd name="connsiteX897" fmla="*/ 961334 w 1101557"/>
                <a:gd name="connsiteY897" fmla="*/ 1737629 h 2861948"/>
                <a:gd name="connsiteX898" fmla="*/ 956321 w 1101557"/>
                <a:gd name="connsiteY898" fmla="*/ 1729930 h 2861948"/>
                <a:gd name="connsiteX899" fmla="*/ 951255 w 1101557"/>
                <a:gd name="connsiteY899" fmla="*/ 1722325 h 2861948"/>
                <a:gd name="connsiteX900" fmla="*/ 946137 w 1101557"/>
                <a:gd name="connsiteY900" fmla="*/ 1714817 h 2861948"/>
                <a:gd name="connsiteX901" fmla="*/ 940972 w 1101557"/>
                <a:gd name="connsiteY901" fmla="*/ 1707406 h 2861948"/>
                <a:gd name="connsiteX902" fmla="*/ 935759 w 1101557"/>
                <a:gd name="connsiteY902" fmla="*/ 1700093 h 2861948"/>
                <a:gd name="connsiteX903" fmla="*/ 930502 w 1101557"/>
                <a:gd name="connsiteY903" fmla="*/ 1692878 h 2861948"/>
                <a:gd name="connsiteX904" fmla="*/ 925203 w 1101557"/>
                <a:gd name="connsiteY904" fmla="*/ 1685763 h 2861948"/>
                <a:gd name="connsiteX905" fmla="*/ 919865 w 1101557"/>
                <a:gd name="connsiteY905" fmla="*/ 1678748 h 2861948"/>
                <a:gd name="connsiteX906" fmla="*/ 914489 w 1101557"/>
                <a:gd name="connsiteY906" fmla="*/ 1671835 h 2861948"/>
                <a:gd name="connsiteX907" fmla="*/ 909078 w 1101557"/>
                <a:gd name="connsiteY907" fmla="*/ 1665023 h 2861948"/>
                <a:gd name="connsiteX908" fmla="*/ 903634 w 1101557"/>
                <a:gd name="connsiteY908" fmla="*/ 1658314 h 2861948"/>
                <a:gd name="connsiteX909" fmla="*/ 898160 w 1101557"/>
                <a:gd name="connsiteY909" fmla="*/ 1651707 h 2861948"/>
                <a:gd name="connsiteX910" fmla="*/ 892657 w 1101557"/>
                <a:gd name="connsiteY910" fmla="*/ 1645205 h 2861948"/>
                <a:gd name="connsiteX911" fmla="*/ 887129 w 1101557"/>
                <a:gd name="connsiteY911" fmla="*/ 1638806 h 2861948"/>
                <a:gd name="connsiteX912" fmla="*/ 881578 w 1101557"/>
                <a:gd name="connsiteY912" fmla="*/ 1632512 h 2861948"/>
                <a:gd name="connsiteX913" fmla="*/ 876005 w 1101557"/>
                <a:gd name="connsiteY913" fmla="*/ 1626322 h 2861948"/>
                <a:gd name="connsiteX914" fmla="*/ 870413 w 1101557"/>
                <a:gd name="connsiteY914" fmla="*/ 1620239 h 2861948"/>
                <a:gd name="connsiteX915" fmla="*/ 864806 w 1101557"/>
                <a:gd name="connsiteY915" fmla="*/ 1614261 h 2861948"/>
                <a:gd name="connsiteX916" fmla="*/ 859184 w 1101557"/>
                <a:gd name="connsiteY916" fmla="*/ 1608389 h 2861948"/>
                <a:gd name="connsiteX917" fmla="*/ 853551 w 1101557"/>
                <a:gd name="connsiteY917" fmla="*/ 1602622 h 2861948"/>
                <a:gd name="connsiteX918" fmla="*/ 847908 w 1101557"/>
                <a:gd name="connsiteY918" fmla="*/ 1596963 h 2861948"/>
                <a:gd name="connsiteX919" fmla="*/ 842258 w 1101557"/>
                <a:gd name="connsiteY919" fmla="*/ 1591409 h 2861948"/>
                <a:gd name="connsiteX920" fmla="*/ 836604 w 1101557"/>
                <a:gd name="connsiteY920" fmla="*/ 1585963 h 2861948"/>
                <a:gd name="connsiteX921" fmla="*/ 830947 w 1101557"/>
                <a:gd name="connsiteY921" fmla="*/ 1580623 h 2861948"/>
                <a:gd name="connsiteX922" fmla="*/ 825291 w 1101557"/>
                <a:gd name="connsiteY922" fmla="*/ 1575390 h 2861948"/>
                <a:gd name="connsiteX923" fmla="*/ 819637 w 1101557"/>
                <a:gd name="connsiteY923" fmla="*/ 1570264 h 2861948"/>
                <a:gd name="connsiteX924" fmla="*/ 813988 w 1101557"/>
                <a:gd name="connsiteY924" fmla="*/ 1565244 h 2861948"/>
                <a:gd name="connsiteX925" fmla="*/ 808345 w 1101557"/>
                <a:gd name="connsiteY925" fmla="*/ 1560331 h 2861948"/>
                <a:gd name="connsiteX926" fmla="*/ 802713 w 1101557"/>
                <a:gd name="connsiteY926" fmla="*/ 1555524 h 2861948"/>
                <a:gd name="connsiteX927" fmla="*/ 797092 w 1101557"/>
                <a:gd name="connsiteY927" fmla="*/ 1550823 h 2861948"/>
                <a:gd name="connsiteX928" fmla="*/ 791486 w 1101557"/>
                <a:gd name="connsiteY928" fmla="*/ 1546229 h 2861948"/>
                <a:gd name="connsiteX929" fmla="*/ 785895 w 1101557"/>
                <a:gd name="connsiteY929" fmla="*/ 1541740 h 2861948"/>
                <a:gd name="connsiteX930" fmla="*/ 780323 w 1101557"/>
                <a:gd name="connsiteY930" fmla="*/ 1537356 h 2861948"/>
                <a:gd name="connsiteX931" fmla="*/ 774773 w 1101557"/>
                <a:gd name="connsiteY931" fmla="*/ 1533077 h 2861948"/>
                <a:gd name="connsiteX932" fmla="*/ 769246 w 1101557"/>
                <a:gd name="connsiteY932" fmla="*/ 1528903 h 2861948"/>
                <a:gd name="connsiteX933" fmla="*/ 763743 w 1101557"/>
                <a:gd name="connsiteY933" fmla="*/ 1524833 h 2861948"/>
                <a:gd name="connsiteX934" fmla="*/ 758270 w 1101557"/>
                <a:gd name="connsiteY934" fmla="*/ 1520866 h 2861948"/>
                <a:gd name="connsiteX935" fmla="*/ 752826 w 1101557"/>
                <a:gd name="connsiteY935" fmla="*/ 1517002 h 2861948"/>
                <a:gd name="connsiteX936" fmla="*/ 747413 w 1101557"/>
                <a:gd name="connsiteY936" fmla="*/ 1513241 h 2861948"/>
                <a:gd name="connsiteX937" fmla="*/ 742036 w 1101557"/>
                <a:gd name="connsiteY937" fmla="*/ 1509581 h 2861948"/>
                <a:gd name="connsiteX938" fmla="*/ 736696 w 1101557"/>
                <a:gd name="connsiteY938" fmla="*/ 1506024 h 2861948"/>
                <a:gd name="connsiteX939" fmla="*/ 731393 w 1101557"/>
                <a:gd name="connsiteY939" fmla="*/ 1502565 h 2861948"/>
                <a:gd name="connsiteX940" fmla="*/ 726133 w 1101557"/>
                <a:gd name="connsiteY940" fmla="*/ 1499206 h 2861948"/>
                <a:gd name="connsiteX941" fmla="*/ 720915 w 1101557"/>
                <a:gd name="connsiteY941" fmla="*/ 1495948 h 2861948"/>
                <a:gd name="connsiteX942" fmla="*/ 715742 w 1101557"/>
                <a:gd name="connsiteY942" fmla="*/ 1492786 h 2861948"/>
                <a:gd name="connsiteX943" fmla="*/ 710617 w 1101557"/>
                <a:gd name="connsiteY943" fmla="*/ 1489721 h 2861948"/>
                <a:gd name="connsiteX944" fmla="*/ 705541 w 1101557"/>
                <a:gd name="connsiteY944" fmla="*/ 1486753 h 2861948"/>
                <a:gd name="connsiteX945" fmla="*/ 700516 w 1101557"/>
                <a:gd name="connsiteY945" fmla="*/ 1483881 h 2861948"/>
                <a:gd name="connsiteX946" fmla="*/ 695544 w 1101557"/>
                <a:gd name="connsiteY946" fmla="*/ 1481102 h 2861948"/>
                <a:gd name="connsiteX947" fmla="*/ 690629 w 1101557"/>
                <a:gd name="connsiteY947" fmla="*/ 1478417 h 2861948"/>
                <a:gd name="connsiteX948" fmla="*/ 685770 w 1101557"/>
                <a:gd name="connsiteY948" fmla="*/ 1475824 h 2861948"/>
                <a:gd name="connsiteX949" fmla="*/ 680971 w 1101557"/>
                <a:gd name="connsiteY949" fmla="*/ 1473323 h 2861948"/>
                <a:gd name="connsiteX950" fmla="*/ 676234 w 1101557"/>
                <a:gd name="connsiteY950" fmla="*/ 1470912 h 2861948"/>
                <a:gd name="connsiteX951" fmla="*/ 671559 w 1101557"/>
                <a:gd name="connsiteY951" fmla="*/ 1468588 h 2861948"/>
                <a:gd name="connsiteX952" fmla="*/ 666950 w 1101557"/>
                <a:gd name="connsiteY952" fmla="*/ 1466353 h 2861948"/>
                <a:gd name="connsiteX953" fmla="*/ 662408 w 1101557"/>
                <a:gd name="connsiteY953" fmla="*/ 1464204 h 2861948"/>
                <a:gd name="connsiteX954" fmla="*/ 657934 w 1101557"/>
                <a:gd name="connsiteY954" fmla="*/ 1462140 h 2861948"/>
                <a:gd name="connsiteX955" fmla="*/ 653530 w 1101557"/>
                <a:gd name="connsiteY955" fmla="*/ 1460160 h 2861948"/>
                <a:gd name="connsiteX956" fmla="*/ 649199 w 1101557"/>
                <a:gd name="connsiteY956" fmla="*/ 1458261 h 2861948"/>
                <a:gd name="connsiteX957" fmla="*/ 644943 w 1101557"/>
                <a:gd name="connsiteY957" fmla="*/ 1456445 h 2861948"/>
                <a:gd name="connsiteX958" fmla="*/ 640761 w 1101557"/>
                <a:gd name="connsiteY958" fmla="*/ 1454708 h 2861948"/>
                <a:gd name="connsiteX959" fmla="*/ 636658 w 1101557"/>
                <a:gd name="connsiteY959" fmla="*/ 1453048 h 2861948"/>
                <a:gd name="connsiteX960" fmla="*/ 632633 w 1101557"/>
                <a:gd name="connsiteY960" fmla="*/ 1451466 h 2861948"/>
                <a:gd name="connsiteX961" fmla="*/ 628690 w 1101557"/>
                <a:gd name="connsiteY961" fmla="*/ 1449958 h 2861948"/>
                <a:gd name="connsiteX962" fmla="*/ 624828 w 1101557"/>
                <a:gd name="connsiteY962" fmla="*/ 1448525 h 2861948"/>
                <a:gd name="connsiteX963" fmla="*/ 621050 w 1101557"/>
                <a:gd name="connsiteY963" fmla="*/ 1447164 h 2861948"/>
                <a:gd name="connsiteX964" fmla="*/ 617357 w 1101557"/>
                <a:gd name="connsiteY964" fmla="*/ 1445872 h 2861948"/>
                <a:gd name="connsiteX965" fmla="*/ 613752 w 1101557"/>
                <a:gd name="connsiteY965" fmla="*/ 1444650 h 2861948"/>
                <a:gd name="connsiteX966" fmla="*/ 610234 w 1101557"/>
                <a:gd name="connsiteY966" fmla="*/ 1443496 h 2861948"/>
                <a:gd name="connsiteX967" fmla="*/ 606806 w 1101557"/>
                <a:gd name="connsiteY967" fmla="*/ 1442406 h 2861948"/>
                <a:gd name="connsiteX968" fmla="*/ 603470 w 1101557"/>
                <a:gd name="connsiteY968" fmla="*/ 1441380 h 2861948"/>
                <a:gd name="connsiteX969" fmla="*/ 600224 w 1101557"/>
                <a:gd name="connsiteY969" fmla="*/ 1440417 h 2861948"/>
                <a:gd name="connsiteX970" fmla="*/ 597074 w 1101557"/>
                <a:gd name="connsiteY970" fmla="*/ 1439513 h 2861948"/>
                <a:gd name="connsiteX971" fmla="*/ 594017 w 1101557"/>
                <a:gd name="connsiteY971" fmla="*/ 1438669 h 2861948"/>
                <a:gd name="connsiteX972" fmla="*/ 591058 w 1101557"/>
                <a:gd name="connsiteY972" fmla="*/ 1437882 h 2861948"/>
                <a:gd name="connsiteX973" fmla="*/ 588194 w 1101557"/>
                <a:gd name="connsiteY973" fmla="*/ 1437148 h 2861948"/>
                <a:gd name="connsiteX974" fmla="*/ 585429 w 1101557"/>
                <a:gd name="connsiteY974" fmla="*/ 1436468 h 2861948"/>
                <a:gd name="connsiteX975" fmla="*/ 582765 w 1101557"/>
                <a:gd name="connsiteY975" fmla="*/ 1435840 h 2861948"/>
                <a:gd name="connsiteX976" fmla="*/ 580200 w 1101557"/>
                <a:gd name="connsiteY976" fmla="*/ 1435260 h 2861948"/>
                <a:gd name="connsiteX977" fmla="*/ 577737 w 1101557"/>
                <a:gd name="connsiteY977" fmla="*/ 1434729 h 2861948"/>
                <a:gd name="connsiteX978" fmla="*/ 575377 w 1101557"/>
                <a:gd name="connsiteY978" fmla="*/ 1434242 h 2861948"/>
                <a:gd name="connsiteX979" fmla="*/ 573119 w 1101557"/>
                <a:gd name="connsiteY979" fmla="*/ 1433800 h 2861948"/>
                <a:gd name="connsiteX980" fmla="*/ 570968 w 1101557"/>
                <a:gd name="connsiteY980" fmla="*/ 1433398 h 2861948"/>
                <a:gd name="connsiteX981" fmla="*/ 568920 w 1101557"/>
                <a:gd name="connsiteY981" fmla="*/ 1433037 h 2861948"/>
                <a:gd name="connsiteX982" fmla="*/ 566979 w 1101557"/>
                <a:gd name="connsiteY982" fmla="*/ 1432713 h 2861948"/>
                <a:gd name="connsiteX983" fmla="*/ 565144 w 1101557"/>
                <a:gd name="connsiteY983" fmla="*/ 1432425 h 2861948"/>
                <a:gd name="connsiteX984" fmla="*/ 563417 w 1101557"/>
                <a:gd name="connsiteY984" fmla="*/ 1432170 h 2861948"/>
                <a:gd name="connsiteX985" fmla="*/ 561798 w 1101557"/>
                <a:gd name="connsiteY985" fmla="*/ 1431948 h 2861948"/>
                <a:gd name="connsiteX986" fmla="*/ 560287 w 1101557"/>
                <a:gd name="connsiteY986" fmla="*/ 1431753 h 2861948"/>
                <a:gd name="connsiteX987" fmla="*/ 558887 w 1101557"/>
                <a:gd name="connsiteY987" fmla="*/ 1431588 h 2861948"/>
                <a:gd name="connsiteX988" fmla="*/ 557596 w 1101557"/>
                <a:gd name="connsiteY988" fmla="*/ 1431447 h 2861948"/>
                <a:gd name="connsiteX989" fmla="*/ 556416 w 1101557"/>
                <a:gd name="connsiteY989" fmla="*/ 1431329 h 2861948"/>
                <a:gd name="connsiteX990" fmla="*/ 555348 w 1101557"/>
                <a:gd name="connsiteY990" fmla="*/ 1431233 h 2861948"/>
                <a:gd name="connsiteX991" fmla="*/ 554389 w 1101557"/>
                <a:gd name="connsiteY991" fmla="*/ 1431156 h 2861948"/>
                <a:gd name="connsiteX992" fmla="*/ 553544 w 1101557"/>
                <a:gd name="connsiteY992" fmla="*/ 1431096 h 2861948"/>
                <a:gd name="connsiteX993" fmla="*/ 552810 w 1101557"/>
                <a:gd name="connsiteY993" fmla="*/ 1431051 h 2861948"/>
                <a:gd name="connsiteX994" fmla="*/ 552188 w 1101557"/>
                <a:gd name="connsiteY994" fmla="*/ 1431019 h 2861948"/>
                <a:gd name="connsiteX995" fmla="*/ 551679 w 1101557"/>
                <a:gd name="connsiteY995" fmla="*/ 1430997 h 2861948"/>
                <a:gd name="connsiteX996" fmla="*/ 551284 w 1101557"/>
                <a:gd name="connsiteY996" fmla="*/ 1430984 h 2861948"/>
                <a:gd name="connsiteX997" fmla="*/ 551001 w 1101557"/>
                <a:gd name="connsiteY997" fmla="*/ 1430977 h 2861948"/>
                <a:gd name="connsiteX998" fmla="*/ 550832 w 1101557"/>
                <a:gd name="connsiteY998" fmla="*/ 1430974 h 2861948"/>
                <a:gd name="connsiteX999" fmla="*/ 550775 w 1101557"/>
                <a:gd name="connsiteY999" fmla="*/ 1430974 h 286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1101557" h="2861948">
                  <a:moveTo>
                    <a:pt x="550775" y="1430974"/>
                  </a:moveTo>
                  <a:lnTo>
                    <a:pt x="550832" y="1430974"/>
                  </a:lnTo>
                  <a:lnTo>
                    <a:pt x="551001" y="1430971"/>
                  </a:lnTo>
                  <a:lnTo>
                    <a:pt x="551284" y="1430965"/>
                  </a:lnTo>
                  <a:lnTo>
                    <a:pt x="551679" y="1430951"/>
                  </a:lnTo>
                  <a:lnTo>
                    <a:pt x="552188" y="1430929"/>
                  </a:lnTo>
                  <a:lnTo>
                    <a:pt x="552810" y="1430897"/>
                  </a:lnTo>
                  <a:lnTo>
                    <a:pt x="553544" y="1430852"/>
                  </a:lnTo>
                  <a:lnTo>
                    <a:pt x="554389" y="1430792"/>
                  </a:lnTo>
                  <a:lnTo>
                    <a:pt x="555348" y="1430715"/>
                  </a:lnTo>
                  <a:lnTo>
                    <a:pt x="556416" y="1430619"/>
                  </a:lnTo>
                  <a:lnTo>
                    <a:pt x="557596" y="1430502"/>
                  </a:lnTo>
                  <a:lnTo>
                    <a:pt x="558887" y="1430361"/>
                  </a:lnTo>
                  <a:lnTo>
                    <a:pt x="560287" y="1430195"/>
                  </a:lnTo>
                  <a:lnTo>
                    <a:pt x="561798" y="1430001"/>
                  </a:lnTo>
                  <a:lnTo>
                    <a:pt x="563417" y="1429778"/>
                  </a:lnTo>
                  <a:lnTo>
                    <a:pt x="565144" y="1429524"/>
                  </a:lnTo>
                  <a:lnTo>
                    <a:pt x="566979" y="1429235"/>
                  </a:lnTo>
                  <a:lnTo>
                    <a:pt x="568920" y="1428911"/>
                  </a:lnTo>
                  <a:lnTo>
                    <a:pt x="570968" y="1428550"/>
                  </a:lnTo>
                  <a:lnTo>
                    <a:pt x="573119" y="1428148"/>
                  </a:lnTo>
                  <a:lnTo>
                    <a:pt x="575377" y="1427706"/>
                  </a:lnTo>
                  <a:lnTo>
                    <a:pt x="577737" y="1427219"/>
                  </a:lnTo>
                  <a:lnTo>
                    <a:pt x="580200" y="1426688"/>
                  </a:lnTo>
                  <a:lnTo>
                    <a:pt x="582765" y="1426109"/>
                  </a:lnTo>
                  <a:lnTo>
                    <a:pt x="585429" y="1425480"/>
                  </a:lnTo>
                  <a:lnTo>
                    <a:pt x="588194" y="1424800"/>
                  </a:lnTo>
                  <a:lnTo>
                    <a:pt x="591058" y="1424067"/>
                  </a:lnTo>
                  <a:lnTo>
                    <a:pt x="594017" y="1423279"/>
                  </a:lnTo>
                  <a:lnTo>
                    <a:pt x="597074" y="1422435"/>
                  </a:lnTo>
                  <a:lnTo>
                    <a:pt x="600224" y="1421531"/>
                  </a:lnTo>
                  <a:lnTo>
                    <a:pt x="603470" y="1420568"/>
                  </a:lnTo>
                  <a:lnTo>
                    <a:pt x="606806" y="1419542"/>
                  </a:lnTo>
                  <a:lnTo>
                    <a:pt x="610234" y="1418453"/>
                  </a:lnTo>
                  <a:lnTo>
                    <a:pt x="613752" y="1417298"/>
                  </a:lnTo>
                  <a:lnTo>
                    <a:pt x="617357" y="1416076"/>
                  </a:lnTo>
                  <a:lnTo>
                    <a:pt x="621050" y="1414784"/>
                  </a:lnTo>
                  <a:lnTo>
                    <a:pt x="624828" y="1413423"/>
                  </a:lnTo>
                  <a:lnTo>
                    <a:pt x="628690" y="1411990"/>
                  </a:lnTo>
                  <a:lnTo>
                    <a:pt x="632633" y="1410482"/>
                  </a:lnTo>
                  <a:lnTo>
                    <a:pt x="636658" y="1408900"/>
                  </a:lnTo>
                  <a:lnTo>
                    <a:pt x="640761" y="1407241"/>
                  </a:lnTo>
                  <a:lnTo>
                    <a:pt x="644943" y="1405503"/>
                  </a:lnTo>
                  <a:lnTo>
                    <a:pt x="649199" y="1403687"/>
                  </a:lnTo>
                  <a:lnTo>
                    <a:pt x="653530" y="1401789"/>
                  </a:lnTo>
                  <a:lnTo>
                    <a:pt x="657934" y="1399808"/>
                  </a:lnTo>
                  <a:lnTo>
                    <a:pt x="662408" y="1397744"/>
                  </a:lnTo>
                  <a:lnTo>
                    <a:pt x="666950" y="1395596"/>
                  </a:lnTo>
                  <a:lnTo>
                    <a:pt x="671559" y="1393360"/>
                  </a:lnTo>
                  <a:lnTo>
                    <a:pt x="676234" y="1391037"/>
                  </a:lnTo>
                  <a:lnTo>
                    <a:pt x="680971" y="1388625"/>
                  </a:lnTo>
                  <a:lnTo>
                    <a:pt x="685770" y="1386124"/>
                  </a:lnTo>
                  <a:lnTo>
                    <a:pt x="690629" y="1383531"/>
                  </a:lnTo>
                  <a:lnTo>
                    <a:pt x="695544" y="1380846"/>
                  </a:lnTo>
                  <a:lnTo>
                    <a:pt x="700516" y="1378068"/>
                  </a:lnTo>
                  <a:lnTo>
                    <a:pt x="705541" y="1375195"/>
                  </a:lnTo>
                  <a:lnTo>
                    <a:pt x="710617" y="1372227"/>
                  </a:lnTo>
                  <a:lnTo>
                    <a:pt x="715742" y="1369163"/>
                  </a:lnTo>
                  <a:lnTo>
                    <a:pt x="720915" y="1366000"/>
                  </a:lnTo>
                  <a:lnTo>
                    <a:pt x="726133" y="1362742"/>
                  </a:lnTo>
                  <a:lnTo>
                    <a:pt x="731393" y="1359383"/>
                  </a:lnTo>
                  <a:lnTo>
                    <a:pt x="736696" y="1355925"/>
                  </a:lnTo>
                  <a:lnTo>
                    <a:pt x="742036" y="1352367"/>
                  </a:lnTo>
                  <a:lnTo>
                    <a:pt x="747413" y="1348708"/>
                  </a:lnTo>
                  <a:lnTo>
                    <a:pt x="752826" y="1344946"/>
                  </a:lnTo>
                  <a:lnTo>
                    <a:pt x="758270" y="1341082"/>
                  </a:lnTo>
                  <a:lnTo>
                    <a:pt x="763743" y="1337116"/>
                  </a:lnTo>
                  <a:lnTo>
                    <a:pt x="769246" y="1333046"/>
                  </a:lnTo>
                  <a:lnTo>
                    <a:pt x="774773" y="1328871"/>
                  </a:lnTo>
                  <a:lnTo>
                    <a:pt x="780323" y="1324592"/>
                  </a:lnTo>
                  <a:lnTo>
                    <a:pt x="785895" y="1320208"/>
                  </a:lnTo>
                  <a:lnTo>
                    <a:pt x="791486" y="1315720"/>
                  </a:lnTo>
                  <a:lnTo>
                    <a:pt x="797092" y="1311125"/>
                  </a:lnTo>
                  <a:lnTo>
                    <a:pt x="802713" y="1306424"/>
                  </a:lnTo>
                  <a:lnTo>
                    <a:pt x="808345" y="1301617"/>
                  </a:lnTo>
                  <a:lnTo>
                    <a:pt x="813988" y="1296704"/>
                  </a:lnTo>
                  <a:lnTo>
                    <a:pt x="819637" y="1291684"/>
                  </a:lnTo>
                  <a:lnTo>
                    <a:pt x="825291" y="1286558"/>
                  </a:lnTo>
                  <a:lnTo>
                    <a:pt x="830947" y="1281325"/>
                  </a:lnTo>
                  <a:lnTo>
                    <a:pt x="836604" y="1275985"/>
                  </a:lnTo>
                  <a:lnTo>
                    <a:pt x="842258" y="1270539"/>
                  </a:lnTo>
                  <a:lnTo>
                    <a:pt x="847908" y="1264986"/>
                  </a:lnTo>
                  <a:lnTo>
                    <a:pt x="853551" y="1259326"/>
                  </a:lnTo>
                  <a:lnTo>
                    <a:pt x="859184" y="1253560"/>
                  </a:lnTo>
                  <a:lnTo>
                    <a:pt x="864806" y="1247687"/>
                  </a:lnTo>
                  <a:lnTo>
                    <a:pt x="870413" y="1241710"/>
                  </a:lnTo>
                  <a:lnTo>
                    <a:pt x="876005" y="1235626"/>
                  </a:lnTo>
                  <a:lnTo>
                    <a:pt x="881578" y="1229437"/>
                  </a:lnTo>
                  <a:lnTo>
                    <a:pt x="887129" y="1223143"/>
                  </a:lnTo>
                  <a:lnTo>
                    <a:pt x="892657" y="1216744"/>
                  </a:lnTo>
                  <a:lnTo>
                    <a:pt x="898160" y="1210241"/>
                  </a:lnTo>
                  <a:lnTo>
                    <a:pt x="903634" y="1203634"/>
                  </a:lnTo>
                  <a:lnTo>
                    <a:pt x="909078" y="1196925"/>
                  </a:lnTo>
                  <a:lnTo>
                    <a:pt x="914489" y="1190114"/>
                  </a:lnTo>
                  <a:lnTo>
                    <a:pt x="919865" y="1183200"/>
                  </a:lnTo>
                  <a:lnTo>
                    <a:pt x="925203" y="1176185"/>
                  </a:lnTo>
                  <a:lnTo>
                    <a:pt x="930502" y="1169070"/>
                  </a:lnTo>
                  <a:lnTo>
                    <a:pt x="935759" y="1161856"/>
                  </a:lnTo>
                  <a:lnTo>
                    <a:pt x="940972" y="1154542"/>
                  </a:lnTo>
                  <a:lnTo>
                    <a:pt x="946137" y="1147131"/>
                  </a:lnTo>
                  <a:lnTo>
                    <a:pt x="951255" y="1139623"/>
                  </a:lnTo>
                  <a:lnTo>
                    <a:pt x="956321" y="1132019"/>
                  </a:lnTo>
                  <a:lnTo>
                    <a:pt x="961334" y="1124320"/>
                  </a:lnTo>
                  <a:lnTo>
                    <a:pt x="966291" y="1116526"/>
                  </a:lnTo>
                  <a:lnTo>
                    <a:pt x="971191" y="1108640"/>
                  </a:lnTo>
                  <a:lnTo>
                    <a:pt x="976031" y="1100661"/>
                  </a:lnTo>
                  <a:lnTo>
                    <a:pt x="980809" y="1092592"/>
                  </a:lnTo>
                  <a:lnTo>
                    <a:pt x="985523" y="1084434"/>
                  </a:lnTo>
                  <a:lnTo>
                    <a:pt x="990171" y="1076186"/>
                  </a:lnTo>
                  <a:lnTo>
                    <a:pt x="994750" y="1067853"/>
                  </a:lnTo>
                  <a:lnTo>
                    <a:pt x="999259" y="1059432"/>
                  </a:lnTo>
                  <a:lnTo>
                    <a:pt x="1003696" y="1050929"/>
                  </a:lnTo>
                  <a:lnTo>
                    <a:pt x="1008057" y="1042341"/>
                  </a:lnTo>
                  <a:lnTo>
                    <a:pt x="1012343" y="1033672"/>
                  </a:lnTo>
                  <a:lnTo>
                    <a:pt x="1016549" y="1024923"/>
                  </a:lnTo>
                  <a:lnTo>
                    <a:pt x="1020676" y="1016097"/>
                  </a:lnTo>
                  <a:lnTo>
                    <a:pt x="1024719" y="1007192"/>
                  </a:lnTo>
                  <a:lnTo>
                    <a:pt x="1028679" y="998211"/>
                  </a:lnTo>
                  <a:lnTo>
                    <a:pt x="1032553" y="989158"/>
                  </a:lnTo>
                  <a:lnTo>
                    <a:pt x="1036338" y="980031"/>
                  </a:lnTo>
                  <a:lnTo>
                    <a:pt x="1040033" y="970835"/>
                  </a:lnTo>
                  <a:lnTo>
                    <a:pt x="1043636" y="961569"/>
                  </a:lnTo>
                  <a:lnTo>
                    <a:pt x="1047147" y="952236"/>
                  </a:lnTo>
                  <a:lnTo>
                    <a:pt x="1050562" y="942838"/>
                  </a:lnTo>
                  <a:lnTo>
                    <a:pt x="1053880" y="933376"/>
                  </a:lnTo>
                  <a:lnTo>
                    <a:pt x="1057099" y="923853"/>
                  </a:lnTo>
                  <a:lnTo>
                    <a:pt x="1060218" y="914270"/>
                  </a:lnTo>
                  <a:lnTo>
                    <a:pt x="1063236" y="904628"/>
                  </a:lnTo>
                  <a:lnTo>
                    <a:pt x="1066150" y="894932"/>
                  </a:lnTo>
                  <a:lnTo>
                    <a:pt x="1068958" y="885181"/>
                  </a:lnTo>
                  <a:lnTo>
                    <a:pt x="1071661" y="875378"/>
                  </a:lnTo>
                  <a:lnTo>
                    <a:pt x="1074254" y="865524"/>
                  </a:lnTo>
                  <a:lnTo>
                    <a:pt x="1076739" y="855624"/>
                  </a:lnTo>
                  <a:lnTo>
                    <a:pt x="1079113" y="845677"/>
                  </a:lnTo>
                  <a:lnTo>
                    <a:pt x="1081374" y="835686"/>
                  </a:lnTo>
                  <a:lnTo>
                    <a:pt x="1083522" y="825655"/>
                  </a:lnTo>
                  <a:lnTo>
                    <a:pt x="1085556" y="815583"/>
                  </a:lnTo>
                  <a:lnTo>
                    <a:pt x="1087473" y="805474"/>
                  </a:lnTo>
                  <a:lnTo>
                    <a:pt x="1089272" y="795331"/>
                  </a:lnTo>
                  <a:lnTo>
                    <a:pt x="1090954" y="785154"/>
                  </a:lnTo>
                  <a:lnTo>
                    <a:pt x="1092516" y="774946"/>
                  </a:lnTo>
                  <a:lnTo>
                    <a:pt x="1093956" y="764711"/>
                  </a:lnTo>
                  <a:lnTo>
                    <a:pt x="1095275" y="754450"/>
                  </a:lnTo>
                  <a:lnTo>
                    <a:pt x="1096471" y="744164"/>
                  </a:lnTo>
                  <a:lnTo>
                    <a:pt x="1097543" y="733858"/>
                  </a:lnTo>
                  <a:lnTo>
                    <a:pt x="1098491" y="723531"/>
                  </a:lnTo>
                  <a:lnTo>
                    <a:pt x="1099313" y="713189"/>
                  </a:lnTo>
                  <a:lnTo>
                    <a:pt x="1100007" y="702833"/>
                  </a:lnTo>
                  <a:lnTo>
                    <a:pt x="1100576" y="692464"/>
                  </a:lnTo>
                  <a:lnTo>
                    <a:pt x="1101015" y="682085"/>
                  </a:lnTo>
                  <a:lnTo>
                    <a:pt x="1101325" y="671700"/>
                  </a:lnTo>
                  <a:lnTo>
                    <a:pt x="1101507" y="661310"/>
                  </a:lnTo>
                  <a:lnTo>
                    <a:pt x="1101558" y="650918"/>
                  </a:lnTo>
                  <a:lnTo>
                    <a:pt x="1101479" y="640526"/>
                  </a:lnTo>
                  <a:lnTo>
                    <a:pt x="1101267" y="630137"/>
                  </a:lnTo>
                  <a:lnTo>
                    <a:pt x="1100924" y="619753"/>
                  </a:lnTo>
                  <a:lnTo>
                    <a:pt x="1100449" y="609377"/>
                  </a:lnTo>
                  <a:lnTo>
                    <a:pt x="1099841" y="599011"/>
                  </a:lnTo>
                  <a:lnTo>
                    <a:pt x="1099100" y="588657"/>
                  </a:lnTo>
                  <a:lnTo>
                    <a:pt x="1098226" y="578320"/>
                  </a:lnTo>
                  <a:lnTo>
                    <a:pt x="1097217" y="568000"/>
                  </a:lnTo>
                  <a:lnTo>
                    <a:pt x="1096075" y="557699"/>
                  </a:lnTo>
                  <a:lnTo>
                    <a:pt x="1094799" y="547423"/>
                  </a:lnTo>
                  <a:lnTo>
                    <a:pt x="1093388" y="537171"/>
                  </a:lnTo>
                  <a:lnTo>
                    <a:pt x="1091843" y="526947"/>
                  </a:lnTo>
                  <a:lnTo>
                    <a:pt x="1090164" y="516753"/>
                  </a:lnTo>
                  <a:lnTo>
                    <a:pt x="1088349" y="506593"/>
                  </a:lnTo>
                  <a:lnTo>
                    <a:pt x="1086401" y="496468"/>
                  </a:lnTo>
                  <a:lnTo>
                    <a:pt x="1084318" y="486381"/>
                  </a:lnTo>
                  <a:lnTo>
                    <a:pt x="1082101" y="476335"/>
                  </a:lnTo>
                  <a:lnTo>
                    <a:pt x="1079749" y="466331"/>
                  </a:lnTo>
                  <a:lnTo>
                    <a:pt x="1077264" y="456373"/>
                  </a:lnTo>
                  <a:lnTo>
                    <a:pt x="1074645" y="446463"/>
                  </a:lnTo>
                  <a:lnTo>
                    <a:pt x="1071893" y="436605"/>
                  </a:lnTo>
                  <a:lnTo>
                    <a:pt x="1069008" y="426799"/>
                  </a:lnTo>
                  <a:lnTo>
                    <a:pt x="1065991" y="417049"/>
                  </a:lnTo>
                  <a:lnTo>
                    <a:pt x="1062840" y="407358"/>
                  </a:lnTo>
                  <a:lnTo>
                    <a:pt x="1059558" y="397727"/>
                  </a:lnTo>
                  <a:lnTo>
                    <a:pt x="1056146" y="388158"/>
                  </a:lnTo>
                  <a:lnTo>
                    <a:pt x="1052603" y="378656"/>
                  </a:lnTo>
                  <a:lnTo>
                    <a:pt x="1048930" y="369221"/>
                  </a:lnTo>
                  <a:lnTo>
                    <a:pt x="1045128" y="359858"/>
                  </a:lnTo>
                  <a:lnTo>
                    <a:pt x="1041197" y="350568"/>
                  </a:lnTo>
                  <a:lnTo>
                    <a:pt x="1037138" y="341352"/>
                  </a:lnTo>
                  <a:lnTo>
                    <a:pt x="1032952" y="332214"/>
                  </a:lnTo>
                  <a:lnTo>
                    <a:pt x="1028640" y="323157"/>
                  </a:lnTo>
                  <a:lnTo>
                    <a:pt x="1024203" y="314182"/>
                  </a:lnTo>
                  <a:lnTo>
                    <a:pt x="1019642" y="305292"/>
                  </a:lnTo>
                  <a:lnTo>
                    <a:pt x="1014956" y="296489"/>
                  </a:lnTo>
                  <a:lnTo>
                    <a:pt x="1010149" y="287776"/>
                  </a:lnTo>
                  <a:lnTo>
                    <a:pt x="1005221" y="279155"/>
                  </a:lnTo>
                  <a:lnTo>
                    <a:pt x="1000172" y="270627"/>
                  </a:lnTo>
                  <a:lnTo>
                    <a:pt x="995004" y="262197"/>
                  </a:lnTo>
                  <a:lnTo>
                    <a:pt x="989718" y="253864"/>
                  </a:lnTo>
                  <a:lnTo>
                    <a:pt x="984316" y="245633"/>
                  </a:lnTo>
                  <a:lnTo>
                    <a:pt x="978798" y="237505"/>
                  </a:lnTo>
                  <a:lnTo>
                    <a:pt x="973165" y="229481"/>
                  </a:lnTo>
                  <a:lnTo>
                    <a:pt x="967420" y="221566"/>
                  </a:lnTo>
                  <a:lnTo>
                    <a:pt x="961563" y="213759"/>
                  </a:lnTo>
                  <a:lnTo>
                    <a:pt x="955597" y="206064"/>
                  </a:lnTo>
                  <a:lnTo>
                    <a:pt x="949521" y="198483"/>
                  </a:lnTo>
                  <a:lnTo>
                    <a:pt x="943340" y="191017"/>
                  </a:lnTo>
                  <a:lnTo>
                    <a:pt x="937051" y="183670"/>
                  </a:lnTo>
                  <a:lnTo>
                    <a:pt x="930660" y="176441"/>
                  </a:lnTo>
                  <a:lnTo>
                    <a:pt x="924165" y="169335"/>
                  </a:lnTo>
                  <a:lnTo>
                    <a:pt x="917571" y="162352"/>
                  </a:lnTo>
                  <a:lnTo>
                    <a:pt x="910876" y="155494"/>
                  </a:lnTo>
                  <a:lnTo>
                    <a:pt x="904084" y="148763"/>
                  </a:lnTo>
                  <a:lnTo>
                    <a:pt x="897197" y="142162"/>
                  </a:lnTo>
                  <a:lnTo>
                    <a:pt x="890216" y="135690"/>
                  </a:lnTo>
                  <a:lnTo>
                    <a:pt x="883143" y="129352"/>
                  </a:lnTo>
                  <a:lnTo>
                    <a:pt x="875979" y="123149"/>
                  </a:lnTo>
                  <a:lnTo>
                    <a:pt x="868727" y="117080"/>
                  </a:lnTo>
                  <a:lnTo>
                    <a:pt x="861388" y="111151"/>
                  </a:lnTo>
                  <a:lnTo>
                    <a:pt x="853964" y="105360"/>
                  </a:lnTo>
                  <a:lnTo>
                    <a:pt x="846458" y="99710"/>
                  </a:lnTo>
                  <a:lnTo>
                    <a:pt x="838871" y="94202"/>
                  </a:lnTo>
                  <a:lnTo>
                    <a:pt x="831206" y="88839"/>
                  </a:lnTo>
                  <a:lnTo>
                    <a:pt x="823463" y="83620"/>
                  </a:lnTo>
                  <a:lnTo>
                    <a:pt x="815646" y="78549"/>
                  </a:lnTo>
                  <a:lnTo>
                    <a:pt x="807757" y="73625"/>
                  </a:lnTo>
                  <a:lnTo>
                    <a:pt x="799797" y="68851"/>
                  </a:lnTo>
                  <a:lnTo>
                    <a:pt x="791769" y="64228"/>
                  </a:lnTo>
                  <a:lnTo>
                    <a:pt x="783674" y="59757"/>
                  </a:lnTo>
                  <a:lnTo>
                    <a:pt x="775516" y="55439"/>
                  </a:lnTo>
                  <a:lnTo>
                    <a:pt x="767296" y="51277"/>
                  </a:lnTo>
                  <a:lnTo>
                    <a:pt x="759017" y="47269"/>
                  </a:lnTo>
                  <a:lnTo>
                    <a:pt x="750680" y="43419"/>
                  </a:lnTo>
                  <a:lnTo>
                    <a:pt x="742288" y="39726"/>
                  </a:lnTo>
                  <a:lnTo>
                    <a:pt x="733843" y="36192"/>
                  </a:lnTo>
                  <a:lnTo>
                    <a:pt x="725348" y="32817"/>
                  </a:lnTo>
                  <a:lnTo>
                    <a:pt x="716805" y="29604"/>
                  </a:lnTo>
                  <a:lnTo>
                    <a:pt x="708216" y="26553"/>
                  </a:lnTo>
                  <a:lnTo>
                    <a:pt x="699583" y="23663"/>
                  </a:lnTo>
                  <a:lnTo>
                    <a:pt x="690910" y="20937"/>
                  </a:lnTo>
                  <a:lnTo>
                    <a:pt x="682199" y="18375"/>
                  </a:lnTo>
                  <a:lnTo>
                    <a:pt x="673450" y="15978"/>
                  </a:lnTo>
                  <a:lnTo>
                    <a:pt x="664667" y="13746"/>
                  </a:lnTo>
                  <a:lnTo>
                    <a:pt x="655853" y="11680"/>
                  </a:lnTo>
                  <a:lnTo>
                    <a:pt x="647010" y="9781"/>
                  </a:lnTo>
                  <a:lnTo>
                    <a:pt x="638142" y="8049"/>
                  </a:lnTo>
                  <a:lnTo>
                    <a:pt x="629247" y="6484"/>
                  </a:lnTo>
                  <a:lnTo>
                    <a:pt x="620332" y="5087"/>
                  </a:lnTo>
                  <a:lnTo>
                    <a:pt x="611397" y="3860"/>
                  </a:lnTo>
                  <a:lnTo>
                    <a:pt x="602447" y="2799"/>
                  </a:lnTo>
                  <a:lnTo>
                    <a:pt x="593481" y="1910"/>
                  </a:lnTo>
                  <a:lnTo>
                    <a:pt x="584502" y="1189"/>
                  </a:lnTo>
                  <a:lnTo>
                    <a:pt x="575517" y="636"/>
                  </a:lnTo>
                  <a:lnTo>
                    <a:pt x="566522" y="254"/>
                  </a:lnTo>
                  <a:lnTo>
                    <a:pt x="557524" y="43"/>
                  </a:lnTo>
                  <a:lnTo>
                    <a:pt x="548525" y="0"/>
                  </a:lnTo>
                  <a:lnTo>
                    <a:pt x="539526" y="128"/>
                  </a:lnTo>
                  <a:lnTo>
                    <a:pt x="530529" y="425"/>
                  </a:lnTo>
                  <a:lnTo>
                    <a:pt x="521539" y="892"/>
                  </a:lnTo>
                  <a:lnTo>
                    <a:pt x="512555" y="1528"/>
                  </a:lnTo>
                  <a:lnTo>
                    <a:pt x="503584" y="2334"/>
                  </a:lnTo>
                  <a:lnTo>
                    <a:pt x="494625" y="3308"/>
                  </a:lnTo>
                  <a:lnTo>
                    <a:pt x="485682" y="4452"/>
                  </a:lnTo>
                  <a:lnTo>
                    <a:pt x="476757" y="5765"/>
                  </a:lnTo>
                  <a:lnTo>
                    <a:pt x="467852" y="7246"/>
                  </a:lnTo>
                  <a:lnTo>
                    <a:pt x="458970" y="8893"/>
                  </a:lnTo>
                  <a:lnTo>
                    <a:pt x="450113" y="10710"/>
                  </a:lnTo>
                  <a:lnTo>
                    <a:pt x="441285" y="12692"/>
                  </a:lnTo>
                  <a:lnTo>
                    <a:pt x="432486" y="14841"/>
                  </a:lnTo>
                  <a:lnTo>
                    <a:pt x="423721" y="17155"/>
                  </a:lnTo>
                  <a:lnTo>
                    <a:pt x="414990" y="19636"/>
                  </a:lnTo>
                  <a:lnTo>
                    <a:pt x="406297" y="22280"/>
                  </a:lnTo>
                  <a:lnTo>
                    <a:pt x="397644" y="25088"/>
                  </a:lnTo>
                  <a:lnTo>
                    <a:pt x="389032" y="28058"/>
                  </a:lnTo>
                  <a:lnTo>
                    <a:pt x="380467" y="31191"/>
                  </a:lnTo>
                  <a:lnTo>
                    <a:pt x="371947" y="34484"/>
                  </a:lnTo>
                  <a:lnTo>
                    <a:pt x="363477" y="37939"/>
                  </a:lnTo>
                  <a:lnTo>
                    <a:pt x="355059" y="41552"/>
                  </a:lnTo>
                  <a:lnTo>
                    <a:pt x="346694" y="45324"/>
                  </a:lnTo>
                  <a:lnTo>
                    <a:pt x="338385" y="49254"/>
                  </a:lnTo>
                  <a:lnTo>
                    <a:pt x="330135" y="53339"/>
                  </a:lnTo>
                  <a:lnTo>
                    <a:pt x="321946" y="57580"/>
                  </a:lnTo>
                  <a:lnTo>
                    <a:pt x="313819" y="61973"/>
                  </a:lnTo>
                  <a:lnTo>
                    <a:pt x="305758" y="66521"/>
                  </a:lnTo>
                  <a:lnTo>
                    <a:pt x="297764" y="71219"/>
                  </a:lnTo>
                  <a:lnTo>
                    <a:pt x="289839" y="76069"/>
                  </a:lnTo>
                  <a:lnTo>
                    <a:pt x="281985" y="81065"/>
                  </a:lnTo>
                  <a:lnTo>
                    <a:pt x="274206" y="86211"/>
                  </a:lnTo>
                  <a:lnTo>
                    <a:pt x="266501" y="91502"/>
                  </a:lnTo>
                  <a:lnTo>
                    <a:pt x="258874" y="96938"/>
                  </a:lnTo>
                  <a:lnTo>
                    <a:pt x="251328" y="102517"/>
                  </a:lnTo>
                  <a:lnTo>
                    <a:pt x="243863" y="108237"/>
                  </a:lnTo>
                  <a:lnTo>
                    <a:pt x="236482" y="114098"/>
                  </a:lnTo>
                  <a:lnTo>
                    <a:pt x="229186" y="120098"/>
                  </a:lnTo>
                  <a:lnTo>
                    <a:pt x="221977" y="126234"/>
                  </a:lnTo>
                  <a:lnTo>
                    <a:pt x="214858" y="132505"/>
                  </a:lnTo>
                  <a:lnTo>
                    <a:pt x="207831" y="138910"/>
                  </a:lnTo>
                  <a:lnTo>
                    <a:pt x="200896" y="145446"/>
                  </a:lnTo>
                  <a:lnTo>
                    <a:pt x="194057" y="152112"/>
                  </a:lnTo>
                  <a:lnTo>
                    <a:pt x="187314" y="158907"/>
                  </a:lnTo>
                  <a:lnTo>
                    <a:pt x="180668" y="165827"/>
                  </a:lnTo>
                  <a:lnTo>
                    <a:pt x="174124" y="172873"/>
                  </a:lnTo>
                  <a:lnTo>
                    <a:pt x="167680" y="180041"/>
                  </a:lnTo>
                  <a:lnTo>
                    <a:pt x="161340" y="187329"/>
                  </a:lnTo>
                  <a:lnTo>
                    <a:pt x="155105" y="194736"/>
                  </a:lnTo>
                  <a:lnTo>
                    <a:pt x="148977" y="202260"/>
                  </a:lnTo>
                  <a:lnTo>
                    <a:pt x="142955" y="209898"/>
                  </a:lnTo>
                  <a:lnTo>
                    <a:pt x="137044" y="217648"/>
                  </a:lnTo>
                  <a:lnTo>
                    <a:pt x="131242" y="225510"/>
                  </a:lnTo>
                  <a:lnTo>
                    <a:pt x="125554" y="233480"/>
                  </a:lnTo>
                  <a:lnTo>
                    <a:pt x="119978" y="241556"/>
                  </a:lnTo>
                  <a:lnTo>
                    <a:pt x="114518" y="249736"/>
                  </a:lnTo>
                  <a:lnTo>
                    <a:pt x="109174" y="258018"/>
                  </a:lnTo>
                  <a:lnTo>
                    <a:pt x="103946" y="266400"/>
                  </a:lnTo>
                  <a:lnTo>
                    <a:pt x="98838" y="274879"/>
                  </a:lnTo>
                  <a:lnTo>
                    <a:pt x="93849" y="283454"/>
                  </a:lnTo>
                  <a:lnTo>
                    <a:pt x="88981" y="292121"/>
                  </a:lnTo>
                  <a:lnTo>
                    <a:pt x="84234" y="300880"/>
                  </a:lnTo>
                  <a:lnTo>
                    <a:pt x="79611" y="309726"/>
                  </a:lnTo>
                  <a:lnTo>
                    <a:pt x="75112" y="318659"/>
                  </a:lnTo>
                  <a:lnTo>
                    <a:pt x="70737" y="327675"/>
                  </a:lnTo>
                  <a:lnTo>
                    <a:pt x="66488" y="336774"/>
                  </a:lnTo>
                  <a:lnTo>
                    <a:pt x="62366" y="345950"/>
                  </a:lnTo>
                  <a:lnTo>
                    <a:pt x="58371" y="355203"/>
                  </a:lnTo>
                  <a:lnTo>
                    <a:pt x="54504" y="364531"/>
                  </a:lnTo>
                  <a:lnTo>
                    <a:pt x="50766" y="373931"/>
                  </a:lnTo>
                  <a:lnTo>
                    <a:pt x="47158" y="383399"/>
                  </a:lnTo>
                  <a:lnTo>
                    <a:pt x="43681" y="392934"/>
                  </a:lnTo>
                  <a:lnTo>
                    <a:pt x="40334" y="402534"/>
                  </a:lnTo>
                  <a:lnTo>
                    <a:pt x="37117" y="412196"/>
                  </a:lnTo>
                  <a:lnTo>
                    <a:pt x="34034" y="421918"/>
                  </a:lnTo>
                  <a:lnTo>
                    <a:pt x="31082" y="431695"/>
                  </a:lnTo>
                  <a:lnTo>
                    <a:pt x="28264" y="441528"/>
                  </a:lnTo>
                  <a:lnTo>
                    <a:pt x="25578" y="451413"/>
                  </a:lnTo>
                  <a:lnTo>
                    <a:pt x="23026" y="461346"/>
                  </a:lnTo>
                  <a:lnTo>
                    <a:pt x="20607" y="471328"/>
                  </a:lnTo>
                  <a:lnTo>
                    <a:pt x="18323" y="481353"/>
                  </a:lnTo>
                  <a:lnTo>
                    <a:pt x="16173" y="491420"/>
                  </a:lnTo>
                  <a:lnTo>
                    <a:pt x="14157" y="501526"/>
                  </a:lnTo>
                  <a:lnTo>
                    <a:pt x="12276" y="511669"/>
                  </a:lnTo>
                  <a:lnTo>
                    <a:pt x="10529" y="521846"/>
                  </a:lnTo>
                  <a:lnTo>
                    <a:pt x="8916" y="532055"/>
                  </a:lnTo>
                  <a:lnTo>
                    <a:pt x="7439" y="542294"/>
                  </a:lnTo>
                  <a:lnTo>
                    <a:pt x="6095" y="552558"/>
                  </a:lnTo>
                  <a:lnTo>
                    <a:pt x="4886" y="562847"/>
                  </a:lnTo>
                  <a:lnTo>
                    <a:pt x="3811" y="573157"/>
                  </a:lnTo>
                  <a:lnTo>
                    <a:pt x="2870" y="583486"/>
                  </a:lnTo>
                  <a:lnTo>
                    <a:pt x="2061" y="593832"/>
                  </a:lnTo>
                  <a:lnTo>
                    <a:pt x="1387" y="604193"/>
                  </a:lnTo>
                  <a:lnTo>
                    <a:pt x="846" y="614564"/>
                  </a:lnTo>
                  <a:lnTo>
                    <a:pt x="437" y="624944"/>
                  </a:lnTo>
                  <a:lnTo>
                    <a:pt x="160" y="635331"/>
                  </a:lnTo>
                  <a:lnTo>
                    <a:pt x="14" y="645722"/>
                  </a:lnTo>
                  <a:lnTo>
                    <a:pt x="0" y="656114"/>
                  </a:lnTo>
                  <a:lnTo>
                    <a:pt x="116" y="666505"/>
                  </a:lnTo>
                  <a:lnTo>
                    <a:pt x="363" y="676893"/>
                  </a:lnTo>
                  <a:lnTo>
                    <a:pt x="738" y="687275"/>
                  </a:lnTo>
                  <a:lnTo>
                    <a:pt x="1242" y="697649"/>
                  </a:lnTo>
                  <a:lnTo>
                    <a:pt x="1874" y="708012"/>
                  </a:lnTo>
                  <a:lnTo>
                    <a:pt x="2632" y="718362"/>
                  </a:lnTo>
                  <a:lnTo>
                    <a:pt x="3517" y="728697"/>
                  </a:lnTo>
                  <a:lnTo>
                    <a:pt x="4526" y="739013"/>
                  </a:lnTo>
                  <a:lnTo>
                    <a:pt x="5661" y="749310"/>
                  </a:lnTo>
                  <a:lnTo>
                    <a:pt x="6918" y="759584"/>
                  </a:lnTo>
                  <a:lnTo>
                    <a:pt x="8298" y="769833"/>
                  </a:lnTo>
                  <a:lnTo>
                    <a:pt x="9799" y="780054"/>
                  </a:lnTo>
                  <a:lnTo>
                    <a:pt x="11421" y="790246"/>
                  </a:lnTo>
                  <a:lnTo>
                    <a:pt x="13162" y="800407"/>
                  </a:lnTo>
                  <a:lnTo>
                    <a:pt x="15020" y="810534"/>
                  </a:lnTo>
                  <a:lnTo>
                    <a:pt x="16995" y="820624"/>
                  </a:lnTo>
                  <a:lnTo>
                    <a:pt x="19086" y="830675"/>
                  </a:lnTo>
                  <a:lnTo>
                    <a:pt x="21291" y="840687"/>
                  </a:lnTo>
                  <a:lnTo>
                    <a:pt x="23610" y="850656"/>
                  </a:lnTo>
                  <a:lnTo>
                    <a:pt x="26039" y="860580"/>
                  </a:lnTo>
                  <a:lnTo>
                    <a:pt x="28578" y="870457"/>
                  </a:lnTo>
                  <a:lnTo>
                    <a:pt x="31227" y="880285"/>
                  </a:lnTo>
                  <a:lnTo>
                    <a:pt x="33982" y="890063"/>
                  </a:lnTo>
                  <a:lnTo>
                    <a:pt x="36844" y="899787"/>
                  </a:lnTo>
                  <a:lnTo>
                    <a:pt x="39810" y="909457"/>
                  </a:lnTo>
                  <a:lnTo>
                    <a:pt x="42878" y="919068"/>
                  </a:lnTo>
                  <a:lnTo>
                    <a:pt x="46048" y="928622"/>
                  </a:lnTo>
                  <a:lnTo>
                    <a:pt x="49316" y="938114"/>
                  </a:lnTo>
                  <a:lnTo>
                    <a:pt x="52683" y="947545"/>
                  </a:lnTo>
                  <a:lnTo>
                    <a:pt x="56145" y="956911"/>
                  </a:lnTo>
                  <a:lnTo>
                    <a:pt x="59703" y="966210"/>
                  </a:lnTo>
                  <a:lnTo>
                    <a:pt x="63353" y="975441"/>
                  </a:lnTo>
                  <a:lnTo>
                    <a:pt x="67093" y="984603"/>
                  </a:lnTo>
                  <a:lnTo>
                    <a:pt x="70922" y="993694"/>
                  </a:lnTo>
                  <a:lnTo>
                    <a:pt x="74839" y="1002711"/>
                  </a:lnTo>
                  <a:lnTo>
                    <a:pt x="78841" y="1011653"/>
                  </a:lnTo>
                  <a:lnTo>
                    <a:pt x="82926" y="1020520"/>
                  </a:lnTo>
                  <a:lnTo>
                    <a:pt x="87093" y="1029308"/>
                  </a:lnTo>
                  <a:lnTo>
                    <a:pt x="91340" y="1038016"/>
                  </a:lnTo>
                  <a:lnTo>
                    <a:pt x="95663" y="1046645"/>
                  </a:lnTo>
                  <a:lnTo>
                    <a:pt x="100063" y="1055191"/>
                  </a:lnTo>
                  <a:lnTo>
                    <a:pt x="104536" y="1063653"/>
                  </a:lnTo>
                  <a:lnTo>
                    <a:pt x="109080" y="1072030"/>
                  </a:lnTo>
                  <a:lnTo>
                    <a:pt x="113693" y="1080321"/>
                  </a:lnTo>
                  <a:lnTo>
                    <a:pt x="118375" y="1088524"/>
                  </a:lnTo>
                  <a:lnTo>
                    <a:pt x="123121" y="1096638"/>
                  </a:lnTo>
                  <a:lnTo>
                    <a:pt x="127930" y="1104662"/>
                  </a:lnTo>
                  <a:lnTo>
                    <a:pt x="132800" y="1112594"/>
                  </a:lnTo>
                  <a:lnTo>
                    <a:pt x="137730" y="1120434"/>
                  </a:lnTo>
                  <a:lnTo>
                    <a:pt x="142715" y="1128181"/>
                  </a:lnTo>
                  <a:lnTo>
                    <a:pt x="147755" y="1135833"/>
                  </a:lnTo>
                  <a:lnTo>
                    <a:pt x="152847" y="1143390"/>
                  </a:lnTo>
                  <a:lnTo>
                    <a:pt x="157988" y="1150849"/>
                  </a:lnTo>
                  <a:lnTo>
                    <a:pt x="163178" y="1158211"/>
                  </a:lnTo>
                  <a:lnTo>
                    <a:pt x="168413" y="1165475"/>
                  </a:lnTo>
                  <a:lnTo>
                    <a:pt x="173691" y="1172640"/>
                  </a:lnTo>
                  <a:lnTo>
                    <a:pt x="179010" y="1179706"/>
                  </a:lnTo>
                  <a:lnTo>
                    <a:pt x="184368" y="1186669"/>
                  </a:lnTo>
                  <a:lnTo>
                    <a:pt x="189761" y="1193532"/>
                  </a:lnTo>
                  <a:lnTo>
                    <a:pt x="195189" y="1200293"/>
                  </a:lnTo>
                  <a:lnTo>
                    <a:pt x="200648" y="1206951"/>
                  </a:lnTo>
                  <a:lnTo>
                    <a:pt x="206137" y="1213505"/>
                  </a:lnTo>
                  <a:lnTo>
                    <a:pt x="211652" y="1219956"/>
                  </a:lnTo>
                  <a:lnTo>
                    <a:pt x="217193" y="1226302"/>
                  </a:lnTo>
                  <a:lnTo>
                    <a:pt x="222755" y="1232544"/>
                  </a:lnTo>
                  <a:lnTo>
                    <a:pt x="228337" y="1238681"/>
                  </a:lnTo>
                  <a:lnTo>
                    <a:pt x="233938" y="1244712"/>
                  </a:lnTo>
                  <a:lnTo>
                    <a:pt x="239553" y="1250637"/>
                  </a:lnTo>
                  <a:lnTo>
                    <a:pt x="245180" y="1256456"/>
                  </a:lnTo>
                  <a:lnTo>
                    <a:pt x="250819" y="1262169"/>
                  </a:lnTo>
                  <a:lnTo>
                    <a:pt x="256465" y="1267776"/>
                  </a:lnTo>
                  <a:lnTo>
                    <a:pt x="262117" y="1273275"/>
                  </a:lnTo>
                  <a:lnTo>
                    <a:pt x="267773" y="1278668"/>
                  </a:lnTo>
                  <a:lnTo>
                    <a:pt x="273430" y="1283955"/>
                  </a:lnTo>
                  <a:lnTo>
                    <a:pt x="279086" y="1289135"/>
                  </a:lnTo>
                  <a:lnTo>
                    <a:pt x="284738" y="1294208"/>
                  </a:lnTo>
                  <a:lnTo>
                    <a:pt x="290384" y="1299174"/>
                  </a:lnTo>
                  <a:lnTo>
                    <a:pt x="296022" y="1304034"/>
                  </a:lnTo>
                  <a:lnTo>
                    <a:pt x="301648" y="1308787"/>
                  </a:lnTo>
                  <a:lnTo>
                    <a:pt x="307262" y="1313436"/>
                  </a:lnTo>
                  <a:lnTo>
                    <a:pt x="312861" y="1317977"/>
                  </a:lnTo>
                  <a:lnTo>
                    <a:pt x="318442" y="1322414"/>
                  </a:lnTo>
                  <a:lnTo>
                    <a:pt x="324003" y="1326745"/>
                  </a:lnTo>
                  <a:lnTo>
                    <a:pt x="329543" y="1330971"/>
                  </a:lnTo>
                  <a:lnTo>
                    <a:pt x="335058" y="1335094"/>
                  </a:lnTo>
                  <a:lnTo>
                    <a:pt x="340546" y="1339112"/>
                  </a:lnTo>
                  <a:lnTo>
                    <a:pt x="346005" y="1343027"/>
                  </a:lnTo>
                  <a:lnTo>
                    <a:pt x="351434" y="1346840"/>
                  </a:lnTo>
                  <a:lnTo>
                    <a:pt x="356829" y="1350550"/>
                  </a:lnTo>
                  <a:lnTo>
                    <a:pt x="362188" y="1354159"/>
                  </a:lnTo>
                  <a:lnTo>
                    <a:pt x="367510" y="1357667"/>
                  </a:lnTo>
                  <a:lnTo>
                    <a:pt x="372791" y="1361075"/>
                  </a:lnTo>
                  <a:lnTo>
                    <a:pt x="378031" y="1364384"/>
                  </a:lnTo>
                  <a:lnTo>
                    <a:pt x="383226" y="1367594"/>
                  </a:lnTo>
                  <a:lnTo>
                    <a:pt x="388376" y="1370707"/>
                  </a:lnTo>
                  <a:lnTo>
                    <a:pt x="393477" y="1373722"/>
                  </a:lnTo>
                  <a:lnTo>
                    <a:pt x="398528" y="1376643"/>
                  </a:lnTo>
                  <a:lnTo>
                    <a:pt x="403526" y="1379468"/>
                  </a:lnTo>
                  <a:lnTo>
                    <a:pt x="408469" y="1382200"/>
                  </a:lnTo>
                  <a:lnTo>
                    <a:pt x="413356" y="1384839"/>
                  </a:lnTo>
                  <a:lnTo>
                    <a:pt x="418186" y="1387386"/>
                  </a:lnTo>
                  <a:lnTo>
                    <a:pt x="422955" y="1389842"/>
                  </a:lnTo>
                  <a:lnTo>
                    <a:pt x="427661" y="1392209"/>
                  </a:lnTo>
                  <a:lnTo>
                    <a:pt x="432303" y="1394489"/>
                  </a:lnTo>
                  <a:lnTo>
                    <a:pt x="436879" y="1396681"/>
                  </a:lnTo>
                  <a:lnTo>
                    <a:pt x="441388" y="1398787"/>
                  </a:lnTo>
                  <a:lnTo>
                    <a:pt x="445826" y="1400809"/>
                  </a:lnTo>
                  <a:lnTo>
                    <a:pt x="450193" y="1402748"/>
                  </a:lnTo>
                  <a:lnTo>
                    <a:pt x="454487" y="1404605"/>
                  </a:lnTo>
                  <a:lnTo>
                    <a:pt x="458707" y="1406382"/>
                  </a:lnTo>
                  <a:lnTo>
                    <a:pt x="462849" y="1408080"/>
                  </a:lnTo>
                  <a:lnTo>
                    <a:pt x="466914" y="1409701"/>
                  </a:lnTo>
                  <a:lnTo>
                    <a:pt x="470898" y="1411245"/>
                  </a:lnTo>
                  <a:lnTo>
                    <a:pt x="474800" y="1412716"/>
                  </a:lnTo>
                  <a:lnTo>
                    <a:pt x="478621" y="1414113"/>
                  </a:lnTo>
                  <a:lnTo>
                    <a:pt x="482356" y="1415439"/>
                  </a:lnTo>
                  <a:lnTo>
                    <a:pt x="486006" y="1416695"/>
                  </a:lnTo>
                  <a:lnTo>
                    <a:pt x="489567" y="1417884"/>
                  </a:lnTo>
                  <a:lnTo>
                    <a:pt x="493040" y="1419006"/>
                  </a:lnTo>
                  <a:lnTo>
                    <a:pt x="496423" y="1420063"/>
                  </a:lnTo>
                  <a:lnTo>
                    <a:pt x="499714" y="1421058"/>
                  </a:lnTo>
                  <a:lnTo>
                    <a:pt x="502911" y="1421990"/>
                  </a:lnTo>
                  <a:lnTo>
                    <a:pt x="506016" y="1422864"/>
                  </a:lnTo>
                  <a:lnTo>
                    <a:pt x="509024" y="1423680"/>
                  </a:lnTo>
                  <a:lnTo>
                    <a:pt x="511935" y="1424440"/>
                  </a:lnTo>
                  <a:lnTo>
                    <a:pt x="514749" y="1425147"/>
                  </a:lnTo>
                  <a:lnTo>
                    <a:pt x="517465" y="1425800"/>
                  </a:lnTo>
                  <a:lnTo>
                    <a:pt x="520079" y="1426404"/>
                  </a:lnTo>
                  <a:lnTo>
                    <a:pt x="522593" y="1426959"/>
                  </a:lnTo>
                  <a:lnTo>
                    <a:pt x="525005" y="1427468"/>
                  </a:lnTo>
                  <a:lnTo>
                    <a:pt x="527313" y="1427932"/>
                  </a:lnTo>
                  <a:lnTo>
                    <a:pt x="529519" y="1428354"/>
                  </a:lnTo>
                  <a:lnTo>
                    <a:pt x="531619" y="1428735"/>
                  </a:lnTo>
                  <a:lnTo>
                    <a:pt x="533613" y="1429078"/>
                  </a:lnTo>
                  <a:lnTo>
                    <a:pt x="535501" y="1429383"/>
                  </a:lnTo>
                  <a:lnTo>
                    <a:pt x="537282" y="1429655"/>
                  </a:lnTo>
                  <a:lnTo>
                    <a:pt x="538956" y="1429893"/>
                  </a:lnTo>
                  <a:lnTo>
                    <a:pt x="540520" y="1430102"/>
                  </a:lnTo>
                  <a:lnTo>
                    <a:pt x="541975" y="1430281"/>
                  </a:lnTo>
                  <a:lnTo>
                    <a:pt x="543321" y="1430434"/>
                  </a:lnTo>
                  <a:lnTo>
                    <a:pt x="544557" y="1430563"/>
                  </a:lnTo>
                  <a:lnTo>
                    <a:pt x="545681" y="1430669"/>
                  </a:lnTo>
                  <a:lnTo>
                    <a:pt x="546695" y="1430756"/>
                  </a:lnTo>
                  <a:lnTo>
                    <a:pt x="547596" y="1430825"/>
                  </a:lnTo>
                  <a:lnTo>
                    <a:pt x="548387" y="1430876"/>
                  </a:lnTo>
                  <a:lnTo>
                    <a:pt x="549064" y="1430915"/>
                  </a:lnTo>
                  <a:lnTo>
                    <a:pt x="549629" y="1430942"/>
                  </a:lnTo>
                  <a:lnTo>
                    <a:pt x="550081" y="1430959"/>
                  </a:lnTo>
                  <a:lnTo>
                    <a:pt x="550421" y="1430968"/>
                  </a:lnTo>
                  <a:lnTo>
                    <a:pt x="550647" y="1430973"/>
                  </a:lnTo>
                  <a:lnTo>
                    <a:pt x="550760" y="1430974"/>
                  </a:lnTo>
                  <a:lnTo>
                    <a:pt x="550760" y="1430974"/>
                  </a:lnTo>
                  <a:lnTo>
                    <a:pt x="550647" y="1430975"/>
                  </a:lnTo>
                  <a:lnTo>
                    <a:pt x="550421" y="1430980"/>
                  </a:lnTo>
                  <a:lnTo>
                    <a:pt x="550081" y="1430989"/>
                  </a:lnTo>
                  <a:lnTo>
                    <a:pt x="549629" y="1431007"/>
                  </a:lnTo>
                  <a:lnTo>
                    <a:pt x="549064" y="1431033"/>
                  </a:lnTo>
                  <a:lnTo>
                    <a:pt x="548387" y="1431072"/>
                  </a:lnTo>
                  <a:lnTo>
                    <a:pt x="547596" y="1431124"/>
                  </a:lnTo>
                  <a:lnTo>
                    <a:pt x="546695" y="1431192"/>
                  </a:lnTo>
                  <a:lnTo>
                    <a:pt x="545681" y="1431279"/>
                  </a:lnTo>
                  <a:lnTo>
                    <a:pt x="544557" y="1431386"/>
                  </a:lnTo>
                  <a:lnTo>
                    <a:pt x="543321" y="1431514"/>
                  </a:lnTo>
                  <a:lnTo>
                    <a:pt x="541975" y="1431668"/>
                  </a:lnTo>
                  <a:lnTo>
                    <a:pt x="540520" y="1431847"/>
                  </a:lnTo>
                  <a:lnTo>
                    <a:pt x="538956" y="1432055"/>
                  </a:lnTo>
                  <a:lnTo>
                    <a:pt x="537282" y="1432293"/>
                  </a:lnTo>
                  <a:lnTo>
                    <a:pt x="535501" y="1432565"/>
                  </a:lnTo>
                  <a:lnTo>
                    <a:pt x="533613" y="1432871"/>
                  </a:lnTo>
                  <a:lnTo>
                    <a:pt x="531619" y="1433214"/>
                  </a:lnTo>
                  <a:lnTo>
                    <a:pt x="529519" y="1433594"/>
                  </a:lnTo>
                  <a:lnTo>
                    <a:pt x="527313" y="1434016"/>
                  </a:lnTo>
                  <a:lnTo>
                    <a:pt x="525005" y="1434480"/>
                  </a:lnTo>
                  <a:lnTo>
                    <a:pt x="522593" y="1434989"/>
                  </a:lnTo>
                  <a:lnTo>
                    <a:pt x="520079" y="1435544"/>
                  </a:lnTo>
                  <a:lnTo>
                    <a:pt x="517465" y="1436148"/>
                  </a:lnTo>
                  <a:lnTo>
                    <a:pt x="514749" y="1436802"/>
                  </a:lnTo>
                  <a:lnTo>
                    <a:pt x="511935" y="1437508"/>
                  </a:lnTo>
                  <a:lnTo>
                    <a:pt x="509024" y="1438268"/>
                  </a:lnTo>
                  <a:lnTo>
                    <a:pt x="506016" y="1439085"/>
                  </a:lnTo>
                  <a:lnTo>
                    <a:pt x="502911" y="1439958"/>
                  </a:lnTo>
                  <a:lnTo>
                    <a:pt x="499714" y="1440891"/>
                  </a:lnTo>
                  <a:lnTo>
                    <a:pt x="496423" y="1441885"/>
                  </a:lnTo>
                  <a:lnTo>
                    <a:pt x="493040" y="1442942"/>
                  </a:lnTo>
                  <a:lnTo>
                    <a:pt x="489567" y="1444064"/>
                  </a:lnTo>
                  <a:lnTo>
                    <a:pt x="486006" y="1445253"/>
                  </a:lnTo>
                  <a:lnTo>
                    <a:pt x="482356" y="1446509"/>
                  </a:lnTo>
                  <a:lnTo>
                    <a:pt x="478621" y="1447835"/>
                  </a:lnTo>
                  <a:lnTo>
                    <a:pt x="474800" y="1449233"/>
                  </a:lnTo>
                  <a:lnTo>
                    <a:pt x="470898" y="1450703"/>
                  </a:lnTo>
                  <a:lnTo>
                    <a:pt x="466914" y="1452247"/>
                  </a:lnTo>
                  <a:lnTo>
                    <a:pt x="462849" y="1453868"/>
                  </a:lnTo>
                  <a:lnTo>
                    <a:pt x="458707" y="1455566"/>
                  </a:lnTo>
                  <a:lnTo>
                    <a:pt x="454487" y="1457343"/>
                  </a:lnTo>
                  <a:lnTo>
                    <a:pt x="450193" y="1459200"/>
                  </a:lnTo>
                  <a:lnTo>
                    <a:pt x="445826" y="1461139"/>
                  </a:lnTo>
                  <a:lnTo>
                    <a:pt x="441388" y="1463161"/>
                  </a:lnTo>
                  <a:lnTo>
                    <a:pt x="436879" y="1465267"/>
                  </a:lnTo>
                  <a:lnTo>
                    <a:pt x="432303" y="1467460"/>
                  </a:lnTo>
                  <a:lnTo>
                    <a:pt x="427661" y="1469739"/>
                  </a:lnTo>
                  <a:lnTo>
                    <a:pt x="422955" y="1472106"/>
                  </a:lnTo>
                  <a:lnTo>
                    <a:pt x="418186" y="1474562"/>
                  </a:lnTo>
                  <a:lnTo>
                    <a:pt x="413356" y="1477109"/>
                  </a:lnTo>
                  <a:lnTo>
                    <a:pt x="408469" y="1479749"/>
                  </a:lnTo>
                  <a:lnTo>
                    <a:pt x="403526" y="1482481"/>
                  </a:lnTo>
                  <a:lnTo>
                    <a:pt x="398528" y="1485306"/>
                  </a:lnTo>
                  <a:lnTo>
                    <a:pt x="393477" y="1488226"/>
                  </a:lnTo>
                  <a:lnTo>
                    <a:pt x="388376" y="1491242"/>
                  </a:lnTo>
                  <a:lnTo>
                    <a:pt x="383226" y="1494354"/>
                  </a:lnTo>
                  <a:lnTo>
                    <a:pt x="378031" y="1497564"/>
                  </a:lnTo>
                  <a:lnTo>
                    <a:pt x="372791" y="1500873"/>
                  </a:lnTo>
                  <a:lnTo>
                    <a:pt x="367510" y="1504281"/>
                  </a:lnTo>
                  <a:lnTo>
                    <a:pt x="362188" y="1507790"/>
                  </a:lnTo>
                  <a:lnTo>
                    <a:pt x="356829" y="1511398"/>
                  </a:lnTo>
                  <a:lnTo>
                    <a:pt x="351434" y="1515108"/>
                  </a:lnTo>
                  <a:lnTo>
                    <a:pt x="346005" y="1518921"/>
                  </a:lnTo>
                  <a:lnTo>
                    <a:pt x="340546" y="1522836"/>
                  </a:lnTo>
                  <a:lnTo>
                    <a:pt x="335058" y="1526855"/>
                  </a:lnTo>
                  <a:lnTo>
                    <a:pt x="329543" y="1530977"/>
                  </a:lnTo>
                  <a:lnTo>
                    <a:pt x="324003" y="1535203"/>
                  </a:lnTo>
                  <a:lnTo>
                    <a:pt x="318442" y="1539534"/>
                  </a:lnTo>
                  <a:lnTo>
                    <a:pt x="312861" y="1543971"/>
                  </a:lnTo>
                  <a:lnTo>
                    <a:pt x="307262" y="1548513"/>
                  </a:lnTo>
                  <a:lnTo>
                    <a:pt x="301648" y="1553161"/>
                  </a:lnTo>
                  <a:lnTo>
                    <a:pt x="296022" y="1557915"/>
                  </a:lnTo>
                  <a:lnTo>
                    <a:pt x="290384" y="1562774"/>
                  </a:lnTo>
                  <a:lnTo>
                    <a:pt x="284738" y="1567741"/>
                  </a:lnTo>
                  <a:lnTo>
                    <a:pt x="279086" y="1572814"/>
                  </a:lnTo>
                  <a:lnTo>
                    <a:pt x="273430" y="1577994"/>
                  </a:lnTo>
                  <a:lnTo>
                    <a:pt x="267773" y="1583280"/>
                  </a:lnTo>
                  <a:lnTo>
                    <a:pt x="262117" y="1588673"/>
                  </a:lnTo>
                  <a:lnTo>
                    <a:pt x="256465" y="1594173"/>
                  </a:lnTo>
                  <a:lnTo>
                    <a:pt x="250819" y="1599779"/>
                  </a:lnTo>
                  <a:lnTo>
                    <a:pt x="245180" y="1605492"/>
                  </a:lnTo>
                  <a:lnTo>
                    <a:pt x="239553" y="1611311"/>
                  </a:lnTo>
                  <a:lnTo>
                    <a:pt x="233938" y="1617236"/>
                  </a:lnTo>
                  <a:lnTo>
                    <a:pt x="228337" y="1623268"/>
                  </a:lnTo>
                  <a:lnTo>
                    <a:pt x="222755" y="1629405"/>
                  </a:lnTo>
                  <a:lnTo>
                    <a:pt x="217193" y="1635646"/>
                  </a:lnTo>
                  <a:lnTo>
                    <a:pt x="211652" y="1641992"/>
                  </a:lnTo>
                  <a:lnTo>
                    <a:pt x="206137" y="1648443"/>
                  </a:lnTo>
                  <a:lnTo>
                    <a:pt x="200648" y="1654997"/>
                  </a:lnTo>
                  <a:lnTo>
                    <a:pt x="195189" y="1661655"/>
                  </a:lnTo>
                  <a:lnTo>
                    <a:pt x="189761" y="1668416"/>
                  </a:lnTo>
                  <a:lnTo>
                    <a:pt x="184368" y="1675279"/>
                  </a:lnTo>
                  <a:lnTo>
                    <a:pt x="179010" y="1682243"/>
                  </a:lnTo>
                  <a:lnTo>
                    <a:pt x="173691" y="1689308"/>
                  </a:lnTo>
                  <a:lnTo>
                    <a:pt x="168413" y="1696473"/>
                  </a:lnTo>
                  <a:lnTo>
                    <a:pt x="163178" y="1703737"/>
                  </a:lnTo>
                  <a:lnTo>
                    <a:pt x="157988" y="1711100"/>
                  </a:lnTo>
                  <a:lnTo>
                    <a:pt x="152847" y="1718559"/>
                  </a:lnTo>
                  <a:lnTo>
                    <a:pt x="147755" y="1726116"/>
                  </a:lnTo>
                  <a:lnTo>
                    <a:pt x="142715" y="1733767"/>
                  </a:lnTo>
                  <a:lnTo>
                    <a:pt x="137730" y="1741514"/>
                  </a:lnTo>
                  <a:lnTo>
                    <a:pt x="132800" y="1749354"/>
                  </a:lnTo>
                  <a:lnTo>
                    <a:pt x="127930" y="1757286"/>
                  </a:lnTo>
                  <a:lnTo>
                    <a:pt x="123121" y="1765310"/>
                  </a:lnTo>
                  <a:lnTo>
                    <a:pt x="118375" y="1773425"/>
                  </a:lnTo>
                  <a:lnTo>
                    <a:pt x="113693" y="1781627"/>
                  </a:lnTo>
                  <a:lnTo>
                    <a:pt x="109080" y="1789918"/>
                  </a:lnTo>
                  <a:lnTo>
                    <a:pt x="104536" y="1798295"/>
                  </a:lnTo>
                  <a:lnTo>
                    <a:pt x="100063" y="1806757"/>
                  </a:lnTo>
                  <a:lnTo>
                    <a:pt x="95663" y="1815303"/>
                  </a:lnTo>
                  <a:lnTo>
                    <a:pt x="91340" y="1823932"/>
                  </a:lnTo>
                  <a:lnTo>
                    <a:pt x="87093" y="1832640"/>
                  </a:lnTo>
                  <a:lnTo>
                    <a:pt x="82926" y="1841428"/>
                  </a:lnTo>
                  <a:lnTo>
                    <a:pt x="78841" y="1850295"/>
                  </a:lnTo>
                  <a:lnTo>
                    <a:pt x="74839" y="1859237"/>
                  </a:lnTo>
                  <a:lnTo>
                    <a:pt x="70922" y="1868255"/>
                  </a:lnTo>
                  <a:lnTo>
                    <a:pt x="67093" y="1877345"/>
                  </a:lnTo>
                  <a:lnTo>
                    <a:pt x="63353" y="1886507"/>
                  </a:lnTo>
                  <a:lnTo>
                    <a:pt x="59703" y="1895738"/>
                  </a:lnTo>
                  <a:lnTo>
                    <a:pt x="56145" y="1905037"/>
                  </a:lnTo>
                  <a:lnTo>
                    <a:pt x="52683" y="1914403"/>
                  </a:lnTo>
                  <a:lnTo>
                    <a:pt x="49316" y="1923834"/>
                  </a:lnTo>
                  <a:lnTo>
                    <a:pt x="46048" y="1933326"/>
                  </a:lnTo>
                  <a:lnTo>
                    <a:pt x="42878" y="1942880"/>
                  </a:lnTo>
                  <a:lnTo>
                    <a:pt x="39810" y="1952492"/>
                  </a:lnTo>
                  <a:lnTo>
                    <a:pt x="36844" y="1962162"/>
                  </a:lnTo>
                  <a:lnTo>
                    <a:pt x="33982" y="1971886"/>
                  </a:lnTo>
                  <a:lnTo>
                    <a:pt x="31227" y="1981663"/>
                  </a:lnTo>
                  <a:lnTo>
                    <a:pt x="28578" y="1991491"/>
                  </a:lnTo>
                  <a:lnTo>
                    <a:pt x="26039" y="2001368"/>
                  </a:lnTo>
                  <a:lnTo>
                    <a:pt x="23610" y="2011293"/>
                  </a:lnTo>
                  <a:lnTo>
                    <a:pt x="21291" y="2021261"/>
                  </a:lnTo>
                  <a:lnTo>
                    <a:pt x="19086" y="2031272"/>
                  </a:lnTo>
                  <a:lnTo>
                    <a:pt x="16995" y="2041325"/>
                  </a:lnTo>
                  <a:lnTo>
                    <a:pt x="15020" y="2051414"/>
                  </a:lnTo>
                  <a:lnTo>
                    <a:pt x="13162" y="2061541"/>
                  </a:lnTo>
                  <a:lnTo>
                    <a:pt x="11421" y="2071702"/>
                  </a:lnTo>
                  <a:lnTo>
                    <a:pt x="9799" y="2081895"/>
                  </a:lnTo>
                  <a:lnTo>
                    <a:pt x="8298" y="2092116"/>
                  </a:lnTo>
                  <a:lnTo>
                    <a:pt x="6918" y="2102365"/>
                  </a:lnTo>
                  <a:lnTo>
                    <a:pt x="5661" y="2112638"/>
                  </a:lnTo>
                  <a:lnTo>
                    <a:pt x="4526" y="2122935"/>
                  </a:lnTo>
                  <a:lnTo>
                    <a:pt x="3517" y="2133251"/>
                  </a:lnTo>
                  <a:lnTo>
                    <a:pt x="2632" y="2143586"/>
                  </a:lnTo>
                  <a:lnTo>
                    <a:pt x="1874" y="2153936"/>
                  </a:lnTo>
                  <a:lnTo>
                    <a:pt x="1242" y="2164299"/>
                  </a:lnTo>
                  <a:lnTo>
                    <a:pt x="738" y="2174673"/>
                  </a:lnTo>
                  <a:lnTo>
                    <a:pt x="363" y="2185054"/>
                  </a:lnTo>
                  <a:lnTo>
                    <a:pt x="116" y="2195443"/>
                  </a:lnTo>
                  <a:lnTo>
                    <a:pt x="0" y="2205834"/>
                  </a:lnTo>
                  <a:lnTo>
                    <a:pt x="14" y="2216227"/>
                  </a:lnTo>
                  <a:lnTo>
                    <a:pt x="160" y="2226618"/>
                  </a:lnTo>
                  <a:lnTo>
                    <a:pt x="437" y="2237004"/>
                  </a:lnTo>
                  <a:lnTo>
                    <a:pt x="846" y="2247384"/>
                  </a:lnTo>
                  <a:lnTo>
                    <a:pt x="1387" y="2257756"/>
                  </a:lnTo>
                  <a:lnTo>
                    <a:pt x="2061" y="2268116"/>
                  </a:lnTo>
                  <a:lnTo>
                    <a:pt x="2870" y="2278462"/>
                  </a:lnTo>
                  <a:lnTo>
                    <a:pt x="3811" y="2288791"/>
                  </a:lnTo>
                  <a:lnTo>
                    <a:pt x="4886" y="2299102"/>
                  </a:lnTo>
                  <a:lnTo>
                    <a:pt x="6095" y="2309391"/>
                  </a:lnTo>
                  <a:lnTo>
                    <a:pt x="7439" y="2319655"/>
                  </a:lnTo>
                  <a:lnTo>
                    <a:pt x="8916" y="2329893"/>
                  </a:lnTo>
                  <a:lnTo>
                    <a:pt x="10529" y="2340102"/>
                  </a:lnTo>
                  <a:lnTo>
                    <a:pt x="12276" y="2350280"/>
                  </a:lnTo>
                  <a:lnTo>
                    <a:pt x="14157" y="2360423"/>
                  </a:lnTo>
                  <a:lnTo>
                    <a:pt x="16173" y="2370529"/>
                  </a:lnTo>
                  <a:lnTo>
                    <a:pt x="18323" y="2380596"/>
                  </a:lnTo>
                  <a:lnTo>
                    <a:pt x="20607" y="2390621"/>
                  </a:lnTo>
                  <a:lnTo>
                    <a:pt x="23026" y="2400602"/>
                  </a:lnTo>
                  <a:lnTo>
                    <a:pt x="25578" y="2410536"/>
                  </a:lnTo>
                  <a:lnTo>
                    <a:pt x="28264" y="2420421"/>
                  </a:lnTo>
                  <a:lnTo>
                    <a:pt x="31082" y="2430253"/>
                  </a:lnTo>
                  <a:lnTo>
                    <a:pt x="34034" y="2440031"/>
                  </a:lnTo>
                  <a:lnTo>
                    <a:pt x="37117" y="2449752"/>
                  </a:lnTo>
                  <a:lnTo>
                    <a:pt x="40334" y="2459414"/>
                  </a:lnTo>
                  <a:lnTo>
                    <a:pt x="43681" y="2469014"/>
                  </a:lnTo>
                  <a:lnTo>
                    <a:pt x="47158" y="2478550"/>
                  </a:lnTo>
                  <a:lnTo>
                    <a:pt x="50766" y="2488018"/>
                  </a:lnTo>
                  <a:lnTo>
                    <a:pt x="54504" y="2497417"/>
                  </a:lnTo>
                  <a:lnTo>
                    <a:pt x="58371" y="2506745"/>
                  </a:lnTo>
                  <a:lnTo>
                    <a:pt x="62366" y="2515998"/>
                  </a:lnTo>
                  <a:lnTo>
                    <a:pt x="66488" y="2525175"/>
                  </a:lnTo>
                  <a:lnTo>
                    <a:pt x="70737" y="2534273"/>
                  </a:lnTo>
                  <a:lnTo>
                    <a:pt x="75112" y="2543289"/>
                  </a:lnTo>
                  <a:lnTo>
                    <a:pt x="79611" y="2552222"/>
                  </a:lnTo>
                  <a:lnTo>
                    <a:pt x="84234" y="2561069"/>
                  </a:lnTo>
                  <a:lnTo>
                    <a:pt x="88981" y="2569827"/>
                  </a:lnTo>
                  <a:lnTo>
                    <a:pt x="93849" y="2578495"/>
                  </a:lnTo>
                  <a:lnTo>
                    <a:pt x="98838" y="2587069"/>
                  </a:lnTo>
                  <a:lnTo>
                    <a:pt x="103946" y="2595548"/>
                  </a:lnTo>
                  <a:lnTo>
                    <a:pt x="109174" y="2603930"/>
                  </a:lnTo>
                  <a:lnTo>
                    <a:pt x="114518" y="2612212"/>
                  </a:lnTo>
                  <a:lnTo>
                    <a:pt x="119978" y="2620392"/>
                  </a:lnTo>
                  <a:lnTo>
                    <a:pt x="125554" y="2628469"/>
                  </a:lnTo>
                  <a:lnTo>
                    <a:pt x="131242" y="2636438"/>
                  </a:lnTo>
                  <a:lnTo>
                    <a:pt x="137044" y="2644300"/>
                  </a:lnTo>
                  <a:lnTo>
                    <a:pt x="142955" y="2652051"/>
                  </a:lnTo>
                  <a:lnTo>
                    <a:pt x="148977" y="2659689"/>
                  </a:lnTo>
                  <a:lnTo>
                    <a:pt x="155105" y="2667212"/>
                  </a:lnTo>
                  <a:lnTo>
                    <a:pt x="161340" y="2674619"/>
                  </a:lnTo>
                  <a:lnTo>
                    <a:pt x="167680" y="2681908"/>
                  </a:lnTo>
                  <a:lnTo>
                    <a:pt x="174124" y="2689075"/>
                  </a:lnTo>
                  <a:lnTo>
                    <a:pt x="180668" y="2696121"/>
                  </a:lnTo>
                  <a:lnTo>
                    <a:pt x="187314" y="2703042"/>
                  </a:lnTo>
                  <a:lnTo>
                    <a:pt x="194057" y="2709836"/>
                  </a:lnTo>
                  <a:lnTo>
                    <a:pt x="200896" y="2716502"/>
                  </a:lnTo>
                  <a:lnTo>
                    <a:pt x="207831" y="2723039"/>
                  </a:lnTo>
                  <a:lnTo>
                    <a:pt x="214858" y="2729443"/>
                  </a:lnTo>
                  <a:lnTo>
                    <a:pt x="221977" y="2735714"/>
                  </a:lnTo>
                  <a:lnTo>
                    <a:pt x="229186" y="2741850"/>
                  </a:lnTo>
                  <a:lnTo>
                    <a:pt x="236482" y="2747850"/>
                  </a:lnTo>
                  <a:lnTo>
                    <a:pt x="243863" y="2753711"/>
                  </a:lnTo>
                  <a:lnTo>
                    <a:pt x="251328" y="2759432"/>
                  </a:lnTo>
                  <a:lnTo>
                    <a:pt x="258874" y="2765011"/>
                  </a:lnTo>
                  <a:lnTo>
                    <a:pt x="266501" y="2770447"/>
                  </a:lnTo>
                  <a:lnTo>
                    <a:pt x="274206" y="2775737"/>
                  </a:lnTo>
                  <a:lnTo>
                    <a:pt x="281985" y="2780883"/>
                  </a:lnTo>
                  <a:lnTo>
                    <a:pt x="289839" y="2785880"/>
                  </a:lnTo>
                  <a:lnTo>
                    <a:pt x="297764" y="2790729"/>
                  </a:lnTo>
                  <a:lnTo>
                    <a:pt x="305758" y="2795428"/>
                  </a:lnTo>
                  <a:lnTo>
                    <a:pt x="313819" y="2799975"/>
                  </a:lnTo>
                  <a:lnTo>
                    <a:pt x="321946" y="2804369"/>
                  </a:lnTo>
                  <a:lnTo>
                    <a:pt x="330135" y="2808609"/>
                  </a:lnTo>
                  <a:lnTo>
                    <a:pt x="338385" y="2812695"/>
                  </a:lnTo>
                  <a:lnTo>
                    <a:pt x="346694" y="2816625"/>
                  </a:lnTo>
                  <a:lnTo>
                    <a:pt x="355059" y="2820396"/>
                  </a:lnTo>
                  <a:lnTo>
                    <a:pt x="363477" y="2824009"/>
                  </a:lnTo>
                  <a:lnTo>
                    <a:pt x="371947" y="2827464"/>
                  </a:lnTo>
                  <a:lnTo>
                    <a:pt x="380467" y="2830758"/>
                  </a:lnTo>
                  <a:lnTo>
                    <a:pt x="389032" y="2833891"/>
                  </a:lnTo>
                  <a:lnTo>
                    <a:pt x="397644" y="2836861"/>
                  </a:lnTo>
                  <a:lnTo>
                    <a:pt x="406297" y="2839668"/>
                  </a:lnTo>
                  <a:lnTo>
                    <a:pt x="414990" y="2842312"/>
                  </a:lnTo>
                  <a:lnTo>
                    <a:pt x="423721" y="2844793"/>
                  </a:lnTo>
                  <a:lnTo>
                    <a:pt x="432486" y="2847108"/>
                  </a:lnTo>
                  <a:lnTo>
                    <a:pt x="441285" y="2849256"/>
                  </a:lnTo>
                  <a:lnTo>
                    <a:pt x="450113" y="2851238"/>
                  </a:lnTo>
                  <a:lnTo>
                    <a:pt x="458970" y="2853055"/>
                  </a:lnTo>
                  <a:lnTo>
                    <a:pt x="467852" y="2854703"/>
                  </a:lnTo>
                  <a:lnTo>
                    <a:pt x="476757" y="2856184"/>
                  </a:lnTo>
                  <a:lnTo>
                    <a:pt x="485682" y="2857496"/>
                  </a:lnTo>
                  <a:lnTo>
                    <a:pt x="494625" y="2858640"/>
                  </a:lnTo>
                  <a:lnTo>
                    <a:pt x="503584" y="2859615"/>
                  </a:lnTo>
                  <a:lnTo>
                    <a:pt x="512555" y="2860420"/>
                  </a:lnTo>
                  <a:lnTo>
                    <a:pt x="521539" y="2861057"/>
                  </a:lnTo>
                  <a:lnTo>
                    <a:pt x="530529" y="2861524"/>
                  </a:lnTo>
                  <a:lnTo>
                    <a:pt x="539526" y="2861821"/>
                  </a:lnTo>
                  <a:lnTo>
                    <a:pt x="548525" y="2861948"/>
                  </a:lnTo>
                  <a:lnTo>
                    <a:pt x="557524" y="2861906"/>
                  </a:lnTo>
                  <a:lnTo>
                    <a:pt x="566522" y="2861694"/>
                  </a:lnTo>
                  <a:lnTo>
                    <a:pt x="575517" y="2861312"/>
                  </a:lnTo>
                  <a:lnTo>
                    <a:pt x="584502" y="2860760"/>
                  </a:lnTo>
                  <a:lnTo>
                    <a:pt x="593481" y="2860040"/>
                  </a:lnTo>
                  <a:lnTo>
                    <a:pt x="602447" y="2859148"/>
                  </a:lnTo>
                  <a:lnTo>
                    <a:pt x="611397" y="2858089"/>
                  </a:lnTo>
                  <a:lnTo>
                    <a:pt x="620332" y="2856861"/>
                  </a:lnTo>
                  <a:lnTo>
                    <a:pt x="629247" y="2855465"/>
                  </a:lnTo>
                  <a:lnTo>
                    <a:pt x="638142" y="2853900"/>
                  </a:lnTo>
                  <a:lnTo>
                    <a:pt x="647010" y="2852167"/>
                  </a:lnTo>
                  <a:lnTo>
                    <a:pt x="655853" y="2850269"/>
                  </a:lnTo>
                  <a:lnTo>
                    <a:pt x="664667" y="2848202"/>
                  </a:lnTo>
                  <a:lnTo>
                    <a:pt x="673450" y="2845970"/>
                  </a:lnTo>
                  <a:lnTo>
                    <a:pt x="682199" y="2843574"/>
                  </a:lnTo>
                  <a:lnTo>
                    <a:pt x="690910" y="2841011"/>
                  </a:lnTo>
                  <a:lnTo>
                    <a:pt x="699583" y="2838285"/>
                  </a:lnTo>
                  <a:lnTo>
                    <a:pt x="708216" y="2835395"/>
                  </a:lnTo>
                  <a:lnTo>
                    <a:pt x="716805" y="2832345"/>
                  </a:lnTo>
                  <a:lnTo>
                    <a:pt x="725348" y="2829131"/>
                  </a:lnTo>
                  <a:lnTo>
                    <a:pt x="733843" y="2825756"/>
                  </a:lnTo>
                  <a:lnTo>
                    <a:pt x="742288" y="2822222"/>
                  </a:lnTo>
                  <a:lnTo>
                    <a:pt x="750680" y="2818530"/>
                  </a:lnTo>
                  <a:lnTo>
                    <a:pt x="759017" y="2814679"/>
                  </a:lnTo>
                  <a:lnTo>
                    <a:pt x="767296" y="2810671"/>
                  </a:lnTo>
                  <a:lnTo>
                    <a:pt x="775516" y="2806509"/>
                  </a:lnTo>
                  <a:lnTo>
                    <a:pt x="783674" y="2802191"/>
                  </a:lnTo>
                  <a:lnTo>
                    <a:pt x="791769" y="2797720"/>
                  </a:lnTo>
                  <a:lnTo>
                    <a:pt x="799797" y="2793097"/>
                  </a:lnTo>
                  <a:lnTo>
                    <a:pt x="807757" y="2788323"/>
                  </a:lnTo>
                  <a:lnTo>
                    <a:pt x="815646" y="2783400"/>
                  </a:lnTo>
                  <a:lnTo>
                    <a:pt x="823463" y="2778328"/>
                  </a:lnTo>
                  <a:lnTo>
                    <a:pt x="831206" y="2773109"/>
                  </a:lnTo>
                  <a:lnTo>
                    <a:pt x="838871" y="2767746"/>
                  </a:lnTo>
                  <a:lnTo>
                    <a:pt x="846458" y="2762239"/>
                  </a:lnTo>
                  <a:lnTo>
                    <a:pt x="853964" y="2756588"/>
                  </a:lnTo>
                  <a:lnTo>
                    <a:pt x="861388" y="2750797"/>
                  </a:lnTo>
                  <a:lnTo>
                    <a:pt x="868727" y="2744868"/>
                  </a:lnTo>
                  <a:lnTo>
                    <a:pt x="875979" y="2738800"/>
                  </a:lnTo>
                  <a:lnTo>
                    <a:pt x="883143" y="2732596"/>
                  </a:lnTo>
                  <a:lnTo>
                    <a:pt x="890216" y="2726258"/>
                  </a:lnTo>
                  <a:lnTo>
                    <a:pt x="897197" y="2719787"/>
                  </a:lnTo>
                  <a:lnTo>
                    <a:pt x="904084" y="2713186"/>
                  </a:lnTo>
                  <a:lnTo>
                    <a:pt x="910876" y="2706455"/>
                  </a:lnTo>
                  <a:lnTo>
                    <a:pt x="917571" y="2699598"/>
                  </a:lnTo>
                  <a:lnTo>
                    <a:pt x="924165" y="2692614"/>
                  </a:lnTo>
                  <a:lnTo>
                    <a:pt x="930660" y="2685507"/>
                  </a:lnTo>
                  <a:lnTo>
                    <a:pt x="937051" y="2678279"/>
                  </a:lnTo>
                  <a:lnTo>
                    <a:pt x="943340" y="2670931"/>
                  </a:lnTo>
                  <a:lnTo>
                    <a:pt x="949521" y="2663465"/>
                  </a:lnTo>
                  <a:lnTo>
                    <a:pt x="955597" y="2655884"/>
                  </a:lnTo>
                  <a:lnTo>
                    <a:pt x="961563" y="2648189"/>
                  </a:lnTo>
                  <a:lnTo>
                    <a:pt x="967420" y="2640382"/>
                  </a:lnTo>
                  <a:lnTo>
                    <a:pt x="973165" y="2632467"/>
                  </a:lnTo>
                  <a:lnTo>
                    <a:pt x="978798" y="2624444"/>
                  </a:lnTo>
                  <a:lnTo>
                    <a:pt x="984316" y="2616316"/>
                  </a:lnTo>
                  <a:lnTo>
                    <a:pt x="989718" y="2608084"/>
                  </a:lnTo>
                  <a:lnTo>
                    <a:pt x="995004" y="2599752"/>
                  </a:lnTo>
                  <a:lnTo>
                    <a:pt x="1000172" y="2591321"/>
                  </a:lnTo>
                  <a:lnTo>
                    <a:pt x="1005221" y="2582793"/>
                  </a:lnTo>
                  <a:lnTo>
                    <a:pt x="1010149" y="2574172"/>
                  </a:lnTo>
                  <a:lnTo>
                    <a:pt x="1014956" y="2565459"/>
                  </a:lnTo>
                  <a:lnTo>
                    <a:pt x="1019642" y="2556657"/>
                  </a:lnTo>
                  <a:lnTo>
                    <a:pt x="1024203" y="2547766"/>
                  </a:lnTo>
                  <a:lnTo>
                    <a:pt x="1028640" y="2538792"/>
                  </a:lnTo>
                  <a:lnTo>
                    <a:pt x="1032952" y="2529734"/>
                  </a:lnTo>
                  <a:lnTo>
                    <a:pt x="1037138" y="2520596"/>
                  </a:lnTo>
                  <a:lnTo>
                    <a:pt x="1041197" y="2511381"/>
                  </a:lnTo>
                  <a:lnTo>
                    <a:pt x="1045128" y="2502090"/>
                  </a:lnTo>
                  <a:lnTo>
                    <a:pt x="1048930" y="2492727"/>
                  </a:lnTo>
                  <a:lnTo>
                    <a:pt x="1052603" y="2483293"/>
                  </a:lnTo>
                  <a:lnTo>
                    <a:pt x="1056146" y="2473790"/>
                  </a:lnTo>
                  <a:lnTo>
                    <a:pt x="1059558" y="2464221"/>
                  </a:lnTo>
                  <a:lnTo>
                    <a:pt x="1062840" y="2454591"/>
                  </a:lnTo>
                  <a:lnTo>
                    <a:pt x="1065991" y="2444899"/>
                  </a:lnTo>
                  <a:lnTo>
                    <a:pt x="1069008" y="2435149"/>
                  </a:lnTo>
                  <a:lnTo>
                    <a:pt x="1071893" y="2425343"/>
                  </a:lnTo>
                  <a:lnTo>
                    <a:pt x="1074645" y="2415485"/>
                  </a:lnTo>
                  <a:lnTo>
                    <a:pt x="1077264" y="2405575"/>
                  </a:lnTo>
                  <a:lnTo>
                    <a:pt x="1079749" y="2395618"/>
                  </a:lnTo>
                  <a:lnTo>
                    <a:pt x="1082101" y="2385614"/>
                  </a:lnTo>
                  <a:lnTo>
                    <a:pt x="1084318" y="2375567"/>
                  </a:lnTo>
                  <a:lnTo>
                    <a:pt x="1086401" y="2365481"/>
                  </a:lnTo>
                  <a:lnTo>
                    <a:pt x="1088349" y="2355356"/>
                  </a:lnTo>
                  <a:lnTo>
                    <a:pt x="1090164" y="2345195"/>
                  </a:lnTo>
                  <a:lnTo>
                    <a:pt x="1091843" y="2335002"/>
                  </a:lnTo>
                  <a:lnTo>
                    <a:pt x="1093388" y="2324777"/>
                  </a:lnTo>
                  <a:lnTo>
                    <a:pt x="1094799" y="2314526"/>
                  </a:lnTo>
                  <a:lnTo>
                    <a:pt x="1096075" y="2304249"/>
                  </a:lnTo>
                  <a:lnTo>
                    <a:pt x="1097217" y="2293949"/>
                  </a:lnTo>
                  <a:lnTo>
                    <a:pt x="1098226" y="2283628"/>
                  </a:lnTo>
                  <a:lnTo>
                    <a:pt x="1099100" y="2273291"/>
                  </a:lnTo>
                  <a:lnTo>
                    <a:pt x="1099841" y="2262937"/>
                  </a:lnTo>
                  <a:lnTo>
                    <a:pt x="1100449" y="2252571"/>
                  </a:lnTo>
                  <a:lnTo>
                    <a:pt x="1100924" y="2242195"/>
                  </a:lnTo>
                  <a:lnTo>
                    <a:pt x="1101267" y="2231811"/>
                  </a:lnTo>
                  <a:lnTo>
                    <a:pt x="1101479" y="2221422"/>
                  </a:lnTo>
                  <a:lnTo>
                    <a:pt x="1101558" y="2211031"/>
                  </a:lnTo>
                  <a:lnTo>
                    <a:pt x="1101507" y="2200638"/>
                  </a:lnTo>
                  <a:lnTo>
                    <a:pt x="1101325" y="2190248"/>
                  </a:lnTo>
                  <a:lnTo>
                    <a:pt x="1101015" y="2179863"/>
                  </a:lnTo>
                  <a:lnTo>
                    <a:pt x="1100576" y="2169485"/>
                  </a:lnTo>
                  <a:lnTo>
                    <a:pt x="1100007" y="2159116"/>
                  </a:lnTo>
                  <a:lnTo>
                    <a:pt x="1099313" y="2148759"/>
                  </a:lnTo>
                  <a:lnTo>
                    <a:pt x="1098491" y="2138417"/>
                  </a:lnTo>
                  <a:lnTo>
                    <a:pt x="1097543" y="2128091"/>
                  </a:lnTo>
                  <a:lnTo>
                    <a:pt x="1096471" y="2117784"/>
                  </a:lnTo>
                  <a:lnTo>
                    <a:pt x="1095275" y="2107499"/>
                  </a:lnTo>
                  <a:lnTo>
                    <a:pt x="1093956" y="2097238"/>
                  </a:lnTo>
                  <a:lnTo>
                    <a:pt x="1092516" y="2087002"/>
                  </a:lnTo>
                  <a:lnTo>
                    <a:pt x="1090954" y="2076794"/>
                  </a:lnTo>
                  <a:lnTo>
                    <a:pt x="1089272" y="2066617"/>
                  </a:lnTo>
                  <a:lnTo>
                    <a:pt x="1087473" y="2056474"/>
                  </a:lnTo>
                  <a:lnTo>
                    <a:pt x="1085556" y="2046365"/>
                  </a:lnTo>
                  <a:lnTo>
                    <a:pt x="1083522" y="2036294"/>
                  </a:lnTo>
                  <a:lnTo>
                    <a:pt x="1081374" y="2026261"/>
                  </a:lnTo>
                  <a:lnTo>
                    <a:pt x="1079113" y="2016271"/>
                  </a:lnTo>
                  <a:lnTo>
                    <a:pt x="1076739" y="2006324"/>
                  </a:lnTo>
                  <a:lnTo>
                    <a:pt x="1074254" y="1996424"/>
                  </a:lnTo>
                  <a:lnTo>
                    <a:pt x="1071661" y="1986571"/>
                  </a:lnTo>
                  <a:lnTo>
                    <a:pt x="1068958" y="1976767"/>
                  </a:lnTo>
                  <a:lnTo>
                    <a:pt x="1066150" y="1967016"/>
                  </a:lnTo>
                  <a:lnTo>
                    <a:pt x="1063236" y="1957320"/>
                  </a:lnTo>
                  <a:lnTo>
                    <a:pt x="1060218" y="1947679"/>
                  </a:lnTo>
                  <a:lnTo>
                    <a:pt x="1057099" y="1938096"/>
                  </a:lnTo>
                  <a:lnTo>
                    <a:pt x="1053880" y="1928573"/>
                  </a:lnTo>
                  <a:lnTo>
                    <a:pt x="1050562" y="1919110"/>
                  </a:lnTo>
                  <a:lnTo>
                    <a:pt x="1047147" y="1909712"/>
                  </a:lnTo>
                  <a:lnTo>
                    <a:pt x="1043636" y="1900380"/>
                  </a:lnTo>
                  <a:lnTo>
                    <a:pt x="1040033" y="1891114"/>
                  </a:lnTo>
                  <a:lnTo>
                    <a:pt x="1036338" y="1881917"/>
                  </a:lnTo>
                  <a:lnTo>
                    <a:pt x="1032553" y="1872790"/>
                  </a:lnTo>
                  <a:lnTo>
                    <a:pt x="1028679" y="1863737"/>
                  </a:lnTo>
                  <a:lnTo>
                    <a:pt x="1024719" y="1854757"/>
                  </a:lnTo>
                  <a:lnTo>
                    <a:pt x="1020676" y="1845852"/>
                  </a:lnTo>
                  <a:lnTo>
                    <a:pt x="1016549" y="1837025"/>
                  </a:lnTo>
                  <a:lnTo>
                    <a:pt x="1012343" y="1828276"/>
                  </a:lnTo>
                  <a:lnTo>
                    <a:pt x="1008057" y="1819608"/>
                  </a:lnTo>
                  <a:lnTo>
                    <a:pt x="1003696" y="1811020"/>
                  </a:lnTo>
                  <a:lnTo>
                    <a:pt x="999259" y="1802516"/>
                  </a:lnTo>
                  <a:lnTo>
                    <a:pt x="994750" y="1794096"/>
                  </a:lnTo>
                  <a:lnTo>
                    <a:pt x="990171" y="1785762"/>
                  </a:lnTo>
                  <a:lnTo>
                    <a:pt x="985523" y="1777515"/>
                  </a:lnTo>
                  <a:lnTo>
                    <a:pt x="980809" y="1769356"/>
                  </a:lnTo>
                  <a:lnTo>
                    <a:pt x="976031" y="1761287"/>
                  </a:lnTo>
                  <a:lnTo>
                    <a:pt x="971191" y="1753309"/>
                  </a:lnTo>
                  <a:lnTo>
                    <a:pt x="966291" y="1745422"/>
                  </a:lnTo>
                  <a:lnTo>
                    <a:pt x="961334" y="1737629"/>
                  </a:lnTo>
                  <a:lnTo>
                    <a:pt x="956321" y="1729930"/>
                  </a:lnTo>
                  <a:lnTo>
                    <a:pt x="951255" y="1722325"/>
                  </a:lnTo>
                  <a:lnTo>
                    <a:pt x="946137" y="1714817"/>
                  </a:lnTo>
                  <a:lnTo>
                    <a:pt x="940972" y="1707406"/>
                  </a:lnTo>
                  <a:lnTo>
                    <a:pt x="935759" y="1700093"/>
                  </a:lnTo>
                  <a:lnTo>
                    <a:pt x="930502" y="1692878"/>
                  </a:lnTo>
                  <a:lnTo>
                    <a:pt x="925203" y="1685763"/>
                  </a:lnTo>
                  <a:lnTo>
                    <a:pt x="919865" y="1678748"/>
                  </a:lnTo>
                  <a:lnTo>
                    <a:pt x="914489" y="1671835"/>
                  </a:lnTo>
                  <a:lnTo>
                    <a:pt x="909078" y="1665023"/>
                  </a:lnTo>
                  <a:lnTo>
                    <a:pt x="903634" y="1658314"/>
                  </a:lnTo>
                  <a:lnTo>
                    <a:pt x="898160" y="1651707"/>
                  </a:lnTo>
                  <a:lnTo>
                    <a:pt x="892657" y="1645205"/>
                  </a:lnTo>
                  <a:lnTo>
                    <a:pt x="887129" y="1638806"/>
                  </a:lnTo>
                  <a:lnTo>
                    <a:pt x="881578" y="1632512"/>
                  </a:lnTo>
                  <a:lnTo>
                    <a:pt x="876005" y="1626322"/>
                  </a:lnTo>
                  <a:lnTo>
                    <a:pt x="870413" y="1620239"/>
                  </a:lnTo>
                  <a:lnTo>
                    <a:pt x="864806" y="1614261"/>
                  </a:lnTo>
                  <a:lnTo>
                    <a:pt x="859184" y="1608389"/>
                  </a:lnTo>
                  <a:lnTo>
                    <a:pt x="853551" y="1602622"/>
                  </a:lnTo>
                  <a:lnTo>
                    <a:pt x="847908" y="1596963"/>
                  </a:lnTo>
                  <a:lnTo>
                    <a:pt x="842258" y="1591409"/>
                  </a:lnTo>
                  <a:lnTo>
                    <a:pt x="836604" y="1585963"/>
                  </a:lnTo>
                  <a:lnTo>
                    <a:pt x="830947" y="1580623"/>
                  </a:lnTo>
                  <a:lnTo>
                    <a:pt x="825291" y="1575390"/>
                  </a:lnTo>
                  <a:lnTo>
                    <a:pt x="819637" y="1570264"/>
                  </a:lnTo>
                  <a:lnTo>
                    <a:pt x="813988" y="1565244"/>
                  </a:lnTo>
                  <a:lnTo>
                    <a:pt x="808345" y="1560331"/>
                  </a:lnTo>
                  <a:lnTo>
                    <a:pt x="802713" y="1555524"/>
                  </a:lnTo>
                  <a:lnTo>
                    <a:pt x="797092" y="1550823"/>
                  </a:lnTo>
                  <a:lnTo>
                    <a:pt x="791486" y="1546229"/>
                  </a:lnTo>
                  <a:lnTo>
                    <a:pt x="785895" y="1541740"/>
                  </a:lnTo>
                  <a:lnTo>
                    <a:pt x="780323" y="1537356"/>
                  </a:lnTo>
                  <a:lnTo>
                    <a:pt x="774773" y="1533077"/>
                  </a:lnTo>
                  <a:lnTo>
                    <a:pt x="769246" y="1528903"/>
                  </a:lnTo>
                  <a:lnTo>
                    <a:pt x="763743" y="1524833"/>
                  </a:lnTo>
                  <a:lnTo>
                    <a:pt x="758270" y="1520866"/>
                  </a:lnTo>
                  <a:lnTo>
                    <a:pt x="752826" y="1517002"/>
                  </a:lnTo>
                  <a:lnTo>
                    <a:pt x="747413" y="1513241"/>
                  </a:lnTo>
                  <a:lnTo>
                    <a:pt x="742036" y="1509581"/>
                  </a:lnTo>
                  <a:lnTo>
                    <a:pt x="736696" y="1506024"/>
                  </a:lnTo>
                  <a:lnTo>
                    <a:pt x="731393" y="1502565"/>
                  </a:lnTo>
                  <a:lnTo>
                    <a:pt x="726133" y="1499206"/>
                  </a:lnTo>
                  <a:lnTo>
                    <a:pt x="720915" y="1495948"/>
                  </a:lnTo>
                  <a:lnTo>
                    <a:pt x="715742" y="1492786"/>
                  </a:lnTo>
                  <a:lnTo>
                    <a:pt x="710617" y="1489721"/>
                  </a:lnTo>
                  <a:lnTo>
                    <a:pt x="705541" y="1486753"/>
                  </a:lnTo>
                  <a:lnTo>
                    <a:pt x="700516" y="1483881"/>
                  </a:lnTo>
                  <a:lnTo>
                    <a:pt x="695544" y="1481102"/>
                  </a:lnTo>
                  <a:lnTo>
                    <a:pt x="690629" y="1478417"/>
                  </a:lnTo>
                  <a:lnTo>
                    <a:pt x="685770" y="1475824"/>
                  </a:lnTo>
                  <a:lnTo>
                    <a:pt x="680971" y="1473323"/>
                  </a:lnTo>
                  <a:lnTo>
                    <a:pt x="676234" y="1470912"/>
                  </a:lnTo>
                  <a:lnTo>
                    <a:pt x="671559" y="1468588"/>
                  </a:lnTo>
                  <a:lnTo>
                    <a:pt x="666950" y="1466353"/>
                  </a:lnTo>
                  <a:lnTo>
                    <a:pt x="662408" y="1464204"/>
                  </a:lnTo>
                  <a:lnTo>
                    <a:pt x="657934" y="1462140"/>
                  </a:lnTo>
                  <a:lnTo>
                    <a:pt x="653530" y="1460160"/>
                  </a:lnTo>
                  <a:lnTo>
                    <a:pt x="649199" y="1458261"/>
                  </a:lnTo>
                  <a:lnTo>
                    <a:pt x="644943" y="1456445"/>
                  </a:lnTo>
                  <a:lnTo>
                    <a:pt x="640761" y="1454708"/>
                  </a:lnTo>
                  <a:lnTo>
                    <a:pt x="636658" y="1453048"/>
                  </a:lnTo>
                  <a:lnTo>
                    <a:pt x="632633" y="1451466"/>
                  </a:lnTo>
                  <a:lnTo>
                    <a:pt x="628690" y="1449958"/>
                  </a:lnTo>
                  <a:lnTo>
                    <a:pt x="624828" y="1448525"/>
                  </a:lnTo>
                  <a:lnTo>
                    <a:pt x="621050" y="1447164"/>
                  </a:lnTo>
                  <a:lnTo>
                    <a:pt x="617357" y="1445872"/>
                  </a:lnTo>
                  <a:lnTo>
                    <a:pt x="613752" y="1444650"/>
                  </a:lnTo>
                  <a:lnTo>
                    <a:pt x="610234" y="1443496"/>
                  </a:lnTo>
                  <a:lnTo>
                    <a:pt x="606806" y="1442406"/>
                  </a:lnTo>
                  <a:lnTo>
                    <a:pt x="603470" y="1441380"/>
                  </a:lnTo>
                  <a:lnTo>
                    <a:pt x="600224" y="1440417"/>
                  </a:lnTo>
                  <a:lnTo>
                    <a:pt x="597074" y="1439513"/>
                  </a:lnTo>
                  <a:lnTo>
                    <a:pt x="594017" y="1438669"/>
                  </a:lnTo>
                  <a:lnTo>
                    <a:pt x="591058" y="1437882"/>
                  </a:lnTo>
                  <a:lnTo>
                    <a:pt x="588194" y="1437148"/>
                  </a:lnTo>
                  <a:lnTo>
                    <a:pt x="585429" y="1436468"/>
                  </a:lnTo>
                  <a:lnTo>
                    <a:pt x="582765" y="1435840"/>
                  </a:lnTo>
                  <a:lnTo>
                    <a:pt x="580200" y="1435260"/>
                  </a:lnTo>
                  <a:lnTo>
                    <a:pt x="577737" y="1434729"/>
                  </a:lnTo>
                  <a:lnTo>
                    <a:pt x="575377" y="1434242"/>
                  </a:lnTo>
                  <a:lnTo>
                    <a:pt x="573119" y="1433800"/>
                  </a:lnTo>
                  <a:lnTo>
                    <a:pt x="570968" y="1433398"/>
                  </a:lnTo>
                  <a:lnTo>
                    <a:pt x="568920" y="1433037"/>
                  </a:lnTo>
                  <a:lnTo>
                    <a:pt x="566979" y="1432713"/>
                  </a:lnTo>
                  <a:lnTo>
                    <a:pt x="565144" y="1432425"/>
                  </a:lnTo>
                  <a:lnTo>
                    <a:pt x="563417" y="1432170"/>
                  </a:lnTo>
                  <a:lnTo>
                    <a:pt x="561798" y="1431948"/>
                  </a:lnTo>
                  <a:lnTo>
                    <a:pt x="560287" y="1431753"/>
                  </a:lnTo>
                  <a:lnTo>
                    <a:pt x="558887" y="1431588"/>
                  </a:lnTo>
                  <a:lnTo>
                    <a:pt x="557596" y="1431447"/>
                  </a:lnTo>
                  <a:lnTo>
                    <a:pt x="556416" y="1431329"/>
                  </a:lnTo>
                  <a:lnTo>
                    <a:pt x="555348" y="1431233"/>
                  </a:lnTo>
                  <a:lnTo>
                    <a:pt x="554389" y="1431156"/>
                  </a:lnTo>
                  <a:lnTo>
                    <a:pt x="553544" y="1431096"/>
                  </a:lnTo>
                  <a:lnTo>
                    <a:pt x="552810" y="1431051"/>
                  </a:lnTo>
                  <a:lnTo>
                    <a:pt x="552188" y="1431019"/>
                  </a:lnTo>
                  <a:lnTo>
                    <a:pt x="551679" y="1430997"/>
                  </a:lnTo>
                  <a:lnTo>
                    <a:pt x="551284" y="1430984"/>
                  </a:lnTo>
                  <a:lnTo>
                    <a:pt x="551001" y="1430977"/>
                  </a:lnTo>
                  <a:lnTo>
                    <a:pt x="550832" y="1430974"/>
                  </a:lnTo>
                  <a:lnTo>
                    <a:pt x="550775" y="1430974"/>
                  </a:lnTo>
                </a:path>
              </a:pathLst>
            </a:custGeom>
            <a:solidFill>
              <a:srgbClr val="D9D9D9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08722CA1-46FA-CD91-6958-CF8BE637F9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94855" y="2724467"/>
              <a:ext cx="1230212" cy="3278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3629EF4-2342-70BC-895E-7CA0EBAA971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9079588" y="2726106"/>
              <a:ext cx="1260000" cy="0"/>
            </a:xfrm>
            <a:prstGeom prst="line">
              <a:avLst/>
            </a:prstGeom>
            <a:ln w="9525">
              <a:solidFill>
                <a:srgbClr val="C00000"/>
              </a:solidFill>
              <a:headEnd type="none"/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88C7F14D-D7D8-F461-CF29-503DE689D63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9707087" y="3139006"/>
              <a:ext cx="0" cy="160222"/>
            </a:xfrm>
            <a:prstGeom prst="line">
              <a:avLst/>
            </a:prstGeom>
            <a:ln w="9525">
              <a:solidFill>
                <a:srgbClr val="C00000"/>
              </a:solidFill>
              <a:headEnd type="stealth" w="sm" len="sm"/>
              <a:tailEnd type="stealth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EA95B2E-73B4-787B-8220-FC729CD5E92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9707087" y="2819300"/>
              <a:ext cx="0" cy="160222"/>
            </a:xfrm>
            <a:prstGeom prst="line">
              <a:avLst/>
            </a:prstGeom>
            <a:ln w="9525">
              <a:solidFill>
                <a:srgbClr val="C00000"/>
              </a:solidFill>
              <a:headEnd type="stealth" w="sm" len="sm"/>
              <a:tailEnd type="stealth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2B20B71B-F7F7-BE78-1F12-9ADB0DAD901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9712835" y="2499595"/>
              <a:ext cx="0" cy="160222"/>
            </a:xfrm>
            <a:prstGeom prst="line">
              <a:avLst/>
            </a:prstGeom>
            <a:ln w="9525">
              <a:solidFill>
                <a:srgbClr val="C00000"/>
              </a:solidFill>
              <a:headEnd type="stealth" w="sm" len="sm"/>
              <a:tailEnd type="stealth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A060A015-64CA-EED4-2F39-888D43F6693A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9708184" y="2179890"/>
              <a:ext cx="0" cy="160222"/>
            </a:xfrm>
            <a:prstGeom prst="line">
              <a:avLst/>
            </a:prstGeom>
            <a:ln w="9525">
              <a:solidFill>
                <a:srgbClr val="C00000"/>
              </a:solidFill>
              <a:headEnd type="stealth" w="sm" len="sm"/>
              <a:tailEnd type="stealth" w="sm" len="sm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A48FFA7C-B9F0-DC37-3114-F43B171330AA}"/>
                </a:ext>
              </a:extLst>
            </p:cNvPr>
            <p:cNvGrpSpPr/>
            <p:nvPr/>
          </p:nvGrpSpPr>
          <p:grpSpPr>
            <a:xfrm>
              <a:off x="9673193" y="2689338"/>
              <a:ext cx="73537" cy="73537"/>
              <a:chOff x="4671582" y="646197"/>
              <a:chExt cx="73536" cy="73536"/>
            </a:xfrm>
          </p:grpSpPr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9E093A71-8205-FDB7-583C-59AEAAEB0337}"/>
                  </a:ext>
                </a:extLst>
              </p:cNvPr>
              <p:cNvSpPr/>
              <p:nvPr/>
            </p:nvSpPr>
            <p:spPr>
              <a:xfrm>
                <a:off x="4671582" y="646197"/>
                <a:ext cx="73536" cy="73536"/>
              </a:xfrm>
              <a:prstGeom prst="ellipse">
                <a:avLst/>
              </a:prstGeom>
              <a:solidFill>
                <a:srgbClr val="00B050"/>
              </a:solidFill>
              <a:ln w="9525">
                <a:solidFill>
                  <a:srgbClr val="00823B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1A3533F5-7197-8900-8458-F327D2A2EDDD}"/>
                  </a:ext>
                </a:extLst>
              </p:cNvPr>
              <p:cNvSpPr/>
              <p:nvPr/>
            </p:nvSpPr>
            <p:spPr>
              <a:xfrm>
                <a:off x="4706921" y="662283"/>
                <a:ext cx="24513" cy="24513"/>
              </a:xfrm>
              <a:prstGeom prst="ellipse">
                <a:avLst/>
              </a:prstGeom>
              <a:solidFill>
                <a:srgbClr val="60CE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2B176EF-94A0-9873-3A02-717FF804E6ED}"/>
                </a:ext>
              </a:extLst>
            </p:cNvPr>
            <p:cNvSpPr/>
            <p:nvPr/>
          </p:nvSpPr>
          <p:spPr>
            <a:xfrm>
              <a:off x="8325290" y="1293124"/>
              <a:ext cx="551429" cy="135154"/>
            </a:xfrm>
            <a:custGeom>
              <a:avLst/>
              <a:gdLst>
                <a:gd name="connsiteX0" fmla="*/ 1388069 w 1388068"/>
                <a:gd name="connsiteY0" fmla="*/ 170107 h 340213"/>
                <a:gd name="connsiteX1" fmla="*/ 1387335 w 1388068"/>
                <a:gd name="connsiteY1" fmla="*/ 161382 h 340213"/>
                <a:gd name="connsiteX2" fmla="*/ 1385126 w 1388068"/>
                <a:gd name="connsiteY2" fmla="*/ 152686 h 340213"/>
                <a:gd name="connsiteX3" fmla="*/ 1381458 w 1388068"/>
                <a:gd name="connsiteY3" fmla="*/ 144037 h 340213"/>
                <a:gd name="connsiteX4" fmla="*/ 1376334 w 1388068"/>
                <a:gd name="connsiteY4" fmla="*/ 135474 h 340213"/>
                <a:gd name="connsiteX5" fmla="*/ 1369790 w 1388068"/>
                <a:gd name="connsiteY5" fmla="*/ 127016 h 340213"/>
                <a:gd name="connsiteX6" fmla="*/ 1361837 w 1388068"/>
                <a:gd name="connsiteY6" fmla="*/ 118691 h 340213"/>
                <a:gd name="connsiteX7" fmla="*/ 1352522 w 1388068"/>
                <a:gd name="connsiteY7" fmla="*/ 110528 h 340213"/>
                <a:gd name="connsiteX8" fmla="*/ 1341863 w 1388068"/>
                <a:gd name="connsiteY8" fmla="*/ 102537 h 340213"/>
                <a:gd name="connsiteX9" fmla="*/ 1329909 w 1388068"/>
                <a:gd name="connsiteY9" fmla="*/ 94755 h 340213"/>
                <a:gd name="connsiteX10" fmla="*/ 1316717 w 1388068"/>
                <a:gd name="connsiteY10" fmla="*/ 87182 h 340213"/>
                <a:gd name="connsiteX11" fmla="*/ 1302315 w 1388068"/>
                <a:gd name="connsiteY11" fmla="*/ 79867 h 340213"/>
                <a:gd name="connsiteX12" fmla="*/ 1286761 w 1388068"/>
                <a:gd name="connsiteY12" fmla="*/ 72809 h 340213"/>
                <a:gd name="connsiteX13" fmla="*/ 1270121 w 1388068"/>
                <a:gd name="connsiteY13" fmla="*/ 66027 h 340213"/>
                <a:gd name="connsiteX14" fmla="*/ 1252452 w 1388068"/>
                <a:gd name="connsiteY14" fmla="*/ 59541 h 340213"/>
                <a:gd name="connsiteX15" fmla="*/ 1233802 w 1388068"/>
                <a:gd name="connsiteY15" fmla="*/ 53369 h 340213"/>
                <a:gd name="connsiteX16" fmla="*/ 1214257 w 1388068"/>
                <a:gd name="connsiteY16" fmla="*/ 47501 h 340213"/>
                <a:gd name="connsiteX17" fmla="*/ 1193864 w 1388068"/>
                <a:gd name="connsiteY17" fmla="*/ 41977 h 340213"/>
                <a:gd name="connsiteX18" fmla="*/ 1172709 w 1388068"/>
                <a:gd name="connsiteY18" fmla="*/ 36786 h 340213"/>
                <a:gd name="connsiteX19" fmla="*/ 1150839 w 1388068"/>
                <a:gd name="connsiteY19" fmla="*/ 31928 h 340213"/>
                <a:gd name="connsiteX20" fmla="*/ 1128332 w 1388068"/>
                <a:gd name="connsiteY20" fmla="*/ 27432 h 340213"/>
                <a:gd name="connsiteX21" fmla="*/ 1105262 w 1388068"/>
                <a:gd name="connsiteY21" fmla="*/ 23279 h 340213"/>
                <a:gd name="connsiteX22" fmla="*/ 1081697 w 1388068"/>
                <a:gd name="connsiteY22" fmla="*/ 19479 h 340213"/>
                <a:gd name="connsiteX23" fmla="*/ 1057694 w 1388068"/>
                <a:gd name="connsiteY23" fmla="*/ 16031 h 340213"/>
                <a:gd name="connsiteX24" fmla="*/ 1033329 w 1388068"/>
                <a:gd name="connsiteY24" fmla="*/ 12944 h 340213"/>
                <a:gd name="connsiteX25" fmla="*/ 1008660 w 1388068"/>
                <a:gd name="connsiteY25" fmla="*/ 10201 h 340213"/>
                <a:gd name="connsiteX26" fmla="*/ 983761 w 1388068"/>
                <a:gd name="connsiteY26" fmla="*/ 7801 h 340213"/>
                <a:gd name="connsiteX27" fmla="*/ 958692 w 1388068"/>
                <a:gd name="connsiteY27" fmla="*/ 5734 h 340213"/>
                <a:gd name="connsiteX28" fmla="*/ 933507 w 1388068"/>
                <a:gd name="connsiteY28" fmla="*/ 4000 h 340213"/>
                <a:gd name="connsiteX29" fmla="*/ 908266 w 1388068"/>
                <a:gd name="connsiteY29" fmla="*/ 2591 h 340213"/>
                <a:gd name="connsiteX30" fmla="*/ 883025 w 1388068"/>
                <a:gd name="connsiteY30" fmla="*/ 1495 h 340213"/>
                <a:gd name="connsiteX31" fmla="*/ 857841 w 1388068"/>
                <a:gd name="connsiteY31" fmla="*/ 714 h 340213"/>
                <a:gd name="connsiteX32" fmla="*/ 832752 w 1388068"/>
                <a:gd name="connsiteY32" fmla="*/ 219 h 340213"/>
                <a:gd name="connsiteX33" fmla="*/ 807825 w 1388068"/>
                <a:gd name="connsiteY33" fmla="*/ 0 h 340213"/>
                <a:gd name="connsiteX34" fmla="*/ 783089 w 1388068"/>
                <a:gd name="connsiteY34" fmla="*/ 67 h 340213"/>
                <a:gd name="connsiteX35" fmla="*/ 758590 w 1388068"/>
                <a:gd name="connsiteY35" fmla="*/ 381 h 340213"/>
                <a:gd name="connsiteX36" fmla="*/ 734359 w 1388068"/>
                <a:gd name="connsiteY36" fmla="*/ 943 h 340213"/>
                <a:gd name="connsiteX37" fmla="*/ 710451 w 1388068"/>
                <a:gd name="connsiteY37" fmla="*/ 1743 h 340213"/>
                <a:gd name="connsiteX38" fmla="*/ 686876 w 1388068"/>
                <a:gd name="connsiteY38" fmla="*/ 2762 h 340213"/>
                <a:gd name="connsiteX39" fmla="*/ 663683 w 1388068"/>
                <a:gd name="connsiteY39" fmla="*/ 3981 h 340213"/>
                <a:gd name="connsiteX40" fmla="*/ 640880 w 1388068"/>
                <a:gd name="connsiteY40" fmla="*/ 5401 h 340213"/>
                <a:gd name="connsiteX41" fmla="*/ 618506 w 1388068"/>
                <a:gd name="connsiteY41" fmla="*/ 7001 h 340213"/>
                <a:gd name="connsiteX42" fmla="*/ 596570 w 1388068"/>
                <a:gd name="connsiteY42" fmla="*/ 8763 h 340213"/>
                <a:gd name="connsiteX43" fmla="*/ 575101 w 1388068"/>
                <a:gd name="connsiteY43" fmla="*/ 10677 h 340213"/>
                <a:gd name="connsiteX44" fmla="*/ 554107 w 1388068"/>
                <a:gd name="connsiteY44" fmla="*/ 12744 h 340213"/>
                <a:gd name="connsiteX45" fmla="*/ 533610 w 1388068"/>
                <a:gd name="connsiteY45" fmla="*/ 14935 h 340213"/>
                <a:gd name="connsiteX46" fmla="*/ 513617 w 1388068"/>
                <a:gd name="connsiteY46" fmla="*/ 17240 h 340213"/>
                <a:gd name="connsiteX47" fmla="*/ 494129 w 1388068"/>
                <a:gd name="connsiteY47" fmla="*/ 19650 h 340213"/>
                <a:gd name="connsiteX48" fmla="*/ 475155 w 1388068"/>
                <a:gd name="connsiteY48" fmla="*/ 22155 h 340213"/>
                <a:gd name="connsiteX49" fmla="*/ 456714 w 1388068"/>
                <a:gd name="connsiteY49" fmla="*/ 24736 h 340213"/>
                <a:gd name="connsiteX50" fmla="*/ 438798 w 1388068"/>
                <a:gd name="connsiteY50" fmla="*/ 27403 h 340213"/>
                <a:gd name="connsiteX51" fmla="*/ 421405 w 1388068"/>
                <a:gd name="connsiteY51" fmla="*/ 30118 h 340213"/>
                <a:gd name="connsiteX52" fmla="*/ 404546 w 1388068"/>
                <a:gd name="connsiteY52" fmla="*/ 32890 h 340213"/>
                <a:gd name="connsiteX53" fmla="*/ 388201 w 1388068"/>
                <a:gd name="connsiteY53" fmla="*/ 35709 h 340213"/>
                <a:gd name="connsiteX54" fmla="*/ 372380 w 1388068"/>
                <a:gd name="connsiteY54" fmla="*/ 38557 h 340213"/>
                <a:gd name="connsiteX55" fmla="*/ 357083 w 1388068"/>
                <a:gd name="connsiteY55" fmla="*/ 41434 h 340213"/>
                <a:gd name="connsiteX56" fmla="*/ 342290 w 1388068"/>
                <a:gd name="connsiteY56" fmla="*/ 44320 h 340213"/>
                <a:gd name="connsiteX57" fmla="*/ 328003 w 1388068"/>
                <a:gd name="connsiteY57" fmla="*/ 47225 h 340213"/>
                <a:gd name="connsiteX58" fmla="*/ 314220 w 1388068"/>
                <a:gd name="connsiteY58" fmla="*/ 50130 h 340213"/>
                <a:gd name="connsiteX59" fmla="*/ 300924 w 1388068"/>
                <a:gd name="connsiteY59" fmla="*/ 53045 h 340213"/>
                <a:gd name="connsiteX60" fmla="*/ 288103 w 1388068"/>
                <a:gd name="connsiteY60" fmla="*/ 55940 h 340213"/>
                <a:gd name="connsiteX61" fmla="*/ 275749 w 1388068"/>
                <a:gd name="connsiteY61" fmla="*/ 58817 h 340213"/>
                <a:gd name="connsiteX62" fmla="*/ 263862 w 1388068"/>
                <a:gd name="connsiteY62" fmla="*/ 61684 h 340213"/>
                <a:gd name="connsiteX63" fmla="*/ 252422 w 1388068"/>
                <a:gd name="connsiteY63" fmla="*/ 64522 h 340213"/>
                <a:gd name="connsiteX64" fmla="*/ 241421 w 1388068"/>
                <a:gd name="connsiteY64" fmla="*/ 67342 h 340213"/>
                <a:gd name="connsiteX65" fmla="*/ 230848 w 1388068"/>
                <a:gd name="connsiteY65" fmla="*/ 70123 h 340213"/>
                <a:gd name="connsiteX66" fmla="*/ 220694 w 1388068"/>
                <a:gd name="connsiteY66" fmla="*/ 72866 h 340213"/>
                <a:gd name="connsiteX67" fmla="*/ 210941 w 1388068"/>
                <a:gd name="connsiteY67" fmla="*/ 75581 h 340213"/>
                <a:gd name="connsiteX68" fmla="*/ 201578 w 1388068"/>
                <a:gd name="connsiteY68" fmla="*/ 78248 h 340213"/>
                <a:gd name="connsiteX69" fmla="*/ 192596 w 1388068"/>
                <a:gd name="connsiteY69" fmla="*/ 80877 h 340213"/>
                <a:gd name="connsiteX70" fmla="*/ 183985 w 1388068"/>
                <a:gd name="connsiteY70" fmla="*/ 83458 h 340213"/>
                <a:gd name="connsiteX71" fmla="*/ 175736 w 1388068"/>
                <a:gd name="connsiteY71" fmla="*/ 85992 h 340213"/>
                <a:gd name="connsiteX72" fmla="*/ 167821 w 1388068"/>
                <a:gd name="connsiteY72" fmla="*/ 88478 h 340213"/>
                <a:gd name="connsiteX73" fmla="*/ 160249 w 1388068"/>
                <a:gd name="connsiteY73" fmla="*/ 90916 h 340213"/>
                <a:gd name="connsiteX74" fmla="*/ 152991 w 1388068"/>
                <a:gd name="connsiteY74" fmla="*/ 93297 h 340213"/>
                <a:gd name="connsiteX75" fmla="*/ 146047 w 1388068"/>
                <a:gd name="connsiteY75" fmla="*/ 95631 h 340213"/>
                <a:gd name="connsiteX76" fmla="*/ 139398 w 1388068"/>
                <a:gd name="connsiteY76" fmla="*/ 97917 h 340213"/>
                <a:gd name="connsiteX77" fmla="*/ 133045 w 1388068"/>
                <a:gd name="connsiteY77" fmla="*/ 100146 h 340213"/>
                <a:gd name="connsiteX78" fmla="*/ 126968 w 1388068"/>
                <a:gd name="connsiteY78" fmla="*/ 102317 h 340213"/>
                <a:gd name="connsiteX79" fmla="*/ 121158 w 1388068"/>
                <a:gd name="connsiteY79" fmla="*/ 104442 h 340213"/>
                <a:gd name="connsiteX80" fmla="*/ 115605 w 1388068"/>
                <a:gd name="connsiteY80" fmla="*/ 106508 h 340213"/>
                <a:gd name="connsiteX81" fmla="*/ 110290 w 1388068"/>
                <a:gd name="connsiteY81" fmla="*/ 108528 h 340213"/>
                <a:gd name="connsiteX82" fmla="*/ 105223 w 1388068"/>
                <a:gd name="connsiteY82" fmla="*/ 110490 h 340213"/>
                <a:gd name="connsiteX83" fmla="*/ 100375 w 1388068"/>
                <a:gd name="connsiteY83" fmla="*/ 112395 h 340213"/>
                <a:gd name="connsiteX84" fmla="*/ 95745 w 1388068"/>
                <a:gd name="connsiteY84" fmla="*/ 114252 h 340213"/>
                <a:gd name="connsiteX85" fmla="*/ 91326 w 1388068"/>
                <a:gd name="connsiteY85" fmla="*/ 116062 h 340213"/>
                <a:gd name="connsiteX86" fmla="*/ 87116 w 1388068"/>
                <a:gd name="connsiteY86" fmla="*/ 117815 h 340213"/>
                <a:gd name="connsiteX87" fmla="*/ 83087 w 1388068"/>
                <a:gd name="connsiteY87" fmla="*/ 119520 h 340213"/>
                <a:gd name="connsiteX88" fmla="*/ 79248 w 1388068"/>
                <a:gd name="connsiteY88" fmla="*/ 121177 h 340213"/>
                <a:gd name="connsiteX89" fmla="*/ 75581 w 1388068"/>
                <a:gd name="connsiteY89" fmla="*/ 122787 h 340213"/>
                <a:gd name="connsiteX90" fmla="*/ 72085 w 1388068"/>
                <a:gd name="connsiteY90" fmla="*/ 124339 h 340213"/>
                <a:gd name="connsiteX91" fmla="*/ 68742 w 1388068"/>
                <a:gd name="connsiteY91" fmla="*/ 125854 h 340213"/>
                <a:gd name="connsiteX92" fmla="*/ 65561 w 1388068"/>
                <a:gd name="connsiteY92" fmla="*/ 127321 h 340213"/>
                <a:gd name="connsiteX93" fmla="*/ 62532 w 1388068"/>
                <a:gd name="connsiteY93" fmla="*/ 128740 h 340213"/>
                <a:gd name="connsiteX94" fmla="*/ 59636 w 1388068"/>
                <a:gd name="connsiteY94" fmla="*/ 130111 h 340213"/>
                <a:gd name="connsiteX95" fmla="*/ 56874 w 1388068"/>
                <a:gd name="connsiteY95" fmla="*/ 131445 h 340213"/>
                <a:gd name="connsiteX96" fmla="*/ 54245 w 1388068"/>
                <a:gd name="connsiteY96" fmla="*/ 132740 h 340213"/>
                <a:gd name="connsiteX97" fmla="*/ 51730 w 1388068"/>
                <a:gd name="connsiteY97" fmla="*/ 133988 h 340213"/>
                <a:gd name="connsiteX98" fmla="*/ 49340 w 1388068"/>
                <a:gd name="connsiteY98" fmla="*/ 135198 h 340213"/>
                <a:gd name="connsiteX99" fmla="*/ 47063 w 1388068"/>
                <a:gd name="connsiteY99" fmla="*/ 136360 h 340213"/>
                <a:gd name="connsiteX100" fmla="*/ 44882 w 1388068"/>
                <a:gd name="connsiteY100" fmla="*/ 137493 h 340213"/>
                <a:gd name="connsiteX101" fmla="*/ 42815 w 1388068"/>
                <a:gd name="connsiteY101" fmla="*/ 138589 h 340213"/>
                <a:gd name="connsiteX102" fmla="*/ 40834 w 1388068"/>
                <a:gd name="connsiteY102" fmla="*/ 139646 h 340213"/>
                <a:gd name="connsiteX103" fmla="*/ 38958 w 1388068"/>
                <a:gd name="connsiteY103" fmla="*/ 140675 h 340213"/>
                <a:gd name="connsiteX104" fmla="*/ 37157 w 1388068"/>
                <a:gd name="connsiteY104" fmla="*/ 141656 h 340213"/>
                <a:gd name="connsiteX105" fmla="*/ 35452 w 1388068"/>
                <a:gd name="connsiteY105" fmla="*/ 142618 h 340213"/>
                <a:gd name="connsiteX106" fmla="*/ 33824 w 1388068"/>
                <a:gd name="connsiteY106" fmla="*/ 143542 h 340213"/>
                <a:gd name="connsiteX107" fmla="*/ 32271 w 1388068"/>
                <a:gd name="connsiteY107" fmla="*/ 144437 h 340213"/>
                <a:gd name="connsiteX108" fmla="*/ 30785 w 1388068"/>
                <a:gd name="connsiteY108" fmla="*/ 145294 h 340213"/>
                <a:gd name="connsiteX109" fmla="*/ 29375 w 1388068"/>
                <a:gd name="connsiteY109" fmla="*/ 146133 h 340213"/>
                <a:gd name="connsiteX110" fmla="*/ 28032 w 1388068"/>
                <a:gd name="connsiteY110" fmla="*/ 146933 h 340213"/>
                <a:gd name="connsiteX111" fmla="*/ 26746 w 1388068"/>
                <a:gd name="connsiteY111" fmla="*/ 147714 h 340213"/>
                <a:gd name="connsiteX112" fmla="*/ 25527 w 1388068"/>
                <a:gd name="connsiteY112" fmla="*/ 148466 h 340213"/>
                <a:gd name="connsiteX113" fmla="*/ 24365 w 1388068"/>
                <a:gd name="connsiteY113" fmla="*/ 149190 h 340213"/>
                <a:gd name="connsiteX114" fmla="*/ 23251 w 1388068"/>
                <a:gd name="connsiteY114" fmla="*/ 149885 h 340213"/>
                <a:gd name="connsiteX115" fmla="*/ 22193 w 1388068"/>
                <a:gd name="connsiteY115" fmla="*/ 150562 h 340213"/>
                <a:gd name="connsiteX116" fmla="*/ 21184 w 1388068"/>
                <a:gd name="connsiteY116" fmla="*/ 151219 h 340213"/>
                <a:gd name="connsiteX117" fmla="*/ 20222 w 1388068"/>
                <a:gd name="connsiteY117" fmla="*/ 151847 h 340213"/>
                <a:gd name="connsiteX118" fmla="*/ 19307 w 1388068"/>
                <a:gd name="connsiteY118" fmla="*/ 152457 h 340213"/>
                <a:gd name="connsiteX119" fmla="*/ 18431 w 1388068"/>
                <a:gd name="connsiteY119" fmla="*/ 153038 h 340213"/>
                <a:gd name="connsiteX120" fmla="*/ 17602 w 1388068"/>
                <a:gd name="connsiteY120" fmla="*/ 153610 h 340213"/>
                <a:gd name="connsiteX121" fmla="*/ 16812 w 1388068"/>
                <a:gd name="connsiteY121" fmla="*/ 154153 h 340213"/>
                <a:gd name="connsiteX122" fmla="*/ 16050 w 1388068"/>
                <a:gd name="connsiteY122" fmla="*/ 154686 h 340213"/>
                <a:gd name="connsiteX123" fmla="*/ 15326 w 1388068"/>
                <a:gd name="connsiteY123" fmla="*/ 155191 h 340213"/>
                <a:gd name="connsiteX124" fmla="*/ 14640 w 1388068"/>
                <a:gd name="connsiteY124" fmla="*/ 155686 h 340213"/>
                <a:gd name="connsiteX125" fmla="*/ 13983 w 1388068"/>
                <a:gd name="connsiteY125" fmla="*/ 156162 h 340213"/>
                <a:gd name="connsiteX126" fmla="*/ 13354 w 1388068"/>
                <a:gd name="connsiteY126" fmla="*/ 156620 h 340213"/>
                <a:gd name="connsiteX127" fmla="*/ 12764 w 1388068"/>
                <a:gd name="connsiteY127" fmla="*/ 157058 h 340213"/>
                <a:gd name="connsiteX128" fmla="*/ 12192 w 1388068"/>
                <a:gd name="connsiteY128" fmla="*/ 157486 h 340213"/>
                <a:gd name="connsiteX129" fmla="*/ 11649 w 1388068"/>
                <a:gd name="connsiteY129" fmla="*/ 157896 h 340213"/>
                <a:gd name="connsiteX130" fmla="*/ 11125 w 1388068"/>
                <a:gd name="connsiteY130" fmla="*/ 158296 h 340213"/>
                <a:gd name="connsiteX131" fmla="*/ 10639 w 1388068"/>
                <a:gd name="connsiteY131" fmla="*/ 158677 h 340213"/>
                <a:gd name="connsiteX132" fmla="*/ 10163 w 1388068"/>
                <a:gd name="connsiteY132" fmla="*/ 159048 h 340213"/>
                <a:gd name="connsiteX133" fmla="*/ 9716 w 1388068"/>
                <a:gd name="connsiteY133" fmla="*/ 159410 h 340213"/>
                <a:gd name="connsiteX134" fmla="*/ 9287 w 1388068"/>
                <a:gd name="connsiteY134" fmla="*/ 159753 h 340213"/>
                <a:gd name="connsiteX135" fmla="*/ 8877 w 1388068"/>
                <a:gd name="connsiteY135" fmla="*/ 160087 h 340213"/>
                <a:gd name="connsiteX136" fmla="*/ 8487 w 1388068"/>
                <a:gd name="connsiteY136" fmla="*/ 160410 h 340213"/>
                <a:gd name="connsiteX137" fmla="*/ 8106 w 1388068"/>
                <a:gd name="connsiteY137" fmla="*/ 160725 h 340213"/>
                <a:gd name="connsiteX138" fmla="*/ 7754 w 1388068"/>
                <a:gd name="connsiteY138" fmla="*/ 161020 h 340213"/>
                <a:gd name="connsiteX139" fmla="*/ 7411 w 1388068"/>
                <a:gd name="connsiteY139" fmla="*/ 161315 h 340213"/>
                <a:gd name="connsiteX140" fmla="*/ 7087 w 1388068"/>
                <a:gd name="connsiteY140" fmla="*/ 161592 h 340213"/>
                <a:gd name="connsiteX141" fmla="*/ 6782 w 1388068"/>
                <a:gd name="connsiteY141" fmla="*/ 161858 h 340213"/>
                <a:gd name="connsiteX142" fmla="*/ 6487 w 1388068"/>
                <a:gd name="connsiteY142" fmla="*/ 162115 h 340213"/>
                <a:gd name="connsiteX143" fmla="*/ 6201 w 1388068"/>
                <a:gd name="connsiteY143" fmla="*/ 162373 h 340213"/>
                <a:gd name="connsiteX144" fmla="*/ 5934 w 1388068"/>
                <a:gd name="connsiteY144" fmla="*/ 162620 h 340213"/>
                <a:gd name="connsiteX145" fmla="*/ 5677 w 1388068"/>
                <a:gd name="connsiteY145" fmla="*/ 162849 h 340213"/>
                <a:gd name="connsiteX146" fmla="*/ 5429 w 1388068"/>
                <a:gd name="connsiteY146" fmla="*/ 163077 h 340213"/>
                <a:gd name="connsiteX147" fmla="*/ 5191 w 1388068"/>
                <a:gd name="connsiteY147" fmla="*/ 163297 h 340213"/>
                <a:gd name="connsiteX148" fmla="*/ 4972 w 1388068"/>
                <a:gd name="connsiteY148" fmla="*/ 163506 h 340213"/>
                <a:gd name="connsiteX149" fmla="*/ 4753 w 1388068"/>
                <a:gd name="connsiteY149" fmla="*/ 163716 h 340213"/>
                <a:gd name="connsiteX150" fmla="*/ 4553 w 1388068"/>
                <a:gd name="connsiteY150" fmla="*/ 163906 h 340213"/>
                <a:gd name="connsiteX151" fmla="*/ 4353 w 1388068"/>
                <a:gd name="connsiteY151" fmla="*/ 164097 h 340213"/>
                <a:gd name="connsiteX152" fmla="*/ 4172 w 1388068"/>
                <a:gd name="connsiteY152" fmla="*/ 164287 h 340213"/>
                <a:gd name="connsiteX153" fmla="*/ 3991 w 1388068"/>
                <a:gd name="connsiteY153" fmla="*/ 164459 h 340213"/>
                <a:gd name="connsiteX154" fmla="*/ 3820 w 1388068"/>
                <a:gd name="connsiteY154" fmla="*/ 164640 h 340213"/>
                <a:gd name="connsiteX155" fmla="*/ 3658 w 1388068"/>
                <a:gd name="connsiteY155" fmla="*/ 164801 h 340213"/>
                <a:gd name="connsiteX156" fmla="*/ 3496 w 1388068"/>
                <a:gd name="connsiteY156" fmla="*/ 164963 h 340213"/>
                <a:gd name="connsiteX157" fmla="*/ 3353 w 1388068"/>
                <a:gd name="connsiteY157" fmla="*/ 165116 h 340213"/>
                <a:gd name="connsiteX158" fmla="*/ 3210 w 1388068"/>
                <a:gd name="connsiteY158" fmla="*/ 165268 h 340213"/>
                <a:gd name="connsiteX159" fmla="*/ 3067 w 1388068"/>
                <a:gd name="connsiteY159" fmla="*/ 165411 h 340213"/>
                <a:gd name="connsiteX160" fmla="*/ 2943 w 1388068"/>
                <a:gd name="connsiteY160" fmla="*/ 165554 h 340213"/>
                <a:gd name="connsiteX161" fmla="*/ 2820 w 1388068"/>
                <a:gd name="connsiteY161" fmla="*/ 165687 h 340213"/>
                <a:gd name="connsiteX162" fmla="*/ 2696 w 1388068"/>
                <a:gd name="connsiteY162" fmla="*/ 165821 h 340213"/>
                <a:gd name="connsiteX163" fmla="*/ 2582 w 1388068"/>
                <a:gd name="connsiteY163" fmla="*/ 165945 h 340213"/>
                <a:gd name="connsiteX164" fmla="*/ 2477 w 1388068"/>
                <a:gd name="connsiteY164" fmla="*/ 166068 h 340213"/>
                <a:gd name="connsiteX165" fmla="*/ 2372 w 1388068"/>
                <a:gd name="connsiteY165" fmla="*/ 166192 h 340213"/>
                <a:gd name="connsiteX166" fmla="*/ 2267 w 1388068"/>
                <a:gd name="connsiteY166" fmla="*/ 166306 h 340213"/>
                <a:gd name="connsiteX167" fmla="*/ 2172 w 1388068"/>
                <a:gd name="connsiteY167" fmla="*/ 166411 h 340213"/>
                <a:gd name="connsiteX168" fmla="*/ 2086 w 1388068"/>
                <a:gd name="connsiteY168" fmla="*/ 166525 h 340213"/>
                <a:gd name="connsiteX169" fmla="*/ 1991 w 1388068"/>
                <a:gd name="connsiteY169" fmla="*/ 166630 h 340213"/>
                <a:gd name="connsiteX170" fmla="*/ 1915 w 1388068"/>
                <a:gd name="connsiteY170" fmla="*/ 166726 h 340213"/>
                <a:gd name="connsiteX171" fmla="*/ 1829 w 1388068"/>
                <a:gd name="connsiteY171" fmla="*/ 166821 h 340213"/>
                <a:gd name="connsiteX172" fmla="*/ 1753 w 1388068"/>
                <a:gd name="connsiteY172" fmla="*/ 166916 h 340213"/>
                <a:gd name="connsiteX173" fmla="*/ 1677 w 1388068"/>
                <a:gd name="connsiteY173" fmla="*/ 167011 h 340213"/>
                <a:gd name="connsiteX174" fmla="*/ 1610 w 1388068"/>
                <a:gd name="connsiteY174" fmla="*/ 167097 h 340213"/>
                <a:gd name="connsiteX175" fmla="*/ 1543 w 1388068"/>
                <a:gd name="connsiteY175" fmla="*/ 167183 h 340213"/>
                <a:gd name="connsiteX176" fmla="*/ 1476 w 1388068"/>
                <a:gd name="connsiteY176" fmla="*/ 167268 h 340213"/>
                <a:gd name="connsiteX177" fmla="*/ 1419 w 1388068"/>
                <a:gd name="connsiteY177" fmla="*/ 167345 h 340213"/>
                <a:gd name="connsiteX178" fmla="*/ 1362 w 1388068"/>
                <a:gd name="connsiteY178" fmla="*/ 167421 h 340213"/>
                <a:gd name="connsiteX179" fmla="*/ 1305 w 1388068"/>
                <a:gd name="connsiteY179" fmla="*/ 167497 h 340213"/>
                <a:gd name="connsiteX180" fmla="*/ 1248 w 1388068"/>
                <a:gd name="connsiteY180" fmla="*/ 167573 h 340213"/>
                <a:gd name="connsiteX181" fmla="*/ 1191 w 1388068"/>
                <a:gd name="connsiteY181" fmla="*/ 167640 h 340213"/>
                <a:gd name="connsiteX182" fmla="*/ 1143 w 1388068"/>
                <a:gd name="connsiteY182" fmla="*/ 167707 h 340213"/>
                <a:gd name="connsiteX183" fmla="*/ 1096 w 1388068"/>
                <a:gd name="connsiteY183" fmla="*/ 167773 h 340213"/>
                <a:gd name="connsiteX184" fmla="*/ 1048 w 1388068"/>
                <a:gd name="connsiteY184" fmla="*/ 167840 h 340213"/>
                <a:gd name="connsiteX185" fmla="*/ 1010 w 1388068"/>
                <a:gd name="connsiteY185" fmla="*/ 167907 h 340213"/>
                <a:gd name="connsiteX186" fmla="*/ 962 w 1388068"/>
                <a:gd name="connsiteY186" fmla="*/ 167964 h 340213"/>
                <a:gd name="connsiteX187" fmla="*/ 924 w 1388068"/>
                <a:gd name="connsiteY187" fmla="*/ 168021 h 340213"/>
                <a:gd name="connsiteX188" fmla="*/ 886 w 1388068"/>
                <a:gd name="connsiteY188" fmla="*/ 168078 h 340213"/>
                <a:gd name="connsiteX189" fmla="*/ 848 w 1388068"/>
                <a:gd name="connsiteY189" fmla="*/ 168135 h 340213"/>
                <a:gd name="connsiteX190" fmla="*/ 819 w 1388068"/>
                <a:gd name="connsiteY190" fmla="*/ 168183 h 340213"/>
                <a:gd name="connsiteX191" fmla="*/ 781 w 1388068"/>
                <a:gd name="connsiteY191" fmla="*/ 168240 h 340213"/>
                <a:gd name="connsiteX192" fmla="*/ 753 w 1388068"/>
                <a:gd name="connsiteY192" fmla="*/ 168288 h 340213"/>
                <a:gd name="connsiteX193" fmla="*/ 714 w 1388068"/>
                <a:gd name="connsiteY193" fmla="*/ 168335 h 340213"/>
                <a:gd name="connsiteX194" fmla="*/ 686 w 1388068"/>
                <a:gd name="connsiteY194" fmla="*/ 168383 h 340213"/>
                <a:gd name="connsiteX195" fmla="*/ 657 w 1388068"/>
                <a:gd name="connsiteY195" fmla="*/ 168431 h 340213"/>
                <a:gd name="connsiteX196" fmla="*/ 629 w 1388068"/>
                <a:gd name="connsiteY196" fmla="*/ 168469 h 340213"/>
                <a:gd name="connsiteX197" fmla="*/ 610 w 1388068"/>
                <a:gd name="connsiteY197" fmla="*/ 168516 h 340213"/>
                <a:gd name="connsiteX198" fmla="*/ 581 w 1388068"/>
                <a:gd name="connsiteY198" fmla="*/ 168554 h 340213"/>
                <a:gd name="connsiteX199" fmla="*/ 553 w 1388068"/>
                <a:gd name="connsiteY199" fmla="*/ 168602 h 340213"/>
                <a:gd name="connsiteX200" fmla="*/ 533 w 1388068"/>
                <a:gd name="connsiteY200" fmla="*/ 168640 h 340213"/>
                <a:gd name="connsiteX201" fmla="*/ 515 w 1388068"/>
                <a:gd name="connsiteY201" fmla="*/ 168678 h 340213"/>
                <a:gd name="connsiteX202" fmla="*/ 486 w 1388068"/>
                <a:gd name="connsiteY202" fmla="*/ 168716 h 340213"/>
                <a:gd name="connsiteX203" fmla="*/ 467 w 1388068"/>
                <a:gd name="connsiteY203" fmla="*/ 168745 h 340213"/>
                <a:gd name="connsiteX204" fmla="*/ 448 w 1388068"/>
                <a:gd name="connsiteY204" fmla="*/ 168783 h 340213"/>
                <a:gd name="connsiteX205" fmla="*/ 429 w 1388068"/>
                <a:gd name="connsiteY205" fmla="*/ 168812 h 340213"/>
                <a:gd name="connsiteX206" fmla="*/ 410 w 1388068"/>
                <a:gd name="connsiteY206" fmla="*/ 168850 h 340213"/>
                <a:gd name="connsiteX207" fmla="*/ 391 w 1388068"/>
                <a:gd name="connsiteY207" fmla="*/ 168878 h 340213"/>
                <a:gd name="connsiteX208" fmla="*/ 381 w 1388068"/>
                <a:gd name="connsiteY208" fmla="*/ 168907 h 340213"/>
                <a:gd name="connsiteX209" fmla="*/ 362 w 1388068"/>
                <a:gd name="connsiteY209" fmla="*/ 168945 h 340213"/>
                <a:gd name="connsiteX210" fmla="*/ 343 w 1388068"/>
                <a:gd name="connsiteY210" fmla="*/ 168973 h 340213"/>
                <a:gd name="connsiteX211" fmla="*/ 333 w 1388068"/>
                <a:gd name="connsiteY211" fmla="*/ 169002 h 340213"/>
                <a:gd name="connsiteX212" fmla="*/ 315 w 1388068"/>
                <a:gd name="connsiteY212" fmla="*/ 169031 h 340213"/>
                <a:gd name="connsiteX213" fmla="*/ 305 w 1388068"/>
                <a:gd name="connsiteY213" fmla="*/ 169050 h 340213"/>
                <a:gd name="connsiteX214" fmla="*/ 295 w 1388068"/>
                <a:gd name="connsiteY214" fmla="*/ 169078 h 340213"/>
                <a:gd name="connsiteX215" fmla="*/ 276 w 1388068"/>
                <a:gd name="connsiteY215" fmla="*/ 169107 h 340213"/>
                <a:gd name="connsiteX216" fmla="*/ 267 w 1388068"/>
                <a:gd name="connsiteY216" fmla="*/ 169126 h 340213"/>
                <a:gd name="connsiteX217" fmla="*/ 257 w 1388068"/>
                <a:gd name="connsiteY217" fmla="*/ 169154 h 340213"/>
                <a:gd name="connsiteX218" fmla="*/ 248 w 1388068"/>
                <a:gd name="connsiteY218" fmla="*/ 169173 h 340213"/>
                <a:gd name="connsiteX219" fmla="*/ 238 w 1388068"/>
                <a:gd name="connsiteY219" fmla="*/ 169202 h 340213"/>
                <a:gd name="connsiteX220" fmla="*/ 229 w 1388068"/>
                <a:gd name="connsiteY220" fmla="*/ 169221 h 340213"/>
                <a:gd name="connsiteX221" fmla="*/ 219 w 1388068"/>
                <a:gd name="connsiteY221" fmla="*/ 169240 h 340213"/>
                <a:gd name="connsiteX222" fmla="*/ 210 w 1388068"/>
                <a:gd name="connsiteY222" fmla="*/ 169259 h 340213"/>
                <a:gd name="connsiteX223" fmla="*/ 200 w 1388068"/>
                <a:gd name="connsiteY223" fmla="*/ 169278 h 340213"/>
                <a:gd name="connsiteX224" fmla="*/ 191 w 1388068"/>
                <a:gd name="connsiteY224" fmla="*/ 169297 h 340213"/>
                <a:gd name="connsiteX225" fmla="*/ 181 w 1388068"/>
                <a:gd name="connsiteY225" fmla="*/ 169316 h 340213"/>
                <a:gd name="connsiteX226" fmla="*/ 172 w 1388068"/>
                <a:gd name="connsiteY226" fmla="*/ 169335 h 340213"/>
                <a:gd name="connsiteX227" fmla="*/ 162 w 1388068"/>
                <a:gd name="connsiteY227" fmla="*/ 169354 h 340213"/>
                <a:gd name="connsiteX228" fmla="*/ 162 w 1388068"/>
                <a:gd name="connsiteY228" fmla="*/ 169374 h 340213"/>
                <a:gd name="connsiteX229" fmla="*/ 153 w 1388068"/>
                <a:gd name="connsiteY229" fmla="*/ 169393 h 340213"/>
                <a:gd name="connsiteX230" fmla="*/ 143 w 1388068"/>
                <a:gd name="connsiteY230" fmla="*/ 169412 h 340213"/>
                <a:gd name="connsiteX231" fmla="*/ 143 w 1388068"/>
                <a:gd name="connsiteY231" fmla="*/ 169421 h 340213"/>
                <a:gd name="connsiteX232" fmla="*/ 133 w 1388068"/>
                <a:gd name="connsiteY232" fmla="*/ 169440 h 340213"/>
                <a:gd name="connsiteX233" fmla="*/ 124 w 1388068"/>
                <a:gd name="connsiteY233" fmla="*/ 169459 h 340213"/>
                <a:gd name="connsiteX234" fmla="*/ 124 w 1388068"/>
                <a:gd name="connsiteY234" fmla="*/ 169469 h 340213"/>
                <a:gd name="connsiteX235" fmla="*/ 115 w 1388068"/>
                <a:gd name="connsiteY235" fmla="*/ 169488 h 340213"/>
                <a:gd name="connsiteX236" fmla="*/ 105 w 1388068"/>
                <a:gd name="connsiteY236" fmla="*/ 169497 h 340213"/>
                <a:gd name="connsiteX237" fmla="*/ 105 w 1388068"/>
                <a:gd name="connsiteY237" fmla="*/ 169516 h 340213"/>
                <a:gd name="connsiteX238" fmla="*/ 95 w 1388068"/>
                <a:gd name="connsiteY238" fmla="*/ 169526 h 340213"/>
                <a:gd name="connsiteX239" fmla="*/ 95 w 1388068"/>
                <a:gd name="connsiteY239" fmla="*/ 169535 h 340213"/>
                <a:gd name="connsiteX240" fmla="*/ 95 w 1388068"/>
                <a:gd name="connsiteY240" fmla="*/ 169554 h 340213"/>
                <a:gd name="connsiteX241" fmla="*/ 86 w 1388068"/>
                <a:gd name="connsiteY241" fmla="*/ 169564 h 340213"/>
                <a:gd name="connsiteX242" fmla="*/ 86 w 1388068"/>
                <a:gd name="connsiteY242" fmla="*/ 169574 h 340213"/>
                <a:gd name="connsiteX243" fmla="*/ 76 w 1388068"/>
                <a:gd name="connsiteY243" fmla="*/ 169583 h 340213"/>
                <a:gd name="connsiteX244" fmla="*/ 76 w 1388068"/>
                <a:gd name="connsiteY244" fmla="*/ 169602 h 340213"/>
                <a:gd name="connsiteX245" fmla="*/ 76 w 1388068"/>
                <a:gd name="connsiteY245" fmla="*/ 169612 h 340213"/>
                <a:gd name="connsiteX246" fmla="*/ 67 w 1388068"/>
                <a:gd name="connsiteY246" fmla="*/ 169621 h 340213"/>
                <a:gd name="connsiteX247" fmla="*/ 67 w 1388068"/>
                <a:gd name="connsiteY247" fmla="*/ 169631 h 340213"/>
                <a:gd name="connsiteX248" fmla="*/ 57 w 1388068"/>
                <a:gd name="connsiteY248" fmla="*/ 169640 h 340213"/>
                <a:gd name="connsiteX249" fmla="*/ 57 w 1388068"/>
                <a:gd name="connsiteY249" fmla="*/ 169650 h 340213"/>
                <a:gd name="connsiteX250" fmla="*/ 57 w 1388068"/>
                <a:gd name="connsiteY250" fmla="*/ 169659 h 340213"/>
                <a:gd name="connsiteX251" fmla="*/ 57 w 1388068"/>
                <a:gd name="connsiteY251" fmla="*/ 169669 h 340213"/>
                <a:gd name="connsiteX252" fmla="*/ 48 w 1388068"/>
                <a:gd name="connsiteY252" fmla="*/ 169678 h 340213"/>
                <a:gd name="connsiteX253" fmla="*/ 48 w 1388068"/>
                <a:gd name="connsiteY253" fmla="*/ 169688 h 340213"/>
                <a:gd name="connsiteX254" fmla="*/ 48 w 1388068"/>
                <a:gd name="connsiteY254" fmla="*/ 169697 h 340213"/>
                <a:gd name="connsiteX255" fmla="*/ 48 w 1388068"/>
                <a:gd name="connsiteY255" fmla="*/ 169707 h 340213"/>
                <a:gd name="connsiteX256" fmla="*/ 38 w 1388068"/>
                <a:gd name="connsiteY256" fmla="*/ 169716 h 340213"/>
                <a:gd name="connsiteX257" fmla="*/ 38 w 1388068"/>
                <a:gd name="connsiteY257" fmla="*/ 169726 h 340213"/>
                <a:gd name="connsiteX258" fmla="*/ 38 w 1388068"/>
                <a:gd name="connsiteY258" fmla="*/ 169735 h 340213"/>
                <a:gd name="connsiteX259" fmla="*/ 38 w 1388068"/>
                <a:gd name="connsiteY259" fmla="*/ 169745 h 340213"/>
                <a:gd name="connsiteX260" fmla="*/ 38 w 1388068"/>
                <a:gd name="connsiteY260" fmla="*/ 169745 h 340213"/>
                <a:gd name="connsiteX261" fmla="*/ 29 w 1388068"/>
                <a:gd name="connsiteY261" fmla="*/ 169754 h 340213"/>
                <a:gd name="connsiteX262" fmla="*/ 29 w 1388068"/>
                <a:gd name="connsiteY262" fmla="*/ 169764 h 340213"/>
                <a:gd name="connsiteX263" fmla="*/ 29 w 1388068"/>
                <a:gd name="connsiteY263" fmla="*/ 169774 h 340213"/>
                <a:gd name="connsiteX264" fmla="*/ 29 w 1388068"/>
                <a:gd name="connsiteY264" fmla="*/ 169774 h 340213"/>
                <a:gd name="connsiteX265" fmla="*/ 29 w 1388068"/>
                <a:gd name="connsiteY265" fmla="*/ 169783 h 340213"/>
                <a:gd name="connsiteX266" fmla="*/ 29 w 1388068"/>
                <a:gd name="connsiteY266" fmla="*/ 169793 h 340213"/>
                <a:gd name="connsiteX267" fmla="*/ 19 w 1388068"/>
                <a:gd name="connsiteY267" fmla="*/ 169793 h 340213"/>
                <a:gd name="connsiteX268" fmla="*/ 19 w 1388068"/>
                <a:gd name="connsiteY268" fmla="*/ 169802 h 340213"/>
                <a:gd name="connsiteX269" fmla="*/ 19 w 1388068"/>
                <a:gd name="connsiteY269" fmla="*/ 169812 h 340213"/>
                <a:gd name="connsiteX270" fmla="*/ 19 w 1388068"/>
                <a:gd name="connsiteY270" fmla="*/ 169812 h 340213"/>
                <a:gd name="connsiteX271" fmla="*/ 19 w 1388068"/>
                <a:gd name="connsiteY271" fmla="*/ 169821 h 340213"/>
                <a:gd name="connsiteX272" fmla="*/ 19 w 1388068"/>
                <a:gd name="connsiteY272" fmla="*/ 169831 h 340213"/>
                <a:gd name="connsiteX273" fmla="*/ 19 w 1388068"/>
                <a:gd name="connsiteY273" fmla="*/ 169831 h 340213"/>
                <a:gd name="connsiteX274" fmla="*/ 19 w 1388068"/>
                <a:gd name="connsiteY274" fmla="*/ 169840 h 340213"/>
                <a:gd name="connsiteX275" fmla="*/ 19 w 1388068"/>
                <a:gd name="connsiteY275" fmla="*/ 169840 h 340213"/>
                <a:gd name="connsiteX276" fmla="*/ 19 w 1388068"/>
                <a:gd name="connsiteY276" fmla="*/ 169850 h 340213"/>
                <a:gd name="connsiteX277" fmla="*/ 10 w 1388068"/>
                <a:gd name="connsiteY277" fmla="*/ 169850 h 340213"/>
                <a:gd name="connsiteX278" fmla="*/ 10 w 1388068"/>
                <a:gd name="connsiteY278" fmla="*/ 169859 h 340213"/>
                <a:gd name="connsiteX279" fmla="*/ 10 w 1388068"/>
                <a:gd name="connsiteY279" fmla="*/ 169859 h 340213"/>
                <a:gd name="connsiteX280" fmla="*/ 10 w 1388068"/>
                <a:gd name="connsiteY280" fmla="*/ 169869 h 340213"/>
                <a:gd name="connsiteX281" fmla="*/ 10 w 1388068"/>
                <a:gd name="connsiteY281" fmla="*/ 169869 h 340213"/>
                <a:gd name="connsiteX282" fmla="*/ 10 w 1388068"/>
                <a:gd name="connsiteY282" fmla="*/ 169878 h 340213"/>
                <a:gd name="connsiteX283" fmla="*/ 10 w 1388068"/>
                <a:gd name="connsiteY283" fmla="*/ 169878 h 340213"/>
                <a:gd name="connsiteX284" fmla="*/ 10 w 1388068"/>
                <a:gd name="connsiteY284" fmla="*/ 169888 h 340213"/>
                <a:gd name="connsiteX285" fmla="*/ 10 w 1388068"/>
                <a:gd name="connsiteY285" fmla="*/ 169888 h 340213"/>
                <a:gd name="connsiteX286" fmla="*/ 10 w 1388068"/>
                <a:gd name="connsiteY286" fmla="*/ 169897 h 340213"/>
                <a:gd name="connsiteX287" fmla="*/ 10 w 1388068"/>
                <a:gd name="connsiteY287" fmla="*/ 169897 h 340213"/>
                <a:gd name="connsiteX288" fmla="*/ 10 w 1388068"/>
                <a:gd name="connsiteY288" fmla="*/ 169907 h 340213"/>
                <a:gd name="connsiteX289" fmla="*/ 10 w 1388068"/>
                <a:gd name="connsiteY289" fmla="*/ 169907 h 340213"/>
                <a:gd name="connsiteX290" fmla="*/ 10 w 1388068"/>
                <a:gd name="connsiteY290" fmla="*/ 169907 h 340213"/>
                <a:gd name="connsiteX291" fmla="*/ 10 w 1388068"/>
                <a:gd name="connsiteY291" fmla="*/ 169916 h 340213"/>
                <a:gd name="connsiteX292" fmla="*/ 10 w 1388068"/>
                <a:gd name="connsiteY292" fmla="*/ 169916 h 340213"/>
                <a:gd name="connsiteX293" fmla="*/ 10 w 1388068"/>
                <a:gd name="connsiteY293" fmla="*/ 169916 h 340213"/>
                <a:gd name="connsiteX294" fmla="*/ 10 w 1388068"/>
                <a:gd name="connsiteY294" fmla="*/ 169926 h 340213"/>
                <a:gd name="connsiteX295" fmla="*/ 10 w 1388068"/>
                <a:gd name="connsiteY295" fmla="*/ 169926 h 340213"/>
                <a:gd name="connsiteX296" fmla="*/ 0 w 1388068"/>
                <a:gd name="connsiteY296" fmla="*/ 169935 h 340213"/>
                <a:gd name="connsiteX297" fmla="*/ 0 w 1388068"/>
                <a:gd name="connsiteY297" fmla="*/ 169935 h 340213"/>
                <a:gd name="connsiteX298" fmla="*/ 0 w 1388068"/>
                <a:gd name="connsiteY298" fmla="*/ 169935 h 340213"/>
                <a:gd name="connsiteX299" fmla="*/ 0 w 1388068"/>
                <a:gd name="connsiteY299" fmla="*/ 169935 h 340213"/>
                <a:gd name="connsiteX300" fmla="*/ 0 w 1388068"/>
                <a:gd name="connsiteY300" fmla="*/ 169945 h 340213"/>
                <a:gd name="connsiteX301" fmla="*/ 0 w 1388068"/>
                <a:gd name="connsiteY301" fmla="*/ 169945 h 340213"/>
                <a:gd name="connsiteX302" fmla="*/ 0 w 1388068"/>
                <a:gd name="connsiteY302" fmla="*/ 169945 h 340213"/>
                <a:gd name="connsiteX303" fmla="*/ 0 w 1388068"/>
                <a:gd name="connsiteY303" fmla="*/ 169954 h 340213"/>
                <a:gd name="connsiteX304" fmla="*/ 0 w 1388068"/>
                <a:gd name="connsiteY304" fmla="*/ 169954 h 340213"/>
                <a:gd name="connsiteX305" fmla="*/ 0 w 1388068"/>
                <a:gd name="connsiteY305" fmla="*/ 169954 h 340213"/>
                <a:gd name="connsiteX306" fmla="*/ 0 w 1388068"/>
                <a:gd name="connsiteY306" fmla="*/ 169964 h 340213"/>
                <a:gd name="connsiteX307" fmla="*/ 0 w 1388068"/>
                <a:gd name="connsiteY307" fmla="*/ 169964 h 340213"/>
                <a:gd name="connsiteX308" fmla="*/ 0 w 1388068"/>
                <a:gd name="connsiteY308" fmla="*/ 169964 h 340213"/>
                <a:gd name="connsiteX309" fmla="*/ 0 w 1388068"/>
                <a:gd name="connsiteY309" fmla="*/ 169964 h 340213"/>
                <a:gd name="connsiteX310" fmla="*/ 0 w 1388068"/>
                <a:gd name="connsiteY310" fmla="*/ 169973 h 340213"/>
                <a:gd name="connsiteX311" fmla="*/ 0 w 1388068"/>
                <a:gd name="connsiteY311" fmla="*/ 169973 h 340213"/>
                <a:gd name="connsiteX312" fmla="*/ 0 w 1388068"/>
                <a:gd name="connsiteY312" fmla="*/ 169973 h 340213"/>
                <a:gd name="connsiteX313" fmla="*/ 0 w 1388068"/>
                <a:gd name="connsiteY313" fmla="*/ 169973 h 340213"/>
                <a:gd name="connsiteX314" fmla="*/ 0 w 1388068"/>
                <a:gd name="connsiteY314" fmla="*/ 169983 h 340213"/>
                <a:gd name="connsiteX315" fmla="*/ 0 w 1388068"/>
                <a:gd name="connsiteY315" fmla="*/ 169983 h 340213"/>
                <a:gd name="connsiteX316" fmla="*/ 0 w 1388068"/>
                <a:gd name="connsiteY316" fmla="*/ 169983 h 340213"/>
                <a:gd name="connsiteX317" fmla="*/ 0 w 1388068"/>
                <a:gd name="connsiteY317" fmla="*/ 169983 h 340213"/>
                <a:gd name="connsiteX318" fmla="*/ 0 w 1388068"/>
                <a:gd name="connsiteY318" fmla="*/ 169993 h 340213"/>
                <a:gd name="connsiteX319" fmla="*/ 0 w 1388068"/>
                <a:gd name="connsiteY319" fmla="*/ 169993 h 340213"/>
                <a:gd name="connsiteX320" fmla="*/ 0 w 1388068"/>
                <a:gd name="connsiteY320" fmla="*/ 169993 h 340213"/>
                <a:gd name="connsiteX321" fmla="*/ 0 w 1388068"/>
                <a:gd name="connsiteY321" fmla="*/ 169993 h 340213"/>
                <a:gd name="connsiteX322" fmla="*/ 0 w 1388068"/>
                <a:gd name="connsiteY322" fmla="*/ 169993 h 340213"/>
                <a:gd name="connsiteX323" fmla="*/ 0 w 1388068"/>
                <a:gd name="connsiteY323" fmla="*/ 170002 h 340213"/>
                <a:gd name="connsiteX324" fmla="*/ 0 w 1388068"/>
                <a:gd name="connsiteY324" fmla="*/ 170002 h 340213"/>
                <a:gd name="connsiteX325" fmla="*/ 0 w 1388068"/>
                <a:gd name="connsiteY325" fmla="*/ 170002 h 340213"/>
                <a:gd name="connsiteX326" fmla="*/ 0 w 1388068"/>
                <a:gd name="connsiteY326" fmla="*/ 170002 h 340213"/>
                <a:gd name="connsiteX327" fmla="*/ 0 w 1388068"/>
                <a:gd name="connsiteY327" fmla="*/ 170002 h 340213"/>
                <a:gd name="connsiteX328" fmla="*/ 0 w 1388068"/>
                <a:gd name="connsiteY328" fmla="*/ 170012 h 340213"/>
                <a:gd name="connsiteX329" fmla="*/ 0 w 1388068"/>
                <a:gd name="connsiteY329" fmla="*/ 170012 h 340213"/>
                <a:gd name="connsiteX330" fmla="*/ 0 w 1388068"/>
                <a:gd name="connsiteY330" fmla="*/ 170012 h 340213"/>
                <a:gd name="connsiteX331" fmla="*/ 0 w 1388068"/>
                <a:gd name="connsiteY331" fmla="*/ 170012 h 340213"/>
                <a:gd name="connsiteX332" fmla="*/ 0 w 1388068"/>
                <a:gd name="connsiteY332" fmla="*/ 170012 h 340213"/>
                <a:gd name="connsiteX333" fmla="*/ 0 w 1388068"/>
                <a:gd name="connsiteY333" fmla="*/ 170012 h 340213"/>
                <a:gd name="connsiteX334" fmla="*/ 0 w 1388068"/>
                <a:gd name="connsiteY334" fmla="*/ 170012 h 340213"/>
                <a:gd name="connsiteX335" fmla="*/ 0 w 1388068"/>
                <a:gd name="connsiteY335" fmla="*/ 170021 h 340213"/>
                <a:gd name="connsiteX336" fmla="*/ 10 w 1388068"/>
                <a:gd name="connsiteY336" fmla="*/ 170021 h 340213"/>
                <a:gd name="connsiteX337" fmla="*/ 10 w 1388068"/>
                <a:gd name="connsiteY337" fmla="*/ 170021 h 340213"/>
                <a:gd name="connsiteX338" fmla="*/ 10 w 1388068"/>
                <a:gd name="connsiteY338" fmla="*/ 170021 h 340213"/>
                <a:gd name="connsiteX339" fmla="*/ 10 w 1388068"/>
                <a:gd name="connsiteY339" fmla="*/ 170021 h 340213"/>
                <a:gd name="connsiteX340" fmla="*/ 10 w 1388068"/>
                <a:gd name="connsiteY340" fmla="*/ 170021 h 340213"/>
                <a:gd name="connsiteX341" fmla="*/ 10 w 1388068"/>
                <a:gd name="connsiteY341" fmla="*/ 170031 h 340213"/>
                <a:gd name="connsiteX342" fmla="*/ 10 w 1388068"/>
                <a:gd name="connsiteY342" fmla="*/ 170031 h 340213"/>
                <a:gd name="connsiteX343" fmla="*/ 10 w 1388068"/>
                <a:gd name="connsiteY343" fmla="*/ 170031 h 340213"/>
                <a:gd name="connsiteX344" fmla="*/ 10 w 1388068"/>
                <a:gd name="connsiteY344" fmla="*/ 170031 h 340213"/>
                <a:gd name="connsiteX345" fmla="*/ 10 w 1388068"/>
                <a:gd name="connsiteY345" fmla="*/ 170031 h 340213"/>
                <a:gd name="connsiteX346" fmla="*/ 10 w 1388068"/>
                <a:gd name="connsiteY346" fmla="*/ 170031 h 340213"/>
                <a:gd name="connsiteX347" fmla="*/ 10 w 1388068"/>
                <a:gd name="connsiteY347" fmla="*/ 170031 h 340213"/>
                <a:gd name="connsiteX348" fmla="*/ 10 w 1388068"/>
                <a:gd name="connsiteY348" fmla="*/ 170031 h 340213"/>
                <a:gd name="connsiteX349" fmla="*/ 10 w 1388068"/>
                <a:gd name="connsiteY349" fmla="*/ 170040 h 340213"/>
                <a:gd name="connsiteX350" fmla="*/ 10 w 1388068"/>
                <a:gd name="connsiteY350" fmla="*/ 170040 h 340213"/>
                <a:gd name="connsiteX351" fmla="*/ 10 w 1388068"/>
                <a:gd name="connsiteY351" fmla="*/ 170040 h 340213"/>
                <a:gd name="connsiteX352" fmla="*/ 10 w 1388068"/>
                <a:gd name="connsiteY352" fmla="*/ 170040 h 340213"/>
                <a:gd name="connsiteX353" fmla="*/ 10 w 1388068"/>
                <a:gd name="connsiteY353" fmla="*/ 170040 h 340213"/>
                <a:gd name="connsiteX354" fmla="*/ 10 w 1388068"/>
                <a:gd name="connsiteY354" fmla="*/ 170040 h 340213"/>
                <a:gd name="connsiteX355" fmla="*/ 10 w 1388068"/>
                <a:gd name="connsiteY355" fmla="*/ 170040 h 340213"/>
                <a:gd name="connsiteX356" fmla="*/ 10 w 1388068"/>
                <a:gd name="connsiteY356" fmla="*/ 170040 h 340213"/>
                <a:gd name="connsiteX357" fmla="*/ 10 w 1388068"/>
                <a:gd name="connsiteY357" fmla="*/ 170040 h 340213"/>
                <a:gd name="connsiteX358" fmla="*/ 10 w 1388068"/>
                <a:gd name="connsiteY358" fmla="*/ 170050 h 340213"/>
                <a:gd name="connsiteX359" fmla="*/ 10 w 1388068"/>
                <a:gd name="connsiteY359" fmla="*/ 170050 h 340213"/>
                <a:gd name="connsiteX360" fmla="*/ 10 w 1388068"/>
                <a:gd name="connsiteY360" fmla="*/ 170050 h 340213"/>
                <a:gd name="connsiteX361" fmla="*/ 10 w 1388068"/>
                <a:gd name="connsiteY361" fmla="*/ 170050 h 340213"/>
                <a:gd name="connsiteX362" fmla="*/ 10 w 1388068"/>
                <a:gd name="connsiteY362" fmla="*/ 170050 h 340213"/>
                <a:gd name="connsiteX363" fmla="*/ 10 w 1388068"/>
                <a:gd name="connsiteY363" fmla="*/ 170050 h 340213"/>
                <a:gd name="connsiteX364" fmla="*/ 10 w 1388068"/>
                <a:gd name="connsiteY364" fmla="*/ 170050 h 340213"/>
                <a:gd name="connsiteX365" fmla="*/ 10 w 1388068"/>
                <a:gd name="connsiteY365" fmla="*/ 170050 h 340213"/>
                <a:gd name="connsiteX366" fmla="*/ 10 w 1388068"/>
                <a:gd name="connsiteY366" fmla="*/ 170050 h 340213"/>
                <a:gd name="connsiteX367" fmla="*/ 10 w 1388068"/>
                <a:gd name="connsiteY367" fmla="*/ 170059 h 340213"/>
                <a:gd name="connsiteX368" fmla="*/ 10 w 1388068"/>
                <a:gd name="connsiteY368" fmla="*/ 170059 h 340213"/>
                <a:gd name="connsiteX369" fmla="*/ 10 w 1388068"/>
                <a:gd name="connsiteY369" fmla="*/ 170059 h 340213"/>
                <a:gd name="connsiteX370" fmla="*/ 10 w 1388068"/>
                <a:gd name="connsiteY370" fmla="*/ 170059 h 340213"/>
                <a:gd name="connsiteX371" fmla="*/ 10 w 1388068"/>
                <a:gd name="connsiteY371" fmla="*/ 170059 h 340213"/>
                <a:gd name="connsiteX372" fmla="*/ 10 w 1388068"/>
                <a:gd name="connsiteY372" fmla="*/ 170059 h 340213"/>
                <a:gd name="connsiteX373" fmla="*/ 10 w 1388068"/>
                <a:gd name="connsiteY373" fmla="*/ 170059 h 340213"/>
                <a:gd name="connsiteX374" fmla="*/ 10 w 1388068"/>
                <a:gd name="connsiteY374" fmla="*/ 170059 h 340213"/>
                <a:gd name="connsiteX375" fmla="*/ 10 w 1388068"/>
                <a:gd name="connsiteY375" fmla="*/ 170059 h 340213"/>
                <a:gd name="connsiteX376" fmla="*/ 10 w 1388068"/>
                <a:gd name="connsiteY376" fmla="*/ 170059 h 340213"/>
                <a:gd name="connsiteX377" fmla="*/ 10 w 1388068"/>
                <a:gd name="connsiteY377" fmla="*/ 170059 h 340213"/>
                <a:gd name="connsiteX378" fmla="*/ 10 w 1388068"/>
                <a:gd name="connsiteY378" fmla="*/ 170059 h 340213"/>
                <a:gd name="connsiteX379" fmla="*/ 10 w 1388068"/>
                <a:gd name="connsiteY379" fmla="*/ 170059 h 340213"/>
                <a:gd name="connsiteX380" fmla="*/ 10 w 1388068"/>
                <a:gd name="connsiteY380" fmla="*/ 170059 h 340213"/>
                <a:gd name="connsiteX381" fmla="*/ 10 w 1388068"/>
                <a:gd name="connsiteY381" fmla="*/ 170069 h 340213"/>
                <a:gd name="connsiteX382" fmla="*/ 10 w 1388068"/>
                <a:gd name="connsiteY382" fmla="*/ 170069 h 340213"/>
                <a:gd name="connsiteX383" fmla="*/ 10 w 1388068"/>
                <a:gd name="connsiteY383" fmla="*/ 170069 h 340213"/>
                <a:gd name="connsiteX384" fmla="*/ 10 w 1388068"/>
                <a:gd name="connsiteY384" fmla="*/ 170069 h 340213"/>
                <a:gd name="connsiteX385" fmla="*/ 10 w 1388068"/>
                <a:gd name="connsiteY385" fmla="*/ 170069 h 340213"/>
                <a:gd name="connsiteX386" fmla="*/ 10 w 1388068"/>
                <a:gd name="connsiteY386" fmla="*/ 170069 h 340213"/>
                <a:gd name="connsiteX387" fmla="*/ 10 w 1388068"/>
                <a:gd name="connsiteY387" fmla="*/ 170069 h 340213"/>
                <a:gd name="connsiteX388" fmla="*/ 10 w 1388068"/>
                <a:gd name="connsiteY388" fmla="*/ 170069 h 340213"/>
                <a:gd name="connsiteX389" fmla="*/ 10 w 1388068"/>
                <a:gd name="connsiteY389" fmla="*/ 170069 h 340213"/>
                <a:gd name="connsiteX390" fmla="*/ 10 w 1388068"/>
                <a:gd name="connsiteY390" fmla="*/ 170069 h 340213"/>
                <a:gd name="connsiteX391" fmla="*/ 10 w 1388068"/>
                <a:gd name="connsiteY391" fmla="*/ 170069 h 340213"/>
                <a:gd name="connsiteX392" fmla="*/ 10 w 1388068"/>
                <a:gd name="connsiteY392" fmla="*/ 170069 h 340213"/>
                <a:gd name="connsiteX393" fmla="*/ 10 w 1388068"/>
                <a:gd name="connsiteY393" fmla="*/ 170069 h 340213"/>
                <a:gd name="connsiteX394" fmla="*/ 10 w 1388068"/>
                <a:gd name="connsiteY394" fmla="*/ 170069 h 340213"/>
                <a:gd name="connsiteX395" fmla="*/ 10 w 1388068"/>
                <a:gd name="connsiteY395" fmla="*/ 170069 h 340213"/>
                <a:gd name="connsiteX396" fmla="*/ 10 w 1388068"/>
                <a:gd name="connsiteY396" fmla="*/ 170078 h 340213"/>
                <a:gd name="connsiteX397" fmla="*/ 10 w 1388068"/>
                <a:gd name="connsiteY397" fmla="*/ 170078 h 340213"/>
                <a:gd name="connsiteX398" fmla="*/ 10 w 1388068"/>
                <a:gd name="connsiteY398" fmla="*/ 170078 h 340213"/>
                <a:gd name="connsiteX399" fmla="*/ 19 w 1388068"/>
                <a:gd name="connsiteY399" fmla="*/ 170078 h 340213"/>
                <a:gd name="connsiteX400" fmla="*/ 19 w 1388068"/>
                <a:gd name="connsiteY400" fmla="*/ 170078 h 340213"/>
                <a:gd name="connsiteX401" fmla="*/ 19 w 1388068"/>
                <a:gd name="connsiteY401" fmla="*/ 170078 h 340213"/>
                <a:gd name="connsiteX402" fmla="*/ 19 w 1388068"/>
                <a:gd name="connsiteY402" fmla="*/ 170078 h 340213"/>
                <a:gd name="connsiteX403" fmla="*/ 19 w 1388068"/>
                <a:gd name="connsiteY403" fmla="*/ 170078 h 340213"/>
                <a:gd name="connsiteX404" fmla="*/ 19 w 1388068"/>
                <a:gd name="connsiteY404" fmla="*/ 170078 h 340213"/>
                <a:gd name="connsiteX405" fmla="*/ 19 w 1388068"/>
                <a:gd name="connsiteY405" fmla="*/ 170078 h 340213"/>
                <a:gd name="connsiteX406" fmla="*/ 19 w 1388068"/>
                <a:gd name="connsiteY406" fmla="*/ 170078 h 340213"/>
                <a:gd name="connsiteX407" fmla="*/ 19 w 1388068"/>
                <a:gd name="connsiteY407" fmla="*/ 170078 h 340213"/>
                <a:gd name="connsiteX408" fmla="*/ 19 w 1388068"/>
                <a:gd name="connsiteY408" fmla="*/ 170078 h 340213"/>
                <a:gd name="connsiteX409" fmla="*/ 19 w 1388068"/>
                <a:gd name="connsiteY409" fmla="*/ 170078 h 340213"/>
                <a:gd name="connsiteX410" fmla="*/ 19 w 1388068"/>
                <a:gd name="connsiteY410" fmla="*/ 170078 h 340213"/>
                <a:gd name="connsiteX411" fmla="*/ 19 w 1388068"/>
                <a:gd name="connsiteY411" fmla="*/ 170078 h 340213"/>
                <a:gd name="connsiteX412" fmla="*/ 19 w 1388068"/>
                <a:gd name="connsiteY412" fmla="*/ 170078 h 340213"/>
                <a:gd name="connsiteX413" fmla="*/ 19 w 1388068"/>
                <a:gd name="connsiteY413" fmla="*/ 170078 h 340213"/>
                <a:gd name="connsiteX414" fmla="*/ 19 w 1388068"/>
                <a:gd name="connsiteY414" fmla="*/ 170078 h 340213"/>
                <a:gd name="connsiteX415" fmla="*/ 19 w 1388068"/>
                <a:gd name="connsiteY415" fmla="*/ 170078 h 340213"/>
                <a:gd name="connsiteX416" fmla="*/ 19 w 1388068"/>
                <a:gd name="connsiteY416" fmla="*/ 170078 h 340213"/>
                <a:gd name="connsiteX417" fmla="*/ 19 w 1388068"/>
                <a:gd name="connsiteY417" fmla="*/ 170078 h 340213"/>
                <a:gd name="connsiteX418" fmla="*/ 19 w 1388068"/>
                <a:gd name="connsiteY418" fmla="*/ 170088 h 340213"/>
                <a:gd name="connsiteX419" fmla="*/ 19 w 1388068"/>
                <a:gd name="connsiteY419" fmla="*/ 170088 h 340213"/>
                <a:gd name="connsiteX420" fmla="*/ 19 w 1388068"/>
                <a:gd name="connsiteY420" fmla="*/ 170088 h 340213"/>
                <a:gd name="connsiteX421" fmla="*/ 19 w 1388068"/>
                <a:gd name="connsiteY421" fmla="*/ 170088 h 340213"/>
                <a:gd name="connsiteX422" fmla="*/ 19 w 1388068"/>
                <a:gd name="connsiteY422" fmla="*/ 170088 h 340213"/>
                <a:gd name="connsiteX423" fmla="*/ 19 w 1388068"/>
                <a:gd name="connsiteY423" fmla="*/ 170088 h 340213"/>
                <a:gd name="connsiteX424" fmla="*/ 19 w 1388068"/>
                <a:gd name="connsiteY424" fmla="*/ 170088 h 340213"/>
                <a:gd name="connsiteX425" fmla="*/ 19 w 1388068"/>
                <a:gd name="connsiteY425" fmla="*/ 170088 h 340213"/>
                <a:gd name="connsiteX426" fmla="*/ 19 w 1388068"/>
                <a:gd name="connsiteY426" fmla="*/ 170088 h 340213"/>
                <a:gd name="connsiteX427" fmla="*/ 19 w 1388068"/>
                <a:gd name="connsiteY427" fmla="*/ 170088 h 340213"/>
                <a:gd name="connsiteX428" fmla="*/ 19 w 1388068"/>
                <a:gd name="connsiteY428" fmla="*/ 170088 h 340213"/>
                <a:gd name="connsiteX429" fmla="*/ 19 w 1388068"/>
                <a:gd name="connsiteY429" fmla="*/ 170088 h 340213"/>
                <a:gd name="connsiteX430" fmla="*/ 19 w 1388068"/>
                <a:gd name="connsiteY430" fmla="*/ 170088 h 340213"/>
                <a:gd name="connsiteX431" fmla="*/ 19 w 1388068"/>
                <a:gd name="connsiteY431" fmla="*/ 170088 h 340213"/>
                <a:gd name="connsiteX432" fmla="*/ 19 w 1388068"/>
                <a:gd name="connsiteY432" fmla="*/ 170088 h 340213"/>
                <a:gd name="connsiteX433" fmla="*/ 19 w 1388068"/>
                <a:gd name="connsiteY433" fmla="*/ 170088 h 340213"/>
                <a:gd name="connsiteX434" fmla="*/ 19 w 1388068"/>
                <a:gd name="connsiteY434" fmla="*/ 170088 h 340213"/>
                <a:gd name="connsiteX435" fmla="*/ 19 w 1388068"/>
                <a:gd name="connsiteY435" fmla="*/ 170088 h 340213"/>
                <a:gd name="connsiteX436" fmla="*/ 19 w 1388068"/>
                <a:gd name="connsiteY436" fmla="*/ 170088 h 340213"/>
                <a:gd name="connsiteX437" fmla="*/ 19 w 1388068"/>
                <a:gd name="connsiteY437" fmla="*/ 170088 h 340213"/>
                <a:gd name="connsiteX438" fmla="*/ 19 w 1388068"/>
                <a:gd name="connsiteY438" fmla="*/ 170088 h 340213"/>
                <a:gd name="connsiteX439" fmla="*/ 19 w 1388068"/>
                <a:gd name="connsiteY439" fmla="*/ 170088 h 340213"/>
                <a:gd name="connsiteX440" fmla="*/ 19 w 1388068"/>
                <a:gd name="connsiteY440" fmla="*/ 170088 h 340213"/>
                <a:gd name="connsiteX441" fmla="*/ 19 w 1388068"/>
                <a:gd name="connsiteY441" fmla="*/ 170088 h 340213"/>
                <a:gd name="connsiteX442" fmla="*/ 19 w 1388068"/>
                <a:gd name="connsiteY442" fmla="*/ 170097 h 340213"/>
                <a:gd name="connsiteX443" fmla="*/ 19 w 1388068"/>
                <a:gd name="connsiteY443" fmla="*/ 170097 h 340213"/>
                <a:gd name="connsiteX444" fmla="*/ 19 w 1388068"/>
                <a:gd name="connsiteY444" fmla="*/ 170097 h 340213"/>
                <a:gd name="connsiteX445" fmla="*/ 19 w 1388068"/>
                <a:gd name="connsiteY445" fmla="*/ 170097 h 340213"/>
                <a:gd name="connsiteX446" fmla="*/ 19 w 1388068"/>
                <a:gd name="connsiteY446" fmla="*/ 170097 h 340213"/>
                <a:gd name="connsiteX447" fmla="*/ 19 w 1388068"/>
                <a:gd name="connsiteY447" fmla="*/ 170097 h 340213"/>
                <a:gd name="connsiteX448" fmla="*/ 19 w 1388068"/>
                <a:gd name="connsiteY448" fmla="*/ 170097 h 340213"/>
                <a:gd name="connsiteX449" fmla="*/ 19 w 1388068"/>
                <a:gd name="connsiteY449" fmla="*/ 170097 h 340213"/>
                <a:gd name="connsiteX450" fmla="*/ 19 w 1388068"/>
                <a:gd name="connsiteY450" fmla="*/ 170097 h 340213"/>
                <a:gd name="connsiteX451" fmla="*/ 19 w 1388068"/>
                <a:gd name="connsiteY451" fmla="*/ 170097 h 340213"/>
                <a:gd name="connsiteX452" fmla="*/ 19 w 1388068"/>
                <a:gd name="connsiteY452" fmla="*/ 170097 h 340213"/>
                <a:gd name="connsiteX453" fmla="*/ 19 w 1388068"/>
                <a:gd name="connsiteY453" fmla="*/ 170097 h 340213"/>
                <a:gd name="connsiteX454" fmla="*/ 19 w 1388068"/>
                <a:gd name="connsiteY454" fmla="*/ 170097 h 340213"/>
                <a:gd name="connsiteX455" fmla="*/ 19 w 1388068"/>
                <a:gd name="connsiteY455" fmla="*/ 170097 h 340213"/>
                <a:gd name="connsiteX456" fmla="*/ 19 w 1388068"/>
                <a:gd name="connsiteY456" fmla="*/ 170097 h 340213"/>
                <a:gd name="connsiteX457" fmla="*/ 19 w 1388068"/>
                <a:gd name="connsiteY457" fmla="*/ 170097 h 340213"/>
                <a:gd name="connsiteX458" fmla="*/ 19 w 1388068"/>
                <a:gd name="connsiteY458" fmla="*/ 170097 h 340213"/>
                <a:gd name="connsiteX459" fmla="*/ 19 w 1388068"/>
                <a:gd name="connsiteY459" fmla="*/ 170097 h 340213"/>
                <a:gd name="connsiteX460" fmla="*/ 19 w 1388068"/>
                <a:gd name="connsiteY460" fmla="*/ 170097 h 340213"/>
                <a:gd name="connsiteX461" fmla="*/ 19 w 1388068"/>
                <a:gd name="connsiteY461" fmla="*/ 170097 h 340213"/>
                <a:gd name="connsiteX462" fmla="*/ 19 w 1388068"/>
                <a:gd name="connsiteY462" fmla="*/ 170097 h 340213"/>
                <a:gd name="connsiteX463" fmla="*/ 19 w 1388068"/>
                <a:gd name="connsiteY463" fmla="*/ 170097 h 340213"/>
                <a:gd name="connsiteX464" fmla="*/ 19 w 1388068"/>
                <a:gd name="connsiteY464" fmla="*/ 170097 h 340213"/>
                <a:gd name="connsiteX465" fmla="*/ 19 w 1388068"/>
                <a:gd name="connsiteY465" fmla="*/ 170097 h 340213"/>
                <a:gd name="connsiteX466" fmla="*/ 19 w 1388068"/>
                <a:gd name="connsiteY466" fmla="*/ 170097 h 340213"/>
                <a:gd name="connsiteX467" fmla="*/ 19 w 1388068"/>
                <a:gd name="connsiteY467" fmla="*/ 170097 h 340213"/>
                <a:gd name="connsiteX468" fmla="*/ 19 w 1388068"/>
                <a:gd name="connsiteY468" fmla="*/ 170097 h 340213"/>
                <a:gd name="connsiteX469" fmla="*/ 19 w 1388068"/>
                <a:gd name="connsiteY469" fmla="*/ 170097 h 340213"/>
                <a:gd name="connsiteX470" fmla="*/ 19 w 1388068"/>
                <a:gd name="connsiteY470" fmla="*/ 170097 h 340213"/>
                <a:gd name="connsiteX471" fmla="*/ 19 w 1388068"/>
                <a:gd name="connsiteY471" fmla="*/ 170097 h 340213"/>
                <a:gd name="connsiteX472" fmla="*/ 19 w 1388068"/>
                <a:gd name="connsiteY472" fmla="*/ 170097 h 340213"/>
                <a:gd name="connsiteX473" fmla="*/ 19 w 1388068"/>
                <a:gd name="connsiteY473" fmla="*/ 170097 h 340213"/>
                <a:gd name="connsiteX474" fmla="*/ 19 w 1388068"/>
                <a:gd name="connsiteY474" fmla="*/ 170097 h 340213"/>
                <a:gd name="connsiteX475" fmla="*/ 19 w 1388068"/>
                <a:gd name="connsiteY475" fmla="*/ 170097 h 340213"/>
                <a:gd name="connsiteX476" fmla="*/ 19 w 1388068"/>
                <a:gd name="connsiteY476" fmla="*/ 170097 h 340213"/>
                <a:gd name="connsiteX477" fmla="*/ 19 w 1388068"/>
                <a:gd name="connsiteY477" fmla="*/ 170097 h 340213"/>
                <a:gd name="connsiteX478" fmla="*/ 19 w 1388068"/>
                <a:gd name="connsiteY478" fmla="*/ 170097 h 340213"/>
                <a:gd name="connsiteX479" fmla="*/ 19 w 1388068"/>
                <a:gd name="connsiteY479" fmla="*/ 170097 h 340213"/>
                <a:gd name="connsiteX480" fmla="*/ 19 w 1388068"/>
                <a:gd name="connsiteY480" fmla="*/ 170097 h 340213"/>
                <a:gd name="connsiteX481" fmla="*/ 19 w 1388068"/>
                <a:gd name="connsiteY481" fmla="*/ 170097 h 340213"/>
                <a:gd name="connsiteX482" fmla="*/ 19 w 1388068"/>
                <a:gd name="connsiteY482" fmla="*/ 170107 h 340213"/>
                <a:gd name="connsiteX483" fmla="*/ 19 w 1388068"/>
                <a:gd name="connsiteY483" fmla="*/ 170107 h 340213"/>
                <a:gd name="connsiteX484" fmla="*/ 19 w 1388068"/>
                <a:gd name="connsiteY484" fmla="*/ 170107 h 340213"/>
                <a:gd name="connsiteX485" fmla="*/ 19 w 1388068"/>
                <a:gd name="connsiteY485" fmla="*/ 170107 h 340213"/>
                <a:gd name="connsiteX486" fmla="*/ 19 w 1388068"/>
                <a:gd name="connsiteY486" fmla="*/ 170107 h 340213"/>
                <a:gd name="connsiteX487" fmla="*/ 19 w 1388068"/>
                <a:gd name="connsiteY487" fmla="*/ 170107 h 340213"/>
                <a:gd name="connsiteX488" fmla="*/ 19 w 1388068"/>
                <a:gd name="connsiteY488" fmla="*/ 170107 h 340213"/>
                <a:gd name="connsiteX489" fmla="*/ 19 w 1388068"/>
                <a:gd name="connsiteY489" fmla="*/ 170107 h 340213"/>
                <a:gd name="connsiteX490" fmla="*/ 19 w 1388068"/>
                <a:gd name="connsiteY490" fmla="*/ 170107 h 340213"/>
                <a:gd name="connsiteX491" fmla="*/ 19 w 1388068"/>
                <a:gd name="connsiteY491" fmla="*/ 170107 h 340213"/>
                <a:gd name="connsiteX492" fmla="*/ 19 w 1388068"/>
                <a:gd name="connsiteY492" fmla="*/ 170107 h 340213"/>
                <a:gd name="connsiteX493" fmla="*/ 19 w 1388068"/>
                <a:gd name="connsiteY493" fmla="*/ 170107 h 340213"/>
                <a:gd name="connsiteX494" fmla="*/ 19 w 1388068"/>
                <a:gd name="connsiteY494" fmla="*/ 170107 h 340213"/>
                <a:gd name="connsiteX495" fmla="*/ 19 w 1388068"/>
                <a:gd name="connsiteY495" fmla="*/ 170107 h 340213"/>
                <a:gd name="connsiteX496" fmla="*/ 19 w 1388068"/>
                <a:gd name="connsiteY496" fmla="*/ 170107 h 340213"/>
                <a:gd name="connsiteX497" fmla="*/ 19 w 1388068"/>
                <a:gd name="connsiteY497" fmla="*/ 170107 h 340213"/>
                <a:gd name="connsiteX498" fmla="*/ 19 w 1388068"/>
                <a:gd name="connsiteY498" fmla="*/ 170107 h 340213"/>
                <a:gd name="connsiteX499" fmla="*/ 19 w 1388068"/>
                <a:gd name="connsiteY499" fmla="*/ 170107 h 340213"/>
                <a:gd name="connsiteX500" fmla="*/ 19 w 1388068"/>
                <a:gd name="connsiteY500" fmla="*/ 170107 h 340213"/>
                <a:gd name="connsiteX501" fmla="*/ 19 w 1388068"/>
                <a:gd name="connsiteY501" fmla="*/ 170107 h 340213"/>
                <a:gd name="connsiteX502" fmla="*/ 19 w 1388068"/>
                <a:gd name="connsiteY502" fmla="*/ 170107 h 340213"/>
                <a:gd name="connsiteX503" fmla="*/ 19 w 1388068"/>
                <a:gd name="connsiteY503" fmla="*/ 170107 h 340213"/>
                <a:gd name="connsiteX504" fmla="*/ 19 w 1388068"/>
                <a:gd name="connsiteY504" fmla="*/ 170107 h 340213"/>
                <a:gd name="connsiteX505" fmla="*/ 19 w 1388068"/>
                <a:gd name="connsiteY505" fmla="*/ 170107 h 340213"/>
                <a:gd name="connsiteX506" fmla="*/ 19 w 1388068"/>
                <a:gd name="connsiteY506" fmla="*/ 170107 h 340213"/>
                <a:gd name="connsiteX507" fmla="*/ 19 w 1388068"/>
                <a:gd name="connsiteY507" fmla="*/ 170107 h 340213"/>
                <a:gd name="connsiteX508" fmla="*/ 19 w 1388068"/>
                <a:gd name="connsiteY508" fmla="*/ 170107 h 340213"/>
                <a:gd name="connsiteX509" fmla="*/ 19 w 1388068"/>
                <a:gd name="connsiteY509" fmla="*/ 170107 h 340213"/>
                <a:gd name="connsiteX510" fmla="*/ 19 w 1388068"/>
                <a:gd name="connsiteY510" fmla="*/ 170107 h 340213"/>
                <a:gd name="connsiteX511" fmla="*/ 19 w 1388068"/>
                <a:gd name="connsiteY511" fmla="*/ 170107 h 340213"/>
                <a:gd name="connsiteX512" fmla="*/ 19 w 1388068"/>
                <a:gd name="connsiteY512" fmla="*/ 170107 h 340213"/>
                <a:gd name="connsiteX513" fmla="*/ 19 w 1388068"/>
                <a:gd name="connsiteY513" fmla="*/ 170107 h 340213"/>
                <a:gd name="connsiteX514" fmla="*/ 19 w 1388068"/>
                <a:gd name="connsiteY514" fmla="*/ 170107 h 340213"/>
                <a:gd name="connsiteX515" fmla="*/ 19 w 1388068"/>
                <a:gd name="connsiteY515" fmla="*/ 170107 h 340213"/>
                <a:gd name="connsiteX516" fmla="*/ 19 w 1388068"/>
                <a:gd name="connsiteY516" fmla="*/ 170107 h 340213"/>
                <a:gd name="connsiteX517" fmla="*/ 19 w 1388068"/>
                <a:gd name="connsiteY517" fmla="*/ 170107 h 340213"/>
                <a:gd name="connsiteX518" fmla="*/ 19 w 1388068"/>
                <a:gd name="connsiteY518" fmla="*/ 170117 h 340213"/>
                <a:gd name="connsiteX519" fmla="*/ 19 w 1388068"/>
                <a:gd name="connsiteY519" fmla="*/ 170117 h 340213"/>
                <a:gd name="connsiteX520" fmla="*/ 19 w 1388068"/>
                <a:gd name="connsiteY520" fmla="*/ 170117 h 340213"/>
                <a:gd name="connsiteX521" fmla="*/ 19 w 1388068"/>
                <a:gd name="connsiteY521" fmla="*/ 170117 h 340213"/>
                <a:gd name="connsiteX522" fmla="*/ 19 w 1388068"/>
                <a:gd name="connsiteY522" fmla="*/ 170117 h 340213"/>
                <a:gd name="connsiteX523" fmla="*/ 19 w 1388068"/>
                <a:gd name="connsiteY523" fmla="*/ 170117 h 340213"/>
                <a:gd name="connsiteX524" fmla="*/ 19 w 1388068"/>
                <a:gd name="connsiteY524" fmla="*/ 170117 h 340213"/>
                <a:gd name="connsiteX525" fmla="*/ 19 w 1388068"/>
                <a:gd name="connsiteY525" fmla="*/ 170117 h 340213"/>
                <a:gd name="connsiteX526" fmla="*/ 19 w 1388068"/>
                <a:gd name="connsiteY526" fmla="*/ 170117 h 340213"/>
                <a:gd name="connsiteX527" fmla="*/ 19 w 1388068"/>
                <a:gd name="connsiteY527" fmla="*/ 170117 h 340213"/>
                <a:gd name="connsiteX528" fmla="*/ 19 w 1388068"/>
                <a:gd name="connsiteY528" fmla="*/ 170117 h 340213"/>
                <a:gd name="connsiteX529" fmla="*/ 19 w 1388068"/>
                <a:gd name="connsiteY529" fmla="*/ 170117 h 340213"/>
                <a:gd name="connsiteX530" fmla="*/ 19 w 1388068"/>
                <a:gd name="connsiteY530" fmla="*/ 170117 h 340213"/>
                <a:gd name="connsiteX531" fmla="*/ 19 w 1388068"/>
                <a:gd name="connsiteY531" fmla="*/ 170117 h 340213"/>
                <a:gd name="connsiteX532" fmla="*/ 19 w 1388068"/>
                <a:gd name="connsiteY532" fmla="*/ 170117 h 340213"/>
                <a:gd name="connsiteX533" fmla="*/ 19 w 1388068"/>
                <a:gd name="connsiteY533" fmla="*/ 170117 h 340213"/>
                <a:gd name="connsiteX534" fmla="*/ 19 w 1388068"/>
                <a:gd name="connsiteY534" fmla="*/ 170117 h 340213"/>
                <a:gd name="connsiteX535" fmla="*/ 19 w 1388068"/>
                <a:gd name="connsiteY535" fmla="*/ 170117 h 340213"/>
                <a:gd name="connsiteX536" fmla="*/ 19 w 1388068"/>
                <a:gd name="connsiteY536" fmla="*/ 170117 h 340213"/>
                <a:gd name="connsiteX537" fmla="*/ 19 w 1388068"/>
                <a:gd name="connsiteY537" fmla="*/ 170117 h 340213"/>
                <a:gd name="connsiteX538" fmla="*/ 19 w 1388068"/>
                <a:gd name="connsiteY538" fmla="*/ 170117 h 340213"/>
                <a:gd name="connsiteX539" fmla="*/ 19 w 1388068"/>
                <a:gd name="connsiteY539" fmla="*/ 170117 h 340213"/>
                <a:gd name="connsiteX540" fmla="*/ 19 w 1388068"/>
                <a:gd name="connsiteY540" fmla="*/ 170117 h 340213"/>
                <a:gd name="connsiteX541" fmla="*/ 19 w 1388068"/>
                <a:gd name="connsiteY541" fmla="*/ 170117 h 340213"/>
                <a:gd name="connsiteX542" fmla="*/ 19 w 1388068"/>
                <a:gd name="connsiteY542" fmla="*/ 170117 h 340213"/>
                <a:gd name="connsiteX543" fmla="*/ 19 w 1388068"/>
                <a:gd name="connsiteY543" fmla="*/ 170117 h 340213"/>
                <a:gd name="connsiteX544" fmla="*/ 19 w 1388068"/>
                <a:gd name="connsiteY544" fmla="*/ 170117 h 340213"/>
                <a:gd name="connsiteX545" fmla="*/ 19 w 1388068"/>
                <a:gd name="connsiteY545" fmla="*/ 170117 h 340213"/>
                <a:gd name="connsiteX546" fmla="*/ 19 w 1388068"/>
                <a:gd name="connsiteY546" fmla="*/ 170117 h 340213"/>
                <a:gd name="connsiteX547" fmla="*/ 19 w 1388068"/>
                <a:gd name="connsiteY547" fmla="*/ 170117 h 340213"/>
                <a:gd name="connsiteX548" fmla="*/ 19 w 1388068"/>
                <a:gd name="connsiteY548" fmla="*/ 170117 h 340213"/>
                <a:gd name="connsiteX549" fmla="*/ 19 w 1388068"/>
                <a:gd name="connsiteY549" fmla="*/ 170117 h 340213"/>
                <a:gd name="connsiteX550" fmla="*/ 19 w 1388068"/>
                <a:gd name="connsiteY550" fmla="*/ 170117 h 340213"/>
                <a:gd name="connsiteX551" fmla="*/ 19 w 1388068"/>
                <a:gd name="connsiteY551" fmla="*/ 170117 h 340213"/>
                <a:gd name="connsiteX552" fmla="*/ 19 w 1388068"/>
                <a:gd name="connsiteY552" fmla="*/ 170117 h 340213"/>
                <a:gd name="connsiteX553" fmla="*/ 19 w 1388068"/>
                <a:gd name="connsiteY553" fmla="*/ 170117 h 340213"/>
                <a:gd name="connsiteX554" fmla="*/ 19 w 1388068"/>
                <a:gd name="connsiteY554" fmla="*/ 170117 h 340213"/>
                <a:gd name="connsiteX555" fmla="*/ 19 w 1388068"/>
                <a:gd name="connsiteY555" fmla="*/ 170117 h 340213"/>
                <a:gd name="connsiteX556" fmla="*/ 19 w 1388068"/>
                <a:gd name="connsiteY556" fmla="*/ 170117 h 340213"/>
                <a:gd name="connsiteX557" fmla="*/ 19 w 1388068"/>
                <a:gd name="connsiteY557" fmla="*/ 170117 h 340213"/>
                <a:gd name="connsiteX558" fmla="*/ 19 w 1388068"/>
                <a:gd name="connsiteY558" fmla="*/ 170126 h 340213"/>
                <a:gd name="connsiteX559" fmla="*/ 19 w 1388068"/>
                <a:gd name="connsiteY559" fmla="*/ 170126 h 340213"/>
                <a:gd name="connsiteX560" fmla="*/ 19 w 1388068"/>
                <a:gd name="connsiteY560" fmla="*/ 170126 h 340213"/>
                <a:gd name="connsiteX561" fmla="*/ 19 w 1388068"/>
                <a:gd name="connsiteY561" fmla="*/ 170126 h 340213"/>
                <a:gd name="connsiteX562" fmla="*/ 19 w 1388068"/>
                <a:gd name="connsiteY562" fmla="*/ 170126 h 340213"/>
                <a:gd name="connsiteX563" fmla="*/ 19 w 1388068"/>
                <a:gd name="connsiteY563" fmla="*/ 170126 h 340213"/>
                <a:gd name="connsiteX564" fmla="*/ 19 w 1388068"/>
                <a:gd name="connsiteY564" fmla="*/ 170126 h 340213"/>
                <a:gd name="connsiteX565" fmla="*/ 19 w 1388068"/>
                <a:gd name="connsiteY565" fmla="*/ 170126 h 340213"/>
                <a:gd name="connsiteX566" fmla="*/ 19 w 1388068"/>
                <a:gd name="connsiteY566" fmla="*/ 170126 h 340213"/>
                <a:gd name="connsiteX567" fmla="*/ 19 w 1388068"/>
                <a:gd name="connsiteY567" fmla="*/ 170126 h 340213"/>
                <a:gd name="connsiteX568" fmla="*/ 19 w 1388068"/>
                <a:gd name="connsiteY568" fmla="*/ 170126 h 340213"/>
                <a:gd name="connsiteX569" fmla="*/ 19 w 1388068"/>
                <a:gd name="connsiteY569" fmla="*/ 170126 h 340213"/>
                <a:gd name="connsiteX570" fmla="*/ 19 w 1388068"/>
                <a:gd name="connsiteY570" fmla="*/ 170126 h 340213"/>
                <a:gd name="connsiteX571" fmla="*/ 19 w 1388068"/>
                <a:gd name="connsiteY571" fmla="*/ 170126 h 340213"/>
                <a:gd name="connsiteX572" fmla="*/ 19 w 1388068"/>
                <a:gd name="connsiteY572" fmla="*/ 170126 h 340213"/>
                <a:gd name="connsiteX573" fmla="*/ 19 w 1388068"/>
                <a:gd name="connsiteY573" fmla="*/ 170126 h 340213"/>
                <a:gd name="connsiteX574" fmla="*/ 19 w 1388068"/>
                <a:gd name="connsiteY574" fmla="*/ 170126 h 340213"/>
                <a:gd name="connsiteX575" fmla="*/ 19 w 1388068"/>
                <a:gd name="connsiteY575" fmla="*/ 170126 h 340213"/>
                <a:gd name="connsiteX576" fmla="*/ 19 w 1388068"/>
                <a:gd name="connsiteY576" fmla="*/ 170126 h 340213"/>
                <a:gd name="connsiteX577" fmla="*/ 19 w 1388068"/>
                <a:gd name="connsiteY577" fmla="*/ 170126 h 340213"/>
                <a:gd name="connsiteX578" fmla="*/ 19 w 1388068"/>
                <a:gd name="connsiteY578" fmla="*/ 170126 h 340213"/>
                <a:gd name="connsiteX579" fmla="*/ 19 w 1388068"/>
                <a:gd name="connsiteY579" fmla="*/ 170126 h 340213"/>
                <a:gd name="connsiteX580" fmla="*/ 19 w 1388068"/>
                <a:gd name="connsiteY580" fmla="*/ 170126 h 340213"/>
                <a:gd name="connsiteX581" fmla="*/ 19 w 1388068"/>
                <a:gd name="connsiteY581" fmla="*/ 170126 h 340213"/>
                <a:gd name="connsiteX582" fmla="*/ 19 w 1388068"/>
                <a:gd name="connsiteY582" fmla="*/ 170136 h 340213"/>
                <a:gd name="connsiteX583" fmla="*/ 19 w 1388068"/>
                <a:gd name="connsiteY583" fmla="*/ 170136 h 340213"/>
                <a:gd name="connsiteX584" fmla="*/ 19 w 1388068"/>
                <a:gd name="connsiteY584" fmla="*/ 170136 h 340213"/>
                <a:gd name="connsiteX585" fmla="*/ 19 w 1388068"/>
                <a:gd name="connsiteY585" fmla="*/ 170136 h 340213"/>
                <a:gd name="connsiteX586" fmla="*/ 19 w 1388068"/>
                <a:gd name="connsiteY586" fmla="*/ 170136 h 340213"/>
                <a:gd name="connsiteX587" fmla="*/ 19 w 1388068"/>
                <a:gd name="connsiteY587" fmla="*/ 170136 h 340213"/>
                <a:gd name="connsiteX588" fmla="*/ 19 w 1388068"/>
                <a:gd name="connsiteY588" fmla="*/ 170136 h 340213"/>
                <a:gd name="connsiteX589" fmla="*/ 19 w 1388068"/>
                <a:gd name="connsiteY589" fmla="*/ 170136 h 340213"/>
                <a:gd name="connsiteX590" fmla="*/ 19 w 1388068"/>
                <a:gd name="connsiteY590" fmla="*/ 170136 h 340213"/>
                <a:gd name="connsiteX591" fmla="*/ 19 w 1388068"/>
                <a:gd name="connsiteY591" fmla="*/ 170136 h 340213"/>
                <a:gd name="connsiteX592" fmla="*/ 19 w 1388068"/>
                <a:gd name="connsiteY592" fmla="*/ 170136 h 340213"/>
                <a:gd name="connsiteX593" fmla="*/ 19 w 1388068"/>
                <a:gd name="connsiteY593" fmla="*/ 170136 h 340213"/>
                <a:gd name="connsiteX594" fmla="*/ 19 w 1388068"/>
                <a:gd name="connsiteY594" fmla="*/ 170136 h 340213"/>
                <a:gd name="connsiteX595" fmla="*/ 19 w 1388068"/>
                <a:gd name="connsiteY595" fmla="*/ 170136 h 340213"/>
                <a:gd name="connsiteX596" fmla="*/ 19 w 1388068"/>
                <a:gd name="connsiteY596" fmla="*/ 170136 h 340213"/>
                <a:gd name="connsiteX597" fmla="*/ 19 w 1388068"/>
                <a:gd name="connsiteY597" fmla="*/ 170136 h 340213"/>
                <a:gd name="connsiteX598" fmla="*/ 19 w 1388068"/>
                <a:gd name="connsiteY598" fmla="*/ 170136 h 340213"/>
                <a:gd name="connsiteX599" fmla="*/ 19 w 1388068"/>
                <a:gd name="connsiteY599" fmla="*/ 170136 h 340213"/>
                <a:gd name="connsiteX600" fmla="*/ 19 w 1388068"/>
                <a:gd name="connsiteY600" fmla="*/ 170136 h 340213"/>
                <a:gd name="connsiteX601" fmla="*/ 10 w 1388068"/>
                <a:gd name="connsiteY601" fmla="*/ 170136 h 340213"/>
                <a:gd name="connsiteX602" fmla="*/ 10 w 1388068"/>
                <a:gd name="connsiteY602" fmla="*/ 170136 h 340213"/>
                <a:gd name="connsiteX603" fmla="*/ 10 w 1388068"/>
                <a:gd name="connsiteY603" fmla="*/ 170136 h 340213"/>
                <a:gd name="connsiteX604" fmla="*/ 10 w 1388068"/>
                <a:gd name="connsiteY604" fmla="*/ 170145 h 340213"/>
                <a:gd name="connsiteX605" fmla="*/ 10 w 1388068"/>
                <a:gd name="connsiteY605" fmla="*/ 170145 h 340213"/>
                <a:gd name="connsiteX606" fmla="*/ 10 w 1388068"/>
                <a:gd name="connsiteY606" fmla="*/ 170145 h 340213"/>
                <a:gd name="connsiteX607" fmla="*/ 10 w 1388068"/>
                <a:gd name="connsiteY607" fmla="*/ 170145 h 340213"/>
                <a:gd name="connsiteX608" fmla="*/ 10 w 1388068"/>
                <a:gd name="connsiteY608" fmla="*/ 170145 h 340213"/>
                <a:gd name="connsiteX609" fmla="*/ 10 w 1388068"/>
                <a:gd name="connsiteY609" fmla="*/ 170145 h 340213"/>
                <a:gd name="connsiteX610" fmla="*/ 10 w 1388068"/>
                <a:gd name="connsiteY610" fmla="*/ 170145 h 340213"/>
                <a:gd name="connsiteX611" fmla="*/ 10 w 1388068"/>
                <a:gd name="connsiteY611" fmla="*/ 170145 h 340213"/>
                <a:gd name="connsiteX612" fmla="*/ 10 w 1388068"/>
                <a:gd name="connsiteY612" fmla="*/ 170145 h 340213"/>
                <a:gd name="connsiteX613" fmla="*/ 10 w 1388068"/>
                <a:gd name="connsiteY613" fmla="*/ 170145 h 340213"/>
                <a:gd name="connsiteX614" fmla="*/ 10 w 1388068"/>
                <a:gd name="connsiteY614" fmla="*/ 170145 h 340213"/>
                <a:gd name="connsiteX615" fmla="*/ 10 w 1388068"/>
                <a:gd name="connsiteY615" fmla="*/ 170145 h 340213"/>
                <a:gd name="connsiteX616" fmla="*/ 10 w 1388068"/>
                <a:gd name="connsiteY616" fmla="*/ 170145 h 340213"/>
                <a:gd name="connsiteX617" fmla="*/ 10 w 1388068"/>
                <a:gd name="connsiteY617" fmla="*/ 170145 h 340213"/>
                <a:gd name="connsiteX618" fmla="*/ 10 w 1388068"/>
                <a:gd name="connsiteY618" fmla="*/ 170145 h 340213"/>
                <a:gd name="connsiteX619" fmla="*/ 10 w 1388068"/>
                <a:gd name="connsiteY619" fmla="*/ 170155 h 340213"/>
                <a:gd name="connsiteX620" fmla="*/ 10 w 1388068"/>
                <a:gd name="connsiteY620" fmla="*/ 170155 h 340213"/>
                <a:gd name="connsiteX621" fmla="*/ 10 w 1388068"/>
                <a:gd name="connsiteY621" fmla="*/ 170155 h 340213"/>
                <a:gd name="connsiteX622" fmla="*/ 10 w 1388068"/>
                <a:gd name="connsiteY622" fmla="*/ 170155 h 340213"/>
                <a:gd name="connsiteX623" fmla="*/ 10 w 1388068"/>
                <a:gd name="connsiteY623" fmla="*/ 170155 h 340213"/>
                <a:gd name="connsiteX624" fmla="*/ 10 w 1388068"/>
                <a:gd name="connsiteY624" fmla="*/ 170155 h 340213"/>
                <a:gd name="connsiteX625" fmla="*/ 10 w 1388068"/>
                <a:gd name="connsiteY625" fmla="*/ 170155 h 340213"/>
                <a:gd name="connsiteX626" fmla="*/ 10 w 1388068"/>
                <a:gd name="connsiteY626" fmla="*/ 170155 h 340213"/>
                <a:gd name="connsiteX627" fmla="*/ 10 w 1388068"/>
                <a:gd name="connsiteY627" fmla="*/ 170155 h 340213"/>
                <a:gd name="connsiteX628" fmla="*/ 10 w 1388068"/>
                <a:gd name="connsiteY628" fmla="*/ 170155 h 340213"/>
                <a:gd name="connsiteX629" fmla="*/ 10 w 1388068"/>
                <a:gd name="connsiteY629" fmla="*/ 170155 h 340213"/>
                <a:gd name="connsiteX630" fmla="*/ 10 w 1388068"/>
                <a:gd name="connsiteY630" fmla="*/ 170155 h 340213"/>
                <a:gd name="connsiteX631" fmla="*/ 10 w 1388068"/>
                <a:gd name="connsiteY631" fmla="*/ 170155 h 340213"/>
                <a:gd name="connsiteX632" fmla="*/ 10 w 1388068"/>
                <a:gd name="connsiteY632" fmla="*/ 170155 h 340213"/>
                <a:gd name="connsiteX633" fmla="*/ 10 w 1388068"/>
                <a:gd name="connsiteY633" fmla="*/ 170164 h 340213"/>
                <a:gd name="connsiteX634" fmla="*/ 10 w 1388068"/>
                <a:gd name="connsiteY634" fmla="*/ 170164 h 340213"/>
                <a:gd name="connsiteX635" fmla="*/ 10 w 1388068"/>
                <a:gd name="connsiteY635" fmla="*/ 170164 h 340213"/>
                <a:gd name="connsiteX636" fmla="*/ 10 w 1388068"/>
                <a:gd name="connsiteY636" fmla="*/ 170164 h 340213"/>
                <a:gd name="connsiteX637" fmla="*/ 10 w 1388068"/>
                <a:gd name="connsiteY637" fmla="*/ 170164 h 340213"/>
                <a:gd name="connsiteX638" fmla="*/ 10 w 1388068"/>
                <a:gd name="connsiteY638" fmla="*/ 170164 h 340213"/>
                <a:gd name="connsiteX639" fmla="*/ 10 w 1388068"/>
                <a:gd name="connsiteY639" fmla="*/ 170164 h 340213"/>
                <a:gd name="connsiteX640" fmla="*/ 10 w 1388068"/>
                <a:gd name="connsiteY640" fmla="*/ 170164 h 340213"/>
                <a:gd name="connsiteX641" fmla="*/ 10 w 1388068"/>
                <a:gd name="connsiteY641" fmla="*/ 170164 h 340213"/>
                <a:gd name="connsiteX642" fmla="*/ 10 w 1388068"/>
                <a:gd name="connsiteY642" fmla="*/ 170174 h 340213"/>
                <a:gd name="connsiteX643" fmla="*/ 10 w 1388068"/>
                <a:gd name="connsiteY643" fmla="*/ 170174 h 340213"/>
                <a:gd name="connsiteX644" fmla="*/ 10 w 1388068"/>
                <a:gd name="connsiteY644" fmla="*/ 170174 h 340213"/>
                <a:gd name="connsiteX645" fmla="*/ 10 w 1388068"/>
                <a:gd name="connsiteY645" fmla="*/ 170174 h 340213"/>
                <a:gd name="connsiteX646" fmla="*/ 10 w 1388068"/>
                <a:gd name="connsiteY646" fmla="*/ 170174 h 340213"/>
                <a:gd name="connsiteX647" fmla="*/ 10 w 1388068"/>
                <a:gd name="connsiteY647" fmla="*/ 170174 h 340213"/>
                <a:gd name="connsiteX648" fmla="*/ 10 w 1388068"/>
                <a:gd name="connsiteY648" fmla="*/ 170174 h 340213"/>
                <a:gd name="connsiteX649" fmla="*/ 10 w 1388068"/>
                <a:gd name="connsiteY649" fmla="*/ 170174 h 340213"/>
                <a:gd name="connsiteX650" fmla="*/ 10 w 1388068"/>
                <a:gd name="connsiteY650" fmla="*/ 170174 h 340213"/>
                <a:gd name="connsiteX651" fmla="*/ 10 w 1388068"/>
                <a:gd name="connsiteY651" fmla="*/ 170183 h 340213"/>
                <a:gd name="connsiteX652" fmla="*/ 10 w 1388068"/>
                <a:gd name="connsiteY652" fmla="*/ 170183 h 340213"/>
                <a:gd name="connsiteX653" fmla="*/ 10 w 1388068"/>
                <a:gd name="connsiteY653" fmla="*/ 170183 h 340213"/>
                <a:gd name="connsiteX654" fmla="*/ 10 w 1388068"/>
                <a:gd name="connsiteY654" fmla="*/ 170183 h 340213"/>
                <a:gd name="connsiteX655" fmla="*/ 10 w 1388068"/>
                <a:gd name="connsiteY655" fmla="*/ 170183 h 340213"/>
                <a:gd name="connsiteX656" fmla="*/ 10 w 1388068"/>
                <a:gd name="connsiteY656" fmla="*/ 170183 h 340213"/>
                <a:gd name="connsiteX657" fmla="*/ 10 w 1388068"/>
                <a:gd name="connsiteY657" fmla="*/ 170183 h 340213"/>
                <a:gd name="connsiteX658" fmla="*/ 10 w 1388068"/>
                <a:gd name="connsiteY658" fmla="*/ 170183 h 340213"/>
                <a:gd name="connsiteX659" fmla="*/ 10 w 1388068"/>
                <a:gd name="connsiteY659" fmla="*/ 170193 h 340213"/>
                <a:gd name="connsiteX660" fmla="*/ 10 w 1388068"/>
                <a:gd name="connsiteY660" fmla="*/ 170193 h 340213"/>
                <a:gd name="connsiteX661" fmla="*/ 10 w 1388068"/>
                <a:gd name="connsiteY661" fmla="*/ 170193 h 340213"/>
                <a:gd name="connsiteX662" fmla="*/ 10 w 1388068"/>
                <a:gd name="connsiteY662" fmla="*/ 170193 h 340213"/>
                <a:gd name="connsiteX663" fmla="*/ 10 w 1388068"/>
                <a:gd name="connsiteY663" fmla="*/ 170193 h 340213"/>
                <a:gd name="connsiteX664" fmla="*/ 0 w 1388068"/>
                <a:gd name="connsiteY664" fmla="*/ 170193 h 340213"/>
                <a:gd name="connsiteX665" fmla="*/ 0 w 1388068"/>
                <a:gd name="connsiteY665" fmla="*/ 170202 h 340213"/>
                <a:gd name="connsiteX666" fmla="*/ 0 w 1388068"/>
                <a:gd name="connsiteY666" fmla="*/ 170202 h 340213"/>
                <a:gd name="connsiteX667" fmla="*/ 0 w 1388068"/>
                <a:gd name="connsiteY667" fmla="*/ 170202 h 340213"/>
                <a:gd name="connsiteX668" fmla="*/ 0 w 1388068"/>
                <a:gd name="connsiteY668" fmla="*/ 170202 h 340213"/>
                <a:gd name="connsiteX669" fmla="*/ 0 w 1388068"/>
                <a:gd name="connsiteY669" fmla="*/ 170202 h 340213"/>
                <a:gd name="connsiteX670" fmla="*/ 0 w 1388068"/>
                <a:gd name="connsiteY670" fmla="*/ 170202 h 340213"/>
                <a:gd name="connsiteX671" fmla="*/ 0 w 1388068"/>
                <a:gd name="connsiteY671" fmla="*/ 170202 h 340213"/>
                <a:gd name="connsiteX672" fmla="*/ 0 w 1388068"/>
                <a:gd name="connsiteY672" fmla="*/ 170212 h 340213"/>
                <a:gd name="connsiteX673" fmla="*/ 0 w 1388068"/>
                <a:gd name="connsiteY673" fmla="*/ 170212 h 340213"/>
                <a:gd name="connsiteX674" fmla="*/ 0 w 1388068"/>
                <a:gd name="connsiteY674" fmla="*/ 170212 h 340213"/>
                <a:gd name="connsiteX675" fmla="*/ 0 w 1388068"/>
                <a:gd name="connsiteY675" fmla="*/ 170212 h 340213"/>
                <a:gd name="connsiteX676" fmla="*/ 0 w 1388068"/>
                <a:gd name="connsiteY676" fmla="*/ 170212 h 340213"/>
                <a:gd name="connsiteX677" fmla="*/ 0 w 1388068"/>
                <a:gd name="connsiteY677" fmla="*/ 170221 h 340213"/>
                <a:gd name="connsiteX678" fmla="*/ 0 w 1388068"/>
                <a:gd name="connsiteY678" fmla="*/ 170221 h 340213"/>
                <a:gd name="connsiteX679" fmla="*/ 0 w 1388068"/>
                <a:gd name="connsiteY679" fmla="*/ 170221 h 340213"/>
                <a:gd name="connsiteX680" fmla="*/ 0 w 1388068"/>
                <a:gd name="connsiteY680" fmla="*/ 170221 h 340213"/>
                <a:gd name="connsiteX681" fmla="*/ 0 w 1388068"/>
                <a:gd name="connsiteY681" fmla="*/ 170221 h 340213"/>
                <a:gd name="connsiteX682" fmla="*/ 0 w 1388068"/>
                <a:gd name="connsiteY682" fmla="*/ 170231 h 340213"/>
                <a:gd name="connsiteX683" fmla="*/ 0 w 1388068"/>
                <a:gd name="connsiteY683" fmla="*/ 170231 h 340213"/>
                <a:gd name="connsiteX684" fmla="*/ 0 w 1388068"/>
                <a:gd name="connsiteY684" fmla="*/ 170231 h 340213"/>
                <a:gd name="connsiteX685" fmla="*/ 0 w 1388068"/>
                <a:gd name="connsiteY685" fmla="*/ 170231 h 340213"/>
                <a:gd name="connsiteX686" fmla="*/ 0 w 1388068"/>
                <a:gd name="connsiteY686" fmla="*/ 170240 h 340213"/>
                <a:gd name="connsiteX687" fmla="*/ 0 w 1388068"/>
                <a:gd name="connsiteY687" fmla="*/ 170240 h 340213"/>
                <a:gd name="connsiteX688" fmla="*/ 0 w 1388068"/>
                <a:gd name="connsiteY688" fmla="*/ 170240 h 340213"/>
                <a:gd name="connsiteX689" fmla="*/ 0 w 1388068"/>
                <a:gd name="connsiteY689" fmla="*/ 170240 h 340213"/>
                <a:gd name="connsiteX690" fmla="*/ 0 w 1388068"/>
                <a:gd name="connsiteY690" fmla="*/ 170250 h 340213"/>
                <a:gd name="connsiteX691" fmla="*/ 0 w 1388068"/>
                <a:gd name="connsiteY691" fmla="*/ 170250 h 340213"/>
                <a:gd name="connsiteX692" fmla="*/ 0 w 1388068"/>
                <a:gd name="connsiteY692" fmla="*/ 170250 h 340213"/>
                <a:gd name="connsiteX693" fmla="*/ 0 w 1388068"/>
                <a:gd name="connsiteY693" fmla="*/ 170250 h 340213"/>
                <a:gd name="connsiteX694" fmla="*/ 0 w 1388068"/>
                <a:gd name="connsiteY694" fmla="*/ 170259 h 340213"/>
                <a:gd name="connsiteX695" fmla="*/ 0 w 1388068"/>
                <a:gd name="connsiteY695" fmla="*/ 170259 h 340213"/>
                <a:gd name="connsiteX696" fmla="*/ 0 w 1388068"/>
                <a:gd name="connsiteY696" fmla="*/ 170259 h 340213"/>
                <a:gd name="connsiteX697" fmla="*/ 0 w 1388068"/>
                <a:gd name="connsiteY697" fmla="*/ 170269 h 340213"/>
                <a:gd name="connsiteX698" fmla="*/ 0 w 1388068"/>
                <a:gd name="connsiteY698" fmla="*/ 170269 h 340213"/>
                <a:gd name="connsiteX699" fmla="*/ 0 w 1388068"/>
                <a:gd name="connsiteY699" fmla="*/ 170269 h 340213"/>
                <a:gd name="connsiteX700" fmla="*/ 0 w 1388068"/>
                <a:gd name="connsiteY700" fmla="*/ 170278 h 340213"/>
                <a:gd name="connsiteX701" fmla="*/ 0 w 1388068"/>
                <a:gd name="connsiteY701" fmla="*/ 170278 h 340213"/>
                <a:gd name="connsiteX702" fmla="*/ 0 w 1388068"/>
                <a:gd name="connsiteY702" fmla="*/ 170278 h 340213"/>
                <a:gd name="connsiteX703" fmla="*/ 0 w 1388068"/>
                <a:gd name="connsiteY703" fmla="*/ 170278 h 340213"/>
                <a:gd name="connsiteX704" fmla="*/ 10 w 1388068"/>
                <a:gd name="connsiteY704" fmla="*/ 170288 h 340213"/>
                <a:gd name="connsiteX705" fmla="*/ 10 w 1388068"/>
                <a:gd name="connsiteY705" fmla="*/ 170288 h 340213"/>
                <a:gd name="connsiteX706" fmla="*/ 10 w 1388068"/>
                <a:gd name="connsiteY706" fmla="*/ 170297 h 340213"/>
                <a:gd name="connsiteX707" fmla="*/ 10 w 1388068"/>
                <a:gd name="connsiteY707" fmla="*/ 170297 h 340213"/>
                <a:gd name="connsiteX708" fmla="*/ 10 w 1388068"/>
                <a:gd name="connsiteY708" fmla="*/ 170297 h 340213"/>
                <a:gd name="connsiteX709" fmla="*/ 10 w 1388068"/>
                <a:gd name="connsiteY709" fmla="*/ 170307 h 340213"/>
                <a:gd name="connsiteX710" fmla="*/ 10 w 1388068"/>
                <a:gd name="connsiteY710" fmla="*/ 170307 h 340213"/>
                <a:gd name="connsiteX711" fmla="*/ 10 w 1388068"/>
                <a:gd name="connsiteY711" fmla="*/ 170307 h 340213"/>
                <a:gd name="connsiteX712" fmla="*/ 10 w 1388068"/>
                <a:gd name="connsiteY712" fmla="*/ 170317 h 340213"/>
                <a:gd name="connsiteX713" fmla="*/ 10 w 1388068"/>
                <a:gd name="connsiteY713" fmla="*/ 170317 h 340213"/>
                <a:gd name="connsiteX714" fmla="*/ 10 w 1388068"/>
                <a:gd name="connsiteY714" fmla="*/ 170326 h 340213"/>
                <a:gd name="connsiteX715" fmla="*/ 10 w 1388068"/>
                <a:gd name="connsiteY715" fmla="*/ 170326 h 340213"/>
                <a:gd name="connsiteX716" fmla="*/ 10 w 1388068"/>
                <a:gd name="connsiteY716" fmla="*/ 170336 h 340213"/>
                <a:gd name="connsiteX717" fmla="*/ 10 w 1388068"/>
                <a:gd name="connsiteY717" fmla="*/ 170336 h 340213"/>
                <a:gd name="connsiteX718" fmla="*/ 10 w 1388068"/>
                <a:gd name="connsiteY718" fmla="*/ 170345 h 340213"/>
                <a:gd name="connsiteX719" fmla="*/ 10 w 1388068"/>
                <a:gd name="connsiteY719" fmla="*/ 170345 h 340213"/>
                <a:gd name="connsiteX720" fmla="*/ 10 w 1388068"/>
                <a:gd name="connsiteY720" fmla="*/ 170355 h 340213"/>
                <a:gd name="connsiteX721" fmla="*/ 10 w 1388068"/>
                <a:gd name="connsiteY721" fmla="*/ 170355 h 340213"/>
                <a:gd name="connsiteX722" fmla="*/ 10 w 1388068"/>
                <a:gd name="connsiteY722" fmla="*/ 170364 h 340213"/>
                <a:gd name="connsiteX723" fmla="*/ 19 w 1388068"/>
                <a:gd name="connsiteY723" fmla="*/ 170364 h 340213"/>
                <a:gd name="connsiteX724" fmla="*/ 19 w 1388068"/>
                <a:gd name="connsiteY724" fmla="*/ 170374 h 340213"/>
                <a:gd name="connsiteX725" fmla="*/ 19 w 1388068"/>
                <a:gd name="connsiteY725" fmla="*/ 170374 h 340213"/>
                <a:gd name="connsiteX726" fmla="*/ 19 w 1388068"/>
                <a:gd name="connsiteY726" fmla="*/ 170383 h 340213"/>
                <a:gd name="connsiteX727" fmla="*/ 19 w 1388068"/>
                <a:gd name="connsiteY727" fmla="*/ 170383 h 340213"/>
                <a:gd name="connsiteX728" fmla="*/ 19 w 1388068"/>
                <a:gd name="connsiteY728" fmla="*/ 170393 h 340213"/>
                <a:gd name="connsiteX729" fmla="*/ 19 w 1388068"/>
                <a:gd name="connsiteY729" fmla="*/ 170402 h 340213"/>
                <a:gd name="connsiteX730" fmla="*/ 19 w 1388068"/>
                <a:gd name="connsiteY730" fmla="*/ 170402 h 340213"/>
                <a:gd name="connsiteX731" fmla="*/ 19 w 1388068"/>
                <a:gd name="connsiteY731" fmla="*/ 170412 h 340213"/>
                <a:gd name="connsiteX732" fmla="*/ 19 w 1388068"/>
                <a:gd name="connsiteY732" fmla="*/ 170421 h 340213"/>
                <a:gd name="connsiteX733" fmla="*/ 29 w 1388068"/>
                <a:gd name="connsiteY733" fmla="*/ 170421 h 340213"/>
                <a:gd name="connsiteX734" fmla="*/ 29 w 1388068"/>
                <a:gd name="connsiteY734" fmla="*/ 170431 h 340213"/>
                <a:gd name="connsiteX735" fmla="*/ 29 w 1388068"/>
                <a:gd name="connsiteY735" fmla="*/ 170440 h 340213"/>
                <a:gd name="connsiteX736" fmla="*/ 29 w 1388068"/>
                <a:gd name="connsiteY736" fmla="*/ 170440 h 340213"/>
                <a:gd name="connsiteX737" fmla="*/ 29 w 1388068"/>
                <a:gd name="connsiteY737" fmla="*/ 170450 h 340213"/>
                <a:gd name="connsiteX738" fmla="*/ 29 w 1388068"/>
                <a:gd name="connsiteY738" fmla="*/ 170459 h 340213"/>
                <a:gd name="connsiteX739" fmla="*/ 38 w 1388068"/>
                <a:gd name="connsiteY739" fmla="*/ 170469 h 340213"/>
                <a:gd name="connsiteX740" fmla="*/ 38 w 1388068"/>
                <a:gd name="connsiteY740" fmla="*/ 170469 h 340213"/>
                <a:gd name="connsiteX741" fmla="*/ 38 w 1388068"/>
                <a:gd name="connsiteY741" fmla="*/ 170478 h 340213"/>
                <a:gd name="connsiteX742" fmla="*/ 38 w 1388068"/>
                <a:gd name="connsiteY742" fmla="*/ 170488 h 340213"/>
                <a:gd name="connsiteX743" fmla="*/ 38 w 1388068"/>
                <a:gd name="connsiteY743" fmla="*/ 170497 h 340213"/>
                <a:gd name="connsiteX744" fmla="*/ 48 w 1388068"/>
                <a:gd name="connsiteY744" fmla="*/ 170507 h 340213"/>
                <a:gd name="connsiteX745" fmla="*/ 48 w 1388068"/>
                <a:gd name="connsiteY745" fmla="*/ 170516 h 340213"/>
                <a:gd name="connsiteX746" fmla="*/ 48 w 1388068"/>
                <a:gd name="connsiteY746" fmla="*/ 170526 h 340213"/>
                <a:gd name="connsiteX747" fmla="*/ 48 w 1388068"/>
                <a:gd name="connsiteY747" fmla="*/ 170536 h 340213"/>
                <a:gd name="connsiteX748" fmla="*/ 57 w 1388068"/>
                <a:gd name="connsiteY748" fmla="*/ 170545 h 340213"/>
                <a:gd name="connsiteX749" fmla="*/ 57 w 1388068"/>
                <a:gd name="connsiteY749" fmla="*/ 170555 h 340213"/>
                <a:gd name="connsiteX750" fmla="*/ 57 w 1388068"/>
                <a:gd name="connsiteY750" fmla="*/ 170564 h 340213"/>
                <a:gd name="connsiteX751" fmla="*/ 57 w 1388068"/>
                <a:gd name="connsiteY751" fmla="*/ 170574 h 340213"/>
                <a:gd name="connsiteX752" fmla="*/ 67 w 1388068"/>
                <a:gd name="connsiteY752" fmla="*/ 170583 h 340213"/>
                <a:gd name="connsiteX753" fmla="*/ 67 w 1388068"/>
                <a:gd name="connsiteY753" fmla="*/ 170593 h 340213"/>
                <a:gd name="connsiteX754" fmla="*/ 76 w 1388068"/>
                <a:gd name="connsiteY754" fmla="*/ 170602 h 340213"/>
                <a:gd name="connsiteX755" fmla="*/ 76 w 1388068"/>
                <a:gd name="connsiteY755" fmla="*/ 170612 h 340213"/>
                <a:gd name="connsiteX756" fmla="*/ 76 w 1388068"/>
                <a:gd name="connsiteY756" fmla="*/ 170631 h 340213"/>
                <a:gd name="connsiteX757" fmla="*/ 86 w 1388068"/>
                <a:gd name="connsiteY757" fmla="*/ 170640 h 340213"/>
                <a:gd name="connsiteX758" fmla="*/ 86 w 1388068"/>
                <a:gd name="connsiteY758" fmla="*/ 170650 h 340213"/>
                <a:gd name="connsiteX759" fmla="*/ 95 w 1388068"/>
                <a:gd name="connsiteY759" fmla="*/ 170659 h 340213"/>
                <a:gd name="connsiteX760" fmla="*/ 95 w 1388068"/>
                <a:gd name="connsiteY760" fmla="*/ 170678 h 340213"/>
                <a:gd name="connsiteX761" fmla="*/ 95 w 1388068"/>
                <a:gd name="connsiteY761" fmla="*/ 170688 h 340213"/>
                <a:gd name="connsiteX762" fmla="*/ 105 w 1388068"/>
                <a:gd name="connsiteY762" fmla="*/ 170697 h 340213"/>
                <a:gd name="connsiteX763" fmla="*/ 105 w 1388068"/>
                <a:gd name="connsiteY763" fmla="*/ 170716 h 340213"/>
                <a:gd name="connsiteX764" fmla="*/ 115 w 1388068"/>
                <a:gd name="connsiteY764" fmla="*/ 170726 h 340213"/>
                <a:gd name="connsiteX765" fmla="*/ 124 w 1388068"/>
                <a:gd name="connsiteY765" fmla="*/ 170745 h 340213"/>
                <a:gd name="connsiteX766" fmla="*/ 124 w 1388068"/>
                <a:gd name="connsiteY766" fmla="*/ 170755 h 340213"/>
                <a:gd name="connsiteX767" fmla="*/ 133 w 1388068"/>
                <a:gd name="connsiteY767" fmla="*/ 170774 h 340213"/>
                <a:gd name="connsiteX768" fmla="*/ 143 w 1388068"/>
                <a:gd name="connsiteY768" fmla="*/ 170793 h 340213"/>
                <a:gd name="connsiteX769" fmla="*/ 143 w 1388068"/>
                <a:gd name="connsiteY769" fmla="*/ 170802 h 340213"/>
                <a:gd name="connsiteX770" fmla="*/ 153 w 1388068"/>
                <a:gd name="connsiteY770" fmla="*/ 170821 h 340213"/>
                <a:gd name="connsiteX771" fmla="*/ 162 w 1388068"/>
                <a:gd name="connsiteY771" fmla="*/ 170840 h 340213"/>
                <a:gd name="connsiteX772" fmla="*/ 162 w 1388068"/>
                <a:gd name="connsiteY772" fmla="*/ 170859 h 340213"/>
                <a:gd name="connsiteX773" fmla="*/ 172 w 1388068"/>
                <a:gd name="connsiteY773" fmla="*/ 170878 h 340213"/>
                <a:gd name="connsiteX774" fmla="*/ 181 w 1388068"/>
                <a:gd name="connsiteY774" fmla="*/ 170897 h 340213"/>
                <a:gd name="connsiteX775" fmla="*/ 191 w 1388068"/>
                <a:gd name="connsiteY775" fmla="*/ 170917 h 340213"/>
                <a:gd name="connsiteX776" fmla="*/ 200 w 1388068"/>
                <a:gd name="connsiteY776" fmla="*/ 170936 h 340213"/>
                <a:gd name="connsiteX777" fmla="*/ 210 w 1388068"/>
                <a:gd name="connsiteY777" fmla="*/ 170955 h 340213"/>
                <a:gd name="connsiteX778" fmla="*/ 219 w 1388068"/>
                <a:gd name="connsiteY778" fmla="*/ 170974 h 340213"/>
                <a:gd name="connsiteX779" fmla="*/ 229 w 1388068"/>
                <a:gd name="connsiteY779" fmla="*/ 170993 h 340213"/>
                <a:gd name="connsiteX780" fmla="*/ 238 w 1388068"/>
                <a:gd name="connsiteY780" fmla="*/ 171012 h 340213"/>
                <a:gd name="connsiteX781" fmla="*/ 248 w 1388068"/>
                <a:gd name="connsiteY781" fmla="*/ 171040 h 340213"/>
                <a:gd name="connsiteX782" fmla="*/ 257 w 1388068"/>
                <a:gd name="connsiteY782" fmla="*/ 171059 h 340213"/>
                <a:gd name="connsiteX783" fmla="*/ 267 w 1388068"/>
                <a:gd name="connsiteY783" fmla="*/ 171088 h 340213"/>
                <a:gd name="connsiteX784" fmla="*/ 276 w 1388068"/>
                <a:gd name="connsiteY784" fmla="*/ 171107 h 340213"/>
                <a:gd name="connsiteX785" fmla="*/ 295 w 1388068"/>
                <a:gd name="connsiteY785" fmla="*/ 171136 h 340213"/>
                <a:gd name="connsiteX786" fmla="*/ 305 w 1388068"/>
                <a:gd name="connsiteY786" fmla="*/ 171164 h 340213"/>
                <a:gd name="connsiteX787" fmla="*/ 315 w 1388068"/>
                <a:gd name="connsiteY787" fmla="*/ 171183 h 340213"/>
                <a:gd name="connsiteX788" fmla="*/ 333 w 1388068"/>
                <a:gd name="connsiteY788" fmla="*/ 171212 h 340213"/>
                <a:gd name="connsiteX789" fmla="*/ 343 w 1388068"/>
                <a:gd name="connsiteY789" fmla="*/ 171240 h 340213"/>
                <a:gd name="connsiteX790" fmla="*/ 362 w 1388068"/>
                <a:gd name="connsiteY790" fmla="*/ 171269 h 340213"/>
                <a:gd name="connsiteX791" fmla="*/ 381 w 1388068"/>
                <a:gd name="connsiteY791" fmla="*/ 171307 h 340213"/>
                <a:gd name="connsiteX792" fmla="*/ 391 w 1388068"/>
                <a:gd name="connsiteY792" fmla="*/ 171336 h 340213"/>
                <a:gd name="connsiteX793" fmla="*/ 410 w 1388068"/>
                <a:gd name="connsiteY793" fmla="*/ 171364 h 340213"/>
                <a:gd name="connsiteX794" fmla="*/ 429 w 1388068"/>
                <a:gd name="connsiteY794" fmla="*/ 171402 h 340213"/>
                <a:gd name="connsiteX795" fmla="*/ 448 w 1388068"/>
                <a:gd name="connsiteY795" fmla="*/ 171431 h 340213"/>
                <a:gd name="connsiteX796" fmla="*/ 467 w 1388068"/>
                <a:gd name="connsiteY796" fmla="*/ 171469 h 340213"/>
                <a:gd name="connsiteX797" fmla="*/ 486 w 1388068"/>
                <a:gd name="connsiteY797" fmla="*/ 171498 h 340213"/>
                <a:gd name="connsiteX798" fmla="*/ 515 w 1388068"/>
                <a:gd name="connsiteY798" fmla="*/ 171536 h 340213"/>
                <a:gd name="connsiteX799" fmla="*/ 533 w 1388068"/>
                <a:gd name="connsiteY799" fmla="*/ 171574 h 340213"/>
                <a:gd name="connsiteX800" fmla="*/ 553 w 1388068"/>
                <a:gd name="connsiteY800" fmla="*/ 171612 h 340213"/>
                <a:gd name="connsiteX801" fmla="*/ 581 w 1388068"/>
                <a:gd name="connsiteY801" fmla="*/ 171659 h 340213"/>
                <a:gd name="connsiteX802" fmla="*/ 610 w 1388068"/>
                <a:gd name="connsiteY802" fmla="*/ 171698 h 340213"/>
                <a:gd name="connsiteX803" fmla="*/ 629 w 1388068"/>
                <a:gd name="connsiteY803" fmla="*/ 171745 h 340213"/>
                <a:gd name="connsiteX804" fmla="*/ 657 w 1388068"/>
                <a:gd name="connsiteY804" fmla="*/ 171783 h 340213"/>
                <a:gd name="connsiteX805" fmla="*/ 686 w 1388068"/>
                <a:gd name="connsiteY805" fmla="*/ 171831 h 340213"/>
                <a:gd name="connsiteX806" fmla="*/ 714 w 1388068"/>
                <a:gd name="connsiteY806" fmla="*/ 171879 h 340213"/>
                <a:gd name="connsiteX807" fmla="*/ 753 w 1388068"/>
                <a:gd name="connsiteY807" fmla="*/ 171926 h 340213"/>
                <a:gd name="connsiteX808" fmla="*/ 781 w 1388068"/>
                <a:gd name="connsiteY808" fmla="*/ 171974 h 340213"/>
                <a:gd name="connsiteX809" fmla="*/ 819 w 1388068"/>
                <a:gd name="connsiteY809" fmla="*/ 172031 h 340213"/>
                <a:gd name="connsiteX810" fmla="*/ 848 w 1388068"/>
                <a:gd name="connsiteY810" fmla="*/ 172079 h 340213"/>
                <a:gd name="connsiteX811" fmla="*/ 886 w 1388068"/>
                <a:gd name="connsiteY811" fmla="*/ 172136 h 340213"/>
                <a:gd name="connsiteX812" fmla="*/ 924 w 1388068"/>
                <a:gd name="connsiteY812" fmla="*/ 172193 h 340213"/>
                <a:gd name="connsiteX813" fmla="*/ 962 w 1388068"/>
                <a:gd name="connsiteY813" fmla="*/ 172250 h 340213"/>
                <a:gd name="connsiteX814" fmla="*/ 1010 w 1388068"/>
                <a:gd name="connsiteY814" fmla="*/ 172307 h 340213"/>
                <a:gd name="connsiteX815" fmla="*/ 1048 w 1388068"/>
                <a:gd name="connsiteY815" fmla="*/ 172374 h 340213"/>
                <a:gd name="connsiteX816" fmla="*/ 1096 w 1388068"/>
                <a:gd name="connsiteY816" fmla="*/ 172440 h 340213"/>
                <a:gd name="connsiteX817" fmla="*/ 1143 w 1388068"/>
                <a:gd name="connsiteY817" fmla="*/ 172507 h 340213"/>
                <a:gd name="connsiteX818" fmla="*/ 1191 w 1388068"/>
                <a:gd name="connsiteY818" fmla="*/ 172574 h 340213"/>
                <a:gd name="connsiteX819" fmla="*/ 1248 w 1388068"/>
                <a:gd name="connsiteY819" fmla="*/ 172641 h 340213"/>
                <a:gd name="connsiteX820" fmla="*/ 1305 w 1388068"/>
                <a:gd name="connsiteY820" fmla="*/ 172717 h 340213"/>
                <a:gd name="connsiteX821" fmla="*/ 1362 w 1388068"/>
                <a:gd name="connsiteY821" fmla="*/ 172793 h 340213"/>
                <a:gd name="connsiteX822" fmla="*/ 1419 w 1388068"/>
                <a:gd name="connsiteY822" fmla="*/ 172869 h 340213"/>
                <a:gd name="connsiteX823" fmla="*/ 1476 w 1388068"/>
                <a:gd name="connsiteY823" fmla="*/ 172945 h 340213"/>
                <a:gd name="connsiteX824" fmla="*/ 1543 w 1388068"/>
                <a:gd name="connsiteY824" fmla="*/ 173031 h 340213"/>
                <a:gd name="connsiteX825" fmla="*/ 1610 w 1388068"/>
                <a:gd name="connsiteY825" fmla="*/ 173117 h 340213"/>
                <a:gd name="connsiteX826" fmla="*/ 1677 w 1388068"/>
                <a:gd name="connsiteY826" fmla="*/ 173203 h 340213"/>
                <a:gd name="connsiteX827" fmla="*/ 1753 w 1388068"/>
                <a:gd name="connsiteY827" fmla="*/ 173298 h 340213"/>
                <a:gd name="connsiteX828" fmla="*/ 1829 w 1388068"/>
                <a:gd name="connsiteY828" fmla="*/ 173393 h 340213"/>
                <a:gd name="connsiteX829" fmla="*/ 1915 w 1388068"/>
                <a:gd name="connsiteY829" fmla="*/ 173488 h 340213"/>
                <a:gd name="connsiteX830" fmla="*/ 1991 w 1388068"/>
                <a:gd name="connsiteY830" fmla="*/ 173584 h 340213"/>
                <a:gd name="connsiteX831" fmla="*/ 2086 w 1388068"/>
                <a:gd name="connsiteY831" fmla="*/ 173688 h 340213"/>
                <a:gd name="connsiteX832" fmla="*/ 2172 w 1388068"/>
                <a:gd name="connsiteY832" fmla="*/ 173803 h 340213"/>
                <a:gd name="connsiteX833" fmla="*/ 2267 w 1388068"/>
                <a:gd name="connsiteY833" fmla="*/ 173907 h 340213"/>
                <a:gd name="connsiteX834" fmla="*/ 2372 w 1388068"/>
                <a:gd name="connsiteY834" fmla="*/ 174022 h 340213"/>
                <a:gd name="connsiteX835" fmla="*/ 2477 w 1388068"/>
                <a:gd name="connsiteY835" fmla="*/ 174145 h 340213"/>
                <a:gd name="connsiteX836" fmla="*/ 2582 w 1388068"/>
                <a:gd name="connsiteY836" fmla="*/ 174269 h 340213"/>
                <a:gd name="connsiteX837" fmla="*/ 2696 w 1388068"/>
                <a:gd name="connsiteY837" fmla="*/ 174393 h 340213"/>
                <a:gd name="connsiteX838" fmla="*/ 2820 w 1388068"/>
                <a:gd name="connsiteY838" fmla="*/ 174527 h 340213"/>
                <a:gd name="connsiteX839" fmla="*/ 2943 w 1388068"/>
                <a:gd name="connsiteY839" fmla="*/ 174660 h 340213"/>
                <a:gd name="connsiteX840" fmla="*/ 3067 w 1388068"/>
                <a:gd name="connsiteY840" fmla="*/ 174803 h 340213"/>
                <a:gd name="connsiteX841" fmla="*/ 3210 w 1388068"/>
                <a:gd name="connsiteY841" fmla="*/ 174946 h 340213"/>
                <a:gd name="connsiteX842" fmla="*/ 3353 w 1388068"/>
                <a:gd name="connsiteY842" fmla="*/ 175098 h 340213"/>
                <a:gd name="connsiteX843" fmla="*/ 3496 w 1388068"/>
                <a:gd name="connsiteY843" fmla="*/ 175250 h 340213"/>
                <a:gd name="connsiteX844" fmla="*/ 3658 w 1388068"/>
                <a:gd name="connsiteY844" fmla="*/ 175412 h 340213"/>
                <a:gd name="connsiteX845" fmla="*/ 3820 w 1388068"/>
                <a:gd name="connsiteY845" fmla="*/ 175574 h 340213"/>
                <a:gd name="connsiteX846" fmla="*/ 3991 w 1388068"/>
                <a:gd name="connsiteY846" fmla="*/ 175755 h 340213"/>
                <a:gd name="connsiteX847" fmla="*/ 4172 w 1388068"/>
                <a:gd name="connsiteY847" fmla="*/ 175927 h 340213"/>
                <a:gd name="connsiteX848" fmla="*/ 4353 w 1388068"/>
                <a:gd name="connsiteY848" fmla="*/ 176117 h 340213"/>
                <a:gd name="connsiteX849" fmla="*/ 4553 w 1388068"/>
                <a:gd name="connsiteY849" fmla="*/ 176308 h 340213"/>
                <a:gd name="connsiteX850" fmla="*/ 4753 w 1388068"/>
                <a:gd name="connsiteY850" fmla="*/ 176498 h 340213"/>
                <a:gd name="connsiteX851" fmla="*/ 4972 w 1388068"/>
                <a:gd name="connsiteY851" fmla="*/ 176708 h 340213"/>
                <a:gd name="connsiteX852" fmla="*/ 5191 w 1388068"/>
                <a:gd name="connsiteY852" fmla="*/ 176917 h 340213"/>
                <a:gd name="connsiteX853" fmla="*/ 5429 w 1388068"/>
                <a:gd name="connsiteY853" fmla="*/ 177136 h 340213"/>
                <a:gd name="connsiteX854" fmla="*/ 5677 w 1388068"/>
                <a:gd name="connsiteY854" fmla="*/ 177365 h 340213"/>
                <a:gd name="connsiteX855" fmla="*/ 5934 w 1388068"/>
                <a:gd name="connsiteY855" fmla="*/ 177594 h 340213"/>
                <a:gd name="connsiteX856" fmla="*/ 6201 w 1388068"/>
                <a:gd name="connsiteY856" fmla="*/ 177841 h 340213"/>
                <a:gd name="connsiteX857" fmla="*/ 6487 w 1388068"/>
                <a:gd name="connsiteY857" fmla="*/ 178098 h 340213"/>
                <a:gd name="connsiteX858" fmla="*/ 6782 w 1388068"/>
                <a:gd name="connsiteY858" fmla="*/ 178356 h 340213"/>
                <a:gd name="connsiteX859" fmla="*/ 7087 w 1388068"/>
                <a:gd name="connsiteY859" fmla="*/ 178622 h 340213"/>
                <a:gd name="connsiteX860" fmla="*/ 7411 w 1388068"/>
                <a:gd name="connsiteY860" fmla="*/ 178899 h 340213"/>
                <a:gd name="connsiteX861" fmla="*/ 7754 w 1388068"/>
                <a:gd name="connsiteY861" fmla="*/ 179194 h 340213"/>
                <a:gd name="connsiteX862" fmla="*/ 8106 w 1388068"/>
                <a:gd name="connsiteY862" fmla="*/ 179489 h 340213"/>
                <a:gd name="connsiteX863" fmla="*/ 8487 w 1388068"/>
                <a:gd name="connsiteY863" fmla="*/ 179803 h 340213"/>
                <a:gd name="connsiteX864" fmla="*/ 8877 w 1388068"/>
                <a:gd name="connsiteY864" fmla="*/ 180127 h 340213"/>
                <a:gd name="connsiteX865" fmla="*/ 9287 w 1388068"/>
                <a:gd name="connsiteY865" fmla="*/ 180461 h 340213"/>
                <a:gd name="connsiteX866" fmla="*/ 9716 w 1388068"/>
                <a:gd name="connsiteY866" fmla="*/ 180804 h 340213"/>
                <a:gd name="connsiteX867" fmla="*/ 10163 w 1388068"/>
                <a:gd name="connsiteY867" fmla="*/ 181165 h 340213"/>
                <a:gd name="connsiteX868" fmla="*/ 10639 w 1388068"/>
                <a:gd name="connsiteY868" fmla="*/ 181537 h 340213"/>
                <a:gd name="connsiteX869" fmla="*/ 11125 w 1388068"/>
                <a:gd name="connsiteY869" fmla="*/ 181918 h 340213"/>
                <a:gd name="connsiteX870" fmla="*/ 11649 w 1388068"/>
                <a:gd name="connsiteY870" fmla="*/ 182318 h 340213"/>
                <a:gd name="connsiteX871" fmla="*/ 12192 w 1388068"/>
                <a:gd name="connsiteY871" fmla="*/ 182728 h 340213"/>
                <a:gd name="connsiteX872" fmla="*/ 12764 w 1388068"/>
                <a:gd name="connsiteY872" fmla="*/ 183156 h 340213"/>
                <a:gd name="connsiteX873" fmla="*/ 13354 w 1388068"/>
                <a:gd name="connsiteY873" fmla="*/ 183594 h 340213"/>
                <a:gd name="connsiteX874" fmla="*/ 13983 w 1388068"/>
                <a:gd name="connsiteY874" fmla="*/ 184052 h 340213"/>
                <a:gd name="connsiteX875" fmla="*/ 14640 w 1388068"/>
                <a:gd name="connsiteY875" fmla="*/ 184528 h 340213"/>
                <a:gd name="connsiteX876" fmla="*/ 15326 w 1388068"/>
                <a:gd name="connsiteY876" fmla="*/ 185023 h 340213"/>
                <a:gd name="connsiteX877" fmla="*/ 16050 w 1388068"/>
                <a:gd name="connsiteY877" fmla="*/ 185528 h 340213"/>
                <a:gd name="connsiteX878" fmla="*/ 16812 w 1388068"/>
                <a:gd name="connsiteY878" fmla="*/ 186061 h 340213"/>
                <a:gd name="connsiteX879" fmla="*/ 17602 w 1388068"/>
                <a:gd name="connsiteY879" fmla="*/ 186604 h 340213"/>
                <a:gd name="connsiteX880" fmla="*/ 18431 w 1388068"/>
                <a:gd name="connsiteY880" fmla="*/ 187176 h 340213"/>
                <a:gd name="connsiteX881" fmla="*/ 19307 w 1388068"/>
                <a:gd name="connsiteY881" fmla="*/ 187757 h 340213"/>
                <a:gd name="connsiteX882" fmla="*/ 20222 w 1388068"/>
                <a:gd name="connsiteY882" fmla="*/ 188366 h 340213"/>
                <a:gd name="connsiteX883" fmla="*/ 21184 w 1388068"/>
                <a:gd name="connsiteY883" fmla="*/ 188995 h 340213"/>
                <a:gd name="connsiteX884" fmla="*/ 22193 w 1388068"/>
                <a:gd name="connsiteY884" fmla="*/ 189652 h 340213"/>
                <a:gd name="connsiteX885" fmla="*/ 23251 w 1388068"/>
                <a:gd name="connsiteY885" fmla="*/ 190329 h 340213"/>
                <a:gd name="connsiteX886" fmla="*/ 24365 w 1388068"/>
                <a:gd name="connsiteY886" fmla="*/ 191024 h 340213"/>
                <a:gd name="connsiteX887" fmla="*/ 25527 w 1388068"/>
                <a:gd name="connsiteY887" fmla="*/ 191748 h 340213"/>
                <a:gd name="connsiteX888" fmla="*/ 26746 w 1388068"/>
                <a:gd name="connsiteY888" fmla="*/ 192500 h 340213"/>
                <a:gd name="connsiteX889" fmla="*/ 28032 w 1388068"/>
                <a:gd name="connsiteY889" fmla="*/ 193281 h 340213"/>
                <a:gd name="connsiteX890" fmla="*/ 29375 w 1388068"/>
                <a:gd name="connsiteY890" fmla="*/ 194081 h 340213"/>
                <a:gd name="connsiteX891" fmla="*/ 30785 w 1388068"/>
                <a:gd name="connsiteY891" fmla="*/ 194920 h 340213"/>
                <a:gd name="connsiteX892" fmla="*/ 32271 w 1388068"/>
                <a:gd name="connsiteY892" fmla="*/ 195777 h 340213"/>
                <a:gd name="connsiteX893" fmla="*/ 33824 w 1388068"/>
                <a:gd name="connsiteY893" fmla="*/ 196672 h 340213"/>
                <a:gd name="connsiteX894" fmla="*/ 35452 w 1388068"/>
                <a:gd name="connsiteY894" fmla="*/ 197596 h 340213"/>
                <a:gd name="connsiteX895" fmla="*/ 37157 w 1388068"/>
                <a:gd name="connsiteY895" fmla="*/ 198558 h 340213"/>
                <a:gd name="connsiteX896" fmla="*/ 38958 w 1388068"/>
                <a:gd name="connsiteY896" fmla="*/ 199539 h 340213"/>
                <a:gd name="connsiteX897" fmla="*/ 40834 w 1388068"/>
                <a:gd name="connsiteY897" fmla="*/ 200568 h 340213"/>
                <a:gd name="connsiteX898" fmla="*/ 42815 w 1388068"/>
                <a:gd name="connsiteY898" fmla="*/ 201625 h 340213"/>
                <a:gd name="connsiteX899" fmla="*/ 44882 w 1388068"/>
                <a:gd name="connsiteY899" fmla="*/ 202720 h 340213"/>
                <a:gd name="connsiteX900" fmla="*/ 47063 w 1388068"/>
                <a:gd name="connsiteY900" fmla="*/ 203854 h 340213"/>
                <a:gd name="connsiteX901" fmla="*/ 49340 w 1388068"/>
                <a:gd name="connsiteY901" fmla="*/ 205016 h 340213"/>
                <a:gd name="connsiteX902" fmla="*/ 51730 w 1388068"/>
                <a:gd name="connsiteY902" fmla="*/ 206226 h 340213"/>
                <a:gd name="connsiteX903" fmla="*/ 54245 w 1388068"/>
                <a:gd name="connsiteY903" fmla="*/ 207474 h 340213"/>
                <a:gd name="connsiteX904" fmla="*/ 56874 w 1388068"/>
                <a:gd name="connsiteY904" fmla="*/ 208769 h 340213"/>
                <a:gd name="connsiteX905" fmla="*/ 59636 w 1388068"/>
                <a:gd name="connsiteY905" fmla="*/ 210102 h 340213"/>
                <a:gd name="connsiteX906" fmla="*/ 62532 w 1388068"/>
                <a:gd name="connsiteY906" fmla="*/ 211474 h 340213"/>
                <a:gd name="connsiteX907" fmla="*/ 65561 w 1388068"/>
                <a:gd name="connsiteY907" fmla="*/ 212893 h 340213"/>
                <a:gd name="connsiteX908" fmla="*/ 68742 w 1388068"/>
                <a:gd name="connsiteY908" fmla="*/ 214360 h 340213"/>
                <a:gd name="connsiteX909" fmla="*/ 72085 w 1388068"/>
                <a:gd name="connsiteY909" fmla="*/ 215874 h 340213"/>
                <a:gd name="connsiteX910" fmla="*/ 75581 w 1388068"/>
                <a:gd name="connsiteY910" fmla="*/ 217427 h 340213"/>
                <a:gd name="connsiteX911" fmla="*/ 79248 w 1388068"/>
                <a:gd name="connsiteY911" fmla="*/ 219037 h 340213"/>
                <a:gd name="connsiteX912" fmla="*/ 83087 w 1388068"/>
                <a:gd name="connsiteY912" fmla="*/ 220694 h 340213"/>
                <a:gd name="connsiteX913" fmla="*/ 87116 w 1388068"/>
                <a:gd name="connsiteY913" fmla="*/ 222399 h 340213"/>
                <a:gd name="connsiteX914" fmla="*/ 91326 w 1388068"/>
                <a:gd name="connsiteY914" fmla="*/ 224152 h 340213"/>
                <a:gd name="connsiteX915" fmla="*/ 95745 w 1388068"/>
                <a:gd name="connsiteY915" fmla="*/ 225962 h 340213"/>
                <a:gd name="connsiteX916" fmla="*/ 100375 w 1388068"/>
                <a:gd name="connsiteY916" fmla="*/ 227819 h 340213"/>
                <a:gd name="connsiteX917" fmla="*/ 105223 w 1388068"/>
                <a:gd name="connsiteY917" fmla="*/ 229724 h 340213"/>
                <a:gd name="connsiteX918" fmla="*/ 110290 w 1388068"/>
                <a:gd name="connsiteY918" fmla="*/ 231686 h 340213"/>
                <a:gd name="connsiteX919" fmla="*/ 115605 w 1388068"/>
                <a:gd name="connsiteY919" fmla="*/ 233705 h 340213"/>
                <a:gd name="connsiteX920" fmla="*/ 121158 w 1388068"/>
                <a:gd name="connsiteY920" fmla="*/ 235772 h 340213"/>
                <a:gd name="connsiteX921" fmla="*/ 126968 w 1388068"/>
                <a:gd name="connsiteY921" fmla="*/ 237896 h 340213"/>
                <a:gd name="connsiteX922" fmla="*/ 133045 w 1388068"/>
                <a:gd name="connsiteY922" fmla="*/ 240068 h 340213"/>
                <a:gd name="connsiteX923" fmla="*/ 139398 w 1388068"/>
                <a:gd name="connsiteY923" fmla="*/ 242297 h 340213"/>
                <a:gd name="connsiteX924" fmla="*/ 146047 w 1388068"/>
                <a:gd name="connsiteY924" fmla="*/ 244583 h 340213"/>
                <a:gd name="connsiteX925" fmla="*/ 152991 w 1388068"/>
                <a:gd name="connsiteY925" fmla="*/ 246916 h 340213"/>
                <a:gd name="connsiteX926" fmla="*/ 160249 w 1388068"/>
                <a:gd name="connsiteY926" fmla="*/ 249298 h 340213"/>
                <a:gd name="connsiteX927" fmla="*/ 167821 w 1388068"/>
                <a:gd name="connsiteY927" fmla="*/ 251736 h 340213"/>
                <a:gd name="connsiteX928" fmla="*/ 175736 w 1388068"/>
                <a:gd name="connsiteY928" fmla="*/ 254222 h 340213"/>
                <a:gd name="connsiteX929" fmla="*/ 183985 w 1388068"/>
                <a:gd name="connsiteY929" fmla="*/ 256756 h 340213"/>
                <a:gd name="connsiteX930" fmla="*/ 192596 w 1388068"/>
                <a:gd name="connsiteY930" fmla="*/ 259337 h 340213"/>
                <a:gd name="connsiteX931" fmla="*/ 201578 w 1388068"/>
                <a:gd name="connsiteY931" fmla="*/ 261966 h 340213"/>
                <a:gd name="connsiteX932" fmla="*/ 210941 w 1388068"/>
                <a:gd name="connsiteY932" fmla="*/ 264633 h 340213"/>
                <a:gd name="connsiteX933" fmla="*/ 220694 w 1388068"/>
                <a:gd name="connsiteY933" fmla="*/ 267348 h 340213"/>
                <a:gd name="connsiteX934" fmla="*/ 230848 w 1388068"/>
                <a:gd name="connsiteY934" fmla="*/ 270091 h 340213"/>
                <a:gd name="connsiteX935" fmla="*/ 241421 w 1388068"/>
                <a:gd name="connsiteY935" fmla="*/ 272872 h 340213"/>
                <a:gd name="connsiteX936" fmla="*/ 252422 w 1388068"/>
                <a:gd name="connsiteY936" fmla="*/ 275692 h 340213"/>
                <a:gd name="connsiteX937" fmla="*/ 263862 w 1388068"/>
                <a:gd name="connsiteY937" fmla="*/ 278530 h 340213"/>
                <a:gd name="connsiteX938" fmla="*/ 275749 w 1388068"/>
                <a:gd name="connsiteY938" fmla="*/ 281397 h 340213"/>
                <a:gd name="connsiteX939" fmla="*/ 288103 w 1388068"/>
                <a:gd name="connsiteY939" fmla="*/ 284274 h 340213"/>
                <a:gd name="connsiteX940" fmla="*/ 300924 w 1388068"/>
                <a:gd name="connsiteY940" fmla="*/ 287169 h 340213"/>
                <a:gd name="connsiteX941" fmla="*/ 314220 w 1388068"/>
                <a:gd name="connsiteY941" fmla="*/ 290084 h 340213"/>
                <a:gd name="connsiteX942" fmla="*/ 328003 w 1388068"/>
                <a:gd name="connsiteY942" fmla="*/ 292989 h 340213"/>
                <a:gd name="connsiteX943" fmla="*/ 342290 w 1388068"/>
                <a:gd name="connsiteY943" fmla="*/ 295894 h 340213"/>
                <a:gd name="connsiteX944" fmla="*/ 357083 w 1388068"/>
                <a:gd name="connsiteY944" fmla="*/ 298780 h 340213"/>
                <a:gd name="connsiteX945" fmla="*/ 372380 w 1388068"/>
                <a:gd name="connsiteY945" fmla="*/ 301657 h 340213"/>
                <a:gd name="connsiteX946" fmla="*/ 388201 w 1388068"/>
                <a:gd name="connsiteY946" fmla="*/ 304505 h 340213"/>
                <a:gd name="connsiteX947" fmla="*/ 404546 w 1388068"/>
                <a:gd name="connsiteY947" fmla="*/ 307324 h 340213"/>
                <a:gd name="connsiteX948" fmla="*/ 421405 w 1388068"/>
                <a:gd name="connsiteY948" fmla="*/ 310096 h 340213"/>
                <a:gd name="connsiteX949" fmla="*/ 438798 w 1388068"/>
                <a:gd name="connsiteY949" fmla="*/ 312810 h 340213"/>
                <a:gd name="connsiteX950" fmla="*/ 456714 w 1388068"/>
                <a:gd name="connsiteY950" fmla="*/ 315477 h 340213"/>
                <a:gd name="connsiteX951" fmla="*/ 475155 w 1388068"/>
                <a:gd name="connsiteY951" fmla="*/ 318059 h 340213"/>
                <a:gd name="connsiteX952" fmla="*/ 494129 w 1388068"/>
                <a:gd name="connsiteY952" fmla="*/ 320564 h 340213"/>
                <a:gd name="connsiteX953" fmla="*/ 513617 w 1388068"/>
                <a:gd name="connsiteY953" fmla="*/ 322974 h 340213"/>
                <a:gd name="connsiteX954" fmla="*/ 533610 w 1388068"/>
                <a:gd name="connsiteY954" fmla="*/ 325279 h 340213"/>
                <a:gd name="connsiteX955" fmla="*/ 554107 w 1388068"/>
                <a:gd name="connsiteY955" fmla="*/ 327469 h 340213"/>
                <a:gd name="connsiteX956" fmla="*/ 575101 w 1388068"/>
                <a:gd name="connsiteY956" fmla="*/ 329536 h 340213"/>
                <a:gd name="connsiteX957" fmla="*/ 596570 w 1388068"/>
                <a:gd name="connsiteY957" fmla="*/ 331451 h 340213"/>
                <a:gd name="connsiteX958" fmla="*/ 618506 w 1388068"/>
                <a:gd name="connsiteY958" fmla="*/ 333213 h 340213"/>
                <a:gd name="connsiteX959" fmla="*/ 640880 w 1388068"/>
                <a:gd name="connsiteY959" fmla="*/ 334813 h 340213"/>
                <a:gd name="connsiteX960" fmla="*/ 663683 w 1388068"/>
                <a:gd name="connsiteY960" fmla="*/ 336232 h 340213"/>
                <a:gd name="connsiteX961" fmla="*/ 686876 w 1388068"/>
                <a:gd name="connsiteY961" fmla="*/ 337452 h 340213"/>
                <a:gd name="connsiteX962" fmla="*/ 710451 w 1388068"/>
                <a:gd name="connsiteY962" fmla="*/ 338471 h 340213"/>
                <a:gd name="connsiteX963" fmla="*/ 734359 w 1388068"/>
                <a:gd name="connsiteY963" fmla="*/ 339271 h 340213"/>
                <a:gd name="connsiteX964" fmla="*/ 758590 w 1388068"/>
                <a:gd name="connsiteY964" fmla="*/ 339833 h 340213"/>
                <a:gd name="connsiteX965" fmla="*/ 783089 w 1388068"/>
                <a:gd name="connsiteY965" fmla="*/ 340147 h 340213"/>
                <a:gd name="connsiteX966" fmla="*/ 807825 w 1388068"/>
                <a:gd name="connsiteY966" fmla="*/ 340214 h 340213"/>
                <a:gd name="connsiteX967" fmla="*/ 832752 w 1388068"/>
                <a:gd name="connsiteY967" fmla="*/ 339995 h 340213"/>
                <a:gd name="connsiteX968" fmla="*/ 857841 w 1388068"/>
                <a:gd name="connsiteY968" fmla="*/ 339499 h 340213"/>
                <a:gd name="connsiteX969" fmla="*/ 883025 w 1388068"/>
                <a:gd name="connsiteY969" fmla="*/ 338718 h 340213"/>
                <a:gd name="connsiteX970" fmla="*/ 908266 w 1388068"/>
                <a:gd name="connsiteY970" fmla="*/ 337623 h 340213"/>
                <a:gd name="connsiteX971" fmla="*/ 933507 w 1388068"/>
                <a:gd name="connsiteY971" fmla="*/ 336213 h 340213"/>
                <a:gd name="connsiteX972" fmla="*/ 958692 w 1388068"/>
                <a:gd name="connsiteY972" fmla="*/ 334480 h 340213"/>
                <a:gd name="connsiteX973" fmla="*/ 983761 w 1388068"/>
                <a:gd name="connsiteY973" fmla="*/ 332413 h 340213"/>
                <a:gd name="connsiteX974" fmla="*/ 1008660 w 1388068"/>
                <a:gd name="connsiteY974" fmla="*/ 330013 h 340213"/>
                <a:gd name="connsiteX975" fmla="*/ 1033329 w 1388068"/>
                <a:gd name="connsiteY975" fmla="*/ 327269 h 340213"/>
                <a:gd name="connsiteX976" fmla="*/ 1057694 w 1388068"/>
                <a:gd name="connsiteY976" fmla="*/ 324183 h 340213"/>
                <a:gd name="connsiteX977" fmla="*/ 1081697 w 1388068"/>
                <a:gd name="connsiteY977" fmla="*/ 320735 h 340213"/>
                <a:gd name="connsiteX978" fmla="*/ 1105262 w 1388068"/>
                <a:gd name="connsiteY978" fmla="*/ 316935 h 340213"/>
                <a:gd name="connsiteX979" fmla="*/ 1128332 w 1388068"/>
                <a:gd name="connsiteY979" fmla="*/ 312782 h 340213"/>
                <a:gd name="connsiteX980" fmla="*/ 1150839 w 1388068"/>
                <a:gd name="connsiteY980" fmla="*/ 308286 h 340213"/>
                <a:gd name="connsiteX981" fmla="*/ 1172709 w 1388068"/>
                <a:gd name="connsiteY981" fmla="*/ 303428 h 340213"/>
                <a:gd name="connsiteX982" fmla="*/ 1193864 w 1388068"/>
                <a:gd name="connsiteY982" fmla="*/ 298237 h 340213"/>
                <a:gd name="connsiteX983" fmla="*/ 1214257 w 1388068"/>
                <a:gd name="connsiteY983" fmla="*/ 292713 h 340213"/>
                <a:gd name="connsiteX984" fmla="*/ 1233802 w 1388068"/>
                <a:gd name="connsiteY984" fmla="*/ 286845 h 340213"/>
                <a:gd name="connsiteX985" fmla="*/ 1252452 w 1388068"/>
                <a:gd name="connsiteY985" fmla="*/ 280673 h 340213"/>
                <a:gd name="connsiteX986" fmla="*/ 1270121 w 1388068"/>
                <a:gd name="connsiteY986" fmla="*/ 274187 h 340213"/>
                <a:gd name="connsiteX987" fmla="*/ 1286761 w 1388068"/>
                <a:gd name="connsiteY987" fmla="*/ 267405 h 340213"/>
                <a:gd name="connsiteX988" fmla="*/ 1302315 w 1388068"/>
                <a:gd name="connsiteY988" fmla="*/ 260347 h 340213"/>
                <a:gd name="connsiteX989" fmla="*/ 1316717 w 1388068"/>
                <a:gd name="connsiteY989" fmla="*/ 253032 h 340213"/>
                <a:gd name="connsiteX990" fmla="*/ 1329909 w 1388068"/>
                <a:gd name="connsiteY990" fmla="*/ 245459 h 340213"/>
                <a:gd name="connsiteX991" fmla="*/ 1341863 w 1388068"/>
                <a:gd name="connsiteY991" fmla="*/ 237677 h 340213"/>
                <a:gd name="connsiteX992" fmla="*/ 1352522 w 1388068"/>
                <a:gd name="connsiteY992" fmla="*/ 229686 h 340213"/>
                <a:gd name="connsiteX993" fmla="*/ 1361837 w 1388068"/>
                <a:gd name="connsiteY993" fmla="*/ 221523 h 340213"/>
                <a:gd name="connsiteX994" fmla="*/ 1369790 w 1388068"/>
                <a:gd name="connsiteY994" fmla="*/ 213198 h 340213"/>
                <a:gd name="connsiteX995" fmla="*/ 1376334 w 1388068"/>
                <a:gd name="connsiteY995" fmla="*/ 204740 h 340213"/>
                <a:gd name="connsiteX996" fmla="*/ 1381458 w 1388068"/>
                <a:gd name="connsiteY996" fmla="*/ 196177 h 340213"/>
                <a:gd name="connsiteX997" fmla="*/ 1385126 w 1388068"/>
                <a:gd name="connsiteY997" fmla="*/ 187528 h 340213"/>
                <a:gd name="connsiteX998" fmla="*/ 1387335 w 1388068"/>
                <a:gd name="connsiteY998" fmla="*/ 178832 h 340213"/>
                <a:gd name="connsiteX999" fmla="*/ 1388069 w 1388068"/>
                <a:gd name="connsiteY999" fmla="*/ 170107 h 3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1388068" h="340213">
                  <a:moveTo>
                    <a:pt x="1388069" y="170107"/>
                  </a:moveTo>
                  <a:lnTo>
                    <a:pt x="1387335" y="161382"/>
                  </a:lnTo>
                  <a:lnTo>
                    <a:pt x="1385126" y="152686"/>
                  </a:lnTo>
                  <a:lnTo>
                    <a:pt x="1381458" y="144037"/>
                  </a:lnTo>
                  <a:lnTo>
                    <a:pt x="1376334" y="135474"/>
                  </a:lnTo>
                  <a:lnTo>
                    <a:pt x="1369790" y="127016"/>
                  </a:lnTo>
                  <a:lnTo>
                    <a:pt x="1361837" y="118691"/>
                  </a:lnTo>
                  <a:lnTo>
                    <a:pt x="1352522" y="110528"/>
                  </a:lnTo>
                  <a:lnTo>
                    <a:pt x="1341863" y="102537"/>
                  </a:lnTo>
                  <a:lnTo>
                    <a:pt x="1329909" y="94755"/>
                  </a:lnTo>
                  <a:lnTo>
                    <a:pt x="1316717" y="87182"/>
                  </a:lnTo>
                  <a:lnTo>
                    <a:pt x="1302315" y="79867"/>
                  </a:lnTo>
                  <a:lnTo>
                    <a:pt x="1286761" y="72809"/>
                  </a:lnTo>
                  <a:lnTo>
                    <a:pt x="1270121" y="66027"/>
                  </a:lnTo>
                  <a:lnTo>
                    <a:pt x="1252452" y="59541"/>
                  </a:lnTo>
                  <a:lnTo>
                    <a:pt x="1233802" y="53369"/>
                  </a:lnTo>
                  <a:lnTo>
                    <a:pt x="1214257" y="47501"/>
                  </a:lnTo>
                  <a:lnTo>
                    <a:pt x="1193864" y="41977"/>
                  </a:lnTo>
                  <a:lnTo>
                    <a:pt x="1172709" y="36786"/>
                  </a:lnTo>
                  <a:lnTo>
                    <a:pt x="1150839" y="31928"/>
                  </a:lnTo>
                  <a:lnTo>
                    <a:pt x="1128332" y="27432"/>
                  </a:lnTo>
                  <a:lnTo>
                    <a:pt x="1105262" y="23279"/>
                  </a:lnTo>
                  <a:lnTo>
                    <a:pt x="1081697" y="19479"/>
                  </a:lnTo>
                  <a:lnTo>
                    <a:pt x="1057694" y="16031"/>
                  </a:lnTo>
                  <a:lnTo>
                    <a:pt x="1033329" y="12944"/>
                  </a:lnTo>
                  <a:lnTo>
                    <a:pt x="1008660" y="10201"/>
                  </a:lnTo>
                  <a:lnTo>
                    <a:pt x="983761" y="7801"/>
                  </a:lnTo>
                  <a:lnTo>
                    <a:pt x="958692" y="5734"/>
                  </a:lnTo>
                  <a:lnTo>
                    <a:pt x="933507" y="4000"/>
                  </a:lnTo>
                  <a:lnTo>
                    <a:pt x="908266" y="2591"/>
                  </a:lnTo>
                  <a:lnTo>
                    <a:pt x="883025" y="1495"/>
                  </a:lnTo>
                  <a:lnTo>
                    <a:pt x="857841" y="714"/>
                  </a:lnTo>
                  <a:lnTo>
                    <a:pt x="832752" y="219"/>
                  </a:lnTo>
                  <a:lnTo>
                    <a:pt x="807825" y="0"/>
                  </a:lnTo>
                  <a:lnTo>
                    <a:pt x="783089" y="67"/>
                  </a:lnTo>
                  <a:lnTo>
                    <a:pt x="758590" y="381"/>
                  </a:lnTo>
                  <a:lnTo>
                    <a:pt x="734359" y="943"/>
                  </a:lnTo>
                  <a:lnTo>
                    <a:pt x="710451" y="1743"/>
                  </a:lnTo>
                  <a:lnTo>
                    <a:pt x="686876" y="2762"/>
                  </a:lnTo>
                  <a:lnTo>
                    <a:pt x="663683" y="3981"/>
                  </a:lnTo>
                  <a:lnTo>
                    <a:pt x="640880" y="5401"/>
                  </a:lnTo>
                  <a:lnTo>
                    <a:pt x="618506" y="7001"/>
                  </a:lnTo>
                  <a:lnTo>
                    <a:pt x="596570" y="8763"/>
                  </a:lnTo>
                  <a:lnTo>
                    <a:pt x="575101" y="10677"/>
                  </a:lnTo>
                  <a:lnTo>
                    <a:pt x="554107" y="12744"/>
                  </a:lnTo>
                  <a:lnTo>
                    <a:pt x="533610" y="14935"/>
                  </a:lnTo>
                  <a:lnTo>
                    <a:pt x="513617" y="17240"/>
                  </a:lnTo>
                  <a:lnTo>
                    <a:pt x="494129" y="19650"/>
                  </a:lnTo>
                  <a:lnTo>
                    <a:pt x="475155" y="22155"/>
                  </a:lnTo>
                  <a:lnTo>
                    <a:pt x="456714" y="24736"/>
                  </a:lnTo>
                  <a:lnTo>
                    <a:pt x="438798" y="27403"/>
                  </a:lnTo>
                  <a:lnTo>
                    <a:pt x="421405" y="30118"/>
                  </a:lnTo>
                  <a:lnTo>
                    <a:pt x="404546" y="32890"/>
                  </a:lnTo>
                  <a:lnTo>
                    <a:pt x="388201" y="35709"/>
                  </a:lnTo>
                  <a:lnTo>
                    <a:pt x="372380" y="38557"/>
                  </a:lnTo>
                  <a:lnTo>
                    <a:pt x="357083" y="41434"/>
                  </a:lnTo>
                  <a:lnTo>
                    <a:pt x="342290" y="44320"/>
                  </a:lnTo>
                  <a:lnTo>
                    <a:pt x="328003" y="47225"/>
                  </a:lnTo>
                  <a:lnTo>
                    <a:pt x="314220" y="50130"/>
                  </a:lnTo>
                  <a:lnTo>
                    <a:pt x="300924" y="53045"/>
                  </a:lnTo>
                  <a:lnTo>
                    <a:pt x="288103" y="55940"/>
                  </a:lnTo>
                  <a:lnTo>
                    <a:pt x="275749" y="58817"/>
                  </a:lnTo>
                  <a:lnTo>
                    <a:pt x="263862" y="61684"/>
                  </a:lnTo>
                  <a:lnTo>
                    <a:pt x="252422" y="64522"/>
                  </a:lnTo>
                  <a:lnTo>
                    <a:pt x="241421" y="67342"/>
                  </a:lnTo>
                  <a:lnTo>
                    <a:pt x="230848" y="70123"/>
                  </a:lnTo>
                  <a:lnTo>
                    <a:pt x="220694" y="72866"/>
                  </a:lnTo>
                  <a:lnTo>
                    <a:pt x="210941" y="75581"/>
                  </a:lnTo>
                  <a:lnTo>
                    <a:pt x="201578" y="78248"/>
                  </a:lnTo>
                  <a:lnTo>
                    <a:pt x="192596" y="80877"/>
                  </a:lnTo>
                  <a:lnTo>
                    <a:pt x="183985" y="83458"/>
                  </a:lnTo>
                  <a:lnTo>
                    <a:pt x="175736" y="85992"/>
                  </a:lnTo>
                  <a:lnTo>
                    <a:pt x="167821" y="88478"/>
                  </a:lnTo>
                  <a:lnTo>
                    <a:pt x="160249" y="90916"/>
                  </a:lnTo>
                  <a:lnTo>
                    <a:pt x="152991" y="93297"/>
                  </a:lnTo>
                  <a:lnTo>
                    <a:pt x="146047" y="95631"/>
                  </a:lnTo>
                  <a:lnTo>
                    <a:pt x="139398" y="97917"/>
                  </a:lnTo>
                  <a:lnTo>
                    <a:pt x="133045" y="100146"/>
                  </a:lnTo>
                  <a:lnTo>
                    <a:pt x="126968" y="102317"/>
                  </a:lnTo>
                  <a:lnTo>
                    <a:pt x="121158" y="104442"/>
                  </a:lnTo>
                  <a:lnTo>
                    <a:pt x="115605" y="106508"/>
                  </a:lnTo>
                  <a:lnTo>
                    <a:pt x="110290" y="108528"/>
                  </a:lnTo>
                  <a:lnTo>
                    <a:pt x="105223" y="110490"/>
                  </a:lnTo>
                  <a:lnTo>
                    <a:pt x="100375" y="112395"/>
                  </a:lnTo>
                  <a:lnTo>
                    <a:pt x="95745" y="114252"/>
                  </a:lnTo>
                  <a:lnTo>
                    <a:pt x="91326" y="116062"/>
                  </a:lnTo>
                  <a:lnTo>
                    <a:pt x="87116" y="117815"/>
                  </a:lnTo>
                  <a:lnTo>
                    <a:pt x="83087" y="119520"/>
                  </a:lnTo>
                  <a:lnTo>
                    <a:pt x="79248" y="121177"/>
                  </a:lnTo>
                  <a:lnTo>
                    <a:pt x="75581" y="122787"/>
                  </a:lnTo>
                  <a:lnTo>
                    <a:pt x="72085" y="124339"/>
                  </a:lnTo>
                  <a:lnTo>
                    <a:pt x="68742" y="125854"/>
                  </a:lnTo>
                  <a:lnTo>
                    <a:pt x="65561" y="127321"/>
                  </a:lnTo>
                  <a:lnTo>
                    <a:pt x="62532" y="128740"/>
                  </a:lnTo>
                  <a:lnTo>
                    <a:pt x="59636" y="130111"/>
                  </a:lnTo>
                  <a:lnTo>
                    <a:pt x="56874" y="131445"/>
                  </a:lnTo>
                  <a:lnTo>
                    <a:pt x="54245" y="132740"/>
                  </a:lnTo>
                  <a:lnTo>
                    <a:pt x="51730" y="133988"/>
                  </a:lnTo>
                  <a:lnTo>
                    <a:pt x="49340" y="135198"/>
                  </a:lnTo>
                  <a:lnTo>
                    <a:pt x="47063" y="136360"/>
                  </a:lnTo>
                  <a:lnTo>
                    <a:pt x="44882" y="137493"/>
                  </a:lnTo>
                  <a:lnTo>
                    <a:pt x="42815" y="138589"/>
                  </a:lnTo>
                  <a:lnTo>
                    <a:pt x="40834" y="139646"/>
                  </a:lnTo>
                  <a:lnTo>
                    <a:pt x="38958" y="140675"/>
                  </a:lnTo>
                  <a:lnTo>
                    <a:pt x="37157" y="141656"/>
                  </a:lnTo>
                  <a:lnTo>
                    <a:pt x="35452" y="142618"/>
                  </a:lnTo>
                  <a:lnTo>
                    <a:pt x="33824" y="143542"/>
                  </a:lnTo>
                  <a:lnTo>
                    <a:pt x="32271" y="144437"/>
                  </a:lnTo>
                  <a:lnTo>
                    <a:pt x="30785" y="145294"/>
                  </a:lnTo>
                  <a:lnTo>
                    <a:pt x="29375" y="146133"/>
                  </a:lnTo>
                  <a:lnTo>
                    <a:pt x="28032" y="146933"/>
                  </a:lnTo>
                  <a:lnTo>
                    <a:pt x="26746" y="147714"/>
                  </a:lnTo>
                  <a:lnTo>
                    <a:pt x="25527" y="148466"/>
                  </a:lnTo>
                  <a:lnTo>
                    <a:pt x="24365" y="149190"/>
                  </a:lnTo>
                  <a:lnTo>
                    <a:pt x="23251" y="149885"/>
                  </a:lnTo>
                  <a:lnTo>
                    <a:pt x="22193" y="150562"/>
                  </a:lnTo>
                  <a:lnTo>
                    <a:pt x="21184" y="151219"/>
                  </a:lnTo>
                  <a:lnTo>
                    <a:pt x="20222" y="151847"/>
                  </a:lnTo>
                  <a:lnTo>
                    <a:pt x="19307" y="152457"/>
                  </a:lnTo>
                  <a:lnTo>
                    <a:pt x="18431" y="153038"/>
                  </a:lnTo>
                  <a:lnTo>
                    <a:pt x="17602" y="153610"/>
                  </a:lnTo>
                  <a:lnTo>
                    <a:pt x="16812" y="154153"/>
                  </a:lnTo>
                  <a:lnTo>
                    <a:pt x="16050" y="154686"/>
                  </a:lnTo>
                  <a:lnTo>
                    <a:pt x="15326" y="155191"/>
                  </a:lnTo>
                  <a:lnTo>
                    <a:pt x="14640" y="155686"/>
                  </a:lnTo>
                  <a:lnTo>
                    <a:pt x="13983" y="156162"/>
                  </a:lnTo>
                  <a:lnTo>
                    <a:pt x="13354" y="156620"/>
                  </a:lnTo>
                  <a:lnTo>
                    <a:pt x="12764" y="157058"/>
                  </a:lnTo>
                  <a:lnTo>
                    <a:pt x="12192" y="157486"/>
                  </a:lnTo>
                  <a:lnTo>
                    <a:pt x="11649" y="157896"/>
                  </a:lnTo>
                  <a:lnTo>
                    <a:pt x="11125" y="158296"/>
                  </a:lnTo>
                  <a:lnTo>
                    <a:pt x="10639" y="158677"/>
                  </a:lnTo>
                  <a:lnTo>
                    <a:pt x="10163" y="159048"/>
                  </a:lnTo>
                  <a:lnTo>
                    <a:pt x="9716" y="159410"/>
                  </a:lnTo>
                  <a:lnTo>
                    <a:pt x="9287" y="159753"/>
                  </a:lnTo>
                  <a:lnTo>
                    <a:pt x="8877" y="160087"/>
                  </a:lnTo>
                  <a:lnTo>
                    <a:pt x="8487" y="160410"/>
                  </a:lnTo>
                  <a:lnTo>
                    <a:pt x="8106" y="160725"/>
                  </a:lnTo>
                  <a:lnTo>
                    <a:pt x="7754" y="161020"/>
                  </a:lnTo>
                  <a:lnTo>
                    <a:pt x="7411" y="161315"/>
                  </a:lnTo>
                  <a:lnTo>
                    <a:pt x="7087" y="161592"/>
                  </a:lnTo>
                  <a:lnTo>
                    <a:pt x="6782" y="161858"/>
                  </a:lnTo>
                  <a:lnTo>
                    <a:pt x="6487" y="162115"/>
                  </a:lnTo>
                  <a:lnTo>
                    <a:pt x="6201" y="162373"/>
                  </a:lnTo>
                  <a:lnTo>
                    <a:pt x="5934" y="162620"/>
                  </a:lnTo>
                  <a:lnTo>
                    <a:pt x="5677" y="162849"/>
                  </a:lnTo>
                  <a:lnTo>
                    <a:pt x="5429" y="163077"/>
                  </a:lnTo>
                  <a:lnTo>
                    <a:pt x="5191" y="163297"/>
                  </a:lnTo>
                  <a:lnTo>
                    <a:pt x="4972" y="163506"/>
                  </a:lnTo>
                  <a:lnTo>
                    <a:pt x="4753" y="163716"/>
                  </a:lnTo>
                  <a:lnTo>
                    <a:pt x="4553" y="163906"/>
                  </a:lnTo>
                  <a:lnTo>
                    <a:pt x="4353" y="164097"/>
                  </a:lnTo>
                  <a:lnTo>
                    <a:pt x="4172" y="164287"/>
                  </a:lnTo>
                  <a:lnTo>
                    <a:pt x="3991" y="164459"/>
                  </a:lnTo>
                  <a:lnTo>
                    <a:pt x="3820" y="164640"/>
                  </a:lnTo>
                  <a:lnTo>
                    <a:pt x="3658" y="164801"/>
                  </a:lnTo>
                  <a:lnTo>
                    <a:pt x="3496" y="164963"/>
                  </a:lnTo>
                  <a:lnTo>
                    <a:pt x="3353" y="165116"/>
                  </a:lnTo>
                  <a:lnTo>
                    <a:pt x="3210" y="165268"/>
                  </a:lnTo>
                  <a:lnTo>
                    <a:pt x="3067" y="165411"/>
                  </a:lnTo>
                  <a:lnTo>
                    <a:pt x="2943" y="165554"/>
                  </a:lnTo>
                  <a:lnTo>
                    <a:pt x="2820" y="165687"/>
                  </a:lnTo>
                  <a:lnTo>
                    <a:pt x="2696" y="165821"/>
                  </a:lnTo>
                  <a:lnTo>
                    <a:pt x="2582" y="165945"/>
                  </a:lnTo>
                  <a:lnTo>
                    <a:pt x="2477" y="166068"/>
                  </a:lnTo>
                  <a:lnTo>
                    <a:pt x="2372" y="166192"/>
                  </a:lnTo>
                  <a:lnTo>
                    <a:pt x="2267" y="166306"/>
                  </a:lnTo>
                  <a:lnTo>
                    <a:pt x="2172" y="166411"/>
                  </a:lnTo>
                  <a:lnTo>
                    <a:pt x="2086" y="166525"/>
                  </a:lnTo>
                  <a:lnTo>
                    <a:pt x="1991" y="166630"/>
                  </a:lnTo>
                  <a:lnTo>
                    <a:pt x="1915" y="166726"/>
                  </a:lnTo>
                  <a:lnTo>
                    <a:pt x="1829" y="166821"/>
                  </a:lnTo>
                  <a:lnTo>
                    <a:pt x="1753" y="166916"/>
                  </a:lnTo>
                  <a:lnTo>
                    <a:pt x="1677" y="167011"/>
                  </a:lnTo>
                  <a:lnTo>
                    <a:pt x="1610" y="167097"/>
                  </a:lnTo>
                  <a:lnTo>
                    <a:pt x="1543" y="167183"/>
                  </a:lnTo>
                  <a:lnTo>
                    <a:pt x="1476" y="167268"/>
                  </a:lnTo>
                  <a:lnTo>
                    <a:pt x="1419" y="167345"/>
                  </a:lnTo>
                  <a:lnTo>
                    <a:pt x="1362" y="167421"/>
                  </a:lnTo>
                  <a:lnTo>
                    <a:pt x="1305" y="167497"/>
                  </a:lnTo>
                  <a:lnTo>
                    <a:pt x="1248" y="167573"/>
                  </a:lnTo>
                  <a:lnTo>
                    <a:pt x="1191" y="167640"/>
                  </a:lnTo>
                  <a:lnTo>
                    <a:pt x="1143" y="167707"/>
                  </a:lnTo>
                  <a:lnTo>
                    <a:pt x="1096" y="167773"/>
                  </a:lnTo>
                  <a:lnTo>
                    <a:pt x="1048" y="167840"/>
                  </a:lnTo>
                  <a:lnTo>
                    <a:pt x="1010" y="167907"/>
                  </a:lnTo>
                  <a:lnTo>
                    <a:pt x="962" y="167964"/>
                  </a:lnTo>
                  <a:lnTo>
                    <a:pt x="924" y="168021"/>
                  </a:lnTo>
                  <a:lnTo>
                    <a:pt x="886" y="168078"/>
                  </a:lnTo>
                  <a:lnTo>
                    <a:pt x="848" y="168135"/>
                  </a:lnTo>
                  <a:lnTo>
                    <a:pt x="819" y="168183"/>
                  </a:lnTo>
                  <a:lnTo>
                    <a:pt x="781" y="168240"/>
                  </a:lnTo>
                  <a:lnTo>
                    <a:pt x="753" y="168288"/>
                  </a:lnTo>
                  <a:lnTo>
                    <a:pt x="714" y="168335"/>
                  </a:lnTo>
                  <a:lnTo>
                    <a:pt x="686" y="168383"/>
                  </a:lnTo>
                  <a:lnTo>
                    <a:pt x="657" y="168431"/>
                  </a:lnTo>
                  <a:lnTo>
                    <a:pt x="629" y="168469"/>
                  </a:lnTo>
                  <a:lnTo>
                    <a:pt x="610" y="168516"/>
                  </a:lnTo>
                  <a:lnTo>
                    <a:pt x="581" y="168554"/>
                  </a:lnTo>
                  <a:lnTo>
                    <a:pt x="553" y="168602"/>
                  </a:lnTo>
                  <a:lnTo>
                    <a:pt x="533" y="168640"/>
                  </a:lnTo>
                  <a:lnTo>
                    <a:pt x="515" y="168678"/>
                  </a:lnTo>
                  <a:lnTo>
                    <a:pt x="486" y="168716"/>
                  </a:lnTo>
                  <a:lnTo>
                    <a:pt x="467" y="168745"/>
                  </a:lnTo>
                  <a:lnTo>
                    <a:pt x="448" y="168783"/>
                  </a:lnTo>
                  <a:lnTo>
                    <a:pt x="429" y="168812"/>
                  </a:lnTo>
                  <a:lnTo>
                    <a:pt x="410" y="168850"/>
                  </a:lnTo>
                  <a:lnTo>
                    <a:pt x="391" y="168878"/>
                  </a:lnTo>
                  <a:lnTo>
                    <a:pt x="381" y="168907"/>
                  </a:lnTo>
                  <a:lnTo>
                    <a:pt x="362" y="168945"/>
                  </a:lnTo>
                  <a:lnTo>
                    <a:pt x="343" y="168973"/>
                  </a:lnTo>
                  <a:lnTo>
                    <a:pt x="333" y="169002"/>
                  </a:lnTo>
                  <a:lnTo>
                    <a:pt x="315" y="169031"/>
                  </a:lnTo>
                  <a:lnTo>
                    <a:pt x="305" y="169050"/>
                  </a:lnTo>
                  <a:lnTo>
                    <a:pt x="295" y="169078"/>
                  </a:lnTo>
                  <a:lnTo>
                    <a:pt x="276" y="169107"/>
                  </a:lnTo>
                  <a:lnTo>
                    <a:pt x="267" y="169126"/>
                  </a:lnTo>
                  <a:lnTo>
                    <a:pt x="257" y="169154"/>
                  </a:lnTo>
                  <a:lnTo>
                    <a:pt x="248" y="169173"/>
                  </a:lnTo>
                  <a:lnTo>
                    <a:pt x="238" y="169202"/>
                  </a:lnTo>
                  <a:lnTo>
                    <a:pt x="229" y="169221"/>
                  </a:lnTo>
                  <a:lnTo>
                    <a:pt x="219" y="169240"/>
                  </a:lnTo>
                  <a:lnTo>
                    <a:pt x="210" y="169259"/>
                  </a:lnTo>
                  <a:lnTo>
                    <a:pt x="200" y="169278"/>
                  </a:lnTo>
                  <a:lnTo>
                    <a:pt x="191" y="169297"/>
                  </a:lnTo>
                  <a:lnTo>
                    <a:pt x="181" y="169316"/>
                  </a:lnTo>
                  <a:lnTo>
                    <a:pt x="172" y="169335"/>
                  </a:lnTo>
                  <a:lnTo>
                    <a:pt x="162" y="169354"/>
                  </a:lnTo>
                  <a:lnTo>
                    <a:pt x="162" y="169374"/>
                  </a:lnTo>
                  <a:lnTo>
                    <a:pt x="153" y="169393"/>
                  </a:lnTo>
                  <a:lnTo>
                    <a:pt x="143" y="169412"/>
                  </a:lnTo>
                  <a:lnTo>
                    <a:pt x="143" y="169421"/>
                  </a:lnTo>
                  <a:lnTo>
                    <a:pt x="133" y="169440"/>
                  </a:lnTo>
                  <a:lnTo>
                    <a:pt x="124" y="169459"/>
                  </a:lnTo>
                  <a:lnTo>
                    <a:pt x="124" y="169469"/>
                  </a:lnTo>
                  <a:lnTo>
                    <a:pt x="115" y="169488"/>
                  </a:lnTo>
                  <a:lnTo>
                    <a:pt x="105" y="169497"/>
                  </a:lnTo>
                  <a:lnTo>
                    <a:pt x="105" y="169516"/>
                  </a:lnTo>
                  <a:lnTo>
                    <a:pt x="95" y="169526"/>
                  </a:lnTo>
                  <a:lnTo>
                    <a:pt x="95" y="169535"/>
                  </a:lnTo>
                  <a:lnTo>
                    <a:pt x="95" y="169554"/>
                  </a:lnTo>
                  <a:lnTo>
                    <a:pt x="86" y="169564"/>
                  </a:lnTo>
                  <a:lnTo>
                    <a:pt x="86" y="169574"/>
                  </a:lnTo>
                  <a:lnTo>
                    <a:pt x="76" y="169583"/>
                  </a:lnTo>
                  <a:lnTo>
                    <a:pt x="76" y="169602"/>
                  </a:lnTo>
                  <a:lnTo>
                    <a:pt x="76" y="169612"/>
                  </a:lnTo>
                  <a:lnTo>
                    <a:pt x="67" y="169621"/>
                  </a:lnTo>
                  <a:lnTo>
                    <a:pt x="67" y="169631"/>
                  </a:lnTo>
                  <a:lnTo>
                    <a:pt x="57" y="169640"/>
                  </a:lnTo>
                  <a:lnTo>
                    <a:pt x="57" y="169650"/>
                  </a:lnTo>
                  <a:lnTo>
                    <a:pt x="57" y="169659"/>
                  </a:lnTo>
                  <a:lnTo>
                    <a:pt x="57" y="169669"/>
                  </a:lnTo>
                  <a:lnTo>
                    <a:pt x="48" y="169678"/>
                  </a:lnTo>
                  <a:lnTo>
                    <a:pt x="48" y="169688"/>
                  </a:lnTo>
                  <a:lnTo>
                    <a:pt x="48" y="169697"/>
                  </a:lnTo>
                  <a:lnTo>
                    <a:pt x="48" y="169707"/>
                  </a:lnTo>
                  <a:lnTo>
                    <a:pt x="38" y="169716"/>
                  </a:lnTo>
                  <a:lnTo>
                    <a:pt x="38" y="169726"/>
                  </a:lnTo>
                  <a:lnTo>
                    <a:pt x="38" y="169735"/>
                  </a:lnTo>
                  <a:lnTo>
                    <a:pt x="38" y="169745"/>
                  </a:lnTo>
                  <a:lnTo>
                    <a:pt x="38" y="169745"/>
                  </a:lnTo>
                  <a:lnTo>
                    <a:pt x="29" y="169754"/>
                  </a:lnTo>
                  <a:lnTo>
                    <a:pt x="29" y="169764"/>
                  </a:lnTo>
                  <a:lnTo>
                    <a:pt x="29" y="169774"/>
                  </a:lnTo>
                  <a:lnTo>
                    <a:pt x="29" y="169774"/>
                  </a:lnTo>
                  <a:lnTo>
                    <a:pt x="29" y="169783"/>
                  </a:lnTo>
                  <a:lnTo>
                    <a:pt x="29" y="169793"/>
                  </a:lnTo>
                  <a:lnTo>
                    <a:pt x="19" y="169793"/>
                  </a:lnTo>
                  <a:lnTo>
                    <a:pt x="19" y="169802"/>
                  </a:lnTo>
                  <a:lnTo>
                    <a:pt x="19" y="169812"/>
                  </a:lnTo>
                  <a:lnTo>
                    <a:pt x="19" y="169812"/>
                  </a:lnTo>
                  <a:lnTo>
                    <a:pt x="19" y="169821"/>
                  </a:lnTo>
                  <a:lnTo>
                    <a:pt x="19" y="169831"/>
                  </a:lnTo>
                  <a:lnTo>
                    <a:pt x="19" y="169831"/>
                  </a:lnTo>
                  <a:lnTo>
                    <a:pt x="19" y="169840"/>
                  </a:lnTo>
                  <a:lnTo>
                    <a:pt x="19" y="169840"/>
                  </a:lnTo>
                  <a:lnTo>
                    <a:pt x="19" y="169850"/>
                  </a:lnTo>
                  <a:lnTo>
                    <a:pt x="10" y="169850"/>
                  </a:lnTo>
                  <a:lnTo>
                    <a:pt x="10" y="169859"/>
                  </a:lnTo>
                  <a:lnTo>
                    <a:pt x="10" y="169859"/>
                  </a:lnTo>
                  <a:lnTo>
                    <a:pt x="10" y="169869"/>
                  </a:lnTo>
                  <a:lnTo>
                    <a:pt x="10" y="169869"/>
                  </a:lnTo>
                  <a:lnTo>
                    <a:pt x="10" y="169878"/>
                  </a:lnTo>
                  <a:lnTo>
                    <a:pt x="10" y="169878"/>
                  </a:lnTo>
                  <a:lnTo>
                    <a:pt x="10" y="169888"/>
                  </a:lnTo>
                  <a:lnTo>
                    <a:pt x="10" y="169888"/>
                  </a:lnTo>
                  <a:lnTo>
                    <a:pt x="10" y="169897"/>
                  </a:lnTo>
                  <a:lnTo>
                    <a:pt x="10" y="169897"/>
                  </a:lnTo>
                  <a:lnTo>
                    <a:pt x="10" y="169907"/>
                  </a:lnTo>
                  <a:lnTo>
                    <a:pt x="10" y="169907"/>
                  </a:lnTo>
                  <a:lnTo>
                    <a:pt x="10" y="169907"/>
                  </a:lnTo>
                  <a:lnTo>
                    <a:pt x="10" y="169916"/>
                  </a:lnTo>
                  <a:lnTo>
                    <a:pt x="10" y="169916"/>
                  </a:lnTo>
                  <a:lnTo>
                    <a:pt x="10" y="169916"/>
                  </a:lnTo>
                  <a:lnTo>
                    <a:pt x="10" y="169926"/>
                  </a:lnTo>
                  <a:lnTo>
                    <a:pt x="10" y="169926"/>
                  </a:lnTo>
                  <a:lnTo>
                    <a:pt x="0" y="169935"/>
                  </a:lnTo>
                  <a:lnTo>
                    <a:pt x="0" y="169935"/>
                  </a:lnTo>
                  <a:lnTo>
                    <a:pt x="0" y="169935"/>
                  </a:lnTo>
                  <a:lnTo>
                    <a:pt x="0" y="169935"/>
                  </a:lnTo>
                  <a:lnTo>
                    <a:pt x="0" y="169945"/>
                  </a:lnTo>
                  <a:lnTo>
                    <a:pt x="0" y="169945"/>
                  </a:lnTo>
                  <a:lnTo>
                    <a:pt x="0" y="169945"/>
                  </a:lnTo>
                  <a:lnTo>
                    <a:pt x="0" y="169954"/>
                  </a:lnTo>
                  <a:lnTo>
                    <a:pt x="0" y="169954"/>
                  </a:lnTo>
                  <a:lnTo>
                    <a:pt x="0" y="169954"/>
                  </a:lnTo>
                  <a:lnTo>
                    <a:pt x="0" y="169964"/>
                  </a:lnTo>
                  <a:lnTo>
                    <a:pt x="0" y="169964"/>
                  </a:lnTo>
                  <a:lnTo>
                    <a:pt x="0" y="169964"/>
                  </a:lnTo>
                  <a:lnTo>
                    <a:pt x="0" y="169964"/>
                  </a:lnTo>
                  <a:lnTo>
                    <a:pt x="0" y="169973"/>
                  </a:lnTo>
                  <a:lnTo>
                    <a:pt x="0" y="169973"/>
                  </a:lnTo>
                  <a:lnTo>
                    <a:pt x="0" y="169973"/>
                  </a:lnTo>
                  <a:lnTo>
                    <a:pt x="0" y="169973"/>
                  </a:lnTo>
                  <a:lnTo>
                    <a:pt x="0" y="169983"/>
                  </a:lnTo>
                  <a:lnTo>
                    <a:pt x="0" y="169983"/>
                  </a:lnTo>
                  <a:lnTo>
                    <a:pt x="0" y="169983"/>
                  </a:lnTo>
                  <a:lnTo>
                    <a:pt x="0" y="169983"/>
                  </a:lnTo>
                  <a:lnTo>
                    <a:pt x="0" y="169993"/>
                  </a:lnTo>
                  <a:lnTo>
                    <a:pt x="0" y="169993"/>
                  </a:lnTo>
                  <a:lnTo>
                    <a:pt x="0" y="169993"/>
                  </a:lnTo>
                  <a:lnTo>
                    <a:pt x="0" y="169993"/>
                  </a:lnTo>
                  <a:lnTo>
                    <a:pt x="0" y="169993"/>
                  </a:lnTo>
                  <a:lnTo>
                    <a:pt x="0" y="170002"/>
                  </a:lnTo>
                  <a:lnTo>
                    <a:pt x="0" y="170002"/>
                  </a:lnTo>
                  <a:lnTo>
                    <a:pt x="0" y="170002"/>
                  </a:lnTo>
                  <a:lnTo>
                    <a:pt x="0" y="170002"/>
                  </a:lnTo>
                  <a:lnTo>
                    <a:pt x="0" y="17000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12"/>
                  </a:lnTo>
                  <a:lnTo>
                    <a:pt x="0" y="170021"/>
                  </a:lnTo>
                  <a:lnTo>
                    <a:pt x="10" y="170021"/>
                  </a:lnTo>
                  <a:lnTo>
                    <a:pt x="10" y="170021"/>
                  </a:lnTo>
                  <a:lnTo>
                    <a:pt x="10" y="170021"/>
                  </a:lnTo>
                  <a:lnTo>
                    <a:pt x="10" y="170021"/>
                  </a:lnTo>
                  <a:lnTo>
                    <a:pt x="10" y="17002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31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4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0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5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69"/>
                  </a:lnTo>
                  <a:lnTo>
                    <a:pt x="10" y="170078"/>
                  </a:lnTo>
                  <a:lnTo>
                    <a:pt x="10" y="170078"/>
                  </a:lnTo>
                  <a:lnTo>
                    <a:pt x="10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7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88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09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0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17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2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9" y="170136"/>
                  </a:lnTo>
                  <a:lnTo>
                    <a:pt x="10" y="170136"/>
                  </a:lnTo>
                  <a:lnTo>
                    <a:pt x="10" y="170136"/>
                  </a:lnTo>
                  <a:lnTo>
                    <a:pt x="10" y="170136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4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55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6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74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83"/>
                  </a:lnTo>
                  <a:lnTo>
                    <a:pt x="10" y="170193"/>
                  </a:lnTo>
                  <a:lnTo>
                    <a:pt x="10" y="170193"/>
                  </a:lnTo>
                  <a:lnTo>
                    <a:pt x="10" y="170193"/>
                  </a:lnTo>
                  <a:lnTo>
                    <a:pt x="10" y="170193"/>
                  </a:lnTo>
                  <a:lnTo>
                    <a:pt x="10" y="170193"/>
                  </a:lnTo>
                  <a:lnTo>
                    <a:pt x="0" y="170193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02"/>
                  </a:lnTo>
                  <a:lnTo>
                    <a:pt x="0" y="170212"/>
                  </a:lnTo>
                  <a:lnTo>
                    <a:pt x="0" y="170212"/>
                  </a:lnTo>
                  <a:lnTo>
                    <a:pt x="0" y="170212"/>
                  </a:lnTo>
                  <a:lnTo>
                    <a:pt x="0" y="170212"/>
                  </a:lnTo>
                  <a:lnTo>
                    <a:pt x="0" y="170212"/>
                  </a:lnTo>
                  <a:lnTo>
                    <a:pt x="0" y="170221"/>
                  </a:lnTo>
                  <a:lnTo>
                    <a:pt x="0" y="170221"/>
                  </a:lnTo>
                  <a:lnTo>
                    <a:pt x="0" y="170221"/>
                  </a:lnTo>
                  <a:lnTo>
                    <a:pt x="0" y="170221"/>
                  </a:lnTo>
                  <a:lnTo>
                    <a:pt x="0" y="170221"/>
                  </a:lnTo>
                  <a:lnTo>
                    <a:pt x="0" y="170231"/>
                  </a:lnTo>
                  <a:lnTo>
                    <a:pt x="0" y="170231"/>
                  </a:lnTo>
                  <a:lnTo>
                    <a:pt x="0" y="170231"/>
                  </a:lnTo>
                  <a:lnTo>
                    <a:pt x="0" y="170231"/>
                  </a:lnTo>
                  <a:lnTo>
                    <a:pt x="0" y="170240"/>
                  </a:lnTo>
                  <a:lnTo>
                    <a:pt x="0" y="170240"/>
                  </a:lnTo>
                  <a:lnTo>
                    <a:pt x="0" y="170240"/>
                  </a:lnTo>
                  <a:lnTo>
                    <a:pt x="0" y="170240"/>
                  </a:lnTo>
                  <a:lnTo>
                    <a:pt x="0" y="170250"/>
                  </a:lnTo>
                  <a:lnTo>
                    <a:pt x="0" y="170250"/>
                  </a:lnTo>
                  <a:lnTo>
                    <a:pt x="0" y="170250"/>
                  </a:lnTo>
                  <a:lnTo>
                    <a:pt x="0" y="170250"/>
                  </a:lnTo>
                  <a:lnTo>
                    <a:pt x="0" y="170259"/>
                  </a:lnTo>
                  <a:lnTo>
                    <a:pt x="0" y="170259"/>
                  </a:lnTo>
                  <a:lnTo>
                    <a:pt x="0" y="170259"/>
                  </a:lnTo>
                  <a:lnTo>
                    <a:pt x="0" y="170269"/>
                  </a:lnTo>
                  <a:lnTo>
                    <a:pt x="0" y="170269"/>
                  </a:lnTo>
                  <a:lnTo>
                    <a:pt x="0" y="170269"/>
                  </a:lnTo>
                  <a:lnTo>
                    <a:pt x="0" y="170278"/>
                  </a:lnTo>
                  <a:lnTo>
                    <a:pt x="0" y="170278"/>
                  </a:lnTo>
                  <a:lnTo>
                    <a:pt x="0" y="170278"/>
                  </a:lnTo>
                  <a:lnTo>
                    <a:pt x="0" y="170278"/>
                  </a:lnTo>
                  <a:lnTo>
                    <a:pt x="10" y="170288"/>
                  </a:lnTo>
                  <a:lnTo>
                    <a:pt x="10" y="170288"/>
                  </a:lnTo>
                  <a:lnTo>
                    <a:pt x="10" y="170297"/>
                  </a:lnTo>
                  <a:lnTo>
                    <a:pt x="10" y="170297"/>
                  </a:lnTo>
                  <a:lnTo>
                    <a:pt x="10" y="170297"/>
                  </a:lnTo>
                  <a:lnTo>
                    <a:pt x="10" y="170307"/>
                  </a:lnTo>
                  <a:lnTo>
                    <a:pt x="10" y="170307"/>
                  </a:lnTo>
                  <a:lnTo>
                    <a:pt x="10" y="170307"/>
                  </a:lnTo>
                  <a:lnTo>
                    <a:pt x="10" y="170317"/>
                  </a:lnTo>
                  <a:lnTo>
                    <a:pt x="10" y="170317"/>
                  </a:lnTo>
                  <a:lnTo>
                    <a:pt x="10" y="170326"/>
                  </a:lnTo>
                  <a:lnTo>
                    <a:pt x="10" y="170326"/>
                  </a:lnTo>
                  <a:lnTo>
                    <a:pt x="10" y="170336"/>
                  </a:lnTo>
                  <a:lnTo>
                    <a:pt x="10" y="170336"/>
                  </a:lnTo>
                  <a:lnTo>
                    <a:pt x="10" y="170345"/>
                  </a:lnTo>
                  <a:lnTo>
                    <a:pt x="10" y="170345"/>
                  </a:lnTo>
                  <a:lnTo>
                    <a:pt x="10" y="170355"/>
                  </a:lnTo>
                  <a:lnTo>
                    <a:pt x="10" y="170355"/>
                  </a:lnTo>
                  <a:lnTo>
                    <a:pt x="10" y="170364"/>
                  </a:lnTo>
                  <a:lnTo>
                    <a:pt x="19" y="170364"/>
                  </a:lnTo>
                  <a:lnTo>
                    <a:pt x="19" y="170374"/>
                  </a:lnTo>
                  <a:lnTo>
                    <a:pt x="19" y="170374"/>
                  </a:lnTo>
                  <a:lnTo>
                    <a:pt x="19" y="170383"/>
                  </a:lnTo>
                  <a:lnTo>
                    <a:pt x="19" y="170383"/>
                  </a:lnTo>
                  <a:lnTo>
                    <a:pt x="19" y="170393"/>
                  </a:lnTo>
                  <a:lnTo>
                    <a:pt x="19" y="170402"/>
                  </a:lnTo>
                  <a:lnTo>
                    <a:pt x="19" y="170402"/>
                  </a:lnTo>
                  <a:lnTo>
                    <a:pt x="19" y="170412"/>
                  </a:lnTo>
                  <a:lnTo>
                    <a:pt x="19" y="170421"/>
                  </a:lnTo>
                  <a:lnTo>
                    <a:pt x="29" y="170421"/>
                  </a:lnTo>
                  <a:lnTo>
                    <a:pt x="29" y="170431"/>
                  </a:lnTo>
                  <a:lnTo>
                    <a:pt x="29" y="170440"/>
                  </a:lnTo>
                  <a:lnTo>
                    <a:pt x="29" y="170440"/>
                  </a:lnTo>
                  <a:lnTo>
                    <a:pt x="29" y="170450"/>
                  </a:lnTo>
                  <a:lnTo>
                    <a:pt x="29" y="170459"/>
                  </a:lnTo>
                  <a:lnTo>
                    <a:pt x="38" y="170469"/>
                  </a:lnTo>
                  <a:lnTo>
                    <a:pt x="38" y="170469"/>
                  </a:lnTo>
                  <a:lnTo>
                    <a:pt x="38" y="170478"/>
                  </a:lnTo>
                  <a:lnTo>
                    <a:pt x="38" y="170488"/>
                  </a:lnTo>
                  <a:lnTo>
                    <a:pt x="38" y="170497"/>
                  </a:lnTo>
                  <a:lnTo>
                    <a:pt x="48" y="170507"/>
                  </a:lnTo>
                  <a:lnTo>
                    <a:pt x="48" y="170516"/>
                  </a:lnTo>
                  <a:lnTo>
                    <a:pt x="48" y="170526"/>
                  </a:lnTo>
                  <a:lnTo>
                    <a:pt x="48" y="170536"/>
                  </a:lnTo>
                  <a:lnTo>
                    <a:pt x="57" y="170545"/>
                  </a:lnTo>
                  <a:lnTo>
                    <a:pt x="57" y="170555"/>
                  </a:lnTo>
                  <a:lnTo>
                    <a:pt x="57" y="170564"/>
                  </a:lnTo>
                  <a:lnTo>
                    <a:pt x="57" y="170574"/>
                  </a:lnTo>
                  <a:lnTo>
                    <a:pt x="67" y="170583"/>
                  </a:lnTo>
                  <a:lnTo>
                    <a:pt x="67" y="170593"/>
                  </a:lnTo>
                  <a:lnTo>
                    <a:pt x="76" y="170602"/>
                  </a:lnTo>
                  <a:lnTo>
                    <a:pt x="76" y="170612"/>
                  </a:lnTo>
                  <a:lnTo>
                    <a:pt x="76" y="170631"/>
                  </a:lnTo>
                  <a:lnTo>
                    <a:pt x="86" y="170640"/>
                  </a:lnTo>
                  <a:lnTo>
                    <a:pt x="86" y="170650"/>
                  </a:lnTo>
                  <a:lnTo>
                    <a:pt x="95" y="170659"/>
                  </a:lnTo>
                  <a:lnTo>
                    <a:pt x="95" y="170678"/>
                  </a:lnTo>
                  <a:lnTo>
                    <a:pt x="95" y="170688"/>
                  </a:lnTo>
                  <a:lnTo>
                    <a:pt x="105" y="170697"/>
                  </a:lnTo>
                  <a:lnTo>
                    <a:pt x="105" y="170716"/>
                  </a:lnTo>
                  <a:lnTo>
                    <a:pt x="115" y="170726"/>
                  </a:lnTo>
                  <a:lnTo>
                    <a:pt x="124" y="170745"/>
                  </a:lnTo>
                  <a:lnTo>
                    <a:pt x="124" y="170755"/>
                  </a:lnTo>
                  <a:lnTo>
                    <a:pt x="133" y="170774"/>
                  </a:lnTo>
                  <a:lnTo>
                    <a:pt x="143" y="170793"/>
                  </a:lnTo>
                  <a:lnTo>
                    <a:pt x="143" y="170802"/>
                  </a:lnTo>
                  <a:lnTo>
                    <a:pt x="153" y="170821"/>
                  </a:lnTo>
                  <a:lnTo>
                    <a:pt x="162" y="170840"/>
                  </a:lnTo>
                  <a:lnTo>
                    <a:pt x="162" y="170859"/>
                  </a:lnTo>
                  <a:lnTo>
                    <a:pt x="172" y="170878"/>
                  </a:lnTo>
                  <a:lnTo>
                    <a:pt x="181" y="170897"/>
                  </a:lnTo>
                  <a:lnTo>
                    <a:pt x="191" y="170917"/>
                  </a:lnTo>
                  <a:lnTo>
                    <a:pt x="200" y="170936"/>
                  </a:lnTo>
                  <a:lnTo>
                    <a:pt x="210" y="170955"/>
                  </a:lnTo>
                  <a:lnTo>
                    <a:pt x="219" y="170974"/>
                  </a:lnTo>
                  <a:lnTo>
                    <a:pt x="229" y="170993"/>
                  </a:lnTo>
                  <a:lnTo>
                    <a:pt x="238" y="171012"/>
                  </a:lnTo>
                  <a:lnTo>
                    <a:pt x="248" y="171040"/>
                  </a:lnTo>
                  <a:lnTo>
                    <a:pt x="257" y="171059"/>
                  </a:lnTo>
                  <a:lnTo>
                    <a:pt x="267" y="171088"/>
                  </a:lnTo>
                  <a:lnTo>
                    <a:pt x="276" y="171107"/>
                  </a:lnTo>
                  <a:lnTo>
                    <a:pt x="295" y="171136"/>
                  </a:lnTo>
                  <a:lnTo>
                    <a:pt x="305" y="171164"/>
                  </a:lnTo>
                  <a:lnTo>
                    <a:pt x="315" y="171183"/>
                  </a:lnTo>
                  <a:lnTo>
                    <a:pt x="333" y="171212"/>
                  </a:lnTo>
                  <a:lnTo>
                    <a:pt x="343" y="171240"/>
                  </a:lnTo>
                  <a:lnTo>
                    <a:pt x="362" y="171269"/>
                  </a:lnTo>
                  <a:lnTo>
                    <a:pt x="381" y="171307"/>
                  </a:lnTo>
                  <a:lnTo>
                    <a:pt x="391" y="171336"/>
                  </a:lnTo>
                  <a:lnTo>
                    <a:pt x="410" y="171364"/>
                  </a:lnTo>
                  <a:lnTo>
                    <a:pt x="429" y="171402"/>
                  </a:lnTo>
                  <a:lnTo>
                    <a:pt x="448" y="171431"/>
                  </a:lnTo>
                  <a:lnTo>
                    <a:pt x="467" y="171469"/>
                  </a:lnTo>
                  <a:lnTo>
                    <a:pt x="486" y="171498"/>
                  </a:lnTo>
                  <a:lnTo>
                    <a:pt x="515" y="171536"/>
                  </a:lnTo>
                  <a:lnTo>
                    <a:pt x="533" y="171574"/>
                  </a:lnTo>
                  <a:lnTo>
                    <a:pt x="553" y="171612"/>
                  </a:lnTo>
                  <a:lnTo>
                    <a:pt x="581" y="171659"/>
                  </a:lnTo>
                  <a:lnTo>
                    <a:pt x="610" y="171698"/>
                  </a:lnTo>
                  <a:lnTo>
                    <a:pt x="629" y="171745"/>
                  </a:lnTo>
                  <a:lnTo>
                    <a:pt x="657" y="171783"/>
                  </a:lnTo>
                  <a:lnTo>
                    <a:pt x="686" y="171831"/>
                  </a:lnTo>
                  <a:lnTo>
                    <a:pt x="714" y="171879"/>
                  </a:lnTo>
                  <a:lnTo>
                    <a:pt x="753" y="171926"/>
                  </a:lnTo>
                  <a:lnTo>
                    <a:pt x="781" y="171974"/>
                  </a:lnTo>
                  <a:lnTo>
                    <a:pt x="819" y="172031"/>
                  </a:lnTo>
                  <a:lnTo>
                    <a:pt x="848" y="172079"/>
                  </a:lnTo>
                  <a:lnTo>
                    <a:pt x="886" y="172136"/>
                  </a:lnTo>
                  <a:lnTo>
                    <a:pt x="924" y="172193"/>
                  </a:lnTo>
                  <a:lnTo>
                    <a:pt x="962" y="172250"/>
                  </a:lnTo>
                  <a:lnTo>
                    <a:pt x="1010" y="172307"/>
                  </a:lnTo>
                  <a:lnTo>
                    <a:pt x="1048" y="172374"/>
                  </a:lnTo>
                  <a:lnTo>
                    <a:pt x="1096" y="172440"/>
                  </a:lnTo>
                  <a:lnTo>
                    <a:pt x="1143" y="172507"/>
                  </a:lnTo>
                  <a:lnTo>
                    <a:pt x="1191" y="172574"/>
                  </a:lnTo>
                  <a:lnTo>
                    <a:pt x="1248" y="172641"/>
                  </a:lnTo>
                  <a:lnTo>
                    <a:pt x="1305" y="172717"/>
                  </a:lnTo>
                  <a:lnTo>
                    <a:pt x="1362" y="172793"/>
                  </a:lnTo>
                  <a:lnTo>
                    <a:pt x="1419" y="172869"/>
                  </a:lnTo>
                  <a:lnTo>
                    <a:pt x="1476" y="172945"/>
                  </a:lnTo>
                  <a:lnTo>
                    <a:pt x="1543" y="173031"/>
                  </a:lnTo>
                  <a:lnTo>
                    <a:pt x="1610" y="173117"/>
                  </a:lnTo>
                  <a:lnTo>
                    <a:pt x="1677" y="173203"/>
                  </a:lnTo>
                  <a:lnTo>
                    <a:pt x="1753" y="173298"/>
                  </a:lnTo>
                  <a:lnTo>
                    <a:pt x="1829" y="173393"/>
                  </a:lnTo>
                  <a:lnTo>
                    <a:pt x="1915" y="173488"/>
                  </a:lnTo>
                  <a:lnTo>
                    <a:pt x="1991" y="173584"/>
                  </a:lnTo>
                  <a:lnTo>
                    <a:pt x="2086" y="173688"/>
                  </a:lnTo>
                  <a:lnTo>
                    <a:pt x="2172" y="173803"/>
                  </a:lnTo>
                  <a:lnTo>
                    <a:pt x="2267" y="173907"/>
                  </a:lnTo>
                  <a:lnTo>
                    <a:pt x="2372" y="174022"/>
                  </a:lnTo>
                  <a:lnTo>
                    <a:pt x="2477" y="174145"/>
                  </a:lnTo>
                  <a:lnTo>
                    <a:pt x="2582" y="174269"/>
                  </a:lnTo>
                  <a:lnTo>
                    <a:pt x="2696" y="174393"/>
                  </a:lnTo>
                  <a:lnTo>
                    <a:pt x="2820" y="174527"/>
                  </a:lnTo>
                  <a:lnTo>
                    <a:pt x="2943" y="174660"/>
                  </a:lnTo>
                  <a:lnTo>
                    <a:pt x="3067" y="174803"/>
                  </a:lnTo>
                  <a:lnTo>
                    <a:pt x="3210" y="174946"/>
                  </a:lnTo>
                  <a:lnTo>
                    <a:pt x="3353" y="175098"/>
                  </a:lnTo>
                  <a:lnTo>
                    <a:pt x="3496" y="175250"/>
                  </a:lnTo>
                  <a:lnTo>
                    <a:pt x="3658" y="175412"/>
                  </a:lnTo>
                  <a:lnTo>
                    <a:pt x="3820" y="175574"/>
                  </a:lnTo>
                  <a:lnTo>
                    <a:pt x="3991" y="175755"/>
                  </a:lnTo>
                  <a:lnTo>
                    <a:pt x="4172" y="175927"/>
                  </a:lnTo>
                  <a:lnTo>
                    <a:pt x="4353" y="176117"/>
                  </a:lnTo>
                  <a:lnTo>
                    <a:pt x="4553" y="176308"/>
                  </a:lnTo>
                  <a:lnTo>
                    <a:pt x="4753" y="176498"/>
                  </a:lnTo>
                  <a:lnTo>
                    <a:pt x="4972" y="176708"/>
                  </a:lnTo>
                  <a:lnTo>
                    <a:pt x="5191" y="176917"/>
                  </a:lnTo>
                  <a:lnTo>
                    <a:pt x="5429" y="177136"/>
                  </a:lnTo>
                  <a:lnTo>
                    <a:pt x="5677" y="177365"/>
                  </a:lnTo>
                  <a:lnTo>
                    <a:pt x="5934" y="177594"/>
                  </a:lnTo>
                  <a:lnTo>
                    <a:pt x="6201" y="177841"/>
                  </a:lnTo>
                  <a:lnTo>
                    <a:pt x="6487" y="178098"/>
                  </a:lnTo>
                  <a:lnTo>
                    <a:pt x="6782" y="178356"/>
                  </a:lnTo>
                  <a:lnTo>
                    <a:pt x="7087" y="178622"/>
                  </a:lnTo>
                  <a:lnTo>
                    <a:pt x="7411" y="178899"/>
                  </a:lnTo>
                  <a:lnTo>
                    <a:pt x="7754" y="179194"/>
                  </a:lnTo>
                  <a:lnTo>
                    <a:pt x="8106" y="179489"/>
                  </a:lnTo>
                  <a:lnTo>
                    <a:pt x="8487" y="179803"/>
                  </a:lnTo>
                  <a:lnTo>
                    <a:pt x="8877" y="180127"/>
                  </a:lnTo>
                  <a:lnTo>
                    <a:pt x="9287" y="180461"/>
                  </a:lnTo>
                  <a:lnTo>
                    <a:pt x="9716" y="180804"/>
                  </a:lnTo>
                  <a:lnTo>
                    <a:pt x="10163" y="181165"/>
                  </a:lnTo>
                  <a:lnTo>
                    <a:pt x="10639" y="181537"/>
                  </a:lnTo>
                  <a:lnTo>
                    <a:pt x="11125" y="181918"/>
                  </a:lnTo>
                  <a:lnTo>
                    <a:pt x="11649" y="182318"/>
                  </a:lnTo>
                  <a:lnTo>
                    <a:pt x="12192" y="182728"/>
                  </a:lnTo>
                  <a:lnTo>
                    <a:pt x="12764" y="183156"/>
                  </a:lnTo>
                  <a:lnTo>
                    <a:pt x="13354" y="183594"/>
                  </a:lnTo>
                  <a:lnTo>
                    <a:pt x="13983" y="184052"/>
                  </a:lnTo>
                  <a:lnTo>
                    <a:pt x="14640" y="184528"/>
                  </a:lnTo>
                  <a:lnTo>
                    <a:pt x="15326" y="185023"/>
                  </a:lnTo>
                  <a:lnTo>
                    <a:pt x="16050" y="185528"/>
                  </a:lnTo>
                  <a:lnTo>
                    <a:pt x="16812" y="186061"/>
                  </a:lnTo>
                  <a:lnTo>
                    <a:pt x="17602" y="186604"/>
                  </a:lnTo>
                  <a:lnTo>
                    <a:pt x="18431" y="187176"/>
                  </a:lnTo>
                  <a:lnTo>
                    <a:pt x="19307" y="187757"/>
                  </a:lnTo>
                  <a:lnTo>
                    <a:pt x="20222" y="188366"/>
                  </a:lnTo>
                  <a:lnTo>
                    <a:pt x="21184" y="188995"/>
                  </a:lnTo>
                  <a:lnTo>
                    <a:pt x="22193" y="189652"/>
                  </a:lnTo>
                  <a:lnTo>
                    <a:pt x="23251" y="190329"/>
                  </a:lnTo>
                  <a:lnTo>
                    <a:pt x="24365" y="191024"/>
                  </a:lnTo>
                  <a:lnTo>
                    <a:pt x="25527" y="191748"/>
                  </a:lnTo>
                  <a:lnTo>
                    <a:pt x="26746" y="192500"/>
                  </a:lnTo>
                  <a:lnTo>
                    <a:pt x="28032" y="193281"/>
                  </a:lnTo>
                  <a:lnTo>
                    <a:pt x="29375" y="194081"/>
                  </a:lnTo>
                  <a:lnTo>
                    <a:pt x="30785" y="194920"/>
                  </a:lnTo>
                  <a:lnTo>
                    <a:pt x="32271" y="195777"/>
                  </a:lnTo>
                  <a:lnTo>
                    <a:pt x="33824" y="196672"/>
                  </a:lnTo>
                  <a:lnTo>
                    <a:pt x="35452" y="197596"/>
                  </a:lnTo>
                  <a:lnTo>
                    <a:pt x="37157" y="198558"/>
                  </a:lnTo>
                  <a:lnTo>
                    <a:pt x="38958" y="199539"/>
                  </a:lnTo>
                  <a:lnTo>
                    <a:pt x="40834" y="200568"/>
                  </a:lnTo>
                  <a:lnTo>
                    <a:pt x="42815" y="201625"/>
                  </a:lnTo>
                  <a:lnTo>
                    <a:pt x="44882" y="202720"/>
                  </a:lnTo>
                  <a:lnTo>
                    <a:pt x="47063" y="203854"/>
                  </a:lnTo>
                  <a:lnTo>
                    <a:pt x="49340" y="205016"/>
                  </a:lnTo>
                  <a:lnTo>
                    <a:pt x="51730" y="206226"/>
                  </a:lnTo>
                  <a:lnTo>
                    <a:pt x="54245" y="207474"/>
                  </a:lnTo>
                  <a:lnTo>
                    <a:pt x="56874" y="208769"/>
                  </a:lnTo>
                  <a:lnTo>
                    <a:pt x="59636" y="210102"/>
                  </a:lnTo>
                  <a:lnTo>
                    <a:pt x="62532" y="211474"/>
                  </a:lnTo>
                  <a:lnTo>
                    <a:pt x="65561" y="212893"/>
                  </a:lnTo>
                  <a:lnTo>
                    <a:pt x="68742" y="214360"/>
                  </a:lnTo>
                  <a:lnTo>
                    <a:pt x="72085" y="215874"/>
                  </a:lnTo>
                  <a:lnTo>
                    <a:pt x="75581" y="217427"/>
                  </a:lnTo>
                  <a:lnTo>
                    <a:pt x="79248" y="219037"/>
                  </a:lnTo>
                  <a:lnTo>
                    <a:pt x="83087" y="220694"/>
                  </a:lnTo>
                  <a:lnTo>
                    <a:pt x="87116" y="222399"/>
                  </a:lnTo>
                  <a:lnTo>
                    <a:pt x="91326" y="224152"/>
                  </a:lnTo>
                  <a:lnTo>
                    <a:pt x="95745" y="225962"/>
                  </a:lnTo>
                  <a:lnTo>
                    <a:pt x="100375" y="227819"/>
                  </a:lnTo>
                  <a:lnTo>
                    <a:pt x="105223" y="229724"/>
                  </a:lnTo>
                  <a:lnTo>
                    <a:pt x="110290" y="231686"/>
                  </a:lnTo>
                  <a:lnTo>
                    <a:pt x="115605" y="233705"/>
                  </a:lnTo>
                  <a:lnTo>
                    <a:pt x="121158" y="235772"/>
                  </a:lnTo>
                  <a:lnTo>
                    <a:pt x="126968" y="237896"/>
                  </a:lnTo>
                  <a:lnTo>
                    <a:pt x="133045" y="240068"/>
                  </a:lnTo>
                  <a:lnTo>
                    <a:pt x="139398" y="242297"/>
                  </a:lnTo>
                  <a:lnTo>
                    <a:pt x="146047" y="244583"/>
                  </a:lnTo>
                  <a:lnTo>
                    <a:pt x="152991" y="246916"/>
                  </a:lnTo>
                  <a:lnTo>
                    <a:pt x="160249" y="249298"/>
                  </a:lnTo>
                  <a:lnTo>
                    <a:pt x="167821" y="251736"/>
                  </a:lnTo>
                  <a:lnTo>
                    <a:pt x="175736" y="254222"/>
                  </a:lnTo>
                  <a:lnTo>
                    <a:pt x="183985" y="256756"/>
                  </a:lnTo>
                  <a:lnTo>
                    <a:pt x="192596" y="259337"/>
                  </a:lnTo>
                  <a:lnTo>
                    <a:pt x="201578" y="261966"/>
                  </a:lnTo>
                  <a:lnTo>
                    <a:pt x="210941" y="264633"/>
                  </a:lnTo>
                  <a:lnTo>
                    <a:pt x="220694" y="267348"/>
                  </a:lnTo>
                  <a:lnTo>
                    <a:pt x="230848" y="270091"/>
                  </a:lnTo>
                  <a:lnTo>
                    <a:pt x="241421" y="272872"/>
                  </a:lnTo>
                  <a:lnTo>
                    <a:pt x="252422" y="275692"/>
                  </a:lnTo>
                  <a:lnTo>
                    <a:pt x="263862" y="278530"/>
                  </a:lnTo>
                  <a:lnTo>
                    <a:pt x="275749" y="281397"/>
                  </a:lnTo>
                  <a:lnTo>
                    <a:pt x="288103" y="284274"/>
                  </a:lnTo>
                  <a:lnTo>
                    <a:pt x="300924" y="287169"/>
                  </a:lnTo>
                  <a:lnTo>
                    <a:pt x="314220" y="290084"/>
                  </a:lnTo>
                  <a:lnTo>
                    <a:pt x="328003" y="292989"/>
                  </a:lnTo>
                  <a:lnTo>
                    <a:pt x="342290" y="295894"/>
                  </a:lnTo>
                  <a:lnTo>
                    <a:pt x="357083" y="298780"/>
                  </a:lnTo>
                  <a:lnTo>
                    <a:pt x="372380" y="301657"/>
                  </a:lnTo>
                  <a:lnTo>
                    <a:pt x="388201" y="304505"/>
                  </a:lnTo>
                  <a:lnTo>
                    <a:pt x="404546" y="307324"/>
                  </a:lnTo>
                  <a:lnTo>
                    <a:pt x="421405" y="310096"/>
                  </a:lnTo>
                  <a:lnTo>
                    <a:pt x="438798" y="312810"/>
                  </a:lnTo>
                  <a:lnTo>
                    <a:pt x="456714" y="315477"/>
                  </a:lnTo>
                  <a:lnTo>
                    <a:pt x="475155" y="318059"/>
                  </a:lnTo>
                  <a:lnTo>
                    <a:pt x="494129" y="320564"/>
                  </a:lnTo>
                  <a:lnTo>
                    <a:pt x="513617" y="322974"/>
                  </a:lnTo>
                  <a:lnTo>
                    <a:pt x="533610" y="325279"/>
                  </a:lnTo>
                  <a:lnTo>
                    <a:pt x="554107" y="327469"/>
                  </a:lnTo>
                  <a:lnTo>
                    <a:pt x="575101" y="329536"/>
                  </a:lnTo>
                  <a:lnTo>
                    <a:pt x="596570" y="331451"/>
                  </a:lnTo>
                  <a:lnTo>
                    <a:pt x="618506" y="333213"/>
                  </a:lnTo>
                  <a:lnTo>
                    <a:pt x="640880" y="334813"/>
                  </a:lnTo>
                  <a:lnTo>
                    <a:pt x="663683" y="336232"/>
                  </a:lnTo>
                  <a:lnTo>
                    <a:pt x="686876" y="337452"/>
                  </a:lnTo>
                  <a:lnTo>
                    <a:pt x="710451" y="338471"/>
                  </a:lnTo>
                  <a:lnTo>
                    <a:pt x="734359" y="339271"/>
                  </a:lnTo>
                  <a:lnTo>
                    <a:pt x="758590" y="339833"/>
                  </a:lnTo>
                  <a:lnTo>
                    <a:pt x="783089" y="340147"/>
                  </a:lnTo>
                  <a:lnTo>
                    <a:pt x="807825" y="340214"/>
                  </a:lnTo>
                  <a:lnTo>
                    <a:pt x="832752" y="339995"/>
                  </a:lnTo>
                  <a:lnTo>
                    <a:pt x="857841" y="339499"/>
                  </a:lnTo>
                  <a:lnTo>
                    <a:pt x="883025" y="338718"/>
                  </a:lnTo>
                  <a:lnTo>
                    <a:pt x="908266" y="337623"/>
                  </a:lnTo>
                  <a:lnTo>
                    <a:pt x="933507" y="336213"/>
                  </a:lnTo>
                  <a:lnTo>
                    <a:pt x="958692" y="334480"/>
                  </a:lnTo>
                  <a:lnTo>
                    <a:pt x="983761" y="332413"/>
                  </a:lnTo>
                  <a:lnTo>
                    <a:pt x="1008660" y="330013"/>
                  </a:lnTo>
                  <a:lnTo>
                    <a:pt x="1033329" y="327269"/>
                  </a:lnTo>
                  <a:lnTo>
                    <a:pt x="1057694" y="324183"/>
                  </a:lnTo>
                  <a:lnTo>
                    <a:pt x="1081697" y="320735"/>
                  </a:lnTo>
                  <a:lnTo>
                    <a:pt x="1105262" y="316935"/>
                  </a:lnTo>
                  <a:lnTo>
                    <a:pt x="1128332" y="312782"/>
                  </a:lnTo>
                  <a:lnTo>
                    <a:pt x="1150839" y="308286"/>
                  </a:lnTo>
                  <a:lnTo>
                    <a:pt x="1172709" y="303428"/>
                  </a:lnTo>
                  <a:lnTo>
                    <a:pt x="1193864" y="298237"/>
                  </a:lnTo>
                  <a:lnTo>
                    <a:pt x="1214257" y="292713"/>
                  </a:lnTo>
                  <a:lnTo>
                    <a:pt x="1233802" y="286845"/>
                  </a:lnTo>
                  <a:lnTo>
                    <a:pt x="1252452" y="280673"/>
                  </a:lnTo>
                  <a:lnTo>
                    <a:pt x="1270121" y="274187"/>
                  </a:lnTo>
                  <a:lnTo>
                    <a:pt x="1286761" y="267405"/>
                  </a:lnTo>
                  <a:lnTo>
                    <a:pt x="1302315" y="260347"/>
                  </a:lnTo>
                  <a:lnTo>
                    <a:pt x="1316717" y="253032"/>
                  </a:lnTo>
                  <a:lnTo>
                    <a:pt x="1329909" y="245459"/>
                  </a:lnTo>
                  <a:lnTo>
                    <a:pt x="1341863" y="237677"/>
                  </a:lnTo>
                  <a:lnTo>
                    <a:pt x="1352522" y="229686"/>
                  </a:lnTo>
                  <a:lnTo>
                    <a:pt x="1361837" y="221523"/>
                  </a:lnTo>
                  <a:lnTo>
                    <a:pt x="1369790" y="213198"/>
                  </a:lnTo>
                  <a:lnTo>
                    <a:pt x="1376334" y="204740"/>
                  </a:lnTo>
                  <a:lnTo>
                    <a:pt x="1381458" y="196177"/>
                  </a:lnTo>
                  <a:lnTo>
                    <a:pt x="1385126" y="187528"/>
                  </a:lnTo>
                  <a:lnTo>
                    <a:pt x="1387335" y="178832"/>
                  </a:lnTo>
                  <a:lnTo>
                    <a:pt x="1388069" y="170107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60FB6F9-D42D-7200-C953-F0400B5C24B7}"/>
                </a:ext>
              </a:extLst>
            </p:cNvPr>
            <p:cNvCxnSpPr>
              <a:cxnSpLocks/>
            </p:cNvCxnSpPr>
            <p:nvPr/>
          </p:nvCxnSpPr>
          <p:spPr>
            <a:xfrm rot="5400000" flipV="1">
              <a:off x="8329521" y="730250"/>
              <a:ext cx="0" cy="1260902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2D0C2F86-C460-E627-6DF2-46C1B18AEBF4}"/>
                </a:ext>
              </a:extLst>
            </p:cNvPr>
            <p:cNvGrpSpPr/>
            <p:nvPr/>
          </p:nvGrpSpPr>
          <p:grpSpPr>
            <a:xfrm>
              <a:off x="7684422" y="1102920"/>
              <a:ext cx="1323398" cy="515562"/>
              <a:chOff x="728452" y="509610"/>
              <a:chExt cx="1323399" cy="515562"/>
            </a:xfrm>
          </p:grpSpPr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9A2531A6-04F4-08F1-4395-00338DD6AB88}"/>
                  </a:ext>
                </a:extLst>
              </p:cNvPr>
              <p:cNvCxnSpPr>
                <a:cxnSpLocks/>
              </p:cNvCxnSpPr>
              <p:nvPr/>
            </p:nvCxnSpPr>
            <p:spPr>
              <a:xfrm rot="19800000">
                <a:off x="728452" y="759089"/>
                <a:ext cx="1323399" cy="0"/>
              </a:xfrm>
              <a:prstGeom prst="line">
                <a:avLst/>
              </a:prstGeom>
              <a:ln w="9525">
                <a:solidFill>
                  <a:srgbClr val="C00000"/>
                </a:solidFill>
                <a:tailEnd type="stealth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E88FC517-893F-A2E6-2590-5D4E50A80D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7290" y="989172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00B57DCC-285E-7394-B7AD-3A05CA2A914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402" y="908209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F2413CAD-8719-D062-E333-5E246A31A0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14836" y="829318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885A58D5-02F3-14FD-6446-BB79527B46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92655" y="671845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E4CC8446-F109-7497-3987-F801BF23B4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29708" y="590573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F213771B-4EA7-DB52-C06F-09F8E4BA6FE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770201" y="509610"/>
                <a:ext cx="36000" cy="36000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81007F17-3DA5-5D4E-4E16-6AC787CB581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29521" y="730250"/>
              <a:ext cx="0" cy="1260902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383BFDBC-3252-5AC3-7177-44904F955E1A}"/>
                </a:ext>
              </a:extLst>
            </p:cNvPr>
            <p:cNvCxnSpPr>
              <a:cxnSpLocks/>
            </p:cNvCxnSpPr>
            <p:nvPr/>
          </p:nvCxnSpPr>
          <p:spPr>
            <a:xfrm>
              <a:off x="7933193" y="1359987"/>
              <a:ext cx="365462" cy="1428"/>
            </a:xfrm>
            <a:prstGeom prst="line">
              <a:avLst/>
            </a:prstGeom>
            <a:ln w="19050">
              <a:solidFill>
                <a:srgbClr val="00B050"/>
              </a:solidFill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ED936548-1656-8206-2031-1CAAE5961E2C}"/>
                </a:ext>
              </a:extLst>
            </p:cNvPr>
            <p:cNvGrpSpPr/>
            <p:nvPr/>
          </p:nvGrpSpPr>
          <p:grpSpPr>
            <a:xfrm>
              <a:off x="8292753" y="1323933"/>
              <a:ext cx="73537" cy="73537"/>
              <a:chOff x="4671582" y="646197"/>
              <a:chExt cx="73536" cy="73536"/>
            </a:xfrm>
          </p:grpSpPr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128A8506-4180-1A49-CE4F-8AEF0A7520C4}"/>
                  </a:ext>
                </a:extLst>
              </p:cNvPr>
              <p:cNvSpPr/>
              <p:nvPr/>
            </p:nvSpPr>
            <p:spPr>
              <a:xfrm>
                <a:off x="4671582" y="646197"/>
                <a:ext cx="73536" cy="73536"/>
              </a:xfrm>
              <a:prstGeom prst="ellipse">
                <a:avLst/>
              </a:prstGeom>
              <a:solidFill>
                <a:srgbClr val="00B050"/>
              </a:solidFill>
              <a:ln w="9525">
                <a:solidFill>
                  <a:srgbClr val="00823B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68C31C13-2BC1-6F53-0470-272ECAA632A2}"/>
                  </a:ext>
                </a:extLst>
              </p:cNvPr>
              <p:cNvSpPr/>
              <p:nvPr/>
            </p:nvSpPr>
            <p:spPr>
              <a:xfrm>
                <a:off x="4706921" y="662283"/>
                <a:ext cx="24513" cy="24513"/>
              </a:xfrm>
              <a:prstGeom prst="ellipse">
                <a:avLst/>
              </a:prstGeom>
              <a:solidFill>
                <a:srgbClr val="60CE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E874A78-40CF-A68F-E1C0-08B099FE5146}"/>
                </a:ext>
              </a:extLst>
            </p:cNvPr>
            <p:cNvSpPr/>
            <p:nvPr/>
          </p:nvSpPr>
          <p:spPr>
            <a:xfrm>
              <a:off x="9428542" y="1079281"/>
              <a:ext cx="562839" cy="562841"/>
            </a:xfrm>
            <a:custGeom>
              <a:avLst/>
              <a:gdLst>
                <a:gd name="connsiteX0" fmla="*/ 2861948 w 2861948"/>
                <a:gd name="connsiteY0" fmla="*/ 1430978 h 2861956"/>
                <a:gd name="connsiteX1" fmla="*/ 2861920 w 2861948"/>
                <a:gd name="connsiteY1" fmla="*/ 1421977 h 2861956"/>
                <a:gd name="connsiteX2" fmla="*/ 2861834 w 2861948"/>
                <a:gd name="connsiteY2" fmla="*/ 1412976 h 2861956"/>
                <a:gd name="connsiteX3" fmla="*/ 2861691 w 2861948"/>
                <a:gd name="connsiteY3" fmla="*/ 1403975 h 2861956"/>
                <a:gd name="connsiteX4" fmla="*/ 2861491 w 2861948"/>
                <a:gd name="connsiteY4" fmla="*/ 1394983 h 2861956"/>
                <a:gd name="connsiteX5" fmla="*/ 2861244 w 2861948"/>
                <a:gd name="connsiteY5" fmla="*/ 1385982 h 2861956"/>
                <a:gd name="connsiteX6" fmla="*/ 2860929 w 2861948"/>
                <a:gd name="connsiteY6" fmla="*/ 1376990 h 2861956"/>
                <a:gd name="connsiteX7" fmla="*/ 2860567 w 2861948"/>
                <a:gd name="connsiteY7" fmla="*/ 1367999 h 2861956"/>
                <a:gd name="connsiteX8" fmla="*/ 2860139 w 2861948"/>
                <a:gd name="connsiteY8" fmla="*/ 1359007 h 2861956"/>
                <a:gd name="connsiteX9" fmla="*/ 2859653 w 2861948"/>
                <a:gd name="connsiteY9" fmla="*/ 1350025 h 2861956"/>
                <a:gd name="connsiteX10" fmla="*/ 2859120 w 2861948"/>
                <a:gd name="connsiteY10" fmla="*/ 1341033 h 2861956"/>
                <a:gd name="connsiteX11" fmla="*/ 2858529 w 2861948"/>
                <a:gd name="connsiteY11" fmla="*/ 1332061 h 2861956"/>
                <a:gd name="connsiteX12" fmla="*/ 2857872 w 2861948"/>
                <a:gd name="connsiteY12" fmla="*/ 1323079 h 2861956"/>
                <a:gd name="connsiteX13" fmla="*/ 2857167 w 2861948"/>
                <a:gd name="connsiteY13" fmla="*/ 1314106 h 2861956"/>
                <a:gd name="connsiteX14" fmla="*/ 2856405 w 2861948"/>
                <a:gd name="connsiteY14" fmla="*/ 1305143 h 2861956"/>
                <a:gd name="connsiteX15" fmla="*/ 2855586 w 2861948"/>
                <a:gd name="connsiteY15" fmla="*/ 1296180 h 2861956"/>
                <a:gd name="connsiteX16" fmla="*/ 2854709 w 2861948"/>
                <a:gd name="connsiteY16" fmla="*/ 1287217 h 2861956"/>
                <a:gd name="connsiteX17" fmla="*/ 2853776 w 2861948"/>
                <a:gd name="connsiteY17" fmla="*/ 1278264 h 2861956"/>
                <a:gd name="connsiteX18" fmla="*/ 2852785 w 2861948"/>
                <a:gd name="connsiteY18" fmla="*/ 1269320 h 2861956"/>
                <a:gd name="connsiteX19" fmla="*/ 2851747 w 2861948"/>
                <a:gd name="connsiteY19" fmla="*/ 1260385 h 2861956"/>
                <a:gd name="connsiteX20" fmla="*/ 2850642 w 2861948"/>
                <a:gd name="connsiteY20" fmla="*/ 1251451 h 2861956"/>
                <a:gd name="connsiteX21" fmla="*/ 2849490 w 2861948"/>
                <a:gd name="connsiteY21" fmla="*/ 1242526 h 2861956"/>
                <a:gd name="connsiteX22" fmla="*/ 2848270 w 2861948"/>
                <a:gd name="connsiteY22" fmla="*/ 1233610 h 2861956"/>
                <a:gd name="connsiteX23" fmla="*/ 2847004 w 2861948"/>
                <a:gd name="connsiteY23" fmla="*/ 1224695 h 2861956"/>
                <a:gd name="connsiteX24" fmla="*/ 2845680 w 2861948"/>
                <a:gd name="connsiteY24" fmla="*/ 1215799 h 2861956"/>
                <a:gd name="connsiteX25" fmla="*/ 2844299 w 2861948"/>
                <a:gd name="connsiteY25" fmla="*/ 1206902 h 2861956"/>
                <a:gd name="connsiteX26" fmla="*/ 2842860 w 2861948"/>
                <a:gd name="connsiteY26" fmla="*/ 1198016 h 2861956"/>
                <a:gd name="connsiteX27" fmla="*/ 2841365 w 2861948"/>
                <a:gd name="connsiteY27" fmla="*/ 1189138 h 2861956"/>
                <a:gd name="connsiteX28" fmla="*/ 2839812 w 2861948"/>
                <a:gd name="connsiteY28" fmla="*/ 1180280 h 2861956"/>
                <a:gd name="connsiteX29" fmla="*/ 2838212 w 2861948"/>
                <a:gd name="connsiteY29" fmla="*/ 1171422 h 2861956"/>
                <a:gd name="connsiteX30" fmla="*/ 2836555 w 2861948"/>
                <a:gd name="connsiteY30" fmla="*/ 1162573 h 2861956"/>
                <a:gd name="connsiteX31" fmla="*/ 2834840 w 2861948"/>
                <a:gd name="connsiteY31" fmla="*/ 1153734 h 2861956"/>
                <a:gd name="connsiteX32" fmla="*/ 2833068 w 2861948"/>
                <a:gd name="connsiteY32" fmla="*/ 1144914 h 2861956"/>
                <a:gd name="connsiteX33" fmla="*/ 2831240 w 2861948"/>
                <a:gd name="connsiteY33" fmla="*/ 1136103 h 2861956"/>
                <a:gd name="connsiteX34" fmla="*/ 2829354 w 2861948"/>
                <a:gd name="connsiteY34" fmla="*/ 1127302 h 2861956"/>
                <a:gd name="connsiteX35" fmla="*/ 2827420 w 2861948"/>
                <a:gd name="connsiteY35" fmla="*/ 1118510 h 2861956"/>
                <a:gd name="connsiteX36" fmla="*/ 2825429 w 2861948"/>
                <a:gd name="connsiteY36" fmla="*/ 1109738 h 2861956"/>
                <a:gd name="connsiteX37" fmla="*/ 2823382 w 2861948"/>
                <a:gd name="connsiteY37" fmla="*/ 1100975 h 2861956"/>
                <a:gd name="connsiteX38" fmla="*/ 2821276 w 2861948"/>
                <a:gd name="connsiteY38" fmla="*/ 1092221 h 2861956"/>
                <a:gd name="connsiteX39" fmla="*/ 2819114 w 2861948"/>
                <a:gd name="connsiteY39" fmla="*/ 1083487 h 2861956"/>
                <a:gd name="connsiteX40" fmla="*/ 2816905 w 2861948"/>
                <a:gd name="connsiteY40" fmla="*/ 1074762 h 2861956"/>
                <a:gd name="connsiteX41" fmla="*/ 2814638 w 2861948"/>
                <a:gd name="connsiteY41" fmla="*/ 1066047 h 2861956"/>
                <a:gd name="connsiteX42" fmla="*/ 2812314 w 2861948"/>
                <a:gd name="connsiteY42" fmla="*/ 1057350 h 2861956"/>
                <a:gd name="connsiteX43" fmla="*/ 2809932 w 2861948"/>
                <a:gd name="connsiteY43" fmla="*/ 1048673 h 2861956"/>
                <a:gd name="connsiteX44" fmla="*/ 2807503 w 2861948"/>
                <a:gd name="connsiteY44" fmla="*/ 1040005 h 2861956"/>
                <a:gd name="connsiteX45" fmla="*/ 2805017 w 2861948"/>
                <a:gd name="connsiteY45" fmla="*/ 1031357 h 2861956"/>
                <a:gd name="connsiteX46" fmla="*/ 2802474 w 2861948"/>
                <a:gd name="connsiteY46" fmla="*/ 1022727 h 2861956"/>
                <a:gd name="connsiteX47" fmla="*/ 2799883 w 2861948"/>
                <a:gd name="connsiteY47" fmla="*/ 1014107 h 2861956"/>
                <a:gd name="connsiteX48" fmla="*/ 2797235 w 2861948"/>
                <a:gd name="connsiteY48" fmla="*/ 1005506 h 2861956"/>
                <a:gd name="connsiteX49" fmla="*/ 2794530 w 2861948"/>
                <a:gd name="connsiteY49" fmla="*/ 996924 h 2861956"/>
                <a:gd name="connsiteX50" fmla="*/ 2791768 w 2861948"/>
                <a:gd name="connsiteY50" fmla="*/ 988351 h 2861956"/>
                <a:gd name="connsiteX51" fmla="*/ 2788958 w 2861948"/>
                <a:gd name="connsiteY51" fmla="*/ 979807 h 2861956"/>
                <a:gd name="connsiteX52" fmla="*/ 2786101 w 2861948"/>
                <a:gd name="connsiteY52" fmla="*/ 971273 h 2861956"/>
                <a:gd name="connsiteX53" fmla="*/ 2783176 w 2861948"/>
                <a:gd name="connsiteY53" fmla="*/ 962758 h 2861956"/>
                <a:gd name="connsiteX54" fmla="*/ 2780205 w 2861948"/>
                <a:gd name="connsiteY54" fmla="*/ 954261 h 2861956"/>
                <a:gd name="connsiteX55" fmla="*/ 2777185 w 2861948"/>
                <a:gd name="connsiteY55" fmla="*/ 945784 h 2861956"/>
                <a:gd name="connsiteX56" fmla="*/ 2774109 w 2861948"/>
                <a:gd name="connsiteY56" fmla="*/ 937326 h 2861956"/>
                <a:gd name="connsiteX57" fmla="*/ 2770975 w 2861948"/>
                <a:gd name="connsiteY57" fmla="*/ 928887 h 2861956"/>
                <a:gd name="connsiteX58" fmla="*/ 2767794 w 2861948"/>
                <a:gd name="connsiteY58" fmla="*/ 920476 h 2861956"/>
                <a:gd name="connsiteX59" fmla="*/ 2764555 w 2861948"/>
                <a:gd name="connsiteY59" fmla="*/ 912075 h 2861956"/>
                <a:gd name="connsiteX60" fmla="*/ 2761259 w 2861948"/>
                <a:gd name="connsiteY60" fmla="*/ 903693 h 2861956"/>
                <a:gd name="connsiteX61" fmla="*/ 2757916 w 2861948"/>
                <a:gd name="connsiteY61" fmla="*/ 895340 h 2861956"/>
                <a:gd name="connsiteX62" fmla="*/ 2754525 w 2861948"/>
                <a:gd name="connsiteY62" fmla="*/ 887005 h 2861956"/>
                <a:gd name="connsiteX63" fmla="*/ 2751077 w 2861948"/>
                <a:gd name="connsiteY63" fmla="*/ 878690 h 2861956"/>
                <a:gd name="connsiteX64" fmla="*/ 2747582 w 2861948"/>
                <a:gd name="connsiteY64" fmla="*/ 870403 h 2861956"/>
                <a:gd name="connsiteX65" fmla="*/ 2744029 w 2861948"/>
                <a:gd name="connsiteY65" fmla="*/ 862135 h 2861956"/>
                <a:gd name="connsiteX66" fmla="*/ 2740419 w 2861948"/>
                <a:gd name="connsiteY66" fmla="*/ 853887 h 2861956"/>
                <a:gd name="connsiteX67" fmla="*/ 2736761 w 2861948"/>
                <a:gd name="connsiteY67" fmla="*/ 845657 h 2861956"/>
                <a:gd name="connsiteX68" fmla="*/ 2733056 w 2861948"/>
                <a:gd name="connsiteY68" fmla="*/ 837456 h 2861956"/>
                <a:gd name="connsiteX69" fmla="*/ 2729303 w 2861948"/>
                <a:gd name="connsiteY69" fmla="*/ 829284 h 2861956"/>
                <a:gd name="connsiteX70" fmla="*/ 2725493 w 2861948"/>
                <a:gd name="connsiteY70" fmla="*/ 821130 h 2861956"/>
                <a:gd name="connsiteX71" fmla="*/ 2721626 w 2861948"/>
                <a:gd name="connsiteY71" fmla="*/ 812996 h 2861956"/>
                <a:gd name="connsiteX72" fmla="*/ 2717721 w 2861948"/>
                <a:gd name="connsiteY72" fmla="*/ 804890 h 2861956"/>
                <a:gd name="connsiteX73" fmla="*/ 2713758 w 2861948"/>
                <a:gd name="connsiteY73" fmla="*/ 796813 h 2861956"/>
                <a:gd name="connsiteX74" fmla="*/ 2709739 w 2861948"/>
                <a:gd name="connsiteY74" fmla="*/ 788755 h 2861956"/>
                <a:gd name="connsiteX75" fmla="*/ 2705672 w 2861948"/>
                <a:gd name="connsiteY75" fmla="*/ 780725 h 2861956"/>
                <a:gd name="connsiteX76" fmla="*/ 2701557 w 2861948"/>
                <a:gd name="connsiteY76" fmla="*/ 772724 h 2861956"/>
                <a:gd name="connsiteX77" fmla="*/ 2697394 w 2861948"/>
                <a:gd name="connsiteY77" fmla="*/ 764742 h 2861956"/>
                <a:gd name="connsiteX78" fmla="*/ 2693184 w 2861948"/>
                <a:gd name="connsiteY78" fmla="*/ 756789 h 2861956"/>
                <a:gd name="connsiteX79" fmla="*/ 2688917 w 2861948"/>
                <a:gd name="connsiteY79" fmla="*/ 748864 h 2861956"/>
                <a:gd name="connsiteX80" fmla="*/ 2684602 w 2861948"/>
                <a:gd name="connsiteY80" fmla="*/ 740968 h 2861956"/>
                <a:gd name="connsiteX81" fmla="*/ 2680230 w 2861948"/>
                <a:gd name="connsiteY81" fmla="*/ 733100 h 2861956"/>
                <a:gd name="connsiteX82" fmla="*/ 2675820 w 2861948"/>
                <a:gd name="connsiteY82" fmla="*/ 725252 h 2861956"/>
                <a:gd name="connsiteX83" fmla="*/ 2671353 w 2861948"/>
                <a:gd name="connsiteY83" fmla="*/ 717441 h 2861956"/>
                <a:gd name="connsiteX84" fmla="*/ 2666848 w 2861948"/>
                <a:gd name="connsiteY84" fmla="*/ 709650 h 2861956"/>
                <a:gd name="connsiteX85" fmla="*/ 2662285 w 2861948"/>
                <a:gd name="connsiteY85" fmla="*/ 701887 h 2861956"/>
                <a:gd name="connsiteX86" fmla="*/ 2657675 w 2861948"/>
                <a:gd name="connsiteY86" fmla="*/ 694162 h 2861956"/>
                <a:gd name="connsiteX87" fmla="*/ 2653018 w 2861948"/>
                <a:gd name="connsiteY87" fmla="*/ 686466 h 2861956"/>
                <a:gd name="connsiteX88" fmla="*/ 2648312 w 2861948"/>
                <a:gd name="connsiteY88" fmla="*/ 678789 h 2861956"/>
                <a:gd name="connsiteX89" fmla="*/ 2643559 w 2861948"/>
                <a:gd name="connsiteY89" fmla="*/ 671150 h 2861956"/>
                <a:gd name="connsiteX90" fmla="*/ 2638749 w 2861948"/>
                <a:gd name="connsiteY90" fmla="*/ 663539 h 2861956"/>
                <a:gd name="connsiteX91" fmla="*/ 2633901 w 2861948"/>
                <a:gd name="connsiteY91" fmla="*/ 655957 h 2861956"/>
                <a:gd name="connsiteX92" fmla="*/ 2629005 w 2861948"/>
                <a:gd name="connsiteY92" fmla="*/ 648404 h 2861956"/>
                <a:gd name="connsiteX93" fmla="*/ 2624061 w 2861948"/>
                <a:gd name="connsiteY93" fmla="*/ 640889 h 2861956"/>
                <a:gd name="connsiteX94" fmla="*/ 2619061 w 2861948"/>
                <a:gd name="connsiteY94" fmla="*/ 633402 h 2861956"/>
                <a:gd name="connsiteX95" fmla="*/ 2614022 w 2861948"/>
                <a:gd name="connsiteY95" fmla="*/ 625944 h 2861956"/>
                <a:gd name="connsiteX96" fmla="*/ 2608936 w 2861948"/>
                <a:gd name="connsiteY96" fmla="*/ 618514 h 2861956"/>
                <a:gd name="connsiteX97" fmla="*/ 2603802 w 2861948"/>
                <a:gd name="connsiteY97" fmla="*/ 611123 h 2861956"/>
                <a:gd name="connsiteX98" fmla="*/ 2598630 w 2861948"/>
                <a:gd name="connsiteY98" fmla="*/ 603760 h 2861956"/>
                <a:gd name="connsiteX99" fmla="*/ 2593401 w 2861948"/>
                <a:gd name="connsiteY99" fmla="*/ 596436 h 2861956"/>
                <a:gd name="connsiteX100" fmla="*/ 2588124 w 2861948"/>
                <a:gd name="connsiteY100" fmla="*/ 589139 h 2861956"/>
                <a:gd name="connsiteX101" fmla="*/ 2582809 w 2861948"/>
                <a:gd name="connsiteY101" fmla="*/ 581881 h 2861956"/>
                <a:gd name="connsiteX102" fmla="*/ 2577446 w 2861948"/>
                <a:gd name="connsiteY102" fmla="*/ 574652 h 2861956"/>
                <a:gd name="connsiteX103" fmla="*/ 2572036 w 2861948"/>
                <a:gd name="connsiteY103" fmla="*/ 567460 h 2861956"/>
                <a:gd name="connsiteX104" fmla="*/ 2566588 w 2861948"/>
                <a:gd name="connsiteY104" fmla="*/ 560298 h 2861956"/>
                <a:gd name="connsiteX105" fmla="*/ 2561082 w 2861948"/>
                <a:gd name="connsiteY105" fmla="*/ 553173 h 2861956"/>
                <a:gd name="connsiteX106" fmla="*/ 2555539 w 2861948"/>
                <a:gd name="connsiteY106" fmla="*/ 546086 h 2861956"/>
                <a:gd name="connsiteX107" fmla="*/ 2549957 w 2861948"/>
                <a:gd name="connsiteY107" fmla="*/ 539028 h 2861956"/>
                <a:gd name="connsiteX108" fmla="*/ 2544328 w 2861948"/>
                <a:gd name="connsiteY108" fmla="*/ 532008 h 2861956"/>
                <a:gd name="connsiteX109" fmla="*/ 2538651 w 2861948"/>
                <a:gd name="connsiteY109" fmla="*/ 525027 h 2861956"/>
                <a:gd name="connsiteX110" fmla="*/ 2532926 w 2861948"/>
                <a:gd name="connsiteY110" fmla="*/ 518073 h 2861956"/>
                <a:gd name="connsiteX111" fmla="*/ 2527164 w 2861948"/>
                <a:gd name="connsiteY111" fmla="*/ 511158 h 2861956"/>
                <a:gd name="connsiteX112" fmla="*/ 2521353 w 2861948"/>
                <a:gd name="connsiteY112" fmla="*/ 504291 h 2861956"/>
                <a:gd name="connsiteX113" fmla="*/ 2515505 w 2861948"/>
                <a:gd name="connsiteY113" fmla="*/ 497442 h 2861956"/>
                <a:gd name="connsiteX114" fmla="*/ 2509609 w 2861948"/>
                <a:gd name="connsiteY114" fmla="*/ 490641 h 2861956"/>
                <a:gd name="connsiteX115" fmla="*/ 2503675 w 2861948"/>
                <a:gd name="connsiteY115" fmla="*/ 483879 h 2861956"/>
                <a:gd name="connsiteX116" fmla="*/ 2497703 w 2861948"/>
                <a:gd name="connsiteY116" fmla="*/ 477154 h 2861956"/>
                <a:gd name="connsiteX117" fmla="*/ 2491683 w 2861948"/>
                <a:gd name="connsiteY117" fmla="*/ 470458 h 2861956"/>
                <a:gd name="connsiteX118" fmla="*/ 2485616 w 2861948"/>
                <a:gd name="connsiteY118" fmla="*/ 463809 h 2861956"/>
                <a:gd name="connsiteX119" fmla="*/ 2479510 w 2861948"/>
                <a:gd name="connsiteY119" fmla="*/ 457190 h 2861956"/>
                <a:gd name="connsiteX120" fmla="*/ 2473366 w 2861948"/>
                <a:gd name="connsiteY120" fmla="*/ 450618 h 2861956"/>
                <a:gd name="connsiteX121" fmla="*/ 2467185 w 2861948"/>
                <a:gd name="connsiteY121" fmla="*/ 444081 h 2861956"/>
                <a:gd name="connsiteX122" fmla="*/ 2460955 w 2861948"/>
                <a:gd name="connsiteY122" fmla="*/ 437583 h 2861956"/>
                <a:gd name="connsiteX123" fmla="*/ 2454688 w 2861948"/>
                <a:gd name="connsiteY123" fmla="*/ 431125 h 2861956"/>
                <a:gd name="connsiteX124" fmla="*/ 2448382 w 2861948"/>
                <a:gd name="connsiteY124" fmla="*/ 424706 h 2861956"/>
                <a:gd name="connsiteX125" fmla="*/ 2442029 w 2861948"/>
                <a:gd name="connsiteY125" fmla="*/ 418327 h 2861956"/>
                <a:gd name="connsiteX126" fmla="*/ 2435638 w 2861948"/>
                <a:gd name="connsiteY126" fmla="*/ 411989 h 2861956"/>
                <a:gd name="connsiteX127" fmla="*/ 2429209 w 2861948"/>
                <a:gd name="connsiteY127" fmla="*/ 405690 h 2861956"/>
                <a:gd name="connsiteX128" fmla="*/ 2422741 w 2861948"/>
                <a:gd name="connsiteY128" fmla="*/ 399432 h 2861956"/>
                <a:gd name="connsiteX129" fmla="*/ 2416235 w 2861948"/>
                <a:gd name="connsiteY129" fmla="*/ 393215 h 2861956"/>
                <a:gd name="connsiteX130" fmla="*/ 2409692 w 2861948"/>
                <a:gd name="connsiteY130" fmla="*/ 387038 h 2861956"/>
                <a:gd name="connsiteX131" fmla="*/ 2403101 w 2861948"/>
                <a:gd name="connsiteY131" fmla="*/ 380903 h 2861956"/>
                <a:gd name="connsiteX132" fmla="*/ 2396481 w 2861948"/>
                <a:gd name="connsiteY132" fmla="*/ 374810 h 2861956"/>
                <a:gd name="connsiteX133" fmla="*/ 2389823 w 2861948"/>
                <a:gd name="connsiteY133" fmla="*/ 368759 h 2861956"/>
                <a:gd name="connsiteX134" fmla="*/ 2383117 w 2861948"/>
                <a:gd name="connsiteY134" fmla="*/ 362748 h 2861956"/>
                <a:gd name="connsiteX135" fmla="*/ 2376383 w 2861948"/>
                <a:gd name="connsiteY135" fmla="*/ 356781 h 2861956"/>
                <a:gd name="connsiteX136" fmla="*/ 2369611 w 2861948"/>
                <a:gd name="connsiteY136" fmla="*/ 350856 h 2861956"/>
                <a:gd name="connsiteX137" fmla="*/ 2362791 w 2861948"/>
                <a:gd name="connsiteY137" fmla="*/ 344975 h 2861956"/>
                <a:gd name="connsiteX138" fmla="*/ 2355942 w 2861948"/>
                <a:gd name="connsiteY138" fmla="*/ 339135 h 2861956"/>
                <a:gd name="connsiteX139" fmla="*/ 2349065 w 2861948"/>
                <a:gd name="connsiteY139" fmla="*/ 333339 h 2861956"/>
                <a:gd name="connsiteX140" fmla="*/ 2342141 w 2861948"/>
                <a:gd name="connsiteY140" fmla="*/ 327587 h 2861956"/>
                <a:gd name="connsiteX141" fmla="*/ 2335178 w 2861948"/>
                <a:gd name="connsiteY141" fmla="*/ 321877 h 2861956"/>
                <a:gd name="connsiteX142" fmla="*/ 2328187 w 2861948"/>
                <a:gd name="connsiteY142" fmla="*/ 316213 h 2861956"/>
                <a:gd name="connsiteX143" fmla="*/ 2321157 w 2861948"/>
                <a:gd name="connsiteY143" fmla="*/ 310591 h 2861956"/>
                <a:gd name="connsiteX144" fmla="*/ 2314099 w 2861948"/>
                <a:gd name="connsiteY144" fmla="*/ 305015 h 2861956"/>
                <a:gd name="connsiteX145" fmla="*/ 2306993 w 2861948"/>
                <a:gd name="connsiteY145" fmla="*/ 299483 h 2861956"/>
                <a:gd name="connsiteX146" fmla="*/ 2299859 w 2861948"/>
                <a:gd name="connsiteY146" fmla="*/ 293996 h 2861956"/>
                <a:gd name="connsiteX147" fmla="*/ 2292696 w 2861948"/>
                <a:gd name="connsiteY147" fmla="*/ 288553 h 2861956"/>
                <a:gd name="connsiteX148" fmla="*/ 2285495 w 2861948"/>
                <a:gd name="connsiteY148" fmla="*/ 283156 h 2861956"/>
                <a:gd name="connsiteX149" fmla="*/ 2278256 w 2861948"/>
                <a:gd name="connsiteY149" fmla="*/ 277804 h 2861956"/>
                <a:gd name="connsiteX150" fmla="*/ 2270989 w 2861948"/>
                <a:gd name="connsiteY150" fmla="*/ 272498 h 2861956"/>
                <a:gd name="connsiteX151" fmla="*/ 2263683 w 2861948"/>
                <a:gd name="connsiteY151" fmla="*/ 267238 h 2861956"/>
                <a:gd name="connsiteX152" fmla="*/ 2256349 w 2861948"/>
                <a:gd name="connsiteY152" fmla="*/ 262023 h 2861956"/>
                <a:gd name="connsiteX153" fmla="*/ 2248977 w 2861948"/>
                <a:gd name="connsiteY153" fmla="*/ 256856 h 2861956"/>
                <a:gd name="connsiteX154" fmla="*/ 2241576 w 2861948"/>
                <a:gd name="connsiteY154" fmla="*/ 251734 h 2861956"/>
                <a:gd name="connsiteX155" fmla="*/ 2234146 w 2861948"/>
                <a:gd name="connsiteY155" fmla="*/ 246659 h 2861956"/>
                <a:gd name="connsiteX156" fmla="*/ 2226678 w 2861948"/>
                <a:gd name="connsiteY156" fmla="*/ 241631 h 2861956"/>
                <a:gd name="connsiteX157" fmla="*/ 2219182 w 2861948"/>
                <a:gd name="connsiteY157" fmla="*/ 236650 h 2861956"/>
                <a:gd name="connsiteX158" fmla="*/ 2211658 w 2861948"/>
                <a:gd name="connsiteY158" fmla="*/ 231716 h 2861956"/>
                <a:gd name="connsiteX159" fmla="*/ 2204095 w 2861948"/>
                <a:gd name="connsiteY159" fmla="*/ 226829 h 2861956"/>
                <a:gd name="connsiteX160" fmla="*/ 2196513 w 2861948"/>
                <a:gd name="connsiteY160" fmla="*/ 221991 h 2861956"/>
                <a:gd name="connsiteX161" fmla="*/ 2188893 w 2861948"/>
                <a:gd name="connsiteY161" fmla="*/ 217200 h 2861956"/>
                <a:gd name="connsiteX162" fmla="*/ 2181244 w 2861948"/>
                <a:gd name="connsiteY162" fmla="*/ 212457 h 2861956"/>
                <a:gd name="connsiteX163" fmla="*/ 2173567 w 2861948"/>
                <a:gd name="connsiteY163" fmla="*/ 207762 h 2861956"/>
                <a:gd name="connsiteX164" fmla="*/ 2165852 w 2861948"/>
                <a:gd name="connsiteY164" fmla="*/ 203116 h 2861956"/>
                <a:gd name="connsiteX165" fmla="*/ 2158118 w 2861948"/>
                <a:gd name="connsiteY165" fmla="*/ 198518 h 2861956"/>
                <a:gd name="connsiteX166" fmla="*/ 2150355 w 2861948"/>
                <a:gd name="connsiteY166" fmla="*/ 193969 h 2861956"/>
                <a:gd name="connsiteX167" fmla="*/ 2142554 w 2861948"/>
                <a:gd name="connsiteY167" fmla="*/ 189469 h 2861956"/>
                <a:gd name="connsiteX168" fmla="*/ 2134733 w 2861948"/>
                <a:gd name="connsiteY168" fmla="*/ 185018 h 2861956"/>
                <a:gd name="connsiteX169" fmla="*/ 2126885 w 2861948"/>
                <a:gd name="connsiteY169" fmla="*/ 180617 h 2861956"/>
                <a:gd name="connsiteX170" fmla="*/ 2119008 w 2861948"/>
                <a:gd name="connsiteY170" fmla="*/ 176265 h 2861956"/>
                <a:gd name="connsiteX171" fmla="*/ 2111102 w 2861948"/>
                <a:gd name="connsiteY171" fmla="*/ 171962 h 2861956"/>
                <a:gd name="connsiteX172" fmla="*/ 2103168 w 2861948"/>
                <a:gd name="connsiteY172" fmla="*/ 167710 h 2861956"/>
                <a:gd name="connsiteX173" fmla="*/ 2095214 w 2861948"/>
                <a:gd name="connsiteY173" fmla="*/ 163506 h 2861956"/>
                <a:gd name="connsiteX174" fmla="*/ 2087223 w 2861948"/>
                <a:gd name="connsiteY174" fmla="*/ 159354 h 2861956"/>
                <a:gd name="connsiteX175" fmla="*/ 2079212 w 2861948"/>
                <a:gd name="connsiteY175" fmla="*/ 155252 h 2861956"/>
                <a:gd name="connsiteX176" fmla="*/ 2071183 w 2861948"/>
                <a:gd name="connsiteY176" fmla="*/ 151200 h 2861956"/>
                <a:gd name="connsiteX177" fmla="*/ 2063115 w 2861948"/>
                <a:gd name="connsiteY177" fmla="*/ 147198 h 2861956"/>
                <a:gd name="connsiteX178" fmla="*/ 2055028 w 2861948"/>
                <a:gd name="connsiteY178" fmla="*/ 143248 h 2861956"/>
                <a:gd name="connsiteX179" fmla="*/ 2046923 w 2861948"/>
                <a:gd name="connsiteY179" fmla="*/ 139349 h 2861956"/>
                <a:gd name="connsiteX180" fmla="*/ 2038788 w 2861948"/>
                <a:gd name="connsiteY180" fmla="*/ 135500 h 2861956"/>
                <a:gd name="connsiteX181" fmla="*/ 2030625 w 2861948"/>
                <a:gd name="connsiteY181" fmla="*/ 131703 h 2861956"/>
                <a:gd name="connsiteX182" fmla="*/ 2022443 w 2861948"/>
                <a:gd name="connsiteY182" fmla="*/ 127957 h 2861956"/>
                <a:gd name="connsiteX183" fmla="*/ 2014233 w 2861948"/>
                <a:gd name="connsiteY183" fmla="*/ 124263 h 2861956"/>
                <a:gd name="connsiteX184" fmla="*/ 2006003 w 2861948"/>
                <a:gd name="connsiteY184" fmla="*/ 120620 h 2861956"/>
                <a:gd name="connsiteX185" fmla="*/ 1997755 w 2861948"/>
                <a:gd name="connsiteY185" fmla="*/ 117030 h 2861956"/>
                <a:gd name="connsiteX186" fmla="*/ 1989477 w 2861948"/>
                <a:gd name="connsiteY186" fmla="*/ 113490 h 2861956"/>
                <a:gd name="connsiteX187" fmla="*/ 1981181 w 2861948"/>
                <a:gd name="connsiteY187" fmla="*/ 110004 h 2861956"/>
                <a:gd name="connsiteX188" fmla="*/ 1972856 w 2861948"/>
                <a:gd name="connsiteY188" fmla="*/ 106569 h 2861956"/>
                <a:gd name="connsiteX189" fmla="*/ 1964522 w 2861948"/>
                <a:gd name="connsiteY189" fmla="*/ 103188 h 2861956"/>
                <a:gd name="connsiteX190" fmla="*/ 1956159 w 2861948"/>
                <a:gd name="connsiteY190" fmla="*/ 99858 h 2861956"/>
                <a:gd name="connsiteX191" fmla="*/ 1947777 w 2861948"/>
                <a:gd name="connsiteY191" fmla="*/ 96582 h 2861956"/>
                <a:gd name="connsiteX192" fmla="*/ 1939376 w 2861948"/>
                <a:gd name="connsiteY192" fmla="*/ 93357 h 2861956"/>
                <a:gd name="connsiteX193" fmla="*/ 1930946 w 2861948"/>
                <a:gd name="connsiteY193" fmla="*/ 90187 h 2861956"/>
                <a:gd name="connsiteX194" fmla="*/ 1922507 w 2861948"/>
                <a:gd name="connsiteY194" fmla="*/ 87068 h 2861956"/>
                <a:gd name="connsiteX195" fmla="*/ 1914049 w 2861948"/>
                <a:gd name="connsiteY195" fmla="*/ 84003 h 2861956"/>
                <a:gd name="connsiteX196" fmla="*/ 1905562 w 2861948"/>
                <a:gd name="connsiteY196" fmla="*/ 80992 h 2861956"/>
                <a:gd name="connsiteX197" fmla="*/ 1897066 w 2861948"/>
                <a:gd name="connsiteY197" fmla="*/ 78034 h 2861956"/>
                <a:gd name="connsiteX198" fmla="*/ 1888541 w 2861948"/>
                <a:gd name="connsiteY198" fmla="*/ 75128 h 2861956"/>
                <a:gd name="connsiteX199" fmla="*/ 1880007 w 2861948"/>
                <a:gd name="connsiteY199" fmla="*/ 72278 h 2861956"/>
                <a:gd name="connsiteX200" fmla="*/ 1871453 w 2861948"/>
                <a:gd name="connsiteY200" fmla="*/ 69480 h 2861956"/>
                <a:gd name="connsiteX201" fmla="*/ 1862881 w 2861948"/>
                <a:gd name="connsiteY201" fmla="*/ 66737 h 2861956"/>
                <a:gd name="connsiteX202" fmla="*/ 1854299 w 2861948"/>
                <a:gd name="connsiteY202" fmla="*/ 64047 h 2861956"/>
                <a:gd name="connsiteX203" fmla="*/ 1845688 w 2861948"/>
                <a:gd name="connsiteY203" fmla="*/ 61412 h 2861956"/>
                <a:gd name="connsiteX204" fmla="*/ 1837068 w 2861948"/>
                <a:gd name="connsiteY204" fmla="*/ 58831 h 2861956"/>
                <a:gd name="connsiteX205" fmla="*/ 1828429 w 2861948"/>
                <a:gd name="connsiteY205" fmla="*/ 56304 h 2861956"/>
                <a:gd name="connsiteX206" fmla="*/ 1819770 w 2861948"/>
                <a:gd name="connsiteY206" fmla="*/ 53831 h 2861956"/>
                <a:gd name="connsiteX207" fmla="*/ 1811103 w 2861948"/>
                <a:gd name="connsiteY207" fmla="*/ 51413 h 2861956"/>
                <a:gd name="connsiteX208" fmla="*/ 1802416 w 2861948"/>
                <a:gd name="connsiteY208" fmla="*/ 49049 h 2861956"/>
                <a:gd name="connsiteX209" fmla="*/ 1793720 w 2861948"/>
                <a:gd name="connsiteY209" fmla="*/ 46740 h 2861956"/>
                <a:gd name="connsiteX210" fmla="*/ 1785004 w 2861948"/>
                <a:gd name="connsiteY210" fmla="*/ 44486 h 2861956"/>
                <a:gd name="connsiteX211" fmla="*/ 1776279 w 2861948"/>
                <a:gd name="connsiteY211" fmla="*/ 42287 h 2861956"/>
                <a:gd name="connsiteX212" fmla="*/ 1767545 w 2861948"/>
                <a:gd name="connsiteY212" fmla="*/ 40143 h 2861956"/>
                <a:gd name="connsiteX213" fmla="*/ 1758791 w 2861948"/>
                <a:gd name="connsiteY213" fmla="*/ 38053 h 2861956"/>
                <a:gd name="connsiteX214" fmla="*/ 1750019 w 2861948"/>
                <a:gd name="connsiteY214" fmla="*/ 36020 h 2861956"/>
                <a:gd name="connsiteX215" fmla="*/ 1741237 w 2861948"/>
                <a:gd name="connsiteY215" fmla="*/ 34040 h 2861956"/>
                <a:gd name="connsiteX216" fmla="*/ 1732445 w 2861948"/>
                <a:gd name="connsiteY216" fmla="*/ 32116 h 2861956"/>
                <a:gd name="connsiteX217" fmla="*/ 1723644 w 2861948"/>
                <a:gd name="connsiteY217" fmla="*/ 30248 h 2861956"/>
                <a:gd name="connsiteX218" fmla="*/ 1714824 w 2861948"/>
                <a:gd name="connsiteY218" fmla="*/ 28435 h 2861956"/>
                <a:gd name="connsiteX219" fmla="*/ 1706004 w 2861948"/>
                <a:gd name="connsiteY219" fmla="*/ 26678 h 2861956"/>
                <a:gd name="connsiteX220" fmla="*/ 1697164 w 2861948"/>
                <a:gd name="connsiteY220" fmla="*/ 24975 h 2861956"/>
                <a:gd name="connsiteX221" fmla="*/ 1688316 w 2861948"/>
                <a:gd name="connsiteY221" fmla="*/ 23329 h 2861956"/>
                <a:gd name="connsiteX222" fmla="*/ 1679458 w 2861948"/>
                <a:gd name="connsiteY222" fmla="*/ 21738 h 2861956"/>
                <a:gd name="connsiteX223" fmla="*/ 1670590 w 2861948"/>
                <a:gd name="connsiteY223" fmla="*/ 20203 h 2861956"/>
                <a:gd name="connsiteX224" fmla="*/ 1661713 w 2861948"/>
                <a:gd name="connsiteY224" fmla="*/ 18724 h 2861956"/>
                <a:gd name="connsiteX225" fmla="*/ 1652826 w 2861948"/>
                <a:gd name="connsiteY225" fmla="*/ 17301 h 2861956"/>
                <a:gd name="connsiteX226" fmla="*/ 1643929 w 2861948"/>
                <a:gd name="connsiteY226" fmla="*/ 15933 h 2861956"/>
                <a:gd name="connsiteX227" fmla="*/ 1635024 w 2861948"/>
                <a:gd name="connsiteY227" fmla="*/ 14622 h 2861956"/>
                <a:gd name="connsiteX228" fmla="*/ 1626108 w 2861948"/>
                <a:gd name="connsiteY228" fmla="*/ 13366 h 2861956"/>
                <a:gd name="connsiteX229" fmla="*/ 1617193 w 2861948"/>
                <a:gd name="connsiteY229" fmla="*/ 12167 h 2861956"/>
                <a:gd name="connsiteX230" fmla="*/ 1608268 w 2861948"/>
                <a:gd name="connsiteY230" fmla="*/ 11024 h 2861956"/>
                <a:gd name="connsiteX231" fmla="*/ 1599333 w 2861948"/>
                <a:gd name="connsiteY231" fmla="*/ 9937 h 2861956"/>
                <a:gd name="connsiteX232" fmla="*/ 1590389 w 2861948"/>
                <a:gd name="connsiteY232" fmla="*/ 8906 h 2861956"/>
                <a:gd name="connsiteX233" fmla="*/ 1581445 w 2861948"/>
                <a:gd name="connsiteY233" fmla="*/ 7931 h 2861956"/>
                <a:gd name="connsiteX234" fmla="*/ 1572492 w 2861948"/>
                <a:gd name="connsiteY234" fmla="*/ 7013 h 2861956"/>
                <a:gd name="connsiteX235" fmla="*/ 1563529 w 2861948"/>
                <a:gd name="connsiteY235" fmla="*/ 6151 h 2861956"/>
                <a:gd name="connsiteX236" fmla="*/ 1554566 w 2861948"/>
                <a:gd name="connsiteY236" fmla="*/ 5346 h 2861956"/>
                <a:gd name="connsiteX237" fmla="*/ 1545593 w 2861948"/>
                <a:gd name="connsiteY237" fmla="*/ 4597 h 2861956"/>
                <a:gd name="connsiteX238" fmla="*/ 1536621 w 2861948"/>
                <a:gd name="connsiteY238" fmla="*/ 3904 h 2861956"/>
                <a:gd name="connsiteX239" fmla="*/ 1527648 w 2861948"/>
                <a:gd name="connsiteY239" fmla="*/ 3268 h 2861956"/>
                <a:gd name="connsiteX240" fmla="*/ 1518666 w 2861948"/>
                <a:gd name="connsiteY240" fmla="*/ 2688 h 2861956"/>
                <a:gd name="connsiteX241" fmla="*/ 1509684 w 2861948"/>
                <a:gd name="connsiteY241" fmla="*/ 2165 h 2861956"/>
                <a:gd name="connsiteX242" fmla="*/ 1500692 w 2861948"/>
                <a:gd name="connsiteY242" fmla="*/ 1698 h 2861956"/>
                <a:gd name="connsiteX243" fmla="*/ 1491701 w 2861948"/>
                <a:gd name="connsiteY243" fmla="*/ 1288 h 2861956"/>
                <a:gd name="connsiteX244" fmla="*/ 1482709 w 2861948"/>
                <a:gd name="connsiteY244" fmla="*/ 934 h 2861956"/>
                <a:gd name="connsiteX245" fmla="*/ 1473718 w 2861948"/>
                <a:gd name="connsiteY245" fmla="*/ 637 h 2861956"/>
                <a:gd name="connsiteX246" fmla="*/ 1464716 w 2861948"/>
                <a:gd name="connsiteY246" fmla="*/ 396 h 2861956"/>
                <a:gd name="connsiteX247" fmla="*/ 1455715 w 2861948"/>
                <a:gd name="connsiteY247" fmla="*/ 212 h 2861956"/>
                <a:gd name="connsiteX248" fmla="*/ 1446724 w 2861948"/>
                <a:gd name="connsiteY248" fmla="*/ 85 h 2861956"/>
                <a:gd name="connsiteX249" fmla="*/ 1437723 w 2861948"/>
                <a:gd name="connsiteY249" fmla="*/ 14 h 2861956"/>
                <a:gd name="connsiteX250" fmla="*/ 1428722 w 2861948"/>
                <a:gd name="connsiteY250" fmla="*/ 0 h 2861956"/>
                <a:gd name="connsiteX251" fmla="*/ 1419720 w 2861948"/>
                <a:gd name="connsiteY251" fmla="*/ 43 h 2861956"/>
                <a:gd name="connsiteX252" fmla="*/ 1410719 w 2861948"/>
                <a:gd name="connsiteY252" fmla="*/ 142 h 2861956"/>
                <a:gd name="connsiteX253" fmla="*/ 1401718 w 2861948"/>
                <a:gd name="connsiteY253" fmla="*/ 297 h 2861956"/>
                <a:gd name="connsiteX254" fmla="*/ 1392726 w 2861948"/>
                <a:gd name="connsiteY254" fmla="*/ 510 h 2861956"/>
                <a:gd name="connsiteX255" fmla="*/ 1383725 w 2861948"/>
                <a:gd name="connsiteY255" fmla="*/ 778 h 2861956"/>
                <a:gd name="connsiteX256" fmla="*/ 1374734 w 2861948"/>
                <a:gd name="connsiteY256" fmla="*/ 1104 h 2861956"/>
                <a:gd name="connsiteX257" fmla="*/ 1365742 w 2861948"/>
                <a:gd name="connsiteY257" fmla="*/ 1486 h 2861956"/>
                <a:gd name="connsiteX258" fmla="*/ 1356751 w 2861948"/>
                <a:gd name="connsiteY258" fmla="*/ 1924 h 2861956"/>
                <a:gd name="connsiteX259" fmla="*/ 1347769 w 2861948"/>
                <a:gd name="connsiteY259" fmla="*/ 2419 h 2861956"/>
                <a:gd name="connsiteX260" fmla="*/ 1338786 w 2861948"/>
                <a:gd name="connsiteY260" fmla="*/ 2971 h 2861956"/>
                <a:gd name="connsiteX261" fmla="*/ 1329804 w 2861948"/>
                <a:gd name="connsiteY261" fmla="*/ 3579 h 2861956"/>
                <a:gd name="connsiteX262" fmla="*/ 1320822 w 2861948"/>
                <a:gd name="connsiteY262" fmla="*/ 4243 h 2861956"/>
                <a:gd name="connsiteX263" fmla="*/ 1311859 w 2861948"/>
                <a:gd name="connsiteY263" fmla="*/ 4964 h 2861956"/>
                <a:gd name="connsiteX264" fmla="*/ 1302887 w 2861948"/>
                <a:gd name="connsiteY264" fmla="*/ 5742 h 2861956"/>
                <a:gd name="connsiteX265" fmla="*/ 1293924 w 2861948"/>
                <a:gd name="connsiteY265" fmla="*/ 6576 h 2861956"/>
                <a:gd name="connsiteX266" fmla="*/ 1284970 w 2861948"/>
                <a:gd name="connsiteY266" fmla="*/ 7466 h 2861956"/>
                <a:gd name="connsiteX267" fmla="*/ 1276026 w 2861948"/>
                <a:gd name="connsiteY267" fmla="*/ 8412 h 2861956"/>
                <a:gd name="connsiteX268" fmla="*/ 1267073 w 2861948"/>
                <a:gd name="connsiteY268" fmla="*/ 9415 h 2861956"/>
                <a:gd name="connsiteX269" fmla="*/ 1258138 w 2861948"/>
                <a:gd name="connsiteY269" fmla="*/ 10474 h 2861956"/>
                <a:gd name="connsiteX270" fmla="*/ 1249213 w 2861948"/>
                <a:gd name="connsiteY270" fmla="*/ 11589 h 2861956"/>
                <a:gd name="connsiteX271" fmla="*/ 1240288 w 2861948"/>
                <a:gd name="connsiteY271" fmla="*/ 12760 h 2861956"/>
                <a:gd name="connsiteX272" fmla="*/ 1231373 w 2861948"/>
                <a:gd name="connsiteY272" fmla="*/ 13987 h 2861956"/>
                <a:gd name="connsiteX273" fmla="*/ 1222458 w 2861948"/>
                <a:gd name="connsiteY273" fmla="*/ 15270 h 2861956"/>
                <a:gd name="connsiteX274" fmla="*/ 1213561 w 2861948"/>
                <a:gd name="connsiteY274" fmla="*/ 16610 h 2861956"/>
                <a:gd name="connsiteX275" fmla="*/ 1204674 w 2861948"/>
                <a:gd name="connsiteY275" fmla="*/ 18005 h 2861956"/>
                <a:gd name="connsiteX276" fmla="*/ 1195788 w 2861948"/>
                <a:gd name="connsiteY276" fmla="*/ 19457 h 2861956"/>
                <a:gd name="connsiteX277" fmla="*/ 1186920 w 2861948"/>
                <a:gd name="connsiteY277" fmla="*/ 20964 h 2861956"/>
                <a:gd name="connsiteX278" fmla="*/ 1178052 w 2861948"/>
                <a:gd name="connsiteY278" fmla="*/ 22527 h 2861956"/>
                <a:gd name="connsiteX279" fmla="*/ 1169194 w 2861948"/>
                <a:gd name="connsiteY279" fmla="*/ 24145 h 2861956"/>
                <a:gd name="connsiteX280" fmla="*/ 1160355 w 2861948"/>
                <a:gd name="connsiteY280" fmla="*/ 25819 h 2861956"/>
                <a:gd name="connsiteX281" fmla="*/ 1151525 w 2861948"/>
                <a:gd name="connsiteY281" fmla="*/ 27549 h 2861956"/>
                <a:gd name="connsiteX282" fmla="*/ 1142705 w 2861948"/>
                <a:gd name="connsiteY282" fmla="*/ 29334 h 2861956"/>
                <a:gd name="connsiteX283" fmla="*/ 1133894 w 2861948"/>
                <a:gd name="connsiteY283" fmla="*/ 31175 h 2861956"/>
                <a:gd name="connsiteX284" fmla="*/ 1125093 w 2861948"/>
                <a:gd name="connsiteY284" fmla="*/ 33072 h 2861956"/>
                <a:gd name="connsiteX285" fmla="*/ 1116311 w 2861948"/>
                <a:gd name="connsiteY285" fmla="*/ 35022 h 2861956"/>
                <a:gd name="connsiteX286" fmla="*/ 1107539 w 2861948"/>
                <a:gd name="connsiteY286" fmla="*/ 37029 h 2861956"/>
                <a:gd name="connsiteX287" fmla="*/ 1098775 w 2861948"/>
                <a:gd name="connsiteY287" fmla="*/ 39092 h 2861956"/>
                <a:gd name="connsiteX288" fmla="*/ 1090022 w 2861948"/>
                <a:gd name="connsiteY288" fmla="*/ 41208 h 2861956"/>
                <a:gd name="connsiteX289" fmla="*/ 1081288 w 2861948"/>
                <a:gd name="connsiteY289" fmla="*/ 43380 h 2861956"/>
                <a:gd name="connsiteX290" fmla="*/ 1072572 w 2861948"/>
                <a:gd name="connsiteY290" fmla="*/ 45607 h 2861956"/>
                <a:gd name="connsiteX291" fmla="*/ 1063866 w 2861948"/>
                <a:gd name="connsiteY291" fmla="*/ 47888 h 2861956"/>
                <a:gd name="connsiteX292" fmla="*/ 1055170 w 2861948"/>
                <a:gd name="connsiteY292" fmla="*/ 50224 h 2861956"/>
                <a:gd name="connsiteX293" fmla="*/ 1046493 w 2861948"/>
                <a:gd name="connsiteY293" fmla="*/ 52615 h 2861956"/>
                <a:gd name="connsiteX294" fmla="*/ 1037835 w 2861948"/>
                <a:gd name="connsiteY294" fmla="*/ 55060 h 2861956"/>
                <a:gd name="connsiteX295" fmla="*/ 1029186 w 2861948"/>
                <a:gd name="connsiteY295" fmla="*/ 57561 h 2861956"/>
                <a:gd name="connsiteX296" fmla="*/ 1020556 w 2861948"/>
                <a:gd name="connsiteY296" fmla="*/ 60114 h 2861956"/>
                <a:gd name="connsiteX297" fmla="*/ 1011946 w 2861948"/>
                <a:gd name="connsiteY297" fmla="*/ 62723 h 2861956"/>
                <a:gd name="connsiteX298" fmla="*/ 1003344 w 2861948"/>
                <a:gd name="connsiteY298" fmla="*/ 65385 h 2861956"/>
                <a:gd name="connsiteX299" fmla="*/ 994772 w 2861948"/>
                <a:gd name="connsiteY299" fmla="*/ 68102 h 2861956"/>
                <a:gd name="connsiteX300" fmla="*/ 986209 w 2861948"/>
                <a:gd name="connsiteY300" fmla="*/ 70873 h 2861956"/>
                <a:gd name="connsiteX301" fmla="*/ 977656 w 2861948"/>
                <a:gd name="connsiteY301" fmla="*/ 73697 h 2861956"/>
                <a:gd name="connsiteX302" fmla="*/ 969131 w 2861948"/>
                <a:gd name="connsiteY302" fmla="*/ 76574 h 2861956"/>
                <a:gd name="connsiteX303" fmla="*/ 960625 w 2861948"/>
                <a:gd name="connsiteY303" fmla="*/ 79506 h 2861956"/>
                <a:gd name="connsiteX304" fmla="*/ 952129 w 2861948"/>
                <a:gd name="connsiteY304" fmla="*/ 82491 h 2861956"/>
                <a:gd name="connsiteX305" fmla="*/ 943661 w 2861948"/>
                <a:gd name="connsiteY305" fmla="*/ 85529 h 2861956"/>
                <a:gd name="connsiteX306" fmla="*/ 935212 w 2861948"/>
                <a:gd name="connsiteY306" fmla="*/ 88621 h 2861956"/>
                <a:gd name="connsiteX307" fmla="*/ 926773 w 2861948"/>
                <a:gd name="connsiteY307" fmla="*/ 91765 h 2861956"/>
                <a:gd name="connsiteX308" fmla="*/ 918362 w 2861948"/>
                <a:gd name="connsiteY308" fmla="*/ 94963 h 2861956"/>
                <a:gd name="connsiteX309" fmla="*/ 909971 w 2861948"/>
                <a:gd name="connsiteY309" fmla="*/ 98213 h 2861956"/>
                <a:gd name="connsiteX310" fmla="*/ 901598 w 2861948"/>
                <a:gd name="connsiteY310" fmla="*/ 101516 h 2861956"/>
                <a:gd name="connsiteX311" fmla="*/ 893245 w 2861948"/>
                <a:gd name="connsiteY311" fmla="*/ 104872 h 2861956"/>
                <a:gd name="connsiteX312" fmla="*/ 884920 w 2861948"/>
                <a:gd name="connsiteY312" fmla="*/ 108280 h 2861956"/>
                <a:gd name="connsiteX313" fmla="*/ 876605 w 2861948"/>
                <a:gd name="connsiteY313" fmla="*/ 111741 h 2861956"/>
                <a:gd name="connsiteX314" fmla="*/ 868318 w 2861948"/>
                <a:gd name="connsiteY314" fmla="*/ 115253 h 2861956"/>
                <a:gd name="connsiteX315" fmla="*/ 860060 w 2861948"/>
                <a:gd name="connsiteY315" fmla="*/ 118819 h 2861956"/>
                <a:gd name="connsiteX316" fmla="*/ 851821 w 2861948"/>
                <a:gd name="connsiteY316" fmla="*/ 122435 h 2861956"/>
                <a:gd name="connsiteX317" fmla="*/ 843601 w 2861948"/>
                <a:gd name="connsiteY317" fmla="*/ 126103 h 2861956"/>
                <a:gd name="connsiteX318" fmla="*/ 835400 w 2861948"/>
                <a:gd name="connsiteY318" fmla="*/ 129824 h 2861956"/>
                <a:gd name="connsiteX319" fmla="*/ 827227 w 2861948"/>
                <a:gd name="connsiteY319" fmla="*/ 133595 h 2861956"/>
                <a:gd name="connsiteX320" fmla="*/ 819083 w 2861948"/>
                <a:gd name="connsiteY320" fmla="*/ 137418 h 2861956"/>
                <a:gd name="connsiteX321" fmla="*/ 810959 w 2861948"/>
                <a:gd name="connsiteY321" fmla="*/ 141292 h 2861956"/>
                <a:gd name="connsiteX322" fmla="*/ 802862 w 2861948"/>
                <a:gd name="connsiteY322" fmla="*/ 145217 h 2861956"/>
                <a:gd name="connsiteX323" fmla="*/ 794785 w 2861948"/>
                <a:gd name="connsiteY323" fmla="*/ 149193 h 2861956"/>
                <a:gd name="connsiteX324" fmla="*/ 786736 w 2861948"/>
                <a:gd name="connsiteY324" fmla="*/ 153219 h 2861956"/>
                <a:gd name="connsiteX325" fmla="*/ 778716 w 2861948"/>
                <a:gd name="connsiteY325" fmla="*/ 157297 h 2861956"/>
                <a:gd name="connsiteX326" fmla="*/ 770715 w 2861948"/>
                <a:gd name="connsiteY326" fmla="*/ 161424 h 2861956"/>
                <a:gd name="connsiteX327" fmla="*/ 762743 w 2861948"/>
                <a:gd name="connsiteY327" fmla="*/ 165602 h 2861956"/>
                <a:gd name="connsiteX328" fmla="*/ 754799 w 2861948"/>
                <a:gd name="connsiteY328" fmla="*/ 169830 h 2861956"/>
                <a:gd name="connsiteX329" fmla="*/ 746884 w 2861948"/>
                <a:gd name="connsiteY329" fmla="*/ 174107 h 2861956"/>
                <a:gd name="connsiteX330" fmla="*/ 738988 w 2861948"/>
                <a:gd name="connsiteY330" fmla="*/ 178435 h 2861956"/>
                <a:gd name="connsiteX331" fmla="*/ 731120 w 2861948"/>
                <a:gd name="connsiteY331" fmla="*/ 182811 h 2861956"/>
                <a:gd name="connsiteX332" fmla="*/ 723290 w 2861948"/>
                <a:gd name="connsiteY332" fmla="*/ 187238 h 2861956"/>
                <a:gd name="connsiteX333" fmla="*/ 715480 w 2861948"/>
                <a:gd name="connsiteY333" fmla="*/ 191713 h 2861956"/>
                <a:gd name="connsiteX334" fmla="*/ 707698 w 2861948"/>
                <a:gd name="connsiteY334" fmla="*/ 196238 h 2861956"/>
                <a:gd name="connsiteX335" fmla="*/ 699945 w 2861948"/>
                <a:gd name="connsiteY335" fmla="*/ 200811 h 2861956"/>
                <a:gd name="connsiteX336" fmla="*/ 692229 w 2861948"/>
                <a:gd name="connsiteY336" fmla="*/ 205433 h 2861956"/>
                <a:gd name="connsiteX337" fmla="*/ 684533 w 2861948"/>
                <a:gd name="connsiteY337" fmla="*/ 210103 h 2861956"/>
                <a:gd name="connsiteX338" fmla="*/ 676866 w 2861948"/>
                <a:gd name="connsiteY338" fmla="*/ 214823 h 2861956"/>
                <a:gd name="connsiteX339" fmla="*/ 669236 w 2861948"/>
                <a:gd name="connsiteY339" fmla="*/ 219589 h 2861956"/>
                <a:gd name="connsiteX340" fmla="*/ 661635 w 2861948"/>
                <a:gd name="connsiteY340" fmla="*/ 224404 h 2861956"/>
                <a:gd name="connsiteX341" fmla="*/ 654053 w 2861948"/>
                <a:gd name="connsiteY341" fmla="*/ 229267 h 2861956"/>
                <a:gd name="connsiteX342" fmla="*/ 646519 w 2861948"/>
                <a:gd name="connsiteY342" fmla="*/ 234177 h 2861956"/>
                <a:gd name="connsiteX343" fmla="*/ 639004 w 2861948"/>
                <a:gd name="connsiteY343" fmla="*/ 239135 h 2861956"/>
                <a:gd name="connsiteX344" fmla="*/ 631517 w 2861948"/>
                <a:gd name="connsiteY344" fmla="*/ 244139 h 2861956"/>
                <a:gd name="connsiteX345" fmla="*/ 624068 w 2861948"/>
                <a:gd name="connsiteY345" fmla="*/ 249190 h 2861956"/>
                <a:gd name="connsiteX346" fmla="*/ 616658 w 2861948"/>
                <a:gd name="connsiteY346" fmla="*/ 254289 h 2861956"/>
                <a:gd name="connsiteX347" fmla="*/ 609276 w 2861948"/>
                <a:gd name="connsiteY347" fmla="*/ 259433 h 2861956"/>
                <a:gd name="connsiteX348" fmla="*/ 601923 w 2861948"/>
                <a:gd name="connsiteY348" fmla="*/ 264625 h 2861956"/>
                <a:gd name="connsiteX349" fmla="*/ 594598 w 2861948"/>
                <a:gd name="connsiteY349" fmla="*/ 269862 h 2861956"/>
                <a:gd name="connsiteX350" fmla="*/ 587312 w 2861948"/>
                <a:gd name="connsiteY350" fmla="*/ 275146 h 2861956"/>
                <a:gd name="connsiteX351" fmla="*/ 580063 w 2861948"/>
                <a:gd name="connsiteY351" fmla="*/ 280474 h 2861956"/>
                <a:gd name="connsiteX352" fmla="*/ 572843 w 2861948"/>
                <a:gd name="connsiteY352" fmla="*/ 285849 h 2861956"/>
                <a:gd name="connsiteX353" fmla="*/ 565661 w 2861948"/>
                <a:gd name="connsiteY353" fmla="*/ 291269 h 2861956"/>
                <a:gd name="connsiteX354" fmla="*/ 558508 w 2861948"/>
                <a:gd name="connsiteY354" fmla="*/ 296733 h 2861956"/>
                <a:gd name="connsiteX355" fmla="*/ 551393 w 2861948"/>
                <a:gd name="connsiteY355" fmla="*/ 302244 h 2861956"/>
                <a:gd name="connsiteX356" fmla="*/ 544306 w 2861948"/>
                <a:gd name="connsiteY356" fmla="*/ 307798 h 2861956"/>
                <a:gd name="connsiteX357" fmla="*/ 537258 w 2861948"/>
                <a:gd name="connsiteY357" fmla="*/ 313396 h 2861956"/>
                <a:gd name="connsiteX358" fmla="*/ 530247 w 2861948"/>
                <a:gd name="connsiteY358" fmla="*/ 319040 h 2861956"/>
                <a:gd name="connsiteX359" fmla="*/ 523275 w 2861948"/>
                <a:gd name="connsiteY359" fmla="*/ 324726 h 2861956"/>
                <a:gd name="connsiteX360" fmla="*/ 516331 w 2861948"/>
                <a:gd name="connsiteY360" fmla="*/ 330457 h 2861956"/>
                <a:gd name="connsiteX361" fmla="*/ 509435 w 2861948"/>
                <a:gd name="connsiteY361" fmla="*/ 336232 h 2861956"/>
                <a:gd name="connsiteX362" fmla="*/ 502568 w 2861948"/>
                <a:gd name="connsiteY362" fmla="*/ 342049 h 2861956"/>
                <a:gd name="connsiteX363" fmla="*/ 495729 w 2861948"/>
                <a:gd name="connsiteY363" fmla="*/ 347910 h 2861956"/>
                <a:gd name="connsiteX364" fmla="*/ 488937 w 2861948"/>
                <a:gd name="connsiteY364" fmla="*/ 353814 h 2861956"/>
                <a:gd name="connsiteX365" fmla="*/ 482184 w 2861948"/>
                <a:gd name="connsiteY365" fmla="*/ 359759 h 2861956"/>
                <a:gd name="connsiteX366" fmla="*/ 475469 w 2861948"/>
                <a:gd name="connsiteY366" fmla="*/ 365749 h 2861956"/>
                <a:gd name="connsiteX367" fmla="*/ 468782 w 2861948"/>
                <a:gd name="connsiteY367" fmla="*/ 371779 h 2861956"/>
                <a:gd name="connsiteX368" fmla="*/ 462143 w 2861948"/>
                <a:gd name="connsiteY368" fmla="*/ 377851 h 2861956"/>
                <a:gd name="connsiteX369" fmla="*/ 455533 w 2861948"/>
                <a:gd name="connsiteY369" fmla="*/ 383965 h 2861956"/>
                <a:gd name="connsiteX370" fmla="*/ 448970 w 2861948"/>
                <a:gd name="connsiteY370" fmla="*/ 390121 h 2861956"/>
                <a:gd name="connsiteX371" fmla="*/ 442446 w 2861948"/>
                <a:gd name="connsiteY371" fmla="*/ 396318 h 2861956"/>
                <a:gd name="connsiteX372" fmla="*/ 435959 w 2861948"/>
                <a:gd name="connsiteY372" fmla="*/ 402556 h 2861956"/>
                <a:gd name="connsiteX373" fmla="*/ 429511 w 2861948"/>
                <a:gd name="connsiteY373" fmla="*/ 408834 h 2861956"/>
                <a:gd name="connsiteX374" fmla="*/ 423100 w 2861948"/>
                <a:gd name="connsiteY374" fmla="*/ 415153 h 2861956"/>
                <a:gd name="connsiteX375" fmla="*/ 416728 w 2861948"/>
                <a:gd name="connsiteY375" fmla="*/ 421512 h 2861956"/>
                <a:gd name="connsiteX376" fmla="*/ 410404 w 2861948"/>
                <a:gd name="connsiteY376" fmla="*/ 427911 h 2861956"/>
                <a:gd name="connsiteX377" fmla="*/ 404108 w 2861948"/>
                <a:gd name="connsiteY377" fmla="*/ 434350 h 2861956"/>
                <a:gd name="connsiteX378" fmla="*/ 397869 w 2861948"/>
                <a:gd name="connsiteY378" fmla="*/ 440828 h 2861956"/>
                <a:gd name="connsiteX379" fmla="*/ 391659 w 2861948"/>
                <a:gd name="connsiteY379" fmla="*/ 447344 h 2861956"/>
                <a:gd name="connsiteX380" fmla="*/ 385496 w 2861948"/>
                <a:gd name="connsiteY380" fmla="*/ 453901 h 2861956"/>
                <a:gd name="connsiteX381" fmla="*/ 379371 w 2861948"/>
                <a:gd name="connsiteY381" fmla="*/ 460495 h 2861956"/>
                <a:gd name="connsiteX382" fmla="*/ 373285 w 2861948"/>
                <a:gd name="connsiteY382" fmla="*/ 467134 h 2861956"/>
                <a:gd name="connsiteX383" fmla="*/ 367246 w 2861948"/>
                <a:gd name="connsiteY383" fmla="*/ 473801 h 2861956"/>
                <a:gd name="connsiteX384" fmla="*/ 361245 w 2861948"/>
                <a:gd name="connsiteY384" fmla="*/ 480507 h 2861956"/>
                <a:gd name="connsiteX385" fmla="*/ 355292 w 2861948"/>
                <a:gd name="connsiteY385" fmla="*/ 487260 h 2861956"/>
                <a:gd name="connsiteX386" fmla="*/ 349377 w 2861948"/>
                <a:gd name="connsiteY386" fmla="*/ 494042 h 2861956"/>
                <a:gd name="connsiteX387" fmla="*/ 343500 w 2861948"/>
                <a:gd name="connsiteY387" fmla="*/ 500862 h 2861956"/>
                <a:gd name="connsiteX388" fmla="*/ 337671 w 2861948"/>
                <a:gd name="connsiteY388" fmla="*/ 507720 h 2861956"/>
                <a:gd name="connsiteX389" fmla="*/ 331889 w 2861948"/>
                <a:gd name="connsiteY389" fmla="*/ 514616 h 2861956"/>
                <a:gd name="connsiteX390" fmla="*/ 326146 w 2861948"/>
                <a:gd name="connsiteY390" fmla="*/ 521540 h 2861956"/>
                <a:gd name="connsiteX391" fmla="*/ 320450 w 2861948"/>
                <a:gd name="connsiteY391" fmla="*/ 528513 h 2861956"/>
                <a:gd name="connsiteX392" fmla="*/ 314792 w 2861948"/>
                <a:gd name="connsiteY392" fmla="*/ 535514 h 2861956"/>
                <a:gd name="connsiteX393" fmla="*/ 309182 w 2861948"/>
                <a:gd name="connsiteY393" fmla="*/ 542553 h 2861956"/>
                <a:gd name="connsiteX394" fmla="*/ 303619 w 2861948"/>
                <a:gd name="connsiteY394" fmla="*/ 549620 h 2861956"/>
                <a:gd name="connsiteX395" fmla="*/ 298094 w 2861948"/>
                <a:gd name="connsiteY395" fmla="*/ 556735 h 2861956"/>
                <a:gd name="connsiteX396" fmla="*/ 292618 w 2861948"/>
                <a:gd name="connsiteY396" fmla="*/ 563870 h 2861956"/>
                <a:gd name="connsiteX397" fmla="*/ 287188 w 2861948"/>
                <a:gd name="connsiteY397" fmla="*/ 571051 h 2861956"/>
                <a:gd name="connsiteX398" fmla="*/ 281807 w 2861948"/>
                <a:gd name="connsiteY398" fmla="*/ 578262 h 2861956"/>
                <a:gd name="connsiteX399" fmla="*/ 276463 w 2861948"/>
                <a:gd name="connsiteY399" fmla="*/ 585510 h 2861956"/>
                <a:gd name="connsiteX400" fmla="*/ 271167 w 2861948"/>
                <a:gd name="connsiteY400" fmla="*/ 592787 h 2861956"/>
                <a:gd name="connsiteX401" fmla="*/ 265919 w 2861948"/>
                <a:gd name="connsiteY401" fmla="*/ 600093 h 2861956"/>
                <a:gd name="connsiteX402" fmla="*/ 260718 w 2861948"/>
                <a:gd name="connsiteY402" fmla="*/ 607437 h 2861956"/>
                <a:gd name="connsiteX403" fmla="*/ 255565 w 2861948"/>
                <a:gd name="connsiteY403" fmla="*/ 614819 h 2861956"/>
                <a:gd name="connsiteX404" fmla="*/ 250450 w 2861948"/>
                <a:gd name="connsiteY404" fmla="*/ 622220 h 2861956"/>
                <a:gd name="connsiteX405" fmla="*/ 245393 w 2861948"/>
                <a:gd name="connsiteY405" fmla="*/ 629668 h 2861956"/>
                <a:gd name="connsiteX406" fmla="*/ 240373 w 2861948"/>
                <a:gd name="connsiteY406" fmla="*/ 637136 h 2861956"/>
                <a:gd name="connsiteX407" fmla="*/ 235401 w 2861948"/>
                <a:gd name="connsiteY407" fmla="*/ 644642 h 2861956"/>
                <a:gd name="connsiteX408" fmla="*/ 230476 w 2861948"/>
                <a:gd name="connsiteY408" fmla="*/ 652176 h 2861956"/>
                <a:gd name="connsiteX409" fmla="*/ 225609 w 2861948"/>
                <a:gd name="connsiteY409" fmla="*/ 659739 h 2861956"/>
                <a:gd name="connsiteX410" fmla="*/ 220780 w 2861948"/>
                <a:gd name="connsiteY410" fmla="*/ 667340 h 2861956"/>
                <a:gd name="connsiteX411" fmla="*/ 215998 w 2861948"/>
                <a:gd name="connsiteY411" fmla="*/ 674969 h 2861956"/>
                <a:gd name="connsiteX412" fmla="*/ 211274 w 2861948"/>
                <a:gd name="connsiteY412" fmla="*/ 682618 h 2861956"/>
                <a:gd name="connsiteX413" fmla="*/ 206588 w 2861948"/>
                <a:gd name="connsiteY413" fmla="*/ 690304 h 2861956"/>
                <a:gd name="connsiteX414" fmla="*/ 201949 w 2861948"/>
                <a:gd name="connsiteY414" fmla="*/ 698020 h 2861956"/>
                <a:gd name="connsiteX415" fmla="*/ 197368 w 2861948"/>
                <a:gd name="connsiteY415" fmla="*/ 705763 h 2861956"/>
                <a:gd name="connsiteX416" fmla="*/ 192834 w 2861948"/>
                <a:gd name="connsiteY416" fmla="*/ 713536 h 2861956"/>
                <a:gd name="connsiteX417" fmla="*/ 188347 w 2861948"/>
                <a:gd name="connsiteY417" fmla="*/ 721337 h 2861956"/>
                <a:gd name="connsiteX418" fmla="*/ 183909 w 2861948"/>
                <a:gd name="connsiteY418" fmla="*/ 729176 h 2861956"/>
                <a:gd name="connsiteX419" fmla="*/ 179518 w 2861948"/>
                <a:gd name="connsiteY419" fmla="*/ 737024 h 2861956"/>
                <a:gd name="connsiteX420" fmla="*/ 175174 w 2861948"/>
                <a:gd name="connsiteY420" fmla="*/ 744911 h 2861956"/>
                <a:gd name="connsiteX421" fmla="*/ 170888 w 2861948"/>
                <a:gd name="connsiteY421" fmla="*/ 752826 h 2861956"/>
                <a:gd name="connsiteX422" fmla="*/ 166649 w 2861948"/>
                <a:gd name="connsiteY422" fmla="*/ 760761 h 2861956"/>
                <a:gd name="connsiteX423" fmla="*/ 162458 w 2861948"/>
                <a:gd name="connsiteY423" fmla="*/ 768733 h 2861956"/>
                <a:gd name="connsiteX424" fmla="*/ 158315 w 2861948"/>
                <a:gd name="connsiteY424" fmla="*/ 776715 h 2861956"/>
                <a:gd name="connsiteX425" fmla="*/ 154229 w 2861948"/>
                <a:gd name="connsiteY425" fmla="*/ 784735 h 2861956"/>
                <a:gd name="connsiteX426" fmla="*/ 150190 w 2861948"/>
                <a:gd name="connsiteY426" fmla="*/ 792784 h 2861956"/>
                <a:gd name="connsiteX427" fmla="*/ 146199 w 2861948"/>
                <a:gd name="connsiteY427" fmla="*/ 800852 h 2861956"/>
                <a:gd name="connsiteX428" fmla="*/ 142256 w 2861948"/>
                <a:gd name="connsiteY428" fmla="*/ 808938 h 2861956"/>
                <a:gd name="connsiteX429" fmla="*/ 138370 w 2861948"/>
                <a:gd name="connsiteY429" fmla="*/ 817054 h 2861956"/>
                <a:gd name="connsiteX430" fmla="*/ 134541 w 2861948"/>
                <a:gd name="connsiteY430" fmla="*/ 825197 h 2861956"/>
                <a:gd name="connsiteX431" fmla="*/ 130750 w 2861948"/>
                <a:gd name="connsiteY431" fmla="*/ 833370 h 2861956"/>
                <a:gd name="connsiteX432" fmla="*/ 127016 w 2861948"/>
                <a:gd name="connsiteY432" fmla="*/ 841552 h 2861956"/>
                <a:gd name="connsiteX433" fmla="*/ 123339 w 2861948"/>
                <a:gd name="connsiteY433" fmla="*/ 849772 h 2861956"/>
                <a:gd name="connsiteX434" fmla="*/ 119710 w 2861948"/>
                <a:gd name="connsiteY434" fmla="*/ 858002 h 2861956"/>
                <a:gd name="connsiteX435" fmla="*/ 116129 w 2861948"/>
                <a:gd name="connsiteY435" fmla="*/ 866260 h 2861956"/>
                <a:gd name="connsiteX436" fmla="*/ 112605 w 2861948"/>
                <a:gd name="connsiteY436" fmla="*/ 874546 h 2861956"/>
                <a:gd name="connsiteX437" fmla="*/ 109128 w 2861948"/>
                <a:gd name="connsiteY437" fmla="*/ 882843 h 2861956"/>
                <a:gd name="connsiteX438" fmla="*/ 105709 w 2861948"/>
                <a:gd name="connsiteY438" fmla="*/ 891168 h 2861956"/>
                <a:gd name="connsiteX439" fmla="*/ 102346 w 2861948"/>
                <a:gd name="connsiteY439" fmla="*/ 899521 h 2861956"/>
                <a:gd name="connsiteX440" fmla="*/ 99022 w 2861948"/>
                <a:gd name="connsiteY440" fmla="*/ 907884 h 2861956"/>
                <a:gd name="connsiteX441" fmla="*/ 95764 w 2861948"/>
                <a:gd name="connsiteY441" fmla="*/ 916266 h 2861956"/>
                <a:gd name="connsiteX442" fmla="*/ 92554 w 2861948"/>
                <a:gd name="connsiteY442" fmla="*/ 924677 h 2861956"/>
                <a:gd name="connsiteX443" fmla="*/ 89392 w 2861948"/>
                <a:gd name="connsiteY443" fmla="*/ 933106 h 2861956"/>
                <a:gd name="connsiteX444" fmla="*/ 86287 w 2861948"/>
                <a:gd name="connsiteY444" fmla="*/ 941555 h 2861956"/>
                <a:gd name="connsiteX445" fmla="*/ 83239 w 2861948"/>
                <a:gd name="connsiteY445" fmla="*/ 950023 h 2861956"/>
                <a:gd name="connsiteX446" fmla="*/ 80239 w 2861948"/>
                <a:gd name="connsiteY446" fmla="*/ 958509 h 2861956"/>
                <a:gd name="connsiteX447" fmla="*/ 77295 w 2861948"/>
                <a:gd name="connsiteY447" fmla="*/ 967015 h 2861956"/>
                <a:gd name="connsiteX448" fmla="*/ 74400 w 2861948"/>
                <a:gd name="connsiteY448" fmla="*/ 975531 h 2861956"/>
                <a:gd name="connsiteX449" fmla="*/ 71561 w 2861948"/>
                <a:gd name="connsiteY449" fmla="*/ 984074 h 2861956"/>
                <a:gd name="connsiteX450" fmla="*/ 68780 w 2861948"/>
                <a:gd name="connsiteY450" fmla="*/ 992637 h 2861956"/>
                <a:gd name="connsiteX451" fmla="*/ 66056 w 2861948"/>
                <a:gd name="connsiteY451" fmla="*/ 1001210 h 2861956"/>
                <a:gd name="connsiteX452" fmla="*/ 63379 w 2861948"/>
                <a:gd name="connsiteY452" fmla="*/ 1009801 h 2861956"/>
                <a:gd name="connsiteX453" fmla="*/ 60751 w 2861948"/>
                <a:gd name="connsiteY453" fmla="*/ 1018412 h 2861956"/>
                <a:gd name="connsiteX454" fmla="*/ 58188 w 2861948"/>
                <a:gd name="connsiteY454" fmla="*/ 1027042 h 2861956"/>
                <a:gd name="connsiteX455" fmla="*/ 55674 w 2861948"/>
                <a:gd name="connsiteY455" fmla="*/ 1035681 h 2861956"/>
                <a:gd name="connsiteX456" fmla="*/ 53216 w 2861948"/>
                <a:gd name="connsiteY456" fmla="*/ 1044339 h 2861956"/>
                <a:gd name="connsiteX457" fmla="*/ 50806 w 2861948"/>
                <a:gd name="connsiteY457" fmla="*/ 1053007 h 2861956"/>
                <a:gd name="connsiteX458" fmla="*/ 48463 w 2861948"/>
                <a:gd name="connsiteY458" fmla="*/ 1061703 h 2861956"/>
                <a:gd name="connsiteX459" fmla="*/ 46158 w 2861948"/>
                <a:gd name="connsiteY459" fmla="*/ 1070400 h 2861956"/>
                <a:gd name="connsiteX460" fmla="*/ 43920 w 2861948"/>
                <a:gd name="connsiteY460" fmla="*/ 1079115 h 2861956"/>
                <a:gd name="connsiteX461" fmla="*/ 41739 w 2861948"/>
                <a:gd name="connsiteY461" fmla="*/ 1087849 h 2861956"/>
                <a:gd name="connsiteX462" fmla="*/ 39605 w 2861948"/>
                <a:gd name="connsiteY462" fmla="*/ 1096593 h 2861956"/>
                <a:gd name="connsiteX463" fmla="*/ 37529 w 2861948"/>
                <a:gd name="connsiteY463" fmla="*/ 1105356 h 2861956"/>
                <a:gd name="connsiteX464" fmla="*/ 35509 w 2861948"/>
                <a:gd name="connsiteY464" fmla="*/ 1114119 h 2861956"/>
                <a:gd name="connsiteX465" fmla="*/ 33547 w 2861948"/>
                <a:gd name="connsiteY465" fmla="*/ 1122901 h 2861956"/>
                <a:gd name="connsiteX466" fmla="*/ 31633 w 2861948"/>
                <a:gd name="connsiteY466" fmla="*/ 1131702 h 2861956"/>
                <a:gd name="connsiteX467" fmla="*/ 29785 w 2861948"/>
                <a:gd name="connsiteY467" fmla="*/ 1140504 h 2861956"/>
                <a:gd name="connsiteX468" fmla="*/ 27984 w 2861948"/>
                <a:gd name="connsiteY468" fmla="*/ 1149324 h 2861956"/>
                <a:gd name="connsiteX469" fmla="*/ 26241 w 2861948"/>
                <a:gd name="connsiteY469" fmla="*/ 1158153 h 2861956"/>
                <a:gd name="connsiteX470" fmla="*/ 24546 w 2861948"/>
                <a:gd name="connsiteY470" fmla="*/ 1166993 h 2861956"/>
                <a:gd name="connsiteX471" fmla="*/ 22917 w 2861948"/>
                <a:gd name="connsiteY471" fmla="*/ 1175841 h 2861956"/>
                <a:gd name="connsiteX472" fmla="*/ 21346 w 2861948"/>
                <a:gd name="connsiteY472" fmla="*/ 1184709 h 2861956"/>
                <a:gd name="connsiteX473" fmla="*/ 19822 w 2861948"/>
                <a:gd name="connsiteY473" fmla="*/ 1193577 h 2861956"/>
                <a:gd name="connsiteX474" fmla="*/ 18355 w 2861948"/>
                <a:gd name="connsiteY474" fmla="*/ 1202454 h 2861956"/>
                <a:gd name="connsiteX475" fmla="*/ 16945 w 2861948"/>
                <a:gd name="connsiteY475" fmla="*/ 1211351 h 2861956"/>
                <a:gd name="connsiteX476" fmla="*/ 15593 w 2861948"/>
                <a:gd name="connsiteY476" fmla="*/ 1220247 h 2861956"/>
                <a:gd name="connsiteX477" fmla="*/ 14297 w 2861948"/>
                <a:gd name="connsiteY477" fmla="*/ 1229153 h 2861956"/>
                <a:gd name="connsiteX478" fmla="*/ 13049 w 2861948"/>
                <a:gd name="connsiteY478" fmla="*/ 1238068 h 2861956"/>
                <a:gd name="connsiteX479" fmla="*/ 11868 w 2861948"/>
                <a:gd name="connsiteY479" fmla="*/ 1246984 h 2861956"/>
                <a:gd name="connsiteX480" fmla="*/ 10735 w 2861948"/>
                <a:gd name="connsiteY480" fmla="*/ 1255918 h 2861956"/>
                <a:gd name="connsiteX481" fmla="*/ 9668 w 2861948"/>
                <a:gd name="connsiteY481" fmla="*/ 1264852 h 2861956"/>
                <a:gd name="connsiteX482" fmla="*/ 8649 w 2861948"/>
                <a:gd name="connsiteY482" fmla="*/ 1273796 h 2861956"/>
                <a:gd name="connsiteX483" fmla="*/ 7687 w 2861948"/>
                <a:gd name="connsiteY483" fmla="*/ 1282740 h 2861956"/>
                <a:gd name="connsiteX484" fmla="*/ 6782 w 2861948"/>
                <a:gd name="connsiteY484" fmla="*/ 1291694 h 2861956"/>
                <a:gd name="connsiteX485" fmla="*/ 5934 w 2861948"/>
                <a:gd name="connsiteY485" fmla="*/ 1300657 h 2861956"/>
                <a:gd name="connsiteX486" fmla="*/ 5144 w 2861948"/>
                <a:gd name="connsiteY486" fmla="*/ 1309620 h 2861956"/>
                <a:gd name="connsiteX487" fmla="*/ 4410 w 2861948"/>
                <a:gd name="connsiteY487" fmla="*/ 1318593 h 2861956"/>
                <a:gd name="connsiteX488" fmla="*/ 3734 w 2861948"/>
                <a:gd name="connsiteY488" fmla="*/ 1327565 h 2861956"/>
                <a:gd name="connsiteX489" fmla="*/ 3105 w 2861948"/>
                <a:gd name="connsiteY489" fmla="*/ 1336547 h 2861956"/>
                <a:gd name="connsiteX490" fmla="*/ 2543 w 2861948"/>
                <a:gd name="connsiteY490" fmla="*/ 1345529 h 2861956"/>
                <a:gd name="connsiteX491" fmla="*/ 2038 w 2861948"/>
                <a:gd name="connsiteY491" fmla="*/ 1354511 h 2861956"/>
                <a:gd name="connsiteX492" fmla="*/ 1581 w 2861948"/>
                <a:gd name="connsiteY492" fmla="*/ 1363503 h 2861956"/>
                <a:gd name="connsiteX493" fmla="*/ 1181 w 2861948"/>
                <a:gd name="connsiteY493" fmla="*/ 1372494 h 2861956"/>
                <a:gd name="connsiteX494" fmla="*/ 848 w 2861948"/>
                <a:gd name="connsiteY494" fmla="*/ 1381486 h 2861956"/>
                <a:gd name="connsiteX495" fmla="*/ 562 w 2861948"/>
                <a:gd name="connsiteY495" fmla="*/ 1390487 h 2861956"/>
                <a:gd name="connsiteX496" fmla="*/ 333 w 2861948"/>
                <a:gd name="connsiteY496" fmla="*/ 1399479 h 2861956"/>
                <a:gd name="connsiteX497" fmla="*/ 172 w 2861948"/>
                <a:gd name="connsiteY497" fmla="*/ 1408480 h 2861956"/>
                <a:gd name="connsiteX498" fmla="*/ 57 w 2861948"/>
                <a:gd name="connsiteY498" fmla="*/ 1417481 h 2861956"/>
                <a:gd name="connsiteX499" fmla="*/ 0 w 2861948"/>
                <a:gd name="connsiteY499" fmla="*/ 1426482 h 2861956"/>
                <a:gd name="connsiteX500" fmla="*/ 0 w 2861948"/>
                <a:gd name="connsiteY500" fmla="*/ 1435474 h 2861956"/>
                <a:gd name="connsiteX501" fmla="*/ 57 w 2861948"/>
                <a:gd name="connsiteY501" fmla="*/ 1444475 h 2861956"/>
                <a:gd name="connsiteX502" fmla="*/ 172 w 2861948"/>
                <a:gd name="connsiteY502" fmla="*/ 1453476 h 2861956"/>
                <a:gd name="connsiteX503" fmla="*/ 333 w 2861948"/>
                <a:gd name="connsiteY503" fmla="*/ 1462477 h 2861956"/>
                <a:gd name="connsiteX504" fmla="*/ 562 w 2861948"/>
                <a:gd name="connsiteY504" fmla="*/ 1471469 h 2861956"/>
                <a:gd name="connsiteX505" fmla="*/ 848 w 2861948"/>
                <a:gd name="connsiteY505" fmla="*/ 1480470 h 2861956"/>
                <a:gd name="connsiteX506" fmla="*/ 1181 w 2861948"/>
                <a:gd name="connsiteY506" fmla="*/ 1489461 h 2861956"/>
                <a:gd name="connsiteX507" fmla="*/ 1581 w 2861948"/>
                <a:gd name="connsiteY507" fmla="*/ 1498453 h 2861956"/>
                <a:gd name="connsiteX508" fmla="*/ 2038 w 2861948"/>
                <a:gd name="connsiteY508" fmla="*/ 1507445 h 2861956"/>
                <a:gd name="connsiteX509" fmla="*/ 2543 w 2861948"/>
                <a:gd name="connsiteY509" fmla="*/ 1516427 h 2861956"/>
                <a:gd name="connsiteX510" fmla="*/ 3105 w 2861948"/>
                <a:gd name="connsiteY510" fmla="*/ 1525409 h 2861956"/>
                <a:gd name="connsiteX511" fmla="*/ 3734 w 2861948"/>
                <a:gd name="connsiteY511" fmla="*/ 1534391 h 2861956"/>
                <a:gd name="connsiteX512" fmla="*/ 4410 w 2861948"/>
                <a:gd name="connsiteY512" fmla="*/ 1543363 h 2861956"/>
                <a:gd name="connsiteX513" fmla="*/ 5144 w 2861948"/>
                <a:gd name="connsiteY513" fmla="*/ 1552336 h 2861956"/>
                <a:gd name="connsiteX514" fmla="*/ 5934 w 2861948"/>
                <a:gd name="connsiteY514" fmla="*/ 1561299 h 2861956"/>
                <a:gd name="connsiteX515" fmla="*/ 6782 w 2861948"/>
                <a:gd name="connsiteY515" fmla="*/ 1570262 h 2861956"/>
                <a:gd name="connsiteX516" fmla="*/ 7687 w 2861948"/>
                <a:gd name="connsiteY516" fmla="*/ 1579216 h 2861956"/>
                <a:gd name="connsiteX517" fmla="*/ 8649 w 2861948"/>
                <a:gd name="connsiteY517" fmla="*/ 1588159 h 2861956"/>
                <a:gd name="connsiteX518" fmla="*/ 9668 w 2861948"/>
                <a:gd name="connsiteY518" fmla="*/ 1597103 h 2861956"/>
                <a:gd name="connsiteX519" fmla="*/ 10735 w 2861948"/>
                <a:gd name="connsiteY519" fmla="*/ 1606038 h 2861956"/>
                <a:gd name="connsiteX520" fmla="*/ 11868 w 2861948"/>
                <a:gd name="connsiteY520" fmla="*/ 1614972 h 2861956"/>
                <a:gd name="connsiteX521" fmla="*/ 13049 w 2861948"/>
                <a:gd name="connsiteY521" fmla="*/ 1623888 h 2861956"/>
                <a:gd name="connsiteX522" fmla="*/ 14297 w 2861948"/>
                <a:gd name="connsiteY522" fmla="*/ 1632803 h 2861956"/>
                <a:gd name="connsiteX523" fmla="*/ 15593 w 2861948"/>
                <a:gd name="connsiteY523" fmla="*/ 1641709 h 2861956"/>
                <a:gd name="connsiteX524" fmla="*/ 16945 w 2861948"/>
                <a:gd name="connsiteY524" fmla="*/ 1650605 h 2861956"/>
                <a:gd name="connsiteX525" fmla="*/ 18355 w 2861948"/>
                <a:gd name="connsiteY525" fmla="*/ 1659502 h 2861956"/>
                <a:gd name="connsiteX526" fmla="*/ 19822 w 2861948"/>
                <a:gd name="connsiteY526" fmla="*/ 1668379 h 2861956"/>
                <a:gd name="connsiteX527" fmla="*/ 21346 w 2861948"/>
                <a:gd name="connsiteY527" fmla="*/ 1677247 h 2861956"/>
                <a:gd name="connsiteX528" fmla="*/ 22917 w 2861948"/>
                <a:gd name="connsiteY528" fmla="*/ 1686115 h 2861956"/>
                <a:gd name="connsiteX529" fmla="*/ 24546 w 2861948"/>
                <a:gd name="connsiteY529" fmla="*/ 1694963 h 2861956"/>
                <a:gd name="connsiteX530" fmla="*/ 26241 w 2861948"/>
                <a:gd name="connsiteY530" fmla="*/ 1703803 h 2861956"/>
                <a:gd name="connsiteX531" fmla="*/ 27984 w 2861948"/>
                <a:gd name="connsiteY531" fmla="*/ 1712632 h 2861956"/>
                <a:gd name="connsiteX532" fmla="*/ 29785 w 2861948"/>
                <a:gd name="connsiteY532" fmla="*/ 1721452 h 2861956"/>
                <a:gd name="connsiteX533" fmla="*/ 31633 w 2861948"/>
                <a:gd name="connsiteY533" fmla="*/ 1730253 h 2861956"/>
                <a:gd name="connsiteX534" fmla="*/ 33547 w 2861948"/>
                <a:gd name="connsiteY534" fmla="*/ 1739054 h 2861956"/>
                <a:gd name="connsiteX535" fmla="*/ 35509 w 2861948"/>
                <a:gd name="connsiteY535" fmla="*/ 1747837 h 2861956"/>
                <a:gd name="connsiteX536" fmla="*/ 37529 w 2861948"/>
                <a:gd name="connsiteY536" fmla="*/ 1756600 h 2861956"/>
                <a:gd name="connsiteX537" fmla="*/ 39605 w 2861948"/>
                <a:gd name="connsiteY537" fmla="*/ 1765363 h 2861956"/>
                <a:gd name="connsiteX538" fmla="*/ 41739 w 2861948"/>
                <a:gd name="connsiteY538" fmla="*/ 1774107 h 2861956"/>
                <a:gd name="connsiteX539" fmla="*/ 43920 w 2861948"/>
                <a:gd name="connsiteY539" fmla="*/ 1782841 h 2861956"/>
                <a:gd name="connsiteX540" fmla="*/ 46158 w 2861948"/>
                <a:gd name="connsiteY540" fmla="*/ 1791556 h 2861956"/>
                <a:gd name="connsiteX541" fmla="*/ 48463 w 2861948"/>
                <a:gd name="connsiteY541" fmla="*/ 1800253 h 2861956"/>
                <a:gd name="connsiteX542" fmla="*/ 50806 w 2861948"/>
                <a:gd name="connsiteY542" fmla="*/ 1808949 h 2861956"/>
                <a:gd name="connsiteX543" fmla="*/ 53216 w 2861948"/>
                <a:gd name="connsiteY543" fmla="*/ 1817617 h 2861956"/>
                <a:gd name="connsiteX544" fmla="*/ 55674 w 2861948"/>
                <a:gd name="connsiteY544" fmla="*/ 1826275 h 2861956"/>
                <a:gd name="connsiteX545" fmla="*/ 58188 w 2861948"/>
                <a:gd name="connsiteY545" fmla="*/ 1834914 h 2861956"/>
                <a:gd name="connsiteX546" fmla="*/ 60751 w 2861948"/>
                <a:gd name="connsiteY546" fmla="*/ 1843544 h 2861956"/>
                <a:gd name="connsiteX547" fmla="*/ 63379 w 2861948"/>
                <a:gd name="connsiteY547" fmla="*/ 1852154 h 2861956"/>
                <a:gd name="connsiteX548" fmla="*/ 66056 w 2861948"/>
                <a:gd name="connsiteY548" fmla="*/ 1860746 h 2861956"/>
                <a:gd name="connsiteX549" fmla="*/ 68780 w 2861948"/>
                <a:gd name="connsiteY549" fmla="*/ 1869318 h 2861956"/>
                <a:gd name="connsiteX550" fmla="*/ 71561 w 2861948"/>
                <a:gd name="connsiteY550" fmla="*/ 1877881 h 2861956"/>
                <a:gd name="connsiteX551" fmla="*/ 74400 w 2861948"/>
                <a:gd name="connsiteY551" fmla="*/ 1886425 h 2861956"/>
                <a:gd name="connsiteX552" fmla="*/ 77295 w 2861948"/>
                <a:gd name="connsiteY552" fmla="*/ 1894941 h 2861956"/>
                <a:gd name="connsiteX553" fmla="*/ 80239 w 2861948"/>
                <a:gd name="connsiteY553" fmla="*/ 1903446 h 2861956"/>
                <a:gd name="connsiteX554" fmla="*/ 83239 w 2861948"/>
                <a:gd name="connsiteY554" fmla="*/ 1911933 h 2861956"/>
                <a:gd name="connsiteX555" fmla="*/ 86287 w 2861948"/>
                <a:gd name="connsiteY555" fmla="*/ 1920401 h 2861956"/>
                <a:gd name="connsiteX556" fmla="*/ 89392 w 2861948"/>
                <a:gd name="connsiteY556" fmla="*/ 1928850 h 2861956"/>
                <a:gd name="connsiteX557" fmla="*/ 92554 w 2861948"/>
                <a:gd name="connsiteY557" fmla="*/ 1937279 h 2861956"/>
                <a:gd name="connsiteX558" fmla="*/ 95764 w 2861948"/>
                <a:gd name="connsiteY558" fmla="*/ 1945690 h 2861956"/>
                <a:gd name="connsiteX559" fmla="*/ 99022 w 2861948"/>
                <a:gd name="connsiteY559" fmla="*/ 1954072 h 2861956"/>
                <a:gd name="connsiteX560" fmla="*/ 102346 w 2861948"/>
                <a:gd name="connsiteY560" fmla="*/ 1962444 h 2861956"/>
                <a:gd name="connsiteX561" fmla="*/ 105709 w 2861948"/>
                <a:gd name="connsiteY561" fmla="*/ 1970788 h 2861956"/>
                <a:gd name="connsiteX562" fmla="*/ 109128 w 2861948"/>
                <a:gd name="connsiteY562" fmla="*/ 1979113 h 2861956"/>
                <a:gd name="connsiteX563" fmla="*/ 112605 w 2861948"/>
                <a:gd name="connsiteY563" fmla="*/ 1987409 h 2861956"/>
                <a:gd name="connsiteX564" fmla="*/ 116129 w 2861948"/>
                <a:gd name="connsiteY564" fmla="*/ 1995696 h 2861956"/>
                <a:gd name="connsiteX565" fmla="*/ 119710 w 2861948"/>
                <a:gd name="connsiteY565" fmla="*/ 2003954 h 2861956"/>
                <a:gd name="connsiteX566" fmla="*/ 123339 w 2861948"/>
                <a:gd name="connsiteY566" fmla="*/ 2012184 h 2861956"/>
                <a:gd name="connsiteX567" fmla="*/ 127016 w 2861948"/>
                <a:gd name="connsiteY567" fmla="*/ 2020404 h 2861956"/>
                <a:gd name="connsiteX568" fmla="*/ 130750 w 2861948"/>
                <a:gd name="connsiteY568" fmla="*/ 2028586 h 2861956"/>
                <a:gd name="connsiteX569" fmla="*/ 134541 w 2861948"/>
                <a:gd name="connsiteY569" fmla="*/ 2036758 h 2861956"/>
                <a:gd name="connsiteX570" fmla="*/ 138370 w 2861948"/>
                <a:gd name="connsiteY570" fmla="*/ 2044893 h 2861956"/>
                <a:gd name="connsiteX571" fmla="*/ 142256 w 2861948"/>
                <a:gd name="connsiteY571" fmla="*/ 2053018 h 2861956"/>
                <a:gd name="connsiteX572" fmla="*/ 146199 w 2861948"/>
                <a:gd name="connsiteY572" fmla="*/ 2061104 h 2861956"/>
                <a:gd name="connsiteX573" fmla="*/ 150190 w 2861948"/>
                <a:gd name="connsiteY573" fmla="*/ 2069172 h 2861956"/>
                <a:gd name="connsiteX574" fmla="*/ 154229 w 2861948"/>
                <a:gd name="connsiteY574" fmla="*/ 2077220 h 2861956"/>
                <a:gd name="connsiteX575" fmla="*/ 158315 w 2861948"/>
                <a:gd name="connsiteY575" fmla="*/ 2085241 h 2861956"/>
                <a:gd name="connsiteX576" fmla="*/ 162458 w 2861948"/>
                <a:gd name="connsiteY576" fmla="*/ 2093223 h 2861956"/>
                <a:gd name="connsiteX577" fmla="*/ 166649 w 2861948"/>
                <a:gd name="connsiteY577" fmla="*/ 2101195 h 2861956"/>
                <a:gd name="connsiteX578" fmla="*/ 170888 w 2861948"/>
                <a:gd name="connsiteY578" fmla="*/ 2109129 h 2861956"/>
                <a:gd name="connsiteX579" fmla="*/ 175174 w 2861948"/>
                <a:gd name="connsiteY579" fmla="*/ 2117045 h 2861956"/>
                <a:gd name="connsiteX580" fmla="*/ 179518 w 2861948"/>
                <a:gd name="connsiteY580" fmla="*/ 2124931 h 2861956"/>
                <a:gd name="connsiteX581" fmla="*/ 183909 w 2861948"/>
                <a:gd name="connsiteY581" fmla="*/ 2132790 h 2861956"/>
                <a:gd name="connsiteX582" fmla="*/ 188347 w 2861948"/>
                <a:gd name="connsiteY582" fmla="*/ 2140619 h 2861956"/>
                <a:gd name="connsiteX583" fmla="*/ 192834 w 2861948"/>
                <a:gd name="connsiteY583" fmla="*/ 2148420 h 2861956"/>
                <a:gd name="connsiteX584" fmla="*/ 197368 w 2861948"/>
                <a:gd name="connsiteY584" fmla="*/ 2156192 h 2861956"/>
                <a:gd name="connsiteX585" fmla="*/ 201949 w 2861948"/>
                <a:gd name="connsiteY585" fmla="*/ 2163936 h 2861956"/>
                <a:gd name="connsiteX586" fmla="*/ 206588 w 2861948"/>
                <a:gd name="connsiteY586" fmla="*/ 2171651 h 2861956"/>
                <a:gd name="connsiteX587" fmla="*/ 211274 w 2861948"/>
                <a:gd name="connsiteY587" fmla="*/ 2179338 h 2861956"/>
                <a:gd name="connsiteX588" fmla="*/ 215998 w 2861948"/>
                <a:gd name="connsiteY588" fmla="*/ 2186987 h 2861956"/>
                <a:gd name="connsiteX589" fmla="*/ 220780 w 2861948"/>
                <a:gd name="connsiteY589" fmla="*/ 2194616 h 2861956"/>
                <a:gd name="connsiteX590" fmla="*/ 225609 w 2861948"/>
                <a:gd name="connsiteY590" fmla="*/ 2202217 h 2861956"/>
                <a:gd name="connsiteX591" fmla="*/ 230476 w 2861948"/>
                <a:gd name="connsiteY591" fmla="*/ 2209780 h 2861956"/>
                <a:gd name="connsiteX592" fmla="*/ 235401 w 2861948"/>
                <a:gd name="connsiteY592" fmla="*/ 2217314 h 2861956"/>
                <a:gd name="connsiteX593" fmla="*/ 240373 w 2861948"/>
                <a:gd name="connsiteY593" fmla="*/ 2224820 h 2861956"/>
                <a:gd name="connsiteX594" fmla="*/ 245393 w 2861948"/>
                <a:gd name="connsiteY594" fmla="*/ 2232288 h 2861956"/>
                <a:gd name="connsiteX595" fmla="*/ 250450 w 2861948"/>
                <a:gd name="connsiteY595" fmla="*/ 2239736 h 2861956"/>
                <a:gd name="connsiteX596" fmla="*/ 255565 w 2861948"/>
                <a:gd name="connsiteY596" fmla="*/ 2247137 h 2861956"/>
                <a:gd name="connsiteX597" fmla="*/ 260718 w 2861948"/>
                <a:gd name="connsiteY597" fmla="*/ 2254519 h 2861956"/>
                <a:gd name="connsiteX598" fmla="*/ 265919 w 2861948"/>
                <a:gd name="connsiteY598" fmla="*/ 2261863 h 2861956"/>
                <a:gd name="connsiteX599" fmla="*/ 271167 w 2861948"/>
                <a:gd name="connsiteY599" fmla="*/ 2269168 h 2861956"/>
                <a:gd name="connsiteX600" fmla="*/ 276463 w 2861948"/>
                <a:gd name="connsiteY600" fmla="*/ 2276446 h 2861956"/>
                <a:gd name="connsiteX601" fmla="*/ 281807 w 2861948"/>
                <a:gd name="connsiteY601" fmla="*/ 2283694 h 2861956"/>
                <a:gd name="connsiteX602" fmla="*/ 287188 w 2861948"/>
                <a:gd name="connsiteY602" fmla="*/ 2290905 h 2861956"/>
                <a:gd name="connsiteX603" fmla="*/ 292618 w 2861948"/>
                <a:gd name="connsiteY603" fmla="*/ 2298077 h 2861956"/>
                <a:gd name="connsiteX604" fmla="*/ 298094 w 2861948"/>
                <a:gd name="connsiteY604" fmla="*/ 2305221 h 2861956"/>
                <a:gd name="connsiteX605" fmla="*/ 303619 w 2861948"/>
                <a:gd name="connsiteY605" fmla="*/ 2312326 h 2861956"/>
                <a:gd name="connsiteX606" fmla="*/ 309182 w 2861948"/>
                <a:gd name="connsiteY606" fmla="*/ 2319403 h 2861956"/>
                <a:gd name="connsiteX607" fmla="*/ 314792 w 2861948"/>
                <a:gd name="connsiteY607" fmla="*/ 2326442 h 2861956"/>
                <a:gd name="connsiteX608" fmla="*/ 320450 w 2861948"/>
                <a:gd name="connsiteY608" fmla="*/ 2333443 h 2861956"/>
                <a:gd name="connsiteX609" fmla="*/ 326146 w 2861948"/>
                <a:gd name="connsiteY609" fmla="*/ 2340416 h 2861956"/>
                <a:gd name="connsiteX610" fmla="*/ 331889 w 2861948"/>
                <a:gd name="connsiteY610" fmla="*/ 2347340 h 2861956"/>
                <a:gd name="connsiteX611" fmla="*/ 337671 w 2861948"/>
                <a:gd name="connsiteY611" fmla="*/ 2354236 h 2861956"/>
                <a:gd name="connsiteX612" fmla="*/ 343500 w 2861948"/>
                <a:gd name="connsiteY612" fmla="*/ 2361094 h 2861956"/>
                <a:gd name="connsiteX613" fmla="*/ 349377 w 2861948"/>
                <a:gd name="connsiteY613" fmla="*/ 2367914 h 2861956"/>
                <a:gd name="connsiteX614" fmla="*/ 355292 w 2861948"/>
                <a:gd name="connsiteY614" fmla="*/ 2374696 h 2861956"/>
                <a:gd name="connsiteX615" fmla="*/ 361245 w 2861948"/>
                <a:gd name="connsiteY615" fmla="*/ 2381449 h 2861956"/>
                <a:gd name="connsiteX616" fmla="*/ 367246 w 2861948"/>
                <a:gd name="connsiteY616" fmla="*/ 2388155 h 2861956"/>
                <a:gd name="connsiteX617" fmla="*/ 373285 w 2861948"/>
                <a:gd name="connsiteY617" fmla="*/ 2394822 h 2861956"/>
                <a:gd name="connsiteX618" fmla="*/ 379371 w 2861948"/>
                <a:gd name="connsiteY618" fmla="*/ 2401461 h 2861956"/>
                <a:gd name="connsiteX619" fmla="*/ 385496 w 2861948"/>
                <a:gd name="connsiteY619" fmla="*/ 2408052 h 2861956"/>
                <a:gd name="connsiteX620" fmla="*/ 391659 w 2861948"/>
                <a:gd name="connsiteY620" fmla="*/ 2414615 h 2861956"/>
                <a:gd name="connsiteX621" fmla="*/ 397869 w 2861948"/>
                <a:gd name="connsiteY621" fmla="*/ 2421130 h 2861956"/>
                <a:gd name="connsiteX622" fmla="*/ 404108 w 2861948"/>
                <a:gd name="connsiteY622" fmla="*/ 2427607 h 2861956"/>
                <a:gd name="connsiteX623" fmla="*/ 410404 w 2861948"/>
                <a:gd name="connsiteY623" fmla="*/ 2434046 h 2861956"/>
                <a:gd name="connsiteX624" fmla="*/ 416728 w 2861948"/>
                <a:gd name="connsiteY624" fmla="*/ 2440447 h 2861956"/>
                <a:gd name="connsiteX625" fmla="*/ 423100 w 2861948"/>
                <a:gd name="connsiteY625" fmla="*/ 2446800 h 2861956"/>
                <a:gd name="connsiteX626" fmla="*/ 429511 w 2861948"/>
                <a:gd name="connsiteY626" fmla="*/ 2453125 h 2861956"/>
                <a:gd name="connsiteX627" fmla="*/ 435959 w 2861948"/>
                <a:gd name="connsiteY627" fmla="*/ 2459402 h 2861956"/>
                <a:gd name="connsiteX628" fmla="*/ 442446 w 2861948"/>
                <a:gd name="connsiteY628" fmla="*/ 2465641 h 2861956"/>
                <a:gd name="connsiteX629" fmla="*/ 448970 w 2861948"/>
                <a:gd name="connsiteY629" fmla="*/ 2471832 h 2861956"/>
                <a:gd name="connsiteX630" fmla="*/ 455533 w 2861948"/>
                <a:gd name="connsiteY630" fmla="*/ 2477985 h 2861956"/>
                <a:gd name="connsiteX631" fmla="*/ 462143 w 2861948"/>
                <a:gd name="connsiteY631" fmla="*/ 2484110 h 2861956"/>
                <a:gd name="connsiteX632" fmla="*/ 468782 w 2861948"/>
                <a:gd name="connsiteY632" fmla="*/ 2490177 h 2861956"/>
                <a:gd name="connsiteX633" fmla="*/ 475469 w 2861948"/>
                <a:gd name="connsiteY633" fmla="*/ 2496206 h 2861956"/>
                <a:gd name="connsiteX634" fmla="*/ 482184 w 2861948"/>
                <a:gd name="connsiteY634" fmla="*/ 2502198 h 2861956"/>
                <a:gd name="connsiteX635" fmla="*/ 488937 w 2861948"/>
                <a:gd name="connsiteY635" fmla="*/ 2508141 h 2861956"/>
                <a:gd name="connsiteX636" fmla="*/ 495729 w 2861948"/>
                <a:gd name="connsiteY636" fmla="*/ 2514047 h 2861956"/>
                <a:gd name="connsiteX637" fmla="*/ 502568 w 2861948"/>
                <a:gd name="connsiteY637" fmla="*/ 2519905 h 2861956"/>
                <a:gd name="connsiteX638" fmla="*/ 509435 w 2861948"/>
                <a:gd name="connsiteY638" fmla="*/ 2525724 h 2861956"/>
                <a:gd name="connsiteX639" fmla="*/ 516331 w 2861948"/>
                <a:gd name="connsiteY639" fmla="*/ 2531497 h 2861956"/>
                <a:gd name="connsiteX640" fmla="*/ 523275 w 2861948"/>
                <a:gd name="connsiteY640" fmla="*/ 2537231 h 2861956"/>
                <a:gd name="connsiteX641" fmla="*/ 530247 w 2861948"/>
                <a:gd name="connsiteY641" fmla="*/ 2542917 h 2861956"/>
                <a:gd name="connsiteX642" fmla="*/ 537258 w 2861948"/>
                <a:gd name="connsiteY642" fmla="*/ 2548556 h 2861956"/>
                <a:gd name="connsiteX643" fmla="*/ 544306 w 2861948"/>
                <a:gd name="connsiteY643" fmla="*/ 2554157 h 2861956"/>
                <a:gd name="connsiteX644" fmla="*/ 551393 w 2861948"/>
                <a:gd name="connsiteY644" fmla="*/ 2559710 h 2861956"/>
                <a:gd name="connsiteX645" fmla="*/ 558508 w 2861948"/>
                <a:gd name="connsiteY645" fmla="*/ 2565224 h 2861956"/>
                <a:gd name="connsiteX646" fmla="*/ 565661 w 2861948"/>
                <a:gd name="connsiteY646" fmla="*/ 2570692 h 2861956"/>
                <a:gd name="connsiteX647" fmla="*/ 572843 w 2861948"/>
                <a:gd name="connsiteY647" fmla="*/ 2576112 h 2861956"/>
                <a:gd name="connsiteX648" fmla="*/ 580063 w 2861948"/>
                <a:gd name="connsiteY648" fmla="*/ 2581484 h 2861956"/>
                <a:gd name="connsiteX649" fmla="*/ 587312 w 2861948"/>
                <a:gd name="connsiteY649" fmla="*/ 2586808 h 2861956"/>
                <a:gd name="connsiteX650" fmla="*/ 594598 w 2861948"/>
                <a:gd name="connsiteY650" fmla="*/ 2592095 h 2861956"/>
                <a:gd name="connsiteX651" fmla="*/ 601923 w 2861948"/>
                <a:gd name="connsiteY651" fmla="*/ 2597333 h 2861956"/>
                <a:gd name="connsiteX652" fmla="*/ 609276 w 2861948"/>
                <a:gd name="connsiteY652" fmla="*/ 2602525 h 2861956"/>
                <a:gd name="connsiteX653" fmla="*/ 616658 w 2861948"/>
                <a:gd name="connsiteY653" fmla="*/ 2607668 h 2861956"/>
                <a:gd name="connsiteX654" fmla="*/ 624068 w 2861948"/>
                <a:gd name="connsiteY654" fmla="*/ 2612764 h 2861956"/>
                <a:gd name="connsiteX655" fmla="*/ 631517 w 2861948"/>
                <a:gd name="connsiteY655" fmla="*/ 2617822 h 2861956"/>
                <a:gd name="connsiteX656" fmla="*/ 639004 w 2861948"/>
                <a:gd name="connsiteY656" fmla="*/ 2622822 h 2861956"/>
                <a:gd name="connsiteX657" fmla="*/ 646519 w 2861948"/>
                <a:gd name="connsiteY657" fmla="*/ 2627775 h 2861956"/>
                <a:gd name="connsiteX658" fmla="*/ 654053 w 2861948"/>
                <a:gd name="connsiteY658" fmla="*/ 2632690 h 2861956"/>
                <a:gd name="connsiteX659" fmla="*/ 661635 w 2861948"/>
                <a:gd name="connsiteY659" fmla="*/ 2637548 h 2861956"/>
                <a:gd name="connsiteX660" fmla="*/ 669236 w 2861948"/>
                <a:gd name="connsiteY660" fmla="*/ 2642367 h 2861956"/>
                <a:gd name="connsiteX661" fmla="*/ 676866 w 2861948"/>
                <a:gd name="connsiteY661" fmla="*/ 2647130 h 2861956"/>
                <a:gd name="connsiteX662" fmla="*/ 684533 w 2861948"/>
                <a:gd name="connsiteY662" fmla="*/ 2651854 h 2861956"/>
                <a:gd name="connsiteX663" fmla="*/ 692229 w 2861948"/>
                <a:gd name="connsiteY663" fmla="*/ 2656522 h 2861956"/>
                <a:gd name="connsiteX664" fmla="*/ 699945 w 2861948"/>
                <a:gd name="connsiteY664" fmla="*/ 2661141 h 2861956"/>
                <a:gd name="connsiteX665" fmla="*/ 707698 w 2861948"/>
                <a:gd name="connsiteY665" fmla="*/ 2665723 h 2861956"/>
                <a:gd name="connsiteX666" fmla="*/ 715480 w 2861948"/>
                <a:gd name="connsiteY666" fmla="*/ 2670247 h 2861956"/>
                <a:gd name="connsiteX667" fmla="*/ 723290 w 2861948"/>
                <a:gd name="connsiteY667" fmla="*/ 2674714 h 2861956"/>
                <a:gd name="connsiteX668" fmla="*/ 731120 w 2861948"/>
                <a:gd name="connsiteY668" fmla="*/ 2679143 h 2861956"/>
                <a:gd name="connsiteX669" fmla="*/ 738988 w 2861948"/>
                <a:gd name="connsiteY669" fmla="*/ 2683525 h 2861956"/>
                <a:gd name="connsiteX670" fmla="*/ 746884 w 2861948"/>
                <a:gd name="connsiteY670" fmla="*/ 2687849 h 2861956"/>
                <a:gd name="connsiteX671" fmla="*/ 754799 w 2861948"/>
                <a:gd name="connsiteY671" fmla="*/ 2692126 h 2861956"/>
                <a:gd name="connsiteX672" fmla="*/ 762743 w 2861948"/>
                <a:gd name="connsiteY672" fmla="*/ 2696355 h 2861956"/>
                <a:gd name="connsiteX673" fmla="*/ 770715 w 2861948"/>
                <a:gd name="connsiteY673" fmla="*/ 2700527 h 2861956"/>
                <a:gd name="connsiteX674" fmla="*/ 778716 w 2861948"/>
                <a:gd name="connsiteY674" fmla="*/ 2704661 h 2861956"/>
                <a:gd name="connsiteX675" fmla="*/ 786736 w 2861948"/>
                <a:gd name="connsiteY675" fmla="*/ 2708738 h 2861956"/>
                <a:gd name="connsiteX676" fmla="*/ 794785 w 2861948"/>
                <a:gd name="connsiteY676" fmla="*/ 2712767 h 2861956"/>
                <a:gd name="connsiteX677" fmla="*/ 802862 w 2861948"/>
                <a:gd name="connsiteY677" fmla="*/ 2716739 h 2861956"/>
                <a:gd name="connsiteX678" fmla="*/ 810959 w 2861948"/>
                <a:gd name="connsiteY678" fmla="*/ 2720663 h 2861956"/>
                <a:gd name="connsiteX679" fmla="*/ 819083 w 2861948"/>
                <a:gd name="connsiteY679" fmla="*/ 2724540 h 2861956"/>
                <a:gd name="connsiteX680" fmla="*/ 827227 w 2861948"/>
                <a:gd name="connsiteY680" fmla="*/ 2728359 h 2861956"/>
                <a:gd name="connsiteX681" fmla="*/ 835400 w 2861948"/>
                <a:gd name="connsiteY681" fmla="*/ 2732131 h 2861956"/>
                <a:gd name="connsiteX682" fmla="*/ 843601 w 2861948"/>
                <a:gd name="connsiteY682" fmla="*/ 2735855 h 2861956"/>
                <a:gd name="connsiteX683" fmla="*/ 851821 w 2861948"/>
                <a:gd name="connsiteY683" fmla="*/ 2739523 h 2861956"/>
                <a:gd name="connsiteX684" fmla="*/ 860060 w 2861948"/>
                <a:gd name="connsiteY684" fmla="*/ 2743133 h 2861956"/>
                <a:gd name="connsiteX685" fmla="*/ 868318 w 2861948"/>
                <a:gd name="connsiteY685" fmla="*/ 2746704 h 2861956"/>
                <a:gd name="connsiteX686" fmla="*/ 876605 w 2861948"/>
                <a:gd name="connsiteY686" fmla="*/ 2750219 h 2861956"/>
                <a:gd name="connsiteX687" fmla="*/ 884920 w 2861948"/>
                <a:gd name="connsiteY687" fmla="*/ 2753677 h 2861956"/>
                <a:gd name="connsiteX688" fmla="*/ 893245 w 2861948"/>
                <a:gd name="connsiteY688" fmla="*/ 2757087 h 2861956"/>
                <a:gd name="connsiteX689" fmla="*/ 901598 w 2861948"/>
                <a:gd name="connsiteY689" fmla="*/ 2760439 h 2861956"/>
                <a:gd name="connsiteX690" fmla="*/ 909971 w 2861948"/>
                <a:gd name="connsiteY690" fmla="*/ 2763745 h 2861956"/>
                <a:gd name="connsiteX691" fmla="*/ 918362 w 2861948"/>
                <a:gd name="connsiteY691" fmla="*/ 2766993 h 2861956"/>
                <a:gd name="connsiteX692" fmla="*/ 926773 w 2861948"/>
                <a:gd name="connsiteY692" fmla="*/ 2770193 h 2861956"/>
                <a:gd name="connsiteX693" fmla="*/ 935212 w 2861948"/>
                <a:gd name="connsiteY693" fmla="*/ 2773336 h 2861956"/>
                <a:gd name="connsiteX694" fmla="*/ 943661 w 2861948"/>
                <a:gd name="connsiteY694" fmla="*/ 2776422 h 2861956"/>
                <a:gd name="connsiteX695" fmla="*/ 952129 w 2861948"/>
                <a:gd name="connsiteY695" fmla="*/ 2779461 h 2861956"/>
                <a:gd name="connsiteX696" fmla="*/ 960625 w 2861948"/>
                <a:gd name="connsiteY696" fmla="*/ 2782452 h 2861956"/>
                <a:gd name="connsiteX697" fmla="*/ 969131 w 2861948"/>
                <a:gd name="connsiteY697" fmla="*/ 2785385 h 2861956"/>
                <a:gd name="connsiteX698" fmla="*/ 977656 w 2861948"/>
                <a:gd name="connsiteY698" fmla="*/ 2788262 h 2861956"/>
                <a:gd name="connsiteX699" fmla="*/ 986209 w 2861948"/>
                <a:gd name="connsiteY699" fmla="*/ 2791081 h 2861956"/>
                <a:gd name="connsiteX700" fmla="*/ 994772 w 2861948"/>
                <a:gd name="connsiteY700" fmla="*/ 2793853 h 2861956"/>
                <a:gd name="connsiteX701" fmla="*/ 1003344 w 2861948"/>
                <a:gd name="connsiteY701" fmla="*/ 2796568 h 2861956"/>
                <a:gd name="connsiteX702" fmla="*/ 1011946 w 2861948"/>
                <a:gd name="connsiteY702" fmla="*/ 2799235 h 2861956"/>
                <a:gd name="connsiteX703" fmla="*/ 1020556 w 2861948"/>
                <a:gd name="connsiteY703" fmla="*/ 2801845 h 2861956"/>
                <a:gd name="connsiteX704" fmla="*/ 1029186 w 2861948"/>
                <a:gd name="connsiteY704" fmla="*/ 2804397 h 2861956"/>
                <a:gd name="connsiteX705" fmla="*/ 1037835 w 2861948"/>
                <a:gd name="connsiteY705" fmla="*/ 2806893 h 2861956"/>
                <a:gd name="connsiteX706" fmla="*/ 1046493 w 2861948"/>
                <a:gd name="connsiteY706" fmla="*/ 2809341 h 2861956"/>
                <a:gd name="connsiteX707" fmla="*/ 1055170 w 2861948"/>
                <a:gd name="connsiteY707" fmla="*/ 2811732 h 2861956"/>
                <a:gd name="connsiteX708" fmla="*/ 1063866 w 2861948"/>
                <a:gd name="connsiteY708" fmla="*/ 2814065 h 2861956"/>
                <a:gd name="connsiteX709" fmla="*/ 1072572 w 2861948"/>
                <a:gd name="connsiteY709" fmla="*/ 2816351 h 2861956"/>
                <a:gd name="connsiteX710" fmla="*/ 1081288 w 2861948"/>
                <a:gd name="connsiteY710" fmla="*/ 2818580 h 2861956"/>
                <a:gd name="connsiteX711" fmla="*/ 1090022 w 2861948"/>
                <a:gd name="connsiteY711" fmla="*/ 2820752 h 2861956"/>
                <a:gd name="connsiteX712" fmla="*/ 1098775 w 2861948"/>
                <a:gd name="connsiteY712" fmla="*/ 2822866 h 2861956"/>
                <a:gd name="connsiteX713" fmla="*/ 1107539 w 2861948"/>
                <a:gd name="connsiteY713" fmla="*/ 2824924 h 2861956"/>
                <a:gd name="connsiteX714" fmla="*/ 1116311 w 2861948"/>
                <a:gd name="connsiteY714" fmla="*/ 2826933 h 2861956"/>
                <a:gd name="connsiteX715" fmla="*/ 1125093 w 2861948"/>
                <a:gd name="connsiteY715" fmla="*/ 2828886 h 2861956"/>
                <a:gd name="connsiteX716" fmla="*/ 1133894 w 2861948"/>
                <a:gd name="connsiteY716" fmla="*/ 2830782 h 2861956"/>
                <a:gd name="connsiteX717" fmla="*/ 1142705 w 2861948"/>
                <a:gd name="connsiteY717" fmla="*/ 2832620 h 2861956"/>
                <a:gd name="connsiteX718" fmla="*/ 1151525 w 2861948"/>
                <a:gd name="connsiteY718" fmla="*/ 2834411 h 2861956"/>
                <a:gd name="connsiteX719" fmla="*/ 1160355 w 2861948"/>
                <a:gd name="connsiteY719" fmla="*/ 2836135 h 2861956"/>
                <a:gd name="connsiteX720" fmla="*/ 1169194 w 2861948"/>
                <a:gd name="connsiteY720" fmla="*/ 2837811 h 2861956"/>
                <a:gd name="connsiteX721" fmla="*/ 1178052 w 2861948"/>
                <a:gd name="connsiteY721" fmla="*/ 2839430 h 2861956"/>
                <a:gd name="connsiteX722" fmla="*/ 1186920 w 2861948"/>
                <a:gd name="connsiteY722" fmla="*/ 2840992 h 2861956"/>
                <a:gd name="connsiteX723" fmla="*/ 1195788 w 2861948"/>
                <a:gd name="connsiteY723" fmla="*/ 2842497 h 2861956"/>
                <a:gd name="connsiteX724" fmla="*/ 1204674 w 2861948"/>
                <a:gd name="connsiteY724" fmla="*/ 2843955 h 2861956"/>
                <a:gd name="connsiteX725" fmla="*/ 1213561 w 2861948"/>
                <a:gd name="connsiteY725" fmla="*/ 2845345 h 2861956"/>
                <a:gd name="connsiteX726" fmla="*/ 1222458 w 2861948"/>
                <a:gd name="connsiteY726" fmla="*/ 2846688 h 2861956"/>
                <a:gd name="connsiteX727" fmla="*/ 1231373 w 2861948"/>
                <a:gd name="connsiteY727" fmla="*/ 2847965 h 2861956"/>
                <a:gd name="connsiteX728" fmla="*/ 1240288 w 2861948"/>
                <a:gd name="connsiteY728" fmla="*/ 2849193 h 2861956"/>
                <a:gd name="connsiteX729" fmla="*/ 1249213 w 2861948"/>
                <a:gd name="connsiteY729" fmla="*/ 2850365 h 2861956"/>
                <a:gd name="connsiteX730" fmla="*/ 1258138 w 2861948"/>
                <a:gd name="connsiteY730" fmla="*/ 2851479 h 2861956"/>
                <a:gd name="connsiteX731" fmla="*/ 1267073 w 2861948"/>
                <a:gd name="connsiteY731" fmla="*/ 2852546 h 2861956"/>
                <a:gd name="connsiteX732" fmla="*/ 1276026 w 2861948"/>
                <a:gd name="connsiteY732" fmla="*/ 2853546 h 2861956"/>
                <a:gd name="connsiteX733" fmla="*/ 1284970 w 2861948"/>
                <a:gd name="connsiteY733" fmla="*/ 2854489 h 2861956"/>
                <a:gd name="connsiteX734" fmla="*/ 1293924 w 2861948"/>
                <a:gd name="connsiteY734" fmla="*/ 2855375 h 2861956"/>
                <a:gd name="connsiteX735" fmla="*/ 1302887 w 2861948"/>
                <a:gd name="connsiteY735" fmla="*/ 2856213 h 2861956"/>
                <a:gd name="connsiteX736" fmla="*/ 1311859 w 2861948"/>
                <a:gd name="connsiteY736" fmla="*/ 2856994 h 2861956"/>
                <a:gd name="connsiteX737" fmla="*/ 1320822 w 2861948"/>
                <a:gd name="connsiteY737" fmla="*/ 2857709 h 2861956"/>
                <a:gd name="connsiteX738" fmla="*/ 1329804 w 2861948"/>
                <a:gd name="connsiteY738" fmla="*/ 2858375 h 2861956"/>
                <a:gd name="connsiteX739" fmla="*/ 1338786 w 2861948"/>
                <a:gd name="connsiteY739" fmla="*/ 2858985 h 2861956"/>
                <a:gd name="connsiteX740" fmla="*/ 1347769 w 2861948"/>
                <a:gd name="connsiteY740" fmla="*/ 2859538 h 2861956"/>
                <a:gd name="connsiteX741" fmla="*/ 1356751 w 2861948"/>
                <a:gd name="connsiteY741" fmla="*/ 2860033 h 2861956"/>
                <a:gd name="connsiteX742" fmla="*/ 1365742 w 2861948"/>
                <a:gd name="connsiteY742" fmla="*/ 2860471 h 2861956"/>
                <a:gd name="connsiteX743" fmla="*/ 1374734 w 2861948"/>
                <a:gd name="connsiteY743" fmla="*/ 2860852 h 2861956"/>
                <a:gd name="connsiteX744" fmla="*/ 1383725 w 2861948"/>
                <a:gd name="connsiteY744" fmla="*/ 2861176 h 2861956"/>
                <a:gd name="connsiteX745" fmla="*/ 1392726 w 2861948"/>
                <a:gd name="connsiteY745" fmla="*/ 2861442 h 2861956"/>
                <a:gd name="connsiteX746" fmla="*/ 1401718 w 2861948"/>
                <a:gd name="connsiteY746" fmla="*/ 2861662 h 2861956"/>
                <a:gd name="connsiteX747" fmla="*/ 1410719 w 2861948"/>
                <a:gd name="connsiteY747" fmla="*/ 2861814 h 2861956"/>
                <a:gd name="connsiteX748" fmla="*/ 1419720 w 2861948"/>
                <a:gd name="connsiteY748" fmla="*/ 2861909 h 2861956"/>
                <a:gd name="connsiteX749" fmla="*/ 1428722 w 2861948"/>
                <a:gd name="connsiteY749" fmla="*/ 2861957 h 2861956"/>
                <a:gd name="connsiteX750" fmla="*/ 1437723 w 2861948"/>
                <a:gd name="connsiteY750" fmla="*/ 2861938 h 2861956"/>
                <a:gd name="connsiteX751" fmla="*/ 1446724 w 2861948"/>
                <a:gd name="connsiteY751" fmla="*/ 2861871 h 2861956"/>
                <a:gd name="connsiteX752" fmla="*/ 1455715 w 2861948"/>
                <a:gd name="connsiteY752" fmla="*/ 2861747 h 2861956"/>
                <a:gd name="connsiteX753" fmla="*/ 1464716 w 2861948"/>
                <a:gd name="connsiteY753" fmla="*/ 2861557 h 2861956"/>
                <a:gd name="connsiteX754" fmla="*/ 1473718 w 2861948"/>
                <a:gd name="connsiteY754" fmla="*/ 2861319 h 2861956"/>
                <a:gd name="connsiteX755" fmla="*/ 1482709 w 2861948"/>
                <a:gd name="connsiteY755" fmla="*/ 2861023 h 2861956"/>
                <a:gd name="connsiteX756" fmla="*/ 1491701 w 2861948"/>
                <a:gd name="connsiteY756" fmla="*/ 2860671 h 2861956"/>
                <a:gd name="connsiteX757" fmla="*/ 1500692 w 2861948"/>
                <a:gd name="connsiteY757" fmla="*/ 2860261 h 2861956"/>
                <a:gd name="connsiteX758" fmla="*/ 1509684 w 2861948"/>
                <a:gd name="connsiteY758" fmla="*/ 2859795 h 2861956"/>
                <a:gd name="connsiteX759" fmla="*/ 1518666 w 2861948"/>
                <a:gd name="connsiteY759" fmla="*/ 2859271 h 2861956"/>
                <a:gd name="connsiteX760" fmla="*/ 1527648 w 2861948"/>
                <a:gd name="connsiteY760" fmla="*/ 2858690 h 2861956"/>
                <a:gd name="connsiteX761" fmla="*/ 1536621 w 2861948"/>
                <a:gd name="connsiteY761" fmla="*/ 2858052 h 2861956"/>
                <a:gd name="connsiteX762" fmla="*/ 1545593 w 2861948"/>
                <a:gd name="connsiteY762" fmla="*/ 2857356 h 2861956"/>
                <a:gd name="connsiteX763" fmla="*/ 1554566 w 2861948"/>
                <a:gd name="connsiteY763" fmla="*/ 2856613 h 2861956"/>
                <a:gd name="connsiteX764" fmla="*/ 1563529 w 2861948"/>
                <a:gd name="connsiteY764" fmla="*/ 2855804 h 2861956"/>
                <a:gd name="connsiteX765" fmla="*/ 1572492 w 2861948"/>
                <a:gd name="connsiteY765" fmla="*/ 2854946 h 2861956"/>
                <a:gd name="connsiteX766" fmla="*/ 1581445 w 2861948"/>
                <a:gd name="connsiteY766" fmla="*/ 2854023 h 2861956"/>
                <a:gd name="connsiteX767" fmla="*/ 1590389 w 2861948"/>
                <a:gd name="connsiteY767" fmla="*/ 2853051 h 2861956"/>
                <a:gd name="connsiteX768" fmla="*/ 1599333 w 2861948"/>
                <a:gd name="connsiteY768" fmla="*/ 2852022 h 2861956"/>
                <a:gd name="connsiteX769" fmla="*/ 1608268 w 2861948"/>
                <a:gd name="connsiteY769" fmla="*/ 2850936 h 2861956"/>
                <a:gd name="connsiteX770" fmla="*/ 1617193 w 2861948"/>
                <a:gd name="connsiteY770" fmla="*/ 2849793 h 2861956"/>
                <a:gd name="connsiteX771" fmla="*/ 1626108 w 2861948"/>
                <a:gd name="connsiteY771" fmla="*/ 2848593 h 2861956"/>
                <a:gd name="connsiteX772" fmla="*/ 1635024 w 2861948"/>
                <a:gd name="connsiteY772" fmla="*/ 2847336 h 2861956"/>
                <a:gd name="connsiteX773" fmla="*/ 1643929 w 2861948"/>
                <a:gd name="connsiteY773" fmla="*/ 2846022 h 2861956"/>
                <a:gd name="connsiteX774" fmla="*/ 1652826 w 2861948"/>
                <a:gd name="connsiteY774" fmla="*/ 2844659 h 2861956"/>
                <a:gd name="connsiteX775" fmla="*/ 1661713 w 2861948"/>
                <a:gd name="connsiteY775" fmla="*/ 2843231 h 2861956"/>
                <a:gd name="connsiteX776" fmla="*/ 1670590 w 2861948"/>
                <a:gd name="connsiteY776" fmla="*/ 2841754 h 2861956"/>
                <a:gd name="connsiteX777" fmla="*/ 1679458 w 2861948"/>
                <a:gd name="connsiteY777" fmla="*/ 2840221 h 2861956"/>
                <a:gd name="connsiteX778" fmla="*/ 1688316 w 2861948"/>
                <a:gd name="connsiteY778" fmla="*/ 2838630 h 2861956"/>
                <a:gd name="connsiteX779" fmla="*/ 1697164 w 2861948"/>
                <a:gd name="connsiteY779" fmla="*/ 2836982 h 2861956"/>
                <a:gd name="connsiteX780" fmla="*/ 1706004 w 2861948"/>
                <a:gd name="connsiteY780" fmla="*/ 2835277 h 2861956"/>
                <a:gd name="connsiteX781" fmla="*/ 1714824 w 2861948"/>
                <a:gd name="connsiteY781" fmla="*/ 2833525 h 2861956"/>
                <a:gd name="connsiteX782" fmla="*/ 1723644 w 2861948"/>
                <a:gd name="connsiteY782" fmla="*/ 2831706 h 2861956"/>
                <a:gd name="connsiteX783" fmla="*/ 1732445 w 2861948"/>
                <a:gd name="connsiteY783" fmla="*/ 2829839 h 2861956"/>
                <a:gd name="connsiteX784" fmla="*/ 1741237 w 2861948"/>
                <a:gd name="connsiteY784" fmla="*/ 2827915 h 2861956"/>
                <a:gd name="connsiteX785" fmla="*/ 1750019 w 2861948"/>
                <a:gd name="connsiteY785" fmla="*/ 2825933 h 2861956"/>
                <a:gd name="connsiteX786" fmla="*/ 1758791 w 2861948"/>
                <a:gd name="connsiteY786" fmla="*/ 2823905 h 2861956"/>
                <a:gd name="connsiteX787" fmla="*/ 1767545 w 2861948"/>
                <a:gd name="connsiteY787" fmla="*/ 2821809 h 2861956"/>
                <a:gd name="connsiteX788" fmla="*/ 1776279 w 2861948"/>
                <a:gd name="connsiteY788" fmla="*/ 2819666 h 2861956"/>
                <a:gd name="connsiteX789" fmla="*/ 1785004 w 2861948"/>
                <a:gd name="connsiteY789" fmla="*/ 2817465 h 2861956"/>
                <a:gd name="connsiteX790" fmla="*/ 1793720 w 2861948"/>
                <a:gd name="connsiteY790" fmla="*/ 2815218 h 2861956"/>
                <a:gd name="connsiteX791" fmla="*/ 1802416 w 2861948"/>
                <a:gd name="connsiteY791" fmla="*/ 2812903 h 2861956"/>
                <a:gd name="connsiteX792" fmla="*/ 1811103 w 2861948"/>
                <a:gd name="connsiteY792" fmla="*/ 2810541 h 2861956"/>
                <a:gd name="connsiteX793" fmla="*/ 1819770 w 2861948"/>
                <a:gd name="connsiteY793" fmla="*/ 2808122 h 2861956"/>
                <a:gd name="connsiteX794" fmla="*/ 1828429 w 2861948"/>
                <a:gd name="connsiteY794" fmla="*/ 2805655 h 2861956"/>
                <a:gd name="connsiteX795" fmla="*/ 1837068 w 2861948"/>
                <a:gd name="connsiteY795" fmla="*/ 2803121 h 2861956"/>
                <a:gd name="connsiteX796" fmla="*/ 1845688 w 2861948"/>
                <a:gd name="connsiteY796" fmla="*/ 2800540 h 2861956"/>
                <a:gd name="connsiteX797" fmla="*/ 1854299 w 2861948"/>
                <a:gd name="connsiteY797" fmla="*/ 2797911 h 2861956"/>
                <a:gd name="connsiteX798" fmla="*/ 1862881 w 2861948"/>
                <a:gd name="connsiteY798" fmla="*/ 2795215 h 2861956"/>
                <a:gd name="connsiteX799" fmla="*/ 1871453 w 2861948"/>
                <a:gd name="connsiteY799" fmla="*/ 2792472 h 2861956"/>
                <a:gd name="connsiteX800" fmla="*/ 1880007 w 2861948"/>
                <a:gd name="connsiteY800" fmla="*/ 2789681 h 2861956"/>
                <a:gd name="connsiteX801" fmla="*/ 1888541 w 2861948"/>
                <a:gd name="connsiteY801" fmla="*/ 2786824 h 2861956"/>
                <a:gd name="connsiteX802" fmla="*/ 1897066 w 2861948"/>
                <a:gd name="connsiteY802" fmla="*/ 2783918 h 2861956"/>
                <a:gd name="connsiteX803" fmla="*/ 1905562 w 2861948"/>
                <a:gd name="connsiteY803" fmla="*/ 2780966 h 2861956"/>
                <a:gd name="connsiteX804" fmla="*/ 1914049 w 2861948"/>
                <a:gd name="connsiteY804" fmla="*/ 2777956 h 2861956"/>
                <a:gd name="connsiteX805" fmla="*/ 1922507 w 2861948"/>
                <a:gd name="connsiteY805" fmla="*/ 2774889 h 2861956"/>
                <a:gd name="connsiteX806" fmla="*/ 1930946 w 2861948"/>
                <a:gd name="connsiteY806" fmla="*/ 2771774 h 2861956"/>
                <a:gd name="connsiteX807" fmla="*/ 1939376 w 2861948"/>
                <a:gd name="connsiteY807" fmla="*/ 2768602 h 2861956"/>
                <a:gd name="connsiteX808" fmla="*/ 1947777 w 2861948"/>
                <a:gd name="connsiteY808" fmla="*/ 2765373 h 2861956"/>
                <a:gd name="connsiteX809" fmla="*/ 1956159 w 2861948"/>
                <a:gd name="connsiteY809" fmla="*/ 2762097 h 2861956"/>
                <a:gd name="connsiteX810" fmla="*/ 1964522 w 2861948"/>
                <a:gd name="connsiteY810" fmla="*/ 2758773 h 2861956"/>
                <a:gd name="connsiteX811" fmla="*/ 1972856 w 2861948"/>
                <a:gd name="connsiteY811" fmla="*/ 2755391 h 2861956"/>
                <a:gd name="connsiteX812" fmla="*/ 1981181 w 2861948"/>
                <a:gd name="connsiteY812" fmla="*/ 2751953 h 2861956"/>
                <a:gd name="connsiteX813" fmla="*/ 1989477 w 2861948"/>
                <a:gd name="connsiteY813" fmla="*/ 2748466 h 2861956"/>
                <a:gd name="connsiteX814" fmla="*/ 1997755 w 2861948"/>
                <a:gd name="connsiteY814" fmla="*/ 2744923 h 2861956"/>
                <a:gd name="connsiteX815" fmla="*/ 2006003 w 2861948"/>
                <a:gd name="connsiteY815" fmla="*/ 2741332 h 2861956"/>
                <a:gd name="connsiteX816" fmla="*/ 2014233 w 2861948"/>
                <a:gd name="connsiteY816" fmla="*/ 2737694 h 2861956"/>
                <a:gd name="connsiteX817" fmla="*/ 2022443 w 2861948"/>
                <a:gd name="connsiteY817" fmla="*/ 2733998 h 2861956"/>
                <a:gd name="connsiteX818" fmla="*/ 2030625 w 2861948"/>
                <a:gd name="connsiteY818" fmla="*/ 2730255 h 2861956"/>
                <a:gd name="connsiteX819" fmla="*/ 2038788 w 2861948"/>
                <a:gd name="connsiteY819" fmla="*/ 2726454 h 2861956"/>
                <a:gd name="connsiteX820" fmla="*/ 2046923 w 2861948"/>
                <a:gd name="connsiteY820" fmla="*/ 2722606 h 2861956"/>
                <a:gd name="connsiteX821" fmla="*/ 2055028 w 2861948"/>
                <a:gd name="connsiteY821" fmla="*/ 2718710 h 2861956"/>
                <a:gd name="connsiteX822" fmla="*/ 2063115 w 2861948"/>
                <a:gd name="connsiteY822" fmla="*/ 2714757 h 2861956"/>
                <a:gd name="connsiteX823" fmla="*/ 2071183 w 2861948"/>
                <a:gd name="connsiteY823" fmla="*/ 2710757 h 2861956"/>
                <a:gd name="connsiteX824" fmla="*/ 2079212 w 2861948"/>
                <a:gd name="connsiteY824" fmla="*/ 2706709 h 2861956"/>
                <a:gd name="connsiteX825" fmla="*/ 2087223 w 2861948"/>
                <a:gd name="connsiteY825" fmla="*/ 2702604 h 2861956"/>
                <a:gd name="connsiteX826" fmla="*/ 2095214 w 2861948"/>
                <a:gd name="connsiteY826" fmla="*/ 2698451 h 2861956"/>
                <a:gd name="connsiteX827" fmla="*/ 2103168 w 2861948"/>
                <a:gd name="connsiteY827" fmla="*/ 2694250 h 2861956"/>
                <a:gd name="connsiteX828" fmla="*/ 2111102 w 2861948"/>
                <a:gd name="connsiteY828" fmla="*/ 2689992 h 2861956"/>
                <a:gd name="connsiteX829" fmla="*/ 2119008 w 2861948"/>
                <a:gd name="connsiteY829" fmla="*/ 2685687 h 2861956"/>
                <a:gd name="connsiteX830" fmla="*/ 2126885 w 2861948"/>
                <a:gd name="connsiteY830" fmla="*/ 2681344 h 2861956"/>
                <a:gd name="connsiteX831" fmla="*/ 2134733 w 2861948"/>
                <a:gd name="connsiteY831" fmla="*/ 2676934 h 2861956"/>
                <a:gd name="connsiteX832" fmla="*/ 2142554 w 2861948"/>
                <a:gd name="connsiteY832" fmla="*/ 2672486 h 2861956"/>
                <a:gd name="connsiteX833" fmla="*/ 2150355 w 2861948"/>
                <a:gd name="connsiteY833" fmla="*/ 2667990 h 2861956"/>
                <a:gd name="connsiteX834" fmla="*/ 2158118 w 2861948"/>
                <a:gd name="connsiteY834" fmla="*/ 2663437 h 2861956"/>
                <a:gd name="connsiteX835" fmla="*/ 2165852 w 2861948"/>
                <a:gd name="connsiteY835" fmla="*/ 2658836 h 2861956"/>
                <a:gd name="connsiteX836" fmla="*/ 2173567 w 2861948"/>
                <a:gd name="connsiteY836" fmla="*/ 2654198 h 2861956"/>
                <a:gd name="connsiteX837" fmla="*/ 2181244 w 2861948"/>
                <a:gd name="connsiteY837" fmla="*/ 2649502 h 2861956"/>
                <a:gd name="connsiteX838" fmla="*/ 2188893 w 2861948"/>
                <a:gd name="connsiteY838" fmla="*/ 2644758 h 2861956"/>
                <a:gd name="connsiteX839" fmla="*/ 2196513 w 2861948"/>
                <a:gd name="connsiteY839" fmla="*/ 2639967 h 2861956"/>
                <a:gd name="connsiteX840" fmla="*/ 2204095 w 2861948"/>
                <a:gd name="connsiteY840" fmla="*/ 2635129 h 2861956"/>
                <a:gd name="connsiteX841" fmla="*/ 2211658 w 2861948"/>
                <a:gd name="connsiteY841" fmla="*/ 2630242 h 2861956"/>
                <a:gd name="connsiteX842" fmla="*/ 2219182 w 2861948"/>
                <a:gd name="connsiteY842" fmla="*/ 2625308 h 2861956"/>
                <a:gd name="connsiteX843" fmla="*/ 2226678 w 2861948"/>
                <a:gd name="connsiteY843" fmla="*/ 2620327 h 2861956"/>
                <a:gd name="connsiteX844" fmla="*/ 2234146 w 2861948"/>
                <a:gd name="connsiteY844" fmla="*/ 2615298 h 2861956"/>
                <a:gd name="connsiteX845" fmla="*/ 2241576 w 2861948"/>
                <a:gd name="connsiteY845" fmla="*/ 2610221 h 2861956"/>
                <a:gd name="connsiteX846" fmla="*/ 2248977 w 2861948"/>
                <a:gd name="connsiteY846" fmla="*/ 2605096 h 2861956"/>
                <a:gd name="connsiteX847" fmla="*/ 2256349 w 2861948"/>
                <a:gd name="connsiteY847" fmla="*/ 2599934 h 2861956"/>
                <a:gd name="connsiteX848" fmla="*/ 2263683 w 2861948"/>
                <a:gd name="connsiteY848" fmla="*/ 2594714 h 2861956"/>
                <a:gd name="connsiteX849" fmla="*/ 2270989 w 2861948"/>
                <a:gd name="connsiteY849" fmla="*/ 2589456 h 2861956"/>
                <a:gd name="connsiteX850" fmla="*/ 2278256 w 2861948"/>
                <a:gd name="connsiteY850" fmla="*/ 2584151 h 2861956"/>
                <a:gd name="connsiteX851" fmla="*/ 2285495 w 2861948"/>
                <a:gd name="connsiteY851" fmla="*/ 2578798 h 2861956"/>
                <a:gd name="connsiteX852" fmla="*/ 2292696 w 2861948"/>
                <a:gd name="connsiteY852" fmla="*/ 2573407 h 2861956"/>
                <a:gd name="connsiteX853" fmla="*/ 2299859 w 2861948"/>
                <a:gd name="connsiteY853" fmla="*/ 2567958 h 2861956"/>
                <a:gd name="connsiteX854" fmla="*/ 2306993 w 2861948"/>
                <a:gd name="connsiteY854" fmla="*/ 2562472 h 2861956"/>
                <a:gd name="connsiteX855" fmla="*/ 2314099 w 2861948"/>
                <a:gd name="connsiteY855" fmla="*/ 2556938 h 2861956"/>
                <a:gd name="connsiteX856" fmla="*/ 2321157 w 2861948"/>
                <a:gd name="connsiteY856" fmla="*/ 2551366 h 2861956"/>
                <a:gd name="connsiteX857" fmla="*/ 2328187 w 2861948"/>
                <a:gd name="connsiteY857" fmla="*/ 2545746 h 2861956"/>
                <a:gd name="connsiteX858" fmla="*/ 2335178 w 2861948"/>
                <a:gd name="connsiteY858" fmla="*/ 2540079 h 2861956"/>
                <a:gd name="connsiteX859" fmla="*/ 2342141 w 2861948"/>
                <a:gd name="connsiteY859" fmla="*/ 2534373 h 2861956"/>
                <a:gd name="connsiteX860" fmla="*/ 2349065 w 2861948"/>
                <a:gd name="connsiteY860" fmla="*/ 2528620 h 2861956"/>
                <a:gd name="connsiteX861" fmla="*/ 2355942 w 2861948"/>
                <a:gd name="connsiteY861" fmla="*/ 2522819 h 2861956"/>
                <a:gd name="connsiteX862" fmla="*/ 2362791 w 2861948"/>
                <a:gd name="connsiteY862" fmla="*/ 2516980 h 2861956"/>
                <a:gd name="connsiteX863" fmla="*/ 2369611 w 2861948"/>
                <a:gd name="connsiteY863" fmla="*/ 2511103 h 2861956"/>
                <a:gd name="connsiteX864" fmla="*/ 2376383 w 2861948"/>
                <a:gd name="connsiteY864" fmla="*/ 2505179 h 2861956"/>
                <a:gd name="connsiteX865" fmla="*/ 2383117 w 2861948"/>
                <a:gd name="connsiteY865" fmla="*/ 2499207 h 2861956"/>
                <a:gd name="connsiteX866" fmla="*/ 2389823 w 2861948"/>
                <a:gd name="connsiteY866" fmla="*/ 2493197 h 2861956"/>
                <a:gd name="connsiteX867" fmla="*/ 2396481 w 2861948"/>
                <a:gd name="connsiteY867" fmla="*/ 2487148 h 2861956"/>
                <a:gd name="connsiteX868" fmla="*/ 2403101 w 2861948"/>
                <a:gd name="connsiteY868" fmla="*/ 2481052 h 2861956"/>
                <a:gd name="connsiteX869" fmla="*/ 2409692 w 2861948"/>
                <a:gd name="connsiteY869" fmla="*/ 2474918 h 2861956"/>
                <a:gd name="connsiteX870" fmla="*/ 2416235 w 2861948"/>
                <a:gd name="connsiteY870" fmla="*/ 2468746 h 2861956"/>
                <a:gd name="connsiteX871" fmla="*/ 2422741 w 2861948"/>
                <a:gd name="connsiteY871" fmla="*/ 2462526 h 2861956"/>
                <a:gd name="connsiteX872" fmla="*/ 2429209 w 2861948"/>
                <a:gd name="connsiteY872" fmla="*/ 2456268 h 2861956"/>
                <a:gd name="connsiteX873" fmla="*/ 2435638 w 2861948"/>
                <a:gd name="connsiteY873" fmla="*/ 2449963 h 2861956"/>
                <a:gd name="connsiteX874" fmla="*/ 2442029 w 2861948"/>
                <a:gd name="connsiteY874" fmla="*/ 2443628 h 2861956"/>
                <a:gd name="connsiteX875" fmla="*/ 2448382 w 2861948"/>
                <a:gd name="connsiteY875" fmla="*/ 2437247 h 2861956"/>
                <a:gd name="connsiteX876" fmla="*/ 2454688 w 2861948"/>
                <a:gd name="connsiteY876" fmla="*/ 2430827 h 2861956"/>
                <a:gd name="connsiteX877" fmla="*/ 2460955 w 2861948"/>
                <a:gd name="connsiteY877" fmla="*/ 2424369 h 2861956"/>
                <a:gd name="connsiteX878" fmla="*/ 2467185 w 2861948"/>
                <a:gd name="connsiteY878" fmla="*/ 2417873 h 2861956"/>
                <a:gd name="connsiteX879" fmla="*/ 2473366 w 2861948"/>
                <a:gd name="connsiteY879" fmla="*/ 2411339 h 2861956"/>
                <a:gd name="connsiteX880" fmla="*/ 2479510 w 2861948"/>
                <a:gd name="connsiteY880" fmla="*/ 2404766 h 2861956"/>
                <a:gd name="connsiteX881" fmla="*/ 2485616 w 2861948"/>
                <a:gd name="connsiteY881" fmla="*/ 2398147 h 2861956"/>
                <a:gd name="connsiteX882" fmla="*/ 2491683 w 2861948"/>
                <a:gd name="connsiteY882" fmla="*/ 2391498 h 2861956"/>
                <a:gd name="connsiteX883" fmla="*/ 2497703 w 2861948"/>
                <a:gd name="connsiteY883" fmla="*/ 2384802 h 2861956"/>
                <a:gd name="connsiteX884" fmla="*/ 2503675 w 2861948"/>
                <a:gd name="connsiteY884" fmla="*/ 2378077 h 2861956"/>
                <a:gd name="connsiteX885" fmla="*/ 2509609 w 2861948"/>
                <a:gd name="connsiteY885" fmla="*/ 2371315 h 2861956"/>
                <a:gd name="connsiteX886" fmla="*/ 2515505 w 2861948"/>
                <a:gd name="connsiteY886" fmla="*/ 2364514 h 2861956"/>
                <a:gd name="connsiteX887" fmla="*/ 2521353 w 2861948"/>
                <a:gd name="connsiteY887" fmla="*/ 2357665 h 2861956"/>
                <a:gd name="connsiteX888" fmla="*/ 2527164 w 2861948"/>
                <a:gd name="connsiteY888" fmla="*/ 2350798 h 2861956"/>
                <a:gd name="connsiteX889" fmla="*/ 2532926 w 2861948"/>
                <a:gd name="connsiteY889" fmla="*/ 2343882 h 2861956"/>
                <a:gd name="connsiteX890" fmla="*/ 2538651 w 2861948"/>
                <a:gd name="connsiteY890" fmla="*/ 2336929 h 2861956"/>
                <a:gd name="connsiteX891" fmla="*/ 2544328 w 2861948"/>
                <a:gd name="connsiteY891" fmla="*/ 2329948 h 2861956"/>
                <a:gd name="connsiteX892" fmla="*/ 2549957 w 2861948"/>
                <a:gd name="connsiteY892" fmla="*/ 2322928 h 2861956"/>
                <a:gd name="connsiteX893" fmla="*/ 2555539 w 2861948"/>
                <a:gd name="connsiteY893" fmla="*/ 2315870 h 2861956"/>
                <a:gd name="connsiteX894" fmla="*/ 2561082 w 2861948"/>
                <a:gd name="connsiteY894" fmla="*/ 2308783 h 2861956"/>
                <a:gd name="connsiteX895" fmla="*/ 2566588 w 2861948"/>
                <a:gd name="connsiteY895" fmla="*/ 2301658 h 2861956"/>
                <a:gd name="connsiteX896" fmla="*/ 2572036 w 2861948"/>
                <a:gd name="connsiteY896" fmla="*/ 2294495 h 2861956"/>
                <a:gd name="connsiteX897" fmla="*/ 2577446 w 2861948"/>
                <a:gd name="connsiteY897" fmla="*/ 2287304 h 2861956"/>
                <a:gd name="connsiteX898" fmla="*/ 2582809 w 2861948"/>
                <a:gd name="connsiteY898" fmla="*/ 2280075 h 2861956"/>
                <a:gd name="connsiteX899" fmla="*/ 2588124 w 2861948"/>
                <a:gd name="connsiteY899" fmla="*/ 2272816 h 2861956"/>
                <a:gd name="connsiteX900" fmla="*/ 2593401 w 2861948"/>
                <a:gd name="connsiteY900" fmla="*/ 2265520 h 2861956"/>
                <a:gd name="connsiteX901" fmla="*/ 2598630 w 2861948"/>
                <a:gd name="connsiteY901" fmla="*/ 2258196 h 2861956"/>
                <a:gd name="connsiteX902" fmla="*/ 2603802 w 2861948"/>
                <a:gd name="connsiteY902" fmla="*/ 2250833 h 2861956"/>
                <a:gd name="connsiteX903" fmla="*/ 2608936 w 2861948"/>
                <a:gd name="connsiteY903" fmla="*/ 2243441 h 2861956"/>
                <a:gd name="connsiteX904" fmla="*/ 2614022 w 2861948"/>
                <a:gd name="connsiteY904" fmla="*/ 2236012 h 2861956"/>
                <a:gd name="connsiteX905" fmla="*/ 2619061 w 2861948"/>
                <a:gd name="connsiteY905" fmla="*/ 2228554 h 2861956"/>
                <a:gd name="connsiteX906" fmla="*/ 2624061 w 2861948"/>
                <a:gd name="connsiteY906" fmla="*/ 2221067 h 2861956"/>
                <a:gd name="connsiteX907" fmla="*/ 2629005 w 2861948"/>
                <a:gd name="connsiteY907" fmla="*/ 2213552 h 2861956"/>
                <a:gd name="connsiteX908" fmla="*/ 2633901 w 2861948"/>
                <a:gd name="connsiteY908" fmla="*/ 2205999 h 2861956"/>
                <a:gd name="connsiteX909" fmla="*/ 2638749 w 2861948"/>
                <a:gd name="connsiteY909" fmla="*/ 2198417 h 2861956"/>
                <a:gd name="connsiteX910" fmla="*/ 2643559 w 2861948"/>
                <a:gd name="connsiteY910" fmla="*/ 2190806 h 2861956"/>
                <a:gd name="connsiteX911" fmla="*/ 2648312 w 2861948"/>
                <a:gd name="connsiteY911" fmla="*/ 2183167 h 2861956"/>
                <a:gd name="connsiteX912" fmla="*/ 2653018 w 2861948"/>
                <a:gd name="connsiteY912" fmla="*/ 2175490 h 2861956"/>
                <a:gd name="connsiteX913" fmla="*/ 2657675 w 2861948"/>
                <a:gd name="connsiteY913" fmla="*/ 2167794 h 2861956"/>
                <a:gd name="connsiteX914" fmla="*/ 2662285 w 2861948"/>
                <a:gd name="connsiteY914" fmla="*/ 2160060 h 2861956"/>
                <a:gd name="connsiteX915" fmla="*/ 2666848 w 2861948"/>
                <a:gd name="connsiteY915" fmla="*/ 2152306 h 2861956"/>
                <a:gd name="connsiteX916" fmla="*/ 2671353 w 2861948"/>
                <a:gd name="connsiteY916" fmla="*/ 2144515 h 2861956"/>
                <a:gd name="connsiteX917" fmla="*/ 2675820 w 2861948"/>
                <a:gd name="connsiteY917" fmla="*/ 2136704 h 2861956"/>
                <a:gd name="connsiteX918" fmla="*/ 2680230 w 2861948"/>
                <a:gd name="connsiteY918" fmla="*/ 2128856 h 2861956"/>
                <a:gd name="connsiteX919" fmla="*/ 2684602 w 2861948"/>
                <a:gd name="connsiteY919" fmla="*/ 2120988 h 2861956"/>
                <a:gd name="connsiteX920" fmla="*/ 2688917 w 2861948"/>
                <a:gd name="connsiteY920" fmla="*/ 2113092 h 2861956"/>
                <a:gd name="connsiteX921" fmla="*/ 2693184 w 2861948"/>
                <a:gd name="connsiteY921" fmla="*/ 2105167 h 2861956"/>
                <a:gd name="connsiteX922" fmla="*/ 2697394 w 2861948"/>
                <a:gd name="connsiteY922" fmla="*/ 2097214 h 2861956"/>
                <a:gd name="connsiteX923" fmla="*/ 2701557 w 2861948"/>
                <a:gd name="connsiteY923" fmla="*/ 2089232 h 2861956"/>
                <a:gd name="connsiteX924" fmla="*/ 2705672 w 2861948"/>
                <a:gd name="connsiteY924" fmla="*/ 2081231 h 2861956"/>
                <a:gd name="connsiteX925" fmla="*/ 2709739 w 2861948"/>
                <a:gd name="connsiteY925" fmla="*/ 2073201 h 2861956"/>
                <a:gd name="connsiteX926" fmla="*/ 2713758 w 2861948"/>
                <a:gd name="connsiteY926" fmla="*/ 2065143 h 2861956"/>
                <a:gd name="connsiteX927" fmla="*/ 2717721 w 2861948"/>
                <a:gd name="connsiteY927" fmla="*/ 2057066 h 2861956"/>
                <a:gd name="connsiteX928" fmla="*/ 2721626 w 2861948"/>
                <a:gd name="connsiteY928" fmla="*/ 2048960 h 2861956"/>
                <a:gd name="connsiteX929" fmla="*/ 2725493 w 2861948"/>
                <a:gd name="connsiteY929" fmla="*/ 2040826 h 2861956"/>
                <a:gd name="connsiteX930" fmla="*/ 2729303 w 2861948"/>
                <a:gd name="connsiteY930" fmla="*/ 2032672 h 2861956"/>
                <a:gd name="connsiteX931" fmla="*/ 2733056 w 2861948"/>
                <a:gd name="connsiteY931" fmla="*/ 2024500 h 2861956"/>
                <a:gd name="connsiteX932" fmla="*/ 2736761 w 2861948"/>
                <a:gd name="connsiteY932" fmla="*/ 2016299 h 2861956"/>
                <a:gd name="connsiteX933" fmla="*/ 2740419 w 2861948"/>
                <a:gd name="connsiteY933" fmla="*/ 2008069 h 2861956"/>
                <a:gd name="connsiteX934" fmla="*/ 2744029 w 2861948"/>
                <a:gd name="connsiteY934" fmla="*/ 1999821 h 2861956"/>
                <a:gd name="connsiteX935" fmla="*/ 2747582 w 2861948"/>
                <a:gd name="connsiteY935" fmla="*/ 1991553 h 2861956"/>
                <a:gd name="connsiteX936" fmla="*/ 2751077 w 2861948"/>
                <a:gd name="connsiteY936" fmla="*/ 1983266 h 2861956"/>
                <a:gd name="connsiteX937" fmla="*/ 2754525 w 2861948"/>
                <a:gd name="connsiteY937" fmla="*/ 1974951 h 2861956"/>
                <a:gd name="connsiteX938" fmla="*/ 2757916 w 2861948"/>
                <a:gd name="connsiteY938" fmla="*/ 1966616 h 2861956"/>
                <a:gd name="connsiteX939" fmla="*/ 2761259 w 2861948"/>
                <a:gd name="connsiteY939" fmla="*/ 1958263 h 2861956"/>
                <a:gd name="connsiteX940" fmla="*/ 2764555 w 2861948"/>
                <a:gd name="connsiteY940" fmla="*/ 1949881 h 2861956"/>
                <a:gd name="connsiteX941" fmla="*/ 2767794 w 2861948"/>
                <a:gd name="connsiteY941" fmla="*/ 1941480 h 2861956"/>
                <a:gd name="connsiteX942" fmla="*/ 2770975 w 2861948"/>
                <a:gd name="connsiteY942" fmla="*/ 1933069 h 2861956"/>
                <a:gd name="connsiteX943" fmla="*/ 2774109 w 2861948"/>
                <a:gd name="connsiteY943" fmla="*/ 1924630 h 2861956"/>
                <a:gd name="connsiteX944" fmla="*/ 2777185 w 2861948"/>
                <a:gd name="connsiteY944" fmla="*/ 1916172 h 2861956"/>
                <a:gd name="connsiteX945" fmla="*/ 2780205 w 2861948"/>
                <a:gd name="connsiteY945" fmla="*/ 1907695 h 2861956"/>
                <a:gd name="connsiteX946" fmla="*/ 2783176 w 2861948"/>
                <a:gd name="connsiteY946" fmla="*/ 1899198 h 2861956"/>
                <a:gd name="connsiteX947" fmla="*/ 2786101 w 2861948"/>
                <a:gd name="connsiteY947" fmla="*/ 1890683 h 2861956"/>
                <a:gd name="connsiteX948" fmla="*/ 2788958 w 2861948"/>
                <a:gd name="connsiteY948" fmla="*/ 1882149 h 2861956"/>
                <a:gd name="connsiteX949" fmla="*/ 2791768 w 2861948"/>
                <a:gd name="connsiteY949" fmla="*/ 1873605 h 2861956"/>
                <a:gd name="connsiteX950" fmla="*/ 2794530 w 2861948"/>
                <a:gd name="connsiteY950" fmla="*/ 1865032 h 2861956"/>
                <a:gd name="connsiteX951" fmla="*/ 2797235 w 2861948"/>
                <a:gd name="connsiteY951" fmla="*/ 1856450 h 2861956"/>
                <a:gd name="connsiteX952" fmla="*/ 2799883 w 2861948"/>
                <a:gd name="connsiteY952" fmla="*/ 1847849 h 2861956"/>
                <a:gd name="connsiteX953" fmla="*/ 2802474 w 2861948"/>
                <a:gd name="connsiteY953" fmla="*/ 1839229 h 2861956"/>
                <a:gd name="connsiteX954" fmla="*/ 2805017 w 2861948"/>
                <a:gd name="connsiteY954" fmla="*/ 1830599 h 2861956"/>
                <a:gd name="connsiteX955" fmla="*/ 2807503 w 2861948"/>
                <a:gd name="connsiteY955" fmla="*/ 1821951 h 2861956"/>
                <a:gd name="connsiteX956" fmla="*/ 2809932 w 2861948"/>
                <a:gd name="connsiteY956" fmla="*/ 1813283 h 2861956"/>
                <a:gd name="connsiteX957" fmla="*/ 2812314 w 2861948"/>
                <a:gd name="connsiteY957" fmla="*/ 1804606 h 2861956"/>
                <a:gd name="connsiteX958" fmla="*/ 2814638 w 2861948"/>
                <a:gd name="connsiteY958" fmla="*/ 1795909 h 2861956"/>
                <a:gd name="connsiteX959" fmla="*/ 2816905 w 2861948"/>
                <a:gd name="connsiteY959" fmla="*/ 1787194 h 2861956"/>
                <a:gd name="connsiteX960" fmla="*/ 2819114 w 2861948"/>
                <a:gd name="connsiteY960" fmla="*/ 1778469 h 2861956"/>
                <a:gd name="connsiteX961" fmla="*/ 2821276 w 2861948"/>
                <a:gd name="connsiteY961" fmla="*/ 1769735 h 2861956"/>
                <a:gd name="connsiteX962" fmla="*/ 2823382 w 2861948"/>
                <a:gd name="connsiteY962" fmla="*/ 1760981 h 2861956"/>
                <a:gd name="connsiteX963" fmla="*/ 2825429 w 2861948"/>
                <a:gd name="connsiteY963" fmla="*/ 1752218 h 2861956"/>
                <a:gd name="connsiteX964" fmla="*/ 2827420 w 2861948"/>
                <a:gd name="connsiteY964" fmla="*/ 1743445 h 2861956"/>
                <a:gd name="connsiteX965" fmla="*/ 2829354 w 2861948"/>
                <a:gd name="connsiteY965" fmla="*/ 1734654 h 2861956"/>
                <a:gd name="connsiteX966" fmla="*/ 2831240 w 2861948"/>
                <a:gd name="connsiteY966" fmla="*/ 1725853 h 2861956"/>
                <a:gd name="connsiteX967" fmla="*/ 2833068 w 2861948"/>
                <a:gd name="connsiteY967" fmla="*/ 1717042 h 2861956"/>
                <a:gd name="connsiteX968" fmla="*/ 2834840 w 2861948"/>
                <a:gd name="connsiteY968" fmla="*/ 1708222 h 2861956"/>
                <a:gd name="connsiteX969" fmla="*/ 2836555 w 2861948"/>
                <a:gd name="connsiteY969" fmla="*/ 1699383 h 2861956"/>
                <a:gd name="connsiteX970" fmla="*/ 2838212 w 2861948"/>
                <a:gd name="connsiteY970" fmla="*/ 1690534 h 2861956"/>
                <a:gd name="connsiteX971" fmla="*/ 2839812 w 2861948"/>
                <a:gd name="connsiteY971" fmla="*/ 1681676 h 2861956"/>
                <a:gd name="connsiteX972" fmla="*/ 2841365 w 2861948"/>
                <a:gd name="connsiteY972" fmla="*/ 1672818 h 2861956"/>
                <a:gd name="connsiteX973" fmla="*/ 2842860 w 2861948"/>
                <a:gd name="connsiteY973" fmla="*/ 1663940 h 2861956"/>
                <a:gd name="connsiteX974" fmla="*/ 2844299 w 2861948"/>
                <a:gd name="connsiteY974" fmla="*/ 1655054 h 2861956"/>
                <a:gd name="connsiteX975" fmla="*/ 2845680 w 2861948"/>
                <a:gd name="connsiteY975" fmla="*/ 1646157 h 2861956"/>
                <a:gd name="connsiteX976" fmla="*/ 2847004 w 2861948"/>
                <a:gd name="connsiteY976" fmla="*/ 1637261 h 2861956"/>
                <a:gd name="connsiteX977" fmla="*/ 2848270 w 2861948"/>
                <a:gd name="connsiteY977" fmla="*/ 1628345 h 2861956"/>
                <a:gd name="connsiteX978" fmla="*/ 2849490 w 2861948"/>
                <a:gd name="connsiteY978" fmla="*/ 1619430 h 2861956"/>
                <a:gd name="connsiteX979" fmla="*/ 2850642 w 2861948"/>
                <a:gd name="connsiteY979" fmla="*/ 1610505 h 2861956"/>
                <a:gd name="connsiteX980" fmla="*/ 2851747 w 2861948"/>
                <a:gd name="connsiteY980" fmla="*/ 1601571 h 2861956"/>
                <a:gd name="connsiteX981" fmla="*/ 2852785 w 2861948"/>
                <a:gd name="connsiteY981" fmla="*/ 1592636 h 2861956"/>
                <a:gd name="connsiteX982" fmla="*/ 2853776 w 2861948"/>
                <a:gd name="connsiteY982" fmla="*/ 1583692 h 2861956"/>
                <a:gd name="connsiteX983" fmla="*/ 2854709 w 2861948"/>
                <a:gd name="connsiteY983" fmla="*/ 1574739 h 2861956"/>
                <a:gd name="connsiteX984" fmla="*/ 2855586 w 2861948"/>
                <a:gd name="connsiteY984" fmla="*/ 1565776 h 2861956"/>
                <a:gd name="connsiteX985" fmla="*/ 2856405 w 2861948"/>
                <a:gd name="connsiteY985" fmla="*/ 1556813 h 2861956"/>
                <a:gd name="connsiteX986" fmla="*/ 2857167 w 2861948"/>
                <a:gd name="connsiteY986" fmla="*/ 1547850 h 2861956"/>
                <a:gd name="connsiteX987" fmla="*/ 2857872 w 2861948"/>
                <a:gd name="connsiteY987" fmla="*/ 1538877 h 2861956"/>
                <a:gd name="connsiteX988" fmla="*/ 2858529 w 2861948"/>
                <a:gd name="connsiteY988" fmla="*/ 1529895 h 2861956"/>
                <a:gd name="connsiteX989" fmla="*/ 2859120 w 2861948"/>
                <a:gd name="connsiteY989" fmla="*/ 1520922 h 2861956"/>
                <a:gd name="connsiteX990" fmla="*/ 2859653 w 2861948"/>
                <a:gd name="connsiteY990" fmla="*/ 1511931 h 2861956"/>
                <a:gd name="connsiteX991" fmla="*/ 2860139 w 2861948"/>
                <a:gd name="connsiteY991" fmla="*/ 1502949 h 2861956"/>
                <a:gd name="connsiteX992" fmla="*/ 2860567 w 2861948"/>
                <a:gd name="connsiteY992" fmla="*/ 1493957 h 2861956"/>
                <a:gd name="connsiteX993" fmla="*/ 2860929 w 2861948"/>
                <a:gd name="connsiteY993" fmla="*/ 1484966 h 2861956"/>
                <a:gd name="connsiteX994" fmla="*/ 2861244 w 2861948"/>
                <a:gd name="connsiteY994" fmla="*/ 1475974 h 2861956"/>
                <a:gd name="connsiteX995" fmla="*/ 2861491 w 2861948"/>
                <a:gd name="connsiteY995" fmla="*/ 1466973 h 2861956"/>
                <a:gd name="connsiteX996" fmla="*/ 2861691 w 2861948"/>
                <a:gd name="connsiteY996" fmla="*/ 1457981 h 2861956"/>
                <a:gd name="connsiteX997" fmla="*/ 2861834 w 2861948"/>
                <a:gd name="connsiteY997" fmla="*/ 1448980 h 2861956"/>
                <a:gd name="connsiteX998" fmla="*/ 2861920 w 2861948"/>
                <a:gd name="connsiteY998" fmla="*/ 1439979 h 2861956"/>
                <a:gd name="connsiteX999" fmla="*/ 2861948 w 2861948"/>
                <a:gd name="connsiteY999" fmla="*/ 1430978 h 286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2861948" h="2861956">
                  <a:moveTo>
                    <a:pt x="2861948" y="1430978"/>
                  </a:moveTo>
                  <a:lnTo>
                    <a:pt x="2861920" y="1421977"/>
                  </a:lnTo>
                  <a:lnTo>
                    <a:pt x="2861834" y="1412976"/>
                  </a:lnTo>
                  <a:lnTo>
                    <a:pt x="2861691" y="1403975"/>
                  </a:lnTo>
                  <a:lnTo>
                    <a:pt x="2861491" y="1394983"/>
                  </a:lnTo>
                  <a:lnTo>
                    <a:pt x="2861244" y="1385982"/>
                  </a:lnTo>
                  <a:lnTo>
                    <a:pt x="2860929" y="1376990"/>
                  </a:lnTo>
                  <a:lnTo>
                    <a:pt x="2860567" y="1367999"/>
                  </a:lnTo>
                  <a:lnTo>
                    <a:pt x="2860139" y="1359007"/>
                  </a:lnTo>
                  <a:lnTo>
                    <a:pt x="2859653" y="1350025"/>
                  </a:lnTo>
                  <a:lnTo>
                    <a:pt x="2859120" y="1341033"/>
                  </a:lnTo>
                  <a:lnTo>
                    <a:pt x="2858529" y="1332061"/>
                  </a:lnTo>
                  <a:lnTo>
                    <a:pt x="2857872" y="1323079"/>
                  </a:lnTo>
                  <a:lnTo>
                    <a:pt x="2857167" y="1314106"/>
                  </a:lnTo>
                  <a:lnTo>
                    <a:pt x="2856405" y="1305143"/>
                  </a:lnTo>
                  <a:lnTo>
                    <a:pt x="2855586" y="1296180"/>
                  </a:lnTo>
                  <a:lnTo>
                    <a:pt x="2854709" y="1287217"/>
                  </a:lnTo>
                  <a:lnTo>
                    <a:pt x="2853776" y="1278264"/>
                  </a:lnTo>
                  <a:lnTo>
                    <a:pt x="2852785" y="1269320"/>
                  </a:lnTo>
                  <a:lnTo>
                    <a:pt x="2851747" y="1260385"/>
                  </a:lnTo>
                  <a:lnTo>
                    <a:pt x="2850642" y="1251451"/>
                  </a:lnTo>
                  <a:lnTo>
                    <a:pt x="2849490" y="1242526"/>
                  </a:lnTo>
                  <a:lnTo>
                    <a:pt x="2848270" y="1233610"/>
                  </a:lnTo>
                  <a:lnTo>
                    <a:pt x="2847004" y="1224695"/>
                  </a:lnTo>
                  <a:lnTo>
                    <a:pt x="2845680" y="1215799"/>
                  </a:lnTo>
                  <a:lnTo>
                    <a:pt x="2844299" y="1206902"/>
                  </a:lnTo>
                  <a:lnTo>
                    <a:pt x="2842860" y="1198016"/>
                  </a:lnTo>
                  <a:lnTo>
                    <a:pt x="2841365" y="1189138"/>
                  </a:lnTo>
                  <a:lnTo>
                    <a:pt x="2839812" y="1180280"/>
                  </a:lnTo>
                  <a:lnTo>
                    <a:pt x="2838212" y="1171422"/>
                  </a:lnTo>
                  <a:lnTo>
                    <a:pt x="2836555" y="1162573"/>
                  </a:lnTo>
                  <a:lnTo>
                    <a:pt x="2834840" y="1153734"/>
                  </a:lnTo>
                  <a:lnTo>
                    <a:pt x="2833068" y="1144914"/>
                  </a:lnTo>
                  <a:lnTo>
                    <a:pt x="2831240" y="1136103"/>
                  </a:lnTo>
                  <a:lnTo>
                    <a:pt x="2829354" y="1127302"/>
                  </a:lnTo>
                  <a:lnTo>
                    <a:pt x="2827420" y="1118510"/>
                  </a:lnTo>
                  <a:lnTo>
                    <a:pt x="2825429" y="1109738"/>
                  </a:lnTo>
                  <a:lnTo>
                    <a:pt x="2823382" y="1100975"/>
                  </a:lnTo>
                  <a:lnTo>
                    <a:pt x="2821276" y="1092221"/>
                  </a:lnTo>
                  <a:lnTo>
                    <a:pt x="2819114" y="1083487"/>
                  </a:lnTo>
                  <a:lnTo>
                    <a:pt x="2816905" y="1074762"/>
                  </a:lnTo>
                  <a:lnTo>
                    <a:pt x="2814638" y="1066047"/>
                  </a:lnTo>
                  <a:lnTo>
                    <a:pt x="2812314" y="1057350"/>
                  </a:lnTo>
                  <a:lnTo>
                    <a:pt x="2809932" y="1048673"/>
                  </a:lnTo>
                  <a:lnTo>
                    <a:pt x="2807503" y="1040005"/>
                  </a:lnTo>
                  <a:lnTo>
                    <a:pt x="2805017" y="1031357"/>
                  </a:lnTo>
                  <a:lnTo>
                    <a:pt x="2802474" y="1022727"/>
                  </a:lnTo>
                  <a:lnTo>
                    <a:pt x="2799883" y="1014107"/>
                  </a:lnTo>
                  <a:lnTo>
                    <a:pt x="2797235" y="1005506"/>
                  </a:lnTo>
                  <a:lnTo>
                    <a:pt x="2794530" y="996924"/>
                  </a:lnTo>
                  <a:lnTo>
                    <a:pt x="2791768" y="988351"/>
                  </a:lnTo>
                  <a:lnTo>
                    <a:pt x="2788958" y="979807"/>
                  </a:lnTo>
                  <a:lnTo>
                    <a:pt x="2786101" y="971273"/>
                  </a:lnTo>
                  <a:lnTo>
                    <a:pt x="2783176" y="962758"/>
                  </a:lnTo>
                  <a:lnTo>
                    <a:pt x="2780205" y="954261"/>
                  </a:lnTo>
                  <a:lnTo>
                    <a:pt x="2777185" y="945784"/>
                  </a:lnTo>
                  <a:lnTo>
                    <a:pt x="2774109" y="937326"/>
                  </a:lnTo>
                  <a:lnTo>
                    <a:pt x="2770975" y="928887"/>
                  </a:lnTo>
                  <a:lnTo>
                    <a:pt x="2767794" y="920476"/>
                  </a:lnTo>
                  <a:lnTo>
                    <a:pt x="2764555" y="912075"/>
                  </a:lnTo>
                  <a:lnTo>
                    <a:pt x="2761259" y="903693"/>
                  </a:lnTo>
                  <a:lnTo>
                    <a:pt x="2757916" y="895340"/>
                  </a:lnTo>
                  <a:lnTo>
                    <a:pt x="2754525" y="887005"/>
                  </a:lnTo>
                  <a:lnTo>
                    <a:pt x="2751077" y="878690"/>
                  </a:lnTo>
                  <a:lnTo>
                    <a:pt x="2747582" y="870403"/>
                  </a:lnTo>
                  <a:lnTo>
                    <a:pt x="2744029" y="862135"/>
                  </a:lnTo>
                  <a:lnTo>
                    <a:pt x="2740419" y="853887"/>
                  </a:lnTo>
                  <a:lnTo>
                    <a:pt x="2736761" y="845657"/>
                  </a:lnTo>
                  <a:lnTo>
                    <a:pt x="2733056" y="837456"/>
                  </a:lnTo>
                  <a:lnTo>
                    <a:pt x="2729303" y="829284"/>
                  </a:lnTo>
                  <a:lnTo>
                    <a:pt x="2725493" y="821130"/>
                  </a:lnTo>
                  <a:lnTo>
                    <a:pt x="2721626" y="812996"/>
                  </a:lnTo>
                  <a:lnTo>
                    <a:pt x="2717721" y="804890"/>
                  </a:lnTo>
                  <a:lnTo>
                    <a:pt x="2713758" y="796813"/>
                  </a:lnTo>
                  <a:lnTo>
                    <a:pt x="2709739" y="788755"/>
                  </a:lnTo>
                  <a:lnTo>
                    <a:pt x="2705672" y="780725"/>
                  </a:lnTo>
                  <a:lnTo>
                    <a:pt x="2701557" y="772724"/>
                  </a:lnTo>
                  <a:lnTo>
                    <a:pt x="2697394" y="764742"/>
                  </a:lnTo>
                  <a:lnTo>
                    <a:pt x="2693184" y="756789"/>
                  </a:lnTo>
                  <a:lnTo>
                    <a:pt x="2688917" y="748864"/>
                  </a:lnTo>
                  <a:lnTo>
                    <a:pt x="2684602" y="740968"/>
                  </a:lnTo>
                  <a:lnTo>
                    <a:pt x="2680230" y="733100"/>
                  </a:lnTo>
                  <a:lnTo>
                    <a:pt x="2675820" y="725252"/>
                  </a:lnTo>
                  <a:lnTo>
                    <a:pt x="2671353" y="717441"/>
                  </a:lnTo>
                  <a:lnTo>
                    <a:pt x="2666848" y="709650"/>
                  </a:lnTo>
                  <a:lnTo>
                    <a:pt x="2662285" y="701887"/>
                  </a:lnTo>
                  <a:lnTo>
                    <a:pt x="2657675" y="694162"/>
                  </a:lnTo>
                  <a:lnTo>
                    <a:pt x="2653018" y="686466"/>
                  </a:lnTo>
                  <a:lnTo>
                    <a:pt x="2648312" y="678789"/>
                  </a:lnTo>
                  <a:lnTo>
                    <a:pt x="2643559" y="671150"/>
                  </a:lnTo>
                  <a:lnTo>
                    <a:pt x="2638749" y="663539"/>
                  </a:lnTo>
                  <a:lnTo>
                    <a:pt x="2633901" y="655957"/>
                  </a:lnTo>
                  <a:lnTo>
                    <a:pt x="2629005" y="648404"/>
                  </a:lnTo>
                  <a:lnTo>
                    <a:pt x="2624061" y="640889"/>
                  </a:lnTo>
                  <a:lnTo>
                    <a:pt x="2619061" y="633402"/>
                  </a:lnTo>
                  <a:lnTo>
                    <a:pt x="2614022" y="625944"/>
                  </a:lnTo>
                  <a:lnTo>
                    <a:pt x="2608936" y="618514"/>
                  </a:lnTo>
                  <a:lnTo>
                    <a:pt x="2603802" y="611123"/>
                  </a:lnTo>
                  <a:lnTo>
                    <a:pt x="2598630" y="603760"/>
                  </a:lnTo>
                  <a:lnTo>
                    <a:pt x="2593401" y="596436"/>
                  </a:lnTo>
                  <a:lnTo>
                    <a:pt x="2588124" y="589139"/>
                  </a:lnTo>
                  <a:lnTo>
                    <a:pt x="2582809" y="581881"/>
                  </a:lnTo>
                  <a:lnTo>
                    <a:pt x="2577446" y="574652"/>
                  </a:lnTo>
                  <a:lnTo>
                    <a:pt x="2572036" y="567460"/>
                  </a:lnTo>
                  <a:lnTo>
                    <a:pt x="2566588" y="560298"/>
                  </a:lnTo>
                  <a:lnTo>
                    <a:pt x="2561082" y="553173"/>
                  </a:lnTo>
                  <a:lnTo>
                    <a:pt x="2555539" y="546086"/>
                  </a:lnTo>
                  <a:lnTo>
                    <a:pt x="2549957" y="539028"/>
                  </a:lnTo>
                  <a:lnTo>
                    <a:pt x="2544328" y="532008"/>
                  </a:lnTo>
                  <a:lnTo>
                    <a:pt x="2538651" y="525027"/>
                  </a:lnTo>
                  <a:lnTo>
                    <a:pt x="2532926" y="518073"/>
                  </a:lnTo>
                  <a:lnTo>
                    <a:pt x="2527164" y="511158"/>
                  </a:lnTo>
                  <a:lnTo>
                    <a:pt x="2521353" y="504291"/>
                  </a:lnTo>
                  <a:lnTo>
                    <a:pt x="2515505" y="497442"/>
                  </a:lnTo>
                  <a:lnTo>
                    <a:pt x="2509609" y="490641"/>
                  </a:lnTo>
                  <a:lnTo>
                    <a:pt x="2503675" y="483879"/>
                  </a:lnTo>
                  <a:lnTo>
                    <a:pt x="2497703" y="477154"/>
                  </a:lnTo>
                  <a:lnTo>
                    <a:pt x="2491683" y="470458"/>
                  </a:lnTo>
                  <a:lnTo>
                    <a:pt x="2485616" y="463809"/>
                  </a:lnTo>
                  <a:lnTo>
                    <a:pt x="2479510" y="457190"/>
                  </a:lnTo>
                  <a:lnTo>
                    <a:pt x="2473366" y="450618"/>
                  </a:lnTo>
                  <a:lnTo>
                    <a:pt x="2467185" y="444081"/>
                  </a:lnTo>
                  <a:lnTo>
                    <a:pt x="2460955" y="437583"/>
                  </a:lnTo>
                  <a:lnTo>
                    <a:pt x="2454688" y="431125"/>
                  </a:lnTo>
                  <a:lnTo>
                    <a:pt x="2448382" y="424706"/>
                  </a:lnTo>
                  <a:lnTo>
                    <a:pt x="2442029" y="418327"/>
                  </a:lnTo>
                  <a:lnTo>
                    <a:pt x="2435638" y="411989"/>
                  </a:lnTo>
                  <a:lnTo>
                    <a:pt x="2429209" y="405690"/>
                  </a:lnTo>
                  <a:lnTo>
                    <a:pt x="2422741" y="399432"/>
                  </a:lnTo>
                  <a:lnTo>
                    <a:pt x="2416235" y="393215"/>
                  </a:lnTo>
                  <a:lnTo>
                    <a:pt x="2409692" y="387038"/>
                  </a:lnTo>
                  <a:lnTo>
                    <a:pt x="2403101" y="380903"/>
                  </a:lnTo>
                  <a:lnTo>
                    <a:pt x="2396481" y="374810"/>
                  </a:lnTo>
                  <a:lnTo>
                    <a:pt x="2389823" y="368759"/>
                  </a:lnTo>
                  <a:lnTo>
                    <a:pt x="2383117" y="362748"/>
                  </a:lnTo>
                  <a:lnTo>
                    <a:pt x="2376383" y="356781"/>
                  </a:lnTo>
                  <a:lnTo>
                    <a:pt x="2369611" y="350856"/>
                  </a:lnTo>
                  <a:lnTo>
                    <a:pt x="2362791" y="344975"/>
                  </a:lnTo>
                  <a:lnTo>
                    <a:pt x="2355942" y="339135"/>
                  </a:lnTo>
                  <a:lnTo>
                    <a:pt x="2349065" y="333339"/>
                  </a:lnTo>
                  <a:lnTo>
                    <a:pt x="2342141" y="327587"/>
                  </a:lnTo>
                  <a:lnTo>
                    <a:pt x="2335178" y="321877"/>
                  </a:lnTo>
                  <a:lnTo>
                    <a:pt x="2328187" y="316213"/>
                  </a:lnTo>
                  <a:lnTo>
                    <a:pt x="2321157" y="310591"/>
                  </a:lnTo>
                  <a:lnTo>
                    <a:pt x="2314099" y="305015"/>
                  </a:lnTo>
                  <a:lnTo>
                    <a:pt x="2306993" y="299483"/>
                  </a:lnTo>
                  <a:lnTo>
                    <a:pt x="2299859" y="293996"/>
                  </a:lnTo>
                  <a:lnTo>
                    <a:pt x="2292696" y="288553"/>
                  </a:lnTo>
                  <a:lnTo>
                    <a:pt x="2285495" y="283156"/>
                  </a:lnTo>
                  <a:lnTo>
                    <a:pt x="2278256" y="277804"/>
                  </a:lnTo>
                  <a:lnTo>
                    <a:pt x="2270989" y="272498"/>
                  </a:lnTo>
                  <a:lnTo>
                    <a:pt x="2263683" y="267238"/>
                  </a:lnTo>
                  <a:lnTo>
                    <a:pt x="2256349" y="262023"/>
                  </a:lnTo>
                  <a:lnTo>
                    <a:pt x="2248977" y="256856"/>
                  </a:lnTo>
                  <a:lnTo>
                    <a:pt x="2241576" y="251734"/>
                  </a:lnTo>
                  <a:lnTo>
                    <a:pt x="2234146" y="246659"/>
                  </a:lnTo>
                  <a:lnTo>
                    <a:pt x="2226678" y="241631"/>
                  </a:lnTo>
                  <a:lnTo>
                    <a:pt x="2219182" y="236650"/>
                  </a:lnTo>
                  <a:lnTo>
                    <a:pt x="2211658" y="231716"/>
                  </a:lnTo>
                  <a:lnTo>
                    <a:pt x="2204095" y="226829"/>
                  </a:lnTo>
                  <a:lnTo>
                    <a:pt x="2196513" y="221991"/>
                  </a:lnTo>
                  <a:lnTo>
                    <a:pt x="2188893" y="217200"/>
                  </a:lnTo>
                  <a:lnTo>
                    <a:pt x="2181244" y="212457"/>
                  </a:lnTo>
                  <a:lnTo>
                    <a:pt x="2173567" y="207762"/>
                  </a:lnTo>
                  <a:lnTo>
                    <a:pt x="2165852" y="203116"/>
                  </a:lnTo>
                  <a:lnTo>
                    <a:pt x="2158118" y="198518"/>
                  </a:lnTo>
                  <a:lnTo>
                    <a:pt x="2150355" y="193969"/>
                  </a:lnTo>
                  <a:lnTo>
                    <a:pt x="2142554" y="189469"/>
                  </a:lnTo>
                  <a:lnTo>
                    <a:pt x="2134733" y="185018"/>
                  </a:lnTo>
                  <a:lnTo>
                    <a:pt x="2126885" y="180617"/>
                  </a:lnTo>
                  <a:lnTo>
                    <a:pt x="2119008" y="176265"/>
                  </a:lnTo>
                  <a:lnTo>
                    <a:pt x="2111102" y="171962"/>
                  </a:lnTo>
                  <a:lnTo>
                    <a:pt x="2103168" y="167710"/>
                  </a:lnTo>
                  <a:lnTo>
                    <a:pt x="2095214" y="163506"/>
                  </a:lnTo>
                  <a:lnTo>
                    <a:pt x="2087223" y="159354"/>
                  </a:lnTo>
                  <a:lnTo>
                    <a:pt x="2079212" y="155252"/>
                  </a:lnTo>
                  <a:lnTo>
                    <a:pt x="2071183" y="151200"/>
                  </a:lnTo>
                  <a:lnTo>
                    <a:pt x="2063115" y="147198"/>
                  </a:lnTo>
                  <a:lnTo>
                    <a:pt x="2055028" y="143248"/>
                  </a:lnTo>
                  <a:lnTo>
                    <a:pt x="2046923" y="139349"/>
                  </a:lnTo>
                  <a:lnTo>
                    <a:pt x="2038788" y="135500"/>
                  </a:lnTo>
                  <a:lnTo>
                    <a:pt x="2030625" y="131703"/>
                  </a:lnTo>
                  <a:lnTo>
                    <a:pt x="2022443" y="127957"/>
                  </a:lnTo>
                  <a:lnTo>
                    <a:pt x="2014233" y="124263"/>
                  </a:lnTo>
                  <a:lnTo>
                    <a:pt x="2006003" y="120620"/>
                  </a:lnTo>
                  <a:lnTo>
                    <a:pt x="1997755" y="117030"/>
                  </a:lnTo>
                  <a:lnTo>
                    <a:pt x="1989477" y="113490"/>
                  </a:lnTo>
                  <a:lnTo>
                    <a:pt x="1981181" y="110004"/>
                  </a:lnTo>
                  <a:lnTo>
                    <a:pt x="1972856" y="106569"/>
                  </a:lnTo>
                  <a:lnTo>
                    <a:pt x="1964522" y="103188"/>
                  </a:lnTo>
                  <a:lnTo>
                    <a:pt x="1956159" y="99858"/>
                  </a:lnTo>
                  <a:lnTo>
                    <a:pt x="1947777" y="96582"/>
                  </a:lnTo>
                  <a:lnTo>
                    <a:pt x="1939376" y="93357"/>
                  </a:lnTo>
                  <a:lnTo>
                    <a:pt x="1930946" y="90187"/>
                  </a:lnTo>
                  <a:lnTo>
                    <a:pt x="1922507" y="87068"/>
                  </a:lnTo>
                  <a:lnTo>
                    <a:pt x="1914049" y="84003"/>
                  </a:lnTo>
                  <a:lnTo>
                    <a:pt x="1905562" y="80992"/>
                  </a:lnTo>
                  <a:lnTo>
                    <a:pt x="1897066" y="78034"/>
                  </a:lnTo>
                  <a:lnTo>
                    <a:pt x="1888541" y="75128"/>
                  </a:lnTo>
                  <a:lnTo>
                    <a:pt x="1880007" y="72278"/>
                  </a:lnTo>
                  <a:lnTo>
                    <a:pt x="1871453" y="69480"/>
                  </a:lnTo>
                  <a:lnTo>
                    <a:pt x="1862881" y="66737"/>
                  </a:lnTo>
                  <a:lnTo>
                    <a:pt x="1854299" y="64047"/>
                  </a:lnTo>
                  <a:lnTo>
                    <a:pt x="1845688" y="61412"/>
                  </a:lnTo>
                  <a:lnTo>
                    <a:pt x="1837068" y="58831"/>
                  </a:lnTo>
                  <a:lnTo>
                    <a:pt x="1828429" y="56304"/>
                  </a:lnTo>
                  <a:lnTo>
                    <a:pt x="1819770" y="53831"/>
                  </a:lnTo>
                  <a:lnTo>
                    <a:pt x="1811103" y="51413"/>
                  </a:lnTo>
                  <a:lnTo>
                    <a:pt x="1802416" y="49049"/>
                  </a:lnTo>
                  <a:lnTo>
                    <a:pt x="1793720" y="46740"/>
                  </a:lnTo>
                  <a:lnTo>
                    <a:pt x="1785004" y="44486"/>
                  </a:lnTo>
                  <a:lnTo>
                    <a:pt x="1776279" y="42287"/>
                  </a:lnTo>
                  <a:lnTo>
                    <a:pt x="1767545" y="40143"/>
                  </a:lnTo>
                  <a:lnTo>
                    <a:pt x="1758791" y="38053"/>
                  </a:lnTo>
                  <a:lnTo>
                    <a:pt x="1750019" y="36020"/>
                  </a:lnTo>
                  <a:lnTo>
                    <a:pt x="1741237" y="34040"/>
                  </a:lnTo>
                  <a:lnTo>
                    <a:pt x="1732445" y="32116"/>
                  </a:lnTo>
                  <a:lnTo>
                    <a:pt x="1723644" y="30248"/>
                  </a:lnTo>
                  <a:lnTo>
                    <a:pt x="1714824" y="28435"/>
                  </a:lnTo>
                  <a:lnTo>
                    <a:pt x="1706004" y="26678"/>
                  </a:lnTo>
                  <a:lnTo>
                    <a:pt x="1697164" y="24975"/>
                  </a:lnTo>
                  <a:lnTo>
                    <a:pt x="1688316" y="23329"/>
                  </a:lnTo>
                  <a:lnTo>
                    <a:pt x="1679458" y="21738"/>
                  </a:lnTo>
                  <a:lnTo>
                    <a:pt x="1670590" y="20203"/>
                  </a:lnTo>
                  <a:lnTo>
                    <a:pt x="1661713" y="18724"/>
                  </a:lnTo>
                  <a:lnTo>
                    <a:pt x="1652826" y="17301"/>
                  </a:lnTo>
                  <a:lnTo>
                    <a:pt x="1643929" y="15933"/>
                  </a:lnTo>
                  <a:lnTo>
                    <a:pt x="1635024" y="14622"/>
                  </a:lnTo>
                  <a:lnTo>
                    <a:pt x="1626108" y="13366"/>
                  </a:lnTo>
                  <a:lnTo>
                    <a:pt x="1617193" y="12167"/>
                  </a:lnTo>
                  <a:lnTo>
                    <a:pt x="1608268" y="11024"/>
                  </a:lnTo>
                  <a:lnTo>
                    <a:pt x="1599333" y="9937"/>
                  </a:lnTo>
                  <a:lnTo>
                    <a:pt x="1590389" y="8906"/>
                  </a:lnTo>
                  <a:lnTo>
                    <a:pt x="1581445" y="7931"/>
                  </a:lnTo>
                  <a:lnTo>
                    <a:pt x="1572492" y="7013"/>
                  </a:lnTo>
                  <a:lnTo>
                    <a:pt x="1563529" y="6151"/>
                  </a:lnTo>
                  <a:lnTo>
                    <a:pt x="1554566" y="5346"/>
                  </a:lnTo>
                  <a:lnTo>
                    <a:pt x="1545593" y="4597"/>
                  </a:lnTo>
                  <a:lnTo>
                    <a:pt x="1536621" y="3904"/>
                  </a:lnTo>
                  <a:lnTo>
                    <a:pt x="1527648" y="3268"/>
                  </a:lnTo>
                  <a:lnTo>
                    <a:pt x="1518666" y="2688"/>
                  </a:lnTo>
                  <a:lnTo>
                    <a:pt x="1509684" y="2165"/>
                  </a:lnTo>
                  <a:lnTo>
                    <a:pt x="1500692" y="1698"/>
                  </a:lnTo>
                  <a:lnTo>
                    <a:pt x="1491701" y="1288"/>
                  </a:lnTo>
                  <a:lnTo>
                    <a:pt x="1482709" y="934"/>
                  </a:lnTo>
                  <a:lnTo>
                    <a:pt x="1473718" y="637"/>
                  </a:lnTo>
                  <a:lnTo>
                    <a:pt x="1464716" y="396"/>
                  </a:lnTo>
                  <a:lnTo>
                    <a:pt x="1455715" y="212"/>
                  </a:lnTo>
                  <a:lnTo>
                    <a:pt x="1446724" y="85"/>
                  </a:lnTo>
                  <a:lnTo>
                    <a:pt x="1437723" y="14"/>
                  </a:lnTo>
                  <a:lnTo>
                    <a:pt x="1428722" y="0"/>
                  </a:lnTo>
                  <a:lnTo>
                    <a:pt x="1419720" y="43"/>
                  </a:lnTo>
                  <a:lnTo>
                    <a:pt x="1410719" y="142"/>
                  </a:lnTo>
                  <a:lnTo>
                    <a:pt x="1401718" y="297"/>
                  </a:lnTo>
                  <a:lnTo>
                    <a:pt x="1392726" y="510"/>
                  </a:lnTo>
                  <a:lnTo>
                    <a:pt x="1383725" y="778"/>
                  </a:lnTo>
                  <a:lnTo>
                    <a:pt x="1374734" y="1104"/>
                  </a:lnTo>
                  <a:lnTo>
                    <a:pt x="1365742" y="1486"/>
                  </a:lnTo>
                  <a:lnTo>
                    <a:pt x="1356751" y="1924"/>
                  </a:lnTo>
                  <a:lnTo>
                    <a:pt x="1347769" y="2419"/>
                  </a:lnTo>
                  <a:lnTo>
                    <a:pt x="1338786" y="2971"/>
                  </a:lnTo>
                  <a:lnTo>
                    <a:pt x="1329804" y="3579"/>
                  </a:lnTo>
                  <a:lnTo>
                    <a:pt x="1320822" y="4243"/>
                  </a:lnTo>
                  <a:lnTo>
                    <a:pt x="1311859" y="4964"/>
                  </a:lnTo>
                  <a:lnTo>
                    <a:pt x="1302887" y="5742"/>
                  </a:lnTo>
                  <a:lnTo>
                    <a:pt x="1293924" y="6576"/>
                  </a:lnTo>
                  <a:lnTo>
                    <a:pt x="1284970" y="7466"/>
                  </a:lnTo>
                  <a:lnTo>
                    <a:pt x="1276026" y="8412"/>
                  </a:lnTo>
                  <a:lnTo>
                    <a:pt x="1267073" y="9415"/>
                  </a:lnTo>
                  <a:lnTo>
                    <a:pt x="1258138" y="10474"/>
                  </a:lnTo>
                  <a:lnTo>
                    <a:pt x="1249213" y="11589"/>
                  </a:lnTo>
                  <a:lnTo>
                    <a:pt x="1240288" y="12760"/>
                  </a:lnTo>
                  <a:lnTo>
                    <a:pt x="1231373" y="13987"/>
                  </a:lnTo>
                  <a:lnTo>
                    <a:pt x="1222458" y="15270"/>
                  </a:lnTo>
                  <a:lnTo>
                    <a:pt x="1213561" y="16610"/>
                  </a:lnTo>
                  <a:lnTo>
                    <a:pt x="1204674" y="18005"/>
                  </a:lnTo>
                  <a:lnTo>
                    <a:pt x="1195788" y="19457"/>
                  </a:lnTo>
                  <a:lnTo>
                    <a:pt x="1186920" y="20964"/>
                  </a:lnTo>
                  <a:lnTo>
                    <a:pt x="1178052" y="22527"/>
                  </a:lnTo>
                  <a:lnTo>
                    <a:pt x="1169194" y="24145"/>
                  </a:lnTo>
                  <a:lnTo>
                    <a:pt x="1160355" y="25819"/>
                  </a:lnTo>
                  <a:lnTo>
                    <a:pt x="1151525" y="27549"/>
                  </a:lnTo>
                  <a:lnTo>
                    <a:pt x="1142705" y="29334"/>
                  </a:lnTo>
                  <a:lnTo>
                    <a:pt x="1133894" y="31175"/>
                  </a:lnTo>
                  <a:lnTo>
                    <a:pt x="1125093" y="33072"/>
                  </a:lnTo>
                  <a:lnTo>
                    <a:pt x="1116311" y="35022"/>
                  </a:lnTo>
                  <a:lnTo>
                    <a:pt x="1107539" y="37029"/>
                  </a:lnTo>
                  <a:lnTo>
                    <a:pt x="1098775" y="39092"/>
                  </a:lnTo>
                  <a:lnTo>
                    <a:pt x="1090022" y="41208"/>
                  </a:lnTo>
                  <a:lnTo>
                    <a:pt x="1081288" y="43380"/>
                  </a:lnTo>
                  <a:lnTo>
                    <a:pt x="1072572" y="45607"/>
                  </a:lnTo>
                  <a:lnTo>
                    <a:pt x="1063866" y="47888"/>
                  </a:lnTo>
                  <a:lnTo>
                    <a:pt x="1055170" y="50224"/>
                  </a:lnTo>
                  <a:lnTo>
                    <a:pt x="1046493" y="52615"/>
                  </a:lnTo>
                  <a:lnTo>
                    <a:pt x="1037835" y="55060"/>
                  </a:lnTo>
                  <a:lnTo>
                    <a:pt x="1029186" y="57561"/>
                  </a:lnTo>
                  <a:lnTo>
                    <a:pt x="1020556" y="60114"/>
                  </a:lnTo>
                  <a:lnTo>
                    <a:pt x="1011946" y="62723"/>
                  </a:lnTo>
                  <a:lnTo>
                    <a:pt x="1003344" y="65385"/>
                  </a:lnTo>
                  <a:lnTo>
                    <a:pt x="994772" y="68102"/>
                  </a:lnTo>
                  <a:lnTo>
                    <a:pt x="986209" y="70873"/>
                  </a:lnTo>
                  <a:lnTo>
                    <a:pt x="977656" y="73697"/>
                  </a:lnTo>
                  <a:lnTo>
                    <a:pt x="969131" y="76574"/>
                  </a:lnTo>
                  <a:lnTo>
                    <a:pt x="960625" y="79506"/>
                  </a:lnTo>
                  <a:lnTo>
                    <a:pt x="952129" y="82491"/>
                  </a:lnTo>
                  <a:lnTo>
                    <a:pt x="943661" y="85529"/>
                  </a:lnTo>
                  <a:lnTo>
                    <a:pt x="935212" y="88621"/>
                  </a:lnTo>
                  <a:lnTo>
                    <a:pt x="926773" y="91765"/>
                  </a:lnTo>
                  <a:lnTo>
                    <a:pt x="918362" y="94963"/>
                  </a:lnTo>
                  <a:lnTo>
                    <a:pt x="909971" y="98213"/>
                  </a:lnTo>
                  <a:lnTo>
                    <a:pt x="901598" y="101516"/>
                  </a:lnTo>
                  <a:lnTo>
                    <a:pt x="893245" y="104872"/>
                  </a:lnTo>
                  <a:lnTo>
                    <a:pt x="884920" y="108280"/>
                  </a:lnTo>
                  <a:lnTo>
                    <a:pt x="876605" y="111741"/>
                  </a:lnTo>
                  <a:lnTo>
                    <a:pt x="868318" y="115253"/>
                  </a:lnTo>
                  <a:lnTo>
                    <a:pt x="860060" y="118819"/>
                  </a:lnTo>
                  <a:lnTo>
                    <a:pt x="851821" y="122435"/>
                  </a:lnTo>
                  <a:lnTo>
                    <a:pt x="843601" y="126103"/>
                  </a:lnTo>
                  <a:lnTo>
                    <a:pt x="835400" y="129824"/>
                  </a:lnTo>
                  <a:lnTo>
                    <a:pt x="827227" y="133595"/>
                  </a:lnTo>
                  <a:lnTo>
                    <a:pt x="819083" y="137418"/>
                  </a:lnTo>
                  <a:lnTo>
                    <a:pt x="810959" y="141292"/>
                  </a:lnTo>
                  <a:lnTo>
                    <a:pt x="802862" y="145217"/>
                  </a:lnTo>
                  <a:lnTo>
                    <a:pt x="794785" y="149193"/>
                  </a:lnTo>
                  <a:lnTo>
                    <a:pt x="786736" y="153219"/>
                  </a:lnTo>
                  <a:lnTo>
                    <a:pt x="778716" y="157297"/>
                  </a:lnTo>
                  <a:lnTo>
                    <a:pt x="770715" y="161424"/>
                  </a:lnTo>
                  <a:lnTo>
                    <a:pt x="762743" y="165602"/>
                  </a:lnTo>
                  <a:lnTo>
                    <a:pt x="754799" y="169830"/>
                  </a:lnTo>
                  <a:lnTo>
                    <a:pt x="746884" y="174107"/>
                  </a:lnTo>
                  <a:lnTo>
                    <a:pt x="738988" y="178435"/>
                  </a:lnTo>
                  <a:lnTo>
                    <a:pt x="731120" y="182811"/>
                  </a:lnTo>
                  <a:lnTo>
                    <a:pt x="723290" y="187238"/>
                  </a:lnTo>
                  <a:lnTo>
                    <a:pt x="715480" y="191713"/>
                  </a:lnTo>
                  <a:lnTo>
                    <a:pt x="707698" y="196238"/>
                  </a:lnTo>
                  <a:lnTo>
                    <a:pt x="699945" y="200811"/>
                  </a:lnTo>
                  <a:lnTo>
                    <a:pt x="692229" y="205433"/>
                  </a:lnTo>
                  <a:lnTo>
                    <a:pt x="684533" y="210103"/>
                  </a:lnTo>
                  <a:lnTo>
                    <a:pt x="676866" y="214823"/>
                  </a:lnTo>
                  <a:lnTo>
                    <a:pt x="669236" y="219589"/>
                  </a:lnTo>
                  <a:lnTo>
                    <a:pt x="661635" y="224404"/>
                  </a:lnTo>
                  <a:lnTo>
                    <a:pt x="654053" y="229267"/>
                  </a:lnTo>
                  <a:lnTo>
                    <a:pt x="646519" y="234177"/>
                  </a:lnTo>
                  <a:lnTo>
                    <a:pt x="639004" y="239135"/>
                  </a:lnTo>
                  <a:lnTo>
                    <a:pt x="631517" y="244139"/>
                  </a:lnTo>
                  <a:lnTo>
                    <a:pt x="624068" y="249190"/>
                  </a:lnTo>
                  <a:lnTo>
                    <a:pt x="616658" y="254289"/>
                  </a:lnTo>
                  <a:lnTo>
                    <a:pt x="609276" y="259433"/>
                  </a:lnTo>
                  <a:lnTo>
                    <a:pt x="601923" y="264625"/>
                  </a:lnTo>
                  <a:lnTo>
                    <a:pt x="594598" y="269862"/>
                  </a:lnTo>
                  <a:lnTo>
                    <a:pt x="587312" y="275146"/>
                  </a:lnTo>
                  <a:lnTo>
                    <a:pt x="580063" y="280474"/>
                  </a:lnTo>
                  <a:lnTo>
                    <a:pt x="572843" y="285849"/>
                  </a:lnTo>
                  <a:lnTo>
                    <a:pt x="565661" y="291269"/>
                  </a:lnTo>
                  <a:lnTo>
                    <a:pt x="558508" y="296733"/>
                  </a:lnTo>
                  <a:lnTo>
                    <a:pt x="551393" y="302244"/>
                  </a:lnTo>
                  <a:lnTo>
                    <a:pt x="544306" y="307798"/>
                  </a:lnTo>
                  <a:lnTo>
                    <a:pt x="537258" y="313396"/>
                  </a:lnTo>
                  <a:lnTo>
                    <a:pt x="530247" y="319040"/>
                  </a:lnTo>
                  <a:lnTo>
                    <a:pt x="523275" y="324726"/>
                  </a:lnTo>
                  <a:lnTo>
                    <a:pt x="516331" y="330457"/>
                  </a:lnTo>
                  <a:lnTo>
                    <a:pt x="509435" y="336232"/>
                  </a:lnTo>
                  <a:lnTo>
                    <a:pt x="502568" y="342049"/>
                  </a:lnTo>
                  <a:lnTo>
                    <a:pt x="495729" y="347910"/>
                  </a:lnTo>
                  <a:lnTo>
                    <a:pt x="488937" y="353814"/>
                  </a:lnTo>
                  <a:lnTo>
                    <a:pt x="482184" y="359759"/>
                  </a:lnTo>
                  <a:lnTo>
                    <a:pt x="475469" y="365749"/>
                  </a:lnTo>
                  <a:lnTo>
                    <a:pt x="468782" y="371779"/>
                  </a:lnTo>
                  <a:lnTo>
                    <a:pt x="462143" y="377851"/>
                  </a:lnTo>
                  <a:lnTo>
                    <a:pt x="455533" y="383965"/>
                  </a:lnTo>
                  <a:lnTo>
                    <a:pt x="448970" y="390121"/>
                  </a:lnTo>
                  <a:lnTo>
                    <a:pt x="442446" y="396318"/>
                  </a:lnTo>
                  <a:lnTo>
                    <a:pt x="435959" y="402556"/>
                  </a:lnTo>
                  <a:lnTo>
                    <a:pt x="429511" y="408834"/>
                  </a:lnTo>
                  <a:lnTo>
                    <a:pt x="423100" y="415153"/>
                  </a:lnTo>
                  <a:lnTo>
                    <a:pt x="416728" y="421512"/>
                  </a:lnTo>
                  <a:lnTo>
                    <a:pt x="410404" y="427911"/>
                  </a:lnTo>
                  <a:lnTo>
                    <a:pt x="404108" y="434350"/>
                  </a:lnTo>
                  <a:lnTo>
                    <a:pt x="397869" y="440828"/>
                  </a:lnTo>
                  <a:lnTo>
                    <a:pt x="391659" y="447344"/>
                  </a:lnTo>
                  <a:lnTo>
                    <a:pt x="385496" y="453901"/>
                  </a:lnTo>
                  <a:lnTo>
                    <a:pt x="379371" y="460495"/>
                  </a:lnTo>
                  <a:lnTo>
                    <a:pt x="373285" y="467134"/>
                  </a:lnTo>
                  <a:lnTo>
                    <a:pt x="367246" y="473801"/>
                  </a:lnTo>
                  <a:lnTo>
                    <a:pt x="361245" y="480507"/>
                  </a:lnTo>
                  <a:lnTo>
                    <a:pt x="355292" y="487260"/>
                  </a:lnTo>
                  <a:lnTo>
                    <a:pt x="349377" y="494042"/>
                  </a:lnTo>
                  <a:lnTo>
                    <a:pt x="343500" y="500862"/>
                  </a:lnTo>
                  <a:lnTo>
                    <a:pt x="337671" y="507720"/>
                  </a:lnTo>
                  <a:lnTo>
                    <a:pt x="331889" y="514616"/>
                  </a:lnTo>
                  <a:lnTo>
                    <a:pt x="326146" y="521540"/>
                  </a:lnTo>
                  <a:lnTo>
                    <a:pt x="320450" y="528513"/>
                  </a:lnTo>
                  <a:lnTo>
                    <a:pt x="314792" y="535514"/>
                  </a:lnTo>
                  <a:lnTo>
                    <a:pt x="309182" y="542553"/>
                  </a:lnTo>
                  <a:lnTo>
                    <a:pt x="303619" y="549620"/>
                  </a:lnTo>
                  <a:lnTo>
                    <a:pt x="298094" y="556735"/>
                  </a:lnTo>
                  <a:lnTo>
                    <a:pt x="292618" y="563870"/>
                  </a:lnTo>
                  <a:lnTo>
                    <a:pt x="287188" y="571051"/>
                  </a:lnTo>
                  <a:lnTo>
                    <a:pt x="281807" y="578262"/>
                  </a:lnTo>
                  <a:lnTo>
                    <a:pt x="276463" y="585510"/>
                  </a:lnTo>
                  <a:lnTo>
                    <a:pt x="271167" y="592787"/>
                  </a:lnTo>
                  <a:lnTo>
                    <a:pt x="265919" y="600093"/>
                  </a:lnTo>
                  <a:lnTo>
                    <a:pt x="260718" y="607437"/>
                  </a:lnTo>
                  <a:lnTo>
                    <a:pt x="255565" y="614819"/>
                  </a:lnTo>
                  <a:lnTo>
                    <a:pt x="250450" y="622220"/>
                  </a:lnTo>
                  <a:lnTo>
                    <a:pt x="245393" y="629668"/>
                  </a:lnTo>
                  <a:lnTo>
                    <a:pt x="240373" y="637136"/>
                  </a:lnTo>
                  <a:lnTo>
                    <a:pt x="235401" y="644642"/>
                  </a:lnTo>
                  <a:lnTo>
                    <a:pt x="230476" y="652176"/>
                  </a:lnTo>
                  <a:lnTo>
                    <a:pt x="225609" y="659739"/>
                  </a:lnTo>
                  <a:lnTo>
                    <a:pt x="220780" y="667340"/>
                  </a:lnTo>
                  <a:lnTo>
                    <a:pt x="215998" y="674969"/>
                  </a:lnTo>
                  <a:lnTo>
                    <a:pt x="211274" y="682618"/>
                  </a:lnTo>
                  <a:lnTo>
                    <a:pt x="206588" y="690304"/>
                  </a:lnTo>
                  <a:lnTo>
                    <a:pt x="201949" y="698020"/>
                  </a:lnTo>
                  <a:lnTo>
                    <a:pt x="197368" y="705763"/>
                  </a:lnTo>
                  <a:lnTo>
                    <a:pt x="192834" y="713536"/>
                  </a:lnTo>
                  <a:lnTo>
                    <a:pt x="188347" y="721337"/>
                  </a:lnTo>
                  <a:lnTo>
                    <a:pt x="183909" y="729176"/>
                  </a:lnTo>
                  <a:lnTo>
                    <a:pt x="179518" y="737024"/>
                  </a:lnTo>
                  <a:lnTo>
                    <a:pt x="175174" y="744911"/>
                  </a:lnTo>
                  <a:lnTo>
                    <a:pt x="170888" y="752826"/>
                  </a:lnTo>
                  <a:lnTo>
                    <a:pt x="166649" y="760761"/>
                  </a:lnTo>
                  <a:lnTo>
                    <a:pt x="162458" y="768733"/>
                  </a:lnTo>
                  <a:lnTo>
                    <a:pt x="158315" y="776715"/>
                  </a:lnTo>
                  <a:lnTo>
                    <a:pt x="154229" y="784735"/>
                  </a:lnTo>
                  <a:lnTo>
                    <a:pt x="150190" y="792784"/>
                  </a:lnTo>
                  <a:lnTo>
                    <a:pt x="146199" y="800852"/>
                  </a:lnTo>
                  <a:lnTo>
                    <a:pt x="142256" y="808938"/>
                  </a:lnTo>
                  <a:lnTo>
                    <a:pt x="138370" y="817054"/>
                  </a:lnTo>
                  <a:lnTo>
                    <a:pt x="134541" y="825197"/>
                  </a:lnTo>
                  <a:lnTo>
                    <a:pt x="130750" y="833370"/>
                  </a:lnTo>
                  <a:lnTo>
                    <a:pt x="127016" y="841552"/>
                  </a:lnTo>
                  <a:lnTo>
                    <a:pt x="123339" y="849772"/>
                  </a:lnTo>
                  <a:lnTo>
                    <a:pt x="119710" y="858002"/>
                  </a:lnTo>
                  <a:lnTo>
                    <a:pt x="116129" y="866260"/>
                  </a:lnTo>
                  <a:lnTo>
                    <a:pt x="112605" y="874546"/>
                  </a:lnTo>
                  <a:lnTo>
                    <a:pt x="109128" y="882843"/>
                  </a:lnTo>
                  <a:lnTo>
                    <a:pt x="105709" y="891168"/>
                  </a:lnTo>
                  <a:lnTo>
                    <a:pt x="102346" y="899521"/>
                  </a:lnTo>
                  <a:lnTo>
                    <a:pt x="99022" y="907884"/>
                  </a:lnTo>
                  <a:lnTo>
                    <a:pt x="95764" y="916266"/>
                  </a:lnTo>
                  <a:lnTo>
                    <a:pt x="92554" y="924677"/>
                  </a:lnTo>
                  <a:lnTo>
                    <a:pt x="89392" y="933106"/>
                  </a:lnTo>
                  <a:lnTo>
                    <a:pt x="86287" y="941555"/>
                  </a:lnTo>
                  <a:lnTo>
                    <a:pt x="83239" y="950023"/>
                  </a:lnTo>
                  <a:lnTo>
                    <a:pt x="80239" y="958509"/>
                  </a:lnTo>
                  <a:lnTo>
                    <a:pt x="77295" y="967015"/>
                  </a:lnTo>
                  <a:lnTo>
                    <a:pt x="74400" y="975531"/>
                  </a:lnTo>
                  <a:lnTo>
                    <a:pt x="71561" y="984074"/>
                  </a:lnTo>
                  <a:lnTo>
                    <a:pt x="68780" y="992637"/>
                  </a:lnTo>
                  <a:lnTo>
                    <a:pt x="66056" y="1001210"/>
                  </a:lnTo>
                  <a:lnTo>
                    <a:pt x="63379" y="1009801"/>
                  </a:lnTo>
                  <a:lnTo>
                    <a:pt x="60751" y="1018412"/>
                  </a:lnTo>
                  <a:lnTo>
                    <a:pt x="58188" y="1027042"/>
                  </a:lnTo>
                  <a:lnTo>
                    <a:pt x="55674" y="1035681"/>
                  </a:lnTo>
                  <a:lnTo>
                    <a:pt x="53216" y="1044339"/>
                  </a:lnTo>
                  <a:lnTo>
                    <a:pt x="50806" y="1053007"/>
                  </a:lnTo>
                  <a:lnTo>
                    <a:pt x="48463" y="1061703"/>
                  </a:lnTo>
                  <a:lnTo>
                    <a:pt x="46158" y="1070400"/>
                  </a:lnTo>
                  <a:lnTo>
                    <a:pt x="43920" y="1079115"/>
                  </a:lnTo>
                  <a:lnTo>
                    <a:pt x="41739" y="1087849"/>
                  </a:lnTo>
                  <a:lnTo>
                    <a:pt x="39605" y="1096593"/>
                  </a:lnTo>
                  <a:lnTo>
                    <a:pt x="37529" y="1105356"/>
                  </a:lnTo>
                  <a:lnTo>
                    <a:pt x="35509" y="1114119"/>
                  </a:lnTo>
                  <a:lnTo>
                    <a:pt x="33547" y="1122901"/>
                  </a:lnTo>
                  <a:lnTo>
                    <a:pt x="31633" y="1131702"/>
                  </a:lnTo>
                  <a:lnTo>
                    <a:pt x="29785" y="1140504"/>
                  </a:lnTo>
                  <a:lnTo>
                    <a:pt x="27984" y="1149324"/>
                  </a:lnTo>
                  <a:lnTo>
                    <a:pt x="26241" y="1158153"/>
                  </a:lnTo>
                  <a:lnTo>
                    <a:pt x="24546" y="1166993"/>
                  </a:lnTo>
                  <a:lnTo>
                    <a:pt x="22917" y="1175841"/>
                  </a:lnTo>
                  <a:lnTo>
                    <a:pt x="21346" y="1184709"/>
                  </a:lnTo>
                  <a:lnTo>
                    <a:pt x="19822" y="1193577"/>
                  </a:lnTo>
                  <a:lnTo>
                    <a:pt x="18355" y="1202454"/>
                  </a:lnTo>
                  <a:lnTo>
                    <a:pt x="16945" y="1211351"/>
                  </a:lnTo>
                  <a:lnTo>
                    <a:pt x="15593" y="1220247"/>
                  </a:lnTo>
                  <a:lnTo>
                    <a:pt x="14297" y="1229153"/>
                  </a:lnTo>
                  <a:lnTo>
                    <a:pt x="13049" y="1238068"/>
                  </a:lnTo>
                  <a:lnTo>
                    <a:pt x="11868" y="1246984"/>
                  </a:lnTo>
                  <a:lnTo>
                    <a:pt x="10735" y="1255918"/>
                  </a:lnTo>
                  <a:lnTo>
                    <a:pt x="9668" y="1264852"/>
                  </a:lnTo>
                  <a:lnTo>
                    <a:pt x="8649" y="1273796"/>
                  </a:lnTo>
                  <a:lnTo>
                    <a:pt x="7687" y="1282740"/>
                  </a:lnTo>
                  <a:lnTo>
                    <a:pt x="6782" y="1291694"/>
                  </a:lnTo>
                  <a:lnTo>
                    <a:pt x="5934" y="1300657"/>
                  </a:lnTo>
                  <a:lnTo>
                    <a:pt x="5144" y="1309620"/>
                  </a:lnTo>
                  <a:lnTo>
                    <a:pt x="4410" y="1318593"/>
                  </a:lnTo>
                  <a:lnTo>
                    <a:pt x="3734" y="1327565"/>
                  </a:lnTo>
                  <a:lnTo>
                    <a:pt x="3105" y="1336547"/>
                  </a:lnTo>
                  <a:lnTo>
                    <a:pt x="2543" y="1345529"/>
                  </a:lnTo>
                  <a:lnTo>
                    <a:pt x="2038" y="1354511"/>
                  </a:lnTo>
                  <a:lnTo>
                    <a:pt x="1581" y="1363503"/>
                  </a:lnTo>
                  <a:lnTo>
                    <a:pt x="1181" y="1372494"/>
                  </a:lnTo>
                  <a:lnTo>
                    <a:pt x="848" y="1381486"/>
                  </a:lnTo>
                  <a:lnTo>
                    <a:pt x="562" y="1390487"/>
                  </a:lnTo>
                  <a:lnTo>
                    <a:pt x="333" y="1399479"/>
                  </a:lnTo>
                  <a:lnTo>
                    <a:pt x="172" y="1408480"/>
                  </a:lnTo>
                  <a:lnTo>
                    <a:pt x="57" y="1417481"/>
                  </a:lnTo>
                  <a:lnTo>
                    <a:pt x="0" y="1426482"/>
                  </a:lnTo>
                  <a:lnTo>
                    <a:pt x="0" y="1435474"/>
                  </a:lnTo>
                  <a:lnTo>
                    <a:pt x="57" y="1444475"/>
                  </a:lnTo>
                  <a:lnTo>
                    <a:pt x="172" y="1453476"/>
                  </a:lnTo>
                  <a:lnTo>
                    <a:pt x="333" y="1462477"/>
                  </a:lnTo>
                  <a:lnTo>
                    <a:pt x="562" y="1471469"/>
                  </a:lnTo>
                  <a:lnTo>
                    <a:pt x="848" y="1480470"/>
                  </a:lnTo>
                  <a:lnTo>
                    <a:pt x="1181" y="1489461"/>
                  </a:lnTo>
                  <a:lnTo>
                    <a:pt x="1581" y="1498453"/>
                  </a:lnTo>
                  <a:lnTo>
                    <a:pt x="2038" y="1507445"/>
                  </a:lnTo>
                  <a:lnTo>
                    <a:pt x="2543" y="1516427"/>
                  </a:lnTo>
                  <a:lnTo>
                    <a:pt x="3105" y="1525409"/>
                  </a:lnTo>
                  <a:lnTo>
                    <a:pt x="3734" y="1534391"/>
                  </a:lnTo>
                  <a:lnTo>
                    <a:pt x="4410" y="1543363"/>
                  </a:lnTo>
                  <a:lnTo>
                    <a:pt x="5144" y="1552336"/>
                  </a:lnTo>
                  <a:lnTo>
                    <a:pt x="5934" y="1561299"/>
                  </a:lnTo>
                  <a:lnTo>
                    <a:pt x="6782" y="1570262"/>
                  </a:lnTo>
                  <a:lnTo>
                    <a:pt x="7687" y="1579216"/>
                  </a:lnTo>
                  <a:lnTo>
                    <a:pt x="8649" y="1588159"/>
                  </a:lnTo>
                  <a:lnTo>
                    <a:pt x="9668" y="1597103"/>
                  </a:lnTo>
                  <a:lnTo>
                    <a:pt x="10735" y="1606038"/>
                  </a:lnTo>
                  <a:lnTo>
                    <a:pt x="11868" y="1614972"/>
                  </a:lnTo>
                  <a:lnTo>
                    <a:pt x="13049" y="1623888"/>
                  </a:lnTo>
                  <a:lnTo>
                    <a:pt x="14297" y="1632803"/>
                  </a:lnTo>
                  <a:lnTo>
                    <a:pt x="15593" y="1641709"/>
                  </a:lnTo>
                  <a:lnTo>
                    <a:pt x="16945" y="1650605"/>
                  </a:lnTo>
                  <a:lnTo>
                    <a:pt x="18355" y="1659502"/>
                  </a:lnTo>
                  <a:lnTo>
                    <a:pt x="19822" y="1668379"/>
                  </a:lnTo>
                  <a:lnTo>
                    <a:pt x="21346" y="1677247"/>
                  </a:lnTo>
                  <a:lnTo>
                    <a:pt x="22917" y="1686115"/>
                  </a:lnTo>
                  <a:lnTo>
                    <a:pt x="24546" y="1694963"/>
                  </a:lnTo>
                  <a:lnTo>
                    <a:pt x="26241" y="1703803"/>
                  </a:lnTo>
                  <a:lnTo>
                    <a:pt x="27984" y="1712632"/>
                  </a:lnTo>
                  <a:lnTo>
                    <a:pt x="29785" y="1721452"/>
                  </a:lnTo>
                  <a:lnTo>
                    <a:pt x="31633" y="1730253"/>
                  </a:lnTo>
                  <a:lnTo>
                    <a:pt x="33547" y="1739054"/>
                  </a:lnTo>
                  <a:lnTo>
                    <a:pt x="35509" y="1747837"/>
                  </a:lnTo>
                  <a:lnTo>
                    <a:pt x="37529" y="1756600"/>
                  </a:lnTo>
                  <a:lnTo>
                    <a:pt x="39605" y="1765363"/>
                  </a:lnTo>
                  <a:lnTo>
                    <a:pt x="41739" y="1774107"/>
                  </a:lnTo>
                  <a:lnTo>
                    <a:pt x="43920" y="1782841"/>
                  </a:lnTo>
                  <a:lnTo>
                    <a:pt x="46158" y="1791556"/>
                  </a:lnTo>
                  <a:lnTo>
                    <a:pt x="48463" y="1800253"/>
                  </a:lnTo>
                  <a:lnTo>
                    <a:pt x="50806" y="1808949"/>
                  </a:lnTo>
                  <a:lnTo>
                    <a:pt x="53216" y="1817617"/>
                  </a:lnTo>
                  <a:lnTo>
                    <a:pt x="55674" y="1826275"/>
                  </a:lnTo>
                  <a:lnTo>
                    <a:pt x="58188" y="1834914"/>
                  </a:lnTo>
                  <a:lnTo>
                    <a:pt x="60751" y="1843544"/>
                  </a:lnTo>
                  <a:lnTo>
                    <a:pt x="63379" y="1852154"/>
                  </a:lnTo>
                  <a:lnTo>
                    <a:pt x="66056" y="1860746"/>
                  </a:lnTo>
                  <a:lnTo>
                    <a:pt x="68780" y="1869318"/>
                  </a:lnTo>
                  <a:lnTo>
                    <a:pt x="71561" y="1877881"/>
                  </a:lnTo>
                  <a:lnTo>
                    <a:pt x="74400" y="1886425"/>
                  </a:lnTo>
                  <a:lnTo>
                    <a:pt x="77295" y="1894941"/>
                  </a:lnTo>
                  <a:lnTo>
                    <a:pt x="80239" y="1903446"/>
                  </a:lnTo>
                  <a:lnTo>
                    <a:pt x="83239" y="1911933"/>
                  </a:lnTo>
                  <a:lnTo>
                    <a:pt x="86287" y="1920401"/>
                  </a:lnTo>
                  <a:lnTo>
                    <a:pt x="89392" y="1928850"/>
                  </a:lnTo>
                  <a:lnTo>
                    <a:pt x="92554" y="1937279"/>
                  </a:lnTo>
                  <a:lnTo>
                    <a:pt x="95764" y="1945690"/>
                  </a:lnTo>
                  <a:lnTo>
                    <a:pt x="99022" y="1954072"/>
                  </a:lnTo>
                  <a:lnTo>
                    <a:pt x="102346" y="1962444"/>
                  </a:lnTo>
                  <a:lnTo>
                    <a:pt x="105709" y="1970788"/>
                  </a:lnTo>
                  <a:lnTo>
                    <a:pt x="109128" y="1979113"/>
                  </a:lnTo>
                  <a:lnTo>
                    <a:pt x="112605" y="1987409"/>
                  </a:lnTo>
                  <a:lnTo>
                    <a:pt x="116129" y="1995696"/>
                  </a:lnTo>
                  <a:lnTo>
                    <a:pt x="119710" y="2003954"/>
                  </a:lnTo>
                  <a:lnTo>
                    <a:pt x="123339" y="2012184"/>
                  </a:lnTo>
                  <a:lnTo>
                    <a:pt x="127016" y="2020404"/>
                  </a:lnTo>
                  <a:lnTo>
                    <a:pt x="130750" y="2028586"/>
                  </a:lnTo>
                  <a:lnTo>
                    <a:pt x="134541" y="2036758"/>
                  </a:lnTo>
                  <a:lnTo>
                    <a:pt x="138370" y="2044893"/>
                  </a:lnTo>
                  <a:lnTo>
                    <a:pt x="142256" y="2053018"/>
                  </a:lnTo>
                  <a:lnTo>
                    <a:pt x="146199" y="2061104"/>
                  </a:lnTo>
                  <a:lnTo>
                    <a:pt x="150190" y="2069172"/>
                  </a:lnTo>
                  <a:lnTo>
                    <a:pt x="154229" y="2077220"/>
                  </a:lnTo>
                  <a:lnTo>
                    <a:pt x="158315" y="2085241"/>
                  </a:lnTo>
                  <a:lnTo>
                    <a:pt x="162458" y="2093223"/>
                  </a:lnTo>
                  <a:lnTo>
                    <a:pt x="166649" y="2101195"/>
                  </a:lnTo>
                  <a:lnTo>
                    <a:pt x="170888" y="2109129"/>
                  </a:lnTo>
                  <a:lnTo>
                    <a:pt x="175174" y="2117045"/>
                  </a:lnTo>
                  <a:lnTo>
                    <a:pt x="179518" y="2124931"/>
                  </a:lnTo>
                  <a:lnTo>
                    <a:pt x="183909" y="2132790"/>
                  </a:lnTo>
                  <a:lnTo>
                    <a:pt x="188347" y="2140619"/>
                  </a:lnTo>
                  <a:lnTo>
                    <a:pt x="192834" y="2148420"/>
                  </a:lnTo>
                  <a:lnTo>
                    <a:pt x="197368" y="2156192"/>
                  </a:lnTo>
                  <a:lnTo>
                    <a:pt x="201949" y="2163936"/>
                  </a:lnTo>
                  <a:lnTo>
                    <a:pt x="206588" y="2171651"/>
                  </a:lnTo>
                  <a:lnTo>
                    <a:pt x="211274" y="2179338"/>
                  </a:lnTo>
                  <a:lnTo>
                    <a:pt x="215998" y="2186987"/>
                  </a:lnTo>
                  <a:lnTo>
                    <a:pt x="220780" y="2194616"/>
                  </a:lnTo>
                  <a:lnTo>
                    <a:pt x="225609" y="2202217"/>
                  </a:lnTo>
                  <a:lnTo>
                    <a:pt x="230476" y="2209780"/>
                  </a:lnTo>
                  <a:lnTo>
                    <a:pt x="235401" y="2217314"/>
                  </a:lnTo>
                  <a:lnTo>
                    <a:pt x="240373" y="2224820"/>
                  </a:lnTo>
                  <a:lnTo>
                    <a:pt x="245393" y="2232288"/>
                  </a:lnTo>
                  <a:lnTo>
                    <a:pt x="250450" y="2239736"/>
                  </a:lnTo>
                  <a:lnTo>
                    <a:pt x="255565" y="2247137"/>
                  </a:lnTo>
                  <a:lnTo>
                    <a:pt x="260718" y="2254519"/>
                  </a:lnTo>
                  <a:lnTo>
                    <a:pt x="265919" y="2261863"/>
                  </a:lnTo>
                  <a:lnTo>
                    <a:pt x="271167" y="2269168"/>
                  </a:lnTo>
                  <a:lnTo>
                    <a:pt x="276463" y="2276446"/>
                  </a:lnTo>
                  <a:lnTo>
                    <a:pt x="281807" y="2283694"/>
                  </a:lnTo>
                  <a:lnTo>
                    <a:pt x="287188" y="2290905"/>
                  </a:lnTo>
                  <a:lnTo>
                    <a:pt x="292618" y="2298077"/>
                  </a:lnTo>
                  <a:lnTo>
                    <a:pt x="298094" y="2305221"/>
                  </a:lnTo>
                  <a:lnTo>
                    <a:pt x="303619" y="2312326"/>
                  </a:lnTo>
                  <a:lnTo>
                    <a:pt x="309182" y="2319403"/>
                  </a:lnTo>
                  <a:lnTo>
                    <a:pt x="314792" y="2326442"/>
                  </a:lnTo>
                  <a:lnTo>
                    <a:pt x="320450" y="2333443"/>
                  </a:lnTo>
                  <a:lnTo>
                    <a:pt x="326146" y="2340416"/>
                  </a:lnTo>
                  <a:lnTo>
                    <a:pt x="331889" y="2347340"/>
                  </a:lnTo>
                  <a:lnTo>
                    <a:pt x="337671" y="2354236"/>
                  </a:lnTo>
                  <a:lnTo>
                    <a:pt x="343500" y="2361094"/>
                  </a:lnTo>
                  <a:lnTo>
                    <a:pt x="349377" y="2367914"/>
                  </a:lnTo>
                  <a:lnTo>
                    <a:pt x="355292" y="2374696"/>
                  </a:lnTo>
                  <a:lnTo>
                    <a:pt x="361245" y="2381449"/>
                  </a:lnTo>
                  <a:lnTo>
                    <a:pt x="367246" y="2388155"/>
                  </a:lnTo>
                  <a:lnTo>
                    <a:pt x="373285" y="2394822"/>
                  </a:lnTo>
                  <a:lnTo>
                    <a:pt x="379371" y="2401461"/>
                  </a:lnTo>
                  <a:lnTo>
                    <a:pt x="385496" y="2408052"/>
                  </a:lnTo>
                  <a:lnTo>
                    <a:pt x="391659" y="2414615"/>
                  </a:lnTo>
                  <a:lnTo>
                    <a:pt x="397869" y="2421130"/>
                  </a:lnTo>
                  <a:lnTo>
                    <a:pt x="404108" y="2427607"/>
                  </a:lnTo>
                  <a:lnTo>
                    <a:pt x="410404" y="2434046"/>
                  </a:lnTo>
                  <a:lnTo>
                    <a:pt x="416728" y="2440447"/>
                  </a:lnTo>
                  <a:lnTo>
                    <a:pt x="423100" y="2446800"/>
                  </a:lnTo>
                  <a:lnTo>
                    <a:pt x="429511" y="2453125"/>
                  </a:lnTo>
                  <a:lnTo>
                    <a:pt x="435959" y="2459402"/>
                  </a:lnTo>
                  <a:lnTo>
                    <a:pt x="442446" y="2465641"/>
                  </a:lnTo>
                  <a:lnTo>
                    <a:pt x="448970" y="2471832"/>
                  </a:lnTo>
                  <a:lnTo>
                    <a:pt x="455533" y="2477985"/>
                  </a:lnTo>
                  <a:lnTo>
                    <a:pt x="462143" y="2484110"/>
                  </a:lnTo>
                  <a:lnTo>
                    <a:pt x="468782" y="2490177"/>
                  </a:lnTo>
                  <a:lnTo>
                    <a:pt x="475469" y="2496206"/>
                  </a:lnTo>
                  <a:lnTo>
                    <a:pt x="482184" y="2502198"/>
                  </a:lnTo>
                  <a:lnTo>
                    <a:pt x="488937" y="2508141"/>
                  </a:lnTo>
                  <a:lnTo>
                    <a:pt x="495729" y="2514047"/>
                  </a:lnTo>
                  <a:lnTo>
                    <a:pt x="502568" y="2519905"/>
                  </a:lnTo>
                  <a:lnTo>
                    <a:pt x="509435" y="2525724"/>
                  </a:lnTo>
                  <a:lnTo>
                    <a:pt x="516331" y="2531497"/>
                  </a:lnTo>
                  <a:lnTo>
                    <a:pt x="523275" y="2537231"/>
                  </a:lnTo>
                  <a:lnTo>
                    <a:pt x="530247" y="2542917"/>
                  </a:lnTo>
                  <a:lnTo>
                    <a:pt x="537258" y="2548556"/>
                  </a:lnTo>
                  <a:lnTo>
                    <a:pt x="544306" y="2554157"/>
                  </a:lnTo>
                  <a:lnTo>
                    <a:pt x="551393" y="2559710"/>
                  </a:lnTo>
                  <a:lnTo>
                    <a:pt x="558508" y="2565224"/>
                  </a:lnTo>
                  <a:lnTo>
                    <a:pt x="565661" y="2570692"/>
                  </a:lnTo>
                  <a:lnTo>
                    <a:pt x="572843" y="2576112"/>
                  </a:lnTo>
                  <a:lnTo>
                    <a:pt x="580063" y="2581484"/>
                  </a:lnTo>
                  <a:lnTo>
                    <a:pt x="587312" y="2586808"/>
                  </a:lnTo>
                  <a:lnTo>
                    <a:pt x="594598" y="2592095"/>
                  </a:lnTo>
                  <a:lnTo>
                    <a:pt x="601923" y="2597333"/>
                  </a:lnTo>
                  <a:lnTo>
                    <a:pt x="609276" y="2602525"/>
                  </a:lnTo>
                  <a:lnTo>
                    <a:pt x="616658" y="2607668"/>
                  </a:lnTo>
                  <a:lnTo>
                    <a:pt x="624068" y="2612764"/>
                  </a:lnTo>
                  <a:lnTo>
                    <a:pt x="631517" y="2617822"/>
                  </a:lnTo>
                  <a:lnTo>
                    <a:pt x="639004" y="2622822"/>
                  </a:lnTo>
                  <a:lnTo>
                    <a:pt x="646519" y="2627775"/>
                  </a:lnTo>
                  <a:lnTo>
                    <a:pt x="654053" y="2632690"/>
                  </a:lnTo>
                  <a:lnTo>
                    <a:pt x="661635" y="2637548"/>
                  </a:lnTo>
                  <a:lnTo>
                    <a:pt x="669236" y="2642367"/>
                  </a:lnTo>
                  <a:lnTo>
                    <a:pt x="676866" y="2647130"/>
                  </a:lnTo>
                  <a:lnTo>
                    <a:pt x="684533" y="2651854"/>
                  </a:lnTo>
                  <a:lnTo>
                    <a:pt x="692229" y="2656522"/>
                  </a:lnTo>
                  <a:lnTo>
                    <a:pt x="699945" y="2661141"/>
                  </a:lnTo>
                  <a:lnTo>
                    <a:pt x="707698" y="2665723"/>
                  </a:lnTo>
                  <a:lnTo>
                    <a:pt x="715480" y="2670247"/>
                  </a:lnTo>
                  <a:lnTo>
                    <a:pt x="723290" y="2674714"/>
                  </a:lnTo>
                  <a:lnTo>
                    <a:pt x="731120" y="2679143"/>
                  </a:lnTo>
                  <a:lnTo>
                    <a:pt x="738988" y="2683525"/>
                  </a:lnTo>
                  <a:lnTo>
                    <a:pt x="746884" y="2687849"/>
                  </a:lnTo>
                  <a:lnTo>
                    <a:pt x="754799" y="2692126"/>
                  </a:lnTo>
                  <a:lnTo>
                    <a:pt x="762743" y="2696355"/>
                  </a:lnTo>
                  <a:lnTo>
                    <a:pt x="770715" y="2700527"/>
                  </a:lnTo>
                  <a:lnTo>
                    <a:pt x="778716" y="2704661"/>
                  </a:lnTo>
                  <a:lnTo>
                    <a:pt x="786736" y="2708738"/>
                  </a:lnTo>
                  <a:lnTo>
                    <a:pt x="794785" y="2712767"/>
                  </a:lnTo>
                  <a:lnTo>
                    <a:pt x="802862" y="2716739"/>
                  </a:lnTo>
                  <a:lnTo>
                    <a:pt x="810959" y="2720663"/>
                  </a:lnTo>
                  <a:lnTo>
                    <a:pt x="819083" y="2724540"/>
                  </a:lnTo>
                  <a:lnTo>
                    <a:pt x="827227" y="2728359"/>
                  </a:lnTo>
                  <a:lnTo>
                    <a:pt x="835400" y="2732131"/>
                  </a:lnTo>
                  <a:lnTo>
                    <a:pt x="843601" y="2735855"/>
                  </a:lnTo>
                  <a:lnTo>
                    <a:pt x="851821" y="2739523"/>
                  </a:lnTo>
                  <a:lnTo>
                    <a:pt x="860060" y="2743133"/>
                  </a:lnTo>
                  <a:lnTo>
                    <a:pt x="868318" y="2746704"/>
                  </a:lnTo>
                  <a:lnTo>
                    <a:pt x="876605" y="2750219"/>
                  </a:lnTo>
                  <a:lnTo>
                    <a:pt x="884920" y="2753677"/>
                  </a:lnTo>
                  <a:lnTo>
                    <a:pt x="893245" y="2757087"/>
                  </a:lnTo>
                  <a:lnTo>
                    <a:pt x="901598" y="2760439"/>
                  </a:lnTo>
                  <a:lnTo>
                    <a:pt x="909971" y="2763745"/>
                  </a:lnTo>
                  <a:lnTo>
                    <a:pt x="918362" y="2766993"/>
                  </a:lnTo>
                  <a:lnTo>
                    <a:pt x="926773" y="2770193"/>
                  </a:lnTo>
                  <a:lnTo>
                    <a:pt x="935212" y="2773336"/>
                  </a:lnTo>
                  <a:lnTo>
                    <a:pt x="943661" y="2776422"/>
                  </a:lnTo>
                  <a:lnTo>
                    <a:pt x="952129" y="2779461"/>
                  </a:lnTo>
                  <a:lnTo>
                    <a:pt x="960625" y="2782452"/>
                  </a:lnTo>
                  <a:lnTo>
                    <a:pt x="969131" y="2785385"/>
                  </a:lnTo>
                  <a:lnTo>
                    <a:pt x="977656" y="2788262"/>
                  </a:lnTo>
                  <a:lnTo>
                    <a:pt x="986209" y="2791081"/>
                  </a:lnTo>
                  <a:lnTo>
                    <a:pt x="994772" y="2793853"/>
                  </a:lnTo>
                  <a:lnTo>
                    <a:pt x="1003344" y="2796568"/>
                  </a:lnTo>
                  <a:lnTo>
                    <a:pt x="1011946" y="2799235"/>
                  </a:lnTo>
                  <a:lnTo>
                    <a:pt x="1020556" y="2801845"/>
                  </a:lnTo>
                  <a:lnTo>
                    <a:pt x="1029186" y="2804397"/>
                  </a:lnTo>
                  <a:lnTo>
                    <a:pt x="1037835" y="2806893"/>
                  </a:lnTo>
                  <a:lnTo>
                    <a:pt x="1046493" y="2809341"/>
                  </a:lnTo>
                  <a:lnTo>
                    <a:pt x="1055170" y="2811732"/>
                  </a:lnTo>
                  <a:lnTo>
                    <a:pt x="1063866" y="2814065"/>
                  </a:lnTo>
                  <a:lnTo>
                    <a:pt x="1072572" y="2816351"/>
                  </a:lnTo>
                  <a:lnTo>
                    <a:pt x="1081288" y="2818580"/>
                  </a:lnTo>
                  <a:lnTo>
                    <a:pt x="1090022" y="2820752"/>
                  </a:lnTo>
                  <a:lnTo>
                    <a:pt x="1098775" y="2822866"/>
                  </a:lnTo>
                  <a:lnTo>
                    <a:pt x="1107539" y="2824924"/>
                  </a:lnTo>
                  <a:lnTo>
                    <a:pt x="1116311" y="2826933"/>
                  </a:lnTo>
                  <a:lnTo>
                    <a:pt x="1125093" y="2828886"/>
                  </a:lnTo>
                  <a:lnTo>
                    <a:pt x="1133894" y="2830782"/>
                  </a:lnTo>
                  <a:lnTo>
                    <a:pt x="1142705" y="2832620"/>
                  </a:lnTo>
                  <a:lnTo>
                    <a:pt x="1151525" y="2834411"/>
                  </a:lnTo>
                  <a:lnTo>
                    <a:pt x="1160355" y="2836135"/>
                  </a:lnTo>
                  <a:lnTo>
                    <a:pt x="1169194" y="2837811"/>
                  </a:lnTo>
                  <a:lnTo>
                    <a:pt x="1178052" y="2839430"/>
                  </a:lnTo>
                  <a:lnTo>
                    <a:pt x="1186920" y="2840992"/>
                  </a:lnTo>
                  <a:lnTo>
                    <a:pt x="1195788" y="2842497"/>
                  </a:lnTo>
                  <a:lnTo>
                    <a:pt x="1204674" y="2843955"/>
                  </a:lnTo>
                  <a:lnTo>
                    <a:pt x="1213561" y="2845345"/>
                  </a:lnTo>
                  <a:lnTo>
                    <a:pt x="1222458" y="2846688"/>
                  </a:lnTo>
                  <a:lnTo>
                    <a:pt x="1231373" y="2847965"/>
                  </a:lnTo>
                  <a:lnTo>
                    <a:pt x="1240288" y="2849193"/>
                  </a:lnTo>
                  <a:lnTo>
                    <a:pt x="1249213" y="2850365"/>
                  </a:lnTo>
                  <a:lnTo>
                    <a:pt x="1258138" y="2851479"/>
                  </a:lnTo>
                  <a:lnTo>
                    <a:pt x="1267073" y="2852546"/>
                  </a:lnTo>
                  <a:lnTo>
                    <a:pt x="1276026" y="2853546"/>
                  </a:lnTo>
                  <a:lnTo>
                    <a:pt x="1284970" y="2854489"/>
                  </a:lnTo>
                  <a:lnTo>
                    <a:pt x="1293924" y="2855375"/>
                  </a:lnTo>
                  <a:lnTo>
                    <a:pt x="1302887" y="2856213"/>
                  </a:lnTo>
                  <a:lnTo>
                    <a:pt x="1311859" y="2856994"/>
                  </a:lnTo>
                  <a:lnTo>
                    <a:pt x="1320822" y="2857709"/>
                  </a:lnTo>
                  <a:lnTo>
                    <a:pt x="1329804" y="2858375"/>
                  </a:lnTo>
                  <a:lnTo>
                    <a:pt x="1338786" y="2858985"/>
                  </a:lnTo>
                  <a:lnTo>
                    <a:pt x="1347769" y="2859538"/>
                  </a:lnTo>
                  <a:lnTo>
                    <a:pt x="1356751" y="2860033"/>
                  </a:lnTo>
                  <a:lnTo>
                    <a:pt x="1365742" y="2860471"/>
                  </a:lnTo>
                  <a:lnTo>
                    <a:pt x="1374734" y="2860852"/>
                  </a:lnTo>
                  <a:lnTo>
                    <a:pt x="1383725" y="2861176"/>
                  </a:lnTo>
                  <a:lnTo>
                    <a:pt x="1392726" y="2861442"/>
                  </a:lnTo>
                  <a:lnTo>
                    <a:pt x="1401718" y="2861662"/>
                  </a:lnTo>
                  <a:lnTo>
                    <a:pt x="1410719" y="2861814"/>
                  </a:lnTo>
                  <a:lnTo>
                    <a:pt x="1419720" y="2861909"/>
                  </a:lnTo>
                  <a:lnTo>
                    <a:pt x="1428722" y="2861957"/>
                  </a:lnTo>
                  <a:lnTo>
                    <a:pt x="1437723" y="2861938"/>
                  </a:lnTo>
                  <a:lnTo>
                    <a:pt x="1446724" y="2861871"/>
                  </a:lnTo>
                  <a:lnTo>
                    <a:pt x="1455715" y="2861747"/>
                  </a:lnTo>
                  <a:lnTo>
                    <a:pt x="1464716" y="2861557"/>
                  </a:lnTo>
                  <a:lnTo>
                    <a:pt x="1473718" y="2861319"/>
                  </a:lnTo>
                  <a:lnTo>
                    <a:pt x="1482709" y="2861023"/>
                  </a:lnTo>
                  <a:lnTo>
                    <a:pt x="1491701" y="2860671"/>
                  </a:lnTo>
                  <a:lnTo>
                    <a:pt x="1500692" y="2860261"/>
                  </a:lnTo>
                  <a:lnTo>
                    <a:pt x="1509684" y="2859795"/>
                  </a:lnTo>
                  <a:lnTo>
                    <a:pt x="1518666" y="2859271"/>
                  </a:lnTo>
                  <a:lnTo>
                    <a:pt x="1527648" y="2858690"/>
                  </a:lnTo>
                  <a:lnTo>
                    <a:pt x="1536621" y="2858052"/>
                  </a:lnTo>
                  <a:lnTo>
                    <a:pt x="1545593" y="2857356"/>
                  </a:lnTo>
                  <a:lnTo>
                    <a:pt x="1554566" y="2856613"/>
                  </a:lnTo>
                  <a:lnTo>
                    <a:pt x="1563529" y="2855804"/>
                  </a:lnTo>
                  <a:lnTo>
                    <a:pt x="1572492" y="2854946"/>
                  </a:lnTo>
                  <a:lnTo>
                    <a:pt x="1581445" y="2854023"/>
                  </a:lnTo>
                  <a:lnTo>
                    <a:pt x="1590389" y="2853051"/>
                  </a:lnTo>
                  <a:lnTo>
                    <a:pt x="1599333" y="2852022"/>
                  </a:lnTo>
                  <a:lnTo>
                    <a:pt x="1608268" y="2850936"/>
                  </a:lnTo>
                  <a:lnTo>
                    <a:pt x="1617193" y="2849793"/>
                  </a:lnTo>
                  <a:lnTo>
                    <a:pt x="1626108" y="2848593"/>
                  </a:lnTo>
                  <a:lnTo>
                    <a:pt x="1635024" y="2847336"/>
                  </a:lnTo>
                  <a:lnTo>
                    <a:pt x="1643929" y="2846022"/>
                  </a:lnTo>
                  <a:lnTo>
                    <a:pt x="1652826" y="2844659"/>
                  </a:lnTo>
                  <a:lnTo>
                    <a:pt x="1661713" y="2843231"/>
                  </a:lnTo>
                  <a:lnTo>
                    <a:pt x="1670590" y="2841754"/>
                  </a:lnTo>
                  <a:lnTo>
                    <a:pt x="1679458" y="2840221"/>
                  </a:lnTo>
                  <a:lnTo>
                    <a:pt x="1688316" y="2838630"/>
                  </a:lnTo>
                  <a:lnTo>
                    <a:pt x="1697164" y="2836982"/>
                  </a:lnTo>
                  <a:lnTo>
                    <a:pt x="1706004" y="2835277"/>
                  </a:lnTo>
                  <a:lnTo>
                    <a:pt x="1714824" y="2833525"/>
                  </a:lnTo>
                  <a:lnTo>
                    <a:pt x="1723644" y="2831706"/>
                  </a:lnTo>
                  <a:lnTo>
                    <a:pt x="1732445" y="2829839"/>
                  </a:lnTo>
                  <a:lnTo>
                    <a:pt x="1741237" y="2827915"/>
                  </a:lnTo>
                  <a:lnTo>
                    <a:pt x="1750019" y="2825933"/>
                  </a:lnTo>
                  <a:lnTo>
                    <a:pt x="1758791" y="2823905"/>
                  </a:lnTo>
                  <a:lnTo>
                    <a:pt x="1767545" y="2821809"/>
                  </a:lnTo>
                  <a:lnTo>
                    <a:pt x="1776279" y="2819666"/>
                  </a:lnTo>
                  <a:lnTo>
                    <a:pt x="1785004" y="2817465"/>
                  </a:lnTo>
                  <a:lnTo>
                    <a:pt x="1793720" y="2815218"/>
                  </a:lnTo>
                  <a:lnTo>
                    <a:pt x="1802416" y="2812903"/>
                  </a:lnTo>
                  <a:lnTo>
                    <a:pt x="1811103" y="2810541"/>
                  </a:lnTo>
                  <a:lnTo>
                    <a:pt x="1819770" y="2808122"/>
                  </a:lnTo>
                  <a:lnTo>
                    <a:pt x="1828429" y="2805655"/>
                  </a:lnTo>
                  <a:lnTo>
                    <a:pt x="1837068" y="2803121"/>
                  </a:lnTo>
                  <a:lnTo>
                    <a:pt x="1845688" y="2800540"/>
                  </a:lnTo>
                  <a:lnTo>
                    <a:pt x="1854299" y="2797911"/>
                  </a:lnTo>
                  <a:lnTo>
                    <a:pt x="1862881" y="2795215"/>
                  </a:lnTo>
                  <a:lnTo>
                    <a:pt x="1871453" y="2792472"/>
                  </a:lnTo>
                  <a:lnTo>
                    <a:pt x="1880007" y="2789681"/>
                  </a:lnTo>
                  <a:lnTo>
                    <a:pt x="1888541" y="2786824"/>
                  </a:lnTo>
                  <a:lnTo>
                    <a:pt x="1897066" y="2783918"/>
                  </a:lnTo>
                  <a:lnTo>
                    <a:pt x="1905562" y="2780966"/>
                  </a:lnTo>
                  <a:lnTo>
                    <a:pt x="1914049" y="2777956"/>
                  </a:lnTo>
                  <a:lnTo>
                    <a:pt x="1922507" y="2774889"/>
                  </a:lnTo>
                  <a:lnTo>
                    <a:pt x="1930946" y="2771774"/>
                  </a:lnTo>
                  <a:lnTo>
                    <a:pt x="1939376" y="2768602"/>
                  </a:lnTo>
                  <a:lnTo>
                    <a:pt x="1947777" y="2765373"/>
                  </a:lnTo>
                  <a:lnTo>
                    <a:pt x="1956159" y="2762097"/>
                  </a:lnTo>
                  <a:lnTo>
                    <a:pt x="1964522" y="2758773"/>
                  </a:lnTo>
                  <a:lnTo>
                    <a:pt x="1972856" y="2755391"/>
                  </a:lnTo>
                  <a:lnTo>
                    <a:pt x="1981181" y="2751953"/>
                  </a:lnTo>
                  <a:lnTo>
                    <a:pt x="1989477" y="2748466"/>
                  </a:lnTo>
                  <a:lnTo>
                    <a:pt x="1997755" y="2744923"/>
                  </a:lnTo>
                  <a:lnTo>
                    <a:pt x="2006003" y="2741332"/>
                  </a:lnTo>
                  <a:lnTo>
                    <a:pt x="2014233" y="2737694"/>
                  </a:lnTo>
                  <a:lnTo>
                    <a:pt x="2022443" y="2733998"/>
                  </a:lnTo>
                  <a:lnTo>
                    <a:pt x="2030625" y="2730255"/>
                  </a:lnTo>
                  <a:lnTo>
                    <a:pt x="2038788" y="2726454"/>
                  </a:lnTo>
                  <a:lnTo>
                    <a:pt x="2046923" y="2722606"/>
                  </a:lnTo>
                  <a:lnTo>
                    <a:pt x="2055028" y="2718710"/>
                  </a:lnTo>
                  <a:lnTo>
                    <a:pt x="2063115" y="2714757"/>
                  </a:lnTo>
                  <a:lnTo>
                    <a:pt x="2071183" y="2710757"/>
                  </a:lnTo>
                  <a:lnTo>
                    <a:pt x="2079212" y="2706709"/>
                  </a:lnTo>
                  <a:lnTo>
                    <a:pt x="2087223" y="2702604"/>
                  </a:lnTo>
                  <a:lnTo>
                    <a:pt x="2095214" y="2698451"/>
                  </a:lnTo>
                  <a:lnTo>
                    <a:pt x="2103168" y="2694250"/>
                  </a:lnTo>
                  <a:lnTo>
                    <a:pt x="2111102" y="2689992"/>
                  </a:lnTo>
                  <a:lnTo>
                    <a:pt x="2119008" y="2685687"/>
                  </a:lnTo>
                  <a:lnTo>
                    <a:pt x="2126885" y="2681344"/>
                  </a:lnTo>
                  <a:lnTo>
                    <a:pt x="2134733" y="2676934"/>
                  </a:lnTo>
                  <a:lnTo>
                    <a:pt x="2142554" y="2672486"/>
                  </a:lnTo>
                  <a:lnTo>
                    <a:pt x="2150355" y="2667990"/>
                  </a:lnTo>
                  <a:lnTo>
                    <a:pt x="2158118" y="2663437"/>
                  </a:lnTo>
                  <a:lnTo>
                    <a:pt x="2165852" y="2658836"/>
                  </a:lnTo>
                  <a:lnTo>
                    <a:pt x="2173567" y="2654198"/>
                  </a:lnTo>
                  <a:lnTo>
                    <a:pt x="2181244" y="2649502"/>
                  </a:lnTo>
                  <a:lnTo>
                    <a:pt x="2188893" y="2644758"/>
                  </a:lnTo>
                  <a:lnTo>
                    <a:pt x="2196513" y="2639967"/>
                  </a:lnTo>
                  <a:lnTo>
                    <a:pt x="2204095" y="2635129"/>
                  </a:lnTo>
                  <a:lnTo>
                    <a:pt x="2211658" y="2630242"/>
                  </a:lnTo>
                  <a:lnTo>
                    <a:pt x="2219182" y="2625308"/>
                  </a:lnTo>
                  <a:lnTo>
                    <a:pt x="2226678" y="2620327"/>
                  </a:lnTo>
                  <a:lnTo>
                    <a:pt x="2234146" y="2615298"/>
                  </a:lnTo>
                  <a:lnTo>
                    <a:pt x="2241576" y="2610221"/>
                  </a:lnTo>
                  <a:lnTo>
                    <a:pt x="2248977" y="2605096"/>
                  </a:lnTo>
                  <a:lnTo>
                    <a:pt x="2256349" y="2599934"/>
                  </a:lnTo>
                  <a:lnTo>
                    <a:pt x="2263683" y="2594714"/>
                  </a:lnTo>
                  <a:lnTo>
                    <a:pt x="2270989" y="2589456"/>
                  </a:lnTo>
                  <a:lnTo>
                    <a:pt x="2278256" y="2584151"/>
                  </a:lnTo>
                  <a:lnTo>
                    <a:pt x="2285495" y="2578798"/>
                  </a:lnTo>
                  <a:lnTo>
                    <a:pt x="2292696" y="2573407"/>
                  </a:lnTo>
                  <a:lnTo>
                    <a:pt x="2299859" y="2567958"/>
                  </a:lnTo>
                  <a:lnTo>
                    <a:pt x="2306993" y="2562472"/>
                  </a:lnTo>
                  <a:lnTo>
                    <a:pt x="2314099" y="2556938"/>
                  </a:lnTo>
                  <a:lnTo>
                    <a:pt x="2321157" y="2551366"/>
                  </a:lnTo>
                  <a:lnTo>
                    <a:pt x="2328187" y="2545746"/>
                  </a:lnTo>
                  <a:lnTo>
                    <a:pt x="2335178" y="2540079"/>
                  </a:lnTo>
                  <a:lnTo>
                    <a:pt x="2342141" y="2534373"/>
                  </a:lnTo>
                  <a:lnTo>
                    <a:pt x="2349065" y="2528620"/>
                  </a:lnTo>
                  <a:lnTo>
                    <a:pt x="2355942" y="2522819"/>
                  </a:lnTo>
                  <a:lnTo>
                    <a:pt x="2362791" y="2516980"/>
                  </a:lnTo>
                  <a:lnTo>
                    <a:pt x="2369611" y="2511103"/>
                  </a:lnTo>
                  <a:lnTo>
                    <a:pt x="2376383" y="2505179"/>
                  </a:lnTo>
                  <a:lnTo>
                    <a:pt x="2383117" y="2499207"/>
                  </a:lnTo>
                  <a:lnTo>
                    <a:pt x="2389823" y="2493197"/>
                  </a:lnTo>
                  <a:lnTo>
                    <a:pt x="2396481" y="2487148"/>
                  </a:lnTo>
                  <a:lnTo>
                    <a:pt x="2403101" y="2481052"/>
                  </a:lnTo>
                  <a:lnTo>
                    <a:pt x="2409692" y="2474918"/>
                  </a:lnTo>
                  <a:lnTo>
                    <a:pt x="2416235" y="2468746"/>
                  </a:lnTo>
                  <a:lnTo>
                    <a:pt x="2422741" y="2462526"/>
                  </a:lnTo>
                  <a:lnTo>
                    <a:pt x="2429209" y="2456268"/>
                  </a:lnTo>
                  <a:lnTo>
                    <a:pt x="2435638" y="2449963"/>
                  </a:lnTo>
                  <a:lnTo>
                    <a:pt x="2442029" y="2443628"/>
                  </a:lnTo>
                  <a:lnTo>
                    <a:pt x="2448382" y="2437247"/>
                  </a:lnTo>
                  <a:lnTo>
                    <a:pt x="2454688" y="2430827"/>
                  </a:lnTo>
                  <a:lnTo>
                    <a:pt x="2460955" y="2424369"/>
                  </a:lnTo>
                  <a:lnTo>
                    <a:pt x="2467185" y="2417873"/>
                  </a:lnTo>
                  <a:lnTo>
                    <a:pt x="2473366" y="2411339"/>
                  </a:lnTo>
                  <a:lnTo>
                    <a:pt x="2479510" y="2404766"/>
                  </a:lnTo>
                  <a:lnTo>
                    <a:pt x="2485616" y="2398147"/>
                  </a:lnTo>
                  <a:lnTo>
                    <a:pt x="2491683" y="2391498"/>
                  </a:lnTo>
                  <a:lnTo>
                    <a:pt x="2497703" y="2384802"/>
                  </a:lnTo>
                  <a:lnTo>
                    <a:pt x="2503675" y="2378077"/>
                  </a:lnTo>
                  <a:lnTo>
                    <a:pt x="2509609" y="2371315"/>
                  </a:lnTo>
                  <a:lnTo>
                    <a:pt x="2515505" y="2364514"/>
                  </a:lnTo>
                  <a:lnTo>
                    <a:pt x="2521353" y="2357665"/>
                  </a:lnTo>
                  <a:lnTo>
                    <a:pt x="2527164" y="2350798"/>
                  </a:lnTo>
                  <a:lnTo>
                    <a:pt x="2532926" y="2343882"/>
                  </a:lnTo>
                  <a:lnTo>
                    <a:pt x="2538651" y="2336929"/>
                  </a:lnTo>
                  <a:lnTo>
                    <a:pt x="2544328" y="2329948"/>
                  </a:lnTo>
                  <a:lnTo>
                    <a:pt x="2549957" y="2322928"/>
                  </a:lnTo>
                  <a:lnTo>
                    <a:pt x="2555539" y="2315870"/>
                  </a:lnTo>
                  <a:lnTo>
                    <a:pt x="2561082" y="2308783"/>
                  </a:lnTo>
                  <a:lnTo>
                    <a:pt x="2566588" y="2301658"/>
                  </a:lnTo>
                  <a:lnTo>
                    <a:pt x="2572036" y="2294495"/>
                  </a:lnTo>
                  <a:lnTo>
                    <a:pt x="2577446" y="2287304"/>
                  </a:lnTo>
                  <a:lnTo>
                    <a:pt x="2582809" y="2280075"/>
                  </a:lnTo>
                  <a:lnTo>
                    <a:pt x="2588124" y="2272816"/>
                  </a:lnTo>
                  <a:lnTo>
                    <a:pt x="2593401" y="2265520"/>
                  </a:lnTo>
                  <a:lnTo>
                    <a:pt x="2598630" y="2258196"/>
                  </a:lnTo>
                  <a:lnTo>
                    <a:pt x="2603802" y="2250833"/>
                  </a:lnTo>
                  <a:lnTo>
                    <a:pt x="2608936" y="2243441"/>
                  </a:lnTo>
                  <a:lnTo>
                    <a:pt x="2614022" y="2236012"/>
                  </a:lnTo>
                  <a:lnTo>
                    <a:pt x="2619061" y="2228554"/>
                  </a:lnTo>
                  <a:lnTo>
                    <a:pt x="2624061" y="2221067"/>
                  </a:lnTo>
                  <a:lnTo>
                    <a:pt x="2629005" y="2213552"/>
                  </a:lnTo>
                  <a:lnTo>
                    <a:pt x="2633901" y="2205999"/>
                  </a:lnTo>
                  <a:lnTo>
                    <a:pt x="2638749" y="2198417"/>
                  </a:lnTo>
                  <a:lnTo>
                    <a:pt x="2643559" y="2190806"/>
                  </a:lnTo>
                  <a:lnTo>
                    <a:pt x="2648312" y="2183167"/>
                  </a:lnTo>
                  <a:lnTo>
                    <a:pt x="2653018" y="2175490"/>
                  </a:lnTo>
                  <a:lnTo>
                    <a:pt x="2657675" y="2167794"/>
                  </a:lnTo>
                  <a:lnTo>
                    <a:pt x="2662285" y="2160060"/>
                  </a:lnTo>
                  <a:lnTo>
                    <a:pt x="2666848" y="2152306"/>
                  </a:lnTo>
                  <a:lnTo>
                    <a:pt x="2671353" y="2144515"/>
                  </a:lnTo>
                  <a:lnTo>
                    <a:pt x="2675820" y="2136704"/>
                  </a:lnTo>
                  <a:lnTo>
                    <a:pt x="2680230" y="2128856"/>
                  </a:lnTo>
                  <a:lnTo>
                    <a:pt x="2684602" y="2120988"/>
                  </a:lnTo>
                  <a:lnTo>
                    <a:pt x="2688917" y="2113092"/>
                  </a:lnTo>
                  <a:lnTo>
                    <a:pt x="2693184" y="2105167"/>
                  </a:lnTo>
                  <a:lnTo>
                    <a:pt x="2697394" y="2097214"/>
                  </a:lnTo>
                  <a:lnTo>
                    <a:pt x="2701557" y="2089232"/>
                  </a:lnTo>
                  <a:lnTo>
                    <a:pt x="2705672" y="2081231"/>
                  </a:lnTo>
                  <a:lnTo>
                    <a:pt x="2709739" y="2073201"/>
                  </a:lnTo>
                  <a:lnTo>
                    <a:pt x="2713758" y="2065143"/>
                  </a:lnTo>
                  <a:lnTo>
                    <a:pt x="2717721" y="2057066"/>
                  </a:lnTo>
                  <a:lnTo>
                    <a:pt x="2721626" y="2048960"/>
                  </a:lnTo>
                  <a:lnTo>
                    <a:pt x="2725493" y="2040826"/>
                  </a:lnTo>
                  <a:lnTo>
                    <a:pt x="2729303" y="2032672"/>
                  </a:lnTo>
                  <a:lnTo>
                    <a:pt x="2733056" y="2024500"/>
                  </a:lnTo>
                  <a:lnTo>
                    <a:pt x="2736761" y="2016299"/>
                  </a:lnTo>
                  <a:lnTo>
                    <a:pt x="2740419" y="2008069"/>
                  </a:lnTo>
                  <a:lnTo>
                    <a:pt x="2744029" y="1999821"/>
                  </a:lnTo>
                  <a:lnTo>
                    <a:pt x="2747582" y="1991553"/>
                  </a:lnTo>
                  <a:lnTo>
                    <a:pt x="2751077" y="1983266"/>
                  </a:lnTo>
                  <a:lnTo>
                    <a:pt x="2754525" y="1974951"/>
                  </a:lnTo>
                  <a:lnTo>
                    <a:pt x="2757916" y="1966616"/>
                  </a:lnTo>
                  <a:lnTo>
                    <a:pt x="2761259" y="1958263"/>
                  </a:lnTo>
                  <a:lnTo>
                    <a:pt x="2764555" y="1949881"/>
                  </a:lnTo>
                  <a:lnTo>
                    <a:pt x="2767794" y="1941480"/>
                  </a:lnTo>
                  <a:lnTo>
                    <a:pt x="2770975" y="1933069"/>
                  </a:lnTo>
                  <a:lnTo>
                    <a:pt x="2774109" y="1924630"/>
                  </a:lnTo>
                  <a:lnTo>
                    <a:pt x="2777185" y="1916172"/>
                  </a:lnTo>
                  <a:lnTo>
                    <a:pt x="2780205" y="1907695"/>
                  </a:lnTo>
                  <a:lnTo>
                    <a:pt x="2783176" y="1899198"/>
                  </a:lnTo>
                  <a:lnTo>
                    <a:pt x="2786101" y="1890683"/>
                  </a:lnTo>
                  <a:lnTo>
                    <a:pt x="2788958" y="1882149"/>
                  </a:lnTo>
                  <a:lnTo>
                    <a:pt x="2791768" y="1873605"/>
                  </a:lnTo>
                  <a:lnTo>
                    <a:pt x="2794530" y="1865032"/>
                  </a:lnTo>
                  <a:lnTo>
                    <a:pt x="2797235" y="1856450"/>
                  </a:lnTo>
                  <a:lnTo>
                    <a:pt x="2799883" y="1847849"/>
                  </a:lnTo>
                  <a:lnTo>
                    <a:pt x="2802474" y="1839229"/>
                  </a:lnTo>
                  <a:lnTo>
                    <a:pt x="2805017" y="1830599"/>
                  </a:lnTo>
                  <a:lnTo>
                    <a:pt x="2807503" y="1821951"/>
                  </a:lnTo>
                  <a:lnTo>
                    <a:pt x="2809932" y="1813283"/>
                  </a:lnTo>
                  <a:lnTo>
                    <a:pt x="2812314" y="1804606"/>
                  </a:lnTo>
                  <a:lnTo>
                    <a:pt x="2814638" y="1795909"/>
                  </a:lnTo>
                  <a:lnTo>
                    <a:pt x="2816905" y="1787194"/>
                  </a:lnTo>
                  <a:lnTo>
                    <a:pt x="2819114" y="1778469"/>
                  </a:lnTo>
                  <a:lnTo>
                    <a:pt x="2821276" y="1769735"/>
                  </a:lnTo>
                  <a:lnTo>
                    <a:pt x="2823382" y="1760981"/>
                  </a:lnTo>
                  <a:lnTo>
                    <a:pt x="2825429" y="1752218"/>
                  </a:lnTo>
                  <a:lnTo>
                    <a:pt x="2827420" y="1743445"/>
                  </a:lnTo>
                  <a:lnTo>
                    <a:pt x="2829354" y="1734654"/>
                  </a:lnTo>
                  <a:lnTo>
                    <a:pt x="2831240" y="1725853"/>
                  </a:lnTo>
                  <a:lnTo>
                    <a:pt x="2833068" y="1717042"/>
                  </a:lnTo>
                  <a:lnTo>
                    <a:pt x="2834840" y="1708222"/>
                  </a:lnTo>
                  <a:lnTo>
                    <a:pt x="2836555" y="1699383"/>
                  </a:lnTo>
                  <a:lnTo>
                    <a:pt x="2838212" y="1690534"/>
                  </a:lnTo>
                  <a:lnTo>
                    <a:pt x="2839812" y="1681676"/>
                  </a:lnTo>
                  <a:lnTo>
                    <a:pt x="2841365" y="1672818"/>
                  </a:lnTo>
                  <a:lnTo>
                    <a:pt x="2842860" y="1663940"/>
                  </a:lnTo>
                  <a:lnTo>
                    <a:pt x="2844299" y="1655054"/>
                  </a:lnTo>
                  <a:lnTo>
                    <a:pt x="2845680" y="1646157"/>
                  </a:lnTo>
                  <a:lnTo>
                    <a:pt x="2847004" y="1637261"/>
                  </a:lnTo>
                  <a:lnTo>
                    <a:pt x="2848270" y="1628345"/>
                  </a:lnTo>
                  <a:lnTo>
                    <a:pt x="2849490" y="1619430"/>
                  </a:lnTo>
                  <a:lnTo>
                    <a:pt x="2850642" y="1610505"/>
                  </a:lnTo>
                  <a:lnTo>
                    <a:pt x="2851747" y="1601571"/>
                  </a:lnTo>
                  <a:lnTo>
                    <a:pt x="2852785" y="1592636"/>
                  </a:lnTo>
                  <a:lnTo>
                    <a:pt x="2853776" y="1583692"/>
                  </a:lnTo>
                  <a:lnTo>
                    <a:pt x="2854709" y="1574739"/>
                  </a:lnTo>
                  <a:lnTo>
                    <a:pt x="2855586" y="1565776"/>
                  </a:lnTo>
                  <a:lnTo>
                    <a:pt x="2856405" y="1556813"/>
                  </a:lnTo>
                  <a:lnTo>
                    <a:pt x="2857167" y="1547850"/>
                  </a:lnTo>
                  <a:lnTo>
                    <a:pt x="2857872" y="1538877"/>
                  </a:lnTo>
                  <a:lnTo>
                    <a:pt x="2858529" y="1529895"/>
                  </a:lnTo>
                  <a:lnTo>
                    <a:pt x="2859120" y="1520922"/>
                  </a:lnTo>
                  <a:lnTo>
                    <a:pt x="2859653" y="1511931"/>
                  </a:lnTo>
                  <a:lnTo>
                    <a:pt x="2860139" y="1502949"/>
                  </a:lnTo>
                  <a:lnTo>
                    <a:pt x="2860567" y="1493957"/>
                  </a:lnTo>
                  <a:lnTo>
                    <a:pt x="2860929" y="1484966"/>
                  </a:lnTo>
                  <a:lnTo>
                    <a:pt x="2861244" y="1475974"/>
                  </a:lnTo>
                  <a:lnTo>
                    <a:pt x="2861491" y="1466973"/>
                  </a:lnTo>
                  <a:lnTo>
                    <a:pt x="2861691" y="1457981"/>
                  </a:lnTo>
                  <a:lnTo>
                    <a:pt x="2861834" y="1448980"/>
                  </a:lnTo>
                  <a:lnTo>
                    <a:pt x="2861920" y="1439979"/>
                  </a:lnTo>
                  <a:lnTo>
                    <a:pt x="2861948" y="1430978"/>
                  </a:lnTo>
                </a:path>
              </a:pathLst>
            </a:custGeom>
            <a:solidFill>
              <a:srgbClr val="D9D9D9"/>
            </a:solidFill>
            <a:ln w="6350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F1C42208-B572-449B-A93E-21C06DB57C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94855" y="1359062"/>
              <a:ext cx="1230212" cy="3278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31D4A66B-E7AE-B09B-AF99-4BA3B5430F5D}"/>
                </a:ext>
              </a:extLst>
            </p:cNvPr>
            <p:cNvCxnSpPr>
              <a:cxnSpLocks/>
            </p:cNvCxnSpPr>
            <p:nvPr/>
          </p:nvCxnSpPr>
          <p:spPr>
            <a:xfrm rot="16185577">
              <a:off x="9080110" y="1360701"/>
              <a:ext cx="1260000" cy="0"/>
            </a:xfrm>
            <a:prstGeom prst="line">
              <a:avLst/>
            </a:prstGeom>
            <a:ln w="9525">
              <a:solidFill>
                <a:srgbClr val="C00000"/>
              </a:solidFill>
              <a:headEnd type="none"/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C8F3BDB5-4BF6-68C3-2020-7320E16FF2AC}"/>
                </a:ext>
              </a:extLst>
            </p:cNvPr>
            <p:cNvSpPr>
              <a:spLocks noChangeAspect="1"/>
            </p:cNvSpPr>
            <p:nvPr/>
          </p:nvSpPr>
          <p:spPr>
            <a:xfrm rot="17985577">
              <a:off x="9691961" y="1830708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D3F13567-6362-48E0-2A14-0DE7426B75F1}"/>
                </a:ext>
              </a:extLst>
            </p:cNvPr>
            <p:cNvSpPr>
              <a:spLocks noChangeAspect="1"/>
            </p:cNvSpPr>
            <p:nvPr/>
          </p:nvSpPr>
          <p:spPr>
            <a:xfrm rot="17985577">
              <a:off x="9691961" y="1510342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5A2143E-EF45-A987-D5D4-3C321A928195}"/>
                </a:ext>
              </a:extLst>
            </p:cNvPr>
            <p:cNvSpPr>
              <a:spLocks noChangeAspect="1"/>
            </p:cNvSpPr>
            <p:nvPr/>
          </p:nvSpPr>
          <p:spPr>
            <a:xfrm rot="17985577">
              <a:off x="9691961" y="118997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ACE43FF7-CC76-F2E3-8596-4B202CC96953}"/>
                </a:ext>
              </a:extLst>
            </p:cNvPr>
            <p:cNvSpPr>
              <a:spLocks noChangeAspect="1"/>
            </p:cNvSpPr>
            <p:nvPr/>
          </p:nvSpPr>
          <p:spPr>
            <a:xfrm rot="17985577">
              <a:off x="9691961" y="869610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3FB659C6-30D4-6475-E5A3-8B4633271A9A}"/>
                </a:ext>
              </a:extLst>
            </p:cNvPr>
            <p:cNvGrpSpPr/>
            <p:nvPr/>
          </p:nvGrpSpPr>
          <p:grpSpPr>
            <a:xfrm>
              <a:off x="9673193" y="1323933"/>
              <a:ext cx="73537" cy="73537"/>
              <a:chOff x="4671582" y="646197"/>
              <a:chExt cx="73536" cy="73536"/>
            </a:xfrm>
          </p:grpSpPr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38DF5690-1764-70EF-70FF-E798114019E5}"/>
                  </a:ext>
                </a:extLst>
              </p:cNvPr>
              <p:cNvSpPr/>
              <p:nvPr/>
            </p:nvSpPr>
            <p:spPr>
              <a:xfrm>
                <a:off x="4671582" y="646197"/>
                <a:ext cx="73536" cy="73536"/>
              </a:xfrm>
              <a:prstGeom prst="ellipse">
                <a:avLst/>
              </a:prstGeom>
              <a:solidFill>
                <a:srgbClr val="00B050"/>
              </a:solidFill>
              <a:ln w="9525">
                <a:solidFill>
                  <a:srgbClr val="00823B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FF3C78A9-2217-C1F0-2B5B-B9DD06E93DA3}"/>
                  </a:ext>
                </a:extLst>
              </p:cNvPr>
              <p:cNvSpPr/>
              <p:nvPr/>
            </p:nvSpPr>
            <p:spPr>
              <a:xfrm>
                <a:off x="4706921" y="662283"/>
                <a:ext cx="24513" cy="24513"/>
              </a:xfrm>
              <a:prstGeom prst="ellipse">
                <a:avLst/>
              </a:prstGeom>
              <a:solidFill>
                <a:srgbClr val="60CE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sp>
          <p:nvSpPr>
            <p:cNvPr id="59" name="Flowchart: Process 58">
              <a:extLst>
                <a:ext uri="{FF2B5EF4-FFF2-40B4-BE49-F238E27FC236}">
                  <a16:creationId xmlns:a16="http://schemas.microsoft.com/office/drawing/2014/main" id="{AC762FEE-D979-748B-2F1B-0C9D45290FEC}"/>
                </a:ext>
              </a:extLst>
            </p:cNvPr>
            <p:cNvSpPr/>
            <p:nvPr/>
          </p:nvSpPr>
          <p:spPr>
            <a:xfrm>
              <a:off x="7633195" y="650562"/>
              <a:ext cx="2772000" cy="2772000"/>
            </a:xfrm>
            <a:prstGeom prst="flowChartProcess">
              <a:avLst/>
            </a:pr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313A39C5-6F0E-92C8-B277-3D85E879435D}"/>
                </a:ext>
              </a:extLst>
            </p:cNvPr>
            <p:cNvCxnSpPr>
              <a:cxnSpLocks/>
              <a:stCxn id="59" idx="0"/>
              <a:endCxn id="59" idx="2"/>
            </p:cNvCxnSpPr>
            <p:nvPr/>
          </p:nvCxnSpPr>
          <p:spPr>
            <a:xfrm>
              <a:off x="9019195" y="650562"/>
              <a:ext cx="0" cy="277200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8A018C49-3C9D-DD6F-8009-235010FE1A73}"/>
                </a:ext>
              </a:extLst>
            </p:cNvPr>
            <p:cNvCxnSpPr>
              <a:cxnSpLocks/>
              <a:stCxn id="59" idx="1"/>
              <a:endCxn id="59" idx="3"/>
            </p:cNvCxnSpPr>
            <p:nvPr/>
          </p:nvCxnSpPr>
          <p:spPr>
            <a:xfrm>
              <a:off x="7633195" y="2036562"/>
              <a:ext cx="2772000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0F3D557-5E03-D0F5-ADCC-F4F7379656BB}"/>
                </a:ext>
              </a:extLst>
            </p:cNvPr>
            <p:cNvSpPr txBox="1"/>
            <p:nvPr/>
          </p:nvSpPr>
          <p:spPr>
            <a:xfrm>
              <a:off x="7635564" y="411419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Laboratory frame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3C267F-A328-B5F4-1EDE-3CB937ECF71F}"/>
                </a:ext>
              </a:extLst>
            </p:cNvPr>
            <p:cNvSpPr txBox="1"/>
            <p:nvPr/>
          </p:nvSpPr>
          <p:spPr>
            <a:xfrm>
              <a:off x="9025475" y="411419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Boosted frame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E7E57A36-9C9A-5D9F-ADA1-B11F80CB66D6}"/>
                </a:ext>
              </a:extLst>
            </p:cNvPr>
            <p:cNvSpPr txBox="1"/>
            <p:nvPr/>
          </p:nvSpPr>
          <p:spPr>
            <a:xfrm rot="16200000">
              <a:off x="6869258" y="1243791"/>
              <a:ext cx="127155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s</a:t>
              </a:r>
              <a:r>
                <a:rPr 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-polarized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0D09096-33D8-3B15-C82E-3C4A37433805}"/>
                </a:ext>
              </a:extLst>
            </p:cNvPr>
            <p:cNvSpPr txBox="1"/>
            <p:nvPr/>
          </p:nvSpPr>
          <p:spPr>
            <a:xfrm rot="16200000">
              <a:off x="6836829" y="2607425"/>
              <a:ext cx="1336413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p</a:t>
              </a:r>
              <a:r>
                <a:rPr lang="en-US" sz="1000" dirty="0">
                  <a:latin typeface="Arial" panose="020B0604020202020204" pitchFamily="34" charset="0"/>
                  <a:cs typeface="Arial" panose="020B0604020202020204" pitchFamily="34" charset="0"/>
                </a:rPr>
                <a:t>-polarized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DD35E61-33F2-6F3B-9BC9-D83FDB82F5A6}"/>
                </a:ext>
              </a:extLst>
            </p:cNvPr>
            <p:cNvSpPr txBox="1"/>
            <p:nvPr/>
          </p:nvSpPr>
          <p:spPr>
            <a:xfrm>
              <a:off x="9556229" y="1314229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z'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CD5D6E99-44D3-FC71-3A8F-53BF769DC41F}"/>
                </a:ext>
              </a:extLst>
            </p:cNvPr>
            <p:cNvSpPr txBox="1"/>
            <p:nvPr/>
          </p:nvSpPr>
          <p:spPr>
            <a:xfrm>
              <a:off x="8173998" y="2684034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z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AA5D60F2-5D4D-781E-FE10-4483CA9D6EC7}"/>
                </a:ext>
              </a:extLst>
            </p:cNvPr>
            <p:cNvSpPr txBox="1"/>
            <p:nvPr/>
          </p:nvSpPr>
          <p:spPr>
            <a:xfrm>
              <a:off x="9136801" y="2030722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x’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948DD3D-4B6C-A51F-B32C-52980F7B1E1B}"/>
                </a:ext>
              </a:extLst>
            </p:cNvPr>
            <p:cNvSpPr txBox="1"/>
            <p:nvPr/>
          </p:nvSpPr>
          <p:spPr>
            <a:xfrm>
              <a:off x="9560826" y="2684034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latin typeface="Arial" panose="020B0604020202020204" pitchFamily="34" charset="0"/>
                  <a:cs typeface="Arial" panose="020B0604020202020204" pitchFamily="34" charset="0"/>
                </a:rPr>
                <a:t>z'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2A770DE5-4AE9-0D2E-0181-F61665039A67}"/>
                </a:ext>
              </a:extLst>
            </p:cNvPr>
            <p:cNvSpPr txBox="1"/>
            <p:nvPr/>
          </p:nvSpPr>
          <p:spPr>
            <a:xfrm>
              <a:off x="7522423" y="1130997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i="1" dirty="0">
                  <a:solidFill>
                    <a:srgbClr val="00B05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</a:t>
              </a:r>
              <a:r>
                <a:rPr lang="en-US" sz="1000" baseline="30000" dirty="0">
                  <a:solidFill>
                    <a:srgbClr val="00B05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</a:t>
              </a:r>
              <a:endParaRPr lang="en-US" sz="1000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98CCFB0-66CB-0B7B-2FDA-0C2F0AB2196A}"/>
                </a:ext>
              </a:extLst>
            </p:cNvPr>
            <p:cNvSpPr txBox="1"/>
            <p:nvPr/>
          </p:nvSpPr>
          <p:spPr>
            <a:xfrm>
              <a:off x="7748658" y="1587580"/>
              <a:ext cx="55143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Laser</a:t>
              </a:r>
            </a:p>
          </p:txBody>
        </p:sp>
        <p:sp>
          <p:nvSpPr>
            <p:cNvPr id="72" name="Arc 71">
              <a:extLst>
                <a:ext uri="{FF2B5EF4-FFF2-40B4-BE49-F238E27FC236}">
                  <a16:creationId xmlns:a16="http://schemas.microsoft.com/office/drawing/2014/main" id="{56518056-1042-2D9D-16FE-5583D9498F9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0814" y="904399"/>
              <a:ext cx="936000" cy="934665"/>
            </a:xfrm>
            <a:prstGeom prst="arc">
              <a:avLst>
                <a:gd name="adj1" fmla="val 9240978"/>
                <a:gd name="adj2" fmla="val 10911295"/>
              </a:avLst>
            </a:prstGeom>
            <a:ln w="6350">
              <a:solidFill>
                <a:schemeClr val="tx1"/>
              </a:solidFill>
              <a:headEnd type="stealth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3" name="Group 72" descr="\documentclass{article}&#10;\usepackage{amsmath}&#10;\pagestyle{empty}&#10;\begin{document}&#10;&#10;$\theta_{\rm B}$&#10;&#10;&#10;\end{document}" title="IguanaTex Vector Display">
              <a:extLst>
                <a:ext uri="{FF2B5EF4-FFF2-40B4-BE49-F238E27FC236}">
                  <a16:creationId xmlns:a16="http://schemas.microsoft.com/office/drawing/2014/main" id="{81B6BD45-72CC-0AD6-1428-23E8713DFBC3}"/>
                </a:ext>
              </a:extLst>
            </p:cNvPr>
            <p:cNvGrpSpPr>
              <a:grpSpLocks noChangeAspect="1"/>
            </p:cNvGrpSpPr>
            <p:nvPr>
              <p:custDataLst>
                <p:tags r:id="rId29"/>
              </p:custDataLst>
            </p:nvPr>
          </p:nvGrpSpPr>
          <p:grpSpPr>
            <a:xfrm rot="21550666">
              <a:off x="7710203" y="1431687"/>
              <a:ext cx="122657" cy="109919"/>
              <a:chOff x="1621121" y="1982294"/>
              <a:chExt cx="149385" cy="133871"/>
            </a:xfrm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D4FE4C9B-62E3-FF2D-121D-36A103889A1A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1621121" y="1982294"/>
                <a:ext cx="65841" cy="112107"/>
              </a:xfrm>
              <a:custGeom>
                <a:avLst/>
                <a:gdLst>
                  <a:gd name="csX0" fmla="*/ 65918 w 65841"/>
                  <a:gd name="csY0" fmla="*/ 32161 h 112107"/>
                  <a:gd name="csX1" fmla="*/ 46787 w 65841"/>
                  <a:gd name="csY1" fmla="*/ 63 h 112107"/>
                  <a:gd name="csX2" fmla="*/ 77 w 65841"/>
                  <a:gd name="csY2" fmla="*/ 80073 h 112107"/>
                  <a:gd name="csX3" fmla="*/ 19207 w 65841"/>
                  <a:gd name="csY3" fmla="*/ 112171 h 112107"/>
                  <a:gd name="csX4" fmla="*/ 65918 w 65841"/>
                  <a:gd name="csY4" fmla="*/ 32161 h 112107"/>
                  <a:gd name="csX5" fmla="*/ 16975 w 65841"/>
                  <a:gd name="csY5" fmla="*/ 53612 h 112107"/>
                  <a:gd name="csX6" fmla="*/ 29251 w 65841"/>
                  <a:gd name="csY6" fmla="*/ 19948 h 112107"/>
                  <a:gd name="csX7" fmla="*/ 46628 w 65841"/>
                  <a:gd name="csY7" fmla="*/ 3507 h 112107"/>
                  <a:gd name="csX8" fmla="*/ 55396 w 65841"/>
                  <a:gd name="csY8" fmla="*/ 22453 h 112107"/>
                  <a:gd name="csX9" fmla="*/ 50295 w 65841"/>
                  <a:gd name="csY9" fmla="*/ 53612 h 112107"/>
                  <a:gd name="csX10" fmla="*/ 16975 w 65841"/>
                  <a:gd name="csY10" fmla="*/ 53612 h 112107"/>
                  <a:gd name="csX11" fmla="*/ 48860 w 65841"/>
                  <a:gd name="csY11" fmla="*/ 58622 h 112107"/>
                  <a:gd name="csX12" fmla="*/ 37700 w 65841"/>
                  <a:gd name="csY12" fmla="*/ 90407 h 112107"/>
                  <a:gd name="csX13" fmla="*/ 19207 w 65841"/>
                  <a:gd name="csY13" fmla="*/ 108726 h 112107"/>
                  <a:gd name="csX14" fmla="*/ 10599 w 65841"/>
                  <a:gd name="csY14" fmla="*/ 89624 h 112107"/>
                  <a:gd name="csX15" fmla="*/ 15700 w 65841"/>
                  <a:gd name="csY15" fmla="*/ 58622 h 112107"/>
                  <a:gd name="csX16" fmla="*/ 48860 w 65841"/>
                  <a:gd name="csY16" fmla="*/ 58622 h 1121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</a:cxnLst>
                <a:rect l="l" t="t" r="r" b="b"/>
                <a:pathLst>
                  <a:path w="65841" h="112107">
                    <a:moveTo>
                      <a:pt x="65918" y="32161"/>
                    </a:moveTo>
                    <a:cubicBezTo>
                      <a:pt x="65918" y="21827"/>
                      <a:pt x="63048" y="63"/>
                      <a:pt x="46787" y="63"/>
                    </a:cubicBezTo>
                    <a:cubicBezTo>
                      <a:pt x="24628" y="63"/>
                      <a:pt x="77" y="44217"/>
                      <a:pt x="77" y="80073"/>
                    </a:cubicBezTo>
                    <a:cubicBezTo>
                      <a:pt x="77" y="94791"/>
                      <a:pt x="4700" y="112171"/>
                      <a:pt x="19207" y="112171"/>
                    </a:cubicBezTo>
                    <a:cubicBezTo>
                      <a:pt x="41686" y="112171"/>
                      <a:pt x="65918" y="67234"/>
                      <a:pt x="65918" y="32161"/>
                    </a:cubicBezTo>
                    <a:close/>
                    <a:moveTo>
                      <a:pt x="16975" y="53612"/>
                    </a:moveTo>
                    <a:cubicBezTo>
                      <a:pt x="19686" y="43591"/>
                      <a:pt x="22874" y="31065"/>
                      <a:pt x="29251" y="19948"/>
                    </a:cubicBezTo>
                    <a:cubicBezTo>
                      <a:pt x="33555" y="12276"/>
                      <a:pt x="39454" y="3507"/>
                      <a:pt x="46628" y="3507"/>
                    </a:cubicBezTo>
                    <a:cubicBezTo>
                      <a:pt x="54440" y="3507"/>
                      <a:pt x="55396" y="13528"/>
                      <a:pt x="55396" y="22453"/>
                    </a:cubicBezTo>
                    <a:cubicBezTo>
                      <a:pt x="55396" y="30125"/>
                      <a:pt x="54121" y="38111"/>
                      <a:pt x="50295" y="53612"/>
                    </a:cubicBezTo>
                    <a:lnTo>
                      <a:pt x="16975" y="53612"/>
                    </a:lnTo>
                    <a:close/>
                    <a:moveTo>
                      <a:pt x="48860" y="58622"/>
                    </a:moveTo>
                    <a:cubicBezTo>
                      <a:pt x="47106" y="65824"/>
                      <a:pt x="43758" y="79133"/>
                      <a:pt x="37700" y="90407"/>
                    </a:cubicBezTo>
                    <a:cubicBezTo>
                      <a:pt x="32121" y="101054"/>
                      <a:pt x="26063" y="108726"/>
                      <a:pt x="19207" y="108726"/>
                    </a:cubicBezTo>
                    <a:cubicBezTo>
                      <a:pt x="13946" y="108726"/>
                      <a:pt x="10599" y="104185"/>
                      <a:pt x="10599" y="89624"/>
                    </a:cubicBezTo>
                    <a:cubicBezTo>
                      <a:pt x="10599" y="83048"/>
                      <a:pt x="11555" y="73966"/>
                      <a:pt x="15700" y="58622"/>
                    </a:cubicBezTo>
                    <a:lnTo>
                      <a:pt x="48860" y="58622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A047E85A-B6DD-07C9-77A8-635C9517D611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1695961" y="2041307"/>
                <a:ext cx="74545" cy="74858"/>
              </a:xfrm>
              <a:custGeom>
                <a:avLst/>
                <a:gdLst>
                  <a:gd name="csX0" fmla="*/ 81 w 74545"/>
                  <a:gd name="csY0" fmla="*/ 64 h 74858"/>
                  <a:gd name="csX1" fmla="*/ 81 w 74545"/>
                  <a:gd name="csY1" fmla="*/ 4010 h 74858"/>
                  <a:gd name="csX2" fmla="*/ 2760 w 74545"/>
                  <a:gd name="csY2" fmla="*/ 4010 h 74858"/>
                  <a:gd name="csX3" fmla="*/ 11576 w 74545"/>
                  <a:gd name="csY3" fmla="*/ 8942 h 74858"/>
                  <a:gd name="csX4" fmla="*/ 11576 w 74545"/>
                  <a:gd name="csY4" fmla="*/ 66045 h 74858"/>
                  <a:gd name="csX5" fmla="*/ 2760 w 74545"/>
                  <a:gd name="csY5" fmla="*/ 70977 h 74858"/>
                  <a:gd name="csX6" fmla="*/ 81 w 74545"/>
                  <a:gd name="csY6" fmla="*/ 70977 h 74858"/>
                  <a:gd name="csX7" fmla="*/ 81 w 74545"/>
                  <a:gd name="csY7" fmla="*/ 74923 h 74858"/>
                  <a:gd name="csX8" fmla="*/ 47398 w 74545"/>
                  <a:gd name="csY8" fmla="*/ 74923 h 74858"/>
                  <a:gd name="csX9" fmla="*/ 74627 w 74545"/>
                  <a:gd name="csY9" fmla="*/ 54866 h 74858"/>
                  <a:gd name="csX10" fmla="*/ 51192 w 74545"/>
                  <a:gd name="csY10" fmla="*/ 35795 h 74858"/>
                  <a:gd name="csX11" fmla="*/ 71279 w 74545"/>
                  <a:gd name="csY11" fmla="*/ 18697 h 74858"/>
                  <a:gd name="csX12" fmla="*/ 44050 w 74545"/>
                  <a:gd name="csY12" fmla="*/ 64 h 74858"/>
                  <a:gd name="csX13" fmla="*/ 81 w 74545"/>
                  <a:gd name="csY13" fmla="*/ 64 h 74858"/>
                  <a:gd name="csX14" fmla="*/ 21396 w 74545"/>
                  <a:gd name="csY14" fmla="*/ 34480 h 74858"/>
                  <a:gd name="csX15" fmla="*/ 21396 w 74545"/>
                  <a:gd name="csY15" fmla="*/ 8284 h 74858"/>
                  <a:gd name="csX16" fmla="*/ 26753 w 74545"/>
                  <a:gd name="csY16" fmla="*/ 4010 h 74858"/>
                  <a:gd name="csX17" fmla="*/ 43269 w 74545"/>
                  <a:gd name="csY17" fmla="*/ 4010 h 74858"/>
                  <a:gd name="csX18" fmla="*/ 60120 w 74545"/>
                  <a:gd name="csY18" fmla="*/ 18697 h 74858"/>
                  <a:gd name="csX19" fmla="*/ 39809 w 74545"/>
                  <a:gd name="csY19" fmla="*/ 34480 h 74858"/>
                  <a:gd name="csX20" fmla="*/ 21396 w 74545"/>
                  <a:gd name="csY20" fmla="*/ 34480 h 74858"/>
                  <a:gd name="csX21" fmla="*/ 26753 w 74545"/>
                  <a:gd name="csY21" fmla="*/ 70977 h 74858"/>
                  <a:gd name="csX22" fmla="*/ 21396 w 74545"/>
                  <a:gd name="csY22" fmla="*/ 66703 h 74858"/>
                  <a:gd name="csX23" fmla="*/ 21396 w 74545"/>
                  <a:gd name="csY23" fmla="*/ 37548 h 74858"/>
                  <a:gd name="csX24" fmla="*/ 45166 w 74545"/>
                  <a:gd name="csY24" fmla="*/ 37548 h 74858"/>
                  <a:gd name="csX25" fmla="*/ 63133 w 74545"/>
                  <a:gd name="csY25" fmla="*/ 54646 h 74858"/>
                  <a:gd name="csX26" fmla="*/ 43492 w 74545"/>
                  <a:gd name="csY26" fmla="*/ 70977 h 74858"/>
                  <a:gd name="csX27" fmla="*/ 26753 w 74545"/>
                  <a:gd name="csY27" fmla="*/ 70977 h 7485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74545" h="74858">
                    <a:moveTo>
                      <a:pt x="81" y="64"/>
                    </a:moveTo>
                    <a:lnTo>
                      <a:pt x="81" y="4010"/>
                    </a:lnTo>
                    <a:lnTo>
                      <a:pt x="2760" y="4010"/>
                    </a:lnTo>
                    <a:cubicBezTo>
                      <a:pt x="11353" y="4010"/>
                      <a:pt x="11576" y="5106"/>
                      <a:pt x="11576" y="8942"/>
                    </a:cubicBezTo>
                    <a:lnTo>
                      <a:pt x="11576" y="66045"/>
                    </a:lnTo>
                    <a:cubicBezTo>
                      <a:pt x="11576" y="69772"/>
                      <a:pt x="11353" y="70977"/>
                      <a:pt x="2760" y="70977"/>
                    </a:cubicBezTo>
                    <a:lnTo>
                      <a:pt x="81" y="70977"/>
                    </a:lnTo>
                    <a:lnTo>
                      <a:pt x="81" y="74923"/>
                    </a:lnTo>
                    <a:lnTo>
                      <a:pt x="47398" y="74923"/>
                    </a:lnTo>
                    <a:cubicBezTo>
                      <a:pt x="63133" y="74923"/>
                      <a:pt x="74627" y="65278"/>
                      <a:pt x="74627" y="54866"/>
                    </a:cubicBezTo>
                    <a:cubicBezTo>
                      <a:pt x="74627" y="45330"/>
                      <a:pt x="64807" y="37220"/>
                      <a:pt x="51192" y="35795"/>
                    </a:cubicBezTo>
                    <a:cubicBezTo>
                      <a:pt x="62128" y="33822"/>
                      <a:pt x="71279" y="27136"/>
                      <a:pt x="71279" y="18697"/>
                    </a:cubicBezTo>
                    <a:cubicBezTo>
                      <a:pt x="71279" y="8832"/>
                      <a:pt x="59562" y="64"/>
                      <a:pt x="44050" y="64"/>
                    </a:cubicBezTo>
                    <a:lnTo>
                      <a:pt x="81" y="64"/>
                    </a:lnTo>
                    <a:close/>
                    <a:moveTo>
                      <a:pt x="21396" y="34480"/>
                    </a:moveTo>
                    <a:lnTo>
                      <a:pt x="21396" y="8284"/>
                    </a:lnTo>
                    <a:cubicBezTo>
                      <a:pt x="21396" y="4887"/>
                      <a:pt x="21508" y="4010"/>
                      <a:pt x="26753" y="4010"/>
                    </a:cubicBezTo>
                    <a:lnTo>
                      <a:pt x="43269" y="4010"/>
                    </a:lnTo>
                    <a:cubicBezTo>
                      <a:pt x="54317" y="4010"/>
                      <a:pt x="60120" y="11792"/>
                      <a:pt x="60120" y="18697"/>
                    </a:cubicBezTo>
                    <a:cubicBezTo>
                      <a:pt x="60120" y="26479"/>
                      <a:pt x="52643" y="34480"/>
                      <a:pt x="39809" y="34480"/>
                    </a:cubicBezTo>
                    <a:lnTo>
                      <a:pt x="21396" y="34480"/>
                    </a:lnTo>
                    <a:close/>
                    <a:moveTo>
                      <a:pt x="26753" y="70977"/>
                    </a:moveTo>
                    <a:cubicBezTo>
                      <a:pt x="21508" y="70977"/>
                      <a:pt x="21396" y="70100"/>
                      <a:pt x="21396" y="66703"/>
                    </a:cubicBezTo>
                    <a:lnTo>
                      <a:pt x="21396" y="37548"/>
                    </a:lnTo>
                    <a:lnTo>
                      <a:pt x="45166" y="37548"/>
                    </a:lnTo>
                    <a:cubicBezTo>
                      <a:pt x="56995" y="37548"/>
                      <a:pt x="63133" y="46974"/>
                      <a:pt x="63133" y="54646"/>
                    </a:cubicBezTo>
                    <a:cubicBezTo>
                      <a:pt x="63133" y="62757"/>
                      <a:pt x="55768" y="70977"/>
                      <a:pt x="43492" y="70977"/>
                    </a:cubicBezTo>
                    <a:lnTo>
                      <a:pt x="26753" y="70977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D41422C-8E03-0AE3-1AA4-D3018A04C6D2}"/>
                </a:ext>
              </a:extLst>
            </p:cNvPr>
            <p:cNvSpPr txBox="1"/>
            <p:nvPr/>
          </p:nvSpPr>
          <p:spPr>
            <a:xfrm>
              <a:off x="8249158" y="1436633"/>
              <a:ext cx="757547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D9D9D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Radiation pattern</a:t>
              </a:r>
            </a:p>
          </p:txBody>
        </p:sp>
      </p:grpSp>
      <p:grpSp>
        <p:nvGrpSpPr>
          <p:cNvPr id="698" name="Group 697">
            <a:extLst>
              <a:ext uri="{FF2B5EF4-FFF2-40B4-BE49-F238E27FC236}">
                <a16:creationId xmlns:a16="http://schemas.microsoft.com/office/drawing/2014/main" id="{F9FB0330-C592-9763-5635-5A31919E7B73}"/>
              </a:ext>
            </a:extLst>
          </p:cNvPr>
          <p:cNvGrpSpPr/>
          <p:nvPr/>
        </p:nvGrpSpPr>
        <p:grpSpPr>
          <a:xfrm>
            <a:off x="4785996" y="1430143"/>
            <a:ext cx="2665933" cy="2239815"/>
            <a:chOff x="6326195" y="2350044"/>
            <a:chExt cx="2358314" cy="1981365"/>
          </a:xfrm>
        </p:grpSpPr>
        <p:cxnSp>
          <p:nvCxnSpPr>
            <p:cNvPr id="699" name="Straight Connector 698">
              <a:extLst>
                <a:ext uri="{FF2B5EF4-FFF2-40B4-BE49-F238E27FC236}">
                  <a16:creationId xmlns:a16="http://schemas.microsoft.com/office/drawing/2014/main" id="{8CBBD483-139B-DD68-CE07-5DDB8E660732}"/>
                </a:ext>
              </a:extLst>
            </p:cNvPr>
            <p:cNvCxnSpPr>
              <a:cxnSpLocks/>
            </p:cNvCxnSpPr>
            <p:nvPr/>
          </p:nvCxnSpPr>
          <p:spPr>
            <a:xfrm>
              <a:off x="7711457" y="2519643"/>
              <a:ext cx="0" cy="1406573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68BB06F1-3202-C09C-6E6D-CCE42DE2463A}"/>
                </a:ext>
              </a:extLst>
            </p:cNvPr>
            <p:cNvSpPr txBox="1"/>
            <p:nvPr/>
          </p:nvSpPr>
          <p:spPr>
            <a:xfrm>
              <a:off x="8195060" y="3898510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10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14EC4E34-E9F0-C6AF-FE2A-2C5397A86A04}"/>
                </a:ext>
              </a:extLst>
            </p:cNvPr>
            <p:cNvSpPr txBox="1"/>
            <p:nvPr/>
          </p:nvSpPr>
          <p:spPr>
            <a:xfrm>
              <a:off x="7434977" y="3898510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944ACE82-091B-F557-9F12-A20A2FA04024}"/>
                </a:ext>
              </a:extLst>
            </p:cNvPr>
            <p:cNvSpPr txBox="1"/>
            <p:nvPr/>
          </p:nvSpPr>
          <p:spPr>
            <a:xfrm>
              <a:off x="6682687" y="3898510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</a:t>
              </a:r>
            </a:p>
          </p:txBody>
        </p:sp>
        <p:grpSp>
          <p:nvGrpSpPr>
            <p:cNvPr id="703" name="Graphic 6">
              <a:extLst>
                <a:ext uri="{FF2B5EF4-FFF2-40B4-BE49-F238E27FC236}">
                  <a16:creationId xmlns:a16="http://schemas.microsoft.com/office/drawing/2014/main" id="{F226A341-D025-60EC-157F-184DFF2A7285}"/>
                </a:ext>
              </a:extLst>
            </p:cNvPr>
            <p:cNvGrpSpPr/>
            <p:nvPr/>
          </p:nvGrpSpPr>
          <p:grpSpPr>
            <a:xfrm>
              <a:off x="6869608" y="2510866"/>
              <a:ext cx="1773214" cy="1417731"/>
              <a:chOff x="-1815646" y="-1815849"/>
              <a:chExt cx="1488995" cy="1228862"/>
            </a:xfrm>
            <a:noFill/>
          </p:grpSpPr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FB3259F3-05C9-E4F3-ED6F-A6EF995A01FC}"/>
                  </a:ext>
                </a:extLst>
              </p:cNvPr>
              <p:cNvSpPr/>
              <p:nvPr/>
            </p:nvSpPr>
            <p:spPr>
              <a:xfrm>
                <a:off x="-1815646" y="-1815849"/>
                <a:ext cx="1075048" cy="1105999"/>
              </a:xfrm>
              <a:custGeom>
                <a:avLst/>
                <a:gdLst>
                  <a:gd name="connsiteX0" fmla="*/ 0 w 1075048"/>
                  <a:gd name="connsiteY0" fmla="*/ 1105999 h 1105999"/>
                  <a:gd name="connsiteX1" fmla="*/ 22879 w 1075048"/>
                  <a:gd name="connsiteY1" fmla="*/ 1105761 h 1105999"/>
                  <a:gd name="connsiteX2" fmla="*/ 45768 w 1075048"/>
                  <a:gd name="connsiteY2" fmla="*/ 1105037 h 1105999"/>
                  <a:gd name="connsiteX3" fmla="*/ 68647 w 1075048"/>
                  <a:gd name="connsiteY3" fmla="*/ 1103818 h 1105999"/>
                  <a:gd name="connsiteX4" fmla="*/ 91535 w 1075048"/>
                  <a:gd name="connsiteY4" fmla="*/ 1102113 h 1105999"/>
                  <a:gd name="connsiteX5" fmla="*/ 114414 w 1075048"/>
                  <a:gd name="connsiteY5" fmla="*/ 1099894 h 1105999"/>
                  <a:gd name="connsiteX6" fmla="*/ 137293 w 1075048"/>
                  <a:gd name="connsiteY6" fmla="*/ 1097160 h 1105999"/>
                  <a:gd name="connsiteX7" fmla="*/ 160182 w 1075048"/>
                  <a:gd name="connsiteY7" fmla="*/ 1093893 h 1105999"/>
                  <a:gd name="connsiteX8" fmla="*/ 183061 w 1075048"/>
                  <a:gd name="connsiteY8" fmla="*/ 1090073 h 1105999"/>
                  <a:gd name="connsiteX9" fmla="*/ 205950 w 1075048"/>
                  <a:gd name="connsiteY9" fmla="*/ 1085682 h 1105999"/>
                  <a:gd name="connsiteX10" fmla="*/ 228828 w 1075048"/>
                  <a:gd name="connsiteY10" fmla="*/ 1080701 h 1105999"/>
                  <a:gd name="connsiteX11" fmla="*/ 251708 w 1075048"/>
                  <a:gd name="connsiteY11" fmla="*/ 1075081 h 1105999"/>
                  <a:gd name="connsiteX12" fmla="*/ 274596 w 1075048"/>
                  <a:gd name="connsiteY12" fmla="*/ 1068814 h 1105999"/>
                  <a:gd name="connsiteX13" fmla="*/ 297475 w 1075048"/>
                  <a:gd name="connsiteY13" fmla="*/ 1061860 h 1105999"/>
                  <a:gd name="connsiteX14" fmla="*/ 320364 w 1075048"/>
                  <a:gd name="connsiteY14" fmla="*/ 1054183 h 1105999"/>
                  <a:gd name="connsiteX15" fmla="*/ 343243 w 1075048"/>
                  <a:gd name="connsiteY15" fmla="*/ 1045744 h 1105999"/>
                  <a:gd name="connsiteX16" fmla="*/ 366122 w 1075048"/>
                  <a:gd name="connsiteY16" fmla="*/ 1036514 h 1105999"/>
                  <a:gd name="connsiteX17" fmla="*/ 389011 w 1075048"/>
                  <a:gd name="connsiteY17" fmla="*/ 1026427 h 1105999"/>
                  <a:gd name="connsiteX18" fmla="*/ 411890 w 1075048"/>
                  <a:gd name="connsiteY18" fmla="*/ 1015455 h 1105999"/>
                  <a:gd name="connsiteX19" fmla="*/ 434778 w 1075048"/>
                  <a:gd name="connsiteY19" fmla="*/ 1003529 h 1105999"/>
                  <a:gd name="connsiteX20" fmla="*/ 457657 w 1075048"/>
                  <a:gd name="connsiteY20" fmla="*/ 990623 h 1105999"/>
                  <a:gd name="connsiteX21" fmla="*/ 480536 w 1075048"/>
                  <a:gd name="connsiteY21" fmla="*/ 976659 h 1105999"/>
                  <a:gd name="connsiteX22" fmla="*/ 503425 w 1075048"/>
                  <a:gd name="connsiteY22" fmla="*/ 961600 h 1105999"/>
                  <a:gd name="connsiteX23" fmla="*/ 526304 w 1075048"/>
                  <a:gd name="connsiteY23" fmla="*/ 945360 h 1105999"/>
                  <a:gd name="connsiteX24" fmla="*/ 549192 w 1075048"/>
                  <a:gd name="connsiteY24" fmla="*/ 927901 h 1105999"/>
                  <a:gd name="connsiteX25" fmla="*/ 572072 w 1075048"/>
                  <a:gd name="connsiteY25" fmla="*/ 909137 h 1105999"/>
                  <a:gd name="connsiteX26" fmla="*/ 594951 w 1075048"/>
                  <a:gd name="connsiteY26" fmla="*/ 889001 h 1105999"/>
                  <a:gd name="connsiteX27" fmla="*/ 617839 w 1075048"/>
                  <a:gd name="connsiteY27" fmla="*/ 867436 h 1105999"/>
                  <a:gd name="connsiteX28" fmla="*/ 640718 w 1075048"/>
                  <a:gd name="connsiteY28" fmla="*/ 844357 h 1105999"/>
                  <a:gd name="connsiteX29" fmla="*/ 663607 w 1075048"/>
                  <a:gd name="connsiteY29" fmla="*/ 819678 h 1105999"/>
                  <a:gd name="connsiteX30" fmla="*/ 686486 w 1075048"/>
                  <a:gd name="connsiteY30" fmla="*/ 793339 h 1105999"/>
                  <a:gd name="connsiteX31" fmla="*/ 709365 w 1075048"/>
                  <a:gd name="connsiteY31" fmla="*/ 765241 h 1105999"/>
                  <a:gd name="connsiteX32" fmla="*/ 732254 w 1075048"/>
                  <a:gd name="connsiteY32" fmla="*/ 735304 h 1105999"/>
                  <a:gd name="connsiteX33" fmla="*/ 755132 w 1075048"/>
                  <a:gd name="connsiteY33" fmla="*/ 703438 h 1105999"/>
                  <a:gd name="connsiteX34" fmla="*/ 778021 w 1075048"/>
                  <a:gd name="connsiteY34" fmla="*/ 669552 h 1105999"/>
                  <a:gd name="connsiteX35" fmla="*/ 800900 w 1075048"/>
                  <a:gd name="connsiteY35" fmla="*/ 633552 h 1105999"/>
                  <a:gd name="connsiteX36" fmla="*/ 823789 w 1075048"/>
                  <a:gd name="connsiteY36" fmla="*/ 595340 h 1105999"/>
                  <a:gd name="connsiteX37" fmla="*/ 846668 w 1075048"/>
                  <a:gd name="connsiteY37" fmla="*/ 554818 h 1105999"/>
                  <a:gd name="connsiteX38" fmla="*/ 869547 w 1075048"/>
                  <a:gd name="connsiteY38" fmla="*/ 511883 h 1105999"/>
                  <a:gd name="connsiteX39" fmla="*/ 892435 w 1075048"/>
                  <a:gd name="connsiteY39" fmla="*/ 466430 h 1105999"/>
                  <a:gd name="connsiteX40" fmla="*/ 915315 w 1075048"/>
                  <a:gd name="connsiteY40" fmla="*/ 418351 h 1105999"/>
                  <a:gd name="connsiteX41" fmla="*/ 938203 w 1075048"/>
                  <a:gd name="connsiteY41" fmla="*/ 367535 h 1105999"/>
                  <a:gd name="connsiteX42" fmla="*/ 961082 w 1075048"/>
                  <a:gd name="connsiteY42" fmla="*/ 313870 h 1105999"/>
                  <a:gd name="connsiteX43" fmla="*/ 983961 w 1075048"/>
                  <a:gd name="connsiteY43" fmla="*/ 257238 h 1105999"/>
                  <a:gd name="connsiteX44" fmla="*/ 1006850 w 1075048"/>
                  <a:gd name="connsiteY44" fmla="*/ 197522 h 1105999"/>
                  <a:gd name="connsiteX45" fmla="*/ 1029729 w 1075048"/>
                  <a:gd name="connsiteY45" fmla="*/ 134599 h 1105999"/>
                  <a:gd name="connsiteX46" fmla="*/ 1052608 w 1075048"/>
                  <a:gd name="connsiteY46" fmla="*/ 68347 h 1105999"/>
                  <a:gd name="connsiteX47" fmla="*/ 1075049 w 1075048"/>
                  <a:gd name="connsiteY47" fmla="*/ 0 h 110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075048" h="1105999">
                    <a:moveTo>
                      <a:pt x="0" y="1105999"/>
                    </a:moveTo>
                    <a:lnTo>
                      <a:pt x="22879" y="1105761"/>
                    </a:lnTo>
                    <a:lnTo>
                      <a:pt x="45768" y="1105037"/>
                    </a:lnTo>
                    <a:lnTo>
                      <a:pt x="68647" y="1103818"/>
                    </a:lnTo>
                    <a:lnTo>
                      <a:pt x="91535" y="1102113"/>
                    </a:lnTo>
                    <a:lnTo>
                      <a:pt x="114414" y="1099894"/>
                    </a:lnTo>
                    <a:lnTo>
                      <a:pt x="137293" y="1097160"/>
                    </a:lnTo>
                    <a:lnTo>
                      <a:pt x="160182" y="1093893"/>
                    </a:lnTo>
                    <a:lnTo>
                      <a:pt x="183061" y="1090073"/>
                    </a:lnTo>
                    <a:lnTo>
                      <a:pt x="205950" y="1085682"/>
                    </a:lnTo>
                    <a:lnTo>
                      <a:pt x="228828" y="1080701"/>
                    </a:lnTo>
                    <a:lnTo>
                      <a:pt x="251708" y="1075081"/>
                    </a:lnTo>
                    <a:lnTo>
                      <a:pt x="274596" y="1068814"/>
                    </a:lnTo>
                    <a:lnTo>
                      <a:pt x="297475" y="1061860"/>
                    </a:lnTo>
                    <a:lnTo>
                      <a:pt x="320364" y="1054183"/>
                    </a:lnTo>
                    <a:lnTo>
                      <a:pt x="343243" y="1045744"/>
                    </a:lnTo>
                    <a:lnTo>
                      <a:pt x="366122" y="1036514"/>
                    </a:lnTo>
                    <a:lnTo>
                      <a:pt x="389011" y="1026427"/>
                    </a:lnTo>
                    <a:lnTo>
                      <a:pt x="411890" y="1015455"/>
                    </a:lnTo>
                    <a:lnTo>
                      <a:pt x="434778" y="1003529"/>
                    </a:lnTo>
                    <a:lnTo>
                      <a:pt x="457657" y="990623"/>
                    </a:lnTo>
                    <a:lnTo>
                      <a:pt x="480536" y="976659"/>
                    </a:lnTo>
                    <a:lnTo>
                      <a:pt x="503425" y="961600"/>
                    </a:lnTo>
                    <a:lnTo>
                      <a:pt x="526304" y="945360"/>
                    </a:lnTo>
                    <a:lnTo>
                      <a:pt x="549192" y="927901"/>
                    </a:lnTo>
                    <a:lnTo>
                      <a:pt x="572072" y="909137"/>
                    </a:lnTo>
                    <a:lnTo>
                      <a:pt x="594951" y="889001"/>
                    </a:lnTo>
                    <a:lnTo>
                      <a:pt x="617839" y="867436"/>
                    </a:lnTo>
                    <a:lnTo>
                      <a:pt x="640718" y="844357"/>
                    </a:lnTo>
                    <a:lnTo>
                      <a:pt x="663607" y="819678"/>
                    </a:lnTo>
                    <a:lnTo>
                      <a:pt x="686486" y="793339"/>
                    </a:lnTo>
                    <a:lnTo>
                      <a:pt x="709365" y="765241"/>
                    </a:lnTo>
                    <a:lnTo>
                      <a:pt x="732254" y="735304"/>
                    </a:lnTo>
                    <a:lnTo>
                      <a:pt x="755132" y="703438"/>
                    </a:lnTo>
                    <a:lnTo>
                      <a:pt x="778021" y="669552"/>
                    </a:lnTo>
                    <a:lnTo>
                      <a:pt x="800900" y="633552"/>
                    </a:lnTo>
                    <a:lnTo>
                      <a:pt x="823789" y="595340"/>
                    </a:lnTo>
                    <a:lnTo>
                      <a:pt x="846668" y="554818"/>
                    </a:lnTo>
                    <a:lnTo>
                      <a:pt x="869547" y="511883"/>
                    </a:lnTo>
                    <a:lnTo>
                      <a:pt x="892435" y="466430"/>
                    </a:lnTo>
                    <a:lnTo>
                      <a:pt x="915315" y="418351"/>
                    </a:lnTo>
                    <a:lnTo>
                      <a:pt x="938203" y="367535"/>
                    </a:lnTo>
                    <a:lnTo>
                      <a:pt x="961082" y="313870"/>
                    </a:lnTo>
                    <a:lnTo>
                      <a:pt x="983961" y="257238"/>
                    </a:lnTo>
                    <a:lnTo>
                      <a:pt x="1006850" y="197522"/>
                    </a:lnTo>
                    <a:lnTo>
                      <a:pt x="1029729" y="134599"/>
                    </a:lnTo>
                    <a:lnTo>
                      <a:pt x="1052608" y="68347"/>
                    </a:lnTo>
                    <a:lnTo>
                      <a:pt x="1075049" y="0"/>
                    </a:lnTo>
                  </a:path>
                </a:pathLst>
              </a:custGeom>
              <a:noFill/>
              <a:ln w="9525" cap="flat">
                <a:solidFill>
                  <a:srgbClr val="FF0000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FCA71E9-DF3C-F680-D6F9-F1FB03CAC875}"/>
                  </a:ext>
                </a:extLst>
              </p:cNvPr>
              <p:cNvSpPr/>
              <p:nvPr/>
            </p:nvSpPr>
            <p:spPr>
              <a:xfrm>
                <a:off x="-1815646" y="-1815849"/>
                <a:ext cx="1488995" cy="1228862"/>
              </a:xfrm>
              <a:custGeom>
                <a:avLst/>
                <a:gdLst>
                  <a:gd name="connsiteX0" fmla="*/ 0 w 1488995"/>
                  <a:gd name="connsiteY0" fmla="*/ 1105999 h 1228862"/>
                  <a:gd name="connsiteX1" fmla="*/ 22879 w 1488995"/>
                  <a:gd name="connsiteY1" fmla="*/ 1106237 h 1228862"/>
                  <a:gd name="connsiteX2" fmla="*/ 45768 w 1488995"/>
                  <a:gd name="connsiteY2" fmla="*/ 1106971 h 1228862"/>
                  <a:gd name="connsiteX3" fmla="*/ 68647 w 1488995"/>
                  <a:gd name="connsiteY3" fmla="*/ 1108171 h 1228862"/>
                  <a:gd name="connsiteX4" fmla="*/ 91535 w 1488995"/>
                  <a:gd name="connsiteY4" fmla="*/ 1109847 h 1228862"/>
                  <a:gd name="connsiteX5" fmla="*/ 114414 w 1488995"/>
                  <a:gd name="connsiteY5" fmla="*/ 1111981 h 1228862"/>
                  <a:gd name="connsiteX6" fmla="*/ 137293 w 1488995"/>
                  <a:gd name="connsiteY6" fmla="*/ 1114572 h 1228862"/>
                  <a:gd name="connsiteX7" fmla="*/ 160182 w 1488995"/>
                  <a:gd name="connsiteY7" fmla="*/ 1117591 h 1228862"/>
                  <a:gd name="connsiteX8" fmla="*/ 183061 w 1488995"/>
                  <a:gd name="connsiteY8" fmla="*/ 1121020 h 1228862"/>
                  <a:gd name="connsiteX9" fmla="*/ 205950 w 1488995"/>
                  <a:gd name="connsiteY9" fmla="*/ 1124849 h 1228862"/>
                  <a:gd name="connsiteX10" fmla="*/ 228828 w 1488995"/>
                  <a:gd name="connsiteY10" fmla="*/ 1129040 h 1228862"/>
                  <a:gd name="connsiteX11" fmla="*/ 251708 w 1488995"/>
                  <a:gd name="connsiteY11" fmla="*/ 1133574 h 1228862"/>
                  <a:gd name="connsiteX12" fmla="*/ 274596 w 1488995"/>
                  <a:gd name="connsiteY12" fmla="*/ 1138422 h 1228862"/>
                  <a:gd name="connsiteX13" fmla="*/ 297475 w 1488995"/>
                  <a:gd name="connsiteY13" fmla="*/ 1143547 h 1228862"/>
                  <a:gd name="connsiteX14" fmla="*/ 320364 w 1488995"/>
                  <a:gd name="connsiteY14" fmla="*/ 1148909 h 1228862"/>
                  <a:gd name="connsiteX15" fmla="*/ 343243 w 1488995"/>
                  <a:gd name="connsiteY15" fmla="*/ 1154482 h 1228862"/>
                  <a:gd name="connsiteX16" fmla="*/ 366122 w 1488995"/>
                  <a:gd name="connsiteY16" fmla="*/ 1160216 h 1228862"/>
                  <a:gd name="connsiteX17" fmla="*/ 389011 w 1488995"/>
                  <a:gd name="connsiteY17" fmla="*/ 1166064 h 1228862"/>
                  <a:gd name="connsiteX18" fmla="*/ 411890 w 1488995"/>
                  <a:gd name="connsiteY18" fmla="*/ 1171979 h 1228862"/>
                  <a:gd name="connsiteX19" fmla="*/ 434778 w 1488995"/>
                  <a:gd name="connsiteY19" fmla="*/ 1177913 h 1228862"/>
                  <a:gd name="connsiteX20" fmla="*/ 457657 w 1488995"/>
                  <a:gd name="connsiteY20" fmla="*/ 1183819 h 1228862"/>
                  <a:gd name="connsiteX21" fmla="*/ 480536 w 1488995"/>
                  <a:gd name="connsiteY21" fmla="*/ 1189629 h 1228862"/>
                  <a:gd name="connsiteX22" fmla="*/ 503425 w 1488995"/>
                  <a:gd name="connsiteY22" fmla="*/ 1195296 h 1228862"/>
                  <a:gd name="connsiteX23" fmla="*/ 526304 w 1488995"/>
                  <a:gd name="connsiteY23" fmla="*/ 1200754 h 1228862"/>
                  <a:gd name="connsiteX24" fmla="*/ 549192 w 1488995"/>
                  <a:gd name="connsiteY24" fmla="*/ 1205936 h 1228862"/>
                  <a:gd name="connsiteX25" fmla="*/ 572072 w 1488995"/>
                  <a:gd name="connsiteY25" fmla="*/ 1210774 h 1228862"/>
                  <a:gd name="connsiteX26" fmla="*/ 594951 w 1488995"/>
                  <a:gd name="connsiteY26" fmla="*/ 1215203 h 1228862"/>
                  <a:gd name="connsiteX27" fmla="*/ 617839 w 1488995"/>
                  <a:gd name="connsiteY27" fmla="*/ 1219147 h 1228862"/>
                  <a:gd name="connsiteX28" fmla="*/ 640718 w 1488995"/>
                  <a:gd name="connsiteY28" fmla="*/ 1222538 h 1228862"/>
                  <a:gd name="connsiteX29" fmla="*/ 663607 w 1488995"/>
                  <a:gd name="connsiteY29" fmla="*/ 1225281 h 1228862"/>
                  <a:gd name="connsiteX30" fmla="*/ 686486 w 1488995"/>
                  <a:gd name="connsiteY30" fmla="*/ 1227310 h 1228862"/>
                  <a:gd name="connsiteX31" fmla="*/ 709365 w 1488995"/>
                  <a:gd name="connsiteY31" fmla="*/ 1228529 h 1228862"/>
                  <a:gd name="connsiteX32" fmla="*/ 732254 w 1488995"/>
                  <a:gd name="connsiteY32" fmla="*/ 1228862 h 1228862"/>
                  <a:gd name="connsiteX33" fmla="*/ 755132 w 1488995"/>
                  <a:gd name="connsiteY33" fmla="*/ 1228215 h 1228862"/>
                  <a:gd name="connsiteX34" fmla="*/ 778021 w 1488995"/>
                  <a:gd name="connsiteY34" fmla="*/ 1226490 h 1228862"/>
                  <a:gd name="connsiteX35" fmla="*/ 800900 w 1488995"/>
                  <a:gd name="connsiteY35" fmla="*/ 1223595 h 1228862"/>
                  <a:gd name="connsiteX36" fmla="*/ 823789 w 1488995"/>
                  <a:gd name="connsiteY36" fmla="*/ 1219442 h 1228862"/>
                  <a:gd name="connsiteX37" fmla="*/ 846668 w 1488995"/>
                  <a:gd name="connsiteY37" fmla="*/ 1213908 h 1228862"/>
                  <a:gd name="connsiteX38" fmla="*/ 869547 w 1488995"/>
                  <a:gd name="connsiteY38" fmla="*/ 1206917 h 1228862"/>
                  <a:gd name="connsiteX39" fmla="*/ 892435 w 1488995"/>
                  <a:gd name="connsiteY39" fmla="*/ 1198335 h 1228862"/>
                  <a:gd name="connsiteX40" fmla="*/ 915315 w 1488995"/>
                  <a:gd name="connsiteY40" fmla="*/ 1188067 h 1228862"/>
                  <a:gd name="connsiteX41" fmla="*/ 938203 w 1488995"/>
                  <a:gd name="connsiteY41" fmla="*/ 1176008 h 1228862"/>
                  <a:gd name="connsiteX42" fmla="*/ 961082 w 1488995"/>
                  <a:gd name="connsiteY42" fmla="*/ 1162025 h 1228862"/>
                  <a:gd name="connsiteX43" fmla="*/ 983961 w 1488995"/>
                  <a:gd name="connsiteY43" fmla="*/ 1146014 h 1228862"/>
                  <a:gd name="connsiteX44" fmla="*/ 1006850 w 1488995"/>
                  <a:gd name="connsiteY44" fmla="*/ 1127850 h 1228862"/>
                  <a:gd name="connsiteX45" fmla="*/ 1029729 w 1488995"/>
                  <a:gd name="connsiteY45" fmla="*/ 1107409 h 1228862"/>
                  <a:gd name="connsiteX46" fmla="*/ 1052608 w 1488995"/>
                  <a:gd name="connsiteY46" fmla="*/ 1084568 h 1228862"/>
                  <a:gd name="connsiteX47" fmla="*/ 1075496 w 1488995"/>
                  <a:gd name="connsiteY47" fmla="*/ 1059193 h 1228862"/>
                  <a:gd name="connsiteX48" fmla="*/ 1098375 w 1488995"/>
                  <a:gd name="connsiteY48" fmla="*/ 1031161 h 1228862"/>
                  <a:gd name="connsiteX49" fmla="*/ 1121264 w 1488995"/>
                  <a:gd name="connsiteY49" fmla="*/ 1000338 h 1228862"/>
                  <a:gd name="connsiteX50" fmla="*/ 1144143 w 1488995"/>
                  <a:gd name="connsiteY50" fmla="*/ 966572 h 1228862"/>
                  <a:gd name="connsiteX51" fmla="*/ 1167022 w 1488995"/>
                  <a:gd name="connsiteY51" fmla="*/ 929739 h 1228862"/>
                  <a:gd name="connsiteX52" fmla="*/ 1189911 w 1488995"/>
                  <a:gd name="connsiteY52" fmla="*/ 889696 h 1228862"/>
                  <a:gd name="connsiteX53" fmla="*/ 1212790 w 1488995"/>
                  <a:gd name="connsiteY53" fmla="*/ 846291 h 1228862"/>
                  <a:gd name="connsiteX54" fmla="*/ 1235678 w 1488995"/>
                  <a:gd name="connsiteY54" fmla="*/ 799379 h 1228862"/>
                  <a:gd name="connsiteX55" fmla="*/ 1258557 w 1488995"/>
                  <a:gd name="connsiteY55" fmla="*/ 748813 h 1228862"/>
                  <a:gd name="connsiteX56" fmla="*/ 1281436 w 1488995"/>
                  <a:gd name="connsiteY56" fmla="*/ 694436 h 1228862"/>
                  <a:gd name="connsiteX57" fmla="*/ 1304325 w 1488995"/>
                  <a:gd name="connsiteY57" fmla="*/ 636096 h 1228862"/>
                  <a:gd name="connsiteX58" fmla="*/ 1327204 w 1488995"/>
                  <a:gd name="connsiteY58" fmla="*/ 573633 h 1228862"/>
                  <a:gd name="connsiteX59" fmla="*/ 1350093 w 1488995"/>
                  <a:gd name="connsiteY59" fmla="*/ 506886 h 1228862"/>
                  <a:gd name="connsiteX60" fmla="*/ 1372972 w 1488995"/>
                  <a:gd name="connsiteY60" fmla="*/ 435693 h 1228862"/>
                  <a:gd name="connsiteX61" fmla="*/ 1395860 w 1488995"/>
                  <a:gd name="connsiteY61" fmla="*/ 359886 h 1228862"/>
                  <a:gd name="connsiteX62" fmla="*/ 1418739 w 1488995"/>
                  <a:gd name="connsiteY62" fmla="*/ 279298 h 1228862"/>
                  <a:gd name="connsiteX63" fmla="*/ 1441618 w 1488995"/>
                  <a:gd name="connsiteY63" fmla="*/ 193757 h 1228862"/>
                  <a:gd name="connsiteX64" fmla="*/ 1464507 w 1488995"/>
                  <a:gd name="connsiteY64" fmla="*/ 103088 h 1228862"/>
                  <a:gd name="connsiteX65" fmla="*/ 1487386 w 1488995"/>
                  <a:gd name="connsiteY65" fmla="*/ 7116 h 1228862"/>
                  <a:gd name="connsiteX66" fmla="*/ 1488996 w 1488995"/>
                  <a:gd name="connsiteY66" fmla="*/ 0 h 122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488995" h="1228862">
                    <a:moveTo>
                      <a:pt x="0" y="1105999"/>
                    </a:moveTo>
                    <a:lnTo>
                      <a:pt x="22879" y="1106237"/>
                    </a:lnTo>
                    <a:lnTo>
                      <a:pt x="45768" y="1106971"/>
                    </a:lnTo>
                    <a:lnTo>
                      <a:pt x="68647" y="1108171"/>
                    </a:lnTo>
                    <a:lnTo>
                      <a:pt x="91535" y="1109847"/>
                    </a:lnTo>
                    <a:lnTo>
                      <a:pt x="114414" y="1111981"/>
                    </a:lnTo>
                    <a:lnTo>
                      <a:pt x="137293" y="1114572"/>
                    </a:lnTo>
                    <a:lnTo>
                      <a:pt x="160182" y="1117591"/>
                    </a:lnTo>
                    <a:lnTo>
                      <a:pt x="183061" y="1121020"/>
                    </a:lnTo>
                    <a:lnTo>
                      <a:pt x="205950" y="1124849"/>
                    </a:lnTo>
                    <a:lnTo>
                      <a:pt x="228828" y="1129040"/>
                    </a:lnTo>
                    <a:lnTo>
                      <a:pt x="251708" y="1133574"/>
                    </a:lnTo>
                    <a:lnTo>
                      <a:pt x="274596" y="1138422"/>
                    </a:lnTo>
                    <a:lnTo>
                      <a:pt x="297475" y="1143547"/>
                    </a:lnTo>
                    <a:lnTo>
                      <a:pt x="320364" y="1148909"/>
                    </a:lnTo>
                    <a:lnTo>
                      <a:pt x="343243" y="1154482"/>
                    </a:lnTo>
                    <a:lnTo>
                      <a:pt x="366122" y="1160216"/>
                    </a:lnTo>
                    <a:lnTo>
                      <a:pt x="389011" y="1166064"/>
                    </a:lnTo>
                    <a:lnTo>
                      <a:pt x="411890" y="1171979"/>
                    </a:lnTo>
                    <a:lnTo>
                      <a:pt x="434778" y="1177913"/>
                    </a:lnTo>
                    <a:lnTo>
                      <a:pt x="457657" y="1183819"/>
                    </a:lnTo>
                    <a:lnTo>
                      <a:pt x="480536" y="1189629"/>
                    </a:lnTo>
                    <a:lnTo>
                      <a:pt x="503425" y="1195296"/>
                    </a:lnTo>
                    <a:lnTo>
                      <a:pt x="526304" y="1200754"/>
                    </a:lnTo>
                    <a:lnTo>
                      <a:pt x="549192" y="1205936"/>
                    </a:lnTo>
                    <a:lnTo>
                      <a:pt x="572072" y="1210774"/>
                    </a:lnTo>
                    <a:lnTo>
                      <a:pt x="594951" y="1215203"/>
                    </a:lnTo>
                    <a:lnTo>
                      <a:pt x="617839" y="1219147"/>
                    </a:lnTo>
                    <a:lnTo>
                      <a:pt x="640718" y="1222538"/>
                    </a:lnTo>
                    <a:lnTo>
                      <a:pt x="663607" y="1225281"/>
                    </a:lnTo>
                    <a:lnTo>
                      <a:pt x="686486" y="1227310"/>
                    </a:lnTo>
                    <a:lnTo>
                      <a:pt x="709365" y="1228529"/>
                    </a:lnTo>
                    <a:lnTo>
                      <a:pt x="732254" y="1228862"/>
                    </a:lnTo>
                    <a:lnTo>
                      <a:pt x="755132" y="1228215"/>
                    </a:lnTo>
                    <a:lnTo>
                      <a:pt x="778021" y="1226490"/>
                    </a:lnTo>
                    <a:lnTo>
                      <a:pt x="800900" y="1223595"/>
                    </a:lnTo>
                    <a:lnTo>
                      <a:pt x="823789" y="1219442"/>
                    </a:lnTo>
                    <a:lnTo>
                      <a:pt x="846668" y="1213908"/>
                    </a:lnTo>
                    <a:lnTo>
                      <a:pt x="869547" y="1206917"/>
                    </a:lnTo>
                    <a:lnTo>
                      <a:pt x="892435" y="1198335"/>
                    </a:lnTo>
                    <a:lnTo>
                      <a:pt x="915315" y="1188067"/>
                    </a:lnTo>
                    <a:lnTo>
                      <a:pt x="938203" y="1176008"/>
                    </a:lnTo>
                    <a:lnTo>
                      <a:pt x="961082" y="1162025"/>
                    </a:lnTo>
                    <a:lnTo>
                      <a:pt x="983961" y="1146014"/>
                    </a:lnTo>
                    <a:lnTo>
                      <a:pt x="1006850" y="1127850"/>
                    </a:lnTo>
                    <a:lnTo>
                      <a:pt x="1029729" y="1107409"/>
                    </a:lnTo>
                    <a:lnTo>
                      <a:pt x="1052608" y="1084568"/>
                    </a:lnTo>
                    <a:lnTo>
                      <a:pt x="1075496" y="1059193"/>
                    </a:lnTo>
                    <a:lnTo>
                      <a:pt x="1098375" y="1031161"/>
                    </a:lnTo>
                    <a:lnTo>
                      <a:pt x="1121264" y="1000338"/>
                    </a:lnTo>
                    <a:lnTo>
                      <a:pt x="1144143" y="966572"/>
                    </a:lnTo>
                    <a:lnTo>
                      <a:pt x="1167022" y="929739"/>
                    </a:lnTo>
                    <a:lnTo>
                      <a:pt x="1189911" y="889696"/>
                    </a:lnTo>
                    <a:lnTo>
                      <a:pt x="1212790" y="846291"/>
                    </a:lnTo>
                    <a:lnTo>
                      <a:pt x="1235678" y="799379"/>
                    </a:lnTo>
                    <a:lnTo>
                      <a:pt x="1258557" y="748813"/>
                    </a:lnTo>
                    <a:lnTo>
                      <a:pt x="1281436" y="694436"/>
                    </a:lnTo>
                    <a:lnTo>
                      <a:pt x="1304325" y="636096"/>
                    </a:lnTo>
                    <a:lnTo>
                      <a:pt x="1327204" y="573633"/>
                    </a:lnTo>
                    <a:lnTo>
                      <a:pt x="1350093" y="506886"/>
                    </a:lnTo>
                    <a:lnTo>
                      <a:pt x="1372972" y="435693"/>
                    </a:lnTo>
                    <a:lnTo>
                      <a:pt x="1395860" y="359886"/>
                    </a:lnTo>
                    <a:lnTo>
                      <a:pt x="1418739" y="279298"/>
                    </a:lnTo>
                    <a:lnTo>
                      <a:pt x="1441618" y="193757"/>
                    </a:lnTo>
                    <a:lnTo>
                      <a:pt x="1464507" y="103088"/>
                    </a:lnTo>
                    <a:lnTo>
                      <a:pt x="1487386" y="7116"/>
                    </a:lnTo>
                    <a:lnTo>
                      <a:pt x="1488996" y="0"/>
                    </a:lnTo>
                  </a:path>
                </a:pathLst>
              </a:custGeom>
              <a:noFill/>
              <a:ln w="9525" cap="flat">
                <a:solidFill>
                  <a:srgbClr val="0000FF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704" name="Graphic 6">
              <a:extLst>
                <a:ext uri="{FF2B5EF4-FFF2-40B4-BE49-F238E27FC236}">
                  <a16:creationId xmlns:a16="http://schemas.microsoft.com/office/drawing/2014/main" id="{3C15596D-0DE8-BB0D-7FA6-2EF343DFCDB0}"/>
                </a:ext>
              </a:extLst>
            </p:cNvPr>
            <p:cNvGrpSpPr/>
            <p:nvPr/>
          </p:nvGrpSpPr>
          <p:grpSpPr>
            <a:xfrm>
              <a:off x="6869608" y="2511035"/>
              <a:ext cx="1814901" cy="1417573"/>
              <a:chOff x="-1815646" y="-1815703"/>
              <a:chExt cx="1524000" cy="1228725"/>
            </a:xfrm>
          </p:grpSpPr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79157372-6A7B-9B3C-BC4A-F662127466D2}"/>
                  </a:ext>
                </a:extLst>
              </p:cNvPr>
              <p:cNvSpPr/>
              <p:nvPr/>
            </p:nvSpPr>
            <p:spPr>
              <a:xfrm>
                <a:off x="-1815646" y="-586978"/>
                <a:ext cx="1524000" cy="9525"/>
              </a:xfrm>
              <a:custGeom>
                <a:avLst/>
                <a:gdLst>
                  <a:gd name="connsiteX0" fmla="*/ 0 w 1524000"/>
                  <a:gd name="connsiteY0" fmla="*/ 0 h 9525"/>
                  <a:gd name="connsiteX1" fmla="*/ 1524000 w 152400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00" h="9525">
                    <a:moveTo>
                      <a:pt x="0" y="0"/>
                    </a:moveTo>
                    <a:lnTo>
                      <a:pt x="152400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8B42B7C0-66E9-148E-D1CD-AECC988F864E}"/>
                  </a:ext>
                </a:extLst>
              </p:cNvPr>
              <p:cNvSpPr/>
              <p:nvPr/>
            </p:nvSpPr>
            <p:spPr>
              <a:xfrm>
                <a:off x="-1815646" y="-1815703"/>
                <a:ext cx="1524000" cy="9525"/>
              </a:xfrm>
              <a:custGeom>
                <a:avLst/>
                <a:gdLst>
                  <a:gd name="connsiteX0" fmla="*/ 0 w 1524000"/>
                  <a:gd name="connsiteY0" fmla="*/ 0 h 9525"/>
                  <a:gd name="connsiteX1" fmla="*/ 1524000 w 152400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00" h="9525">
                    <a:moveTo>
                      <a:pt x="0" y="0"/>
                    </a:moveTo>
                    <a:lnTo>
                      <a:pt x="152400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D79257E6-EA6B-BD58-1A26-DAB7015757E9}"/>
                  </a:ext>
                </a:extLst>
              </p:cNvPr>
              <p:cNvSpPr/>
              <p:nvPr/>
            </p:nvSpPr>
            <p:spPr>
              <a:xfrm>
                <a:off x="-1815646" y="-602218"/>
                <a:ext cx="9525" cy="15239"/>
              </a:xfrm>
              <a:custGeom>
                <a:avLst/>
                <a:gdLst>
                  <a:gd name="connsiteX0" fmla="*/ 0 w 9525"/>
                  <a:gd name="connsiteY0" fmla="*/ 15240 h 15239"/>
                  <a:gd name="connsiteX1" fmla="*/ 0 w 9525"/>
                  <a:gd name="connsiteY1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1524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1DA9382E-F709-E2FE-0BD5-51616A1B6D02}"/>
                  </a:ext>
                </a:extLst>
              </p:cNvPr>
              <p:cNvSpPr/>
              <p:nvPr/>
            </p:nvSpPr>
            <p:spPr>
              <a:xfrm>
                <a:off x="-1180642" y="-602218"/>
                <a:ext cx="9525" cy="15239"/>
              </a:xfrm>
              <a:custGeom>
                <a:avLst/>
                <a:gdLst>
                  <a:gd name="connsiteX0" fmla="*/ 0 w 9525"/>
                  <a:gd name="connsiteY0" fmla="*/ 15240 h 15239"/>
                  <a:gd name="connsiteX1" fmla="*/ 0 w 9525"/>
                  <a:gd name="connsiteY1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1524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1F9F58A3-AD77-1D6E-83D4-A1FE43B9DBC2}"/>
                  </a:ext>
                </a:extLst>
              </p:cNvPr>
              <p:cNvSpPr/>
              <p:nvPr/>
            </p:nvSpPr>
            <p:spPr>
              <a:xfrm>
                <a:off x="-545649" y="-602218"/>
                <a:ext cx="9525" cy="15239"/>
              </a:xfrm>
              <a:custGeom>
                <a:avLst/>
                <a:gdLst>
                  <a:gd name="connsiteX0" fmla="*/ 0 w 9525"/>
                  <a:gd name="connsiteY0" fmla="*/ 15240 h 15239"/>
                  <a:gd name="connsiteX1" fmla="*/ 0 w 9525"/>
                  <a:gd name="connsiteY1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1524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278CD063-3DAB-6556-948F-1F80F12B1973}"/>
                  </a:ext>
                </a:extLst>
              </p:cNvPr>
              <p:cNvSpPr/>
              <p:nvPr/>
            </p:nvSpPr>
            <p:spPr>
              <a:xfrm>
                <a:off x="-1815646" y="-1815703"/>
                <a:ext cx="9525" cy="15239"/>
              </a:xfrm>
              <a:custGeom>
                <a:avLst/>
                <a:gdLst>
                  <a:gd name="connsiteX0" fmla="*/ 0 w 9525"/>
                  <a:gd name="connsiteY0" fmla="*/ 0 h 15239"/>
                  <a:gd name="connsiteX1" fmla="*/ 0 w 9525"/>
                  <a:gd name="connsiteY1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0"/>
                    </a:moveTo>
                    <a:lnTo>
                      <a:pt x="0" y="1524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4BA86F2F-58DE-E5D0-C9F1-B6656244B590}"/>
                  </a:ext>
                </a:extLst>
              </p:cNvPr>
              <p:cNvSpPr/>
              <p:nvPr/>
            </p:nvSpPr>
            <p:spPr>
              <a:xfrm>
                <a:off x="-1180642" y="-1815703"/>
                <a:ext cx="9525" cy="15239"/>
              </a:xfrm>
              <a:custGeom>
                <a:avLst/>
                <a:gdLst>
                  <a:gd name="connsiteX0" fmla="*/ 0 w 9525"/>
                  <a:gd name="connsiteY0" fmla="*/ 0 h 15239"/>
                  <a:gd name="connsiteX1" fmla="*/ 0 w 9525"/>
                  <a:gd name="connsiteY1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0"/>
                    </a:moveTo>
                    <a:lnTo>
                      <a:pt x="0" y="1524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477F4FC-2642-B973-10F3-A52928117ABA}"/>
                  </a:ext>
                </a:extLst>
              </p:cNvPr>
              <p:cNvSpPr/>
              <p:nvPr/>
            </p:nvSpPr>
            <p:spPr>
              <a:xfrm>
                <a:off x="-545649" y="-1815703"/>
                <a:ext cx="9525" cy="15239"/>
              </a:xfrm>
              <a:custGeom>
                <a:avLst/>
                <a:gdLst>
                  <a:gd name="connsiteX0" fmla="*/ 0 w 9525"/>
                  <a:gd name="connsiteY0" fmla="*/ 0 h 15239"/>
                  <a:gd name="connsiteX1" fmla="*/ 0 w 9525"/>
                  <a:gd name="connsiteY1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5239">
                    <a:moveTo>
                      <a:pt x="0" y="0"/>
                    </a:moveTo>
                    <a:lnTo>
                      <a:pt x="0" y="1524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705" name="Graphic 6">
              <a:extLst>
                <a:ext uri="{FF2B5EF4-FFF2-40B4-BE49-F238E27FC236}">
                  <a16:creationId xmlns:a16="http://schemas.microsoft.com/office/drawing/2014/main" id="{50D9F2AB-1532-D46E-0C11-D1CDD3283586}"/>
                </a:ext>
              </a:extLst>
            </p:cNvPr>
            <p:cNvGrpSpPr/>
            <p:nvPr/>
          </p:nvGrpSpPr>
          <p:grpSpPr>
            <a:xfrm>
              <a:off x="6869608" y="2511035"/>
              <a:ext cx="1814901" cy="1417573"/>
              <a:chOff x="-1815646" y="-1815703"/>
              <a:chExt cx="1524000" cy="1228725"/>
            </a:xfrm>
          </p:grpSpPr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5A03E311-4DD2-5CE7-3F5C-97346359CD94}"/>
                  </a:ext>
                </a:extLst>
              </p:cNvPr>
              <p:cNvSpPr/>
              <p:nvPr/>
            </p:nvSpPr>
            <p:spPr>
              <a:xfrm>
                <a:off x="-1815646" y="-1815703"/>
                <a:ext cx="9525" cy="1228725"/>
              </a:xfrm>
              <a:custGeom>
                <a:avLst/>
                <a:gdLst>
                  <a:gd name="connsiteX0" fmla="*/ 0 w 9525"/>
                  <a:gd name="connsiteY0" fmla="*/ 1228725 h 1228725"/>
                  <a:gd name="connsiteX1" fmla="*/ 0 w 9525"/>
                  <a:gd name="connsiteY1" fmla="*/ 0 h 1228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228725">
                    <a:moveTo>
                      <a:pt x="0" y="122872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E1BDF1BA-BD1C-33C3-F234-5B34476FBEB3}"/>
                  </a:ext>
                </a:extLst>
              </p:cNvPr>
              <p:cNvSpPr/>
              <p:nvPr/>
            </p:nvSpPr>
            <p:spPr>
              <a:xfrm>
                <a:off x="-291646" y="-1815703"/>
                <a:ext cx="9525" cy="1228725"/>
              </a:xfrm>
              <a:custGeom>
                <a:avLst/>
                <a:gdLst>
                  <a:gd name="connsiteX0" fmla="*/ 0 w 9525"/>
                  <a:gd name="connsiteY0" fmla="*/ 1228725 h 1228725"/>
                  <a:gd name="connsiteX1" fmla="*/ 0 w 9525"/>
                  <a:gd name="connsiteY1" fmla="*/ 0 h 1228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1228725">
                    <a:moveTo>
                      <a:pt x="0" y="122872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CAEF42E0-27E1-4D66-6EB6-38A77A20469F}"/>
                  </a:ext>
                </a:extLst>
              </p:cNvPr>
              <p:cNvSpPr/>
              <p:nvPr/>
            </p:nvSpPr>
            <p:spPr>
              <a:xfrm>
                <a:off x="-1815646" y="-586978"/>
                <a:ext cx="15240" cy="9525"/>
              </a:xfrm>
              <a:custGeom>
                <a:avLst/>
                <a:gdLst>
                  <a:gd name="connsiteX0" fmla="*/ 0 w 15240"/>
                  <a:gd name="connsiteY0" fmla="*/ 0 h 9525"/>
                  <a:gd name="connsiteX1" fmla="*/ 1524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0" y="0"/>
                    </a:moveTo>
                    <a:lnTo>
                      <a:pt x="1524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966480B8-CA27-04F1-99FC-E8686A78565C}"/>
                  </a:ext>
                </a:extLst>
              </p:cNvPr>
              <p:cNvSpPr/>
              <p:nvPr/>
            </p:nvSpPr>
            <p:spPr>
              <a:xfrm>
                <a:off x="-1815646" y="-1201340"/>
                <a:ext cx="15240" cy="9525"/>
              </a:xfrm>
              <a:custGeom>
                <a:avLst/>
                <a:gdLst>
                  <a:gd name="connsiteX0" fmla="*/ 0 w 15240"/>
                  <a:gd name="connsiteY0" fmla="*/ 0 h 9525"/>
                  <a:gd name="connsiteX1" fmla="*/ 1524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0" y="0"/>
                    </a:moveTo>
                    <a:lnTo>
                      <a:pt x="1524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C48C74DE-4766-33DB-A3E1-FF589CBB7A00}"/>
                  </a:ext>
                </a:extLst>
              </p:cNvPr>
              <p:cNvSpPr/>
              <p:nvPr/>
            </p:nvSpPr>
            <p:spPr>
              <a:xfrm>
                <a:off x="-1815646" y="-1815703"/>
                <a:ext cx="15240" cy="9525"/>
              </a:xfrm>
              <a:custGeom>
                <a:avLst/>
                <a:gdLst>
                  <a:gd name="connsiteX0" fmla="*/ 0 w 15240"/>
                  <a:gd name="connsiteY0" fmla="*/ 0 h 9525"/>
                  <a:gd name="connsiteX1" fmla="*/ 1524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0" y="0"/>
                    </a:moveTo>
                    <a:lnTo>
                      <a:pt x="1524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3958F65F-44A5-A180-DDE9-83A0F49388C6}"/>
                  </a:ext>
                </a:extLst>
              </p:cNvPr>
              <p:cNvSpPr/>
              <p:nvPr/>
            </p:nvSpPr>
            <p:spPr>
              <a:xfrm>
                <a:off x="-306886" y="-586978"/>
                <a:ext cx="15240" cy="9525"/>
              </a:xfrm>
              <a:custGeom>
                <a:avLst/>
                <a:gdLst>
                  <a:gd name="connsiteX0" fmla="*/ 15240 w 15240"/>
                  <a:gd name="connsiteY0" fmla="*/ 0 h 9525"/>
                  <a:gd name="connsiteX1" fmla="*/ 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15240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FF2BDE81-D190-4847-F6D6-2A537E778D94}"/>
                  </a:ext>
                </a:extLst>
              </p:cNvPr>
              <p:cNvSpPr/>
              <p:nvPr/>
            </p:nvSpPr>
            <p:spPr>
              <a:xfrm>
                <a:off x="-306886" y="-1201340"/>
                <a:ext cx="15240" cy="9525"/>
              </a:xfrm>
              <a:custGeom>
                <a:avLst/>
                <a:gdLst>
                  <a:gd name="connsiteX0" fmla="*/ 15240 w 15240"/>
                  <a:gd name="connsiteY0" fmla="*/ 0 h 9525"/>
                  <a:gd name="connsiteX1" fmla="*/ 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15240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3FA1E0D0-2845-78AE-6D68-D2975A452756}"/>
                  </a:ext>
                </a:extLst>
              </p:cNvPr>
              <p:cNvSpPr/>
              <p:nvPr/>
            </p:nvSpPr>
            <p:spPr>
              <a:xfrm>
                <a:off x="-306886" y="-1815703"/>
                <a:ext cx="15240" cy="9525"/>
              </a:xfrm>
              <a:custGeom>
                <a:avLst/>
                <a:gdLst>
                  <a:gd name="connsiteX0" fmla="*/ 15240 w 15240"/>
                  <a:gd name="connsiteY0" fmla="*/ 0 h 9525"/>
                  <a:gd name="connsiteX1" fmla="*/ 0 w 1524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0" h="9525">
                    <a:moveTo>
                      <a:pt x="15240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grpSp>
          <p:nvGrpSpPr>
            <p:cNvPr id="706" name="Group 705">
              <a:extLst>
                <a:ext uri="{FF2B5EF4-FFF2-40B4-BE49-F238E27FC236}">
                  <a16:creationId xmlns:a16="http://schemas.microsoft.com/office/drawing/2014/main" id="{E7A4BBDD-2047-AA5A-2B1A-35DDED998DB0}"/>
                </a:ext>
              </a:extLst>
            </p:cNvPr>
            <p:cNvGrpSpPr/>
            <p:nvPr/>
          </p:nvGrpSpPr>
          <p:grpSpPr>
            <a:xfrm rot="5400000">
              <a:off x="7230016" y="1985953"/>
              <a:ext cx="133225" cy="861408"/>
              <a:chOff x="6155350" y="976059"/>
              <a:chExt cx="214901" cy="1389514"/>
            </a:xfrm>
          </p:grpSpPr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5500EFE7-E08E-1EE7-254B-D2C823E13B25}"/>
                  </a:ext>
                </a:extLst>
              </p:cNvPr>
              <p:cNvSpPr/>
              <p:nvPr/>
            </p:nvSpPr>
            <p:spPr>
              <a:xfrm rot="16200000">
                <a:off x="6218335" y="2266636"/>
                <a:ext cx="99026" cy="98848"/>
              </a:xfrm>
              <a:custGeom>
                <a:avLst/>
                <a:gdLst>
                  <a:gd name="connsiteX0" fmla="*/ 551 w 49522"/>
                  <a:gd name="connsiteY0" fmla="*/ 47551 h 49433"/>
                  <a:gd name="connsiteX1" fmla="*/ 1084 w 49522"/>
                  <a:gd name="connsiteY1" fmla="*/ 46040 h 49433"/>
                  <a:gd name="connsiteX2" fmla="*/ 22422 w 49522"/>
                  <a:gd name="connsiteY2" fmla="*/ 24879 h 49433"/>
                  <a:gd name="connsiteX3" fmla="*/ 1084 w 49522"/>
                  <a:gd name="connsiteY3" fmla="*/ 3541 h 49433"/>
                  <a:gd name="connsiteX4" fmla="*/ 551 w 49522"/>
                  <a:gd name="connsiteY4" fmla="*/ 2207 h 49433"/>
                  <a:gd name="connsiteX5" fmla="*/ 1173 w 49522"/>
                  <a:gd name="connsiteY5" fmla="*/ 829 h 49433"/>
                  <a:gd name="connsiteX6" fmla="*/ 2596 w 49522"/>
                  <a:gd name="connsiteY6" fmla="*/ 162 h 49433"/>
                  <a:gd name="connsiteX7" fmla="*/ 4196 w 49522"/>
                  <a:gd name="connsiteY7" fmla="*/ 785 h 49433"/>
                  <a:gd name="connsiteX8" fmla="*/ 25357 w 49522"/>
                  <a:gd name="connsiteY8" fmla="*/ 22034 h 49433"/>
                  <a:gd name="connsiteX9" fmla="*/ 46517 w 49522"/>
                  <a:gd name="connsiteY9" fmla="*/ 785 h 49433"/>
                  <a:gd name="connsiteX10" fmla="*/ 48028 w 49522"/>
                  <a:gd name="connsiteY10" fmla="*/ 162 h 49433"/>
                  <a:gd name="connsiteX11" fmla="*/ 49451 w 49522"/>
                  <a:gd name="connsiteY11" fmla="*/ 785 h 49433"/>
                  <a:gd name="connsiteX12" fmla="*/ 50073 w 49522"/>
                  <a:gd name="connsiteY12" fmla="*/ 2207 h 49433"/>
                  <a:gd name="connsiteX13" fmla="*/ 49540 w 49522"/>
                  <a:gd name="connsiteY13" fmla="*/ 3541 h 49433"/>
                  <a:gd name="connsiteX14" fmla="*/ 28202 w 49522"/>
                  <a:gd name="connsiteY14" fmla="*/ 24879 h 49433"/>
                  <a:gd name="connsiteX15" fmla="*/ 49540 w 49522"/>
                  <a:gd name="connsiteY15" fmla="*/ 46040 h 49433"/>
                  <a:gd name="connsiteX16" fmla="*/ 50073 w 49522"/>
                  <a:gd name="connsiteY16" fmla="*/ 47551 h 49433"/>
                  <a:gd name="connsiteX17" fmla="*/ 49451 w 49522"/>
                  <a:gd name="connsiteY17" fmla="*/ 48973 h 49433"/>
                  <a:gd name="connsiteX18" fmla="*/ 48028 w 49522"/>
                  <a:gd name="connsiteY18" fmla="*/ 49596 h 49433"/>
                  <a:gd name="connsiteX19" fmla="*/ 46517 w 49522"/>
                  <a:gd name="connsiteY19" fmla="*/ 48796 h 49433"/>
                  <a:gd name="connsiteX20" fmla="*/ 25357 w 49522"/>
                  <a:gd name="connsiteY20" fmla="*/ 27724 h 49433"/>
                  <a:gd name="connsiteX21" fmla="*/ 4196 w 49522"/>
                  <a:gd name="connsiteY21" fmla="*/ 48796 h 49433"/>
                  <a:gd name="connsiteX22" fmla="*/ 2596 w 49522"/>
                  <a:gd name="connsiteY22" fmla="*/ 49596 h 49433"/>
                  <a:gd name="connsiteX23" fmla="*/ 1173 w 49522"/>
                  <a:gd name="connsiteY23" fmla="*/ 48929 h 49433"/>
                  <a:gd name="connsiteX24" fmla="*/ 551 w 49522"/>
                  <a:gd name="connsiteY24" fmla="*/ 47551 h 49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9522" h="49433">
                    <a:moveTo>
                      <a:pt x="551" y="47551"/>
                    </a:moveTo>
                    <a:cubicBezTo>
                      <a:pt x="551" y="47018"/>
                      <a:pt x="729" y="46514"/>
                      <a:pt x="1084" y="46040"/>
                    </a:cubicBezTo>
                    <a:lnTo>
                      <a:pt x="22422" y="24879"/>
                    </a:lnTo>
                    <a:lnTo>
                      <a:pt x="1084" y="3541"/>
                    </a:lnTo>
                    <a:cubicBezTo>
                      <a:pt x="729" y="3244"/>
                      <a:pt x="551" y="2800"/>
                      <a:pt x="551" y="2207"/>
                    </a:cubicBezTo>
                    <a:cubicBezTo>
                      <a:pt x="551" y="1733"/>
                      <a:pt x="758" y="1274"/>
                      <a:pt x="1173" y="829"/>
                    </a:cubicBezTo>
                    <a:cubicBezTo>
                      <a:pt x="1588" y="385"/>
                      <a:pt x="2062" y="162"/>
                      <a:pt x="2596" y="162"/>
                    </a:cubicBezTo>
                    <a:cubicBezTo>
                      <a:pt x="3070" y="162"/>
                      <a:pt x="3603" y="370"/>
                      <a:pt x="4196" y="785"/>
                    </a:cubicBezTo>
                    <a:lnTo>
                      <a:pt x="25357" y="22034"/>
                    </a:lnTo>
                    <a:lnTo>
                      <a:pt x="46517" y="785"/>
                    </a:lnTo>
                    <a:cubicBezTo>
                      <a:pt x="47050" y="370"/>
                      <a:pt x="47554" y="162"/>
                      <a:pt x="48028" y="162"/>
                    </a:cubicBezTo>
                    <a:cubicBezTo>
                      <a:pt x="48562" y="162"/>
                      <a:pt x="49036" y="370"/>
                      <a:pt x="49451" y="785"/>
                    </a:cubicBezTo>
                    <a:cubicBezTo>
                      <a:pt x="49866" y="1199"/>
                      <a:pt x="50073" y="1674"/>
                      <a:pt x="50073" y="2207"/>
                    </a:cubicBezTo>
                    <a:cubicBezTo>
                      <a:pt x="50073" y="2800"/>
                      <a:pt x="49895" y="3244"/>
                      <a:pt x="49540" y="3541"/>
                    </a:cubicBezTo>
                    <a:lnTo>
                      <a:pt x="28202" y="24879"/>
                    </a:lnTo>
                    <a:lnTo>
                      <a:pt x="49540" y="46040"/>
                    </a:lnTo>
                    <a:cubicBezTo>
                      <a:pt x="49895" y="46514"/>
                      <a:pt x="50073" y="47018"/>
                      <a:pt x="50073" y="47551"/>
                    </a:cubicBezTo>
                    <a:cubicBezTo>
                      <a:pt x="50073" y="48084"/>
                      <a:pt x="49866" y="48558"/>
                      <a:pt x="49451" y="48973"/>
                    </a:cubicBezTo>
                    <a:cubicBezTo>
                      <a:pt x="49036" y="49388"/>
                      <a:pt x="48562" y="49596"/>
                      <a:pt x="48028" y="49596"/>
                    </a:cubicBezTo>
                    <a:cubicBezTo>
                      <a:pt x="47495" y="49596"/>
                      <a:pt x="46991" y="49329"/>
                      <a:pt x="46517" y="48796"/>
                    </a:cubicBezTo>
                    <a:lnTo>
                      <a:pt x="25357" y="27724"/>
                    </a:lnTo>
                    <a:lnTo>
                      <a:pt x="4196" y="48796"/>
                    </a:lnTo>
                    <a:cubicBezTo>
                      <a:pt x="3663" y="49329"/>
                      <a:pt x="3129" y="49596"/>
                      <a:pt x="2596" y="49596"/>
                    </a:cubicBezTo>
                    <a:cubicBezTo>
                      <a:pt x="2062" y="49596"/>
                      <a:pt x="1588" y="49374"/>
                      <a:pt x="1173" y="48929"/>
                    </a:cubicBezTo>
                    <a:cubicBezTo>
                      <a:pt x="758" y="48484"/>
                      <a:pt x="551" y="48025"/>
                      <a:pt x="551" y="475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CE8EB557-CD88-B38B-4DC7-91F3D44D81A2}"/>
                  </a:ext>
                </a:extLst>
              </p:cNvPr>
              <p:cNvSpPr/>
              <p:nvPr/>
            </p:nvSpPr>
            <p:spPr>
              <a:xfrm rot="16200000">
                <a:off x="6233268" y="2146258"/>
                <a:ext cx="83381" cy="92803"/>
              </a:xfrm>
              <a:custGeom>
                <a:avLst/>
                <a:gdLst>
                  <a:gd name="connsiteX0" fmla="*/ 5697 w 41698"/>
                  <a:gd name="connsiteY0" fmla="*/ 43627 h 46410"/>
                  <a:gd name="connsiteX1" fmla="*/ 5786 w 41698"/>
                  <a:gd name="connsiteY1" fmla="*/ 42739 h 46410"/>
                  <a:gd name="connsiteX2" fmla="*/ 13432 w 41698"/>
                  <a:gd name="connsiteY2" fmla="*/ 12154 h 46410"/>
                  <a:gd name="connsiteX3" fmla="*/ 14232 w 41698"/>
                  <a:gd name="connsiteY3" fmla="*/ 7175 h 46410"/>
                  <a:gd name="connsiteX4" fmla="*/ 11210 w 41698"/>
                  <a:gd name="connsiteY4" fmla="*/ 2818 h 46410"/>
                  <a:gd name="connsiteX5" fmla="*/ 6453 w 41698"/>
                  <a:gd name="connsiteY5" fmla="*/ 6641 h 46410"/>
                  <a:gd name="connsiteX6" fmla="*/ 3474 w 41698"/>
                  <a:gd name="connsiteY6" fmla="*/ 16333 h 46410"/>
                  <a:gd name="connsiteX7" fmla="*/ 3163 w 41698"/>
                  <a:gd name="connsiteY7" fmla="*/ 16777 h 46410"/>
                  <a:gd name="connsiteX8" fmla="*/ 2585 w 41698"/>
                  <a:gd name="connsiteY8" fmla="*/ 16955 h 46410"/>
                  <a:gd name="connsiteX9" fmla="*/ 1429 w 41698"/>
                  <a:gd name="connsiteY9" fmla="*/ 16955 h 46410"/>
                  <a:gd name="connsiteX10" fmla="*/ 807 w 41698"/>
                  <a:gd name="connsiteY10" fmla="*/ 16555 h 46410"/>
                  <a:gd name="connsiteX11" fmla="*/ 541 w 41698"/>
                  <a:gd name="connsiteY11" fmla="*/ 15888 h 46410"/>
                  <a:gd name="connsiteX12" fmla="*/ 2629 w 41698"/>
                  <a:gd name="connsiteY12" fmla="*/ 8331 h 46410"/>
                  <a:gd name="connsiteX13" fmla="*/ 5830 w 41698"/>
                  <a:gd name="connsiteY13" fmla="*/ 2685 h 46410"/>
                  <a:gd name="connsiteX14" fmla="*/ 11298 w 41698"/>
                  <a:gd name="connsiteY14" fmla="*/ 151 h 46410"/>
                  <a:gd name="connsiteX15" fmla="*/ 17522 w 41698"/>
                  <a:gd name="connsiteY15" fmla="*/ 2196 h 46410"/>
                  <a:gd name="connsiteX16" fmla="*/ 20812 w 41698"/>
                  <a:gd name="connsiteY16" fmla="*/ 7619 h 46410"/>
                  <a:gd name="connsiteX17" fmla="*/ 26768 w 41698"/>
                  <a:gd name="connsiteY17" fmla="*/ 2152 h 46410"/>
                  <a:gd name="connsiteX18" fmla="*/ 34059 w 41698"/>
                  <a:gd name="connsiteY18" fmla="*/ 151 h 46410"/>
                  <a:gd name="connsiteX19" fmla="*/ 39749 w 41698"/>
                  <a:gd name="connsiteY19" fmla="*/ 2062 h 46410"/>
                  <a:gd name="connsiteX20" fmla="*/ 42239 w 41698"/>
                  <a:gd name="connsiteY20" fmla="*/ 7175 h 46410"/>
                  <a:gd name="connsiteX21" fmla="*/ 40638 w 41698"/>
                  <a:gd name="connsiteY21" fmla="*/ 11709 h 46410"/>
                  <a:gd name="connsiteX22" fmla="*/ 36282 w 41698"/>
                  <a:gd name="connsiteY22" fmla="*/ 13665 h 46410"/>
                  <a:gd name="connsiteX23" fmla="*/ 33526 w 41698"/>
                  <a:gd name="connsiteY23" fmla="*/ 12643 h 46410"/>
                  <a:gd name="connsiteX24" fmla="*/ 32370 w 41698"/>
                  <a:gd name="connsiteY24" fmla="*/ 9931 h 46410"/>
                  <a:gd name="connsiteX25" fmla="*/ 34015 w 41698"/>
                  <a:gd name="connsiteY25" fmla="*/ 5930 h 46410"/>
                  <a:gd name="connsiteX26" fmla="*/ 37883 w 41698"/>
                  <a:gd name="connsiteY26" fmla="*/ 4152 h 46410"/>
                  <a:gd name="connsiteX27" fmla="*/ 33881 w 41698"/>
                  <a:gd name="connsiteY27" fmla="*/ 2818 h 46410"/>
                  <a:gd name="connsiteX28" fmla="*/ 26191 w 41698"/>
                  <a:gd name="connsiteY28" fmla="*/ 5930 h 46410"/>
                  <a:gd name="connsiteX29" fmla="*/ 20367 w 41698"/>
                  <a:gd name="connsiteY29" fmla="*/ 13843 h 46410"/>
                  <a:gd name="connsiteX30" fmla="*/ 13077 w 41698"/>
                  <a:gd name="connsiteY30" fmla="*/ 43183 h 46410"/>
                  <a:gd name="connsiteX31" fmla="*/ 11476 w 41698"/>
                  <a:gd name="connsiteY31" fmla="*/ 45539 h 46410"/>
                  <a:gd name="connsiteX32" fmla="*/ 8720 w 41698"/>
                  <a:gd name="connsiteY32" fmla="*/ 46562 h 46410"/>
                  <a:gd name="connsiteX33" fmla="*/ 6586 w 41698"/>
                  <a:gd name="connsiteY33" fmla="*/ 45761 h 46410"/>
                  <a:gd name="connsiteX34" fmla="*/ 5697 w 41698"/>
                  <a:gd name="connsiteY34" fmla="*/ 43627 h 46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1698" h="46410">
                    <a:moveTo>
                      <a:pt x="5697" y="43627"/>
                    </a:moveTo>
                    <a:cubicBezTo>
                      <a:pt x="5697" y="43272"/>
                      <a:pt x="5727" y="42976"/>
                      <a:pt x="5786" y="42739"/>
                    </a:cubicBezTo>
                    <a:lnTo>
                      <a:pt x="13432" y="12154"/>
                    </a:lnTo>
                    <a:cubicBezTo>
                      <a:pt x="13966" y="10257"/>
                      <a:pt x="14232" y="8597"/>
                      <a:pt x="14232" y="7175"/>
                    </a:cubicBezTo>
                    <a:cubicBezTo>
                      <a:pt x="14232" y="4271"/>
                      <a:pt x="13225" y="2818"/>
                      <a:pt x="11210" y="2818"/>
                    </a:cubicBezTo>
                    <a:cubicBezTo>
                      <a:pt x="9076" y="2818"/>
                      <a:pt x="7490" y="4093"/>
                      <a:pt x="6453" y="6641"/>
                    </a:cubicBezTo>
                    <a:cubicBezTo>
                      <a:pt x="5416" y="9190"/>
                      <a:pt x="4423" y="12420"/>
                      <a:pt x="3474" y="16333"/>
                    </a:cubicBezTo>
                    <a:cubicBezTo>
                      <a:pt x="3474" y="16510"/>
                      <a:pt x="3371" y="16658"/>
                      <a:pt x="3163" y="16777"/>
                    </a:cubicBezTo>
                    <a:cubicBezTo>
                      <a:pt x="2956" y="16895"/>
                      <a:pt x="2763" y="16955"/>
                      <a:pt x="2585" y="16955"/>
                    </a:cubicBezTo>
                    <a:lnTo>
                      <a:pt x="1429" y="16955"/>
                    </a:lnTo>
                    <a:cubicBezTo>
                      <a:pt x="1192" y="16955"/>
                      <a:pt x="985" y="16821"/>
                      <a:pt x="807" y="16555"/>
                    </a:cubicBezTo>
                    <a:cubicBezTo>
                      <a:pt x="629" y="16288"/>
                      <a:pt x="541" y="16066"/>
                      <a:pt x="541" y="15888"/>
                    </a:cubicBezTo>
                    <a:cubicBezTo>
                      <a:pt x="1252" y="12924"/>
                      <a:pt x="1948" y="10405"/>
                      <a:pt x="2629" y="8331"/>
                    </a:cubicBezTo>
                    <a:cubicBezTo>
                      <a:pt x="3311" y="6256"/>
                      <a:pt x="4378" y="4374"/>
                      <a:pt x="5830" y="2685"/>
                    </a:cubicBezTo>
                    <a:cubicBezTo>
                      <a:pt x="7283" y="995"/>
                      <a:pt x="9105" y="151"/>
                      <a:pt x="11298" y="151"/>
                    </a:cubicBezTo>
                    <a:cubicBezTo>
                      <a:pt x="13669" y="151"/>
                      <a:pt x="15744" y="833"/>
                      <a:pt x="17522" y="2196"/>
                    </a:cubicBezTo>
                    <a:cubicBezTo>
                      <a:pt x="19300" y="3559"/>
                      <a:pt x="20397" y="5367"/>
                      <a:pt x="20812" y="7619"/>
                    </a:cubicBezTo>
                    <a:cubicBezTo>
                      <a:pt x="22590" y="5307"/>
                      <a:pt x="24575" y="3485"/>
                      <a:pt x="26768" y="2152"/>
                    </a:cubicBezTo>
                    <a:cubicBezTo>
                      <a:pt x="28962" y="818"/>
                      <a:pt x="31392" y="151"/>
                      <a:pt x="34059" y="151"/>
                    </a:cubicBezTo>
                    <a:cubicBezTo>
                      <a:pt x="36193" y="151"/>
                      <a:pt x="38090" y="788"/>
                      <a:pt x="39749" y="2062"/>
                    </a:cubicBezTo>
                    <a:cubicBezTo>
                      <a:pt x="41409" y="3337"/>
                      <a:pt x="42239" y="5041"/>
                      <a:pt x="42239" y="7175"/>
                    </a:cubicBezTo>
                    <a:cubicBezTo>
                      <a:pt x="42239" y="8894"/>
                      <a:pt x="41705" y="10405"/>
                      <a:pt x="40638" y="11709"/>
                    </a:cubicBezTo>
                    <a:cubicBezTo>
                      <a:pt x="39572" y="13013"/>
                      <a:pt x="38119" y="13665"/>
                      <a:pt x="36282" y="13665"/>
                    </a:cubicBezTo>
                    <a:cubicBezTo>
                      <a:pt x="35215" y="13665"/>
                      <a:pt x="34296" y="13324"/>
                      <a:pt x="33526" y="12643"/>
                    </a:cubicBezTo>
                    <a:cubicBezTo>
                      <a:pt x="32755" y="11961"/>
                      <a:pt x="32370" y="11057"/>
                      <a:pt x="32370" y="9931"/>
                    </a:cubicBezTo>
                    <a:cubicBezTo>
                      <a:pt x="32370" y="8449"/>
                      <a:pt x="32918" y="7115"/>
                      <a:pt x="34015" y="5930"/>
                    </a:cubicBezTo>
                    <a:cubicBezTo>
                      <a:pt x="35111" y="4744"/>
                      <a:pt x="36400" y="4152"/>
                      <a:pt x="37883" y="4152"/>
                    </a:cubicBezTo>
                    <a:cubicBezTo>
                      <a:pt x="36756" y="3263"/>
                      <a:pt x="35422" y="2818"/>
                      <a:pt x="33881" y="2818"/>
                    </a:cubicBezTo>
                    <a:cubicBezTo>
                      <a:pt x="30918" y="2818"/>
                      <a:pt x="28354" y="3856"/>
                      <a:pt x="26191" y="5930"/>
                    </a:cubicBezTo>
                    <a:cubicBezTo>
                      <a:pt x="24027" y="8004"/>
                      <a:pt x="22086" y="10642"/>
                      <a:pt x="20367" y="13843"/>
                    </a:cubicBezTo>
                    <a:lnTo>
                      <a:pt x="13077" y="43183"/>
                    </a:lnTo>
                    <a:cubicBezTo>
                      <a:pt x="12840" y="44072"/>
                      <a:pt x="12306" y="44858"/>
                      <a:pt x="11476" y="45539"/>
                    </a:cubicBezTo>
                    <a:cubicBezTo>
                      <a:pt x="10646" y="46221"/>
                      <a:pt x="9728" y="46562"/>
                      <a:pt x="8720" y="46562"/>
                    </a:cubicBezTo>
                    <a:cubicBezTo>
                      <a:pt x="7890" y="46562"/>
                      <a:pt x="7179" y="46295"/>
                      <a:pt x="6586" y="45761"/>
                    </a:cubicBezTo>
                    <a:cubicBezTo>
                      <a:pt x="5993" y="45228"/>
                      <a:pt x="5697" y="44517"/>
                      <a:pt x="5697" y="436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BC83ABF4-8DCA-B6AD-1113-7DCA5ABEE285}"/>
                  </a:ext>
                </a:extLst>
              </p:cNvPr>
              <p:cNvSpPr/>
              <p:nvPr/>
            </p:nvSpPr>
            <p:spPr>
              <a:xfrm rot="16200000">
                <a:off x="6173573" y="2064393"/>
                <a:ext cx="54580" cy="91025"/>
              </a:xfrm>
              <a:custGeom>
                <a:avLst/>
                <a:gdLst>
                  <a:gd name="connsiteX0" fmla="*/ 527 w 27295"/>
                  <a:gd name="connsiteY0" fmla="*/ 45672 h 45521"/>
                  <a:gd name="connsiteX1" fmla="*/ 527 w 27295"/>
                  <a:gd name="connsiteY1" fmla="*/ 43805 h 45521"/>
                  <a:gd name="connsiteX2" fmla="*/ 705 w 27295"/>
                  <a:gd name="connsiteY2" fmla="*/ 43449 h 45521"/>
                  <a:gd name="connsiteX3" fmla="*/ 11285 w 27295"/>
                  <a:gd name="connsiteY3" fmla="*/ 31713 h 45521"/>
                  <a:gd name="connsiteX4" fmla="*/ 15197 w 27295"/>
                  <a:gd name="connsiteY4" fmla="*/ 27357 h 45521"/>
                  <a:gd name="connsiteX5" fmla="*/ 18175 w 27295"/>
                  <a:gd name="connsiteY5" fmla="*/ 23267 h 45521"/>
                  <a:gd name="connsiteX6" fmla="*/ 20487 w 27295"/>
                  <a:gd name="connsiteY6" fmla="*/ 18599 h 45521"/>
                  <a:gd name="connsiteX7" fmla="*/ 21332 w 27295"/>
                  <a:gd name="connsiteY7" fmla="*/ 13576 h 45521"/>
                  <a:gd name="connsiteX8" fmla="*/ 20309 w 27295"/>
                  <a:gd name="connsiteY8" fmla="*/ 8197 h 45521"/>
                  <a:gd name="connsiteX9" fmla="*/ 17242 w 27295"/>
                  <a:gd name="connsiteY9" fmla="*/ 4106 h 45521"/>
                  <a:gd name="connsiteX10" fmla="*/ 12263 w 27295"/>
                  <a:gd name="connsiteY10" fmla="*/ 2551 h 45521"/>
                  <a:gd name="connsiteX11" fmla="*/ 6928 w 27295"/>
                  <a:gd name="connsiteY11" fmla="*/ 4373 h 45521"/>
                  <a:gd name="connsiteX12" fmla="*/ 3550 w 27295"/>
                  <a:gd name="connsiteY12" fmla="*/ 8952 h 45521"/>
                  <a:gd name="connsiteX13" fmla="*/ 4350 w 27295"/>
                  <a:gd name="connsiteY13" fmla="*/ 8952 h 45521"/>
                  <a:gd name="connsiteX14" fmla="*/ 6928 w 27295"/>
                  <a:gd name="connsiteY14" fmla="*/ 9975 h 45521"/>
                  <a:gd name="connsiteX15" fmla="*/ 7995 w 27295"/>
                  <a:gd name="connsiteY15" fmla="*/ 12597 h 45521"/>
                  <a:gd name="connsiteX16" fmla="*/ 6928 w 27295"/>
                  <a:gd name="connsiteY16" fmla="*/ 15265 h 45521"/>
                  <a:gd name="connsiteX17" fmla="*/ 4350 w 27295"/>
                  <a:gd name="connsiteY17" fmla="*/ 16332 h 45521"/>
                  <a:gd name="connsiteX18" fmla="*/ 1638 w 27295"/>
                  <a:gd name="connsiteY18" fmla="*/ 15221 h 45521"/>
                  <a:gd name="connsiteX19" fmla="*/ 527 w 27295"/>
                  <a:gd name="connsiteY19" fmla="*/ 12597 h 45521"/>
                  <a:gd name="connsiteX20" fmla="*/ 1505 w 27295"/>
                  <a:gd name="connsiteY20" fmla="*/ 7797 h 45521"/>
                  <a:gd name="connsiteX21" fmla="*/ 4306 w 27295"/>
                  <a:gd name="connsiteY21" fmla="*/ 3796 h 45521"/>
                  <a:gd name="connsiteX22" fmla="*/ 8395 w 27295"/>
                  <a:gd name="connsiteY22" fmla="*/ 1084 h 45521"/>
                  <a:gd name="connsiteX23" fmla="*/ 13241 w 27295"/>
                  <a:gd name="connsiteY23" fmla="*/ 150 h 45521"/>
                  <a:gd name="connsiteX24" fmla="*/ 20531 w 27295"/>
                  <a:gd name="connsiteY24" fmla="*/ 1840 h 45521"/>
                  <a:gd name="connsiteX25" fmla="*/ 25866 w 27295"/>
                  <a:gd name="connsiteY25" fmla="*/ 6507 h 45521"/>
                  <a:gd name="connsiteX26" fmla="*/ 27822 w 27295"/>
                  <a:gd name="connsiteY26" fmla="*/ 13576 h 45521"/>
                  <a:gd name="connsiteX27" fmla="*/ 26533 w 27295"/>
                  <a:gd name="connsiteY27" fmla="*/ 19177 h 45521"/>
                  <a:gd name="connsiteX28" fmla="*/ 23199 w 27295"/>
                  <a:gd name="connsiteY28" fmla="*/ 24022 h 45521"/>
                  <a:gd name="connsiteX29" fmla="*/ 17997 w 27295"/>
                  <a:gd name="connsiteY29" fmla="*/ 29001 h 45521"/>
                  <a:gd name="connsiteX30" fmla="*/ 13863 w 27295"/>
                  <a:gd name="connsiteY30" fmla="*/ 32691 h 45521"/>
                  <a:gd name="connsiteX31" fmla="*/ 6128 w 27295"/>
                  <a:gd name="connsiteY31" fmla="*/ 40160 h 45521"/>
                  <a:gd name="connsiteX32" fmla="*/ 12618 w 27295"/>
                  <a:gd name="connsiteY32" fmla="*/ 40160 h 45521"/>
                  <a:gd name="connsiteX33" fmla="*/ 20754 w 27295"/>
                  <a:gd name="connsiteY33" fmla="*/ 40071 h 45521"/>
                  <a:gd name="connsiteX34" fmla="*/ 24177 w 27295"/>
                  <a:gd name="connsiteY34" fmla="*/ 39804 h 45521"/>
                  <a:gd name="connsiteX35" fmla="*/ 25866 w 27295"/>
                  <a:gd name="connsiteY35" fmla="*/ 33491 h 45521"/>
                  <a:gd name="connsiteX36" fmla="*/ 27822 w 27295"/>
                  <a:gd name="connsiteY36" fmla="*/ 33491 h 45521"/>
                  <a:gd name="connsiteX37" fmla="*/ 25866 w 27295"/>
                  <a:gd name="connsiteY37" fmla="*/ 45672 h 45521"/>
                  <a:gd name="connsiteX38" fmla="*/ 527 w 27295"/>
                  <a:gd name="connsiteY38" fmla="*/ 45672 h 4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95" h="45521">
                    <a:moveTo>
                      <a:pt x="527" y="45672"/>
                    </a:moveTo>
                    <a:lnTo>
                      <a:pt x="527" y="43805"/>
                    </a:lnTo>
                    <a:cubicBezTo>
                      <a:pt x="527" y="43686"/>
                      <a:pt x="586" y="43568"/>
                      <a:pt x="705" y="43449"/>
                    </a:cubicBezTo>
                    <a:lnTo>
                      <a:pt x="11285" y="31713"/>
                    </a:lnTo>
                    <a:cubicBezTo>
                      <a:pt x="12885" y="29994"/>
                      <a:pt x="14189" y="28542"/>
                      <a:pt x="15197" y="27357"/>
                    </a:cubicBezTo>
                    <a:cubicBezTo>
                      <a:pt x="16205" y="26171"/>
                      <a:pt x="17198" y="24808"/>
                      <a:pt x="18175" y="23267"/>
                    </a:cubicBezTo>
                    <a:cubicBezTo>
                      <a:pt x="19153" y="21726"/>
                      <a:pt x="19924" y="20170"/>
                      <a:pt x="20487" y="18599"/>
                    </a:cubicBezTo>
                    <a:cubicBezTo>
                      <a:pt x="21050" y="17028"/>
                      <a:pt x="21332" y="15354"/>
                      <a:pt x="21332" y="13576"/>
                    </a:cubicBezTo>
                    <a:cubicBezTo>
                      <a:pt x="21332" y="11679"/>
                      <a:pt x="20991" y="9886"/>
                      <a:pt x="20309" y="8197"/>
                    </a:cubicBezTo>
                    <a:cubicBezTo>
                      <a:pt x="19628" y="6507"/>
                      <a:pt x="18605" y="5144"/>
                      <a:pt x="17242" y="4106"/>
                    </a:cubicBezTo>
                    <a:cubicBezTo>
                      <a:pt x="15878" y="3069"/>
                      <a:pt x="14219" y="2551"/>
                      <a:pt x="12263" y="2551"/>
                    </a:cubicBezTo>
                    <a:cubicBezTo>
                      <a:pt x="10307" y="2551"/>
                      <a:pt x="8529" y="3158"/>
                      <a:pt x="6928" y="4373"/>
                    </a:cubicBezTo>
                    <a:cubicBezTo>
                      <a:pt x="5328" y="5588"/>
                      <a:pt x="4202" y="7115"/>
                      <a:pt x="3550" y="8952"/>
                    </a:cubicBezTo>
                    <a:cubicBezTo>
                      <a:pt x="3728" y="8952"/>
                      <a:pt x="3994" y="8952"/>
                      <a:pt x="4350" y="8952"/>
                    </a:cubicBezTo>
                    <a:cubicBezTo>
                      <a:pt x="5358" y="8952"/>
                      <a:pt x="6217" y="9293"/>
                      <a:pt x="6928" y="9975"/>
                    </a:cubicBezTo>
                    <a:cubicBezTo>
                      <a:pt x="7640" y="10656"/>
                      <a:pt x="7995" y="11531"/>
                      <a:pt x="7995" y="12597"/>
                    </a:cubicBezTo>
                    <a:cubicBezTo>
                      <a:pt x="7995" y="13664"/>
                      <a:pt x="7640" y="14554"/>
                      <a:pt x="6928" y="15265"/>
                    </a:cubicBezTo>
                    <a:cubicBezTo>
                      <a:pt x="6217" y="15976"/>
                      <a:pt x="5358" y="16332"/>
                      <a:pt x="4350" y="16332"/>
                    </a:cubicBezTo>
                    <a:cubicBezTo>
                      <a:pt x="3283" y="16332"/>
                      <a:pt x="2379" y="15961"/>
                      <a:pt x="1638" y="15221"/>
                    </a:cubicBezTo>
                    <a:cubicBezTo>
                      <a:pt x="897" y="14480"/>
                      <a:pt x="527" y="13605"/>
                      <a:pt x="527" y="12597"/>
                    </a:cubicBezTo>
                    <a:cubicBezTo>
                      <a:pt x="527" y="10879"/>
                      <a:pt x="853" y="9278"/>
                      <a:pt x="1505" y="7797"/>
                    </a:cubicBezTo>
                    <a:cubicBezTo>
                      <a:pt x="2157" y="6315"/>
                      <a:pt x="3091" y="4981"/>
                      <a:pt x="4306" y="3796"/>
                    </a:cubicBezTo>
                    <a:cubicBezTo>
                      <a:pt x="5521" y="2610"/>
                      <a:pt x="6884" y="1706"/>
                      <a:pt x="8395" y="1084"/>
                    </a:cubicBezTo>
                    <a:cubicBezTo>
                      <a:pt x="9907" y="461"/>
                      <a:pt x="11522" y="150"/>
                      <a:pt x="13241" y="150"/>
                    </a:cubicBezTo>
                    <a:cubicBezTo>
                      <a:pt x="15849" y="150"/>
                      <a:pt x="18279" y="713"/>
                      <a:pt x="20531" y="1840"/>
                    </a:cubicBezTo>
                    <a:cubicBezTo>
                      <a:pt x="22784" y="2966"/>
                      <a:pt x="24562" y="4522"/>
                      <a:pt x="25866" y="6507"/>
                    </a:cubicBezTo>
                    <a:cubicBezTo>
                      <a:pt x="27170" y="8493"/>
                      <a:pt x="27822" y="10849"/>
                      <a:pt x="27822" y="13576"/>
                    </a:cubicBezTo>
                    <a:cubicBezTo>
                      <a:pt x="27822" y="15531"/>
                      <a:pt x="27392" y="17399"/>
                      <a:pt x="26533" y="19177"/>
                    </a:cubicBezTo>
                    <a:cubicBezTo>
                      <a:pt x="25673" y="20955"/>
                      <a:pt x="24562" y="22570"/>
                      <a:pt x="23199" y="24022"/>
                    </a:cubicBezTo>
                    <a:cubicBezTo>
                      <a:pt x="21835" y="25475"/>
                      <a:pt x="20102" y="27134"/>
                      <a:pt x="17997" y="29001"/>
                    </a:cubicBezTo>
                    <a:cubicBezTo>
                      <a:pt x="15893" y="30868"/>
                      <a:pt x="14515" y="32098"/>
                      <a:pt x="13863" y="32691"/>
                    </a:cubicBezTo>
                    <a:lnTo>
                      <a:pt x="6128" y="40160"/>
                    </a:lnTo>
                    <a:lnTo>
                      <a:pt x="12618" y="40160"/>
                    </a:lnTo>
                    <a:cubicBezTo>
                      <a:pt x="15879" y="40160"/>
                      <a:pt x="18590" y="40130"/>
                      <a:pt x="20754" y="40071"/>
                    </a:cubicBezTo>
                    <a:cubicBezTo>
                      <a:pt x="22917" y="40011"/>
                      <a:pt x="24058" y="39922"/>
                      <a:pt x="24177" y="39804"/>
                    </a:cubicBezTo>
                    <a:cubicBezTo>
                      <a:pt x="24710" y="39211"/>
                      <a:pt x="25273" y="37107"/>
                      <a:pt x="25866" y="33491"/>
                    </a:cubicBezTo>
                    <a:lnTo>
                      <a:pt x="27822" y="33491"/>
                    </a:lnTo>
                    <a:lnTo>
                      <a:pt x="25866" y="45672"/>
                    </a:lnTo>
                    <a:lnTo>
                      <a:pt x="527" y="45672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5141872-2CC0-82D9-5BE4-CD1984D28E9F}"/>
                  </a:ext>
                </a:extLst>
              </p:cNvPr>
              <p:cNvSpPr/>
              <p:nvPr/>
            </p:nvSpPr>
            <p:spPr>
              <a:xfrm rot="16200000">
                <a:off x="6312911" y="2086223"/>
                <a:ext cx="52624" cy="61869"/>
              </a:xfrm>
              <a:custGeom>
                <a:avLst/>
                <a:gdLst>
                  <a:gd name="connsiteX0" fmla="*/ 11297 w 26317"/>
                  <a:gd name="connsiteY0" fmla="*/ 31079 h 30940"/>
                  <a:gd name="connsiteX1" fmla="*/ 5563 w 26317"/>
                  <a:gd name="connsiteY1" fmla="*/ 29345 h 30940"/>
                  <a:gd name="connsiteX2" fmla="*/ 1829 w 26317"/>
                  <a:gd name="connsiteY2" fmla="*/ 24722 h 30940"/>
                  <a:gd name="connsiteX3" fmla="*/ 540 w 26317"/>
                  <a:gd name="connsiteY3" fmla="*/ 18632 h 30940"/>
                  <a:gd name="connsiteX4" fmla="*/ 2985 w 26317"/>
                  <a:gd name="connsiteY4" fmla="*/ 9518 h 30940"/>
                  <a:gd name="connsiteX5" fmla="*/ 9609 w 26317"/>
                  <a:gd name="connsiteY5" fmla="*/ 2672 h 30940"/>
                  <a:gd name="connsiteX6" fmla="*/ 18588 w 26317"/>
                  <a:gd name="connsiteY6" fmla="*/ 139 h 30940"/>
                  <a:gd name="connsiteX7" fmla="*/ 23745 w 26317"/>
                  <a:gd name="connsiteY7" fmla="*/ 1650 h 30940"/>
                  <a:gd name="connsiteX8" fmla="*/ 25968 w 26317"/>
                  <a:gd name="connsiteY8" fmla="*/ 6006 h 30940"/>
                  <a:gd name="connsiteX9" fmla="*/ 22812 w 26317"/>
                  <a:gd name="connsiteY9" fmla="*/ 11830 h 30940"/>
                  <a:gd name="connsiteX10" fmla="*/ 15743 w 26317"/>
                  <a:gd name="connsiteY10" fmla="*/ 14186 h 30940"/>
                  <a:gd name="connsiteX11" fmla="*/ 7030 w 26317"/>
                  <a:gd name="connsiteY11" fmla="*/ 14631 h 30940"/>
                  <a:gd name="connsiteX12" fmla="*/ 6852 w 26317"/>
                  <a:gd name="connsiteY12" fmla="*/ 14631 h 30940"/>
                  <a:gd name="connsiteX13" fmla="*/ 5697 w 26317"/>
                  <a:gd name="connsiteY13" fmla="*/ 21566 h 30940"/>
                  <a:gd name="connsiteX14" fmla="*/ 7119 w 26317"/>
                  <a:gd name="connsiteY14" fmla="*/ 26945 h 30940"/>
                  <a:gd name="connsiteX15" fmla="*/ 11387 w 26317"/>
                  <a:gd name="connsiteY15" fmla="*/ 29212 h 30940"/>
                  <a:gd name="connsiteX16" fmla="*/ 19211 w 26317"/>
                  <a:gd name="connsiteY16" fmla="*/ 27345 h 30940"/>
                  <a:gd name="connsiteX17" fmla="*/ 25345 w 26317"/>
                  <a:gd name="connsiteY17" fmla="*/ 22188 h 30940"/>
                  <a:gd name="connsiteX18" fmla="*/ 25879 w 26317"/>
                  <a:gd name="connsiteY18" fmla="*/ 22010 h 30940"/>
                  <a:gd name="connsiteX19" fmla="*/ 26546 w 26317"/>
                  <a:gd name="connsiteY19" fmla="*/ 22410 h 30940"/>
                  <a:gd name="connsiteX20" fmla="*/ 26857 w 26317"/>
                  <a:gd name="connsiteY20" fmla="*/ 23077 h 30940"/>
                  <a:gd name="connsiteX21" fmla="*/ 26768 w 26317"/>
                  <a:gd name="connsiteY21" fmla="*/ 23522 h 30940"/>
                  <a:gd name="connsiteX22" fmla="*/ 20055 w 26317"/>
                  <a:gd name="connsiteY22" fmla="*/ 29034 h 30940"/>
                  <a:gd name="connsiteX23" fmla="*/ 11297 w 26317"/>
                  <a:gd name="connsiteY23" fmla="*/ 31079 h 30940"/>
                  <a:gd name="connsiteX24" fmla="*/ 7208 w 26317"/>
                  <a:gd name="connsiteY24" fmla="*/ 12853 h 30940"/>
                  <a:gd name="connsiteX25" fmla="*/ 14588 w 26317"/>
                  <a:gd name="connsiteY25" fmla="*/ 12497 h 30940"/>
                  <a:gd name="connsiteX26" fmla="*/ 20678 w 26317"/>
                  <a:gd name="connsiteY26" fmla="*/ 10674 h 30940"/>
                  <a:gd name="connsiteX27" fmla="*/ 23389 w 26317"/>
                  <a:gd name="connsiteY27" fmla="*/ 6006 h 30940"/>
                  <a:gd name="connsiteX28" fmla="*/ 22678 w 26317"/>
                  <a:gd name="connsiteY28" fmla="*/ 3828 h 30940"/>
                  <a:gd name="connsiteX29" fmla="*/ 20855 w 26317"/>
                  <a:gd name="connsiteY29" fmla="*/ 2361 h 30940"/>
                  <a:gd name="connsiteX30" fmla="*/ 18588 w 26317"/>
                  <a:gd name="connsiteY30" fmla="*/ 1828 h 30940"/>
                  <a:gd name="connsiteX31" fmla="*/ 13343 w 26317"/>
                  <a:gd name="connsiteY31" fmla="*/ 3428 h 30940"/>
                  <a:gd name="connsiteX32" fmla="*/ 9519 w 26317"/>
                  <a:gd name="connsiteY32" fmla="*/ 7518 h 30940"/>
                  <a:gd name="connsiteX33" fmla="*/ 7208 w 26317"/>
                  <a:gd name="connsiteY33" fmla="*/ 12853 h 30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6317" h="30940">
                    <a:moveTo>
                      <a:pt x="11297" y="31079"/>
                    </a:moveTo>
                    <a:cubicBezTo>
                      <a:pt x="9104" y="31079"/>
                      <a:pt x="7193" y="30501"/>
                      <a:pt x="5563" y="29345"/>
                    </a:cubicBezTo>
                    <a:cubicBezTo>
                      <a:pt x="3933" y="28189"/>
                      <a:pt x="2688" y="26648"/>
                      <a:pt x="1829" y="24722"/>
                    </a:cubicBezTo>
                    <a:cubicBezTo>
                      <a:pt x="969" y="22796"/>
                      <a:pt x="540" y="20766"/>
                      <a:pt x="540" y="18632"/>
                    </a:cubicBezTo>
                    <a:cubicBezTo>
                      <a:pt x="540" y="15431"/>
                      <a:pt x="1355" y="12393"/>
                      <a:pt x="2985" y="9518"/>
                    </a:cubicBezTo>
                    <a:cubicBezTo>
                      <a:pt x="4615" y="6644"/>
                      <a:pt x="6823" y="4362"/>
                      <a:pt x="9609" y="2672"/>
                    </a:cubicBezTo>
                    <a:cubicBezTo>
                      <a:pt x="12394" y="983"/>
                      <a:pt x="15387" y="139"/>
                      <a:pt x="18588" y="139"/>
                    </a:cubicBezTo>
                    <a:cubicBezTo>
                      <a:pt x="20544" y="139"/>
                      <a:pt x="22263" y="642"/>
                      <a:pt x="23745" y="1650"/>
                    </a:cubicBezTo>
                    <a:cubicBezTo>
                      <a:pt x="25227" y="2657"/>
                      <a:pt x="25968" y="4110"/>
                      <a:pt x="25968" y="6006"/>
                    </a:cubicBezTo>
                    <a:cubicBezTo>
                      <a:pt x="25968" y="8614"/>
                      <a:pt x="24916" y="10556"/>
                      <a:pt x="22812" y="11830"/>
                    </a:cubicBezTo>
                    <a:cubicBezTo>
                      <a:pt x="20707" y="13104"/>
                      <a:pt x="18351" y="13890"/>
                      <a:pt x="15743" y="14186"/>
                    </a:cubicBezTo>
                    <a:cubicBezTo>
                      <a:pt x="13135" y="14483"/>
                      <a:pt x="10231" y="14631"/>
                      <a:pt x="7030" y="14631"/>
                    </a:cubicBezTo>
                    <a:lnTo>
                      <a:pt x="6852" y="14631"/>
                    </a:lnTo>
                    <a:cubicBezTo>
                      <a:pt x="6082" y="17357"/>
                      <a:pt x="5697" y="19669"/>
                      <a:pt x="5697" y="21566"/>
                    </a:cubicBezTo>
                    <a:cubicBezTo>
                      <a:pt x="5697" y="23640"/>
                      <a:pt x="6171" y="25433"/>
                      <a:pt x="7119" y="26945"/>
                    </a:cubicBezTo>
                    <a:cubicBezTo>
                      <a:pt x="8068" y="28456"/>
                      <a:pt x="9490" y="29212"/>
                      <a:pt x="11387" y="29212"/>
                    </a:cubicBezTo>
                    <a:cubicBezTo>
                      <a:pt x="14113" y="29212"/>
                      <a:pt x="16721" y="28590"/>
                      <a:pt x="19211" y="27345"/>
                    </a:cubicBezTo>
                    <a:cubicBezTo>
                      <a:pt x="21700" y="26100"/>
                      <a:pt x="23745" y="24381"/>
                      <a:pt x="25345" y="22188"/>
                    </a:cubicBezTo>
                    <a:cubicBezTo>
                      <a:pt x="25464" y="22069"/>
                      <a:pt x="25642" y="22010"/>
                      <a:pt x="25879" y="22010"/>
                    </a:cubicBezTo>
                    <a:cubicBezTo>
                      <a:pt x="26116" y="22010"/>
                      <a:pt x="26338" y="22143"/>
                      <a:pt x="26546" y="22410"/>
                    </a:cubicBezTo>
                    <a:cubicBezTo>
                      <a:pt x="26753" y="22677"/>
                      <a:pt x="26857" y="22899"/>
                      <a:pt x="26857" y="23077"/>
                    </a:cubicBezTo>
                    <a:cubicBezTo>
                      <a:pt x="26857" y="23255"/>
                      <a:pt x="26827" y="23403"/>
                      <a:pt x="26768" y="23522"/>
                    </a:cubicBezTo>
                    <a:cubicBezTo>
                      <a:pt x="25108" y="25833"/>
                      <a:pt x="22871" y="27671"/>
                      <a:pt x="20055" y="29034"/>
                    </a:cubicBezTo>
                    <a:cubicBezTo>
                      <a:pt x="17240" y="30397"/>
                      <a:pt x="14320" y="31079"/>
                      <a:pt x="11297" y="31079"/>
                    </a:cubicBezTo>
                    <a:close/>
                    <a:moveTo>
                      <a:pt x="7208" y="12853"/>
                    </a:moveTo>
                    <a:cubicBezTo>
                      <a:pt x="9875" y="12853"/>
                      <a:pt x="12335" y="12734"/>
                      <a:pt x="14588" y="12497"/>
                    </a:cubicBezTo>
                    <a:cubicBezTo>
                      <a:pt x="16840" y="12260"/>
                      <a:pt x="18870" y="11652"/>
                      <a:pt x="20678" y="10674"/>
                    </a:cubicBezTo>
                    <a:cubicBezTo>
                      <a:pt x="22485" y="9696"/>
                      <a:pt x="23389" y="8140"/>
                      <a:pt x="23389" y="6006"/>
                    </a:cubicBezTo>
                    <a:cubicBezTo>
                      <a:pt x="23389" y="5177"/>
                      <a:pt x="23152" y="4451"/>
                      <a:pt x="22678" y="3828"/>
                    </a:cubicBezTo>
                    <a:cubicBezTo>
                      <a:pt x="22204" y="3206"/>
                      <a:pt x="21596" y="2717"/>
                      <a:pt x="20855" y="2361"/>
                    </a:cubicBezTo>
                    <a:cubicBezTo>
                      <a:pt x="20114" y="2006"/>
                      <a:pt x="19359" y="1828"/>
                      <a:pt x="18588" y="1828"/>
                    </a:cubicBezTo>
                    <a:cubicBezTo>
                      <a:pt x="16632" y="1828"/>
                      <a:pt x="14884" y="2361"/>
                      <a:pt x="13343" y="3428"/>
                    </a:cubicBezTo>
                    <a:cubicBezTo>
                      <a:pt x="11802" y="4495"/>
                      <a:pt x="10527" y="5859"/>
                      <a:pt x="9519" y="7518"/>
                    </a:cubicBezTo>
                    <a:cubicBezTo>
                      <a:pt x="8512" y="9178"/>
                      <a:pt x="7741" y="10956"/>
                      <a:pt x="7208" y="12853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0E8B1595-E752-0259-AFC5-DD1D0B6CDBD9}"/>
                  </a:ext>
                </a:extLst>
              </p:cNvPr>
              <p:cNvSpPr/>
              <p:nvPr/>
            </p:nvSpPr>
            <p:spPr>
              <a:xfrm rot="16200000">
                <a:off x="6228289" y="1910331"/>
                <a:ext cx="79114" cy="204809"/>
              </a:xfrm>
              <a:custGeom>
                <a:avLst/>
                <a:gdLst>
                  <a:gd name="connsiteX0" fmla="*/ 524 w 39564"/>
                  <a:gd name="connsiteY0" fmla="*/ 100515 h 102423"/>
                  <a:gd name="connsiteX1" fmla="*/ 613 w 39564"/>
                  <a:gd name="connsiteY1" fmla="*/ 100070 h 102423"/>
                  <a:gd name="connsiteX2" fmla="*/ 36177 w 39564"/>
                  <a:gd name="connsiteY2" fmla="*/ 1381 h 102423"/>
                  <a:gd name="connsiteX3" fmla="*/ 36932 w 39564"/>
                  <a:gd name="connsiteY3" fmla="*/ 447 h 102423"/>
                  <a:gd name="connsiteX4" fmla="*/ 38044 w 39564"/>
                  <a:gd name="connsiteY4" fmla="*/ 136 h 102423"/>
                  <a:gd name="connsiteX5" fmla="*/ 39511 w 39564"/>
                  <a:gd name="connsiteY5" fmla="*/ 669 h 102423"/>
                  <a:gd name="connsiteX6" fmla="*/ 40089 w 39564"/>
                  <a:gd name="connsiteY6" fmla="*/ 2181 h 102423"/>
                  <a:gd name="connsiteX7" fmla="*/ 40089 w 39564"/>
                  <a:gd name="connsiteY7" fmla="*/ 2625 h 102423"/>
                  <a:gd name="connsiteX8" fmla="*/ 4525 w 39564"/>
                  <a:gd name="connsiteY8" fmla="*/ 101315 h 102423"/>
                  <a:gd name="connsiteX9" fmla="*/ 2569 w 39564"/>
                  <a:gd name="connsiteY9" fmla="*/ 102559 h 102423"/>
                  <a:gd name="connsiteX10" fmla="*/ 1102 w 39564"/>
                  <a:gd name="connsiteY10" fmla="*/ 101982 h 102423"/>
                  <a:gd name="connsiteX11" fmla="*/ 524 w 39564"/>
                  <a:gd name="connsiteY11" fmla="*/ 100515 h 102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564" h="102423">
                    <a:moveTo>
                      <a:pt x="524" y="100515"/>
                    </a:moveTo>
                    <a:cubicBezTo>
                      <a:pt x="524" y="100337"/>
                      <a:pt x="554" y="100189"/>
                      <a:pt x="613" y="100070"/>
                    </a:cubicBezTo>
                    <a:lnTo>
                      <a:pt x="36177" y="1381"/>
                    </a:lnTo>
                    <a:cubicBezTo>
                      <a:pt x="36355" y="966"/>
                      <a:pt x="36606" y="654"/>
                      <a:pt x="36932" y="447"/>
                    </a:cubicBezTo>
                    <a:cubicBezTo>
                      <a:pt x="37259" y="239"/>
                      <a:pt x="37629" y="136"/>
                      <a:pt x="38044" y="136"/>
                    </a:cubicBezTo>
                    <a:cubicBezTo>
                      <a:pt x="38637" y="136"/>
                      <a:pt x="39126" y="314"/>
                      <a:pt x="39511" y="669"/>
                    </a:cubicBezTo>
                    <a:cubicBezTo>
                      <a:pt x="39896" y="1025"/>
                      <a:pt x="40089" y="1529"/>
                      <a:pt x="40089" y="2181"/>
                    </a:cubicBezTo>
                    <a:lnTo>
                      <a:pt x="40089" y="2625"/>
                    </a:lnTo>
                    <a:lnTo>
                      <a:pt x="4525" y="101315"/>
                    </a:lnTo>
                    <a:cubicBezTo>
                      <a:pt x="4110" y="102144"/>
                      <a:pt x="3458" y="102559"/>
                      <a:pt x="2569" y="102559"/>
                    </a:cubicBezTo>
                    <a:cubicBezTo>
                      <a:pt x="1976" y="102559"/>
                      <a:pt x="1487" y="102367"/>
                      <a:pt x="1102" y="101982"/>
                    </a:cubicBezTo>
                    <a:cubicBezTo>
                      <a:pt x="717" y="101596"/>
                      <a:pt x="524" y="101107"/>
                      <a:pt x="524" y="100515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5BC3E801-54F8-D4D2-C5C0-874043CCE801}"/>
                  </a:ext>
                </a:extLst>
              </p:cNvPr>
              <p:cNvSpPr/>
              <p:nvPr/>
            </p:nvSpPr>
            <p:spPr>
              <a:xfrm rot="16200000">
                <a:off x="6253802" y="1823091"/>
                <a:ext cx="28089" cy="204809"/>
              </a:xfrm>
              <a:custGeom>
                <a:avLst/>
                <a:gdLst>
                  <a:gd name="connsiteX0" fmla="*/ 516 w 14047"/>
                  <a:gd name="connsiteY0" fmla="*/ 102552 h 102423"/>
                  <a:gd name="connsiteX1" fmla="*/ 516 w 14047"/>
                  <a:gd name="connsiteY1" fmla="*/ 128 h 102423"/>
                  <a:gd name="connsiteX2" fmla="*/ 14564 w 14047"/>
                  <a:gd name="connsiteY2" fmla="*/ 128 h 102423"/>
                  <a:gd name="connsiteX3" fmla="*/ 14564 w 14047"/>
                  <a:gd name="connsiteY3" fmla="*/ 4218 h 102423"/>
                  <a:gd name="connsiteX4" fmla="*/ 4606 w 14047"/>
                  <a:gd name="connsiteY4" fmla="*/ 4218 h 102423"/>
                  <a:gd name="connsiteX5" fmla="*/ 4606 w 14047"/>
                  <a:gd name="connsiteY5" fmla="*/ 98462 h 102423"/>
                  <a:gd name="connsiteX6" fmla="*/ 14564 w 14047"/>
                  <a:gd name="connsiteY6" fmla="*/ 98462 h 102423"/>
                  <a:gd name="connsiteX7" fmla="*/ 14564 w 14047"/>
                  <a:gd name="connsiteY7" fmla="*/ 102552 h 102423"/>
                  <a:gd name="connsiteX8" fmla="*/ 516 w 14047"/>
                  <a:gd name="connsiteY8" fmla="*/ 102552 h 102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047" h="102423">
                    <a:moveTo>
                      <a:pt x="516" y="102552"/>
                    </a:moveTo>
                    <a:lnTo>
                      <a:pt x="516" y="128"/>
                    </a:lnTo>
                    <a:lnTo>
                      <a:pt x="14564" y="128"/>
                    </a:lnTo>
                    <a:lnTo>
                      <a:pt x="14564" y="4218"/>
                    </a:lnTo>
                    <a:lnTo>
                      <a:pt x="4606" y="4218"/>
                    </a:lnTo>
                    <a:lnTo>
                      <a:pt x="4606" y="98462"/>
                    </a:lnTo>
                    <a:lnTo>
                      <a:pt x="14564" y="98462"/>
                    </a:lnTo>
                    <a:lnTo>
                      <a:pt x="14564" y="102552"/>
                    </a:lnTo>
                    <a:lnTo>
                      <a:pt x="516" y="102552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77449C6B-00EE-A085-E17F-A8137D90CDFD}"/>
                  </a:ext>
                </a:extLst>
              </p:cNvPr>
              <p:cNvSpPr/>
              <p:nvPr/>
            </p:nvSpPr>
            <p:spPr>
              <a:xfrm rot="16200000">
                <a:off x="6242158" y="1783552"/>
                <a:ext cx="107560" cy="134762"/>
              </a:xfrm>
              <a:custGeom>
                <a:avLst/>
                <a:gdLst>
                  <a:gd name="connsiteX0" fmla="*/ 29052 w 53790"/>
                  <a:gd name="connsiteY0" fmla="*/ 65467 h 67393"/>
                  <a:gd name="connsiteX1" fmla="*/ 30075 w 53790"/>
                  <a:gd name="connsiteY1" fmla="*/ 58755 h 67393"/>
                  <a:gd name="connsiteX2" fmla="*/ 32564 w 53790"/>
                  <a:gd name="connsiteY2" fmla="*/ 49375 h 67393"/>
                  <a:gd name="connsiteX3" fmla="*/ 35098 w 53790"/>
                  <a:gd name="connsiteY3" fmla="*/ 41195 h 67393"/>
                  <a:gd name="connsiteX4" fmla="*/ 35454 w 53790"/>
                  <a:gd name="connsiteY4" fmla="*/ 33460 h 67393"/>
                  <a:gd name="connsiteX5" fmla="*/ 34164 w 53790"/>
                  <a:gd name="connsiteY5" fmla="*/ 21190 h 67393"/>
                  <a:gd name="connsiteX6" fmla="*/ 29275 w 53790"/>
                  <a:gd name="connsiteY6" fmla="*/ 11677 h 67393"/>
                  <a:gd name="connsiteX7" fmla="*/ 19272 w 53790"/>
                  <a:gd name="connsiteY7" fmla="*/ 7854 h 67393"/>
                  <a:gd name="connsiteX8" fmla="*/ 12426 w 53790"/>
                  <a:gd name="connsiteY8" fmla="*/ 9321 h 67393"/>
                  <a:gd name="connsiteX9" fmla="*/ 6647 w 53790"/>
                  <a:gd name="connsiteY9" fmla="*/ 13366 h 67393"/>
                  <a:gd name="connsiteX10" fmla="*/ 3357 w 53790"/>
                  <a:gd name="connsiteY10" fmla="*/ 19235 h 67393"/>
                  <a:gd name="connsiteX11" fmla="*/ 2557 w 53790"/>
                  <a:gd name="connsiteY11" fmla="*/ 19857 h 67393"/>
                  <a:gd name="connsiteX12" fmla="*/ 1312 w 53790"/>
                  <a:gd name="connsiteY12" fmla="*/ 19857 h 67393"/>
                  <a:gd name="connsiteX13" fmla="*/ 512 w 53790"/>
                  <a:gd name="connsiteY13" fmla="*/ 18968 h 67393"/>
                  <a:gd name="connsiteX14" fmla="*/ 512 w 53790"/>
                  <a:gd name="connsiteY14" fmla="*/ 18612 h 67393"/>
                  <a:gd name="connsiteX15" fmla="*/ 4558 w 53790"/>
                  <a:gd name="connsiteY15" fmla="*/ 9721 h 67393"/>
                  <a:gd name="connsiteX16" fmla="*/ 11670 w 53790"/>
                  <a:gd name="connsiteY16" fmla="*/ 2787 h 67393"/>
                  <a:gd name="connsiteX17" fmla="*/ 20606 w 53790"/>
                  <a:gd name="connsiteY17" fmla="*/ 119 h 67393"/>
                  <a:gd name="connsiteX18" fmla="*/ 28919 w 53790"/>
                  <a:gd name="connsiteY18" fmla="*/ 3364 h 67393"/>
                  <a:gd name="connsiteX19" fmla="*/ 34520 w 53790"/>
                  <a:gd name="connsiteY19" fmla="*/ 11633 h 67393"/>
                  <a:gd name="connsiteX20" fmla="*/ 37543 w 53790"/>
                  <a:gd name="connsiteY20" fmla="*/ 21724 h 67393"/>
                  <a:gd name="connsiteX21" fmla="*/ 38477 w 53790"/>
                  <a:gd name="connsiteY21" fmla="*/ 31326 h 67393"/>
                  <a:gd name="connsiteX22" fmla="*/ 50035 w 53790"/>
                  <a:gd name="connsiteY22" fmla="*/ 4831 h 67393"/>
                  <a:gd name="connsiteX23" fmla="*/ 51546 w 53790"/>
                  <a:gd name="connsiteY23" fmla="*/ 1542 h 67393"/>
                  <a:gd name="connsiteX24" fmla="*/ 52257 w 53790"/>
                  <a:gd name="connsiteY24" fmla="*/ 1186 h 67393"/>
                  <a:gd name="connsiteX25" fmla="*/ 53502 w 53790"/>
                  <a:gd name="connsiteY25" fmla="*/ 1186 h 67393"/>
                  <a:gd name="connsiteX26" fmla="*/ 54302 w 53790"/>
                  <a:gd name="connsiteY26" fmla="*/ 2164 h 67393"/>
                  <a:gd name="connsiteX27" fmla="*/ 54125 w 53790"/>
                  <a:gd name="connsiteY27" fmla="*/ 2787 h 67393"/>
                  <a:gd name="connsiteX28" fmla="*/ 52613 w 53790"/>
                  <a:gd name="connsiteY28" fmla="*/ 5987 h 67393"/>
                  <a:gd name="connsiteX29" fmla="*/ 44433 w 53790"/>
                  <a:gd name="connsiteY29" fmla="*/ 23902 h 67393"/>
                  <a:gd name="connsiteX30" fmla="*/ 38032 w 53790"/>
                  <a:gd name="connsiteY30" fmla="*/ 41462 h 67393"/>
                  <a:gd name="connsiteX31" fmla="*/ 36521 w 53790"/>
                  <a:gd name="connsiteY31" fmla="*/ 50931 h 67393"/>
                  <a:gd name="connsiteX32" fmla="*/ 33764 w 53790"/>
                  <a:gd name="connsiteY32" fmla="*/ 62089 h 67393"/>
                  <a:gd name="connsiteX33" fmla="*/ 30563 w 53790"/>
                  <a:gd name="connsiteY33" fmla="*/ 67513 h 67393"/>
                  <a:gd name="connsiteX34" fmla="*/ 29052 w 53790"/>
                  <a:gd name="connsiteY34" fmla="*/ 65467 h 67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3790" h="67393">
                    <a:moveTo>
                      <a:pt x="29052" y="65467"/>
                    </a:moveTo>
                    <a:cubicBezTo>
                      <a:pt x="29052" y="63926"/>
                      <a:pt x="29393" y="61689"/>
                      <a:pt x="30075" y="58755"/>
                    </a:cubicBezTo>
                    <a:cubicBezTo>
                      <a:pt x="30756" y="55821"/>
                      <a:pt x="31586" y="52694"/>
                      <a:pt x="32564" y="49375"/>
                    </a:cubicBezTo>
                    <a:cubicBezTo>
                      <a:pt x="33542" y="46056"/>
                      <a:pt x="34387" y="43329"/>
                      <a:pt x="35098" y="41195"/>
                    </a:cubicBezTo>
                    <a:cubicBezTo>
                      <a:pt x="35335" y="37757"/>
                      <a:pt x="35454" y="35179"/>
                      <a:pt x="35454" y="33460"/>
                    </a:cubicBezTo>
                    <a:cubicBezTo>
                      <a:pt x="35454" y="29074"/>
                      <a:pt x="35024" y="24984"/>
                      <a:pt x="34164" y="21190"/>
                    </a:cubicBezTo>
                    <a:cubicBezTo>
                      <a:pt x="33305" y="17397"/>
                      <a:pt x="31675" y="14226"/>
                      <a:pt x="29275" y="11677"/>
                    </a:cubicBezTo>
                    <a:cubicBezTo>
                      <a:pt x="26874" y="9129"/>
                      <a:pt x="23540" y="7854"/>
                      <a:pt x="19272" y="7854"/>
                    </a:cubicBezTo>
                    <a:cubicBezTo>
                      <a:pt x="16961" y="7854"/>
                      <a:pt x="14679" y="8343"/>
                      <a:pt x="12426" y="9321"/>
                    </a:cubicBezTo>
                    <a:cubicBezTo>
                      <a:pt x="10174" y="10299"/>
                      <a:pt x="8247" y="11648"/>
                      <a:pt x="6647" y="13366"/>
                    </a:cubicBezTo>
                    <a:cubicBezTo>
                      <a:pt x="5047" y="15086"/>
                      <a:pt x="3950" y="17042"/>
                      <a:pt x="3357" y="19235"/>
                    </a:cubicBezTo>
                    <a:cubicBezTo>
                      <a:pt x="3180" y="19650"/>
                      <a:pt x="2913" y="19857"/>
                      <a:pt x="2557" y="19857"/>
                    </a:cubicBezTo>
                    <a:lnTo>
                      <a:pt x="1312" y="19857"/>
                    </a:lnTo>
                    <a:cubicBezTo>
                      <a:pt x="779" y="19857"/>
                      <a:pt x="512" y="19561"/>
                      <a:pt x="512" y="18968"/>
                    </a:cubicBezTo>
                    <a:lnTo>
                      <a:pt x="512" y="18612"/>
                    </a:lnTo>
                    <a:cubicBezTo>
                      <a:pt x="1283" y="15530"/>
                      <a:pt x="2631" y="12566"/>
                      <a:pt x="4558" y="9721"/>
                    </a:cubicBezTo>
                    <a:cubicBezTo>
                      <a:pt x="6484" y="6876"/>
                      <a:pt x="8855" y="4565"/>
                      <a:pt x="11670" y="2787"/>
                    </a:cubicBezTo>
                    <a:cubicBezTo>
                      <a:pt x="14486" y="1008"/>
                      <a:pt x="17464" y="119"/>
                      <a:pt x="20606" y="119"/>
                    </a:cubicBezTo>
                    <a:cubicBezTo>
                      <a:pt x="23807" y="119"/>
                      <a:pt x="26578" y="1201"/>
                      <a:pt x="28919" y="3364"/>
                    </a:cubicBezTo>
                    <a:cubicBezTo>
                      <a:pt x="31260" y="5528"/>
                      <a:pt x="33127" y="8284"/>
                      <a:pt x="34520" y="11633"/>
                    </a:cubicBezTo>
                    <a:cubicBezTo>
                      <a:pt x="35913" y="14982"/>
                      <a:pt x="36921" y="18346"/>
                      <a:pt x="37543" y="21724"/>
                    </a:cubicBezTo>
                    <a:cubicBezTo>
                      <a:pt x="38166" y="25103"/>
                      <a:pt x="38477" y="28303"/>
                      <a:pt x="38477" y="31326"/>
                    </a:cubicBezTo>
                    <a:cubicBezTo>
                      <a:pt x="41914" y="21961"/>
                      <a:pt x="45767" y="13129"/>
                      <a:pt x="50035" y="4831"/>
                    </a:cubicBezTo>
                    <a:lnTo>
                      <a:pt x="51546" y="1542"/>
                    </a:lnTo>
                    <a:cubicBezTo>
                      <a:pt x="51783" y="1304"/>
                      <a:pt x="52020" y="1186"/>
                      <a:pt x="52257" y="1186"/>
                    </a:cubicBezTo>
                    <a:lnTo>
                      <a:pt x="53502" y="1186"/>
                    </a:lnTo>
                    <a:cubicBezTo>
                      <a:pt x="54036" y="1186"/>
                      <a:pt x="54302" y="1512"/>
                      <a:pt x="54302" y="2164"/>
                    </a:cubicBezTo>
                    <a:cubicBezTo>
                      <a:pt x="54302" y="2282"/>
                      <a:pt x="54243" y="2490"/>
                      <a:pt x="54125" y="2787"/>
                    </a:cubicBezTo>
                    <a:lnTo>
                      <a:pt x="52613" y="5987"/>
                    </a:lnTo>
                    <a:cubicBezTo>
                      <a:pt x="49650" y="11855"/>
                      <a:pt x="46923" y="17827"/>
                      <a:pt x="44433" y="23902"/>
                    </a:cubicBezTo>
                    <a:cubicBezTo>
                      <a:pt x="41944" y="29978"/>
                      <a:pt x="39810" y="35831"/>
                      <a:pt x="38032" y="41462"/>
                    </a:cubicBezTo>
                    <a:cubicBezTo>
                      <a:pt x="37795" y="43773"/>
                      <a:pt x="37291" y="46930"/>
                      <a:pt x="36521" y="50931"/>
                    </a:cubicBezTo>
                    <a:cubicBezTo>
                      <a:pt x="35750" y="54932"/>
                      <a:pt x="34831" y="58651"/>
                      <a:pt x="33764" y="62089"/>
                    </a:cubicBezTo>
                    <a:cubicBezTo>
                      <a:pt x="32697" y="65527"/>
                      <a:pt x="31631" y="67335"/>
                      <a:pt x="30563" y="67513"/>
                    </a:cubicBezTo>
                    <a:cubicBezTo>
                      <a:pt x="29556" y="67513"/>
                      <a:pt x="29052" y="66831"/>
                      <a:pt x="29052" y="65467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B9BB762A-FB58-EA2B-4C7F-60AB6EA0E322}"/>
                  </a:ext>
                </a:extLst>
              </p:cNvPr>
              <p:cNvSpPr/>
              <p:nvPr/>
            </p:nvSpPr>
            <p:spPr>
              <a:xfrm rot="16200000">
                <a:off x="6173575" y="1713727"/>
                <a:ext cx="54578" cy="91025"/>
              </a:xfrm>
              <a:custGeom>
                <a:avLst/>
                <a:gdLst>
                  <a:gd name="connsiteX0" fmla="*/ 496 w 27294"/>
                  <a:gd name="connsiteY0" fmla="*/ 45641 h 45521"/>
                  <a:gd name="connsiteX1" fmla="*/ 496 w 27294"/>
                  <a:gd name="connsiteY1" fmla="*/ 43774 h 45521"/>
                  <a:gd name="connsiteX2" fmla="*/ 673 w 27294"/>
                  <a:gd name="connsiteY2" fmla="*/ 43418 h 45521"/>
                  <a:gd name="connsiteX3" fmla="*/ 11254 w 27294"/>
                  <a:gd name="connsiteY3" fmla="*/ 31682 h 45521"/>
                  <a:gd name="connsiteX4" fmla="*/ 15166 w 27294"/>
                  <a:gd name="connsiteY4" fmla="*/ 27326 h 45521"/>
                  <a:gd name="connsiteX5" fmla="*/ 18144 w 27294"/>
                  <a:gd name="connsiteY5" fmla="*/ 23236 h 45521"/>
                  <a:gd name="connsiteX6" fmla="*/ 20456 w 27294"/>
                  <a:gd name="connsiteY6" fmla="*/ 18568 h 45521"/>
                  <a:gd name="connsiteX7" fmla="*/ 21300 w 27294"/>
                  <a:gd name="connsiteY7" fmla="*/ 13545 h 45521"/>
                  <a:gd name="connsiteX8" fmla="*/ 20278 w 27294"/>
                  <a:gd name="connsiteY8" fmla="*/ 8166 h 45521"/>
                  <a:gd name="connsiteX9" fmla="*/ 17211 w 27294"/>
                  <a:gd name="connsiteY9" fmla="*/ 4076 h 45521"/>
                  <a:gd name="connsiteX10" fmla="*/ 12232 w 27294"/>
                  <a:gd name="connsiteY10" fmla="*/ 2520 h 45521"/>
                  <a:gd name="connsiteX11" fmla="*/ 6897 w 27294"/>
                  <a:gd name="connsiteY11" fmla="*/ 4343 h 45521"/>
                  <a:gd name="connsiteX12" fmla="*/ 3519 w 27294"/>
                  <a:gd name="connsiteY12" fmla="*/ 8921 h 45521"/>
                  <a:gd name="connsiteX13" fmla="*/ 4319 w 27294"/>
                  <a:gd name="connsiteY13" fmla="*/ 8921 h 45521"/>
                  <a:gd name="connsiteX14" fmla="*/ 6897 w 27294"/>
                  <a:gd name="connsiteY14" fmla="*/ 9944 h 45521"/>
                  <a:gd name="connsiteX15" fmla="*/ 7964 w 27294"/>
                  <a:gd name="connsiteY15" fmla="*/ 12567 h 45521"/>
                  <a:gd name="connsiteX16" fmla="*/ 6897 w 27294"/>
                  <a:gd name="connsiteY16" fmla="*/ 15234 h 45521"/>
                  <a:gd name="connsiteX17" fmla="*/ 4319 w 27294"/>
                  <a:gd name="connsiteY17" fmla="*/ 16301 h 45521"/>
                  <a:gd name="connsiteX18" fmla="*/ 1607 w 27294"/>
                  <a:gd name="connsiteY18" fmla="*/ 15190 h 45521"/>
                  <a:gd name="connsiteX19" fmla="*/ 496 w 27294"/>
                  <a:gd name="connsiteY19" fmla="*/ 12567 h 45521"/>
                  <a:gd name="connsiteX20" fmla="*/ 1474 w 27294"/>
                  <a:gd name="connsiteY20" fmla="*/ 7766 h 45521"/>
                  <a:gd name="connsiteX21" fmla="*/ 4274 w 27294"/>
                  <a:gd name="connsiteY21" fmla="*/ 3765 h 45521"/>
                  <a:gd name="connsiteX22" fmla="*/ 8364 w 27294"/>
                  <a:gd name="connsiteY22" fmla="*/ 1053 h 45521"/>
                  <a:gd name="connsiteX23" fmla="*/ 13210 w 27294"/>
                  <a:gd name="connsiteY23" fmla="*/ 119 h 45521"/>
                  <a:gd name="connsiteX24" fmla="*/ 20500 w 27294"/>
                  <a:gd name="connsiteY24" fmla="*/ 1809 h 45521"/>
                  <a:gd name="connsiteX25" fmla="*/ 25835 w 27294"/>
                  <a:gd name="connsiteY25" fmla="*/ 6476 h 45521"/>
                  <a:gd name="connsiteX26" fmla="*/ 27791 w 27294"/>
                  <a:gd name="connsiteY26" fmla="*/ 13545 h 45521"/>
                  <a:gd name="connsiteX27" fmla="*/ 26502 w 27294"/>
                  <a:gd name="connsiteY27" fmla="*/ 19146 h 45521"/>
                  <a:gd name="connsiteX28" fmla="*/ 23167 w 27294"/>
                  <a:gd name="connsiteY28" fmla="*/ 23991 h 45521"/>
                  <a:gd name="connsiteX29" fmla="*/ 17967 w 27294"/>
                  <a:gd name="connsiteY29" fmla="*/ 28970 h 45521"/>
                  <a:gd name="connsiteX30" fmla="*/ 13832 w 27294"/>
                  <a:gd name="connsiteY30" fmla="*/ 32660 h 45521"/>
                  <a:gd name="connsiteX31" fmla="*/ 6097 w 27294"/>
                  <a:gd name="connsiteY31" fmla="*/ 40129 h 45521"/>
                  <a:gd name="connsiteX32" fmla="*/ 12588 w 27294"/>
                  <a:gd name="connsiteY32" fmla="*/ 40129 h 45521"/>
                  <a:gd name="connsiteX33" fmla="*/ 20723 w 27294"/>
                  <a:gd name="connsiteY33" fmla="*/ 40040 h 45521"/>
                  <a:gd name="connsiteX34" fmla="*/ 24146 w 27294"/>
                  <a:gd name="connsiteY34" fmla="*/ 39773 h 45521"/>
                  <a:gd name="connsiteX35" fmla="*/ 25835 w 27294"/>
                  <a:gd name="connsiteY35" fmla="*/ 33460 h 45521"/>
                  <a:gd name="connsiteX36" fmla="*/ 27791 w 27294"/>
                  <a:gd name="connsiteY36" fmla="*/ 33460 h 45521"/>
                  <a:gd name="connsiteX37" fmla="*/ 25835 w 27294"/>
                  <a:gd name="connsiteY37" fmla="*/ 45641 h 45521"/>
                  <a:gd name="connsiteX38" fmla="*/ 496 w 27294"/>
                  <a:gd name="connsiteY38" fmla="*/ 45641 h 4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94" h="45521">
                    <a:moveTo>
                      <a:pt x="496" y="45641"/>
                    </a:moveTo>
                    <a:lnTo>
                      <a:pt x="496" y="43774"/>
                    </a:lnTo>
                    <a:cubicBezTo>
                      <a:pt x="496" y="43656"/>
                      <a:pt x="555" y="43537"/>
                      <a:pt x="673" y="43418"/>
                    </a:cubicBezTo>
                    <a:lnTo>
                      <a:pt x="11254" y="31682"/>
                    </a:lnTo>
                    <a:cubicBezTo>
                      <a:pt x="12854" y="29963"/>
                      <a:pt x="14158" y="28511"/>
                      <a:pt x="15166" y="27326"/>
                    </a:cubicBezTo>
                    <a:cubicBezTo>
                      <a:pt x="16173" y="26140"/>
                      <a:pt x="17166" y="24777"/>
                      <a:pt x="18144" y="23236"/>
                    </a:cubicBezTo>
                    <a:cubicBezTo>
                      <a:pt x="19122" y="21695"/>
                      <a:pt x="19893" y="20139"/>
                      <a:pt x="20456" y="18568"/>
                    </a:cubicBezTo>
                    <a:cubicBezTo>
                      <a:pt x="21019" y="16998"/>
                      <a:pt x="21300" y="15323"/>
                      <a:pt x="21300" y="13545"/>
                    </a:cubicBezTo>
                    <a:cubicBezTo>
                      <a:pt x="21300" y="11648"/>
                      <a:pt x="20960" y="9855"/>
                      <a:pt x="20278" y="8166"/>
                    </a:cubicBezTo>
                    <a:cubicBezTo>
                      <a:pt x="19596" y="6477"/>
                      <a:pt x="18574" y="5113"/>
                      <a:pt x="17211" y="4076"/>
                    </a:cubicBezTo>
                    <a:cubicBezTo>
                      <a:pt x="15848" y="3039"/>
                      <a:pt x="14188" y="2520"/>
                      <a:pt x="12232" y="2520"/>
                    </a:cubicBezTo>
                    <a:cubicBezTo>
                      <a:pt x="10276" y="2520"/>
                      <a:pt x="8498" y="3127"/>
                      <a:pt x="6897" y="4343"/>
                    </a:cubicBezTo>
                    <a:cubicBezTo>
                      <a:pt x="5297" y="5558"/>
                      <a:pt x="4171" y="7084"/>
                      <a:pt x="3519" y="8921"/>
                    </a:cubicBezTo>
                    <a:cubicBezTo>
                      <a:pt x="3697" y="8921"/>
                      <a:pt x="3963" y="8921"/>
                      <a:pt x="4319" y="8921"/>
                    </a:cubicBezTo>
                    <a:cubicBezTo>
                      <a:pt x="5327" y="8921"/>
                      <a:pt x="6186" y="9262"/>
                      <a:pt x="6897" y="9944"/>
                    </a:cubicBezTo>
                    <a:cubicBezTo>
                      <a:pt x="7609" y="10626"/>
                      <a:pt x="7964" y="11500"/>
                      <a:pt x="7964" y="12567"/>
                    </a:cubicBezTo>
                    <a:cubicBezTo>
                      <a:pt x="7964" y="13634"/>
                      <a:pt x="7609" y="14523"/>
                      <a:pt x="6897" y="15234"/>
                    </a:cubicBezTo>
                    <a:cubicBezTo>
                      <a:pt x="6186" y="15945"/>
                      <a:pt x="5327" y="16301"/>
                      <a:pt x="4319" y="16301"/>
                    </a:cubicBezTo>
                    <a:cubicBezTo>
                      <a:pt x="3252" y="16301"/>
                      <a:pt x="2348" y="15931"/>
                      <a:pt x="1607" y="15190"/>
                    </a:cubicBezTo>
                    <a:cubicBezTo>
                      <a:pt x="866" y="14449"/>
                      <a:pt x="496" y="13575"/>
                      <a:pt x="496" y="12567"/>
                    </a:cubicBezTo>
                    <a:cubicBezTo>
                      <a:pt x="496" y="10848"/>
                      <a:pt x="822" y="9247"/>
                      <a:pt x="1474" y="7766"/>
                    </a:cubicBezTo>
                    <a:cubicBezTo>
                      <a:pt x="2126" y="6284"/>
                      <a:pt x="3059" y="4950"/>
                      <a:pt x="4274" y="3765"/>
                    </a:cubicBezTo>
                    <a:cubicBezTo>
                      <a:pt x="5489" y="2580"/>
                      <a:pt x="6853" y="1676"/>
                      <a:pt x="8364" y="1053"/>
                    </a:cubicBezTo>
                    <a:cubicBezTo>
                      <a:pt x="9876" y="431"/>
                      <a:pt x="11491" y="119"/>
                      <a:pt x="13210" y="119"/>
                    </a:cubicBezTo>
                    <a:cubicBezTo>
                      <a:pt x="15818" y="119"/>
                      <a:pt x="18248" y="682"/>
                      <a:pt x="20500" y="1809"/>
                    </a:cubicBezTo>
                    <a:cubicBezTo>
                      <a:pt x="22753" y="2935"/>
                      <a:pt x="24531" y="4491"/>
                      <a:pt x="25835" y="6476"/>
                    </a:cubicBezTo>
                    <a:cubicBezTo>
                      <a:pt x="27139" y="8462"/>
                      <a:pt x="27791" y="10818"/>
                      <a:pt x="27791" y="13545"/>
                    </a:cubicBezTo>
                    <a:cubicBezTo>
                      <a:pt x="27791" y="15501"/>
                      <a:pt x="27361" y="17368"/>
                      <a:pt x="26502" y="19146"/>
                    </a:cubicBezTo>
                    <a:cubicBezTo>
                      <a:pt x="25642" y="20924"/>
                      <a:pt x="24531" y="22539"/>
                      <a:pt x="23167" y="23991"/>
                    </a:cubicBezTo>
                    <a:cubicBezTo>
                      <a:pt x="21804" y="25444"/>
                      <a:pt x="20071" y="27104"/>
                      <a:pt x="17967" y="28970"/>
                    </a:cubicBezTo>
                    <a:cubicBezTo>
                      <a:pt x="15862" y="30837"/>
                      <a:pt x="14484" y="32067"/>
                      <a:pt x="13832" y="32660"/>
                    </a:cubicBezTo>
                    <a:lnTo>
                      <a:pt x="6097" y="40129"/>
                    </a:lnTo>
                    <a:lnTo>
                      <a:pt x="12588" y="40129"/>
                    </a:lnTo>
                    <a:cubicBezTo>
                      <a:pt x="15847" y="40129"/>
                      <a:pt x="18559" y="40099"/>
                      <a:pt x="20723" y="40040"/>
                    </a:cubicBezTo>
                    <a:cubicBezTo>
                      <a:pt x="22886" y="39980"/>
                      <a:pt x="24027" y="39891"/>
                      <a:pt x="24146" y="39773"/>
                    </a:cubicBezTo>
                    <a:cubicBezTo>
                      <a:pt x="24679" y="39180"/>
                      <a:pt x="25242" y="37076"/>
                      <a:pt x="25835" y="33460"/>
                    </a:cubicBezTo>
                    <a:lnTo>
                      <a:pt x="27791" y="33460"/>
                    </a:lnTo>
                    <a:lnTo>
                      <a:pt x="25835" y="45641"/>
                    </a:lnTo>
                    <a:lnTo>
                      <a:pt x="496" y="45641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22193472-FC65-DBEA-E746-8CF4A34DA3A0}"/>
                  </a:ext>
                </a:extLst>
              </p:cNvPr>
              <p:cNvSpPr/>
              <p:nvPr/>
            </p:nvSpPr>
            <p:spPr>
              <a:xfrm rot="16200000">
                <a:off x="6243756" y="1566775"/>
                <a:ext cx="48179" cy="204809"/>
              </a:xfrm>
              <a:custGeom>
                <a:avLst/>
                <a:gdLst>
                  <a:gd name="connsiteX0" fmla="*/ 22277 w 24094"/>
                  <a:gd name="connsiteY0" fmla="*/ 102352 h 102423"/>
                  <a:gd name="connsiteX1" fmla="*/ 12452 w 24094"/>
                  <a:gd name="connsiteY1" fmla="*/ 91994 h 102423"/>
                  <a:gd name="connsiteX2" fmla="*/ 5695 w 24094"/>
                  <a:gd name="connsiteY2" fmla="*/ 79591 h 102423"/>
                  <a:gd name="connsiteX3" fmla="*/ 1783 w 24094"/>
                  <a:gd name="connsiteY3" fmla="*/ 65810 h 102423"/>
                  <a:gd name="connsiteX4" fmla="*/ 494 w 24094"/>
                  <a:gd name="connsiteY4" fmla="*/ 51317 h 102423"/>
                  <a:gd name="connsiteX5" fmla="*/ 1783 w 24094"/>
                  <a:gd name="connsiteY5" fmla="*/ 36736 h 102423"/>
                  <a:gd name="connsiteX6" fmla="*/ 5740 w 24094"/>
                  <a:gd name="connsiteY6" fmla="*/ 22911 h 102423"/>
                  <a:gd name="connsiteX7" fmla="*/ 12586 w 24094"/>
                  <a:gd name="connsiteY7" fmla="*/ 10463 h 102423"/>
                  <a:gd name="connsiteX8" fmla="*/ 22277 w 24094"/>
                  <a:gd name="connsiteY8" fmla="*/ 284 h 102423"/>
                  <a:gd name="connsiteX9" fmla="*/ 22810 w 24094"/>
                  <a:gd name="connsiteY9" fmla="*/ 105 h 102423"/>
                  <a:gd name="connsiteX10" fmla="*/ 23788 w 24094"/>
                  <a:gd name="connsiteY10" fmla="*/ 105 h 102423"/>
                  <a:gd name="connsiteX11" fmla="*/ 24322 w 24094"/>
                  <a:gd name="connsiteY11" fmla="*/ 372 h 102423"/>
                  <a:gd name="connsiteX12" fmla="*/ 24589 w 24094"/>
                  <a:gd name="connsiteY12" fmla="*/ 995 h 102423"/>
                  <a:gd name="connsiteX13" fmla="*/ 24322 w 24094"/>
                  <a:gd name="connsiteY13" fmla="*/ 1617 h 102423"/>
                  <a:gd name="connsiteX14" fmla="*/ 16009 w 24094"/>
                  <a:gd name="connsiteY14" fmla="*/ 12197 h 102423"/>
                  <a:gd name="connsiteX15" fmla="*/ 10674 w 24094"/>
                  <a:gd name="connsiteY15" fmla="*/ 24111 h 102423"/>
                  <a:gd name="connsiteX16" fmla="*/ 7740 w 24094"/>
                  <a:gd name="connsiteY16" fmla="*/ 37181 h 102423"/>
                  <a:gd name="connsiteX17" fmla="*/ 6807 w 24094"/>
                  <a:gd name="connsiteY17" fmla="*/ 51317 h 102423"/>
                  <a:gd name="connsiteX18" fmla="*/ 24233 w 24094"/>
                  <a:gd name="connsiteY18" fmla="*/ 100751 h 102423"/>
                  <a:gd name="connsiteX19" fmla="*/ 24589 w 24094"/>
                  <a:gd name="connsiteY19" fmla="*/ 101640 h 102423"/>
                  <a:gd name="connsiteX20" fmla="*/ 24277 w 24094"/>
                  <a:gd name="connsiteY20" fmla="*/ 102218 h 102423"/>
                  <a:gd name="connsiteX21" fmla="*/ 23788 w 24094"/>
                  <a:gd name="connsiteY21" fmla="*/ 102529 h 102423"/>
                  <a:gd name="connsiteX22" fmla="*/ 22810 w 24094"/>
                  <a:gd name="connsiteY22" fmla="*/ 102529 h 102423"/>
                  <a:gd name="connsiteX23" fmla="*/ 22277 w 24094"/>
                  <a:gd name="connsiteY23" fmla="*/ 102352 h 102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094" h="102423">
                    <a:moveTo>
                      <a:pt x="22277" y="102352"/>
                    </a:moveTo>
                    <a:cubicBezTo>
                      <a:pt x="18483" y="99328"/>
                      <a:pt x="15208" y="95876"/>
                      <a:pt x="12452" y="91994"/>
                    </a:cubicBezTo>
                    <a:cubicBezTo>
                      <a:pt x="9696" y="88111"/>
                      <a:pt x="7444" y="83977"/>
                      <a:pt x="5695" y="79591"/>
                    </a:cubicBezTo>
                    <a:cubicBezTo>
                      <a:pt x="3947" y="75204"/>
                      <a:pt x="2643" y="70611"/>
                      <a:pt x="1783" y="65810"/>
                    </a:cubicBezTo>
                    <a:cubicBezTo>
                      <a:pt x="924" y="61009"/>
                      <a:pt x="494" y="56178"/>
                      <a:pt x="494" y="51317"/>
                    </a:cubicBezTo>
                    <a:cubicBezTo>
                      <a:pt x="494" y="46398"/>
                      <a:pt x="924" y="41538"/>
                      <a:pt x="1783" y="36736"/>
                    </a:cubicBezTo>
                    <a:cubicBezTo>
                      <a:pt x="2643" y="31935"/>
                      <a:pt x="3961" y="27327"/>
                      <a:pt x="5740" y="22911"/>
                    </a:cubicBezTo>
                    <a:cubicBezTo>
                      <a:pt x="7518" y="18495"/>
                      <a:pt x="9800" y="14346"/>
                      <a:pt x="12586" y="10463"/>
                    </a:cubicBezTo>
                    <a:cubicBezTo>
                      <a:pt x="15372" y="6581"/>
                      <a:pt x="18602" y="3188"/>
                      <a:pt x="22277" y="284"/>
                    </a:cubicBezTo>
                    <a:cubicBezTo>
                      <a:pt x="22277" y="165"/>
                      <a:pt x="22455" y="105"/>
                      <a:pt x="22810" y="105"/>
                    </a:cubicBezTo>
                    <a:lnTo>
                      <a:pt x="23788" y="105"/>
                    </a:lnTo>
                    <a:cubicBezTo>
                      <a:pt x="23966" y="105"/>
                      <a:pt x="24144" y="194"/>
                      <a:pt x="24322" y="372"/>
                    </a:cubicBezTo>
                    <a:cubicBezTo>
                      <a:pt x="24500" y="550"/>
                      <a:pt x="24589" y="758"/>
                      <a:pt x="24589" y="995"/>
                    </a:cubicBezTo>
                    <a:cubicBezTo>
                      <a:pt x="24589" y="1291"/>
                      <a:pt x="24500" y="1499"/>
                      <a:pt x="24322" y="1617"/>
                    </a:cubicBezTo>
                    <a:cubicBezTo>
                      <a:pt x="21002" y="4937"/>
                      <a:pt x="18231" y="8463"/>
                      <a:pt x="16009" y="12197"/>
                    </a:cubicBezTo>
                    <a:cubicBezTo>
                      <a:pt x="13786" y="15931"/>
                      <a:pt x="12008" y="19903"/>
                      <a:pt x="10674" y="24111"/>
                    </a:cubicBezTo>
                    <a:cubicBezTo>
                      <a:pt x="9340" y="28320"/>
                      <a:pt x="8363" y="32676"/>
                      <a:pt x="7740" y="37181"/>
                    </a:cubicBezTo>
                    <a:cubicBezTo>
                      <a:pt x="7118" y="41686"/>
                      <a:pt x="6807" y="46398"/>
                      <a:pt x="6807" y="51317"/>
                    </a:cubicBezTo>
                    <a:cubicBezTo>
                      <a:pt x="6807" y="73011"/>
                      <a:pt x="12615" y="89489"/>
                      <a:pt x="24233" y="100751"/>
                    </a:cubicBezTo>
                    <a:cubicBezTo>
                      <a:pt x="24470" y="100988"/>
                      <a:pt x="24589" y="101284"/>
                      <a:pt x="24589" y="101640"/>
                    </a:cubicBezTo>
                    <a:cubicBezTo>
                      <a:pt x="24589" y="101818"/>
                      <a:pt x="24485" y="102011"/>
                      <a:pt x="24277" y="102218"/>
                    </a:cubicBezTo>
                    <a:cubicBezTo>
                      <a:pt x="24070" y="102425"/>
                      <a:pt x="23907" y="102529"/>
                      <a:pt x="23788" y="102529"/>
                    </a:cubicBezTo>
                    <a:lnTo>
                      <a:pt x="22810" y="102529"/>
                    </a:lnTo>
                    <a:cubicBezTo>
                      <a:pt x="22455" y="102529"/>
                      <a:pt x="22277" y="102470"/>
                      <a:pt x="22277" y="102352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25225DA0-722E-FCB4-B9A1-8C1F62C4F245}"/>
                  </a:ext>
                </a:extLst>
              </p:cNvPr>
              <p:cNvSpPr/>
              <p:nvPr/>
            </p:nvSpPr>
            <p:spPr>
              <a:xfrm rot="16200000">
                <a:off x="6216645" y="1515121"/>
                <a:ext cx="68446" cy="136361"/>
              </a:xfrm>
              <a:custGeom>
                <a:avLst/>
                <a:gdLst>
                  <a:gd name="connsiteX0" fmla="*/ 1107 w 34229"/>
                  <a:gd name="connsiteY0" fmla="*/ 68292 h 68193"/>
                  <a:gd name="connsiteX1" fmla="*/ 1107 w 34229"/>
                  <a:gd name="connsiteY1" fmla="*/ 64647 h 68193"/>
                  <a:gd name="connsiteX2" fmla="*/ 13910 w 34229"/>
                  <a:gd name="connsiteY2" fmla="*/ 61447 h 68193"/>
                  <a:gd name="connsiteX3" fmla="*/ 13910 w 34229"/>
                  <a:gd name="connsiteY3" fmla="*/ 7657 h 68193"/>
                  <a:gd name="connsiteX4" fmla="*/ 485 w 34229"/>
                  <a:gd name="connsiteY4" fmla="*/ 10235 h 68193"/>
                  <a:gd name="connsiteX5" fmla="*/ 485 w 34229"/>
                  <a:gd name="connsiteY5" fmla="*/ 6590 h 68193"/>
                  <a:gd name="connsiteX6" fmla="*/ 19422 w 34229"/>
                  <a:gd name="connsiteY6" fmla="*/ 99 h 68193"/>
                  <a:gd name="connsiteX7" fmla="*/ 20934 w 34229"/>
                  <a:gd name="connsiteY7" fmla="*/ 99 h 68193"/>
                  <a:gd name="connsiteX8" fmla="*/ 21601 w 34229"/>
                  <a:gd name="connsiteY8" fmla="*/ 366 h 68193"/>
                  <a:gd name="connsiteX9" fmla="*/ 21912 w 34229"/>
                  <a:gd name="connsiteY9" fmla="*/ 988 h 68193"/>
                  <a:gd name="connsiteX10" fmla="*/ 21912 w 34229"/>
                  <a:gd name="connsiteY10" fmla="*/ 61447 h 68193"/>
                  <a:gd name="connsiteX11" fmla="*/ 34715 w 34229"/>
                  <a:gd name="connsiteY11" fmla="*/ 64647 h 68193"/>
                  <a:gd name="connsiteX12" fmla="*/ 34715 w 34229"/>
                  <a:gd name="connsiteY12" fmla="*/ 68292 h 68193"/>
                  <a:gd name="connsiteX13" fmla="*/ 1107 w 34229"/>
                  <a:gd name="connsiteY13" fmla="*/ 68292 h 6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229" h="68193">
                    <a:moveTo>
                      <a:pt x="1107" y="68292"/>
                    </a:moveTo>
                    <a:lnTo>
                      <a:pt x="1107" y="64647"/>
                    </a:lnTo>
                    <a:cubicBezTo>
                      <a:pt x="9643" y="64647"/>
                      <a:pt x="13910" y="63580"/>
                      <a:pt x="13910" y="61447"/>
                    </a:cubicBezTo>
                    <a:lnTo>
                      <a:pt x="13910" y="7657"/>
                    </a:lnTo>
                    <a:cubicBezTo>
                      <a:pt x="10354" y="9375"/>
                      <a:pt x="5879" y="10235"/>
                      <a:pt x="485" y="10235"/>
                    </a:cubicBezTo>
                    <a:lnTo>
                      <a:pt x="485" y="6590"/>
                    </a:lnTo>
                    <a:cubicBezTo>
                      <a:pt x="8842" y="6590"/>
                      <a:pt x="15155" y="4426"/>
                      <a:pt x="19422" y="99"/>
                    </a:cubicBezTo>
                    <a:lnTo>
                      <a:pt x="20934" y="99"/>
                    </a:lnTo>
                    <a:cubicBezTo>
                      <a:pt x="21171" y="99"/>
                      <a:pt x="21393" y="188"/>
                      <a:pt x="21601" y="366"/>
                    </a:cubicBezTo>
                    <a:cubicBezTo>
                      <a:pt x="21808" y="544"/>
                      <a:pt x="21912" y="751"/>
                      <a:pt x="21912" y="988"/>
                    </a:cubicBezTo>
                    <a:lnTo>
                      <a:pt x="21912" y="61447"/>
                    </a:lnTo>
                    <a:cubicBezTo>
                      <a:pt x="21912" y="63580"/>
                      <a:pt x="26180" y="64647"/>
                      <a:pt x="34715" y="64647"/>
                    </a:cubicBezTo>
                    <a:lnTo>
                      <a:pt x="34715" y="68292"/>
                    </a:lnTo>
                    <a:lnTo>
                      <a:pt x="1107" y="68292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A9EF5E29-2BB8-C515-84D0-6CF48BD1FAD3}"/>
                  </a:ext>
                </a:extLst>
              </p:cNvPr>
              <p:cNvSpPr/>
              <p:nvPr/>
            </p:nvSpPr>
            <p:spPr>
              <a:xfrm rot="16200000">
                <a:off x="6205355" y="1407026"/>
                <a:ext cx="124983" cy="8177"/>
              </a:xfrm>
              <a:custGeom>
                <a:avLst/>
                <a:gdLst>
                  <a:gd name="connsiteX0" fmla="*/ 2428 w 62503"/>
                  <a:gd name="connsiteY0" fmla="*/ 4172 h 4089"/>
                  <a:gd name="connsiteX1" fmla="*/ 1005 w 62503"/>
                  <a:gd name="connsiteY1" fmla="*/ 3505 h 4089"/>
                  <a:gd name="connsiteX2" fmla="*/ 471 w 62503"/>
                  <a:gd name="connsiteY2" fmla="*/ 2127 h 4089"/>
                  <a:gd name="connsiteX3" fmla="*/ 1005 w 62503"/>
                  <a:gd name="connsiteY3" fmla="*/ 749 h 4089"/>
                  <a:gd name="connsiteX4" fmla="*/ 2428 w 62503"/>
                  <a:gd name="connsiteY4" fmla="*/ 83 h 4089"/>
                  <a:gd name="connsiteX5" fmla="*/ 61196 w 62503"/>
                  <a:gd name="connsiteY5" fmla="*/ 83 h 4089"/>
                  <a:gd name="connsiteX6" fmla="*/ 62486 w 62503"/>
                  <a:gd name="connsiteY6" fmla="*/ 749 h 4089"/>
                  <a:gd name="connsiteX7" fmla="*/ 62975 w 62503"/>
                  <a:gd name="connsiteY7" fmla="*/ 2127 h 4089"/>
                  <a:gd name="connsiteX8" fmla="*/ 62486 w 62503"/>
                  <a:gd name="connsiteY8" fmla="*/ 3505 h 4089"/>
                  <a:gd name="connsiteX9" fmla="*/ 61196 w 62503"/>
                  <a:gd name="connsiteY9" fmla="*/ 4172 h 4089"/>
                  <a:gd name="connsiteX10" fmla="*/ 2428 w 62503"/>
                  <a:gd name="connsiteY10" fmla="*/ 4172 h 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3" h="4089">
                    <a:moveTo>
                      <a:pt x="2428" y="4172"/>
                    </a:moveTo>
                    <a:cubicBezTo>
                      <a:pt x="1835" y="4172"/>
                      <a:pt x="1360" y="3950"/>
                      <a:pt x="1005" y="3505"/>
                    </a:cubicBezTo>
                    <a:cubicBezTo>
                      <a:pt x="649" y="3061"/>
                      <a:pt x="471" y="2601"/>
                      <a:pt x="471" y="2127"/>
                    </a:cubicBezTo>
                    <a:cubicBezTo>
                      <a:pt x="471" y="1653"/>
                      <a:pt x="649" y="1194"/>
                      <a:pt x="1005" y="749"/>
                    </a:cubicBezTo>
                    <a:cubicBezTo>
                      <a:pt x="1360" y="305"/>
                      <a:pt x="1835" y="83"/>
                      <a:pt x="2428" y="83"/>
                    </a:cubicBezTo>
                    <a:lnTo>
                      <a:pt x="61196" y="83"/>
                    </a:lnTo>
                    <a:cubicBezTo>
                      <a:pt x="61730" y="83"/>
                      <a:pt x="62160" y="305"/>
                      <a:pt x="62486" y="749"/>
                    </a:cubicBezTo>
                    <a:cubicBezTo>
                      <a:pt x="62812" y="1194"/>
                      <a:pt x="62975" y="1653"/>
                      <a:pt x="62975" y="2127"/>
                    </a:cubicBezTo>
                    <a:cubicBezTo>
                      <a:pt x="62975" y="2601"/>
                      <a:pt x="62812" y="3061"/>
                      <a:pt x="62486" y="3505"/>
                    </a:cubicBezTo>
                    <a:cubicBezTo>
                      <a:pt x="62160" y="3950"/>
                      <a:pt x="61730" y="4172"/>
                      <a:pt x="61196" y="4172"/>
                    </a:cubicBezTo>
                    <a:lnTo>
                      <a:pt x="2428" y="4172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EF17427E-7307-DDBD-91A2-633200DCF21A}"/>
                  </a:ext>
                </a:extLst>
              </p:cNvPr>
              <p:cNvSpPr/>
              <p:nvPr/>
            </p:nvSpPr>
            <p:spPr>
              <a:xfrm rot="16200000">
                <a:off x="6208378" y="1136188"/>
                <a:ext cx="116627" cy="184009"/>
              </a:xfrm>
              <a:custGeom>
                <a:avLst/>
                <a:gdLst>
                  <a:gd name="connsiteX0" fmla="*/ 1255 w 58324"/>
                  <a:gd name="connsiteY0" fmla="*/ 92088 h 92021"/>
                  <a:gd name="connsiteX1" fmla="*/ 722 w 58324"/>
                  <a:gd name="connsiteY1" fmla="*/ 91732 h 92021"/>
                  <a:gd name="connsiteX2" fmla="*/ 455 w 58324"/>
                  <a:gd name="connsiteY2" fmla="*/ 91110 h 92021"/>
                  <a:gd name="connsiteX3" fmla="*/ 16192 w 58324"/>
                  <a:gd name="connsiteY3" fmla="*/ 27807 h 92021"/>
                  <a:gd name="connsiteX4" fmla="*/ 20149 w 58324"/>
                  <a:gd name="connsiteY4" fmla="*/ 17938 h 92021"/>
                  <a:gd name="connsiteX5" fmla="*/ 26683 w 58324"/>
                  <a:gd name="connsiteY5" fmla="*/ 9002 h 92021"/>
                  <a:gd name="connsiteX6" fmla="*/ 35308 w 58324"/>
                  <a:gd name="connsiteY6" fmla="*/ 2468 h 92021"/>
                  <a:gd name="connsiteX7" fmla="*/ 45354 w 58324"/>
                  <a:gd name="connsiteY7" fmla="*/ 67 h 92021"/>
                  <a:gd name="connsiteX8" fmla="*/ 52156 w 58324"/>
                  <a:gd name="connsiteY8" fmla="*/ 1712 h 92021"/>
                  <a:gd name="connsiteX9" fmla="*/ 57001 w 58324"/>
                  <a:gd name="connsiteY9" fmla="*/ 6380 h 92021"/>
                  <a:gd name="connsiteX10" fmla="*/ 58780 w 58324"/>
                  <a:gd name="connsiteY10" fmla="*/ 13225 h 92021"/>
                  <a:gd name="connsiteX11" fmla="*/ 57401 w 58324"/>
                  <a:gd name="connsiteY11" fmla="*/ 20205 h 92021"/>
                  <a:gd name="connsiteX12" fmla="*/ 53534 w 58324"/>
                  <a:gd name="connsiteY12" fmla="*/ 26428 h 92021"/>
                  <a:gd name="connsiteX13" fmla="*/ 48199 w 58324"/>
                  <a:gd name="connsiteY13" fmla="*/ 31097 h 92021"/>
                  <a:gd name="connsiteX14" fmla="*/ 51089 w 58324"/>
                  <a:gd name="connsiteY14" fmla="*/ 33764 h 92021"/>
                  <a:gd name="connsiteX15" fmla="*/ 53178 w 58324"/>
                  <a:gd name="connsiteY15" fmla="*/ 37142 h 92021"/>
                  <a:gd name="connsiteX16" fmla="*/ 54468 w 58324"/>
                  <a:gd name="connsiteY16" fmla="*/ 41099 h 92021"/>
                  <a:gd name="connsiteX17" fmla="*/ 54956 w 58324"/>
                  <a:gd name="connsiteY17" fmla="*/ 45233 h 92021"/>
                  <a:gd name="connsiteX18" fmla="*/ 52689 w 58324"/>
                  <a:gd name="connsiteY18" fmla="*/ 55546 h 92021"/>
                  <a:gd name="connsiteX19" fmla="*/ 46555 w 58324"/>
                  <a:gd name="connsiteY19" fmla="*/ 64793 h 92021"/>
                  <a:gd name="connsiteX20" fmla="*/ 37664 w 58324"/>
                  <a:gd name="connsiteY20" fmla="*/ 71372 h 92021"/>
                  <a:gd name="connsiteX21" fmla="*/ 27395 w 58324"/>
                  <a:gd name="connsiteY21" fmla="*/ 73773 h 92021"/>
                  <a:gd name="connsiteX22" fmla="*/ 17037 w 58324"/>
                  <a:gd name="connsiteY22" fmla="*/ 70661 h 92021"/>
                  <a:gd name="connsiteX23" fmla="*/ 10680 w 58324"/>
                  <a:gd name="connsiteY23" fmla="*/ 62126 h 92021"/>
                  <a:gd name="connsiteX24" fmla="*/ 3300 w 58324"/>
                  <a:gd name="connsiteY24" fmla="*/ 91555 h 92021"/>
                  <a:gd name="connsiteX25" fmla="*/ 2500 w 58324"/>
                  <a:gd name="connsiteY25" fmla="*/ 92088 h 92021"/>
                  <a:gd name="connsiteX26" fmla="*/ 1255 w 58324"/>
                  <a:gd name="connsiteY26" fmla="*/ 92088 h 92021"/>
                  <a:gd name="connsiteX27" fmla="*/ 27572 w 58324"/>
                  <a:gd name="connsiteY27" fmla="*/ 71017 h 92021"/>
                  <a:gd name="connsiteX28" fmla="*/ 35930 w 58324"/>
                  <a:gd name="connsiteY28" fmla="*/ 67994 h 92021"/>
                  <a:gd name="connsiteX29" fmla="*/ 42109 w 58324"/>
                  <a:gd name="connsiteY29" fmla="*/ 60392 h 92021"/>
                  <a:gd name="connsiteX30" fmla="*/ 45799 w 58324"/>
                  <a:gd name="connsiteY30" fmla="*/ 50701 h 92021"/>
                  <a:gd name="connsiteX31" fmla="*/ 47044 w 58324"/>
                  <a:gd name="connsiteY31" fmla="*/ 41321 h 92021"/>
                  <a:gd name="connsiteX32" fmla="*/ 44021 w 58324"/>
                  <a:gd name="connsiteY32" fmla="*/ 33141 h 92021"/>
                  <a:gd name="connsiteX33" fmla="*/ 37174 w 58324"/>
                  <a:gd name="connsiteY33" fmla="*/ 34475 h 92021"/>
                  <a:gd name="connsiteX34" fmla="*/ 29084 w 58324"/>
                  <a:gd name="connsiteY34" fmla="*/ 31719 h 92021"/>
                  <a:gd name="connsiteX35" fmla="*/ 38331 w 58324"/>
                  <a:gd name="connsiteY35" fmla="*/ 28073 h 92021"/>
                  <a:gd name="connsiteX36" fmla="*/ 44377 w 58324"/>
                  <a:gd name="connsiteY36" fmla="*/ 29140 h 92021"/>
                  <a:gd name="connsiteX37" fmla="*/ 48422 w 58324"/>
                  <a:gd name="connsiteY37" fmla="*/ 24161 h 92021"/>
                  <a:gd name="connsiteX38" fmla="*/ 51134 w 58324"/>
                  <a:gd name="connsiteY38" fmla="*/ 17271 h 92021"/>
                  <a:gd name="connsiteX39" fmla="*/ 52023 w 58324"/>
                  <a:gd name="connsiteY39" fmla="*/ 10470 h 92021"/>
                  <a:gd name="connsiteX40" fmla="*/ 50289 w 58324"/>
                  <a:gd name="connsiteY40" fmla="*/ 4957 h 92021"/>
                  <a:gd name="connsiteX41" fmla="*/ 45088 w 58324"/>
                  <a:gd name="connsiteY41" fmla="*/ 2734 h 92021"/>
                  <a:gd name="connsiteX42" fmla="*/ 33485 w 58324"/>
                  <a:gd name="connsiteY42" fmla="*/ 6558 h 92021"/>
                  <a:gd name="connsiteX43" fmla="*/ 24417 w 58324"/>
                  <a:gd name="connsiteY43" fmla="*/ 16249 h 92021"/>
                  <a:gd name="connsiteX44" fmla="*/ 19126 w 58324"/>
                  <a:gd name="connsiteY44" fmla="*/ 28429 h 92021"/>
                  <a:gd name="connsiteX45" fmla="*/ 13436 w 58324"/>
                  <a:gd name="connsiteY45" fmla="*/ 51012 h 92021"/>
                  <a:gd name="connsiteX46" fmla="*/ 12725 w 58324"/>
                  <a:gd name="connsiteY46" fmla="*/ 56347 h 92021"/>
                  <a:gd name="connsiteX47" fmla="*/ 16948 w 58324"/>
                  <a:gd name="connsiteY47" fmla="*/ 66882 h 92021"/>
                  <a:gd name="connsiteX48" fmla="*/ 27572 w 58324"/>
                  <a:gd name="connsiteY48" fmla="*/ 71017 h 92021"/>
                  <a:gd name="connsiteX49" fmla="*/ 32196 w 58324"/>
                  <a:gd name="connsiteY49" fmla="*/ 31363 h 92021"/>
                  <a:gd name="connsiteX50" fmla="*/ 37353 w 58324"/>
                  <a:gd name="connsiteY50" fmla="*/ 31808 h 92021"/>
                  <a:gd name="connsiteX51" fmla="*/ 40820 w 58324"/>
                  <a:gd name="connsiteY51" fmla="*/ 31185 h 92021"/>
                  <a:gd name="connsiteX52" fmla="*/ 40375 w 58324"/>
                  <a:gd name="connsiteY52" fmla="*/ 31097 h 92021"/>
                  <a:gd name="connsiteX53" fmla="*/ 38064 w 58324"/>
                  <a:gd name="connsiteY53" fmla="*/ 30830 h 92021"/>
                  <a:gd name="connsiteX54" fmla="*/ 32196 w 58324"/>
                  <a:gd name="connsiteY54" fmla="*/ 31363 h 92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8324" h="92021">
                    <a:moveTo>
                      <a:pt x="1255" y="92088"/>
                    </a:moveTo>
                    <a:cubicBezTo>
                      <a:pt x="1078" y="92088"/>
                      <a:pt x="900" y="91970"/>
                      <a:pt x="722" y="91732"/>
                    </a:cubicBezTo>
                    <a:cubicBezTo>
                      <a:pt x="544" y="91495"/>
                      <a:pt x="455" y="91288"/>
                      <a:pt x="455" y="91110"/>
                    </a:cubicBezTo>
                    <a:lnTo>
                      <a:pt x="16192" y="27807"/>
                    </a:lnTo>
                    <a:cubicBezTo>
                      <a:pt x="17081" y="24428"/>
                      <a:pt x="18400" y="21139"/>
                      <a:pt x="20149" y="17938"/>
                    </a:cubicBezTo>
                    <a:cubicBezTo>
                      <a:pt x="21897" y="14737"/>
                      <a:pt x="24075" y="11758"/>
                      <a:pt x="26683" y="9002"/>
                    </a:cubicBezTo>
                    <a:cubicBezTo>
                      <a:pt x="29291" y="6246"/>
                      <a:pt x="32166" y="4068"/>
                      <a:pt x="35308" y="2468"/>
                    </a:cubicBezTo>
                    <a:cubicBezTo>
                      <a:pt x="38449" y="867"/>
                      <a:pt x="41798" y="67"/>
                      <a:pt x="45354" y="67"/>
                    </a:cubicBezTo>
                    <a:cubicBezTo>
                      <a:pt x="47844" y="67"/>
                      <a:pt x="50111" y="615"/>
                      <a:pt x="52156" y="1712"/>
                    </a:cubicBezTo>
                    <a:cubicBezTo>
                      <a:pt x="54201" y="2809"/>
                      <a:pt x="55816" y="4364"/>
                      <a:pt x="57001" y="6380"/>
                    </a:cubicBezTo>
                    <a:cubicBezTo>
                      <a:pt x="58187" y="8395"/>
                      <a:pt x="58780" y="10677"/>
                      <a:pt x="58780" y="13225"/>
                    </a:cubicBezTo>
                    <a:cubicBezTo>
                      <a:pt x="58780" y="15656"/>
                      <a:pt x="58320" y="17982"/>
                      <a:pt x="57401" y="20205"/>
                    </a:cubicBezTo>
                    <a:cubicBezTo>
                      <a:pt x="56483" y="22428"/>
                      <a:pt x="55193" y="24502"/>
                      <a:pt x="53534" y="26428"/>
                    </a:cubicBezTo>
                    <a:cubicBezTo>
                      <a:pt x="51874" y="28355"/>
                      <a:pt x="50096" y="29911"/>
                      <a:pt x="48199" y="31097"/>
                    </a:cubicBezTo>
                    <a:cubicBezTo>
                      <a:pt x="49266" y="31808"/>
                      <a:pt x="50230" y="32697"/>
                      <a:pt x="51089" y="33764"/>
                    </a:cubicBezTo>
                    <a:cubicBezTo>
                      <a:pt x="51949" y="34831"/>
                      <a:pt x="52645" y="35957"/>
                      <a:pt x="53178" y="37142"/>
                    </a:cubicBezTo>
                    <a:cubicBezTo>
                      <a:pt x="53712" y="38328"/>
                      <a:pt x="54142" y="39647"/>
                      <a:pt x="54468" y="41099"/>
                    </a:cubicBezTo>
                    <a:cubicBezTo>
                      <a:pt x="54793" y="42551"/>
                      <a:pt x="54956" y="43929"/>
                      <a:pt x="54956" y="45233"/>
                    </a:cubicBezTo>
                    <a:cubicBezTo>
                      <a:pt x="54956" y="48730"/>
                      <a:pt x="54201" y="52168"/>
                      <a:pt x="52689" y="55546"/>
                    </a:cubicBezTo>
                    <a:cubicBezTo>
                      <a:pt x="51178" y="58925"/>
                      <a:pt x="49133" y="62007"/>
                      <a:pt x="46555" y="64793"/>
                    </a:cubicBezTo>
                    <a:cubicBezTo>
                      <a:pt x="43976" y="67579"/>
                      <a:pt x="41013" y="69772"/>
                      <a:pt x="37664" y="71372"/>
                    </a:cubicBezTo>
                    <a:cubicBezTo>
                      <a:pt x="34315" y="72973"/>
                      <a:pt x="30892" y="73773"/>
                      <a:pt x="27395" y="73773"/>
                    </a:cubicBezTo>
                    <a:cubicBezTo>
                      <a:pt x="23542" y="73773"/>
                      <a:pt x="20089" y="72736"/>
                      <a:pt x="17037" y="70661"/>
                    </a:cubicBezTo>
                    <a:cubicBezTo>
                      <a:pt x="13984" y="68586"/>
                      <a:pt x="11865" y="65741"/>
                      <a:pt x="10680" y="62126"/>
                    </a:cubicBezTo>
                    <a:lnTo>
                      <a:pt x="3300" y="91555"/>
                    </a:lnTo>
                    <a:cubicBezTo>
                      <a:pt x="3300" y="91910"/>
                      <a:pt x="3033" y="92088"/>
                      <a:pt x="2500" y="92088"/>
                    </a:cubicBezTo>
                    <a:lnTo>
                      <a:pt x="1255" y="92088"/>
                    </a:lnTo>
                    <a:close/>
                    <a:moveTo>
                      <a:pt x="27572" y="71017"/>
                    </a:moveTo>
                    <a:cubicBezTo>
                      <a:pt x="30654" y="71017"/>
                      <a:pt x="33440" y="70009"/>
                      <a:pt x="35930" y="67994"/>
                    </a:cubicBezTo>
                    <a:cubicBezTo>
                      <a:pt x="38419" y="65978"/>
                      <a:pt x="40479" y="63445"/>
                      <a:pt x="42109" y="60392"/>
                    </a:cubicBezTo>
                    <a:cubicBezTo>
                      <a:pt x="43739" y="57339"/>
                      <a:pt x="44969" y="54109"/>
                      <a:pt x="45799" y="50701"/>
                    </a:cubicBezTo>
                    <a:cubicBezTo>
                      <a:pt x="46629" y="47293"/>
                      <a:pt x="47044" y="44166"/>
                      <a:pt x="47044" y="41321"/>
                    </a:cubicBezTo>
                    <a:cubicBezTo>
                      <a:pt x="47044" y="37883"/>
                      <a:pt x="46036" y="35157"/>
                      <a:pt x="44021" y="33141"/>
                    </a:cubicBezTo>
                    <a:cubicBezTo>
                      <a:pt x="41709" y="34030"/>
                      <a:pt x="39427" y="34475"/>
                      <a:pt x="37174" y="34475"/>
                    </a:cubicBezTo>
                    <a:cubicBezTo>
                      <a:pt x="31781" y="34475"/>
                      <a:pt x="29084" y="33556"/>
                      <a:pt x="29084" y="31719"/>
                    </a:cubicBezTo>
                    <a:cubicBezTo>
                      <a:pt x="29084" y="29288"/>
                      <a:pt x="32166" y="28073"/>
                      <a:pt x="38331" y="28073"/>
                    </a:cubicBezTo>
                    <a:cubicBezTo>
                      <a:pt x="40524" y="28073"/>
                      <a:pt x="42539" y="28429"/>
                      <a:pt x="44377" y="29140"/>
                    </a:cubicBezTo>
                    <a:cubicBezTo>
                      <a:pt x="45858" y="28014"/>
                      <a:pt x="47207" y="26354"/>
                      <a:pt x="48422" y="24161"/>
                    </a:cubicBezTo>
                    <a:cubicBezTo>
                      <a:pt x="49637" y="21968"/>
                      <a:pt x="50541" y="19672"/>
                      <a:pt x="51134" y="17271"/>
                    </a:cubicBezTo>
                    <a:cubicBezTo>
                      <a:pt x="51726" y="14871"/>
                      <a:pt x="52023" y="12603"/>
                      <a:pt x="52023" y="10470"/>
                    </a:cubicBezTo>
                    <a:cubicBezTo>
                      <a:pt x="52023" y="8276"/>
                      <a:pt x="51445" y="6439"/>
                      <a:pt x="50289" y="4957"/>
                    </a:cubicBezTo>
                    <a:cubicBezTo>
                      <a:pt x="49133" y="3475"/>
                      <a:pt x="47399" y="2734"/>
                      <a:pt x="45088" y="2734"/>
                    </a:cubicBezTo>
                    <a:cubicBezTo>
                      <a:pt x="40939" y="2734"/>
                      <a:pt x="37071" y="4009"/>
                      <a:pt x="33485" y="6558"/>
                    </a:cubicBezTo>
                    <a:cubicBezTo>
                      <a:pt x="29899" y="9106"/>
                      <a:pt x="26876" y="12336"/>
                      <a:pt x="24417" y="16249"/>
                    </a:cubicBezTo>
                    <a:cubicBezTo>
                      <a:pt x="21956" y="20160"/>
                      <a:pt x="20193" y="24221"/>
                      <a:pt x="19126" y="28429"/>
                    </a:cubicBezTo>
                    <a:lnTo>
                      <a:pt x="13436" y="51012"/>
                    </a:lnTo>
                    <a:cubicBezTo>
                      <a:pt x="13080" y="52612"/>
                      <a:pt x="12843" y="54391"/>
                      <a:pt x="12725" y="56347"/>
                    </a:cubicBezTo>
                    <a:cubicBezTo>
                      <a:pt x="12725" y="60615"/>
                      <a:pt x="14133" y="64126"/>
                      <a:pt x="16948" y="66882"/>
                    </a:cubicBezTo>
                    <a:cubicBezTo>
                      <a:pt x="19763" y="69639"/>
                      <a:pt x="23305" y="71017"/>
                      <a:pt x="27572" y="71017"/>
                    </a:cubicBezTo>
                    <a:close/>
                    <a:moveTo>
                      <a:pt x="32196" y="31363"/>
                    </a:moveTo>
                    <a:cubicBezTo>
                      <a:pt x="33263" y="31660"/>
                      <a:pt x="34982" y="31808"/>
                      <a:pt x="37353" y="31808"/>
                    </a:cubicBezTo>
                    <a:cubicBezTo>
                      <a:pt x="38479" y="31808"/>
                      <a:pt x="39635" y="31600"/>
                      <a:pt x="40820" y="31185"/>
                    </a:cubicBezTo>
                    <a:cubicBezTo>
                      <a:pt x="40761" y="31126"/>
                      <a:pt x="40612" y="31097"/>
                      <a:pt x="40375" y="31097"/>
                    </a:cubicBezTo>
                    <a:cubicBezTo>
                      <a:pt x="39664" y="30919"/>
                      <a:pt x="38893" y="30830"/>
                      <a:pt x="38064" y="30830"/>
                    </a:cubicBezTo>
                    <a:cubicBezTo>
                      <a:pt x="34982" y="30830"/>
                      <a:pt x="33026" y="31007"/>
                      <a:pt x="32196" y="31363"/>
                    </a:cubicBez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420914CA-61D2-E321-4363-AC3CAD8723E4}"/>
                  </a:ext>
                </a:extLst>
              </p:cNvPr>
              <p:cNvSpPr/>
              <p:nvPr/>
            </p:nvSpPr>
            <p:spPr>
              <a:xfrm rot="16200000">
                <a:off x="6243846" y="1028613"/>
                <a:ext cx="48001" cy="204809"/>
              </a:xfrm>
              <a:custGeom>
                <a:avLst/>
                <a:gdLst>
                  <a:gd name="connsiteX0" fmla="*/ 1335 w 24005"/>
                  <a:gd name="connsiteY0" fmla="*/ 102482 h 102423"/>
                  <a:gd name="connsiteX1" fmla="*/ 447 w 24005"/>
                  <a:gd name="connsiteY1" fmla="*/ 101593 h 102423"/>
                  <a:gd name="connsiteX2" fmla="*/ 624 w 24005"/>
                  <a:gd name="connsiteY2" fmla="*/ 100970 h 102423"/>
                  <a:gd name="connsiteX3" fmla="*/ 18139 w 24005"/>
                  <a:gd name="connsiteY3" fmla="*/ 51270 h 102423"/>
                  <a:gd name="connsiteX4" fmla="*/ 802 w 24005"/>
                  <a:gd name="connsiteY4" fmla="*/ 1836 h 102423"/>
                  <a:gd name="connsiteX5" fmla="*/ 447 w 24005"/>
                  <a:gd name="connsiteY5" fmla="*/ 948 h 102423"/>
                  <a:gd name="connsiteX6" fmla="*/ 713 w 24005"/>
                  <a:gd name="connsiteY6" fmla="*/ 325 h 102423"/>
                  <a:gd name="connsiteX7" fmla="*/ 1335 w 24005"/>
                  <a:gd name="connsiteY7" fmla="*/ 58 h 102423"/>
                  <a:gd name="connsiteX8" fmla="*/ 2314 w 24005"/>
                  <a:gd name="connsiteY8" fmla="*/ 58 h 102423"/>
                  <a:gd name="connsiteX9" fmla="*/ 2758 w 24005"/>
                  <a:gd name="connsiteY9" fmla="*/ 236 h 102423"/>
                  <a:gd name="connsiteX10" fmla="*/ 15028 w 24005"/>
                  <a:gd name="connsiteY10" fmla="*/ 14328 h 102423"/>
                  <a:gd name="connsiteX11" fmla="*/ 22185 w 24005"/>
                  <a:gd name="connsiteY11" fmla="*/ 32066 h 102423"/>
                  <a:gd name="connsiteX12" fmla="*/ 24452 w 24005"/>
                  <a:gd name="connsiteY12" fmla="*/ 51270 h 102423"/>
                  <a:gd name="connsiteX13" fmla="*/ 23252 w 24005"/>
                  <a:gd name="connsiteY13" fmla="*/ 65585 h 102423"/>
                  <a:gd name="connsiteX14" fmla="*/ 19384 w 24005"/>
                  <a:gd name="connsiteY14" fmla="*/ 79410 h 102423"/>
                  <a:gd name="connsiteX15" fmla="*/ 12583 w 24005"/>
                  <a:gd name="connsiteY15" fmla="*/ 91991 h 102423"/>
                  <a:gd name="connsiteX16" fmla="*/ 2758 w 24005"/>
                  <a:gd name="connsiteY16" fmla="*/ 102304 h 102423"/>
                  <a:gd name="connsiteX17" fmla="*/ 2314 w 24005"/>
                  <a:gd name="connsiteY17" fmla="*/ 102482 h 102423"/>
                  <a:gd name="connsiteX18" fmla="*/ 1335 w 24005"/>
                  <a:gd name="connsiteY18" fmla="*/ 102482 h 102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005" h="102423">
                    <a:moveTo>
                      <a:pt x="1335" y="102482"/>
                    </a:moveTo>
                    <a:cubicBezTo>
                      <a:pt x="743" y="102482"/>
                      <a:pt x="447" y="102185"/>
                      <a:pt x="447" y="101593"/>
                    </a:cubicBezTo>
                    <a:cubicBezTo>
                      <a:pt x="447" y="101297"/>
                      <a:pt x="506" y="101089"/>
                      <a:pt x="624" y="100970"/>
                    </a:cubicBezTo>
                    <a:cubicBezTo>
                      <a:pt x="12301" y="89531"/>
                      <a:pt x="18139" y="72964"/>
                      <a:pt x="18139" y="51270"/>
                    </a:cubicBezTo>
                    <a:cubicBezTo>
                      <a:pt x="18139" y="29576"/>
                      <a:pt x="12360" y="13098"/>
                      <a:pt x="802" y="1836"/>
                    </a:cubicBezTo>
                    <a:cubicBezTo>
                      <a:pt x="565" y="1659"/>
                      <a:pt x="447" y="1363"/>
                      <a:pt x="447" y="948"/>
                    </a:cubicBezTo>
                    <a:cubicBezTo>
                      <a:pt x="447" y="710"/>
                      <a:pt x="535" y="503"/>
                      <a:pt x="713" y="325"/>
                    </a:cubicBezTo>
                    <a:cubicBezTo>
                      <a:pt x="891" y="147"/>
                      <a:pt x="1098" y="58"/>
                      <a:pt x="1335" y="58"/>
                    </a:cubicBezTo>
                    <a:lnTo>
                      <a:pt x="2314" y="58"/>
                    </a:lnTo>
                    <a:cubicBezTo>
                      <a:pt x="2492" y="58"/>
                      <a:pt x="2640" y="118"/>
                      <a:pt x="2758" y="236"/>
                    </a:cubicBezTo>
                    <a:cubicBezTo>
                      <a:pt x="7678" y="4089"/>
                      <a:pt x="11768" y="8786"/>
                      <a:pt x="15028" y="14328"/>
                    </a:cubicBezTo>
                    <a:cubicBezTo>
                      <a:pt x="18288" y="19870"/>
                      <a:pt x="20673" y="25783"/>
                      <a:pt x="22185" y="32066"/>
                    </a:cubicBezTo>
                    <a:cubicBezTo>
                      <a:pt x="23696" y="38349"/>
                      <a:pt x="24452" y="44750"/>
                      <a:pt x="24452" y="51270"/>
                    </a:cubicBezTo>
                    <a:cubicBezTo>
                      <a:pt x="24452" y="56131"/>
                      <a:pt x="24052" y="60902"/>
                      <a:pt x="23252" y="65585"/>
                    </a:cubicBezTo>
                    <a:cubicBezTo>
                      <a:pt x="22451" y="70267"/>
                      <a:pt x="21162" y="74875"/>
                      <a:pt x="19384" y="79410"/>
                    </a:cubicBezTo>
                    <a:cubicBezTo>
                      <a:pt x="17606" y="83944"/>
                      <a:pt x="15339" y="88138"/>
                      <a:pt x="12583" y="91991"/>
                    </a:cubicBezTo>
                    <a:cubicBezTo>
                      <a:pt x="9826" y="95843"/>
                      <a:pt x="6551" y="99281"/>
                      <a:pt x="2758" y="102304"/>
                    </a:cubicBezTo>
                    <a:cubicBezTo>
                      <a:pt x="2640" y="102423"/>
                      <a:pt x="2492" y="102482"/>
                      <a:pt x="2314" y="102482"/>
                    </a:cubicBezTo>
                    <a:lnTo>
                      <a:pt x="1335" y="102482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D431DFB1-37B6-85AC-8F70-8196E94889F6}"/>
                  </a:ext>
                </a:extLst>
              </p:cNvPr>
              <p:cNvSpPr/>
              <p:nvPr/>
            </p:nvSpPr>
            <p:spPr>
              <a:xfrm rot="16200000">
                <a:off x="6173575" y="1009139"/>
                <a:ext cx="54578" cy="91025"/>
              </a:xfrm>
              <a:custGeom>
                <a:avLst/>
                <a:gdLst>
                  <a:gd name="connsiteX0" fmla="*/ 434 w 27294"/>
                  <a:gd name="connsiteY0" fmla="*/ 45579 h 45521"/>
                  <a:gd name="connsiteX1" fmla="*/ 434 w 27294"/>
                  <a:gd name="connsiteY1" fmla="*/ 43712 h 45521"/>
                  <a:gd name="connsiteX2" fmla="*/ 612 w 27294"/>
                  <a:gd name="connsiteY2" fmla="*/ 43356 h 45521"/>
                  <a:gd name="connsiteX3" fmla="*/ 11192 w 27294"/>
                  <a:gd name="connsiteY3" fmla="*/ 31620 h 45521"/>
                  <a:gd name="connsiteX4" fmla="*/ 15104 w 27294"/>
                  <a:gd name="connsiteY4" fmla="*/ 27264 h 45521"/>
                  <a:gd name="connsiteX5" fmla="*/ 18082 w 27294"/>
                  <a:gd name="connsiteY5" fmla="*/ 23174 h 45521"/>
                  <a:gd name="connsiteX6" fmla="*/ 20394 w 27294"/>
                  <a:gd name="connsiteY6" fmla="*/ 18506 h 45521"/>
                  <a:gd name="connsiteX7" fmla="*/ 21239 w 27294"/>
                  <a:gd name="connsiteY7" fmla="*/ 13483 h 45521"/>
                  <a:gd name="connsiteX8" fmla="*/ 20216 w 27294"/>
                  <a:gd name="connsiteY8" fmla="*/ 8104 h 45521"/>
                  <a:gd name="connsiteX9" fmla="*/ 17149 w 27294"/>
                  <a:gd name="connsiteY9" fmla="*/ 4014 h 45521"/>
                  <a:gd name="connsiteX10" fmla="*/ 12170 w 27294"/>
                  <a:gd name="connsiteY10" fmla="*/ 2458 h 45521"/>
                  <a:gd name="connsiteX11" fmla="*/ 6836 w 27294"/>
                  <a:gd name="connsiteY11" fmla="*/ 4281 h 45521"/>
                  <a:gd name="connsiteX12" fmla="*/ 3457 w 27294"/>
                  <a:gd name="connsiteY12" fmla="*/ 8860 h 45521"/>
                  <a:gd name="connsiteX13" fmla="*/ 4257 w 27294"/>
                  <a:gd name="connsiteY13" fmla="*/ 8860 h 45521"/>
                  <a:gd name="connsiteX14" fmla="*/ 6836 w 27294"/>
                  <a:gd name="connsiteY14" fmla="*/ 9882 h 45521"/>
                  <a:gd name="connsiteX15" fmla="*/ 7902 w 27294"/>
                  <a:gd name="connsiteY15" fmla="*/ 12505 h 45521"/>
                  <a:gd name="connsiteX16" fmla="*/ 6836 w 27294"/>
                  <a:gd name="connsiteY16" fmla="*/ 15172 h 45521"/>
                  <a:gd name="connsiteX17" fmla="*/ 4257 w 27294"/>
                  <a:gd name="connsiteY17" fmla="*/ 16239 h 45521"/>
                  <a:gd name="connsiteX18" fmla="*/ 1545 w 27294"/>
                  <a:gd name="connsiteY18" fmla="*/ 15128 h 45521"/>
                  <a:gd name="connsiteX19" fmla="*/ 434 w 27294"/>
                  <a:gd name="connsiteY19" fmla="*/ 12505 h 45521"/>
                  <a:gd name="connsiteX20" fmla="*/ 1412 w 27294"/>
                  <a:gd name="connsiteY20" fmla="*/ 7704 h 45521"/>
                  <a:gd name="connsiteX21" fmla="*/ 4212 w 27294"/>
                  <a:gd name="connsiteY21" fmla="*/ 3703 h 45521"/>
                  <a:gd name="connsiteX22" fmla="*/ 8302 w 27294"/>
                  <a:gd name="connsiteY22" fmla="*/ 991 h 45521"/>
                  <a:gd name="connsiteX23" fmla="*/ 13148 w 27294"/>
                  <a:gd name="connsiteY23" fmla="*/ 57 h 45521"/>
                  <a:gd name="connsiteX24" fmla="*/ 20439 w 27294"/>
                  <a:gd name="connsiteY24" fmla="*/ 1747 h 45521"/>
                  <a:gd name="connsiteX25" fmla="*/ 25773 w 27294"/>
                  <a:gd name="connsiteY25" fmla="*/ 6414 h 45521"/>
                  <a:gd name="connsiteX26" fmla="*/ 27729 w 27294"/>
                  <a:gd name="connsiteY26" fmla="*/ 13483 h 45521"/>
                  <a:gd name="connsiteX27" fmla="*/ 26440 w 27294"/>
                  <a:gd name="connsiteY27" fmla="*/ 19084 h 45521"/>
                  <a:gd name="connsiteX28" fmla="*/ 23106 w 27294"/>
                  <a:gd name="connsiteY28" fmla="*/ 23929 h 45521"/>
                  <a:gd name="connsiteX29" fmla="*/ 17905 w 27294"/>
                  <a:gd name="connsiteY29" fmla="*/ 28908 h 45521"/>
                  <a:gd name="connsiteX30" fmla="*/ 13770 w 27294"/>
                  <a:gd name="connsiteY30" fmla="*/ 32598 h 45521"/>
                  <a:gd name="connsiteX31" fmla="*/ 6035 w 27294"/>
                  <a:gd name="connsiteY31" fmla="*/ 40067 h 45521"/>
                  <a:gd name="connsiteX32" fmla="*/ 12526 w 27294"/>
                  <a:gd name="connsiteY32" fmla="*/ 40067 h 45521"/>
                  <a:gd name="connsiteX33" fmla="*/ 20660 w 27294"/>
                  <a:gd name="connsiteY33" fmla="*/ 39978 h 45521"/>
                  <a:gd name="connsiteX34" fmla="*/ 24084 w 27294"/>
                  <a:gd name="connsiteY34" fmla="*/ 39711 h 45521"/>
                  <a:gd name="connsiteX35" fmla="*/ 25773 w 27294"/>
                  <a:gd name="connsiteY35" fmla="*/ 33398 h 45521"/>
                  <a:gd name="connsiteX36" fmla="*/ 27729 w 27294"/>
                  <a:gd name="connsiteY36" fmla="*/ 33398 h 45521"/>
                  <a:gd name="connsiteX37" fmla="*/ 25773 w 27294"/>
                  <a:gd name="connsiteY37" fmla="*/ 45579 h 45521"/>
                  <a:gd name="connsiteX38" fmla="*/ 434 w 27294"/>
                  <a:gd name="connsiteY38" fmla="*/ 45579 h 4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294" h="45521">
                    <a:moveTo>
                      <a:pt x="434" y="45579"/>
                    </a:moveTo>
                    <a:lnTo>
                      <a:pt x="434" y="43712"/>
                    </a:lnTo>
                    <a:cubicBezTo>
                      <a:pt x="434" y="43594"/>
                      <a:pt x="493" y="43475"/>
                      <a:pt x="612" y="43356"/>
                    </a:cubicBezTo>
                    <a:lnTo>
                      <a:pt x="11192" y="31620"/>
                    </a:lnTo>
                    <a:cubicBezTo>
                      <a:pt x="12792" y="29901"/>
                      <a:pt x="14096" y="28449"/>
                      <a:pt x="15104" y="27264"/>
                    </a:cubicBezTo>
                    <a:cubicBezTo>
                      <a:pt x="16112" y="26078"/>
                      <a:pt x="17104" y="24715"/>
                      <a:pt x="18082" y="23174"/>
                    </a:cubicBezTo>
                    <a:cubicBezTo>
                      <a:pt x="19060" y="21633"/>
                      <a:pt x="19831" y="20077"/>
                      <a:pt x="20394" y="18506"/>
                    </a:cubicBezTo>
                    <a:cubicBezTo>
                      <a:pt x="20957" y="16936"/>
                      <a:pt x="21239" y="15261"/>
                      <a:pt x="21239" y="13483"/>
                    </a:cubicBezTo>
                    <a:cubicBezTo>
                      <a:pt x="21239" y="11586"/>
                      <a:pt x="20898" y="9793"/>
                      <a:pt x="20216" y="8104"/>
                    </a:cubicBezTo>
                    <a:cubicBezTo>
                      <a:pt x="19534" y="6415"/>
                      <a:pt x="18512" y="5051"/>
                      <a:pt x="17149" y="4014"/>
                    </a:cubicBezTo>
                    <a:cubicBezTo>
                      <a:pt x="15786" y="2977"/>
                      <a:pt x="14126" y="2458"/>
                      <a:pt x="12170" y="2458"/>
                    </a:cubicBezTo>
                    <a:cubicBezTo>
                      <a:pt x="10214" y="2458"/>
                      <a:pt x="8436" y="3066"/>
                      <a:pt x="6836" y="4281"/>
                    </a:cubicBezTo>
                    <a:cubicBezTo>
                      <a:pt x="5235" y="5496"/>
                      <a:pt x="4109" y="7022"/>
                      <a:pt x="3457" y="8860"/>
                    </a:cubicBezTo>
                    <a:cubicBezTo>
                      <a:pt x="3635" y="8860"/>
                      <a:pt x="3901" y="8860"/>
                      <a:pt x="4257" y="8860"/>
                    </a:cubicBezTo>
                    <a:cubicBezTo>
                      <a:pt x="5265" y="8860"/>
                      <a:pt x="6124" y="9200"/>
                      <a:pt x="6836" y="9882"/>
                    </a:cubicBezTo>
                    <a:cubicBezTo>
                      <a:pt x="7547" y="10564"/>
                      <a:pt x="7902" y="11438"/>
                      <a:pt x="7902" y="12505"/>
                    </a:cubicBezTo>
                    <a:cubicBezTo>
                      <a:pt x="7902" y="13572"/>
                      <a:pt x="7547" y="14461"/>
                      <a:pt x="6836" y="15172"/>
                    </a:cubicBezTo>
                    <a:cubicBezTo>
                      <a:pt x="6124" y="15883"/>
                      <a:pt x="5265" y="16239"/>
                      <a:pt x="4257" y="16239"/>
                    </a:cubicBezTo>
                    <a:cubicBezTo>
                      <a:pt x="3190" y="16239"/>
                      <a:pt x="2286" y="15869"/>
                      <a:pt x="1545" y="15128"/>
                    </a:cubicBezTo>
                    <a:cubicBezTo>
                      <a:pt x="804" y="14387"/>
                      <a:pt x="434" y="13513"/>
                      <a:pt x="434" y="12505"/>
                    </a:cubicBezTo>
                    <a:cubicBezTo>
                      <a:pt x="434" y="10786"/>
                      <a:pt x="760" y="9186"/>
                      <a:pt x="1412" y="7704"/>
                    </a:cubicBezTo>
                    <a:cubicBezTo>
                      <a:pt x="2064" y="6222"/>
                      <a:pt x="2997" y="4889"/>
                      <a:pt x="4212" y="3703"/>
                    </a:cubicBezTo>
                    <a:cubicBezTo>
                      <a:pt x="5427" y="2518"/>
                      <a:pt x="6791" y="1614"/>
                      <a:pt x="8302" y="991"/>
                    </a:cubicBezTo>
                    <a:cubicBezTo>
                      <a:pt x="9814" y="369"/>
                      <a:pt x="11429" y="57"/>
                      <a:pt x="13148" y="57"/>
                    </a:cubicBezTo>
                    <a:cubicBezTo>
                      <a:pt x="15756" y="57"/>
                      <a:pt x="18186" y="620"/>
                      <a:pt x="20439" y="1747"/>
                    </a:cubicBezTo>
                    <a:cubicBezTo>
                      <a:pt x="22691" y="2873"/>
                      <a:pt x="24469" y="4429"/>
                      <a:pt x="25773" y="6414"/>
                    </a:cubicBezTo>
                    <a:cubicBezTo>
                      <a:pt x="27077" y="8400"/>
                      <a:pt x="27729" y="10756"/>
                      <a:pt x="27729" y="13483"/>
                    </a:cubicBezTo>
                    <a:cubicBezTo>
                      <a:pt x="27729" y="15439"/>
                      <a:pt x="27299" y="17306"/>
                      <a:pt x="26440" y="19084"/>
                    </a:cubicBezTo>
                    <a:cubicBezTo>
                      <a:pt x="25580" y="20862"/>
                      <a:pt x="24469" y="22477"/>
                      <a:pt x="23106" y="23929"/>
                    </a:cubicBezTo>
                    <a:cubicBezTo>
                      <a:pt x="21743" y="25382"/>
                      <a:pt x="20009" y="27042"/>
                      <a:pt x="17905" y="28908"/>
                    </a:cubicBezTo>
                    <a:cubicBezTo>
                      <a:pt x="15800" y="30776"/>
                      <a:pt x="14422" y="32006"/>
                      <a:pt x="13770" y="32598"/>
                    </a:cubicBezTo>
                    <a:lnTo>
                      <a:pt x="6035" y="40067"/>
                    </a:lnTo>
                    <a:lnTo>
                      <a:pt x="12526" y="40067"/>
                    </a:lnTo>
                    <a:cubicBezTo>
                      <a:pt x="15785" y="40067"/>
                      <a:pt x="18497" y="40037"/>
                      <a:pt x="20660" y="39978"/>
                    </a:cubicBezTo>
                    <a:cubicBezTo>
                      <a:pt x="22824" y="39919"/>
                      <a:pt x="23965" y="39830"/>
                      <a:pt x="24084" y="39711"/>
                    </a:cubicBezTo>
                    <a:cubicBezTo>
                      <a:pt x="24617" y="39118"/>
                      <a:pt x="25180" y="37014"/>
                      <a:pt x="25773" y="33398"/>
                    </a:cubicBezTo>
                    <a:lnTo>
                      <a:pt x="27729" y="33398"/>
                    </a:lnTo>
                    <a:lnTo>
                      <a:pt x="25773" y="45579"/>
                    </a:lnTo>
                    <a:lnTo>
                      <a:pt x="434" y="45579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9DE4F581-5C83-BE7B-6892-44606829CAF4}"/>
                  </a:ext>
                </a:extLst>
              </p:cNvPr>
              <p:cNvSpPr/>
              <p:nvPr/>
            </p:nvSpPr>
            <p:spPr>
              <a:xfrm rot="16200000">
                <a:off x="6253802" y="887699"/>
                <a:ext cx="28089" cy="204809"/>
              </a:xfrm>
              <a:custGeom>
                <a:avLst/>
                <a:gdLst>
                  <a:gd name="connsiteX0" fmla="*/ 434 w 14047"/>
                  <a:gd name="connsiteY0" fmla="*/ 102469 h 102423"/>
                  <a:gd name="connsiteX1" fmla="*/ 434 w 14047"/>
                  <a:gd name="connsiteY1" fmla="*/ 98380 h 102423"/>
                  <a:gd name="connsiteX2" fmla="*/ 10392 w 14047"/>
                  <a:gd name="connsiteY2" fmla="*/ 98380 h 102423"/>
                  <a:gd name="connsiteX3" fmla="*/ 10392 w 14047"/>
                  <a:gd name="connsiteY3" fmla="*/ 4136 h 102423"/>
                  <a:gd name="connsiteX4" fmla="*/ 434 w 14047"/>
                  <a:gd name="connsiteY4" fmla="*/ 4136 h 102423"/>
                  <a:gd name="connsiteX5" fmla="*/ 434 w 14047"/>
                  <a:gd name="connsiteY5" fmla="*/ 46 h 102423"/>
                  <a:gd name="connsiteX6" fmla="*/ 14482 w 14047"/>
                  <a:gd name="connsiteY6" fmla="*/ 46 h 102423"/>
                  <a:gd name="connsiteX7" fmla="*/ 14482 w 14047"/>
                  <a:gd name="connsiteY7" fmla="*/ 102469 h 102423"/>
                  <a:gd name="connsiteX8" fmla="*/ 434 w 14047"/>
                  <a:gd name="connsiteY8" fmla="*/ 102469 h 102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047" h="102423">
                    <a:moveTo>
                      <a:pt x="434" y="102469"/>
                    </a:moveTo>
                    <a:lnTo>
                      <a:pt x="434" y="98380"/>
                    </a:lnTo>
                    <a:lnTo>
                      <a:pt x="10392" y="98380"/>
                    </a:lnTo>
                    <a:lnTo>
                      <a:pt x="10392" y="4136"/>
                    </a:lnTo>
                    <a:lnTo>
                      <a:pt x="434" y="4136"/>
                    </a:lnTo>
                    <a:lnTo>
                      <a:pt x="434" y="46"/>
                    </a:lnTo>
                    <a:lnTo>
                      <a:pt x="14482" y="46"/>
                    </a:lnTo>
                    <a:lnTo>
                      <a:pt x="14482" y="102469"/>
                    </a:lnTo>
                    <a:lnTo>
                      <a:pt x="434" y="102469"/>
                    </a:lnTo>
                    <a:close/>
                  </a:path>
                </a:pathLst>
              </a:custGeom>
              <a:solidFill>
                <a:srgbClr val="262626"/>
              </a:solidFill>
              <a:ln w="5686" cap="sq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D1EFC694-AC2F-A3B6-9B4E-05DF1D2F01BD}"/>
                </a:ext>
              </a:extLst>
            </p:cNvPr>
            <p:cNvSpPr txBox="1"/>
            <p:nvPr/>
          </p:nvSpPr>
          <p:spPr>
            <a:xfrm>
              <a:off x="7029986" y="4086373"/>
              <a:ext cx="1482464" cy="2450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Angle of incidence (</a:t>
              </a:r>
              <a:r>
                <a:rPr lang="en-US" sz="1200" baseline="300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o</a:t>
              </a:r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) </a:t>
              </a:r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4E596DD4-3428-040B-680C-A0ABDA1E6C5A}"/>
                </a:ext>
              </a:extLst>
            </p:cNvPr>
            <p:cNvSpPr txBox="1"/>
            <p:nvPr/>
          </p:nvSpPr>
          <p:spPr>
            <a:xfrm>
              <a:off x="6595416" y="3793277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9D0107B9-2CAB-E783-BAF1-BA64285F76EF}"/>
                </a:ext>
              </a:extLst>
            </p:cNvPr>
            <p:cNvSpPr txBox="1"/>
            <p:nvPr/>
          </p:nvSpPr>
          <p:spPr>
            <a:xfrm>
              <a:off x="6595416" y="3082331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A44EDD8E-B523-874B-773C-FFCA437B2F56}"/>
                </a:ext>
              </a:extLst>
            </p:cNvPr>
            <p:cNvSpPr txBox="1"/>
            <p:nvPr/>
          </p:nvSpPr>
          <p:spPr>
            <a:xfrm>
              <a:off x="6549134" y="2373993"/>
              <a:ext cx="38151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10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C20CC32B-3579-534D-54C5-B7D638ACAE34}"/>
                </a:ext>
              </a:extLst>
            </p:cNvPr>
            <p:cNvSpPr txBox="1"/>
            <p:nvPr/>
          </p:nvSpPr>
          <p:spPr>
            <a:xfrm>
              <a:off x="6968104" y="3456599"/>
              <a:ext cx="60524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i="1" dirty="0">
                  <a:solidFill>
                    <a:srgbClr val="FF0000"/>
                  </a:solidFill>
                  <a:latin typeface="Avenir Next LT Pro Light" panose="020B0304020202020204" pitchFamily="34" charset="0"/>
                  <a:cs typeface="Arial" panose="020B0604020202020204" pitchFamily="34" charset="0"/>
                </a:rPr>
                <a:t>s</a:t>
              </a:r>
              <a:r>
                <a:rPr lang="en-US" sz="1200" dirty="0">
                  <a:solidFill>
                    <a:srgbClr val="FF0000"/>
                  </a:solidFill>
                  <a:latin typeface="Avenir Next LT Pro Light" panose="020B0304020202020204" pitchFamily="34" charset="0"/>
                  <a:cs typeface="Arial" panose="020B0604020202020204" pitchFamily="34" charset="0"/>
                </a:rPr>
                <a:t>-pol</a:t>
              </a:r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DF94ADF2-E217-3759-0F66-8444B36B6074}"/>
                </a:ext>
              </a:extLst>
            </p:cNvPr>
            <p:cNvSpPr txBox="1"/>
            <p:nvPr/>
          </p:nvSpPr>
          <p:spPr>
            <a:xfrm>
              <a:off x="7763841" y="3443610"/>
              <a:ext cx="63349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i="1" dirty="0">
                  <a:solidFill>
                    <a:srgbClr val="0000FF"/>
                  </a:solidFill>
                  <a:latin typeface="Avenir Next LT Pro Light" panose="020B0304020202020204" pitchFamily="34" charset="0"/>
                  <a:cs typeface="Arial" panose="020B0604020202020204" pitchFamily="34" charset="0"/>
                </a:rPr>
                <a:t>p</a:t>
              </a:r>
              <a:r>
                <a:rPr lang="en-US" sz="1200" dirty="0">
                  <a:solidFill>
                    <a:srgbClr val="0000FF"/>
                  </a:solidFill>
                  <a:latin typeface="Avenir Next LT Pro Light" panose="020B0304020202020204" pitchFamily="34" charset="0"/>
                  <a:cs typeface="Arial" panose="020B0604020202020204" pitchFamily="34" charset="0"/>
                </a:rPr>
                <a:t>-pol</a:t>
              </a: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A30221AE-642C-BC44-0CC9-56E67DBF3C96}"/>
                </a:ext>
              </a:extLst>
            </p:cNvPr>
            <p:cNvSpPr txBox="1"/>
            <p:nvPr/>
          </p:nvSpPr>
          <p:spPr>
            <a:xfrm rot="16200000">
              <a:off x="5867891" y="3097104"/>
              <a:ext cx="139469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Reflectivity 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E787A591-CC18-A484-5E22-F3DBA3842A3D}"/>
                </a:ext>
              </a:extLst>
            </p:cNvPr>
            <p:cNvSpPr txBox="1"/>
            <p:nvPr/>
          </p:nvSpPr>
          <p:spPr>
            <a:xfrm>
              <a:off x="6326195" y="2623856"/>
              <a:ext cx="1394690" cy="5717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Relativistic </a:t>
              </a:r>
              <a:b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</a:br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Brewster</a:t>
              </a:r>
            </a:p>
            <a:p>
              <a:pPr algn="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angle </a:t>
              </a:r>
            </a:p>
          </p:txBody>
        </p:sp>
      </p:grpSp>
      <p:sp>
        <p:nvSpPr>
          <p:cNvPr id="748" name="TextBox 747">
            <a:extLst>
              <a:ext uri="{FF2B5EF4-FFF2-40B4-BE49-F238E27FC236}">
                <a16:creationId xmlns:a16="http://schemas.microsoft.com/office/drawing/2014/main" id="{D52C8394-5445-891C-ABB8-781EECAE6319}"/>
              </a:ext>
            </a:extLst>
          </p:cNvPr>
          <p:cNvSpPr txBox="1"/>
          <p:nvPr/>
        </p:nvSpPr>
        <p:spPr>
          <a:xfrm>
            <a:off x="4779211" y="1008524"/>
            <a:ext cx="329019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On-axis Brewster-like reflection</a:t>
            </a:r>
          </a:p>
        </p:txBody>
      </p:sp>
      <p:sp>
        <p:nvSpPr>
          <p:cNvPr id="750" name="TextBox 749">
            <a:extLst>
              <a:ext uri="{FF2B5EF4-FFF2-40B4-BE49-F238E27FC236}">
                <a16:creationId xmlns:a16="http://schemas.microsoft.com/office/drawing/2014/main" id="{0490433A-5E4B-7982-EFE0-185C2005D33A}"/>
              </a:ext>
            </a:extLst>
          </p:cNvPr>
          <p:cNvSpPr txBox="1"/>
          <p:nvPr/>
        </p:nvSpPr>
        <p:spPr>
          <a:xfrm>
            <a:off x="5728931" y="3786054"/>
            <a:ext cx="46227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Change in radiation distribution (far field) at the relativistic Brewster angle</a:t>
            </a:r>
          </a:p>
        </p:txBody>
      </p:sp>
      <p:pic>
        <p:nvPicPr>
          <p:cNvPr id="804" name="Picture 803">
            <a:extLst>
              <a:ext uri="{FF2B5EF4-FFF2-40B4-BE49-F238E27FC236}">
                <a16:creationId xmlns:a16="http://schemas.microsoft.com/office/drawing/2014/main" id="{02803520-6283-8161-FDE2-BB303AB970A7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6256696" y="4441384"/>
            <a:ext cx="1552103" cy="1552101"/>
          </a:xfrm>
          <a:custGeom>
            <a:avLst/>
            <a:gdLst>
              <a:gd name="connsiteX0" fmla="*/ 44 w 600075"/>
              <a:gd name="connsiteY0" fmla="*/ 10 h 600075"/>
              <a:gd name="connsiteX1" fmla="*/ 600119 w 600075"/>
              <a:gd name="connsiteY1" fmla="*/ 10 h 600075"/>
              <a:gd name="connsiteX2" fmla="*/ 600119 w 600075"/>
              <a:gd name="connsiteY2" fmla="*/ 600085 h 600075"/>
              <a:gd name="connsiteX3" fmla="*/ 44 w 600075"/>
              <a:gd name="connsiteY3" fmla="*/ 600085 h 600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075" h="600075">
                <a:moveTo>
                  <a:pt x="44" y="10"/>
                </a:moveTo>
                <a:lnTo>
                  <a:pt x="600119" y="10"/>
                </a:lnTo>
                <a:lnTo>
                  <a:pt x="600119" y="600085"/>
                </a:lnTo>
                <a:lnTo>
                  <a:pt x="44" y="600085"/>
                </a:lnTo>
                <a:close/>
              </a:path>
            </a:pathLst>
          </a:custGeom>
          <a:ln>
            <a:solidFill>
              <a:srgbClr val="000000"/>
            </a:solidFill>
          </a:ln>
        </p:spPr>
      </p:pic>
      <p:sp>
        <p:nvSpPr>
          <p:cNvPr id="805" name="TextBox 804">
            <a:extLst>
              <a:ext uri="{FF2B5EF4-FFF2-40B4-BE49-F238E27FC236}">
                <a16:creationId xmlns:a16="http://schemas.microsoft.com/office/drawing/2014/main" id="{6A1577E9-8DF1-E3E9-8822-9FBB3DA7943C}"/>
              </a:ext>
            </a:extLst>
          </p:cNvPr>
          <p:cNvSpPr txBox="1"/>
          <p:nvPr/>
        </p:nvSpPr>
        <p:spPr>
          <a:xfrm>
            <a:off x="5862977" y="4456386"/>
            <a:ext cx="13946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i="1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s</a:t>
            </a:r>
            <a:r>
              <a:rPr lang="en-US" sz="1200" dirty="0">
                <a:solidFill>
                  <a:schemeClr val="bg1"/>
                </a:solidFill>
                <a:latin typeface="Avenir Next LT Pro Light" panose="020B0304020202020204" pitchFamily="34" charset="0"/>
                <a:cs typeface="Arial" panose="020B0604020202020204" pitchFamily="34" charset="0"/>
              </a:rPr>
              <a:t>-pol</a:t>
            </a:r>
          </a:p>
        </p:txBody>
      </p:sp>
      <p:sp>
        <p:nvSpPr>
          <p:cNvPr id="806" name="TextBox 805">
            <a:extLst>
              <a:ext uri="{FF2B5EF4-FFF2-40B4-BE49-F238E27FC236}">
                <a16:creationId xmlns:a16="http://schemas.microsoft.com/office/drawing/2014/main" id="{3976B231-0168-318C-A796-7E3C11799F8F}"/>
              </a:ext>
            </a:extLst>
          </p:cNvPr>
          <p:cNvSpPr txBox="1"/>
          <p:nvPr/>
        </p:nvSpPr>
        <p:spPr>
          <a:xfrm>
            <a:off x="6014237" y="6003244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-1</a:t>
            </a:r>
          </a:p>
        </p:txBody>
      </p:sp>
      <p:sp>
        <p:nvSpPr>
          <p:cNvPr id="807" name="TextBox 806">
            <a:extLst>
              <a:ext uri="{FF2B5EF4-FFF2-40B4-BE49-F238E27FC236}">
                <a16:creationId xmlns:a16="http://schemas.microsoft.com/office/drawing/2014/main" id="{2CC98A06-94EF-2243-2C04-959E7DEF6A02}"/>
              </a:ext>
            </a:extLst>
          </p:cNvPr>
          <p:cNvSpPr txBox="1"/>
          <p:nvPr/>
        </p:nvSpPr>
        <p:spPr>
          <a:xfrm>
            <a:off x="7574160" y="6003244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1</a:t>
            </a:r>
          </a:p>
        </p:txBody>
      </p: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34DB6A27-5154-38BB-8612-1C1081F1B024}"/>
              </a:ext>
            </a:extLst>
          </p:cNvPr>
          <p:cNvGrpSpPr/>
          <p:nvPr/>
        </p:nvGrpSpPr>
        <p:grpSpPr>
          <a:xfrm>
            <a:off x="6227850" y="6185119"/>
            <a:ext cx="1671873" cy="416798"/>
            <a:chOff x="7110351" y="6098762"/>
            <a:chExt cx="1671873" cy="416798"/>
          </a:xfrm>
        </p:grpSpPr>
        <p:grpSp>
          <p:nvGrpSpPr>
            <p:cNvPr id="809" name="Group 808" descr="\documentclass{article}&#10;\usepackage{amsmath}&#10;\pagestyle{empty}&#10;\begin{document}&#10;&#10;$\gamma \theta \cos\phi$&#10;&#10;&#10;\end{document}" title="IguanaTex Vector Display">
              <a:extLst>
                <a:ext uri="{FF2B5EF4-FFF2-40B4-BE49-F238E27FC236}">
                  <a16:creationId xmlns:a16="http://schemas.microsoft.com/office/drawing/2014/main" id="{53F80B88-23E2-14C0-352E-B812E4F7FB12}"/>
                </a:ext>
              </a:extLst>
            </p:cNvPr>
            <p:cNvGrpSpPr>
              <a:grpSpLocks noChangeAspect="1"/>
            </p:cNvGrpSpPr>
            <p:nvPr>
              <p:custDataLst>
                <p:tags r:id="rId22"/>
              </p:custDataLst>
            </p:nvPr>
          </p:nvGrpSpPr>
          <p:grpSpPr>
            <a:xfrm rot="21550666">
              <a:off x="7678996" y="6366181"/>
              <a:ext cx="535432" cy="149379"/>
              <a:chOff x="3821763" y="2337944"/>
              <a:chExt cx="500688" cy="139686"/>
            </a:xfrm>
          </p:grpSpPr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33955CA7-E3BF-88FC-006F-B387C1275103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3821763" y="2377876"/>
                <a:ext cx="79709" cy="99754"/>
              </a:xfrm>
              <a:custGeom>
                <a:avLst/>
                <a:gdLst>
                  <a:gd name="connsiteX0" fmla="*/ 3569 w 79709"/>
                  <a:gd name="connsiteY0" fmla="*/ 28607 h 99754"/>
                  <a:gd name="connsiteX1" fmla="*/ 27709 w 79709"/>
                  <a:gd name="connsiteY1" fmla="*/ 10995 h 99754"/>
                  <a:gd name="connsiteX2" fmla="*/ 52306 w 79709"/>
                  <a:gd name="connsiteY2" fmla="*/ 49560 h 99754"/>
                  <a:gd name="connsiteX3" fmla="*/ 50484 w 79709"/>
                  <a:gd name="connsiteY3" fmla="*/ 64440 h 99754"/>
                  <a:gd name="connsiteX4" fmla="*/ 42589 w 79709"/>
                  <a:gd name="connsiteY4" fmla="*/ 97084 h 99754"/>
                  <a:gd name="connsiteX5" fmla="*/ 44562 w 79709"/>
                  <a:gd name="connsiteY5" fmla="*/ 99817 h 99754"/>
                  <a:gd name="connsiteX6" fmla="*/ 49421 w 79709"/>
                  <a:gd name="connsiteY6" fmla="*/ 90707 h 99754"/>
                  <a:gd name="connsiteX7" fmla="*/ 55039 w 79709"/>
                  <a:gd name="connsiteY7" fmla="*/ 64592 h 99754"/>
                  <a:gd name="connsiteX8" fmla="*/ 56253 w 79709"/>
                  <a:gd name="connsiteY8" fmla="*/ 58670 h 99754"/>
                  <a:gd name="connsiteX9" fmla="*/ 76902 w 79709"/>
                  <a:gd name="connsiteY9" fmla="*/ 9021 h 99754"/>
                  <a:gd name="connsiteX10" fmla="*/ 79787 w 79709"/>
                  <a:gd name="connsiteY10" fmla="*/ 3251 h 99754"/>
                  <a:gd name="connsiteX11" fmla="*/ 77965 w 79709"/>
                  <a:gd name="connsiteY11" fmla="*/ 1733 h 99754"/>
                  <a:gd name="connsiteX12" fmla="*/ 76143 w 79709"/>
                  <a:gd name="connsiteY12" fmla="*/ 2796 h 99754"/>
                  <a:gd name="connsiteX13" fmla="*/ 56101 w 79709"/>
                  <a:gd name="connsiteY13" fmla="*/ 47738 h 99754"/>
                  <a:gd name="connsiteX14" fmla="*/ 49876 w 79709"/>
                  <a:gd name="connsiteY14" fmla="*/ 16764 h 99754"/>
                  <a:gd name="connsiteX15" fmla="*/ 29683 w 79709"/>
                  <a:gd name="connsiteY15" fmla="*/ 63 h 99754"/>
                  <a:gd name="connsiteX16" fmla="*/ 77 w 79709"/>
                  <a:gd name="connsiteY16" fmla="*/ 27848 h 99754"/>
                  <a:gd name="connsiteX17" fmla="*/ 2961 w 79709"/>
                  <a:gd name="connsiteY17" fmla="*/ 29367 h 99754"/>
                  <a:gd name="connsiteX18" fmla="*/ 3569 w 79709"/>
                  <a:gd name="connsiteY18" fmla="*/ 28607 h 9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9709" h="99754">
                    <a:moveTo>
                      <a:pt x="3569" y="28607"/>
                    </a:moveTo>
                    <a:cubicBezTo>
                      <a:pt x="9490" y="11147"/>
                      <a:pt x="26039" y="10995"/>
                      <a:pt x="27709" y="10995"/>
                    </a:cubicBezTo>
                    <a:cubicBezTo>
                      <a:pt x="50636" y="10995"/>
                      <a:pt x="52306" y="37565"/>
                      <a:pt x="52306" y="49560"/>
                    </a:cubicBezTo>
                    <a:cubicBezTo>
                      <a:pt x="52306" y="58822"/>
                      <a:pt x="51547" y="61403"/>
                      <a:pt x="50484" y="64440"/>
                    </a:cubicBezTo>
                    <a:cubicBezTo>
                      <a:pt x="47144" y="75524"/>
                      <a:pt x="42589" y="93136"/>
                      <a:pt x="42589" y="97084"/>
                    </a:cubicBezTo>
                    <a:cubicBezTo>
                      <a:pt x="42589" y="98754"/>
                      <a:pt x="43348" y="99817"/>
                      <a:pt x="44562" y="99817"/>
                    </a:cubicBezTo>
                    <a:cubicBezTo>
                      <a:pt x="46536" y="99817"/>
                      <a:pt x="47751" y="96477"/>
                      <a:pt x="49421" y="90707"/>
                    </a:cubicBezTo>
                    <a:cubicBezTo>
                      <a:pt x="52913" y="77953"/>
                      <a:pt x="54431" y="69299"/>
                      <a:pt x="55039" y="64592"/>
                    </a:cubicBezTo>
                    <a:cubicBezTo>
                      <a:pt x="55342" y="62618"/>
                      <a:pt x="55646" y="60644"/>
                      <a:pt x="56253" y="58670"/>
                    </a:cubicBezTo>
                    <a:cubicBezTo>
                      <a:pt x="61112" y="43639"/>
                      <a:pt x="70829" y="21016"/>
                      <a:pt x="76902" y="9021"/>
                    </a:cubicBezTo>
                    <a:cubicBezTo>
                      <a:pt x="77965" y="7199"/>
                      <a:pt x="79787" y="3859"/>
                      <a:pt x="79787" y="3251"/>
                    </a:cubicBezTo>
                    <a:cubicBezTo>
                      <a:pt x="79787" y="1733"/>
                      <a:pt x="78268" y="1733"/>
                      <a:pt x="77965" y="1733"/>
                    </a:cubicBezTo>
                    <a:cubicBezTo>
                      <a:pt x="77509" y="1733"/>
                      <a:pt x="76598" y="1733"/>
                      <a:pt x="76143" y="2796"/>
                    </a:cubicBezTo>
                    <a:cubicBezTo>
                      <a:pt x="68248" y="17220"/>
                      <a:pt x="62175" y="32403"/>
                      <a:pt x="56101" y="47738"/>
                    </a:cubicBezTo>
                    <a:cubicBezTo>
                      <a:pt x="55950" y="43031"/>
                      <a:pt x="55798" y="31492"/>
                      <a:pt x="49876" y="16764"/>
                    </a:cubicBezTo>
                    <a:cubicBezTo>
                      <a:pt x="46233" y="7503"/>
                      <a:pt x="40159" y="63"/>
                      <a:pt x="29683" y="63"/>
                    </a:cubicBezTo>
                    <a:cubicBezTo>
                      <a:pt x="10705" y="63"/>
                      <a:pt x="77" y="23141"/>
                      <a:pt x="77" y="27848"/>
                    </a:cubicBezTo>
                    <a:cubicBezTo>
                      <a:pt x="77" y="29367"/>
                      <a:pt x="1443" y="29367"/>
                      <a:pt x="2961" y="29367"/>
                    </a:cubicBezTo>
                    <a:lnTo>
                      <a:pt x="3569" y="28607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FB21ED79-DFE8-B6ED-F448-983782DD938A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3912448" y="2337944"/>
                <a:ext cx="62705" cy="108712"/>
              </a:xfrm>
              <a:custGeom>
                <a:avLst/>
                <a:gdLst>
                  <a:gd name="connsiteX0" fmla="*/ 62788 w 62705"/>
                  <a:gd name="connsiteY0" fmla="*/ 31188 h 108712"/>
                  <a:gd name="connsiteX1" fmla="*/ 44568 w 62705"/>
                  <a:gd name="connsiteY1" fmla="*/ 63 h 108712"/>
                  <a:gd name="connsiteX2" fmla="*/ 82 w 62705"/>
                  <a:gd name="connsiteY2" fmla="*/ 77649 h 108712"/>
                  <a:gd name="connsiteX3" fmla="*/ 18302 w 62705"/>
                  <a:gd name="connsiteY3" fmla="*/ 108775 h 108712"/>
                  <a:gd name="connsiteX4" fmla="*/ 62788 w 62705"/>
                  <a:gd name="connsiteY4" fmla="*/ 31188 h 108712"/>
                  <a:gd name="connsiteX5" fmla="*/ 16176 w 62705"/>
                  <a:gd name="connsiteY5" fmla="*/ 51990 h 108712"/>
                  <a:gd name="connsiteX6" fmla="*/ 27867 w 62705"/>
                  <a:gd name="connsiteY6" fmla="*/ 19346 h 108712"/>
                  <a:gd name="connsiteX7" fmla="*/ 44416 w 62705"/>
                  <a:gd name="connsiteY7" fmla="*/ 3403 h 108712"/>
                  <a:gd name="connsiteX8" fmla="*/ 52767 w 62705"/>
                  <a:gd name="connsiteY8" fmla="*/ 21775 h 108712"/>
                  <a:gd name="connsiteX9" fmla="*/ 47908 w 62705"/>
                  <a:gd name="connsiteY9" fmla="*/ 51990 h 108712"/>
                  <a:gd name="connsiteX10" fmla="*/ 16176 w 62705"/>
                  <a:gd name="connsiteY10" fmla="*/ 51990 h 108712"/>
                  <a:gd name="connsiteX11" fmla="*/ 46542 w 62705"/>
                  <a:gd name="connsiteY11" fmla="*/ 56848 h 108712"/>
                  <a:gd name="connsiteX12" fmla="*/ 35914 w 62705"/>
                  <a:gd name="connsiteY12" fmla="*/ 87670 h 108712"/>
                  <a:gd name="connsiteX13" fmla="*/ 18302 w 62705"/>
                  <a:gd name="connsiteY13" fmla="*/ 105435 h 108712"/>
                  <a:gd name="connsiteX14" fmla="*/ 10103 w 62705"/>
                  <a:gd name="connsiteY14" fmla="*/ 86911 h 108712"/>
                  <a:gd name="connsiteX15" fmla="*/ 14962 w 62705"/>
                  <a:gd name="connsiteY15" fmla="*/ 56848 h 108712"/>
                  <a:gd name="connsiteX16" fmla="*/ 46542 w 62705"/>
                  <a:gd name="connsiteY16" fmla="*/ 56848 h 10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2705" h="108712">
                    <a:moveTo>
                      <a:pt x="62788" y="31188"/>
                    </a:moveTo>
                    <a:cubicBezTo>
                      <a:pt x="62788" y="21168"/>
                      <a:pt x="60055" y="63"/>
                      <a:pt x="44568" y="63"/>
                    </a:cubicBezTo>
                    <a:cubicBezTo>
                      <a:pt x="23464" y="63"/>
                      <a:pt x="82" y="42880"/>
                      <a:pt x="82" y="77649"/>
                    </a:cubicBezTo>
                    <a:cubicBezTo>
                      <a:pt x="82" y="91922"/>
                      <a:pt x="4485" y="108775"/>
                      <a:pt x="18302" y="108775"/>
                    </a:cubicBezTo>
                    <a:cubicBezTo>
                      <a:pt x="39710" y="108775"/>
                      <a:pt x="62788" y="65199"/>
                      <a:pt x="62788" y="31188"/>
                    </a:cubicBezTo>
                    <a:close/>
                    <a:moveTo>
                      <a:pt x="16176" y="51990"/>
                    </a:moveTo>
                    <a:cubicBezTo>
                      <a:pt x="18757" y="42272"/>
                      <a:pt x="21794" y="30126"/>
                      <a:pt x="27867" y="19346"/>
                    </a:cubicBezTo>
                    <a:cubicBezTo>
                      <a:pt x="31966" y="11906"/>
                      <a:pt x="37584" y="3403"/>
                      <a:pt x="44416" y="3403"/>
                    </a:cubicBezTo>
                    <a:cubicBezTo>
                      <a:pt x="51856" y="3403"/>
                      <a:pt x="52767" y="13120"/>
                      <a:pt x="52767" y="21775"/>
                    </a:cubicBezTo>
                    <a:cubicBezTo>
                      <a:pt x="52767" y="29215"/>
                      <a:pt x="51552" y="36958"/>
                      <a:pt x="47908" y="51990"/>
                    </a:cubicBezTo>
                    <a:lnTo>
                      <a:pt x="16176" y="51990"/>
                    </a:lnTo>
                    <a:close/>
                    <a:moveTo>
                      <a:pt x="46542" y="56848"/>
                    </a:moveTo>
                    <a:cubicBezTo>
                      <a:pt x="44872" y="63833"/>
                      <a:pt x="41683" y="76738"/>
                      <a:pt x="35914" y="87670"/>
                    </a:cubicBezTo>
                    <a:cubicBezTo>
                      <a:pt x="30600" y="97995"/>
                      <a:pt x="24830" y="105435"/>
                      <a:pt x="18302" y="105435"/>
                    </a:cubicBezTo>
                    <a:cubicBezTo>
                      <a:pt x="13292" y="105435"/>
                      <a:pt x="10103" y="101032"/>
                      <a:pt x="10103" y="86911"/>
                    </a:cubicBezTo>
                    <a:cubicBezTo>
                      <a:pt x="10103" y="80534"/>
                      <a:pt x="11014" y="71728"/>
                      <a:pt x="14962" y="56848"/>
                    </a:cubicBezTo>
                    <a:lnTo>
                      <a:pt x="46542" y="56848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 dirty="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C94FAC67-B2A6-CB83-A6A0-5C03DFEFA6FD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4012030" y="2376965"/>
                <a:ext cx="57846" cy="69691"/>
              </a:xfrm>
              <a:custGeom>
                <a:avLst/>
                <a:gdLst>
                  <a:gd name="connsiteX0" fmla="*/ 12691 w 57846"/>
                  <a:gd name="connsiteY0" fmla="*/ 34984 h 69691"/>
                  <a:gd name="connsiteX1" fmla="*/ 33188 w 57846"/>
                  <a:gd name="connsiteY1" fmla="*/ 3859 h 69691"/>
                  <a:gd name="connsiteX2" fmla="*/ 49433 w 57846"/>
                  <a:gd name="connsiteY2" fmla="*/ 9476 h 69691"/>
                  <a:gd name="connsiteX3" fmla="*/ 42297 w 57846"/>
                  <a:gd name="connsiteY3" fmla="*/ 16461 h 69691"/>
                  <a:gd name="connsiteX4" fmla="*/ 49281 w 57846"/>
                  <a:gd name="connsiteY4" fmla="*/ 23445 h 69691"/>
                  <a:gd name="connsiteX5" fmla="*/ 56266 w 57846"/>
                  <a:gd name="connsiteY5" fmla="*/ 16309 h 69691"/>
                  <a:gd name="connsiteX6" fmla="*/ 33036 w 57846"/>
                  <a:gd name="connsiteY6" fmla="*/ 63 h 69691"/>
                  <a:gd name="connsiteX7" fmla="*/ 89 w 57846"/>
                  <a:gd name="connsiteY7" fmla="*/ 35288 h 69691"/>
                  <a:gd name="connsiteX8" fmla="*/ 32732 w 57846"/>
                  <a:gd name="connsiteY8" fmla="*/ 69754 h 69691"/>
                  <a:gd name="connsiteX9" fmla="*/ 57936 w 57846"/>
                  <a:gd name="connsiteY9" fmla="*/ 50016 h 69691"/>
                  <a:gd name="connsiteX10" fmla="*/ 55962 w 57846"/>
                  <a:gd name="connsiteY10" fmla="*/ 48497 h 69691"/>
                  <a:gd name="connsiteX11" fmla="*/ 53988 w 57846"/>
                  <a:gd name="connsiteY11" fmla="*/ 50016 h 69691"/>
                  <a:gd name="connsiteX12" fmla="*/ 34099 w 57846"/>
                  <a:gd name="connsiteY12" fmla="*/ 65958 h 69691"/>
                  <a:gd name="connsiteX13" fmla="*/ 12691 w 57846"/>
                  <a:gd name="connsiteY13" fmla="*/ 34984 h 6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846" h="69691">
                    <a:moveTo>
                      <a:pt x="12691" y="34984"/>
                    </a:moveTo>
                    <a:cubicBezTo>
                      <a:pt x="12691" y="10236"/>
                      <a:pt x="25141" y="3859"/>
                      <a:pt x="33188" y="3859"/>
                    </a:cubicBezTo>
                    <a:cubicBezTo>
                      <a:pt x="34554" y="3859"/>
                      <a:pt x="44119" y="4010"/>
                      <a:pt x="49433" y="9476"/>
                    </a:cubicBezTo>
                    <a:cubicBezTo>
                      <a:pt x="43208" y="9932"/>
                      <a:pt x="42297" y="14487"/>
                      <a:pt x="42297" y="16461"/>
                    </a:cubicBezTo>
                    <a:cubicBezTo>
                      <a:pt x="42297" y="20408"/>
                      <a:pt x="45030" y="23445"/>
                      <a:pt x="49281" y="23445"/>
                    </a:cubicBezTo>
                    <a:cubicBezTo>
                      <a:pt x="53229" y="23445"/>
                      <a:pt x="56266" y="20864"/>
                      <a:pt x="56266" y="16309"/>
                    </a:cubicBezTo>
                    <a:cubicBezTo>
                      <a:pt x="56266" y="5984"/>
                      <a:pt x="44727" y="63"/>
                      <a:pt x="33036" y="63"/>
                    </a:cubicBezTo>
                    <a:cubicBezTo>
                      <a:pt x="14057" y="63"/>
                      <a:pt x="89" y="16461"/>
                      <a:pt x="89" y="35288"/>
                    </a:cubicBezTo>
                    <a:cubicBezTo>
                      <a:pt x="89" y="54723"/>
                      <a:pt x="15120" y="69754"/>
                      <a:pt x="32732" y="69754"/>
                    </a:cubicBezTo>
                    <a:cubicBezTo>
                      <a:pt x="53077" y="69754"/>
                      <a:pt x="57936" y="51534"/>
                      <a:pt x="57936" y="50016"/>
                    </a:cubicBezTo>
                    <a:cubicBezTo>
                      <a:pt x="57936" y="48497"/>
                      <a:pt x="56417" y="48497"/>
                      <a:pt x="55962" y="48497"/>
                    </a:cubicBezTo>
                    <a:cubicBezTo>
                      <a:pt x="54595" y="48497"/>
                      <a:pt x="54292" y="49105"/>
                      <a:pt x="53988" y="50016"/>
                    </a:cubicBezTo>
                    <a:cubicBezTo>
                      <a:pt x="49585" y="64136"/>
                      <a:pt x="39716" y="65958"/>
                      <a:pt x="34099" y="65958"/>
                    </a:cubicBezTo>
                    <a:cubicBezTo>
                      <a:pt x="26052" y="65958"/>
                      <a:pt x="12691" y="59429"/>
                      <a:pt x="12691" y="349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8EA32F5E-B313-7E05-13DD-B43857EF9689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4078599" y="2376965"/>
                <a:ext cx="67260" cy="69691"/>
              </a:xfrm>
              <a:custGeom>
                <a:avLst/>
                <a:gdLst>
                  <a:gd name="connsiteX0" fmla="*/ 67353 w 67260"/>
                  <a:gd name="connsiteY0" fmla="*/ 35592 h 69691"/>
                  <a:gd name="connsiteX1" fmla="*/ 33799 w 67260"/>
                  <a:gd name="connsiteY1" fmla="*/ 63 h 69691"/>
                  <a:gd name="connsiteX2" fmla="*/ 93 w 67260"/>
                  <a:gd name="connsiteY2" fmla="*/ 35592 h 69691"/>
                  <a:gd name="connsiteX3" fmla="*/ 33648 w 67260"/>
                  <a:gd name="connsiteY3" fmla="*/ 69754 h 69691"/>
                  <a:gd name="connsiteX4" fmla="*/ 67353 w 67260"/>
                  <a:gd name="connsiteY4" fmla="*/ 35592 h 69691"/>
                  <a:gd name="connsiteX5" fmla="*/ 33799 w 67260"/>
                  <a:gd name="connsiteY5" fmla="*/ 65958 h 69691"/>
                  <a:gd name="connsiteX6" fmla="*/ 16491 w 67260"/>
                  <a:gd name="connsiteY6" fmla="*/ 55785 h 69691"/>
                  <a:gd name="connsiteX7" fmla="*/ 12695 w 67260"/>
                  <a:gd name="connsiteY7" fmla="*/ 34377 h 69691"/>
                  <a:gd name="connsiteX8" fmla="*/ 16339 w 67260"/>
                  <a:gd name="connsiteY8" fmla="*/ 13576 h 69691"/>
                  <a:gd name="connsiteX9" fmla="*/ 33648 w 67260"/>
                  <a:gd name="connsiteY9" fmla="*/ 3403 h 69691"/>
                  <a:gd name="connsiteX10" fmla="*/ 50804 w 67260"/>
                  <a:gd name="connsiteY10" fmla="*/ 13272 h 69691"/>
                  <a:gd name="connsiteX11" fmla="*/ 54752 w 67260"/>
                  <a:gd name="connsiteY11" fmla="*/ 34377 h 69691"/>
                  <a:gd name="connsiteX12" fmla="*/ 51412 w 67260"/>
                  <a:gd name="connsiteY12" fmla="*/ 54723 h 69691"/>
                  <a:gd name="connsiteX13" fmla="*/ 33799 w 67260"/>
                  <a:gd name="connsiteY13" fmla="*/ 65958 h 6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260" h="69691">
                    <a:moveTo>
                      <a:pt x="67353" y="35592"/>
                    </a:moveTo>
                    <a:cubicBezTo>
                      <a:pt x="67353" y="16157"/>
                      <a:pt x="52171" y="63"/>
                      <a:pt x="33799" y="63"/>
                    </a:cubicBezTo>
                    <a:cubicBezTo>
                      <a:pt x="14821" y="63"/>
                      <a:pt x="93" y="16613"/>
                      <a:pt x="93" y="35592"/>
                    </a:cubicBezTo>
                    <a:cubicBezTo>
                      <a:pt x="93" y="55178"/>
                      <a:pt x="15884" y="69754"/>
                      <a:pt x="33648" y="69754"/>
                    </a:cubicBezTo>
                    <a:cubicBezTo>
                      <a:pt x="52019" y="69754"/>
                      <a:pt x="67353" y="54874"/>
                      <a:pt x="67353" y="35592"/>
                    </a:cubicBezTo>
                    <a:close/>
                    <a:moveTo>
                      <a:pt x="33799" y="65958"/>
                    </a:moveTo>
                    <a:cubicBezTo>
                      <a:pt x="27271" y="65958"/>
                      <a:pt x="20590" y="62770"/>
                      <a:pt x="16491" y="55785"/>
                    </a:cubicBezTo>
                    <a:cubicBezTo>
                      <a:pt x="12695" y="49105"/>
                      <a:pt x="12695" y="39843"/>
                      <a:pt x="12695" y="34377"/>
                    </a:cubicBezTo>
                    <a:cubicBezTo>
                      <a:pt x="12695" y="28456"/>
                      <a:pt x="12695" y="20257"/>
                      <a:pt x="16339" y="13576"/>
                    </a:cubicBezTo>
                    <a:cubicBezTo>
                      <a:pt x="20438" y="6592"/>
                      <a:pt x="27574" y="3403"/>
                      <a:pt x="33648" y="3403"/>
                    </a:cubicBezTo>
                    <a:cubicBezTo>
                      <a:pt x="40328" y="3403"/>
                      <a:pt x="46857" y="6743"/>
                      <a:pt x="50804" y="13272"/>
                    </a:cubicBezTo>
                    <a:cubicBezTo>
                      <a:pt x="54752" y="19801"/>
                      <a:pt x="54752" y="28607"/>
                      <a:pt x="54752" y="34377"/>
                    </a:cubicBezTo>
                    <a:cubicBezTo>
                      <a:pt x="54752" y="39843"/>
                      <a:pt x="54752" y="48042"/>
                      <a:pt x="51412" y="54723"/>
                    </a:cubicBezTo>
                    <a:cubicBezTo>
                      <a:pt x="48071" y="61555"/>
                      <a:pt x="41391" y="65958"/>
                      <a:pt x="33799" y="659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3FF1B7AC-7BDD-0A5D-C180-BB476EE24B7F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4155272" y="2376965"/>
                <a:ext cx="49647" cy="69691"/>
              </a:xfrm>
              <a:custGeom>
                <a:avLst/>
                <a:gdLst>
                  <a:gd name="connsiteX0" fmla="*/ 26668 w 49647"/>
                  <a:gd name="connsiteY0" fmla="*/ 38628 h 69691"/>
                  <a:gd name="connsiteX1" fmla="*/ 42459 w 49647"/>
                  <a:gd name="connsiteY1" fmla="*/ 52597 h 69691"/>
                  <a:gd name="connsiteX2" fmla="*/ 25302 w 49647"/>
                  <a:gd name="connsiteY2" fmla="*/ 66414 h 69691"/>
                  <a:gd name="connsiteX3" fmla="*/ 4198 w 49647"/>
                  <a:gd name="connsiteY3" fmla="*/ 44853 h 69691"/>
                  <a:gd name="connsiteX4" fmla="*/ 2072 w 49647"/>
                  <a:gd name="connsiteY4" fmla="*/ 42272 h 69691"/>
                  <a:gd name="connsiteX5" fmla="*/ 98 w 49647"/>
                  <a:gd name="connsiteY5" fmla="*/ 46068 h 69691"/>
                  <a:gd name="connsiteX6" fmla="*/ 98 w 49647"/>
                  <a:gd name="connsiteY6" fmla="*/ 66110 h 69691"/>
                  <a:gd name="connsiteX7" fmla="*/ 1769 w 49647"/>
                  <a:gd name="connsiteY7" fmla="*/ 69754 h 69691"/>
                  <a:gd name="connsiteX8" fmla="*/ 5564 w 49647"/>
                  <a:gd name="connsiteY8" fmla="*/ 66717 h 69691"/>
                  <a:gd name="connsiteX9" fmla="*/ 8601 w 49647"/>
                  <a:gd name="connsiteY9" fmla="*/ 63225 h 69691"/>
                  <a:gd name="connsiteX10" fmla="*/ 25302 w 49647"/>
                  <a:gd name="connsiteY10" fmla="*/ 69754 h 69691"/>
                  <a:gd name="connsiteX11" fmla="*/ 49746 w 49647"/>
                  <a:gd name="connsiteY11" fmla="*/ 48649 h 69691"/>
                  <a:gd name="connsiteX12" fmla="*/ 43370 w 49647"/>
                  <a:gd name="connsiteY12" fmla="*/ 34225 h 69691"/>
                  <a:gd name="connsiteX13" fmla="*/ 26061 w 49647"/>
                  <a:gd name="connsiteY13" fmla="*/ 26937 h 69691"/>
                  <a:gd name="connsiteX14" fmla="*/ 7386 w 49647"/>
                  <a:gd name="connsiteY14" fmla="*/ 14487 h 69691"/>
                  <a:gd name="connsiteX15" fmla="*/ 24391 w 49647"/>
                  <a:gd name="connsiteY15" fmla="*/ 2948 h 69691"/>
                  <a:gd name="connsiteX16" fmla="*/ 42155 w 49647"/>
                  <a:gd name="connsiteY16" fmla="*/ 21319 h 69691"/>
                  <a:gd name="connsiteX17" fmla="*/ 43977 w 49647"/>
                  <a:gd name="connsiteY17" fmla="*/ 22686 h 69691"/>
                  <a:gd name="connsiteX18" fmla="*/ 45951 w 49647"/>
                  <a:gd name="connsiteY18" fmla="*/ 19042 h 69691"/>
                  <a:gd name="connsiteX19" fmla="*/ 45951 w 49647"/>
                  <a:gd name="connsiteY19" fmla="*/ 3707 h 69691"/>
                  <a:gd name="connsiteX20" fmla="*/ 44281 w 49647"/>
                  <a:gd name="connsiteY20" fmla="*/ 63 h 69691"/>
                  <a:gd name="connsiteX21" fmla="*/ 41244 w 49647"/>
                  <a:gd name="connsiteY21" fmla="*/ 1885 h 69691"/>
                  <a:gd name="connsiteX22" fmla="*/ 38663 w 49647"/>
                  <a:gd name="connsiteY22" fmla="*/ 4314 h 69691"/>
                  <a:gd name="connsiteX23" fmla="*/ 24391 w 49647"/>
                  <a:gd name="connsiteY23" fmla="*/ 63 h 69691"/>
                  <a:gd name="connsiteX24" fmla="*/ 98 w 49647"/>
                  <a:gd name="connsiteY24" fmla="*/ 18738 h 69691"/>
                  <a:gd name="connsiteX25" fmla="*/ 6627 w 49647"/>
                  <a:gd name="connsiteY25" fmla="*/ 31644 h 69691"/>
                  <a:gd name="connsiteX26" fmla="*/ 26668 w 49647"/>
                  <a:gd name="connsiteY26" fmla="*/ 38628 h 6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647" h="69691">
                    <a:moveTo>
                      <a:pt x="26668" y="38628"/>
                    </a:moveTo>
                    <a:cubicBezTo>
                      <a:pt x="30009" y="39236"/>
                      <a:pt x="42459" y="41665"/>
                      <a:pt x="42459" y="52597"/>
                    </a:cubicBezTo>
                    <a:cubicBezTo>
                      <a:pt x="42459" y="60340"/>
                      <a:pt x="37145" y="66414"/>
                      <a:pt x="25302" y="66414"/>
                    </a:cubicBezTo>
                    <a:cubicBezTo>
                      <a:pt x="12548" y="66414"/>
                      <a:pt x="7083" y="57759"/>
                      <a:pt x="4198" y="44853"/>
                    </a:cubicBezTo>
                    <a:cubicBezTo>
                      <a:pt x="3742" y="42880"/>
                      <a:pt x="3591" y="42272"/>
                      <a:pt x="2072" y="42272"/>
                    </a:cubicBezTo>
                    <a:cubicBezTo>
                      <a:pt x="98" y="42272"/>
                      <a:pt x="98" y="43335"/>
                      <a:pt x="98" y="46068"/>
                    </a:cubicBezTo>
                    <a:lnTo>
                      <a:pt x="98" y="66110"/>
                    </a:lnTo>
                    <a:cubicBezTo>
                      <a:pt x="98" y="68691"/>
                      <a:pt x="98" y="69754"/>
                      <a:pt x="1769" y="69754"/>
                    </a:cubicBezTo>
                    <a:cubicBezTo>
                      <a:pt x="2528" y="69754"/>
                      <a:pt x="2680" y="69602"/>
                      <a:pt x="5564" y="66717"/>
                    </a:cubicBezTo>
                    <a:cubicBezTo>
                      <a:pt x="5868" y="66414"/>
                      <a:pt x="5868" y="66110"/>
                      <a:pt x="8601" y="63225"/>
                    </a:cubicBezTo>
                    <a:cubicBezTo>
                      <a:pt x="15281" y="69602"/>
                      <a:pt x="22114" y="69754"/>
                      <a:pt x="25302" y="69754"/>
                    </a:cubicBezTo>
                    <a:cubicBezTo>
                      <a:pt x="42762" y="69754"/>
                      <a:pt x="49746" y="59581"/>
                      <a:pt x="49746" y="48649"/>
                    </a:cubicBezTo>
                    <a:cubicBezTo>
                      <a:pt x="49746" y="40602"/>
                      <a:pt x="45192" y="36047"/>
                      <a:pt x="43370" y="34225"/>
                    </a:cubicBezTo>
                    <a:cubicBezTo>
                      <a:pt x="38359" y="29367"/>
                      <a:pt x="32438" y="28152"/>
                      <a:pt x="26061" y="26937"/>
                    </a:cubicBezTo>
                    <a:cubicBezTo>
                      <a:pt x="17559" y="25267"/>
                      <a:pt x="7386" y="23293"/>
                      <a:pt x="7386" y="14487"/>
                    </a:cubicBezTo>
                    <a:cubicBezTo>
                      <a:pt x="7386" y="9173"/>
                      <a:pt x="11334" y="2948"/>
                      <a:pt x="24391" y="2948"/>
                    </a:cubicBezTo>
                    <a:cubicBezTo>
                      <a:pt x="41092" y="2948"/>
                      <a:pt x="41851" y="16613"/>
                      <a:pt x="42155" y="21319"/>
                    </a:cubicBezTo>
                    <a:cubicBezTo>
                      <a:pt x="42307" y="22686"/>
                      <a:pt x="43673" y="22686"/>
                      <a:pt x="43977" y="22686"/>
                    </a:cubicBezTo>
                    <a:cubicBezTo>
                      <a:pt x="45951" y="22686"/>
                      <a:pt x="45951" y="21927"/>
                      <a:pt x="45951" y="19042"/>
                    </a:cubicBezTo>
                    <a:lnTo>
                      <a:pt x="45951" y="3707"/>
                    </a:lnTo>
                    <a:cubicBezTo>
                      <a:pt x="45951" y="1126"/>
                      <a:pt x="45951" y="63"/>
                      <a:pt x="44281" y="63"/>
                    </a:cubicBezTo>
                    <a:cubicBezTo>
                      <a:pt x="43521" y="63"/>
                      <a:pt x="43218" y="63"/>
                      <a:pt x="41244" y="1885"/>
                    </a:cubicBezTo>
                    <a:cubicBezTo>
                      <a:pt x="40788" y="2492"/>
                      <a:pt x="39270" y="3859"/>
                      <a:pt x="38663" y="4314"/>
                    </a:cubicBezTo>
                    <a:cubicBezTo>
                      <a:pt x="32893" y="63"/>
                      <a:pt x="26668" y="63"/>
                      <a:pt x="24391" y="63"/>
                    </a:cubicBezTo>
                    <a:cubicBezTo>
                      <a:pt x="5868" y="63"/>
                      <a:pt x="98" y="10236"/>
                      <a:pt x="98" y="18738"/>
                    </a:cubicBezTo>
                    <a:cubicBezTo>
                      <a:pt x="98" y="24052"/>
                      <a:pt x="2528" y="28304"/>
                      <a:pt x="6627" y="31644"/>
                    </a:cubicBezTo>
                    <a:cubicBezTo>
                      <a:pt x="11486" y="35592"/>
                      <a:pt x="15737" y="36503"/>
                      <a:pt x="26668" y="386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0A42001-48B7-27FA-9B6F-5A549D11AC56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4242893" y="2339614"/>
                <a:ext cx="79558" cy="136497"/>
              </a:xfrm>
              <a:custGeom>
                <a:avLst/>
                <a:gdLst>
                  <a:gd name="connsiteX0" fmla="*/ 59014 w 79558"/>
                  <a:gd name="connsiteY0" fmla="*/ 3707 h 136497"/>
                  <a:gd name="connsiteX1" fmla="*/ 59469 w 79558"/>
                  <a:gd name="connsiteY1" fmla="*/ 1581 h 136497"/>
                  <a:gd name="connsiteX2" fmla="*/ 57647 w 79558"/>
                  <a:gd name="connsiteY2" fmla="*/ 63 h 136497"/>
                  <a:gd name="connsiteX3" fmla="*/ 55370 w 79558"/>
                  <a:gd name="connsiteY3" fmla="*/ 3099 h 136497"/>
                  <a:gd name="connsiteX4" fmla="*/ 46564 w 79558"/>
                  <a:gd name="connsiteY4" fmla="*/ 38173 h 136497"/>
                  <a:gd name="connsiteX5" fmla="*/ 104 w 79558"/>
                  <a:gd name="connsiteY5" fmla="*/ 79775 h 136497"/>
                  <a:gd name="connsiteX6" fmla="*/ 29255 w 79558"/>
                  <a:gd name="connsiteY6" fmla="*/ 107257 h 136497"/>
                  <a:gd name="connsiteX7" fmla="*/ 25763 w 79558"/>
                  <a:gd name="connsiteY7" fmla="*/ 121529 h 136497"/>
                  <a:gd name="connsiteX8" fmla="*/ 22423 w 79558"/>
                  <a:gd name="connsiteY8" fmla="*/ 134890 h 136497"/>
                  <a:gd name="connsiteX9" fmla="*/ 24245 w 79558"/>
                  <a:gd name="connsiteY9" fmla="*/ 136560 h 136497"/>
                  <a:gd name="connsiteX10" fmla="*/ 25763 w 79558"/>
                  <a:gd name="connsiteY10" fmla="*/ 135953 h 136497"/>
                  <a:gd name="connsiteX11" fmla="*/ 27433 w 79558"/>
                  <a:gd name="connsiteY11" fmla="*/ 129880 h 136497"/>
                  <a:gd name="connsiteX12" fmla="*/ 33203 w 79558"/>
                  <a:gd name="connsiteY12" fmla="*/ 107257 h 136497"/>
                  <a:gd name="connsiteX13" fmla="*/ 79662 w 79558"/>
                  <a:gd name="connsiteY13" fmla="*/ 65655 h 136497"/>
                  <a:gd name="connsiteX14" fmla="*/ 50511 w 79558"/>
                  <a:gd name="connsiteY14" fmla="*/ 38173 h 136497"/>
                  <a:gd name="connsiteX15" fmla="*/ 59014 w 79558"/>
                  <a:gd name="connsiteY15" fmla="*/ 3707 h 136497"/>
                  <a:gd name="connsiteX16" fmla="*/ 30014 w 79558"/>
                  <a:gd name="connsiteY16" fmla="*/ 103916 h 136497"/>
                  <a:gd name="connsiteX17" fmla="*/ 9973 w 79558"/>
                  <a:gd name="connsiteY17" fmla="*/ 82963 h 136497"/>
                  <a:gd name="connsiteX18" fmla="*/ 45653 w 79558"/>
                  <a:gd name="connsiteY18" fmla="*/ 41513 h 136497"/>
                  <a:gd name="connsiteX19" fmla="*/ 30014 w 79558"/>
                  <a:gd name="connsiteY19" fmla="*/ 103916 h 136497"/>
                  <a:gd name="connsiteX20" fmla="*/ 49600 w 79558"/>
                  <a:gd name="connsiteY20" fmla="*/ 41513 h 136497"/>
                  <a:gd name="connsiteX21" fmla="*/ 69793 w 79558"/>
                  <a:gd name="connsiteY21" fmla="*/ 62466 h 136497"/>
                  <a:gd name="connsiteX22" fmla="*/ 33962 w 79558"/>
                  <a:gd name="connsiteY22" fmla="*/ 103916 h 136497"/>
                  <a:gd name="connsiteX23" fmla="*/ 49600 w 79558"/>
                  <a:gd name="connsiteY23" fmla="*/ 41513 h 13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9558" h="136497">
                    <a:moveTo>
                      <a:pt x="59014" y="3707"/>
                    </a:moveTo>
                    <a:cubicBezTo>
                      <a:pt x="59014" y="3403"/>
                      <a:pt x="59469" y="1733"/>
                      <a:pt x="59469" y="1581"/>
                    </a:cubicBezTo>
                    <a:cubicBezTo>
                      <a:pt x="59469" y="1429"/>
                      <a:pt x="59469" y="63"/>
                      <a:pt x="57647" y="63"/>
                    </a:cubicBezTo>
                    <a:cubicBezTo>
                      <a:pt x="56129" y="63"/>
                      <a:pt x="55977" y="518"/>
                      <a:pt x="55370" y="3099"/>
                    </a:cubicBezTo>
                    <a:lnTo>
                      <a:pt x="46564" y="38173"/>
                    </a:lnTo>
                    <a:cubicBezTo>
                      <a:pt x="22423" y="38932"/>
                      <a:pt x="104" y="59126"/>
                      <a:pt x="104" y="79775"/>
                    </a:cubicBezTo>
                    <a:cubicBezTo>
                      <a:pt x="104" y="94199"/>
                      <a:pt x="10732" y="106194"/>
                      <a:pt x="29255" y="107257"/>
                    </a:cubicBezTo>
                    <a:cubicBezTo>
                      <a:pt x="28040" y="111964"/>
                      <a:pt x="26978" y="116822"/>
                      <a:pt x="25763" y="121529"/>
                    </a:cubicBezTo>
                    <a:cubicBezTo>
                      <a:pt x="23941" y="128665"/>
                      <a:pt x="22423" y="134435"/>
                      <a:pt x="22423" y="134890"/>
                    </a:cubicBezTo>
                    <a:cubicBezTo>
                      <a:pt x="22423" y="136409"/>
                      <a:pt x="23486" y="136560"/>
                      <a:pt x="24245" y="136560"/>
                    </a:cubicBezTo>
                    <a:cubicBezTo>
                      <a:pt x="25004" y="136560"/>
                      <a:pt x="25308" y="136409"/>
                      <a:pt x="25763" y="135953"/>
                    </a:cubicBezTo>
                    <a:cubicBezTo>
                      <a:pt x="26067" y="135649"/>
                      <a:pt x="26978" y="132006"/>
                      <a:pt x="27433" y="129880"/>
                    </a:cubicBezTo>
                    <a:lnTo>
                      <a:pt x="33203" y="107257"/>
                    </a:lnTo>
                    <a:cubicBezTo>
                      <a:pt x="57647" y="106498"/>
                      <a:pt x="79662" y="86000"/>
                      <a:pt x="79662" y="65655"/>
                    </a:cubicBezTo>
                    <a:cubicBezTo>
                      <a:pt x="79662" y="53660"/>
                      <a:pt x="71615" y="39691"/>
                      <a:pt x="50511" y="38173"/>
                    </a:cubicBezTo>
                    <a:lnTo>
                      <a:pt x="59014" y="3707"/>
                    </a:lnTo>
                    <a:close/>
                    <a:moveTo>
                      <a:pt x="30014" y="103916"/>
                    </a:moveTo>
                    <a:cubicBezTo>
                      <a:pt x="20905" y="103461"/>
                      <a:pt x="9973" y="98147"/>
                      <a:pt x="9973" y="82963"/>
                    </a:cubicBezTo>
                    <a:cubicBezTo>
                      <a:pt x="9973" y="64744"/>
                      <a:pt x="23030" y="43487"/>
                      <a:pt x="45653" y="41513"/>
                    </a:cubicBezTo>
                    <a:lnTo>
                      <a:pt x="30014" y="103916"/>
                    </a:lnTo>
                    <a:close/>
                    <a:moveTo>
                      <a:pt x="49600" y="41513"/>
                    </a:moveTo>
                    <a:cubicBezTo>
                      <a:pt x="61139" y="42120"/>
                      <a:pt x="69793" y="49105"/>
                      <a:pt x="69793" y="62466"/>
                    </a:cubicBezTo>
                    <a:cubicBezTo>
                      <a:pt x="69793" y="80382"/>
                      <a:pt x="56736" y="102094"/>
                      <a:pt x="33962" y="103916"/>
                    </a:cubicBezTo>
                    <a:lnTo>
                      <a:pt x="49600" y="41513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F2A1AF30-D665-D5D5-F4D0-FF37B0DBF950}"/>
                </a:ext>
              </a:extLst>
            </p:cNvPr>
            <p:cNvSpPr txBox="1"/>
            <p:nvPr/>
          </p:nvSpPr>
          <p:spPr>
            <a:xfrm>
              <a:off x="7110351" y="6098762"/>
              <a:ext cx="1671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Radiation angle 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40EB9FAA-5826-8B66-6661-B427B148E212}"/>
              </a:ext>
            </a:extLst>
          </p:cNvPr>
          <p:cNvGrpSpPr/>
          <p:nvPr/>
        </p:nvGrpSpPr>
        <p:grpSpPr>
          <a:xfrm>
            <a:off x="5628893" y="4400440"/>
            <a:ext cx="410067" cy="1671874"/>
            <a:chOff x="6667454" y="4321931"/>
            <a:chExt cx="410067" cy="1671874"/>
          </a:xfrm>
        </p:grpSpPr>
        <p:grpSp>
          <p:nvGrpSpPr>
            <p:cNvPr id="818" name="Group 817" descr="\documentclass{article}&#10;\usepackage{amsmath}&#10;\pagestyle{empty}&#10;\begin{document}&#10;&#10;$\gamma \theta \sin\phi$&#10;&#10;&#10;\end{document}" title="IguanaTex Vector Display">
              <a:extLst>
                <a:ext uri="{FF2B5EF4-FFF2-40B4-BE49-F238E27FC236}">
                  <a16:creationId xmlns:a16="http://schemas.microsoft.com/office/drawing/2014/main" id="{4F8F787A-1B45-49EF-2756-AF21258808C6}"/>
                </a:ext>
              </a:extLst>
            </p:cNvPr>
            <p:cNvGrpSpPr>
              <a:grpSpLocks noChangeAspect="1"/>
            </p:cNvGrpSpPr>
            <p:nvPr>
              <p:custDataLst>
                <p:tags r:id="rId15"/>
              </p:custDataLst>
            </p:nvPr>
          </p:nvGrpSpPr>
          <p:grpSpPr>
            <a:xfrm rot="16200000">
              <a:off x="6481424" y="5090231"/>
              <a:ext cx="521441" cy="149381"/>
              <a:chOff x="2091878" y="3199003"/>
              <a:chExt cx="487598" cy="139686"/>
            </a:xfrm>
          </p:grpSpPr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E3A95799-C0DB-0B96-AF06-75BEAD17422C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2091878" y="3238935"/>
                <a:ext cx="80332" cy="99754"/>
              </a:xfrm>
              <a:custGeom>
                <a:avLst/>
                <a:gdLst>
                  <a:gd name="connsiteX0" fmla="*/ 3596 w 80332"/>
                  <a:gd name="connsiteY0" fmla="*/ 28607 h 99754"/>
                  <a:gd name="connsiteX1" fmla="*/ 27925 w 80332"/>
                  <a:gd name="connsiteY1" fmla="*/ 10995 h 99754"/>
                  <a:gd name="connsiteX2" fmla="*/ 52714 w 80332"/>
                  <a:gd name="connsiteY2" fmla="*/ 49560 h 99754"/>
                  <a:gd name="connsiteX3" fmla="*/ 50878 w 80332"/>
                  <a:gd name="connsiteY3" fmla="*/ 64440 h 99754"/>
                  <a:gd name="connsiteX4" fmla="*/ 42921 w 80332"/>
                  <a:gd name="connsiteY4" fmla="*/ 97084 h 99754"/>
                  <a:gd name="connsiteX5" fmla="*/ 44910 w 80332"/>
                  <a:gd name="connsiteY5" fmla="*/ 99817 h 99754"/>
                  <a:gd name="connsiteX6" fmla="*/ 49806 w 80332"/>
                  <a:gd name="connsiteY6" fmla="*/ 90707 h 99754"/>
                  <a:gd name="connsiteX7" fmla="*/ 55468 w 80332"/>
                  <a:gd name="connsiteY7" fmla="*/ 64592 h 99754"/>
                  <a:gd name="connsiteX8" fmla="*/ 56692 w 80332"/>
                  <a:gd name="connsiteY8" fmla="*/ 58670 h 99754"/>
                  <a:gd name="connsiteX9" fmla="*/ 77502 w 80332"/>
                  <a:gd name="connsiteY9" fmla="*/ 9021 h 99754"/>
                  <a:gd name="connsiteX10" fmla="*/ 80409 w 80332"/>
                  <a:gd name="connsiteY10" fmla="*/ 3251 h 99754"/>
                  <a:gd name="connsiteX11" fmla="*/ 78573 w 80332"/>
                  <a:gd name="connsiteY11" fmla="*/ 1733 h 99754"/>
                  <a:gd name="connsiteX12" fmla="*/ 76737 w 80332"/>
                  <a:gd name="connsiteY12" fmla="*/ 2796 h 99754"/>
                  <a:gd name="connsiteX13" fmla="*/ 56539 w 80332"/>
                  <a:gd name="connsiteY13" fmla="*/ 47738 h 99754"/>
                  <a:gd name="connsiteX14" fmla="*/ 50265 w 80332"/>
                  <a:gd name="connsiteY14" fmla="*/ 16764 h 99754"/>
                  <a:gd name="connsiteX15" fmla="*/ 29915 w 80332"/>
                  <a:gd name="connsiteY15" fmla="*/ 63 h 99754"/>
                  <a:gd name="connsiteX16" fmla="*/ 77 w 80332"/>
                  <a:gd name="connsiteY16" fmla="*/ 27848 h 99754"/>
                  <a:gd name="connsiteX17" fmla="*/ 2984 w 80332"/>
                  <a:gd name="connsiteY17" fmla="*/ 29367 h 99754"/>
                  <a:gd name="connsiteX18" fmla="*/ 3596 w 80332"/>
                  <a:gd name="connsiteY18" fmla="*/ 28607 h 9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0332" h="99754">
                    <a:moveTo>
                      <a:pt x="3596" y="28607"/>
                    </a:moveTo>
                    <a:cubicBezTo>
                      <a:pt x="9564" y="11147"/>
                      <a:pt x="26242" y="10995"/>
                      <a:pt x="27925" y="10995"/>
                    </a:cubicBezTo>
                    <a:cubicBezTo>
                      <a:pt x="51031" y="10995"/>
                      <a:pt x="52714" y="37565"/>
                      <a:pt x="52714" y="49560"/>
                    </a:cubicBezTo>
                    <a:cubicBezTo>
                      <a:pt x="52714" y="58822"/>
                      <a:pt x="51949" y="61403"/>
                      <a:pt x="50878" y="64440"/>
                    </a:cubicBezTo>
                    <a:cubicBezTo>
                      <a:pt x="47511" y="75524"/>
                      <a:pt x="42921" y="93136"/>
                      <a:pt x="42921" y="97084"/>
                    </a:cubicBezTo>
                    <a:cubicBezTo>
                      <a:pt x="42921" y="98754"/>
                      <a:pt x="43686" y="99817"/>
                      <a:pt x="44910" y="99817"/>
                    </a:cubicBezTo>
                    <a:cubicBezTo>
                      <a:pt x="46899" y="99817"/>
                      <a:pt x="48123" y="96477"/>
                      <a:pt x="49806" y="90707"/>
                    </a:cubicBezTo>
                    <a:cubicBezTo>
                      <a:pt x="53326" y="77953"/>
                      <a:pt x="54856" y="69299"/>
                      <a:pt x="55468" y="64592"/>
                    </a:cubicBezTo>
                    <a:cubicBezTo>
                      <a:pt x="55774" y="62618"/>
                      <a:pt x="56080" y="60644"/>
                      <a:pt x="56692" y="58670"/>
                    </a:cubicBezTo>
                    <a:cubicBezTo>
                      <a:pt x="61589" y="43639"/>
                      <a:pt x="71382" y="21016"/>
                      <a:pt x="77502" y="9021"/>
                    </a:cubicBezTo>
                    <a:cubicBezTo>
                      <a:pt x="78573" y="7199"/>
                      <a:pt x="80409" y="3859"/>
                      <a:pt x="80409" y="3251"/>
                    </a:cubicBezTo>
                    <a:cubicBezTo>
                      <a:pt x="80409" y="1733"/>
                      <a:pt x="78879" y="1733"/>
                      <a:pt x="78573" y="1733"/>
                    </a:cubicBezTo>
                    <a:cubicBezTo>
                      <a:pt x="78114" y="1733"/>
                      <a:pt x="77196" y="1733"/>
                      <a:pt x="76737" y="2796"/>
                    </a:cubicBezTo>
                    <a:cubicBezTo>
                      <a:pt x="68780" y="17220"/>
                      <a:pt x="62660" y="32403"/>
                      <a:pt x="56539" y="47738"/>
                    </a:cubicBezTo>
                    <a:cubicBezTo>
                      <a:pt x="56386" y="43031"/>
                      <a:pt x="56233" y="31492"/>
                      <a:pt x="50265" y="16764"/>
                    </a:cubicBezTo>
                    <a:cubicBezTo>
                      <a:pt x="46593" y="7503"/>
                      <a:pt x="40473" y="63"/>
                      <a:pt x="29915" y="63"/>
                    </a:cubicBezTo>
                    <a:cubicBezTo>
                      <a:pt x="10788" y="63"/>
                      <a:pt x="77" y="23141"/>
                      <a:pt x="77" y="27848"/>
                    </a:cubicBezTo>
                    <a:cubicBezTo>
                      <a:pt x="77" y="29367"/>
                      <a:pt x="1454" y="29367"/>
                      <a:pt x="2984" y="29367"/>
                    </a:cubicBezTo>
                    <a:lnTo>
                      <a:pt x="3596" y="28607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155027E6-C313-DA7E-F8A1-8F92F1CE75B8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183272" y="3199003"/>
                <a:ext cx="63195" cy="108712"/>
              </a:xfrm>
              <a:custGeom>
                <a:avLst/>
                <a:gdLst>
                  <a:gd name="connsiteX0" fmla="*/ 63277 w 63195"/>
                  <a:gd name="connsiteY0" fmla="*/ 31188 h 108712"/>
                  <a:gd name="connsiteX1" fmla="*/ 44916 w 63195"/>
                  <a:gd name="connsiteY1" fmla="*/ 63 h 108712"/>
                  <a:gd name="connsiteX2" fmla="*/ 82 w 63195"/>
                  <a:gd name="connsiteY2" fmla="*/ 77649 h 108712"/>
                  <a:gd name="connsiteX3" fmla="*/ 18444 w 63195"/>
                  <a:gd name="connsiteY3" fmla="*/ 108775 h 108712"/>
                  <a:gd name="connsiteX4" fmla="*/ 63277 w 63195"/>
                  <a:gd name="connsiteY4" fmla="*/ 31188 h 108712"/>
                  <a:gd name="connsiteX5" fmla="*/ 16302 w 63195"/>
                  <a:gd name="connsiteY5" fmla="*/ 51990 h 108712"/>
                  <a:gd name="connsiteX6" fmla="*/ 28084 w 63195"/>
                  <a:gd name="connsiteY6" fmla="*/ 19346 h 108712"/>
                  <a:gd name="connsiteX7" fmla="*/ 44763 w 63195"/>
                  <a:gd name="connsiteY7" fmla="*/ 3403 h 108712"/>
                  <a:gd name="connsiteX8" fmla="*/ 53179 w 63195"/>
                  <a:gd name="connsiteY8" fmla="*/ 21775 h 108712"/>
                  <a:gd name="connsiteX9" fmla="*/ 48282 w 63195"/>
                  <a:gd name="connsiteY9" fmla="*/ 51990 h 108712"/>
                  <a:gd name="connsiteX10" fmla="*/ 16302 w 63195"/>
                  <a:gd name="connsiteY10" fmla="*/ 51990 h 108712"/>
                  <a:gd name="connsiteX11" fmla="*/ 46905 w 63195"/>
                  <a:gd name="connsiteY11" fmla="*/ 56848 h 108712"/>
                  <a:gd name="connsiteX12" fmla="*/ 36194 w 63195"/>
                  <a:gd name="connsiteY12" fmla="*/ 87670 h 108712"/>
                  <a:gd name="connsiteX13" fmla="*/ 18444 w 63195"/>
                  <a:gd name="connsiteY13" fmla="*/ 105435 h 108712"/>
                  <a:gd name="connsiteX14" fmla="*/ 10181 w 63195"/>
                  <a:gd name="connsiteY14" fmla="*/ 86911 h 108712"/>
                  <a:gd name="connsiteX15" fmla="*/ 15078 w 63195"/>
                  <a:gd name="connsiteY15" fmla="*/ 56848 h 108712"/>
                  <a:gd name="connsiteX16" fmla="*/ 46905 w 63195"/>
                  <a:gd name="connsiteY16" fmla="*/ 56848 h 10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3195" h="108712">
                    <a:moveTo>
                      <a:pt x="63277" y="31188"/>
                    </a:moveTo>
                    <a:cubicBezTo>
                      <a:pt x="63277" y="21168"/>
                      <a:pt x="60523" y="63"/>
                      <a:pt x="44916" y="63"/>
                    </a:cubicBezTo>
                    <a:cubicBezTo>
                      <a:pt x="23647" y="63"/>
                      <a:pt x="82" y="42880"/>
                      <a:pt x="82" y="77649"/>
                    </a:cubicBezTo>
                    <a:cubicBezTo>
                      <a:pt x="82" y="91922"/>
                      <a:pt x="4520" y="108775"/>
                      <a:pt x="18444" y="108775"/>
                    </a:cubicBezTo>
                    <a:cubicBezTo>
                      <a:pt x="40019" y="108775"/>
                      <a:pt x="63277" y="65199"/>
                      <a:pt x="63277" y="31188"/>
                    </a:cubicBezTo>
                    <a:close/>
                    <a:moveTo>
                      <a:pt x="16302" y="51990"/>
                    </a:moveTo>
                    <a:cubicBezTo>
                      <a:pt x="18903" y="42272"/>
                      <a:pt x="21964" y="30126"/>
                      <a:pt x="28084" y="19346"/>
                    </a:cubicBezTo>
                    <a:cubicBezTo>
                      <a:pt x="32215" y="11906"/>
                      <a:pt x="37877" y="3403"/>
                      <a:pt x="44763" y="3403"/>
                    </a:cubicBezTo>
                    <a:cubicBezTo>
                      <a:pt x="52260" y="3403"/>
                      <a:pt x="53179" y="13120"/>
                      <a:pt x="53179" y="21775"/>
                    </a:cubicBezTo>
                    <a:cubicBezTo>
                      <a:pt x="53179" y="29215"/>
                      <a:pt x="51954" y="36958"/>
                      <a:pt x="48282" y="51990"/>
                    </a:cubicBezTo>
                    <a:lnTo>
                      <a:pt x="16302" y="51990"/>
                    </a:lnTo>
                    <a:close/>
                    <a:moveTo>
                      <a:pt x="46905" y="56848"/>
                    </a:moveTo>
                    <a:cubicBezTo>
                      <a:pt x="45222" y="63833"/>
                      <a:pt x="42008" y="76738"/>
                      <a:pt x="36194" y="87670"/>
                    </a:cubicBezTo>
                    <a:cubicBezTo>
                      <a:pt x="30838" y="97995"/>
                      <a:pt x="25024" y="105435"/>
                      <a:pt x="18444" y="105435"/>
                    </a:cubicBezTo>
                    <a:cubicBezTo>
                      <a:pt x="13395" y="105435"/>
                      <a:pt x="10181" y="101032"/>
                      <a:pt x="10181" y="86911"/>
                    </a:cubicBezTo>
                    <a:cubicBezTo>
                      <a:pt x="10181" y="80534"/>
                      <a:pt x="11099" y="71728"/>
                      <a:pt x="15078" y="56848"/>
                    </a:cubicBezTo>
                    <a:lnTo>
                      <a:pt x="46905" y="56848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C0396E8-BA34-8A71-1E6B-9190AF512A94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2283479" y="3238024"/>
                <a:ext cx="50035" cy="69691"/>
              </a:xfrm>
              <a:custGeom>
                <a:avLst/>
                <a:gdLst>
                  <a:gd name="connsiteX0" fmla="*/ 26867 w 50035"/>
                  <a:gd name="connsiteY0" fmla="*/ 38628 h 69691"/>
                  <a:gd name="connsiteX1" fmla="*/ 42780 w 50035"/>
                  <a:gd name="connsiteY1" fmla="*/ 52597 h 69691"/>
                  <a:gd name="connsiteX2" fmla="*/ 25489 w 50035"/>
                  <a:gd name="connsiteY2" fmla="*/ 66414 h 69691"/>
                  <a:gd name="connsiteX3" fmla="*/ 4220 w 50035"/>
                  <a:gd name="connsiteY3" fmla="*/ 44853 h 69691"/>
                  <a:gd name="connsiteX4" fmla="*/ 2078 w 50035"/>
                  <a:gd name="connsiteY4" fmla="*/ 42272 h 69691"/>
                  <a:gd name="connsiteX5" fmla="*/ 89 w 50035"/>
                  <a:gd name="connsiteY5" fmla="*/ 46068 h 69691"/>
                  <a:gd name="connsiteX6" fmla="*/ 89 w 50035"/>
                  <a:gd name="connsiteY6" fmla="*/ 66110 h 69691"/>
                  <a:gd name="connsiteX7" fmla="*/ 1772 w 50035"/>
                  <a:gd name="connsiteY7" fmla="*/ 69754 h 69691"/>
                  <a:gd name="connsiteX8" fmla="*/ 5598 w 50035"/>
                  <a:gd name="connsiteY8" fmla="*/ 66717 h 69691"/>
                  <a:gd name="connsiteX9" fmla="*/ 8658 w 50035"/>
                  <a:gd name="connsiteY9" fmla="*/ 63225 h 69691"/>
                  <a:gd name="connsiteX10" fmla="*/ 25489 w 50035"/>
                  <a:gd name="connsiteY10" fmla="*/ 69754 h 69691"/>
                  <a:gd name="connsiteX11" fmla="*/ 50125 w 50035"/>
                  <a:gd name="connsiteY11" fmla="*/ 48649 h 69691"/>
                  <a:gd name="connsiteX12" fmla="*/ 43698 w 50035"/>
                  <a:gd name="connsiteY12" fmla="*/ 34225 h 69691"/>
                  <a:gd name="connsiteX13" fmla="*/ 26255 w 50035"/>
                  <a:gd name="connsiteY13" fmla="*/ 26937 h 69691"/>
                  <a:gd name="connsiteX14" fmla="*/ 7434 w 50035"/>
                  <a:gd name="connsiteY14" fmla="*/ 14487 h 69691"/>
                  <a:gd name="connsiteX15" fmla="*/ 24571 w 50035"/>
                  <a:gd name="connsiteY15" fmla="*/ 2948 h 69691"/>
                  <a:gd name="connsiteX16" fmla="*/ 42474 w 50035"/>
                  <a:gd name="connsiteY16" fmla="*/ 21319 h 69691"/>
                  <a:gd name="connsiteX17" fmla="*/ 44310 w 50035"/>
                  <a:gd name="connsiteY17" fmla="*/ 22686 h 69691"/>
                  <a:gd name="connsiteX18" fmla="*/ 46299 w 50035"/>
                  <a:gd name="connsiteY18" fmla="*/ 19042 h 69691"/>
                  <a:gd name="connsiteX19" fmla="*/ 46299 w 50035"/>
                  <a:gd name="connsiteY19" fmla="*/ 3707 h 69691"/>
                  <a:gd name="connsiteX20" fmla="*/ 44616 w 50035"/>
                  <a:gd name="connsiteY20" fmla="*/ 63 h 69691"/>
                  <a:gd name="connsiteX21" fmla="*/ 41556 w 50035"/>
                  <a:gd name="connsiteY21" fmla="*/ 1885 h 69691"/>
                  <a:gd name="connsiteX22" fmla="*/ 38955 w 50035"/>
                  <a:gd name="connsiteY22" fmla="*/ 4314 h 69691"/>
                  <a:gd name="connsiteX23" fmla="*/ 24571 w 50035"/>
                  <a:gd name="connsiteY23" fmla="*/ 63 h 69691"/>
                  <a:gd name="connsiteX24" fmla="*/ 89 w 50035"/>
                  <a:gd name="connsiteY24" fmla="*/ 18738 h 69691"/>
                  <a:gd name="connsiteX25" fmla="*/ 6669 w 50035"/>
                  <a:gd name="connsiteY25" fmla="*/ 31644 h 69691"/>
                  <a:gd name="connsiteX26" fmla="*/ 26867 w 50035"/>
                  <a:gd name="connsiteY26" fmla="*/ 38628 h 6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0035" h="69691">
                    <a:moveTo>
                      <a:pt x="26867" y="38628"/>
                    </a:moveTo>
                    <a:cubicBezTo>
                      <a:pt x="30233" y="39236"/>
                      <a:pt x="42780" y="41665"/>
                      <a:pt x="42780" y="52597"/>
                    </a:cubicBezTo>
                    <a:cubicBezTo>
                      <a:pt x="42780" y="60340"/>
                      <a:pt x="37425" y="66414"/>
                      <a:pt x="25489" y="66414"/>
                    </a:cubicBezTo>
                    <a:cubicBezTo>
                      <a:pt x="12636" y="66414"/>
                      <a:pt x="7128" y="57759"/>
                      <a:pt x="4220" y="44853"/>
                    </a:cubicBezTo>
                    <a:cubicBezTo>
                      <a:pt x="3761" y="42880"/>
                      <a:pt x="3608" y="42272"/>
                      <a:pt x="2078" y="42272"/>
                    </a:cubicBezTo>
                    <a:cubicBezTo>
                      <a:pt x="89" y="42272"/>
                      <a:pt x="89" y="43335"/>
                      <a:pt x="89" y="46068"/>
                    </a:cubicBezTo>
                    <a:lnTo>
                      <a:pt x="89" y="66110"/>
                    </a:lnTo>
                    <a:cubicBezTo>
                      <a:pt x="89" y="68691"/>
                      <a:pt x="89" y="69754"/>
                      <a:pt x="1772" y="69754"/>
                    </a:cubicBezTo>
                    <a:cubicBezTo>
                      <a:pt x="2537" y="69754"/>
                      <a:pt x="2690" y="69602"/>
                      <a:pt x="5598" y="66717"/>
                    </a:cubicBezTo>
                    <a:cubicBezTo>
                      <a:pt x="5904" y="66414"/>
                      <a:pt x="5904" y="66110"/>
                      <a:pt x="8658" y="63225"/>
                    </a:cubicBezTo>
                    <a:cubicBezTo>
                      <a:pt x="15391" y="69602"/>
                      <a:pt x="22276" y="69754"/>
                      <a:pt x="25489" y="69754"/>
                    </a:cubicBezTo>
                    <a:cubicBezTo>
                      <a:pt x="43086" y="69754"/>
                      <a:pt x="50125" y="59581"/>
                      <a:pt x="50125" y="48649"/>
                    </a:cubicBezTo>
                    <a:cubicBezTo>
                      <a:pt x="50125" y="40602"/>
                      <a:pt x="45534" y="36047"/>
                      <a:pt x="43698" y="34225"/>
                    </a:cubicBezTo>
                    <a:cubicBezTo>
                      <a:pt x="38649" y="29367"/>
                      <a:pt x="32681" y="28152"/>
                      <a:pt x="26255" y="26937"/>
                    </a:cubicBezTo>
                    <a:cubicBezTo>
                      <a:pt x="17686" y="25267"/>
                      <a:pt x="7434" y="23293"/>
                      <a:pt x="7434" y="14487"/>
                    </a:cubicBezTo>
                    <a:cubicBezTo>
                      <a:pt x="7434" y="9173"/>
                      <a:pt x="11412" y="2948"/>
                      <a:pt x="24571" y="2948"/>
                    </a:cubicBezTo>
                    <a:cubicBezTo>
                      <a:pt x="41403" y="2948"/>
                      <a:pt x="42168" y="16613"/>
                      <a:pt x="42474" y="21319"/>
                    </a:cubicBezTo>
                    <a:cubicBezTo>
                      <a:pt x="42627" y="22686"/>
                      <a:pt x="44004" y="22686"/>
                      <a:pt x="44310" y="22686"/>
                    </a:cubicBezTo>
                    <a:cubicBezTo>
                      <a:pt x="46299" y="22686"/>
                      <a:pt x="46299" y="21927"/>
                      <a:pt x="46299" y="19042"/>
                    </a:cubicBezTo>
                    <a:lnTo>
                      <a:pt x="46299" y="3707"/>
                    </a:lnTo>
                    <a:cubicBezTo>
                      <a:pt x="46299" y="1126"/>
                      <a:pt x="46299" y="63"/>
                      <a:pt x="44616" y="63"/>
                    </a:cubicBezTo>
                    <a:cubicBezTo>
                      <a:pt x="43851" y="63"/>
                      <a:pt x="43545" y="63"/>
                      <a:pt x="41556" y="1885"/>
                    </a:cubicBezTo>
                    <a:cubicBezTo>
                      <a:pt x="41097" y="2492"/>
                      <a:pt x="39567" y="3859"/>
                      <a:pt x="38955" y="4314"/>
                    </a:cubicBezTo>
                    <a:cubicBezTo>
                      <a:pt x="33140" y="63"/>
                      <a:pt x="26867" y="63"/>
                      <a:pt x="24571" y="63"/>
                    </a:cubicBezTo>
                    <a:cubicBezTo>
                      <a:pt x="5904" y="63"/>
                      <a:pt x="89" y="10236"/>
                      <a:pt x="89" y="18738"/>
                    </a:cubicBezTo>
                    <a:cubicBezTo>
                      <a:pt x="89" y="24052"/>
                      <a:pt x="2537" y="28304"/>
                      <a:pt x="6669" y="31644"/>
                    </a:cubicBezTo>
                    <a:cubicBezTo>
                      <a:pt x="11565" y="35592"/>
                      <a:pt x="15850" y="36503"/>
                      <a:pt x="26867" y="386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43E856E4-115F-8540-8741-C221C01498D4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2343835" y="3204469"/>
                <a:ext cx="32745" cy="101576"/>
              </a:xfrm>
              <a:custGeom>
                <a:avLst/>
                <a:gdLst>
                  <a:gd name="connsiteX0" fmla="*/ 22127 w 32745"/>
                  <a:gd name="connsiteY0" fmla="*/ 34529 h 101576"/>
                  <a:gd name="connsiteX1" fmla="*/ 705 w 32745"/>
                  <a:gd name="connsiteY1" fmla="*/ 36199 h 101576"/>
                  <a:gd name="connsiteX2" fmla="*/ 705 w 32745"/>
                  <a:gd name="connsiteY2" fmla="*/ 40906 h 101576"/>
                  <a:gd name="connsiteX3" fmla="*/ 12028 w 32745"/>
                  <a:gd name="connsiteY3" fmla="*/ 49257 h 101576"/>
                  <a:gd name="connsiteX4" fmla="*/ 12028 w 32745"/>
                  <a:gd name="connsiteY4" fmla="*/ 90100 h 101576"/>
                  <a:gd name="connsiteX5" fmla="*/ 93 w 32745"/>
                  <a:gd name="connsiteY5" fmla="*/ 96932 h 101576"/>
                  <a:gd name="connsiteX6" fmla="*/ 93 w 32745"/>
                  <a:gd name="connsiteY6" fmla="*/ 101639 h 101576"/>
                  <a:gd name="connsiteX7" fmla="*/ 16925 w 32745"/>
                  <a:gd name="connsiteY7" fmla="*/ 101183 h 101576"/>
                  <a:gd name="connsiteX8" fmla="*/ 32838 w 32745"/>
                  <a:gd name="connsiteY8" fmla="*/ 101639 h 101576"/>
                  <a:gd name="connsiteX9" fmla="*/ 32838 w 32745"/>
                  <a:gd name="connsiteY9" fmla="*/ 96932 h 101576"/>
                  <a:gd name="connsiteX10" fmla="*/ 22127 w 32745"/>
                  <a:gd name="connsiteY10" fmla="*/ 90251 h 101576"/>
                  <a:gd name="connsiteX11" fmla="*/ 22127 w 32745"/>
                  <a:gd name="connsiteY11" fmla="*/ 34529 h 101576"/>
                  <a:gd name="connsiteX12" fmla="*/ 22739 w 32745"/>
                  <a:gd name="connsiteY12" fmla="*/ 8110 h 101576"/>
                  <a:gd name="connsiteX13" fmla="*/ 14629 w 32745"/>
                  <a:gd name="connsiteY13" fmla="*/ 63 h 101576"/>
                  <a:gd name="connsiteX14" fmla="*/ 6520 w 32745"/>
                  <a:gd name="connsiteY14" fmla="*/ 8110 h 101576"/>
                  <a:gd name="connsiteX15" fmla="*/ 14629 w 32745"/>
                  <a:gd name="connsiteY15" fmla="*/ 16157 h 101576"/>
                  <a:gd name="connsiteX16" fmla="*/ 22739 w 32745"/>
                  <a:gd name="connsiteY16" fmla="*/ 8110 h 101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745" h="101576">
                    <a:moveTo>
                      <a:pt x="22127" y="34529"/>
                    </a:moveTo>
                    <a:lnTo>
                      <a:pt x="705" y="36199"/>
                    </a:lnTo>
                    <a:lnTo>
                      <a:pt x="705" y="40906"/>
                    </a:lnTo>
                    <a:cubicBezTo>
                      <a:pt x="10651" y="40906"/>
                      <a:pt x="12028" y="41817"/>
                      <a:pt x="12028" y="49257"/>
                    </a:cubicBezTo>
                    <a:lnTo>
                      <a:pt x="12028" y="90100"/>
                    </a:lnTo>
                    <a:cubicBezTo>
                      <a:pt x="12028" y="96932"/>
                      <a:pt x="10345" y="96932"/>
                      <a:pt x="93" y="96932"/>
                    </a:cubicBezTo>
                    <a:lnTo>
                      <a:pt x="93" y="101639"/>
                    </a:lnTo>
                    <a:cubicBezTo>
                      <a:pt x="4989" y="101487"/>
                      <a:pt x="13252" y="101183"/>
                      <a:pt x="16925" y="101183"/>
                    </a:cubicBezTo>
                    <a:cubicBezTo>
                      <a:pt x="22280" y="101183"/>
                      <a:pt x="27636" y="101487"/>
                      <a:pt x="32838" y="101639"/>
                    </a:cubicBezTo>
                    <a:lnTo>
                      <a:pt x="32838" y="96932"/>
                    </a:lnTo>
                    <a:cubicBezTo>
                      <a:pt x="22739" y="96932"/>
                      <a:pt x="22127" y="96173"/>
                      <a:pt x="22127" y="90251"/>
                    </a:cubicBezTo>
                    <a:lnTo>
                      <a:pt x="22127" y="34529"/>
                    </a:lnTo>
                    <a:close/>
                    <a:moveTo>
                      <a:pt x="22739" y="8110"/>
                    </a:moveTo>
                    <a:cubicBezTo>
                      <a:pt x="22739" y="3251"/>
                      <a:pt x="18914" y="63"/>
                      <a:pt x="14629" y="63"/>
                    </a:cubicBezTo>
                    <a:cubicBezTo>
                      <a:pt x="9886" y="63"/>
                      <a:pt x="6520" y="4162"/>
                      <a:pt x="6520" y="8110"/>
                    </a:cubicBezTo>
                    <a:cubicBezTo>
                      <a:pt x="6520" y="12209"/>
                      <a:pt x="9886" y="16157"/>
                      <a:pt x="14629" y="16157"/>
                    </a:cubicBezTo>
                    <a:cubicBezTo>
                      <a:pt x="18914" y="16157"/>
                      <a:pt x="22739" y="12969"/>
                      <a:pt x="22739" y="81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DF421512-2977-2A24-8C52-5E31CF26AF56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2386186" y="3238935"/>
                <a:ext cx="76966" cy="67110"/>
              </a:xfrm>
              <a:custGeom>
                <a:avLst/>
                <a:gdLst>
                  <a:gd name="connsiteX0" fmla="*/ 12031 w 76966"/>
                  <a:gd name="connsiteY0" fmla="*/ 14942 h 67110"/>
                  <a:gd name="connsiteX1" fmla="*/ 12031 w 76966"/>
                  <a:gd name="connsiteY1" fmla="*/ 55634 h 67110"/>
                  <a:gd name="connsiteX2" fmla="*/ 96 w 76966"/>
                  <a:gd name="connsiteY2" fmla="*/ 62466 h 67110"/>
                  <a:gd name="connsiteX3" fmla="*/ 96 w 76966"/>
                  <a:gd name="connsiteY3" fmla="*/ 67173 h 67110"/>
                  <a:gd name="connsiteX4" fmla="*/ 17386 w 76966"/>
                  <a:gd name="connsiteY4" fmla="*/ 66717 h 67110"/>
                  <a:gd name="connsiteX5" fmla="*/ 34524 w 76966"/>
                  <a:gd name="connsiteY5" fmla="*/ 67173 h 67110"/>
                  <a:gd name="connsiteX6" fmla="*/ 34524 w 76966"/>
                  <a:gd name="connsiteY6" fmla="*/ 62466 h 67110"/>
                  <a:gd name="connsiteX7" fmla="*/ 22589 w 76966"/>
                  <a:gd name="connsiteY7" fmla="*/ 55634 h 67110"/>
                  <a:gd name="connsiteX8" fmla="*/ 22589 w 76966"/>
                  <a:gd name="connsiteY8" fmla="*/ 27696 h 67110"/>
                  <a:gd name="connsiteX9" fmla="*/ 43246 w 76966"/>
                  <a:gd name="connsiteY9" fmla="*/ 3403 h 67110"/>
                  <a:gd name="connsiteX10" fmla="*/ 54569 w 76966"/>
                  <a:gd name="connsiteY10" fmla="*/ 20257 h 67110"/>
                  <a:gd name="connsiteX11" fmla="*/ 54569 w 76966"/>
                  <a:gd name="connsiteY11" fmla="*/ 55634 h 67110"/>
                  <a:gd name="connsiteX12" fmla="*/ 42634 w 76966"/>
                  <a:gd name="connsiteY12" fmla="*/ 62466 h 67110"/>
                  <a:gd name="connsiteX13" fmla="*/ 42634 w 76966"/>
                  <a:gd name="connsiteY13" fmla="*/ 67173 h 67110"/>
                  <a:gd name="connsiteX14" fmla="*/ 59924 w 76966"/>
                  <a:gd name="connsiteY14" fmla="*/ 66717 h 67110"/>
                  <a:gd name="connsiteX15" fmla="*/ 77062 w 76966"/>
                  <a:gd name="connsiteY15" fmla="*/ 67173 h 67110"/>
                  <a:gd name="connsiteX16" fmla="*/ 77062 w 76966"/>
                  <a:gd name="connsiteY16" fmla="*/ 62466 h 67110"/>
                  <a:gd name="connsiteX17" fmla="*/ 65127 w 76966"/>
                  <a:gd name="connsiteY17" fmla="*/ 57911 h 67110"/>
                  <a:gd name="connsiteX18" fmla="*/ 65127 w 76966"/>
                  <a:gd name="connsiteY18" fmla="*/ 28911 h 67110"/>
                  <a:gd name="connsiteX19" fmla="*/ 60384 w 76966"/>
                  <a:gd name="connsiteY19" fmla="*/ 5681 h 67110"/>
                  <a:gd name="connsiteX20" fmla="*/ 44317 w 76966"/>
                  <a:gd name="connsiteY20" fmla="*/ 63 h 67110"/>
                  <a:gd name="connsiteX21" fmla="*/ 21671 w 76966"/>
                  <a:gd name="connsiteY21" fmla="*/ 16005 h 67110"/>
                  <a:gd name="connsiteX22" fmla="*/ 21671 w 76966"/>
                  <a:gd name="connsiteY22" fmla="*/ 63 h 67110"/>
                  <a:gd name="connsiteX23" fmla="*/ 96 w 76966"/>
                  <a:gd name="connsiteY23" fmla="*/ 1733 h 67110"/>
                  <a:gd name="connsiteX24" fmla="*/ 96 w 76966"/>
                  <a:gd name="connsiteY24" fmla="*/ 6440 h 67110"/>
                  <a:gd name="connsiteX25" fmla="*/ 12031 w 76966"/>
                  <a:gd name="connsiteY25" fmla="*/ 14942 h 6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6966" h="67110">
                    <a:moveTo>
                      <a:pt x="12031" y="14942"/>
                    </a:moveTo>
                    <a:lnTo>
                      <a:pt x="12031" y="55634"/>
                    </a:lnTo>
                    <a:cubicBezTo>
                      <a:pt x="12031" y="62466"/>
                      <a:pt x="10348" y="62466"/>
                      <a:pt x="96" y="62466"/>
                    </a:cubicBezTo>
                    <a:lnTo>
                      <a:pt x="96" y="67173"/>
                    </a:lnTo>
                    <a:cubicBezTo>
                      <a:pt x="5451" y="67021"/>
                      <a:pt x="13255" y="66717"/>
                      <a:pt x="17386" y="66717"/>
                    </a:cubicBezTo>
                    <a:cubicBezTo>
                      <a:pt x="21365" y="66717"/>
                      <a:pt x="29322" y="67021"/>
                      <a:pt x="34524" y="67173"/>
                    </a:cubicBezTo>
                    <a:lnTo>
                      <a:pt x="34524" y="62466"/>
                    </a:lnTo>
                    <a:cubicBezTo>
                      <a:pt x="24272" y="62466"/>
                      <a:pt x="22589" y="62466"/>
                      <a:pt x="22589" y="55634"/>
                    </a:cubicBezTo>
                    <a:lnTo>
                      <a:pt x="22589" y="27696"/>
                    </a:lnTo>
                    <a:cubicBezTo>
                      <a:pt x="22589" y="11906"/>
                      <a:pt x="33453" y="3403"/>
                      <a:pt x="43246" y="3403"/>
                    </a:cubicBezTo>
                    <a:cubicBezTo>
                      <a:pt x="52886" y="3403"/>
                      <a:pt x="54569" y="11602"/>
                      <a:pt x="54569" y="20257"/>
                    </a:cubicBezTo>
                    <a:lnTo>
                      <a:pt x="54569" y="55634"/>
                    </a:lnTo>
                    <a:cubicBezTo>
                      <a:pt x="54569" y="62466"/>
                      <a:pt x="52886" y="62466"/>
                      <a:pt x="42634" y="62466"/>
                    </a:cubicBezTo>
                    <a:lnTo>
                      <a:pt x="42634" y="67173"/>
                    </a:lnTo>
                    <a:cubicBezTo>
                      <a:pt x="47989" y="67021"/>
                      <a:pt x="55793" y="66717"/>
                      <a:pt x="59924" y="66717"/>
                    </a:cubicBezTo>
                    <a:cubicBezTo>
                      <a:pt x="63903" y="66717"/>
                      <a:pt x="71860" y="67021"/>
                      <a:pt x="77062" y="67173"/>
                    </a:cubicBezTo>
                    <a:lnTo>
                      <a:pt x="77062" y="62466"/>
                    </a:lnTo>
                    <a:cubicBezTo>
                      <a:pt x="69105" y="62466"/>
                      <a:pt x="65280" y="62466"/>
                      <a:pt x="65127" y="57911"/>
                    </a:cubicBezTo>
                    <a:lnTo>
                      <a:pt x="65127" y="28911"/>
                    </a:lnTo>
                    <a:cubicBezTo>
                      <a:pt x="65127" y="15853"/>
                      <a:pt x="65127" y="11147"/>
                      <a:pt x="60384" y="5681"/>
                    </a:cubicBezTo>
                    <a:cubicBezTo>
                      <a:pt x="58241" y="3099"/>
                      <a:pt x="53192" y="63"/>
                      <a:pt x="44317" y="63"/>
                    </a:cubicBezTo>
                    <a:cubicBezTo>
                      <a:pt x="33147" y="63"/>
                      <a:pt x="25955" y="6592"/>
                      <a:pt x="21671" y="16005"/>
                    </a:cubicBezTo>
                    <a:lnTo>
                      <a:pt x="21671" y="63"/>
                    </a:lnTo>
                    <a:lnTo>
                      <a:pt x="96" y="1733"/>
                    </a:lnTo>
                    <a:lnTo>
                      <a:pt x="96" y="6440"/>
                    </a:lnTo>
                    <a:cubicBezTo>
                      <a:pt x="10807" y="6440"/>
                      <a:pt x="12031" y="7503"/>
                      <a:pt x="12031" y="149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F80B2CED-0EB8-DFA4-0E7A-91C41D3E49D9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2499297" y="3200673"/>
                <a:ext cx="80179" cy="136497"/>
              </a:xfrm>
              <a:custGeom>
                <a:avLst/>
                <a:gdLst>
                  <a:gd name="connsiteX0" fmla="*/ 59473 w 80179"/>
                  <a:gd name="connsiteY0" fmla="*/ 3707 h 136497"/>
                  <a:gd name="connsiteX1" fmla="*/ 59932 w 80179"/>
                  <a:gd name="connsiteY1" fmla="*/ 1581 h 136497"/>
                  <a:gd name="connsiteX2" fmla="*/ 58095 w 80179"/>
                  <a:gd name="connsiteY2" fmla="*/ 63 h 136497"/>
                  <a:gd name="connsiteX3" fmla="*/ 55800 w 80179"/>
                  <a:gd name="connsiteY3" fmla="*/ 3099 h 136497"/>
                  <a:gd name="connsiteX4" fmla="*/ 46925 w 80179"/>
                  <a:gd name="connsiteY4" fmla="*/ 38173 h 136497"/>
                  <a:gd name="connsiteX5" fmla="*/ 103 w 80179"/>
                  <a:gd name="connsiteY5" fmla="*/ 79775 h 136497"/>
                  <a:gd name="connsiteX6" fmla="*/ 29482 w 80179"/>
                  <a:gd name="connsiteY6" fmla="*/ 107257 h 136497"/>
                  <a:gd name="connsiteX7" fmla="*/ 25962 w 80179"/>
                  <a:gd name="connsiteY7" fmla="*/ 121529 h 136497"/>
                  <a:gd name="connsiteX8" fmla="*/ 22596 w 80179"/>
                  <a:gd name="connsiteY8" fmla="*/ 134890 h 136497"/>
                  <a:gd name="connsiteX9" fmla="*/ 24432 w 80179"/>
                  <a:gd name="connsiteY9" fmla="*/ 136560 h 136497"/>
                  <a:gd name="connsiteX10" fmla="*/ 25962 w 80179"/>
                  <a:gd name="connsiteY10" fmla="*/ 135953 h 136497"/>
                  <a:gd name="connsiteX11" fmla="*/ 27646 w 80179"/>
                  <a:gd name="connsiteY11" fmla="*/ 129880 h 136497"/>
                  <a:gd name="connsiteX12" fmla="*/ 33460 w 80179"/>
                  <a:gd name="connsiteY12" fmla="*/ 107257 h 136497"/>
                  <a:gd name="connsiteX13" fmla="*/ 80283 w 80179"/>
                  <a:gd name="connsiteY13" fmla="*/ 65655 h 136497"/>
                  <a:gd name="connsiteX14" fmla="*/ 50904 w 80179"/>
                  <a:gd name="connsiteY14" fmla="*/ 38173 h 136497"/>
                  <a:gd name="connsiteX15" fmla="*/ 59473 w 80179"/>
                  <a:gd name="connsiteY15" fmla="*/ 3707 h 136497"/>
                  <a:gd name="connsiteX16" fmla="*/ 30247 w 80179"/>
                  <a:gd name="connsiteY16" fmla="*/ 103916 h 136497"/>
                  <a:gd name="connsiteX17" fmla="*/ 10049 w 80179"/>
                  <a:gd name="connsiteY17" fmla="*/ 82963 h 136497"/>
                  <a:gd name="connsiteX18" fmla="*/ 46007 w 80179"/>
                  <a:gd name="connsiteY18" fmla="*/ 41513 h 136497"/>
                  <a:gd name="connsiteX19" fmla="*/ 30247 w 80179"/>
                  <a:gd name="connsiteY19" fmla="*/ 103916 h 136497"/>
                  <a:gd name="connsiteX20" fmla="*/ 49986 w 80179"/>
                  <a:gd name="connsiteY20" fmla="*/ 41513 h 136497"/>
                  <a:gd name="connsiteX21" fmla="*/ 70337 w 80179"/>
                  <a:gd name="connsiteY21" fmla="*/ 62466 h 136497"/>
                  <a:gd name="connsiteX22" fmla="*/ 34225 w 80179"/>
                  <a:gd name="connsiteY22" fmla="*/ 103916 h 136497"/>
                  <a:gd name="connsiteX23" fmla="*/ 49986 w 80179"/>
                  <a:gd name="connsiteY23" fmla="*/ 41513 h 13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0179" h="136497">
                    <a:moveTo>
                      <a:pt x="59473" y="3707"/>
                    </a:moveTo>
                    <a:cubicBezTo>
                      <a:pt x="59473" y="3403"/>
                      <a:pt x="59932" y="1733"/>
                      <a:pt x="59932" y="1581"/>
                    </a:cubicBezTo>
                    <a:cubicBezTo>
                      <a:pt x="59932" y="1429"/>
                      <a:pt x="59932" y="63"/>
                      <a:pt x="58095" y="63"/>
                    </a:cubicBezTo>
                    <a:cubicBezTo>
                      <a:pt x="56565" y="63"/>
                      <a:pt x="56412" y="518"/>
                      <a:pt x="55800" y="3099"/>
                    </a:cubicBezTo>
                    <a:lnTo>
                      <a:pt x="46925" y="38173"/>
                    </a:lnTo>
                    <a:cubicBezTo>
                      <a:pt x="22596" y="38932"/>
                      <a:pt x="103" y="59126"/>
                      <a:pt x="103" y="79775"/>
                    </a:cubicBezTo>
                    <a:cubicBezTo>
                      <a:pt x="103" y="94199"/>
                      <a:pt x="10814" y="106194"/>
                      <a:pt x="29482" y="107257"/>
                    </a:cubicBezTo>
                    <a:cubicBezTo>
                      <a:pt x="28258" y="111964"/>
                      <a:pt x="27187" y="116822"/>
                      <a:pt x="25962" y="121529"/>
                    </a:cubicBezTo>
                    <a:cubicBezTo>
                      <a:pt x="24126" y="128665"/>
                      <a:pt x="22596" y="134435"/>
                      <a:pt x="22596" y="134890"/>
                    </a:cubicBezTo>
                    <a:cubicBezTo>
                      <a:pt x="22596" y="136409"/>
                      <a:pt x="23667" y="136560"/>
                      <a:pt x="24432" y="136560"/>
                    </a:cubicBezTo>
                    <a:cubicBezTo>
                      <a:pt x="25197" y="136560"/>
                      <a:pt x="25503" y="136409"/>
                      <a:pt x="25962" y="135953"/>
                    </a:cubicBezTo>
                    <a:cubicBezTo>
                      <a:pt x="26268" y="135649"/>
                      <a:pt x="27187" y="132006"/>
                      <a:pt x="27646" y="129880"/>
                    </a:cubicBezTo>
                    <a:lnTo>
                      <a:pt x="33460" y="107257"/>
                    </a:lnTo>
                    <a:cubicBezTo>
                      <a:pt x="58095" y="106498"/>
                      <a:pt x="80283" y="86000"/>
                      <a:pt x="80283" y="65655"/>
                    </a:cubicBezTo>
                    <a:cubicBezTo>
                      <a:pt x="80283" y="53660"/>
                      <a:pt x="72173" y="39691"/>
                      <a:pt x="50904" y="38173"/>
                    </a:cubicBezTo>
                    <a:lnTo>
                      <a:pt x="59473" y="3707"/>
                    </a:lnTo>
                    <a:close/>
                    <a:moveTo>
                      <a:pt x="30247" y="103916"/>
                    </a:moveTo>
                    <a:cubicBezTo>
                      <a:pt x="21066" y="103461"/>
                      <a:pt x="10049" y="98147"/>
                      <a:pt x="10049" y="82963"/>
                    </a:cubicBezTo>
                    <a:cubicBezTo>
                      <a:pt x="10049" y="64744"/>
                      <a:pt x="23208" y="43487"/>
                      <a:pt x="46007" y="41513"/>
                    </a:cubicBezTo>
                    <a:lnTo>
                      <a:pt x="30247" y="103916"/>
                    </a:lnTo>
                    <a:close/>
                    <a:moveTo>
                      <a:pt x="49986" y="41513"/>
                    </a:moveTo>
                    <a:cubicBezTo>
                      <a:pt x="61615" y="42120"/>
                      <a:pt x="70337" y="49105"/>
                      <a:pt x="70337" y="62466"/>
                    </a:cubicBezTo>
                    <a:cubicBezTo>
                      <a:pt x="70337" y="80382"/>
                      <a:pt x="57177" y="102094"/>
                      <a:pt x="34225" y="103916"/>
                    </a:cubicBezTo>
                    <a:lnTo>
                      <a:pt x="49986" y="41513"/>
                    </a:lnTo>
                    <a:close/>
                  </a:path>
                </a:pathLst>
              </a:custGeom>
              <a:solidFill>
                <a:srgbClr val="000000"/>
              </a:solidFill>
              <a:ln w="1333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200">
                  <a:latin typeface="Avenir Next LT Pro Light" panose="020B0304020202020204" pitchFamily="34" charset="0"/>
                </a:endParaRPr>
              </a:p>
            </p:txBody>
          </p:sp>
        </p:grp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E2CB58A9-56BA-0441-5130-4862D046438E}"/>
                </a:ext>
              </a:extLst>
            </p:cNvPr>
            <p:cNvSpPr txBox="1"/>
            <p:nvPr/>
          </p:nvSpPr>
          <p:spPr>
            <a:xfrm rot="16200000">
              <a:off x="6103085" y="5019368"/>
              <a:ext cx="1671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Avenir Next LT Pro Light" panose="020B0304020202020204" pitchFamily="34" charset="0"/>
                  <a:cs typeface="Arial" panose="020B0604020202020204" pitchFamily="34" charset="0"/>
                </a:rPr>
                <a:t>Radiation angle </a:t>
              </a:r>
            </a:p>
          </p:txBody>
        </p:sp>
      </p:grpSp>
      <p:sp>
        <p:nvSpPr>
          <p:cNvPr id="826" name="TextBox 825">
            <a:extLst>
              <a:ext uri="{FF2B5EF4-FFF2-40B4-BE49-F238E27FC236}">
                <a16:creationId xmlns:a16="http://schemas.microsoft.com/office/drawing/2014/main" id="{D49E708C-29C4-6084-845B-17F670A879AA}"/>
              </a:ext>
            </a:extLst>
          </p:cNvPr>
          <p:cNvSpPr txBox="1"/>
          <p:nvPr/>
        </p:nvSpPr>
        <p:spPr>
          <a:xfrm>
            <a:off x="6804081" y="6003244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0</a:t>
            </a: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id="{E5D26413-43BD-08FB-B289-0DED639FD1F9}"/>
              </a:ext>
            </a:extLst>
          </p:cNvPr>
          <p:cNvSpPr txBox="1"/>
          <p:nvPr/>
        </p:nvSpPr>
        <p:spPr>
          <a:xfrm>
            <a:off x="5907738" y="4334060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id="{15F37B5D-4FAB-C56F-BB77-C7BB51620ED7}"/>
              </a:ext>
            </a:extLst>
          </p:cNvPr>
          <p:cNvSpPr txBox="1"/>
          <p:nvPr/>
        </p:nvSpPr>
        <p:spPr>
          <a:xfrm>
            <a:off x="5915972" y="5078935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0</a:t>
            </a:r>
          </a:p>
        </p:txBody>
      </p:sp>
      <p:sp>
        <p:nvSpPr>
          <p:cNvPr id="829" name="TextBox 828">
            <a:extLst>
              <a:ext uri="{FF2B5EF4-FFF2-40B4-BE49-F238E27FC236}">
                <a16:creationId xmlns:a16="http://schemas.microsoft.com/office/drawing/2014/main" id="{C43033CB-A8D6-4A99-1E2B-F88AE09D3E6C}"/>
              </a:ext>
            </a:extLst>
          </p:cNvPr>
          <p:cNvSpPr txBox="1"/>
          <p:nvPr/>
        </p:nvSpPr>
        <p:spPr>
          <a:xfrm>
            <a:off x="5890506" y="5860938"/>
            <a:ext cx="4573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  <a:cs typeface="Arial" panose="020B0604020202020204" pitchFamily="34" charset="0"/>
              </a:rPr>
              <a:t>-1</a:t>
            </a:r>
          </a:p>
        </p:txBody>
      </p:sp>
      <p:grpSp>
        <p:nvGrpSpPr>
          <p:cNvPr id="830" name="Group 829">
            <a:extLst>
              <a:ext uri="{FF2B5EF4-FFF2-40B4-BE49-F238E27FC236}">
                <a16:creationId xmlns:a16="http://schemas.microsoft.com/office/drawing/2014/main" id="{BF953919-EA75-4B7F-4C79-C25AC96B9774}"/>
              </a:ext>
            </a:extLst>
          </p:cNvPr>
          <p:cNvGrpSpPr/>
          <p:nvPr/>
        </p:nvGrpSpPr>
        <p:grpSpPr>
          <a:xfrm>
            <a:off x="7949126" y="4309274"/>
            <a:ext cx="2402599" cy="2267857"/>
            <a:chOff x="979345" y="4322931"/>
            <a:chExt cx="2402599" cy="2267857"/>
          </a:xfrm>
        </p:grpSpPr>
        <p:pic>
          <p:nvPicPr>
            <p:cNvPr id="831" name="Picture 830">
              <a:extLst>
                <a:ext uri="{FF2B5EF4-FFF2-40B4-BE49-F238E27FC236}">
                  <a16:creationId xmlns:a16="http://schemas.microsoft.com/office/drawing/2014/main" id="{37F022CF-856E-9547-CAC8-6E9A2905B393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/>
            <a:stretch>
              <a:fillRect/>
            </a:stretch>
          </p:blipFill>
          <p:spPr>
            <a:xfrm>
              <a:off x="1617318" y="4470295"/>
              <a:ext cx="1552103" cy="1552100"/>
            </a:xfrm>
            <a:custGeom>
              <a:avLst/>
              <a:gdLst>
                <a:gd name="connsiteX0" fmla="*/ 226 w 600075"/>
                <a:gd name="connsiteY0" fmla="*/ 10 h 600075"/>
                <a:gd name="connsiteX1" fmla="*/ 600301 w 600075"/>
                <a:gd name="connsiteY1" fmla="*/ 10 h 600075"/>
                <a:gd name="connsiteX2" fmla="*/ 600301 w 600075"/>
                <a:gd name="connsiteY2" fmla="*/ 600085 h 600075"/>
                <a:gd name="connsiteX3" fmla="*/ 226 w 600075"/>
                <a:gd name="connsiteY3" fmla="*/ 600085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075" h="600075">
                  <a:moveTo>
                    <a:pt x="226" y="10"/>
                  </a:moveTo>
                  <a:lnTo>
                    <a:pt x="600301" y="10"/>
                  </a:lnTo>
                  <a:lnTo>
                    <a:pt x="600301" y="600085"/>
                  </a:lnTo>
                  <a:lnTo>
                    <a:pt x="226" y="600085"/>
                  </a:lnTo>
                  <a:close/>
                </a:path>
              </a:pathLst>
            </a:custGeom>
            <a:ln>
              <a:solidFill>
                <a:srgbClr val="000000"/>
              </a:solidFill>
            </a:ln>
          </p:spPr>
        </p:pic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044A7399-1D56-53FF-F391-327F16D2B5E4}"/>
                </a:ext>
              </a:extLst>
            </p:cNvPr>
            <p:cNvGrpSpPr/>
            <p:nvPr/>
          </p:nvGrpSpPr>
          <p:grpSpPr>
            <a:xfrm>
              <a:off x="979345" y="4322931"/>
              <a:ext cx="2402599" cy="2267857"/>
              <a:chOff x="8827266" y="4331796"/>
              <a:chExt cx="2402599" cy="2267857"/>
            </a:xfrm>
          </p:grpSpPr>
          <p:sp>
            <p:nvSpPr>
              <p:cNvPr id="833" name="TextBox 832">
                <a:extLst>
                  <a:ext uri="{FF2B5EF4-FFF2-40B4-BE49-F238E27FC236}">
                    <a16:creationId xmlns:a16="http://schemas.microsoft.com/office/drawing/2014/main" id="{DD9CEBA3-1C84-28E3-458F-E719597D0777}"/>
                  </a:ext>
                </a:extLst>
              </p:cNvPr>
              <p:cNvSpPr txBox="1"/>
              <p:nvPr/>
            </p:nvSpPr>
            <p:spPr>
              <a:xfrm>
                <a:off x="9138180" y="4508465"/>
                <a:ext cx="1394690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i="1" dirty="0">
                    <a:solidFill>
                      <a:schemeClr val="bg1"/>
                    </a:solidFill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p</a:t>
                </a:r>
                <a:r>
                  <a:rPr lang="en-US" sz="1200" dirty="0">
                    <a:solidFill>
                      <a:schemeClr val="bg1"/>
                    </a:solidFill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-pol</a:t>
                </a:r>
              </a:p>
            </p:txBody>
          </p:sp>
          <p:sp>
            <p:nvSpPr>
              <p:cNvPr id="834" name="TextBox 833">
                <a:extLst>
                  <a:ext uri="{FF2B5EF4-FFF2-40B4-BE49-F238E27FC236}">
                    <a16:creationId xmlns:a16="http://schemas.microsoft.com/office/drawing/2014/main" id="{B5096D42-A7A3-CBEC-B316-6D1CA63C0EE3}"/>
                  </a:ext>
                </a:extLst>
              </p:cNvPr>
              <p:cNvSpPr txBox="1"/>
              <p:nvPr/>
            </p:nvSpPr>
            <p:spPr>
              <a:xfrm>
                <a:off x="9212610" y="6000980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-1</a:t>
                </a:r>
              </a:p>
            </p:txBody>
          </p:sp>
          <p:sp>
            <p:nvSpPr>
              <p:cNvPr id="835" name="TextBox 834">
                <a:extLst>
                  <a:ext uri="{FF2B5EF4-FFF2-40B4-BE49-F238E27FC236}">
                    <a16:creationId xmlns:a16="http://schemas.microsoft.com/office/drawing/2014/main" id="{6CA4849B-CA59-3F0B-489C-05649C52096C}"/>
                  </a:ext>
                </a:extLst>
              </p:cNvPr>
              <p:cNvSpPr txBox="1"/>
              <p:nvPr/>
            </p:nvSpPr>
            <p:spPr>
              <a:xfrm>
                <a:off x="10772533" y="6000980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836" name="Group 835">
                <a:extLst>
                  <a:ext uri="{FF2B5EF4-FFF2-40B4-BE49-F238E27FC236}">
                    <a16:creationId xmlns:a16="http://schemas.microsoft.com/office/drawing/2014/main" id="{D5442937-8322-FDD7-1D27-8562E13C0E1F}"/>
                  </a:ext>
                </a:extLst>
              </p:cNvPr>
              <p:cNvGrpSpPr/>
              <p:nvPr/>
            </p:nvGrpSpPr>
            <p:grpSpPr>
              <a:xfrm>
                <a:off x="9426223" y="6182855"/>
                <a:ext cx="1671873" cy="416798"/>
                <a:chOff x="7110351" y="6098762"/>
                <a:chExt cx="1671873" cy="416798"/>
              </a:xfrm>
            </p:grpSpPr>
            <p:grpSp>
              <p:nvGrpSpPr>
                <p:cNvPr id="850" name="Group 849" descr="\documentclass{article}&#10;\usepackage{amsmath}&#10;\pagestyle{empty}&#10;\begin{document}&#10;&#10;$\gamma \theta \cos\phi$&#10;&#10;&#10;\end{document}" title="IguanaTex Vector Display">
                  <a:extLst>
                    <a:ext uri="{FF2B5EF4-FFF2-40B4-BE49-F238E27FC236}">
                      <a16:creationId xmlns:a16="http://schemas.microsoft.com/office/drawing/2014/main" id="{4ECA5F29-A108-9450-AEFC-37C5BF4DC45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8"/>
                  </p:custDataLst>
                </p:nvPr>
              </p:nvGrpSpPr>
              <p:grpSpPr>
                <a:xfrm rot="21550666">
                  <a:off x="7678996" y="6366181"/>
                  <a:ext cx="535432" cy="149379"/>
                  <a:chOff x="3821763" y="2337944"/>
                  <a:chExt cx="500688" cy="139686"/>
                </a:xfrm>
              </p:grpSpPr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4FF437B9-151B-FB59-6034-F8C50B8A7C35}"/>
                      </a:ext>
                    </a:extLst>
                  </p:cNvPr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3821763" y="2377876"/>
                    <a:ext cx="79709" cy="99754"/>
                  </a:xfrm>
                  <a:custGeom>
                    <a:avLst/>
                    <a:gdLst>
                      <a:gd name="connsiteX0" fmla="*/ 3569 w 79709"/>
                      <a:gd name="connsiteY0" fmla="*/ 28607 h 99754"/>
                      <a:gd name="connsiteX1" fmla="*/ 27709 w 79709"/>
                      <a:gd name="connsiteY1" fmla="*/ 10995 h 99754"/>
                      <a:gd name="connsiteX2" fmla="*/ 52306 w 79709"/>
                      <a:gd name="connsiteY2" fmla="*/ 49560 h 99754"/>
                      <a:gd name="connsiteX3" fmla="*/ 50484 w 79709"/>
                      <a:gd name="connsiteY3" fmla="*/ 64440 h 99754"/>
                      <a:gd name="connsiteX4" fmla="*/ 42589 w 79709"/>
                      <a:gd name="connsiteY4" fmla="*/ 97084 h 99754"/>
                      <a:gd name="connsiteX5" fmla="*/ 44562 w 79709"/>
                      <a:gd name="connsiteY5" fmla="*/ 99817 h 99754"/>
                      <a:gd name="connsiteX6" fmla="*/ 49421 w 79709"/>
                      <a:gd name="connsiteY6" fmla="*/ 90707 h 99754"/>
                      <a:gd name="connsiteX7" fmla="*/ 55039 w 79709"/>
                      <a:gd name="connsiteY7" fmla="*/ 64592 h 99754"/>
                      <a:gd name="connsiteX8" fmla="*/ 56253 w 79709"/>
                      <a:gd name="connsiteY8" fmla="*/ 58670 h 99754"/>
                      <a:gd name="connsiteX9" fmla="*/ 76902 w 79709"/>
                      <a:gd name="connsiteY9" fmla="*/ 9021 h 99754"/>
                      <a:gd name="connsiteX10" fmla="*/ 79787 w 79709"/>
                      <a:gd name="connsiteY10" fmla="*/ 3251 h 99754"/>
                      <a:gd name="connsiteX11" fmla="*/ 77965 w 79709"/>
                      <a:gd name="connsiteY11" fmla="*/ 1733 h 99754"/>
                      <a:gd name="connsiteX12" fmla="*/ 76143 w 79709"/>
                      <a:gd name="connsiteY12" fmla="*/ 2796 h 99754"/>
                      <a:gd name="connsiteX13" fmla="*/ 56101 w 79709"/>
                      <a:gd name="connsiteY13" fmla="*/ 47738 h 99754"/>
                      <a:gd name="connsiteX14" fmla="*/ 49876 w 79709"/>
                      <a:gd name="connsiteY14" fmla="*/ 16764 h 99754"/>
                      <a:gd name="connsiteX15" fmla="*/ 29683 w 79709"/>
                      <a:gd name="connsiteY15" fmla="*/ 63 h 99754"/>
                      <a:gd name="connsiteX16" fmla="*/ 77 w 79709"/>
                      <a:gd name="connsiteY16" fmla="*/ 27848 h 99754"/>
                      <a:gd name="connsiteX17" fmla="*/ 2961 w 79709"/>
                      <a:gd name="connsiteY17" fmla="*/ 29367 h 99754"/>
                      <a:gd name="connsiteX18" fmla="*/ 3569 w 79709"/>
                      <a:gd name="connsiteY18" fmla="*/ 28607 h 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9709" h="99754">
                        <a:moveTo>
                          <a:pt x="3569" y="28607"/>
                        </a:moveTo>
                        <a:cubicBezTo>
                          <a:pt x="9490" y="11147"/>
                          <a:pt x="26039" y="10995"/>
                          <a:pt x="27709" y="10995"/>
                        </a:cubicBezTo>
                        <a:cubicBezTo>
                          <a:pt x="50636" y="10995"/>
                          <a:pt x="52306" y="37565"/>
                          <a:pt x="52306" y="49560"/>
                        </a:cubicBezTo>
                        <a:cubicBezTo>
                          <a:pt x="52306" y="58822"/>
                          <a:pt x="51547" y="61403"/>
                          <a:pt x="50484" y="64440"/>
                        </a:cubicBezTo>
                        <a:cubicBezTo>
                          <a:pt x="47144" y="75524"/>
                          <a:pt x="42589" y="93136"/>
                          <a:pt x="42589" y="97084"/>
                        </a:cubicBezTo>
                        <a:cubicBezTo>
                          <a:pt x="42589" y="98754"/>
                          <a:pt x="43348" y="99817"/>
                          <a:pt x="44562" y="99817"/>
                        </a:cubicBezTo>
                        <a:cubicBezTo>
                          <a:pt x="46536" y="99817"/>
                          <a:pt x="47751" y="96477"/>
                          <a:pt x="49421" y="90707"/>
                        </a:cubicBezTo>
                        <a:cubicBezTo>
                          <a:pt x="52913" y="77953"/>
                          <a:pt x="54431" y="69299"/>
                          <a:pt x="55039" y="64592"/>
                        </a:cubicBezTo>
                        <a:cubicBezTo>
                          <a:pt x="55342" y="62618"/>
                          <a:pt x="55646" y="60644"/>
                          <a:pt x="56253" y="58670"/>
                        </a:cubicBezTo>
                        <a:cubicBezTo>
                          <a:pt x="61112" y="43639"/>
                          <a:pt x="70829" y="21016"/>
                          <a:pt x="76902" y="9021"/>
                        </a:cubicBezTo>
                        <a:cubicBezTo>
                          <a:pt x="77965" y="7199"/>
                          <a:pt x="79787" y="3859"/>
                          <a:pt x="79787" y="3251"/>
                        </a:cubicBezTo>
                        <a:cubicBezTo>
                          <a:pt x="79787" y="1733"/>
                          <a:pt x="78268" y="1733"/>
                          <a:pt x="77965" y="1733"/>
                        </a:cubicBezTo>
                        <a:cubicBezTo>
                          <a:pt x="77509" y="1733"/>
                          <a:pt x="76598" y="1733"/>
                          <a:pt x="76143" y="2796"/>
                        </a:cubicBezTo>
                        <a:cubicBezTo>
                          <a:pt x="68248" y="17220"/>
                          <a:pt x="62175" y="32403"/>
                          <a:pt x="56101" y="47738"/>
                        </a:cubicBezTo>
                        <a:cubicBezTo>
                          <a:pt x="55950" y="43031"/>
                          <a:pt x="55798" y="31492"/>
                          <a:pt x="49876" y="16764"/>
                        </a:cubicBezTo>
                        <a:cubicBezTo>
                          <a:pt x="46233" y="7503"/>
                          <a:pt x="40159" y="63"/>
                          <a:pt x="29683" y="63"/>
                        </a:cubicBezTo>
                        <a:cubicBezTo>
                          <a:pt x="10705" y="63"/>
                          <a:pt x="77" y="23141"/>
                          <a:pt x="77" y="27848"/>
                        </a:cubicBezTo>
                        <a:cubicBezTo>
                          <a:pt x="77" y="29367"/>
                          <a:pt x="1443" y="29367"/>
                          <a:pt x="2961" y="29367"/>
                        </a:cubicBezTo>
                        <a:lnTo>
                          <a:pt x="3569" y="286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4B355797-6C84-8F42-51F9-70A09883734C}"/>
                      </a:ext>
                    </a:extLst>
                  </p:cNvPr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3912448" y="2337944"/>
                    <a:ext cx="62705" cy="108712"/>
                  </a:xfrm>
                  <a:custGeom>
                    <a:avLst/>
                    <a:gdLst>
                      <a:gd name="connsiteX0" fmla="*/ 62788 w 62705"/>
                      <a:gd name="connsiteY0" fmla="*/ 31188 h 108712"/>
                      <a:gd name="connsiteX1" fmla="*/ 44568 w 62705"/>
                      <a:gd name="connsiteY1" fmla="*/ 63 h 108712"/>
                      <a:gd name="connsiteX2" fmla="*/ 82 w 62705"/>
                      <a:gd name="connsiteY2" fmla="*/ 77649 h 108712"/>
                      <a:gd name="connsiteX3" fmla="*/ 18302 w 62705"/>
                      <a:gd name="connsiteY3" fmla="*/ 108775 h 108712"/>
                      <a:gd name="connsiteX4" fmla="*/ 62788 w 62705"/>
                      <a:gd name="connsiteY4" fmla="*/ 31188 h 108712"/>
                      <a:gd name="connsiteX5" fmla="*/ 16176 w 62705"/>
                      <a:gd name="connsiteY5" fmla="*/ 51990 h 108712"/>
                      <a:gd name="connsiteX6" fmla="*/ 27867 w 62705"/>
                      <a:gd name="connsiteY6" fmla="*/ 19346 h 108712"/>
                      <a:gd name="connsiteX7" fmla="*/ 44416 w 62705"/>
                      <a:gd name="connsiteY7" fmla="*/ 3403 h 108712"/>
                      <a:gd name="connsiteX8" fmla="*/ 52767 w 62705"/>
                      <a:gd name="connsiteY8" fmla="*/ 21775 h 108712"/>
                      <a:gd name="connsiteX9" fmla="*/ 47908 w 62705"/>
                      <a:gd name="connsiteY9" fmla="*/ 51990 h 108712"/>
                      <a:gd name="connsiteX10" fmla="*/ 16176 w 62705"/>
                      <a:gd name="connsiteY10" fmla="*/ 51990 h 108712"/>
                      <a:gd name="connsiteX11" fmla="*/ 46542 w 62705"/>
                      <a:gd name="connsiteY11" fmla="*/ 56848 h 108712"/>
                      <a:gd name="connsiteX12" fmla="*/ 35914 w 62705"/>
                      <a:gd name="connsiteY12" fmla="*/ 87670 h 108712"/>
                      <a:gd name="connsiteX13" fmla="*/ 18302 w 62705"/>
                      <a:gd name="connsiteY13" fmla="*/ 105435 h 108712"/>
                      <a:gd name="connsiteX14" fmla="*/ 10103 w 62705"/>
                      <a:gd name="connsiteY14" fmla="*/ 86911 h 108712"/>
                      <a:gd name="connsiteX15" fmla="*/ 14962 w 62705"/>
                      <a:gd name="connsiteY15" fmla="*/ 56848 h 108712"/>
                      <a:gd name="connsiteX16" fmla="*/ 46542 w 62705"/>
                      <a:gd name="connsiteY16" fmla="*/ 56848 h 108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2705" h="108712">
                        <a:moveTo>
                          <a:pt x="62788" y="31188"/>
                        </a:moveTo>
                        <a:cubicBezTo>
                          <a:pt x="62788" y="21168"/>
                          <a:pt x="60055" y="63"/>
                          <a:pt x="44568" y="63"/>
                        </a:cubicBezTo>
                        <a:cubicBezTo>
                          <a:pt x="23464" y="63"/>
                          <a:pt x="82" y="42880"/>
                          <a:pt x="82" y="77649"/>
                        </a:cubicBezTo>
                        <a:cubicBezTo>
                          <a:pt x="82" y="91922"/>
                          <a:pt x="4485" y="108775"/>
                          <a:pt x="18302" y="108775"/>
                        </a:cubicBezTo>
                        <a:cubicBezTo>
                          <a:pt x="39710" y="108775"/>
                          <a:pt x="62788" y="65199"/>
                          <a:pt x="62788" y="31188"/>
                        </a:cubicBezTo>
                        <a:close/>
                        <a:moveTo>
                          <a:pt x="16176" y="51990"/>
                        </a:moveTo>
                        <a:cubicBezTo>
                          <a:pt x="18757" y="42272"/>
                          <a:pt x="21794" y="30126"/>
                          <a:pt x="27867" y="19346"/>
                        </a:cubicBezTo>
                        <a:cubicBezTo>
                          <a:pt x="31966" y="11906"/>
                          <a:pt x="37584" y="3403"/>
                          <a:pt x="44416" y="3403"/>
                        </a:cubicBezTo>
                        <a:cubicBezTo>
                          <a:pt x="51856" y="3403"/>
                          <a:pt x="52767" y="13120"/>
                          <a:pt x="52767" y="21775"/>
                        </a:cubicBezTo>
                        <a:cubicBezTo>
                          <a:pt x="52767" y="29215"/>
                          <a:pt x="51552" y="36958"/>
                          <a:pt x="47908" y="51990"/>
                        </a:cubicBezTo>
                        <a:lnTo>
                          <a:pt x="16176" y="51990"/>
                        </a:lnTo>
                        <a:close/>
                        <a:moveTo>
                          <a:pt x="46542" y="56848"/>
                        </a:moveTo>
                        <a:cubicBezTo>
                          <a:pt x="44872" y="63833"/>
                          <a:pt x="41683" y="76738"/>
                          <a:pt x="35914" y="87670"/>
                        </a:cubicBezTo>
                        <a:cubicBezTo>
                          <a:pt x="30600" y="97995"/>
                          <a:pt x="24830" y="105435"/>
                          <a:pt x="18302" y="105435"/>
                        </a:cubicBezTo>
                        <a:cubicBezTo>
                          <a:pt x="13292" y="105435"/>
                          <a:pt x="10103" y="101032"/>
                          <a:pt x="10103" y="86911"/>
                        </a:cubicBezTo>
                        <a:cubicBezTo>
                          <a:pt x="10103" y="80534"/>
                          <a:pt x="11014" y="71728"/>
                          <a:pt x="14962" y="56848"/>
                        </a:cubicBezTo>
                        <a:lnTo>
                          <a:pt x="46542" y="568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 dirty="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CDD8BAE5-D0E3-399A-1370-90F1C9D6F185}"/>
                      </a:ext>
                    </a:extLst>
                  </p:cNvPr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4012030" y="2376965"/>
                    <a:ext cx="57846" cy="69691"/>
                  </a:xfrm>
                  <a:custGeom>
                    <a:avLst/>
                    <a:gdLst>
                      <a:gd name="connsiteX0" fmla="*/ 12691 w 57846"/>
                      <a:gd name="connsiteY0" fmla="*/ 34984 h 69691"/>
                      <a:gd name="connsiteX1" fmla="*/ 33188 w 57846"/>
                      <a:gd name="connsiteY1" fmla="*/ 3859 h 69691"/>
                      <a:gd name="connsiteX2" fmla="*/ 49433 w 57846"/>
                      <a:gd name="connsiteY2" fmla="*/ 9476 h 69691"/>
                      <a:gd name="connsiteX3" fmla="*/ 42297 w 57846"/>
                      <a:gd name="connsiteY3" fmla="*/ 16461 h 69691"/>
                      <a:gd name="connsiteX4" fmla="*/ 49281 w 57846"/>
                      <a:gd name="connsiteY4" fmla="*/ 23445 h 69691"/>
                      <a:gd name="connsiteX5" fmla="*/ 56266 w 57846"/>
                      <a:gd name="connsiteY5" fmla="*/ 16309 h 69691"/>
                      <a:gd name="connsiteX6" fmla="*/ 33036 w 57846"/>
                      <a:gd name="connsiteY6" fmla="*/ 63 h 69691"/>
                      <a:gd name="connsiteX7" fmla="*/ 89 w 57846"/>
                      <a:gd name="connsiteY7" fmla="*/ 35288 h 69691"/>
                      <a:gd name="connsiteX8" fmla="*/ 32732 w 57846"/>
                      <a:gd name="connsiteY8" fmla="*/ 69754 h 69691"/>
                      <a:gd name="connsiteX9" fmla="*/ 57936 w 57846"/>
                      <a:gd name="connsiteY9" fmla="*/ 50016 h 69691"/>
                      <a:gd name="connsiteX10" fmla="*/ 55962 w 57846"/>
                      <a:gd name="connsiteY10" fmla="*/ 48497 h 69691"/>
                      <a:gd name="connsiteX11" fmla="*/ 53988 w 57846"/>
                      <a:gd name="connsiteY11" fmla="*/ 50016 h 69691"/>
                      <a:gd name="connsiteX12" fmla="*/ 34099 w 57846"/>
                      <a:gd name="connsiteY12" fmla="*/ 65958 h 69691"/>
                      <a:gd name="connsiteX13" fmla="*/ 12691 w 57846"/>
                      <a:gd name="connsiteY13" fmla="*/ 34984 h 6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7846" h="69691">
                        <a:moveTo>
                          <a:pt x="12691" y="34984"/>
                        </a:moveTo>
                        <a:cubicBezTo>
                          <a:pt x="12691" y="10236"/>
                          <a:pt x="25141" y="3859"/>
                          <a:pt x="33188" y="3859"/>
                        </a:cubicBezTo>
                        <a:cubicBezTo>
                          <a:pt x="34554" y="3859"/>
                          <a:pt x="44119" y="4010"/>
                          <a:pt x="49433" y="9476"/>
                        </a:cubicBezTo>
                        <a:cubicBezTo>
                          <a:pt x="43208" y="9932"/>
                          <a:pt x="42297" y="14487"/>
                          <a:pt x="42297" y="16461"/>
                        </a:cubicBezTo>
                        <a:cubicBezTo>
                          <a:pt x="42297" y="20408"/>
                          <a:pt x="45030" y="23445"/>
                          <a:pt x="49281" y="23445"/>
                        </a:cubicBezTo>
                        <a:cubicBezTo>
                          <a:pt x="53229" y="23445"/>
                          <a:pt x="56266" y="20864"/>
                          <a:pt x="56266" y="16309"/>
                        </a:cubicBezTo>
                        <a:cubicBezTo>
                          <a:pt x="56266" y="5984"/>
                          <a:pt x="44727" y="63"/>
                          <a:pt x="33036" y="63"/>
                        </a:cubicBezTo>
                        <a:cubicBezTo>
                          <a:pt x="14057" y="63"/>
                          <a:pt x="89" y="16461"/>
                          <a:pt x="89" y="35288"/>
                        </a:cubicBezTo>
                        <a:cubicBezTo>
                          <a:pt x="89" y="54723"/>
                          <a:pt x="15120" y="69754"/>
                          <a:pt x="32732" y="69754"/>
                        </a:cubicBezTo>
                        <a:cubicBezTo>
                          <a:pt x="53077" y="69754"/>
                          <a:pt x="57936" y="51534"/>
                          <a:pt x="57936" y="50016"/>
                        </a:cubicBezTo>
                        <a:cubicBezTo>
                          <a:pt x="57936" y="48497"/>
                          <a:pt x="56417" y="48497"/>
                          <a:pt x="55962" y="48497"/>
                        </a:cubicBezTo>
                        <a:cubicBezTo>
                          <a:pt x="54595" y="48497"/>
                          <a:pt x="54292" y="49105"/>
                          <a:pt x="53988" y="50016"/>
                        </a:cubicBezTo>
                        <a:cubicBezTo>
                          <a:pt x="49585" y="64136"/>
                          <a:pt x="39716" y="65958"/>
                          <a:pt x="34099" y="65958"/>
                        </a:cubicBezTo>
                        <a:cubicBezTo>
                          <a:pt x="26052" y="65958"/>
                          <a:pt x="12691" y="59429"/>
                          <a:pt x="12691" y="349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48E26714-0504-9555-878C-548F90459B84}"/>
                      </a:ext>
                    </a:extLst>
                  </p:cNvPr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4078599" y="2376965"/>
                    <a:ext cx="67260" cy="69691"/>
                  </a:xfrm>
                  <a:custGeom>
                    <a:avLst/>
                    <a:gdLst>
                      <a:gd name="connsiteX0" fmla="*/ 67353 w 67260"/>
                      <a:gd name="connsiteY0" fmla="*/ 35592 h 69691"/>
                      <a:gd name="connsiteX1" fmla="*/ 33799 w 67260"/>
                      <a:gd name="connsiteY1" fmla="*/ 63 h 69691"/>
                      <a:gd name="connsiteX2" fmla="*/ 93 w 67260"/>
                      <a:gd name="connsiteY2" fmla="*/ 35592 h 69691"/>
                      <a:gd name="connsiteX3" fmla="*/ 33648 w 67260"/>
                      <a:gd name="connsiteY3" fmla="*/ 69754 h 69691"/>
                      <a:gd name="connsiteX4" fmla="*/ 67353 w 67260"/>
                      <a:gd name="connsiteY4" fmla="*/ 35592 h 69691"/>
                      <a:gd name="connsiteX5" fmla="*/ 33799 w 67260"/>
                      <a:gd name="connsiteY5" fmla="*/ 65958 h 69691"/>
                      <a:gd name="connsiteX6" fmla="*/ 16491 w 67260"/>
                      <a:gd name="connsiteY6" fmla="*/ 55785 h 69691"/>
                      <a:gd name="connsiteX7" fmla="*/ 12695 w 67260"/>
                      <a:gd name="connsiteY7" fmla="*/ 34377 h 69691"/>
                      <a:gd name="connsiteX8" fmla="*/ 16339 w 67260"/>
                      <a:gd name="connsiteY8" fmla="*/ 13576 h 69691"/>
                      <a:gd name="connsiteX9" fmla="*/ 33648 w 67260"/>
                      <a:gd name="connsiteY9" fmla="*/ 3403 h 69691"/>
                      <a:gd name="connsiteX10" fmla="*/ 50804 w 67260"/>
                      <a:gd name="connsiteY10" fmla="*/ 13272 h 69691"/>
                      <a:gd name="connsiteX11" fmla="*/ 54752 w 67260"/>
                      <a:gd name="connsiteY11" fmla="*/ 34377 h 69691"/>
                      <a:gd name="connsiteX12" fmla="*/ 51412 w 67260"/>
                      <a:gd name="connsiteY12" fmla="*/ 54723 h 69691"/>
                      <a:gd name="connsiteX13" fmla="*/ 33799 w 67260"/>
                      <a:gd name="connsiteY13" fmla="*/ 65958 h 6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260" h="69691">
                        <a:moveTo>
                          <a:pt x="67353" y="35592"/>
                        </a:moveTo>
                        <a:cubicBezTo>
                          <a:pt x="67353" y="16157"/>
                          <a:pt x="52171" y="63"/>
                          <a:pt x="33799" y="63"/>
                        </a:cubicBezTo>
                        <a:cubicBezTo>
                          <a:pt x="14821" y="63"/>
                          <a:pt x="93" y="16613"/>
                          <a:pt x="93" y="35592"/>
                        </a:cubicBezTo>
                        <a:cubicBezTo>
                          <a:pt x="93" y="55178"/>
                          <a:pt x="15884" y="69754"/>
                          <a:pt x="33648" y="69754"/>
                        </a:cubicBezTo>
                        <a:cubicBezTo>
                          <a:pt x="52019" y="69754"/>
                          <a:pt x="67353" y="54874"/>
                          <a:pt x="67353" y="35592"/>
                        </a:cubicBezTo>
                        <a:close/>
                        <a:moveTo>
                          <a:pt x="33799" y="65958"/>
                        </a:moveTo>
                        <a:cubicBezTo>
                          <a:pt x="27271" y="65958"/>
                          <a:pt x="20590" y="62770"/>
                          <a:pt x="16491" y="55785"/>
                        </a:cubicBezTo>
                        <a:cubicBezTo>
                          <a:pt x="12695" y="49105"/>
                          <a:pt x="12695" y="39843"/>
                          <a:pt x="12695" y="34377"/>
                        </a:cubicBezTo>
                        <a:cubicBezTo>
                          <a:pt x="12695" y="28456"/>
                          <a:pt x="12695" y="20257"/>
                          <a:pt x="16339" y="13576"/>
                        </a:cubicBezTo>
                        <a:cubicBezTo>
                          <a:pt x="20438" y="6592"/>
                          <a:pt x="27574" y="3403"/>
                          <a:pt x="33648" y="3403"/>
                        </a:cubicBezTo>
                        <a:cubicBezTo>
                          <a:pt x="40328" y="3403"/>
                          <a:pt x="46857" y="6743"/>
                          <a:pt x="50804" y="13272"/>
                        </a:cubicBezTo>
                        <a:cubicBezTo>
                          <a:pt x="54752" y="19801"/>
                          <a:pt x="54752" y="28607"/>
                          <a:pt x="54752" y="34377"/>
                        </a:cubicBezTo>
                        <a:cubicBezTo>
                          <a:pt x="54752" y="39843"/>
                          <a:pt x="54752" y="48042"/>
                          <a:pt x="51412" y="54723"/>
                        </a:cubicBezTo>
                        <a:cubicBezTo>
                          <a:pt x="48071" y="61555"/>
                          <a:pt x="41391" y="65958"/>
                          <a:pt x="33799" y="659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0E57661E-E336-C90D-1E91-817ED5DAC3B1}"/>
                      </a:ext>
                    </a:extLst>
                  </p:cNvPr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4155272" y="2376965"/>
                    <a:ext cx="49647" cy="69691"/>
                  </a:xfrm>
                  <a:custGeom>
                    <a:avLst/>
                    <a:gdLst>
                      <a:gd name="connsiteX0" fmla="*/ 26668 w 49647"/>
                      <a:gd name="connsiteY0" fmla="*/ 38628 h 69691"/>
                      <a:gd name="connsiteX1" fmla="*/ 42459 w 49647"/>
                      <a:gd name="connsiteY1" fmla="*/ 52597 h 69691"/>
                      <a:gd name="connsiteX2" fmla="*/ 25302 w 49647"/>
                      <a:gd name="connsiteY2" fmla="*/ 66414 h 69691"/>
                      <a:gd name="connsiteX3" fmla="*/ 4198 w 49647"/>
                      <a:gd name="connsiteY3" fmla="*/ 44853 h 69691"/>
                      <a:gd name="connsiteX4" fmla="*/ 2072 w 49647"/>
                      <a:gd name="connsiteY4" fmla="*/ 42272 h 69691"/>
                      <a:gd name="connsiteX5" fmla="*/ 98 w 49647"/>
                      <a:gd name="connsiteY5" fmla="*/ 46068 h 69691"/>
                      <a:gd name="connsiteX6" fmla="*/ 98 w 49647"/>
                      <a:gd name="connsiteY6" fmla="*/ 66110 h 69691"/>
                      <a:gd name="connsiteX7" fmla="*/ 1769 w 49647"/>
                      <a:gd name="connsiteY7" fmla="*/ 69754 h 69691"/>
                      <a:gd name="connsiteX8" fmla="*/ 5564 w 49647"/>
                      <a:gd name="connsiteY8" fmla="*/ 66717 h 69691"/>
                      <a:gd name="connsiteX9" fmla="*/ 8601 w 49647"/>
                      <a:gd name="connsiteY9" fmla="*/ 63225 h 69691"/>
                      <a:gd name="connsiteX10" fmla="*/ 25302 w 49647"/>
                      <a:gd name="connsiteY10" fmla="*/ 69754 h 69691"/>
                      <a:gd name="connsiteX11" fmla="*/ 49746 w 49647"/>
                      <a:gd name="connsiteY11" fmla="*/ 48649 h 69691"/>
                      <a:gd name="connsiteX12" fmla="*/ 43370 w 49647"/>
                      <a:gd name="connsiteY12" fmla="*/ 34225 h 69691"/>
                      <a:gd name="connsiteX13" fmla="*/ 26061 w 49647"/>
                      <a:gd name="connsiteY13" fmla="*/ 26937 h 69691"/>
                      <a:gd name="connsiteX14" fmla="*/ 7386 w 49647"/>
                      <a:gd name="connsiteY14" fmla="*/ 14487 h 69691"/>
                      <a:gd name="connsiteX15" fmla="*/ 24391 w 49647"/>
                      <a:gd name="connsiteY15" fmla="*/ 2948 h 69691"/>
                      <a:gd name="connsiteX16" fmla="*/ 42155 w 49647"/>
                      <a:gd name="connsiteY16" fmla="*/ 21319 h 69691"/>
                      <a:gd name="connsiteX17" fmla="*/ 43977 w 49647"/>
                      <a:gd name="connsiteY17" fmla="*/ 22686 h 69691"/>
                      <a:gd name="connsiteX18" fmla="*/ 45951 w 49647"/>
                      <a:gd name="connsiteY18" fmla="*/ 19042 h 69691"/>
                      <a:gd name="connsiteX19" fmla="*/ 45951 w 49647"/>
                      <a:gd name="connsiteY19" fmla="*/ 3707 h 69691"/>
                      <a:gd name="connsiteX20" fmla="*/ 44281 w 49647"/>
                      <a:gd name="connsiteY20" fmla="*/ 63 h 69691"/>
                      <a:gd name="connsiteX21" fmla="*/ 41244 w 49647"/>
                      <a:gd name="connsiteY21" fmla="*/ 1885 h 69691"/>
                      <a:gd name="connsiteX22" fmla="*/ 38663 w 49647"/>
                      <a:gd name="connsiteY22" fmla="*/ 4314 h 69691"/>
                      <a:gd name="connsiteX23" fmla="*/ 24391 w 49647"/>
                      <a:gd name="connsiteY23" fmla="*/ 63 h 69691"/>
                      <a:gd name="connsiteX24" fmla="*/ 98 w 49647"/>
                      <a:gd name="connsiteY24" fmla="*/ 18738 h 69691"/>
                      <a:gd name="connsiteX25" fmla="*/ 6627 w 49647"/>
                      <a:gd name="connsiteY25" fmla="*/ 31644 h 69691"/>
                      <a:gd name="connsiteX26" fmla="*/ 26668 w 49647"/>
                      <a:gd name="connsiteY26" fmla="*/ 38628 h 6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9647" h="69691">
                        <a:moveTo>
                          <a:pt x="26668" y="38628"/>
                        </a:moveTo>
                        <a:cubicBezTo>
                          <a:pt x="30009" y="39236"/>
                          <a:pt x="42459" y="41665"/>
                          <a:pt x="42459" y="52597"/>
                        </a:cubicBezTo>
                        <a:cubicBezTo>
                          <a:pt x="42459" y="60340"/>
                          <a:pt x="37145" y="66414"/>
                          <a:pt x="25302" y="66414"/>
                        </a:cubicBezTo>
                        <a:cubicBezTo>
                          <a:pt x="12548" y="66414"/>
                          <a:pt x="7083" y="57759"/>
                          <a:pt x="4198" y="44853"/>
                        </a:cubicBezTo>
                        <a:cubicBezTo>
                          <a:pt x="3742" y="42880"/>
                          <a:pt x="3591" y="42272"/>
                          <a:pt x="2072" y="42272"/>
                        </a:cubicBezTo>
                        <a:cubicBezTo>
                          <a:pt x="98" y="42272"/>
                          <a:pt x="98" y="43335"/>
                          <a:pt x="98" y="46068"/>
                        </a:cubicBezTo>
                        <a:lnTo>
                          <a:pt x="98" y="66110"/>
                        </a:lnTo>
                        <a:cubicBezTo>
                          <a:pt x="98" y="68691"/>
                          <a:pt x="98" y="69754"/>
                          <a:pt x="1769" y="69754"/>
                        </a:cubicBezTo>
                        <a:cubicBezTo>
                          <a:pt x="2528" y="69754"/>
                          <a:pt x="2680" y="69602"/>
                          <a:pt x="5564" y="66717"/>
                        </a:cubicBezTo>
                        <a:cubicBezTo>
                          <a:pt x="5868" y="66414"/>
                          <a:pt x="5868" y="66110"/>
                          <a:pt x="8601" y="63225"/>
                        </a:cubicBezTo>
                        <a:cubicBezTo>
                          <a:pt x="15281" y="69602"/>
                          <a:pt x="22114" y="69754"/>
                          <a:pt x="25302" y="69754"/>
                        </a:cubicBezTo>
                        <a:cubicBezTo>
                          <a:pt x="42762" y="69754"/>
                          <a:pt x="49746" y="59581"/>
                          <a:pt x="49746" y="48649"/>
                        </a:cubicBezTo>
                        <a:cubicBezTo>
                          <a:pt x="49746" y="40602"/>
                          <a:pt x="45192" y="36047"/>
                          <a:pt x="43370" y="34225"/>
                        </a:cubicBezTo>
                        <a:cubicBezTo>
                          <a:pt x="38359" y="29367"/>
                          <a:pt x="32438" y="28152"/>
                          <a:pt x="26061" y="26937"/>
                        </a:cubicBezTo>
                        <a:cubicBezTo>
                          <a:pt x="17559" y="25267"/>
                          <a:pt x="7386" y="23293"/>
                          <a:pt x="7386" y="14487"/>
                        </a:cubicBezTo>
                        <a:cubicBezTo>
                          <a:pt x="7386" y="9173"/>
                          <a:pt x="11334" y="2948"/>
                          <a:pt x="24391" y="2948"/>
                        </a:cubicBezTo>
                        <a:cubicBezTo>
                          <a:pt x="41092" y="2948"/>
                          <a:pt x="41851" y="16613"/>
                          <a:pt x="42155" y="21319"/>
                        </a:cubicBezTo>
                        <a:cubicBezTo>
                          <a:pt x="42307" y="22686"/>
                          <a:pt x="43673" y="22686"/>
                          <a:pt x="43977" y="22686"/>
                        </a:cubicBezTo>
                        <a:cubicBezTo>
                          <a:pt x="45951" y="22686"/>
                          <a:pt x="45951" y="21927"/>
                          <a:pt x="45951" y="19042"/>
                        </a:cubicBezTo>
                        <a:lnTo>
                          <a:pt x="45951" y="3707"/>
                        </a:lnTo>
                        <a:cubicBezTo>
                          <a:pt x="45951" y="1126"/>
                          <a:pt x="45951" y="63"/>
                          <a:pt x="44281" y="63"/>
                        </a:cubicBezTo>
                        <a:cubicBezTo>
                          <a:pt x="43521" y="63"/>
                          <a:pt x="43218" y="63"/>
                          <a:pt x="41244" y="1885"/>
                        </a:cubicBezTo>
                        <a:cubicBezTo>
                          <a:pt x="40788" y="2492"/>
                          <a:pt x="39270" y="3859"/>
                          <a:pt x="38663" y="4314"/>
                        </a:cubicBezTo>
                        <a:cubicBezTo>
                          <a:pt x="32893" y="63"/>
                          <a:pt x="26668" y="63"/>
                          <a:pt x="24391" y="63"/>
                        </a:cubicBezTo>
                        <a:cubicBezTo>
                          <a:pt x="5868" y="63"/>
                          <a:pt x="98" y="10236"/>
                          <a:pt x="98" y="18738"/>
                        </a:cubicBezTo>
                        <a:cubicBezTo>
                          <a:pt x="98" y="24052"/>
                          <a:pt x="2528" y="28304"/>
                          <a:pt x="6627" y="31644"/>
                        </a:cubicBezTo>
                        <a:cubicBezTo>
                          <a:pt x="11486" y="35592"/>
                          <a:pt x="15737" y="36503"/>
                          <a:pt x="26668" y="3862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63ADB53D-1223-1AE2-DC39-E05673DAEB4C}"/>
                      </a:ext>
                    </a:extLst>
                  </p:cNvPr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4242893" y="2339614"/>
                    <a:ext cx="79558" cy="136497"/>
                  </a:xfrm>
                  <a:custGeom>
                    <a:avLst/>
                    <a:gdLst>
                      <a:gd name="connsiteX0" fmla="*/ 59014 w 79558"/>
                      <a:gd name="connsiteY0" fmla="*/ 3707 h 136497"/>
                      <a:gd name="connsiteX1" fmla="*/ 59469 w 79558"/>
                      <a:gd name="connsiteY1" fmla="*/ 1581 h 136497"/>
                      <a:gd name="connsiteX2" fmla="*/ 57647 w 79558"/>
                      <a:gd name="connsiteY2" fmla="*/ 63 h 136497"/>
                      <a:gd name="connsiteX3" fmla="*/ 55370 w 79558"/>
                      <a:gd name="connsiteY3" fmla="*/ 3099 h 136497"/>
                      <a:gd name="connsiteX4" fmla="*/ 46564 w 79558"/>
                      <a:gd name="connsiteY4" fmla="*/ 38173 h 136497"/>
                      <a:gd name="connsiteX5" fmla="*/ 104 w 79558"/>
                      <a:gd name="connsiteY5" fmla="*/ 79775 h 136497"/>
                      <a:gd name="connsiteX6" fmla="*/ 29255 w 79558"/>
                      <a:gd name="connsiteY6" fmla="*/ 107257 h 136497"/>
                      <a:gd name="connsiteX7" fmla="*/ 25763 w 79558"/>
                      <a:gd name="connsiteY7" fmla="*/ 121529 h 136497"/>
                      <a:gd name="connsiteX8" fmla="*/ 22423 w 79558"/>
                      <a:gd name="connsiteY8" fmla="*/ 134890 h 136497"/>
                      <a:gd name="connsiteX9" fmla="*/ 24245 w 79558"/>
                      <a:gd name="connsiteY9" fmla="*/ 136560 h 136497"/>
                      <a:gd name="connsiteX10" fmla="*/ 25763 w 79558"/>
                      <a:gd name="connsiteY10" fmla="*/ 135953 h 136497"/>
                      <a:gd name="connsiteX11" fmla="*/ 27433 w 79558"/>
                      <a:gd name="connsiteY11" fmla="*/ 129880 h 136497"/>
                      <a:gd name="connsiteX12" fmla="*/ 33203 w 79558"/>
                      <a:gd name="connsiteY12" fmla="*/ 107257 h 136497"/>
                      <a:gd name="connsiteX13" fmla="*/ 79662 w 79558"/>
                      <a:gd name="connsiteY13" fmla="*/ 65655 h 136497"/>
                      <a:gd name="connsiteX14" fmla="*/ 50511 w 79558"/>
                      <a:gd name="connsiteY14" fmla="*/ 38173 h 136497"/>
                      <a:gd name="connsiteX15" fmla="*/ 59014 w 79558"/>
                      <a:gd name="connsiteY15" fmla="*/ 3707 h 136497"/>
                      <a:gd name="connsiteX16" fmla="*/ 30014 w 79558"/>
                      <a:gd name="connsiteY16" fmla="*/ 103916 h 136497"/>
                      <a:gd name="connsiteX17" fmla="*/ 9973 w 79558"/>
                      <a:gd name="connsiteY17" fmla="*/ 82963 h 136497"/>
                      <a:gd name="connsiteX18" fmla="*/ 45653 w 79558"/>
                      <a:gd name="connsiteY18" fmla="*/ 41513 h 136497"/>
                      <a:gd name="connsiteX19" fmla="*/ 30014 w 79558"/>
                      <a:gd name="connsiteY19" fmla="*/ 103916 h 136497"/>
                      <a:gd name="connsiteX20" fmla="*/ 49600 w 79558"/>
                      <a:gd name="connsiteY20" fmla="*/ 41513 h 136497"/>
                      <a:gd name="connsiteX21" fmla="*/ 69793 w 79558"/>
                      <a:gd name="connsiteY21" fmla="*/ 62466 h 136497"/>
                      <a:gd name="connsiteX22" fmla="*/ 33962 w 79558"/>
                      <a:gd name="connsiteY22" fmla="*/ 103916 h 136497"/>
                      <a:gd name="connsiteX23" fmla="*/ 49600 w 79558"/>
                      <a:gd name="connsiteY23" fmla="*/ 41513 h 136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79558" h="136497">
                        <a:moveTo>
                          <a:pt x="59014" y="3707"/>
                        </a:moveTo>
                        <a:cubicBezTo>
                          <a:pt x="59014" y="3403"/>
                          <a:pt x="59469" y="1733"/>
                          <a:pt x="59469" y="1581"/>
                        </a:cubicBezTo>
                        <a:cubicBezTo>
                          <a:pt x="59469" y="1429"/>
                          <a:pt x="59469" y="63"/>
                          <a:pt x="57647" y="63"/>
                        </a:cubicBezTo>
                        <a:cubicBezTo>
                          <a:pt x="56129" y="63"/>
                          <a:pt x="55977" y="518"/>
                          <a:pt x="55370" y="3099"/>
                        </a:cubicBezTo>
                        <a:lnTo>
                          <a:pt x="46564" y="38173"/>
                        </a:lnTo>
                        <a:cubicBezTo>
                          <a:pt x="22423" y="38932"/>
                          <a:pt x="104" y="59126"/>
                          <a:pt x="104" y="79775"/>
                        </a:cubicBezTo>
                        <a:cubicBezTo>
                          <a:pt x="104" y="94199"/>
                          <a:pt x="10732" y="106194"/>
                          <a:pt x="29255" y="107257"/>
                        </a:cubicBezTo>
                        <a:cubicBezTo>
                          <a:pt x="28040" y="111964"/>
                          <a:pt x="26978" y="116822"/>
                          <a:pt x="25763" y="121529"/>
                        </a:cubicBezTo>
                        <a:cubicBezTo>
                          <a:pt x="23941" y="128665"/>
                          <a:pt x="22423" y="134435"/>
                          <a:pt x="22423" y="134890"/>
                        </a:cubicBezTo>
                        <a:cubicBezTo>
                          <a:pt x="22423" y="136409"/>
                          <a:pt x="23486" y="136560"/>
                          <a:pt x="24245" y="136560"/>
                        </a:cubicBezTo>
                        <a:cubicBezTo>
                          <a:pt x="25004" y="136560"/>
                          <a:pt x="25308" y="136409"/>
                          <a:pt x="25763" y="135953"/>
                        </a:cubicBezTo>
                        <a:cubicBezTo>
                          <a:pt x="26067" y="135649"/>
                          <a:pt x="26978" y="132006"/>
                          <a:pt x="27433" y="129880"/>
                        </a:cubicBezTo>
                        <a:lnTo>
                          <a:pt x="33203" y="107257"/>
                        </a:lnTo>
                        <a:cubicBezTo>
                          <a:pt x="57647" y="106498"/>
                          <a:pt x="79662" y="86000"/>
                          <a:pt x="79662" y="65655"/>
                        </a:cubicBezTo>
                        <a:cubicBezTo>
                          <a:pt x="79662" y="53660"/>
                          <a:pt x="71615" y="39691"/>
                          <a:pt x="50511" y="38173"/>
                        </a:cubicBezTo>
                        <a:lnTo>
                          <a:pt x="59014" y="3707"/>
                        </a:lnTo>
                        <a:close/>
                        <a:moveTo>
                          <a:pt x="30014" y="103916"/>
                        </a:moveTo>
                        <a:cubicBezTo>
                          <a:pt x="20905" y="103461"/>
                          <a:pt x="9973" y="98147"/>
                          <a:pt x="9973" y="82963"/>
                        </a:cubicBezTo>
                        <a:cubicBezTo>
                          <a:pt x="9973" y="64744"/>
                          <a:pt x="23030" y="43487"/>
                          <a:pt x="45653" y="41513"/>
                        </a:cubicBezTo>
                        <a:lnTo>
                          <a:pt x="30014" y="103916"/>
                        </a:lnTo>
                        <a:close/>
                        <a:moveTo>
                          <a:pt x="49600" y="41513"/>
                        </a:moveTo>
                        <a:cubicBezTo>
                          <a:pt x="61139" y="42120"/>
                          <a:pt x="69793" y="49105"/>
                          <a:pt x="69793" y="62466"/>
                        </a:cubicBezTo>
                        <a:cubicBezTo>
                          <a:pt x="69793" y="80382"/>
                          <a:pt x="56736" y="102094"/>
                          <a:pt x="33962" y="103916"/>
                        </a:cubicBezTo>
                        <a:lnTo>
                          <a:pt x="49600" y="415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</p:grpSp>
            <p:sp>
              <p:nvSpPr>
                <p:cNvPr id="851" name="TextBox 850">
                  <a:extLst>
                    <a:ext uri="{FF2B5EF4-FFF2-40B4-BE49-F238E27FC236}">
                      <a16:creationId xmlns:a16="http://schemas.microsoft.com/office/drawing/2014/main" id="{61E0FF58-E00F-F173-5FED-AB9157676F26}"/>
                    </a:ext>
                  </a:extLst>
                </p:cNvPr>
                <p:cNvSpPr txBox="1"/>
                <p:nvPr/>
              </p:nvSpPr>
              <p:spPr>
                <a:xfrm>
                  <a:off x="7110351" y="6098762"/>
                  <a:ext cx="1671873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200" dirty="0">
                      <a:latin typeface="Avenir Next LT Pro Light" panose="020B0304020202020204" pitchFamily="34" charset="0"/>
                      <a:cs typeface="Arial" panose="020B0604020202020204" pitchFamily="34" charset="0"/>
                    </a:rPr>
                    <a:t>Radiation angle </a:t>
                  </a:r>
                </a:p>
              </p:txBody>
            </p:sp>
          </p:grpSp>
          <p:grpSp>
            <p:nvGrpSpPr>
              <p:cNvPr id="837" name="Group 836">
                <a:extLst>
                  <a:ext uri="{FF2B5EF4-FFF2-40B4-BE49-F238E27FC236}">
                    <a16:creationId xmlns:a16="http://schemas.microsoft.com/office/drawing/2014/main" id="{50793F51-0BCC-499B-5356-770A3F20BAD2}"/>
                  </a:ext>
                </a:extLst>
              </p:cNvPr>
              <p:cNvGrpSpPr/>
              <p:nvPr/>
            </p:nvGrpSpPr>
            <p:grpSpPr>
              <a:xfrm>
                <a:off x="8827266" y="4398176"/>
                <a:ext cx="410067" cy="1671874"/>
                <a:chOff x="6667454" y="4321931"/>
                <a:chExt cx="410067" cy="1671874"/>
              </a:xfrm>
            </p:grpSpPr>
            <p:grpSp>
              <p:nvGrpSpPr>
                <p:cNvPr id="842" name="Group 841" descr="\documentclass{article}&#10;\usepackage{amsmath}&#10;\pagestyle{empty}&#10;\begin{document}&#10;&#10;$\gamma \theta \sin\phi$&#10;&#10;&#10;\end{document}" title="IguanaTex Vector Display">
                  <a:extLst>
                    <a:ext uri="{FF2B5EF4-FFF2-40B4-BE49-F238E27FC236}">
                      <a16:creationId xmlns:a16="http://schemas.microsoft.com/office/drawing/2014/main" id="{306987B4-088F-560F-D388-CE7782D2F7AB}"/>
                    </a:ext>
                  </a:extLst>
                </p:cNvPr>
                <p:cNvGrpSpPr>
                  <a:grpSpLocks noChangeAspect="1"/>
                </p:cNvGrpSpPr>
                <p:nvPr>
                  <p:custDataLst>
                    <p:tags r:id="rId1"/>
                  </p:custDataLst>
                </p:nvPr>
              </p:nvGrpSpPr>
              <p:grpSpPr>
                <a:xfrm rot="16200000">
                  <a:off x="6481424" y="5090231"/>
                  <a:ext cx="521441" cy="149381"/>
                  <a:chOff x="2091878" y="3199003"/>
                  <a:chExt cx="487598" cy="139686"/>
                </a:xfrm>
              </p:grpSpPr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23800B04-2A53-8768-4CE8-D34593954E2F}"/>
                      </a:ext>
                    </a:extLst>
                  </p:cNvPr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2091878" y="3238935"/>
                    <a:ext cx="80332" cy="99754"/>
                  </a:xfrm>
                  <a:custGeom>
                    <a:avLst/>
                    <a:gdLst>
                      <a:gd name="connsiteX0" fmla="*/ 3596 w 80332"/>
                      <a:gd name="connsiteY0" fmla="*/ 28607 h 99754"/>
                      <a:gd name="connsiteX1" fmla="*/ 27925 w 80332"/>
                      <a:gd name="connsiteY1" fmla="*/ 10995 h 99754"/>
                      <a:gd name="connsiteX2" fmla="*/ 52714 w 80332"/>
                      <a:gd name="connsiteY2" fmla="*/ 49560 h 99754"/>
                      <a:gd name="connsiteX3" fmla="*/ 50878 w 80332"/>
                      <a:gd name="connsiteY3" fmla="*/ 64440 h 99754"/>
                      <a:gd name="connsiteX4" fmla="*/ 42921 w 80332"/>
                      <a:gd name="connsiteY4" fmla="*/ 97084 h 99754"/>
                      <a:gd name="connsiteX5" fmla="*/ 44910 w 80332"/>
                      <a:gd name="connsiteY5" fmla="*/ 99817 h 99754"/>
                      <a:gd name="connsiteX6" fmla="*/ 49806 w 80332"/>
                      <a:gd name="connsiteY6" fmla="*/ 90707 h 99754"/>
                      <a:gd name="connsiteX7" fmla="*/ 55468 w 80332"/>
                      <a:gd name="connsiteY7" fmla="*/ 64592 h 99754"/>
                      <a:gd name="connsiteX8" fmla="*/ 56692 w 80332"/>
                      <a:gd name="connsiteY8" fmla="*/ 58670 h 99754"/>
                      <a:gd name="connsiteX9" fmla="*/ 77502 w 80332"/>
                      <a:gd name="connsiteY9" fmla="*/ 9021 h 99754"/>
                      <a:gd name="connsiteX10" fmla="*/ 80409 w 80332"/>
                      <a:gd name="connsiteY10" fmla="*/ 3251 h 99754"/>
                      <a:gd name="connsiteX11" fmla="*/ 78573 w 80332"/>
                      <a:gd name="connsiteY11" fmla="*/ 1733 h 99754"/>
                      <a:gd name="connsiteX12" fmla="*/ 76737 w 80332"/>
                      <a:gd name="connsiteY12" fmla="*/ 2796 h 99754"/>
                      <a:gd name="connsiteX13" fmla="*/ 56539 w 80332"/>
                      <a:gd name="connsiteY13" fmla="*/ 47738 h 99754"/>
                      <a:gd name="connsiteX14" fmla="*/ 50265 w 80332"/>
                      <a:gd name="connsiteY14" fmla="*/ 16764 h 99754"/>
                      <a:gd name="connsiteX15" fmla="*/ 29915 w 80332"/>
                      <a:gd name="connsiteY15" fmla="*/ 63 h 99754"/>
                      <a:gd name="connsiteX16" fmla="*/ 77 w 80332"/>
                      <a:gd name="connsiteY16" fmla="*/ 27848 h 99754"/>
                      <a:gd name="connsiteX17" fmla="*/ 2984 w 80332"/>
                      <a:gd name="connsiteY17" fmla="*/ 29367 h 99754"/>
                      <a:gd name="connsiteX18" fmla="*/ 3596 w 80332"/>
                      <a:gd name="connsiteY18" fmla="*/ 28607 h 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0332" h="99754">
                        <a:moveTo>
                          <a:pt x="3596" y="28607"/>
                        </a:moveTo>
                        <a:cubicBezTo>
                          <a:pt x="9564" y="11147"/>
                          <a:pt x="26242" y="10995"/>
                          <a:pt x="27925" y="10995"/>
                        </a:cubicBezTo>
                        <a:cubicBezTo>
                          <a:pt x="51031" y="10995"/>
                          <a:pt x="52714" y="37565"/>
                          <a:pt x="52714" y="49560"/>
                        </a:cubicBezTo>
                        <a:cubicBezTo>
                          <a:pt x="52714" y="58822"/>
                          <a:pt x="51949" y="61403"/>
                          <a:pt x="50878" y="64440"/>
                        </a:cubicBezTo>
                        <a:cubicBezTo>
                          <a:pt x="47511" y="75524"/>
                          <a:pt x="42921" y="93136"/>
                          <a:pt x="42921" y="97084"/>
                        </a:cubicBezTo>
                        <a:cubicBezTo>
                          <a:pt x="42921" y="98754"/>
                          <a:pt x="43686" y="99817"/>
                          <a:pt x="44910" y="99817"/>
                        </a:cubicBezTo>
                        <a:cubicBezTo>
                          <a:pt x="46899" y="99817"/>
                          <a:pt x="48123" y="96477"/>
                          <a:pt x="49806" y="90707"/>
                        </a:cubicBezTo>
                        <a:cubicBezTo>
                          <a:pt x="53326" y="77953"/>
                          <a:pt x="54856" y="69299"/>
                          <a:pt x="55468" y="64592"/>
                        </a:cubicBezTo>
                        <a:cubicBezTo>
                          <a:pt x="55774" y="62618"/>
                          <a:pt x="56080" y="60644"/>
                          <a:pt x="56692" y="58670"/>
                        </a:cubicBezTo>
                        <a:cubicBezTo>
                          <a:pt x="61589" y="43639"/>
                          <a:pt x="71382" y="21016"/>
                          <a:pt x="77502" y="9021"/>
                        </a:cubicBezTo>
                        <a:cubicBezTo>
                          <a:pt x="78573" y="7199"/>
                          <a:pt x="80409" y="3859"/>
                          <a:pt x="80409" y="3251"/>
                        </a:cubicBezTo>
                        <a:cubicBezTo>
                          <a:pt x="80409" y="1733"/>
                          <a:pt x="78879" y="1733"/>
                          <a:pt x="78573" y="1733"/>
                        </a:cubicBezTo>
                        <a:cubicBezTo>
                          <a:pt x="78114" y="1733"/>
                          <a:pt x="77196" y="1733"/>
                          <a:pt x="76737" y="2796"/>
                        </a:cubicBezTo>
                        <a:cubicBezTo>
                          <a:pt x="68780" y="17220"/>
                          <a:pt x="62660" y="32403"/>
                          <a:pt x="56539" y="47738"/>
                        </a:cubicBezTo>
                        <a:cubicBezTo>
                          <a:pt x="56386" y="43031"/>
                          <a:pt x="56233" y="31492"/>
                          <a:pt x="50265" y="16764"/>
                        </a:cubicBezTo>
                        <a:cubicBezTo>
                          <a:pt x="46593" y="7503"/>
                          <a:pt x="40473" y="63"/>
                          <a:pt x="29915" y="63"/>
                        </a:cubicBezTo>
                        <a:cubicBezTo>
                          <a:pt x="10788" y="63"/>
                          <a:pt x="77" y="23141"/>
                          <a:pt x="77" y="27848"/>
                        </a:cubicBezTo>
                        <a:cubicBezTo>
                          <a:pt x="77" y="29367"/>
                          <a:pt x="1454" y="29367"/>
                          <a:pt x="2984" y="29367"/>
                        </a:cubicBezTo>
                        <a:lnTo>
                          <a:pt x="3596" y="286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B2000717-93AE-10C5-6B20-EE1B2DA6D6EB}"/>
                      </a:ext>
                    </a:extLst>
                  </p:cNvPr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2183272" y="3199003"/>
                    <a:ext cx="63195" cy="108712"/>
                  </a:xfrm>
                  <a:custGeom>
                    <a:avLst/>
                    <a:gdLst>
                      <a:gd name="connsiteX0" fmla="*/ 63277 w 63195"/>
                      <a:gd name="connsiteY0" fmla="*/ 31188 h 108712"/>
                      <a:gd name="connsiteX1" fmla="*/ 44916 w 63195"/>
                      <a:gd name="connsiteY1" fmla="*/ 63 h 108712"/>
                      <a:gd name="connsiteX2" fmla="*/ 82 w 63195"/>
                      <a:gd name="connsiteY2" fmla="*/ 77649 h 108712"/>
                      <a:gd name="connsiteX3" fmla="*/ 18444 w 63195"/>
                      <a:gd name="connsiteY3" fmla="*/ 108775 h 108712"/>
                      <a:gd name="connsiteX4" fmla="*/ 63277 w 63195"/>
                      <a:gd name="connsiteY4" fmla="*/ 31188 h 108712"/>
                      <a:gd name="connsiteX5" fmla="*/ 16302 w 63195"/>
                      <a:gd name="connsiteY5" fmla="*/ 51990 h 108712"/>
                      <a:gd name="connsiteX6" fmla="*/ 28084 w 63195"/>
                      <a:gd name="connsiteY6" fmla="*/ 19346 h 108712"/>
                      <a:gd name="connsiteX7" fmla="*/ 44763 w 63195"/>
                      <a:gd name="connsiteY7" fmla="*/ 3403 h 108712"/>
                      <a:gd name="connsiteX8" fmla="*/ 53179 w 63195"/>
                      <a:gd name="connsiteY8" fmla="*/ 21775 h 108712"/>
                      <a:gd name="connsiteX9" fmla="*/ 48282 w 63195"/>
                      <a:gd name="connsiteY9" fmla="*/ 51990 h 108712"/>
                      <a:gd name="connsiteX10" fmla="*/ 16302 w 63195"/>
                      <a:gd name="connsiteY10" fmla="*/ 51990 h 108712"/>
                      <a:gd name="connsiteX11" fmla="*/ 46905 w 63195"/>
                      <a:gd name="connsiteY11" fmla="*/ 56848 h 108712"/>
                      <a:gd name="connsiteX12" fmla="*/ 36194 w 63195"/>
                      <a:gd name="connsiteY12" fmla="*/ 87670 h 108712"/>
                      <a:gd name="connsiteX13" fmla="*/ 18444 w 63195"/>
                      <a:gd name="connsiteY13" fmla="*/ 105435 h 108712"/>
                      <a:gd name="connsiteX14" fmla="*/ 10181 w 63195"/>
                      <a:gd name="connsiteY14" fmla="*/ 86911 h 108712"/>
                      <a:gd name="connsiteX15" fmla="*/ 15078 w 63195"/>
                      <a:gd name="connsiteY15" fmla="*/ 56848 h 108712"/>
                      <a:gd name="connsiteX16" fmla="*/ 46905 w 63195"/>
                      <a:gd name="connsiteY16" fmla="*/ 56848 h 108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3195" h="108712">
                        <a:moveTo>
                          <a:pt x="63277" y="31188"/>
                        </a:moveTo>
                        <a:cubicBezTo>
                          <a:pt x="63277" y="21168"/>
                          <a:pt x="60523" y="63"/>
                          <a:pt x="44916" y="63"/>
                        </a:cubicBezTo>
                        <a:cubicBezTo>
                          <a:pt x="23647" y="63"/>
                          <a:pt x="82" y="42880"/>
                          <a:pt x="82" y="77649"/>
                        </a:cubicBezTo>
                        <a:cubicBezTo>
                          <a:pt x="82" y="91922"/>
                          <a:pt x="4520" y="108775"/>
                          <a:pt x="18444" y="108775"/>
                        </a:cubicBezTo>
                        <a:cubicBezTo>
                          <a:pt x="40019" y="108775"/>
                          <a:pt x="63277" y="65199"/>
                          <a:pt x="63277" y="31188"/>
                        </a:cubicBezTo>
                        <a:close/>
                        <a:moveTo>
                          <a:pt x="16302" y="51990"/>
                        </a:moveTo>
                        <a:cubicBezTo>
                          <a:pt x="18903" y="42272"/>
                          <a:pt x="21964" y="30126"/>
                          <a:pt x="28084" y="19346"/>
                        </a:cubicBezTo>
                        <a:cubicBezTo>
                          <a:pt x="32215" y="11906"/>
                          <a:pt x="37877" y="3403"/>
                          <a:pt x="44763" y="3403"/>
                        </a:cubicBezTo>
                        <a:cubicBezTo>
                          <a:pt x="52260" y="3403"/>
                          <a:pt x="53179" y="13120"/>
                          <a:pt x="53179" y="21775"/>
                        </a:cubicBezTo>
                        <a:cubicBezTo>
                          <a:pt x="53179" y="29215"/>
                          <a:pt x="51954" y="36958"/>
                          <a:pt x="48282" y="51990"/>
                        </a:cubicBezTo>
                        <a:lnTo>
                          <a:pt x="16302" y="51990"/>
                        </a:lnTo>
                        <a:close/>
                        <a:moveTo>
                          <a:pt x="46905" y="56848"/>
                        </a:moveTo>
                        <a:cubicBezTo>
                          <a:pt x="45222" y="63833"/>
                          <a:pt x="42008" y="76738"/>
                          <a:pt x="36194" y="87670"/>
                        </a:cubicBezTo>
                        <a:cubicBezTo>
                          <a:pt x="30838" y="97995"/>
                          <a:pt x="25024" y="105435"/>
                          <a:pt x="18444" y="105435"/>
                        </a:cubicBezTo>
                        <a:cubicBezTo>
                          <a:pt x="13395" y="105435"/>
                          <a:pt x="10181" y="101032"/>
                          <a:pt x="10181" y="86911"/>
                        </a:cubicBezTo>
                        <a:cubicBezTo>
                          <a:pt x="10181" y="80534"/>
                          <a:pt x="11099" y="71728"/>
                          <a:pt x="15078" y="56848"/>
                        </a:cubicBezTo>
                        <a:lnTo>
                          <a:pt x="46905" y="568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60FBB09D-4CCC-0C01-6490-90EC331B0B1B}"/>
                      </a:ext>
                    </a:extLst>
                  </p:cNvPr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2283479" y="3238024"/>
                    <a:ext cx="50035" cy="69691"/>
                  </a:xfrm>
                  <a:custGeom>
                    <a:avLst/>
                    <a:gdLst>
                      <a:gd name="connsiteX0" fmla="*/ 26867 w 50035"/>
                      <a:gd name="connsiteY0" fmla="*/ 38628 h 69691"/>
                      <a:gd name="connsiteX1" fmla="*/ 42780 w 50035"/>
                      <a:gd name="connsiteY1" fmla="*/ 52597 h 69691"/>
                      <a:gd name="connsiteX2" fmla="*/ 25489 w 50035"/>
                      <a:gd name="connsiteY2" fmla="*/ 66414 h 69691"/>
                      <a:gd name="connsiteX3" fmla="*/ 4220 w 50035"/>
                      <a:gd name="connsiteY3" fmla="*/ 44853 h 69691"/>
                      <a:gd name="connsiteX4" fmla="*/ 2078 w 50035"/>
                      <a:gd name="connsiteY4" fmla="*/ 42272 h 69691"/>
                      <a:gd name="connsiteX5" fmla="*/ 89 w 50035"/>
                      <a:gd name="connsiteY5" fmla="*/ 46068 h 69691"/>
                      <a:gd name="connsiteX6" fmla="*/ 89 w 50035"/>
                      <a:gd name="connsiteY6" fmla="*/ 66110 h 69691"/>
                      <a:gd name="connsiteX7" fmla="*/ 1772 w 50035"/>
                      <a:gd name="connsiteY7" fmla="*/ 69754 h 69691"/>
                      <a:gd name="connsiteX8" fmla="*/ 5598 w 50035"/>
                      <a:gd name="connsiteY8" fmla="*/ 66717 h 69691"/>
                      <a:gd name="connsiteX9" fmla="*/ 8658 w 50035"/>
                      <a:gd name="connsiteY9" fmla="*/ 63225 h 69691"/>
                      <a:gd name="connsiteX10" fmla="*/ 25489 w 50035"/>
                      <a:gd name="connsiteY10" fmla="*/ 69754 h 69691"/>
                      <a:gd name="connsiteX11" fmla="*/ 50125 w 50035"/>
                      <a:gd name="connsiteY11" fmla="*/ 48649 h 69691"/>
                      <a:gd name="connsiteX12" fmla="*/ 43698 w 50035"/>
                      <a:gd name="connsiteY12" fmla="*/ 34225 h 69691"/>
                      <a:gd name="connsiteX13" fmla="*/ 26255 w 50035"/>
                      <a:gd name="connsiteY13" fmla="*/ 26937 h 69691"/>
                      <a:gd name="connsiteX14" fmla="*/ 7434 w 50035"/>
                      <a:gd name="connsiteY14" fmla="*/ 14487 h 69691"/>
                      <a:gd name="connsiteX15" fmla="*/ 24571 w 50035"/>
                      <a:gd name="connsiteY15" fmla="*/ 2948 h 69691"/>
                      <a:gd name="connsiteX16" fmla="*/ 42474 w 50035"/>
                      <a:gd name="connsiteY16" fmla="*/ 21319 h 69691"/>
                      <a:gd name="connsiteX17" fmla="*/ 44310 w 50035"/>
                      <a:gd name="connsiteY17" fmla="*/ 22686 h 69691"/>
                      <a:gd name="connsiteX18" fmla="*/ 46299 w 50035"/>
                      <a:gd name="connsiteY18" fmla="*/ 19042 h 69691"/>
                      <a:gd name="connsiteX19" fmla="*/ 46299 w 50035"/>
                      <a:gd name="connsiteY19" fmla="*/ 3707 h 69691"/>
                      <a:gd name="connsiteX20" fmla="*/ 44616 w 50035"/>
                      <a:gd name="connsiteY20" fmla="*/ 63 h 69691"/>
                      <a:gd name="connsiteX21" fmla="*/ 41556 w 50035"/>
                      <a:gd name="connsiteY21" fmla="*/ 1885 h 69691"/>
                      <a:gd name="connsiteX22" fmla="*/ 38955 w 50035"/>
                      <a:gd name="connsiteY22" fmla="*/ 4314 h 69691"/>
                      <a:gd name="connsiteX23" fmla="*/ 24571 w 50035"/>
                      <a:gd name="connsiteY23" fmla="*/ 63 h 69691"/>
                      <a:gd name="connsiteX24" fmla="*/ 89 w 50035"/>
                      <a:gd name="connsiteY24" fmla="*/ 18738 h 69691"/>
                      <a:gd name="connsiteX25" fmla="*/ 6669 w 50035"/>
                      <a:gd name="connsiteY25" fmla="*/ 31644 h 69691"/>
                      <a:gd name="connsiteX26" fmla="*/ 26867 w 50035"/>
                      <a:gd name="connsiteY26" fmla="*/ 38628 h 6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50035" h="69691">
                        <a:moveTo>
                          <a:pt x="26867" y="38628"/>
                        </a:moveTo>
                        <a:cubicBezTo>
                          <a:pt x="30233" y="39236"/>
                          <a:pt x="42780" y="41665"/>
                          <a:pt x="42780" y="52597"/>
                        </a:cubicBezTo>
                        <a:cubicBezTo>
                          <a:pt x="42780" y="60340"/>
                          <a:pt x="37425" y="66414"/>
                          <a:pt x="25489" y="66414"/>
                        </a:cubicBezTo>
                        <a:cubicBezTo>
                          <a:pt x="12636" y="66414"/>
                          <a:pt x="7128" y="57759"/>
                          <a:pt x="4220" y="44853"/>
                        </a:cubicBezTo>
                        <a:cubicBezTo>
                          <a:pt x="3761" y="42880"/>
                          <a:pt x="3608" y="42272"/>
                          <a:pt x="2078" y="42272"/>
                        </a:cubicBezTo>
                        <a:cubicBezTo>
                          <a:pt x="89" y="42272"/>
                          <a:pt x="89" y="43335"/>
                          <a:pt x="89" y="46068"/>
                        </a:cubicBezTo>
                        <a:lnTo>
                          <a:pt x="89" y="66110"/>
                        </a:lnTo>
                        <a:cubicBezTo>
                          <a:pt x="89" y="68691"/>
                          <a:pt x="89" y="69754"/>
                          <a:pt x="1772" y="69754"/>
                        </a:cubicBezTo>
                        <a:cubicBezTo>
                          <a:pt x="2537" y="69754"/>
                          <a:pt x="2690" y="69602"/>
                          <a:pt x="5598" y="66717"/>
                        </a:cubicBezTo>
                        <a:cubicBezTo>
                          <a:pt x="5904" y="66414"/>
                          <a:pt x="5904" y="66110"/>
                          <a:pt x="8658" y="63225"/>
                        </a:cubicBezTo>
                        <a:cubicBezTo>
                          <a:pt x="15391" y="69602"/>
                          <a:pt x="22276" y="69754"/>
                          <a:pt x="25489" y="69754"/>
                        </a:cubicBezTo>
                        <a:cubicBezTo>
                          <a:pt x="43086" y="69754"/>
                          <a:pt x="50125" y="59581"/>
                          <a:pt x="50125" y="48649"/>
                        </a:cubicBezTo>
                        <a:cubicBezTo>
                          <a:pt x="50125" y="40602"/>
                          <a:pt x="45534" y="36047"/>
                          <a:pt x="43698" y="34225"/>
                        </a:cubicBezTo>
                        <a:cubicBezTo>
                          <a:pt x="38649" y="29367"/>
                          <a:pt x="32681" y="28152"/>
                          <a:pt x="26255" y="26937"/>
                        </a:cubicBezTo>
                        <a:cubicBezTo>
                          <a:pt x="17686" y="25267"/>
                          <a:pt x="7434" y="23293"/>
                          <a:pt x="7434" y="14487"/>
                        </a:cubicBezTo>
                        <a:cubicBezTo>
                          <a:pt x="7434" y="9173"/>
                          <a:pt x="11412" y="2948"/>
                          <a:pt x="24571" y="2948"/>
                        </a:cubicBezTo>
                        <a:cubicBezTo>
                          <a:pt x="41403" y="2948"/>
                          <a:pt x="42168" y="16613"/>
                          <a:pt x="42474" y="21319"/>
                        </a:cubicBezTo>
                        <a:cubicBezTo>
                          <a:pt x="42627" y="22686"/>
                          <a:pt x="44004" y="22686"/>
                          <a:pt x="44310" y="22686"/>
                        </a:cubicBezTo>
                        <a:cubicBezTo>
                          <a:pt x="46299" y="22686"/>
                          <a:pt x="46299" y="21927"/>
                          <a:pt x="46299" y="19042"/>
                        </a:cubicBezTo>
                        <a:lnTo>
                          <a:pt x="46299" y="3707"/>
                        </a:lnTo>
                        <a:cubicBezTo>
                          <a:pt x="46299" y="1126"/>
                          <a:pt x="46299" y="63"/>
                          <a:pt x="44616" y="63"/>
                        </a:cubicBezTo>
                        <a:cubicBezTo>
                          <a:pt x="43851" y="63"/>
                          <a:pt x="43545" y="63"/>
                          <a:pt x="41556" y="1885"/>
                        </a:cubicBezTo>
                        <a:cubicBezTo>
                          <a:pt x="41097" y="2492"/>
                          <a:pt x="39567" y="3859"/>
                          <a:pt x="38955" y="4314"/>
                        </a:cubicBezTo>
                        <a:cubicBezTo>
                          <a:pt x="33140" y="63"/>
                          <a:pt x="26867" y="63"/>
                          <a:pt x="24571" y="63"/>
                        </a:cubicBezTo>
                        <a:cubicBezTo>
                          <a:pt x="5904" y="63"/>
                          <a:pt x="89" y="10236"/>
                          <a:pt x="89" y="18738"/>
                        </a:cubicBezTo>
                        <a:cubicBezTo>
                          <a:pt x="89" y="24052"/>
                          <a:pt x="2537" y="28304"/>
                          <a:pt x="6669" y="31644"/>
                        </a:cubicBezTo>
                        <a:cubicBezTo>
                          <a:pt x="11565" y="35592"/>
                          <a:pt x="15850" y="36503"/>
                          <a:pt x="26867" y="3862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5BB633D5-93ED-8A43-51DB-AA7EA6070FE0}"/>
                      </a:ext>
                    </a:extLst>
                  </p:cNvPr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2343835" y="3204469"/>
                    <a:ext cx="32745" cy="101576"/>
                  </a:xfrm>
                  <a:custGeom>
                    <a:avLst/>
                    <a:gdLst>
                      <a:gd name="connsiteX0" fmla="*/ 22127 w 32745"/>
                      <a:gd name="connsiteY0" fmla="*/ 34529 h 101576"/>
                      <a:gd name="connsiteX1" fmla="*/ 705 w 32745"/>
                      <a:gd name="connsiteY1" fmla="*/ 36199 h 101576"/>
                      <a:gd name="connsiteX2" fmla="*/ 705 w 32745"/>
                      <a:gd name="connsiteY2" fmla="*/ 40906 h 101576"/>
                      <a:gd name="connsiteX3" fmla="*/ 12028 w 32745"/>
                      <a:gd name="connsiteY3" fmla="*/ 49257 h 101576"/>
                      <a:gd name="connsiteX4" fmla="*/ 12028 w 32745"/>
                      <a:gd name="connsiteY4" fmla="*/ 90100 h 101576"/>
                      <a:gd name="connsiteX5" fmla="*/ 93 w 32745"/>
                      <a:gd name="connsiteY5" fmla="*/ 96932 h 101576"/>
                      <a:gd name="connsiteX6" fmla="*/ 93 w 32745"/>
                      <a:gd name="connsiteY6" fmla="*/ 101639 h 101576"/>
                      <a:gd name="connsiteX7" fmla="*/ 16925 w 32745"/>
                      <a:gd name="connsiteY7" fmla="*/ 101183 h 101576"/>
                      <a:gd name="connsiteX8" fmla="*/ 32838 w 32745"/>
                      <a:gd name="connsiteY8" fmla="*/ 101639 h 101576"/>
                      <a:gd name="connsiteX9" fmla="*/ 32838 w 32745"/>
                      <a:gd name="connsiteY9" fmla="*/ 96932 h 101576"/>
                      <a:gd name="connsiteX10" fmla="*/ 22127 w 32745"/>
                      <a:gd name="connsiteY10" fmla="*/ 90251 h 101576"/>
                      <a:gd name="connsiteX11" fmla="*/ 22127 w 32745"/>
                      <a:gd name="connsiteY11" fmla="*/ 34529 h 101576"/>
                      <a:gd name="connsiteX12" fmla="*/ 22739 w 32745"/>
                      <a:gd name="connsiteY12" fmla="*/ 8110 h 101576"/>
                      <a:gd name="connsiteX13" fmla="*/ 14629 w 32745"/>
                      <a:gd name="connsiteY13" fmla="*/ 63 h 101576"/>
                      <a:gd name="connsiteX14" fmla="*/ 6520 w 32745"/>
                      <a:gd name="connsiteY14" fmla="*/ 8110 h 101576"/>
                      <a:gd name="connsiteX15" fmla="*/ 14629 w 32745"/>
                      <a:gd name="connsiteY15" fmla="*/ 16157 h 101576"/>
                      <a:gd name="connsiteX16" fmla="*/ 22739 w 32745"/>
                      <a:gd name="connsiteY16" fmla="*/ 8110 h 101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745" h="101576">
                        <a:moveTo>
                          <a:pt x="22127" y="34529"/>
                        </a:moveTo>
                        <a:lnTo>
                          <a:pt x="705" y="36199"/>
                        </a:lnTo>
                        <a:lnTo>
                          <a:pt x="705" y="40906"/>
                        </a:lnTo>
                        <a:cubicBezTo>
                          <a:pt x="10651" y="40906"/>
                          <a:pt x="12028" y="41817"/>
                          <a:pt x="12028" y="49257"/>
                        </a:cubicBezTo>
                        <a:lnTo>
                          <a:pt x="12028" y="90100"/>
                        </a:lnTo>
                        <a:cubicBezTo>
                          <a:pt x="12028" y="96932"/>
                          <a:pt x="10345" y="96932"/>
                          <a:pt x="93" y="96932"/>
                        </a:cubicBezTo>
                        <a:lnTo>
                          <a:pt x="93" y="101639"/>
                        </a:lnTo>
                        <a:cubicBezTo>
                          <a:pt x="4989" y="101487"/>
                          <a:pt x="13252" y="101183"/>
                          <a:pt x="16925" y="101183"/>
                        </a:cubicBezTo>
                        <a:cubicBezTo>
                          <a:pt x="22280" y="101183"/>
                          <a:pt x="27636" y="101487"/>
                          <a:pt x="32838" y="101639"/>
                        </a:cubicBezTo>
                        <a:lnTo>
                          <a:pt x="32838" y="96932"/>
                        </a:lnTo>
                        <a:cubicBezTo>
                          <a:pt x="22739" y="96932"/>
                          <a:pt x="22127" y="96173"/>
                          <a:pt x="22127" y="90251"/>
                        </a:cubicBezTo>
                        <a:lnTo>
                          <a:pt x="22127" y="34529"/>
                        </a:lnTo>
                        <a:close/>
                        <a:moveTo>
                          <a:pt x="22739" y="8110"/>
                        </a:moveTo>
                        <a:cubicBezTo>
                          <a:pt x="22739" y="3251"/>
                          <a:pt x="18914" y="63"/>
                          <a:pt x="14629" y="63"/>
                        </a:cubicBezTo>
                        <a:cubicBezTo>
                          <a:pt x="9886" y="63"/>
                          <a:pt x="6520" y="4162"/>
                          <a:pt x="6520" y="8110"/>
                        </a:cubicBezTo>
                        <a:cubicBezTo>
                          <a:pt x="6520" y="12209"/>
                          <a:pt x="9886" y="16157"/>
                          <a:pt x="14629" y="16157"/>
                        </a:cubicBezTo>
                        <a:cubicBezTo>
                          <a:pt x="18914" y="16157"/>
                          <a:pt x="22739" y="12969"/>
                          <a:pt x="22739" y="81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922D5016-D011-7346-3A8F-37DBCCDD20E8}"/>
                      </a:ext>
                    </a:extLst>
                  </p:cNvPr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2386186" y="3238935"/>
                    <a:ext cx="76966" cy="67110"/>
                  </a:xfrm>
                  <a:custGeom>
                    <a:avLst/>
                    <a:gdLst>
                      <a:gd name="connsiteX0" fmla="*/ 12031 w 76966"/>
                      <a:gd name="connsiteY0" fmla="*/ 14942 h 67110"/>
                      <a:gd name="connsiteX1" fmla="*/ 12031 w 76966"/>
                      <a:gd name="connsiteY1" fmla="*/ 55634 h 67110"/>
                      <a:gd name="connsiteX2" fmla="*/ 96 w 76966"/>
                      <a:gd name="connsiteY2" fmla="*/ 62466 h 67110"/>
                      <a:gd name="connsiteX3" fmla="*/ 96 w 76966"/>
                      <a:gd name="connsiteY3" fmla="*/ 67173 h 67110"/>
                      <a:gd name="connsiteX4" fmla="*/ 17386 w 76966"/>
                      <a:gd name="connsiteY4" fmla="*/ 66717 h 67110"/>
                      <a:gd name="connsiteX5" fmla="*/ 34524 w 76966"/>
                      <a:gd name="connsiteY5" fmla="*/ 67173 h 67110"/>
                      <a:gd name="connsiteX6" fmla="*/ 34524 w 76966"/>
                      <a:gd name="connsiteY6" fmla="*/ 62466 h 67110"/>
                      <a:gd name="connsiteX7" fmla="*/ 22589 w 76966"/>
                      <a:gd name="connsiteY7" fmla="*/ 55634 h 67110"/>
                      <a:gd name="connsiteX8" fmla="*/ 22589 w 76966"/>
                      <a:gd name="connsiteY8" fmla="*/ 27696 h 67110"/>
                      <a:gd name="connsiteX9" fmla="*/ 43246 w 76966"/>
                      <a:gd name="connsiteY9" fmla="*/ 3403 h 67110"/>
                      <a:gd name="connsiteX10" fmla="*/ 54569 w 76966"/>
                      <a:gd name="connsiteY10" fmla="*/ 20257 h 67110"/>
                      <a:gd name="connsiteX11" fmla="*/ 54569 w 76966"/>
                      <a:gd name="connsiteY11" fmla="*/ 55634 h 67110"/>
                      <a:gd name="connsiteX12" fmla="*/ 42634 w 76966"/>
                      <a:gd name="connsiteY12" fmla="*/ 62466 h 67110"/>
                      <a:gd name="connsiteX13" fmla="*/ 42634 w 76966"/>
                      <a:gd name="connsiteY13" fmla="*/ 67173 h 67110"/>
                      <a:gd name="connsiteX14" fmla="*/ 59924 w 76966"/>
                      <a:gd name="connsiteY14" fmla="*/ 66717 h 67110"/>
                      <a:gd name="connsiteX15" fmla="*/ 77062 w 76966"/>
                      <a:gd name="connsiteY15" fmla="*/ 67173 h 67110"/>
                      <a:gd name="connsiteX16" fmla="*/ 77062 w 76966"/>
                      <a:gd name="connsiteY16" fmla="*/ 62466 h 67110"/>
                      <a:gd name="connsiteX17" fmla="*/ 65127 w 76966"/>
                      <a:gd name="connsiteY17" fmla="*/ 57911 h 67110"/>
                      <a:gd name="connsiteX18" fmla="*/ 65127 w 76966"/>
                      <a:gd name="connsiteY18" fmla="*/ 28911 h 67110"/>
                      <a:gd name="connsiteX19" fmla="*/ 60384 w 76966"/>
                      <a:gd name="connsiteY19" fmla="*/ 5681 h 67110"/>
                      <a:gd name="connsiteX20" fmla="*/ 44317 w 76966"/>
                      <a:gd name="connsiteY20" fmla="*/ 63 h 67110"/>
                      <a:gd name="connsiteX21" fmla="*/ 21671 w 76966"/>
                      <a:gd name="connsiteY21" fmla="*/ 16005 h 67110"/>
                      <a:gd name="connsiteX22" fmla="*/ 21671 w 76966"/>
                      <a:gd name="connsiteY22" fmla="*/ 63 h 67110"/>
                      <a:gd name="connsiteX23" fmla="*/ 96 w 76966"/>
                      <a:gd name="connsiteY23" fmla="*/ 1733 h 67110"/>
                      <a:gd name="connsiteX24" fmla="*/ 96 w 76966"/>
                      <a:gd name="connsiteY24" fmla="*/ 6440 h 67110"/>
                      <a:gd name="connsiteX25" fmla="*/ 12031 w 76966"/>
                      <a:gd name="connsiteY25" fmla="*/ 14942 h 67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6966" h="67110">
                        <a:moveTo>
                          <a:pt x="12031" y="14942"/>
                        </a:moveTo>
                        <a:lnTo>
                          <a:pt x="12031" y="55634"/>
                        </a:lnTo>
                        <a:cubicBezTo>
                          <a:pt x="12031" y="62466"/>
                          <a:pt x="10348" y="62466"/>
                          <a:pt x="96" y="62466"/>
                        </a:cubicBezTo>
                        <a:lnTo>
                          <a:pt x="96" y="67173"/>
                        </a:lnTo>
                        <a:cubicBezTo>
                          <a:pt x="5451" y="67021"/>
                          <a:pt x="13255" y="66717"/>
                          <a:pt x="17386" y="66717"/>
                        </a:cubicBezTo>
                        <a:cubicBezTo>
                          <a:pt x="21365" y="66717"/>
                          <a:pt x="29322" y="67021"/>
                          <a:pt x="34524" y="67173"/>
                        </a:cubicBezTo>
                        <a:lnTo>
                          <a:pt x="34524" y="62466"/>
                        </a:lnTo>
                        <a:cubicBezTo>
                          <a:pt x="24272" y="62466"/>
                          <a:pt x="22589" y="62466"/>
                          <a:pt x="22589" y="55634"/>
                        </a:cubicBezTo>
                        <a:lnTo>
                          <a:pt x="22589" y="27696"/>
                        </a:lnTo>
                        <a:cubicBezTo>
                          <a:pt x="22589" y="11906"/>
                          <a:pt x="33453" y="3403"/>
                          <a:pt x="43246" y="3403"/>
                        </a:cubicBezTo>
                        <a:cubicBezTo>
                          <a:pt x="52886" y="3403"/>
                          <a:pt x="54569" y="11602"/>
                          <a:pt x="54569" y="20257"/>
                        </a:cubicBezTo>
                        <a:lnTo>
                          <a:pt x="54569" y="55634"/>
                        </a:lnTo>
                        <a:cubicBezTo>
                          <a:pt x="54569" y="62466"/>
                          <a:pt x="52886" y="62466"/>
                          <a:pt x="42634" y="62466"/>
                        </a:cubicBezTo>
                        <a:lnTo>
                          <a:pt x="42634" y="67173"/>
                        </a:lnTo>
                        <a:cubicBezTo>
                          <a:pt x="47989" y="67021"/>
                          <a:pt x="55793" y="66717"/>
                          <a:pt x="59924" y="66717"/>
                        </a:cubicBezTo>
                        <a:cubicBezTo>
                          <a:pt x="63903" y="66717"/>
                          <a:pt x="71860" y="67021"/>
                          <a:pt x="77062" y="67173"/>
                        </a:cubicBezTo>
                        <a:lnTo>
                          <a:pt x="77062" y="62466"/>
                        </a:lnTo>
                        <a:cubicBezTo>
                          <a:pt x="69105" y="62466"/>
                          <a:pt x="65280" y="62466"/>
                          <a:pt x="65127" y="57911"/>
                        </a:cubicBezTo>
                        <a:lnTo>
                          <a:pt x="65127" y="28911"/>
                        </a:lnTo>
                        <a:cubicBezTo>
                          <a:pt x="65127" y="15853"/>
                          <a:pt x="65127" y="11147"/>
                          <a:pt x="60384" y="5681"/>
                        </a:cubicBezTo>
                        <a:cubicBezTo>
                          <a:pt x="58241" y="3099"/>
                          <a:pt x="53192" y="63"/>
                          <a:pt x="44317" y="63"/>
                        </a:cubicBezTo>
                        <a:cubicBezTo>
                          <a:pt x="33147" y="63"/>
                          <a:pt x="25955" y="6592"/>
                          <a:pt x="21671" y="16005"/>
                        </a:cubicBezTo>
                        <a:lnTo>
                          <a:pt x="21671" y="63"/>
                        </a:lnTo>
                        <a:lnTo>
                          <a:pt x="96" y="1733"/>
                        </a:lnTo>
                        <a:lnTo>
                          <a:pt x="96" y="6440"/>
                        </a:lnTo>
                        <a:cubicBezTo>
                          <a:pt x="10807" y="6440"/>
                          <a:pt x="12031" y="7503"/>
                          <a:pt x="12031" y="1494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B7744EBF-606B-A75A-E2B3-A203397E1392}"/>
                      </a:ext>
                    </a:extLst>
                  </p:cNvPr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2499297" y="3200673"/>
                    <a:ext cx="80179" cy="136497"/>
                  </a:xfrm>
                  <a:custGeom>
                    <a:avLst/>
                    <a:gdLst>
                      <a:gd name="connsiteX0" fmla="*/ 59473 w 80179"/>
                      <a:gd name="connsiteY0" fmla="*/ 3707 h 136497"/>
                      <a:gd name="connsiteX1" fmla="*/ 59932 w 80179"/>
                      <a:gd name="connsiteY1" fmla="*/ 1581 h 136497"/>
                      <a:gd name="connsiteX2" fmla="*/ 58095 w 80179"/>
                      <a:gd name="connsiteY2" fmla="*/ 63 h 136497"/>
                      <a:gd name="connsiteX3" fmla="*/ 55800 w 80179"/>
                      <a:gd name="connsiteY3" fmla="*/ 3099 h 136497"/>
                      <a:gd name="connsiteX4" fmla="*/ 46925 w 80179"/>
                      <a:gd name="connsiteY4" fmla="*/ 38173 h 136497"/>
                      <a:gd name="connsiteX5" fmla="*/ 103 w 80179"/>
                      <a:gd name="connsiteY5" fmla="*/ 79775 h 136497"/>
                      <a:gd name="connsiteX6" fmla="*/ 29482 w 80179"/>
                      <a:gd name="connsiteY6" fmla="*/ 107257 h 136497"/>
                      <a:gd name="connsiteX7" fmla="*/ 25962 w 80179"/>
                      <a:gd name="connsiteY7" fmla="*/ 121529 h 136497"/>
                      <a:gd name="connsiteX8" fmla="*/ 22596 w 80179"/>
                      <a:gd name="connsiteY8" fmla="*/ 134890 h 136497"/>
                      <a:gd name="connsiteX9" fmla="*/ 24432 w 80179"/>
                      <a:gd name="connsiteY9" fmla="*/ 136560 h 136497"/>
                      <a:gd name="connsiteX10" fmla="*/ 25962 w 80179"/>
                      <a:gd name="connsiteY10" fmla="*/ 135953 h 136497"/>
                      <a:gd name="connsiteX11" fmla="*/ 27646 w 80179"/>
                      <a:gd name="connsiteY11" fmla="*/ 129880 h 136497"/>
                      <a:gd name="connsiteX12" fmla="*/ 33460 w 80179"/>
                      <a:gd name="connsiteY12" fmla="*/ 107257 h 136497"/>
                      <a:gd name="connsiteX13" fmla="*/ 80283 w 80179"/>
                      <a:gd name="connsiteY13" fmla="*/ 65655 h 136497"/>
                      <a:gd name="connsiteX14" fmla="*/ 50904 w 80179"/>
                      <a:gd name="connsiteY14" fmla="*/ 38173 h 136497"/>
                      <a:gd name="connsiteX15" fmla="*/ 59473 w 80179"/>
                      <a:gd name="connsiteY15" fmla="*/ 3707 h 136497"/>
                      <a:gd name="connsiteX16" fmla="*/ 30247 w 80179"/>
                      <a:gd name="connsiteY16" fmla="*/ 103916 h 136497"/>
                      <a:gd name="connsiteX17" fmla="*/ 10049 w 80179"/>
                      <a:gd name="connsiteY17" fmla="*/ 82963 h 136497"/>
                      <a:gd name="connsiteX18" fmla="*/ 46007 w 80179"/>
                      <a:gd name="connsiteY18" fmla="*/ 41513 h 136497"/>
                      <a:gd name="connsiteX19" fmla="*/ 30247 w 80179"/>
                      <a:gd name="connsiteY19" fmla="*/ 103916 h 136497"/>
                      <a:gd name="connsiteX20" fmla="*/ 49986 w 80179"/>
                      <a:gd name="connsiteY20" fmla="*/ 41513 h 136497"/>
                      <a:gd name="connsiteX21" fmla="*/ 70337 w 80179"/>
                      <a:gd name="connsiteY21" fmla="*/ 62466 h 136497"/>
                      <a:gd name="connsiteX22" fmla="*/ 34225 w 80179"/>
                      <a:gd name="connsiteY22" fmla="*/ 103916 h 136497"/>
                      <a:gd name="connsiteX23" fmla="*/ 49986 w 80179"/>
                      <a:gd name="connsiteY23" fmla="*/ 41513 h 136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80179" h="136497">
                        <a:moveTo>
                          <a:pt x="59473" y="3707"/>
                        </a:moveTo>
                        <a:cubicBezTo>
                          <a:pt x="59473" y="3403"/>
                          <a:pt x="59932" y="1733"/>
                          <a:pt x="59932" y="1581"/>
                        </a:cubicBezTo>
                        <a:cubicBezTo>
                          <a:pt x="59932" y="1429"/>
                          <a:pt x="59932" y="63"/>
                          <a:pt x="58095" y="63"/>
                        </a:cubicBezTo>
                        <a:cubicBezTo>
                          <a:pt x="56565" y="63"/>
                          <a:pt x="56412" y="518"/>
                          <a:pt x="55800" y="3099"/>
                        </a:cubicBezTo>
                        <a:lnTo>
                          <a:pt x="46925" y="38173"/>
                        </a:lnTo>
                        <a:cubicBezTo>
                          <a:pt x="22596" y="38932"/>
                          <a:pt x="103" y="59126"/>
                          <a:pt x="103" y="79775"/>
                        </a:cubicBezTo>
                        <a:cubicBezTo>
                          <a:pt x="103" y="94199"/>
                          <a:pt x="10814" y="106194"/>
                          <a:pt x="29482" y="107257"/>
                        </a:cubicBezTo>
                        <a:cubicBezTo>
                          <a:pt x="28258" y="111964"/>
                          <a:pt x="27187" y="116822"/>
                          <a:pt x="25962" y="121529"/>
                        </a:cubicBezTo>
                        <a:cubicBezTo>
                          <a:pt x="24126" y="128665"/>
                          <a:pt x="22596" y="134435"/>
                          <a:pt x="22596" y="134890"/>
                        </a:cubicBezTo>
                        <a:cubicBezTo>
                          <a:pt x="22596" y="136409"/>
                          <a:pt x="23667" y="136560"/>
                          <a:pt x="24432" y="136560"/>
                        </a:cubicBezTo>
                        <a:cubicBezTo>
                          <a:pt x="25197" y="136560"/>
                          <a:pt x="25503" y="136409"/>
                          <a:pt x="25962" y="135953"/>
                        </a:cubicBezTo>
                        <a:cubicBezTo>
                          <a:pt x="26268" y="135649"/>
                          <a:pt x="27187" y="132006"/>
                          <a:pt x="27646" y="129880"/>
                        </a:cubicBezTo>
                        <a:lnTo>
                          <a:pt x="33460" y="107257"/>
                        </a:lnTo>
                        <a:cubicBezTo>
                          <a:pt x="58095" y="106498"/>
                          <a:pt x="80283" y="86000"/>
                          <a:pt x="80283" y="65655"/>
                        </a:cubicBezTo>
                        <a:cubicBezTo>
                          <a:pt x="80283" y="53660"/>
                          <a:pt x="72173" y="39691"/>
                          <a:pt x="50904" y="38173"/>
                        </a:cubicBezTo>
                        <a:lnTo>
                          <a:pt x="59473" y="3707"/>
                        </a:lnTo>
                        <a:close/>
                        <a:moveTo>
                          <a:pt x="30247" y="103916"/>
                        </a:moveTo>
                        <a:cubicBezTo>
                          <a:pt x="21066" y="103461"/>
                          <a:pt x="10049" y="98147"/>
                          <a:pt x="10049" y="82963"/>
                        </a:cubicBezTo>
                        <a:cubicBezTo>
                          <a:pt x="10049" y="64744"/>
                          <a:pt x="23208" y="43487"/>
                          <a:pt x="46007" y="41513"/>
                        </a:cubicBezTo>
                        <a:lnTo>
                          <a:pt x="30247" y="103916"/>
                        </a:lnTo>
                        <a:close/>
                        <a:moveTo>
                          <a:pt x="49986" y="41513"/>
                        </a:moveTo>
                        <a:cubicBezTo>
                          <a:pt x="61615" y="42120"/>
                          <a:pt x="70337" y="49105"/>
                          <a:pt x="70337" y="62466"/>
                        </a:cubicBezTo>
                        <a:cubicBezTo>
                          <a:pt x="70337" y="80382"/>
                          <a:pt x="57177" y="102094"/>
                          <a:pt x="34225" y="103916"/>
                        </a:cubicBezTo>
                        <a:lnTo>
                          <a:pt x="49986" y="415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333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200">
                      <a:latin typeface="Avenir Next LT Pro Light" panose="020B0304020202020204" pitchFamily="34" charset="0"/>
                    </a:endParaRPr>
                  </a:p>
                </p:txBody>
              </p:sp>
            </p:grpSp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E06B6E9C-222A-B94E-C520-A82F7050579E}"/>
                    </a:ext>
                  </a:extLst>
                </p:cNvPr>
                <p:cNvSpPr txBox="1"/>
                <p:nvPr/>
              </p:nvSpPr>
              <p:spPr>
                <a:xfrm rot="16200000">
                  <a:off x="6103085" y="5019368"/>
                  <a:ext cx="1671874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1200" dirty="0">
                      <a:latin typeface="Avenir Next LT Pro Light" panose="020B0304020202020204" pitchFamily="34" charset="0"/>
                      <a:cs typeface="Arial" panose="020B0604020202020204" pitchFamily="34" charset="0"/>
                    </a:rPr>
                    <a:t>Radiation angle </a:t>
                  </a:r>
                </a:p>
              </p:txBody>
            </p:sp>
          </p:grpSp>
          <p:sp>
            <p:nvSpPr>
              <p:cNvPr id="838" name="TextBox 837">
                <a:extLst>
                  <a:ext uri="{FF2B5EF4-FFF2-40B4-BE49-F238E27FC236}">
                    <a16:creationId xmlns:a16="http://schemas.microsoft.com/office/drawing/2014/main" id="{44257E1E-3684-2319-96B5-1414F4B0BFB3}"/>
                  </a:ext>
                </a:extLst>
              </p:cNvPr>
              <p:cNvSpPr txBox="1"/>
              <p:nvPr/>
            </p:nvSpPr>
            <p:spPr>
              <a:xfrm>
                <a:off x="10002454" y="6000980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0</a:t>
                </a:r>
              </a:p>
            </p:txBody>
          </p:sp>
          <p:sp>
            <p:nvSpPr>
              <p:cNvPr id="839" name="TextBox 838">
                <a:extLst>
                  <a:ext uri="{FF2B5EF4-FFF2-40B4-BE49-F238E27FC236}">
                    <a16:creationId xmlns:a16="http://schemas.microsoft.com/office/drawing/2014/main" id="{F2106225-4A27-0823-415C-2579EF9F53EF}"/>
                  </a:ext>
                </a:extLst>
              </p:cNvPr>
              <p:cNvSpPr txBox="1"/>
              <p:nvPr/>
            </p:nvSpPr>
            <p:spPr>
              <a:xfrm>
                <a:off x="9106111" y="4331796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840" name="TextBox 839">
                <a:extLst>
                  <a:ext uri="{FF2B5EF4-FFF2-40B4-BE49-F238E27FC236}">
                    <a16:creationId xmlns:a16="http://schemas.microsoft.com/office/drawing/2014/main" id="{2F6B6DD1-EC29-E3D0-89CD-47A1152BDC5C}"/>
                  </a:ext>
                </a:extLst>
              </p:cNvPr>
              <p:cNvSpPr txBox="1"/>
              <p:nvPr/>
            </p:nvSpPr>
            <p:spPr>
              <a:xfrm>
                <a:off x="9114345" y="5076671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0</a:t>
                </a:r>
              </a:p>
            </p:txBody>
          </p:sp>
          <p:sp>
            <p:nvSpPr>
              <p:cNvPr id="841" name="TextBox 840">
                <a:extLst>
                  <a:ext uri="{FF2B5EF4-FFF2-40B4-BE49-F238E27FC236}">
                    <a16:creationId xmlns:a16="http://schemas.microsoft.com/office/drawing/2014/main" id="{39556050-260D-87A3-C9BC-C998B0C08907}"/>
                  </a:ext>
                </a:extLst>
              </p:cNvPr>
              <p:cNvSpPr txBox="1"/>
              <p:nvPr/>
            </p:nvSpPr>
            <p:spPr>
              <a:xfrm>
                <a:off x="9088879" y="5858674"/>
                <a:ext cx="45733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200" dirty="0">
                    <a:latin typeface="Avenir Next LT Pro Light" panose="020B0304020202020204" pitchFamily="34" charset="0"/>
                    <a:cs typeface="Arial" panose="020B0604020202020204" pitchFamily="34" charset="0"/>
                  </a:rPr>
                  <a:t>-1</a:t>
                </a:r>
              </a:p>
            </p:txBody>
          </p:sp>
        </p:grp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9F8175F8-5B7A-0F96-D0D6-F155875F19D4}"/>
              </a:ext>
            </a:extLst>
          </p:cNvPr>
          <p:cNvGrpSpPr/>
          <p:nvPr/>
        </p:nvGrpSpPr>
        <p:grpSpPr>
          <a:xfrm>
            <a:off x="8702574" y="4592293"/>
            <a:ext cx="1238280" cy="1256308"/>
            <a:chOff x="1587500" y="4606856"/>
            <a:chExt cx="1238280" cy="1256308"/>
          </a:xfrm>
        </p:grpSpPr>
        <p:cxnSp>
          <p:nvCxnSpPr>
            <p:cNvPr id="859" name="Straight Arrow Connector 858">
              <a:extLst>
                <a:ext uri="{FF2B5EF4-FFF2-40B4-BE49-F238E27FC236}">
                  <a16:creationId xmlns:a16="http://schemas.microsoft.com/office/drawing/2014/main" id="{4CFDC800-DD82-6AFB-9DBB-C8C5722E497B}"/>
                </a:ext>
              </a:extLst>
            </p:cNvPr>
            <p:cNvCxnSpPr/>
            <p:nvPr/>
          </p:nvCxnSpPr>
          <p:spPr>
            <a:xfrm flipH="1">
              <a:off x="1587500" y="5219341"/>
              <a:ext cx="215900" cy="0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F88792F6-0993-4635-05F8-A7A1CC3FA4BB}"/>
                </a:ext>
              </a:extLst>
            </p:cNvPr>
            <p:cNvGrpSpPr/>
            <p:nvPr/>
          </p:nvGrpSpPr>
          <p:grpSpPr>
            <a:xfrm>
              <a:off x="1832950" y="4606856"/>
              <a:ext cx="897647" cy="368253"/>
              <a:chOff x="1826533" y="4606856"/>
              <a:chExt cx="897647" cy="368253"/>
            </a:xfrm>
          </p:grpSpPr>
          <p:cxnSp>
            <p:nvCxnSpPr>
              <p:cNvPr id="866" name="Straight Arrow Connector 865">
                <a:extLst>
                  <a:ext uri="{FF2B5EF4-FFF2-40B4-BE49-F238E27FC236}">
                    <a16:creationId xmlns:a16="http://schemas.microsoft.com/office/drawing/2014/main" id="{605B9068-D28E-287F-C6FD-09DDD2B448DB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 flipH="1">
                <a:off x="1718583" y="4867159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7" name="Straight Arrow Connector 866">
                <a:extLst>
                  <a:ext uri="{FF2B5EF4-FFF2-40B4-BE49-F238E27FC236}">
                    <a16:creationId xmlns:a16="http://schemas.microsoft.com/office/drawing/2014/main" id="{BED2A19B-A2EC-ED60-6788-F82E088FB85E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>
                <a:off x="2114481" y="4714806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8" name="Straight Arrow Connector 867">
                <a:extLst>
                  <a:ext uri="{FF2B5EF4-FFF2-40B4-BE49-F238E27FC236}">
                    <a16:creationId xmlns:a16="http://schemas.microsoft.com/office/drawing/2014/main" id="{C6B58D97-28E0-3BF3-B066-D158332F166C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 flipH="1">
                <a:off x="2508280" y="4867159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61" name="Straight Arrow Connector 860">
              <a:extLst>
                <a:ext uri="{FF2B5EF4-FFF2-40B4-BE49-F238E27FC236}">
                  <a16:creationId xmlns:a16="http://schemas.microsoft.com/office/drawing/2014/main" id="{CB13C036-BBDD-C5C8-BC9F-F410E1252FCB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2609880" y="5225691"/>
              <a:ext cx="215900" cy="0"/>
            </a:xfrm>
            <a:prstGeom prst="straightConnector1">
              <a:avLst/>
            </a:prstGeom>
            <a:ln w="12700">
              <a:solidFill>
                <a:schemeClr val="bg1"/>
              </a:solidFill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2" name="Group 861">
              <a:extLst>
                <a:ext uri="{FF2B5EF4-FFF2-40B4-BE49-F238E27FC236}">
                  <a16:creationId xmlns:a16="http://schemas.microsoft.com/office/drawing/2014/main" id="{F50A35C3-C313-2FBA-DD25-5D339AD28183}"/>
                </a:ext>
              </a:extLst>
            </p:cNvPr>
            <p:cNvGrpSpPr/>
            <p:nvPr/>
          </p:nvGrpSpPr>
          <p:grpSpPr>
            <a:xfrm flipV="1">
              <a:off x="1832950" y="5494911"/>
              <a:ext cx="897647" cy="368253"/>
              <a:chOff x="1978933" y="4759256"/>
              <a:chExt cx="897647" cy="368253"/>
            </a:xfrm>
          </p:grpSpPr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A8758D95-CB71-3E8F-4889-7CCB8C47775C}"/>
                  </a:ext>
                </a:extLst>
              </p:cNvPr>
              <p:cNvCxnSpPr>
                <a:cxnSpLocks/>
              </p:cNvCxnSpPr>
              <p:nvPr/>
            </p:nvCxnSpPr>
            <p:spPr>
              <a:xfrm rot="2700000" flipH="1">
                <a:off x="1870983" y="5019559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4" name="Straight Arrow Connector 863">
                <a:extLst>
                  <a:ext uri="{FF2B5EF4-FFF2-40B4-BE49-F238E27FC236}">
                    <a16:creationId xmlns:a16="http://schemas.microsoft.com/office/drawing/2014/main" id="{7343D65A-D439-D54A-9A8F-548308FD656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>
                <a:off x="2266881" y="4867206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Straight Arrow Connector 864">
                <a:extLst>
                  <a:ext uri="{FF2B5EF4-FFF2-40B4-BE49-F238E27FC236}">
                    <a16:creationId xmlns:a16="http://schemas.microsoft.com/office/drawing/2014/main" id="{280EBE9C-DAF2-AAC1-E10B-2AEB86711FFD}"/>
                  </a:ext>
                </a:extLst>
              </p:cNvPr>
              <p:cNvCxnSpPr>
                <a:cxnSpLocks/>
              </p:cNvCxnSpPr>
              <p:nvPr/>
            </p:nvCxnSpPr>
            <p:spPr>
              <a:xfrm rot="8100000" flipH="1">
                <a:off x="2660680" y="5019559"/>
                <a:ext cx="215900" cy="0"/>
              </a:xfrm>
              <a:prstGeom prst="straightConnector1">
                <a:avLst/>
              </a:prstGeom>
              <a:ln w="12700">
                <a:solidFill>
                  <a:schemeClr val="bg1"/>
                </a:solidFill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69" name="Straight Arrow Connector 868">
            <a:extLst>
              <a:ext uri="{FF2B5EF4-FFF2-40B4-BE49-F238E27FC236}">
                <a16:creationId xmlns:a16="http://schemas.microsoft.com/office/drawing/2014/main" id="{236B7497-F9E1-04CC-2B11-7C8393FDC8C1}"/>
              </a:ext>
            </a:extLst>
          </p:cNvPr>
          <p:cNvCxnSpPr>
            <a:cxnSpLocks/>
          </p:cNvCxnSpPr>
          <p:nvPr/>
        </p:nvCxnSpPr>
        <p:spPr>
          <a:xfrm rot="5400000" flipH="1">
            <a:off x="6924797" y="5195803"/>
            <a:ext cx="215900" cy="0"/>
          </a:xfrm>
          <a:prstGeom prst="straightConnector1">
            <a:avLst/>
          </a:prstGeom>
          <a:ln w="12700">
            <a:solidFill>
              <a:schemeClr val="bg1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0" name="Straight Arrow Connector 869">
            <a:extLst>
              <a:ext uri="{FF2B5EF4-FFF2-40B4-BE49-F238E27FC236}">
                <a16:creationId xmlns:a16="http://schemas.microsoft.com/office/drawing/2014/main" id="{25FAAFE7-C115-9A00-EC5F-E68F8B352CCE}"/>
              </a:ext>
            </a:extLst>
          </p:cNvPr>
          <p:cNvCxnSpPr>
            <a:cxnSpLocks/>
          </p:cNvCxnSpPr>
          <p:nvPr/>
        </p:nvCxnSpPr>
        <p:spPr>
          <a:xfrm rot="5400000" flipH="1">
            <a:off x="6708153" y="5195803"/>
            <a:ext cx="215900" cy="0"/>
          </a:xfrm>
          <a:prstGeom prst="straightConnector1">
            <a:avLst/>
          </a:prstGeom>
          <a:ln w="12700">
            <a:solidFill>
              <a:schemeClr val="bg1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1" name="Straight Arrow Connector 870">
            <a:extLst>
              <a:ext uri="{FF2B5EF4-FFF2-40B4-BE49-F238E27FC236}">
                <a16:creationId xmlns:a16="http://schemas.microsoft.com/office/drawing/2014/main" id="{70749C52-66D9-C0AD-D62D-C93AA90DF2BA}"/>
              </a:ext>
            </a:extLst>
          </p:cNvPr>
          <p:cNvCxnSpPr>
            <a:cxnSpLocks/>
          </p:cNvCxnSpPr>
          <p:nvPr/>
        </p:nvCxnSpPr>
        <p:spPr>
          <a:xfrm rot="5400000" flipH="1">
            <a:off x="7146135" y="5202482"/>
            <a:ext cx="215900" cy="0"/>
          </a:xfrm>
          <a:prstGeom prst="straightConnector1">
            <a:avLst/>
          </a:prstGeom>
          <a:ln w="12700">
            <a:solidFill>
              <a:schemeClr val="bg1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2" name="TextBox 871">
            <a:extLst>
              <a:ext uri="{FF2B5EF4-FFF2-40B4-BE49-F238E27FC236}">
                <a16:creationId xmlns:a16="http://schemas.microsoft.com/office/drawing/2014/main" id="{5012D4DA-28E3-0F5D-1A96-4113E529F3EA}"/>
              </a:ext>
            </a:extLst>
          </p:cNvPr>
          <p:cNvSpPr txBox="1"/>
          <p:nvPr/>
        </p:nvSpPr>
        <p:spPr>
          <a:xfrm>
            <a:off x="7308137" y="1375722"/>
            <a:ext cx="433519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Structured light: Higher-order Poincare sphere </a:t>
            </a: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Forbes, </a:t>
            </a:r>
            <a:r>
              <a:rPr lang="fr-FR" sz="1400" dirty="0">
                <a:latin typeface="Avenir Next LT Pro Light" panose="020B0304020202020204" pitchFamily="34" charset="0"/>
              </a:rPr>
              <a:t>Nature Photonics 15, 253–262 (2021)</a:t>
            </a:r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873" name="Picture 2">
            <a:extLst>
              <a:ext uri="{FF2B5EF4-FFF2-40B4-BE49-F238E27FC236}">
                <a16:creationId xmlns:a16="http://schemas.microsoft.com/office/drawing/2014/main" id="{18B68118-15C3-37C3-CE25-63BF7BE2F70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343"/>
          <a:stretch>
            <a:fillRect/>
          </a:stretch>
        </p:blipFill>
        <p:spPr bwMode="auto">
          <a:xfrm>
            <a:off x="8521667" y="1737514"/>
            <a:ext cx="1879561" cy="14660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11" name="Title 1">
            <a:extLst>
              <a:ext uri="{FF2B5EF4-FFF2-40B4-BE49-F238E27FC236}">
                <a16:creationId xmlns:a16="http://schemas.microsoft.com/office/drawing/2014/main" id="{37CE498E-48F6-54CC-58D1-FF728EA775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43166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Observation of a relativistic analogue of the Brewster effect in electron–photon scattering</a:t>
            </a:r>
            <a:endParaRPr lang="en-US" sz="3600" i="1" dirty="0"/>
          </a:p>
        </p:txBody>
      </p:sp>
      <p:sp>
        <p:nvSpPr>
          <p:cNvPr id="1012" name="TextBox 1011">
            <a:extLst>
              <a:ext uri="{FF2B5EF4-FFF2-40B4-BE49-F238E27FC236}">
                <a16:creationId xmlns:a16="http://schemas.microsoft.com/office/drawing/2014/main" id="{54E19126-5707-CDAF-2FA7-E6F1FDA03260}"/>
              </a:ext>
            </a:extLst>
          </p:cNvPr>
          <p:cNvSpPr txBox="1"/>
          <p:nvPr/>
        </p:nvSpPr>
        <p:spPr>
          <a:xfrm>
            <a:off x="1408664" y="5782528"/>
            <a:ext cx="26805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Polarization effect limited at large Doppler shifts (</a:t>
            </a:r>
            <a:r>
              <a:rPr lang="el-GR" sz="1400" b="1" dirty="0">
                <a:latin typeface="Aptos" panose="020B0004020202020204" pitchFamily="34" charset="0"/>
              </a:rPr>
              <a:t>γθ</a:t>
            </a:r>
            <a:r>
              <a:rPr lang="en-US" sz="1400" b="1" baseline="-25000" dirty="0">
                <a:latin typeface="Aptos" panose="020B0004020202020204" pitchFamily="34" charset="0"/>
              </a:rPr>
              <a:t>0</a:t>
            </a:r>
            <a:r>
              <a:rPr lang="en-US" sz="1400" b="1" dirty="0">
                <a:latin typeface="Aptos" panose="020B0004020202020204" pitchFamily="34" charset="0"/>
              </a:rPr>
              <a:t>&gt;&gt;1)</a:t>
            </a:r>
            <a:r>
              <a:rPr lang="en-US" sz="1400" b="1" dirty="0">
                <a:latin typeface="Avenir Next LT Pro Light" panose="020B0304020202020204" pitchFamily="34" charset="0"/>
              </a:rPr>
              <a:t> 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CE5E3084-9CCA-C7FA-58ED-079C97433B20}"/>
              </a:ext>
            </a:extLst>
          </p:cNvPr>
          <p:cNvSpPr txBox="1"/>
          <p:nvPr/>
        </p:nvSpPr>
        <p:spPr>
          <a:xfrm>
            <a:off x="838200" y="945307"/>
            <a:ext cx="6096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l-PL" sz="1400" dirty="0">
                <a:latin typeface="Avenir Next LT Pro Light" panose="020B0304020202020204" pitchFamily="34" charset="0"/>
              </a:rPr>
              <a:t>Schaap (202</a:t>
            </a:r>
            <a:r>
              <a:rPr lang="en-US" sz="1400" dirty="0">
                <a:latin typeface="Avenir Next LT Pro Light" panose="020B0304020202020204" pitchFamily="34" charset="0"/>
              </a:rPr>
              <a:t>6</a:t>
            </a:r>
            <a:r>
              <a:rPr lang="pl-PL" sz="1400" dirty="0">
                <a:latin typeface="Avenir Next LT Pro Light" panose="020B0304020202020204" pitchFamily="34" charset="0"/>
              </a:rPr>
              <a:t>)</a:t>
            </a:r>
            <a:r>
              <a:rPr lang="en-US" sz="1400" dirty="0">
                <a:latin typeface="Avenir Next LT Pro Light" panose="020B0304020202020204" pitchFamily="34" charset="0"/>
              </a:rPr>
              <a:t>,</a:t>
            </a:r>
            <a:r>
              <a:rPr lang="pl-PL" sz="1400" dirty="0">
                <a:latin typeface="Avenir Next LT Pro Light" panose="020B0304020202020204" pitchFamily="34" charset="0"/>
              </a:rPr>
              <a:t> </a:t>
            </a:r>
            <a:r>
              <a:rPr lang="en-US" sz="1400" dirty="0">
                <a:latin typeface="Avenir Next LT Pro Light" panose="020B0304020202020204" pitchFamily="34" charset="0"/>
              </a:rPr>
              <a:t>Nature Communications</a:t>
            </a:r>
            <a:endParaRPr lang="pl-PL" sz="1400" dirty="0">
              <a:latin typeface="Avenir Next LT Pro Light" panose="020B03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2051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F29758-A303-14E6-AAEB-CA8BCFC7F5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1" name="Graphic 19">
            <a:extLst>
              <a:ext uri="{FF2B5EF4-FFF2-40B4-BE49-F238E27FC236}">
                <a16:creationId xmlns:a16="http://schemas.microsoft.com/office/drawing/2014/main" id="{B86B835F-9B72-4E45-DBBA-6D2120232771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192" name="Freeform 27 1">
              <a:extLst>
                <a:ext uri="{FF2B5EF4-FFF2-40B4-BE49-F238E27FC236}">
                  <a16:creationId xmlns:a16="http://schemas.microsoft.com/office/drawing/2014/main" id="{53F169B3-2105-0724-639E-D9175F67EF00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3" name="Freeform 28 1">
              <a:extLst>
                <a:ext uri="{FF2B5EF4-FFF2-40B4-BE49-F238E27FC236}">
                  <a16:creationId xmlns:a16="http://schemas.microsoft.com/office/drawing/2014/main" id="{0CFE9EBE-EECE-EA91-775C-7550C43816E5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4" name="Freeform 29 1">
              <a:extLst>
                <a:ext uri="{FF2B5EF4-FFF2-40B4-BE49-F238E27FC236}">
                  <a16:creationId xmlns:a16="http://schemas.microsoft.com/office/drawing/2014/main" id="{5F88D68C-B766-8555-6330-B74EDA58B54B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5" name="Freeform 30 1">
              <a:extLst>
                <a:ext uri="{FF2B5EF4-FFF2-40B4-BE49-F238E27FC236}">
                  <a16:creationId xmlns:a16="http://schemas.microsoft.com/office/drawing/2014/main" id="{797EB3AF-21C1-EE6E-0AEB-CABAACBA401E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6" name="Freeform 31 1">
              <a:extLst>
                <a:ext uri="{FF2B5EF4-FFF2-40B4-BE49-F238E27FC236}">
                  <a16:creationId xmlns:a16="http://schemas.microsoft.com/office/drawing/2014/main" id="{2AA8BCC7-2465-1408-97B0-00F46771E3D3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7" name="Freeform 32 1">
              <a:extLst>
                <a:ext uri="{FF2B5EF4-FFF2-40B4-BE49-F238E27FC236}">
                  <a16:creationId xmlns:a16="http://schemas.microsoft.com/office/drawing/2014/main" id="{BC2E64FC-EAB2-D189-C985-F51B946B1F39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8" name="Freeform 33 1">
              <a:extLst>
                <a:ext uri="{FF2B5EF4-FFF2-40B4-BE49-F238E27FC236}">
                  <a16:creationId xmlns:a16="http://schemas.microsoft.com/office/drawing/2014/main" id="{91922D69-0EC0-BFD3-2468-7B6DA359A9AD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9" name="Freeform 34 1">
              <a:extLst>
                <a:ext uri="{FF2B5EF4-FFF2-40B4-BE49-F238E27FC236}">
                  <a16:creationId xmlns:a16="http://schemas.microsoft.com/office/drawing/2014/main" id="{7966145D-03AF-4446-0E74-6DFD86AA4520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0" name="Freeform 35 1">
              <a:extLst>
                <a:ext uri="{FF2B5EF4-FFF2-40B4-BE49-F238E27FC236}">
                  <a16:creationId xmlns:a16="http://schemas.microsoft.com/office/drawing/2014/main" id="{2A950BB5-0217-D956-CA00-52A6D79D972F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1" name="Freeform 36 1">
              <a:extLst>
                <a:ext uri="{FF2B5EF4-FFF2-40B4-BE49-F238E27FC236}">
                  <a16:creationId xmlns:a16="http://schemas.microsoft.com/office/drawing/2014/main" id="{85F7F5E3-12DE-7B37-C5BA-86034681B33F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2" name="Freeform 37 1">
              <a:extLst>
                <a:ext uri="{FF2B5EF4-FFF2-40B4-BE49-F238E27FC236}">
                  <a16:creationId xmlns:a16="http://schemas.microsoft.com/office/drawing/2014/main" id="{09AE9E57-B7C5-B2C3-F63E-E7CF9CD3CBA0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3" name="Freeform 38 1">
              <a:extLst>
                <a:ext uri="{FF2B5EF4-FFF2-40B4-BE49-F238E27FC236}">
                  <a16:creationId xmlns:a16="http://schemas.microsoft.com/office/drawing/2014/main" id="{86597EC5-71D1-C2EB-670B-3D319B96EE1D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4" name="Freeform 39 1">
              <a:extLst>
                <a:ext uri="{FF2B5EF4-FFF2-40B4-BE49-F238E27FC236}">
                  <a16:creationId xmlns:a16="http://schemas.microsoft.com/office/drawing/2014/main" id="{33F616BF-E3C7-4413-9F57-01F9F781C517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5" name="Freeform 40 1">
              <a:extLst>
                <a:ext uri="{FF2B5EF4-FFF2-40B4-BE49-F238E27FC236}">
                  <a16:creationId xmlns:a16="http://schemas.microsoft.com/office/drawing/2014/main" id="{A3799273-5557-0CC5-6AC4-DBB58B970826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6" name="Freeform 41 1">
              <a:extLst>
                <a:ext uri="{FF2B5EF4-FFF2-40B4-BE49-F238E27FC236}">
                  <a16:creationId xmlns:a16="http://schemas.microsoft.com/office/drawing/2014/main" id="{049AD565-89F0-3231-E580-1DD7B7B82B23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7" name="Freeform 42 1">
              <a:extLst>
                <a:ext uri="{FF2B5EF4-FFF2-40B4-BE49-F238E27FC236}">
                  <a16:creationId xmlns:a16="http://schemas.microsoft.com/office/drawing/2014/main" id="{2D067339-EAB9-E298-B1ED-FBED3600BC60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8" name="Freeform 43 1">
              <a:extLst>
                <a:ext uri="{FF2B5EF4-FFF2-40B4-BE49-F238E27FC236}">
                  <a16:creationId xmlns:a16="http://schemas.microsoft.com/office/drawing/2014/main" id="{734B3856-C515-FC4F-5B63-AC427628CBD6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9" name="Freeform 44 1">
              <a:extLst>
                <a:ext uri="{FF2B5EF4-FFF2-40B4-BE49-F238E27FC236}">
                  <a16:creationId xmlns:a16="http://schemas.microsoft.com/office/drawing/2014/main" id="{5F43FE59-CAD9-88F2-AAC7-53678CB7FA01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0" name="Freeform 45 1">
              <a:extLst>
                <a:ext uri="{FF2B5EF4-FFF2-40B4-BE49-F238E27FC236}">
                  <a16:creationId xmlns:a16="http://schemas.microsoft.com/office/drawing/2014/main" id="{63E7D591-0E90-C11E-D5CA-A66C4ECEF1C5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EC0A877-8452-F648-351D-3E449AFD22B3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34091209-D750-6911-C185-ADA7FB85E4F4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9409337-9BB9-D87F-E4E3-5EEB1B085CA9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5FA1ABB-740F-DB78-E1C8-C9A71AAFF9BB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6AD229E2-6928-7109-7361-41D425F06753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1DD017BC-73AA-EC22-8145-55A030B8AE08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7" name="Freeform 52 1">
              <a:extLst>
                <a:ext uri="{FF2B5EF4-FFF2-40B4-BE49-F238E27FC236}">
                  <a16:creationId xmlns:a16="http://schemas.microsoft.com/office/drawing/2014/main" id="{F5372490-1AA4-6FCD-FF98-CF1261DA2549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8" name="Freeform 53 1">
              <a:extLst>
                <a:ext uri="{FF2B5EF4-FFF2-40B4-BE49-F238E27FC236}">
                  <a16:creationId xmlns:a16="http://schemas.microsoft.com/office/drawing/2014/main" id="{0E2D8950-46E8-BF1B-418B-E002B699E429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9" name="Freeform 54 1">
              <a:extLst>
                <a:ext uri="{FF2B5EF4-FFF2-40B4-BE49-F238E27FC236}">
                  <a16:creationId xmlns:a16="http://schemas.microsoft.com/office/drawing/2014/main" id="{2F82A411-5887-33C7-5BC8-77D5C73CA3D6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0" name="Freeform 55 1">
              <a:extLst>
                <a:ext uri="{FF2B5EF4-FFF2-40B4-BE49-F238E27FC236}">
                  <a16:creationId xmlns:a16="http://schemas.microsoft.com/office/drawing/2014/main" id="{1BD8D78A-D4CB-139F-6112-9DC9F01699DA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1" name="Freeform 56 1">
              <a:extLst>
                <a:ext uri="{FF2B5EF4-FFF2-40B4-BE49-F238E27FC236}">
                  <a16:creationId xmlns:a16="http://schemas.microsoft.com/office/drawing/2014/main" id="{CC841F7D-29A3-AC7A-2FEF-B4592E7C40C8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2" name="Freeform 57 1">
              <a:extLst>
                <a:ext uri="{FF2B5EF4-FFF2-40B4-BE49-F238E27FC236}">
                  <a16:creationId xmlns:a16="http://schemas.microsoft.com/office/drawing/2014/main" id="{3F858BCD-845E-44AE-EA6E-C3B45D1BAA9A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3" name="Freeform 58 1">
              <a:extLst>
                <a:ext uri="{FF2B5EF4-FFF2-40B4-BE49-F238E27FC236}">
                  <a16:creationId xmlns:a16="http://schemas.microsoft.com/office/drawing/2014/main" id="{F323F1D2-35FB-F897-EECB-61B1A0892738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3CC0583F-2F0A-8388-B8FC-E1062E2B4B23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AE27E50C-D8E1-2648-FC23-F69CC3FB4412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4EC956E8-6577-2089-1C6C-EF80DABB99CD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69A9962A-282D-6B0F-5BF1-8F652BF59797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8" name="Freeform 63 1">
              <a:extLst>
                <a:ext uri="{FF2B5EF4-FFF2-40B4-BE49-F238E27FC236}">
                  <a16:creationId xmlns:a16="http://schemas.microsoft.com/office/drawing/2014/main" id="{CD7343A1-B4F2-0B2C-9166-E5884E42540E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9" name="Freeform 64 1">
              <a:extLst>
                <a:ext uri="{FF2B5EF4-FFF2-40B4-BE49-F238E27FC236}">
                  <a16:creationId xmlns:a16="http://schemas.microsoft.com/office/drawing/2014/main" id="{3DA48F5D-3E90-A3E1-0ED4-B4D92D6B6564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0" name="Freeform 65 1">
              <a:extLst>
                <a:ext uri="{FF2B5EF4-FFF2-40B4-BE49-F238E27FC236}">
                  <a16:creationId xmlns:a16="http://schemas.microsoft.com/office/drawing/2014/main" id="{383AE7DE-F979-E470-598A-3B55DE1979F3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1" name="Freeform 66 1">
              <a:extLst>
                <a:ext uri="{FF2B5EF4-FFF2-40B4-BE49-F238E27FC236}">
                  <a16:creationId xmlns:a16="http://schemas.microsoft.com/office/drawing/2014/main" id="{5C3EC87E-A3D3-DA28-A6B6-05BED107FFEE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2" name="Freeform 67 1">
              <a:extLst>
                <a:ext uri="{FF2B5EF4-FFF2-40B4-BE49-F238E27FC236}">
                  <a16:creationId xmlns:a16="http://schemas.microsoft.com/office/drawing/2014/main" id="{8B8A2908-6BA0-1C87-7388-A0DFB7BCE939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3" name="Freeform 68 1">
              <a:extLst>
                <a:ext uri="{FF2B5EF4-FFF2-40B4-BE49-F238E27FC236}">
                  <a16:creationId xmlns:a16="http://schemas.microsoft.com/office/drawing/2014/main" id="{4A5E6CA2-EC54-FBAD-036C-516D23CFFD5C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4" name="Freeform 69 1">
              <a:extLst>
                <a:ext uri="{FF2B5EF4-FFF2-40B4-BE49-F238E27FC236}">
                  <a16:creationId xmlns:a16="http://schemas.microsoft.com/office/drawing/2014/main" id="{335EE915-3F62-459F-2781-A59D4577BE40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5" name="Freeform 70 1">
              <a:extLst>
                <a:ext uri="{FF2B5EF4-FFF2-40B4-BE49-F238E27FC236}">
                  <a16:creationId xmlns:a16="http://schemas.microsoft.com/office/drawing/2014/main" id="{ACEA1B3C-5293-572E-1D02-BECE6F5C8262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6" name="Freeform 71 1">
              <a:extLst>
                <a:ext uri="{FF2B5EF4-FFF2-40B4-BE49-F238E27FC236}">
                  <a16:creationId xmlns:a16="http://schemas.microsoft.com/office/drawing/2014/main" id="{D3CBE4B5-A237-8638-6506-31D420E26CD5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7" name="Freeform 72 1">
              <a:extLst>
                <a:ext uri="{FF2B5EF4-FFF2-40B4-BE49-F238E27FC236}">
                  <a16:creationId xmlns:a16="http://schemas.microsoft.com/office/drawing/2014/main" id="{84A273C2-B624-4E62-151C-033DD003AAFC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8" name="Freeform 73 1">
              <a:extLst>
                <a:ext uri="{FF2B5EF4-FFF2-40B4-BE49-F238E27FC236}">
                  <a16:creationId xmlns:a16="http://schemas.microsoft.com/office/drawing/2014/main" id="{D890D00A-CB71-1B69-14F4-2A6779EABBC3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9" name="Freeform 74 1">
              <a:extLst>
                <a:ext uri="{FF2B5EF4-FFF2-40B4-BE49-F238E27FC236}">
                  <a16:creationId xmlns:a16="http://schemas.microsoft.com/office/drawing/2014/main" id="{08CDB2BC-2E22-8C9E-5ACF-107FAB13A258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0" name="Freeform 75 1">
              <a:extLst>
                <a:ext uri="{FF2B5EF4-FFF2-40B4-BE49-F238E27FC236}">
                  <a16:creationId xmlns:a16="http://schemas.microsoft.com/office/drawing/2014/main" id="{00F59DE7-587E-519D-DDDB-D1D8C7635293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1" name="Freeform 76 1">
              <a:extLst>
                <a:ext uri="{FF2B5EF4-FFF2-40B4-BE49-F238E27FC236}">
                  <a16:creationId xmlns:a16="http://schemas.microsoft.com/office/drawing/2014/main" id="{F062746F-FCFE-9064-D1B0-88C3E855AFC3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2" name="Freeform 77 1">
              <a:extLst>
                <a:ext uri="{FF2B5EF4-FFF2-40B4-BE49-F238E27FC236}">
                  <a16:creationId xmlns:a16="http://schemas.microsoft.com/office/drawing/2014/main" id="{C81A25C4-7FEF-1329-C50F-A63B466B674D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3" name="Freeform 78 1">
              <a:extLst>
                <a:ext uri="{FF2B5EF4-FFF2-40B4-BE49-F238E27FC236}">
                  <a16:creationId xmlns:a16="http://schemas.microsoft.com/office/drawing/2014/main" id="{8D559EFD-E04E-0FDB-A786-B3CAD7936CD1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4" name="Freeform 79 1">
              <a:extLst>
                <a:ext uri="{FF2B5EF4-FFF2-40B4-BE49-F238E27FC236}">
                  <a16:creationId xmlns:a16="http://schemas.microsoft.com/office/drawing/2014/main" id="{B6AE17A6-62FE-A80B-E771-5FFD9CC1EC21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5" name="Freeform 80 1">
              <a:extLst>
                <a:ext uri="{FF2B5EF4-FFF2-40B4-BE49-F238E27FC236}">
                  <a16:creationId xmlns:a16="http://schemas.microsoft.com/office/drawing/2014/main" id="{78D78254-FFBC-CDA9-A9F0-37139F875E8B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6" name="Freeform 81 1">
              <a:extLst>
                <a:ext uri="{FF2B5EF4-FFF2-40B4-BE49-F238E27FC236}">
                  <a16:creationId xmlns:a16="http://schemas.microsoft.com/office/drawing/2014/main" id="{12FC85DD-9A7C-E377-4EB3-4A10CBF0836D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C35E1BCC-E67B-5927-BC43-52B8BA303593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3688A1BB-7CEF-9486-B989-91C3118F8DB4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9" name="Freeform 84 1">
              <a:extLst>
                <a:ext uri="{FF2B5EF4-FFF2-40B4-BE49-F238E27FC236}">
                  <a16:creationId xmlns:a16="http://schemas.microsoft.com/office/drawing/2014/main" id="{A803A6BC-A393-EB8D-5F42-AD867669AF88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0" name="Freeform 85 1">
              <a:extLst>
                <a:ext uri="{FF2B5EF4-FFF2-40B4-BE49-F238E27FC236}">
                  <a16:creationId xmlns:a16="http://schemas.microsoft.com/office/drawing/2014/main" id="{B744F9FA-A44B-CF0C-E586-2AFD9B95EFDD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1" name="Freeform 86 1">
              <a:extLst>
                <a:ext uri="{FF2B5EF4-FFF2-40B4-BE49-F238E27FC236}">
                  <a16:creationId xmlns:a16="http://schemas.microsoft.com/office/drawing/2014/main" id="{ED6C2843-5A6F-65BF-5ECC-FC30FB4EE7FF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2" name="Freeform 87 1">
              <a:extLst>
                <a:ext uri="{FF2B5EF4-FFF2-40B4-BE49-F238E27FC236}">
                  <a16:creationId xmlns:a16="http://schemas.microsoft.com/office/drawing/2014/main" id="{EF6E06A9-15BF-A22A-26D6-AD5181745752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3" name="Freeform 88 1">
              <a:extLst>
                <a:ext uri="{FF2B5EF4-FFF2-40B4-BE49-F238E27FC236}">
                  <a16:creationId xmlns:a16="http://schemas.microsoft.com/office/drawing/2014/main" id="{D0329269-BBD8-B813-92ED-F45B1D1F2168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4" name="Freeform 89 1">
              <a:extLst>
                <a:ext uri="{FF2B5EF4-FFF2-40B4-BE49-F238E27FC236}">
                  <a16:creationId xmlns:a16="http://schemas.microsoft.com/office/drawing/2014/main" id="{A61DE1E9-2786-AD88-9E03-F66E58E78C4A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5" name="Freeform 90 1">
              <a:extLst>
                <a:ext uri="{FF2B5EF4-FFF2-40B4-BE49-F238E27FC236}">
                  <a16:creationId xmlns:a16="http://schemas.microsoft.com/office/drawing/2014/main" id="{25ABF7AA-0EF1-FB6B-7DF0-7E11CC8F711D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6" name="Freeform 91 1">
              <a:extLst>
                <a:ext uri="{FF2B5EF4-FFF2-40B4-BE49-F238E27FC236}">
                  <a16:creationId xmlns:a16="http://schemas.microsoft.com/office/drawing/2014/main" id="{3EE948C1-2F79-3EF9-E661-7DD53143CCBE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7" name="Freeform 92 1">
              <a:extLst>
                <a:ext uri="{FF2B5EF4-FFF2-40B4-BE49-F238E27FC236}">
                  <a16:creationId xmlns:a16="http://schemas.microsoft.com/office/drawing/2014/main" id="{DE895C91-969F-1A2E-2E78-3B19D04A7C49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8" name="Freeform 93 1">
              <a:extLst>
                <a:ext uri="{FF2B5EF4-FFF2-40B4-BE49-F238E27FC236}">
                  <a16:creationId xmlns:a16="http://schemas.microsoft.com/office/drawing/2014/main" id="{CB285545-51C8-6C60-7DCA-72211D25A8DC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9" name="Freeform 94 1">
              <a:extLst>
                <a:ext uri="{FF2B5EF4-FFF2-40B4-BE49-F238E27FC236}">
                  <a16:creationId xmlns:a16="http://schemas.microsoft.com/office/drawing/2014/main" id="{2BE088A5-A24D-E3BD-44B3-A4C9D0787F31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0" name="Freeform 95 1">
              <a:extLst>
                <a:ext uri="{FF2B5EF4-FFF2-40B4-BE49-F238E27FC236}">
                  <a16:creationId xmlns:a16="http://schemas.microsoft.com/office/drawing/2014/main" id="{BA518C28-30B3-C4D0-224F-E4F63AAF565A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1" name="Freeform 96 1">
              <a:extLst>
                <a:ext uri="{FF2B5EF4-FFF2-40B4-BE49-F238E27FC236}">
                  <a16:creationId xmlns:a16="http://schemas.microsoft.com/office/drawing/2014/main" id="{C24CA6A7-3138-7E26-880E-9AE4EF219B3E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2" name="Freeform 97 1">
              <a:extLst>
                <a:ext uri="{FF2B5EF4-FFF2-40B4-BE49-F238E27FC236}">
                  <a16:creationId xmlns:a16="http://schemas.microsoft.com/office/drawing/2014/main" id="{9F606670-EDB6-F40C-DFD8-D06D99969B92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3" name="Freeform 98 1">
              <a:extLst>
                <a:ext uri="{FF2B5EF4-FFF2-40B4-BE49-F238E27FC236}">
                  <a16:creationId xmlns:a16="http://schemas.microsoft.com/office/drawing/2014/main" id="{824C0052-AFA9-CC0D-A9FF-229B4A31DFCA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4" name="Freeform 99 1">
              <a:extLst>
                <a:ext uri="{FF2B5EF4-FFF2-40B4-BE49-F238E27FC236}">
                  <a16:creationId xmlns:a16="http://schemas.microsoft.com/office/drawing/2014/main" id="{7C2EA41D-E582-E439-1599-98412C13C9CA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5" name="Freeform 100 1">
              <a:extLst>
                <a:ext uri="{FF2B5EF4-FFF2-40B4-BE49-F238E27FC236}">
                  <a16:creationId xmlns:a16="http://schemas.microsoft.com/office/drawing/2014/main" id="{5BB7492E-F54C-A3B7-2EF9-72F58F0C138D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6" name="Freeform 101 1">
              <a:extLst>
                <a:ext uri="{FF2B5EF4-FFF2-40B4-BE49-F238E27FC236}">
                  <a16:creationId xmlns:a16="http://schemas.microsoft.com/office/drawing/2014/main" id="{50544BBB-4C21-0E14-C2AA-BC4B92890502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7" name="Freeform 102 1">
              <a:extLst>
                <a:ext uri="{FF2B5EF4-FFF2-40B4-BE49-F238E27FC236}">
                  <a16:creationId xmlns:a16="http://schemas.microsoft.com/office/drawing/2014/main" id="{1D9D52A7-9561-8C91-C88F-3B19F7BD8071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8" name="Freeform 103 1">
              <a:extLst>
                <a:ext uri="{FF2B5EF4-FFF2-40B4-BE49-F238E27FC236}">
                  <a16:creationId xmlns:a16="http://schemas.microsoft.com/office/drawing/2014/main" id="{935AB7EA-7F12-F42D-CE4F-618AE7551D25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9" name="Freeform 104 1">
              <a:extLst>
                <a:ext uri="{FF2B5EF4-FFF2-40B4-BE49-F238E27FC236}">
                  <a16:creationId xmlns:a16="http://schemas.microsoft.com/office/drawing/2014/main" id="{4BEC7F33-C34C-F242-F007-711369544830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0" name="Freeform 105 1">
              <a:extLst>
                <a:ext uri="{FF2B5EF4-FFF2-40B4-BE49-F238E27FC236}">
                  <a16:creationId xmlns:a16="http://schemas.microsoft.com/office/drawing/2014/main" id="{5FCCE1BD-94C8-5630-0906-191B248E76FD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1" name="Freeform 106 1">
              <a:extLst>
                <a:ext uri="{FF2B5EF4-FFF2-40B4-BE49-F238E27FC236}">
                  <a16:creationId xmlns:a16="http://schemas.microsoft.com/office/drawing/2014/main" id="{E027F040-F056-C09B-3299-25227F4089B6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2" name="Freeform 107 1">
              <a:extLst>
                <a:ext uri="{FF2B5EF4-FFF2-40B4-BE49-F238E27FC236}">
                  <a16:creationId xmlns:a16="http://schemas.microsoft.com/office/drawing/2014/main" id="{D5C65831-5F9C-9717-927D-882D4A345868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3" name="Freeform 108 1">
              <a:extLst>
                <a:ext uri="{FF2B5EF4-FFF2-40B4-BE49-F238E27FC236}">
                  <a16:creationId xmlns:a16="http://schemas.microsoft.com/office/drawing/2014/main" id="{FA096F73-AFF2-CBB4-7797-F5E5708A6FDB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4" name="Freeform 109 1">
              <a:extLst>
                <a:ext uri="{FF2B5EF4-FFF2-40B4-BE49-F238E27FC236}">
                  <a16:creationId xmlns:a16="http://schemas.microsoft.com/office/drawing/2014/main" id="{EB88F358-6FBC-CC9A-689F-BF64F7BE9790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5" name="Freeform 110 1">
              <a:extLst>
                <a:ext uri="{FF2B5EF4-FFF2-40B4-BE49-F238E27FC236}">
                  <a16:creationId xmlns:a16="http://schemas.microsoft.com/office/drawing/2014/main" id="{7CD6C530-D0D5-FDF4-B64F-DA29DBF346AA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6" name="Freeform 111 1">
              <a:extLst>
                <a:ext uri="{FF2B5EF4-FFF2-40B4-BE49-F238E27FC236}">
                  <a16:creationId xmlns:a16="http://schemas.microsoft.com/office/drawing/2014/main" id="{DF7AB16C-4BF1-013B-38DF-CFAEA36C2EC4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7" name="Freeform 112 1">
              <a:extLst>
                <a:ext uri="{FF2B5EF4-FFF2-40B4-BE49-F238E27FC236}">
                  <a16:creationId xmlns:a16="http://schemas.microsoft.com/office/drawing/2014/main" id="{2955E7ED-2F89-3FE5-6F2E-46DD7DFF4B4B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8" name="Freeform 113 1">
              <a:extLst>
                <a:ext uri="{FF2B5EF4-FFF2-40B4-BE49-F238E27FC236}">
                  <a16:creationId xmlns:a16="http://schemas.microsoft.com/office/drawing/2014/main" id="{7DB6001C-724E-EBAA-E33B-E9D14EAFFAA2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9" name="Freeform 114 1">
              <a:extLst>
                <a:ext uri="{FF2B5EF4-FFF2-40B4-BE49-F238E27FC236}">
                  <a16:creationId xmlns:a16="http://schemas.microsoft.com/office/drawing/2014/main" id="{A9355CAB-4E32-8A0C-4713-B9FDB3FC8477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0" name="Freeform 115 1">
              <a:extLst>
                <a:ext uri="{FF2B5EF4-FFF2-40B4-BE49-F238E27FC236}">
                  <a16:creationId xmlns:a16="http://schemas.microsoft.com/office/drawing/2014/main" id="{B60A4FAF-62B1-7B63-95D3-3706017EEC64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1" name="Freeform 116 1">
              <a:extLst>
                <a:ext uri="{FF2B5EF4-FFF2-40B4-BE49-F238E27FC236}">
                  <a16:creationId xmlns:a16="http://schemas.microsoft.com/office/drawing/2014/main" id="{EB7C7B0E-C5C6-AFCA-9BD4-10C61231BFE8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2" name="Freeform 117 1">
              <a:extLst>
                <a:ext uri="{FF2B5EF4-FFF2-40B4-BE49-F238E27FC236}">
                  <a16:creationId xmlns:a16="http://schemas.microsoft.com/office/drawing/2014/main" id="{59B376C8-4572-5596-0748-AE30B33E8278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3" name="Freeform 118 1">
              <a:extLst>
                <a:ext uri="{FF2B5EF4-FFF2-40B4-BE49-F238E27FC236}">
                  <a16:creationId xmlns:a16="http://schemas.microsoft.com/office/drawing/2014/main" id="{C85AB44E-98AE-E5BD-74EE-D750A87E0FF4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4" name="Graphic 19">
            <a:extLst>
              <a:ext uri="{FF2B5EF4-FFF2-40B4-BE49-F238E27FC236}">
                <a16:creationId xmlns:a16="http://schemas.microsoft.com/office/drawing/2014/main" id="{AB28F38D-CAD2-ACEC-80F7-44DC1AEB2FEA}"/>
              </a:ext>
            </a:extLst>
          </p:cNvPr>
          <p:cNvGrpSpPr/>
          <p:nvPr/>
        </p:nvGrpSpPr>
        <p:grpSpPr>
          <a:xfrm>
            <a:off x="1649476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85" name="Freeform 120 1">
              <a:extLst>
                <a:ext uri="{FF2B5EF4-FFF2-40B4-BE49-F238E27FC236}">
                  <a16:creationId xmlns:a16="http://schemas.microsoft.com/office/drawing/2014/main" id="{8DC8978A-AA70-605D-26F4-855B98746921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6" name="Freeform 121 1">
              <a:extLst>
                <a:ext uri="{FF2B5EF4-FFF2-40B4-BE49-F238E27FC236}">
                  <a16:creationId xmlns:a16="http://schemas.microsoft.com/office/drawing/2014/main" id="{E9190198-C057-A5EB-FC69-51ED0B4491F3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7" name="Freeform 122 1">
              <a:extLst>
                <a:ext uri="{FF2B5EF4-FFF2-40B4-BE49-F238E27FC236}">
                  <a16:creationId xmlns:a16="http://schemas.microsoft.com/office/drawing/2014/main" id="{3747F5CC-5028-E041-76B3-03D95CF6DF22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8" name="Freeform 123 1">
              <a:extLst>
                <a:ext uri="{FF2B5EF4-FFF2-40B4-BE49-F238E27FC236}">
                  <a16:creationId xmlns:a16="http://schemas.microsoft.com/office/drawing/2014/main" id="{9CF68EDE-ED30-61D1-A66E-7C92C8896604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9" name="Graphic 19">
            <a:extLst>
              <a:ext uri="{FF2B5EF4-FFF2-40B4-BE49-F238E27FC236}">
                <a16:creationId xmlns:a16="http://schemas.microsoft.com/office/drawing/2014/main" id="{586B70DE-478B-4E59-0AC0-2D960D88AE09}"/>
              </a:ext>
            </a:extLst>
          </p:cNvPr>
          <p:cNvGrpSpPr/>
          <p:nvPr/>
        </p:nvGrpSpPr>
        <p:grpSpPr>
          <a:xfrm>
            <a:off x="2759942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90" name="Freeform 125 1">
              <a:extLst>
                <a:ext uri="{FF2B5EF4-FFF2-40B4-BE49-F238E27FC236}">
                  <a16:creationId xmlns:a16="http://schemas.microsoft.com/office/drawing/2014/main" id="{B20E4B26-EDB5-E825-C2ED-59542249424D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1" name="Freeform 126 1">
              <a:extLst>
                <a:ext uri="{FF2B5EF4-FFF2-40B4-BE49-F238E27FC236}">
                  <a16:creationId xmlns:a16="http://schemas.microsoft.com/office/drawing/2014/main" id="{300377B6-63F7-1728-A81E-09C7C72336A2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2" name="Freeform 127 1">
              <a:extLst>
                <a:ext uri="{FF2B5EF4-FFF2-40B4-BE49-F238E27FC236}">
                  <a16:creationId xmlns:a16="http://schemas.microsoft.com/office/drawing/2014/main" id="{652FF4B9-F03D-2BE7-94EB-61BA368A2F90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3" name="Freeform 128 1">
              <a:extLst>
                <a:ext uri="{FF2B5EF4-FFF2-40B4-BE49-F238E27FC236}">
                  <a16:creationId xmlns:a16="http://schemas.microsoft.com/office/drawing/2014/main" id="{26E12F5B-F310-B541-30C6-CD199CAF178C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4" name="Graphic 19">
            <a:extLst>
              <a:ext uri="{FF2B5EF4-FFF2-40B4-BE49-F238E27FC236}">
                <a16:creationId xmlns:a16="http://schemas.microsoft.com/office/drawing/2014/main" id="{C79FAF04-A280-8A18-ED95-D2F2767E5F15}"/>
              </a:ext>
            </a:extLst>
          </p:cNvPr>
          <p:cNvGrpSpPr/>
          <p:nvPr/>
        </p:nvGrpSpPr>
        <p:grpSpPr>
          <a:xfrm>
            <a:off x="3921681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295" name="Freeform 130 1">
              <a:extLst>
                <a:ext uri="{FF2B5EF4-FFF2-40B4-BE49-F238E27FC236}">
                  <a16:creationId xmlns:a16="http://schemas.microsoft.com/office/drawing/2014/main" id="{E1C4157B-4CD9-9EEC-ACE5-DC7660C72B99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6" name="Freeform 131 1">
              <a:extLst>
                <a:ext uri="{FF2B5EF4-FFF2-40B4-BE49-F238E27FC236}">
                  <a16:creationId xmlns:a16="http://schemas.microsoft.com/office/drawing/2014/main" id="{760CEEF1-80C1-29A1-C2D5-20D760D6BF45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7" name="Freeform 132 1">
              <a:extLst>
                <a:ext uri="{FF2B5EF4-FFF2-40B4-BE49-F238E27FC236}">
                  <a16:creationId xmlns:a16="http://schemas.microsoft.com/office/drawing/2014/main" id="{F327450E-DF7B-76B3-CEB4-BBCCD3077BCD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8" name="Graphic 19">
            <a:extLst>
              <a:ext uri="{FF2B5EF4-FFF2-40B4-BE49-F238E27FC236}">
                <a16:creationId xmlns:a16="http://schemas.microsoft.com/office/drawing/2014/main" id="{7A9011D5-2C83-42DB-AE61-72EC27334D75}"/>
              </a:ext>
            </a:extLst>
          </p:cNvPr>
          <p:cNvGrpSpPr/>
          <p:nvPr/>
        </p:nvGrpSpPr>
        <p:grpSpPr>
          <a:xfrm>
            <a:off x="5032145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299" name="Freeform 134 1">
              <a:extLst>
                <a:ext uri="{FF2B5EF4-FFF2-40B4-BE49-F238E27FC236}">
                  <a16:creationId xmlns:a16="http://schemas.microsoft.com/office/drawing/2014/main" id="{494B8E15-6A68-04AE-BC58-F02A71AEBA9F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0" name="Freeform 135 1">
              <a:extLst>
                <a:ext uri="{FF2B5EF4-FFF2-40B4-BE49-F238E27FC236}">
                  <a16:creationId xmlns:a16="http://schemas.microsoft.com/office/drawing/2014/main" id="{1429917D-6FB8-CE79-A8B7-AD998D1908FE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1" name="Freeform 136 1">
              <a:extLst>
                <a:ext uri="{FF2B5EF4-FFF2-40B4-BE49-F238E27FC236}">
                  <a16:creationId xmlns:a16="http://schemas.microsoft.com/office/drawing/2014/main" id="{A708715B-B4A0-DF76-8B7D-EFA11BDEF0F4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2" name="Graphic 19">
            <a:extLst>
              <a:ext uri="{FF2B5EF4-FFF2-40B4-BE49-F238E27FC236}">
                <a16:creationId xmlns:a16="http://schemas.microsoft.com/office/drawing/2014/main" id="{6D071C55-3DE4-542D-3991-B67691BFC5A7}"/>
              </a:ext>
            </a:extLst>
          </p:cNvPr>
          <p:cNvGrpSpPr/>
          <p:nvPr/>
        </p:nvGrpSpPr>
        <p:grpSpPr>
          <a:xfrm>
            <a:off x="6142598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03" name="Freeform 138 1">
              <a:extLst>
                <a:ext uri="{FF2B5EF4-FFF2-40B4-BE49-F238E27FC236}">
                  <a16:creationId xmlns:a16="http://schemas.microsoft.com/office/drawing/2014/main" id="{48FA9D40-4895-A9F0-87B6-ADDF3E0D758A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4" name="Freeform 139 1">
              <a:extLst>
                <a:ext uri="{FF2B5EF4-FFF2-40B4-BE49-F238E27FC236}">
                  <a16:creationId xmlns:a16="http://schemas.microsoft.com/office/drawing/2014/main" id="{2C459850-1E52-4D81-2D4C-108D8AD902B3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5" name="Freeform 140 1">
              <a:extLst>
                <a:ext uri="{FF2B5EF4-FFF2-40B4-BE49-F238E27FC236}">
                  <a16:creationId xmlns:a16="http://schemas.microsoft.com/office/drawing/2014/main" id="{9A6EE6C3-C00E-1771-2853-7771F37D9963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6" name="Graphic 19">
            <a:extLst>
              <a:ext uri="{FF2B5EF4-FFF2-40B4-BE49-F238E27FC236}">
                <a16:creationId xmlns:a16="http://schemas.microsoft.com/office/drawing/2014/main" id="{E7BD9EE6-8B51-0A90-FCEE-D96AF39E966B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307" name="Freeform 159 1">
              <a:extLst>
                <a:ext uri="{FF2B5EF4-FFF2-40B4-BE49-F238E27FC236}">
                  <a16:creationId xmlns:a16="http://schemas.microsoft.com/office/drawing/2014/main" id="{0D358D8B-883F-7F5F-BAE3-B548C9276A64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8" name="Freeform 160 1">
              <a:extLst>
                <a:ext uri="{FF2B5EF4-FFF2-40B4-BE49-F238E27FC236}">
                  <a16:creationId xmlns:a16="http://schemas.microsoft.com/office/drawing/2014/main" id="{4740B640-DD32-F9D0-05A1-C629CEFC840E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9" name="Freeform 161 1">
              <a:extLst>
                <a:ext uri="{FF2B5EF4-FFF2-40B4-BE49-F238E27FC236}">
                  <a16:creationId xmlns:a16="http://schemas.microsoft.com/office/drawing/2014/main" id="{A4C177BA-ED5D-4038-2D24-E6FA1D4A1B4D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95DA342-7E5F-5D0F-E274-A3D4D80BE52A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BBBF4C8D-B9B0-37CD-C336-7990E1DAE9C7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B184E1B9-2434-4760-2BC5-6DFF1C74C2D4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C931910C-753B-533D-42D5-CAA46A5D4571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DF3A495A-9229-8640-6870-742FF21A1342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3DAAFA8-73AC-EDBB-6A0C-81A36AB1B7AA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6" name="Freeform 168 1">
              <a:extLst>
                <a:ext uri="{FF2B5EF4-FFF2-40B4-BE49-F238E27FC236}">
                  <a16:creationId xmlns:a16="http://schemas.microsoft.com/office/drawing/2014/main" id="{4BE46C84-5120-1251-0D76-2D96A405D646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7" name="Freeform 169 1">
              <a:extLst>
                <a:ext uri="{FF2B5EF4-FFF2-40B4-BE49-F238E27FC236}">
                  <a16:creationId xmlns:a16="http://schemas.microsoft.com/office/drawing/2014/main" id="{05B4403F-38BB-A7CF-75DF-E637401D529D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8" name="Freeform 170 1">
              <a:extLst>
                <a:ext uri="{FF2B5EF4-FFF2-40B4-BE49-F238E27FC236}">
                  <a16:creationId xmlns:a16="http://schemas.microsoft.com/office/drawing/2014/main" id="{90A18690-9BDE-64B3-F82F-117ADD807128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9" name="Freeform 171 1">
              <a:extLst>
                <a:ext uri="{FF2B5EF4-FFF2-40B4-BE49-F238E27FC236}">
                  <a16:creationId xmlns:a16="http://schemas.microsoft.com/office/drawing/2014/main" id="{7BDDB7ED-94CE-26B7-BE81-FC8162F0E39A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0" name="Freeform 172 1">
              <a:extLst>
                <a:ext uri="{FF2B5EF4-FFF2-40B4-BE49-F238E27FC236}">
                  <a16:creationId xmlns:a16="http://schemas.microsoft.com/office/drawing/2014/main" id="{B0799A0C-75E5-571D-0F45-6DEB3A3DAA1E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5FEB106-E22C-9061-7A4B-208E215ACE08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A4074DC8-C129-18DD-F01A-F6C98ECA8E46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1ABFDADC-42C3-5E39-0D3D-30C628B5DB9C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91A10D2E-3BFD-0237-2A19-14197EB89508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97F18C4B-EF3E-3404-2F37-CEF5246B689C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49DE1BF7-4153-87BD-961B-C330CF0E9070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7" name="Freeform 179 1">
              <a:extLst>
                <a:ext uri="{FF2B5EF4-FFF2-40B4-BE49-F238E27FC236}">
                  <a16:creationId xmlns:a16="http://schemas.microsoft.com/office/drawing/2014/main" id="{7923551F-EF59-7481-2E73-1A2747EA4F5A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8" name="Freeform 180 1">
              <a:extLst>
                <a:ext uri="{FF2B5EF4-FFF2-40B4-BE49-F238E27FC236}">
                  <a16:creationId xmlns:a16="http://schemas.microsoft.com/office/drawing/2014/main" id="{CB3E0DE6-6043-6B17-DDE5-2B46DB1A4CC9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9" name="Freeform 181 1">
              <a:extLst>
                <a:ext uri="{FF2B5EF4-FFF2-40B4-BE49-F238E27FC236}">
                  <a16:creationId xmlns:a16="http://schemas.microsoft.com/office/drawing/2014/main" id="{4939498D-F921-CBC9-8E39-746F1B0C2937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0" name="Freeform 182 1">
              <a:extLst>
                <a:ext uri="{FF2B5EF4-FFF2-40B4-BE49-F238E27FC236}">
                  <a16:creationId xmlns:a16="http://schemas.microsoft.com/office/drawing/2014/main" id="{65BE6FE4-F1F5-3FBD-D3B7-9880EAB3FDF7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1" name="Freeform 183 1">
              <a:extLst>
                <a:ext uri="{FF2B5EF4-FFF2-40B4-BE49-F238E27FC236}">
                  <a16:creationId xmlns:a16="http://schemas.microsoft.com/office/drawing/2014/main" id="{A6EA201E-44F5-A68F-57B3-8EC8C0566361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557B7643-C288-F533-EF5E-9C5E34E2D449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4C272F80-E328-B447-984E-B8E3FD53F8C2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A268A8DB-B097-77D8-C31F-FDDE5B393415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06A004B3-4D82-2E4E-814F-488E70D11584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C3B47480-2F5C-3AF0-71AB-7A52C7A3C1A4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4738D45-B334-C260-364D-228720B30020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3FD0CEA3-AFE3-C07C-AFF4-0FF95CD48AD6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65B0911A-7BD0-E150-1C35-C2E8B8C50E66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6EE8935B-8BA4-78BF-D6C7-CFA1BE8DBC01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E55E357-50E3-49BA-AE43-7C420C75C0CD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40AB6CB8-EE8C-C8AB-7FCA-B461ACD739C4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F804BA96-078D-CD21-513D-2363933EAA93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9B482A4B-1332-4322-F9AB-F9D5238EC1EE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93B928FE-BFD3-E307-0711-141079606CB2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B7FE6EE3-00C6-5D84-1070-1064B9D7FC81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39A3A62-1A4B-EC5A-2C27-B24B67C706B3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B7D97EA-7565-902B-2C2E-881028D1A1B4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3D809A8C-C754-46B7-FD58-84A499A25F39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9A67C82E-0B22-988C-70BB-23356BF88976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EC56488-5C82-7C1F-028C-9D61818B3E52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B736ADDD-99D1-908E-E7AA-AF9C7EBC4E1B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83EAB519-8E52-1ABF-8051-ADB43D96E556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BA39C17-3AAA-3235-516F-D3C60576B5CA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042F4FE0-4C3B-A250-7CD4-7F339FA2712A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DCA84E9-3835-D8CE-9B65-2E29ABFDC801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2D74899A-63F0-425F-29EC-C7E92B3704AF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A07D8B3-C93A-9AE6-501A-CF4320043B67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359" name="Freeform: Shape 1358">
            <a:extLst>
              <a:ext uri="{FF2B5EF4-FFF2-40B4-BE49-F238E27FC236}">
                <a16:creationId xmlns:a16="http://schemas.microsoft.com/office/drawing/2014/main" id="{1B5DFD6B-3F3B-981E-7FB0-6878A9CBCF01}"/>
              </a:ext>
            </a:extLst>
          </p:cNvPr>
          <p:cNvSpPr/>
          <p:nvPr/>
        </p:nvSpPr>
        <p:spPr>
          <a:xfrm>
            <a:off x="1433860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1360" name="Graphic 19">
            <a:extLst>
              <a:ext uri="{FF2B5EF4-FFF2-40B4-BE49-F238E27FC236}">
                <a16:creationId xmlns:a16="http://schemas.microsoft.com/office/drawing/2014/main" id="{5CFADEAB-57AE-A136-54C2-77269C193339}"/>
              </a:ext>
            </a:extLst>
          </p:cNvPr>
          <p:cNvGrpSpPr/>
          <p:nvPr/>
        </p:nvGrpSpPr>
        <p:grpSpPr>
          <a:xfrm>
            <a:off x="1519046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33212EBA-CEDB-7AAD-157C-FC707B635704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5DA391E6-6859-7A80-C6B6-1A1AAC322769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FEDD0587-36A9-B63E-9DA5-5CFCDFB6C39B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4" name="Graphic 19">
            <a:extLst>
              <a:ext uri="{FF2B5EF4-FFF2-40B4-BE49-F238E27FC236}">
                <a16:creationId xmlns:a16="http://schemas.microsoft.com/office/drawing/2014/main" id="{C5D57F10-2D12-764F-D494-D9999D494480}"/>
              </a:ext>
            </a:extLst>
          </p:cNvPr>
          <p:cNvGrpSpPr/>
          <p:nvPr/>
        </p:nvGrpSpPr>
        <p:grpSpPr>
          <a:xfrm>
            <a:off x="1433860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64D8CF37-A99D-A340-A6A8-8745D01FB6B7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8135701E-7B21-1FDB-2C91-0C948F905369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CC978908-108D-35C8-6C01-B72134F53AF4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24D1BE3A-DA0B-5C7D-CADD-966FD016C5F0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9" name="Graphic 19">
            <a:extLst>
              <a:ext uri="{FF2B5EF4-FFF2-40B4-BE49-F238E27FC236}">
                <a16:creationId xmlns:a16="http://schemas.microsoft.com/office/drawing/2014/main" id="{03DCD61C-478E-C69F-0D1B-AB5CEFF84328}"/>
              </a:ext>
            </a:extLst>
          </p:cNvPr>
          <p:cNvGrpSpPr/>
          <p:nvPr/>
        </p:nvGrpSpPr>
        <p:grpSpPr>
          <a:xfrm>
            <a:off x="1433860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A376AE82-2989-F52E-C90F-F5875390C7B4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3335398-898D-914C-2A4B-9AAD32014593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13B87DB8-3770-F538-6775-431CF69915C2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D691024E-CABF-DCF9-706A-FF6A0AABEB13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4" name="Graphic 19">
            <a:extLst>
              <a:ext uri="{FF2B5EF4-FFF2-40B4-BE49-F238E27FC236}">
                <a16:creationId xmlns:a16="http://schemas.microsoft.com/office/drawing/2014/main" id="{51381921-7A2E-EAE3-9C68-976CE8CE03F7}"/>
              </a:ext>
            </a:extLst>
          </p:cNvPr>
          <p:cNvGrpSpPr/>
          <p:nvPr/>
        </p:nvGrpSpPr>
        <p:grpSpPr>
          <a:xfrm>
            <a:off x="1433860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994BF32-2BBC-393C-9604-2D73536052AE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5B3BE58E-B25F-A266-4BDF-AD234F8A6D8E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169A9A4-CFEB-423D-9298-24EAC5AAB070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61C55974-8B0E-20AD-B453-241A1B19DF94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9" name="Graphic 19">
            <a:extLst>
              <a:ext uri="{FF2B5EF4-FFF2-40B4-BE49-F238E27FC236}">
                <a16:creationId xmlns:a16="http://schemas.microsoft.com/office/drawing/2014/main" id="{85EEDE11-E0B2-5C69-744B-D7E0BE7F351A}"/>
              </a:ext>
            </a:extLst>
          </p:cNvPr>
          <p:cNvGrpSpPr/>
          <p:nvPr/>
        </p:nvGrpSpPr>
        <p:grpSpPr>
          <a:xfrm>
            <a:off x="1126370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CC97026A-1D1A-6EF8-5664-095F4018B5D5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45AE872A-C0B8-AA60-89DA-EAEBC748C852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0D80480A-4368-873E-2DFC-F1E8FA144E57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4ABF26B-3F07-DF09-7FB4-500E7912FDD9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98271447-0BCF-55BF-689D-126AF5DF75FA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8CC57DB2-AB95-0819-0125-3ACA0B44EE30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A4A0BC4-CCF3-4AE5-0B34-2CF5A70A0C3B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B2A29F3B-F02C-5BEE-DC1C-82CAC4F87125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00A13EE7-9315-5D23-345A-2F4591B4CA99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C9AD5E3-445F-8E4A-593A-8B73D00B4FE0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F610C469-1333-CF28-9E28-9E12CAF79329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7EA46282-ED02-E7D8-6B7E-AEB54E26EEE8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F6AC877-B254-6CFC-B7E6-EAD9FC758FE6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53994483-0DED-11D7-4F9F-0EAB107734D5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166AC4B3-9FCF-3BCA-7411-5DCB13911B4F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DCE91BCD-B7FA-0FFE-49E4-7CB66A9EAEAC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96094DFD-D182-4E29-6702-FB7CE2B1F624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75946D8-5184-89C4-E15C-25F2E4D3F1BA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2EA3D887-4593-8390-664E-27A4DE6A19DF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205E730-DB76-881B-F7B4-038D6597880B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9CFD9177-33AD-372B-BE5D-D534AA41BCE1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ECE81F09-CEA8-76FF-2984-6A3DF9F7EAC2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DD37F65-C3EC-A9C5-ADF3-29A603B52155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334B7881-A495-9948-9B6E-EBC9349409DB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7A2FA109-F563-0CE1-9C55-93788D882743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00B706EC-029B-8ABD-30BF-FC1D7016386C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0C2E19D1-509E-D19C-89AA-1B182CD6228A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023A382E-EA05-6769-5A14-91499393CE46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45B7A66F-A920-6ECE-7B4C-7ADE21112A20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1778166A-CBF0-F991-4E74-2556826DDE9C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88E6ABDF-3634-1C59-7E6C-2881B193A5E4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5D668157-55A3-A915-3E08-2BA79755F1AA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5E2E3367-AF06-3515-99C6-A681C0C3724A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C2795D2D-3A80-0672-1106-5D8DE847100D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0531D0A3-3FA5-C969-7A59-C5CBB1F81BA0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FEDBBB85-A3B8-7BEE-605A-EF8A586FFD4A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39F488C4-EB27-B2E0-43F8-38251E1B2A63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5247A55D-7EA5-7D6F-95C0-807BD86A7511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1418" name="Straight Connector 1417">
            <a:extLst>
              <a:ext uri="{FF2B5EF4-FFF2-40B4-BE49-F238E27FC236}">
                <a16:creationId xmlns:a16="http://schemas.microsoft.com/office/drawing/2014/main" id="{18A60587-7996-C65D-151B-EA7E91477378}"/>
              </a:ext>
            </a:extLst>
          </p:cNvPr>
          <p:cNvCxnSpPr>
            <a:cxnSpLocks/>
          </p:cNvCxnSpPr>
          <p:nvPr/>
        </p:nvCxnSpPr>
        <p:spPr>
          <a:xfrm flipH="1">
            <a:off x="3998155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9" name="Oval 1418">
            <a:extLst>
              <a:ext uri="{FF2B5EF4-FFF2-40B4-BE49-F238E27FC236}">
                <a16:creationId xmlns:a16="http://schemas.microsoft.com/office/drawing/2014/main" id="{2EBA1EEA-11B6-D484-A041-CB80056A4CCB}"/>
              </a:ext>
            </a:extLst>
          </p:cNvPr>
          <p:cNvSpPr/>
          <p:nvPr/>
        </p:nvSpPr>
        <p:spPr>
          <a:xfrm>
            <a:off x="3364522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0" name="Oval 1419">
            <a:extLst>
              <a:ext uri="{FF2B5EF4-FFF2-40B4-BE49-F238E27FC236}">
                <a16:creationId xmlns:a16="http://schemas.microsoft.com/office/drawing/2014/main" id="{1934CC59-1921-E4F5-44CD-F22B9D2BAD32}"/>
              </a:ext>
            </a:extLst>
          </p:cNvPr>
          <p:cNvSpPr/>
          <p:nvPr/>
        </p:nvSpPr>
        <p:spPr>
          <a:xfrm>
            <a:off x="3255775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1" name="Oval 1420">
            <a:extLst>
              <a:ext uri="{FF2B5EF4-FFF2-40B4-BE49-F238E27FC236}">
                <a16:creationId xmlns:a16="http://schemas.microsoft.com/office/drawing/2014/main" id="{F3CC3913-6FB5-4191-6CF0-C0765154BF4D}"/>
              </a:ext>
            </a:extLst>
          </p:cNvPr>
          <p:cNvSpPr/>
          <p:nvPr/>
        </p:nvSpPr>
        <p:spPr>
          <a:xfrm>
            <a:off x="3688624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2" name="Oval 1421">
            <a:extLst>
              <a:ext uri="{FF2B5EF4-FFF2-40B4-BE49-F238E27FC236}">
                <a16:creationId xmlns:a16="http://schemas.microsoft.com/office/drawing/2014/main" id="{7881F435-131F-EF95-4545-A6A505698412}"/>
              </a:ext>
            </a:extLst>
          </p:cNvPr>
          <p:cNvSpPr/>
          <p:nvPr/>
        </p:nvSpPr>
        <p:spPr>
          <a:xfrm>
            <a:off x="3207736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3" name="Oval 1422">
            <a:extLst>
              <a:ext uri="{FF2B5EF4-FFF2-40B4-BE49-F238E27FC236}">
                <a16:creationId xmlns:a16="http://schemas.microsoft.com/office/drawing/2014/main" id="{B3D5FDA1-7107-83E9-3460-CA7F3AAC22FD}"/>
              </a:ext>
            </a:extLst>
          </p:cNvPr>
          <p:cNvSpPr/>
          <p:nvPr/>
        </p:nvSpPr>
        <p:spPr>
          <a:xfrm>
            <a:off x="3664572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4" name="Oval 1423">
            <a:extLst>
              <a:ext uri="{FF2B5EF4-FFF2-40B4-BE49-F238E27FC236}">
                <a16:creationId xmlns:a16="http://schemas.microsoft.com/office/drawing/2014/main" id="{2BC68D81-09BB-71AA-62E1-8E23CCF0F1F7}"/>
              </a:ext>
            </a:extLst>
          </p:cNvPr>
          <p:cNvSpPr/>
          <p:nvPr/>
        </p:nvSpPr>
        <p:spPr>
          <a:xfrm>
            <a:off x="2636487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5" name="Oval 1424">
            <a:extLst>
              <a:ext uri="{FF2B5EF4-FFF2-40B4-BE49-F238E27FC236}">
                <a16:creationId xmlns:a16="http://schemas.microsoft.com/office/drawing/2014/main" id="{DFF5BFDC-41CC-2CAF-9B85-7725B1240A03}"/>
              </a:ext>
            </a:extLst>
          </p:cNvPr>
          <p:cNvSpPr/>
          <p:nvPr/>
        </p:nvSpPr>
        <p:spPr>
          <a:xfrm>
            <a:off x="2446940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0E87E463-13C5-25B6-D54B-BF06C9FF0BEB}"/>
              </a:ext>
            </a:extLst>
          </p:cNvPr>
          <p:cNvSpPr/>
          <p:nvPr/>
        </p:nvSpPr>
        <p:spPr>
          <a:xfrm>
            <a:off x="2296054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7" name="Oval 1426">
            <a:extLst>
              <a:ext uri="{FF2B5EF4-FFF2-40B4-BE49-F238E27FC236}">
                <a16:creationId xmlns:a16="http://schemas.microsoft.com/office/drawing/2014/main" id="{CA3F8F75-6E41-82CD-BE24-0A5BBBAC987D}"/>
              </a:ext>
            </a:extLst>
          </p:cNvPr>
          <p:cNvSpPr/>
          <p:nvPr/>
        </p:nvSpPr>
        <p:spPr>
          <a:xfrm>
            <a:off x="2219290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8" name="Oval 1427">
            <a:extLst>
              <a:ext uri="{FF2B5EF4-FFF2-40B4-BE49-F238E27FC236}">
                <a16:creationId xmlns:a16="http://schemas.microsoft.com/office/drawing/2014/main" id="{97617656-7DBD-2FF8-BD2A-EA37D97D0DBA}"/>
              </a:ext>
            </a:extLst>
          </p:cNvPr>
          <p:cNvSpPr/>
          <p:nvPr/>
        </p:nvSpPr>
        <p:spPr>
          <a:xfrm>
            <a:off x="2147601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9" name="Oval 1428">
            <a:extLst>
              <a:ext uri="{FF2B5EF4-FFF2-40B4-BE49-F238E27FC236}">
                <a16:creationId xmlns:a16="http://schemas.microsoft.com/office/drawing/2014/main" id="{FA67921F-F217-01BC-E1CF-673E010FCC8C}"/>
              </a:ext>
            </a:extLst>
          </p:cNvPr>
          <p:cNvSpPr/>
          <p:nvPr/>
        </p:nvSpPr>
        <p:spPr>
          <a:xfrm>
            <a:off x="2856878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1430" name="Group 1429">
            <a:extLst>
              <a:ext uri="{FF2B5EF4-FFF2-40B4-BE49-F238E27FC236}">
                <a16:creationId xmlns:a16="http://schemas.microsoft.com/office/drawing/2014/main" id="{16D4A7FE-2E99-9B08-C7A1-D1E2CBCEDD96}"/>
              </a:ext>
            </a:extLst>
          </p:cNvPr>
          <p:cNvGrpSpPr/>
          <p:nvPr/>
        </p:nvGrpSpPr>
        <p:grpSpPr>
          <a:xfrm>
            <a:off x="1816264" y="1450366"/>
            <a:ext cx="4956271" cy="3883190"/>
            <a:chOff x="732260" y="250599"/>
            <a:chExt cx="4009170" cy="3141146"/>
          </a:xfrm>
        </p:grpSpPr>
        <p:cxnSp>
          <p:nvCxnSpPr>
            <p:cNvPr id="1431" name="Straight Connector 1430">
              <a:extLst>
                <a:ext uri="{FF2B5EF4-FFF2-40B4-BE49-F238E27FC236}">
                  <a16:creationId xmlns:a16="http://schemas.microsoft.com/office/drawing/2014/main" id="{B90B19C7-52DE-9EEF-7FA4-614FE732E3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2" name="Straight Connector 1431">
              <a:extLst>
                <a:ext uri="{FF2B5EF4-FFF2-40B4-BE49-F238E27FC236}">
                  <a16:creationId xmlns:a16="http://schemas.microsoft.com/office/drawing/2014/main" id="{EA9CCA1E-81BE-7387-17F6-D2EF384975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Straight Connector 1432">
              <a:extLst>
                <a:ext uri="{FF2B5EF4-FFF2-40B4-BE49-F238E27FC236}">
                  <a16:creationId xmlns:a16="http://schemas.microsoft.com/office/drawing/2014/main" id="{4A3DB794-3FBC-58D1-EF2E-64DAF764071E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Straight Connector 1433">
              <a:extLst>
                <a:ext uri="{FF2B5EF4-FFF2-40B4-BE49-F238E27FC236}">
                  <a16:creationId xmlns:a16="http://schemas.microsoft.com/office/drawing/2014/main" id="{1A260D1A-DB67-C7F9-F5BE-6B7528300B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D8E4D24C-6DAC-B0CD-4A37-B99A29A43571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AAD0872B-917C-5951-2538-6816AA119241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253C17D5-337E-6A6F-D9D0-781F8ACE5EB0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BD822D8-D790-6F09-2441-B2FF81C1B4DB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3765727-000E-3DBD-FCC2-5CCD310F674B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A80FF847-CB69-8026-3ADF-3122E7EB21F9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1" name="Straight Connector 1440">
              <a:extLst>
                <a:ext uri="{FF2B5EF4-FFF2-40B4-BE49-F238E27FC236}">
                  <a16:creationId xmlns:a16="http://schemas.microsoft.com/office/drawing/2014/main" id="{2138CF62-4B1E-84D5-4328-945F4E5969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Straight Connector 1441">
              <a:extLst>
                <a:ext uri="{FF2B5EF4-FFF2-40B4-BE49-F238E27FC236}">
                  <a16:creationId xmlns:a16="http://schemas.microsoft.com/office/drawing/2014/main" id="{11FEE30F-0498-A63F-358C-B0CF187D3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3" name="Straight Connector 1442">
              <a:extLst>
                <a:ext uri="{FF2B5EF4-FFF2-40B4-BE49-F238E27FC236}">
                  <a16:creationId xmlns:a16="http://schemas.microsoft.com/office/drawing/2014/main" id="{CAB30345-A7E6-70B5-E8A9-BC843EFE82AC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4" name="Straight Connector 1443">
              <a:extLst>
                <a:ext uri="{FF2B5EF4-FFF2-40B4-BE49-F238E27FC236}">
                  <a16:creationId xmlns:a16="http://schemas.microsoft.com/office/drawing/2014/main" id="{0FFB86D8-8619-02E8-A68E-CE6B6DF6831E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Straight Connector 1444">
              <a:extLst>
                <a:ext uri="{FF2B5EF4-FFF2-40B4-BE49-F238E27FC236}">
                  <a16:creationId xmlns:a16="http://schemas.microsoft.com/office/drawing/2014/main" id="{A16E174D-5ECA-B792-AB55-3D4823A87648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9E0F8E6F-1A75-CF0C-4072-7810DCA37A5E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7" name="Straight Connector 1446">
              <a:extLst>
                <a:ext uri="{FF2B5EF4-FFF2-40B4-BE49-F238E27FC236}">
                  <a16:creationId xmlns:a16="http://schemas.microsoft.com/office/drawing/2014/main" id="{5145A3A5-FCB4-22EF-698B-A1AC9342E6F7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9" name="Group 144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CE974C03-F6C9-63FD-93EE-B6C3CDB8261C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159158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1450" name="Freeform 17 1 1">
              <a:extLst>
                <a:ext uri="{FF2B5EF4-FFF2-40B4-BE49-F238E27FC236}">
                  <a16:creationId xmlns:a16="http://schemas.microsoft.com/office/drawing/2014/main" id="{F9CB36BD-584E-CBE6-FC4D-3A05647495BC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1" name="Freeform 18 1 1">
              <a:extLst>
                <a:ext uri="{FF2B5EF4-FFF2-40B4-BE49-F238E27FC236}">
                  <a16:creationId xmlns:a16="http://schemas.microsoft.com/office/drawing/2014/main" id="{9FCEC68F-BBE7-6435-56FD-469A1F98E2CC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2" name="Freeform 19 1 1">
              <a:extLst>
                <a:ext uri="{FF2B5EF4-FFF2-40B4-BE49-F238E27FC236}">
                  <a16:creationId xmlns:a16="http://schemas.microsoft.com/office/drawing/2014/main" id="{798DC2D1-8147-738B-42DF-D86CDAA39BC2}"/>
                </a:ext>
              </a:extLst>
            </p:cNvPr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3" name="Freeform 20 1 1">
              <a:extLst>
                <a:ext uri="{FF2B5EF4-FFF2-40B4-BE49-F238E27FC236}">
                  <a16:creationId xmlns:a16="http://schemas.microsoft.com/office/drawing/2014/main" id="{9EED1C5C-1120-B6DA-7DE7-8E115ECCBC4A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4" name="Freeform 21 1 1">
              <a:extLst>
                <a:ext uri="{FF2B5EF4-FFF2-40B4-BE49-F238E27FC236}">
                  <a16:creationId xmlns:a16="http://schemas.microsoft.com/office/drawing/2014/main" id="{6FAB3106-49F5-210E-3275-19815E5060C7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5" name="Freeform 22 1 1">
              <a:extLst>
                <a:ext uri="{FF2B5EF4-FFF2-40B4-BE49-F238E27FC236}">
                  <a16:creationId xmlns:a16="http://schemas.microsoft.com/office/drawing/2014/main" id="{48BC26D5-F8B0-77A7-79A2-5339F71EC518}"/>
                </a:ext>
              </a:extLst>
            </p:cNvPr>
            <p:cNvSpPr>
              <a:spLocks noEditPoints="1"/>
            </p:cNvSpPr>
            <p:nvPr>
              <p:custDataLst>
                <p:tags r:id="rId30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6" name="Freeform 23 1 1">
              <a:extLst>
                <a:ext uri="{FF2B5EF4-FFF2-40B4-BE49-F238E27FC236}">
                  <a16:creationId xmlns:a16="http://schemas.microsoft.com/office/drawing/2014/main" id="{711A63B3-C6A7-ED51-1D2F-D03B6D13D727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7" name="Freeform 24 1 1">
              <a:extLst>
                <a:ext uri="{FF2B5EF4-FFF2-40B4-BE49-F238E27FC236}">
                  <a16:creationId xmlns:a16="http://schemas.microsoft.com/office/drawing/2014/main" id="{3399C89C-7002-27F8-27C0-FD0F5A2687AD}"/>
                </a:ext>
              </a:extLst>
            </p:cNvPr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8" name="Freeform 25 1 1">
              <a:extLst>
                <a:ext uri="{FF2B5EF4-FFF2-40B4-BE49-F238E27FC236}">
                  <a16:creationId xmlns:a16="http://schemas.microsoft.com/office/drawing/2014/main" id="{141747C4-B648-8F5E-EE4F-541DF2C69275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9" name="Freeform 26 1 1">
              <a:extLst>
                <a:ext uri="{FF2B5EF4-FFF2-40B4-BE49-F238E27FC236}">
                  <a16:creationId xmlns:a16="http://schemas.microsoft.com/office/drawing/2014/main" id="{162AD0F1-5B33-B0DF-BDF5-31C2D6A2395C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0" name="Group 1459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ACC7D27A-A403-5992-7B30-A0F5FB712A6D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327477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1461" name="Freeform 42 2 1">
              <a:extLst>
                <a:ext uri="{FF2B5EF4-FFF2-40B4-BE49-F238E27FC236}">
                  <a16:creationId xmlns:a16="http://schemas.microsoft.com/office/drawing/2014/main" id="{AF585624-F0C7-E0DC-6153-459A9C07C693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2" name="Freeform 43 2 1">
              <a:extLst>
                <a:ext uri="{FF2B5EF4-FFF2-40B4-BE49-F238E27FC236}">
                  <a16:creationId xmlns:a16="http://schemas.microsoft.com/office/drawing/2014/main" id="{16863589-5646-B1B4-BEF3-059AE80A0078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3" name="Freeform 44 2 1">
              <a:extLst>
                <a:ext uri="{FF2B5EF4-FFF2-40B4-BE49-F238E27FC236}">
                  <a16:creationId xmlns:a16="http://schemas.microsoft.com/office/drawing/2014/main" id="{83356077-1CDC-7926-C9F9-0F1DEF2906E3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4" name="Freeform 45 2 1">
              <a:extLst>
                <a:ext uri="{FF2B5EF4-FFF2-40B4-BE49-F238E27FC236}">
                  <a16:creationId xmlns:a16="http://schemas.microsoft.com/office/drawing/2014/main" id="{DAF12CBF-6861-1BBE-09AC-2AA5D3CA4A06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5" name="Group 1464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BBB206FE-6DF1-FFA7-BD00-ACAFF6EF4F47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032145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1466" name="Freeform 52 2 1 1">
              <a:extLst>
                <a:ext uri="{FF2B5EF4-FFF2-40B4-BE49-F238E27FC236}">
                  <a16:creationId xmlns:a16="http://schemas.microsoft.com/office/drawing/2014/main" id="{8E5FE600-B494-D212-0837-A304592C6B72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7" name="Freeform 53 2 1 1">
              <a:extLst>
                <a:ext uri="{FF2B5EF4-FFF2-40B4-BE49-F238E27FC236}">
                  <a16:creationId xmlns:a16="http://schemas.microsoft.com/office/drawing/2014/main" id="{A2745457-3299-FBD1-A232-7C491C63461B}"/>
                </a:ext>
              </a:extLst>
            </p:cNvPr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8" name="Freeform 54 2 1 1">
              <a:extLst>
                <a:ext uri="{FF2B5EF4-FFF2-40B4-BE49-F238E27FC236}">
                  <a16:creationId xmlns:a16="http://schemas.microsoft.com/office/drawing/2014/main" id="{BB4A02B9-7919-33D8-FA3E-F506DD1301A8}"/>
                </a:ext>
              </a:extLst>
            </p:cNvPr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9" name="Freeform 55 2 1 1">
              <a:extLst>
                <a:ext uri="{FF2B5EF4-FFF2-40B4-BE49-F238E27FC236}">
                  <a16:creationId xmlns:a16="http://schemas.microsoft.com/office/drawing/2014/main" id="{6568DD5B-6702-5394-7681-BECC5A0D8214}"/>
                </a:ext>
              </a:extLst>
            </p:cNvPr>
            <p:cNvSpPr>
              <a:spLocks noEditPoints="1"/>
            </p:cNvSpPr>
            <p:nvPr>
              <p:custDataLst>
                <p:tags r:id="rId17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0" name="Freeform 56 2 1 1">
              <a:extLst>
                <a:ext uri="{FF2B5EF4-FFF2-40B4-BE49-F238E27FC236}">
                  <a16:creationId xmlns:a16="http://schemas.microsoft.com/office/drawing/2014/main" id="{08B5345D-610D-D2D7-7873-4A47DCF6C1B2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1" name="Freeform 57 2 1 1">
              <a:extLst>
                <a:ext uri="{FF2B5EF4-FFF2-40B4-BE49-F238E27FC236}">
                  <a16:creationId xmlns:a16="http://schemas.microsoft.com/office/drawing/2014/main" id="{AD480878-016E-882F-4BC5-519CB27A1E1C}"/>
                </a:ext>
              </a:extLst>
            </p:cNvPr>
            <p:cNvSpPr>
              <a:spLocks noEditPoints="1"/>
            </p:cNvSpPr>
            <p:nvPr>
              <p:custDataLst>
                <p:tags r:id="rId19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2" name="Freeform 58 2 1 1">
              <a:extLst>
                <a:ext uri="{FF2B5EF4-FFF2-40B4-BE49-F238E27FC236}">
                  <a16:creationId xmlns:a16="http://schemas.microsoft.com/office/drawing/2014/main" id="{41617361-CFD0-D8E2-EA45-D91BB7AA7267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3" name="Group 1472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9530A2FC-A473-4812-E71B-1694FF043F3B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282469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1474" name="Freeform 84 2">
              <a:extLst>
                <a:ext uri="{FF2B5EF4-FFF2-40B4-BE49-F238E27FC236}">
                  <a16:creationId xmlns:a16="http://schemas.microsoft.com/office/drawing/2014/main" id="{9CC7AD20-781A-64B9-DDE7-A8EA7923CE3A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5" name="Freeform 85 2">
              <a:extLst>
                <a:ext uri="{FF2B5EF4-FFF2-40B4-BE49-F238E27FC236}">
                  <a16:creationId xmlns:a16="http://schemas.microsoft.com/office/drawing/2014/main" id="{67FCE81A-4C7D-D59C-8C2D-366CE8657578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6" name="Freeform 86 2">
              <a:extLst>
                <a:ext uri="{FF2B5EF4-FFF2-40B4-BE49-F238E27FC236}">
                  <a16:creationId xmlns:a16="http://schemas.microsoft.com/office/drawing/2014/main" id="{F6B5C5AD-A1E7-8154-15E1-BA9B47FA8131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7" name="Freeform 87 2">
              <a:extLst>
                <a:ext uri="{FF2B5EF4-FFF2-40B4-BE49-F238E27FC236}">
                  <a16:creationId xmlns:a16="http://schemas.microsoft.com/office/drawing/2014/main" id="{8E96D186-97FB-0536-B027-1D123C820A9A}"/>
                </a:ext>
              </a:extLst>
            </p:cNvPr>
            <p:cNvSpPr>
              <a:spLocks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8" name="Freeform 88 2">
              <a:extLst>
                <a:ext uri="{FF2B5EF4-FFF2-40B4-BE49-F238E27FC236}">
                  <a16:creationId xmlns:a16="http://schemas.microsoft.com/office/drawing/2014/main" id="{E3031C1F-ED69-7BC0-DE8E-CDA2785239A0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9" name="Group 1478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FE1222CD-CAA1-5393-0403-FC590B478827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642616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1480" name="Freeform 95 2 1">
              <a:extLst>
                <a:ext uri="{FF2B5EF4-FFF2-40B4-BE49-F238E27FC236}">
                  <a16:creationId xmlns:a16="http://schemas.microsoft.com/office/drawing/2014/main" id="{A056F4D8-234B-9A0C-DC6F-6B92C3F8040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1" name="Freeform 96 2 1">
              <a:extLst>
                <a:ext uri="{FF2B5EF4-FFF2-40B4-BE49-F238E27FC236}">
                  <a16:creationId xmlns:a16="http://schemas.microsoft.com/office/drawing/2014/main" id="{FF33BD6B-5DA5-7EEF-7FBE-3262F8AB75FD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2" name="Freeform 97 2 1">
              <a:extLst>
                <a:ext uri="{FF2B5EF4-FFF2-40B4-BE49-F238E27FC236}">
                  <a16:creationId xmlns:a16="http://schemas.microsoft.com/office/drawing/2014/main" id="{2EBB4FD5-DE33-C757-86CE-B1BF84496C7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85" name="Group 1484">
            <a:extLst>
              <a:ext uri="{FF2B5EF4-FFF2-40B4-BE49-F238E27FC236}">
                <a16:creationId xmlns:a16="http://schemas.microsoft.com/office/drawing/2014/main" id="{B140ACA2-A6E2-83F6-0DD8-0FC7DE919523}"/>
              </a:ext>
            </a:extLst>
          </p:cNvPr>
          <p:cNvGrpSpPr/>
          <p:nvPr/>
        </p:nvGrpSpPr>
        <p:grpSpPr>
          <a:xfrm>
            <a:off x="3496865" y="5671313"/>
            <a:ext cx="1746816" cy="211951"/>
            <a:chOff x="2091712" y="3664959"/>
            <a:chExt cx="1413015" cy="171449"/>
          </a:xfrm>
        </p:grpSpPr>
        <p:sp>
          <p:nvSpPr>
            <p:cNvPr id="1486" name="Freeform 142 1">
              <a:extLst>
                <a:ext uri="{FF2B5EF4-FFF2-40B4-BE49-F238E27FC236}">
                  <a16:creationId xmlns:a16="http://schemas.microsoft.com/office/drawing/2014/main" id="{7446CAAF-227E-FD3C-C3DB-681DD61288E1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7" name="Freeform 143 1">
              <a:extLst>
                <a:ext uri="{FF2B5EF4-FFF2-40B4-BE49-F238E27FC236}">
                  <a16:creationId xmlns:a16="http://schemas.microsoft.com/office/drawing/2014/main" id="{5B46E1FB-D3DF-A427-F6AF-A4A2BF8FF2E6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8" name="Freeform 144 1">
              <a:extLst>
                <a:ext uri="{FF2B5EF4-FFF2-40B4-BE49-F238E27FC236}">
                  <a16:creationId xmlns:a16="http://schemas.microsoft.com/office/drawing/2014/main" id="{1375F52D-9AD4-CCF0-2AAD-E2BD377B38A7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9" name="Freeform 145 1">
              <a:extLst>
                <a:ext uri="{FF2B5EF4-FFF2-40B4-BE49-F238E27FC236}">
                  <a16:creationId xmlns:a16="http://schemas.microsoft.com/office/drawing/2014/main" id="{B5E23E93-595B-41C5-9D8E-1DB4BE8C9160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6B8328C5-4379-0A2C-9ACB-D4FD3E484910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5D15C019-2B3A-05D5-1512-92C5D6518F23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50B0D037-283D-1950-555C-FCC8C993D07B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0076D1A5-B0FE-4B2F-20B7-A902F44699F0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9E6FE268-7AE2-8945-5668-1983C803B247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5" name="Freeform 152 1">
              <a:extLst>
                <a:ext uri="{FF2B5EF4-FFF2-40B4-BE49-F238E27FC236}">
                  <a16:creationId xmlns:a16="http://schemas.microsoft.com/office/drawing/2014/main" id="{53EA0467-0119-F46D-F3DF-F722DDE0D118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6" name="Freeform 153 1">
              <a:extLst>
                <a:ext uri="{FF2B5EF4-FFF2-40B4-BE49-F238E27FC236}">
                  <a16:creationId xmlns:a16="http://schemas.microsoft.com/office/drawing/2014/main" id="{620D9520-3618-2ADD-C3F7-E230C7AD5889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7" name="Freeform 154 1">
              <a:extLst>
                <a:ext uri="{FF2B5EF4-FFF2-40B4-BE49-F238E27FC236}">
                  <a16:creationId xmlns:a16="http://schemas.microsoft.com/office/drawing/2014/main" id="{CABF7D4C-AAB2-03EF-ADFC-1A6B280C4A02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8" name="Freeform 155 1">
              <a:extLst>
                <a:ext uri="{FF2B5EF4-FFF2-40B4-BE49-F238E27FC236}">
                  <a16:creationId xmlns:a16="http://schemas.microsoft.com/office/drawing/2014/main" id="{03F303FC-547B-F85B-5431-FBD30DD3D25E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9" name="Freeform 156 1">
              <a:extLst>
                <a:ext uri="{FF2B5EF4-FFF2-40B4-BE49-F238E27FC236}">
                  <a16:creationId xmlns:a16="http://schemas.microsoft.com/office/drawing/2014/main" id="{BD64239C-C3FA-7658-03D1-07D26BAC151C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0" name="Freeform 157 1">
              <a:extLst>
                <a:ext uri="{FF2B5EF4-FFF2-40B4-BE49-F238E27FC236}">
                  <a16:creationId xmlns:a16="http://schemas.microsoft.com/office/drawing/2014/main" id="{C312721C-3E5F-F361-7743-B900973A07E0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1CE5DEE6-E9F0-0AD6-5E3E-2D1E51CA0652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0" name="Title 1">
            <a:extLst>
              <a:ext uri="{FF2B5EF4-FFF2-40B4-BE49-F238E27FC236}">
                <a16:creationId xmlns:a16="http://schemas.microsoft.com/office/drawing/2014/main" id="{E2C8DB2A-8894-477F-65C0-465048058346}"/>
              </a:ext>
            </a:extLst>
          </p:cNvPr>
          <p:cNvSpPr txBox="1">
            <a:spLocks/>
          </p:cNvSpPr>
          <p:nvPr/>
        </p:nvSpPr>
        <p:spPr>
          <a:xfrm>
            <a:off x="838200" y="471341"/>
            <a:ext cx="10515600" cy="980899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85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Average brightness scaling (</a:t>
            </a:r>
            <a:r>
              <a:rPr lang="en-US" sz="24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Radiabeam</a:t>
            </a:r>
            <a:r>
              <a:rPr lang="en-US" sz="2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 Compton beamline)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r>
              <a:rPr lang="en-US" sz="20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 </a:t>
            </a:r>
            <a:r>
              <a:rPr lang="en-US" sz="1400" i="1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Leveraging the crossing angle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sp>
        <p:nvSpPr>
          <p:cNvPr id="843" name="TextBox 842">
            <a:extLst>
              <a:ext uri="{FF2B5EF4-FFF2-40B4-BE49-F238E27FC236}">
                <a16:creationId xmlns:a16="http://schemas.microsoft.com/office/drawing/2014/main" id="{94D4305D-D728-7060-88DC-854CE3063A20}"/>
              </a:ext>
            </a:extLst>
          </p:cNvPr>
          <p:cNvSpPr txBox="1"/>
          <p:nvPr/>
        </p:nvSpPr>
        <p:spPr>
          <a:xfrm>
            <a:off x="8280409" y="5480736"/>
            <a:ext cx="301541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Still limited brightness compared to large scale facilities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5613EAC-8B32-DB4D-A097-2DB89F5FE3F7}"/>
              </a:ext>
            </a:extLst>
          </p:cNvPr>
          <p:cNvSpPr txBox="1"/>
          <p:nvPr/>
        </p:nvSpPr>
        <p:spPr>
          <a:xfrm>
            <a:off x="8306528" y="4766538"/>
            <a:ext cx="3015418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Significant brightness improvement for softer X-rays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565" name="Freeform: Shape 564">
            <a:extLst>
              <a:ext uri="{FF2B5EF4-FFF2-40B4-BE49-F238E27FC236}">
                <a16:creationId xmlns:a16="http://schemas.microsoft.com/office/drawing/2014/main" id="{34590851-63F9-403D-2C4E-F679C9764EA9}"/>
              </a:ext>
            </a:extLst>
          </p:cNvPr>
          <p:cNvSpPr/>
          <p:nvPr/>
        </p:nvSpPr>
        <p:spPr>
          <a:xfrm>
            <a:off x="3020729" y="3667794"/>
            <a:ext cx="3567085" cy="1561917"/>
          </a:xfrm>
          <a:custGeom>
            <a:avLst/>
            <a:gdLst>
              <a:gd name="csX0" fmla="*/ 0 w 2652878"/>
              <a:gd name="csY0" fmla="*/ 2524125 h 2524125"/>
              <a:gd name="csX1" fmla="*/ 54580 w 2652878"/>
              <a:gd name="csY1" fmla="*/ 2471898 h 2524125"/>
              <a:gd name="csX2" fmla="*/ 105269 w 2652878"/>
              <a:gd name="csY2" fmla="*/ 2423327 h 2524125"/>
              <a:gd name="csX3" fmla="*/ 152590 w 2652878"/>
              <a:gd name="csY3" fmla="*/ 2377934 h 2524125"/>
              <a:gd name="csX4" fmla="*/ 196964 w 2652878"/>
              <a:gd name="csY4" fmla="*/ 2335331 h 2524125"/>
              <a:gd name="csX5" fmla="*/ 238739 w 2652878"/>
              <a:gd name="csY5" fmla="*/ 2295193 h 2524125"/>
              <a:gd name="csX6" fmla="*/ 278206 w 2652878"/>
              <a:gd name="csY6" fmla="*/ 2257250 h 2524125"/>
              <a:gd name="csX7" fmla="*/ 315606 w 2652878"/>
              <a:gd name="csY7" fmla="*/ 2221276 h 2524125"/>
              <a:gd name="csX8" fmla="*/ 351147 w 2652878"/>
              <a:gd name="csY8" fmla="*/ 2187074 h 2524125"/>
              <a:gd name="csX9" fmla="*/ 385004 w 2652878"/>
              <a:gd name="csY9" fmla="*/ 2154481 h 2524125"/>
              <a:gd name="csX10" fmla="*/ 417332 w 2652878"/>
              <a:gd name="csY10" fmla="*/ 2123351 h 2524125"/>
              <a:gd name="csX11" fmla="*/ 448263 w 2652878"/>
              <a:gd name="csY11" fmla="*/ 2093558 h 2524125"/>
              <a:gd name="csX12" fmla="*/ 477912 w 2652878"/>
              <a:gd name="csY12" fmla="*/ 2064992 h 2524125"/>
              <a:gd name="csX13" fmla="*/ 506382 w 2652878"/>
              <a:gd name="csY13" fmla="*/ 2037557 h 2524125"/>
              <a:gd name="csX14" fmla="*/ 533764 w 2652878"/>
              <a:gd name="csY14" fmla="*/ 2011166 h 2524125"/>
              <a:gd name="csX15" fmla="*/ 560138 w 2652878"/>
              <a:gd name="csY15" fmla="*/ 1985742 h 2524125"/>
              <a:gd name="csX16" fmla="*/ 585575 w 2652878"/>
              <a:gd name="csY16" fmla="*/ 1961218 h 2524125"/>
              <a:gd name="csX17" fmla="*/ 610140 w 2652878"/>
              <a:gd name="csY17" fmla="*/ 1937532 h 2524125"/>
              <a:gd name="csX18" fmla="*/ 633892 w 2652878"/>
              <a:gd name="csY18" fmla="*/ 1914628 h 2524125"/>
              <a:gd name="csX19" fmla="*/ 656880 w 2652878"/>
              <a:gd name="csY19" fmla="*/ 1892457 h 2524125"/>
              <a:gd name="csX20" fmla="*/ 679155 w 2652878"/>
              <a:gd name="csY20" fmla="*/ 1870973 h 2524125"/>
              <a:gd name="csX21" fmla="*/ 700759 w 2652878"/>
              <a:gd name="csY21" fmla="*/ 1850135 h 2524125"/>
              <a:gd name="csX22" fmla="*/ 721731 w 2652878"/>
              <a:gd name="csY22" fmla="*/ 1829906 h 2524125"/>
              <a:gd name="csX23" fmla="*/ 742107 w 2652878"/>
              <a:gd name="csY23" fmla="*/ 1810250 h 2524125"/>
              <a:gd name="csX24" fmla="*/ 761919 w 2652878"/>
              <a:gd name="csY24" fmla="*/ 1791137 h 2524125"/>
              <a:gd name="csX25" fmla="*/ 781200 w 2652878"/>
              <a:gd name="csY25" fmla="*/ 1772537 h 2524125"/>
              <a:gd name="csX26" fmla="*/ 799975 w 2652878"/>
              <a:gd name="csY26" fmla="*/ 1754423 h 2524125"/>
              <a:gd name="csX27" fmla="*/ 818272 w 2652878"/>
              <a:gd name="csY27" fmla="*/ 1736771 h 2524125"/>
              <a:gd name="csX28" fmla="*/ 836113 w 2652878"/>
              <a:gd name="csY28" fmla="*/ 1719557 h 2524125"/>
              <a:gd name="csX29" fmla="*/ 853522 w 2652878"/>
              <a:gd name="csY29" fmla="*/ 1702761 h 2524125"/>
              <a:gd name="csX30" fmla="*/ 870517 w 2652878"/>
              <a:gd name="csY30" fmla="*/ 1686363 h 2524125"/>
              <a:gd name="csX31" fmla="*/ 887120 w 2652878"/>
              <a:gd name="csY31" fmla="*/ 1670345 h 2524125"/>
              <a:gd name="csX32" fmla="*/ 903348 w 2652878"/>
              <a:gd name="csY32" fmla="*/ 1654688 h 2524125"/>
              <a:gd name="csX33" fmla="*/ 919216 w 2652878"/>
              <a:gd name="csY33" fmla="*/ 1639378 h 2524125"/>
              <a:gd name="csX34" fmla="*/ 934741 w 2652878"/>
              <a:gd name="csY34" fmla="*/ 1624399 h 2524125"/>
              <a:gd name="csX35" fmla="*/ 949937 w 2652878"/>
              <a:gd name="csY35" fmla="*/ 1609737 h 2524125"/>
              <a:gd name="csX36" fmla="*/ 964818 w 2652878"/>
              <a:gd name="csY36" fmla="*/ 1595380 h 2524125"/>
              <a:gd name="csX37" fmla="*/ 979397 w 2652878"/>
              <a:gd name="csY37" fmla="*/ 1581316 h 2524125"/>
              <a:gd name="csX38" fmla="*/ 993685 w 2652878"/>
              <a:gd name="csY38" fmla="*/ 1567530 h 2524125"/>
              <a:gd name="csX39" fmla="*/ 1007694 w 2652878"/>
              <a:gd name="csY39" fmla="*/ 1554015 h 2524125"/>
              <a:gd name="csX40" fmla="*/ 1021436 w 2652878"/>
              <a:gd name="csY40" fmla="*/ 1540758 h 2524125"/>
              <a:gd name="csX41" fmla="*/ 1034919 w 2652878"/>
              <a:gd name="csY41" fmla="*/ 1527751 h 2524125"/>
              <a:gd name="csX42" fmla="*/ 1048153 w 2652878"/>
              <a:gd name="csY42" fmla="*/ 1514985 h 2524125"/>
              <a:gd name="csX43" fmla="*/ 1061148 w 2652878"/>
              <a:gd name="csY43" fmla="*/ 1502449 h 2524125"/>
              <a:gd name="csX44" fmla="*/ 1073911 w 2652878"/>
              <a:gd name="csY44" fmla="*/ 1490137 h 2524125"/>
              <a:gd name="csX45" fmla="*/ 1086452 w 2652878"/>
              <a:gd name="csY45" fmla="*/ 1478040 h 2524125"/>
              <a:gd name="csX46" fmla="*/ 1098777 w 2652878"/>
              <a:gd name="csY46" fmla="*/ 1466152 h 2524125"/>
              <a:gd name="csX47" fmla="*/ 1110895 w 2652878"/>
              <a:gd name="csY47" fmla="*/ 1454465 h 2524125"/>
              <a:gd name="csX48" fmla="*/ 1122811 w 2652878"/>
              <a:gd name="csY48" fmla="*/ 1442972 h 2524125"/>
              <a:gd name="csX49" fmla="*/ 1134532 w 2652878"/>
              <a:gd name="csY49" fmla="*/ 1431668 h 2524125"/>
              <a:gd name="csX50" fmla="*/ 1146066 w 2652878"/>
              <a:gd name="csY50" fmla="*/ 1420544 h 2524125"/>
              <a:gd name="csX51" fmla="*/ 1157416 w 2652878"/>
              <a:gd name="csY51" fmla="*/ 1409598 h 2524125"/>
              <a:gd name="csX52" fmla="*/ 1168591 w 2652878"/>
              <a:gd name="csY52" fmla="*/ 1398823 h 2524125"/>
              <a:gd name="csX53" fmla="*/ 1179593 w 2652878"/>
              <a:gd name="csY53" fmla="*/ 1388214 h 2524125"/>
              <a:gd name="csX54" fmla="*/ 1190430 w 2652878"/>
              <a:gd name="csY54" fmla="*/ 1377765 h 2524125"/>
              <a:gd name="csX55" fmla="*/ 1201105 w 2652878"/>
              <a:gd name="csY55" fmla="*/ 1367471 h 2524125"/>
              <a:gd name="csX56" fmla="*/ 1211625 w 2652878"/>
              <a:gd name="csY56" fmla="*/ 1357330 h 2524125"/>
              <a:gd name="csX57" fmla="*/ 1221992 w 2652878"/>
              <a:gd name="csY57" fmla="*/ 1347334 h 2524125"/>
              <a:gd name="csX58" fmla="*/ 1232211 w 2652878"/>
              <a:gd name="csY58" fmla="*/ 1337483 h 2524125"/>
              <a:gd name="csX59" fmla="*/ 1242288 w 2652878"/>
              <a:gd name="csY59" fmla="*/ 1327770 h 2524125"/>
              <a:gd name="csX60" fmla="*/ 1252224 w 2652878"/>
              <a:gd name="csY60" fmla="*/ 1318192 h 2524125"/>
              <a:gd name="csX61" fmla="*/ 1262026 w 2652878"/>
              <a:gd name="csY61" fmla="*/ 1308745 h 2524125"/>
              <a:gd name="csX62" fmla="*/ 1271694 w 2652878"/>
              <a:gd name="csY62" fmla="*/ 1299425 h 2524125"/>
              <a:gd name="csX63" fmla="*/ 1281235 w 2652878"/>
              <a:gd name="csY63" fmla="*/ 1290231 h 2524125"/>
              <a:gd name="csX64" fmla="*/ 1290650 w 2652878"/>
              <a:gd name="csY64" fmla="*/ 1281157 h 2524125"/>
              <a:gd name="csX65" fmla="*/ 1299944 w 2652878"/>
              <a:gd name="csY65" fmla="*/ 1272201 h 2524125"/>
              <a:gd name="csX66" fmla="*/ 1309118 w 2652878"/>
              <a:gd name="csY66" fmla="*/ 1263361 h 2524125"/>
              <a:gd name="csX67" fmla="*/ 1318177 w 2652878"/>
              <a:gd name="csY67" fmla="*/ 1254632 h 2524125"/>
              <a:gd name="csX68" fmla="*/ 1327123 w 2652878"/>
              <a:gd name="csY68" fmla="*/ 1246013 h 2524125"/>
              <a:gd name="csX69" fmla="*/ 1335959 w 2652878"/>
              <a:gd name="csY69" fmla="*/ 1237500 h 2524125"/>
              <a:gd name="csX70" fmla="*/ 1344688 w 2652878"/>
              <a:gd name="csY70" fmla="*/ 1229093 h 2524125"/>
              <a:gd name="csX71" fmla="*/ 1353311 w 2652878"/>
              <a:gd name="csY71" fmla="*/ 1220786 h 2524125"/>
              <a:gd name="csX72" fmla="*/ 1361832 w 2652878"/>
              <a:gd name="csY72" fmla="*/ 1212578 h 2524125"/>
              <a:gd name="csX73" fmla="*/ 1370254 w 2652878"/>
              <a:gd name="csY73" fmla="*/ 1204467 h 2524125"/>
              <a:gd name="csX74" fmla="*/ 1378578 w 2652878"/>
              <a:gd name="csY74" fmla="*/ 1196451 h 2524125"/>
              <a:gd name="csX75" fmla="*/ 1386807 w 2652878"/>
              <a:gd name="csY75" fmla="*/ 1188528 h 2524125"/>
              <a:gd name="csX76" fmla="*/ 1394941 w 2652878"/>
              <a:gd name="csY76" fmla="*/ 1180693 h 2524125"/>
              <a:gd name="csX77" fmla="*/ 1402985 w 2652878"/>
              <a:gd name="csY77" fmla="*/ 1172949 h 2524125"/>
              <a:gd name="csX78" fmla="*/ 1410940 w 2652878"/>
              <a:gd name="csY78" fmla="*/ 1165290 h 2524125"/>
              <a:gd name="csX79" fmla="*/ 1418808 w 2652878"/>
              <a:gd name="csY79" fmla="*/ 1157716 h 2524125"/>
              <a:gd name="csX80" fmla="*/ 1426590 w 2652878"/>
              <a:gd name="csY80" fmla="*/ 1150225 h 2524125"/>
              <a:gd name="csX81" fmla="*/ 1434289 w 2652878"/>
              <a:gd name="csY81" fmla="*/ 1142814 h 2524125"/>
              <a:gd name="csX82" fmla="*/ 1441906 w 2652878"/>
              <a:gd name="csY82" fmla="*/ 1135483 h 2524125"/>
              <a:gd name="csX83" fmla="*/ 1449444 w 2652878"/>
              <a:gd name="csY83" fmla="*/ 1128229 h 2524125"/>
              <a:gd name="csX84" fmla="*/ 1456902 w 2652878"/>
              <a:gd name="csY84" fmla="*/ 1121051 h 2524125"/>
              <a:gd name="csX85" fmla="*/ 1464285 w 2652878"/>
              <a:gd name="csY85" fmla="*/ 1113948 h 2524125"/>
              <a:gd name="csX86" fmla="*/ 1471593 w 2652878"/>
              <a:gd name="csY86" fmla="*/ 1106917 h 2524125"/>
              <a:gd name="csX87" fmla="*/ 1478826 w 2652878"/>
              <a:gd name="csY87" fmla="*/ 1099957 h 2524125"/>
              <a:gd name="csX88" fmla="*/ 1485987 w 2652878"/>
              <a:gd name="csY88" fmla="*/ 1093069 h 2524125"/>
              <a:gd name="csX89" fmla="*/ 1493078 w 2652878"/>
              <a:gd name="csY89" fmla="*/ 1086248 h 2524125"/>
              <a:gd name="csX90" fmla="*/ 1500099 w 2652878"/>
              <a:gd name="csY90" fmla="*/ 1079495 h 2524125"/>
              <a:gd name="csX91" fmla="*/ 1507052 w 2652878"/>
              <a:gd name="csY91" fmla="*/ 1072808 h 2524125"/>
              <a:gd name="csX92" fmla="*/ 1513939 w 2652878"/>
              <a:gd name="csY92" fmla="*/ 1066186 h 2524125"/>
              <a:gd name="csX93" fmla="*/ 1520761 w 2652878"/>
              <a:gd name="csY93" fmla="*/ 1059627 h 2524125"/>
              <a:gd name="csX94" fmla="*/ 1527518 w 2652878"/>
              <a:gd name="csY94" fmla="*/ 1053130 h 2524125"/>
              <a:gd name="csX95" fmla="*/ 1534211 w 2652878"/>
              <a:gd name="csY95" fmla="*/ 1046695 h 2524125"/>
              <a:gd name="csX96" fmla="*/ 1540843 w 2652878"/>
              <a:gd name="csY96" fmla="*/ 1040319 h 2524125"/>
              <a:gd name="csX97" fmla="*/ 1547414 w 2652878"/>
              <a:gd name="csY97" fmla="*/ 1034003 h 2524125"/>
              <a:gd name="csX98" fmla="*/ 1553927 w 2652878"/>
              <a:gd name="csY98" fmla="*/ 1027744 h 2524125"/>
              <a:gd name="csX99" fmla="*/ 1560380 w 2652878"/>
              <a:gd name="csY99" fmla="*/ 1021542 h 2524125"/>
              <a:gd name="csX100" fmla="*/ 1566777 w 2652878"/>
              <a:gd name="csY100" fmla="*/ 1015396 h 2524125"/>
              <a:gd name="csX101" fmla="*/ 1573116 w 2652878"/>
              <a:gd name="csY101" fmla="*/ 1009305 h 2524125"/>
              <a:gd name="csX102" fmla="*/ 1579399 w 2652878"/>
              <a:gd name="csY102" fmla="*/ 1003268 h 2524125"/>
              <a:gd name="csX103" fmla="*/ 1585629 w 2652878"/>
              <a:gd name="csY103" fmla="*/ 997284 h 2524125"/>
              <a:gd name="csX104" fmla="*/ 1591805 w 2652878"/>
              <a:gd name="csY104" fmla="*/ 991352 h 2524125"/>
              <a:gd name="csX105" fmla="*/ 1597928 w 2652878"/>
              <a:gd name="csY105" fmla="*/ 985471 h 2524125"/>
              <a:gd name="csX106" fmla="*/ 1603999 w 2652878"/>
              <a:gd name="csY106" fmla="*/ 979640 h 2524125"/>
              <a:gd name="csX107" fmla="*/ 1610020 w 2652878"/>
              <a:gd name="csY107" fmla="*/ 973859 h 2524125"/>
              <a:gd name="csX108" fmla="*/ 1615991 w 2652878"/>
              <a:gd name="csY108" fmla="*/ 968127 h 2524125"/>
              <a:gd name="csX109" fmla="*/ 1621911 w 2652878"/>
              <a:gd name="csY109" fmla="*/ 962442 h 2524125"/>
              <a:gd name="csX110" fmla="*/ 1627784 w 2652878"/>
              <a:gd name="csY110" fmla="*/ 956804 h 2524125"/>
              <a:gd name="csX111" fmla="*/ 1633610 w 2652878"/>
              <a:gd name="csY111" fmla="*/ 951213 h 2524125"/>
              <a:gd name="csX112" fmla="*/ 1639388 w 2652878"/>
              <a:gd name="csY112" fmla="*/ 945668 h 2524125"/>
              <a:gd name="csX113" fmla="*/ 1645120 w 2652878"/>
              <a:gd name="csY113" fmla="*/ 940167 h 2524125"/>
              <a:gd name="csX114" fmla="*/ 1650806 w 2652878"/>
              <a:gd name="csY114" fmla="*/ 934711 h 2524125"/>
              <a:gd name="csX115" fmla="*/ 1656448 w 2652878"/>
              <a:gd name="csY115" fmla="*/ 929298 h 2524125"/>
              <a:gd name="csX116" fmla="*/ 1662047 w 2652878"/>
              <a:gd name="csY116" fmla="*/ 923928 h 2524125"/>
              <a:gd name="csX117" fmla="*/ 1667602 w 2652878"/>
              <a:gd name="csY117" fmla="*/ 918600 h 2524125"/>
              <a:gd name="csX118" fmla="*/ 1673114 w 2652878"/>
              <a:gd name="csY118" fmla="*/ 913312 h 2524125"/>
              <a:gd name="csX119" fmla="*/ 1678583 w 2652878"/>
              <a:gd name="csY119" fmla="*/ 908067 h 2524125"/>
              <a:gd name="csX120" fmla="*/ 1684013 w 2652878"/>
              <a:gd name="csY120" fmla="*/ 902861 h 2524125"/>
              <a:gd name="csX121" fmla="*/ 1689401 w 2652878"/>
              <a:gd name="csY121" fmla="*/ 897696 h 2524125"/>
              <a:gd name="csX122" fmla="*/ 1694748 w 2652878"/>
              <a:gd name="csY122" fmla="*/ 892569 h 2524125"/>
              <a:gd name="csX123" fmla="*/ 1700056 w 2652878"/>
              <a:gd name="csY123" fmla="*/ 887480 h 2524125"/>
              <a:gd name="csX124" fmla="*/ 1705325 w 2652878"/>
              <a:gd name="csY124" fmla="*/ 882430 h 2524125"/>
              <a:gd name="csX125" fmla="*/ 1710557 w 2652878"/>
              <a:gd name="csY125" fmla="*/ 877417 h 2524125"/>
              <a:gd name="csX126" fmla="*/ 1715750 w 2652878"/>
              <a:gd name="csY126" fmla="*/ 872441 h 2524125"/>
              <a:gd name="csX127" fmla="*/ 1720906 w 2652878"/>
              <a:gd name="csY127" fmla="*/ 867502 h 2524125"/>
              <a:gd name="csX128" fmla="*/ 1726025 w 2652878"/>
              <a:gd name="csY128" fmla="*/ 862598 h 2524125"/>
              <a:gd name="csX129" fmla="*/ 1731108 w 2652878"/>
              <a:gd name="csY129" fmla="*/ 857729 h 2524125"/>
              <a:gd name="csX130" fmla="*/ 1736155 w 2652878"/>
              <a:gd name="csY130" fmla="*/ 852895 h 2524125"/>
              <a:gd name="csX131" fmla="*/ 1741167 w 2652878"/>
              <a:gd name="csY131" fmla="*/ 848097 h 2524125"/>
              <a:gd name="csX132" fmla="*/ 1746145 w 2652878"/>
              <a:gd name="csY132" fmla="*/ 843331 h 2524125"/>
              <a:gd name="csX133" fmla="*/ 1751088 w 2652878"/>
              <a:gd name="csY133" fmla="*/ 838598 h 2524125"/>
              <a:gd name="csX134" fmla="*/ 1755997 w 2652878"/>
              <a:gd name="csY134" fmla="*/ 833899 h 2524125"/>
              <a:gd name="csX135" fmla="*/ 1760872 w 2652878"/>
              <a:gd name="csY135" fmla="*/ 829232 h 2524125"/>
              <a:gd name="csX136" fmla="*/ 1765715 w 2652878"/>
              <a:gd name="csY136" fmla="*/ 824598 h 2524125"/>
              <a:gd name="csX137" fmla="*/ 1770526 w 2652878"/>
              <a:gd name="csY137" fmla="*/ 819995 h 2524125"/>
              <a:gd name="csX138" fmla="*/ 1775305 w 2652878"/>
              <a:gd name="csY138" fmla="*/ 815423 h 2524125"/>
              <a:gd name="csX139" fmla="*/ 1780051 w 2652878"/>
              <a:gd name="csY139" fmla="*/ 810882 h 2524125"/>
              <a:gd name="csX140" fmla="*/ 1784767 w 2652878"/>
              <a:gd name="csY140" fmla="*/ 806371 h 2524125"/>
              <a:gd name="csX141" fmla="*/ 1789451 w 2652878"/>
              <a:gd name="csY141" fmla="*/ 801891 h 2524125"/>
              <a:gd name="csX142" fmla="*/ 1794106 w 2652878"/>
              <a:gd name="csY142" fmla="*/ 797441 h 2524125"/>
              <a:gd name="csX143" fmla="*/ 1798731 w 2652878"/>
              <a:gd name="csY143" fmla="*/ 793019 h 2524125"/>
              <a:gd name="csX144" fmla="*/ 1803326 w 2652878"/>
              <a:gd name="csY144" fmla="*/ 788626 h 2524125"/>
              <a:gd name="csX145" fmla="*/ 1807892 w 2652878"/>
              <a:gd name="csY145" fmla="*/ 784262 h 2524125"/>
              <a:gd name="csX146" fmla="*/ 1812429 w 2652878"/>
              <a:gd name="csY146" fmla="*/ 779926 h 2524125"/>
              <a:gd name="csX147" fmla="*/ 1816937 w 2652878"/>
              <a:gd name="csY147" fmla="*/ 775618 h 2524125"/>
              <a:gd name="csX148" fmla="*/ 1821417 w 2652878"/>
              <a:gd name="csY148" fmla="*/ 771336 h 2524125"/>
              <a:gd name="csX149" fmla="*/ 1825870 w 2652878"/>
              <a:gd name="csY149" fmla="*/ 767084 h 2524125"/>
              <a:gd name="csX150" fmla="*/ 1830295 w 2652878"/>
              <a:gd name="csY150" fmla="*/ 762856 h 2524125"/>
              <a:gd name="csX151" fmla="*/ 1834693 w 2652878"/>
              <a:gd name="csY151" fmla="*/ 758656 h 2524125"/>
              <a:gd name="csX152" fmla="*/ 1839064 w 2652878"/>
              <a:gd name="csY152" fmla="*/ 754482 h 2524125"/>
              <a:gd name="csX153" fmla="*/ 1843409 w 2652878"/>
              <a:gd name="csY153" fmla="*/ 750334 h 2524125"/>
              <a:gd name="csX154" fmla="*/ 1847728 w 2652878"/>
              <a:gd name="csY154" fmla="*/ 746210 h 2524125"/>
              <a:gd name="csX155" fmla="*/ 1852021 w 2652878"/>
              <a:gd name="csY155" fmla="*/ 742114 h 2524125"/>
              <a:gd name="csX156" fmla="*/ 1856288 w 2652878"/>
              <a:gd name="csY156" fmla="*/ 738041 h 2524125"/>
              <a:gd name="csX157" fmla="*/ 1860530 w 2652878"/>
              <a:gd name="csY157" fmla="*/ 733993 h 2524125"/>
              <a:gd name="csX158" fmla="*/ 1864747 w 2652878"/>
              <a:gd name="csY158" fmla="*/ 729969 h 2524125"/>
              <a:gd name="csX159" fmla="*/ 1868940 w 2652878"/>
              <a:gd name="csY159" fmla="*/ 725970 h 2524125"/>
              <a:gd name="csX160" fmla="*/ 1873109 w 2652878"/>
              <a:gd name="csY160" fmla="*/ 721994 h 2524125"/>
              <a:gd name="csX161" fmla="*/ 1877252 w 2652878"/>
              <a:gd name="csY161" fmla="*/ 718042 h 2524125"/>
              <a:gd name="csX162" fmla="*/ 1881372 w 2652878"/>
              <a:gd name="csY162" fmla="*/ 714113 h 2524125"/>
              <a:gd name="csX163" fmla="*/ 1885470 w 2652878"/>
              <a:gd name="csY163" fmla="*/ 710207 h 2524125"/>
              <a:gd name="csX164" fmla="*/ 1889543 w 2652878"/>
              <a:gd name="csY164" fmla="*/ 706324 h 2524125"/>
              <a:gd name="csX165" fmla="*/ 1893594 w 2652878"/>
              <a:gd name="csY165" fmla="*/ 702463 h 2524125"/>
              <a:gd name="csX166" fmla="*/ 1897622 w 2652878"/>
              <a:gd name="csY166" fmla="*/ 698624 h 2524125"/>
              <a:gd name="csX167" fmla="*/ 1901627 w 2652878"/>
              <a:gd name="csY167" fmla="*/ 694809 h 2524125"/>
              <a:gd name="csX168" fmla="*/ 1905611 w 2652878"/>
              <a:gd name="csY168" fmla="*/ 691014 h 2524125"/>
              <a:gd name="csX169" fmla="*/ 1909572 w 2652878"/>
              <a:gd name="csY169" fmla="*/ 687240 h 2524125"/>
              <a:gd name="csX170" fmla="*/ 1913512 w 2652878"/>
              <a:gd name="csY170" fmla="*/ 683488 h 2524125"/>
              <a:gd name="csX171" fmla="*/ 1917429 w 2652878"/>
              <a:gd name="csY171" fmla="*/ 679758 h 2524125"/>
              <a:gd name="csX172" fmla="*/ 1921326 w 2652878"/>
              <a:gd name="csY172" fmla="*/ 676048 h 2524125"/>
              <a:gd name="csX173" fmla="*/ 1925202 w 2652878"/>
              <a:gd name="csY173" fmla="*/ 672358 h 2524125"/>
              <a:gd name="csX174" fmla="*/ 1929057 w 2652878"/>
              <a:gd name="csY174" fmla="*/ 668689 h 2524125"/>
              <a:gd name="csX175" fmla="*/ 1932891 w 2652878"/>
              <a:gd name="csY175" fmla="*/ 665041 h 2524125"/>
              <a:gd name="csX176" fmla="*/ 1936705 w 2652878"/>
              <a:gd name="csY176" fmla="*/ 661412 h 2524125"/>
              <a:gd name="csX177" fmla="*/ 1940500 w 2652878"/>
              <a:gd name="csY177" fmla="*/ 657803 h 2524125"/>
              <a:gd name="csX178" fmla="*/ 1944273 w 2652878"/>
              <a:gd name="csY178" fmla="*/ 654213 h 2524125"/>
              <a:gd name="csX179" fmla="*/ 1948027 w 2652878"/>
              <a:gd name="csY179" fmla="*/ 650643 h 2524125"/>
              <a:gd name="csX180" fmla="*/ 1951762 w 2652878"/>
              <a:gd name="csY180" fmla="*/ 647092 h 2524125"/>
              <a:gd name="csX181" fmla="*/ 1955478 w 2652878"/>
              <a:gd name="csY181" fmla="*/ 643560 h 2524125"/>
              <a:gd name="csX182" fmla="*/ 1959173 w 2652878"/>
              <a:gd name="csY182" fmla="*/ 640047 h 2524125"/>
              <a:gd name="csX183" fmla="*/ 1962851 w 2652878"/>
              <a:gd name="csY183" fmla="*/ 636552 h 2524125"/>
              <a:gd name="csX184" fmla="*/ 1966510 w 2652878"/>
              <a:gd name="csY184" fmla="*/ 633075 h 2524125"/>
              <a:gd name="csX185" fmla="*/ 1970149 w 2652878"/>
              <a:gd name="csY185" fmla="*/ 629618 h 2524125"/>
              <a:gd name="csX186" fmla="*/ 1973772 w 2652878"/>
              <a:gd name="csY186" fmla="*/ 626177 h 2524125"/>
              <a:gd name="csX187" fmla="*/ 1977375 w 2652878"/>
              <a:gd name="csY187" fmla="*/ 622755 h 2524125"/>
              <a:gd name="csX188" fmla="*/ 1980960 w 2652878"/>
              <a:gd name="csY188" fmla="*/ 619350 h 2524125"/>
              <a:gd name="csX189" fmla="*/ 1984528 w 2652878"/>
              <a:gd name="csY189" fmla="*/ 615963 h 2524125"/>
              <a:gd name="csX190" fmla="*/ 1988078 w 2652878"/>
              <a:gd name="csY190" fmla="*/ 612593 h 2524125"/>
              <a:gd name="csX191" fmla="*/ 1991610 w 2652878"/>
              <a:gd name="csY191" fmla="*/ 609241 h 2524125"/>
              <a:gd name="csX192" fmla="*/ 1995126 w 2652878"/>
              <a:gd name="csY192" fmla="*/ 605905 h 2524125"/>
              <a:gd name="csX193" fmla="*/ 1998624 w 2652878"/>
              <a:gd name="csY193" fmla="*/ 602586 h 2524125"/>
              <a:gd name="csX194" fmla="*/ 2002106 w 2652878"/>
              <a:gd name="csY194" fmla="*/ 599284 h 2524125"/>
              <a:gd name="csX195" fmla="*/ 2005570 w 2652878"/>
              <a:gd name="csY195" fmla="*/ 595998 h 2524125"/>
              <a:gd name="csX196" fmla="*/ 2009018 w 2652878"/>
              <a:gd name="csY196" fmla="*/ 592728 h 2524125"/>
              <a:gd name="csX197" fmla="*/ 2012449 w 2652878"/>
              <a:gd name="csY197" fmla="*/ 589476 h 2524125"/>
              <a:gd name="csX198" fmla="*/ 2015863 w 2652878"/>
              <a:gd name="csY198" fmla="*/ 586238 h 2524125"/>
              <a:gd name="csX199" fmla="*/ 2019263 w 2652878"/>
              <a:gd name="csY199" fmla="*/ 583018 h 2524125"/>
              <a:gd name="csX200" fmla="*/ 2022645 w 2652878"/>
              <a:gd name="csY200" fmla="*/ 579812 h 2524125"/>
              <a:gd name="csX201" fmla="*/ 2026012 w 2652878"/>
              <a:gd name="csY201" fmla="*/ 576622 h 2524125"/>
              <a:gd name="csX202" fmla="*/ 2029363 w 2652878"/>
              <a:gd name="csY202" fmla="*/ 573448 h 2524125"/>
              <a:gd name="csX203" fmla="*/ 2032699 w 2652878"/>
              <a:gd name="csY203" fmla="*/ 570288 h 2524125"/>
              <a:gd name="csX204" fmla="*/ 2036019 w 2652878"/>
              <a:gd name="csY204" fmla="*/ 567144 h 2524125"/>
              <a:gd name="csX205" fmla="*/ 2039325 w 2652878"/>
              <a:gd name="csY205" fmla="*/ 564015 h 2524125"/>
              <a:gd name="csX206" fmla="*/ 2042614 w 2652878"/>
              <a:gd name="csY206" fmla="*/ 560902 h 2524125"/>
              <a:gd name="csX207" fmla="*/ 2045889 w 2652878"/>
              <a:gd name="csY207" fmla="*/ 557802 h 2524125"/>
              <a:gd name="csX208" fmla="*/ 2049148 w 2652878"/>
              <a:gd name="csY208" fmla="*/ 554718 h 2524125"/>
              <a:gd name="csX209" fmla="*/ 2052394 w 2652878"/>
              <a:gd name="csY209" fmla="*/ 551648 h 2524125"/>
              <a:gd name="csX210" fmla="*/ 2055624 w 2652878"/>
              <a:gd name="csY210" fmla="*/ 548592 h 2524125"/>
              <a:gd name="csX211" fmla="*/ 2058841 w 2652878"/>
              <a:gd name="csY211" fmla="*/ 545551 h 2524125"/>
              <a:gd name="csX212" fmla="*/ 2062042 w 2652878"/>
              <a:gd name="csY212" fmla="*/ 542523 h 2524125"/>
              <a:gd name="csX213" fmla="*/ 2065231 w 2652878"/>
              <a:gd name="csY213" fmla="*/ 539510 h 2524125"/>
              <a:gd name="csX214" fmla="*/ 2068403 w 2652878"/>
              <a:gd name="csY214" fmla="*/ 536511 h 2524125"/>
              <a:gd name="csX215" fmla="*/ 2071564 w 2652878"/>
              <a:gd name="csY215" fmla="*/ 533525 h 2524125"/>
              <a:gd name="csX216" fmla="*/ 2074709 w 2652878"/>
              <a:gd name="csY216" fmla="*/ 530553 h 2524125"/>
              <a:gd name="csX217" fmla="*/ 2077841 w 2652878"/>
              <a:gd name="csY217" fmla="*/ 527595 h 2524125"/>
              <a:gd name="csX218" fmla="*/ 2080959 w 2652878"/>
              <a:gd name="csY218" fmla="*/ 524649 h 2524125"/>
              <a:gd name="csX219" fmla="*/ 2084064 w 2652878"/>
              <a:gd name="csY219" fmla="*/ 521718 h 2524125"/>
              <a:gd name="csX220" fmla="*/ 2087156 w 2652878"/>
              <a:gd name="csY220" fmla="*/ 518799 h 2524125"/>
              <a:gd name="csX221" fmla="*/ 2090235 w 2652878"/>
              <a:gd name="csY221" fmla="*/ 515893 h 2524125"/>
              <a:gd name="csX222" fmla="*/ 2093299 w 2652878"/>
              <a:gd name="csY222" fmla="*/ 513000 h 2524125"/>
              <a:gd name="csX223" fmla="*/ 2096351 w 2652878"/>
              <a:gd name="csY223" fmla="*/ 510121 h 2524125"/>
              <a:gd name="csX224" fmla="*/ 2099390 w 2652878"/>
              <a:gd name="csY224" fmla="*/ 507254 h 2524125"/>
              <a:gd name="csX225" fmla="*/ 2102417 w 2652878"/>
              <a:gd name="csY225" fmla="*/ 504399 h 2524125"/>
              <a:gd name="csX226" fmla="*/ 2105431 w 2652878"/>
              <a:gd name="csY226" fmla="*/ 501558 h 2524125"/>
              <a:gd name="csX227" fmla="*/ 2108432 w 2652878"/>
              <a:gd name="csY227" fmla="*/ 498728 h 2524125"/>
              <a:gd name="csX228" fmla="*/ 2111420 w 2652878"/>
              <a:gd name="csY228" fmla="*/ 495912 h 2524125"/>
              <a:gd name="csX229" fmla="*/ 2114397 w 2652878"/>
              <a:gd name="csY229" fmla="*/ 493106 h 2524125"/>
              <a:gd name="csX230" fmla="*/ 2117361 w 2652878"/>
              <a:gd name="csY230" fmla="*/ 490314 h 2524125"/>
              <a:gd name="csX231" fmla="*/ 2120313 w 2652878"/>
              <a:gd name="csY231" fmla="*/ 487533 h 2524125"/>
              <a:gd name="csX232" fmla="*/ 2123252 w 2652878"/>
              <a:gd name="csY232" fmla="*/ 484764 h 2524125"/>
              <a:gd name="csX233" fmla="*/ 2126179 w 2652878"/>
              <a:gd name="csY233" fmla="*/ 482008 h 2524125"/>
              <a:gd name="csX234" fmla="*/ 2129096 w 2652878"/>
              <a:gd name="csY234" fmla="*/ 479263 h 2524125"/>
              <a:gd name="csX235" fmla="*/ 2132000 w 2652878"/>
              <a:gd name="csY235" fmla="*/ 476529 h 2524125"/>
              <a:gd name="csX236" fmla="*/ 2134892 w 2652878"/>
              <a:gd name="csY236" fmla="*/ 473807 h 2524125"/>
              <a:gd name="csX237" fmla="*/ 2137772 w 2652878"/>
              <a:gd name="csY237" fmla="*/ 471097 h 2524125"/>
              <a:gd name="csX238" fmla="*/ 2140641 w 2652878"/>
              <a:gd name="csY238" fmla="*/ 468398 h 2524125"/>
              <a:gd name="csX239" fmla="*/ 2143499 w 2652878"/>
              <a:gd name="csY239" fmla="*/ 465710 h 2524125"/>
              <a:gd name="csX240" fmla="*/ 2146345 w 2652878"/>
              <a:gd name="csY240" fmla="*/ 463033 h 2524125"/>
              <a:gd name="csX241" fmla="*/ 2149181 w 2652878"/>
              <a:gd name="csY241" fmla="*/ 460368 h 2524125"/>
              <a:gd name="csX242" fmla="*/ 2152005 w 2652878"/>
              <a:gd name="csY242" fmla="*/ 457713 h 2524125"/>
              <a:gd name="csX243" fmla="*/ 2154818 w 2652878"/>
              <a:gd name="csY243" fmla="*/ 455070 h 2524125"/>
              <a:gd name="csX244" fmla="*/ 2157620 w 2652878"/>
              <a:gd name="csY244" fmla="*/ 452438 h 2524125"/>
              <a:gd name="csX245" fmla="*/ 2160411 w 2652878"/>
              <a:gd name="csY245" fmla="*/ 449815 h 2524125"/>
              <a:gd name="csX246" fmla="*/ 2163191 w 2652878"/>
              <a:gd name="csY246" fmla="*/ 447204 h 2524125"/>
              <a:gd name="csX247" fmla="*/ 2165961 w 2652878"/>
              <a:gd name="csY247" fmla="*/ 444604 h 2524125"/>
              <a:gd name="csX248" fmla="*/ 2168721 w 2652878"/>
              <a:gd name="csY248" fmla="*/ 442013 h 2524125"/>
              <a:gd name="csX249" fmla="*/ 2171469 w 2652878"/>
              <a:gd name="csY249" fmla="*/ 439434 h 2524125"/>
              <a:gd name="csX250" fmla="*/ 2174206 w 2652878"/>
              <a:gd name="csY250" fmla="*/ 436865 h 2524125"/>
              <a:gd name="csX251" fmla="*/ 2176934 w 2652878"/>
              <a:gd name="csY251" fmla="*/ 434307 h 2524125"/>
              <a:gd name="csX252" fmla="*/ 2179651 w 2652878"/>
              <a:gd name="csY252" fmla="*/ 431758 h 2524125"/>
              <a:gd name="csX253" fmla="*/ 2182357 w 2652878"/>
              <a:gd name="csY253" fmla="*/ 429219 h 2524125"/>
              <a:gd name="csX254" fmla="*/ 2185055 w 2652878"/>
              <a:gd name="csY254" fmla="*/ 426690 h 2524125"/>
              <a:gd name="csX255" fmla="*/ 2187741 w 2652878"/>
              <a:gd name="csY255" fmla="*/ 424172 h 2524125"/>
              <a:gd name="csX256" fmla="*/ 2190418 w 2652878"/>
              <a:gd name="csY256" fmla="*/ 421664 h 2524125"/>
              <a:gd name="csX257" fmla="*/ 2193085 w 2652878"/>
              <a:gd name="csY257" fmla="*/ 419165 h 2524125"/>
              <a:gd name="csX258" fmla="*/ 2195742 w 2652878"/>
              <a:gd name="csY258" fmla="*/ 416677 h 2524125"/>
              <a:gd name="csX259" fmla="*/ 2198389 w 2652878"/>
              <a:gd name="csY259" fmla="*/ 414197 h 2524125"/>
              <a:gd name="csX260" fmla="*/ 2201026 w 2652878"/>
              <a:gd name="csY260" fmla="*/ 411728 h 2524125"/>
              <a:gd name="csX261" fmla="*/ 2203654 w 2652878"/>
              <a:gd name="csY261" fmla="*/ 409268 h 2524125"/>
              <a:gd name="csX262" fmla="*/ 2206272 w 2652878"/>
              <a:gd name="csY262" fmla="*/ 406818 h 2524125"/>
              <a:gd name="csX263" fmla="*/ 2208881 w 2652878"/>
              <a:gd name="csY263" fmla="*/ 404376 h 2524125"/>
              <a:gd name="csX264" fmla="*/ 2211480 w 2652878"/>
              <a:gd name="csY264" fmla="*/ 401945 h 2524125"/>
              <a:gd name="csX265" fmla="*/ 2214070 w 2652878"/>
              <a:gd name="csY265" fmla="*/ 399522 h 2524125"/>
              <a:gd name="csX266" fmla="*/ 2216650 w 2652878"/>
              <a:gd name="csY266" fmla="*/ 397110 h 2524125"/>
              <a:gd name="csX267" fmla="*/ 2219221 w 2652878"/>
              <a:gd name="csY267" fmla="*/ 394706 h 2524125"/>
              <a:gd name="csX268" fmla="*/ 2221784 w 2652878"/>
              <a:gd name="csY268" fmla="*/ 392311 h 2524125"/>
              <a:gd name="csX269" fmla="*/ 2224336 w 2652878"/>
              <a:gd name="csY269" fmla="*/ 389925 h 2524125"/>
              <a:gd name="csX270" fmla="*/ 2226880 w 2652878"/>
              <a:gd name="csY270" fmla="*/ 387548 h 2524125"/>
              <a:gd name="csX271" fmla="*/ 2229416 w 2652878"/>
              <a:gd name="csY271" fmla="*/ 385181 h 2524125"/>
              <a:gd name="csX272" fmla="*/ 2231942 w 2652878"/>
              <a:gd name="csY272" fmla="*/ 382822 h 2524125"/>
              <a:gd name="csX273" fmla="*/ 2234458 w 2652878"/>
              <a:gd name="csY273" fmla="*/ 380471 h 2524125"/>
              <a:gd name="csX274" fmla="*/ 2236967 w 2652878"/>
              <a:gd name="csY274" fmla="*/ 378130 h 2524125"/>
              <a:gd name="csX275" fmla="*/ 2239467 w 2652878"/>
              <a:gd name="csY275" fmla="*/ 375797 h 2524125"/>
              <a:gd name="csX276" fmla="*/ 2241957 w 2652878"/>
              <a:gd name="csY276" fmla="*/ 373473 h 2524125"/>
              <a:gd name="csX277" fmla="*/ 2244440 w 2652878"/>
              <a:gd name="csY277" fmla="*/ 371158 h 2524125"/>
              <a:gd name="csX278" fmla="*/ 2246914 w 2652878"/>
              <a:gd name="csY278" fmla="*/ 368851 h 2524125"/>
              <a:gd name="csX279" fmla="*/ 2249379 w 2652878"/>
              <a:gd name="csY279" fmla="*/ 366552 h 2524125"/>
              <a:gd name="csX280" fmla="*/ 2251836 w 2652878"/>
              <a:gd name="csY280" fmla="*/ 364262 h 2524125"/>
              <a:gd name="csX281" fmla="*/ 2254285 w 2652878"/>
              <a:gd name="csY281" fmla="*/ 361981 h 2524125"/>
              <a:gd name="csX282" fmla="*/ 2256725 w 2652878"/>
              <a:gd name="csY282" fmla="*/ 359707 h 2524125"/>
              <a:gd name="csX283" fmla="*/ 2259157 w 2652878"/>
              <a:gd name="csY283" fmla="*/ 357441 h 2524125"/>
              <a:gd name="csX284" fmla="*/ 2261581 w 2652878"/>
              <a:gd name="csY284" fmla="*/ 355183 h 2524125"/>
              <a:gd name="csX285" fmla="*/ 2263996 w 2652878"/>
              <a:gd name="csY285" fmla="*/ 352935 h 2524125"/>
              <a:gd name="csX286" fmla="*/ 2266403 w 2652878"/>
              <a:gd name="csY286" fmla="*/ 350693 h 2524125"/>
              <a:gd name="csX287" fmla="*/ 2268803 w 2652878"/>
              <a:gd name="csY287" fmla="*/ 348461 h 2524125"/>
              <a:gd name="csX288" fmla="*/ 2271194 w 2652878"/>
              <a:gd name="csY288" fmla="*/ 346236 h 2524125"/>
              <a:gd name="csX289" fmla="*/ 2273579 w 2652878"/>
              <a:gd name="csY289" fmla="*/ 344018 h 2524125"/>
              <a:gd name="csX290" fmla="*/ 2275953 w 2652878"/>
              <a:gd name="csY290" fmla="*/ 341809 h 2524125"/>
              <a:gd name="csX291" fmla="*/ 2278321 w 2652878"/>
              <a:gd name="csY291" fmla="*/ 339607 h 2524125"/>
              <a:gd name="csX292" fmla="*/ 2280681 w 2652878"/>
              <a:gd name="csY292" fmla="*/ 337414 h 2524125"/>
              <a:gd name="csX293" fmla="*/ 2283034 w 2652878"/>
              <a:gd name="csY293" fmla="*/ 335228 h 2524125"/>
              <a:gd name="csX294" fmla="*/ 2285378 w 2652878"/>
              <a:gd name="csY294" fmla="*/ 333049 h 2524125"/>
              <a:gd name="csX295" fmla="*/ 2287716 w 2652878"/>
              <a:gd name="csY295" fmla="*/ 330879 h 2524125"/>
              <a:gd name="csX296" fmla="*/ 2290045 w 2652878"/>
              <a:gd name="csY296" fmla="*/ 328715 h 2524125"/>
              <a:gd name="csX297" fmla="*/ 2292366 w 2652878"/>
              <a:gd name="csY297" fmla="*/ 326560 h 2524125"/>
              <a:gd name="csX298" fmla="*/ 2294681 w 2652878"/>
              <a:gd name="csY298" fmla="*/ 324411 h 2524125"/>
              <a:gd name="csX299" fmla="*/ 2296988 w 2652878"/>
              <a:gd name="csY299" fmla="*/ 322271 h 2524125"/>
              <a:gd name="csX300" fmla="*/ 2299288 w 2652878"/>
              <a:gd name="csY300" fmla="*/ 320137 h 2524125"/>
              <a:gd name="csX301" fmla="*/ 2301579 w 2652878"/>
              <a:gd name="csY301" fmla="*/ 318010 h 2524125"/>
              <a:gd name="csX302" fmla="*/ 2303864 w 2652878"/>
              <a:gd name="csY302" fmla="*/ 315892 h 2524125"/>
              <a:gd name="csX303" fmla="*/ 2306142 w 2652878"/>
              <a:gd name="csY303" fmla="*/ 313780 h 2524125"/>
              <a:gd name="csX304" fmla="*/ 2308412 w 2652878"/>
              <a:gd name="csY304" fmla="*/ 311676 h 2524125"/>
              <a:gd name="csX305" fmla="*/ 2310676 w 2652878"/>
              <a:gd name="csY305" fmla="*/ 309579 h 2524125"/>
              <a:gd name="csX306" fmla="*/ 2312932 w 2652878"/>
              <a:gd name="csY306" fmla="*/ 307488 h 2524125"/>
              <a:gd name="csX307" fmla="*/ 2315181 w 2652878"/>
              <a:gd name="csY307" fmla="*/ 305405 h 2524125"/>
              <a:gd name="csX308" fmla="*/ 2317423 w 2652878"/>
              <a:gd name="csY308" fmla="*/ 303328 h 2524125"/>
              <a:gd name="csX309" fmla="*/ 2319659 w 2652878"/>
              <a:gd name="csY309" fmla="*/ 301260 h 2524125"/>
              <a:gd name="csX310" fmla="*/ 2321886 w 2652878"/>
              <a:gd name="csY310" fmla="*/ 299197 h 2524125"/>
              <a:gd name="csX311" fmla="*/ 2324108 w 2652878"/>
              <a:gd name="csY311" fmla="*/ 297142 h 2524125"/>
              <a:gd name="csX312" fmla="*/ 2326322 w 2652878"/>
              <a:gd name="csY312" fmla="*/ 295093 h 2524125"/>
              <a:gd name="csX313" fmla="*/ 2328530 w 2652878"/>
              <a:gd name="csY313" fmla="*/ 293052 h 2524125"/>
              <a:gd name="csX314" fmla="*/ 2330731 w 2652878"/>
              <a:gd name="csY314" fmla="*/ 291016 h 2524125"/>
              <a:gd name="csX315" fmla="*/ 2332925 w 2652878"/>
              <a:gd name="csY315" fmla="*/ 288989 h 2524125"/>
              <a:gd name="csX316" fmla="*/ 2335113 w 2652878"/>
              <a:gd name="csY316" fmla="*/ 286967 h 2524125"/>
              <a:gd name="csX317" fmla="*/ 2337293 w 2652878"/>
              <a:gd name="csY317" fmla="*/ 284952 h 2524125"/>
              <a:gd name="csX318" fmla="*/ 2339468 w 2652878"/>
              <a:gd name="csY318" fmla="*/ 282944 h 2524125"/>
              <a:gd name="csX319" fmla="*/ 2341636 w 2652878"/>
              <a:gd name="csY319" fmla="*/ 280942 h 2524125"/>
              <a:gd name="csX320" fmla="*/ 2343797 w 2652878"/>
              <a:gd name="csY320" fmla="*/ 278946 h 2524125"/>
              <a:gd name="csX321" fmla="*/ 2345951 w 2652878"/>
              <a:gd name="csY321" fmla="*/ 276957 h 2524125"/>
              <a:gd name="csX322" fmla="*/ 2348099 w 2652878"/>
              <a:gd name="csY322" fmla="*/ 274975 h 2524125"/>
              <a:gd name="csX323" fmla="*/ 2350241 w 2652878"/>
              <a:gd name="csY323" fmla="*/ 273000 h 2524125"/>
              <a:gd name="csX324" fmla="*/ 2352376 w 2652878"/>
              <a:gd name="csY324" fmla="*/ 271030 h 2524125"/>
              <a:gd name="csX325" fmla="*/ 2354506 w 2652878"/>
              <a:gd name="csY325" fmla="*/ 269067 h 2524125"/>
              <a:gd name="csX326" fmla="*/ 2356629 w 2652878"/>
              <a:gd name="csY326" fmla="*/ 267110 h 2524125"/>
              <a:gd name="csX327" fmla="*/ 2358745 w 2652878"/>
              <a:gd name="csY327" fmla="*/ 265159 h 2524125"/>
              <a:gd name="csX328" fmla="*/ 2360855 w 2652878"/>
              <a:gd name="csY328" fmla="*/ 263215 h 2524125"/>
              <a:gd name="csX329" fmla="*/ 2362959 w 2652878"/>
              <a:gd name="csY329" fmla="*/ 261276 h 2524125"/>
              <a:gd name="csX330" fmla="*/ 2365058 w 2652878"/>
              <a:gd name="csY330" fmla="*/ 259345 h 2524125"/>
              <a:gd name="csX331" fmla="*/ 2367149 w 2652878"/>
              <a:gd name="csY331" fmla="*/ 257419 h 2524125"/>
              <a:gd name="csX332" fmla="*/ 2369235 w 2652878"/>
              <a:gd name="csY332" fmla="*/ 255499 h 2524125"/>
              <a:gd name="csX333" fmla="*/ 2371315 w 2652878"/>
              <a:gd name="csY333" fmla="*/ 253585 h 2524125"/>
              <a:gd name="csX334" fmla="*/ 2373388 w 2652878"/>
              <a:gd name="csY334" fmla="*/ 251677 h 2524125"/>
              <a:gd name="csX335" fmla="*/ 2375456 w 2652878"/>
              <a:gd name="csY335" fmla="*/ 249775 h 2524125"/>
              <a:gd name="csX336" fmla="*/ 2377518 w 2652878"/>
              <a:gd name="csY336" fmla="*/ 247880 h 2524125"/>
              <a:gd name="csX337" fmla="*/ 2379575 w 2652878"/>
              <a:gd name="csY337" fmla="*/ 245990 h 2524125"/>
              <a:gd name="csX338" fmla="*/ 2381624 w 2652878"/>
              <a:gd name="csY338" fmla="*/ 244106 h 2524125"/>
              <a:gd name="csX339" fmla="*/ 2383668 w 2652878"/>
              <a:gd name="csY339" fmla="*/ 242227 h 2524125"/>
              <a:gd name="csX340" fmla="*/ 2385707 w 2652878"/>
              <a:gd name="csY340" fmla="*/ 240355 h 2524125"/>
              <a:gd name="csX341" fmla="*/ 2387739 w 2652878"/>
              <a:gd name="csY341" fmla="*/ 238488 h 2524125"/>
              <a:gd name="csX342" fmla="*/ 2389766 w 2652878"/>
              <a:gd name="csY342" fmla="*/ 236628 h 2524125"/>
              <a:gd name="csX343" fmla="*/ 2391788 w 2652878"/>
              <a:gd name="csY343" fmla="*/ 234772 h 2524125"/>
              <a:gd name="csX344" fmla="*/ 2393803 w 2652878"/>
              <a:gd name="csY344" fmla="*/ 232922 h 2524125"/>
              <a:gd name="csX345" fmla="*/ 2395814 w 2652878"/>
              <a:gd name="csY345" fmla="*/ 231079 h 2524125"/>
              <a:gd name="csX346" fmla="*/ 2397818 w 2652878"/>
              <a:gd name="csY346" fmla="*/ 229241 h 2524125"/>
              <a:gd name="csX347" fmla="*/ 2399816 w 2652878"/>
              <a:gd name="csY347" fmla="*/ 227408 h 2524125"/>
              <a:gd name="csX348" fmla="*/ 2401810 w 2652878"/>
              <a:gd name="csY348" fmla="*/ 225582 h 2524125"/>
              <a:gd name="csX349" fmla="*/ 2403797 w 2652878"/>
              <a:gd name="csY349" fmla="*/ 223759 h 2524125"/>
              <a:gd name="csX350" fmla="*/ 2405779 w 2652878"/>
              <a:gd name="csY350" fmla="*/ 221944 h 2524125"/>
              <a:gd name="csX351" fmla="*/ 2407756 w 2652878"/>
              <a:gd name="csY351" fmla="*/ 220133 h 2524125"/>
              <a:gd name="csX352" fmla="*/ 2409727 w 2652878"/>
              <a:gd name="csY352" fmla="*/ 218328 h 2524125"/>
              <a:gd name="csX353" fmla="*/ 2411694 w 2652878"/>
              <a:gd name="csY353" fmla="*/ 216529 h 2524125"/>
              <a:gd name="csX354" fmla="*/ 2413654 w 2652878"/>
              <a:gd name="csY354" fmla="*/ 214734 h 2524125"/>
              <a:gd name="csX355" fmla="*/ 2415610 w 2652878"/>
              <a:gd name="csY355" fmla="*/ 212946 h 2524125"/>
              <a:gd name="csX356" fmla="*/ 2417559 w 2652878"/>
              <a:gd name="csY356" fmla="*/ 211162 h 2524125"/>
              <a:gd name="csX357" fmla="*/ 2419503 w 2652878"/>
              <a:gd name="csY357" fmla="*/ 209384 h 2524125"/>
              <a:gd name="csX358" fmla="*/ 2421443 w 2652878"/>
              <a:gd name="csY358" fmla="*/ 207611 h 2524125"/>
              <a:gd name="csX359" fmla="*/ 2423377 w 2652878"/>
              <a:gd name="csY359" fmla="*/ 205843 h 2524125"/>
              <a:gd name="csX360" fmla="*/ 2425306 w 2652878"/>
              <a:gd name="csY360" fmla="*/ 204081 h 2524125"/>
              <a:gd name="csX361" fmla="*/ 2427230 w 2652878"/>
              <a:gd name="csY361" fmla="*/ 202323 h 2524125"/>
              <a:gd name="csX362" fmla="*/ 2429149 w 2652878"/>
              <a:gd name="csY362" fmla="*/ 200572 h 2524125"/>
              <a:gd name="csX363" fmla="*/ 2431062 w 2652878"/>
              <a:gd name="csY363" fmla="*/ 198824 h 2524125"/>
              <a:gd name="csX364" fmla="*/ 2432970 w 2652878"/>
              <a:gd name="csY364" fmla="*/ 197083 h 2524125"/>
              <a:gd name="csX365" fmla="*/ 2434874 w 2652878"/>
              <a:gd name="csY365" fmla="*/ 195345 h 2524125"/>
              <a:gd name="csX366" fmla="*/ 2436772 w 2652878"/>
              <a:gd name="csY366" fmla="*/ 193614 h 2524125"/>
              <a:gd name="csX367" fmla="*/ 2438665 w 2652878"/>
              <a:gd name="csY367" fmla="*/ 191887 h 2524125"/>
              <a:gd name="csX368" fmla="*/ 2440554 w 2652878"/>
              <a:gd name="csY368" fmla="*/ 190166 h 2524125"/>
              <a:gd name="csX369" fmla="*/ 2442437 w 2652878"/>
              <a:gd name="csY369" fmla="*/ 188448 h 2524125"/>
              <a:gd name="csX370" fmla="*/ 2444316 w 2652878"/>
              <a:gd name="csY370" fmla="*/ 186737 h 2524125"/>
              <a:gd name="csX371" fmla="*/ 2446189 w 2652878"/>
              <a:gd name="csY371" fmla="*/ 185030 h 2524125"/>
              <a:gd name="csX372" fmla="*/ 2448058 w 2652878"/>
              <a:gd name="csY372" fmla="*/ 183329 h 2524125"/>
              <a:gd name="csX373" fmla="*/ 2449922 w 2652878"/>
              <a:gd name="csY373" fmla="*/ 181631 h 2524125"/>
              <a:gd name="csX374" fmla="*/ 2451781 w 2652878"/>
              <a:gd name="csY374" fmla="*/ 179939 h 2524125"/>
              <a:gd name="csX375" fmla="*/ 2453635 w 2652878"/>
              <a:gd name="csY375" fmla="*/ 178252 h 2524125"/>
              <a:gd name="csX376" fmla="*/ 2455484 w 2652878"/>
              <a:gd name="csY376" fmla="*/ 176569 h 2524125"/>
              <a:gd name="csX377" fmla="*/ 2457329 w 2652878"/>
              <a:gd name="csY377" fmla="*/ 174891 h 2524125"/>
              <a:gd name="csX378" fmla="*/ 2459169 w 2652878"/>
              <a:gd name="csY378" fmla="*/ 173219 h 2524125"/>
              <a:gd name="csX379" fmla="*/ 2461004 w 2652878"/>
              <a:gd name="csY379" fmla="*/ 171550 h 2524125"/>
              <a:gd name="csX380" fmla="*/ 2462835 w 2652878"/>
              <a:gd name="csY380" fmla="*/ 169887 h 2524125"/>
              <a:gd name="csX381" fmla="*/ 2464661 w 2652878"/>
              <a:gd name="csY381" fmla="*/ 168228 h 2524125"/>
              <a:gd name="csX382" fmla="*/ 2466483 w 2652878"/>
              <a:gd name="csY382" fmla="*/ 166573 h 2524125"/>
              <a:gd name="csX383" fmla="*/ 2468299 w 2652878"/>
              <a:gd name="csY383" fmla="*/ 164923 h 2524125"/>
              <a:gd name="csX384" fmla="*/ 2470111 w 2652878"/>
              <a:gd name="csY384" fmla="*/ 163279 h 2524125"/>
              <a:gd name="csX385" fmla="*/ 2471919 w 2652878"/>
              <a:gd name="csY385" fmla="*/ 161638 h 2524125"/>
              <a:gd name="csX386" fmla="*/ 2473722 w 2652878"/>
              <a:gd name="csY386" fmla="*/ 160003 h 2524125"/>
              <a:gd name="csX387" fmla="*/ 2475520 w 2652878"/>
              <a:gd name="csY387" fmla="*/ 158371 h 2524125"/>
              <a:gd name="csX388" fmla="*/ 2477314 w 2652878"/>
              <a:gd name="csY388" fmla="*/ 156745 h 2524125"/>
              <a:gd name="csX389" fmla="*/ 2479103 w 2652878"/>
              <a:gd name="csY389" fmla="*/ 155122 h 2524125"/>
              <a:gd name="csX390" fmla="*/ 2480888 w 2652878"/>
              <a:gd name="csY390" fmla="*/ 153505 h 2524125"/>
              <a:gd name="csX391" fmla="*/ 2482669 w 2652878"/>
              <a:gd name="csY391" fmla="*/ 151891 h 2524125"/>
              <a:gd name="csX392" fmla="*/ 2484446 w 2652878"/>
              <a:gd name="csY392" fmla="*/ 150283 h 2524125"/>
              <a:gd name="csX393" fmla="*/ 2486217 w 2652878"/>
              <a:gd name="csY393" fmla="*/ 148679 h 2524125"/>
              <a:gd name="csX394" fmla="*/ 2487985 w 2652878"/>
              <a:gd name="csY394" fmla="*/ 147078 h 2524125"/>
              <a:gd name="csX395" fmla="*/ 2489748 w 2652878"/>
              <a:gd name="csY395" fmla="*/ 145483 h 2524125"/>
              <a:gd name="csX396" fmla="*/ 2491507 w 2652878"/>
              <a:gd name="csY396" fmla="*/ 143891 h 2524125"/>
              <a:gd name="csX397" fmla="*/ 2493261 w 2652878"/>
              <a:gd name="csY397" fmla="*/ 142304 h 2524125"/>
              <a:gd name="csX398" fmla="*/ 2495012 w 2652878"/>
              <a:gd name="csY398" fmla="*/ 140722 h 2524125"/>
              <a:gd name="csX399" fmla="*/ 2496758 w 2652878"/>
              <a:gd name="csY399" fmla="*/ 139144 h 2524125"/>
              <a:gd name="csX400" fmla="*/ 2498500 w 2652878"/>
              <a:gd name="csY400" fmla="*/ 137570 h 2524125"/>
              <a:gd name="csX401" fmla="*/ 2500237 w 2652878"/>
              <a:gd name="csY401" fmla="*/ 136000 h 2524125"/>
              <a:gd name="csX402" fmla="*/ 2501971 w 2652878"/>
              <a:gd name="csY402" fmla="*/ 134435 h 2524125"/>
              <a:gd name="csX403" fmla="*/ 2503700 w 2652878"/>
              <a:gd name="csY403" fmla="*/ 132873 h 2524125"/>
              <a:gd name="csX404" fmla="*/ 2505425 w 2652878"/>
              <a:gd name="csY404" fmla="*/ 131316 h 2524125"/>
              <a:gd name="csX405" fmla="*/ 2507146 w 2652878"/>
              <a:gd name="csY405" fmla="*/ 129763 h 2524125"/>
              <a:gd name="csX406" fmla="*/ 2508862 w 2652878"/>
              <a:gd name="csY406" fmla="*/ 128214 h 2524125"/>
              <a:gd name="csX407" fmla="*/ 2510575 w 2652878"/>
              <a:gd name="csY407" fmla="*/ 126669 h 2524125"/>
              <a:gd name="csX408" fmla="*/ 2512284 w 2652878"/>
              <a:gd name="csY408" fmla="*/ 125129 h 2524125"/>
              <a:gd name="csX409" fmla="*/ 2513989 w 2652878"/>
              <a:gd name="csY409" fmla="*/ 123593 h 2524125"/>
              <a:gd name="csX410" fmla="*/ 2515689 w 2652878"/>
              <a:gd name="csY410" fmla="*/ 122060 h 2524125"/>
              <a:gd name="csX411" fmla="*/ 2517385 w 2652878"/>
              <a:gd name="csY411" fmla="*/ 120531 h 2524125"/>
              <a:gd name="csX412" fmla="*/ 2519078 w 2652878"/>
              <a:gd name="csY412" fmla="*/ 119007 h 2524125"/>
              <a:gd name="csX413" fmla="*/ 2520766 w 2652878"/>
              <a:gd name="csY413" fmla="*/ 117487 h 2524125"/>
              <a:gd name="csX414" fmla="*/ 2522452 w 2652878"/>
              <a:gd name="csY414" fmla="*/ 115971 h 2524125"/>
              <a:gd name="csX415" fmla="*/ 2524132 w 2652878"/>
              <a:gd name="csY415" fmla="*/ 114458 h 2524125"/>
              <a:gd name="csX416" fmla="*/ 2525808 w 2652878"/>
              <a:gd name="csY416" fmla="*/ 112950 h 2524125"/>
              <a:gd name="csX417" fmla="*/ 2527482 w 2652878"/>
              <a:gd name="csY417" fmla="*/ 111445 h 2524125"/>
              <a:gd name="csX418" fmla="*/ 2529151 w 2652878"/>
              <a:gd name="csY418" fmla="*/ 109945 h 2524125"/>
              <a:gd name="csX419" fmla="*/ 2530816 w 2652878"/>
              <a:gd name="csY419" fmla="*/ 108449 h 2524125"/>
              <a:gd name="csX420" fmla="*/ 2532477 w 2652878"/>
              <a:gd name="csY420" fmla="*/ 106956 h 2524125"/>
              <a:gd name="csX421" fmla="*/ 2534134 w 2652878"/>
              <a:gd name="csY421" fmla="*/ 105467 h 2524125"/>
              <a:gd name="csX422" fmla="*/ 2535787 w 2652878"/>
              <a:gd name="csY422" fmla="*/ 103982 h 2524125"/>
              <a:gd name="csX423" fmla="*/ 2537437 w 2652878"/>
              <a:gd name="csY423" fmla="*/ 102501 h 2524125"/>
              <a:gd name="csX424" fmla="*/ 2539083 w 2652878"/>
              <a:gd name="csY424" fmla="*/ 101024 h 2524125"/>
              <a:gd name="csX425" fmla="*/ 2540725 w 2652878"/>
              <a:gd name="csY425" fmla="*/ 99551 h 2524125"/>
              <a:gd name="csX426" fmla="*/ 2542364 w 2652878"/>
              <a:gd name="csY426" fmla="*/ 98081 h 2524125"/>
              <a:gd name="csX427" fmla="*/ 2543998 w 2652878"/>
              <a:gd name="csY427" fmla="*/ 96615 h 2524125"/>
              <a:gd name="csX428" fmla="*/ 2545630 w 2652878"/>
              <a:gd name="csY428" fmla="*/ 95153 h 2524125"/>
              <a:gd name="csX429" fmla="*/ 2547256 w 2652878"/>
              <a:gd name="csY429" fmla="*/ 93694 h 2524125"/>
              <a:gd name="csX430" fmla="*/ 2548880 w 2652878"/>
              <a:gd name="csY430" fmla="*/ 92239 h 2524125"/>
              <a:gd name="csX431" fmla="*/ 2550501 w 2652878"/>
              <a:gd name="csY431" fmla="*/ 90789 h 2524125"/>
              <a:gd name="csX432" fmla="*/ 2552117 w 2652878"/>
              <a:gd name="csY432" fmla="*/ 89341 h 2524125"/>
              <a:gd name="csX433" fmla="*/ 2553730 w 2652878"/>
              <a:gd name="csY433" fmla="*/ 87898 h 2524125"/>
              <a:gd name="csX434" fmla="*/ 2555338 w 2652878"/>
              <a:gd name="csY434" fmla="*/ 86457 h 2524125"/>
              <a:gd name="csX435" fmla="*/ 2556944 w 2652878"/>
              <a:gd name="csY435" fmla="*/ 85021 h 2524125"/>
              <a:gd name="csX436" fmla="*/ 2558546 w 2652878"/>
              <a:gd name="csY436" fmla="*/ 83589 h 2524125"/>
              <a:gd name="csX437" fmla="*/ 2560144 w 2652878"/>
              <a:gd name="csY437" fmla="*/ 82159 h 2524125"/>
              <a:gd name="csX438" fmla="*/ 2561739 w 2652878"/>
              <a:gd name="csY438" fmla="*/ 80734 h 2524125"/>
              <a:gd name="csX439" fmla="*/ 2563330 w 2652878"/>
              <a:gd name="csY439" fmla="*/ 79312 h 2524125"/>
              <a:gd name="csX440" fmla="*/ 2564919 w 2652878"/>
              <a:gd name="csY440" fmla="*/ 77894 h 2524125"/>
              <a:gd name="csX441" fmla="*/ 2566503 w 2652878"/>
              <a:gd name="csY441" fmla="*/ 76478 h 2524125"/>
              <a:gd name="csX442" fmla="*/ 2568083 w 2652878"/>
              <a:gd name="csY442" fmla="*/ 75067 h 2524125"/>
              <a:gd name="csX443" fmla="*/ 2569660 w 2652878"/>
              <a:gd name="csY443" fmla="*/ 73660 h 2524125"/>
              <a:gd name="csX444" fmla="*/ 2571235 w 2652878"/>
              <a:gd name="csY444" fmla="*/ 72255 h 2524125"/>
              <a:gd name="csX445" fmla="*/ 2572805 w 2652878"/>
              <a:gd name="csY445" fmla="*/ 70855 h 2524125"/>
              <a:gd name="csX446" fmla="*/ 2574372 w 2652878"/>
              <a:gd name="csY446" fmla="*/ 69457 h 2524125"/>
              <a:gd name="csX447" fmla="*/ 2575935 w 2652878"/>
              <a:gd name="csY447" fmla="*/ 68063 h 2524125"/>
              <a:gd name="csX448" fmla="*/ 2577496 w 2652878"/>
              <a:gd name="csY448" fmla="*/ 66672 h 2524125"/>
              <a:gd name="csX449" fmla="*/ 2579052 w 2652878"/>
              <a:gd name="csY449" fmla="*/ 65285 h 2524125"/>
              <a:gd name="csX450" fmla="*/ 2580606 w 2652878"/>
              <a:gd name="csY450" fmla="*/ 63902 h 2524125"/>
              <a:gd name="csX451" fmla="*/ 2582156 w 2652878"/>
              <a:gd name="csY451" fmla="*/ 62522 h 2524125"/>
              <a:gd name="csX452" fmla="*/ 2583702 w 2652878"/>
              <a:gd name="csY452" fmla="*/ 61145 h 2524125"/>
              <a:gd name="csX453" fmla="*/ 2585246 w 2652878"/>
              <a:gd name="csY453" fmla="*/ 59771 h 2524125"/>
              <a:gd name="csX454" fmla="*/ 2586785 w 2652878"/>
              <a:gd name="csY454" fmla="*/ 58402 h 2524125"/>
              <a:gd name="csX455" fmla="*/ 2588323 w 2652878"/>
              <a:gd name="csY455" fmla="*/ 57035 h 2524125"/>
              <a:gd name="csX456" fmla="*/ 2589856 w 2652878"/>
              <a:gd name="csY456" fmla="*/ 55671 h 2524125"/>
              <a:gd name="csX457" fmla="*/ 2591386 w 2652878"/>
              <a:gd name="csY457" fmla="*/ 54311 h 2524125"/>
              <a:gd name="csX458" fmla="*/ 2592914 w 2652878"/>
              <a:gd name="csY458" fmla="*/ 52954 h 2524125"/>
              <a:gd name="csX459" fmla="*/ 2594438 w 2652878"/>
              <a:gd name="csY459" fmla="*/ 51601 h 2524125"/>
              <a:gd name="csX460" fmla="*/ 2595958 w 2652878"/>
              <a:gd name="csY460" fmla="*/ 50250 h 2524125"/>
              <a:gd name="csX461" fmla="*/ 2597475 w 2652878"/>
              <a:gd name="csY461" fmla="*/ 48903 h 2524125"/>
              <a:gd name="csX462" fmla="*/ 2598989 w 2652878"/>
              <a:gd name="csY462" fmla="*/ 47559 h 2524125"/>
              <a:gd name="csX463" fmla="*/ 2600500 w 2652878"/>
              <a:gd name="csY463" fmla="*/ 46218 h 2524125"/>
              <a:gd name="csX464" fmla="*/ 2602008 w 2652878"/>
              <a:gd name="csY464" fmla="*/ 44881 h 2524125"/>
              <a:gd name="csX465" fmla="*/ 2603512 w 2652878"/>
              <a:gd name="csY465" fmla="*/ 43547 h 2524125"/>
              <a:gd name="csX466" fmla="*/ 2605013 w 2652878"/>
              <a:gd name="csY466" fmla="*/ 42216 h 2524125"/>
              <a:gd name="csX467" fmla="*/ 2606512 w 2652878"/>
              <a:gd name="csY467" fmla="*/ 40888 h 2524125"/>
              <a:gd name="csX468" fmla="*/ 2608007 w 2652878"/>
              <a:gd name="csY468" fmla="*/ 39564 h 2524125"/>
              <a:gd name="csX469" fmla="*/ 2609499 w 2652878"/>
              <a:gd name="csY469" fmla="*/ 38242 h 2524125"/>
              <a:gd name="csX470" fmla="*/ 2610988 w 2652878"/>
              <a:gd name="csY470" fmla="*/ 36924 h 2524125"/>
              <a:gd name="csX471" fmla="*/ 2612474 w 2652878"/>
              <a:gd name="csY471" fmla="*/ 35608 h 2524125"/>
              <a:gd name="csX472" fmla="*/ 2613957 w 2652878"/>
              <a:gd name="csY472" fmla="*/ 34297 h 2524125"/>
              <a:gd name="csX473" fmla="*/ 2615437 w 2652878"/>
              <a:gd name="csY473" fmla="*/ 32987 h 2524125"/>
              <a:gd name="csX474" fmla="*/ 2616914 w 2652878"/>
              <a:gd name="csY474" fmla="*/ 31681 h 2524125"/>
              <a:gd name="csX475" fmla="*/ 2618387 w 2652878"/>
              <a:gd name="csY475" fmla="*/ 30379 h 2524125"/>
              <a:gd name="csX476" fmla="*/ 2619858 w 2652878"/>
              <a:gd name="csY476" fmla="*/ 29079 h 2524125"/>
              <a:gd name="csX477" fmla="*/ 2621326 w 2652878"/>
              <a:gd name="csY477" fmla="*/ 27782 h 2524125"/>
              <a:gd name="csX478" fmla="*/ 2622790 w 2652878"/>
              <a:gd name="csY478" fmla="*/ 26488 h 2524125"/>
              <a:gd name="csX479" fmla="*/ 2624252 w 2652878"/>
              <a:gd name="csY479" fmla="*/ 25197 h 2524125"/>
              <a:gd name="csX480" fmla="*/ 2625711 w 2652878"/>
              <a:gd name="csY480" fmla="*/ 23910 h 2524125"/>
              <a:gd name="csX481" fmla="*/ 2627167 w 2652878"/>
              <a:gd name="csY481" fmla="*/ 22626 h 2524125"/>
              <a:gd name="csX482" fmla="*/ 2628619 w 2652878"/>
              <a:gd name="csY482" fmla="*/ 21344 h 2524125"/>
              <a:gd name="csX483" fmla="*/ 2630069 w 2652878"/>
              <a:gd name="csY483" fmla="*/ 20064 h 2524125"/>
              <a:gd name="csX484" fmla="*/ 2631516 w 2652878"/>
              <a:gd name="csY484" fmla="*/ 18789 h 2524125"/>
              <a:gd name="csX485" fmla="*/ 2632960 w 2652878"/>
              <a:gd name="csY485" fmla="*/ 17516 h 2524125"/>
              <a:gd name="csX486" fmla="*/ 2634402 w 2652878"/>
              <a:gd name="csY486" fmla="*/ 16246 h 2524125"/>
              <a:gd name="csX487" fmla="*/ 2635840 w 2652878"/>
              <a:gd name="csY487" fmla="*/ 14979 h 2524125"/>
              <a:gd name="csX488" fmla="*/ 2637275 w 2652878"/>
              <a:gd name="csY488" fmla="*/ 13715 h 2524125"/>
              <a:gd name="csX489" fmla="*/ 2638708 w 2652878"/>
              <a:gd name="csY489" fmla="*/ 12454 h 2524125"/>
              <a:gd name="csX490" fmla="*/ 2640138 w 2652878"/>
              <a:gd name="csY490" fmla="*/ 11196 h 2524125"/>
              <a:gd name="csX491" fmla="*/ 2641565 w 2652878"/>
              <a:gd name="csY491" fmla="*/ 9940 h 2524125"/>
              <a:gd name="csX492" fmla="*/ 2642988 w 2652878"/>
              <a:gd name="csY492" fmla="*/ 8688 h 2524125"/>
              <a:gd name="csX493" fmla="*/ 2644409 w 2652878"/>
              <a:gd name="csY493" fmla="*/ 7438 h 2524125"/>
              <a:gd name="csX494" fmla="*/ 2645828 w 2652878"/>
              <a:gd name="csY494" fmla="*/ 6191 h 2524125"/>
              <a:gd name="csX495" fmla="*/ 2647243 w 2652878"/>
              <a:gd name="csY495" fmla="*/ 4947 h 2524125"/>
              <a:gd name="csX496" fmla="*/ 2648656 w 2652878"/>
              <a:gd name="csY496" fmla="*/ 3706 h 2524125"/>
              <a:gd name="csX497" fmla="*/ 2650066 w 2652878"/>
              <a:gd name="csY497" fmla="*/ 2468 h 2524125"/>
              <a:gd name="csX498" fmla="*/ 2651473 w 2652878"/>
              <a:gd name="csY498" fmla="*/ 1233 h 2524125"/>
              <a:gd name="csX499" fmla="*/ 2652878 w 2652878"/>
              <a:gd name="csY499" fmla="*/ 0 h 25241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</a:cxnLst>
            <a:rect l="l" t="t" r="r" b="b"/>
            <a:pathLst>
              <a:path w="2652878" h="2524125">
                <a:moveTo>
                  <a:pt x="0" y="2524125"/>
                </a:moveTo>
                <a:lnTo>
                  <a:pt x="54580" y="2471898"/>
                </a:lnTo>
                <a:lnTo>
                  <a:pt x="105269" y="2423327"/>
                </a:lnTo>
                <a:lnTo>
                  <a:pt x="152590" y="2377934"/>
                </a:lnTo>
                <a:lnTo>
                  <a:pt x="196964" y="2335331"/>
                </a:lnTo>
                <a:lnTo>
                  <a:pt x="238739" y="2295193"/>
                </a:lnTo>
                <a:lnTo>
                  <a:pt x="278206" y="2257250"/>
                </a:lnTo>
                <a:lnTo>
                  <a:pt x="315606" y="2221276"/>
                </a:lnTo>
                <a:lnTo>
                  <a:pt x="351147" y="2187074"/>
                </a:lnTo>
                <a:lnTo>
                  <a:pt x="385004" y="2154481"/>
                </a:lnTo>
                <a:lnTo>
                  <a:pt x="417332" y="2123351"/>
                </a:lnTo>
                <a:lnTo>
                  <a:pt x="448263" y="2093558"/>
                </a:lnTo>
                <a:lnTo>
                  <a:pt x="477912" y="2064992"/>
                </a:lnTo>
                <a:lnTo>
                  <a:pt x="506382" y="2037557"/>
                </a:lnTo>
                <a:lnTo>
                  <a:pt x="533764" y="2011166"/>
                </a:lnTo>
                <a:lnTo>
                  <a:pt x="560138" y="1985742"/>
                </a:lnTo>
                <a:lnTo>
                  <a:pt x="585575" y="1961218"/>
                </a:lnTo>
                <a:lnTo>
                  <a:pt x="610140" y="1937532"/>
                </a:lnTo>
                <a:lnTo>
                  <a:pt x="633892" y="1914628"/>
                </a:lnTo>
                <a:lnTo>
                  <a:pt x="656880" y="1892457"/>
                </a:lnTo>
                <a:lnTo>
                  <a:pt x="679155" y="1870973"/>
                </a:lnTo>
                <a:lnTo>
                  <a:pt x="700759" y="1850135"/>
                </a:lnTo>
                <a:lnTo>
                  <a:pt x="721731" y="1829906"/>
                </a:lnTo>
                <a:lnTo>
                  <a:pt x="742107" y="1810250"/>
                </a:lnTo>
                <a:lnTo>
                  <a:pt x="761919" y="1791137"/>
                </a:lnTo>
                <a:lnTo>
                  <a:pt x="781200" y="1772537"/>
                </a:lnTo>
                <a:lnTo>
                  <a:pt x="799975" y="1754423"/>
                </a:lnTo>
                <a:lnTo>
                  <a:pt x="818272" y="1736771"/>
                </a:lnTo>
                <a:lnTo>
                  <a:pt x="836113" y="1719557"/>
                </a:lnTo>
                <a:lnTo>
                  <a:pt x="853522" y="1702761"/>
                </a:lnTo>
                <a:lnTo>
                  <a:pt x="870517" y="1686363"/>
                </a:lnTo>
                <a:lnTo>
                  <a:pt x="887120" y="1670345"/>
                </a:lnTo>
                <a:lnTo>
                  <a:pt x="903348" y="1654688"/>
                </a:lnTo>
                <a:lnTo>
                  <a:pt x="919216" y="1639378"/>
                </a:lnTo>
                <a:lnTo>
                  <a:pt x="934741" y="1624399"/>
                </a:lnTo>
                <a:lnTo>
                  <a:pt x="949937" y="1609737"/>
                </a:lnTo>
                <a:lnTo>
                  <a:pt x="964818" y="1595380"/>
                </a:lnTo>
                <a:lnTo>
                  <a:pt x="979397" y="1581316"/>
                </a:lnTo>
                <a:lnTo>
                  <a:pt x="993685" y="1567530"/>
                </a:lnTo>
                <a:lnTo>
                  <a:pt x="1007694" y="1554015"/>
                </a:lnTo>
                <a:lnTo>
                  <a:pt x="1021436" y="1540758"/>
                </a:lnTo>
                <a:lnTo>
                  <a:pt x="1034919" y="1527751"/>
                </a:lnTo>
                <a:lnTo>
                  <a:pt x="1048153" y="1514985"/>
                </a:lnTo>
                <a:lnTo>
                  <a:pt x="1061148" y="1502449"/>
                </a:lnTo>
                <a:lnTo>
                  <a:pt x="1073911" y="1490137"/>
                </a:lnTo>
                <a:lnTo>
                  <a:pt x="1086452" y="1478040"/>
                </a:lnTo>
                <a:lnTo>
                  <a:pt x="1098777" y="1466152"/>
                </a:lnTo>
                <a:lnTo>
                  <a:pt x="1110895" y="1454465"/>
                </a:lnTo>
                <a:lnTo>
                  <a:pt x="1122811" y="1442972"/>
                </a:lnTo>
                <a:lnTo>
                  <a:pt x="1134532" y="1431668"/>
                </a:lnTo>
                <a:lnTo>
                  <a:pt x="1146066" y="1420544"/>
                </a:lnTo>
                <a:lnTo>
                  <a:pt x="1157416" y="1409598"/>
                </a:lnTo>
                <a:lnTo>
                  <a:pt x="1168591" y="1398823"/>
                </a:lnTo>
                <a:lnTo>
                  <a:pt x="1179593" y="1388214"/>
                </a:lnTo>
                <a:lnTo>
                  <a:pt x="1190430" y="1377765"/>
                </a:lnTo>
                <a:lnTo>
                  <a:pt x="1201105" y="1367471"/>
                </a:lnTo>
                <a:lnTo>
                  <a:pt x="1211625" y="1357330"/>
                </a:lnTo>
                <a:lnTo>
                  <a:pt x="1221992" y="1347334"/>
                </a:lnTo>
                <a:lnTo>
                  <a:pt x="1232211" y="1337483"/>
                </a:lnTo>
                <a:lnTo>
                  <a:pt x="1242288" y="1327770"/>
                </a:lnTo>
                <a:lnTo>
                  <a:pt x="1252224" y="1318192"/>
                </a:lnTo>
                <a:lnTo>
                  <a:pt x="1262026" y="1308745"/>
                </a:lnTo>
                <a:lnTo>
                  <a:pt x="1271694" y="1299425"/>
                </a:lnTo>
                <a:lnTo>
                  <a:pt x="1281235" y="1290231"/>
                </a:lnTo>
                <a:lnTo>
                  <a:pt x="1290650" y="1281157"/>
                </a:lnTo>
                <a:lnTo>
                  <a:pt x="1299944" y="1272201"/>
                </a:lnTo>
                <a:lnTo>
                  <a:pt x="1309118" y="1263361"/>
                </a:lnTo>
                <a:lnTo>
                  <a:pt x="1318177" y="1254632"/>
                </a:lnTo>
                <a:lnTo>
                  <a:pt x="1327123" y="1246013"/>
                </a:lnTo>
                <a:lnTo>
                  <a:pt x="1335959" y="1237500"/>
                </a:lnTo>
                <a:lnTo>
                  <a:pt x="1344688" y="1229093"/>
                </a:lnTo>
                <a:lnTo>
                  <a:pt x="1353311" y="1220786"/>
                </a:lnTo>
                <a:lnTo>
                  <a:pt x="1361832" y="1212578"/>
                </a:lnTo>
                <a:lnTo>
                  <a:pt x="1370254" y="1204467"/>
                </a:lnTo>
                <a:lnTo>
                  <a:pt x="1378578" y="1196451"/>
                </a:lnTo>
                <a:lnTo>
                  <a:pt x="1386807" y="1188528"/>
                </a:lnTo>
                <a:lnTo>
                  <a:pt x="1394941" y="1180693"/>
                </a:lnTo>
                <a:lnTo>
                  <a:pt x="1402985" y="1172949"/>
                </a:lnTo>
                <a:lnTo>
                  <a:pt x="1410940" y="1165290"/>
                </a:lnTo>
                <a:lnTo>
                  <a:pt x="1418808" y="1157716"/>
                </a:lnTo>
                <a:lnTo>
                  <a:pt x="1426590" y="1150225"/>
                </a:lnTo>
                <a:lnTo>
                  <a:pt x="1434289" y="1142814"/>
                </a:lnTo>
                <a:lnTo>
                  <a:pt x="1441906" y="1135483"/>
                </a:lnTo>
                <a:lnTo>
                  <a:pt x="1449444" y="1128229"/>
                </a:lnTo>
                <a:lnTo>
                  <a:pt x="1456902" y="1121051"/>
                </a:lnTo>
                <a:lnTo>
                  <a:pt x="1464285" y="1113948"/>
                </a:lnTo>
                <a:lnTo>
                  <a:pt x="1471593" y="1106917"/>
                </a:lnTo>
                <a:lnTo>
                  <a:pt x="1478826" y="1099957"/>
                </a:lnTo>
                <a:lnTo>
                  <a:pt x="1485987" y="1093069"/>
                </a:lnTo>
                <a:lnTo>
                  <a:pt x="1493078" y="1086248"/>
                </a:lnTo>
                <a:lnTo>
                  <a:pt x="1500099" y="1079495"/>
                </a:lnTo>
                <a:lnTo>
                  <a:pt x="1507052" y="1072808"/>
                </a:lnTo>
                <a:lnTo>
                  <a:pt x="1513939" y="1066186"/>
                </a:lnTo>
                <a:lnTo>
                  <a:pt x="1520761" y="1059627"/>
                </a:lnTo>
                <a:lnTo>
                  <a:pt x="1527518" y="1053130"/>
                </a:lnTo>
                <a:lnTo>
                  <a:pt x="1534211" y="1046695"/>
                </a:lnTo>
                <a:lnTo>
                  <a:pt x="1540843" y="1040319"/>
                </a:lnTo>
                <a:lnTo>
                  <a:pt x="1547414" y="1034003"/>
                </a:lnTo>
                <a:lnTo>
                  <a:pt x="1553927" y="1027744"/>
                </a:lnTo>
                <a:lnTo>
                  <a:pt x="1560380" y="1021542"/>
                </a:lnTo>
                <a:lnTo>
                  <a:pt x="1566777" y="1015396"/>
                </a:lnTo>
                <a:lnTo>
                  <a:pt x="1573116" y="1009305"/>
                </a:lnTo>
                <a:lnTo>
                  <a:pt x="1579399" y="1003268"/>
                </a:lnTo>
                <a:lnTo>
                  <a:pt x="1585629" y="997284"/>
                </a:lnTo>
                <a:lnTo>
                  <a:pt x="1591805" y="991352"/>
                </a:lnTo>
                <a:lnTo>
                  <a:pt x="1597928" y="985471"/>
                </a:lnTo>
                <a:lnTo>
                  <a:pt x="1603999" y="979640"/>
                </a:lnTo>
                <a:lnTo>
                  <a:pt x="1610020" y="973859"/>
                </a:lnTo>
                <a:lnTo>
                  <a:pt x="1615991" y="968127"/>
                </a:lnTo>
                <a:lnTo>
                  <a:pt x="1621911" y="962442"/>
                </a:lnTo>
                <a:lnTo>
                  <a:pt x="1627784" y="956804"/>
                </a:lnTo>
                <a:lnTo>
                  <a:pt x="1633610" y="951213"/>
                </a:lnTo>
                <a:lnTo>
                  <a:pt x="1639388" y="945668"/>
                </a:lnTo>
                <a:lnTo>
                  <a:pt x="1645120" y="940167"/>
                </a:lnTo>
                <a:lnTo>
                  <a:pt x="1650806" y="934711"/>
                </a:lnTo>
                <a:lnTo>
                  <a:pt x="1656448" y="929298"/>
                </a:lnTo>
                <a:lnTo>
                  <a:pt x="1662047" y="923928"/>
                </a:lnTo>
                <a:lnTo>
                  <a:pt x="1667602" y="918600"/>
                </a:lnTo>
                <a:lnTo>
                  <a:pt x="1673114" y="913312"/>
                </a:lnTo>
                <a:lnTo>
                  <a:pt x="1678583" y="908067"/>
                </a:lnTo>
                <a:lnTo>
                  <a:pt x="1684013" y="902861"/>
                </a:lnTo>
                <a:lnTo>
                  <a:pt x="1689401" y="897696"/>
                </a:lnTo>
                <a:lnTo>
                  <a:pt x="1694748" y="892569"/>
                </a:lnTo>
                <a:lnTo>
                  <a:pt x="1700056" y="887480"/>
                </a:lnTo>
                <a:lnTo>
                  <a:pt x="1705325" y="882430"/>
                </a:lnTo>
                <a:lnTo>
                  <a:pt x="1710557" y="877417"/>
                </a:lnTo>
                <a:lnTo>
                  <a:pt x="1715750" y="872441"/>
                </a:lnTo>
                <a:lnTo>
                  <a:pt x="1720906" y="867502"/>
                </a:lnTo>
                <a:lnTo>
                  <a:pt x="1726025" y="862598"/>
                </a:lnTo>
                <a:lnTo>
                  <a:pt x="1731108" y="857729"/>
                </a:lnTo>
                <a:lnTo>
                  <a:pt x="1736155" y="852895"/>
                </a:lnTo>
                <a:lnTo>
                  <a:pt x="1741167" y="848097"/>
                </a:lnTo>
                <a:lnTo>
                  <a:pt x="1746145" y="843331"/>
                </a:lnTo>
                <a:lnTo>
                  <a:pt x="1751088" y="838598"/>
                </a:lnTo>
                <a:lnTo>
                  <a:pt x="1755997" y="833899"/>
                </a:lnTo>
                <a:lnTo>
                  <a:pt x="1760872" y="829232"/>
                </a:lnTo>
                <a:lnTo>
                  <a:pt x="1765715" y="824598"/>
                </a:lnTo>
                <a:lnTo>
                  <a:pt x="1770526" y="819995"/>
                </a:lnTo>
                <a:lnTo>
                  <a:pt x="1775305" y="815423"/>
                </a:lnTo>
                <a:lnTo>
                  <a:pt x="1780051" y="810882"/>
                </a:lnTo>
                <a:lnTo>
                  <a:pt x="1784767" y="806371"/>
                </a:lnTo>
                <a:lnTo>
                  <a:pt x="1789451" y="801891"/>
                </a:lnTo>
                <a:lnTo>
                  <a:pt x="1794106" y="797441"/>
                </a:lnTo>
                <a:lnTo>
                  <a:pt x="1798731" y="793019"/>
                </a:lnTo>
                <a:lnTo>
                  <a:pt x="1803326" y="788626"/>
                </a:lnTo>
                <a:lnTo>
                  <a:pt x="1807892" y="784262"/>
                </a:lnTo>
                <a:lnTo>
                  <a:pt x="1812429" y="779926"/>
                </a:lnTo>
                <a:lnTo>
                  <a:pt x="1816937" y="775618"/>
                </a:lnTo>
                <a:lnTo>
                  <a:pt x="1821417" y="771336"/>
                </a:lnTo>
                <a:lnTo>
                  <a:pt x="1825870" y="767084"/>
                </a:lnTo>
                <a:lnTo>
                  <a:pt x="1830295" y="762856"/>
                </a:lnTo>
                <a:lnTo>
                  <a:pt x="1834693" y="758656"/>
                </a:lnTo>
                <a:lnTo>
                  <a:pt x="1839064" y="754482"/>
                </a:lnTo>
                <a:lnTo>
                  <a:pt x="1843409" y="750334"/>
                </a:lnTo>
                <a:lnTo>
                  <a:pt x="1847728" y="746210"/>
                </a:lnTo>
                <a:lnTo>
                  <a:pt x="1852021" y="742114"/>
                </a:lnTo>
                <a:lnTo>
                  <a:pt x="1856288" y="738041"/>
                </a:lnTo>
                <a:lnTo>
                  <a:pt x="1860530" y="733993"/>
                </a:lnTo>
                <a:lnTo>
                  <a:pt x="1864747" y="729969"/>
                </a:lnTo>
                <a:lnTo>
                  <a:pt x="1868940" y="725970"/>
                </a:lnTo>
                <a:lnTo>
                  <a:pt x="1873109" y="721994"/>
                </a:lnTo>
                <a:lnTo>
                  <a:pt x="1877252" y="718042"/>
                </a:lnTo>
                <a:lnTo>
                  <a:pt x="1881372" y="714113"/>
                </a:lnTo>
                <a:lnTo>
                  <a:pt x="1885470" y="710207"/>
                </a:lnTo>
                <a:lnTo>
                  <a:pt x="1889543" y="706324"/>
                </a:lnTo>
                <a:lnTo>
                  <a:pt x="1893594" y="702463"/>
                </a:lnTo>
                <a:lnTo>
                  <a:pt x="1897622" y="698624"/>
                </a:lnTo>
                <a:lnTo>
                  <a:pt x="1901627" y="694809"/>
                </a:lnTo>
                <a:lnTo>
                  <a:pt x="1905611" y="691014"/>
                </a:lnTo>
                <a:lnTo>
                  <a:pt x="1909572" y="687240"/>
                </a:lnTo>
                <a:lnTo>
                  <a:pt x="1913512" y="683488"/>
                </a:lnTo>
                <a:lnTo>
                  <a:pt x="1917429" y="679758"/>
                </a:lnTo>
                <a:lnTo>
                  <a:pt x="1921326" y="676048"/>
                </a:lnTo>
                <a:lnTo>
                  <a:pt x="1925202" y="672358"/>
                </a:lnTo>
                <a:lnTo>
                  <a:pt x="1929057" y="668689"/>
                </a:lnTo>
                <a:lnTo>
                  <a:pt x="1932891" y="665041"/>
                </a:lnTo>
                <a:lnTo>
                  <a:pt x="1936705" y="661412"/>
                </a:lnTo>
                <a:lnTo>
                  <a:pt x="1940500" y="657803"/>
                </a:lnTo>
                <a:lnTo>
                  <a:pt x="1944273" y="654213"/>
                </a:lnTo>
                <a:lnTo>
                  <a:pt x="1948027" y="650643"/>
                </a:lnTo>
                <a:lnTo>
                  <a:pt x="1951762" y="647092"/>
                </a:lnTo>
                <a:lnTo>
                  <a:pt x="1955478" y="643560"/>
                </a:lnTo>
                <a:lnTo>
                  <a:pt x="1959173" y="640047"/>
                </a:lnTo>
                <a:lnTo>
                  <a:pt x="1962851" y="636552"/>
                </a:lnTo>
                <a:lnTo>
                  <a:pt x="1966510" y="633075"/>
                </a:lnTo>
                <a:lnTo>
                  <a:pt x="1970149" y="629618"/>
                </a:lnTo>
                <a:lnTo>
                  <a:pt x="1973772" y="626177"/>
                </a:lnTo>
                <a:lnTo>
                  <a:pt x="1977375" y="622755"/>
                </a:lnTo>
                <a:lnTo>
                  <a:pt x="1980960" y="619350"/>
                </a:lnTo>
                <a:lnTo>
                  <a:pt x="1984528" y="615963"/>
                </a:lnTo>
                <a:lnTo>
                  <a:pt x="1988078" y="612593"/>
                </a:lnTo>
                <a:lnTo>
                  <a:pt x="1991610" y="609241"/>
                </a:lnTo>
                <a:lnTo>
                  <a:pt x="1995126" y="605905"/>
                </a:lnTo>
                <a:lnTo>
                  <a:pt x="1998624" y="602586"/>
                </a:lnTo>
                <a:lnTo>
                  <a:pt x="2002106" y="599284"/>
                </a:lnTo>
                <a:lnTo>
                  <a:pt x="2005570" y="595998"/>
                </a:lnTo>
                <a:lnTo>
                  <a:pt x="2009018" y="592728"/>
                </a:lnTo>
                <a:lnTo>
                  <a:pt x="2012449" y="589476"/>
                </a:lnTo>
                <a:lnTo>
                  <a:pt x="2015863" y="586238"/>
                </a:lnTo>
                <a:lnTo>
                  <a:pt x="2019263" y="583018"/>
                </a:lnTo>
                <a:lnTo>
                  <a:pt x="2022645" y="579812"/>
                </a:lnTo>
                <a:lnTo>
                  <a:pt x="2026012" y="576622"/>
                </a:lnTo>
                <a:lnTo>
                  <a:pt x="2029363" y="573448"/>
                </a:lnTo>
                <a:lnTo>
                  <a:pt x="2032699" y="570288"/>
                </a:lnTo>
                <a:lnTo>
                  <a:pt x="2036019" y="567144"/>
                </a:lnTo>
                <a:lnTo>
                  <a:pt x="2039325" y="564015"/>
                </a:lnTo>
                <a:lnTo>
                  <a:pt x="2042614" y="560902"/>
                </a:lnTo>
                <a:lnTo>
                  <a:pt x="2045889" y="557802"/>
                </a:lnTo>
                <a:lnTo>
                  <a:pt x="2049148" y="554718"/>
                </a:lnTo>
                <a:lnTo>
                  <a:pt x="2052394" y="551648"/>
                </a:lnTo>
                <a:lnTo>
                  <a:pt x="2055624" y="548592"/>
                </a:lnTo>
                <a:lnTo>
                  <a:pt x="2058841" y="545551"/>
                </a:lnTo>
                <a:lnTo>
                  <a:pt x="2062042" y="542523"/>
                </a:lnTo>
                <a:lnTo>
                  <a:pt x="2065231" y="539510"/>
                </a:lnTo>
                <a:lnTo>
                  <a:pt x="2068403" y="536511"/>
                </a:lnTo>
                <a:lnTo>
                  <a:pt x="2071564" y="533525"/>
                </a:lnTo>
                <a:lnTo>
                  <a:pt x="2074709" y="530553"/>
                </a:lnTo>
                <a:lnTo>
                  <a:pt x="2077841" y="527595"/>
                </a:lnTo>
                <a:lnTo>
                  <a:pt x="2080959" y="524649"/>
                </a:lnTo>
                <a:lnTo>
                  <a:pt x="2084064" y="521718"/>
                </a:lnTo>
                <a:lnTo>
                  <a:pt x="2087156" y="518799"/>
                </a:lnTo>
                <a:lnTo>
                  <a:pt x="2090235" y="515893"/>
                </a:lnTo>
                <a:lnTo>
                  <a:pt x="2093299" y="513000"/>
                </a:lnTo>
                <a:lnTo>
                  <a:pt x="2096351" y="510121"/>
                </a:lnTo>
                <a:lnTo>
                  <a:pt x="2099390" y="507254"/>
                </a:lnTo>
                <a:lnTo>
                  <a:pt x="2102417" y="504399"/>
                </a:lnTo>
                <a:lnTo>
                  <a:pt x="2105431" y="501558"/>
                </a:lnTo>
                <a:lnTo>
                  <a:pt x="2108432" y="498728"/>
                </a:lnTo>
                <a:lnTo>
                  <a:pt x="2111420" y="495912"/>
                </a:lnTo>
                <a:lnTo>
                  <a:pt x="2114397" y="493106"/>
                </a:lnTo>
                <a:lnTo>
                  <a:pt x="2117361" y="490314"/>
                </a:lnTo>
                <a:lnTo>
                  <a:pt x="2120313" y="487533"/>
                </a:lnTo>
                <a:lnTo>
                  <a:pt x="2123252" y="484764"/>
                </a:lnTo>
                <a:lnTo>
                  <a:pt x="2126179" y="482008"/>
                </a:lnTo>
                <a:lnTo>
                  <a:pt x="2129096" y="479263"/>
                </a:lnTo>
                <a:lnTo>
                  <a:pt x="2132000" y="476529"/>
                </a:lnTo>
                <a:lnTo>
                  <a:pt x="2134892" y="473807"/>
                </a:lnTo>
                <a:lnTo>
                  <a:pt x="2137772" y="471097"/>
                </a:lnTo>
                <a:lnTo>
                  <a:pt x="2140641" y="468398"/>
                </a:lnTo>
                <a:lnTo>
                  <a:pt x="2143499" y="465710"/>
                </a:lnTo>
                <a:lnTo>
                  <a:pt x="2146345" y="463033"/>
                </a:lnTo>
                <a:lnTo>
                  <a:pt x="2149181" y="460368"/>
                </a:lnTo>
                <a:lnTo>
                  <a:pt x="2152005" y="457713"/>
                </a:lnTo>
                <a:lnTo>
                  <a:pt x="2154818" y="455070"/>
                </a:lnTo>
                <a:lnTo>
                  <a:pt x="2157620" y="452438"/>
                </a:lnTo>
                <a:lnTo>
                  <a:pt x="2160411" y="449815"/>
                </a:lnTo>
                <a:lnTo>
                  <a:pt x="2163191" y="447204"/>
                </a:lnTo>
                <a:lnTo>
                  <a:pt x="2165961" y="444604"/>
                </a:lnTo>
                <a:lnTo>
                  <a:pt x="2168721" y="442013"/>
                </a:lnTo>
                <a:lnTo>
                  <a:pt x="2171469" y="439434"/>
                </a:lnTo>
                <a:lnTo>
                  <a:pt x="2174206" y="436865"/>
                </a:lnTo>
                <a:lnTo>
                  <a:pt x="2176934" y="434307"/>
                </a:lnTo>
                <a:lnTo>
                  <a:pt x="2179651" y="431758"/>
                </a:lnTo>
                <a:lnTo>
                  <a:pt x="2182357" y="429219"/>
                </a:lnTo>
                <a:lnTo>
                  <a:pt x="2185055" y="426690"/>
                </a:lnTo>
                <a:lnTo>
                  <a:pt x="2187741" y="424172"/>
                </a:lnTo>
                <a:lnTo>
                  <a:pt x="2190418" y="421664"/>
                </a:lnTo>
                <a:lnTo>
                  <a:pt x="2193085" y="419165"/>
                </a:lnTo>
                <a:lnTo>
                  <a:pt x="2195742" y="416677"/>
                </a:lnTo>
                <a:lnTo>
                  <a:pt x="2198389" y="414197"/>
                </a:lnTo>
                <a:lnTo>
                  <a:pt x="2201026" y="411728"/>
                </a:lnTo>
                <a:lnTo>
                  <a:pt x="2203654" y="409268"/>
                </a:lnTo>
                <a:lnTo>
                  <a:pt x="2206272" y="406818"/>
                </a:lnTo>
                <a:lnTo>
                  <a:pt x="2208881" y="404376"/>
                </a:lnTo>
                <a:lnTo>
                  <a:pt x="2211480" y="401945"/>
                </a:lnTo>
                <a:lnTo>
                  <a:pt x="2214070" y="399522"/>
                </a:lnTo>
                <a:lnTo>
                  <a:pt x="2216650" y="397110"/>
                </a:lnTo>
                <a:lnTo>
                  <a:pt x="2219221" y="394706"/>
                </a:lnTo>
                <a:lnTo>
                  <a:pt x="2221784" y="392311"/>
                </a:lnTo>
                <a:lnTo>
                  <a:pt x="2224336" y="389925"/>
                </a:lnTo>
                <a:lnTo>
                  <a:pt x="2226880" y="387548"/>
                </a:lnTo>
                <a:lnTo>
                  <a:pt x="2229416" y="385181"/>
                </a:lnTo>
                <a:lnTo>
                  <a:pt x="2231942" y="382822"/>
                </a:lnTo>
                <a:lnTo>
                  <a:pt x="2234458" y="380471"/>
                </a:lnTo>
                <a:lnTo>
                  <a:pt x="2236967" y="378130"/>
                </a:lnTo>
                <a:lnTo>
                  <a:pt x="2239467" y="375797"/>
                </a:lnTo>
                <a:lnTo>
                  <a:pt x="2241957" y="373473"/>
                </a:lnTo>
                <a:lnTo>
                  <a:pt x="2244440" y="371158"/>
                </a:lnTo>
                <a:lnTo>
                  <a:pt x="2246914" y="368851"/>
                </a:lnTo>
                <a:lnTo>
                  <a:pt x="2249379" y="366552"/>
                </a:lnTo>
                <a:lnTo>
                  <a:pt x="2251836" y="364262"/>
                </a:lnTo>
                <a:lnTo>
                  <a:pt x="2254285" y="361981"/>
                </a:lnTo>
                <a:lnTo>
                  <a:pt x="2256725" y="359707"/>
                </a:lnTo>
                <a:lnTo>
                  <a:pt x="2259157" y="357441"/>
                </a:lnTo>
                <a:lnTo>
                  <a:pt x="2261581" y="355183"/>
                </a:lnTo>
                <a:lnTo>
                  <a:pt x="2263996" y="352935"/>
                </a:lnTo>
                <a:lnTo>
                  <a:pt x="2266403" y="350693"/>
                </a:lnTo>
                <a:lnTo>
                  <a:pt x="2268803" y="348461"/>
                </a:lnTo>
                <a:lnTo>
                  <a:pt x="2271194" y="346236"/>
                </a:lnTo>
                <a:lnTo>
                  <a:pt x="2273579" y="344018"/>
                </a:lnTo>
                <a:lnTo>
                  <a:pt x="2275953" y="341809"/>
                </a:lnTo>
                <a:lnTo>
                  <a:pt x="2278321" y="339607"/>
                </a:lnTo>
                <a:lnTo>
                  <a:pt x="2280681" y="337414"/>
                </a:lnTo>
                <a:lnTo>
                  <a:pt x="2283034" y="335228"/>
                </a:lnTo>
                <a:lnTo>
                  <a:pt x="2285378" y="333049"/>
                </a:lnTo>
                <a:lnTo>
                  <a:pt x="2287716" y="330879"/>
                </a:lnTo>
                <a:lnTo>
                  <a:pt x="2290045" y="328715"/>
                </a:lnTo>
                <a:lnTo>
                  <a:pt x="2292366" y="326560"/>
                </a:lnTo>
                <a:lnTo>
                  <a:pt x="2294681" y="324411"/>
                </a:lnTo>
                <a:lnTo>
                  <a:pt x="2296988" y="322271"/>
                </a:lnTo>
                <a:lnTo>
                  <a:pt x="2299288" y="320137"/>
                </a:lnTo>
                <a:lnTo>
                  <a:pt x="2301579" y="318010"/>
                </a:lnTo>
                <a:lnTo>
                  <a:pt x="2303864" y="315892"/>
                </a:lnTo>
                <a:lnTo>
                  <a:pt x="2306142" y="313780"/>
                </a:lnTo>
                <a:lnTo>
                  <a:pt x="2308412" y="311676"/>
                </a:lnTo>
                <a:lnTo>
                  <a:pt x="2310676" y="309579"/>
                </a:lnTo>
                <a:lnTo>
                  <a:pt x="2312932" y="307488"/>
                </a:lnTo>
                <a:lnTo>
                  <a:pt x="2315181" y="305405"/>
                </a:lnTo>
                <a:lnTo>
                  <a:pt x="2317423" y="303328"/>
                </a:lnTo>
                <a:lnTo>
                  <a:pt x="2319659" y="301260"/>
                </a:lnTo>
                <a:lnTo>
                  <a:pt x="2321886" y="299197"/>
                </a:lnTo>
                <a:lnTo>
                  <a:pt x="2324108" y="297142"/>
                </a:lnTo>
                <a:lnTo>
                  <a:pt x="2326322" y="295093"/>
                </a:lnTo>
                <a:lnTo>
                  <a:pt x="2328530" y="293052"/>
                </a:lnTo>
                <a:lnTo>
                  <a:pt x="2330731" y="291016"/>
                </a:lnTo>
                <a:lnTo>
                  <a:pt x="2332925" y="288989"/>
                </a:lnTo>
                <a:lnTo>
                  <a:pt x="2335113" y="286967"/>
                </a:lnTo>
                <a:lnTo>
                  <a:pt x="2337293" y="284952"/>
                </a:lnTo>
                <a:lnTo>
                  <a:pt x="2339468" y="282944"/>
                </a:lnTo>
                <a:lnTo>
                  <a:pt x="2341636" y="280942"/>
                </a:lnTo>
                <a:lnTo>
                  <a:pt x="2343797" y="278946"/>
                </a:lnTo>
                <a:lnTo>
                  <a:pt x="2345951" y="276957"/>
                </a:lnTo>
                <a:lnTo>
                  <a:pt x="2348099" y="274975"/>
                </a:lnTo>
                <a:lnTo>
                  <a:pt x="2350241" y="273000"/>
                </a:lnTo>
                <a:lnTo>
                  <a:pt x="2352376" y="271030"/>
                </a:lnTo>
                <a:lnTo>
                  <a:pt x="2354506" y="269067"/>
                </a:lnTo>
                <a:lnTo>
                  <a:pt x="2356629" y="267110"/>
                </a:lnTo>
                <a:lnTo>
                  <a:pt x="2358745" y="265159"/>
                </a:lnTo>
                <a:lnTo>
                  <a:pt x="2360855" y="263215"/>
                </a:lnTo>
                <a:lnTo>
                  <a:pt x="2362959" y="261276"/>
                </a:lnTo>
                <a:lnTo>
                  <a:pt x="2365058" y="259345"/>
                </a:lnTo>
                <a:lnTo>
                  <a:pt x="2367149" y="257419"/>
                </a:lnTo>
                <a:lnTo>
                  <a:pt x="2369235" y="255499"/>
                </a:lnTo>
                <a:lnTo>
                  <a:pt x="2371315" y="253585"/>
                </a:lnTo>
                <a:lnTo>
                  <a:pt x="2373388" y="251677"/>
                </a:lnTo>
                <a:lnTo>
                  <a:pt x="2375456" y="249775"/>
                </a:lnTo>
                <a:lnTo>
                  <a:pt x="2377518" y="247880"/>
                </a:lnTo>
                <a:lnTo>
                  <a:pt x="2379575" y="245990"/>
                </a:lnTo>
                <a:lnTo>
                  <a:pt x="2381624" y="244106"/>
                </a:lnTo>
                <a:lnTo>
                  <a:pt x="2383668" y="242227"/>
                </a:lnTo>
                <a:lnTo>
                  <a:pt x="2385707" y="240355"/>
                </a:lnTo>
                <a:lnTo>
                  <a:pt x="2387739" y="238488"/>
                </a:lnTo>
                <a:lnTo>
                  <a:pt x="2389766" y="236628"/>
                </a:lnTo>
                <a:lnTo>
                  <a:pt x="2391788" y="234772"/>
                </a:lnTo>
                <a:lnTo>
                  <a:pt x="2393803" y="232922"/>
                </a:lnTo>
                <a:lnTo>
                  <a:pt x="2395814" y="231079"/>
                </a:lnTo>
                <a:lnTo>
                  <a:pt x="2397818" y="229241"/>
                </a:lnTo>
                <a:lnTo>
                  <a:pt x="2399816" y="227408"/>
                </a:lnTo>
                <a:lnTo>
                  <a:pt x="2401810" y="225582"/>
                </a:lnTo>
                <a:lnTo>
                  <a:pt x="2403797" y="223759"/>
                </a:lnTo>
                <a:lnTo>
                  <a:pt x="2405779" y="221944"/>
                </a:lnTo>
                <a:lnTo>
                  <a:pt x="2407756" y="220133"/>
                </a:lnTo>
                <a:lnTo>
                  <a:pt x="2409727" y="218328"/>
                </a:lnTo>
                <a:lnTo>
                  <a:pt x="2411694" y="216529"/>
                </a:lnTo>
                <a:lnTo>
                  <a:pt x="2413654" y="214734"/>
                </a:lnTo>
                <a:lnTo>
                  <a:pt x="2415610" y="212946"/>
                </a:lnTo>
                <a:lnTo>
                  <a:pt x="2417559" y="211162"/>
                </a:lnTo>
                <a:lnTo>
                  <a:pt x="2419503" y="209384"/>
                </a:lnTo>
                <a:lnTo>
                  <a:pt x="2421443" y="207611"/>
                </a:lnTo>
                <a:lnTo>
                  <a:pt x="2423377" y="205843"/>
                </a:lnTo>
                <a:lnTo>
                  <a:pt x="2425306" y="204081"/>
                </a:lnTo>
                <a:lnTo>
                  <a:pt x="2427230" y="202323"/>
                </a:lnTo>
                <a:lnTo>
                  <a:pt x="2429149" y="200572"/>
                </a:lnTo>
                <a:lnTo>
                  <a:pt x="2431062" y="198824"/>
                </a:lnTo>
                <a:lnTo>
                  <a:pt x="2432970" y="197083"/>
                </a:lnTo>
                <a:lnTo>
                  <a:pt x="2434874" y="195345"/>
                </a:lnTo>
                <a:lnTo>
                  <a:pt x="2436772" y="193614"/>
                </a:lnTo>
                <a:lnTo>
                  <a:pt x="2438665" y="191887"/>
                </a:lnTo>
                <a:lnTo>
                  <a:pt x="2440554" y="190166"/>
                </a:lnTo>
                <a:lnTo>
                  <a:pt x="2442437" y="188448"/>
                </a:lnTo>
                <a:lnTo>
                  <a:pt x="2444316" y="186737"/>
                </a:lnTo>
                <a:lnTo>
                  <a:pt x="2446189" y="185030"/>
                </a:lnTo>
                <a:lnTo>
                  <a:pt x="2448058" y="183329"/>
                </a:lnTo>
                <a:lnTo>
                  <a:pt x="2449922" y="181631"/>
                </a:lnTo>
                <a:lnTo>
                  <a:pt x="2451781" y="179939"/>
                </a:lnTo>
                <a:lnTo>
                  <a:pt x="2453635" y="178252"/>
                </a:lnTo>
                <a:lnTo>
                  <a:pt x="2455484" y="176569"/>
                </a:lnTo>
                <a:lnTo>
                  <a:pt x="2457329" y="174891"/>
                </a:lnTo>
                <a:lnTo>
                  <a:pt x="2459169" y="173219"/>
                </a:lnTo>
                <a:lnTo>
                  <a:pt x="2461004" y="171550"/>
                </a:lnTo>
                <a:lnTo>
                  <a:pt x="2462835" y="169887"/>
                </a:lnTo>
                <a:lnTo>
                  <a:pt x="2464661" y="168228"/>
                </a:lnTo>
                <a:lnTo>
                  <a:pt x="2466483" y="166573"/>
                </a:lnTo>
                <a:lnTo>
                  <a:pt x="2468299" y="164923"/>
                </a:lnTo>
                <a:lnTo>
                  <a:pt x="2470111" y="163279"/>
                </a:lnTo>
                <a:lnTo>
                  <a:pt x="2471919" y="161638"/>
                </a:lnTo>
                <a:lnTo>
                  <a:pt x="2473722" y="160003"/>
                </a:lnTo>
                <a:lnTo>
                  <a:pt x="2475520" y="158371"/>
                </a:lnTo>
                <a:lnTo>
                  <a:pt x="2477314" y="156745"/>
                </a:lnTo>
                <a:lnTo>
                  <a:pt x="2479103" y="155122"/>
                </a:lnTo>
                <a:lnTo>
                  <a:pt x="2480888" y="153505"/>
                </a:lnTo>
                <a:lnTo>
                  <a:pt x="2482669" y="151891"/>
                </a:lnTo>
                <a:lnTo>
                  <a:pt x="2484446" y="150283"/>
                </a:lnTo>
                <a:lnTo>
                  <a:pt x="2486217" y="148679"/>
                </a:lnTo>
                <a:lnTo>
                  <a:pt x="2487985" y="147078"/>
                </a:lnTo>
                <a:lnTo>
                  <a:pt x="2489748" y="145483"/>
                </a:lnTo>
                <a:lnTo>
                  <a:pt x="2491507" y="143891"/>
                </a:lnTo>
                <a:lnTo>
                  <a:pt x="2493261" y="142304"/>
                </a:lnTo>
                <a:lnTo>
                  <a:pt x="2495012" y="140722"/>
                </a:lnTo>
                <a:lnTo>
                  <a:pt x="2496758" y="139144"/>
                </a:lnTo>
                <a:lnTo>
                  <a:pt x="2498500" y="137570"/>
                </a:lnTo>
                <a:lnTo>
                  <a:pt x="2500237" y="136000"/>
                </a:lnTo>
                <a:lnTo>
                  <a:pt x="2501971" y="134435"/>
                </a:lnTo>
                <a:lnTo>
                  <a:pt x="2503700" y="132873"/>
                </a:lnTo>
                <a:lnTo>
                  <a:pt x="2505425" y="131316"/>
                </a:lnTo>
                <a:lnTo>
                  <a:pt x="2507146" y="129763"/>
                </a:lnTo>
                <a:lnTo>
                  <a:pt x="2508862" y="128214"/>
                </a:lnTo>
                <a:lnTo>
                  <a:pt x="2510575" y="126669"/>
                </a:lnTo>
                <a:lnTo>
                  <a:pt x="2512284" y="125129"/>
                </a:lnTo>
                <a:lnTo>
                  <a:pt x="2513989" y="123593"/>
                </a:lnTo>
                <a:lnTo>
                  <a:pt x="2515689" y="122060"/>
                </a:lnTo>
                <a:lnTo>
                  <a:pt x="2517385" y="120531"/>
                </a:lnTo>
                <a:lnTo>
                  <a:pt x="2519078" y="119007"/>
                </a:lnTo>
                <a:lnTo>
                  <a:pt x="2520766" y="117487"/>
                </a:lnTo>
                <a:lnTo>
                  <a:pt x="2522452" y="115971"/>
                </a:lnTo>
                <a:lnTo>
                  <a:pt x="2524132" y="114458"/>
                </a:lnTo>
                <a:lnTo>
                  <a:pt x="2525808" y="112950"/>
                </a:lnTo>
                <a:lnTo>
                  <a:pt x="2527482" y="111445"/>
                </a:lnTo>
                <a:lnTo>
                  <a:pt x="2529151" y="109945"/>
                </a:lnTo>
                <a:lnTo>
                  <a:pt x="2530816" y="108449"/>
                </a:lnTo>
                <a:lnTo>
                  <a:pt x="2532477" y="106956"/>
                </a:lnTo>
                <a:lnTo>
                  <a:pt x="2534134" y="105467"/>
                </a:lnTo>
                <a:lnTo>
                  <a:pt x="2535787" y="103982"/>
                </a:lnTo>
                <a:lnTo>
                  <a:pt x="2537437" y="102501"/>
                </a:lnTo>
                <a:lnTo>
                  <a:pt x="2539083" y="101024"/>
                </a:lnTo>
                <a:lnTo>
                  <a:pt x="2540725" y="99551"/>
                </a:lnTo>
                <a:lnTo>
                  <a:pt x="2542364" y="98081"/>
                </a:lnTo>
                <a:lnTo>
                  <a:pt x="2543998" y="96615"/>
                </a:lnTo>
                <a:lnTo>
                  <a:pt x="2545630" y="95153"/>
                </a:lnTo>
                <a:lnTo>
                  <a:pt x="2547256" y="93694"/>
                </a:lnTo>
                <a:lnTo>
                  <a:pt x="2548880" y="92239"/>
                </a:lnTo>
                <a:lnTo>
                  <a:pt x="2550501" y="90789"/>
                </a:lnTo>
                <a:lnTo>
                  <a:pt x="2552117" y="89341"/>
                </a:lnTo>
                <a:lnTo>
                  <a:pt x="2553730" y="87898"/>
                </a:lnTo>
                <a:lnTo>
                  <a:pt x="2555338" y="86457"/>
                </a:lnTo>
                <a:lnTo>
                  <a:pt x="2556944" y="85021"/>
                </a:lnTo>
                <a:lnTo>
                  <a:pt x="2558546" y="83589"/>
                </a:lnTo>
                <a:lnTo>
                  <a:pt x="2560144" y="82159"/>
                </a:lnTo>
                <a:lnTo>
                  <a:pt x="2561739" y="80734"/>
                </a:lnTo>
                <a:lnTo>
                  <a:pt x="2563330" y="79312"/>
                </a:lnTo>
                <a:lnTo>
                  <a:pt x="2564919" y="77894"/>
                </a:lnTo>
                <a:lnTo>
                  <a:pt x="2566503" y="76478"/>
                </a:lnTo>
                <a:lnTo>
                  <a:pt x="2568083" y="75067"/>
                </a:lnTo>
                <a:lnTo>
                  <a:pt x="2569660" y="73660"/>
                </a:lnTo>
                <a:lnTo>
                  <a:pt x="2571235" y="72255"/>
                </a:lnTo>
                <a:lnTo>
                  <a:pt x="2572805" y="70855"/>
                </a:lnTo>
                <a:lnTo>
                  <a:pt x="2574372" y="69457"/>
                </a:lnTo>
                <a:lnTo>
                  <a:pt x="2575935" y="68063"/>
                </a:lnTo>
                <a:lnTo>
                  <a:pt x="2577496" y="66672"/>
                </a:lnTo>
                <a:lnTo>
                  <a:pt x="2579052" y="65285"/>
                </a:lnTo>
                <a:lnTo>
                  <a:pt x="2580606" y="63902"/>
                </a:lnTo>
                <a:lnTo>
                  <a:pt x="2582156" y="62522"/>
                </a:lnTo>
                <a:lnTo>
                  <a:pt x="2583702" y="61145"/>
                </a:lnTo>
                <a:lnTo>
                  <a:pt x="2585246" y="59771"/>
                </a:lnTo>
                <a:lnTo>
                  <a:pt x="2586785" y="58402"/>
                </a:lnTo>
                <a:lnTo>
                  <a:pt x="2588323" y="57035"/>
                </a:lnTo>
                <a:lnTo>
                  <a:pt x="2589856" y="55671"/>
                </a:lnTo>
                <a:lnTo>
                  <a:pt x="2591386" y="54311"/>
                </a:lnTo>
                <a:lnTo>
                  <a:pt x="2592914" y="52954"/>
                </a:lnTo>
                <a:lnTo>
                  <a:pt x="2594438" y="51601"/>
                </a:lnTo>
                <a:lnTo>
                  <a:pt x="2595958" y="50250"/>
                </a:lnTo>
                <a:lnTo>
                  <a:pt x="2597475" y="48903"/>
                </a:lnTo>
                <a:lnTo>
                  <a:pt x="2598989" y="47559"/>
                </a:lnTo>
                <a:lnTo>
                  <a:pt x="2600500" y="46218"/>
                </a:lnTo>
                <a:lnTo>
                  <a:pt x="2602008" y="44881"/>
                </a:lnTo>
                <a:lnTo>
                  <a:pt x="2603512" y="43547"/>
                </a:lnTo>
                <a:lnTo>
                  <a:pt x="2605013" y="42216"/>
                </a:lnTo>
                <a:lnTo>
                  <a:pt x="2606512" y="40888"/>
                </a:lnTo>
                <a:lnTo>
                  <a:pt x="2608007" y="39564"/>
                </a:lnTo>
                <a:lnTo>
                  <a:pt x="2609499" y="38242"/>
                </a:lnTo>
                <a:lnTo>
                  <a:pt x="2610988" y="36924"/>
                </a:lnTo>
                <a:lnTo>
                  <a:pt x="2612474" y="35608"/>
                </a:lnTo>
                <a:lnTo>
                  <a:pt x="2613957" y="34297"/>
                </a:lnTo>
                <a:lnTo>
                  <a:pt x="2615437" y="32987"/>
                </a:lnTo>
                <a:lnTo>
                  <a:pt x="2616914" y="31681"/>
                </a:lnTo>
                <a:lnTo>
                  <a:pt x="2618387" y="30379"/>
                </a:lnTo>
                <a:lnTo>
                  <a:pt x="2619858" y="29079"/>
                </a:lnTo>
                <a:lnTo>
                  <a:pt x="2621326" y="27782"/>
                </a:lnTo>
                <a:lnTo>
                  <a:pt x="2622790" y="26488"/>
                </a:lnTo>
                <a:lnTo>
                  <a:pt x="2624252" y="25197"/>
                </a:lnTo>
                <a:lnTo>
                  <a:pt x="2625711" y="23910"/>
                </a:lnTo>
                <a:lnTo>
                  <a:pt x="2627167" y="22626"/>
                </a:lnTo>
                <a:lnTo>
                  <a:pt x="2628619" y="21344"/>
                </a:lnTo>
                <a:lnTo>
                  <a:pt x="2630069" y="20064"/>
                </a:lnTo>
                <a:lnTo>
                  <a:pt x="2631516" y="18789"/>
                </a:lnTo>
                <a:lnTo>
                  <a:pt x="2632960" y="17516"/>
                </a:lnTo>
                <a:lnTo>
                  <a:pt x="2634402" y="16246"/>
                </a:lnTo>
                <a:lnTo>
                  <a:pt x="2635840" y="14979"/>
                </a:lnTo>
                <a:lnTo>
                  <a:pt x="2637275" y="13715"/>
                </a:lnTo>
                <a:lnTo>
                  <a:pt x="2638708" y="12454"/>
                </a:lnTo>
                <a:lnTo>
                  <a:pt x="2640138" y="11196"/>
                </a:lnTo>
                <a:lnTo>
                  <a:pt x="2641565" y="9940"/>
                </a:lnTo>
                <a:lnTo>
                  <a:pt x="2642988" y="8688"/>
                </a:lnTo>
                <a:lnTo>
                  <a:pt x="2644409" y="7438"/>
                </a:lnTo>
                <a:lnTo>
                  <a:pt x="2645828" y="6191"/>
                </a:lnTo>
                <a:lnTo>
                  <a:pt x="2647243" y="4947"/>
                </a:lnTo>
                <a:lnTo>
                  <a:pt x="2648656" y="3706"/>
                </a:lnTo>
                <a:lnTo>
                  <a:pt x="2650066" y="2468"/>
                </a:lnTo>
                <a:lnTo>
                  <a:pt x="2651473" y="1233"/>
                </a:lnTo>
                <a:lnTo>
                  <a:pt x="2652878" y="0"/>
                </a:lnTo>
              </a:path>
            </a:pathLst>
          </a:custGeom>
          <a:noFill/>
          <a:ln w="12700" cap="flat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6" name="Freeform: Shape 565">
            <a:extLst>
              <a:ext uri="{FF2B5EF4-FFF2-40B4-BE49-F238E27FC236}">
                <a16:creationId xmlns:a16="http://schemas.microsoft.com/office/drawing/2014/main" id="{A97DD1D2-6BBD-FCBE-E4E9-292B65AE3F6B}"/>
              </a:ext>
            </a:extLst>
          </p:cNvPr>
          <p:cNvSpPr/>
          <p:nvPr/>
        </p:nvSpPr>
        <p:spPr>
          <a:xfrm>
            <a:off x="3017740" y="3693573"/>
            <a:ext cx="3374078" cy="735750"/>
          </a:xfrm>
          <a:custGeom>
            <a:avLst/>
            <a:gdLst>
              <a:gd name="csX0" fmla="*/ 0 w 2509337"/>
              <a:gd name="csY0" fmla="*/ 1189004 h 1189003"/>
              <a:gd name="csX1" fmla="*/ 87283 w 2509337"/>
              <a:gd name="csY1" fmla="*/ 1138856 h 1189003"/>
              <a:gd name="csX2" fmla="*/ 165155 w 2509337"/>
              <a:gd name="csY2" fmla="*/ 1094139 h 1189003"/>
              <a:gd name="csX3" fmla="*/ 235436 w 2509337"/>
              <a:gd name="csY3" fmla="*/ 1053822 h 1189003"/>
              <a:gd name="csX4" fmla="*/ 299469 w 2509337"/>
              <a:gd name="csY4" fmla="*/ 1017145 h 1189003"/>
              <a:gd name="csX5" fmla="*/ 358269 w 2509337"/>
              <a:gd name="csY5" fmla="*/ 983526 h 1189003"/>
              <a:gd name="csX6" fmla="*/ 412623 w 2509337"/>
              <a:gd name="csY6" fmla="*/ 952513 h 1189003"/>
              <a:gd name="csX7" fmla="*/ 463155 w 2509337"/>
              <a:gd name="csY7" fmla="*/ 923750 h 1189003"/>
              <a:gd name="csX8" fmla="*/ 510363 w 2509337"/>
              <a:gd name="csY8" fmla="*/ 896946 h 1189003"/>
              <a:gd name="csX9" fmla="*/ 554657 w 2509337"/>
              <a:gd name="csY9" fmla="*/ 871867 h 1189003"/>
              <a:gd name="csX10" fmla="*/ 596374 w 2509337"/>
              <a:gd name="csY10" fmla="*/ 848317 h 1189003"/>
              <a:gd name="csX11" fmla="*/ 635796 w 2509337"/>
              <a:gd name="csY11" fmla="*/ 826132 h 1189003"/>
              <a:gd name="csX12" fmla="*/ 673161 w 2509337"/>
              <a:gd name="csY12" fmla="*/ 805174 h 1189003"/>
              <a:gd name="csX13" fmla="*/ 708672 w 2509337"/>
              <a:gd name="csY13" fmla="*/ 785324 h 1189003"/>
              <a:gd name="csX14" fmla="*/ 742504 w 2509337"/>
              <a:gd name="csY14" fmla="*/ 766482 h 1189003"/>
              <a:gd name="csX15" fmla="*/ 774807 w 2509337"/>
              <a:gd name="csY15" fmla="*/ 748559 h 1189003"/>
              <a:gd name="csX16" fmla="*/ 805713 w 2509337"/>
              <a:gd name="csY16" fmla="*/ 731479 h 1189003"/>
              <a:gd name="csX17" fmla="*/ 835337 w 2509337"/>
              <a:gd name="csY17" fmla="*/ 715174 h 1189003"/>
              <a:gd name="csX18" fmla="*/ 863780 w 2509337"/>
              <a:gd name="csY18" fmla="*/ 699585 h 1189003"/>
              <a:gd name="csX19" fmla="*/ 891132 w 2509337"/>
              <a:gd name="csY19" fmla="*/ 684657 h 1189003"/>
              <a:gd name="csX20" fmla="*/ 917473 w 2509337"/>
              <a:gd name="csY20" fmla="*/ 670346 h 1189003"/>
              <a:gd name="csX21" fmla="*/ 942875 w 2509337"/>
              <a:gd name="csY21" fmla="*/ 656608 h 1189003"/>
              <a:gd name="csX22" fmla="*/ 967401 w 2509337"/>
              <a:gd name="csY22" fmla="*/ 643405 h 1189003"/>
              <a:gd name="csX23" fmla="*/ 991110 w 2509337"/>
              <a:gd name="csY23" fmla="*/ 630704 h 1189003"/>
              <a:gd name="csX24" fmla="*/ 1014052 w 2509337"/>
              <a:gd name="csY24" fmla="*/ 618472 h 1189003"/>
              <a:gd name="csX25" fmla="*/ 1036277 w 2509337"/>
              <a:gd name="csY25" fmla="*/ 606682 h 1189003"/>
              <a:gd name="csX26" fmla="*/ 1057828 w 2509337"/>
              <a:gd name="csY26" fmla="*/ 595308 h 1189003"/>
              <a:gd name="csX27" fmla="*/ 1078741 w 2509337"/>
              <a:gd name="csY27" fmla="*/ 584326 h 1189003"/>
              <a:gd name="csX28" fmla="*/ 1099056 w 2509337"/>
              <a:gd name="csY28" fmla="*/ 573716 h 1189003"/>
              <a:gd name="csX29" fmla="*/ 1118804 w 2509337"/>
              <a:gd name="csY29" fmla="*/ 563456 h 1189003"/>
              <a:gd name="csX30" fmla="*/ 1138015 w 2509337"/>
              <a:gd name="csY30" fmla="*/ 553529 h 1189003"/>
              <a:gd name="csX31" fmla="*/ 1156717 w 2509337"/>
              <a:gd name="csY31" fmla="*/ 543918 h 1189003"/>
              <a:gd name="csX32" fmla="*/ 1174937 w 2509337"/>
              <a:gd name="csY32" fmla="*/ 534606 h 1189003"/>
              <a:gd name="csX33" fmla="*/ 1192699 w 2509337"/>
              <a:gd name="csY33" fmla="*/ 525579 h 1189003"/>
              <a:gd name="csX34" fmla="*/ 1210023 w 2509337"/>
              <a:gd name="csY34" fmla="*/ 516824 h 1189003"/>
              <a:gd name="csX35" fmla="*/ 1226930 w 2509337"/>
              <a:gd name="csY35" fmla="*/ 508327 h 1189003"/>
              <a:gd name="csX36" fmla="*/ 1243442 w 2509337"/>
              <a:gd name="csY36" fmla="*/ 500078 h 1189003"/>
              <a:gd name="csX37" fmla="*/ 1259574 w 2509337"/>
              <a:gd name="csY37" fmla="*/ 492064 h 1189003"/>
              <a:gd name="csX38" fmla="*/ 1275343 w 2509337"/>
              <a:gd name="csY38" fmla="*/ 484276 h 1189003"/>
              <a:gd name="csX39" fmla="*/ 1290766 w 2509337"/>
              <a:gd name="csY39" fmla="*/ 476704 h 1189003"/>
              <a:gd name="csX40" fmla="*/ 1305856 w 2509337"/>
              <a:gd name="csY40" fmla="*/ 469339 h 1189003"/>
              <a:gd name="csX41" fmla="*/ 1320627 w 2509337"/>
              <a:gd name="csY41" fmla="*/ 462171 h 1189003"/>
              <a:gd name="csX42" fmla="*/ 1335093 w 2509337"/>
              <a:gd name="csY42" fmla="*/ 455193 h 1189003"/>
              <a:gd name="csX43" fmla="*/ 1349265 w 2509337"/>
              <a:gd name="csY43" fmla="*/ 448398 h 1189003"/>
              <a:gd name="csX44" fmla="*/ 1363154 w 2509337"/>
              <a:gd name="csY44" fmla="*/ 441777 h 1189003"/>
              <a:gd name="csX45" fmla="*/ 1376771 w 2509337"/>
              <a:gd name="csY45" fmla="*/ 435325 h 1189003"/>
              <a:gd name="csX46" fmla="*/ 1390128 w 2509337"/>
              <a:gd name="csY46" fmla="*/ 429035 h 1189003"/>
              <a:gd name="csX47" fmla="*/ 1403232 w 2509337"/>
              <a:gd name="csY47" fmla="*/ 422899 h 1189003"/>
              <a:gd name="csX48" fmla="*/ 1416092 w 2509337"/>
              <a:gd name="csY48" fmla="*/ 416913 h 1189003"/>
              <a:gd name="csX49" fmla="*/ 1428719 w 2509337"/>
              <a:gd name="csY49" fmla="*/ 411071 h 1189003"/>
              <a:gd name="csX50" fmla="*/ 1441119 w 2509337"/>
              <a:gd name="csY50" fmla="*/ 405369 h 1189003"/>
              <a:gd name="csX51" fmla="*/ 1453301 w 2509337"/>
              <a:gd name="csY51" fmla="*/ 399800 h 1189003"/>
              <a:gd name="csX52" fmla="*/ 1465271 w 2509337"/>
              <a:gd name="csY52" fmla="*/ 394359 h 1189003"/>
              <a:gd name="csX53" fmla="*/ 1477036 w 2509337"/>
              <a:gd name="csY53" fmla="*/ 389044 h 1189003"/>
              <a:gd name="csX54" fmla="*/ 1488603 w 2509337"/>
              <a:gd name="csY54" fmla="*/ 383848 h 1189003"/>
              <a:gd name="csX55" fmla="*/ 1499980 w 2509337"/>
              <a:gd name="csY55" fmla="*/ 378768 h 1189003"/>
              <a:gd name="csX56" fmla="*/ 1511170 w 2509337"/>
              <a:gd name="csY56" fmla="*/ 373800 h 1189003"/>
              <a:gd name="csX57" fmla="*/ 1522181 w 2509337"/>
              <a:gd name="csY57" fmla="*/ 368941 h 1189003"/>
              <a:gd name="csX58" fmla="*/ 1533017 w 2509337"/>
              <a:gd name="csY58" fmla="*/ 364187 h 1189003"/>
              <a:gd name="csX59" fmla="*/ 1543683 w 2509337"/>
              <a:gd name="csY59" fmla="*/ 359533 h 1189003"/>
              <a:gd name="csX60" fmla="*/ 1554186 w 2509337"/>
              <a:gd name="csY60" fmla="*/ 354977 h 1189003"/>
              <a:gd name="csX61" fmla="*/ 1564529 w 2509337"/>
              <a:gd name="csY61" fmla="*/ 350515 h 1189003"/>
              <a:gd name="csX62" fmla="*/ 1574717 w 2509337"/>
              <a:gd name="csY62" fmla="*/ 346146 h 1189003"/>
              <a:gd name="csX63" fmla="*/ 1584753 w 2509337"/>
              <a:gd name="csY63" fmla="*/ 341866 h 1189003"/>
              <a:gd name="csX64" fmla="*/ 1594644 w 2509337"/>
              <a:gd name="csY64" fmla="*/ 337671 h 1189003"/>
              <a:gd name="csX65" fmla="*/ 1604392 w 2509337"/>
              <a:gd name="csY65" fmla="*/ 333559 h 1189003"/>
              <a:gd name="csX66" fmla="*/ 1614001 w 2509337"/>
              <a:gd name="csY66" fmla="*/ 329528 h 1189003"/>
              <a:gd name="csX67" fmla="*/ 1623475 w 2509337"/>
              <a:gd name="csY67" fmla="*/ 325575 h 1189003"/>
              <a:gd name="csX68" fmla="*/ 1632816 w 2509337"/>
              <a:gd name="csY68" fmla="*/ 321697 h 1189003"/>
              <a:gd name="csX69" fmla="*/ 1642030 w 2509337"/>
              <a:gd name="csY69" fmla="*/ 317894 h 1189003"/>
              <a:gd name="csX70" fmla="*/ 1651120 w 2509337"/>
              <a:gd name="csY70" fmla="*/ 314162 h 1189003"/>
              <a:gd name="csX71" fmla="*/ 1660087 w 2509337"/>
              <a:gd name="csY71" fmla="*/ 310499 h 1189003"/>
              <a:gd name="csX72" fmla="*/ 1668935 w 2509337"/>
              <a:gd name="csY72" fmla="*/ 306903 h 1189003"/>
              <a:gd name="csX73" fmla="*/ 1677668 w 2509337"/>
              <a:gd name="csY73" fmla="*/ 303372 h 1189003"/>
              <a:gd name="csX74" fmla="*/ 1686286 w 2509337"/>
              <a:gd name="csY74" fmla="*/ 299905 h 1189003"/>
              <a:gd name="csX75" fmla="*/ 1694795 w 2509337"/>
              <a:gd name="csY75" fmla="*/ 296499 h 1189003"/>
              <a:gd name="csX76" fmla="*/ 1703196 w 2509337"/>
              <a:gd name="csY76" fmla="*/ 293153 h 1189003"/>
              <a:gd name="csX77" fmla="*/ 1711491 w 2509337"/>
              <a:gd name="csY77" fmla="*/ 289865 h 1189003"/>
              <a:gd name="csX78" fmla="*/ 1719683 w 2509337"/>
              <a:gd name="csY78" fmla="*/ 286633 h 1189003"/>
              <a:gd name="csX79" fmla="*/ 1727775 w 2509337"/>
              <a:gd name="csY79" fmla="*/ 283456 h 1189003"/>
              <a:gd name="csX80" fmla="*/ 1735769 w 2509337"/>
              <a:gd name="csY80" fmla="*/ 280333 h 1189003"/>
              <a:gd name="csX81" fmla="*/ 1743666 w 2509337"/>
              <a:gd name="csY81" fmla="*/ 277261 h 1189003"/>
              <a:gd name="csX82" fmla="*/ 1751468 w 2509337"/>
              <a:gd name="csY82" fmla="*/ 274240 h 1189003"/>
              <a:gd name="csX83" fmla="*/ 1759179 w 2509337"/>
              <a:gd name="csY83" fmla="*/ 271268 h 1189003"/>
              <a:gd name="csX84" fmla="*/ 1766799 w 2509337"/>
              <a:gd name="csY84" fmla="*/ 268344 h 1189003"/>
              <a:gd name="csX85" fmla="*/ 1774331 w 2509337"/>
              <a:gd name="csY85" fmla="*/ 265466 h 1189003"/>
              <a:gd name="csX86" fmla="*/ 1781777 w 2509337"/>
              <a:gd name="csY86" fmla="*/ 262633 h 1189003"/>
              <a:gd name="csX87" fmla="*/ 1789138 w 2509337"/>
              <a:gd name="csY87" fmla="*/ 259845 h 1189003"/>
              <a:gd name="csX88" fmla="*/ 1796416 w 2509337"/>
              <a:gd name="csY88" fmla="*/ 257099 h 1189003"/>
              <a:gd name="csX89" fmla="*/ 1803613 w 2509337"/>
              <a:gd name="csY89" fmla="*/ 254396 h 1189003"/>
              <a:gd name="csX90" fmla="*/ 1810730 w 2509337"/>
              <a:gd name="csY90" fmla="*/ 251732 h 1189003"/>
              <a:gd name="csX91" fmla="*/ 1817769 w 2509337"/>
              <a:gd name="csY91" fmla="*/ 249108 h 1189003"/>
              <a:gd name="csX92" fmla="*/ 1824731 w 2509337"/>
              <a:gd name="csY92" fmla="*/ 246524 h 1189003"/>
              <a:gd name="csX93" fmla="*/ 1831618 w 2509337"/>
              <a:gd name="csY93" fmla="*/ 243976 h 1189003"/>
              <a:gd name="csX94" fmla="*/ 1838432 w 2509337"/>
              <a:gd name="csY94" fmla="*/ 241466 h 1189003"/>
              <a:gd name="csX95" fmla="*/ 1845173 w 2509337"/>
              <a:gd name="csY95" fmla="*/ 238992 h 1189003"/>
              <a:gd name="csX96" fmla="*/ 1851843 w 2509337"/>
              <a:gd name="csY96" fmla="*/ 236552 h 1189003"/>
              <a:gd name="csX97" fmla="*/ 1858444 w 2509337"/>
              <a:gd name="csY97" fmla="*/ 234146 h 1189003"/>
              <a:gd name="csX98" fmla="*/ 1864975 w 2509337"/>
              <a:gd name="csY98" fmla="*/ 231774 h 1189003"/>
              <a:gd name="csX99" fmla="*/ 1871440 w 2509337"/>
              <a:gd name="csY99" fmla="*/ 229434 h 1189003"/>
              <a:gd name="csX100" fmla="*/ 1877840 w 2509337"/>
              <a:gd name="csY100" fmla="*/ 227126 h 1189003"/>
              <a:gd name="csX101" fmla="*/ 1884173 w 2509337"/>
              <a:gd name="csY101" fmla="*/ 224849 h 1189003"/>
              <a:gd name="csX102" fmla="*/ 1890444 w 2509337"/>
              <a:gd name="csY102" fmla="*/ 222601 h 1189003"/>
              <a:gd name="csX103" fmla="*/ 1896651 w 2509337"/>
              <a:gd name="csY103" fmla="*/ 220384 h 1189003"/>
              <a:gd name="csX104" fmla="*/ 1902798 w 2509337"/>
              <a:gd name="csY104" fmla="*/ 218194 h 1189003"/>
              <a:gd name="csX105" fmla="*/ 1908883 w 2509337"/>
              <a:gd name="csY105" fmla="*/ 216034 h 1189003"/>
              <a:gd name="csX106" fmla="*/ 1914910 w 2509337"/>
              <a:gd name="csY106" fmla="*/ 213900 h 1189003"/>
              <a:gd name="csX107" fmla="*/ 1920878 w 2509337"/>
              <a:gd name="csY107" fmla="*/ 211793 h 1189003"/>
              <a:gd name="csX108" fmla="*/ 1926789 w 2509337"/>
              <a:gd name="csY108" fmla="*/ 209712 h 1189003"/>
              <a:gd name="csX109" fmla="*/ 1932643 w 2509337"/>
              <a:gd name="csY109" fmla="*/ 207657 h 1189003"/>
              <a:gd name="csX110" fmla="*/ 1938440 w 2509337"/>
              <a:gd name="csY110" fmla="*/ 205628 h 1189003"/>
              <a:gd name="csX111" fmla="*/ 1944184 w 2509337"/>
              <a:gd name="csY111" fmla="*/ 203622 h 1189003"/>
              <a:gd name="csX112" fmla="*/ 1949874 w 2509337"/>
              <a:gd name="csY112" fmla="*/ 201639 h 1189003"/>
              <a:gd name="csX113" fmla="*/ 1955510 w 2509337"/>
              <a:gd name="csY113" fmla="*/ 199681 h 1189003"/>
              <a:gd name="csX114" fmla="*/ 1961095 w 2509337"/>
              <a:gd name="csY114" fmla="*/ 197746 h 1189003"/>
              <a:gd name="csX115" fmla="*/ 1966628 w 2509337"/>
              <a:gd name="csY115" fmla="*/ 195832 h 1189003"/>
              <a:gd name="csX116" fmla="*/ 1972110 w 2509337"/>
              <a:gd name="csY116" fmla="*/ 193940 h 1189003"/>
              <a:gd name="csX117" fmla="*/ 1977543 w 2509337"/>
              <a:gd name="csY117" fmla="*/ 192071 h 1189003"/>
              <a:gd name="csX118" fmla="*/ 1982926 w 2509337"/>
              <a:gd name="csY118" fmla="*/ 190221 h 1189003"/>
              <a:gd name="csX119" fmla="*/ 1988261 w 2509337"/>
              <a:gd name="csY119" fmla="*/ 188392 h 1189003"/>
              <a:gd name="csX120" fmla="*/ 1993548 w 2509337"/>
              <a:gd name="csY120" fmla="*/ 186583 h 1189003"/>
              <a:gd name="csX121" fmla="*/ 1998789 w 2509337"/>
              <a:gd name="csY121" fmla="*/ 184795 h 1189003"/>
              <a:gd name="csX122" fmla="*/ 2003984 w 2509337"/>
              <a:gd name="csY122" fmla="*/ 183024 h 1189003"/>
              <a:gd name="csX123" fmla="*/ 2009132 w 2509337"/>
              <a:gd name="csY123" fmla="*/ 181273 h 1189003"/>
              <a:gd name="csX124" fmla="*/ 2014236 w 2509337"/>
              <a:gd name="csY124" fmla="*/ 179540 h 1189003"/>
              <a:gd name="csX125" fmla="*/ 2019295 w 2509337"/>
              <a:gd name="csY125" fmla="*/ 177825 h 1189003"/>
              <a:gd name="csX126" fmla="*/ 2024310 w 2509337"/>
              <a:gd name="csY126" fmla="*/ 176128 h 1189003"/>
              <a:gd name="csX127" fmla="*/ 2029283 w 2509337"/>
              <a:gd name="csY127" fmla="*/ 174448 h 1189003"/>
              <a:gd name="csX128" fmla="*/ 2034213 w 2509337"/>
              <a:gd name="csY128" fmla="*/ 172784 h 1189003"/>
              <a:gd name="csX129" fmla="*/ 2039101 w 2509337"/>
              <a:gd name="csY129" fmla="*/ 171138 h 1189003"/>
              <a:gd name="csX130" fmla="*/ 2043948 w 2509337"/>
              <a:gd name="csY130" fmla="*/ 169507 h 1189003"/>
              <a:gd name="csX131" fmla="*/ 2048754 w 2509337"/>
              <a:gd name="csY131" fmla="*/ 167892 h 1189003"/>
              <a:gd name="csX132" fmla="*/ 2053519 w 2509337"/>
              <a:gd name="csY132" fmla="*/ 166293 h 1189003"/>
              <a:gd name="csX133" fmla="*/ 2058245 w 2509337"/>
              <a:gd name="csY133" fmla="*/ 164710 h 1189003"/>
              <a:gd name="csX134" fmla="*/ 2062932 w 2509337"/>
              <a:gd name="csY134" fmla="*/ 163141 h 1189003"/>
              <a:gd name="csX135" fmla="*/ 2067579 w 2509337"/>
              <a:gd name="csY135" fmla="*/ 161587 h 1189003"/>
              <a:gd name="csX136" fmla="*/ 2072190 w 2509337"/>
              <a:gd name="csY136" fmla="*/ 160047 h 1189003"/>
              <a:gd name="csX137" fmla="*/ 2076761 w 2509337"/>
              <a:gd name="csY137" fmla="*/ 158522 h 1189003"/>
              <a:gd name="csX138" fmla="*/ 2081296 w 2509337"/>
              <a:gd name="csY138" fmla="*/ 157009 h 1189003"/>
              <a:gd name="csX139" fmla="*/ 2085794 w 2509337"/>
              <a:gd name="csY139" fmla="*/ 155511 h 1189003"/>
              <a:gd name="csX140" fmla="*/ 2090256 w 2509337"/>
              <a:gd name="csY140" fmla="*/ 154026 h 1189003"/>
              <a:gd name="csX141" fmla="*/ 2094682 w 2509337"/>
              <a:gd name="csY141" fmla="*/ 152554 h 1189003"/>
              <a:gd name="csX142" fmla="*/ 2099072 w 2509337"/>
              <a:gd name="csY142" fmla="*/ 151095 h 1189003"/>
              <a:gd name="csX143" fmla="*/ 2103428 w 2509337"/>
              <a:gd name="csY143" fmla="*/ 149648 h 1189003"/>
              <a:gd name="csX144" fmla="*/ 2107748 w 2509337"/>
              <a:gd name="csY144" fmla="*/ 148215 h 1189003"/>
              <a:gd name="csX145" fmla="*/ 2112035 w 2509337"/>
              <a:gd name="csY145" fmla="*/ 146792 h 1189003"/>
              <a:gd name="csX146" fmla="*/ 2116288 w 2509337"/>
              <a:gd name="csY146" fmla="*/ 145382 h 1189003"/>
              <a:gd name="csX147" fmla="*/ 2120507 w 2509337"/>
              <a:gd name="csY147" fmla="*/ 143983 h 1189003"/>
              <a:gd name="csX148" fmla="*/ 2124694 w 2509337"/>
              <a:gd name="csY148" fmla="*/ 142596 h 1189003"/>
              <a:gd name="csX149" fmla="*/ 2128848 w 2509337"/>
              <a:gd name="csY149" fmla="*/ 141220 h 1189003"/>
              <a:gd name="csX150" fmla="*/ 2132970 w 2509337"/>
              <a:gd name="csY150" fmla="*/ 139855 h 1189003"/>
              <a:gd name="csX151" fmla="*/ 2137060 w 2509337"/>
              <a:gd name="csY151" fmla="*/ 138500 h 1189003"/>
              <a:gd name="csX152" fmla="*/ 2141118 w 2509337"/>
              <a:gd name="csY152" fmla="*/ 137157 h 1189003"/>
              <a:gd name="csX153" fmla="*/ 2145145 w 2509337"/>
              <a:gd name="csY153" fmla="*/ 135824 h 1189003"/>
              <a:gd name="csX154" fmla="*/ 2149142 w 2509337"/>
              <a:gd name="csY154" fmla="*/ 134501 h 1189003"/>
              <a:gd name="csX155" fmla="*/ 2153107 w 2509337"/>
              <a:gd name="csY155" fmla="*/ 133188 h 1189003"/>
              <a:gd name="csX156" fmla="*/ 2157044 w 2509337"/>
              <a:gd name="csY156" fmla="*/ 131885 h 1189003"/>
              <a:gd name="csX157" fmla="*/ 2160950 w 2509337"/>
              <a:gd name="csY157" fmla="*/ 130592 h 1189003"/>
              <a:gd name="csX158" fmla="*/ 2164827 w 2509337"/>
              <a:gd name="csY158" fmla="*/ 129308 h 1189003"/>
              <a:gd name="csX159" fmla="*/ 2168674 w 2509337"/>
              <a:gd name="csY159" fmla="*/ 128033 h 1189003"/>
              <a:gd name="csX160" fmla="*/ 2172493 w 2509337"/>
              <a:gd name="csY160" fmla="*/ 126768 h 1189003"/>
              <a:gd name="csX161" fmla="*/ 2176283 w 2509337"/>
              <a:gd name="csY161" fmla="*/ 125512 h 1189003"/>
              <a:gd name="csX162" fmla="*/ 2180045 w 2509337"/>
              <a:gd name="csY162" fmla="*/ 124265 h 1189003"/>
              <a:gd name="csX163" fmla="*/ 2183779 w 2509337"/>
              <a:gd name="csY163" fmla="*/ 123027 h 1189003"/>
              <a:gd name="csX164" fmla="*/ 2187485 w 2509337"/>
              <a:gd name="csY164" fmla="*/ 121797 h 1189003"/>
              <a:gd name="csX165" fmla="*/ 2191164 w 2509337"/>
              <a:gd name="csY165" fmla="*/ 120575 h 1189003"/>
              <a:gd name="csX166" fmla="*/ 2194816 w 2509337"/>
              <a:gd name="csY166" fmla="*/ 119363 h 1189003"/>
              <a:gd name="csX167" fmla="*/ 2198442 w 2509337"/>
              <a:gd name="csY167" fmla="*/ 118158 h 1189003"/>
              <a:gd name="csX168" fmla="*/ 2202040 w 2509337"/>
              <a:gd name="csY168" fmla="*/ 116960 h 1189003"/>
              <a:gd name="csX169" fmla="*/ 2205612 w 2509337"/>
              <a:gd name="csY169" fmla="*/ 115772 h 1189003"/>
              <a:gd name="csX170" fmla="*/ 2209158 w 2509337"/>
              <a:gd name="csY170" fmla="*/ 114590 h 1189003"/>
              <a:gd name="csX171" fmla="*/ 2212678 w 2509337"/>
              <a:gd name="csY171" fmla="*/ 113416 h 1189003"/>
              <a:gd name="csX172" fmla="*/ 2216174 w 2509337"/>
              <a:gd name="csY172" fmla="*/ 112250 h 1189003"/>
              <a:gd name="csX173" fmla="*/ 2219644 w 2509337"/>
              <a:gd name="csY173" fmla="*/ 111091 h 1189003"/>
              <a:gd name="csX174" fmla="*/ 2223089 w 2509337"/>
              <a:gd name="csY174" fmla="*/ 109939 h 1189003"/>
              <a:gd name="csX175" fmla="*/ 2226509 w 2509337"/>
              <a:gd name="csY175" fmla="*/ 108796 h 1189003"/>
              <a:gd name="csX176" fmla="*/ 2229904 w 2509337"/>
              <a:gd name="csY176" fmla="*/ 107658 h 1189003"/>
              <a:gd name="csX177" fmla="*/ 2233275 w 2509337"/>
              <a:gd name="csY177" fmla="*/ 106528 h 1189003"/>
              <a:gd name="csX178" fmla="*/ 2236621 w 2509337"/>
              <a:gd name="csY178" fmla="*/ 105405 h 1189003"/>
              <a:gd name="csX179" fmla="*/ 2239946 w 2509337"/>
              <a:gd name="csY179" fmla="*/ 104287 h 1189003"/>
              <a:gd name="csX180" fmla="*/ 2243245 w 2509337"/>
              <a:gd name="csY180" fmla="*/ 103178 h 1189003"/>
              <a:gd name="csX181" fmla="*/ 2246521 w 2509337"/>
              <a:gd name="csY181" fmla="*/ 102074 h 1189003"/>
              <a:gd name="csX182" fmla="*/ 2249774 w 2509337"/>
              <a:gd name="csY182" fmla="*/ 100976 h 1189003"/>
              <a:gd name="csX183" fmla="*/ 2253004 w 2509337"/>
              <a:gd name="csY183" fmla="*/ 99885 h 1189003"/>
              <a:gd name="csX184" fmla="*/ 2256211 w 2509337"/>
              <a:gd name="csY184" fmla="*/ 98800 h 1189003"/>
              <a:gd name="csX185" fmla="*/ 2259395 w 2509337"/>
              <a:gd name="csY185" fmla="*/ 97722 h 1189003"/>
              <a:gd name="csX186" fmla="*/ 2262557 w 2509337"/>
              <a:gd name="csY186" fmla="*/ 96648 h 1189003"/>
              <a:gd name="csX187" fmla="*/ 2265698 w 2509337"/>
              <a:gd name="csY187" fmla="*/ 95581 h 1189003"/>
              <a:gd name="csX188" fmla="*/ 2268815 w 2509337"/>
              <a:gd name="csY188" fmla="*/ 94520 h 1189003"/>
              <a:gd name="csX189" fmla="*/ 2271912 w 2509337"/>
              <a:gd name="csY189" fmla="*/ 93465 h 1189003"/>
              <a:gd name="csX190" fmla="*/ 2274985 w 2509337"/>
              <a:gd name="csY190" fmla="*/ 92415 h 1189003"/>
              <a:gd name="csX191" fmla="*/ 2278039 w 2509337"/>
              <a:gd name="csY191" fmla="*/ 91371 h 1189003"/>
              <a:gd name="csX192" fmla="*/ 2281071 w 2509337"/>
              <a:gd name="csY192" fmla="*/ 90333 h 1189003"/>
              <a:gd name="csX193" fmla="*/ 2284081 w 2509337"/>
              <a:gd name="csY193" fmla="*/ 89300 h 1189003"/>
              <a:gd name="csX194" fmla="*/ 2287071 w 2509337"/>
              <a:gd name="csY194" fmla="*/ 88272 h 1189003"/>
              <a:gd name="csX195" fmla="*/ 2290040 w 2509337"/>
              <a:gd name="csY195" fmla="*/ 87249 h 1189003"/>
              <a:gd name="csX196" fmla="*/ 2292989 w 2509337"/>
              <a:gd name="csY196" fmla="*/ 86232 h 1189003"/>
              <a:gd name="csX197" fmla="*/ 2295917 w 2509337"/>
              <a:gd name="csY197" fmla="*/ 85219 h 1189003"/>
              <a:gd name="csX198" fmla="*/ 2298825 w 2509337"/>
              <a:gd name="csY198" fmla="*/ 84211 h 1189003"/>
              <a:gd name="csX199" fmla="*/ 2301712 w 2509337"/>
              <a:gd name="csY199" fmla="*/ 83209 h 1189003"/>
              <a:gd name="csX200" fmla="*/ 2304580 w 2509337"/>
              <a:gd name="csY200" fmla="*/ 82212 h 1189003"/>
              <a:gd name="csX201" fmla="*/ 2307428 w 2509337"/>
              <a:gd name="csY201" fmla="*/ 81219 h 1189003"/>
              <a:gd name="csX202" fmla="*/ 2310256 w 2509337"/>
              <a:gd name="csY202" fmla="*/ 80231 h 1189003"/>
              <a:gd name="csX203" fmla="*/ 2313065 w 2509337"/>
              <a:gd name="csY203" fmla="*/ 79247 h 1189003"/>
              <a:gd name="csX204" fmla="*/ 2315855 w 2509337"/>
              <a:gd name="csY204" fmla="*/ 78269 h 1189003"/>
              <a:gd name="csX205" fmla="*/ 2318626 w 2509337"/>
              <a:gd name="csY205" fmla="*/ 77294 h 1189003"/>
              <a:gd name="csX206" fmla="*/ 2321377 w 2509337"/>
              <a:gd name="csY206" fmla="*/ 76325 h 1189003"/>
              <a:gd name="csX207" fmla="*/ 2324111 w 2509337"/>
              <a:gd name="csY207" fmla="*/ 75359 h 1189003"/>
              <a:gd name="csX208" fmla="*/ 2326824 w 2509337"/>
              <a:gd name="csY208" fmla="*/ 74398 h 1189003"/>
              <a:gd name="csX209" fmla="*/ 2329520 w 2509337"/>
              <a:gd name="csY209" fmla="*/ 73442 h 1189003"/>
              <a:gd name="csX210" fmla="*/ 2332197 w 2509337"/>
              <a:gd name="csY210" fmla="*/ 72489 h 1189003"/>
              <a:gd name="csX211" fmla="*/ 2334856 w 2509337"/>
              <a:gd name="csY211" fmla="*/ 71540 h 1189003"/>
              <a:gd name="csX212" fmla="*/ 2337497 w 2509337"/>
              <a:gd name="csY212" fmla="*/ 70596 h 1189003"/>
              <a:gd name="csX213" fmla="*/ 2340119 w 2509337"/>
              <a:gd name="csY213" fmla="*/ 69656 h 1189003"/>
              <a:gd name="csX214" fmla="*/ 2342724 w 2509337"/>
              <a:gd name="csY214" fmla="*/ 68720 h 1189003"/>
              <a:gd name="csX215" fmla="*/ 2345311 w 2509337"/>
              <a:gd name="csY215" fmla="*/ 67788 h 1189003"/>
              <a:gd name="csX216" fmla="*/ 2347880 w 2509337"/>
              <a:gd name="csY216" fmla="*/ 66860 h 1189003"/>
              <a:gd name="csX217" fmla="*/ 2350433 w 2509337"/>
              <a:gd name="csY217" fmla="*/ 65935 h 1189003"/>
              <a:gd name="csX218" fmla="*/ 2352967 w 2509337"/>
              <a:gd name="csY218" fmla="*/ 65015 h 1189003"/>
              <a:gd name="csX219" fmla="*/ 2355484 w 2509337"/>
              <a:gd name="csY219" fmla="*/ 64098 h 1189003"/>
              <a:gd name="csX220" fmla="*/ 2357984 w 2509337"/>
              <a:gd name="csY220" fmla="*/ 63185 h 1189003"/>
              <a:gd name="csX221" fmla="*/ 2360467 w 2509337"/>
              <a:gd name="csY221" fmla="*/ 62275 h 1189003"/>
              <a:gd name="csX222" fmla="*/ 2362934 w 2509337"/>
              <a:gd name="csY222" fmla="*/ 61370 h 1189003"/>
              <a:gd name="csX223" fmla="*/ 2365382 w 2509337"/>
              <a:gd name="csY223" fmla="*/ 60468 h 1189003"/>
              <a:gd name="csX224" fmla="*/ 2367816 w 2509337"/>
              <a:gd name="csY224" fmla="*/ 59568 h 1189003"/>
              <a:gd name="csX225" fmla="*/ 2370232 w 2509337"/>
              <a:gd name="csY225" fmla="*/ 58673 h 1189003"/>
              <a:gd name="csX226" fmla="*/ 2372632 w 2509337"/>
              <a:gd name="csY226" fmla="*/ 57781 h 1189003"/>
              <a:gd name="csX227" fmla="*/ 2375015 w 2509337"/>
              <a:gd name="csY227" fmla="*/ 56893 h 1189003"/>
              <a:gd name="csX228" fmla="*/ 2377382 w 2509337"/>
              <a:gd name="csY228" fmla="*/ 56007 h 1189003"/>
              <a:gd name="csX229" fmla="*/ 2379734 w 2509337"/>
              <a:gd name="csY229" fmla="*/ 55126 h 1189003"/>
              <a:gd name="csX230" fmla="*/ 2382068 w 2509337"/>
              <a:gd name="csY230" fmla="*/ 54247 h 1189003"/>
              <a:gd name="csX231" fmla="*/ 2384388 w 2509337"/>
              <a:gd name="csY231" fmla="*/ 53371 h 1189003"/>
              <a:gd name="csX232" fmla="*/ 2386691 w 2509337"/>
              <a:gd name="csY232" fmla="*/ 52500 h 1189003"/>
              <a:gd name="csX233" fmla="*/ 2388979 w 2509337"/>
              <a:gd name="csY233" fmla="*/ 51630 h 1189003"/>
              <a:gd name="csX234" fmla="*/ 2391250 w 2509337"/>
              <a:gd name="csY234" fmla="*/ 50764 h 1189003"/>
              <a:gd name="csX235" fmla="*/ 2393507 w 2509337"/>
              <a:gd name="csY235" fmla="*/ 49902 h 1189003"/>
              <a:gd name="csX236" fmla="*/ 2395748 w 2509337"/>
              <a:gd name="csY236" fmla="*/ 49042 h 1189003"/>
              <a:gd name="csX237" fmla="*/ 2397973 w 2509337"/>
              <a:gd name="csY237" fmla="*/ 48186 h 1189003"/>
              <a:gd name="csX238" fmla="*/ 2400184 w 2509337"/>
              <a:gd name="csY238" fmla="*/ 47332 h 1189003"/>
              <a:gd name="csX239" fmla="*/ 2402379 w 2509337"/>
              <a:gd name="csY239" fmla="*/ 46481 h 1189003"/>
              <a:gd name="csX240" fmla="*/ 2404560 w 2509337"/>
              <a:gd name="csY240" fmla="*/ 45633 h 1189003"/>
              <a:gd name="csX241" fmla="*/ 2406725 w 2509337"/>
              <a:gd name="csY241" fmla="*/ 44788 h 1189003"/>
              <a:gd name="csX242" fmla="*/ 2408875 w 2509337"/>
              <a:gd name="csY242" fmla="*/ 43946 h 1189003"/>
              <a:gd name="csX243" fmla="*/ 2411011 w 2509337"/>
              <a:gd name="csY243" fmla="*/ 43107 h 1189003"/>
              <a:gd name="csX244" fmla="*/ 2413132 w 2509337"/>
              <a:gd name="csY244" fmla="*/ 42271 h 1189003"/>
              <a:gd name="csX245" fmla="*/ 2415239 w 2509337"/>
              <a:gd name="csY245" fmla="*/ 41438 h 1189003"/>
              <a:gd name="csX246" fmla="*/ 2417331 w 2509337"/>
              <a:gd name="csY246" fmla="*/ 40606 h 1189003"/>
              <a:gd name="csX247" fmla="*/ 2419408 w 2509337"/>
              <a:gd name="csY247" fmla="*/ 39778 h 1189003"/>
              <a:gd name="csX248" fmla="*/ 2421471 w 2509337"/>
              <a:gd name="csY248" fmla="*/ 38952 h 1189003"/>
              <a:gd name="csX249" fmla="*/ 2423521 w 2509337"/>
              <a:gd name="csY249" fmla="*/ 38130 h 1189003"/>
              <a:gd name="csX250" fmla="*/ 2425556 w 2509337"/>
              <a:gd name="csY250" fmla="*/ 37309 h 1189003"/>
              <a:gd name="csX251" fmla="*/ 2427576 w 2509337"/>
              <a:gd name="csY251" fmla="*/ 36492 h 1189003"/>
              <a:gd name="csX252" fmla="*/ 2429583 w 2509337"/>
              <a:gd name="csY252" fmla="*/ 35677 h 1189003"/>
              <a:gd name="csX253" fmla="*/ 2431576 w 2509337"/>
              <a:gd name="csY253" fmla="*/ 34864 h 1189003"/>
              <a:gd name="csX254" fmla="*/ 2433554 w 2509337"/>
              <a:gd name="csY254" fmla="*/ 34055 h 1189003"/>
              <a:gd name="csX255" fmla="*/ 2435519 w 2509337"/>
              <a:gd name="csY255" fmla="*/ 33248 h 1189003"/>
              <a:gd name="csX256" fmla="*/ 2437471 w 2509337"/>
              <a:gd name="csY256" fmla="*/ 32443 h 1189003"/>
              <a:gd name="csX257" fmla="*/ 2439408 w 2509337"/>
              <a:gd name="csY257" fmla="*/ 31640 h 1189003"/>
              <a:gd name="csX258" fmla="*/ 2441333 w 2509337"/>
              <a:gd name="csY258" fmla="*/ 30841 h 1189003"/>
              <a:gd name="csX259" fmla="*/ 2443243 w 2509337"/>
              <a:gd name="csY259" fmla="*/ 30043 h 1189003"/>
              <a:gd name="csX260" fmla="*/ 2445140 w 2509337"/>
              <a:gd name="csY260" fmla="*/ 29248 h 1189003"/>
              <a:gd name="csX261" fmla="*/ 2447024 w 2509337"/>
              <a:gd name="csY261" fmla="*/ 28456 h 1189003"/>
              <a:gd name="csX262" fmla="*/ 2448895 w 2509337"/>
              <a:gd name="csY262" fmla="*/ 27665 h 1189003"/>
              <a:gd name="csX263" fmla="*/ 2450752 w 2509337"/>
              <a:gd name="csY263" fmla="*/ 26878 h 1189003"/>
              <a:gd name="csX264" fmla="*/ 2452596 w 2509337"/>
              <a:gd name="csY264" fmla="*/ 26092 h 1189003"/>
              <a:gd name="csX265" fmla="*/ 2454427 w 2509337"/>
              <a:gd name="csY265" fmla="*/ 25309 h 1189003"/>
              <a:gd name="csX266" fmla="*/ 2456245 w 2509337"/>
              <a:gd name="csY266" fmla="*/ 24528 h 1189003"/>
              <a:gd name="csX267" fmla="*/ 2458051 w 2509337"/>
              <a:gd name="csY267" fmla="*/ 23750 h 1189003"/>
              <a:gd name="csX268" fmla="*/ 2459843 w 2509337"/>
              <a:gd name="csY268" fmla="*/ 22973 h 1189003"/>
              <a:gd name="csX269" fmla="*/ 2461623 w 2509337"/>
              <a:gd name="csY269" fmla="*/ 22200 h 1189003"/>
              <a:gd name="csX270" fmla="*/ 2463389 w 2509337"/>
              <a:gd name="csY270" fmla="*/ 21428 h 1189003"/>
              <a:gd name="csX271" fmla="*/ 2465144 w 2509337"/>
              <a:gd name="csY271" fmla="*/ 20659 h 1189003"/>
              <a:gd name="csX272" fmla="*/ 2466885 w 2509337"/>
              <a:gd name="csY272" fmla="*/ 19891 h 1189003"/>
              <a:gd name="csX273" fmla="*/ 2468613 w 2509337"/>
              <a:gd name="csY273" fmla="*/ 19126 h 1189003"/>
              <a:gd name="csX274" fmla="*/ 2470330 w 2509337"/>
              <a:gd name="csY274" fmla="*/ 18364 h 1189003"/>
              <a:gd name="csX275" fmla="*/ 2472034 w 2509337"/>
              <a:gd name="csY275" fmla="*/ 17603 h 1189003"/>
              <a:gd name="csX276" fmla="*/ 2473726 w 2509337"/>
              <a:gd name="csY276" fmla="*/ 16845 h 1189003"/>
              <a:gd name="csX277" fmla="*/ 2475405 w 2509337"/>
              <a:gd name="csY277" fmla="*/ 16090 h 1189003"/>
              <a:gd name="csX278" fmla="*/ 2477072 w 2509337"/>
              <a:gd name="csY278" fmla="*/ 15335 h 1189003"/>
              <a:gd name="csX279" fmla="*/ 2478726 w 2509337"/>
              <a:gd name="csY279" fmla="*/ 14584 h 1189003"/>
              <a:gd name="csX280" fmla="*/ 2480369 w 2509337"/>
              <a:gd name="csY280" fmla="*/ 13834 h 1189003"/>
              <a:gd name="csX281" fmla="*/ 2482000 w 2509337"/>
              <a:gd name="csY281" fmla="*/ 13086 h 1189003"/>
              <a:gd name="csX282" fmla="*/ 2483618 w 2509337"/>
              <a:gd name="csY282" fmla="*/ 12342 h 1189003"/>
              <a:gd name="csX283" fmla="*/ 2485224 w 2509337"/>
              <a:gd name="csY283" fmla="*/ 11599 h 1189003"/>
              <a:gd name="csX284" fmla="*/ 2486819 w 2509337"/>
              <a:gd name="csY284" fmla="*/ 10858 h 1189003"/>
              <a:gd name="csX285" fmla="*/ 2488402 w 2509337"/>
              <a:gd name="csY285" fmla="*/ 10118 h 1189003"/>
              <a:gd name="csX286" fmla="*/ 2489972 w 2509337"/>
              <a:gd name="csY286" fmla="*/ 9382 h 1189003"/>
              <a:gd name="csX287" fmla="*/ 2491531 w 2509337"/>
              <a:gd name="csY287" fmla="*/ 8648 h 1189003"/>
              <a:gd name="csX288" fmla="*/ 2493078 w 2509337"/>
              <a:gd name="csY288" fmla="*/ 7915 h 1189003"/>
              <a:gd name="csX289" fmla="*/ 2494614 w 2509337"/>
              <a:gd name="csY289" fmla="*/ 7185 h 1189003"/>
              <a:gd name="csX290" fmla="*/ 2496138 w 2509337"/>
              <a:gd name="csY290" fmla="*/ 6457 h 1189003"/>
              <a:gd name="csX291" fmla="*/ 2497649 w 2509337"/>
              <a:gd name="csY291" fmla="*/ 5731 h 1189003"/>
              <a:gd name="csX292" fmla="*/ 2499150 w 2509337"/>
              <a:gd name="csY292" fmla="*/ 5007 h 1189003"/>
              <a:gd name="csX293" fmla="*/ 2500640 w 2509337"/>
              <a:gd name="csY293" fmla="*/ 4285 h 1189003"/>
              <a:gd name="csX294" fmla="*/ 2502118 w 2509337"/>
              <a:gd name="csY294" fmla="*/ 3565 h 1189003"/>
              <a:gd name="csX295" fmla="*/ 2503585 w 2509337"/>
              <a:gd name="csY295" fmla="*/ 2848 h 1189003"/>
              <a:gd name="csX296" fmla="*/ 2505039 w 2509337"/>
              <a:gd name="csY296" fmla="*/ 2133 h 1189003"/>
              <a:gd name="csX297" fmla="*/ 2506484 w 2509337"/>
              <a:gd name="csY297" fmla="*/ 1419 h 1189003"/>
              <a:gd name="csX298" fmla="*/ 2507915 w 2509337"/>
              <a:gd name="csY298" fmla="*/ 709 h 1189003"/>
              <a:gd name="csX299" fmla="*/ 2509338 w 2509337"/>
              <a:gd name="csY299" fmla="*/ 0 h 118900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509337" h="1189003">
                <a:moveTo>
                  <a:pt x="0" y="1189004"/>
                </a:moveTo>
                <a:lnTo>
                  <a:pt x="87283" y="1138856"/>
                </a:lnTo>
                <a:lnTo>
                  <a:pt x="165155" y="1094139"/>
                </a:lnTo>
                <a:lnTo>
                  <a:pt x="235436" y="1053822"/>
                </a:lnTo>
                <a:lnTo>
                  <a:pt x="299469" y="1017145"/>
                </a:lnTo>
                <a:lnTo>
                  <a:pt x="358269" y="983526"/>
                </a:lnTo>
                <a:lnTo>
                  <a:pt x="412623" y="952513"/>
                </a:lnTo>
                <a:lnTo>
                  <a:pt x="463155" y="923750"/>
                </a:lnTo>
                <a:lnTo>
                  <a:pt x="510363" y="896946"/>
                </a:lnTo>
                <a:lnTo>
                  <a:pt x="554657" y="871867"/>
                </a:lnTo>
                <a:lnTo>
                  <a:pt x="596374" y="848317"/>
                </a:lnTo>
                <a:lnTo>
                  <a:pt x="635796" y="826132"/>
                </a:lnTo>
                <a:lnTo>
                  <a:pt x="673161" y="805174"/>
                </a:lnTo>
                <a:lnTo>
                  <a:pt x="708672" y="785324"/>
                </a:lnTo>
                <a:lnTo>
                  <a:pt x="742504" y="766482"/>
                </a:lnTo>
                <a:lnTo>
                  <a:pt x="774807" y="748559"/>
                </a:lnTo>
                <a:lnTo>
                  <a:pt x="805713" y="731479"/>
                </a:lnTo>
                <a:lnTo>
                  <a:pt x="835337" y="715174"/>
                </a:lnTo>
                <a:lnTo>
                  <a:pt x="863780" y="699585"/>
                </a:lnTo>
                <a:lnTo>
                  <a:pt x="891132" y="684657"/>
                </a:lnTo>
                <a:lnTo>
                  <a:pt x="917473" y="670346"/>
                </a:lnTo>
                <a:lnTo>
                  <a:pt x="942875" y="656608"/>
                </a:lnTo>
                <a:lnTo>
                  <a:pt x="967401" y="643405"/>
                </a:lnTo>
                <a:lnTo>
                  <a:pt x="991110" y="630704"/>
                </a:lnTo>
                <a:lnTo>
                  <a:pt x="1014052" y="618472"/>
                </a:lnTo>
                <a:lnTo>
                  <a:pt x="1036277" y="606682"/>
                </a:lnTo>
                <a:lnTo>
                  <a:pt x="1057828" y="595308"/>
                </a:lnTo>
                <a:lnTo>
                  <a:pt x="1078741" y="584326"/>
                </a:lnTo>
                <a:lnTo>
                  <a:pt x="1099056" y="573716"/>
                </a:lnTo>
                <a:lnTo>
                  <a:pt x="1118804" y="563456"/>
                </a:lnTo>
                <a:lnTo>
                  <a:pt x="1138015" y="553529"/>
                </a:lnTo>
                <a:lnTo>
                  <a:pt x="1156717" y="543918"/>
                </a:lnTo>
                <a:lnTo>
                  <a:pt x="1174937" y="534606"/>
                </a:lnTo>
                <a:lnTo>
                  <a:pt x="1192699" y="525579"/>
                </a:lnTo>
                <a:lnTo>
                  <a:pt x="1210023" y="516824"/>
                </a:lnTo>
                <a:lnTo>
                  <a:pt x="1226930" y="508327"/>
                </a:lnTo>
                <a:lnTo>
                  <a:pt x="1243442" y="500078"/>
                </a:lnTo>
                <a:lnTo>
                  <a:pt x="1259574" y="492064"/>
                </a:lnTo>
                <a:lnTo>
                  <a:pt x="1275343" y="484276"/>
                </a:lnTo>
                <a:lnTo>
                  <a:pt x="1290766" y="476704"/>
                </a:lnTo>
                <a:lnTo>
                  <a:pt x="1305856" y="469339"/>
                </a:lnTo>
                <a:lnTo>
                  <a:pt x="1320627" y="462171"/>
                </a:lnTo>
                <a:lnTo>
                  <a:pt x="1335093" y="455193"/>
                </a:lnTo>
                <a:lnTo>
                  <a:pt x="1349265" y="448398"/>
                </a:lnTo>
                <a:lnTo>
                  <a:pt x="1363154" y="441777"/>
                </a:lnTo>
                <a:lnTo>
                  <a:pt x="1376771" y="435325"/>
                </a:lnTo>
                <a:lnTo>
                  <a:pt x="1390128" y="429035"/>
                </a:lnTo>
                <a:lnTo>
                  <a:pt x="1403232" y="422899"/>
                </a:lnTo>
                <a:lnTo>
                  <a:pt x="1416092" y="416913"/>
                </a:lnTo>
                <a:lnTo>
                  <a:pt x="1428719" y="411071"/>
                </a:lnTo>
                <a:lnTo>
                  <a:pt x="1441119" y="405369"/>
                </a:lnTo>
                <a:lnTo>
                  <a:pt x="1453301" y="399800"/>
                </a:lnTo>
                <a:lnTo>
                  <a:pt x="1465271" y="394359"/>
                </a:lnTo>
                <a:lnTo>
                  <a:pt x="1477036" y="389044"/>
                </a:lnTo>
                <a:lnTo>
                  <a:pt x="1488603" y="383848"/>
                </a:lnTo>
                <a:lnTo>
                  <a:pt x="1499980" y="378768"/>
                </a:lnTo>
                <a:lnTo>
                  <a:pt x="1511170" y="373800"/>
                </a:lnTo>
                <a:lnTo>
                  <a:pt x="1522181" y="368941"/>
                </a:lnTo>
                <a:lnTo>
                  <a:pt x="1533017" y="364187"/>
                </a:lnTo>
                <a:lnTo>
                  <a:pt x="1543683" y="359533"/>
                </a:lnTo>
                <a:lnTo>
                  <a:pt x="1554186" y="354977"/>
                </a:lnTo>
                <a:lnTo>
                  <a:pt x="1564529" y="350515"/>
                </a:lnTo>
                <a:lnTo>
                  <a:pt x="1574717" y="346146"/>
                </a:lnTo>
                <a:lnTo>
                  <a:pt x="1584753" y="341866"/>
                </a:lnTo>
                <a:lnTo>
                  <a:pt x="1594644" y="337671"/>
                </a:lnTo>
                <a:lnTo>
                  <a:pt x="1604392" y="333559"/>
                </a:lnTo>
                <a:lnTo>
                  <a:pt x="1614001" y="329528"/>
                </a:lnTo>
                <a:lnTo>
                  <a:pt x="1623475" y="325575"/>
                </a:lnTo>
                <a:lnTo>
                  <a:pt x="1632816" y="321697"/>
                </a:lnTo>
                <a:lnTo>
                  <a:pt x="1642030" y="317894"/>
                </a:lnTo>
                <a:lnTo>
                  <a:pt x="1651120" y="314162"/>
                </a:lnTo>
                <a:lnTo>
                  <a:pt x="1660087" y="310499"/>
                </a:lnTo>
                <a:lnTo>
                  <a:pt x="1668935" y="306903"/>
                </a:lnTo>
                <a:lnTo>
                  <a:pt x="1677668" y="303372"/>
                </a:lnTo>
                <a:lnTo>
                  <a:pt x="1686286" y="299905"/>
                </a:lnTo>
                <a:lnTo>
                  <a:pt x="1694795" y="296499"/>
                </a:lnTo>
                <a:lnTo>
                  <a:pt x="1703196" y="293153"/>
                </a:lnTo>
                <a:lnTo>
                  <a:pt x="1711491" y="289865"/>
                </a:lnTo>
                <a:lnTo>
                  <a:pt x="1719683" y="286633"/>
                </a:lnTo>
                <a:lnTo>
                  <a:pt x="1727775" y="283456"/>
                </a:lnTo>
                <a:lnTo>
                  <a:pt x="1735769" y="280333"/>
                </a:lnTo>
                <a:lnTo>
                  <a:pt x="1743666" y="277261"/>
                </a:lnTo>
                <a:lnTo>
                  <a:pt x="1751468" y="274240"/>
                </a:lnTo>
                <a:lnTo>
                  <a:pt x="1759179" y="271268"/>
                </a:lnTo>
                <a:lnTo>
                  <a:pt x="1766799" y="268344"/>
                </a:lnTo>
                <a:lnTo>
                  <a:pt x="1774331" y="265466"/>
                </a:lnTo>
                <a:lnTo>
                  <a:pt x="1781777" y="262633"/>
                </a:lnTo>
                <a:lnTo>
                  <a:pt x="1789138" y="259845"/>
                </a:lnTo>
                <a:lnTo>
                  <a:pt x="1796416" y="257099"/>
                </a:lnTo>
                <a:lnTo>
                  <a:pt x="1803613" y="254396"/>
                </a:lnTo>
                <a:lnTo>
                  <a:pt x="1810730" y="251732"/>
                </a:lnTo>
                <a:lnTo>
                  <a:pt x="1817769" y="249108"/>
                </a:lnTo>
                <a:lnTo>
                  <a:pt x="1824731" y="246524"/>
                </a:lnTo>
                <a:lnTo>
                  <a:pt x="1831618" y="243976"/>
                </a:lnTo>
                <a:lnTo>
                  <a:pt x="1838432" y="241466"/>
                </a:lnTo>
                <a:lnTo>
                  <a:pt x="1845173" y="238992"/>
                </a:lnTo>
                <a:lnTo>
                  <a:pt x="1851843" y="236552"/>
                </a:lnTo>
                <a:lnTo>
                  <a:pt x="1858444" y="234146"/>
                </a:lnTo>
                <a:lnTo>
                  <a:pt x="1864975" y="231774"/>
                </a:lnTo>
                <a:lnTo>
                  <a:pt x="1871440" y="229434"/>
                </a:lnTo>
                <a:lnTo>
                  <a:pt x="1877840" y="227126"/>
                </a:lnTo>
                <a:lnTo>
                  <a:pt x="1884173" y="224849"/>
                </a:lnTo>
                <a:lnTo>
                  <a:pt x="1890444" y="222601"/>
                </a:lnTo>
                <a:lnTo>
                  <a:pt x="1896651" y="220384"/>
                </a:lnTo>
                <a:lnTo>
                  <a:pt x="1902798" y="218194"/>
                </a:lnTo>
                <a:lnTo>
                  <a:pt x="1908883" y="216034"/>
                </a:lnTo>
                <a:lnTo>
                  <a:pt x="1914910" y="213900"/>
                </a:lnTo>
                <a:lnTo>
                  <a:pt x="1920878" y="211793"/>
                </a:lnTo>
                <a:lnTo>
                  <a:pt x="1926789" y="209712"/>
                </a:lnTo>
                <a:lnTo>
                  <a:pt x="1932643" y="207657"/>
                </a:lnTo>
                <a:lnTo>
                  <a:pt x="1938440" y="205628"/>
                </a:lnTo>
                <a:lnTo>
                  <a:pt x="1944184" y="203622"/>
                </a:lnTo>
                <a:lnTo>
                  <a:pt x="1949874" y="201639"/>
                </a:lnTo>
                <a:lnTo>
                  <a:pt x="1955510" y="199681"/>
                </a:lnTo>
                <a:lnTo>
                  <a:pt x="1961095" y="197746"/>
                </a:lnTo>
                <a:lnTo>
                  <a:pt x="1966628" y="195832"/>
                </a:lnTo>
                <a:lnTo>
                  <a:pt x="1972110" y="193940"/>
                </a:lnTo>
                <a:lnTo>
                  <a:pt x="1977543" y="192071"/>
                </a:lnTo>
                <a:lnTo>
                  <a:pt x="1982926" y="190221"/>
                </a:lnTo>
                <a:lnTo>
                  <a:pt x="1988261" y="188392"/>
                </a:lnTo>
                <a:lnTo>
                  <a:pt x="1993548" y="186583"/>
                </a:lnTo>
                <a:lnTo>
                  <a:pt x="1998789" y="184795"/>
                </a:lnTo>
                <a:lnTo>
                  <a:pt x="2003984" y="183024"/>
                </a:lnTo>
                <a:lnTo>
                  <a:pt x="2009132" y="181273"/>
                </a:lnTo>
                <a:lnTo>
                  <a:pt x="2014236" y="179540"/>
                </a:lnTo>
                <a:lnTo>
                  <a:pt x="2019295" y="177825"/>
                </a:lnTo>
                <a:lnTo>
                  <a:pt x="2024310" y="176128"/>
                </a:lnTo>
                <a:lnTo>
                  <a:pt x="2029283" y="174448"/>
                </a:lnTo>
                <a:lnTo>
                  <a:pt x="2034213" y="172784"/>
                </a:lnTo>
                <a:lnTo>
                  <a:pt x="2039101" y="171138"/>
                </a:lnTo>
                <a:lnTo>
                  <a:pt x="2043948" y="169507"/>
                </a:lnTo>
                <a:lnTo>
                  <a:pt x="2048754" y="167892"/>
                </a:lnTo>
                <a:lnTo>
                  <a:pt x="2053519" y="166293"/>
                </a:lnTo>
                <a:lnTo>
                  <a:pt x="2058245" y="164710"/>
                </a:lnTo>
                <a:lnTo>
                  <a:pt x="2062932" y="163141"/>
                </a:lnTo>
                <a:lnTo>
                  <a:pt x="2067579" y="161587"/>
                </a:lnTo>
                <a:lnTo>
                  <a:pt x="2072190" y="160047"/>
                </a:lnTo>
                <a:lnTo>
                  <a:pt x="2076761" y="158522"/>
                </a:lnTo>
                <a:lnTo>
                  <a:pt x="2081296" y="157009"/>
                </a:lnTo>
                <a:lnTo>
                  <a:pt x="2085794" y="155511"/>
                </a:lnTo>
                <a:lnTo>
                  <a:pt x="2090256" y="154026"/>
                </a:lnTo>
                <a:lnTo>
                  <a:pt x="2094682" y="152554"/>
                </a:lnTo>
                <a:lnTo>
                  <a:pt x="2099072" y="151095"/>
                </a:lnTo>
                <a:lnTo>
                  <a:pt x="2103428" y="149648"/>
                </a:lnTo>
                <a:lnTo>
                  <a:pt x="2107748" y="148215"/>
                </a:lnTo>
                <a:lnTo>
                  <a:pt x="2112035" y="146792"/>
                </a:lnTo>
                <a:lnTo>
                  <a:pt x="2116288" y="145382"/>
                </a:lnTo>
                <a:lnTo>
                  <a:pt x="2120507" y="143983"/>
                </a:lnTo>
                <a:lnTo>
                  <a:pt x="2124694" y="142596"/>
                </a:lnTo>
                <a:lnTo>
                  <a:pt x="2128848" y="141220"/>
                </a:lnTo>
                <a:lnTo>
                  <a:pt x="2132970" y="139855"/>
                </a:lnTo>
                <a:lnTo>
                  <a:pt x="2137060" y="138500"/>
                </a:lnTo>
                <a:lnTo>
                  <a:pt x="2141118" y="137157"/>
                </a:lnTo>
                <a:lnTo>
                  <a:pt x="2145145" y="135824"/>
                </a:lnTo>
                <a:lnTo>
                  <a:pt x="2149142" y="134501"/>
                </a:lnTo>
                <a:lnTo>
                  <a:pt x="2153107" y="133188"/>
                </a:lnTo>
                <a:lnTo>
                  <a:pt x="2157044" y="131885"/>
                </a:lnTo>
                <a:lnTo>
                  <a:pt x="2160950" y="130592"/>
                </a:lnTo>
                <a:lnTo>
                  <a:pt x="2164827" y="129308"/>
                </a:lnTo>
                <a:lnTo>
                  <a:pt x="2168674" y="128033"/>
                </a:lnTo>
                <a:lnTo>
                  <a:pt x="2172493" y="126768"/>
                </a:lnTo>
                <a:lnTo>
                  <a:pt x="2176283" y="125512"/>
                </a:lnTo>
                <a:lnTo>
                  <a:pt x="2180045" y="124265"/>
                </a:lnTo>
                <a:lnTo>
                  <a:pt x="2183779" y="123027"/>
                </a:lnTo>
                <a:lnTo>
                  <a:pt x="2187485" y="121797"/>
                </a:lnTo>
                <a:lnTo>
                  <a:pt x="2191164" y="120575"/>
                </a:lnTo>
                <a:lnTo>
                  <a:pt x="2194816" y="119363"/>
                </a:lnTo>
                <a:lnTo>
                  <a:pt x="2198442" y="118158"/>
                </a:lnTo>
                <a:lnTo>
                  <a:pt x="2202040" y="116960"/>
                </a:lnTo>
                <a:lnTo>
                  <a:pt x="2205612" y="115772"/>
                </a:lnTo>
                <a:lnTo>
                  <a:pt x="2209158" y="114590"/>
                </a:lnTo>
                <a:lnTo>
                  <a:pt x="2212678" y="113416"/>
                </a:lnTo>
                <a:lnTo>
                  <a:pt x="2216174" y="112250"/>
                </a:lnTo>
                <a:lnTo>
                  <a:pt x="2219644" y="111091"/>
                </a:lnTo>
                <a:lnTo>
                  <a:pt x="2223089" y="109939"/>
                </a:lnTo>
                <a:lnTo>
                  <a:pt x="2226509" y="108796"/>
                </a:lnTo>
                <a:lnTo>
                  <a:pt x="2229904" y="107658"/>
                </a:lnTo>
                <a:lnTo>
                  <a:pt x="2233275" y="106528"/>
                </a:lnTo>
                <a:lnTo>
                  <a:pt x="2236621" y="105405"/>
                </a:lnTo>
                <a:lnTo>
                  <a:pt x="2239946" y="104287"/>
                </a:lnTo>
                <a:lnTo>
                  <a:pt x="2243245" y="103178"/>
                </a:lnTo>
                <a:lnTo>
                  <a:pt x="2246521" y="102074"/>
                </a:lnTo>
                <a:lnTo>
                  <a:pt x="2249774" y="100976"/>
                </a:lnTo>
                <a:lnTo>
                  <a:pt x="2253004" y="99885"/>
                </a:lnTo>
                <a:lnTo>
                  <a:pt x="2256211" y="98800"/>
                </a:lnTo>
                <a:lnTo>
                  <a:pt x="2259395" y="97722"/>
                </a:lnTo>
                <a:lnTo>
                  <a:pt x="2262557" y="96648"/>
                </a:lnTo>
                <a:lnTo>
                  <a:pt x="2265698" y="95581"/>
                </a:lnTo>
                <a:lnTo>
                  <a:pt x="2268815" y="94520"/>
                </a:lnTo>
                <a:lnTo>
                  <a:pt x="2271912" y="93465"/>
                </a:lnTo>
                <a:lnTo>
                  <a:pt x="2274985" y="92415"/>
                </a:lnTo>
                <a:lnTo>
                  <a:pt x="2278039" y="91371"/>
                </a:lnTo>
                <a:lnTo>
                  <a:pt x="2281071" y="90333"/>
                </a:lnTo>
                <a:lnTo>
                  <a:pt x="2284081" y="89300"/>
                </a:lnTo>
                <a:lnTo>
                  <a:pt x="2287071" y="88272"/>
                </a:lnTo>
                <a:lnTo>
                  <a:pt x="2290040" y="87249"/>
                </a:lnTo>
                <a:lnTo>
                  <a:pt x="2292989" y="86232"/>
                </a:lnTo>
                <a:lnTo>
                  <a:pt x="2295917" y="85219"/>
                </a:lnTo>
                <a:lnTo>
                  <a:pt x="2298825" y="84211"/>
                </a:lnTo>
                <a:lnTo>
                  <a:pt x="2301712" y="83209"/>
                </a:lnTo>
                <a:lnTo>
                  <a:pt x="2304580" y="82212"/>
                </a:lnTo>
                <a:lnTo>
                  <a:pt x="2307428" y="81219"/>
                </a:lnTo>
                <a:lnTo>
                  <a:pt x="2310256" y="80231"/>
                </a:lnTo>
                <a:lnTo>
                  <a:pt x="2313065" y="79247"/>
                </a:lnTo>
                <a:lnTo>
                  <a:pt x="2315855" y="78269"/>
                </a:lnTo>
                <a:lnTo>
                  <a:pt x="2318626" y="77294"/>
                </a:lnTo>
                <a:lnTo>
                  <a:pt x="2321377" y="76325"/>
                </a:lnTo>
                <a:lnTo>
                  <a:pt x="2324111" y="75359"/>
                </a:lnTo>
                <a:lnTo>
                  <a:pt x="2326824" y="74398"/>
                </a:lnTo>
                <a:lnTo>
                  <a:pt x="2329520" y="73442"/>
                </a:lnTo>
                <a:lnTo>
                  <a:pt x="2332197" y="72489"/>
                </a:lnTo>
                <a:lnTo>
                  <a:pt x="2334856" y="71540"/>
                </a:lnTo>
                <a:lnTo>
                  <a:pt x="2337497" y="70596"/>
                </a:lnTo>
                <a:lnTo>
                  <a:pt x="2340119" y="69656"/>
                </a:lnTo>
                <a:lnTo>
                  <a:pt x="2342724" y="68720"/>
                </a:lnTo>
                <a:lnTo>
                  <a:pt x="2345311" y="67788"/>
                </a:lnTo>
                <a:lnTo>
                  <a:pt x="2347880" y="66860"/>
                </a:lnTo>
                <a:lnTo>
                  <a:pt x="2350433" y="65935"/>
                </a:lnTo>
                <a:lnTo>
                  <a:pt x="2352967" y="65015"/>
                </a:lnTo>
                <a:lnTo>
                  <a:pt x="2355484" y="64098"/>
                </a:lnTo>
                <a:lnTo>
                  <a:pt x="2357984" y="63185"/>
                </a:lnTo>
                <a:lnTo>
                  <a:pt x="2360467" y="62275"/>
                </a:lnTo>
                <a:lnTo>
                  <a:pt x="2362934" y="61370"/>
                </a:lnTo>
                <a:lnTo>
                  <a:pt x="2365382" y="60468"/>
                </a:lnTo>
                <a:lnTo>
                  <a:pt x="2367816" y="59568"/>
                </a:lnTo>
                <a:lnTo>
                  <a:pt x="2370232" y="58673"/>
                </a:lnTo>
                <a:lnTo>
                  <a:pt x="2372632" y="57781"/>
                </a:lnTo>
                <a:lnTo>
                  <a:pt x="2375015" y="56893"/>
                </a:lnTo>
                <a:lnTo>
                  <a:pt x="2377382" y="56007"/>
                </a:lnTo>
                <a:lnTo>
                  <a:pt x="2379734" y="55126"/>
                </a:lnTo>
                <a:lnTo>
                  <a:pt x="2382068" y="54247"/>
                </a:lnTo>
                <a:lnTo>
                  <a:pt x="2384388" y="53371"/>
                </a:lnTo>
                <a:lnTo>
                  <a:pt x="2386691" y="52500"/>
                </a:lnTo>
                <a:lnTo>
                  <a:pt x="2388979" y="51630"/>
                </a:lnTo>
                <a:lnTo>
                  <a:pt x="2391250" y="50764"/>
                </a:lnTo>
                <a:lnTo>
                  <a:pt x="2393507" y="49902"/>
                </a:lnTo>
                <a:lnTo>
                  <a:pt x="2395748" y="49042"/>
                </a:lnTo>
                <a:lnTo>
                  <a:pt x="2397973" y="48186"/>
                </a:lnTo>
                <a:lnTo>
                  <a:pt x="2400184" y="47332"/>
                </a:lnTo>
                <a:lnTo>
                  <a:pt x="2402379" y="46481"/>
                </a:lnTo>
                <a:lnTo>
                  <a:pt x="2404560" y="45633"/>
                </a:lnTo>
                <a:lnTo>
                  <a:pt x="2406725" y="44788"/>
                </a:lnTo>
                <a:lnTo>
                  <a:pt x="2408875" y="43946"/>
                </a:lnTo>
                <a:lnTo>
                  <a:pt x="2411011" y="43107"/>
                </a:lnTo>
                <a:lnTo>
                  <a:pt x="2413132" y="42271"/>
                </a:lnTo>
                <a:lnTo>
                  <a:pt x="2415239" y="41438"/>
                </a:lnTo>
                <a:lnTo>
                  <a:pt x="2417331" y="40606"/>
                </a:lnTo>
                <a:lnTo>
                  <a:pt x="2419408" y="39778"/>
                </a:lnTo>
                <a:lnTo>
                  <a:pt x="2421471" y="38952"/>
                </a:lnTo>
                <a:lnTo>
                  <a:pt x="2423521" y="38130"/>
                </a:lnTo>
                <a:lnTo>
                  <a:pt x="2425556" y="37309"/>
                </a:lnTo>
                <a:lnTo>
                  <a:pt x="2427576" y="36492"/>
                </a:lnTo>
                <a:lnTo>
                  <a:pt x="2429583" y="35677"/>
                </a:lnTo>
                <a:lnTo>
                  <a:pt x="2431576" y="34864"/>
                </a:lnTo>
                <a:lnTo>
                  <a:pt x="2433554" y="34055"/>
                </a:lnTo>
                <a:lnTo>
                  <a:pt x="2435519" y="33248"/>
                </a:lnTo>
                <a:lnTo>
                  <a:pt x="2437471" y="32443"/>
                </a:lnTo>
                <a:lnTo>
                  <a:pt x="2439408" y="31640"/>
                </a:lnTo>
                <a:lnTo>
                  <a:pt x="2441333" y="30841"/>
                </a:lnTo>
                <a:lnTo>
                  <a:pt x="2443243" y="30043"/>
                </a:lnTo>
                <a:lnTo>
                  <a:pt x="2445140" y="29248"/>
                </a:lnTo>
                <a:lnTo>
                  <a:pt x="2447024" y="28456"/>
                </a:lnTo>
                <a:lnTo>
                  <a:pt x="2448895" y="27665"/>
                </a:lnTo>
                <a:lnTo>
                  <a:pt x="2450752" y="26878"/>
                </a:lnTo>
                <a:lnTo>
                  <a:pt x="2452596" y="26092"/>
                </a:lnTo>
                <a:lnTo>
                  <a:pt x="2454427" y="25309"/>
                </a:lnTo>
                <a:lnTo>
                  <a:pt x="2456245" y="24528"/>
                </a:lnTo>
                <a:lnTo>
                  <a:pt x="2458051" y="23750"/>
                </a:lnTo>
                <a:lnTo>
                  <a:pt x="2459843" y="22973"/>
                </a:lnTo>
                <a:lnTo>
                  <a:pt x="2461623" y="22200"/>
                </a:lnTo>
                <a:lnTo>
                  <a:pt x="2463389" y="21428"/>
                </a:lnTo>
                <a:lnTo>
                  <a:pt x="2465144" y="20659"/>
                </a:lnTo>
                <a:lnTo>
                  <a:pt x="2466885" y="19891"/>
                </a:lnTo>
                <a:lnTo>
                  <a:pt x="2468613" y="19126"/>
                </a:lnTo>
                <a:lnTo>
                  <a:pt x="2470330" y="18364"/>
                </a:lnTo>
                <a:lnTo>
                  <a:pt x="2472034" y="17603"/>
                </a:lnTo>
                <a:lnTo>
                  <a:pt x="2473726" y="16845"/>
                </a:lnTo>
                <a:lnTo>
                  <a:pt x="2475405" y="16090"/>
                </a:lnTo>
                <a:lnTo>
                  <a:pt x="2477072" y="15335"/>
                </a:lnTo>
                <a:lnTo>
                  <a:pt x="2478726" y="14584"/>
                </a:lnTo>
                <a:lnTo>
                  <a:pt x="2480369" y="13834"/>
                </a:lnTo>
                <a:lnTo>
                  <a:pt x="2482000" y="13086"/>
                </a:lnTo>
                <a:lnTo>
                  <a:pt x="2483618" y="12342"/>
                </a:lnTo>
                <a:lnTo>
                  <a:pt x="2485224" y="11599"/>
                </a:lnTo>
                <a:lnTo>
                  <a:pt x="2486819" y="10858"/>
                </a:lnTo>
                <a:lnTo>
                  <a:pt x="2488402" y="10118"/>
                </a:lnTo>
                <a:lnTo>
                  <a:pt x="2489972" y="9382"/>
                </a:lnTo>
                <a:lnTo>
                  <a:pt x="2491531" y="8648"/>
                </a:lnTo>
                <a:lnTo>
                  <a:pt x="2493078" y="7915"/>
                </a:lnTo>
                <a:lnTo>
                  <a:pt x="2494614" y="7185"/>
                </a:lnTo>
                <a:lnTo>
                  <a:pt x="2496138" y="6457"/>
                </a:lnTo>
                <a:lnTo>
                  <a:pt x="2497649" y="5731"/>
                </a:lnTo>
                <a:lnTo>
                  <a:pt x="2499150" y="5007"/>
                </a:lnTo>
                <a:lnTo>
                  <a:pt x="2500640" y="4285"/>
                </a:lnTo>
                <a:lnTo>
                  <a:pt x="2502118" y="3565"/>
                </a:lnTo>
                <a:lnTo>
                  <a:pt x="2503585" y="2848"/>
                </a:lnTo>
                <a:lnTo>
                  <a:pt x="2505039" y="2133"/>
                </a:lnTo>
                <a:lnTo>
                  <a:pt x="2506484" y="1419"/>
                </a:lnTo>
                <a:lnTo>
                  <a:pt x="2507915" y="709"/>
                </a:lnTo>
                <a:lnTo>
                  <a:pt x="2509338" y="0"/>
                </a:lnTo>
              </a:path>
            </a:pathLst>
          </a:custGeom>
          <a:noFill/>
          <a:ln w="12700" cap="flat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D82C4A0C-EFBC-AAAB-3CC1-40883FF1AECC}"/>
              </a:ext>
            </a:extLst>
          </p:cNvPr>
          <p:cNvSpPr txBox="1"/>
          <p:nvPr/>
        </p:nvSpPr>
        <p:spPr>
          <a:xfrm rot="20759554">
            <a:off x="2820022" y="3775837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FF0000"/>
                </a:solidFill>
                <a:latin typeface="Avenir Next LT Pro Light" panose="020B0304020202020204" pitchFamily="34" charset="0"/>
              </a:rPr>
              <a:t>Angle tuning*</a:t>
            </a:r>
            <a:endParaRPr lang="en-NL" sz="1400" dirty="0">
              <a:solidFill>
                <a:srgbClr val="FF000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48B2C772-F2BA-D8F9-320A-8A58F581AE75}"/>
              </a:ext>
            </a:extLst>
          </p:cNvPr>
          <p:cNvSpPr txBox="1"/>
          <p:nvPr/>
        </p:nvSpPr>
        <p:spPr>
          <a:xfrm rot="20186464">
            <a:off x="2777433" y="4361694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Energy tuning</a:t>
            </a:r>
            <a:endParaRPr lang="en-NL" sz="1400" dirty="0">
              <a:solidFill>
                <a:srgbClr val="0000FF"/>
              </a:solidFill>
              <a:latin typeface="Avenir Next LT Pro Light" panose="020B0304020202020204" pitchFamily="34" charset="0"/>
            </a:endParaRPr>
          </a:p>
        </p:txBody>
      </p:sp>
      <p:pic>
        <p:nvPicPr>
          <p:cNvPr id="570" name="Picture 569">
            <a:extLst>
              <a:ext uri="{FF2B5EF4-FFF2-40B4-BE49-F238E27FC236}">
                <a16:creationId xmlns:a16="http://schemas.microsoft.com/office/drawing/2014/main" id="{D4879C63-1609-548E-A78A-7C994420447D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310195" y="1157056"/>
            <a:ext cx="4254719" cy="364508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98898C2-FD25-57C3-E6C4-22D9AA6168ED}"/>
              </a:ext>
            </a:extLst>
          </p:cNvPr>
          <p:cNvSpPr txBox="1"/>
          <p:nvPr/>
        </p:nvSpPr>
        <p:spPr>
          <a:xfrm>
            <a:off x="4101645" y="2819120"/>
            <a:ext cx="281649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FF0000"/>
                </a:solidFill>
                <a:latin typeface="Avenir Next LT Pro Light" panose="020B0304020202020204" pitchFamily="34" charset="0"/>
              </a:rPr>
              <a:t>*Assumes laser pulse front tilt to ensure optimal interaction length (Debus, 2010) </a:t>
            </a:r>
          </a:p>
          <a:p>
            <a:endParaRPr lang="en-NL" sz="1400" dirty="0">
              <a:solidFill>
                <a:srgbClr val="FF000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561F4B8-84AF-4C15-0381-D9AEC9272962}"/>
              </a:ext>
            </a:extLst>
          </p:cNvPr>
          <p:cNvSpPr/>
          <p:nvPr/>
        </p:nvSpPr>
        <p:spPr>
          <a:xfrm>
            <a:off x="7349076" y="2009775"/>
            <a:ext cx="4023774" cy="247650"/>
          </a:xfrm>
          <a:prstGeom prst="rect">
            <a:avLst/>
          </a:prstGeom>
          <a:solidFill>
            <a:srgbClr val="FF0000">
              <a:alpha val="11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276FF1-194F-1EE8-3C13-B852500BD86C}"/>
              </a:ext>
            </a:extLst>
          </p:cNvPr>
          <p:cNvSpPr/>
          <p:nvPr/>
        </p:nvSpPr>
        <p:spPr>
          <a:xfrm>
            <a:off x="7349076" y="2589903"/>
            <a:ext cx="4023774" cy="429521"/>
          </a:xfrm>
          <a:prstGeom prst="rect">
            <a:avLst/>
          </a:prstGeom>
          <a:solidFill>
            <a:srgbClr val="FF0000">
              <a:alpha val="1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AD5A9B3-E584-33CE-A831-DBE3C37F60B8}"/>
              </a:ext>
            </a:extLst>
          </p:cNvPr>
          <p:cNvSpPr/>
          <p:nvPr/>
        </p:nvSpPr>
        <p:spPr>
          <a:xfrm>
            <a:off x="7349077" y="4154394"/>
            <a:ext cx="4023774" cy="199835"/>
          </a:xfrm>
          <a:prstGeom prst="rect">
            <a:avLst/>
          </a:prstGeom>
          <a:solidFill>
            <a:srgbClr val="FF0000">
              <a:alpha val="1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9C104EC5-0CC5-5671-381E-ED1EC75127FB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4550460" y="1462610"/>
            <a:ext cx="2233409" cy="13104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976040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ECBEE4-EF9B-1185-551A-4388ECB45C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62AAA686-930C-A27A-C3A2-85802CA551C6}"/>
              </a:ext>
            </a:extLst>
          </p:cNvPr>
          <p:cNvGrpSpPr/>
          <p:nvPr/>
        </p:nvGrpSpPr>
        <p:grpSpPr>
          <a:xfrm>
            <a:off x="1772853" y="1810056"/>
            <a:ext cx="1576650" cy="2495244"/>
            <a:chOff x="1195787" y="1517551"/>
            <a:chExt cx="1576650" cy="2495244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4E686CE-CF4A-C68A-2881-12AA0B8263C6}"/>
                </a:ext>
              </a:extLst>
            </p:cNvPr>
            <p:cNvGrpSpPr/>
            <p:nvPr/>
          </p:nvGrpSpPr>
          <p:grpSpPr>
            <a:xfrm>
              <a:off x="1304259" y="2086070"/>
              <a:ext cx="1359707" cy="584973"/>
              <a:chOff x="3338164" y="2662054"/>
              <a:chExt cx="714996" cy="307604"/>
            </a:xfrm>
          </p:grpSpPr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91877D5A-2097-76AA-8DAD-BB06729026E7}"/>
                  </a:ext>
                </a:extLst>
              </p:cNvPr>
              <p:cNvGrpSpPr/>
              <p:nvPr/>
            </p:nvGrpSpPr>
            <p:grpSpPr>
              <a:xfrm>
                <a:off x="3362313" y="2873200"/>
                <a:ext cx="45719" cy="45719"/>
                <a:chOff x="4206077" y="3068637"/>
                <a:chExt cx="108000" cy="108000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1E35B497-8D1E-D83B-8113-F82D0CB42C8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A5CE62C5-8152-1B57-0491-C0B20234BF3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2949A484-6CEB-A79F-F37A-5A425E3DF6B4}"/>
                  </a:ext>
                </a:extLst>
              </p:cNvPr>
              <p:cNvGrpSpPr/>
              <p:nvPr/>
            </p:nvGrpSpPr>
            <p:grpSpPr>
              <a:xfrm>
                <a:off x="3356844" y="2832481"/>
                <a:ext cx="45719" cy="45719"/>
                <a:chOff x="4206077" y="3068637"/>
                <a:chExt cx="108000" cy="108000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822F0DD7-6B05-18D2-2A99-961675D0293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32E59471-36A5-BF8C-B1C2-AE20B6D47FEF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D91AC643-4C0F-0EEA-717C-C280F26F81BD}"/>
                  </a:ext>
                </a:extLst>
              </p:cNvPr>
              <p:cNvGrpSpPr/>
              <p:nvPr/>
            </p:nvGrpSpPr>
            <p:grpSpPr>
              <a:xfrm>
                <a:off x="3338164" y="2853500"/>
                <a:ext cx="45719" cy="45719"/>
                <a:chOff x="4206077" y="3068637"/>
                <a:chExt cx="108000" cy="108000"/>
              </a:xfrm>
            </p:grpSpPr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DF910273-8E10-0193-5BF2-024ADDC6143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986680C6-BAD5-69DC-DAA4-E3B1DB67200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73D36565-1599-877B-1601-4E7E06F03636}"/>
                  </a:ext>
                </a:extLst>
              </p:cNvPr>
              <p:cNvGrpSpPr/>
              <p:nvPr/>
            </p:nvGrpSpPr>
            <p:grpSpPr>
              <a:xfrm>
                <a:off x="3360307" y="2796763"/>
                <a:ext cx="45719" cy="45719"/>
                <a:chOff x="4206077" y="3068637"/>
                <a:chExt cx="108000" cy="108000"/>
              </a:xfrm>
            </p:grpSpPr>
            <p:sp>
              <p:nvSpPr>
                <p:cNvPr id="371" name="Oval 370">
                  <a:extLst>
                    <a:ext uri="{FF2B5EF4-FFF2-40B4-BE49-F238E27FC236}">
                      <a16:creationId xmlns:a16="http://schemas.microsoft.com/office/drawing/2014/main" id="{DEB7CCB1-6247-FF3C-ED11-3F13170D505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72" name="Oval 371">
                  <a:extLst>
                    <a:ext uri="{FF2B5EF4-FFF2-40B4-BE49-F238E27FC236}">
                      <a16:creationId xmlns:a16="http://schemas.microsoft.com/office/drawing/2014/main" id="{C4DC3C7B-C016-F392-0E01-386BE2C842B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2" name="Group 91">
                <a:extLst>
                  <a:ext uri="{FF2B5EF4-FFF2-40B4-BE49-F238E27FC236}">
                    <a16:creationId xmlns:a16="http://schemas.microsoft.com/office/drawing/2014/main" id="{89275BD4-DAF3-734A-0BC2-C86BDF752850}"/>
                  </a:ext>
                </a:extLst>
              </p:cNvPr>
              <p:cNvGrpSpPr/>
              <p:nvPr/>
            </p:nvGrpSpPr>
            <p:grpSpPr>
              <a:xfrm>
                <a:off x="3366005" y="2747246"/>
                <a:ext cx="45719" cy="45719"/>
                <a:chOff x="4206077" y="3068637"/>
                <a:chExt cx="108000" cy="108000"/>
              </a:xfrm>
            </p:grpSpPr>
            <p:sp>
              <p:nvSpPr>
                <p:cNvPr id="369" name="Oval 368">
                  <a:extLst>
                    <a:ext uri="{FF2B5EF4-FFF2-40B4-BE49-F238E27FC236}">
                      <a16:creationId xmlns:a16="http://schemas.microsoft.com/office/drawing/2014/main" id="{E7D007C6-E4E2-2C3F-12FB-23EED44BA74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70" name="Oval 369">
                  <a:extLst>
                    <a:ext uri="{FF2B5EF4-FFF2-40B4-BE49-F238E27FC236}">
                      <a16:creationId xmlns:a16="http://schemas.microsoft.com/office/drawing/2014/main" id="{E93C67E6-BC2A-5CC3-1179-1F32DB7B262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3" name="Group 92">
                <a:extLst>
                  <a:ext uri="{FF2B5EF4-FFF2-40B4-BE49-F238E27FC236}">
                    <a16:creationId xmlns:a16="http://schemas.microsoft.com/office/drawing/2014/main" id="{C120B119-10D5-16FD-041F-7AFB14BBCCD5}"/>
                  </a:ext>
                </a:extLst>
              </p:cNvPr>
              <p:cNvGrpSpPr/>
              <p:nvPr/>
            </p:nvGrpSpPr>
            <p:grpSpPr>
              <a:xfrm>
                <a:off x="3382366" y="2778276"/>
                <a:ext cx="45719" cy="45719"/>
                <a:chOff x="4206077" y="3068637"/>
                <a:chExt cx="108000" cy="108000"/>
              </a:xfrm>
            </p:grpSpPr>
            <p:sp>
              <p:nvSpPr>
                <p:cNvPr id="367" name="Oval 366">
                  <a:extLst>
                    <a:ext uri="{FF2B5EF4-FFF2-40B4-BE49-F238E27FC236}">
                      <a16:creationId xmlns:a16="http://schemas.microsoft.com/office/drawing/2014/main" id="{9C53D58A-C445-101A-7598-122B1FEAFB6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55A333CA-8033-5D43-B887-DF84D0D7EDAE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4" name="Group 93">
                <a:extLst>
                  <a:ext uri="{FF2B5EF4-FFF2-40B4-BE49-F238E27FC236}">
                    <a16:creationId xmlns:a16="http://schemas.microsoft.com/office/drawing/2014/main" id="{52AE727C-86C8-73F0-0723-E216E2747219}"/>
                  </a:ext>
                </a:extLst>
              </p:cNvPr>
              <p:cNvGrpSpPr/>
              <p:nvPr/>
            </p:nvGrpSpPr>
            <p:grpSpPr>
              <a:xfrm>
                <a:off x="3346608" y="2761911"/>
                <a:ext cx="45719" cy="45719"/>
                <a:chOff x="4206077" y="3068637"/>
                <a:chExt cx="108000" cy="108000"/>
              </a:xfrm>
            </p:grpSpPr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03CF5B9F-6F70-2A0E-2109-3EA8BCB3585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D93F1F42-4550-3D64-D262-E928D548B2D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CAFE4C7D-05D7-B8C4-F084-1062C87D5359}"/>
                  </a:ext>
                </a:extLst>
              </p:cNvPr>
              <p:cNvGrpSpPr/>
              <p:nvPr/>
            </p:nvGrpSpPr>
            <p:grpSpPr>
              <a:xfrm>
                <a:off x="3370217" y="2714471"/>
                <a:ext cx="45719" cy="45719"/>
                <a:chOff x="4206077" y="3068637"/>
                <a:chExt cx="108000" cy="108000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94EA2FA6-6912-C6DF-B074-DFDDD13289A8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F56E477-61C9-8106-587B-8185C86200E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67649710-1207-292C-CE9E-4FE956BDC77D}"/>
                  </a:ext>
                </a:extLst>
              </p:cNvPr>
              <p:cNvGrpSpPr/>
              <p:nvPr/>
            </p:nvGrpSpPr>
            <p:grpSpPr>
              <a:xfrm>
                <a:off x="3460039" y="2704559"/>
                <a:ext cx="45719" cy="45719"/>
                <a:chOff x="4206077" y="3068637"/>
                <a:chExt cx="108000" cy="108000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0C968487-51A1-94F0-B74B-69EF48375EE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62" name="Oval 361">
                  <a:extLst>
                    <a:ext uri="{FF2B5EF4-FFF2-40B4-BE49-F238E27FC236}">
                      <a16:creationId xmlns:a16="http://schemas.microsoft.com/office/drawing/2014/main" id="{41975888-EA8B-930A-D7EE-373ED171EA91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F6C6401-AA12-3D22-07DD-329E55AFBB86}"/>
                  </a:ext>
                </a:extLst>
              </p:cNvPr>
              <p:cNvGrpSpPr/>
              <p:nvPr/>
            </p:nvGrpSpPr>
            <p:grpSpPr>
              <a:xfrm>
                <a:off x="3449524" y="2731081"/>
                <a:ext cx="45719" cy="45719"/>
                <a:chOff x="4206077" y="3068637"/>
                <a:chExt cx="108000" cy="108000"/>
              </a:xfrm>
            </p:grpSpPr>
            <p:sp>
              <p:nvSpPr>
                <p:cNvPr id="359" name="Oval 358">
                  <a:extLst>
                    <a:ext uri="{FF2B5EF4-FFF2-40B4-BE49-F238E27FC236}">
                      <a16:creationId xmlns:a16="http://schemas.microsoft.com/office/drawing/2014/main" id="{C6E71C6B-7792-571A-9310-B631EA1B149A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60" name="Oval 359">
                  <a:extLst>
                    <a:ext uri="{FF2B5EF4-FFF2-40B4-BE49-F238E27FC236}">
                      <a16:creationId xmlns:a16="http://schemas.microsoft.com/office/drawing/2014/main" id="{45E13CE1-093D-F9F1-DD78-6B5FEAC06812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040AF6E1-B5D0-991F-05B4-86391EED321D}"/>
                  </a:ext>
                </a:extLst>
              </p:cNvPr>
              <p:cNvGrpSpPr/>
              <p:nvPr/>
            </p:nvGrpSpPr>
            <p:grpSpPr>
              <a:xfrm>
                <a:off x="3473298" y="2737329"/>
                <a:ext cx="45719" cy="45719"/>
                <a:chOff x="4206077" y="3068637"/>
                <a:chExt cx="108000" cy="10800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08CA5077-5286-8B04-2B03-87DE1C3ED5F7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58" name="Oval 357">
                  <a:extLst>
                    <a:ext uri="{FF2B5EF4-FFF2-40B4-BE49-F238E27FC236}">
                      <a16:creationId xmlns:a16="http://schemas.microsoft.com/office/drawing/2014/main" id="{43C9EDE9-6D0A-E35E-F2AA-DDEAFA26EDE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C859B8AF-956C-6076-E94A-F53E1095E56B}"/>
                  </a:ext>
                </a:extLst>
              </p:cNvPr>
              <p:cNvGrpSpPr/>
              <p:nvPr/>
            </p:nvGrpSpPr>
            <p:grpSpPr>
              <a:xfrm>
                <a:off x="3456255" y="2892202"/>
                <a:ext cx="45719" cy="45719"/>
                <a:chOff x="4206077" y="3068637"/>
                <a:chExt cx="108000" cy="108000"/>
              </a:xfrm>
            </p:grpSpPr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966DC1B6-3555-7466-2258-F630D5EF789A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75AF3B4E-BDA8-40FC-DF1E-F8F7A648C04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88DE78A4-7060-A2DC-95FE-62B06295E981}"/>
                  </a:ext>
                </a:extLst>
              </p:cNvPr>
              <p:cNvGrpSpPr/>
              <p:nvPr/>
            </p:nvGrpSpPr>
            <p:grpSpPr>
              <a:xfrm>
                <a:off x="3458176" y="2865475"/>
                <a:ext cx="45719" cy="45719"/>
                <a:chOff x="4206077" y="3068637"/>
                <a:chExt cx="108000" cy="108000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658F5E44-C5C7-D704-6B36-D83809832E93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6FCB147A-8C66-1229-F3CC-EECE44FE2383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6CF4965B-6831-10A3-0206-743F6A43D182}"/>
                  </a:ext>
                </a:extLst>
              </p:cNvPr>
              <p:cNvGrpSpPr/>
              <p:nvPr/>
            </p:nvGrpSpPr>
            <p:grpSpPr>
              <a:xfrm>
                <a:off x="3420017" y="2839213"/>
                <a:ext cx="45719" cy="45719"/>
                <a:chOff x="4206077" y="3068637"/>
                <a:chExt cx="108000" cy="108000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C629EFA4-4231-CA73-98AD-CC700459CD05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B074F2AC-7ED2-79D6-15B8-30D6A9CF3D21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EBB1412A-5612-B50E-5135-4563FFB1F11C}"/>
                  </a:ext>
                </a:extLst>
              </p:cNvPr>
              <p:cNvGrpSpPr/>
              <p:nvPr/>
            </p:nvGrpSpPr>
            <p:grpSpPr>
              <a:xfrm>
                <a:off x="3443967" y="2776112"/>
                <a:ext cx="45719" cy="45719"/>
                <a:chOff x="4206077" y="3068637"/>
                <a:chExt cx="108000" cy="108000"/>
              </a:xfrm>
            </p:grpSpPr>
            <p:sp>
              <p:nvSpPr>
                <p:cNvPr id="349" name="Oval 348">
                  <a:extLst>
                    <a:ext uri="{FF2B5EF4-FFF2-40B4-BE49-F238E27FC236}">
                      <a16:creationId xmlns:a16="http://schemas.microsoft.com/office/drawing/2014/main" id="{C6DBD3AD-0337-DAE1-FE4E-FDACAA8EA20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0052A3EA-5C6C-DB33-2328-84685541D34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113B23B5-80F2-D90B-A325-1FD8E0F2D6FE}"/>
                  </a:ext>
                </a:extLst>
              </p:cNvPr>
              <p:cNvGrpSpPr/>
              <p:nvPr/>
            </p:nvGrpSpPr>
            <p:grpSpPr>
              <a:xfrm>
                <a:off x="3472922" y="2776434"/>
                <a:ext cx="45719" cy="45719"/>
                <a:chOff x="4206077" y="3068637"/>
                <a:chExt cx="108000" cy="108000"/>
              </a:xfrm>
            </p:grpSpPr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4857E331-95B8-EBE2-7BD6-20A86508FF0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D1571CF0-76B8-C42B-315B-DD5F027BE42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CB89A881-889D-72BC-C8DD-E3A9D422586A}"/>
                  </a:ext>
                </a:extLst>
              </p:cNvPr>
              <p:cNvGrpSpPr/>
              <p:nvPr/>
            </p:nvGrpSpPr>
            <p:grpSpPr>
              <a:xfrm>
                <a:off x="3462943" y="2804740"/>
                <a:ext cx="45719" cy="45719"/>
                <a:chOff x="4206077" y="3068637"/>
                <a:chExt cx="108000" cy="108000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7A295139-75F5-82D9-9435-B30F8AF3D63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AB21AAF1-8032-59BC-A9EC-C9E1C7B8E1A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25887381-A2B2-60B0-6837-16D559E1ADED}"/>
                  </a:ext>
                </a:extLst>
              </p:cNvPr>
              <p:cNvGrpSpPr/>
              <p:nvPr/>
            </p:nvGrpSpPr>
            <p:grpSpPr>
              <a:xfrm>
                <a:off x="3582993" y="2691577"/>
                <a:ext cx="45719" cy="45719"/>
                <a:chOff x="4206077" y="3068637"/>
                <a:chExt cx="108000" cy="108000"/>
              </a:xfrm>
            </p:grpSpPr>
            <p:sp>
              <p:nvSpPr>
                <p:cNvPr id="343" name="Oval 342">
                  <a:extLst>
                    <a:ext uri="{FF2B5EF4-FFF2-40B4-BE49-F238E27FC236}">
                      <a16:creationId xmlns:a16="http://schemas.microsoft.com/office/drawing/2014/main" id="{18863264-4DFC-6057-9CE8-B85632E09F8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4666018B-2322-7E46-AC3D-0E0D7055DB63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B75D2FA-05DA-FD10-EE67-FFD24A5FC5F7}"/>
                  </a:ext>
                </a:extLst>
              </p:cNvPr>
              <p:cNvGrpSpPr/>
              <p:nvPr/>
            </p:nvGrpSpPr>
            <p:grpSpPr>
              <a:xfrm>
                <a:off x="3547151" y="2712771"/>
                <a:ext cx="45719" cy="45719"/>
                <a:chOff x="4206077" y="3068637"/>
                <a:chExt cx="108000" cy="108000"/>
              </a:xfrm>
            </p:grpSpPr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1B15C484-72E3-6C5F-70CE-8AEB334928FC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F8F525C9-4C53-7C3A-D1E9-6E05562F3093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D424DBD0-FC7C-C66C-FF2A-5AF2A9C4607A}"/>
                  </a:ext>
                </a:extLst>
              </p:cNvPr>
              <p:cNvGrpSpPr/>
              <p:nvPr/>
            </p:nvGrpSpPr>
            <p:grpSpPr>
              <a:xfrm>
                <a:off x="3597279" y="2735810"/>
                <a:ext cx="45719" cy="45719"/>
                <a:chOff x="4206077" y="3068637"/>
                <a:chExt cx="108000" cy="108000"/>
              </a:xfrm>
            </p:grpSpPr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63039A9D-B1CF-C3A3-F383-1D4D46AD4F2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351233D1-CC52-2ACC-2EA6-BEFECEE319D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06FCA921-3D68-3090-055C-039F7167430D}"/>
                  </a:ext>
                </a:extLst>
              </p:cNvPr>
              <p:cNvGrpSpPr/>
              <p:nvPr/>
            </p:nvGrpSpPr>
            <p:grpSpPr>
              <a:xfrm>
                <a:off x="3650259" y="2749857"/>
                <a:ext cx="45719" cy="45719"/>
                <a:chOff x="4206077" y="3068637"/>
                <a:chExt cx="108000" cy="108000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D98D87-26EC-E5D3-F6C9-EF3EF2C5ABC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E959ECE7-6C5F-D28C-A467-C4B8F0070A2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EE05586-5ABF-B023-3D9A-C71E8A12E729}"/>
                  </a:ext>
                </a:extLst>
              </p:cNvPr>
              <p:cNvGrpSpPr/>
              <p:nvPr/>
            </p:nvGrpSpPr>
            <p:grpSpPr>
              <a:xfrm>
                <a:off x="3508254" y="2737951"/>
                <a:ext cx="45719" cy="45719"/>
                <a:chOff x="4206077" y="3068637"/>
                <a:chExt cx="108000" cy="108000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DAFBFE17-98D0-CDF6-2C78-741153054FE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E89B53E2-676E-A0FF-4C30-76D003A7BA8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E65A7A44-BB75-4B9D-1E1B-5C8BC1ACEC95}"/>
                  </a:ext>
                </a:extLst>
              </p:cNvPr>
              <p:cNvGrpSpPr/>
              <p:nvPr/>
            </p:nvGrpSpPr>
            <p:grpSpPr>
              <a:xfrm>
                <a:off x="3540705" y="2788783"/>
                <a:ext cx="45719" cy="45719"/>
                <a:chOff x="4206077" y="3068637"/>
                <a:chExt cx="108000" cy="108000"/>
              </a:xfrm>
            </p:grpSpPr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F98E5D8F-81CF-D2A4-1F93-5A9D3A6AFAC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8D358C40-F7CC-1512-E74C-675B64D72B5F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8014BC4F-15F9-EE97-1B73-713B3BC65D0F}"/>
                  </a:ext>
                </a:extLst>
              </p:cNvPr>
              <p:cNvGrpSpPr/>
              <p:nvPr/>
            </p:nvGrpSpPr>
            <p:grpSpPr>
              <a:xfrm>
                <a:off x="3516985" y="2788782"/>
                <a:ext cx="45719" cy="45719"/>
                <a:chOff x="4206077" y="3068637"/>
                <a:chExt cx="108000" cy="108000"/>
              </a:xfrm>
            </p:grpSpPr>
            <p:sp>
              <p:nvSpPr>
                <p:cNvPr id="331" name="Oval 330">
                  <a:extLst>
                    <a:ext uri="{FF2B5EF4-FFF2-40B4-BE49-F238E27FC236}">
                      <a16:creationId xmlns:a16="http://schemas.microsoft.com/office/drawing/2014/main" id="{A02C5FC2-60B5-B791-7EF3-204023479C2E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32" name="Oval 331">
                  <a:extLst>
                    <a:ext uri="{FF2B5EF4-FFF2-40B4-BE49-F238E27FC236}">
                      <a16:creationId xmlns:a16="http://schemas.microsoft.com/office/drawing/2014/main" id="{BADBD18A-49CC-AE12-CEC2-4721FC02A44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F3385726-84DE-DD67-4A71-FFDE9085FF75}"/>
                  </a:ext>
                </a:extLst>
              </p:cNvPr>
              <p:cNvGrpSpPr/>
              <p:nvPr/>
            </p:nvGrpSpPr>
            <p:grpSpPr>
              <a:xfrm>
                <a:off x="3680646" y="2797113"/>
                <a:ext cx="45719" cy="45719"/>
                <a:chOff x="4206077" y="3068637"/>
                <a:chExt cx="108000" cy="108000"/>
              </a:xfrm>
            </p:grpSpPr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9CEA4FF2-3F19-E0C1-EBCE-7A8C264D329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0B8A0948-D3AE-DB5B-7214-74D7F1DF1EB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7F7FA652-C203-43F9-EBD1-A0619D261272}"/>
                  </a:ext>
                </a:extLst>
              </p:cNvPr>
              <p:cNvGrpSpPr/>
              <p:nvPr/>
            </p:nvGrpSpPr>
            <p:grpSpPr>
              <a:xfrm>
                <a:off x="3553579" y="2796385"/>
                <a:ext cx="45719" cy="45719"/>
                <a:chOff x="4206077" y="3068637"/>
                <a:chExt cx="108000" cy="108000"/>
              </a:xfrm>
            </p:grpSpPr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7889691B-74CD-75AA-7CB2-5305B7915C4E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65B36DD4-FBD3-B69C-0DE6-F1843721C72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D16DB2BE-098C-D50E-64D1-353A80D0CB54}"/>
                  </a:ext>
                </a:extLst>
              </p:cNvPr>
              <p:cNvGrpSpPr/>
              <p:nvPr/>
            </p:nvGrpSpPr>
            <p:grpSpPr>
              <a:xfrm>
                <a:off x="3567818" y="2854440"/>
                <a:ext cx="45719" cy="45719"/>
                <a:chOff x="4206077" y="3068637"/>
                <a:chExt cx="108000" cy="108000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DAEBA788-463F-BCD2-8C11-F056C06E661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26" name="Oval 325">
                  <a:extLst>
                    <a:ext uri="{FF2B5EF4-FFF2-40B4-BE49-F238E27FC236}">
                      <a16:creationId xmlns:a16="http://schemas.microsoft.com/office/drawing/2014/main" id="{95919D75-5231-63A1-E0A2-F1D043DDE36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EF49F56D-91AC-E3FE-B641-55B5CFE23042}"/>
                  </a:ext>
                </a:extLst>
              </p:cNvPr>
              <p:cNvGrpSpPr/>
              <p:nvPr/>
            </p:nvGrpSpPr>
            <p:grpSpPr>
              <a:xfrm>
                <a:off x="3530269" y="2879908"/>
                <a:ext cx="45719" cy="45719"/>
                <a:chOff x="4206077" y="3068637"/>
                <a:chExt cx="108000" cy="108000"/>
              </a:xfrm>
            </p:grpSpPr>
            <p:sp>
              <p:nvSpPr>
                <p:cNvPr id="323" name="Oval 322">
                  <a:extLst>
                    <a:ext uri="{FF2B5EF4-FFF2-40B4-BE49-F238E27FC236}">
                      <a16:creationId xmlns:a16="http://schemas.microsoft.com/office/drawing/2014/main" id="{E661005D-686B-90E7-BEBA-369489A4AA5B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24" name="Oval 323">
                  <a:extLst>
                    <a:ext uri="{FF2B5EF4-FFF2-40B4-BE49-F238E27FC236}">
                      <a16:creationId xmlns:a16="http://schemas.microsoft.com/office/drawing/2014/main" id="{599EEFF0-4BDB-B5AB-5971-D83AF25ABF7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4DB6FE32-A776-5DA6-73FD-90E8C7177A79}"/>
                  </a:ext>
                </a:extLst>
              </p:cNvPr>
              <p:cNvGrpSpPr/>
              <p:nvPr/>
            </p:nvGrpSpPr>
            <p:grpSpPr>
              <a:xfrm>
                <a:off x="3553579" y="2916709"/>
                <a:ext cx="45719" cy="45719"/>
                <a:chOff x="4206077" y="3068637"/>
                <a:chExt cx="108000" cy="108000"/>
              </a:xfrm>
            </p:grpSpPr>
            <p:sp>
              <p:nvSpPr>
                <p:cNvPr id="321" name="Oval 320">
                  <a:extLst>
                    <a:ext uri="{FF2B5EF4-FFF2-40B4-BE49-F238E27FC236}">
                      <a16:creationId xmlns:a16="http://schemas.microsoft.com/office/drawing/2014/main" id="{BAD1C32F-87B8-680A-A278-6091E90DD2A8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22" name="Oval 321">
                  <a:extLst>
                    <a:ext uri="{FF2B5EF4-FFF2-40B4-BE49-F238E27FC236}">
                      <a16:creationId xmlns:a16="http://schemas.microsoft.com/office/drawing/2014/main" id="{6F7BCF56-67F1-E54D-072B-4DBA31A9DA91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EB02D752-8D80-63D6-4AE6-586A4F579A6D}"/>
                  </a:ext>
                </a:extLst>
              </p:cNvPr>
              <p:cNvGrpSpPr/>
              <p:nvPr/>
            </p:nvGrpSpPr>
            <p:grpSpPr>
              <a:xfrm>
                <a:off x="3594011" y="2902021"/>
                <a:ext cx="45719" cy="45719"/>
                <a:chOff x="4200452" y="3068637"/>
                <a:chExt cx="108000" cy="108000"/>
              </a:xfrm>
            </p:grpSpPr>
            <p:sp>
              <p:nvSpPr>
                <p:cNvPr id="319" name="Oval 318">
                  <a:extLst>
                    <a:ext uri="{FF2B5EF4-FFF2-40B4-BE49-F238E27FC236}">
                      <a16:creationId xmlns:a16="http://schemas.microsoft.com/office/drawing/2014/main" id="{936E50D3-FE14-4ABA-CB3C-27487D005BA7}"/>
                    </a:ext>
                  </a:extLst>
                </p:cNvPr>
                <p:cNvSpPr/>
                <p:nvPr/>
              </p:nvSpPr>
              <p:spPr>
                <a:xfrm>
                  <a:off x="4200452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1157890F-BDE9-91F8-BF01-36BD1A4052A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5BB5BD8A-E3E7-87C6-B5A2-DB4D7D772336}"/>
                  </a:ext>
                </a:extLst>
              </p:cNvPr>
              <p:cNvGrpSpPr/>
              <p:nvPr/>
            </p:nvGrpSpPr>
            <p:grpSpPr>
              <a:xfrm>
                <a:off x="3506243" y="2842615"/>
                <a:ext cx="45719" cy="45719"/>
                <a:chOff x="4206077" y="3068637"/>
                <a:chExt cx="108000" cy="108000"/>
              </a:xfrm>
            </p:grpSpPr>
            <p:sp>
              <p:nvSpPr>
                <p:cNvPr id="317" name="Oval 316">
                  <a:extLst>
                    <a:ext uri="{FF2B5EF4-FFF2-40B4-BE49-F238E27FC236}">
                      <a16:creationId xmlns:a16="http://schemas.microsoft.com/office/drawing/2014/main" id="{7FF83B93-2D10-E048-CCFC-387BB030D28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18" name="Oval 317">
                  <a:extLst>
                    <a:ext uri="{FF2B5EF4-FFF2-40B4-BE49-F238E27FC236}">
                      <a16:creationId xmlns:a16="http://schemas.microsoft.com/office/drawing/2014/main" id="{FD85EFC7-89DE-4D1E-9AA3-BD50D96C06E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661C5444-7AA5-3B96-95BC-17CC8EE45189}"/>
                  </a:ext>
                </a:extLst>
              </p:cNvPr>
              <p:cNvGrpSpPr/>
              <p:nvPr/>
            </p:nvGrpSpPr>
            <p:grpSpPr>
              <a:xfrm>
                <a:off x="3661500" y="2912940"/>
                <a:ext cx="45719" cy="45719"/>
                <a:chOff x="4206077" y="3068637"/>
                <a:chExt cx="108000" cy="108000"/>
              </a:xfrm>
            </p:grpSpPr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057B01B-A3C2-F551-0B9D-697BA266834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16" name="Oval 315">
                  <a:extLst>
                    <a:ext uri="{FF2B5EF4-FFF2-40B4-BE49-F238E27FC236}">
                      <a16:creationId xmlns:a16="http://schemas.microsoft.com/office/drawing/2014/main" id="{2DC76E63-2919-2B7E-53F5-DE25585309A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6AC5EA2-2B48-3127-2649-2E91668CB2D2}"/>
                  </a:ext>
                </a:extLst>
              </p:cNvPr>
              <p:cNvGrpSpPr/>
              <p:nvPr/>
            </p:nvGrpSpPr>
            <p:grpSpPr>
              <a:xfrm>
                <a:off x="3661500" y="2875476"/>
                <a:ext cx="45719" cy="45719"/>
                <a:chOff x="4206077" y="3068637"/>
                <a:chExt cx="108000" cy="108000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3F60C596-42E1-F842-D8EE-BADF94BF390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14" name="Oval 313">
                  <a:extLst>
                    <a:ext uri="{FF2B5EF4-FFF2-40B4-BE49-F238E27FC236}">
                      <a16:creationId xmlns:a16="http://schemas.microsoft.com/office/drawing/2014/main" id="{54D29333-EE67-2F02-1349-8C45BD5653E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C3B572-650B-7A86-61AC-623DD4D42595}"/>
                  </a:ext>
                </a:extLst>
              </p:cNvPr>
              <p:cNvGrpSpPr/>
              <p:nvPr/>
            </p:nvGrpSpPr>
            <p:grpSpPr>
              <a:xfrm>
                <a:off x="3639221" y="2837226"/>
                <a:ext cx="45719" cy="45719"/>
                <a:chOff x="4206077" y="3068637"/>
                <a:chExt cx="108000" cy="108000"/>
              </a:xfrm>
            </p:grpSpPr>
            <p:sp>
              <p:nvSpPr>
                <p:cNvPr id="311" name="Oval 310">
                  <a:extLst>
                    <a:ext uri="{FF2B5EF4-FFF2-40B4-BE49-F238E27FC236}">
                      <a16:creationId xmlns:a16="http://schemas.microsoft.com/office/drawing/2014/main" id="{74F4998F-DF12-E21F-9B48-3656A955193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6FAE9DC7-3118-8299-37CE-28E6D344845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7AECA65D-0DC8-0DAE-EF33-AF895C2900B8}"/>
                  </a:ext>
                </a:extLst>
              </p:cNvPr>
              <p:cNvGrpSpPr/>
              <p:nvPr/>
            </p:nvGrpSpPr>
            <p:grpSpPr>
              <a:xfrm>
                <a:off x="3629821" y="2785415"/>
                <a:ext cx="45719" cy="45719"/>
                <a:chOff x="4206077" y="3068637"/>
                <a:chExt cx="108000" cy="108000"/>
              </a:xfrm>
            </p:grpSpPr>
            <p:sp>
              <p:nvSpPr>
                <p:cNvPr id="309" name="Oval 308">
                  <a:extLst>
                    <a:ext uri="{FF2B5EF4-FFF2-40B4-BE49-F238E27FC236}">
                      <a16:creationId xmlns:a16="http://schemas.microsoft.com/office/drawing/2014/main" id="{C41A1E0E-5859-92EF-4E61-E21A8BC5AA1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10" name="Oval 309">
                  <a:extLst>
                    <a:ext uri="{FF2B5EF4-FFF2-40B4-BE49-F238E27FC236}">
                      <a16:creationId xmlns:a16="http://schemas.microsoft.com/office/drawing/2014/main" id="{987FC3D1-8545-F52C-FEFB-61644F695A5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E25878E9-E5E6-E8B8-D1E4-3B3C46A2C971}"/>
                  </a:ext>
                </a:extLst>
              </p:cNvPr>
              <p:cNvGrpSpPr/>
              <p:nvPr/>
            </p:nvGrpSpPr>
            <p:grpSpPr>
              <a:xfrm>
                <a:off x="3588697" y="2765170"/>
                <a:ext cx="45719" cy="45719"/>
                <a:chOff x="4206077" y="3068637"/>
                <a:chExt cx="108000" cy="108000"/>
              </a:xfrm>
            </p:grpSpPr>
            <p:sp>
              <p:nvSpPr>
                <p:cNvPr id="307" name="Oval 306">
                  <a:extLst>
                    <a:ext uri="{FF2B5EF4-FFF2-40B4-BE49-F238E27FC236}">
                      <a16:creationId xmlns:a16="http://schemas.microsoft.com/office/drawing/2014/main" id="{17DCC49D-8487-DA5A-3983-2167EF7D1715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08" name="Oval 307">
                  <a:extLst>
                    <a:ext uri="{FF2B5EF4-FFF2-40B4-BE49-F238E27FC236}">
                      <a16:creationId xmlns:a16="http://schemas.microsoft.com/office/drawing/2014/main" id="{82D0C937-5D2D-9D68-FBF4-57F783E0A32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EC52C19E-E828-EBCA-B9A4-FCC20783A2B0}"/>
                  </a:ext>
                </a:extLst>
              </p:cNvPr>
              <p:cNvGrpSpPr/>
              <p:nvPr/>
            </p:nvGrpSpPr>
            <p:grpSpPr>
              <a:xfrm>
                <a:off x="3679413" y="2730169"/>
                <a:ext cx="45719" cy="45719"/>
                <a:chOff x="4206077" y="3068637"/>
                <a:chExt cx="108000" cy="108000"/>
              </a:xfrm>
            </p:grpSpPr>
            <p:sp>
              <p:nvSpPr>
                <p:cNvPr id="305" name="Oval 304">
                  <a:extLst>
                    <a:ext uri="{FF2B5EF4-FFF2-40B4-BE49-F238E27FC236}">
                      <a16:creationId xmlns:a16="http://schemas.microsoft.com/office/drawing/2014/main" id="{408B6090-353C-B4BE-FCEA-F6DDE5E757DB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888C4F8E-1EE2-3ACF-54BC-92937A8AD35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ACDBA9A0-B671-72F3-EFAD-6CFC8F5A014B}"/>
                  </a:ext>
                </a:extLst>
              </p:cNvPr>
              <p:cNvGrpSpPr/>
              <p:nvPr/>
            </p:nvGrpSpPr>
            <p:grpSpPr>
              <a:xfrm>
                <a:off x="3659723" y="2693898"/>
                <a:ext cx="45719" cy="45719"/>
                <a:chOff x="4206077" y="3068637"/>
                <a:chExt cx="108000" cy="108000"/>
              </a:xfrm>
            </p:grpSpPr>
            <p:sp>
              <p:nvSpPr>
                <p:cNvPr id="303" name="Oval 302">
                  <a:extLst>
                    <a:ext uri="{FF2B5EF4-FFF2-40B4-BE49-F238E27FC236}">
                      <a16:creationId xmlns:a16="http://schemas.microsoft.com/office/drawing/2014/main" id="{1EDE774A-0C43-5133-0C3D-7E707D93DC3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7D608C64-3F72-1FE4-DD95-355FE00C2E0D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6" name="Group 125">
                <a:extLst>
                  <a:ext uri="{FF2B5EF4-FFF2-40B4-BE49-F238E27FC236}">
                    <a16:creationId xmlns:a16="http://schemas.microsoft.com/office/drawing/2014/main" id="{E2E90779-3831-F808-7DB5-82BA0BF359AF}"/>
                  </a:ext>
                </a:extLst>
              </p:cNvPr>
              <p:cNvGrpSpPr/>
              <p:nvPr/>
            </p:nvGrpSpPr>
            <p:grpSpPr>
              <a:xfrm>
                <a:off x="3576779" y="2819755"/>
                <a:ext cx="45719" cy="45719"/>
                <a:chOff x="4206077" y="3068637"/>
                <a:chExt cx="108000" cy="108000"/>
              </a:xfrm>
            </p:grpSpPr>
            <p:sp>
              <p:nvSpPr>
                <p:cNvPr id="301" name="Oval 300">
                  <a:extLst>
                    <a:ext uri="{FF2B5EF4-FFF2-40B4-BE49-F238E27FC236}">
                      <a16:creationId xmlns:a16="http://schemas.microsoft.com/office/drawing/2014/main" id="{9ED73C9F-C83F-74DF-0315-DA9407B188B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02" name="Oval 301">
                  <a:extLst>
                    <a:ext uri="{FF2B5EF4-FFF2-40B4-BE49-F238E27FC236}">
                      <a16:creationId xmlns:a16="http://schemas.microsoft.com/office/drawing/2014/main" id="{34C7F661-10D1-6164-F774-49124CC2357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698491B3-0057-3346-B6AB-C487FC848BFC}"/>
                  </a:ext>
                </a:extLst>
              </p:cNvPr>
              <p:cNvGrpSpPr/>
              <p:nvPr/>
            </p:nvGrpSpPr>
            <p:grpSpPr>
              <a:xfrm>
                <a:off x="3726498" y="2776387"/>
                <a:ext cx="45719" cy="45719"/>
                <a:chOff x="4206077" y="3068637"/>
                <a:chExt cx="108000" cy="108000"/>
              </a:xfrm>
            </p:grpSpPr>
            <p:sp>
              <p:nvSpPr>
                <p:cNvPr id="299" name="Oval 298">
                  <a:extLst>
                    <a:ext uri="{FF2B5EF4-FFF2-40B4-BE49-F238E27FC236}">
                      <a16:creationId xmlns:a16="http://schemas.microsoft.com/office/drawing/2014/main" id="{8E14FD9A-6503-6494-2AC3-53B0AAAE321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300" name="Oval 299">
                  <a:extLst>
                    <a:ext uri="{FF2B5EF4-FFF2-40B4-BE49-F238E27FC236}">
                      <a16:creationId xmlns:a16="http://schemas.microsoft.com/office/drawing/2014/main" id="{E5830956-1CFE-69EB-AD8C-7FC09C0A219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008E1BEC-3227-F0E0-6619-12D7F29EC982}"/>
                  </a:ext>
                </a:extLst>
              </p:cNvPr>
              <p:cNvGrpSpPr/>
              <p:nvPr/>
            </p:nvGrpSpPr>
            <p:grpSpPr>
              <a:xfrm>
                <a:off x="3675851" y="2715406"/>
                <a:ext cx="45719" cy="45719"/>
                <a:chOff x="4206077" y="3068637"/>
                <a:chExt cx="108000" cy="108000"/>
              </a:xfrm>
            </p:grpSpPr>
            <p:sp>
              <p:nvSpPr>
                <p:cNvPr id="297" name="Oval 296">
                  <a:extLst>
                    <a:ext uri="{FF2B5EF4-FFF2-40B4-BE49-F238E27FC236}">
                      <a16:creationId xmlns:a16="http://schemas.microsoft.com/office/drawing/2014/main" id="{ED94BBC8-0673-4895-234D-617A252E4547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98" name="Oval 297">
                  <a:extLst>
                    <a:ext uri="{FF2B5EF4-FFF2-40B4-BE49-F238E27FC236}">
                      <a16:creationId xmlns:a16="http://schemas.microsoft.com/office/drawing/2014/main" id="{03525B8C-D9B7-6CD9-6844-D7FD4E227F8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0026967D-B3CA-5C2E-7159-31C535C1E717}"/>
                  </a:ext>
                </a:extLst>
              </p:cNvPr>
              <p:cNvGrpSpPr/>
              <p:nvPr/>
            </p:nvGrpSpPr>
            <p:grpSpPr>
              <a:xfrm>
                <a:off x="3668812" y="2662054"/>
                <a:ext cx="45719" cy="45719"/>
                <a:chOff x="4206077" y="3068637"/>
                <a:chExt cx="108000" cy="108000"/>
              </a:xfrm>
            </p:grpSpPr>
            <p:sp>
              <p:nvSpPr>
                <p:cNvPr id="295" name="Oval 294">
                  <a:extLst>
                    <a:ext uri="{FF2B5EF4-FFF2-40B4-BE49-F238E27FC236}">
                      <a16:creationId xmlns:a16="http://schemas.microsoft.com/office/drawing/2014/main" id="{F1B86820-1C1E-BD42-45F2-C882BF24C9C3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96" name="Oval 295">
                  <a:extLst>
                    <a:ext uri="{FF2B5EF4-FFF2-40B4-BE49-F238E27FC236}">
                      <a16:creationId xmlns:a16="http://schemas.microsoft.com/office/drawing/2014/main" id="{1BF22017-E709-64C8-C5CE-0377B53F58B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CB2EF5F4-A9C1-BB95-6AE5-B8A7CE7F126C}"/>
                  </a:ext>
                </a:extLst>
              </p:cNvPr>
              <p:cNvGrpSpPr/>
              <p:nvPr/>
            </p:nvGrpSpPr>
            <p:grpSpPr>
              <a:xfrm>
                <a:off x="3754294" y="2920558"/>
                <a:ext cx="45719" cy="45719"/>
                <a:chOff x="4206077" y="3068637"/>
                <a:chExt cx="108000" cy="108000"/>
              </a:xfrm>
            </p:grpSpPr>
            <p:sp>
              <p:nvSpPr>
                <p:cNvPr id="293" name="Oval 292">
                  <a:extLst>
                    <a:ext uri="{FF2B5EF4-FFF2-40B4-BE49-F238E27FC236}">
                      <a16:creationId xmlns:a16="http://schemas.microsoft.com/office/drawing/2014/main" id="{E041D139-0ABE-BAA5-FF18-AE24BED266D3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94" name="Oval 293">
                  <a:extLst>
                    <a:ext uri="{FF2B5EF4-FFF2-40B4-BE49-F238E27FC236}">
                      <a16:creationId xmlns:a16="http://schemas.microsoft.com/office/drawing/2014/main" id="{5856DD6A-5553-3E41-E545-A2C67BA8B51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1" name="Group 130">
                <a:extLst>
                  <a:ext uri="{FF2B5EF4-FFF2-40B4-BE49-F238E27FC236}">
                    <a16:creationId xmlns:a16="http://schemas.microsoft.com/office/drawing/2014/main" id="{49521102-7503-6F17-544F-BF8496A8B34C}"/>
                  </a:ext>
                </a:extLst>
              </p:cNvPr>
              <p:cNvGrpSpPr/>
              <p:nvPr/>
            </p:nvGrpSpPr>
            <p:grpSpPr>
              <a:xfrm>
                <a:off x="3699432" y="2908728"/>
                <a:ext cx="45719" cy="45719"/>
                <a:chOff x="4206077" y="3068637"/>
                <a:chExt cx="108000" cy="108000"/>
              </a:xfrm>
            </p:grpSpPr>
            <p:sp>
              <p:nvSpPr>
                <p:cNvPr id="291" name="Oval 290">
                  <a:extLst>
                    <a:ext uri="{FF2B5EF4-FFF2-40B4-BE49-F238E27FC236}">
                      <a16:creationId xmlns:a16="http://schemas.microsoft.com/office/drawing/2014/main" id="{AF6F8315-6490-6107-4290-0955E8BAE14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92" name="Oval 291">
                  <a:extLst>
                    <a:ext uri="{FF2B5EF4-FFF2-40B4-BE49-F238E27FC236}">
                      <a16:creationId xmlns:a16="http://schemas.microsoft.com/office/drawing/2014/main" id="{FFDE3C1C-0391-9FFC-A436-2CA5E83243A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AEFEBD5C-234A-ABE9-E898-309741D04D77}"/>
                  </a:ext>
                </a:extLst>
              </p:cNvPr>
              <p:cNvGrpSpPr/>
              <p:nvPr/>
            </p:nvGrpSpPr>
            <p:grpSpPr>
              <a:xfrm>
                <a:off x="3747330" y="2884419"/>
                <a:ext cx="45719" cy="45719"/>
                <a:chOff x="4206077" y="3068637"/>
                <a:chExt cx="108000" cy="108000"/>
              </a:xfrm>
            </p:grpSpPr>
            <p:sp>
              <p:nvSpPr>
                <p:cNvPr id="289" name="Oval 288">
                  <a:extLst>
                    <a:ext uri="{FF2B5EF4-FFF2-40B4-BE49-F238E27FC236}">
                      <a16:creationId xmlns:a16="http://schemas.microsoft.com/office/drawing/2014/main" id="{B5513EE0-9DBB-02DB-1D4E-0A8DDE2D715B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F66ACEBC-BBF1-F067-3C97-12A1FFA0D03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D5BC7BF8-48BE-A570-9359-57287E6AD305}"/>
                  </a:ext>
                </a:extLst>
              </p:cNvPr>
              <p:cNvGrpSpPr/>
              <p:nvPr/>
            </p:nvGrpSpPr>
            <p:grpSpPr>
              <a:xfrm>
                <a:off x="3771331" y="2877299"/>
                <a:ext cx="45719" cy="45719"/>
                <a:chOff x="4206077" y="3068637"/>
                <a:chExt cx="108000" cy="108000"/>
              </a:xfrm>
            </p:grpSpPr>
            <p:sp>
              <p:nvSpPr>
                <p:cNvPr id="287" name="Oval 286">
                  <a:extLst>
                    <a:ext uri="{FF2B5EF4-FFF2-40B4-BE49-F238E27FC236}">
                      <a16:creationId xmlns:a16="http://schemas.microsoft.com/office/drawing/2014/main" id="{CED0593C-FF93-7607-5128-66492AF7432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81A75A1D-96B3-155F-021C-C2D00C8BAA0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10E872EA-E013-A41A-15A6-9970444758AE}"/>
                  </a:ext>
                </a:extLst>
              </p:cNvPr>
              <p:cNvGrpSpPr/>
              <p:nvPr/>
            </p:nvGrpSpPr>
            <p:grpSpPr>
              <a:xfrm>
                <a:off x="3756086" y="2838966"/>
                <a:ext cx="45719" cy="45719"/>
                <a:chOff x="4206077" y="3068637"/>
                <a:chExt cx="108000" cy="108000"/>
              </a:xfrm>
            </p:grpSpPr>
            <p:sp>
              <p:nvSpPr>
                <p:cNvPr id="285" name="Oval 284">
                  <a:extLst>
                    <a:ext uri="{FF2B5EF4-FFF2-40B4-BE49-F238E27FC236}">
                      <a16:creationId xmlns:a16="http://schemas.microsoft.com/office/drawing/2014/main" id="{27EA6D5B-7846-54B0-9038-2B20C84343F3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F2056AD1-7701-F4E9-CAA6-DE24A1222A1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B13058E1-3747-04CE-812E-8FDA62646156}"/>
                  </a:ext>
                </a:extLst>
              </p:cNvPr>
              <p:cNvGrpSpPr/>
              <p:nvPr/>
            </p:nvGrpSpPr>
            <p:grpSpPr>
              <a:xfrm>
                <a:off x="3722317" y="2830986"/>
                <a:ext cx="45719" cy="45719"/>
                <a:chOff x="4206077" y="3068637"/>
                <a:chExt cx="108000" cy="108000"/>
              </a:xfrm>
            </p:grpSpPr>
            <p:sp>
              <p:nvSpPr>
                <p:cNvPr id="283" name="Oval 282">
                  <a:extLst>
                    <a:ext uri="{FF2B5EF4-FFF2-40B4-BE49-F238E27FC236}">
                      <a16:creationId xmlns:a16="http://schemas.microsoft.com/office/drawing/2014/main" id="{F5EB5D2D-106D-75C2-3101-1F90B3E3B3DD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9377B3D1-D491-104E-088D-AFCE097AC4C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69B71FCF-B9C4-51C0-3FAA-32E43BB38C88}"/>
                  </a:ext>
                </a:extLst>
              </p:cNvPr>
              <p:cNvGrpSpPr/>
              <p:nvPr/>
            </p:nvGrpSpPr>
            <p:grpSpPr>
              <a:xfrm>
                <a:off x="3727087" y="2741215"/>
                <a:ext cx="45719" cy="45719"/>
                <a:chOff x="4206077" y="3068637"/>
                <a:chExt cx="108000" cy="108000"/>
              </a:xfrm>
            </p:grpSpPr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5EFEBCF1-0AA5-9107-0C09-DAFB77F3448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82" name="Oval 281">
                  <a:extLst>
                    <a:ext uri="{FF2B5EF4-FFF2-40B4-BE49-F238E27FC236}">
                      <a16:creationId xmlns:a16="http://schemas.microsoft.com/office/drawing/2014/main" id="{C2E98027-1EAF-013A-D46A-A27F9A8CBE6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7" name="Group 136">
                <a:extLst>
                  <a:ext uri="{FF2B5EF4-FFF2-40B4-BE49-F238E27FC236}">
                    <a16:creationId xmlns:a16="http://schemas.microsoft.com/office/drawing/2014/main" id="{2C0A967E-7468-C9BE-132A-430CBB139798}"/>
                  </a:ext>
                </a:extLst>
              </p:cNvPr>
              <p:cNvGrpSpPr/>
              <p:nvPr/>
            </p:nvGrpSpPr>
            <p:grpSpPr>
              <a:xfrm>
                <a:off x="3754678" y="2668831"/>
                <a:ext cx="45719" cy="45719"/>
                <a:chOff x="4206077" y="3068637"/>
                <a:chExt cx="108000" cy="108000"/>
              </a:xfrm>
            </p:grpSpPr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F50BFA4E-E65F-6CA4-3810-A5AD6592001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A29B1464-8C81-60E2-AE01-AADFAC16DAAF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A8709245-A0E3-4724-D1F4-2A32BBCBC51D}"/>
                  </a:ext>
                </a:extLst>
              </p:cNvPr>
              <p:cNvGrpSpPr/>
              <p:nvPr/>
            </p:nvGrpSpPr>
            <p:grpSpPr>
              <a:xfrm>
                <a:off x="3772868" y="2756671"/>
                <a:ext cx="45719" cy="45719"/>
                <a:chOff x="4206077" y="3068637"/>
                <a:chExt cx="108000" cy="108000"/>
              </a:xfrm>
            </p:grpSpPr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3BBDBFDE-2BE3-3B6A-B281-38B4117C2E9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8F862B37-56DE-A28E-0610-EF545CB6B1FF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39" name="Group 138">
                <a:extLst>
                  <a:ext uri="{FF2B5EF4-FFF2-40B4-BE49-F238E27FC236}">
                    <a16:creationId xmlns:a16="http://schemas.microsoft.com/office/drawing/2014/main" id="{EC76F796-3A89-5E85-4EFD-6C327B9530CC}"/>
                  </a:ext>
                </a:extLst>
              </p:cNvPr>
              <p:cNvGrpSpPr/>
              <p:nvPr/>
            </p:nvGrpSpPr>
            <p:grpSpPr>
              <a:xfrm>
                <a:off x="3792297" y="2799744"/>
                <a:ext cx="45719" cy="45719"/>
                <a:chOff x="4206077" y="3068637"/>
                <a:chExt cx="108000" cy="108000"/>
              </a:xfrm>
            </p:grpSpPr>
            <p:sp>
              <p:nvSpPr>
                <p:cNvPr id="275" name="Oval 274">
                  <a:extLst>
                    <a:ext uri="{FF2B5EF4-FFF2-40B4-BE49-F238E27FC236}">
                      <a16:creationId xmlns:a16="http://schemas.microsoft.com/office/drawing/2014/main" id="{32BA4AC6-286A-23AE-AAAD-780B51A92F8B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6C4F8C80-1241-B8B5-93A0-F6B4E8E60DC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E7EC8820-B09E-160C-C1BC-2C7BE88B8320}"/>
                  </a:ext>
                </a:extLst>
              </p:cNvPr>
              <p:cNvGrpSpPr/>
              <p:nvPr/>
            </p:nvGrpSpPr>
            <p:grpSpPr>
              <a:xfrm>
                <a:off x="3686395" y="2858981"/>
                <a:ext cx="45719" cy="45719"/>
                <a:chOff x="4206077" y="3068637"/>
                <a:chExt cx="108000" cy="108000"/>
              </a:xfrm>
            </p:grpSpPr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0FC7E5CE-1B9C-1415-FE1C-EEB4B2F4E0A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74528F2D-70B0-7E58-2559-8B976EE98D3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C815BA83-CDA8-EC03-6388-950C31F6D415}"/>
                  </a:ext>
                </a:extLst>
              </p:cNvPr>
              <p:cNvGrpSpPr/>
              <p:nvPr/>
            </p:nvGrpSpPr>
            <p:grpSpPr>
              <a:xfrm>
                <a:off x="3705149" y="2670737"/>
                <a:ext cx="45719" cy="45719"/>
                <a:chOff x="4206077" y="3068637"/>
                <a:chExt cx="108000" cy="108000"/>
              </a:xfrm>
            </p:grpSpPr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F996470E-C38D-F4BF-1D4B-FCEF094338AD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CF15844E-ACEF-608A-34DA-312E30BB422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6384C844-96CD-FADE-FFF6-322E6CCA30E3}"/>
                  </a:ext>
                </a:extLst>
              </p:cNvPr>
              <p:cNvGrpSpPr/>
              <p:nvPr/>
            </p:nvGrpSpPr>
            <p:grpSpPr>
              <a:xfrm>
                <a:off x="3764360" y="2718849"/>
                <a:ext cx="45719" cy="45719"/>
                <a:chOff x="4206077" y="3068637"/>
                <a:chExt cx="108000" cy="108000"/>
              </a:xfrm>
            </p:grpSpPr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8276F028-1AE7-977E-487E-7611CF437DA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C2EDB847-5F0A-5329-8C9A-7D37A7F9CCB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96C39D6F-F67E-D602-D92F-FEA4C308EDAA}"/>
                  </a:ext>
                </a:extLst>
              </p:cNvPr>
              <p:cNvGrpSpPr/>
              <p:nvPr/>
            </p:nvGrpSpPr>
            <p:grpSpPr>
              <a:xfrm>
                <a:off x="3753203" y="2698117"/>
                <a:ext cx="45719" cy="45719"/>
                <a:chOff x="4206077" y="3068637"/>
                <a:chExt cx="108000" cy="108000"/>
              </a:xfrm>
            </p:grpSpPr>
            <p:sp>
              <p:nvSpPr>
                <p:cNvPr id="267" name="Oval 266">
                  <a:extLst>
                    <a:ext uri="{FF2B5EF4-FFF2-40B4-BE49-F238E27FC236}">
                      <a16:creationId xmlns:a16="http://schemas.microsoft.com/office/drawing/2014/main" id="{D91611DB-98C9-0A3B-4AC5-971D1D9C6F3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68" name="Oval 267">
                  <a:extLst>
                    <a:ext uri="{FF2B5EF4-FFF2-40B4-BE49-F238E27FC236}">
                      <a16:creationId xmlns:a16="http://schemas.microsoft.com/office/drawing/2014/main" id="{D4589AF7-E6A8-70B4-67A1-1B01FCAA5D1D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9446952B-43FB-F3E9-A164-C932D0B962FA}"/>
                  </a:ext>
                </a:extLst>
              </p:cNvPr>
              <p:cNvGrpSpPr/>
              <p:nvPr/>
            </p:nvGrpSpPr>
            <p:grpSpPr>
              <a:xfrm>
                <a:off x="3853970" y="2897697"/>
                <a:ext cx="45719" cy="45719"/>
                <a:chOff x="4206077" y="3068637"/>
                <a:chExt cx="108000" cy="108000"/>
              </a:xfrm>
            </p:grpSpPr>
            <p:sp>
              <p:nvSpPr>
                <p:cNvPr id="265" name="Oval 264">
                  <a:extLst>
                    <a:ext uri="{FF2B5EF4-FFF2-40B4-BE49-F238E27FC236}">
                      <a16:creationId xmlns:a16="http://schemas.microsoft.com/office/drawing/2014/main" id="{7FCFD6FD-6452-0A79-4050-351B3413825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66" name="Oval 265">
                  <a:extLst>
                    <a:ext uri="{FF2B5EF4-FFF2-40B4-BE49-F238E27FC236}">
                      <a16:creationId xmlns:a16="http://schemas.microsoft.com/office/drawing/2014/main" id="{CDD1BFF1-27D9-ED38-58B0-6EB70D5DB40D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E1E3555E-70B6-804C-E627-7D8205AF3C77}"/>
                  </a:ext>
                </a:extLst>
              </p:cNvPr>
              <p:cNvGrpSpPr/>
              <p:nvPr/>
            </p:nvGrpSpPr>
            <p:grpSpPr>
              <a:xfrm>
                <a:off x="3919886" y="2855339"/>
                <a:ext cx="45719" cy="45719"/>
                <a:chOff x="4206077" y="3068637"/>
                <a:chExt cx="108000" cy="108000"/>
              </a:xfrm>
            </p:grpSpPr>
            <p:sp>
              <p:nvSpPr>
                <p:cNvPr id="263" name="Oval 262">
                  <a:extLst>
                    <a:ext uri="{FF2B5EF4-FFF2-40B4-BE49-F238E27FC236}">
                      <a16:creationId xmlns:a16="http://schemas.microsoft.com/office/drawing/2014/main" id="{DBF088A3-9745-A94F-7402-76A27812665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E89E6E98-D2B7-07F6-9C96-820EC0F91CAE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AA5A7148-7F7F-2CA9-407B-03D3EAC747B2}"/>
                  </a:ext>
                </a:extLst>
              </p:cNvPr>
              <p:cNvGrpSpPr/>
              <p:nvPr/>
            </p:nvGrpSpPr>
            <p:grpSpPr>
              <a:xfrm>
                <a:off x="3807029" y="2869340"/>
                <a:ext cx="45719" cy="45719"/>
                <a:chOff x="4206077" y="3068637"/>
                <a:chExt cx="108000" cy="108000"/>
              </a:xfrm>
            </p:grpSpPr>
            <p:sp>
              <p:nvSpPr>
                <p:cNvPr id="261" name="Oval 260">
                  <a:extLst>
                    <a:ext uri="{FF2B5EF4-FFF2-40B4-BE49-F238E27FC236}">
                      <a16:creationId xmlns:a16="http://schemas.microsoft.com/office/drawing/2014/main" id="{536E37DD-9FF6-7B3C-A25D-243AC96B309E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AB1CED4F-C12C-3F4D-9257-75AF9A344CD1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9E4718A2-FAF2-1C58-65F6-7DE619AEC17D}"/>
                  </a:ext>
                </a:extLst>
              </p:cNvPr>
              <p:cNvGrpSpPr/>
              <p:nvPr/>
            </p:nvGrpSpPr>
            <p:grpSpPr>
              <a:xfrm>
                <a:off x="3844018" y="2809745"/>
                <a:ext cx="45719" cy="45719"/>
                <a:chOff x="4206077" y="3068637"/>
                <a:chExt cx="108000" cy="108000"/>
              </a:xfrm>
            </p:grpSpPr>
            <p:sp>
              <p:nvSpPr>
                <p:cNvPr id="259" name="Oval 258">
                  <a:extLst>
                    <a:ext uri="{FF2B5EF4-FFF2-40B4-BE49-F238E27FC236}">
                      <a16:creationId xmlns:a16="http://schemas.microsoft.com/office/drawing/2014/main" id="{59CCE369-75C2-8AFE-108E-CE8CB91CFB91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656B4C4A-7226-9F44-27FE-A959F703D1F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3FA52415-9F69-A7A6-E1F1-651923F02FCE}"/>
                  </a:ext>
                </a:extLst>
              </p:cNvPr>
              <p:cNvGrpSpPr/>
              <p:nvPr/>
            </p:nvGrpSpPr>
            <p:grpSpPr>
              <a:xfrm>
                <a:off x="3902718" y="2818509"/>
                <a:ext cx="45719" cy="45719"/>
                <a:chOff x="4206077" y="3068637"/>
                <a:chExt cx="108000" cy="108000"/>
              </a:xfrm>
            </p:grpSpPr>
            <p:sp>
              <p:nvSpPr>
                <p:cNvPr id="257" name="Oval 256">
                  <a:extLst>
                    <a:ext uri="{FF2B5EF4-FFF2-40B4-BE49-F238E27FC236}">
                      <a16:creationId xmlns:a16="http://schemas.microsoft.com/office/drawing/2014/main" id="{286AEB4C-77D0-F700-E5CB-7500A45FA17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584D81E9-16F3-0684-ADF7-40F8F91A2C4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EC5FC15C-4F61-6A45-E548-90F586A00E40}"/>
                  </a:ext>
                </a:extLst>
              </p:cNvPr>
              <p:cNvGrpSpPr/>
              <p:nvPr/>
            </p:nvGrpSpPr>
            <p:grpSpPr>
              <a:xfrm>
                <a:off x="3859398" y="2791162"/>
                <a:ext cx="45719" cy="45719"/>
                <a:chOff x="4206077" y="3068637"/>
                <a:chExt cx="108000" cy="108000"/>
              </a:xfrm>
            </p:grpSpPr>
            <p:sp>
              <p:nvSpPr>
                <p:cNvPr id="255" name="Oval 254">
                  <a:extLst>
                    <a:ext uri="{FF2B5EF4-FFF2-40B4-BE49-F238E27FC236}">
                      <a16:creationId xmlns:a16="http://schemas.microsoft.com/office/drawing/2014/main" id="{3410A5DA-22FF-0F43-1D91-929E215E342E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6" name="Oval 255">
                  <a:extLst>
                    <a:ext uri="{FF2B5EF4-FFF2-40B4-BE49-F238E27FC236}">
                      <a16:creationId xmlns:a16="http://schemas.microsoft.com/office/drawing/2014/main" id="{6FF661EA-323F-9707-6E44-C9DC042BA90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9E8F99C6-9CC2-6B8C-D9D9-D4702900B111}"/>
                  </a:ext>
                </a:extLst>
              </p:cNvPr>
              <p:cNvGrpSpPr/>
              <p:nvPr/>
            </p:nvGrpSpPr>
            <p:grpSpPr>
              <a:xfrm>
                <a:off x="3840189" y="2756670"/>
                <a:ext cx="45719" cy="45719"/>
                <a:chOff x="4206077" y="3068637"/>
                <a:chExt cx="108000" cy="108000"/>
              </a:xfrm>
            </p:grpSpPr>
            <p:sp>
              <p:nvSpPr>
                <p:cNvPr id="253" name="Oval 252">
                  <a:extLst>
                    <a:ext uri="{FF2B5EF4-FFF2-40B4-BE49-F238E27FC236}">
                      <a16:creationId xmlns:a16="http://schemas.microsoft.com/office/drawing/2014/main" id="{BB5F81EC-7580-A4D2-A41E-8F4A8D83D13C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4" name="Oval 253">
                  <a:extLst>
                    <a:ext uri="{FF2B5EF4-FFF2-40B4-BE49-F238E27FC236}">
                      <a16:creationId xmlns:a16="http://schemas.microsoft.com/office/drawing/2014/main" id="{B1A89226-C786-238F-845F-D6AF799973D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DE9D60FB-BFAA-E84F-6E44-46342EF762B2}"/>
                  </a:ext>
                </a:extLst>
              </p:cNvPr>
              <p:cNvGrpSpPr/>
              <p:nvPr/>
            </p:nvGrpSpPr>
            <p:grpSpPr>
              <a:xfrm>
                <a:off x="3819325" y="2725716"/>
                <a:ext cx="45719" cy="45719"/>
                <a:chOff x="4206077" y="3068637"/>
                <a:chExt cx="108000" cy="108000"/>
              </a:xfrm>
            </p:grpSpPr>
            <p:sp>
              <p:nvSpPr>
                <p:cNvPr id="251" name="Oval 250">
                  <a:extLst>
                    <a:ext uri="{FF2B5EF4-FFF2-40B4-BE49-F238E27FC236}">
                      <a16:creationId xmlns:a16="http://schemas.microsoft.com/office/drawing/2014/main" id="{98981509-D592-1A6A-844C-5E6A6ACFF438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2" name="Oval 251">
                  <a:extLst>
                    <a:ext uri="{FF2B5EF4-FFF2-40B4-BE49-F238E27FC236}">
                      <a16:creationId xmlns:a16="http://schemas.microsoft.com/office/drawing/2014/main" id="{048B725D-2501-189C-1D5F-A035AED56FCD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2" name="Group 151">
                <a:extLst>
                  <a:ext uri="{FF2B5EF4-FFF2-40B4-BE49-F238E27FC236}">
                    <a16:creationId xmlns:a16="http://schemas.microsoft.com/office/drawing/2014/main" id="{12666F9A-4B69-56F3-227C-58F465CF86E8}"/>
                  </a:ext>
                </a:extLst>
              </p:cNvPr>
              <p:cNvGrpSpPr/>
              <p:nvPr/>
            </p:nvGrpSpPr>
            <p:grpSpPr>
              <a:xfrm>
                <a:off x="3879195" y="2754332"/>
                <a:ext cx="45719" cy="45719"/>
                <a:chOff x="4206077" y="3068637"/>
                <a:chExt cx="108000" cy="108000"/>
              </a:xfrm>
            </p:grpSpPr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8431425-FA89-E9EB-9E8B-6821EBAD461F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8ACC152A-3843-09C9-3B7A-8E8EA4F94973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3" name="Group 152">
                <a:extLst>
                  <a:ext uri="{FF2B5EF4-FFF2-40B4-BE49-F238E27FC236}">
                    <a16:creationId xmlns:a16="http://schemas.microsoft.com/office/drawing/2014/main" id="{A301662E-F174-DAFE-17E3-A436CF2E96D7}"/>
                  </a:ext>
                </a:extLst>
              </p:cNvPr>
              <p:cNvGrpSpPr/>
              <p:nvPr/>
            </p:nvGrpSpPr>
            <p:grpSpPr>
              <a:xfrm>
                <a:off x="3862160" y="2696332"/>
                <a:ext cx="45719" cy="45719"/>
                <a:chOff x="4206077" y="3068637"/>
                <a:chExt cx="108000" cy="108000"/>
              </a:xfrm>
            </p:grpSpPr>
            <p:sp>
              <p:nvSpPr>
                <p:cNvPr id="247" name="Oval 246">
                  <a:extLst>
                    <a:ext uri="{FF2B5EF4-FFF2-40B4-BE49-F238E27FC236}">
                      <a16:creationId xmlns:a16="http://schemas.microsoft.com/office/drawing/2014/main" id="{E9F593AB-2ECE-D80B-051F-08550AF93595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DD610451-5249-9E1E-6FE0-AED64CD75DBE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A1668107-2748-C163-94C4-33AAF3F4B027}"/>
                  </a:ext>
                </a:extLst>
              </p:cNvPr>
              <p:cNvGrpSpPr/>
              <p:nvPr/>
            </p:nvGrpSpPr>
            <p:grpSpPr>
              <a:xfrm>
                <a:off x="3953662" y="2877219"/>
                <a:ext cx="45719" cy="45719"/>
                <a:chOff x="4206077" y="3068637"/>
                <a:chExt cx="108000" cy="108000"/>
              </a:xfrm>
            </p:grpSpPr>
            <p:sp>
              <p:nvSpPr>
                <p:cNvPr id="245" name="Oval 244">
                  <a:extLst>
                    <a:ext uri="{FF2B5EF4-FFF2-40B4-BE49-F238E27FC236}">
                      <a16:creationId xmlns:a16="http://schemas.microsoft.com/office/drawing/2014/main" id="{72819928-9724-4485-D03A-57C841B55F68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B94C8AD3-D491-4FE3-A480-66446243758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7323570F-EE43-9F37-CBE0-906038D00CD5}"/>
                  </a:ext>
                </a:extLst>
              </p:cNvPr>
              <p:cNvGrpSpPr/>
              <p:nvPr/>
            </p:nvGrpSpPr>
            <p:grpSpPr>
              <a:xfrm>
                <a:off x="3986445" y="2836272"/>
                <a:ext cx="45719" cy="45719"/>
                <a:chOff x="4206077" y="3068637"/>
                <a:chExt cx="108000" cy="108000"/>
              </a:xfrm>
            </p:grpSpPr>
            <p:sp>
              <p:nvSpPr>
                <p:cNvPr id="243" name="Oval 242">
                  <a:extLst>
                    <a:ext uri="{FF2B5EF4-FFF2-40B4-BE49-F238E27FC236}">
                      <a16:creationId xmlns:a16="http://schemas.microsoft.com/office/drawing/2014/main" id="{259D59DE-99EA-BC44-D2DC-D16C5353A7F8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7E6BE45D-28D2-D119-1C05-0FDCB3A7DE3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158B5240-9177-5A70-E62C-C5CFA326986E}"/>
                  </a:ext>
                </a:extLst>
              </p:cNvPr>
              <p:cNvGrpSpPr/>
              <p:nvPr/>
            </p:nvGrpSpPr>
            <p:grpSpPr>
              <a:xfrm>
                <a:off x="3953552" y="2813431"/>
                <a:ext cx="45719" cy="45719"/>
                <a:chOff x="4206077" y="3068637"/>
                <a:chExt cx="108000" cy="108000"/>
              </a:xfrm>
            </p:grpSpPr>
            <p:sp>
              <p:nvSpPr>
                <p:cNvPr id="241" name="Oval 240">
                  <a:extLst>
                    <a:ext uri="{FF2B5EF4-FFF2-40B4-BE49-F238E27FC236}">
                      <a16:creationId xmlns:a16="http://schemas.microsoft.com/office/drawing/2014/main" id="{6C7F295E-20FC-02DC-A21B-B4BC2244A31B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13C39C38-45FA-7742-A68D-E49E636703E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A41FB9CE-7070-C39A-ADFE-6F8BC4944F05}"/>
                  </a:ext>
                </a:extLst>
              </p:cNvPr>
              <p:cNvGrpSpPr/>
              <p:nvPr/>
            </p:nvGrpSpPr>
            <p:grpSpPr>
              <a:xfrm>
                <a:off x="3885002" y="2789258"/>
                <a:ext cx="45719" cy="45719"/>
                <a:chOff x="4206077" y="3068637"/>
                <a:chExt cx="108000" cy="108000"/>
              </a:xfrm>
            </p:grpSpPr>
            <p:sp>
              <p:nvSpPr>
                <p:cNvPr id="239" name="Oval 238">
                  <a:extLst>
                    <a:ext uri="{FF2B5EF4-FFF2-40B4-BE49-F238E27FC236}">
                      <a16:creationId xmlns:a16="http://schemas.microsoft.com/office/drawing/2014/main" id="{80C5E093-06DF-8AF0-402C-5ADB852C69E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" name="Oval 239">
                  <a:extLst>
                    <a:ext uri="{FF2B5EF4-FFF2-40B4-BE49-F238E27FC236}">
                      <a16:creationId xmlns:a16="http://schemas.microsoft.com/office/drawing/2014/main" id="{76DE6568-61F6-F989-2C42-CB88EFCC1C9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351864A9-BE21-8762-0A90-E9CFFEA3C198}"/>
                  </a:ext>
                </a:extLst>
              </p:cNvPr>
              <p:cNvGrpSpPr/>
              <p:nvPr/>
            </p:nvGrpSpPr>
            <p:grpSpPr>
              <a:xfrm>
                <a:off x="3926605" y="2753240"/>
                <a:ext cx="45719" cy="45719"/>
                <a:chOff x="4206077" y="3068637"/>
                <a:chExt cx="108000" cy="108000"/>
              </a:xfrm>
            </p:grpSpPr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2F6E841F-F77E-06CE-2617-B9DF62F2B52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8" name="Oval 237">
                  <a:extLst>
                    <a:ext uri="{FF2B5EF4-FFF2-40B4-BE49-F238E27FC236}">
                      <a16:creationId xmlns:a16="http://schemas.microsoft.com/office/drawing/2014/main" id="{43C2A18E-D41F-EE9A-CBCC-6093C71AFE5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3B6BEC88-5DF6-BF84-A4F7-5079F0594DB5}"/>
                  </a:ext>
                </a:extLst>
              </p:cNvPr>
              <p:cNvGrpSpPr/>
              <p:nvPr/>
            </p:nvGrpSpPr>
            <p:grpSpPr>
              <a:xfrm>
                <a:off x="3963649" y="2718500"/>
                <a:ext cx="45719" cy="45719"/>
                <a:chOff x="4206077" y="3068637"/>
                <a:chExt cx="108000" cy="108000"/>
              </a:xfrm>
            </p:grpSpPr>
            <p:sp>
              <p:nvSpPr>
                <p:cNvPr id="235" name="Oval 234">
                  <a:extLst>
                    <a:ext uri="{FF2B5EF4-FFF2-40B4-BE49-F238E27FC236}">
                      <a16:creationId xmlns:a16="http://schemas.microsoft.com/office/drawing/2014/main" id="{A559994E-AEF5-0949-28C7-671355377EAC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" name="Oval 235">
                  <a:extLst>
                    <a:ext uri="{FF2B5EF4-FFF2-40B4-BE49-F238E27FC236}">
                      <a16:creationId xmlns:a16="http://schemas.microsoft.com/office/drawing/2014/main" id="{A70A8FD6-88FF-E4BD-CF68-12EF88020258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70299648-D82C-C30F-BC66-F3726B8EEF68}"/>
                  </a:ext>
                </a:extLst>
              </p:cNvPr>
              <p:cNvGrpSpPr/>
              <p:nvPr/>
            </p:nvGrpSpPr>
            <p:grpSpPr>
              <a:xfrm>
                <a:off x="3976878" y="2780684"/>
                <a:ext cx="45719" cy="45719"/>
                <a:chOff x="4206077" y="3068637"/>
                <a:chExt cx="108000" cy="108000"/>
              </a:xfrm>
            </p:grpSpPr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E11EE585-9CEF-86CB-9873-6787E3831B4D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825C2D4-4781-73B6-53B3-4D6C3197FF9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67D0967A-B80A-C93C-1BB9-7AC017CBFC8D}"/>
                  </a:ext>
                </a:extLst>
              </p:cNvPr>
              <p:cNvGrpSpPr/>
              <p:nvPr/>
            </p:nvGrpSpPr>
            <p:grpSpPr>
              <a:xfrm>
                <a:off x="3853697" y="2841151"/>
                <a:ext cx="45719" cy="45719"/>
                <a:chOff x="4206077" y="3068637"/>
                <a:chExt cx="108000" cy="108000"/>
              </a:xfrm>
            </p:grpSpPr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A13CBD66-78D0-3870-115D-E270E6B0A3A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7E67993D-D8FC-09FF-76A1-C3329B54763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CE899C2-E48A-F6E7-E7E9-0E4A51C038F1}"/>
                  </a:ext>
                </a:extLst>
              </p:cNvPr>
              <p:cNvGrpSpPr/>
              <p:nvPr/>
            </p:nvGrpSpPr>
            <p:grpSpPr>
              <a:xfrm>
                <a:off x="4007441" y="2783307"/>
                <a:ext cx="45719" cy="45719"/>
                <a:chOff x="4206077" y="3068637"/>
                <a:chExt cx="108000" cy="108000"/>
              </a:xfrm>
            </p:grpSpPr>
            <p:sp>
              <p:nvSpPr>
                <p:cNvPr id="229" name="Oval 228">
                  <a:extLst>
                    <a:ext uri="{FF2B5EF4-FFF2-40B4-BE49-F238E27FC236}">
                      <a16:creationId xmlns:a16="http://schemas.microsoft.com/office/drawing/2014/main" id="{BB05B64C-2009-9F54-D7F6-C147E1E32ADC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4765D947-5C22-F588-9DC0-3DD74A1E3FD2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4CFF00C4-5868-6B3A-5F77-55EDBA5C7A60}"/>
                  </a:ext>
                </a:extLst>
              </p:cNvPr>
              <p:cNvGrpSpPr/>
              <p:nvPr/>
            </p:nvGrpSpPr>
            <p:grpSpPr>
              <a:xfrm>
                <a:off x="3986109" y="2757340"/>
                <a:ext cx="45719" cy="45719"/>
                <a:chOff x="4206077" y="3068637"/>
                <a:chExt cx="108000" cy="108000"/>
              </a:xfrm>
            </p:grpSpPr>
            <p:sp>
              <p:nvSpPr>
                <p:cNvPr id="227" name="Oval 226">
                  <a:extLst>
                    <a:ext uri="{FF2B5EF4-FFF2-40B4-BE49-F238E27FC236}">
                      <a16:creationId xmlns:a16="http://schemas.microsoft.com/office/drawing/2014/main" id="{CC811E02-1CBD-2180-D4DB-95268C198B5C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A2C2E516-5A2B-82D5-BAF9-3BA02CD77AE3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8FF8014C-22B1-0954-9515-8793403ABC63}"/>
                  </a:ext>
                </a:extLst>
              </p:cNvPr>
              <p:cNvGrpSpPr/>
              <p:nvPr/>
            </p:nvGrpSpPr>
            <p:grpSpPr>
              <a:xfrm>
                <a:off x="3543549" y="2814262"/>
                <a:ext cx="45719" cy="45719"/>
                <a:chOff x="4206077" y="3068637"/>
                <a:chExt cx="108000" cy="108000"/>
              </a:xfrm>
            </p:grpSpPr>
            <p:sp>
              <p:nvSpPr>
                <p:cNvPr id="225" name="Oval 224">
                  <a:extLst>
                    <a:ext uri="{FF2B5EF4-FFF2-40B4-BE49-F238E27FC236}">
                      <a16:creationId xmlns:a16="http://schemas.microsoft.com/office/drawing/2014/main" id="{22D91072-955E-2094-AA4F-CEDBD465AD61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26" name="Oval 225">
                  <a:extLst>
                    <a:ext uri="{FF2B5EF4-FFF2-40B4-BE49-F238E27FC236}">
                      <a16:creationId xmlns:a16="http://schemas.microsoft.com/office/drawing/2014/main" id="{48D2E33F-0ADF-C988-55D0-B6FF1CB7783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6B6952F5-C730-8376-FBE9-C6C007726F3F}"/>
                  </a:ext>
                </a:extLst>
              </p:cNvPr>
              <p:cNvGrpSpPr/>
              <p:nvPr/>
            </p:nvGrpSpPr>
            <p:grpSpPr>
              <a:xfrm>
                <a:off x="3647052" y="2880990"/>
                <a:ext cx="45719" cy="45719"/>
                <a:chOff x="4206077" y="3068637"/>
                <a:chExt cx="108000" cy="108000"/>
              </a:xfrm>
            </p:grpSpPr>
            <p:sp>
              <p:nvSpPr>
                <p:cNvPr id="223" name="Oval 222">
                  <a:extLst>
                    <a:ext uri="{FF2B5EF4-FFF2-40B4-BE49-F238E27FC236}">
                      <a16:creationId xmlns:a16="http://schemas.microsoft.com/office/drawing/2014/main" id="{ABC0800C-7010-4AB9-849D-91C70B6664C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24" name="Oval 223">
                  <a:extLst>
                    <a:ext uri="{FF2B5EF4-FFF2-40B4-BE49-F238E27FC236}">
                      <a16:creationId xmlns:a16="http://schemas.microsoft.com/office/drawing/2014/main" id="{FDD86E7F-67E0-3C28-9158-870DC24D3E3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3FEE086-9BF8-2647-B22D-F6B7D45A75C3}"/>
                  </a:ext>
                </a:extLst>
              </p:cNvPr>
              <p:cNvGrpSpPr/>
              <p:nvPr/>
            </p:nvGrpSpPr>
            <p:grpSpPr>
              <a:xfrm>
                <a:off x="3793847" y="2840047"/>
                <a:ext cx="45719" cy="45719"/>
                <a:chOff x="4206077" y="3068637"/>
                <a:chExt cx="108000" cy="108000"/>
              </a:xfrm>
            </p:grpSpPr>
            <p:sp>
              <p:nvSpPr>
                <p:cNvPr id="221" name="Oval 220">
                  <a:extLst>
                    <a:ext uri="{FF2B5EF4-FFF2-40B4-BE49-F238E27FC236}">
                      <a16:creationId xmlns:a16="http://schemas.microsoft.com/office/drawing/2014/main" id="{8ED749B3-A70E-5092-0B9E-2A29B43561C5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A39094DE-04EC-F977-520C-E3A6797D291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7" name="Group 166">
                <a:extLst>
                  <a:ext uri="{FF2B5EF4-FFF2-40B4-BE49-F238E27FC236}">
                    <a16:creationId xmlns:a16="http://schemas.microsoft.com/office/drawing/2014/main" id="{86B5A207-87A1-0BB3-41B4-9D3FCF294F59}"/>
                  </a:ext>
                </a:extLst>
              </p:cNvPr>
              <p:cNvGrpSpPr/>
              <p:nvPr/>
            </p:nvGrpSpPr>
            <p:grpSpPr>
              <a:xfrm>
                <a:off x="3597672" y="2865999"/>
                <a:ext cx="45719" cy="45719"/>
                <a:chOff x="4206077" y="3068637"/>
                <a:chExt cx="108000" cy="108000"/>
              </a:xfrm>
            </p:grpSpPr>
            <p:sp>
              <p:nvSpPr>
                <p:cNvPr id="219" name="Oval 218">
                  <a:extLst>
                    <a:ext uri="{FF2B5EF4-FFF2-40B4-BE49-F238E27FC236}">
                      <a16:creationId xmlns:a16="http://schemas.microsoft.com/office/drawing/2014/main" id="{2B65029A-1171-192F-D037-8A6608C6BE01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89870E9D-7636-2334-DA47-45226DA4C5A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8" name="Group 167">
                <a:extLst>
                  <a:ext uri="{FF2B5EF4-FFF2-40B4-BE49-F238E27FC236}">
                    <a16:creationId xmlns:a16="http://schemas.microsoft.com/office/drawing/2014/main" id="{2D727C37-9A66-6E38-B373-C4A843E617EA}"/>
                  </a:ext>
                </a:extLst>
              </p:cNvPr>
              <p:cNvGrpSpPr/>
              <p:nvPr/>
            </p:nvGrpSpPr>
            <p:grpSpPr>
              <a:xfrm>
                <a:off x="3387668" y="2818039"/>
                <a:ext cx="45719" cy="45719"/>
                <a:chOff x="4206077" y="3068637"/>
                <a:chExt cx="108000" cy="108000"/>
              </a:xfrm>
            </p:grpSpPr>
            <p:sp>
              <p:nvSpPr>
                <p:cNvPr id="217" name="Oval 216">
                  <a:extLst>
                    <a:ext uri="{FF2B5EF4-FFF2-40B4-BE49-F238E27FC236}">
                      <a16:creationId xmlns:a16="http://schemas.microsoft.com/office/drawing/2014/main" id="{B946AAA7-764B-0D09-CACE-218AFC29392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97CE935B-4D33-3812-1415-777F891E0A36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7451E905-802B-8B17-F868-D4272A4567B0}"/>
                  </a:ext>
                </a:extLst>
              </p:cNvPr>
              <p:cNvGrpSpPr/>
              <p:nvPr/>
            </p:nvGrpSpPr>
            <p:grpSpPr>
              <a:xfrm>
                <a:off x="3401780" y="2871119"/>
                <a:ext cx="45719" cy="45719"/>
                <a:chOff x="4206077" y="3068637"/>
                <a:chExt cx="108000" cy="108000"/>
              </a:xfrm>
            </p:grpSpPr>
            <p:sp>
              <p:nvSpPr>
                <p:cNvPr id="215" name="Oval 214">
                  <a:extLst>
                    <a:ext uri="{FF2B5EF4-FFF2-40B4-BE49-F238E27FC236}">
                      <a16:creationId xmlns:a16="http://schemas.microsoft.com/office/drawing/2014/main" id="{014C3CE5-1D62-95FE-073F-8A37CA5916A1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0D09BF70-9A5A-FD24-E9A3-AF1EA1C8E04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746B6DF6-2853-A292-E96E-8C2D9EC6BF71}"/>
                  </a:ext>
                </a:extLst>
              </p:cNvPr>
              <p:cNvGrpSpPr/>
              <p:nvPr/>
            </p:nvGrpSpPr>
            <p:grpSpPr>
              <a:xfrm>
                <a:off x="3420916" y="2772320"/>
                <a:ext cx="45719" cy="45719"/>
                <a:chOff x="4206077" y="3068637"/>
                <a:chExt cx="108000" cy="108000"/>
              </a:xfrm>
            </p:grpSpPr>
            <p:sp>
              <p:nvSpPr>
                <p:cNvPr id="213" name="Oval 212">
                  <a:extLst>
                    <a:ext uri="{FF2B5EF4-FFF2-40B4-BE49-F238E27FC236}">
                      <a16:creationId xmlns:a16="http://schemas.microsoft.com/office/drawing/2014/main" id="{B11BF07F-AFE0-B2AA-25F2-9FE42E1234CE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14" name="Oval 213">
                  <a:extLst>
                    <a:ext uri="{FF2B5EF4-FFF2-40B4-BE49-F238E27FC236}">
                      <a16:creationId xmlns:a16="http://schemas.microsoft.com/office/drawing/2014/main" id="{818962FA-DB86-6D1B-A7B4-CD4B526511C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DD456D64-6A79-B8BA-A580-17A5D0474372}"/>
                  </a:ext>
                </a:extLst>
              </p:cNvPr>
              <p:cNvGrpSpPr/>
              <p:nvPr/>
            </p:nvGrpSpPr>
            <p:grpSpPr>
              <a:xfrm>
                <a:off x="3747135" y="2800267"/>
                <a:ext cx="45719" cy="45719"/>
                <a:chOff x="4206077" y="3068637"/>
                <a:chExt cx="108000" cy="108000"/>
              </a:xfrm>
            </p:grpSpPr>
            <p:sp>
              <p:nvSpPr>
                <p:cNvPr id="211" name="Oval 210">
                  <a:extLst>
                    <a:ext uri="{FF2B5EF4-FFF2-40B4-BE49-F238E27FC236}">
                      <a16:creationId xmlns:a16="http://schemas.microsoft.com/office/drawing/2014/main" id="{73F8D5BE-1BF6-02A8-F382-E23E4A686E7A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12" name="Oval 211">
                  <a:extLst>
                    <a:ext uri="{FF2B5EF4-FFF2-40B4-BE49-F238E27FC236}">
                      <a16:creationId xmlns:a16="http://schemas.microsoft.com/office/drawing/2014/main" id="{C10E7C52-2F9C-39E8-88AE-7E0A36D322C0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E93F72CF-8D4F-BBA5-AA3C-440CF189077C}"/>
                  </a:ext>
                </a:extLst>
              </p:cNvPr>
              <p:cNvGrpSpPr/>
              <p:nvPr/>
            </p:nvGrpSpPr>
            <p:grpSpPr>
              <a:xfrm>
                <a:off x="3511264" y="2699928"/>
                <a:ext cx="45719" cy="45719"/>
                <a:chOff x="4206077" y="3068637"/>
                <a:chExt cx="108000" cy="108000"/>
              </a:xfrm>
            </p:grpSpPr>
            <p:sp>
              <p:nvSpPr>
                <p:cNvPr id="209" name="Oval 208">
                  <a:extLst>
                    <a:ext uri="{FF2B5EF4-FFF2-40B4-BE49-F238E27FC236}">
                      <a16:creationId xmlns:a16="http://schemas.microsoft.com/office/drawing/2014/main" id="{6C0B6162-20C0-2BCB-C3A3-E80DB6CB7B3A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10" name="Oval 209">
                  <a:extLst>
                    <a:ext uri="{FF2B5EF4-FFF2-40B4-BE49-F238E27FC236}">
                      <a16:creationId xmlns:a16="http://schemas.microsoft.com/office/drawing/2014/main" id="{1FB5982D-5A8B-E19F-C81A-6B77FD99B38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44CCB866-4D88-C307-4C6F-B29B2E11D9CD}"/>
                  </a:ext>
                </a:extLst>
              </p:cNvPr>
              <p:cNvGrpSpPr/>
              <p:nvPr/>
            </p:nvGrpSpPr>
            <p:grpSpPr>
              <a:xfrm>
                <a:off x="3939851" y="2784613"/>
                <a:ext cx="45719" cy="45719"/>
                <a:chOff x="4206077" y="3068637"/>
                <a:chExt cx="108000" cy="108000"/>
              </a:xfrm>
            </p:grpSpPr>
            <p:sp>
              <p:nvSpPr>
                <p:cNvPr id="207" name="Oval 206">
                  <a:extLst>
                    <a:ext uri="{FF2B5EF4-FFF2-40B4-BE49-F238E27FC236}">
                      <a16:creationId xmlns:a16="http://schemas.microsoft.com/office/drawing/2014/main" id="{DD17F793-1B26-1A2F-6442-4A45DEED960D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08" name="Oval 207">
                  <a:extLst>
                    <a:ext uri="{FF2B5EF4-FFF2-40B4-BE49-F238E27FC236}">
                      <a16:creationId xmlns:a16="http://schemas.microsoft.com/office/drawing/2014/main" id="{BFEEBA3E-FA40-80F9-2745-62B92B8B19B9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4" name="Group 173">
                <a:extLst>
                  <a:ext uri="{FF2B5EF4-FFF2-40B4-BE49-F238E27FC236}">
                    <a16:creationId xmlns:a16="http://schemas.microsoft.com/office/drawing/2014/main" id="{53FDC0E9-F89D-0E49-B089-3F7CBBDA8E6F}"/>
                  </a:ext>
                </a:extLst>
              </p:cNvPr>
              <p:cNvGrpSpPr/>
              <p:nvPr/>
            </p:nvGrpSpPr>
            <p:grpSpPr>
              <a:xfrm>
                <a:off x="3800925" y="2906327"/>
                <a:ext cx="45719" cy="45719"/>
                <a:chOff x="4206077" y="3068637"/>
                <a:chExt cx="108000" cy="108000"/>
              </a:xfrm>
            </p:grpSpPr>
            <p:sp>
              <p:nvSpPr>
                <p:cNvPr id="205" name="Oval 204">
                  <a:extLst>
                    <a:ext uri="{FF2B5EF4-FFF2-40B4-BE49-F238E27FC236}">
                      <a16:creationId xmlns:a16="http://schemas.microsoft.com/office/drawing/2014/main" id="{58DC0092-24AE-1A01-20BF-402A953091E0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06" name="Oval 205">
                  <a:extLst>
                    <a:ext uri="{FF2B5EF4-FFF2-40B4-BE49-F238E27FC236}">
                      <a16:creationId xmlns:a16="http://schemas.microsoft.com/office/drawing/2014/main" id="{ED605D21-B4A5-E3DE-3A12-867743B1E85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592054CB-E11D-CC68-AF61-3B1DD1F4DA8E}"/>
                  </a:ext>
                </a:extLst>
              </p:cNvPr>
              <p:cNvGrpSpPr/>
              <p:nvPr/>
            </p:nvGrpSpPr>
            <p:grpSpPr>
              <a:xfrm>
                <a:off x="3625984" y="2923939"/>
                <a:ext cx="45719" cy="45719"/>
                <a:chOff x="4206077" y="3068637"/>
                <a:chExt cx="108000" cy="108000"/>
              </a:xfrm>
            </p:grpSpPr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AF35CE2F-9779-BF00-A6D2-9021841FE08A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90406CB7-7E45-61F3-D975-8CD3901784C5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24A8AB13-2D43-3477-0754-73E4556B1611}"/>
                  </a:ext>
                </a:extLst>
              </p:cNvPr>
              <p:cNvGrpSpPr/>
              <p:nvPr/>
            </p:nvGrpSpPr>
            <p:grpSpPr>
              <a:xfrm>
                <a:off x="3508206" y="2912494"/>
                <a:ext cx="45719" cy="45719"/>
                <a:chOff x="4206077" y="3068637"/>
                <a:chExt cx="108000" cy="108000"/>
              </a:xfrm>
            </p:grpSpPr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A2CB0C07-A45B-282C-03AD-5DD13A62C6E1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A52BD674-5E2B-028D-6181-B050CB9A0632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AC0C5023-AA58-6B6A-FE3E-E3B1C37E34D8}"/>
                  </a:ext>
                </a:extLst>
              </p:cNvPr>
              <p:cNvGrpSpPr/>
              <p:nvPr/>
            </p:nvGrpSpPr>
            <p:grpSpPr>
              <a:xfrm>
                <a:off x="3406926" y="2724791"/>
                <a:ext cx="45719" cy="45719"/>
                <a:chOff x="4206077" y="3068637"/>
                <a:chExt cx="108000" cy="108000"/>
              </a:xfrm>
            </p:grpSpPr>
            <p:sp>
              <p:nvSpPr>
                <p:cNvPr id="199" name="Oval 198">
                  <a:extLst>
                    <a:ext uri="{FF2B5EF4-FFF2-40B4-BE49-F238E27FC236}">
                      <a16:creationId xmlns:a16="http://schemas.microsoft.com/office/drawing/2014/main" id="{F40DB105-C7AA-7824-50DB-48A3EFF1B66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2CDFA8E2-3C78-36F2-C323-29C3A76FD257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E241F720-A339-60FB-63C1-CB052138D6C8}"/>
                  </a:ext>
                </a:extLst>
              </p:cNvPr>
              <p:cNvGrpSpPr/>
              <p:nvPr/>
            </p:nvGrpSpPr>
            <p:grpSpPr>
              <a:xfrm>
                <a:off x="3902538" y="2725323"/>
                <a:ext cx="45719" cy="45719"/>
                <a:chOff x="4206077" y="3068637"/>
                <a:chExt cx="108000" cy="108000"/>
              </a:xfrm>
            </p:grpSpPr>
            <p:sp>
              <p:nvSpPr>
                <p:cNvPr id="197" name="Oval 196">
                  <a:extLst>
                    <a:ext uri="{FF2B5EF4-FFF2-40B4-BE49-F238E27FC236}">
                      <a16:creationId xmlns:a16="http://schemas.microsoft.com/office/drawing/2014/main" id="{83986B77-DF6A-F9F8-7EBE-EB90F86EEB7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98" name="Oval 197">
                  <a:extLst>
                    <a:ext uri="{FF2B5EF4-FFF2-40B4-BE49-F238E27FC236}">
                      <a16:creationId xmlns:a16="http://schemas.microsoft.com/office/drawing/2014/main" id="{5976AAEE-188F-CD6B-C052-480F149BA15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92A97579-3A2D-1835-3326-1A7E6467F670}"/>
                  </a:ext>
                </a:extLst>
              </p:cNvPr>
              <p:cNvGrpSpPr/>
              <p:nvPr/>
            </p:nvGrpSpPr>
            <p:grpSpPr>
              <a:xfrm>
                <a:off x="3543000" y="2673120"/>
                <a:ext cx="45719" cy="45719"/>
                <a:chOff x="4206077" y="3068637"/>
                <a:chExt cx="108000" cy="108000"/>
              </a:xfrm>
            </p:grpSpPr>
            <p:sp>
              <p:nvSpPr>
                <p:cNvPr id="195" name="Oval 194">
                  <a:extLst>
                    <a:ext uri="{FF2B5EF4-FFF2-40B4-BE49-F238E27FC236}">
                      <a16:creationId xmlns:a16="http://schemas.microsoft.com/office/drawing/2014/main" id="{8AFD1974-F02E-F9A3-55C7-5302C2811592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96" name="Oval 195">
                  <a:extLst>
                    <a:ext uri="{FF2B5EF4-FFF2-40B4-BE49-F238E27FC236}">
                      <a16:creationId xmlns:a16="http://schemas.microsoft.com/office/drawing/2014/main" id="{6ED23429-6A66-AD8F-1EC2-A7478D72046A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1023C56-9AFA-88CA-208F-7A7660A82E2B}"/>
                  </a:ext>
                </a:extLst>
              </p:cNvPr>
              <p:cNvGrpSpPr/>
              <p:nvPr/>
            </p:nvGrpSpPr>
            <p:grpSpPr>
              <a:xfrm>
                <a:off x="3886228" y="2874669"/>
                <a:ext cx="45719" cy="45719"/>
                <a:chOff x="4206077" y="3068637"/>
                <a:chExt cx="108000" cy="108000"/>
              </a:xfrm>
            </p:grpSpPr>
            <p:sp>
              <p:nvSpPr>
                <p:cNvPr id="193" name="Oval 192">
                  <a:extLst>
                    <a:ext uri="{FF2B5EF4-FFF2-40B4-BE49-F238E27FC236}">
                      <a16:creationId xmlns:a16="http://schemas.microsoft.com/office/drawing/2014/main" id="{99EBB816-33CB-03C1-860A-505F542AD664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94" name="Oval 193">
                  <a:extLst>
                    <a:ext uri="{FF2B5EF4-FFF2-40B4-BE49-F238E27FC236}">
                      <a16:creationId xmlns:a16="http://schemas.microsoft.com/office/drawing/2014/main" id="{B9A0ECAC-6C9B-A892-826A-DE4EC9C594A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66E6A6A1-62A6-25A8-698E-E615EF5B7015}"/>
                  </a:ext>
                </a:extLst>
              </p:cNvPr>
              <p:cNvGrpSpPr/>
              <p:nvPr/>
            </p:nvGrpSpPr>
            <p:grpSpPr>
              <a:xfrm>
                <a:off x="3799454" y="2772907"/>
                <a:ext cx="45719" cy="45719"/>
                <a:chOff x="4206077" y="3068637"/>
                <a:chExt cx="108000" cy="108000"/>
              </a:xfrm>
            </p:grpSpPr>
            <p:sp>
              <p:nvSpPr>
                <p:cNvPr id="191" name="Oval 190">
                  <a:extLst>
                    <a:ext uri="{FF2B5EF4-FFF2-40B4-BE49-F238E27FC236}">
                      <a16:creationId xmlns:a16="http://schemas.microsoft.com/office/drawing/2014/main" id="{8171D51D-B556-89C0-BEE3-F58B2961D953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92" name="Oval 191">
                  <a:extLst>
                    <a:ext uri="{FF2B5EF4-FFF2-40B4-BE49-F238E27FC236}">
                      <a16:creationId xmlns:a16="http://schemas.microsoft.com/office/drawing/2014/main" id="{18818E5B-9657-063A-B827-EE24A6C07B3B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99A642AD-80BD-DD80-197D-EF39DCE3B581}"/>
                  </a:ext>
                </a:extLst>
              </p:cNvPr>
              <p:cNvGrpSpPr/>
              <p:nvPr/>
            </p:nvGrpSpPr>
            <p:grpSpPr>
              <a:xfrm>
                <a:off x="3554416" y="2753961"/>
                <a:ext cx="45719" cy="45719"/>
                <a:chOff x="4206077" y="3068637"/>
                <a:chExt cx="108000" cy="108000"/>
              </a:xfrm>
            </p:grpSpPr>
            <p:sp>
              <p:nvSpPr>
                <p:cNvPr id="189" name="Oval 188">
                  <a:extLst>
                    <a:ext uri="{FF2B5EF4-FFF2-40B4-BE49-F238E27FC236}">
                      <a16:creationId xmlns:a16="http://schemas.microsoft.com/office/drawing/2014/main" id="{93F4A1A7-4733-F76A-DF7A-0936B2E1CC7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90" name="Oval 189">
                  <a:extLst>
                    <a:ext uri="{FF2B5EF4-FFF2-40B4-BE49-F238E27FC236}">
                      <a16:creationId xmlns:a16="http://schemas.microsoft.com/office/drawing/2014/main" id="{AAB6E13D-5797-6633-CCBF-16C3754814F1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472B5828-12A1-FD69-7F0A-E31FE0EA8CD9}"/>
                  </a:ext>
                </a:extLst>
              </p:cNvPr>
              <p:cNvGrpSpPr/>
              <p:nvPr/>
            </p:nvGrpSpPr>
            <p:grpSpPr>
              <a:xfrm>
                <a:off x="3684221" y="2821161"/>
                <a:ext cx="45719" cy="45719"/>
                <a:chOff x="4206077" y="3068637"/>
                <a:chExt cx="108000" cy="108000"/>
              </a:xfrm>
            </p:grpSpPr>
            <p:sp>
              <p:nvSpPr>
                <p:cNvPr id="187" name="Oval 186">
                  <a:extLst>
                    <a:ext uri="{FF2B5EF4-FFF2-40B4-BE49-F238E27FC236}">
                      <a16:creationId xmlns:a16="http://schemas.microsoft.com/office/drawing/2014/main" id="{B5A7B2BF-111D-615D-6D35-8331ED680036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88" name="Oval 187">
                  <a:extLst>
                    <a:ext uri="{FF2B5EF4-FFF2-40B4-BE49-F238E27FC236}">
                      <a16:creationId xmlns:a16="http://schemas.microsoft.com/office/drawing/2014/main" id="{2660E374-3AC6-1EDD-91D5-85D24481C214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C8F44CCA-A52D-58E8-0F46-EC519372AC0D}"/>
                  </a:ext>
                </a:extLst>
              </p:cNvPr>
              <p:cNvGrpSpPr/>
              <p:nvPr/>
            </p:nvGrpSpPr>
            <p:grpSpPr>
              <a:xfrm>
                <a:off x="3615404" y="2730421"/>
                <a:ext cx="45719" cy="45719"/>
                <a:chOff x="4206077" y="3068637"/>
                <a:chExt cx="108000" cy="108000"/>
              </a:xfrm>
            </p:grpSpPr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2546070C-6AE1-50AA-E792-6C40A76672D9}"/>
                    </a:ext>
                  </a:extLst>
                </p:cNvPr>
                <p:cNvSpPr/>
                <p:nvPr/>
              </p:nvSpPr>
              <p:spPr>
                <a:xfrm>
                  <a:off x="4206077" y="3068637"/>
                  <a:ext cx="108000" cy="108000"/>
                </a:xfrm>
                <a:prstGeom prst="ellipse">
                  <a:avLst/>
                </a:prstGeom>
                <a:solidFill>
                  <a:srgbClr val="A5A5A5"/>
                </a:solidFill>
                <a:ln w="6350">
                  <a:solidFill>
                    <a:srgbClr val="8C8C8C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186" name="Oval 185">
                  <a:extLst>
                    <a:ext uri="{FF2B5EF4-FFF2-40B4-BE49-F238E27FC236}">
                      <a16:creationId xmlns:a16="http://schemas.microsoft.com/office/drawing/2014/main" id="{982B02A1-0FE2-3510-A6E4-69D430B9A0DC}"/>
                    </a:ext>
                  </a:extLst>
                </p:cNvPr>
                <p:cNvSpPr/>
                <p:nvPr/>
              </p:nvSpPr>
              <p:spPr>
                <a:xfrm>
                  <a:off x="4257978" y="3092262"/>
                  <a:ext cx="36001" cy="3600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</p:grpSp>
        <p:grpSp>
          <p:nvGrpSpPr>
            <p:cNvPr id="7" name="Group 6" descr="\documentclass{article}&#10;\usepackage{amsmath}&#10;\pagestyle{empty}&#10;\begin{document}&#10;&#10;\textbf{(a) Inchorent Emission}&#10;&#10;&#10;\end{document}" title="IguanaTex Vector Display">
              <a:extLst>
                <a:ext uri="{FF2B5EF4-FFF2-40B4-BE49-F238E27FC236}">
                  <a16:creationId xmlns:a16="http://schemas.microsoft.com/office/drawing/2014/main" id="{783F15F8-C565-C1D1-95CC-97912438D52F}"/>
                </a:ext>
              </a:extLst>
            </p:cNvPr>
            <p:cNvGrpSpPr>
              <a:grpSpLocks noChangeAspect="1"/>
            </p:cNvGrpSpPr>
            <p:nvPr>
              <p:custDataLst>
                <p:tags r:id="rId85"/>
              </p:custDataLst>
            </p:nvPr>
          </p:nvGrpSpPr>
          <p:grpSpPr>
            <a:xfrm>
              <a:off x="1378367" y="1517551"/>
              <a:ext cx="1211471" cy="82260"/>
              <a:chOff x="3295651" y="928688"/>
              <a:chExt cx="1800226" cy="122237"/>
            </a:xfrm>
          </p:grpSpPr>
          <p:sp>
            <p:nvSpPr>
              <p:cNvPr id="71" name="Freeform 362 1">
                <a:extLst>
                  <a:ext uri="{FF2B5EF4-FFF2-40B4-BE49-F238E27FC236}">
                    <a16:creationId xmlns:a16="http://schemas.microsoft.com/office/drawing/2014/main" id="{0976086B-2D95-CFCB-A359-56492FD6D976}"/>
                  </a:ext>
                </a:extLst>
              </p:cNvPr>
              <p:cNvSpPr>
                <a:spLocks/>
              </p:cNvSpPr>
              <p:nvPr>
                <p:custDataLst>
                  <p:tags r:id="rId120"/>
                </p:custDataLst>
              </p:nvPr>
            </p:nvSpPr>
            <p:spPr bwMode="auto">
              <a:xfrm>
                <a:off x="3295651" y="930275"/>
                <a:ext cx="68263" cy="119062"/>
              </a:xfrm>
              <a:custGeom>
                <a:avLst/>
                <a:gdLst>
                  <a:gd name="T0" fmla="*/ 127 w 184"/>
                  <a:gd name="T1" fmla="*/ 23 h 343"/>
                  <a:gd name="T2" fmla="*/ 184 w 184"/>
                  <a:gd name="T3" fmla="*/ 23 h 343"/>
                  <a:gd name="T4" fmla="*/ 184 w 184"/>
                  <a:gd name="T5" fmla="*/ 0 h 343"/>
                  <a:gd name="T6" fmla="*/ 92 w 184"/>
                  <a:gd name="T7" fmla="*/ 1 h 343"/>
                  <a:gd name="T8" fmla="*/ 0 w 184"/>
                  <a:gd name="T9" fmla="*/ 0 h 343"/>
                  <a:gd name="T10" fmla="*/ 0 w 184"/>
                  <a:gd name="T11" fmla="*/ 23 h 343"/>
                  <a:gd name="T12" fmla="*/ 57 w 184"/>
                  <a:gd name="T13" fmla="*/ 23 h 343"/>
                  <a:gd name="T14" fmla="*/ 57 w 184"/>
                  <a:gd name="T15" fmla="*/ 319 h 343"/>
                  <a:gd name="T16" fmla="*/ 0 w 184"/>
                  <a:gd name="T17" fmla="*/ 319 h 343"/>
                  <a:gd name="T18" fmla="*/ 0 w 184"/>
                  <a:gd name="T19" fmla="*/ 343 h 343"/>
                  <a:gd name="T20" fmla="*/ 92 w 184"/>
                  <a:gd name="T21" fmla="*/ 341 h 343"/>
                  <a:gd name="T22" fmla="*/ 184 w 184"/>
                  <a:gd name="T23" fmla="*/ 343 h 343"/>
                  <a:gd name="T24" fmla="*/ 184 w 184"/>
                  <a:gd name="T25" fmla="*/ 319 h 343"/>
                  <a:gd name="T26" fmla="*/ 127 w 184"/>
                  <a:gd name="T27" fmla="*/ 319 h 343"/>
                  <a:gd name="T28" fmla="*/ 127 w 184"/>
                  <a:gd name="T29" fmla="*/ 2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4" h="343">
                    <a:moveTo>
                      <a:pt x="127" y="23"/>
                    </a:moveTo>
                    <a:lnTo>
                      <a:pt x="184" y="23"/>
                    </a:lnTo>
                    <a:lnTo>
                      <a:pt x="184" y="0"/>
                    </a:lnTo>
                    <a:cubicBezTo>
                      <a:pt x="164" y="1"/>
                      <a:pt x="115" y="1"/>
                      <a:pt x="92" y="1"/>
                    </a:cubicBezTo>
                    <a:cubicBezTo>
                      <a:pt x="69" y="1"/>
                      <a:pt x="20" y="1"/>
                      <a:pt x="0" y="0"/>
                    </a:cubicBezTo>
                    <a:lnTo>
                      <a:pt x="0" y="23"/>
                    </a:lnTo>
                    <a:lnTo>
                      <a:pt x="57" y="23"/>
                    </a:lnTo>
                    <a:lnTo>
                      <a:pt x="57" y="319"/>
                    </a:lnTo>
                    <a:lnTo>
                      <a:pt x="0" y="319"/>
                    </a:lnTo>
                    <a:lnTo>
                      <a:pt x="0" y="343"/>
                    </a:lnTo>
                    <a:cubicBezTo>
                      <a:pt x="20" y="341"/>
                      <a:pt x="69" y="341"/>
                      <a:pt x="92" y="341"/>
                    </a:cubicBezTo>
                    <a:cubicBezTo>
                      <a:pt x="115" y="341"/>
                      <a:pt x="164" y="341"/>
                      <a:pt x="184" y="343"/>
                    </a:cubicBezTo>
                    <a:lnTo>
                      <a:pt x="184" y="319"/>
                    </a:lnTo>
                    <a:lnTo>
                      <a:pt x="127" y="319"/>
                    </a:lnTo>
                    <a:lnTo>
                      <a:pt x="127" y="23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2" name="Freeform 363 1">
                <a:extLst>
                  <a:ext uri="{FF2B5EF4-FFF2-40B4-BE49-F238E27FC236}">
                    <a16:creationId xmlns:a16="http://schemas.microsoft.com/office/drawing/2014/main" id="{53B0F52A-F0DF-D9FC-B49F-D69E4BBD1A0A}"/>
                  </a:ext>
                </a:extLst>
              </p:cNvPr>
              <p:cNvSpPr>
                <a:spLocks/>
              </p:cNvSpPr>
              <p:nvPr>
                <p:custDataLst>
                  <p:tags r:id="rId121"/>
                </p:custDataLst>
              </p:nvPr>
            </p:nvSpPr>
            <p:spPr bwMode="auto">
              <a:xfrm>
                <a:off x="3378201" y="971550"/>
                <a:ext cx="106363" cy="77787"/>
              </a:xfrm>
              <a:custGeom>
                <a:avLst/>
                <a:gdLst>
                  <a:gd name="T0" fmla="*/ 34 w 284"/>
                  <a:gd name="T1" fmla="*/ 47 h 225"/>
                  <a:gd name="T2" fmla="*/ 34 w 284"/>
                  <a:gd name="T3" fmla="*/ 201 h 225"/>
                  <a:gd name="T4" fmla="*/ 0 w 284"/>
                  <a:gd name="T5" fmla="*/ 201 h 225"/>
                  <a:gd name="T6" fmla="*/ 0 w 284"/>
                  <a:gd name="T7" fmla="*/ 225 h 225"/>
                  <a:gd name="T8" fmla="*/ 63 w 284"/>
                  <a:gd name="T9" fmla="*/ 223 h 225"/>
                  <a:gd name="T10" fmla="*/ 126 w 284"/>
                  <a:gd name="T11" fmla="*/ 225 h 225"/>
                  <a:gd name="T12" fmla="*/ 126 w 284"/>
                  <a:gd name="T13" fmla="*/ 201 h 225"/>
                  <a:gd name="T14" fmla="*/ 91 w 284"/>
                  <a:gd name="T15" fmla="*/ 201 h 225"/>
                  <a:gd name="T16" fmla="*/ 91 w 284"/>
                  <a:gd name="T17" fmla="*/ 97 h 225"/>
                  <a:gd name="T18" fmla="*/ 166 w 284"/>
                  <a:gd name="T19" fmla="*/ 18 h 225"/>
                  <a:gd name="T20" fmla="*/ 193 w 284"/>
                  <a:gd name="T21" fmla="*/ 66 h 225"/>
                  <a:gd name="T22" fmla="*/ 193 w 284"/>
                  <a:gd name="T23" fmla="*/ 201 h 225"/>
                  <a:gd name="T24" fmla="*/ 159 w 284"/>
                  <a:gd name="T25" fmla="*/ 201 h 225"/>
                  <a:gd name="T26" fmla="*/ 159 w 284"/>
                  <a:gd name="T27" fmla="*/ 225 h 225"/>
                  <a:gd name="T28" fmla="*/ 221 w 284"/>
                  <a:gd name="T29" fmla="*/ 223 h 225"/>
                  <a:gd name="T30" fmla="*/ 284 w 284"/>
                  <a:gd name="T31" fmla="*/ 225 h 225"/>
                  <a:gd name="T32" fmla="*/ 284 w 284"/>
                  <a:gd name="T33" fmla="*/ 201 h 225"/>
                  <a:gd name="T34" fmla="*/ 250 w 284"/>
                  <a:gd name="T35" fmla="*/ 201 h 225"/>
                  <a:gd name="T36" fmla="*/ 250 w 284"/>
                  <a:gd name="T37" fmla="*/ 72 h 225"/>
                  <a:gd name="T38" fmla="*/ 173 w 284"/>
                  <a:gd name="T39" fmla="*/ 0 h 225"/>
                  <a:gd name="T40" fmla="*/ 86 w 284"/>
                  <a:gd name="T41" fmla="*/ 54 h 225"/>
                  <a:gd name="T42" fmla="*/ 86 w 284"/>
                  <a:gd name="T43" fmla="*/ 0 h 225"/>
                  <a:gd name="T44" fmla="*/ 0 w 284"/>
                  <a:gd name="T45" fmla="*/ 4 h 225"/>
                  <a:gd name="T46" fmla="*/ 0 w 284"/>
                  <a:gd name="T47" fmla="*/ 27 h 225"/>
                  <a:gd name="T48" fmla="*/ 34 w 284"/>
                  <a:gd name="T49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4" h="225">
                    <a:moveTo>
                      <a:pt x="34" y="47"/>
                    </a:moveTo>
                    <a:lnTo>
                      <a:pt x="34" y="201"/>
                    </a:lnTo>
                    <a:lnTo>
                      <a:pt x="0" y="201"/>
                    </a:lnTo>
                    <a:lnTo>
                      <a:pt x="0" y="225"/>
                    </a:lnTo>
                    <a:cubicBezTo>
                      <a:pt x="14" y="224"/>
                      <a:pt x="44" y="223"/>
                      <a:pt x="63" y="223"/>
                    </a:cubicBezTo>
                    <a:cubicBezTo>
                      <a:pt x="82" y="223"/>
                      <a:pt x="112" y="224"/>
                      <a:pt x="126" y="225"/>
                    </a:cubicBezTo>
                    <a:lnTo>
                      <a:pt x="126" y="201"/>
                    </a:lnTo>
                    <a:lnTo>
                      <a:pt x="91" y="201"/>
                    </a:lnTo>
                    <a:lnTo>
                      <a:pt x="91" y="97"/>
                    </a:lnTo>
                    <a:cubicBezTo>
                      <a:pt x="91" y="42"/>
                      <a:pt x="134" y="18"/>
                      <a:pt x="166" y="18"/>
                    </a:cubicBezTo>
                    <a:cubicBezTo>
                      <a:pt x="183" y="18"/>
                      <a:pt x="193" y="28"/>
                      <a:pt x="193" y="66"/>
                    </a:cubicBezTo>
                    <a:lnTo>
                      <a:pt x="193" y="201"/>
                    </a:lnTo>
                    <a:lnTo>
                      <a:pt x="159" y="201"/>
                    </a:lnTo>
                    <a:lnTo>
                      <a:pt x="159" y="225"/>
                    </a:lnTo>
                    <a:cubicBezTo>
                      <a:pt x="173" y="224"/>
                      <a:pt x="202" y="223"/>
                      <a:pt x="221" y="223"/>
                    </a:cubicBezTo>
                    <a:cubicBezTo>
                      <a:pt x="241" y="223"/>
                      <a:pt x="270" y="224"/>
                      <a:pt x="284" y="225"/>
                    </a:cubicBezTo>
                    <a:lnTo>
                      <a:pt x="284" y="201"/>
                    </a:lnTo>
                    <a:lnTo>
                      <a:pt x="250" y="201"/>
                    </a:lnTo>
                    <a:lnTo>
                      <a:pt x="250" y="72"/>
                    </a:lnTo>
                    <a:cubicBezTo>
                      <a:pt x="250" y="19"/>
                      <a:pt x="223" y="0"/>
                      <a:pt x="173" y="0"/>
                    </a:cubicBezTo>
                    <a:cubicBezTo>
                      <a:pt x="125" y="0"/>
                      <a:pt x="99" y="28"/>
                      <a:pt x="86" y="54"/>
                    </a:cubicBezTo>
                    <a:lnTo>
                      <a:pt x="86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4" y="27"/>
                      <a:pt x="34" y="4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3" name="Freeform 364 1">
                <a:extLst>
                  <a:ext uri="{FF2B5EF4-FFF2-40B4-BE49-F238E27FC236}">
                    <a16:creationId xmlns:a16="http://schemas.microsoft.com/office/drawing/2014/main" id="{E4432691-92E1-D470-23B0-C7A539097493}"/>
                  </a:ext>
                </a:extLst>
              </p:cNvPr>
              <p:cNvSpPr>
                <a:spLocks/>
              </p:cNvSpPr>
              <p:nvPr>
                <p:custDataLst>
                  <p:tags r:id="rId122"/>
                </p:custDataLst>
              </p:nvPr>
            </p:nvSpPr>
            <p:spPr bwMode="auto">
              <a:xfrm>
                <a:off x="3497264" y="969963"/>
                <a:ext cx="82550" cy="80962"/>
              </a:xfrm>
              <a:custGeom>
                <a:avLst/>
                <a:gdLst>
                  <a:gd name="T0" fmla="*/ 160 w 219"/>
                  <a:gd name="T1" fmla="*/ 23 h 230"/>
                  <a:gd name="T2" fmla="*/ 150 w 219"/>
                  <a:gd name="T3" fmla="*/ 46 h 230"/>
                  <a:gd name="T4" fmla="*/ 181 w 219"/>
                  <a:gd name="T5" fmla="*/ 78 h 230"/>
                  <a:gd name="T6" fmla="*/ 213 w 219"/>
                  <a:gd name="T7" fmla="*/ 46 h 230"/>
                  <a:gd name="T8" fmla="*/ 126 w 219"/>
                  <a:gd name="T9" fmla="*/ 0 h 230"/>
                  <a:gd name="T10" fmla="*/ 0 w 219"/>
                  <a:gd name="T11" fmla="*/ 116 h 230"/>
                  <a:gd name="T12" fmla="*/ 123 w 219"/>
                  <a:gd name="T13" fmla="*/ 230 h 230"/>
                  <a:gd name="T14" fmla="*/ 219 w 219"/>
                  <a:gd name="T15" fmla="*/ 168 h 230"/>
                  <a:gd name="T16" fmla="*/ 207 w 219"/>
                  <a:gd name="T17" fmla="*/ 161 h 230"/>
                  <a:gd name="T18" fmla="*/ 195 w 219"/>
                  <a:gd name="T19" fmla="*/ 169 h 230"/>
                  <a:gd name="T20" fmla="*/ 133 w 219"/>
                  <a:gd name="T21" fmla="*/ 210 h 230"/>
                  <a:gd name="T22" fmla="*/ 64 w 219"/>
                  <a:gd name="T23" fmla="*/ 113 h 230"/>
                  <a:gd name="T24" fmla="*/ 128 w 219"/>
                  <a:gd name="T25" fmla="*/ 20 h 230"/>
                  <a:gd name="T26" fmla="*/ 160 w 219"/>
                  <a:gd name="T27" fmla="*/ 23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9" h="230">
                    <a:moveTo>
                      <a:pt x="160" y="23"/>
                    </a:moveTo>
                    <a:cubicBezTo>
                      <a:pt x="151" y="31"/>
                      <a:pt x="150" y="42"/>
                      <a:pt x="150" y="46"/>
                    </a:cubicBezTo>
                    <a:cubicBezTo>
                      <a:pt x="150" y="68"/>
                      <a:pt x="168" y="78"/>
                      <a:pt x="181" y="78"/>
                    </a:cubicBezTo>
                    <a:cubicBezTo>
                      <a:pt x="197" y="78"/>
                      <a:pt x="213" y="67"/>
                      <a:pt x="213" y="46"/>
                    </a:cubicBezTo>
                    <a:cubicBezTo>
                      <a:pt x="213" y="3"/>
                      <a:pt x="155" y="0"/>
                      <a:pt x="126" y="0"/>
                    </a:cubicBezTo>
                    <a:cubicBezTo>
                      <a:pt x="37" y="0"/>
                      <a:pt x="0" y="58"/>
                      <a:pt x="0" y="116"/>
                    </a:cubicBezTo>
                    <a:cubicBezTo>
                      <a:pt x="0" y="182"/>
                      <a:pt x="47" y="230"/>
                      <a:pt x="123" y="230"/>
                    </a:cubicBezTo>
                    <a:cubicBezTo>
                      <a:pt x="204" y="230"/>
                      <a:pt x="219" y="172"/>
                      <a:pt x="219" y="168"/>
                    </a:cubicBezTo>
                    <a:cubicBezTo>
                      <a:pt x="219" y="161"/>
                      <a:pt x="212" y="161"/>
                      <a:pt x="207" y="161"/>
                    </a:cubicBezTo>
                    <a:cubicBezTo>
                      <a:pt x="198" y="161"/>
                      <a:pt x="198" y="162"/>
                      <a:pt x="195" y="169"/>
                    </a:cubicBezTo>
                    <a:cubicBezTo>
                      <a:pt x="182" y="200"/>
                      <a:pt x="158" y="210"/>
                      <a:pt x="133" y="210"/>
                    </a:cubicBezTo>
                    <a:cubicBezTo>
                      <a:pt x="64" y="210"/>
                      <a:pt x="64" y="136"/>
                      <a:pt x="64" y="113"/>
                    </a:cubicBezTo>
                    <a:cubicBezTo>
                      <a:pt x="64" y="85"/>
                      <a:pt x="64" y="20"/>
                      <a:pt x="128" y="20"/>
                    </a:cubicBezTo>
                    <a:cubicBezTo>
                      <a:pt x="145" y="20"/>
                      <a:pt x="154" y="22"/>
                      <a:pt x="160" y="23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4" name="Freeform 365 1">
                <a:extLst>
                  <a:ext uri="{FF2B5EF4-FFF2-40B4-BE49-F238E27FC236}">
                    <a16:creationId xmlns:a16="http://schemas.microsoft.com/office/drawing/2014/main" id="{08C14A09-A0AD-EF73-6EF4-C09AB143174F}"/>
                  </a:ext>
                </a:extLst>
              </p:cNvPr>
              <p:cNvSpPr>
                <a:spLocks/>
              </p:cNvSpPr>
              <p:nvPr>
                <p:custDataLst>
                  <p:tags r:id="rId123"/>
                </p:custDataLst>
              </p:nvPr>
            </p:nvSpPr>
            <p:spPr bwMode="auto">
              <a:xfrm>
                <a:off x="3587751" y="928688"/>
                <a:ext cx="106363" cy="120650"/>
              </a:xfrm>
              <a:custGeom>
                <a:avLst/>
                <a:gdLst>
                  <a:gd name="T0" fmla="*/ 34 w 284"/>
                  <a:gd name="T1" fmla="*/ 323 h 347"/>
                  <a:gd name="T2" fmla="*/ 0 w 284"/>
                  <a:gd name="T3" fmla="*/ 323 h 347"/>
                  <a:gd name="T4" fmla="*/ 0 w 284"/>
                  <a:gd name="T5" fmla="*/ 347 h 347"/>
                  <a:gd name="T6" fmla="*/ 63 w 284"/>
                  <a:gd name="T7" fmla="*/ 345 h 347"/>
                  <a:gd name="T8" fmla="*/ 126 w 284"/>
                  <a:gd name="T9" fmla="*/ 347 h 347"/>
                  <a:gd name="T10" fmla="*/ 126 w 284"/>
                  <a:gd name="T11" fmla="*/ 323 h 347"/>
                  <a:gd name="T12" fmla="*/ 91 w 284"/>
                  <a:gd name="T13" fmla="*/ 323 h 347"/>
                  <a:gd name="T14" fmla="*/ 91 w 284"/>
                  <a:gd name="T15" fmla="*/ 219 h 347"/>
                  <a:gd name="T16" fmla="*/ 165 w 284"/>
                  <a:gd name="T17" fmla="*/ 140 h 347"/>
                  <a:gd name="T18" fmla="*/ 193 w 284"/>
                  <a:gd name="T19" fmla="*/ 188 h 347"/>
                  <a:gd name="T20" fmla="*/ 193 w 284"/>
                  <a:gd name="T21" fmla="*/ 323 h 347"/>
                  <a:gd name="T22" fmla="*/ 158 w 284"/>
                  <a:gd name="T23" fmla="*/ 323 h 347"/>
                  <a:gd name="T24" fmla="*/ 158 w 284"/>
                  <a:gd name="T25" fmla="*/ 347 h 347"/>
                  <a:gd name="T26" fmla="*/ 221 w 284"/>
                  <a:gd name="T27" fmla="*/ 345 h 347"/>
                  <a:gd name="T28" fmla="*/ 284 w 284"/>
                  <a:gd name="T29" fmla="*/ 347 h 347"/>
                  <a:gd name="T30" fmla="*/ 284 w 284"/>
                  <a:gd name="T31" fmla="*/ 323 h 347"/>
                  <a:gd name="T32" fmla="*/ 250 w 284"/>
                  <a:gd name="T33" fmla="*/ 323 h 347"/>
                  <a:gd name="T34" fmla="*/ 250 w 284"/>
                  <a:gd name="T35" fmla="*/ 194 h 347"/>
                  <a:gd name="T36" fmla="*/ 173 w 284"/>
                  <a:gd name="T37" fmla="*/ 122 h 347"/>
                  <a:gd name="T38" fmla="*/ 88 w 284"/>
                  <a:gd name="T39" fmla="*/ 171 h 347"/>
                  <a:gd name="T40" fmla="*/ 88 w 284"/>
                  <a:gd name="T41" fmla="*/ 0 h 347"/>
                  <a:gd name="T42" fmla="*/ 0 w 284"/>
                  <a:gd name="T43" fmla="*/ 4 h 347"/>
                  <a:gd name="T44" fmla="*/ 0 w 284"/>
                  <a:gd name="T45" fmla="*/ 27 h 347"/>
                  <a:gd name="T46" fmla="*/ 34 w 284"/>
                  <a:gd name="T47" fmla="*/ 47 h 347"/>
                  <a:gd name="T48" fmla="*/ 34 w 284"/>
                  <a:gd name="T49" fmla="*/ 323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4" h="347">
                    <a:moveTo>
                      <a:pt x="34" y="323"/>
                    </a:moveTo>
                    <a:lnTo>
                      <a:pt x="0" y="323"/>
                    </a:lnTo>
                    <a:lnTo>
                      <a:pt x="0" y="347"/>
                    </a:lnTo>
                    <a:cubicBezTo>
                      <a:pt x="14" y="346"/>
                      <a:pt x="44" y="345"/>
                      <a:pt x="63" y="345"/>
                    </a:cubicBezTo>
                    <a:cubicBezTo>
                      <a:pt x="82" y="345"/>
                      <a:pt x="112" y="346"/>
                      <a:pt x="126" y="347"/>
                    </a:cubicBezTo>
                    <a:lnTo>
                      <a:pt x="126" y="323"/>
                    </a:lnTo>
                    <a:lnTo>
                      <a:pt x="91" y="323"/>
                    </a:lnTo>
                    <a:lnTo>
                      <a:pt x="91" y="219"/>
                    </a:lnTo>
                    <a:cubicBezTo>
                      <a:pt x="91" y="164"/>
                      <a:pt x="134" y="140"/>
                      <a:pt x="165" y="140"/>
                    </a:cubicBezTo>
                    <a:cubicBezTo>
                      <a:pt x="182" y="140"/>
                      <a:pt x="193" y="150"/>
                      <a:pt x="193" y="188"/>
                    </a:cubicBezTo>
                    <a:lnTo>
                      <a:pt x="193" y="323"/>
                    </a:lnTo>
                    <a:lnTo>
                      <a:pt x="158" y="323"/>
                    </a:lnTo>
                    <a:lnTo>
                      <a:pt x="158" y="347"/>
                    </a:lnTo>
                    <a:cubicBezTo>
                      <a:pt x="172" y="346"/>
                      <a:pt x="202" y="345"/>
                      <a:pt x="221" y="345"/>
                    </a:cubicBezTo>
                    <a:cubicBezTo>
                      <a:pt x="241" y="345"/>
                      <a:pt x="270" y="346"/>
                      <a:pt x="284" y="347"/>
                    </a:cubicBezTo>
                    <a:lnTo>
                      <a:pt x="284" y="323"/>
                    </a:lnTo>
                    <a:lnTo>
                      <a:pt x="250" y="323"/>
                    </a:lnTo>
                    <a:lnTo>
                      <a:pt x="250" y="194"/>
                    </a:lnTo>
                    <a:cubicBezTo>
                      <a:pt x="250" y="141"/>
                      <a:pt x="223" y="122"/>
                      <a:pt x="173" y="122"/>
                    </a:cubicBezTo>
                    <a:cubicBezTo>
                      <a:pt x="125" y="122"/>
                      <a:pt x="100" y="151"/>
                      <a:pt x="88" y="171"/>
                    </a:cubicBezTo>
                    <a:lnTo>
                      <a:pt x="88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4" y="27"/>
                      <a:pt x="34" y="47"/>
                    </a:cubicBezTo>
                    <a:lnTo>
                      <a:pt x="34" y="323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5" name="Freeform 366">
                <a:extLst>
                  <a:ext uri="{FF2B5EF4-FFF2-40B4-BE49-F238E27FC236}">
                    <a16:creationId xmlns:a16="http://schemas.microsoft.com/office/drawing/2014/main" id="{1A596D62-5594-2C0E-A57D-BC46C7F62893}"/>
                  </a:ext>
                </a:extLst>
              </p:cNvPr>
              <p:cNvSpPr>
                <a:spLocks noEditPoints="1"/>
              </p:cNvSpPr>
              <p:nvPr>
                <p:custDataLst>
                  <p:tags r:id="rId124"/>
                </p:custDataLst>
              </p:nvPr>
            </p:nvSpPr>
            <p:spPr bwMode="auto">
              <a:xfrm>
                <a:off x="3705226" y="969963"/>
                <a:ext cx="95250" cy="80962"/>
              </a:xfrm>
              <a:custGeom>
                <a:avLst/>
                <a:gdLst>
                  <a:gd name="T0" fmla="*/ 254 w 254"/>
                  <a:gd name="T1" fmla="*/ 118 h 230"/>
                  <a:gd name="T2" fmla="*/ 127 w 254"/>
                  <a:gd name="T3" fmla="*/ 0 h 230"/>
                  <a:gd name="T4" fmla="*/ 0 w 254"/>
                  <a:gd name="T5" fmla="*/ 118 h 230"/>
                  <a:gd name="T6" fmla="*/ 127 w 254"/>
                  <a:gd name="T7" fmla="*/ 230 h 230"/>
                  <a:gd name="T8" fmla="*/ 254 w 254"/>
                  <a:gd name="T9" fmla="*/ 118 h 230"/>
                  <a:gd name="T10" fmla="*/ 127 w 254"/>
                  <a:gd name="T11" fmla="*/ 210 h 230"/>
                  <a:gd name="T12" fmla="*/ 63 w 254"/>
                  <a:gd name="T13" fmla="*/ 112 h 230"/>
                  <a:gd name="T14" fmla="*/ 72 w 254"/>
                  <a:gd name="T15" fmla="*/ 47 h 230"/>
                  <a:gd name="T16" fmla="*/ 127 w 254"/>
                  <a:gd name="T17" fmla="*/ 18 h 230"/>
                  <a:gd name="T18" fmla="*/ 180 w 254"/>
                  <a:gd name="T19" fmla="*/ 44 h 230"/>
                  <a:gd name="T20" fmla="*/ 190 w 254"/>
                  <a:gd name="T21" fmla="*/ 112 h 230"/>
                  <a:gd name="T22" fmla="*/ 127 w 254"/>
                  <a:gd name="T23" fmla="*/ 21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4" h="230">
                    <a:moveTo>
                      <a:pt x="254" y="118"/>
                    </a:moveTo>
                    <a:cubicBezTo>
                      <a:pt x="254" y="51"/>
                      <a:pt x="208" y="0"/>
                      <a:pt x="127" y="0"/>
                    </a:cubicBezTo>
                    <a:cubicBezTo>
                      <a:pt x="45" y="0"/>
                      <a:pt x="0" y="51"/>
                      <a:pt x="0" y="118"/>
                    </a:cubicBezTo>
                    <a:cubicBezTo>
                      <a:pt x="0" y="180"/>
                      <a:pt x="43" y="230"/>
                      <a:pt x="127" y="230"/>
                    </a:cubicBezTo>
                    <a:cubicBezTo>
                      <a:pt x="211" y="230"/>
                      <a:pt x="254" y="179"/>
                      <a:pt x="254" y="118"/>
                    </a:cubicBezTo>
                    <a:close/>
                    <a:moveTo>
                      <a:pt x="127" y="210"/>
                    </a:moveTo>
                    <a:cubicBezTo>
                      <a:pt x="63" y="210"/>
                      <a:pt x="63" y="156"/>
                      <a:pt x="63" y="112"/>
                    </a:cubicBezTo>
                    <a:cubicBezTo>
                      <a:pt x="63" y="90"/>
                      <a:pt x="63" y="64"/>
                      <a:pt x="72" y="47"/>
                    </a:cubicBezTo>
                    <a:cubicBezTo>
                      <a:pt x="81" y="29"/>
                      <a:pt x="102" y="18"/>
                      <a:pt x="127" y="18"/>
                    </a:cubicBezTo>
                    <a:cubicBezTo>
                      <a:pt x="148" y="18"/>
                      <a:pt x="169" y="26"/>
                      <a:pt x="180" y="44"/>
                    </a:cubicBezTo>
                    <a:cubicBezTo>
                      <a:pt x="190" y="61"/>
                      <a:pt x="190" y="88"/>
                      <a:pt x="190" y="112"/>
                    </a:cubicBezTo>
                    <a:cubicBezTo>
                      <a:pt x="190" y="156"/>
                      <a:pt x="190" y="210"/>
                      <a:pt x="127" y="210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6" name="Freeform 367">
                <a:extLst>
                  <a:ext uri="{FF2B5EF4-FFF2-40B4-BE49-F238E27FC236}">
                    <a16:creationId xmlns:a16="http://schemas.microsoft.com/office/drawing/2014/main" id="{0270C3DC-ACAF-765A-747B-B2E87A29DE5B}"/>
                  </a:ext>
                </a:extLst>
              </p:cNvPr>
              <p:cNvSpPr>
                <a:spLocks/>
              </p:cNvSpPr>
              <p:nvPr>
                <p:custDataLst>
                  <p:tags r:id="rId125"/>
                </p:custDataLst>
              </p:nvPr>
            </p:nvSpPr>
            <p:spPr bwMode="auto">
              <a:xfrm>
                <a:off x="3813176" y="971550"/>
                <a:ext cx="76200" cy="77787"/>
              </a:xfrm>
              <a:custGeom>
                <a:avLst/>
                <a:gdLst>
                  <a:gd name="T0" fmla="*/ 82 w 202"/>
                  <a:gd name="T1" fmla="*/ 56 h 225"/>
                  <a:gd name="T2" fmla="*/ 82 w 202"/>
                  <a:gd name="T3" fmla="*/ 0 h 225"/>
                  <a:gd name="T4" fmla="*/ 0 w 202"/>
                  <a:gd name="T5" fmla="*/ 4 h 225"/>
                  <a:gd name="T6" fmla="*/ 0 w 202"/>
                  <a:gd name="T7" fmla="*/ 27 h 225"/>
                  <a:gd name="T8" fmla="*/ 34 w 202"/>
                  <a:gd name="T9" fmla="*/ 47 h 225"/>
                  <a:gd name="T10" fmla="*/ 34 w 202"/>
                  <a:gd name="T11" fmla="*/ 201 h 225"/>
                  <a:gd name="T12" fmla="*/ 0 w 202"/>
                  <a:gd name="T13" fmla="*/ 201 h 225"/>
                  <a:gd name="T14" fmla="*/ 0 w 202"/>
                  <a:gd name="T15" fmla="*/ 225 h 225"/>
                  <a:gd name="T16" fmla="*/ 62 w 202"/>
                  <a:gd name="T17" fmla="*/ 223 h 225"/>
                  <a:gd name="T18" fmla="*/ 131 w 202"/>
                  <a:gd name="T19" fmla="*/ 225 h 225"/>
                  <a:gd name="T20" fmla="*/ 131 w 202"/>
                  <a:gd name="T21" fmla="*/ 201 h 225"/>
                  <a:gd name="T22" fmla="*/ 88 w 202"/>
                  <a:gd name="T23" fmla="*/ 201 h 225"/>
                  <a:gd name="T24" fmla="*/ 88 w 202"/>
                  <a:gd name="T25" fmla="*/ 114 h 225"/>
                  <a:gd name="T26" fmla="*/ 150 w 202"/>
                  <a:gd name="T27" fmla="*/ 18 h 225"/>
                  <a:gd name="T28" fmla="*/ 141 w 202"/>
                  <a:gd name="T29" fmla="*/ 41 h 225"/>
                  <a:gd name="T30" fmla="*/ 171 w 202"/>
                  <a:gd name="T31" fmla="*/ 71 h 225"/>
                  <a:gd name="T32" fmla="*/ 202 w 202"/>
                  <a:gd name="T33" fmla="*/ 41 h 225"/>
                  <a:gd name="T34" fmla="*/ 149 w 202"/>
                  <a:gd name="T35" fmla="*/ 0 h 225"/>
                  <a:gd name="T36" fmla="*/ 82 w 202"/>
                  <a:gd name="T37" fmla="*/ 56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2" h="225">
                    <a:moveTo>
                      <a:pt x="82" y="56"/>
                    </a:moveTo>
                    <a:lnTo>
                      <a:pt x="82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4" y="27"/>
                      <a:pt x="34" y="47"/>
                    </a:cubicBezTo>
                    <a:lnTo>
                      <a:pt x="34" y="201"/>
                    </a:lnTo>
                    <a:lnTo>
                      <a:pt x="0" y="201"/>
                    </a:lnTo>
                    <a:lnTo>
                      <a:pt x="0" y="225"/>
                    </a:lnTo>
                    <a:cubicBezTo>
                      <a:pt x="17" y="224"/>
                      <a:pt x="40" y="223"/>
                      <a:pt x="62" y="223"/>
                    </a:cubicBezTo>
                    <a:cubicBezTo>
                      <a:pt x="81" y="223"/>
                      <a:pt x="113" y="223"/>
                      <a:pt x="131" y="225"/>
                    </a:cubicBezTo>
                    <a:lnTo>
                      <a:pt x="131" y="201"/>
                    </a:lnTo>
                    <a:lnTo>
                      <a:pt x="88" y="201"/>
                    </a:lnTo>
                    <a:lnTo>
                      <a:pt x="88" y="114"/>
                    </a:lnTo>
                    <a:cubicBezTo>
                      <a:pt x="88" y="79"/>
                      <a:pt x="100" y="18"/>
                      <a:pt x="150" y="18"/>
                    </a:cubicBezTo>
                    <a:cubicBezTo>
                      <a:pt x="150" y="18"/>
                      <a:pt x="141" y="26"/>
                      <a:pt x="141" y="41"/>
                    </a:cubicBezTo>
                    <a:cubicBezTo>
                      <a:pt x="141" y="61"/>
                      <a:pt x="157" y="71"/>
                      <a:pt x="171" y="71"/>
                    </a:cubicBezTo>
                    <a:cubicBezTo>
                      <a:pt x="186" y="71"/>
                      <a:pt x="202" y="61"/>
                      <a:pt x="202" y="41"/>
                    </a:cubicBezTo>
                    <a:cubicBezTo>
                      <a:pt x="202" y="14"/>
                      <a:pt x="175" y="0"/>
                      <a:pt x="149" y="0"/>
                    </a:cubicBezTo>
                    <a:cubicBezTo>
                      <a:pt x="114" y="0"/>
                      <a:pt x="94" y="25"/>
                      <a:pt x="82" y="56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7" name="Freeform 368">
                <a:extLst>
                  <a:ext uri="{FF2B5EF4-FFF2-40B4-BE49-F238E27FC236}">
                    <a16:creationId xmlns:a16="http://schemas.microsoft.com/office/drawing/2014/main" id="{CAA24A98-42CA-0773-C6A3-6AD8E4FCE186}"/>
                  </a:ext>
                </a:extLst>
              </p:cNvPr>
              <p:cNvSpPr>
                <a:spLocks noEditPoints="1"/>
              </p:cNvSpPr>
              <p:nvPr>
                <p:custDataLst>
                  <p:tags r:id="rId126"/>
                </p:custDataLst>
              </p:nvPr>
            </p:nvSpPr>
            <p:spPr bwMode="auto">
              <a:xfrm>
                <a:off x="3900489" y="969963"/>
                <a:ext cx="87313" cy="80962"/>
              </a:xfrm>
              <a:custGeom>
                <a:avLst/>
                <a:gdLst>
                  <a:gd name="T0" fmla="*/ 215 w 231"/>
                  <a:gd name="T1" fmla="*/ 118 h 230"/>
                  <a:gd name="T2" fmla="*/ 231 w 231"/>
                  <a:gd name="T3" fmla="*/ 104 h 230"/>
                  <a:gd name="T4" fmla="*/ 203 w 231"/>
                  <a:gd name="T5" fmla="*/ 27 h 230"/>
                  <a:gd name="T6" fmla="*/ 123 w 231"/>
                  <a:gd name="T7" fmla="*/ 0 h 230"/>
                  <a:gd name="T8" fmla="*/ 0 w 231"/>
                  <a:gd name="T9" fmla="*/ 114 h 230"/>
                  <a:gd name="T10" fmla="*/ 130 w 231"/>
                  <a:gd name="T11" fmla="*/ 230 h 230"/>
                  <a:gd name="T12" fmla="*/ 231 w 231"/>
                  <a:gd name="T13" fmla="*/ 168 h 230"/>
                  <a:gd name="T14" fmla="*/ 219 w 231"/>
                  <a:gd name="T15" fmla="*/ 159 h 230"/>
                  <a:gd name="T16" fmla="*/ 206 w 231"/>
                  <a:gd name="T17" fmla="*/ 170 h 230"/>
                  <a:gd name="T18" fmla="*/ 135 w 231"/>
                  <a:gd name="T19" fmla="*/ 210 h 230"/>
                  <a:gd name="T20" fmla="*/ 64 w 231"/>
                  <a:gd name="T21" fmla="*/ 118 h 230"/>
                  <a:gd name="T22" fmla="*/ 215 w 231"/>
                  <a:gd name="T23" fmla="*/ 118 h 230"/>
                  <a:gd name="T24" fmla="*/ 64 w 231"/>
                  <a:gd name="T25" fmla="*/ 101 h 230"/>
                  <a:gd name="T26" fmla="*/ 76 w 231"/>
                  <a:gd name="T27" fmla="*/ 44 h 230"/>
                  <a:gd name="T28" fmla="*/ 123 w 231"/>
                  <a:gd name="T29" fmla="*/ 18 h 230"/>
                  <a:gd name="T30" fmla="*/ 183 w 231"/>
                  <a:gd name="T31" fmla="*/ 101 h 230"/>
                  <a:gd name="T32" fmla="*/ 64 w 231"/>
                  <a:gd name="T33" fmla="*/ 101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1" h="230">
                    <a:moveTo>
                      <a:pt x="215" y="118"/>
                    </a:moveTo>
                    <a:cubicBezTo>
                      <a:pt x="226" y="118"/>
                      <a:pt x="231" y="118"/>
                      <a:pt x="231" y="104"/>
                    </a:cubicBezTo>
                    <a:cubicBezTo>
                      <a:pt x="231" y="89"/>
                      <a:pt x="228" y="52"/>
                      <a:pt x="203" y="27"/>
                    </a:cubicBezTo>
                    <a:cubicBezTo>
                      <a:pt x="184" y="9"/>
                      <a:pt x="158" y="0"/>
                      <a:pt x="123" y="0"/>
                    </a:cubicBezTo>
                    <a:cubicBezTo>
                      <a:pt x="44" y="0"/>
                      <a:pt x="0" y="52"/>
                      <a:pt x="0" y="114"/>
                    </a:cubicBezTo>
                    <a:cubicBezTo>
                      <a:pt x="0" y="181"/>
                      <a:pt x="50" y="230"/>
                      <a:pt x="130" y="230"/>
                    </a:cubicBezTo>
                    <a:cubicBezTo>
                      <a:pt x="209" y="230"/>
                      <a:pt x="231" y="177"/>
                      <a:pt x="231" y="168"/>
                    </a:cubicBezTo>
                    <a:cubicBezTo>
                      <a:pt x="231" y="159"/>
                      <a:pt x="221" y="159"/>
                      <a:pt x="219" y="159"/>
                    </a:cubicBezTo>
                    <a:cubicBezTo>
                      <a:pt x="210" y="159"/>
                      <a:pt x="209" y="162"/>
                      <a:pt x="206" y="170"/>
                    </a:cubicBezTo>
                    <a:cubicBezTo>
                      <a:pt x="196" y="194"/>
                      <a:pt x="167" y="210"/>
                      <a:pt x="135" y="210"/>
                    </a:cubicBezTo>
                    <a:cubicBezTo>
                      <a:pt x="64" y="210"/>
                      <a:pt x="64" y="143"/>
                      <a:pt x="64" y="118"/>
                    </a:cubicBezTo>
                    <a:lnTo>
                      <a:pt x="215" y="118"/>
                    </a:lnTo>
                    <a:close/>
                    <a:moveTo>
                      <a:pt x="64" y="101"/>
                    </a:moveTo>
                    <a:cubicBezTo>
                      <a:pt x="65" y="82"/>
                      <a:pt x="65" y="61"/>
                      <a:pt x="76" y="44"/>
                    </a:cubicBezTo>
                    <a:cubicBezTo>
                      <a:pt x="89" y="24"/>
                      <a:pt x="109" y="18"/>
                      <a:pt x="123" y="18"/>
                    </a:cubicBezTo>
                    <a:cubicBezTo>
                      <a:pt x="182" y="18"/>
                      <a:pt x="183" y="84"/>
                      <a:pt x="183" y="101"/>
                    </a:cubicBezTo>
                    <a:lnTo>
                      <a:pt x="64" y="101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8" name="Freeform 369">
                <a:extLst>
                  <a:ext uri="{FF2B5EF4-FFF2-40B4-BE49-F238E27FC236}">
                    <a16:creationId xmlns:a16="http://schemas.microsoft.com/office/drawing/2014/main" id="{C2EA2432-2FB9-5CD8-F0E1-699BB4D7D94E}"/>
                  </a:ext>
                </a:extLst>
              </p:cNvPr>
              <p:cNvSpPr>
                <a:spLocks/>
              </p:cNvSpPr>
              <p:nvPr>
                <p:custDataLst>
                  <p:tags r:id="rId127"/>
                </p:custDataLst>
              </p:nvPr>
            </p:nvSpPr>
            <p:spPr bwMode="auto">
              <a:xfrm>
                <a:off x="4002089" y="971550"/>
                <a:ext cx="106363" cy="77787"/>
              </a:xfrm>
              <a:custGeom>
                <a:avLst/>
                <a:gdLst>
                  <a:gd name="T0" fmla="*/ 35 w 284"/>
                  <a:gd name="T1" fmla="*/ 47 h 225"/>
                  <a:gd name="T2" fmla="*/ 35 w 284"/>
                  <a:gd name="T3" fmla="*/ 201 h 225"/>
                  <a:gd name="T4" fmla="*/ 0 w 284"/>
                  <a:gd name="T5" fmla="*/ 201 h 225"/>
                  <a:gd name="T6" fmla="*/ 0 w 284"/>
                  <a:gd name="T7" fmla="*/ 225 h 225"/>
                  <a:gd name="T8" fmla="*/ 63 w 284"/>
                  <a:gd name="T9" fmla="*/ 223 h 225"/>
                  <a:gd name="T10" fmla="*/ 126 w 284"/>
                  <a:gd name="T11" fmla="*/ 225 h 225"/>
                  <a:gd name="T12" fmla="*/ 126 w 284"/>
                  <a:gd name="T13" fmla="*/ 201 h 225"/>
                  <a:gd name="T14" fmla="*/ 91 w 284"/>
                  <a:gd name="T15" fmla="*/ 201 h 225"/>
                  <a:gd name="T16" fmla="*/ 91 w 284"/>
                  <a:gd name="T17" fmla="*/ 97 h 225"/>
                  <a:gd name="T18" fmla="*/ 166 w 284"/>
                  <a:gd name="T19" fmla="*/ 18 h 225"/>
                  <a:gd name="T20" fmla="*/ 193 w 284"/>
                  <a:gd name="T21" fmla="*/ 66 h 225"/>
                  <a:gd name="T22" fmla="*/ 193 w 284"/>
                  <a:gd name="T23" fmla="*/ 201 h 225"/>
                  <a:gd name="T24" fmla="*/ 159 w 284"/>
                  <a:gd name="T25" fmla="*/ 201 h 225"/>
                  <a:gd name="T26" fmla="*/ 159 w 284"/>
                  <a:gd name="T27" fmla="*/ 225 h 225"/>
                  <a:gd name="T28" fmla="*/ 222 w 284"/>
                  <a:gd name="T29" fmla="*/ 223 h 225"/>
                  <a:gd name="T30" fmla="*/ 284 w 284"/>
                  <a:gd name="T31" fmla="*/ 225 h 225"/>
                  <a:gd name="T32" fmla="*/ 284 w 284"/>
                  <a:gd name="T33" fmla="*/ 201 h 225"/>
                  <a:gd name="T34" fmla="*/ 250 w 284"/>
                  <a:gd name="T35" fmla="*/ 201 h 225"/>
                  <a:gd name="T36" fmla="*/ 250 w 284"/>
                  <a:gd name="T37" fmla="*/ 72 h 225"/>
                  <a:gd name="T38" fmla="*/ 173 w 284"/>
                  <a:gd name="T39" fmla="*/ 0 h 225"/>
                  <a:gd name="T40" fmla="*/ 86 w 284"/>
                  <a:gd name="T41" fmla="*/ 54 h 225"/>
                  <a:gd name="T42" fmla="*/ 86 w 284"/>
                  <a:gd name="T43" fmla="*/ 0 h 225"/>
                  <a:gd name="T44" fmla="*/ 0 w 284"/>
                  <a:gd name="T45" fmla="*/ 4 h 225"/>
                  <a:gd name="T46" fmla="*/ 0 w 284"/>
                  <a:gd name="T47" fmla="*/ 27 h 225"/>
                  <a:gd name="T48" fmla="*/ 35 w 284"/>
                  <a:gd name="T49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4" h="225">
                    <a:moveTo>
                      <a:pt x="35" y="47"/>
                    </a:moveTo>
                    <a:lnTo>
                      <a:pt x="35" y="201"/>
                    </a:lnTo>
                    <a:lnTo>
                      <a:pt x="0" y="201"/>
                    </a:lnTo>
                    <a:lnTo>
                      <a:pt x="0" y="225"/>
                    </a:lnTo>
                    <a:cubicBezTo>
                      <a:pt x="14" y="224"/>
                      <a:pt x="44" y="223"/>
                      <a:pt x="63" y="223"/>
                    </a:cubicBezTo>
                    <a:cubicBezTo>
                      <a:pt x="83" y="223"/>
                      <a:pt x="112" y="224"/>
                      <a:pt x="126" y="225"/>
                    </a:cubicBezTo>
                    <a:lnTo>
                      <a:pt x="126" y="201"/>
                    </a:lnTo>
                    <a:lnTo>
                      <a:pt x="91" y="201"/>
                    </a:lnTo>
                    <a:lnTo>
                      <a:pt x="91" y="97"/>
                    </a:lnTo>
                    <a:cubicBezTo>
                      <a:pt x="91" y="42"/>
                      <a:pt x="134" y="18"/>
                      <a:pt x="166" y="18"/>
                    </a:cubicBezTo>
                    <a:cubicBezTo>
                      <a:pt x="183" y="18"/>
                      <a:pt x="193" y="28"/>
                      <a:pt x="193" y="66"/>
                    </a:cubicBezTo>
                    <a:lnTo>
                      <a:pt x="193" y="201"/>
                    </a:lnTo>
                    <a:lnTo>
                      <a:pt x="159" y="201"/>
                    </a:lnTo>
                    <a:lnTo>
                      <a:pt x="159" y="225"/>
                    </a:lnTo>
                    <a:cubicBezTo>
                      <a:pt x="173" y="224"/>
                      <a:pt x="203" y="223"/>
                      <a:pt x="222" y="223"/>
                    </a:cubicBezTo>
                    <a:cubicBezTo>
                      <a:pt x="241" y="223"/>
                      <a:pt x="270" y="224"/>
                      <a:pt x="284" y="225"/>
                    </a:cubicBezTo>
                    <a:lnTo>
                      <a:pt x="284" y="201"/>
                    </a:lnTo>
                    <a:lnTo>
                      <a:pt x="250" y="201"/>
                    </a:lnTo>
                    <a:lnTo>
                      <a:pt x="250" y="72"/>
                    </a:lnTo>
                    <a:cubicBezTo>
                      <a:pt x="250" y="19"/>
                      <a:pt x="223" y="0"/>
                      <a:pt x="173" y="0"/>
                    </a:cubicBezTo>
                    <a:cubicBezTo>
                      <a:pt x="125" y="0"/>
                      <a:pt x="99" y="28"/>
                      <a:pt x="86" y="54"/>
                    </a:cubicBezTo>
                    <a:lnTo>
                      <a:pt x="86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5" y="27"/>
                      <a:pt x="35" y="4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9" name="Freeform 370">
                <a:extLst>
                  <a:ext uri="{FF2B5EF4-FFF2-40B4-BE49-F238E27FC236}">
                    <a16:creationId xmlns:a16="http://schemas.microsoft.com/office/drawing/2014/main" id="{46292525-EF89-6A51-FEF0-0E069231DD57}"/>
                  </a:ext>
                </a:extLst>
              </p:cNvPr>
              <p:cNvSpPr>
                <a:spLocks/>
              </p:cNvSpPr>
              <p:nvPr>
                <p:custDataLst>
                  <p:tags r:id="rId128"/>
                </p:custDataLst>
              </p:nvPr>
            </p:nvSpPr>
            <p:spPr bwMode="auto">
              <a:xfrm>
                <a:off x="4111626" y="938213"/>
                <a:ext cx="68263" cy="112712"/>
              </a:xfrm>
              <a:custGeom>
                <a:avLst/>
                <a:gdLst>
                  <a:gd name="T0" fmla="*/ 41 w 180"/>
                  <a:gd name="T1" fmla="*/ 119 h 321"/>
                  <a:gd name="T2" fmla="*/ 41 w 180"/>
                  <a:gd name="T3" fmla="*/ 256 h 321"/>
                  <a:gd name="T4" fmla="*/ 120 w 180"/>
                  <a:gd name="T5" fmla="*/ 321 h 321"/>
                  <a:gd name="T6" fmla="*/ 180 w 180"/>
                  <a:gd name="T7" fmla="*/ 256 h 321"/>
                  <a:gd name="T8" fmla="*/ 180 w 180"/>
                  <a:gd name="T9" fmla="*/ 229 h 321"/>
                  <a:gd name="T10" fmla="*/ 157 w 180"/>
                  <a:gd name="T11" fmla="*/ 229 h 321"/>
                  <a:gd name="T12" fmla="*/ 157 w 180"/>
                  <a:gd name="T13" fmla="*/ 255 h 321"/>
                  <a:gd name="T14" fmla="*/ 127 w 180"/>
                  <a:gd name="T15" fmla="*/ 301 h 321"/>
                  <a:gd name="T16" fmla="*/ 98 w 180"/>
                  <a:gd name="T17" fmla="*/ 257 h 321"/>
                  <a:gd name="T18" fmla="*/ 98 w 180"/>
                  <a:gd name="T19" fmla="*/ 119 h 321"/>
                  <a:gd name="T20" fmla="*/ 171 w 180"/>
                  <a:gd name="T21" fmla="*/ 119 h 321"/>
                  <a:gd name="T22" fmla="*/ 171 w 180"/>
                  <a:gd name="T23" fmla="*/ 96 h 321"/>
                  <a:gd name="T24" fmla="*/ 98 w 180"/>
                  <a:gd name="T25" fmla="*/ 96 h 321"/>
                  <a:gd name="T26" fmla="*/ 98 w 180"/>
                  <a:gd name="T27" fmla="*/ 0 h 321"/>
                  <a:gd name="T28" fmla="*/ 74 w 180"/>
                  <a:gd name="T29" fmla="*/ 0 h 321"/>
                  <a:gd name="T30" fmla="*/ 0 w 180"/>
                  <a:gd name="T31" fmla="*/ 101 h 321"/>
                  <a:gd name="T32" fmla="*/ 0 w 180"/>
                  <a:gd name="T33" fmla="*/ 119 h 321"/>
                  <a:gd name="T34" fmla="*/ 41 w 180"/>
                  <a:gd name="T35" fmla="*/ 11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0" h="321">
                    <a:moveTo>
                      <a:pt x="41" y="119"/>
                    </a:moveTo>
                    <a:lnTo>
                      <a:pt x="41" y="256"/>
                    </a:lnTo>
                    <a:cubicBezTo>
                      <a:pt x="41" y="310"/>
                      <a:pt x="84" y="321"/>
                      <a:pt x="120" y="321"/>
                    </a:cubicBezTo>
                    <a:cubicBezTo>
                      <a:pt x="158" y="321"/>
                      <a:pt x="180" y="292"/>
                      <a:pt x="180" y="256"/>
                    </a:cubicBezTo>
                    <a:lnTo>
                      <a:pt x="180" y="229"/>
                    </a:lnTo>
                    <a:lnTo>
                      <a:pt x="157" y="229"/>
                    </a:lnTo>
                    <a:lnTo>
                      <a:pt x="157" y="255"/>
                    </a:lnTo>
                    <a:cubicBezTo>
                      <a:pt x="157" y="289"/>
                      <a:pt x="141" y="301"/>
                      <a:pt x="127" y="301"/>
                    </a:cubicBezTo>
                    <a:cubicBezTo>
                      <a:pt x="98" y="301"/>
                      <a:pt x="98" y="269"/>
                      <a:pt x="98" y="257"/>
                    </a:cubicBezTo>
                    <a:lnTo>
                      <a:pt x="98" y="119"/>
                    </a:lnTo>
                    <a:lnTo>
                      <a:pt x="171" y="119"/>
                    </a:lnTo>
                    <a:lnTo>
                      <a:pt x="171" y="96"/>
                    </a:lnTo>
                    <a:lnTo>
                      <a:pt x="98" y="96"/>
                    </a:lnTo>
                    <a:lnTo>
                      <a:pt x="98" y="0"/>
                    </a:lnTo>
                    <a:lnTo>
                      <a:pt x="74" y="0"/>
                    </a:lnTo>
                    <a:cubicBezTo>
                      <a:pt x="74" y="50"/>
                      <a:pt x="49" y="100"/>
                      <a:pt x="0" y="101"/>
                    </a:cubicBezTo>
                    <a:lnTo>
                      <a:pt x="0" y="119"/>
                    </a:lnTo>
                    <a:lnTo>
                      <a:pt x="41" y="119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0" name="Freeform 371">
                <a:extLst>
                  <a:ext uri="{FF2B5EF4-FFF2-40B4-BE49-F238E27FC236}">
                    <a16:creationId xmlns:a16="http://schemas.microsoft.com/office/drawing/2014/main" id="{2B1D1C4E-A53C-EC82-F617-7B5FFC0928CB}"/>
                  </a:ext>
                </a:extLst>
              </p:cNvPr>
              <p:cNvSpPr>
                <a:spLocks/>
              </p:cNvSpPr>
              <p:nvPr>
                <p:custDataLst>
                  <p:tags r:id="rId129"/>
                </p:custDataLst>
              </p:nvPr>
            </p:nvSpPr>
            <p:spPr bwMode="auto">
              <a:xfrm>
                <a:off x="4270376" y="930275"/>
                <a:ext cx="128588" cy="119062"/>
              </a:xfrm>
              <a:custGeom>
                <a:avLst/>
                <a:gdLst>
                  <a:gd name="T0" fmla="*/ 341 w 341"/>
                  <a:gd name="T1" fmla="*/ 203 h 340"/>
                  <a:gd name="T2" fmla="*/ 317 w 341"/>
                  <a:gd name="T3" fmla="*/ 203 h 340"/>
                  <a:gd name="T4" fmla="*/ 200 w 341"/>
                  <a:gd name="T5" fmla="*/ 316 h 340"/>
                  <a:gd name="T6" fmla="*/ 124 w 341"/>
                  <a:gd name="T7" fmla="*/ 316 h 340"/>
                  <a:gd name="T8" fmla="*/ 124 w 341"/>
                  <a:gd name="T9" fmla="*/ 175 h 340"/>
                  <a:gd name="T10" fmla="*/ 152 w 341"/>
                  <a:gd name="T11" fmla="*/ 175 h 340"/>
                  <a:gd name="T12" fmla="*/ 205 w 341"/>
                  <a:gd name="T13" fmla="*/ 234 h 340"/>
                  <a:gd name="T14" fmla="*/ 228 w 341"/>
                  <a:gd name="T15" fmla="*/ 234 h 340"/>
                  <a:gd name="T16" fmla="*/ 228 w 341"/>
                  <a:gd name="T17" fmla="*/ 93 h 340"/>
                  <a:gd name="T18" fmla="*/ 205 w 341"/>
                  <a:gd name="T19" fmla="*/ 93 h 340"/>
                  <a:gd name="T20" fmla="*/ 152 w 341"/>
                  <a:gd name="T21" fmla="*/ 152 h 340"/>
                  <a:gd name="T22" fmla="*/ 124 w 341"/>
                  <a:gd name="T23" fmla="*/ 152 h 340"/>
                  <a:gd name="T24" fmla="*/ 124 w 341"/>
                  <a:gd name="T25" fmla="*/ 23 h 340"/>
                  <a:gd name="T26" fmla="*/ 200 w 341"/>
                  <a:gd name="T27" fmla="*/ 23 h 340"/>
                  <a:gd name="T28" fmla="*/ 301 w 341"/>
                  <a:gd name="T29" fmla="*/ 120 h 340"/>
                  <a:gd name="T30" fmla="*/ 325 w 341"/>
                  <a:gd name="T31" fmla="*/ 120 h 340"/>
                  <a:gd name="T32" fmla="*/ 309 w 341"/>
                  <a:gd name="T33" fmla="*/ 0 h 340"/>
                  <a:gd name="T34" fmla="*/ 0 w 341"/>
                  <a:gd name="T35" fmla="*/ 0 h 340"/>
                  <a:gd name="T36" fmla="*/ 0 w 341"/>
                  <a:gd name="T37" fmla="*/ 23 h 340"/>
                  <a:gd name="T38" fmla="*/ 54 w 341"/>
                  <a:gd name="T39" fmla="*/ 23 h 340"/>
                  <a:gd name="T40" fmla="*/ 54 w 341"/>
                  <a:gd name="T41" fmla="*/ 316 h 340"/>
                  <a:gd name="T42" fmla="*/ 0 w 341"/>
                  <a:gd name="T43" fmla="*/ 316 h 340"/>
                  <a:gd name="T44" fmla="*/ 0 w 341"/>
                  <a:gd name="T45" fmla="*/ 340 h 340"/>
                  <a:gd name="T46" fmla="*/ 318 w 341"/>
                  <a:gd name="T47" fmla="*/ 340 h 340"/>
                  <a:gd name="T48" fmla="*/ 341 w 341"/>
                  <a:gd name="T49" fmla="*/ 203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1" h="340">
                    <a:moveTo>
                      <a:pt x="341" y="203"/>
                    </a:moveTo>
                    <a:lnTo>
                      <a:pt x="317" y="203"/>
                    </a:lnTo>
                    <a:cubicBezTo>
                      <a:pt x="306" y="272"/>
                      <a:pt x="292" y="316"/>
                      <a:pt x="200" y="316"/>
                    </a:cubicBezTo>
                    <a:lnTo>
                      <a:pt x="124" y="316"/>
                    </a:lnTo>
                    <a:lnTo>
                      <a:pt x="124" y="175"/>
                    </a:lnTo>
                    <a:lnTo>
                      <a:pt x="152" y="175"/>
                    </a:lnTo>
                    <a:cubicBezTo>
                      <a:pt x="200" y="175"/>
                      <a:pt x="205" y="197"/>
                      <a:pt x="205" y="234"/>
                    </a:cubicBezTo>
                    <a:lnTo>
                      <a:pt x="228" y="234"/>
                    </a:lnTo>
                    <a:lnTo>
                      <a:pt x="228" y="93"/>
                    </a:lnTo>
                    <a:lnTo>
                      <a:pt x="205" y="93"/>
                    </a:lnTo>
                    <a:cubicBezTo>
                      <a:pt x="205" y="130"/>
                      <a:pt x="200" y="152"/>
                      <a:pt x="152" y="152"/>
                    </a:cubicBezTo>
                    <a:lnTo>
                      <a:pt x="124" y="152"/>
                    </a:lnTo>
                    <a:lnTo>
                      <a:pt x="124" y="23"/>
                    </a:lnTo>
                    <a:lnTo>
                      <a:pt x="200" y="23"/>
                    </a:lnTo>
                    <a:cubicBezTo>
                      <a:pt x="280" y="23"/>
                      <a:pt x="293" y="60"/>
                      <a:pt x="301" y="120"/>
                    </a:cubicBezTo>
                    <a:lnTo>
                      <a:pt x="325" y="120"/>
                    </a:lnTo>
                    <a:lnTo>
                      <a:pt x="309" y="0"/>
                    </a:lnTo>
                    <a:lnTo>
                      <a:pt x="0" y="0"/>
                    </a:lnTo>
                    <a:lnTo>
                      <a:pt x="0" y="23"/>
                    </a:lnTo>
                    <a:lnTo>
                      <a:pt x="54" y="23"/>
                    </a:lnTo>
                    <a:lnTo>
                      <a:pt x="54" y="316"/>
                    </a:lnTo>
                    <a:lnTo>
                      <a:pt x="0" y="316"/>
                    </a:lnTo>
                    <a:lnTo>
                      <a:pt x="0" y="340"/>
                    </a:lnTo>
                    <a:lnTo>
                      <a:pt x="318" y="340"/>
                    </a:lnTo>
                    <a:lnTo>
                      <a:pt x="341" y="203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1" name="Freeform 372">
                <a:extLst>
                  <a:ext uri="{FF2B5EF4-FFF2-40B4-BE49-F238E27FC236}">
                    <a16:creationId xmlns:a16="http://schemas.microsoft.com/office/drawing/2014/main" id="{AFF2002A-D516-C478-7869-425DF6A0BC25}"/>
                  </a:ext>
                </a:extLst>
              </p:cNvPr>
              <p:cNvSpPr>
                <a:spLocks/>
              </p:cNvSpPr>
              <p:nvPr>
                <p:custDataLst>
                  <p:tags r:id="rId130"/>
                </p:custDataLst>
              </p:nvPr>
            </p:nvSpPr>
            <p:spPr bwMode="auto">
              <a:xfrm>
                <a:off x="4413251" y="971550"/>
                <a:ext cx="166688" cy="77787"/>
              </a:xfrm>
              <a:custGeom>
                <a:avLst/>
                <a:gdLst>
                  <a:gd name="T0" fmla="*/ 34 w 444"/>
                  <a:gd name="T1" fmla="*/ 47 h 225"/>
                  <a:gd name="T2" fmla="*/ 34 w 444"/>
                  <a:gd name="T3" fmla="*/ 201 h 225"/>
                  <a:gd name="T4" fmla="*/ 0 w 444"/>
                  <a:gd name="T5" fmla="*/ 201 h 225"/>
                  <a:gd name="T6" fmla="*/ 0 w 444"/>
                  <a:gd name="T7" fmla="*/ 225 h 225"/>
                  <a:gd name="T8" fmla="*/ 63 w 444"/>
                  <a:gd name="T9" fmla="*/ 223 h 225"/>
                  <a:gd name="T10" fmla="*/ 126 w 444"/>
                  <a:gd name="T11" fmla="*/ 225 h 225"/>
                  <a:gd name="T12" fmla="*/ 126 w 444"/>
                  <a:gd name="T13" fmla="*/ 201 h 225"/>
                  <a:gd name="T14" fmla="*/ 91 w 444"/>
                  <a:gd name="T15" fmla="*/ 201 h 225"/>
                  <a:gd name="T16" fmla="*/ 91 w 444"/>
                  <a:gd name="T17" fmla="*/ 97 h 225"/>
                  <a:gd name="T18" fmla="*/ 165 w 444"/>
                  <a:gd name="T19" fmla="*/ 18 h 225"/>
                  <a:gd name="T20" fmla="*/ 193 w 444"/>
                  <a:gd name="T21" fmla="*/ 66 h 225"/>
                  <a:gd name="T22" fmla="*/ 193 w 444"/>
                  <a:gd name="T23" fmla="*/ 201 h 225"/>
                  <a:gd name="T24" fmla="*/ 159 w 444"/>
                  <a:gd name="T25" fmla="*/ 201 h 225"/>
                  <a:gd name="T26" fmla="*/ 159 w 444"/>
                  <a:gd name="T27" fmla="*/ 225 h 225"/>
                  <a:gd name="T28" fmla="*/ 222 w 444"/>
                  <a:gd name="T29" fmla="*/ 223 h 225"/>
                  <a:gd name="T30" fmla="*/ 285 w 444"/>
                  <a:gd name="T31" fmla="*/ 225 h 225"/>
                  <a:gd name="T32" fmla="*/ 285 w 444"/>
                  <a:gd name="T33" fmla="*/ 201 h 225"/>
                  <a:gd name="T34" fmla="*/ 250 w 444"/>
                  <a:gd name="T35" fmla="*/ 201 h 225"/>
                  <a:gd name="T36" fmla="*/ 250 w 444"/>
                  <a:gd name="T37" fmla="*/ 97 h 225"/>
                  <a:gd name="T38" fmla="*/ 325 w 444"/>
                  <a:gd name="T39" fmla="*/ 18 h 225"/>
                  <a:gd name="T40" fmla="*/ 352 w 444"/>
                  <a:gd name="T41" fmla="*/ 66 h 225"/>
                  <a:gd name="T42" fmla="*/ 352 w 444"/>
                  <a:gd name="T43" fmla="*/ 201 h 225"/>
                  <a:gd name="T44" fmla="*/ 318 w 444"/>
                  <a:gd name="T45" fmla="*/ 201 h 225"/>
                  <a:gd name="T46" fmla="*/ 318 w 444"/>
                  <a:gd name="T47" fmla="*/ 225 h 225"/>
                  <a:gd name="T48" fmla="*/ 381 w 444"/>
                  <a:gd name="T49" fmla="*/ 223 h 225"/>
                  <a:gd name="T50" fmla="*/ 444 w 444"/>
                  <a:gd name="T51" fmla="*/ 225 h 225"/>
                  <a:gd name="T52" fmla="*/ 444 w 444"/>
                  <a:gd name="T53" fmla="*/ 201 h 225"/>
                  <a:gd name="T54" fmla="*/ 409 w 444"/>
                  <a:gd name="T55" fmla="*/ 201 h 225"/>
                  <a:gd name="T56" fmla="*/ 409 w 444"/>
                  <a:gd name="T57" fmla="*/ 72 h 225"/>
                  <a:gd name="T58" fmla="*/ 333 w 444"/>
                  <a:gd name="T59" fmla="*/ 0 h 225"/>
                  <a:gd name="T60" fmla="*/ 248 w 444"/>
                  <a:gd name="T61" fmla="*/ 48 h 225"/>
                  <a:gd name="T62" fmla="*/ 173 w 444"/>
                  <a:gd name="T63" fmla="*/ 0 h 225"/>
                  <a:gd name="T64" fmla="*/ 86 w 444"/>
                  <a:gd name="T65" fmla="*/ 54 h 225"/>
                  <a:gd name="T66" fmla="*/ 86 w 444"/>
                  <a:gd name="T67" fmla="*/ 0 h 225"/>
                  <a:gd name="T68" fmla="*/ 0 w 444"/>
                  <a:gd name="T69" fmla="*/ 4 h 225"/>
                  <a:gd name="T70" fmla="*/ 0 w 444"/>
                  <a:gd name="T71" fmla="*/ 27 h 225"/>
                  <a:gd name="T72" fmla="*/ 34 w 444"/>
                  <a:gd name="T73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4" h="225">
                    <a:moveTo>
                      <a:pt x="34" y="47"/>
                    </a:moveTo>
                    <a:lnTo>
                      <a:pt x="34" y="201"/>
                    </a:lnTo>
                    <a:lnTo>
                      <a:pt x="0" y="201"/>
                    </a:lnTo>
                    <a:lnTo>
                      <a:pt x="0" y="225"/>
                    </a:lnTo>
                    <a:cubicBezTo>
                      <a:pt x="14" y="224"/>
                      <a:pt x="44" y="223"/>
                      <a:pt x="63" y="223"/>
                    </a:cubicBezTo>
                    <a:cubicBezTo>
                      <a:pt x="82" y="223"/>
                      <a:pt x="112" y="224"/>
                      <a:pt x="126" y="225"/>
                    </a:cubicBezTo>
                    <a:lnTo>
                      <a:pt x="126" y="201"/>
                    </a:lnTo>
                    <a:lnTo>
                      <a:pt x="91" y="201"/>
                    </a:lnTo>
                    <a:lnTo>
                      <a:pt x="91" y="97"/>
                    </a:lnTo>
                    <a:cubicBezTo>
                      <a:pt x="91" y="42"/>
                      <a:pt x="135" y="18"/>
                      <a:pt x="165" y="18"/>
                    </a:cubicBezTo>
                    <a:cubicBezTo>
                      <a:pt x="182" y="18"/>
                      <a:pt x="193" y="28"/>
                      <a:pt x="193" y="66"/>
                    </a:cubicBezTo>
                    <a:lnTo>
                      <a:pt x="193" y="201"/>
                    </a:lnTo>
                    <a:lnTo>
                      <a:pt x="159" y="201"/>
                    </a:lnTo>
                    <a:lnTo>
                      <a:pt x="159" y="225"/>
                    </a:lnTo>
                    <a:cubicBezTo>
                      <a:pt x="173" y="224"/>
                      <a:pt x="203" y="223"/>
                      <a:pt x="222" y="223"/>
                    </a:cubicBezTo>
                    <a:cubicBezTo>
                      <a:pt x="241" y="223"/>
                      <a:pt x="271" y="224"/>
                      <a:pt x="285" y="225"/>
                    </a:cubicBezTo>
                    <a:lnTo>
                      <a:pt x="285" y="201"/>
                    </a:lnTo>
                    <a:lnTo>
                      <a:pt x="250" y="201"/>
                    </a:lnTo>
                    <a:lnTo>
                      <a:pt x="250" y="97"/>
                    </a:lnTo>
                    <a:cubicBezTo>
                      <a:pt x="250" y="42"/>
                      <a:pt x="294" y="18"/>
                      <a:pt x="325" y="18"/>
                    </a:cubicBezTo>
                    <a:cubicBezTo>
                      <a:pt x="342" y="18"/>
                      <a:pt x="352" y="28"/>
                      <a:pt x="352" y="66"/>
                    </a:cubicBezTo>
                    <a:lnTo>
                      <a:pt x="352" y="201"/>
                    </a:lnTo>
                    <a:lnTo>
                      <a:pt x="318" y="201"/>
                    </a:lnTo>
                    <a:lnTo>
                      <a:pt x="318" y="225"/>
                    </a:lnTo>
                    <a:cubicBezTo>
                      <a:pt x="332" y="224"/>
                      <a:pt x="362" y="223"/>
                      <a:pt x="381" y="223"/>
                    </a:cubicBezTo>
                    <a:cubicBezTo>
                      <a:pt x="400" y="223"/>
                      <a:pt x="430" y="224"/>
                      <a:pt x="444" y="225"/>
                    </a:cubicBezTo>
                    <a:lnTo>
                      <a:pt x="444" y="201"/>
                    </a:lnTo>
                    <a:lnTo>
                      <a:pt x="409" y="201"/>
                    </a:lnTo>
                    <a:lnTo>
                      <a:pt x="409" y="72"/>
                    </a:lnTo>
                    <a:cubicBezTo>
                      <a:pt x="409" y="20"/>
                      <a:pt x="384" y="0"/>
                      <a:pt x="333" y="0"/>
                    </a:cubicBezTo>
                    <a:cubicBezTo>
                      <a:pt x="287" y="0"/>
                      <a:pt x="261" y="25"/>
                      <a:pt x="248" y="48"/>
                    </a:cubicBezTo>
                    <a:cubicBezTo>
                      <a:pt x="238" y="1"/>
                      <a:pt x="192" y="0"/>
                      <a:pt x="173" y="0"/>
                    </a:cubicBezTo>
                    <a:cubicBezTo>
                      <a:pt x="130" y="0"/>
                      <a:pt x="102" y="22"/>
                      <a:pt x="86" y="54"/>
                    </a:cubicBezTo>
                    <a:lnTo>
                      <a:pt x="86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4" y="27"/>
                      <a:pt x="34" y="4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2" name="Freeform 373">
                <a:extLst>
                  <a:ext uri="{FF2B5EF4-FFF2-40B4-BE49-F238E27FC236}">
                    <a16:creationId xmlns:a16="http://schemas.microsoft.com/office/drawing/2014/main" id="{AEF6FCCA-0AE9-2C26-8F6F-E7B9C9ED36A8}"/>
                  </a:ext>
                </a:extLst>
              </p:cNvPr>
              <p:cNvSpPr>
                <a:spLocks noEditPoints="1"/>
              </p:cNvSpPr>
              <p:nvPr>
                <p:custDataLst>
                  <p:tags r:id="rId131"/>
                </p:custDataLst>
              </p:nvPr>
            </p:nvSpPr>
            <p:spPr bwMode="auto">
              <a:xfrm>
                <a:off x="4592639" y="928688"/>
                <a:ext cx="44450" cy="120650"/>
              </a:xfrm>
              <a:custGeom>
                <a:avLst/>
                <a:gdLst>
                  <a:gd name="T0" fmla="*/ 89 w 120"/>
                  <a:gd name="T1" fmla="*/ 122 h 347"/>
                  <a:gd name="T2" fmla="*/ 2 w 120"/>
                  <a:gd name="T3" fmla="*/ 126 h 347"/>
                  <a:gd name="T4" fmla="*/ 2 w 120"/>
                  <a:gd name="T5" fmla="*/ 149 h 347"/>
                  <a:gd name="T6" fmla="*/ 35 w 120"/>
                  <a:gd name="T7" fmla="*/ 169 h 347"/>
                  <a:gd name="T8" fmla="*/ 35 w 120"/>
                  <a:gd name="T9" fmla="*/ 323 h 347"/>
                  <a:gd name="T10" fmla="*/ 0 w 120"/>
                  <a:gd name="T11" fmla="*/ 323 h 347"/>
                  <a:gd name="T12" fmla="*/ 0 w 120"/>
                  <a:gd name="T13" fmla="*/ 347 h 347"/>
                  <a:gd name="T14" fmla="*/ 61 w 120"/>
                  <a:gd name="T15" fmla="*/ 345 h 347"/>
                  <a:gd name="T16" fmla="*/ 120 w 120"/>
                  <a:gd name="T17" fmla="*/ 347 h 347"/>
                  <a:gd name="T18" fmla="*/ 120 w 120"/>
                  <a:gd name="T19" fmla="*/ 323 h 347"/>
                  <a:gd name="T20" fmla="*/ 89 w 120"/>
                  <a:gd name="T21" fmla="*/ 323 h 347"/>
                  <a:gd name="T22" fmla="*/ 89 w 120"/>
                  <a:gd name="T23" fmla="*/ 122 h 347"/>
                  <a:gd name="T24" fmla="*/ 94 w 120"/>
                  <a:gd name="T25" fmla="*/ 38 h 347"/>
                  <a:gd name="T26" fmla="*/ 55 w 120"/>
                  <a:gd name="T27" fmla="*/ 0 h 347"/>
                  <a:gd name="T28" fmla="*/ 16 w 120"/>
                  <a:gd name="T29" fmla="*/ 38 h 347"/>
                  <a:gd name="T30" fmla="*/ 55 w 120"/>
                  <a:gd name="T31" fmla="*/ 77 h 347"/>
                  <a:gd name="T32" fmla="*/ 94 w 120"/>
                  <a:gd name="T33" fmla="*/ 38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47">
                    <a:moveTo>
                      <a:pt x="89" y="122"/>
                    </a:moveTo>
                    <a:lnTo>
                      <a:pt x="2" y="126"/>
                    </a:lnTo>
                    <a:lnTo>
                      <a:pt x="2" y="149"/>
                    </a:lnTo>
                    <a:cubicBezTo>
                      <a:pt x="31" y="149"/>
                      <a:pt x="35" y="149"/>
                      <a:pt x="35" y="169"/>
                    </a:cubicBezTo>
                    <a:lnTo>
                      <a:pt x="35" y="323"/>
                    </a:lnTo>
                    <a:lnTo>
                      <a:pt x="0" y="323"/>
                    </a:lnTo>
                    <a:lnTo>
                      <a:pt x="0" y="347"/>
                    </a:lnTo>
                    <a:cubicBezTo>
                      <a:pt x="16" y="346"/>
                      <a:pt x="40" y="345"/>
                      <a:pt x="61" y="345"/>
                    </a:cubicBezTo>
                    <a:cubicBezTo>
                      <a:pt x="76" y="345"/>
                      <a:pt x="102" y="346"/>
                      <a:pt x="120" y="347"/>
                    </a:cubicBezTo>
                    <a:lnTo>
                      <a:pt x="120" y="323"/>
                    </a:lnTo>
                    <a:lnTo>
                      <a:pt x="89" y="323"/>
                    </a:lnTo>
                    <a:lnTo>
                      <a:pt x="89" y="122"/>
                    </a:lnTo>
                    <a:close/>
                    <a:moveTo>
                      <a:pt x="94" y="38"/>
                    </a:moveTo>
                    <a:cubicBezTo>
                      <a:pt x="94" y="16"/>
                      <a:pt x="76" y="0"/>
                      <a:pt x="55" y="0"/>
                    </a:cubicBezTo>
                    <a:cubicBezTo>
                      <a:pt x="33" y="0"/>
                      <a:pt x="16" y="17"/>
                      <a:pt x="16" y="38"/>
                    </a:cubicBezTo>
                    <a:cubicBezTo>
                      <a:pt x="16" y="60"/>
                      <a:pt x="33" y="77"/>
                      <a:pt x="55" y="77"/>
                    </a:cubicBezTo>
                    <a:cubicBezTo>
                      <a:pt x="76" y="77"/>
                      <a:pt x="94" y="60"/>
                      <a:pt x="94" y="3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3" name="Freeform 374">
                <a:extLst>
                  <a:ext uri="{FF2B5EF4-FFF2-40B4-BE49-F238E27FC236}">
                    <a16:creationId xmlns:a16="http://schemas.microsoft.com/office/drawing/2014/main" id="{476BA015-B30A-80D3-75AD-E71528D47E48}"/>
                  </a:ext>
                </a:extLst>
              </p:cNvPr>
              <p:cNvSpPr>
                <a:spLocks/>
              </p:cNvSpPr>
              <p:nvPr>
                <p:custDataLst>
                  <p:tags r:id="rId132"/>
                </p:custDataLst>
              </p:nvPr>
            </p:nvSpPr>
            <p:spPr bwMode="auto">
              <a:xfrm>
                <a:off x="4651376" y="969963"/>
                <a:ext cx="69850" cy="80962"/>
              </a:xfrm>
              <a:custGeom>
                <a:avLst/>
                <a:gdLst>
                  <a:gd name="T0" fmla="*/ 86 w 188"/>
                  <a:gd name="T1" fmla="*/ 80 h 230"/>
                  <a:gd name="T2" fmla="*/ 35 w 188"/>
                  <a:gd name="T3" fmla="*/ 47 h 230"/>
                  <a:gd name="T4" fmla="*/ 91 w 188"/>
                  <a:gd name="T5" fmla="*/ 16 h 230"/>
                  <a:gd name="T6" fmla="*/ 150 w 188"/>
                  <a:gd name="T7" fmla="*/ 58 h 230"/>
                  <a:gd name="T8" fmla="*/ 162 w 188"/>
                  <a:gd name="T9" fmla="*/ 68 h 230"/>
                  <a:gd name="T10" fmla="*/ 174 w 188"/>
                  <a:gd name="T11" fmla="*/ 54 h 230"/>
                  <a:gd name="T12" fmla="*/ 174 w 188"/>
                  <a:gd name="T13" fmla="*/ 14 h 230"/>
                  <a:gd name="T14" fmla="*/ 165 w 188"/>
                  <a:gd name="T15" fmla="*/ 0 h 230"/>
                  <a:gd name="T16" fmla="*/ 142 w 188"/>
                  <a:gd name="T17" fmla="*/ 10 h 230"/>
                  <a:gd name="T18" fmla="*/ 92 w 188"/>
                  <a:gd name="T19" fmla="*/ 0 h 230"/>
                  <a:gd name="T20" fmla="*/ 0 w 188"/>
                  <a:gd name="T21" fmla="*/ 66 h 230"/>
                  <a:gd name="T22" fmla="*/ 20 w 188"/>
                  <a:gd name="T23" fmla="*/ 108 h 230"/>
                  <a:gd name="T24" fmla="*/ 97 w 188"/>
                  <a:gd name="T25" fmla="*/ 135 h 230"/>
                  <a:gd name="T26" fmla="*/ 153 w 188"/>
                  <a:gd name="T27" fmla="*/ 174 h 230"/>
                  <a:gd name="T28" fmla="*/ 96 w 188"/>
                  <a:gd name="T29" fmla="*/ 212 h 230"/>
                  <a:gd name="T30" fmla="*/ 24 w 188"/>
                  <a:gd name="T31" fmla="*/ 154 h 230"/>
                  <a:gd name="T32" fmla="*/ 12 w 188"/>
                  <a:gd name="T33" fmla="*/ 147 h 230"/>
                  <a:gd name="T34" fmla="*/ 0 w 188"/>
                  <a:gd name="T35" fmla="*/ 161 h 230"/>
                  <a:gd name="T36" fmla="*/ 0 w 188"/>
                  <a:gd name="T37" fmla="*/ 216 h 230"/>
                  <a:gd name="T38" fmla="*/ 9 w 188"/>
                  <a:gd name="T39" fmla="*/ 230 h 230"/>
                  <a:gd name="T40" fmla="*/ 24 w 188"/>
                  <a:gd name="T41" fmla="*/ 222 h 230"/>
                  <a:gd name="T42" fmla="*/ 37 w 188"/>
                  <a:gd name="T43" fmla="*/ 214 h 230"/>
                  <a:gd name="T44" fmla="*/ 96 w 188"/>
                  <a:gd name="T45" fmla="*/ 230 h 230"/>
                  <a:gd name="T46" fmla="*/ 188 w 188"/>
                  <a:gd name="T47" fmla="*/ 157 h 230"/>
                  <a:gd name="T48" fmla="*/ 161 w 188"/>
                  <a:gd name="T49" fmla="*/ 104 h 230"/>
                  <a:gd name="T50" fmla="*/ 86 w 188"/>
                  <a:gd name="T51" fmla="*/ 8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8" h="230">
                    <a:moveTo>
                      <a:pt x="86" y="80"/>
                    </a:moveTo>
                    <a:cubicBezTo>
                      <a:pt x="68" y="76"/>
                      <a:pt x="35" y="71"/>
                      <a:pt x="35" y="47"/>
                    </a:cubicBezTo>
                    <a:cubicBezTo>
                      <a:pt x="35" y="16"/>
                      <a:pt x="82" y="16"/>
                      <a:pt x="91" y="16"/>
                    </a:cubicBezTo>
                    <a:cubicBezTo>
                      <a:pt x="129" y="16"/>
                      <a:pt x="148" y="31"/>
                      <a:pt x="150" y="58"/>
                    </a:cubicBezTo>
                    <a:cubicBezTo>
                      <a:pt x="151" y="66"/>
                      <a:pt x="151" y="68"/>
                      <a:pt x="162" y="68"/>
                    </a:cubicBezTo>
                    <a:cubicBezTo>
                      <a:pt x="174" y="68"/>
                      <a:pt x="174" y="66"/>
                      <a:pt x="174" y="54"/>
                    </a:cubicBezTo>
                    <a:lnTo>
                      <a:pt x="174" y="14"/>
                    </a:lnTo>
                    <a:cubicBezTo>
                      <a:pt x="174" y="5"/>
                      <a:pt x="174" y="0"/>
                      <a:pt x="165" y="0"/>
                    </a:cubicBezTo>
                    <a:cubicBezTo>
                      <a:pt x="163" y="0"/>
                      <a:pt x="162" y="0"/>
                      <a:pt x="142" y="10"/>
                    </a:cubicBezTo>
                    <a:cubicBezTo>
                      <a:pt x="129" y="3"/>
                      <a:pt x="112" y="0"/>
                      <a:pt x="92" y="0"/>
                    </a:cubicBezTo>
                    <a:cubicBezTo>
                      <a:pt x="77" y="0"/>
                      <a:pt x="0" y="0"/>
                      <a:pt x="0" y="66"/>
                    </a:cubicBezTo>
                    <a:cubicBezTo>
                      <a:pt x="0" y="86"/>
                      <a:pt x="10" y="99"/>
                      <a:pt x="20" y="108"/>
                    </a:cubicBezTo>
                    <a:cubicBezTo>
                      <a:pt x="40" y="125"/>
                      <a:pt x="59" y="128"/>
                      <a:pt x="97" y="135"/>
                    </a:cubicBezTo>
                    <a:cubicBezTo>
                      <a:pt x="115" y="138"/>
                      <a:pt x="153" y="145"/>
                      <a:pt x="153" y="174"/>
                    </a:cubicBezTo>
                    <a:cubicBezTo>
                      <a:pt x="153" y="212"/>
                      <a:pt x="107" y="212"/>
                      <a:pt x="96" y="212"/>
                    </a:cubicBezTo>
                    <a:cubicBezTo>
                      <a:pt x="43" y="212"/>
                      <a:pt x="30" y="175"/>
                      <a:pt x="24" y="154"/>
                    </a:cubicBezTo>
                    <a:cubicBezTo>
                      <a:pt x="21" y="147"/>
                      <a:pt x="19" y="147"/>
                      <a:pt x="12" y="147"/>
                    </a:cubicBezTo>
                    <a:cubicBezTo>
                      <a:pt x="0" y="147"/>
                      <a:pt x="0" y="150"/>
                      <a:pt x="0" y="161"/>
                    </a:cubicBezTo>
                    <a:lnTo>
                      <a:pt x="0" y="216"/>
                    </a:lnTo>
                    <a:cubicBezTo>
                      <a:pt x="0" y="225"/>
                      <a:pt x="0" y="230"/>
                      <a:pt x="9" y="230"/>
                    </a:cubicBezTo>
                    <a:cubicBezTo>
                      <a:pt x="13" y="230"/>
                      <a:pt x="13" y="230"/>
                      <a:pt x="24" y="222"/>
                    </a:cubicBezTo>
                    <a:cubicBezTo>
                      <a:pt x="24" y="222"/>
                      <a:pt x="35" y="215"/>
                      <a:pt x="37" y="214"/>
                    </a:cubicBezTo>
                    <a:cubicBezTo>
                      <a:pt x="60" y="230"/>
                      <a:pt x="86" y="230"/>
                      <a:pt x="96" y="230"/>
                    </a:cubicBezTo>
                    <a:cubicBezTo>
                      <a:pt x="111" y="230"/>
                      <a:pt x="188" y="230"/>
                      <a:pt x="188" y="157"/>
                    </a:cubicBezTo>
                    <a:cubicBezTo>
                      <a:pt x="188" y="135"/>
                      <a:pt x="178" y="118"/>
                      <a:pt x="161" y="104"/>
                    </a:cubicBezTo>
                    <a:cubicBezTo>
                      <a:pt x="141" y="89"/>
                      <a:pt x="125" y="86"/>
                      <a:pt x="86" y="80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4" name="Freeform 375">
                <a:extLst>
                  <a:ext uri="{FF2B5EF4-FFF2-40B4-BE49-F238E27FC236}">
                    <a16:creationId xmlns:a16="http://schemas.microsoft.com/office/drawing/2014/main" id="{4D431283-296F-AACC-1EF3-4E47107746F7}"/>
                  </a:ext>
                </a:extLst>
              </p:cNvPr>
              <p:cNvSpPr>
                <a:spLocks/>
              </p:cNvSpPr>
              <p:nvPr>
                <p:custDataLst>
                  <p:tags r:id="rId133"/>
                </p:custDataLst>
              </p:nvPr>
            </p:nvSpPr>
            <p:spPr bwMode="auto">
              <a:xfrm>
                <a:off x="4735514" y="969963"/>
                <a:ext cx="71438" cy="80962"/>
              </a:xfrm>
              <a:custGeom>
                <a:avLst/>
                <a:gdLst>
                  <a:gd name="T0" fmla="*/ 86 w 188"/>
                  <a:gd name="T1" fmla="*/ 80 h 230"/>
                  <a:gd name="T2" fmla="*/ 35 w 188"/>
                  <a:gd name="T3" fmla="*/ 47 h 230"/>
                  <a:gd name="T4" fmla="*/ 91 w 188"/>
                  <a:gd name="T5" fmla="*/ 16 h 230"/>
                  <a:gd name="T6" fmla="*/ 150 w 188"/>
                  <a:gd name="T7" fmla="*/ 58 h 230"/>
                  <a:gd name="T8" fmla="*/ 162 w 188"/>
                  <a:gd name="T9" fmla="*/ 68 h 230"/>
                  <a:gd name="T10" fmla="*/ 173 w 188"/>
                  <a:gd name="T11" fmla="*/ 54 h 230"/>
                  <a:gd name="T12" fmla="*/ 173 w 188"/>
                  <a:gd name="T13" fmla="*/ 14 h 230"/>
                  <a:gd name="T14" fmla="*/ 165 w 188"/>
                  <a:gd name="T15" fmla="*/ 0 h 230"/>
                  <a:gd name="T16" fmla="*/ 142 w 188"/>
                  <a:gd name="T17" fmla="*/ 10 h 230"/>
                  <a:gd name="T18" fmla="*/ 92 w 188"/>
                  <a:gd name="T19" fmla="*/ 0 h 230"/>
                  <a:gd name="T20" fmla="*/ 0 w 188"/>
                  <a:gd name="T21" fmla="*/ 66 h 230"/>
                  <a:gd name="T22" fmla="*/ 20 w 188"/>
                  <a:gd name="T23" fmla="*/ 108 h 230"/>
                  <a:gd name="T24" fmla="*/ 97 w 188"/>
                  <a:gd name="T25" fmla="*/ 135 h 230"/>
                  <a:gd name="T26" fmla="*/ 153 w 188"/>
                  <a:gd name="T27" fmla="*/ 174 h 230"/>
                  <a:gd name="T28" fmla="*/ 96 w 188"/>
                  <a:gd name="T29" fmla="*/ 212 h 230"/>
                  <a:gd name="T30" fmla="*/ 24 w 188"/>
                  <a:gd name="T31" fmla="*/ 154 h 230"/>
                  <a:gd name="T32" fmla="*/ 12 w 188"/>
                  <a:gd name="T33" fmla="*/ 147 h 230"/>
                  <a:gd name="T34" fmla="*/ 0 w 188"/>
                  <a:gd name="T35" fmla="*/ 161 h 230"/>
                  <a:gd name="T36" fmla="*/ 0 w 188"/>
                  <a:gd name="T37" fmla="*/ 216 h 230"/>
                  <a:gd name="T38" fmla="*/ 9 w 188"/>
                  <a:gd name="T39" fmla="*/ 230 h 230"/>
                  <a:gd name="T40" fmla="*/ 24 w 188"/>
                  <a:gd name="T41" fmla="*/ 222 h 230"/>
                  <a:gd name="T42" fmla="*/ 37 w 188"/>
                  <a:gd name="T43" fmla="*/ 214 h 230"/>
                  <a:gd name="T44" fmla="*/ 96 w 188"/>
                  <a:gd name="T45" fmla="*/ 230 h 230"/>
                  <a:gd name="T46" fmla="*/ 188 w 188"/>
                  <a:gd name="T47" fmla="*/ 157 h 230"/>
                  <a:gd name="T48" fmla="*/ 161 w 188"/>
                  <a:gd name="T49" fmla="*/ 104 h 230"/>
                  <a:gd name="T50" fmla="*/ 86 w 188"/>
                  <a:gd name="T51" fmla="*/ 8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8" h="230">
                    <a:moveTo>
                      <a:pt x="86" y="80"/>
                    </a:moveTo>
                    <a:cubicBezTo>
                      <a:pt x="68" y="76"/>
                      <a:pt x="35" y="71"/>
                      <a:pt x="35" y="47"/>
                    </a:cubicBezTo>
                    <a:cubicBezTo>
                      <a:pt x="35" y="16"/>
                      <a:pt x="82" y="16"/>
                      <a:pt x="91" y="16"/>
                    </a:cubicBezTo>
                    <a:cubicBezTo>
                      <a:pt x="129" y="16"/>
                      <a:pt x="148" y="31"/>
                      <a:pt x="150" y="58"/>
                    </a:cubicBezTo>
                    <a:cubicBezTo>
                      <a:pt x="151" y="66"/>
                      <a:pt x="151" y="68"/>
                      <a:pt x="162" y="68"/>
                    </a:cubicBezTo>
                    <a:cubicBezTo>
                      <a:pt x="173" y="68"/>
                      <a:pt x="173" y="66"/>
                      <a:pt x="173" y="54"/>
                    </a:cubicBezTo>
                    <a:lnTo>
                      <a:pt x="173" y="14"/>
                    </a:lnTo>
                    <a:cubicBezTo>
                      <a:pt x="173" y="5"/>
                      <a:pt x="173" y="0"/>
                      <a:pt x="165" y="0"/>
                    </a:cubicBezTo>
                    <a:cubicBezTo>
                      <a:pt x="162" y="0"/>
                      <a:pt x="162" y="0"/>
                      <a:pt x="142" y="10"/>
                    </a:cubicBezTo>
                    <a:cubicBezTo>
                      <a:pt x="129" y="3"/>
                      <a:pt x="112" y="0"/>
                      <a:pt x="92" y="0"/>
                    </a:cubicBezTo>
                    <a:cubicBezTo>
                      <a:pt x="77" y="0"/>
                      <a:pt x="0" y="0"/>
                      <a:pt x="0" y="66"/>
                    </a:cubicBezTo>
                    <a:cubicBezTo>
                      <a:pt x="0" y="86"/>
                      <a:pt x="10" y="99"/>
                      <a:pt x="20" y="108"/>
                    </a:cubicBezTo>
                    <a:cubicBezTo>
                      <a:pt x="40" y="125"/>
                      <a:pt x="59" y="128"/>
                      <a:pt x="97" y="135"/>
                    </a:cubicBezTo>
                    <a:cubicBezTo>
                      <a:pt x="115" y="138"/>
                      <a:pt x="153" y="145"/>
                      <a:pt x="153" y="174"/>
                    </a:cubicBezTo>
                    <a:cubicBezTo>
                      <a:pt x="153" y="212"/>
                      <a:pt x="107" y="212"/>
                      <a:pt x="96" y="212"/>
                    </a:cubicBezTo>
                    <a:cubicBezTo>
                      <a:pt x="43" y="212"/>
                      <a:pt x="30" y="175"/>
                      <a:pt x="24" y="154"/>
                    </a:cubicBezTo>
                    <a:cubicBezTo>
                      <a:pt x="21" y="147"/>
                      <a:pt x="19" y="147"/>
                      <a:pt x="12" y="147"/>
                    </a:cubicBezTo>
                    <a:cubicBezTo>
                      <a:pt x="0" y="147"/>
                      <a:pt x="0" y="150"/>
                      <a:pt x="0" y="161"/>
                    </a:cubicBezTo>
                    <a:lnTo>
                      <a:pt x="0" y="216"/>
                    </a:lnTo>
                    <a:cubicBezTo>
                      <a:pt x="0" y="225"/>
                      <a:pt x="0" y="230"/>
                      <a:pt x="9" y="230"/>
                    </a:cubicBezTo>
                    <a:cubicBezTo>
                      <a:pt x="12" y="230"/>
                      <a:pt x="13" y="230"/>
                      <a:pt x="24" y="222"/>
                    </a:cubicBezTo>
                    <a:cubicBezTo>
                      <a:pt x="24" y="222"/>
                      <a:pt x="35" y="215"/>
                      <a:pt x="37" y="214"/>
                    </a:cubicBezTo>
                    <a:cubicBezTo>
                      <a:pt x="60" y="230"/>
                      <a:pt x="86" y="230"/>
                      <a:pt x="96" y="230"/>
                    </a:cubicBezTo>
                    <a:cubicBezTo>
                      <a:pt x="111" y="230"/>
                      <a:pt x="188" y="230"/>
                      <a:pt x="188" y="157"/>
                    </a:cubicBezTo>
                    <a:cubicBezTo>
                      <a:pt x="188" y="135"/>
                      <a:pt x="178" y="118"/>
                      <a:pt x="161" y="104"/>
                    </a:cubicBezTo>
                    <a:cubicBezTo>
                      <a:pt x="141" y="89"/>
                      <a:pt x="125" y="86"/>
                      <a:pt x="86" y="80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5" name="Freeform 376">
                <a:extLst>
                  <a:ext uri="{FF2B5EF4-FFF2-40B4-BE49-F238E27FC236}">
                    <a16:creationId xmlns:a16="http://schemas.microsoft.com/office/drawing/2014/main" id="{4AB02A2B-A1A8-6662-EDF3-AB6C67A6E4C6}"/>
                  </a:ext>
                </a:extLst>
              </p:cNvPr>
              <p:cNvSpPr>
                <a:spLocks noEditPoints="1"/>
              </p:cNvSpPr>
              <p:nvPr>
                <p:custDataLst>
                  <p:tags r:id="rId134"/>
                </p:custDataLst>
              </p:nvPr>
            </p:nvSpPr>
            <p:spPr bwMode="auto">
              <a:xfrm>
                <a:off x="4822826" y="928688"/>
                <a:ext cx="44450" cy="120650"/>
              </a:xfrm>
              <a:custGeom>
                <a:avLst/>
                <a:gdLst>
                  <a:gd name="T0" fmla="*/ 88 w 119"/>
                  <a:gd name="T1" fmla="*/ 122 h 347"/>
                  <a:gd name="T2" fmla="*/ 1 w 119"/>
                  <a:gd name="T3" fmla="*/ 126 h 347"/>
                  <a:gd name="T4" fmla="*/ 1 w 119"/>
                  <a:gd name="T5" fmla="*/ 149 h 347"/>
                  <a:gd name="T6" fmla="*/ 34 w 119"/>
                  <a:gd name="T7" fmla="*/ 169 h 347"/>
                  <a:gd name="T8" fmla="*/ 34 w 119"/>
                  <a:gd name="T9" fmla="*/ 323 h 347"/>
                  <a:gd name="T10" fmla="*/ 0 w 119"/>
                  <a:gd name="T11" fmla="*/ 323 h 347"/>
                  <a:gd name="T12" fmla="*/ 0 w 119"/>
                  <a:gd name="T13" fmla="*/ 347 h 347"/>
                  <a:gd name="T14" fmla="*/ 60 w 119"/>
                  <a:gd name="T15" fmla="*/ 345 h 347"/>
                  <a:gd name="T16" fmla="*/ 119 w 119"/>
                  <a:gd name="T17" fmla="*/ 347 h 347"/>
                  <a:gd name="T18" fmla="*/ 119 w 119"/>
                  <a:gd name="T19" fmla="*/ 323 h 347"/>
                  <a:gd name="T20" fmla="*/ 88 w 119"/>
                  <a:gd name="T21" fmla="*/ 323 h 347"/>
                  <a:gd name="T22" fmla="*/ 88 w 119"/>
                  <a:gd name="T23" fmla="*/ 122 h 347"/>
                  <a:gd name="T24" fmla="*/ 93 w 119"/>
                  <a:gd name="T25" fmla="*/ 38 h 347"/>
                  <a:gd name="T26" fmla="*/ 54 w 119"/>
                  <a:gd name="T27" fmla="*/ 0 h 347"/>
                  <a:gd name="T28" fmla="*/ 15 w 119"/>
                  <a:gd name="T29" fmla="*/ 38 h 347"/>
                  <a:gd name="T30" fmla="*/ 54 w 119"/>
                  <a:gd name="T31" fmla="*/ 77 h 347"/>
                  <a:gd name="T32" fmla="*/ 93 w 119"/>
                  <a:gd name="T33" fmla="*/ 38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47">
                    <a:moveTo>
                      <a:pt x="88" y="122"/>
                    </a:moveTo>
                    <a:lnTo>
                      <a:pt x="1" y="126"/>
                    </a:lnTo>
                    <a:lnTo>
                      <a:pt x="1" y="149"/>
                    </a:lnTo>
                    <a:cubicBezTo>
                      <a:pt x="30" y="149"/>
                      <a:pt x="34" y="149"/>
                      <a:pt x="34" y="169"/>
                    </a:cubicBezTo>
                    <a:lnTo>
                      <a:pt x="34" y="323"/>
                    </a:lnTo>
                    <a:lnTo>
                      <a:pt x="0" y="323"/>
                    </a:lnTo>
                    <a:lnTo>
                      <a:pt x="0" y="347"/>
                    </a:lnTo>
                    <a:cubicBezTo>
                      <a:pt x="15" y="346"/>
                      <a:pt x="39" y="345"/>
                      <a:pt x="60" y="345"/>
                    </a:cubicBezTo>
                    <a:cubicBezTo>
                      <a:pt x="75" y="345"/>
                      <a:pt x="101" y="346"/>
                      <a:pt x="119" y="347"/>
                    </a:cubicBezTo>
                    <a:lnTo>
                      <a:pt x="119" y="323"/>
                    </a:lnTo>
                    <a:lnTo>
                      <a:pt x="88" y="323"/>
                    </a:lnTo>
                    <a:lnTo>
                      <a:pt x="88" y="122"/>
                    </a:lnTo>
                    <a:close/>
                    <a:moveTo>
                      <a:pt x="93" y="38"/>
                    </a:moveTo>
                    <a:cubicBezTo>
                      <a:pt x="93" y="16"/>
                      <a:pt x="75" y="0"/>
                      <a:pt x="54" y="0"/>
                    </a:cubicBezTo>
                    <a:cubicBezTo>
                      <a:pt x="32" y="0"/>
                      <a:pt x="15" y="17"/>
                      <a:pt x="15" y="38"/>
                    </a:cubicBezTo>
                    <a:cubicBezTo>
                      <a:pt x="15" y="60"/>
                      <a:pt x="32" y="77"/>
                      <a:pt x="54" y="77"/>
                    </a:cubicBezTo>
                    <a:cubicBezTo>
                      <a:pt x="75" y="77"/>
                      <a:pt x="93" y="60"/>
                      <a:pt x="93" y="3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6" name="Freeform 377">
                <a:extLst>
                  <a:ext uri="{FF2B5EF4-FFF2-40B4-BE49-F238E27FC236}">
                    <a16:creationId xmlns:a16="http://schemas.microsoft.com/office/drawing/2014/main" id="{9F409F75-3DE3-3358-359A-5BA03FD74B46}"/>
                  </a:ext>
                </a:extLst>
              </p:cNvPr>
              <p:cNvSpPr>
                <a:spLocks noEditPoints="1"/>
              </p:cNvSpPr>
              <p:nvPr>
                <p:custDataLst>
                  <p:tags r:id="rId135"/>
                </p:custDataLst>
              </p:nvPr>
            </p:nvSpPr>
            <p:spPr bwMode="auto">
              <a:xfrm>
                <a:off x="4879976" y="969963"/>
                <a:ext cx="95250" cy="80962"/>
              </a:xfrm>
              <a:custGeom>
                <a:avLst/>
                <a:gdLst>
                  <a:gd name="T0" fmla="*/ 254 w 254"/>
                  <a:gd name="T1" fmla="*/ 118 h 230"/>
                  <a:gd name="T2" fmla="*/ 127 w 254"/>
                  <a:gd name="T3" fmla="*/ 0 h 230"/>
                  <a:gd name="T4" fmla="*/ 0 w 254"/>
                  <a:gd name="T5" fmla="*/ 118 h 230"/>
                  <a:gd name="T6" fmla="*/ 127 w 254"/>
                  <a:gd name="T7" fmla="*/ 230 h 230"/>
                  <a:gd name="T8" fmla="*/ 254 w 254"/>
                  <a:gd name="T9" fmla="*/ 118 h 230"/>
                  <a:gd name="T10" fmla="*/ 127 w 254"/>
                  <a:gd name="T11" fmla="*/ 210 h 230"/>
                  <a:gd name="T12" fmla="*/ 64 w 254"/>
                  <a:gd name="T13" fmla="*/ 112 h 230"/>
                  <a:gd name="T14" fmla="*/ 72 w 254"/>
                  <a:gd name="T15" fmla="*/ 47 h 230"/>
                  <a:gd name="T16" fmla="*/ 127 w 254"/>
                  <a:gd name="T17" fmla="*/ 18 h 230"/>
                  <a:gd name="T18" fmla="*/ 180 w 254"/>
                  <a:gd name="T19" fmla="*/ 44 h 230"/>
                  <a:gd name="T20" fmla="*/ 191 w 254"/>
                  <a:gd name="T21" fmla="*/ 112 h 230"/>
                  <a:gd name="T22" fmla="*/ 127 w 254"/>
                  <a:gd name="T23" fmla="*/ 21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4" h="230">
                    <a:moveTo>
                      <a:pt x="254" y="118"/>
                    </a:moveTo>
                    <a:cubicBezTo>
                      <a:pt x="254" y="51"/>
                      <a:pt x="208" y="0"/>
                      <a:pt x="127" y="0"/>
                    </a:cubicBezTo>
                    <a:cubicBezTo>
                      <a:pt x="45" y="0"/>
                      <a:pt x="0" y="51"/>
                      <a:pt x="0" y="118"/>
                    </a:cubicBezTo>
                    <a:cubicBezTo>
                      <a:pt x="0" y="180"/>
                      <a:pt x="44" y="230"/>
                      <a:pt x="127" y="230"/>
                    </a:cubicBezTo>
                    <a:cubicBezTo>
                      <a:pt x="211" y="230"/>
                      <a:pt x="254" y="179"/>
                      <a:pt x="254" y="118"/>
                    </a:cubicBezTo>
                    <a:close/>
                    <a:moveTo>
                      <a:pt x="127" y="210"/>
                    </a:moveTo>
                    <a:cubicBezTo>
                      <a:pt x="64" y="210"/>
                      <a:pt x="64" y="156"/>
                      <a:pt x="64" y="112"/>
                    </a:cubicBezTo>
                    <a:cubicBezTo>
                      <a:pt x="64" y="90"/>
                      <a:pt x="64" y="64"/>
                      <a:pt x="72" y="47"/>
                    </a:cubicBezTo>
                    <a:cubicBezTo>
                      <a:pt x="82" y="29"/>
                      <a:pt x="103" y="18"/>
                      <a:pt x="127" y="18"/>
                    </a:cubicBezTo>
                    <a:cubicBezTo>
                      <a:pt x="148" y="18"/>
                      <a:pt x="169" y="26"/>
                      <a:pt x="180" y="44"/>
                    </a:cubicBezTo>
                    <a:cubicBezTo>
                      <a:pt x="191" y="61"/>
                      <a:pt x="191" y="88"/>
                      <a:pt x="191" y="112"/>
                    </a:cubicBezTo>
                    <a:cubicBezTo>
                      <a:pt x="191" y="156"/>
                      <a:pt x="191" y="210"/>
                      <a:pt x="127" y="210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87" name="Freeform 378">
                <a:extLst>
                  <a:ext uri="{FF2B5EF4-FFF2-40B4-BE49-F238E27FC236}">
                    <a16:creationId xmlns:a16="http://schemas.microsoft.com/office/drawing/2014/main" id="{02529CF3-FD95-864C-64E7-7E3F2B433F00}"/>
                  </a:ext>
                </a:extLst>
              </p:cNvPr>
              <p:cNvSpPr>
                <a:spLocks/>
              </p:cNvSpPr>
              <p:nvPr>
                <p:custDataLst>
                  <p:tags r:id="rId136"/>
                </p:custDataLst>
              </p:nvPr>
            </p:nvSpPr>
            <p:spPr bwMode="auto">
              <a:xfrm>
                <a:off x="4989514" y="971550"/>
                <a:ext cx="106363" cy="77787"/>
              </a:xfrm>
              <a:custGeom>
                <a:avLst/>
                <a:gdLst>
                  <a:gd name="T0" fmla="*/ 34 w 284"/>
                  <a:gd name="T1" fmla="*/ 47 h 225"/>
                  <a:gd name="T2" fmla="*/ 34 w 284"/>
                  <a:gd name="T3" fmla="*/ 201 h 225"/>
                  <a:gd name="T4" fmla="*/ 0 w 284"/>
                  <a:gd name="T5" fmla="*/ 201 h 225"/>
                  <a:gd name="T6" fmla="*/ 0 w 284"/>
                  <a:gd name="T7" fmla="*/ 225 h 225"/>
                  <a:gd name="T8" fmla="*/ 63 w 284"/>
                  <a:gd name="T9" fmla="*/ 223 h 225"/>
                  <a:gd name="T10" fmla="*/ 126 w 284"/>
                  <a:gd name="T11" fmla="*/ 225 h 225"/>
                  <a:gd name="T12" fmla="*/ 126 w 284"/>
                  <a:gd name="T13" fmla="*/ 201 h 225"/>
                  <a:gd name="T14" fmla="*/ 91 w 284"/>
                  <a:gd name="T15" fmla="*/ 201 h 225"/>
                  <a:gd name="T16" fmla="*/ 91 w 284"/>
                  <a:gd name="T17" fmla="*/ 97 h 225"/>
                  <a:gd name="T18" fmla="*/ 166 w 284"/>
                  <a:gd name="T19" fmla="*/ 18 h 225"/>
                  <a:gd name="T20" fmla="*/ 193 w 284"/>
                  <a:gd name="T21" fmla="*/ 66 h 225"/>
                  <a:gd name="T22" fmla="*/ 193 w 284"/>
                  <a:gd name="T23" fmla="*/ 201 h 225"/>
                  <a:gd name="T24" fmla="*/ 159 w 284"/>
                  <a:gd name="T25" fmla="*/ 201 h 225"/>
                  <a:gd name="T26" fmla="*/ 159 w 284"/>
                  <a:gd name="T27" fmla="*/ 225 h 225"/>
                  <a:gd name="T28" fmla="*/ 221 w 284"/>
                  <a:gd name="T29" fmla="*/ 223 h 225"/>
                  <a:gd name="T30" fmla="*/ 284 w 284"/>
                  <a:gd name="T31" fmla="*/ 225 h 225"/>
                  <a:gd name="T32" fmla="*/ 284 w 284"/>
                  <a:gd name="T33" fmla="*/ 201 h 225"/>
                  <a:gd name="T34" fmla="*/ 250 w 284"/>
                  <a:gd name="T35" fmla="*/ 201 h 225"/>
                  <a:gd name="T36" fmla="*/ 250 w 284"/>
                  <a:gd name="T37" fmla="*/ 72 h 225"/>
                  <a:gd name="T38" fmla="*/ 173 w 284"/>
                  <a:gd name="T39" fmla="*/ 0 h 225"/>
                  <a:gd name="T40" fmla="*/ 86 w 284"/>
                  <a:gd name="T41" fmla="*/ 54 h 225"/>
                  <a:gd name="T42" fmla="*/ 86 w 284"/>
                  <a:gd name="T43" fmla="*/ 0 h 225"/>
                  <a:gd name="T44" fmla="*/ 0 w 284"/>
                  <a:gd name="T45" fmla="*/ 4 h 225"/>
                  <a:gd name="T46" fmla="*/ 0 w 284"/>
                  <a:gd name="T47" fmla="*/ 27 h 225"/>
                  <a:gd name="T48" fmla="*/ 34 w 284"/>
                  <a:gd name="T49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4" h="225">
                    <a:moveTo>
                      <a:pt x="34" y="47"/>
                    </a:moveTo>
                    <a:lnTo>
                      <a:pt x="34" y="201"/>
                    </a:lnTo>
                    <a:lnTo>
                      <a:pt x="0" y="201"/>
                    </a:lnTo>
                    <a:lnTo>
                      <a:pt x="0" y="225"/>
                    </a:lnTo>
                    <a:cubicBezTo>
                      <a:pt x="14" y="224"/>
                      <a:pt x="44" y="223"/>
                      <a:pt x="63" y="223"/>
                    </a:cubicBezTo>
                    <a:cubicBezTo>
                      <a:pt x="82" y="223"/>
                      <a:pt x="112" y="224"/>
                      <a:pt x="126" y="225"/>
                    </a:cubicBezTo>
                    <a:lnTo>
                      <a:pt x="126" y="201"/>
                    </a:lnTo>
                    <a:lnTo>
                      <a:pt x="91" y="201"/>
                    </a:lnTo>
                    <a:lnTo>
                      <a:pt x="91" y="97"/>
                    </a:lnTo>
                    <a:cubicBezTo>
                      <a:pt x="91" y="42"/>
                      <a:pt x="134" y="18"/>
                      <a:pt x="166" y="18"/>
                    </a:cubicBezTo>
                    <a:cubicBezTo>
                      <a:pt x="183" y="18"/>
                      <a:pt x="193" y="28"/>
                      <a:pt x="193" y="66"/>
                    </a:cubicBezTo>
                    <a:lnTo>
                      <a:pt x="193" y="201"/>
                    </a:lnTo>
                    <a:lnTo>
                      <a:pt x="159" y="201"/>
                    </a:lnTo>
                    <a:lnTo>
                      <a:pt x="159" y="225"/>
                    </a:lnTo>
                    <a:cubicBezTo>
                      <a:pt x="173" y="224"/>
                      <a:pt x="203" y="223"/>
                      <a:pt x="221" y="223"/>
                    </a:cubicBezTo>
                    <a:cubicBezTo>
                      <a:pt x="241" y="223"/>
                      <a:pt x="270" y="224"/>
                      <a:pt x="284" y="225"/>
                    </a:cubicBezTo>
                    <a:lnTo>
                      <a:pt x="284" y="201"/>
                    </a:lnTo>
                    <a:lnTo>
                      <a:pt x="250" y="201"/>
                    </a:lnTo>
                    <a:lnTo>
                      <a:pt x="250" y="72"/>
                    </a:lnTo>
                    <a:cubicBezTo>
                      <a:pt x="250" y="19"/>
                      <a:pt x="223" y="0"/>
                      <a:pt x="173" y="0"/>
                    </a:cubicBezTo>
                    <a:cubicBezTo>
                      <a:pt x="125" y="0"/>
                      <a:pt x="99" y="28"/>
                      <a:pt x="86" y="54"/>
                    </a:cubicBezTo>
                    <a:lnTo>
                      <a:pt x="86" y="0"/>
                    </a:lnTo>
                    <a:lnTo>
                      <a:pt x="0" y="4"/>
                    </a:lnTo>
                    <a:lnTo>
                      <a:pt x="0" y="27"/>
                    </a:lnTo>
                    <a:cubicBezTo>
                      <a:pt x="31" y="27"/>
                      <a:pt x="34" y="27"/>
                      <a:pt x="34" y="47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21" rIns="91439" bIns="45721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8" name="Group 7" descr="\documentclass{article}&#10;\usepackage{amsmath}&#10;\pagestyle{empty}&#10;\begin{document}&#10;&#10;\begin{center}&#10;Electrons distributed \\ at random&#10;\end{center}&#10;&#10;\end{document}" title="IguanaTex Vector Display">
              <a:extLst>
                <a:ext uri="{FF2B5EF4-FFF2-40B4-BE49-F238E27FC236}">
                  <a16:creationId xmlns:a16="http://schemas.microsoft.com/office/drawing/2014/main" id="{8985BBFA-53FA-B3DA-1374-85F8F6D84C2E}"/>
                </a:ext>
              </a:extLst>
            </p:cNvPr>
            <p:cNvGrpSpPr>
              <a:grpSpLocks noChangeAspect="1"/>
            </p:cNvGrpSpPr>
            <p:nvPr>
              <p:custDataLst>
                <p:tags r:id="rId86"/>
              </p:custDataLst>
            </p:nvPr>
          </p:nvGrpSpPr>
          <p:grpSpPr>
            <a:xfrm>
              <a:off x="1400371" y="1675682"/>
              <a:ext cx="1167485" cy="243034"/>
              <a:chOff x="3036888" y="1082675"/>
              <a:chExt cx="1358900" cy="304801"/>
            </a:xfrm>
            <a:solidFill>
              <a:schemeClr val="bg1">
                <a:lumMod val="50000"/>
              </a:schemeClr>
            </a:solidFill>
          </p:grpSpPr>
          <p:sp>
            <p:nvSpPr>
              <p:cNvPr id="43" name="Freeform 325">
                <a:extLst>
                  <a:ext uri="{FF2B5EF4-FFF2-40B4-BE49-F238E27FC236}">
                    <a16:creationId xmlns:a16="http://schemas.microsoft.com/office/drawing/2014/main" id="{4CED2672-966F-50B0-36ED-A66F98B96585}"/>
                  </a:ext>
                </a:extLst>
              </p:cNvPr>
              <p:cNvSpPr>
                <a:spLocks/>
              </p:cNvSpPr>
              <p:nvPr>
                <p:custDataLst>
                  <p:tags r:id="rId92"/>
                </p:custDataLst>
              </p:nvPr>
            </p:nvSpPr>
            <p:spPr bwMode="auto">
              <a:xfrm>
                <a:off x="3036888" y="1084263"/>
                <a:ext cx="92075" cy="109538"/>
              </a:xfrm>
              <a:custGeom>
                <a:avLst/>
                <a:gdLst>
                  <a:gd name="T0" fmla="*/ 51 w 309"/>
                  <a:gd name="T1" fmla="*/ 300 h 339"/>
                  <a:gd name="T2" fmla="*/ 12 w 309"/>
                  <a:gd name="T3" fmla="*/ 324 h 339"/>
                  <a:gd name="T4" fmla="*/ 0 w 309"/>
                  <a:gd name="T5" fmla="*/ 324 h 339"/>
                  <a:gd name="T6" fmla="*/ 0 w 309"/>
                  <a:gd name="T7" fmla="*/ 339 h 339"/>
                  <a:gd name="T8" fmla="*/ 288 w 309"/>
                  <a:gd name="T9" fmla="*/ 339 h 339"/>
                  <a:gd name="T10" fmla="*/ 309 w 309"/>
                  <a:gd name="T11" fmla="*/ 210 h 339"/>
                  <a:gd name="T12" fmla="*/ 296 w 309"/>
                  <a:gd name="T13" fmla="*/ 210 h 339"/>
                  <a:gd name="T14" fmla="*/ 186 w 309"/>
                  <a:gd name="T15" fmla="*/ 324 h 339"/>
                  <a:gd name="T16" fmla="*/ 120 w 309"/>
                  <a:gd name="T17" fmla="*/ 324 h 339"/>
                  <a:gd name="T18" fmla="*/ 96 w 309"/>
                  <a:gd name="T19" fmla="*/ 304 h 339"/>
                  <a:gd name="T20" fmla="*/ 96 w 309"/>
                  <a:gd name="T21" fmla="*/ 170 h 339"/>
                  <a:gd name="T22" fmla="*/ 141 w 309"/>
                  <a:gd name="T23" fmla="*/ 170 h 339"/>
                  <a:gd name="T24" fmla="*/ 194 w 309"/>
                  <a:gd name="T25" fmla="*/ 229 h 339"/>
                  <a:gd name="T26" fmla="*/ 207 w 309"/>
                  <a:gd name="T27" fmla="*/ 229 h 339"/>
                  <a:gd name="T28" fmla="*/ 207 w 309"/>
                  <a:gd name="T29" fmla="*/ 97 h 339"/>
                  <a:gd name="T30" fmla="*/ 194 w 309"/>
                  <a:gd name="T31" fmla="*/ 97 h 339"/>
                  <a:gd name="T32" fmla="*/ 141 w 309"/>
                  <a:gd name="T33" fmla="*/ 155 h 339"/>
                  <a:gd name="T34" fmla="*/ 96 w 309"/>
                  <a:gd name="T35" fmla="*/ 155 h 339"/>
                  <a:gd name="T36" fmla="*/ 96 w 309"/>
                  <a:gd name="T37" fmla="*/ 35 h 339"/>
                  <a:gd name="T38" fmla="*/ 120 w 309"/>
                  <a:gd name="T39" fmla="*/ 15 h 339"/>
                  <a:gd name="T40" fmla="*/ 184 w 309"/>
                  <a:gd name="T41" fmla="*/ 15 h 339"/>
                  <a:gd name="T42" fmla="*/ 282 w 309"/>
                  <a:gd name="T43" fmla="*/ 112 h 339"/>
                  <a:gd name="T44" fmla="*/ 295 w 309"/>
                  <a:gd name="T45" fmla="*/ 112 h 339"/>
                  <a:gd name="T46" fmla="*/ 281 w 309"/>
                  <a:gd name="T47" fmla="*/ 0 h 339"/>
                  <a:gd name="T48" fmla="*/ 0 w 309"/>
                  <a:gd name="T49" fmla="*/ 0 h 339"/>
                  <a:gd name="T50" fmla="*/ 0 w 309"/>
                  <a:gd name="T51" fmla="*/ 15 h 339"/>
                  <a:gd name="T52" fmla="*/ 12 w 309"/>
                  <a:gd name="T53" fmla="*/ 15 h 339"/>
                  <a:gd name="T54" fmla="*/ 51 w 309"/>
                  <a:gd name="T55" fmla="*/ 39 h 339"/>
                  <a:gd name="T56" fmla="*/ 51 w 309"/>
                  <a:gd name="T57" fmla="*/ 300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9" h="339">
                    <a:moveTo>
                      <a:pt x="51" y="300"/>
                    </a:moveTo>
                    <a:cubicBezTo>
                      <a:pt x="51" y="318"/>
                      <a:pt x="50" y="324"/>
                      <a:pt x="12" y="324"/>
                    </a:cubicBezTo>
                    <a:lnTo>
                      <a:pt x="0" y="324"/>
                    </a:lnTo>
                    <a:lnTo>
                      <a:pt x="0" y="339"/>
                    </a:lnTo>
                    <a:lnTo>
                      <a:pt x="288" y="339"/>
                    </a:lnTo>
                    <a:lnTo>
                      <a:pt x="309" y="210"/>
                    </a:lnTo>
                    <a:lnTo>
                      <a:pt x="296" y="210"/>
                    </a:lnTo>
                    <a:cubicBezTo>
                      <a:pt x="284" y="287"/>
                      <a:pt x="272" y="324"/>
                      <a:pt x="186" y="324"/>
                    </a:cubicBezTo>
                    <a:lnTo>
                      <a:pt x="120" y="324"/>
                    </a:lnTo>
                    <a:cubicBezTo>
                      <a:pt x="97" y="324"/>
                      <a:pt x="96" y="320"/>
                      <a:pt x="96" y="304"/>
                    </a:cubicBezTo>
                    <a:lnTo>
                      <a:pt x="96" y="170"/>
                    </a:lnTo>
                    <a:lnTo>
                      <a:pt x="141" y="170"/>
                    </a:lnTo>
                    <a:cubicBezTo>
                      <a:pt x="189" y="170"/>
                      <a:pt x="194" y="186"/>
                      <a:pt x="194" y="229"/>
                    </a:cubicBezTo>
                    <a:lnTo>
                      <a:pt x="207" y="229"/>
                    </a:lnTo>
                    <a:lnTo>
                      <a:pt x="207" y="97"/>
                    </a:lnTo>
                    <a:lnTo>
                      <a:pt x="194" y="97"/>
                    </a:lnTo>
                    <a:cubicBezTo>
                      <a:pt x="194" y="139"/>
                      <a:pt x="189" y="155"/>
                      <a:pt x="141" y="155"/>
                    </a:cubicBezTo>
                    <a:lnTo>
                      <a:pt x="96" y="155"/>
                    </a:lnTo>
                    <a:lnTo>
                      <a:pt x="96" y="35"/>
                    </a:lnTo>
                    <a:cubicBezTo>
                      <a:pt x="96" y="19"/>
                      <a:pt x="97" y="15"/>
                      <a:pt x="120" y="15"/>
                    </a:cubicBezTo>
                    <a:lnTo>
                      <a:pt x="184" y="15"/>
                    </a:lnTo>
                    <a:cubicBezTo>
                      <a:pt x="261" y="15"/>
                      <a:pt x="274" y="43"/>
                      <a:pt x="282" y="112"/>
                    </a:cubicBezTo>
                    <a:lnTo>
                      <a:pt x="295" y="112"/>
                    </a:lnTo>
                    <a:lnTo>
                      <a:pt x="281" y="0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2" y="15"/>
                    </a:lnTo>
                    <a:cubicBezTo>
                      <a:pt x="50" y="15"/>
                      <a:pt x="51" y="21"/>
                      <a:pt x="51" y="39"/>
                    </a:cubicBezTo>
                    <a:lnTo>
                      <a:pt x="51" y="300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4" name="Freeform 326">
                <a:extLst>
                  <a:ext uri="{FF2B5EF4-FFF2-40B4-BE49-F238E27FC236}">
                    <a16:creationId xmlns:a16="http://schemas.microsoft.com/office/drawing/2014/main" id="{620C4F5A-CBD0-0DCF-C3A6-1ABFFC6EF2EF}"/>
                  </a:ext>
                </a:extLst>
              </p:cNvPr>
              <p:cNvSpPr>
                <a:spLocks/>
              </p:cNvSpPr>
              <p:nvPr>
                <p:custDataLst>
                  <p:tags r:id="rId93"/>
                </p:custDataLst>
              </p:nvPr>
            </p:nvSpPr>
            <p:spPr bwMode="auto">
              <a:xfrm>
                <a:off x="3138488" y="1082675"/>
                <a:ext cx="33338" cy="111125"/>
              </a:xfrm>
              <a:custGeom>
                <a:avLst/>
                <a:gdLst>
                  <a:gd name="T0" fmla="*/ 72 w 111"/>
                  <a:gd name="T1" fmla="*/ 0 h 346"/>
                  <a:gd name="T2" fmla="*/ 0 w 111"/>
                  <a:gd name="T3" fmla="*/ 5 h 346"/>
                  <a:gd name="T4" fmla="*/ 0 w 111"/>
                  <a:gd name="T5" fmla="*/ 21 h 346"/>
                  <a:gd name="T6" fmla="*/ 39 w 111"/>
                  <a:gd name="T7" fmla="*/ 49 h 346"/>
                  <a:gd name="T8" fmla="*/ 39 w 111"/>
                  <a:gd name="T9" fmla="*/ 308 h 346"/>
                  <a:gd name="T10" fmla="*/ 0 w 111"/>
                  <a:gd name="T11" fmla="*/ 331 h 346"/>
                  <a:gd name="T12" fmla="*/ 0 w 111"/>
                  <a:gd name="T13" fmla="*/ 346 h 346"/>
                  <a:gd name="T14" fmla="*/ 55 w 111"/>
                  <a:gd name="T15" fmla="*/ 344 h 346"/>
                  <a:gd name="T16" fmla="*/ 111 w 111"/>
                  <a:gd name="T17" fmla="*/ 346 h 346"/>
                  <a:gd name="T18" fmla="*/ 111 w 111"/>
                  <a:gd name="T19" fmla="*/ 331 h 346"/>
                  <a:gd name="T20" fmla="*/ 72 w 111"/>
                  <a:gd name="T21" fmla="*/ 308 h 346"/>
                  <a:gd name="T22" fmla="*/ 72 w 111"/>
                  <a:gd name="T23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1" h="346">
                    <a:moveTo>
                      <a:pt x="72" y="0"/>
                    </a:move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308"/>
                    </a:lnTo>
                    <a:cubicBezTo>
                      <a:pt x="39" y="331"/>
                      <a:pt x="33" y="331"/>
                      <a:pt x="0" y="331"/>
                    </a:cubicBezTo>
                    <a:lnTo>
                      <a:pt x="0" y="346"/>
                    </a:lnTo>
                    <a:cubicBezTo>
                      <a:pt x="16" y="345"/>
                      <a:pt x="43" y="344"/>
                      <a:pt x="55" y="344"/>
                    </a:cubicBezTo>
                    <a:cubicBezTo>
                      <a:pt x="68" y="344"/>
                      <a:pt x="92" y="345"/>
                      <a:pt x="111" y="346"/>
                    </a:cubicBezTo>
                    <a:lnTo>
                      <a:pt x="111" y="331"/>
                    </a:lnTo>
                    <a:cubicBezTo>
                      <a:pt x="77" y="331"/>
                      <a:pt x="72" y="331"/>
                      <a:pt x="72" y="308"/>
                    </a:cubicBezTo>
                    <a:lnTo>
                      <a:pt x="72" y="0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5" name="Freeform 327">
                <a:extLst>
                  <a:ext uri="{FF2B5EF4-FFF2-40B4-BE49-F238E27FC236}">
                    <a16:creationId xmlns:a16="http://schemas.microsoft.com/office/drawing/2014/main" id="{91E8B269-31CF-831E-BE80-04538CEB5837}"/>
                  </a:ext>
                </a:extLst>
              </p:cNvPr>
              <p:cNvSpPr>
                <a:spLocks noEditPoints="1"/>
              </p:cNvSpPr>
              <p:nvPr>
                <p:custDataLst>
                  <p:tags r:id="rId94"/>
                </p:custDataLst>
              </p:nvPr>
            </p:nvSpPr>
            <p:spPr bwMode="auto">
              <a:xfrm>
                <a:off x="3179763" y="1122363"/>
                <a:ext cx="57150" cy="73025"/>
              </a:xfrm>
              <a:custGeom>
                <a:avLst/>
                <a:gdLst>
                  <a:gd name="T0" fmla="*/ 42 w 193"/>
                  <a:gd name="T1" fmla="*/ 98 h 229"/>
                  <a:gd name="T2" fmla="*/ 104 w 193"/>
                  <a:gd name="T3" fmla="*/ 11 h 229"/>
                  <a:gd name="T4" fmla="*/ 160 w 193"/>
                  <a:gd name="T5" fmla="*/ 98 h 229"/>
                  <a:gd name="T6" fmla="*/ 42 w 193"/>
                  <a:gd name="T7" fmla="*/ 98 h 229"/>
                  <a:gd name="T8" fmla="*/ 41 w 193"/>
                  <a:gd name="T9" fmla="*/ 109 h 229"/>
                  <a:gd name="T10" fmla="*/ 181 w 193"/>
                  <a:gd name="T11" fmla="*/ 109 h 229"/>
                  <a:gd name="T12" fmla="*/ 193 w 193"/>
                  <a:gd name="T13" fmla="*/ 98 h 229"/>
                  <a:gd name="T14" fmla="*/ 104 w 193"/>
                  <a:gd name="T15" fmla="*/ 0 h 229"/>
                  <a:gd name="T16" fmla="*/ 0 w 193"/>
                  <a:gd name="T17" fmla="*/ 114 h 229"/>
                  <a:gd name="T18" fmla="*/ 110 w 193"/>
                  <a:gd name="T19" fmla="*/ 229 h 229"/>
                  <a:gd name="T20" fmla="*/ 193 w 193"/>
                  <a:gd name="T21" fmla="*/ 165 h 229"/>
                  <a:gd name="T22" fmla="*/ 187 w 193"/>
                  <a:gd name="T23" fmla="*/ 159 h 229"/>
                  <a:gd name="T24" fmla="*/ 180 w 193"/>
                  <a:gd name="T25" fmla="*/ 166 h 229"/>
                  <a:gd name="T26" fmla="*/ 113 w 193"/>
                  <a:gd name="T27" fmla="*/ 217 h 229"/>
                  <a:gd name="T28" fmla="*/ 56 w 193"/>
                  <a:gd name="T29" fmla="*/ 184 h 229"/>
                  <a:gd name="T30" fmla="*/ 41 w 193"/>
                  <a:gd name="T31" fmla="*/ 10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229">
                    <a:moveTo>
                      <a:pt x="42" y="98"/>
                    </a:moveTo>
                    <a:cubicBezTo>
                      <a:pt x="45" y="24"/>
                      <a:pt x="87" y="11"/>
                      <a:pt x="104" y="11"/>
                    </a:cubicBezTo>
                    <a:cubicBezTo>
                      <a:pt x="155" y="11"/>
                      <a:pt x="160" y="79"/>
                      <a:pt x="160" y="98"/>
                    </a:cubicBezTo>
                    <a:lnTo>
                      <a:pt x="42" y="98"/>
                    </a:lnTo>
                    <a:close/>
                    <a:moveTo>
                      <a:pt x="41" y="109"/>
                    </a:moveTo>
                    <a:lnTo>
                      <a:pt x="181" y="109"/>
                    </a:lnTo>
                    <a:cubicBezTo>
                      <a:pt x="192" y="109"/>
                      <a:pt x="193" y="109"/>
                      <a:pt x="193" y="98"/>
                    </a:cubicBezTo>
                    <a:cubicBezTo>
                      <a:pt x="193" y="49"/>
                      <a:pt x="166" y="0"/>
                      <a:pt x="104" y="0"/>
                    </a:cubicBezTo>
                    <a:cubicBezTo>
                      <a:pt x="46" y="0"/>
                      <a:pt x="0" y="52"/>
                      <a:pt x="0" y="114"/>
                    </a:cubicBezTo>
                    <a:cubicBezTo>
                      <a:pt x="0" y="181"/>
                      <a:pt x="52" y="229"/>
                      <a:pt x="110" y="229"/>
                    </a:cubicBezTo>
                    <a:cubicBezTo>
                      <a:pt x="171" y="229"/>
                      <a:pt x="193" y="174"/>
                      <a:pt x="193" y="165"/>
                    </a:cubicBezTo>
                    <a:cubicBezTo>
                      <a:pt x="193" y="160"/>
                      <a:pt x="189" y="159"/>
                      <a:pt x="187" y="159"/>
                    </a:cubicBezTo>
                    <a:cubicBezTo>
                      <a:pt x="182" y="159"/>
                      <a:pt x="181" y="162"/>
                      <a:pt x="180" y="166"/>
                    </a:cubicBezTo>
                    <a:cubicBezTo>
                      <a:pt x="163" y="217"/>
                      <a:pt x="118" y="217"/>
                      <a:pt x="113" y="217"/>
                    </a:cubicBezTo>
                    <a:cubicBezTo>
                      <a:pt x="88" y="217"/>
                      <a:pt x="68" y="202"/>
                      <a:pt x="56" y="184"/>
                    </a:cubicBezTo>
                    <a:cubicBezTo>
                      <a:pt x="41" y="160"/>
                      <a:pt x="41" y="127"/>
                      <a:pt x="41" y="10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6" name="Freeform 328">
                <a:extLst>
                  <a:ext uri="{FF2B5EF4-FFF2-40B4-BE49-F238E27FC236}">
                    <a16:creationId xmlns:a16="http://schemas.microsoft.com/office/drawing/2014/main" id="{8F893061-3B72-32CB-40F9-1BB56CC56FD7}"/>
                  </a:ext>
                </a:extLst>
              </p:cNvPr>
              <p:cNvSpPr>
                <a:spLocks/>
              </p:cNvSpPr>
              <p:nvPr>
                <p:custDataLst>
                  <p:tags r:id="rId95"/>
                </p:custDataLst>
              </p:nvPr>
            </p:nvSpPr>
            <p:spPr bwMode="auto">
              <a:xfrm>
                <a:off x="3246438" y="1122363"/>
                <a:ext cx="55563" cy="73025"/>
              </a:xfrm>
              <a:custGeom>
                <a:avLst/>
                <a:gdLst>
                  <a:gd name="T0" fmla="*/ 42 w 190"/>
                  <a:gd name="T1" fmla="*/ 115 h 229"/>
                  <a:gd name="T2" fmla="*/ 109 w 190"/>
                  <a:gd name="T3" fmla="*/ 13 h 229"/>
                  <a:gd name="T4" fmla="*/ 163 w 190"/>
                  <a:gd name="T5" fmla="*/ 31 h 229"/>
                  <a:gd name="T6" fmla="*/ 139 w 190"/>
                  <a:gd name="T7" fmla="*/ 54 h 229"/>
                  <a:gd name="T8" fmla="*/ 162 w 190"/>
                  <a:gd name="T9" fmla="*/ 77 h 229"/>
                  <a:gd name="T10" fmla="*/ 185 w 190"/>
                  <a:gd name="T11" fmla="*/ 54 h 229"/>
                  <a:gd name="T12" fmla="*/ 109 w 190"/>
                  <a:gd name="T13" fmla="*/ 0 h 229"/>
                  <a:gd name="T14" fmla="*/ 0 w 190"/>
                  <a:gd name="T15" fmla="*/ 116 h 229"/>
                  <a:gd name="T16" fmla="*/ 108 w 190"/>
                  <a:gd name="T17" fmla="*/ 229 h 229"/>
                  <a:gd name="T18" fmla="*/ 190 w 190"/>
                  <a:gd name="T19" fmla="*/ 165 h 229"/>
                  <a:gd name="T20" fmla="*/ 184 w 190"/>
                  <a:gd name="T21" fmla="*/ 160 h 229"/>
                  <a:gd name="T22" fmla="*/ 177 w 190"/>
                  <a:gd name="T23" fmla="*/ 165 h 229"/>
                  <a:gd name="T24" fmla="*/ 112 w 190"/>
                  <a:gd name="T25" fmla="*/ 217 h 229"/>
                  <a:gd name="T26" fmla="*/ 42 w 190"/>
                  <a:gd name="T27" fmla="*/ 115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0" h="229">
                    <a:moveTo>
                      <a:pt x="42" y="115"/>
                    </a:moveTo>
                    <a:cubicBezTo>
                      <a:pt x="42" y="34"/>
                      <a:pt x="83" y="13"/>
                      <a:pt x="109" y="13"/>
                    </a:cubicBezTo>
                    <a:cubicBezTo>
                      <a:pt x="114" y="13"/>
                      <a:pt x="145" y="13"/>
                      <a:pt x="163" y="31"/>
                    </a:cubicBezTo>
                    <a:cubicBezTo>
                      <a:pt x="142" y="33"/>
                      <a:pt x="139" y="48"/>
                      <a:pt x="139" y="54"/>
                    </a:cubicBezTo>
                    <a:cubicBezTo>
                      <a:pt x="139" y="67"/>
                      <a:pt x="148" y="77"/>
                      <a:pt x="162" y="77"/>
                    </a:cubicBezTo>
                    <a:cubicBezTo>
                      <a:pt x="175" y="77"/>
                      <a:pt x="185" y="69"/>
                      <a:pt x="185" y="54"/>
                    </a:cubicBezTo>
                    <a:cubicBezTo>
                      <a:pt x="185" y="20"/>
                      <a:pt x="147" y="0"/>
                      <a:pt x="109" y="0"/>
                    </a:cubicBezTo>
                    <a:cubicBezTo>
                      <a:pt x="46" y="0"/>
                      <a:pt x="0" y="54"/>
                      <a:pt x="0" y="116"/>
                    </a:cubicBezTo>
                    <a:cubicBezTo>
                      <a:pt x="0" y="180"/>
                      <a:pt x="50" y="229"/>
                      <a:pt x="108" y="229"/>
                    </a:cubicBezTo>
                    <a:cubicBezTo>
                      <a:pt x="175" y="229"/>
                      <a:pt x="190" y="170"/>
                      <a:pt x="190" y="165"/>
                    </a:cubicBezTo>
                    <a:cubicBezTo>
                      <a:pt x="190" y="160"/>
                      <a:pt x="185" y="160"/>
                      <a:pt x="184" y="160"/>
                    </a:cubicBezTo>
                    <a:cubicBezTo>
                      <a:pt x="179" y="160"/>
                      <a:pt x="178" y="162"/>
                      <a:pt x="177" y="165"/>
                    </a:cubicBezTo>
                    <a:cubicBezTo>
                      <a:pt x="163" y="211"/>
                      <a:pt x="131" y="217"/>
                      <a:pt x="112" y="217"/>
                    </a:cubicBezTo>
                    <a:cubicBezTo>
                      <a:pt x="86" y="217"/>
                      <a:pt x="42" y="196"/>
                      <a:pt x="42" y="11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7" name="Freeform 329">
                <a:extLst>
                  <a:ext uri="{FF2B5EF4-FFF2-40B4-BE49-F238E27FC236}">
                    <a16:creationId xmlns:a16="http://schemas.microsoft.com/office/drawing/2014/main" id="{E138762E-40FB-F7DC-5339-FD26BB780727}"/>
                  </a:ext>
                </a:extLst>
              </p:cNvPr>
              <p:cNvSpPr>
                <a:spLocks/>
              </p:cNvSpPr>
              <p:nvPr>
                <p:custDataLst>
                  <p:tags r:id="rId96"/>
                </p:custDataLst>
              </p:nvPr>
            </p:nvSpPr>
            <p:spPr bwMode="auto">
              <a:xfrm>
                <a:off x="3309938" y="1095375"/>
                <a:ext cx="46038" cy="100013"/>
              </a:xfrm>
              <a:custGeom>
                <a:avLst/>
                <a:gdLst>
                  <a:gd name="T0" fmla="*/ 77 w 156"/>
                  <a:gd name="T1" fmla="*/ 107 h 312"/>
                  <a:gd name="T2" fmla="*/ 148 w 156"/>
                  <a:gd name="T3" fmla="*/ 107 h 312"/>
                  <a:gd name="T4" fmla="*/ 148 w 156"/>
                  <a:gd name="T5" fmla="*/ 92 h 312"/>
                  <a:gd name="T6" fmla="*/ 77 w 156"/>
                  <a:gd name="T7" fmla="*/ 92 h 312"/>
                  <a:gd name="T8" fmla="*/ 77 w 156"/>
                  <a:gd name="T9" fmla="*/ 0 h 312"/>
                  <a:gd name="T10" fmla="*/ 65 w 156"/>
                  <a:gd name="T11" fmla="*/ 0 h 312"/>
                  <a:gd name="T12" fmla="*/ 0 w 156"/>
                  <a:gd name="T13" fmla="*/ 96 h 312"/>
                  <a:gd name="T14" fmla="*/ 0 w 156"/>
                  <a:gd name="T15" fmla="*/ 107 h 312"/>
                  <a:gd name="T16" fmla="*/ 43 w 156"/>
                  <a:gd name="T17" fmla="*/ 107 h 312"/>
                  <a:gd name="T18" fmla="*/ 43 w 156"/>
                  <a:gd name="T19" fmla="*/ 245 h 312"/>
                  <a:gd name="T20" fmla="*/ 107 w 156"/>
                  <a:gd name="T21" fmla="*/ 312 h 312"/>
                  <a:gd name="T22" fmla="*/ 156 w 156"/>
                  <a:gd name="T23" fmla="*/ 245 h 312"/>
                  <a:gd name="T24" fmla="*/ 156 w 156"/>
                  <a:gd name="T25" fmla="*/ 217 h 312"/>
                  <a:gd name="T26" fmla="*/ 144 w 156"/>
                  <a:gd name="T27" fmla="*/ 217 h 312"/>
                  <a:gd name="T28" fmla="*/ 144 w 156"/>
                  <a:gd name="T29" fmla="*/ 244 h 312"/>
                  <a:gd name="T30" fmla="*/ 110 w 156"/>
                  <a:gd name="T31" fmla="*/ 300 h 312"/>
                  <a:gd name="T32" fmla="*/ 77 w 156"/>
                  <a:gd name="T33" fmla="*/ 246 h 312"/>
                  <a:gd name="T34" fmla="*/ 77 w 156"/>
                  <a:gd name="T35" fmla="*/ 107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2">
                    <a:moveTo>
                      <a:pt x="77" y="107"/>
                    </a:moveTo>
                    <a:lnTo>
                      <a:pt x="148" y="107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5" y="0"/>
                    </a:lnTo>
                    <a:cubicBezTo>
                      <a:pt x="64" y="41"/>
                      <a:pt x="49" y="94"/>
                      <a:pt x="0" y="96"/>
                    </a:cubicBezTo>
                    <a:lnTo>
                      <a:pt x="0" y="107"/>
                    </a:lnTo>
                    <a:lnTo>
                      <a:pt x="43" y="107"/>
                    </a:lnTo>
                    <a:lnTo>
                      <a:pt x="43" y="245"/>
                    </a:lnTo>
                    <a:cubicBezTo>
                      <a:pt x="43" y="306"/>
                      <a:pt x="89" y="312"/>
                      <a:pt x="107" y="312"/>
                    </a:cubicBezTo>
                    <a:cubicBezTo>
                      <a:pt x="142" y="312"/>
                      <a:pt x="156" y="277"/>
                      <a:pt x="156" y="245"/>
                    </a:cubicBezTo>
                    <a:lnTo>
                      <a:pt x="156" y="217"/>
                    </a:lnTo>
                    <a:lnTo>
                      <a:pt x="144" y="217"/>
                    </a:lnTo>
                    <a:lnTo>
                      <a:pt x="144" y="244"/>
                    </a:lnTo>
                    <a:cubicBezTo>
                      <a:pt x="144" y="281"/>
                      <a:pt x="129" y="300"/>
                      <a:pt x="110" y="300"/>
                    </a:cubicBezTo>
                    <a:cubicBezTo>
                      <a:pt x="77" y="300"/>
                      <a:pt x="77" y="255"/>
                      <a:pt x="77" y="246"/>
                    </a:cubicBezTo>
                    <a:lnTo>
                      <a:pt x="77" y="107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8" name="Freeform 330">
                <a:extLst>
                  <a:ext uri="{FF2B5EF4-FFF2-40B4-BE49-F238E27FC236}">
                    <a16:creationId xmlns:a16="http://schemas.microsoft.com/office/drawing/2014/main" id="{964AB0D4-4E31-2B7D-9609-C1A1BEF60E99}"/>
                  </a:ext>
                </a:extLst>
              </p:cNvPr>
              <p:cNvSpPr>
                <a:spLocks/>
              </p:cNvSpPr>
              <p:nvPr>
                <p:custDataLst>
                  <p:tags r:id="rId97"/>
                </p:custDataLst>
              </p:nvPr>
            </p:nvSpPr>
            <p:spPr bwMode="auto">
              <a:xfrm>
                <a:off x="3368676" y="1122363"/>
                <a:ext cx="50800" cy="71438"/>
              </a:xfrm>
              <a:custGeom>
                <a:avLst/>
                <a:gdLst>
                  <a:gd name="T0" fmla="*/ 70 w 168"/>
                  <a:gd name="T1" fmla="*/ 55 h 221"/>
                  <a:gd name="T2" fmla="*/ 70 w 168"/>
                  <a:gd name="T3" fmla="*/ 0 h 221"/>
                  <a:gd name="T4" fmla="*/ 0 w 168"/>
                  <a:gd name="T5" fmla="*/ 6 h 221"/>
                  <a:gd name="T6" fmla="*/ 0 w 168"/>
                  <a:gd name="T7" fmla="*/ 21 h 221"/>
                  <a:gd name="T8" fmla="*/ 39 w 168"/>
                  <a:gd name="T9" fmla="*/ 49 h 221"/>
                  <a:gd name="T10" fmla="*/ 39 w 168"/>
                  <a:gd name="T11" fmla="*/ 183 h 221"/>
                  <a:gd name="T12" fmla="*/ 0 w 168"/>
                  <a:gd name="T13" fmla="*/ 206 h 221"/>
                  <a:gd name="T14" fmla="*/ 0 w 168"/>
                  <a:gd name="T15" fmla="*/ 221 h 221"/>
                  <a:gd name="T16" fmla="*/ 57 w 168"/>
                  <a:gd name="T17" fmla="*/ 219 h 221"/>
                  <a:gd name="T18" fmla="*/ 121 w 168"/>
                  <a:gd name="T19" fmla="*/ 221 h 221"/>
                  <a:gd name="T20" fmla="*/ 121 w 168"/>
                  <a:gd name="T21" fmla="*/ 206 h 221"/>
                  <a:gd name="T22" fmla="*/ 110 w 168"/>
                  <a:gd name="T23" fmla="*/ 206 h 221"/>
                  <a:gd name="T24" fmla="*/ 72 w 168"/>
                  <a:gd name="T25" fmla="*/ 182 h 221"/>
                  <a:gd name="T26" fmla="*/ 72 w 168"/>
                  <a:gd name="T27" fmla="*/ 105 h 221"/>
                  <a:gd name="T28" fmla="*/ 131 w 168"/>
                  <a:gd name="T29" fmla="*/ 11 h 221"/>
                  <a:gd name="T30" fmla="*/ 137 w 168"/>
                  <a:gd name="T31" fmla="*/ 12 h 221"/>
                  <a:gd name="T32" fmla="*/ 125 w 168"/>
                  <a:gd name="T33" fmla="*/ 31 h 221"/>
                  <a:gd name="T34" fmla="*/ 147 w 168"/>
                  <a:gd name="T35" fmla="*/ 53 h 221"/>
                  <a:gd name="T36" fmla="*/ 168 w 168"/>
                  <a:gd name="T37" fmla="*/ 31 h 221"/>
                  <a:gd name="T38" fmla="*/ 131 w 168"/>
                  <a:gd name="T39" fmla="*/ 0 h 221"/>
                  <a:gd name="T40" fmla="*/ 70 w 168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8" h="221">
                    <a:moveTo>
                      <a:pt x="70" y="55"/>
                    </a:moveTo>
                    <a:lnTo>
                      <a:pt x="70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  <a:lnTo>
                      <a:pt x="39" y="183"/>
                    </a:lnTo>
                    <a:cubicBezTo>
                      <a:pt x="39" y="206"/>
                      <a:pt x="34" y="206"/>
                      <a:pt x="0" y="206"/>
                    </a:cubicBezTo>
                    <a:lnTo>
                      <a:pt x="0" y="221"/>
                    </a:lnTo>
                    <a:cubicBezTo>
                      <a:pt x="20" y="220"/>
                      <a:pt x="43" y="219"/>
                      <a:pt x="57" y="219"/>
                    </a:cubicBezTo>
                    <a:cubicBezTo>
                      <a:pt x="77" y="219"/>
                      <a:pt x="101" y="219"/>
                      <a:pt x="121" y="221"/>
                    </a:cubicBezTo>
                    <a:lnTo>
                      <a:pt x="121" y="206"/>
                    </a:lnTo>
                    <a:lnTo>
                      <a:pt x="110" y="206"/>
                    </a:lnTo>
                    <a:cubicBezTo>
                      <a:pt x="73" y="206"/>
                      <a:pt x="72" y="200"/>
                      <a:pt x="72" y="182"/>
                    </a:cubicBezTo>
                    <a:lnTo>
                      <a:pt x="72" y="105"/>
                    </a:lnTo>
                    <a:cubicBezTo>
                      <a:pt x="72" y="56"/>
                      <a:pt x="93" y="11"/>
                      <a:pt x="131" y="11"/>
                    </a:cubicBezTo>
                    <a:cubicBezTo>
                      <a:pt x="135" y="11"/>
                      <a:pt x="136" y="11"/>
                      <a:pt x="137" y="12"/>
                    </a:cubicBezTo>
                    <a:cubicBezTo>
                      <a:pt x="135" y="12"/>
                      <a:pt x="125" y="18"/>
                      <a:pt x="125" y="31"/>
                    </a:cubicBezTo>
                    <a:cubicBezTo>
                      <a:pt x="125" y="45"/>
                      <a:pt x="136" y="53"/>
                      <a:pt x="147" y="53"/>
                    </a:cubicBezTo>
                    <a:cubicBezTo>
                      <a:pt x="156" y="53"/>
                      <a:pt x="168" y="47"/>
                      <a:pt x="168" y="31"/>
                    </a:cubicBezTo>
                    <a:cubicBezTo>
                      <a:pt x="168" y="15"/>
                      <a:pt x="153" y="0"/>
                      <a:pt x="131" y="0"/>
                    </a:cubicBezTo>
                    <a:cubicBezTo>
                      <a:pt x="95" y="0"/>
                      <a:pt x="77" y="34"/>
                      <a:pt x="70" y="5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9" name="Freeform 331">
                <a:extLst>
                  <a:ext uri="{FF2B5EF4-FFF2-40B4-BE49-F238E27FC236}">
                    <a16:creationId xmlns:a16="http://schemas.microsoft.com/office/drawing/2014/main" id="{A38E7549-3DAB-2D20-7C1B-C112BC8EABAD}"/>
                  </a:ext>
                </a:extLst>
              </p:cNvPr>
              <p:cNvSpPr>
                <a:spLocks noEditPoints="1"/>
              </p:cNvSpPr>
              <p:nvPr>
                <p:custDataLst>
                  <p:tags r:id="rId98"/>
                </p:custDataLst>
              </p:nvPr>
            </p:nvSpPr>
            <p:spPr bwMode="auto">
              <a:xfrm>
                <a:off x="3427413" y="1122363"/>
                <a:ext cx="66675" cy="73025"/>
              </a:xfrm>
              <a:custGeom>
                <a:avLst/>
                <a:gdLst>
                  <a:gd name="T0" fmla="*/ 221 w 221"/>
                  <a:gd name="T1" fmla="*/ 117 h 229"/>
                  <a:gd name="T2" fmla="*/ 110 w 221"/>
                  <a:gd name="T3" fmla="*/ 0 h 229"/>
                  <a:gd name="T4" fmla="*/ 0 w 221"/>
                  <a:gd name="T5" fmla="*/ 117 h 229"/>
                  <a:gd name="T6" fmla="*/ 110 w 221"/>
                  <a:gd name="T7" fmla="*/ 229 h 229"/>
                  <a:gd name="T8" fmla="*/ 221 w 221"/>
                  <a:gd name="T9" fmla="*/ 117 h 229"/>
                  <a:gd name="T10" fmla="*/ 110 w 221"/>
                  <a:gd name="T11" fmla="*/ 217 h 229"/>
                  <a:gd name="T12" fmla="*/ 54 w 221"/>
                  <a:gd name="T13" fmla="*/ 184 h 229"/>
                  <a:gd name="T14" fmla="*/ 41 w 221"/>
                  <a:gd name="T15" fmla="*/ 113 h 229"/>
                  <a:gd name="T16" fmla="*/ 53 w 221"/>
                  <a:gd name="T17" fmla="*/ 45 h 229"/>
                  <a:gd name="T18" fmla="*/ 110 w 221"/>
                  <a:gd name="T19" fmla="*/ 11 h 229"/>
                  <a:gd name="T20" fmla="*/ 166 w 221"/>
                  <a:gd name="T21" fmla="*/ 44 h 229"/>
                  <a:gd name="T22" fmla="*/ 179 w 221"/>
                  <a:gd name="T23" fmla="*/ 113 h 229"/>
                  <a:gd name="T24" fmla="*/ 168 w 221"/>
                  <a:gd name="T25" fmla="*/ 180 h 229"/>
                  <a:gd name="T26" fmla="*/ 110 w 221"/>
                  <a:gd name="T27" fmla="*/ 21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229">
                    <a:moveTo>
                      <a:pt x="221" y="117"/>
                    </a:moveTo>
                    <a:cubicBezTo>
                      <a:pt x="221" y="53"/>
                      <a:pt x="171" y="0"/>
                      <a:pt x="110" y="0"/>
                    </a:cubicBezTo>
                    <a:cubicBezTo>
                      <a:pt x="48" y="0"/>
                      <a:pt x="0" y="55"/>
                      <a:pt x="0" y="117"/>
                    </a:cubicBezTo>
                    <a:cubicBezTo>
                      <a:pt x="0" y="182"/>
                      <a:pt x="52" y="229"/>
                      <a:pt x="110" y="229"/>
                    </a:cubicBezTo>
                    <a:cubicBezTo>
                      <a:pt x="170" y="229"/>
                      <a:pt x="221" y="181"/>
                      <a:pt x="221" y="117"/>
                    </a:cubicBezTo>
                    <a:close/>
                    <a:moveTo>
                      <a:pt x="110" y="217"/>
                    </a:moveTo>
                    <a:cubicBezTo>
                      <a:pt x="89" y="217"/>
                      <a:pt x="67" y="207"/>
                      <a:pt x="54" y="184"/>
                    </a:cubicBezTo>
                    <a:cubicBezTo>
                      <a:pt x="41" y="162"/>
                      <a:pt x="41" y="131"/>
                      <a:pt x="41" y="113"/>
                    </a:cubicBezTo>
                    <a:cubicBezTo>
                      <a:pt x="41" y="94"/>
                      <a:pt x="41" y="67"/>
                      <a:pt x="53" y="45"/>
                    </a:cubicBezTo>
                    <a:cubicBezTo>
                      <a:pt x="66" y="22"/>
                      <a:pt x="90" y="11"/>
                      <a:pt x="110" y="11"/>
                    </a:cubicBezTo>
                    <a:cubicBezTo>
                      <a:pt x="132" y="11"/>
                      <a:pt x="153" y="22"/>
                      <a:pt x="166" y="44"/>
                    </a:cubicBezTo>
                    <a:cubicBezTo>
                      <a:pt x="179" y="65"/>
                      <a:pt x="179" y="94"/>
                      <a:pt x="179" y="113"/>
                    </a:cubicBezTo>
                    <a:cubicBezTo>
                      <a:pt x="179" y="131"/>
                      <a:pt x="179" y="158"/>
                      <a:pt x="168" y="180"/>
                    </a:cubicBezTo>
                    <a:cubicBezTo>
                      <a:pt x="157" y="203"/>
                      <a:pt x="135" y="217"/>
                      <a:pt x="110" y="21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0" name="Freeform 332 1">
                <a:extLst>
                  <a:ext uri="{FF2B5EF4-FFF2-40B4-BE49-F238E27FC236}">
                    <a16:creationId xmlns:a16="http://schemas.microsoft.com/office/drawing/2014/main" id="{83E335C4-A7E0-BDDA-E09A-61CD0DA5CB64}"/>
                  </a:ext>
                </a:extLst>
              </p:cNvPr>
              <p:cNvSpPr>
                <a:spLocks/>
              </p:cNvSpPr>
              <p:nvPr>
                <p:custDataLst>
                  <p:tags r:id="rId99"/>
                </p:custDataLst>
              </p:nvPr>
            </p:nvSpPr>
            <p:spPr bwMode="auto">
              <a:xfrm>
                <a:off x="3502026" y="1122363"/>
                <a:ext cx="74613" cy="71438"/>
              </a:xfrm>
              <a:custGeom>
                <a:avLst/>
                <a:gdLst>
                  <a:gd name="T0" fmla="*/ 39 w 251"/>
                  <a:gd name="T1" fmla="*/ 49 h 221"/>
                  <a:gd name="T2" fmla="*/ 39 w 251"/>
                  <a:gd name="T3" fmla="*/ 183 h 221"/>
                  <a:gd name="T4" fmla="*/ 0 w 251"/>
                  <a:gd name="T5" fmla="*/ 206 h 221"/>
                  <a:gd name="T6" fmla="*/ 0 w 251"/>
                  <a:gd name="T7" fmla="*/ 221 h 221"/>
                  <a:gd name="T8" fmla="*/ 56 w 251"/>
                  <a:gd name="T9" fmla="*/ 219 h 221"/>
                  <a:gd name="T10" fmla="*/ 112 w 251"/>
                  <a:gd name="T11" fmla="*/ 221 h 221"/>
                  <a:gd name="T12" fmla="*/ 112 w 251"/>
                  <a:gd name="T13" fmla="*/ 206 h 221"/>
                  <a:gd name="T14" fmla="*/ 73 w 251"/>
                  <a:gd name="T15" fmla="*/ 183 h 221"/>
                  <a:gd name="T16" fmla="*/ 73 w 251"/>
                  <a:gd name="T17" fmla="*/ 91 h 221"/>
                  <a:gd name="T18" fmla="*/ 140 w 251"/>
                  <a:gd name="T19" fmla="*/ 11 h 221"/>
                  <a:gd name="T20" fmla="*/ 177 w 251"/>
                  <a:gd name="T21" fmla="*/ 67 h 221"/>
                  <a:gd name="T22" fmla="*/ 177 w 251"/>
                  <a:gd name="T23" fmla="*/ 183 h 221"/>
                  <a:gd name="T24" fmla="*/ 138 w 251"/>
                  <a:gd name="T25" fmla="*/ 206 h 221"/>
                  <a:gd name="T26" fmla="*/ 138 w 251"/>
                  <a:gd name="T27" fmla="*/ 221 h 221"/>
                  <a:gd name="T28" fmla="*/ 195 w 251"/>
                  <a:gd name="T29" fmla="*/ 219 h 221"/>
                  <a:gd name="T30" fmla="*/ 251 w 251"/>
                  <a:gd name="T31" fmla="*/ 221 h 221"/>
                  <a:gd name="T32" fmla="*/ 251 w 251"/>
                  <a:gd name="T33" fmla="*/ 206 h 221"/>
                  <a:gd name="T34" fmla="*/ 212 w 251"/>
                  <a:gd name="T35" fmla="*/ 191 h 221"/>
                  <a:gd name="T36" fmla="*/ 212 w 251"/>
                  <a:gd name="T37" fmla="*/ 95 h 221"/>
                  <a:gd name="T38" fmla="*/ 196 w 251"/>
                  <a:gd name="T39" fmla="*/ 19 h 221"/>
                  <a:gd name="T40" fmla="*/ 144 w 251"/>
                  <a:gd name="T41" fmla="*/ 0 h 221"/>
                  <a:gd name="T42" fmla="*/ 70 w 251"/>
                  <a:gd name="T43" fmla="*/ 53 h 221"/>
                  <a:gd name="T44" fmla="*/ 70 w 251"/>
                  <a:gd name="T45" fmla="*/ 0 h 221"/>
                  <a:gd name="T46" fmla="*/ 0 w 251"/>
                  <a:gd name="T47" fmla="*/ 6 h 221"/>
                  <a:gd name="T48" fmla="*/ 0 w 251"/>
                  <a:gd name="T49" fmla="*/ 21 h 221"/>
                  <a:gd name="T50" fmla="*/ 39 w 251"/>
                  <a:gd name="T51" fmla="*/ 4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1" h="221">
                    <a:moveTo>
                      <a:pt x="39" y="49"/>
                    </a:moveTo>
                    <a:lnTo>
                      <a:pt x="39" y="183"/>
                    </a:lnTo>
                    <a:cubicBezTo>
                      <a:pt x="39" y="206"/>
                      <a:pt x="33" y="206"/>
                      <a:pt x="0" y="206"/>
                    </a:cubicBezTo>
                    <a:lnTo>
                      <a:pt x="0" y="221"/>
                    </a:lnTo>
                    <a:cubicBezTo>
                      <a:pt x="17" y="220"/>
                      <a:pt x="43" y="219"/>
                      <a:pt x="56" y="219"/>
                    </a:cubicBezTo>
                    <a:cubicBezTo>
                      <a:pt x="69" y="219"/>
                      <a:pt x="95" y="220"/>
                      <a:pt x="112" y="221"/>
                    </a:cubicBezTo>
                    <a:lnTo>
                      <a:pt x="112" y="206"/>
                    </a:lnTo>
                    <a:cubicBezTo>
                      <a:pt x="79" y="206"/>
                      <a:pt x="73" y="206"/>
                      <a:pt x="73" y="183"/>
                    </a:cubicBezTo>
                    <a:lnTo>
                      <a:pt x="73" y="91"/>
                    </a:lnTo>
                    <a:cubicBezTo>
                      <a:pt x="73" y="39"/>
                      <a:pt x="109" y="11"/>
                      <a:pt x="140" y="11"/>
                    </a:cubicBezTo>
                    <a:cubicBezTo>
                      <a:pt x="172" y="11"/>
                      <a:pt x="177" y="38"/>
                      <a:pt x="177" y="67"/>
                    </a:cubicBezTo>
                    <a:lnTo>
                      <a:pt x="177" y="183"/>
                    </a:lnTo>
                    <a:cubicBezTo>
                      <a:pt x="177" y="206"/>
                      <a:pt x="172" y="206"/>
                      <a:pt x="138" y="206"/>
                    </a:cubicBezTo>
                    <a:lnTo>
                      <a:pt x="138" y="221"/>
                    </a:lnTo>
                    <a:cubicBezTo>
                      <a:pt x="156" y="220"/>
                      <a:pt x="181" y="219"/>
                      <a:pt x="195" y="219"/>
                    </a:cubicBezTo>
                    <a:cubicBezTo>
                      <a:pt x="208" y="219"/>
                      <a:pt x="234" y="220"/>
                      <a:pt x="251" y="221"/>
                    </a:cubicBezTo>
                    <a:lnTo>
                      <a:pt x="251" y="206"/>
                    </a:lnTo>
                    <a:cubicBezTo>
                      <a:pt x="225" y="206"/>
                      <a:pt x="212" y="206"/>
                      <a:pt x="212" y="191"/>
                    </a:cubicBezTo>
                    <a:lnTo>
                      <a:pt x="212" y="95"/>
                    </a:lnTo>
                    <a:cubicBezTo>
                      <a:pt x="212" y="52"/>
                      <a:pt x="212" y="37"/>
                      <a:pt x="196" y="19"/>
                    </a:cubicBezTo>
                    <a:cubicBezTo>
                      <a:pt x="189" y="10"/>
                      <a:pt x="173" y="0"/>
                      <a:pt x="144" y="0"/>
                    </a:cubicBezTo>
                    <a:cubicBezTo>
                      <a:pt x="108" y="0"/>
                      <a:pt x="84" y="22"/>
                      <a:pt x="70" y="53"/>
                    </a:cubicBezTo>
                    <a:lnTo>
                      <a:pt x="70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1" name="Freeform 333">
                <a:extLst>
                  <a:ext uri="{FF2B5EF4-FFF2-40B4-BE49-F238E27FC236}">
                    <a16:creationId xmlns:a16="http://schemas.microsoft.com/office/drawing/2014/main" id="{F176ED24-A868-DDEA-F6AE-B4A4C6C58F1C}"/>
                  </a:ext>
                </a:extLst>
              </p:cNvPr>
              <p:cNvSpPr>
                <a:spLocks/>
              </p:cNvSpPr>
              <p:nvPr>
                <p:custDataLst>
                  <p:tags r:id="rId100"/>
                </p:custDataLst>
              </p:nvPr>
            </p:nvSpPr>
            <p:spPr bwMode="auto">
              <a:xfrm>
                <a:off x="3584576" y="1122363"/>
                <a:ext cx="49213" cy="73025"/>
              </a:xfrm>
              <a:custGeom>
                <a:avLst/>
                <a:gdLst>
                  <a:gd name="T0" fmla="*/ 87 w 163"/>
                  <a:gd name="T1" fmla="*/ 127 h 229"/>
                  <a:gd name="T2" fmla="*/ 139 w 163"/>
                  <a:gd name="T3" fmla="*/ 173 h 229"/>
                  <a:gd name="T4" fmla="*/ 83 w 163"/>
                  <a:gd name="T5" fmla="*/ 218 h 229"/>
                  <a:gd name="T6" fmla="*/ 14 w 163"/>
                  <a:gd name="T7" fmla="*/ 148 h 229"/>
                  <a:gd name="T8" fmla="*/ 7 w 163"/>
                  <a:gd name="T9" fmla="*/ 139 h 229"/>
                  <a:gd name="T10" fmla="*/ 0 w 163"/>
                  <a:gd name="T11" fmla="*/ 152 h 229"/>
                  <a:gd name="T12" fmla="*/ 0 w 163"/>
                  <a:gd name="T13" fmla="*/ 217 h 229"/>
                  <a:gd name="T14" fmla="*/ 6 w 163"/>
                  <a:gd name="T15" fmla="*/ 229 h 229"/>
                  <a:gd name="T16" fmla="*/ 18 w 163"/>
                  <a:gd name="T17" fmla="*/ 219 h 229"/>
                  <a:gd name="T18" fmla="*/ 28 w 163"/>
                  <a:gd name="T19" fmla="*/ 208 h 229"/>
                  <a:gd name="T20" fmla="*/ 83 w 163"/>
                  <a:gd name="T21" fmla="*/ 229 h 229"/>
                  <a:gd name="T22" fmla="*/ 163 w 163"/>
                  <a:gd name="T23" fmla="*/ 160 h 229"/>
                  <a:gd name="T24" fmla="*/ 142 w 163"/>
                  <a:gd name="T25" fmla="*/ 113 h 229"/>
                  <a:gd name="T26" fmla="*/ 85 w 163"/>
                  <a:gd name="T27" fmla="*/ 89 h 229"/>
                  <a:gd name="T28" fmla="*/ 24 w 163"/>
                  <a:gd name="T29" fmla="*/ 48 h 229"/>
                  <a:gd name="T30" fmla="*/ 80 w 163"/>
                  <a:gd name="T31" fmla="*/ 10 h 229"/>
                  <a:gd name="T32" fmla="*/ 138 w 163"/>
                  <a:gd name="T33" fmla="*/ 70 h 229"/>
                  <a:gd name="T34" fmla="*/ 144 w 163"/>
                  <a:gd name="T35" fmla="*/ 75 h 229"/>
                  <a:gd name="T36" fmla="*/ 151 w 163"/>
                  <a:gd name="T37" fmla="*/ 63 h 229"/>
                  <a:gd name="T38" fmla="*/ 151 w 163"/>
                  <a:gd name="T39" fmla="*/ 12 h 229"/>
                  <a:gd name="T40" fmla="*/ 145 w 163"/>
                  <a:gd name="T41" fmla="*/ 0 h 229"/>
                  <a:gd name="T42" fmla="*/ 135 w 163"/>
                  <a:gd name="T43" fmla="*/ 6 h 229"/>
                  <a:gd name="T44" fmla="*/ 127 w 163"/>
                  <a:gd name="T45" fmla="*/ 14 h 229"/>
                  <a:gd name="T46" fmla="*/ 80 w 163"/>
                  <a:gd name="T47" fmla="*/ 0 h 229"/>
                  <a:gd name="T48" fmla="*/ 0 w 163"/>
                  <a:gd name="T49" fmla="*/ 62 h 229"/>
                  <a:gd name="T50" fmla="*/ 22 w 163"/>
                  <a:gd name="T51" fmla="*/ 104 h 229"/>
                  <a:gd name="T52" fmla="*/ 87 w 163"/>
                  <a:gd name="T53" fmla="*/ 12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3" h="229">
                    <a:moveTo>
                      <a:pt x="87" y="127"/>
                    </a:moveTo>
                    <a:cubicBezTo>
                      <a:pt x="98" y="129"/>
                      <a:pt x="139" y="137"/>
                      <a:pt x="139" y="173"/>
                    </a:cubicBezTo>
                    <a:cubicBezTo>
                      <a:pt x="139" y="199"/>
                      <a:pt x="122" y="218"/>
                      <a:pt x="83" y="218"/>
                    </a:cubicBezTo>
                    <a:cubicBezTo>
                      <a:pt x="41" y="218"/>
                      <a:pt x="23" y="190"/>
                      <a:pt x="14" y="148"/>
                    </a:cubicBezTo>
                    <a:cubicBezTo>
                      <a:pt x="12" y="141"/>
                      <a:pt x="12" y="139"/>
                      <a:pt x="7" y="139"/>
                    </a:cubicBezTo>
                    <a:cubicBezTo>
                      <a:pt x="0" y="139"/>
                      <a:pt x="0" y="143"/>
                      <a:pt x="0" y="152"/>
                    </a:cubicBezTo>
                    <a:lnTo>
                      <a:pt x="0" y="217"/>
                    </a:lnTo>
                    <a:cubicBezTo>
                      <a:pt x="0" y="226"/>
                      <a:pt x="0" y="229"/>
                      <a:pt x="6" y="229"/>
                    </a:cubicBezTo>
                    <a:cubicBezTo>
                      <a:pt x="8" y="229"/>
                      <a:pt x="9" y="229"/>
                      <a:pt x="18" y="219"/>
                    </a:cubicBezTo>
                    <a:cubicBezTo>
                      <a:pt x="19" y="218"/>
                      <a:pt x="19" y="217"/>
                      <a:pt x="28" y="208"/>
                    </a:cubicBezTo>
                    <a:cubicBezTo>
                      <a:pt x="50" y="229"/>
                      <a:pt x="72" y="229"/>
                      <a:pt x="83" y="229"/>
                    </a:cubicBezTo>
                    <a:cubicBezTo>
                      <a:pt x="140" y="229"/>
                      <a:pt x="163" y="196"/>
                      <a:pt x="163" y="160"/>
                    </a:cubicBezTo>
                    <a:cubicBezTo>
                      <a:pt x="163" y="134"/>
                      <a:pt x="148" y="119"/>
                      <a:pt x="142" y="113"/>
                    </a:cubicBezTo>
                    <a:cubicBezTo>
                      <a:pt x="126" y="97"/>
                      <a:pt x="106" y="93"/>
                      <a:pt x="85" y="89"/>
                    </a:cubicBezTo>
                    <a:cubicBezTo>
                      <a:pt x="58" y="83"/>
                      <a:pt x="24" y="77"/>
                      <a:pt x="24" y="48"/>
                    </a:cubicBezTo>
                    <a:cubicBezTo>
                      <a:pt x="24" y="30"/>
                      <a:pt x="37" y="10"/>
                      <a:pt x="80" y="10"/>
                    </a:cubicBezTo>
                    <a:cubicBezTo>
                      <a:pt x="135" y="10"/>
                      <a:pt x="137" y="55"/>
                      <a:pt x="138" y="70"/>
                    </a:cubicBezTo>
                    <a:cubicBezTo>
                      <a:pt x="139" y="75"/>
                      <a:pt x="143" y="75"/>
                      <a:pt x="144" y="75"/>
                    </a:cubicBezTo>
                    <a:cubicBezTo>
                      <a:pt x="151" y="75"/>
                      <a:pt x="151" y="72"/>
                      <a:pt x="151" y="63"/>
                    </a:cubicBezTo>
                    <a:lnTo>
                      <a:pt x="151" y="12"/>
                    </a:lnTo>
                    <a:cubicBezTo>
                      <a:pt x="151" y="4"/>
                      <a:pt x="151" y="0"/>
                      <a:pt x="145" y="0"/>
                    </a:cubicBezTo>
                    <a:cubicBezTo>
                      <a:pt x="143" y="0"/>
                      <a:pt x="142" y="0"/>
                      <a:pt x="135" y="6"/>
                    </a:cubicBezTo>
                    <a:cubicBezTo>
                      <a:pt x="134" y="8"/>
                      <a:pt x="129" y="13"/>
                      <a:pt x="127" y="14"/>
                    </a:cubicBezTo>
                    <a:cubicBezTo>
                      <a:pt x="108" y="0"/>
                      <a:pt x="87" y="0"/>
                      <a:pt x="80" y="0"/>
                    </a:cubicBezTo>
                    <a:cubicBezTo>
                      <a:pt x="19" y="0"/>
                      <a:pt x="0" y="34"/>
                      <a:pt x="0" y="62"/>
                    </a:cubicBezTo>
                    <a:cubicBezTo>
                      <a:pt x="0" y="79"/>
                      <a:pt x="8" y="93"/>
                      <a:pt x="22" y="104"/>
                    </a:cubicBezTo>
                    <a:cubicBezTo>
                      <a:pt x="38" y="117"/>
                      <a:pt x="52" y="120"/>
                      <a:pt x="87" y="12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2" name="Freeform 334">
                <a:extLst>
                  <a:ext uri="{FF2B5EF4-FFF2-40B4-BE49-F238E27FC236}">
                    <a16:creationId xmlns:a16="http://schemas.microsoft.com/office/drawing/2014/main" id="{7CDF35E7-000D-C66A-1158-45A79A218DD9}"/>
                  </a:ext>
                </a:extLst>
              </p:cNvPr>
              <p:cNvSpPr>
                <a:spLocks noEditPoints="1"/>
              </p:cNvSpPr>
              <p:nvPr>
                <p:custDataLst>
                  <p:tags r:id="rId101"/>
                </p:custDataLst>
              </p:nvPr>
            </p:nvSpPr>
            <p:spPr bwMode="auto">
              <a:xfrm>
                <a:off x="3692526" y="1082675"/>
                <a:ext cx="74613" cy="112713"/>
              </a:xfrm>
              <a:custGeom>
                <a:avLst/>
                <a:gdLst>
                  <a:gd name="T0" fmla="*/ 173 w 246"/>
                  <a:gd name="T1" fmla="*/ 319 h 351"/>
                  <a:gd name="T2" fmla="*/ 173 w 246"/>
                  <a:gd name="T3" fmla="*/ 351 h 351"/>
                  <a:gd name="T4" fmla="*/ 246 w 246"/>
                  <a:gd name="T5" fmla="*/ 346 h 351"/>
                  <a:gd name="T6" fmla="*/ 246 w 246"/>
                  <a:gd name="T7" fmla="*/ 331 h 351"/>
                  <a:gd name="T8" fmla="*/ 207 w 246"/>
                  <a:gd name="T9" fmla="*/ 303 h 351"/>
                  <a:gd name="T10" fmla="*/ 207 w 246"/>
                  <a:gd name="T11" fmla="*/ 0 h 351"/>
                  <a:gd name="T12" fmla="*/ 135 w 246"/>
                  <a:gd name="T13" fmla="*/ 5 h 351"/>
                  <a:gd name="T14" fmla="*/ 135 w 246"/>
                  <a:gd name="T15" fmla="*/ 21 h 351"/>
                  <a:gd name="T16" fmla="*/ 174 w 246"/>
                  <a:gd name="T17" fmla="*/ 49 h 351"/>
                  <a:gd name="T18" fmla="*/ 174 w 246"/>
                  <a:gd name="T19" fmla="*/ 156 h 351"/>
                  <a:gd name="T20" fmla="*/ 111 w 246"/>
                  <a:gd name="T21" fmla="*/ 125 h 351"/>
                  <a:gd name="T22" fmla="*/ 0 w 246"/>
                  <a:gd name="T23" fmla="*/ 239 h 351"/>
                  <a:gd name="T24" fmla="*/ 106 w 246"/>
                  <a:gd name="T25" fmla="*/ 351 h 351"/>
                  <a:gd name="T26" fmla="*/ 173 w 246"/>
                  <a:gd name="T27" fmla="*/ 319 h 351"/>
                  <a:gd name="T28" fmla="*/ 173 w 246"/>
                  <a:gd name="T29" fmla="*/ 185 h 351"/>
                  <a:gd name="T30" fmla="*/ 173 w 246"/>
                  <a:gd name="T31" fmla="*/ 287 h 351"/>
                  <a:gd name="T32" fmla="*/ 167 w 246"/>
                  <a:gd name="T33" fmla="*/ 306 h 351"/>
                  <a:gd name="T34" fmla="*/ 108 w 246"/>
                  <a:gd name="T35" fmla="*/ 340 h 351"/>
                  <a:gd name="T36" fmla="*/ 56 w 246"/>
                  <a:gd name="T37" fmla="*/ 309 h 351"/>
                  <a:gd name="T38" fmla="*/ 42 w 246"/>
                  <a:gd name="T39" fmla="*/ 239 h 351"/>
                  <a:gd name="T40" fmla="*/ 57 w 246"/>
                  <a:gd name="T41" fmla="*/ 168 h 351"/>
                  <a:gd name="T42" fmla="*/ 113 w 246"/>
                  <a:gd name="T43" fmla="*/ 136 h 351"/>
                  <a:gd name="T44" fmla="*/ 167 w 246"/>
                  <a:gd name="T45" fmla="*/ 166 h 351"/>
                  <a:gd name="T46" fmla="*/ 173 w 246"/>
                  <a:gd name="T47" fmla="*/ 185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6" h="351">
                    <a:moveTo>
                      <a:pt x="173" y="319"/>
                    </a:moveTo>
                    <a:lnTo>
                      <a:pt x="173" y="351"/>
                    </a:lnTo>
                    <a:lnTo>
                      <a:pt x="246" y="346"/>
                    </a:lnTo>
                    <a:lnTo>
                      <a:pt x="246" y="331"/>
                    </a:lnTo>
                    <a:cubicBezTo>
                      <a:pt x="211" y="331"/>
                      <a:pt x="207" y="327"/>
                      <a:pt x="207" y="303"/>
                    </a:cubicBezTo>
                    <a:lnTo>
                      <a:pt x="207" y="0"/>
                    </a:lnTo>
                    <a:lnTo>
                      <a:pt x="135" y="5"/>
                    </a:lnTo>
                    <a:lnTo>
                      <a:pt x="135" y="21"/>
                    </a:lnTo>
                    <a:cubicBezTo>
                      <a:pt x="170" y="21"/>
                      <a:pt x="174" y="24"/>
                      <a:pt x="174" y="49"/>
                    </a:cubicBezTo>
                    <a:lnTo>
                      <a:pt x="174" y="156"/>
                    </a:lnTo>
                    <a:cubicBezTo>
                      <a:pt x="160" y="138"/>
                      <a:pt x="138" y="125"/>
                      <a:pt x="111" y="125"/>
                    </a:cubicBezTo>
                    <a:cubicBezTo>
                      <a:pt x="53" y="125"/>
                      <a:pt x="0" y="174"/>
                      <a:pt x="0" y="239"/>
                    </a:cubicBezTo>
                    <a:cubicBezTo>
                      <a:pt x="0" y="302"/>
                      <a:pt x="49" y="351"/>
                      <a:pt x="106" y="351"/>
                    </a:cubicBezTo>
                    <a:cubicBezTo>
                      <a:pt x="138" y="351"/>
                      <a:pt x="160" y="335"/>
                      <a:pt x="173" y="319"/>
                    </a:cubicBezTo>
                    <a:close/>
                    <a:moveTo>
                      <a:pt x="173" y="185"/>
                    </a:moveTo>
                    <a:lnTo>
                      <a:pt x="173" y="287"/>
                    </a:lnTo>
                    <a:cubicBezTo>
                      <a:pt x="173" y="296"/>
                      <a:pt x="173" y="297"/>
                      <a:pt x="167" y="306"/>
                    </a:cubicBezTo>
                    <a:cubicBezTo>
                      <a:pt x="152" y="330"/>
                      <a:pt x="130" y="340"/>
                      <a:pt x="108" y="340"/>
                    </a:cubicBezTo>
                    <a:cubicBezTo>
                      <a:pt x="86" y="340"/>
                      <a:pt x="68" y="328"/>
                      <a:pt x="56" y="309"/>
                    </a:cubicBezTo>
                    <a:cubicBezTo>
                      <a:pt x="43" y="288"/>
                      <a:pt x="42" y="260"/>
                      <a:pt x="42" y="239"/>
                    </a:cubicBezTo>
                    <a:cubicBezTo>
                      <a:pt x="42" y="221"/>
                      <a:pt x="43" y="191"/>
                      <a:pt x="57" y="168"/>
                    </a:cubicBezTo>
                    <a:cubicBezTo>
                      <a:pt x="67" y="153"/>
                      <a:pt x="86" y="136"/>
                      <a:pt x="113" y="136"/>
                    </a:cubicBezTo>
                    <a:cubicBezTo>
                      <a:pt x="131" y="136"/>
                      <a:pt x="152" y="144"/>
                      <a:pt x="167" y="166"/>
                    </a:cubicBezTo>
                    <a:cubicBezTo>
                      <a:pt x="173" y="175"/>
                      <a:pt x="173" y="176"/>
                      <a:pt x="173" y="18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3" name="Freeform 335">
                <a:extLst>
                  <a:ext uri="{FF2B5EF4-FFF2-40B4-BE49-F238E27FC236}">
                    <a16:creationId xmlns:a16="http://schemas.microsoft.com/office/drawing/2014/main" id="{ED341AEC-A0D0-8C91-F988-9B30584419B8}"/>
                  </a:ext>
                </a:extLst>
              </p:cNvPr>
              <p:cNvSpPr>
                <a:spLocks noEditPoints="1"/>
              </p:cNvSpPr>
              <p:nvPr>
                <p:custDataLst>
                  <p:tags r:id="rId102"/>
                </p:custDataLst>
              </p:nvPr>
            </p:nvSpPr>
            <p:spPr bwMode="auto">
              <a:xfrm>
                <a:off x="3775076" y="1085850"/>
                <a:ext cx="31750" cy="107950"/>
              </a:xfrm>
              <a:custGeom>
                <a:avLst/>
                <a:gdLst>
                  <a:gd name="T0" fmla="*/ 72 w 107"/>
                  <a:gd name="T1" fmla="*/ 113 h 334"/>
                  <a:gd name="T2" fmla="*/ 2 w 107"/>
                  <a:gd name="T3" fmla="*/ 119 h 334"/>
                  <a:gd name="T4" fmla="*/ 2 w 107"/>
                  <a:gd name="T5" fmla="*/ 134 h 334"/>
                  <a:gd name="T6" fmla="*/ 39 w 107"/>
                  <a:gd name="T7" fmla="*/ 162 h 334"/>
                  <a:gd name="T8" fmla="*/ 39 w 107"/>
                  <a:gd name="T9" fmla="*/ 296 h 334"/>
                  <a:gd name="T10" fmla="*/ 0 w 107"/>
                  <a:gd name="T11" fmla="*/ 319 h 334"/>
                  <a:gd name="T12" fmla="*/ 0 w 107"/>
                  <a:gd name="T13" fmla="*/ 334 h 334"/>
                  <a:gd name="T14" fmla="*/ 55 w 107"/>
                  <a:gd name="T15" fmla="*/ 332 h 334"/>
                  <a:gd name="T16" fmla="*/ 107 w 107"/>
                  <a:gd name="T17" fmla="*/ 334 h 334"/>
                  <a:gd name="T18" fmla="*/ 107 w 107"/>
                  <a:gd name="T19" fmla="*/ 319 h 334"/>
                  <a:gd name="T20" fmla="*/ 72 w 107"/>
                  <a:gd name="T21" fmla="*/ 297 h 334"/>
                  <a:gd name="T22" fmla="*/ 72 w 107"/>
                  <a:gd name="T23" fmla="*/ 113 h 334"/>
                  <a:gd name="T24" fmla="*/ 74 w 107"/>
                  <a:gd name="T25" fmla="*/ 27 h 334"/>
                  <a:gd name="T26" fmla="*/ 48 w 107"/>
                  <a:gd name="T27" fmla="*/ 0 h 334"/>
                  <a:gd name="T28" fmla="*/ 21 w 107"/>
                  <a:gd name="T29" fmla="*/ 27 h 334"/>
                  <a:gd name="T30" fmla="*/ 48 w 107"/>
                  <a:gd name="T31" fmla="*/ 53 h 334"/>
                  <a:gd name="T32" fmla="*/ 74 w 107"/>
                  <a:gd name="T33" fmla="*/ 2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34">
                    <a:moveTo>
                      <a:pt x="72" y="113"/>
                    </a:moveTo>
                    <a:lnTo>
                      <a:pt x="2" y="119"/>
                    </a:lnTo>
                    <a:lnTo>
                      <a:pt x="2" y="134"/>
                    </a:lnTo>
                    <a:cubicBezTo>
                      <a:pt x="35" y="134"/>
                      <a:pt x="39" y="137"/>
                      <a:pt x="39" y="162"/>
                    </a:cubicBezTo>
                    <a:lnTo>
                      <a:pt x="39" y="296"/>
                    </a:lnTo>
                    <a:cubicBezTo>
                      <a:pt x="39" y="319"/>
                      <a:pt x="34" y="319"/>
                      <a:pt x="0" y="319"/>
                    </a:cubicBezTo>
                    <a:lnTo>
                      <a:pt x="0" y="334"/>
                    </a:lnTo>
                    <a:cubicBezTo>
                      <a:pt x="16" y="333"/>
                      <a:pt x="43" y="332"/>
                      <a:pt x="55" y="332"/>
                    </a:cubicBezTo>
                    <a:cubicBezTo>
                      <a:pt x="73" y="332"/>
                      <a:pt x="90" y="333"/>
                      <a:pt x="107" y="334"/>
                    </a:cubicBezTo>
                    <a:lnTo>
                      <a:pt x="107" y="319"/>
                    </a:lnTo>
                    <a:cubicBezTo>
                      <a:pt x="74" y="319"/>
                      <a:pt x="72" y="316"/>
                      <a:pt x="72" y="297"/>
                    </a:cubicBezTo>
                    <a:lnTo>
                      <a:pt x="72" y="113"/>
                    </a:lnTo>
                    <a:close/>
                    <a:moveTo>
                      <a:pt x="74" y="27"/>
                    </a:moveTo>
                    <a:cubicBezTo>
                      <a:pt x="74" y="11"/>
                      <a:pt x="62" y="0"/>
                      <a:pt x="48" y="0"/>
                    </a:cubicBezTo>
                    <a:cubicBezTo>
                      <a:pt x="32" y="0"/>
                      <a:pt x="21" y="14"/>
                      <a:pt x="21" y="27"/>
                    </a:cubicBezTo>
                    <a:cubicBezTo>
                      <a:pt x="21" y="40"/>
                      <a:pt x="32" y="53"/>
                      <a:pt x="48" y="53"/>
                    </a:cubicBezTo>
                    <a:cubicBezTo>
                      <a:pt x="62" y="53"/>
                      <a:pt x="74" y="43"/>
                      <a:pt x="74" y="2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4" name="Freeform 336">
                <a:extLst>
                  <a:ext uri="{FF2B5EF4-FFF2-40B4-BE49-F238E27FC236}">
                    <a16:creationId xmlns:a16="http://schemas.microsoft.com/office/drawing/2014/main" id="{DD513D24-AAD5-A11E-C87D-2B26FA512EB4}"/>
                  </a:ext>
                </a:extLst>
              </p:cNvPr>
              <p:cNvSpPr>
                <a:spLocks/>
              </p:cNvSpPr>
              <p:nvPr>
                <p:custDataLst>
                  <p:tags r:id="rId103"/>
                </p:custDataLst>
              </p:nvPr>
            </p:nvSpPr>
            <p:spPr bwMode="auto">
              <a:xfrm>
                <a:off x="3816351" y="1122363"/>
                <a:ext cx="49213" cy="73025"/>
              </a:xfrm>
              <a:custGeom>
                <a:avLst/>
                <a:gdLst>
                  <a:gd name="T0" fmla="*/ 87 w 163"/>
                  <a:gd name="T1" fmla="*/ 127 h 229"/>
                  <a:gd name="T2" fmla="*/ 139 w 163"/>
                  <a:gd name="T3" fmla="*/ 173 h 229"/>
                  <a:gd name="T4" fmla="*/ 83 w 163"/>
                  <a:gd name="T5" fmla="*/ 218 h 229"/>
                  <a:gd name="T6" fmla="*/ 13 w 163"/>
                  <a:gd name="T7" fmla="*/ 148 h 229"/>
                  <a:gd name="T8" fmla="*/ 6 w 163"/>
                  <a:gd name="T9" fmla="*/ 139 h 229"/>
                  <a:gd name="T10" fmla="*/ 0 w 163"/>
                  <a:gd name="T11" fmla="*/ 152 h 229"/>
                  <a:gd name="T12" fmla="*/ 0 w 163"/>
                  <a:gd name="T13" fmla="*/ 217 h 229"/>
                  <a:gd name="T14" fmla="*/ 5 w 163"/>
                  <a:gd name="T15" fmla="*/ 229 h 229"/>
                  <a:gd name="T16" fmla="*/ 18 w 163"/>
                  <a:gd name="T17" fmla="*/ 219 h 229"/>
                  <a:gd name="T18" fmla="*/ 28 w 163"/>
                  <a:gd name="T19" fmla="*/ 208 h 229"/>
                  <a:gd name="T20" fmla="*/ 83 w 163"/>
                  <a:gd name="T21" fmla="*/ 229 h 229"/>
                  <a:gd name="T22" fmla="*/ 163 w 163"/>
                  <a:gd name="T23" fmla="*/ 160 h 229"/>
                  <a:gd name="T24" fmla="*/ 142 w 163"/>
                  <a:gd name="T25" fmla="*/ 113 h 229"/>
                  <a:gd name="T26" fmla="*/ 85 w 163"/>
                  <a:gd name="T27" fmla="*/ 89 h 229"/>
                  <a:gd name="T28" fmla="*/ 24 w 163"/>
                  <a:gd name="T29" fmla="*/ 48 h 229"/>
                  <a:gd name="T30" fmla="*/ 80 w 163"/>
                  <a:gd name="T31" fmla="*/ 10 h 229"/>
                  <a:gd name="T32" fmla="*/ 138 w 163"/>
                  <a:gd name="T33" fmla="*/ 70 h 229"/>
                  <a:gd name="T34" fmla="*/ 144 w 163"/>
                  <a:gd name="T35" fmla="*/ 75 h 229"/>
                  <a:gd name="T36" fmla="*/ 150 w 163"/>
                  <a:gd name="T37" fmla="*/ 63 h 229"/>
                  <a:gd name="T38" fmla="*/ 150 w 163"/>
                  <a:gd name="T39" fmla="*/ 12 h 229"/>
                  <a:gd name="T40" fmla="*/ 145 w 163"/>
                  <a:gd name="T41" fmla="*/ 0 h 229"/>
                  <a:gd name="T42" fmla="*/ 135 w 163"/>
                  <a:gd name="T43" fmla="*/ 6 h 229"/>
                  <a:gd name="T44" fmla="*/ 127 w 163"/>
                  <a:gd name="T45" fmla="*/ 14 h 229"/>
                  <a:gd name="T46" fmla="*/ 80 w 163"/>
                  <a:gd name="T47" fmla="*/ 0 h 229"/>
                  <a:gd name="T48" fmla="*/ 0 w 163"/>
                  <a:gd name="T49" fmla="*/ 62 h 229"/>
                  <a:gd name="T50" fmla="*/ 21 w 163"/>
                  <a:gd name="T51" fmla="*/ 104 h 229"/>
                  <a:gd name="T52" fmla="*/ 87 w 163"/>
                  <a:gd name="T53" fmla="*/ 12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3" h="229">
                    <a:moveTo>
                      <a:pt x="87" y="127"/>
                    </a:moveTo>
                    <a:cubicBezTo>
                      <a:pt x="98" y="129"/>
                      <a:pt x="139" y="137"/>
                      <a:pt x="139" y="173"/>
                    </a:cubicBezTo>
                    <a:cubicBezTo>
                      <a:pt x="139" y="199"/>
                      <a:pt x="122" y="218"/>
                      <a:pt x="83" y="218"/>
                    </a:cubicBezTo>
                    <a:cubicBezTo>
                      <a:pt x="41" y="218"/>
                      <a:pt x="23" y="190"/>
                      <a:pt x="13" y="148"/>
                    </a:cubicBezTo>
                    <a:cubicBezTo>
                      <a:pt x="12" y="141"/>
                      <a:pt x="11" y="139"/>
                      <a:pt x="6" y="139"/>
                    </a:cubicBezTo>
                    <a:cubicBezTo>
                      <a:pt x="0" y="139"/>
                      <a:pt x="0" y="143"/>
                      <a:pt x="0" y="152"/>
                    </a:cubicBezTo>
                    <a:lnTo>
                      <a:pt x="0" y="217"/>
                    </a:lnTo>
                    <a:cubicBezTo>
                      <a:pt x="0" y="226"/>
                      <a:pt x="0" y="229"/>
                      <a:pt x="5" y="229"/>
                    </a:cubicBezTo>
                    <a:cubicBezTo>
                      <a:pt x="8" y="229"/>
                      <a:pt x="8" y="229"/>
                      <a:pt x="18" y="219"/>
                    </a:cubicBezTo>
                    <a:cubicBezTo>
                      <a:pt x="19" y="218"/>
                      <a:pt x="19" y="217"/>
                      <a:pt x="28" y="208"/>
                    </a:cubicBezTo>
                    <a:cubicBezTo>
                      <a:pt x="50" y="229"/>
                      <a:pt x="72" y="229"/>
                      <a:pt x="83" y="229"/>
                    </a:cubicBezTo>
                    <a:cubicBezTo>
                      <a:pt x="140" y="229"/>
                      <a:pt x="163" y="196"/>
                      <a:pt x="163" y="160"/>
                    </a:cubicBezTo>
                    <a:cubicBezTo>
                      <a:pt x="163" y="134"/>
                      <a:pt x="148" y="119"/>
                      <a:pt x="142" y="113"/>
                    </a:cubicBezTo>
                    <a:cubicBezTo>
                      <a:pt x="126" y="97"/>
                      <a:pt x="106" y="93"/>
                      <a:pt x="85" y="89"/>
                    </a:cubicBezTo>
                    <a:cubicBezTo>
                      <a:pt x="57" y="83"/>
                      <a:pt x="24" y="77"/>
                      <a:pt x="24" y="48"/>
                    </a:cubicBezTo>
                    <a:cubicBezTo>
                      <a:pt x="24" y="30"/>
                      <a:pt x="37" y="10"/>
                      <a:pt x="80" y="10"/>
                    </a:cubicBezTo>
                    <a:cubicBezTo>
                      <a:pt x="135" y="10"/>
                      <a:pt x="137" y="55"/>
                      <a:pt x="138" y="70"/>
                    </a:cubicBezTo>
                    <a:cubicBezTo>
                      <a:pt x="139" y="75"/>
                      <a:pt x="143" y="75"/>
                      <a:pt x="144" y="75"/>
                    </a:cubicBezTo>
                    <a:cubicBezTo>
                      <a:pt x="150" y="75"/>
                      <a:pt x="150" y="72"/>
                      <a:pt x="150" y="63"/>
                    </a:cubicBezTo>
                    <a:lnTo>
                      <a:pt x="150" y="12"/>
                    </a:lnTo>
                    <a:cubicBezTo>
                      <a:pt x="150" y="4"/>
                      <a:pt x="150" y="0"/>
                      <a:pt x="145" y="0"/>
                    </a:cubicBezTo>
                    <a:cubicBezTo>
                      <a:pt x="143" y="0"/>
                      <a:pt x="142" y="0"/>
                      <a:pt x="135" y="6"/>
                    </a:cubicBezTo>
                    <a:cubicBezTo>
                      <a:pt x="134" y="8"/>
                      <a:pt x="129" y="13"/>
                      <a:pt x="127" y="14"/>
                    </a:cubicBezTo>
                    <a:cubicBezTo>
                      <a:pt x="108" y="0"/>
                      <a:pt x="87" y="0"/>
                      <a:pt x="80" y="0"/>
                    </a:cubicBezTo>
                    <a:cubicBezTo>
                      <a:pt x="19" y="0"/>
                      <a:pt x="0" y="34"/>
                      <a:pt x="0" y="62"/>
                    </a:cubicBezTo>
                    <a:cubicBezTo>
                      <a:pt x="0" y="79"/>
                      <a:pt x="8" y="93"/>
                      <a:pt x="21" y="104"/>
                    </a:cubicBezTo>
                    <a:cubicBezTo>
                      <a:pt x="37" y="117"/>
                      <a:pt x="51" y="120"/>
                      <a:pt x="87" y="12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5" name="Freeform 337">
                <a:extLst>
                  <a:ext uri="{FF2B5EF4-FFF2-40B4-BE49-F238E27FC236}">
                    <a16:creationId xmlns:a16="http://schemas.microsoft.com/office/drawing/2014/main" id="{956A5F23-916A-DFA1-59D1-13B23E0892DE}"/>
                  </a:ext>
                </a:extLst>
              </p:cNvPr>
              <p:cNvSpPr>
                <a:spLocks/>
              </p:cNvSpPr>
              <p:nvPr>
                <p:custDataLst>
                  <p:tags r:id="rId104"/>
                </p:custDataLst>
              </p:nvPr>
            </p:nvSpPr>
            <p:spPr bwMode="auto">
              <a:xfrm>
                <a:off x="3873501" y="1095375"/>
                <a:ext cx="46038" cy="100013"/>
              </a:xfrm>
              <a:custGeom>
                <a:avLst/>
                <a:gdLst>
                  <a:gd name="T0" fmla="*/ 77 w 156"/>
                  <a:gd name="T1" fmla="*/ 107 h 312"/>
                  <a:gd name="T2" fmla="*/ 148 w 156"/>
                  <a:gd name="T3" fmla="*/ 107 h 312"/>
                  <a:gd name="T4" fmla="*/ 148 w 156"/>
                  <a:gd name="T5" fmla="*/ 92 h 312"/>
                  <a:gd name="T6" fmla="*/ 77 w 156"/>
                  <a:gd name="T7" fmla="*/ 92 h 312"/>
                  <a:gd name="T8" fmla="*/ 77 w 156"/>
                  <a:gd name="T9" fmla="*/ 0 h 312"/>
                  <a:gd name="T10" fmla="*/ 65 w 156"/>
                  <a:gd name="T11" fmla="*/ 0 h 312"/>
                  <a:gd name="T12" fmla="*/ 0 w 156"/>
                  <a:gd name="T13" fmla="*/ 96 h 312"/>
                  <a:gd name="T14" fmla="*/ 0 w 156"/>
                  <a:gd name="T15" fmla="*/ 107 h 312"/>
                  <a:gd name="T16" fmla="*/ 43 w 156"/>
                  <a:gd name="T17" fmla="*/ 107 h 312"/>
                  <a:gd name="T18" fmla="*/ 43 w 156"/>
                  <a:gd name="T19" fmla="*/ 245 h 312"/>
                  <a:gd name="T20" fmla="*/ 107 w 156"/>
                  <a:gd name="T21" fmla="*/ 312 h 312"/>
                  <a:gd name="T22" fmla="*/ 156 w 156"/>
                  <a:gd name="T23" fmla="*/ 245 h 312"/>
                  <a:gd name="T24" fmla="*/ 156 w 156"/>
                  <a:gd name="T25" fmla="*/ 217 h 312"/>
                  <a:gd name="T26" fmla="*/ 144 w 156"/>
                  <a:gd name="T27" fmla="*/ 217 h 312"/>
                  <a:gd name="T28" fmla="*/ 144 w 156"/>
                  <a:gd name="T29" fmla="*/ 244 h 312"/>
                  <a:gd name="T30" fmla="*/ 111 w 156"/>
                  <a:gd name="T31" fmla="*/ 300 h 312"/>
                  <a:gd name="T32" fmla="*/ 77 w 156"/>
                  <a:gd name="T33" fmla="*/ 246 h 312"/>
                  <a:gd name="T34" fmla="*/ 77 w 156"/>
                  <a:gd name="T35" fmla="*/ 107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2">
                    <a:moveTo>
                      <a:pt x="77" y="107"/>
                    </a:moveTo>
                    <a:lnTo>
                      <a:pt x="148" y="107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5" y="0"/>
                    </a:lnTo>
                    <a:cubicBezTo>
                      <a:pt x="64" y="41"/>
                      <a:pt x="49" y="94"/>
                      <a:pt x="0" y="96"/>
                    </a:cubicBezTo>
                    <a:lnTo>
                      <a:pt x="0" y="107"/>
                    </a:lnTo>
                    <a:lnTo>
                      <a:pt x="43" y="107"/>
                    </a:lnTo>
                    <a:lnTo>
                      <a:pt x="43" y="245"/>
                    </a:lnTo>
                    <a:cubicBezTo>
                      <a:pt x="43" y="306"/>
                      <a:pt x="89" y="312"/>
                      <a:pt x="107" y="312"/>
                    </a:cubicBezTo>
                    <a:cubicBezTo>
                      <a:pt x="142" y="312"/>
                      <a:pt x="156" y="277"/>
                      <a:pt x="156" y="245"/>
                    </a:cubicBezTo>
                    <a:lnTo>
                      <a:pt x="156" y="217"/>
                    </a:lnTo>
                    <a:lnTo>
                      <a:pt x="144" y="217"/>
                    </a:lnTo>
                    <a:lnTo>
                      <a:pt x="144" y="244"/>
                    </a:lnTo>
                    <a:cubicBezTo>
                      <a:pt x="144" y="281"/>
                      <a:pt x="129" y="300"/>
                      <a:pt x="111" y="300"/>
                    </a:cubicBezTo>
                    <a:cubicBezTo>
                      <a:pt x="77" y="300"/>
                      <a:pt x="77" y="255"/>
                      <a:pt x="77" y="246"/>
                    </a:cubicBezTo>
                    <a:lnTo>
                      <a:pt x="77" y="107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6" name="Freeform 338">
                <a:extLst>
                  <a:ext uri="{FF2B5EF4-FFF2-40B4-BE49-F238E27FC236}">
                    <a16:creationId xmlns:a16="http://schemas.microsoft.com/office/drawing/2014/main" id="{E12C21B9-912B-3937-9F59-A6A3AE63A2F7}"/>
                  </a:ext>
                </a:extLst>
              </p:cNvPr>
              <p:cNvSpPr>
                <a:spLocks/>
              </p:cNvSpPr>
              <p:nvPr>
                <p:custDataLst>
                  <p:tags r:id="rId105"/>
                </p:custDataLst>
              </p:nvPr>
            </p:nvSpPr>
            <p:spPr bwMode="auto">
              <a:xfrm>
                <a:off x="3932238" y="1122363"/>
                <a:ext cx="50800" cy="71438"/>
              </a:xfrm>
              <a:custGeom>
                <a:avLst/>
                <a:gdLst>
                  <a:gd name="T0" fmla="*/ 69 w 167"/>
                  <a:gd name="T1" fmla="*/ 55 h 221"/>
                  <a:gd name="T2" fmla="*/ 69 w 167"/>
                  <a:gd name="T3" fmla="*/ 0 h 221"/>
                  <a:gd name="T4" fmla="*/ 0 w 167"/>
                  <a:gd name="T5" fmla="*/ 6 h 221"/>
                  <a:gd name="T6" fmla="*/ 0 w 167"/>
                  <a:gd name="T7" fmla="*/ 21 h 221"/>
                  <a:gd name="T8" fmla="*/ 38 w 167"/>
                  <a:gd name="T9" fmla="*/ 49 h 221"/>
                  <a:gd name="T10" fmla="*/ 38 w 167"/>
                  <a:gd name="T11" fmla="*/ 183 h 221"/>
                  <a:gd name="T12" fmla="*/ 0 w 167"/>
                  <a:gd name="T13" fmla="*/ 206 h 221"/>
                  <a:gd name="T14" fmla="*/ 0 w 167"/>
                  <a:gd name="T15" fmla="*/ 221 h 221"/>
                  <a:gd name="T16" fmla="*/ 56 w 167"/>
                  <a:gd name="T17" fmla="*/ 219 h 221"/>
                  <a:gd name="T18" fmla="*/ 120 w 167"/>
                  <a:gd name="T19" fmla="*/ 221 h 221"/>
                  <a:gd name="T20" fmla="*/ 120 w 167"/>
                  <a:gd name="T21" fmla="*/ 206 h 221"/>
                  <a:gd name="T22" fmla="*/ 109 w 167"/>
                  <a:gd name="T23" fmla="*/ 206 h 221"/>
                  <a:gd name="T24" fmla="*/ 71 w 167"/>
                  <a:gd name="T25" fmla="*/ 182 h 221"/>
                  <a:gd name="T26" fmla="*/ 71 w 167"/>
                  <a:gd name="T27" fmla="*/ 105 h 221"/>
                  <a:gd name="T28" fmla="*/ 130 w 167"/>
                  <a:gd name="T29" fmla="*/ 11 h 221"/>
                  <a:gd name="T30" fmla="*/ 136 w 167"/>
                  <a:gd name="T31" fmla="*/ 12 h 221"/>
                  <a:gd name="T32" fmla="*/ 124 w 167"/>
                  <a:gd name="T33" fmla="*/ 31 h 221"/>
                  <a:gd name="T34" fmla="*/ 146 w 167"/>
                  <a:gd name="T35" fmla="*/ 53 h 221"/>
                  <a:gd name="T36" fmla="*/ 167 w 167"/>
                  <a:gd name="T37" fmla="*/ 31 h 221"/>
                  <a:gd name="T38" fmla="*/ 130 w 167"/>
                  <a:gd name="T39" fmla="*/ 0 h 221"/>
                  <a:gd name="T40" fmla="*/ 69 w 167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221">
                    <a:moveTo>
                      <a:pt x="69" y="55"/>
                    </a:moveTo>
                    <a:lnTo>
                      <a:pt x="69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4" y="21"/>
                      <a:pt x="38" y="25"/>
                      <a:pt x="38" y="49"/>
                    </a:cubicBezTo>
                    <a:lnTo>
                      <a:pt x="38" y="183"/>
                    </a:lnTo>
                    <a:cubicBezTo>
                      <a:pt x="38" y="206"/>
                      <a:pt x="33" y="206"/>
                      <a:pt x="0" y="206"/>
                    </a:cubicBezTo>
                    <a:lnTo>
                      <a:pt x="0" y="221"/>
                    </a:lnTo>
                    <a:cubicBezTo>
                      <a:pt x="19" y="220"/>
                      <a:pt x="42" y="219"/>
                      <a:pt x="56" y="219"/>
                    </a:cubicBezTo>
                    <a:cubicBezTo>
                      <a:pt x="76" y="219"/>
                      <a:pt x="100" y="219"/>
                      <a:pt x="120" y="221"/>
                    </a:cubicBezTo>
                    <a:lnTo>
                      <a:pt x="120" y="206"/>
                    </a:lnTo>
                    <a:lnTo>
                      <a:pt x="109" y="206"/>
                    </a:lnTo>
                    <a:cubicBezTo>
                      <a:pt x="72" y="206"/>
                      <a:pt x="71" y="200"/>
                      <a:pt x="71" y="182"/>
                    </a:cubicBezTo>
                    <a:lnTo>
                      <a:pt x="71" y="105"/>
                    </a:lnTo>
                    <a:cubicBezTo>
                      <a:pt x="71" y="56"/>
                      <a:pt x="92" y="11"/>
                      <a:pt x="130" y="11"/>
                    </a:cubicBezTo>
                    <a:cubicBezTo>
                      <a:pt x="134" y="11"/>
                      <a:pt x="135" y="11"/>
                      <a:pt x="136" y="12"/>
                    </a:cubicBezTo>
                    <a:cubicBezTo>
                      <a:pt x="134" y="12"/>
                      <a:pt x="124" y="18"/>
                      <a:pt x="124" y="31"/>
                    </a:cubicBezTo>
                    <a:cubicBezTo>
                      <a:pt x="124" y="45"/>
                      <a:pt x="135" y="53"/>
                      <a:pt x="146" y="53"/>
                    </a:cubicBezTo>
                    <a:cubicBezTo>
                      <a:pt x="155" y="53"/>
                      <a:pt x="167" y="47"/>
                      <a:pt x="167" y="31"/>
                    </a:cubicBezTo>
                    <a:cubicBezTo>
                      <a:pt x="167" y="15"/>
                      <a:pt x="152" y="0"/>
                      <a:pt x="130" y="0"/>
                    </a:cubicBezTo>
                    <a:cubicBezTo>
                      <a:pt x="94" y="0"/>
                      <a:pt x="76" y="34"/>
                      <a:pt x="69" y="5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7" name="Freeform 339">
                <a:extLst>
                  <a:ext uri="{FF2B5EF4-FFF2-40B4-BE49-F238E27FC236}">
                    <a16:creationId xmlns:a16="http://schemas.microsoft.com/office/drawing/2014/main" id="{6861AEA1-0D82-4315-CFE5-5D83E9EFB839}"/>
                  </a:ext>
                </a:extLst>
              </p:cNvPr>
              <p:cNvSpPr>
                <a:spLocks noEditPoints="1"/>
              </p:cNvSpPr>
              <p:nvPr>
                <p:custDataLst>
                  <p:tags r:id="rId106"/>
                </p:custDataLst>
              </p:nvPr>
            </p:nvSpPr>
            <p:spPr bwMode="auto">
              <a:xfrm>
                <a:off x="3990976" y="1085850"/>
                <a:ext cx="33338" cy="107950"/>
              </a:xfrm>
              <a:custGeom>
                <a:avLst/>
                <a:gdLst>
                  <a:gd name="T0" fmla="*/ 72 w 107"/>
                  <a:gd name="T1" fmla="*/ 113 h 334"/>
                  <a:gd name="T2" fmla="*/ 2 w 107"/>
                  <a:gd name="T3" fmla="*/ 119 h 334"/>
                  <a:gd name="T4" fmla="*/ 2 w 107"/>
                  <a:gd name="T5" fmla="*/ 134 h 334"/>
                  <a:gd name="T6" fmla="*/ 39 w 107"/>
                  <a:gd name="T7" fmla="*/ 162 h 334"/>
                  <a:gd name="T8" fmla="*/ 39 w 107"/>
                  <a:gd name="T9" fmla="*/ 296 h 334"/>
                  <a:gd name="T10" fmla="*/ 0 w 107"/>
                  <a:gd name="T11" fmla="*/ 319 h 334"/>
                  <a:gd name="T12" fmla="*/ 0 w 107"/>
                  <a:gd name="T13" fmla="*/ 334 h 334"/>
                  <a:gd name="T14" fmla="*/ 55 w 107"/>
                  <a:gd name="T15" fmla="*/ 332 h 334"/>
                  <a:gd name="T16" fmla="*/ 107 w 107"/>
                  <a:gd name="T17" fmla="*/ 334 h 334"/>
                  <a:gd name="T18" fmla="*/ 107 w 107"/>
                  <a:gd name="T19" fmla="*/ 319 h 334"/>
                  <a:gd name="T20" fmla="*/ 72 w 107"/>
                  <a:gd name="T21" fmla="*/ 297 h 334"/>
                  <a:gd name="T22" fmla="*/ 72 w 107"/>
                  <a:gd name="T23" fmla="*/ 113 h 334"/>
                  <a:gd name="T24" fmla="*/ 74 w 107"/>
                  <a:gd name="T25" fmla="*/ 27 h 334"/>
                  <a:gd name="T26" fmla="*/ 48 w 107"/>
                  <a:gd name="T27" fmla="*/ 0 h 334"/>
                  <a:gd name="T28" fmla="*/ 21 w 107"/>
                  <a:gd name="T29" fmla="*/ 27 h 334"/>
                  <a:gd name="T30" fmla="*/ 48 w 107"/>
                  <a:gd name="T31" fmla="*/ 53 h 334"/>
                  <a:gd name="T32" fmla="*/ 74 w 107"/>
                  <a:gd name="T33" fmla="*/ 27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34">
                    <a:moveTo>
                      <a:pt x="72" y="113"/>
                    </a:moveTo>
                    <a:lnTo>
                      <a:pt x="2" y="119"/>
                    </a:lnTo>
                    <a:lnTo>
                      <a:pt x="2" y="134"/>
                    </a:lnTo>
                    <a:cubicBezTo>
                      <a:pt x="35" y="134"/>
                      <a:pt x="39" y="137"/>
                      <a:pt x="39" y="162"/>
                    </a:cubicBezTo>
                    <a:lnTo>
                      <a:pt x="39" y="296"/>
                    </a:lnTo>
                    <a:cubicBezTo>
                      <a:pt x="39" y="319"/>
                      <a:pt x="34" y="319"/>
                      <a:pt x="0" y="319"/>
                    </a:cubicBezTo>
                    <a:lnTo>
                      <a:pt x="0" y="334"/>
                    </a:lnTo>
                    <a:cubicBezTo>
                      <a:pt x="16" y="333"/>
                      <a:pt x="43" y="332"/>
                      <a:pt x="55" y="332"/>
                    </a:cubicBezTo>
                    <a:cubicBezTo>
                      <a:pt x="73" y="332"/>
                      <a:pt x="90" y="333"/>
                      <a:pt x="107" y="334"/>
                    </a:cubicBezTo>
                    <a:lnTo>
                      <a:pt x="107" y="319"/>
                    </a:lnTo>
                    <a:cubicBezTo>
                      <a:pt x="74" y="319"/>
                      <a:pt x="72" y="316"/>
                      <a:pt x="72" y="297"/>
                    </a:cubicBezTo>
                    <a:lnTo>
                      <a:pt x="72" y="113"/>
                    </a:lnTo>
                    <a:close/>
                    <a:moveTo>
                      <a:pt x="74" y="27"/>
                    </a:moveTo>
                    <a:cubicBezTo>
                      <a:pt x="74" y="11"/>
                      <a:pt x="62" y="0"/>
                      <a:pt x="48" y="0"/>
                    </a:cubicBezTo>
                    <a:cubicBezTo>
                      <a:pt x="32" y="0"/>
                      <a:pt x="21" y="14"/>
                      <a:pt x="21" y="27"/>
                    </a:cubicBezTo>
                    <a:cubicBezTo>
                      <a:pt x="21" y="40"/>
                      <a:pt x="32" y="53"/>
                      <a:pt x="48" y="53"/>
                    </a:cubicBezTo>
                    <a:cubicBezTo>
                      <a:pt x="62" y="53"/>
                      <a:pt x="74" y="43"/>
                      <a:pt x="74" y="2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8" name="Freeform 340">
                <a:extLst>
                  <a:ext uri="{FF2B5EF4-FFF2-40B4-BE49-F238E27FC236}">
                    <a16:creationId xmlns:a16="http://schemas.microsoft.com/office/drawing/2014/main" id="{15460AB2-18C3-15F4-A5B6-02E3A13C70E5}"/>
                  </a:ext>
                </a:extLst>
              </p:cNvPr>
              <p:cNvSpPr>
                <a:spLocks noEditPoints="1"/>
              </p:cNvSpPr>
              <p:nvPr>
                <p:custDataLst>
                  <p:tags r:id="rId107"/>
                </p:custDataLst>
              </p:nvPr>
            </p:nvSpPr>
            <p:spPr bwMode="auto">
              <a:xfrm>
                <a:off x="4032251" y="1082675"/>
                <a:ext cx="73025" cy="112713"/>
              </a:xfrm>
              <a:custGeom>
                <a:avLst/>
                <a:gdLst>
                  <a:gd name="T0" fmla="*/ 72 w 246"/>
                  <a:gd name="T1" fmla="*/ 158 h 351"/>
                  <a:gd name="T2" fmla="*/ 72 w 246"/>
                  <a:gd name="T3" fmla="*/ 0 h 351"/>
                  <a:gd name="T4" fmla="*/ 0 w 246"/>
                  <a:gd name="T5" fmla="*/ 5 h 351"/>
                  <a:gd name="T6" fmla="*/ 0 w 246"/>
                  <a:gd name="T7" fmla="*/ 21 h 351"/>
                  <a:gd name="T8" fmla="*/ 39 w 246"/>
                  <a:gd name="T9" fmla="*/ 49 h 351"/>
                  <a:gd name="T10" fmla="*/ 39 w 246"/>
                  <a:gd name="T11" fmla="*/ 346 h 351"/>
                  <a:gd name="T12" fmla="*/ 51 w 246"/>
                  <a:gd name="T13" fmla="*/ 346 h 351"/>
                  <a:gd name="T14" fmla="*/ 69 w 246"/>
                  <a:gd name="T15" fmla="*/ 315 h 351"/>
                  <a:gd name="T16" fmla="*/ 135 w 246"/>
                  <a:gd name="T17" fmla="*/ 351 h 351"/>
                  <a:gd name="T18" fmla="*/ 246 w 246"/>
                  <a:gd name="T19" fmla="*/ 238 h 351"/>
                  <a:gd name="T20" fmla="*/ 140 w 246"/>
                  <a:gd name="T21" fmla="*/ 125 h 351"/>
                  <a:gd name="T22" fmla="*/ 72 w 246"/>
                  <a:gd name="T23" fmla="*/ 158 h 351"/>
                  <a:gd name="T24" fmla="*/ 73 w 246"/>
                  <a:gd name="T25" fmla="*/ 289 h 351"/>
                  <a:gd name="T26" fmla="*/ 73 w 246"/>
                  <a:gd name="T27" fmla="*/ 186 h 351"/>
                  <a:gd name="T28" fmla="*/ 79 w 246"/>
                  <a:gd name="T29" fmla="*/ 168 h 351"/>
                  <a:gd name="T30" fmla="*/ 138 w 246"/>
                  <a:gd name="T31" fmla="*/ 136 h 351"/>
                  <a:gd name="T32" fmla="*/ 190 w 246"/>
                  <a:gd name="T33" fmla="*/ 168 h 351"/>
                  <a:gd name="T34" fmla="*/ 205 w 246"/>
                  <a:gd name="T35" fmla="*/ 238 h 351"/>
                  <a:gd name="T36" fmla="*/ 189 w 246"/>
                  <a:gd name="T37" fmla="*/ 309 h 351"/>
                  <a:gd name="T38" fmla="*/ 133 w 246"/>
                  <a:gd name="T39" fmla="*/ 340 h 351"/>
                  <a:gd name="T40" fmla="*/ 80 w 246"/>
                  <a:gd name="T41" fmla="*/ 310 h 351"/>
                  <a:gd name="T42" fmla="*/ 73 w 246"/>
                  <a:gd name="T43" fmla="*/ 289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6" h="351">
                    <a:moveTo>
                      <a:pt x="72" y="158"/>
                    </a:moveTo>
                    <a:lnTo>
                      <a:pt x="72" y="0"/>
                    </a:lnTo>
                    <a:lnTo>
                      <a:pt x="0" y="5"/>
                    </a:lnTo>
                    <a:lnTo>
                      <a:pt x="0" y="21"/>
                    </a:lnTo>
                    <a:cubicBezTo>
                      <a:pt x="35" y="21"/>
                      <a:pt x="39" y="24"/>
                      <a:pt x="39" y="49"/>
                    </a:cubicBezTo>
                    <a:lnTo>
                      <a:pt x="39" y="346"/>
                    </a:lnTo>
                    <a:lnTo>
                      <a:pt x="51" y="346"/>
                    </a:lnTo>
                    <a:cubicBezTo>
                      <a:pt x="52" y="345"/>
                      <a:pt x="56" y="339"/>
                      <a:pt x="69" y="315"/>
                    </a:cubicBezTo>
                    <a:cubicBezTo>
                      <a:pt x="77" y="327"/>
                      <a:pt x="98" y="351"/>
                      <a:pt x="135" y="351"/>
                    </a:cubicBezTo>
                    <a:cubicBezTo>
                      <a:pt x="194" y="351"/>
                      <a:pt x="246" y="303"/>
                      <a:pt x="246" y="238"/>
                    </a:cubicBezTo>
                    <a:cubicBezTo>
                      <a:pt x="246" y="175"/>
                      <a:pt x="197" y="125"/>
                      <a:pt x="140" y="125"/>
                    </a:cubicBezTo>
                    <a:cubicBezTo>
                      <a:pt x="101" y="125"/>
                      <a:pt x="80" y="149"/>
                      <a:pt x="72" y="158"/>
                    </a:cubicBezTo>
                    <a:close/>
                    <a:moveTo>
                      <a:pt x="73" y="289"/>
                    </a:moveTo>
                    <a:lnTo>
                      <a:pt x="73" y="186"/>
                    </a:lnTo>
                    <a:cubicBezTo>
                      <a:pt x="73" y="177"/>
                      <a:pt x="73" y="176"/>
                      <a:pt x="79" y="168"/>
                    </a:cubicBezTo>
                    <a:cubicBezTo>
                      <a:pt x="98" y="140"/>
                      <a:pt x="126" y="136"/>
                      <a:pt x="138" y="136"/>
                    </a:cubicBezTo>
                    <a:cubicBezTo>
                      <a:pt x="160" y="136"/>
                      <a:pt x="178" y="149"/>
                      <a:pt x="190" y="168"/>
                    </a:cubicBezTo>
                    <a:cubicBezTo>
                      <a:pt x="203" y="189"/>
                      <a:pt x="205" y="217"/>
                      <a:pt x="205" y="238"/>
                    </a:cubicBezTo>
                    <a:cubicBezTo>
                      <a:pt x="205" y="256"/>
                      <a:pt x="204" y="286"/>
                      <a:pt x="189" y="309"/>
                    </a:cubicBezTo>
                    <a:cubicBezTo>
                      <a:pt x="179" y="324"/>
                      <a:pt x="160" y="340"/>
                      <a:pt x="133" y="340"/>
                    </a:cubicBezTo>
                    <a:cubicBezTo>
                      <a:pt x="110" y="340"/>
                      <a:pt x="92" y="329"/>
                      <a:pt x="80" y="310"/>
                    </a:cubicBezTo>
                    <a:cubicBezTo>
                      <a:pt x="73" y="300"/>
                      <a:pt x="73" y="298"/>
                      <a:pt x="73" y="28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59" name="Freeform 341">
                <a:extLst>
                  <a:ext uri="{FF2B5EF4-FFF2-40B4-BE49-F238E27FC236}">
                    <a16:creationId xmlns:a16="http://schemas.microsoft.com/office/drawing/2014/main" id="{F8434651-B38F-A2B1-89A1-881074ECFA74}"/>
                  </a:ext>
                </a:extLst>
              </p:cNvPr>
              <p:cNvSpPr>
                <a:spLocks/>
              </p:cNvSpPr>
              <p:nvPr>
                <p:custDataLst>
                  <p:tags r:id="rId108"/>
                </p:custDataLst>
              </p:nvPr>
            </p:nvSpPr>
            <p:spPr bwMode="auto">
              <a:xfrm>
                <a:off x="4114801" y="1122363"/>
                <a:ext cx="76200" cy="73025"/>
              </a:xfrm>
              <a:custGeom>
                <a:avLst/>
                <a:gdLst>
                  <a:gd name="T0" fmla="*/ 179 w 251"/>
                  <a:gd name="T1" fmla="*/ 182 h 226"/>
                  <a:gd name="T2" fmla="*/ 179 w 251"/>
                  <a:gd name="T3" fmla="*/ 226 h 226"/>
                  <a:gd name="T4" fmla="*/ 251 w 251"/>
                  <a:gd name="T5" fmla="*/ 221 h 226"/>
                  <a:gd name="T6" fmla="*/ 251 w 251"/>
                  <a:gd name="T7" fmla="*/ 206 h 226"/>
                  <a:gd name="T8" fmla="*/ 212 w 251"/>
                  <a:gd name="T9" fmla="*/ 178 h 226"/>
                  <a:gd name="T10" fmla="*/ 212 w 251"/>
                  <a:gd name="T11" fmla="*/ 0 h 226"/>
                  <a:gd name="T12" fmla="*/ 139 w 251"/>
                  <a:gd name="T13" fmla="*/ 6 h 226"/>
                  <a:gd name="T14" fmla="*/ 139 w 251"/>
                  <a:gd name="T15" fmla="*/ 21 h 226"/>
                  <a:gd name="T16" fmla="*/ 177 w 251"/>
                  <a:gd name="T17" fmla="*/ 49 h 226"/>
                  <a:gd name="T18" fmla="*/ 177 w 251"/>
                  <a:gd name="T19" fmla="*/ 138 h 226"/>
                  <a:gd name="T20" fmla="*/ 117 w 251"/>
                  <a:gd name="T21" fmla="*/ 215 h 226"/>
                  <a:gd name="T22" fmla="*/ 73 w 251"/>
                  <a:gd name="T23" fmla="*/ 166 h 226"/>
                  <a:gd name="T24" fmla="*/ 73 w 251"/>
                  <a:gd name="T25" fmla="*/ 0 h 226"/>
                  <a:gd name="T26" fmla="*/ 0 w 251"/>
                  <a:gd name="T27" fmla="*/ 6 h 226"/>
                  <a:gd name="T28" fmla="*/ 0 w 251"/>
                  <a:gd name="T29" fmla="*/ 21 h 226"/>
                  <a:gd name="T30" fmla="*/ 39 w 251"/>
                  <a:gd name="T31" fmla="*/ 67 h 226"/>
                  <a:gd name="T32" fmla="*/ 39 w 251"/>
                  <a:gd name="T33" fmla="*/ 142 h 226"/>
                  <a:gd name="T34" fmla="*/ 115 w 251"/>
                  <a:gd name="T35" fmla="*/ 226 h 226"/>
                  <a:gd name="T36" fmla="*/ 179 w 251"/>
                  <a:gd name="T37" fmla="*/ 182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226">
                    <a:moveTo>
                      <a:pt x="179" y="182"/>
                    </a:moveTo>
                    <a:lnTo>
                      <a:pt x="179" y="226"/>
                    </a:lnTo>
                    <a:lnTo>
                      <a:pt x="251" y="221"/>
                    </a:lnTo>
                    <a:lnTo>
                      <a:pt x="251" y="206"/>
                    </a:lnTo>
                    <a:cubicBezTo>
                      <a:pt x="216" y="206"/>
                      <a:pt x="212" y="202"/>
                      <a:pt x="212" y="178"/>
                    </a:cubicBezTo>
                    <a:lnTo>
                      <a:pt x="212" y="0"/>
                    </a:lnTo>
                    <a:lnTo>
                      <a:pt x="139" y="6"/>
                    </a:lnTo>
                    <a:lnTo>
                      <a:pt x="139" y="21"/>
                    </a:lnTo>
                    <a:cubicBezTo>
                      <a:pt x="173" y="21"/>
                      <a:pt x="177" y="25"/>
                      <a:pt x="177" y="49"/>
                    </a:cubicBezTo>
                    <a:lnTo>
                      <a:pt x="177" y="138"/>
                    </a:lnTo>
                    <a:cubicBezTo>
                      <a:pt x="177" y="182"/>
                      <a:pt x="154" y="215"/>
                      <a:pt x="117" y="215"/>
                    </a:cubicBezTo>
                    <a:cubicBezTo>
                      <a:pt x="75" y="215"/>
                      <a:pt x="73" y="192"/>
                      <a:pt x="73" y="166"/>
                    </a:cubicBezTo>
                    <a:lnTo>
                      <a:pt x="73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9" y="21"/>
                      <a:pt x="39" y="23"/>
                      <a:pt x="39" y="67"/>
                    </a:cubicBezTo>
                    <a:lnTo>
                      <a:pt x="39" y="142"/>
                    </a:lnTo>
                    <a:cubicBezTo>
                      <a:pt x="39" y="181"/>
                      <a:pt x="39" y="226"/>
                      <a:pt x="115" y="226"/>
                    </a:cubicBezTo>
                    <a:cubicBezTo>
                      <a:pt x="143" y="226"/>
                      <a:pt x="165" y="213"/>
                      <a:pt x="179" y="182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0" name="Freeform 342">
                <a:extLst>
                  <a:ext uri="{FF2B5EF4-FFF2-40B4-BE49-F238E27FC236}">
                    <a16:creationId xmlns:a16="http://schemas.microsoft.com/office/drawing/2014/main" id="{9308B3FF-C5FA-3C65-B638-35319A782F4B}"/>
                  </a:ext>
                </a:extLst>
              </p:cNvPr>
              <p:cNvSpPr>
                <a:spLocks/>
              </p:cNvSpPr>
              <p:nvPr>
                <p:custDataLst>
                  <p:tags r:id="rId109"/>
                </p:custDataLst>
              </p:nvPr>
            </p:nvSpPr>
            <p:spPr bwMode="auto">
              <a:xfrm>
                <a:off x="4195763" y="1095375"/>
                <a:ext cx="46038" cy="100013"/>
              </a:xfrm>
              <a:custGeom>
                <a:avLst/>
                <a:gdLst>
                  <a:gd name="T0" fmla="*/ 77 w 156"/>
                  <a:gd name="T1" fmla="*/ 107 h 312"/>
                  <a:gd name="T2" fmla="*/ 148 w 156"/>
                  <a:gd name="T3" fmla="*/ 107 h 312"/>
                  <a:gd name="T4" fmla="*/ 148 w 156"/>
                  <a:gd name="T5" fmla="*/ 92 h 312"/>
                  <a:gd name="T6" fmla="*/ 77 w 156"/>
                  <a:gd name="T7" fmla="*/ 92 h 312"/>
                  <a:gd name="T8" fmla="*/ 77 w 156"/>
                  <a:gd name="T9" fmla="*/ 0 h 312"/>
                  <a:gd name="T10" fmla="*/ 65 w 156"/>
                  <a:gd name="T11" fmla="*/ 0 h 312"/>
                  <a:gd name="T12" fmla="*/ 0 w 156"/>
                  <a:gd name="T13" fmla="*/ 96 h 312"/>
                  <a:gd name="T14" fmla="*/ 0 w 156"/>
                  <a:gd name="T15" fmla="*/ 107 h 312"/>
                  <a:gd name="T16" fmla="*/ 43 w 156"/>
                  <a:gd name="T17" fmla="*/ 107 h 312"/>
                  <a:gd name="T18" fmla="*/ 43 w 156"/>
                  <a:gd name="T19" fmla="*/ 245 h 312"/>
                  <a:gd name="T20" fmla="*/ 107 w 156"/>
                  <a:gd name="T21" fmla="*/ 312 h 312"/>
                  <a:gd name="T22" fmla="*/ 156 w 156"/>
                  <a:gd name="T23" fmla="*/ 245 h 312"/>
                  <a:gd name="T24" fmla="*/ 156 w 156"/>
                  <a:gd name="T25" fmla="*/ 217 h 312"/>
                  <a:gd name="T26" fmla="*/ 144 w 156"/>
                  <a:gd name="T27" fmla="*/ 217 h 312"/>
                  <a:gd name="T28" fmla="*/ 144 w 156"/>
                  <a:gd name="T29" fmla="*/ 244 h 312"/>
                  <a:gd name="T30" fmla="*/ 111 w 156"/>
                  <a:gd name="T31" fmla="*/ 300 h 312"/>
                  <a:gd name="T32" fmla="*/ 77 w 156"/>
                  <a:gd name="T33" fmla="*/ 246 h 312"/>
                  <a:gd name="T34" fmla="*/ 77 w 156"/>
                  <a:gd name="T35" fmla="*/ 107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2">
                    <a:moveTo>
                      <a:pt x="77" y="107"/>
                    </a:moveTo>
                    <a:lnTo>
                      <a:pt x="148" y="107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5" y="0"/>
                    </a:lnTo>
                    <a:cubicBezTo>
                      <a:pt x="64" y="41"/>
                      <a:pt x="49" y="94"/>
                      <a:pt x="0" y="96"/>
                    </a:cubicBezTo>
                    <a:lnTo>
                      <a:pt x="0" y="107"/>
                    </a:lnTo>
                    <a:lnTo>
                      <a:pt x="43" y="107"/>
                    </a:lnTo>
                    <a:lnTo>
                      <a:pt x="43" y="245"/>
                    </a:lnTo>
                    <a:cubicBezTo>
                      <a:pt x="43" y="306"/>
                      <a:pt x="89" y="312"/>
                      <a:pt x="107" y="312"/>
                    </a:cubicBezTo>
                    <a:cubicBezTo>
                      <a:pt x="142" y="312"/>
                      <a:pt x="156" y="277"/>
                      <a:pt x="156" y="245"/>
                    </a:cubicBezTo>
                    <a:lnTo>
                      <a:pt x="156" y="217"/>
                    </a:lnTo>
                    <a:lnTo>
                      <a:pt x="144" y="217"/>
                    </a:lnTo>
                    <a:lnTo>
                      <a:pt x="144" y="244"/>
                    </a:lnTo>
                    <a:cubicBezTo>
                      <a:pt x="144" y="281"/>
                      <a:pt x="129" y="300"/>
                      <a:pt x="111" y="300"/>
                    </a:cubicBezTo>
                    <a:cubicBezTo>
                      <a:pt x="77" y="300"/>
                      <a:pt x="77" y="255"/>
                      <a:pt x="77" y="246"/>
                    </a:cubicBezTo>
                    <a:lnTo>
                      <a:pt x="77" y="107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1" name="Freeform 343">
                <a:extLst>
                  <a:ext uri="{FF2B5EF4-FFF2-40B4-BE49-F238E27FC236}">
                    <a16:creationId xmlns:a16="http://schemas.microsoft.com/office/drawing/2014/main" id="{E561911F-14C1-5424-813F-CA8447517BC0}"/>
                  </a:ext>
                </a:extLst>
              </p:cNvPr>
              <p:cNvSpPr>
                <a:spLocks noEditPoints="1"/>
              </p:cNvSpPr>
              <p:nvPr>
                <p:custDataLst>
                  <p:tags r:id="rId110"/>
                </p:custDataLst>
              </p:nvPr>
            </p:nvSpPr>
            <p:spPr bwMode="auto">
              <a:xfrm>
                <a:off x="4256088" y="1122363"/>
                <a:ext cx="57150" cy="73025"/>
              </a:xfrm>
              <a:custGeom>
                <a:avLst/>
                <a:gdLst>
                  <a:gd name="T0" fmla="*/ 41 w 193"/>
                  <a:gd name="T1" fmla="*/ 98 h 229"/>
                  <a:gd name="T2" fmla="*/ 103 w 193"/>
                  <a:gd name="T3" fmla="*/ 11 h 229"/>
                  <a:gd name="T4" fmla="*/ 160 w 193"/>
                  <a:gd name="T5" fmla="*/ 98 h 229"/>
                  <a:gd name="T6" fmla="*/ 41 w 193"/>
                  <a:gd name="T7" fmla="*/ 98 h 229"/>
                  <a:gd name="T8" fmla="*/ 41 w 193"/>
                  <a:gd name="T9" fmla="*/ 109 h 229"/>
                  <a:gd name="T10" fmla="*/ 180 w 193"/>
                  <a:gd name="T11" fmla="*/ 109 h 229"/>
                  <a:gd name="T12" fmla="*/ 193 w 193"/>
                  <a:gd name="T13" fmla="*/ 98 h 229"/>
                  <a:gd name="T14" fmla="*/ 103 w 193"/>
                  <a:gd name="T15" fmla="*/ 0 h 229"/>
                  <a:gd name="T16" fmla="*/ 0 w 193"/>
                  <a:gd name="T17" fmla="*/ 114 h 229"/>
                  <a:gd name="T18" fmla="*/ 109 w 193"/>
                  <a:gd name="T19" fmla="*/ 229 h 229"/>
                  <a:gd name="T20" fmla="*/ 193 w 193"/>
                  <a:gd name="T21" fmla="*/ 165 h 229"/>
                  <a:gd name="T22" fmla="*/ 186 w 193"/>
                  <a:gd name="T23" fmla="*/ 159 h 229"/>
                  <a:gd name="T24" fmla="*/ 180 w 193"/>
                  <a:gd name="T25" fmla="*/ 166 h 229"/>
                  <a:gd name="T26" fmla="*/ 112 w 193"/>
                  <a:gd name="T27" fmla="*/ 217 h 229"/>
                  <a:gd name="T28" fmla="*/ 56 w 193"/>
                  <a:gd name="T29" fmla="*/ 184 h 229"/>
                  <a:gd name="T30" fmla="*/ 41 w 193"/>
                  <a:gd name="T31" fmla="*/ 10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229">
                    <a:moveTo>
                      <a:pt x="41" y="98"/>
                    </a:moveTo>
                    <a:cubicBezTo>
                      <a:pt x="44" y="24"/>
                      <a:pt x="86" y="11"/>
                      <a:pt x="103" y="11"/>
                    </a:cubicBezTo>
                    <a:cubicBezTo>
                      <a:pt x="155" y="11"/>
                      <a:pt x="160" y="79"/>
                      <a:pt x="160" y="98"/>
                    </a:cubicBezTo>
                    <a:lnTo>
                      <a:pt x="41" y="98"/>
                    </a:lnTo>
                    <a:close/>
                    <a:moveTo>
                      <a:pt x="41" y="109"/>
                    </a:moveTo>
                    <a:lnTo>
                      <a:pt x="180" y="109"/>
                    </a:lnTo>
                    <a:cubicBezTo>
                      <a:pt x="191" y="109"/>
                      <a:pt x="193" y="109"/>
                      <a:pt x="193" y="98"/>
                    </a:cubicBezTo>
                    <a:cubicBezTo>
                      <a:pt x="193" y="49"/>
                      <a:pt x="166" y="0"/>
                      <a:pt x="103" y="0"/>
                    </a:cubicBezTo>
                    <a:cubicBezTo>
                      <a:pt x="45" y="0"/>
                      <a:pt x="0" y="52"/>
                      <a:pt x="0" y="114"/>
                    </a:cubicBezTo>
                    <a:cubicBezTo>
                      <a:pt x="0" y="181"/>
                      <a:pt x="52" y="229"/>
                      <a:pt x="109" y="229"/>
                    </a:cubicBezTo>
                    <a:cubicBezTo>
                      <a:pt x="170" y="229"/>
                      <a:pt x="193" y="174"/>
                      <a:pt x="193" y="165"/>
                    </a:cubicBezTo>
                    <a:cubicBezTo>
                      <a:pt x="193" y="160"/>
                      <a:pt x="189" y="159"/>
                      <a:pt x="186" y="159"/>
                    </a:cubicBezTo>
                    <a:cubicBezTo>
                      <a:pt x="182" y="159"/>
                      <a:pt x="181" y="162"/>
                      <a:pt x="180" y="166"/>
                    </a:cubicBezTo>
                    <a:cubicBezTo>
                      <a:pt x="162" y="217"/>
                      <a:pt x="117" y="217"/>
                      <a:pt x="112" y="217"/>
                    </a:cubicBezTo>
                    <a:cubicBezTo>
                      <a:pt x="87" y="217"/>
                      <a:pt x="67" y="202"/>
                      <a:pt x="56" y="184"/>
                    </a:cubicBezTo>
                    <a:cubicBezTo>
                      <a:pt x="41" y="160"/>
                      <a:pt x="41" y="127"/>
                      <a:pt x="41" y="10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2" name="Freeform 344">
                <a:extLst>
                  <a:ext uri="{FF2B5EF4-FFF2-40B4-BE49-F238E27FC236}">
                    <a16:creationId xmlns:a16="http://schemas.microsoft.com/office/drawing/2014/main" id="{E87320C0-193A-5A06-099E-13BD1578DB6E}"/>
                  </a:ext>
                </a:extLst>
              </p:cNvPr>
              <p:cNvSpPr>
                <a:spLocks noEditPoints="1"/>
              </p:cNvSpPr>
              <p:nvPr>
                <p:custDataLst>
                  <p:tags r:id="rId111"/>
                </p:custDataLst>
              </p:nvPr>
            </p:nvSpPr>
            <p:spPr bwMode="auto">
              <a:xfrm>
                <a:off x="4322763" y="1082675"/>
                <a:ext cx="73025" cy="112713"/>
              </a:xfrm>
              <a:custGeom>
                <a:avLst/>
                <a:gdLst>
                  <a:gd name="T0" fmla="*/ 173 w 246"/>
                  <a:gd name="T1" fmla="*/ 319 h 351"/>
                  <a:gd name="T2" fmla="*/ 173 w 246"/>
                  <a:gd name="T3" fmla="*/ 351 h 351"/>
                  <a:gd name="T4" fmla="*/ 246 w 246"/>
                  <a:gd name="T5" fmla="*/ 346 h 351"/>
                  <a:gd name="T6" fmla="*/ 246 w 246"/>
                  <a:gd name="T7" fmla="*/ 331 h 351"/>
                  <a:gd name="T8" fmla="*/ 207 w 246"/>
                  <a:gd name="T9" fmla="*/ 303 h 351"/>
                  <a:gd name="T10" fmla="*/ 207 w 246"/>
                  <a:gd name="T11" fmla="*/ 0 h 351"/>
                  <a:gd name="T12" fmla="*/ 135 w 246"/>
                  <a:gd name="T13" fmla="*/ 5 h 351"/>
                  <a:gd name="T14" fmla="*/ 135 w 246"/>
                  <a:gd name="T15" fmla="*/ 21 h 351"/>
                  <a:gd name="T16" fmla="*/ 174 w 246"/>
                  <a:gd name="T17" fmla="*/ 49 h 351"/>
                  <a:gd name="T18" fmla="*/ 174 w 246"/>
                  <a:gd name="T19" fmla="*/ 156 h 351"/>
                  <a:gd name="T20" fmla="*/ 111 w 246"/>
                  <a:gd name="T21" fmla="*/ 125 h 351"/>
                  <a:gd name="T22" fmla="*/ 0 w 246"/>
                  <a:gd name="T23" fmla="*/ 239 h 351"/>
                  <a:gd name="T24" fmla="*/ 106 w 246"/>
                  <a:gd name="T25" fmla="*/ 351 h 351"/>
                  <a:gd name="T26" fmla="*/ 173 w 246"/>
                  <a:gd name="T27" fmla="*/ 319 h 351"/>
                  <a:gd name="T28" fmla="*/ 173 w 246"/>
                  <a:gd name="T29" fmla="*/ 185 h 351"/>
                  <a:gd name="T30" fmla="*/ 173 w 246"/>
                  <a:gd name="T31" fmla="*/ 287 h 351"/>
                  <a:gd name="T32" fmla="*/ 167 w 246"/>
                  <a:gd name="T33" fmla="*/ 306 h 351"/>
                  <a:gd name="T34" fmla="*/ 108 w 246"/>
                  <a:gd name="T35" fmla="*/ 340 h 351"/>
                  <a:gd name="T36" fmla="*/ 56 w 246"/>
                  <a:gd name="T37" fmla="*/ 309 h 351"/>
                  <a:gd name="T38" fmla="*/ 41 w 246"/>
                  <a:gd name="T39" fmla="*/ 239 h 351"/>
                  <a:gd name="T40" fmla="*/ 57 w 246"/>
                  <a:gd name="T41" fmla="*/ 168 h 351"/>
                  <a:gd name="T42" fmla="*/ 113 w 246"/>
                  <a:gd name="T43" fmla="*/ 136 h 351"/>
                  <a:gd name="T44" fmla="*/ 167 w 246"/>
                  <a:gd name="T45" fmla="*/ 166 h 351"/>
                  <a:gd name="T46" fmla="*/ 173 w 246"/>
                  <a:gd name="T47" fmla="*/ 185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6" h="351">
                    <a:moveTo>
                      <a:pt x="173" y="319"/>
                    </a:moveTo>
                    <a:lnTo>
                      <a:pt x="173" y="351"/>
                    </a:lnTo>
                    <a:lnTo>
                      <a:pt x="246" y="346"/>
                    </a:lnTo>
                    <a:lnTo>
                      <a:pt x="246" y="331"/>
                    </a:lnTo>
                    <a:cubicBezTo>
                      <a:pt x="211" y="331"/>
                      <a:pt x="207" y="327"/>
                      <a:pt x="207" y="303"/>
                    </a:cubicBezTo>
                    <a:lnTo>
                      <a:pt x="207" y="0"/>
                    </a:lnTo>
                    <a:lnTo>
                      <a:pt x="135" y="5"/>
                    </a:lnTo>
                    <a:lnTo>
                      <a:pt x="135" y="21"/>
                    </a:lnTo>
                    <a:cubicBezTo>
                      <a:pt x="170" y="21"/>
                      <a:pt x="174" y="24"/>
                      <a:pt x="174" y="49"/>
                    </a:cubicBezTo>
                    <a:lnTo>
                      <a:pt x="174" y="156"/>
                    </a:lnTo>
                    <a:cubicBezTo>
                      <a:pt x="160" y="138"/>
                      <a:pt x="138" y="125"/>
                      <a:pt x="111" y="125"/>
                    </a:cubicBezTo>
                    <a:cubicBezTo>
                      <a:pt x="52" y="125"/>
                      <a:pt x="0" y="174"/>
                      <a:pt x="0" y="239"/>
                    </a:cubicBezTo>
                    <a:cubicBezTo>
                      <a:pt x="0" y="302"/>
                      <a:pt x="49" y="351"/>
                      <a:pt x="106" y="351"/>
                    </a:cubicBezTo>
                    <a:cubicBezTo>
                      <a:pt x="138" y="351"/>
                      <a:pt x="160" y="335"/>
                      <a:pt x="173" y="319"/>
                    </a:cubicBezTo>
                    <a:close/>
                    <a:moveTo>
                      <a:pt x="173" y="185"/>
                    </a:moveTo>
                    <a:lnTo>
                      <a:pt x="173" y="287"/>
                    </a:lnTo>
                    <a:cubicBezTo>
                      <a:pt x="173" y="296"/>
                      <a:pt x="173" y="297"/>
                      <a:pt x="167" y="306"/>
                    </a:cubicBezTo>
                    <a:cubicBezTo>
                      <a:pt x="152" y="330"/>
                      <a:pt x="130" y="340"/>
                      <a:pt x="108" y="340"/>
                    </a:cubicBezTo>
                    <a:cubicBezTo>
                      <a:pt x="86" y="340"/>
                      <a:pt x="68" y="328"/>
                      <a:pt x="56" y="309"/>
                    </a:cubicBezTo>
                    <a:cubicBezTo>
                      <a:pt x="43" y="288"/>
                      <a:pt x="41" y="260"/>
                      <a:pt x="41" y="239"/>
                    </a:cubicBezTo>
                    <a:cubicBezTo>
                      <a:pt x="41" y="221"/>
                      <a:pt x="42" y="191"/>
                      <a:pt x="57" y="168"/>
                    </a:cubicBezTo>
                    <a:cubicBezTo>
                      <a:pt x="67" y="153"/>
                      <a:pt x="86" y="136"/>
                      <a:pt x="113" y="136"/>
                    </a:cubicBezTo>
                    <a:cubicBezTo>
                      <a:pt x="131" y="136"/>
                      <a:pt x="152" y="144"/>
                      <a:pt x="167" y="166"/>
                    </a:cubicBezTo>
                    <a:cubicBezTo>
                      <a:pt x="173" y="175"/>
                      <a:pt x="173" y="176"/>
                      <a:pt x="173" y="18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3" name="Freeform 345">
                <a:extLst>
                  <a:ext uri="{FF2B5EF4-FFF2-40B4-BE49-F238E27FC236}">
                    <a16:creationId xmlns:a16="http://schemas.microsoft.com/office/drawing/2014/main" id="{5AF77C75-A945-2D8A-BE42-0FED4861A267}"/>
                  </a:ext>
                </a:extLst>
              </p:cNvPr>
              <p:cNvSpPr>
                <a:spLocks noEditPoints="1"/>
              </p:cNvSpPr>
              <p:nvPr>
                <p:custDataLst>
                  <p:tags r:id="rId112"/>
                </p:custDataLst>
              </p:nvPr>
            </p:nvSpPr>
            <p:spPr bwMode="auto">
              <a:xfrm>
                <a:off x="3382963" y="1314450"/>
                <a:ext cx="68263" cy="73025"/>
              </a:xfrm>
              <a:custGeom>
                <a:avLst/>
                <a:gdLst>
                  <a:gd name="T0" fmla="*/ 145 w 225"/>
                  <a:gd name="T1" fmla="*/ 186 h 229"/>
                  <a:gd name="T2" fmla="*/ 184 w 225"/>
                  <a:gd name="T3" fmla="*/ 227 h 229"/>
                  <a:gd name="T4" fmla="*/ 225 w 225"/>
                  <a:gd name="T5" fmla="*/ 180 h 229"/>
                  <a:gd name="T6" fmla="*/ 225 w 225"/>
                  <a:gd name="T7" fmla="*/ 152 h 229"/>
                  <a:gd name="T8" fmla="*/ 212 w 225"/>
                  <a:gd name="T9" fmla="*/ 152 h 229"/>
                  <a:gd name="T10" fmla="*/ 212 w 225"/>
                  <a:gd name="T11" fmla="*/ 180 h 229"/>
                  <a:gd name="T12" fmla="*/ 195 w 225"/>
                  <a:gd name="T13" fmla="*/ 211 h 229"/>
                  <a:gd name="T14" fmla="*/ 176 w 225"/>
                  <a:gd name="T15" fmla="*/ 187 h 229"/>
                  <a:gd name="T16" fmla="*/ 176 w 225"/>
                  <a:gd name="T17" fmla="*/ 87 h 229"/>
                  <a:gd name="T18" fmla="*/ 158 w 225"/>
                  <a:gd name="T19" fmla="*/ 28 h 229"/>
                  <a:gd name="T20" fmla="*/ 90 w 225"/>
                  <a:gd name="T21" fmla="*/ 0 h 229"/>
                  <a:gd name="T22" fmla="*/ 14 w 225"/>
                  <a:gd name="T23" fmla="*/ 57 h 229"/>
                  <a:gd name="T24" fmla="*/ 37 w 225"/>
                  <a:gd name="T25" fmla="*/ 80 h 229"/>
                  <a:gd name="T26" fmla="*/ 60 w 225"/>
                  <a:gd name="T27" fmla="*/ 57 h 229"/>
                  <a:gd name="T28" fmla="*/ 35 w 225"/>
                  <a:gd name="T29" fmla="*/ 34 h 229"/>
                  <a:gd name="T30" fmla="*/ 89 w 225"/>
                  <a:gd name="T31" fmla="*/ 11 h 229"/>
                  <a:gd name="T32" fmla="*/ 142 w 225"/>
                  <a:gd name="T33" fmla="*/ 75 h 229"/>
                  <a:gd name="T34" fmla="*/ 142 w 225"/>
                  <a:gd name="T35" fmla="*/ 94 h 229"/>
                  <a:gd name="T36" fmla="*/ 50 w 225"/>
                  <a:gd name="T37" fmla="*/ 112 h 229"/>
                  <a:gd name="T38" fmla="*/ 0 w 225"/>
                  <a:gd name="T39" fmla="*/ 177 h 229"/>
                  <a:gd name="T40" fmla="*/ 80 w 225"/>
                  <a:gd name="T41" fmla="*/ 229 h 229"/>
                  <a:gd name="T42" fmla="*/ 145 w 225"/>
                  <a:gd name="T43" fmla="*/ 186 h 229"/>
                  <a:gd name="T44" fmla="*/ 142 w 225"/>
                  <a:gd name="T45" fmla="*/ 104 h 229"/>
                  <a:gd name="T46" fmla="*/ 142 w 225"/>
                  <a:gd name="T47" fmla="*/ 154 h 229"/>
                  <a:gd name="T48" fmla="*/ 83 w 225"/>
                  <a:gd name="T49" fmla="*/ 218 h 229"/>
                  <a:gd name="T50" fmla="*/ 38 w 225"/>
                  <a:gd name="T51" fmla="*/ 176 h 229"/>
                  <a:gd name="T52" fmla="*/ 142 w 225"/>
                  <a:gd name="T53" fmla="*/ 10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5" h="229">
                    <a:moveTo>
                      <a:pt x="145" y="186"/>
                    </a:moveTo>
                    <a:cubicBezTo>
                      <a:pt x="147" y="206"/>
                      <a:pt x="161" y="227"/>
                      <a:pt x="184" y="227"/>
                    </a:cubicBezTo>
                    <a:cubicBezTo>
                      <a:pt x="195" y="227"/>
                      <a:pt x="225" y="220"/>
                      <a:pt x="225" y="180"/>
                    </a:cubicBezTo>
                    <a:lnTo>
                      <a:pt x="225" y="152"/>
                    </a:lnTo>
                    <a:lnTo>
                      <a:pt x="212" y="152"/>
                    </a:lnTo>
                    <a:lnTo>
                      <a:pt x="212" y="180"/>
                    </a:lnTo>
                    <a:cubicBezTo>
                      <a:pt x="212" y="209"/>
                      <a:pt x="200" y="211"/>
                      <a:pt x="195" y="211"/>
                    </a:cubicBezTo>
                    <a:cubicBezTo>
                      <a:pt x="178" y="211"/>
                      <a:pt x="176" y="189"/>
                      <a:pt x="176" y="187"/>
                    </a:cubicBezTo>
                    <a:lnTo>
                      <a:pt x="176" y="87"/>
                    </a:lnTo>
                    <a:cubicBezTo>
                      <a:pt x="176" y="66"/>
                      <a:pt x="176" y="46"/>
                      <a:pt x="158" y="28"/>
                    </a:cubicBezTo>
                    <a:cubicBezTo>
                      <a:pt x="139" y="8"/>
                      <a:pt x="114" y="0"/>
                      <a:pt x="90" y="0"/>
                    </a:cubicBezTo>
                    <a:cubicBezTo>
                      <a:pt x="49" y="0"/>
                      <a:pt x="14" y="24"/>
                      <a:pt x="14" y="57"/>
                    </a:cubicBezTo>
                    <a:cubicBezTo>
                      <a:pt x="14" y="72"/>
                      <a:pt x="24" y="80"/>
                      <a:pt x="37" y="80"/>
                    </a:cubicBezTo>
                    <a:cubicBezTo>
                      <a:pt x="51" y="80"/>
                      <a:pt x="60" y="70"/>
                      <a:pt x="60" y="57"/>
                    </a:cubicBezTo>
                    <a:cubicBezTo>
                      <a:pt x="60" y="51"/>
                      <a:pt x="58" y="35"/>
                      <a:pt x="35" y="34"/>
                    </a:cubicBezTo>
                    <a:cubicBezTo>
                      <a:pt x="48" y="17"/>
                      <a:pt x="73" y="11"/>
                      <a:pt x="89" y="11"/>
                    </a:cubicBezTo>
                    <a:cubicBezTo>
                      <a:pt x="113" y="11"/>
                      <a:pt x="142" y="31"/>
                      <a:pt x="142" y="75"/>
                    </a:cubicBezTo>
                    <a:lnTo>
                      <a:pt x="142" y="94"/>
                    </a:lnTo>
                    <a:cubicBezTo>
                      <a:pt x="116" y="95"/>
                      <a:pt x="81" y="97"/>
                      <a:pt x="50" y="112"/>
                    </a:cubicBezTo>
                    <a:cubicBezTo>
                      <a:pt x="12" y="129"/>
                      <a:pt x="0" y="155"/>
                      <a:pt x="0" y="177"/>
                    </a:cubicBezTo>
                    <a:cubicBezTo>
                      <a:pt x="0" y="217"/>
                      <a:pt x="48" y="229"/>
                      <a:pt x="80" y="229"/>
                    </a:cubicBezTo>
                    <a:cubicBezTo>
                      <a:pt x="113" y="229"/>
                      <a:pt x="136" y="209"/>
                      <a:pt x="145" y="186"/>
                    </a:cubicBezTo>
                    <a:close/>
                    <a:moveTo>
                      <a:pt x="142" y="104"/>
                    </a:moveTo>
                    <a:lnTo>
                      <a:pt x="142" y="154"/>
                    </a:lnTo>
                    <a:cubicBezTo>
                      <a:pt x="142" y="202"/>
                      <a:pt x="106" y="218"/>
                      <a:pt x="83" y="218"/>
                    </a:cubicBezTo>
                    <a:cubicBezTo>
                      <a:pt x="59" y="218"/>
                      <a:pt x="38" y="201"/>
                      <a:pt x="38" y="176"/>
                    </a:cubicBezTo>
                    <a:cubicBezTo>
                      <a:pt x="38" y="149"/>
                      <a:pt x="59" y="107"/>
                      <a:pt x="142" y="104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4" name="Freeform 346">
                <a:extLst>
                  <a:ext uri="{FF2B5EF4-FFF2-40B4-BE49-F238E27FC236}">
                    <a16:creationId xmlns:a16="http://schemas.microsoft.com/office/drawing/2014/main" id="{C99BD0B9-C029-E9E2-6D85-5DC619546D94}"/>
                  </a:ext>
                </a:extLst>
              </p:cNvPr>
              <p:cNvSpPr>
                <a:spLocks/>
              </p:cNvSpPr>
              <p:nvPr>
                <p:custDataLst>
                  <p:tags r:id="rId113"/>
                </p:custDataLst>
              </p:nvPr>
            </p:nvSpPr>
            <p:spPr bwMode="auto">
              <a:xfrm>
                <a:off x="3454401" y="1287463"/>
                <a:ext cx="46038" cy="100013"/>
              </a:xfrm>
              <a:custGeom>
                <a:avLst/>
                <a:gdLst>
                  <a:gd name="T0" fmla="*/ 77 w 156"/>
                  <a:gd name="T1" fmla="*/ 107 h 312"/>
                  <a:gd name="T2" fmla="*/ 148 w 156"/>
                  <a:gd name="T3" fmla="*/ 107 h 312"/>
                  <a:gd name="T4" fmla="*/ 148 w 156"/>
                  <a:gd name="T5" fmla="*/ 92 h 312"/>
                  <a:gd name="T6" fmla="*/ 77 w 156"/>
                  <a:gd name="T7" fmla="*/ 92 h 312"/>
                  <a:gd name="T8" fmla="*/ 77 w 156"/>
                  <a:gd name="T9" fmla="*/ 0 h 312"/>
                  <a:gd name="T10" fmla="*/ 64 w 156"/>
                  <a:gd name="T11" fmla="*/ 0 h 312"/>
                  <a:gd name="T12" fmla="*/ 0 w 156"/>
                  <a:gd name="T13" fmla="*/ 96 h 312"/>
                  <a:gd name="T14" fmla="*/ 0 w 156"/>
                  <a:gd name="T15" fmla="*/ 107 h 312"/>
                  <a:gd name="T16" fmla="*/ 42 w 156"/>
                  <a:gd name="T17" fmla="*/ 107 h 312"/>
                  <a:gd name="T18" fmla="*/ 42 w 156"/>
                  <a:gd name="T19" fmla="*/ 245 h 312"/>
                  <a:gd name="T20" fmla="*/ 106 w 156"/>
                  <a:gd name="T21" fmla="*/ 312 h 312"/>
                  <a:gd name="T22" fmla="*/ 156 w 156"/>
                  <a:gd name="T23" fmla="*/ 245 h 312"/>
                  <a:gd name="T24" fmla="*/ 156 w 156"/>
                  <a:gd name="T25" fmla="*/ 217 h 312"/>
                  <a:gd name="T26" fmla="*/ 143 w 156"/>
                  <a:gd name="T27" fmla="*/ 217 h 312"/>
                  <a:gd name="T28" fmla="*/ 143 w 156"/>
                  <a:gd name="T29" fmla="*/ 244 h 312"/>
                  <a:gd name="T30" fmla="*/ 110 w 156"/>
                  <a:gd name="T31" fmla="*/ 300 h 312"/>
                  <a:gd name="T32" fmla="*/ 77 w 156"/>
                  <a:gd name="T33" fmla="*/ 246 h 312"/>
                  <a:gd name="T34" fmla="*/ 77 w 156"/>
                  <a:gd name="T35" fmla="*/ 107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6" h="312">
                    <a:moveTo>
                      <a:pt x="77" y="107"/>
                    </a:moveTo>
                    <a:lnTo>
                      <a:pt x="148" y="107"/>
                    </a:lnTo>
                    <a:lnTo>
                      <a:pt x="148" y="92"/>
                    </a:lnTo>
                    <a:lnTo>
                      <a:pt x="77" y="92"/>
                    </a:lnTo>
                    <a:lnTo>
                      <a:pt x="77" y="0"/>
                    </a:lnTo>
                    <a:lnTo>
                      <a:pt x="64" y="0"/>
                    </a:lnTo>
                    <a:cubicBezTo>
                      <a:pt x="64" y="41"/>
                      <a:pt x="49" y="94"/>
                      <a:pt x="0" y="96"/>
                    </a:cubicBezTo>
                    <a:lnTo>
                      <a:pt x="0" y="107"/>
                    </a:lnTo>
                    <a:lnTo>
                      <a:pt x="42" y="107"/>
                    </a:lnTo>
                    <a:lnTo>
                      <a:pt x="42" y="245"/>
                    </a:lnTo>
                    <a:cubicBezTo>
                      <a:pt x="42" y="306"/>
                      <a:pt x="88" y="312"/>
                      <a:pt x="106" y="312"/>
                    </a:cubicBezTo>
                    <a:cubicBezTo>
                      <a:pt x="142" y="312"/>
                      <a:pt x="156" y="277"/>
                      <a:pt x="156" y="245"/>
                    </a:cubicBezTo>
                    <a:lnTo>
                      <a:pt x="156" y="217"/>
                    </a:lnTo>
                    <a:lnTo>
                      <a:pt x="143" y="217"/>
                    </a:lnTo>
                    <a:lnTo>
                      <a:pt x="143" y="244"/>
                    </a:lnTo>
                    <a:cubicBezTo>
                      <a:pt x="143" y="281"/>
                      <a:pt x="128" y="300"/>
                      <a:pt x="110" y="300"/>
                    </a:cubicBezTo>
                    <a:cubicBezTo>
                      <a:pt x="77" y="300"/>
                      <a:pt x="77" y="255"/>
                      <a:pt x="77" y="246"/>
                    </a:cubicBezTo>
                    <a:lnTo>
                      <a:pt x="77" y="107"/>
                    </a:ln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5" name="Freeform 347">
                <a:extLst>
                  <a:ext uri="{FF2B5EF4-FFF2-40B4-BE49-F238E27FC236}">
                    <a16:creationId xmlns:a16="http://schemas.microsoft.com/office/drawing/2014/main" id="{D82FF921-BBC0-DC75-B923-463A5FE077DD}"/>
                  </a:ext>
                </a:extLst>
              </p:cNvPr>
              <p:cNvSpPr>
                <a:spLocks/>
              </p:cNvSpPr>
              <p:nvPr>
                <p:custDataLst>
                  <p:tags r:id="rId114"/>
                </p:custDataLst>
              </p:nvPr>
            </p:nvSpPr>
            <p:spPr bwMode="auto">
              <a:xfrm>
                <a:off x="3563938" y="1316038"/>
                <a:ext cx="49213" cy="69850"/>
              </a:xfrm>
              <a:custGeom>
                <a:avLst/>
                <a:gdLst>
                  <a:gd name="T0" fmla="*/ 69 w 167"/>
                  <a:gd name="T1" fmla="*/ 55 h 221"/>
                  <a:gd name="T2" fmla="*/ 69 w 167"/>
                  <a:gd name="T3" fmla="*/ 0 h 221"/>
                  <a:gd name="T4" fmla="*/ 0 w 167"/>
                  <a:gd name="T5" fmla="*/ 6 h 221"/>
                  <a:gd name="T6" fmla="*/ 0 w 167"/>
                  <a:gd name="T7" fmla="*/ 21 h 221"/>
                  <a:gd name="T8" fmla="*/ 39 w 167"/>
                  <a:gd name="T9" fmla="*/ 49 h 221"/>
                  <a:gd name="T10" fmla="*/ 39 w 167"/>
                  <a:gd name="T11" fmla="*/ 183 h 221"/>
                  <a:gd name="T12" fmla="*/ 0 w 167"/>
                  <a:gd name="T13" fmla="*/ 206 h 221"/>
                  <a:gd name="T14" fmla="*/ 0 w 167"/>
                  <a:gd name="T15" fmla="*/ 221 h 221"/>
                  <a:gd name="T16" fmla="*/ 57 w 167"/>
                  <a:gd name="T17" fmla="*/ 219 h 221"/>
                  <a:gd name="T18" fmla="*/ 120 w 167"/>
                  <a:gd name="T19" fmla="*/ 221 h 221"/>
                  <a:gd name="T20" fmla="*/ 120 w 167"/>
                  <a:gd name="T21" fmla="*/ 206 h 221"/>
                  <a:gd name="T22" fmla="*/ 110 w 167"/>
                  <a:gd name="T23" fmla="*/ 206 h 221"/>
                  <a:gd name="T24" fmla="*/ 72 w 167"/>
                  <a:gd name="T25" fmla="*/ 182 h 221"/>
                  <a:gd name="T26" fmla="*/ 72 w 167"/>
                  <a:gd name="T27" fmla="*/ 105 h 221"/>
                  <a:gd name="T28" fmla="*/ 130 w 167"/>
                  <a:gd name="T29" fmla="*/ 11 h 221"/>
                  <a:gd name="T30" fmla="*/ 136 w 167"/>
                  <a:gd name="T31" fmla="*/ 12 h 221"/>
                  <a:gd name="T32" fmla="*/ 124 w 167"/>
                  <a:gd name="T33" fmla="*/ 31 h 221"/>
                  <a:gd name="T34" fmla="*/ 146 w 167"/>
                  <a:gd name="T35" fmla="*/ 53 h 221"/>
                  <a:gd name="T36" fmla="*/ 167 w 167"/>
                  <a:gd name="T37" fmla="*/ 31 h 221"/>
                  <a:gd name="T38" fmla="*/ 130 w 167"/>
                  <a:gd name="T39" fmla="*/ 0 h 221"/>
                  <a:gd name="T40" fmla="*/ 69 w 167"/>
                  <a:gd name="T41" fmla="*/ 5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221">
                    <a:moveTo>
                      <a:pt x="69" y="55"/>
                    </a:moveTo>
                    <a:lnTo>
                      <a:pt x="69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  <a:lnTo>
                      <a:pt x="39" y="183"/>
                    </a:lnTo>
                    <a:cubicBezTo>
                      <a:pt x="39" y="206"/>
                      <a:pt x="33" y="206"/>
                      <a:pt x="0" y="206"/>
                    </a:cubicBezTo>
                    <a:lnTo>
                      <a:pt x="0" y="221"/>
                    </a:lnTo>
                    <a:cubicBezTo>
                      <a:pt x="19" y="220"/>
                      <a:pt x="43" y="219"/>
                      <a:pt x="57" y="219"/>
                    </a:cubicBezTo>
                    <a:cubicBezTo>
                      <a:pt x="77" y="219"/>
                      <a:pt x="100" y="219"/>
                      <a:pt x="120" y="221"/>
                    </a:cubicBezTo>
                    <a:lnTo>
                      <a:pt x="120" y="206"/>
                    </a:lnTo>
                    <a:lnTo>
                      <a:pt x="110" y="206"/>
                    </a:lnTo>
                    <a:cubicBezTo>
                      <a:pt x="73" y="206"/>
                      <a:pt x="72" y="200"/>
                      <a:pt x="72" y="182"/>
                    </a:cubicBezTo>
                    <a:lnTo>
                      <a:pt x="72" y="105"/>
                    </a:lnTo>
                    <a:cubicBezTo>
                      <a:pt x="72" y="56"/>
                      <a:pt x="93" y="11"/>
                      <a:pt x="130" y="11"/>
                    </a:cubicBezTo>
                    <a:cubicBezTo>
                      <a:pt x="134" y="11"/>
                      <a:pt x="135" y="11"/>
                      <a:pt x="136" y="12"/>
                    </a:cubicBezTo>
                    <a:cubicBezTo>
                      <a:pt x="134" y="12"/>
                      <a:pt x="124" y="18"/>
                      <a:pt x="124" y="31"/>
                    </a:cubicBezTo>
                    <a:cubicBezTo>
                      <a:pt x="124" y="45"/>
                      <a:pt x="135" y="53"/>
                      <a:pt x="146" y="53"/>
                    </a:cubicBezTo>
                    <a:cubicBezTo>
                      <a:pt x="155" y="53"/>
                      <a:pt x="167" y="47"/>
                      <a:pt x="167" y="31"/>
                    </a:cubicBezTo>
                    <a:cubicBezTo>
                      <a:pt x="167" y="15"/>
                      <a:pt x="152" y="0"/>
                      <a:pt x="130" y="0"/>
                    </a:cubicBezTo>
                    <a:cubicBezTo>
                      <a:pt x="94" y="0"/>
                      <a:pt x="76" y="34"/>
                      <a:pt x="69" y="5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6" name="Freeform 348">
                <a:extLst>
                  <a:ext uri="{FF2B5EF4-FFF2-40B4-BE49-F238E27FC236}">
                    <a16:creationId xmlns:a16="http://schemas.microsoft.com/office/drawing/2014/main" id="{DBEFB295-138B-EE05-DA51-C14B0EB75419}"/>
                  </a:ext>
                </a:extLst>
              </p:cNvPr>
              <p:cNvSpPr>
                <a:spLocks noEditPoints="1"/>
              </p:cNvSpPr>
              <p:nvPr>
                <p:custDataLst>
                  <p:tags r:id="rId115"/>
                </p:custDataLst>
              </p:nvPr>
            </p:nvSpPr>
            <p:spPr bwMode="auto">
              <a:xfrm>
                <a:off x="3624263" y="1314450"/>
                <a:ext cx="66675" cy="73025"/>
              </a:xfrm>
              <a:custGeom>
                <a:avLst/>
                <a:gdLst>
                  <a:gd name="T0" fmla="*/ 145 w 225"/>
                  <a:gd name="T1" fmla="*/ 186 h 229"/>
                  <a:gd name="T2" fmla="*/ 184 w 225"/>
                  <a:gd name="T3" fmla="*/ 227 h 229"/>
                  <a:gd name="T4" fmla="*/ 225 w 225"/>
                  <a:gd name="T5" fmla="*/ 180 h 229"/>
                  <a:gd name="T6" fmla="*/ 225 w 225"/>
                  <a:gd name="T7" fmla="*/ 152 h 229"/>
                  <a:gd name="T8" fmla="*/ 212 w 225"/>
                  <a:gd name="T9" fmla="*/ 152 h 229"/>
                  <a:gd name="T10" fmla="*/ 212 w 225"/>
                  <a:gd name="T11" fmla="*/ 180 h 229"/>
                  <a:gd name="T12" fmla="*/ 194 w 225"/>
                  <a:gd name="T13" fmla="*/ 211 h 229"/>
                  <a:gd name="T14" fmla="*/ 176 w 225"/>
                  <a:gd name="T15" fmla="*/ 187 h 229"/>
                  <a:gd name="T16" fmla="*/ 176 w 225"/>
                  <a:gd name="T17" fmla="*/ 87 h 229"/>
                  <a:gd name="T18" fmla="*/ 158 w 225"/>
                  <a:gd name="T19" fmla="*/ 28 h 229"/>
                  <a:gd name="T20" fmla="*/ 90 w 225"/>
                  <a:gd name="T21" fmla="*/ 0 h 229"/>
                  <a:gd name="T22" fmla="*/ 14 w 225"/>
                  <a:gd name="T23" fmla="*/ 57 h 229"/>
                  <a:gd name="T24" fmla="*/ 37 w 225"/>
                  <a:gd name="T25" fmla="*/ 80 h 229"/>
                  <a:gd name="T26" fmla="*/ 60 w 225"/>
                  <a:gd name="T27" fmla="*/ 57 h 229"/>
                  <a:gd name="T28" fmla="*/ 35 w 225"/>
                  <a:gd name="T29" fmla="*/ 34 h 229"/>
                  <a:gd name="T30" fmla="*/ 89 w 225"/>
                  <a:gd name="T31" fmla="*/ 11 h 229"/>
                  <a:gd name="T32" fmla="*/ 142 w 225"/>
                  <a:gd name="T33" fmla="*/ 75 h 229"/>
                  <a:gd name="T34" fmla="*/ 142 w 225"/>
                  <a:gd name="T35" fmla="*/ 94 h 229"/>
                  <a:gd name="T36" fmla="*/ 50 w 225"/>
                  <a:gd name="T37" fmla="*/ 112 h 229"/>
                  <a:gd name="T38" fmla="*/ 0 w 225"/>
                  <a:gd name="T39" fmla="*/ 177 h 229"/>
                  <a:gd name="T40" fmla="*/ 80 w 225"/>
                  <a:gd name="T41" fmla="*/ 229 h 229"/>
                  <a:gd name="T42" fmla="*/ 145 w 225"/>
                  <a:gd name="T43" fmla="*/ 186 h 229"/>
                  <a:gd name="T44" fmla="*/ 142 w 225"/>
                  <a:gd name="T45" fmla="*/ 104 h 229"/>
                  <a:gd name="T46" fmla="*/ 142 w 225"/>
                  <a:gd name="T47" fmla="*/ 154 h 229"/>
                  <a:gd name="T48" fmla="*/ 83 w 225"/>
                  <a:gd name="T49" fmla="*/ 218 h 229"/>
                  <a:gd name="T50" fmla="*/ 38 w 225"/>
                  <a:gd name="T51" fmla="*/ 176 h 229"/>
                  <a:gd name="T52" fmla="*/ 142 w 225"/>
                  <a:gd name="T53" fmla="*/ 10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5" h="229">
                    <a:moveTo>
                      <a:pt x="145" y="186"/>
                    </a:moveTo>
                    <a:cubicBezTo>
                      <a:pt x="147" y="206"/>
                      <a:pt x="161" y="227"/>
                      <a:pt x="184" y="227"/>
                    </a:cubicBezTo>
                    <a:cubicBezTo>
                      <a:pt x="194" y="227"/>
                      <a:pt x="225" y="220"/>
                      <a:pt x="225" y="180"/>
                    </a:cubicBezTo>
                    <a:lnTo>
                      <a:pt x="225" y="152"/>
                    </a:lnTo>
                    <a:lnTo>
                      <a:pt x="212" y="152"/>
                    </a:lnTo>
                    <a:lnTo>
                      <a:pt x="212" y="180"/>
                    </a:lnTo>
                    <a:cubicBezTo>
                      <a:pt x="212" y="209"/>
                      <a:pt x="200" y="211"/>
                      <a:pt x="194" y="211"/>
                    </a:cubicBezTo>
                    <a:cubicBezTo>
                      <a:pt x="178" y="211"/>
                      <a:pt x="176" y="189"/>
                      <a:pt x="176" y="187"/>
                    </a:cubicBezTo>
                    <a:lnTo>
                      <a:pt x="176" y="87"/>
                    </a:lnTo>
                    <a:cubicBezTo>
                      <a:pt x="176" y="66"/>
                      <a:pt x="176" y="46"/>
                      <a:pt x="158" y="28"/>
                    </a:cubicBezTo>
                    <a:cubicBezTo>
                      <a:pt x="139" y="8"/>
                      <a:pt x="114" y="0"/>
                      <a:pt x="90" y="0"/>
                    </a:cubicBezTo>
                    <a:cubicBezTo>
                      <a:pt x="49" y="0"/>
                      <a:pt x="14" y="24"/>
                      <a:pt x="14" y="57"/>
                    </a:cubicBezTo>
                    <a:cubicBezTo>
                      <a:pt x="14" y="72"/>
                      <a:pt x="24" y="80"/>
                      <a:pt x="37" y="80"/>
                    </a:cubicBezTo>
                    <a:cubicBezTo>
                      <a:pt x="51" y="80"/>
                      <a:pt x="60" y="70"/>
                      <a:pt x="60" y="57"/>
                    </a:cubicBezTo>
                    <a:cubicBezTo>
                      <a:pt x="60" y="51"/>
                      <a:pt x="58" y="35"/>
                      <a:pt x="35" y="34"/>
                    </a:cubicBezTo>
                    <a:cubicBezTo>
                      <a:pt x="48" y="17"/>
                      <a:pt x="73" y="11"/>
                      <a:pt x="89" y="11"/>
                    </a:cubicBezTo>
                    <a:cubicBezTo>
                      <a:pt x="113" y="11"/>
                      <a:pt x="142" y="31"/>
                      <a:pt x="142" y="75"/>
                    </a:cubicBezTo>
                    <a:lnTo>
                      <a:pt x="142" y="94"/>
                    </a:lnTo>
                    <a:cubicBezTo>
                      <a:pt x="116" y="95"/>
                      <a:pt x="81" y="97"/>
                      <a:pt x="50" y="112"/>
                    </a:cubicBezTo>
                    <a:cubicBezTo>
                      <a:pt x="12" y="129"/>
                      <a:pt x="0" y="155"/>
                      <a:pt x="0" y="177"/>
                    </a:cubicBezTo>
                    <a:cubicBezTo>
                      <a:pt x="0" y="217"/>
                      <a:pt x="48" y="229"/>
                      <a:pt x="80" y="229"/>
                    </a:cubicBezTo>
                    <a:cubicBezTo>
                      <a:pt x="113" y="229"/>
                      <a:pt x="136" y="209"/>
                      <a:pt x="145" y="186"/>
                    </a:cubicBezTo>
                    <a:close/>
                    <a:moveTo>
                      <a:pt x="142" y="104"/>
                    </a:moveTo>
                    <a:lnTo>
                      <a:pt x="142" y="154"/>
                    </a:lnTo>
                    <a:cubicBezTo>
                      <a:pt x="142" y="202"/>
                      <a:pt x="106" y="218"/>
                      <a:pt x="83" y="218"/>
                    </a:cubicBezTo>
                    <a:cubicBezTo>
                      <a:pt x="59" y="218"/>
                      <a:pt x="38" y="201"/>
                      <a:pt x="38" y="176"/>
                    </a:cubicBezTo>
                    <a:cubicBezTo>
                      <a:pt x="38" y="149"/>
                      <a:pt x="59" y="107"/>
                      <a:pt x="142" y="104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7" name="Freeform 349">
                <a:extLst>
                  <a:ext uri="{FF2B5EF4-FFF2-40B4-BE49-F238E27FC236}">
                    <a16:creationId xmlns:a16="http://schemas.microsoft.com/office/drawing/2014/main" id="{034CF57C-7B21-2806-DDB2-2F4C2C3CB0A7}"/>
                  </a:ext>
                </a:extLst>
              </p:cNvPr>
              <p:cNvSpPr>
                <a:spLocks/>
              </p:cNvSpPr>
              <p:nvPr>
                <p:custDataLst>
                  <p:tags r:id="rId116"/>
                </p:custDataLst>
              </p:nvPr>
            </p:nvSpPr>
            <p:spPr bwMode="auto">
              <a:xfrm>
                <a:off x="3695701" y="1316038"/>
                <a:ext cx="76200" cy="69850"/>
              </a:xfrm>
              <a:custGeom>
                <a:avLst/>
                <a:gdLst>
                  <a:gd name="T0" fmla="*/ 39 w 251"/>
                  <a:gd name="T1" fmla="*/ 49 h 221"/>
                  <a:gd name="T2" fmla="*/ 39 w 251"/>
                  <a:gd name="T3" fmla="*/ 183 h 221"/>
                  <a:gd name="T4" fmla="*/ 0 w 251"/>
                  <a:gd name="T5" fmla="*/ 206 h 221"/>
                  <a:gd name="T6" fmla="*/ 0 w 251"/>
                  <a:gd name="T7" fmla="*/ 221 h 221"/>
                  <a:gd name="T8" fmla="*/ 57 w 251"/>
                  <a:gd name="T9" fmla="*/ 219 h 221"/>
                  <a:gd name="T10" fmla="*/ 112 w 251"/>
                  <a:gd name="T11" fmla="*/ 221 h 221"/>
                  <a:gd name="T12" fmla="*/ 112 w 251"/>
                  <a:gd name="T13" fmla="*/ 206 h 221"/>
                  <a:gd name="T14" fmla="*/ 73 w 251"/>
                  <a:gd name="T15" fmla="*/ 183 h 221"/>
                  <a:gd name="T16" fmla="*/ 73 w 251"/>
                  <a:gd name="T17" fmla="*/ 91 h 221"/>
                  <a:gd name="T18" fmla="*/ 141 w 251"/>
                  <a:gd name="T19" fmla="*/ 11 h 221"/>
                  <a:gd name="T20" fmla="*/ 178 w 251"/>
                  <a:gd name="T21" fmla="*/ 67 h 221"/>
                  <a:gd name="T22" fmla="*/ 178 w 251"/>
                  <a:gd name="T23" fmla="*/ 183 h 221"/>
                  <a:gd name="T24" fmla="*/ 139 w 251"/>
                  <a:gd name="T25" fmla="*/ 206 h 221"/>
                  <a:gd name="T26" fmla="*/ 139 w 251"/>
                  <a:gd name="T27" fmla="*/ 221 h 221"/>
                  <a:gd name="T28" fmla="*/ 195 w 251"/>
                  <a:gd name="T29" fmla="*/ 219 h 221"/>
                  <a:gd name="T30" fmla="*/ 251 w 251"/>
                  <a:gd name="T31" fmla="*/ 221 h 221"/>
                  <a:gd name="T32" fmla="*/ 251 w 251"/>
                  <a:gd name="T33" fmla="*/ 206 h 221"/>
                  <a:gd name="T34" fmla="*/ 212 w 251"/>
                  <a:gd name="T35" fmla="*/ 191 h 221"/>
                  <a:gd name="T36" fmla="*/ 212 w 251"/>
                  <a:gd name="T37" fmla="*/ 95 h 221"/>
                  <a:gd name="T38" fmla="*/ 197 w 251"/>
                  <a:gd name="T39" fmla="*/ 19 h 221"/>
                  <a:gd name="T40" fmla="*/ 144 w 251"/>
                  <a:gd name="T41" fmla="*/ 0 h 221"/>
                  <a:gd name="T42" fmla="*/ 70 w 251"/>
                  <a:gd name="T43" fmla="*/ 53 h 221"/>
                  <a:gd name="T44" fmla="*/ 70 w 251"/>
                  <a:gd name="T45" fmla="*/ 0 h 221"/>
                  <a:gd name="T46" fmla="*/ 0 w 251"/>
                  <a:gd name="T47" fmla="*/ 6 h 221"/>
                  <a:gd name="T48" fmla="*/ 0 w 251"/>
                  <a:gd name="T49" fmla="*/ 21 h 221"/>
                  <a:gd name="T50" fmla="*/ 39 w 251"/>
                  <a:gd name="T51" fmla="*/ 4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1" h="221">
                    <a:moveTo>
                      <a:pt x="39" y="49"/>
                    </a:moveTo>
                    <a:lnTo>
                      <a:pt x="39" y="183"/>
                    </a:lnTo>
                    <a:cubicBezTo>
                      <a:pt x="39" y="206"/>
                      <a:pt x="34" y="206"/>
                      <a:pt x="0" y="206"/>
                    </a:cubicBezTo>
                    <a:lnTo>
                      <a:pt x="0" y="221"/>
                    </a:lnTo>
                    <a:cubicBezTo>
                      <a:pt x="18" y="220"/>
                      <a:pt x="43" y="219"/>
                      <a:pt x="57" y="219"/>
                    </a:cubicBezTo>
                    <a:cubicBezTo>
                      <a:pt x="69" y="219"/>
                      <a:pt x="95" y="220"/>
                      <a:pt x="112" y="221"/>
                    </a:cubicBezTo>
                    <a:lnTo>
                      <a:pt x="112" y="206"/>
                    </a:lnTo>
                    <a:cubicBezTo>
                      <a:pt x="79" y="206"/>
                      <a:pt x="73" y="206"/>
                      <a:pt x="73" y="183"/>
                    </a:cubicBezTo>
                    <a:lnTo>
                      <a:pt x="73" y="91"/>
                    </a:lnTo>
                    <a:cubicBezTo>
                      <a:pt x="73" y="39"/>
                      <a:pt x="109" y="11"/>
                      <a:pt x="141" y="11"/>
                    </a:cubicBezTo>
                    <a:cubicBezTo>
                      <a:pt x="172" y="11"/>
                      <a:pt x="178" y="38"/>
                      <a:pt x="178" y="67"/>
                    </a:cubicBezTo>
                    <a:lnTo>
                      <a:pt x="178" y="183"/>
                    </a:lnTo>
                    <a:cubicBezTo>
                      <a:pt x="178" y="206"/>
                      <a:pt x="172" y="206"/>
                      <a:pt x="139" y="206"/>
                    </a:cubicBezTo>
                    <a:lnTo>
                      <a:pt x="139" y="221"/>
                    </a:lnTo>
                    <a:cubicBezTo>
                      <a:pt x="156" y="220"/>
                      <a:pt x="182" y="219"/>
                      <a:pt x="195" y="219"/>
                    </a:cubicBezTo>
                    <a:cubicBezTo>
                      <a:pt x="208" y="219"/>
                      <a:pt x="234" y="220"/>
                      <a:pt x="251" y="221"/>
                    </a:cubicBezTo>
                    <a:lnTo>
                      <a:pt x="251" y="206"/>
                    </a:lnTo>
                    <a:cubicBezTo>
                      <a:pt x="225" y="206"/>
                      <a:pt x="213" y="206"/>
                      <a:pt x="212" y="191"/>
                    </a:cubicBezTo>
                    <a:lnTo>
                      <a:pt x="212" y="95"/>
                    </a:lnTo>
                    <a:cubicBezTo>
                      <a:pt x="212" y="52"/>
                      <a:pt x="212" y="37"/>
                      <a:pt x="197" y="19"/>
                    </a:cubicBezTo>
                    <a:cubicBezTo>
                      <a:pt x="190" y="10"/>
                      <a:pt x="173" y="0"/>
                      <a:pt x="144" y="0"/>
                    </a:cubicBezTo>
                    <a:cubicBezTo>
                      <a:pt x="108" y="0"/>
                      <a:pt x="84" y="22"/>
                      <a:pt x="70" y="53"/>
                    </a:cubicBezTo>
                    <a:lnTo>
                      <a:pt x="70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8" name="Freeform 350">
                <a:extLst>
                  <a:ext uri="{FF2B5EF4-FFF2-40B4-BE49-F238E27FC236}">
                    <a16:creationId xmlns:a16="http://schemas.microsoft.com/office/drawing/2014/main" id="{AD7175ED-AE75-22EA-D784-1C3086D89C4C}"/>
                  </a:ext>
                </a:extLst>
              </p:cNvPr>
              <p:cNvSpPr>
                <a:spLocks noEditPoints="1"/>
              </p:cNvSpPr>
              <p:nvPr>
                <p:custDataLst>
                  <p:tags r:id="rId117"/>
                </p:custDataLst>
              </p:nvPr>
            </p:nvSpPr>
            <p:spPr bwMode="auto">
              <a:xfrm>
                <a:off x="3779838" y="1274763"/>
                <a:ext cx="73025" cy="112713"/>
              </a:xfrm>
              <a:custGeom>
                <a:avLst/>
                <a:gdLst>
                  <a:gd name="T0" fmla="*/ 173 w 246"/>
                  <a:gd name="T1" fmla="*/ 319 h 351"/>
                  <a:gd name="T2" fmla="*/ 173 w 246"/>
                  <a:gd name="T3" fmla="*/ 351 h 351"/>
                  <a:gd name="T4" fmla="*/ 246 w 246"/>
                  <a:gd name="T5" fmla="*/ 346 h 351"/>
                  <a:gd name="T6" fmla="*/ 246 w 246"/>
                  <a:gd name="T7" fmla="*/ 331 h 351"/>
                  <a:gd name="T8" fmla="*/ 207 w 246"/>
                  <a:gd name="T9" fmla="*/ 303 h 351"/>
                  <a:gd name="T10" fmla="*/ 207 w 246"/>
                  <a:gd name="T11" fmla="*/ 0 h 351"/>
                  <a:gd name="T12" fmla="*/ 135 w 246"/>
                  <a:gd name="T13" fmla="*/ 5 h 351"/>
                  <a:gd name="T14" fmla="*/ 135 w 246"/>
                  <a:gd name="T15" fmla="*/ 21 h 351"/>
                  <a:gd name="T16" fmla="*/ 174 w 246"/>
                  <a:gd name="T17" fmla="*/ 49 h 351"/>
                  <a:gd name="T18" fmla="*/ 174 w 246"/>
                  <a:gd name="T19" fmla="*/ 156 h 351"/>
                  <a:gd name="T20" fmla="*/ 111 w 246"/>
                  <a:gd name="T21" fmla="*/ 125 h 351"/>
                  <a:gd name="T22" fmla="*/ 0 w 246"/>
                  <a:gd name="T23" fmla="*/ 239 h 351"/>
                  <a:gd name="T24" fmla="*/ 106 w 246"/>
                  <a:gd name="T25" fmla="*/ 351 h 351"/>
                  <a:gd name="T26" fmla="*/ 173 w 246"/>
                  <a:gd name="T27" fmla="*/ 319 h 351"/>
                  <a:gd name="T28" fmla="*/ 173 w 246"/>
                  <a:gd name="T29" fmla="*/ 185 h 351"/>
                  <a:gd name="T30" fmla="*/ 173 w 246"/>
                  <a:gd name="T31" fmla="*/ 287 h 351"/>
                  <a:gd name="T32" fmla="*/ 167 w 246"/>
                  <a:gd name="T33" fmla="*/ 306 h 351"/>
                  <a:gd name="T34" fmla="*/ 108 w 246"/>
                  <a:gd name="T35" fmla="*/ 340 h 351"/>
                  <a:gd name="T36" fmla="*/ 56 w 246"/>
                  <a:gd name="T37" fmla="*/ 309 h 351"/>
                  <a:gd name="T38" fmla="*/ 41 w 246"/>
                  <a:gd name="T39" fmla="*/ 239 h 351"/>
                  <a:gd name="T40" fmla="*/ 57 w 246"/>
                  <a:gd name="T41" fmla="*/ 168 h 351"/>
                  <a:gd name="T42" fmla="*/ 113 w 246"/>
                  <a:gd name="T43" fmla="*/ 136 h 351"/>
                  <a:gd name="T44" fmla="*/ 167 w 246"/>
                  <a:gd name="T45" fmla="*/ 166 h 351"/>
                  <a:gd name="T46" fmla="*/ 173 w 246"/>
                  <a:gd name="T47" fmla="*/ 185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6" h="351">
                    <a:moveTo>
                      <a:pt x="173" y="319"/>
                    </a:moveTo>
                    <a:lnTo>
                      <a:pt x="173" y="351"/>
                    </a:lnTo>
                    <a:lnTo>
                      <a:pt x="246" y="346"/>
                    </a:lnTo>
                    <a:lnTo>
                      <a:pt x="246" y="331"/>
                    </a:lnTo>
                    <a:cubicBezTo>
                      <a:pt x="211" y="331"/>
                      <a:pt x="207" y="327"/>
                      <a:pt x="207" y="303"/>
                    </a:cubicBezTo>
                    <a:lnTo>
                      <a:pt x="207" y="0"/>
                    </a:lnTo>
                    <a:lnTo>
                      <a:pt x="135" y="5"/>
                    </a:lnTo>
                    <a:lnTo>
                      <a:pt x="135" y="21"/>
                    </a:lnTo>
                    <a:cubicBezTo>
                      <a:pt x="170" y="21"/>
                      <a:pt x="174" y="24"/>
                      <a:pt x="174" y="49"/>
                    </a:cubicBezTo>
                    <a:lnTo>
                      <a:pt x="174" y="156"/>
                    </a:lnTo>
                    <a:cubicBezTo>
                      <a:pt x="160" y="138"/>
                      <a:pt x="138" y="125"/>
                      <a:pt x="111" y="125"/>
                    </a:cubicBezTo>
                    <a:cubicBezTo>
                      <a:pt x="52" y="125"/>
                      <a:pt x="0" y="174"/>
                      <a:pt x="0" y="239"/>
                    </a:cubicBezTo>
                    <a:cubicBezTo>
                      <a:pt x="0" y="302"/>
                      <a:pt x="49" y="351"/>
                      <a:pt x="106" y="351"/>
                    </a:cubicBezTo>
                    <a:cubicBezTo>
                      <a:pt x="138" y="351"/>
                      <a:pt x="160" y="334"/>
                      <a:pt x="173" y="319"/>
                    </a:cubicBezTo>
                    <a:close/>
                    <a:moveTo>
                      <a:pt x="173" y="185"/>
                    </a:moveTo>
                    <a:lnTo>
                      <a:pt x="173" y="287"/>
                    </a:lnTo>
                    <a:cubicBezTo>
                      <a:pt x="173" y="296"/>
                      <a:pt x="173" y="297"/>
                      <a:pt x="167" y="306"/>
                    </a:cubicBezTo>
                    <a:cubicBezTo>
                      <a:pt x="152" y="330"/>
                      <a:pt x="130" y="340"/>
                      <a:pt x="108" y="340"/>
                    </a:cubicBezTo>
                    <a:cubicBezTo>
                      <a:pt x="86" y="340"/>
                      <a:pt x="68" y="328"/>
                      <a:pt x="56" y="309"/>
                    </a:cubicBezTo>
                    <a:cubicBezTo>
                      <a:pt x="43" y="288"/>
                      <a:pt x="41" y="260"/>
                      <a:pt x="41" y="239"/>
                    </a:cubicBezTo>
                    <a:cubicBezTo>
                      <a:pt x="41" y="221"/>
                      <a:pt x="42" y="191"/>
                      <a:pt x="57" y="168"/>
                    </a:cubicBezTo>
                    <a:cubicBezTo>
                      <a:pt x="67" y="153"/>
                      <a:pt x="86" y="136"/>
                      <a:pt x="113" y="136"/>
                    </a:cubicBezTo>
                    <a:cubicBezTo>
                      <a:pt x="131" y="136"/>
                      <a:pt x="152" y="144"/>
                      <a:pt x="167" y="166"/>
                    </a:cubicBezTo>
                    <a:cubicBezTo>
                      <a:pt x="173" y="175"/>
                      <a:pt x="173" y="176"/>
                      <a:pt x="173" y="185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69" name="Freeform 351">
                <a:extLst>
                  <a:ext uri="{FF2B5EF4-FFF2-40B4-BE49-F238E27FC236}">
                    <a16:creationId xmlns:a16="http://schemas.microsoft.com/office/drawing/2014/main" id="{AAFC5DD5-3306-EC14-A045-30769EA1A954}"/>
                  </a:ext>
                </a:extLst>
              </p:cNvPr>
              <p:cNvSpPr>
                <a:spLocks noEditPoints="1"/>
              </p:cNvSpPr>
              <p:nvPr>
                <p:custDataLst>
                  <p:tags r:id="rId118"/>
                </p:custDataLst>
              </p:nvPr>
            </p:nvSpPr>
            <p:spPr bwMode="auto">
              <a:xfrm>
                <a:off x="3860801" y="1314450"/>
                <a:ext cx="66675" cy="73025"/>
              </a:xfrm>
              <a:custGeom>
                <a:avLst/>
                <a:gdLst>
                  <a:gd name="T0" fmla="*/ 221 w 221"/>
                  <a:gd name="T1" fmla="*/ 117 h 229"/>
                  <a:gd name="T2" fmla="*/ 111 w 221"/>
                  <a:gd name="T3" fmla="*/ 0 h 229"/>
                  <a:gd name="T4" fmla="*/ 0 w 221"/>
                  <a:gd name="T5" fmla="*/ 117 h 229"/>
                  <a:gd name="T6" fmla="*/ 110 w 221"/>
                  <a:gd name="T7" fmla="*/ 229 h 229"/>
                  <a:gd name="T8" fmla="*/ 221 w 221"/>
                  <a:gd name="T9" fmla="*/ 117 h 229"/>
                  <a:gd name="T10" fmla="*/ 111 w 221"/>
                  <a:gd name="T11" fmla="*/ 217 h 229"/>
                  <a:gd name="T12" fmla="*/ 54 w 221"/>
                  <a:gd name="T13" fmla="*/ 184 h 229"/>
                  <a:gd name="T14" fmla="*/ 41 w 221"/>
                  <a:gd name="T15" fmla="*/ 113 h 229"/>
                  <a:gd name="T16" fmla="*/ 53 w 221"/>
                  <a:gd name="T17" fmla="*/ 45 h 229"/>
                  <a:gd name="T18" fmla="*/ 110 w 221"/>
                  <a:gd name="T19" fmla="*/ 11 h 229"/>
                  <a:gd name="T20" fmla="*/ 166 w 221"/>
                  <a:gd name="T21" fmla="*/ 44 h 229"/>
                  <a:gd name="T22" fmla="*/ 179 w 221"/>
                  <a:gd name="T23" fmla="*/ 113 h 229"/>
                  <a:gd name="T24" fmla="*/ 168 w 221"/>
                  <a:gd name="T25" fmla="*/ 180 h 229"/>
                  <a:gd name="T26" fmla="*/ 111 w 221"/>
                  <a:gd name="T27" fmla="*/ 21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1" h="229">
                    <a:moveTo>
                      <a:pt x="221" y="117"/>
                    </a:moveTo>
                    <a:cubicBezTo>
                      <a:pt x="221" y="53"/>
                      <a:pt x="171" y="0"/>
                      <a:pt x="111" y="0"/>
                    </a:cubicBezTo>
                    <a:cubicBezTo>
                      <a:pt x="48" y="0"/>
                      <a:pt x="0" y="55"/>
                      <a:pt x="0" y="117"/>
                    </a:cubicBezTo>
                    <a:cubicBezTo>
                      <a:pt x="0" y="182"/>
                      <a:pt x="52" y="229"/>
                      <a:pt x="110" y="229"/>
                    </a:cubicBezTo>
                    <a:cubicBezTo>
                      <a:pt x="170" y="229"/>
                      <a:pt x="221" y="181"/>
                      <a:pt x="221" y="117"/>
                    </a:cubicBezTo>
                    <a:close/>
                    <a:moveTo>
                      <a:pt x="111" y="217"/>
                    </a:moveTo>
                    <a:cubicBezTo>
                      <a:pt x="89" y="217"/>
                      <a:pt x="67" y="207"/>
                      <a:pt x="54" y="184"/>
                    </a:cubicBezTo>
                    <a:cubicBezTo>
                      <a:pt x="41" y="162"/>
                      <a:pt x="41" y="131"/>
                      <a:pt x="41" y="113"/>
                    </a:cubicBezTo>
                    <a:cubicBezTo>
                      <a:pt x="41" y="94"/>
                      <a:pt x="41" y="67"/>
                      <a:pt x="53" y="45"/>
                    </a:cubicBezTo>
                    <a:cubicBezTo>
                      <a:pt x="67" y="22"/>
                      <a:pt x="90" y="11"/>
                      <a:pt x="110" y="11"/>
                    </a:cubicBezTo>
                    <a:cubicBezTo>
                      <a:pt x="132" y="11"/>
                      <a:pt x="153" y="22"/>
                      <a:pt x="166" y="44"/>
                    </a:cubicBezTo>
                    <a:cubicBezTo>
                      <a:pt x="179" y="65"/>
                      <a:pt x="179" y="94"/>
                      <a:pt x="179" y="113"/>
                    </a:cubicBezTo>
                    <a:cubicBezTo>
                      <a:pt x="179" y="131"/>
                      <a:pt x="179" y="158"/>
                      <a:pt x="168" y="180"/>
                    </a:cubicBezTo>
                    <a:cubicBezTo>
                      <a:pt x="157" y="203"/>
                      <a:pt x="136" y="217"/>
                      <a:pt x="111" y="217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0" name="Freeform 352">
                <a:extLst>
                  <a:ext uri="{FF2B5EF4-FFF2-40B4-BE49-F238E27FC236}">
                    <a16:creationId xmlns:a16="http://schemas.microsoft.com/office/drawing/2014/main" id="{B8F8B3C4-6B9C-EBB5-9676-2C4E84D8F547}"/>
                  </a:ext>
                </a:extLst>
              </p:cNvPr>
              <p:cNvSpPr>
                <a:spLocks/>
              </p:cNvSpPr>
              <p:nvPr>
                <p:custDataLst>
                  <p:tags r:id="rId119"/>
                </p:custDataLst>
              </p:nvPr>
            </p:nvSpPr>
            <p:spPr bwMode="auto">
              <a:xfrm>
                <a:off x="3935413" y="1316038"/>
                <a:ext cx="115888" cy="69850"/>
              </a:xfrm>
              <a:custGeom>
                <a:avLst/>
                <a:gdLst>
                  <a:gd name="T0" fmla="*/ 39 w 389"/>
                  <a:gd name="T1" fmla="*/ 49 h 221"/>
                  <a:gd name="T2" fmla="*/ 39 w 389"/>
                  <a:gd name="T3" fmla="*/ 183 h 221"/>
                  <a:gd name="T4" fmla="*/ 0 w 389"/>
                  <a:gd name="T5" fmla="*/ 206 h 221"/>
                  <a:gd name="T6" fmla="*/ 0 w 389"/>
                  <a:gd name="T7" fmla="*/ 221 h 221"/>
                  <a:gd name="T8" fmla="*/ 56 w 389"/>
                  <a:gd name="T9" fmla="*/ 219 h 221"/>
                  <a:gd name="T10" fmla="*/ 112 w 389"/>
                  <a:gd name="T11" fmla="*/ 221 h 221"/>
                  <a:gd name="T12" fmla="*/ 112 w 389"/>
                  <a:gd name="T13" fmla="*/ 206 h 221"/>
                  <a:gd name="T14" fmla="*/ 73 w 389"/>
                  <a:gd name="T15" fmla="*/ 183 h 221"/>
                  <a:gd name="T16" fmla="*/ 73 w 389"/>
                  <a:gd name="T17" fmla="*/ 91 h 221"/>
                  <a:gd name="T18" fmla="*/ 140 w 389"/>
                  <a:gd name="T19" fmla="*/ 11 h 221"/>
                  <a:gd name="T20" fmla="*/ 177 w 389"/>
                  <a:gd name="T21" fmla="*/ 67 h 221"/>
                  <a:gd name="T22" fmla="*/ 177 w 389"/>
                  <a:gd name="T23" fmla="*/ 183 h 221"/>
                  <a:gd name="T24" fmla="*/ 138 w 389"/>
                  <a:gd name="T25" fmla="*/ 206 h 221"/>
                  <a:gd name="T26" fmla="*/ 138 w 389"/>
                  <a:gd name="T27" fmla="*/ 221 h 221"/>
                  <a:gd name="T28" fmla="*/ 195 w 389"/>
                  <a:gd name="T29" fmla="*/ 219 h 221"/>
                  <a:gd name="T30" fmla="*/ 251 w 389"/>
                  <a:gd name="T31" fmla="*/ 221 h 221"/>
                  <a:gd name="T32" fmla="*/ 251 w 389"/>
                  <a:gd name="T33" fmla="*/ 206 h 221"/>
                  <a:gd name="T34" fmla="*/ 212 w 389"/>
                  <a:gd name="T35" fmla="*/ 183 h 221"/>
                  <a:gd name="T36" fmla="*/ 212 w 389"/>
                  <a:gd name="T37" fmla="*/ 91 h 221"/>
                  <a:gd name="T38" fmla="*/ 279 w 389"/>
                  <a:gd name="T39" fmla="*/ 11 h 221"/>
                  <a:gd name="T40" fmla="*/ 316 w 389"/>
                  <a:gd name="T41" fmla="*/ 67 h 221"/>
                  <a:gd name="T42" fmla="*/ 316 w 389"/>
                  <a:gd name="T43" fmla="*/ 183 h 221"/>
                  <a:gd name="T44" fmla="*/ 277 w 389"/>
                  <a:gd name="T45" fmla="*/ 206 h 221"/>
                  <a:gd name="T46" fmla="*/ 277 w 389"/>
                  <a:gd name="T47" fmla="*/ 221 h 221"/>
                  <a:gd name="T48" fmla="*/ 333 w 389"/>
                  <a:gd name="T49" fmla="*/ 219 h 221"/>
                  <a:gd name="T50" fmla="*/ 389 w 389"/>
                  <a:gd name="T51" fmla="*/ 221 h 221"/>
                  <a:gd name="T52" fmla="*/ 389 w 389"/>
                  <a:gd name="T53" fmla="*/ 206 h 221"/>
                  <a:gd name="T54" fmla="*/ 350 w 389"/>
                  <a:gd name="T55" fmla="*/ 191 h 221"/>
                  <a:gd name="T56" fmla="*/ 350 w 389"/>
                  <a:gd name="T57" fmla="*/ 95 h 221"/>
                  <a:gd name="T58" fmla="*/ 335 w 389"/>
                  <a:gd name="T59" fmla="*/ 19 h 221"/>
                  <a:gd name="T60" fmla="*/ 283 w 389"/>
                  <a:gd name="T61" fmla="*/ 0 h 221"/>
                  <a:gd name="T62" fmla="*/ 210 w 389"/>
                  <a:gd name="T63" fmla="*/ 49 h 221"/>
                  <a:gd name="T64" fmla="*/ 144 w 389"/>
                  <a:gd name="T65" fmla="*/ 0 h 221"/>
                  <a:gd name="T66" fmla="*/ 70 w 389"/>
                  <a:gd name="T67" fmla="*/ 53 h 221"/>
                  <a:gd name="T68" fmla="*/ 70 w 389"/>
                  <a:gd name="T69" fmla="*/ 0 h 221"/>
                  <a:gd name="T70" fmla="*/ 0 w 389"/>
                  <a:gd name="T71" fmla="*/ 6 h 221"/>
                  <a:gd name="T72" fmla="*/ 0 w 389"/>
                  <a:gd name="T73" fmla="*/ 21 h 221"/>
                  <a:gd name="T74" fmla="*/ 39 w 389"/>
                  <a:gd name="T75" fmla="*/ 4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9" h="221">
                    <a:moveTo>
                      <a:pt x="39" y="49"/>
                    </a:moveTo>
                    <a:lnTo>
                      <a:pt x="39" y="183"/>
                    </a:lnTo>
                    <a:cubicBezTo>
                      <a:pt x="39" y="206"/>
                      <a:pt x="33" y="206"/>
                      <a:pt x="0" y="206"/>
                    </a:cubicBezTo>
                    <a:lnTo>
                      <a:pt x="0" y="221"/>
                    </a:lnTo>
                    <a:cubicBezTo>
                      <a:pt x="17" y="220"/>
                      <a:pt x="43" y="219"/>
                      <a:pt x="56" y="219"/>
                    </a:cubicBezTo>
                    <a:cubicBezTo>
                      <a:pt x="69" y="219"/>
                      <a:pt x="95" y="220"/>
                      <a:pt x="112" y="221"/>
                    </a:cubicBezTo>
                    <a:lnTo>
                      <a:pt x="112" y="206"/>
                    </a:lnTo>
                    <a:cubicBezTo>
                      <a:pt x="79" y="206"/>
                      <a:pt x="73" y="206"/>
                      <a:pt x="73" y="183"/>
                    </a:cubicBezTo>
                    <a:lnTo>
                      <a:pt x="73" y="91"/>
                    </a:lnTo>
                    <a:cubicBezTo>
                      <a:pt x="73" y="39"/>
                      <a:pt x="109" y="11"/>
                      <a:pt x="140" y="11"/>
                    </a:cubicBezTo>
                    <a:cubicBezTo>
                      <a:pt x="172" y="11"/>
                      <a:pt x="177" y="38"/>
                      <a:pt x="177" y="67"/>
                    </a:cubicBezTo>
                    <a:lnTo>
                      <a:pt x="177" y="183"/>
                    </a:lnTo>
                    <a:cubicBezTo>
                      <a:pt x="177" y="206"/>
                      <a:pt x="172" y="206"/>
                      <a:pt x="138" y="206"/>
                    </a:cubicBezTo>
                    <a:lnTo>
                      <a:pt x="138" y="221"/>
                    </a:lnTo>
                    <a:cubicBezTo>
                      <a:pt x="156" y="220"/>
                      <a:pt x="181" y="219"/>
                      <a:pt x="195" y="219"/>
                    </a:cubicBezTo>
                    <a:cubicBezTo>
                      <a:pt x="208" y="219"/>
                      <a:pt x="234" y="220"/>
                      <a:pt x="251" y="221"/>
                    </a:cubicBezTo>
                    <a:lnTo>
                      <a:pt x="251" y="206"/>
                    </a:lnTo>
                    <a:cubicBezTo>
                      <a:pt x="217" y="206"/>
                      <a:pt x="212" y="206"/>
                      <a:pt x="212" y="183"/>
                    </a:cubicBezTo>
                    <a:lnTo>
                      <a:pt x="212" y="91"/>
                    </a:lnTo>
                    <a:cubicBezTo>
                      <a:pt x="212" y="39"/>
                      <a:pt x="247" y="11"/>
                      <a:pt x="279" y="11"/>
                    </a:cubicBezTo>
                    <a:cubicBezTo>
                      <a:pt x="311" y="11"/>
                      <a:pt x="316" y="38"/>
                      <a:pt x="316" y="67"/>
                    </a:cubicBezTo>
                    <a:lnTo>
                      <a:pt x="316" y="183"/>
                    </a:lnTo>
                    <a:cubicBezTo>
                      <a:pt x="316" y="206"/>
                      <a:pt x="311" y="206"/>
                      <a:pt x="277" y="206"/>
                    </a:cubicBezTo>
                    <a:lnTo>
                      <a:pt x="277" y="221"/>
                    </a:lnTo>
                    <a:cubicBezTo>
                      <a:pt x="295" y="220"/>
                      <a:pt x="320" y="219"/>
                      <a:pt x="333" y="219"/>
                    </a:cubicBezTo>
                    <a:cubicBezTo>
                      <a:pt x="346" y="219"/>
                      <a:pt x="372" y="220"/>
                      <a:pt x="389" y="221"/>
                    </a:cubicBezTo>
                    <a:lnTo>
                      <a:pt x="389" y="206"/>
                    </a:lnTo>
                    <a:cubicBezTo>
                      <a:pt x="363" y="206"/>
                      <a:pt x="351" y="206"/>
                      <a:pt x="350" y="191"/>
                    </a:cubicBezTo>
                    <a:lnTo>
                      <a:pt x="350" y="95"/>
                    </a:lnTo>
                    <a:cubicBezTo>
                      <a:pt x="350" y="52"/>
                      <a:pt x="350" y="37"/>
                      <a:pt x="335" y="19"/>
                    </a:cubicBezTo>
                    <a:cubicBezTo>
                      <a:pt x="328" y="10"/>
                      <a:pt x="312" y="0"/>
                      <a:pt x="283" y="0"/>
                    </a:cubicBezTo>
                    <a:cubicBezTo>
                      <a:pt x="241" y="0"/>
                      <a:pt x="219" y="30"/>
                      <a:pt x="210" y="49"/>
                    </a:cubicBezTo>
                    <a:cubicBezTo>
                      <a:pt x="203" y="6"/>
                      <a:pt x="166" y="0"/>
                      <a:pt x="144" y="0"/>
                    </a:cubicBezTo>
                    <a:cubicBezTo>
                      <a:pt x="108" y="0"/>
                      <a:pt x="84" y="22"/>
                      <a:pt x="70" y="53"/>
                    </a:cubicBezTo>
                    <a:lnTo>
                      <a:pt x="70" y="0"/>
                    </a:lnTo>
                    <a:lnTo>
                      <a:pt x="0" y="6"/>
                    </a:lnTo>
                    <a:lnTo>
                      <a:pt x="0" y="21"/>
                    </a:lnTo>
                    <a:cubicBezTo>
                      <a:pt x="35" y="21"/>
                      <a:pt x="39" y="25"/>
                      <a:pt x="39" y="49"/>
                    </a:cubicBezTo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86182E-2CD7-D060-1F63-1AF7E2215F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511639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2C6F134-A8C4-5D08-7D57-B5B8792362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521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CEE307C6-7EC6-3F72-98DD-5705BAC6A5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01404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DEF1041-409D-0F83-CFA1-D4FC09FD6F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96286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1C28B73-2F31-7381-BC05-6397F002B4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291168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95AD4C68-6A64-4154-0D6D-BFCD3652B5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86049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B6EEA700-7985-B213-1A42-E1DAC01C54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479782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F50CF97-5A91-2FD9-C3A4-AD1CC98FA0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74664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75023B82-90BA-F882-EF65-8162AA83B6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869547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6C7F9925-4038-B1FB-9373-4049707098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64429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13B0E3A-4AD1-856D-4E8B-1A28D99F41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259312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57EA8BC6-23F6-2B35-999D-C1752D3E21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54193" y="3063745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5A12918-CC9E-A5B7-6BB5-B0FC834BDF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539991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5FE8FF98-A508-7211-9DE2-9CD677115C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34873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6B8C4E52-5180-3439-020D-49A29C0ABE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29755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34070EE-3824-5579-8032-FAE8FD32C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124637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12640110-D85F-8E06-FF5D-EFFDAAA8AA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19520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D83AFB1-31CD-3B80-5D0B-32750088F6D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14401" y="3240229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BDF218E-2EBB-FE13-730C-840E36BEDD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18831" y="289279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5BC65057-B249-AA3A-A6A9-76CA8A22A2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287197" y="3068728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2BA00E5-7C0B-DD56-E6EE-B6580C43BB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47503" y="3243582"/>
              <a:ext cx="0" cy="58143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B53A11-9D92-2E66-C3C1-BC03304C33A8}"/>
                </a:ext>
              </a:extLst>
            </p:cNvPr>
            <p:cNvSpPr/>
            <p:nvPr/>
          </p:nvSpPr>
          <p:spPr>
            <a:xfrm>
              <a:off x="1272109" y="2885540"/>
              <a:ext cx="1468279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2AFEEF8-B4F0-41D8-4B40-5BA1265179D5}"/>
                </a:ext>
              </a:extLst>
            </p:cNvPr>
            <p:cNvSpPr/>
            <p:nvPr/>
          </p:nvSpPr>
          <p:spPr>
            <a:xfrm>
              <a:off x="1240059" y="3062884"/>
              <a:ext cx="1468279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818136C-FA76-0F3A-C8E0-95B78620B452}"/>
                </a:ext>
              </a:extLst>
            </p:cNvPr>
            <p:cNvSpPr/>
            <p:nvPr/>
          </p:nvSpPr>
          <p:spPr>
            <a:xfrm>
              <a:off x="1304158" y="3240229"/>
              <a:ext cx="1468279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37BD184-F29D-A94F-D84B-D9D991FFAD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19322" y="2839501"/>
              <a:ext cx="0" cy="48453"/>
            </a:xfrm>
            <a:prstGeom prst="line">
              <a:avLst/>
            </a:prstGeom>
            <a:ln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41DC280-EE48-9F4A-93B7-4E91904A9C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512557" y="2839501"/>
              <a:ext cx="0" cy="48453"/>
            </a:xfrm>
            <a:prstGeom prst="line">
              <a:avLst/>
            </a:prstGeom>
            <a:ln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33015D94-17BA-BEBA-C508-9584F99996E4}"/>
                </a:ext>
              </a:extLst>
            </p:cNvPr>
            <p:cNvCxnSpPr>
              <a:cxnSpLocks/>
            </p:cNvCxnSpPr>
            <p:nvPr/>
          </p:nvCxnSpPr>
          <p:spPr>
            <a:xfrm>
              <a:off x="1515467" y="2837103"/>
              <a:ext cx="121132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Arrow Connector 35">
              <a:extLst>
                <a:ext uri="{FF2B5EF4-FFF2-40B4-BE49-F238E27FC236}">
                  <a16:creationId xmlns:a16="http://schemas.microsoft.com/office/drawing/2014/main" id="{87E91FCC-6D68-02EC-2261-605AB198EF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95787" y="2837103"/>
              <a:ext cx="121132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" name="Group 36" descr="\documentclass{article}&#10;\usepackage{amsmath}&#10;\pagestyle{empty}&#10;\begin{document}&#10;&#10;$$\lambda_{\rm rad}$$&#10;&#10;&#10;\end{document}" title="IguanaTex Vector Display">
              <a:extLst>
                <a:ext uri="{FF2B5EF4-FFF2-40B4-BE49-F238E27FC236}">
                  <a16:creationId xmlns:a16="http://schemas.microsoft.com/office/drawing/2014/main" id="{5140A91E-433E-EF67-7A42-B8F7E7FFF123}"/>
                </a:ext>
              </a:extLst>
            </p:cNvPr>
            <p:cNvGrpSpPr>
              <a:grpSpLocks noChangeAspect="1"/>
            </p:cNvGrpSpPr>
            <p:nvPr>
              <p:custDataLst>
                <p:tags r:id="rId87"/>
              </p:custDataLst>
            </p:nvPr>
          </p:nvGrpSpPr>
          <p:grpSpPr>
            <a:xfrm>
              <a:off x="1313510" y="2699720"/>
              <a:ext cx="211501" cy="108443"/>
              <a:chOff x="615950" y="2224088"/>
              <a:chExt cx="276225" cy="141287"/>
            </a:xfrm>
          </p:grpSpPr>
          <p:sp>
            <p:nvSpPr>
              <p:cNvPr id="39" name="Freeform 414">
                <a:extLst>
                  <a:ext uri="{FF2B5EF4-FFF2-40B4-BE49-F238E27FC236}">
                    <a16:creationId xmlns:a16="http://schemas.microsoft.com/office/drawing/2014/main" id="{3AF34593-656E-5328-F567-1161F687253F}"/>
                  </a:ext>
                </a:extLst>
              </p:cNvPr>
              <p:cNvSpPr>
                <a:spLocks/>
              </p:cNvSpPr>
              <p:nvPr>
                <p:custDataLst>
                  <p:tags r:id="rId88"/>
                </p:custDataLst>
              </p:nvPr>
            </p:nvSpPr>
            <p:spPr bwMode="auto">
              <a:xfrm>
                <a:off x="615950" y="2224088"/>
                <a:ext cx="82550" cy="117475"/>
              </a:xfrm>
              <a:custGeom>
                <a:avLst/>
                <a:gdLst>
                  <a:gd name="T0" fmla="*/ 152 w 247"/>
                  <a:gd name="T1" fmla="*/ 201 h 353"/>
                  <a:gd name="T2" fmla="*/ 204 w 247"/>
                  <a:gd name="T3" fmla="*/ 341 h 353"/>
                  <a:gd name="T4" fmla="*/ 231 w 247"/>
                  <a:gd name="T5" fmla="*/ 352 h 353"/>
                  <a:gd name="T6" fmla="*/ 241 w 247"/>
                  <a:gd name="T7" fmla="*/ 352 h 353"/>
                  <a:gd name="T8" fmla="*/ 247 w 247"/>
                  <a:gd name="T9" fmla="*/ 347 h 353"/>
                  <a:gd name="T10" fmla="*/ 244 w 247"/>
                  <a:gd name="T11" fmla="*/ 343 h 353"/>
                  <a:gd name="T12" fmla="*/ 233 w 247"/>
                  <a:gd name="T13" fmla="*/ 320 h 353"/>
                  <a:gd name="T14" fmla="*/ 131 w 247"/>
                  <a:gd name="T15" fmla="*/ 36 h 353"/>
                  <a:gd name="T16" fmla="*/ 70 w 247"/>
                  <a:gd name="T17" fmla="*/ 0 h 353"/>
                  <a:gd name="T18" fmla="*/ 61 w 247"/>
                  <a:gd name="T19" fmla="*/ 6 h 353"/>
                  <a:gd name="T20" fmla="*/ 66 w 247"/>
                  <a:gd name="T21" fmla="*/ 11 h 353"/>
                  <a:gd name="T22" fmla="*/ 98 w 247"/>
                  <a:gd name="T23" fmla="*/ 51 h 353"/>
                  <a:gd name="T24" fmla="*/ 147 w 247"/>
                  <a:gd name="T25" fmla="*/ 187 h 353"/>
                  <a:gd name="T26" fmla="*/ 9 w 247"/>
                  <a:gd name="T27" fmla="*/ 323 h 353"/>
                  <a:gd name="T28" fmla="*/ 0 w 247"/>
                  <a:gd name="T29" fmla="*/ 339 h 353"/>
                  <a:gd name="T30" fmla="*/ 15 w 247"/>
                  <a:gd name="T31" fmla="*/ 353 h 353"/>
                  <a:gd name="T32" fmla="*/ 32 w 247"/>
                  <a:gd name="T33" fmla="*/ 343 h 353"/>
                  <a:gd name="T34" fmla="*/ 152 w 247"/>
                  <a:gd name="T35" fmla="*/ 20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7" h="353">
                    <a:moveTo>
                      <a:pt x="152" y="201"/>
                    </a:moveTo>
                    <a:cubicBezTo>
                      <a:pt x="172" y="253"/>
                      <a:pt x="196" y="330"/>
                      <a:pt x="204" y="341"/>
                    </a:cubicBezTo>
                    <a:cubicBezTo>
                      <a:pt x="212" y="352"/>
                      <a:pt x="217" y="352"/>
                      <a:pt x="231" y="352"/>
                    </a:cubicBezTo>
                    <a:lnTo>
                      <a:pt x="241" y="352"/>
                    </a:lnTo>
                    <a:cubicBezTo>
                      <a:pt x="246" y="352"/>
                      <a:pt x="247" y="349"/>
                      <a:pt x="247" y="347"/>
                    </a:cubicBezTo>
                    <a:cubicBezTo>
                      <a:pt x="247" y="346"/>
                      <a:pt x="246" y="345"/>
                      <a:pt x="244" y="343"/>
                    </a:cubicBezTo>
                    <a:cubicBezTo>
                      <a:pt x="239" y="337"/>
                      <a:pt x="237" y="330"/>
                      <a:pt x="233" y="320"/>
                    </a:cubicBezTo>
                    <a:lnTo>
                      <a:pt x="131" y="36"/>
                    </a:lnTo>
                    <a:cubicBezTo>
                      <a:pt x="121" y="7"/>
                      <a:pt x="94" y="0"/>
                      <a:pt x="70" y="0"/>
                    </a:cubicBezTo>
                    <a:cubicBezTo>
                      <a:pt x="68" y="0"/>
                      <a:pt x="61" y="0"/>
                      <a:pt x="61" y="6"/>
                    </a:cubicBezTo>
                    <a:cubicBezTo>
                      <a:pt x="61" y="10"/>
                      <a:pt x="65" y="11"/>
                      <a:pt x="66" y="11"/>
                    </a:cubicBezTo>
                    <a:cubicBezTo>
                      <a:pt x="82" y="14"/>
                      <a:pt x="86" y="17"/>
                      <a:pt x="98" y="51"/>
                    </a:cubicBezTo>
                    <a:lnTo>
                      <a:pt x="147" y="187"/>
                    </a:lnTo>
                    <a:lnTo>
                      <a:pt x="9" y="323"/>
                    </a:lnTo>
                    <a:cubicBezTo>
                      <a:pt x="3" y="329"/>
                      <a:pt x="0" y="332"/>
                      <a:pt x="0" y="339"/>
                    </a:cubicBezTo>
                    <a:cubicBezTo>
                      <a:pt x="0" y="347"/>
                      <a:pt x="7" y="353"/>
                      <a:pt x="15" y="353"/>
                    </a:cubicBezTo>
                    <a:cubicBezTo>
                      <a:pt x="23" y="353"/>
                      <a:pt x="28" y="348"/>
                      <a:pt x="32" y="343"/>
                    </a:cubicBezTo>
                    <a:lnTo>
                      <a:pt x="152" y="201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0" name="Freeform 415">
                <a:extLst>
                  <a:ext uri="{FF2B5EF4-FFF2-40B4-BE49-F238E27FC236}">
                    <a16:creationId xmlns:a16="http://schemas.microsoft.com/office/drawing/2014/main" id="{D85C6F4C-C15D-8011-6B30-9D4C25E6A010}"/>
                  </a:ext>
                </a:extLst>
              </p:cNvPr>
              <p:cNvSpPr>
                <a:spLocks/>
              </p:cNvSpPr>
              <p:nvPr>
                <p:custDataLst>
                  <p:tags r:id="rId89"/>
                </p:custDataLst>
              </p:nvPr>
            </p:nvSpPr>
            <p:spPr bwMode="auto">
              <a:xfrm>
                <a:off x="709613" y="2312988"/>
                <a:ext cx="42863" cy="52387"/>
              </a:xfrm>
              <a:custGeom>
                <a:avLst/>
                <a:gdLst>
                  <a:gd name="T0" fmla="*/ 53 w 125"/>
                  <a:gd name="T1" fmla="*/ 74 h 154"/>
                  <a:gd name="T2" fmla="*/ 99 w 125"/>
                  <a:gd name="T3" fmla="*/ 9 h 154"/>
                  <a:gd name="T4" fmla="*/ 94 w 125"/>
                  <a:gd name="T5" fmla="*/ 22 h 154"/>
                  <a:gd name="T6" fmla="*/ 109 w 125"/>
                  <a:gd name="T7" fmla="*/ 38 h 154"/>
                  <a:gd name="T8" fmla="*/ 125 w 125"/>
                  <a:gd name="T9" fmla="*/ 22 h 154"/>
                  <a:gd name="T10" fmla="*/ 98 w 125"/>
                  <a:gd name="T11" fmla="*/ 0 h 154"/>
                  <a:gd name="T12" fmla="*/ 51 w 125"/>
                  <a:gd name="T13" fmla="*/ 37 h 154"/>
                  <a:gd name="T14" fmla="*/ 50 w 125"/>
                  <a:gd name="T15" fmla="*/ 37 h 154"/>
                  <a:gd name="T16" fmla="*/ 50 w 125"/>
                  <a:gd name="T17" fmla="*/ 0 h 154"/>
                  <a:gd name="T18" fmla="*/ 0 w 125"/>
                  <a:gd name="T19" fmla="*/ 3 h 154"/>
                  <a:gd name="T20" fmla="*/ 0 w 125"/>
                  <a:gd name="T21" fmla="*/ 16 h 154"/>
                  <a:gd name="T22" fmla="*/ 27 w 125"/>
                  <a:gd name="T23" fmla="*/ 36 h 154"/>
                  <a:gd name="T24" fmla="*/ 27 w 125"/>
                  <a:gd name="T25" fmla="*/ 126 h 154"/>
                  <a:gd name="T26" fmla="*/ 0 w 125"/>
                  <a:gd name="T27" fmla="*/ 141 h 154"/>
                  <a:gd name="T28" fmla="*/ 0 w 125"/>
                  <a:gd name="T29" fmla="*/ 154 h 154"/>
                  <a:gd name="T30" fmla="*/ 40 w 125"/>
                  <a:gd name="T31" fmla="*/ 152 h 154"/>
                  <a:gd name="T32" fmla="*/ 86 w 125"/>
                  <a:gd name="T33" fmla="*/ 154 h 154"/>
                  <a:gd name="T34" fmla="*/ 86 w 125"/>
                  <a:gd name="T35" fmla="*/ 141 h 154"/>
                  <a:gd name="T36" fmla="*/ 79 w 125"/>
                  <a:gd name="T37" fmla="*/ 141 h 154"/>
                  <a:gd name="T38" fmla="*/ 53 w 125"/>
                  <a:gd name="T39" fmla="*/ 125 h 154"/>
                  <a:gd name="T40" fmla="*/ 53 w 125"/>
                  <a:gd name="T41" fmla="*/ 7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5" h="154">
                    <a:moveTo>
                      <a:pt x="53" y="74"/>
                    </a:moveTo>
                    <a:cubicBezTo>
                      <a:pt x="53" y="45"/>
                      <a:pt x="66" y="9"/>
                      <a:pt x="99" y="9"/>
                    </a:cubicBezTo>
                    <a:cubicBezTo>
                      <a:pt x="96" y="12"/>
                      <a:pt x="94" y="16"/>
                      <a:pt x="94" y="22"/>
                    </a:cubicBezTo>
                    <a:cubicBezTo>
                      <a:pt x="94" y="34"/>
                      <a:pt x="103" y="38"/>
                      <a:pt x="109" y="38"/>
                    </a:cubicBezTo>
                    <a:cubicBezTo>
                      <a:pt x="118" y="38"/>
                      <a:pt x="125" y="32"/>
                      <a:pt x="125" y="22"/>
                    </a:cubicBezTo>
                    <a:cubicBezTo>
                      <a:pt x="125" y="10"/>
                      <a:pt x="114" y="0"/>
                      <a:pt x="98" y="0"/>
                    </a:cubicBezTo>
                    <a:cubicBezTo>
                      <a:pt x="80" y="0"/>
                      <a:pt x="61" y="10"/>
                      <a:pt x="51" y="37"/>
                    </a:cubicBezTo>
                    <a:lnTo>
                      <a:pt x="50" y="37"/>
                    </a:lnTo>
                    <a:lnTo>
                      <a:pt x="50" y="0"/>
                    </a:lnTo>
                    <a:lnTo>
                      <a:pt x="0" y="3"/>
                    </a:lnTo>
                    <a:lnTo>
                      <a:pt x="0" y="16"/>
                    </a:lnTo>
                    <a:cubicBezTo>
                      <a:pt x="24" y="16"/>
                      <a:pt x="27" y="19"/>
                      <a:pt x="27" y="36"/>
                    </a:cubicBezTo>
                    <a:lnTo>
                      <a:pt x="27" y="126"/>
                    </a:lnTo>
                    <a:cubicBezTo>
                      <a:pt x="27" y="141"/>
                      <a:pt x="23" y="141"/>
                      <a:pt x="0" y="141"/>
                    </a:cubicBezTo>
                    <a:lnTo>
                      <a:pt x="0" y="154"/>
                    </a:lnTo>
                    <a:cubicBezTo>
                      <a:pt x="2" y="154"/>
                      <a:pt x="26" y="152"/>
                      <a:pt x="40" y="152"/>
                    </a:cubicBezTo>
                    <a:cubicBezTo>
                      <a:pt x="55" y="152"/>
                      <a:pt x="71" y="153"/>
                      <a:pt x="86" y="154"/>
                    </a:cubicBezTo>
                    <a:lnTo>
                      <a:pt x="86" y="141"/>
                    </a:lnTo>
                    <a:lnTo>
                      <a:pt x="79" y="141"/>
                    </a:lnTo>
                    <a:cubicBezTo>
                      <a:pt x="53" y="141"/>
                      <a:pt x="53" y="137"/>
                      <a:pt x="53" y="125"/>
                    </a:cubicBezTo>
                    <a:lnTo>
                      <a:pt x="53" y="7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1" name="Freeform 416">
                <a:extLst>
                  <a:ext uri="{FF2B5EF4-FFF2-40B4-BE49-F238E27FC236}">
                    <a16:creationId xmlns:a16="http://schemas.microsoft.com/office/drawing/2014/main" id="{317A40B4-97AF-DFD7-321D-39B87CCB6331}"/>
                  </a:ext>
                </a:extLst>
              </p:cNvPr>
              <p:cNvSpPr>
                <a:spLocks noEditPoints="1"/>
              </p:cNvSpPr>
              <p:nvPr>
                <p:custDataLst>
                  <p:tags r:id="rId90"/>
                </p:custDataLst>
              </p:nvPr>
            </p:nvSpPr>
            <p:spPr bwMode="auto">
              <a:xfrm>
                <a:off x="763588" y="2312988"/>
                <a:ext cx="58738" cy="52387"/>
              </a:xfrm>
              <a:custGeom>
                <a:avLst/>
                <a:gdLst>
                  <a:gd name="T0" fmla="*/ 136 w 174"/>
                  <a:gd name="T1" fmla="*/ 62 h 159"/>
                  <a:gd name="T2" fmla="*/ 120 w 174"/>
                  <a:gd name="T3" fmla="*/ 17 h 159"/>
                  <a:gd name="T4" fmla="*/ 69 w 174"/>
                  <a:gd name="T5" fmla="*/ 0 h 159"/>
                  <a:gd name="T6" fmla="*/ 12 w 174"/>
                  <a:gd name="T7" fmla="*/ 34 h 159"/>
                  <a:gd name="T8" fmla="*/ 29 w 174"/>
                  <a:gd name="T9" fmla="*/ 51 h 159"/>
                  <a:gd name="T10" fmla="*/ 45 w 174"/>
                  <a:gd name="T11" fmla="*/ 34 h 159"/>
                  <a:gd name="T12" fmla="*/ 33 w 174"/>
                  <a:gd name="T13" fmla="*/ 18 h 159"/>
                  <a:gd name="T14" fmla="*/ 68 w 174"/>
                  <a:gd name="T15" fmla="*/ 10 h 159"/>
                  <a:gd name="T16" fmla="*/ 109 w 174"/>
                  <a:gd name="T17" fmla="*/ 52 h 159"/>
                  <a:gd name="T18" fmla="*/ 109 w 174"/>
                  <a:gd name="T19" fmla="*/ 63 h 159"/>
                  <a:gd name="T20" fmla="*/ 41 w 174"/>
                  <a:gd name="T21" fmla="*/ 74 h 159"/>
                  <a:gd name="T22" fmla="*/ 0 w 174"/>
                  <a:gd name="T23" fmla="*/ 120 h 159"/>
                  <a:gd name="T24" fmla="*/ 61 w 174"/>
                  <a:gd name="T25" fmla="*/ 159 h 159"/>
                  <a:gd name="T26" fmla="*/ 113 w 174"/>
                  <a:gd name="T27" fmla="*/ 130 h 159"/>
                  <a:gd name="T28" fmla="*/ 140 w 174"/>
                  <a:gd name="T29" fmla="*/ 157 h 159"/>
                  <a:gd name="T30" fmla="*/ 174 w 174"/>
                  <a:gd name="T31" fmla="*/ 124 h 159"/>
                  <a:gd name="T32" fmla="*/ 174 w 174"/>
                  <a:gd name="T33" fmla="*/ 105 h 159"/>
                  <a:gd name="T34" fmla="*/ 162 w 174"/>
                  <a:gd name="T35" fmla="*/ 105 h 159"/>
                  <a:gd name="T36" fmla="*/ 162 w 174"/>
                  <a:gd name="T37" fmla="*/ 124 h 159"/>
                  <a:gd name="T38" fmla="*/ 149 w 174"/>
                  <a:gd name="T39" fmla="*/ 144 h 159"/>
                  <a:gd name="T40" fmla="*/ 136 w 174"/>
                  <a:gd name="T41" fmla="*/ 123 h 159"/>
                  <a:gd name="T42" fmla="*/ 136 w 174"/>
                  <a:gd name="T43" fmla="*/ 62 h 159"/>
                  <a:gd name="T44" fmla="*/ 109 w 174"/>
                  <a:gd name="T45" fmla="*/ 106 h 159"/>
                  <a:gd name="T46" fmla="*/ 64 w 174"/>
                  <a:gd name="T47" fmla="*/ 149 h 159"/>
                  <a:gd name="T48" fmla="*/ 29 w 174"/>
                  <a:gd name="T49" fmla="*/ 120 h 159"/>
                  <a:gd name="T50" fmla="*/ 109 w 174"/>
                  <a:gd name="T51" fmla="*/ 72 h 159"/>
                  <a:gd name="T52" fmla="*/ 109 w 174"/>
                  <a:gd name="T53" fmla="*/ 10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4" h="159">
                    <a:moveTo>
                      <a:pt x="136" y="62"/>
                    </a:moveTo>
                    <a:cubicBezTo>
                      <a:pt x="136" y="44"/>
                      <a:pt x="136" y="30"/>
                      <a:pt x="120" y="17"/>
                    </a:cubicBezTo>
                    <a:cubicBezTo>
                      <a:pt x="106" y="5"/>
                      <a:pt x="89" y="0"/>
                      <a:pt x="69" y="0"/>
                    </a:cubicBezTo>
                    <a:cubicBezTo>
                      <a:pt x="36" y="0"/>
                      <a:pt x="12" y="12"/>
                      <a:pt x="12" y="34"/>
                    </a:cubicBezTo>
                    <a:cubicBezTo>
                      <a:pt x="12" y="45"/>
                      <a:pt x="20" y="51"/>
                      <a:pt x="29" y="51"/>
                    </a:cubicBezTo>
                    <a:cubicBezTo>
                      <a:pt x="38" y="51"/>
                      <a:pt x="45" y="44"/>
                      <a:pt x="45" y="34"/>
                    </a:cubicBezTo>
                    <a:cubicBezTo>
                      <a:pt x="45" y="29"/>
                      <a:pt x="43" y="21"/>
                      <a:pt x="33" y="18"/>
                    </a:cubicBezTo>
                    <a:cubicBezTo>
                      <a:pt x="46" y="10"/>
                      <a:pt x="66" y="10"/>
                      <a:pt x="68" y="10"/>
                    </a:cubicBezTo>
                    <a:cubicBezTo>
                      <a:pt x="88" y="10"/>
                      <a:pt x="109" y="23"/>
                      <a:pt x="109" y="52"/>
                    </a:cubicBezTo>
                    <a:lnTo>
                      <a:pt x="109" y="63"/>
                    </a:lnTo>
                    <a:cubicBezTo>
                      <a:pt x="90" y="64"/>
                      <a:pt x="67" y="65"/>
                      <a:pt x="41" y="74"/>
                    </a:cubicBezTo>
                    <a:cubicBezTo>
                      <a:pt x="10" y="86"/>
                      <a:pt x="0" y="105"/>
                      <a:pt x="0" y="120"/>
                    </a:cubicBezTo>
                    <a:cubicBezTo>
                      <a:pt x="0" y="151"/>
                      <a:pt x="36" y="159"/>
                      <a:pt x="61" y="159"/>
                    </a:cubicBezTo>
                    <a:cubicBezTo>
                      <a:pt x="89" y="159"/>
                      <a:pt x="105" y="144"/>
                      <a:pt x="113" y="130"/>
                    </a:cubicBezTo>
                    <a:cubicBezTo>
                      <a:pt x="114" y="144"/>
                      <a:pt x="124" y="157"/>
                      <a:pt x="140" y="157"/>
                    </a:cubicBezTo>
                    <a:cubicBezTo>
                      <a:pt x="140" y="157"/>
                      <a:pt x="174" y="157"/>
                      <a:pt x="174" y="124"/>
                    </a:cubicBezTo>
                    <a:lnTo>
                      <a:pt x="174" y="105"/>
                    </a:lnTo>
                    <a:lnTo>
                      <a:pt x="162" y="105"/>
                    </a:lnTo>
                    <a:lnTo>
                      <a:pt x="162" y="124"/>
                    </a:lnTo>
                    <a:cubicBezTo>
                      <a:pt x="162" y="127"/>
                      <a:pt x="162" y="144"/>
                      <a:pt x="149" y="144"/>
                    </a:cubicBezTo>
                    <a:cubicBezTo>
                      <a:pt x="136" y="144"/>
                      <a:pt x="136" y="128"/>
                      <a:pt x="136" y="123"/>
                    </a:cubicBezTo>
                    <a:lnTo>
                      <a:pt x="136" y="62"/>
                    </a:lnTo>
                    <a:close/>
                    <a:moveTo>
                      <a:pt x="109" y="106"/>
                    </a:moveTo>
                    <a:cubicBezTo>
                      <a:pt x="109" y="140"/>
                      <a:pt x="80" y="149"/>
                      <a:pt x="64" y="149"/>
                    </a:cubicBezTo>
                    <a:cubicBezTo>
                      <a:pt x="46" y="149"/>
                      <a:pt x="29" y="138"/>
                      <a:pt x="29" y="120"/>
                    </a:cubicBezTo>
                    <a:cubicBezTo>
                      <a:pt x="29" y="101"/>
                      <a:pt x="46" y="74"/>
                      <a:pt x="109" y="72"/>
                    </a:cubicBezTo>
                    <a:lnTo>
                      <a:pt x="109" y="106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42" name="Freeform 417">
                <a:extLst>
                  <a:ext uri="{FF2B5EF4-FFF2-40B4-BE49-F238E27FC236}">
                    <a16:creationId xmlns:a16="http://schemas.microsoft.com/office/drawing/2014/main" id="{221A740A-4017-819A-3EBC-A4BFA72CF6D3}"/>
                  </a:ext>
                </a:extLst>
              </p:cNvPr>
              <p:cNvSpPr>
                <a:spLocks noEditPoints="1"/>
              </p:cNvSpPr>
              <p:nvPr>
                <p:custDataLst>
                  <p:tags r:id="rId91"/>
                </p:custDataLst>
              </p:nvPr>
            </p:nvSpPr>
            <p:spPr bwMode="auto">
              <a:xfrm>
                <a:off x="828675" y="2282825"/>
                <a:ext cx="63500" cy="82550"/>
              </a:xfrm>
              <a:custGeom>
                <a:avLst/>
                <a:gdLst>
                  <a:gd name="T0" fmla="*/ 108 w 186"/>
                  <a:gd name="T1" fmla="*/ 4 h 246"/>
                  <a:gd name="T2" fmla="*/ 108 w 186"/>
                  <a:gd name="T3" fmla="*/ 17 h 246"/>
                  <a:gd name="T4" fmla="*/ 134 w 186"/>
                  <a:gd name="T5" fmla="*/ 36 h 246"/>
                  <a:gd name="T6" fmla="*/ 134 w 186"/>
                  <a:gd name="T7" fmla="*/ 109 h 246"/>
                  <a:gd name="T8" fmla="*/ 85 w 186"/>
                  <a:gd name="T9" fmla="*/ 89 h 246"/>
                  <a:gd name="T10" fmla="*/ 0 w 186"/>
                  <a:gd name="T11" fmla="*/ 168 h 246"/>
                  <a:gd name="T12" fmla="*/ 81 w 186"/>
                  <a:gd name="T13" fmla="*/ 246 h 246"/>
                  <a:gd name="T14" fmla="*/ 132 w 186"/>
                  <a:gd name="T15" fmla="*/ 225 h 246"/>
                  <a:gd name="T16" fmla="*/ 132 w 186"/>
                  <a:gd name="T17" fmla="*/ 246 h 246"/>
                  <a:gd name="T18" fmla="*/ 186 w 186"/>
                  <a:gd name="T19" fmla="*/ 243 h 246"/>
                  <a:gd name="T20" fmla="*/ 186 w 186"/>
                  <a:gd name="T21" fmla="*/ 230 h 246"/>
                  <a:gd name="T22" fmla="*/ 160 w 186"/>
                  <a:gd name="T23" fmla="*/ 211 h 246"/>
                  <a:gd name="T24" fmla="*/ 160 w 186"/>
                  <a:gd name="T25" fmla="*/ 0 h 246"/>
                  <a:gd name="T26" fmla="*/ 108 w 186"/>
                  <a:gd name="T27" fmla="*/ 4 h 246"/>
                  <a:gd name="T28" fmla="*/ 132 w 186"/>
                  <a:gd name="T29" fmla="*/ 206 h 246"/>
                  <a:gd name="T30" fmla="*/ 83 w 186"/>
                  <a:gd name="T31" fmla="*/ 236 h 246"/>
                  <a:gd name="T32" fmla="*/ 42 w 186"/>
                  <a:gd name="T33" fmla="*/ 215 h 246"/>
                  <a:gd name="T34" fmla="*/ 31 w 186"/>
                  <a:gd name="T35" fmla="*/ 168 h 246"/>
                  <a:gd name="T36" fmla="*/ 46 w 186"/>
                  <a:gd name="T37" fmla="*/ 117 h 246"/>
                  <a:gd name="T38" fmla="*/ 87 w 186"/>
                  <a:gd name="T39" fmla="*/ 98 h 246"/>
                  <a:gd name="T40" fmla="*/ 128 w 186"/>
                  <a:gd name="T41" fmla="*/ 119 h 246"/>
                  <a:gd name="T42" fmla="*/ 132 w 186"/>
                  <a:gd name="T43" fmla="*/ 131 h 246"/>
                  <a:gd name="T44" fmla="*/ 132 w 186"/>
                  <a:gd name="T45" fmla="*/ 20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6" h="246">
                    <a:moveTo>
                      <a:pt x="108" y="4"/>
                    </a:moveTo>
                    <a:lnTo>
                      <a:pt x="108" y="17"/>
                    </a:lnTo>
                    <a:cubicBezTo>
                      <a:pt x="131" y="17"/>
                      <a:pt x="134" y="19"/>
                      <a:pt x="134" y="36"/>
                    </a:cubicBezTo>
                    <a:lnTo>
                      <a:pt x="134" y="109"/>
                    </a:lnTo>
                    <a:cubicBezTo>
                      <a:pt x="121" y="96"/>
                      <a:pt x="104" y="89"/>
                      <a:pt x="85" y="89"/>
                    </a:cubicBezTo>
                    <a:cubicBezTo>
                      <a:pt x="39" y="89"/>
                      <a:pt x="0" y="124"/>
                      <a:pt x="0" y="168"/>
                    </a:cubicBezTo>
                    <a:cubicBezTo>
                      <a:pt x="0" y="211"/>
                      <a:pt x="37" y="246"/>
                      <a:pt x="81" y="246"/>
                    </a:cubicBezTo>
                    <a:cubicBezTo>
                      <a:pt x="109" y="246"/>
                      <a:pt x="126" y="231"/>
                      <a:pt x="132" y="225"/>
                    </a:cubicBezTo>
                    <a:lnTo>
                      <a:pt x="132" y="246"/>
                    </a:lnTo>
                    <a:lnTo>
                      <a:pt x="186" y="243"/>
                    </a:lnTo>
                    <a:lnTo>
                      <a:pt x="186" y="230"/>
                    </a:lnTo>
                    <a:cubicBezTo>
                      <a:pt x="163" y="230"/>
                      <a:pt x="160" y="228"/>
                      <a:pt x="160" y="211"/>
                    </a:cubicBezTo>
                    <a:lnTo>
                      <a:pt x="160" y="0"/>
                    </a:lnTo>
                    <a:lnTo>
                      <a:pt x="108" y="4"/>
                    </a:lnTo>
                    <a:close/>
                    <a:moveTo>
                      <a:pt x="132" y="206"/>
                    </a:moveTo>
                    <a:cubicBezTo>
                      <a:pt x="123" y="222"/>
                      <a:pt x="106" y="236"/>
                      <a:pt x="83" y="236"/>
                    </a:cubicBezTo>
                    <a:cubicBezTo>
                      <a:pt x="63" y="236"/>
                      <a:pt x="49" y="225"/>
                      <a:pt x="42" y="215"/>
                    </a:cubicBezTo>
                    <a:cubicBezTo>
                      <a:pt x="35" y="204"/>
                      <a:pt x="31" y="190"/>
                      <a:pt x="31" y="168"/>
                    </a:cubicBezTo>
                    <a:cubicBezTo>
                      <a:pt x="31" y="160"/>
                      <a:pt x="31" y="134"/>
                      <a:pt x="46" y="117"/>
                    </a:cubicBezTo>
                    <a:cubicBezTo>
                      <a:pt x="60" y="102"/>
                      <a:pt x="77" y="98"/>
                      <a:pt x="87" y="98"/>
                    </a:cubicBezTo>
                    <a:cubicBezTo>
                      <a:pt x="103" y="98"/>
                      <a:pt x="118" y="106"/>
                      <a:pt x="128" y="119"/>
                    </a:cubicBezTo>
                    <a:cubicBezTo>
                      <a:pt x="132" y="124"/>
                      <a:pt x="132" y="125"/>
                      <a:pt x="132" y="131"/>
                    </a:cubicBezTo>
                    <a:lnTo>
                      <a:pt x="132" y="206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639AB66-C198-0C94-9DA3-519DEE4F0CA8}"/>
                </a:ext>
              </a:extLst>
            </p:cNvPr>
            <p:cNvSpPr/>
            <p:nvPr/>
          </p:nvSpPr>
          <p:spPr>
            <a:xfrm>
              <a:off x="1270884" y="3718745"/>
              <a:ext cx="1465862" cy="294050"/>
            </a:xfrm>
            <a:custGeom>
              <a:avLst/>
              <a:gdLst>
                <a:gd name="connsiteX0" fmla="*/ 0 w 4133850"/>
                <a:gd name="connsiteY0" fmla="*/ 619131 h 1238259"/>
                <a:gd name="connsiteX1" fmla="*/ 43106 w 4133850"/>
                <a:gd name="connsiteY1" fmla="*/ 469054 h 1238259"/>
                <a:gd name="connsiteX2" fmla="*/ 64659 w 4133850"/>
                <a:gd name="connsiteY2" fmla="*/ 398906 h 1238259"/>
                <a:gd name="connsiteX3" fmla="*/ 75436 w 4133850"/>
                <a:gd name="connsiteY3" fmla="*/ 367159 h 1238259"/>
                <a:gd name="connsiteX4" fmla="*/ 86213 w 4133850"/>
                <a:gd name="connsiteY4" fmla="*/ 338368 h 1238259"/>
                <a:gd name="connsiteX5" fmla="*/ 98924 w 4133850"/>
                <a:gd name="connsiteY5" fmla="*/ 308887 h 1238259"/>
                <a:gd name="connsiteX6" fmla="*/ 105279 w 4133850"/>
                <a:gd name="connsiteY6" fmla="*/ 296181 h 1238259"/>
                <a:gd name="connsiteX7" fmla="*/ 111635 w 4133850"/>
                <a:gd name="connsiteY7" fmla="*/ 284938 h 1238259"/>
                <a:gd name="connsiteX8" fmla="*/ 117991 w 4133850"/>
                <a:gd name="connsiteY8" fmla="*/ 275232 h 1238259"/>
                <a:gd name="connsiteX9" fmla="*/ 121168 w 4133850"/>
                <a:gd name="connsiteY9" fmla="*/ 270974 h 1238259"/>
                <a:gd name="connsiteX10" fmla="*/ 124346 w 4133850"/>
                <a:gd name="connsiteY10" fmla="*/ 267124 h 1238259"/>
                <a:gd name="connsiteX11" fmla="*/ 127524 w 4133850"/>
                <a:gd name="connsiteY11" fmla="*/ 263686 h 1238259"/>
                <a:gd name="connsiteX12" fmla="*/ 130702 w 4133850"/>
                <a:gd name="connsiteY12" fmla="*/ 260667 h 1238259"/>
                <a:gd name="connsiteX13" fmla="*/ 133880 w 4133850"/>
                <a:gd name="connsiteY13" fmla="*/ 258073 h 1238259"/>
                <a:gd name="connsiteX14" fmla="*/ 135468 w 4133850"/>
                <a:gd name="connsiteY14" fmla="*/ 256936 h 1238259"/>
                <a:gd name="connsiteX15" fmla="*/ 137057 w 4133850"/>
                <a:gd name="connsiteY15" fmla="*/ 255907 h 1238259"/>
                <a:gd name="connsiteX16" fmla="*/ 138646 w 4133850"/>
                <a:gd name="connsiteY16" fmla="*/ 254986 h 1238259"/>
                <a:gd name="connsiteX17" fmla="*/ 140236 w 4133850"/>
                <a:gd name="connsiteY17" fmla="*/ 254175 h 1238259"/>
                <a:gd name="connsiteX18" fmla="*/ 141824 w 4133850"/>
                <a:gd name="connsiteY18" fmla="*/ 253472 h 1238259"/>
                <a:gd name="connsiteX19" fmla="*/ 143413 w 4133850"/>
                <a:gd name="connsiteY19" fmla="*/ 252878 h 1238259"/>
                <a:gd name="connsiteX20" fmla="*/ 145002 w 4133850"/>
                <a:gd name="connsiteY20" fmla="*/ 252394 h 1238259"/>
                <a:gd name="connsiteX21" fmla="*/ 146591 w 4133850"/>
                <a:gd name="connsiteY21" fmla="*/ 252021 h 1238259"/>
                <a:gd name="connsiteX22" fmla="*/ 148179 w 4133850"/>
                <a:gd name="connsiteY22" fmla="*/ 251757 h 1238259"/>
                <a:gd name="connsiteX23" fmla="*/ 149768 w 4133850"/>
                <a:gd name="connsiteY23" fmla="*/ 251605 h 1238259"/>
                <a:gd name="connsiteX24" fmla="*/ 151357 w 4133850"/>
                <a:gd name="connsiteY24" fmla="*/ 251562 h 1238259"/>
                <a:gd name="connsiteX25" fmla="*/ 152947 w 4133850"/>
                <a:gd name="connsiteY25" fmla="*/ 251631 h 1238259"/>
                <a:gd name="connsiteX26" fmla="*/ 154535 w 4133850"/>
                <a:gd name="connsiteY26" fmla="*/ 251811 h 1238259"/>
                <a:gd name="connsiteX27" fmla="*/ 156124 w 4133850"/>
                <a:gd name="connsiteY27" fmla="*/ 252101 h 1238259"/>
                <a:gd name="connsiteX28" fmla="*/ 157713 w 4133850"/>
                <a:gd name="connsiteY28" fmla="*/ 252503 h 1238259"/>
                <a:gd name="connsiteX29" fmla="*/ 159302 w 4133850"/>
                <a:gd name="connsiteY29" fmla="*/ 253015 h 1238259"/>
                <a:gd name="connsiteX30" fmla="*/ 160891 w 4133850"/>
                <a:gd name="connsiteY30" fmla="*/ 253638 h 1238259"/>
                <a:gd name="connsiteX31" fmla="*/ 162480 w 4133850"/>
                <a:gd name="connsiteY31" fmla="*/ 254373 h 1238259"/>
                <a:gd name="connsiteX32" fmla="*/ 164069 w 4133850"/>
                <a:gd name="connsiteY32" fmla="*/ 255218 h 1238259"/>
                <a:gd name="connsiteX33" fmla="*/ 165658 w 4133850"/>
                <a:gd name="connsiteY33" fmla="*/ 256172 h 1238259"/>
                <a:gd name="connsiteX34" fmla="*/ 167247 w 4133850"/>
                <a:gd name="connsiteY34" fmla="*/ 257238 h 1238259"/>
                <a:gd name="connsiteX35" fmla="*/ 168835 w 4133850"/>
                <a:gd name="connsiteY35" fmla="*/ 258413 h 1238259"/>
                <a:gd name="connsiteX36" fmla="*/ 172013 w 4133850"/>
                <a:gd name="connsiteY36" fmla="*/ 261093 h 1238259"/>
                <a:gd name="connsiteX37" fmla="*/ 175191 w 4133850"/>
                <a:gd name="connsiteY37" fmla="*/ 264207 h 1238259"/>
                <a:gd name="connsiteX38" fmla="*/ 178369 w 4133850"/>
                <a:gd name="connsiteY38" fmla="*/ 267754 h 1238259"/>
                <a:gd name="connsiteX39" fmla="*/ 181546 w 4133850"/>
                <a:gd name="connsiteY39" fmla="*/ 271729 h 1238259"/>
                <a:gd name="connsiteX40" fmla="*/ 184724 w 4133850"/>
                <a:gd name="connsiteY40" fmla="*/ 276127 h 1238259"/>
                <a:gd name="connsiteX41" fmla="*/ 187903 w 4133850"/>
                <a:gd name="connsiteY41" fmla="*/ 280944 h 1238259"/>
                <a:gd name="connsiteX42" fmla="*/ 194050 w 4133850"/>
                <a:gd name="connsiteY42" fmla="*/ 291424 h 1238259"/>
                <a:gd name="connsiteX43" fmla="*/ 200197 w 4133850"/>
                <a:gd name="connsiteY43" fmla="*/ 303396 h 1238259"/>
                <a:gd name="connsiteX44" fmla="*/ 206346 w 4133850"/>
                <a:gd name="connsiteY44" fmla="*/ 316802 h 1238259"/>
                <a:gd name="connsiteX45" fmla="*/ 212493 w 4133850"/>
                <a:gd name="connsiteY45" fmla="*/ 331580 h 1238259"/>
                <a:gd name="connsiteX46" fmla="*/ 224789 w 4133850"/>
                <a:gd name="connsiteY46" fmla="*/ 364949 h 1238259"/>
                <a:gd name="connsiteX47" fmla="*/ 237084 w 4133850"/>
                <a:gd name="connsiteY47" fmla="*/ 402850 h 1238259"/>
                <a:gd name="connsiteX48" fmla="*/ 261680 w 4133850"/>
                <a:gd name="connsiteY48" fmla="*/ 489190 h 1238259"/>
                <a:gd name="connsiteX49" fmla="*/ 286264 w 4133850"/>
                <a:gd name="connsiteY49" fmla="*/ 583829 h 1238259"/>
                <a:gd name="connsiteX50" fmla="*/ 331032 w 4133850"/>
                <a:gd name="connsiteY50" fmla="*/ 753415 h 1238259"/>
                <a:gd name="connsiteX51" fmla="*/ 353416 w 4133850"/>
                <a:gd name="connsiteY51" fmla="*/ 826007 h 1238259"/>
                <a:gd name="connsiteX52" fmla="*/ 364617 w 4133850"/>
                <a:gd name="connsiteY52" fmla="*/ 857231 h 1238259"/>
                <a:gd name="connsiteX53" fmla="*/ 375799 w 4133850"/>
                <a:gd name="connsiteY53" fmla="*/ 884472 h 1238259"/>
                <a:gd name="connsiteX54" fmla="*/ 381562 w 4133850"/>
                <a:gd name="connsiteY54" fmla="*/ 896807 h 1238259"/>
                <a:gd name="connsiteX55" fmla="*/ 387325 w 4133850"/>
                <a:gd name="connsiteY55" fmla="*/ 907952 h 1238259"/>
                <a:gd name="connsiteX56" fmla="*/ 393087 w 4133850"/>
                <a:gd name="connsiteY56" fmla="*/ 917858 h 1238259"/>
                <a:gd name="connsiteX57" fmla="*/ 398850 w 4133850"/>
                <a:gd name="connsiteY57" fmla="*/ 926506 h 1238259"/>
                <a:gd name="connsiteX58" fmla="*/ 401726 w 4133850"/>
                <a:gd name="connsiteY58" fmla="*/ 930345 h 1238259"/>
                <a:gd name="connsiteX59" fmla="*/ 404612 w 4133850"/>
                <a:gd name="connsiteY59" fmla="*/ 933860 h 1238259"/>
                <a:gd name="connsiteX60" fmla="*/ 407489 w 4133850"/>
                <a:gd name="connsiteY60" fmla="*/ 937041 h 1238259"/>
                <a:gd name="connsiteX61" fmla="*/ 410375 w 4133850"/>
                <a:gd name="connsiteY61" fmla="*/ 939898 h 1238259"/>
                <a:gd name="connsiteX62" fmla="*/ 413252 w 4133850"/>
                <a:gd name="connsiteY62" fmla="*/ 942432 h 1238259"/>
                <a:gd name="connsiteX63" fmla="*/ 416138 w 4133850"/>
                <a:gd name="connsiteY63" fmla="*/ 944632 h 1238259"/>
                <a:gd name="connsiteX64" fmla="*/ 419014 w 4133850"/>
                <a:gd name="connsiteY64" fmla="*/ 946490 h 1238259"/>
                <a:gd name="connsiteX65" fmla="*/ 420453 w 4133850"/>
                <a:gd name="connsiteY65" fmla="*/ 947299 h 1238259"/>
                <a:gd name="connsiteX66" fmla="*/ 421900 w 4133850"/>
                <a:gd name="connsiteY66" fmla="*/ 948033 h 1238259"/>
                <a:gd name="connsiteX67" fmla="*/ 423339 w 4133850"/>
                <a:gd name="connsiteY67" fmla="*/ 948671 h 1238259"/>
                <a:gd name="connsiteX68" fmla="*/ 424777 w 4133850"/>
                <a:gd name="connsiteY68" fmla="*/ 949233 h 1238259"/>
                <a:gd name="connsiteX69" fmla="*/ 426215 w 4133850"/>
                <a:gd name="connsiteY69" fmla="*/ 949709 h 1238259"/>
                <a:gd name="connsiteX70" fmla="*/ 427653 w 4133850"/>
                <a:gd name="connsiteY70" fmla="*/ 950100 h 1238259"/>
                <a:gd name="connsiteX71" fmla="*/ 429101 w 4133850"/>
                <a:gd name="connsiteY71" fmla="*/ 950414 h 1238259"/>
                <a:gd name="connsiteX72" fmla="*/ 430540 w 4133850"/>
                <a:gd name="connsiteY72" fmla="*/ 950643 h 1238259"/>
                <a:gd name="connsiteX73" fmla="*/ 431978 w 4133850"/>
                <a:gd name="connsiteY73" fmla="*/ 950795 h 1238259"/>
                <a:gd name="connsiteX74" fmla="*/ 433416 w 4133850"/>
                <a:gd name="connsiteY74" fmla="*/ 950862 h 1238259"/>
                <a:gd name="connsiteX75" fmla="*/ 434854 w 4133850"/>
                <a:gd name="connsiteY75" fmla="*/ 950843 h 1238259"/>
                <a:gd name="connsiteX76" fmla="*/ 436302 w 4133850"/>
                <a:gd name="connsiteY76" fmla="*/ 950747 h 1238259"/>
                <a:gd name="connsiteX77" fmla="*/ 437740 w 4133850"/>
                <a:gd name="connsiteY77" fmla="*/ 950566 h 1238259"/>
                <a:gd name="connsiteX78" fmla="*/ 439179 w 4133850"/>
                <a:gd name="connsiteY78" fmla="*/ 950309 h 1238259"/>
                <a:gd name="connsiteX79" fmla="*/ 440617 w 4133850"/>
                <a:gd name="connsiteY79" fmla="*/ 949966 h 1238259"/>
                <a:gd name="connsiteX80" fmla="*/ 442055 w 4133850"/>
                <a:gd name="connsiteY80" fmla="*/ 949538 h 1238259"/>
                <a:gd name="connsiteX81" fmla="*/ 443503 w 4133850"/>
                <a:gd name="connsiteY81" fmla="*/ 949042 h 1238259"/>
                <a:gd name="connsiteX82" fmla="*/ 444941 w 4133850"/>
                <a:gd name="connsiteY82" fmla="*/ 948461 h 1238259"/>
                <a:gd name="connsiteX83" fmla="*/ 446380 w 4133850"/>
                <a:gd name="connsiteY83" fmla="*/ 947804 h 1238259"/>
                <a:gd name="connsiteX84" fmla="*/ 447818 w 4133850"/>
                <a:gd name="connsiteY84" fmla="*/ 947061 h 1238259"/>
                <a:gd name="connsiteX85" fmla="*/ 450704 w 4133850"/>
                <a:gd name="connsiteY85" fmla="*/ 945347 h 1238259"/>
                <a:gd name="connsiteX86" fmla="*/ 453581 w 4133850"/>
                <a:gd name="connsiteY86" fmla="*/ 943327 h 1238259"/>
                <a:gd name="connsiteX87" fmla="*/ 456467 w 4133850"/>
                <a:gd name="connsiteY87" fmla="*/ 940994 h 1238259"/>
                <a:gd name="connsiteX88" fmla="*/ 459343 w 4133850"/>
                <a:gd name="connsiteY88" fmla="*/ 938365 h 1238259"/>
                <a:gd name="connsiteX89" fmla="*/ 462220 w 4133850"/>
                <a:gd name="connsiteY89" fmla="*/ 935441 h 1238259"/>
                <a:gd name="connsiteX90" fmla="*/ 465106 w 4133850"/>
                <a:gd name="connsiteY90" fmla="*/ 932221 h 1238259"/>
                <a:gd name="connsiteX91" fmla="*/ 467982 w 4133850"/>
                <a:gd name="connsiteY91" fmla="*/ 928716 h 1238259"/>
                <a:gd name="connsiteX92" fmla="*/ 473964 w 4133850"/>
                <a:gd name="connsiteY92" fmla="*/ 920544 h 1238259"/>
                <a:gd name="connsiteX93" fmla="*/ 479955 w 4133850"/>
                <a:gd name="connsiteY93" fmla="*/ 911219 h 1238259"/>
                <a:gd name="connsiteX94" fmla="*/ 485937 w 4133850"/>
                <a:gd name="connsiteY94" fmla="*/ 900789 h 1238259"/>
                <a:gd name="connsiteX95" fmla="*/ 491919 w 4133850"/>
                <a:gd name="connsiteY95" fmla="*/ 889330 h 1238259"/>
                <a:gd name="connsiteX96" fmla="*/ 503882 w 4133850"/>
                <a:gd name="connsiteY96" fmla="*/ 863565 h 1238259"/>
                <a:gd name="connsiteX97" fmla="*/ 515845 w 4133850"/>
                <a:gd name="connsiteY97" fmla="*/ 834516 h 1238259"/>
                <a:gd name="connsiteX98" fmla="*/ 539772 w 4133850"/>
                <a:gd name="connsiteY98" fmla="*/ 769072 h 1238259"/>
                <a:gd name="connsiteX99" fmla="*/ 563709 w 4133850"/>
                <a:gd name="connsiteY99" fmla="*/ 698288 h 1238259"/>
                <a:gd name="connsiteX100" fmla="*/ 589626 w 4133850"/>
                <a:gd name="connsiteY100" fmla="*/ 621786 h 1238259"/>
                <a:gd name="connsiteX101" fmla="*/ 615544 w 4133850"/>
                <a:gd name="connsiteY101" fmla="*/ 551528 h 1238259"/>
                <a:gd name="connsiteX102" fmla="*/ 628498 w 4133850"/>
                <a:gd name="connsiteY102" fmla="*/ 520418 h 1238259"/>
                <a:gd name="connsiteX103" fmla="*/ 641452 w 4133850"/>
                <a:gd name="connsiteY103" fmla="*/ 492712 h 1238259"/>
                <a:gd name="connsiteX104" fmla="*/ 654415 w 4133850"/>
                <a:gd name="connsiteY104" fmla="*/ 468828 h 1238259"/>
                <a:gd name="connsiteX105" fmla="*/ 660892 w 4133850"/>
                <a:gd name="connsiteY105" fmla="*/ 458422 h 1238259"/>
                <a:gd name="connsiteX106" fmla="*/ 667369 w 4133850"/>
                <a:gd name="connsiteY106" fmla="*/ 449082 h 1238259"/>
                <a:gd name="connsiteX107" fmla="*/ 672636 w 4133850"/>
                <a:gd name="connsiteY107" fmla="*/ 442292 h 1238259"/>
                <a:gd name="connsiteX108" fmla="*/ 677904 w 4133850"/>
                <a:gd name="connsiteY108" fmla="*/ 436230 h 1238259"/>
                <a:gd name="connsiteX109" fmla="*/ 683162 w 4133850"/>
                <a:gd name="connsiteY109" fmla="*/ 430901 h 1238259"/>
                <a:gd name="connsiteX110" fmla="*/ 688429 w 4133850"/>
                <a:gd name="connsiteY110" fmla="*/ 426308 h 1238259"/>
                <a:gd name="connsiteX111" fmla="*/ 691067 w 4133850"/>
                <a:gd name="connsiteY111" fmla="*/ 424287 h 1238259"/>
                <a:gd name="connsiteX112" fmla="*/ 693696 w 4133850"/>
                <a:gd name="connsiteY112" fmla="*/ 422451 h 1238259"/>
                <a:gd name="connsiteX113" fmla="*/ 696325 w 4133850"/>
                <a:gd name="connsiteY113" fmla="*/ 420798 h 1238259"/>
                <a:gd name="connsiteX114" fmla="*/ 698964 w 4133850"/>
                <a:gd name="connsiteY114" fmla="*/ 419329 h 1238259"/>
                <a:gd name="connsiteX115" fmla="*/ 701593 w 4133850"/>
                <a:gd name="connsiteY115" fmla="*/ 418041 h 1238259"/>
                <a:gd name="connsiteX116" fmla="*/ 704221 w 4133850"/>
                <a:gd name="connsiteY116" fmla="*/ 416935 h 1238259"/>
                <a:gd name="connsiteX117" fmla="*/ 706860 w 4133850"/>
                <a:gd name="connsiteY117" fmla="*/ 416008 h 1238259"/>
                <a:gd name="connsiteX118" fmla="*/ 709489 w 4133850"/>
                <a:gd name="connsiteY118" fmla="*/ 415261 h 1238259"/>
                <a:gd name="connsiteX119" fmla="*/ 712127 w 4133850"/>
                <a:gd name="connsiteY119" fmla="*/ 414693 h 1238259"/>
                <a:gd name="connsiteX120" fmla="*/ 714756 w 4133850"/>
                <a:gd name="connsiteY120" fmla="*/ 414300 h 1238259"/>
                <a:gd name="connsiteX121" fmla="*/ 717385 w 4133850"/>
                <a:gd name="connsiteY121" fmla="*/ 414082 h 1238259"/>
                <a:gd name="connsiteX122" fmla="*/ 720023 w 4133850"/>
                <a:gd name="connsiteY122" fmla="*/ 414037 h 1238259"/>
                <a:gd name="connsiteX123" fmla="*/ 722652 w 4133850"/>
                <a:gd name="connsiteY123" fmla="*/ 414162 h 1238259"/>
                <a:gd name="connsiteX124" fmla="*/ 725281 w 4133850"/>
                <a:gd name="connsiteY124" fmla="*/ 414457 h 1238259"/>
                <a:gd name="connsiteX125" fmla="*/ 727920 w 4133850"/>
                <a:gd name="connsiteY125" fmla="*/ 414918 h 1238259"/>
                <a:gd name="connsiteX126" fmla="*/ 730548 w 4133850"/>
                <a:gd name="connsiteY126" fmla="*/ 415542 h 1238259"/>
                <a:gd name="connsiteX127" fmla="*/ 733187 w 4133850"/>
                <a:gd name="connsiteY127" fmla="*/ 416329 h 1238259"/>
                <a:gd name="connsiteX128" fmla="*/ 735816 w 4133850"/>
                <a:gd name="connsiteY128" fmla="*/ 417276 h 1238259"/>
                <a:gd name="connsiteX129" fmla="*/ 738445 w 4133850"/>
                <a:gd name="connsiteY129" fmla="*/ 418379 h 1238259"/>
                <a:gd name="connsiteX130" fmla="*/ 741083 w 4133850"/>
                <a:gd name="connsiteY130" fmla="*/ 419635 h 1238259"/>
                <a:gd name="connsiteX131" fmla="*/ 743712 w 4133850"/>
                <a:gd name="connsiteY131" fmla="*/ 421043 h 1238259"/>
                <a:gd name="connsiteX132" fmla="*/ 746341 w 4133850"/>
                <a:gd name="connsiteY132" fmla="*/ 422599 h 1238259"/>
                <a:gd name="connsiteX133" fmla="*/ 751608 w 4133850"/>
                <a:gd name="connsiteY133" fmla="*/ 426141 h 1238259"/>
                <a:gd name="connsiteX134" fmla="*/ 758152 w 4133850"/>
                <a:gd name="connsiteY134" fmla="*/ 431313 h 1238259"/>
                <a:gd name="connsiteX135" fmla="*/ 764696 w 4133850"/>
                <a:gd name="connsiteY135" fmla="*/ 437287 h 1238259"/>
                <a:gd name="connsiteX136" fmla="*/ 771239 w 4133850"/>
                <a:gd name="connsiteY136" fmla="*/ 444007 h 1238259"/>
                <a:gd name="connsiteX137" fmla="*/ 777783 w 4133850"/>
                <a:gd name="connsiteY137" fmla="*/ 451417 h 1238259"/>
                <a:gd name="connsiteX138" fmla="*/ 790880 w 4133850"/>
                <a:gd name="connsiteY138" fmla="*/ 468064 h 1238259"/>
                <a:gd name="connsiteX139" fmla="*/ 803967 w 4133850"/>
                <a:gd name="connsiteY139" fmla="*/ 486736 h 1238259"/>
                <a:gd name="connsiteX140" fmla="*/ 830142 w 4133850"/>
                <a:gd name="connsiteY140" fmla="*/ 528150 h 1238259"/>
                <a:gd name="connsiteX141" fmla="*/ 856317 w 4133850"/>
                <a:gd name="connsiteY141" fmla="*/ 571749 h 1238259"/>
                <a:gd name="connsiteX142" fmla="*/ 877119 w 4133850"/>
                <a:gd name="connsiteY142" fmla="*/ 605586 h 1238259"/>
                <a:gd name="connsiteX143" fmla="*/ 897912 w 4133850"/>
                <a:gd name="connsiteY143" fmla="*/ 637076 h 1238259"/>
                <a:gd name="connsiteX144" fmla="*/ 918715 w 4133850"/>
                <a:gd name="connsiteY144" fmla="*/ 665029 h 1238259"/>
                <a:gd name="connsiteX145" fmla="*/ 929116 w 4133850"/>
                <a:gd name="connsiteY145" fmla="*/ 677395 h 1238259"/>
                <a:gd name="connsiteX146" fmla="*/ 939508 w 4133850"/>
                <a:gd name="connsiteY146" fmla="*/ 688576 h 1238259"/>
                <a:gd name="connsiteX147" fmla="*/ 950843 w 4133850"/>
                <a:gd name="connsiteY147" fmla="*/ 699336 h 1238259"/>
                <a:gd name="connsiteX148" fmla="*/ 956510 w 4133850"/>
                <a:gd name="connsiteY148" fmla="*/ 704143 h 1238259"/>
                <a:gd name="connsiteX149" fmla="*/ 962168 w 4133850"/>
                <a:gd name="connsiteY149" fmla="*/ 708562 h 1238259"/>
                <a:gd name="connsiteX150" fmla="*/ 967835 w 4133850"/>
                <a:gd name="connsiteY150" fmla="*/ 712589 h 1238259"/>
                <a:gd name="connsiteX151" fmla="*/ 973503 w 4133850"/>
                <a:gd name="connsiteY151" fmla="*/ 716221 h 1238259"/>
                <a:gd name="connsiteX152" fmla="*/ 979160 w 4133850"/>
                <a:gd name="connsiteY152" fmla="*/ 719459 h 1238259"/>
                <a:gd name="connsiteX153" fmla="*/ 984828 w 4133850"/>
                <a:gd name="connsiteY153" fmla="*/ 722301 h 1238259"/>
                <a:gd name="connsiteX154" fmla="*/ 990495 w 4133850"/>
                <a:gd name="connsiteY154" fmla="*/ 724749 h 1238259"/>
                <a:gd name="connsiteX155" fmla="*/ 996163 w 4133850"/>
                <a:gd name="connsiteY155" fmla="*/ 726806 h 1238259"/>
                <a:gd name="connsiteX156" fmla="*/ 1001820 w 4133850"/>
                <a:gd name="connsiteY156" fmla="*/ 728474 h 1238259"/>
                <a:gd name="connsiteX157" fmla="*/ 1007488 w 4133850"/>
                <a:gd name="connsiteY157" fmla="*/ 729757 h 1238259"/>
                <a:gd name="connsiteX158" fmla="*/ 1013155 w 4133850"/>
                <a:gd name="connsiteY158" fmla="*/ 730659 h 1238259"/>
                <a:gd name="connsiteX159" fmla="*/ 1018823 w 4133850"/>
                <a:gd name="connsiteY159" fmla="*/ 731187 h 1238259"/>
                <a:gd name="connsiteX160" fmla="*/ 1024481 w 4133850"/>
                <a:gd name="connsiteY160" fmla="*/ 731344 h 1238259"/>
                <a:gd name="connsiteX161" fmla="*/ 1030148 w 4133850"/>
                <a:gd name="connsiteY161" fmla="*/ 731137 h 1238259"/>
                <a:gd name="connsiteX162" fmla="*/ 1036225 w 4133850"/>
                <a:gd name="connsiteY162" fmla="*/ 730517 h 1238259"/>
                <a:gd name="connsiteX163" fmla="*/ 1042302 w 4133850"/>
                <a:gd name="connsiteY163" fmla="*/ 729495 h 1238259"/>
                <a:gd name="connsiteX164" fmla="*/ 1048388 w 4133850"/>
                <a:gd name="connsiteY164" fmla="*/ 728079 h 1238259"/>
                <a:gd name="connsiteX165" fmla="*/ 1054465 w 4133850"/>
                <a:gd name="connsiteY165" fmla="*/ 726276 h 1238259"/>
                <a:gd name="connsiteX166" fmla="*/ 1060542 w 4133850"/>
                <a:gd name="connsiteY166" fmla="*/ 724099 h 1238259"/>
                <a:gd name="connsiteX167" fmla="*/ 1066619 w 4133850"/>
                <a:gd name="connsiteY167" fmla="*/ 721555 h 1238259"/>
                <a:gd name="connsiteX168" fmla="*/ 1072706 w 4133850"/>
                <a:gd name="connsiteY168" fmla="*/ 718655 h 1238259"/>
                <a:gd name="connsiteX169" fmla="*/ 1078782 w 4133850"/>
                <a:gd name="connsiteY169" fmla="*/ 715408 h 1238259"/>
                <a:gd name="connsiteX170" fmla="*/ 1090936 w 4133850"/>
                <a:gd name="connsiteY170" fmla="*/ 707918 h 1238259"/>
                <a:gd name="connsiteX171" fmla="*/ 1103100 w 4133850"/>
                <a:gd name="connsiteY171" fmla="*/ 699165 h 1238259"/>
                <a:gd name="connsiteX172" fmla="*/ 1115254 w 4133850"/>
                <a:gd name="connsiteY172" fmla="*/ 689237 h 1238259"/>
                <a:gd name="connsiteX173" fmla="*/ 1127417 w 4133850"/>
                <a:gd name="connsiteY173" fmla="*/ 678220 h 1238259"/>
                <a:gd name="connsiteX174" fmla="*/ 1149991 w 4133850"/>
                <a:gd name="connsiteY174" fmla="*/ 655199 h 1238259"/>
                <a:gd name="connsiteX175" fmla="*/ 1172575 w 4133850"/>
                <a:gd name="connsiteY175" fmla="*/ 629423 h 1238259"/>
                <a:gd name="connsiteX176" fmla="*/ 1217733 w 4133850"/>
                <a:gd name="connsiteY176" fmla="*/ 572966 h 1238259"/>
                <a:gd name="connsiteX177" fmla="*/ 1242127 w 4133850"/>
                <a:gd name="connsiteY177" fmla="*/ 542177 h 1238259"/>
                <a:gd name="connsiteX178" fmla="*/ 1266520 w 4133850"/>
                <a:gd name="connsiteY178" fmla="*/ 513374 h 1238259"/>
                <a:gd name="connsiteX179" fmla="*/ 1278722 w 4133850"/>
                <a:gd name="connsiteY179" fmla="*/ 500341 h 1238259"/>
                <a:gd name="connsiteX180" fmla="*/ 1290923 w 4133850"/>
                <a:gd name="connsiteY180" fmla="*/ 488579 h 1238259"/>
                <a:gd name="connsiteX181" fmla="*/ 1297019 w 4133850"/>
                <a:gd name="connsiteY181" fmla="*/ 483262 h 1238259"/>
                <a:gd name="connsiteX182" fmla="*/ 1303115 w 4133850"/>
                <a:gd name="connsiteY182" fmla="*/ 478366 h 1238259"/>
                <a:gd name="connsiteX183" fmla="*/ 1309221 w 4133850"/>
                <a:gd name="connsiteY183" fmla="*/ 473929 h 1238259"/>
                <a:gd name="connsiteX184" fmla="*/ 1315317 w 4133850"/>
                <a:gd name="connsiteY184" fmla="*/ 469983 h 1238259"/>
                <a:gd name="connsiteX185" fmla="*/ 1321870 w 4133850"/>
                <a:gd name="connsiteY185" fmla="*/ 466332 h 1238259"/>
                <a:gd name="connsiteX186" fmla="*/ 1325137 w 4133850"/>
                <a:gd name="connsiteY186" fmla="*/ 464746 h 1238259"/>
                <a:gd name="connsiteX187" fmla="*/ 1328414 w 4133850"/>
                <a:gd name="connsiteY187" fmla="*/ 463327 h 1238259"/>
                <a:gd name="connsiteX188" fmla="*/ 1331690 w 4133850"/>
                <a:gd name="connsiteY188" fmla="*/ 462081 h 1238259"/>
                <a:gd name="connsiteX189" fmla="*/ 1334967 w 4133850"/>
                <a:gd name="connsiteY189" fmla="*/ 461011 h 1238259"/>
                <a:gd name="connsiteX190" fmla="*/ 1338244 w 4133850"/>
                <a:gd name="connsiteY190" fmla="*/ 460122 h 1238259"/>
                <a:gd name="connsiteX191" fmla="*/ 1341520 w 4133850"/>
                <a:gd name="connsiteY191" fmla="*/ 459420 h 1238259"/>
                <a:gd name="connsiteX192" fmla="*/ 1344797 w 4133850"/>
                <a:gd name="connsiteY192" fmla="*/ 458908 h 1238259"/>
                <a:gd name="connsiteX193" fmla="*/ 1348064 w 4133850"/>
                <a:gd name="connsiteY193" fmla="*/ 458591 h 1238259"/>
                <a:gd name="connsiteX194" fmla="*/ 1351340 w 4133850"/>
                <a:gd name="connsiteY194" fmla="*/ 458473 h 1238259"/>
                <a:gd name="connsiteX195" fmla="*/ 1354617 w 4133850"/>
                <a:gd name="connsiteY195" fmla="*/ 458557 h 1238259"/>
                <a:gd name="connsiteX196" fmla="*/ 1357894 w 4133850"/>
                <a:gd name="connsiteY196" fmla="*/ 458850 h 1238259"/>
                <a:gd name="connsiteX197" fmla="*/ 1361170 w 4133850"/>
                <a:gd name="connsiteY197" fmla="*/ 459352 h 1238259"/>
                <a:gd name="connsiteX198" fmla="*/ 1364447 w 4133850"/>
                <a:gd name="connsiteY198" fmla="*/ 460067 h 1238259"/>
                <a:gd name="connsiteX199" fmla="*/ 1367714 w 4133850"/>
                <a:gd name="connsiteY199" fmla="*/ 461000 h 1238259"/>
                <a:gd name="connsiteX200" fmla="*/ 1370991 w 4133850"/>
                <a:gd name="connsiteY200" fmla="*/ 462152 h 1238259"/>
                <a:gd name="connsiteX201" fmla="*/ 1374267 w 4133850"/>
                <a:gd name="connsiteY201" fmla="*/ 463527 h 1238259"/>
                <a:gd name="connsiteX202" fmla="*/ 1377544 w 4133850"/>
                <a:gd name="connsiteY202" fmla="*/ 465129 h 1238259"/>
                <a:gd name="connsiteX203" fmla="*/ 1380820 w 4133850"/>
                <a:gd name="connsiteY203" fmla="*/ 466956 h 1238259"/>
                <a:gd name="connsiteX204" fmla="*/ 1384097 w 4133850"/>
                <a:gd name="connsiteY204" fmla="*/ 469013 h 1238259"/>
                <a:gd name="connsiteX205" fmla="*/ 1387374 w 4133850"/>
                <a:gd name="connsiteY205" fmla="*/ 471302 h 1238259"/>
                <a:gd name="connsiteX206" fmla="*/ 1390640 w 4133850"/>
                <a:gd name="connsiteY206" fmla="*/ 473822 h 1238259"/>
                <a:gd name="connsiteX207" fmla="*/ 1393917 w 4133850"/>
                <a:gd name="connsiteY207" fmla="*/ 476577 h 1238259"/>
                <a:gd name="connsiteX208" fmla="*/ 1400470 w 4133850"/>
                <a:gd name="connsiteY208" fmla="*/ 482790 h 1238259"/>
                <a:gd name="connsiteX209" fmla="*/ 1407023 w 4133850"/>
                <a:gd name="connsiteY209" fmla="*/ 489942 h 1238259"/>
                <a:gd name="connsiteX210" fmla="*/ 1413567 w 4133850"/>
                <a:gd name="connsiteY210" fmla="*/ 498032 h 1238259"/>
                <a:gd name="connsiteX211" fmla="*/ 1420120 w 4133850"/>
                <a:gd name="connsiteY211" fmla="*/ 507051 h 1238259"/>
                <a:gd name="connsiteX212" fmla="*/ 1430503 w 4133850"/>
                <a:gd name="connsiteY212" fmla="*/ 523224 h 1238259"/>
                <a:gd name="connsiteX213" fmla="*/ 1440894 w 4133850"/>
                <a:gd name="connsiteY213" fmla="*/ 541612 h 1238259"/>
                <a:gd name="connsiteX214" fmla="*/ 1451277 w 4133850"/>
                <a:gd name="connsiteY214" fmla="*/ 562092 h 1238259"/>
                <a:gd name="connsiteX215" fmla="*/ 1461668 w 4133850"/>
                <a:gd name="connsiteY215" fmla="*/ 584502 h 1238259"/>
                <a:gd name="connsiteX216" fmla="*/ 1482442 w 4133850"/>
                <a:gd name="connsiteY216" fmla="*/ 634270 h 1238259"/>
                <a:gd name="connsiteX217" fmla="*/ 1503216 w 4133850"/>
                <a:gd name="connsiteY217" fmla="*/ 688858 h 1238259"/>
                <a:gd name="connsiteX218" fmla="*/ 1528410 w 4133850"/>
                <a:gd name="connsiteY218" fmla="*/ 757750 h 1238259"/>
                <a:gd name="connsiteX219" fmla="*/ 1553604 w 4133850"/>
                <a:gd name="connsiteY219" fmla="*/ 824415 h 1238259"/>
                <a:gd name="connsiteX220" fmla="*/ 1566196 w 4133850"/>
                <a:gd name="connsiteY220" fmla="*/ 855050 h 1238259"/>
                <a:gd name="connsiteX221" fmla="*/ 1578788 w 4133850"/>
                <a:gd name="connsiteY221" fmla="*/ 882853 h 1238259"/>
                <a:gd name="connsiteX222" fmla="*/ 1591389 w 4133850"/>
                <a:gd name="connsiteY222" fmla="*/ 907085 h 1238259"/>
                <a:gd name="connsiteX223" fmla="*/ 1597685 w 4133850"/>
                <a:gd name="connsiteY223" fmla="*/ 917638 h 1238259"/>
                <a:gd name="connsiteX224" fmla="*/ 1603982 w 4133850"/>
                <a:gd name="connsiteY224" fmla="*/ 927030 h 1238259"/>
                <a:gd name="connsiteX225" fmla="*/ 1609430 w 4133850"/>
                <a:gd name="connsiteY225" fmla="*/ 934164 h 1238259"/>
                <a:gd name="connsiteX226" fmla="*/ 1612154 w 4133850"/>
                <a:gd name="connsiteY226" fmla="*/ 937355 h 1238259"/>
                <a:gd name="connsiteX227" fmla="*/ 1614868 w 4133850"/>
                <a:gd name="connsiteY227" fmla="*/ 940308 h 1238259"/>
                <a:gd name="connsiteX228" fmla="*/ 1617593 w 4133850"/>
                <a:gd name="connsiteY228" fmla="*/ 943004 h 1238259"/>
                <a:gd name="connsiteX229" fmla="*/ 1620317 w 4133850"/>
                <a:gd name="connsiteY229" fmla="*/ 945442 h 1238259"/>
                <a:gd name="connsiteX230" fmla="*/ 1623041 w 4133850"/>
                <a:gd name="connsiteY230" fmla="*/ 947604 h 1238259"/>
                <a:gd name="connsiteX231" fmla="*/ 1625765 w 4133850"/>
                <a:gd name="connsiteY231" fmla="*/ 949500 h 1238259"/>
                <a:gd name="connsiteX232" fmla="*/ 1628489 w 4133850"/>
                <a:gd name="connsiteY232" fmla="*/ 951119 h 1238259"/>
                <a:gd name="connsiteX233" fmla="*/ 1629851 w 4133850"/>
                <a:gd name="connsiteY233" fmla="*/ 951824 h 1238259"/>
                <a:gd name="connsiteX234" fmla="*/ 1631213 w 4133850"/>
                <a:gd name="connsiteY234" fmla="*/ 952462 h 1238259"/>
                <a:gd name="connsiteX235" fmla="*/ 1632576 w 4133850"/>
                <a:gd name="connsiteY235" fmla="*/ 953014 h 1238259"/>
                <a:gd name="connsiteX236" fmla="*/ 1633938 w 4133850"/>
                <a:gd name="connsiteY236" fmla="*/ 953510 h 1238259"/>
                <a:gd name="connsiteX237" fmla="*/ 1635300 w 4133850"/>
                <a:gd name="connsiteY237" fmla="*/ 953929 h 1238259"/>
                <a:gd name="connsiteX238" fmla="*/ 1636662 w 4133850"/>
                <a:gd name="connsiteY238" fmla="*/ 954272 h 1238259"/>
                <a:gd name="connsiteX239" fmla="*/ 1638024 w 4133850"/>
                <a:gd name="connsiteY239" fmla="*/ 954538 h 1238259"/>
                <a:gd name="connsiteX240" fmla="*/ 1639376 w 4133850"/>
                <a:gd name="connsiteY240" fmla="*/ 954738 h 1238259"/>
                <a:gd name="connsiteX241" fmla="*/ 1640748 w 4133850"/>
                <a:gd name="connsiteY241" fmla="*/ 954853 h 1238259"/>
                <a:gd name="connsiteX242" fmla="*/ 1642101 w 4133850"/>
                <a:gd name="connsiteY242" fmla="*/ 954900 h 1238259"/>
                <a:gd name="connsiteX243" fmla="*/ 1643463 w 4133850"/>
                <a:gd name="connsiteY243" fmla="*/ 954872 h 1238259"/>
                <a:gd name="connsiteX244" fmla="*/ 1644825 w 4133850"/>
                <a:gd name="connsiteY244" fmla="*/ 954767 h 1238259"/>
                <a:gd name="connsiteX245" fmla="*/ 1646187 w 4133850"/>
                <a:gd name="connsiteY245" fmla="*/ 954586 h 1238259"/>
                <a:gd name="connsiteX246" fmla="*/ 1647549 w 4133850"/>
                <a:gd name="connsiteY246" fmla="*/ 954329 h 1238259"/>
                <a:gd name="connsiteX247" fmla="*/ 1648911 w 4133850"/>
                <a:gd name="connsiteY247" fmla="*/ 953995 h 1238259"/>
                <a:gd name="connsiteX248" fmla="*/ 1650273 w 4133850"/>
                <a:gd name="connsiteY248" fmla="*/ 953586 h 1238259"/>
                <a:gd name="connsiteX249" fmla="*/ 1651635 w 4133850"/>
                <a:gd name="connsiteY249" fmla="*/ 953100 h 1238259"/>
                <a:gd name="connsiteX250" fmla="*/ 1652997 w 4133850"/>
                <a:gd name="connsiteY250" fmla="*/ 952529 h 1238259"/>
                <a:gd name="connsiteX251" fmla="*/ 1654359 w 4133850"/>
                <a:gd name="connsiteY251" fmla="*/ 951881 h 1238259"/>
                <a:gd name="connsiteX252" fmla="*/ 1655721 w 4133850"/>
                <a:gd name="connsiteY252" fmla="*/ 951157 h 1238259"/>
                <a:gd name="connsiteX253" fmla="*/ 1657083 w 4133850"/>
                <a:gd name="connsiteY253" fmla="*/ 950357 h 1238259"/>
                <a:gd name="connsiteX254" fmla="*/ 1658445 w 4133850"/>
                <a:gd name="connsiteY254" fmla="*/ 949481 h 1238259"/>
                <a:gd name="connsiteX255" fmla="*/ 1661170 w 4133850"/>
                <a:gd name="connsiteY255" fmla="*/ 947471 h 1238259"/>
                <a:gd name="connsiteX256" fmla="*/ 1663894 w 4133850"/>
                <a:gd name="connsiteY256" fmla="*/ 945156 h 1238259"/>
                <a:gd name="connsiteX257" fmla="*/ 1666608 w 4133850"/>
                <a:gd name="connsiteY257" fmla="*/ 942518 h 1238259"/>
                <a:gd name="connsiteX258" fmla="*/ 1669332 w 4133850"/>
                <a:gd name="connsiteY258" fmla="*/ 939556 h 1238259"/>
                <a:gd name="connsiteX259" fmla="*/ 1672057 w 4133850"/>
                <a:gd name="connsiteY259" fmla="*/ 936279 h 1238259"/>
                <a:gd name="connsiteX260" fmla="*/ 1674781 w 4133850"/>
                <a:gd name="connsiteY260" fmla="*/ 932678 h 1238259"/>
                <a:gd name="connsiteX261" fmla="*/ 1680229 w 4133850"/>
                <a:gd name="connsiteY261" fmla="*/ 924506 h 1238259"/>
                <a:gd name="connsiteX262" fmla="*/ 1685677 w 4133850"/>
                <a:gd name="connsiteY262" fmla="*/ 915057 h 1238259"/>
                <a:gd name="connsiteX263" fmla="*/ 1691116 w 4133850"/>
                <a:gd name="connsiteY263" fmla="*/ 904342 h 1238259"/>
                <a:gd name="connsiteX264" fmla="*/ 1697298 w 4133850"/>
                <a:gd name="connsiteY264" fmla="*/ 890654 h 1238259"/>
                <a:gd name="connsiteX265" fmla="*/ 1703480 w 4133850"/>
                <a:gd name="connsiteY265" fmla="*/ 875386 h 1238259"/>
                <a:gd name="connsiteX266" fmla="*/ 1715843 w 4133850"/>
                <a:gd name="connsiteY266" fmla="*/ 840248 h 1238259"/>
                <a:gd name="connsiteX267" fmla="*/ 1728206 w 4133850"/>
                <a:gd name="connsiteY267" fmla="*/ 799339 h 1238259"/>
                <a:gd name="connsiteX268" fmla="*/ 1740560 w 4133850"/>
                <a:gd name="connsiteY268" fmla="*/ 753224 h 1238259"/>
                <a:gd name="connsiteX269" fmla="*/ 1765287 w 4133850"/>
                <a:gd name="connsiteY269" fmla="*/ 648249 h 1238259"/>
                <a:gd name="connsiteX270" fmla="*/ 1790005 w 4133850"/>
                <a:gd name="connsiteY270" fmla="*/ 532228 h 1238259"/>
                <a:gd name="connsiteX271" fmla="*/ 1812265 w 4133850"/>
                <a:gd name="connsiteY271" fmla="*/ 425260 h 1238259"/>
                <a:gd name="connsiteX272" fmla="*/ 1834515 w 4133850"/>
                <a:gd name="connsiteY272" fmla="*/ 322848 h 1238259"/>
                <a:gd name="connsiteX273" fmla="*/ 1856766 w 4133850"/>
                <a:gd name="connsiteY273" fmla="*/ 231833 h 1238259"/>
                <a:gd name="connsiteX274" fmla="*/ 1867900 w 4133850"/>
                <a:gd name="connsiteY274" fmla="*/ 192651 h 1238259"/>
                <a:gd name="connsiteX275" fmla="*/ 1879025 w 4133850"/>
                <a:gd name="connsiteY275" fmla="*/ 158692 h 1238259"/>
                <a:gd name="connsiteX276" fmla="*/ 1884845 w 4133850"/>
                <a:gd name="connsiteY276" fmla="*/ 143246 h 1238259"/>
                <a:gd name="connsiteX277" fmla="*/ 1890655 w 4133850"/>
                <a:gd name="connsiteY277" fmla="*/ 129500 h 1238259"/>
                <a:gd name="connsiteX278" fmla="*/ 1896475 w 4133850"/>
                <a:gd name="connsiteY278" fmla="*/ 117538 h 1238259"/>
                <a:gd name="connsiteX279" fmla="*/ 1899380 w 4133850"/>
                <a:gd name="connsiteY279" fmla="*/ 112249 h 1238259"/>
                <a:gd name="connsiteX280" fmla="*/ 1902295 w 4133850"/>
                <a:gd name="connsiteY280" fmla="*/ 107433 h 1238259"/>
                <a:gd name="connsiteX281" fmla="*/ 1905200 w 4133850"/>
                <a:gd name="connsiteY281" fmla="*/ 103100 h 1238259"/>
                <a:gd name="connsiteX282" fmla="*/ 1908115 w 4133850"/>
                <a:gd name="connsiteY282" fmla="*/ 99254 h 1238259"/>
                <a:gd name="connsiteX283" fmla="*/ 1911020 w 4133850"/>
                <a:gd name="connsiteY283" fmla="*/ 95904 h 1238259"/>
                <a:gd name="connsiteX284" fmla="*/ 1912477 w 4133850"/>
                <a:gd name="connsiteY284" fmla="*/ 94418 h 1238259"/>
                <a:gd name="connsiteX285" fmla="*/ 1913925 w 4133850"/>
                <a:gd name="connsiteY285" fmla="*/ 93058 h 1238259"/>
                <a:gd name="connsiteX286" fmla="*/ 1915382 w 4133850"/>
                <a:gd name="connsiteY286" fmla="*/ 91826 h 1238259"/>
                <a:gd name="connsiteX287" fmla="*/ 1916840 w 4133850"/>
                <a:gd name="connsiteY287" fmla="*/ 90721 h 1238259"/>
                <a:gd name="connsiteX288" fmla="*/ 1918287 w 4133850"/>
                <a:gd name="connsiteY288" fmla="*/ 89745 h 1238259"/>
                <a:gd name="connsiteX289" fmla="*/ 1919745 w 4133850"/>
                <a:gd name="connsiteY289" fmla="*/ 88898 h 1238259"/>
                <a:gd name="connsiteX290" fmla="*/ 1921202 w 4133850"/>
                <a:gd name="connsiteY290" fmla="*/ 88181 h 1238259"/>
                <a:gd name="connsiteX291" fmla="*/ 1922650 w 4133850"/>
                <a:gd name="connsiteY291" fmla="*/ 87595 h 1238259"/>
                <a:gd name="connsiteX292" fmla="*/ 1924107 w 4133850"/>
                <a:gd name="connsiteY292" fmla="*/ 87139 h 1238259"/>
                <a:gd name="connsiteX293" fmla="*/ 1924831 w 4133850"/>
                <a:gd name="connsiteY293" fmla="*/ 86960 h 1238259"/>
                <a:gd name="connsiteX294" fmla="*/ 1925565 w 4133850"/>
                <a:gd name="connsiteY294" fmla="*/ 86815 h 1238259"/>
                <a:gd name="connsiteX295" fmla="*/ 1926288 w 4133850"/>
                <a:gd name="connsiteY295" fmla="*/ 86702 h 1238259"/>
                <a:gd name="connsiteX296" fmla="*/ 1927012 w 4133850"/>
                <a:gd name="connsiteY296" fmla="*/ 86623 h 1238259"/>
                <a:gd name="connsiteX297" fmla="*/ 1927746 w 4133850"/>
                <a:gd name="connsiteY297" fmla="*/ 86577 h 1238259"/>
                <a:gd name="connsiteX298" fmla="*/ 1928470 w 4133850"/>
                <a:gd name="connsiteY298" fmla="*/ 86563 h 1238259"/>
                <a:gd name="connsiteX299" fmla="*/ 1929194 w 4133850"/>
                <a:gd name="connsiteY299" fmla="*/ 86583 h 1238259"/>
                <a:gd name="connsiteX300" fmla="*/ 1929927 w 4133850"/>
                <a:gd name="connsiteY300" fmla="*/ 86637 h 1238259"/>
                <a:gd name="connsiteX301" fmla="*/ 1930651 w 4133850"/>
                <a:gd name="connsiteY301" fmla="*/ 86723 h 1238259"/>
                <a:gd name="connsiteX302" fmla="*/ 1931384 w 4133850"/>
                <a:gd name="connsiteY302" fmla="*/ 86843 h 1238259"/>
                <a:gd name="connsiteX303" fmla="*/ 1932108 w 4133850"/>
                <a:gd name="connsiteY303" fmla="*/ 86997 h 1238259"/>
                <a:gd name="connsiteX304" fmla="*/ 1932832 w 4133850"/>
                <a:gd name="connsiteY304" fmla="*/ 87183 h 1238259"/>
                <a:gd name="connsiteX305" fmla="*/ 1934290 w 4133850"/>
                <a:gd name="connsiteY305" fmla="*/ 87658 h 1238259"/>
                <a:gd name="connsiteX306" fmla="*/ 1935747 w 4133850"/>
                <a:gd name="connsiteY306" fmla="*/ 88265 h 1238259"/>
                <a:gd name="connsiteX307" fmla="*/ 1937195 w 4133850"/>
                <a:gd name="connsiteY307" fmla="*/ 89007 h 1238259"/>
                <a:gd name="connsiteX308" fmla="*/ 1938652 w 4133850"/>
                <a:gd name="connsiteY308" fmla="*/ 89885 h 1238259"/>
                <a:gd name="connsiteX309" fmla="*/ 1940109 w 4133850"/>
                <a:gd name="connsiteY309" fmla="*/ 90896 h 1238259"/>
                <a:gd name="connsiteX310" fmla="*/ 1941557 w 4133850"/>
                <a:gd name="connsiteY310" fmla="*/ 92042 h 1238259"/>
                <a:gd name="connsiteX311" fmla="*/ 1943014 w 4133850"/>
                <a:gd name="connsiteY311" fmla="*/ 93323 h 1238259"/>
                <a:gd name="connsiteX312" fmla="*/ 1944472 w 4133850"/>
                <a:gd name="connsiteY312" fmla="*/ 94739 h 1238259"/>
                <a:gd name="connsiteX313" fmla="*/ 1945919 w 4133850"/>
                <a:gd name="connsiteY313" fmla="*/ 96290 h 1238259"/>
                <a:gd name="connsiteX314" fmla="*/ 1948834 w 4133850"/>
                <a:gd name="connsiteY314" fmla="*/ 99795 h 1238259"/>
                <a:gd name="connsiteX315" fmla="*/ 1951739 w 4133850"/>
                <a:gd name="connsiteY315" fmla="*/ 103841 h 1238259"/>
                <a:gd name="connsiteX316" fmla="*/ 1954654 w 4133850"/>
                <a:gd name="connsiteY316" fmla="*/ 108421 h 1238259"/>
                <a:gd name="connsiteX317" fmla="*/ 1957559 w 4133850"/>
                <a:gd name="connsiteY317" fmla="*/ 113538 h 1238259"/>
                <a:gd name="connsiteX318" fmla="*/ 1960464 w 4133850"/>
                <a:gd name="connsiteY318" fmla="*/ 119187 h 1238259"/>
                <a:gd name="connsiteX319" fmla="*/ 1966284 w 4133850"/>
                <a:gd name="connsiteY319" fmla="*/ 132069 h 1238259"/>
                <a:gd name="connsiteX320" fmla="*/ 1972104 w 4133850"/>
                <a:gd name="connsiteY320" fmla="*/ 147035 h 1238259"/>
                <a:gd name="connsiteX321" fmla="*/ 1983953 w 4133850"/>
                <a:gd name="connsiteY321" fmla="*/ 183786 h 1238259"/>
                <a:gd name="connsiteX322" fmla="*/ 1995811 w 4133850"/>
                <a:gd name="connsiteY322" fmla="*/ 228518 h 1238259"/>
                <a:gd name="connsiteX323" fmla="*/ 2007661 w 4133850"/>
                <a:gd name="connsiteY323" fmla="*/ 280590 h 1238259"/>
                <a:gd name="connsiteX324" fmla="*/ 2019510 w 4133850"/>
                <a:gd name="connsiteY324" fmla="*/ 339218 h 1238259"/>
                <a:gd name="connsiteX325" fmla="*/ 2043217 w 4133850"/>
                <a:gd name="connsiteY325" fmla="*/ 472322 h 1238259"/>
                <a:gd name="connsiteX326" fmla="*/ 2066925 w 4133850"/>
                <a:gd name="connsiteY326" fmla="*/ 619131 h 1238259"/>
                <a:gd name="connsiteX327" fmla="*/ 2090423 w 4133850"/>
                <a:gd name="connsiteY327" fmla="*/ 768345 h 1238259"/>
                <a:gd name="connsiteX328" fmla="*/ 2113912 w 4133850"/>
                <a:gd name="connsiteY328" fmla="*/ 911019 h 1238259"/>
                <a:gd name="connsiteX329" fmla="*/ 2125656 w 4133850"/>
                <a:gd name="connsiteY329" fmla="*/ 976751 h 1238259"/>
                <a:gd name="connsiteX330" fmla="*/ 2137410 w 4133850"/>
                <a:gd name="connsiteY330" fmla="*/ 1037187 h 1238259"/>
                <a:gd name="connsiteX331" fmla="*/ 2149154 w 4133850"/>
                <a:gd name="connsiteY331" fmla="*/ 1091241 h 1238259"/>
                <a:gd name="connsiteX332" fmla="*/ 2160899 w 4133850"/>
                <a:gd name="connsiteY332" fmla="*/ 1137952 h 1238259"/>
                <a:gd name="connsiteX333" fmla="*/ 2172643 w 4133850"/>
                <a:gd name="connsiteY333" fmla="*/ 1176452 h 1238259"/>
                <a:gd name="connsiteX334" fmla="*/ 2178510 w 4133850"/>
                <a:gd name="connsiteY334" fmla="*/ 1192416 h 1238259"/>
                <a:gd name="connsiteX335" fmla="*/ 2184387 w 4133850"/>
                <a:gd name="connsiteY335" fmla="*/ 1206084 h 1238259"/>
                <a:gd name="connsiteX336" fmla="*/ 2187321 w 4133850"/>
                <a:gd name="connsiteY336" fmla="*/ 1212037 h 1238259"/>
                <a:gd name="connsiteX337" fmla="*/ 2190255 w 4133850"/>
                <a:gd name="connsiteY337" fmla="*/ 1217400 h 1238259"/>
                <a:gd name="connsiteX338" fmla="*/ 2193189 w 4133850"/>
                <a:gd name="connsiteY338" fmla="*/ 1222153 h 1238259"/>
                <a:gd name="connsiteX339" fmla="*/ 2196122 w 4133850"/>
                <a:gd name="connsiteY339" fmla="*/ 1226306 h 1238259"/>
                <a:gd name="connsiteX340" fmla="*/ 2197589 w 4133850"/>
                <a:gd name="connsiteY340" fmla="*/ 1228154 h 1238259"/>
                <a:gd name="connsiteX341" fmla="*/ 2199056 w 4133850"/>
                <a:gd name="connsiteY341" fmla="*/ 1229840 h 1238259"/>
                <a:gd name="connsiteX342" fmla="*/ 2200523 w 4133850"/>
                <a:gd name="connsiteY342" fmla="*/ 1231383 h 1238259"/>
                <a:gd name="connsiteX343" fmla="*/ 2201990 w 4133850"/>
                <a:gd name="connsiteY343" fmla="*/ 1232764 h 1238259"/>
                <a:gd name="connsiteX344" fmla="*/ 2203466 w 4133850"/>
                <a:gd name="connsiteY344" fmla="*/ 1233992 h 1238259"/>
                <a:gd name="connsiteX345" fmla="*/ 2204933 w 4133850"/>
                <a:gd name="connsiteY345" fmla="*/ 1235069 h 1238259"/>
                <a:gd name="connsiteX346" fmla="*/ 2206400 w 4133850"/>
                <a:gd name="connsiteY346" fmla="*/ 1235993 h 1238259"/>
                <a:gd name="connsiteX347" fmla="*/ 2207867 w 4133850"/>
                <a:gd name="connsiteY347" fmla="*/ 1236755 h 1238259"/>
                <a:gd name="connsiteX348" fmla="*/ 2208600 w 4133850"/>
                <a:gd name="connsiteY348" fmla="*/ 1237078 h 1238259"/>
                <a:gd name="connsiteX349" fmla="*/ 2209333 w 4133850"/>
                <a:gd name="connsiteY349" fmla="*/ 1237364 h 1238259"/>
                <a:gd name="connsiteX350" fmla="*/ 2210067 w 4133850"/>
                <a:gd name="connsiteY350" fmla="*/ 1237612 h 1238259"/>
                <a:gd name="connsiteX351" fmla="*/ 2210800 w 4133850"/>
                <a:gd name="connsiteY351" fmla="*/ 1237812 h 1238259"/>
                <a:gd name="connsiteX352" fmla="*/ 2211534 w 4133850"/>
                <a:gd name="connsiteY352" fmla="*/ 1237983 h 1238259"/>
                <a:gd name="connsiteX353" fmla="*/ 2212267 w 4133850"/>
                <a:gd name="connsiteY353" fmla="*/ 1238107 h 1238259"/>
                <a:gd name="connsiteX354" fmla="*/ 2213001 w 4133850"/>
                <a:gd name="connsiteY354" fmla="*/ 1238202 h 1238259"/>
                <a:gd name="connsiteX355" fmla="*/ 2213734 w 4133850"/>
                <a:gd name="connsiteY355" fmla="*/ 1238250 h 1238259"/>
                <a:gd name="connsiteX356" fmla="*/ 2214467 w 4133850"/>
                <a:gd name="connsiteY356" fmla="*/ 1238260 h 1238259"/>
                <a:gd name="connsiteX357" fmla="*/ 2215201 w 4133850"/>
                <a:gd name="connsiteY357" fmla="*/ 1238231 h 1238259"/>
                <a:gd name="connsiteX358" fmla="*/ 2215934 w 4133850"/>
                <a:gd name="connsiteY358" fmla="*/ 1238164 h 1238259"/>
                <a:gd name="connsiteX359" fmla="*/ 2216668 w 4133850"/>
                <a:gd name="connsiteY359" fmla="*/ 1238060 h 1238259"/>
                <a:gd name="connsiteX360" fmla="*/ 2217401 w 4133850"/>
                <a:gd name="connsiteY360" fmla="*/ 1237917 h 1238259"/>
                <a:gd name="connsiteX361" fmla="*/ 2218135 w 4133850"/>
                <a:gd name="connsiteY361" fmla="*/ 1237726 h 1238259"/>
                <a:gd name="connsiteX362" fmla="*/ 2218868 w 4133850"/>
                <a:gd name="connsiteY362" fmla="*/ 1237507 h 1238259"/>
                <a:gd name="connsiteX363" fmla="*/ 2219601 w 4133850"/>
                <a:gd name="connsiteY363" fmla="*/ 1237250 h 1238259"/>
                <a:gd name="connsiteX364" fmla="*/ 2220335 w 4133850"/>
                <a:gd name="connsiteY364" fmla="*/ 1236945 h 1238259"/>
                <a:gd name="connsiteX365" fmla="*/ 2221078 w 4133850"/>
                <a:gd name="connsiteY365" fmla="*/ 1236602 h 1238259"/>
                <a:gd name="connsiteX366" fmla="*/ 2222535 w 4133850"/>
                <a:gd name="connsiteY366" fmla="*/ 1235812 h 1238259"/>
                <a:gd name="connsiteX367" fmla="*/ 2224011 w 4133850"/>
                <a:gd name="connsiteY367" fmla="*/ 1234859 h 1238259"/>
                <a:gd name="connsiteX368" fmla="*/ 2225478 w 4133850"/>
                <a:gd name="connsiteY368" fmla="*/ 1233745 h 1238259"/>
                <a:gd name="connsiteX369" fmla="*/ 2226945 w 4133850"/>
                <a:gd name="connsiteY369" fmla="*/ 1232487 h 1238259"/>
                <a:gd name="connsiteX370" fmla="*/ 2228412 w 4133850"/>
                <a:gd name="connsiteY370" fmla="*/ 1231068 h 1238259"/>
                <a:gd name="connsiteX371" fmla="*/ 2229879 w 4133850"/>
                <a:gd name="connsiteY371" fmla="*/ 1229497 h 1238259"/>
                <a:gd name="connsiteX372" fmla="*/ 2231346 w 4133850"/>
                <a:gd name="connsiteY372" fmla="*/ 1227773 h 1238259"/>
                <a:gd name="connsiteX373" fmla="*/ 2234279 w 4133850"/>
                <a:gd name="connsiteY373" fmla="*/ 1223867 h 1238259"/>
                <a:gd name="connsiteX374" fmla="*/ 2237213 w 4133850"/>
                <a:gd name="connsiteY374" fmla="*/ 1219343 h 1238259"/>
                <a:gd name="connsiteX375" fmla="*/ 2240147 w 4133850"/>
                <a:gd name="connsiteY375" fmla="*/ 1214228 h 1238259"/>
                <a:gd name="connsiteX376" fmla="*/ 2243090 w 4133850"/>
                <a:gd name="connsiteY376" fmla="*/ 1208513 h 1238259"/>
                <a:gd name="connsiteX377" fmla="*/ 2248957 w 4133850"/>
                <a:gd name="connsiteY377" fmla="*/ 1195311 h 1238259"/>
                <a:gd name="connsiteX378" fmla="*/ 2254825 w 4133850"/>
                <a:gd name="connsiteY378" fmla="*/ 1179814 h 1238259"/>
                <a:gd name="connsiteX379" fmla="*/ 2267036 w 4133850"/>
                <a:gd name="connsiteY379" fmla="*/ 1140524 h 1238259"/>
                <a:gd name="connsiteX380" fmla="*/ 2279247 w 4133850"/>
                <a:gd name="connsiteY380" fmla="*/ 1092384 h 1238259"/>
                <a:gd name="connsiteX381" fmla="*/ 2291458 w 4133850"/>
                <a:gd name="connsiteY381" fmla="*/ 1036339 h 1238259"/>
                <a:gd name="connsiteX382" fmla="*/ 2303669 w 4133850"/>
                <a:gd name="connsiteY382" fmla="*/ 973493 h 1238259"/>
                <a:gd name="connsiteX383" fmla="*/ 2328091 w 4133850"/>
                <a:gd name="connsiteY383" fmla="*/ 832428 h 1238259"/>
                <a:gd name="connsiteX384" fmla="*/ 2352513 w 4133850"/>
                <a:gd name="connsiteY384" fmla="*/ 680102 h 1238259"/>
                <a:gd name="connsiteX385" fmla="*/ 2375069 w 4133850"/>
                <a:gd name="connsiteY385" fmla="*/ 539479 h 1238259"/>
                <a:gd name="connsiteX386" fmla="*/ 2397624 w 4133850"/>
                <a:gd name="connsiteY386" fmla="*/ 408123 h 1238259"/>
                <a:gd name="connsiteX387" fmla="*/ 2408901 w 4133850"/>
                <a:gd name="connsiteY387" fmla="*/ 348505 h 1238259"/>
                <a:gd name="connsiteX388" fmla="*/ 2420179 w 4133850"/>
                <a:gd name="connsiteY388" fmla="*/ 294148 h 1238259"/>
                <a:gd name="connsiteX389" fmla="*/ 2431456 w 4133850"/>
                <a:gd name="connsiteY389" fmla="*/ 245840 h 1238259"/>
                <a:gd name="connsiteX390" fmla="*/ 2442725 w 4133850"/>
                <a:gd name="connsiteY390" fmla="*/ 204250 h 1238259"/>
                <a:gd name="connsiteX391" fmla="*/ 2449068 w 4133850"/>
                <a:gd name="connsiteY391" fmla="*/ 184018 h 1238259"/>
                <a:gd name="connsiteX392" fmla="*/ 2455412 w 4133850"/>
                <a:gd name="connsiteY392" fmla="*/ 166163 h 1238259"/>
                <a:gd name="connsiteX393" fmla="*/ 2461755 w 4133850"/>
                <a:gd name="connsiteY393" fmla="*/ 150746 h 1238259"/>
                <a:gd name="connsiteX394" fmla="*/ 2464927 w 4133850"/>
                <a:gd name="connsiteY394" fmla="*/ 143968 h 1238259"/>
                <a:gd name="connsiteX395" fmla="*/ 2468099 w 4133850"/>
                <a:gd name="connsiteY395" fmla="*/ 137817 h 1238259"/>
                <a:gd name="connsiteX396" fmla="*/ 2471271 w 4133850"/>
                <a:gd name="connsiteY396" fmla="*/ 132297 h 1238259"/>
                <a:gd name="connsiteX397" fmla="*/ 2474443 w 4133850"/>
                <a:gd name="connsiteY397" fmla="*/ 127409 h 1238259"/>
                <a:gd name="connsiteX398" fmla="*/ 2477615 w 4133850"/>
                <a:gd name="connsiteY398" fmla="*/ 123158 h 1238259"/>
                <a:gd name="connsiteX399" fmla="*/ 2479196 w 4133850"/>
                <a:gd name="connsiteY399" fmla="*/ 121271 h 1238259"/>
                <a:gd name="connsiteX400" fmla="*/ 2480786 w 4133850"/>
                <a:gd name="connsiteY400" fmla="*/ 119544 h 1238259"/>
                <a:gd name="connsiteX401" fmla="*/ 2482367 w 4133850"/>
                <a:gd name="connsiteY401" fmla="*/ 117975 h 1238259"/>
                <a:gd name="connsiteX402" fmla="*/ 2483958 w 4133850"/>
                <a:gd name="connsiteY402" fmla="*/ 116565 h 1238259"/>
                <a:gd name="connsiteX403" fmla="*/ 2485539 w 4133850"/>
                <a:gd name="connsiteY403" fmla="*/ 115314 h 1238259"/>
                <a:gd name="connsiteX404" fmla="*/ 2487130 w 4133850"/>
                <a:gd name="connsiteY404" fmla="*/ 114223 h 1238259"/>
                <a:gd name="connsiteX405" fmla="*/ 2488711 w 4133850"/>
                <a:gd name="connsiteY405" fmla="*/ 113289 h 1238259"/>
                <a:gd name="connsiteX406" fmla="*/ 2490302 w 4133850"/>
                <a:gd name="connsiteY406" fmla="*/ 112514 h 1238259"/>
                <a:gd name="connsiteX407" fmla="*/ 2491093 w 4133850"/>
                <a:gd name="connsiteY407" fmla="*/ 112186 h 1238259"/>
                <a:gd name="connsiteX408" fmla="*/ 2491883 w 4133850"/>
                <a:gd name="connsiteY408" fmla="*/ 111897 h 1238259"/>
                <a:gd name="connsiteX409" fmla="*/ 2492674 w 4133850"/>
                <a:gd name="connsiteY409" fmla="*/ 111647 h 1238259"/>
                <a:gd name="connsiteX410" fmla="*/ 2493474 w 4133850"/>
                <a:gd name="connsiteY410" fmla="*/ 111438 h 1238259"/>
                <a:gd name="connsiteX411" fmla="*/ 2494264 w 4133850"/>
                <a:gd name="connsiteY411" fmla="*/ 111267 h 1238259"/>
                <a:gd name="connsiteX412" fmla="*/ 2495055 w 4133850"/>
                <a:gd name="connsiteY412" fmla="*/ 111135 h 1238259"/>
                <a:gd name="connsiteX413" fmla="*/ 2495845 w 4133850"/>
                <a:gd name="connsiteY413" fmla="*/ 111042 h 1238259"/>
                <a:gd name="connsiteX414" fmla="*/ 2496645 w 4133850"/>
                <a:gd name="connsiteY414" fmla="*/ 110989 h 1238259"/>
                <a:gd name="connsiteX415" fmla="*/ 2497436 w 4133850"/>
                <a:gd name="connsiteY415" fmla="*/ 110975 h 1238259"/>
                <a:gd name="connsiteX416" fmla="*/ 2498227 w 4133850"/>
                <a:gd name="connsiteY416" fmla="*/ 111000 h 1238259"/>
                <a:gd name="connsiteX417" fmla="*/ 2499017 w 4133850"/>
                <a:gd name="connsiteY417" fmla="*/ 111062 h 1238259"/>
                <a:gd name="connsiteX418" fmla="*/ 2499817 w 4133850"/>
                <a:gd name="connsiteY418" fmla="*/ 111164 h 1238259"/>
                <a:gd name="connsiteX419" fmla="*/ 2500608 w 4133850"/>
                <a:gd name="connsiteY419" fmla="*/ 111305 h 1238259"/>
                <a:gd name="connsiteX420" fmla="*/ 2501399 w 4133850"/>
                <a:gd name="connsiteY420" fmla="*/ 111484 h 1238259"/>
                <a:gd name="connsiteX421" fmla="*/ 2502189 w 4133850"/>
                <a:gd name="connsiteY421" fmla="*/ 111703 h 1238259"/>
                <a:gd name="connsiteX422" fmla="*/ 2502980 w 4133850"/>
                <a:gd name="connsiteY422" fmla="*/ 111959 h 1238259"/>
                <a:gd name="connsiteX423" fmla="*/ 2504570 w 4133850"/>
                <a:gd name="connsiteY423" fmla="*/ 112586 h 1238259"/>
                <a:gd name="connsiteX424" fmla="*/ 2506152 w 4133850"/>
                <a:gd name="connsiteY424" fmla="*/ 113365 h 1238259"/>
                <a:gd name="connsiteX425" fmla="*/ 2507742 w 4133850"/>
                <a:gd name="connsiteY425" fmla="*/ 114295 h 1238259"/>
                <a:gd name="connsiteX426" fmla="*/ 2509323 w 4133850"/>
                <a:gd name="connsiteY426" fmla="*/ 115376 h 1238259"/>
                <a:gd name="connsiteX427" fmla="*/ 2510914 w 4133850"/>
                <a:gd name="connsiteY427" fmla="*/ 116607 h 1238259"/>
                <a:gd name="connsiteX428" fmla="*/ 2512495 w 4133850"/>
                <a:gd name="connsiteY428" fmla="*/ 117986 h 1238259"/>
                <a:gd name="connsiteX429" fmla="*/ 2514086 w 4133850"/>
                <a:gd name="connsiteY429" fmla="*/ 119512 h 1238259"/>
                <a:gd name="connsiteX430" fmla="*/ 2515667 w 4133850"/>
                <a:gd name="connsiteY430" fmla="*/ 121185 h 1238259"/>
                <a:gd name="connsiteX431" fmla="*/ 2518839 w 4133850"/>
                <a:gd name="connsiteY431" fmla="*/ 124963 h 1238259"/>
                <a:gd name="connsiteX432" fmla="*/ 2522011 w 4133850"/>
                <a:gd name="connsiteY432" fmla="*/ 129311 h 1238259"/>
                <a:gd name="connsiteX433" fmla="*/ 2525182 w 4133850"/>
                <a:gd name="connsiteY433" fmla="*/ 134218 h 1238259"/>
                <a:gd name="connsiteX434" fmla="*/ 2528354 w 4133850"/>
                <a:gd name="connsiteY434" fmla="*/ 139672 h 1238259"/>
                <a:gd name="connsiteX435" fmla="*/ 2531526 w 4133850"/>
                <a:gd name="connsiteY435" fmla="*/ 145660 h 1238259"/>
                <a:gd name="connsiteX436" fmla="*/ 2537870 w 4133850"/>
                <a:gd name="connsiteY436" fmla="*/ 159188 h 1238259"/>
                <a:gd name="connsiteX437" fmla="*/ 2544213 w 4133850"/>
                <a:gd name="connsiteY437" fmla="*/ 174688 h 1238259"/>
                <a:gd name="connsiteX438" fmla="*/ 2555015 w 4133850"/>
                <a:gd name="connsiteY438" fmla="*/ 205276 h 1238259"/>
                <a:gd name="connsiteX439" fmla="*/ 2565816 w 4133850"/>
                <a:gd name="connsiteY439" fmla="*/ 240564 h 1238259"/>
                <a:gd name="connsiteX440" fmla="*/ 2587419 w 4133850"/>
                <a:gd name="connsiteY440" fmla="*/ 322278 h 1238259"/>
                <a:gd name="connsiteX441" fmla="*/ 2630634 w 4133850"/>
                <a:gd name="connsiteY441" fmla="*/ 507673 h 1238259"/>
                <a:gd name="connsiteX442" fmla="*/ 2653713 w 4133850"/>
                <a:gd name="connsiteY442" fmla="*/ 604273 h 1238259"/>
                <a:gd name="connsiteX443" fmla="*/ 2676801 w 4133850"/>
                <a:gd name="connsiteY443" fmla="*/ 689935 h 1238259"/>
                <a:gd name="connsiteX444" fmla="*/ 2688346 w 4133850"/>
                <a:gd name="connsiteY444" fmla="*/ 726863 h 1238259"/>
                <a:gd name="connsiteX445" fmla="*/ 2699890 w 4133850"/>
                <a:gd name="connsiteY445" fmla="*/ 759110 h 1238259"/>
                <a:gd name="connsiteX446" fmla="*/ 2711425 w 4133850"/>
                <a:gd name="connsiteY446" fmla="*/ 786272 h 1238259"/>
                <a:gd name="connsiteX447" fmla="*/ 2717197 w 4133850"/>
                <a:gd name="connsiteY447" fmla="*/ 797854 h 1238259"/>
                <a:gd name="connsiteX448" fmla="*/ 2722969 w 4133850"/>
                <a:gd name="connsiteY448" fmla="*/ 808072 h 1238259"/>
                <a:gd name="connsiteX449" fmla="*/ 2728941 w 4133850"/>
                <a:gd name="connsiteY449" fmla="*/ 817196 h 1238259"/>
                <a:gd name="connsiteX450" fmla="*/ 2731932 w 4133850"/>
                <a:gd name="connsiteY450" fmla="*/ 821203 h 1238259"/>
                <a:gd name="connsiteX451" fmla="*/ 2734913 w 4133850"/>
                <a:gd name="connsiteY451" fmla="*/ 824839 h 1238259"/>
                <a:gd name="connsiteX452" fmla="*/ 2737904 w 4133850"/>
                <a:gd name="connsiteY452" fmla="*/ 828106 h 1238259"/>
                <a:gd name="connsiteX453" fmla="*/ 2740885 w 4133850"/>
                <a:gd name="connsiteY453" fmla="*/ 831005 h 1238259"/>
                <a:gd name="connsiteX454" fmla="*/ 2743877 w 4133850"/>
                <a:gd name="connsiteY454" fmla="*/ 833538 h 1238259"/>
                <a:gd name="connsiteX455" fmla="*/ 2746858 w 4133850"/>
                <a:gd name="connsiteY455" fmla="*/ 835707 h 1238259"/>
                <a:gd name="connsiteX456" fmla="*/ 2748353 w 4133850"/>
                <a:gd name="connsiteY456" fmla="*/ 836656 h 1238259"/>
                <a:gd name="connsiteX457" fmla="*/ 2749849 w 4133850"/>
                <a:gd name="connsiteY457" fmla="*/ 837516 h 1238259"/>
                <a:gd name="connsiteX458" fmla="*/ 2751344 w 4133850"/>
                <a:gd name="connsiteY458" fmla="*/ 838286 h 1238259"/>
                <a:gd name="connsiteX459" fmla="*/ 2752839 w 4133850"/>
                <a:gd name="connsiteY459" fmla="*/ 838972 h 1238259"/>
                <a:gd name="connsiteX460" fmla="*/ 2754325 w 4133850"/>
                <a:gd name="connsiteY460" fmla="*/ 839562 h 1238259"/>
                <a:gd name="connsiteX461" fmla="*/ 2755821 w 4133850"/>
                <a:gd name="connsiteY461" fmla="*/ 840067 h 1238259"/>
                <a:gd name="connsiteX462" fmla="*/ 2757316 w 4133850"/>
                <a:gd name="connsiteY462" fmla="*/ 840486 h 1238259"/>
                <a:gd name="connsiteX463" fmla="*/ 2758802 w 4133850"/>
                <a:gd name="connsiteY463" fmla="*/ 840819 h 1238259"/>
                <a:gd name="connsiteX464" fmla="*/ 2760298 w 4133850"/>
                <a:gd name="connsiteY464" fmla="*/ 841067 h 1238259"/>
                <a:gd name="connsiteX465" fmla="*/ 2761793 w 4133850"/>
                <a:gd name="connsiteY465" fmla="*/ 841229 h 1238259"/>
                <a:gd name="connsiteX466" fmla="*/ 2763288 w 4133850"/>
                <a:gd name="connsiteY466" fmla="*/ 841305 h 1238259"/>
                <a:gd name="connsiteX467" fmla="*/ 2764784 w 4133850"/>
                <a:gd name="connsiteY467" fmla="*/ 841296 h 1238259"/>
                <a:gd name="connsiteX468" fmla="*/ 2766270 w 4133850"/>
                <a:gd name="connsiteY468" fmla="*/ 841210 h 1238259"/>
                <a:gd name="connsiteX469" fmla="*/ 2767765 w 4133850"/>
                <a:gd name="connsiteY469" fmla="*/ 841038 h 1238259"/>
                <a:gd name="connsiteX470" fmla="*/ 2769260 w 4133850"/>
                <a:gd name="connsiteY470" fmla="*/ 840791 h 1238259"/>
                <a:gd name="connsiteX471" fmla="*/ 2770756 w 4133850"/>
                <a:gd name="connsiteY471" fmla="*/ 840457 h 1238259"/>
                <a:gd name="connsiteX472" fmla="*/ 2772242 w 4133850"/>
                <a:gd name="connsiteY472" fmla="*/ 840048 h 1238259"/>
                <a:gd name="connsiteX473" fmla="*/ 2773737 w 4133850"/>
                <a:gd name="connsiteY473" fmla="*/ 839562 h 1238259"/>
                <a:gd name="connsiteX474" fmla="*/ 2775233 w 4133850"/>
                <a:gd name="connsiteY474" fmla="*/ 838991 h 1238259"/>
                <a:gd name="connsiteX475" fmla="*/ 2776728 w 4133850"/>
                <a:gd name="connsiteY475" fmla="*/ 838352 h 1238259"/>
                <a:gd name="connsiteX476" fmla="*/ 2779710 w 4133850"/>
                <a:gd name="connsiteY476" fmla="*/ 836845 h 1238259"/>
                <a:gd name="connsiteX477" fmla="*/ 2782700 w 4133850"/>
                <a:gd name="connsiteY477" fmla="*/ 835044 h 1238259"/>
                <a:gd name="connsiteX478" fmla="*/ 2785682 w 4133850"/>
                <a:gd name="connsiteY478" fmla="*/ 832960 h 1238259"/>
                <a:gd name="connsiteX479" fmla="*/ 2788672 w 4133850"/>
                <a:gd name="connsiteY479" fmla="*/ 830603 h 1238259"/>
                <a:gd name="connsiteX480" fmla="*/ 2791654 w 4133850"/>
                <a:gd name="connsiteY480" fmla="*/ 827982 h 1238259"/>
                <a:gd name="connsiteX481" fmla="*/ 2794645 w 4133850"/>
                <a:gd name="connsiteY481" fmla="*/ 825107 h 1238259"/>
                <a:gd name="connsiteX482" fmla="*/ 2800617 w 4133850"/>
                <a:gd name="connsiteY482" fmla="*/ 818638 h 1238259"/>
                <a:gd name="connsiteX483" fmla="*/ 2806589 w 4133850"/>
                <a:gd name="connsiteY483" fmla="*/ 811281 h 1238259"/>
                <a:gd name="connsiteX484" fmla="*/ 2812561 w 4133850"/>
                <a:gd name="connsiteY484" fmla="*/ 803133 h 1238259"/>
                <a:gd name="connsiteX485" fmla="*/ 2818533 w 4133850"/>
                <a:gd name="connsiteY485" fmla="*/ 794285 h 1238259"/>
                <a:gd name="connsiteX486" fmla="*/ 2830354 w 4133850"/>
                <a:gd name="connsiteY486" fmla="*/ 775104 h 1238259"/>
                <a:gd name="connsiteX487" fmla="*/ 2842174 w 4133850"/>
                <a:gd name="connsiteY487" fmla="*/ 754368 h 1238259"/>
                <a:gd name="connsiteX488" fmla="*/ 2865815 w 4133850"/>
                <a:gd name="connsiteY488" fmla="*/ 711447 h 1238259"/>
                <a:gd name="connsiteX489" fmla="*/ 2877636 w 4133850"/>
                <a:gd name="connsiteY489" fmla="*/ 690835 h 1238259"/>
                <a:gd name="connsiteX490" fmla="*/ 2889457 w 4133850"/>
                <a:gd name="connsiteY490" fmla="*/ 671770 h 1238259"/>
                <a:gd name="connsiteX491" fmla="*/ 2901277 w 4133850"/>
                <a:gd name="connsiteY491" fmla="*/ 654909 h 1238259"/>
                <a:gd name="connsiteX492" fmla="*/ 2907192 w 4133850"/>
                <a:gd name="connsiteY492" fmla="*/ 647488 h 1238259"/>
                <a:gd name="connsiteX493" fmla="*/ 2913098 w 4133850"/>
                <a:gd name="connsiteY493" fmla="*/ 640824 h 1238259"/>
                <a:gd name="connsiteX494" fmla="*/ 2918936 w 4133850"/>
                <a:gd name="connsiteY494" fmla="*/ 635045 h 1238259"/>
                <a:gd name="connsiteX495" fmla="*/ 2921851 w 4133850"/>
                <a:gd name="connsiteY495" fmla="*/ 632468 h 1238259"/>
                <a:gd name="connsiteX496" fmla="*/ 2924766 w 4133850"/>
                <a:gd name="connsiteY496" fmla="*/ 630106 h 1238259"/>
                <a:gd name="connsiteX497" fmla="*/ 2927690 w 4133850"/>
                <a:gd name="connsiteY497" fmla="*/ 627964 h 1238259"/>
                <a:gd name="connsiteX498" fmla="*/ 2930604 w 4133850"/>
                <a:gd name="connsiteY498" fmla="*/ 626047 h 1238259"/>
                <a:gd name="connsiteX499" fmla="*/ 2933519 w 4133850"/>
                <a:gd name="connsiteY499" fmla="*/ 624358 h 1238259"/>
                <a:gd name="connsiteX500" fmla="*/ 2936434 w 4133850"/>
                <a:gd name="connsiteY500" fmla="*/ 622900 h 1238259"/>
                <a:gd name="connsiteX501" fmla="*/ 2939348 w 4133850"/>
                <a:gd name="connsiteY501" fmla="*/ 621677 h 1238259"/>
                <a:gd name="connsiteX502" fmla="*/ 2942273 w 4133850"/>
                <a:gd name="connsiteY502" fmla="*/ 620691 h 1238259"/>
                <a:gd name="connsiteX503" fmla="*/ 2945187 w 4133850"/>
                <a:gd name="connsiteY503" fmla="*/ 619944 h 1238259"/>
                <a:gd name="connsiteX504" fmla="*/ 2948102 w 4133850"/>
                <a:gd name="connsiteY504" fmla="*/ 619438 h 1238259"/>
                <a:gd name="connsiteX505" fmla="*/ 2951017 w 4133850"/>
                <a:gd name="connsiteY505" fmla="*/ 619174 h 1238259"/>
                <a:gd name="connsiteX506" fmla="*/ 2953941 w 4133850"/>
                <a:gd name="connsiteY506" fmla="*/ 619111 h 1238259"/>
                <a:gd name="connsiteX507" fmla="*/ 2956855 w 4133850"/>
                <a:gd name="connsiteY507" fmla="*/ 618892 h 1238259"/>
                <a:gd name="connsiteX508" fmla="*/ 2959770 w 4133850"/>
                <a:gd name="connsiteY508" fmla="*/ 618430 h 1238259"/>
                <a:gd name="connsiteX509" fmla="*/ 2962685 w 4133850"/>
                <a:gd name="connsiteY509" fmla="*/ 617728 h 1238259"/>
                <a:gd name="connsiteX510" fmla="*/ 2965599 w 4133850"/>
                <a:gd name="connsiteY510" fmla="*/ 616787 h 1238259"/>
                <a:gd name="connsiteX511" fmla="*/ 2968524 w 4133850"/>
                <a:gd name="connsiteY511" fmla="*/ 615607 h 1238259"/>
                <a:gd name="connsiteX512" fmla="*/ 2971438 w 4133850"/>
                <a:gd name="connsiteY512" fmla="*/ 614194 h 1238259"/>
                <a:gd name="connsiteX513" fmla="*/ 2974353 w 4133850"/>
                <a:gd name="connsiteY513" fmla="*/ 612548 h 1238259"/>
                <a:gd name="connsiteX514" fmla="*/ 2977268 w 4133850"/>
                <a:gd name="connsiteY514" fmla="*/ 610673 h 1238259"/>
                <a:gd name="connsiteX515" fmla="*/ 2980182 w 4133850"/>
                <a:gd name="connsiteY515" fmla="*/ 608572 h 1238259"/>
                <a:gd name="connsiteX516" fmla="*/ 2983106 w 4133850"/>
                <a:gd name="connsiteY516" fmla="*/ 606251 h 1238259"/>
                <a:gd name="connsiteX517" fmla="*/ 2986021 w 4133850"/>
                <a:gd name="connsiteY517" fmla="*/ 603715 h 1238259"/>
                <a:gd name="connsiteX518" fmla="*/ 2988936 w 4133850"/>
                <a:gd name="connsiteY518" fmla="*/ 600966 h 1238259"/>
                <a:gd name="connsiteX519" fmla="*/ 2994765 w 4133850"/>
                <a:gd name="connsiteY519" fmla="*/ 594858 h 1238259"/>
                <a:gd name="connsiteX520" fmla="*/ 3000604 w 4133850"/>
                <a:gd name="connsiteY520" fmla="*/ 587979 h 1238259"/>
                <a:gd name="connsiteX521" fmla="*/ 3006433 w 4133850"/>
                <a:gd name="connsiteY521" fmla="*/ 580385 h 1238259"/>
                <a:gd name="connsiteX522" fmla="*/ 3018187 w 4133850"/>
                <a:gd name="connsiteY522" fmla="*/ 563170 h 1238259"/>
                <a:gd name="connsiteX523" fmla="*/ 3029941 w 4133850"/>
                <a:gd name="connsiteY523" fmla="*/ 543890 h 1238259"/>
                <a:gd name="connsiteX524" fmla="*/ 3053448 w 4133850"/>
                <a:gd name="connsiteY524" fmla="*/ 501827 h 1238259"/>
                <a:gd name="connsiteX525" fmla="*/ 3076956 w 4133850"/>
                <a:gd name="connsiteY525" fmla="*/ 460101 h 1238259"/>
                <a:gd name="connsiteX526" fmla="*/ 3088710 w 4133850"/>
                <a:gd name="connsiteY526" fmla="*/ 441331 h 1238259"/>
                <a:gd name="connsiteX527" fmla="*/ 3094587 w 4133850"/>
                <a:gd name="connsiteY527" fmla="*/ 432811 h 1238259"/>
                <a:gd name="connsiteX528" fmla="*/ 3100464 w 4133850"/>
                <a:gd name="connsiteY528" fmla="*/ 424992 h 1238259"/>
                <a:gd name="connsiteX529" fmla="*/ 3106331 w 4133850"/>
                <a:gd name="connsiteY529" fmla="*/ 417976 h 1238259"/>
                <a:gd name="connsiteX530" fmla="*/ 3112199 w 4133850"/>
                <a:gd name="connsiteY530" fmla="*/ 411835 h 1238259"/>
                <a:gd name="connsiteX531" fmla="*/ 3115132 w 4133850"/>
                <a:gd name="connsiteY531" fmla="*/ 409120 h 1238259"/>
                <a:gd name="connsiteX532" fmla="*/ 3118066 w 4133850"/>
                <a:gd name="connsiteY532" fmla="*/ 406653 h 1238259"/>
                <a:gd name="connsiteX533" fmla="*/ 3121000 w 4133850"/>
                <a:gd name="connsiteY533" fmla="*/ 404445 h 1238259"/>
                <a:gd name="connsiteX534" fmla="*/ 3123933 w 4133850"/>
                <a:gd name="connsiteY534" fmla="*/ 402504 h 1238259"/>
                <a:gd name="connsiteX535" fmla="*/ 3126867 w 4133850"/>
                <a:gd name="connsiteY535" fmla="*/ 400841 h 1238259"/>
                <a:gd name="connsiteX536" fmla="*/ 3129801 w 4133850"/>
                <a:gd name="connsiteY536" fmla="*/ 399461 h 1238259"/>
                <a:gd name="connsiteX537" fmla="*/ 3131268 w 4133850"/>
                <a:gd name="connsiteY537" fmla="*/ 398881 h 1238259"/>
                <a:gd name="connsiteX538" fmla="*/ 3132734 w 4133850"/>
                <a:gd name="connsiteY538" fmla="*/ 398376 h 1238259"/>
                <a:gd name="connsiteX539" fmla="*/ 3134201 w 4133850"/>
                <a:gd name="connsiteY539" fmla="*/ 397944 h 1238259"/>
                <a:gd name="connsiteX540" fmla="*/ 3135668 w 4133850"/>
                <a:gd name="connsiteY540" fmla="*/ 397590 h 1238259"/>
                <a:gd name="connsiteX541" fmla="*/ 3137135 w 4133850"/>
                <a:gd name="connsiteY541" fmla="*/ 397312 h 1238259"/>
                <a:gd name="connsiteX542" fmla="*/ 3138602 w 4133850"/>
                <a:gd name="connsiteY542" fmla="*/ 397112 h 1238259"/>
                <a:gd name="connsiteX543" fmla="*/ 3140069 w 4133850"/>
                <a:gd name="connsiteY543" fmla="*/ 396991 h 1238259"/>
                <a:gd name="connsiteX544" fmla="*/ 3141536 w 4133850"/>
                <a:gd name="connsiteY544" fmla="*/ 396949 h 1238259"/>
                <a:gd name="connsiteX545" fmla="*/ 3143002 w 4133850"/>
                <a:gd name="connsiteY545" fmla="*/ 396987 h 1238259"/>
                <a:gd name="connsiteX546" fmla="*/ 3144469 w 4133850"/>
                <a:gd name="connsiteY546" fmla="*/ 397106 h 1238259"/>
                <a:gd name="connsiteX547" fmla="*/ 3145936 w 4133850"/>
                <a:gd name="connsiteY547" fmla="*/ 397306 h 1238259"/>
                <a:gd name="connsiteX548" fmla="*/ 3147403 w 4133850"/>
                <a:gd name="connsiteY548" fmla="*/ 397590 h 1238259"/>
                <a:gd name="connsiteX549" fmla="*/ 3148870 w 4133850"/>
                <a:gd name="connsiteY549" fmla="*/ 397955 h 1238259"/>
                <a:gd name="connsiteX550" fmla="*/ 3150337 w 4133850"/>
                <a:gd name="connsiteY550" fmla="*/ 398405 h 1238259"/>
                <a:gd name="connsiteX551" fmla="*/ 3151804 w 4133850"/>
                <a:gd name="connsiteY551" fmla="*/ 398938 h 1238259"/>
                <a:gd name="connsiteX552" fmla="*/ 3153270 w 4133850"/>
                <a:gd name="connsiteY552" fmla="*/ 399558 h 1238259"/>
                <a:gd name="connsiteX553" fmla="*/ 3154737 w 4133850"/>
                <a:gd name="connsiteY553" fmla="*/ 400261 h 1238259"/>
                <a:gd name="connsiteX554" fmla="*/ 3156204 w 4133850"/>
                <a:gd name="connsiteY554" fmla="*/ 401051 h 1238259"/>
                <a:gd name="connsiteX555" fmla="*/ 3157671 w 4133850"/>
                <a:gd name="connsiteY555" fmla="*/ 401926 h 1238259"/>
                <a:gd name="connsiteX556" fmla="*/ 3159138 w 4133850"/>
                <a:gd name="connsiteY556" fmla="*/ 402889 h 1238259"/>
                <a:gd name="connsiteX557" fmla="*/ 3162072 w 4133850"/>
                <a:gd name="connsiteY557" fmla="*/ 405076 h 1238259"/>
                <a:gd name="connsiteX558" fmla="*/ 3165005 w 4133850"/>
                <a:gd name="connsiteY558" fmla="*/ 407615 h 1238259"/>
                <a:gd name="connsiteX559" fmla="*/ 3167939 w 4133850"/>
                <a:gd name="connsiteY559" fmla="*/ 410507 h 1238259"/>
                <a:gd name="connsiteX560" fmla="*/ 3170873 w 4133850"/>
                <a:gd name="connsiteY560" fmla="*/ 413754 h 1238259"/>
                <a:gd name="connsiteX561" fmla="*/ 3173806 w 4133850"/>
                <a:gd name="connsiteY561" fmla="*/ 417357 h 1238259"/>
                <a:gd name="connsiteX562" fmla="*/ 3176740 w 4133850"/>
                <a:gd name="connsiteY562" fmla="*/ 421318 h 1238259"/>
                <a:gd name="connsiteX563" fmla="*/ 3182607 w 4133850"/>
                <a:gd name="connsiteY563" fmla="*/ 430313 h 1238259"/>
                <a:gd name="connsiteX564" fmla="*/ 3188475 w 4133850"/>
                <a:gd name="connsiteY564" fmla="*/ 440730 h 1238259"/>
                <a:gd name="connsiteX565" fmla="*/ 3194342 w 4133850"/>
                <a:gd name="connsiteY565" fmla="*/ 452558 h 1238259"/>
                <a:gd name="connsiteX566" fmla="*/ 3200638 w 4133850"/>
                <a:gd name="connsiteY566" fmla="*/ 466801 h 1238259"/>
                <a:gd name="connsiteX567" fmla="*/ 3206934 w 4133850"/>
                <a:gd name="connsiteY567" fmla="*/ 482601 h 1238259"/>
                <a:gd name="connsiteX568" fmla="*/ 3219536 w 4133850"/>
                <a:gd name="connsiteY568" fmla="*/ 518656 h 1238259"/>
                <a:gd name="connsiteX569" fmla="*/ 3244739 w 4133850"/>
                <a:gd name="connsiteY569" fmla="*/ 606408 h 1238259"/>
                <a:gd name="connsiteX570" fmla="*/ 3269942 w 4133850"/>
                <a:gd name="connsiteY570" fmla="*/ 709387 h 1238259"/>
                <a:gd name="connsiteX571" fmla="*/ 3295145 w 4133850"/>
                <a:gd name="connsiteY571" fmla="*/ 818963 h 1238259"/>
                <a:gd name="connsiteX572" fmla="*/ 3316919 w 4133850"/>
                <a:gd name="connsiteY572" fmla="*/ 911266 h 1238259"/>
                <a:gd name="connsiteX573" fmla="*/ 3338694 w 4133850"/>
                <a:gd name="connsiteY573" fmla="*/ 994248 h 1238259"/>
                <a:gd name="connsiteX574" fmla="*/ 3349581 w 4133850"/>
                <a:gd name="connsiteY574" fmla="*/ 1030195 h 1238259"/>
                <a:gd name="connsiteX575" fmla="*/ 3360468 w 4133850"/>
                <a:gd name="connsiteY575" fmla="*/ 1061428 h 1238259"/>
                <a:gd name="connsiteX576" fmla="*/ 3365907 w 4133850"/>
                <a:gd name="connsiteY576" fmla="*/ 1075058 h 1238259"/>
                <a:gd name="connsiteX577" fmla="*/ 3371355 w 4133850"/>
                <a:gd name="connsiteY577" fmla="*/ 1087260 h 1238259"/>
                <a:gd name="connsiteX578" fmla="*/ 3376794 w 4133850"/>
                <a:gd name="connsiteY578" fmla="*/ 1097956 h 1238259"/>
                <a:gd name="connsiteX579" fmla="*/ 3379518 w 4133850"/>
                <a:gd name="connsiteY579" fmla="*/ 1102719 h 1238259"/>
                <a:gd name="connsiteX580" fmla="*/ 3382242 w 4133850"/>
                <a:gd name="connsiteY580" fmla="*/ 1107091 h 1238259"/>
                <a:gd name="connsiteX581" fmla="*/ 3385042 w 4133850"/>
                <a:gd name="connsiteY581" fmla="*/ 1111149 h 1238259"/>
                <a:gd name="connsiteX582" fmla="*/ 3387833 w 4133850"/>
                <a:gd name="connsiteY582" fmla="*/ 1114768 h 1238259"/>
                <a:gd name="connsiteX583" fmla="*/ 3390633 w 4133850"/>
                <a:gd name="connsiteY583" fmla="*/ 1117940 h 1238259"/>
                <a:gd name="connsiteX584" fmla="*/ 3392033 w 4133850"/>
                <a:gd name="connsiteY584" fmla="*/ 1119359 h 1238259"/>
                <a:gd name="connsiteX585" fmla="*/ 3393434 w 4133850"/>
                <a:gd name="connsiteY585" fmla="*/ 1120664 h 1238259"/>
                <a:gd name="connsiteX586" fmla="*/ 3394834 w 4133850"/>
                <a:gd name="connsiteY586" fmla="*/ 1121855 h 1238259"/>
                <a:gd name="connsiteX587" fmla="*/ 3396225 w 4133850"/>
                <a:gd name="connsiteY587" fmla="*/ 1122921 h 1238259"/>
                <a:gd name="connsiteX588" fmla="*/ 3397625 w 4133850"/>
                <a:gd name="connsiteY588" fmla="*/ 1123883 h 1238259"/>
                <a:gd name="connsiteX589" fmla="*/ 3399025 w 4133850"/>
                <a:gd name="connsiteY589" fmla="*/ 1124722 h 1238259"/>
                <a:gd name="connsiteX590" fmla="*/ 3400425 w 4133850"/>
                <a:gd name="connsiteY590" fmla="*/ 1125445 h 1238259"/>
                <a:gd name="connsiteX591" fmla="*/ 3401825 w 4133850"/>
                <a:gd name="connsiteY591" fmla="*/ 1126046 h 1238259"/>
                <a:gd name="connsiteX592" fmla="*/ 3403226 w 4133850"/>
                <a:gd name="connsiteY592" fmla="*/ 1126531 h 1238259"/>
                <a:gd name="connsiteX593" fmla="*/ 3404616 w 4133850"/>
                <a:gd name="connsiteY593" fmla="*/ 1126903 h 1238259"/>
                <a:gd name="connsiteX594" fmla="*/ 3406016 w 4133850"/>
                <a:gd name="connsiteY594" fmla="*/ 1127141 h 1238259"/>
                <a:gd name="connsiteX595" fmla="*/ 3407417 w 4133850"/>
                <a:gd name="connsiteY595" fmla="*/ 1127265 h 1238259"/>
                <a:gd name="connsiteX596" fmla="*/ 3408817 w 4133850"/>
                <a:gd name="connsiteY596" fmla="*/ 1127274 h 1238259"/>
                <a:gd name="connsiteX597" fmla="*/ 3410217 w 4133850"/>
                <a:gd name="connsiteY597" fmla="*/ 1127160 h 1238259"/>
                <a:gd name="connsiteX598" fmla="*/ 3411617 w 4133850"/>
                <a:gd name="connsiteY598" fmla="*/ 1126922 h 1238259"/>
                <a:gd name="connsiteX599" fmla="*/ 3413017 w 4133850"/>
                <a:gd name="connsiteY599" fmla="*/ 1126560 h 1238259"/>
                <a:gd name="connsiteX600" fmla="*/ 3414408 w 4133850"/>
                <a:gd name="connsiteY600" fmla="*/ 1126074 h 1238259"/>
                <a:gd name="connsiteX601" fmla="*/ 3415808 w 4133850"/>
                <a:gd name="connsiteY601" fmla="*/ 1125465 h 1238259"/>
                <a:gd name="connsiteX602" fmla="*/ 3417208 w 4133850"/>
                <a:gd name="connsiteY602" fmla="*/ 1124741 h 1238259"/>
                <a:gd name="connsiteX603" fmla="*/ 3418608 w 4133850"/>
                <a:gd name="connsiteY603" fmla="*/ 1123883 h 1238259"/>
                <a:gd name="connsiteX604" fmla="*/ 3420009 w 4133850"/>
                <a:gd name="connsiteY604" fmla="*/ 1122912 h 1238259"/>
                <a:gd name="connsiteX605" fmla="*/ 3421409 w 4133850"/>
                <a:gd name="connsiteY605" fmla="*/ 1121807 h 1238259"/>
                <a:gd name="connsiteX606" fmla="*/ 3422809 w 4133850"/>
                <a:gd name="connsiteY606" fmla="*/ 1120588 h 1238259"/>
                <a:gd name="connsiteX607" fmla="*/ 3424200 w 4133850"/>
                <a:gd name="connsiteY607" fmla="*/ 1119245 h 1238259"/>
                <a:gd name="connsiteX608" fmla="*/ 3425600 w 4133850"/>
                <a:gd name="connsiteY608" fmla="*/ 1117768 h 1238259"/>
                <a:gd name="connsiteX609" fmla="*/ 3427000 w 4133850"/>
                <a:gd name="connsiteY609" fmla="*/ 1116178 h 1238259"/>
                <a:gd name="connsiteX610" fmla="*/ 3429800 w 4133850"/>
                <a:gd name="connsiteY610" fmla="*/ 1112615 h 1238259"/>
                <a:gd name="connsiteX611" fmla="*/ 3432600 w 4133850"/>
                <a:gd name="connsiteY611" fmla="*/ 1108558 h 1238259"/>
                <a:gd name="connsiteX612" fmla="*/ 3435391 w 4133850"/>
                <a:gd name="connsiteY612" fmla="*/ 1104014 h 1238259"/>
                <a:gd name="connsiteX613" fmla="*/ 3438192 w 4133850"/>
                <a:gd name="connsiteY613" fmla="*/ 1098966 h 1238259"/>
                <a:gd name="connsiteX614" fmla="*/ 3443783 w 4133850"/>
                <a:gd name="connsiteY614" fmla="*/ 1087422 h 1238259"/>
                <a:gd name="connsiteX615" fmla="*/ 3449384 w 4133850"/>
                <a:gd name="connsiteY615" fmla="*/ 1073934 h 1238259"/>
                <a:gd name="connsiteX616" fmla="*/ 3454975 w 4133850"/>
                <a:gd name="connsiteY616" fmla="*/ 1058542 h 1238259"/>
                <a:gd name="connsiteX617" fmla="*/ 3460576 w 4133850"/>
                <a:gd name="connsiteY617" fmla="*/ 1041292 h 1238259"/>
                <a:gd name="connsiteX618" fmla="*/ 3471758 w 4133850"/>
                <a:gd name="connsiteY618" fmla="*/ 1001420 h 1238259"/>
                <a:gd name="connsiteX619" fmla="*/ 3484055 w 4133850"/>
                <a:gd name="connsiteY619" fmla="*/ 949852 h 1238259"/>
                <a:gd name="connsiteX620" fmla="*/ 3496361 w 4133850"/>
                <a:gd name="connsiteY620" fmla="*/ 890997 h 1238259"/>
                <a:gd name="connsiteX621" fmla="*/ 3508658 w 4133850"/>
                <a:gd name="connsiteY621" fmla="*/ 825868 h 1238259"/>
                <a:gd name="connsiteX622" fmla="*/ 3520954 w 4133850"/>
                <a:gd name="connsiteY622" fmla="*/ 755624 h 1238259"/>
                <a:gd name="connsiteX623" fmla="*/ 3545548 w 4133850"/>
                <a:gd name="connsiteY623" fmla="*/ 605028 h 1238259"/>
                <a:gd name="connsiteX624" fmla="*/ 3570142 w 4133850"/>
                <a:gd name="connsiteY624" fmla="*/ 450494 h 1238259"/>
                <a:gd name="connsiteX625" fmla="*/ 3594792 w 4133850"/>
                <a:gd name="connsiteY625" fmla="*/ 303614 h 1238259"/>
                <a:gd name="connsiteX626" fmla="*/ 3607118 w 4133850"/>
                <a:gd name="connsiteY626" fmla="*/ 236813 h 1238259"/>
                <a:gd name="connsiteX627" fmla="*/ 3619434 w 4133850"/>
                <a:gd name="connsiteY627" fmla="*/ 176243 h 1238259"/>
                <a:gd name="connsiteX628" fmla="*/ 3631759 w 4133850"/>
                <a:gd name="connsiteY628" fmla="*/ 123114 h 1238259"/>
                <a:gd name="connsiteX629" fmla="*/ 3644084 w 4133850"/>
                <a:gd name="connsiteY629" fmla="*/ 78495 h 1238259"/>
                <a:gd name="connsiteX630" fmla="*/ 3650247 w 4133850"/>
                <a:gd name="connsiteY630" fmla="*/ 59663 h 1238259"/>
                <a:gd name="connsiteX631" fmla="*/ 3656410 w 4133850"/>
                <a:gd name="connsiteY631" fmla="*/ 43282 h 1238259"/>
                <a:gd name="connsiteX632" fmla="*/ 3662572 w 4133850"/>
                <a:gd name="connsiteY632" fmla="*/ 29433 h 1238259"/>
                <a:gd name="connsiteX633" fmla="*/ 3665649 w 4133850"/>
                <a:gd name="connsiteY633" fmla="*/ 23481 h 1238259"/>
                <a:gd name="connsiteX634" fmla="*/ 3668735 w 4133850"/>
                <a:gd name="connsiteY634" fmla="*/ 18187 h 1238259"/>
                <a:gd name="connsiteX635" fmla="*/ 3671526 w 4133850"/>
                <a:gd name="connsiteY635" fmla="*/ 13966 h 1238259"/>
                <a:gd name="connsiteX636" fmla="*/ 3674317 w 4133850"/>
                <a:gd name="connsiteY636" fmla="*/ 10295 h 1238259"/>
                <a:gd name="connsiteX637" fmla="*/ 3675707 w 4133850"/>
                <a:gd name="connsiteY637" fmla="*/ 8667 h 1238259"/>
                <a:gd name="connsiteX638" fmla="*/ 3677107 w 4133850"/>
                <a:gd name="connsiteY638" fmla="*/ 7178 h 1238259"/>
                <a:gd name="connsiteX639" fmla="*/ 3678498 w 4133850"/>
                <a:gd name="connsiteY639" fmla="*/ 5828 h 1238259"/>
                <a:gd name="connsiteX640" fmla="*/ 3679898 w 4133850"/>
                <a:gd name="connsiteY640" fmla="*/ 4619 h 1238259"/>
                <a:gd name="connsiteX641" fmla="*/ 3681289 w 4133850"/>
                <a:gd name="connsiteY641" fmla="*/ 3548 h 1238259"/>
                <a:gd name="connsiteX642" fmla="*/ 3682689 w 4133850"/>
                <a:gd name="connsiteY642" fmla="*/ 2619 h 1238259"/>
                <a:gd name="connsiteX643" fmla="*/ 3684080 w 4133850"/>
                <a:gd name="connsiteY643" fmla="*/ 1830 h 1238259"/>
                <a:gd name="connsiteX644" fmla="*/ 3685480 w 4133850"/>
                <a:gd name="connsiteY644" fmla="*/ 1182 h 1238259"/>
                <a:gd name="connsiteX645" fmla="*/ 3686175 w 4133850"/>
                <a:gd name="connsiteY645" fmla="*/ 911 h 1238259"/>
                <a:gd name="connsiteX646" fmla="*/ 3686870 w 4133850"/>
                <a:gd name="connsiteY646" fmla="*/ 674 h 1238259"/>
                <a:gd name="connsiteX647" fmla="*/ 3687575 w 4133850"/>
                <a:gd name="connsiteY647" fmla="*/ 474 h 1238259"/>
                <a:gd name="connsiteX648" fmla="*/ 3688271 w 4133850"/>
                <a:gd name="connsiteY648" fmla="*/ 309 h 1238259"/>
                <a:gd name="connsiteX649" fmla="*/ 3688966 w 4133850"/>
                <a:gd name="connsiteY649" fmla="*/ 178 h 1238259"/>
                <a:gd name="connsiteX650" fmla="*/ 3689661 w 4133850"/>
                <a:gd name="connsiteY650" fmla="*/ 84 h 1238259"/>
                <a:gd name="connsiteX651" fmla="*/ 3690366 w 4133850"/>
                <a:gd name="connsiteY651" fmla="*/ 24 h 1238259"/>
                <a:gd name="connsiteX652" fmla="*/ 3691061 w 4133850"/>
                <a:gd name="connsiteY652" fmla="*/ 0 h 1238259"/>
                <a:gd name="connsiteX653" fmla="*/ 3691757 w 4133850"/>
                <a:gd name="connsiteY653" fmla="*/ 11 h 1238259"/>
                <a:gd name="connsiteX654" fmla="*/ 3692452 w 4133850"/>
                <a:gd name="connsiteY654" fmla="*/ 57 h 1238259"/>
                <a:gd name="connsiteX655" fmla="*/ 3693157 w 4133850"/>
                <a:gd name="connsiteY655" fmla="*/ 139 h 1238259"/>
                <a:gd name="connsiteX656" fmla="*/ 3693852 w 4133850"/>
                <a:gd name="connsiteY656" fmla="*/ 256 h 1238259"/>
                <a:gd name="connsiteX657" fmla="*/ 3694548 w 4133850"/>
                <a:gd name="connsiteY657" fmla="*/ 409 h 1238259"/>
                <a:gd name="connsiteX658" fmla="*/ 3695243 w 4133850"/>
                <a:gd name="connsiteY658" fmla="*/ 596 h 1238259"/>
                <a:gd name="connsiteX659" fmla="*/ 3695948 w 4133850"/>
                <a:gd name="connsiteY659" fmla="*/ 819 h 1238259"/>
                <a:gd name="connsiteX660" fmla="*/ 3696643 w 4133850"/>
                <a:gd name="connsiteY660" fmla="*/ 1078 h 1238259"/>
                <a:gd name="connsiteX661" fmla="*/ 3697338 w 4133850"/>
                <a:gd name="connsiteY661" fmla="*/ 1372 h 1238259"/>
                <a:gd name="connsiteX662" fmla="*/ 3698034 w 4133850"/>
                <a:gd name="connsiteY662" fmla="*/ 1700 h 1238259"/>
                <a:gd name="connsiteX663" fmla="*/ 3699434 w 4133850"/>
                <a:gd name="connsiteY663" fmla="*/ 2463 h 1238259"/>
                <a:gd name="connsiteX664" fmla="*/ 3700825 w 4133850"/>
                <a:gd name="connsiteY664" fmla="*/ 3367 h 1238259"/>
                <a:gd name="connsiteX665" fmla="*/ 3702225 w 4133850"/>
                <a:gd name="connsiteY665" fmla="*/ 4411 h 1238259"/>
                <a:gd name="connsiteX666" fmla="*/ 3703625 w 4133850"/>
                <a:gd name="connsiteY666" fmla="*/ 5596 h 1238259"/>
                <a:gd name="connsiteX667" fmla="*/ 3705016 w 4133850"/>
                <a:gd name="connsiteY667" fmla="*/ 6920 h 1238259"/>
                <a:gd name="connsiteX668" fmla="*/ 3706416 w 4133850"/>
                <a:gd name="connsiteY668" fmla="*/ 8384 h 1238259"/>
                <a:gd name="connsiteX669" fmla="*/ 3707806 w 4133850"/>
                <a:gd name="connsiteY669" fmla="*/ 9987 h 1238259"/>
                <a:gd name="connsiteX670" fmla="*/ 3710597 w 4133850"/>
                <a:gd name="connsiteY670" fmla="*/ 13608 h 1238259"/>
                <a:gd name="connsiteX671" fmla="*/ 3713388 w 4133850"/>
                <a:gd name="connsiteY671" fmla="*/ 17782 h 1238259"/>
                <a:gd name="connsiteX672" fmla="*/ 3716179 w 4133850"/>
                <a:gd name="connsiteY672" fmla="*/ 22502 h 1238259"/>
                <a:gd name="connsiteX673" fmla="*/ 3718970 w 4133850"/>
                <a:gd name="connsiteY673" fmla="*/ 27764 h 1238259"/>
                <a:gd name="connsiteX674" fmla="*/ 3724551 w 4133850"/>
                <a:gd name="connsiteY674" fmla="*/ 39895 h 1238259"/>
                <a:gd name="connsiteX675" fmla="*/ 3730133 w 4133850"/>
                <a:gd name="connsiteY675" fmla="*/ 54122 h 1238259"/>
                <a:gd name="connsiteX676" fmla="*/ 3735715 w 4133850"/>
                <a:gd name="connsiteY676" fmla="*/ 70388 h 1238259"/>
                <a:gd name="connsiteX677" fmla="*/ 3746878 w 4133850"/>
                <a:gd name="connsiteY677" fmla="*/ 108766 h 1238259"/>
                <a:gd name="connsiteX678" fmla="*/ 3758051 w 4133850"/>
                <a:gd name="connsiteY678" fmla="*/ 154402 h 1238259"/>
                <a:gd name="connsiteX679" fmla="*/ 3766909 w 4133850"/>
                <a:gd name="connsiteY679" fmla="*/ 195321 h 1238259"/>
                <a:gd name="connsiteX680" fmla="*/ 3775777 w 4133850"/>
                <a:gd name="connsiteY680" fmla="*/ 239932 h 1238259"/>
                <a:gd name="connsiteX681" fmla="*/ 3793503 w 4133850"/>
                <a:gd name="connsiteY681" fmla="*/ 338395 h 1238259"/>
                <a:gd name="connsiteX682" fmla="*/ 3811229 w 4133850"/>
                <a:gd name="connsiteY682" fmla="*/ 445822 h 1238259"/>
                <a:gd name="connsiteX683" fmla="*/ 3828964 w 4133850"/>
                <a:gd name="connsiteY683" fmla="*/ 557936 h 1238259"/>
                <a:gd name="connsiteX684" fmla="*/ 3858206 w 4133850"/>
                <a:gd name="connsiteY684" fmla="*/ 741425 h 1238259"/>
                <a:gd name="connsiteX685" fmla="*/ 3872827 w 4133850"/>
                <a:gd name="connsiteY685" fmla="*/ 827424 h 1238259"/>
                <a:gd name="connsiteX686" fmla="*/ 3887457 w 4133850"/>
                <a:gd name="connsiteY686" fmla="*/ 906628 h 1238259"/>
                <a:gd name="connsiteX687" fmla="*/ 3902078 w 4133850"/>
                <a:gd name="connsiteY687" fmla="*/ 977084 h 1238259"/>
                <a:gd name="connsiteX688" fmla="*/ 3916699 w 4133850"/>
                <a:gd name="connsiteY688" fmla="*/ 1037130 h 1238259"/>
                <a:gd name="connsiteX689" fmla="*/ 3924014 w 4133850"/>
                <a:gd name="connsiteY689" fmla="*/ 1062800 h 1238259"/>
                <a:gd name="connsiteX690" fmla="*/ 3931320 w 4133850"/>
                <a:gd name="connsiteY690" fmla="*/ 1085393 h 1238259"/>
                <a:gd name="connsiteX691" fmla="*/ 3938635 w 4133850"/>
                <a:gd name="connsiteY691" fmla="*/ 1104795 h 1238259"/>
                <a:gd name="connsiteX692" fmla="*/ 3945951 w 4133850"/>
                <a:gd name="connsiteY692" fmla="*/ 1120912 h 1238259"/>
                <a:gd name="connsiteX693" fmla="*/ 3948827 w 4133850"/>
                <a:gd name="connsiteY693" fmla="*/ 1126341 h 1238259"/>
                <a:gd name="connsiteX694" fmla="*/ 3951713 w 4133850"/>
                <a:gd name="connsiteY694" fmla="*/ 1131246 h 1238259"/>
                <a:gd name="connsiteX695" fmla="*/ 3954590 w 4133850"/>
                <a:gd name="connsiteY695" fmla="*/ 1135637 h 1238259"/>
                <a:gd name="connsiteX696" fmla="*/ 3957476 w 4133850"/>
                <a:gd name="connsiteY696" fmla="*/ 1139495 h 1238259"/>
                <a:gd name="connsiteX697" fmla="*/ 3960352 w 4133850"/>
                <a:gd name="connsiteY697" fmla="*/ 1142819 h 1238259"/>
                <a:gd name="connsiteX698" fmla="*/ 3961800 w 4133850"/>
                <a:gd name="connsiteY698" fmla="*/ 1144286 h 1238259"/>
                <a:gd name="connsiteX699" fmla="*/ 3963238 w 4133850"/>
                <a:gd name="connsiteY699" fmla="*/ 1145619 h 1238259"/>
                <a:gd name="connsiteX700" fmla="*/ 3964677 w 4133850"/>
                <a:gd name="connsiteY700" fmla="*/ 1146820 h 1238259"/>
                <a:gd name="connsiteX701" fmla="*/ 3966115 w 4133850"/>
                <a:gd name="connsiteY701" fmla="*/ 1147886 h 1238259"/>
                <a:gd name="connsiteX702" fmla="*/ 3967563 w 4133850"/>
                <a:gd name="connsiteY702" fmla="*/ 1148820 h 1238259"/>
                <a:gd name="connsiteX703" fmla="*/ 3969001 w 4133850"/>
                <a:gd name="connsiteY703" fmla="*/ 1149629 h 1238259"/>
                <a:gd name="connsiteX704" fmla="*/ 3970439 w 4133850"/>
                <a:gd name="connsiteY704" fmla="*/ 1150296 h 1238259"/>
                <a:gd name="connsiteX705" fmla="*/ 3971877 w 4133850"/>
                <a:gd name="connsiteY705" fmla="*/ 1150839 h 1238259"/>
                <a:gd name="connsiteX706" fmla="*/ 3973325 w 4133850"/>
                <a:gd name="connsiteY706" fmla="*/ 1151249 h 1238259"/>
                <a:gd name="connsiteX707" fmla="*/ 3974040 w 4133850"/>
                <a:gd name="connsiteY707" fmla="*/ 1151401 h 1238259"/>
                <a:gd name="connsiteX708" fmla="*/ 3974764 w 4133850"/>
                <a:gd name="connsiteY708" fmla="*/ 1151525 h 1238259"/>
                <a:gd name="connsiteX709" fmla="*/ 3975487 w 4133850"/>
                <a:gd name="connsiteY709" fmla="*/ 1151611 h 1238259"/>
                <a:gd name="connsiteX710" fmla="*/ 3976202 w 4133850"/>
                <a:gd name="connsiteY710" fmla="*/ 1151677 h 1238259"/>
                <a:gd name="connsiteX711" fmla="*/ 3976926 w 4133850"/>
                <a:gd name="connsiteY711" fmla="*/ 1151696 h 1238259"/>
                <a:gd name="connsiteX712" fmla="*/ 3977640 w 4133850"/>
                <a:gd name="connsiteY712" fmla="*/ 1151687 h 1238259"/>
                <a:gd name="connsiteX713" fmla="*/ 3978364 w 4133850"/>
                <a:gd name="connsiteY713" fmla="*/ 1151649 h 1238259"/>
                <a:gd name="connsiteX714" fmla="*/ 3979088 w 4133850"/>
                <a:gd name="connsiteY714" fmla="*/ 1151573 h 1238259"/>
                <a:gd name="connsiteX715" fmla="*/ 3979802 w 4133850"/>
                <a:gd name="connsiteY715" fmla="*/ 1151468 h 1238259"/>
                <a:gd name="connsiteX716" fmla="*/ 3980526 w 4133850"/>
                <a:gd name="connsiteY716" fmla="*/ 1151334 h 1238259"/>
                <a:gd name="connsiteX717" fmla="*/ 3981964 w 4133850"/>
                <a:gd name="connsiteY717" fmla="*/ 1150954 h 1238259"/>
                <a:gd name="connsiteX718" fmla="*/ 3983403 w 4133850"/>
                <a:gd name="connsiteY718" fmla="*/ 1150458 h 1238259"/>
                <a:gd name="connsiteX719" fmla="*/ 3984850 w 4133850"/>
                <a:gd name="connsiteY719" fmla="*/ 1149829 h 1238259"/>
                <a:gd name="connsiteX720" fmla="*/ 3986289 w 4133850"/>
                <a:gd name="connsiteY720" fmla="*/ 1149067 h 1238259"/>
                <a:gd name="connsiteX721" fmla="*/ 3987727 w 4133850"/>
                <a:gd name="connsiteY721" fmla="*/ 1148182 h 1238259"/>
                <a:gd name="connsiteX722" fmla="*/ 3989165 w 4133850"/>
                <a:gd name="connsiteY722" fmla="*/ 1147172 h 1238259"/>
                <a:gd name="connsiteX723" fmla="*/ 3990613 w 4133850"/>
                <a:gd name="connsiteY723" fmla="*/ 1146029 h 1238259"/>
                <a:gd name="connsiteX724" fmla="*/ 3992052 w 4133850"/>
                <a:gd name="connsiteY724" fmla="*/ 1144772 h 1238259"/>
                <a:gd name="connsiteX725" fmla="*/ 3993490 w 4133850"/>
                <a:gd name="connsiteY725" fmla="*/ 1143381 h 1238259"/>
                <a:gd name="connsiteX726" fmla="*/ 3994928 w 4133850"/>
                <a:gd name="connsiteY726" fmla="*/ 1141867 h 1238259"/>
                <a:gd name="connsiteX727" fmla="*/ 3997814 w 4133850"/>
                <a:gd name="connsiteY727" fmla="*/ 1138476 h 1238259"/>
                <a:gd name="connsiteX728" fmla="*/ 4000700 w 4133850"/>
                <a:gd name="connsiteY728" fmla="*/ 1134599 h 1238259"/>
                <a:gd name="connsiteX729" fmla="*/ 4003577 w 4133850"/>
                <a:gd name="connsiteY729" fmla="*/ 1130246 h 1238259"/>
                <a:gd name="connsiteX730" fmla="*/ 4006453 w 4133850"/>
                <a:gd name="connsiteY730" fmla="*/ 1125417 h 1238259"/>
                <a:gd name="connsiteX731" fmla="*/ 4009339 w 4133850"/>
                <a:gd name="connsiteY731" fmla="*/ 1120121 h 1238259"/>
                <a:gd name="connsiteX732" fmla="*/ 4015102 w 4133850"/>
                <a:gd name="connsiteY732" fmla="*/ 1108186 h 1238259"/>
                <a:gd name="connsiteX733" fmla="*/ 4020865 w 4133850"/>
                <a:gd name="connsiteY733" fmla="*/ 1094499 h 1238259"/>
                <a:gd name="connsiteX734" fmla="*/ 4026627 w 4133850"/>
                <a:gd name="connsiteY734" fmla="*/ 1079144 h 1238259"/>
                <a:gd name="connsiteX735" fmla="*/ 4038152 w 4133850"/>
                <a:gd name="connsiteY735" fmla="*/ 1043788 h 1238259"/>
                <a:gd name="connsiteX736" fmla="*/ 4062079 w 4133850"/>
                <a:gd name="connsiteY736" fmla="*/ 953586 h 1238259"/>
                <a:gd name="connsiteX737" fmla="*/ 4086006 w 4133850"/>
                <a:gd name="connsiteY737" fmla="*/ 847135 h 1238259"/>
                <a:gd name="connsiteX738" fmla="*/ 4133850 w 4133850"/>
                <a:gd name="connsiteY738" fmla="*/ 619131 h 1238259"/>
                <a:gd name="connsiteX0" fmla="*/ 0 w 4314155"/>
                <a:gd name="connsiteY0" fmla="*/ 619131 h 1238259"/>
                <a:gd name="connsiteX1" fmla="*/ 43106 w 4314155"/>
                <a:gd name="connsiteY1" fmla="*/ 469054 h 1238259"/>
                <a:gd name="connsiteX2" fmla="*/ 64659 w 4314155"/>
                <a:gd name="connsiteY2" fmla="*/ 398906 h 1238259"/>
                <a:gd name="connsiteX3" fmla="*/ 75436 w 4314155"/>
                <a:gd name="connsiteY3" fmla="*/ 367159 h 1238259"/>
                <a:gd name="connsiteX4" fmla="*/ 86213 w 4314155"/>
                <a:gd name="connsiteY4" fmla="*/ 338368 h 1238259"/>
                <a:gd name="connsiteX5" fmla="*/ 98924 w 4314155"/>
                <a:gd name="connsiteY5" fmla="*/ 308887 h 1238259"/>
                <a:gd name="connsiteX6" fmla="*/ 105279 w 4314155"/>
                <a:gd name="connsiteY6" fmla="*/ 296181 h 1238259"/>
                <a:gd name="connsiteX7" fmla="*/ 111635 w 4314155"/>
                <a:gd name="connsiteY7" fmla="*/ 284938 h 1238259"/>
                <a:gd name="connsiteX8" fmla="*/ 117991 w 4314155"/>
                <a:gd name="connsiteY8" fmla="*/ 275232 h 1238259"/>
                <a:gd name="connsiteX9" fmla="*/ 121168 w 4314155"/>
                <a:gd name="connsiteY9" fmla="*/ 270974 h 1238259"/>
                <a:gd name="connsiteX10" fmla="*/ 124346 w 4314155"/>
                <a:gd name="connsiteY10" fmla="*/ 267124 h 1238259"/>
                <a:gd name="connsiteX11" fmla="*/ 127524 w 4314155"/>
                <a:gd name="connsiteY11" fmla="*/ 263686 h 1238259"/>
                <a:gd name="connsiteX12" fmla="*/ 130702 w 4314155"/>
                <a:gd name="connsiteY12" fmla="*/ 260667 h 1238259"/>
                <a:gd name="connsiteX13" fmla="*/ 133880 w 4314155"/>
                <a:gd name="connsiteY13" fmla="*/ 258073 h 1238259"/>
                <a:gd name="connsiteX14" fmla="*/ 135468 w 4314155"/>
                <a:gd name="connsiteY14" fmla="*/ 256936 h 1238259"/>
                <a:gd name="connsiteX15" fmla="*/ 137057 w 4314155"/>
                <a:gd name="connsiteY15" fmla="*/ 255907 h 1238259"/>
                <a:gd name="connsiteX16" fmla="*/ 138646 w 4314155"/>
                <a:gd name="connsiteY16" fmla="*/ 254986 h 1238259"/>
                <a:gd name="connsiteX17" fmla="*/ 140236 w 4314155"/>
                <a:gd name="connsiteY17" fmla="*/ 254175 h 1238259"/>
                <a:gd name="connsiteX18" fmla="*/ 141824 w 4314155"/>
                <a:gd name="connsiteY18" fmla="*/ 253472 h 1238259"/>
                <a:gd name="connsiteX19" fmla="*/ 143413 w 4314155"/>
                <a:gd name="connsiteY19" fmla="*/ 252878 h 1238259"/>
                <a:gd name="connsiteX20" fmla="*/ 145002 w 4314155"/>
                <a:gd name="connsiteY20" fmla="*/ 252394 h 1238259"/>
                <a:gd name="connsiteX21" fmla="*/ 146591 w 4314155"/>
                <a:gd name="connsiteY21" fmla="*/ 252021 h 1238259"/>
                <a:gd name="connsiteX22" fmla="*/ 148179 w 4314155"/>
                <a:gd name="connsiteY22" fmla="*/ 251757 h 1238259"/>
                <a:gd name="connsiteX23" fmla="*/ 149768 w 4314155"/>
                <a:gd name="connsiteY23" fmla="*/ 251605 h 1238259"/>
                <a:gd name="connsiteX24" fmla="*/ 151357 w 4314155"/>
                <a:gd name="connsiteY24" fmla="*/ 251562 h 1238259"/>
                <a:gd name="connsiteX25" fmla="*/ 152947 w 4314155"/>
                <a:gd name="connsiteY25" fmla="*/ 251631 h 1238259"/>
                <a:gd name="connsiteX26" fmla="*/ 154535 w 4314155"/>
                <a:gd name="connsiteY26" fmla="*/ 251811 h 1238259"/>
                <a:gd name="connsiteX27" fmla="*/ 156124 w 4314155"/>
                <a:gd name="connsiteY27" fmla="*/ 252101 h 1238259"/>
                <a:gd name="connsiteX28" fmla="*/ 157713 w 4314155"/>
                <a:gd name="connsiteY28" fmla="*/ 252503 h 1238259"/>
                <a:gd name="connsiteX29" fmla="*/ 159302 w 4314155"/>
                <a:gd name="connsiteY29" fmla="*/ 253015 h 1238259"/>
                <a:gd name="connsiteX30" fmla="*/ 160891 w 4314155"/>
                <a:gd name="connsiteY30" fmla="*/ 253638 h 1238259"/>
                <a:gd name="connsiteX31" fmla="*/ 162480 w 4314155"/>
                <a:gd name="connsiteY31" fmla="*/ 254373 h 1238259"/>
                <a:gd name="connsiteX32" fmla="*/ 164069 w 4314155"/>
                <a:gd name="connsiteY32" fmla="*/ 255218 h 1238259"/>
                <a:gd name="connsiteX33" fmla="*/ 165658 w 4314155"/>
                <a:gd name="connsiteY33" fmla="*/ 256172 h 1238259"/>
                <a:gd name="connsiteX34" fmla="*/ 167247 w 4314155"/>
                <a:gd name="connsiteY34" fmla="*/ 257238 h 1238259"/>
                <a:gd name="connsiteX35" fmla="*/ 168835 w 4314155"/>
                <a:gd name="connsiteY35" fmla="*/ 258413 h 1238259"/>
                <a:gd name="connsiteX36" fmla="*/ 172013 w 4314155"/>
                <a:gd name="connsiteY36" fmla="*/ 261093 h 1238259"/>
                <a:gd name="connsiteX37" fmla="*/ 175191 w 4314155"/>
                <a:gd name="connsiteY37" fmla="*/ 264207 h 1238259"/>
                <a:gd name="connsiteX38" fmla="*/ 178369 w 4314155"/>
                <a:gd name="connsiteY38" fmla="*/ 267754 h 1238259"/>
                <a:gd name="connsiteX39" fmla="*/ 181546 w 4314155"/>
                <a:gd name="connsiteY39" fmla="*/ 271729 h 1238259"/>
                <a:gd name="connsiteX40" fmla="*/ 184724 w 4314155"/>
                <a:gd name="connsiteY40" fmla="*/ 276127 h 1238259"/>
                <a:gd name="connsiteX41" fmla="*/ 187903 w 4314155"/>
                <a:gd name="connsiteY41" fmla="*/ 280944 h 1238259"/>
                <a:gd name="connsiteX42" fmla="*/ 194050 w 4314155"/>
                <a:gd name="connsiteY42" fmla="*/ 291424 h 1238259"/>
                <a:gd name="connsiteX43" fmla="*/ 200197 w 4314155"/>
                <a:gd name="connsiteY43" fmla="*/ 303396 h 1238259"/>
                <a:gd name="connsiteX44" fmla="*/ 206346 w 4314155"/>
                <a:gd name="connsiteY44" fmla="*/ 316802 h 1238259"/>
                <a:gd name="connsiteX45" fmla="*/ 212493 w 4314155"/>
                <a:gd name="connsiteY45" fmla="*/ 331580 h 1238259"/>
                <a:gd name="connsiteX46" fmla="*/ 224789 w 4314155"/>
                <a:gd name="connsiteY46" fmla="*/ 364949 h 1238259"/>
                <a:gd name="connsiteX47" fmla="*/ 237084 w 4314155"/>
                <a:gd name="connsiteY47" fmla="*/ 402850 h 1238259"/>
                <a:gd name="connsiteX48" fmla="*/ 261680 w 4314155"/>
                <a:gd name="connsiteY48" fmla="*/ 489190 h 1238259"/>
                <a:gd name="connsiteX49" fmla="*/ 286264 w 4314155"/>
                <a:gd name="connsiteY49" fmla="*/ 583829 h 1238259"/>
                <a:gd name="connsiteX50" fmla="*/ 331032 w 4314155"/>
                <a:gd name="connsiteY50" fmla="*/ 753415 h 1238259"/>
                <a:gd name="connsiteX51" fmla="*/ 353416 w 4314155"/>
                <a:gd name="connsiteY51" fmla="*/ 826007 h 1238259"/>
                <a:gd name="connsiteX52" fmla="*/ 364617 w 4314155"/>
                <a:gd name="connsiteY52" fmla="*/ 857231 h 1238259"/>
                <a:gd name="connsiteX53" fmla="*/ 375799 w 4314155"/>
                <a:gd name="connsiteY53" fmla="*/ 884472 h 1238259"/>
                <a:gd name="connsiteX54" fmla="*/ 381562 w 4314155"/>
                <a:gd name="connsiteY54" fmla="*/ 896807 h 1238259"/>
                <a:gd name="connsiteX55" fmla="*/ 387325 w 4314155"/>
                <a:gd name="connsiteY55" fmla="*/ 907952 h 1238259"/>
                <a:gd name="connsiteX56" fmla="*/ 393087 w 4314155"/>
                <a:gd name="connsiteY56" fmla="*/ 917858 h 1238259"/>
                <a:gd name="connsiteX57" fmla="*/ 398850 w 4314155"/>
                <a:gd name="connsiteY57" fmla="*/ 926506 h 1238259"/>
                <a:gd name="connsiteX58" fmla="*/ 401726 w 4314155"/>
                <a:gd name="connsiteY58" fmla="*/ 930345 h 1238259"/>
                <a:gd name="connsiteX59" fmla="*/ 404612 w 4314155"/>
                <a:gd name="connsiteY59" fmla="*/ 933860 h 1238259"/>
                <a:gd name="connsiteX60" fmla="*/ 407489 w 4314155"/>
                <a:gd name="connsiteY60" fmla="*/ 937041 h 1238259"/>
                <a:gd name="connsiteX61" fmla="*/ 410375 w 4314155"/>
                <a:gd name="connsiteY61" fmla="*/ 939898 h 1238259"/>
                <a:gd name="connsiteX62" fmla="*/ 413252 w 4314155"/>
                <a:gd name="connsiteY62" fmla="*/ 942432 h 1238259"/>
                <a:gd name="connsiteX63" fmla="*/ 416138 w 4314155"/>
                <a:gd name="connsiteY63" fmla="*/ 944632 h 1238259"/>
                <a:gd name="connsiteX64" fmla="*/ 419014 w 4314155"/>
                <a:gd name="connsiteY64" fmla="*/ 946490 h 1238259"/>
                <a:gd name="connsiteX65" fmla="*/ 420453 w 4314155"/>
                <a:gd name="connsiteY65" fmla="*/ 947299 h 1238259"/>
                <a:gd name="connsiteX66" fmla="*/ 421900 w 4314155"/>
                <a:gd name="connsiteY66" fmla="*/ 948033 h 1238259"/>
                <a:gd name="connsiteX67" fmla="*/ 423339 w 4314155"/>
                <a:gd name="connsiteY67" fmla="*/ 948671 h 1238259"/>
                <a:gd name="connsiteX68" fmla="*/ 424777 w 4314155"/>
                <a:gd name="connsiteY68" fmla="*/ 949233 h 1238259"/>
                <a:gd name="connsiteX69" fmla="*/ 426215 w 4314155"/>
                <a:gd name="connsiteY69" fmla="*/ 949709 h 1238259"/>
                <a:gd name="connsiteX70" fmla="*/ 427653 w 4314155"/>
                <a:gd name="connsiteY70" fmla="*/ 950100 h 1238259"/>
                <a:gd name="connsiteX71" fmla="*/ 429101 w 4314155"/>
                <a:gd name="connsiteY71" fmla="*/ 950414 h 1238259"/>
                <a:gd name="connsiteX72" fmla="*/ 430540 w 4314155"/>
                <a:gd name="connsiteY72" fmla="*/ 950643 h 1238259"/>
                <a:gd name="connsiteX73" fmla="*/ 431978 w 4314155"/>
                <a:gd name="connsiteY73" fmla="*/ 950795 h 1238259"/>
                <a:gd name="connsiteX74" fmla="*/ 433416 w 4314155"/>
                <a:gd name="connsiteY74" fmla="*/ 950862 h 1238259"/>
                <a:gd name="connsiteX75" fmla="*/ 434854 w 4314155"/>
                <a:gd name="connsiteY75" fmla="*/ 950843 h 1238259"/>
                <a:gd name="connsiteX76" fmla="*/ 436302 w 4314155"/>
                <a:gd name="connsiteY76" fmla="*/ 950747 h 1238259"/>
                <a:gd name="connsiteX77" fmla="*/ 437740 w 4314155"/>
                <a:gd name="connsiteY77" fmla="*/ 950566 h 1238259"/>
                <a:gd name="connsiteX78" fmla="*/ 439179 w 4314155"/>
                <a:gd name="connsiteY78" fmla="*/ 950309 h 1238259"/>
                <a:gd name="connsiteX79" fmla="*/ 440617 w 4314155"/>
                <a:gd name="connsiteY79" fmla="*/ 949966 h 1238259"/>
                <a:gd name="connsiteX80" fmla="*/ 442055 w 4314155"/>
                <a:gd name="connsiteY80" fmla="*/ 949538 h 1238259"/>
                <a:gd name="connsiteX81" fmla="*/ 443503 w 4314155"/>
                <a:gd name="connsiteY81" fmla="*/ 949042 h 1238259"/>
                <a:gd name="connsiteX82" fmla="*/ 444941 w 4314155"/>
                <a:gd name="connsiteY82" fmla="*/ 948461 h 1238259"/>
                <a:gd name="connsiteX83" fmla="*/ 446380 w 4314155"/>
                <a:gd name="connsiteY83" fmla="*/ 947804 h 1238259"/>
                <a:gd name="connsiteX84" fmla="*/ 447818 w 4314155"/>
                <a:gd name="connsiteY84" fmla="*/ 947061 h 1238259"/>
                <a:gd name="connsiteX85" fmla="*/ 450704 w 4314155"/>
                <a:gd name="connsiteY85" fmla="*/ 945347 h 1238259"/>
                <a:gd name="connsiteX86" fmla="*/ 453581 w 4314155"/>
                <a:gd name="connsiteY86" fmla="*/ 943327 h 1238259"/>
                <a:gd name="connsiteX87" fmla="*/ 456467 w 4314155"/>
                <a:gd name="connsiteY87" fmla="*/ 940994 h 1238259"/>
                <a:gd name="connsiteX88" fmla="*/ 459343 w 4314155"/>
                <a:gd name="connsiteY88" fmla="*/ 938365 h 1238259"/>
                <a:gd name="connsiteX89" fmla="*/ 462220 w 4314155"/>
                <a:gd name="connsiteY89" fmla="*/ 935441 h 1238259"/>
                <a:gd name="connsiteX90" fmla="*/ 465106 w 4314155"/>
                <a:gd name="connsiteY90" fmla="*/ 932221 h 1238259"/>
                <a:gd name="connsiteX91" fmla="*/ 467982 w 4314155"/>
                <a:gd name="connsiteY91" fmla="*/ 928716 h 1238259"/>
                <a:gd name="connsiteX92" fmla="*/ 473964 w 4314155"/>
                <a:gd name="connsiteY92" fmla="*/ 920544 h 1238259"/>
                <a:gd name="connsiteX93" fmla="*/ 479955 w 4314155"/>
                <a:gd name="connsiteY93" fmla="*/ 911219 h 1238259"/>
                <a:gd name="connsiteX94" fmla="*/ 485937 w 4314155"/>
                <a:gd name="connsiteY94" fmla="*/ 900789 h 1238259"/>
                <a:gd name="connsiteX95" fmla="*/ 491919 w 4314155"/>
                <a:gd name="connsiteY95" fmla="*/ 889330 h 1238259"/>
                <a:gd name="connsiteX96" fmla="*/ 503882 w 4314155"/>
                <a:gd name="connsiteY96" fmla="*/ 863565 h 1238259"/>
                <a:gd name="connsiteX97" fmla="*/ 515845 w 4314155"/>
                <a:gd name="connsiteY97" fmla="*/ 834516 h 1238259"/>
                <a:gd name="connsiteX98" fmla="*/ 539772 w 4314155"/>
                <a:gd name="connsiteY98" fmla="*/ 769072 h 1238259"/>
                <a:gd name="connsiteX99" fmla="*/ 563709 w 4314155"/>
                <a:gd name="connsiteY99" fmla="*/ 698288 h 1238259"/>
                <a:gd name="connsiteX100" fmla="*/ 589626 w 4314155"/>
                <a:gd name="connsiteY100" fmla="*/ 621786 h 1238259"/>
                <a:gd name="connsiteX101" fmla="*/ 615544 w 4314155"/>
                <a:gd name="connsiteY101" fmla="*/ 551528 h 1238259"/>
                <a:gd name="connsiteX102" fmla="*/ 628498 w 4314155"/>
                <a:gd name="connsiteY102" fmla="*/ 520418 h 1238259"/>
                <a:gd name="connsiteX103" fmla="*/ 641452 w 4314155"/>
                <a:gd name="connsiteY103" fmla="*/ 492712 h 1238259"/>
                <a:gd name="connsiteX104" fmla="*/ 654415 w 4314155"/>
                <a:gd name="connsiteY104" fmla="*/ 468828 h 1238259"/>
                <a:gd name="connsiteX105" fmla="*/ 660892 w 4314155"/>
                <a:gd name="connsiteY105" fmla="*/ 458422 h 1238259"/>
                <a:gd name="connsiteX106" fmla="*/ 667369 w 4314155"/>
                <a:gd name="connsiteY106" fmla="*/ 449082 h 1238259"/>
                <a:gd name="connsiteX107" fmla="*/ 672636 w 4314155"/>
                <a:gd name="connsiteY107" fmla="*/ 442292 h 1238259"/>
                <a:gd name="connsiteX108" fmla="*/ 677904 w 4314155"/>
                <a:gd name="connsiteY108" fmla="*/ 436230 h 1238259"/>
                <a:gd name="connsiteX109" fmla="*/ 683162 w 4314155"/>
                <a:gd name="connsiteY109" fmla="*/ 430901 h 1238259"/>
                <a:gd name="connsiteX110" fmla="*/ 688429 w 4314155"/>
                <a:gd name="connsiteY110" fmla="*/ 426308 h 1238259"/>
                <a:gd name="connsiteX111" fmla="*/ 691067 w 4314155"/>
                <a:gd name="connsiteY111" fmla="*/ 424287 h 1238259"/>
                <a:gd name="connsiteX112" fmla="*/ 693696 w 4314155"/>
                <a:gd name="connsiteY112" fmla="*/ 422451 h 1238259"/>
                <a:gd name="connsiteX113" fmla="*/ 696325 w 4314155"/>
                <a:gd name="connsiteY113" fmla="*/ 420798 h 1238259"/>
                <a:gd name="connsiteX114" fmla="*/ 698964 w 4314155"/>
                <a:gd name="connsiteY114" fmla="*/ 419329 h 1238259"/>
                <a:gd name="connsiteX115" fmla="*/ 701593 w 4314155"/>
                <a:gd name="connsiteY115" fmla="*/ 418041 h 1238259"/>
                <a:gd name="connsiteX116" fmla="*/ 704221 w 4314155"/>
                <a:gd name="connsiteY116" fmla="*/ 416935 h 1238259"/>
                <a:gd name="connsiteX117" fmla="*/ 706860 w 4314155"/>
                <a:gd name="connsiteY117" fmla="*/ 416008 h 1238259"/>
                <a:gd name="connsiteX118" fmla="*/ 709489 w 4314155"/>
                <a:gd name="connsiteY118" fmla="*/ 415261 h 1238259"/>
                <a:gd name="connsiteX119" fmla="*/ 712127 w 4314155"/>
                <a:gd name="connsiteY119" fmla="*/ 414693 h 1238259"/>
                <a:gd name="connsiteX120" fmla="*/ 714756 w 4314155"/>
                <a:gd name="connsiteY120" fmla="*/ 414300 h 1238259"/>
                <a:gd name="connsiteX121" fmla="*/ 717385 w 4314155"/>
                <a:gd name="connsiteY121" fmla="*/ 414082 h 1238259"/>
                <a:gd name="connsiteX122" fmla="*/ 720023 w 4314155"/>
                <a:gd name="connsiteY122" fmla="*/ 414037 h 1238259"/>
                <a:gd name="connsiteX123" fmla="*/ 722652 w 4314155"/>
                <a:gd name="connsiteY123" fmla="*/ 414162 h 1238259"/>
                <a:gd name="connsiteX124" fmla="*/ 725281 w 4314155"/>
                <a:gd name="connsiteY124" fmla="*/ 414457 h 1238259"/>
                <a:gd name="connsiteX125" fmla="*/ 727920 w 4314155"/>
                <a:gd name="connsiteY125" fmla="*/ 414918 h 1238259"/>
                <a:gd name="connsiteX126" fmla="*/ 730548 w 4314155"/>
                <a:gd name="connsiteY126" fmla="*/ 415542 h 1238259"/>
                <a:gd name="connsiteX127" fmla="*/ 733187 w 4314155"/>
                <a:gd name="connsiteY127" fmla="*/ 416329 h 1238259"/>
                <a:gd name="connsiteX128" fmla="*/ 735816 w 4314155"/>
                <a:gd name="connsiteY128" fmla="*/ 417276 h 1238259"/>
                <a:gd name="connsiteX129" fmla="*/ 738445 w 4314155"/>
                <a:gd name="connsiteY129" fmla="*/ 418379 h 1238259"/>
                <a:gd name="connsiteX130" fmla="*/ 741083 w 4314155"/>
                <a:gd name="connsiteY130" fmla="*/ 419635 h 1238259"/>
                <a:gd name="connsiteX131" fmla="*/ 743712 w 4314155"/>
                <a:gd name="connsiteY131" fmla="*/ 421043 h 1238259"/>
                <a:gd name="connsiteX132" fmla="*/ 746341 w 4314155"/>
                <a:gd name="connsiteY132" fmla="*/ 422599 h 1238259"/>
                <a:gd name="connsiteX133" fmla="*/ 751608 w 4314155"/>
                <a:gd name="connsiteY133" fmla="*/ 426141 h 1238259"/>
                <a:gd name="connsiteX134" fmla="*/ 758152 w 4314155"/>
                <a:gd name="connsiteY134" fmla="*/ 431313 h 1238259"/>
                <a:gd name="connsiteX135" fmla="*/ 764696 w 4314155"/>
                <a:gd name="connsiteY135" fmla="*/ 437287 h 1238259"/>
                <a:gd name="connsiteX136" fmla="*/ 771239 w 4314155"/>
                <a:gd name="connsiteY136" fmla="*/ 444007 h 1238259"/>
                <a:gd name="connsiteX137" fmla="*/ 777783 w 4314155"/>
                <a:gd name="connsiteY137" fmla="*/ 451417 h 1238259"/>
                <a:gd name="connsiteX138" fmla="*/ 790880 w 4314155"/>
                <a:gd name="connsiteY138" fmla="*/ 468064 h 1238259"/>
                <a:gd name="connsiteX139" fmla="*/ 803967 w 4314155"/>
                <a:gd name="connsiteY139" fmla="*/ 486736 h 1238259"/>
                <a:gd name="connsiteX140" fmla="*/ 830142 w 4314155"/>
                <a:gd name="connsiteY140" fmla="*/ 528150 h 1238259"/>
                <a:gd name="connsiteX141" fmla="*/ 856317 w 4314155"/>
                <a:gd name="connsiteY141" fmla="*/ 571749 h 1238259"/>
                <a:gd name="connsiteX142" fmla="*/ 877119 w 4314155"/>
                <a:gd name="connsiteY142" fmla="*/ 605586 h 1238259"/>
                <a:gd name="connsiteX143" fmla="*/ 897912 w 4314155"/>
                <a:gd name="connsiteY143" fmla="*/ 637076 h 1238259"/>
                <a:gd name="connsiteX144" fmla="*/ 918715 w 4314155"/>
                <a:gd name="connsiteY144" fmla="*/ 665029 h 1238259"/>
                <a:gd name="connsiteX145" fmla="*/ 929116 w 4314155"/>
                <a:gd name="connsiteY145" fmla="*/ 677395 h 1238259"/>
                <a:gd name="connsiteX146" fmla="*/ 939508 w 4314155"/>
                <a:gd name="connsiteY146" fmla="*/ 688576 h 1238259"/>
                <a:gd name="connsiteX147" fmla="*/ 950843 w 4314155"/>
                <a:gd name="connsiteY147" fmla="*/ 699336 h 1238259"/>
                <a:gd name="connsiteX148" fmla="*/ 956510 w 4314155"/>
                <a:gd name="connsiteY148" fmla="*/ 704143 h 1238259"/>
                <a:gd name="connsiteX149" fmla="*/ 962168 w 4314155"/>
                <a:gd name="connsiteY149" fmla="*/ 708562 h 1238259"/>
                <a:gd name="connsiteX150" fmla="*/ 967835 w 4314155"/>
                <a:gd name="connsiteY150" fmla="*/ 712589 h 1238259"/>
                <a:gd name="connsiteX151" fmla="*/ 973503 w 4314155"/>
                <a:gd name="connsiteY151" fmla="*/ 716221 h 1238259"/>
                <a:gd name="connsiteX152" fmla="*/ 979160 w 4314155"/>
                <a:gd name="connsiteY152" fmla="*/ 719459 h 1238259"/>
                <a:gd name="connsiteX153" fmla="*/ 984828 w 4314155"/>
                <a:gd name="connsiteY153" fmla="*/ 722301 h 1238259"/>
                <a:gd name="connsiteX154" fmla="*/ 990495 w 4314155"/>
                <a:gd name="connsiteY154" fmla="*/ 724749 h 1238259"/>
                <a:gd name="connsiteX155" fmla="*/ 996163 w 4314155"/>
                <a:gd name="connsiteY155" fmla="*/ 726806 h 1238259"/>
                <a:gd name="connsiteX156" fmla="*/ 1001820 w 4314155"/>
                <a:gd name="connsiteY156" fmla="*/ 728474 h 1238259"/>
                <a:gd name="connsiteX157" fmla="*/ 1007488 w 4314155"/>
                <a:gd name="connsiteY157" fmla="*/ 729757 h 1238259"/>
                <a:gd name="connsiteX158" fmla="*/ 1013155 w 4314155"/>
                <a:gd name="connsiteY158" fmla="*/ 730659 h 1238259"/>
                <a:gd name="connsiteX159" fmla="*/ 1018823 w 4314155"/>
                <a:gd name="connsiteY159" fmla="*/ 731187 h 1238259"/>
                <a:gd name="connsiteX160" fmla="*/ 1024481 w 4314155"/>
                <a:gd name="connsiteY160" fmla="*/ 731344 h 1238259"/>
                <a:gd name="connsiteX161" fmla="*/ 1030148 w 4314155"/>
                <a:gd name="connsiteY161" fmla="*/ 731137 h 1238259"/>
                <a:gd name="connsiteX162" fmla="*/ 1036225 w 4314155"/>
                <a:gd name="connsiteY162" fmla="*/ 730517 h 1238259"/>
                <a:gd name="connsiteX163" fmla="*/ 1042302 w 4314155"/>
                <a:gd name="connsiteY163" fmla="*/ 729495 h 1238259"/>
                <a:gd name="connsiteX164" fmla="*/ 1048388 w 4314155"/>
                <a:gd name="connsiteY164" fmla="*/ 728079 h 1238259"/>
                <a:gd name="connsiteX165" fmla="*/ 1054465 w 4314155"/>
                <a:gd name="connsiteY165" fmla="*/ 726276 h 1238259"/>
                <a:gd name="connsiteX166" fmla="*/ 1060542 w 4314155"/>
                <a:gd name="connsiteY166" fmla="*/ 724099 h 1238259"/>
                <a:gd name="connsiteX167" fmla="*/ 1066619 w 4314155"/>
                <a:gd name="connsiteY167" fmla="*/ 721555 h 1238259"/>
                <a:gd name="connsiteX168" fmla="*/ 1072706 w 4314155"/>
                <a:gd name="connsiteY168" fmla="*/ 718655 h 1238259"/>
                <a:gd name="connsiteX169" fmla="*/ 1078782 w 4314155"/>
                <a:gd name="connsiteY169" fmla="*/ 715408 h 1238259"/>
                <a:gd name="connsiteX170" fmla="*/ 1090936 w 4314155"/>
                <a:gd name="connsiteY170" fmla="*/ 707918 h 1238259"/>
                <a:gd name="connsiteX171" fmla="*/ 1103100 w 4314155"/>
                <a:gd name="connsiteY171" fmla="*/ 699165 h 1238259"/>
                <a:gd name="connsiteX172" fmla="*/ 1115254 w 4314155"/>
                <a:gd name="connsiteY172" fmla="*/ 689237 h 1238259"/>
                <a:gd name="connsiteX173" fmla="*/ 1127417 w 4314155"/>
                <a:gd name="connsiteY173" fmla="*/ 678220 h 1238259"/>
                <a:gd name="connsiteX174" fmla="*/ 1149991 w 4314155"/>
                <a:gd name="connsiteY174" fmla="*/ 655199 h 1238259"/>
                <a:gd name="connsiteX175" fmla="*/ 1172575 w 4314155"/>
                <a:gd name="connsiteY175" fmla="*/ 629423 h 1238259"/>
                <a:gd name="connsiteX176" fmla="*/ 1217733 w 4314155"/>
                <a:gd name="connsiteY176" fmla="*/ 572966 h 1238259"/>
                <a:gd name="connsiteX177" fmla="*/ 1242127 w 4314155"/>
                <a:gd name="connsiteY177" fmla="*/ 542177 h 1238259"/>
                <a:gd name="connsiteX178" fmla="*/ 1266520 w 4314155"/>
                <a:gd name="connsiteY178" fmla="*/ 513374 h 1238259"/>
                <a:gd name="connsiteX179" fmla="*/ 1278722 w 4314155"/>
                <a:gd name="connsiteY179" fmla="*/ 500341 h 1238259"/>
                <a:gd name="connsiteX180" fmla="*/ 1290923 w 4314155"/>
                <a:gd name="connsiteY180" fmla="*/ 488579 h 1238259"/>
                <a:gd name="connsiteX181" fmla="*/ 1297019 w 4314155"/>
                <a:gd name="connsiteY181" fmla="*/ 483262 h 1238259"/>
                <a:gd name="connsiteX182" fmla="*/ 1303115 w 4314155"/>
                <a:gd name="connsiteY182" fmla="*/ 478366 h 1238259"/>
                <a:gd name="connsiteX183" fmla="*/ 1309221 w 4314155"/>
                <a:gd name="connsiteY183" fmla="*/ 473929 h 1238259"/>
                <a:gd name="connsiteX184" fmla="*/ 1315317 w 4314155"/>
                <a:gd name="connsiteY184" fmla="*/ 469983 h 1238259"/>
                <a:gd name="connsiteX185" fmla="*/ 1321870 w 4314155"/>
                <a:gd name="connsiteY185" fmla="*/ 466332 h 1238259"/>
                <a:gd name="connsiteX186" fmla="*/ 1325137 w 4314155"/>
                <a:gd name="connsiteY186" fmla="*/ 464746 h 1238259"/>
                <a:gd name="connsiteX187" fmla="*/ 1328414 w 4314155"/>
                <a:gd name="connsiteY187" fmla="*/ 463327 h 1238259"/>
                <a:gd name="connsiteX188" fmla="*/ 1331690 w 4314155"/>
                <a:gd name="connsiteY188" fmla="*/ 462081 h 1238259"/>
                <a:gd name="connsiteX189" fmla="*/ 1334967 w 4314155"/>
                <a:gd name="connsiteY189" fmla="*/ 461011 h 1238259"/>
                <a:gd name="connsiteX190" fmla="*/ 1338244 w 4314155"/>
                <a:gd name="connsiteY190" fmla="*/ 460122 h 1238259"/>
                <a:gd name="connsiteX191" fmla="*/ 1341520 w 4314155"/>
                <a:gd name="connsiteY191" fmla="*/ 459420 h 1238259"/>
                <a:gd name="connsiteX192" fmla="*/ 1344797 w 4314155"/>
                <a:gd name="connsiteY192" fmla="*/ 458908 h 1238259"/>
                <a:gd name="connsiteX193" fmla="*/ 1348064 w 4314155"/>
                <a:gd name="connsiteY193" fmla="*/ 458591 h 1238259"/>
                <a:gd name="connsiteX194" fmla="*/ 1351340 w 4314155"/>
                <a:gd name="connsiteY194" fmla="*/ 458473 h 1238259"/>
                <a:gd name="connsiteX195" fmla="*/ 1354617 w 4314155"/>
                <a:gd name="connsiteY195" fmla="*/ 458557 h 1238259"/>
                <a:gd name="connsiteX196" fmla="*/ 1357894 w 4314155"/>
                <a:gd name="connsiteY196" fmla="*/ 458850 h 1238259"/>
                <a:gd name="connsiteX197" fmla="*/ 1361170 w 4314155"/>
                <a:gd name="connsiteY197" fmla="*/ 459352 h 1238259"/>
                <a:gd name="connsiteX198" fmla="*/ 1364447 w 4314155"/>
                <a:gd name="connsiteY198" fmla="*/ 460067 h 1238259"/>
                <a:gd name="connsiteX199" fmla="*/ 1367714 w 4314155"/>
                <a:gd name="connsiteY199" fmla="*/ 461000 h 1238259"/>
                <a:gd name="connsiteX200" fmla="*/ 1370991 w 4314155"/>
                <a:gd name="connsiteY200" fmla="*/ 462152 h 1238259"/>
                <a:gd name="connsiteX201" fmla="*/ 1374267 w 4314155"/>
                <a:gd name="connsiteY201" fmla="*/ 463527 h 1238259"/>
                <a:gd name="connsiteX202" fmla="*/ 1377544 w 4314155"/>
                <a:gd name="connsiteY202" fmla="*/ 465129 h 1238259"/>
                <a:gd name="connsiteX203" fmla="*/ 1380820 w 4314155"/>
                <a:gd name="connsiteY203" fmla="*/ 466956 h 1238259"/>
                <a:gd name="connsiteX204" fmla="*/ 1384097 w 4314155"/>
                <a:gd name="connsiteY204" fmla="*/ 469013 h 1238259"/>
                <a:gd name="connsiteX205" fmla="*/ 1387374 w 4314155"/>
                <a:gd name="connsiteY205" fmla="*/ 471302 h 1238259"/>
                <a:gd name="connsiteX206" fmla="*/ 1390640 w 4314155"/>
                <a:gd name="connsiteY206" fmla="*/ 473822 h 1238259"/>
                <a:gd name="connsiteX207" fmla="*/ 1393917 w 4314155"/>
                <a:gd name="connsiteY207" fmla="*/ 476577 h 1238259"/>
                <a:gd name="connsiteX208" fmla="*/ 1400470 w 4314155"/>
                <a:gd name="connsiteY208" fmla="*/ 482790 h 1238259"/>
                <a:gd name="connsiteX209" fmla="*/ 1407023 w 4314155"/>
                <a:gd name="connsiteY209" fmla="*/ 489942 h 1238259"/>
                <a:gd name="connsiteX210" fmla="*/ 1413567 w 4314155"/>
                <a:gd name="connsiteY210" fmla="*/ 498032 h 1238259"/>
                <a:gd name="connsiteX211" fmla="*/ 1420120 w 4314155"/>
                <a:gd name="connsiteY211" fmla="*/ 507051 h 1238259"/>
                <a:gd name="connsiteX212" fmla="*/ 1430503 w 4314155"/>
                <a:gd name="connsiteY212" fmla="*/ 523224 h 1238259"/>
                <a:gd name="connsiteX213" fmla="*/ 1440894 w 4314155"/>
                <a:gd name="connsiteY213" fmla="*/ 541612 h 1238259"/>
                <a:gd name="connsiteX214" fmla="*/ 1451277 w 4314155"/>
                <a:gd name="connsiteY214" fmla="*/ 562092 h 1238259"/>
                <a:gd name="connsiteX215" fmla="*/ 1461668 w 4314155"/>
                <a:gd name="connsiteY215" fmla="*/ 584502 h 1238259"/>
                <a:gd name="connsiteX216" fmla="*/ 1482442 w 4314155"/>
                <a:gd name="connsiteY216" fmla="*/ 634270 h 1238259"/>
                <a:gd name="connsiteX217" fmla="*/ 1503216 w 4314155"/>
                <a:gd name="connsiteY217" fmla="*/ 688858 h 1238259"/>
                <a:gd name="connsiteX218" fmla="*/ 1528410 w 4314155"/>
                <a:gd name="connsiteY218" fmla="*/ 757750 h 1238259"/>
                <a:gd name="connsiteX219" fmla="*/ 1553604 w 4314155"/>
                <a:gd name="connsiteY219" fmla="*/ 824415 h 1238259"/>
                <a:gd name="connsiteX220" fmla="*/ 1566196 w 4314155"/>
                <a:gd name="connsiteY220" fmla="*/ 855050 h 1238259"/>
                <a:gd name="connsiteX221" fmla="*/ 1578788 w 4314155"/>
                <a:gd name="connsiteY221" fmla="*/ 882853 h 1238259"/>
                <a:gd name="connsiteX222" fmla="*/ 1591389 w 4314155"/>
                <a:gd name="connsiteY222" fmla="*/ 907085 h 1238259"/>
                <a:gd name="connsiteX223" fmla="*/ 1597685 w 4314155"/>
                <a:gd name="connsiteY223" fmla="*/ 917638 h 1238259"/>
                <a:gd name="connsiteX224" fmla="*/ 1603982 w 4314155"/>
                <a:gd name="connsiteY224" fmla="*/ 927030 h 1238259"/>
                <a:gd name="connsiteX225" fmla="*/ 1609430 w 4314155"/>
                <a:gd name="connsiteY225" fmla="*/ 934164 h 1238259"/>
                <a:gd name="connsiteX226" fmla="*/ 1612154 w 4314155"/>
                <a:gd name="connsiteY226" fmla="*/ 937355 h 1238259"/>
                <a:gd name="connsiteX227" fmla="*/ 1614868 w 4314155"/>
                <a:gd name="connsiteY227" fmla="*/ 940308 h 1238259"/>
                <a:gd name="connsiteX228" fmla="*/ 1617593 w 4314155"/>
                <a:gd name="connsiteY228" fmla="*/ 943004 h 1238259"/>
                <a:gd name="connsiteX229" fmla="*/ 1620317 w 4314155"/>
                <a:gd name="connsiteY229" fmla="*/ 945442 h 1238259"/>
                <a:gd name="connsiteX230" fmla="*/ 1623041 w 4314155"/>
                <a:gd name="connsiteY230" fmla="*/ 947604 h 1238259"/>
                <a:gd name="connsiteX231" fmla="*/ 1625765 w 4314155"/>
                <a:gd name="connsiteY231" fmla="*/ 949500 h 1238259"/>
                <a:gd name="connsiteX232" fmla="*/ 1628489 w 4314155"/>
                <a:gd name="connsiteY232" fmla="*/ 951119 h 1238259"/>
                <a:gd name="connsiteX233" fmla="*/ 1629851 w 4314155"/>
                <a:gd name="connsiteY233" fmla="*/ 951824 h 1238259"/>
                <a:gd name="connsiteX234" fmla="*/ 1631213 w 4314155"/>
                <a:gd name="connsiteY234" fmla="*/ 952462 h 1238259"/>
                <a:gd name="connsiteX235" fmla="*/ 1632576 w 4314155"/>
                <a:gd name="connsiteY235" fmla="*/ 953014 h 1238259"/>
                <a:gd name="connsiteX236" fmla="*/ 1633938 w 4314155"/>
                <a:gd name="connsiteY236" fmla="*/ 953510 h 1238259"/>
                <a:gd name="connsiteX237" fmla="*/ 1635300 w 4314155"/>
                <a:gd name="connsiteY237" fmla="*/ 953929 h 1238259"/>
                <a:gd name="connsiteX238" fmla="*/ 1636662 w 4314155"/>
                <a:gd name="connsiteY238" fmla="*/ 954272 h 1238259"/>
                <a:gd name="connsiteX239" fmla="*/ 1638024 w 4314155"/>
                <a:gd name="connsiteY239" fmla="*/ 954538 h 1238259"/>
                <a:gd name="connsiteX240" fmla="*/ 1639376 w 4314155"/>
                <a:gd name="connsiteY240" fmla="*/ 954738 h 1238259"/>
                <a:gd name="connsiteX241" fmla="*/ 1640748 w 4314155"/>
                <a:gd name="connsiteY241" fmla="*/ 954853 h 1238259"/>
                <a:gd name="connsiteX242" fmla="*/ 1642101 w 4314155"/>
                <a:gd name="connsiteY242" fmla="*/ 954900 h 1238259"/>
                <a:gd name="connsiteX243" fmla="*/ 1643463 w 4314155"/>
                <a:gd name="connsiteY243" fmla="*/ 954872 h 1238259"/>
                <a:gd name="connsiteX244" fmla="*/ 1644825 w 4314155"/>
                <a:gd name="connsiteY244" fmla="*/ 954767 h 1238259"/>
                <a:gd name="connsiteX245" fmla="*/ 1646187 w 4314155"/>
                <a:gd name="connsiteY245" fmla="*/ 954586 h 1238259"/>
                <a:gd name="connsiteX246" fmla="*/ 1647549 w 4314155"/>
                <a:gd name="connsiteY246" fmla="*/ 954329 h 1238259"/>
                <a:gd name="connsiteX247" fmla="*/ 1648911 w 4314155"/>
                <a:gd name="connsiteY247" fmla="*/ 953995 h 1238259"/>
                <a:gd name="connsiteX248" fmla="*/ 1650273 w 4314155"/>
                <a:gd name="connsiteY248" fmla="*/ 953586 h 1238259"/>
                <a:gd name="connsiteX249" fmla="*/ 1651635 w 4314155"/>
                <a:gd name="connsiteY249" fmla="*/ 953100 h 1238259"/>
                <a:gd name="connsiteX250" fmla="*/ 1652997 w 4314155"/>
                <a:gd name="connsiteY250" fmla="*/ 952529 h 1238259"/>
                <a:gd name="connsiteX251" fmla="*/ 1654359 w 4314155"/>
                <a:gd name="connsiteY251" fmla="*/ 951881 h 1238259"/>
                <a:gd name="connsiteX252" fmla="*/ 1655721 w 4314155"/>
                <a:gd name="connsiteY252" fmla="*/ 951157 h 1238259"/>
                <a:gd name="connsiteX253" fmla="*/ 1657083 w 4314155"/>
                <a:gd name="connsiteY253" fmla="*/ 950357 h 1238259"/>
                <a:gd name="connsiteX254" fmla="*/ 1658445 w 4314155"/>
                <a:gd name="connsiteY254" fmla="*/ 949481 h 1238259"/>
                <a:gd name="connsiteX255" fmla="*/ 1661170 w 4314155"/>
                <a:gd name="connsiteY255" fmla="*/ 947471 h 1238259"/>
                <a:gd name="connsiteX256" fmla="*/ 1663894 w 4314155"/>
                <a:gd name="connsiteY256" fmla="*/ 945156 h 1238259"/>
                <a:gd name="connsiteX257" fmla="*/ 1666608 w 4314155"/>
                <a:gd name="connsiteY257" fmla="*/ 942518 h 1238259"/>
                <a:gd name="connsiteX258" fmla="*/ 1669332 w 4314155"/>
                <a:gd name="connsiteY258" fmla="*/ 939556 h 1238259"/>
                <a:gd name="connsiteX259" fmla="*/ 1672057 w 4314155"/>
                <a:gd name="connsiteY259" fmla="*/ 936279 h 1238259"/>
                <a:gd name="connsiteX260" fmla="*/ 1674781 w 4314155"/>
                <a:gd name="connsiteY260" fmla="*/ 932678 h 1238259"/>
                <a:gd name="connsiteX261" fmla="*/ 1680229 w 4314155"/>
                <a:gd name="connsiteY261" fmla="*/ 924506 h 1238259"/>
                <a:gd name="connsiteX262" fmla="*/ 1685677 w 4314155"/>
                <a:gd name="connsiteY262" fmla="*/ 915057 h 1238259"/>
                <a:gd name="connsiteX263" fmla="*/ 1691116 w 4314155"/>
                <a:gd name="connsiteY263" fmla="*/ 904342 h 1238259"/>
                <a:gd name="connsiteX264" fmla="*/ 1697298 w 4314155"/>
                <a:gd name="connsiteY264" fmla="*/ 890654 h 1238259"/>
                <a:gd name="connsiteX265" fmla="*/ 1703480 w 4314155"/>
                <a:gd name="connsiteY265" fmla="*/ 875386 h 1238259"/>
                <a:gd name="connsiteX266" fmla="*/ 1715843 w 4314155"/>
                <a:gd name="connsiteY266" fmla="*/ 840248 h 1238259"/>
                <a:gd name="connsiteX267" fmla="*/ 1728206 w 4314155"/>
                <a:gd name="connsiteY267" fmla="*/ 799339 h 1238259"/>
                <a:gd name="connsiteX268" fmla="*/ 1740560 w 4314155"/>
                <a:gd name="connsiteY268" fmla="*/ 753224 h 1238259"/>
                <a:gd name="connsiteX269" fmla="*/ 1765287 w 4314155"/>
                <a:gd name="connsiteY269" fmla="*/ 648249 h 1238259"/>
                <a:gd name="connsiteX270" fmla="*/ 1790005 w 4314155"/>
                <a:gd name="connsiteY270" fmla="*/ 532228 h 1238259"/>
                <a:gd name="connsiteX271" fmla="*/ 1812265 w 4314155"/>
                <a:gd name="connsiteY271" fmla="*/ 425260 h 1238259"/>
                <a:gd name="connsiteX272" fmla="*/ 1834515 w 4314155"/>
                <a:gd name="connsiteY272" fmla="*/ 322848 h 1238259"/>
                <a:gd name="connsiteX273" fmla="*/ 1856766 w 4314155"/>
                <a:gd name="connsiteY273" fmla="*/ 231833 h 1238259"/>
                <a:gd name="connsiteX274" fmla="*/ 1867900 w 4314155"/>
                <a:gd name="connsiteY274" fmla="*/ 192651 h 1238259"/>
                <a:gd name="connsiteX275" fmla="*/ 1879025 w 4314155"/>
                <a:gd name="connsiteY275" fmla="*/ 158692 h 1238259"/>
                <a:gd name="connsiteX276" fmla="*/ 1884845 w 4314155"/>
                <a:gd name="connsiteY276" fmla="*/ 143246 h 1238259"/>
                <a:gd name="connsiteX277" fmla="*/ 1890655 w 4314155"/>
                <a:gd name="connsiteY277" fmla="*/ 129500 h 1238259"/>
                <a:gd name="connsiteX278" fmla="*/ 1896475 w 4314155"/>
                <a:gd name="connsiteY278" fmla="*/ 117538 h 1238259"/>
                <a:gd name="connsiteX279" fmla="*/ 1899380 w 4314155"/>
                <a:gd name="connsiteY279" fmla="*/ 112249 h 1238259"/>
                <a:gd name="connsiteX280" fmla="*/ 1902295 w 4314155"/>
                <a:gd name="connsiteY280" fmla="*/ 107433 h 1238259"/>
                <a:gd name="connsiteX281" fmla="*/ 1905200 w 4314155"/>
                <a:gd name="connsiteY281" fmla="*/ 103100 h 1238259"/>
                <a:gd name="connsiteX282" fmla="*/ 1908115 w 4314155"/>
                <a:gd name="connsiteY282" fmla="*/ 99254 h 1238259"/>
                <a:gd name="connsiteX283" fmla="*/ 1911020 w 4314155"/>
                <a:gd name="connsiteY283" fmla="*/ 95904 h 1238259"/>
                <a:gd name="connsiteX284" fmla="*/ 1912477 w 4314155"/>
                <a:gd name="connsiteY284" fmla="*/ 94418 h 1238259"/>
                <a:gd name="connsiteX285" fmla="*/ 1913925 w 4314155"/>
                <a:gd name="connsiteY285" fmla="*/ 93058 h 1238259"/>
                <a:gd name="connsiteX286" fmla="*/ 1915382 w 4314155"/>
                <a:gd name="connsiteY286" fmla="*/ 91826 h 1238259"/>
                <a:gd name="connsiteX287" fmla="*/ 1916840 w 4314155"/>
                <a:gd name="connsiteY287" fmla="*/ 90721 h 1238259"/>
                <a:gd name="connsiteX288" fmla="*/ 1918287 w 4314155"/>
                <a:gd name="connsiteY288" fmla="*/ 89745 h 1238259"/>
                <a:gd name="connsiteX289" fmla="*/ 1919745 w 4314155"/>
                <a:gd name="connsiteY289" fmla="*/ 88898 h 1238259"/>
                <a:gd name="connsiteX290" fmla="*/ 1921202 w 4314155"/>
                <a:gd name="connsiteY290" fmla="*/ 88181 h 1238259"/>
                <a:gd name="connsiteX291" fmla="*/ 1922650 w 4314155"/>
                <a:gd name="connsiteY291" fmla="*/ 87595 h 1238259"/>
                <a:gd name="connsiteX292" fmla="*/ 1924107 w 4314155"/>
                <a:gd name="connsiteY292" fmla="*/ 87139 h 1238259"/>
                <a:gd name="connsiteX293" fmla="*/ 1924831 w 4314155"/>
                <a:gd name="connsiteY293" fmla="*/ 86960 h 1238259"/>
                <a:gd name="connsiteX294" fmla="*/ 1925565 w 4314155"/>
                <a:gd name="connsiteY294" fmla="*/ 86815 h 1238259"/>
                <a:gd name="connsiteX295" fmla="*/ 1926288 w 4314155"/>
                <a:gd name="connsiteY295" fmla="*/ 86702 h 1238259"/>
                <a:gd name="connsiteX296" fmla="*/ 1927012 w 4314155"/>
                <a:gd name="connsiteY296" fmla="*/ 86623 h 1238259"/>
                <a:gd name="connsiteX297" fmla="*/ 1927746 w 4314155"/>
                <a:gd name="connsiteY297" fmla="*/ 86577 h 1238259"/>
                <a:gd name="connsiteX298" fmla="*/ 1928470 w 4314155"/>
                <a:gd name="connsiteY298" fmla="*/ 86563 h 1238259"/>
                <a:gd name="connsiteX299" fmla="*/ 1929194 w 4314155"/>
                <a:gd name="connsiteY299" fmla="*/ 86583 h 1238259"/>
                <a:gd name="connsiteX300" fmla="*/ 1929927 w 4314155"/>
                <a:gd name="connsiteY300" fmla="*/ 86637 h 1238259"/>
                <a:gd name="connsiteX301" fmla="*/ 1930651 w 4314155"/>
                <a:gd name="connsiteY301" fmla="*/ 86723 h 1238259"/>
                <a:gd name="connsiteX302" fmla="*/ 1931384 w 4314155"/>
                <a:gd name="connsiteY302" fmla="*/ 86843 h 1238259"/>
                <a:gd name="connsiteX303" fmla="*/ 1932108 w 4314155"/>
                <a:gd name="connsiteY303" fmla="*/ 86997 h 1238259"/>
                <a:gd name="connsiteX304" fmla="*/ 1932832 w 4314155"/>
                <a:gd name="connsiteY304" fmla="*/ 87183 h 1238259"/>
                <a:gd name="connsiteX305" fmla="*/ 1934290 w 4314155"/>
                <a:gd name="connsiteY305" fmla="*/ 87658 h 1238259"/>
                <a:gd name="connsiteX306" fmla="*/ 1935747 w 4314155"/>
                <a:gd name="connsiteY306" fmla="*/ 88265 h 1238259"/>
                <a:gd name="connsiteX307" fmla="*/ 1937195 w 4314155"/>
                <a:gd name="connsiteY307" fmla="*/ 89007 h 1238259"/>
                <a:gd name="connsiteX308" fmla="*/ 1938652 w 4314155"/>
                <a:gd name="connsiteY308" fmla="*/ 89885 h 1238259"/>
                <a:gd name="connsiteX309" fmla="*/ 1940109 w 4314155"/>
                <a:gd name="connsiteY309" fmla="*/ 90896 h 1238259"/>
                <a:gd name="connsiteX310" fmla="*/ 1941557 w 4314155"/>
                <a:gd name="connsiteY310" fmla="*/ 92042 h 1238259"/>
                <a:gd name="connsiteX311" fmla="*/ 1943014 w 4314155"/>
                <a:gd name="connsiteY311" fmla="*/ 93323 h 1238259"/>
                <a:gd name="connsiteX312" fmla="*/ 1944472 w 4314155"/>
                <a:gd name="connsiteY312" fmla="*/ 94739 h 1238259"/>
                <a:gd name="connsiteX313" fmla="*/ 1945919 w 4314155"/>
                <a:gd name="connsiteY313" fmla="*/ 96290 h 1238259"/>
                <a:gd name="connsiteX314" fmla="*/ 1948834 w 4314155"/>
                <a:gd name="connsiteY314" fmla="*/ 99795 h 1238259"/>
                <a:gd name="connsiteX315" fmla="*/ 1951739 w 4314155"/>
                <a:gd name="connsiteY315" fmla="*/ 103841 h 1238259"/>
                <a:gd name="connsiteX316" fmla="*/ 1954654 w 4314155"/>
                <a:gd name="connsiteY316" fmla="*/ 108421 h 1238259"/>
                <a:gd name="connsiteX317" fmla="*/ 1957559 w 4314155"/>
                <a:gd name="connsiteY317" fmla="*/ 113538 h 1238259"/>
                <a:gd name="connsiteX318" fmla="*/ 1960464 w 4314155"/>
                <a:gd name="connsiteY318" fmla="*/ 119187 h 1238259"/>
                <a:gd name="connsiteX319" fmla="*/ 1966284 w 4314155"/>
                <a:gd name="connsiteY319" fmla="*/ 132069 h 1238259"/>
                <a:gd name="connsiteX320" fmla="*/ 1972104 w 4314155"/>
                <a:gd name="connsiteY320" fmla="*/ 147035 h 1238259"/>
                <a:gd name="connsiteX321" fmla="*/ 1983953 w 4314155"/>
                <a:gd name="connsiteY321" fmla="*/ 183786 h 1238259"/>
                <a:gd name="connsiteX322" fmla="*/ 1995811 w 4314155"/>
                <a:gd name="connsiteY322" fmla="*/ 228518 h 1238259"/>
                <a:gd name="connsiteX323" fmla="*/ 2007661 w 4314155"/>
                <a:gd name="connsiteY323" fmla="*/ 280590 h 1238259"/>
                <a:gd name="connsiteX324" fmla="*/ 2019510 w 4314155"/>
                <a:gd name="connsiteY324" fmla="*/ 339218 h 1238259"/>
                <a:gd name="connsiteX325" fmla="*/ 2043217 w 4314155"/>
                <a:gd name="connsiteY325" fmla="*/ 472322 h 1238259"/>
                <a:gd name="connsiteX326" fmla="*/ 2066925 w 4314155"/>
                <a:gd name="connsiteY326" fmla="*/ 619131 h 1238259"/>
                <a:gd name="connsiteX327" fmla="*/ 2090423 w 4314155"/>
                <a:gd name="connsiteY327" fmla="*/ 768345 h 1238259"/>
                <a:gd name="connsiteX328" fmla="*/ 2113912 w 4314155"/>
                <a:gd name="connsiteY328" fmla="*/ 911019 h 1238259"/>
                <a:gd name="connsiteX329" fmla="*/ 2125656 w 4314155"/>
                <a:gd name="connsiteY329" fmla="*/ 976751 h 1238259"/>
                <a:gd name="connsiteX330" fmla="*/ 2137410 w 4314155"/>
                <a:gd name="connsiteY330" fmla="*/ 1037187 h 1238259"/>
                <a:gd name="connsiteX331" fmla="*/ 2149154 w 4314155"/>
                <a:gd name="connsiteY331" fmla="*/ 1091241 h 1238259"/>
                <a:gd name="connsiteX332" fmla="*/ 2160899 w 4314155"/>
                <a:gd name="connsiteY332" fmla="*/ 1137952 h 1238259"/>
                <a:gd name="connsiteX333" fmla="*/ 2172643 w 4314155"/>
                <a:gd name="connsiteY333" fmla="*/ 1176452 h 1238259"/>
                <a:gd name="connsiteX334" fmla="*/ 2178510 w 4314155"/>
                <a:gd name="connsiteY334" fmla="*/ 1192416 h 1238259"/>
                <a:gd name="connsiteX335" fmla="*/ 2184387 w 4314155"/>
                <a:gd name="connsiteY335" fmla="*/ 1206084 h 1238259"/>
                <a:gd name="connsiteX336" fmla="*/ 2187321 w 4314155"/>
                <a:gd name="connsiteY336" fmla="*/ 1212037 h 1238259"/>
                <a:gd name="connsiteX337" fmla="*/ 2190255 w 4314155"/>
                <a:gd name="connsiteY337" fmla="*/ 1217400 h 1238259"/>
                <a:gd name="connsiteX338" fmla="*/ 2193189 w 4314155"/>
                <a:gd name="connsiteY338" fmla="*/ 1222153 h 1238259"/>
                <a:gd name="connsiteX339" fmla="*/ 2196122 w 4314155"/>
                <a:gd name="connsiteY339" fmla="*/ 1226306 h 1238259"/>
                <a:gd name="connsiteX340" fmla="*/ 2197589 w 4314155"/>
                <a:gd name="connsiteY340" fmla="*/ 1228154 h 1238259"/>
                <a:gd name="connsiteX341" fmla="*/ 2199056 w 4314155"/>
                <a:gd name="connsiteY341" fmla="*/ 1229840 h 1238259"/>
                <a:gd name="connsiteX342" fmla="*/ 2200523 w 4314155"/>
                <a:gd name="connsiteY342" fmla="*/ 1231383 h 1238259"/>
                <a:gd name="connsiteX343" fmla="*/ 2201990 w 4314155"/>
                <a:gd name="connsiteY343" fmla="*/ 1232764 h 1238259"/>
                <a:gd name="connsiteX344" fmla="*/ 2203466 w 4314155"/>
                <a:gd name="connsiteY344" fmla="*/ 1233992 h 1238259"/>
                <a:gd name="connsiteX345" fmla="*/ 2204933 w 4314155"/>
                <a:gd name="connsiteY345" fmla="*/ 1235069 h 1238259"/>
                <a:gd name="connsiteX346" fmla="*/ 2206400 w 4314155"/>
                <a:gd name="connsiteY346" fmla="*/ 1235993 h 1238259"/>
                <a:gd name="connsiteX347" fmla="*/ 2207867 w 4314155"/>
                <a:gd name="connsiteY347" fmla="*/ 1236755 h 1238259"/>
                <a:gd name="connsiteX348" fmla="*/ 2208600 w 4314155"/>
                <a:gd name="connsiteY348" fmla="*/ 1237078 h 1238259"/>
                <a:gd name="connsiteX349" fmla="*/ 2209333 w 4314155"/>
                <a:gd name="connsiteY349" fmla="*/ 1237364 h 1238259"/>
                <a:gd name="connsiteX350" fmla="*/ 2210067 w 4314155"/>
                <a:gd name="connsiteY350" fmla="*/ 1237612 h 1238259"/>
                <a:gd name="connsiteX351" fmla="*/ 2210800 w 4314155"/>
                <a:gd name="connsiteY351" fmla="*/ 1237812 h 1238259"/>
                <a:gd name="connsiteX352" fmla="*/ 2211534 w 4314155"/>
                <a:gd name="connsiteY352" fmla="*/ 1237983 h 1238259"/>
                <a:gd name="connsiteX353" fmla="*/ 2212267 w 4314155"/>
                <a:gd name="connsiteY353" fmla="*/ 1238107 h 1238259"/>
                <a:gd name="connsiteX354" fmla="*/ 2213001 w 4314155"/>
                <a:gd name="connsiteY354" fmla="*/ 1238202 h 1238259"/>
                <a:gd name="connsiteX355" fmla="*/ 2213734 w 4314155"/>
                <a:gd name="connsiteY355" fmla="*/ 1238250 h 1238259"/>
                <a:gd name="connsiteX356" fmla="*/ 2214467 w 4314155"/>
                <a:gd name="connsiteY356" fmla="*/ 1238260 h 1238259"/>
                <a:gd name="connsiteX357" fmla="*/ 2215201 w 4314155"/>
                <a:gd name="connsiteY357" fmla="*/ 1238231 h 1238259"/>
                <a:gd name="connsiteX358" fmla="*/ 2215934 w 4314155"/>
                <a:gd name="connsiteY358" fmla="*/ 1238164 h 1238259"/>
                <a:gd name="connsiteX359" fmla="*/ 2216668 w 4314155"/>
                <a:gd name="connsiteY359" fmla="*/ 1238060 h 1238259"/>
                <a:gd name="connsiteX360" fmla="*/ 2217401 w 4314155"/>
                <a:gd name="connsiteY360" fmla="*/ 1237917 h 1238259"/>
                <a:gd name="connsiteX361" fmla="*/ 2218135 w 4314155"/>
                <a:gd name="connsiteY361" fmla="*/ 1237726 h 1238259"/>
                <a:gd name="connsiteX362" fmla="*/ 2218868 w 4314155"/>
                <a:gd name="connsiteY362" fmla="*/ 1237507 h 1238259"/>
                <a:gd name="connsiteX363" fmla="*/ 2219601 w 4314155"/>
                <a:gd name="connsiteY363" fmla="*/ 1237250 h 1238259"/>
                <a:gd name="connsiteX364" fmla="*/ 2220335 w 4314155"/>
                <a:gd name="connsiteY364" fmla="*/ 1236945 h 1238259"/>
                <a:gd name="connsiteX365" fmla="*/ 2221078 w 4314155"/>
                <a:gd name="connsiteY365" fmla="*/ 1236602 h 1238259"/>
                <a:gd name="connsiteX366" fmla="*/ 2222535 w 4314155"/>
                <a:gd name="connsiteY366" fmla="*/ 1235812 h 1238259"/>
                <a:gd name="connsiteX367" fmla="*/ 2224011 w 4314155"/>
                <a:gd name="connsiteY367" fmla="*/ 1234859 h 1238259"/>
                <a:gd name="connsiteX368" fmla="*/ 2225478 w 4314155"/>
                <a:gd name="connsiteY368" fmla="*/ 1233745 h 1238259"/>
                <a:gd name="connsiteX369" fmla="*/ 2226945 w 4314155"/>
                <a:gd name="connsiteY369" fmla="*/ 1232487 h 1238259"/>
                <a:gd name="connsiteX370" fmla="*/ 2228412 w 4314155"/>
                <a:gd name="connsiteY370" fmla="*/ 1231068 h 1238259"/>
                <a:gd name="connsiteX371" fmla="*/ 2229879 w 4314155"/>
                <a:gd name="connsiteY371" fmla="*/ 1229497 h 1238259"/>
                <a:gd name="connsiteX372" fmla="*/ 2231346 w 4314155"/>
                <a:gd name="connsiteY372" fmla="*/ 1227773 h 1238259"/>
                <a:gd name="connsiteX373" fmla="*/ 2234279 w 4314155"/>
                <a:gd name="connsiteY373" fmla="*/ 1223867 h 1238259"/>
                <a:gd name="connsiteX374" fmla="*/ 2237213 w 4314155"/>
                <a:gd name="connsiteY374" fmla="*/ 1219343 h 1238259"/>
                <a:gd name="connsiteX375" fmla="*/ 2240147 w 4314155"/>
                <a:gd name="connsiteY375" fmla="*/ 1214228 h 1238259"/>
                <a:gd name="connsiteX376" fmla="*/ 2243090 w 4314155"/>
                <a:gd name="connsiteY376" fmla="*/ 1208513 h 1238259"/>
                <a:gd name="connsiteX377" fmla="*/ 2248957 w 4314155"/>
                <a:gd name="connsiteY377" fmla="*/ 1195311 h 1238259"/>
                <a:gd name="connsiteX378" fmla="*/ 2254825 w 4314155"/>
                <a:gd name="connsiteY378" fmla="*/ 1179814 h 1238259"/>
                <a:gd name="connsiteX379" fmla="*/ 2267036 w 4314155"/>
                <a:gd name="connsiteY379" fmla="*/ 1140524 h 1238259"/>
                <a:gd name="connsiteX380" fmla="*/ 2279247 w 4314155"/>
                <a:gd name="connsiteY380" fmla="*/ 1092384 h 1238259"/>
                <a:gd name="connsiteX381" fmla="*/ 2291458 w 4314155"/>
                <a:gd name="connsiteY381" fmla="*/ 1036339 h 1238259"/>
                <a:gd name="connsiteX382" fmla="*/ 2303669 w 4314155"/>
                <a:gd name="connsiteY382" fmla="*/ 973493 h 1238259"/>
                <a:gd name="connsiteX383" fmla="*/ 2328091 w 4314155"/>
                <a:gd name="connsiteY383" fmla="*/ 832428 h 1238259"/>
                <a:gd name="connsiteX384" fmla="*/ 2352513 w 4314155"/>
                <a:gd name="connsiteY384" fmla="*/ 680102 h 1238259"/>
                <a:gd name="connsiteX385" fmla="*/ 2375069 w 4314155"/>
                <a:gd name="connsiteY385" fmla="*/ 539479 h 1238259"/>
                <a:gd name="connsiteX386" fmla="*/ 2397624 w 4314155"/>
                <a:gd name="connsiteY386" fmla="*/ 408123 h 1238259"/>
                <a:gd name="connsiteX387" fmla="*/ 2408901 w 4314155"/>
                <a:gd name="connsiteY387" fmla="*/ 348505 h 1238259"/>
                <a:gd name="connsiteX388" fmla="*/ 2420179 w 4314155"/>
                <a:gd name="connsiteY388" fmla="*/ 294148 h 1238259"/>
                <a:gd name="connsiteX389" fmla="*/ 2431456 w 4314155"/>
                <a:gd name="connsiteY389" fmla="*/ 245840 h 1238259"/>
                <a:gd name="connsiteX390" fmla="*/ 2442725 w 4314155"/>
                <a:gd name="connsiteY390" fmla="*/ 204250 h 1238259"/>
                <a:gd name="connsiteX391" fmla="*/ 2449068 w 4314155"/>
                <a:gd name="connsiteY391" fmla="*/ 184018 h 1238259"/>
                <a:gd name="connsiteX392" fmla="*/ 2455412 w 4314155"/>
                <a:gd name="connsiteY392" fmla="*/ 166163 h 1238259"/>
                <a:gd name="connsiteX393" fmla="*/ 2461755 w 4314155"/>
                <a:gd name="connsiteY393" fmla="*/ 150746 h 1238259"/>
                <a:gd name="connsiteX394" fmla="*/ 2464927 w 4314155"/>
                <a:gd name="connsiteY394" fmla="*/ 143968 h 1238259"/>
                <a:gd name="connsiteX395" fmla="*/ 2468099 w 4314155"/>
                <a:gd name="connsiteY395" fmla="*/ 137817 h 1238259"/>
                <a:gd name="connsiteX396" fmla="*/ 2471271 w 4314155"/>
                <a:gd name="connsiteY396" fmla="*/ 132297 h 1238259"/>
                <a:gd name="connsiteX397" fmla="*/ 2474443 w 4314155"/>
                <a:gd name="connsiteY397" fmla="*/ 127409 h 1238259"/>
                <a:gd name="connsiteX398" fmla="*/ 2477615 w 4314155"/>
                <a:gd name="connsiteY398" fmla="*/ 123158 h 1238259"/>
                <a:gd name="connsiteX399" fmla="*/ 2479196 w 4314155"/>
                <a:gd name="connsiteY399" fmla="*/ 121271 h 1238259"/>
                <a:gd name="connsiteX400" fmla="*/ 2480786 w 4314155"/>
                <a:gd name="connsiteY400" fmla="*/ 119544 h 1238259"/>
                <a:gd name="connsiteX401" fmla="*/ 2482367 w 4314155"/>
                <a:gd name="connsiteY401" fmla="*/ 117975 h 1238259"/>
                <a:gd name="connsiteX402" fmla="*/ 2483958 w 4314155"/>
                <a:gd name="connsiteY402" fmla="*/ 116565 h 1238259"/>
                <a:gd name="connsiteX403" fmla="*/ 2485539 w 4314155"/>
                <a:gd name="connsiteY403" fmla="*/ 115314 h 1238259"/>
                <a:gd name="connsiteX404" fmla="*/ 2487130 w 4314155"/>
                <a:gd name="connsiteY404" fmla="*/ 114223 h 1238259"/>
                <a:gd name="connsiteX405" fmla="*/ 2488711 w 4314155"/>
                <a:gd name="connsiteY405" fmla="*/ 113289 h 1238259"/>
                <a:gd name="connsiteX406" fmla="*/ 2490302 w 4314155"/>
                <a:gd name="connsiteY406" fmla="*/ 112514 h 1238259"/>
                <a:gd name="connsiteX407" fmla="*/ 2491093 w 4314155"/>
                <a:gd name="connsiteY407" fmla="*/ 112186 h 1238259"/>
                <a:gd name="connsiteX408" fmla="*/ 2491883 w 4314155"/>
                <a:gd name="connsiteY408" fmla="*/ 111897 h 1238259"/>
                <a:gd name="connsiteX409" fmla="*/ 2492674 w 4314155"/>
                <a:gd name="connsiteY409" fmla="*/ 111647 h 1238259"/>
                <a:gd name="connsiteX410" fmla="*/ 2493474 w 4314155"/>
                <a:gd name="connsiteY410" fmla="*/ 111438 h 1238259"/>
                <a:gd name="connsiteX411" fmla="*/ 2494264 w 4314155"/>
                <a:gd name="connsiteY411" fmla="*/ 111267 h 1238259"/>
                <a:gd name="connsiteX412" fmla="*/ 2495055 w 4314155"/>
                <a:gd name="connsiteY412" fmla="*/ 111135 h 1238259"/>
                <a:gd name="connsiteX413" fmla="*/ 2495845 w 4314155"/>
                <a:gd name="connsiteY413" fmla="*/ 111042 h 1238259"/>
                <a:gd name="connsiteX414" fmla="*/ 2496645 w 4314155"/>
                <a:gd name="connsiteY414" fmla="*/ 110989 h 1238259"/>
                <a:gd name="connsiteX415" fmla="*/ 2497436 w 4314155"/>
                <a:gd name="connsiteY415" fmla="*/ 110975 h 1238259"/>
                <a:gd name="connsiteX416" fmla="*/ 2498227 w 4314155"/>
                <a:gd name="connsiteY416" fmla="*/ 111000 h 1238259"/>
                <a:gd name="connsiteX417" fmla="*/ 2499017 w 4314155"/>
                <a:gd name="connsiteY417" fmla="*/ 111062 h 1238259"/>
                <a:gd name="connsiteX418" fmla="*/ 2499817 w 4314155"/>
                <a:gd name="connsiteY418" fmla="*/ 111164 h 1238259"/>
                <a:gd name="connsiteX419" fmla="*/ 2500608 w 4314155"/>
                <a:gd name="connsiteY419" fmla="*/ 111305 h 1238259"/>
                <a:gd name="connsiteX420" fmla="*/ 2501399 w 4314155"/>
                <a:gd name="connsiteY420" fmla="*/ 111484 h 1238259"/>
                <a:gd name="connsiteX421" fmla="*/ 2502189 w 4314155"/>
                <a:gd name="connsiteY421" fmla="*/ 111703 h 1238259"/>
                <a:gd name="connsiteX422" fmla="*/ 2502980 w 4314155"/>
                <a:gd name="connsiteY422" fmla="*/ 111959 h 1238259"/>
                <a:gd name="connsiteX423" fmla="*/ 2504570 w 4314155"/>
                <a:gd name="connsiteY423" fmla="*/ 112586 h 1238259"/>
                <a:gd name="connsiteX424" fmla="*/ 2506152 w 4314155"/>
                <a:gd name="connsiteY424" fmla="*/ 113365 h 1238259"/>
                <a:gd name="connsiteX425" fmla="*/ 2507742 w 4314155"/>
                <a:gd name="connsiteY425" fmla="*/ 114295 h 1238259"/>
                <a:gd name="connsiteX426" fmla="*/ 2509323 w 4314155"/>
                <a:gd name="connsiteY426" fmla="*/ 115376 h 1238259"/>
                <a:gd name="connsiteX427" fmla="*/ 2510914 w 4314155"/>
                <a:gd name="connsiteY427" fmla="*/ 116607 h 1238259"/>
                <a:gd name="connsiteX428" fmla="*/ 2512495 w 4314155"/>
                <a:gd name="connsiteY428" fmla="*/ 117986 h 1238259"/>
                <a:gd name="connsiteX429" fmla="*/ 2514086 w 4314155"/>
                <a:gd name="connsiteY429" fmla="*/ 119512 h 1238259"/>
                <a:gd name="connsiteX430" fmla="*/ 2515667 w 4314155"/>
                <a:gd name="connsiteY430" fmla="*/ 121185 h 1238259"/>
                <a:gd name="connsiteX431" fmla="*/ 2518839 w 4314155"/>
                <a:gd name="connsiteY431" fmla="*/ 124963 h 1238259"/>
                <a:gd name="connsiteX432" fmla="*/ 2522011 w 4314155"/>
                <a:gd name="connsiteY432" fmla="*/ 129311 h 1238259"/>
                <a:gd name="connsiteX433" fmla="*/ 2525182 w 4314155"/>
                <a:gd name="connsiteY433" fmla="*/ 134218 h 1238259"/>
                <a:gd name="connsiteX434" fmla="*/ 2528354 w 4314155"/>
                <a:gd name="connsiteY434" fmla="*/ 139672 h 1238259"/>
                <a:gd name="connsiteX435" fmla="*/ 2531526 w 4314155"/>
                <a:gd name="connsiteY435" fmla="*/ 145660 h 1238259"/>
                <a:gd name="connsiteX436" fmla="*/ 2537870 w 4314155"/>
                <a:gd name="connsiteY436" fmla="*/ 159188 h 1238259"/>
                <a:gd name="connsiteX437" fmla="*/ 2544213 w 4314155"/>
                <a:gd name="connsiteY437" fmla="*/ 174688 h 1238259"/>
                <a:gd name="connsiteX438" fmla="*/ 2555015 w 4314155"/>
                <a:gd name="connsiteY438" fmla="*/ 205276 h 1238259"/>
                <a:gd name="connsiteX439" fmla="*/ 2565816 w 4314155"/>
                <a:gd name="connsiteY439" fmla="*/ 240564 h 1238259"/>
                <a:gd name="connsiteX440" fmla="*/ 2587419 w 4314155"/>
                <a:gd name="connsiteY440" fmla="*/ 322278 h 1238259"/>
                <a:gd name="connsiteX441" fmla="*/ 2630634 w 4314155"/>
                <a:gd name="connsiteY441" fmla="*/ 507673 h 1238259"/>
                <a:gd name="connsiteX442" fmla="*/ 2653713 w 4314155"/>
                <a:gd name="connsiteY442" fmla="*/ 604273 h 1238259"/>
                <a:gd name="connsiteX443" fmla="*/ 2676801 w 4314155"/>
                <a:gd name="connsiteY443" fmla="*/ 689935 h 1238259"/>
                <a:gd name="connsiteX444" fmla="*/ 2688346 w 4314155"/>
                <a:gd name="connsiteY444" fmla="*/ 726863 h 1238259"/>
                <a:gd name="connsiteX445" fmla="*/ 2699890 w 4314155"/>
                <a:gd name="connsiteY445" fmla="*/ 759110 h 1238259"/>
                <a:gd name="connsiteX446" fmla="*/ 2711425 w 4314155"/>
                <a:gd name="connsiteY446" fmla="*/ 786272 h 1238259"/>
                <a:gd name="connsiteX447" fmla="*/ 2717197 w 4314155"/>
                <a:gd name="connsiteY447" fmla="*/ 797854 h 1238259"/>
                <a:gd name="connsiteX448" fmla="*/ 2722969 w 4314155"/>
                <a:gd name="connsiteY448" fmla="*/ 808072 h 1238259"/>
                <a:gd name="connsiteX449" fmla="*/ 2728941 w 4314155"/>
                <a:gd name="connsiteY449" fmla="*/ 817196 h 1238259"/>
                <a:gd name="connsiteX450" fmla="*/ 2731932 w 4314155"/>
                <a:gd name="connsiteY450" fmla="*/ 821203 h 1238259"/>
                <a:gd name="connsiteX451" fmla="*/ 2734913 w 4314155"/>
                <a:gd name="connsiteY451" fmla="*/ 824839 h 1238259"/>
                <a:gd name="connsiteX452" fmla="*/ 2737904 w 4314155"/>
                <a:gd name="connsiteY452" fmla="*/ 828106 h 1238259"/>
                <a:gd name="connsiteX453" fmla="*/ 2740885 w 4314155"/>
                <a:gd name="connsiteY453" fmla="*/ 831005 h 1238259"/>
                <a:gd name="connsiteX454" fmla="*/ 2743877 w 4314155"/>
                <a:gd name="connsiteY454" fmla="*/ 833538 h 1238259"/>
                <a:gd name="connsiteX455" fmla="*/ 2746858 w 4314155"/>
                <a:gd name="connsiteY455" fmla="*/ 835707 h 1238259"/>
                <a:gd name="connsiteX456" fmla="*/ 2748353 w 4314155"/>
                <a:gd name="connsiteY456" fmla="*/ 836656 h 1238259"/>
                <a:gd name="connsiteX457" fmla="*/ 2749849 w 4314155"/>
                <a:gd name="connsiteY457" fmla="*/ 837516 h 1238259"/>
                <a:gd name="connsiteX458" fmla="*/ 2751344 w 4314155"/>
                <a:gd name="connsiteY458" fmla="*/ 838286 h 1238259"/>
                <a:gd name="connsiteX459" fmla="*/ 2752839 w 4314155"/>
                <a:gd name="connsiteY459" fmla="*/ 838972 h 1238259"/>
                <a:gd name="connsiteX460" fmla="*/ 2754325 w 4314155"/>
                <a:gd name="connsiteY460" fmla="*/ 839562 h 1238259"/>
                <a:gd name="connsiteX461" fmla="*/ 2755821 w 4314155"/>
                <a:gd name="connsiteY461" fmla="*/ 840067 h 1238259"/>
                <a:gd name="connsiteX462" fmla="*/ 2757316 w 4314155"/>
                <a:gd name="connsiteY462" fmla="*/ 840486 h 1238259"/>
                <a:gd name="connsiteX463" fmla="*/ 2758802 w 4314155"/>
                <a:gd name="connsiteY463" fmla="*/ 840819 h 1238259"/>
                <a:gd name="connsiteX464" fmla="*/ 2760298 w 4314155"/>
                <a:gd name="connsiteY464" fmla="*/ 841067 h 1238259"/>
                <a:gd name="connsiteX465" fmla="*/ 2761793 w 4314155"/>
                <a:gd name="connsiteY465" fmla="*/ 841229 h 1238259"/>
                <a:gd name="connsiteX466" fmla="*/ 2763288 w 4314155"/>
                <a:gd name="connsiteY466" fmla="*/ 841305 h 1238259"/>
                <a:gd name="connsiteX467" fmla="*/ 2764784 w 4314155"/>
                <a:gd name="connsiteY467" fmla="*/ 841296 h 1238259"/>
                <a:gd name="connsiteX468" fmla="*/ 2766270 w 4314155"/>
                <a:gd name="connsiteY468" fmla="*/ 841210 h 1238259"/>
                <a:gd name="connsiteX469" fmla="*/ 2767765 w 4314155"/>
                <a:gd name="connsiteY469" fmla="*/ 841038 h 1238259"/>
                <a:gd name="connsiteX470" fmla="*/ 2769260 w 4314155"/>
                <a:gd name="connsiteY470" fmla="*/ 840791 h 1238259"/>
                <a:gd name="connsiteX471" fmla="*/ 2770756 w 4314155"/>
                <a:gd name="connsiteY471" fmla="*/ 840457 h 1238259"/>
                <a:gd name="connsiteX472" fmla="*/ 2772242 w 4314155"/>
                <a:gd name="connsiteY472" fmla="*/ 840048 h 1238259"/>
                <a:gd name="connsiteX473" fmla="*/ 2773737 w 4314155"/>
                <a:gd name="connsiteY473" fmla="*/ 839562 h 1238259"/>
                <a:gd name="connsiteX474" fmla="*/ 2775233 w 4314155"/>
                <a:gd name="connsiteY474" fmla="*/ 838991 h 1238259"/>
                <a:gd name="connsiteX475" fmla="*/ 2776728 w 4314155"/>
                <a:gd name="connsiteY475" fmla="*/ 838352 h 1238259"/>
                <a:gd name="connsiteX476" fmla="*/ 2779710 w 4314155"/>
                <a:gd name="connsiteY476" fmla="*/ 836845 h 1238259"/>
                <a:gd name="connsiteX477" fmla="*/ 2782700 w 4314155"/>
                <a:gd name="connsiteY477" fmla="*/ 835044 h 1238259"/>
                <a:gd name="connsiteX478" fmla="*/ 2785682 w 4314155"/>
                <a:gd name="connsiteY478" fmla="*/ 832960 h 1238259"/>
                <a:gd name="connsiteX479" fmla="*/ 2788672 w 4314155"/>
                <a:gd name="connsiteY479" fmla="*/ 830603 h 1238259"/>
                <a:gd name="connsiteX480" fmla="*/ 2791654 w 4314155"/>
                <a:gd name="connsiteY480" fmla="*/ 827982 h 1238259"/>
                <a:gd name="connsiteX481" fmla="*/ 2794645 w 4314155"/>
                <a:gd name="connsiteY481" fmla="*/ 825107 h 1238259"/>
                <a:gd name="connsiteX482" fmla="*/ 2800617 w 4314155"/>
                <a:gd name="connsiteY482" fmla="*/ 818638 h 1238259"/>
                <a:gd name="connsiteX483" fmla="*/ 2806589 w 4314155"/>
                <a:gd name="connsiteY483" fmla="*/ 811281 h 1238259"/>
                <a:gd name="connsiteX484" fmla="*/ 2812561 w 4314155"/>
                <a:gd name="connsiteY484" fmla="*/ 803133 h 1238259"/>
                <a:gd name="connsiteX485" fmla="*/ 2818533 w 4314155"/>
                <a:gd name="connsiteY485" fmla="*/ 794285 h 1238259"/>
                <a:gd name="connsiteX486" fmla="*/ 2830354 w 4314155"/>
                <a:gd name="connsiteY486" fmla="*/ 775104 h 1238259"/>
                <a:gd name="connsiteX487" fmla="*/ 2842174 w 4314155"/>
                <a:gd name="connsiteY487" fmla="*/ 754368 h 1238259"/>
                <a:gd name="connsiteX488" fmla="*/ 2865815 w 4314155"/>
                <a:gd name="connsiteY488" fmla="*/ 711447 h 1238259"/>
                <a:gd name="connsiteX489" fmla="*/ 2877636 w 4314155"/>
                <a:gd name="connsiteY489" fmla="*/ 690835 h 1238259"/>
                <a:gd name="connsiteX490" fmla="*/ 2889457 w 4314155"/>
                <a:gd name="connsiteY490" fmla="*/ 671770 h 1238259"/>
                <a:gd name="connsiteX491" fmla="*/ 2901277 w 4314155"/>
                <a:gd name="connsiteY491" fmla="*/ 654909 h 1238259"/>
                <a:gd name="connsiteX492" fmla="*/ 2907192 w 4314155"/>
                <a:gd name="connsiteY492" fmla="*/ 647488 h 1238259"/>
                <a:gd name="connsiteX493" fmla="*/ 2913098 w 4314155"/>
                <a:gd name="connsiteY493" fmla="*/ 640824 h 1238259"/>
                <a:gd name="connsiteX494" fmla="*/ 2918936 w 4314155"/>
                <a:gd name="connsiteY494" fmla="*/ 635045 h 1238259"/>
                <a:gd name="connsiteX495" fmla="*/ 2921851 w 4314155"/>
                <a:gd name="connsiteY495" fmla="*/ 632468 h 1238259"/>
                <a:gd name="connsiteX496" fmla="*/ 2924766 w 4314155"/>
                <a:gd name="connsiteY496" fmla="*/ 630106 h 1238259"/>
                <a:gd name="connsiteX497" fmla="*/ 2927690 w 4314155"/>
                <a:gd name="connsiteY497" fmla="*/ 627964 h 1238259"/>
                <a:gd name="connsiteX498" fmla="*/ 2930604 w 4314155"/>
                <a:gd name="connsiteY498" fmla="*/ 626047 h 1238259"/>
                <a:gd name="connsiteX499" fmla="*/ 2933519 w 4314155"/>
                <a:gd name="connsiteY499" fmla="*/ 624358 h 1238259"/>
                <a:gd name="connsiteX500" fmla="*/ 2936434 w 4314155"/>
                <a:gd name="connsiteY500" fmla="*/ 622900 h 1238259"/>
                <a:gd name="connsiteX501" fmla="*/ 2939348 w 4314155"/>
                <a:gd name="connsiteY501" fmla="*/ 621677 h 1238259"/>
                <a:gd name="connsiteX502" fmla="*/ 2942273 w 4314155"/>
                <a:gd name="connsiteY502" fmla="*/ 620691 h 1238259"/>
                <a:gd name="connsiteX503" fmla="*/ 2945187 w 4314155"/>
                <a:gd name="connsiteY503" fmla="*/ 619944 h 1238259"/>
                <a:gd name="connsiteX504" fmla="*/ 2948102 w 4314155"/>
                <a:gd name="connsiteY504" fmla="*/ 619438 h 1238259"/>
                <a:gd name="connsiteX505" fmla="*/ 2951017 w 4314155"/>
                <a:gd name="connsiteY505" fmla="*/ 619174 h 1238259"/>
                <a:gd name="connsiteX506" fmla="*/ 2953941 w 4314155"/>
                <a:gd name="connsiteY506" fmla="*/ 619111 h 1238259"/>
                <a:gd name="connsiteX507" fmla="*/ 2956855 w 4314155"/>
                <a:gd name="connsiteY507" fmla="*/ 618892 h 1238259"/>
                <a:gd name="connsiteX508" fmla="*/ 2959770 w 4314155"/>
                <a:gd name="connsiteY508" fmla="*/ 618430 h 1238259"/>
                <a:gd name="connsiteX509" fmla="*/ 2962685 w 4314155"/>
                <a:gd name="connsiteY509" fmla="*/ 617728 h 1238259"/>
                <a:gd name="connsiteX510" fmla="*/ 2965599 w 4314155"/>
                <a:gd name="connsiteY510" fmla="*/ 616787 h 1238259"/>
                <a:gd name="connsiteX511" fmla="*/ 2968524 w 4314155"/>
                <a:gd name="connsiteY511" fmla="*/ 615607 h 1238259"/>
                <a:gd name="connsiteX512" fmla="*/ 2971438 w 4314155"/>
                <a:gd name="connsiteY512" fmla="*/ 614194 h 1238259"/>
                <a:gd name="connsiteX513" fmla="*/ 2974353 w 4314155"/>
                <a:gd name="connsiteY513" fmla="*/ 612548 h 1238259"/>
                <a:gd name="connsiteX514" fmla="*/ 2977268 w 4314155"/>
                <a:gd name="connsiteY514" fmla="*/ 610673 h 1238259"/>
                <a:gd name="connsiteX515" fmla="*/ 2980182 w 4314155"/>
                <a:gd name="connsiteY515" fmla="*/ 608572 h 1238259"/>
                <a:gd name="connsiteX516" fmla="*/ 2983106 w 4314155"/>
                <a:gd name="connsiteY516" fmla="*/ 606251 h 1238259"/>
                <a:gd name="connsiteX517" fmla="*/ 2986021 w 4314155"/>
                <a:gd name="connsiteY517" fmla="*/ 603715 h 1238259"/>
                <a:gd name="connsiteX518" fmla="*/ 2988936 w 4314155"/>
                <a:gd name="connsiteY518" fmla="*/ 600966 h 1238259"/>
                <a:gd name="connsiteX519" fmla="*/ 2994765 w 4314155"/>
                <a:gd name="connsiteY519" fmla="*/ 594858 h 1238259"/>
                <a:gd name="connsiteX520" fmla="*/ 3000604 w 4314155"/>
                <a:gd name="connsiteY520" fmla="*/ 587979 h 1238259"/>
                <a:gd name="connsiteX521" fmla="*/ 3006433 w 4314155"/>
                <a:gd name="connsiteY521" fmla="*/ 580385 h 1238259"/>
                <a:gd name="connsiteX522" fmla="*/ 3018187 w 4314155"/>
                <a:gd name="connsiteY522" fmla="*/ 563170 h 1238259"/>
                <a:gd name="connsiteX523" fmla="*/ 3029941 w 4314155"/>
                <a:gd name="connsiteY523" fmla="*/ 543890 h 1238259"/>
                <a:gd name="connsiteX524" fmla="*/ 3053448 w 4314155"/>
                <a:gd name="connsiteY524" fmla="*/ 501827 h 1238259"/>
                <a:gd name="connsiteX525" fmla="*/ 3076956 w 4314155"/>
                <a:gd name="connsiteY525" fmla="*/ 460101 h 1238259"/>
                <a:gd name="connsiteX526" fmla="*/ 3088710 w 4314155"/>
                <a:gd name="connsiteY526" fmla="*/ 441331 h 1238259"/>
                <a:gd name="connsiteX527" fmla="*/ 3094587 w 4314155"/>
                <a:gd name="connsiteY527" fmla="*/ 432811 h 1238259"/>
                <a:gd name="connsiteX528" fmla="*/ 3100464 w 4314155"/>
                <a:gd name="connsiteY528" fmla="*/ 424992 h 1238259"/>
                <a:gd name="connsiteX529" fmla="*/ 3106331 w 4314155"/>
                <a:gd name="connsiteY529" fmla="*/ 417976 h 1238259"/>
                <a:gd name="connsiteX530" fmla="*/ 3112199 w 4314155"/>
                <a:gd name="connsiteY530" fmla="*/ 411835 h 1238259"/>
                <a:gd name="connsiteX531" fmla="*/ 3115132 w 4314155"/>
                <a:gd name="connsiteY531" fmla="*/ 409120 h 1238259"/>
                <a:gd name="connsiteX532" fmla="*/ 3118066 w 4314155"/>
                <a:gd name="connsiteY532" fmla="*/ 406653 h 1238259"/>
                <a:gd name="connsiteX533" fmla="*/ 3121000 w 4314155"/>
                <a:gd name="connsiteY533" fmla="*/ 404445 h 1238259"/>
                <a:gd name="connsiteX534" fmla="*/ 3123933 w 4314155"/>
                <a:gd name="connsiteY534" fmla="*/ 402504 h 1238259"/>
                <a:gd name="connsiteX535" fmla="*/ 3126867 w 4314155"/>
                <a:gd name="connsiteY535" fmla="*/ 400841 h 1238259"/>
                <a:gd name="connsiteX536" fmla="*/ 3129801 w 4314155"/>
                <a:gd name="connsiteY536" fmla="*/ 399461 h 1238259"/>
                <a:gd name="connsiteX537" fmla="*/ 3131268 w 4314155"/>
                <a:gd name="connsiteY537" fmla="*/ 398881 h 1238259"/>
                <a:gd name="connsiteX538" fmla="*/ 3132734 w 4314155"/>
                <a:gd name="connsiteY538" fmla="*/ 398376 h 1238259"/>
                <a:gd name="connsiteX539" fmla="*/ 3134201 w 4314155"/>
                <a:gd name="connsiteY539" fmla="*/ 397944 h 1238259"/>
                <a:gd name="connsiteX540" fmla="*/ 3135668 w 4314155"/>
                <a:gd name="connsiteY540" fmla="*/ 397590 h 1238259"/>
                <a:gd name="connsiteX541" fmla="*/ 3137135 w 4314155"/>
                <a:gd name="connsiteY541" fmla="*/ 397312 h 1238259"/>
                <a:gd name="connsiteX542" fmla="*/ 3138602 w 4314155"/>
                <a:gd name="connsiteY542" fmla="*/ 397112 h 1238259"/>
                <a:gd name="connsiteX543" fmla="*/ 3140069 w 4314155"/>
                <a:gd name="connsiteY543" fmla="*/ 396991 h 1238259"/>
                <a:gd name="connsiteX544" fmla="*/ 3141536 w 4314155"/>
                <a:gd name="connsiteY544" fmla="*/ 396949 h 1238259"/>
                <a:gd name="connsiteX545" fmla="*/ 3143002 w 4314155"/>
                <a:gd name="connsiteY545" fmla="*/ 396987 h 1238259"/>
                <a:gd name="connsiteX546" fmla="*/ 3144469 w 4314155"/>
                <a:gd name="connsiteY546" fmla="*/ 397106 h 1238259"/>
                <a:gd name="connsiteX547" fmla="*/ 3145936 w 4314155"/>
                <a:gd name="connsiteY547" fmla="*/ 397306 h 1238259"/>
                <a:gd name="connsiteX548" fmla="*/ 3147403 w 4314155"/>
                <a:gd name="connsiteY548" fmla="*/ 397590 h 1238259"/>
                <a:gd name="connsiteX549" fmla="*/ 3148870 w 4314155"/>
                <a:gd name="connsiteY549" fmla="*/ 397955 h 1238259"/>
                <a:gd name="connsiteX550" fmla="*/ 3150337 w 4314155"/>
                <a:gd name="connsiteY550" fmla="*/ 398405 h 1238259"/>
                <a:gd name="connsiteX551" fmla="*/ 3151804 w 4314155"/>
                <a:gd name="connsiteY551" fmla="*/ 398938 h 1238259"/>
                <a:gd name="connsiteX552" fmla="*/ 3153270 w 4314155"/>
                <a:gd name="connsiteY552" fmla="*/ 399558 h 1238259"/>
                <a:gd name="connsiteX553" fmla="*/ 3154737 w 4314155"/>
                <a:gd name="connsiteY553" fmla="*/ 400261 h 1238259"/>
                <a:gd name="connsiteX554" fmla="*/ 3156204 w 4314155"/>
                <a:gd name="connsiteY554" fmla="*/ 401051 h 1238259"/>
                <a:gd name="connsiteX555" fmla="*/ 3157671 w 4314155"/>
                <a:gd name="connsiteY555" fmla="*/ 401926 h 1238259"/>
                <a:gd name="connsiteX556" fmla="*/ 3159138 w 4314155"/>
                <a:gd name="connsiteY556" fmla="*/ 402889 h 1238259"/>
                <a:gd name="connsiteX557" fmla="*/ 3162072 w 4314155"/>
                <a:gd name="connsiteY557" fmla="*/ 405076 h 1238259"/>
                <a:gd name="connsiteX558" fmla="*/ 3165005 w 4314155"/>
                <a:gd name="connsiteY558" fmla="*/ 407615 h 1238259"/>
                <a:gd name="connsiteX559" fmla="*/ 3167939 w 4314155"/>
                <a:gd name="connsiteY559" fmla="*/ 410507 h 1238259"/>
                <a:gd name="connsiteX560" fmla="*/ 3170873 w 4314155"/>
                <a:gd name="connsiteY560" fmla="*/ 413754 h 1238259"/>
                <a:gd name="connsiteX561" fmla="*/ 3173806 w 4314155"/>
                <a:gd name="connsiteY561" fmla="*/ 417357 h 1238259"/>
                <a:gd name="connsiteX562" fmla="*/ 3176740 w 4314155"/>
                <a:gd name="connsiteY562" fmla="*/ 421318 h 1238259"/>
                <a:gd name="connsiteX563" fmla="*/ 3182607 w 4314155"/>
                <a:gd name="connsiteY563" fmla="*/ 430313 h 1238259"/>
                <a:gd name="connsiteX564" fmla="*/ 3188475 w 4314155"/>
                <a:gd name="connsiteY564" fmla="*/ 440730 h 1238259"/>
                <a:gd name="connsiteX565" fmla="*/ 3194342 w 4314155"/>
                <a:gd name="connsiteY565" fmla="*/ 452558 h 1238259"/>
                <a:gd name="connsiteX566" fmla="*/ 3200638 w 4314155"/>
                <a:gd name="connsiteY566" fmla="*/ 466801 h 1238259"/>
                <a:gd name="connsiteX567" fmla="*/ 3206934 w 4314155"/>
                <a:gd name="connsiteY567" fmla="*/ 482601 h 1238259"/>
                <a:gd name="connsiteX568" fmla="*/ 3219536 w 4314155"/>
                <a:gd name="connsiteY568" fmla="*/ 518656 h 1238259"/>
                <a:gd name="connsiteX569" fmla="*/ 3244739 w 4314155"/>
                <a:gd name="connsiteY569" fmla="*/ 606408 h 1238259"/>
                <a:gd name="connsiteX570" fmla="*/ 3269942 w 4314155"/>
                <a:gd name="connsiteY570" fmla="*/ 709387 h 1238259"/>
                <a:gd name="connsiteX571" fmla="*/ 3295145 w 4314155"/>
                <a:gd name="connsiteY571" fmla="*/ 818963 h 1238259"/>
                <a:gd name="connsiteX572" fmla="*/ 3316919 w 4314155"/>
                <a:gd name="connsiteY572" fmla="*/ 911266 h 1238259"/>
                <a:gd name="connsiteX573" fmla="*/ 3338694 w 4314155"/>
                <a:gd name="connsiteY573" fmla="*/ 994248 h 1238259"/>
                <a:gd name="connsiteX574" fmla="*/ 3349581 w 4314155"/>
                <a:gd name="connsiteY574" fmla="*/ 1030195 h 1238259"/>
                <a:gd name="connsiteX575" fmla="*/ 3360468 w 4314155"/>
                <a:gd name="connsiteY575" fmla="*/ 1061428 h 1238259"/>
                <a:gd name="connsiteX576" fmla="*/ 3365907 w 4314155"/>
                <a:gd name="connsiteY576" fmla="*/ 1075058 h 1238259"/>
                <a:gd name="connsiteX577" fmla="*/ 3371355 w 4314155"/>
                <a:gd name="connsiteY577" fmla="*/ 1087260 h 1238259"/>
                <a:gd name="connsiteX578" fmla="*/ 3376794 w 4314155"/>
                <a:gd name="connsiteY578" fmla="*/ 1097956 h 1238259"/>
                <a:gd name="connsiteX579" fmla="*/ 3379518 w 4314155"/>
                <a:gd name="connsiteY579" fmla="*/ 1102719 h 1238259"/>
                <a:gd name="connsiteX580" fmla="*/ 3382242 w 4314155"/>
                <a:gd name="connsiteY580" fmla="*/ 1107091 h 1238259"/>
                <a:gd name="connsiteX581" fmla="*/ 3385042 w 4314155"/>
                <a:gd name="connsiteY581" fmla="*/ 1111149 h 1238259"/>
                <a:gd name="connsiteX582" fmla="*/ 3387833 w 4314155"/>
                <a:gd name="connsiteY582" fmla="*/ 1114768 h 1238259"/>
                <a:gd name="connsiteX583" fmla="*/ 3390633 w 4314155"/>
                <a:gd name="connsiteY583" fmla="*/ 1117940 h 1238259"/>
                <a:gd name="connsiteX584" fmla="*/ 3392033 w 4314155"/>
                <a:gd name="connsiteY584" fmla="*/ 1119359 h 1238259"/>
                <a:gd name="connsiteX585" fmla="*/ 3393434 w 4314155"/>
                <a:gd name="connsiteY585" fmla="*/ 1120664 h 1238259"/>
                <a:gd name="connsiteX586" fmla="*/ 3394834 w 4314155"/>
                <a:gd name="connsiteY586" fmla="*/ 1121855 h 1238259"/>
                <a:gd name="connsiteX587" fmla="*/ 3396225 w 4314155"/>
                <a:gd name="connsiteY587" fmla="*/ 1122921 h 1238259"/>
                <a:gd name="connsiteX588" fmla="*/ 3397625 w 4314155"/>
                <a:gd name="connsiteY588" fmla="*/ 1123883 h 1238259"/>
                <a:gd name="connsiteX589" fmla="*/ 3399025 w 4314155"/>
                <a:gd name="connsiteY589" fmla="*/ 1124722 h 1238259"/>
                <a:gd name="connsiteX590" fmla="*/ 3400425 w 4314155"/>
                <a:gd name="connsiteY590" fmla="*/ 1125445 h 1238259"/>
                <a:gd name="connsiteX591" fmla="*/ 3401825 w 4314155"/>
                <a:gd name="connsiteY591" fmla="*/ 1126046 h 1238259"/>
                <a:gd name="connsiteX592" fmla="*/ 3403226 w 4314155"/>
                <a:gd name="connsiteY592" fmla="*/ 1126531 h 1238259"/>
                <a:gd name="connsiteX593" fmla="*/ 3404616 w 4314155"/>
                <a:gd name="connsiteY593" fmla="*/ 1126903 h 1238259"/>
                <a:gd name="connsiteX594" fmla="*/ 3406016 w 4314155"/>
                <a:gd name="connsiteY594" fmla="*/ 1127141 h 1238259"/>
                <a:gd name="connsiteX595" fmla="*/ 3407417 w 4314155"/>
                <a:gd name="connsiteY595" fmla="*/ 1127265 h 1238259"/>
                <a:gd name="connsiteX596" fmla="*/ 3408817 w 4314155"/>
                <a:gd name="connsiteY596" fmla="*/ 1127274 h 1238259"/>
                <a:gd name="connsiteX597" fmla="*/ 3410217 w 4314155"/>
                <a:gd name="connsiteY597" fmla="*/ 1127160 h 1238259"/>
                <a:gd name="connsiteX598" fmla="*/ 3411617 w 4314155"/>
                <a:gd name="connsiteY598" fmla="*/ 1126922 h 1238259"/>
                <a:gd name="connsiteX599" fmla="*/ 3413017 w 4314155"/>
                <a:gd name="connsiteY599" fmla="*/ 1126560 h 1238259"/>
                <a:gd name="connsiteX600" fmla="*/ 3414408 w 4314155"/>
                <a:gd name="connsiteY600" fmla="*/ 1126074 h 1238259"/>
                <a:gd name="connsiteX601" fmla="*/ 3415808 w 4314155"/>
                <a:gd name="connsiteY601" fmla="*/ 1125465 h 1238259"/>
                <a:gd name="connsiteX602" fmla="*/ 3417208 w 4314155"/>
                <a:gd name="connsiteY602" fmla="*/ 1124741 h 1238259"/>
                <a:gd name="connsiteX603" fmla="*/ 3418608 w 4314155"/>
                <a:gd name="connsiteY603" fmla="*/ 1123883 h 1238259"/>
                <a:gd name="connsiteX604" fmla="*/ 3420009 w 4314155"/>
                <a:gd name="connsiteY604" fmla="*/ 1122912 h 1238259"/>
                <a:gd name="connsiteX605" fmla="*/ 3421409 w 4314155"/>
                <a:gd name="connsiteY605" fmla="*/ 1121807 h 1238259"/>
                <a:gd name="connsiteX606" fmla="*/ 3422809 w 4314155"/>
                <a:gd name="connsiteY606" fmla="*/ 1120588 h 1238259"/>
                <a:gd name="connsiteX607" fmla="*/ 3424200 w 4314155"/>
                <a:gd name="connsiteY607" fmla="*/ 1119245 h 1238259"/>
                <a:gd name="connsiteX608" fmla="*/ 3425600 w 4314155"/>
                <a:gd name="connsiteY608" fmla="*/ 1117768 h 1238259"/>
                <a:gd name="connsiteX609" fmla="*/ 3427000 w 4314155"/>
                <a:gd name="connsiteY609" fmla="*/ 1116178 h 1238259"/>
                <a:gd name="connsiteX610" fmla="*/ 3429800 w 4314155"/>
                <a:gd name="connsiteY610" fmla="*/ 1112615 h 1238259"/>
                <a:gd name="connsiteX611" fmla="*/ 3432600 w 4314155"/>
                <a:gd name="connsiteY611" fmla="*/ 1108558 h 1238259"/>
                <a:gd name="connsiteX612" fmla="*/ 3435391 w 4314155"/>
                <a:gd name="connsiteY612" fmla="*/ 1104014 h 1238259"/>
                <a:gd name="connsiteX613" fmla="*/ 3438192 w 4314155"/>
                <a:gd name="connsiteY613" fmla="*/ 1098966 h 1238259"/>
                <a:gd name="connsiteX614" fmla="*/ 3443783 w 4314155"/>
                <a:gd name="connsiteY614" fmla="*/ 1087422 h 1238259"/>
                <a:gd name="connsiteX615" fmla="*/ 3449384 w 4314155"/>
                <a:gd name="connsiteY615" fmla="*/ 1073934 h 1238259"/>
                <a:gd name="connsiteX616" fmla="*/ 3454975 w 4314155"/>
                <a:gd name="connsiteY616" fmla="*/ 1058542 h 1238259"/>
                <a:gd name="connsiteX617" fmla="*/ 3460576 w 4314155"/>
                <a:gd name="connsiteY617" fmla="*/ 1041292 h 1238259"/>
                <a:gd name="connsiteX618" fmla="*/ 3471758 w 4314155"/>
                <a:gd name="connsiteY618" fmla="*/ 1001420 h 1238259"/>
                <a:gd name="connsiteX619" fmla="*/ 3484055 w 4314155"/>
                <a:gd name="connsiteY619" fmla="*/ 949852 h 1238259"/>
                <a:gd name="connsiteX620" fmla="*/ 3496361 w 4314155"/>
                <a:gd name="connsiteY620" fmla="*/ 890997 h 1238259"/>
                <a:gd name="connsiteX621" fmla="*/ 3508658 w 4314155"/>
                <a:gd name="connsiteY621" fmla="*/ 825868 h 1238259"/>
                <a:gd name="connsiteX622" fmla="*/ 3520954 w 4314155"/>
                <a:gd name="connsiteY622" fmla="*/ 755624 h 1238259"/>
                <a:gd name="connsiteX623" fmla="*/ 3545548 w 4314155"/>
                <a:gd name="connsiteY623" fmla="*/ 605028 h 1238259"/>
                <a:gd name="connsiteX624" fmla="*/ 3570142 w 4314155"/>
                <a:gd name="connsiteY624" fmla="*/ 450494 h 1238259"/>
                <a:gd name="connsiteX625" fmla="*/ 3594792 w 4314155"/>
                <a:gd name="connsiteY625" fmla="*/ 303614 h 1238259"/>
                <a:gd name="connsiteX626" fmla="*/ 3607118 w 4314155"/>
                <a:gd name="connsiteY626" fmla="*/ 236813 h 1238259"/>
                <a:gd name="connsiteX627" fmla="*/ 3619434 w 4314155"/>
                <a:gd name="connsiteY627" fmla="*/ 176243 h 1238259"/>
                <a:gd name="connsiteX628" fmla="*/ 3631759 w 4314155"/>
                <a:gd name="connsiteY628" fmla="*/ 123114 h 1238259"/>
                <a:gd name="connsiteX629" fmla="*/ 3644084 w 4314155"/>
                <a:gd name="connsiteY629" fmla="*/ 78495 h 1238259"/>
                <a:gd name="connsiteX630" fmla="*/ 3650247 w 4314155"/>
                <a:gd name="connsiteY630" fmla="*/ 59663 h 1238259"/>
                <a:gd name="connsiteX631" fmla="*/ 3656410 w 4314155"/>
                <a:gd name="connsiteY631" fmla="*/ 43282 h 1238259"/>
                <a:gd name="connsiteX632" fmla="*/ 3662572 w 4314155"/>
                <a:gd name="connsiteY632" fmla="*/ 29433 h 1238259"/>
                <a:gd name="connsiteX633" fmla="*/ 3665649 w 4314155"/>
                <a:gd name="connsiteY633" fmla="*/ 23481 h 1238259"/>
                <a:gd name="connsiteX634" fmla="*/ 3668735 w 4314155"/>
                <a:gd name="connsiteY634" fmla="*/ 18187 h 1238259"/>
                <a:gd name="connsiteX635" fmla="*/ 3671526 w 4314155"/>
                <a:gd name="connsiteY635" fmla="*/ 13966 h 1238259"/>
                <a:gd name="connsiteX636" fmla="*/ 3674317 w 4314155"/>
                <a:gd name="connsiteY636" fmla="*/ 10295 h 1238259"/>
                <a:gd name="connsiteX637" fmla="*/ 3675707 w 4314155"/>
                <a:gd name="connsiteY637" fmla="*/ 8667 h 1238259"/>
                <a:gd name="connsiteX638" fmla="*/ 3677107 w 4314155"/>
                <a:gd name="connsiteY638" fmla="*/ 7178 h 1238259"/>
                <a:gd name="connsiteX639" fmla="*/ 3678498 w 4314155"/>
                <a:gd name="connsiteY639" fmla="*/ 5828 h 1238259"/>
                <a:gd name="connsiteX640" fmla="*/ 3679898 w 4314155"/>
                <a:gd name="connsiteY640" fmla="*/ 4619 h 1238259"/>
                <a:gd name="connsiteX641" fmla="*/ 3681289 w 4314155"/>
                <a:gd name="connsiteY641" fmla="*/ 3548 h 1238259"/>
                <a:gd name="connsiteX642" fmla="*/ 3682689 w 4314155"/>
                <a:gd name="connsiteY642" fmla="*/ 2619 h 1238259"/>
                <a:gd name="connsiteX643" fmla="*/ 3684080 w 4314155"/>
                <a:gd name="connsiteY643" fmla="*/ 1830 h 1238259"/>
                <a:gd name="connsiteX644" fmla="*/ 3685480 w 4314155"/>
                <a:gd name="connsiteY644" fmla="*/ 1182 h 1238259"/>
                <a:gd name="connsiteX645" fmla="*/ 3686175 w 4314155"/>
                <a:gd name="connsiteY645" fmla="*/ 911 h 1238259"/>
                <a:gd name="connsiteX646" fmla="*/ 3686870 w 4314155"/>
                <a:gd name="connsiteY646" fmla="*/ 674 h 1238259"/>
                <a:gd name="connsiteX647" fmla="*/ 3687575 w 4314155"/>
                <a:gd name="connsiteY647" fmla="*/ 474 h 1238259"/>
                <a:gd name="connsiteX648" fmla="*/ 3688271 w 4314155"/>
                <a:gd name="connsiteY648" fmla="*/ 309 h 1238259"/>
                <a:gd name="connsiteX649" fmla="*/ 3688966 w 4314155"/>
                <a:gd name="connsiteY649" fmla="*/ 178 h 1238259"/>
                <a:gd name="connsiteX650" fmla="*/ 3689661 w 4314155"/>
                <a:gd name="connsiteY650" fmla="*/ 84 h 1238259"/>
                <a:gd name="connsiteX651" fmla="*/ 3690366 w 4314155"/>
                <a:gd name="connsiteY651" fmla="*/ 24 h 1238259"/>
                <a:gd name="connsiteX652" fmla="*/ 3691061 w 4314155"/>
                <a:gd name="connsiteY652" fmla="*/ 0 h 1238259"/>
                <a:gd name="connsiteX653" fmla="*/ 3691757 w 4314155"/>
                <a:gd name="connsiteY653" fmla="*/ 11 h 1238259"/>
                <a:gd name="connsiteX654" fmla="*/ 3692452 w 4314155"/>
                <a:gd name="connsiteY654" fmla="*/ 57 h 1238259"/>
                <a:gd name="connsiteX655" fmla="*/ 3693157 w 4314155"/>
                <a:gd name="connsiteY655" fmla="*/ 139 h 1238259"/>
                <a:gd name="connsiteX656" fmla="*/ 3693852 w 4314155"/>
                <a:gd name="connsiteY656" fmla="*/ 256 h 1238259"/>
                <a:gd name="connsiteX657" fmla="*/ 3694548 w 4314155"/>
                <a:gd name="connsiteY657" fmla="*/ 409 h 1238259"/>
                <a:gd name="connsiteX658" fmla="*/ 3695243 w 4314155"/>
                <a:gd name="connsiteY658" fmla="*/ 596 h 1238259"/>
                <a:gd name="connsiteX659" fmla="*/ 3695948 w 4314155"/>
                <a:gd name="connsiteY659" fmla="*/ 819 h 1238259"/>
                <a:gd name="connsiteX660" fmla="*/ 3696643 w 4314155"/>
                <a:gd name="connsiteY660" fmla="*/ 1078 h 1238259"/>
                <a:gd name="connsiteX661" fmla="*/ 3697338 w 4314155"/>
                <a:gd name="connsiteY661" fmla="*/ 1372 h 1238259"/>
                <a:gd name="connsiteX662" fmla="*/ 3698034 w 4314155"/>
                <a:gd name="connsiteY662" fmla="*/ 1700 h 1238259"/>
                <a:gd name="connsiteX663" fmla="*/ 3699434 w 4314155"/>
                <a:gd name="connsiteY663" fmla="*/ 2463 h 1238259"/>
                <a:gd name="connsiteX664" fmla="*/ 3700825 w 4314155"/>
                <a:gd name="connsiteY664" fmla="*/ 3367 h 1238259"/>
                <a:gd name="connsiteX665" fmla="*/ 3702225 w 4314155"/>
                <a:gd name="connsiteY665" fmla="*/ 4411 h 1238259"/>
                <a:gd name="connsiteX666" fmla="*/ 3703625 w 4314155"/>
                <a:gd name="connsiteY666" fmla="*/ 5596 h 1238259"/>
                <a:gd name="connsiteX667" fmla="*/ 3705016 w 4314155"/>
                <a:gd name="connsiteY667" fmla="*/ 6920 h 1238259"/>
                <a:gd name="connsiteX668" fmla="*/ 3706416 w 4314155"/>
                <a:gd name="connsiteY668" fmla="*/ 8384 h 1238259"/>
                <a:gd name="connsiteX669" fmla="*/ 3707806 w 4314155"/>
                <a:gd name="connsiteY669" fmla="*/ 9987 h 1238259"/>
                <a:gd name="connsiteX670" fmla="*/ 3710597 w 4314155"/>
                <a:gd name="connsiteY670" fmla="*/ 13608 h 1238259"/>
                <a:gd name="connsiteX671" fmla="*/ 3713388 w 4314155"/>
                <a:gd name="connsiteY671" fmla="*/ 17782 h 1238259"/>
                <a:gd name="connsiteX672" fmla="*/ 3716179 w 4314155"/>
                <a:gd name="connsiteY672" fmla="*/ 22502 h 1238259"/>
                <a:gd name="connsiteX673" fmla="*/ 3718970 w 4314155"/>
                <a:gd name="connsiteY673" fmla="*/ 27764 h 1238259"/>
                <a:gd name="connsiteX674" fmla="*/ 3724551 w 4314155"/>
                <a:gd name="connsiteY674" fmla="*/ 39895 h 1238259"/>
                <a:gd name="connsiteX675" fmla="*/ 3730133 w 4314155"/>
                <a:gd name="connsiteY675" fmla="*/ 54122 h 1238259"/>
                <a:gd name="connsiteX676" fmla="*/ 3735715 w 4314155"/>
                <a:gd name="connsiteY676" fmla="*/ 70388 h 1238259"/>
                <a:gd name="connsiteX677" fmla="*/ 3746878 w 4314155"/>
                <a:gd name="connsiteY677" fmla="*/ 108766 h 1238259"/>
                <a:gd name="connsiteX678" fmla="*/ 3758051 w 4314155"/>
                <a:gd name="connsiteY678" fmla="*/ 154402 h 1238259"/>
                <a:gd name="connsiteX679" fmla="*/ 3766909 w 4314155"/>
                <a:gd name="connsiteY679" fmla="*/ 195321 h 1238259"/>
                <a:gd name="connsiteX680" fmla="*/ 3775777 w 4314155"/>
                <a:gd name="connsiteY680" fmla="*/ 239932 h 1238259"/>
                <a:gd name="connsiteX681" fmla="*/ 3793503 w 4314155"/>
                <a:gd name="connsiteY681" fmla="*/ 338395 h 1238259"/>
                <a:gd name="connsiteX682" fmla="*/ 3811229 w 4314155"/>
                <a:gd name="connsiteY682" fmla="*/ 445822 h 1238259"/>
                <a:gd name="connsiteX683" fmla="*/ 3828964 w 4314155"/>
                <a:gd name="connsiteY683" fmla="*/ 557936 h 1238259"/>
                <a:gd name="connsiteX684" fmla="*/ 3858206 w 4314155"/>
                <a:gd name="connsiteY684" fmla="*/ 741425 h 1238259"/>
                <a:gd name="connsiteX685" fmla="*/ 3872827 w 4314155"/>
                <a:gd name="connsiteY685" fmla="*/ 827424 h 1238259"/>
                <a:gd name="connsiteX686" fmla="*/ 3887457 w 4314155"/>
                <a:gd name="connsiteY686" fmla="*/ 906628 h 1238259"/>
                <a:gd name="connsiteX687" fmla="*/ 3902078 w 4314155"/>
                <a:gd name="connsiteY687" fmla="*/ 977084 h 1238259"/>
                <a:gd name="connsiteX688" fmla="*/ 3916699 w 4314155"/>
                <a:gd name="connsiteY688" fmla="*/ 1037130 h 1238259"/>
                <a:gd name="connsiteX689" fmla="*/ 3924014 w 4314155"/>
                <a:gd name="connsiteY689" fmla="*/ 1062800 h 1238259"/>
                <a:gd name="connsiteX690" fmla="*/ 3931320 w 4314155"/>
                <a:gd name="connsiteY690" fmla="*/ 1085393 h 1238259"/>
                <a:gd name="connsiteX691" fmla="*/ 3938635 w 4314155"/>
                <a:gd name="connsiteY691" fmla="*/ 1104795 h 1238259"/>
                <a:gd name="connsiteX692" fmla="*/ 3945951 w 4314155"/>
                <a:gd name="connsiteY692" fmla="*/ 1120912 h 1238259"/>
                <a:gd name="connsiteX693" fmla="*/ 3948827 w 4314155"/>
                <a:gd name="connsiteY693" fmla="*/ 1126341 h 1238259"/>
                <a:gd name="connsiteX694" fmla="*/ 3951713 w 4314155"/>
                <a:gd name="connsiteY694" fmla="*/ 1131246 h 1238259"/>
                <a:gd name="connsiteX695" fmla="*/ 3954590 w 4314155"/>
                <a:gd name="connsiteY695" fmla="*/ 1135637 h 1238259"/>
                <a:gd name="connsiteX696" fmla="*/ 3957476 w 4314155"/>
                <a:gd name="connsiteY696" fmla="*/ 1139495 h 1238259"/>
                <a:gd name="connsiteX697" fmla="*/ 3960352 w 4314155"/>
                <a:gd name="connsiteY697" fmla="*/ 1142819 h 1238259"/>
                <a:gd name="connsiteX698" fmla="*/ 3961800 w 4314155"/>
                <a:gd name="connsiteY698" fmla="*/ 1144286 h 1238259"/>
                <a:gd name="connsiteX699" fmla="*/ 3963238 w 4314155"/>
                <a:gd name="connsiteY699" fmla="*/ 1145619 h 1238259"/>
                <a:gd name="connsiteX700" fmla="*/ 3964677 w 4314155"/>
                <a:gd name="connsiteY700" fmla="*/ 1146820 h 1238259"/>
                <a:gd name="connsiteX701" fmla="*/ 3966115 w 4314155"/>
                <a:gd name="connsiteY701" fmla="*/ 1147886 h 1238259"/>
                <a:gd name="connsiteX702" fmla="*/ 3967563 w 4314155"/>
                <a:gd name="connsiteY702" fmla="*/ 1148820 h 1238259"/>
                <a:gd name="connsiteX703" fmla="*/ 3969001 w 4314155"/>
                <a:gd name="connsiteY703" fmla="*/ 1149629 h 1238259"/>
                <a:gd name="connsiteX704" fmla="*/ 3970439 w 4314155"/>
                <a:gd name="connsiteY704" fmla="*/ 1150296 h 1238259"/>
                <a:gd name="connsiteX705" fmla="*/ 3971877 w 4314155"/>
                <a:gd name="connsiteY705" fmla="*/ 1150839 h 1238259"/>
                <a:gd name="connsiteX706" fmla="*/ 3973325 w 4314155"/>
                <a:gd name="connsiteY706" fmla="*/ 1151249 h 1238259"/>
                <a:gd name="connsiteX707" fmla="*/ 3974040 w 4314155"/>
                <a:gd name="connsiteY707" fmla="*/ 1151401 h 1238259"/>
                <a:gd name="connsiteX708" fmla="*/ 3974764 w 4314155"/>
                <a:gd name="connsiteY708" fmla="*/ 1151525 h 1238259"/>
                <a:gd name="connsiteX709" fmla="*/ 3975487 w 4314155"/>
                <a:gd name="connsiteY709" fmla="*/ 1151611 h 1238259"/>
                <a:gd name="connsiteX710" fmla="*/ 3976202 w 4314155"/>
                <a:gd name="connsiteY710" fmla="*/ 1151677 h 1238259"/>
                <a:gd name="connsiteX711" fmla="*/ 3976926 w 4314155"/>
                <a:gd name="connsiteY711" fmla="*/ 1151696 h 1238259"/>
                <a:gd name="connsiteX712" fmla="*/ 3977640 w 4314155"/>
                <a:gd name="connsiteY712" fmla="*/ 1151687 h 1238259"/>
                <a:gd name="connsiteX713" fmla="*/ 3978364 w 4314155"/>
                <a:gd name="connsiteY713" fmla="*/ 1151649 h 1238259"/>
                <a:gd name="connsiteX714" fmla="*/ 3979088 w 4314155"/>
                <a:gd name="connsiteY714" fmla="*/ 1151573 h 1238259"/>
                <a:gd name="connsiteX715" fmla="*/ 3979802 w 4314155"/>
                <a:gd name="connsiteY715" fmla="*/ 1151468 h 1238259"/>
                <a:gd name="connsiteX716" fmla="*/ 3980526 w 4314155"/>
                <a:gd name="connsiteY716" fmla="*/ 1151334 h 1238259"/>
                <a:gd name="connsiteX717" fmla="*/ 3981964 w 4314155"/>
                <a:gd name="connsiteY717" fmla="*/ 1150954 h 1238259"/>
                <a:gd name="connsiteX718" fmla="*/ 3983403 w 4314155"/>
                <a:gd name="connsiteY718" fmla="*/ 1150458 h 1238259"/>
                <a:gd name="connsiteX719" fmla="*/ 3984850 w 4314155"/>
                <a:gd name="connsiteY719" fmla="*/ 1149829 h 1238259"/>
                <a:gd name="connsiteX720" fmla="*/ 3986289 w 4314155"/>
                <a:gd name="connsiteY720" fmla="*/ 1149067 h 1238259"/>
                <a:gd name="connsiteX721" fmla="*/ 3987727 w 4314155"/>
                <a:gd name="connsiteY721" fmla="*/ 1148182 h 1238259"/>
                <a:gd name="connsiteX722" fmla="*/ 3989165 w 4314155"/>
                <a:gd name="connsiteY722" fmla="*/ 1147172 h 1238259"/>
                <a:gd name="connsiteX723" fmla="*/ 3990613 w 4314155"/>
                <a:gd name="connsiteY723" fmla="*/ 1146029 h 1238259"/>
                <a:gd name="connsiteX724" fmla="*/ 3992052 w 4314155"/>
                <a:gd name="connsiteY724" fmla="*/ 1144772 h 1238259"/>
                <a:gd name="connsiteX725" fmla="*/ 3993490 w 4314155"/>
                <a:gd name="connsiteY725" fmla="*/ 1143381 h 1238259"/>
                <a:gd name="connsiteX726" fmla="*/ 3994928 w 4314155"/>
                <a:gd name="connsiteY726" fmla="*/ 1141867 h 1238259"/>
                <a:gd name="connsiteX727" fmla="*/ 3997814 w 4314155"/>
                <a:gd name="connsiteY727" fmla="*/ 1138476 h 1238259"/>
                <a:gd name="connsiteX728" fmla="*/ 4000700 w 4314155"/>
                <a:gd name="connsiteY728" fmla="*/ 1134599 h 1238259"/>
                <a:gd name="connsiteX729" fmla="*/ 4003577 w 4314155"/>
                <a:gd name="connsiteY729" fmla="*/ 1130246 h 1238259"/>
                <a:gd name="connsiteX730" fmla="*/ 4006453 w 4314155"/>
                <a:gd name="connsiteY730" fmla="*/ 1125417 h 1238259"/>
                <a:gd name="connsiteX731" fmla="*/ 4009339 w 4314155"/>
                <a:gd name="connsiteY731" fmla="*/ 1120121 h 1238259"/>
                <a:gd name="connsiteX732" fmla="*/ 4015102 w 4314155"/>
                <a:gd name="connsiteY732" fmla="*/ 1108186 h 1238259"/>
                <a:gd name="connsiteX733" fmla="*/ 4020865 w 4314155"/>
                <a:gd name="connsiteY733" fmla="*/ 1094499 h 1238259"/>
                <a:gd name="connsiteX734" fmla="*/ 4026627 w 4314155"/>
                <a:gd name="connsiteY734" fmla="*/ 1079144 h 1238259"/>
                <a:gd name="connsiteX735" fmla="*/ 4038152 w 4314155"/>
                <a:gd name="connsiteY735" fmla="*/ 1043788 h 1238259"/>
                <a:gd name="connsiteX736" fmla="*/ 4062079 w 4314155"/>
                <a:gd name="connsiteY736" fmla="*/ 953586 h 1238259"/>
                <a:gd name="connsiteX737" fmla="*/ 4086006 w 4314155"/>
                <a:gd name="connsiteY737" fmla="*/ 847135 h 1238259"/>
                <a:gd name="connsiteX738" fmla="*/ 4314155 w 4314155"/>
                <a:gd name="connsiteY738" fmla="*/ 583653 h 1238259"/>
                <a:gd name="connsiteX0" fmla="*/ 0 w 4314155"/>
                <a:gd name="connsiteY0" fmla="*/ 619131 h 1238259"/>
                <a:gd name="connsiteX1" fmla="*/ 43106 w 4314155"/>
                <a:gd name="connsiteY1" fmla="*/ 469054 h 1238259"/>
                <a:gd name="connsiteX2" fmla="*/ 64659 w 4314155"/>
                <a:gd name="connsiteY2" fmla="*/ 398906 h 1238259"/>
                <a:gd name="connsiteX3" fmla="*/ 75436 w 4314155"/>
                <a:gd name="connsiteY3" fmla="*/ 367159 h 1238259"/>
                <a:gd name="connsiteX4" fmla="*/ 86213 w 4314155"/>
                <a:gd name="connsiteY4" fmla="*/ 338368 h 1238259"/>
                <a:gd name="connsiteX5" fmla="*/ 98924 w 4314155"/>
                <a:gd name="connsiteY5" fmla="*/ 308887 h 1238259"/>
                <a:gd name="connsiteX6" fmla="*/ 105279 w 4314155"/>
                <a:gd name="connsiteY6" fmla="*/ 296181 h 1238259"/>
                <a:gd name="connsiteX7" fmla="*/ 111635 w 4314155"/>
                <a:gd name="connsiteY7" fmla="*/ 284938 h 1238259"/>
                <a:gd name="connsiteX8" fmla="*/ 117991 w 4314155"/>
                <a:gd name="connsiteY8" fmla="*/ 275232 h 1238259"/>
                <a:gd name="connsiteX9" fmla="*/ 121168 w 4314155"/>
                <a:gd name="connsiteY9" fmla="*/ 270974 h 1238259"/>
                <a:gd name="connsiteX10" fmla="*/ 124346 w 4314155"/>
                <a:gd name="connsiteY10" fmla="*/ 267124 h 1238259"/>
                <a:gd name="connsiteX11" fmla="*/ 127524 w 4314155"/>
                <a:gd name="connsiteY11" fmla="*/ 263686 h 1238259"/>
                <a:gd name="connsiteX12" fmla="*/ 130702 w 4314155"/>
                <a:gd name="connsiteY12" fmla="*/ 260667 h 1238259"/>
                <a:gd name="connsiteX13" fmla="*/ 133880 w 4314155"/>
                <a:gd name="connsiteY13" fmla="*/ 258073 h 1238259"/>
                <a:gd name="connsiteX14" fmla="*/ 135468 w 4314155"/>
                <a:gd name="connsiteY14" fmla="*/ 256936 h 1238259"/>
                <a:gd name="connsiteX15" fmla="*/ 137057 w 4314155"/>
                <a:gd name="connsiteY15" fmla="*/ 255907 h 1238259"/>
                <a:gd name="connsiteX16" fmla="*/ 138646 w 4314155"/>
                <a:gd name="connsiteY16" fmla="*/ 254986 h 1238259"/>
                <a:gd name="connsiteX17" fmla="*/ 140236 w 4314155"/>
                <a:gd name="connsiteY17" fmla="*/ 254175 h 1238259"/>
                <a:gd name="connsiteX18" fmla="*/ 141824 w 4314155"/>
                <a:gd name="connsiteY18" fmla="*/ 253472 h 1238259"/>
                <a:gd name="connsiteX19" fmla="*/ 143413 w 4314155"/>
                <a:gd name="connsiteY19" fmla="*/ 252878 h 1238259"/>
                <a:gd name="connsiteX20" fmla="*/ 145002 w 4314155"/>
                <a:gd name="connsiteY20" fmla="*/ 252394 h 1238259"/>
                <a:gd name="connsiteX21" fmla="*/ 146591 w 4314155"/>
                <a:gd name="connsiteY21" fmla="*/ 252021 h 1238259"/>
                <a:gd name="connsiteX22" fmla="*/ 148179 w 4314155"/>
                <a:gd name="connsiteY22" fmla="*/ 251757 h 1238259"/>
                <a:gd name="connsiteX23" fmla="*/ 149768 w 4314155"/>
                <a:gd name="connsiteY23" fmla="*/ 251605 h 1238259"/>
                <a:gd name="connsiteX24" fmla="*/ 151357 w 4314155"/>
                <a:gd name="connsiteY24" fmla="*/ 251562 h 1238259"/>
                <a:gd name="connsiteX25" fmla="*/ 152947 w 4314155"/>
                <a:gd name="connsiteY25" fmla="*/ 251631 h 1238259"/>
                <a:gd name="connsiteX26" fmla="*/ 154535 w 4314155"/>
                <a:gd name="connsiteY26" fmla="*/ 251811 h 1238259"/>
                <a:gd name="connsiteX27" fmla="*/ 156124 w 4314155"/>
                <a:gd name="connsiteY27" fmla="*/ 252101 h 1238259"/>
                <a:gd name="connsiteX28" fmla="*/ 157713 w 4314155"/>
                <a:gd name="connsiteY28" fmla="*/ 252503 h 1238259"/>
                <a:gd name="connsiteX29" fmla="*/ 159302 w 4314155"/>
                <a:gd name="connsiteY29" fmla="*/ 253015 h 1238259"/>
                <a:gd name="connsiteX30" fmla="*/ 160891 w 4314155"/>
                <a:gd name="connsiteY30" fmla="*/ 253638 h 1238259"/>
                <a:gd name="connsiteX31" fmla="*/ 162480 w 4314155"/>
                <a:gd name="connsiteY31" fmla="*/ 254373 h 1238259"/>
                <a:gd name="connsiteX32" fmla="*/ 164069 w 4314155"/>
                <a:gd name="connsiteY32" fmla="*/ 255218 h 1238259"/>
                <a:gd name="connsiteX33" fmla="*/ 165658 w 4314155"/>
                <a:gd name="connsiteY33" fmla="*/ 256172 h 1238259"/>
                <a:gd name="connsiteX34" fmla="*/ 167247 w 4314155"/>
                <a:gd name="connsiteY34" fmla="*/ 257238 h 1238259"/>
                <a:gd name="connsiteX35" fmla="*/ 168835 w 4314155"/>
                <a:gd name="connsiteY35" fmla="*/ 258413 h 1238259"/>
                <a:gd name="connsiteX36" fmla="*/ 172013 w 4314155"/>
                <a:gd name="connsiteY36" fmla="*/ 261093 h 1238259"/>
                <a:gd name="connsiteX37" fmla="*/ 175191 w 4314155"/>
                <a:gd name="connsiteY37" fmla="*/ 264207 h 1238259"/>
                <a:gd name="connsiteX38" fmla="*/ 178369 w 4314155"/>
                <a:gd name="connsiteY38" fmla="*/ 267754 h 1238259"/>
                <a:gd name="connsiteX39" fmla="*/ 181546 w 4314155"/>
                <a:gd name="connsiteY39" fmla="*/ 271729 h 1238259"/>
                <a:gd name="connsiteX40" fmla="*/ 184724 w 4314155"/>
                <a:gd name="connsiteY40" fmla="*/ 276127 h 1238259"/>
                <a:gd name="connsiteX41" fmla="*/ 187903 w 4314155"/>
                <a:gd name="connsiteY41" fmla="*/ 280944 h 1238259"/>
                <a:gd name="connsiteX42" fmla="*/ 194050 w 4314155"/>
                <a:gd name="connsiteY42" fmla="*/ 291424 h 1238259"/>
                <a:gd name="connsiteX43" fmla="*/ 200197 w 4314155"/>
                <a:gd name="connsiteY43" fmla="*/ 303396 h 1238259"/>
                <a:gd name="connsiteX44" fmla="*/ 206346 w 4314155"/>
                <a:gd name="connsiteY44" fmla="*/ 316802 h 1238259"/>
                <a:gd name="connsiteX45" fmla="*/ 212493 w 4314155"/>
                <a:gd name="connsiteY45" fmla="*/ 331580 h 1238259"/>
                <a:gd name="connsiteX46" fmla="*/ 224789 w 4314155"/>
                <a:gd name="connsiteY46" fmla="*/ 364949 h 1238259"/>
                <a:gd name="connsiteX47" fmla="*/ 237084 w 4314155"/>
                <a:gd name="connsiteY47" fmla="*/ 402850 h 1238259"/>
                <a:gd name="connsiteX48" fmla="*/ 261680 w 4314155"/>
                <a:gd name="connsiteY48" fmla="*/ 489190 h 1238259"/>
                <a:gd name="connsiteX49" fmla="*/ 286264 w 4314155"/>
                <a:gd name="connsiteY49" fmla="*/ 583829 h 1238259"/>
                <a:gd name="connsiteX50" fmla="*/ 331032 w 4314155"/>
                <a:gd name="connsiteY50" fmla="*/ 753415 h 1238259"/>
                <a:gd name="connsiteX51" fmla="*/ 353416 w 4314155"/>
                <a:gd name="connsiteY51" fmla="*/ 826007 h 1238259"/>
                <a:gd name="connsiteX52" fmla="*/ 364617 w 4314155"/>
                <a:gd name="connsiteY52" fmla="*/ 857231 h 1238259"/>
                <a:gd name="connsiteX53" fmla="*/ 375799 w 4314155"/>
                <a:gd name="connsiteY53" fmla="*/ 884472 h 1238259"/>
                <a:gd name="connsiteX54" fmla="*/ 381562 w 4314155"/>
                <a:gd name="connsiteY54" fmla="*/ 896807 h 1238259"/>
                <a:gd name="connsiteX55" fmla="*/ 387325 w 4314155"/>
                <a:gd name="connsiteY55" fmla="*/ 907952 h 1238259"/>
                <a:gd name="connsiteX56" fmla="*/ 393087 w 4314155"/>
                <a:gd name="connsiteY56" fmla="*/ 917858 h 1238259"/>
                <a:gd name="connsiteX57" fmla="*/ 398850 w 4314155"/>
                <a:gd name="connsiteY57" fmla="*/ 926506 h 1238259"/>
                <a:gd name="connsiteX58" fmla="*/ 401726 w 4314155"/>
                <a:gd name="connsiteY58" fmla="*/ 930345 h 1238259"/>
                <a:gd name="connsiteX59" fmla="*/ 404612 w 4314155"/>
                <a:gd name="connsiteY59" fmla="*/ 933860 h 1238259"/>
                <a:gd name="connsiteX60" fmla="*/ 407489 w 4314155"/>
                <a:gd name="connsiteY60" fmla="*/ 937041 h 1238259"/>
                <a:gd name="connsiteX61" fmla="*/ 410375 w 4314155"/>
                <a:gd name="connsiteY61" fmla="*/ 939898 h 1238259"/>
                <a:gd name="connsiteX62" fmla="*/ 413252 w 4314155"/>
                <a:gd name="connsiteY62" fmla="*/ 942432 h 1238259"/>
                <a:gd name="connsiteX63" fmla="*/ 416138 w 4314155"/>
                <a:gd name="connsiteY63" fmla="*/ 944632 h 1238259"/>
                <a:gd name="connsiteX64" fmla="*/ 419014 w 4314155"/>
                <a:gd name="connsiteY64" fmla="*/ 946490 h 1238259"/>
                <a:gd name="connsiteX65" fmla="*/ 420453 w 4314155"/>
                <a:gd name="connsiteY65" fmla="*/ 947299 h 1238259"/>
                <a:gd name="connsiteX66" fmla="*/ 421900 w 4314155"/>
                <a:gd name="connsiteY66" fmla="*/ 948033 h 1238259"/>
                <a:gd name="connsiteX67" fmla="*/ 423339 w 4314155"/>
                <a:gd name="connsiteY67" fmla="*/ 948671 h 1238259"/>
                <a:gd name="connsiteX68" fmla="*/ 424777 w 4314155"/>
                <a:gd name="connsiteY68" fmla="*/ 949233 h 1238259"/>
                <a:gd name="connsiteX69" fmla="*/ 426215 w 4314155"/>
                <a:gd name="connsiteY69" fmla="*/ 949709 h 1238259"/>
                <a:gd name="connsiteX70" fmla="*/ 427653 w 4314155"/>
                <a:gd name="connsiteY70" fmla="*/ 950100 h 1238259"/>
                <a:gd name="connsiteX71" fmla="*/ 429101 w 4314155"/>
                <a:gd name="connsiteY71" fmla="*/ 950414 h 1238259"/>
                <a:gd name="connsiteX72" fmla="*/ 430540 w 4314155"/>
                <a:gd name="connsiteY72" fmla="*/ 950643 h 1238259"/>
                <a:gd name="connsiteX73" fmla="*/ 431978 w 4314155"/>
                <a:gd name="connsiteY73" fmla="*/ 950795 h 1238259"/>
                <a:gd name="connsiteX74" fmla="*/ 433416 w 4314155"/>
                <a:gd name="connsiteY74" fmla="*/ 950862 h 1238259"/>
                <a:gd name="connsiteX75" fmla="*/ 434854 w 4314155"/>
                <a:gd name="connsiteY75" fmla="*/ 950843 h 1238259"/>
                <a:gd name="connsiteX76" fmla="*/ 436302 w 4314155"/>
                <a:gd name="connsiteY76" fmla="*/ 950747 h 1238259"/>
                <a:gd name="connsiteX77" fmla="*/ 437740 w 4314155"/>
                <a:gd name="connsiteY77" fmla="*/ 950566 h 1238259"/>
                <a:gd name="connsiteX78" fmla="*/ 439179 w 4314155"/>
                <a:gd name="connsiteY78" fmla="*/ 950309 h 1238259"/>
                <a:gd name="connsiteX79" fmla="*/ 440617 w 4314155"/>
                <a:gd name="connsiteY79" fmla="*/ 949966 h 1238259"/>
                <a:gd name="connsiteX80" fmla="*/ 442055 w 4314155"/>
                <a:gd name="connsiteY80" fmla="*/ 949538 h 1238259"/>
                <a:gd name="connsiteX81" fmla="*/ 443503 w 4314155"/>
                <a:gd name="connsiteY81" fmla="*/ 949042 h 1238259"/>
                <a:gd name="connsiteX82" fmla="*/ 444941 w 4314155"/>
                <a:gd name="connsiteY82" fmla="*/ 948461 h 1238259"/>
                <a:gd name="connsiteX83" fmla="*/ 446380 w 4314155"/>
                <a:gd name="connsiteY83" fmla="*/ 947804 h 1238259"/>
                <a:gd name="connsiteX84" fmla="*/ 447818 w 4314155"/>
                <a:gd name="connsiteY84" fmla="*/ 947061 h 1238259"/>
                <a:gd name="connsiteX85" fmla="*/ 450704 w 4314155"/>
                <a:gd name="connsiteY85" fmla="*/ 945347 h 1238259"/>
                <a:gd name="connsiteX86" fmla="*/ 453581 w 4314155"/>
                <a:gd name="connsiteY86" fmla="*/ 943327 h 1238259"/>
                <a:gd name="connsiteX87" fmla="*/ 456467 w 4314155"/>
                <a:gd name="connsiteY87" fmla="*/ 940994 h 1238259"/>
                <a:gd name="connsiteX88" fmla="*/ 459343 w 4314155"/>
                <a:gd name="connsiteY88" fmla="*/ 938365 h 1238259"/>
                <a:gd name="connsiteX89" fmla="*/ 462220 w 4314155"/>
                <a:gd name="connsiteY89" fmla="*/ 935441 h 1238259"/>
                <a:gd name="connsiteX90" fmla="*/ 465106 w 4314155"/>
                <a:gd name="connsiteY90" fmla="*/ 932221 h 1238259"/>
                <a:gd name="connsiteX91" fmla="*/ 467982 w 4314155"/>
                <a:gd name="connsiteY91" fmla="*/ 928716 h 1238259"/>
                <a:gd name="connsiteX92" fmla="*/ 473964 w 4314155"/>
                <a:gd name="connsiteY92" fmla="*/ 920544 h 1238259"/>
                <a:gd name="connsiteX93" fmla="*/ 479955 w 4314155"/>
                <a:gd name="connsiteY93" fmla="*/ 911219 h 1238259"/>
                <a:gd name="connsiteX94" fmla="*/ 485937 w 4314155"/>
                <a:gd name="connsiteY94" fmla="*/ 900789 h 1238259"/>
                <a:gd name="connsiteX95" fmla="*/ 491919 w 4314155"/>
                <a:gd name="connsiteY95" fmla="*/ 889330 h 1238259"/>
                <a:gd name="connsiteX96" fmla="*/ 503882 w 4314155"/>
                <a:gd name="connsiteY96" fmla="*/ 863565 h 1238259"/>
                <a:gd name="connsiteX97" fmla="*/ 515845 w 4314155"/>
                <a:gd name="connsiteY97" fmla="*/ 834516 h 1238259"/>
                <a:gd name="connsiteX98" fmla="*/ 539772 w 4314155"/>
                <a:gd name="connsiteY98" fmla="*/ 769072 h 1238259"/>
                <a:gd name="connsiteX99" fmla="*/ 563709 w 4314155"/>
                <a:gd name="connsiteY99" fmla="*/ 698288 h 1238259"/>
                <a:gd name="connsiteX100" fmla="*/ 589626 w 4314155"/>
                <a:gd name="connsiteY100" fmla="*/ 621786 h 1238259"/>
                <a:gd name="connsiteX101" fmla="*/ 615544 w 4314155"/>
                <a:gd name="connsiteY101" fmla="*/ 551528 h 1238259"/>
                <a:gd name="connsiteX102" fmla="*/ 628498 w 4314155"/>
                <a:gd name="connsiteY102" fmla="*/ 520418 h 1238259"/>
                <a:gd name="connsiteX103" fmla="*/ 641452 w 4314155"/>
                <a:gd name="connsiteY103" fmla="*/ 492712 h 1238259"/>
                <a:gd name="connsiteX104" fmla="*/ 654415 w 4314155"/>
                <a:gd name="connsiteY104" fmla="*/ 468828 h 1238259"/>
                <a:gd name="connsiteX105" fmla="*/ 660892 w 4314155"/>
                <a:gd name="connsiteY105" fmla="*/ 458422 h 1238259"/>
                <a:gd name="connsiteX106" fmla="*/ 667369 w 4314155"/>
                <a:gd name="connsiteY106" fmla="*/ 449082 h 1238259"/>
                <a:gd name="connsiteX107" fmla="*/ 672636 w 4314155"/>
                <a:gd name="connsiteY107" fmla="*/ 442292 h 1238259"/>
                <a:gd name="connsiteX108" fmla="*/ 677904 w 4314155"/>
                <a:gd name="connsiteY108" fmla="*/ 436230 h 1238259"/>
                <a:gd name="connsiteX109" fmla="*/ 683162 w 4314155"/>
                <a:gd name="connsiteY109" fmla="*/ 430901 h 1238259"/>
                <a:gd name="connsiteX110" fmla="*/ 688429 w 4314155"/>
                <a:gd name="connsiteY110" fmla="*/ 426308 h 1238259"/>
                <a:gd name="connsiteX111" fmla="*/ 691067 w 4314155"/>
                <a:gd name="connsiteY111" fmla="*/ 424287 h 1238259"/>
                <a:gd name="connsiteX112" fmla="*/ 693696 w 4314155"/>
                <a:gd name="connsiteY112" fmla="*/ 422451 h 1238259"/>
                <a:gd name="connsiteX113" fmla="*/ 696325 w 4314155"/>
                <a:gd name="connsiteY113" fmla="*/ 420798 h 1238259"/>
                <a:gd name="connsiteX114" fmla="*/ 698964 w 4314155"/>
                <a:gd name="connsiteY114" fmla="*/ 419329 h 1238259"/>
                <a:gd name="connsiteX115" fmla="*/ 701593 w 4314155"/>
                <a:gd name="connsiteY115" fmla="*/ 418041 h 1238259"/>
                <a:gd name="connsiteX116" fmla="*/ 704221 w 4314155"/>
                <a:gd name="connsiteY116" fmla="*/ 416935 h 1238259"/>
                <a:gd name="connsiteX117" fmla="*/ 706860 w 4314155"/>
                <a:gd name="connsiteY117" fmla="*/ 416008 h 1238259"/>
                <a:gd name="connsiteX118" fmla="*/ 709489 w 4314155"/>
                <a:gd name="connsiteY118" fmla="*/ 415261 h 1238259"/>
                <a:gd name="connsiteX119" fmla="*/ 712127 w 4314155"/>
                <a:gd name="connsiteY119" fmla="*/ 414693 h 1238259"/>
                <a:gd name="connsiteX120" fmla="*/ 714756 w 4314155"/>
                <a:gd name="connsiteY120" fmla="*/ 414300 h 1238259"/>
                <a:gd name="connsiteX121" fmla="*/ 717385 w 4314155"/>
                <a:gd name="connsiteY121" fmla="*/ 414082 h 1238259"/>
                <a:gd name="connsiteX122" fmla="*/ 720023 w 4314155"/>
                <a:gd name="connsiteY122" fmla="*/ 414037 h 1238259"/>
                <a:gd name="connsiteX123" fmla="*/ 722652 w 4314155"/>
                <a:gd name="connsiteY123" fmla="*/ 414162 h 1238259"/>
                <a:gd name="connsiteX124" fmla="*/ 725281 w 4314155"/>
                <a:gd name="connsiteY124" fmla="*/ 414457 h 1238259"/>
                <a:gd name="connsiteX125" fmla="*/ 727920 w 4314155"/>
                <a:gd name="connsiteY125" fmla="*/ 414918 h 1238259"/>
                <a:gd name="connsiteX126" fmla="*/ 730548 w 4314155"/>
                <a:gd name="connsiteY126" fmla="*/ 415542 h 1238259"/>
                <a:gd name="connsiteX127" fmla="*/ 733187 w 4314155"/>
                <a:gd name="connsiteY127" fmla="*/ 416329 h 1238259"/>
                <a:gd name="connsiteX128" fmla="*/ 735816 w 4314155"/>
                <a:gd name="connsiteY128" fmla="*/ 417276 h 1238259"/>
                <a:gd name="connsiteX129" fmla="*/ 738445 w 4314155"/>
                <a:gd name="connsiteY129" fmla="*/ 418379 h 1238259"/>
                <a:gd name="connsiteX130" fmla="*/ 741083 w 4314155"/>
                <a:gd name="connsiteY130" fmla="*/ 419635 h 1238259"/>
                <a:gd name="connsiteX131" fmla="*/ 743712 w 4314155"/>
                <a:gd name="connsiteY131" fmla="*/ 421043 h 1238259"/>
                <a:gd name="connsiteX132" fmla="*/ 746341 w 4314155"/>
                <a:gd name="connsiteY132" fmla="*/ 422599 h 1238259"/>
                <a:gd name="connsiteX133" fmla="*/ 751608 w 4314155"/>
                <a:gd name="connsiteY133" fmla="*/ 426141 h 1238259"/>
                <a:gd name="connsiteX134" fmla="*/ 758152 w 4314155"/>
                <a:gd name="connsiteY134" fmla="*/ 431313 h 1238259"/>
                <a:gd name="connsiteX135" fmla="*/ 764696 w 4314155"/>
                <a:gd name="connsiteY135" fmla="*/ 437287 h 1238259"/>
                <a:gd name="connsiteX136" fmla="*/ 771239 w 4314155"/>
                <a:gd name="connsiteY136" fmla="*/ 444007 h 1238259"/>
                <a:gd name="connsiteX137" fmla="*/ 777783 w 4314155"/>
                <a:gd name="connsiteY137" fmla="*/ 451417 h 1238259"/>
                <a:gd name="connsiteX138" fmla="*/ 790880 w 4314155"/>
                <a:gd name="connsiteY138" fmla="*/ 468064 h 1238259"/>
                <a:gd name="connsiteX139" fmla="*/ 803967 w 4314155"/>
                <a:gd name="connsiteY139" fmla="*/ 486736 h 1238259"/>
                <a:gd name="connsiteX140" fmla="*/ 830142 w 4314155"/>
                <a:gd name="connsiteY140" fmla="*/ 528150 h 1238259"/>
                <a:gd name="connsiteX141" fmla="*/ 856317 w 4314155"/>
                <a:gd name="connsiteY141" fmla="*/ 571749 h 1238259"/>
                <a:gd name="connsiteX142" fmla="*/ 877119 w 4314155"/>
                <a:gd name="connsiteY142" fmla="*/ 605586 h 1238259"/>
                <a:gd name="connsiteX143" fmla="*/ 897912 w 4314155"/>
                <a:gd name="connsiteY143" fmla="*/ 637076 h 1238259"/>
                <a:gd name="connsiteX144" fmla="*/ 918715 w 4314155"/>
                <a:gd name="connsiteY144" fmla="*/ 665029 h 1238259"/>
                <a:gd name="connsiteX145" fmla="*/ 929116 w 4314155"/>
                <a:gd name="connsiteY145" fmla="*/ 677395 h 1238259"/>
                <a:gd name="connsiteX146" fmla="*/ 939508 w 4314155"/>
                <a:gd name="connsiteY146" fmla="*/ 688576 h 1238259"/>
                <a:gd name="connsiteX147" fmla="*/ 950843 w 4314155"/>
                <a:gd name="connsiteY147" fmla="*/ 699336 h 1238259"/>
                <a:gd name="connsiteX148" fmla="*/ 956510 w 4314155"/>
                <a:gd name="connsiteY148" fmla="*/ 704143 h 1238259"/>
                <a:gd name="connsiteX149" fmla="*/ 962168 w 4314155"/>
                <a:gd name="connsiteY149" fmla="*/ 708562 h 1238259"/>
                <a:gd name="connsiteX150" fmla="*/ 967835 w 4314155"/>
                <a:gd name="connsiteY150" fmla="*/ 712589 h 1238259"/>
                <a:gd name="connsiteX151" fmla="*/ 973503 w 4314155"/>
                <a:gd name="connsiteY151" fmla="*/ 716221 h 1238259"/>
                <a:gd name="connsiteX152" fmla="*/ 979160 w 4314155"/>
                <a:gd name="connsiteY152" fmla="*/ 719459 h 1238259"/>
                <a:gd name="connsiteX153" fmla="*/ 984828 w 4314155"/>
                <a:gd name="connsiteY153" fmla="*/ 722301 h 1238259"/>
                <a:gd name="connsiteX154" fmla="*/ 990495 w 4314155"/>
                <a:gd name="connsiteY154" fmla="*/ 724749 h 1238259"/>
                <a:gd name="connsiteX155" fmla="*/ 996163 w 4314155"/>
                <a:gd name="connsiteY155" fmla="*/ 726806 h 1238259"/>
                <a:gd name="connsiteX156" fmla="*/ 1001820 w 4314155"/>
                <a:gd name="connsiteY156" fmla="*/ 728474 h 1238259"/>
                <a:gd name="connsiteX157" fmla="*/ 1007488 w 4314155"/>
                <a:gd name="connsiteY157" fmla="*/ 729757 h 1238259"/>
                <a:gd name="connsiteX158" fmla="*/ 1013155 w 4314155"/>
                <a:gd name="connsiteY158" fmla="*/ 730659 h 1238259"/>
                <a:gd name="connsiteX159" fmla="*/ 1018823 w 4314155"/>
                <a:gd name="connsiteY159" fmla="*/ 731187 h 1238259"/>
                <a:gd name="connsiteX160" fmla="*/ 1024481 w 4314155"/>
                <a:gd name="connsiteY160" fmla="*/ 731344 h 1238259"/>
                <a:gd name="connsiteX161" fmla="*/ 1030148 w 4314155"/>
                <a:gd name="connsiteY161" fmla="*/ 731137 h 1238259"/>
                <a:gd name="connsiteX162" fmla="*/ 1036225 w 4314155"/>
                <a:gd name="connsiteY162" fmla="*/ 730517 h 1238259"/>
                <a:gd name="connsiteX163" fmla="*/ 1042302 w 4314155"/>
                <a:gd name="connsiteY163" fmla="*/ 729495 h 1238259"/>
                <a:gd name="connsiteX164" fmla="*/ 1048388 w 4314155"/>
                <a:gd name="connsiteY164" fmla="*/ 728079 h 1238259"/>
                <a:gd name="connsiteX165" fmla="*/ 1054465 w 4314155"/>
                <a:gd name="connsiteY165" fmla="*/ 726276 h 1238259"/>
                <a:gd name="connsiteX166" fmla="*/ 1060542 w 4314155"/>
                <a:gd name="connsiteY166" fmla="*/ 724099 h 1238259"/>
                <a:gd name="connsiteX167" fmla="*/ 1066619 w 4314155"/>
                <a:gd name="connsiteY167" fmla="*/ 721555 h 1238259"/>
                <a:gd name="connsiteX168" fmla="*/ 1072706 w 4314155"/>
                <a:gd name="connsiteY168" fmla="*/ 718655 h 1238259"/>
                <a:gd name="connsiteX169" fmla="*/ 1078782 w 4314155"/>
                <a:gd name="connsiteY169" fmla="*/ 715408 h 1238259"/>
                <a:gd name="connsiteX170" fmla="*/ 1090936 w 4314155"/>
                <a:gd name="connsiteY170" fmla="*/ 707918 h 1238259"/>
                <a:gd name="connsiteX171" fmla="*/ 1103100 w 4314155"/>
                <a:gd name="connsiteY171" fmla="*/ 699165 h 1238259"/>
                <a:gd name="connsiteX172" fmla="*/ 1115254 w 4314155"/>
                <a:gd name="connsiteY172" fmla="*/ 689237 h 1238259"/>
                <a:gd name="connsiteX173" fmla="*/ 1127417 w 4314155"/>
                <a:gd name="connsiteY173" fmla="*/ 678220 h 1238259"/>
                <a:gd name="connsiteX174" fmla="*/ 1149991 w 4314155"/>
                <a:gd name="connsiteY174" fmla="*/ 655199 h 1238259"/>
                <a:gd name="connsiteX175" fmla="*/ 1172575 w 4314155"/>
                <a:gd name="connsiteY175" fmla="*/ 629423 h 1238259"/>
                <a:gd name="connsiteX176" fmla="*/ 1217733 w 4314155"/>
                <a:gd name="connsiteY176" fmla="*/ 572966 h 1238259"/>
                <a:gd name="connsiteX177" fmla="*/ 1242127 w 4314155"/>
                <a:gd name="connsiteY177" fmla="*/ 542177 h 1238259"/>
                <a:gd name="connsiteX178" fmla="*/ 1266520 w 4314155"/>
                <a:gd name="connsiteY178" fmla="*/ 513374 h 1238259"/>
                <a:gd name="connsiteX179" fmla="*/ 1278722 w 4314155"/>
                <a:gd name="connsiteY179" fmla="*/ 500341 h 1238259"/>
                <a:gd name="connsiteX180" fmla="*/ 1290923 w 4314155"/>
                <a:gd name="connsiteY180" fmla="*/ 488579 h 1238259"/>
                <a:gd name="connsiteX181" fmla="*/ 1297019 w 4314155"/>
                <a:gd name="connsiteY181" fmla="*/ 483262 h 1238259"/>
                <a:gd name="connsiteX182" fmla="*/ 1303115 w 4314155"/>
                <a:gd name="connsiteY182" fmla="*/ 478366 h 1238259"/>
                <a:gd name="connsiteX183" fmla="*/ 1309221 w 4314155"/>
                <a:gd name="connsiteY183" fmla="*/ 473929 h 1238259"/>
                <a:gd name="connsiteX184" fmla="*/ 1315317 w 4314155"/>
                <a:gd name="connsiteY184" fmla="*/ 469983 h 1238259"/>
                <a:gd name="connsiteX185" fmla="*/ 1321870 w 4314155"/>
                <a:gd name="connsiteY185" fmla="*/ 466332 h 1238259"/>
                <a:gd name="connsiteX186" fmla="*/ 1325137 w 4314155"/>
                <a:gd name="connsiteY186" fmla="*/ 464746 h 1238259"/>
                <a:gd name="connsiteX187" fmla="*/ 1328414 w 4314155"/>
                <a:gd name="connsiteY187" fmla="*/ 463327 h 1238259"/>
                <a:gd name="connsiteX188" fmla="*/ 1331690 w 4314155"/>
                <a:gd name="connsiteY188" fmla="*/ 462081 h 1238259"/>
                <a:gd name="connsiteX189" fmla="*/ 1334967 w 4314155"/>
                <a:gd name="connsiteY189" fmla="*/ 461011 h 1238259"/>
                <a:gd name="connsiteX190" fmla="*/ 1338244 w 4314155"/>
                <a:gd name="connsiteY190" fmla="*/ 460122 h 1238259"/>
                <a:gd name="connsiteX191" fmla="*/ 1341520 w 4314155"/>
                <a:gd name="connsiteY191" fmla="*/ 459420 h 1238259"/>
                <a:gd name="connsiteX192" fmla="*/ 1344797 w 4314155"/>
                <a:gd name="connsiteY192" fmla="*/ 458908 h 1238259"/>
                <a:gd name="connsiteX193" fmla="*/ 1348064 w 4314155"/>
                <a:gd name="connsiteY193" fmla="*/ 458591 h 1238259"/>
                <a:gd name="connsiteX194" fmla="*/ 1351340 w 4314155"/>
                <a:gd name="connsiteY194" fmla="*/ 458473 h 1238259"/>
                <a:gd name="connsiteX195" fmla="*/ 1354617 w 4314155"/>
                <a:gd name="connsiteY195" fmla="*/ 458557 h 1238259"/>
                <a:gd name="connsiteX196" fmla="*/ 1357894 w 4314155"/>
                <a:gd name="connsiteY196" fmla="*/ 458850 h 1238259"/>
                <a:gd name="connsiteX197" fmla="*/ 1361170 w 4314155"/>
                <a:gd name="connsiteY197" fmla="*/ 459352 h 1238259"/>
                <a:gd name="connsiteX198" fmla="*/ 1364447 w 4314155"/>
                <a:gd name="connsiteY198" fmla="*/ 460067 h 1238259"/>
                <a:gd name="connsiteX199" fmla="*/ 1367714 w 4314155"/>
                <a:gd name="connsiteY199" fmla="*/ 461000 h 1238259"/>
                <a:gd name="connsiteX200" fmla="*/ 1370991 w 4314155"/>
                <a:gd name="connsiteY200" fmla="*/ 462152 h 1238259"/>
                <a:gd name="connsiteX201" fmla="*/ 1374267 w 4314155"/>
                <a:gd name="connsiteY201" fmla="*/ 463527 h 1238259"/>
                <a:gd name="connsiteX202" fmla="*/ 1377544 w 4314155"/>
                <a:gd name="connsiteY202" fmla="*/ 465129 h 1238259"/>
                <a:gd name="connsiteX203" fmla="*/ 1380820 w 4314155"/>
                <a:gd name="connsiteY203" fmla="*/ 466956 h 1238259"/>
                <a:gd name="connsiteX204" fmla="*/ 1384097 w 4314155"/>
                <a:gd name="connsiteY204" fmla="*/ 469013 h 1238259"/>
                <a:gd name="connsiteX205" fmla="*/ 1387374 w 4314155"/>
                <a:gd name="connsiteY205" fmla="*/ 471302 h 1238259"/>
                <a:gd name="connsiteX206" fmla="*/ 1390640 w 4314155"/>
                <a:gd name="connsiteY206" fmla="*/ 473822 h 1238259"/>
                <a:gd name="connsiteX207" fmla="*/ 1393917 w 4314155"/>
                <a:gd name="connsiteY207" fmla="*/ 476577 h 1238259"/>
                <a:gd name="connsiteX208" fmla="*/ 1400470 w 4314155"/>
                <a:gd name="connsiteY208" fmla="*/ 482790 h 1238259"/>
                <a:gd name="connsiteX209" fmla="*/ 1407023 w 4314155"/>
                <a:gd name="connsiteY209" fmla="*/ 489942 h 1238259"/>
                <a:gd name="connsiteX210" fmla="*/ 1413567 w 4314155"/>
                <a:gd name="connsiteY210" fmla="*/ 498032 h 1238259"/>
                <a:gd name="connsiteX211" fmla="*/ 1420120 w 4314155"/>
                <a:gd name="connsiteY211" fmla="*/ 507051 h 1238259"/>
                <a:gd name="connsiteX212" fmla="*/ 1430503 w 4314155"/>
                <a:gd name="connsiteY212" fmla="*/ 523224 h 1238259"/>
                <a:gd name="connsiteX213" fmla="*/ 1440894 w 4314155"/>
                <a:gd name="connsiteY213" fmla="*/ 541612 h 1238259"/>
                <a:gd name="connsiteX214" fmla="*/ 1451277 w 4314155"/>
                <a:gd name="connsiteY214" fmla="*/ 562092 h 1238259"/>
                <a:gd name="connsiteX215" fmla="*/ 1461668 w 4314155"/>
                <a:gd name="connsiteY215" fmla="*/ 584502 h 1238259"/>
                <a:gd name="connsiteX216" fmla="*/ 1482442 w 4314155"/>
                <a:gd name="connsiteY216" fmla="*/ 634270 h 1238259"/>
                <a:gd name="connsiteX217" fmla="*/ 1503216 w 4314155"/>
                <a:gd name="connsiteY217" fmla="*/ 688858 h 1238259"/>
                <a:gd name="connsiteX218" fmla="*/ 1528410 w 4314155"/>
                <a:gd name="connsiteY218" fmla="*/ 757750 h 1238259"/>
                <a:gd name="connsiteX219" fmla="*/ 1553604 w 4314155"/>
                <a:gd name="connsiteY219" fmla="*/ 824415 h 1238259"/>
                <a:gd name="connsiteX220" fmla="*/ 1566196 w 4314155"/>
                <a:gd name="connsiteY220" fmla="*/ 855050 h 1238259"/>
                <a:gd name="connsiteX221" fmla="*/ 1578788 w 4314155"/>
                <a:gd name="connsiteY221" fmla="*/ 882853 h 1238259"/>
                <a:gd name="connsiteX222" fmla="*/ 1591389 w 4314155"/>
                <a:gd name="connsiteY222" fmla="*/ 907085 h 1238259"/>
                <a:gd name="connsiteX223" fmla="*/ 1597685 w 4314155"/>
                <a:gd name="connsiteY223" fmla="*/ 917638 h 1238259"/>
                <a:gd name="connsiteX224" fmla="*/ 1603982 w 4314155"/>
                <a:gd name="connsiteY224" fmla="*/ 927030 h 1238259"/>
                <a:gd name="connsiteX225" fmla="*/ 1609430 w 4314155"/>
                <a:gd name="connsiteY225" fmla="*/ 934164 h 1238259"/>
                <a:gd name="connsiteX226" fmla="*/ 1612154 w 4314155"/>
                <a:gd name="connsiteY226" fmla="*/ 937355 h 1238259"/>
                <a:gd name="connsiteX227" fmla="*/ 1614868 w 4314155"/>
                <a:gd name="connsiteY227" fmla="*/ 940308 h 1238259"/>
                <a:gd name="connsiteX228" fmla="*/ 1617593 w 4314155"/>
                <a:gd name="connsiteY228" fmla="*/ 943004 h 1238259"/>
                <a:gd name="connsiteX229" fmla="*/ 1620317 w 4314155"/>
                <a:gd name="connsiteY229" fmla="*/ 945442 h 1238259"/>
                <a:gd name="connsiteX230" fmla="*/ 1623041 w 4314155"/>
                <a:gd name="connsiteY230" fmla="*/ 947604 h 1238259"/>
                <a:gd name="connsiteX231" fmla="*/ 1625765 w 4314155"/>
                <a:gd name="connsiteY231" fmla="*/ 949500 h 1238259"/>
                <a:gd name="connsiteX232" fmla="*/ 1628489 w 4314155"/>
                <a:gd name="connsiteY232" fmla="*/ 951119 h 1238259"/>
                <a:gd name="connsiteX233" fmla="*/ 1629851 w 4314155"/>
                <a:gd name="connsiteY233" fmla="*/ 951824 h 1238259"/>
                <a:gd name="connsiteX234" fmla="*/ 1631213 w 4314155"/>
                <a:gd name="connsiteY234" fmla="*/ 952462 h 1238259"/>
                <a:gd name="connsiteX235" fmla="*/ 1632576 w 4314155"/>
                <a:gd name="connsiteY235" fmla="*/ 953014 h 1238259"/>
                <a:gd name="connsiteX236" fmla="*/ 1633938 w 4314155"/>
                <a:gd name="connsiteY236" fmla="*/ 953510 h 1238259"/>
                <a:gd name="connsiteX237" fmla="*/ 1635300 w 4314155"/>
                <a:gd name="connsiteY237" fmla="*/ 953929 h 1238259"/>
                <a:gd name="connsiteX238" fmla="*/ 1636662 w 4314155"/>
                <a:gd name="connsiteY238" fmla="*/ 954272 h 1238259"/>
                <a:gd name="connsiteX239" fmla="*/ 1638024 w 4314155"/>
                <a:gd name="connsiteY239" fmla="*/ 954538 h 1238259"/>
                <a:gd name="connsiteX240" fmla="*/ 1639376 w 4314155"/>
                <a:gd name="connsiteY240" fmla="*/ 954738 h 1238259"/>
                <a:gd name="connsiteX241" fmla="*/ 1640748 w 4314155"/>
                <a:gd name="connsiteY241" fmla="*/ 954853 h 1238259"/>
                <a:gd name="connsiteX242" fmla="*/ 1642101 w 4314155"/>
                <a:gd name="connsiteY242" fmla="*/ 954900 h 1238259"/>
                <a:gd name="connsiteX243" fmla="*/ 1643463 w 4314155"/>
                <a:gd name="connsiteY243" fmla="*/ 954872 h 1238259"/>
                <a:gd name="connsiteX244" fmla="*/ 1644825 w 4314155"/>
                <a:gd name="connsiteY244" fmla="*/ 954767 h 1238259"/>
                <a:gd name="connsiteX245" fmla="*/ 1646187 w 4314155"/>
                <a:gd name="connsiteY245" fmla="*/ 954586 h 1238259"/>
                <a:gd name="connsiteX246" fmla="*/ 1647549 w 4314155"/>
                <a:gd name="connsiteY246" fmla="*/ 954329 h 1238259"/>
                <a:gd name="connsiteX247" fmla="*/ 1648911 w 4314155"/>
                <a:gd name="connsiteY247" fmla="*/ 953995 h 1238259"/>
                <a:gd name="connsiteX248" fmla="*/ 1650273 w 4314155"/>
                <a:gd name="connsiteY248" fmla="*/ 953586 h 1238259"/>
                <a:gd name="connsiteX249" fmla="*/ 1651635 w 4314155"/>
                <a:gd name="connsiteY249" fmla="*/ 953100 h 1238259"/>
                <a:gd name="connsiteX250" fmla="*/ 1652997 w 4314155"/>
                <a:gd name="connsiteY250" fmla="*/ 952529 h 1238259"/>
                <a:gd name="connsiteX251" fmla="*/ 1654359 w 4314155"/>
                <a:gd name="connsiteY251" fmla="*/ 951881 h 1238259"/>
                <a:gd name="connsiteX252" fmla="*/ 1655721 w 4314155"/>
                <a:gd name="connsiteY252" fmla="*/ 951157 h 1238259"/>
                <a:gd name="connsiteX253" fmla="*/ 1657083 w 4314155"/>
                <a:gd name="connsiteY253" fmla="*/ 950357 h 1238259"/>
                <a:gd name="connsiteX254" fmla="*/ 1658445 w 4314155"/>
                <a:gd name="connsiteY254" fmla="*/ 949481 h 1238259"/>
                <a:gd name="connsiteX255" fmla="*/ 1661170 w 4314155"/>
                <a:gd name="connsiteY255" fmla="*/ 947471 h 1238259"/>
                <a:gd name="connsiteX256" fmla="*/ 1663894 w 4314155"/>
                <a:gd name="connsiteY256" fmla="*/ 945156 h 1238259"/>
                <a:gd name="connsiteX257" fmla="*/ 1666608 w 4314155"/>
                <a:gd name="connsiteY257" fmla="*/ 942518 h 1238259"/>
                <a:gd name="connsiteX258" fmla="*/ 1669332 w 4314155"/>
                <a:gd name="connsiteY258" fmla="*/ 939556 h 1238259"/>
                <a:gd name="connsiteX259" fmla="*/ 1672057 w 4314155"/>
                <a:gd name="connsiteY259" fmla="*/ 936279 h 1238259"/>
                <a:gd name="connsiteX260" fmla="*/ 1674781 w 4314155"/>
                <a:gd name="connsiteY260" fmla="*/ 932678 h 1238259"/>
                <a:gd name="connsiteX261" fmla="*/ 1680229 w 4314155"/>
                <a:gd name="connsiteY261" fmla="*/ 924506 h 1238259"/>
                <a:gd name="connsiteX262" fmla="*/ 1685677 w 4314155"/>
                <a:gd name="connsiteY262" fmla="*/ 915057 h 1238259"/>
                <a:gd name="connsiteX263" fmla="*/ 1691116 w 4314155"/>
                <a:gd name="connsiteY263" fmla="*/ 904342 h 1238259"/>
                <a:gd name="connsiteX264" fmla="*/ 1697298 w 4314155"/>
                <a:gd name="connsiteY264" fmla="*/ 890654 h 1238259"/>
                <a:gd name="connsiteX265" fmla="*/ 1703480 w 4314155"/>
                <a:gd name="connsiteY265" fmla="*/ 875386 h 1238259"/>
                <a:gd name="connsiteX266" fmla="*/ 1715843 w 4314155"/>
                <a:gd name="connsiteY266" fmla="*/ 840248 h 1238259"/>
                <a:gd name="connsiteX267" fmla="*/ 1728206 w 4314155"/>
                <a:gd name="connsiteY267" fmla="*/ 799339 h 1238259"/>
                <a:gd name="connsiteX268" fmla="*/ 1740560 w 4314155"/>
                <a:gd name="connsiteY268" fmla="*/ 753224 h 1238259"/>
                <a:gd name="connsiteX269" fmla="*/ 1765287 w 4314155"/>
                <a:gd name="connsiteY269" fmla="*/ 648249 h 1238259"/>
                <a:gd name="connsiteX270" fmla="*/ 1790005 w 4314155"/>
                <a:gd name="connsiteY270" fmla="*/ 532228 h 1238259"/>
                <a:gd name="connsiteX271" fmla="*/ 1812265 w 4314155"/>
                <a:gd name="connsiteY271" fmla="*/ 425260 h 1238259"/>
                <a:gd name="connsiteX272" fmla="*/ 1834515 w 4314155"/>
                <a:gd name="connsiteY272" fmla="*/ 322848 h 1238259"/>
                <a:gd name="connsiteX273" fmla="*/ 1856766 w 4314155"/>
                <a:gd name="connsiteY273" fmla="*/ 231833 h 1238259"/>
                <a:gd name="connsiteX274" fmla="*/ 1867900 w 4314155"/>
                <a:gd name="connsiteY274" fmla="*/ 192651 h 1238259"/>
                <a:gd name="connsiteX275" fmla="*/ 1879025 w 4314155"/>
                <a:gd name="connsiteY275" fmla="*/ 158692 h 1238259"/>
                <a:gd name="connsiteX276" fmla="*/ 1884845 w 4314155"/>
                <a:gd name="connsiteY276" fmla="*/ 143246 h 1238259"/>
                <a:gd name="connsiteX277" fmla="*/ 1890655 w 4314155"/>
                <a:gd name="connsiteY277" fmla="*/ 129500 h 1238259"/>
                <a:gd name="connsiteX278" fmla="*/ 1896475 w 4314155"/>
                <a:gd name="connsiteY278" fmla="*/ 117538 h 1238259"/>
                <a:gd name="connsiteX279" fmla="*/ 1899380 w 4314155"/>
                <a:gd name="connsiteY279" fmla="*/ 112249 h 1238259"/>
                <a:gd name="connsiteX280" fmla="*/ 1902295 w 4314155"/>
                <a:gd name="connsiteY280" fmla="*/ 107433 h 1238259"/>
                <a:gd name="connsiteX281" fmla="*/ 1905200 w 4314155"/>
                <a:gd name="connsiteY281" fmla="*/ 103100 h 1238259"/>
                <a:gd name="connsiteX282" fmla="*/ 1908115 w 4314155"/>
                <a:gd name="connsiteY282" fmla="*/ 99254 h 1238259"/>
                <a:gd name="connsiteX283" fmla="*/ 1911020 w 4314155"/>
                <a:gd name="connsiteY283" fmla="*/ 95904 h 1238259"/>
                <a:gd name="connsiteX284" fmla="*/ 1912477 w 4314155"/>
                <a:gd name="connsiteY284" fmla="*/ 94418 h 1238259"/>
                <a:gd name="connsiteX285" fmla="*/ 1913925 w 4314155"/>
                <a:gd name="connsiteY285" fmla="*/ 93058 h 1238259"/>
                <a:gd name="connsiteX286" fmla="*/ 1915382 w 4314155"/>
                <a:gd name="connsiteY286" fmla="*/ 91826 h 1238259"/>
                <a:gd name="connsiteX287" fmla="*/ 1916840 w 4314155"/>
                <a:gd name="connsiteY287" fmla="*/ 90721 h 1238259"/>
                <a:gd name="connsiteX288" fmla="*/ 1918287 w 4314155"/>
                <a:gd name="connsiteY288" fmla="*/ 89745 h 1238259"/>
                <a:gd name="connsiteX289" fmla="*/ 1919745 w 4314155"/>
                <a:gd name="connsiteY289" fmla="*/ 88898 h 1238259"/>
                <a:gd name="connsiteX290" fmla="*/ 1921202 w 4314155"/>
                <a:gd name="connsiteY290" fmla="*/ 88181 h 1238259"/>
                <a:gd name="connsiteX291" fmla="*/ 1922650 w 4314155"/>
                <a:gd name="connsiteY291" fmla="*/ 87595 h 1238259"/>
                <a:gd name="connsiteX292" fmla="*/ 1924107 w 4314155"/>
                <a:gd name="connsiteY292" fmla="*/ 87139 h 1238259"/>
                <a:gd name="connsiteX293" fmla="*/ 1924831 w 4314155"/>
                <a:gd name="connsiteY293" fmla="*/ 86960 h 1238259"/>
                <a:gd name="connsiteX294" fmla="*/ 1925565 w 4314155"/>
                <a:gd name="connsiteY294" fmla="*/ 86815 h 1238259"/>
                <a:gd name="connsiteX295" fmla="*/ 1926288 w 4314155"/>
                <a:gd name="connsiteY295" fmla="*/ 86702 h 1238259"/>
                <a:gd name="connsiteX296" fmla="*/ 1927012 w 4314155"/>
                <a:gd name="connsiteY296" fmla="*/ 86623 h 1238259"/>
                <a:gd name="connsiteX297" fmla="*/ 1927746 w 4314155"/>
                <a:gd name="connsiteY297" fmla="*/ 86577 h 1238259"/>
                <a:gd name="connsiteX298" fmla="*/ 1928470 w 4314155"/>
                <a:gd name="connsiteY298" fmla="*/ 86563 h 1238259"/>
                <a:gd name="connsiteX299" fmla="*/ 1929194 w 4314155"/>
                <a:gd name="connsiteY299" fmla="*/ 86583 h 1238259"/>
                <a:gd name="connsiteX300" fmla="*/ 1929927 w 4314155"/>
                <a:gd name="connsiteY300" fmla="*/ 86637 h 1238259"/>
                <a:gd name="connsiteX301" fmla="*/ 1930651 w 4314155"/>
                <a:gd name="connsiteY301" fmla="*/ 86723 h 1238259"/>
                <a:gd name="connsiteX302" fmla="*/ 1931384 w 4314155"/>
                <a:gd name="connsiteY302" fmla="*/ 86843 h 1238259"/>
                <a:gd name="connsiteX303" fmla="*/ 1932108 w 4314155"/>
                <a:gd name="connsiteY303" fmla="*/ 86997 h 1238259"/>
                <a:gd name="connsiteX304" fmla="*/ 1932832 w 4314155"/>
                <a:gd name="connsiteY304" fmla="*/ 87183 h 1238259"/>
                <a:gd name="connsiteX305" fmla="*/ 1934290 w 4314155"/>
                <a:gd name="connsiteY305" fmla="*/ 87658 h 1238259"/>
                <a:gd name="connsiteX306" fmla="*/ 1935747 w 4314155"/>
                <a:gd name="connsiteY306" fmla="*/ 88265 h 1238259"/>
                <a:gd name="connsiteX307" fmla="*/ 1937195 w 4314155"/>
                <a:gd name="connsiteY307" fmla="*/ 89007 h 1238259"/>
                <a:gd name="connsiteX308" fmla="*/ 1938652 w 4314155"/>
                <a:gd name="connsiteY308" fmla="*/ 89885 h 1238259"/>
                <a:gd name="connsiteX309" fmla="*/ 1940109 w 4314155"/>
                <a:gd name="connsiteY309" fmla="*/ 90896 h 1238259"/>
                <a:gd name="connsiteX310" fmla="*/ 1941557 w 4314155"/>
                <a:gd name="connsiteY310" fmla="*/ 92042 h 1238259"/>
                <a:gd name="connsiteX311" fmla="*/ 1943014 w 4314155"/>
                <a:gd name="connsiteY311" fmla="*/ 93323 h 1238259"/>
                <a:gd name="connsiteX312" fmla="*/ 1944472 w 4314155"/>
                <a:gd name="connsiteY312" fmla="*/ 94739 h 1238259"/>
                <a:gd name="connsiteX313" fmla="*/ 1945919 w 4314155"/>
                <a:gd name="connsiteY313" fmla="*/ 96290 h 1238259"/>
                <a:gd name="connsiteX314" fmla="*/ 1948834 w 4314155"/>
                <a:gd name="connsiteY314" fmla="*/ 99795 h 1238259"/>
                <a:gd name="connsiteX315" fmla="*/ 1951739 w 4314155"/>
                <a:gd name="connsiteY315" fmla="*/ 103841 h 1238259"/>
                <a:gd name="connsiteX316" fmla="*/ 1954654 w 4314155"/>
                <a:gd name="connsiteY316" fmla="*/ 108421 h 1238259"/>
                <a:gd name="connsiteX317" fmla="*/ 1957559 w 4314155"/>
                <a:gd name="connsiteY317" fmla="*/ 113538 h 1238259"/>
                <a:gd name="connsiteX318" fmla="*/ 1960464 w 4314155"/>
                <a:gd name="connsiteY318" fmla="*/ 119187 h 1238259"/>
                <a:gd name="connsiteX319" fmla="*/ 1966284 w 4314155"/>
                <a:gd name="connsiteY319" fmla="*/ 132069 h 1238259"/>
                <a:gd name="connsiteX320" fmla="*/ 1972104 w 4314155"/>
                <a:gd name="connsiteY320" fmla="*/ 147035 h 1238259"/>
                <a:gd name="connsiteX321" fmla="*/ 1983953 w 4314155"/>
                <a:gd name="connsiteY321" fmla="*/ 183786 h 1238259"/>
                <a:gd name="connsiteX322" fmla="*/ 1995811 w 4314155"/>
                <a:gd name="connsiteY322" fmla="*/ 228518 h 1238259"/>
                <a:gd name="connsiteX323" fmla="*/ 2007661 w 4314155"/>
                <a:gd name="connsiteY323" fmla="*/ 280590 h 1238259"/>
                <a:gd name="connsiteX324" fmla="*/ 2019510 w 4314155"/>
                <a:gd name="connsiteY324" fmla="*/ 339218 h 1238259"/>
                <a:gd name="connsiteX325" fmla="*/ 2043217 w 4314155"/>
                <a:gd name="connsiteY325" fmla="*/ 472322 h 1238259"/>
                <a:gd name="connsiteX326" fmla="*/ 2066925 w 4314155"/>
                <a:gd name="connsiteY326" fmla="*/ 619131 h 1238259"/>
                <a:gd name="connsiteX327" fmla="*/ 2090423 w 4314155"/>
                <a:gd name="connsiteY327" fmla="*/ 768345 h 1238259"/>
                <a:gd name="connsiteX328" fmla="*/ 2113912 w 4314155"/>
                <a:gd name="connsiteY328" fmla="*/ 911019 h 1238259"/>
                <a:gd name="connsiteX329" fmla="*/ 2125656 w 4314155"/>
                <a:gd name="connsiteY329" fmla="*/ 976751 h 1238259"/>
                <a:gd name="connsiteX330" fmla="*/ 2137410 w 4314155"/>
                <a:gd name="connsiteY330" fmla="*/ 1037187 h 1238259"/>
                <a:gd name="connsiteX331" fmla="*/ 2149154 w 4314155"/>
                <a:gd name="connsiteY331" fmla="*/ 1091241 h 1238259"/>
                <a:gd name="connsiteX332" fmla="*/ 2160899 w 4314155"/>
                <a:gd name="connsiteY332" fmla="*/ 1137952 h 1238259"/>
                <a:gd name="connsiteX333" fmla="*/ 2172643 w 4314155"/>
                <a:gd name="connsiteY333" fmla="*/ 1176452 h 1238259"/>
                <a:gd name="connsiteX334" fmla="*/ 2178510 w 4314155"/>
                <a:gd name="connsiteY334" fmla="*/ 1192416 h 1238259"/>
                <a:gd name="connsiteX335" fmla="*/ 2184387 w 4314155"/>
                <a:gd name="connsiteY335" fmla="*/ 1206084 h 1238259"/>
                <a:gd name="connsiteX336" fmla="*/ 2187321 w 4314155"/>
                <a:gd name="connsiteY336" fmla="*/ 1212037 h 1238259"/>
                <a:gd name="connsiteX337" fmla="*/ 2190255 w 4314155"/>
                <a:gd name="connsiteY337" fmla="*/ 1217400 h 1238259"/>
                <a:gd name="connsiteX338" fmla="*/ 2193189 w 4314155"/>
                <a:gd name="connsiteY338" fmla="*/ 1222153 h 1238259"/>
                <a:gd name="connsiteX339" fmla="*/ 2196122 w 4314155"/>
                <a:gd name="connsiteY339" fmla="*/ 1226306 h 1238259"/>
                <a:gd name="connsiteX340" fmla="*/ 2197589 w 4314155"/>
                <a:gd name="connsiteY340" fmla="*/ 1228154 h 1238259"/>
                <a:gd name="connsiteX341" fmla="*/ 2199056 w 4314155"/>
                <a:gd name="connsiteY341" fmla="*/ 1229840 h 1238259"/>
                <a:gd name="connsiteX342" fmla="*/ 2200523 w 4314155"/>
                <a:gd name="connsiteY342" fmla="*/ 1231383 h 1238259"/>
                <a:gd name="connsiteX343" fmla="*/ 2201990 w 4314155"/>
                <a:gd name="connsiteY343" fmla="*/ 1232764 h 1238259"/>
                <a:gd name="connsiteX344" fmla="*/ 2203466 w 4314155"/>
                <a:gd name="connsiteY344" fmla="*/ 1233992 h 1238259"/>
                <a:gd name="connsiteX345" fmla="*/ 2204933 w 4314155"/>
                <a:gd name="connsiteY345" fmla="*/ 1235069 h 1238259"/>
                <a:gd name="connsiteX346" fmla="*/ 2206400 w 4314155"/>
                <a:gd name="connsiteY346" fmla="*/ 1235993 h 1238259"/>
                <a:gd name="connsiteX347" fmla="*/ 2207867 w 4314155"/>
                <a:gd name="connsiteY347" fmla="*/ 1236755 h 1238259"/>
                <a:gd name="connsiteX348" fmla="*/ 2208600 w 4314155"/>
                <a:gd name="connsiteY348" fmla="*/ 1237078 h 1238259"/>
                <a:gd name="connsiteX349" fmla="*/ 2209333 w 4314155"/>
                <a:gd name="connsiteY349" fmla="*/ 1237364 h 1238259"/>
                <a:gd name="connsiteX350" fmla="*/ 2210067 w 4314155"/>
                <a:gd name="connsiteY350" fmla="*/ 1237612 h 1238259"/>
                <a:gd name="connsiteX351" fmla="*/ 2210800 w 4314155"/>
                <a:gd name="connsiteY351" fmla="*/ 1237812 h 1238259"/>
                <a:gd name="connsiteX352" fmla="*/ 2211534 w 4314155"/>
                <a:gd name="connsiteY352" fmla="*/ 1237983 h 1238259"/>
                <a:gd name="connsiteX353" fmla="*/ 2212267 w 4314155"/>
                <a:gd name="connsiteY353" fmla="*/ 1238107 h 1238259"/>
                <a:gd name="connsiteX354" fmla="*/ 2213001 w 4314155"/>
                <a:gd name="connsiteY354" fmla="*/ 1238202 h 1238259"/>
                <a:gd name="connsiteX355" fmla="*/ 2213734 w 4314155"/>
                <a:gd name="connsiteY355" fmla="*/ 1238250 h 1238259"/>
                <a:gd name="connsiteX356" fmla="*/ 2214467 w 4314155"/>
                <a:gd name="connsiteY356" fmla="*/ 1238260 h 1238259"/>
                <a:gd name="connsiteX357" fmla="*/ 2215201 w 4314155"/>
                <a:gd name="connsiteY357" fmla="*/ 1238231 h 1238259"/>
                <a:gd name="connsiteX358" fmla="*/ 2215934 w 4314155"/>
                <a:gd name="connsiteY358" fmla="*/ 1238164 h 1238259"/>
                <a:gd name="connsiteX359" fmla="*/ 2216668 w 4314155"/>
                <a:gd name="connsiteY359" fmla="*/ 1238060 h 1238259"/>
                <a:gd name="connsiteX360" fmla="*/ 2217401 w 4314155"/>
                <a:gd name="connsiteY360" fmla="*/ 1237917 h 1238259"/>
                <a:gd name="connsiteX361" fmla="*/ 2218135 w 4314155"/>
                <a:gd name="connsiteY361" fmla="*/ 1237726 h 1238259"/>
                <a:gd name="connsiteX362" fmla="*/ 2218868 w 4314155"/>
                <a:gd name="connsiteY362" fmla="*/ 1237507 h 1238259"/>
                <a:gd name="connsiteX363" fmla="*/ 2219601 w 4314155"/>
                <a:gd name="connsiteY363" fmla="*/ 1237250 h 1238259"/>
                <a:gd name="connsiteX364" fmla="*/ 2220335 w 4314155"/>
                <a:gd name="connsiteY364" fmla="*/ 1236945 h 1238259"/>
                <a:gd name="connsiteX365" fmla="*/ 2221078 w 4314155"/>
                <a:gd name="connsiteY365" fmla="*/ 1236602 h 1238259"/>
                <a:gd name="connsiteX366" fmla="*/ 2222535 w 4314155"/>
                <a:gd name="connsiteY366" fmla="*/ 1235812 h 1238259"/>
                <a:gd name="connsiteX367" fmla="*/ 2224011 w 4314155"/>
                <a:gd name="connsiteY367" fmla="*/ 1234859 h 1238259"/>
                <a:gd name="connsiteX368" fmla="*/ 2225478 w 4314155"/>
                <a:gd name="connsiteY368" fmla="*/ 1233745 h 1238259"/>
                <a:gd name="connsiteX369" fmla="*/ 2226945 w 4314155"/>
                <a:gd name="connsiteY369" fmla="*/ 1232487 h 1238259"/>
                <a:gd name="connsiteX370" fmla="*/ 2228412 w 4314155"/>
                <a:gd name="connsiteY370" fmla="*/ 1231068 h 1238259"/>
                <a:gd name="connsiteX371" fmla="*/ 2229879 w 4314155"/>
                <a:gd name="connsiteY371" fmla="*/ 1229497 h 1238259"/>
                <a:gd name="connsiteX372" fmla="*/ 2231346 w 4314155"/>
                <a:gd name="connsiteY372" fmla="*/ 1227773 h 1238259"/>
                <a:gd name="connsiteX373" fmla="*/ 2234279 w 4314155"/>
                <a:gd name="connsiteY373" fmla="*/ 1223867 h 1238259"/>
                <a:gd name="connsiteX374" fmla="*/ 2237213 w 4314155"/>
                <a:gd name="connsiteY374" fmla="*/ 1219343 h 1238259"/>
                <a:gd name="connsiteX375" fmla="*/ 2240147 w 4314155"/>
                <a:gd name="connsiteY375" fmla="*/ 1214228 h 1238259"/>
                <a:gd name="connsiteX376" fmla="*/ 2243090 w 4314155"/>
                <a:gd name="connsiteY376" fmla="*/ 1208513 h 1238259"/>
                <a:gd name="connsiteX377" fmla="*/ 2248957 w 4314155"/>
                <a:gd name="connsiteY377" fmla="*/ 1195311 h 1238259"/>
                <a:gd name="connsiteX378" fmla="*/ 2254825 w 4314155"/>
                <a:gd name="connsiteY378" fmla="*/ 1179814 h 1238259"/>
                <a:gd name="connsiteX379" fmla="*/ 2267036 w 4314155"/>
                <a:gd name="connsiteY379" fmla="*/ 1140524 h 1238259"/>
                <a:gd name="connsiteX380" fmla="*/ 2279247 w 4314155"/>
                <a:gd name="connsiteY380" fmla="*/ 1092384 h 1238259"/>
                <a:gd name="connsiteX381" fmla="*/ 2291458 w 4314155"/>
                <a:gd name="connsiteY381" fmla="*/ 1036339 h 1238259"/>
                <a:gd name="connsiteX382" fmla="*/ 2303669 w 4314155"/>
                <a:gd name="connsiteY382" fmla="*/ 973493 h 1238259"/>
                <a:gd name="connsiteX383" fmla="*/ 2328091 w 4314155"/>
                <a:gd name="connsiteY383" fmla="*/ 832428 h 1238259"/>
                <a:gd name="connsiteX384" fmla="*/ 2352513 w 4314155"/>
                <a:gd name="connsiteY384" fmla="*/ 680102 h 1238259"/>
                <a:gd name="connsiteX385" fmla="*/ 2375069 w 4314155"/>
                <a:gd name="connsiteY385" fmla="*/ 539479 h 1238259"/>
                <a:gd name="connsiteX386" fmla="*/ 2397624 w 4314155"/>
                <a:gd name="connsiteY386" fmla="*/ 408123 h 1238259"/>
                <a:gd name="connsiteX387" fmla="*/ 2408901 w 4314155"/>
                <a:gd name="connsiteY387" fmla="*/ 348505 h 1238259"/>
                <a:gd name="connsiteX388" fmla="*/ 2420179 w 4314155"/>
                <a:gd name="connsiteY388" fmla="*/ 294148 h 1238259"/>
                <a:gd name="connsiteX389" fmla="*/ 2431456 w 4314155"/>
                <a:gd name="connsiteY389" fmla="*/ 245840 h 1238259"/>
                <a:gd name="connsiteX390" fmla="*/ 2442725 w 4314155"/>
                <a:gd name="connsiteY390" fmla="*/ 204250 h 1238259"/>
                <a:gd name="connsiteX391" fmla="*/ 2449068 w 4314155"/>
                <a:gd name="connsiteY391" fmla="*/ 184018 h 1238259"/>
                <a:gd name="connsiteX392" fmla="*/ 2455412 w 4314155"/>
                <a:gd name="connsiteY392" fmla="*/ 166163 h 1238259"/>
                <a:gd name="connsiteX393" fmla="*/ 2461755 w 4314155"/>
                <a:gd name="connsiteY393" fmla="*/ 150746 h 1238259"/>
                <a:gd name="connsiteX394" fmla="*/ 2464927 w 4314155"/>
                <a:gd name="connsiteY394" fmla="*/ 143968 h 1238259"/>
                <a:gd name="connsiteX395" fmla="*/ 2468099 w 4314155"/>
                <a:gd name="connsiteY395" fmla="*/ 137817 h 1238259"/>
                <a:gd name="connsiteX396" fmla="*/ 2471271 w 4314155"/>
                <a:gd name="connsiteY396" fmla="*/ 132297 h 1238259"/>
                <a:gd name="connsiteX397" fmla="*/ 2474443 w 4314155"/>
                <a:gd name="connsiteY397" fmla="*/ 127409 h 1238259"/>
                <a:gd name="connsiteX398" fmla="*/ 2477615 w 4314155"/>
                <a:gd name="connsiteY398" fmla="*/ 123158 h 1238259"/>
                <a:gd name="connsiteX399" fmla="*/ 2479196 w 4314155"/>
                <a:gd name="connsiteY399" fmla="*/ 121271 h 1238259"/>
                <a:gd name="connsiteX400" fmla="*/ 2480786 w 4314155"/>
                <a:gd name="connsiteY400" fmla="*/ 119544 h 1238259"/>
                <a:gd name="connsiteX401" fmla="*/ 2482367 w 4314155"/>
                <a:gd name="connsiteY401" fmla="*/ 117975 h 1238259"/>
                <a:gd name="connsiteX402" fmla="*/ 2483958 w 4314155"/>
                <a:gd name="connsiteY402" fmla="*/ 116565 h 1238259"/>
                <a:gd name="connsiteX403" fmla="*/ 2485539 w 4314155"/>
                <a:gd name="connsiteY403" fmla="*/ 115314 h 1238259"/>
                <a:gd name="connsiteX404" fmla="*/ 2487130 w 4314155"/>
                <a:gd name="connsiteY404" fmla="*/ 114223 h 1238259"/>
                <a:gd name="connsiteX405" fmla="*/ 2488711 w 4314155"/>
                <a:gd name="connsiteY405" fmla="*/ 113289 h 1238259"/>
                <a:gd name="connsiteX406" fmla="*/ 2490302 w 4314155"/>
                <a:gd name="connsiteY406" fmla="*/ 112514 h 1238259"/>
                <a:gd name="connsiteX407" fmla="*/ 2491093 w 4314155"/>
                <a:gd name="connsiteY407" fmla="*/ 112186 h 1238259"/>
                <a:gd name="connsiteX408" fmla="*/ 2491883 w 4314155"/>
                <a:gd name="connsiteY408" fmla="*/ 111897 h 1238259"/>
                <a:gd name="connsiteX409" fmla="*/ 2492674 w 4314155"/>
                <a:gd name="connsiteY409" fmla="*/ 111647 h 1238259"/>
                <a:gd name="connsiteX410" fmla="*/ 2493474 w 4314155"/>
                <a:gd name="connsiteY410" fmla="*/ 111438 h 1238259"/>
                <a:gd name="connsiteX411" fmla="*/ 2494264 w 4314155"/>
                <a:gd name="connsiteY411" fmla="*/ 111267 h 1238259"/>
                <a:gd name="connsiteX412" fmla="*/ 2495055 w 4314155"/>
                <a:gd name="connsiteY412" fmla="*/ 111135 h 1238259"/>
                <a:gd name="connsiteX413" fmla="*/ 2495845 w 4314155"/>
                <a:gd name="connsiteY413" fmla="*/ 111042 h 1238259"/>
                <a:gd name="connsiteX414" fmla="*/ 2496645 w 4314155"/>
                <a:gd name="connsiteY414" fmla="*/ 110989 h 1238259"/>
                <a:gd name="connsiteX415" fmla="*/ 2497436 w 4314155"/>
                <a:gd name="connsiteY415" fmla="*/ 110975 h 1238259"/>
                <a:gd name="connsiteX416" fmla="*/ 2498227 w 4314155"/>
                <a:gd name="connsiteY416" fmla="*/ 111000 h 1238259"/>
                <a:gd name="connsiteX417" fmla="*/ 2499017 w 4314155"/>
                <a:gd name="connsiteY417" fmla="*/ 111062 h 1238259"/>
                <a:gd name="connsiteX418" fmla="*/ 2499817 w 4314155"/>
                <a:gd name="connsiteY418" fmla="*/ 111164 h 1238259"/>
                <a:gd name="connsiteX419" fmla="*/ 2500608 w 4314155"/>
                <a:gd name="connsiteY419" fmla="*/ 111305 h 1238259"/>
                <a:gd name="connsiteX420" fmla="*/ 2501399 w 4314155"/>
                <a:gd name="connsiteY420" fmla="*/ 111484 h 1238259"/>
                <a:gd name="connsiteX421" fmla="*/ 2502189 w 4314155"/>
                <a:gd name="connsiteY421" fmla="*/ 111703 h 1238259"/>
                <a:gd name="connsiteX422" fmla="*/ 2502980 w 4314155"/>
                <a:gd name="connsiteY422" fmla="*/ 111959 h 1238259"/>
                <a:gd name="connsiteX423" fmla="*/ 2504570 w 4314155"/>
                <a:gd name="connsiteY423" fmla="*/ 112586 h 1238259"/>
                <a:gd name="connsiteX424" fmla="*/ 2506152 w 4314155"/>
                <a:gd name="connsiteY424" fmla="*/ 113365 h 1238259"/>
                <a:gd name="connsiteX425" fmla="*/ 2507742 w 4314155"/>
                <a:gd name="connsiteY425" fmla="*/ 114295 h 1238259"/>
                <a:gd name="connsiteX426" fmla="*/ 2509323 w 4314155"/>
                <a:gd name="connsiteY426" fmla="*/ 115376 h 1238259"/>
                <a:gd name="connsiteX427" fmla="*/ 2510914 w 4314155"/>
                <a:gd name="connsiteY427" fmla="*/ 116607 h 1238259"/>
                <a:gd name="connsiteX428" fmla="*/ 2512495 w 4314155"/>
                <a:gd name="connsiteY428" fmla="*/ 117986 h 1238259"/>
                <a:gd name="connsiteX429" fmla="*/ 2514086 w 4314155"/>
                <a:gd name="connsiteY429" fmla="*/ 119512 h 1238259"/>
                <a:gd name="connsiteX430" fmla="*/ 2515667 w 4314155"/>
                <a:gd name="connsiteY430" fmla="*/ 121185 h 1238259"/>
                <a:gd name="connsiteX431" fmla="*/ 2518839 w 4314155"/>
                <a:gd name="connsiteY431" fmla="*/ 124963 h 1238259"/>
                <a:gd name="connsiteX432" fmla="*/ 2522011 w 4314155"/>
                <a:gd name="connsiteY432" fmla="*/ 129311 h 1238259"/>
                <a:gd name="connsiteX433" fmla="*/ 2525182 w 4314155"/>
                <a:gd name="connsiteY433" fmla="*/ 134218 h 1238259"/>
                <a:gd name="connsiteX434" fmla="*/ 2528354 w 4314155"/>
                <a:gd name="connsiteY434" fmla="*/ 139672 h 1238259"/>
                <a:gd name="connsiteX435" fmla="*/ 2531526 w 4314155"/>
                <a:gd name="connsiteY435" fmla="*/ 145660 h 1238259"/>
                <a:gd name="connsiteX436" fmla="*/ 2537870 w 4314155"/>
                <a:gd name="connsiteY436" fmla="*/ 159188 h 1238259"/>
                <a:gd name="connsiteX437" fmla="*/ 2544213 w 4314155"/>
                <a:gd name="connsiteY437" fmla="*/ 174688 h 1238259"/>
                <a:gd name="connsiteX438" fmla="*/ 2555015 w 4314155"/>
                <a:gd name="connsiteY438" fmla="*/ 205276 h 1238259"/>
                <a:gd name="connsiteX439" fmla="*/ 2565816 w 4314155"/>
                <a:gd name="connsiteY439" fmla="*/ 240564 h 1238259"/>
                <a:gd name="connsiteX440" fmla="*/ 2587419 w 4314155"/>
                <a:gd name="connsiteY440" fmla="*/ 322278 h 1238259"/>
                <a:gd name="connsiteX441" fmla="*/ 2630634 w 4314155"/>
                <a:gd name="connsiteY441" fmla="*/ 507673 h 1238259"/>
                <a:gd name="connsiteX442" fmla="*/ 2653713 w 4314155"/>
                <a:gd name="connsiteY442" fmla="*/ 604273 h 1238259"/>
                <a:gd name="connsiteX443" fmla="*/ 2676801 w 4314155"/>
                <a:gd name="connsiteY443" fmla="*/ 689935 h 1238259"/>
                <a:gd name="connsiteX444" fmla="*/ 2688346 w 4314155"/>
                <a:gd name="connsiteY444" fmla="*/ 726863 h 1238259"/>
                <a:gd name="connsiteX445" fmla="*/ 2699890 w 4314155"/>
                <a:gd name="connsiteY445" fmla="*/ 759110 h 1238259"/>
                <a:gd name="connsiteX446" fmla="*/ 2711425 w 4314155"/>
                <a:gd name="connsiteY446" fmla="*/ 786272 h 1238259"/>
                <a:gd name="connsiteX447" fmla="*/ 2717197 w 4314155"/>
                <a:gd name="connsiteY447" fmla="*/ 797854 h 1238259"/>
                <a:gd name="connsiteX448" fmla="*/ 2722969 w 4314155"/>
                <a:gd name="connsiteY448" fmla="*/ 808072 h 1238259"/>
                <a:gd name="connsiteX449" fmla="*/ 2728941 w 4314155"/>
                <a:gd name="connsiteY449" fmla="*/ 817196 h 1238259"/>
                <a:gd name="connsiteX450" fmla="*/ 2731932 w 4314155"/>
                <a:gd name="connsiteY450" fmla="*/ 821203 h 1238259"/>
                <a:gd name="connsiteX451" fmla="*/ 2734913 w 4314155"/>
                <a:gd name="connsiteY451" fmla="*/ 824839 h 1238259"/>
                <a:gd name="connsiteX452" fmla="*/ 2737904 w 4314155"/>
                <a:gd name="connsiteY452" fmla="*/ 828106 h 1238259"/>
                <a:gd name="connsiteX453" fmla="*/ 2740885 w 4314155"/>
                <a:gd name="connsiteY453" fmla="*/ 831005 h 1238259"/>
                <a:gd name="connsiteX454" fmla="*/ 2743877 w 4314155"/>
                <a:gd name="connsiteY454" fmla="*/ 833538 h 1238259"/>
                <a:gd name="connsiteX455" fmla="*/ 2746858 w 4314155"/>
                <a:gd name="connsiteY455" fmla="*/ 835707 h 1238259"/>
                <a:gd name="connsiteX456" fmla="*/ 2748353 w 4314155"/>
                <a:gd name="connsiteY456" fmla="*/ 836656 h 1238259"/>
                <a:gd name="connsiteX457" fmla="*/ 2749849 w 4314155"/>
                <a:gd name="connsiteY457" fmla="*/ 837516 h 1238259"/>
                <a:gd name="connsiteX458" fmla="*/ 2751344 w 4314155"/>
                <a:gd name="connsiteY458" fmla="*/ 838286 h 1238259"/>
                <a:gd name="connsiteX459" fmla="*/ 2752839 w 4314155"/>
                <a:gd name="connsiteY459" fmla="*/ 838972 h 1238259"/>
                <a:gd name="connsiteX460" fmla="*/ 2754325 w 4314155"/>
                <a:gd name="connsiteY460" fmla="*/ 839562 h 1238259"/>
                <a:gd name="connsiteX461" fmla="*/ 2755821 w 4314155"/>
                <a:gd name="connsiteY461" fmla="*/ 840067 h 1238259"/>
                <a:gd name="connsiteX462" fmla="*/ 2757316 w 4314155"/>
                <a:gd name="connsiteY462" fmla="*/ 840486 h 1238259"/>
                <a:gd name="connsiteX463" fmla="*/ 2758802 w 4314155"/>
                <a:gd name="connsiteY463" fmla="*/ 840819 h 1238259"/>
                <a:gd name="connsiteX464" fmla="*/ 2760298 w 4314155"/>
                <a:gd name="connsiteY464" fmla="*/ 841067 h 1238259"/>
                <a:gd name="connsiteX465" fmla="*/ 2761793 w 4314155"/>
                <a:gd name="connsiteY465" fmla="*/ 841229 h 1238259"/>
                <a:gd name="connsiteX466" fmla="*/ 2763288 w 4314155"/>
                <a:gd name="connsiteY466" fmla="*/ 841305 h 1238259"/>
                <a:gd name="connsiteX467" fmla="*/ 2764784 w 4314155"/>
                <a:gd name="connsiteY467" fmla="*/ 841296 h 1238259"/>
                <a:gd name="connsiteX468" fmla="*/ 2766270 w 4314155"/>
                <a:gd name="connsiteY468" fmla="*/ 841210 h 1238259"/>
                <a:gd name="connsiteX469" fmla="*/ 2767765 w 4314155"/>
                <a:gd name="connsiteY469" fmla="*/ 841038 h 1238259"/>
                <a:gd name="connsiteX470" fmla="*/ 2769260 w 4314155"/>
                <a:gd name="connsiteY470" fmla="*/ 840791 h 1238259"/>
                <a:gd name="connsiteX471" fmla="*/ 2770756 w 4314155"/>
                <a:gd name="connsiteY471" fmla="*/ 840457 h 1238259"/>
                <a:gd name="connsiteX472" fmla="*/ 2772242 w 4314155"/>
                <a:gd name="connsiteY472" fmla="*/ 840048 h 1238259"/>
                <a:gd name="connsiteX473" fmla="*/ 2773737 w 4314155"/>
                <a:gd name="connsiteY473" fmla="*/ 839562 h 1238259"/>
                <a:gd name="connsiteX474" fmla="*/ 2775233 w 4314155"/>
                <a:gd name="connsiteY474" fmla="*/ 838991 h 1238259"/>
                <a:gd name="connsiteX475" fmla="*/ 2776728 w 4314155"/>
                <a:gd name="connsiteY475" fmla="*/ 838352 h 1238259"/>
                <a:gd name="connsiteX476" fmla="*/ 2779710 w 4314155"/>
                <a:gd name="connsiteY476" fmla="*/ 836845 h 1238259"/>
                <a:gd name="connsiteX477" fmla="*/ 2782700 w 4314155"/>
                <a:gd name="connsiteY477" fmla="*/ 835044 h 1238259"/>
                <a:gd name="connsiteX478" fmla="*/ 2785682 w 4314155"/>
                <a:gd name="connsiteY478" fmla="*/ 832960 h 1238259"/>
                <a:gd name="connsiteX479" fmla="*/ 2788672 w 4314155"/>
                <a:gd name="connsiteY479" fmla="*/ 830603 h 1238259"/>
                <a:gd name="connsiteX480" fmla="*/ 2791654 w 4314155"/>
                <a:gd name="connsiteY480" fmla="*/ 827982 h 1238259"/>
                <a:gd name="connsiteX481" fmla="*/ 2794645 w 4314155"/>
                <a:gd name="connsiteY481" fmla="*/ 825107 h 1238259"/>
                <a:gd name="connsiteX482" fmla="*/ 2800617 w 4314155"/>
                <a:gd name="connsiteY482" fmla="*/ 818638 h 1238259"/>
                <a:gd name="connsiteX483" fmla="*/ 2806589 w 4314155"/>
                <a:gd name="connsiteY483" fmla="*/ 811281 h 1238259"/>
                <a:gd name="connsiteX484" fmla="*/ 2812561 w 4314155"/>
                <a:gd name="connsiteY484" fmla="*/ 803133 h 1238259"/>
                <a:gd name="connsiteX485" fmla="*/ 2818533 w 4314155"/>
                <a:gd name="connsiteY485" fmla="*/ 794285 h 1238259"/>
                <a:gd name="connsiteX486" fmla="*/ 2830354 w 4314155"/>
                <a:gd name="connsiteY486" fmla="*/ 775104 h 1238259"/>
                <a:gd name="connsiteX487" fmla="*/ 2842174 w 4314155"/>
                <a:gd name="connsiteY487" fmla="*/ 754368 h 1238259"/>
                <a:gd name="connsiteX488" fmla="*/ 2865815 w 4314155"/>
                <a:gd name="connsiteY488" fmla="*/ 711447 h 1238259"/>
                <a:gd name="connsiteX489" fmla="*/ 2877636 w 4314155"/>
                <a:gd name="connsiteY489" fmla="*/ 690835 h 1238259"/>
                <a:gd name="connsiteX490" fmla="*/ 2889457 w 4314155"/>
                <a:gd name="connsiteY490" fmla="*/ 671770 h 1238259"/>
                <a:gd name="connsiteX491" fmla="*/ 2901277 w 4314155"/>
                <a:gd name="connsiteY491" fmla="*/ 654909 h 1238259"/>
                <a:gd name="connsiteX492" fmla="*/ 2907192 w 4314155"/>
                <a:gd name="connsiteY492" fmla="*/ 647488 h 1238259"/>
                <a:gd name="connsiteX493" fmla="*/ 2913098 w 4314155"/>
                <a:gd name="connsiteY493" fmla="*/ 640824 h 1238259"/>
                <a:gd name="connsiteX494" fmla="*/ 2918936 w 4314155"/>
                <a:gd name="connsiteY494" fmla="*/ 635045 h 1238259"/>
                <a:gd name="connsiteX495" fmla="*/ 2921851 w 4314155"/>
                <a:gd name="connsiteY495" fmla="*/ 632468 h 1238259"/>
                <a:gd name="connsiteX496" fmla="*/ 2924766 w 4314155"/>
                <a:gd name="connsiteY496" fmla="*/ 630106 h 1238259"/>
                <a:gd name="connsiteX497" fmla="*/ 2927690 w 4314155"/>
                <a:gd name="connsiteY497" fmla="*/ 627964 h 1238259"/>
                <a:gd name="connsiteX498" fmla="*/ 2930604 w 4314155"/>
                <a:gd name="connsiteY498" fmla="*/ 626047 h 1238259"/>
                <a:gd name="connsiteX499" fmla="*/ 2933519 w 4314155"/>
                <a:gd name="connsiteY499" fmla="*/ 624358 h 1238259"/>
                <a:gd name="connsiteX500" fmla="*/ 2936434 w 4314155"/>
                <a:gd name="connsiteY500" fmla="*/ 622900 h 1238259"/>
                <a:gd name="connsiteX501" fmla="*/ 2939348 w 4314155"/>
                <a:gd name="connsiteY501" fmla="*/ 621677 h 1238259"/>
                <a:gd name="connsiteX502" fmla="*/ 2942273 w 4314155"/>
                <a:gd name="connsiteY502" fmla="*/ 620691 h 1238259"/>
                <a:gd name="connsiteX503" fmla="*/ 2945187 w 4314155"/>
                <a:gd name="connsiteY503" fmla="*/ 619944 h 1238259"/>
                <a:gd name="connsiteX504" fmla="*/ 2948102 w 4314155"/>
                <a:gd name="connsiteY504" fmla="*/ 619438 h 1238259"/>
                <a:gd name="connsiteX505" fmla="*/ 2951017 w 4314155"/>
                <a:gd name="connsiteY505" fmla="*/ 619174 h 1238259"/>
                <a:gd name="connsiteX506" fmla="*/ 2953941 w 4314155"/>
                <a:gd name="connsiteY506" fmla="*/ 619111 h 1238259"/>
                <a:gd name="connsiteX507" fmla="*/ 2956855 w 4314155"/>
                <a:gd name="connsiteY507" fmla="*/ 618892 h 1238259"/>
                <a:gd name="connsiteX508" fmla="*/ 2959770 w 4314155"/>
                <a:gd name="connsiteY508" fmla="*/ 618430 h 1238259"/>
                <a:gd name="connsiteX509" fmla="*/ 2962685 w 4314155"/>
                <a:gd name="connsiteY509" fmla="*/ 617728 h 1238259"/>
                <a:gd name="connsiteX510" fmla="*/ 2965599 w 4314155"/>
                <a:gd name="connsiteY510" fmla="*/ 616787 h 1238259"/>
                <a:gd name="connsiteX511" fmla="*/ 2968524 w 4314155"/>
                <a:gd name="connsiteY511" fmla="*/ 615607 h 1238259"/>
                <a:gd name="connsiteX512" fmla="*/ 2971438 w 4314155"/>
                <a:gd name="connsiteY512" fmla="*/ 614194 h 1238259"/>
                <a:gd name="connsiteX513" fmla="*/ 2974353 w 4314155"/>
                <a:gd name="connsiteY513" fmla="*/ 612548 h 1238259"/>
                <a:gd name="connsiteX514" fmla="*/ 2977268 w 4314155"/>
                <a:gd name="connsiteY514" fmla="*/ 610673 h 1238259"/>
                <a:gd name="connsiteX515" fmla="*/ 2980182 w 4314155"/>
                <a:gd name="connsiteY515" fmla="*/ 608572 h 1238259"/>
                <a:gd name="connsiteX516" fmla="*/ 2983106 w 4314155"/>
                <a:gd name="connsiteY516" fmla="*/ 606251 h 1238259"/>
                <a:gd name="connsiteX517" fmla="*/ 2986021 w 4314155"/>
                <a:gd name="connsiteY517" fmla="*/ 603715 h 1238259"/>
                <a:gd name="connsiteX518" fmla="*/ 2988936 w 4314155"/>
                <a:gd name="connsiteY518" fmla="*/ 600966 h 1238259"/>
                <a:gd name="connsiteX519" fmla="*/ 2994765 w 4314155"/>
                <a:gd name="connsiteY519" fmla="*/ 594858 h 1238259"/>
                <a:gd name="connsiteX520" fmla="*/ 3000604 w 4314155"/>
                <a:gd name="connsiteY520" fmla="*/ 587979 h 1238259"/>
                <a:gd name="connsiteX521" fmla="*/ 3006433 w 4314155"/>
                <a:gd name="connsiteY521" fmla="*/ 580385 h 1238259"/>
                <a:gd name="connsiteX522" fmla="*/ 3018187 w 4314155"/>
                <a:gd name="connsiteY522" fmla="*/ 563170 h 1238259"/>
                <a:gd name="connsiteX523" fmla="*/ 3029941 w 4314155"/>
                <a:gd name="connsiteY523" fmla="*/ 543890 h 1238259"/>
                <a:gd name="connsiteX524" fmla="*/ 3053448 w 4314155"/>
                <a:gd name="connsiteY524" fmla="*/ 501827 h 1238259"/>
                <a:gd name="connsiteX525" fmla="*/ 3076956 w 4314155"/>
                <a:gd name="connsiteY525" fmla="*/ 460101 h 1238259"/>
                <a:gd name="connsiteX526" fmla="*/ 3088710 w 4314155"/>
                <a:gd name="connsiteY526" fmla="*/ 441331 h 1238259"/>
                <a:gd name="connsiteX527" fmla="*/ 3094587 w 4314155"/>
                <a:gd name="connsiteY527" fmla="*/ 432811 h 1238259"/>
                <a:gd name="connsiteX528" fmla="*/ 3100464 w 4314155"/>
                <a:gd name="connsiteY528" fmla="*/ 424992 h 1238259"/>
                <a:gd name="connsiteX529" fmla="*/ 3106331 w 4314155"/>
                <a:gd name="connsiteY529" fmla="*/ 417976 h 1238259"/>
                <a:gd name="connsiteX530" fmla="*/ 3112199 w 4314155"/>
                <a:gd name="connsiteY530" fmla="*/ 411835 h 1238259"/>
                <a:gd name="connsiteX531" fmla="*/ 3115132 w 4314155"/>
                <a:gd name="connsiteY531" fmla="*/ 409120 h 1238259"/>
                <a:gd name="connsiteX532" fmla="*/ 3118066 w 4314155"/>
                <a:gd name="connsiteY532" fmla="*/ 406653 h 1238259"/>
                <a:gd name="connsiteX533" fmla="*/ 3121000 w 4314155"/>
                <a:gd name="connsiteY533" fmla="*/ 404445 h 1238259"/>
                <a:gd name="connsiteX534" fmla="*/ 3123933 w 4314155"/>
                <a:gd name="connsiteY534" fmla="*/ 402504 h 1238259"/>
                <a:gd name="connsiteX535" fmla="*/ 3126867 w 4314155"/>
                <a:gd name="connsiteY535" fmla="*/ 400841 h 1238259"/>
                <a:gd name="connsiteX536" fmla="*/ 3129801 w 4314155"/>
                <a:gd name="connsiteY536" fmla="*/ 399461 h 1238259"/>
                <a:gd name="connsiteX537" fmla="*/ 3131268 w 4314155"/>
                <a:gd name="connsiteY537" fmla="*/ 398881 h 1238259"/>
                <a:gd name="connsiteX538" fmla="*/ 3132734 w 4314155"/>
                <a:gd name="connsiteY538" fmla="*/ 398376 h 1238259"/>
                <a:gd name="connsiteX539" fmla="*/ 3134201 w 4314155"/>
                <a:gd name="connsiteY539" fmla="*/ 397944 h 1238259"/>
                <a:gd name="connsiteX540" fmla="*/ 3135668 w 4314155"/>
                <a:gd name="connsiteY540" fmla="*/ 397590 h 1238259"/>
                <a:gd name="connsiteX541" fmla="*/ 3137135 w 4314155"/>
                <a:gd name="connsiteY541" fmla="*/ 397312 h 1238259"/>
                <a:gd name="connsiteX542" fmla="*/ 3138602 w 4314155"/>
                <a:gd name="connsiteY542" fmla="*/ 397112 h 1238259"/>
                <a:gd name="connsiteX543" fmla="*/ 3140069 w 4314155"/>
                <a:gd name="connsiteY543" fmla="*/ 396991 h 1238259"/>
                <a:gd name="connsiteX544" fmla="*/ 3141536 w 4314155"/>
                <a:gd name="connsiteY544" fmla="*/ 396949 h 1238259"/>
                <a:gd name="connsiteX545" fmla="*/ 3143002 w 4314155"/>
                <a:gd name="connsiteY545" fmla="*/ 396987 h 1238259"/>
                <a:gd name="connsiteX546" fmla="*/ 3144469 w 4314155"/>
                <a:gd name="connsiteY546" fmla="*/ 397106 h 1238259"/>
                <a:gd name="connsiteX547" fmla="*/ 3145936 w 4314155"/>
                <a:gd name="connsiteY547" fmla="*/ 397306 h 1238259"/>
                <a:gd name="connsiteX548" fmla="*/ 3147403 w 4314155"/>
                <a:gd name="connsiteY548" fmla="*/ 397590 h 1238259"/>
                <a:gd name="connsiteX549" fmla="*/ 3148870 w 4314155"/>
                <a:gd name="connsiteY549" fmla="*/ 397955 h 1238259"/>
                <a:gd name="connsiteX550" fmla="*/ 3150337 w 4314155"/>
                <a:gd name="connsiteY550" fmla="*/ 398405 h 1238259"/>
                <a:gd name="connsiteX551" fmla="*/ 3151804 w 4314155"/>
                <a:gd name="connsiteY551" fmla="*/ 398938 h 1238259"/>
                <a:gd name="connsiteX552" fmla="*/ 3153270 w 4314155"/>
                <a:gd name="connsiteY552" fmla="*/ 399558 h 1238259"/>
                <a:gd name="connsiteX553" fmla="*/ 3154737 w 4314155"/>
                <a:gd name="connsiteY553" fmla="*/ 400261 h 1238259"/>
                <a:gd name="connsiteX554" fmla="*/ 3156204 w 4314155"/>
                <a:gd name="connsiteY554" fmla="*/ 401051 h 1238259"/>
                <a:gd name="connsiteX555" fmla="*/ 3157671 w 4314155"/>
                <a:gd name="connsiteY555" fmla="*/ 401926 h 1238259"/>
                <a:gd name="connsiteX556" fmla="*/ 3159138 w 4314155"/>
                <a:gd name="connsiteY556" fmla="*/ 402889 h 1238259"/>
                <a:gd name="connsiteX557" fmla="*/ 3162072 w 4314155"/>
                <a:gd name="connsiteY557" fmla="*/ 405076 h 1238259"/>
                <a:gd name="connsiteX558" fmla="*/ 3165005 w 4314155"/>
                <a:gd name="connsiteY558" fmla="*/ 407615 h 1238259"/>
                <a:gd name="connsiteX559" fmla="*/ 3167939 w 4314155"/>
                <a:gd name="connsiteY559" fmla="*/ 410507 h 1238259"/>
                <a:gd name="connsiteX560" fmla="*/ 3170873 w 4314155"/>
                <a:gd name="connsiteY560" fmla="*/ 413754 h 1238259"/>
                <a:gd name="connsiteX561" fmla="*/ 3173806 w 4314155"/>
                <a:gd name="connsiteY561" fmla="*/ 417357 h 1238259"/>
                <a:gd name="connsiteX562" fmla="*/ 3176740 w 4314155"/>
                <a:gd name="connsiteY562" fmla="*/ 421318 h 1238259"/>
                <a:gd name="connsiteX563" fmla="*/ 3182607 w 4314155"/>
                <a:gd name="connsiteY563" fmla="*/ 430313 h 1238259"/>
                <a:gd name="connsiteX564" fmla="*/ 3188475 w 4314155"/>
                <a:gd name="connsiteY564" fmla="*/ 440730 h 1238259"/>
                <a:gd name="connsiteX565" fmla="*/ 3194342 w 4314155"/>
                <a:gd name="connsiteY565" fmla="*/ 452558 h 1238259"/>
                <a:gd name="connsiteX566" fmla="*/ 3200638 w 4314155"/>
                <a:gd name="connsiteY566" fmla="*/ 466801 h 1238259"/>
                <a:gd name="connsiteX567" fmla="*/ 3206934 w 4314155"/>
                <a:gd name="connsiteY567" fmla="*/ 482601 h 1238259"/>
                <a:gd name="connsiteX568" fmla="*/ 3219536 w 4314155"/>
                <a:gd name="connsiteY568" fmla="*/ 518656 h 1238259"/>
                <a:gd name="connsiteX569" fmla="*/ 3244739 w 4314155"/>
                <a:gd name="connsiteY569" fmla="*/ 606408 h 1238259"/>
                <a:gd name="connsiteX570" fmla="*/ 3269942 w 4314155"/>
                <a:gd name="connsiteY570" fmla="*/ 709387 h 1238259"/>
                <a:gd name="connsiteX571" fmla="*/ 3295145 w 4314155"/>
                <a:gd name="connsiteY571" fmla="*/ 818963 h 1238259"/>
                <a:gd name="connsiteX572" fmla="*/ 3316919 w 4314155"/>
                <a:gd name="connsiteY572" fmla="*/ 911266 h 1238259"/>
                <a:gd name="connsiteX573" fmla="*/ 3338694 w 4314155"/>
                <a:gd name="connsiteY573" fmla="*/ 994248 h 1238259"/>
                <a:gd name="connsiteX574" fmla="*/ 3349581 w 4314155"/>
                <a:gd name="connsiteY574" fmla="*/ 1030195 h 1238259"/>
                <a:gd name="connsiteX575" fmla="*/ 3360468 w 4314155"/>
                <a:gd name="connsiteY575" fmla="*/ 1061428 h 1238259"/>
                <a:gd name="connsiteX576" fmla="*/ 3365907 w 4314155"/>
                <a:gd name="connsiteY576" fmla="*/ 1075058 h 1238259"/>
                <a:gd name="connsiteX577" fmla="*/ 3371355 w 4314155"/>
                <a:gd name="connsiteY577" fmla="*/ 1087260 h 1238259"/>
                <a:gd name="connsiteX578" fmla="*/ 3376794 w 4314155"/>
                <a:gd name="connsiteY578" fmla="*/ 1097956 h 1238259"/>
                <a:gd name="connsiteX579" fmla="*/ 3379518 w 4314155"/>
                <a:gd name="connsiteY579" fmla="*/ 1102719 h 1238259"/>
                <a:gd name="connsiteX580" fmla="*/ 3382242 w 4314155"/>
                <a:gd name="connsiteY580" fmla="*/ 1107091 h 1238259"/>
                <a:gd name="connsiteX581" fmla="*/ 3385042 w 4314155"/>
                <a:gd name="connsiteY581" fmla="*/ 1111149 h 1238259"/>
                <a:gd name="connsiteX582" fmla="*/ 3387833 w 4314155"/>
                <a:gd name="connsiteY582" fmla="*/ 1114768 h 1238259"/>
                <a:gd name="connsiteX583" fmla="*/ 3390633 w 4314155"/>
                <a:gd name="connsiteY583" fmla="*/ 1117940 h 1238259"/>
                <a:gd name="connsiteX584" fmla="*/ 3392033 w 4314155"/>
                <a:gd name="connsiteY584" fmla="*/ 1119359 h 1238259"/>
                <a:gd name="connsiteX585" fmla="*/ 3393434 w 4314155"/>
                <a:gd name="connsiteY585" fmla="*/ 1120664 h 1238259"/>
                <a:gd name="connsiteX586" fmla="*/ 3394834 w 4314155"/>
                <a:gd name="connsiteY586" fmla="*/ 1121855 h 1238259"/>
                <a:gd name="connsiteX587" fmla="*/ 3396225 w 4314155"/>
                <a:gd name="connsiteY587" fmla="*/ 1122921 h 1238259"/>
                <a:gd name="connsiteX588" fmla="*/ 3397625 w 4314155"/>
                <a:gd name="connsiteY588" fmla="*/ 1123883 h 1238259"/>
                <a:gd name="connsiteX589" fmla="*/ 3399025 w 4314155"/>
                <a:gd name="connsiteY589" fmla="*/ 1124722 h 1238259"/>
                <a:gd name="connsiteX590" fmla="*/ 3400425 w 4314155"/>
                <a:gd name="connsiteY590" fmla="*/ 1125445 h 1238259"/>
                <a:gd name="connsiteX591" fmla="*/ 3401825 w 4314155"/>
                <a:gd name="connsiteY591" fmla="*/ 1126046 h 1238259"/>
                <a:gd name="connsiteX592" fmla="*/ 3403226 w 4314155"/>
                <a:gd name="connsiteY592" fmla="*/ 1126531 h 1238259"/>
                <a:gd name="connsiteX593" fmla="*/ 3404616 w 4314155"/>
                <a:gd name="connsiteY593" fmla="*/ 1126903 h 1238259"/>
                <a:gd name="connsiteX594" fmla="*/ 3406016 w 4314155"/>
                <a:gd name="connsiteY594" fmla="*/ 1127141 h 1238259"/>
                <a:gd name="connsiteX595" fmla="*/ 3407417 w 4314155"/>
                <a:gd name="connsiteY595" fmla="*/ 1127265 h 1238259"/>
                <a:gd name="connsiteX596" fmla="*/ 3408817 w 4314155"/>
                <a:gd name="connsiteY596" fmla="*/ 1127274 h 1238259"/>
                <a:gd name="connsiteX597" fmla="*/ 3410217 w 4314155"/>
                <a:gd name="connsiteY597" fmla="*/ 1127160 h 1238259"/>
                <a:gd name="connsiteX598" fmla="*/ 3411617 w 4314155"/>
                <a:gd name="connsiteY598" fmla="*/ 1126922 h 1238259"/>
                <a:gd name="connsiteX599" fmla="*/ 3413017 w 4314155"/>
                <a:gd name="connsiteY599" fmla="*/ 1126560 h 1238259"/>
                <a:gd name="connsiteX600" fmla="*/ 3414408 w 4314155"/>
                <a:gd name="connsiteY600" fmla="*/ 1126074 h 1238259"/>
                <a:gd name="connsiteX601" fmla="*/ 3415808 w 4314155"/>
                <a:gd name="connsiteY601" fmla="*/ 1125465 h 1238259"/>
                <a:gd name="connsiteX602" fmla="*/ 3417208 w 4314155"/>
                <a:gd name="connsiteY602" fmla="*/ 1124741 h 1238259"/>
                <a:gd name="connsiteX603" fmla="*/ 3418608 w 4314155"/>
                <a:gd name="connsiteY603" fmla="*/ 1123883 h 1238259"/>
                <a:gd name="connsiteX604" fmla="*/ 3420009 w 4314155"/>
                <a:gd name="connsiteY604" fmla="*/ 1122912 h 1238259"/>
                <a:gd name="connsiteX605" fmla="*/ 3421409 w 4314155"/>
                <a:gd name="connsiteY605" fmla="*/ 1121807 h 1238259"/>
                <a:gd name="connsiteX606" fmla="*/ 3422809 w 4314155"/>
                <a:gd name="connsiteY606" fmla="*/ 1120588 h 1238259"/>
                <a:gd name="connsiteX607" fmla="*/ 3424200 w 4314155"/>
                <a:gd name="connsiteY607" fmla="*/ 1119245 h 1238259"/>
                <a:gd name="connsiteX608" fmla="*/ 3425600 w 4314155"/>
                <a:gd name="connsiteY608" fmla="*/ 1117768 h 1238259"/>
                <a:gd name="connsiteX609" fmla="*/ 3427000 w 4314155"/>
                <a:gd name="connsiteY609" fmla="*/ 1116178 h 1238259"/>
                <a:gd name="connsiteX610" fmla="*/ 3429800 w 4314155"/>
                <a:gd name="connsiteY610" fmla="*/ 1112615 h 1238259"/>
                <a:gd name="connsiteX611" fmla="*/ 3432600 w 4314155"/>
                <a:gd name="connsiteY611" fmla="*/ 1108558 h 1238259"/>
                <a:gd name="connsiteX612" fmla="*/ 3435391 w 4314155"/>
                <a:gd name="connsiteY612" fmla="*/ 1104014 h 1238259"/>
                <a:gd name="connsiteX613" fmla="*/ 3438192 w 4314155"/>
                <a:gd name="connsiteY613" fmla="*/ 1098966 h 1238259"/>
                <a:gd name="connsiteX614" fmla="*/ 3443783 w 4314155"/>
                <a:gd name="connsiteY614" fmla="*/ 1087422 h 1238259"/>
                <a:gd name="connsiteX615" fmla="*/ 3449384 w 4314155"/>
                <a:gd name="connsiteY615" fmla="*/ 1073934 h 1238259"/>
                <a:gd name="connsiteX616" fmla="*/ 3454975 w 4314155"/>
                <a:gd name="connsiteY616" fmla="*/ 1058542 h 1238259"/>
                <a:gd name="connsiteX617" fmla="*/ 3460576 w 4314155"/>
                <a:gd name="connsiteY617" fmla="*/ 1041292 h 1238259"/>
                <a:gd name="connsiteX618" fmla="*/ 3471758 w 4314155"/>
                <a:gd name="connsiteY618" fmla="*/ 1001420 h 1238259"/>
                <a:gd name="connsiteX619" fmla="*/ 3484055 w 4314155"/>
                <a:gd name="connsiteY619" fmla="*/ 949852 h 1238259"/>
                <a:gd name="connsiteX620" fmla="*/ 3496361 w 4314155"/>
                <a:gd name="connsiteY620" fmla="*/ 890997 h 1238259"/>
                <a:gd name="connsiteX621" fmla="*/ 3508658 w 4314155"/>
                <a:gd name="connsiteY621" fmla="*/ 825868 h 1238259"/>
                <a:gd name="connsiteX622" fmla="*/ 3520954 w 4314155"/>
                <a:gd name="connsiteY622" fmla="*/ 755624 h 1238259"/>
                <a:gd name="connsiteX623" fmla="*/ 3545548 w 4314155"/>
                <a:gd name="connsiteY623" fmla="*/ 605028 h 1238259"/>
                <a:gd name="connsiteX624" fmla="*/ 3570142 w 4314155"/>
                <a:gd name="connsiteY624" fmla="*/ 450494 h 1238259"/>
                <a:gd name="connsiteX625" fmla="*/ 3594792 w 4314155"/>
                <a:gd name="connsiteY625" fmla="*/ 303614 h 1238259"/>
                <a:gd name="connsiteX626" fmla="*/ 3607118 w 4314155"/>
                <a:gd name="connsiteY626" fmla="*/ 236813 h 1238259"/>
                <a:gd name="connsiteX627" fmla="*/ 3619434 w 4314155"/>
                <a:gd name="connsiteY627" fmla="*/ 176243 h 1238259"/>
                <a:gd name="connsiteX628" fmla="*/ 3631759 w 4314155"/>
                <a:gd name="connsiteY628" fmla="*/ 123114 h 1238259"/>
                <a:gd name="connsiteX629" fmla="*/ 3644084 w 4314155"/>
                <a:gd name="connsiteY629" fmla="*/ 78495 h 1238259"/>
                <a:gd name="connsiteX630" fmla="*/ 3650247 w 4314155"/>
                <a:gd name="connsiteY630" fmla="*/ 59663 h 1238259"/>
                <a:gd name="connsiteX631" fmla="*/ 3656410 w 4314155"/>
                <a:gd name="connsiteY631" fmla="*/ 43282 h 1238259"/>
                <a:gd name="connsiteX632" fmla="*/ 3662572 w 4314155"/>
                <a:gd name="connsiteY632" fmla="*/ 29433 h 1238259"/>
                <a:gd name="connsiteX633" fmla="*/ 3665649 w 4314155"/>
                <a:gd name="connsiteY633" fmla="*/ 23481 h 1238259"/>
                <a:gd name="connsiteX634" fmla="*/ 3668735 w 4314155"/>
                <a:gd name="connsiteY634" fmla="*/ 18187 h 1238259"/>
                <a:gd name="connsiteX635" fmla="*/ 3671526 w 4314155"/>
                <a:gd name="connsiteY635" fmla="*/ 13966 h 1238259"/>
                <a:gd name="connsiteX636" fmla="*/ 3674317 w 4314155"/>
                <a:gd name="connsiteY636" fmla="*/ 10295 h 1238259"/>
                <a:gd name="connsiteX637" fmla="*/ 3675707 w 4314155"/>
                <a:gd name="connsiteY637" fmla="*/ 8667 h 1238259"/>
                <a:gd name="connsiteX638" fmla="*/ 3677107 w 4314155"/>
                <a:gd name="connsiteY638" fmla="*/ 7178 h 1238259"/>
                <a:gd name="connsiteX639" fmla="*/ 3678498 w 4314155"/>
                <a:gd name="connsiteY639" fmla="*/ 5828 h 1238259"/>
                <a:gd name="connsiteX640" fmla="*/ 3679898 w 4314155"/>
                <a:gd name="connsiteY640" fmla="*/ 4619 h 1238259"/>
                <a:gd name="connsiteX641" fmla="*/ 3681289 w 4314155"/>
                <a:gd name="connsiteY641" fmla="*/ 3548 h 1238259"/>
                <a:gd name="connsiteX642" fmla="*/ 3682689 w 4314155"/>
                <a:gd name="connsiteY642" fmla="*/ 2619 h 1238259"/>
                <a:gd name="connsiteX643" fmla="*/ 3684080 w 4314155"/>
                <a:gd name="connsiteY643" fmla="*/ 1830 h 1238259"/>
                <a:gd name="connsiteX644" fmla="*/ 3685480 w 4314155"/>
                <a:gd name="connsiteY644" fmla="*/ 1182 h 1238259"/>
                <a:gd name="connsiteX645" fmla="*/ 3686175 w 4314155"/>
                <a:gd name="connsiteY645" fmla="*/ 911 h 1238259"/>
                <a:gd name="connsiteX646" fmla="*/ 3686870 w 4314155"/>
                <a:gd name="connsiteY646" fmla="*/ 674 h 1238259"/>
                <a:gd name="connsiteX647" fmla="*/ 3687575 w 4314155"/>
                <a:gd name="connsiteY647" fmla="*/ 474 h 1238259"/>
                <a:gd name="connsiteX648" fmla="*/ 3688271 w 4314155"/>
                <a:gd name="connsiteY648" fmla="*/ 309 h 1238259"/>
                <a:gd name="connsiteX649" fmla="*/ 3688966 w 4314155"/>
                <a:gd name="connsiteY649" fmla="*/ 178 h 1238259"/>
                <a:gd name="connsiteX650" fmla="*/ 3689661 w 4314155"/>
                <a:gd name="connsiteY650" fmla="*/ 84 h 1238259"/>
                <a:gd name="connsiteX651" fmla="*/ 3690366 w 4314155"/>
                <a:gd name="connsiteY651" fmla="*/ 24 h 1238259"/>
                <a:gd name="connsiteX652" fmla="*/ 3691061 w 4314155"/>
                <a:gd name="connsiteY652" fmla="*/ 0 h 1238259"/>
                <a:gd name="connsiteX653" fmla="*/ 3691757 w 4314155"/>
                <a:gd name="connsiteY653" fmla="*/ 11 h 1238259"/>
                <a:gd name="connsiteX654" fmla="*/ 3692452 w 4314155"/>
                <a:gd name="connsiteY654" fmla="*/ 57 h 1238259"/>
                <a:gd name="connsiteX655" fmla="*/ 3693157 w 4314155"/>
                <a:gd name="connsiteY655" fmla="*/ 139 h 1238259"/>
                <a:gd name="connsiteX656" fmla="*/ 3693852 w 4314155"/>
                <a:gd name="connsiteY656" fmla="*/ 256 h 1238259"/>
                <a:gd name="connsiteX657" fmla="*/ 3694548 w 4314155"/>
                <a:gd name="connsiteY657" fmla="*/ 409 h 1238259"/>
                <a:gd name="connsiteX658" fmla="*/ 3695243 w 4314155"/>
                <a:gd name="connsiteY658" fmla="*/ 596 h 1238259"/>
                <a:gd name="connsiteX659" fmla="*/ 3695948 w 4314155"/>
                <a:gd name="connsiteY659" fmla="*/ 819 h 1238259"/>
                <a:gd name="connsiteX660" fmla="*/ 3696643 w 4314155"/>
                <a:gd name="connsiteY660" fmla="*/ 1078 h 1238259"/>
                <a:gd name="connsiteX661" fmla="*/ 3697338 w 4314155"/>
                <a:gd name="connsiteY661" fmla="*/ 1372 h 1238259"/>
                <a:gd name="connsiteX662" fmla="*/ 3698034 w 4314155"/>
                <a:gd name="connsiteY662" fmla="*/ 1700 h 1238259"/>
                <a:gd name="connsiteX663" fmla="*/ 3699434 w 4314155"/>
                <a:gd name="connsiteY663" fmla="*/ 2463 h 1238259"/>
                <a:gd name="connsiteX664" fmla="*/ 3700825 w 4314155"/>
                <a:gd name="connsiteY664" fmla="*/ 3367 h 1238259"/>
                <a:gd name="connsiteX665" fmla="*/ 3702225 w 4314155"/>
                <a:gd name="connsiteY665" fmla="*/ 4411 h 1238259"/>
                <a:gd name="connsiteX666" fmla="*/ 3703625 w 4314155"/>
                <a:gd name="connsiteY666" fmla="*/ 5596 h 1238259"/>
                <a:gd name="connsiteX667" fmla="*/ 3705016 w 4314155"/>
                <a:gd name="connsiteY667" fmla="*/ 6920 h 1238259"/>
                <a:gd name="connsiteX668" fmla="*/ 3706416 w 4314155"/>
                <a:gd name="connsiteY668" fmla="*/ 8384 h 1238259"/>
                <a:gd name="connsiteX669" fmla="*/ 3707806 w 4314155"/>
                <a:gd name="connsiteY669" fmla="*/ 9987 h 1238259"/>
                <a:gd name="connsiteX670" fmla="*/ 3710597 w 4314155"/>
                <a:gd name="connsiteY670" fmla="*/ 13608 h 1238259"/>
                <a:gd name="connsiteX671" fmla="*/ 3713388 w 4314155"/>
                <a:gd name="connsiteY671" fmla="*/ 17782 h 1238259"/>
                <a:gd name="connsiteX672" fmla="*/ 3716179 w 4314155"/>
                <a:gd name="connsiteY672" fmla="*/ 22502 h 1238259"/>
                <a:gd name="connsiteX673" fmla="*/ 3718970 w 4314155"/>
                <a:gd name="connsiteY673" fmla="*/ 27764 h 1238259"/>
                <a:gd name="connsiteX674" fmla="*/ 3724551 w 4314155"/>
                <a:gd name="connsiteY674" fmla="*/ 39895 h 1238259"/>
                <a:gd name="connsiteX675" fmla="*/ 3730133 w 4314155"/>
                <a:gd name="connsiteY675" fmla="*/ 54122 h 1238259"/>
                <a:gd name="connsiteX676" fmla="*/ 3735715 w 4314155"/>
                <a:gd name="connsiteY676" fmla="*/ 70388 h 1238259"/>
                <a:gd name="connsiteX677" fmla="*/ 3746878 w 4314155"/>
                <a:gd name="connsiteY677" fmla="*/ 108766 h 1238259"/>
                <a:gd name="connsiteX678" fmla="*/ 3758051 w 4314155"/>
                <a:gd name="connsiteY678" fmla="*/ 154402 h 1238259"/>
                <a:gd name="connsiteX679" fmla="*/ 3766909 w 4314155"/>
                <a:gd name="connsiteY679" fmla="*/ 195321 h 1238259"/>
                <a:gd name="connsiteX680" fmla="*/ 3775777 w 4314155"/>
                <a:gd name="connsiteY680" fmla="*/ 239932 h 1238259"/>
                <a:gd name="connsiteX681" fmla="*/ 3793503 w 4314155"/>
                <a:gd name="connsiteY681" fmla="*/ 338395 h 1238259"/>
                <a:gd name="connsiteX682" fmla="*/ 3811229 w 4314155"/>
                <a:gd name="connsiteY682" fmla="*/ 445822 h 1238259"/>
                <a:gd name="connsiteX683" fmla="*/ 3828964 w 4314155"/>
                <a:gd name="connsiteY683" fmla="*/ 557936 h 1238259"/>
                <a:gd name="connsiteX684" fmla="*/ 3858206 w 4314155"/>
                <a:gd name="connsiteY684" fmla="*/ 741425 h 1238259"/>
                <a:gd name="connsiteX685" fmla="*/ 3872827 w 4314155"/>
                <a:gd name="connsiteY685" fmla="*/ 827424 h 1238259"/>
                <a:gd name="connsiteX686" fmla="*/ 3887457 w 4314155"/>
                <a:gd name="connsiteY686" fmla="*/ 906628 h 1238259"/>
                <a:gd name="connsiteX687" fmla="*/ 3902078 w 4314155"/>
                <a:gd name="connsiteY687" fmla="*/ 977084 h 1238259"/>
                <a:gd name="connsiteX688" fmla="*/ 3916699 w 4314155"/>
                <a:gd name="connsiteY688" fmla="*/ 1037130 h 1238259"/>
                <a:gd name="connsiteX689" fmla="*/ 3924014 w 4314155"/>
                <a:gd name="connsiteY689" fmla="*/ 1062800 h 1238259"/>
                <a:gd name="connsiteX690" fmla="*/ 3931320 w 4314155"/>
                <a:gd name="connsiteY690" fmla="*/ 1085393 h 1238259"/>
                <a:gd name="connsiteX691" fmla="*/ 3938635 w 4314155"/>
                <a:gd name="connsiteY691" fmla="*/ 1104795 h 1238259"/>
                <a:gd name="connsiteX692" fmla="*/ 3945951 w 4314155"/>
                <a:gd name="connsiteY692" fmla="*/ 1120912 h 1238259"/>
                <a:gd name="connsiteX693" fmla="*/ 3948827 w 4314155"/>
                <a:gd name="connsiteY693" fmla="*/ 1126341 h 1238259"/>
                <a:gd name="connsiteX694" fmla="*/ 3951713 w 4314155"/>
                <a:gd name="connsiteY694" fmla="*/ 1131246 h 1238259"/>
                <a:gd name="connsiteX695" fmla="*/ 3954590 w 4314155"/>
                <a:gd name="connsiteY695" fmla="*/ 1135637 h 1238259"/>
                <a:gd name="connsiteX696" fmla="*/ 3957476 w 4314155"/>
                <a:gd name="connsiteY696" fmla="*/ 1139495 h 1238259"/>
                <a:gd name="connsiteX697" fmla="*/ 3960352 w 4314155"/>
                <a:gd name="connsiteY697" fmla="*/ 1142819 h 1238259"/>
                <a:gd name="connsiteX698" fmla="*/ 3961800 w 4314155"/>
                <a:gd name="connsiteY698" fmla="*/ 1144286 h 1238259"/>
                <a:gd name="connsiteX699" fmla="*/ 3963238 w 4314155"/>
                <a:gd name="connsiteY699" fmla="*/ 1145619 h 1238259"/>
                <a:gd name="connsiteX700" fmla="*/ 3964677 w 4314155"/>
                <a:gd name="connsiteY700" fmla="*/ 1146820 h 1238259"/>
                <a:gd name="connsiteX701" fmla="*/ 3966115 w 4314155"/>
                <a:gd name="connsiteY701" fmla="*/ 1147886 h 1238259"/>
                <a:gd name="connsiteX702" fmla="*/ 3967563 w 4314155"/>
                <a:gd name="connsiteY702" fmla="*/ 1148820 h 1238259"/>
                <a:gd name="connsiteX703" fmla="*/ 3969001 w 4314155"/>
                <a:gd name="connsiteY703" fmla="*/ 1149629 h 1238259"/>
                <a:gd name="connsiteX704" fmla="*/ 3970439 w 4314155"/>
                <a:gd name="connsiteY704" fmla="*/ 1150296 h 1238259"/>
                <a:gd name="connsiteX705" fmla="*/ 3971877 w 4314155"/>
                <a:gd name="connsiteY705" fmla="*/ 1150839 h 1238259"/>
                <a:gd name="connsiteX706" fmla="*/ 3973325 w 4314155"/>
                <a:gd name="connsiteY706" fmla="*/ 1151249 h 1238259"/>
                <a:gd name="connsiteX707" fmla="*/ 3974040 w 4314155"/>
                <a:gd name="connsiteY707" fmla="*/ 1151401 h 1238259"/>
                <a:gd name="connsiteX708" fmla="*/ 3974764 w 4314155"/>
                <a:gd name="connsiteY708" fmla="*/ 1151525 h 1238259"/>
                <a:gd name="connsiteX709" fmla="*/ 3975487 w 4314155"/>
                <a:gd name="connsiteY709" fmla="*/ 1151611 h 1238259"/>
                <a:gd name="connsiteX710" fmla="*/ 3976202 w 4314155"/>
                <a:gd name="connsiteY710" fmla="*/ 1151677 h 1238259"/>
                <a:gd name="connsiteX711" fmla="*/ 3976926 w 4314155"/>
                <a:gd name="connsiteY711" fmla="*/ 1151696 h 1238259"/>
                <a:gd name="connsiteX712" fmla="*/ 3977640 w 4314155"/>
                <a:gd name="connsiteY712" fmla="*/ 1151687 h 1238259"/>
                <a:gd name="connsiteX713" fmla="*/ 3978364 w 4314155"/>
                <a:gd name="connsiteY713" fmla="*/ 1151649 h 1238259"/>
                <a:gd name="connsiteX714" fmla="*/ 3979088 w 4314155"/>
                <a:gd name="connsiteY714" fmla="*/ 1151573 h 1238259"/>
                <a:gd name="connsiteX715" fmla="*/ 3979802 w 4314155"/>
                <a:gd name="connsiteY715" fmla="*/ 1151468 h 1238259"/>
                <a:gd name="connsiteX716" fmla="*/ 3980526 w 4314155"/>
                <a:gd name="connsiteY716" fmla="*/ 1151334 h 1238259"/>
                <a:gd name="connsiteX717" fmla="*/ 3981964 w 4314155"/>
                <a:gd name="connsiteY717" fmla="*/ 1150954 h 1238259"/>
                <a:gd name="connsiteX718" fmla="*/ 3983403 w 4314155"/>
                <a:gd name="connsiteY718" fmla="*/ 1150458 h 1238259"/>
                <a:gd name="connsiteX719" fmla="*/ 3984850 w 4314155"/>
                <a:gd name="connsiteY719" fmla="*/ 1149829 h 1238259"/>
                <a:gd name="connsiteX720" fmla="*/ 3986289 w 4314155"/>
                <a:gd name="connsiteY720" fmla="*/ 1149067 h 1238259"/>
                <a:gd name="connsiteX721" fmla="*/ 3987727 w 4314155"/>
                <a:gd name="connsiteY721" fmla="*/ 1148182 h 1238259"/>
                <a:gd name="connsiteX722" fmla="*/ 3989165 w 4314155"/>
                <a:gd name="connsiteY722" fmla="*/ 1147172 h 1238259"/>
                <a:gd name="connsiteX723" fmla="*/ 3990613 w 4314155"/>
                <a:gd name="connsiteY723" fmla="*/ 1146029 h 1238259"/>
                <a:gd name="connsiteX724" fmla="*/ 3992052 w 4314155"/>
                <a:gd name="connsiteY724" fmla="*/ 1144772 h 1238259"/>
                <a:gd name="connsiteX725" fmla="*/ 3993490 w 4314155"/>
                <a:gd name="connsiteY725" fmla="*/ 1143381 h 1238259"/>
                <a:gd name="connsiteX726" fmla="*/ 3994928 w 4314155"/>
                <a:gd name="connsiteY726" fmla="*/ 1141867 h 1238259"/>
                <a:gd name="connsiteX727" fmla="*/ 3997814 w 4314155"/>
                <a:gd name="connsiteY727" fmla="*/ 1138476 h 1238259"/>
                <a:gd name="connsiteX728" fmla="*/ 4000700 w 4314155"/>
                <a:gd name="connsiteY728" fmla="*/ 1134599 h 1238259"/>
                <a:gd name="connsiteX729" fmla="*/ 4003577 w 4314155"/>
                <a:gd name="connsiteY729" fmla="*/ 1130246 h 1238259"/>
                <a:gd name="connsiteX730" fmla="*/ 4006453 w 4314155"/>
                <a:gd name="connsiteY730" fmla="*/ 1125417 h 1238259"/>
                <a:gd name="connsiteX731" fmla="*/ 4009339 w 4314155"/>
                <a:gd name="connsiteY731" fmla="*/ 1120121 h 1238259"/>
                <a:gd name="connsiteX732" fmla="*/ 4015102 w 4314155"/>
                <a:gd name="connsiteY732" fmla="*/ 1108186 h 1238259"/>
                <a:gd name="connsiteX733" fmla="*/ 4020865 w 4314155"/>
                <a:gd name="connsiteY733" fmla="*/ 1094499 h 1238259"/>
                <a:gd name="connsiteX734" fmla="*/ 4026627 w 4314155"/>
                <a:gd name="connsiteY734" fmla="*/ 1079144 h 1238259"/>
                <a:gd name="connsiteX735" fmla="*/ 4038152 w 4314155"/>
                <a:gd name="connsiteY735" fmla="*/ 1043788 h 1238259"/>
                <a:gd name="connsiteX736" fmla="*/ 4062079 w 4314155"/>
                <a:gd name="connsiteY736" fmla="*/ 953586 h 1238259"/>
                <a:gd name="connsiteX737" fmla="*/ 4086006 w 4314155"/>
                <a:gd name="connsiteY737" fmla="*/ 847135 h 1238259"/>
                <a:gd name="connsiteX738" fmla="*/ 4314155 w 4314155"/>
                <a:gd name="connsiteY738" fmla="*/ 583653 h 1238259"/>
                <a:gd name="connsiteX0" fmla="*/ 0 w 4384990"/>
                <a:gd name="connsiteY0" fmla="*/ 619131 h 1238259"/>
                <a:gd name="connsiteX1" fmla="*/ 43106 w 4384990"/>
                <a:gd name="connsiteY1" fmla="*/ 469054 h 1238259"/>
                <a:gd name="connsiteX2" fmla="*/ 64659 w 4384990"/>
                <a:gd name="connsiteY2" fmla="*/ 398906 h 1238259"/>
                <a:gd name="connsiteX3" fmla="*/ 75436 w 4384990"/>
                <a:gd name="connsiteY3" fmla="*/ 367159 h 1238259"/>
                <a:gd name="connsiteX4" fmla="*/ 86213 w 4384990"/>
                <a:gd name="connsiteY4" fmla="*/ 338368 h 1238259"/>
                <a:gd name="connsiteX5" fmla="*/ 98924 w 4384990"/>
                <a:gd name="connsiteY5" fmla="*/ 308887 h 1238259"/>
                <a:gd name="connsiteX6" fmla="*/ 105279 w 4384990"/>
                <a:gd name="connsiteY6" fmla="*/ 296181 h 1238259"/>
                <a:gd name="connsiteX7" fmla="*/ 111635 w 4384990"/>
                <a:gd name="connsiteY7" fmla="*/ 284938 h 1238259"/>
                <a:gd name="connsiteX8" fmla="*/ 117991 w 4384990"/>
                <a:gd name="connsiteY8" fmla="*/ 275232 h 1238259"/>
                <a:gd name="connsiteX9" fmla="*/ 121168 w 4384990"/>
                <a:gd name="connsiteY9" fmla="*/ 270974 h 1238259"/>
                <a:gd name="connsiteX10" fmla="*/ 124346 w 4384990"/>
                <a:gd name="connsiteY10" fmla="*/ 267124 h 1238259"/>
                <a:gd name="connsiteX11" fmla="*/ 127524 w 4384990"/>
                <a:gd name="connsiteY11" fmla="*/ 263686 h 1238259"/>
                <a:gd name="connsiteX12" fmla="*/ 130702 w 4384990"/>
                <a:gd name="connsiteY12" fmla="*/ 260667 h 1238259"/>
                <a:gd name="connsiteX13" fmla="*/ 133880 w 4384990"/>
                <a:gd name="connsiteY13" fmla="*/ 258073 h 1238259"/>
                <a:gd name="connsiteX14" fmla="*/ 135468 w 4384990"/>
                <a:gd name="connsiteY14" fmla="*/ 256936 h 1238259"/>
                <a:gd name="connsiteX15" fmla="*/ 137057 w 4384990"/>
                <a:gd name="connsiteY15" fmla="*/ 255907 h 1238259"/>
                <a:gd name="connsiteX16" fmla="*/ 138646 w 4384990"/>
                <a:gd name="connsiteY16" fmla="*/ 254986 h 1238259"/>
                <a:gd name="connsiteX17" fmla="*/ 140236 w 4384990"/>
                <a:gd name="connsiteY17" fmla="*/ 254175 h 1238259"/>
                <a:gd name="connsiteX18" fmla="*/ 141824 w 4384990"/>
                <a:gd name="connsiteY18" fmla="*/ 253472 h 1238259"/>
                <a:gd name="connsiteX19" fmla="*/ 143413 w 4384990"/>
                <a:gd name="connsiteY19" fmla="*/ 252878 h 1238259"/>
                <a:gd name="connsiteX20" fmla="*/ 145002 w 4384990"/>
                <a:gd name="connsiteY20" fmla="*/ 252394 h 1238259"/>
                <a:gd name="connsiteX21" fmla="*/ 146591 w 4384990"/>
                <a:gd name="connsiteY21" fmla="*/ 252021 h 1238259"/>
                <a:gd name="connsiteX22" fmla="*/ 148179 w 4384990"/>
                <a:gd name="connsiteY22" fmla="*/ 251757 h 1238259"/>
                <a:gd name="connsiteX23" fmla="*/ 149768 w 4384990"/>
                <a:gd name="connsiteY23" fmla="*/ 251605 h 1238259"/>
                <a:gd name="connsiteX24" fmla="*/ 151357 w 4384990"/>
                <a:gd name="connsiteY24" fmla="*/ 251562 h 1238259"/>
                <a:gd name="connsiteX25" fmla="*/ 152947 w 4384990"/>
                <a:gd name="connsiteY25" fmla="*/ 251631 h 1238259"/>
                <a:gd name="connsiteX26" fmla="*/ 154535 w 4384990"/>
                <a:gd name="connsiteY26" fmla="*/ 251811 h 1238259"/>
                <a:gd name="connsiteX27" fmla="*/ 156124 w 4384990"/>
                <a:gd name="connsiteY27" fmla="*/ 252101 h 1238259"/>
                <a:gd name="connsiteX28" fmla="*/ 157713 w 4384990"/>
                <a:gd name="connsiteY28" fmla="*/ 252503 h 1238259"/>
                <a:gd name="connsiteX29" fmla="*/ 159302 w 4384990"/>
                <a:gd name="connsiteY29" fmla="*/ 253015 h 1238259"/>
                <a:gd name="connsiteX30" fmla="*/ 160891 w 4384990"/>
                <a:gd name="connsiteY30" fmla="*/ 253638 h 1238259"/>
                <a:gd name="connsiteX31" fmla="*/ 162480 w 4384990"/>
                <a:gd name="connsiteY31" fmla="*/ 254373 h 1238259"/>
                <a:gd name="connsiteX32" fmla="*/ 164069 w 4384990"/>
                <a:gd name="connsiteY32" fmla="*/ 255218 h 1238259"/>
                <a:gd name="connsiteX33" fmla="*/ 165658 w 4384990"/>
                <a:gd name="connsiteY33" fmla="*/ 256172 h 1238259"/>
                <a:gd name="connsiteX34" fmla="*/ 167247 w 4384990"/>
                <a:gd name="connsiteY34" fmla="*/ 257238 h 1238259"/>
                <a:gd name="connsiteX35" fmla="*/ 168835 w 4384990"/>
                <a:gd name="connsiteY35" fmla="*/ 258413 h 1238259"/>
                <a:gd name="connsiteX36" fmla="*/ 172013 w 4384990"/>
                <a:gd name="connsiteY36" fmla="*/ 261093 h 1238259"/>
                <a:gd name="connsiteX37" fmla="*/ 175191 w 4384990"/>
                <a:gd name="connsiteY37" fmla="*/ 264207 h 1238259"/>
                <a:gd name="connsiteX38" fmla="*/ 178369 w 4384990"/>
                <a:gd name="connsiteY38" fmla="*/ 267754 h 1238259"/>
                <a:gd name="connsiteX39" fmla="*/ 181546 w 4384990"/>
                <a:gd name="connsiteY39" fmla="*/ 271729 h 1238259"/>
                <a:gd name="connsiteX40" fmla="*/ 184724 w 4384990"/>
                <a:gd name="connsiteY40" fmla="*/ 276127 h 1238259"/>
                <a:gd name="connsiteX41" fmla="*/ 187903 w 4384990"/>
                <a:gd name="connsiteY41" fmla="*/ 280944 h 1238259"/>
                <a:gd name="connsiteX42" fmla="*/ 194050 w 4384990"/>
                <a:gd name="connsiteY42" fmla="*/ 291424 h 1238259"/>
                <a:gd name="connsiteX43" fmla="*/ 200197 w 4384990"/>
                <a:gd name="connsiteY43" fmla="*/ 303396 h 1238259"/>
                <a:gd name="connsiteX44" fmla="*/ 206346 w 4384990"/>
                <a:gd name="connsiteY44" fmla="*/ 316802 h 1238259"/>
                <a:gd name="connsiteX45" fmla="*/ 212493 w 4384990"/>
                <a:gd name="connsiteY45" fmla="*/ 331580 h 1238259"/>
                <a:gd name="connsiteX46" fmla="*/ 224789 w 4384990"/>
                <a:gd name="connsiteY46" fmla="*/ 364949 h 1238259"/>
                <a:gd name="connsiteX47" fmla="*/ 237084 w 4384990"/>
                <a:gd name="connsiteY47" fmla="*/ 402850 h 1238259"/>
                <a:gd name="connsiteX48" fmla="*/ 261680 w 4384990"/>
                <a:gd name="connsiteY48" fmla="*/ 489190 h 1238259"/>
                <a:gd name="connsiteX49" fmla="*/ 286264 w 4384990"/>
                <a:gd name="connsiteY49" fmla="*/ 583829 h 1238259"/>
                <a:gd name="connsiteX50" fmla="*/ 331032 w 4384990"/>
                <a:gd name="connsiteY50" fmla="*/ 753415 h 1238259"/>
                <a:gd name="connsiteX51" fmla="*/ 353416 w 4384990"/>
                <a:gd name="connsiteY51" fmla="*/ 826007 h 1238259"/>
                <a:gd name="connsiteX52" fmla="*/ 364617 w 4384990"/>
                <a:gd name="connsiteY52" fmla="*/ 857231 h 1238259"/>
                <a:gd name="connsiteX53" fmla="*/ 375799 w 4384990"/>
                <a:gd name="connsiteY53" fmla="*/ 884472 h 1238259"/>
                <a:gd name="connsiteX54" fmla="*/ 381562 w 4384990"/>
                <a:gd name="connsiteY54" fmla="*/ 896807 h 1238259"/>
                <a:gd name="connsiteX55" fmla="*/ 387325 w 4384990"/>
                <a:gd name="connsiteY55" fmla="*/ 907952 h 1238259"/>
                <a:gd name="connsiteX56" fmla="*/ 393087 w 4384990"/>
                <a:gd name="connsiteY56" fmla="*/ 917858 h 1238259"/>
                <a:gd name="connsiteX57" fmla="*/ 398850 w 4384990"/>
                <a:gd name="connsiteY57" fmla="*/ 926506 h 1238259"/>
                <a:gd name="connsiteX58" fmla="*/ 401726 w 4384990"/>
                <a:gd name="connsiteY58" fmla="*/ 930345 h 1238259"/>
                <a:gd name="connsiteX59" fmla="*/ 404612 w 4384990"/>
                <a:gd name="connsiteY59" fmla="*/ 933860 h 1238259"/>
                <a:gd name="connsiteX60" fmla="*/ 407489 w 4384990"/>
                <a:gd name="connsiteY60" fmla="*/ 937041 h 1238259"/>
                <a:gd name="connsiteX61" fmla="*/ 410375 w 4384990"/>
                <a:gd name="connsiteY61" fmla="*/ 939898 h 1238259"/>
                <a:gd name="connsiteX62" fmla="*/ 413252 w 4384990"/>
                <a:gd name="connsiteY62" fmla="*/ 942432 h 1238259"/>
                <a:gd name="connsiteX63" fmla="*/ 416138 w 4384990"/>
                <a:gd name="connsiteY63" fmla="*/ 944632 h 1238259"/>
                <a:gd name="connsiteX64" fmla="*/ 419014 w 4384990"/>
                <a:gd name="connsiteY64" fmla="*/ 946490 h 1238259"/>
                <a:gd name="connsiteX65" fmla="*/ 420453 w 4384990"/>
                <a:gd name="connsiteY65" fmla="*/ 947299 h 1238259"/>
                <a:gd name="connsiteX66" fmla="*/ 421900 w 4384990"/>
                <a:gd name="connsiteY66" fmla="*/ 948033 h 1238259"/>
                <a:gd name="connsiteX67" fmla="*/ 423339 w 4384990"/>
                <a:gd name="connsiteY67" fmla="*/ 948671 h 1238259"/>
                <a:gd name="connsiteX68" fmla="*/ 424777 w 4384990"/>
                <a:gd name="connsiteY68" fmla="*/ 949233 h 1238259"/>
                <a:gd name="connsiteX69" fmla="*/ 426215 w 4384990"/>
                <a:gd name="connsiteY69" fmla="*/ 949709 h 1238259"/>
                <a:gd name="connsiteX70" fmla="*/ 427653 w 4384990"/>
                <a:gd name="connsiteY70" fmla="*/ 950100 h 1238259"/>
                <a:gd name="connsiteX71" fmla="*/ 429101 w 4384990"/>
                <a:gd name="connsiteY71" fmla="*/ 950414 h 1238259"/>
                <a:gd name="connsiteX72" fmla="*/ 430540 w 4384990"/>
                <a:gd name="connsiteY72" fmla="*/ 950643 h 1238259"/>
                <a:gd name="connsiteX73" fmla="*/ 431978 w 4384990"/>
                <a:gd name="connsiteY73" fmla="*/ 950795 h 1238259"/>
                <a:gd name="connsiteX74" fmla="*/ 433416 w 4384990"/>
                <a:gd name="connsiteY74" fmla="*/ 950862 h 1238259"/>
                <a:gd name="connsiteX75" fmla="*/ 434854 w 4384990"/>
                <a:gd name="connsiteY75" fmla="*/ 950843 h 1238259"/>
                <a:gd name="connsiteX76" fmla="*/ 436302 w 4384990"/>
                <a:gd name="connsiteY76" fmla="*/ 950747 h 1238259"/>
                <a:gd name="connsiteX77" fmla="*/ 437740 w 4384990"/>
                <a:gd name="connsiteY77" fmla="*/ 950566 h 1238259"/>
                <a:gd name="connsiteX78" fmla="*/ 439179 w 4384990"/>
                <a:gd name="connsiteY78" fmla="*/ 950309 h 1238259"/>
                <a:gd name="connsiteX79" fmla="*/ 440617 w 4384990"/>
                <a:gd name="connsiteY79" fmla="*/ 949966 h 1238259"/>
                <a:gd name="connsiteX80" fmla="*/ 442055 w 4384990"/>
                <a:gd name="connsiteY80" fmla="*/ 949538 h 1238259"/>
                <a:gd name="connsiteX81" fmla="*/ 443503 w 4384990"/>
                <a:gd name="connsiteY81" fmla="*/ 949042 h 1238259"/>
                <a:gd name="connsiteX82" fmla="*/ 444941 w 4384990"/>
                <a:gd name="connsiteY82" fmla="*/ 948461 h 1238259"/>
                <a:gd name="connsiteX83" fmla="*/ 446380 w 4384990"/>
                <a:gd name="connsiteY83" fmla="*/ 947804 h 1238259"/>
                <a:gd name="connsiteX84" fmla="*/ 447818 w 4384990"/>
                <a:gd name="connsiteY84" fmla="*/ 947061 h 1238259"/>
                <a:gd name="connsiteX85" fmla="*/ 450704 w 4384990"/>
                <a:gd name="connsiteY85" fmla="*/ 945347 h 1238259"/>
                <a:gd name="connsiteX86" fmla="*/ 453581 w 4384990"/>
                <a:gd name="connsiteY86" fmla="*/ 943327 h 1238259"/>
                <a:gd name="connsiteX87" fmla="*/ 456467 w 4384990"/>
                <a:gd name="connsiteY87" fmla="*/ 940994 h 1238259"/>
                <a:gd name="connsiteX88" fmla="*/ 459343 w 4384990"/>
                <a:gd name="connsiteY88" fmla="*/ 938365 h 1238259"/>
                <a:gd name="connsiteX89" fmla="*/ 462220 w 4384990"/>
                <a:gd name="connsiteY89" fmla="*/ 935441 h 1238259"/>
                <a:gd name="connsiteX90" fmla="*/ 465106 w 4384990"/>
                <a:gd name="connsiteY90" fmla="*/ 932221 h 1238259"/>
                <a:gd name="connsiteX91" fmla="*/ 467982 w 4384990"/>
                <a:gd name="connsiteY91" fmla="*/ 928716 h 1238259"/>
                <a:gd name="connsiteX92" fmla="*/ 473964 w 4384990"/>
                <a:gd name="connsiteY92" fmla="*/ 920544 h 1238259"/>
                <a:gd name="connsiteX93" fmla="*/ 479955 w 4384990"/>
                <a:gd name="connsiteY93" fmla="*/ 911219 h 1238259"/>
                <a:gd name="connsiteX94" fmla="*/ 485937 w 4384990"/>
                <a:gd name="connsiteY94" fmla="*/ 900789 h 1238259"/>
                <a:gd name="connsiteX95" fmla="*/ 491919 w 4384990"/>
                <a:gd name="connsiteY95" fmla="*/ 889330 h 1238259"/>
                <a:gd name="connsiteX96" fmla="*/ 503882 w 4384990"/>
                <a:gd name="connsiteY96" fmla="*/ 863565 h 1238259"/>
                <a:gd name="connsiteX97" fmla="*/ 515845 w 4384990"/>
                <a:gd name="connsiteY97" fmla="*/ 834516 h 1238259"/>
                <a:gd name="connsiteX98" fmla="*/ 539772 w 4384990"/>
                <a:gd name="connsiteY98" fmla="*/ 769072 h 1238259"/>
                <a:gd name="connsiteX99" fmla="*/ 563709 w 4384990"/>
                <a:gd name="connsiteY99" fmla="*/ 698288 h 1238259"/>
                <a:gd name="connsiteX100" fmla="*/ 589626 w 4384990"/>
                <a:gd name="connsiteY100" fmla="*/ 621786 h 1238259"/>
                <a:gd name="connsiteX101" fmla="*/ 615544 w 4384990"/>
                <a:gd name="connsiteY101" fmla="*/ 551528 h 1238259"/>
                <a:gd name="connsiteX102" fmla="*/ 628498 w 4384990"/>
                <a:gd name="connsiteY102" fmla="*/ 520418 h 1238259"/>
                <a:gd name="connsiteX103" fmla="*/ 641452 w 4384990"/>
                <a:gd name="connsiteY103" fmla="*/ 492712 h 1238259"/>
                <a:gd name="connsiteX104" fmla="*/ 654415 w 4384990"/>
                <a:gd name="connsiteY104" fmla="*/ 468828 h 1238259"/>
                <a:gd name="connsiteX105" fmla="*/ 660892 w 4384990"/>
                <a:gd name="connsiteY105" fmla="*/ 458422 h 1238259"/>
                <a:gd name="connsiteX106" fmla="*/ 667369 w 4384990"/>
                <a:gd name="connsiteY106" fmla="*/ 449082 h 1238259"/>
                <a:gd name="connsiteX107" fmla="*/ 672636 w 4384990"/>
                <a:gd name="connsiteY107" fmla="*/ 442292 h 1238259"/>
                <a:gd name="connsiteX108" fmla="*/ 677904 w 4384990"/>
                <a:gd name="connsiteY108" fmla="*/ 436230 h 1238259"/>
                <a:gd name="connsiteX109" fmla="*/ 683162 w 4384990"/>
                <a:gd name="connsiteY109" fmla="*/ 430901 h 1238259"/>
                <a:gd name="connsiteX110" fmla="*/ 688429 w 4384990"/>
                <a:gd name="connsiteY110" fmla="*/ 426308 h 1238259"/>
                <a:gd name="connsiteX111" fmla="*/ 691067 w 4384990"/>
                <a:gd name="connsiteY111" fmla="*/ 424287 h 1238259"/>
                <a:gd name="connsiteX112" fmla="*/ 693696 w 4384990"/>
                <a:gd name="connsiteY112" fmla="*/ 422451 h 1238259"/>
                <a:gd name="connsiteX113" fmla="*/ 696325 w 4384990"/>
                <a:gd name="connsiteY113" fmla="*/ 420798 h 1238259"/>
                <a:gd name="connsiteX114" fmla="*/ 698964 w 4384990"/>
                <a:gd name="connsiteY114" fmla="*/ 419329 h 1238259"/>
                <a:gd name="connsiteX115" fmla="*/ 701593 w 4384990"/>
                <a:gd name="connsiteY115" fmla="*/ 418041 h 1238259"/>
                <a:gd name="connsiteX116" fmla="*/ 704221 w 4384990"/>
                <a:gd name="connsiteY116" fmla="*/ 416935 h 1238259"/>
                <a:gd name="connsiteX117" fmla="*/ 706860 w 4384990"/>
                <a:gd name="connsiteY117" fmla="*/ 416008 h 1238259"/>
                <a:gd name="connsiteX118" fmla="*/ 709489 w 4384990"/>
                <a:gd name="connsiteY118" fmla="*/ 415261 h 1238259"/>
                <a:gd name="connsiteX119" fmla="*/ 712127 w 4384990"/>
                <a:gd name="connsiteY119" fmla="*/ 414693 h 1238259"/>
                <a:gd name="connsiteX120" fmla="*/ 714756 w 4384990"/>
                <a:gd name="connsiteY120" fmla="*/ 414300 h 1238259"/>
                <a:gd name="connsiteX121" fmla="*/ 717385 w 4384990"/>
                <a:gd name="connsiteY121" fmla="*/ 414082 h 1238259"/>
                <a:gd name="connsiteX122" fmla="*/ 720023 w 4384990"/>
                <a:gd name="connsiteY122" fmla="*/ 414037 h 1238259"/>
                <a:gd name="connsiteX123" fmla="*/ 722652 w 4384990"/>
                <a:gd name="connsiteY123" fmla="*/ 414162 h 1238259"/>
                <a:gd name="connsiteX124" fmla="*/ 725281 w 4384990"/>
                <a:gd name="connsiteY124" fmla="*/ 414457 h 1238259"/>
                <a:gd name="connsiteX125" fmla="*/ 727920 w 4384990"/>
                <a:gd name="connsiteY125" fmla="*/ 414918 h 1238259"/>
                <a:gd name="connsiteX126" fmla="*/ 730548 w 4384990"/>
                <a:gd name="connsiteY126" fmla="*/ 415542 h 1238259"/>
                <a:gd name="connsiteX127" fmla="*/ 733187 w 4384990"/>
                <a:gd name="connsiteY127" fmla="*/ 416329 h 1238259"/>
                <a:gd name="connsiteX128" fmla="*/ 735816 w 4384990"/>
                <a:gd name="connsiteY128" fmla="*/ 417276 h 1238259"/>
                <a:gd name="connsiteX129" fmla="*/ 738445 w 4384990"/>
                <a:gd name="connsiteY129" fmla="*/ 418379 h 1238259"/>
                <a:gd name="connsiteX130" fmla="*/ 741083 w 4384990"/>
                <a:gd name="connsiteY130" fmla="*/ 419635 h 1238259"/>
                <a:gd name="connsiteX131" fmla="*/ 743712 w 4384990"/>
                <a:gd name="connsiteY131" fmla="*/ 421043 h 1238259"/>
                <a:gd name="connsiteX132" fmla="*/ 746341 w 4384990"/>
                <a:gd name="connsiteY132" fmla="*/ 422599 h 1238259"/>
                <a:gd name="connsiteX133" fmla="*/ 751608 w 4384990"/>
                <a:gd name="connsiteY133" fmla="*/ 426141 h 1238259"/>
                <a:gd name="connsiteX134" fmla="*/ 758152 w 4384990"/>
                <a:gd name="connsiteY134" fmla="*/ 431313 h 1238259"/>
                <a:gd name="connsiteX135" fmla="*/ 764696 w 4384990"/>
                <a:gd name="connsiteY135" fmla="*/ 437287 h 1238259"/>
                <a:gd name="connsiteX136" fmla="*/ 771239 w 4384990"/>
                <a:gd name="connsiteY136" fmla="*/ 444007 h 1238259"/>
                <a:gd name="connsiteX137" fmla="*/ 777783 w 4384990"/>
                <a:gd name="connsiteY137" fmla="*/ 451417 h 1238259"/>
                <a:gd name="connsiteX138" fmla="*/ 790880 w 4384990"/>
                <a:gd name="connsiteY138" fmla="*/ 468064 h 1238259"/>
                <a:gd name="connsiteX139" fmla="*/ 803967 w 4384990"/>
                <a:gd name="connsiteY139" fmla="*/ 486736 h 1238259"/>
                <a:gd name="connsiteX140" fmla="*/ 830142 w 4384990"/>
                <a:gd name="connsiteY140" fmla="*/ 528150 h 1238259"/>
                <a:gd name="connsiteX141" fmla="*/ 856317 w 4384990"/>
                <a:gd name="connsiteY141" fmla="*/ 571749 h 1238259"/>
                <a:gd name="connsiteX142" fmla="*/ 877119 w 4384990"/>
                <a:gd name="connsiteY142" fmla="*/ 605586 h 1238259"/>
                <a:gd name="connsiteX143" fmla="*/ 897912 w 4384990"/>
                <a:gd name="connsiteY143" fmla="*/ 637076 h 1238259"/>
                <a:gd name="connsiteX144" fmla="*/ 918715 w 4384990"/>
                <a:gd name="connsiteY144" fmla="*/ 665029 h 1238259"/>
                <a:gd name="connsiteX145" fmla="*/ 929116 w 4384990"/>
                <a:gd name="connsiteY145" fmla="*/ 677395 h 1238259"/>
                <a:gd name="connsiteX146" fmla="*/ 939508 w 4384990"/>
                <a:gd name="connsiteY146" fmla="*/ 688576 h 1238259"/>
                <a:gd name="connsiteX147" fmla="*/ 950843 w 4384990"/>
                <a:gd name="connsiteY147" fmla="*/ 699336 h 1238259"/>
                <a:gd name="connsiteX148" fmla="*/ 956510 w 4384990"/>
                <a:gd name="connsiteY148" fmla="*/ 704143 h 1238259"/>
                <a:gd name="connsiteX149" fmla="*/ 962168 w 4384990"/>
                <a:gd name="connsiteY149" fmla="*/ 708562 h 1238259"/>
                <a:gd name="connsiteX150" fmla="*/ 967835 w 4384990"/>
                <a:gd name="connsiteY150" fmla="*/ 712589 h 1238259"/>
                <a:gd name="connsiteX151" fmla="*/ 973503 w 4384990"/>
                <a:gd name="connsiteY151" fmla="*/ 716221 h 1238259"/>
                <a:gd name="connsiteX152" fmla="*/ 979160 w 4384990"/>
                <a:gd name="connsiteY152" fmla="*/ 719459 h 1238259"/>
                <a:gd name="connsiteX153" fmla="*/ 984828 w 4384990"/>
                <a:gd name="connsiteY153" fmla="*/ 722301 h 1238259"/>
                <a:gd name="connsiteX154" fmla="*/ 990495 w 4384990"/>
                <a:gd name="connsiteY154" fmla="*/ 724749 h 1238259"/>
                <a:gd name="connsiteX155" fmla="*/ 996163 w 4384990"/>
                <a:gd name="connsiteY155" fmla="*/ 726806 h 1238259"/>
                <a:gd name="connsiteX156" fmla="*/ 1001820 w 4384990"/>
                <a:gd name="connsiteY156" fmla="*/ 728474 h 1238259"/>
                <a:gd name="connsiteX157" fmla="*/ 1007488 w 4384990"/>
                <a:gd name="connsiteY157" fmla="*/ 729757 h 1238259"/>
                <a:gd name="connsiteX158" fmla="*/ 1013155 w 4384990"/>
                <a:gd name="connsiteY158" fmla="*/ 730659 h 1238259"/>
                <a:gd name="connsiteX159" fmla="*/ 1018823 w 4384990"/>
                <a:gd name="connsiteY159" fmla="*/ 731187 h 1238259"/>
                <a:gd name="connsiteX160" fmla="*/ 1024481 w 4384990"/>
                <a:gd name="connsiteY160" fmla="*/ 731344 h 1238259"/>
                <a:gd name="connsiteX161" fmla="*/ 1030148 w 4384990"/>
                <a:gd name="connsiteY161" fmla="*/ 731137 h 1238259"/>
                <a:gd name="connsiteX162" fmla="*/ 1036225 w 4384990"/>
                <a:gd name="connsiteY162" fmla="*/ 730517 h 1238259"/>
                <a:gd name="connsiteX163" fmla="*/ 1042302 w 4384990"/>
                <a:gd name="connsiteY163" fmla="*/ 729495 h 1238259"/>
                <a:gd name="connsiteX164" fmla="*/ 1048388 w 4384990"/>
                <a:gd name="connsiteY164" fmla="*/ 728079 h 1238259"/>
                <a:gd name="connsiteX165" fmla="*/ 1054465 w 4384990"/>
                <a:gd name="connsiteY165" fmla="*/ 726276 h 1238259"/>
                <a:gd name="connsiteX166" fmla="*/ 1060542 w 4384990"/>
                <a:gd name="connsiteY166" fmla="*/ 724099 h 1238259"/>
                <a:gd name="connsiteX167" fmla="*/ 1066619 w 4384990"/>
                <a:gd name="connsiteY167" fmla="*/ 721555 h 1238259"/>
                <a:gd name="connsiteX168" fmla="*/ 1072706 w 4384990"/>
                <a:gd name="connsiteY168" fmla="*/ 718655 h 1238259"/>
                <a:gd name="connsiteX169" fmla="*/ 1078782 w 4384990"/>
                <a:gd name="connsiteY169" fmla="*/ 715408 h 1238259"/>
                <a:gd name="connsiteX170" fmla="*/ 1090936 w 4384990"/>
                <a:gd name="connsiteY170" fmla="*/ 707918 h 1238259"/>
                <a:gd name="connsiteX171" fmla="*/ 1103100 w 4384990"/>
                <a:gd name="connsiteY171" fmla="*/ 699165 h 1238259"/>
                <a:gd name="connsiteX172" fmla="*/ 1115254 w 4384990"/>
                <a:gd name="connsiteY172" fmla="*/ 689237 h 1238259"/>
                <a:gd name="connsiteX173" fmla="*/ 1127417 w 4384990"/>
                <a:gd name="connsiteY173" fmla="*/ 678220 h 1238259"/>
                <a:gd name="connsiteX174" fmla="*/ 1149991 w 4384990"/>
                <a:gd name="connsiteY174" fmla="*/ 655199 h 1238259"/>
                <a:gd name="connsiteX175" fmla="*/ 1172575 w 4384990"/>
                <a:gd name="connsiteY175" fmla="*/ 629423 h 1238259"/>
                <a:gd name="connsiteX176" fmla="*/ 1217733 w 4384990"/>
                <a:gd name="connsiteY176" fmla="*/ 572966 h 1238259"/>
                <a:gd name="connsiteX177" fmla="*/ 1242127 w 4384990"/>
                <a:gd name="connsiteY177" fmla="*/ 542177 h 1238259"/>
                <a:gd name="connsiteX178" fmla="*/ 1266520 w 4384990"/>
                <a:gd name="connsiteY178" fmla="*/ 513374 h 1238259"/>
                <a:gd name="connsiteX179" fmla="*/ 1278722 w 4384990"/>
                <a:gd name="connsiteY179" fmla="*/ 500341 h 1238259"/>
                <a:gd name="connsiteX180" fmla="*/ 1290923 w 4384990"/>
                <a:gd name="connsiteY180" fmla="*/ 488579 h 1238259"/>
                <a:gd name="connsiteX181" fmla="*/ 1297019 w 4384990"/>
                <a:gd name="connsiteY181" fmla="*/ 483262 h 1238259"/>
                <a:gd name="connsiteX182" fmla="*/ 1303115 w 4384990"/>
                <a:gd name="connsiteY182" fmla="*/ 478366 h 1238259"/>
                <a:gd name="connsiteX183" fmla="*/ 1309221 w 4384990"/>
                <a:gd name="connsiteY183" fmla="*/ 473929 h 1238259"/>
                <a:gd name="connsiteX184" fmla="*/ 1315317 w 4384990"/>
                <a:gd name="connsiteY184" fmla="*/ 469983 h 1238259"/>
                <a:gd name="connsiteX185" fmla="*/ 1321870 w 4384990"/>
                <a:gd name="connsiteY185" fmla="*/ 466332 h 1238259"/>
                <a:gd name="connsiteX186" fmla="*/ 1325137 w 4384990"/>
                <a:gd name="connsiteY186" fmla="*/ 464746 h 1238259"/>
                <a:gd name="connsiteX187" fmla="*/ 1328414 w 4384990"/>
                <a:gd name="connsiteY187" fmla="*/ 463327 h 1238259"/>
                <a:gd name="connsiteX188" fmla="*/ 1331690 w 4384990"/>
                <a:gd name="connsiteY188" fmla="*/ 462081 h 1238259"/>
                <a:gd name="connsiteX189" fmla="*/ 1334967 w 4384990"/>
                <a:gd name="connsiteY189" fmla="*/ 461011 h 1238259"/>
                <a:gd name="connsiteX190" fmla="*/ 1338244 w 4384990"/>
                <a:gd name="connsiteY190" fmla="*/ 460122 h 1238259"/>
                <a:gd name="connsiteX191" fmla="*/ 1341520 w 4384990"/>
                <a:gd name="connsiteY191" fmla="*/ 459420 h 1238259"/>
                <a:gd name="connsiteX192" fmla="*/ 1344797 w 4384990"/>
                <a:gd name="connsiteY192" fmla="*/ 458908 h 1238259"/>
                <a:gd name="connsiteX193" fmla="*/ 1348064 w 4384990"/>
                <a:gd name="connsiteY193" fmla="*/ 458591 h 1238259"/>
                <a:gd name="connsiteX194" fmla="*/ 1351340 w 4384990"/>
                <a:gd name="connsiteY194" fmla="*/ 458473 h 1238259"/>
                <a:gd name="connsiteX195" fmla="*/ 1354617 w 4384990"/>
                <a:gd name="connsiteY195" fmla="*/ 458557 h 1238259"/>
                <a:gd name="connsiteX196" fmla="*/ 1357894 w 4384990"/>
                <a:gd name="connsiteY196" fmla="*/ 458850 h 1238259"/>
                <a:gd name="connsiteX197" fmla="*/ 1361170 w 4384990"/>
                <a:gd name="connsiteY197" fmla="*/ 459352 h 1238259"/>
                <a:gd name="connsiteX198" fmla="*/ 1364447 w 4384990"/>
                <a:gd name="connsiteY198" fmla="*/ 460067 h 1238259"/>
                <a:gd name="connsiteX199" fmla="*/ 1367714 w 4384990"/>
                <a:gd name="connsiteY199" fmla="*/ 461000 h 1238259"/>
                <a:gd name="connsiteX200" fmla="*/ 1370991 w 4384990"/>
                <a:gd name="connsiteY200" fmla="*/ 462152 h 1238259"/>
                <a:gd name="connsiteX201" fmla="*/ 1374267 w 4384990"/>
                <a:gd name="connsiteY201" fmla="*/ 463527 h 1238259"/>
                <a:gd name="connsiteX202" fmla="*/ 1377544 w 4384990"/>
                <a:gd name="connsiteY202" fmla="*/ 465129 h 1238259"/>
                <a:gd name="connsiteX203" fmla="*/ 1380820 w 4384990"/>
                <a:gd name="connsiteY203" fmla="*/ 466956 h 1238259"/>
                <a:gd name="connsiteX204" fmla="*/ 1384097 w 4384990"/>
                <a:gd name="connsiteY204" fmla="*/ 469013 h 1238259"/>
                <a:gd name="connsiteX205" fmla="*/ 1387374 w 4384990"/>
                <a:gd name="connsiteY205" fmla="*/ 471302 h 1238259"/>
                <a:gd name="connsiteX206" fmla="*/ 1390640 w 4384990"/>
                <a:gd name="connsiteY206" fmla="*/ 473822 h 1238259"/>
                <a:gd name="connsiteX207" fmla="*/ 1393917 w 4384990"/>
                <a:gd name="connsiteY207" fmla="*/ 476577 h 1238259"/>
                <a:gd name="connsiteX208" fmla="*/ 1400470 w 4384990"/>
                <a:gd name="connsiteY208" fmla="*/ 482790 h 1238259"/>
                <a:gd name="connsiteX209" fmla="*/ 1407023 w 4384990"/>
                <a:gd name="connsiteY209" fmla="*/ 489942 h 1238259"/>
                <a:gd name="connsiteX210" fmla="*/ 1413567 w 4384990"/>
                <a:gd name="connsiteY210" fmla="*/ 498032 h 1238259"/>
                <a:gd name="connsiteX211" fmla="*/ 1420120 w 4384990"/>
                <a:gd name="connsiteY211" fmla="*/ 507051 h 1238259"/>
                <a:gd name="connsiteX212" fmla="*/ 1430503 w 4384990"/>
                <a:gd name="connsiteY212" fmla="*/ 523224 h 1238259"/>
                <a:gd name="connsiteX213" fmla="*/ 1440894 w 4384990"/>
                <a:gd name="connsiteY213" fmla="*/ 541612 h 1238259"/>
                <a:gd name="connsiteX214" fmla="*/ 1451277 w 4384990"/>
                <a:gd name="connsiteY214" fmla="*/ 562092 h 1238259"/>
                <a:gd name="connsiteX215" fmla="*/ 1461668 w 4384990"/>
                <a:gd name="connsiteY215" fmla="*/ 584502 h 1238259"/>
                <a:gd name="connsiteX216" fmla="*/ 1482442 w 4384990"/>
                <a:gd name="connsiteY216" fmla="*/ 634270 h 1238259"/>
                <a:gd name="connsiteX217" fmla="*/ 1503216 w 4384990"/>
                <a:gd name="connsiteY217" fmla="*/ 688858 h 1238259"/>
                <a:gd name="connsiteX218" fmla="*/ 1528410 w 4384990"/>
                <a:gd name="connsiteY218" fmla="*/ 757750 h 1238259"/>
                <a:gd name="connsiteX219" fmla="*/ 1553604 w 4384990"/>
                <a:gd name="connsiteY219" fmla="*/ 824415 h 1238259"/>
                <a:gd name="connsiteX220" fmla="*/ 1566196 w 4384990"/>
                <a:gd name="connsiteY220" fmla="*/ 855050 h 1238259"/>
                <a:gd name="connsiteX221" fmla="*/ 1578788 w 4384990"/>
                <a:gd name="connsiteY221" fmla="*/ 882853 h 1238259"/>
                <a:gd name="connsiteX222" fmla="*/ 1591389 w 4384990"/>
                <a:gd name="connsiteY222" fmla="*/ 907085 h 1238259"/>
                <a:gd name="connsiteX223" fmla="*/ 1597685 w 4384990"/>
                <a:gd name="connsiteY223" fmla="*/ 917638 h 1238259"/>
                <a:gd name="connsiteX224" fmla="*/ 1603982 w 4384990"/>
                <a:gd name="connsiteY224" fmla="*/ 927030 h 1238259"/>
                <a:gd name="connsiteX225" fmla="*/ 1609430 w 4384990"/>
                <a:gd name="connsiteY225" fmla="*/ 934164 h 1238259"/>
                <a:gd name="connsiteX226" fmla="*/ 1612154 w 4384990"/>
                <a:gd name="connsiteY226" fmla="*/ 937355 h 1238259"/>
                <a:gd name="connsiteX227" fmla="*/ 1614868 w 4384990"/>
                <a:gd name="connsiteY227" fmla="*/ 940308 h 1238259"/>
                <a:gd name="connsiteX228" fmla="*/ 1617593 w 4384990"/>
                <a:gd name="connsiteY228" fmla="*/ 943004 h 1238259"/>
                <a:gd name="connsiteX229" fmla="*/ 1620317 w 4384990"/>
                <a:gd name="connsiteY229" fmla="*/ 945442 h 1238259"/>
                <a:gd name="connsiteX230" fmla="*/ 1623041 w 4384990"/>
                <a:gd name="connsiteY230" fmla="*/ 947604 h 1238259"/>
                <a:gd name="connsiteX231" fmla="*/ 1625765 w 4384990"/>
                <a:gd name="connsiteY231" fmla="*/ 949500 h 1238259"/>
                <a:gd name="connsiteX232" fmla="*/ 1628489 w 4384990"/>
                <a:gd name="connsiteY232" fmla="*/ 951119 h 1238259"/>
                <a:gd name="connsiteX233" fmla="*/ 1629851 w 4384990"/>
                <a:gd name="connsiteY233" fmla="*/ 951824 h 1238259"/>
                <a:gd name="connsiteX234" fmla="*/ 1631213 w 4384990"/>
                <a:gd name="connsiteY234" fmla="*/ 952462 h 1238259"/>
                <a:gd name="connsiteX235" fmla="*/ 1632576 w 4384990"/>
                <a:gd name="connsiteY235" fmla="*/ 953014 h 1238259"/>
                <a:gd name="connsiteX236" fmla="*/ 1633938 w 4384990"/>
                <a:gd name="connsiteY236" fmla="*/ 953510 h 1238259"/>
                <a:gd name="connsiteX237" fmla="*/ 1635300 w 4384990"/>
                <a:gd name="connsiteY237" fmla="*/ 953929 h 1238259"/>
                <a:gd name="connsiteX238" fmla="*/ 1636662 w 4384990"/>
                <a:gd name="connsiteY238" fmla="*/ 954272 h 1238259"/>
                <a:gd name="connsiteX239" fmla="*/ 1638024 w 4384990"/>
                <a:gd name="connsiteY239" fmla="*/ 954538 h 1238259"/>
                <a:gd name="connsiteX240" fmla="*/ 1639376 w 4384990"/>
                <a:gd name="connsiteY240" fmla="*/ 954738 h 1238259"/>
                <a:gd name="connsiteX241" fmla="*/ 1640748 w 4384990"/>
                <a:gd name="connsiteY241" fmla="*/ 954853 h 1238259"/>
                <a:gd name="connsiteX242" fmla="*/ 1642101 w 4384990"/>
                <a:gd name="connsiteY242" fmla="*/ 954900 h 1238259"/>
                <a:gd name="connsiteX243" fmla="*/ 1643463 w 4384990"/>
                <a:gd name="connsiteY243" fmla="*/ 954872 h 1238259"/>
                <a:gd name="connsiteX244" fmla="*/ 1644825 w 4384990"/>
                <a:gd name="connsiteY244" fmla="*/ 954767 h 1238259"/>
                <a:gd name="connsiteX245" fmla="*/ 1646187 w 4384990"/>
                <a:gd name="connsiteY245" fmla="*/ 954586 h 1238259"/>
                <a:gd name="connsiteX246" fmla="*/ 1647549 w 4384990"/>
                <a:gd name="connsiteY246" fmla="*/ 954329 h 1238259"/>
                <a:gd name="connsiteX247" fmla="*/ 1648911 w 4384990"/>
                <a:gd name="connsiteY247" fmla="*/ 953995 h 1238259"/>
                <a:gd name="connsiteX248" fmla="*/ 1650273 w 4384990"/>
                <a:gd name="connsiteY248" fmla="*/ 953586 h 1238259"/>
                <a:gd name="connsiteX249" fmla="*/ 1651635 w 4384990"/>
                <a:gd name="connsiteY249" fmla="*/ 953100 h 1238259"/>
                <a:gd name="connsiteX250" fmla="*/ 1652997 w 4384990"/>
                <a:gd name="connsiteY250" fmla="*/ 952529 h 1238259"/>
                <a:gd name="connsiteX251" fmla="*/ 1654359 w 4384990"/>
                <a:gd name="connsiteY251" fmla="*/ 951881 h 1238259"/>
                <a:gd name="connsiteX252" fmla="*/ 1655721 w 4384990"/>
                <a:gd name="connsiteY252" fmla="*/ 951157 h 1238259"/>
                <a:gd name="connsiteX253" fmla="*/ 1657083 w 4384990"/>
                <a:gd name="connsiteY253" fmla="*/ 950357 h 1238259"/>
                <a:gd name="connsiteX254" fmla="*/ 1658445 w 4384990"/>
                <a:gd name="connsiteY254" fmla="*/ 949481 h 1238259"/>
                <a:gd name="connsiteX255" fmla="*/ 1661170 w 4384990"/>
                <a:gd name="connsiteY255" fmla="*/ 947471 h 1238259"/>
                <a:gd name="connsiteX256" fmla="*/ 1663894 w 4384990"/>
                <a:gd name="connsiteY256" fmla="*/ 945156 h 1238259"/>
                <a:gd name="connsiteX257" fmla="*/ 1666608 w 4384990"/>
                <a:gd name="connsiteY257" fmla="*/ 942518 h 1238259"/>
                <a:gd name="connsiteX258" fmla="*/ 1669332 w 4384990"/>
                <a:gd name="connsiteY258" fmla="*/ 939556 h 1238259"/>
                <a:gd name="connsiteX259" fmla="*/ 1672057 w 4384990"/>
                <a:gd name="connsiteY259" fmla="*/ 936279 h 1238259"/>
                <a:gd name="connsiteX260" fmla="*/ 1674781 w 4384990"/>
                <a:gd name="connsiteY260" fmla="*/ 932678 h 1238259"/>
                <a:gd name="connsiteX261" fmla="*/ 1680229 w 4384990"/>
                <a:gd name="connsiteY261" fmla="*/ 924506 h 1238259"/>
                <a:gd name="connsiteX262" fmla="*/ 1685677 w 4384990"/>
                <a:gd name="connsiteY262" fmla="*/ 915057 h 1238259"/>
                <a:gd name="connsiteX263" fmla="*/ 1691116 w 4384990"/>
                <a:gd name="connsiteY263" fmla="*/ 904342 h 1238259"/>
                <a:gd name="connsiteX264" fmla="*/ 1697298 w 4384990"/>
                <a:gd name="connsiteY264" fmla="*/ 890654 h 1238259"/>
                <a:gd name="connsiteX265" fmla="*/ 1703480 w 4384990"/>
                <a:gd name="connsiteY265" fmla="*/ 875386 h 1238259"/>
                <a:gd name="connsiteX266" fmla="*/ 1715843 w 4384990"/>
                <a:gd name="connsiteY266" fmla="*/ 840248 h 1238259"/>
                <a:gd name="connsiteX267" fmla="*/ 1728206 w 4384990"/>
                <a:gd name="connsiteY267" fmla="*/ 799339 h 1238259"/>
                <a:gd name="connsiteX268" fmla="*/ 1740560 w 4384990"/>
                <a:gd name="connsiteY268" fmla="*/ 753224 h 1238259"/>
                <a:gd name="connsiteX269" fmla="*/ 1765287 w 4384990"/>
                <a:gd name="connsiteY269" fmla="*/ 648249 h 1238259"/>
                <a:gd name="connsiteX270" fmla="*/ 1790005 w 4384990"/>
                <a:gd name="connsiteY270" fmla="*/ 532228 h 1238259"/>
                <a:gd name="connsiteX271" fmla="*/ 1812265 w 4384990"/>
                <a:gd name="connsiteY271" fmla="*/ 425260 h 1238259"/>
                <a:gd name="connsiteX272" fmla="*/ 1834515 w 4384990"/>
                <a:gd name="connsiteY272" fmla="*/ 322848 h 1238259"/>
                <a:gd name="connsiteX273" fmla="*/ 1856766 w 4384990"/>
                <a:gd name="connsiteY273" fmla="*/ 231833 h 1238259"/>
                <a:gd name="connsiteX274" fmla="*/ 1867900 w 4384990"/>
                <a:gd name="connsiteY274" fmla="*/ 192651 h 1238259"/>
                <a:gd name="connsiteX275" fmla="*/ 1879025 w 4384990"/>
                <a:gd name="connsiteY275" fmla="*/ 158692 h 1238259"/>
                <a:gd name="connsiteX276" fmla="*/ 1884845 w 4384990"/>
                <a:gd name="connsiteY276" fmla="*/ 143246 h 1238259"/>
                <a:gd name="connsiteX277" fmla="*/ 1890655 w 4384990"/>
                <a:gd name="connsiteY277" fmla="*/ 129500 h 1238259"/>
                <a:gd name="connsiteX278" fmla="*/ 1896475 w 4384990"/>
                <a:gd name="connsiteY278" fmla="*/ 117538 h 1238259"/>
                <a:gd name="connsiteX279" fmla="*/ 1899380 w 4384990"/>
                <a:gd name="connsiteY279" fmla="*/ 112249 h 1238259"/>
                <a:gd name="connsiteX280" fmla="*/ 1902295 w 4384990"/>
                <a:gd name="connsiteY280" fmla="*/ 107433 h 1238259"/>
                <a:gd name="connsiteX281" fmla="*/ 1905200 w 4384990"/>
                <a:gd name="connsiteY281" fmla="*/ 103100 h 1238259"/>
                <a:gd name="connsiteX282" fmla="*/ 1908115 w 4384990"/>
                <a:gd name="connsiteY282" fmla="*/ 99254 h 1238259"/>
                <a:gd name="connsiteX283" fmla="*/ 1911020 w 4384990"/>
                <a:gd name="connsiteY283" fmla="*/ 95904 h 1238259"/>
                <a:gd name="connsiteX284" fmla="*/ 1912477 w 4384990"/>
                <a:gd name="connsiteY284" fmla="*/ 94418 h 1238259"/>
                <a:gd name="connsiteX285" fmla="*/ 1913925 w 4384990"/>
                <a:gd name="connsiteY285" fmla="*/ 93058 h 1238259"/>
                <a:gd name="connsiteX286" fmla="*/ 1915382 w 4384990"/>
                <a:gd name="connsiteY286" fmla="*/ 91826 h 1238259"/>
                <a:gd name="connsiteX287" fmla="*/ 1916840 w 4384990"/>
                <a:gd name="connsiteY287" fmla="*/ 90721 h 1238259"/>
                <a:gd name="connsiteX288" fmla="*/ 1918287 w 4384990"/>
                <a:gd name="connsiteY288" fmla="*/ 89745 h 1238259"/>
                <a:gd name="connsiteX289" fmla="*/ 1919745 w 4384990"/>
                <a:gd name="connsiteY289" fmla="*/ 88898 h 1238259"/>
                <a:gd name="connsiteX290" fmla="*/ 1921202 w 4384990"/>
                <a:gd name="connsiteY290" fmla="*/ 88181 h 1238259"/>
                <a:gd name="connsiteX291" fmla="*/ 1922650 w 4384990"/>
                <a:gd name="connsiteY291" fmla="*/ 87595 h 1238259"/>
                <a:gd name="connsiteX292" fmla="*/ 1924107 w 4384990"/>
                <a:gd name="connsiteY292" fmla="*/ 87139 h 1238259"/>
                <a:gd name="connsiteX293" fmla="*/ 1924831 w 4384990"/>
                <a:gd name="connsiteY293" fmla="*/ 86960 h 1238259"/>
                <a:gd name="connsiteX294" fmla="*/ 1925565 w 4384990"/>
                <a:gd name="connsiteY294" fmla="*/ 86815 h 1238259"/>
                <a:gd name="connsiteX295" fmla="*/ 1926288 w 4384990"/>
                <a:gd name="connsiteY295" fmla="*/ 86702 h 1238259"/>
                <a:gd name="connsiteX296" fmla="*/ 1927012 w 4384990"/>
                <a:gd name="connsiteY296" fmla="*/ 86623 h 1238259"/>
                <a:gd name="connsiteX297" fmla="*/ 1927746 w 4384990"/>
                <a:gd name="connsiteY297" fmla="*/ 86577 h 1238259"/>
                <a:gd name="connsiteX298" fmla="*/ 1928470 w 4384990"/>
                <a:gd name="connsiteY298" fmla="*/ 86563 h 1238259"/>
                <a:gd name="connsiteX299" fmla="*/ 1929194 w 4384990"/>
                <a:gd name="connsiteY299" fmla="*/ 86583 h 1238259"/>
                <a:gd name="connsiteX300" fmla="*/ 1929927 w 4384990"/>
                <a:gd name="connsiteY300" fmla="*/ 86637 h 1238259"/>
                <a:gd name="connsiteX301" fmla="*/ 1930651 w 4384990"/>
                <a:gd name="connsiteY301" fmla="*/ 86723 h 1238259"/>
                <a:gd name="connsiteX302" fmla="*/ 1931384 w 4384990"/>
                <a:gd name="connsiteY302" fmla="*/ 86843 h 1238259"/>
                <a:gd name="connsiteX303" fmla="*/ 1932108 w 4384990"/>
                <a:gd name="connsiteY303" fmla="*/ 86997 h 1238259"/>
                <a:gd name="connsiteX304" fmla="*/ 1932832 w 4384990"/>
                <a:gd name="connsiteY304" fmla="*/ 87183 h 1238259"/>
                <a:gd name="connsiteX305" fmla="*/ 1934290 w 4384990"/>
                <a:gd name="connsiteY305" fmla="*/ 87658 h 1238259"/>
                <a:gd name="connsiteX306" fmla="*/ 1935747 w 4384990"/>
                <a:gd name="connsiteY306" fmla="*/ 88265 h 1238259"/>
                <a:gd name="connsiteX307" fmla="*/ 1937195 w 4384990"/>
                <a:gd name="connsiteY307" fmla="*/ 89007 h 1238259"/>
                <a:gd name="connsiteX308" fmla="*/ 1938652 w 4384990"/>
                <a:gd name="connsiteY308" fmla="*/ 89885 h 1238259"/>
                <a:gd name="connsiteX309" fmla="*/ 1940109 w 4384990"/>
                <a:gd name="connsiteY309" fmla="*/ 90896 h 1238259"/>
                <a:gd name="connsiteX310" fmla="*/ 1941557 w 4384990"/>
                <a:gd name="connsiteY310" fmla="*/ 92042 h 1238259"/>
                <a:gd name="connsiteX311" fmla="*/ 1943014 w 4384990"/>
                <a:gd name="connsiteY311" fmla="*/ 93323 h 1238259"/>
                <a:gd name="connsiteX312" fmla="*/ 1944472 w 4384990"/>
                <a:gd name="connsiteY312" fmla="*/ 94739 h 1238259"/>
                <a:gd name="connsiteX313" fmla="*/ 1945919 w 4384990"/>
                <a:gd name="connsiteY313" fmla="*/ 96290 h 1238259"/>
                <a:gd name="connsiteX314" fmla="*/ 1948834 w 4384990"/>
                <a:gd name="connsiteY314" fmla="*/ 99795 h 1238259"/>
                <a:gd name="connsiteX315" fmla="*/ 1951739 w 4384990"/>
                <a:gd name="connsiteY315" fmla="*/ 103841 h 1238259"/>
                <a:gd name="connsiteX316" fmla="*/ 1954654 w 4384990"/>
                <a:gd name="connsiteY316" fmla="*/ 108421 h 1238259"/>
                <a:gd name="connsiteX317" fmla="*/ 1957559 w 4384990"/>
                <a:gd name="connsiteY317" fmla="*/ 113538 h 1238259"/>
                <a:gd name="connsiteX318" fmla="*/ 1960464 w 4384990"/>
                <a:gd name="connsiteY318" fmla="*/ 119187 h 1238259"/>
                <a:gd name="connsiteX319" fmla="*/ 1966284 w 4384990"/>
                <a:gd name="connsiteY319" fmla="*/ 132069 h 1238259"/>
                <a:gd name="connsiteX320" fmla="*/ 1972104 w 4384990"/>
                <a:gd name="connsiteY320" fmla="*/ 147035 h 1238259"/>
                <a:gd name="connsiteX321" fmla="*/ 1983953 w 4384990"/>
                <a:gd name="connsiteY321" fmla="*/ 183786 h 1238259"/>
                <a:gd name="connsiteX322" fmla="*/ 1995811 w 4384990"/>
                <a:gd name="connsiteY322" fmla="*/ 228518 h 1238259"/>
                <a:gd name="connsiteX323" fmla="*/ 2007661 w 4384990"/>
                <a:gd name="connsiteY323" fmla="*/ 280590 h 1238259"/>
                <a:gd name="connsiteX324" fmla="*/ 2019510 w 4384990"/>
                <a:gd name="connsiteY324" fmla="*/ 339218 h 1238259"/>
                <a:gd name="connsiteX325" fmla="*/ 2043217 w 4384990"/>
                <a:gd name="connsiteY325" fmla="*/ 472322 h 1238259"/>
                <a:gd name="connsiteX326" fmla="*/ 2066925 w 4384990"/>
                <a:gd name="connsiteY326" fmla="*/ 619131 h 1238259"/>
                <a:gd name="connsiteX327" fmla="*/ 2090423 w 4384990"/>
                <a:gd name="connsiteY327" fmla="*/ 768345 h 1238259"/>
                <a:gd name="connsiteX328" fmla="*/ 2113912 w 4384990"/>
                <a:gd name="connsiteY328" fmla="*/ 911019 h 1238259"/>
                <a:gd name="connsiteX329" fmla="*/ 2125656 w 4384990"/>
                <a:gd name="connsiteY329" fmla="*/ 976751 h 1238259"/>
                <a:gd name="connsiteX330" fmla="*/ 2137410 w 4384990"/>
                <a:gd name="connsiteY330" fmla="*/ 1037187 h 1238259"/>
                <a:gd name="connsiteX331" fmla="*/ 2149154 w 4384990"/>
                <a:gd name="connsiteY331" fmla="*/ 1091241 h 1238259"/>
                <a:gd name="connsiteX332" fmla="*/ 2160899 w 4384990"/>
                <a:gd name="connsiteY332" fmla="*/ 1137952 h 1238259"/>
                <a:gd name="connsiteX333" fmla="*/ 2172643 w 4384990"/>
                <a:gd name="connsiteY333" fmla="*/ 1176452 h 1238259"/>
                <a:gd name="connsiteX334" fmla="*/ 2178510 w 4384990"/>
                <a:gd name="connsiteY334" fmla="*/ 1192416 h 1238259"/>
                <a:gd name="connsiteX335" fmla="*/ 2184387 w 4384990"/>
                <a:gd name="connsiteY335" fmla="*/ 1206084 h 1238259"/>
                <a:gd name="connsiteX336" fmla="*/ 2187321 w 4384990"/>
                <a:gd name="connsiteY336" fmla="*/ 1212037 h 1238259"/>
                <a:gd name="connsiteX337" fmla="*/ 2190255 w 4384990"/>
                <a:gd name="connsiteY337" fmla="*/ 1217400 h 1238259"/>
                <a:gd name="connsiteX338" fmla="*/ 2193189 w 4384990"/>
                <a:gd name="connsiteY338" fmla="*/ 1222153 h 1238259"/>
                <a:gd name="connsiteX339" fmla="*/ 2196122 w 4384990"/>
                <a:gd name="connsiteY339" fmla="*/ 1226306 h 1238259"/>
                <a:gd name="connsiteX340" fmla="*/ 2197589 w 4384990"/>
                <a:gd name="connsiteY340" fmla="*/ 1228154 h 1238259"/>
                <a:gd name="connsiteX341" fmla="*/ 2199056 w 4384990"/>
                <a:gd name="connsiteY341" fmla="*/ 1229840 h 1238259"/>
                <a:gd name="connsiteX342" fmla="*/ 2200523 w 4384990"/>
                <a:gd name="connsiteY342" fmla="*/ 1231383 h 1238259"/>
                <a:gd name="connsiteX343" fmla="*/ 2201990 w 4384990"/>
                <a:gd name="connsiteY343" fmla="*/ 1232764 h 1238259"/>
                <a:gd name="connsiteX344" fmla="*/ 2203466 w 4384990"/>
                <a:gd name="connsiteY344" fmla="*/ 1233992 h 1238259"/>
                <a:gd name="connsiteX345" fmla="*/ 2204933 w 4384990"/>
                <a:gd name="connsiteY345" fmla="*/ 1235069 h 1238259"/>
                <a:gd name="connsiteX346" fmla="*/ 2206400 w 4384990"/>
                <a:gd name="connsiteY346" fmla="*/ 1235993 h 1238259"/>
                <a:gd name="connsiteX347" fmla="*/ 2207867 w 4384990"/>
                <a:gd name="connsiteY347" fmla="*/ 1236755 h 1238259"/>
                <a:gd name="connsiteX348" fmla="*/ 2208600 w 4384990"/>
                <a:gd name="connsiteY348" fmla="*/ 1237078 h 1238259"/>
                <a:gd name="connsiteX349" fmla="*/ 2209333 w 4384990"/>
                <a:gd name="connsiteY349" fmla="*/ 1237364 h 1238259"/>
                <a:gd name="connsiteX350" fmla="*/ 2210067 w 4384990"/>
                <a:gd name="connsiteY350" fmla="*/ 1237612 h 1238259"/>
                <a:gd name="connsiteX351" fmla="*/ 2210800 w 4384990"/>
                <a:gd name="connsiteY351" fmla="*/ 1237812 h 1238259"/>
                <a:gd name="connsiteX352" fmla="*/ 2211534 w 4384990"/>
                <a:gd name="connsiteY352" fmla="*/ 1237983 h 1238259"/>
                <a:gd name="connsiteX353" fmla="*/ 2212267 w 4384990"/>
                <a:gd name="connsiteY353" fmla="*/ 1238107 h 1238259"/>
                <a:gd name="connsiteX354" fmla="*/ 2213001 w 4384990"/>
                <a:gd name="connsiteY354" fmla="*/ 1238202 h 1238259"/>
                <a:gd name="connsiteX355" fmla="*/ 2213734 w 4384990"/>
                <a:gd name="connsiteY355" fmla="*/ 1238250 h 1238259"/>
                <a:gd name="connsiteX356" fmla="*/ 2214467 w 4384990"/>
                <a:gd name="connsiteY356" fmla="*/ 1238260 h 1238259"/>
                <a:gd name="connsiteX357" fmla="*/ 2215201 w 4384990"/>
                <a:gd name="connsiteY357" fmla="*/ 1238231 h 1238259"/>
                <a:gd name="connsiteX358" fmla="*/ 2215934 w 4384990"/>
                <a:gd name="connsiteY358" fmla="*/ 1238164 h 1238259"/>
                <a:gd name="connsiteX359" fmla="*/ 2216668 w 4384990"/>
                <a:gd name="connsiteY359" fmla="*/ 1238060 h 1238259"/>
                <a:gd name="connsiteX360" fmla="*/ 2217401 w 4384990"/>
                <a:gd name="connsiteY360" fmla="*/ 1237917 h 1238259"/>
                <a:gd name="connsiteX361" fmla="*/ 2218135 w 4384990"/>
                <a:gd name="connsiteY361" fmla="*/ 1237726 h 1238259"/>
                <a:gd name="connsiteX362" fmla="*/ 2218868 w 4384990"/>
                <a:gd name="connsiteY362" fmla="*/ 1237507 h 1238259"/>
                <a:gd name="connsiteX363" fmla="*/ 2219601 w 4384990"/>
                <a:gd name="connsiteY363" fmla="*/ 1237250 h 1238259"/>
                <a:gd name="connsiteX364" fmla="*/ 2220335 w 4384990"/>
                <a:gd name="connsiteY364" fmla="*/ 1236945 h 1238259"/>
                <a:gd name="connsiteX365" fmla="*/ 2221078 w 4384990"/>
                <a:gd name="connsiteY365" fmla="*/ 1236602 h 1238259"/>
                <a:gd name="connsiteX366" fmla="*/ 2222535 w 4384990"/>
                <a:gd name="connsiteY366" fmla="*/ 1235812 h 1238259"/>
                <a:gd name="connsiteX367" fmla="*/ 2224011 w 4384990"/>
                <a:gd name="connsiteY367" fmla="*/ 1234859 h 1238259"/>
                <a:gd name="connsiteX368" fmla="*/ 2225478 w 4384990"/>
                <a:gd name="connsiteY368" fmla="*/ 1233745 h 1238259"/>
                <a:gd name="connsiteX369" fmla="*/ 2226945 w 4384990"/>
                <a:gd name="connsiteY369" fmla="*/ 1232487 h 1238259"/>
                <a:gd name="connsiteX370" fmla="*/ 2228412 w 4384990"/>
                <a:gd name="connsiteY370" fmla="*/ 1231068 h 1238259"/>
                <a:gd name="connsiteX371" fmla="*/ 2229879 w 4384990"/>
                <a:gd name="connsiteY371" fmla="*/ 1229497 h 1238259"/>
                <a:gd name="connsiteX372" fmla="*/ 2231346 w 4384990"/>
                <a:gd name="connsiteY372" fmla="*/ 1227773 h 1238259"/>
                <a:gd name="connsiteX373" fmla="*/ 2234279 w 4384990"/>
                <a:gd name="connsiteY373" fmla="*/ 1223867 h 1238259"/>
                <a:gd name="connsiteX374" fmla="*/ 2237213 w 4384990"/>
                <a:gd name="connsiteY374" fmla="*/ 1219343 h 1238259"/>
                <a:gd name="connsiteX375" fmla="*/ 2240147 w 4384990"/>
                <a:gd name="connsiteY375" fmla="*/ 1214228 h 1238259"/>
                <a:gd name="connsiteX376" fmla="*/ 2243090 w 4384990"/>
                <a:gd name="connsiteY376" fmla="*/ 1208513 h 1238259"/>
                <a:gd name="connsiteX377" fmla="*/ 2248957 w 4384990"/>
                <a:gd name="connsiteY377" fmla="*/ 1195311 h 1238259"/>
                <a:gd name="connsiteX378" fmla="*/ 2254825 w 4384990"/>
                <a:gd name="connsiteY378" fmla="*/ 1179814 h 1238259"/>
                <a:gd name="connsiteX379" fmla="*/ 2267036 w 4384990"/>
                <a:gd name="connsiteY379" fmla="*/ 1140524 h 1238259"/>
                <a:gd name="connsiteX380" fmla="*/ 2279247 w 4384990"/>
                <a:gd name="connsiteY380" fmla="*/ 1092384 h 1238259"/>
                <a:gd name="connsiteX381" fmla="*/ 2291458 w 4384990"/>
                <a:gd name="connsiteY381" fmla="*/ 1036339 h 1238259"/>
                <a:gd name="connsiteX382" fmla="*/ 2303669 w 4384990"/>
                <a:gd name="connsiteY382" fmla="*/ 973493 h 1238259"/>
                <a:gd name="connsiteX383" fmla="*/ 2328091 w 4384990"/>
                <a:gd name="connsiteY383" fmla="*/ 832428 h 1238259"/>
                <a:gd name="connsiteX384" fmla="*/ 2352513 w 4384990"/>
                <a:gd name="connsiteY384" fmla="*/ 680102 h 1238259"/>
                <a:gd name="connsiteX385" fmla="*/ 2375069 w 4384990"/>
                <a:gd name="connsiteY385" fmla="*/ 539479 h 1238259"/>
                <a:gd name="connsiteX386" fmla="*/ 2397624 w 4384990"/>
                <a:gd name="connsiteY386" fmla="*/ 408123 h 1238259"/>
                <a:gd name="connsiteX387" fmla="*/ 2408901 w 4384990"/>
                <a:gd name="connsiteY387" fmla="*/ 348505 h 1238259"/>
                <a:gd name="connsiteX388" fmla="*/ 2420179 w 4384990"/>
                <a:gd name="connsiteY388" fmla="*/ 294148 h 1238259"/>
                <a:gd name="connsiteX389" fmla="*/ 2431456 w 4384990"/>
                <a:gd name="connsiteY389" fmla="*/ 245840 h 1238259"/>
                <a:gd name="connsiteX390" fmla="*/ 2442725 w 4384990"/>
                <a:gd name="connsiteY390" fmla="*/ 204250 h 1238259"/>
                <a:gd name="connsiteX391" fmla="*/ 2449068 w 4384990"/>
                <a:gd name="connsiteY391" fmla="*/ 184018 h 1238259"/>
                <a:gd name="connsiteX392" fmla="*/ 2455412 w 4384990"/>
                <a:gd name="connsiteY392" fmla="*/ 166163 h 1238259"/>
                <a:gd name="connsiteX393" fmla="*/ 2461755 w 4384990"/>
                <a:gd name="connsiteY393" fmla="*/ 150746 h 1238259"/>
                <a:gd name="connsiteX394" fmla="*/ 2464927 w 4384990"/>
                <a:gd name="connsiteY394" fmla="*/ 143968 h 1238259"/>
                <a:gd name="connsiteX395" fmla="*/ 2468099 w 4384990"/>
                <a:gd name="connsiteY395" fmla="*/ 137817 h 1238259"/>
                <a:gd name="connsiteX396" fmla="*/ 2471271 w 4384990"/>
                <a:gd name="connsiteY396" fmla="*/ 132297 h 1238259"/>
                <a:gd name="connsiteX397" fmla="*/ 2474443 w 4384990"/>
                <a:gd name="connsiteY397" fmla="*/ 127409 h 1238259"/>
                <a:gd name="connsiteX398" fmla="*/ 2477615 w 4384990"/>
                <a:gd name="connsiteY398" fmla="*/ 123158 h 1238259"/>
                <a:gd name="connsiteX399" fmla="*/ 2479196 w 4384990"/>
                <a:gd name="connsiteY399" fmla="*/ 121271 h 1238259"/>
                <a:gd name="connsiteX400" fmla="*/ 2480786 w 4384990"/>
                <a:gd name="connsiteY400" fmla="*/ 119544 h 1238259"/>
                <a:gd name="connsiteX401" fmla="*/ 2482367 w 4384990"/>
                <a:gd name="connsiteY401" fmla="*/ 117975 h 1238259"/>
                <a:gd name="connsiteX402" fmla="*/ 2483958 w 4384990"/>
                <a:gd name="connsiteY402" fmla="*/ 116565 h 1238259"/>
                <a:gd name="connsiteX403" fmla="*/ 2485539 w 4384990"/>
                <a:gd name="connsiteY403" fmla="*/ 115314 h 1238259"/>
                <a:gd name="connsiteX404" fmla="*/ 2487130 w 4384990"/>
                <a:gd name="connsiteY404" fmla="*/ 114223 h 1238259"/>
                <a:gd name="connsiteX405" fmla="*/ 2488711 w 4384990"/>
                <a:gd name="connsiteY405" fmla="*/ 113289 h 1238259"/>
                <a:gd name="connsiteX406" fmla="*/ 2490302 w 4384990"/>
                <a:gd name="connsiteY406" fmla="*/ 112514 h 1238259"/>
                <a:gd name="connsiteX407" fmla="*/ 2491093 w 4384990"/>
                <a:gd name="connsiteY407" fmla="*/ 112186 h 1238259"/>
                <a:gd name="connsiteX408" fmla="*/ 2491883 w 4384990"/>
                <a:gd name="connsiteY408" fmla="*/ 111897 h 1238259"/>
                <a:gd name="connsiteX409" fmla="*/ 2492674 w 4384990"/>
                <a:gd name="connsiteY409" fmla="*/ 111647 h 1238259"/>
                <a:gd name="connsiteX410" fmla="*/ 2493474 w 4384990"/>
                <a:gd name="connsiteY410" fmla="*/ 111438 h 1238259"/>
                <a:gd name="connsiteX411" fmla="*/ 2494264 w 4384990"/>
                <a:gd name="connsiteY411" fmla="*/ 111267 h 1238259"/>
                <a:gd name="connsiteX412" fmla="*/ 2495055 w 4384990"/>
                <a:gd name="connsiteY412" fmla="*/ 111135 h 1238259"/>
                <a:gd name="connsiteX413" fmla="*/ 2495845 w 4384990"/>
                <a:gd name="connsiteY413" fmla="*/ 111042 h 1238259"/>
                <a:gd name="connsiteX414" fmla="*/ 2496645 w 4384990"/>
                <a:gd name="connsiteY414" fmla="*/ 110989 h 1238259"/>
                <a:gd name="connsiteX415" fmla="*/ 2497436 w 4384990"/>
                <a:gd name="connsiteY415" fmla="*/ 110975 h 1238259"/>
                <a:gd name="connsiteX416" fmla="*/ 2498227 w 4384990"/>
                <a:gd name="connsiteY416" fmla="*/ 111000 h 1238259"/>
                <a:gd name="connsiteX417" fmla="*/ 2499017 w 4384990"/>
                <a:gd name="connsiteY417" fmla="*/ 111062 h 1238259"/>
                <a:gd name="connsiteX418" fmla="*/ 2499817 w 4384990"/>
                <a:gd name="connsiteY418" fmla="*/ 111164 h 1238259"/>
                <a:gd name="connsiteX419" fmla="*/ 2500608 w 4384990"/>
                <a:gd name="connsiteY419" fmla="*/ 111305 h 1238259"/>
                <a:gd name="connsiteX420" fmla="*/ 2501399 w 4384990"/>
                <a:gd name="connsiteY420" fmla="*/ 111484 h 1238259"/>
                <a:gd name="connsiteX421" fmla="*/ 2502189 w 4384990"/>
                <a:gd name="connsiteY421" fmla="*/ 111703 h 1238259"/>
                <a:gd name="connsiteX422" fmla="*/ 2502980 w 4384990"/>
                <a:gd name="connsiteY422" fmla="*/ 111959 h 1238259"/>
                <a:gd name="connsiteX423" fmla="*/ 2504570 w 4384990"/>
                <a:gd name="connsiteY423" fmla="*/ 112586 h 1238259"/>
                <a:gd name="connsiteX424" fmla="*/ 2506152 w 4384990"/>
                <a:gd name="connsiteY424" fmla="*/ 113365 h 1238259"/>
                <a:gd name="connsiteX425" fmla="*/ 2507742 w 4384990"/>
                <a:gd name="connsiteY425" fmla="*/ 114295 h 1238259"/>
                <a:gd name="connsiteX426" fmla="*/ 2509323 w 4384990"/>
                <a:gd name="connsiteY426" fmla="*/ 115376 h 1238259"/>
                <a:gd name="connsiteX427" fmla="*/ 2510914 w 4384990"/>
                <a:gd name="connsiteY427" fmla="*/ 116607 h 1238259"/>
                <a:gd name="connsiteX428" fmla="*/ 2512495 w 4384990"/>
                <a:gd name="connsiteY428" fmla="*/ 117986 h 1238259"/>
                <a:gd name="connsiteX429" fmla="*/ 2514086 w 4384990"/>
                <a:gd name="connsiteY429" fmla="*/ 119512 h 1238259"/>
                <a:gd name="connsiteX430" fmla="*/ 2515667 w 4384990"/>
                <a:gd name="connsiteY430" fmla="*/ 121185 h 1238259"/>
                <a:gd name="connsiteX431" fmla="*/ 2518839 w 4384990"/>
                <a:gd name="connsiteY431" fmla="*/ 124963 h 1238259"/>
                <a:gd name="connsiteX432" fmla="*/ 2522011 w 4384990"/>
                <a:gd name="connsiteY432" fmla="*/ 129311 h 1238259"/>
                <a:gd name="connsiteX433" fmla="*/ 2525182 w 4384990"/>
                <a:gd name="connsiteY433" fmla="*/ 134218 h 1238259"/>
                <a:gd name="connsiteX434" fmla="*/ 2528354 w 4384990"/>
                <a:gd name="connsiteY434" fmla="*/ 139672 h 1238259"/>
                <a:gd name="connsiteX435" fmla="*/ 2531526 w 4384990"/>
                <a:gd name="connsiteY435" fmla="*/ 145660 h 1238259"/>
                <a:gd name="connsiteX436" fmla="*/ 2537870 w 4384990"/>
                <a:gd name="connsiteY436" fmla="*/ 159188 h 1238259"/>
                <a:gd name="connsiteX437" fmla="*/ 2544213 w 4384990"/>
                <a:gd name="connsiteY437" fmla="*/ 174688 h 1238259"/>
                <a:gd name="connsiteX438" fmla="*/ 2555015 w 4384990"/>
                <a:gd name="connsiteY438" fmla="*/ 205276 h 1238259"/>
                <a:gd name="connsiteX439" fmla="*/ 2565816 w 4384990"/>
                <a:gd name="connsiteY439" fmla="*/ 240564 h 1238259"/>
                <a:gd name="connsiteX440" fmla="*/ 2587419 w 4384990"/>
                <a:gd name="connsiteY440" fmla="*/ 322278 h 1238259"/>
                <a:gd name="connsiteX441" fmla="*/ 2630634 w 4384990"/>
                <a:gd name="connsiteY441" fmla="*/ 507673 h 1238259"/>
                <a:gd name="connsiteX442" fmla="*/ 2653713 w 4384990"/>
                <a:gd name="connsiteY442" fmla="*/ 604273 h 1238259"/>
                <a:gd name="connsiteX443" fmla="*/ 2676801 w 4384990"/>
                <a:gd name="connsiteY443" fmla="*/ 689935 h 1238259"/>
                <a:gd name="connsiteX444" fmla="*/ 2688346 w 4384990"/>
                <a:gd name="connsiteY444" fmla="*/ 726863 h 1238259"/>
                <a:gd name="connsiteX445" fmla="*/ 2699890 w 4384990"/>
                <a:gd name="connsiteY445" fmla="*/ 759110 h 1238259"/>
                <a:gd name="connsiteX446" fmla="*/ 2711425 w 4384990"/>
                <a:gd name="connsiteY446" fmla="*/ 786272 h 1238259"/>
                <a:gd name="connsiteX447" fmla="*/ 2717197 w 4384990"/>
                <a:gd name="connsiteY447" fmla="*/ 797854 h 1238259"/>
                <a:gd name="connsiteX448" fmla="*/ 2722969 w 4384990"/>
                <a:gd name="connsiteY448" fmla="*/ 808072 h 1238259"/>
                <a:gd name="connsiteX449" fmla="*/ 2728941 w 4384990"/>
                <a:gd name="connsiteY449" fmla="*/ 817196 h 1238259"/>
                <a:gd name="connsiteX450" fmla="*/ 2731932 w 4384990"/>
                <a:gd name="connsiteY450" fmla="*/ 821203 h 1238259"/>
                <a:gd name="connsiteX451" fmla="*/ 2734913 w 4384990"/>
                <a:gd name="connsiteY451" fmla="*/ 824839 h 1238259"/>
                <a:gd name="connsiteX452" fmla="*/ 2737904 w 4384990"/>
                <a:gd name="connsiteY452" fmla="*/ 828106 h 1238259"/>
                <a:gd name="connsiteX453" fmla="*/ 2740885 w 4384990"/>
                <a:gd name="connsiteY453" fmla="*/ 831005 h 1238259"/>
                <a:gd name="connsiteX454" fmla="*/ 2743877 w 4384990"/>
                <a:gd name="connsiteY454" fmla="*/ 833538 h 1238259"/>
                <a:gd name="connsiteX455" fmla="*/ 2746858 w 4384990"/>
                <a:gd name="connsiteY455" fmla="*/ 835707 h 1238259"/>
                <a:gd name="connsiteX456" fmla="*/ 2748353 w 4384990"/>
                <a:gd name="connsiteY456" fmla="*/ 836656 h 1238259"/>
                <a:gd name="connsiteX457" fmla="*/ 2749849 w 4384990"/>
                <a:gd name="connsiteY457" fmla="*/ 837516 h 1238259"/>
                <a:gd name="connsiteX458" fmla="*/ 2751344 w 4384990"/>
                <a:gd name="connsiteY458" fmla="*/ 838286 h 1238259"/>
                <a:gd name="connsiteX459" fmla="*/ 2752839 w 4384990"/>
                <a:gd name="connsiteY459" fmla="*/ 838972 h 1238259"/>
                <a:gd name="connsiteX460" fmla="*/ 2754325 w 4384990"/>
                <a:gd name="connsiteY460" fmla="*/ 839562 h 1238259"/>
                <a:gd name="connsiteX461" fmla="*/ 2755821 w 4384990"/>
                <a:gd name="connsiteY461" fmla="*/ 840067 h 1238259"/>
                <a:gd name="connsiteX462" fmla="*/ 2757316 w 4384990"/>
                <a:gd name="connsiteY462" fmla="*/ 840486 h 1238259"/>
                <a:gd name="connsiteX463" fmla="*/ 2758802 w 4384990"/>
                <a:gd name="connsiteY463" fmla="*/ 840819 h 1238259"/>
                <a:gd name="connsiteX464" fmla="*/ 2760298 w 4384990"/>
                <a:gd name="connsiteY464" fmla="*/ 841067 h 1238259"/>
                <a:gd name="connsiteX465" fmla="*/ 2761793 w 4384990"/>
                <a:gd name="connsiteY465" fmla="*/ 841229 h 1238259"/>
                <a:gd name="connsiteX466" fmla="*/ 2763288 w 4384990"/>
                <a:gd name="connsiteY466" fmla="*/ 841305 h 1238259"/>
                <a:gd name="connsiteX467" fmla="*/ 2764784 w 4384990"/>
                <a:gd name="connsiteY467" fmla="*/ 841296 h 1238259"/>
                <a:gd name="connsiteX468" fmla="*/ 2766270 w 4384990"/>
                <a:gd name="connsiteY468" fmla="*/ 841210 h 1238259"/>
                <a:gd name="connsiteX469" fmla="*/ 2767765 w 4384990"/>
                <a:gd name="connsiteY469" fmla="*/ 841038 h 1238259"/>
                <a:gd name="connsiteX470" fmla="*/ 2769260 w 4384990"/>
                <a:gd name="connsiteY470" fmla="*/ 840791 h 1238259"/>
                <a:gd name="connsiteX471" fmla="*/ 2770756 w 4384990"/>
                <a:gd name="connsiteY471" fmla="*/ 840457 h 1238259"/>
                <a:gd name="connsiteX472" fmla="*/ 2772242 w 4384990"/>
                <a:gd name="connsiteY472" fmla="*/ 840048 h 1238259"/>
                <a:gd name="connsiteX473" fmla="*/ 2773737 w 4384990"/>
                <a:gd name="connsiteY473" fmla="*/ 839562 h 1238259"/>
                <a:gd name="connsiteX474" fmla="*/ 2775233 w 4384990"/>
                <a:gd name="connsiteY474" fmla="*/ 838991 h 1238259"/>
                <a:gd name="connsiteX475" fmla="*/ 2776728 w 4384990"/>
                <a:gd name="connsiteY475" fmla="*/ 838352 h 1238259"/>
                <a:gd name="connsiteX476" fmla="*/ 2779710 w 4384990"/>
                <a:gd name="connsiteY476" fmla="*/ 836845 h 1238259"/>
                <a:gd name="connsiteX477" fmla="*/ 2782700 w 4384990"/>
                <a:gd name="connsiteY477" fmla="*/ 835044 h 1238259"/>
                <a:gd name="connsiteX478" fmla="*/ 2785682 w 4384990"/>
                <a:gd name="connsiteY478" fmla="*/ 832960 h 1238259"/>
                <a:gd name="connsiteX479" fmla="*/ 2788672 w 4384990"/>
                <a:gd name="connsiteY479" fmla="*/ 830603 h 1238259"/>
                <a:gd name="connsiteX480" fmla="*/ 2791654 w 4384990"/>
                <a:gd name="connsiteY480" fmla="*/ 827982 h 1238259"/>
                <a:gd name="connsiteX481" fmla="*/ 2794645 w 4384990"/>
                <a:gd name="connsiteY481" fmla="*/ 825107 h 1238259"/>
                <a:gd name="connsiteX482" fmla="*/ 2800617 w 4384990"/>
                <a:gd name="connsiteY482" fmla="*/ 818638 h 1238259"/>
                <a:gd name="connsiteX483" fmla="*/ 2806589 w 4384990"/>
                <a:gd name="connsiteY483" fmla="*/ 811281 h 1238259"/>
                <a:gd name="connsiteX484" fmla="*/ 2812561 w 4384990"/>
                <a:gd name="connsiteY484" fmla="*/ 803133 h 1238259"/>
                <a:gd name="connsiteX485" fmla="*/ 2818533 w 4384990"/>
                <a:gd name="connsiteY485" fmla="*/ 794285 h 1238259"/>
                <a:gd name="connsiteX486" fmla="*/ 2830354 w 4384990"/>
                <a:gd name="connsiteY486" fmla="*/ 775104 h 1238259"/>
                <a:gd name="connsiteX487" fmla="*/ 2842174 w 4384990"/>
                <a:gd name="connsiteY487" fmla="*/ 754368 h 1238259"/>
                <a:gd name="connsiteX488" fmla="*/ 2865815 w 4384990"/>
                <a:gd name="connsiteY488" fmla="*/ 711447 h 1238259"/>
                <a:gd name="connsiteX489" fmla="*/ 2877636 w 4384990"/>
                <a:gd name="connsiteY489" fmla="*/ 690835 h 1238259"/>
                <a:gd name="connsiteX490" fmla="*/ 2889457 w 4384990"/>
                <a:gd name="connsiteY490" fmla="*/ 671770 h 1238259"/>
                <a:gd name="connsiteX491" fmla="*/ 2901277 w 4384990"/>
                <a:gd name="connsiteY491" fmla="*/ 654909 h 1238259"/>
                <a:gd name="connsiteX492" fmla="*/ 2907192 w 4384990"/>
                <a:gd name="connsiteY492" fmla="*/ 647488 h 1238259"/>
                <a:gd name="connsiteX493" fmla="*/ 2913098 w 4384990"/>
                <a:gd name="connsiteY493" fmla="*/ 640824 h 1238259"/>
                <a:gd name="connsiteX494" fmla="*/ 2918936 w 4384990"/>
                <a:gd name="connsiteY494" fmla="*/ 635045 h 1238259"/>
                <a:gd name="connsiteX495" fmla="*/ 2921851 w 4384990"/>
                <a:gd name="connsiteY495" fmla="*/ 632468 h 1238259"/>
                <a:gd name="connsiteX496" fmla="*/ 2924766 w 4384990"/>
                <a:gd name="connsiteY496" fmla="*/ 630106 h 1238259"/>
                <a:gd name="connsiteX497" fmla="*/ 2927690 w 4384990"/>
                <a:gd name="connsiteY497" fmla="*/ 627964 h 1238259"/>
                <a:gd name="connsiteX498" fmla="*/ 2930604 w 4384990"/>
                <a:gd name="connsiteY498" fmla="*/ 626047 h 1238259"/>
                <a:gd name="connsiteX499" fmla="*/ 2933519 w 4384990"/>
                <a:gd name="connsiteY499" fmla="*/ 624358 h 1238259"/>
                <a:gd name="connsiteX500" fmla="*/ 2936434 w 4384990"/>
                <a:gd name="connsiteY500" fmla="*/ 622900 h 1238259"/>
                <a:gd name="connsiteX501" fmla="*/ 2939348 w 4384990"/>
                <a:gd name="connsiteY501" fmla="*/ 621677 h 1238259"/>
                <a:gd name="connsiteX502" fmla="*/ 2942273 w 4384990"/>
                <a:gd name="connsiteY502" fmla="*/ 620691 h 1238259"/>
                <a:gd name="connsiteX503" fmla="*/ 2945187 w 4384990"/>
                <a:gd name="connsiteY503" fmla="*/ 619944 h 1238259"/>
                <a:gd name="connsiteX504" fmla="*/ 2948102 w 4384990"/>
                <a:gd name="connsiteY504" fmla="*/ 619438 h 1238259"/>
                <a:gd name="connsiteX505" fmla="*/ 2951017 w 4384990"/>
                <a:gd name="connsiteY505" fmla="*/ 619174 h 1238259"/>
                <a:gd name="connsiteX506" fmla="*/ 2953941 w 4384990"/>
                <a:gd name="connsiteY506" fmla="*/ 619111 h 1238259"/>
                <a:gd name="connsiteX507" fmla="*/ 2956855 w 4384990"/>
                <a:gd name="connsiteY507" fmla="*/ 618892 h 1238259"/>
                <a:gd name="connsiteX508" fmla="*/ 2959770 w 4384990"/>
                <a:gd name="connsiteY508" fmla="*/ 618430 h 1238259"/>
                <a:gd name="connsiteX509" fmla="*/ 2962685 w 4384990"/>
                <a:gd name="connsiteY509" fmla="*/ 617728 h 1238259"/>
                <a:gd name="connsiteX510" fmla="*/ 2965599 w 4384990"/>
                <a:gd name="connsiteY510" fmla="*/ 616787 h 1238259"/>
                <a:gd name="connsiteX511" fmla="*/ 2968524 w 4384990"/>
                <a:gd name="connsiteY511" fmla="*/ 615607 h 1238259"/>
                <a:gd name="connsiteX512" fmla="*/ 2971438 w 4384990"/>
                <a:gd name="connsiteY512" fmla="*/ 614194 h 1238259"/>
                <a:gd name="connsiteX513" fmla="*/ 2974353 w 4384990"/>
                <a:gd name="connsiteY513" fmla="*/ 612548 h 1238259"/>
                <a:gd name="connsiteX514" fmla="*/ 2977268 w 4384990"/>
                <a:gd name="connsiteY514" fmla="*/ 610673 h 1238259"/>
                <a:gd name="connsiteX515" fmla="*/ 2980182 w 4384990"/>
                <a:gd name="connsiteY515" fmla="*/ 608572 h 1238259"/>
                <a:gd name="connsiteX516" fmla="*/ 2983106 w 4384990"/>
                <a:gd name="connsiteY516" fmla="*/ 606251 h 1238259"/>
                <a:gd name="connsiteX517" fmla="*/ 2986021 w 4384990"/>
                <a:gd name="connsiteY517" fmla="*/ 603715 h 1238259"/>
                <a:gd name="connsiteX518" fmla="*/ 2988936 w 4384990"/>
                <a:gd name="connsiteY518" fmla="*/ 600966 h 1238259"/>
                <a:gd name="connsiteX519" fmla="*/ 2994765 w 4384990"/>
                <a:gd name="connsiteY519" fmla="*/ 594858 h 1238259"/>
                <a:gd name="connsiteX520" fmla="*/ 3000604 w 4384990"/>
                <a:gd name="connsiteY520" fmla="*/ 587979 h 1238259"/>
                <a:gd name="connsiteX521" fmla="*/ 3006433 w 4384990"/>
                <a:gd name="connsiteY521" fmla="*/ 580385 h 1238259"/>
                <a:gd name="connsiteX522" fmla="*/ 3018187 w 4384990"/>
                <a:gd name="connsiteY522" fmla="*/ 563170 h 1238259"/>
                <a:gd name="connsiteX523" fmla="*/ 3029941 w 4384990"/>
                <a:gd name="connsiteY523" fmla="*/ 543890 h 1238259"/>
                <a:gd name="connsiteX524" fmla="*/ 3053448 w 4384990"/>
                <a:gd name="connsiteY524" fmla="*/ 501827 h 1238259"/>
                <a:gd name="connsiteX525" fmla="*/ 3076956 w 4384990"/>
                <a:gd name="connsiteY525" fmla="*/ 460101 h 1238259"/>
                <a:gd name="connsiteX526" fmla="*/ 3088710 w 4384990"/>
                <a:gd name="connsiteY526" fmla="*/ 441331 h 1238259"/>
                <a:gd name="connsiteX527" fmla="*/ 3094587 w 4384990"/>
                <a:gd name="connsiteY527" fmla="*/ 432811 h 1238259"/>
                <a:gd name="connsiteX528" fmla="*/ 3100464 w 4384990"/>
                <a:gd name="connsiteY528" fmla="*/ 424992 h 1238259"/>
                <a:gd name="connsiteX529" fmla="*/ 3106331 w 4384990"/>
                <a:gd name="connsiteY529" fmla="*/ 417976 h 1238259"/>
                <a:gd name="connsiteX530" fmla="*/ 3112199 w 4384990"/>
                <a:gd name="connsiteY530" fmla="*/ 411835 h 1238259"/>
                <a:gd name="connsiteX531" fmla="*/ 3115132 w 4384990"/>
                <a:gd name="connsiteY531" fmla="*/ 409120 h 1238259"/>
                <a:gd name="connsiteX532" fmla="*/ 3118066 w 4384990"/>
                <a:gd name="connsiteY532" fmla="*/ 406653 h 1238259"/>
                <a:gd name="connsiteX533" fmla="*/ 3121000 w 4384990"/>
                <a:gd name="connsiteY533" fmla="*/ 404445 h 1238259"/>
                <a:gd name="connsiteX534" fmla="*/ 3123933 w 4384990"/>
                <a:gd name="connsiteY534" fmla="*/ 402504 h 1238259"/>
                <a:gd name="connsiteX535" fmla="*/ 3126867 w 4384990"/>
                <a:gd name="connsiteY535" fmla="*/ 400841 h 1238259"/>
                <a:gd name="connsiteX536" fmla="*/ 3129801 w 4384990"/>
                <a:gd name="connsiteY536" fmla="*/ 399461 h 1238259"/>
                <a:gd name="connsiteX537" fmla="*/ 3131268 w 4384990"/>
                <a:gd name="connsiteY537" fmla="*/ 398881 h 1238259"/>
                <a:gd name="connsiteX538" fmla="*/ 3132734 w 4384990"/>
                <a:gd name="connsiteY538" fmla="*/ 398376 h 1238259"/>
                <a:gd name="connsiteX539" fmla="*/ 3134201 w 4384990"/>
                <a:gd name="connsiteY539" fmla="*/ 397944 h 1238259"/>
                <a:gd name="connsiteX540" fmla="*/ 3135668 w 4384990"/>
                <a:gd name="connsiteY540" fmla="*/ 397590 h 1238259"/>
                <a:gd name="connsiteX541" fmla="*/ 3137135 w 4384990"/>
                <a:gd name="connsiteY541" fmla="*/ 397312 h 1238259"/>
                <a:gd name="connsiteX542" fmla="*/ 3138602 w 4384990"/>
                <a:gd name="connsiteY542" fmla="*/ 397112 h 1238259"/>
                <a:gd name="connsiteX543" fmla="*/ 3140069 w 4384990"/>
                <a:gd name="connsiteY543" fmla="*/ 396991 h 1238259"/>
                <a:gd name="connsiteX544" fmla="*/ 3141536 w 4384990"/>
                <a:gd name="connsiteY544" fmla="*/ 396949 h 1238259"/>
                <a:gd name="connsiteX545" fmla="*/ 3143002 w 4384990"/>
                <a:gd name="connsiteY545" fmla="*/ 396987 h 1238259"/>
                <a:gd name="connsiteX546" fmla="*/ 3144469 w 4384990"/>
                <a:gd name="connsiteY546" fmla="*/ 397106 h 1238259"/>
                <a:gd name="connsiteX547" fmla="*/ 3145936 w 4384990"/>
                <a:gd name="connsiteY547" fmla="*/ 397306 h 1238259"/>
                <a:gd name="connsiteX548" fmla="*/ 3147403 w 4384990"/>
                <a:gd name="connsiteY548" fmla="*/ 397590 h 1238259"/>
                <a:gd name="connsiteX549" fmla="*/ 3148870 w 4384990"/>
                <a:gd name="connsiteY549" fmla="*/ 397955 h 1238259"/>
                <a:gd name="connsiteX550" fmla="*/ 3150337 w 4384990"/>
                <a:gd name="connsiteY550" fmla="*/ 398405 h 1238259"/>
                <a:gd name="connsiteX551" fmla="*/ 3151804 w 4384990"/>
                <a:gd name="connsiteY551" fmla="*/ 398938 h 1238259"/>
                <a:gd name="connsiteX552" fmla="*/ 3153270 w 4384990"/>
                <a:gd name="connsiteY552" fmla="*/ 399558 h 1238259"/>
                <a:gd name="connsiteX553" fmla="*/ 3154737 w 4384990"/>
                <a:gd name="connsiteY553" fmla="*/ 400261 h 1238259"/>
                <a:gd name="connsiteX554" fmla="*/ 3156204 w 4384990"/>
                <a:gd name="connsiteY554" fmla="*/ 401051 h 1238259"/>
                <a:gd name="connsiteX555" fmla="*/ 3157671 w 4384990"/>
                <a:gd name="connsiteY555" fmla="*/ 401926 h 1238259"/>
                <a:gd name="connsiteX556" fmla="*/ 3159138 w 4384990"/>
                <a:gd name="connsiteY556" fmla="*/ 402889 h 1238259"/>
                <a:gd name="connsiteX557" fmla="*/ 3162072 w 4384990"/>
                <a:gd name="connsiteY557" fmla="*/ 405076 h 1238259"/>
                <a:gd name="connsiteX558" fmla="*/ 3165005 w 4384990"/>
                <a:gd name="connsiteY558" fmla="*/ 407615 h 1238259"/>
                <a:gd name="connsiteX559" fmla="*/ 3167939 w 4384990"/>
                <a:gd name="connsiteY559" fmla="*/ 410507 h 1238259"/>
                <a:gd name="connsiteX560" fmla="*/ 3170873 w 4384990"/>
                <a:gd name="connsiteY560" fmla="*/ 413754 h 1238259"/>
                <a:gd name="connsiteX561" fmla="*/ 3173806 w 4384990"/>
                <a:gd name="connsiteY561" fmla="*/ 417357 h 1238259"/>
                <a:gd name="connsiteX562" fmla="*/ 3176740 w 4384990"/>
                <a:gd name="connsiteY562" fmla="*/ 421318 h 1238259"/>
                <a:gd name="connsiteX563" fmla="*/ 3182607 w 4384990"/>
                <a:gd name="connsiteY563" fmla="*/ 430313 h 1238259"/>
                <a:gd name="connsiteX564" fmla="*/ 3188475 w 4384990"/>
                <a:gd name="connsiteY564" fmla="*/ 440730 h 1238259"/>
                <a:gd name="connsiteX565" fmla="*/ 3194342 w 4384990"/>
                <a:gd name="connsiteY565" fmla="*/ 452558 h 1238259"/>
                <a:gd name="connsiteX566" fmla="*/ 3200638 w 4384990"/>
                <a:gd name="connsiteY566" fmla="*/ 466801 h 1238259"/>
                <a:gd name="connsiteX567" fmla="*/ 3206934 w 4384990"/>
                <a:gd name="connsiteY567" fmla="*/ 482601 h 1238259"/>
                <a:gd name="connsiteX568" fmla="*/ 3219536 w 4384990"/>
                <a:gd name="connsiteY568" fmla="*/ 518656 h 1238259"/>
                <a:gd name="connsiteX569" fmla="*/ 3244739 w 4384990"/>
                <a:gd name="connsiteY569" fmla="*/ 606408 h 1238259"/>
                <a:gd name="connsiteX570" fmla="*/ 3269942 w 4384990"/>
                <a:gd name="connsiteY570" fmla="*/ 709387 h 1238259"/>
                <a:gd name="connsiteX571" fmla="*/ 3295145 w 4384990"/>
                <a:gd name="connsiteY571" fmla="*/ 818963 h 1238259"/>
                <a:gd name="connsiteX572" fmla="*/ 3316919 w 4384990"/>
                <a:gd name="connsiteY572" fmla="*/ 911266 h 1238259"/>
                <a:gd name="connsiteX573" fmla="*/ 3338694 w 4384990"/>
                <a:gd name="connsiteY573" fmla="*/ 994248 h 1238259"/>
                <a:gd name="connsiteX574" fmla="*/ 3349581 w 4384990"/>
                <a:gd name="connsiteY574" fmla="*/ 1030195 h 1238259"/>
                <a:gd name="connsiteX575" fmla="*/ 3360468 w 4384990"/>
                <a:gd name="connsiteY575" fmla="*/ 1061428 h 1238259"/>
                <a:gd name="connsiteX576" fmla="*/ 3365907 w 4384990"/>
                <a:gd name="connsiteY576" fmla="*/ 1075058 h 1238259"/>
                <a:gd name="connsiteX577" fmla="*/ 3371355 w 4384990"/>
                <a:gd name="connsiteY577" fmla="*/ 1087260 h 1238259"/>
                <a:gd name="connsiteX578" fmla="*/ 3376794 w 4384990"/>
                <a:gd name="connsiteY578" fmla="*/ 1097956 h 1238259"/>
                <a:gd name="connsiteX579" fmla="*/ 3379518 w 4384990"/>
                <a:gd name="connsiteY579" fmla="*/ 1102719 h 1238259"/>
                <a:gd name="connsiteX580" fmla="*/ 3382242 w 4384990"/>
                <a:gd name="connsiteY580" fmla="*/ 1107091 h 1238259"/>
                <a:gd name="connsiteX581" fmla="*/ 3385042 w 4384990"/>
                <a:gd name="connsiteY581" fmla="*/ 1111149 h 1238259"/>
                <a:gd name="connsiteX582" fmla="*/ 3387833 w 4384990"/>
                <a:gd name="connsiteY582" fmla="*/ 1114768 h 1238259"/>
                <a:gd name="connsiteX583" fmla="*/ 3390633 w 4384990"/>
                <a:gd name="connsiteY583" fmla="*/ 1117940 h 1238259"/>
                <a:gd name="connsiteX584" fmla="*/ 3392033 w 4384990"/>
                <a:gd name="connsiteY584" fmla="*/ 1119359 h 1238259"/>
                <a:gd name="connsiteX585" fmla="*/ 3393434 w 4384990"/>
                <a:gd name="connsiteY585" fmla="*/ 1120664 h 1238259"/>
                <a:gd name="connsiteX586" fmla="*/ 3394834 w 4384990"/>
                <a:gd name="connsiteY586" fmla="*/ 1121855 h 1238259"/>
                <a:gd name="connsiteX587" fmla="*/ 3396225 w 4384990"/>
                <a:gd name="connsiteY587" fmla="*/ 1122921 h 1238259"/>
                <a:gd name="connsiteX588" fmla="*/ 3397625 w 4384990"/>
                <a:gd name="connsiteY588" fmla="*/ 1123883 h 1238259"/>
                <a:gd name="connsiteX589" fmla="*/ 3399025 w 4384990"/>
                <a:gd name="connsiteY589" fmla="*/ 1124722 h 1238259"/>
                <a:gd name="connsiteX590" fmla="*/ 3400425 w 4384990"/>
                <a:gd name="connsiteY590" fmla="*/ 1125445 h 1238259"/>
                <a:gd name="connsiteX591" fmla="*/ 3401825 w 4384990"/>
                <a:gd name="connsiteY591" fmla="*/ 1126046 h 1238259"/>
                <a:gd name="connsiteX592" fmla="*/ 3403226 w 4384990"/>
                <a:gd name="connsiteY592" fmla="*/ 1126531 h 1238259"/>
                <a:gd name="connsiteX593" fmla="*/ 3404616 w 4384990"/>
                <a:gd name="connsiteY593" fmla="*/ 1126903 h 1238259"/>
                <a:gd name="connsiteX594" fmla="*/ 3406016 w 4384990"/>
                <a:gd name="connsiteY594" fmla="*/ 1127141 h 1238259"/>
                <a:gd name="connsiteX595" fmla="*/ 3407417 w 4384990"/>
                <a:gd name="connsiteY595" fmla="*/ 1127265 h 1238259"/>
                <a:gd name="connsiteX596" fmla="*/ 3408817 w 4384990"/>
                <a:gd name="connsiteY596" fmla="*/ 1127274 h 1238259"/>
                <a:gd name="connsiteX597" fmla="*/ 3410217 w 4384990"/>
                <a:gd name="connsiteY597" fmla="*/ 1127160 h 1238259"/>
                <a:gd name="connsiteX598" fmla="*/ 3411617 w 4384990"/>
                <a:gd name="connsiteY598" fmla="*/ 1126922 h 1238259"/>
                <a:gd name="connsiteX599" fmla="*/ 3413017 w 4384990"/>
                <a:gd name="connsiteY599" fmla="*/ 1126560 h 1238259"/>
                <a:gd name="connsiteX600" fmla="*/ 3414408 w 4384990"/>
                <a:gd name="connsiteY600" fmla="*/ 1126074 h 1238259"/>
                <a:gd name="connsiteX601" fmla="*/ 3415808 w 4384990"/>
                <a:gd name="connsiteY601" fmla="*/ 1125465 h 1238259"/>
                <a:gd name="connsiteX602" fmla="*/ 3417208 w 4384990"/>
                <a:gd name="connsiteY602" fmla="*/ 1124741 h 1238259"/>
                <a:gd name="connsiteX603" fmla="*/ 3418608 w 4384990"/>
                <a:gd name="connsiteY603" fmla="*/ 1123883 h 1238259"/>
                <a:gd name="connsiteX604" fmla="*/ 3420009 w 4384990"/>
                <a:gd name="connsiteY604" fmla="*/ 1122912 h 1238259"/>
                <a:gd name="connsiteX605" fmla="*/ 3421409 w 4384990"/>
                <a:gd name="connsiteY605" fmla="*/ 1121807 h 1238259"/>
                <a:gd name="connsiteX606" fmla="*/ 3422809 w 4384990"/>
                <a:gd name="connsiteY606" fmla="*/ 1120588 h 1238259"/>
                <a:gd name="connsiteX607" fmla="*/ 3424200 w 4384990"/>
                <a:gd name="connsiteY607" fmla="*/ 1119245 h 1238259"/>
                <a:gd name="connsiteX608" fmla="*/ 3425600 w 4384990"/>
                <a:gd name="connsiteY608" fmla="*/ 1117768 h 1238259"/>
                <a:gd name="connsiteX609" fmla="*/ 3427000 w 4384990"/>
                <a:gd name="connsiteY609" fmla="*/ 1116178 h 1238259"/>
                <a:gd name="connsiteX610" fmla="*/ 3429800 w 4384990"/>
                <a:gd name="connsiteY610" fmla="*/ 1112615 h 1238259"/>
                <a:gd name="connsiteX611" fmla="*/ 3432600 w 4384990"/>
                <a:gd name="connsiteY611" fmla="*/ 1108558 h 1238259"/>
                <a:gd name="connsiteX612" fmla="*/ 3435391 w 4384990"/>
                <a:gd name="connsiteY612" fmla="*/ 1104014 h 1238259"/>
                <a:gd name="connsiteX613" fmla="*/ 3438192 w 4384990"/>
                <a:gd name="connsiteY613" fmla="*/ 1098966 h 1238259"/>
                <a:gd name="connsiteX614" fmla="*/ 3443783 w 4384990"/>
                <a:gd name="connsiteY614" fmla="*/ 1087422 h 1238259"/>
                <a:gd name="connsiteX615" fmla="*/ 3449384 w 4384990"/>
                <a:gd name="connsiteY615" fmla="*/ 1073934 h 1238259"/>
                <a:gd name="connsiteX616" fmla="*/ 3454975 w 4384990"/>
                <a:gd name="connsiteY616" fmla="*/ 1058542 h 1238259"/>
                <a:gd name="connsiteX617" fmla="*/ 3460576 w 4384990"/>
                <a:gd name="connsiteY617" fmla="*/ 1041292 h 1238259"/>
                <a:gd name="connsiteX618" fmla="*/ 3471758 w 4384990"/>
                <a:gd name="connsiteY618" fmla="*/ 1001420 h 1238259"/>
                <a:gd name="connsiteX619" fmla="*/ 3484055 w 4384990"/>
                <a:gd name="connsiteY619" fmla="*/ 949852 h 1238259"/>
                <a:gd name="connsiteX620" fmla="*/ 3496361 w 4384990"/>
                <a:gd name="connsiteY620" fmla="*/ 890997 h 1238259"/>
                <a:gd name="connsiteX621" fmla="*/ 3508658 w 4384990"/>
                <a:gd name="connsiteY621" fmla="*/ 825868 h 1238259"/>
                <a:gd name="connsiteX622" fmla="*/ 3520954 w 4384990"/>
                <a:gd name="connsiteY622" fmla="*/ 755624 h 1238259"/>
                <a:gd name="connsiteX623" fmla="*/ 3545548 w 4384990"/>
                <a:gd name="connsiteY623" fmla="*/ 605028 h 1238259"/>
                <a:gd name="connsiteX624" fmla="*/ 3570142 w 4384990"/>
                <a:gd name="connsiteY624" fmla="*/ 450494 h 1238259"/>
                <a:gd name="connsiteX625" fmla="*/ 3594792 w 4384990"/>
                <a:gd name="connsiteY625" fmla="*/ 303614 h 1238259"/>
                <a:gd name="connsiteX626" fmla="*/ 3607118 w 4384990"/>
                <a:gd name="connsiteY626" fmla="*/ 236813 h 1238259"/>
                <a:gd name="connsiteX627" fmla="*/ 3619434 w 4384990"/>
                <a:gd name="connsiteY627" fmla="*/ 176243 h 1238259"/>
                <a:gd name="connsiteX628" fmla="*/ 3631759 w 4384990"/>
                <a:gd name="connsiteY628" fmla="*/ 123114 h 1238259"/>
                <a:gd name="connsiteX629" fmla="*/ 3644084 w 4384990"/>
                <a:gd name="connsiteY629" fmla="*/ 78495 h 1238259"/>
                <a:gd name="connsiteX630" fmla="*/ 3650247 w 4384990"/>
                <a:gd name="connsiteY630" fmla="*/ 59663 h 1238259"/>
                <a:gd name="connsiteX631" fmla="*/ 3656410 w 4384990"/>
                <a:gd name="connsiteY631" fmla="*/ 43282 h 1238259"/>
                <a:gd name="connsiteX632" fmla="*/ 3662572 w 4384990"/>
                <a:gd name="connsiteY632" fmla="*/ 29433 h 1238259"/>
                <a:gd name="connsiteX633" fmla="*/ 3665649 w 4384990"/>
                <a:gd name="connsiteY633" fmla="*/ 23481 h 1238259"/>
                <a:gd name="connsiteX634" fmla="*/ 3668735 w 4384990"/>
                <a:gd name="connsiteY634" fmla="*/ 18187 h 1238259"/>
                <a:gd name="connsiteX635" fmla="*/ 3671526 w 4384990"/>
                <a:gd name="connsiteY635" fmla="*/ 13966 h 1238259"/>
                <a:gd name="connsiteX636" fmla="*/ 3674317 w 4384990"/>
                <a:gd name="connsiteY636" fmla="*/ 10295 h 1238259"/>
                <a:gd name="connsiteX637" fmla="*/ 3675707 w 4384990"/>
                <a:gd name="connsiteY637" fmla="*/ 8667 h 1238259"/>
                <a:gd name="connsiteX638" fmla="*/ 3677107 w 4384990"/>
                <a:gd name="connsiteY638" fmla="*/ 7178 h 1238259"/>
                <a:gd name="connsiteX639" fmla="*/ 3678498 w 4384990"/>
                <a:gd name="connsiteY639" fmla="*/ 5828 h 1238259"/>
                <a:gd name="connsiteX640" fmla="*/ 3679898 w 4384990"/>
                <a:gd name="connsiteY640" fmla="*/ 4619 h 1238259"/>
                <a:gd name="connsiteX641" fmla="*/ 3681289 w 4384990"/>
                <a:gd name="connsiteY641" fmla="*/ 3548 h 1238259"/>
                <a:gd name="connsiteX642" fmla="*/ 3682689 w 4384990"/>
                <a:gd name="connsiteY642" fmla="*/ 2619 h 1238259"/>
                <a:gd name="connsiteX643" fmla="*/ 3684080 w 4384990"/>
                <a:gd name="connsiteY643" fmla="*/ 1830 h 1238259"/>
                <a:gd name="connsiteX644" fmla="*/ 3685480 w 4384990"/>
                <a:gd name="connsiteY644" fmla="*/ 1182 h 1238259"/>
                <a:gd name="connsiteX645" fmla="*/ 3686175 w 4384990"/>
                <a:gd name="connsiteY645" fmla="*/ 911 h 1238259"/>
                <a:gd name="connsiteX646" fmla="*/ 3686870 w 4384990"/>
                <a:gd name="connsiteY646" fmla="*/ 674 h 1238259"/>
                <a:gd name="connsiteX647" fmla="*/ 3687575 w 4384990"/>
                <a:gd name="connsiteY647" fmla="*/ 474 h 1238259"/>
                <a:gd name="connsiteX648" fmla="*/ 3688271 w 4384990"/>
                <a:gd name="connsiteY648" fmla="*/ 309 h 1238259"/>
                <a:gd name="connsiteX649" fmla="*/ 3688966 w 4384990"/>
                <a:gd name="connsiteY649" fmla="*/ 178 h 1238259"/>
                <a:gd name="connsiteX650" fmla="*/ 3689661 w 4384990"/>
                <a:gd name="connsiteY650" fmla="*/ 84 h 1238259"/>
                <a:gd name="connsiteX651" fmla="*/ 3690366 w 4384990"/>
                <a:gd name="connsiteY651" fmla="*/ 24 h 1238259"/>
                <a:gd name="connsiteX652" fmla="*/ 3691061 w 4384990"/>
                <a:gd name="connsiteY652" fmla="*/ 0 h 1238259"/>
                <a:gd name="connsiteX653" fmla="*/ 3691757 w 4384990"/>
                <a:gd name="connsiteY653" fmla="*/ 11 h 1238259"/>
                <a:gd name="connsiteX654" fmla="*/ 3692452 w 4384990"/>
                <a:gd name="connsiteY654" fmla="*/ 57 h 1238259"/>
                <a:gd name="connsiteX655" fmla="*/ 3693157 w 4384990"/>
                <a:gd name="connsiteY655" fmla="*/ 139 h 1238259"/>
                <a:gd name="connsiteX656" fmla="*/ 3693852 w 4384990"/>
                <a:gd name="connsiteY656" fmla="*/ 256 h 1238259"/>
                <a:gd name="connsiteX657" fmla="*/ 3694548 w 4384990"/>
                <a:gd name="connsiteY657" fmla="*/ 409 h 1238259"/>
                <a:gd name="connsiteX658" fmla="*/ 3695243 w 4384990"/>
                <a:gd name="connsiteY658" fmla="*/ 596 h 1238259"/>
                <a:gd name="connsiteX659" fmla="*/ 3695948 w 4384990"/>
                <a:gd name="connsiteY659" fmla="*/ 819 h 1238259"/>
                <a:gd name="connsiteX660" fmla="*/ 3696643 w 4384990"/>
                <a:gd name="connsiteY660" fmla="*/ 1078 h 1238259"/>
                <a:gd name="connsiteX661" fmla="*/ 3697338 w 4384990"/>
                <a:gd name="connsiteY661" fmla="*/ 1372 h 1238259"/>
                <a:gd name="connsiteX662" fmla="*/ 3698034 w 4384990"/>
                <a:gd name="connsiteY662" fmla="*/ 1700 h 1238259"/>
                <a:gd name="connsiteX663" fmla="*/ 3699434 w 4384990"/>
                <a:gd name="connsiteY663" fmla="*/ 2463 h 1238259"/>
                <a:gd name="connsiteX664" fmla="*/ 3700825 w 4384990"/>
                <a:gd name="connsiteY664" fmla="*/ 3367 h 1238259"/>
                <a:gd name="connsiteX665" fmla="*/ 3702225 w 4384990"/>
                <a:gd name="connsiteY665" fmla="*/ 4411 h 1238259"/>
                <a:gd name="connsiteX666" fmla="*/ 3703625 w 4384990"/>
                <a:gd name="connsiteY666" fmla="*/ 5596 h 1238259"/>
                <a:gd name="connsiteX667" fmla="*/ 3705016 w 4384990"/>
                <a:gd name="connsiteY667" fmla="*/ 6920 h 1238259"/>
                <a:gd name="connsiteX668" fmla="*/ 3706416 w 4384990"/>
                <a:gd name="connsiteY668" fmla="*/ 8384 h 1238259"/>
                <a:gd name="connsiteX669" fmla="*/ 3707806 w 4384990"/>
                <a:gd name="connsiteY669" fmla="*/ 9987 h 1238259"/>
                <a:gd name="connsiteX670" fmla="*/ 3710597 w 4384990"/>
                <a:gd name="connsiteY670" fmla="*/ 13608 h 1238259"/>
                <a:gd name="connsiteX671" fmla="*/ 3713388 w 4384990"/>
                <a:gd name="connsiteY671" fmla="*/ 17782 h 1238259"/>
                <a:gd name="connsiteX672" fmla="*/ 3716179 w 4384990"/>
                <a:gd name="connsiteY672" fmla="*/ 22502 h 1238259"/>
                <a:gd name="connsiteX673" fmla="*/ 3718970 w 4384990"/>
                <a:gd name="connsiteY673" fmla="*/ 27764 h 1238259"/>
                <a:gd name="connsiteX674" fmla="*/ 3724551 w 4384990"/>
                <a:gd name="connsiteY674" fmla="*/ 39895 h 1238259"/>
                <a:gd name="connsiteX675" fmla="*/ 3730133 w 4384990"/>
                <a:gd name="connsiteY675" fmla="*/ 54122 h 1238259"/>
                <a:gd name="connsiteX676" fmla="*/ 3735715 w 4384990"/>
                <a:gd name="connsiteY676" fmla="*/ 70388 h 1238259"/>
                <a:gd name="connsiteX677" fmla="*/ 3746878 w 4384990"/>
                <a:gd name="connsiteY677" fmla="*/ 108766 h 1238259"/>
                <a:gd name="connsiteX678" fmla="*/ 3758051 w 4384990"/>
                <a:gd name="connsiteY678" fmla="*/ 154402 h 1238259"/>
                <a:gd name="connsiteX679" fmla="*/ 3766909 w 4384990"/>
                <a:gd name="connsiteY679" fmla="*/ 195321 h 1238259"/>
                <a:gd name="connsiteX680" fmla="*/ 3775777 w 4384990"/>
                <a:gd name="connsiteY680" fmla="*/ 239932 h 1238259"/>
                <a:gd name="connsiteX681" fmla="*/ 3793503 w 4384990"/>
                <a:gd name="connsiteY681" fmla="*/ 338395 h 1238259"/>
                <a:gd name="connsiteX682" fmla="*/ 3811229 w 4384990"/>
                <a:gd name="connsiteY682" fmla="*/ 445822 h 1238259"/>
                <a:gd name="connsiteX683" fmla="*/ 3828964 w 4384990"/>
                <a:gd name="connsiteY683" fmla="*/ 557936 h 1238259"/>
                <a:gd name="connsiteX684" fmla="*/ 3858206 w 4384990"/>
                <a:gd name="connsiteY684" fmla="*/ 741425 h 1238259"/>
                <a:gd name="connsiteX685" fmla="*/ 3872827 w 4384990"/>
                <a:gd name="connsiteY685" fmla="*/ 827424 h 1238259"/>
                <a:gd name="connsiteX686" fmla="*/ 3887457 w 4384990"/>
                <a:gd name="connsiteY686" fmla="*/ 906628 h 1238259"/>
                <a:gd name="connsiteX687" fmla="*/ 3902078 w 4384990"/>
                <a:gd name="connsiteY687" fmla="*/ 977084 h 1238259"/>
                <a:gd name="connsiteX688" fmla="*/ 3916699 w 4384990"/>
                <a:gd name="connsiteY688" fmla="*/ 1037130 h 1238259"/>
                <a:gd name="connsiteX689" fmla="*/ 3924014 w 4384990"/>
                <a:gd name="connsiteY689" fmla="*/ 1062800 h 1238259"/>
                <a:gd name="connsiteX690" fmla="*/ 3931320 w 4384990"/>
                <a:gd name="connsiteY690" fmla="*/ 1085393 h 1238259"/>
                <a:gd name="connsiteX691" fmla="*/ 3938635 w 4384990"/>
                <a:gd name="connsiteY691" fmla="*/ 1104795 h 1238259"/>
                <a:gd name="connsiteX692" fmla="*/ 3945951 w 4384990"/>
                <a:gd name="connsiteY692" fmla="*/ 1120912 h 1238259"/>
                <a:gd name="connsiteX693" fmla="*/ 3948827 w 4384990"/>
                <a:gd name="connsiteY693" fmla="*/ 1126341 h 1238259"/>
                <a:gd name="connsiteX694" fmla="*/ 3951713 w 4384990"/>
                <a:gd name="connsiteY694" fmla="*/ 1131246 h 1238259"/>
                <a:gd name="connsiteX695" fmla="*/ 3954590 w 4384990"/>
                <a:gd name="connsiteY695" fmla="*/ 1135637 h 1238259"/>
                <a:gd name="connsiteX696" fmla="*/ 3957476 w 4384990"/>
                <a:gd name="connsiteY696" fmla="*/ 1139495 h 1238259"/>
                <a:gd name="connsiteX697" fmla="*/ 3960352 w 4384990"/>
                <a:gd name="connsiteY697" fmla="*/ 1142819 h 1238259"/>
                <a:gd name="connsiteX698" fmla="*/ 3961800 w 4384990"/>
                <a:gd name="connsiteY698" fmla="*/ 1144286 h 1238259"/>
                <a:gd name="connsiteX699" fmla="*/ 3963238 w 4384990"/>
                <a:gd name="connsiteY699" fmla="*/ 1145619 h 1238259"/>
                <a:gd name="connsiteX700" fmla="*/ 3964677 w 4384990"/>
                <a:gd name="connsiteY700" fmla="*/ 1146820 h 1238259"/>
                <a:gd name="connsiteX701" fmla="*/ 3966115 w 4384990"/>
                <a:gd name="connsiteY701" fmla="*/ 1147886 h 1238259"/>
                <a:gd name="connsiteX702" fmla="*/ 3967563 w 4384990"/>
                <a:gd name="connsiteY702" fmla="*/ 1148820 h 1238259"/>
                <a:gd name="connsiteX703" fmla="*/ 3969001 w 4384990"/>
                <a:gd name="connsiteY703" fmla="*/ 1149629 h 1238259"/>
                <a:gd name="connsiteX704" fmla="*/ 3970439 w 4384990"/>
                <a:gd name="connsiteY704" fmla="*/ 1150296 h 1238259"/>
                <a:gd name="connsiteX705" fmla="*/ 3971877 w 4384990"/>
                <a:gd name="connsiteY705" fmla="*/ 1150839 h 1238259"/>
                <a:gd name="connsiteX706" fmla="*/ 3973325 w 4384990"/>
                <a:gd name="connsiteY706" fmla="*/ 1151249 h 1238259"/>
                <a:gd name="connsiteX707" fmla="*/ 3974040 w 4384990"/>
                <a:gd name="connsiteY707" fmla="*/ 1151401 h 1238259"/>
                <a:gd name="connsiteX708" fmla="*/ 3974764 w 4384990"/>
                <a:gd name="connsiteY708" fmla="*/ 1151525 h 1238259"/>
                <a:gd name="connsiteX709" fmla="*/ 3975487 w 4384990"/>
                <a:gd name="connsiteY709" fmla="*/ 1151611 h 1238259"/>
                <a:gd name="connsiteX710" fmla="*/ 3976202 w 4384990"/>
                <a:gd name="connsiteY710" fmla="*/ 1151677 h 1238259"/>
                <a:gd name="connsiteX711" fmla="*/ 3976926 w 4384990"/>
                <a:gd name="connsiteY711" fmla="*/ 1151696 h 1238259"/>
                <a:gd name="connsiteX712" fmla="*/ 3977640 w 4384990"/>
                <a:gd name="connsiteY712" fmla="*/ 1151687 h 1238259"/>
                <a:gd name="connsiteX713" fmla="*/ 3978364 w 4384990"/>
                <a:gd name="connsiteY713" fmla="*/ 1151649 h 1238259"/>
                <a:gd name="connsiteX714" fmla="*/ 3979088 w 4384990"/>
                <a:gd name="connsiteY714" fmla="*/ 1151573 h 1238259"/>
                <a:gd name="connsiteX715" fmla="*/ 3979802 w 4384990"/>
                <a:gd name="connsiteY715" fmla="*/ 1151468 h 1238259"/>
                <a:gd name="connsiteX716" fmla="*/ 3980526 w 4384990"/>
                <a:gd name="connsiteY716" fmla="*/ 1151334 h 1238259"/>
                <a:gd name="connsiteX717" fmla="*/ 3981964 w 4384990"/>
                <a:gd name="connsiteY717" fmla="*/ 1150954 h 1238259"/>
                <a:gd name="connsiteX718" fmla="*/ 3983403 w 4384990"/>
                <a:gd name="connsiteY718" fmla="*/ 1150458 h 1238259"/>
                <a:gd name="connsiteX719" fmla="*/ 3984850 w 4384990"/>
                <a:gd name="connsiteY719" fmla="*/ 1149829 h 1238259"/>
                <a:gd name="connsiteX720" fmla="*/ 3986289 w 4384990"/>
                <a:gd name="connsiteY720" fmla="*/ 1149067 h 1238259"/>
                <a:gd name="connsiteX721" fmla="*/ 3987727 w 4384990"/>
                <a:gd name="connsiteY721" fmla="*/ 1148182 h 1238259"/>
                <a:gd name="connsiteX722" fmla="*/ 3989165 w 4384990"/>
                <a:gd name="connsiteY722" fmla="*/ 1147172 h 1238259"/>
                <a:gd name="connsiteX723" fmla="*/ 3990613 w 4384990"/>
                <a:gd name="connsiteY723" fmla="*/ 1146029 h 1238259"/>
                <a:gd name="connsiteX724" fmla="*/ 3992052 w 4384990"/>
                <a:gd name="connsiteY724" fmla="*/ 1144772 h 1238259"/>
                <a:gd name="connsiteX725" fmla="*/ 3993490 w 4384990"/>
                <a:gd name="connsiteY725" fmla="*/ 1143381 h 1238259"/>
                <a:gd name="connsiteX726" fmla="*/ 3994928 w 4384990"/>
                <a:gd name="connsiteY726" fmla="*/ 1141867 h 1238259"/>
                <a:gd name="connsiteX727" fmla="*/ 3997814 w 4384990"/>
                <a:gd name="connsiteY727" fmla="*/ 1138476 h 1238259"/>
                <a:gd name="connsiteX728" fmla="*/ 4000700 w 4384990"/>
                <a:gd name="connsiteY728" fmla="*/ 1134599 h 1238259"/>
                <a:gd name="connsiteX729" fmla="*/ 4003577 w 4384990"/>
                <a:gd name="connsiteY729" fmla="*/ 1130246 h 1238259"/>
                <a:gd name="connsiteX730" fmla="*/ 4006453 w 4384990"/>
                <a:gd name="connsiteY730" fmla="*/ 1125417 h 1238259"/>
                <a:gd name="connsiteX731" fmla="*/ 4009339 w 4384990"/>
                <a:gd name="connsiteY731" fmla="*/ 1120121 h 1238259"/>
                <a:gd name="connsiteX732" fmla="*/ 4015102 w 4384990"/>
                <a:gd name="connsiteY732" fmla="*/ 1108186 h 1238259"/>
                <a:gd name="connsiteX733" fmla="*/ 4020865 w 4384990"/>
                <a:gd name="connsiteY733" fmla="*/ 1094499 h 1238259"/>
                <a:gd name="connsiteX734" fmla="*/ 4026627 w 4384990"/>
                <a:gd name="connsiteY734" fmla="*/ 1079144 h 1238259"/>
                <a:gd name="connsiteX735" fmla="*/ 4038152 w 4384990"/>
                <a:gd name="connsiteY735" fmla="*/ 1043788 h 1238259"/>
                <a:gd name="connsiteX736" fmla="*/ 4062079 w 4384990"/>
                <a:gd name="connsiteY736" fmla="*/ 953586 h 1238259"/>
                <a:gd name="connsiteX737" fmla="*/ 4086006 w 4384990"/>
                <a:gd name="connsiteY737" fmla="*/ 847135 h 1238259"/>
                <a:gd name="connsiteX738" fmla="*/ 4384990 w 4384990"/>
                <a:gd name="connsiteY738" fmla="*/ 610263 h 1238259"/>
                <a:gd name="connsiteX0" fmla="*/ 0 w 4384990"/>
                <a:gd name="connsiteY0" fmla="*/ 619131 h 1238259"/>
                <a:gd name="connsiteX1" fmla="*/ 43106 w 4384990"/>
                <a:gd name="connsiteY1" fmla="*/ 469054 h 1238259"/>
                <a:gd name="connsiteX2" fmla="*/ 64659 w 4384990"/>
                <a:gd name="connsiteY2" fmla="*/ 398906 h 1238259"/>
                <a:gd name="connsiteX3" fmla="*/ 75436 w 4384990"/>
                <a:gd name="connsiteY3" fmla="*/ 367159 h 1238259"/>
                <a:gd name="connsiteX4" fmla="*/ 86213 w 4384990"/>
                <a:gd name="connsiteY4" fmla="*/ 338368 h 1238259"/>
                <a:gd name="connsiteX5" fmla="*/ 98924 w 4384990"/>
                <a:gd name="connsiteY5" fmla="*/ 308887 h 1238259"/>
                <a:gd name="connsiteX6" fmla="*/ 105279 w 4384990"/>
                <a:gd name="connsiteY6" fmla="*/ 296181 h 1238259"/>
                <a:gd name="connsiteX7" fmla="*/ 111635 w 4384990"/>
                <a:gd name="connsiteY7" fmla="*/ 284938 h 1238259"/>
                <a:gd name="connsiteX8" fmla="*/ 117991 w 4384990"/>
                <a:gd name="connsiteY8" fmla="*/ 275232 h 1238259"/>
                <a:gd name="connsiteX9" fmla="*/ 121168 w 4384990"/>
                <a:gd name="connsiteY9" fmla="*/ 270974 h 1238259"/>
                <a:gd name="connsiteX10" fmla="*/ 124346 w 4384990"/>
                <a:gd name="connsiteY10" fmla="*/ 267124 h 1238259"/>
                <a:gd name="connsiteX11" fmla="*/ 127524 w 4384990"/>
                <a:gd name="connsiteY11" fmla="*/ 263686 h 1238259"/>
                <a:gd name="connsiteX12" fmla="*/ 130702 w 4384990"/>
                <a:gd name="connsiteY12" fmla="*/ 260667 h 1238259"/>
                <a:gd name="connsiteX13" fmla="*/ 133880 w 4384990"/>
                <a:gd name="connsiteY13" fmla="*/ 258073 h 1238259"/>
                <a:gd name="connsiteX14" fmla="*/ 135468 w 4384990"/>
                <a:gd name="connsiteY14" fmla="*/ 256936 h 1238259"/>
                <a:gd name="connsiteX15" fmla="*/ 137057 w 4384990"/>
                <a:gd name="connsiteY15" fmla="*/ 255907 h 1238259"/>
                <a:gd name="connsiteX16" fmla="*/ 138646 w 4384990"/>
                <a:gd name="connsiteY16" fmla="*/ 254986 h 1238259"/>
                <a:gd name="connsiteX17" fmla="*/ 140236 w 4384990"/>
                <a:gd name="connsiteY17" fmla="*/ 254175 h 1238259"/>
                <a:gd name="connsiteX18" fmla="*/ 141824 w 4384990"/>
                <a:gd name="connsiteY18" fmla="*/ 253472 h 1238259"/>
                <a:gd name="connsiteX19" fmla="*/ 143413 w 4384990"/>
                <a:gd name="connsiteY19" fmla="*/ 252878 h 1238259"/>
                <a:gd name="connsiteX20" fmla="*/ 145002 w 4384990"/>
                <a:gd name="connsiteY20" fmla="*/ 252394 h 1238259"/>
                <a:gd name="connsiteX21" fmla="*/ 146591 w 4384990"/>
                <a:gd name="connsiteY21" fmla="*/ 252021 h 1238259"/>
                <a:gd name="connsiteX22" fmla="*/ 148179 w 4384990"/>
                <a:gd name="connsiteY22" fmla="*/ 251757 h 1238259"/>
                <a:gd name="connsiteX23" fmla="*/ 149768 w 4384990"/>
                <a:gd name="connsiteY23" fmla="*/ 251605 h 1238259"/>
                <a:gd name="connsiteX24" fmla="*/ 151357 w 4384990"/>
                <a:gd name="connsiteY24" fmla="*/ 251562 h 1238259"/>
                <a:gd name="connsiteX25" fmla="*/ 152947 w 4384990"/>
                <a:gd name="connsiteY25" fmla="*/ 251631 h 1238259"/>
                <a:gd name="connsiteX26" fmla="*/ 154535 w 4384990"/>
                <a:gd name="connsiteY26" fmla="*/ 251811 h 1238259"/>
                <a:gd name="connsiteX27" fmla="*/ 156124 w 4384990"/>
                <a:gd name="connsiteY27" fmla="*/ 252101 h 1238259"/>
                <a:gd name="connsiteX28" fmla="*/ 157713 w 4384990"/>
                <a:gd name="connsiteY28" fmla="*/ 252503 h 1238259"/>
                <a:gd name="connsiteX29" fmla="*/ 159302 w 4384990"/>
                <a:gd name="connsiteY29" fmla="*/ 253015 h 1238259"/>
                <a:gd name="connsiteX30" fmla="*/ 160891 w 4384990"/>
                <a:gd name="connsiteY30" fmla="*/ 253638 h 1238259"/>
                <a:gd name="connsiteX31" fmla="*/ 162480 w 4384990"/>
                <a:gd name="connsiteY31" fmla="*/ 254373 h 1238259"/>
                <a:gd name="connsiteX32" fmla="*/ 164069 w 4384990"/>
                <a:gd name="connsiteY32" fmla="*/ 255218 h 1238259"/>
                <a:gd name="connsiteX33" fmla="*/ 165658 w 4384990"/>
                <a:gd name="connsiteY33" fmla="*/ 256172 h 1238259"/>
                <a:gd name="connsiteX34" fmla="*/ 167247 w 4384990"/>
                <a:gd name="connsiteY34" fmla="*/ 257238 h 1238259"/>
                <a:gd name="connsiteX35" fmla="*/ 168835 w 4384990"/>
                <a:gd name="connsiteY35" fmla="*/ 258413 h 1238259"/>
                <a:gd name="connsiteX36" fmla="*/ 172013 w 4384990"/>
                <a:gd name="connsiteY36" fmla="*/ 261093 h 1238259"/>
                <a:gd name="connsiteX37" fmla="*/ 175191 w 4384990"/>
                <a:gd name="connsiteY37" fmla="*/ 264207 h 1238259"/>
                <a:gd name="connsiteX38" fmla="*/ 178369 w 4384990"/>
                <a:gd name="connsiteY38" fmla="*/ 267754 h 1238259"/>
                <a:gd name="connsiteX39" fmla="*/ 181546 w 4384990"/>
                <a:gd name="connsiteY39" fmla="*/ 271729 h 1238259"/>
                <a:gd name="connsiteX40" fmla="*/ 184724 w 4384990"/>
                <a:gd name="connsiteY40" fmla="*/ 276127 h 1238259"/>
                <a:gd name="connsiteX41" fmla="*/ 187903 w 4384990"/>
                <a:gd name="connsiteY41" fmla="*/ 280944 h 1238259"/>
                <a:gd name="connsiteX42" fmla="*/ 194050 w 4384990"/>
                <a:gd name="connsiteY42" fmla="*/ 291424 h 1238259"/>
                <a:gd name="connsiteX43" fmla="*/ 200197 w 4384990"/>
                <a:gd name="connsiteY43" fmla="*/ 303396 h 1238259"/>
                <a:gd name="connsiteX44" fmla="*/ 206346 w 4384990"/>
                <a:gd name="connsiteY44" fmla="*/ 316802 h 1238259"/>
                <a:gd name="connsiteX45" fmla="*/ 212493 w 4384990"/>
                <a:gd name="connsiteY45" fmla="*/ 331580 h 1238259"/>
                <a:gd name="connsiteX46" fmla="*/ 224789 w 4384990"/>
                <a:gd name="connsiteY46" fmla="*/ 364949 h 1238259"/>
                <a:gd name="connsiteX47" fmla="*/ 237084 w 4384990"/>
                <a:gd name="connsiteY47" fmla="*/ 402850 h 1238259"/>
                <a:gd name="connsiteX48" fmla="*/ 261680 w 4384990"/>
                <a:gd name="connsiteY48" fmla="*/ 489190 h 1238259"/>
                <a:gd name="connsiteX49" fmla="*/ 286264 w 4384990"/>
                <a:gd name="connsiteY49" fmla="*/ 583829 h 1238259"/>
                <a:gd name="connsiteX50" fmla="*/ 331032 w 4384990"/>
                <a:gd name="connsiteY50" fmla="*/ 753415 h 1238259"/>
                <a:gd name="connsiteX51" fmla="*/ 353416 w 4384990"/>
                <a:gd name="connsiteY51" fmla="*/ 826007 h 1238259"/>
                <a:gd name="connsiteX52" fmla="*/ 364617 w 4384990"/>
                <a:gd name="connsiteY52" fmla="*/ 857231 h 1238259"/>
                <a:gd name="connsiteX53" fmla="*/ 375799 w 4384990"/>
                <a:gd name="connsiteY53" fmla="*/ 884472 h 1238259"/>
                <a:gd name="connsiteX54" fmla="*/ 381562 w 4384990"/>
                <a:gd name="connsiteY54" fmla="*/ 896807 h 1238259"/>
                <a:gd name="connsiteX55" fmla="*/ 387325 w 4384990"/>
                <a:gd name="connsiteY55" fmla="*/ 907952 h 1238259"/>
                <a:gd name="connsiteX56" fmla="*/ 393087 w 4384990"/>
                <a:gd name="connsiteY56" fmla="*/ 917858 h 1238259"/>
                <a:gd name="connsiteX57" fmla="*/ 398850 w 4384990"/>
                <a:gd name="connsiteY57" fmla="*/ 926506 h 1238259"/>
                <a:gd name="connsiteX58" fmla="*/ 401726 w 4384990"/>
                <a:gd name="connsiteY58" fmla="*/ 930345 h 1238259"/>
                <a:gd name="connsiteX59" fmla="*/ 404612 w 4384990"/>
                <a:gd name="connsiteY59" fmla="*/ 933860 h 1238259"/>
                <a:gd name="connsiteX60" fmla="*/ 407489 w 4384990"/>
                <a:gd name="connsiteY60" fmla="*/ 937041 h 1238259"/>
                <a:gd name="connsiteX61" fmla="*/ 410375 w 4384990"/>
                <a:gd name="connsiteY61" fmla="*/ 939898 h 1238259"/>
                <a:gd name="connsiteX62" fmla="*/ 413252 w 4384990"/>
                <a:gd name="connsiteY62" fmla="*/ 942432 h 1238259"/>
                <a:gd name="connsiteX63" fmla="*/ 416138 w 4384990"/>
                <a:gd name="connsiteY63" fmla="*/ 944632 h 1238259"/>
                <a:gd name="connsiteX64" fmla="*/ 419014 w 4384990"/>
                <a:gd name="connsiteY64" fmla="*/ 946490 h 1238259"/>
                <a:gd name="connsiteX65" fmla="*/ 420453 w 4384990"/>
                <a:gd name="connsiteY65" fmla="*/ 947299 h 1238259"/>
                <a:gd name="connsiteX66" fmla="*/ 421900 w 4384990"/>
                <a:gd name="connsiteY66" fmla="*/ 948033 h 1238259"/>
                <a:gd name="connsiteX67" fmla="*/ 423339 w 4384990"/>
                <a:gd name="connsiteY67" fmla="*/ 948671 h 1238259"/>
                <a:gd name="connsiteX68" fmla="*/ 424777 w 4384990"/>
                <a:gd name="connsiteY68" fmla="*/ 949233 h 1238259"/>
                <a:gd name="connsiteX69" fmla="*/ 426215 w 4384990"/>
                <a:gd name="connsiteY69" fmla="*/ 949709 h 1238259"/>
                <a:gd name="connsiteX70" fmla="*/ 427653 w 4384990"/>
                <a:gd name="connsiteY70" fmla="*/ 950100 h 1238259"/>
                <a:gd name="connsiteX71" fmla="*/ 429101 w 4384990"/>
                <a:gd name="connsiteY71" fmla="*/ 950414 h 1238259"/>
                <a:gd name="connsiteX72" fmla="*/ 430540 w 4384990"/>
                <a:gd name="connsiteY72" fmla="*/ 950643 h 1238259"/>
                <a:gd name="connsiteX73" fmla="*/ 431978 w 4384990"/>
                <a:gd name="connsiteY73" fmla="*/ 950795 h 1238259"/>
                <a:gd name="connsiteX74" fmla="*/ 433416 w 4384990"/>
                <a:gd name="connsiteY74" fmla="*/ 950862 h 1238259"/>
                <a:gd name="connsiteX75" fmla="*/ 434854 w 4384990"/>
                <a:gd name="connsiteY75" fmla="*/ 950843 h 1238259"/>
                <a:gd name="connsiteX76" fmla="*/ 436302 w 4384990"/>
                <a:gd name="connsiteY76" fmla="*/ 950747 h 1238259"/>
                <a:gd name="connsiteX77" fmla="*/ 437740 w 4384990"/>
                <a:gd name="connsiteY77" fmla="*/ 950566 h 1238259"/>
                <a:gd name="connsiteX78" fmla="*/ 439179 w 4384990"/>
                <a:gd name="connsiteY78" fmla="*/ 950309 h 1238259"/>
                <a:gd name="connsiteX79" fmla="*/ 440617 w 4384990"/>
                <a:gd name="connsiteY79" fmla="*/ 949966 h 1238259"/>
                <a:gd name="connsiteX80" fmla="*/ 442055 w 4384990"/>
                <a:gd name="connsiteY80" fmla="*/ 949538 h 1238259"/>
                <a:gd name="connsiteX81" fmla="*/ 443503 w 4384990"/>
                <a:gd name="connsiteY81" fmla="*/ 949042 h 1238259"/>
                <a:gd name="connsiteX82" fmla="*/ 444941 w 4384990"/>
                <a:gd name="connsiteY82" fmla="*/ 948461 h 1238259"/>
                <a:gd name="connsiteX83" fmla="*/ 446380 w 4384990"/>
                <a:gd name="connsiteY83" fmla="*/ 947804 h 1238259"/>
                <a:gd name="connsiteX84" fmla="*/ 447818 w 4384990"/>
                <a:gd name="connsiteY84" fmla="*/ 947061 h 1238259"/>
                <a:gd name="connsiteX85" fmla="*/ 450704 w 4384990"/>
                <a:gd name="connsiteY85" fmla="*/ 945347 h 1238259"/>
                <a:gd name="connsiteX86" fmla="*/ 453581 w 4384990"/>
                <a:gd name="connsiteY86" fmla="*/ 943327 h 1238259"/>
                <a:gd name="connsiteX87" fmla="*/ 456467 w 4384990"/>
                <a:gd name="connsiteY87" fmla="*/ 940994 h 1238259"/>
                <a:gd name="connsiteX88" fmla="*/ 459343 w 4384990"/>
                <a:gd name="connsiteY88" fmla="*/ 938365 h 1238259"/>
                <a:gd name="connsiteX89" fmla="*/ 462220 w 4384990"/>
                <a:gd name="connsiteY89" fmla="*/ 935441 h 1238259"/>
                <a:gd name="connsiteX90" fmla="*/ 465106 w 4384990"/>
                <a:gd name="connsiteY90" fmla="*/ 932221 h 1238259"/>
                <a:gd name="connsiteX91" fmla="*/ 467982 w 4384990"/>
                <a:gd name="connsiteY91" fmla="*/ 928716 h 1238259"/>
                <a:gd name="connsiteX92" fmla="*/ 473964 w 4384990"/>
                <a:gd name="connsiteY92" fmla="*/ 920544 h 1238259"/>
                <a:gd name="connsiteX93" fmla="*/ 479955 w 4384990"/>
                <a:gd name="connsiteY93" fmla="*/ 911219 h 1238259"/>
                <a:gd name="connsiteX94" fmla="*/ 485937 w 4384990"/>
                <a:gd name="connsiteY94" fmla="*/ 900789 h 1238259"/>
                <a:gd name="connsiteX95" fmla="*/ 491919 w 4384990"/>
                <a:gd name="connsiteY95" fmla="*/ 889330 h 1238259"/>
                <a:gd name="connsiteX96" fmla="*/ 503882 w 4384990"/>
                <a:gd name="connsiteY96" fmla="*/ 863565 h 1238259"/>
                <a:gd name="connsiteX97" fmla="*/ 515845 w 4384990"/>
                <a:gd name="connsiteY97" fmla="*/ 834516 h 1238259"/>
                <a:gd name="connsiteX98" fmla="*/ 539772 w 4384990"/>
                <a:gd name="connsiteY98" fmla="*/ 769072 h 1238259"/>
                <a:gd name="connsiteX99" fmla="*/ 563709 w 4384990"/>
                <a:gd name="connsiteY99" fmla="*/ 698288 h 1238259"/>
                <a:gd name="connsiteX100" fmla="*/ 589626 w 4384990"/>
                <a:gd name="connsiteY100" fmla="*/ 621786 h 1238259"/>
                <a:gd name="connsiteX101" fmla="*/ 615544 w 4384990"/>
                <a:gd name="connsiteY101" fmla="*/ 551528 h 1238259"/>
                <a:gd name="connsiteX102" fmla="*/ 628498 w 4384990"/>
                <a:gd name="connsiteY102" fmla="*/ 520418 h 1238259"/>
                <a:gd name="connsiteX103" fmla="*/ 641452 w 4384990"/>
                <a:gd name="connsiteY103" fmla="*/ 492712 h 1238259"/>
                <a:gd name="connsiteX104" fmla="*/ 654415 w 4384990"/>
                <a:gd name="connsiteY104" fmla="*/ 468828 h 1238259"/>
                <a:gd name="connsiteX105" fmla="*/ 660892 w 4384990"/>
                <a:gd name="connsiteY105" fmla="*/ 458422 h 1238259"/>
                <a:gd name="connsiteX106" fmla="*/ 667369 w 4384990"/>
                <a:gd name="connsiteY106" fmla="*/ 449082 h 1238259"/>
                <a:gd name="connsiteX107" fmla="*/ 672636 w 4384990"/>
                <a:gd name="connsiteY107" fmla="*/ 442292 h 1238259"/>
                <a:gd name="connsiteX108" fmla="*/ 677904 w 4384990"/>
                <a:gd name="connsiteY108" fmla="*/ 436230 h 1238259"/>
                <a:gd name="connsiteX109" fmla="*/ 683162 w 4384990"/>
                <a:gd name="connsiteY109" fmla="*/ 430901 h 1238259"/>
                <a:gd name="connsiteX110" fmla="*/ 688429 w 4384990"/>
                <a:gd name="connsiteY110" fmla="*/ 426308 h 1238259"/>
                <a:gd name="connsiteX111" fmla="*/ 691067 w 4384990"/>
                <a:gd name="connsiteY111" fmla="*/ 424287 h 1238259"/>
                <a:gd name="connsiteX112" fmla="*/ 693696 w 4384990"/>
                <a:gd name="connsiteY112" fmla="*/ 422451 h 1238259"/>
                <a:gd name="connsiteX113" fmla="*/ 696325 w 4384990"/>
                <a:gd name="connsiteY113" fmla="*/ 420798 h 1238259"/>
                <a:gd name="connsiteX114" fmla="*/ 698964 w 4384990"/>
                <a:gd name="connsiteY114" fmla="*/ 419329 h 1238259"/>
                <a:gd name="connsiteX115" fmla="*/ 701593 w 4384990"/>
                <a:gd name="connsiteY115" fmla="*/ 418041 h 1238259"/>
                <a:gd name="connsiteX116" fmla="*/ 704221 w 4384990"/>
                <a:gd name="connsiteY116" fmla="*/ 416935 h 1238259"/>
                <a:gd name="connsiteX117" fmla="*/ 706860 w 4384990"/>
                <a:gd name="connsiteY117" fmla="*/ 416008 h 1238259"/>
                <a:gd name="connsiteX118" fmla="*/ 709489 w 4384990"/>
                <a:gd name="connsiteY118" fmla="*/ 415261 h 1238259"/>
                <a:gd name="connsiteX119" fmla="*/ 712127 w 4384990"/>
                <a:gd name="connsiteY119" fmla="*/ 414693 h 1238259"/>
                <a:gd name="connsiteX120" fmla="*/ 714756 w 4384990"/>
                <a:gd name="connsiteY120" fmla="*/ 414300 h 1238259"/>
                <a:gd name="connsiteX121" fmla="*/ 717385 w 4384990"/>
                <a:gd name="connsiteY121" fmla="*/ 414082 h 1238259"/>
                <a:gd name="connsiteX122" fmla="*/ 720023 w 4384990"/>
                <a:gd name="connsiteY122" fmla="*/ 414037 h 1238259"/>
                <a:gd name="connsiteX123" fmla="*/ 722652 w 4384990"/>
                <a:gd name="connsiteY123" fmla="*/ 414162 h 1238259"/>
                <a:gd name="connsiteX124" fmla="*/ 725281 w 4384990"/>
                <a:gd name="connsiteY124" fmla="*/ 414457 h 1238259"/>
                <a:gd name="connsiteX125" fmla="*/ 727920 w 4384990"/>
                <a:gd name="connsiteY125" fmla="*/ 414918 h 1238259"/>
                <a:gd name="connsiteX126" fmla="*/ 730548 w 4384990"/>
                <a:gd name="connsiteY126" fmla="*/ 415542 h 1238259"/>
                <a:gd name="connsiteX127" fmla="*/ 733187 w 4384990"/>
                <a:gd name="connsiteY127" fmla="*/ 416329 h 1238259"/>
                <a:gd name="connsiteX128" fmla="*/ 735816 w 4384990"/>
                <a:gd name="connsiteY128" fmla="*/ 417276 h 1238259"/>
                <a:gd name="connsiteX129" fmla="*/ 738445 w 4384990"/>
                <a:gd name="connsiteY129" fmla="*/ 418379 h 1238259"/>
                <a:gd name="connsiteX130" fmla="*/ 741083 w 4384990"/>
                <a:gd name="connsiteY130" fmla="*/ 419635 h 1238259"/>
                <a:gd name="connsiteX131" fmla="*/ 743712 w 4384990"/>
                <a:gd name="connsiteY131" fmla="*/ 421043 h 1238259"/>
                <a:gd name="connsiteX132" fmla="*/ 746341 w 4384990"/>
                <a:gd name="connsiteY132" fmla="*/ 422599 h 1238259"/>
                <a:gd name="connsiteX133" fmla="*/ 751608 w 4384990"/>
                <a:gd name="connsiteY133" fmla="*/ 426141 h 1238259"/>
                <a:gd name="connsiteX134" fmla="*/ 758152 w 4384990"/>
                <a:gd name="connsiteY134" fmla="*/ 431313 h 1238259"/>
                <a:gd name="connsiteX135" fmla="*/ 764696 w 4384990"/>
                <a:gd name="connsiteY135" fmla="*/ 437287 h 1238259"/>
                <a:gd name="connsiteX136" fmla="*/ 771239 w 4384990"/>
                <a:gd name="connsiteY136" fmla="*/ 444007 h 1238259"/>
                <a:gd name="connsiteX137" fmla="*/ 777783 w 4384990"/>
                <a:gd name="connsiteY137" fmla="*/ 451417 h 1238259"/>
                <a:gd name="connsiteX138" fmla="*/ 790880 w 4384990"/>
                <a:gd name="connsiteY138" fmla="*/ 468064 h 1238259"/>
                <a:gd name="connsiteX139" fmla="*/ 803967 w 4384990"/>
                <a:gd name="connsiteY139" fmla="*/ 486736 h 1238259"/>
                <a:gd name="connsiteX140" fmla="*/ 830142 w 4384990"/>
                <a:gd name="connsiteY140" fmla="*/ 528150 h 1238259"/>
                <a:gd name="connsiteX141" fmla="*/ 856317 w 4384990"/>
                <a:gd name="connsiteY141" fmla="*/ 571749 h 1238259"/>
                <a:gd name="connsiteX142" fmla="*/ 877119 w 4384990"/>
                <a:gd name="connsiteY142" fmla="*/ 605586 h 1238259"/>
                <a:gd name="connsiteX143" fmla="*/ 897912 w 4384990"/>
                <a:gd name="connsiteY143" fmla="*/ 637076 h 1238259"/>
                <a:gd name="connsiteX144" fmla="*/ 918715 w 4384990"/>
                <a:gd name="connsiteY144" fmla="*/ 665029 h 1238259"/>
                <a:gd name="connsiteX145" fmla="*/ 929116 w 4384990"/>
                <a:gd name="connsiteY145" fmla="*/ 677395 h 1238259"/>
                <a:gd name="connsiteX146" fmla="*/ 939508 w 4384990"/>
                <a:gd name="connsiteY146" fmla="*/ 688576 h 1238259"/>
                <a:gd name="connsiteX147" fmla="*/ 950843 w 4384990"/>
                <a:gd name="connsiteY147" fmla="*/ 699336 h 1238259"/>
                <a:gd name="connsiteX148" fmla="*/ 956510 w 4384990"/>
                <a:gd name="connsiteY148" fmla="*/ 704143 h 1238259"/>
                <a:gd name="connsiteX149" fmla="*/ 962168 w 4384990"/>
                <a:gd name="connsiteY149" fmla="*/ 708562 h 1238259"/>
                <a:gd name="connsiteX150" fmla="*/ 967835 w 4384990"/>
                <a:gd name="connsiteY150" fmla="*/ 712589 h 1238259"/>
                <a:gd name="connsiteX151" fmla="*/ 973503 w 4384990"/>
                <a:gd name="connsiteY151" fmla="*/ 716221 h 1238259"/>
                <a:gd name="connsiteX152" fmla="*/ 979160 w 4384990"/>
                <a:gd name="connsiteY152" fmla="*/ 719459 h 1238259"/>
                <a:gd name="connsiteX153" fmla="*/ 984828 w 4384990"/>
                <a:gd name="connsiteY153" fmla="*/ 722301 h 1238259"/>
                <a:gd name="connsiteX154" fmla="*/ 990495 w 4384990"/>
                <a:gd name="connsiteY154" fmla="*/ 724749 h 1238259"/>
                <a:gd name="connsiteX155" fmla="*/ 996163 w 4384990"/>
                <a:gd name="connsiteY155" fmla="*/ 726806 h 1238259"/>
                <a:gd name="connsiteX156" fmla="*/ 1001820 w 4384990"/>
                <a:gd name="connsiteY156" fmla="*/ 728474 h 1238259"/>
                <a:gd name="connsiteX157" fmla="*/ 1007488 w 4384990"/>
                <a:gd name="connsiteY157" fmla="*/ 729757 h 1238259"/>
                <a:gd name="connsiteX158" fmla="*/ 1013155 w 4384990"/>
                <a:gd name="connsiteY158" fmla="*/ 730659 h 1238259"/>
                <a:gd name="connsiteX159" fmla="*/ 1018823 w 4384990"/>
                <a:gd name="connsiteY159" fmla="*/ 731187 h 1238259"/>
                <a:gd name="connsiteX160" fmla="*/ 1024481 w 4384990"/>
                <a:gd name="connsiteY160" fmla="*/ 731344 h 1238259"/>
                <a:gd name="connsiteX161" fmla="*/ 1030148 w 4384990"/>
                <a:gd name="connsiteY161" fmla="*/ 731137 h 1238259"/>
                <a:gd name="connsiteX162" fmla="*/ 1036225 w 4384990"/>
                <a:gd name="connsiteY162" fmla="*/ 730517 h 1238259"/>
                <a:gd name="connsiteX163" fmla="*/ 1042302 w 4384990"/>
                <a:gd name="connsiteY163" fmla="*/ 729495 h 1238259"/>
                <a:gd name="connsiteX164" fmla="*/ 1048388 w 4384990"/>
                <a:gd name="connsiteY164" fmla="*/ 728079 h 1238259"/>
                <a:gd name="connsiteX165" fmla="*/ 1054465 w 4384990"/>
                <a:gd name="connsiteY165" fmla="*/ 726276 h 1238259"/>
                <a:gd name="connsiteX166" fmla="*/ 1060542 w 4384990"/>
                <a:gd name="connsiteY166" fmla="*/ 724099 h 1238259"/>
                <a:gd name="connsiteX167" fmla="*/ 1066619 w 4384990"/>
                <a:gd name="connsiteY167" fmla="*/ 721555 h 1238259"/>
                <a:gd name="connsiteX168" fmla="*/ 1072706 w 4384990"/>
                <a:gd name="connsiteY168" fmla="*/ 718655 h 1238259"/>
                <a:gd name="connsiteX169" fmla="*/ 1078782 w 4384990"/>
                <a:gd name="connsiteY169" fmla="*/ 715408 h 1238259"/>
                <a:gd name="connsiteX170" fmla="*/ 1090936 w 4384990"/>
                <a:gd name="connsiteY170" fmla="*/ 707918 h 1238259"/>
                <a:gd name="connsiteX171" fmla="*/ 1103100 w 4384990"/>
                <a:gd name="connsiteY171" fmla="*/ 699165 h 1238259"/>
                <a:gd name="connsiteX172" fmla="*/ 1115254 w 4384990"/>
                <a:gd name="connsiteY172" fmla="*/ 689237 h 1238259"/>
                <a:gd name="connsiteX173" fmla="*/ 1127417 w 4384990"/>
                <a:gd name="connsiteY173" fmla="*/ 678220 h 1238259"/>
                <a:gd name="connsiteX174" fmla="*/ 1149991 w 4384990"/>
                <a:gd name="connsiteY174" fmla="*/ 655199 h 1238259"/>
                <a:gd name="connsiteX175" fmla="*/ 1172575 w 4384990"/>
                <a:gd name="connsiteY175" fmla="*/ 629423 h 1238259"/>
                <a:gd name="connsiteX176" fmla="*/ 1217733 w 4384990"/>
                <a:gd name="connsiteY176" fmla="*/ 572966 h 1238259"/>
                <a:gd name="connsiteX177" fmla="*/ 1242127 w 4384990"/>
                <a:gd name="connsiteY177" fmla="*/ 542177 h 1238259"/>
                <a:gd name="connsiteX178" fmla="*/ 1266520 w 4384990"/>
                <a:gd name="connsiteY178" fmla="*/ 513374 h 1238259"/>
                <a:gd name="connsiteX179" fmla="*/ 1278722 w 4384990"/>
                <a:gd name="connsiteY179" fmla="*/ 500341 h 1238259"/>
                <a:gd name="connsiteX180" fmla="*/ 1290923 w 4384990"/>
                <a:gd name="connsiteY180" fmla="*/ 488579 h 1238259"/>
                <a:gd name="connsiteX181" fmla="*/ 1297019 w 4384990"/>
                <a:gd name="connsiteY181" fmla="*/ 483262 h 1238259"/>
                <a:gd name="connsiteX182" fmla="*/ 1303115 w 4384990"/>
                <a:gd name="connsiteY182" fmla="*/ 478366 h 1238259"/>
                <a:gd name="connsiteX183" fmla="*/ 1309221 w 4384990"/>
                <a:gd name="connsiteY183" fmla="*/ 473929 h 1238259"/>
                <a:gd name="connsiteX184" fmla="*/ 1315317 w 4384990"/>
                <a:gd name="connsiteY184" fmla="*/ 469983 h 1238259"/>
                <a:gd name="connsiteX185" fmla="*/ 1321870 w 4384990"/>
                <a:gd name="connsiteY185" fmla="*/ 466332 h 1238259"/>
                <a:gd name="connsiteX186" fmla="*/ 1325137 w 4384990"/>
                <a:gd name="connsiteY186" fmla="*/ 464746 h 1238259"/>
                <a:gd name="connsiteX187" fmla="*/ 1328414 w 4384990"/>
                <a:gd name="connsiteY187" fmla="*/ 463327 h 1238259"/>
                <a:gd name="connsiteX188" fmla="*/ 1331690 w 4384990"/>
                <a:gd name="connsiteY188" fmla="*/ 462081 h 1238259"/>
                <a:gd name="connsiteX189" fmla="*/ 1334967 w 4384990"/>
                <a:gd name="connsiteY189" fmla="*/ 461011 h 1238259"/>
                <a:gd name="connsiteX190" fmla="*/ 1338244 w 4384990"/>
                <a:gd name="connsiteY190" fmla="*/ 460122 h 1238259"/>
                <a:gd name="connsiteX191" fmla="*/ 1341520 w 4384990"/>
                <a:gd name="connsiteY191" fmla="*/ 459420 h 1238259"/>
                <a:gd name="connsiteX192" fmla="*/ 1344797 w 4384990"/>
                <a:gd name="connsiteY192" fmla="*/ 458908 h 1238259"/>
                <a:gd name="connsiteX193" fmla="*/ 1348064 w 4384990"/>
                <a:gd name="connsiteY193" fmla="*/ 458591 h 1238259"/>
                <a:gd name="connsiteX194" fmla="*/ 1351340 w 4384990"/>
                <a:gd name="connsiteY194" fmla="*/ 458473 h 1238259"/>
                <a:gd name="connsiteX195" fmla="*/ 1354617 w 4384990"/>
                <a:gd name="connsiteY195" fmla="*/ 458557 h 1238259"/>
                <a:gd name="connsiteX196" fmla="*/ 1357894 w 4384990"/>
                <a:gd name="connsiteY196" fmla="*/ 458850 h 1238259"/>
                <a:gd name="connsiteX197" fmla="*/ 1361170 w 4384990"/>
                <a:gd name="connsiteY197" fmla="*/ 459352 h 1238259"/>
                <a:gd name="connsiteX198" fmla="*/ 1364447 w 4384990"/>
                <a:gd name="connsiteY198" fmla="*/ 460067 h 1238259"/>
                <a:gd name="connsiteX199" fmla="*/ 1367714 w 4384990"/>
                <a:gd name="connsiteY199" fmla="*/ 461000 h 1238259"/>
                <a:gd name="connsiteX200" fmla="*/ 1370991 w 4384990"/>
                <a:gd name="connsiteY200" fmla="*/ 462152 h 1238259"/>
                <a:gd name="connsiteX201" fmla="*/ 1374267 w 4384990"/>
                <a:gd name="connsiteY201" fmla="*/ 463527 h 1238259"/>
                <a:gd name="connsiteX202" fmla="*/ 1377544 w 4384990"/>
                <a:gd name="connsiteY202" fmla="*/ 465129 h 1238259"/>
                <a:gd name="connsiteX203" fmla="*/ 1380820 w 4384990"/>
                <a:gd name="connsiteY203" fmla="*/ 466956 h 1238259"/>
                <a:gd name="connsiteX204" fmla="*/ 1384097 w 4384990"/>
                <a:gd name="connsiteY204" fmla="*/ 469013 h 1238259"/>
                <a:gd name="connsiteX205" fmla="*/ 1387374 w 4384990"/>
                <a:gd name="connsiteY205" fmla="*/ 471302 h 1238259"/>
                <a:gd name="connsiteX206" fmla="*/ 1390640 w 4384990"/>
                <a:gd name="connsiteY206" fmla="*/ 473822 h 1238259"/>
                <a:gd name="connsiteX207" fmla="*/ 1393917 w 4384990"/>
                <a:gd name="connsiteY207" fmla="*/ 476577 h 1238259"/>
                <a:gd name="connsiteX208" fmla="*/ 1400470 w 4384990"/>
                <a:gd name="connsiteY208" fmla="*/ 482790 h 1238259"/>
                <a:gd name="connsiteX209" fmla="*/ 1407023 w 4384990"/>
                <a:gd name="connsiteY209" fmla="*/ 489942 h 1238259"/>
                <a:gd name="connsiteX210" fmla="*/ 1413567 w 4384990"/>
                <a:gd name="connsiteY210" fmla="*/ 498032 h 1238259"/>
                <a:gd name="connsiteX211" fmla="*/ 1420120 w 4384990"/>
                <a:gd name="connsiteY211" fmla="*/ 507051 h 1238259"/>
                <a:gd name="connsiteX212" fmla="*/ 1430503 w 4384990"/>
                <a:gd name="connsiteY212" fmla="*/ 523224 h 1238259"/>
                <a:gd name="connsiteX213" fmla="*/ 1440894 w 4384990"/>
                <a:gd name="connsiteY213" fmla="*/ 541612 h 1238259"/>
                <a:gd name="connsiteX214" fmla="*/ 1451277 w 4384990"/>
                <a:gd name="connsiteY214" fmla="*/ 562092 h 1238259"/>
                <a:gd name="connsiteX215" fmla="*/ 1461668 w 4384990"/>
                <a:gd name="connsiteY215" fmla="*/ 584502 h 1238259"/>
                <a:gd name="connsiteX216" fmla="*/ 1482442 w 4384990"/>
                <a:gd name="connsiteY216" fmla="*/ 634270 h 1238259"/>
                <a:gd name="connsiteX217" fmla="*/ 1503216 w 4384990"/>
                <a:gd name="connsiteY217" fmla="*/ 688858 h 1238259"/>
                <a:gd name="connsiteX218" fmla="*/ 1528410 w 4384990"/>
                <a:gd name="connsiteY218" fmla="*/ 757750 h 1238259"/>
                <a:gd name="connsiteX219" fmla="*/ 1553604 w 4384990"/>
                <a:gd name="connsiteY219" fmla="*/ 824415 h 1238259"/>
                <a:gd name="connsiteX220" fmla="*/ 1566196 w 4384990"/>
                <a:gd name="connsiteY220" fmla="*/ 855050 h 1238259"/>
                <a:gd name="connsiteX221" fmla="*/ 1578788 w 4384990"/>
                <a:gd name="connsiteY221" fmla="*/ 882853 h 1238259"/>
                <a:gd name="connsiteX222" fmla="*/ 1591389 w 4384990"/>
                <a:gd name="connsiteY222" fmla="*/ 907085 h 1238259"/>
                <a:gd name="connsiteX223" fmla="*/ 1597685 w 4384990"/>
                <a:gd name="connsiteY223" fmla="*/ 917638 h 1238259"/>
                <a:gd name="connsiteX224" fmla="*/ 1603982 w 4384990"/>
                <a:gd name="connsiteY224" fmla="*/ 927030 h 1238259"/>
                <a:gd name="connsiteX225" fmla="*/ 1609430 w 4384990"/>
                <a:gd name="connsiteY225" fmla="*/ 934164 h 1238259"/>
                <a:gd name="connsiteX226" fmla="*/ 1612154 w 4384990"/>
                <a:gd name="connsiteY226" fmla="*/ 937355 h 1238259"/>
                <a:gd name="connsiteX227" fmla="*/ 1614868 w 4384990"/>
                <a:gd name="connsiteY227" fmla="*/ 940308 h 1238259"/>
                <a:gd name="connsiteX228" fmla="*/ 1617593 w 4384990"/>
                <a:gd name="connsiteY228" fmla="*/ 943004 h 1238259"/>
                <a:gd name="connsiteX229" fmla="*/ 1620317 w 4384990"/>
                <a:gd name="connsiteY229" fmla="*/ 945442 h 1238259"/>
                <a:gd name="connsiteX230" fmla="*/ 1623041 w 4384990"/>
                <a:gd name="connsiteY230" fmla="*/ 947604 h 1238259"/>
                <a:gd name="connsiteX231" fmla="*/ 1625765 w 4384990"/>
                <a:gd name="connsiteY231" fmla="*/ 949500 h 1238259"/>
                <a:gd name="connsiteX232" fmla="*/ 1628489 w 4384990"/>
                <a:gd name="connsiteY232" fmla="*/ 951119 h 1238259"/>
                <a:gd name="connsiteX233" fmla="*/ 1629851 w 4384990"/>
                <a:gd name="connsiteY233" fmla="*/ 951824 h 1238259"/>
                <a:gd name="connsiteX234" fmla="*/ 1631213 w 4384990"/>
                <a:gd name="connsiteY234" fmla="*/ 952462 h 1238259"/>
                <a:gd name="connsiteX235" fmla="*/ 1632576 w 4384990"/>
                <a:gd name="connsiteY235" fmla="*/ 953014 h 1238259"/>
                <a:gd name="connsiteX236" fmla="*/ 1633938 w 4384990"/>
                <a:gd name="connsiteY236" fmla="*/ 953510 h 1238259"/>
                <a:gd name="connsiteX237" fmla="*/ 1635300 w 4384990"/>
                <a:gd name="connsiteY237" fmla="*/ 953929 h 1238259"/>
                <a:gd name="connsiteX238" fmla="*/ 1636662 w 4384990"/>
                <a:gd name="connsiteY238" fmla="*/ 954272 h 1238259"/>
                <a:gd name="connsiteX239" fmla="*/ 1638024 w 4384990"/>
                <a:gd name="connsiteY239" fmla="*/ 954538 h 1238259"/>
                <a:gd name="connsiteX240" fmla="*/ 1639376 w 4384990"/>
                <a:gd name="connsiteY240" fmla="*/ 954738 h 1238259"/>
                <a:gd name="connsiteX241" fmla="*/ 1640748 w 4384990"/>
                <a:gd name="connsiteY241" fmla="*/ 954853 h 1238259"/>
                <a:gd name="connsiteX242" fmla="*/ 1642101 w 4384990"/>
                <a:gd name="connsiteY242" fmla="*/ 954900 h 1238259"/>
                <a:gd name="connsiteX243" fmla="*/ 1643463 w 4384990"/>
                <a:gd name="connsiteY243" fmla="*/ 954872 h 1238259"/>
                <a:gd name="connsiteX244" fmla="*/ 1644825 w 4384990"/>
                <a:gd name="connsiteY244" fmla="*/ 954767 h 1238259"/>
                <a:gd name="connsiteX245" fmla="*/ 1646187 w 4384990"/>
                <a:gd name="connsiteY245" fmla="*/ 954586 h 1238259"/>
                <a:gd name="connsiteX246" fmla="*/ 1647549 w 4384990"/>
                <a:gd name="connsiteY246" fmla="*/ 954329 h 1238259"/>
                <a:gd name="connsiteX247" fmla="*/ 1648911 w 4384990"/>
                <a:gd name="connsiteY247" fmla="*/ 953995 h 1238259"/>
                <a:gd name="connsiteX248" fmla="*/ 1650273 w 4384990"/>
                <a:gd name="connsiteY248" fmla="*/ 953586 h 1238259"/>
                <a:gd name="connsiteX249" fmla="*/ 1651635 w 4384990"/>
                <a:gd name="connsiteY249" fmla="*/ 953100 h 1238259"/>
                <a:gd name="connsiteX250" fmla="*/ 1652997 w 4384990"/>
                <a:gd name="connsiteY250" fmla="*/ 952529 h 1238259"/>
                <a:gd name="connsiteX251" fmla="*/ 1654359 w 4384990"/>
                <a:gd name="connsiteY251" fmla="*/ 951881 h 1238259"/>
                <a:gd name="connsiteX252" fmla="*/ 1655721 w 4384990"/>
                <a:gd name="connsiteY252" fmla="*/ 951157 h 1238259"/>
                <a:gd name="connsiteX253" fmla="*/ 1657083 w 4384990"/>
                <a:gd name="connsiteY253" fmla="*/ 950357 h 1238259"/>
                <a:gd name="connsiteX254" fmla="*/ 1658445 w 4384990"/>
                <a:gd name="connsiteY254" fmla="*/ 949481 h 1238259"/>
                <a:gd name="connsiteX255" fmla="*/ 1661170 w 4384990"/>
                <a:gd name="connsiteY255" fmla="*/ 947471 h 1238259"/>
                <a:gd name="connsiteX256" fmla="*/ 1663894 w 4384990"/>
                <a:gd name="connsiteY256" fmla="*/ 945156 h 1238259"/>
                <a:gd name="connsiteX257" fmla="*/ 1666608 w 4384990"/>
                <a:gd name="connsiteY257" fmla="*/ 942518 h 1238259"/>
                <a:gd name="connsiteX258" fmla="*/ 1669332 w 4384990"/>
                <a:gd name="connsiteY258" fmla="*/ 939556 h 1238259"/>
                <a:gd name="connsiteX259" fmla="*/ 1672057 w 4384990"/>
                <a:gd name="connsiteY259" fmla="*/ 936279 h 1238259"/>
                <a:gd name="connsiteX260" fmla="*/ 1674781 w 4384990"/>
                <a:gd name="connsiteY260" fmla="*/ 932678 h 1238259"/>
                <a:gd name="connsiteX261" fmla="*/ 1680229 w 4384990"/>
                <a:gd name="connsiteY261" fmla="*/ 924506 h 1238259"/>
                <a:gd name="connsiteX262" fmla="*/ 1685677 w 4384990"/>
                <a:gd name="connsiteY262" fmla="*/ 915057 h 1238259"/>
                <a:gd name="connsiteX263" fmla="*/ 1691116 w 4384990"/>
                <a:gd name="connsiteY263" fmla="*/ 904342 h 1238259"/>
                <a:gd name="connsiteX264" fmla="*/ 1697298 w 4384990"/>
                <a:gd name="connsiteY264" fmla="*/ 890654 h 1238259"/>
                <a:gd name="connsiteX265" fmla="*/ 1703480 w 4384990"/>
                <a:gd name="connsiteY265" fmla="*/ 875386 h 1238259"/>
                <a:gd name="connsiteX266" fmla="*/ 1715843 w 4384990"/>
                <a:gd name="connsiteY266" fmla="*/ 840248 h 1238259"/>
                <a:gd name="connsiteX267" fmla="*/ 1728206 w 4384990"/>
                <a:gd name="connsiteY267" fmla="*/ 799339 h 1238259"/>
                <a:gd name="connsiteX268" fmla="*/ 1740560 w 4384990"/>
                <a:gd name="connsiteY268" fmla="*/ 753224 h 1238259"/>
                <a:gd name="connsiteX269" fmla="*/ 1765287 w 4384990"/>
                <a:gd name="connsiteY269" fmla="*/ 648249 h 1238259"/>
                <a:gd name="connsiteX270" fmla="*/ 1790005 w 4384990"/>
                <a:gd name="connsiteY270" fmla="*/ 532228 h 1238259"/>
                <a:gd name="connsiteX271" fmla="*/ 1812265 w 4384990"/>
                <a:gd name="connsiteY271" fmla="*/ 425260 h 1238259"/>
                <a:gd name="connsiteX272" fmla="*/ 1834515 w 4384990"/>
                <a:gd name="connsiteY272" fmla="*/ 322848 h 1238259"/>
                <a:gd name="connsiteX273" fmla="*/ 1856766 w 4384990"/>
                <a:gd name="connsiteY273" fmla="*/ 231833 h 1238259"/>
                <a:gd name="connsiteX274" fmla="*/ 1867900 w 4384990"/>
                <a:gd name="connsiteY274" fmla="*/ 192651 h 1238259"/>
                <a:gd name="connsiteX275" fmla="*/ 1879025 w 4384990"/>
                <a:gd name="connsiteY275" fmla="*/ 158692 h 1238259"/>
                <a:gd name="connsiteX276" fmla="*/ 1884845 w 4384990"/>
                <a:gd name="connsiteY276" fmla="*/ 143246 h 1238259"/>
                <a:gd name="connsiteX277" fmla="*/ 1890655 w 4384990"/>
                <a:gd name="connsiteY277" fmla="*/ 129500 h 1238259"/>
                <a:gd name="connsiteX278" fmla="*/ 1896475 w 4384990"/>
                <a:gd name="connsiteY278" fmla="*/ 117538 h 1238259"/>
                <a:gd name="connsiteX279" fmla="*/ 1899380 w 4384990"/>
                <a:gd name="connsiteY279" fmla="*/ 112249 h 1238259"/>
                <a:gd name="connsiteX280" fmla="*/ 1902295 w 4384990"/>
                <a:gd name="connsiteY280" fmla="*/ 107433 h 1238259"/>
                <a:gd name="connsiteX281" fmla="*/ 1905200 w 4384990"/>
                <a:gd name="connsiteY281" fmla="*/ 103100 h 1238259"/>
                <a:gd name="connsiteX282" fmla="*/ 1908115 w 4384990"/>
                <a:gd name="connsiteY282" fmla="*/ 99254 h 1238259"/>
                <a:gd name="connsiteX283" fmla="*/ 1911020 w 4384990"/>
                <a:gd name="connsiteY283" fmla="*/ 95904 h 1238259"/>
                <a:gd name="connsiteX284" fmla="*/ 1912477 w 4384990"/>
                <a:gd name="connsiteY284" fmla="*/ 94418 h 1238259"/>
                <a:gd name="connsiteX285" fmla="*/ 1913925 w 4384990"/>
                <a:gd name="connsiteY285" fmla="*/ 93058 h 1238259"/>
                <a:gd name="connsiteX286" fmla="*/ 1915382 w 4384990"/>
                <a:gd name="connsiteY286" fmla="*/ 91826 h 1238259"/>
                <a:gd name="connsiteX287" fmla="*/ 1916840 w 4384990"/>
                <a:gd name="connsiteY287" fmla="*/ 90721 h 1238259"/>
                <a:gd name="connsiteX288" fmla="*/ 1918287 w 4384990"/>
                <a:gd name="connsiteY288" fmla="*/ 89745 h 1238259"/>
                <a:gd name="connsiteX289" fmla="*/ 1919745 w 4384990"/>
                <a:gd name="connsiteY289" fmla="*/ 88898 h 1238259"/>
                <a:gd name="connsiteX290" fmla="*/ 1921202 w 4384990"/>
                <a:gd name="connsiteY290" fmla="*/ 88181 h 1238259"/>
                <a:gd name="connsiteX291" fmla="*/ 1922650 w 4384990"/>
                <a:gd name="connsiteY291" fmla="*/ 87595 h 1238259"/>
                <a:gd name="connsiteX292" fmla="*/ 1924107 w 4384990"/>
                <a:gd name="connsiteY292" fmla="*/ 87139 h 1238259"/>
                <a:gd name="connsiteX293" fmla="*/ 1924831 w 4384990"/>
                <a:gd name="connsiteY293" fmla="*/ 86960 h 1238259"/>
                <a:gd name="connsiteX294" fmla="*/ 1925565 w 4384990"/>
                <a:gd name="connsiteY294" fmla="*/ 86815 h 1238259"/>
                <a:gd name="connsiteX295" fmla="*/ 1926288 w 4384990"/>
                <a:gd name="connsiteY295" fmla="*/ 86702 h 1238259"/>
                <a:gd name="connsiteX296" fmla="*/ 1927012 w 4384990"/>
                <a:gd name="connsiteY296" fmla="*/ 86623 h 1238259"/>
                <a:gd name="connsiteX297" fmla="*/ 1927746 w 4384990"/>
                <a:gd name="connsiteY297" fmla="*/ 86577 h 1238259"/>
                <a:gd name="connsiteX298" fmla="*/ 1928470 w 4384990"/>
                <a:gd name="connsiteY298" fmla="*/ 86563 h 1238259"/>
                <a:gd name="connsiteX299" fmla="*/ 1929194 w 4384990"/>
                <a:gd name="connsiteY299" fmla="*/ 86583 h 1238259"/>
                <a:gd name="connsiteX300" fmla="*/ 1929927 w 4384990"/>
                <a:gd name="connsiteY300" fmla="*/ 86637 h 1238259"/>
                <a:gd name="connsiteX301" fmla="*/ 1930651 w 4384990"/>
                <a:gd name="connsiteY301" fmla="*/ 86723 h 1238259"/>
                <a:gd name="connsiteX302" fmla="*/ 1931384 w 4384990"/>
                <a:gd name="connsiteY302" fmla="*/ 86843 h 1238259"/>
                <a:gd name="connsiteX303" fmla="*/ 1932108 w 4384990"/>
                <a:gd name="connsiteY303" fmla="*/ 86997 h 1238259"/>
                <a:gd name="connsiteX304" fmla="*/ 1932832 w 4384990"/>
                <a:gd name="connsiteY304" fmla="*/ 87183 h 1238259"/>
                <a:gd name="connsiteX305" fmla="*/ 1934290 w 4384990"/>
                <a:gd name="connsiteY305" fmla="*/ 87658 h 1238259"/>
                <a:gd name="connsiteX306" fmla="*/ 1935747 w 4384990"/>
                <a:gd name="connsiteY306" fmla="*/ 88265 h 1238259"/>
                <a:gd name="connsiteX307" fmla="*/ 1937195 w 4384990"/>
                <a:gd name="connsiteY307" fmla="*/ 89007 h 1238259"/>
                <a:gd name="connsiteX308" fmla="*/ 1938652 w 4384990"/>
                <a:gd name="connsiteY308" fmla="*/ 89885 h 1238259"/>
                <a:gd name="connsiteX309" fmla="*/ 1940109 w 4384990"/>
                <a:gd name="connsiteY309" fmla="*/ 90896 h 1238259"/>
                <a:gd name="connsiteX310" fmla="*/ 1941557 w 4384990"/>
                <a:gd name="connsiteY310" fmla="*/ 92042 h 1238259"/>
                <a:gd name="connsiteX311" fmla="*/ 1943014 w 4384990"/>
                <a:gd name="connsiteY311" fmla="*/ 93323 h 1238259"/>
                <a:gd name="connsiteX312" fmla="*/ 1944472 w 4384990"/>
                <a:gd name="connsiteY312" fmla="*/ 94739 h 1238259"/>
                <a:gd name="connsiteX313" fmla="*/ 1945919 w 4384990"/>
                <a:gd name="connsiteY313" fmla="*/ 96290 h 1238259"/>
                <a:gd name="connsiteX314" fmla="*/ 1948834 w 4384990"/>
                <a:gd name="connsiteY314" fmla="*/ 99795 h 1238259"/>
                <a:gd name="connsiteX315" fmla="*/ 1951739 w 4384990"/>
                <a:gd name="connsiteY315" fmla="*/ 103841 h 1238259"/>
                <a:gd name="connsiteX316" fmla="*/ 1954654 w 4384990"/>
                <a:gd name="connsiteY316" fmla="*/ 108421 h 1238259"/>
                <a:gd name="connsiteX317" fmla="*/ 1957559 w 4384990"/>
                <a:gd name="connsiteY317" fmla="*/ 113538 h 1238259"/>
                <a:gd name="connsiteX318" fmla="*/ 1960464 w 4384990"/>
                <a:gd name="connsiteY318" fmla="*/ 119187 h 1238259"/>
                <a:gd name="connsiteX319" fmla="*/ 1966284 w 4384990"/>
                <a:gd name="connsiteY319" fmla="*/ 132069 h 1238259"/>
                <a:gd name="connsiteX320" fmla="*/ 1972104 w 4384990"/>
                <a:gd name="connsiteY320" fmla="*/ 147035 h 1238259"/>
                <a:gd name="connsiteX321" fmla="*/ 1983953 w 4384990"/>
                <a:gd name="connsiteY321" fmla="*/ 183786 h 1238259"/>
                <a:gd name="connsiteX322" fmla="*/ 1995811 w 4384990"/>
                <a:gd name="connsiteY322" fmla="*/ 228518 h 1238259"/>
                <a:gd name="connsiteX323" fmla="*/ 2007661 w 4384990"/>
                <a:gd name="connsiteY323" fmla="*/ 280590 h 1238259"/>
                <a:gd name="connsiteX324" fmla="*/ 2019510 w 4384990"/>
                <a:gd name="connsiteY324" fmla="*/ 339218 h 1238259"/>
                <a:gd name="connsiteX325" fmla="*/ 2043217 w 4384990"/>
                <a:gd name="connsiteY325" fmla="*/ 472322 h 1238259"/>
                <a:gd name="connsiteX326" fmla="*/ 2066925 w 4384990"/>
                <a:gd name="connsiteY326" fmla="*/ 619131 h 1238259"/>
                <a:gd name="connsiteX327" fmla="*/ 2090423 w 4384990"/>
                <a:gd name="connsiteY327" fmla="*/ 768345 h 1238259"/>
                <a:gd name="connsiteX328" fmla="*/ 2113912 w 4384990"/>
                <a:gd name="connsiteY328" fmla="*/ 911019 h 1238259"/>
                <a:gd name="connsiteX329" fmla="*/ 2125656 w 4384990"/>
                <a:gd name="connsiteY329" fmla="*/ 976751 h 1238259"/>
                <a:gd name="connsiteX330" fmla="*/ 2137410 w 4384990"/>
                <a:gd name="connsiteY330" fmla="*/ 1037187 h 1238259"/>
                <a:gd name="connsiteX331" fmla="*/ 2149154 w 4384990"/>
                <a:gd name="connsiteY331" fmla="*/ 1091241 h 1238259"/>
                <a:gd name="connsiteX332" fmla="*/ 2160899 w 4384990"/>
                <a:gd name="connsiteY332" fmla="*/ 1137952 h 1238259"/>
                <a:gd name="connsiteX333" fmla="*/ 2172643 w 4384990"/>
                <a:gd name="connsiteY333" fmla="*/ 1176452 h 1238259"/>
                <a:gd name="connsiteX334" fmla="*/ 2178510 w 4384990"/>
                <a:gd name="connsiteY334" fmla="*/ 1192416 h 1238259"/>
                <a:gd name="connsiteX335" fmla="*/ 2184387 w 4384990"/>
                <a:gd name="connsiteY335" fmla="*/ 1206084 h 1238259"/>
                <a:gd name="connsiteX336" fmla="*/ 2187321 w 4384990"/>
                <a:gd name="connsiteY336" fmla="*/ 1212037 h 1238259"/>
                <a:gd name="connsiteX337" fmla="*/ 2190255 w 4384990"/>
                <a:gd name="connsiteY337" fmla="*/ 1217400 h 1238259"/>
                <a:gd name="connsiteX338" fmla="*/ 2193189 w 4384990"/>
                <a:gd name="connsiteY338" fmla="*/ 1222153 h 1238259"/>
                <a:gd name="connsiteX339" fmla="*/ 2196122 w 4384990"/>
                <a:gd name="connsiteY339" fmla="*/ 1226306 h 1238259"/>
                <a:gd name="connsiteX340" fmla="*/ 2197589 w 4384990"/>
                <a:gd name="connsiteY340" fmla="*/ 1228154 h 1238259"/>
                <a:gd name="connsiteX341" fmla="*/ 2199056 w 4384990"/>
                <a:gd name="connsiteY341" fmla="*/ 1229840 h 1238259"/>
                <a:gd name="connsiteX342" fmla="*/ 2200523 w 4384990"/>
                <a:gd name="connsiteY342" fmla="*/ 1231383 h 1238259"/>
                <a:gd name="connsiteX343" fmla="*/ 2201990 w 4384990"/>
                <a:gd name="connsiteY343" fmla="*/ 1232764 h 1238259"/>
                <a:gd name="connsiteX344" fmla="*/ 2203466 w 4384990"/>
                <a:gd name="connsiteY344" fmla="*/ 1233992 h 1238259"/>
                <a:gd name="connsiteX345" fmla="*/ 2204933 w 4384990"/>
                <a:gd name="connsiteY345" fmla="*/ 1235069 h 1238259"/>
                <a:gd name="connsiteX346" fmla="*/ 2206400 w 4384990"/>
                <a:gd name="connsiteY346" fmla="*/ 1235993 h 1238259"/>
                <a:gd name="connsiteX347" fmla="*/ 2207867 w 4384990"/>
                <a:gd name="connsiteY347" fmla="*/ 1236755 h 1238259"/>
                <a:gd name="connsiteX348" fmla="*/ 2208600 w 4384990"/>
                <a:gd name="connsiteY348" fmla="*/ 1237078 h 1238259"/>
                <a:gd name="connsiteX349" fmla="*/ 2209333 w 4384990"/>
                <a:gd name="connsiteY349" fmla="*/ 1237364 h 1238259"/>
                <a:gd name="connsiteX350" fmla="*/ 2210067 w 4384990"/>
                <a:gd name="connsiteY350" fmla="*/ 1237612 h 1238259"/>
                <a:gd name="connsiteX351" fmla="*/ 2210800 w 4384990"/>
                <a:gd name="connsiteY351" fmla="*/ 1237812 h 1238259"/>
                <a:gd name="connsiteX352" fmla="*/ 2211534 w 4384990"/>
                <a:gd name="connsiteY352" fmla="*/ 1237983 h 1238259"/>
                <a:gd name="connsiteX353" fmla="*/ 2212267 w 4384990"/>
                <a:gd name="connsiteY353" fmla="*/ 1238107 h 1238259"/>
                <a:gd name="connsiteX354" fmla="*/ 2213001 w 4384990"/>
                <a:gd name="connsiteY354" fmla="*/ 1238202 h 1238259"/>
                <a:gd name="connsiteX355" fmla="*/ 2213734 w 4384990"/>
                <a:gd name="connsiteY355" fmla="*/ 1238250 h 1238259"/>
                <a:gd name="connsiteX356" fmla="*/ 2214467 w 4384990"/>
                <a:gd name="connsiteY356" fmla="*/ 1238260 h 1238259"/>
                <a:gd name="connsiteX357" fmla="*/ 2215201 w 4384990"/>
                <a:gd name="connsiteY357" fmla="*/ 1238231 h 1238259"/>
                <a:gd name="connsiteX358" fmla="*/ 2215934 w 4384990"/>
                <a:gd name="connsiteY358" fmla="*/ 1238164 h 1238259"/>
                <a:gd name="connsiteX359" fmla="*/ 2216668 w 4384990"/>
                <a:gd name="connsiteY359" fmla="*/ 1238060 h 1238259"/>
                <a:gd name="connsiteX360" fmla="*/ 2217401 w 4384990"/>
                <a:gd name="connsiteY360" fmla="*/ 1237917 h 1238259"/>
                <a:gd name="connsiteX361" fmla="*/ 2218135 w 4384990"/>
                <a:gd name="connsiteY361" fmla="*/ 1237726 h 1238259"/>
                <a:gd name="connsiteX362" fmla="*/ 2218868 w 4384990"/>
                <a:gd name="connsiteY362" fmla="*/ 1237507 h 1238259"/>
                <a:gd name="connsiteX363" fmla="*/ 2219601 w 4384990"/>
                <a:gd name="connsiteY363" fmla="*/ 1237250 h 1238259"/>
                <a:gd name="connsiteX364" fmla="*/ 2220335 w 4384990"/>
                <a:gd name="connsiteY364" fmla="*/ 1236945 h 1238259"/>
                <a:gd name="connsiteX365" fmla="*/ 2221078 w 4384990"/>
                <a:gd name="connsiteY365" fmla="*/ 1236602 h 1238259"/>
                <a:gd name="connsiteX366" fmla="*/ 2222535 w 4384990"/>
                <a:gd name="connsiteY366" fmla="*/ 1235812 h 1238259"/>
                <a:gd name="connsiteX367" fmla="*/ 2224011 w 4384990"/>
                <a:gd name="connsiteY367" fmla="*/ 1234859 h 1238259"/>
                <a:gd name="connsiteX368" fmla="*/ 2225478 w 4384990"/>
                <a:gd name="connsiteY368" fmla="*/ 1233745 h 1238259"/>
                <a:gd name="connsiteX369" fmla="*/ 2226945 w 4384990"/>
                <a:gd name="connsiteY369" fmla="*/ 1232487 h 1238259"/>
                <a:gd name="connsiteX370" fmla="*/ 2228412 w 4384990"/>
                <a:gd name="connsiteY370" fmla="*/ 1231068 h 1238259"/>
                <a:gd name="connsiteX371" fmla="*/ 2229879 w 4384990"/>
                <a:gd name="connsiteY371" fmla="*/ 1229497 h 1238259"/>
                <a:gd name="connsiteX372" fmla="*/ 2231346 w 4384990"/>
                <a:gd name="connsiteY372" fmla="*/ 1227773 h 1238259"/>
                <a:gd name="connsiteX373" fmla="*/ 2234279 w 4384990"/>
                <a:gd name="connsiteY373" fmla="*/ 1223867 h 1238259"/>
                <a:gd name="connsiteX374" fmla="*/ 2237213 w 4384990"/>
                <a:gd name="connsiteY374" fmla="*/ 1219343 h 1238259"/>
                <a:gd name="connsiteX375" fmla="*/ 2240147 w 4384990"/>
                <a:gd name="connsiteY375" fmla="*/ 1214228 h 1238259"/>
                <a:gd name="connsiteX376" fmla="*/ 2243090 w 4384990"/>
                <a:gd name="connsiteY376" fmla="*/ 1208513 h 1238259"/>
                <a:gd name="connsiteX377" fmla="*/ 2248957 w 4384990"/>
                <a:gd name="connsiteY377" fmla="*/ 1195311 h 1238259"/>
                <a:gd name="connsiteX378" fmla="*/ 2254825 w 4384990"/>
                <a:gd name="connsiteY378" fmla="*/ 1179814 h 1238259"/>
                <a:gd name="connsiteX379" fmla="*/ 2267036 w 4384990"/>
                <a:gd name="connsiteY379" fmla="*/ 1140524 h 1238259"/>
                <a:gd name="connsiteX380" fmla="*/ 2279247 w 4384990"/>
                <a:gd name="connsiteY380" fmla="*/ 1092384 h 1238259"/>
                <a:gd name="connsiteX381" fmla="*/ 2291458 w 4384990"/>
                <a:gd name="connsiteY381" fmla="*/ 1036339 h 1238259"/>
                <a:gd name="connsiteX382" fmla="*/ 2303669 w 4384990"/>
                <a:gd name="connsiteY382" fmla="*/ 973493 h 1238259"/>
                <a:gd name="connsiteX383" fmla="*/ 2328091 w 4384990"/>
                <a:gd name="connsiteY383" fmla="*/ 832428 h 1238259"/>
                <a:gd name="connsiteX384" fmla="*/ 2352513 w 4384990"/>
                <a:gd name="connsiteY384" fmla="*/ 680102 h 1238259"/>
                <a:gd name="connsiteX385" fmla="*/ 2375069 w 4384990"/>
                <a:gd name="connsiteY385" fmla="*/ 539479 h 1238259"/>
                <a:gd name="connsiteX386" fmla="*/ 2397624 w 4384990"/>
                <a:gd name="connsiteY386" fmla="*/ 408123 h 1238259"/>
                <a:gd name="connsiteX387" fmla="*/ 2408901 w 4384990"/>
                <a:gd name="connsiteY387" fmla="*/ 348505 h 1238259"/>
                <a:gd name="connsiteX388" fmla="*/ 2420179 w 4384990"/>
                <a:gd name="connsiteY388" fmla="*/ 294148 h 1238259"/>
                <a:gd name="connsiteX389" fmla="*/ 2431456 w 4384990"/>
                <a:gd name="connsiteY389" fmla="*/ 245840 h 1238259"/>
                <a:gd name="connsiteX390" fmla="*/ 2442725 w 4384990"/>
                <a:gd name="connsiteY390" fmla="*/ 204250 h 1238259"/>
                <a:gd name="connsiteX391" fmla="*/ 2449068 w 4384990"/>
                <a:gd name="connsiteY391" fmla="*/ 184018 h 1238259"/>
                <a:gd name="connsiteX392" fmla="*/ 2455412 w 4384990"/>
                <a:gd name="connsiteY392" fmla="*/ 166163 h 1238259"/>
                <a:gd name="connsiteX393" fmla="*/ 2461755 w 4384990"/>
                <a:gd name="connsiteY393" fmla="*/ 150746 h 1238259"/>
                <a:gd name="connsiteX394" fmla="*/ 2464927 w 4384990"/>
                <a:gd name="connsiteY394" fmla="*/ 143968 h 1238259"/>
                <a:gd name="connsiteX395" fmla="*/ 2468099 w 4384990"/>
                <a:gd name="connsiteY395" fmla="*/ 137817 h 1238259"/>
                <a:gd name="connsiteX396" fmla="*/ 2471271 w 4384990"/>
                <a:gd name="connsiteY396" fmla="*/ 132297 h 1238259"/>
                <a:gd name="connsiteX397" fmla="*/ 2474443 w 4384990"/>
                <a:gd name="connsiteY397" fmla="*/ 127409 h 1238259"/>
                <a:gd name="connsiteX398" fmla="*/ 2477615 w 4384990"/>
                <a:gd name="connsiteY398" fmla="*/ 123158 h 1238259"/>
                <a:gd name="connsiteX399" fmla="*/ 2479196 w 4384990"/>
                <a:gd name="connsiteY399" fmla="*/ 121271 h 1238259"/>
                <a:gd name="connsiteX400" fmla="*/ 2480786 w 4384990"/>
                <a:gd name="connsiteY400" fmla="*/ 119544 h 1238259"/>
                <a:gd name="connsiteX401" fmla="*/ 2482367 w 4384990"/>
                <a:gd name="connsiteY401" fmla="*/ 117975 h 1238259"/>
                <a:gd name="connsiteX402" fmla="*/ 2483958 w 4384990"/>
                <a:gd name="connsiteY402" fmla="*/ 116565 h 1238259"/>
                <a:gd name="connsiteX403" fmla="*/ 2485539 w 4384990"/>
                <a:gd name="connsiteY403" fmla="*/ 115314 h 1238259"/>
                <a:gd name="connsiteX404" fmla="*/ 2487130 w 4384990"/>
                <a:gd name="connsiteY404" fmla="*/ 114223 h 1238259"/>
                <a:gd name="connsiteX405" fmla="*/ 2488711 w 4384990"/>
                <a:gd name="connsiteY405" fmla="*/ 113289 h 1238259"/>
                <a:gd name="connsiteX406" fmla="*/ 2490302 w 4384990"/>
                <a:gd name="connsiteY406" fmla="*/ 112514 h 1238259"/>
                <a:gd name="connsiteX407" fmla="*/ 2491093 w 4384990"/>
                <a:gd name="connsiteY407" fmla="*/ 112186 h 1238259"/>
                <a:gd name="connsiteX408" fmla="*/ 2491883 w 4384990"/>
                <a:gd name="connsiteY408" fmla="*/ 111897 h 1238259"/>
                <a:gd name="connsiteX409" fmla="*/ 2492674 w 4384990"/>
                <a:gd name="connsiteY409" fmla="*/ 111647 h 1238259"/>
                <a:gd name="connsiteX410" fmla="*/ 2493474 w 4384990"/>
                <a:gd name="connsiteY410" fmla="*/ 111438 h 1238259"/>
                <a:gd name="connsiteX411" fmla="*/ 2494264 w 4384990"/>
                <a:gd name="connsiteY411" fmla="*/ 111267 h 1238259"/>
                <a:gd name="connsiteX412" fmla="*/ 2495055 w 4384990"/>
                <a:gd name="connsiteY412" fmla="*/ 111135 h 1238259"/>
                <a:gd name="connsiteX413" fmla="*/ 2495845 w 4384990"/>
                <a:gd name="connsiteY413" fmla="*/ 111042 h 1238259"/>
                <a:gd name="connsiteX414" fmla="*/ 2496645 w 4384990"/>
                <a:gd name="connsiteY414" fmla="*/ 110989 h 1238259"/>
                <a:gd name="connsiteX415" fmla="*/ 2497436 w 4384990"/>
                <a:gd name="connsiteY415" fmla="*/ 110975 h 1238259"/>
                <a:gd name="connsiteX416" fmla="*/ 2498227 w 4384990"/>
                <a:gd name="connsiteY416" fmla="*/ 111000 h 1238259"/>
                <a:gd name="connsiteX417" fmla="*/ 2499017 w 4384990"/>
                <a:gd name="connsiteY417" fmla="*/ 111062 h 1238259"/>
                <a:gd name="connsiteX418" fmla="*/ 2499817 w 4384990"/>
                <a:gd name="connsiteY418" fmla="*/ 111164 h 1238259"/>
                <a:gd name="connsiteX419" fmla="*/ 2500608 w 4384990"/>
                <a:gd name="connsiteY419" fmla="*/ 111305 h 1238259"/>
                <a:gd name="connsiteX420" fmla="*/ 2501399 w 4384990"/>
                <a:gd name="connsiteY420" fmla="*/ 111484 h 1238259"/>
                <a:gd name="connsiteX421" fmla="*/ 2502189 w 4384990"/>
                <a:gd name="connsiteY421" fmla="*/ 111703 h 1238259"/>
                <a:gd name="connsiteX422" fmla="*/ 2502980 w 4384990"/>
                <a:gd name="connsiteY422" fmla="*/ 111959 h 1238259"/>
                <a:gd name="connsiteX423" fmla="*/ 2504570 w 4384990"/>
                <a:gd name="connsiteY423" fmla="*/ 112586 h 1238259"/>
                <a:gd name="connsiteX424" fmla="*/ 2506152 w 4384990"/>
                <a:gd name="connsiteY424" fmla="*/ 113365 h 1238259"/>
                <a:gd name="connsiteX425" fmla="*/ 2507742 w 4384990"/>
                <a:gd name="connsiteY425" fmla="*/ 114295 h 1238259"/>
                <a:gd name="connsiteX426" fmla="*/ 2509323 w 4384990"/>
                <a:gd name="connsiteY426" fmla="*/ 115376 h 1238259"/>
                <a:gd name="connsiteX427" fmla="*/ 2510914 w 4384990"/>
                <a:gd name="connsiteY427" fmla="*/ 116607 h 1238259"/>
                <a:gd name="connsiteX428" fmla="*/ 2512495 w 4384990"/>
                <a:gd name="connsiteY428" fmla="*/ 117986 h 1238259"/>
                <a:gd name="connsiteX429" fmla="*/ 2514086 w 4384990"/>
                <a:gd name="connsiteY429" fmla="*/ 119512 h 1238259"/>
                <a:gd name="connsiteX430" fmla="*/ 2515667 w 4384990"/>
                <a:gd name="connsiteY430" fmla="*/ 121185 h 1238259"/>
                <a:gd name="connsiteX431" fmla="*/ 2518839 w 4384990"/>
                <a:gd name="connsiteY431" fmla="*/ 124963 h 1238259"/>
                <a:gd name="connsiteX432" fmla="*/ 2522011 w 4384990"/>
                <a:gd name="connsiteY432" fmla="*/ 129311 h 1238259"/>
                <a:gd name="connsiteX433" fmla="*/ 2525182 w 4384990"/>
                <a:gd name="connsiteY433" fmla="*/ 134218 h 1238259"/>
                <a:gd name="connsiteX434" fmla="*/ 2528354 w 4384990"/>
                <a:gd name="connsiteY434" fmla="*/ 139672 h 1238259"/>
                <a:gd name="connsiteX435" fmla="*/ 2531526 w 4384990"/>
                <a:gd name="connsiteY435" fmla="*/ 145660 h 1238259"/>
                <a:gd name="connsiteX436" fmla="*/ 2537870 w 4384990"/>
                <a:gd name="connsiteY436" fmla="*/ 159188 h 1238259"/>
                <a:gd name="connsiteX437" fmla="*/ 2544213 w 4384990"/>
                <a:gd name="connsiteY437" fmla="*/ 174688 h 1238259"/>
                <a:gd name="connsiteX438" fmla="*/ 2555015 w 4384990"/>
                <a:gd name="connsiteY438" fmla="*/ 205276 h 1238259"/>
                <a:gd name="connsiteX439" fmla="*/ 2565816 w 4384990"/>
                <a:gd name="connsiteY439" fmla="*/ 240564 h 1238259"/>
                <a:gd name="connsiteX440" fmla="*/ 2587419 w 4384990"/>
                <a:gd name="connsiteY440" fmla="*/ 322278 h 1238259"/>
                <a:gd name="connsiteX441" fmla="*/ 2630634 w 4384990"/>
                <a:gd name="connsiteY441" fmla="*/ 507673 h 1238259"/>
                <a:gd name="connsiteX442" fmla="*/ 2653713 w 4384990"/>
                <a:gd name="connsiteY442" fmla="*/ 604273 h 1238259"/>
                <a:gd name="connsiteX443" fmla="*/ 2676801 w 4384990"/>
                <a:gd name="connsiteY443" fmla="*/ 689935 h 1238259"/>
                <a:gd name="connsiteX444" fmla="*/ 2688346 w 4384990"/>
                <a:gd name="connsiteY444" fmla="*/ 726863 h 1238259"/>
                <a:gd name="connsiteX445" fmla="*/ 2699890 w 4384990"/>
                <a:gd name="connsiteY445" fmla="*/ 759110 h 1238259"/>
                <a:gd name="connsiteX446" fmla="*/ 2711425 w 4384990"/>
                <a:gd name="connsiteY446" fmla="*/ 786272 h 1238259"/>
                <a:gd name="connsiteX447" fmla="*/ 2717197 w 4384990"/>
                <a:gd name="connsiteY447" fmla="*/ 797854 h 1238259"/>
                <a:gd name="connsiteX448" fmla="*/ 2722969 w 4384990"/>
                <a:gd name="connsiteY448" fmla="*/ 808072 h 1238259"/>
                <a:gd name="connsiteX449" fmla="*/ 2728941 w 4384990"/>
                <a:gd name="connsiteY449" fmla="*/ 817196 h 1238259"/>
                <a:gd name="connsiteX450" fmla="*/ 2731932 w 4384990"/>
                <a:gd name="connsiteY450" fmla="*/ 821203 h 1238259"/>
                <a:gd name="connsiteX451" fmla="*/ 2734913 w 4384990"/>
                <a:gd name="connsiteY451" fmla="*/ 824839 h 1238259"/>
                <a:gd name="connsiteX452" fmla="*/ 2737904 w 4384990"/>
                <a:gd name="connsiteY452" fmla="*/ 828106 h 1238259"/>
                <a:gd name="connsiteX453" fmla="*/ 2740885 w 4384990"/>
                <a:gd name="connsiteY453" fmla="*/ 831005 h 1238259"/>
                <a:gd name="connsiteX454" fmla="*/ 2743877 w 4384990"/>
                <a:gd name="connsiteY454" fmla="*/ 833538 h 1238259"/>
                <a:gd name="connsiteX455" fmla="*/ 2746858 w 4384990"/>
                <a:gd name="connsiteY455" fmla="*/ 835707 h 1238259"/>
                <a:gd name="connsiteX456" fmla="*/ 2748353 w 4384990"/>
                <a:gd name="connsiteY456" fmla="*/ 836656 h 1238259"/>
                <a:gd name="connsiteX457" fmla="*/ 2749849 w 4384990"/>
                <a:gd name="connsiteY457" fmla="*/ 837516 h 1238259"/>
                <a:gd name="connsiteX458" fmla="*/ 2751344 w 4384990"/>
                <a:gd name="connsiteY458" fmla="*/ 838286 h 1238259"/>
                <a:gd name="connsiteX459" fmla="*/ 2752839 w 4384990"/>
                <a:gd name="connsiteY459" fmla="*/ 838972 h 1238259"/>
                <a:gd name="connsiteX460" fmla="*/ 2754325 w 4384990"/>
                <a:gd name="connsiteY460" fmla="*/ 839562 h 1238259"/>
                <a:gd name="connsiteX461" fmla="*/ 2755821 w 4384990"/>
                <a:gd name="connsiteY461" fmla="*/ 840067 h 1238259"/>
                <a:gd name="connsiteX462" fmla="*/ 2757316 w 4384990"/>
                <a:gd name="connsiteY462" fmla="*/ 840486 h 1238259"/>
                <a:gd name="connsiteX463" fmla="*/ 2758802 w 4384990"/>
                <a:gd name="connsiteY463" fmla="*/ 840819 h 1238259"/>
                <a:gd name="connsiteX464" fmla="*/ 2760298 w 4384990"/>
                <a:gd name="connsiteY464" fmla="*/ 841067 h 1238259"/>
                <a:gd name="connsiteX465" fmla="*/ 2761793 w 4384990"/>
                <a:gd name="connsiteY465" fmla="*/ 841229 h 1238259"/>
                <a:gd name="connsiteX466" fmla="*/ 2763288 w 4384990"/>
                <a:gd name="connsiteY466" fmla="*/ 841305 h 1238259"/>
                <a:gd name="connsiteX467" fmla="*/ 2764784 w 4384990"/>
                <a:gd name="connsiteY467" fmla="*/ 841296 h 1238259"/>
                <a:gd name="connsiteX468" fmla="*/ 2766270 w 4384990"/>
                <a:gd name="connsiteY468" fmla="*/ 841210 h 1238259"/>
                <a:gd name="connsiteX469" fmla="*/ 2767765 w 4384990"/>
                <a:gd name="connsiteY469" fmla="*/ 841038 h 1238259"/>
                <a:gd name="connsiteX470" fmla="*/ 2769260 w 4384990"/>
                <a:gd name="connsiteY470" fmla="*/ 840791 h 1238259"/>
                <a:gd name="connsiteX471" fmla="*/ 2770756 w 4384990"/>
                <a:gd name="connsiteY471" fmla="*/ 840457 h 1238259"/>
                <a:gd name="connsiteX472" fmla="*/ 2772242 w 4384990"/>
                <a:gd name="connsiteY472" fmla="*/ 840048 h 1238259"/>
                <a:gd name="connsiteX473" fmla="*/ 2773737 w 4384990"/>
                <a:gd name="connsiteY473" fmla="*/ 839562 h 1238259"/>
                <a:gd name="connsiteX474" fmla="*/ 2775233 w 4384990"/>
                <a:gd name="connsiteY474" fmla="*/ 838991 h 1238259"/>
                <a:gd name="connsiteX475" fmla="*/ 2776728 w 4384990"/>
                <a:gd name="connsiteY475" fmla="*/ 838352 h 1238259"/>
                <a:gd name="connsiteX476" fmla="*/ 2779710 w 4384990"/>
                <a:gd name="connsiteY476" fmla="*/ 836845 h 1238259"/>
                <a:gd name="connsiteX477" fmla="*/ 2782700 w 4384990"/>
                <a:gd name="connsiteY477" fmla="*/ 835044 h 1238259"/>
                <a:gd name="connsiteX478" fmla="*/ 2785682 w 4384990"/>
                <a:gd name="connsiteY478" fmla="*/ 832960 h 1238259"/>
                <a:gd name="connsiteX479" fmla="*/ 2788672 w 4384990"/>
                <a:gd name="connsiteY479" fmla="*/ 830603 h 1238259"/>
                <a:gd name="connsiteX480" fmla="*/ 2791654 w 4384990"/>
                <a:gd name="connsiteY480" fmla="*/ 827982 h 1238259"/>
                <a:gd name="connsiteX481" fmla="*/ 2794645 w 4384990"/>
                <a:gd name="connsiteY481" fmla="*/ 825107 h 1238259"/>
                <a:gd name="connsiteX482" fmla="*/ 2800617 w 4384990"/>
                <a:gd name="connsiteY482" fmla="*/ 818638 h 1238259"/>
                <a:gd name="connsiteX483" fmla="*/ 2806589 w 4384990"/>
                <a:gd name="connsiteY483" fmla="*/ 811281 h 1238259"/>
                <a:gd name="connsiteX484" fmla="*/ 2812561 w 4384990"/>
                <a:gd name="connsiteY484" fmla="*/ 803133 h 1238259"/>
                <a:gd name="connsiteX485" fmla="*/ 2818533 w 4384990"/>
                <a:gd name="connsiteY485" fmla="*/ 794285 h 1238259"/>
                <a:gd name="connsiteX486" fmla="*/ 2830354 w 4384990"/>
                <a:gd name="connsiteY486" fmla="*/ 775104 h 1238259"/>
                <a:gd name="connsiteX487" fmla="*/ 2842174 w 4384990"/>
                <a:gd name="connsiteY487" fmla="*/ 754368 h 1238259"/>
                <a:gd name="connsiteX488" fmla="*/ 2865815 w 4384990"/>
                <a:gd name="connsiteY488" fmla="*/ 711447 h 1238259"/>
                <a:gd name="connsiteX489" fmla="*/ 2877636 w 4384990"/>
                <a:gd name="connsiteY489" fmla="*/ 690835 h 1238259"/>
                <a:gd name="connsiteX490" fmla="*/ 2889457 w 4384990"/>
                <a:gd name="connsiteY490" fmla="*/ 671770 h 1238259"/>
                <a:gd name="connsiteX491" fmla="*/ 2901277 w 4384990"/>
                <a:gd name="connsiteY491" fmla="*/ 654909 h 1238259"/>
                <a:gd name="connsiteX492" fmla="*/ 2907192 w 4384990"/>
                <a:gd name="connsiteY492" fmla="*/ 647488 h 1238259"/>
                <a:gd name="connsiteX493" fmla="*/ 2913098 w 4384990"/>
                <a:gd name="connsiteY493" fmla="*/ 640824 h 1238259"/>
                <a:gd name="connsiteX494" fmla="*/ 2918936 w 4384990"/>
                <a:gd name="connsiteY494" fmla="*/ 635045 h 1238259"/>
                <a:gd name="connsiteX495" fmla="*/ 2921851 w 4384990"/>
                <a:gd name="connsiteY495" fmla="*/ 632468 h 1238259"/>
                <a:gd name="connsiteX496" fmla="*/ 2924766 w 4384990"/>
                <a:gd name="connsiteY496" fmla="*/ 630106 h 1238259"/>
                <a:gd name="connsiteX497" fmla="*/ 2927690 w 4384990"/>
                <a:gd name="connsiteY497" fmla="*/ 627964 h 1238259"/>
                <a:gd name="connsiteX498" fmla="*/ 2930604 w 4384990"/>
                <a:gd name="connsiteY498" fmla="*/ 626047 h 1238259"/>
                <a:gd name="connsiteX499" fmla="*/ 2933519 w 4384990"/>
                <a:gd name="connsiteY499" fmla="*/ 624358 h 1238259"/>
                <a:gd name="connsiteX500" fmla="*/ 2936434 w 4384990"/>
                <a:gd name="connsiteY500" fmla="*/ 622900 h 1238259"/>
                <a:gd name="connsiteX501" fmla="*/ 2939348 w 4384990"/>
                <a:gd name="connsiteY501" fmla="*/ 621677 h 1238259"/>
                <a:gd name="connsiteX502" fmla="*/ 2942273 w 4384990"/>
                <a:gd name="connsiteY502" fmla="*/ 620691 h 1238259"/>
                <a:gd name="connsiteX503" fmla="*/ 2945187 w 4384990"/>
                <a:gd name="connsiteY503" fmla="*/ 619944 h 1238259"/>
                <a:gd name="connsiteX504" fmla="*/ 2948102 w 4384990"/>
                <a:gd name="connsiteY504" fmla="*/ 619438 h 1238259"/>
                <a:gd name="connsiteX505" fmla="*/ 2951017 w 4384990"/>
                <a:gd name="connsiteY505" fmla="*/ 619174 h 1238259"/>
                <a:gd name="connsiteX506" fmla="*/ 2953941 w 4384990"/>
                <a:gd name="connsiteY506" fmla="*/ 619111 h 1238259"/>
                <a:gd name="connsiteX507" fmla="*/ 2956855 w 4384990"/>
                <a:gd name="connsiteY507" fmla="*/ 618892 h 1238259"/>
                <a:gd name="connsiteX508" fmla="*/ 2959770 w 4384990"/>
                <a:gd name="connsiteY508" fmla="*/ 618430 h 1238259"/>
                <a:gd name="connsiteX509" fmla="*/ 2962685 w 4384990"/>
                <a:gd name="connsiteY509" fmla="*/ 617728 h 1238259"/>
                <a:gd name="connsiteX510" fmla="*/ 2965599 w 4384990"/>
                <a:gd name="connsiteY510" fmla="*/ 616787 h 1238259"/>
                <a:gd name="connsiteX511" fmla="*/ 2968524 w 4384990"/>
                <a:gd name="connsiteY511" fmla="*/ 615607 h 1238259"/>
                <a:gd name="connsiteX512" fmla="*/ 2971438 w 4384990"/>
                <a:gd name="connsiteY512" fmla="*/ 614194 h 1238259"/>
                <a:gd name="connsiteX513" fmla="*/ 2974353 w 4384990"/>
                <a:gd name="connsiteY513" fmla="*/ 612548 h 1238259"/>
                <a:gd name="connsiteX514" fmla="*/ 2977268 w 4384990"/>
                <a:gd name="connsiteY514" fmla="*/ 610673 h 1238259"/>
                <a:gd name="connsiteX515" fmla="*/ 2980182 w 4384990"/>
                <a:gd name="connsiteY515" fmla="*/ 608572 h 1238259"/>
                <a:gd name="connsiteX516" fmla="*/ 2983106 w 4384990"/>
                <a:gd name="connsiteY516" fmla="*/ 606251 h 1238259"/>
                <a:gd name="connsiteX517" fmla="*/ 2986021 w 4384990"/>
                <a:gd name="connsiteY517" fmla="*/ 603715 h 1238259"/>
                <a:gd name="connsiteX518" fmla="*/ 2988936 w 4384990"/>
                <a:gd name="connsiteY518" fmla="*/ 600966 h 1238259"/>
                <a:gd name="connsiteX519" fmla="*/ 2994765 w 4384990"/>
                <a:gd name="connsiteY519" fmla="*/ 594858 h 1238259"/>
                <a:gd name="connsiteX520" fmla="*/ 3000604 w 4384990"/>
                <a:gd name="connsiteY520" fmla="*/ 587979 h 1238259"/>
                <a:gd name="connsiteX521" fmla="*/ 3006433 w 4384990"/>
                <a:gd name="connsiteY521" fmla="*/ 580385 h 1238259"/>
                <a:gd name="connsiteX522" fmla="*/ 3018187 w 4384990"/>
                <a:gd name="connsiteY522" fmla="*/ 563170 h 1238259"/>
                <a:gd name="connsiteX523" fmla="*/ 3029941 w 4384990"/>
                <a:gd name="connsiteY523" fmla="*/ 543890 h 1238259"/>
                <a:gd name="connsiteX524" fmla="*/ 3053448 w 4384990"/>
                <a:gd name="connsiteY524" fmla="*/ 501827 h 1238259"/>
                <a:gd name="connsiteX525" fmla="*/ 3076956 w 4384990"/>
                <a:gd name="connsiteY525" fmla="*/ 460101 h 1238259"/>
                <a:gd name="connsiteX526" fmla="*/ 3088710 w 4384990"/>
                <a:gd name="connsiteY526" fmla="*/ 441331 h 1238259"/>
                <a:gd name="connsiteX527" fmla="*/ 3094587 w 4384990"/>
                <a:gd name="connsiteY527" fmla="*/ 432811 h 1238259"/>
                <a:gd name="connsiteX528" fmla="*/ 3100464 w 4384990"/>
                <a:gd name="connsiteY528" fmla="*/ 424992 h 1238259"/>
                <a:gd name="connsiteX529" fmla="*/ 3106331 w 4384990"/>
                <a:gd name="connsiteY529" fmla="*/ 417976 h 1238259"/>
                <a:gd name="connsiteX530" fmla="*/ 3112199 w 4384990"/>
                <a:gd name="connsiteY530" fmla="*/ 411835 h 1238259"/>
                <a:gd name="connsiteX531" fmla="*/ 3115132 w 4384990"/>
                <a:gd name="connsiteY531" fmla="*/ 409120 h 1238259"/>
                <a:gd name="connsiteX532" fmla="*/ 3118066 w 4384990"/>
                <a:gd name="connsiteY532" fmla="*/ 406653 h 1238259"/>
                <a:gd name="connsiteX533" fmla="*/ 3121000 w 4384990"/>
                <a:gd name="connsiteY533" fmla="*/ 404445 h 1238259"/>
                <a:gd name="connsiteX534" fmla="*/ 3123933 w 4384990"/>
                <a:gd name="connsiteY534" fmla="*/ 402504 h 1238259"/>
                <a:gd name="connsiteX535" fmla="*/ 3126867 w 4384990"/>
                <a:gd name="connsiteY535" fmla="*/ 400841 h 1238259"/>
                <a:gd name="connsiteX536" fmla="*/ 3129801 w 4384990"/>
                <a:gd name="connsiteY536" fmla="*/ 399461 h 1238259"/>
                <a:gd name="connsiteX537" fmla="*/ 3131268 w 4384990"/>
                <a:gd name="connsiteY537" fmla="*/ 398881 h 1238259"/>
                <a:gd name="connsiteX538" fmla="*/ 3132734 w 4384990"/>
                <a:gd name="connsiteY538" fmla="*/ 398376 h 1238259"/>
                <a:gd name="connsiteX539" fmla="*/ 3134201 w 4384990"/>
                <a:gd name="connsiteY539" fmla="*/ 397944 h 1238259"/>
                <a:gd name="connsiteX540" fmla="*/ 3135668 w 4384990"/>
                <a:gd name="connsiteY540" fmla="*/ 397590 h 1238259"/>
                <a:gd name="connsiteX541" fmla="*/ 3137135 w 4384990"/>
                <a:gd name="connsiteY541" fmla="*/ 397312 h 1238259"/>
                <a:gd name="connsiteX542" fmla="*/ 3138602 w 4384990"/>
                <a:gd name="connsiteY542" fmla="*/ 397112 h 1238259"/>
                <a:gd name="connsiteX543" fmla="*/ 3140069 w 4384990"/>
                <a:gd name="connsiteY543" fmla="*/ 396991 h 1238259"/>
                <a:gd name="connsiteX544" fmla="*/ 3141536 w 4384990"/>
                <a:gd name="connsiteY544" fmla="*/ 396949 h 1238259"/>
                <a:gd name="connsiteX545" fmla="*/ 3143002 w 4384990"/>
                <a:gd name="connsiteY545" fmla="*/ 396987 h 1238259"/>
                <a:gd name="connsiteX546" fmla="*/ 3144469 w 4384990"/>
                <a:gd name="connsiteY546" fmla="*/ 397106 h 1238259"/>
                <a:gd name="connsiteX547" fmla="*/ 3145936 w 4384990"/>
                <a:gd name="connsiteY547" fmla="*/ 397306 h 1238259"/>
                <a:gd name="connsiteX548" fmla="*/ 3147403 w 4384990"/>
                <a:gd name="connsiteY548" fmla="*/ 397590 h 1238259"/>
                <a:gd name="connsiteX549" fmla="*/ 3148870 w 4384990"/>
                <a:gd name="connsiteY549" fmla="*/ 397955 h 1238259"/>
                <a:gd name="connsiteX550" fmla="*/ 3150337 w 4384990"/>
                <a:gd name="connsiteY550" fmla="*/ 398405 h 1238259"/>
                <a:gd name="connsiteX551" fmla="*/ 3151804 w 4384990"/>
                <a:gd name="connsiteY551" fmla="*/ 398938 h 1238259"/>
                <a:gd name="connsiteX552" fmla="*/ 3153270 w 4384990"/>
                <a:gd name="connsiteY552" fmla="*/ 399558 h 1238259"/>
                <a:gd name="connsiteX553" fmla="*/ 3154737 w 4384990"/>
                <a:gd name="connsiteY553" fmla="*/ 400261 h 1238259"/>
                <a:gd name="connsiteX554" fmla="*/ 3156204 w 4384990"/>
                <a:gd name="connsiteY554" fmla="*/ 401051 h 1238259"/>
                <a:gd name="connsiteX555" fmla="*/ 3157671 w 4384990"/>
                <a:gd name="connsiteY555" fmla="*/ 401926 h 1238259"/>
                <a:gd name="connsiteX556" fmla="*/ 3159138 w 4384990"/>
                <a:gd name="connsiteY556" fmla="*/ 402889 h 1238259"/>
                <a:gd name="connsiteX557" fmla="*/ 3162072 w 4384990"/>
                <a:gd name="connsiteY557" fmla="*/ 405076 h 1238259"/>
                <a:gd name="connsiteX558" fmla="*/ 3165005 w 4384990"/>
                <a:gd name="connsiteY558" fmla="*/ 407615 h 1238259"/>
                <a:gd name="connsiteX559" fmla="*/ 3167939 w 4384990"/>
                <a:gd name="connsiteY559" fmla="*/ 410507 h 1238259"/>
                <a:gd name="connsiteX560" fmla="*/ 3170873 w 4384990"/>
                <a:gd name="connsiteY560" fmla="*/ 413754 h 1238259"/>
                <a:gd name="connsiteX561" fmla="*/ 3173806 w 4384990"/>
                <a:gd name="connsiteY561" fmla="*/ 417357 h 1238259"/>
                <a:gd name="connsiteX562" fmla="*/ 3176740 w 4384990"/>
                <a:gd name="connsiteY562" fmla="*/ 421318 h 1238259"/>
                <a:gd name="connsiteX563" fmla="*/ 3182607 w 4384990"/>
                <a:gd name="connsiteY563" fmla="*/ 430313 h 1238259"/>
                <a:gd name="connsiteX564" fmla="*/ 3188475 w 4384990"/>
                <a:gd name="connsiteY564" fmla="*/ 440730 h 1238259"/>
                <a:gd name="connsiteX565" fmla="*/ 3194342 w 4384990"/>
                <a:gd name="connsiteY565" fmla="*/ 452558 h 1238259"/>
                <a:gd name="connsiteX566" fmla="*/ 3200638 w 4384990"/>
                <a:gd name="connsiteY566" fmla="*/ 466801 h 1238259"/>
                <a:gd name="connsiteX567" fmla="*/ 3206934 w 4384990"/>
                <a:gd name="connsiteY567" fmla="*/ 482601 h 1238259"/>
                <a:gd name="connsiteX568" fmla="*/ 3219536 w 4384990"/>
                <a:gd name="connsiteY568" fmla="*/ 518656 h 1238259"/>
                <a:gd name="connsiteX569" fmla="*/ 3244739 w 4384990"/>
                <a:gd name="connsiteY569" fmla="*/ 606408 h 1238259"/>
                <a:gd name="connsiteX570" fmla="*/ 3269942 w 4384990"/>
                <a:gd name="connsiteY570" fmla="*/ 709387 h 1238259"/>
                <a:gd name="connsiteX571" fmla="*/ 3295145 w 4384990"/>
                <a:gd name="connsiteY571" fmla="*/ 818963 h 1238259"/>
                <a:gd name="connsiteX572" fmla="*/ 3316919 w 4384990"/>
                <a:gd name="connsiteY572" fmla="*/ 911266 h 1238259"/>
                <a:gd name="connsiteX573" fmla="*/ 3338694 w 4384990"/>
                <a:gd name="connsiteY573" fmla="*/ 994248 h 1238259"/>
                <a:gd name="connsiteX574" fmla="*/ 3349581 w 4384990"/>
                <a:gd name="connsiteY574" fmla="*/ 1030195 h 1238259"/>
                <a:gd name="connsiteX575" fmla="*/ 3360468 w 4384990"/>
                <a:gd name="connsiteY575" fmla="*/ 1061428 h 1238259"/>
                <a:gd name="connsiteX576" fmla="*/ 3365907 w 4384990"/>
                <a:gd name="connsiteY576" fmla="*/ 1075058 h 1238259"/>
                <a:gd name="connsiteX577" fmla="*/ 3371355 w 4384990"/>
                <a:gd name="connsiteY577" fmla="*/ 1087260 h 1238259"/>
                <a:gd name="connsiteX578" fmla="*/ 3376794 w 4384990"/>
                <a:gd name="connsiteY578" fmla="*/ 1097956 h 1238259"/>
                <a:gd name="connsiteX579" fmla="*/ 3379518 w 4384990"/>
                <a:gd name="connsiteY579" fmla="*/ 1102719 h 1238259"/>
                <a:gd name="connsiteX580" fmla="*/ 3382242 w 4384990"/>
                <a:gd name="connsiteY580" fmla="*/ 1107091 h 1238259"/>
                <a:gd name="connsiteX581" fmla="*/ 3385042 w 4384990"/>
                <a:gd name="connsiteY581" fmla="*/ 1111149 h 1238259"/>
                <a:gd name="connsiteX582" fmla="*/ 3387833 w 4384990"/>
                <a:gd name="connsiteY582" fmla="*/ 1114768 h 1238259"/>
                <a:gd name="connsiteX583" fmla="*/ 3390633 w 4384990"/>
                <a:gd name="connsiteY583" fmla="*/ 1117940 h 1238259"/>
                <a:gd name="connsiteX584" fmla="*/ 3392033 w 4384990"/>
                <a:gd name="connsiteY584" fmla="*/ 1119359 h 1238259"/>
                <a:gd name="connsiteX585" fmla="*/ 3393434 w 4384990"/>
                <a:gd name="connsiteY585" fmla="*/ 1120664 h 1238259"/>
                <a:gd name="connsiteX586" fmla="*/ 3394834 w 4384990"/>
                <a:gd name="connsiteY586" fmla="*/ 1121855 h 1238259"/>
                <a:gd name="connsiteX587" fmla="*/ 3396225 w 4384990"/>
                <a:gd name="connsiteY587" fmla="*/ 1122921 h 1238259"/>
                <a:gd name="connsiteX588" fmla="*/ 3397625 w 4384990"/>
                <a:gd name="connsiteY588" fmla="*/ 1123883 h 1238259"/>
                <a:gd name="connsiteX589" fmla="*/ 3399025 w 4384990"/>
                <a:gd name="connsiteY589" fmla="*/ 1124722 h 1238259"/>
                <a:gd name="connsiteX590" fmla="*/ 3400425 w 4384990"/>
                <a:gd name="connsiteY590" fmla="*/ 1125445 h 1238259"/>
                <a:gd name="connsiteX591" fmla="*/ 3401825 w 4384990"/>
                <a:gd name="connsiteY591" fmla="*/ 1126046 h 1238259"/>
                <a:gd name="connsiteX592" fmla="*/ 3403226 w 4384990"/>
                <a:gd name="connsiteY592" fmla="*/ 1126531 h 1238259"/>
                <a:gd name="connsiteX593" fmla="*/ 3404616 w 4384990"/>
                <a:gd name="connsiteY593" fmla="*/ 1126903 h 1238259"/>
                <a:gd name="connsiteX594" fmla="*/ 3406016 w 4384990"/>
                <a:gd name="connsiteY594" fmla="*/ 1127141 h 1238259"/>
                <a:gd name="connsiteX595" fmla="*/ 3407417 w 4384990"/>
                <a:gd name="connsiteY595" fmla="*/ 1127265 h 1238259"/>
                <a:gd name="connsiteX596" fmla="*/ 3408817 w 4384990"/>
                <a:gd name="connsiteY596" fmla="*/ 1127274 h 1238259"/>
                <a:gd name="connsiteX597" fmla="*/ 3410217 w 4384990"/>
                <a:gd name="connsiteY597" fmla="*/ 1127160 h 1238259"/>
                <a:gd name="connsiteX598" fmla="*/ 3411617 w 4384990"/>
                <a:gd name="connsiteY598" fmla="*/ 1126922 h 1238259"/>
                <a:gd name="connsiteX599" fmla="*/ 3413017 w 4384990"/>
                <a:gd name="connsiteY599" fmla="*/ 1126560 h 1238259"/>
                <a:gd name="connsiteX600" fmla="*/ 3414408 w 4384990"/>
                <a:gd name="connsiteY600" fmla="*/ 1126074 h 1238259"/>
                <a:gd name="connsiteX601" fmla="*/ 3415808 w 4384990"/>
                <a:gd name="connsiteY601" fmla="*/ 1125465 h 1238259"/>
                <a:gd name="connsiteX602" fmla="*/ 3417208 w 4384990"/>
                <a:gd name="connsiteY602" fmla="*/ 1124741 h 1238259"/>
                <a:gd name="connsiteX603" fmla="*/ 3418608 w 4384990"/>
                <a:gd name="connsiteY603" fmla="*/ 1123883 h 1238259"/>
                <a:gd name="connsiteX604" fmla="*/ 3420009 w 4384990"/>
                <a:gd name="connsiteY604" fmla="*/ 1122912 h 1238259"/>
                <a:gd name="connsiteX605" fmla="*/ 3421409 w 4384990"/>
                <a:gd name="connsiteY605" fmla="*/ 1121807 h 1238259"/>
                <a:gd name="connsiteX606" fmla="*/ 3422809 w 4384990"/>
                <a:gd name="connsiteY606" fmla="*/ 1120588 h 1238259"/>
                <a:gd name="connsiteX607" fmla="*/ 3424200 w 4384990"/>
                <a:gd name="connsiteY607" fmla="*/ 1119245 h 1238259"/>
                <a:gd name="connsiteX608" fmla="*/ 3425600 w 4384990"/>
                <a:gd name="connsiteY608" fmla="*/ 1117768 h 1238259"/>
                <a:gd name="connsiteX609" fmla="*/ 3427000 w 4384990"/>
                <a:gd name="connsiteY609" fmla="*/ 1116178 h 1238259"/>
                <a:gd name="connsiteX610" fmla="*/ 3429800 w 4384990"/>
                <a:gd name="connsiteY610" fmla="*/ 1112615 h 1238259"/>
                <a:gd name="connsiteX611" fmla="*/ 3432600 w 4384990"/>
                <a:gd name="connsiteY611" fmla="*/ 1108558 h 1238259"/>
                <a:gd name="connsiteX612" fmla="*/ 3435391 w 4384990"/>
                <a:gd name="connsiteY612" fmla="*/ 1104014 h 1238259"/>
                <a:gd name="connsiteX613" fmla="*/ 3438192 w 4384990"/>
                <a:gd name="connsiteY613" fmla="*/ 1098966 h 1238259"/>
                <a:gd name="connsiteX614" fmla="*/ 3443783 w 4384990"/>
                <a:gd name="connsiteY614" fmla="*/ 1087422 h 1238259"/>
                <a:gd name="connsiteX615" fmla="*/ 3449384 w 4384990"/>
                <a:gd name="connsiteY615" fmla="*/ 1073934 h 1238259"/>
                <a:gd name="connsiteX616" fmla="*/ 3454975 w 4384990"/>
                <a:gd name="connsiteY616" fmla="*/ 1058542 h 1238259"/>
                <a:gd name="connsiteX617" fmla="*/ 3460576 w 4384990"/>
                <a:gd name="connsiteY617" fmla="*/ 1041292 h 1238259"/>
                <a:gd name="connsiteX618" fmla="*/ 3471758 w 4384990"/>
                <a:gd name="connsiteY618" fmla="*/ 1001420 h 1238259"/>
                <a:gd name="connsiteX619" fmla="*/ 3484055 w 4384990"/>
                <a:gd name="connsiteY619" fmla="*/ 949852 h 1238259"/>
                <a:gd name="connsiteX620" fmla="*/ 3496361 w 4384990"/>
                <a:gd name="connsiteY620" fmla="*/ 890997 h 1238259"/>
                <a:gd name="connsiteX621" fmla="*/ 3508658 w 4384990"/>
                <a:gd name="connsiteY621" fmla="*/ 825868 h 1238259"/>
                <a:gd name="connsiteX622" fmla="*/ 3520954 w 4384990"/>
                <a:gd name="connsiteY622" fmla="*/ 755624 h 1238259"/>
                <a:gd name="connsiteX623" fmla="*/ 3545548 w 4384990"/>
                <a:gd name="connsiteY623" fmla="*/ 605028 h 1238259"/>
                <a:gd name="connsiteX624" fmla="*/ 3570142 w 4384990"/>
                <a:gd name="connsiteY624" fmla="*/ 450494 h 1238259"/>
                <a:gd name="connsiteX625" fmla="*/ 3594792 w 4384990"/>
                <a:gd name="connsiteY625" fmla="*/ 303614 h 1238259"/>
                <a:gd name="connsiteX626" fmla="*/ 3607118 w 4384990"/>
                <a:gd name="connsiteY626" fmla="*/ 236813 h 1238259"/>
                <a:gd name="connsiteX627" fmla="*/ 3619434 w 4384990"/>
                <a:gd name="connsiteY627" fmla="*/ 176243 h 1238259"/>
                <a:gd name="connsiteX628" fmla="*/ 3631759 w 4384990"/>
                <a:gd name="connsiteY628" fmla="*/ 123114 h 1238259"/>
                <a:gd name="connsiteX629" fmla="*/ 3644084 w 4384990"/>
                <a:gd name="connsiteY629" fmla="*/ 78495 h 1238259"/>
                <a:gd name="connsiteX630" fmla="*/ 3650247 w 4384990"/>
                <a:gd name="connsiteY630" fmla="*/ 59663 h 1238259"/>
                <a:gd name="connsiteX631" fmla="*/ 3656410 w 4384990"/>
                <a:gd name="connsiteY631" fmla="*/ 43282 h 1238259"/>
                <a:gd name="connsiteX632" fmla="*/ 3662572 w 4384990"/>
                <a:gd name="connsiteY632" fmla="*/ 29433 h 1238259"/>
                <a:gd name="connsiteX633" fmla="*/ 3665649 w 4384990"/>
                <a:gd name="connsiteY633" fmla="*/ 23481 h 1238259"/>
                <a:gd name="connsiteX634" fmla="*/ 3668735 w 4384990"/>
                <a:gd name="connsiteY634" fmla="*/ 18187 h 1238259"/>
                <a:gd name="connsiteX635" fmla="*/ 3671526 w 4384990"/>
                <a:gd name="connsiteY635" fmla="*/ 13966 h 1238259"/>
                <a:gd name="connsiteX636" fmla="*/ 3674317 w 4384990"/>
                <a:gd name="connsiteY636" fmla="*/ 10295 h 1238259"/>
                <a:gd name="connsiteX637" fmla="*/ 3675707 w 4384990"/>
                <a:gd name="connsiteY637" fmla="*/ 8667 h 1238259"/>
                <a:gd name="connsiteX638" fmla="*/ 3677107 w 4384990"/>
                <a:gd name="connsiteY638" fmla="*/ 7178 h 1238259"/>
                <a:gd name="connsiteX639" fmla="*/ 3678498 w 4384990"/>
                <a:gd name="connsiteY639" fmla="*/ 5828 h 1238259"/>
                <a:gd name="connsiteX640" fmla="*/ 3679898 w 4384990"/>
                <a:gd name="connsiteY640" fmla="*/ 4619 h 1238259"/>
                <a:gd name="connsiteX641" fmla="*/ 3681289 w 4384990"/>
                <a:gd name="connsiteY641" fmla="*/ 3548 h 1238259"/>
                <a:gd name="connsiteX642" fmla="*/ 3682689 w 4384990"/>
                <a:gd name="connsiteY642" fmla="*/ 2619 h 1238259"/>
                <a:gd name="connsiteX643" fmla="*/ 3684080 w 4384990"/>
                <a:gd name="connsiteY643" fmla="*/ 1830 h 1238259"/>
                <a:gd name="connsiteX644" fmla="*/ 3685480 w 4384990"/>
                <a:gd name="connsiteY644" fmla="*/ 1182 h 1238259"/>
                <a:gd name="connsiteX645" fmla="*/ 3686175 w 4384990"/>
                <a:gd name="connsiteY645" fmla="*/ 911 h 1238259"/>
                <a:gd name="connsiteX646" fmla="*/ 3686870 w 4384990"/>
                <a:gd name="connsiteY646" fmla="*/ 674 h 1238259"/>
                <a:gd name="connsiteX647" fmla="*/ 3687575 w 4384990"/>
                <a:gd name="connsiteY647" fmla="*/ 474 h 1238259"/>
                <a:gd name="connsiteX648" fmla="*/ 3688271 w 4384990"/>
                <a:gd name="connsiteY648" fmla="*/ 309 h 1238259"/>
                <a:gd name="connsiteX649" fmla="*/ 3688966 w 4384990"/>
                <a:gd name="connsiteY649" fmla="*/ 178 h 1238259"/>
                <a:gd name="connsiteX650" fmla="*/ 3689661 w 4384990"/>
                <a:gd name="connsiteY650" fmla="*/ 84 h 1238259"/>
                <a:gd name="connsiteX651" fmla="*/ 3690366 w 4384990"/>
                <a:gd name="connsiteY651" fmla="*/ 24 h 1238259"/>
                <a:gd name="connsiteX652" fmla="*/ 3691061 w 4384990"/>
                <a:gd name="connsiteY652" fmla="*/ 0 h 1238259"/>
                <a:gd name="connsiteX653" fmla="*/ 3691757 w 4384990"/>
                <a:gd name="connsiteY653" fmla="*/ 11 h 1238259"/>
                <a:gd name="connsiteX654" fmla="*/ 3692452 w 4384990"/>
                <a:gd name="connsiteY654" fmla="*/ 57 h 1238259"/>
                <a:gd name="connsiteX655" fmla="*/ 3693157 w 4384990"/>
                <a:gd name="connsiteY655" fmla="*/ 139 h 1238259"/>
                <a:gd name="connsiteX656" fmla="*/ 3693852 w 4384990"/>
                <a:gd name="connsiteY656" fmla="*/ 256 h 1238259"/>
                <a:gd name="connsiteX657" fmla="*/ 3694548 w 4384990"/>
                <a:gd name="connsiteY657" fmla="*/ 409 h 1238259"/>
                <a:gd name="connsiteX658" fmla="*/ 3695243 w 4384990"/>
                <a:gd name="connsiteY658" fmla="*/ 596 h 1238259"/>
                <a:gd name="connsiteX659" fmla="*/ 3695948 w 4384990"/>
                <a:gd name="connsiteY659" fmla="*/ 819 h 1238259"/>
                <a:gd name="connsiteX660" fmla="*/ 3696643 w 4384990"/>
                <a:gd name="connsiteY660" fmla="*/ 1078 h 1238259"/>
                <a:gd name="connsiteX661" fmla="*/ 3697338 w 4384990"/>
                <a:gd name="connsiteY661" fmla="*/ 1372 h 1238259"/>
                <a:gd name="connsiteX662" fmla="*/ 3698034 w 4384990"/>
                <a:gd name="connsiteY662" fmla="*/ 1700 h 1238259"/>
                <a:gd name="connsiteX663" fmla="*/ 3699434 w 4384990"/>
                <a:gd name="connsiteY663" fmla="*/ 2463 h 1238259"/>
                <a:gd name="connsiteX664" fmla="*/ 3700825 w 4384990"/>
                <a:gd name="connsiteY664" fmla="*/ 3367 h 1238259"/>
                <a:gd name="connsiteX665" fmla="*/ 3702225 w 4384990"/>
                <a:gd name="connsiteY665" fmla="*/ 4411 h 1238259"/>
                <a:gd name="connsiteX666" fmla="*/ 3703625 w 4384990"/>
                <a:gd name="connsiteY666" fmla="*/ 5596 h 1238259"/>
                <a:gd name="connsiteX667" fmla="*/ 3705016 w 4384990"/>
                <a:gd name="connsiteY667" fmla="*/ 6920 h 1238259"/>
                <a:gd name="connsiteX668" fmla="*/ 3706416 w 4384990"/>
                <a:gd name="connsiteY668" fmla="*/ 8384 h 1238259"/>
                <a:gd name="connsiteX669" fmla="*/ 3707806 w 4384990"/>
                <a:gd name="connsiteY669" fmla="*/ 9987 h 1238259"/>
                <a:gd name="connsiteX670" fmla="*/ 3710597 w 4384990"/>
                <a:gd name="connsiteY670" fmla="*/ 13608 h 1238259"/>
                <a:gd name="connsiteX671" fmla="*/ 3713388 w 4384990"/>
                <a:gd name="connsiteY671" fmla="*/ 17782 h 1238259"/>
                <a:gd name="connsiteX672" fmla="*/ 3716179 w 4384990"/>
                <a:gd name="connsiteY672" fmla="*/ 22502 h 1238259"/>
                <a:gd name="connsiteX673" fmla="*/ 3718970 w 4384990"/>
                <a:gd name="connsiteY673" fmla="*/ 27764 h 1238259"/>
                <a:gd name="connsiteX674" fmla="*/ 3724551 w 4384990"/>
                <a:gd name="connsiteY674" fmla="*/ 39895 h 1238259"/>
                <a:gd name="connsiteX675" fmla="*/ 3730133 w 4384990"/>
                <a:gd name="connsiteY675" fmla="*/ 54122 h 1238259"/>
                <a:gd name="connsiteX676" fmla="*/ 3735715 w 4384990"/>
                <a:gd name="connsiteY676" fmla="*/ 70388 h 1238259"/>
                <a:gd name="connsiteX677" fmla="*/ 3746878 w 4384990"/>
                <a:gd name="connsiteY677" fmla="*/ 108766 h 1238259"/>
                <a:gd name="connsiteX678" fmla="*/ 3758051 w 4384990"/>
                <a:gd name="connsiteY678" fmla="*/ 154402 h 1238259"/>
                <a:gd name="connsiteX679" fmla="*/ 3766909 w 4384990"/>
                <a:gd name="connsiteY679" fmla="*/ 195321 h 1238259"/>
                <a:gd name="connsiteX680" fmla="*/ 3775777 w 4384990"/>
                <a:gd name="connsiteY680" fmla="*/ 239932 h 1238259"/>
                <a:gd name="connsiteX681" fmla="*/ 3793503 w 4384990"/>
                <a:gd name="connsiteY681" fmla="*/ 338395 h 1238259"/>
                <a:gd name="connsiteX682" fmla="*/ 3811229 w 4384990"/>
                <a:gd name="connsiteY682" fmla="*/ 445822 h 1238259"/>
                <a:gd name="connsiteX683" fmla="*/ 3828964 w 4384990"/>
                <a:gd name="connsiteY683" fmla="*/ 557936 h 1238259"/>
                <a:gd name="connsiteX684" fmla="*/ 3858206 w 4384990"/>
                <a:gd name="connsiteY684" fmla="*/ 741425 h 1238259"/>
                <a:gd name="connsiteX685" fmla="*/ 3872827 w 4384990"/>
                <a:gd name="connsiteY685" fmla="*/ 827424 h 1238259"/>
                <a:gd name="connsiteX686" fmla="*/ 3887457 w 4384990"/>
                <a:gd name="connsiteY686" fmla="*/ 906628 h 1238259"/>
                <a:gd name="connsiteX687" fmla="*/ 3902078 w 4384990"/>
                <a:gd name="connsiteY687" fmla="*/ 977084 h 1238259"/>
                <a:gd name="connsiteX688" fmla="*/ 3916699 w 4384990"/>
                <a:gd name="connsiteY688" fmla="*/ 1037130 h 1238259"/>
                <a:gd name="connsiteX689" fmla="*/ 3924014 w 4384990"/>
                <a:gd name="connsiteY689" fmla="*/ 1062800 h 1238259"/>
                <a:gd name="connsiteX690" fmla="*/ 3931320 w 4384990"/>
                <a:gd name="connsiteY690" fmla="*/ 1085393 h 1238259"/>
                <a:gd name="connsiteX691" fmla="*/ 3938635 w 4384990"/>
                <a:gd name="connsiteY691" fmla="*/ 1104795 h 1238259"/>
                <a:gd name="connsiteX692" fmla="*/ 3945951 w 4384990"/>
                <a:gd name="connsiteY692" fmla="*/ 1120912 h 1238259"/>
                <a:gd name="connsiteX693" fmla="*/ 3948827 w 4384990"/>
                <a:gd name="connsiteY693" fmla="*/ 1126341 h 1238259"/>
                <a:gd name="connsiteX694" fmla="*/ 3951713 w 4384990"/>
                <a:gd name="connsiteY694" fmla="*/ 1131246 h 1238259"/>
                <a:gd name="connsiteX695" fmla="*/ 3954590 w 4384990"/>
                <a:gd name="connsiteY695" fmla="*/ 1135637 h 1238259"/>
                <a:gd name="connsiteX696" fmla="*/ 3957476 w 4384990"/>
                <a:gd name="connsiteY696" fmla="*/ 1139495 h 1238259"/>
                <a:gd name="connsiteX697" fmla="*/ 3960352 w 4384990"/>
                <a:gd name="connsiteY697" fmla="*/ 1142819 h 1238259"/>
                <a:gd name="connsiteX698" fmla="*/ 3961800 w 4384990"/>
                <a:gd name="connsiteY698" fmla="*/ 1144286 h 1238259"/>
                <a:gd name="connsiteX699" fmla="*/ 3963238 w 4384990"/>
                <a:gd name="connsiteY699" fmla="*/ 1145619 h 1238259"/>
                <a:gd name="connsiteX700" fmla="*/ 3964677 w 4384990"/>
                <a:gd name="connsiteY700" fmla="*/ 1146820 h 1238259"/>
                <a:gd name="connsiteX701" fmla="*/ 3966115 w 4384990"/>
                <a:gd name="connsiteY701" fmla="*/ 1147886 h 1238259"/>
                <a:gd name="connsiteX702" fmla="*/ 3967563 w 4384990"/>
                <a:gd name="connsiteY702" fmla="*/ 1148820 h 1238259"/>
                <a:gd name="connsiteX703" fmla="*/ 3969001 w 4384990"/>
                <a:gd name="connsiteY703" fmla="*/ 1149629 h 1238259"/>
                <a:gd name="connsiteX704" fmla="*/ 3970439 w 4384990"/>
                <a:gd name="connsiteY704" fmla="*/ 1150296 h 1238259"/>
                <a:gd name="connsiteX705" fmla="*/ 3971877 w 4384990"/>
                <a:gd name="connsiteY705" fmla="*/ 1150839 h 1238259"/>
                <a:gd name="connsiteX706" fmla="*/ 3973325 w 4384990"/>
                <a:gd name="connsiteY706" fmla="*/ 1151249 h 1238259"/>
                <a:gd name="connsiteX707" fmla="*/ 3974040 w 4384990"/>
                <a:gd name="connsiteY707" fmla="*/ 1151401 h 1238259"/>
                <a:gd name="connsiteX708" fmla="*/ 3974764 w 4384990"/>
                <a:gd name="connsiteY708" fmla="*/ 1151525 h 1238259"/>
                <a:gd name="connsiteX709" fmla="*/ 3975487 w 4384990"/>
                <a:gd name="connsiteY709" fmla="*/ 1151611 h 1238259"/>
                <a:gd name="connsiteX710" fmla="*/ 3976202 w 4384990"/>
                <a:gd name="connsiteY710" fmla="*/ 1151677 h 1238259"/>
                <a:gd name="connsiteX711" fmla="*/ 3976926 w 4384990"/>
                <a:gd name="connsiteY711" fmla="*/ 1151696 h 1238259"/>
                <a:gd name="connsiteX712" fmla="*/ 3977640 w 4384990"/>
                <a:gd name="connsiteY712" fmla="*/ 1151687 h 1238259"/>
                <a:gd name="connsiteX713" fmla="*/ 3978364 w 4384990"/>
                <a:gd name="connsiteY713" fmla="*/ 1151649 h 1238259"/>
                <a:gd name="connsiteX714" fmla="*/ 3979088 w 4384990"/>
                <a:gd name="connsiteY714" fmla="*/ 1151573 h 1238259"/>
                <a:gd name="connsiteX715" fmla="*/ 3979802 w 4384990"/>
                <a:gd name="connsiteY715" fmla="*/ 1151468 h 1238259"/>
                <a:gd name="connsiteX716" fmla="*/ 3980526 w 4384990"/>
                <a:gd name="connsiteY716" fmla="*/ 1151334 h 1238259"/>
                <a:gd name="connsiteX717" fmla="*/ 3981964 w 4384990"/>
                <a:gd name="connsiteY717" fmla="*/ 1150954 h 1238259"/>
                <a:gd name="connsiteX718" fmla="*/ 3983403 w 4384990"/>
                <a:gd name="connsiteY718" fmla="*/ 1150458 h 1238259"/>
                <a:gd name="connsiteX719" fmla="*/ 3984850 w 4384990"/>
                <a:gd name="connsiteY719" fmla="*/ 1149829 h 1238259"/>
                <a:gd name="connsiteX720" fmla="*/ 3986289 w 4384990"/>
                <a:gd name="connsiteY720" fmla="*/ 1149067 h 1238259"/>
                <a:gd name="connsiteX721" fmla="*/ 3987727 w 4384990"/>
                <a:gd name="connsiteY721" fmla="*/ 1148182 h 1238259"/>
                <a:gd name="connsiteX722" fmla="*/ 3989165 w 4384990"/>
                <a:gd name="connsiteY722" fmla="*/ 1147172 h 1238259"/>
                <a:gd name="connsiteX723" fmla="*/ 3990613 w 4384990"/>
                <a:gd name="connsiteY723" fmla="*/ 1146029 h 1238259"/>
                <a:gd name="connsiteX724" fmla="*/ 3992052 w 4384990"/>
                <a:gd name="connsiteY724" fmla="*/ 1144772 h 1238259"/>
                <a:gd name="connsiteX725" fmla="*/ 3993490 w 4384990"/>
                <a:gd name="connsiteY725" fmla="*/ 1143381 h 1238259"/>
                <a:gd name="connsiteX726" fmla="*/ 3994928 w 4384990"/>
                <a:gd name="connsiteY726" fmla="*/ 1141867 h 1238259"/>
                <a:gd name="connsiteX727" fmla="*/ 3997814 w 4384990"/>
                <a:gd name="connsiteY727" fmla="*/ 1138476 h 1238259"/>
                <a:gd name="connsiteX728" fmla="*/ 4000700 w 4384990"/>
                <a:gd name="connsiteY728" fmla="*/ 1134599 h 1238259"/>
                <a:gd name="connsiteX729" fmla="*/ 4003577 w 4384990"/>
                <a:gd name="connsiteY729" fmla="*/ 1130246 h 1238259"/>
                <a:gd name="connsiteX730" fmla="*/ 4006453 w 4384990"/>
                <a:gd name="connsiteY730" fmla="*/ 1125417 h 1238259"/>
                <a:gd name="connsiteX731" fmla="*/ 4009339 w 4384990"/>
                <a:gd name="connsiteY731" fmla="*/ 1120121 h 1238259"/>
                <a:gd name="connsiteX732" fmla="*/ 4015102 w 4384990"/>
                <a:gd name="connsiteY732" fmla="*/ 1108186 h 1238259"/>
                <a:gd name="connsiteX733" fmla="*/ 4020865 w 4384990"/>
                <a:gd name="connsiteY733" fmla="*/ 1094499 h 1238259"/>
                <a:gd name="connsiteX734" fmla="*/ 4026627 w 4384990"/>
                <a:gd name="connsiteY734" fmla="*/ 1079144 h 1238259"/>
                <a:gd name="connsiteX735" fmla="*/ 4038152 w 4384990"/>
                <a:gd name="connsiteY735" fmla="*/ 1043788 h 1238259"/>
                <a:gd name="connsiteX736" fmla="*/ 4062079 w 4384990"/>
                <a:gd name="connsiteY736" fmla="*/ 953586 h 1238259"/>
                <a:gd name="connsiteX737" fmla="*/ 4086006 w 4384990"/>
                <a:gd name="connsiteY737" fmla="*/ 847135 h 1238259"/>
                <a:gd name="connsiteX738" fmla="*/ 4384990 w 4384990"/>
                <a:gd name="connsiteY738" fmla="*/ 610263 h 1238259"/>
                <a:gd name="connsiteX0" fmla="*/ 0 w 4481583"/>
                <a:gd name="connsiteY0" fmla="*/ 619131 h 1238259"/>
                <a:gd name="connsiteX1" fmla="*/ 43106 w 4481583"/>
                <a:gd name="connsiteY1" fmla="*/ 469054 h 1238259"/>
                <a:gd name="connsiteX2" fmla="*/ 64659 w 4481583"/>
                <a:gd name="connsiteY2" fmla="*/ 398906 h 1238259"/>
                <a:gd name="connsiteX3" fmla="*/ 75436 w 4481583"/>
                <a:gd name="connsiteY3" fmla="*/ 367159 h 1238259"/>
                <a:gd name="connsiteX4" fmla="*/ 86213 w 4481583"/>
                <a:gd name="connsiteY4" fmla="*/ 338368 h 1238259"/>
                <a:gd name="connsiteX5" fmla="*/ 98924 w 4481583"/>
                <a:gd name="connsiteY5" fmla="*/ 308887 h 1238259"/>
                <a:gd name="connsiteX6" fmla="*/ 105279 w 4481583"/>
                <a:gd name="connsiteY6" fmla="*/ 296181 h 1238259"/>
                <a:gd name="connsiteX7" fmla="*/ 111635 w 4481583"/>
                <a:gd name="connsiteY7" fmla="*/ 284938 h 1238259"/>
                <a:gd name="connsiteX8" fmla="*/ 117991 w 4481583"/>
                <a:gd name="connsiteY8" fmla="*/ 275232 h 1238259"/>
                <a:gd name="connsiteX9" fmla="*/ 121168 w 4481583"/>
                <a:gd name="connsiteY9" fmla="*/ 270974 h 1238259"/>
                <a:gd name="connsiteX10" fmla="*/ 124346 w 4481583"/>
                <a:gd name="connsiteY10" fmla="*/ 267124 h 1238259"/>
                <a:gd name="connsiteX11" fmla="*/ 127524 w 4481583"/>
                <a:gd name="connsiteY11" fmla="*/ 263686 h 1238259"/>
                <a:gd name="connsiteX12" fmla="*/ 130702 w 4481583"/>
                <a:gd name="connsiteY12" fmla="*/ 260667 h 1238259"/>
                <a:gd name="connsiteX13" fmla="*/ 133880 w 4481583"/>
                <a:gd name="connsiteY13" fmla="*/ 258073 h 1238259"/>
                <a:gd name="connsiteX14" fmla="*/ 135468 w 4481583"/>
                <a:gd name="connsiteY14" fmla="*/ 256936 h 1238259"/>
                <a:gd name="connsiteX15" fmla="*/ 137057 w 4481583"/>
                <a:gd name="connsiteY15" fmla="*/ 255907 h 1238259"/>
                <a:gd name="connsiteX16" fmla="*/ 138646 w 4481583"/>
                <a:gd name="connsiteY16" fmla="*/ 254986 h 1238259"/>
                <a:gd name="connsiteX17" fmla="*/ 140236 w 4481583"/>
                <a:gd name="connsiteY17" fmla="*/ 254175 h 1238259"/>
                <a:gd name="connsiteX18" fmla="*/ 141824 w 4481583"/>
                <a:gd name="connsiteY18" fmla="*/ 253472 h 1238259"/>
                <a:gd name="connsiteX19" fmla="*/ 143413 w 4481583"/>
                <a:gd name="connsiteY19" fmla="*/ 252878 h 1238259"/>
                <a:gd name="connsiteX20" fmla="*/ 145002 w 4481583"/>
                <a:gd name="connsiteY20" fmla="*/ 252394 h 1238259"/>
                <a:gd name="connsiteX21" fmla="*/ 146591 w 4481583"/>
                <a:gd name="connsiteY21" fmla="*/ 252021 h 1238259"/>
                <a:gd name="connsiteX22" fmla="*/ 148179 w 4481583"/>
                <a:gd name="connsiteY22" fmla="*/ 251757 h 1238259"/>
                <a:gd name="connsiteX23" fmla="*/ 149768 w 4481583"/>
                <a:gd name="connsiteY23" fmla="*/ 251605 h 1238259"/>
                <a:gd name="connsiteX24" fmla="*/ 151357 w 4481583"/>
                <a:gd name="connsiteY24" fmla="*/ 251562 h 1238259"/>
                <a:gd name="connsiteX25" fmla="*/ 152947 w 4481583"/>
                <a:gd name="connsiteY25" fmla="*/ 251631 h 1238259"/>
                <a:gd name="connsiteX26" fmla="*/ 154535 w 4481583"/>
                <a:gd name="connsiteY26" fmla="*/ 251811 h 1238259"/>
                <a:gd name="connsiteX27" fmla="*/ 156124 w 4481583"/>
                <a:gd name="connsiteY27" fmla="*/ 252101 h 1238259"/>
                <a:gd name="connsiteX28" fmla="*/ 157713 w 4481583"/>
                <a:gd name="connsiteY28" fmla="*/ 252503 h 1238259"/>
                <a:gd name="connsiteX29" fmla="*/ 159302 w 4481583"/>
                <a:gd name="connsiteY29" fmla="*/ 253015 h 1238259"/>
                <a:gd name="connsiteX30" fmla="*/ 160891 w 4481583"/>
                <a:gd name="connsiteY30" fmla="*/ 253638 h 1238259"/>
                <a:gd name="connsiteX31" fmla="*/ 162480 w 4481583"/>
                <a:gd name="connsiteY31" fmla="*/ 254373 h 1238259"/>
                <a:gd name="connsiteX32" fmla="*/ 164069 w 4481583"/>
                <a:gd name="connsiteY32" fmla="*/ 255218 h 1238259"/>
                <a:gd name="connsiteX33" fmla="*/ 165658 w 4481583"/>
                <a:gd name="connsiteY33" fmla="*/ 256172 h 1238259"/>
                <a:gd name="connsiteX34" fmla="*/ 167247 w 4481583"/>
                <a:gd name="connsiteY34" fmla="*/ 257238 h 1238259"/>
                <a:gd name="connsiteX35" fmla="*/ 168835 w 4481583"/>
                <a:gd name="connsiteY35" fmla="*/ 258413 h 1238259"/>
                <a:gd name="connsiteX36" fmla="*/ 172013 w 4481583"/>
                <a:gd name="connsiteY36" fmla="*/ 261093 h 1238259"/>
                <a:gd name="connsiteX37" fmla="*/ 175191 w 4481583"/>
                <a:gd name="connsiteY37" fmla="*/ 264207 h 1238259"/>
                <a:gd name="connsiteX38" fmla="*/ 178369 w 4481583"/>
                <a:gd name="connsiteY38" fmla="*/ 267754 h 1238259"/>
                <a:gd name="connsiteX39" fmla="*/ 181546 w 4481583"/>
                <a:gd name="connsiteY39" fmla="*/ 271729 h 1238259"/>
                <a:gd name="connsiteX40" fmla="*/ 184724 w 4481583"/>
                <a:gd name="connsiteY40" fmla="*/ 276127 h 1238259"/>
                <a:gd name="connsiteX41" fmla="*/ 187903 w 4481583"/>
                <a:gd name="connsiteY41" fmla="*/ 280944 h 1238259"/>
                <a:gd name="connsiteX42" fmla="*/ 194050 w 4481583"/>
                <a:gd name="connsiteY42" fmla="*/ 291424 h 1238259"/>
                <a:gd name="connsiteX43" fmla="*/ 200197 w 4481583"/>
                <a:gd name="connsiteY43" fmla="*/ 303396 h 1238259"/>
                <a:gd name="connsiteX44" fmla="*/ 206346 w 4481583"/>
                <a:gd name="connsiteY44" fmla="*/ 316802 h 1238259"/>
                <a:gd name="connsiteX45" fmla="*/ 212493 w 4481583"/>
                <a:gd name="connsiteY45" fmla="*/ 331580 h 1238259"/>
                <a:gd name="connsiteX46" fmla="*/ 224789 w 4481583"/>
                <a:gd name="connsiteY46" fmla="*/ 364949 h 1238259"/>
                <a:gd name="connsiteX47" fmla="*/ 237084 w 4481583"/>
                <a:gd name="connsiteY47" fmla="*/ 402850 h 1238259"/>
                <a:gd name="connsiteX48" fmla="*/ 261680 w 4481583"/>
                <a:gd name="connsiteY48" fmla="*/ 489190 h 1238259"/>
                <a:gd name="connsiteX49" fmla="*/ 286264 w 4481583"/>
                <a:gd name="connsiteY49" fmla="*/ 583829 h 1238259"/>
                <a:gd name="connsiteX50" fmla="*/ 331032 w 4481583"/>
                <a:gd name="connsiteY50" fmla="*/ 753415 h 1238259"/>
                <a:gd name="connsiteX51" fmla="*/ 353416 w 4481583"/>
                <a:gd name="connsiteY51" fmla="*/ 826007 h 1238259"/>
                <a:gd name="connsiteX52" fmla="*/ 364617 w 4481583"/>
                <a:gd name="connsiteY52" fmla="*/ 857231 h 1238259"/>
                <a:gd name="connsiteX53" fmla="*/ 375799 w 4481583"/>
                <a:gd name="connsiteY53" fmla="*/ 884472 h 1238259"/>
                <a:gd name="connsiteX54" fmla="*/ 381562 w 4481583"/>
                <a:gd name="connsiteY54" fmla="*/ 896807 h 1238259"/>
                <a:gd name="connsiteX55" fmla="*/ 387325 w 4481583"/>
                <a:gd name="connsiteY55" fmla="*/ 907952 h 1238259"/>
                <a:gd name="connsiteX56" fmla="*/ 393087 w 4481583"/>
                <a:gd name="connsiteY56" fmla="*/ 917858 h 1238259"/>
                <a:gd name="connsiteX57" fmla="*/ 398850 w 4481583"/>
                <a:gd name="connsiteY57" fmla="*/ 926506 h 1238259"/>
                <a:gd name="connsiteX58" fmla="*/ 401726 w 4481583"/>
                <a:gd name="connsiteY58" fmla="*/ 930345 h 1238259"/>
                <a:gd name="connsiteX59" fmla="*/ 404612 w 4481583"/>
                <a:gd name="connsiteY59" fmla="*/ 933860 h 1238259"/>
                <a:gd name="connsiteX60" fmla="*/ 407489 w 4481583"/>
                <a:gd name="connsiteY60" fmla="*/ 937041 h 1238259"/>
                <a:gd name="connsiteX61" fmla="*/ 410375 w 4481583"/>
                <a:gd name="connsiteY61" fmla="*/ 939898 h 1238259"/>
                <a:gd name="connsiteX62" fmla="*/ 413252 w 4481583"/>
                <a:gd name="connsiteY62" fmla="*/ 942432 h 1238259"/>
                <a:gd name="connsiteX63" fmla="*/ 416138 w 4481583"/>
                <a:gd name="connsiteY63" fmla="*/ 944632 h 1238259"/>
                <a:gd name="connsiteX64" fmla="*/ 419014 w 4481583"/>
                <a:gd name="connsiteY64" fmla="*/ 946490 h 1238259"/>
                <a:gd name="connsiteX65" fmla="*/ 420453 w 4481583"/>
                <a:gd name="connsiteY65" fmla="*/ 947299 h 1238259"/>
                <a:gd name="connsiteX66" fmla="*/ 421900 w 4481583"/>
                <a:gd name="connsiteY66" fmla="*/ 948033 h 1238259"/>
                <a:gd name="connsiteX67" fmla="*/ 423339 w 4481583"/>
                <a:gd name="connsiteY67" fmla="*/ 948671 h 1238259"/>
                <a:gd name="connsiteX68" fmla="*/ 424777 w 4481583"/>
                <a:gd name="connsiteY68" fmla="*/ 949233 h 1238259"/>
                <a:gd name="connsiteX69" fmla="*/ 426215 w 4481583"/>
                <a:gd name="connsiteY69" fmla="*/ 949709 h 1238259"/>
                <a:gd name="connsiteX70" fmla="*/ 427653 w 4481583"/>
                <a:gd name="connsiteY70" fmla="*/ 950100 h 1238259"/>
                <a:gd name="connsiteX71" fmla="*/ 429101 w 4481583"/>
                <a:gd name="connsiteY71" fmla="*/ 950414 h 1238259"/>
                <a:gd name="connsiteX72" fmla="*/ 430540 w 4481583"/>
                <a:gd name="connsiteY72" fmla="*/ 950643 h 1238259"/>
                <a:gd name="connsiteX73" fmla="*/ 431978 w 4481583"/>
                <a:gd name="connsiteY73" fmla="*/ 950795 h 1238259"/>
                <a:gd name="connsiteX74" fmla="*/ 433416 w 4481583"/>
                <a:gd name="connsiteY74" fmla="*/ 950862 h 1238259"/>
                <a:gd name="connsiteX75" fmla="*/ 434854 w 4481583"/>
                <a:gd name="connsiteY75" fmla="*/ 950843 h 1238259"/>
                <a:gd name="connsiteX76" fmla="*/ 436302 w 4481583"/>
                <a:gd name="connsiteY76" fmla="*/ 950747 h 1238259"/>
                <a:gd name="connsiteX77" fmla="*/ 437740 w 4481583"/>
                <a:gd name="connsiteY77" fmla="*/ 950566 h 1238259"/>
                <a:gd name="connsiteX78" fmla="*/ 439179 w 4481583"/>
                <a:gd name="connsiteY78" fmla="*/ 950309 h 1238259"/>
                <a:gd name="connsiteX79" fmla="*/ 440617 w 4481583"/>
                <a:gd name="connsiteY79" fmla="*/ 949966 h 1238259"/>
                <a:gd name="connsiteX80" fmla="*/ 442055 w 4481583"/>
                <a:gd name="connsiteY80" fmla="*/ 949538 h 1238259"/>
                <a:gd name="connsiteX81" fmla="*/ 443503 w 4481583"/>
                <a:gd name="connsiteY81" fmla="*/ 949042 h 1238259"/>
                <a:gd name="connsiteX82" fmla="*/ 444941 w 4481583"/>
                <a:gd name="connsiteY82" fmla="*/ 948461 h 1238259"/>
                <a:gd name="connsiteX83" fmla="*/ 446380 w 4481583"/>
                <a:gd name="connsiteY83" fmla="*/ 947804 h 1238259"/>
                <a:gd name="connsiteX84" fmla="*/ 447818 w 4481583"/>
                <a:gd name="connsiteY84" fmla="*/ 947061 h 1238259"/>
                <a:gd name="connsiteX85" fmla="*/ 450704 w 4481583"/>
                <a:gd name="connsiteY85" fmla="*/ 945347 h 1238259"/>
                <a:gd name="connsiteX86" fmla="*/ 453581 w 4481583"/>
                <a:gd name="connsiteY86" fmla="*/ 943327 h 1238259"/>
                <a:gd name="connsiteX87" fmla="*/ 456467 w 4481583"/>
                <a:gd name="connsiteY87" fmla="*/ 940994 h 1238259"/>
                <a:gd name="connsiteX88" fmla="*/ 459343 w 4481583"/>
                <a:gd name="connsiteY88" fmla="*/ 938365 h 1238259"/>
                <a:gd name="connsiteX89" fmla="*/ 462220 w 4481583"/>
                <a:gd name="connsiteY89" fmla="*/ 935441 h 1238259"/>
                <a:gd name="connsiteX90" fmla="*/ 465106 w 4481583"/>
                <a:gd name="connsiteY90" fmla="*/ 932221 h 1238259"/>
                <a:gd name="connsiteX91" fmla="*/ 467982 w 4481583"/>
                <a:gd name="connsiteY91" fmla="*/ 928716 h 1238259"/>
                <a:gd name="connsiteX92" fmla="*/ 473964 w 4481583"/>
                <a:gd name="connsiteY92" fmla="*/ 920544 h 1238259"/>
                <a:gd name="connsiteX93" fmla="*/ 479955 w 4481583"/>
                <a:gd name="connsiteY93" fmla="*/ 911219 h 1238259"/>
                <a:gd name="connsiteX94" fmla="*/ 485937 w 4481583"/>
                <a:gd name="connsiteY94" fmla="*/ 900789 h 1238259"/>
                <a:gd name="connsiteX95" fmla="*/ 491919 w 4481583"/>
                <a:gd name="connsiteY95" fmla="*/ 889330 h 1238259"/>
                <a:gd name="connsiteX96" fmla="*/ 503882 w 4481583"/>
                <a:gd name="connsiteY96" fmla="*/ 863565 h 1238259"/>
                <a:gd name="connsiteX97" fmla="*/ 515845 w 4481583"/>
                <a:gd name="connsiteY97" fmla="*/ 834516 h 1238259"/>
                <a:gd name="connsiteX98" fmla="*/ 539772 w 4481583"/>
                <a:gd name="connsiteY98" fmla="*/ 769072 h 1238259"/>
                <a:gd name="connsiteX99" fmla="*/ 563709 w 4481583"/>
                <a:gd name="connsiteY99" fmla="*/ 698288 h 1238259"/>
                <a:gd name="connsiteX100" fmla="*/ 589626 w 4481583"/>
                <a:gd name="connsiteY100" fmla="*/ 621786 h 1238259"/>
                <a:gd name="connsiteX101" fmla="*/ 615544 w 4481583"/>
                <a:gd name="connsiteY101" fmla="*/ 551528 h 1238259"/>
                <a:gd name="connsiteX102" fmla="*/ 628498 w 4481583"/>
                <a:gd name="connsiteY102" fmla="*/ 520418 h 1238259"/>
                <a:gd name="connsiteX103" fmla="*/ 641452 w 4481583"/>
                <a:gd name="connsiteY103" fmla="*/ 492712 h 1238259"/>
                <a:gd name="connsiteX104" fmla="*/ 654415 w 4481583"/>
                <a:gd name="connsiteY104" fmla="*/ 468828 h 1238259"/>
                <a:gd name="connsiteX105" fmla="*/ 660892 w 4481583"/>
                <a:gd name="connsiteY105" fmla="*/ 458422 h 1238259"/>
                <a:gd name="connsiteX106" fmla="*/ 667369 w 4481583"/>
                <a:gd name="connsiteY106" fmla="*/ 449082 h 1238259"/>
                <a:gd name="connsiteX107" fmla="*/ 672636 w 4481583"/>
                <a:gd name="connsiteY107" fmla="*/ 442292 h 1238259"/>
                <a:gd name="connsiteX108" fmla="*/ 677904 w 4481583"/>
                <a:gd name="connsiteY108" fmla="*/ 436230 h 1238259"/>
                <a:gd name="connsiteX109" fmla="*/ 683162 w 4481583"/>
                <a:gd name="connsiteY109" fmla="*/ 430901 h 1238259"/>
                <a:gd name="connsiteX110" fmla="*/ 688429 w 4481583"/>
                <a:gd name="connsiteY110" fmla="*/ 426308 h 1238259"/>
                <a:gd name="connsiteX111" fmla="*/ 691067 w 4481583"/>
                <a:gd name="connsiteY111" fmla="*/ 424287 h 1238259"/>
                <a:gd name="connsiteX112" fmla="*/ 693696 w 4481583"/>
                <a:gd name="connsiteY112" fmla="*/ 422451 h 1238259"/>
                <a:gd name="connsiteX113" fmla="*/ 696325 w 4481583"/>
                <a:gd name="connsiteY113" fmla="*/ 420798 h 1238259"/>
                <a:gd name="connsiteX114" fmla="*/ 698964 w 4481583"/>
                <a:gd name="connsiteY114" fmla="*/ 419329 h 1238259"/>
                <a:gd name="connsiteX115" fmla="*/ 701593 w 4481583"/>
                <a:gd name="connsiteY115" fmla="*/ 418041 h 1238259"/>
                <a:gd name="connsiteX116" fmla="*/ 704221 w 4481583"/>
                <a:gd name="connsiteY116" fmla="*/ 416935 h 1238259"/>
                <a:gd name="connsiteX117" fmla="*/ 706860 w 4481583"/>
                <a:gd name="connsiteY117" fmla="*/ 416008 h 1238259"/>
                <a:gd name="connsiteX118" fmla="*/ 709489 w 4481583"/>
                <a:gd name="connsiteY118" fmla="*/ 415261 h 1238259"/>
                <a:gd name="connsiteX119" fmla="*/ 712127 w 4481583"/>
                <a:gd name="connsiteY119" fmla="*/ 414693 h 1238259"/>
                <a:gd name="connsiteX120" fmla="*/ 714756 w 4481583"/>
                <a:gd name="connsiteY120" fmla="*/ 414300 h 1238259"/>
                <a:gd name="connsiteX121" fmla="*/ 717385 w 4481583"/>
                <a:gd name="connsiteY121" fmla="*/ 414082 h 1238259"/>
                <a:gd name="connsiteX122" fmla="*/ 720023 w 4481583"/>
                <a:gd name="connsiteY122" fmla="*/ 414037 h 1238259"/>
                <a:gd name="connsiteX123" fmla="*/ 722652 w 4481583"/>
                <a:gd name="connsiteY123" fmla="*/ 414162 h 1238259"/>
                <a:gd name="connsiteX124" fmla="*/ 725281 w 4481583"/>
                <a:gd name="connsiteY124" fmla="*/ 414457 h 1238259"/>
                <a:gd name="connsiteX125" fmla="*/ 727920 w 4481583"/>
                <a:gd name="connsiteY125" fmla="*/ 414918 h 1238259"/>
                <a:gd name="connsiteX126" fmla="*/ 730548 w 4481583"/>
                <a:gd name="connsiteY126" fmla="*/ 415542 h 1238259"/>
                <a:gd name="connsiteX127" fmla="*/ 733187 w 4481583"/>
                <a:gd name="connsiteY127" fmla="*/ 416329 h 1238259"/>
                <a:gd name="connsiteX128" fmla="*/ 735816 w 4481583"/>
                <a:gd name="connsiteY128" fmla="*/ 417276 h 1238259"/>
                <a:gd name="connsiteX129" fmla="*/ 738445 w 4481583"/>
                <a:gd name="connsiteY129" fmla="*/ 418379 h 1238259"/>
                <a:gd name="connsiteX130" fmla="*/ 741083 w 4481583"/>
                <a:gd name="connsiteY130" fmla="*/ 419635 h 1238259"/>
                <a:gd name="connsiteX131" fmla="*/ 743712 w 4481583"/>
                <a:gd name="connsiteY131" fmla="*/ 421043 h 1238259"/>
                <a:gd name="connsiteX132" fmla="*/ 746341 w 4481583"/>
                <a:gd name="connsiteY132" fmla="*/ 422599 h 1238259"/>
                <a:gd name="connsiteX133" fmla="*/ 751608 w 4481583"/>
                <a:gd name="connsiteY133" fmla="*/ 426141 h 1238259"/>
                <a:gd name="connsiteX134" fmla="*/ 758152 w 4481583"/>
                <a:gd name="connsiteY134" fmla="*/ 431313 h 1238259"/>
                <a:gd name="connsiteX135" fmla="*/ 764696 w 4481583"/>
                <a:gd name="connsiteY135" fmla="*/ 437287 h 1238259"/>
                <a:gd name="connsiteX136" fmla="*/ 771239 w 4481583"/>
                <a:gd name="connsiteY136" fmla="*/ 444007 h 1238259"/>
                <a:gd name="connsiteX137" fmla="*/ 777783 w 4481583"/>
                <a:gd name="connsiteY137" fmla="*/ 451417 h 1238259"/>
                <a:gd name="connsiteX138" fmla="*/ 790880 w 4481583"/>
                <a:gd name="connsiteY138" fmla="*/ 468064 h 1238259"/>
                <a:gd name="connsiteX139" fmla="*/ 803967 w 4481583"/>
                <a:gd name="connsiteY139" fmla="*/ 486736 h 1238259"/>
                <a:gd name="connsiteX140" fmla="*/ 830142 w 4481583"/>
                <a:gd name="connsiteY140" fmla="*/ 528150 h 1238259"/>
                <a:gd name="connsiteX141" fmla="*/ 856317 w 4481583"/>
                <a:gd name="connsiteY141" fmla="*/ 571749 h 1238259"/>
                <a:gd name="connsiteX142" fmla="*/ 877119 w 4481583"/>
                <a:gd name="connsiteY142" fmla="*/ 605586 h 1238259"/>
                <a:gd name="connsiteX143" fmla="*/ 897912 w 4481583"/>
                <a:gd name="connsiteY143" fmla="*/ 637076 h 1238259"/>
                <a:gd name="connsiteX144" fmla="*/ 918715 w 4481583"/>
                <a:gd name="connsiteY144" fmla="*/ 665029 h 1238259"/>
                <a:gd name="connsiteX145" fmla="*/ 929116 w 4481583"/>
                <a:gd name="connsiteY145" fmla="*/ 677395 h 1238259"/>
                <a:gd name="connsiteX146" fmla="*/ 939508 w 4481583"/>
                <a:gd name="connsiteY146" fmla="*/ 688576 h 1238259"/>
                <a:gd name="connsiteX147" fmla="*/ 950843 w 4481583"/>
                <a:gd name="connsiteY147" fmla="*/ 699336 h 1238259"/>
                <a:gd name="connsiteX148" fmla="*/ 956510 w 4481583"/>
                <a:gd name="connsiteY148" fmla="*/ 704143 h 1238259"/>
                <a:gd name="connsiteX149" fmla="*/ 962168 w 4481583"/>
                <a:gd name="connsiteY149" fmla="*/ 708562 h 1238259"/>
                <a:gd name="connsiteX150" fmla="*/ 967835 w 4481583"/>
                <a:gd name="connsiteY150" fmla="*/ 712589 h 1238259"/>
                <a:gd name="connsiteX151" fmla="*/ 973503 w 4481583"/>
                <a:gd name="connsiteY151" fmla="*/ 716221 h 1238259"/>
                <a:gd name="connsiteX152" fmla="*/ 979160 w 4481583"/>
                <a:gd name="connsiteY152" fmla="*/ 719459 h 1238259"/>
                <a:gd name="connsiteX153" fmla="*/ 984828 w 4481583"/>
                <a:gd name="connsiteY153" fmla="*/ 722301 h 1238259"/>
                <a:gd name="connsiteX154" fmla="*/ 990495 w 4481583"/>
                <a:gd name="connsiteY154" fmla="*/ 724749 h 1238259"/>
                <a:gd name="connsiteX155" fmla="*/ 996163 w 4481583"/>
                <a:gd name="connsiteY155" fmla="*/ 726806 h 1238259"/>
                <a:gd name="connsiteX156" fmla="*/ 1001820 w 4481583"/>
                <a:gd name="connsiteY156" fmla="*/ 728474 h 1238259"/>
                <a:gd name="connsiteX157" fmla="*/ 1007488 w 4481583"/>
                <a:gd name="connsiteY157" fmla="*/ 729757 h 1238259"/>
                <a:gd name="connsiteX158" fmla="*/ 1013155 w 4481583"/>
                <a:gd name="connsiteY158" fmla="*/ 730659 h 1238259"/>
                <a:gd name="connsiteX159" fmla="*/ 1018823 w 4481583"/>
                <a:gd name="connsiteY159" fmla="*/ 731187 h 1238259"/>
                <a:gd name="connsiteX160" fmla="*/ 1024481 w 4481583"/>
                <a:gd name="connsiteY160" fmla="*/ 731344 h 1238259"/>
                <a:gd name="connsiteX161" fmla="*/ 1030148 w 4481583"/>
                <a:gd name="connsiteY161" fmla="*/ 731137 h 1238259"/>
                <a:gd name="connsiteX162" fmla="*/ 1036225 w 4481583"/>
                <a:gd name="connsiteY162" fmla="*/ 730517 h 1238259"/>
                <a:gd name="connsiteX163" fmla="*/ 1042302 w 4481583"/>
                <a:gd name="connsiteY163" fmla="*/ 729495 h 1238259"/>
                <a:gd name="connsiteX164" fmla="*/ 1048388 w 4481583"/>
                <a:gd name="connsiteY164" fmla="*/ 728079 h 1238259"/>
                <a:gd name="connsiteX165" fmla="*/ 1054465 w 4481583"/>
                <a:gd name="connsiteY165" fmla="*/ 726276 h 1238259"/>
                <a:gd name="connsiteX166" fmla="*/ 1060542 w 4481583"/>
                <a:gd name="connsiteY166" fmla="*/ 724099 h 1238259"/>
                <a:gd name="connsiteX167" fmla="*/ 1066619 w 4481583"/>
                <a:gd name="connsiteY167" fmla="*/ 721555 h 1238259"/>
                <a:gd name="connsiteX168" fmla="*/ 1072706 w 4481583"/>
                <a:gd name="connsiteY168" fmla="*/ 718655 h 1238259"/>
                <a:gd name="connsiteX169" fmla="*/ 1078782 w 4481583"/>
                <a:gd name="connsiteY169" fmla="*/ 715408 h 1238259"/>
                <a:gd name="connsiteX170" fmla="*/ 1090936 w 4481583"/>
                <a:gd name="connsiteY170" fmla="*/ 707918 h 1238259"/>
                <a:gd name="connsiteX171" fmla="*/ 1103100 w 4481583"/>
                <a:gd name="connsiteY171" fmla="*/ 699165 h 1238259"/>
                <a:gd name="connsiteX172" fmla="*/ 1115254 w 4481583"/>
                <a:gd name="connsiteY172" fmla="*/ 689237 h 1238259"/>
                <a:gd name="connsiteX173" fmla="*/ 1127417 w 4481583"/>
                <a:gd name="connsiteY173" fmla="*/ 678220 h 1238259"/>
                <a:gd name="connsiteX174" fmla="*/ 1149991 w 4481583"/>
                <a:gd name="connsiteY174" fmla="*/ 655199 h 1238259"/>
                <a:gd name="connsiteX175" fmla="*/ 1172575 w 4481583"/>
                <a:gd name="connsiteY175" fmla="*/ 629423 h 1238259"/>
                <a:gd name="connsiteX176" fmla="*/ 1217733 w 4481583"/>
                <a:gd name="connsiteY176" fmla="*/ 572966 h 1238259"/>
                <a:gd name="connsiteX177" fmla="*/ 1242127 w 4481583"/>
                <a:gd name="connsiteY177" fmla="*/ 542177 h 1238259"/>
                <a:gd name="connsiteX178" fmla="*/ 1266520 w 4481583"/>
                <a:gd name="connsiteY178" fmla="*/ 513374 h 1238259"/>
                <a:gd name="connsiteX179" fmla="*/ 1278722 w 4481583"/>
                <a:gd name="connsiteY179" fmla="*/ 500341 h 1238259"/>
                <a:gd name="connsiteX180" fmla="*/ 1290923 w 4481583"/>
                <a:gd name="connsiteY180" fmla="*/ 488579 h 1238259"/>
                <a:gd name="connsiteX181" fmla="*/ 1297019 w 4481583"/>
                <a:gd name="connsiteY181" fmla="*/ 483262 h 1238259"/>
                <a:gd name="connsiteX182" fmla="*/ 1303115 w 4481583"/>
                <a:gd name="connsiteY182" fmla="*/ 478366 h 1238259"/>
                <a:gd name="connsiteX183" fmla="*/ 1309221 w 4481583"/>
                <a:gd name="connsiteY183" fmla="*/ 473929 h 1238259"/>
                <a:gd name="connsiteX184" fmla="*/ 1315317 w 4481583"/>
                <a:gd name="connsiteY184" fmla="*/ 469983 h 1238259"/>
                <a:gd name="connsiteX185" fmla="*/ 1321870 w 4481583"/>
                <a:gd name="connsiteY185" fmla="*/ 466332 h 1238259"/>
                <a:gd name="connsiteX186" fmla="*/ 1325137 w 4481583"/>
                <a:gd name="connsiteY186" fmla="*/ 464746 h 1238259"/>
                <a:gd name="connsiteX187" fmla="*/ 1328414 w 4481583"/>
                <a:gd name="connsiteY187" fmla="*/ 463327 h 1238259"/>
                <a:gd name="connsiteX188" fmla="*/ 1331690 w 4481583"/>
                <a:gd name="connsiteY188" fmla="*/ 462081 h 1238259"/>
                <a:gd name="connsiteX189" fmla="*/ 1334967 w 4481583"/>
                <a:gd name="connsiteY189" fmla="*/ 461011 h 1238259"/>
                <a:gd name="connsiteX190" fmla="*/ 1338244 w 4481583"/>
                <a:gd name="connsiteY190" fmla="*/ 460122 h 1238259"/>
                <a:gd name="connsiteX191" fmla="*/ 1341520 w 4481583"/>
                <a:gd name="connsiteY191" fmla="*/ 459420 h 1238259"/>
                <a:gd name="connsiteX192" fmla="*/ 1344797 w 4481583"/>
                <a:gd name="connsiteY192" fmla="*/ 458908 h 1238259"/>
                <a:gd name="connsiteX193" fmla="*/ 1348064 w 4481583"/>
                <a:gd name="connsiteY193" fmla="*/ 458591 h 1238259"/>
                <a:gd name="connsiteX194" fmla="*/ 1351340 w 4481583"/>
                <a:gd name="connsiteY194" fmla="*/ 458473 h 1238259"/>
                <a:gd name="connsiteX195" fmla="*/ 1354617 w 4481583"/>
                <a:gd name="connsiteY195" fmla="*/ 458557 h 1238259"/>
                <a:gd name="connsiteX196" fmla="*/ 1357894 w 4481583"/>
                <a:gd name="connsiteY196" fmla="*/ 458850 h 1238259"/>
                <a:gd name="connsiteX197" fmla="*/ 1361170 w 4481583"/>
                <a:gd name="connsiteY197" fmla="*/ 459352 h 1238259"/>
                <a:gd name="connsiteX198" fmla="*/ 1364447 w 4481583"/>
                <a:gd name="connsiteY198" fmla="*/ 460067 h 1238259"/>
                <a:gd name="connsiteX199" fmla="*/ 1367714 w 4481583"/>
                <a:gd name="connsiteY199" fmla="*/ 461000 h 1238259"/>
                <a:gd name="connsiteX200" fmla="*/ 1370991 w 4481583"/>
                <a:gd name="connsiteY200" fmla="*/ 462152 h 1238259"/>
                <a:gd name="connsiteX201" fmla="*/ 1374267 w 4481583"/>
                <a:gd name="connsiteY201" fmla="*/ 463527 h 1238259"/>
                <a:gd name="connsiteX202" fmla="*/ 1377544 w 4481583"/>
                <a:gd name="connsiteY202" fmla="*/ 465129 h 1238259"/>
                <a:gd name="connsiteX203" fmla="*/ 1380820 w 4481583"/>
                <a:gd name="connsiteY203" fmla="*/ 466956 h 1238259"/>
                <a:gd name="connsiteX204" fmla="*/ 1384097 w 4481583"/>
                <a:gd name="connsiteY204" fmla="*/ 469013 h 1238259"/>
                <a:gd name="connsiteX205" fmla="*/ 1387374 w 4481583"/>
                <a:gd name="connsiteY205" fmla="*/ 471302 h 1238259"/>
                <a:gd name="connsiteX206" fmla="*/ 1390640 w 4481583"/>
                <a:gd name="connsiteY206" fmla="*/ 473822 h 1238259"/>
                <a:gd name="connsiteX207" fmla="*/ 1393917 w 4481583"/>
                <a:gd name="connsiteY207" fmla="*/ 476577 h 1238259"/>
                <a:gd name="connsiteX208" fmla="*/ 1400470 w 4481583"/>
                <a:gd name="connsiteY208" fmla="*/ 482790 h 1238259"/>
                <a:gd name="connsiteX209" fmla="*/ 1407023 w 4481583"/>
                <a:gd name="connsiteY209" fmla="*/ 489942 h 1238259"/>
                <a:gd name="connsiteX210" fmla="*/ 1413567 w 4481583"/>
                <a:gd name="connsiteY210" fmla="*/ 498032 h 1238259"/>
                <a:gd name="connsiteX211" fmla="*/ 1420120 w 4481583"/>
                <a:gd name="connsiteY211" fmla="*/ 507051 h 1238259"/>
                <a:gd name="connsiteX212" fmla="*/ 1430503 w 4481583"/>
                <a:gd name="connsiteY212" fmla="*/ 523224 h 1238259"/>
                <a:gd name="connsiteX213" fmla="*/ 1440894 w 4481583"/>
                <a:gd name="connsiteY213" fmla="*/ 541612 h 1238259"/>
                <a:gd name="connsiteX214" fmla="*/ 1451277 w 4481583"/>
                <a:gd name="connsiteY214" fmla="*/ 562092 h 1238259"/>
                <a:gd name="connsiteX215" fmla="*/ 1461668 w 4481583"/>
                <a:gd name="connsiteY215" fmla="*/ 584502 h 1238259"/>
                <a:gd name="connsiteX216" fmla="*/ 1482442 w 4481583"/>
                <a:gd name="connsiteY216" fmla="*/ 634270 h 1238259"/>
                <a:gd name="connsiteX217" fmla="*/ 1503216 w 4481583"/>
                <a:gd name="connsiteY217" fmla="*/ 688858 h 1238259"/>
                <a:gd name="connsiteX218" fmla="*/ 1528410 w 4481583"/>
                <a:gd name="connsiteY218" fmla="*/ 757750 h 1238259"/>
                <a:gd name="connsiteX219" fmla="*/ 1553604 w 4481583"/>
                <a:gd name="connsiteY219" fmla="*/ 824415 h 1238259"/>
                <a:gd name="connsiteX220" fmla="*/ 1566196 w 4481583"/>
                <a:gd name="connsiteY220" fmla="*/ 855050 h 1238259"/>
                <a:gd name="connsiteX221" fmla="*/ 1578788 w 4481583"/>
                <a:gd name="connsiteY221" fmla="*/ 882853 h 1238259"/>
                <a:gd name="connsiteX222" fmla="*/ 1591389 w 4481583"/>
                <a:gd name="connsiteY222" fmla="*/ 907085 h 1238259"/>
                <a:gd name="connsiteX223" fmla="*/ 1597685 w 4481583"/>
                <a:gd name="connsiteY223" fmla="*/ 917638 h 1238259"/>
                <a:gd name="connsiteX224" fmla="*/ 1603982 w 4481583"/>
                <a:gd name="connsiteY224" fmla="*/ 927030 h 1238259"/>
                <a:gd name="connsiteX225" fmla="*/ 1609430 w 4481583"/>
                <a:gd name="connsiteY225" fmla="*/ 934164 h 1238259"/>
                <a:gd name="connsiteX226" fmla="*/ 1612154 w 4481583"/>
                <a:gd name="connsiteY226" fmla="*/ 937355 h 1238259"/>
                <a:gd name="connsiteX227" fmla="*/ 1614868 w 4481583"/>
                <a:gd name="connsiteY227" fmla="*/ 940308 h 1238259"/>
                <a:gd name="connsiteX228" fmla="*/ 1617593 w 4481583"/>
                <a:gd name="connsiteY228" fmla="*/ 943004 h 1238259"/>
                <a:gd name="connsiteX229" fmla="*/ 1620317 w 4481583"/>
                <a:gd name="connsiteY229" fmla="*/ 945442 h 1238259"/>
                <a:gd name="connsiteX230" fmla="*/ 1623041 w 4481583"/>
                <a:gd name="connsiteY230" fmla="*/ 947604 h 1238259"/>
                <a:gd name="connsiteX231" fmla="*/ 1625765 w 4481583"/>
                <a:gd name="connsiteY231" fmla="*/ 949500 h 1238259"/>
                <a:gd name="connsiteX232" fmla="*/ 1628489 w 4481583"/>
                <a:gd name="connsiteY232" fmla="*/ 951119 h 1238259"/>
                <a:gd name="connsiteX233" fmla="*/ 1629851 w 4481583"/>
                <a:gd name="connsiteY233" fmla="*/ 951824 h 1238259"/>
                <a:gd name="connsiteX234" fmla="*/ 1631213 w 4481583"/>
                <a:gd name="connsiteY234" fmla="*/ 952462 h 1238259"/>
                <a:gd name="connsiteX235" fmla="*/ 1632576 w 4481583"/>
                <a:gd name="connsiteY235" fmla="*/ 953014 h 1238259"/>
                <a:gd name="connsiteX236" fmla="*/ 1633938 w 4481583"/>
                <a:gd name="connsiteY236" fmla="*/ 953510 h 1238259"/>
                <a:gd name="connsiteX237" fmla="*/ 1635300 w 4481583"/>
                <a:gd name="connsiteY237" fmla="*/ 953929 h 1238259"/>
                <a:gd name="connsiteX238" fmla="*/ 1636662 w 4481583"/>
                <a:gd name="connsiteY238" fmla="*/ 954272 h 1238259"/>
                <a:gd name="connsiteX239" fmla="*/ 1638024 w 4481583"/>
                <a:gd name="connsiteY239" fmla="*/ 954538 h 1238259"/>
                <a:gd name="connsiteX240" fmla="*/ 1639376 w 4481583"/>
                <a:gd name="connsiteY240" fmla="*/ 954738 h 1238259"/>
                <a:gd name="connsiteX241" fmla="*/ 1640748 w 4481583"/>
                <a:gd name="connsiteY241" fmla="*/ 954853 h 1238259"/>
                <a:gd name="connsiteX242" fmla="*/ 1642101 w 4481583"/>
                <a:gd name="connsiteY242" fmla="*/ 954900 h 1238259"/>
                <a:gd name="connsiteX243" fmla="*/ 1643463 w 4481583"/>
                <a:gd name="connsiteY243" fmla="*/ 954872 h 1238259"/>
                <a:gd name="connsiteX244" fmla="*/ 1644825 w 4481583"/>
                <a:gd name="connsiteY244" fmla="*/ 954767 h 1238259"/>
                <a:gd name="connsiteX245" fmla="*/ 1646187 w 4481583"/>
                <a:gd name="connsiteY245" fmla="*/ 954586 h 1238259"/>
                <a:gd name="connsiteX246" fmla="*/ 1647549 w 4481583"/>
                <a:gd name="connsiteY246" fmla="*/ 954329 h 1238259"/>
                <a:gd name="connsiteX247" fmla="*/ 1648911 w 4481583"/>
                <a:gd name="connsiteY247" fmla="*/ 953995 h 1238259"/>
                <a:gd name="connsiteX248" fmla="*/ 1650273 w 4481583"/>
                <a:gd name="connsiteY248" fmla="*/ 953586 h 1238259"/>
                <a:gd name="connsiteX249" fmla="*/ 1651635 w 4481583"/>
                <a:gd name="connsiteY249" fmla="*/ 953100 h 1238259"/>
                <a:gd name="connsiteX250" fmla="*/ 1652997 w 4481583"/>
                <a:gd name="connsiteY250" fmla="*/ 952529 h 1238259"/>
                <a:gd name="connsiteX251" fmla="*/ 1654359 w 4481583"/>
                <a:gd name="connsiteY251" fmla="*/ 951881 h 1238259"/>
                <a:gd name="connsiteX252" fmla="*/ 1655721 w 4481583"/>
                <a:gd name="connsiteY252" fmla="*/ 951157 h 1238259"/>
                <a:gd name="connsiteX253" fmla="*/ 1657083 w 4481583"/>
                <a:gd name="connsiteY253" fmla="*/ 950357 h 1238259"/>
                <a:gd name="connsiteX254" fmla="*/ 1658445 w 4481583"/>
                <a:gd name="connsiteY254" fmla="*/ 949481 h 1238259"/>
                <a:gd name="connsiteX255" fmla="*/ 1661170 w 4481583"/>
                <a:gd name="connsiteY255" fmla="*/ 947471 h 1238259"/>
                <a:gd name="connsiteX256" fmla="*/ 1663894 w 4481583"/>
                <a:gd name="connsiteY256" fmla="*/ 945156 h 1238259"/>
                <a:gd name="connsiteX257" fmla="*/ 1666608 w 4481583"/>
                <a:gd name="connsiteY257" fmla="*/ 942518 h 1238259"/>
                <a:gd name="connsiteX258" fmla="*/ 1669332 w 4481583"/>
                <a:gd name="connsiteY258" fmla="*/ 939556 h 1238259"/>
                <a:gd name="connsiteX259" fmla="*/ 1672057 w 4481583"/>
                <a:gd name="connsiteY259" fmla="*/ 936279 h 1238259"/>
                <a:gd name="connsiteX260" fmla="*/ 1674781 w 4481583"/>
                <a:gd name="connsiteY260" fmla="*/ 932678 h 1238259"/>
                <a:gd name="connsiteX261" fmla="*/ 1680229 w 4481583"/>
                <a:gd name="connsiteY261" fmla="*/ 924506 h 1238259"/>
                <a:gd name="connsiteX262" fmla="*/ 1685677 w 4481583"/>
                <a:gd name="connsiteY262" fmla="*/ 915057 h 1238259"/>
                <a:gd name="connsiteX263" fmla="*/ 1691116 w 4481583"/>
                <a:gd name="connsiteY263" fmla="*/ 904342 h 1238259"/>
                <a:gd name="connsiteX264" fmla="*/ 1697298 w 4481583"/>
                <a:gd name="connsiteY264" fmla="*/ 890654 h 1238259"/>
                <a:gd name="connsiteX265" fmla="*/ 1703480 w 4481583"/>
                <a:gd name="connsiteY265" fmla="*/ 875386 h 1238259"/>
                <a:gd name="connsiteX266" fmla="*/ 1715843 w 4481583"/>
                <a:gd name="connsiteY266" fmla="*/ 840248 h 1238259"/>
                <a:gd name="connsiteX267" fmla="*/ 1728206 w 4481583"/>
                <a:gd name="connsiteY267" fmla="*/ 799339 h 1238259"/>
                <a:gd name="connsiteX268" fmla="*/ 1740560 w 4481583"/>
                <a:gd name="connsiteY268" fmla="*/ 753224 h 1238259"/>
                <a:gd name="connsiteX269" fmla="*/ 1765287 w 4481583"/>
                <a:gd name="connsiteY269" fmla="*/ 648249 h 1238259"/>
                <a:gd name="connsiteX270" fmla="*/ 1790005 w 4481583"/>
                <a:gd name="connsiteY270" fmla="*/ 532228 h 1238259"/>
                <a:gd name="connsiteX271" fmla="*/ 1812265 w 4481583"/>
                <a:gd name="connsiteY271" fmla="*/ 425260 h 1238259"/>
                <a:gd name="connsiteX272" fmla="*/ 1834515 w 4481583"/>
                <a:gd name="connsiteY272" fmla="*/ 322848 h 1238259"/>
                <a:gd name="connsiteX273" fmla="*/ 1856766 w 4481583"/>
                <a:gd name="connsiteY273" fmla="*/ 231833 h 1238259"/>
                <a:gd name="connsiteX274" fmla="*/ 1867900 w 4481583"/>
                <a:gd name="connsiteY274" fmla="*/ 192651 h 1238259"/>
                <a:gd name="connsiteX275" fmla="*/ 1879025 w 4481583"/>
                <a:gd name="connsiteY275" fmla="*/ 158692 h 1238259"/>
                <a:gd name="connsiteX276" fmla="*/ 1884845 w 4481583"/>
                <a:gd name="connsiteY276" fmla="*/ 143246 h 1238259"/>
                <a:gd name="connsiteX277" fmla="*/ 1890655 w 4481583"/>
                <a:gd name="connsiteY277" fmla="*/ 129500 h 1238259"/>
                <a:gd name="connsiteX278" fmla="*/ 1896475 w 4481583"/>
                <a:gd name="connsiteY278" fmla="*/ 117538 h 1238259"/>
                <a:gd name="connsiteX279" fmla="*/ 1899380 w 4481583"/>
                <a:gd name="connsiteY279" fmla="*/ 112249 h 1238259"/>
                <a:gd name="connsiteX280" fmla="*/ 1902295 w 4481583"/>
                <a:gd name="connsiteY280" fmla="*/ 107433 h 1238259"/>
                <a:gd name="connsiteX281" fmla="*/ 1905200 w 4481583"/>
                <a:gd name="connsiteY281" fmla="*/ 103100 h 1238259"/>
                <a:gd name="connsiteX282" fmla="*/ 1908115 w 4481583"/>
                <a:gd name="connsiteY282" fmla="*/ 99254 h 1238259"/>
                <a:gd name="connsiteX283" fmla="*/ 1911020 w 4481583"/>
                <a:gd name="connsiteY283" fmla="*/ 95904 h 1238259"/>
                <a:gd name="connsiteX284" fmla="*/ 1912477 w 4481583"/>
                <a:gd name="connsiteY284" fmla="*/ 94418 h 1238259"/>
                <a:gd name="connsiteX285" fmla="*/ 1913925 w 4481583"/>
                <a:gd name="connsiteY285" fmla="*/ 93058 h 1238259"/>
                <a:gd name="connsiteX286" fmla="*/ 1915382 w 4481583"/>
                <a:gd name="connsiteY286" fmla="*/ 91826 h 1238259"/>
                <a:gd name="connsiteX287" fmla="*/ 1916840 w 4481583"/>
                <a:gd name="connsiteY287" fmla="*/ 90721 h 1238259"/>
                <a:gd name="connsiteX288" fmla="*/ 1918287 w 4481583"/>
                <a:gd name="connsiteY288" fmla="*/ 89745 h 1238259"/>
                <a:gd name="connsiteX289" fmla="*/ 1919745 w 4481583"/>
                <a:gd name="connsiteY289" fmla="*/ 88898 h 1238259"/>
                <a:gd name="connsiteX290" fmla="*/ 1921202 w 4481583"/>
                <a:gd name="connsiteY290" fmla="*/ 88181 h 1238259"/>
                <a:gd name="connsiteX291" fmla="*/ 1922650 w 4481583"/>
                <a:gd name="connsiteY291" fmla="*/ 87595 h 1238259"/>
                <a:gd name="connsiteX292" fmla="*/ 1924107 w 4481583"/>
                <a:gd name="connsiteY292" fmla="*/ 87139 h 1238259"/>
                <a:gd name="connsiteX293" fmla="*/ 1924831 w 4481583"/>
                <a:gd name="connsiteY293" fmla="*/ 86960 h 1238259"/>
                <a:gd name="connsiteX294" fmla="*/ 1925565 w 4481583"/>
                <a:gd name="connsiteY294" fmla="*/ 86815 h 1238259"/>
                <a:gd name="connsiteX295" fmla="*/ 1926288 w 4481583"/>
                <a:gd name="connsiteY295" fmla="*/ 86702 h 1238259"/>
                <a:gd name="connsiteX296" fmla="*/ 1927012 w 4481583"/>
                <a:gd name="connsiteY296" fmla="*/ 86623 h 1238259"/>
                <a:gd name="connsiteX297" fmla="*/ 1927746 w 4481583"/>
                <a:gd name="connsiteY297" fmla="*/ 86577 h 1238259"/>
                <a:gd name="connsiteX298" fmla="*/ 1928470 w 4481583"/>
                <a:gd name="connsiteY298" fmla="*/ 86563 h 1238259"/>
                <a:gd name="connsiteX299" fmla="*/ 1929194 w 4481583"/>
                <a:gd name="connsiteY299" fmla="*/ 86583 h 1238259"/>
                <a:gd name="connsiteX300" fmla="*/ 1929927 w 4481583"/>
                <a:gd name="connsiteY300" fmla="*/ 86637 h 1238259"/>
                <a:gd name="connsiteX301" fmla="*/ 1930651 w 4481583"/>
                <a:gd name="connsiteY301" fmla="*/ 86723 h 1238259"/>
                <a:gd name="connsiteX302" fmla="*/ 1931384 w 4481583"/>
                <a:gd name="connsiteY302" fmla="*/ 86843 h 1238259"/>
                <a:gd name="connsiteX303" fmla="*/ 1932108 w 4481583"/>
                <a:gd name="connsiteY303" fmla="*/ 86997 h 1238259"/>
                <a:gd name="connsiteX304" fmla="*/ 1932832 w 4481583"/>
                <a:gd name="connsiteY304" fmla="*/ 87183 h 1238259"/>
                <a:gd name="connsiteX305" fmla="*/ 1934290 w 4481583"/>
                <a:gd name="connsiteY305" fmla="*/ 87658 h 1238259"/>
                <a:gd name="connsiteX306" fmla="*/ 1935747 w 4481583"/>
                <a:gd name="connsiteY306" fmla="*/ 88265 h 1238259"/>
                <a:gd name="connsiteX307" fmla="*/ 1937195 w 4481583"/>
                <a:gd name="connsiteY307" fmla="*/ 89007 h 1238259"/>
                <a:gd name="connsiteX308" fmla="*/ 1938652 w 4481583"/>
                <a:gd name="connsiteY308" fmla="*/ 89885 h 1238259"/>
                <a:gd name="connsiteX309" fmla="*/ 1940109 w 4481583"/>
                <a:gd name="connsiteY309" fmla="*/ 90896 h 1238259"/>
                <a:gd name="connsiteX310" fmla="*/ 1941557 w 4481583"/>
                <a:gd name="connsiteY310" fmla="*/ 92042 h 1238259"/>
                <a:gd name="connsiteX311" fmla="*/ 1943014 w 4481583"/>
                <a:gd name="connsiteY311" fmla="*/ 93323 h 1238259"/>
                <a:gd name="connsiteX312" fmla="*/ 1944472 w 4481583"/>
                <a:gd name="connsiteY312" fmla="*/ 94739 h 1238259"/>
                <a:gd name="connsiteX313" fmla="*/ 1945919 w 4481583"/>
                <a:gd name="connsiteY313" fmla="*/ 96290 h 1238259"/>
                <a:gd name="connsiteX314" fmla="*/ 1948834 w 4481583"/>
                <a:gd name="connsiteY314" fmla="*/ 99795 h 1238259"/>
                <a:gd name="connsiteX315" fmla="*/ 1951739 w 4481583"/>
                <a:gd name="connsiteY315" fmla="*/ 103841 h 1238259"/>
                <a:gd name="connsiteX316" fmla="*/ 1954654 w 4481583"/>
                <a:gd name="connsiteY316" fmla="*/ 108421 h 1238259"/>
                <a:gd name="connsiteX317" fmla="*/ 1957559 w 4481583"/>
                <a:gd name="connsiteY317" fmla="*/ 113538 h 1238259"/>
                <a:gd name="connsiteX318" fmla="*/ 1960464 w 4481583"/>
                <a:gd name="connsiteY318" fmla="*/ 119187 h 1238259"/>
                <a:gd name="connsiteX319" fmla="*/ 1966284 w 4481583"/>
                <a:gd name="connsiteY319" fmla="*/ 132069 h 1238259"/>
                <a:gd name="connsiteX320" fmla="*/ 1972104 w 4481583"/>
                <a:gd name="connsiteY320" fmla="*/ 147035 h 1238259"/>
                <a:gd name="connsiteX321" fmla="*/ 1983953 w 4481583"/>
                <a:gd name="connsiteY321" fmla="*/ 183786 h 1238259"/>
                <a:gd name="connsiteX322" fmla="*/ 1995811 w 4481583"/>
                <a:gd name="connsiteY322" fmla="*/ 228518 h 1238259"/>
                <a:gd name="connsiteX323" fmla="*/ 2007661 w 4481583"/>
                <a:gd name="connsiteY323" fmla="*/ 280590 h 1238259"/>
                <a:gd name="connsiteX324" fmla="*/ 2019510 w 4481583"/>
                <a:gd name="connsiteY324" fmla="*/ 339218 h 1238259"/>
                <a:gd name="connsiteX325" fmla="*/ 2043217 w 4481583"/>
                <a:gd name="connsiteY325" fmla="*/ 472322 h 1238259"/>
                <a:gd name="connsiteX326" fmla="*/ 2066925 w 4481583"/>
                <a:gd name="connsiteY326" fmla="*/ 619131 h 1238259"/>
                <a:gd name="connsiteX327" fmla="*/ 2090423 w 4481583"/>
                <a:gd name="connsiteY327" fmla="*/ 768345 h 1238259"/>
                <a:gd name="connsiteX328" fmla="*/ 2113912 w 4481583"/>
                <a:gd name="connsiteY328" fmla="*/ 911019 h 1238259"/>
                <a:gd name="connsiteX329" fmla="*/ 2125656 w 4481583"/>
                <a:gd name="connsiteY329" fmla="*/ 976751 h 1238259"/>
                <a:gd name="connsiteX330" fmla="*/ 2137410 w 4481583"/>
                <a:gd name="connsiteY330" fmla="*/ 1037187 h 1238259"/>
                <a:gd name="connsiteX331" fmla="*/ 2149154 w 4481583"/>
                <a:gd name="connsiteY331" fmla="*/ 1091241 h 1238259"/>
                <a:gd name="connsiteX332" fmla="*/ 2160899 w 4481583"/>
                <a:gd name="connsiteY332" fmla="*/ 1137952 h 1238259"/>
                <a:gd name="connsiteX333" fmla="*/ 2172643 w 4481583"/>
                <a:gd name="connsiteY333" fmla="*/ 1176452 h 1238259"/>
                <a:gd name="connsiteX334" fmla="*/ 2178510 w 4481583"/>
                <a:gd name="connsiteY334" fmla="*/ 1192416 h 1238259"/>
                <a:gd name="connsiteX335" fmla="*/ 2184387 w 4481583"/>
                <a:gd name="connsiteY335" fmla="*/ 1206084 h 1238259"/>
                <a:gd name="connsiteX336" fmla="*/ 2187321 w 4481583"/>
                <a:gd name="connsiteY336" fmla="*/ 1212037 h 1238259"/>
                <a:gd name="connsiteX337" fmla="*/ 2190255 w 4481583"/>
                <a:gd name="connsiteY337" fmla="*/ 1217400 h 1238259"/>
                <a:gd name="connsiteX338" fmla="*/ 2193189 w 4481583"/>
                <a:gd name="connsiteY338" fmla="*/ 1222153 h 1238259"/>
                <a:gd name="connsiteX339" fmla="*/ 2196122 w 4481583"/>
                <a:gd name="connsiteY339" fmla="*/ 1226306 h 1238259"/>
                <a:gd name="connsiteX340" fmla="*/ 2197589 w 4481583"/>
                <a:gd name="connsiteY340" fmla="*/ 1228154 h 1238259"/>
                <a:gd name="connsiteX341" fmla="*/ 2199056 w 4481583"/>
                <a:gd name="connsiteY341" fmla="*/ 1229840 h 1238259"/>
                <a:gd name="connsiteX342" fmla="*/ 2200523 w 4481583"/>
                <a:gd name="connsiteY342" fmla="*/ 1231383 h 1238259"/>
                <a:gd name="connsiteX343" fmla="*/ 2201990 w 4481583"/>
                <a:gd name="connsiteY343" fmla="*/ 1232764 h 1238259"/>
                <a:gd name="connsiteX344" fmla="*/ 2203466 w 4481583"/>
                <a:gd name="connsiteY344" fmla="*/ 1233992 h 1238259"/>
                <a:gd name="connsiteX345" fmla="*/ 2204933 w 4481583"/>
                <a:gd name="connsiteY345" fmla="*/ 1235069 h 1238259"/>
                <a:gd name="connsiteX346" fmla="*/ 2206400 w 4481583"/>
                <a:gd name="connsiteY346" fmla="*/ 1235993 h 1238259"/>
                <a:gd name="connsiteX347" fmla="*/ 2207867 w 4481583"/>
                <a:gd name="connsiteY347" fmla="*/ 1236755 h 1238259"/>
                <a:gd name="connsiteX348" fmla="*/ 2208600 w 4481583"/>
                <a:gd name="connsiteY348" fmla="*/ 1237078 h 1238259"/>
                <a:gd name="connsiteX349" fmla="*/ 2209333 w 4481583"/>
                <a:gd name="connsiteY349" fmla="*/ 1237364 h 1238259"/>
                <a:gd name="connsiteX350" fmla="*/ 2210067 w 4481583"/>
                <a:gd name="connsiteY350" fmla="*/ 1237612 h 1238259"/>
                <a:gd name="connsiteX351" fmla="*/ 2210800 w 4481583"/>
                <a:gd name="connsiteY351" fmla="*/ 1237812 h 1238259"/>
                <a:gd name="connsiteX352" fmla="*/ 2211534 w 4481583"/>
                <a:gd name="connsiteY352" fmla="*/ 1237983 h 1238259"/>
                <a:gd name="connsiteX353" fmla="*/ 2212267 w 4481583"/>
                <a:gd name="connsiteY353" fmla="*/ 1238107 h 1238259"/>
                <a:gd name="connsiteX354" fmla="*/ 2213001 w 4481583"/>
                <a:gd name="connsiteY354" fmla="*/ 1238202 h 1238259"/>
                <a:gd name="connsiteX355" fmla="*/ 2213734 w 4481583"/>
                <a:gd name="connsiteY355" fmla="*/ 1238250 h 1238259"/>
                <a:gd name="connsiteX356" fmla="*/ 2214467 w 4481583"/>
                <a:gd name="connsiteY356" fmla="*/ 1238260 h 1238259"/>
                <a:gd name="connsiteX357" fmla="*/ 2215201 w 4481583"/>
                <a:gd name="connsiteY357" fmla="*/ 1238231 h 1238259"/>
                <a:gd name="connsiteX358" fmla="*/ 2215934 w 4481583"/>
                <a:gd name="connsiteY358" fmla="*/ 1238164 h 1238259"/>
                <a:gd name="connsiteX359" fmla="*/ 2216668 w 4481583"/>
                <a:gd name="connsiteY359" fmla="*/ 1238060 h 1238259"/>
                <a:gd name="connsiteX360" fmla="*/ 2217401 w 4481583"/>
                <a:gd name="connsiteY360" fmla="*/ 1237917 h 1238259"/>
                <a:gd name="connsiteX361" fmla="*/ 2218135 w 4481583"/>
                <a:gd name="connsiteY361" fmla="*/ 1237726 h 1238259"/>
                <a:gd name="connsiteX362" fmla="*/ 2218868 w 4481583"/>
                <a:gd name="connsiteY362" fmla="*/ 1237507 h 1238259"/>
                <a:gd name="connsiteX363" fmla="*/ 2219601 w 4481583"/>
                <a:gd name="connsiteY363" fmla="*/ 1237250 h 1238259"/>
                <a:gd name="connsiteX364" fmla="*/ 2220335 w 4481583"/>
                <a:gd name="connsiteY364" fmla="*/ 1236945 h 1238259"/>
                <a:gd name="connsiteX365" fmla="*/ 2221078 w 4481583"/>
                <a:gd name="connsiteY365" fmla="*/ 1236602 h 1238259"/>
                <a:gd name="connsiteX366" fmla="*/ 2222535 w 4481583"/>
                <a:gd name="connsiteY366" fmla="*/ 1235812 h 1238259"/>
                <a:gd name="connsiteX367" fmla="*/ 2224011 w 4481583"/>
                <a:gd name="connsiteY367" fmla="*/ 1234859 h 1238259"/>
                <a:gd name="connsiteX368" fmla="*/ 2225478 w 4481583"/>
                <a:gd name="connsiteY368" fmla="*/ 1233745 h 1238259"/>
                <a:gd name="connsiteX369" fmla="*/ 2226945 w 4481583"/>
                <a:gd name="connsiteY369" fmla="*/ 1232487 h 1238259"/>
                <a:gd name="connsiteX370" fmla="*/ 2228412 w 4481583"/>
                <a:gd name="connsiteY370" fmla="*/ 1231068 h 1238259"/>
                <a:gd name="connsiteX371" fmla="*/ 2229879 w 4481583"/>
                <a:gd name="connsiteY371" fmla="*/ 1229497 h 1238259"/>
                <a:gd name="connsiteX372" fmla="*/ 2231346 w 4481583"/>
                <a:gd name="connsiteY372" fmla="*/ 1227773 h 1238259"/>
                <a:gd name="connsiteX373" fmla="*/ 2234279 w 4481583"/>
                <a:gd name="connsiteY373" fmla="*/ 1223867 h 1238259"/>
                <a:gd name="connsiteX374" fmla="*/ 2237213 w 4481583"/>
                <a:gd name="connsiteY374" fmla="*/ 1219343 h 1238259"/>
                <a:gd name="connsiteX375" fmla="*/ 2240147 w 4481583"/>
                <a:gd name="connsiteY375" fmla="*/ 1214228 h 1238259"/>
                <a:gd name="connsiteX376" fmla="*/ 2243090 w 4481583"/>
                <a:gd name="connsiteY376" fmla="*/ 1208513 h 1238259"/>
                <a:gd name="connsiteX377" fmla="*/ 2248957 w 4481583"/>
                <a:gd name="connsiteY377" fmla="*/ 1195311 h 1238259"/>
                <a:gd name="connsiteX378" fmla="*/ 2254825 w 4481583"/>
                <a:gd name="connsiteY378" fmla="*/ 1179814 h 1238259"/>
                <a:gd name="connsiteX379" fmla="*/ 2267036 w 4481583"/>
                <a:gd name="connsiteY379" fmla="*/ 1140524 h 1238259"/>
                <a:gd name="connsiteX380" fmla="*/ 2279247 w 4481583"/>
                <a:gd name="connsiteY380" fmla="*/ 1092384 h 1238259"/>
                <a:gd name="connsiteX381" fmla="*/ 2291458 w 4481583"/>
                <a:gd name="connsiteY381" fmla="*/ 1036339 h 1238259"/>
                <a:gd name="connsiteX382" fmla="*/ 2303669 w 4481583"/>
                <a:gd name="connsiteY382" fmla="*/ 973493 h 1238259"/>
                <a:gd name="connsiteX383" fmla="*/ 2328091 w 4481583"/>
                <a:gd name="connsiteY383" fmla="*/ 832428 h 1238259"/>
                <a:gd name="connsiteX384" fmla="*/ 2352513 w 4481583"/>
                <a:gd name="connsiteY384" fmla="*/ 680102 h 1238259"/>
                <a:gd name="connsiteX385" fmla="*/ 2375069 w 4481583"/>
                <a:gd name="connsiteY385" fmla="*/ 539479 h 1238259"/>
                <a:gd name="connsiteX386" fmla="*/ 2397624 w 4481583"/>
                <a:gd name="connsiteY386" fmla="*/ 408123 h 1238259"/>
                <a:gd name="connsiteX387" fmla="*/ 2408901 w 4481583"/>
                <a:gd name="connsiteY387" fmla="*/ 348505 h 1238259"/>
                <a:gd name="connsiteX388" fmla="*/ 2420179 w 4481583"/>
                <a:gd name="connsiteY388" fmla="*/ 294148 h 1238259"/>
                <a:gd name="connsiteX389" fmla="*/ 2431456 w 4481583"/>
                <a:gd name="connsiteY389" fmla="*/ 245840 h 1238259"/>
                <a:gd name="connsiteX390" fmla="*/ 2442725 w 4481583"/>
                <a:gd name="connsiteY390" fmla="*/ 204250 h 1238259"/>
                <a:gd name="connsiteX391" fmla="*/ 2449068 w 4481583"/>
                <a:gd name="connsiteY391" fmla="*/ 184018 h 1238259"/>
                <a:gd name="connsiteX392" fmla="*/ 2455412 w 4481583"/>
                <a:gd name="connsiteY392" fmla="*/ 166163 h 1238259"/>
                <a:gd name="connsiteX393" fmla="*/ 2461755 w 4481583"/>
                <a:gd name="connsiteY393" fmla="*/ 150746 h 1238259"/>
                <a:gd name="connsiteX394" fmla="*/ 2464927 w 4481583"/>
                <a:gd name="connsiteY394" fmla="*/ 143968 h 1238259"/>
                <a:gd name="connsiteX395" fmla="*/ 2468099 w 4481583"/>
                <a:gd name="connsiteY395" fmla="*/ 137817 h 1238259"/>
                <a:gd name="connsiteX396" fmla="*/ 2471271 w 4481583"/>
                <a:gd name="connsiteY396" fmla="*/ 132297 h 1238259"/>
                <a:gd name="connsiteX397" fmla="*/ 2474443 w 4481583"/>
                <a:gd name="connsiteY397" fmla="*/ 127409 h 1238259"/>
                <a:gd name="connsiteX398" fmla="*/ 2477615 w 4481583"/>
                <a:gd name="connsiteY398" fmla="*/ 123158 h 1238259"/>
                <a:gd name="connsiteX399" fmla="*/ 2479196 w 4481583"/>
                <a:gd name="connsiteY399" fmla="*/ 121271 h 1238259"/>
                <a:gd name="connsiteX400" fmla="*/ 2480786 w 4481583"/>
                <a:gd name="connsiteY400" fmla="*/ 119544 h 1238259"/>
                <a:gd name="connsiteX401" fmla="*/ 2482367 w 4481583"/>
                <a:gd name="connsiteY401" fmla="*/ 117975 h 1238259"/>
                <a:gd name="connsiteX402" fmla="*/ 2483958 w 4481583"/>
                <a:gd name="connsiteY402" fmla="*/ 116565 h 1238259"/>
                <a:gd name="connsiteX403" fmla="*/ 2485539 w 4481583"/>
                <a:gd name="connsiteY403" fmla="*/ 115314 h 1238259"/>
                <a:gd name="connsiteX404" fmla="*/ 2487130 w 4481583"/>
                <a:gd name="connsiteY404" fmla="*/ 114223 h 1238259"/>
                <a:gd name="connsiteX405" fmla="*/ 2488711 w 4481583"/>
                <a:gd name="connsiteY405" fmla="*/ 113289 h 1238259"/>
                <a:gd name="connsiteX406" fmla="*/ 2490302 w 4481583"/>
                <a:gd name="connsiteY406" fmla="*/ 112514 h 1238259"/>
                <a:gd name="connsiteX407" fmla="*/ 2491093 w 4481583"/>
                <a:gd name="connsiteY407" fmla="*/ 112186 h 1238259"/>
                <a:gd name="connsiteX408" fmla="*/ 2491883 w 4481583"/>
                <a:gd name="connsiteY408" fmla="*/ 111897 h 1238259"/>
                <a:gd name="connsiteX409" fmla="*/ 2492674 w 4481583"/>
                <a:gd name="connsiteY409" fmla="*/ 111647 h 1238259"/>
                <a:gd name="connsiteX410" fmla="*/ 2493474 w 4481583"/>
                <a:gd name="connsiteY410" fmla="*/ 111438 h 1238259"/>
                <a:gd name="connsiteX411" fmla="*/ 2494264 w 4481583"/>
                <a:gd name="connsiteY411" fmla="*/ 111267 h 1238259"/>
                <a:gd name="connsiteX412" fmla="*/ 2495055 w 4481583"/>
                <a:gd name="connsiteY412" fmla="*/ 111135 h 1238259"/>
                <a:gd name="connsiteX413" fmla="*/ 2495845 w 4481583"/>
                <a:gd name="connsiteY413" fmla="*/ 111042 h 1238259"/>
                <a:gd name="connsiteX414" fmla="*/ 2496645 w 4481583"/>
                <a:gd name="connsiteY414" fmla="*/ 110989 h 1238259"/>
                <a:gd name="connsiteX415" fmla="*/ 2497436 w 4481583"/>
                <a:gd name="connsiteY415" fmla="*/ 110975 h 1238259"/>
                <a:gd name="connsiteX416" fmla="*/ 2498227 w 4481583"/>
                <a:gd name="connsiteY416" fmla="*/ 111000 h 1238259"/>
                <a:gd name="connsiteX417" fmla="*/ 2499017 w 4481583"/>
                <a:gd name="connsiteY417" fmla="*/ 111062 h 1238259"/>
                <a:gd name="connsiteX418" fmla="*/ 2499817 w 4481583"/>
                <a:gd name="connsiteY418" fmla="*/ 111164 h 1238259"/>
                <a:gd name="connsiteX419" fmla="*/ 2500608 w 4481583"/>
                <a:gd name="connsiteY419" fmla="*/ 111305 h 1238259"/>
                <a:gd name="connsiteX420" fmla="*/ 2501399 w 4481583"/>
                <a:gd name="connsiteY420" fmla="*/ 111484 h 1238259"/>
                <a:gd name="connsiteX421" fmla="*/ 2502189 w 4481583"/>
                <a:gd name="connsiteY421" fmla="*/ 111703 h 1238259"/>
                <a:gd name="connsiteX422" fmla="*/ 2502980 w 4481583"/>
                <a:gd name="connsiteY422" fmla="*/ 111959 h 1238259"/>
                <a:gd name="connsiteX423" fmla="*/ 2504570 w 4481583"/>
                <a:gd name="connsiteY423" fmla="*/ 112586 h 1238259"/>
                <a:gd name="connsiteX424" fmla="*/ 2506152 w 4481583"/>
                <a:gd name="connsiteY424" fmla="*/ 113365 h 1238259"/>
                <a:gd name="connsiteX425" fmla="*/ 2507742 w 4481583"/>
                <a:gd name="connsiteY425" fmla="*/ 114295 h 1238259"/>
                <a:gd name="connsiteX426" fmla="*/ 2509323 w 4481583"/>
                <a:gd name="connsiteY426" fmla="*/ 115376 h 1238259"/>
                <a:gd name="connsiteX427" fmla="*/ 2510914 w 4481583"/>
                <a:gd name="connsiteY427" fmla="*/ 116607 h 1238259"/>
                <a:gd name="connsiteX428" fmla="*/ 2512495 w 4481583"/>
                <a:gd name="connsiteY428" fmla="*/ 117986 h 1238259"/>
                <a:gd name="connsiteX429" fmla="*/ 2514086 w 4481583"/>
                <a:gd name="connsiteY429" fmla="*/ 119512 h 1238259"/>
                <a:gd name="connsiteX430" fmla="*/ 2515667 w 4481583"/>
                <a:gd name="connsiteY430" fmla="*/ 121185 h 1238259"/>
                <a:gd name="connsiteX431" fmla="*/ 2518839 w 4481583"/>
                <a:gd name="connsiteY431" fmla="*/ 124963 h 1238259"/>
                <a:gd name="connsiteX432" fmla="*/ 2522011 w 4481583"/>
                <a:gd name="connsiteY432" fmla="*/ 129311 h 1238259"/>
                <a:gd name="connsiteX433" fmla="*/ 2525182 w 4481583"/>
                <a:gd name="connsiteY433" fmla="*/ 134218 h 1238259"/>
                <a:gd name="connsiteX434" fmla="*/ 2528354 w 4481583"/>
                <a:gd name="connsiteY434" fmla="*/ 139672 h 1238259"/>
                <a:gd name="connsiteX435" fmla="*/ 2531526 w 4481583"/>
                <a:gd name="connsiteY435" fmla="*/ 145660 h 1238259"/>
                <a:gd name="connsiteX436" fmla="*/ 2537870 w 4481583"/>
                <a:gd name="connsiteY436" fmla="*/ 159188 h 1238259"/>
                <a:gd name="connsiteX437" fmla="*/ 2544213 w 4481583"/>
                <a:gd name="connsiteY437" fmla="*/ 174688 h 1238259"/>
                <a:gd name="connsiteX438" fmla="*/ 2555015 w 4481583"/>
                <a:gd name="connsiteY438" fmla="*/ 205276 h 1238259"/>
                <a:gd name="connsiteX439" fmla="*/ 2565816 w 4481583"/>
                <a:gd name="connsiteY439" fmla="*/ 240564 h 1238259"/>
                <a:gd name="connsiteX440" fmla="*/ 2587419 w 4481583"/>
                <a:gd name="connsiteY440" fmla="*/ 322278 h 1238259"/>
                <a:gd name="connsiteX441" fmla="*/ 2630634 w 4481583"/>
                <a:gd name="connsiteY441" fmla="*/ 507673 h 1238259"/>
                <a:gd name="connsiteX442" fmla="*/ 2653713 w 4481583"/>
                <a:gd name="connsiteY442" fmla="*/ 604273 h 1238259"/>
                <a:gd name="connsiteX443" fmla="*/ 2676801 w 4481583"/>
                <a:gd name="connsiteY443" fmla="*/ 689935 h 1238259"/>
                <a:gd name="connsiteX444" fmla="*/ 2688346 w 4481583"/>
                <a:gd name="connsiteY444" fmla="*/ 726863 h 1238259"/>
                <a:gd name="connsiteX445" fmla="*/ 2699890 w 4481583"/>
                <a:gd name="connsiteY445" fmla="*/ 759110 h 1238259"/>
                <a:gd name="connsiteX446" fmla="*/ 2711425 w 4481583"/>
                <a:gd name="connsiteY446" fmla="*/ 786272 h 1238259"/>
                <a:gd name="connsiteX447" fmla="*/ 2717197 w 4481583"/>
                <a:gd name="connsiteY447" fmla="*/ 797854 h 1238259"/>
                <a:gd name="connsiteX448" fmla="*/ 2722969 w 4481583"/>
                <a:gd name="connsiteY448" fmla="*/ 808072 h 1238259"/>
                <a:gd name="connsiteX449" fmla="*/ 2728941 w 4481583"/>
                <a:gd name="connsiteY449" fmla="*/ 817196 h 1238259"/>
                <a:gd name="connsiteX450" fmla="*/ 2731932 w 4481583"/>
                <a:gd name="connsiteY450" fmla="*/ 821203 h 1238259"/>
                <a:gd name="connsiteX451" fmla="*/ 2734913 w 4481583"/>
                <a:gd name="connsiteY451" fmla="*/ 824839 h 1238259"/>
                <a:gd name="connsiteX452" fmla="*/ 2737904 w 4481583"/>
                <a:gd name="connsiteY452" fmla="*/ 828106 h 1238259"/>
                <a:gd name="connsiteX453" fmla="*/ 2740885 w 4481583"/>
                <a:gd name="connsiteY453" fmla="*/ 831005 h 1238259"/>
                <a:gd name="connsiteX454" fmla="*/ 2743877 w 4481583"/>
                <a:gd name="connsiteY454" fmla="*/ 833538 h 1238259"/>
                <a:gd name="connsiteX455" fmla="*/ 2746858 w 4481583"/>
                <a:gd name="connsiteY455" fmla="*/ 835707 h 1238259"/>
                <a:gd name="connsiteX456" fmla="*/ 2748353 w 4481583"/>
                <a:gd name="connsiteY456" fmla="*/ 836656 h 1238259"/>
                <a:gd name="connsiteX457" fmla="*/ 2749849 w 4481583"/>
                <a:gd name="connsiteY457" fmla="*/ 837516 h 1238259"/>
                <a:gd name="connsiteX458" fmla="*/ 2751344 w 4481583"/>
                <a:gd name="connsiteY458" fmla="*/ 838286 h 1238259"/>
                <a:gd name="connsiteX459" fmla="*/ 2752839 w 4481583"/>
                <a:gd name="connsiteY459" fmla="*/ 838972 h 1238259"/>
                <a:gd name="connsiteX460" fmla="*/ 2754325 w 4481583"/>
                <a:gd name="connsiteY460" fmla="*/ 839562 h 1238259"/>
                <a:gd name="connsiteX461" fmla="*/ 2755821 w 4481583"/>
                <a:gd name="connsiteY461" fmla="*/ 840067 h 1238259"/>
                <a:gd name="connsiteX462" fmla="*/ 2757316 w 4481583"/>
                <a:gd name="connsiteY462" fmla="*/ 840486 h 1238259"/>
                <a:gd name="connsiteX463" fmla="*/ 2758802 w 4481583"/>
                <a:gd name="connsiteY463" fmla="*/ 840819 h 1238259"/>
                <a:gd name="connsiteX464" fmla="*/ 2760298 w 4481583"/>
                <a:gd name="connsiteY464" fmla="*/ 841067 h 1238259"/>
                <a:gd name="connsiteX465" fmla="*/ 2761793 w 4481583"/>
                <a:gd name="connsiteY465" fmla="*/ 841229 h 1238259"/>
                <a:gd name="connsiteX466" fmla="*/ 2763288 w 4481583"/>
                <a:gd name="connsiteY466" fmla="*/ 841305 h 1238259"/>
                <a:gd name="connsiteX467" fmla="*/ 2764784 w 4481583"/>
                <a:gd name="connsiteY467" fmla="*/ 841296 h 1238259"/>
                <a:gd name="connsiteX468" fmla="*/ 2766270 w 4481583"/>
                <a:gd name="connsiteY468" fmla="*/ 841210 h 1238259"/>
                <a:gd name="connsiteX469" fmla="*/ 2767765 w 4481583"/>
                <a:gd name="connsiteY469" fmla="*/ 841038 h 1238259"/>
                <a:gd name="connsiteX470" fmla="*/ 2769260 w 4481583"/>
                <a:gd name="connsiteY470" fmla="*/ 840791 h 1238259"/>
                <a:gd name="connsiteX471" fmla="*/ 2770756 w 4481583"/>
                <a:gd name="connsiteY471" fmla="*/ 840457 h 1238259"/>
                <a:gd name="connsiteX472" fmla="*/ 2772242 w 4481583"/>
                <a:gd name="connsiteY472" fmla="*/ 840048 h 1238259"/>
                <a:gd name="connsiteX473" fmla="*/ 2773737 w 4481583"/>
                <a:gd name="connsiteY473" fmla="*/ 839562 h 1238259"/>
                <a:gd name="connsiteX474" fmla="*/ 2775233 w 4481583"/>
                <a:gd name="connsiteY474" fmla="*/ 838991 h 1238259"/>
                <a:gd name="connsiteX475" fmla="*/ 2776728 w 4481583"/>
                <a:gd name="connsiteY475" fmla="*/ 838352 h 1238259"/>
                <a:gd name="connsiteX476" fmla="*/ 2779710 w 4481583"/>
                <a:gd name="connsiteY476" fmla="*/ 836845 h 1238259"/>
                <a:gd name="connsiteX477" fmla="*/ 2782700 w 4481583"/>
                <a:gd name="connsiteY477" fmla="*/ 835044 h 1238259"/>
                <a:gd name="connsiteX478" fmla="*/ 2785682 w 4481583"/>
                <a:gd name="connsiteY478" fmla="*/ 832960 h 1238259"/>
                <a:gd name="connsiteX479" fmla="*/ 2788672 w 4481583"/>
                <a:gd name="connsiteY479" fmla="*/ 830603 h 1238259"/>
                <a:gd name="connsiteX480" fmla="*/ 2791654 w 4481583"/>
                <a:gd name="connsiteY480" fmla="*/ 827982 h 1238259"/>
                <a:gd name="connsiteX481" fmla="*/ 2794645 w 4481583"/>
                <a:gd name="connsiteY481" fmla="*/ 825107 h 1238259"/>
                <a:gd name="connsiteX482" fmla="*/ 2800617 w 4481583"/>
                <a:gd name="connsiteY482" fmla="*/ 818638 h 1238259"/>
                <a:gd name="connsiteX483" fmla="*/ 2806589 w 4481583"/>
                <a:gd name="connsiteY483" fmla="*/ 811281 h 1238259"/>
                <a:gd name="connsiteX484" fmla="*/ 2812561 w 4481583"/>
                <a:gd name="connsiteY484" fmla="*/ 803133 h 1238259"/>
                <a:gd name="connsiteX485" fmla="*/ 2818533 w 4481583"/>
                <a:gd name="connsiteY485" fmla="*/ 794285 h 1238259"/>
                <a:gd name="connsiteX486" fmla="*/ 2830354 w 4481583"/>
                <a:gd name="connsiteY486" fmla="*/ 775104 h 1238259"/>
                <a:gd name="connsiteX487" fmla="*/ 2842174 w 4481583"/>
                <a:gd name="connsiteY487" fmla="*/ 754368 h 1238259"/>
                <a:gd name="connsiteX488" fmla="*/ 2865815 w 4481583"/>
                <a:gd name="connsiteY488" fmla="*/ 711447 h 1238259"/>
                <a:gd name="connsiteX489" fmla="*/ 2877636 w 4481583"/>
                <a:gd name="connsiteY489" fmla="*/ 690835 h 1238259"/>
                <a:gd name="connsiteX490" fmla="*/ 2889457 w 4481583"/>
                <a:gd name="connsiteY490" fmla="*/ 671770 h 1238259"/>
                <a:gd name="connsiteX491" fmla="*/ 2901277 w 4481583"/>
                <a:gd name="connsiteY491" fmla="*/ 654909 h 1238259"/>
                <a:gd name="connsiteX492" fmla="*/ 2907192 w 4481583"/>
                <a:gd name="connsiteY492" fmla="*/ 647488 h 1238259"/>
                <a:gd name="connsiteX493" fmla="*/ 2913098 w 4481583"/>
                <a:gd name="connsiteY493" fmla="*/ 640824 h 1238259"/>
                <a:gd name="connsiteX494" fmla="*/ 2918936 w 4481583"/>
                <a:gd name="connsiteY494" fmla="*/ 635045 h 1238259"/>
                <a:gd name="connsiteX495" fmla="*/ 2921851 w 4481583"/>
                <a:gd name="connsiteY495" fmla="*/ 632468 h 1238259"/>
                <a:gd name="connsiteX496" fmla="*/ 2924766 w 4481583"/>
                <a:gd name="connsiteY496" fmla="*/ 630106 h 1238259"/>
                <a:gd name="connsiteX497" fmla="*/ 2927690 w 4481583"/>
                <a:gd name="connsiteY497" fmla="*/ 627964 h 1238259"/>
                <a:gd name="connsiteX498" fmla="*/ 2930604 w 4481583"/>
                <a:gd name="connsiteY498" fmla="*/ 626047 h 1238259"/>
                <a:gd name="connsiteX499" fmla="*/ 2933519 w 4481583"/>
                <a:gd name="connsiteY499" fmla="*/ 624358 h 1238259"/>
                <a:gd name="connsiteX500" fmla="*/ 2936434 w 4481583"/>
                <a:gd name="connsiteY500" fmla="*/ 622900 h 1238259"/>
                <a:gd name="connsiteX501" fmla="*/ 2939348 w 4481583"/>
                <a:gd name="connsiteY501" fmla="*/ 621677 h 1238259"/>
                <a:gd name="connsiteX502" fmla="*/ 2942273 w 4481583"/>
                <a:gd name="connsiteY502" fmla="*/ 620691 h 1238259"/>
                <a:gd name="connsiteX503" fmla="*/ 2945187 w 4481583"/>
                <a:gd name="connsiteY503" fmla="*/ 619944 h 1238259"/>
                <a:gd name="connsiteX504" fmla="*/ 2948102 w 4481583"/>
                <a:gd name="connsiteY504" fmla="*/ 619438 h 1238259"/>
                <a:gd name="connsiteX505" fmla="*/ 2951017 w 4481583"/>
                <a:gd name="connsiteY505" fmla="*/ 619174 h 1238259"/>
                <a:gd name="connsiteX506" fmla="*/ 2953941 w 4481583"/>
                <a:gd name="connsiteY506" fmla="*/ 619111 h 1238259"/>
                <a:gd name="connsiteX507" fmla="*/ 2956855 w 4481583"/>
                <a:gd name="connsiteY507" fmla="*/ 618892 h 1238259"/>
                <a:gd name="connsiteX508" fmla="*/ 2959770 w 4481583"/>
                <a:gd name="connsiteY508" fmla="*/ 618430 h 1238259"/>
                <a:gd name="connsiteX509" fmla="*/ 2962685 w 4481583"/>
                <a:gd name="connsiteY509" fmla="*/ 617728 h 1238259"/>
                <a:gd name="connsiteX510" fmla="*/ 2965599 w 4481583"/>
                <a:gd name="connsiteY510" fmla="*/ 616787 h 1238259"/>
                <a:gd name="connsiteX511" fmla="*/ 2968524 w 4481583"/>
                <a:gd name="connsiteY511" fmla="*/ 615607 h 1238259"/>
                <a:gd name="connsiteX512" fmla="*/ 2971438 w 4481583"/>
                <a:gd name="connsiteY512" fmla="*/ 614194 h 1238259"/>
                <a:gd name="connsiteX513" fmla="*/ 2974353 w 4481583"/>
                <a:gd name="connsiteY513" fmla="*/ 612548 h 1238259"/>
                <a:gd name="connsiteX514" fmla="*/ 2977268 w 4481583"/>
                <a:gd name="connsiteY514" fmla="*/ 610673 h 1238259"/>
                <a:gd name="connsiteX515" fmla="*/ 2980182 w 4481583"/>
                <a:gd name="connsiteY515" fmla="*/ 608572 h 1238259"/>
                <a:gd name="connsiteX516" fmla="*/ 2983106 w 4481583"/>
                <a:gd name="connsiteY516" fmla="*/ 606251 h 1238259"/>
                <a:gd name="connsiteX517" fmla="*/ 2986021 w 4481583"/>
                <a:gd name="connsiteY517" fmla="*/ 603715 h 1238259"/>
                <a:gd name="connsiteX518" fmla="*/ 2988936 w 4481583"/>
                <a:gd name="connsiteY518" fmla="*/ 600966 h 1238259"/>
                <a:gd name="connsiteX519" fmla="*/ 2994765 w 4481583"/>
                <a:gd name="connsiteY519" fmla="*/ 594858 h 1238259"/>
                <a:gd name="connsiteX520" fmla="*/ 3000604 w 4481583"/>
                <a:gd name="connsiteY520" fmla="*/ 587979 h 1238259"/>
                <a:gd name="connsiteX521" fmla="*/ 3006433 w 4481583"/>
                <a:gd name="connsiteY521" fmla="*/ 580385 h 1238259"/>
                <a:gd name="connsiteX522" fmla="*/ 3018187 w 4481583"/>
                <a:gd name="connsiteY522" fmla="*/ 563170 h 1238259"/>
                <a:gd name="connsiteX523" fmla="*/ 3029941 w 4481583"/>
                <a:gd name="connsiteY523" fmla="*/ 543890 h 1238259"/>
                <a:gd name="connsiteX524" fmla="*/ 3053448 w 4481583"/>
                <a:gd name="connsiteY524" fmla="*/ 501827 h 1238259"/>
                <a:gd name="connsiteX525" fmla="*/ 3076956 w 4481583"/>
                <a:gd name="connsiteY525" fmla="*/ 460101 h 1238259"/>
                <a:gd name="connsiteX526" fmla="*/ 3088710 w 4481583"/>
                <a:gd name="connsiteY526" fmla="*/ 441331 h 1238259"/>
                <a:gd name="connsiteX527" fmla="*/ 3094587 w 4481583"/>
                <a:gd name="connsiteY527" fmla="*/ 432811 h 1238259"/>
                <a:gd name="connsiteX528" fmla="*/ 3100464 w 4481583"/>
                <a:gd name="connsiteY528" fmla="*/ 424992 h 1238259"/>
                <a:gd name="connsiteX529" fmla="*/ 3106331 w 4481583"/>
                <a:gd name="connsiteY529" fmla="*/ 417976 h 1238259"/>
                <a:gd name="connsiteX530" fmla="*/ 3112199 w 4481583"/>
                <a:gd name="connsiteY530" fmla="*/ 411835 h 1238259"/>
                <a:gd name="connsiteX531" fmla="*/ 3115132 w 4481583"/>
                <a:gd name="connsiteY531" fmla="*/ 409120 h 1238259"/>
                <a:gd name="connsiteX532" fmla="*/ 3118066 w 4481583"/>
                <a:gd name="connsiteY532" fmla="*/ 406653 h 1238259"/>
                <a:gd name="connsiteX533" fmla="*/ 3121000 w 4481583"/>
                <a:gd name="connsiteY533" fmla="*/ 404445 h 1238259"/>
                <a:gd name="connsiteX534" fmla="*/ 3123933 w 4481583"/>
                <a:gd name="connsiteY534" fmla="*/ 402504 h 1238259"/>
                <a:gd name="connsiteX535" fmla="*/ 3126867 w 4481583"/>
                <a:gd name="connsiteY535" fmla="*/ 400841 h 1238259"/>
                <a:gd name="connsiteX536" fmla="*/ 3129801 w 4481583"/>
                <a:gd name="connsiteY536" fmla="*/ 399461 h 1238259"/>
                <a:gd name="connsiteX537" fmla="*/ 3131268 w 4481583"/>
                <a:gd name="connsiteY537" fmla="*/ 398881 h 1238259"/>
                <a:gd name="connsiteX538" fmla="*/ 3132734 w 4481583"/>
                <a:gd name="connsiteY538" fmla="*/ 398376 h 1238259"/>
                <a:gd name="connsiteX539" fmla="*/ 3134201 w 4481583"/>
                <a:gd name="connsiteY539" fmla="*/ 397944 h 1238259"/>
                <a:gd name="connsiteX540" fmla="*/ 3135668 w 4481583"/>
                <a:gd name="connsiteY540" fmla="*/ 397590 h 1238259"/>
                <a:gd name="connsiteX541" fmla="*/ 3137135 w 4481583"/>
                <a:gd name="connsiteY541" fmla="*/ 397312 h 1238259"/>
                <a:gd name="connsiteX542" fmla="*/ 3138602 w 4481583"/>
                <a:gd name="connsiteY542" fmla="*/ 397112 h 1238259"/>
                <a:gd name="connsiteX543" fmla="*/ 3140069 w 4481583"/>
                <a:gd name="connsiteY543" fmla="*/ 396991 h 1238259"/>
                <a:gd name="connsiteX544" fmla="*/ 3141536 w 4481583"/>
                <a:gd name="connsiteY544" fmla="*/ 396949 h 1238259"/>
                <a:gd name="connsiteX545" fmla="*/ 3143002 w 4481583"/>
                <a:gd name="connsiteY545" fmla="*/ 396987 h 1238259"/>
                <a:gd name="connsiteX546" fmla="*/ 3144469 w 4481583"/>
                <a:gd name="connsiteY546" fmla="*/ 397106 h 1238259"/>
                <a:gd name="connsiteX547" fmla="*/ 3145936 w 4481583"/>
                <a:gd name="connsiteY547" fmla="*/ 397306 h 1238259"/>
                <a:gd name="connsiteX548" fmla="*/ 3147403 w 4481583"/>
                <a:gd name="connsiteY548" fmla="*/ 397590 h 1238259"/>
                <a:gd name="connsiteX549" fmla="*/ 3148870 w 4481583"/>
                <a:gd name="connsiteY549" fmla="*/ 397955 h 1238259"/>
                <a:gd name="connsiteX550" fmla="*/ 3150337 w 4481583"/>
                <a:gd name="connsiteY550" fmla="*/ 398405 h 1238259"/>
                <a:gd name="connsiteX551" fmla="*/ 3151804 w 4481583"/>
                <a:gd name="connsiteY551" fmla="*/ 398938 h 1238259"/>
                <a:gd name="connsiteX552" fmla="*/ 3153270 w 4481583"/>
                <a:gd name="connsiteY552" fmla="*/ 399558 h 1238259"/>
                <a:gd name="connsiteX553" fmla="*/ 3154737 w 4481583"/>
                <a:gd name="connsiteY553" fmla="*/ 400261 h 1238259"/>
                <a:gd name="connsiteX554" fmla="*/ 3156204 w 4481583"/>
                <a:gd name="connsiteY554" fmla="*/ 401051 h 1238259"/>
                <a:gd name="connsiteX555" fmla="*/ 3157671 w 4481583"/>
                <a:gd name="connsiteY555" fmla="*/ 401926 h 1238259"/>
                <a:gd name="connsiteX556" fmla="*/ 3159138 w 4481583"/>
                <a:gd name="connsiteY556" fmla="*/ 402889 h 1238259"/>
                <a:gd name="connsiteX557" fmla="*/ 3162072 w 4481583"/>
                <a:gd name="connsiteY557" fmla="*/ 405076 h 1238259"/>
                <a:gd name="connsiteX558" fmla="*/ 3165005 w 4481583"/>
                <a:gd name="connsiteY558" fmla="*/ 407615 h 1238259"/>
                <a:gd name="connsiteX559" fmla="*/ 3167939 w 4481583"/>
                <a:gd name="connsiteY559" fmla="*/ 410507 h 1238259"/>
                <a:gd name="connsiteX560" fmla="*/ 3170873 w 4481583"/>
                <a:gd name="connsiteY560" fmla="*/ 413754 h 1238259"/>
                <a:gd name="connsiteX561" fmla="*/ 3173806 w 4481583"/>
                <a:gd name="connsiteY561" fmla="*/ 417357 h 1238259"/>
                <a:gd name="connsiteX562" fmla="*/ 3176740 w 4481583"/>
                <a:gd name="connsiteY562" fmla="*/ 421318 h 1238259"/>
                <a:gd name="connsiteX563" fmla="*/ 3182607 w 4481583"/>
                <a:gd name="connsiteY563" fmla="*/ 430313 h 1238259"/>
                <a:gd name="connsiteX564" fmla="*/ 3188475 w 4481583"/>
                <a:gd name="connsiteY564" fmla="*/ 440730 h 1238259"/>
                <a:gd name="connsiteX565" fmla="*/ 3194342 w 4481583"/>
                <a:gd name="connsiteY565" fmla="*/ 452558 h 1238259"/>
                <a:gd name="connsiteX566" fmla="*/ 3200638 w 4481583"/>
                <a:gd name="connsiteY566" fmla="*/ 466801 h 1238259"/>
                <a:gd name="connsiteX567" fmla="*/ 3206934 w 4481583"/>
                <a:gd name="connsiteY567" fmla="*/ 482601 h 1238259"/>
                <a:gd name="connsiteX568" fmla="*/ 3219536 w 4481583"/>
                <a:gd name="connsiteY568" fmla="*/ 518656 h 1238259"/>
                <a:gd name="connsiteX569" fmla="*/ 3244739 w 4481583"/>
                <a:gd name="connsiteY569" fmla="*/ 606408 h 1238259"/>
                <a:gd name="connsiteX570" fmla="*/ 3269942 w 4481583"/>
                <a:gd name="connsiteY570" fmla="*/ 709387 h 1238259"/>
                <a:gd name="connsiteX571" fmla="*/ 3295145 w 4481583"/>
                <a:gd name="connsiteY571" fmla="*/ 818963 h 1238259"/>
                <a:gd name="connsiteX572" fmla="*/ 3316919 w 4481583"/>
                <a:gd name="connsiteY572" fmla="*/ 911266 h 1238259"/>
                <a:gd name="connsiteX573" fmla="*/ 3338694 w 4481583"/>
                <a:gd name="connsiteY573" fmla="*/ 994248 h 1238259"/>
                <a:gd name="connsiteX574" fmla="*/ 3349581 w 4481583"/>
                <a:gd name="connsiteY574" fmla="*/ 1030195 h 1238259"/>
                <a:gd name="connsiteX575" fmla="*/ 3360468 w 4481583"/>
                <a:gd name="connsiteY575" fmla="*/ 1061428 h 1238259"/>
                <a:gd name="connsiteX576" fmla="*/ 3365907 w 4481583"/>
                <a:gd name="connsiteY576" fmla="*/ 1075058 h 1238259"/>
                <a:gd name="connsiteX577" fmla="*/ 3371355 w 4481583"/>
                <a:gd name="connsiteY577" fmla="*/ 1087260 h 1238259"/>
                <a:gd name="connsiteX578" fmla="*/ 3376794 w 4481583"/>
                <a:gd name="connsiteY578" fmla="*/ 1097956 h 1238259"/>
                <a:gd name="connsiteX579" fmla="*/ 3379518 w 4481583"/>
                <a:gd name="connsiteY579" fmla="*/ 1102719 h 1238259"/>
                <a:gd name="connsiteX580" fmla="*/ 3382242 w 4481583"/>
                <a:gd name="connsiteY580" fmla="*/ 1107091 h 1238259"/>
                <a:gd name="connsiteX581" fmla="*/ 3385042 w 4481583"/>
                <a:gd name="connsiteY581" fmla="*/ 1111149 h 1238259"/>
                <a:gd name="connsiteX582" fmla="*/ 3387833 w 4481583"/>
                <a:gd name="connsiteY582" fmla="*/ 1114768 h 1238259"/>
                <a:gd name="connsiteX583" fmla="*/ 3390633 w 4481583"/>
                <a:gd name="connsiteY583" fmla="*/ 1117940 h 1238259"/>
                <a:gd name="connsiteX584" fmla="*/ 3392033 w 4481583"/>
                <a:gd name="connsiteY584" fmla="*/ 1119359 h 1238259"/>
                <a:gd name="connsiteX585" fmla="*/ 3393434 w 4481583"/>
                <a:gd name="connsiteY585" fmla="*/ 1120664 h 1238259"/>
                <a:gd name="connsiteX586" fmla="*/ 3394834 w 4481583"/>
                <a:gd name="connsiteY586" fmla="*/ 1121855 h 1238259"/>
                <a:gd name="connsiteX587" fmla="*/ 3396225 w 4481583"/>
                <a:gd name="connsiteY587" fmla="*/ 1122921 h 1238259"/>
                <a:gd name="connsiteX588" fmla="*/ 3397625 w 4481583"/>
                <a:gd name="connsiteY588" fmla="*/ 1123883 h 1238259"/>
                <a:gd name="connsiteX589" fmla="*/ 3399025 w 4481583"/>
                <a:gd name="connsiteY589" fmla="*/ 1124722 h 1238259"/>
                <a:gd name="connsiteX590" fmla="*/ 3400425 w 4481583"/>
                <a:gd name="connsiteY590" fmla="*/ 1125445 h 1238259"/>
                <a:gd name="connsiteX591" fmla="*/ 3401825 w 4481583"/>
                <a:gd name="connsiteY591" fmla="*/ 1126046 h 1238259"/>
                <a:gd name="connsiteX592" fmla="*/ 3403226 w 4481583"/>
                <a:gd name="connsiteY592" fmla="*/ 1126531 h 1238259"/>
                <a:gd name="connsiteX593" fmla="*/ 3404616 w 4481583"/>
                <a:gd name="connsiteY593" fmla="*/ 1126903 h 1238259"/>
                <a:gd name="connsiteX594" fmla="*/ 3406016 w 4481583"/>
                <a:gd name="connsiteY594" fmla="*/ 1127141 h 1238259"/>
                <a:gd name="connsiteX595" fmla="*/ 3407417 w 4481583"/>
                <a:gd name="connsiteY595" fmla="*/ 1127265 h 1238259"/>
                <a:gd name="connsiteX596" fmla="*/ 3408817 w 4481583"/>
                <a:gd name="connsiteY596" fmla="*/ 1127274 h 1238259"/>
                <a:gd name="connsiteX597" fmla="*/ 3410217 w 4481583"/>
                <a:gd name="connsiteY597" fmla="*/ 1127160 h 1238259"/>
                <a:gd name="connsiteX598" fmla="*/ 3411617 w 4481583"/>
                <a:gd name="connsiteY598" fmla="*/ 1126922 h 1238259"/>
                <a:gd name="connsiteX599" fmla="*/ 3413017 w 4481583"/>
                <a:gd name="connsiteY599" fmla="*/ 1126560 h 1238259"/>
                <a:gd name="connsiteX600" fmla="*/ 3414408 w 4481583"/>
                <a:gd name="connsiteY600" fmla="*/ 1126074 h 1238259"/>
                <a:gd name="connsiteX601" fmla="*/ 3415808 w 4481583"/>
                <a:gd name="connsiteY601" fmla="*/ 1125465 h 1238259"/>
                <a:gd name="connsiteX602" fmla="*/ 3417208 w 4481583"/>
                <a:gd name="connsiteY602" fmla="*/ 1124741 h 1238259"/>
                <a:gd name="connsiteX603" fmla="*/ 3418608 w 4481583"/>
                <a:gd name="connsiteY603" fmla="*/ 1123883 h 1238259"/>
                <a:gd name="connsiteX604" fmla="*/ 3420009 w 4481583"/>
                <a:gd name="connsiteY604" fmla="*/ 1122912 h 1238259"/>
                <a:gd name="connsiteX605" fmla="*/ 3421409 w 4481583"/>
                <a:gd name="connsiteY605" fmla="*/ 1121807 h 1238259"/>
                <a:gd name="connsiteX606" fmla="*/ 3422809 w 4481583"/>
                <a:gd name="connsiteY606" fmla="*/ 1120588 h 1238259"/>
                <a:gd name="connsiteX607" fmla="*/ 3424200 w 4481583"/>
                <a:gd name="connsiteY607" fmla="*/ 1119245 h 1238259"/>
                <a:gd name="connsiteX608" fmla="*/ 3425600 w 4481583"/>
                <a:gd name="connsiteY608" fmla="*/ 1117768 h 1238259"/>
                <a:gd name="connsiteX609" fmla="*/ 3427000 w 4481583"/>
                <a:gd name="connsiteY609" fmla="*/ 1116178 h 1238259"/>
                <a:gd name="connsiteX610" fmla="*/ 3429800 w 4481583"/>
                <a:gd name="connsiteY610" fmla="*/ 1112615 h 1238259"/>
                <a:gd name="connsiteX611" fmla="*/ 3432600 w 4481583"/>
                <a:gd name="connsiteY611" fmla="*/ 1108558 h 1238259"/>
                <a:gd name="connsiteX612" fmla="*/ 3435391 w 4481583"/>
                <a:gd name="connsiteY612" fmla="*/ 1104014 h 1238259"/>
                <a:gd name="connsiteX613" fmla="*/ 3438192 w 4481583"/>
                <a:gd name="connsiteY613" fmla="*/ 1098966 h 1238259"/>
                <a:gd name="connsiteX614" fmla="*/ 3443783 w 4481583"/>
                <a:gd name="connsiteY614" fmla="*/ 1087422 h 1238259"/>
                <a:gd name="connsiteX615" fmla="*/ 3449384 w 4481583"/>
                <a:gd name="connsiteY615" fmla="*/ 1073934 h 1238259"/>
                <a:gd name="connsiteX616" fmla="*/ 3454975 w 4481583"/>
                <a:gd name="connsiteY616" fmla="*/ 1058542 h 1238259"/>
                <a:gd name="connsiteX617" fmla="*/ 3460576 w 4481583"/>
                <a:gd name="connsiteY617" fmla="*/ 1041292 h 1238259"/>
                <a:gd name="connsiteX618" fmla="*/ 3471758 w 4481583"/>
                <a:gd name="connsiteY618" fmla="*/ 1001420 h 1238259"/>
                <a:gd name="connsiteX619" fmla="*/ 3484055 w 4481583"/>
                <a:gd name="connsiteY619" fmla="*/ 949852 h 1238259"/>
                <a:gd name="connsiteX620" fmla="*/ 3496361 w 4481583"/>
                <a:gd name="connsiteY620" fmla="*/ 890997 h 1238259"/>
                <a:gd name="connsiteX621" fmla="*/ 3508658 w 4481583"/>
                <a:gd name="connsiteY621" fmla="*/ 825868 h 1238259"/>
                <a:gd name="connsiteX622" fmla="*/ 3520954 w 4481583"/>
                <a:gd name="connsiteY622" fmla="*/ 755624 h 1238259"/>
                <a:gd name="connsiteX623" fmla="*/ 3545548 w 4481583"/>
                <a:gd name="connsiteY623" fmla="*/ 605028 h 1238259"/>
                <a:gd name="connsiteX624" fmla="*/ 3570142 w 4481583"/>
                <a:gd name="connsiteY624" fmla="*/ 450494 h 1238259"/>
                <a:gd name="connsiteX625" fmla="*/ 3594792 w 4481583"/>
                <a:gd name="connsiteY625" fmla="*/ 303614 h 1238259"/>
                <a:gd name="connsiteX626" fmla="*/ 3607118 w 4481583"/>
                <a:gd name="connsiteY626" fmla="*/ 236813 h 1238259"/>
                <a:gd name="connsiteX627" fmla="*/ 3619434 w 4481583"/>
                <a:gd name="connsiteY627" fmla="*/ 176243 h 1238259"/>
                <a:gd name="connsiteX628" fmla="*/ 3631759 w 4481583"/>
                <a:gd name="connsiteY628" fmla="*/ 123114 h 1238259"/>
                <a:gd name="connsiteX629" fmla="*/ 3644084 w 4481583"/>
                <a:gd name="connsiteY629" fmla="*/ 78495 h 1238259"/>
                <a:gd name="connsiteX630" fmla="*/ 3650247 w 4481583"/>
                <a:gd name="connsiteY630" fmla="*/ 59663 h 1238259"/>
                <a:gd name="connsiteX631" fmla="*/ 3656410 w 4481583"/>
                <a:gd name="connsiteY631" fmla="*/ 43282 h 1238259"/>
                <a:gd name="connsiteX632" fmla="*/ 3662572 w 4481583"/>
                <a:gd name="connsiteY632" fmla="*/ 29433 h 1238259"/>
                <a:gd name="connsiteX633" fmla="*/ 3665649 w 4481583"/>
                <a:gd name="connsiteY633" fmla="*/ 23481 h 1238259"/>
                <a:gd name="connsiteX634" fmla="*/ 3668735 w 4481583"/>
                <a:gd name="connsiteY634" fmla="*/ 18187 h 1238259"/>
                <a:gd name="connsiteX635" fmla="*/ 3671526 w 4481583"/>
                <a:gd name="connsiteY635" fmla="*/ 13966 h 1238259"/>
                <a:gd name="connsiteX636" fmla="*/ 3674317 w 4481583"/>
                <a:gd name="connsiteY636" fmla="*/ 10295 h 1238259"/>
                <a:gd name="connsiteX637" fmla="*/ 3675707 w 4481583"/>
                <a:gd name="connsiteY637" fmla="*/ 8667 h 1238259"/>
                <a:gd name="connsiteX638" fmla="*/ 3677107 w 4481583"/>
                <a:gd name="connsiteY638" fmla="*/ 7178 h 1238259"/>
                <a:gd name="connsiteX639" fmla="*/ 3678498 w 4481583"/>
                <a:gd name="connsiteY639" fmla="*/ 5828 h 1238259"/>
                <a:gd name="connsiteX640" fmla="*/ 3679898 w 4481583"/>
                <a:gd name="connsiteY640" fmla="*/ 4619 h 1238259"/>
                <a:gd name="connsiteX641" fmla="*/ 3681289 w 4481583"/>
                <a:gd name="connsiteY641" fmla="*/ 3548 h 1238259"/>
                <a:gd name="connsiteX642" fmla="*/ 3682689 w 4481583"/>
                <a:gd name="connsiteY642" fmla="*/ 2619 h 1238259"/>
                <a:gd name="connsiteX643" fmla="*/ 3684080 w 4481583"/>
                <a:gd name="connsiteY643" fmla="*/ 1830 h 1238259"/>
                <a:gd name="connsiteX644" fmla="*/ 3685480 w 4481583"/>
                <a:gd name="connsiteY644" fmla="*/ 1182 h 1238259"/>
                <a:gd name="connsiteX645" fmla="*/ 3686175 w 4481583"/>
                <a:gd name="connsiteY645" fmla="*/ 911 h 1238259"/>
                <a:gd name="connsiteX646" fmla="*/ 3686870 w 4481583"/>
                <a:gd name="connsiteY646" fmla="*/ 674 h 1238259"/>
                <a:gd name="connsiteX647" fmla="*/ 3687575 w 4481583"/>
                <a:gd name="connsiteY647" fmla="*/ 474 h 1238259"/>
                <a:gd name="connsiteX648" fmla="*/ 3688271 w 4481583"/>
                <a:gd name="connsiteY648" fmla="*/ 309 h 1238259"/>
                <a:gd name="connsiteX649" fmla="*/ 3688966 w 4481583"/>
                <a:gd name="connsiteY649" fmla="*/ 178 h 1238259"/>
                <a:gd name="connsiteX650" fmla="*/ 3689661 w 4481583"/>
                <a:gd name="connsiteY650" fmla="*/ 84 h 1238259"/>
                <a:gd name="connsiteX651" fmla="*/ 3690366 w 4481583"/>
                <a:gd name="connsiteY651" fmla="*/ 24 h 1238259"/>
                <a:gd name="connsiteX652" fmla="*/ 3691061 w 4481583"/>
                <a:gd name="connsiteY652" fmla="*/ 0 h 1238259"/>
                <a:gd name="connsiteX653" fmla="*/ 3691757 w 4481583"/>
                <a:gd name="connsiteY653" fmla="*/ 11 h 1238259"/>
                <a:gd name="connsiteX654" fmla="*/ 3692452 w 4481583"/>
                <a:gd name="connsiteY654" fmla="*/ 57 h 1238259"/>
                <a:gd name="connsiteX655" fmla="*/ 3693157 w 4481583"/>
                <a:gd name="connsiteY655" fmla="*/ 139 h 1238259"/>
                <a:gd name="connsiteX656" fmla="*/ 3693852 w 4481583"/>
                <a:gd name="connsiteY656" fmla="*/ 256 h 1238259"/>
                <a:gd name="connsiteX657" fmla="*/ 3694548 w 4481583"/>
                <a:gd name="connsiteY657" fmla="*/ 409 h 1238259"/>
                <a:gd name="connsiteX658" fmla="*/ 3695243 w 4481583"/>
                <a:gd name="connsiteY658" fmla="*/ 596 h 1238259"/>
                <a:gd name="connsiteX659" fmla="*/ 3695948 w 4481583"/>
                <a:gd name="connsiteY659" fmla="*/ 819 h 1238259"/>
                <a:gd name="connsiteX660" fmla="*/ 3696643 w 4481583"/>
                <a:gd name="connsiteY660" fmla="*/ 1078 h 1238259"/>
                <a:gd name="connsiteX661" fmla="*/ 3697338 w 4481583"/>
                <a:gd name="connsiteY661" fmla="*/ 1372 h 1238259"/>
                <a:gd name="connsiteX662" fmla="*/ 3698034 w 4481583"/>
                <a:gd name="connsiteY662" fmla="*/ 1700 h 1238259"/>
                <a:gd name="connsiteX663" fmla="*/ 3699434 w 4481583"/>
                <a:gd name="connsiteY663" fmla="*/ 2463 h 1238259"/>
                <a:gd name="connsiteX664" fmla="*/ 3700825 w 4481583"/>
                <a:gd name="connsiteY664" fmla="*/ 3367 h 1238259"/>
                <a:gd name="connsiteX665" fmla="*/ 3702225 w 4481583"/>
                <a:gd name="connsiteY665" fmla="*/ 4411 h 1238259"/>
                <a:gd name="connsiteX666" fmla="*/ 3703625 w 4481583"/>
                <a:gd name="connsiteY666" fmla="*/ 5596 h 1238259"/>
                <a:gd name="connsiteX667" fmla="*/ 3705016 w 4481583"/>
                <a:gd name="connsiteY667" fmla="*/ 6920 h 1238259"/>
                <a:gd name="connsiteX668" fmla="*/ 3706416 w 4481583"/>
                <a:gd name="connsiteY668" fmla="*/ 8384 h 1238259"/>
                <a:gd name="connsiteX669" fmla="*/ 3707806 w 4481583"/>
                <a:gd name="connsiteY669" fmla="*/ 9987 h 1238259"/>
                <a:gd name="connsiteX670" fmla="*/ 3710597 w 4481583"/>
                <a:gd name="connsiteY670" fmla="*/ 13608 h 1238259"/>
                <a:gd name="connsiteX671" fmla="*/ 3713388 w 4481583"/>
                <a:gd name="connsiteY671" fmla="*/ 17782 h 1238259"/>
                <a:gd name="connsiteX672" fmla="*/ 3716179 w 4481583"/>
                <a:gd name="connsiteY672" fmla="*/ 22502 h 1238259"/>
                <a:gd name="connsiteX673" fmla="*/ 3718970 w 4481583"/>
                <a:gd name="connsiteY673" fmla="*/ 27764 h 1238259"/>
                <a:gd name="connsiteX674" fmla="*/ 3724551 w 4481583"/>
                <a:gd name="connsiteY674" fmla="*/ 39895 h 1238259"/>
                <a:gd name="connsiteX675" fmla="*/ 3730133 w 4481583"/>
                <a:gd name="connsiteY675" fmla="*/ 54122 h 1238259"/>
                <a:gd name="connsiteX676" fmla="*/ 3735715 w 4481583"/>
                <a:gd name="connsiteY676" fmla="*/ 70388 h 1238259"/>
                <a:gd name="connsiteX677" fmla="*/ 3746878 w 4481583"/>
                <a:gd name="connsiteY677" fmla="*/ 108766 h 1238259"/>
                <a:gd name="connsiteX678" fmla="*/ 3758051 w 4481583"/>
                <a:gd name="connsiteY678" fmla="*/ 154402 h 1238259"/>
                <a:gd name="connsiteX679" fmla="*/ 3766909 w 4481583"/>
                <a:gd name="connsiteY679" fmla="*/ 195321 h 1238259"/>
                <a:gd name="connsiteX680" fmla="*/ 3775777 w 4481583"/>
                <a:gd name="connsiteY680" fmla="*/ 239932 h 1238259"/>
                <a:gd name="connsiteX681" fmla="*/ 3793503 w 4481583"/>
                <a:gd name="connsiteY681" fmla="*/ 338395 h 1238259"/>
                <a:gd name="connsiteX682" fmla="*/ 3811229 w 4481583"/>
                <a:gd name="connsiteY682" fmla="*/ 445822 h 1238259"/>
                <a:gd name="connsiteX683" fmla="*/ 3828964 w 4481583"/>
                <a:gd name="connsiteY683" fmla="*/ 557936 h 1238259"/>
                <a:gd name="connsiteX684" fmla="*/ 3858206 w 4481583"/>
                <a:gd name="connsiteY684" fmla="*/ 741425 h 1238259"/>
                <a:gd name="connsiteX685" fmla="*/ 3872827 w 4481583"/>
                <a:gd name="connsiteY685" fmla="*/ 827424 h 1238259"/>
                <a:gd name="connsiteX686" fmla="*/ 3887457 w 4481583"/>
                <a:gd name="connsiteY686" fmla="*/ 906628 h 1238259"/>
                <a:gd name="connsiteX687" fmla="*/ 3902078 w 4481583"/>
                <a:gd name="connsiteY687" fmla="*/ 977084 h 1238259"/>
                <a:gd name="connsiteX688" fmla="*/ 3916699 w 4481583"/>
                <a:gd name="connsiteY688" fmla="*/ 1037130 h 1238259"/>
                <a:gd name="connsiteX689" fmla="*/ 3924014 w 4481583"/>
                <a:gd name="connsiteY689" fmla="*/ 1062800 h 1238259"/>
                <a:gd name="connsiteX690" fmla="*/ 3931320 w 4481583"/>
                <a:gd name="connsiteY690" fmla="*/ 1085393 h 1238259"/>
                <a:gd name="connsiteX691" fmla="*/ 3938635 w 4481583"/>
                <a:gd name="connsiteY691" fmla="*/ 1104795 h 1238259"/>
                <a:gd name="connsiteX692" fmla="*/ 3945951 w 4481583"/>
                <a:gd name="connsiteY692" fmla="*/ 1120912 h 1238259"/>
                <a:gd name="connsiteX693" fmla="*/ 3948827 w 4481583"/>
                <a:gd name="connsiteY693" fmla="*/ 1126341 h 1238259"/>
                <a:gd name="connsiteX694" fmla="*/ 3951713 w 4481583"/>
                <a:gd name="connsiteY694" fmla="*/ 1131246 h 1238259"/>
                <a:gd name="connsiteX695" fmla="*/ 3954590 w 4481583"/>
                <a:gd name="connsiteY695" fmla="*/ 1135637 h 1238259"/>
                <a:gd name="connsiteX696" fmla="*/ 3957476 w 4481583"/>
                <a:gd name="connsiteY696" fmla="*/ 1139495 h 1238259"/>
                <a:gd name="connsiteX697" fmla="*/ 3960352 w 4481583"/>
                <a:gd name="connsiteY697" fmla="*/ 1142819 h 1238259"/>
                <a:gd name="connsiteX698" fmla="*/ 3961800 w 4481583"/>
                <a:gd name="connsiteY698" fmla="*/ 1144286 h 1238259"/>
                <a:gd name="connsiteX699" fmla="*/ 3963238 w 4481583"/>
                <a:gd name="connsiteY699" fmla="*/ 1145619 h 1238259"/>
                <a:gd name="connsiteX700" fmla="*/ 3964677 w 4481583"/>
                <a:gd name="connsiteY700" fmla="*/ 1146820 h 1238259"/>
                <a:gd name="connsiteX701" fmla="*/ 3966115 w 4481583"/>
                <a:gd name="connsiteY701" fmla="*/ 1147886 h 1238259"/>
                <a:gd name="connsiteX702" fmla="*/ 3967563 w 4481583"/>
                <a:gd name="connsiteY702" fmla="*/ 1148820 h 1238259"/>
                <a:gd name="connsiteX703" fmla="*/ 3969001 w 4481583"/>
                <a:gd name="connsiteY703" fmla="*/ 1149629 h 1238259"/>
                <a:gd name="connsiteX704" fmla="*/ 3970439 w 4481583"/>
                <a:gd name="connsiteY704" fmla="*/ 1150296 h 1238259"/>
                <a:gd name="connsiteX705" fmla="*/ 3971877 w 4481583"/>
                <a:gd name="connsiteY705" fmla="*/ 1150839 h 1238259"/>
                <a:gd name="connsiteX706" fmla="*/ 3973325 w 4481583"/>
                <a:gd name="connsiteY706" fmla="*/ 1151249 h 1238259"/>
                <a:gd name="connsiteX707" fmla="*/ 3974040 w 4481583"/>
                <a:gd name="connsiteY707" fmla="*/ 1151401 h 1238259"/>
                <a:gd name="connsiteX708" fmla="*/ 3974764 w 4481583"/>
                <a:gd name="connsiteY708" fmla="*/ 1151525 h 1238259"/>
                <a:gd name="connsiteX709" fmla="*/ 3975487 w 4481583"/>
                <a:gd name="connsiteY709" fmla="*/ 1151611 h 1238259"/>
                <a:gd name="connsiteX710" fmla="*/ 3976202 w 4481583"/>
                <a:gd name="connsiteY710" fmla="*/ 1151677 h 1238259"/>
                <a:gd name="connsiteX711" fmla="*/ 3976926 w 4481583"/>
                <a:gd name="connsiteY711" fmla="*/ 1151696 h 1238259"/>
                <a:gd name="connsiteX712" fmla="*/ 3977640 w 4481583"/>
                <a:gd name="connsiteY712" fmla="*/ 1151687 h 1238259"/>
                <a:gd name="connsiteX713" fmla="*/ 3978364 w 4481583"/>
                <a:gd name="connsiteY713" fmla="*/ 1151649 h 1238259"/>
                <a:gd name="connsiteX714" fmla="*/ 3979088 w 4481583"/>
                <a:gd name="connsiteY714" fmla="*/ 1151573 h 1238259"/>
                <a:gd name="connsiteX715" fmla="*/ 3979802 w 4481583"/>
                <a:gd name="connsiteY715" fmla="*/ 1151468 h 1238259"/>
                <a:gd name="connsiteX716" fmla="*/ 3980526 w 4481583"/>
                <a:gd name="connsiteY716" fmla="*/ 1151334 h 1238259"/>
                <a:gd name="connsiteX717" fmla="*/ 3981964 w 4481583"/>
                <a:gd name="connsiteY717" fmla="*/ 1150954 h 1238259"/>
                <a:gd name="connsiteX718" fmla="*/ 3983403 w 4481583"/>
                <a:gd name="connsiteY718" fmla="*/ 1150458 h 1238259"/>
                <a:gd name="connsiteX719" fmla="*/ 3984850 w 4481583"/>
                <a:gd name="connsiteY719" fmla="*/ 1149829 h 1238259"/>
                <a:gd name="connsiteX720" fmla="*/ 3986289 w 4481583"/>
                <a:gd name="connsiteY720" fmla="*/ 1149067 h 1238259"/>
                <a:gd name="connsiteX721" fmla="*/ 3987727 w 4481583"/>
                <a:gd name="connsiteY721" fmla="*/ 1148182 h 1238259"/>
                <a:gd name="connsiteX722" fmla="*/ 3989165 w 4481583"/>
                <a:gd name="connsiteY722" fmla="*/ 1147172 h 1238259"/>
                <a:gd name="connsiteX723" fmla="*/ 3990613 w 4481583"/>
                <a:gd name="connsiteY723" fmla="*/ 1146029 h 1238259"/>
                <a:gd name="connsiteX724" fmla="*/ 3992052 w 4481583"/>
                <a:gd name="connsiteY724" fmla="*/ 1144772 h 1238259"/>
                <a:gd name="connsiteX725" fmla="*/ 3993490 w 4481583"/>
                <a:gd name="connsiteY725" fmla="*/ 1143381 h 1238259"/>
                <a:gd name="connsiteX726" fmla="*/ 3994928 w 4481583"/>
                <a:gd name="connsiteY726" fmla="*/ 1141867 h 1238259"/>
                <a:gd name="connsiteX727" fmla="*/ 3997814 w 4481583"/>
                <a:gd name="connsiteY727" fmla="*/ 1138476 h 1238259"/>
                <a:gd name="connsiteX728" fmla="*/ 4000700 w 4481583"/>
                <a:gd name="connsiteY728" fmla="*/ 1134599 h 1238259"/>
                <a:gd name="connsiteX729" fmla="*/ 4003577 w 4481583"/>
                <a:gd name="connsiteY729" fmla="*/ 1130246 h 1238259"/>
                <a:gd name="connsiteX730" fmla="*/ 4006453 w 4481583"/>
                <a:gd name="connsiteY730" fmla="*/ 1125417 h 1238259"/>
                <a:gd name="connsiteX731" fmla="*/ 4009339 w 4481583"/>
                <a:gd name="connsiteY731" fmla="*/ 1120121 h 1238259"/>
                <a:gd name="connsiteX732" fmla="*/ 4015102 w 4481583"/>
                <a:gd name="connsiteY732" fmla="*/ 1108186 h 1238259"/>
                <a:gd name="connsiteX733" fmla="*/ 4020865 w 4481583"/>
                <a:gd name="connsiteY733" fmla="*/ 1094499 h 1238259"/>
                <a:gd name="connsiteX734" fmla="*/ 4026627 w 4481583"/>
                <a:gd name="connsiteY734" fmla="*/ 1079144 h 1238259"/>
                <a:gd name="connsiteX735" fmla="*/ 4038152 w 4481583"/>
                <a:gd name="connsiteY735" fmla="*/ 1043788 h 1238259"/>
                <a:gd name="connsiteX736" fmla="*/ 4062079 w 4481583"/>
                <a:gd name="connsiteY736" fmla="*/ 953586 h 1238259"/>
                <a:gd name="connsiteX737" fmla="*/ 4086006 w 4481583"/>
                <a:gd name="connsiteY737" fmla="*/ 847135 h 1238259"/>
                <a:gd name="connsiteX738" fmla="*/ 4481583 w 4481583"/>
                <a:gd name="connsiteY738" fmla="*/ 610263 h 1238259"/>
                <a:gd name="connsiteX0" fmla="*/ 0 w 4481583"/>
                <a:gd name="connsiteY0" fmla="*/ 619131 h 1238259"/>
                <a:gd name="connsiteX1" fmla="*/ 43106 w 4481583"/>
                <a:gd name="connsiteY1" fmla="*/ 469054 h 1238259"/>
                <a:gd name="connsiteX2" fmla="*/ 64659 w 4481583"/>
                <a:gd name="connsiteY2" fmla="*/ 398906 h 1238259"/>
                <a:gd name="connsiteX3" fmla="*/ 75436 w 4481583"/>
                <a:gd name="connsiteY3" fmla="*/ 367159 h 1238259"/>
                <a:gd name="connsiteX4" fmla="*/ 86213 w 4481583"/>
                <a:gd name="connsiteY4" fmla="*/ 338368 h 1238259"/>
                <a:gd name="connsiteX5" fmla="*/ 98924 w 4481583"/>
                <a:gd name="connsiteY5" fmla="*/ 308887 h 1238259"/>
                <a:gd name="connsiteX6" fmla="*/ 105279 w 4481583"/>
                <a:gd name="connsiteY6" fmla="*/ 296181 h 1238259"/>
                <a:gd name="connsiteX7" fmla="*/ 111635 w 4481583"/>
                <a:gd name="connsiteY7" fmla="*/ 284938 h 1238259"/>
                <a:gd name="connsiteX8" fmla="*/ 117991 w 4481583"/>
                <a:gd name="connsiteY8" fmla="*/ 275232 h 1238259"/>
                <a:gd name="connsiteX9" fmla="*/ 121168 w 4481583"/>
                <a:gd name="connsiteY9" fmla="*/ 270974 h 1238259"/>
                <a:gd name="connsiteX10" fmla="*/ 124346 w 4481583"/>
                <a:gd name="connsiteY10" fmla="*/ 267124 h 1238259"/>
                <a:gd name="connsiteX11" fmla="*/ 127524 w 4481583"/>
                <a:gd name="connsiteY11" fmla="*/ 263686 h 1238259"/>
                <a:gd name="connsiteX12" fmla="*/ 130702 w 4481583"/>
                <a:gd name="connsiteY12" fmla="*/ 260667 h 1238259"/>
                <a:gd name="connsiteX13" fmla="*/ 133880 w 4481583"/>
                <a:gd name="connsiteY13" fmla="*/ 258073 h 1238259"/>
                <a:gd name="connsiteX14" fmla="*/ 135468 w 4481583"/>
                <a:gd name="connsiteY14" fmla="*/ 256936 h 1238259"/>
                <a:gd name="connsiteX15" fmla="*/ 137057 w 4481583"/>
                <a:gd name="connsiteY15" fmla="*/ 255907 h 1238259"/>
                <a:gd name="connsiteX16" fmla="*/ 138646 w 4481583"/>
                <a:gd name="connsiteY16" fmla="*/ 254986 h 1238259"/>
                <a:gd name="connsiteX17" fmla="*/ 140236 w 4481583"/>
                <a:gd name="connsiteY17" fmla="*/ 254175 h 1238259"/>
                <a:gd name="connsiteX18" fmla="*/ 141824 w 4481583"/>
                <a:gd name="connsiteY18" fmla="*/ 253472 h 1238259"/>
                <a:gd name="connsiteX19" fmla="*/ 143413 w 4481583"/>
                <a:gd name="connsiteY19" fmla="*/ 252878 h 1238259"/>
                <a:gd name="connsiteX20" fmla="*/ 145002 w 4481583"/>
                <a:gd name="connsiteY20" fmla="*/ 252394 h 1238259"/>
                <a:gd name="connsiteX21" fmla="*/ 146591 w 4481583"/>
                <a:gd name="connsiteY21" fmla="*/ 252021 h 1238259"/>
                <a:gd name="connsiteX22" fmla="*/ 148179 w 4481583"/>
                <a:gd name="connsiteY22" fmla="*/ 251757 h 1238259"/>
                <a:gd name="connsiteX23" fmla="*/ 149768 w 4481583"/>
                <a:gd name="connsiteY23" fmla="*/ 251605 h 1238259"/>
                <a:gd name="connsiteX24" fmla="*/ 151357 w 4481583"/>
                <a:gd name="connsiteY24" fmla="*/ 251562 h 1238259"/>
                <a:gd name="connsiteX25" fmla="*/ 152947 w 4481583"/>
                <a:gd name="connsiteY25" fmla="*/ 251631 h 1238259"/>
                <a:gd name="connsiteX26" fmla="*/ 154535 w 4481583"/>
                <a:gd name="connsiteY26" fmla="*/ 251811 h 1238259"/>
                <a:gd name="connsiteX27" fmla="*/ 156124 w 4481583"/>
                <a:gd name="connsiteY27" fmla="*/ 252101 h 1238259"/>
                <a:gd name="connsiteX28" fmla="*/ 157713 w 4481583"/>
                <a:gd name="connsiteY28" fmla="*/ 252503 h 1238259"/>
                <a:gd name="connsiteX29" fmla="*/ 159302 w 4481583"/>
                <a:gd name="connsiteY29" fmla="*/ 253015 h 1238259"/>
                <a:gd name="connsiteX30" fmla="*/ 160891 w 4481583"/>
                <a:gd name="connsiteY30" fmla="*/ 253638 h 1238259"/>
                <a:gd name="connsiteX31" fmla="*/ 162480 w 4481583"/>
                <a:gd name="connsiteY31" fmla="*/ 254373 h 1238259"/>
                <a:gd name="connsiteX32" fmla="*/ 164069 w 4481583"/>
                <a:gd name="connsiteY32" fmla="*/ 255218 h 1238259"/>
                <a:gd name="connsiteX33" fmla="*/ 165658 w 4481583"/>
                <a:gd name="connsiteY33" fmla="*/ 256172 h 1238259"/>
                <a:gd name="connsiteX34" fmla="*/ 167247 w 4481583"/>
                <a:gd name="connsiteY34" fmla="*/ 257238 h 1238259"/>
                <a:gd name="connsiteX35" fmla="*/ 168835 w 4481583"/>
                <a:gd name="connsiteY35" fmla="*/ 258413 h 1238259"/>
                <a:gd name="connsiteX36" fmla="*/ 172013 w 4481583"/>
                <a:gd name="connsiteY36" fmla="*/ 261093 h 1238259"/>
                <a:gd name="connsiteX37" fmla="*/ 175191 w 4481583"/>
                <a:gd name="connsiteY37" fmla="*/ 264207 h 1238259"/>
                <a:gd name="connsiteX38" fmla="*/ 178369 w 4481583"/>
                <a:gd name="connsiteY38" fmla="*/ 267754 h 1238259"/>
                <a:gd name="connsiteX39" fmla="*/ 181546 w 4481583"/>
                <a:gd name="connsiteY39" fmla="*/ 271729 h 1238259"/>
                <a:gd name="connsiteX40" fmla="*/ 184724 w 4481583"/>
                <a:gd name="connsiteY40" fmla="*/ 276127 h 1238259"/>
                <a:gd name="connsiteX41" fmla="*/ 187903 w 4481583"/>
                <a:gd name="connsiteY41" fmla="*/ 280944 h 1238259"/>
                <a:gd name="connsiteX42" fmla="*/ 194050 w 4481583"/>
                <a:gd name="connsiteY42" fmla="*/ 291424 h 1238259"/>
                <a:gd name="connsiteX43" fmla="*/ 200197 w 4481583"/>
                <a:gd name="connsiteY43" fmla="*/ 303396 h 1238259"/>
                <a:gd name="connsiteX44" fmla="*/ 206346 w 4481583"/>
                <a:gd name="connsiteY44" fmla="*/ 316802 h 1238259"/>
                <a:gd name="connsiteX45" fmla="*/ 212493 w 4481583"/>
                <a:gd name="connsiteY45" fmla="*/ 331580 h 1238259"/>
                <a:gd name="connsiteX46" fmla="*/ 224789 w 4481583"/>
                <a:gd name="connsiteY46" fmla="*/ 364949 h 1238259"/>
                <a:gd name="connsiteX47" fmla="*/ 237084 w 4481583"/>
                <a:gd name="connsiteY47" fmla="*/ 402850 h 1238259"/>
                <a:gd name="connsiteX48" fmla="*/ 261680 w 4481583"/>
                <a:gd name="connsiteY48" fmla="*/ 489190 h 1238259"/>
                <a:gd name="connsiteX49" fmla="*/ 286264 w 4481583"/>
                <a:gd name="connsiteY49" fmla="*/ 583829 h 1238259"/>
                <a:gd name="connsiteX50" fmla="*/ 331032 w 4481583"/>
                <a:gd name="connsiteY50" fmla="*/ 753415 h 1238259"/>
                <a:gd name="connsiteX51" fmla="*/ 353416 w 4481583"/>
                <a:gd name="connsiteY51" fmla="*/ 826007 h 1238259"/>
                <a:gd name="connsiteX52" fmla="*/ 364617 w 4481583"/>
                <a:gd name="connsiteY52" fmla="*/ 857231 h 1238259"/>
                <a:gd name="connsiteX53" fmla="*/ 375799 w 4481583"/>
                <a:gd name="connsiteY53" fmla="*/ 884472 h 1238259"/>
                <a:gd name="connsiteX54" fmla="*/ 381562 w 4481583"/>
                <a:gd name="connsiteY54" fmla="*/ 896807 h 1238259"/>
                <a:gd name="connsiteX55" fmla="*/ 387325 w 4481583"/>
                <a:gd name="connsiteY55" fmla="*/ 907952 h 1238259"/>
                <a:gd name="connsiteX56" fmla="*/ 393087 w 4481583"/>
                <a:gd name="connsiteY56" fmla="*/ 917858 h 1238259"/>
                <a:gd name="connsiteX57" fmla="*/ 398850 w 4481583"/>
                <a:gd name="connsiteY57" fmla="*/ 926506 h 1238259"/>
                <a:gd name="connsiteX58" fmla="*/ 401726 w 4481583"/>
                <a:gd name="connsiteY58" fmla="*/ 930345 h 1238259"/>
                <a:gd name="connsiteX59" fmla="*/ 404612 w 4481583"/>
                <a:gd name="connsiteY59" fmla="*/ 933860 h 1238259"/>
                <a:gd name="connsiteX60" fmla="*/ 407489 w 4481583"/>
                <a:gd name="connsiteY60" fmla="*/ 937041 h 1238259"/>
                <a:gd name="connsiteX61" fmla="*/ 410375 w 4481583"/>
                <a:gd name="connsiteY61" fmla="*/ 939898 h 1238259"/>
                <a:gd name="connsiteX62" fmla="*/ 413252 w 4481583"/>
                <a:gd name="connsiteY62" fmla="*/ 942432 h 1238259"/>
                <a:gd name="connsiteX63" fmla="*/ 416138 w 4481583"/>
                <a:gd name="connsiteY63" fmla="*/ 944632 h 1238259"/>
                <a:gd name="connsiteX64" fmla="*/ 419014 w 4481583"/>
                <a:gd name="connsiteY64" fmla="*/ 946490 h 1238259"/>
                <a:gd name="connsiteX65" fmla="*/ 420453 w 4481583"/>
                <a:gd name="connsiteY65" fmla="*/ 947299 h 1238259"/>
                <a:gd name="connsiteX66" fmla="*/ 421900 w 4481583"/>
                <a:gd name="connsiteY66" fmla="*/ 948033 h 1238259"/>
                <a:gd name="connsiteX67" fmla="*/ 423339 w 4481583"/>
                <a:gd name="connsiteY67" fmla="*/ 948671 h 1238259"/>
                <a:gd name="connsiteX68" fmla="*/ 424777 w 4481583"/>
                <a:gd name="connsiteY68" fmla="*/ 949233 h 1238259"/>
                <a:gd name="connsiteX69" fmla="*/ 426215 w 4481583"/>
                <a:gd name="connsiteY69" fmla="*/ 949709 h 1238259"/>
                <a:gd name="connsiteX70" fmla="*/ 427653 w 4481583"/>
                <a:gd name="connsiteY70" fmla="*/ 950100 h 1238259"/>
                <a:gd name="connsiteX71" fmla="*/ 429101 w 4481583"/>
                <a:gd name="connsiteY71" fmla="*/ 950414 h 1238259"/>
                <a:gd name="connsiteX72" fmla="*/ 430540 w 4481583"/>
                <a:gd name="connsiteY72" fmla="*/ 950643 h 1238259"/>
                <a:gd name="connsiteX73" fmla="*/ 431978 w 4481583"/>
                <a:gd name="connsiteY73" fmla="*/ 950795 h 1238259"/>
                <a:gd name="connsiteX74" fmla="*/ 433416 w 4481583"/>
                <a:gd name="connsiteY74" fmla="*/ 950862 h 1238259"/>
                <a:gd name="connsiteX75" fmla="*/ 434854 w 4481583"/>
                <a:gd name="connsiteY75" fmla="*/ 950843 h 1238259"/>
                <a:gd name="connsiteX76" fmla="*/ 436302 w 4481583"/>
                <a:gd name="connsiteY76" fmla="*/ 950747 h 1238259"/>
                <a:gd name="connsiteX77" fmla="*/ 437740 w 4481583"/>
                <a:gd name="connsiteY77" fmla="*/ 950566 h 1238259"/>
                <a:gd name="connsiteX78" fmla="*/ 439179 w 4481583"/>
                <a:gd name="connsiteY78" fmla="*/ 950309 h 1238259"/>
                <a:gd name="connsiteX79" fmla="*/ 440617 w 4481583"/>
                <a:gd name="connsiteY79" fmla="*/ 949966 h 1238259"/>
                <a:gd name="connsiteX80" fmla="*/ 442055 w 4481583"/>
                <a:gd name="connsiteY80" fmla="*/ 949538 h 1238259"/>
                <a:gd name="connsiteX81" fmla="*/ 443503 w 4481583"/>
                <a:gd name="connsiteY81" fmla="*/ 949042 h 1238259"/>
                <a:gd name="connsiteX82" fmla="*/ 444941 w 4481583"/>
                <a:gd name="connsiteY82" fmla="*/ 948461 h 1238259"/>
                <a:gd name="connsiteX83" fmla="*/ 446380 w 4481583"/>
                <a:gd name="connsiteY83" fmla="*/ 947804 h 1238259"/>
                <a:gd name="connsiteX84" fmla="*/ 447818 w 4481583"/>
                <a:gd name="connsiteY84" fmla="*/ 947061 h 1238259"/>
                <a:gd name="connsiteX85" fmla="*/ 450704 w 4481583"/>
                <a:gd name="connsiteY85" fmla="*/ 945347 h 1238259"/>
                <a:gd name="connsiteX86" fmla="*/ 453581 w 4481583"/>
                <a:gd name="connsiteY86" fmla="*/ 943327 h 1238259"/>
                <a:gd name="connsiteX87" fmla="*/ 456467 w 4481583"/>
                <a:gd name="connsiteY87" fmla="*/ 940994 h 1238259"/>
                <a:gd name="connsiteX88" fmla="*/ 459343 w 4481583"/>
                <a:gd name="connsiteY88" fmla="*/ 938365 h 1238259"/>
                <a:gd name="connsiteX89" fmla="*/ 462220 w 4481583"/>
                <a:gd name="connsiteY89" fmla="*/ 935441 h 1238259"/>
                <a:gd name="connsiteX90" fmla="*/ 465106 w 4481583"/>
                <a:gd name="connsiteY90" fmla="*/ 932221 h 1238259"/>
                <a:gd name="connsiteX91" fmla="*/ 467982 w 4481583"/>
                <a:gd name="connsiteY91" fmla="*/ 928716 h 1238259"/>
                <a:gd name="connsiteX92" fmla="*/ 473964 w 4481583"/>
                <a:gd name="connsiteY92" fmla="*/ 920544 h 1238259"/>
                <a:gd name="connsiteX93" fmla="*/ 479955 w 4481583"/>
                <a:gd name="connsiteY93" fmla="*/ 911219 h 1238259"/>
                <a:gd name="connsiteX94" fmla="*/ 485937 w 4481583"/>
                <a:gd name="connsiteY94" fmla="*/ 900789 h 1238259"/>
                <a:gd name="connsiteX95" fmla="*/ 491919 w 4481583"/>
                <a:gd name="connsiteY95" fmla="*/ 889330 h 1238259"/>
                <a:gd name="connsiteX96" fmla="*/ 503882 w 4481583"/>
                <a:gd name="connsiteY96" fmla="*/ 863565 h 1238259"/>
                <a:gd name="connsiteX97" fmla="*/ 515845 w 4481583"/>
                <a:gd name="connsiteY97" fmla="*/ 834516 h 1238259"/>
                <a:gd name="connsiteX98" fmla="*/ 539772 w 4481583"/>
                <a:gd name="connsiteY98" fmla="*/ 769072 h 1238259"/>
                <a:gd name="connsiteX99" fmla="*/ 563709 w 4481583"/>
                <a:gd name="connsiteY99" fmla="*/ 698288 h 1238259"/>
                <a:gd name="connsiteX100" fmla="*/ 589626 w 4481583"/>
                <a:gd name="connsiteY100" fmla="*/ 621786 h 1238259"/>
                <a:gd name="connsiteX101" fmla="*/ 615544 w 4481583"/>
                <a:gd name="connsiteY101" fmla="*/ 551528 h 1238259"/>
                <a:gd name="connsiteX102" fmla="*/ 628498 w 4481583"/>
                <a:gd name="connsiteY102" fmla="*/ 520418 h 1238259"/>
                <a:gd name="connsiteX103" fmla="*/ 641452 w 4481583"/>
                <a:gd name="connsiteY103" fmla="*/ 492712 h 1238259"/>
                <a:gd name="connsiteX104" fmla="*/ 654415 w 4481583"/>
                <a:gd name="connsiteY104" fmla="*/ 468828 h 1238259"/>
                <a:gd name="connsiteX105" fmla="*/ 660892 w 4481583"/>
                <a:gd name="connsiteY105" fmla="*/ 458422 h 1238259"/>
                <a:gd name="connsiteX106" fmla="*/ 667369 w 4481583"/>
                <a:gd name="connsiteY106" fmla="*/ 449082 h 1238259"/>
                <a:gd name="connsiteX107" fmla="*/ 672636 w 4481583"/>
                <a:gd name="connsiteY107" fmla="*/ 442292 h 1238259"/>
                <a:gd name="connsiteX108" fmla="*/ 677904 w 4481583"/>
                <a:gd name="connsiteY108" fmla="*/ 436230 h 1238259"/>
                <a:gd name="connsiteX109" fmla="*/ 683162 w 4481583"/>
                <a:gd name="connsiteY109" fmla="*/ 430901 h 1238259"/>
                <a:gd name="connsiteX110" fmla="*/ 688429 w 4481583"/>
                <a:gd name="connsiteY110" fmla="*/ 426308 h 1238259"/>
                <a:gd name="connsiteX111" fmla="*/ 691067 w 4481583"/>
                <a:gd name="connsiteY111" fmla="*/ 424287 h 1238259"/>
                <a:gd name="connsiteX112" fmla="*/ 693696 w 4481583"/>
                <a:gd name="connsiteY112" fmla="*/ 422451 h 1238259"/>
                <a:gd name="connsiteX113" fmla="*/ 696325 w 4481583"/>
                <a:gd name="connsiteY113" fmla="*/ 420798 h 1238259"/>
                <a:gd name="connsiteX114" fmla="*/ 698964 w 4481583"/>
                <a:gd name="connsiteY114" fmla="*/ 419329 h 1238259"/>
                <a:gd name="connsiteX115" fmla="*/ 701593 w 4481583"/>
                <a:gd name="connsiteY115" fmla="*/ 418041 h 1238259"/>
                <a:gd name="connsiteX116" fmla="*/ 704221 w 4481583"/>
                <a:gd name="connsiteY116" fmla="*/ 416935 h 1238259"/>
                <a:gd name="connsiteX117" fmla="*/ 706860 w 4481583"/>
                <a:gd name="connsiteY117" fmla="*/ 416008 h 1238259"/>
                <a:gd name="connsiteX118" fmla="*/ 709489 w 4481583"/>
                <a:gd name="connsiteY118" fmla="*/ 415261 h 1238259"/>
                <a:gd name="connsiteX119" fmla="*/ 712127 w 4481583"/>
                <a:gd name="connsiteY119" fmla="*/ 414693 h 1238259"/>
                <a:gd name="connsiteX120" fmla="*/ 714756 w 4481583"/>
                <a:gd name="connsiteY120" fmla="*/ 414300 h 1238259"/>
                <a:gd name="connsiteX121" fmla="*/ 717385 w 4481583"/>
                <a:gd name="connsiteY121" fmla="*/ 414082 h 1238259"/>
                <a:gd name="connsiteX122" fmla="*/ 720023 w 4481583"/>
                <a:gd name="connsiteY122" fmla="*/ 414037 h 1238259"/>
                <a:gd name="connsiteX123" fmla="*/ 722652 w 4481583"/>
                <a:gd name="connsiteY123" fmla="*/ 414162 h 1238259"/>
                <a:gd name="connsiteX124" fmla="*/ 725281 w 4481583"/>
                <a:gd name="connsiteY124" fmla="*/ 414457 h 1238259"/>
                <a:gd name="connsiteX125" fmla="*/ 727920 w 4481583"/>
                <a:gd name="connsiteY125" fmla="*/ 414918 h 1238259"/>
                <a:gd name="connsiteX126" fmla="*/ 730548 w 4481583"/>
                <a:gd name="connsiteY126" fmla="*/ 415542 h 1238259"/>
                <a:gd name="connsiteX127" fmla="*/ 733187 w 4481583"/>
                <a:gd name="connsiteY127" fmla="*/ 416329 h 1238259"/>
                <a:gd name="connsiteX128" fmla="*/ 735816 w 4481583"/>
                <a:gd name="connsiteY128" fmla="*/ 417276 h 1238259"/>
                <a:gd name="connsiteX129" fmla="*/ 738445 w 4481583"/>
                <a:gd name="connsiteY129" fmla="*/ 418379 h 1238259"/>
                <a:gd name="connsiteX130" fmla="*/ 741083 w 4481583"/>
                <a:gd name="connsiteY130" fmla="*/ 419635 h 1238259"/>
                <a:gd name="connsiteX131" fmla="*/ 743712 w 4481583"/>
                <a:gd name="connsiteY131" fmla="*/ 421043 h 1238259"/>
                <a:gd name="connsiteX132" fmla="*/ 746341 w 4481583"/>
                <a:gd name="connsiteY132" fmla="*/ 422599 h 1238259"/>
                <a:gd name="connsiteX133" fmla="*/ 751608 w 4481583"/>
                <a:gd name="connsiteY133" fmla="*/ 426141 h 1238259"/>
                <a:gd name="connsiteX134" fmla="*/ 758152 w 4481583"/>
                <a:gd name="connsiteY134" fmla="*/ 431313 h 1238259"/>
                <a:gd name="connsiteX135" fmla="*/ 764696 w 4481583"/>
                <a:gd name="connsiteY135" fmla="*/ 437287 h 1238259"/>
                <a:gd name="connsiteX136" fmla="*/ 771239 w 4481583"/>
                <a:gd name="connsiteY136" fmla="*/ 444007 h 1238259"/>
                <a:gd name="connsiteX137" fmla="*/ 777783 w 4481583"/>
                <a:gd name="connsiteY137" fmla="*/ 451417 h 1238259"/>
                <a:gd name="connsiteX138" fmla="*/ 790880 w 4481583"/>
                <a:gd name="connsiteY138" fmla="*/ 468064 h 1238259"/>
                <a:gd name="connsiteX139" fmla="*/ 803967 w 4481583"/>
                <a:gd name="connsiteY139" fmla="*/ 486736 h 1238259"/>
                <a:gd name="connsiteX140" fmla="*/ 830142 w 4481583"/>
                <a:gd name="connsiteY140" fmla="*/ 528150 h 1238259"/>
                <a:gd name="connsiteX141" fmla="*/ 856317 w 4481583"/>
                <a:gd name="connsiteY141" fmla="*/ 571749 h 1238259"/>
                <a:gd name="connsiteX142" fmla="*/ 877119 w 4481583"/>
                <a:gd name="connsiteY142" fmla="*/ 605586 h 1238259"/>
                <a:gd name="connsiteX143" fmla="*/ 897912 w 4481583"/>
                <a:gd name="connsiteY143" fmla="*/ 637076 h 1238259"/>
                <a:gd name="connsiteX144" fmla="*/ 918715 w 4481583"/>
                <a:gd name="connsiteY144" fmla="*/ 665029 h 1238259"/>
                <a:gd name="connsiteX145" fmla="*/ 929116 w 4481583"/>
                <a:gd name="connsiteY145" fmla="*/ 677395 h 1238259"/>
                <a:gd name="connsiteX146" fmla="*/ 939508 w 4481583"/>
                <a:gd name="connsiteY146" fmla="*/ 688576 h 1238259"/>
                <a:gd name="connsiteX147" fmla="*/ 950843 w 4481583"/>
                <a:gd name="connsiteY147" fmla="*/ 699336 h 1238259"/>
                <a:gd name="connsiteX148" fmla="*/ 956510 w 4481583"/>
                <a:gd name="connsiteY148" fmla="*/ 704143 h 1238259"/>
                <a:gd name="connsiteX149" fmla="*/ 962168 w 4481583"/>
                <a:gd name="connsiteY149" fmla="*/ 708562 h 1238259"/>
                <a:gd name="connsiteX150" fmla="*/ 967835 w 4481583"/>
                <a:gd name="connsiteY150" fmla="*/ 712589 h 1238259"/>
                <a:gd name="connsiteX151" fmla="*/ 973503 w 4481583"/>
                <a:gd name="connsiteY151" fmla="*/ 716221 h 1238259"/>
                <a:gd name="connsiteX152" fmla="*/ 979160 w 4481583"/>
                <a:gd name="connsiteY152" fmla="*/ 719459 h 1238259"/>
                <a:gd name="connsiteX153" fmla="*/ 984828 w 4481583"/>
                <a:gd name="connsiteY153" fmla="*/ 722301 h 1238259"/>
                <a:gd name="connsiteX154" fmla="*/ 990495 w 4481583"/>
                <a:gd name="connsiteY154" fmla="*/ 724749 h 1238259"/>
                <a:gd name="connsiteX155" fmla="*/ 996163 w 4481583"/>
                <a:gd name="connsiteY155" fmla="*/ 726806 h 1238259"/>
                <a:gd name="connsiteX156" fmla="*/ 1001820 w 4481583"/>
                <a:gd name="connsiteY156" fmla="*/ 728474 h 1238259"/>
                <a:gd name="connsiteX157" fmla="*/ 1007488 w 4481583"/>
                <a:gd name="connsiteY157" fmla="*/ 729757 h 1238259"/>
                <a:gd name="connsiteX158" fmla="*/ 1013155 w 4481583"/>
                <a:gd name="connsiteY158" fmla="*/ 730659 h 1238259"/>
                <a:gd name="connsiteX159" fmla="*/ 1018823 w 4481583"/>
                <a:gd name="connsiteY159" fmla="*/ 731187 h 1238259"/>
                <a:gd name="connsiteX160" fmla="*/ 1024481 w 4481583"/>
                <a:gd name="connsiteY160" fmla="*/ 731344 h 1238259"/>
                <a:gd name="connsiteX161" fmla="*/ 1030148 w 4481583"/>
                <a:gd name="connsiteY161" fmla="*/ 731137 h 1238259"/>
                <a:gd name="connsiteX162" fmla="*/ 1036225 w 4481583"/>
                <a:gd name="connsiteY162" fmla="*/ 730517 h 1238259"/>
                <a:gd name="connsiteX163" fmla="*/ 1042302 w 4481583"/>
                <a:gd name="connsiteY163" fmla="*/ 729495 h 1238259"/>
                <a:gd name="connsiteX164" fmla="*/ 1048388 w 4481583"/>
                <a:gd name="connsiteY164" fmla="*/ 728079 h 1238259"/>
                <a:gd name="connsiteX165" fmla="*/ 1054465 w 4481583"/>
                <a:gd name="connsiteY165" fmla="*/ 726276 h 1238259"/>
                <a:gd name="connsiteX166" fmla="*/ 1060542 w 4481583"/>
                <a:gd name="connsiteY166" fmla="*/ 724099 h 1238259"/>
                <a:gd name="connsiteX167" fmla="*/ 1066619 w 4481583"/>
                <a:gd name="connsiteY167" fmla="*/ 721555 h 1238259"/>
                <a:gd name="connsiteX168" fmla="*/ 1072706 w 4481583"/>
                <a:gd name="connsiteY168" fmla="*/ 718655 h 1238259"/>
                <a:gd name="connsiteX169" fmla="*/ 1078782 w 4481583"/>
                <a:gd name="connsiteY169" fmla="*/ 715408 h 1238259"/>
                <a:gd name="connsiteX170" fmla="*/ 1090936 w 4481583"/>
                <a:gd name="connsiteY170" fmla="*/ 707918 h 1238259"/>
                <a:gd name="connsiteX171" fmla="*/ 1103100 w 4481583"/>
                <a:gd name="connsiteY171" fmla="*/ 699165 h 1238259"/>
                <a:gd name="connsiteX172" fmla="*/ 1115254 w 4481583"/>
                <a:gd name="connsiteY172" fmla="*/ 689237 h 1238259"/>
                <a:gd name="connsiteX173" fmla="*/ 1127417 w 4481583"/>
                <a:gd name="connsiteY173" fmla="*/ 678220 h 1238259"/>
                <a:gd name="connsiteX174" fmla="*/ 1149991 w 4481583"/>
                <a:gd name="connsiteY174" fmla="*/ 655199 h 1238259"/>
                <a:gd name="connsiteX175" fmla="*/ 1172575 w 4481583"/>
                <a:gd name="connsiteY175" fmla="*/ 629423 h 1238259"/>
                <a:gd name="connsiteX176" fmla="*/ 1217733 w 4481583"/>
                <a:gd name="connsiteY176" fmla="*/ 572966 h 1238259"/>
                <a:gd name="connsiteX177" fmla="*/ 1242127 w 4481583"/>
                <a:gd name="connsiteY177" fmla="*/ 542177 h 1238259"/>
                <a:gd name="connsiteX178" fmla="*/ 1266520 w 4481583"/>
                <a:gd name="connsiteY178" fmla="*/ 513374 h 1238259"/>
                <a:gd name="connsiteX179" fmla="*/ 1278722 w 4481583"/>
                <a:gd name="connsiteY179" fmla="*/ 500341 h 1238259"/>
                <a:gd name="connsiteX180" fmla="*/ 1290923 w 4481583"/>
                <a:gd name="connsiteY180" fmla="*/ 488579 h 1238259"/>
                <a:gd name="connsiteX181" fmla="*/ 1297019 w 4481583"/>
                <a:gd name="connsiteY181" fmla="*/ 483262 h 1238259"/>
                <a:gd name="connsiteX182" fmla="*/ 1303115 w 4481583"/>
                <a:gd name="connsiteY182" fmla="*/ 478366 h 1238259"/>
                <a:gd name="connsiteX183" fmla="*/ 1309221 w 4481583"/>
                <a:gd name="connsiteY183" fmla="*/ 473929 h 1238259"/>
                <a:gd name="connsiteX184" fmla="*/ 1315317 w 4481583"/>
                <a:gd name="connsiteY184" fmla="*/ 469983 h 1238259"/>
                <a:gd name="connsiteX185" fmla="*/ 1321870 w 4481583"/>
                <a:gd name="connsiteY185" fmla="*/ 466332 h 1238259"/>
                <a:gd name="connsiteX186" fmla="*/ 1325137 w 4481583"/>
                <a:gd name="connsiteY186" fmla="*/ 464746 h 1238259"/>
                <a:gd name="connsiteX187" fmla="*/ 1328414 w 4481583"/>
                <a:gd name="connsiteY187" fmla="*/ 463327 h 1238259"/>
                <a:gd name="connsiteX188" fmla="*/ 1331690 w 4481583"/>
                <a:gd name="connsiteY188" fmla="*/ 462081 h 1238259"/>
                <a:gd name="connsiteX189" fmla="*/ 1334967 w 4481583"/>
                <a:gd name="connsiteY189" fmla="*/ 461011 h 1238259"/>
                <a:gd name="connsiteX190" fmla="*/ 1338244 w 4481583"/>
                <a:gd name="connsiteY190" fmla="*/ 460122 h 1238259"/>
                <a:gd name="connsiteX191" fmla="*/ 1341520 w 4481583"/>
                <a:gd name="connsiteY191" fmla="*/ 459420 h 1238259"/>
                <a:gd name="connsiteX192" fmla="*/ 1344797 w 4481583"/>
                <a:gd name="connsiteY192" fmla="*/ 458908 h 1238259"/>
                <a:gd name="connsiteX193" fmla="*/ 1348064 w 4481583"/>
                <a:gd name="connsiteY193" fmla="*/ 458591 h 1238259"/>
                <a:gd name="connsiteX194" fmla="*/ 1351340 w 4481583"/>
                <a:gd name="connsiteY194" fmla="*/ 458473 h 1238259"/>
                <a:gd name="connsiteX195" fmla="*/ 1354617 w 4481583"/>
                <a:gd name="connsiteY195" fmla="*/ 458557 h 1238259"/>
                <a:gd name="connsiteX196" fmla="*/ 1357894 w 4481583"/>
                <a:gd name="connsiteY196" fmla="*/ 458850 h 1238259"/>
                <a:gd name="connsiteX197" fmla="*/ 1361170 w 4481583"/>
                <a:gd name="connsiteY197" fmla="*/ 459352 h 1238259"/>
                <a:gd name="connsiteX198" fmla="*/ 1364447 w 4481583"/>
                <a:gd name="connsiteY198" fmla="*/ 460067 h 1238259"/>
                <a:gd name="connsiteX199" fmla="*/ 1367714 w 4481583"/>
                <a:gd name="connsiteY199" fmla="*/ 461000 h 1238259"/>
                <a:gd name="connsiteX200" fmla="*/ 1370991 w 4481583"/>
                <a:gd name="connsiteY200" fmla="*/ 462152 h 1238259"/>
                <a:gd name="connsiteX201" fmla="*/ 1374267 w 4481583"/>
                <a:gd name="connsiteY201" fmla="*/ 463527 h 1238259"/>
                <a:gd name="connsiteX202" fmla="*/ 1377544 w 4481583"/>
                <a:gd name="connsiteY202" fmla="*/ 465129 h 1238259"/>
                <a:gd name="connsiteX203" fmla="*/ 1380820 w 4481583"/>
                <a:gd name="connsiteY203" fmla="*/ 466956 h 1238259"/>
                <a:gd name="connsiteX204" fmla="*/ 1384097 w 4481583"/>
                <a:gd name="connsiteY204" fmla="*/ 469013 h 1238259"/>
                <a:gd name="connsiteX205" fmla="*/ 1387374 w 4481583"/>
                <a:gd name="connsiteY205" fmla="*/ 471302 h 1238259"/>
                <a:gd name="connsiteX206" fmla="*/ 1390640 w 4481583"/>
                <a:gd name="connsiteY206" fmla="*/ 473822 h 1238259"/>
                <a:gd name="connsiteX207" fmla="*/ 1393917 w 4481583"/>
                <a:gd name="connsiteY207" fmla="*/ 476577 h 1238259"/>
                <a:gd name="connsiteX208" fmla="*/ 1400470 w 4481583"/>
                <a:gd name="connsiteY208" fmla="*/ 482790 h 1238259"/>
                <a:gd name="connsiteX209" fmla="*/ 1407023 w 4481583"/>
                <a:gd name="connsiteY209" fmla="*/ 489942 h 1238259"/>
                <a:gd name="connsiteX210" fmla="*/ 1413567 w 4481583"/>
                <a:gd name="connsiteY210" fmla="*/ 498032 h 1238259"/>
                <a:gd name="connsiteX211" fmla="*/ 1420120 w 4481583"/>
                <a:gd name="connsiteY211" fmla="*/ 507051 h 1238259"/>
                <a:gd name="connsiteX212" fmla="*/ 1430503 w 4481583"/>
                <a:gd name="connsiteY212" fmla="*/ 523224 h 1238259"/>
                <a:gd name="connsiteX213" fmla="*/ 1440894 w 4481583"/>
                <a:gd name="connsiteY213" fmla="*/ 541612 h 1238259"/>
                <a:gd name="connsiteX214" fmla="*/ 1451277 w 4481583"/>
                <a:gd name="connsiteY214" fmla="*/ 562092 h 1238259"/>
                <a:gd name="connsiteX215" fmla="*/ 1461668 w 4481583"/>
                <a:gd name="connsiteY215" fmla="*/ 584502 h 1238259"/>
                <a:gd name="connsiteX216" fmla="*/ 1482442 w 4481583"/>
                <a:gd name="connsiteY216" fmla="*/ 634270 h 1238259"/>
                <a:gd name="connsiteX217" fmla="*/ 1503216 w 4481583"/>
                <a:gd name="connsiteY217" fmla="*/ 688858 h 1238259"/>
                <a:gd name="connsiteX218" fmla="*/ 1528410 w 4481583"/>
                <a:gd name="connsiteY218" fmla="*/ 757750 h 1238259"/>
                <a:gd name="connsiteX219" fmla="*/ 1553604 w 4481583"/>
                <a:gd name="connsiteY219" fmla="*/ 824415 h 1238259"/>
                <a:gd name="connsiteX220" fmla="*/ 1566196 w 4481583"/>
                <a:gd name="connsiteY220" fmla="*/ 855050 h 1238259"/>
                <a:gd name="connsiteX221" fmla="*/ 1578788 w 4481583"/>
                <a:gd name="connsiteY221" fmla="*/ 882853 h 1238259"/>
                <a:gd name="connsiteX222" fmla="*/ 1591389 w 4481583"/>
                <a:gd name="connsiteY222" fmla="*/ 907085 h 1238259"/>
                <a:gd name="connsiteX223" fmla="*/ 1597685 w 4481583"/>
                <a:gd name="connsiteY223" fmla="*/ 917638 h 1238259"/>
                <a:gd name="connsiteX224" fmla="*/ 1603982 w 4481583"/>
                <a:gd name="connsiteY224" fmla="*/ 927030 h 1238259"/>
                <a:gd name="connsiteX225" fmla="*/ 1609430 w 4481583"/>
                <a:gd name="connsiteY225" fmla="*/ 934164 h 1238259"/>
                <a:gd name="connsiteX226" fmla="*/ 1612154 w 4481583"/>
                <a:gd name="connsiteY226" fmla="*/ 937355 h 1238259"/>
                <a:gd name="connsiteX227" fmla="*/ 1614868 w 4481583"/>
                <a:gd name="connsiteY227" fmla="*/ 940308 h 1238259"/>
                <a:gd name="connsiteX228" fmla="*/ 1617593 w 4481583"/>
                <a:gd name="connsiteY228" fmla="*/ 943004 h 1238259"/>
                <a:gd name="connsiteX229" fmla="*/ 1620317 w 4481583"/>
                <a:gd name="connsiteY229" fmla="*/ 945442 h 1238259"/>
                <a:gd name="connsiteX230" fmla="*/ 1623041 w 4481583"/>
                <a:gd name="connsiteY230" fmla="*/ 947604 h 1238259"/>
                <a:gd name="connsiteX231" fmla="*/ 1625765 w 4481583"/>
                <a:gd name="connsiteY231" fmla="*/ 949500 h 1238259"/>
                <a:gd name="connsiteX232" fmla="*/ 1628489 w 4481583"/>
                <a:gd name="connsiteY232" fmla="*/ 951119 h 1238259"/>
                <a:gd name="connsiteX233" fmla="*/ 1629851 w 4481583"/>
                <a:gd name="connsiteY233" fmla="*/ 951824 h 1238259"/>
                <a:gd name="connsiteX234" fmla="*/ 1631213 w 4481583"/>
                <a:gd name="connsiteY234" fmla="*/ 952462 h 1238259"/>
                <a:gd name="connsiteX235" fmla="*/ 1632576 w 4481583"/>
                <a:gd name="connsiteY235" fmla="*/ 953014 h 1238259"/>
                <a:gd name="connsiteX236" fmla="*/ 1633938 w 4481583"/>
                <a:gd name="connsiteY236" fmla="*/ 953510 h 1238259"/>
                <a:gd name="connsiteX237" fmla="*/ 1635300 w 4481583"/>
                <a:gd name="connsiteY237" fmla="*/ 953929 h 1238259"/>
                <a:gd name="connsiteX238" fmla="*/ 1636662 w 4481583"/>
                <a:gd name="connsiteY238" fmla="*/ 954272 h 1238259"/>
                <a:gd name="connsiteX239" fmla="*/ 1638024 w 4481583"/>
                <a:gd name="connsiteY239" fmla="*/ 954538 h 1238259"/>
                <a:gd name="connsiteX240" fmla="*/ 1639376 w 4481583"/>
                <a:gd name="connsiteY240" fmla="*/ 954738 h 1238259"/>
                <a:gd name="connsiteX241" fmla="*/ 1640748 w 4481583"/>
                <a:gd name="connsiteY241" fmla="*/ 954853 h 1238259"/>
                <a:gd name="connsiteX242" fmla="*/ 1642101 w 4481583"/>
                <a:gd name="connsiteY242" fmla="*/ 954900 h 1238259"/>
                <a:gd name="connsiteX243" fmla="*/ 1643463 w 4481583"/>
                <a:gd name="connsiteY243" fmla="*/ 954872 h 1238259"/>
                <a:gd name="connsiteX244" fmla="*/ 1644825 w 4481583"/>
                <a:gd name="connsiteY244" fmla="*/ 954767 h 1238259"/>
                <a:gd name="connsiteX245" fmla="*/ 1646187 w 4481583"/>
                <a:gd name="connsiteY245" fmla="*/ 954586 h 1238259"/>
                <a:gd name="connsiteX246" fmla="*/ 1647549 w 4481583"/>
                <a:gd name="connsiteY246" fmla="*/ 954329 h 1238259"/>
                <a:gd name="connsiteX247" fmla="*/ 1648911 w 4481583"/>
                <a:gd name="connsiteY247" fmla="*/ 953995 h 1238259"/>
                <a:gd name="connsiteX248" fmla="*/ 1650273 w 4481583"/>
                <a:gd name="connsiteY248" fmla="*/ 953586 h 1238259"/>
                <a:gd name="connsiteX249" fmla="*/ 1651635 w 4481583"/>
                <a:gd name="connsiteY249" fmla="*/ 953100 h 1238259"/>
                <a:gd name="connsiteX250" fmla="*/ 1652997 w 4481583"/>
                <a:gd name="connsiteY250" fmla="*/ 952529 h 1238259"/>
                <a:gd name="connsiteX251" fmla="*/ 1654359 w 4481583"/>
                <a:gd name="connsiteY251" fmla="*/ 951881 h 1238259"/>
                <a:gd name="connsiteX252" fmla="*/ 1655721 w 4481583"/>
                <a:gd name="connsiteY252" fmla="*/ 951157 h 1238259"/>
                <a:gd name="connsiteX253" fmla="*/ 1657083 w 4481583"/>
                <a:gd name="connsiteY253" fmla="*/ 950357 h 1238259"/>
                <a:gd name="connsiteX254" fmla="*/ 1658445 w 4481583"/>
                <a:gd name="connsiteY254" fmla="*/ 949481 h 1238259"/>
                <a:gd name="connsiteX255" fmla="*/ 1661170 w 4481583"/>
                <a:gd name="connsiteY255" fmla="*/ 947471 h 1238259"/>
                <a:gd name="connsiteX256" fmla="*/ 1663894 w 4481583"/>
                <a:gd name="connsiteY256" fmla="*/ 945156 h 1238259"/>
                <a:gd name="connsiteX257" fmla="*/ 1666608 w 4481583"/>
                <a:gd name="connsiteY257" fmla="*/ 942518 h 1238259"/>
                <a:gd name="connsiteX258" fmla="*/ 1669332 w 4481583"/>
                <a:gd name="connsiteY258" fmla="*/ 939556 h 1238259"/>
                <a:gd name="connsiteX259" fmla="*/ 1672057 w 4481583"/>
                <a:gd name="connsiteY259" fmla="*/ 936279 h 1238259"/>
                <a:gd name="connsiteX260" fmla="*/ 1674781 w 4481583"/>
                <a:gd name="connsiteY260" fmla="*/ 932678 h 1238259"/>
                <a:gd name="connsiteX261" fmla="*/ 1680229 w 4481583"/>
                <a:gd name="connsiteY261" fmla="*/ 924506 h 1238259"/>
                <a:gd name="connsiteX262" fmla="*/ 1685677 w 4481583"/>
                <a:gd name="connsiteY262" fmla="*/ 915057 h 1238259"/>
                <a:gd name="connsiteX263" fmla="*/ 1691116 w 4481583"/>
                <a:gd name="connsiteY263" fmla="*/ 904342 h 1238259"/>
                <a:gd name="connsiteX264" fmla="*/ 1697298 w 4481583"/>
                <a:gd name="connsiteY264" fmla="*/ 890654 h 1238259"/>
                <a:gd name="connsiteX265" fmla="*/ 1703480 w 4481583"/>
                <a:gd name="connsiteY265" fmla="*/ 875386 h 1238259"/>
                <a:gd name="connsiteX266" fmla="*/ 1715843 w 4481583"/>
                <a:gd name="connsiteY266" fmla="*/ 840248 h 1238259"/>
                <a:gd name="connsiteX267" fmla="*/ 1728206 w 4481583"/>
                <a:gd name="connsiteY267" fmla="*/ 799339 h 1238259"/>
                <a:gd name="connsiteX268" fmla="*/ 1740560 w 4481583"/>
                <a:gd name="connsiteY268" fmla="*/ 753224 h 1238259"/>
                <a:gd name="connsiteX269" fmla="*/ 1765287 w 4481583"/>
                <a:gd name="connsiteY269" fmla="*/ 648249 h 1238259"/>
                <a:gd name="connsiteX270" fmla="*/ 1790005 w 4481583"/>
                <a:gd name="connsiteY270" fmla="*/ 532228 h 1238259"/>
                <a:gd name="connsiteX271" fmla="*/ 1812265 w 4481583"/>
                <a:gd name="connsiteY271" fmla="*/ 425260 h 1238259"/>
                <a:gd name="connsiteX272" fmla="*/ 1834515 w 4481583"/>
                <a:gd name="connsiteY272" fmla="*/ 322848 h 1238259"/>
                <a:gd name="connsiteX273" fmla="*/ 1856766 w 4481583"/>
                <a:gd name="connsiteY273" fmla="*/ 231833 h 1238259"/>
                <a:gd name="connsiteX274" fmla="*/ 1867900 w 4481583"/>
                <a:gd name="connsiteY274" fmla="*/ 192651 h 1238259"/>
                <a:gd name="connsiteX275" fmla="*/ 1879025 w 4481583"/>
                <a:gd name="connsiteY275" fmla="*/ 158692 h 1238259"/>
                <a:gd name="connsiteX276" fmla="*/ 1884845 w 4481583"/>
                <a:gd name="connsiteY276" fmla="*/ 143246 h 1238259"/>
                <a:gd name="connsiteX277" fmla="*/ 1890655 w 4481583"/>
                <a:gd name="connsiteY277" fmla="*/ 129500 h 1238259"/>
                <a:gd name="connsiteX278" fmla="*/ 1896475 w 4481583"/>
                <a:gd name="connsiteY278" fmla="*/ 117538 h 1238259"/>
                <a:gd name="connsiteX279" fmla="*/ 1899380 w 4481583"/>
                <a:gd name="connsiteY279" fmla="*/ 112249 h 1238259"/>
                <a:gd name="connsiteX280" fmla="*/ 1902295 w 4481583"/>
                <a:gd name="connsiteY280" fmla="*/ 107433 h 1238259"/>
                <a:gd name="connsiteX281" fmla="*/ 1905200 w 4481583"/>
                <a:gd name="connsiteY281" fmla="*/ 103100 h 1238259"/>
                <a:gd name="connsiteX282" fmla="*/ 1908115 w 4481583"/>
                <a:gd name="connsiteY282" fmla="*/ 99254 h 1238259"/>
                <a:gd name="connsiteX283" fmla="*/ 1911020 w 4481583"/>
                <a:gd name="connsiteY283" fmla="*/ 95904 h 1238259"/>
                <a:gd name="connsiteX284" fmla="*/ 1912477 w 4481583"/>
                <a:gd name="connsiteY284" fmla="*/ 94418 h 1238259"/>
                <a:gd name="connsiteX285" fmla="*/ 1913925 w 4481583"/>
                <a:gd name="connsiteY285" fmla="*/ 93058 h 1238259"/>
                <a:gd name="connsiteX286" fmla="*/ 1915382 w 4481583"/>
                <a:gd name="connsiteY286" fmla="*/ 91826 h 1238259"/>
                <a:gd name="connsiteX287" fmla="*/ 1916840 w 4481583"/>
                <a:gd name="connsiteY287" fmla="*/ 90721 h 1238259"/>
                <a:gd name="connsiteX288" fmla="*/ 1918287 w 4481583"/>
                <a:gd name="connsiteY288" fmla="*/ 89745 h 1238259"/>
                <a:gd name="connsiteX289" fmla="*/ 1919745 w 4481583"/>
                <a:gd name="connsiteY289" fmla="*/ 88898 h 1238259"/>
                <a:gd name="connsiteX290" fmla="*/ 1921202 w 4481583"/>
                <a:gd name="connsiteY290" fmla="*/ 88181 h 1238259"/>
                <a:gd name="connsiteX291" fmla="*/ 1922650 w 4481583"/>
                <a:gd name="connsiteY291" fmla="*/ 87595 h 1238259"/>
                <a:gd name="connsiteX292" fmla="*/ 1924107 w 4481583"/>
                <a:gd name="connsiteY292" fmla="*/ 87139 h 1238259"/>
                <a:gd name="connsiteX293" fmla="*/ 1924831 w 4481583"/>
                <a:gd name="connsiteY293" fmla="*/ 86960 h 1238259"/>
                <a:gd name="connsiteX294" fmla="*/ 1925565 w 4481583"/>
                <a:gd name="connsiteY294" fmla="*/ 86815 h 1238259"/>
                <a:gd name="connsiteX295" fmla="*/ 1926288 w 4481583"/>
                <a:gd name="connsiteY295" fmla="*/ 86702 h 1238259"/>
                <a:gd name="connsiteX296" fmla="*/ 1927012 w 4481583"/>
                <a:gd name="connsiteY296" fmla="*/ 86623 h 1238259"/>
                <a:gd name="connsiteX297" fmla="*/ 1927746 w 4481583"/>
                <a:gd name="connsiteY297" fmla="*/ 86577 h 1238259"/>
                <a:gd name="connsiteX298" fmla="*/ 1928470 w 4481583"/>
                <a:gd name="connsiteY298" fmla="*/ 86563 h 1238259"/>
                <a:gd name="connsiteX299" fmla="*/ 1929194 w 4481583"/>
                <a:gd name="connsiteY299" fmla="*/ 86583 h 1238259"/>
                <a:gd name="connsiteX300" fmla="*/ 1929927 w 4481583"/>
                <a:gd name="connsiteY300" fmla="*/ 86637 h 1238259"/>
                <a:gd name="connsiteX301" fmla="*/ 1930651 w 4481583"/>
                <a:gd name="connsiteY301" fmla="*/ 86723 h 1238259"/>
                <a:gd name="connsiteX302" fmla="*/ 1931384 w 4481583"/>
                <a:gd name="connsiteY302" fmla="*/ 86843 h 1238259"/>
                <a:gd name="connsiteX303" fmla="*/ 1932108 w 4481583"/>
                <a:gd name="connsiteY303" fmla="*/ 86997 h 1238259"/>
                <a:gd name="connsiteX304" fmla="*/ 1932832 w 4481583"/>
                <a:gd name="connsiteY304" fmla="*/ 87183 h 1238259"/>
                <a:gd name="connsiteX305" fmla="*/ 1934290 w 4481583"/>
                <a:gd name="connsiteY305" fmla="*/ 87658 h 1238259"/>
                <a:gd name="connsiteX306" fmla="*/ 1935747 w 4481583"/>
                <a:gd name="connsiteY306" fmla="*/ 88265 h 1238259"/>
                <a:gd name="connsiteX307" fmla="*/ 1937195 w 4481583"/>
                <a:gd name="connsiteY307" fmla="*/ 89007 h 1238259"/>
                <a:gd name="connsiteX308" fmla="*/ 1938652 w 4481583"/>
                <a:gd name="connsiteY308" fmla="*/ 89885 h 1238259"/>
                <a:gd name="connsiteX309" fmla="*/ 1940109 w 4481583"/>
                <a:gd name="connsiteY309" fmla="*/ 90896 h 1238259"/>
                <a:gd name="connsiteX310" fmla="*/ 1941557 w 4481583"/>
                <a:gd name="connsiteY310" fmla="*/ 92042 h 1238259"/>
                <a:gd name="connsiteX311" fmla="*/ 1943014 w 4481583"/>
                <a:gd name="connsiteY311" fmla="*/ 93323 h 1238259"/>
                <a:gd name="connsiteX312" fmla="*/ 1944472 w 4481583"/>
                <a:gd name="connsiteY312" fmla="*/ 94739 h 1238259"/>
                <a:gd name="connsiteX313" fmla="*/ 1945919 w 4481583"/>
                <a:gd name="connsiteY313" fmla="*/ 96290 h 1238259"/>
                <a:gd name="connsiteX314" fmla="*/ 1948834 w 4481583"/>
                <a:gd name="connsiteY314" fmla="*/ 99795 h 1238259"/>
                <a:gd name="connsiteX315" fmla="*/ 1951739 w 4481583"/>
                <a:gd name="connsiteY315" fmla="*/ 103841 h 1238259"/>
                <a:gd name="connsiteX316" fmla="*/ 1954654 w 4481583"/>
                <a:gd name="connsiteY316" fmla="*/ 108421 h 1238259"/>
                <a:gd name="connsiteX317" fmla="*/ 1957559 w 4481583"/>
                <a:gd name="connsiteY317" fmla="*/ 113538 h 1238259"/>
                <a:gd name="connsiteX318" fmla="*/ 1960464 w 4481583"/>
                <a:gd name="connsiteY318" fmla="*/ 119187 h 1238259"/>
                <a:gd name="connsiteX319" fmla="*/ 1966284 w 4481583"/>
                <a:gd name="connsiteY319" fmla="*/ 132069 h 1238259"/>
                <a:gd name="connsiteX320" fmla="*/ 1972104 w 4481583"/>
                <a:gd name="connsiteY320" fmla="*/ 147035 h 1238259"/>
                <a:gd name="connsiteX321" fmla="*/ 1983953 w 4481583"/>
                <a:gd name="connsiteY321" fmla="*/ 183786 h 1238259"/>
                <a:gd name="connsiteX322" fmla="*/ 1995811 w 4481583"/>
                <a:gd name="connsiteY322" fmla="*/ 228518 h 1238259"/>
                <a:gd name="connsiteX323" fmla="*/ 2007661 w 4481583"/>
                <a:gd name="connsiteY323" fmla="*/ 280590 h 1238259"/>
                <a:gd name="connsiteX324" fmla="*/ 2019510 w 4481583"/>
                <a:gd name="connsiteY324" fmla="*/ 339218 h 1238259"/>
                <a:gd name="connsiteX325" fmla="*/ 2043217 w 4481583"/>
                <a:gd name="connsiteY325" fmla="*/ 472322 h 1238259"/>
                <a:gd name="connsiteX326" fmla="*/ 2066925 w 4481583"/>
                <a:gd name="connsiteY326" fmla="*/ 619131 h 1238259"/>
                <a:gd name="connsiteX327" fmla="*/ 2090423 w 4481583"/>
                <a:gd name="connsiteY327" fmla="*/ 768345 h 1238259"/>
                <a:gd name="connsiteX328" fmla="*/ 2113912 w 4481583"/>
                <a:gd name="connsiteY328" fmla="*/ 911019 h 1238259"/>
                <a:gd name="connsiteX329" fmla="*/ 2125656 w 4481583"/>
                <a:gd name="connsiteY329" fmla="*/ 976751 h 1238259"/>
                <a:gd name="connsiteX330" fmla="*/ 2137410 w 4481583"/>
                <a:gd name="connsiteY330" fmla="*/ 1037187 h 1238259"/>
                <a:gd name="connsiteX331" fmla="*/ 2149154 w 4481583"/>
                <a:gd name="connsiteY331" fmla="*/ 1091241 h 1238259"/>
                <a:gd name="connsiteX332" fmla="*/ 2160899 w 4481583"/>
                <a:gd name="connsiteY332" fmla="*/ 1137952 h 1238259"/>
                <a:gd name="connsiteX333" fmla="*/ 2172643 w 4481583"/>
                <a:gd name="connsiteY333" fmla="*/ 1176452 h 1238259"/>
                <a:gd name="connsiteX334" fmla="*/ 2178510 w 4481583"/>
                <a:gd name="connsiteY334" fmla="*/ 1192416 h 1238259"/>
                <a:gd name="connsiteX335" fmla="*/ 2184387 w 4481583"/>
                <a:gd name="connsiteY335" fmla="*/ 1206084 h 1238259"/>
                <a:gd name="connsiteX336" fmla="*/ 2187321 w 4481583"/>
                <a:gd name="connsiteY336" fmla="*/ 1212037 h 1238259"/>
                <a:gd name="connsiteX337" fmla="*/ 2190255 w 4481583"/>
                <a:gd name="connsiteY337" fmla="*/ 1217400 h 1238259"/>
                <a:gd name="connsiteX338" fmla="*/ 2193189 w 4481583"/>
                <a:gd name="connsiteY338" fmla="*/ 1222153 h 1238259"/>
                <a:gd name="connsiteX339" fmla="*/ 2196122 w 4481583"/>
                <a:gd name="connsiteY339" fmla="*/ 1226306 h 1238259"/>
                <a:gd name="connsiteX340" fmla="*/ 2197589 w 4481583"/>
                <a:gd name="connsiteY340" fmla="*/ 1228154 h 1238259"/>
                <a:gd name="connsiteX341" fmla="*/ 2199056 w 4481583"/>
                <a:gd name="connsiteY341" fmla="*/ 1229840 h 1238259"/>
                <a:gd name="connsiteX342" fmla="*/ 2200523 w 4481583"/>
                <a:gd name="connsiteY342" fmla="*/ 1231383 h 1238259"/>
                <a:gd name="connsiteX343" fmla="*/ 2201990 w 4481583"/>
                <a:gd name="connsiteY343" fmla="*/ 1232764 h 1238259"/>
                <a:gd name="connsiteX344" fmla="*/ 2203466 w 4481583"/>
                <a:gd name="connsiteY344" fmla="*/ 1233992 h 1238259"/>
                <a:gd name="connsiteX345" fmla="*/ 2204933 w 4481583"/>
                <a:gd name="connsiteY345" fmla="*/ 1235069 h 1238259"/>
                <a:gd name="connsiteX346" fmla="*/ 2206400 w 4481583"/>
                <a:gd name="connsiteY346" fmla="*/ 1235993 h 1238259"/>
                <a:gd name="connsiteX347" fmla="*/ 2207867 w 4481583"/>
                <a:gd name="connsiteY347" fmla="*/ 1236755 h 1238259"/>
                <a:gd name="connsiteX348" fmla="*/ 2208600 w 4481583"/>
                <a:gd name="connsiteY348" fmla="*/ 1237078 h 1238259"/>
                <a:gd name="connsiteX349" fmla="*/ 2209333 w 4481583"/>
                <a:gd name="connsiteY349" fmla="*/ 1237364 h 1238259"/>
                <a:gd name="connsiteX350" fmla="*/ 2210067 w 4481583"/>
                <a:gd name="connsiteY350" fmla="*/ 1237612 h 1238259"/>
                <a:gd name="connsiteX351" fmla="*/ 2210800 w 4481583"/>
                <a:gd name="connsiteY351" fmla="*/ 1237812 h 1238259"/>
                <a:gd name="connsiteX352" fmla="*/ 2211534 w 4481583"/>
                <a:gd name="connsiteY352" fmla="*/ 1237983 h 1238259"/>
                <a:gd name="connsiteX353" fmla="*/ 2212267 w 4481583"/>
                <a:gd name="connsiteY353" fmla="*/ 1238107 h 1238259"/>
                <a:gd name="connsiteX354" fmla="*/ 2213001 w 4481583"/>
                <a:gd name="connsiteY354" fmla="*/ 1238202 h 1238259"/>
                <a:gd name="connsiteX355" fmla="*/ 2213734 w 4481583"/>
                <a:gd name="connsiteY355" fmla="*/ 1238250 h 1238259"/>
                <a:gd name="connsiteX356" fmla="*/ 2214467 w 4481583"/>
                <a:gd name="connsiteY356" fmla="*/ 1238260 h 1238259"/>
                <a:gd name="connsiteX357" fmla="*/ 2215201 w 4481583"/>
                <a:gd name="connsiteY357" fmla="*/ 1238231 h 1238259"/>
                <a:gd name="connsiteX358" fmla="*/ 2215934 w 4481583"/>
                <a:gd name="connsiteY358" fmla="*/ 1238164 h 1238259"/>
                <a:gd name="connsiteX359" fmla="*/ 2216668 w 4481583"/>
                <a:gd name="connsiteY359" fmla="*/ 1238060 h 1238259"/>
                <a:gd name="connsiteX360" fmla="*/ 2217401 w 4481583"/>
                <a:gd name="connsiteY360" fmla="*/ 1237917 h 1238259"/>
                <a:gd name="connsiteX361" fmla="*/ 2218135 w 4481583"/>
                <a:gd name="connsiteY361" fmla="*/ 1237726 h 1238259"/>
                <a:gd name="connsiteX362" fmla="*/ 2218868 w 4481583"/>
                <a:gd name="connsiteY362" fmla="*/ 1237507 h 1238259"/>
                <a:gd name="connsiteX363" fmla="*/ 2219601 w 4481583"/>
                <a:gd name="connsiteY363" fmla="*/ 1237250 h 1238259"/>
                <a:gd name="connsiteX364" fmla="*/ 2220335 w 4481583"/>
                <a:gd name="connsiteY364" fmla="*/ 1236945 h 1238259"/>
                <a:gd name="connsiteX365" fmla="*/ 2221078 w 4481583"/>
                <a:gd name="connsiteY365" fmla="*/ 1236602 h 1238259"/>
                <a:gd name="connsiteX366" fmla="*/ 2222535 w 4481583"/>
                <a:gd name="connsiteY366" fmla="*/ 1235812 h 1238259"/>
                <a:gd name="connsiteX367" fmla="*/ 2224011 w 4481583"/>
                <a:gd name="connsiteY367" fmla="*/ 1234859 h 1238259"/>
                <a:gd name="connsiteX368" fmla="*/ 2225478 w 4481583"/>
                <a:gd name="connsiteY368" fmla="*/ 1233745 h 1238259"/>
                <a:gd name="connsiteX369" fmla="*/ 2226945 w 4481583"/>
                <a:gd name="connsiteY369" fmla="*/ 1232487 h 1238259"/>
                <a:gd name="connsiteX370" fmla="*/ 2228412 w 4481583"/>
                <a:gd name="connsiteY370" fmla="*/ 1231068 h 1238259"/>
                <a:gd name="connsiteX371" fmla="*/ 2229879 w 4481583"/>
                <a:gd name="connsiteY371" fmla="*/ 1229497 h 1238259"/>
                <a:gd name="connsiteX372" fmla="*/ 2231346 w 4481583"/>
                <a:gd name="connsiteY372" fmla="*/ 1227773 h 1238259"/>
                <a:gd name="connsiteX373" fmla="*/ 2234279 w 4481583"/>
                <a:gd name="connsiteY373" fmla="*/ 1223867 h 1238259"/>
                <a:gd name="connsiteX374" fmla="*/ 2237213 w 4481583"/>
                <a:gd name="connsiteY374" fmla="*/ 1219343 h 1238259"/>
                <a:gd name="connsiteX375" fmla="*/ 2240147 w 4481583"/>
                <a:gd name="connsiteY375" fmla="*/ 1214228 h 1238259"/>
                <a:gd name="connsiteX376" fmla="*/ 2243090 w 4481583"/>
                <a:gd name="connsiteY376" fmla="*/ 1208513 h 1238259"/>
                <a:gd name="connsiteX377" fmla="*/ 2248957 w 4481583"/>
                <a:gd name="connsiteY377" fmla="*/ 1195311 h 1238259"/>
                <a:gd name="connsiteX378" fmla="*/ 2254825 w 4481583"/>
                <a:gd name="connsiteY378" fmla="*/ 1179814 h 1238259"/>
                <a:gd name="connsiteX379" fmla="*/ 2267036 w 4481583"/>
                <a:gd name="connsiteY379" fmla="*/ 1140524 h 1238259"/>
                <a:gd name="connsiteX380" fmla="*/ 2279247 w 4481583"/>
                <a:gd name="connsiteY380" fmla="*/ 1092384 h 1238259"/>
                <a:gd name="connsiteX381" fmla="*/ 2291458 w 4481583"/>
                <a:gd name="connsiteY381" fmla="*/ 1036339 h 1238259"/>
                <a:gd name="connsiteX382" fmla="*/ 2303669 w 4481583"/>
                <a:gd name="connsiteY382" fmla="*/ 973493 h 1238259"/>
                <a:gd name="connsiteX383" fmla="*/ 2328091 w 4481583"/>
                <a:gd name="connsiteY383" fmla="*/ 832428 h 1238259"/>
                <a:gd name="connsiteX384" fmla="*/ 2352513 w 4481583"/>
                <a:gd name="connsiteY384" fmla="*/ 680102 h 1238259"/>
                <a:gd name="connsiteX385" fmla="*/ 2375069 w 4481583"/>
                <a:gd name="connsiteY385" fmla="*/ 539479 h 1238259"/>
                <a:gd name="connsiteX386" fmla="*/ 2397624 w 4481583"/>
                <a:gd name="connsiteY386" fmla="*/ 408123 h 1238259"/>
                <a:gd name="connsiteX387" fmla="*/ 2408901 w 4481583"/>
                <a:gd name="connsiteY387" fmla="*/ 348505 h 1238259"/>
                <a:gd name="connsiteX388" fmla="*/ 2420179 w 4481583"/>
                <a:gd name="connsiteY388" fmla="*/ 294148 h 1238259"/>
                <a:gd name="connsiteX389" fmla="*/ 2431456 w 4481583"/>
                <a:gd name="connsiteY389" fmla="*/ 245840 h 1238259"/>
                <a:gd name="connsiteX390" fmla="*/ 2442725 w 4481583"/>
                <a:gd name="connsiteY390" fmla="*/ 204250 h 1238259"/>
                <a:gd name="connsiteX391" fmla="*/ 2449068 w 4481583"/>
                <a:gd name="connsiteY391" fmla="*/ 184018 h 1238259"/>
                <a:gd name="connsiteX392" fmla="*/ 2455412 w 4481583"/>
                <a:gd name="connsiteY392" fmla="*/ 166163 h 1238259"/>
                <a:gd name="connsiteX393" fmla="*/ 2461755 w 4481583"/>
                <a:gd name="connsiteY393" fmla="*/ 150746 h 1238259"/>
                <a:gd name="connsiteX394" fmla="*/ 2464927 w 4481583"/>
                <a:gd name="connsiteY394" fmla="*/ 143968 h 1238259"/>
                <a:gd name="connsiteX395" fmla="*/ 2468099 w 4481583"/>
                <a:gd name="connsiteY395" fmla="*/ 137817 h 1238259"/>
                <a:gd name="connsiteX396" fmla="*/ 2471271 w 4481583"/>
                <a:gd name="connsiteY396" fmla="*/ 132297 h 1238259"/>
                <a:gd name="connsiteX397" fmla="*/ 2474443 w 4481583"/>
                <a:gd name="connsiteY397" fmla="*/ 127409 h 1238259"/>
                <a:gd name="connsiteX398" fmla="*/ 2477615 w 4481583"/>
                <a:gd name="connsiteY398" fmla="*/ 123158 h 1238259"/>
                <a:gd name="connsiteX399" fmla="*/ 2479196 w 4481583"/>
                <a:gd name="connsiteY399" fmla="*/ 121271 h 1238259"/>
                <a:gd name="connsiteX400" fmla="*/ 2480786 w 4481583"/>
                <a:gd name="connsiteY400" fmla="*/ 119544 h 1238259"/>
                <a:gd name="connsiteX401" fmla="*/ 2482367 w 4481583"/>
                <a:gd name="connsiteY401" fmla="*/ 117975 h 1238259"/>
                <a:gd name="connsiteX402" fmla="*/ 2483958 w 4481583"/>
                <a:gd name="connsiteY402" fmla="*/ 116565 h 1238259"/>
                <a:gd name="connsiteX403" fmla="*/ 2485539 w 4481583"/>
                <a:gd name="connsiteY403" fmla="*/ 115314 h 1238259"/>
                <a:gd name="connsiteX404" fmla="*/ 2487130 w 4481583"/>
                <a:gd name="connsiteY404" fmla="*/ 114223 h 1238259"/>
                <a:gd name="connsiteX405" fmla="*/ 2488711 w 4481583"/>
                <a:gd name="connsiteY405" fmla="*/ 113289 h 1238259"/>
                <a:gd name="connsiteX406" fmla="*/ 2490302 w 4481583"/>
                <a:gd name="connsiteY406" fmla="*/ 112514 h 1238259"/>
                <a:gd name="connsiteX407" fmla="*/ 2491093 w 4481583"/>
                <a:gd name="connsiteY407" fmla="*/ 112186 h 1238259"/>
                <a:gd name="connsiteX408" fmla="*/ 2491883 w 4481583"/>
                <a:gd name="connsiteY408" fmla="*/ 111897 h 1238259"/>
                <a:gd name="connsiteX409" fmla="*/ 2492674 w 4481583"/>
                <a:gd name="connsiteY409" fmla="*/ 111647 h 1238259"/>
                <a:gd name="connsiteX410" fmla="*/ 2493474 w 4481583"/>
                <a:gd name="connsiteY410" fmla="*/ 111438 h 1238259"/>
                <a:gd name="connsiteX411" fmla="*/ 2494264 w 4481583"/>
                <a:gd name="connsiteY411" fmla="*/ 111267 h 1238259"/>
                <a:gd name="connsiteX412" fmla="*/ 2495055 w 4481583"/>
                <a:gd name="connsiteY412" fmla="*/ 111135 h 1238259"/>
                <a:gd name="connsiteX413" fmla="*/ 2495845 w 4481583"/>
                <a:gd name="connsiteY413" fmla="*/ 111042 h 1238259"/>
                <a:gd name="connsiteX414" fmla="*/ 2496645 w 4481583"/>
                <a:gd name="connsiteY414" fmla="*/ 110989 h 1238259"/>
                <a:gd name="connsiteX415" fmla="*/ 2497436 w 4481583"/>
                <a:gd name="connsiteY415" fmla="*/ 110975 h 1238259"/>
                <a:gd name="connsiteX416" fmla="*/ 2498227 w 4481583"/>
                <a:gd name="connsiteY416" fmla="*/ 111000 h 1238259"/>
                <a:gd name="connsiteX417" fmla="*/ 2499017 w 4481583"/>
                <a:gd name="connsiteY417" fmla="*/ 111062 h 1238259"/>
                <a:gd name="connsiteX418" fmla="*/ 2499817 w 4481583"/>
                <a:gd name="connsiteY418" fmla="*/ 111164 h 1238259"/>
                <a:gd name="connsiteX419" fmla="*/ 2500608 w 4481583"/>
                <a:gd name="connsiteY419" fmla="*/ 111305 h 1238259"/>
                <a:gd name="connsiteX420" fmla="*/ 2501399 w 4481583"/>
                <a:gd name="connsiteY420" fmla="*/ 111484 h 1238259"/>
                <a:gd name="connsiteX421" fmla="*/ 2502189 w 4481583"/>
                <a:gd name="connsiteY421" fmla="*/ 111703 h 1238259"/>
                <a:gd name="connsiteX422" fmla="*/ 2502980 w 4481583"/>
                <a:gd name="connsiteY422" fmla="*/ 111959 h 1238259"/>
                <a:gd name="connsiteX423" fmla="*/ 2504570 w 4481583"/>
                <a:gd name="connsiteY423" fmla="*/ 112586 h 1238259"/>
                <a:gd name="connsiteX424" fmla="*/ 2506152 w 4481583"/>
                <a:gd name="connsiteY424" fmla="*/ 113365 h 1238259"/>
                <a:gd name="connsiteX425" fmla="*/ 2507742 w 4481583"/>
                <a:gd name="connsiteY425" fmla="*/ 114295 h 1238259"/>
                <a:gd name="connsiteX426" fmla="*/ 2509323 w 4481583"/>
                <a:gd name="connsiteY426" fmla="*/ 115376 h 1238259"/>
                <a:gd name="connsiteX427" fmla="*/ 2510914 w 4481583"/>
                <a:gd name="connsiteY427" fmla="*/ 116607 h 1238259"/>
                <a:gd name="connsiteX428" fmla="*/ 2512495 w 4481583"/>
                <a:gd name="connsiteY428" fmla="*/ 117986 h 1238259"/>
                <a:gd name="connsiteX429" fmla="*/ 2514086 w 4481583"/>
                <a:gd name="connsiteY429" fmla="*/ 119512 h 1238259"/>
                <a:gd name="connsiteX430" fmla="*/ 2515667 w 4481583"/>
                <a:gd name="connsiteY430" fmla="*/ 121185 h 1238259"/>
                <a:gd name="connsiteX431" fmla="*/ 2518839 w 4481583"/>
                <a:gd name="connsiteY431" fmla="*/ 124963 h 1238259"/>
                <a:gd name="connsiteX432" fmla="*/ 2522011 w 4481583"/>
                <a:gd name="connsiteY432" fmla="*/ 129311 h 1238259"/>
                <a:gd name="connsiteX433" fmla="*/ 2525182 w 4481583"/>
                <a:gd name="connsiteY433" fmla="*/ 134218 h 1238259"/>
                <a:gd name="connsiteX434" fmla="*/ 2528354 w 4481583"/>
                <a:gd name="connsiteY434" fmla="*/ 139672 h 1238259"/>
                <a:gd name="connsiteX435" fmla="*/ 2531526 w 4481583"/>
                <a:gd name="connsiteY435" fmla="*/ 145660 h 1238259"/>
                <a:gd name="connsiteX436" fmla="*/ 2537870 w 4481583"/>
                <a:gd name="connsiteY436" fmla="*/ 159188 h 1238259"/>
                <a:gd name="connsiteX437" fmla="*/ 2544213 w 4481583"/>
                <a:gd name="connsiteY437" fmla="*/ 174688 h 1238259"/>
                <a:gd name="connsiteX438" fmla="*/ 2555015 w 4481583"/>
                <a:gd name="connsiteY438" fmla="*/ 205276 h 1238259"/>
                <a:gd name="connsiteX439" fmla="*/ 2565816 w 4481583"/>
                <a:gd name="connsiteY439" fmla="*/ 240564 h 1238259"/>
                <a:gd name="connsiteX440" fmla="*/ 2587419 w 4481583"/>
                <a:gd name="connsiteY440" fmla="*/ 322278 h 1238259"/>
                <a:gd name="connsiteX441" fmla="*/ 2630634 w 4481583"/>
                <a:gd name="connsiteY441" fmla="*/ 507673 h 1238259"/>
                <a:gd name="connsiteX442" fmla="*/ 2653713 w 4481583"/>
                <a:gd name="connsiteY442" fmla="*/ 604273 h 1238259"/>
                <a:gd name="connsiteX443" fmla="*/ 2676801 w 4481583"/>
                <a:gd name="connsiteY443" fmla="*/ 689935 h 1238259"/>
                <a:gd name="connsiteX444" fmla="*/ 2688346 w 4481583"/>
                <a:gd name="connsiteY444" fmla="*/ 726863 h 1238259"/>
                <a:gd name="connsiteX445" fmla="*/ 2699890 w 4481583"/>
                <a:gd name="connsiteY445" fmla="*/ 759110 h 1238259"/>
                <a:gd name="connsiteX446" fmla="*/ 2711425 w 4481583"/>
                <a:gd name="connsiteY446" fmla="*/ 786272 h 1238259"/>
                <a:gd name="connsiteX447" fmla="*/ 2717197 w 4481583"/>
                <a:gd name="connsiteY447" fmla="*/ 797854 h 1238259"/>
                <a:gd name="connsiteX448" fmla="*/ 2722969 w 4481583"/>
                <a:gd name="connsiteY448" fmla="*/ 808072 h 1238259"/>
                <a:gd name="connsiteX449" fmla="*/ 2728941 w 4481583"/>
                <a:gd name="connsiteY449" fmla="*/ 817196 h 1238259"/>
                <a:gd name="connsiteX450" fmla="*/ 2731932 w 4481583"/>
                <a:gd name="connsiteY450" fmla="*/ 821203 h 1238259"/>
                <a:gd name="connsiteX451" fmla="*/ 2734913 w 4481583"/>
                <a:gd name="connsiteY451" fmla="*/ 824839 h 1238259"/>
                <a:gd name="connsiteX452" fmla="*/ 2737904 w 4481583"/>
                <a:gd name="connsiteY452" fmla="*/ 828106 h 1238259"/>
                <a:gd name="connsiteX453" fmla="*/ 2740885 w 4481583"/>
                <a:gd name="connsiteY453" fmla="*/ 831005 h 1238259"/>
                <a:gd name="connsiteX454" fmla="*/ 2743877 w 4481583"/>
                <a:gd name="connsiteY454" fmla="*/ 833538 h 1238259"/>
                <a:gd name="connsiteX455" fmla="*/ 2746858 w 4481583"/>
                <a:gd name="connsiteY455" fmla="*/ 835707 h 1238259"/>
                <a:gd name="connsiteX456" fmla="*/ 2748353 w 4481583"/>
                <a:gd name="connsiteY456" fmla="*/ 836656 h 1238259"/>
                <a:gd name="connsiteX457" fmla="*/ 2749849 w 4481583"/>
                <a:gd name="connsiteY457" fmla="*/ 837516 h 1238259"/>
                <a:gd name="connsiteX458" fmla="*/ 2751344 w 4481583"/>
                <a:gd name="connsiteY458" fmla="*/ 838286 h 1238259"/>
                <a:gd name="connsiteX459" fmla="*/ 2752839 w 4481583"/>
                <a:gd name="connsiteY459" fmla="*/ 838972 h 1238259"/>
                <a:gd name="connsiteX460" fmla="*/ 2754325 w 4481583"/>
                <a:gd name="connsiteY460" fmla="*/ 839562 h 1238259"/>
                <a:gd name="connsiteX461" fmla="*/ 2755821 w 4481583"/>
                <a:gd name="connsiteY461" fmla="*/ 840067 h 1238259"/>
                <a:gd name="connsiteX462" fmla="*/ 2757316 w 4481583"/>
                <a:gd name="connsiteY462" fmla="*/ 840486 h 1238259"/>
                <a:gd name="connsiteX463" fmla="*/ 2758802 w 4481583"/>
                <a:gd name="connsiteY463" fmla="*/ 840819 h 1238259"/>
                <a:gd name="connsiteX464" fmla="*/ 2760298 w 4481583"/>
                <a:gd name="connsiteY464" fmla="*/ 841067 h 1238259"/>
                <a:gd name="connsiteX465" fmla="*/ 2761793 w 4481583"/>
                <a:gd name="connsiteY465" fmla="*/ 841229 h 1238259"/>
                <a:gd name="connsiteX466" fmla="*/ 2763288 w 4481583"/>
                <a:gd name="connsiteY466" fmla="*/ 841305 h 1238259"/>
                <a:gd name="connsiteX467" fmla="*/ 2764784 w 4481583"/>
                <a:gd name="connsiteY467" fmla="*/ 841296 h 1238259"/>
                <a:gd name="connsiteX468" fmla="*/ 2766270 w 4481583"/>
                <a:gd name="connsiteY468" fmla="*/ 841210 h 1238259"/>
                <a:gd name="connsiteX469" fmla="*/ 2767765 w 4481583"/>
                <a:gd name="connsiteY469" fmla="*/ 841038 h 1238259"/>
                <a:gd name="connsiteX470" fmla="*/ 2769260 w 4481583"/>
                <a:gd name="connsiteY470" fmla="*/ 840791 h 1238259"/>
                <a:gd name="connsiteX471" fmla="*/ 2770756 w 4481583"/>
                <a:gd name="connsiteY471" fmla="*/ 840457 h 1238259"/>
                <a:gd name="connsiteX472" fmla="*/ 2772242 w 4481583"/>
                <a:gd name="connsiteY472" fmla="*/ 840048 h 1238259"/>
                <a:gd name="connsiteX473" fmla="*/ 2773737 w 4481583"/>
                <a:gd name="connsiteY473" fmla="*/ 839562 h 1238259"/>
                <a:gd name="connsiteX474" fmla="*/ 2775233 w 4481583"/>
                <a:gd name="connsiteY474" fmla="*/ 838991 h 1238259"/>
                <a:gd name="connsiteX475" fmla="*/ 2776728 w 4481583"/>
                <a:gd name="connsiteY475" fmla="*/ 838352 h 1238259"/>
                <a:gd name="connsiteX476" fmla="*/ 2779710 w 4481583"/>
                <a:gd name="connsiteY476" fmla="*/ 836845 h 1238259"/>
                <a:gd name="connsiteX477" fmla="*/ 2782700 w 4481583"/>
                <a:gd name="connsiteY477" fmla="*/ 835044 h 1238259"/>
                <a:gd name="connsiteX478" fmla="*/ 2785682 w 4481583"/>
                <a:gd name="connsiteY478" fmla="*/ 832960 h 1238259"/>
                <a:gd name="connsiteX479" fmla="*/ 2788672 w 4481583"/>
                <a:gd name="connsiteY479" fmla="*/ 830603 h 1238259"/>
                <a:gd name="connsiteX480" fmla="*/ 2791654 w 4481583"/>
                <a:gd name="connsiteY480" fmla="*/ 827982 h 1238259"/>
                <a:gd name="connsiteX481" fmla="*/ 2794645 w 4481583"/>
                <a:gd name="connsiteY481" fmla="*/ 825107 h 1238259"/>
                <a:gd name="connsiteX482" fmla="*/ 2800617 w 4481583"/>
                <a:gd name="connsiteY482" fmla="*/ 818638 h 1238259"/>
                <a:gd name="connsiteX483" fmla="*/ 2806589 w 4481583"/>
                <a:gd name="connsiteY483" fmla="*/ 811281 h 1238259"/>
                <a:gd name="connsiteX484" fmla="*/ 2812561 w 4481583"/>
                <a:gd name="connsiteY484" fmla="*/ 803133 h 1238259"/>
                <a:gd name="connsiteX485" fmla="*/ 2818533 w 4481583"/>
                <a:gd name="connsiteY485" fmla="*/ 794285 h 1238259"/>
                <a:gd name="connsiteX486" fmla="*/ 2830354 w 4481583"/>
                <a:gd name="connsiteY486" fmla="*/ 775104 h 1238259"/>
                <a:gd name="connsiteX487" fmla="*/ 2842174 w 4481583"/>
                <a:gd name="connsiteY487" fmla="*/ 754368 h 1238259"/>
                <a:gd name="connsiteX488" fmla="*/ 2865815 w 4481583"/>
                <a:gd name="connsiteY488" fmla="*/ 711447 h 1238259"/>
                <a:gd name="connsiteX489" fmla="*/ 2877636 w 4481583"/>
                <a:gd name="connsiteY489" fmla="*/ 690835 h 1238259"/>
                <a:gd name="connsiteX490" fmla="*/ 2889457 w 4481583"/>
                <a:gd name="connsiteY490" fmla="*/ 671770 h 1238259"/>
                <a:gd name="connsiteX491" fmla="*/ 2901277 w 4481583"/>
                <a:gd name="connsiteY491" fmla="*/ 654909 h 1238259"/>
                <a:gd name="connsiteX492" fmla="*/ 2907192 w 4481583"/>
                <a:gd name="connsiteY492" fmla="*/ 647488 h 1238259"/>
                <a:gd name="connsiteX493" fmla="*/ 2913098 w 4481583"/>
                <a:gd name="connsiteY493" fmla="*/ 640824 h 1238259"/>
                <a:gd name="connsiteX494" fmla="*/ 2918936 w 4481583"/>
                <a:gd name="connsiteY494" fmla="*/ 635045 h 1238259"/>
                <a:gd name="connsiteX495" fmla="*/ 2921851 w 4481583"/>
                <a:gd name="connsiteY495" fmla="*/ 632468 h 1238259"/>
                <a:gd name="connsiteX496" fmla="*/ 2924766 w 4481583"/>
                <a:gd name="connsiteY496" fmla="*/ 630106 h 1238259"/>
                <a:gd name="connsiteX497" fmla="*/ 2927690 w 4481583"/>
                <a:gd name="connsiteY497" fmla="*/ 627964 h 1238259"/>
                <a:gd name="connsiteX498" fmla="*/ 2930604 w 4481583"/>
                <a:gd name="connsiteY498" fmla="*/ 626047 h 1238259"/>
                <a:gd name="connsiteX499" fmla="*/ 2933519 w 4481583"/>
                <a:gd name="connsiteY499" fmla="*/ 624358 h 1238259"/>
                <a:gd name="connsiteX500" fmla="*/ 2936434 w 4481583"/>
                <a:gd name="connsiteY500" fmla="*/ 622900 h 1238259"/>
                <a:gd name="connsiteX501" fmla="*/ 2939348 w 4481583"/>
                <a:gd name="connsiteY501" fmla="*/ 621677 h 1238259"/>
                <a:gd name="connsiteX502" fmla="*/ 2942273 w 4481583"/>
                <a:gd name="connsiteY502" fmla="*/ 620691 h 1238259"/>
                <a:gd name="connsiteX503" fmla="*/ 2945187 w 4481583"/>
                <a:gd name="connsiteY503" fmla="*/ 619944 h 1238259"/>
                <a:gd name="connsiteX504" fmla="*/ 2948102 w 4481583"/>
                <a:gd name="connsiteY504" fmla="*/ 619438 h 1238259"/>
                <a:gd name="connsiteX505" fmla="*/ 2951017 w 4481583"/>
                <a:gd name="connsiteY505" fmla="*/ 619174 h 1238259"/>
                <a:gd name="connsiteX506" fmla="*/ 2953941 w 4481583"/>
                <a:gd name="connsiteY506" fmla="*/ 619111 h 1238259"/>
                <a:gd name="connsiteX507" fmla="*/ 2956855 w 4481583"/>
                <a:gd name="connsiteY507" fmla="*/ 618892 h 1238259"/>
                <a:gd name="connsiteX508" fmla="*/ 2959770 w 4481583"/>
                <a:gd name="connsiteY508" fmla="*/ 618430 h 1238259"/>
                <a:gd name="connsiteX509" fmla="*/ 2962685 w 4481583"/>
                <a:gd name="connsiteY509" fmla="*/ 617728 h 1238259"/>
                <a:gd name="connsiteX510" fmla="*/ 2965599 w 4481583"/>
                <a:gd name="connsiteY510" fmla="*/ 616787 h 1238259"/>
                <a:gd name="connsiteX511" fmla="*/ 2968524 w 4481583"/>
                <a:gd name="connsiteY511" fmla="*/ 615607 h 1238259"/>
                <a:gd name="connsiteX512" fmla="*/ 2971438 w 4481583"/>
                <a:gd name="connsiteY512" fmla="*/ 614194 h 1238259"/>
                <a:gd name="connsiteX513" fmla="*/ 2974353 w 4481583"/>
                <a:gd name="connsiteY513" fmla="*/ 612548 h 1238259"/>
                <a:gd name="connsiteX514" fmla="*/ 2977268 w 4481583"/>
                <a:gd name="connsiteY514" fmla="*/ 610673 h 1238259"/>
                <a:gd name="connsiteX515" fmla="*/ 2980182 w 4481583"/>
                <a:gd name="connsiteY515" fmla="*/ 608572 h 1238259"/>
                <a:gd name="connsiteX516" fmla="*/ 2983106 w 4481583"/>
                <a:gd name="connsiteY516" fmla="*/ 606251 h 1238259"/>
                <a:gd name="connsiteX517" fmla="*/ 2986021 w 4481583"/>
                <a:gd name="connsiteY517" fmla="*/ 603715 h 1238259"/>
                <a:gd name="connsiteX518" fmla="*/ 2988936 w 4481583"/>
                <a:gd name="connsiteY518" fmla="*/ 600966 h 1238259"/>
                <a:gd name="connsiteX519" fmla="*/ 2994765 w 4481583"/>
                <a:gd name="connsiteY519" fmla="*/ 594858 h 1238259"/>
                <a:gd name="connsiteX520" fmla="*/ 3000604 w 4481583"/>
                <a:gd name="connsiteY520" fmla="*/ 587979 h 1238259"/>
                <a:gd name="connsiteX521" fmla="*/ 3006433 w 4481583"/>
                <a:gd name="connsiteY521" fmla="*/ 580385 h 1238259"/>
                <a:gd name="connsiteX522" fmla="*/ 3018187 w 4481583"/>
                <a:gd name="connsiteY522" fmla="*/ 563170 h 1238259"/>
                <a:gd name="connsiteX523" fmla="*/ 3029941 w 4481583"/>
                <a:gd name="connsiteY523" fmla="*/ 543890 h 1238259"/>
                <a:gd name="connsiteX524" fmla="*/ 3053448 w 4481583"/>
                <a:gd name="connsiteY524" fmla="*/ 501827 h 1238259"/>
                <a:gd name="connsiteX525" fmla="*/ 3076956 w 4481583"/>
                <a:gd name="connsiteY525" fmla="*/ 460101 h 1238259"/>
                <a:gd name="connsiteX526" fmla="*/ 3088710 w 4481583"/>
                <a:gd name="connsiteY526" fmla="*/ 441331 h 1238259"/>
                <a:gd name="connsiteX527" fmla="*/ 3094587 w 4481583"/>
                <a:gd name="connsiteY527" fmla="*/ 432811 h 1238259"/>
                <a:gd name="connsiteX528" fmla="*/ 3100464 w 4481583"/>
                <a:gd name="connsiteY528" fmla="*/ 424992 h 1238259"/>
                <a:gd name="connsiteX529" fmla="*/ 3106331 w 4481583"/>
                <a:gd name="connsiteY529" fmla="*/ 417976 h 1238259"/>
                <a:gd name="connsiteX530" fmla="*/ 3112199 w 4481583"/>
                <a:gd name="connsiteY530" fmla="*/ 411835 h 1238259"/>
                <a:gd name="connsiteX531" fmla="*/ 3115132 w 4481583"/>
                <a:gd name="connsiteY531" fmla="*/ 409120 h 1238259"/>
                <a:gd name="connsiteX532" fmla="*/ 3118066 w 4481583"/>
                <a:gd name="connsiteY532" fmla="*/ 406653 h 1238259"/>
                <a:gd name="connsiteX533" fmla="*/ 3121000 w 4481583"/>
                <a:gd name="connsiteY533" fmla="*/ 404445 h 1238259"/>
                <a:gd name="connsiteX534" fmla="*/ 3123933 w 4481583"/>
                <a:gd name="connsiteY534" fmla="*/ 402504 h 1238259"/>
                <a:gd name="connsiteX535" fmla="*/ 3126867 w 4481583"/>
                <a:gd name="connsiteY535" fmla="*/ 400841 h 1238259"/>
                <a:gd name="connsiteX536" fmla="*/ 3129801 w 4481583"/>
                <a:gd name="connsiteY536" fmla="*/ 399461 h 1238259"/>
                <a:gd name="connsiteX537" fmla="*/ 3131268 w 4481583"/>
                <a:gd name="connsiteY537" fmla="*/ 398881 h 1238259"/>
                <a:gd name="connsiteX538" fmla="*/ 3132734 w 4481583"/>
                <a:gd name="connsiteY538" fmla="*/ 398376 h 1238259"/>
                <a:gd name="connsiteX539" fmla="*/ 3134201 w 4481583"/>
                <a:gd name="connsiteY539" fmla="*/ 397944 h 1238259"/>
                <a:gd name="connsiteX540" fmla="*/ 3135668 w 4481583"/>
                <a:gd name="connsiteY540" fmla="*/ 397590 h 1238259"/>
                <a:gd name="connsiteX541" fmla="*/ 3137135 w 4481583"/>
                <a:gd name="connsiteY541" fmla="*/ 397312 h 1238259"/>
                <a:gd name="connsiteX542" fmla="*/ 3138602 w 4481583"/>
                <a:gd name="connsiteY542" fmla="*/ 397112 h 1238259"/>
                <a:gd name="connsiteX543" fmla="*/ 3140069 w 4481583"/>
                <a:gd name="connsiteY543" fmla="*/ 396991 h 1238259"/>
                <a:gd name="connsiteX544" fmla="*/ 3141536 w 4481583"/>
                <a:gd name="connsiteY544" fmla="*/ 396949 h 1238259"/>
                <a:gd name="connsiteX545" fmla="*/ 3143002 w 4481583"/>
                <a:gd name="connsiteY545" fmla="*/ 396987 h 1238259"/>
                <a:gd name="connsiteX546" fmla="*/ 3144469 w 4481583"/>
                <a:gd name="connsiteY546" fmla="*/ 397106 h 1238259"/>
                <a:gd name="connsiteX547" fmla="*/ 3145936 w 4481583"/>
                <a:gd name="connsiteY547" fmla="*/ 397306 h 1238259"/>
                <a:gd name="connsiteX548" fmla="*/ 3147403 w 4481583"/>
                <a:gd name="connsiteY548" fmla="*/ 397590 h 1238259"/>
                <a:gd name="connsiteX549" fmla="*/ 3148870 w 4481583"/>
                <a:gd name="connsiteY549" fmla="*/ 397955 h 1238259"/>
                <a:gd name="connsiteX550" fmla="*/ 3150337 w 4481583"/>
                <a:gd name="connsiteY550" fmla="*/ 398405 h 1238259"/>
                <a:gd name="connsiteX551" fmla="*/ 3151804 w 4481583"/>
                <a:gd name="connsiteY551" fmla="*/ 398938 h 1238259"/>
                <a:gd name="connsiteX552" fmla="*/ 3153270 w 4481583"/>
                <a:gd name="connsiteY552" fmla="*/ 399558 h 1238259"/>
                <a:gd name="connsiteX553" fmla="*/ 3154737 w 4481583"/>
                <a:gd name="connsiteY553" fmla="*/ 400261 h 1238259"/>
                <a:gd name="connsiteX554" fmla="*/ 3156204 w 4481583"/>
                <a:gd name="connsiteY554" fmla="*/ 401051 h 1238259"/>
                <a:gd name="connsiteX555" fmla="*/ 3157671 w 4481583"/>
                <a:gd name="connsiteY555" fmla="*/ 401926 h 1238259"/>
                <a:gd name="connsiteX556" fmla="*/ 3159138 w 4481583"/>
                <a:gd name="connsiteY556" fmla="*/ 402889 h 1238259"/>
                <a:gd name="connsiteX557" fmla="*/ 3162072 w 4481583"/>
                <a:gd name="connsiteY557" fmla="*/ 405076 h 1238259"/>
                <a:gd name="connsiteX558" fmla="*/ 3165005 w 4481583"/>
                <a:gd name="connsiteY558" fmla="*/ 407615 h 1238259"/>
                <a:gd name="connsiteX559" fmla="*/ 3167939 w 4481583"/>
                <a:gd name="connsiteY559" fmla="*/ 410507 h 1238259"/>
                <a:gd name="connsiteX560" fmla="*/ 3170873 w 4481583"/>
                <a:gd name="connsiteY560" fmla="*/ 413754 h 1238259"/>
                <a:gd name="connsiteX561" fmla="*/ 3173806 w 4481583"/>
                <a:gd name="connsiteY561" fmla="*/ 417357 h 1238259"/>
                <a:gd name="connsiteX562" fmla="*/ 3176740 w 4481583"/>
                <a:gd name="connsiteY562" fmla="*/ 421318 h 1238259"/>
                <a:gd name="connsiteX563" fmla="*/ 3182607 w 4481583"/>
                <a:gd name="connsiteY563" fmla="*/ 430313 h 1238259"/>
                <a:gd name="connsiteX564" fmla="*/ 3188475 w 4481583"/>
                <a:gd name="connsiteY564" fmla="*/ 440730 h 1238259"/>
                <a:gd name="connsiteX565" fmla="*/ 3194342 w 4481583"/>
                <a:gd name="connsiteY565" fmla="*/ 452558 h 1238259"/>
                <a:gd name="connsiteX566" fmla="*/ 3200638 w 4481583"/>
                <a:gd name="connsiteY566" fmla="*/ 466801 h 1238259"/>
                <a:gd name="connsiteX567" fmla="*/ 3206934 w 4481583"/>
                <a:gd name="connsiteY567" fmla="*/ 482601 h 1238259"/>
                <a:gd name="connsiteX568" fmla="*/ 3219536 w 4481583"/>
                <a:gd name="connsiteY568" fmla="*/ 518656 h 1238259"/>
                <a:gd name="connsiteX569" fmla="*/ 3244739 w 4481583"/>
                <a:gd name="connsiteY569" fmla="*/ 606408 h 1238259"/>
                <a:gd name="connsiteX570" fmla="*/ 3269942 w 4481583"/>
                <a:gd name="connsiteY570" fmla="*/ 709387 h 1238259"/>
                <a:gd name="connsiteX571" fmla="*/ 3295145 w 4481583"/>
                <a:gd name="connsiteY571" fmla="*/ 818963 h 1238259"/>
                <a:gd name="connsiteX572" fmla="*/ 3316919 w 4481583"/>
                <a:gd name="connsiteY572" fmla="*/ 911266 h 1238259"/>
                <a:gd name="connsiteX573" fmla="*/ 3338694 w 4481583"/>
                <a:gd name="connsiteY573" fmla="*/ 994248 h 1238259"/>
                <a:gd name="connsiteX574" fmla="*/ 3349581 w 4481583"/>
                <a:gd name="connsiteY574" fmla="*/ 1030195 h 1238259"/>
                <a:gd name="connsiteX575" fmla="*/ 3360468 w 4481583"/>
                <a:gd name="connsiteY575" fmla="*/ 1061428 h 1238259"/>
                <a:gd name="connsiteX576" fmla="*/ 3365907 w 4481583"/>
                <a:gd name="connsiteY576" fmla="*/ 1075058 h 1238259"/>
                <a:gd name="connsiteX577" fmla="*/ 3371355 w 4481583"/>
                <a:gd name="connsiteY577" fmla="*/ 1087260 h 1238259"/>
                <a:gd name="connsiteX578" fmla="*/ 3376794 w 4481583"/>
                <a:gd name="connsiteY578" fmla="*/ 1097956 h 1238259"/>
                <a:gd name="connsiteX579" fmla="*/ 3379518 w 4481583"/>
                <a:gd name="connsiteY579" fmla="*/ 1102719 h 1238259"/>
                <a:gd name="connsiteX580" fmla="*/ 3382242 w 4481583"/>
                <a:gd name="connsiteY580" fmla="*/ 1107091 h 1238259"/>
                <a:gd name="connsiteX581" fmla="*/ 3385042 w 4481583"/>
                <a:gd name="connsiteY581" fmla="*/ 1111149 h 1238259"/>
                <a:gd name="connsiteX582" fmla="*/ 3387833 w 4481583"/>
                <a:gd name="connsiteY582" fmla="*/ 1114768 h 1238259"/>
                <a:gd name="connsiteX583" fmla="*/ 3390633 w 4481583"/>
                <a:gd name="connsiteY583" fmla="*/ 1117940 h 1238259"/>
                <a:gd name="connsiteX584" fmla="*/ 3392033 w 4481583"/>
                <a:gd name="connsiteY584" fmla="*/ 1119359 h 1238259"/>
                <a:gd name="connsiteX585" fmla="*/ 3393434 w 4481583"/>
                <a:gd name="connsiteY585" fmla="*/ 1120664 h 1238259"/>
                <a:gd name="connsiteX586" fmla="*/ 3394834 w 4481583"/>
                <a:gd name="connsiteY586" fmla="*/ 1121855 h 1238259"/>
                <a:gd name="connsiteX587" fmla="*/ 3396225 w 4481583"/>
                <a:gd name="connsiteY587" fmla="*/ 1122921 h 1238259"/>
                <a:gd name="connsiteX588" fmla="*/ 3397625 w 4481583"/>
                <a:gd name="connsiteY588" fmla="*/ 1123883 h 1238259"/>
                <a:gd name="connsiteX589" fmla="*/ 3399025 w 4481583"/>
                <a:gd name="connsiteY589" fmla="*/ 1124722 h 1238259"/>
                <a:gd name="connsiteX590" fmla="*/ 3400425 w 4481583"/>
                <a:gd name="connsiteY590" fmla="*/ 1125445 h 1238259"/>
                <a:gd name="connsiteX591" fmla="*/ 3401825 w 4481583"/>
                <a:gd name="connsiteY591" fmla="*/ 1126046 h 1238259"/>
                <a:gd name="connsiteX592" fmla="*/ 3403226 w 4481583"/>
                <a:gd name="connsiteY592" fmla="*/ 1126531 h 1238259"/>
                <a:gd name="connsiteX593" fmla="*/ 3404616 w 4481583"/>
                <a:gd name="connsiteY593" fmla="*/ 1126903 h 1238259"/>
                <a:gd name="connsiteX594" fmla="*/ 3406016 w 4481583"/>
                <a:gd name="connsiteY594" fmla="*/ 1127141 h 1238259"/>
                <a:gd name="connsiteX595" fmla="*/ 3407417 w 4481583"/>
                <a:gd name="connsiteY595" fmla="*/ 1127265 h 1238259"/>
                <a:gd name="connsiteX596" fmla="*/ 3408817 w 4481583"/>
                <a:gd name="connsiteY596" fmla="*/ 1127274 h 1238259"/>
                <a:gd name="connsiteX597" fmla="*/ 3410217 w 4481583"/>
                <a:gd name="connsiteY597" fmla="*/ 1127160 h 1238259"/>
                <a:gd name="connsiteX598" fmla="*/ 3411617 w 4481583"/>
                <a:gd name="connsiteY598" fmla="*/ 1126922 h 1238259"/>
                <a:gd name="connsiteX599" fmla="*/ 3413017 w 4481583"/>
                <a:gd name="connsiteY599" fmla="*/ 1126560 h 1238259"/>
                <a:gd name="connsiteX600" fmla="*/ 3414408 w 4481583"/>
                <a:gd name="connsiteY600" fmla="*/ 1126074 h 1238259"/>
                <a:gd name="connsiteX601" fmla="*/ 3415808 w 4481583"/>
                <a:gd name="connsiteY601" fmla="*/ 1125465 h 1238259"/>
                <a:gd name="connsiteX602" fmla="*/ 3417208 w 4481583"/>
                <a:gd name="connsiteY602" fmla="*/ 1124741 h 1238259"/>
                <a:gd name="connsiteX603" fmla="*/ 3418608 w 4481583"/>
                <a:gd name="connsiteY603" fmla="*/ 1123883 h 1238259"/>
                <a:gd name="connsiteX604" fmla="*/ 3420009 w 4481583"/>
                <a:gd name="connsiteY604" fmla="*/ 1122912 h 1238259"/>
                <a:gd name="connsiteX605" fmla="*/ 3421409 w 4481583"/>
                <a:gd name="connsiteY605" fmla="*/ 1121807 h 1238259"/>
                <a:gd name="connsiteX606" fmla="*/ 3422809 w 4481583"/>
                <a:gd name="connsiteY606" fmla="*/ 1120588 h 1238259"/>
                <a:gd name="connsiteX607" fmla="*/ 3424200 w 4481583"/>
                <a:gd name="connsiteY607" fmla="*/ 1119245 h 1238259"/>
                <a:gd name="connsiteX608" fmla="*/ 3425600 w 4481583"/>
                <a:gd name="connsiteY608" fmla="*/ 1117768 h 1238259"/>
                <a:gd name="connsiteX609" fmla="*/ 3427000 w 4481583"/>
                <a:gd name="connsiteY609" fmla="*/ 1116178 h 1238259"/>
                <a:gd name="connsiteX610" fmla="*/ 3429800 w 4481583"/>
                <a:gd name="connsiteY610" fmla="*/ 1112615 h 1238259"/>
                <a:gd name="connsiteX611" fmla="*/ 3432600 w 4481583"/>
                <a:gd name="connsiteY611" fmla="*/ 1108558 h 1238259"/>
                <a:gd name="connsiteX612" fmla="*/ 3435391 w 4481583"/>
                <a:gd name="connsiteY612" fmla="*/ 1104014 h 1238259"/>
                <a:gd name="connsiteX613" fmla="*/ 3438192 w 4481583"/>
                <a:gd name="connsiteY613" fmla="*/ 1098966 h 1238259"/>
                <a:gd name="connsiteX614" fmla="*/ 3443783 w 4481583"/>
                <a:gd name="connsiteY614" fmla="*/ 1087422 h 1238259"/>
                <a:gd name="connsiteX615" fmla="*/ 3449384 w 4481583"/>
                <a:gd name="connsiteY615" fmla="*/ 1073934 h 1238259"/>
                <a:gd name="connsiteX616" fmla="*/ 3454975 w 4481583"/>
                <a:gd name="connsiteY616" fmla="*/ 1058542 h 1238259"/>
                <a:gd name="connsiteX617" fmla="*/ 3460576 w 4481583"/>
                <a:gd name="connsiteY617" fmla="*/ 1041292 h 1238259"/>
                <a:gd name="connsiteX618" fmla="*/ 3471758 w 4481583"/>
                <a:gd name="connsiteY618" fmla="*/ 1001420 h 1238259"/>
                <a:gd name="connsiteX619" fmla="*/ 3484055 w 4481583"/>
                <a:gd name="connsiteY619" fmla="*/ 949852 h 1238259"/>
                <a:gd name="connsiteX620" fmla="*/ 3496361 w 4481583"/>
                <a:gd name="connsiteY620" fmla="*/ 890997 h 1238259"/>
                <a:gd name="connsiteX621" fmla="*/ 3508658 w 4481583"/>
                <a:gd name="connsiteY621" fmla="*/ 825868 h 1238259"/>
                <a:gd name="connsiteX622" fmla="*/ 3520954 w 4481583"/>
                <a:gd name="connsiteY622" fmla="*/ 755624 h 1238259"/>
                <a:gd name="connsiteX623" fmla="*/ 3545548 w 4481583"/>
                <a:gd name="connsiteY623" fmla="*/ 605028 h 1238259"/>
                <a:gd name="connsiteX624" fmla="*/ 3570142 w 4481583"/>
                <a:gd name="connsiteY624" fmla="*/ 450494 h 1238259"/>
                <a:gd name="connsiteX625" fmla="*/ 3594792 w 4481583"/>
                <a:gd name="connsiteY625" fmla="*/ 303614 h 1238259"/>
                <a:gd name="connsiteX626" fmla="*/ 3607118 w 4481583"/>
                <a:gd name="connsiteY626" fmla="*/ 236813 h 1238259"/>
                <a:gd name="connsiteX627" fmla="*/ 3619434 w 4481583"/>
                <a:gd name="connsiteY627" fmla="*/ 176243 h 1238259"/>
                <a:gd name="connsiteX628" fmla="*/ 3631759 w 4481583"/>
                <a:gd name="connsiteY628" fmla="*/ 123114 h 1238259"/>
                <a:gd name="connsiteX629" fmla="*/ 3644084 w 4481583"/>
                <a:gd name="connsiteY629" fmla="*/ 78495 h 1238259"/>
                <a:gd name="connsiteX630" fmla="*/ 3650247 w 4481583"/>
                <a:gd name="connsiteY630" fmla="*/ 59663 h 1238259"/>
                <a:gd name="connsiteX631" fmla="*/ 3656410 w 4481583"/>
                <a:gd name="connsiteY631" fmla="*/ 43282 h 1238259"/>
                <a:gd name="connsiteX632" fmla="*/ 3662572 w 4481583"/>
                <a:gd name="connsiteY632" fmla="*/ 29433 h 1238259"/>
                <a:gd name="connsiteX633" fmla="*/ 3665649 w 4481583"/>
                <a:gd name="connsiteY633" fmla="*/ 23481 h 1238259"/>
                <a:gd name="connsiteX634" fmla="*/ 3668735 w 4481583"/>
                <a:gd name="connsiteY634" fmla="*/ 18187 h 1238259"/>
                <a:gd name="connsiteX635" fmla="*/ 3671526 w 4481583"/>
                <a:gd name="connsiteY635" fmla="*/ 13966 h 1238259"/>
                <a:gd name="connsiteX636" fmla="*/ 3674317 w 4481583"/>
                <a:gd name="connsiteY636" fmla="*/ 10295 h 1238259"/>
                <a:gd name="connsiteX637" fmla="*/ 3675707 w 4481583"/>
                <a:gd name="connsiteY637" fmla="*/ 8667 h 1238259"/>
                <a:gd name="connsiteX638" fmla="*/ 3677107 w 4481583"/>
                <a:gd name="connsiteY638" fmla="*/ 7178 h 1238259"/>
                <a:gd name="connsiteX639" fmla="*/ 3678498 w 4481583"/>
                <a:gd name="connsiteY639" fmla="*/ 5828 h 1238259"/>
                <a:gd name="connsiteX640" fmla="*/ 3679898 w 4481583"/>
                <a:gd name="connsiteY640" fmla="*/ 4619 h 1238259"/>
                <a:gd name="connsiteX641" fmla="*/ 3681289 w 4481583"/>
                <a:gd name="connsiteY641" fmla="*/ 3548 h 1238259"/>
                <a:gd name="connsiteX642" fmla="*/ 3682689 w 4481583"/>
                <a:gd name="connsiteY642" fmla="*/ 2619 h 1238259"/>
                <a:gd name="connsiteX643" fmla="*/ 3684080 w 4481583"/>
                <a:gd name="connsiteY643" fmla="*/ 1830 h 1238259"/>
                <a:gd name="connsiteX644" fmla="*/ 3685480 w 4481583"/>
                <a:gd name="connsiteY644" fmla="*/ 1182 h 1238259"/>
                <a:gd name="connsiteX645" fmla="*/ 3686175 w 4481583"/>
                <a:gd name="connsiteY645" fmla="*/ 911 h 1238259"/>
                <a:gd name="connsiteX646" fmla="*/ 3686870 w 4481583"/>
                <a:gd name="connsiteY646" fmla="*/ 674 h 1238259"/>
                <a:gd name="connsiteX647" fmla="*/ 3687575 w 4481583"/>
                <a:gd name="connsiteY647" fmla="*/ 474 h 1238259"/>
                <a:gd name="connsiteX648" fmla="*/ 3688271 w 4481583"/>
                <a:gd name="connsiteY648" fmla="*/ 309 h 1238259"/>
                <a:gd name="connsiteX649" fmla="*/ 3688966 w 4481583"/>
                <a:gd name="connsiteY649" fmla="*/ 178 h 1238259"/>
                <a:gd name="connsiteX650" fmla="*/ 3689661 w 4481583"/>
                <a:gd name="connsiteY650" fmla="*/ 84 h 1238259"/>
                <a:gd name="connsiteX651" fmla="*/ 3690366 w 4481583"/>
                <a:gd name="connsiteY651" fmla="*/ 24 h 1238259"/>
                <a:gd name="connsiteX652" fmla="*/ 3691061 w 4481583"/>
                <a:gd name="connsiteY652" fmla="*/ 0 h 1238259"/>
                <a:gd name="connsiteX653" fmla="*/ 3691757 w 4481583"/>
                <a:gd name="connsiteY653" fmla="*/ 11 h 1238259"/>
                <a:gd name="connsiteX654" fmla="*/ 3692452 w 4481583"/>
                <a:gd name="connsiteY654" fmla="*/ 57 h 1238259"/>
                <a:gd name="connsiteX655" fmla="*/ 3693157 w 4481583"/>
                <a:gd name="connsiteY655" fmla="*/ 139 h 1238259"/>
                <a:gd name="connsiteX656" fmla="*/ 3693852 w 4481583"/>
                <a:gd name="connsiteY656" fmla="*/ 256 h 1238259"/>
                <a:gd name="connsiteX657" fmla="*/ 3694548 w 4481583"/>
                <a:gd name="connsiteY657" fmla="*/ 409 h 1238259"/>
                <a:gd name="connsiteX658" fmla="*/ 3695243 w 4481583"/>
                <a:gd name="connsiteY658" fmla="*/ 596 h 1238259"/>
                <a:gd name="connsiteX659" fmla="*/ 3695948 w 4481583"/>
                <a:gd name="connsiteY659" fmla="*/ 819 h 1238259"/>
                <a:gd name="connsiteX660" fmla="*/ 3696643 w 4481583"/>
                <a:gd name="connsiteY660" fmla="*/ 1078 h 1238259"/>
                <a:gd name="connsiteX661" fmla="*/ 3697338 w 4481583"/>
                <a:gd name="connsiteY661" fmla="*/ 1372 h 1238259"/>
                <a:gd name="connsiteX662" fmla="*/ 3698034 w 4481583"/>
                <a:gd name="connsiteY662" fmla="*/ 1700 h 1238259"/>
                <a:gd name="connsiteX663" fmla="*/ 3699434 w 4481583"/>
                <a:gd name="connsiteY663" fmla="*/ 2463 h 1238259"/>
                <a:gd name="connsiteX664" fmla="*/ 3700825 w 4481583"/>
                <a:gd name="connsiteY664" fmla="*/ 3367 h 1238259"/>
                <a:gd name="connsiteX665" fmla="*/ 3702225 w 4481583"/>
                <a:gd name="connsiteY665" fmla="*/ 4411 h 1238259"/>
                <a:gd name="connsiteX666" fmla="*/ 3703625 w 4481583"/>
                <a:gd name="connsiteY666" fmla="*/ 5596 h 1238259"/>
                <a:gd name="connsiteX667" fmla="*/ 3705016 w 4481583"/>
                <a:gd name="connsiteY667" fmla="*/ 6920 h 1238259"/>
                <a:gd name="connsiteX668" fmla="*/ 3706416 w 4481583"/>
                <a:gd name="connsiteY668" fmla="*/ 8384 h 1238259"/>
                <a:gd name="connsiteX669" fmla="*/ 3707806 w 4481583"/>
                <a:gd name="connsiteY669" fmla="*/ 9987 h 1238259"/>
                <a:gd name="connsiteX670" fmla="*/ 3710597 w 4481583"/>
                <a:gd name="connsiteY670" fmla="*/ 13608 h 1238259"/>
                <a:gd name="connsiteX671" fmla="*/ 3713388 w 4481583"/>
                <a:gd name="connsiteY671" fmla="*/ 17782 h 1238259"/>
                <a:gd name="connsiteX672" fmla="*/ 3716179 w 4481583"/>
                <a:gd name="connsiteY672" fmla="*/ 22502 h 1238259"/>
                <a:gd name="connsiteX673" fmla="*/ 3718970 w 4481583"/>
                <a:gd name="connsiteY673" fmla="*/ 27764 h 1238259"/>
                <a:gd name="connsiteX674" fmla="*/ 3724551 w 4481583"/>
                <a:gd name="connsiteY674" fmla="*/ 39895 h 1238259"/>
                <a:gd name="connsiteX675" fmla="*/ 3730133 w 4481583"/>
                <a:gd name="connsiteY675" fmla="*/ 54122 h 1238259"/>
                <a:gd name="connsiteX676" fmla="*/ 3735715 w 4481583"/>
                <a:gd name="connsiteY676" fmla="*/ 70388 h 1238259"/>
                <a:gd name="connsiteX677" fmla="*/ 3746878 w 4481583"/>
                <a:gd name="connsiteY677" fmla="*/ 108766 h 1238259"/>
                <a:gd name="connsiteX678" fmla="*/ 3758051 w 4481583"/>
                <a:gd name="connsiteY678" fmla="*/ 154402 h 1238259"/>
                <a:gd name="connsiteX679" fmla="*/ 3766909 w 4481583"/>
                <a:gd name="connsiteY679" fmla="*/ 195321 h 1238259"/>
                <a:gd name="connsiteX680" fmla="*/ 3775777 w 4481583"/>
                <a:gd name="connsiteY680" fmla="*/ 239932 h 1238259"/>
                <a:gd name="connsiteX681" fmla="*/ 3793503 w 4481583"/>
                <a:gd name="connsiteY681" fmla="*/ 338395 h 1238259"/>
                <a:gd name="connsiteX682" fmla="*/ 3811229 w 4481583"/>
                <a:gd name="connsiteY682" fmla="*/ 445822 h 1238259"/>
                <a:gd name="connsiteX683" fmla="*/ 3828964 w 4481583"/>
                <a:gd name="connsiteY683" fmla="*/ 557936 h 1238259"/>
                <a:gd name="connsiteX684" fmla="*/ 3858206 w 4481583"/>
                <a:gd name="connsiteY684" fmla="*/ 741425 h 1238259"/>
                <a:gd name="connsiteX685" fmla="*/ 3872827 w 4481583"/>
                <a:gd name="connsiteY685" fmla="*/ 827424 h 1238259"/>
                <a:gd name="connsiteX686" fmla="*/ 3887457 w 4481583"/>
                <a:gd name="connsiteY686" fmla="*/ 906628 h 1238259"/>
                <a:gd name="connsiteX687" fmla="*/ 3902078 w 4481583"/>
                <a:gd name="connsiteY687" fmla="*/ 977084 h 1238259"/>
                <a:gd name="connsiteX688" fmla="*/ 3916699 w 4481583"/>
                <a:gd name="connsiteY688" fmla="*/ 1037130 h 1238259"/>
                <a:gd name="connsiteX689" fmla="*/ 3924014 w 4481583"/>
                <a:gd name="connsiteY689" fmla="*/ 1062800 h 1238259"/>
                <a:gd name="connsiteX690" fmla="*/ 3931320 w 4481583"/>
                <a:gd name="connsiteY690" fmla="*/ 1085393 h 1238259"/>
                <a:gd name="connsiteX691" fmla="*/ 3938635 w 4481583"/>
                <a:gd name="connsiteY691" fmla="*/ 1104795 h 1238259"/>
                <a:gd name="connsiteX692" fmla="*/ 3945951 w 4481583"/>
                <a:gd name="connsiteY692" fmla="*/ 1120912 h 1238259"/>
                <a:gd name="connsiteX693" fmla="*/ 3948827 w 4481583"/>
                <a:gd name="connsiteY693" fmla="*/ 1126341 h 1238259"/>
                <a:gd name="connsiteX694" fmla="*/ 3951713 w 4481583"/>
                <a:gd name="connsiteY694" fmla="*/ 1131246 h 1238259"/>
                <a:gd name="connsiteX695" fmla="*/ 3954590 w 4481583"/>
                <a:gd name="connsiteY695" fmla="*/ 1135637 h 1238259"/>
                <a:gd name="connsiteX696" fmla="*/ 3957476 w 4481583"/>
                <a:gd name="connsiteY696" fmla="*/ 1139495 h 1238259"/>
                <a:gd name="connsiteX697" fmla="*/ 3960352 w 4481583"/>
                <a:gd name="connsiteY697" fmla="*/ 1142819 h 1238259"/>
                <a:gd name="connsiteX698" fmla="*/ 3961800 w 4481583"/>
                <a:gd name="connsiteY698" fmla="*/ 1144286 h 1238259"/>
                <a:gd name="connsiteX699" fmla="*/ 3963238 w 4481583"/>
                <a:gd name="connsiteY699" fmla="*/ 1145619 h 1238259"/>
                <a:gd name="connsiteX700" fmla="*/ 3964677 w 4481583"/>
                <a:gd name="connsiteY700" fmla="*/ 1146820 h 1238259"/>
                <a:gd name="connsiteX701" fmla="*/ 3966115 w 4481583"/>
                <a:gd name="connsiteY701" fmla="*/ 1147886 h 1238259"/>
                <a:gd name="connsiteX702" fmla="*/ 3967563 w 4481583"/>
                <a:gd name="connsiteY702" fmla="*/ 1148820 h 1238259"/>
                <a:gd name="connsiteX703" fmla="*/ 3969001 w 4481583"/>
                <a:gd name="connsiteY703" fmla="*/ 1149629 h 1238259"/>
                <a:gd name="connsiteX704" fmla="*/ 3970439 w 4481583"/>
                <a:gd name="connsiteY704" fmla="*/ 1150296 h 1238259"/>
                <a:gd name="connsiteX705" fmla="*/ 3971877 w 4481583"/>
                <a:gd name="connsiteY705" fmla="*/ 1150839 h 1238259"/>
                <a:gd name="connsiteX706" fmla="*/ 3973325 w 4481583"/>
                <a:gd name="connsiteY706" fmla="*/ 1151249 h 1238259"/>
                <a:gd name="connsiteX707" fmla="*/ 3974040 w 4481583"/>
                <a:gd name="connsiteY707" fmla="*/ 1151401 h 1238259"/>
                <a:gd name="connsiteX708" fmla="*/ 3974764 w 4481583"/>
                <a:gd name="connsiteY708" fmla="*/ 1151525 h 1238259"/>
                <a:gd name="connsiteX709" fmla="*/ 3975487 w 4481583"/>
                <a:gd name="connsiteY709" fmla="*/ 1151611 h 1238259"/>
                <a:gd name="connsiteX710" fmla="*/ 3976202 w 4481583"/>
                <a:gd name="connsiteY710" fmla="*/ 1151677 h 1238259"/>
                <a:gd name="connsiteX711" fmla="*/ 3976926 w 4481583"/>
                <a:gd name="connsiteY711" fmla="*/ 1151696 h 1238259"/>
                <a:gd name="connsiteX712" fmla="*/ 3977640 w 4481583"/>
                <a:gd name="connsiteY712" fmla="*/ 1151687 h 1238259"/>
                <a:gd name="connsiteX713" fmla="*/ 3978364 w 4481583"/>
                <a:gd name="connsiteY713" fmla="*/ 1151649 h 1238259"/>
                <a:gd name="connsiteX714" fmla="*/ 3979088 w 4481583"/>
                <a:gd name="connsiteY714" fmla="*/ 1151573 h 1238259"/>
                <a:gd name="connsiteX715" fmla="*/ 3979802 w 4481583"/>
                <a:gd name="connsiteY715" fmla="*/ 1151468 h 1238259"/>
                <a:gd name="connsiteX716" fmla="*/ 3980526 w 4481583"/>
                <a:gd name="connsiteY716" fmla="*/ 1151334 h 1238259"/>
                <a:gd name="connsiteX717" fmla="*/ 3981964 w 4481583"/>
                <a:gd name="connsiteY717" fmla="*/ 1150954 h 1238259"/>
                <a:gd name="connsiteX718" fmla="*/ 3983403 w 4481583"/>
                <a:gd name="connsiteY718" fmla="*/ 1150458 h 1238259"/>
                <a:gd name="connsiteX719" fmla="*/ 3984850 w 4481583"/>
                <a:gd name="connsiteY719" fmla="*/ 1149829 h 1238259"/>
                <a:gd name="connsiteX720" fmla="*/ 3986289 w 4481583"/>
                <a:gd name="connsiteY720" fmla="*/ 1149067 h 1238259"/>
                <a:gd name="connsiteX721" fmla="*/ 3987727 w 4481583"/>
                <a:gd name="connsiteY721" fmla="*/ 1148182 h 1238259"/>
                <a:gd name="connsiteX722" fmla="*/ 3989165 w 4481583"/>
                <a:gd name="connsiteY722" fmla="*/ 1147172 h 1238259"/>
                <a:gd name="connsiteX723" fmla="*/ 3990613 w 4481583"/>
                <a:gd name="connsiteY723" fmla="*/ 1146029 h 1238259"/>
                <a:gd name="connsiteX724" fmla="*/ 3992052 w 4481583"/>
                <a:gd name="connsiteY724" fmla="*/ 1144772 h 1238259"/>
                <a:gd name="connsiteX725" fmla="*/ 3993490 w 4481583"/>
                <a:gd name="connsiteY725" fmla="*/ 1143381 h 1238259"/>
                <a:gd name="connsiteX726" fmla="*/ 3994928 w 4481583"/>
                <a:gd name="connsiteY726" fmla="*/ 1141867 h 1238259"/>
                <a:gd name="connsiteX727" fmla="*/ 3997814 w 4481583"/>
                <a:gd name="connsiteY727" fmla="*/ 1138476 h 1238259"/>
                <a:gd name="connsiteX728" fmla="*/ 4000700 w 4481583"/>
                <a:gd name="connsiteY728" fmla="*/ 1134599 h 1238259"/>
                <a:gd name="connsiteX729" fmla="*/ 4003577 w 4481583"/>
                <a:gd name="connsiteY729" fmla="*/ 1130246 h 1238259"/>
                <a:gd name="connsiteX730" fmla="*/ 4006453 w 4481583"/>
                <a:gd name="connsiteY730" fmla="*/ 1125417 h 1238259"/>
                <a:gd name="connsiteX731" fmla="*/ 4009339 w 4481583"/>
                <a:gd name="connsiteY731" fmla="*/ 1120121 h 1238259"/>
                <a:gd name="connsiteX732" fmla="*/ 4015102 w 4481583"/>
                <a:gd name="connsiteY732" fmla="*/ 1108186 h 1238259"/>
                <a:gd name="connsiteX733" fmla="*/ 4020865 w 4481583"/>
                <a:gd name="connsiteY733" fmla="*/ 1094499 h 1238259"/>
                <a:gd name="connsiteX734" fmla="*/ 4026627 w 4481583"/>
                <a:gd name="connsiteY734" fmla="*/ 1079144 h 1238259"/>
                <a:gd name="connsiteX735" fmla="*/ 4038152 w 4481583"/>
                <a:gd name="connsiteY735" fmla="*/ 1043788 h 1238259"/>
                <a:gd name="connsiteX736" fmla="*/ 4062079 w 4481583"/>
                <a:gd name="connsiteY736" fmla="*/ 953586 h 1238259"/>
                <a:gd name="connsiteX737" fmla="*/ 4086006 w 4481583"/>
                <a:gd name="connsiteY737" fmla="*/ 847135 h 1238259"/>
                <a:gd name="connsiteX738" fmla="*/ 4481583 w 4481583"/>
                <a:gd name="connsiteY738" fmla="*/ 610263 h 1238259"/>
                <a:gd name="connsiteX0" fmla="*/ 0 w 4481583"/>
                <a:gd name="connsiteY0" fmla="*/ 619131 h 1238259"/>
                <a:gd name="connsiteX1" fmla="*/ 43106 w 4481583"/>
                <a:gd name="connsiteY1" fmla="*/ 469054 h 1238259"/>
                <a:gd name="connsiteX2" fmla="*/ 64659 w 4481583"/>
                <a:gd name="connsiteY2" fmla="*/ 398906 h 1238259"/>
                <a:gd name="connsiteX3" fmla="*/ 75436 w 4481583"/>
                <a:gd name="connsiteY3" fmla="*/ 367159 h 1238259"/>
                <a:gd name="connsiteX4" fmla="*/ 86213 w 4481583"/>
                <a:gd name="connsiteY4" fmla="*/ 338368 h 1238259"/>
                <a:gd name="connsiteX5" fmla="*/ 98924 w 4481583"/>
                <a:gd name="connsiteY5" fmla="*/ 308887 h 1238259"/>
                <a:gd name="connsiteX6" fmla="*/ 105279 w 4481583"/>
                <a:gd name="connsiteY6" fmla="*/ 296181 h 1238259"/>
                <a:gd name="connsiteX7" fmla="*/ 111635 w 4481583"/>
                <a:gd name="connsiteY7" fmla="*/ 284938 h 1238259"/>
                <a:gd name="connsiteX8" fmla="*/ 117991 w 4481583"/>
                <a:gd name="connsiteY8" fmla="*/ 275232 h 1238259"/>
                <a:gd name="connsiteX9" fmla="*/ 121168 w 4481583"/>
                <a:gd name="connsiteY9" fmla="*/ 270974 h 1238259"/>
                <a:gd name="connsiteX10" fmla="*/ 124346 w 4481583"/>
                <a:gd name="connsiteY10" fmla="*/ 267124 h 1238259"/>
                <a:gd name="connsiteX11" fmla="*/ 127524 w 4481583"/>
                <a:gd name="connsiteY11" fmla="*/ 263686 h 1238259"/>
                <a:gd name="connsiteX12" fmla="*/ 130702 w 4481583"/>
                <a:gd name="connsiteY12" fmla="*/ 260667 h 1238259"/>
                <a:gd name="connsiteX13" fmla="*/ 133880 w 4481583"/>
                <a:gd name="connsiteY13" fmla="*/ 258073 h 1238259"/>
                <a:gd name="connsiteX14" fmla="*/ 135468 w 4481583"/>
                <a:gd name="connsiteY14" fmla="*/ 256936 h 1238259"/>
                <a:gd name="connsiteX15" fmla="*/ 137057 w 4481583"/>
                <a:gd name="connsiteY15" fmla="*/ 255907 h 1238259"/>
                <a:gd name="connsiteX16" fmla="*/ 138646 w 4481583"/>
                <a:gd name="connsiteY16" fmla="*/ 254986 h 1238259"/>
                <a:gd name="connsiteX17" fmla="*/ 140236 w 4481583"/>
                <a:gd name="connsiteY17" fmla="*/ 254175 h 1238259"/>
                <a:gd name="connsiteX18" fmla="*/ 141824 w 4481583"/>
                <a:gd name="connsiteY18" fmla="*/ 253472 h 1238259"/>
                <a:gd name="connsiteX19" fmla="*/ 143413 w 4481583"/>
                <a:gd name="connsiteY19" fmla="*/ 252878 h 1238259"/>
                <a:gd name="connsiteX20" fmla="*/ 145002 w 4481583"/>
                <a:gd name="connsiteY20" fmla="*/ 252394 h 1238259"/>
                <a:gd name="connsiteX21" fmla="*/ 146591 w 4481583"/>
                <a:gd name="connsiteY21" fmla="*/ 252021 h 1238259"/>
                <a:gd name="connsiteX22" fmla="*/ 148179 w 4481583"/>
                <a:gd name="connsiteY22" fmla="*/ 251757 h 1238259"/>
                <a:gd name="connsiteX23" fmla="*/ 149768 w 4481583"/>
                <a:gd name="connsiteY23" fmla="*/ 251605 h 1238259"/>
                <a:gd name="connsiteX24" fmla="*/ 151357 w 4481583"/>
                <a:gd name="connsiteY24" fmla="*/ 251562 h 1238259"/>
                <a:gd name="connsiteX25" fmla="*/ 152947 w 4481583"/>
                <a:gd name="connsiteY25" fmla="*/ 251631 h 1238259"/>
                <a:gd name="connsiteX26" fmla="*/ 154535 w 4481583"/>
                <a:gd name="connsiteY26" fmla="*/ 251811 h 1238259"/>
                <a:gd name="connsiteX27" fmla="*/ 156124 w 4481583"/>
                <a:gd name="connsiteY27" fmla="*/ 252101 h 1238259"/>
                <a:gd name="connsiteX28" fmla="*/ 157713 w 4481583"/>
                <a:gd name="connsiteY28" fmla="*/ 252503 h 1238259"/>
                <a:gd name="connsiteX29" fmla="*/ 159302 w 4481583"/>
                <a:gd name="connsiteY29" fmla="*/ 253015 h 1238259"/>
                <a:gd name="connsiteX30" fmla="*/ 160891 w 4481583"/>
                <a:gd name="connsiteY30" fmla="*/ 253638 h 1238259"/>
                <a:gd name="connsiteX31" fmla="*/ 162480 w 4481583"/>
                <a:gd name="connsiteY31" fmla="*/ 254373 h 1238259"/>
                <a:gd name="connsiteX32" fmla="*/ 164069 w 4481583"/>
                <a:gd name="connsiteY32" fmla="*/ 255218 h 1238259"/>
                <a:gd name="connsiteX33" fmla="*/ 165658 w 4481583"/>
                <a:gd name="connsiteY33" fmla="*/ 256172 h 1238259"/>
                <a:gd name="connsiteX34" fmla="*/ 167247 w 4481583"/>
                <a:gd name="connsiteY34" fmla="*/ 257238 h 1238259"/>
                <a:gd name="connsiteX35" fmla="*/ 168835 w 4481583"/>
                <a:gd name="connsiteY35" fmla="*/ 258413 h 1238259"/>
                <a:gd name="connsiteX36" fmla="*/ 172013 w 4481583"/>
                <a:gd name="connsiteY36" fmla="*/ 261093 h 1238259"/>
                <a:gd name="connsiteX37" fmla="*/ 175191 w 4481583"/>
                <a:gd name="connsiteY37" fmla="*/ 264207 h 1238259"/>
                <a:gd name="connsiteX38" fmla="*/ 178369 w 4481583"/>
                <a:gd name="connsiteY38" fmla="*/ 267754 h 1238259"/>
                <a:gd name="connsiteX39" fmla="*/ 181546 w 4481583"/>
                <a:gd name="connsiteY39" fmla="*/ 271729 h 1238259"/>
                <a:gd name="connsiteX40" fmla="*/ 184724 w 4481583"/>
                <a:gd name="connsiteY40" fmla="*/ 276127 h 1238259"/>
                <a:gd name="connsiteX41" fmla="*/ 187903 w 4481583"/>
                <a:gd name="connsiteY41" fmla="*/ 280944 h 1238259"/>
                <a:gd name="connsiteX42" fmla="*/ 194050 w 4481583"/>
                <a:gd name="connsiteY42" fmla="*/ 291424 h 1238259"/>
                <a:gd name="connsiteX43" fmla="*/ 200197 w 4481583"/>
                <a:gd name="connsiteY43" fmla="*/ 303396 h 1238259"/>
                <a:gd name="connsiteX44" fmla="*/ 206346 w 4481583"/>
                <a:gd name="connsiteY44" fmla="*/ 316802 h 1238259"/>
                <a:gd name="connsiteX45" fmla="*/ 212493 w 4481583"/>
                <a:gd name="connsiteY45" fmla="*/ 331580 h 1238259"/>
                <a:gd name="connsiteX46" fmla="*/ 224789 w 4481583"/>
                <a:gd name="connsiteY46" fmla="*/ 364949 h 1238259"/>
                <a:gd name="connsiteX47" fmla="*/ 237084 w 4481583"/>
                <a:gd name="connsiteY47" fmla="*/ 402850 h 1238259"/>
                <a:gd name="connsiteX48" fmla="*/ 261680 w 4481583"/>
                <a:gd name="connsiteY48" fmla="*/ 489190 h 1238259"/>
                <a:gd name="connsiteX49" fmla="*/ 286264 w 4481583"/>
                <a:gd name="connsiteY49" fmla="*/ 583829 h 1238259"/>
                <a:gd name="connsiteX50" fmla="*/ 331032 w 4481583"/>
                <a:gd name="connsiteY50" fmla="*/ 753415 h 1238259"/>
                <a:gd name="connsiteX51" fmla="*/ 353416 w 4481583"/>
                <a:gd name="connsiteY51" fmla="*/ 826007 h 1238259"/>
                <a:gd name="connsiteX52" fmla="*/ 364617 w 4481583"/>
                <a:gd name="connsiteY52" fmla="*/ 857231 h 1238259"/>
                <a:gd name="connsiteX53" fmla="*/ 375799 w 4481583"/>
                <a:gd name="connsiteY53" fmla="*/ 884472 h 1238259"/>
                <a:gd name="connsiteX54" fmla="*/ 381562 w 4481583"/>
                <a:gd name="connsiteY54" fmla="*/ 896807 h 1238259"/>
                <a:gd name="connsiteX55" fmla="*/ 387325 w 4481583"/>
                <a:gd name="connsiteY55" fmla="*/ 907952 h 1238259"/>
                <a:gd name="connsiteX56" fmla="*/ 393087 w 4481583"/>
                <a:gd name="connsiteY56" fmla="*/ 917858 h 1238259"/>
                <a:gd name="connsiteX57" fmla="*/ 398850 w 4481583"/>
                <a:gd name="connsiteY57" fmla="*/ 926506 h 1238259"/>
                <a:gd name="connsiteX58" fmla="*/ 401726 w 4481583"/>
                <a:gd name="connsiteY58" fmla="*/ 930345 h 1238259"/>
                <a:gd name="connsiteX59" fmla="*/ 404612 w 4481583"/>
                <a:gd name="connsiteY59" fmla="*/ 933860 h 1238259"/>
                <a:gd name="connsiteX60" fmla="*/ 407489 w 4481583"/>
                <a:gd name="connsiteY60" fmla="*/ 937041 h 1238259"/>
                <a:gd name="connsiteX61" fmla="*/ 410375 w 4481583"/>
                <a:gd name="connsiteY61" fmla="*/ 939898 h 1238259"/>
                <a:gd name="connsiteX62" fmla="*/ 413252 w 4481583"/>
                <a:gd name="connsiteY62" fmla="*/ 942432 h 1238259"/>
                <a:gd name="connsiteX63" fmla="*/ 416138 w 4481583"/>
                <a:gd name="connsiteY63" fmla="*/ 944632 h 1238259"/>
                <a:gd name="connsiteX64" fmla="*/ 419014 w 4481583"/>
                <a:gd name="connsiteY64" fmla="*/ 946490 h 1238259"/>
                <a:gd name="connsiteX65" fmla="*/ 420453 w 4481583"/>
                <a:gd name="connsiteY65" fmla="*/ 947299 h 1238259"/>
                <a:gd name="connsiteX66" fmla="*/ 421900 w 4481583"/>
                <a:gd name="connsiteY66" fmla="*/ 948033 h 1238259"/>
                <a:gd name="connsiteX67" fmla="*/ 423339 w 4481583"/>
                <a:gd name="connsiteY67" fmla="*/ 948671 h 1238259"/>
                <a:gd name="connsiteX68" fmla="*/ 424777 w 4481583"/>
                <a:gd name="connsiteY68" fmla="*/ 949233 h 1238259"/>
                <a:gd name="connsiteX69" fmla="*/ 426215 w 4481583"/>
                <a:gd name="connsiteY69" fmla="*/ 949709 h 1238259"/>
                <a:gd name="connsiteX70" fmla="*/ 427653 w 4481583"/>
                <a:gd name="connsiteY70" fmla="*/ 950100 h 1238259"/>
                <a:gd name="connsiteX71" fmla="*/ 429101 w 4481583"/>
                <a:gd name="connsiteY71" fmla="*/ 950414 h 1238259"/>
                <a:gd name="connsiteX72" fmla="*/ 430540 w 4481583"/>
                <a:gd name="connsiteY72" fmla="*/ 950643 h 1238259"/>
                <a:gd name="connsiteX73" fmla="*/ 431978 w 4481583"/>
                <a:gd name="connsiteY73" fmla="*/ 950795 h 1238259"/>
                <a:gd name="connsiteX74" fmla="*/ 433416 w 4481583"/>
                <a:gd name="connsiteY74" fmla="*/ 950862 h 1238259"/>
                <a:gd name="connsiteX75" fmla="*/ 434854 w 4481583"/>
                <a:gd name="connsiteY75" fmla="*/ 950843 h 1238259"/>
                <a:gd name="connsiteX76" fmla="*/ 436302 w 4481583"/>
                <a:gd name="connsiteY76" fmla="*/ 950747 h 1238259"/>
                <a:gd name="connsiteX77" fmla="*/ 437740 w 4481583"/>
                <a:gd name="connsiteY77" fmla="*/ 950566 h 1238259"/>
                <a:gd name="connsiteX78" fmla="*/ 439179 w 4481583"/>
                <a:gd name="connsiteY78" fmla="*/ 950309 h 1238259"/>
                <a:gd name="connsiteX79" fmla="*/ 440617 w 4481583"/>
                <a:gd name="connsiteY79" fmla="*/ 949966 h 1238259"/>
                <a:gd name="connsiteX80" fmla="*/ 442055 w 4481583"/>
                <a:gd name="connsiteY80" fmla="*/ 949538 h 1238259"/>
                <a:gd name="connsiteX81" fmla="*/ 443503 w 4481583"/>
                <a:gd name="connsiteY81" fmla="*/ 949042 h 1238259"/>
                <a:gd name="connsiteX82" fmla="*/ 444941 w 4481583"/>
                <a:gd name="connsiteY82" fmla="*/ 948461 h 1238259"/>
                <a:gd name="connsiteX83" fmla="*/ 446380 w 4481583"/>
                <a:gd name="connsiteY83" fmla="*/ 947804 h 1238259"/>
                <a:gd name="connsiteX84" fmla="*/ 447818 w 4481583"/>
                <a:gd name="connsiteY84" fmla="*/ 947061 h 1238259"/>
                <a:gd name="connsiteX85" fmla="*/ 450704 w 4481583"/>
                <a:gd name="connsiteY85" fmla="*/ 945347 h 1238259"/>
                <a:gd name="connsiteX86" fmla="*/ 453581 w 4481583"/>
                <a:gd name="connsiteY86" fmla="*/ 943327 h 1238259"/>
                <a:gd name="connsiteX87" fmla="*/ 456467 w 4481583"/>
                <a:gd name="connsiteY87" fmla="*/ 940994 h 1238259"/>
                <a:gd name="connsiteX88" fmla="*/ 459343 w 4481583"/>
                <a:gd name="connsiteY88" fmla="*/ 938365 h 1238259"/>
                <a:gd name="connsiteX89" fmla="*/ 462220 w 4481583"/>
                <a:gd name="connsiteY89" fmla="*/ 935441 h 1238259"/>
                <a:gd name="connsiteX90" fmla="*/ 465106 w 4481583"/>
                <a:gd name="connsiteY90" fmla="*/ 932221 h 1238259"/>
                <a:gd name="connsiteX91" fmla="*/ 467982 w 4481583"/>
                <a:gd name="connsiteY91" fmla="*/ 928716 h 1238259"/>
                <a:gd name="connsiteX92" fmla="*/ 473964 w 4481583"/>
                <a:gd name="connsiteY92" fmla="*/ 920544 h 1238259"/>
                <a:gd name="connsiteX93" fmla="*/ 479955 w 4481583"/>
                <a:gd name="connsiteY93" fmla="*/ 911219 h 1238259"/>
                <a:gd name="connsiteX94" fmla="*/ 485937 w 4481583"/>
                <a:gd name="connsiteY94" fmla="*/ 900789 h 1238259"/>
                <a:gd name="connsiteX95" fmla="*/ 491919 w 4481583"/>
                <a:gd name="connsiteY95" fmla="*/ 889330 h 1238259"/>
                <a:gd name="connsiteX96" fmla="*/ 503882 w 4481583"/>
                <a:gd name="connsiteY96" fmla="*/ 863565 h 1238259"/>
                <a:gd name="connsiteX97" fmla="*/ 515845 w 4481583"/>
                <a:gd name="connsiteY97" fmla="*/ 834516 h 1238259"/>
                <a:gd name="connsiteX98" fmla="*/ 539772 w 4481583"/>
                <a:gd name="connsiteY98" fmla="*/ 769072 h 1238259"/>
                <a:gd name="connsiteX99" fmla="*/ 563709 w 4481583"/>
                <a:gd name="connsiteY99" fmla="*/ 698288 h 1238259"/>
                <a:gd name="connsiteX100" fmla="*/ 589626 w 4481583"/>
                <a:gd name="connsiteY100" fmla="*/ 621786 h 1238259"/>
                <a:gd name="connsiteX101" fmla="*/ 615544 w 4481583"/>
                <a:gd name="connsiteY101" fmla="*/ 551528 h 1238259"/>
                <a:gd name="connsiteX102" fmla="*/ 628498 w 4481583"/>
                <a:gd name="connsiteY102" fmla="*/ 520418 h 1238259"/>
                <a:gd name="connsiteX103" fmla="*/ 641452 w 4481583"/>
                <a:gd name="connsiteY103" fmla="*/ 492712 h 1238259"/>
                <a:gd name="connsiteX104" fmla="*/ 654415 w 4481583"/>
                <a:gd name="connsiteY104" fmla="*/ 468828 h 1238259"/>
                <a:gd name="connsiteX105" fmla="*/ 660892 w 4481583"/>
                <a:gd name="connsiteY105" fmla="*/ 458422 h 1238259"/>
                <a:gd name="connsiteX106" fmla="*/ 667369 w 4481583"/>
                <a:gd name="connsiteY106" fmla="*/ 449082 h 1238259"/>
                <a:gd name="connsiteX107" fmla="*/ 672636 w 4481583"/>
                <a:gd name="connsiteY107" fmla="*/ 442292 h 1238259"/>
                <a:gd name="connsiteX108" fmla="*/ 677904 w 4481583"/>
                <a:gd name="connsiteY108" fmla="*/ 436230 h 1238259"/>
                <a:gd name="connsiteX109" fmla="*/ 683162 w 4481583"/>
                <a:gd name="connsiteY109" fmla="*/ 430901 h 1238259"/>
                <a:gd name="connsiteX110" fmla="*/ 688429 w 4481583"/>
                <a:gd name="connsiteY110" fmla="*/ 426308 h 1238259"/>
                <a:gd name="connsiteX111" fmla="*/ 691067 w 4481583"/>
                <a:gd name="connsiteY111" fmla="*/ 424287 h 1238259"/>
                <a:gd name="connsiteX112" fmla="*/ 693696 w 4481583"/>
                <a:gd name="connsiteY112" fmla="*/ 422451 h 1238259"/>
                <a:gd name="connsiteX113" fmla="*/ 696325 w 4481583"/>
                <a:gd name="connsiteY113" fmla="*/ 420798 h 1238259"/>
                <a:gd name="connsiteX114" fmla="*/ 698964 w 4481583"/>
                <a:gd name="connsiteY114" fmla="*/ 419329 h 1238259"/>
                <a:gd name="connsiteX115" fmla="*/ 701593 w 4481583"/>
                <a:gd name="connsiteY115" fmla="*/ 418041 h 1238259"/>
                <a:gd name="connsiteX116" fmla="*/ 704221 w 4481583"/>
                <a:gd name="connsiteY116" fmla="*/ 416935 h 1238259"/>
                <a:gd name="connsiteX117" fmla="*/ 706860 w 4481583"/>
                <a:gd name="connsiteY117" fmla="*/ 416008 h 1238259"/>
                <a:gd name="connsiteX118" fmla="*/ 709489 w 4481583"/>
                <a:gd name="connsiteY118" fmla="*/ 415261 h 1238259"/>
                <a:gd name="connsiteX119" fmla="*/ 712127 w 4481583"/>
                <a:gd name="connsiteY119" fmla="*/ 414693 h 1238259"/>
                <a:gd name="connsiteX120" fmla="*/ 714756 w 4481583"/>
                <a:gd name="connsiteY120" fmla="*/ 414300 h 1238259"/>
                <a:gd name="connsiteX121" fmla="*/ 717385 w 4481583"/>
                <a:gd name="connsiteY121" fmla="*/ 414082 h 1238259"/>
                <a:gd name="connsiteX122" fmla="*/ 720023 w 4481583"/>
                <a:gd name="connsiteY122" fmla="*/ 414037 h 1238259"/>
                <a:gd name="connsiteX123" fmla="*/ 722652 w 4481583"/>
                <a:gd name="connsiteY123" fmla="*/ 414162 h 1238259"/>
                <a:gd name="connsiteX124" fmla="*/ 725281 w 4481583"/>
                <a:gd name="connsiteY124" fmla="*/ 414457 h 1238259"/>
                <a:gd name="connsiteX125" fmla="*/ 727920 w 4481583"/>
                <a:gd name="connsiteY125" fmla="*/ 414918 h 1238259"/>
                <a:gd name="connsiteX126" fmla="*/ 730548 w 4481583"/>
                <a:gd name="connsiteY126" fmla="*/ 415542 h 1238259"/>
                <a:gd name="connsiteX127" fmla="*/ 733187 w 4481583"/>
                <a:gd name="connsiteY127" fmla="*/ 416329 h 1238259"/>
                <a:gd name="connsiteX128" fmla="*/ 735816 w 4481583"/>
                <a:gd name="connsiteY128" fmla="*/ 417276 h 1238259"/>
                <a:gd name="connsiteX129" fmla="*/ 738445 w 4481583"/>
                <a:gd name="connsiteY129" fmla="*/ 418379 h 1238259"/>
                <a:gd name="connsiteX130" fmla="*/ 741083 w 4481583"/>
                <a:gd name="connsiteY130" fmla="*/ 419635 h 1238259"/>
                <a:gd name="connsiteX131" fmla="*/ 743712 w 4481583"/>
                <a:gd name="connsiteY131" fmla="*/ 421043 h 1238259"/>
                <a:gd name="connsiteX132" fmla="*/ 746341 w 4481583"/>
                <a:gd name="connsiteY132" fmla="*/ 422599 h 1238259"/>
                <a:gd name="connsiteX133" fmla="*/ 751608 w 4481583"/>
                <a:gd name="connsiteY133" fmla="*/ 426141 h 1238259"/>
                <a:gd name="connsiteX134" fmla="*/ 758152 w 4481583"/>
                <a:gd name="connsiteY134" fmla="*/ 431313 h 1238259"/>
                <a:gd name="connsiteX135" fmla="*/ 764696 w 4481583"/>
                <a:gd name="connsiteY135" fmla="*/ 437287 h 1238259"/>
                <a:gd name="connsiteX136" fmla="*/ 771239 w 4481583"/>
                <a:gd name="connsiteY136" fmla="*/ 444007 h 1238259"/>
                <a:gd name="connsiteX137" fmla="*/ 777783 w 4481583"/>
                <a:gd name="connsiteY137" fmla="*/ 451417 h 1238259"/>
                <a:gd name="connsiteX138" fmla="*/ 790880 w 4481583"/>
                <a:gd name="connsiteY138" fmla="*/ 468064 h 1238259"/>
                <a:gd name="connsiteX139" fmla="*/ 803967 w 4481583"/>
                <a:gd name="connsiteY139" fmla="*/ 486736 h 1238259"/>
                <a:gd name="connsiteX140" fmla="*/ 830142 w 4481583"/>
                <a:gd name="connsiteY140" fmla="*/ 528150 h 1238259"/>
                <a:gd name="connsiteX141" fmla="*/ 856317 w 4481583"/>
                <a:gd name="connsiteY141" fmla="*/ 571749 h 1238259"/>
                <a:gd name="connsiteX142" fmla="*/ 877119 w 4481583"/>
                <a:gd name="connsiteY142" fmla="*/ 605586 h 1238259"/>
                <a:gd name="connsiteX143" fmla="*/ 897912 w 4481583"/>
                <a:gd name="connsiteY143" fmla="*/ 637076 h 1238259"/>
                <a:gd name="connsiteX144" fmla="*/ 918715 w 4481583"/>
                <a:gd name="connsiteY144" fmla="*/ 665029 h 1238259"/>
                <a:gd name="connsiteX145" fmla="*/ 929116 w 4481583"/>
                <a:gd name="connsiteY145" fmla="*/ 677395 h 1238259"/>
                <a:gd name="connsiteX146" fmla="*/ 939508 w 4481583"/>
                <a:gd name="connsiteY146" fmla="*/ 688576 h 1238259"/>
                <a:gd name="connsiteX147" fmla="*/ 950843 w 4481583"/>
                <a:gd name="connsiteY147" fmla="*/ 699336 h 1238259"/>
                <a:gd name="connsiteX148" fmla="*/ 956510 w 4481583"/>
                <a:gd name="connsiteY148" fmla="*/ 704143 h 1238259"/>
                <a:gd name="connsiteX149" fmla="*/ 962168 w 4481583"/>
                <a:gd name="connsiteY149" fmla="*/ 708562 h 1238259"/>
                <a:gd name="connsiteX150" fmla="*/ 967835 w 4481583"/>
                <a:gd name="connsiteY150" fmla="*/ 712589 h 1238259"/>
                <a:gd name="connsiteX151" fmla="*/ 973503 w 4481583"/>
                <a:gd name="connsiteY151" fmla="*/ 716221 h 1238259"/>
                <a:gd name="connsiteX152" fmla="*/ 979160 w 4481583"/>
                <a:gd name="connsiteY152" fmla="*/ 719459 h 1238259"/>
                <a:gd name="connsiteX153" fmla="*/ 984828 w 4481583"/>
                <a:gd name="connsiteY153" fmla="*/ 722301 h 1238259"/>
                <a:gd name="connsiteX154" fmla="*/ 990495 w 4481583"/>
                <a:gd name="connsiteY154" fmla="*/ 724749 h 1238259"/>
                <a:gd name="connsiteX155" fmla="*/ 996163 w 4481583"/>
                <a:gd name="connsiteY155" fmla="*/ 726806 h 1238259"/>
                <a:gd name="connsiteX156" fmla="*/ 1001820 w 4481583"/>
                <a:gd name="connsiteY156" fmla="*/ 728474 h 1238259"/>
                <a:gd name="connsiteX157" fmla="*/ 1007488 w 4481583"/>
                <a:gd name="connsiteY157" fmla="*/ 729757 h 1238259"/>
                <a:gd name="connsiteX158" fmla="*/ 1013155 w 4481583"/>
                <a:gd name="connsiteY158" fmla="*/ 730659 h 1238259"/>
                <a:gd name="connsiteX159" fmla="*/ 1018823 w 4481583"/>
                <a:gd name="connsiteY159" fmla="*/ 731187 h 1238259"/>
                <a:gd name="connsiteX160" fmla="*/ 1024481 w 4481583"/>
                <a:gd name="connsiteY160" fmla="*/ 731344 h 1238259"/>
                <a:gd name="connsiteX161" fmla="*/ 1030148 w 4481583"/>
                <a:gd name="connsiteY161" fmla="*/ 731137 h 1238259"/>
                <a:gd name="connsiteX162" fmla="*/ 1036225 w 4481583"/>
                <a:gd name="connsiteY162" fmla="*/ 730517 h 1238259"/>
                <a:gd name="connsiteX163" fmla="*/ 1042302 w 4481583"/>
                <a:gd name="connsiteY163" fmla="*/ 729495 h 1238259"/>
                <a:gd name="connsiteX164" fmla="*/ 1048388 w 4481583"/>
                <a:gd name="connsiteY164" fmla="*/ 728079 h 1238259"/>
                <a:gd name="connsiteX165" fmla="*/ 1054465 w 4481583"/>
                <a:gd name="connsiteY165" fmla="*/ 726276 h 1238259"/>
                <a:gd name="connsiteX166" fmla="*/ 1060542 w 4481583"/>
                <a:gd name="connsiteY166" fmla="*/ 724099 h 1238259"/>
                <a:gd name="connsiteX167" fmla="*/ 1066619 w 4481583"/>
                <a:gd name="connsiteY167" fmla="*/ 721555 h 1238259"/>
                <a:gd name="connsiteX168" fmla="*/ 1072706 w 4481583"/>
                <a:gd name="connsiteY168" fmla="*/ 718655 h 1238259"/>
                <a:gd name="connsiteX169" fmla="*/ 1078782 w 4481583"/>
                <a:gd name="connsiteY169" fmla="*/ 715408 h 1238259"/>
                <a:gd name="connsiteX170" fmla="*/ 1090936 w 4481583"/>
                <a:gd name="connsiteY170" fmla="*/ 707918 h 1238259"/>
                <a:gd name="connsiteX171" fmla="*/ 1103100 w 4481583"/>
                <a:gd name="connsiteY171" fmla="*/ 699165 h 1238259"/>
                <a:gd name="connsiteX172" fmla="*/ 1115254 w 4481583"/>
                <a:gd name="connsiteY172" fmla="*/ 689237 h 1238259"/>
                <a:gd name="connsiteX173" fmla="*/ 1127417 w 4481583"/>
                <a:gd name="connsiteY173" fmla="*/ 678220 h 1238259"/>
                <a:gd name="connsiteX174" fmla="*/ 1149991 w 4481583"/>
                <a:gd name="connsiteY174" fmla="*/ 655199 h 1238259"/>
                <a:gd name="connsiteX175" fmla="*/ 1172575 w 4481583"/>
                <a:gd name="connsiteY175" fmla="*/ 629423 h 1238259"/>
                <a:gd name="connsiteX176" fmla="*/ 1217733 w 4481583"/>
                <a:gd name="connsiteY176" fmla="*/ 572966 h 1238259"/>
                <a:gd name="connsiteX177" fmla="*/ 1242127 w 4481583"/>
                <a:gd name="connsiteY177" fmla="*/ 542177 h 1238259"/>
                <a:gd name="connsiteX178" fmla="*/ 1266520 w 4481583"/>
                <a:gd name="connsiteY178" fmla="*/ 513374 h 1238259"/>
                <a:gd name="connsiteX179" fmla="*/ 1278722 w 4481583"/>
                <a:gd name="connsiteY179" fmla="*/ 500341 h 1238259"/>
                <a:gd name="connsiteX180" fmla="*/ 1290923 w 4481583"/>
                <a:gd name="connsiteY180" fmla="*/ 488579 h 1238259"/>
                <a:gd name="connsiteX181" fmla="*/ 1297019 w 4481583"/>
                <a:gd name="connsiteY181" fmla="*/ 483262 h 1238259"/>
                <a:gd name="connsiteX182" fmla="*/ 1303115 w 4481583"/>
                <a:gd name="connsiteY182" fmla="*/ 478366 h 1238259"/>
                <a:gd name="connsiteX183" fmla="*/ 1309221 w 4481583"/>
                <a:gd name="connsiteY183" fmla="*/ 473929 h 1238259"/>
                <a:gd name="connsiteX184" fmla="*/ 1315317 w 4481583"/>
                <a:gd name="connsiteY184" fmla="*/ 469983 h 1238259"/>
                <a:gd name="connsiteX185" fmla="*/ 1321870 w 4481583"/>
                <a:gd name="connsiteY185" fmla="*/ 466332 h 1238259"/>
                <a:gd name="connsiteX186" fmla="*/ 1325137 w 4481583"/>
                <a:gd name="connsiteY186" fmla="*/ 464746 h 1238259"/>
                <a:gd name="connsiteX187" fmla="*/ 1328414 w 4481583"/>
                <a:gd name="connsiteY187" fmla="*/ 463327 h 1238259"/>
                <a:gd name="connsiteX188" fmla="*/ 1331690 w 4481583"/>
                <a:gd name="connsiteY188" fmla="*/ 462081 h 1238259"/>
                <a:gd name="connsiteX189" fmla="*/ 1334967 w 4481583"/>
                <a:gd name="connsiteY189" fmla="*/ 461011 h 1238259"/>
                <a:gd name="connsiteX190" fmla="*/ 1338244 w 4481583"/>
                <a:gd name="connsiteY190" fmla="*/ 460122 h 1238259"/>
                <a:gd name="connsiteX191" fmla="*/ 1341520 w 4481583"/>
                <a:gd name="connsiteY191" fmla="*/ 459420 h 1238259"/>
                <a:gd name="connsiteX192" fmla="*/ 1344797 w 4481583"/>
                <a:gd name="connsiteY192" fmla="*/ 458908 h 1238259"/>
                <a:gd name="connsiteX193" fmla="*/ 1348064 w 4481583"/>
                <a:gd name="connsiteY193" fmla="*/ 458591 h 1238259"/>
                <a:gd name="connsiteX194" fmla="*/ 1351340 w 4481583"/>
                <a:gd name="connsiteY194" fmla="*/ 458473 h 1238259"/>
                <a:gd name="connsiteX195" fmla="*/ 1354617 w 4481583"/>
                <a:gd name="connsiteY195" fmla="*/ 458557 h 1238259"/>
                <a:gd name="connsiteX196" fmla="*/ 1357894 w 4481583"/>
                <a:gd name="connsiteY196" fmla="*/ 458850 h 1238259"/>
                <a:gd name="connsiteX197" fmla="*/ 1361170 w 4481583"/>
                <a:gd name="connsiteY197" fmla="*/ 459352 h 1238259"/>
                <a:gd name="connsiteX198" fmla="*/ 1364447 w 4481583"/>
                <a:gd name="connsiteY198" fmla="*/ 460067 h 1238259"/>
                <a:gd name="connsiteX199" fmla="*/ 1367714 w 4481583"/>
                <a:gd name="connsiteY199" fmla="*/ 461000 h 1238259"/>
                <a:gd name="connsiteX200" fmla="*/ 1370991 w 4481583"/>
                <a:gd name="connsiteY200" fmla="*/ 462152 h 1238259"/>
                <a:gd name="connsiteX201" fmla="*/ 1374267 w 4481583"/>
                <a:gd name="connsiteY201" fmla="*/ 463527 h 1238259"/>
                <a:gd name="connsiteX202" fmla="*/ 1377544 w 4481583"/>
                <a:gd name="connsiteY202" fmla="*/ 465129 h 1238259"/>
                <a:gd name="connsiteX203" fmla="*/ 1380820 w 4481583"/>
                <a:gd name="connsiteY203" fmla="*/ 466956 h 1238259"/>
                <a:gd name="connsiteX204" fmla="*/ 1384097 w 4481583"/>
                <a:gd name="connsiteY204" fmla="*/ 469013 h 1238259"/>
                <a:gd name="connsiteX205" fmla="*/ 1387374 w 4481583"/>
                <a:gd name="connsiteY205" fmla="*/ 471302 h 1238259"/>
                <a:gd name="connsiteX206" fmla="*/ 1390640 w 4481583"/>
                <a:gd name="connsiteY206" fmla="*/ 473822 h 1238259"/>
                <a:gd name="connsiteX207" fmla="*/ 1393917 w 4481583"/>
                <a:gd name="connsiteY207" fmla="*/ 476577 h 1238259"/>
                <a:gd name="connsiteX208" fmla="*/ 1400470 w 4481583"/>
                <a:gd name="connsiteY208" fmla="*/ 482790 h 1238259"/>
                <a:gd name="connsiteX209" fmla="*/ 1407023 w 4481583"/>
                <a:gd name="connsiteY209" fmla="*/ 489942 h 1238259"/>
                <a:gd name="connsiteX210" fmla="*/ 1413567 w 4481583"/>
                <a:gd name="connsiteY210" fmla="*/ 498032 h 1238259"/>
                <a:gd name="connsiteX211" fmla="*/ 1420120 w 4481583"/>
                <a:gd name="connsiteY211" fmla="*/ 507051 h 1238259"/>
                <a:gd name="connsiteX212" fmla="*/ 1430503 w 4481583"/>
                <a:gd name="connsiteY212" fmla="*/ 523224 h 1238259"/>
                <a:gd name="connsiteX213" fmla="*/ 1440894 w 4481583"/>
                <a:gd name="connsiteY213" fmla="*/ 541612 h 1238259"/>
                <a:gd name="connsiteX214" fmla="*/ 1451277 w 4481583"/>
                <a:gd name="connsiteY214" fmla="*/ 562092 h 1238259"/>
                <a:gd name="connsiteX215" fmla="*/ 1461668 w 4481583"/>
                <a:gd name="connsiteY215" fmla="*/ 584502 h 1238259"/>
                <a:gd name="connsiteX216" fmla="*/ 1482442 w 4481583"/>
                <a:gd name="connsiteY216" fmla="*/ 634270 h 1238259"/>
                <a:gd name="connsiteX217" fmla="*/ 1503216 w 4481583"/>
                <a:gd name="connsiteY217" fmla="*/ 688858 h 1238259"/>
                <a:gd name="connsiteX218" fmla="*/ 1528410 w 4481583"/>
                <a:gd name="connsiteY218" fmla="*/ 757750 h 1238259"/>
                <a:gd name="connsiteX219" fmla="*/ 1553604 w 4481583"/>
                <a:gd name="connsiteY219" fmla="*/ 824415 h 1238259"/>
                <a:gd name="connsiteX220" fmla="*/ 1566196 w 4481583"/>
                <a:gd name="connsiteY220" fmla="*/ 855050 h 1238259"/>
                <a:gd name="connsiteX221" fmla="*/ 1578788 w 4481583"/>
                <a:gd name="connsiteY221" fmla="*/ 882853 h 1238259"/>
                <a:gd name="connsiteX222" fmla="*/ 1591389 w 4481583"/>
                <a:gd name="connsiteY222" fmla="*/ 907085 h 1238259"/>
                <a:gd name="connsiteX223" fmla="*/ 1597685 w 4481583"/>
                <a:gd name="connsiteY223" fmla="*/ 917638 h 1238259"/>
                <a:gd name="connsiteX224" fmla="*/ 1603982 w 4481583"/>
                <a:gd name="connsiteY224" fmla="*/ 927030 h 1238259"/>
                <a:gd name="connsiteX225" fmla="*/ 1609430 w 4481583"/>
                <a:gd name="connsiteY225" fmla="*/ 934164 h 1238259"/>
                <a:gd name="connsiteX226" fmla="*/ 1612154 w 4481583"/>
                <a:gd name="connsiteY226" fmla="*/ 937355 h 1238259"/>
                <a:gd name="connsiteX227" fmla="*/ 1614868 w 4481583"/>
                <a:gd name="connsiteY227" fmla="*/ 940308 h 1238259"/>
                <a:gd name="connsiteX228" fmla="*/ 1617593 w 4481583"/>
                <a:gd name="connsiteY228" fmla="*/ 943004 h 1238259"/>
                <a:gd name="connsiteX229" fmla="*/ 1620317 w 4481583"/>
                <a:gd name="connsiteY229" fmla="*/ 945442 h 1238259"/>
                <a:gd name="connsiteX230" fmla="*/ 1623041 w 4481583"/>
                <a:gd name="connsiteY230" fmla="*/ 947604 h 1238259"/>
                <a:gd name="connsiteX231" fmla="*/ 1625765 w 4481583"/>
                <a:gd name="connsiteY231" fmla="*/ 949500 h 1238259"/>
                <a:gd name="connsiteX232" fmla="*/ 1628489 w 4481583"/>
                <a:gd name="connsiteY232" fmla="*/ 951119 h 1238259"/>
                <a:gd name="connsiteX233" fmla="*/ 1629851 w 4481583"/>
                <a:gd name="connsiteY233" fmla="*/ 951824 h 1238259"/>
                <a:gd name="connsiteX234" fmla="*/ 1631213 w 4481583"/>
                <a:gd name="connsiteY234" fmla="*/ 952462 h 1238259"/>
                <a:gd name="connsiteX235" fmla="*/ 1632576 w 4481583"/>
                <a:gd name="connsiteY235" fmla="*/ 953014 h 1238259"/>
                <a:gd name="connsiteX236" fmla="*/ 1633938 w 4481583"/>
                <a:gd name="connsiteY236" fmla="*/ 953510 h 1238259"/>
                <a:gd name="connsiteX237" fmla="*/ 1635300 w 4481583"/>
                <a:gd name="connsiteY237" fmla="*/ 953929 h 1238259"/>
                <a:gd name="connsiteX238" fmla="*/ 1636662 w 4481583"/>
                <a:gd name="connsiteY238" fmla="*/ 954272 h 1238259"/>
                <a:gd name="connsiteX239" fmla="*/ 1638024 w 4481583"/>
                <a:gd name="connsiteY239" fmla="*/ 954538 h 1238259"/>
                <a:gd name="connsiteX240" fmla="*/ 1639376 w 4481583"/>
                <a:gd name="connsiteY240" fmla="*/ 954738 h 1238259"/>
                <a:gd name="connsiteX241" fmla="*/ 1640748 w 4481583"/>
                <a:gd name="connsiteY241" fmla="*/ 954853 h 1238259"/>
                <a:gd name="connsiteX242" fmla="*/ 1642101 w 4481583"/>
                <a:gd name="connsiteY242" fmla="*/ 954900 h 1238259"/>
                <a:gd name="connsiteX243" fmla="*/ 1643463 w 4481583"/>
                <a:gd name="connsiteY243" fmla="*/ 954872 h 1238259"/>
                <a:gd name="connsiteX244" fmla="*/ 1644825 w 4481583"/>
                <a:gd name="connsiteY244" fmla="*/ 954767 h 1238259"/>
                <a:gd name="connsiteX245" fmla="*/ 1646187 w 4481583"/>
                <a:gd name="connsiteY245" fmla="*/ 954586 h 1238259"/>
                <a:gd name="connsiteX246" fmla="*/ 1647549 w 4481583"/>
                <a:gd name="connsiteY246" fmla="*/ 954329 h 1238259"/>
                <a:gd name="connsiteX247" fmla="*/ 1648911 w 4481583"/>
                <a:gd name="connsiteY247" fmla="*/ 953995 h 1238259"/>
                <a:gd name="connsiteX248" fmla="*/ 1650273 w 4481583"/>
                <a:gd name="connsiteY248" fmla="*/ 953586 h 1238259"/>
                <a:gd name="connsiteX249" fmla="*/ 1651635 w 4481583"/>
                <a:gd name="connsiteY249" fmla="*/ 953100 h 1238259"/>
                <a:gd name="connsiteX250" fmla="*/ 1652997 w 4481583"/>
                <a:gd name="connsiteY250" fmla="*/ 952529 h 1238259"/>
                <a:gd name="connsiteX251" fmla="*/ 1654359 w 4481583"/>
                <a:gd name="connsiteY251" fmla="*/ 951881 h 1238259"/>
                <a:gd name="connsiteX252" fmla="*/ 1655721 w 4481583"/>
                <a:gd name="connsiteY252" fmla="*/ 951157 h 1238259"/>
                <a:gd name="connsiteX253" fmla="*/ 1657083 w 4481583"/>
                <a:gd name="connsiteY253" fmla="*/ 950357 h 1238259"/>
                <a:gd name="connsiteX254" fmla="*/ 1658445 w 4481583"/>
                <a:gd name="connsiteY254" fmla="*/ 949481 h 1238259"/>
                <a:gd name="connsiteX255" fmla="*/ 1661170 w 4481583"/>
                <a:gd name="connsiteY255" fmla="*/ 947471 h 1238259"/>
                <a:gd name="connsiteX256" fmla="*/ 1663894 w 4481583"/>
                <a:gd name="connsiteY256" fmla="*/ 945156 h 1238259"/>
                <a:gd name="connsiteX257" fmla="*/ 1666608 w 4481583"/>
                <a:gd name="connsiteY257" fmla="*/ 942518 h 1238259"/>
                <a:gd name="connsiteX258" fmla="*/ 1669332 w 4481583"/>
                <a:gd name="connsiteY258" fmla="*/ 939556 h 1238259"/>
                <a:gd name="connsiteX259" fmla="*/ 1672057 w 4481583"/>
                <a:gd name="connsiteY259" fmla="*/ 936279 h 1238259"/>
                <a:gd name="connsiteX260" fmla="*/ 1674781 w 4481583"/>
                <a:gd name="connsiteY260" fmla="*/ 932678 h 1238259"/>
                <a:gd name="connsiteX261" fmla="*/ 1680229 w 4481583"/>
                <a:gd name="connsiteY261" fmla="*/ 924506 h 1238259"/>
                <a:gd name="connsiteX262" fmla="*/ 1685677 w 4481583"/>
                <a:gd name="connsiteY262" fmla="*/ 915057 h 1238259"/>
                <a:gd name="connsiteX263" fmla="*/ 1691116 w 4481583"/>
                <a:gd name="connsiteY263" fmla="*/ 904342 h 1238259"/>
                <a:gd name="connsiteX264" fmla="*/ 1697298 w 4481583"/>
                <a:gd name="connsiteY264" fmla="*/ 890654 h 1238259"/>
                <a:gd name="connsiteX265" fmla="*/ 1703480 w 4481583"/>
                <a:gd name="connsiteY265" fmla="*/ 875386 h 1238259"/>
                <a:gd name="connsiteX266" fmla="*/ 1715843 w 4481583"/>
                <a:gd name="connsiteY266" fmla="*/ 840248 h 1238259"/>
                <a:gd name="connsiteX267" fmla="*/ 1728206 w 4481583"/>
                <a:gd name="connsiteY267" fmla="*/ 799339 h 1238259"/>
                <a:gd name="connsiteX268" fmla="*/ 1740560 w 4481583"/>
                <a:gd name="connsiteY268" fmla="*/ 753224 h 1238259"/>
                <a:gd name="connsiteX269" fmla="*/ 1765287 w 4481583"/>
                <a:gd name="connsiteY269" fmla="*/ 648249 h 1238259"/>
                <a:gd name="connsiteX270" fmla="*/ 1790005 w 4481583"/>
                <a:gd name="connsiteY270" fmla="*/ 532228 h 1238259"/>
                <a:gd name="connsiteX271" fmla="*/ 1812265 w 4481583"/>
                <a:gd name="connsiteY271" fmla="*/ 425260 h 1238259"/>
                <a:gd name="connsiteX272" fmla="*/ 1834515 w 4481583"/>
                <a:gd name="connsiteY272" fmla="*/ 322848 h 1238259"/>
                <a:gd name="connsiteX273" fmla="*/ 1856766 w 4481583"/>
                <a:gd name="connsiteY273" fmla="*/ 231833 h 1238259"/>
                <a:gd name="connsiteX274" fmla="*/ 1867900 w 4481583"/>
                <a:gd name="connsiteY274" fmla="*/ 192651 h 1238259"/>
                <a:gd name="connsiteX275" fmla="*/ 1879025 w 4481583"/>
                <a:gd name="connsiteY275" fmla="*/ 158692 h 1238259"/>
                <a:gd name="connsiteX276" fmla="*/ 1884845 w 4481583"/>
                <a:gd name="connsiteY276" fmla="*/ 143246 h 1238259"/>
                <a:gd name="connsiteX277" fmla="*/ 1890655 w 4481583"/>
                <a:gd name="connsiteY277" fmla="*/ 129500 h 1238259"/>
                <a:gd name="connsiteX278" fmla="*/ 1896475 w 4481583"/>
                <a:gd name="connsiteY278" fmla="*/ 117538 h 1238259"/>
                <a:gd name="connsiteX279" fmla="*/ 1899380 w 4481583"/>
                <a:gd name="connsiteY279" fmla="*/ 112249 h 1238259"/>
                <a:gd name="connsiteX280" fmla="*/ 1902295 w 4481583"/>
                <a:gd name="connsiteY280" fmla="*/ 107433 h 1238259"/>
                <a:gd name="connsiteX281" fmla="*/ 1905200 w 4481583"/>
                <a:gd name="connsiteY281" fmla="*/ 103100 h 1238259"/>
                <a:gd name="connsiteX282" fmla="*/ 1908115 w 4481583"/>
                <a:gd name="connsiteY282" fmla="*/ 99254 h 1238259"/>
                <a:gd name="connsiteX283" fmla="*/ 1911020 w 4481583"/>
                <a:gd name="connsiteY283" fmla="*/ 95904 h 1238259"/>
                <a:gd name="connsiteX284" fmla="*/ 1912477 w 4481583"/>
                <a:gd name="connsiteY284" fmla="*/ 94418 h 1238259"/>
                <a:gd name="connsiteX285" fmla="*/ 1913925 w 4481583"/>
                <a:gd name="connsiteY285" fmla="*/ 93058 h 1238259"/>
                <a:gd name="connsiteX286" fmla="*/ 1915382 w 4481583"/>
                <a:gd name="connsiteY286" fmla="*/ 91826 h 1238259"/>
                <a:gd name="connsiteX287" fmla="*/ 1916840 w 4481583"/>
                <a:gd name="connsiteY287" fmla="*/ 90721 h 1238259"/>
                <a:gd name="connsiteX288" fmla="*/ 1918287 w 4481583"/>
                <a:gd name="connsiteY288" fmla="*/ 89745 h 1238259"/>
                <a:gd name="connsiteX289" fmla="*/ 1919745 w 4481583"/>
                <a:gd name="connsiteY289" fmla="*/ 88898 h 1238259"/>
                <a:gd name="connsiteX290" fmla="*/ 1921202 w 4481583"/>
                <a:gd name="connsiteY290" fmla="*/ 88181 h 1238259"/>
                <a:gd name="connsiteX291" fmla="*/ 1922650 w 4481583"/>
                <a:gd name="connsiteY291" fmla="*/ 87595 h 1238259"/>
                <a:gd name="connsiteX292" fmla="*/ 1924107 w 4481583"/>
                <a:gd name="connsiteY292" fmla="*/ 87139 h 1238259"/>
                <a:gd name="connsiteX293" fmla="*/ 1924831 w 4481583"/>
                <a:gd name="connsiteY293" fmla="*/ 86960 h 1238259"/>
                <a:gd name="connsiteX294" fmla="*/ 1925565 w 4481583"/>
                <a:gd name="connsiteY294" fmla="*/ 86815 h 1238259"/>
                <a:gd name="connsiteX295" fmla="*/ 1926288 w 4481583"/>
                <a:gd name="connsiteY295" fmla="*/ 86702 h 1238259"/>
                <a:gd name="connsiteX296" fmla="*/ 1927012 w 4481583"/>
                <a:gd name="connsiteY296" fmla="*/ 86623 h 1238259"/>
                <a:gd name="connsiteX297" fmla="*/ 1927746 w 4481583"/>
                <a:gd name="connsiteY297" fmla="*/ 86577 h 1238259"/>
                <a:gd name="connsiteX298" fmla="*/ 1928470 w 4481583"/>
                <a:gd name="connsiteY298" fmla="*/ 86563 h 1238259"/>
                <a:gd name="connsiteX299" fmla="*/ 1929194 w 4481583"/>
                <a:gd name="connsiteY299" fmla="*/ 86583 h 1238259"/>
                <a:gd name="connsiteX300" fmla="*/ 1929927 w 4481583"/>
                <a:gd name="connsiteY300" fmla="*/ 86637 h 1238259"/>
                <a:gd name="connsiteX301" fmla="*/ 1930651 w 4481583"/>
                <a:gd name="connsiteY301" fmla="*/ 86723 h 1238259"/>
                <a:gd name="connsiteX302" fmla="*/ 1931384 w 4481583"/>
                <a:gd name="connsiteY302" fmla="*/ 86843 h 1238259"/>
                <a:gd name="connsiteX303" fmla="*/ 1932108 w 4481583"/>
                <a:gd name="connsiteY303" fmla="*/ 86997 h 1238259"/>
                <a:gd name="connsiteX304" fmla="*/ 1932832 w 4481583"/>
                <a:gd name="connsiteY304" fmla="*/ 87183 h 1238259"/>
                <a:gd name="connsiteX305" fmla="*/ 1934290 w 4481583"/>
                <a:gd name="connsiteY305" fmla="*/ 87658 h 1238259"/>
                <a:gd name="connsiteX306" fmla="*/ 1935747 w 4481583"/>
                <a:gd name="connsiteY306" fmla="*/ 88265 h 1238259"/>
                <a:gd name="connsiteX307" fmla="*/ 1937195 w 4481583"/>
                <a:gd name="connsiteY307" fmla="*/ 89007 h 1238259"/>
                <a:gd name="connsiteX308" fmla="*/ 1938652 w 4481583"/>
                <a:gd name="connsiteY308" fmla="*/ 89885 h 1238259"/>
                <a:gd name="connsiteX309" fmla="*/ 1940109 w 4481583"/>
                <a:gd name="connsiteY309" fmla="*/ 90896 h 1238259"/>
                <a:gd name="connsiteX310" fmla="*/ 1941557 w 4481583"/>
                <a:gd name="connsiteY310" fmla="*/ 92042 h 1238259"/>
                <a:gd name="connsiteX311" fmla="*/ 1943014 w 4481583"/>
                <a:gd name="connsiteY311" fmla="*/ 93323 h 1238259"/>
                <a:gd name="connsiteX312" fmla="*/ 1944472 w 4481583"/>
                <a:gd name="connsiteY312" fmla="*/ 94739 h 1238259"/>
                <a:gd name="connsiteX313" fmla="*/ 1945919 w 4481583"/>
                <a:gd name="connsiteY313" fmla="*/ 96290 h 1238259"/>
                <a:gd name="connsiteX314" fmla="*/ 1948834 w 4481583"/>
                <a:gd name="connsiteY314" fmla="*/ 99795 h 1238259"/>
                <a:gd name="connsiteX315" fmla="*/ 1951739 w 4481583"/>
                <a:gd name="connsiteY315" fmla="*/ 103841 h 1238259"/>
                <a:gd name="connsiteX316" fmla="*/ 1954654 w 4481583"/>
                <a:gd name="connsiteY316" fmla="*/ 108421 h 1238259"/>
                <a:gd name="connsiteX317" fmla="*/ 1957559 w 4481583"/>
                <a:gd name="connsiteY317" fmla="*/ 113538 h 1238259"/>
                <a:gd name="connsiteX318" fmla="*/ 1960464 w 4481583"/>
                <a:gd name="connsiteY318" fmla="*/ 119187 h 1238259"/>
                <a:gd name="connsiteX319" fmla="*/ 1966284 w 4481583"/>
                <a:gd name="connsiteY319" fmla="*/ 132069 h 1238259"/>
                <a:gd name="connsiteX320" fmla="*/ 1972104 w 4481583"/>
                <a:gd name="connsiteY320" fmla="*/ 147035 h 1238259"/>
                <a:gd name="connsiteX321" fmla="*/ 1983953 w 4481583"/>
                <a:gd name="connsiteY321" fmla="*/ 183786 h 1238259"/>
                <a:gd name="connsiteX322" fmla="*/ 1995811 w 4481583"/>
                <a:gd name="connsiteY322" fmla="*/ 228518 h 1238259"/>
                <a:gd name="connsiteX323" fmla="*/ 2007661 w 4481583"/>
                <a:gd name="connsiteY323" fmla="*/ 280590 h 1238259"/>
                <a:gd name="connsiteX324" fmla="*/ 2019510 w 4481583"/>
                <a:gd name="connsiteY324" fmla="*/ 339218 h 1238259"/>
                <a:gd name="connsiteX325" fmla="*/ 2043217 w 4481583"/>
                <a:gd name="connsiteY325" fmla="*/ 472322 h 1238259"/>
                <a:gd name="connsiteX326" fmla="*/ 2066925 w 4481583"/>
                <a:gd name="connsiteY326" fmla="*/ 619131 h 1238259"/>
                <a:gd name="connsiteX327" fmla="*/ 2090423 w 4481583"/>
                <a:gd name="connsiteY327" fmla="*/ 768345 h 1238259"/>
                <a:gd name="connsiteX328" fmla="*/ 2113912 w 4481583"/>
                <a:gd name="connsiteY328" fmla="*/ 911019 h 1238259"/>
                <a:gd name="connsiteX329" fmla="*/ 2125656 w 4481583"/>
                <a:gd name="connsiteY329" fmla="*/ 976751 h 1238259"/>
                <a:gd name="connsiteX330" fmla="*/ 2137410 w 4481583"/>
                <a:gd name="connsiteY330" fmla="*/ 1037187 h 1238259"/>
                <a:gd name="connsiteX331" fmla="*/ 2149154 w 4481583"/>
                <a:gd name="connsiteY331" fmla="*/ 1091241 h 1238259"/>
                <a:gd name="connsiteX332" fmla="*/ 2160899 w 4481583"/>
                <a:gd name="connsiteY332" fmla="*/ 1137952 h 1238259"/>
                <a:gd name="connsiteX333" fmla="*/ 2172643 w 4481583"/>
                <a:gd name="connsiteY333" fmla="*/ 1176452 h 1238259"/>
                <a:gd name="connsiteX334" fmla="*/ 2178510 w 4481583"/>
                <a:gd name="connsiteY334" fmla="*/ 1192416 h 1238259"/>
                <a:gd name="connsiteX335" fmla="*/ 2184387 w 4481583"/>
                <a:gd name="connsiteY335" fmla="*/ 1206084 h 1238259"/>
                <a:gd name="connsiteX336" fmla="*/ 2187321 w 4481583"/>
                <a:gd name="connsiteY336" fmla="*/ 1212037 h 1238259"/>
                <a:gd name="connsiteX337" fmla="*/ 2190255 w 4481583"/>
                <a:gd name="connsiteY337" fmla="*/ 1217400 h 1238259"/>
                <a:gd name="connsiteX338" fmla="*/ 2193189 w 4481583"/>
                <a:gd name="connsiteY338" fmla="*/ 1222153 h 1238259"/>
                <a:gd name="connsiteX339" fmla="*/ 2196122 w 4481583"/>
                <a:gd name="connsiteY339" fmla="*/ 1226306 h 1238259"/>
                <a:gd name="connsiteX340" fmla="*/ 2197589 w 4481583"/>
                <a:gd name="connsiteY340" fmla="*/ 1228154 h 1238259"/>
                <a:gd name="connsiteX341" fmla="*/ 2199056 w 4481583"/>
                <a:gd name="connsiteY341" fmla="*/ 1229840 h 1238259"/>
                <a:gd name="connsiteX342" fmla="*/ 2200523 w 4481583"/>
                <a:gd name="connsiteY342" fmla="*/ 1231383 h 1238259"/>
                <a:gd name="connsiteX343" fmla="*/ 2201990 w 4481583"/>
                <a:gd name="connsiteY343" fmla="*/ 1232764 h 1238259"/>
                <a:gd name="connsiteX344" fmla="*/ 2203466 w 4481583"/>
                <a:gd name="connsiteY344" fmla="*/ 1233992 h 1238259"/>
                <a:gd name="connsiteX345" fmla="*/ 2204933 w 4481583"/>
                <a:gd name="connsiteY345" fmla="*/ 1235069 h 1238259"/>
                <a:gd name="connsiteX346" fmla="*/ 2206400 w 4481583"/>
                <a:gd name="connsiteY346" fmla="*/ 1235993 h 1238259"/>
                <a:gd name="connsiteX347" fmla="*/ 2207867 w 4481583"/>
                <a:gd name="connsiteY347" fmla="*/ 1236755 h 1238259"/>
                <a:gd name="connsiteX348" fmla="*/ 2208600 w 4481583"/>
                <a:gd name="connsiteY348" fmla="*/ 1237078 h 1238259"/>
                <a:gd name="connsiteX349" fmla="*/ 2209333 w 4481583"/>
                <a:gd name="connsiteY349" fmla="*/ 1237364 h 1238259"/>
                <a:gd name="connsiteX350" fmla="*/ 2210067 w 4481583"/>
                <a:gd name="connsiteY350" fmla="*/ 1237612 h 1238259"/>
                <a:gd name="connsiteX351" fmla="*/ 2210800 w 4481583"/>
                <a:gd name="connsiteY351" fmla="*/ 1237812 h 1238259"/>
                <a:gd name="connsiteX352" fmla="*/ 2211534 w 4481583"/>
                <a:gd name="connsiteY352" fmla="*/ 1237983 h 1238259"/>
                <a:gd name="connsiteX353" fmla="*/ 2212267 w 4481583"/>
                <a:gd name="connsiteY353" fmla="*/ 1238107 h 1238259"/>
                <a:gd name="connsiteX354" fmla="*/ 2213001 w 4481583"/>
                <a:gd name="connsiteY354" fmla="*/ 1238202 h 1238259"/>
                <a:gd name="connsiteX355" fmla="*/ 2213734 w 4481583"/>
                <a:gd name="connsiteY355" fmla="*/ 1238250 h 1238259"/>
                <a:gd name="connsiteX356" fmla="*/ 2214467 w 4481583"/>
                <a:gd name="connsiteY356" fmla="*/ 1238260 h 1238259"/>
                <a:gd name="connsiteX357" fmla="*/ 2215201 w 4481583"/>
                <a:gd name="connsiteY357" fmla="*/ 1238231 h 1238259"/>
                <a:gd name="connsiteX358" fmla="*/ 2215934 w 4481583"/>
                <a:gd name="connsiteY358" fmla="*/ 1238164 h 1238259"/>
                <a:gd name="connsiteX359" fmla="*/ 2216668 w 4481583"/>
                <a:gd name="connsiteY359" fmla="*/ 1238060 h 1238259"/>
                <a:gd name="connsiteX360" fmla="*/ 2217401 w 4481583"/>
                <a:gd name="connsiteY360" fmla="*/ 1237917 h 1238259"/>
                <a:gd name="connsiteX361" fmla="*/ 2218135 w 4481583"/>
                <a:gd name="connsiteY361" fmla="*/ 1237726 h 1238259"/>
                <a:gd name="connsiteX362" fmla="*/ 2218868 w 4481583"/>
                <a:gd name="connsiteY362" fmla="*/ 1237507 h 1238259"/>
                <a:gd name="connsiteX363" fmla="*/ 2219601 w 4481583"/>
                <a:gd name="connsiteY363" fmla="*/ 1237250 h 1238259"/>
                <a:gd name="connsiteX364" fmla="*/ 2220335 w 4481583"/>
                <a:gd name="connsiteY364" fmla="*/ 1236945 h 1238259"/>
                <a:gd name="connsiteX365" fmla="*/ 2221078 w 4481583"/>
                <a:gd name="connsiteY365" fmla="*/ 1236602 h 1238259"/>
                <a:gd name="connsiteX366" fmla="*/ 2222535 w 4481583"/>
                <a:gd name="connsiteY366" fmla="*/ 1235812 h 1238259"/>
                <a:gd name="connsiteX367" fmla="*/ 2224011 w 4481583"/>
                <a:gd name="connsiteY367" fmla="*/ 1234859 h 1238259"/>
                <a:gd name="connsiteX368" fmla="*/ 2225478 w 4481583"/>
                <a:gd name="connsiteY368" fmla="*/ 1233745 h 1238259"/>
                <a:gd name="connsiteX369" fmla="*/ 2226945 w 4481583"/>
                <a:gd name="connsiteY369" fmla="*/ 1232487 h 1238259"/>
                <a:gd name="connsiteX370" fmla="*/ 2228412 w 4481583"/>
                <a:gd name="connsiteY370" fmla="*/ 1231068 h 1238259"/>
                <a:gd name="connsiteX371" fmla="*/ 2229879 w 4481583"/>
                <a:gd name="connsiteY371" fmla="*/ 1229497 h 1238259"/>
                <a:gd name="connsiteX372" fmla="*/ 2231346 w 4481583"/>
                <a:gd name="connsiteY372" fmla="*/ 1227773 h 1238259"/>
                <a:gd name="connsiteX373" fmla="*/ 2234279 w 4481583"/>
                <a:gd name="connsiteY373" fmla="*/ 1223867 h 1238259"/>
                <a:gd name="connsiteX374" fmla="*/ 2237213 w 4481583"/>
                <a:gd name="connsiteY374" fmla="*/ 1219343 h 1238259"/>
                <a:gd name="connsiteX375" fmla="*/ 2240147 w 4481583"/>
                <a:gd name="connsiteY375" fmla="*/ 1214228 h 1238259"/>
                <a:gd name="connsiteX376" fmla="*/ 2243090 w 4481583"/>
                <a:gd name="connsiteY376" fmla="*/ 1208513 h 1238259"/>
                <a:gd name="connsiteX377" fmla="*/ 2248957 w 4481583"/>
                <a:gd name="connsiteY377" fmla="*/ 1195311 h 1238259"/>
                <a:gd name="connsiteX378" fmla="*/ 2254825 w 4481583"/>
                <a:gd name="connsiteY378" fmla="*/ 1179814 h 1238259"/>
                <a:gd name="connsiteX379" fmla="*/ 2267036 w 4481583"/>
                <a:gd name="connsiteY379" fmla="*/ 1140524 h 1238259"/>
                <a:gd name="connsiteX380" fmla="*/ 2279247 w 4481583"/>
                <a:gd name="connsiteY380" fmla="*/ 1092384 h 1238259"/>
                <a:gd name="connsiteX381" fmla="*/ 2291458 w 4481583"/>
                <a:gd name="connsiteY381" fmla="*/ 1036339 h 1238259"/>
                <a:gd name="connsiteX382" fmla="*/ 2303669 w 4481583"/>
                <a:gd name="connsiteY382" fmla="*/ 973493 h 1238259"/>
                <a:gd name="connsiteX383" fmla="*/ 2328091 w 4481583"/>
                <a:gd name="connsiteY383" fmla="*/ 832428 h 1238259"/>
                <a:gd name="connsiteX384" fmla="*/ 2352513 w 4481583"/>
                <a:gd name="connsiteY384" fmla="*/ 680102 h 1238259"/>
                <a:gd name="connsiteX385" fmla="*/ 2375069 w 4481583"/>
                <a:gd name="connsiteY385" fmla="*/ 539479 h 1238259"/>
                <a:gd name="connsiteX386" fmla="*/ 2397624 w 4481583"/>
                <a:gd name="connsiteY386" fmla="*/ 408123 h 1238259"/>
                <a:gd name="connsiteX387" fmla="*/ 2408901 w 4481583"/>
                <a:gd name="connsiteY387" fmla="*/ 348505 h 1238259"/>
                <a:gd name="connsiteX388" fmla="*/ 2420179 w 4481583"/>
                <a:gd name="connsiteY388" fmla="*/ 294148 h 1238259"/>
                <a:gd name="connsiteX389" fmla="*/ 2431456 w 4481583"/>
                <a:gd name="connsiteY389" fmla="*/ 245840 h 1238259"/>
                <a:gd name="connsiteX390" fmla="*/ 2442725 w 4481583"/>
                <a:gd name="connsiteY390" fmla="*/ 204250 h 1238259"/>
                <a:gd name="connsiteX391" fmla="*/ 2449068 w 4481583"/>
                <a:gd name="connsiteY391" fmla="*/ 184018 h 1238259"/>
                <a:gd name="connsiteX392" fmla="*/ 2455412 w 4481583"/>
                <a:gd name="connsiteY392" fmla="*/ 166163 h 1238259"/>
                <a:gd name="connsiteX393" fmla="*/ 2461755 w 4481583"/>
                <a:gd name="connsiteY393" fmla="*/ 150746 h 1238259"/>
                <a:gd name="connsiteX394" fmla="*/ 2464927 w 4481583"/>
                <a:gd name="connsiteY394" fmla="*/ 143968 h 1238259"/>
                <a:gd name="connsiteX395" fmla="*/ 2468099 w 4481583"/>
                <a:gd name="connsiteY395" fmla="*/ 137817 h 1238259"/>
                <a:gd name="connsiteX396" fmla="*/ 2471271 w 4481583"/>
                <a:gd name="connsiteY396" fmla="*/ 132297 h 1238259"/>
                <a:gd name="connsiteX397" fmla="*/ 2474443 w 4481583"/>
                <a:gd name="connsiteY397" fmla="*/ 127409 h 1238259"/>
                <a:gd name="connsiteX398" fmla="*/ 2477615 w 4481583"/>
                <a:gd name="connsiteY398" fmla="*/ 123158 h 1238259"/>
                <a:gd name="connsiteX399" fmla="*/ 2479196 w 4481583"/>
                <a:gd name="connsiteY399" fmla="*/ 121271 h 1238259"/>
                <a:gd name="connsiteX400" fmla="*/ 2480786 w 4481583"/>
                <a:gd name="connsiteY400" fmla="*/ 119544 h 1238259"/>
                <a:gd name="connsiteX401" fmla="*/ 2482367 w 4481583"/>
                <a:gd name="connsiteY401" fmla="*/ 117975 h 1238259"/>
                <a:gd name="connsiteX402" fmla="*/ 2483958 w 4481583"/>
                <a:gd name="connsiteY402" fmla="*/ 116565 h 1238259"/>
                <a:gd name="connsiteX403" fmla="*/ 2485539 w 4481583"/>
                <a:gd name="connsiteY403" fmla="*/ 115314 h 1238259"/>
                <a:gd name="connsiteX404" fmla="*/ 2487130 w 4481583"/>
                <a:gd name="connsiteY404" fmla="*/ 114223 h 1238259"/>
                <a:gd name="connsiteX405" fmla="*/ 2488711 w 4481583"/>
                <a:gd name="connsiteY405" fmla="*/ 113289 h 1238259"/>
                <a:gd name="connsiteX406" fmla="*/ 2490302 w 4481583"/>
                <a:gd name="connsiteY406" fmla="*/ 112514 h 1238259"/>
                <a:gd name="connsiteX407" fmla="*/ 2491093 w 4481583"/>
                <a:gd name="connsiteY407" fmla="*/ 112186 h 1238259"/>
                <a:gd name="connsiteX408" fmla="*/ 2491883 w 4481583"/>
                <a:gd name="connsiteY408" fmla="*/ 111897 h 1238259"/>
                <a:gd name="connsiteX409" fmla="*/ 2492674 w 4481583"/>
                <a:gd name="connsiteY409" fmla="*/ 111647 h 1238259"/>
                <a:gd name="connsiteX410" fmla="*/ 2493474 w 4481583"/>
                <a:gd name="connsiteY410" fmla="*/ 111438 h 1238259"/>
                <a:gd name="connsiteX411" fmla="*/ 2494264 w 4481583"/>
                <a:gd name="connsiteY411" fmla="*/ 111267 h 1238259"/>
                <a:gd name="connsiteX412" fmla="*/ 2495055 w 4481583"/>
                <a:gd name="connsiteY412" fmla="*/ 111135 h 1238259"/>
                <a:gd name="connsiteX413" fmla="*/ 2495845 w 4481583"/>
                <a:gd name="connsiteY413" fmla="*/ 111042 h 1238259"/>
                <a:gd name="connsiteX414" fmla="*/ 2496645 w 4481583"/>
                <a:gd name="connsiteY414" fmla="*/ 110989 h 1238259"/>
                <a:gd name="connsiteX415" fmla="*/ 2497436 w 4481583"/>
                <a:gd name="connsiteY415" fmla="*/ 110975 h 1238259"/>
                <a:gd name="connsiteX416" fmla="*/ 2498227 w 4481583"/>
                <a:gd name="connsiteY416" fmla="*/ 111000 h 1238259"/>
                <a:gd name="connsiteX417" fmla="*/ 2499017 w 4481583"/>
                <a:gd name="connsiteY417" fmla="*/ 111062 h 1238259"/>
                <a:gd name="connsiteX418" fmla="*/ 2499817 w 4481583"/>
                <a:gd name="connsiteY418" fmla="*/ 111164 h 1238259"/>
                <a:gd name="connsiteX419" fmla="*/ 2500608 w 4481583"/>
                <a:gd name="connsiteY419" fmla="*/ 111305 h 1238259"/>
                <a:gd name="connsiteX420" fmla="*/ 2501399 w 4481583"/>
                <a:gd name="connsiteY420" fmla="*/ 111484 h 1238259"/>
                <a:gd name="connsiteX421" fmla="*/ 2502189 w 4481583"/>
                <a:gd name="connsiteY421" fmla="*/ 111703 h 1238259"/>
                <a:gd name="connsiteX422" fmla="*/ 2502980 w 4481583"/>
                <a:gd name="connsiteY422" fmla="*/ 111959 h 1238259"/>
                <a:gd name="connsiteX423" fmla="*/ 2504570 w 4481583"/>
                <a:gd name="connsiteY423" fmla="*/ 112586 h 1238259"/>
                <a:gd name="connsiteX424" fmla="*/ 2506152 w 4481583"/>
                <a:gd name="connsiteY424" fmla="*/ 113365 h 1238259"/>
                <a:gd name="connsiteX425" fmla="*/ 2507742 w 4481583"/>
                <a:gd name="connsiteY425" fmla="*/ 114295 h 1238259"/>
                <a:gd name="connsiteX426" fmla="*/ 2509323 w 4481583"/>
                <a:gd name="connsiteY426" fmla="*/ 115376 h 1238259"/>
                <a:gd name="connsiteX427" fmla="*/ 2510914 w 4481583"/>
                <a:gd name="connsiteY427" fmla="*/ 116607 h 1238259"/>
                <a:gd name="connsiteX428" fmla="*/ 2512495 w 4481583"/>
                <a:gd name="connsiteY428" fmla="*/ 117986 h 1238259"/>
                <a:gd name="connsiteX429" fmla="*/ 2514086 w 4481583"/>
                <a:gd name="connsiteY429" fmla="*/ 119512 h 1238259"/>
                <a:gd name="connsiteX430" fmla="*/ 2515667 w 4481583"/>
                <a:gd name="connsiteY430" fmla="*/ 121185 h 1238259"/>
                <a:gd name="connsiteX431" fmla="*/ 2518839 w 4481583"/>
                <a:gd name="connsiteY431" fmla="*/ 124963 h 1238259"/>
                <a:gd name="connsiteX432" fmla="*/ 2522011 w 4481583"/>
                <a:gd name="connsiteY432" fmla="*/ 129311 h 1238259"/>
                <a:gd name="connsiteX433" fmla="*/ 2525182 w 4481583"/>
                <a:gd name="connsiteY433" fmla="*/ 134218 h 1238259"/>
                <a:gd name="connsiteX434" fmla="*/ 2528354 w 4481583"/>
                <a:gd name="connsiteY434" fmla="*/ 139672 h 1238259"/>
                <a:gd name="connsiteX435" fmla="*/ 2531526 w 4481583"/>
                <a:gd name="connsiteY435" fmla="*/ 145660 h 1238259"/>
                <a:gd name="connsiteX436" fmla="*/ 2537870 w 4481583"/>
                <a:gd name="connsiteY436" fmla="*/ 159188 h 1238259"/>
                <a:gd name="connsiteX437" fmla="*/ 2544213 w 4481583"/>
                <a:gd name="connsiteY437" fmla="*/ 174688 h 1238259"/>
                <a:gd name="connsiteX438" fmla="*/ 2555015 w 4481583"/>
                <a:gd name="connsiteY438" fmla="*/ 205276 h 1238259"/>
                <a:gd name="connsiteX439" fmla="*/ 2565816 w 4481583"/>
                <a:gd name="connsiteY439" fmla="*/ 240564 h 1238259"/>
                <a:gd name="connsiteX440" fmla="*/ 2587419 w 4481583"/>
                <a:gd name="connsiteY440" fmla="*/ 322278 h 1238259"/>
                <a:gd name="connsiteX441" fmla="*/ 2630634 w 4481583"/>
                <a:gd name="connsiteY441" fmla="*/ 507673 h 1238259"/>
                <a:gd name="connsiteX442" fmla="*/ 2653713 w 4481583"/>
                <a:gd name="connsiteY442" fmla="*/ 604273 h 1238259"/>
                <a:gd name="connsiteX443" fmla="*/ 2676801 w 4481583"/>
                <a:gd name="connsiteY443" fmla="*/ 689935 h 1238259"/>
                <a:gd name="connsiteX444" fmla="*/ 2688346 w 4481583"/>
                <a:gd name="connsiteY444" fmla="*/ 726863 h 1238259"/>
                <a:gd name="connsiteX445" fmla="*/ 2699890 w 4481583"/>
                <a:gd name="connsiteY445" fmla="*/ 759110 h 1238259"/>
                <a:gd name="connsiteX446" fmla="*/ 2711425 w 4481583"/>
                <a:gd name="connsiteY446" fmla="*/ 786272 h 1238259"/>
                <a:gd name="connsiteX447" fmla="*/ 2717197 w 4481583"/>
                <a:gd name="connsiteY447" fmla="*/ 797854 h 1238259"/>
                <a:gd name="connsiteX448" fmla="*/ 2722969 w 4481583"/>
                <a:gd name="connsiteY448" fmla="*/ 808072 h 1238259"/>
                <a:gd name="connsiteX449" fmla="*/ 2728941 w 4481583"/>
                <a:gd name="connsiteY449" fmla="*/ 817196 h 1238259"/>
                <a:gd name="connsiteX450" fmla="*/ 2731932 w 4481583"/>
                <a:gd name="connsiteY450" fmla="*/ 821203 h 1238259"/>
                <a:gd name="connsiteX451" fmla="*/ 2734913 w 4481583"/>
                <a:gd name="connsiteY451" fmla="*/ 824839 h 1238259"/>
                <a:gd name="connsiteX452" fmla="*/ 2737904 w 4481583"/>
                <a:gd name="connsiteY452" fmla="*/ 828106 h 1238259"/>
                <a:gd name="connsiteX453" fmla="*/ 2740885 w 4481583"/>
                <a:gd name="connsiteY453" fmla="*/ 831005 h 1238259"/>
                <a:gd name="connsiteX454" fmla="*/ 2743877 w 4481583"/>
                <a:gd name="connsiteY454" fmla="*/ 833538 h 1238259"/>
                <a:gd name="connsiteX455" fmla="*/ 2746858 w 4481583"/>
                <a:gd name="connsiteY455" fmla="*/ 835707 h 1238259"/>
                <a:gd name="connsiteX456" fmla="*/ 2748353 w 4481583"/>
                <a:gd name="connsiteY456" fmla="*/ 836656 h 1238259"/>
                <a:gd name="connsiteX457" fmla="*/ 2749849 w 4481583"/>
                <a:gd name="connsiteY457" fmla="*/ 837516 h 1238259"/>
                <a:gd name="connsiteX458" fmla="*/ 2751344 w 4481583"/>
                <a:gd name="connsiteY458" fmla="*/ 838286 h 1238259"/>
                <a:gd name="connsiteX459" fmla="*/ 2752839 w 4481583"/>
                <a:gd name="connsiteY459" fmla="*/ 838972 h 1238259"/>
                <a:gd name="connsiteX460" fmla="*/ 2754325 w 4481583"/>
                <a:gd name="connsiteY460" fmla="*/ 839562 h 1238259"/>
                <a:gd name="connsiteX461" fmla="*/ 2755821 w 4481583"/>
                <a:gd name="connsiteY461" fmla="*/ 840067 h 1238259"/>
                <a:gd name="connsiteX462" fmla="*/ 2757316 w 4481583"/>
                <a:gd name="connsiteY462" fmla="*/ 840486 h 1238259"/>
                <a:gd name="connsiteX463" fmla="*/ 2758802 w 4481583"/>
                <a:gd name="connsiteY463" fmla="*/ 840819 h 1238259"/>
                <a:gd name="connsiteX464" fmla="*/ 2760298 w 4481583"/>
                <a:gd name="connsiteY464" fmla="*/ 841067 h 1238259"/>
                <a:gd name="connsiteX465" fmla="*/ 2761793 w 4481583"/>
                <a:gd name="connsiteY465" fmla="*/ 841229 h 1238259"/>
                <a:gd name="connsiteX466" fmla="*/ 2763288 w 4481583"/>
                <a:gd name="connsiteY466" fmla="*/ 841305 h 1238259"/>
                <a:gd name="connsiteX467" fmla="*/ 2764784 w 4481583"/>
                <a:gd name="connsiteY467" fmla="*/ 841296 h 1238259"/>
                <a:gd name="connsiteX468" fmla="*/ 2766270 w 4481583"/>
                <a:gd name="connsiteY468" fmla="*/ 841210 h 1238259"/>
                <a:gd name="connsiteX469" fmla="*/ 2767765 w 4481583"/>
                <a:gd name="connsiteY469" fmla="*/ 841038 h 1238259"/>
                <a:gd name="connsiteX470" fmla="*/ 2769260 w 4481583"/>
                <a:gd name="connsiteY470" fmla="*/ 840791 h 1238259"/>
                <a:gd name="connsiteX471" fmla="*/ 2770756 w 4481583"/>
                <a:gd name="connsiteY471" fmla="*/ 840457 h 1238259"/>
                <a:gd name="connsiteX472" fmla="*/ 2772242 w 4481583"/>
                <a:gd name="connsiteY472" fmla="*/ 840048 h 1238259"/>
                <a:gd name="connsiteX473" fmla="*/ 2773737 w 4481583"/>
                <a:gd name="connsiteY473" fmla="*/ 839562 h 1238259"/>
                <a:gd name="connsiteX474" fmla="*/ 2775233 w 4481583"/>
                <a:gd name="connsiteY474" fmla="*/ 838991 h 1238259"/>
                <a:gd name="connsiteX475" fmla="*/ 2776728 w 4481583"/>
                <a:gd name="connsiteY475" fmla="*/ 838352 h 1238259"/>
                <a:gd name="connsiteX476" fmla="*/ 2779710 w 4481583"/>
                <a:gd name="connsiteY476" fmla="*/ 836845 h 1238259"/>
                <a:gd name="connsiteX477" fmla="*/ 2782700 w 4481583"/>
                <a:gd name="connsiteY477" fmla="*/ 835044 h 1238259"/>
                <a:gd name="connsiteX478" fmla="*/ 2785682 w 4481583"/>
                <a:gd name="connsiteY478" fmla="*/ 832960 h 1238259"/>
                <a:gd name="connsiteX479" fmla="*/ 2788672 w 4481583"/>
                <a:gd name="connsiteY479" fmla="*/ 830603 h 1238259"/>
                <a:gd name="connsiteX480" fmla="*/ 2791654 w 4481583"/>
                <a:gd name="connsiteY480" fmla="*/ 827982 h 1238259"/>
                <a:gd name="connsiteX481" fmla="*/ 2794645 w 4481583"/>
                <a:gd name="connsiteY481" fmla="*/ 825107 h 1238259"/>
                <a:gd name="connsiteX482" fmla="*/ 2800617 w 4481583"/>
                <a:gd name="connsiteY482" fmla="*/ 818638 h 1238259"/>
                <a:gd name="connsiteX483" fmla="*/ 2806589 w 4481583"/>
                <a:gd name="connsiteY483" fmla="*/ 811281 h 1238259"/>
                <a:gd name="connsiteX484" fmla="*/ 2812561 w 4481583"/>
                <a:gd name="connsiteY484" fmla="*/ 803133 h 1238259"/>
                <a:gd name="connsiteX485" fmla="*/ 2818533 w 4481583"/>
                <a:gd name="connsiteY485" fmla="*/ 794285 h 1238259"/>
                <a:gd name="connsiteX486" fmla="*/ 2830354 w 4481583"/>
                <a:gd name="connsiteY486" fmla="*/ 775104 h 1238259"/>
                <a:gd name="connsiteX487" fmla="*/ 2842174 w 4481583"/>
                <a:gd name="connsiteY487" fmla="*/ 754368 h 1238259"/>
                <a:gd name="connsiteX488" fmla="*/ 2865815 w 4481583"/>
                <a:gd name="connsiteY488" fmla="*/ 711447 h 1238259"/>
                <a:gd name="connsiteX489" fmla="*/ 2877636 w 4481583"/>
                <a:gd name="connsiteY489" fmla="*/ 690835 h 1238259"/>
                <a:gd name="connsiteX490" fmla="*/ 2889457 w 4481583"/>
                <a:gd name="connsiteY490" fmla="*/ 671770 h 1238259"/>
                <a:gd name="connsiteX491" fmla="*/ 2901277 w 4481583"/>
                <a:gd name="connsiteY491" fmla="*/ 654909 h 1238259"/>
                <a:gd name="connsiteX492" fmla="*/ 2907192 w 4481583"/>
                <a:gd name="connsiteY492" fmla="*/ 647488 h 1238259"/>
                <a:gd name="connsiteX493" fmla="*/ 2913098 w 4481583"/>
                <a:gd name="connsiteY493" fmla="*/ 640824 h 1238259"/>
                <a:gd name="connsiteX494" fmla="*/ 2918936 w 4481583"/>
                <a:gd name="connsiteY494" fmla="*/ 635045 h 1238259"/>
                <a:gd name="connsiteX495" fmla="*/ 2921851 w 4481583"/>
                <a:gd name="connsiteY495" fmla="*/ 632468 h 1238259"/>
                <a:gd name="connsiteX496" fmla="*/ 2924766 w 4481583"/>
                <a:gd name="connsiteY496" fmla="*/ 630106 h 1238259"/>
                <a:gd name="connsiteX497" fmla="*/ 2927690 w 4481583"/>
                <a:gd name="connsiteY497" fmla="*/ 627964 h 1238259"/>
                <a:gd name="connsiteX498" fmla="*/ 2930604 w 4481583"/>
                <a:gd name="connsiteY498" fmla="*/ 626047 h 1238259"/>
                <a:gd name="connsiteX499" fmla="*/ 2933519 w 4481583"/>
                <a:gd name="connsiteY499" fmla="*/ 624358 h 1238259"/>
                <a:gd name="connsiteX500" fmla="*/ 2936434 w 4481583"/>
                <a:gd name="connsiteY500" fmla="*/ 622900 h 1238259"/>
                <a:gd name="connsiteX501" fmla="*/ 2939348 w 4481583"/>
                <a:gd name="connsiteY501" fmla="*/ 621677 h 1238259"/>
                <a:gd name="connsiteX502" fmla="*/ 2942273 w 4481583"/>
                <a:gd name="connsiteY502" fmla="*/ 620691 h 1238259"/>
                <a:gd name="connsiteX503" fmla="*/ 2945187 w 4481583"/>
                <a:gd name="connsiteY503" fmla="*/ 619944 h 1238259"/>
                <a:gd name="connsiteX504" fmla="*/ 2948102 w 4481583"/>
                <a:gd name="connsiteY504" fmla="*/ 619438 h 1238259"/>
                <a:gd name="connsiteX505" fmla="*/ 2951017 w 4481583"/>
                <a:gd name="connsiteY505" fmla="*/ 619174 h 1238259"/>
                <a:gd name="connsiteX506" fmla="*/ 2953941 w 4481583"/>
                <a:gd name="connsiteY506" fmla="*/ 619111 h 1238259"/>
                <a:gd name="connsiteX507" fmla="*/ 2956855 w 4481583"/>
                <a:gd name="connsiteY507" fmla="*/ 618892 h 1238259"/>
                <a:gd name="connsiteX508" fmla="*/ 2959770 w 4481583"/>
                <a:gd name="connsiteY508" fmla="*/ 618430 h 1238259"/>
                <a:gd name="connsiteX509" fmla="*/ 2962685 w 4481583"/>
                <a:gd name="connsiteY509" fmla="*/ 617728 h 1238259"/>
                <a:gd name="connsiteX510" fmla="*/ 2965599 w 4481583"/>
                <a:gd name="connsiteY510" fmla="*/ 616787 h 1238259"/>
                <a:gd name="connsiteX511" fmla="*/ 2968524 w 4481583"/>
                <a:gd name="connsiteY511" fmla="*/ 615607 h 1238259"/>
                <a:gd name="connsiteX512" fmla="*/ 2971438 w 4481583"/>
                <a:gd name="connsiteY512" fmla="*/ 614194 h 1238259"/>
                <a:gd name="connsiteX513" fmla="*/ 2974353 w 4481583"/>
                <a:gd name="connsiteY513" fmla="*/ 612548 h 1238259"/>
                <a:gd name="connsiteX514" fmla="*/ 2977268 w 4481583"/>
                <a:gd name="connsiteY514" fmla="*/ 610673 h 1238259"/>
                <a:gd name="connsiteX515" fmla="*/ 2980182 w 4481583"/>
                <a:gd name="connsiteY515" fmla="*/ 608572 h 1238259"/>
                <a:gd name="connsiteX516" fmla="*/ 2983106 w 4481583"/>
                <a:gd name="connsiteY516" fmla="*/ 606251 h 1238259"/>
                <a:gd name="connsiteX517" fmla="*/ 2986021 w 4481583"/>
                <a:gd name="connsiteY517" fmla="*/ 603715 h 1238259"/>
                <a:gd name="connsiteX518" fmla="*/ 2988936 w 4481583"/>
                <a:gd name="connsiteY518" fmla="*/ 600966 h 1238259"/>
                <a:gd name="connsiteX519" fmla="*/ 2994765 w 4481583"/>
                <a:gd name="connsiteY519" fmla="*/ 594858 h 1238259"/>
                <a:gd name="connsiteX520" fmla="*/ 3000604 w 4481583"/>
                <a:gd name="connsiteY520" fmla="*/ 587979 h 1238259"/>
                <a:gd name="connsiteX521" fmla="*/ 3006433 w 4481583"/>
                <a:gd name="connsiteY521" fmla="*/ 580385 h 1238259"/>
                <a:gd name="connsiteX522" fmla="*/ 3018187 w 4481583"/>
                <a:gd name="connsiteY522" fmla="*/ 563170 h 1238259"/>
                <a:gd name="connsiteX523" fmla="*/ 3029941 w 4481583"/>
                <a:gd name="connsiteY523" fmla="*/ 543890 h 1238259"/>
                <a:gd name="connsiteX524" fmla="*/ 3053448 w 4481583"/>
                <a:gd name="connsiteY524" fmla="*/ 501827 h 1238259"/>
                <a:gd name="connsiteX525" fmla="*/ 3076956 w 4481583"/>
                <a:gd name="connsiteY525" fmla="*/ 460101 h 1238259"/>
                <a:gd name="connsiteX526" fmla="*/ 3088710 w 4481583"/>
                <a:gd name="connsiteY526" fmla="*/ 441331 h 1238259"/>
                <a:gd name="connsiteX527" fmla="*/ 3094587 w 4481583"/>
                <a:gd name="connsiteY527" fmla="*/ 432811 h 1238259"/>
                <a:gd name="connsiteX528" fmla="*/ 3100464 w 4481583"/>
                <a:gd name="connsiteY528" fmla="*/ 424992 h 1238259"/>
                <a:gd name="connsiteX529" fmla="*/ 3106331 w 4481583"/>
                <a:gd name="connsiteY529" fmla="*/ 417976 h 1238259"/>
                <a:gd name="connsiteX530" fmla="*/ 3112199 w 4481583"/>
                <a:gd name="connsiteY530" fmla="*/ 411835 h 1238259"/>
                <a:gd name="connsiteX531" fmla="*/ 3115132 w 4481583"/>
                <a:gd name="connsiteY531" fmla="*/ 409120 h 1238259"/>
                <a:gd name="connsiteX532" fmla="*/ 3118066 w 4481583"/>
                <a:gd name="connsiteY532" fmla="*/ 406653 h 1238259"/>
                <a:gd name="connsiteX533" fmla="*/ 3121000 w 4481583"/>
                <a:gd name="connsiteY533" fmla="*/ 404445 h 1238259"/>
                <a:gd name="connsiteX534" fmla="*/ 3123933 w 4481583"/>
                <a:gd name="connsiteY534" fmla="*/ 402504 h 1238259"/>
                <a:gd name="connsiteX535" fmla="*/ 3126867 w 4481583"/>
                <a:gd name="connsiteY535" fmla="*/ 400841 h 1238259"/>
                <a:gd name="connsiteX536" fmla="*/ 3129801 w 4481583"/>
                <a:gd name="connsiteY536" fmla="*/ 399461 h 1238259"/>
                <a:gd name="connsiteX537" fmla="*/ 3131268 w 4481583"/>
                <a:gd name="connsiteY537" fmla="*/ 398881 h 1238259"/>
                <a:gd name="connsiteX538" fmla="*/ 3132734 w 4481583"/>
                <a:gd name="connsiteY538" fmla="*/ 398376 h 1238259"/>
                <a:gd name="connsiteX539" fmla="*/ 3134201 w 4481583"/>
                <a:gd name="connsiteY539" fmla="*/ 397944 h 1238259"/>
                <a:gd name="connsiteX540" fmla="*/ 3135668 w 4481583"/>
                <a:gd name="connsiteY540" fmla="*/ 397590 h 1238259"/>
                <a:gd name="connsiteX541" fmla="*/ 3137135 w 4481583"/>
                <a:gd name="connsiteY541" fmla="*/ 397312 h 1238259"/>
                <a:gd name="connsiteX542" fmla="*/ 3138602 w 4481583"/>
                <a:gd name="connsiteY542" fmla="*/ 397112 h 1238259"/>
                <a:gd name="connsiteX543" fmla="*/ 3140069 w 4481583"/>
                <a:gd name="connsiteY543" fmla="*/ 396991 h 1238259"/>
                <a:gd name="connsiteX544" fmla="*/ 3141536 w 4481583"/>
                <a:gd name="connsiteY544" fmla="*/ 396949 h 1238259"/>
                <a:gd name="connsiteX545" fmla="*/ 3143002 w 4481583"/>
                <a:gd name="connsiteY545" fmla="*/ 396987 h 1238259"/>
                <a:gd name="connsiteX546" fmla="*/ 3144469 w 4481583"/>
                <a:gd name="connsiteY546" fmla="*/ 397106 h 1238259"/>
                <a:gd name="connsiteX547" fmla="*/ 3145936 w 4481583"/>
                <a:gd name="connsiteY547" fmla="*/ 397306 h 1238259"/>
                <a:gd name="connsiteX548" fmla="*/ 3147403 w 4481583"/>
                <a:gd name="connsiteY548" fmla="*/ 397590 h 1238259"/>
                <a:gd name="connsiteX549" fmla="*/ 3148870 w 4481583"/>
                <a:gd name="connsiteY549" fmla="*/ 397955 h 1238259"/>
                <a:gd name="connsiteX550" fmla="*/ 3150337 w 4481583"/>
                <a:gd name="connsiteY550" fmla="*/ 398405 h 1238259"/>
                <a:gd name="connsiteX551" fmla="*/ 3151804 w 4481583"/>
                <a:gd name="connsiteY551" fmla="*/ 398938 h 1238259"/>
                <a:gd name="connsiteX552" fmla="*/ 3153270 w 4481583"/>
                <a:gd name="connsiteY552" fmla="*/ 399558 h 1238259"/>
                <a:gd name="connsiteX553" fmla="*/ 3154737 w 4481583"/>
                <a:gd name="connsiteY553" fmla="*/ 400261 h 1238259"/>
                <a:gd name="connsiteX554" fmla="*/ 3156204 w 4481583"/>
                <a:gd name="connsiteY554" fmla="*/ 401051 h 1238259"/>
                <a:gd name="connsiteX555" fmla="*/ 3157671 w 4481583"/>
                <a:gd name="connsiteY555" fmla="*/ 401926 h 1238259"/>
                <a:gd name="connsiteX556" fmla="*/ 3159138 w 4481583"/>
                <a:gd name="connsiteY556" fmla="*/ 402889 h 1238259"/>
                <a:gd name="connsiteX557" fmla="*/ 3162072 w 4481583"/>
                <a:gd name="connsiteY557" fmla="*/ 405076 h 1238259"/>
                <a:gd name="connsiteX558" fmla="*/ 3165005 w 4481583"/>
                <a:gd name="connsiteY558" fmla="*/ 407615 h 1238259"/>
                <a:gd name="connsiteX559" fmla="*/ 3167939 w 4481583"/>
                <a:gd name="connsiteY559" fmla="*/ 410507 h 1238259"/>
                <a:gd name="connsiteX560" fmla="*/ 3170873 w 4481583"/>
                <a:gd name="connsiteY560" fmla="*/ 413754 h 1238259"/>
                <a:gd name="connsiteX561" fmla="*/ 3173806 w 4481583"/>
                <a:gd name="connsiteY561" fmla="*/ 417357 h 1238259"/>
                <a:gd name="connsiteX562" fmla="*/ 3176740 w 4481583"/>
                <a:gd name="connsiteY562" fmla="*/ 421318 h 1238259"/>
                <a:gd name="connsiteX563" fmla="*/ 3182607 w 4481583"/>
                <a:gd name="connsiteY563" fmla="*/ 430313 h 1238259"/>
                <a:gd name="connsiteX564" fmla="*/ 3188475 w 4481583"/>
                <a:gd name="connsiteY564" fmla="*/ 440730 h 1238259"/>
                <a:gd name="connsiteX565" fmla="*/ 3194342 w 4481583"/>
                <a:gd name="connsiteY565" fmla="*/ 452558 h 1238259"/>
                <a:gd name="connsiteX566" fmla="*/ 3200638 w 4481583"/>
                <a:gd name="connsiteY566" fmla="*/ 466801 h 1238259"/>
                <a:gd name="connsiteX567" fmla="*/ 3206934 w 4481583"/>
                <a:gd name="connsiteY567" fmla="*/ 482601 h 1238259"/>
                <a:gd name="connsiteX568" fmla="*/ 3219536 w 4481583"/>
                <a:gd name="connsiteY568" fmla="*/ 518656 h 1238259"/>
                <a:gd name="connsiteX569" fmla="*/ 3244739 w 4481583"/>
                <a:gd name="connsiteY569" fmla="*/ 606408 h 1238259"/>
                <a:gd name="connsiteX570" fmla="*/ 3269942 w 4481583"/>
                <a:gd name="connsiteY570" fmla="*/ 709387 h 1238259"/>
                <a:gd name="connsiteX571" fmla="*/ 3295145 w 4481583"/>
                <a:gd name="connsiteY571" fmla="*/ 818963 h 1238259"/>
                <a:gd name="connsiteX572" fmla="*/ 3316919 w 4481583"/>
                <a:gd name="connsiteY572" fmla="*/ 911266 h 1238259"/>
                <a:gd name="connsiteX573" fmla="*/ 3338694 w 4481583"/>
                <a:gd name="connsiteY573" fmla="*/ 994248 h 1238259"/>
                <a:gd name="connsiteX574" fmla="*/ 3349581 w 4481583"/>
                <a:gd name="connsiteY574" fmla="*/ 1030195 h 1238259"/>
                <a:gd name="connsiteX575" fmla="*/ 3360468 w 4481583"/>
                <a:gd name="connsiteY575" fmla="*/ 1061428 h 1238259"/>
                <a:gd name="connsiteX576" fmla="*/ 3365907 w 4481583"/>
                <a:gd name="connsiteY576" fmla="*/ 1075058 h 1238259"/>
                <a:gd name="connsiteX577" fmla="*/ 3371355 w 4481583"/>
                <a:gd name="connsiteY577" fmla="*/ 1087260 h 1238259"/>
                <a:gd name="connsiteX578" fmla="*/ 3376794 w 4481583"/>
                <a:gd name="connsiteY578" fmla="*/ 1097956 h 1238259"/>
                <a:gd name="connsiteX579" fmla="*/ 3379518 w 4481583"/>
                <a:gd name="connsiteY579" fmla="*/ 1102719 h 1238259"/>
                <a:gd name="connsiteX580" fmla="*/ 3382242 w 4481583"/>
                <a:gd name="connsiteY580" fmla="*/ 1107091 h 1238259"/>
                <a:gd name="connsiteX581" fmla="*/ 3385042 w 4481583"/>
                <a:gd name="connsiteY581" fmla="*/ 1111149 h 1238259"/>
                <a:gd name="connsiteX582" fmla="*/ 3387833 w 4481583"/>
                <a:gd name="connsiteY582" fmla="*/ 1114768 h 1238259"/>
                <a:gd name="connsiteX583" fmla="*/ 3390633 w 4481583"/>
                <a:gd name="connsiteY583" fmla="*/ 1117940 h 1238259"/>
                <a:gd name="connsiteX584" fmla="*/ 3392033 w 4481583"/>
                <a:gd name="connsiteY584" fmla="*/ 1119359 h 1238259"/>
                <a:gd name="connsiteX585" fmla="*/ 3393434 w 4481583"/>
                <a:gd name="connsiteY585" fmla="*/ 1120664 h 1238259"/>
                <a:gd name="connsiteX586" fmla="*/ 3394834 w 4481583"/>
                <a:gd name="connsiteY586" fmla="*/ 1121855 h 1238259"/>
                <a:gd name="connsiteX587" fmla="*/ 3396225 w 4481583"/>
                <a:gd name="connsiteY587" fmla="*/ 1122921 h 1238259"/>
                <a:gd name="connsiteX588" fmla="*/ 3397625 w 4481583"/>
                <a:gd name="connsiteY588" fmla="*/ 1123883 h 1238259"/>
                <a:gd name="connsiteX589" fmla="*/ 3399025 w 4481583"/>
                <a:gd name="connsiteY589" fmla="*/ 1124722 h 1238259"/>
                <a:gd name="connsiteX590" fmla="*/ 3400425 w 4481583"/>
                <a:gd name="connsiteY590" fmla="*/ 1125445 h 1238259"/>
                <a:gd name="connsiteX591" fmla="*/ 3401825 w 4481583"/>
                <a:gd name="connsiteY591" fmla="*/ 1126046 h 1238259"/>
                <a:gd name="connsiteX592" fmla="*/ 3403226 w 4481583"/>
                <a:gd name="connsiteY592" fmla="*/ 1126531 h 1238259"/>
                <a:gd name="connsiteX593" fmla="*/ 3404616 w 4481583"/>
                <a:gd name="connsiteY593" fmla="*/ 1126903 h 1238259"/>
                <a:gd name="connsiteX594" fmla="*/ 3406016 w 4481583"/>
                <a:gd name="connsiteY594" fmla="*/ 1127141 h 1238259"/>
                <a:gd name="connsiteX595" fmla="*/ 3407417 w 4481583"/>
                <a:gd name="connsiteY595" fmla="*/ 1127265 h 1238259"/>
                <a:gd name="connsiteX596" fmla="*/ 3408817 w 4481583"/>
                <a:gd name="connsiteY596" fmla="*/ 1127274 h 1238259"/>
                <a:gd name="connsiteX597" fmla="*/ 3410217 w 4481583"/>
                <a:gd name="connsiteY597" fmla="*/ 1127160 h 1238259"/>
                <a:gd name="connsiteX598" fmla="*/ 3411617 w 4481583"/>
                <a:gd name="connsiteY598" fmla="*/ 1126922 h 1238259"/>
                <a:gd name="connsiteX599" fmla="*/ 3413017 w 4481583"/>
                <a:gd name="connsiteY599" fmla="*/ 1126560 h 1238259"/>
                <a:gd name="connsiteX600" fmla="*/ 3414408 w 4481583"/>
                <a:gd name="connsiteY600" fmla="*/ 1126074 h 1238259"/>
                <a:gd name="connsiteX601" fmla="*/ 3415808 w 4481583"/>
                <a:gd name="connsiteY601" fmla="*/ 1125465 h 1238259"/>
                <a:gd name="connsiteX602" fmla="*/ 3417208 w 4481583"/>
                <a:gd name="connsiteY602" fmla="*/ 1124741 h 1238259"/>
                <a:gd name="connsiteX603" fmla="*/ 3418608 w 4481583"/>
                <a:gd name="connsiteY603" fmla="*/ 1123883 h 1238259"/>
                <a:gd name="connsiteX604" fmla="*/ 3420009 w 4481583"/>
                <a:gd name="connsiteY604" fmla="*/ 1122912 h 1238259"/>
                <a:gd name="connsiteX605" fmla="*/ 3421409 w 4481583"/>
                <a:gd name="connsiteY605" fmla="*/ 1121807 h 1238259"/>
                <a:gd name="connsiteX606" fmla="*/ 3422809 w 4481583"/>
                <a:gd name="connsiteY606" fmla="*/ 1120588 h 1238259"/>
                <a:gd name="connsiteX607" fmla="*/ 3424200 w 4481583"/>
                <a:gd name="connsiteY607" fmla="*/ 1119245 h 1238259"/>
                <a:gd name="connsiteX608" fmla="*/ 3425600 w 4481583"/>
                <a:gd name="connsiteY608" fmla="*/ 1117768 h 1238259"/>
                <a:gd name="connsiteX609" fmla="*/ 3427000 w 4481583"/>
                <a:gd name="connsiteY609" fmla="*/ 1116178 h 1238259"/>
                <a:gd name="connsiteX610" fmla="*/ 3429800 w 4481583"/>
                <a:gd name="connsiteY610" fmla="*/ 1112615 h 1238259"/>
                <a:gd name="connsiteX611" fmla="*/ 3432600 w 4481583"/>
                <a:gd name="connsiteY611" fmla="*/ 1108558 h 1238259"/>
                <a:gd name="connsiteX612" fmla="*/ 3435391 w 4481583"/>
                <a:gd name="connsiteY612" fmla="*/ 1104014 h 1238259"/>
                <a:gd name="connsiteX613" fmla="*/ 3438192 w 4481583"/>
                <a:gd name="connsiteY613" fmla="*/ 1098966 h 1238259"/>
                <a:gd name="connsiteX614" fmla="*/ 3443783 w 4481583"/>
                <a:gd name="connsiteY614" fmla="*/ 1087422 h 1238259"/>
                <a:gd name="connsiteX615" fmla="*/ 3449384 w 4481583"/>
                <a:gd name="connsiteY615" fmla="*/ 1073934 h 1238259"/>
                <a:gd name="connsiteX616" fmla="*/ 3454975 w 4481583"/>
                <a:gd name="connsiteY616" fmla="*/ 1058542 h 1238259"/>
                <a:gd name="connsiteX617" fmla="*/ 3460576 w 4481583"/>
                <a:gd name="connsiteY617" fmla="*/ 1041292 h 1238259"/>
                <a:gd name="connsiteX618" fmla="*/ 3471758 w 4481583"/>
                <a:gd name="connsiteY618" fmla="*/ 1001420 h 1238259"/>
                <a:gd name="connsiteX619" fmla="*/ 3484055 w 4481583"/>
                <a:gd name="connsiteY619" fmla="*/ 949852 h 1238259"/>
                <a:gd name="connsiteX620" fmla="*/ 3496361 w 4481583"/>
                <a:gd name="connsiteY620" fmla="*/ 890997 h 1238259"/>
                <a:gd name="connsiteX621" fmla="*/ 3508658 w 4481583"/>
                <a:gd name="connsiteY621" fmla="*/ 825868 h 1238259"/>
                <a:gd name="connsiteX622" fmla="*/ 3520954 w 4481583"/>
                <a:gd name="connsiteY622" fmla="*/ 755624 h 1238259"/>
                <a:gd name="connsiteX623" fmla="*/ 3545548 w 4481583"/>
                <a:gd name="connsiteY623" fmla="*/ 605028 h 1238259"/>
                <a:gd name="connsiteX624" fmla="*/ 3570142 w 4481583"/>
                <a:gd name="connsiteY624" fmla="*/ 450494 h 1238259"/>
                <a:gd name="connsiteX625" fmla="*/ 3594792 w 4481583"/>
                <a:gd name="connsiteY625" fmla="*/ 303614 h 1238259"/>
                <a:gd name="connsiteX626" fmla="*/ 3607118 w 4481583"/>
                <a:gd name="connsiteY626" fmla="*/ 236813 h 1238259"/>
                <a:gd name="connsiteX627" fmla="*/ 3619434 w 4481583"/>
                <a:gd name="connsiteY627" fmla="*/ 176243 h 1238259"/>
                <a:gd name="connsiteX628" fmla="*/ 3631759 w 4481583"/>
                <a:gd name="connsiteY628" fmla="*/ 123114 h 1238259"/>
                <a:gd name="connsiteX629" fmla="*/ 3644084 w 4481583"/>
                <a:gd name="connsiteY629" fmla="*/ 78495 h 1238259"/>
                <a:gd name="connsiteX630" fmla="*/ 3650247 w 4481583"/>
                <a:gd name="connsiteY630" fmla="*/ 59663 h 1238259"/>
                <a:gd name="connsiteX631" fmla="*/ 3656410 w 4481583"/>
                <a:gd name="connsiteY631" fmla="*/ 43282 h 1238259"/>
                <a:gd name="connsiteX632" fmla="*/ 3662572 w 4481583"/>
                <a:gd name="connsiteY632" fmla="*/ 29433 h 1238259"/>
                <a:gd name="connsiteX633" fmla="*/ 3665649 w 4481583"/>
                <a:gd name="connsiteY633" fmla="*/ 23481 h 1238259"/>
                <a:gd name="connsiteX634" fmla="*/ 3668735 w 4481583"/>
                <a:gd name="connsiteY634" fmla="*/ 18187 h 1238259"/>
                <a:gd name="connsiteX635" fmla="*/ 3671526 w 4481583"/>
                <a:gd name="connsiteY635" fmla="*/ 13966 h 1238259"/>
                <a:gd name="connsiteX636" fmla="*/ 3674317 w 4481583"/>
                <a:gd name="connsiteY636" fmla="*/ 10295 h 1238259"/>
                <a:gd name="connsiteX637" fmla="*/ 3675707 w 4481583"/>
                <a:gd name="connsiteY637" fmla="*/ 8667 h 1238259"/>
                <a:gd name="connsiteX638" fmla="*/ 3677107 w 4481583"/>
                <a:gd name="connsiteY638" fmla="*/ 7178 h 1238259"/>
                <a:gd name="connsiteX639" fmla="*/ 3678498 w 4481583"/>
                <a:gd name="connsiteY639" fmla="*/ 5828 h 1238259"/>
                <a:gd name="connsiteX640" fmla="*/ 3679898 w 4481583"/>
                <a:gd name="connsiteY640" fmla="*/ 4619 h 1238259"/>
                <a:gd name="connsiteX641" fmla="*/ 3681289 w 4481583"/>
                <a:gd name="connsiteY641" fmla="*/ 3548 h 1238259"/>
                <a:gd name="connsiteX642" fmla="*/ 3682689 w 4481583"/>
                <a:gd name="connsiteY642" fmla="*/ 2619 h 1238259"/>
                <a:gd name="connsiteX643" fmla="*/ 3684080 w 4481583"/>
                <a:gd name="connsiteY643" fmla="*/ 1830 h 1238259"/>
                <a:gd name="connsiteX644" fmla="*/ 3685480 w 4481583"/>
                <a:gd name="connsiteY644" fmla="*/ 1182 h 1238259"/>
                <a:gd name="connsiteX645" fmla="*/ 3686175 w 4481583"/>
                <a:gd name="connsiteY645" fmla="*/ 911 h 1238259"/>
                <a:gd name="connsiteX646" fmla="*/ 3686870 w 4481583"/>
                <a:gd name="connsiteY646" fmla="*/ 674 h 1238259"/>
                <a:gd name="connsiteX647" fmla="*/ 3687575 w 4481583"/>
                <a:gd name="connsiteY647" fmla="*/ 474 h 1238259"/>
                <a:gd name="connsiteX648" fmla="*/ 3688271 w 4481583"/>
                <a:gd name="connsiteY648" fmla="*/ 309 h 1238259"/>
                <a:gd name="connsiteX649" fmla="*/ 3688966 w 4481583"/>
                <a:gd name="connsiteY649" fmla="*/ 178 h 1238259"/>
                <a:gd name="connsiteX650" fmla="*/ 3689661 w 4481583"/>
                <a:gd name="connsiteY650" fmla="*/ 84 h 1238259"/>
                <a:gd name="connsiteX651" fmla="*/ 3690366 w 4481583"/>
                <a:gd name="connsiteY651" fmla="*/ 24 h 1238259"/>
                <a:gd name="connsiteX652" fmla="*/ 3691061 w 4481583"/>
                <a:gd name="connsiteY652" fmla="*/ 0 h 1238259"/>
                <a:gd name="connsiteX653" fmla="*/ 3691757 w 4481583"/>
                <a:gd name="connsiteY653" fmla="*/ 11 h 1238259"/>
                <a:gd name="connsiteX654" fmla="*/ 3692452 w 4481583"/>
                <a:gd name="connsiteY654" fmla="*/ 57 h 1238259"/>
                <a:gd name="connsiteX655" fmla="*/ 3693157 w 4481583"/>
                <a:gd name="connsiteY655" fmla="*/ 139 h 1238259"/>
                <a:gd name="connsiteX656" fmla="*/ 3693852 w 4481583"/>
                <a:gd name="connsiteY656" fmla="*/ 256 h 1238259"/>
                <a:gd name="connsiteX657" fmla="*/ 3694548 w 4481583"/>
                <a:gd name="connsiteY657" fmla="*/ 409 h 1238259"/>
                <a:gd name="connsiteX658" fmla="*/ 3695243 w 4481583"/>
                <a:gd name="connsiteY658" fmla="*/ 596 h 1238259"/>
                <a:gd name="connsiteX659" fmla="*/ 3695948 w 4481583"/>
                <a:gd name="connsiteY659" fmla="*/ 819 h 1238259"/>
                <a:gd name="connsiteX660" fmla="*/ 3696643 w 4481583"/>
                <a:gd name="connsiteY660" fmla="*/ 1078 h 1238259"/>
                <a:gd name="connsiteX661" fmla="*/ 3697338 w 4481583"/>
                <a:gd name="connsiteY661" fmla="*/ 1372 h 1238259"/>
                <a:gd name="connsiteX662" fmla="*/ 3698034 w 4481583"/>
                <a:gd name="connsiteY662" fmla="*/ 1700 h 1238259"/>
                <a:gd name="connsiteX663" fmla="*/ 3699434 w 4481583"/>
                <a:gd name="connsiteY663" fmla="*/ 2463 h 1238259"/>
                <a:gd name="connsiteX664" fmla="*/ 3700825 w 4481583"/>
                <a:gd name="connsiteY664" fmla="*/ 3367 h 1238259"/>
                <a:gd name="connsiteX665" fmla="*/ 3702225 w 4481583"/>
                <a:gd name="connsiteY665" fmla="*/ 4411 h 1238259"/>
                <a:gd name="connsiteX666" fmla="*/ 3703625 w 4481583"/>
                <a:gd name="connsiteY666" fmla="*/ 5596 h 1238259"/>
                <a:gd name="connsiteX667" fmla="*/ 3705016 w 4481583"/>
                <a:gd name="connsiteY667" fmla="*/ 6920 h 1238259"/>
                <a:gd name="connsiteX668" fmla="*/ 3706416 w 4481583"/>
                <a:gd name="connsiteY668" fmla="*/ 8384 h 1238259"/>
                <a:gd name="connsiteX669" fmla="*/ 3707806 w 4481583"/>
                <a:gd name="connsiteY669" fmla="*/ 9987 h 1238259"/>
                <a:gd name="connsiteX670" fmla="*/ 3710597 w 4481583"/>
                <a:gd name="connsiteY670" fmla="*/ 13608 h 1238259"/>
                <a:gd name="connsiteX671" fmla="*/ 3713388 w 4481583"/>
                <a:gd name="connsiteY671" fmla="*/ 17782 h 1238259"/>
                <a:gd name="connsiteX672" fmla="*/ 3716179 w 4481583"/>
                <a:gd name="connsiteY672" fmla="*/ 22502 h 1238259"/>
                <a:gd name="connsiteX673" fmla="*/ 3718970 w 4481583"/>
                <a:gd name="connsiteY673" fmla="*/ 27764 h 1238259"/>
                <a:gd name="connsiteX674" fmla="*/ 3724551 w 4481583"/>
                <a:gd name="connsiteY674" fmla="*/ 39895 h 1238259"/>
                <a:gd name="connsiteX675" fmla="*/ 3730133 w 4481583"/>
                <a:gd name="connsiteY675" fmla="*/ 54122 h 1238259"/>
                <a:gd name="connsiteX676" fmla="*/ 3735715 w 4481583"/>
                <a:gd name="connsiteY676" fmla="*/ 70388 h 1238259"/>
                <a:gd name="connsiteX677" fmla="*/ 3746878 w 4481583"/>
                <a:gd name="connsiteY677" fmla="*/ 108766 h 1238259"/>
                <a:gd name="connsiteX678" fmla="*/ 3758051 w 4481583"/>
                <a:gd name="connsiteY678" fmla="*/ 154402 h 1238259"/>
                <a:gd name="connsiteX679" fmla="*/ 3766909 w 4481583"/>
                <a:gd name="connsiteY679" fmla="*/ 195321 h 1238259"/>
                <a:gd name="connsiteX680" fmla="*/ 3775777 w 4481583"/>
                <a:gd name="connsiteY680" fmla="*/ 239932 h 1238259"/>
                <a:gd name="connsiteX681" fmla="*/ 3793503 w 4481583"/>
                <a:gd name="connsiteY681" fmla="*/ 338395 h 1238259"/>
                <a:gd name="connsiteX682" fmla="*/ 3811229 w 4481583"/>
                <a:gd name="connsiteY682" fmla="*/ 445822 h 1238259"/>
                <a:gd name="connsiteX683" fmla="*/ 3828964 w 4481583"/>
                <a:gd name="connsiteY683" fmla="*/ 557936 h 1238259"/>
                <a:gd name="connsiteX684" fmla="*/ 3858206 w 4481583"/>
                <a:gd name="connsiteY684" fmla="*/ 741425 h 1238259"/>
                <a:gd name="connsiteX685" fmla="*/ 3872827 w 4481583"/>
                <a:gd name="connsiteY685" fmla="*/ 827424 h 1238259"/>
                <a:gd name="connsiteX686" fmla="*/ 3887457 w 4481583"/>
                <a:gd name="connsiteY686" fmla="*/ 906628 h 1238259"/>
                <a:gd name="connsiteX687" fmla="*/ 3902078 w 4481583"/>
                <a:gd name="connsiteY687" fmla="*/ 977084 h 1238259"/>
                <a:gd name="connsiteX688" fmla="*/ 3916699 w 4481583"/>
                <a:gd name="connsiteY688" fmla="*/ 1037130 h 1238259"/>
                <a:gd name="connsiteX689" fmla="*/ 3924014 w 4481583"/>
                <a:gd name="connsiteY689" fmla="*/ 1062800 h 1238259"/>
                <a:gd name="connsiteX690" fmla="*/ 3931320 w 4481583"/>
                <a:gd name="connsiteY690" fmla="*/ 1085393 h 1238259"/>
                <a:gd name="connsiteX691" fmla="*/ 3938635 w 4481583"/>
                <a:gd name="connsiteY691" fmla="*/ 1104795 h 1238259"/>
                <a:gd name="connsiteX692" fmla="*/ 3945951 w 4481583"/>
                <a:gd name="connsiteY692" fmla="*/ 1120912 h 1238259"/>
                <a:gd name="connsiteX693" fmla="*/ 3948827 w 4481583"/>
                <a:gd name="connsiteY693" fmla="*/ 1126341 h 1238259"/>
                <a:gd name="connsiteX694" fmla="*/ 3951713 w 4481583"/>
                <a:gd name="connsiteY694" fmla="*/ 1131246 h 1238259"/>
                <a:gd name="connsiteX695" fmla="*/ 3954590 w 4481583"/>
                <a:gd name="connsiteY695" fmla="*/ 1135637 h 1238259"/>
                <a:gd name="connsiteX696" fmla="*/ 3957476 w 4481583"/>
                <a:gd name="connsiteY696" fmla="*/ 1139495 h 1238259"/>
                <a:gd name="connsiteX697" fmla="*/ 3960352 w 4481583"/>
                <a:gd name="connsiteY697" fmla="*/ 1142819 h 1238259"/>
                <a:gd name="connsiteX698" fmla="*/ 3961800 w 4481583"/>
                <a:gd name="connsiteY698" fmla="*/ 1144286 h 1238259"/>
                <a:gd name="connsiteX699" fmla="*/ 3963238 w 4481583"/>
                <a:gd name="connsiteY699" fmla="*/ 1145619 h 1238259"/>
                <a:gd name="connsiteX700" fmla="*/ 3964677 w 4481583"/>
                <a:gd name="connsiteY700" fmla="*/ 1146820 h 1238259"/>
                <a:gd name="connsiteX701" fmla="*/ 3966115 w 4481583"/>
                <a:gd name="connsiteY701" fmla="*/ 1147886 h 1238259"/>
                <a:gd name="connsiteX702" fmla="*/ 3967563 w 4481583"/>
                <a:gd name="connsiteY702" fmla="*/ 1148820 h 1238259"/>
                <a:gd name="connsiteX703" fmla="*/ 3969001 w 4481583"/>
                <a:gd name="connsiteY703" fmla="*/ 1149629 h 1238259"/>
                <a:gd name="connsiteX704" fmla="*/ 3970439 w 4481583"/>
                <a:gd name="connsiteY704" fmla="*/ 1150296 h 1238259"/>
                <a:gd name="connsiteX705" fmla="*/ 3971877 w 4481583"/>
                <a:gd name="connsiteY705" fmla="*/ 1150839 h 1238259"/>
                <a:gd name="connsiteX706" fmla="*/ 3973325 w 4481583"/>
                <a:gd name="connsiteY706" fmla="*/ 1151249 h 1238259"/>
                <a:gd name="connsiteX707" fmla="*/ 3974040 w 4481583"/>
                <a:gd name="connsiteY707" fmla="*/ 1151401 h 1238259"/>
                <a:gd name="connsiteX708" fmla="*/ 3974764 w 4481583"/>
                <a:gd name="connsiteY708" fmla="*/ 1151525 h 1238259"/>
                <a:gd name="connsiteX709" fmla="*/ 3975487 w 4481583"/>
                <a:gd name="connsiteY709" fmla="*/ 1151611 h 1238259"/>
                <a:gd name="connsiteX710" fmla="*/ 3976202 w 4481583"/>
                <a:gd name="connsiteY710" fmla="*/ 1151677 h 1238259"/>
                <a:gd name="connsiteX711" fmla="*/ 3976926 w 4481583"/>
                <a:gd name="connsiteY711" fmla="*/ 1151696 h 1238259"/>
                <a:gd name="connsiteX712" fmla="*/ 3977640 w 4481583"/>
                <a:gd name="connsiteY712" fmla="*/ 1151687 h 1238259"/>
                <a:gd name="connsiteX713" fmla="*/ 3978364 w 4481583"/>
                <a:gd name="connsiteY713" fmla="*/ 1151649 h 1238259"/>
                <a:gd name="connsiteX714" fmla="*/ 3979088 w 4481583"/>
                <a:gd name="connsiteY714" fmla="*/ 1151573 h 1238259"/>
                <a:gd name="connsiteX715" fmla="*/ 3979802 w 4481583"/>
                <a:gd name="connsiteY715" fmla="*/ 1151468 h 1238259"/>
                <a:gd name="connsiteX716" fmla="*/ 3980526 w 4481583"/>
                <a:gd name="connsiteY716" fmla="*/ 1151334 h 1238259"/>
                <a:gd name="connsiteX717" fmla="*/ 3981964 w 4481583"/>
                <a:gd name="connsiteY717" fmla="*/ 1150954 h 1238259"/>
                <a:gd name="connsiteX718" fmla="*/ 3983403 w 4481583"/>
                <a:gd name="connsiteY718" fmla="*/ 1150458 h 1238259"/>
                <a:gd name="connsiteX719" fmla="*/ 3984850 w 4481583"/>
                <a:gd name="connsiteY719" fmla="*/ 1149829 h 1238259"/>
                <a:gd name="connsiteX720" fmla="*/ 3986289 w 4481583"/>
                <a:gd name="connsiteY720" fmla="*/ 1149067 h 1238259"/>
                <a:gd name="connsiteX721" fmla="*/ 3987727 w 4481583"/>
                <a:gd name="connsiteY721" fmla="*/ 1148182 h 1238259"/>
                <a:gd name="connsiteX722" fmla="*/ 3989165 w 4481583"/>
                <a:gd name="connsiteY722" fmla="*/ 1147172 h 1238259"/>
                <a:gd name="connsiteX723" fmla="*/ 3990613 w 4481583"/>
                <a:gd name="connsiteY723" fmla="*/ 1146029 h 1238259"/>
                <a:gd name="connsiteX724" fmla="*/ 3992052 w 4481583"/>
                <a:gd name="connsiteY724" fmla="*/ 1144772 h 1238259"/>
                <a:gd name="connsiteX725" fmla="*/ 3993490 w 4481583"/>
                <a:gd name="connsiteY725" fmla="*/ 1143381 h 1238259"/>
                <a:gd name="connsiteX726" fmla="*/ 3994928 w 4481583"/>
                <a:gd name="connsiteY726" fmla="*/ 1141867 h 1238259"/>
                <a:gd name="connsiteX727" fmla="*/ 3997814 w 4481583"/>
                <a:gd name="connsiteY727" fmla="*/ 1138476 h 1238259"/>
                <a:gd name="connsiteX728" fmla="*/ 4000700 w 4481583"/>
                <a:gd name="connsiteY728" fmla="*/ 1134599 h 1238259"/>
                <a:gd name="connsiteX729" fmla="*/ 4003577 w 4481583"/>
                <a:gd name="connsiteY729" fmla="*/ 1130246 h 1238259"/>
                <a:gd name="connsiteX730" fmla="*/ 4006453 w 4481583"/>
                <a:gd name="connsiteY730" fmla="*/ 1125417 h 1238259"/>
                <a:gd name="connsiteX731" fmla="*/ 4009339 w 4481583"/>
                <a:gd name="connsiteY731" fmla="*/ 1120121 h 1238259"/>
                <a:gd name="connsiteX732" fmla="*/ 4015102 w 4481583"/>
                <a:gd name="connsiteY732" fmla="*/ 1108186 h 1238259"/>
                <a:gd name="connsiteX733" fmla="*/ 4020865 w 4481583"/>
                <a:gd name="connsiteY733" fmla="*/ 1094499 h 1238259"/>
                <a:gd name="connsiteX734" fmla="*/ 4026627 w 4481583"/>
                <a:gd name="connsiteY734" fmla="*/ 1079144 h 1238259"/>
                <a:gd name="connsiteX735" fmla="*/ 4038152 w 4481583"/>
                <a:gd name="connsiteY735" fmla="*/ 1043788 h 1238259"/>
                <a:gd name="connsiteX736" fmla="*/ 4062079 w 4481583"/>
                <a:gd name="connsiteY736" fmla="*/ 953586 h 1238259"/>
                <a:gd name="connsiteX737" fmla="*/ 4086006 w 4481583"/>
                <a:gd name="connsiteY737" fmla="*/ 847135 h 1238259"/>
                <a:gd name="connsiteX738" fmla="*/ 4481583 w 4481583"/>
                <a:gd name="connsiteY738" fmla="*/ 610263 h 1238259"/>
                <a:gd name="connsiteX0" fmla="*/ 0 w 4481583"/>
                <a:gd name="connsiteY0" fmla="*/ 619131 h 1238259"/>
                <a:gd name="connsiteX1" fmla="*/ 43106 w 4481583"/>
                <a:gd name="connsiteY1" fmla="*/ 469054 h 1238259"/>
                <a:gd name="connsiteX2" fmla="*/ 64659 w 4481583"/>
                <a:gd name="connsiteY2" fmla="*/ 398906 h 1238259"/>
                <a:gd name="connsiteX3" fmla="*/ 75436 w 4481583"/>
                <a:gd name="connsiteY3" fmla="*/ 367159 h 1238259"/>
                <a:gd name="connsiteX4" fmla="*/ 86213 w 4481583"/>
                <a:gd name="connsiteY4" fmla="*/ 338368 h 1238259"/>
                <a:gd name="connsiteX5" fmla="*/ 98924 w 4481583"/>
                <a:gd name="connsiteY5" fmla="*/ 308887 h 1238259"/>
                <a:gd name="connsiteX6" fmla="*/ 105279 w 4481583"/>
                <a:gd name="connsiteY6" fmla="*/ 296181 h 1238259"/>
                <a:gd name="connsiteX7" fmla="*/ 111635 w 4481583"/>
                <a:gd name="connsiteY7" fmla="*/ 284938 h 1238259"/>
                <a:gd name="connsiteX8" fmla="*/ 117991 w 4481583"/>
                <a:gd name="connsiteY8" fmla="*/ 275232 h 1238259"/>
                <a:gd name="connsiteX9" fmla="*/ 121168 w 4481583"/>
                <a:gd name="connsiteY9" fmla="*/ 270974 h 1238259"/>
                <a:gd name="connsiteX10" fmla="*/ 124346 w 4481583"/>
                <a:gd name="connsiteY10" fmla="*/ 267124 h 1238259"/>
                <a:gd name="connsiteX11" fmla="*/ 127524 w 4481583"/>
                <a:gd name="connsiteY11" fmla="*/ 263686 h 1238259"/>
                <a:gd name="connsiteX12" fmla="*/ 130702 w 4481583"/>
                <a:gd name="connsiteY12" fmla="*/ 260667 h 1238259"/>
                <a:gd name="connsiteX13" fmla="*/ 133880 w 4481583"/>
                <a:gd name="connsiteY13" fmla="*/ 258073 h 1238259"/>
                <a:gd name="connsiteX14" fmla="*/ 135468 w 4481583"/>
                <a:gd name="connsiteY14" fmla="*/ 256936 h 1238259"/>
                <a:gd name="connsiteX15" fmla="*/ 137057 w 4481583"/>
                <a:gd name="connsiteY15" fmla="*/ 255907 h 1238259"/>
                <a:gd name="connsiteX16" fmla="*/ 138646 w 4481583"/>
                <a:gd name="connsiteY16" fmla="*/ 254986 h 1238259"/>
                <a:gd name="connsiteX17" fmla="*/ 140236 w 4481583"/>
                <a:gd name="connsiteY17" fmla="*/ 254175 h 1238259"/>
                <a:gd name="connsiteX18" fmla="*/ 141824 w 4481583"/>
                <a:gd name="connsiteY18" fmla="*/ 253472 h 1238259"/>
                <a:gd name="connsiteX19" fmla="*/ 143413 w 4481583"/>
                <a:gd name="connsiteY19" fmla="*/ 252878 h 1238259"/>
                <a:gd name="connsiteX20" fmla="*/ 145002 w 4481583"/>
                <a:gd name="connsiteY20" fmla="*/ 252394 h 1238259"/>
                <a:gd name="connsiteX21" fmla="*/ 146591 w 4481583"/>
                <a:gd name="connsiteY21" fmla="*/ 252021 h 1238259"/>
                <a:gd name="connsiteX22" fmla="*/ 148179 w 4481583"/>
                <a:gd name="connsiteY22" fmla="*/ 251757 h 1238259"/>
                <a:gd name="connsiteX23" fmla="*/ 149768 w 4481583"/>
                <a:gd name="connsiteY23" fmla="*/ 251605 h 1238259"/>
                <a:gd name="connsiteX24" fmla="*/ 151357 w 4481583"/>
                <a:gd name="connsiteY24" fmla="*/ 251562 h 1238259"/>
                <a:gd name="connsiteX25" fmla="*/ 152947 w 4481583"/>
                <a:gd name="connsiteY25" fmla="*/ 251631 h 1238259"/>
                <a:gd name="connsiteX26" fmla="*/ 154535 w 4481583"/>
                <a:gd name="connsiteY26" fmla="*/ 251811 h 1238259"/>
                <a:gd name="connsiteX27" fmla="*/ 156124 w 4481583"/>
                <a:gd name="connsiteY27" fmla="*/ 252101 h 1238259"/>
                <a:gd name="connsiteX28" fmla="*/ 157713 w 4481583"/>
                <a:gd name="connsiteY28" fmla="*/ 252503 h 1238259"/>
                <a:gd name="connsiteX29" fmla="*/ 159302 w 4481583"/>
                <a:gd name="connsiteY29" fmla="*/ 253015 h 1238259"/>
                <a:gd name="connsiteX30" fmla="*/ 160891 w 4481583"/>
                <a:gd name="connsiteY30" fmla="*/ 253638 h 1238259"/>
                <a:gd name="connsiteX31" fmla="*/ 162480 w 4481583"/>
                <a:gd name="connsiteY31" fmla="*/ 254373 h 1238259"/>
                <a:gd name="connsiteX32" fmla="*/ 164069 w 4481583"/>
                <a:gd name="connsiteY32" fmla="*/ 255218 h 1238259"/>
                <a:gd name="connsiteX33" fmla="*/ 165658 w 4481583"/>
                <a:gd name="connsiteY33" fmla="*/ 256172 h 1238259"/>
                <a:gd name="connsiteX34" fmla="*/ 167247 w 4481583"/>
                <a:gd name="connsiteY34" fmla="*/ 257238 h 1238259"/>
                <a:gd name="connsiteX35" fmla="*/ 168835 w 4481583"/>
                <a:gd name="connsiteY35" fmla="*/ 258413 h 1238259"/>
                <a:gd name="connsiteX36" fmla="*/ 172013 w 4481583"/>
                <a:gd name="connsiteY36" fmla="*/ 261093 h 1238259"/>
                <a:gd name="connsiteX37" fmla="*/ 175191 w 4481583"/>
                <a:gd name="connsiteY37" fmla="*/ 264207 h 1238259"/>
                <a:gd name="connsiteX38" fmla="*/ 178369 w 4481583"/>
                <a:gd name="connsiteY38" fmla="*/ 267754 h 1238259"/>
                <a:gd name="connsiteX39" fmla="*/ 181546 w 4481583"/>
                <a:gd name="connsiteY39" fmla="*/ 271729 h 1238259"/>
                <a:gd name="connsiteX40" fmla="*/ 184724 w 4481583"/>
                <a:gd name="connsiteY40" fmla="*/ 276127 h 1238259"/>
                <a:gd name="connsiteX41" fmla="*/ 187903 w 4481583"/>
                <a:gd name="connsiteY41" fmla="*/ 280944 h 1238259"/>
                <a:gd name="connsiteX42" fmla="*/ 194050 w 4481583"/>
                <a:gd name="connsiteY42" fmla="*/ 291424 h 1238259"/>
                <a:gd name="connsiteX43" fmla="*/ 200197 w 4481583"/>
                <a:gd name="connsiteY43" fmla="*/ 303396 h 1238259"/>
                <a:gd name="connsiteX44" fmla="*/ 206346 w 4481583"/>
                <a:gd name="connsiteY44" fmla="*/ 316802 h 1238259"/>
                <a:gd name="connsiteX45" fmla="*/ 212493 w 4481583"/>
                <a:gd name="connsiteY45" fmla="*/ 331580 h 1238259"/>
                <a:gd name="connsiteX46" fmla="*/ 224789 w 4481583"/>
                <a:gd name="connsiteY46" fmla="*/ 364949 h 1238259"/>
                <a:gd name="connsiteX47" fmla="*/ 237084 w 4481583"/>
                <a:gd name="connsiteY47" fmla="*/ 402850 h 1238259"/>
                <a:gd name="connsiteX48" fmla="*/ 261680 w 4481583"/>
                <a:gd name="connsiteY48" fmla="*/ 489190 h 1238259"/>
                <a:gd name="connsiteX49" fmla="*/ 286264 w 4481583"/>
                <a:gd name="connsiteY49" fmla="*/ 583829 h 1238259"/>
                <a:gd name="connsiteX50" fmla="*/ 331032 w 4481583"/>
                <a:gd name="connsiteY50" fmla="*/ 753415 h 1238259"/>
                <a:gd name="connsiteX51" fmla="*/ 353416 w 4481583"/>
                <a:gd name="connsiteY51" fmla="*/ 826007 h 1238259"/>
                <a:gd name="connsiteX52" fmla="*/ 364617 w 4481583"/>
                <a:gd name="connsiteY52" fmla="*/ 857231 h 1238259"/>
                <a:gd name="connsiteX53" fmla="*/ 375799 w 4481583"/>
                <a:gd name="connsiteY53" fmla="*/ 884472 h 1238259"/>
                <a:gd name="connsiteX54" fmla="*/ 381562 w 4481583"/>
                <a:gd name="connsiteY54" fmla="*/ 896807 h 1238259"/>
                <a:gd name="connsiteX55" fmla="*/ 387325 w 4481583"/>
                <a:gd name="connsiteY55" fmla="*/ 907952 h 1238259"/>
                <a:gd name="connsiteX56" fmla="*/ 393087 w 4481583"/>
                <a:gd name="connsiteY56" fmla="*/ 917858 h 1238259"/>
                <a:gd name="connsiteX57" fmla="*/ 398850 w 4481583"/>
                <a:gd name="connsiteY57" fmla="*/ 926506 h 1238259"/>
                <a:gd name="connsiteX58" fmla="*/ 401726 w 4481583"/>
                <a:gd name="connsiteY58" fmla="*/ 930345 h 1238259"/>
                <a:gd name="connsiteX59" fmla="*/ 404612 w 4481583"/>
                <a:gd name="connsiteY59" fmla="*/ 933860 h 1238259"/>
                <a:gd name="connsiteX60" fmla="*/ 407489 w 4481583"/>
                <a:gd name="connsiteY60" fmla="*/ 937041 h 1238259"/>
                <a:gd name="connsiteX61" fmla="*/ 410375 w 4481583"/>
                <a:gd name="connsiteY61" fmla="*/ 939898 h 1238259"/>
                <a:gd name="connsiteX62" fmla="*/ 413252 w 4481583"/>
                <a:gd name="connsiteY62" fmla="*/ 942432 h 1238259"/>
                <a:gd name="connsiteX63" fmla="*/ 416138 w 4481583"/>
                <a:gd name="connsiteY63" fmla="*/ 944632 h 1238259"/>
                <a:gd name="connsiteX64" fmla="*/ 419014 w 4481583"/>
                <a:gd name="connsiteY64" fmla="*/ 946490 h 1238259"/>
                <a:gd name="connsiteX65" fmla="*/ 420453 w 4481583"/>
                <a:gd name="connsiteY65" fmla="*/ 947299 h 1238259"/>
                <a:gd name="connsiteX66" fmla="*/ 421900 w 4481583"/>
                <a:gd name="connsiteY66" fmla="*/ 948033 h 1238259"/>
                <a:gd name="connsiteX67" fmla="*/ 423339 w 4481583"/>
                <a:gd name="connsiteY67" fmla="*/ 948671 h 1238259"/>
                <a:gd name="connsiteX68" fmla="*/ 424777 w 4481583"/>
                <a:gd name="connsiteY68" fmla="*/ 949233 h 1238259"/>
                <a:gd name="connsiteX69" fmla="*/ 426215 w 4481583"/>
                <a:gd name="connsiteY69" fmla="*/ 949709 h 1238259"/>
                <a:gd name="connsiteX70" fmla="*/ 427653 w 4481583"/>
                <a:gd name="connsiteY70" fmla="*/ 950100 h 1238259"/>
                <a:gd name="connsiteX71" fmla="*/ 429101 w 4481583"/>
                <a:gd name="connsiteY71" fmla="*/ 950414 h 1238259"/>
                <a:gd name="connsiteX72" fmla="*/ 430540 w 4481583"/>
                <a:gd name="connsiteY72" fmla="*/ 950643 h 1238259"/>
                <a:gd name="connsiteX73" fmla="*/ 431978 w 4481583"/>
                <a:gd name="connsiteY73" fmla="*/ 950795 h 1238259"/>
                <a:gd name="connsiteX74" fmla="*/ 433416 w 4481583"/>
                <a:gd name="connsiteY74" fmla="*/ 950862 h 1238259"/>
                <a:gd name="connsiteX75" fmla="*/ 434854 w 4481583"/>
                <a:gd name="connsiteY75" fmla="*/ 950843 h 1238259"/>
                <a:gd name="connsiteX76" fmla="*/ 436302 w 4481583"/>
                <a:gd name="connsiteY76" fmla="*/ 950747 h 1238259"/>
                <a:gd name="connsiteX77" fmla="*/ 437740 w 4481583"/>
                <a:gd name="connsiteY77" fmla="*/ 950566 h 1238259"/>
                <a:gd name="connsiteX78" fmla="*/ 439179 w 4481583"/>
                <a:gd name="connsiteY78" fmla="*/ 950309 h 1238259"/>
                <a:gd name="connsiteX79" fmla="*/ 440617 w 4481583"/>
                <a:gd name="connsiteY79" fmla="*/ 949966 h 1238259"/>
                <a:gd name="connsiteX80" fmla="*/ 442055 w 4481583"/>
                <a:gd name="connsiteY80" fmla="*/ 949538 h 1238259"/>
                <a:gd name="connsiteX81" fmla="*/ 443503 w 4481583"/>
                <a:gd name="connsiteY81" fmla="*/ 949042 h 1238259"/>
                <a:gd name="connsiteX82" fmla="*/ 444941 w 4481583"/>
                <a:gd name="connsiteY82" fmla="*/ 948461 h 1238259"/>
                <a:gd name="connsiteX83" fmla="*/ 446380 w 4481583"/>
                <a:gd name="connsiteY83" fmla="*/ 947804 h 1238259"/>
                <a:gd name="connsiteX84" fmla="*/ 447818 w 4481583"/>
                <a:gd name="connsiteY84" fmla="*/ 947061 h 1238259"/>
                <a:gd name="connsiteX85" fmla="*/ 450704 w 4481583"/>
                <a:gd name="connsiteY85" fmla="*/ 945347 h 1238259"/>
                <a:gd name="connsiteX86" fmla="*/ 453581 w 4481583"/>
                <a:gd name="connsiteY86" fmla="*/ 943327 h 1238259"/>
                <a:gd name="connsiteX87" fmla="*/ 456467 w 4481583"/>
                <a:gd name="connsiteY87" fmla="*/ 940994 h 1238259"/>
                <a:gd name="connsiteX88" fmla="*/ 459343 w 4481583"/>
                <a:gd name="connsiteY88" fmla="*/ 938365 h 1238259"/>
                <a:gd name="connsiteX89" fmla="*/ 462220 w 4481583"/>
                <a:gd name="connsiteY89" fmla="*/ 935441 h 1238259"/>
                <a:gd name="connsiteX90" fmla="*/ 465106 w 4481583"/>
                <a:gd name="connsiteY90" fmla="*/ 932221 h 1238259"/>
                <a:gd name="connsiteX91" fmla="*/ 467982 w 4481583"/>
                <a:gd name="connsiteY91" fmla="*/ 928716 h 1238259"/>
                <a:gd name="connsiteX92" fmla="*/ 473964 w 4481583"/>
                <a:gd name="connsiteY92" fmla="*/ 920544 h 1238259"/>
                <a:gd name="connsiteX93" fmla="*/ 479955 w 4481583"/>
                <a:gd name="connsiteY93" fmla="*/ 911219 h 1238259"/>
                <a:gd name="connsiteX94" fmla="*/ 485937 w 4481583"/>
                <a:gd name="connsiteY94" fmla="*/ 900789 h 1238259"/>
                <a:gd name="connsiteX95" fmla="*/ 491919 w 4481583"/>
                <a:gd name="connsiteY95" fmla="*/ 889330 h 1238259"/>
                <a:gd name="connsiteX96" fmla="*/ 503882 w 4481583"/>
                <a:gd name="connsiteY96" fmla="*/ 863565 h 1238259"/>
                <a:gd name="connsiteX97" fmla="*/ 515845 w 4481583"/>
                <a:gd name="connsiteY97" fmla="*/ 834516 h 1238259"/>
                <a:gd name="connsiteX98" fmla="*/ 539772 w 4481583"/>
                <a:gd name="connsiteY98" fmla="*/ 769072 h 1238259"/>
                <a:gd name="connsiteX99" fmla="*/ 563709 w 4481583"/>
                <a:gd name="connsiteY99" fmla="*/ 698288 h 1238259"/>
                <a:gd name="connsiteX100" fmla="*/ 589626 w 4481583"/>
                <a:gd name="connsiteY100" fmla="*/ 621786 h 1238259"/>
                <a:gd name="connsiteX101" fmla="*/ 615544 w 4481583"/>
                <a:gd name="connsiteY101" fmla="*/ 551528 h 1238259"/>
                <a:gd name="connsiteX102" fmla="*/ 628498 w 4481583"/>
                <a:gd name="connsiteY102" fmla="*/ 520418 h 1238259"/>
                <a:gd name="connsiteX103" fmla="*/ 641452 w 4481583"/>
                <a:gd name="connsiteY103" fmla="*/ 492712 h 1238259"/>
                <a:gd name="connsiteX104" fmla="*/ 654415 w 4481583"/>
                <a:gd name="connsiteY104" fmla="*/ 468828 h 1238259"/>
                <a:gd name="connsiteX105" fmla="*/ 660892 w 4481583"/>
                <a:gd name="connsiteY105" fmla="*/ 458422 h 1238259"/>
                <a:gd name="connsiteX106" fmla="*/ 667369 w 4481583"/>
                <a:gd name="connsiteY106" fmla="*/ 449082 h 1238259"/>
                <a:gd name="connsiteX107" fmla="*/ 672636 w 4481583"/>
                <a:gd name="connsiteY107" fmla="*/ 442292 h 1238259"/>
                <a:gd name="connsiteX108" fmla="*/ 677904 w 4481583"/>
                <a:gd name="connsiteY108" fmla="*/ 436230 h 1238259"/>
                <a:gd name="connsiteX109" fmla="*/ 683162 w 4481583"/>
                <a:gd name="connsiteY109" fmla="*/ 430901 h 1238259"/>
                <a:gd name="connsiteX110" fmla="*/ 688429 w 4481583"/>
                <a:gd name="connsiteY110" fmla="*/ 426308 h 1238259"/>
                <a:gd name="connsiteX111" fmla="*/ 691067 w 4481583"/>
                <a:gd name="connsiteY111" fmla="*/ 424287 h 1238259"/>
                <a:gd name="connsiteX112" fmla="*/ 693696 w 4481583"/>
                <a:gd name="connsiteY112" fmla="*/ 422451 h 1238259"/>
                <a:gd name="connsiteX113" fmla="*/ 696325 w 4481583"/>
                <a:gd name="connsiteY113" fmla="*/ 420798 h 1238259"/>
                <a:gd name="connsiteX114" fmla="*/ 698964 w 4481583"/>
                <a:gd name="connsiteY114" fmla="*/ 419329 h 1238259"/>
                <a:gd name="connsiteX115" fmla="*/ 701593 w 4481583"/>
                <a:gd name="connsiteY115" fmla="*/ 418041 h 1238259"/>
                <a:gd name="connsiteX116" fmla="*/ 704221 w 4481583"/>
                <a:gd name="connsiteY116" fmla="*/ 416935 h 1238259"/>
                <a:gd name="connsiteX117" fmla="*/ 706860 w 4481583"/>
                <a:gd name="connsiteY117" fmla="*/ 416008 h 1238259"/>
                <a:gd name="connsiteX118" fmla="*/ 709489 w 4481583"/>
                <a:gd name="connsiteY118" fmla="*/ 415261 h 1238259"/>
                <a:gd name="connsiteX119" fmla="*/ 712127 w 4481583"/>
                <a:gd name="connsiteY119" fmla="*/ 414693 h 1238259"/>
                <a:gd name="connsiteX120" fmla="*/ 714756 w 4481583"/>
                <a:gd name="connsiteY120" fmla="*/ 414300 h 1238259"/>
                <a:gd name="connsiteX121" fmla="*/ 717385 w 4481583"/>
                <a:gd name="connsiteY121" fmla="*/ 414082 h 1238259"/>
                <a:gd name="connsiteX122" fmla="*/ 720023 w 4481583"/>
                <a:gd name="connsiteY122" fmla="*/ 414037 h 1238259"/>
                <a:gd name="connsiteX123" fmla="*/ 722652 w 4481583"/>
                <a:gd name="connsiteY123" fmla="*/ 414162 h 1238259"/>
                <a:gd name="connsiteX124" fmla="*/ 725281 w 4481583"/>
                <a:gd name="connsiteY124" fmla="*/ 414457 h 1238259"/>
                <a:gd name="connsiteX125" fmla="*/ 727920 w 4481583"/>
                <a:gd name="connsiteY125" fmla="*/ 414918 h 1238259"/>
                <a:gd name="connsiteX126" fmla="*/ 730548 w 4481583"/>
                <a:gd name="connsiteY126" fmla="*/ 415542 h 1238259"/>
                <a:gd name="connsiteX127" fmla="*/ 733187 w 4481583"/>
                <a:gd name="connsiteY127" fmla="*/ 416329 h 1238259"/>
                <a:gd name="connsiteX128" fmla="*/ 735816 w 4481583"/>
                <a:gd name="connsiteY128" fmla="*/ 417276 h 1238259"/>
                <a:gd name="connsiteX129" fmla="*/ 738445 w 4481583"/>
                <a:gd name="connsiteY129" fmla="*/ 418379 h 1238259"/>
                <a:gd name="connsiteX130" fmla="*/ 741083 w 4481583"/>
                <a:gd name="connsiteY130" fmla="*/ 419635 h 1238259"/>
                <a:gd name="connsiteX131" fmla="*/ 743712 w 4481583"/>
                <a:gd name="connsiteY131" fmla="*/ 421043 h 1238259"/>
                <a:gd name="connsiteX132" fmla="*/ 746341 w 4481583"/>
                <a:gd name="connsiteY132" fmla="*/ 422599 h 1238259"/>
                <a:gd name="connsiteX133" fmla="*/ 751608 w 4481583"/>
                <a:gd name="connsiteY133" fmla="*/ 426141 h 1238259"/>
                <a:gd name="connsiteX134" fmla="*/ 758152 w 4481583"/>
                <a:gd name="connsiteY134" fmla="*/ 431313 h 1238259"/>
                <a:gd name="connsiteX135" fmla="*/ 764696 w 4481583"/>
                <a:gd name="connsiteY135" fmla="*/ 437287 h 1238259"/>
                <a:gd name="connsiteX136" fmla="*/ 771239 w 4481583"/>
                <a:gd name="connsiteY136" fmla="*/ 444007 h 1238259"/>
                <a:gd name="connsiteX137" fmla="*/ 777783 w 4481583"/>
                <a:gd name="connsiteY137" fmla="*/ 451417 h 1238259"/>
                <a:gd name="connsiteX138" fmla="*/ 790880 w 4481583"/>
                <a:gd name="connsiteY138" fmla="*/ 468064 h 1238259"/>
                <a:gd name="connsiteX139" fmla="*/ 803967 w 4481583"/>
                <a:gd name="connsiteY139" fmla="*/ 486736 h 1238259"/>
                <a:gd name="connsiteX140" fmla="*/ 830142 w 4481583"/>
                <a:gd name="connsiteY140" fmla="*/ 528150 h 1238259"/>
                <a:gd name="connsiteX141" fmla="*/ 856317 w 4481583"/>
                <a:gd name="connsiteY141" fmla="*/ 571749 h 1238259"/>
                <a:gd name="connsiteX142" fmla="*/ 877119 w 4481583"/>
                <a:gd name="connsiteY142" fmla="*/ 605586 h 1238259"/>
                <a:gd name="connsiteX143" fmla="*/ 897912 w 4481583"/>
                <a:gd name="connsiteY143" fmla="*/ 637076 h 1238259"/>
                <a:gd name="connsiteX144" fmla="*/ 918715 w 4481583"/>
                <a:gd name="connsiteY144" fmla="*/ 665029 h 1238259"/>
                <a:gd name="connsiteX145" fmla="*/ 929116 w 4481583"/>
                <a:gd name="connsiteY145" fmla="*/ 677395 h 1238259"/>
                <a:gd name="connsiteX146" fmla="*/ 939508 w 4481583"/>
                <a:gd name="connsiteY146" fmla="*/ 688576 h 1238259"/>
                <a:gd name="connsiteX147" fmla="*/ 950843 w 4481583"/>
                <a:gd name="connsiteY147" fmla="*/ 699336 h 1238259"/>
                <a:gd name="connsiteX148" fmla="*/ 956510 w 4481583"/>
                <a:gd name="connsiteY148" fmla="*/ 704143 h 1238259"/>
                <a:gd name="connsiteX149" fmla="*/ 962168 w 4481583"/>
                <a:gd name="connsiteY149" fmla="*/ 708562 h 1238259"/>
                <a:gd name="connsiteX150" fmla="*/ 967835 w 4481583"/>
                <a:gd name="connsiteY150" fmla="*/ 712589 h 1238259"/>
                <a:gd name="connsiteX151" fmla="*/ 973503 w 4481583"/>
                <a:gd name="connsiteY151" fmla="*/ 716221 h 1238259"/>
                <a:gd name="connsiteX152" fmla="*/ 979160 w 4481583"/>
                <a:gd name="connsiteY152" fmla="*/ 719459 h 1238259"/>
                <a:gd name="connsiteX153" fmla="*/ 984828 w 4481583"/>
                <a:gd name="connsiteY153" fmla="*/ 722301 h 1238259"/>
                <a:gd name="connsiteX154" fmla="*/ 990495 w 4481583"/>
                <a:gd name="connsiteY154" fmla="*/ 724749 h 1238259"/>
                <a:gd name="connsiteX155" fmla="*/ 996163 w 4481583"/>
                <a:gd name="connsiteY155" fmla="*/ 726806 h 1238259"/>
                <a:gd name="connsiteX156" fmla="*/ 1001820 w 4481583"/>
                <a:gd name="connsiteY156" fmla="*/ 728474 h 1238259"/>
                <a:gd name="connsiteX157" fmla="*/ 1007488 w 4481583"/>
                <a:gd name="connsiteY157" fmla="*/ 729757 h 1238259"/>
                <a:gd name="connsiteX158" fmla="*/ 1013155 w 4481583"/>
                <a:gd name="connsiteY158" fmla="*/ 730659 h 1238259"/>
                <a:gd name="connsiteX159" fmla="*/ 1018823 w 4481583"/>
                <a:gd name="connsiteY159" fmla="*/ 731187 h 1238259"/>
                <a:gd name="connsiteX160" fmla="*/ 1024481 w 4481583"/>
                <a:gd name="connsiteY160" fmla="*/ 731344 h 1238259"/>
                <a:gd name="connsiteX161" fmla="*/ 1030148 w 4481583"/>
                <a:gd name="connsiteY161" fmla="*/ 731137 h 1238259"/>
                <a:gd name="connsiteX162" fmla="*/ 1036225 w 4481583"/>
                <a:gd name="connsiteY162" fmla="*/ 730517 h 1238259"/>
                <a:gd name="connsiteX163" fmla="*/ 1042302 w 4481583"/>
                <a:gd name="connsiteY163" fmla="*/ 729495 h 1238259"/>
                <a:gd name="connsiteX164" fmla="*/ 1048388 w 4481583"/>
                <a:gd name="connsiteY164" fmla="*/ 728079 h 1238259"/>
                <a:gd name="connsiteX165" fmla="*/ 1054465 w 4481583"/>
                <a:gd name="connsiteY165" fmla="*/ 726276 h 1238259"/>
                <a:gd name="connsiteX166" fmla="*/ 1060542 w 4481583"/>
                <a:gd name="connsiteY166" fmla="*/ 724099 h 1238259"/>
                <a:gd name="connsiteX167" fmla="*/ 1066619 w 4481583"/>
                <a:gd name="connsiteY167" fmla="*/ 721555 h 1238259"/>
                <a:gd name="connsiteX168" fmla="*/ 1072706 w 4481583"/>
                <a:gd name="connsiteY168" fmla="*/ 718655 h 1238259"/>
                <a:gd name="connsiteX169" fmla="*/ 1078782 w 4481583"/>
                <a:gd name="connsiteY169" fmla="*/ 715408 h 1238259"/>
                <a:gd name="connsiteX170" fmla="*/ 1090936 w 4481583"/>
                <a:gd name="connsiteY170" fmla="*/ 707918 h 1238259"/>
                <a:gd name="connsiteX171" fmla="*/ 1103100 w 4481583"/>
                <a:gd name="connsiteY171" fmla="*/ 699165 h 1238259"/>
                <a:gd name="connsiteX172" fmla="*/ 1115254 w 4481583"/>
                <a:gd name="connsiteY172" fmla="*/ 689237 h 1238259"/>
                <a:gd name="connsiteX173" fmla="*/ 1127417 w 4481583"/>
                <a:gd name="connsiteY173" fmla="*/ 678220 h 1238259"/>
                <a:gd name="connsiteX174" fmla="*/ 1149991 w 4481583"/>
                <a:gd name="connsiteY174" fmla="*/ 655199 h 1238259"/>
                <a:gd name="connsiteX175" fmla="*/ 1172575 w 4481583"/>
                <a:gd name="connsiteY175" fmla="*/ 629423 h 1238259"/>
                <a:gd name="connsiteX176" fmla="*/ 1217733 w 4481583"/>
                <a:gd name="connsiteY176" fmla="*/ 572966 h 1238259"/>
                <a:gd name="connsiteX177" fmla="*/ 1242127 w 4481583"/>
                <a:gd name="connsiteY177" fmla="*/ 542177 h 1238259"/>
                <a:gd name="connsiteX178" fmla="*/ 1266520 w 4481583"/>
                <a:gd name="connsiteY178" fmla="*/ 513374 h 1238259"/>
                <a:gd name="connsiteX179" fmla="*/ 1278722 w 4481583"/>
                <a:gd name="connsiteY179" fmla="*/ 500341 h 1238259"/>
                <a:gd name="connsiteX180" fmla="*/ 1290923 w 4481583"/>
                <a:gd name="connsiteY180" fmla="*/ 488579 h 1238259"/>
                <a:gd name="connsiteX181" fmla="*/ 1297019 w 4481583"/>
                <a:gd name="connsiteY181" fmla="*/ 483262 h 1238259"/>
                <a:gd name="connsiteX182" fmla="*/ 1303115 w 4481583"/>
                <a:gd name="connsiteY182" fmla="*/ 478366 h 1238259"/>
                <a:gd name="connsiteX183" fmla="*/ 1309221 w 4481583"/>
                <a:gd name="connsiteY183" fmla="*/ 473929 h 1238259"/>
                <a:gd name="connsiteX184" fmla="*/ 1315317 w 4481583"/>
                <a:gd name="connsiteY184" fmla="*/ 469983 h 1238259"/>
                <a:gd name="connsiteX185" fmla="*/ 1321870 w 4481583"/>
                <a:gd name="connsiteY185" fmla="*/ 466332 h 1238259"/>
                <a:gd name="connsiteX186" fmla="*/ 1325137 w 4481583"/>
                <a:gd name="connsiteY186" fmla="*/ 464746 h 1238259"/>
                <a:gd name="connsiteX187" fmla="*/ 1328414 w 4481583"/>
                <a:gd name="connsiteY187" fmla="*/ 463327 h 1238259"/>
                <a:gd name="connsiteX188" fmla="*/ 1331690 w 4481583"/>
                <a:gd name="connsiteY188" fmla="*/ 462081 h 1238259"/>
                <a:gd name="connsiteX189" fmla="*/ 1334967 w 4481583"/>
                <a:gd name="connsiteY189" fmla="*/ 461011 h 1238259"/>
                <a:gd name="connsiteX190" fmla="*/ 1338244 w 4481583"/>
                <a:gd name="connsiteY190" fmla="*/ 460122 h 1238259"/>
                <a:gd name="connsiteX191" fmla="*/ 1341520 w 4481583"/>
                <a:gd name="connsiteY191" fmla="*/ 459420 h 1238259"/>
                <a:gd name="connsiteX192" fmla="*/ 1344797 w 4481583"/>
                <a:gd name="connsiteY192" fmla="*/ 458908 h 1238259"/>
                <a:gd name="connsiteX193" fmla="*/ 1348064 w 4481583"/>
                <a:gd name="connsiteY193" fmla="*/ 458591 h 1238259"/>
                <a:gd name="connsiteX194" fmla="*/ 1351340 w 4481583"/>
                <a:gd name="connsiteY194" fmla="*/ 458473 h 1238259"/>
                <a:gd name="connsiteX195" fmla="*/ 1354617 w 4481583"/>
                <a:gd name="connsiteY195" fmla="*/ 458557 h 1238259"/>
                <a:gd name="connsiteX196" fmla="*/ 1357894 w 4481583"/>
                <a:gd name="connsiteY196" fmla="*/ 458850 h 1238259"/>
                <a:gd name="connsiteX197" fmla="*/ 1361170 w 4481583"/>
                <a:gd name="connsiteY197" fmla="*/ 459352 h 1238259"/>
                <a:gd name="connsiteX198" fmla="*/ 1364447 w 4481583"/>
                <a:gd name="connsiteY198" fmla="*/ 460067 h 1238259"/>
                <a:gd name="connsiteX199" fmla="*/ 1367714 w 4481583"/>
                <a:gd name="connsiteY199" fmla="*/ 461000 h 1238259"/>
                <a:gd name="connsiteX200" fmla="*/ 1370991 w 4481583"/>
                <a:gd name="connsiteY200" fmla="*/ 462152 h 1238259"/>
                <a:gd name="connsiteX201" fmla="*/ 1374267 w 4481583"/>
                <a:gd name="connsiteY201" fmla="*/ 463527 h 1238259"/>
                <a:gd name="connsiteX202" fmla="*/ 1377544 w 4481583"/>
                <a:gd name="connsiteY202" fmla="*/ 465129 h 1238259"/>
                <a:gd name="connsiteX203" fmla="*/ 1380820 w 4481583"/>
                <a:gd name="connsiteY203" fmla="*/ 466956 h 1238259"/>
                <a:gd name="connsiteX204" fmla="*/ 1384097 w 4481583"/>
                <a:gd name="connsiteY204" fmla="*/ 469013 h 1238259"/>
                <a:gd name="connsiteX205" fmla="*/ 1387374 w 4481583"/>
                <a:gd name="connsiteY205" fmla="*/ 471302 h 1238259"/>
                <a:gd name="connsiteX206" fmla="*/ 1390640 w 4481583"/>
                <a:gd name="connsiteY206" fmla="*/ 473822 h 1238259"/>
                <a:gd name="connsiteX207" fmla="*/ 1393917 w 4481583"/>
                <a:gd name="connsiteY207" fmla="*/ 476577 h 1238259"/>
                <a:gd name="connsiteX208" fmla="*/ 1400470 w 4481583"/>
                <a:gd name="connsiteY208" fmla="*/ 482790 h 1238259"/>
                <a:gd name="connsiteX209" fmla="*/ 1407023 w 4481583"/>
                <a:gd name="connsiteY209" fmla="*/ 489942 h 1238259"/>
                <a:gd name="connsiteX210" fmla="*/ 1413567 w 4481583"/>
                <a:gd name="connsiteY210" fmla="*/ 498032 h 1238259"/>
                <a:gd name="connsiteX211" fmla="*/ 1420120 w 4481583"/>
                <a:gd name="connsiteY211" fmla="*/ 507051 h 1238259"/>
                <a:gd name="connsiteX212" fmla="*/ 1430503 w 4481583"/>
                <a:gd name="connsiteY212" fmla="*/ 523224 h 1238259"/>
                <a:gd name="connsiteX213" fmla="*/ 1440894 w 4481583"/>
                <a:gd name="connsiteY213" fmla="*/ 541612 h 1238259"/>
                <a:gd name="connsiteX214" fmla="*/ 1451277 w 4481583"/>
                <a:gd name="connsiteY214" fmla="*/ 562092 h 1238259"/>
                <a:gd name="connsiteX215" fmla="*/ 1461668 w 4481583"/>
                <a:gd name="connsiteY215" fmla="*/ 584502 h 1238259"/>
                <a:gd name="connsiteX216" fmla="*/ 1482442 w 4481583"/>
                <a:gd name="connsiteY216" fmla="*/ 634270 h 1238259"/>
                <a:gd name="connsiteX217" fmla="*/ 1503216 w 4481583"/>
                <a:gd name="connsiteY217" fmla="*/ 688858 h 1238259"/>
                <a:gd name="connsiteX218" fmla="*/ 1528410 w 4481583"/>
                <a:gd name="connsiteY218" fmla="*/ 757750 h 1238259"/>
                <a:gd name="connsiteX219" fmla="*/ 1553604 w 4481583"/>
                <a:gd name="connsiteY219" fmla="*/ 824415 h 1238259"/>
                <a:gd name="connsiteX220" fmla="*/ 1566196 w 4481583"/>
                <a:gd name="connsiteY220" fmla="*/ 855050 h 1238259"/>
                <a:gd name="connsiteX221" fmla="*/ 1578788 w 4481583"/>
                <a:gd name="connsiteY221" fmla="*/ 882853 h 1238259"/>
                <a:gd name="connsiteX222" fmla="*/ 1591389 w 4481583"/>
                <a:gd name="connsiteY222" fmla="*/ 907085 h 1238259"/>
                <a:gd name="connsiteX223" fmla="*/ 1597685 w 4481583"/>
                <a:gd name="connsiteY223" fmla="*/ 917638 h 1238259"/>
                <a:gd name="connsiteX224" fmla="*/ 1603982 w 4481583"/>
                <a:gd name="connsiteY224" fmla="*/ 927030 h 1238259"/>
                <a:gd name="connsiteX225" fmla="*/ 1609430 w 4481583"/>
                <a:gd name="connsiteY225" fmla="*/ 934164 h 1238259"/>
                <a:gd name="connsiteX226" fmla="*/ 1612154 w 4481583"/>
                <a:gd name="connsiteY226" fmla="*/ 937355 h 1238259"/>
                <a:gd name="connsiteX227" fmla="*/ 1614868 w 4481583"/>
                <a:gd name="connsiteY227" fmla="*/ 940308 h 1238259"/>
                <a:gd name="connsiteX228" fmla="*/ 1617593 w 4481583"/>
                <a:gd name="connsiteY228" fmla="*/ 943004 h 1238259"/>
                <a:gd name="connsiteX229" fmla="*/ 1620317 w 4481583"/>
                <a:gd name="connsiteY229" fmla="*/ 945442 h 1238259"/>
                <a:gd name="connsiteX230" fmla="*/ 1623041 w 4481583"/>
                <a:gd name="connsiteY230" fmla="*/ 947604 h 1238259"/>
                <a:gd name="connsiteX231" fmla="*/ 1625765 w 4481583"/>
                <a:gd name="connsiteY231" fmla="*/ 949500 h 1238259"/>
                <a:gd name="connsiteX232" fmla="*/ 1628489 w 4481583"/>
                <a:gd name="connsiteY232" fmla="*/ 951119 h 1238259"/>
                <a:gd name="connsiteX233" fmla="*/ 1629851 w 4481583"/>
                <a:gd name="connsiteY233" fmla="*/ 951824 h 1238259"/>
                <a:gd name="connsiteX234" fmla="*/ 1631213 w 4481583"/>
                <a:gd name="connsiteY234" fmla="*/ 952462 h 1238259"/>
                <a:gd name="connsiteX235" fmla="*/ 1632576 w 4481583"/>
                <a:gd name="connsiteY235" fmla="*/ 953014 h 1238259"/>
                <a:gd name="connsiteX236" fmla="*/ 1633938 w 4481583"/>
                <a:gd name="connsiteY236" fmla="*/ 953510 h 1238259"/>
                <a:gd name="connsiteX237" fmla="*/ 1635300 w 4481583"/>
                <a:gd name="connsiteY237" fmla="*/ 953929 h 1238259"/>
                <a:gd name="connsiteX238" fmla="*/ 1636662 w 4481583"/>
                <a:gd name="connsiteY238" fmla="*/ 954272 h 1238259"/>
                <a:gd name="connsiteX239" fmla="*/ 1638024 w 4481583"/>
                <a:gd name="connsiteY239" fmla="*/ 954538 h 1238259"/>
                <a:gd name="connsiteX240" fmla="*/ 1639376 w 4481583"/>
                <a:gd name="connsiteY240" fmla="*/ 954738 h 1238259"/>
                <a:gd name="connsiteX241" fmla="*/ 1640748 w 4481583"/>
                <a:gd name="connsiteY241" fmla="*/ 954853 h 1238259"/>
                <a:gd name="connsiteX242" fmla="*/ 1642101 w 4481583"/>
                <a:gd name="connsiteY242" fmla="*/ 954900 h 1238259"/>
                <a:gd name="connsiteX243" fmla="*/ 1643463 w 4481583"/>
                <a:gd name="connsiteY243" fmla="*/ 954872 h 1238259"/>
                <a:gd name="connsiteX244" fmla="*/ 1644825 w 4481583"/>
                <a:gd name="connsiteY244" fmla="*/ 954767 h 1238259"/>
                <a:gd name="connsiteX245" fmla="*/ 1646187 w 4481583"/>
                <a:gd name="connsiteY245" fmla="*/ 954586 h 1238259"/>
                <a:gd name="connsiteX246" fmla="*/ 1647549 w 4481583"/>
                <a:gd name="connsiteY246" fmla="*/ 954329 h 1238259"/>
                <a:gd name="connsiteX247" fmla="*/ 1648911 w 4481583"/>
                <a:gd name="connsiteY247" fmla="*/ 953995 h 1238259"/>
                <a:gd name="connsiteX248" fmla="*/ 1650273 w 4481583"/>
                <a:gd name="connsiteY248" fmla="*/ 953586 h 1238259"/>
                <a:gd name="connsiteX249" fmla="*/ 1651635 w 4481583"/>
                <a:gd name="connsiteY249" fmla="*/ 953100 h 1238259"/>
                <a:gd name="connsiteX250" fmla="*/ 1652997 w 4481583"/>
                <a:gd name="connsiteY250" fmla="*/ 952529 h 1238259"/>
                <a:gd name="connsiteX251" fmla="*/ 1654359 w 4481583"/>
                <a:gd name="connsiteY251" fmla="*/ 951881 h 1238259"/>
                <a:gd name="connsiteX252" fmla="*/ 1655721 w 4481583"/>
                <a:gd name="connsiteY252" fmla="*/ 951157 h 1238259"/>
                <a:gd name="connsiteX253" fmla="*/ 1657083 w 4481583"/>
                <a:gd name="connsiteY253" fmla="*/ 950357 h 1238259"/>
                <a:gd name="connsiteX254" fmla="*/ 1658445 w 4481583"/>
                <a:gd name="connsiteY254" fmla="*/ 949481 h 1238259"/>
                <a:gd name="connsiteX255" fmla="*/ 1661170 w 4481583"/>
                <a:gd name="connsiteY255" fmla="*/ 947471 h 1238259"/>
                <a:gd name="connsiteX256" fmla="*/ 1663894 w 4481583"/>
                <a:gd name="connsiteY256" fmla="*/ 945156 h 1238259"/>
                <a:gd name="connsiteX257" fmla="*/ 1666608 w 4481583"/>
                <a:gd name="connsiteY257" fmla="*/ 942518 h 1238259"/>
                <a:gd name="connsiteX258" fmla="*/ 1669332 w 4481583"/>
                <a:gd name="connsiteY258" fmla="*/ 939556 h 1238259"/>
                <a:gd name="connsiteX259" fmla="*/ 1672057 w 4481583"/>
                <a:gd name="connsiteY259" fmla="*/ 936279 h 1238259"/>
                <a:gd name="connsiteX260" fmla="*/ 1674781 w 4481583"/>
                <a:gd name="connsiteY260" fmla="*/ 932678 h 1238259"/>
                <a:gd name="connsiteX261" fmla="*/ 1680229 w 4481583"/>
                <a:gd name="connsiteY261" fmla="*/ 924506 h 1238259"/>
                <a:gd name="connsiteX262" fmla="*/ 1685677 w 4481583"/>
                <a:gd name="connsiteY262" fmla="*/ 915057 h 1238259"/>
                <a:gd name="connsiteX263" fmla="*/ 1691116 w 4481583"/>
                <a:gd name="connsiteY263" fmla="*/ 904342 h 1238259"/>
                <a:gd name="connsiteX264" fmla="*/ 1697298 w 4481583"/>
                <a:gd name="connsiteY264" fmla="*/ 890654 h 1238259"/>
                <a:gd name="connsiteX265" fmla="*/ 1703480 w 4481583"/>
                <a:gd name="connsiteY265" fmla="*/ 875386 h 1238259"/>
                <a:gd name="connsiteX266" fmla="*/ 1715843 w 4481583"/>
                <a:gd name="connsiteY266" fmla="*/ 840248 h 1238259"/>
                <a:gd name="connsiteX267" fmla="*/ 1728206 w 4481583"/>
                <a:gd name="connsiteY267" fmla="*/ 799339 h 1238259"/>
                <a:gd name="connsiteX268" fmla="*/ 1740560 w 4481583"/>
                <a:gd name="connsiteY268" fmla="*/ 753224 h 1238259"/>
                <a:gd name="connsiteX269" fmla="*/ 1765287 w 4481583"/>
                <a:gd name="connsiteY269" fmla="*/ 648249 h 1238259"/>
                <a:gd name="connsiteX270" fmla="*/ 1790005 w 4481583"/>
                <a:gd name="connsiteY270" fmla="*/ 532228 h 1238259"/>
                <a:gd name="connsiteX271" fmla="*/ 1812265 w 4481583"/>
                <a:gd name="connsiteY271" fmla="*/ 425260 h 1238259"/>
                <a:gd name="connsiteX272" fmla="*/ 1834515 w 4481583"/>
                <a:gd name="connsiteY272" fmla="*/ 322848 h 1238259"/>
                <a:gd name="connsiteX273" fmla="*/ 1856766 w 4481583"/>
                <a:gd name="connsiteY273" fmla="*/ 231833 h 1238259"/>
                <a:gd name="connsiteX274" fmla="*/ 1867900 w 4481583"/>
                <a:gd name="connsiteY274" fmla="*/ 192651 h 1238259"/>
                <a:gd name="connsiteX275" fmla="*/ 1879025 w 4481583"/>
                <a:gd name="connsiteY275" fmla="*/ 158692 h 1238259"/>
                <a:gd name="connsiteX276" fmla="*/ 1884845 w 4481583"/>
                <a:gd name="connsiteY276" fmla="*/ 143246 h 1238259"/>
                <a:gd name="connsiteX277" fmla="*/ 1890655 w 4481583"/>
                <a:gd name="connsiteY277" fmla="*/ 129500 h 1238259"/>
                <a:gd name="connsiteX278" fmla="*/ 1896475 w 4481583"/>
                <a:gd name="connsiteY278" fmla="*/ 117538 h 1238259"/>
                <a:gd name="connsiteX279" fmla="*/ 1899380 w 4481583"/>
                <a:gd name="connsiteY279" fmla="*/ 112249 h 1238259"/>
                <a:gd name="connsiteX280" fmla="*/ 1902295 w 4481583"/>
                <a:gd name="connsiteY280" fmla="*/ 107433 h 1238259"/>
                <a:gd name="connsiteX281" fmla="*/ 1905200 w 4481583"/>
                <a:gd name="connsiteY281" fmla="*/ 103100 h 1238259"/>
                <a:gd name="connsiteX282" fmla="*/ 1908115 w 4481583"/>
                <a:gd name="connsiteY282" fmla="*/ 99254 h 1238259"/>
                <a:gd name="connsiteX283" fmla="*/ 1911020 w 4481583"/>
                <a:gd name="connsiteY283" fmla="*/ 95904 h 1238259"/>
                <a:gd name="connsiteX284" fmla="*/ 1912477 w 4481583"/>
                <a:gd name="connsiteY284" fmla="*/ 94418 h 1238259"/>
                <a:gd name="connsiteX285" fmla="*/ 1913925 w 4481583"/>
                <a:gd name="connsiteY285" fmla="*/ 93058 h 1238259"/>
                <a:gd name="connsiteX286" fmla="*/ 1915382 w 4481583"/>
                <a:gd name="connsiteY286" fmla="*/ 91826 h 1238259"/>
                <a:gd name="connsiteX287" fmla="*/ 1916840 w 4481583"/>
                <a:gd name="connsiteY287" fmla="*/ 90721 h 1238259"/>
                <a:gd name="connsiteX288" fmla="*/ 1918287 w 4481583"/>
                <a:gd name="connsiteY288" fmla="*/ 89745 h 1238259"/>
                <a:gd name="connsiteX289" fmla="*/ 1919745 w 4481583"/>
                <a:gd name="connsiteY289" fmla="*/ 88898 h 1238259"/>
                <a:gd name="connsiteX290" fmla="*/ 1921202 w 4481583"/>
                <a:gd name="connsiteY290" fmla="*/ 88181 h 1238259"/>
                <a:gd name="connsiteX291" fmla="*/ 1922650 w 4481583"/>
                <a:gd name="connsiteY291" fmla="*/ 87595 h 1238259"/>
                <a:gd name="connsiteX292" fmla="*/ 1924107 w 4481583"/>
                <a:gd name="connsiteY292" fmla="*/ 87139 h 1238259"/>
                <a:gd name="connsiteX293" fmla="*/ 1924831 w 4481583"/>
                <a:gd name="connsiteY293" fmla="*/ 86960 h 1238259"/>
                <a:gd name="connsiteX294" fmla="*/ 1925565 w 4481583"/>
                <a:gd name="connsiteY294" fmla="*/ 86815 h 1238259"/>
                <a:gd name="connsiteX295" fmla="*/ 1926288 w 4481583"/>
                <a:gd name="connsiteY295" fmla="*/ 86702 h 1238259"/>
                <a:gd name="connsiteX296" fmla="*/ 1927012 w 4481583"/>
                <a:gd name="connsiteY296" fmla="*/ 86623 h 1238259"/>
                <a:gd name="connsiteX297" fmla="*/ 1927746 w 4481583"/>
                <a:gd name="connsiteY297" fmla="*/ 86577 h 1238259"/>
                <a:gd name="connsiteX298" fmla="*/ 1928470 w 4481583"/>
                <a:gd name="connsiteY298" fmla="*/ 86563 h 1238259"/>
                <a:gd name="connsiteX299" fmla="*/ 1929194 w 4481583"/>
                <a:gd name="connsiteY299" fmla="*/ 86583 h 1238259"/>
                <a:gd name="connsiteX300" fmla="*/ 1929927 w 4481583"/>
                <a:gd name="connsiteY300" fmla="*/ 86637 h 1238259"/>
                <a:gd name="connsiteX301" fmla="*/ 1930651 w 4481583"/>
                <a:gd name="connsiteY301" fmla="*/ 86723 h 1238259"/>
                <a:gd name="connsiteX302" fmla="*/ 1931384 w 4481583"/>
                <a:gd name="connsiteY302" fmla="*/ 86843 h 1238259"/>
                <a:gd name="connsiteX303" fmla="*/ 1932108 w 4481583"/>
                <a:gd name="connsiteY303" fmla="*/ 86997 h 1238259"/>
                <a:gd name="connsiteX304" fmla="*/ 1932832 w 4481583"/>
                <a:gd name="connsiteY304" fmla="*/ 87183 h 1238259"/>
                <a:gd name="connsiteX305" fmla="*/ 1934290 w 4481583"/>
                <a:gd name="connsiteY305" fmla="*/ 87658 h 1238259"/>
                <a:gd name="connsiteX306" fmla="*/ 1935747 w 4481583"/>
                <a:gd name="connsiteY306" fmla="*/ 88265 h 1238259"/>
                <a:gd name="connsiteX307" fmla="*/ 1937195 w 4481583"/>
                <a:gd name="connsiteY307" fmla="*/ 89007 h 1238259"/>
                <a:gd name="connsiteX308" fmla="*/ 1938652 w 4481583"/>
                <a:gd name="connsiteY308" fmla="*/ 89885 h 1238259"/>
                <a:gd name="connsiteX309" fmla="*/ 1940109 w 4481583"/>
                <a:gd name="connsiteY309" fmla="*/ 90896 h 1238259"/>
                <a:gd name="connsiteX310" fmla="*/ 1941557 w 4481583"/>
                <a:gd name="connsiteY310" fmla="*/ 92042 h 1238259"/>
                <a:gd name="connsiteX311" fmla="*/ 1943014 w 4481583"/>
                <a:gd name="connsiteY311" fmla="*/ 93323 h 1238259"/>
                <a:gd name="connsiteX312" fmla="*/ 1944472 w 4481583"/>
                <a:gd name="connsiteY312" fmla="*/ 94739 h 1238259"/>
                <a:gd name="connsiteX313" fmla="*/ 1945919 w 4481583"/>
                <a:gd name="connsiteY313" fmla="*/ 96290 h 1238259"/>
                <a:gd name="connsiteX314" fmla="*/ 1948834 w 4481583"/>
                <a:gd name="connsiteY314" fmla="*/ 99795 h 1238259"/>
                <a:gd name="connsiteX315" fmla="*/ 1951739 w 4481583"/>
                <a:gd name="connsiteY315" fmla="*/ 103841 h 1238259"/>
                <a:gd name="connsiteX316" fmla="*/ 1954654 w 4481583"/>
                <a:gd name="connsiteY316" fmla="*/ 108421 h 1238259"/>
                <a:gd name="connsiteX317" fmla="*/ 1957559 w 4481583"/>
                <a:gd name="connsiteY317" fmla="*/ 113538 h 1238259"/>
                <a:gd name="connsiteX318" fmla="*/ 1960464 w 4481583"/>
                <a:gd name="connsiteY318" fmla="*/ 119187 h 1238259"/>
                <a:gd name="connsiteX319" fmla="*/ 1966284 w 4481583"/>
                <a:gd name="connsiteY319" fmla="*/ 132069 h 1238259"/>
                <a:gd name="connsiteX320" fmla="*/ 1972104 w 4481583"/>
                <a:gd name="connsiteY320" fmla="*/ 147035 h 1238259"/>
                <a:gd name="connsiteX321" fmla="*/ 1983953 w 4481583"/>
                <a:gd name="connsiteY321" fmla="*/ 183786 h 1238259"/>
                <a:gd name="connsiteX322" fmla="*/ 1995811 w 4481583"/>
                <a:gd name="connsiteY322" fmla="*/ 228518 h 1238259"/>
                <a:gd name="connsiteX323" fmla="*/ 2007661 w 4481583"/>
                <a:gd name="connsiteY323" fmla="*/ 280590 h 1238259"/>
                <a:gd name="connsiteX324" fmla="*/ 2019510 w 4481583"/>
                <a:gd name="connsiteY324" fmla="*/ 339218 h 1238259"/>
                <a:gd name="connsiteX325" fmla="*/ 2043217 w 4481583"/>
                <a:gd name="connsiteY325" fmla="*/ 472322 h 1238259"/>
                <a:gd name="connsiteX326" fmla="*/ 2066925 w 4481583"/>
                <a:gd name="connsiteY326" fmla="*/ 619131 h 1238259"/>
                <a:gd name="connsiteX327" fmla="*/ 2090423 w 4481583"/>
                <a:gd name="connsiteY327" fmla="*/ 768345 h 1238259"/>
                <a:gd name="connsiteX328" fmla="*/ 2113912 w 4481583"/>
                <a:gd name="connsiteY328" fmla="*/ 911019 h 1238259"/>
                <a:gd name="connsiteX329" fmla="*/ 2125656 w 4481583"/>
                <a:gd name="connsiteY329" fmla="*/ 976751 h 1238259"/>
                <a:gd name="connsiteX330" fmla="*/ 2137410 w 4481583"/>
                <a:gd name="connsiteY330" fmla="*/ 1037187 h 1238259"/>
                <a:gd name="connsiteX331" fmla="*/ 2149154 w 4481583"/>
                <a:gd name="connsiteY331" fmla="*/ 1091241 h 1238259"/>
                <a:gd name="connsiteX332" fmla="*/ 2160899 w 4481583"/>
                <a:gd name="connsiteY332" fmla="*/ 1137952 h 1238259"/>
                <a:gd name="connsiteX333" fmla="*/ 2172643 w 4481583"/>
                <a:gd name="connsiteY333" fmla="*/ 1176452 h 1238259"/>
                <a:gd name="connsiteX334" fmla="*/ 2178510 w 4481583"/>
                <a:gd name="connsiteY334" fmla="*/ 1192416 h 1238259"/>
                <a:gd name="connsiteX335" fmla="*/ 2184387 w 4481583"/>
                <a:gd name="connsiteY335" fmla="*/ 1206084 h 1238259"/>
                <a:gd name="connsiteX336" fmla="*/ 2187321 w 4481583"/>
                <a:gd name="connsiteY336" fmla="*/ 1212037 h 1238259"/>
                <a:gd name="connsiteX337" fmla="*/ 2190255 w 4481583"/>
                <a:gd name="connsiteY337" fmla="*/ 1217400 h 1238259"/>
                <a:gd name="connsiteX338" fmla="*/ 2193189 w 4481583"/>
                <a:gd name="connsiteY338" fmla="*/ 1222153 h 1238259"/>
                <a:gd name="connsiteX339" fmla="*/ 2196122 w 4481583"/>
                <a:gd name="connsiteY339" fmla="*/ 1226306 h 1238259"/>
                <a:gd name="connsiteX340" fmla="*/ 2197589 w 4481583"/>
                <a:gd name="connsiteY340" fmla="*/ 1228154 h 1238259"/>
                <a:gd name="connsiteX341" fmla="*/ 2199056 w 4481583"/>
                <a:gd name="connsiteY341" fmla="*/ 1229840 h 1238259"/>
                <a:gd name="connsiteX342" fmla="*/ 2200523 w 4481583"/>
                <a:gd name="connsiteY342" fmla="*/ 1231383 h 1238259"/>
                <a:gd name="connsiteX343" fmla="*/ 2201990 w 4481583"/>
                <a:gd name="connsiteY343" fmla="*/ 1232764 h 1238259"/>
                <a:gd name="connsiteX344" fmla="*/ 2203466 w 4481583"/>
                <a:gd name="connsiteY344" fmla="*/ 1233992 h 1238259"/>
                <a:gd name="connsiteX345" fmla="*/ 2204933 w 4481583"/>
                <a:gd name="connsiteY345" fmla="*/ 1235069 h 1238259"/>
                <a:gd name="connsiteX346" fmla="*/ 2206400 w 4481583"/>
                <a:gd name="connsiteY346" fmla="*/ 1235993 h 1238259"/>
                <a:gd name="connsiteX347" fmla="*/ 2207867 w 4481583"/>
                <a:gd name="connsiteY347" fmla="*/ 1236755 h 1238259"/>
                <a:gd name="connsiteX348" fmla="*/ 2208600 w 4481583"/>
                <a:gd name="connsiteY348" fmla="*/ 1237078 h 1238259"/>
                <a:gd name="connsiteX349" fmla="*/ 2209333 w 4481583"/>
                <a:gd name="connsiteY349" fmla="*/ 1237364 h 1238259"/>
                <a:gd name="connsiteX350" fmla="*/ 2210067 w 4481583"/>
                <a:gd name="connsiteY350" fmla="*/ 1237612 h 1238259"/>
                <a:gd name="connsiteX351" fmla="*/ 2210800 w 4481583"/>
                <a:gd name="connsiteY351" fmla="*/ 1237812 h 1238259"/>
                <a:gd name="connsiteX352" fmla="*/ 2211534 w 4481583"/>
                <a:gd name="connsiteY352" fmla="*/ 1237983 h 1238259"/>
                <a:gd name="connsiteX353" fmla="*/ 2212267 w 4481583"/>
                <a:gd name="connsiteY353" fmla="*/ 1238107 h 1238259"/>
                <a:gd name="connsiteX354" fmla="*/ 2213001 w 4481583"/>
                <a:gd name="connsiteY354" fmla="*/ 1238202 h 1238259"/>
                <a:gd name="connsiteX355" fmla="*/ 2213734 w 4481583"/>
                <a:gd name="connsiteY355" fmla="*/ 1238250 h 1238259"/>
                <a:gd name="connsiteX356" fmla="*/ 2214467 w 4481583"/>
                <a:gd name="connsiteY356" fmla="*/ 1238260 h 1238259"/>
                <a:gd name="connsiteX357" fmla="*/ 2215201 w 4481583"/>
                <a:gd name="connsiteY357" fmla="*/ 1238231 h 1238259"/>
                <a:gd name="connsiteX358" fmla="*/ 2215934 w 4481583"/>
                <a:gd name="connsiteY358" fmla="*/ 1238164 h 1238259"/>
                <a:gd name="connsiteX359" fmla="*/ 2216668 w 4481583"/>
                <a:gd name="connsiteY359" fmla="*/ 1238060 h 1238259"/>
                <a:gd name="connsiteX360" fmla="*/ 2217401 w 4481583"/>
                <a:gd name="connsiteY360" fmla="*/ 1237917 h 1238259"/>
                <a:gd name="connsiteX361" fmla="*/ 2218135 w 4481583"/>
                <a:gd name="connsiteY361" fmla="*/ 1237726 h 1238259"/>
                <a:gd name="connsiteX362" fmla="*/ 2218868 w 4481583"/>
                <a:gd name="connsiteY362" fmla="*/ 1237507 h 1238259"/>
                <a:gd name="connsiteX363" fmla="*/ 2219601 w 4481583"/>
                <a:gd name="connsiteY363" fmla="*/ 1237250 h 1238259"/>
                <a:gd name="connsiteX364" fmla="*/ 2220335 w 4481583"/>
                <a:gd name="connsiteY364" fmla="*/ 1236945 h 1238259"/>
                <a:gd name="connsiteX365" fmla="*/ 2221078 w 4481583"/>
                <a:gd name="connsiteY365" fmla="*/ 1236602 h 1238259"/>
                <a:gd name="connsiteX366" fmla="*/ 2222535 w 4481583"/>
                <a:gd name="connsiteY366" fmla="*/ 1235812 h 1238259"/>
                <a:gd name="connsiteX367" fmla="*/ 2224011 w 4481583"/>
                <a:gd name="connsiteY367" fmla="*/ 1234859 h 1238259"/>
                <a:gd name="connsiteX368" fmla="*/ 2225478 w 4481583"/>
                <a:gd name="connsiteY368" fmla="*/ 1233745 h 1238259"/>
                <a:gd name="connsiteX369" fmla="*/ 2226945 w 4481583"/>
                <a:gd name="connsiteY369" fmla="*/ 1232487 h 1238259"/>
                <a:gd name="connsiteX370" fmla="*/ 2228412 w 4481583"/>
                <a:gd name="connsiteY370" fmla="*/ 1231068 h 1238259"/>
                <a:gd name="connsiteX371" fmla="*/ 2229879 w 4481583"/>
                <a:gd name="connsiteY371" fmla="*/ 1229497 h 1238259"/>
                <a:gd name="connsiteX372" fmla="*/ 2231346 w 4481583"/>
                <a:gd name="connsiteY372" fmla="*/ 1227773 h 1238259"/>
                <a:gd name="connsiteX373" fmla="*/ 2234279 w 4481583"/>
                <a:gd name="connsiteY373" fmla="*/ 1223867 h 1238259"/>
                <a:gd name="connsiteX374" fmla="*/ 2237213 w 4481583"/>
                <a:gd name="connsiteY374" fmla="*/ 1219343 h 1238259"/>
                <a:gd name="connsiteX375" fmla="*/ 2240147 w 4481583"/>
                <a:gd name="connsiteY375" fmla="*/ 1214228 h 1238259"/>
                <a:gd name="connsiteX376" fmla="*/ 2243090 w 4481583"/>
                <a:gd name="connsiteY376" fmla="*/ 1208513 h 1238259"/>
                <a:gd name="connsiteX377" fmla="*/ 2248957 w 4481583"/>
                <a:gd name="connsiteY377" fmla="*/ 1195311 h 1238259"/>
                <a:gd name="connsiteX378" fmla="*/ 2254825 w 4481583"/>
                <a:gd name="connsiteY378" fmla="*/ 1179814 h 1238259"/>
                <a:gd name="connsiteX379" fmla="*/ 2267036 w 4481583"/>
                <a:gd name="connsiteY379" fmla="*/ 1140524 h 1238259"/>
                <a:gd name="connsiteX380" fmla="*/ 2279247 w 4481583"/>
                <a:gd name="connsiteY380" fmla="*/ 1092384 h 1238259"/>
                <a:gd name="connsiteX381" fmla="*/ 2291458 w 4481583"/>
                <a:gd name="connsiteY381" fmla="*/ 1036339 h 1238259"/>
                <a:gd name="connsiteX382" fmla="*/ 2303669 w 4481583"/>
                <a:gd name="connsiteY382" fmla="*/ 973493 h 1238259"/>
                <a:gd name="connsiteX383" fmla="*/ 2328091 w 4481583"/>
                <a:gd name="connsiteY383" fmla="*/ 832428 h 1238259"/>
                <a:gd name="connsiteX384" fmla="*/ 2352513 w 4481583"/>
                <a:gd name="connsiteY384" fmla="*/ 680102 h 1238259"/>
                <a:gd name="connsiteX385" fmla="*/ 2375069 w 4481583"/>
                <a:gd name="connsiteY385" fmla="*/ 539479 h 1238259"/>
                <a:gd name="connsiteX386" fmla="*/ 2397624 w 4481583"/>
                <a:gd name="connsiteY386" fmla="*/ 408123 h 1238259"/>
                <a:gd name="connsiteX387" fmla="*/ 2408901 w 4481583"/>
                <a:gd name="connsiteY387" fmla="*/ 348505 h 1238259"/>
                <a:gd name="connsiteX388" fmla="*/ 2420179 w 4481583"/>
                <a:gd name="connsiteY388" fmla="*/ 294148 h 1238259"/>
                <a:gd name="connsiteX389" fmla="*/ 2431456 w 4481583"/>
                <a:gd name="connsiteY389" fmla="*/ 245840 h 1238259"/>
                <a:gd name="connsiteX390" fmla="*/ 2442725 w 4481583"/>
                <a:gd name="connsiteY390" fmla="*/ 204250 h 1238259"/>
                <a:gd name="connsiteX391" fmla="*/ 2449068 w 4481583"/>
                <a:gd name="connsiteY391" fmla="*/ 184018 h 1238259"/>
                <a:gd name="connsiteX392" fmla="*/ 2455412 w 4481583"/>
                <a:gd name="connsiteY392" fmla="*/ 166163 h 1238259"/>
                <a:gd name="connsiteX393" fmla="*/ 2461755 w 4481583"/>
                <a:gd name="connsiteY393" fmla="*/ 150746 h 1238259"/>
                <a:gd name="connsiteX394" fmla="*/ 2464927 w 4481583"/>
                <a:gd name="connsiteY394" fmla="*/ 143968 h 1238259"/>
                <a:gd name="connsiteX395" fmla="*/ 2468099 w 4481583"/>
                <a:gd name="connsiteY395" fmla="*/ 137817 h 1238259"/>
                <a:gd name="connsiteX396" fmla="*/ 2471271 w 4481583"/>
                <a:gd name="connsiteY396" fmla="*/ 132297 h 1238259"/>
                <a:gd name="connsiteX397" fmla="*/ 2474443 w 4481583"/>
                <a:gd name="connsiteY397" fmla="*/ 127409 h 1238259"/>
                <a:gd name="connsiteX398" fmla="*/ 2477615 w 4481583"/>
                <a:gd name="connsiteY398" fmla="*/ 123158 h 1238259"/>
                <a:gd name="connsiteX399" fmla="*/ 2479196 w 4481583"/>
                <a:gd name="connsiteY399" fmla="*/ 121271 h 1238259"/>
                <a:gd name="connsiteX400" fmla="*/ 2480786 w 4481583"/>
                <a:gd name="connsiteY400" fmla="*/ 119544 h 1238259"/>
                <a:gd name="connsiteX401" fmla="*/ 2482367 w 4481583"/>
                <a:gd name="connsiteY401" fmla="*/ 117975 h 1238259"/>
                <a:gd name="connsiteX402" fmla="*/ 2483958 w 4481583"/>
                <a:gd name="connsiteY402" fmla="*/ 116565 h 1238259"/>
                <a:gd name="connsiteX403" fmla="*/ 2485539 w 4481583"/>
                <a:gd name="connsiteY403" fmla="*/ 115314 h 1238259"/>
                <a:gd name="connsiteX404" fmla="*/ 2487130 w 4481583"/>
                <a:gd name="connsiteY404" fmla="*/ 114223 h 1238259"/>
                <a:gd name="connsiteX405" fmla="*/ 2488711 w 4481583"/>
                <a:gd name="connsiteY405" fmla="*/ 113289 h 1238259"/>
                <a:gd name="connsiteX406" fmla="*/ 2490302 w 4481583"/>
                <a:gd name="connsiteY406" fmla="*/ 112514 h 1238259"/>
                <a:gd name="connsiteX407" fmla="*/ 2491093 w 4481583"/>
                <a:gd name="connsiteY407" fmla="*/ 112186 h 1238259"/>
                <a:gd name="connsiteX408" fmla="*/ 2491883 w 4481583"/>
                <a:gd name="connsiteY408" fmla="*/ 111897 h 1238259"/>
                <a:gd name="connsiteX409" fmla="*/ 2492674 w 4481583"/>
                <a:gd name="connsiteY409" fmla="*/ 111647 h 1238259"/>
                <a:gd name="connsiteX410" fmla="*/ 2493474 w 4481583"/>
                <a:gd name="connsiteY410" fmla="*/ 111438 h 1238259"/>
                <a:gd name="connsiteX411" fmla="*/ 2494264 w 4481583"/>
                <a:gd name="connsiteY411" fmla="*/ 111267 h 1238259"/>
                <a:gd name="connsiteX412" fmla="*/ 2495055 w 4481583"/>
                <a:gd name="connsiteY412" fmla="*/ 111135 h 1238259"/>
                <a:gd name="connsiteX413" fmla="*/ 2495845 w 4481583"/>
                <a:gd name="connsiteY413" fmla="*/ 111042 h 1238259"/>
                <a:gd name="connsiteX414" fmla="*/ 2496645 w 4481583"/>
                <a:gd name="connsiteY414" fmla="*/ 110989 h 1238259"/>
                <a:gd name="connsiteX415" fmla="*/ 2497436 w 4481583"/>
                <a:gd name="connsiteY415" fmla="*/ 110975 h 1238259"/>
                <a:gd name="connsiteX416" fmla="*/ 2498227 w 4481583"/>
                <a:gd name="connsiteY416" fmla="*/ 111000 h 1238259"/>
                <a:gd name="connsiteX417" fmla="*/ 2499017 w 4481583"/>
                <a:gd name="connsiteY417" fmla="*/ 111062 h 1238259"/>
                <a:gd name="connsiteX418" fmla="*/ 2499817 w 4481583"/>
                <a:gd name="connsiteY418" fmla="*/ 111164 h 1238259"/>
                <a:gd name="connsiteX419" fmla="*/ 2500608 w 4481583"/>
                <a:gd name="connsiteY419" fmla="*/ 111305 h 1238259"/>
                <a:gd name="connsiteX420" fmla="*/ 2501399 w 4481583"/>
                <a:gd name="connsiteY420" fmla="*/ 111484 h 1238259"/>
                <a:gd name="connsiteX421" fmla="*/ 2502189 w 4481583"/>
                <a:gd name="connsiteY421" fmla="*/ 111703 h 1238259"/>
                <a:gd name="connsiteX422" fmla="*/ 2502980 w 4481583"/>
                <a:gd name="connsiteY422" fmla="*/ 111959 h 1238259"/>
                <a:gd name="connsiteX423" fmla="*/ 2504570 w 4481583"/>
                <a:gd name="connsiteY423" fmla="*/ 112586 h 1238259"/>
                <a:gd name="connsiteX424" fmla="*/ 2506152 w 4481583"/>
                <a:gd name="connsiteY424" fmla="*/ 113365 h 1238259"/>
                <a:gd name="connsiteX425" fmla="*/ 2507742 w 4481583"/>
                <a:gd name="connsiteY425" fmla="*/ 114295 h 1238259"/>
                <a:gd name="connsiteX426" fmla="*/ 2509323 w 4481583"/>
                <a:gd name="connsiteY426" fmla="*/ 115376 h 1238259"/>
                <a:gd name="connsiteX427" fmla="*/ 2510914 w 4481583"/>
                <a:gd name="connsiteY427" fmla="*/ 116607 h 1238259"/>
                <a:gd name="connsiteX428" fmla="*/ 2512495 w 4481583"/>
                <a:gd name="connsiteY428" fmla="*/ 117986 h 1238259"/>
                <a:gd name="connsiteX429" fmla="*/ 2514086 w 4481583"/>
                <a:gd name="connsiteY429" fmla="*/ 119512 h 1238259"/>
                <a:gd name="connsiteX430" fmla="*/ 2515667 w 4481583"/>
                <a:gd name="connsiteY430" fmla="*/ 121185 h 1238259"/>
                <a:gd name="connsiteX431" fmla="*/ 2518839 w 4481583"/>
                <a:gd name="connsiteY431" fmla="*/ 124963 h 1238259"/>
                <a:gd name="connsiteX432" fmla="*/ 2522011 w 4481583"/>
                <a:gd name="connsiteY432" fmla="*/ 129311 h 1238259"/>
                <a:gd name="connsiteX433" fmla="*/ 2525182 w 4481583"/>
                <a:gd name="connsiteY433" fmla="*/ 134218 h 1238259"/>
                <a:gd name="connsiteX434" fmla="*/ 2528354 w 4481583"/>
                <a:gd name="connsiteY434" fmla="*/ 139672 h 1238259"/>
                <a:gd name="connsiteX435" fmla="*/ 2531526 w 4481583"/>
                <a:gd name="connsiteY435" fmla="*/ 145660 h 1238259"/>
                <a:gd name="connsiteX436" fmla="*/ 2537870 w 4481583"/>
                <a:gd name="connsiteY436" fmla="*/ 159188 h 1238259"/>
                <a:gd name="connsiteX437" fmla="*/ 2544213 w 4481583"/>
                <a:gd name="connsiteY437" fmla="*/ 174688 h 1238259"/>
                <a:gd name="connsiteX438" fmla="*/ 2555015 w 4481583"/>
                <a:gd name="connsiteY438" fmla="*/ 205276 h 1238259"/>
                <a:gd name="connsiteX439" fmla="*/ 2565816 w 4481583"/>
                <a:gd name="connsiteY439" fmla="*/ 240564 h 1238259"/>
                <a:gd name="connsiteX440" fmla="*/ 2587419 w 4481583"/>
                <a:gd name="connsiteY440" fmla="*/ 322278 h 1238259"/>
                <a:gd name="connsiteX441" fmla="*/ 2630634 w 4481583"/>
                <a:gd name="connsiteY441" fmla="*/ 507673 h 1238259"/>
                <a:gd name="connsiteX442" fmla="*/ 2653713 w 4481583"/>
                <a:gd name="connsiteY442" fmla="*/ 604273 h 1238259"/>
                <a:gd name="connsiteX443" fmla="*/ 2676801 w 4481583"/>
                <a:gd name="connsiteY443" fmla="*/ 689935 h 1238259"/>
                <a:gd name="connsiteX444" fmla="*/ 2688346 w 4481583"/>
                <a:gd name="connsiteY444" fmla="*/ 726863 h 1238259"/>
                <a:gd name="connsiteX445" fmla="*/ 2699890 w 4481583"/>
                <a:gd name="connsiteY445" fmla="*/ 759110 h 1238259"/>
                <a:gd name="connsiteX446" fmla="*/ 2711425 w 4481583"/>
                <a:gd name="connsiteY446" fmla="*/ 786272 h 1238259"/>
                <a:gd name="connsiteX447" fmla="*/ 2717197 w 4481583"/>
                <a:gd name="connsiteY447" fmla="*/ 797854 h 1238259"/>
                <a:gd name="connsiteX448" fmla="*/ 2722969 w 4481583"/>
                <a:gd name="connsiteY448" fmla="*/ 808072 h 1238259"/>
                <a:gd name="connsiteX449" fmla="*/ 2728941 w 4481583"/>
                <a:gd name="connsiteY449" fmla="*/ 817196 h 1238259"/>
                <a:gd name="connsiteX450" fmla="*/ 2731932 w 4481583"/>
                <a:gd name="connsiteY450" fmla="*/ 821203 h 1238259"/>
                <a:gd name="connsiteX451" fmla="*/ 2734913 w 4481583"/>
                <a:gd name="connsiteY451" fmla="*/ 824839 h 1238259"/>
                <a:gd name="connsiteX452" fmla="*/ 2737904 w 4481583"/>
                <a:gd name="connsiteY452" fmla="*/ 828106 h 1238259"/>
                <a:gd name="connsiteX453" fmla="*/ 2740885 w 4481583"/>
                <a:gd name="connsiteY453" fmla="*/ 831005 h 1238259"/>
                <a:gd name="connsiteX454" fmla="*/ 2743877 w 4481583"/>
                <a:gd name="connsiteY454" fmla="*/ 833538 h 1238259"/>
                <a:gd name="connsiteX455" fmla="*/ 2746858 w 4481583"/>
                <a:gd name="connsiteY455" fmla="*/ 835707 h 1238259"/>
                <a:gd name="connsiteX456" fmla="*/ 2748353 w 4481583"/>
                <a:gd name="connsiteY456" fmla="*/ 836656 h 1238259"/>
                <a:gd name="connsiteX457" fmla="*/ 2749849 w 4481583"/>
                <a:gd name="connsiteY457" fmla="*/ 837516 h 1238259"/>
                <a:gd name="connsiteX458" fmla="*/ 2751344 w 4481583"/>
                <a:gd name="connsiteY458" fmla="*/ 838286 h 1238259"/>
                <a:gd name="connsiteX459" fmla="*/ 2752839 w 4481583"/>
                <a:gd name="connsiteY459" fmla="*/ 838972 h 1238259"/>
                <a:gd name="connsiteX460" fmla="*/ 2754325 w 4481583"/>
                <a:gd name="connsiteY460" fmla="*/ 839562 h 1238259"/>
                <a:gd name="connsiteX461" fmla="*/ 2755821 w 4481583"/>
                <a:gd name="connsiteY461" fmla="*/ 840067 h 1238259"/>
                <a:gd name="connsiteX462" fmla="*/ 2757316 w 4481583"/>
                <a:gd name="connsiteY462" fmla="*/ 840486 h 1238259"/>
                <a:gd name="connsiteX463" fmla="*/ 2758802 w 4481583"/>
                <a:gd name="connsiteY463" fmla="*/ 840819 h 1238259"/>
                <a:gd name="connsiteX464" fmla="*/ 2760298 w 4481583"/>
                <a:gd name="connsiteY464" fmla="*/ 841067 h 1238259"/>
                <a:gd name="connsiteX465" fmla="*/ 2761793 w 4481583"/>
                <a:gd name="connsiteY465" fmla="*/ 841229 h 1238259"/>
                <a:gd name="connsiteX466" fmla="*/ 2763288 w 4481583"/>
                <a:gd name="connsiteY466" fmla="*/ 841305 h 1238259"/>
                <a:gd name="connsiteX467" fmla="*/ 2764784 w 4481583"/>
                <a:gd name="connsiteY467" fmla="*/ 841296 h 1238259"/>
                <a:gd name="connsiteX468" fmla="*/ 2766270 w 4481583"/>
                <a:gd name="connsiteY468" fmla="*/ 841210 h 1238259"/>
                <a:gd name="connsiteX469" fmla="*/ 2767765 w 4481583"/>
                <a:gd name="connsiteY469" fmla="*/ 841038 h 1238259"/>
                <a:gd name="connsiteX470" fmla="*/ 2769260 w 4481583"/>
                <a:gd name="connsiteY470" fmla="*/ 840791 h 1238259"/>
                <a:gd name="connsiteX471" fmla="*/ 2770756 w 4481583"/>
                <a:gd name="connsiteY471" fmla="*/ 840457 h 1238259"/>
                <a:gd name="connsiteX472" fmla="*/ 2772242 w 4481583"/>
                <a:gd name="connsiteY472" fmla="*/ 840048 h 1238259"/>
                <a:gd name="connsiteX473" fmla="*/ 2773737 w 4481583"/>
                <a:gd name="connsiteY473" fmla="*/ 839562 h 1238259"/>
                <a:gd name="connsiteX474" fmla="*/ 2775233 w 4481583"/>
                <a:gd name="connsiteY474" fmla="*/ 838991 h 1238259"/>
                <a:gd name="connsiteX475" fmla="*/ 2776728 w 4481583"/>
                <a:gd name="connsiteY475" fmla="*/ 838352 h 1238259"/>
                <a:gd name="connsiteX476" fmla="*/ 2779710 w 4481583"/>
                <a:gd name="connsiteY476" fmla="*/ 836845 h 1238259"/>
                <a:gd name="connsiteX477" fmla="*/ 2782700 w 4481583"/>
                <a:gd name="connsiteY477" fmla="*/ 835044 h 1238259"/>
                <a:gd name="connsiteX478" fmla="*/ 2785682 w 4481583"/>
                <a:gd name="connsiteY478" fmla="*/ 832960 h 1238259"/>
                <a:gd name="connsiteX479" fmla="*/ 2788672 w 4481583"/>
                <a:gd name="connsiteY479" fmla="*/ 830603 h 1238259"/>
                <a:gd name="connsiteX480" fmla="*/ 2791654 w 4481583"/>
                <a:gd name="connsiteY480" fmla="*/ 827982 h 1238259"/>
                <a:gd name="connsiteX481" fmla="*/ 2794645 w 4481583"/>
                <a:gd name="connsiteY481" fmla="*/ 825107 h 1238259"/>
                <a:gd name="connsiteX482" fmla="*/ 2800617 w 4481583"/>
                <a:gd name="connsiteY482" fmla="*/ 818638 h 1238259"/>
                <a:gd name="connsiteX483" fmla="*/ 2806589 w 4481583"/>
                <a:gd name="connsiteY483" fmla="*/ 811281 h 1238259"/>
                <a:gd name="connsiteX484" fmla="*/ 2812561 w 4481583"/>
                <a:gd name="connsiteY484" fmla="*/ 803133 h 1238259"/>
                <a:gd name="connsiteX485" fmla="*/ 2818533 w 4481583"/>
                <a:gd name="connsiteY485" fmla="*/ 794285 h 1238259"/>
                <a:gd name="connsiteX486" fmla="*/ 2830354 w 4481583"/>
                <a:gd name="connsiteY486" fmla="*/ 775104 h 1238259"/>
                <a:gd name="connsiteX487" fmla="*/ 2842174 w 4481583"/>
                <a:gd name="connsiteY487" fmla="*/ 754368 h 1238259"/>
                <a:gd name="connsiteX488" fmla="*/ 2865815 w 4481583"/>
                <a:gd name="connsiteY488" fmla="*/ 711447 h 1238259"/>
                <a:gd name="connsiteX489" fmla="*/ 2877636 w 4481583"/>
                <a:gd name="connsiteY489" fmla="*/ 690835 h 1238259"/>
                <a:gd name="connsiteX490" fmla="*/ 2889457 w 4481583"/>
                <a:gd name="connsiteY490" fmla="*/ 671770 h 1238259"/>
                <a:gd name="connsiteX491" fmla="*/ 2901277 w 4481583"/>
                <a:gd name="connsiteY491" fmla="*/ 654909 h 1238259"/>
                <a:gd name="connsiteX492" fmla="*/ 2907192 w 4481583"/>
                <a:gd name="connsiteY492" fmla="*/ 647488 h 1238259"/>
                <a:gd name="connsiteX493" fmla="*/ 2913098 w 4481583"/>
                <a:gd name="connsiteY493" fmla="*/ 640824 h 1238259"/>
                <a:gd name="connsiteX494" fmla="*/ 2918936 w 4481583"/>
                <a:gd name="connsiteY494" fmla="*/ 635045 h 1238259"/>
                <a:gd name="connsiteX495" fmla="*/ 2921851 w 4481583"/>
                <a:gd name="connsiteY495" fmla="*/ 632468 h 1238259"/>
                <a:gd name="connsiteX496" fmla="*/ 2924766 w 4481583"/>
                <a:gd name="connsiteY496" fmla="*/ 630106 h 1238259"/>
                <a:gd name="connsiteX497" fmla="*/ 2927690 w 4481583"/>
                <a:gd name="connsiteY497" fmla="*/ 627964 h 1238259"/>
                <a:gd name="connsiteX498" fmla="*/ 2930604 w 4481583"/>
                <a:gd name="connsiteY498" fmla="*/ 626047 h 1238259"/>
                <a:gd name="connsiteX499" fmla="*/ 2933519 w 4481583"/>
                <a:gd name="connsiteY499" fmla="*/ 624358 h 1238259"/>
                <a:gd name="connsiteX500" fmla="*/ 2936434 w 4481583"/>
                <a:gd name="connsiteY500" fmla="*/ 622900 h 1238259"/>
                <a:gd name="connsiteX501" fmla="*/ 2939348 w 4481583"/>
                <a:gd name="connsiteY501" fmla="*/ 621677 h 1238259"/>
                <a:gd name="connsiteX502" fmla="*/ 2942273 w 4481583"/>
                <a:gd name="connsiteY502" fmla="*/ 620691 h 1238259"/>
                <a:gd name="connsiteX503" fmla="*/ 2945187 w 4481583"/>
                <a:gd name="connsiteY503" fmla="*/ 619944 h 1238259"/>
                <a:gd name="connsiteX504" fmla="*/ 2948102 w 4481583"/>
                <a:gd name="connsiteY504" fmla="*/ 619438 h 1238259"/>
                <a:gd name="connsiteX505" fmla="*/ 2951017 w 4481583"/>
                <a:gd name="connsiteY505" fmla="*/ 619174 h 1238259"/>
                <a:gd name="connsiteX506" fmla="*/ 2953941 w 4481583"/>
                <a:gd name="connsiteY506" fmla="*/ 619111 h 1238259"/>
                <a:gd name="connsiteX507" fmla="*/ 2956855 w 4481583"/>
                <a:gd name="connsiteY507" fmla="*/ 618892 h 1238259"/>
                <a:gd name="connsiteX508" fmla="*/ 2959770 w 4481583"/>
                <a:gd name="connsiteY508" fmla="*/ 618430 h 1238259"/>
                <a:gd name="connsiteX509" fmla="*/ 2962685 w 4481583"/>
                <a:gd name="connsiteY509" fmla="*/ 617728 h 1238259"/>
                <a:gd name="connsiteX510" fmla="*/ 2965599 w 4481583"/>
                <a:gd name="connsiteY510" fmla="*/ 616787 h 1238259"/>
                <a:gd name="connsiteX511" fmla="*/ 2968524 w 4481583"/>
                <a:gd name="connsiteY511" fmla="*/ 615607 h 1238259"/>
                <a:gd name="connsiteX512" fmla="*/ 2971438 w 4481583"/>
                <a:gd name="connsiteY512" fmla="*/ 614194 h 1238259"/>
                <a:gd name="connsiteX513" fmla="*/ 2974353 w 4481583"/>
                <a:gd name="connsiteY513" fmla="*/ 612548 h 1238259"/>
                <a:gd name="connsiteX514" fmla="*/ 2977268 w 4481583"/>
                <a:gd name="connsiteY514" fmla="*/ 610673 h 1238259"/>
                <a:gd name="connsiteX515" fmla="*/ 2980182 w 4481583"/>
                <a:gd name="connsiteY515" fmla="*/ 608572 h 1238259"/>
                <a:gd name="connsiteX516" fmla="*/ 2983106 w 4481583"/>
                <a:gd name="connsiteY516" fmla="*/ 606251 h 1238259"/>
                <a:gd name="connsiteX517" fmla="*/ 2986021 w 4481583"/>
                <a:gd name="connsiteY517" fmla="*/ 603715 h 1238259"/>
                <a:gd name="connsiteX518" fmla="*/ 2988936 w 4481583"/>
                <a:gd name="connsiteY518" fmla="*/ 600966 h 1238259"/>
                <a:gd name="connsiteX519" fmla="*/ 2994765 w 4481583"/>
                <a:gd name="connsiteY519" fmla="*/ 594858 h 1238259"/>
                <a:gd name="connsiteX520" fmla="*/ 3000604 w 4481583"/>
                <a:gd name="connsiteY520" fmla="*/ 587979 h 1238259"/>
                <a:gd name="connsiteX521" fmla="*/ 3006433 w 4481583"/>
                <a:gd name="connsiteY521" fmla="*/ 580385 h 1238259"/>
                <a:gd name="connsiteX522" fmla="*/ 3018187 w 4481583"/>
                <a:gd name="connsiteY522" fmla="*/ 563170 h 1238259"/>
                <a:gd name="connsiteX523" fmla="*/ 3029941 w 4481583"/>
                <a:gd name="connsiteY523" fmla="*/ 543890 h 1238259"/>
                <a:gd name="connsiteX524" fmla="*/ 3053448 w 4481583"/>
                <a:gd name="connsiteY524" fmla="*/ 501827 h 1238259"/>
                <a:gd name="connsiteX525" fmla="*/ 3076956 w 4481583"/>
                <a:gd name="connsiteY525" fmla="*/ 460101 h 1238259"/>
                <a:gd name="connsiteX526" fmla="*/ 3088710 w 4481583"/>
                <a:gd name="connsiteY526" fmla="*/ 441331 h 1238259"/>
                <a:gd name="connsiteX527" fmla="*/ 3094587 w 4481583"/>
                <a:gd name="connsiteY527" fmla="*/ 432811 h 1238259"/>
                <a:gd name="connsiteX528" fmla="*/ 3100464 w 4481583"/>
                <a:gd name="connsiteY528" fmla="*/ 424992 h 1238259"/>
                <a:gd name="connsiteX529" fmla="*/ 3106331 w 4481583"/>
                <a:gd name="connsiteY529" fmla="*/ 417976 h 1238259"/>
                <a:gd name="connsiteX530" fmla="*/ 3112199 w 4481583"/>
                <a:gd name="connsiteY530" fmla="*/ 411835 h 1238259"/>
                <a:gd name="connsiteX531" fmla="*/ 3115132 w 4481583"/>
                <a:gd name="connsiteY531" fmla="*/ 409120 h 1238259"/>
                <a:gd name="connsiteX532" fmla="*/ 3118066 w 4481583"/>
                <a:gd name="connsiteY532" fmla="*/ 406653 h 1238259"/>
                <a:gd name="connsiteX533" fmla="*/ 3121000 w 4481583"/>
                <a:gd name="connsiteY533" fmla="*/ 404445 h 1238259"/>
                <a:gd name="connsiteX534" fmla="*/ 3123933 w 4481583"/>
                <a:gd name="connsiteY534" fmla="*/ 402504 h 1238259"/>
                <a:gd name="connsiteX535" fmla="*/ 3126867 w 4481583"/>
                <a:gd name="connsiteY535" fmla="*/ 400841 h 1238259"/>
                <a:gd name="connsiteX536" fmla="*/ 3129801 w 4481583"/>
                <a:gd name="connsiteY536" fmla="*/ 399461 h 1238259"/>
                <a:gd name="connsiteX537" fmla="*/ 3131268 w 4481583"/>
                <a:gd name="connsiteY537" fmla="*/ 398881 h 1238259"/>
                <a:gd name="connsiteX538" fmla="*/ 3132734 w 4481583"/>
                <a:gd name="connsiteY538" fmla="*/ 398376 h 1238259"/>
                <a:gd name="connsiteX539" fmla="*/ 3134201 w 4481583"/>
                <a:gd name="connsiteY539" fmla="*/ 397944 h 1238259"/>
                <a:gd name="connsiteX540" fmla="*/ 3135668 w 4481583"/>
                <a:gd name="connsiteY540" fmla="*/ 397590 h 1238259"/>
                <a:gd name="connsiteX541" fmla="*/ 3137135 w 4481583"/>
                <a:gd name="connsiteY541" fmla="*/ 397312 h 1238259"/>
                <a:gd name="connsiteX542" fmla="*/ 3138602 w 4481583"/>
                <a:gd name="connsiteY542" fmla="*/ 397112 h 1238259"/>
                <a:gd name="connsiteX543" fmla="*/ 3140069 w 4481583"/>
                <a:gd name="connsiteY543" fmla="*/ 396991 h 1238259"/>
                <a:gd name="connsiteX544" fmla="*/ 3141536 w 4481583"/>
                <a:gd name="connsiteY544" fmla="*/ 396949 h 1238259"/>
                <a:gd name="connsiteX545" fmla="*/ 3143002 w 4481583"/>
                <a:gd name="connsiteY545" fmla="*/ 396987 h 1238259"/>
                <a:gd name="connsiteX546" fmla="*/ 3144469 w 4481583"/>
                <a:gd name="connsiteY546" fmla="*/ 397106 h 1238259"/>
                <a:gd name="connsiteX547" fmla="*/ 3145936 w 4481583"/>
                <a:gd name="connsiteY547" fmla="*/ 397306 h 1238259"/>
                <a:gd name="connsiteX548" fmla="*/ 3147403 w 4481583"/>
                <a:gd name="connsiteY548" fmla="*/ 397590 h 1238259"/>
                <a:gd name="connsiteX549" fmla="*/ 3148870 w 4481583"/>
                <a:gd name="connsiteY549" fmla="*/ 397955 h 1238259"/>
                <a:gd name="connsiteX550" fmla="*/ 3150337 w 4481583"/>
                <a:gd name="connsiteY550" fmla="*/ 398405 h 1238259"/>
                <a:gd name="connsiteX551" fmla="*/ 3151804 w 4481583"/>
                <a:gd name="connsiteY551" fmla="*/ 398938 h 1238259"/>
                <a:gd name="connsiteX552" fmla="*/ 3153270 w 4481583"/>
                <a:gd name="connsiteY552" fmla="*/ 399558 h 1238259"/>
                <a:gd name="connsiteX553" fmla="*/ 3154737 w 4481583"/>
                <a:gd name="connsiteY553" fmla="*/ 400261 h 1238259"/>
                <a:gd name="connsiteX554" fmla="*/ 3156204 w 4481583"/>
                <a:gd name="connsiteY554" fmla="*/ 401051 h 1238259"/>
                <a:gd name="connsiteX555" fmla="*/ 3157671 w 4481583"/>
                <a:gd name="connsiteY555" fmla="*/ 401926 h 1238259"/>
                <a:gd name="connsiteX556" fmla="*/ 3159138 w 4481583"/>
                <a:gd name="connsiteY556" fmla="*/ 402889 h 1238259"/>
                <a:gd name="connsiteX557" fmla="*/ 3162072 w 4481583"/>
                <a:gd name="connsiteY557" fmla="*/ 405076 h 1238259"/>
                <a:gd name="connsiteX558" fmla="*/ 3165005 w 4481583"/>
                <a:gd name="connsiteY558" fmla="*/ 407615 h 1238259"/>
                <a:gd name="connsiteX559" fmla="*/ 3167939 w 4481583"/>
                <a:gd name="connsiteY559" fmla="*/ 410507 h 1238259"/>
                <a:gd name="connsiteX560" fmla="*/ 3170873 w 4481583"/>
                <a:gd name="connsiteY560" fmla="*/ 413754 h 1238259"/>
                <a:gd name="connsiteX561" fmla="*/ 3173806 w 4481583"/>
                <a:gd name="connsiteY561" fmla="*/ 417357 h 1238259"/>
                <a:gd name="connsiteX562" fmla="*/ 3176740 w 4481583"/>
                <a:gd name="connsiteY562" fmla="*/ 421318 h 1238259"/>
                <a:gd name="connsiteX563" fmla="*/ 3182607 w 4481583"/>
                <a:gd name="connsiteY563" fmla="*/ 430313 h 1238259"/>
                <a:gd name="connsiteX564" fmla="*/ 3188475 w 4481583"/>
                <a:gd name="connsiteY564" fmla="*/ 440730 h 1238259"/>
                <a:gd name="connsiteX565" fmla="*/ 3194342 w 4481583"/>
                <a:gd name="connsiteY565" fmla="*/ 452558 h 1238259"/>
                <a:gd name="connsiteX566" fmla="*/ 3200638 w 4481583"/>
                <a:gd name="connsiteY566" fmla="*/ 466801 h 1238259"/>
                <a:gd name="connsiteX567" fmla="*/ 3206934 w 4481583"/>
                <a:gd name="connsiteY567" fmla="*/ 482601 h 1238259"/>
                <a:gd name="connsiteX568" fmla="*/ 3219536 w 4481583"/>
                <a:gd name="connsiteY568" fmla="*/ 518656 h 1238259"/>
                <a:gd name="connsiteX569" fmla="*/ 3244739 w 4481583"/>
                <a:gd name="connsiteY569" fmla="*/ 606408 h 1238259"/>
                <a:gd name="connsiteX570" fmla="*/ 3269942 w 4481583"/>
                <a:gd name="connsiteY570" fmla="*/ 709387 h 1238259"/>
                <a:gd name="connsiteX571" fmla="*/ 3295145 w 4481583"/>
                <a:gd name="connsiteY571" fmla="*/ 818963 h 1238259"/>
                <a:gd name="connsiteX572" fmla="*/ 3316919 w 4481583"/>
                <a:gd name="connsiteY572" fmla="*/ 911266 h 1238259"/>
                <a:gd name="connsiteX573" fmla="*/ 3338694 w 4481583"/>
                <a:gd name="connsiteY573" fmla="*/ 994248 h 1238259"/>
                <a:gd name="connsiteX574" fmla="*/ 3349581 w 4481583"/>
                <a:gd name="connsiteY574" fmla="*/ 1030195 h 1238259"/>
                <a:gd name="connsiteX575" fmla="*/ 3360468 w 4481583"/>
                <a:gd name="connsiteY575" fmla="*/ 1061428 h 1238259"/>
                <a:gd name="connsiteX576" fmla="*/ 3365907 w 4481583"/>
                <a:gd name="connsiteY576" fmla="*/ 1075058 h 1238259"/>
                <a:gd name="connsiteX577" fmla="*/ 3371355 w 4481583"/>
                <a:gd name="connsiteY577" fmla="*/ 1087260 h 1238259"/>
                <a:gd name="connsiteX578" fmla="*/ 3376794 w 4481583"/>
                <a:gd name="connsiteY578" fmla="*/ 1097956 h 1238259"/>
                <a:gd name="connsiteX579" fmla="*/ 3379518 w 4481583"/>
                <a:gd name="connsiteY579" fmla="*/ 1102719 h 1238259"/>
                <a:gd name="connsiteX580" fmla="*/ 3382242 w 4481583"/>
                <a:gd name="connsiteY580" fmla="*/ 1107091 h 1238259"/>
                <a:gd name="connsiteX581" fmla="*/ 3385042 w 4481583"/>
                <a:gd name="connsiteY581" fmla="*/ 1111149 h 1238259"/>
                <a:gd name="connsiteX582" fmla="*/ 3387833 w 4481583"/>
                <a:gd name="connsiteY582" fmla="*/ 1114768 h 1238259"/>
                <a:gd name="connsiteX583" fmla="*/ 3390633 w 4481583"/>
                <a:gd name="connsiteY583" fmla="*/ 1117940 h 1238259"/>
                <a:gd name="connsiteX584" fmla="*/ 3392033 w 4481583"/>
                <a:gd name="connsiteY584" fmla="*/ 1119359 h 1238259"/>
                <a:gd name="connsiteX585" fmla="*/ 3393434 w 4481583"/>
                <a:gd name="connsiteY585" fmla="*/ 1120664 h 1238259"/>
                <a:gd name="connsiteX586" fmla="*/ 3394834 w 4481583"/>
                <a:gd name="connsiteY586" fmla="*/ 1121855 h 1238259"/>
                <a:gd name="connsiteX587" fmla="*/ 3396225 w 4481583"/>
                <a:gd name="connsiteY587" fmla="*/ 1122921 h 1238259"/>
                <a:gd name="connsiteX588" fmla="*/ 3397625 w 4481583"/>
                <a:gd name="connsiteY588" fmla="*/ 1123883 h 1238259"/>
                <a:gd name="connsiteX589" fmla="*/ 3399025 w 4481583"/>
                <a:gd name="connsiteY589" fmla="*/ 1124722 h 1238259"/>
                <a:gd name="connsiteX590" fmla="*/ 3400425 w 4481583"/>
                <a:gd name="connsiteY590" fmla="*/ 1125445 h 1238259"/>
                <a:gd name="connsiteX591" fmla="*/ 3401825 w 4481583"/>
                <a:gd name="connsiteY591" fmla="*/ 1126046 h 1238259"/>
                <a:gd name="connsiteX592" fmla="*/ 3403226 w 4481583"/>
                <a:gd name="connsiteY592" fmla="*/ 1126531 h 1238259"/>
                <a:gd name="connsiteX593" fmla="*/ 3404616 w 4481583"/>
                <a:gd name="connsiteY593" fmla="*/ 1126903 h 1238259"/>
                <a:gd name="connsiteX594" fmla="*/ 3406016 w 4481583"/>
                <a:gd name="connsiteY594" fmla="*/ 1127141 h 1238259"/>
                <a:gd name="connsiteX595" fmla="*/ 3407417 w 4481583"/>
                <a:gd name="connsiteY595" fmla="*/ 1127265 h 1238259"/>
                <a:gd name="connsiteX596" fmla="*/ 3408817 w 4481583"/>
                <a:gd name="connsiteY596" fmla="*/ 1127274 h 1238259"/>
                <a:gd name="connsiteX597" fmla="*/ 3410217 w 4481583"/>
                <a:gd name="connsiteY597" fmla="*/ 1127160 h 1238259"/>
                <a:gd name="connsiteX598" fmla="*/ 3411617 w 4481583"/>
                <a:gd name="connsiteY598" fmla="*/ 1126922 h 1238259"/>
                <a:gd name="connsiteX599" fmla="*/ 3413017 w 4481583"/>
                <a:gd name="connsiteY599" fmla="*/ 1126560 h 1238259"/>
                <a:gd name="connsiteX600" fmla="*/ 3414408 w 4481583"/>
                <a:gd name="connsiteY600" fmla="*/ 1126074 h 1238259"/>
                <a:gd name="connsiteX601" fmla="*/ 3415808 w 4481583"/>
                <a:gd name="connsiteY601" fmla="*/ 1125465 h 1238259"/>
                <a:gd name="connsiteX602" fmla="*/ 3417208 w 4481583"/>
                <a:gd name="connsiteY602" fmla="*/ 1124741 h 1238259"/>
                <a:gd name="connsiteX603" fmla="*/ 3418608 w 4481583"/>
                <a:gd name="connsiteY603" fmla="*/ 1123883 h 1238259"/>
                <a:gd name="connsiteX604" fmla="*/ 3420009 w 4481583"/>
                <a:gd name="connsiteY604" fmla="*/ 1122912 h 1238259"/>
                <a:gd name="connsiteX605" fmla="*/ 3421409 w 4481583"/>
                <a:gd name="connsiteY605" fmla="*/ 1121807 h 1238259"/>
                <a:gd name="connsiteX606" fmla="*/ 3422809 w 4481583"/>
                <a:gd name="connsiteY606" fmla="*/ 1120588 h 1238259"/>
                <a:gd name="connsiteX607" fmla="*/ 3424200 w 4481583"/>
                <a:gd name="connsiteY607" fmla="*/ 1119245 h 1238259"/>
                <a:gd name="connsiteX608" fmla="*/ 3425600 w 4481583"/>
                <a:gd name="connsiteY608" fmla="*/ 1117768 h 1238259"/>
                <a:gd name="connsiteX609" fmla="*/ 3427000 w 4481583"/>
                <a:gd name="connsiteY609" fmla="*/ 1116178 h 1238259"/>
                <a:gd name="connsiteX610" fmla="*/ 3429800 w 4481583"/>
                <a:gd name="connsiteY610" fmla="*/ 1112615 h 1238259"/>
                <a:gd name="connsiteX611" fmla="*/ 3432600 w 4481583"/>
                <a:gd name="connsiteY611" fmla="*/ 1108558 h 1238259"/>
                <a:gd name="connsiteX612" fmla="*/ 3435391 w 4481583"/>
                <a:gd name="connsiteY612" fmla="*/ 1104014 h 1238259"/>
                <a:gd name="connsiteX613" fmla="*/ 3438192 w 4481583"/>
                <a:gd name="connsiteY613" fmla="*/ 1098966 h 1238259"/>
                <a:gd name="connsiteX614" fmla="*/ 3443783 w 4481583"/>
                <a:gd name="connsiteY614" fmla="*/ 1087422 h 1238259"/>
                <a:gd name="connsiteX615" fmla="*/ 3449384 w 4481583"/>
                <a:gd name="connsiteY615" fmla="*/ 1073934 h 1238259"/>
                <a:gd name="connsiteX616" fmla="*/ 3454975 w 4481583"/>
                <a:gd name="connsiteY616" fmla="*/ 1058542 h 1238259"/>
                <a:gd name="connsiteX617" fmla="*/ 3460576 w 4481583"/>
                <a:gd name="connsiteY617" fmla="*/ 1041292 h 1238259"/>
                <a:gd name="connsiteX618" fmla="*/ 3471758 w 4481583"/>
                <a:gd name="connsiteY618" fmla="*/ 1001420 h 1238259"/>
                <a:gd name="connsiteX619" fmla="*/ 3484055 w 4481583"/>
                <a:gd name="connsiteY619" fmla="*/ 949852 h 1238259"/>
                <a:gd name="connsiteX620" fmla="*/ 3496361 w 4481583"/>
                <a:gd name="connsiteY620" fmla="*/ 890997 h 1238259"/>
                <a:gd name="connsiteX621" fmla="*/ 3508658 w 4481583"/>
                <a:gd name="connsiteY621" fmla="*/ 825868 h 1238259"/>
                <a:gd name="connsiteX622" fmla="*/ 3520954 w 4481583"/>
                <a:gd name="connsiteY622" fmla="*/ 755624 h 1238259"/>
                <a:gd name="connsiteX623" fmla="*/ 3545548 w 4481583"/>
                <a:gd name="connsiteY623" fmla="*/ 605028 h 1238259"/>
                <a:gd name="connsiteX624" fmla="*/ 3570142 w 4481583"/>
                <a:gd name="connsiteY624" fmla="*/ 450494 h 1238259"/>
                <a:gd name="connsiteX625" fmla="*/ 3594792 w 4481583"/>
                <a:gd name="connsiteY625" fmla="*/ 303614 h 1238259"/>
                <a:gd name="connsiteX626" fmla="*/ 3607118 w 4481583"/>
                <a:gd name="connsiteY626" fmla="*/ 236813 h 1238259"/>
                <a:gd name="connsiteX627" fmla="*/ 3619434 w 4481583"/>
                <a:gd name="connsiteY627" fmla="*/ 176243 h 1238259"/>
                <a:gd name="connsiteX628" fmla="*/ 3631759 w 4481583"/>
                <a:gd name="connsiteY628" fmla="*/ 123114 h 1238259"/>
                <a:gd name="connsiteX629" fmla="*/ 3644084 w 4481583"/>
                <a:gd name="connsiteY629" fmla="*/ 78495 h 1238259"/>
                <a:gd name="connsiteX630" fmla="*/ 3650247 w 4481583"/>
                <a:gd name="connsiteY630" fmla="*/ 59663 h 1238259"/>
                <a:gd name="connsiteX631" fmla="*/ 3656410 w 4481583"/>
                <a:gd name="connsiteY631" fmla="*/ 43282 h 1238259"/>
                <a:gd name="connsiteX632" fmla="*/ 3662572 w 4481583"/>
                <a:gd name="connsiteY632" fmla="*/ 29433 h 1238259"/>
                <a:gd name="connsiteX633" fmla="*/ 3665649 w 4481583"/>
                <a:gd name="connsiteY633" fmla="*/ 23481 h 1238259"/>
                <a:gd name="connsiteX634" fmla="*/ 3668735 w 4481583"/>
                <a:gd name="connsiteY634" fmla="*/ 18187 h 1238259"/>
                <a:gd name="connsiteX635" fmla="*/ 3671526 w 4481583"/>
                <a:gd name="connsiteY635" fmla="*/ 13966 h 1238259"/>
                <a:gd name="connsiteX636" fmla="*/ 3674317 w 4481583"/>
                <a:gd name="connsiteY636" fmla="*/ 10295 h 1238259"/>
                <a:gd name="connsiteX637" fmla="*/ 3675707 w 4481583"/>
                <a:gd name="connsiteY637" fmla="*/ 8667 h 1238259"/>
                <a:gd name="connsiteX638" fmla="*/ 3677107 w 4481583"/>
                <a:gd name="connsiteY638" fmla="*/ 7178 h 1238259"/>
                <a:gd name="connsiteX639" fmla="*/ 3678498 w 4481583"/>
                <a:gd name="connsiteY639" fmla="*/ 5828 h 1238259"/>
                <a:gd name="connsiteX640" fmla="*/ 3679898 w 4481583"/>
                <a:gd name="connsiteY640" fmla="*/ 4619 h 1238259"/>
                <a:gd name="connsiteX641" fmla="*/ 3681289 w 4481583"/>
                <a:gd name="connsiteY641" fmla="*/ 3548 h 1238259"/>
                <a:gd name="connsiteX642" fmla="*/ 3682689 w 4481583"/>
                <a:gd name="connsiteY642" fmla="*/ 2619 h 1238259"/>
                <a:gd name="connsiteX643" fmla="*/ 3684080 w 4481583"/>
                <a:gd name="connsiteY643" fmla="*/ 1830 h 1238259"/>
                <a:gd name="connsiteX644" fmla="*/ 3685480 w 4481583"/>
                <a:gd name="connsiteY644" fmla="*/ 1182 h 1238259"/>
                <a:gd name="connsiteX645" fmla="*/ 3686175 w 4481583"/>
                <a:gd name="connsiteY645" fmla="*/ 911 h 1238259"/>
                <a:gd name="connsiteX646" fmla="*/ 3686870 w 4481583"/>
                <a:gd name="connsiteY646" fmla="*/ 674 h 1238259"/>
                <a:gd name="connsiteX647" fmla="*/ 3687575 w 4481583"/>
                <a:gd name="connsiteY647" fmla="*/ 474 h 1238259"/>
                <a:gd name="connsiteX648" fmla="*/ 3688271 w 4481583"/>
                <a:gd name="connsiteY648" fmla="*/ 309 h 1238259"/>
                <a:gd name="connsiteX649" fmla="*/ 3688966 w 4481583"/>
                <a:gd name="connsiteY649" fmla="*/ 178 h 1238259"/>
                <a:gd name="connsiteX650" fmla="*/ 3689661 w 4481583"/>
                <a:gd name="connsiteY650" fmla="*/ 84 h 1238259"/>
                <a:gd name="connsiteX651" fmla="*/ 3690366 w 4481583"/>
                <a:gd name="connsiteY651" fmla="*/ 24 h 1238259"/>
                <a:gd name="connsiteX652" fmla="*/ 3691061 w 4481583"/>
                <a:gd name="connsiteY652" fmla="*/ 0 h 1238259"/>
                <a:gd name="connsiteX653" fmla="*/ 3691757 w 4481583"/>
                <a:gd name="connsiteY653" fmla="*/ 11 h 1238259"/>
                <a:gd name="connsiteX654" fmla="*/ 3692452 w 4481583"/>
                <a:gd name="connsiteY654" fmla="*/ 57 h 1238259"/>
                <a:gd name="connsiteX655" fmla="*/ 3693157 w 4481583"/>
                <a:gd name="connsiteY655" fmla="*/ 139 h 1238259"/>
                <a:gd name="connsiteX656" fmla="*/ 3693852 w 4481583"/>
                <a:gd name="connsiteY656" fmla="*/ 256 h 1238259"/>
                <a:gd name="connsiteX657" fmla="*/ 3694548 w 4481583"/>
                <a:gd name="connsiteY657" fmla="*/ 409 h 1238259"/>
                <a:gd name="connsiteX658" fmla="*/ 3695243 w 4481583"/>
                <a:gd name="connsiteY658" fmla="*/ 596 h 1238259"/>
                <a:gd name="connsiteX659" fmla="*/ 3695948 w 4481583"/>
                <a:gd name="connsiteY659" fmla="*/ 819 h 1238259"/>
                <a:gd name="connsiteX660" fmla="*/ 3696643 w 4481583"/>
                <a:gd name="connsiteY660" fmla="*/ 1078 h 1238259"/>
                <a:gd name="connsiteX661" fmla="*/ 3697338 w 4481583"/>
                <a:gd name="connsiteY661" fmla="*/ 1372 h 1238259"/>
                <a:gd name="connsiteX662" fmla="*/ 3698034 w 4481583"/>
                <a:gd name="connsiteY662" fmla="*/ 1700 h 1238259"/>
                <a:gd name="connsiteX663" fmla="*/ 3699434 w 4481583"/>
                <a:gd name="connsiteY663" fmla="*/ 2463 h 1238259"/>
                <a:gd name="connsiteX664" fmla="*/ 3700825 w 4481583"/>
                <a:gd name="connsiteY664" fmla="*/ 3367 h 1238259"/>
                <a:gd name="connsiteX665" fmla="*/ 3702225 w 4481583"/>
                <a:gd name="connsiteY665" fmla="*/ 4411 h 1238259"/>
                <a:gd name="connsiteX666" fmla="*/ 3703625 w 4481583"/>
                <a:gd name="connsiteY666" fmla="*/ 5596 h 1238259"/>
                <a:gd name="connsiteX667" fmla="*/ 3705016 w 4481583"/>
                <a:gd name="connsiteY667" fmla="*/ 6920 h 1238259"/>
                <a:gd name="connsiteX668" fmla="*/ 3706416 w 4481583"/>
                <a:gd name="connsiteY668" fmla="*/ 8384 h 1238259"/>
                <a:gd name="connsiteX669" fmla="*/ 3707806 w 4481583"/>
                <a:gd name="connsiteY669" fmla="*/ 9987 h 1238259"/>
                <a:gd name="connsiteX670" fmla="*/ 3710597 w 4481583"/>
                <a:gd name="connsiteY670" fmla="*/ 13608 h 1238259"/>
                <a:gd name="connsiteX671" fmla="*/ 3713388 w 4481583"/>
                <a:gd name="connsiteY671" fmla="*/ 17782 h 1238259"/>
                <a:gd name="connsiteX672" fmla="*/ 3716179 w 4481583"/>
                <a:gd name="connsiteY672" fmla="*/ 22502 h 1238259"/>
                <a:gd name="connsiteX673" fmla="*/ 3718970 w 4481583"/>
                <a:gd name="connsiteY673" fmla="*/ 27764 h 1238259"/>
                <a:gd name="connsiteX674" fmla="*/ 3724551 w 4481583"/>
                <a:gd name="connsiteY674" fmla="*/ 39895 h 1238259"/>
                <a:gd name="connsiteX675" fmla="*/ 3730133 w 4481583"/>
                <a:gd name="connsiteY675" fmla="*/ 54122 h 1238259"/>
                <a:gd name="connsiteX676" fmla="*/ 3735715 w 4481583"/>
                <a:gd name="connsiteY676" fmla="*/ 70388 h 1238259"/>
                <a:gd name="connsiteX677" fmla="*/ 3746878 w 4481583"/>
                <a:gd name="connsiteY677" fmla="*/ 108766 h 1238259"/>
                <a:gd name="connsiteX678" fmla="*/ 3758051 w 4481583"/>
                <a:gd name="connsiteY678" fmla="*/ 154402 h 1238259"/>
                <a:gd name="connsiteX679" fmla="*/ 3766909 w 4481583"/>
                <a:gd name="connsiteY679" fmla="*/ 195321 h 1238259"/>
                <a:gd name="connsiteX680" fmla="*/ 3775777 w 4481583"/>
                <a:gd name="connsiteY680" fmla="*/ 239932 h 1238259"/>
                <a:gd name="connsiteX681" fmla="*/ 3793503 w 4481583"/>
                <a:gd name="connsiteY681" fmla="*/ 338395 h 1238259"/>
                <a:gd name="connsiteX682" fmla="*/ 3811229 w 4481583"/>
                <a:gd name="connsiteY682" fmla="*/ 445822 h 1238259"/>
                <a:gd name="connsiteX683" fmla="*/ 3828964 w 4481583"/>
                <a:gd name="connsiteY683" fmla="*/ 557936 h 1238259"/>
                <a:gd name="connsiteX684" fmla="*/ 3858206 w 4481583"/>
                <a:gd name="connsiteY684" fmla="*/ 741425 h 1238259"/>
                <a:gd name="connsiteX685" fmla="*/ 3872827 w 4481583"/>
                <a:gd name="connsiteY685" fmla="*/ 827424 h 1238259"/>
                <a:gd name="connsiteX686" fmla="*/ 3887457 w 4481583"/>
                <a:gd name="connsiteY686" fmla="*/ 906628 h 1238259"/>
                <a:gd name="connsiteX687" fmla="*/ 3902078 w 4481583"/>
                <a:gd name="connsiteY687" fmla="*/ 977084 h 1238259"/>
                <a:gd name="connsiteX688" fmla="*/ 3916699 w 4481583"/>
                <a:gd name="connsiteY688" fmla="*/ 1037130 h 1238259"/>
                <a:gd name="connsiteX689" fmla="*/ 3924014 w 4481583"/>
                <a:gd name="connsiteY689" fmla="*/ 1062800 h 1238259"/>
                <a:gd name="connsiteX690" fmla="*/ 3931320 w 4481583"/>
                <a:gd name="connsiteY690" fmla="*/ 1085393 h 1238259"/>
                <a:gd name="connsiteX691" fmla="*/ 3938635 w 4481583"/>
                <a:gd name="connsiteY691" fmla="*/ 1104795 h 1238259"/>
                <a:gd name="connsiteX692" fmla="*/ 3945951 w 4481583"/>
                <a:gd name="connsiteY692" fmla="*/ 1120912 h 1238259"/>
                <a:gd name="connsiteX693" fmla="*/ 3948827 w 4481583"/>
                <a:gd name="connsiteY693" fmla="*/ 1126341 h 1238259"/>
                <a:gd name="connsiteX694" fmla="*/ 3951713 w 4481583"/>
                <a:gd name="connsiteY694" fmla="*/ 1131246 h 1238259"/>
                <a:gd name="connsiteX695" fmla="*/ 3954590 w 4481583"/>
                <a:gd name="connsiteY695" fmla="*/ 1135637 h 1238259"/>
                <a:gd name="connsiteX696" fmla="*/ 3957476 w 4481583"/>
                <a:gd name="connsiteY696" fmla="*/ 1139495 h 1238259"/>
                <a:gd name="connsiteX697" fmla="*/ 3960352 w 4481583"/>
                <a:gd name="connsiteY697" fmla="*/ 1142819 h 1238259"/>
                <a:gd name="connsiteX698" fmla="*/ 3961800 w 4481583"/>
                <a:gd name="connsiteY698" fmla="*/ 1144286 h 1238259"/>
                <a:gd name="connsiteX699" fmla="*/ 3963238 w 4481583"/>
                <a:gd name="connsiteY699" fmla="*/ 1145619 h 1238259"/>
                <a:gd name="connsiteX700" fmla="*/ 3964677 w 4481583"/>
                <a:gd name="connsiteY700" fmla="*/ 1146820 h 1238259"/>
                <a:gd name="connsiteX701" fmla="*/ 3966115 w 4481583"/>
                <a:gd name="connsiteY701" fmla="*/ 1147886 h 1238259"/>
                <a:gd name="connsiteX702" fmla="*/ 3967563 w 4481583"/>
                <a:gd name="connsiteY702" fmla="*/ 1148820 h 1238259"/>
                <a:gd name="connsiteX703" fmla="*/ 3969001 w 4481583"/>
                <a:gd name="connsiteY703" fmla="*/ 1149629 h 1238259"/>
                <a:gd name="connsiteX704" fmla="*/ 3970439 w 4481583"/>
                <a:gd name="connsiteY704" fmla="*/ 1150296 h 1238259"/>
                <a:gd name="connsiteX705" fmla="*/ 3971877 w 4481583"/>
                <a:gd name="connsiteY705" fmla="*/ 1150839 h 1238259"/>
                <a:gd name="connsiteX706" fmla="*/ 3973325 w 4481583"/>
                <a:gd name="connsiteY706" fmla="*/ 1151249 h 1238259"/>
                <a:gd name="connsiteX707" fmla="*/ 3974040 w 4481583"/>
                <a:gd name="connsiteY707" fmla="*/ 1151401 h 1238259"/>
                <a:gd name="connsiteX708" fmla="*/ 3974764 w 4481583"/>
                <a:gd name="connsiteY708" fmla="*/ 1151525 h 1238259"/>
                <a:gd name="connsiteX709" fmla="*/ 3975487 w 4481583"/>
                <a:gd name="connsiteY709" fmla="*/ 1151611 h 1238259"/>
                <a:gd name="connsiteX710" fmla="*/ 3976202 w 4481583"/>
                <a:gd name="connsiteY710" fmla="*/ 1151677 h 1238259"/>
                <a:gd name="connsiteX711" fmla="*/ 3976926 w 4481583"/>
                <a:gd name="connsiteY711" fmla="*/ 1151696 h 1238259"/>
                <a:gd name="connsiteX712" fmla="*/ 3977640 w 4481583"/>
                <a:gd name="connsiteY712" fmla="*/ 1151687 h 1238259"/>
                <a:gd name="connsiteX713" fmla="*/ 3978364 w 4481583"/>
                <a:gd name="connsiteY713" fmla="*/ 1151649 h 1238259"/>
                <a:gd name="connsiteX714" fmla="*/ 3979088 w 4481583"/>
                <a:gd name="connsiteY714" fmla="*/ 1151573 h 1238259"/>
                <a:gd name="connsiteX715" fmla="*/ 3979802 w 4481583"/>
                <a:gd name="connsiteY715" fmla="*/ 1151468 h 1238259"/>
                <a:gd name="connsiteX716" fmla="*/ 3980526 w 4481583"/>
                <a:gd name="connsiteY716" fmla="*/ 1151334 h 1238259"/>
                <a:gd name="connsiteX717" fmla="*/ 3981964 w 4481583"/>
                <a:gd name="connsiteY717" fmla="*/ 1150954 h 1238259"/>
                <a:gd name="connsiteX718" fmla="*/ 3983403 w 4481583"/>
                <a:gd name="connsiteY718" fmla="*/ 1150458 h 1238259"/>
                <a:gd name="connsiteX719" fmla="*/ 3984850 w 4481583"/>
                <a:gd name="connsiteY719" fmla="*/ 1149829 h 1238259"/>
                <a:gd name="connsiteX720" fmla="*/ 3986289 w 4481583"/>
                <a:gd name="connsiteY720" fmla="*/ 1149067 h 1238259"/>
                <a:gd name="connsiteX721" fmla="*/ 3987727 w 4481583"/>
                <a:gd name="connsiteY721" fmla="*/ 1148182 h 1238259"/>
                <a:gd name="connsiteX722" fmla="*/ 3989165 w 4481583"/>
                <a:gd name="connsiteY722" fmla="*/ 1147172 h 1238259"/>
                <a:gd name="connsiteX723" fmla="*/ 3990613 w 4481583"/>
                <a:gd name="connsiteY723" fmla="*/ 1146029 h 1238259"/>
                <a:gd name="connsiteX724" fmla="*/ 3992052 w 4481583"/>
                <a:gd name="connsiteY724" fmla="*/ 1144772 h 1238259"/>
                <a:gd name="connsiteX725" fmla="*/ 3993490 w 4481583"/>
                <a:gd name="connsiteY725" fmla="*/ 1143381 h 1238259"/>
                <a:gd name="connsiteX726" fmla="*/ 3994928 w 4481583"/>
                <a:gd name="connsiteY726" fmla="*/ 1141867 h 1238259"/>
                <a:gd name="connsiteX727" fmla="*/ 3997814 w 4481583"/>
                <a:gd name="connsiteY727" fmla="*/ 1138476 h 1238259"/>
                <a:gd name="connsiteX728" fmla="*/ 4000700 w 4481583"/>
                <a:gd name="connsiteY728" fmla="*/ 1134599 h 1238259"/>
                <a:gd name="connsiteX729" fmla="*/ 4003577 w 4481583"/>
                <a:gd name="connsiteY729" fmla="*/ 1130246 h 1238259"/>
                <a:gd name="connsiteX730" fmla="*/ 4006453 w 4481583"/>
                <a:gd name="connsiteY730" fmla="*/ 1125417 h 1238259"/>
                <a:gd name="connsiteX731" fmla="*/ 4009339 w 4481583"/>
                <a:gd name="connsiteY731" fmla="*/ 1120121 h 1238259"/>
                <a:gd name="connsiteX732" fmla="*/ 4015102 w 4481583"/>
                <a:gd name="connsiteY732" fmla="*/ 1108186 h 1238259"/>
                <a:gd name="connsiteX733" fmla="*/ 4020865 w 4481583"/>
                <a:gd name="connsiteY733" fmla="*/ 1094499 h 1238259"/>
                <a:gd name="connsiteX734" fmla="*/ 4026627 w 4481583"/>
                <a:gd name="connsiteY734" fmla="*/ 1079144 h 1238259"/>
                <a:gd name="connsiteX735" fmla="*/ 4038152 w 4481583"/>
                <a:gd name="connsiteY735" fmla="*/ 1043788 h 1238259"/>
                <a:gd name="connsiteX736" fmla="*/ 4062079 w 4481583"/>
                <a:gd name="connsiteY736" fmla="*/ 953586 h 1238259"/>
                <a:gd name="connsiteX737" fmla="*/ 4086006 w 4481583"/>
                <a:gd name="connsiteY737" fmla="*/ 847135 h 1238259"/>
                <a:gd name="connsiteX738" fmla="*/ 4481583 w 4481583"/>
                <a:gd name="connsiteY738" fmla="*/ 610263 h 1238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</a:cxnLst>
              <a:rect l="l" t="t" r="r" b="b"/>
              <a:pathLst>
                <a:path w="4481583" h="1238259">
                  <a:moveTo>
                    <a:pt x="0" y="619131"/>
                  </a:moveTo>
                  <a:lnTo>
                    <a:pt x="43106" y="469054"/>
                  </a:lnTo>
                  <a:lnTo>
                    <a:pt x="64659" y="398906"/>
                  </a:lnTo>
                  <a:lnTo>
                    <a:pt x="75436" y="367159"/>
                  </a:lnTo>
                  <a:lnTo>
                    <a:pt x="86213" y="338368"/>
                  </a:lnTo>
                  <a:lnTo>
                    <a:pt x="98924" y="308887"/>
                  </a:lnTo>
                  <a:lnTo>
                    <a:pt x="105279" y="296181"/>
                  </a:lnTo>
                  <a:lnTo>
                    <a:pt x="111635" y="284938"/>
                  </a:lnTo>
                  <a:lnTo>
                    <a:pt x="117991" y="275232"/>
                  </a:lnTo>
                  <a:lnTo>
                    <a:pt x="121168" y="270974"/>
                  </a:lnTo>
                  <a:lnTo>
                    <a:pt x="124346" y="267124"/>
                  </a:lnTo>
                  <a:lnTo>
                    <a:pt x="127524" y="263686"/>
                  </a:lnTo>
                  <a:lnTo>
                    <a:pt x="130702" y="260667"/>
                  </a:lnTo>
                  <a:lnTo>
                    <a:pt x="133880" y="258073"/>
                  </a:lnTo>
                  <a:lnTo>
                    <a:pt x="135468" y="256936"/>
                  </a:lnTo>
                  <a:lnTo>
                    <a:pt x="137057" y="255907"/>
                  </a:lnTo>
                  <a:lnTo>
                    <a:pt x="138646" y="254986"/>
                  </a:lnTo>
                  <a:lnTo>
                    <a:pt x="140236" y="254175"/>
                  </a:lnTo>
                  <a:lnTo>
                    <a:pt x="141824" y="253472"/>
                  </a:lnTo>
                  <a:lnTo>
                    <a:pt x="143413" y="252878"/>
                  </a:lnTo>
                  <a:lnTo>
                    <a:pt x="145002" y="252394"/>
                  </a:lnTo>
                  <a:lnTo>
                    <a:pt x="146591" y="252021"/>
                  </a:lnTo>
                  <a:lnTo>
                    <a:pt x="148179" y="251757"/>
                  </a:lnTo>
                  <a:lnTo>
                    <a:pt x="149768" y="251605"/>
                  </a:lnTo>
                  <a:lnTo>
                    <a:pt x="151357" y="251562"/>
                  </a:lnTo>
                  <a:lnTo>
                    <a:pt x="152947" y="251631"/>
                  </a:lnTo>
                  <a:lnTo>
                    <a:pt x="154535" y="251811"/>
                  </a:lnTo>
                  <a:lnTo>
                    <a:pt x="156124" y="252101"/>
                  </a:lnTo>
                  <a:lnTo>
                    <a:pt x="157713" y="252503"/>
                  </a:lnTo>
                  <a:lnTo>
                    <a:pt x="159302" y="253015"/>
                  </a:lnTo>
                  <a:lnTo>
                    <a:pt x="160891" y="253638"/>
                  </a:lnTo>
                  <a:lnTo>
                    <a:pt x="162480" y="254373"/>
                  </a:lnTo>
                  <a:lnTo>
                    <a:pt x="164069" y="255218"/>
                  </a:lnTo>
                  <a:lnTo>
                    <a:pt x="165658" y="256172"/>
                  </a:lnTo>
                  <a:lnTo>
                    <a:pt x="167247" y="257238"/>
                  </a:lnTo>
                  <a:lnTo>
                    <a:pt x="168835" y="258413"/>
                  </a:lnTo>
                  <a:lnTo>
                    <a:pt x="172013" y="261093"/>
                  </a:lnTo>
                  <a:lnTo>
                    <a:pt x="175191" y="264207"/>
                  </a:lnTo>
                  <a:lnTo>
                    <a:pt x="178369" y="267754"/>
                  </a:lnTo>
                  <a:lnTo>
                    <a:pt x="181546" y="271729"/>
                  </a:lnTo>
                  <a:lnTo>
                    <a:pt x="184724" y="276127"/>
                  </a:lnTo>
                  <a:lnTo>
                    <a:pt x="187903" y="280944"/>
                  </a:lnTo>
                  <a:lnTo>
                    <a:pt x="194050" y="291424"/>
                  </a:lnTo>
                  <a:lnTo>
                    <a:pt x="200197" y="303396"/>
                  </a:lnTo>
                  <a:lnTo>
                    <a:pt x="206346" y="316802"/>
                  </a:lnTo>
                  <a:lnTo>
                    <a:pt x="212493" y="331580"/>
                  </a:lnTo>
                  <a:lnTo>
                    <a:pt x="224789" y="364949"/>
                  </a:lnTo>
                  <a:lnTo>
                    <a:pt x="237084" y="402850"/>
                  </a:lnTo>
                  <a:lnTo>
                    <a:pt x="261680" y="489190"/>
                  </a:lnTo>
                  <a:lnTo>
                    <a:pt x="286264" y="583829"/>
                  </a:lnTo>
                  <a:lnTo>
                    <a:pt x="331032" y="753415"/>
                  </a:lnTo>
                  <a:lnTo>
                    <a:pt x="353416" y="826007"/>
                  </a:lnTo>
                  <a:lnTo>
                    <a:pt x="364617" y="857231"/>
                  </a:lnTo>
                  <a:lnTo>
                    <a:pt x="375799" y="884472"/>
                  </a:lnTo>
                  <a:lnTo>
                    <a:pt x="381562" y="896807"/>
                  </a:lnTo>
                  <a:lnTo>
                    <a:pt x="387325" y="907952"/>
                  </a:lnTo>
                  <a:lnTo>
                    <a:pt x="393087" y="917858"/>
                  </a:lnTo>
                  <a:lnTo>
                    <a:pt x="398850" y="926506"/>
                  </a:lnTo>
                  <a:lnTo>
                    <a:pt x="401726" y="930345"/>
                  </a:lnTo>
                  <a:lnTo>
                    <a:pt x="404612" y="933860"/>
                  </a:lnTo>
                  <a:lnTo>
                    <a:pt x="407489" y="937041"/>
                  </a:lnTo>
                  <a:lnTo>
                    <a:pt x="410375" y="939898"/>
                  </a:lnTo>
                  <a:lnTo>
                    <a:pt x="413252" y="942432"/>
                  </a:lnTo>
                  <a:lnTo>
                    <a:pt x="416138" y="944632"/>
                  </a:lnTo>
                  <a:lnTo>
                    <a:pt x="419014" y="946490"/>
                  </a:lnTo>
                  <a:lnTo>
                    <a:pt x="420453" y="947299"/>
                  </a:lnTo>
                  <a:lnTo>
                    <a:pt x="421900" y="948033"/>
                  </a:lnTo>
                  <a:lnTo>
                    <a:pt x="423339" y="948671"/>
                  </a:lnTo>
                  <a:lnTo>
                    <a:pt x="424777" y="949233"/>
                  </a:lnTo>
                  <a:lnTo>
                    <a:pt x="426215" y="949709"/>
                  </a:lnTo>
                  <a:lnTo>
                    <a:pt x="427653" y="950100"/>
                  </a:lnTo>
                  <a:lnTo>
                    <a:pt x="429101" y="950414"/>
                  </a:lnTo>
                  <a:lnTo>
                    <a:pt x="430540" y="950643"/>
                  </a:lnTo>
                  <a:lnTo>
                    <a:pt x="431978" y="950795"/>
                  </a:lnTo>
                  <a:lnTo>
                    <a:pt x="433416" y="950862"/>
                  </a:lnTo>
                  <a:lnTo>
                    <a:pt x="434854" y="950843"/>
                  </a:lnTo>
                  <a:lnTo>
                    <a:pt x="436302" y="950747"/>
                  </a:lnTo>
                  <a:lnTo>
                    <a:pt x="437740" y="950566"/>
                  </a:lnTo>
                  <a:lnTo>
                    <a:pt x="439179" y="950309"/>
                  </a:lnTo>
                  <a:lnTo>
                    <a:pt x="440617" y="949966"/>
                  </a:lnTo>
                  <a:lnTo>
                    <a:pt x="442055" y="949538"/>
                  </a:lnTo>
                  <a:lnTo>
                    <a:pt x="443503" y="949042"/>
                  </a:lnTo>
                  <a:lnTo>
                    <a:pt x="444941" y="948461"/>
                  </a:lnTo>
                  <a:lnTo>
                    <a:pt x="446380" y="947804"/>
                  </a:lnTo>
                  <a:lnTo>
                    <a:pt x="447818" y="947061"/>
                  </a:lnTo>
                  <a:lnTo>
                    <a:pt x="450704" y="945347"/>
                  </a:lnTo>
                  <a:lnTo>
                    <a:pt x="453581" y="943327"/>
                  </a:lnTo>
                  <a:lnTo>
                    <a:pt x="456467" y="940994"/>
                  </a:lnTo>
                  <a:lnTo>
                    <a:pt x="459343" y="938365"/>
                  </a:lnTo>
                  <a:lnTo>
                    <a:pt x="462220" y="935441"/>
                  </a:lnTo>
                  <a:lnTo>
                    <a:pt x="465106" y="932221"/>
                  </a:lnTo>
                  <a:lnTo>
                    <a:pt x="467982" y="928716"/>
                  </a:lnTo>
                  <a:lnTo>
                    <a:pt x="473964" y="920544"/>
                  </a:lnTo>
                  <a:lnTo>
                    <a:pt x="479955" y="911219"/>
                  </a:lnTo>
                  <a:lnTo>
                    <a:pt x="485937" y="900789"/>
                  </a:lnTo>
                  <a:lnTo>
                    <a:pt x="491919" y="889330"/>
                  </a:lnTo>
                  <a:lnTo>
                    <a:pt x="503882" y="863565"/>
                  </a:lnTo>
                  <a:lnTo>
                    <a:pt x="515845" y="834516"/>
                  </a:lnTo>
                  <a:lnTo>
                    <a:pt x="539772" y="769072"/>
                  </a:lnTo>
                  <a:lnTo>
                    <a:pt x="563709" y="698288"/>
                  </a:lnTo>
                  <a:lnTo>
                    <a:pt x="589626" y="621786"/>
                  </a:lnTo>
                  <a:lnTo>
                    <a:pt x="615544" y="551528"/>
                  </a:lnTo>
                  <a:lnTo>
                    <a:pt x="628498" y="520418"/>
                  </a:lnTo>
                  <a:lnTo>
                    <a:pt x="641452" y="492712"/>
                  </a:lnTo>
                  <a:lnTo>
                    <a:pt x="654415" y="468828"/>
                  </a:lnTo>
                  <a:lnTo>
                    <a:pt x="660892" y="458422"/>
                  </a:lnTo>
                  <a:lnTo>
                    <a:pt x="667369" y="449082"/>
                  </a:lnTo>
                  <a:lnTo>
                    <a:pt x="672636" y="442292"/>
                  </a:lnTo>
                  <a:lnTo>
                    <a:pt x="677904" y="436230"/>
                  </a:lnTo>
                  <a:lnTo>
                    <a:pt x="683162" y="430901"/>
                  </a:lnTo>
                  <a:lnTo>
                    <a:pt x="688429" y="426308"/>
                  </a:lnTo>
                  <a:lnTo>
                    <a:pt x="691067" y="424287"/>
                  </a:lnTo>
                  <a:lnTo>
                    <a:pt x="693696" y="422451"/>
                  </a:lnTo>
                  <a:lnTo>
                    <a:pt x="696325" y="420798"/>
                  </a:lnTo>
                  <a:lnTo>
                    <a:pt x="698964" y="419329"/>
                  </a:lnTo>
                  <a:lnTo>
                    <a:pt x="701593" y="418041"/>
                  </a:lnTo>
                  <a:lnTo>
                    <a:pt x="704221" y="416935"/>
                  </a:lnTo>
                  <a:lnTo>
                    <a:pt x="706860" y="416008"/>
                  </a:lnTo>
                  <a:lnTo>
                    <a:pt x="709489" y="415261"/>
                  </a:lnTo>
                  <a:lnTo>
                    <a:pt x="712127" y="414693"/>
                  </a:lnTo>
                  <a:lnTo>
                    <a:pt x="714756" y="414300"/>
                  </a:lnTo>
                  <a:lnTo>
                    <a:pt x="717385" y="414082"/>
                  </a:lnTo>
                  <a:lnTo>
                    <a:pt x="720023" y="414037"/>
                  </a:lnTo>
                  <a:lnTo>
                    <a:pt x="722652" y="414162"/>
                  </a:lnTo>
                  <a:lnTo>
                    <a:pt x="725281" y="414457"/>
                  </a:lnTo>
                  <a:lnTo>
                    <a:pt x="727920" y="414918"/>
                  </a:lnTo>
                  <a:lnTo>
                    <a:pt x="730548" y="415542"/>
                  </a:lnTo>
                  <a:lnTo>
                    <a:pt x="733187" y="416329"/>
                  </a:lnTo>
                  <a:lnTo>
                    <a:pt x="735816" y="417276"/>
                  </a:lnTo>
                  <a:lnTo>
                    <a:pt x="738445" y="418379"/>
                  </a:lnTo>
                  <a:lnTo>
                    <a:pt x="741083" y="419635"/>
                  </a:lnTo>
                  <a:lnTo>
                    <a:pt x="743712" y="421043"/>
                  </a:lnTo>
                  <a:lnTo>
                    <a:pt x="746341" y="422599"/>
                  </a:lnTo>
                  <a:lnTo>
                    <a:pt x="751608" y="426141"/>
                  </a:lnTo>
                  <a:lnTo>
                    <a:pt x="758152" y="431313"/>
                  </a:lnTo>
                  <a:lnTo>
                    <a:pt x="764696" y="437287"/>
                  </a:lnTo>
                  <a:lnTo>
                    <a:pt x="771239" y="444007"/>
                  </a:lnTo>
                  <a:lnTo>
                    <a:pt x="777783" y="451417"/>
                  </a:lnTo>
                  <a:lnTo>
                    <a:pt x="790880" y="468064"/>
                  </a:lnTo>
                  <a:lnTo>
                    <a:pt x="803967" y="486736"/>
                  </a:lnTo>
                  <a:lnTo>
                    <a:pt x="830142" y="528150"/>
                  </a:lnTo>
                  <a:lnTo>
                    <a:pt x="856317" y="571749"/>
                  </a:lnTo>
                  <a:lnTo>
                    <a:pt x="877119" y="605586"/>
                  </a:lnTo>
                  <a:lnTo>
                    <a:pt x="897912" y="637076"/>
                  </a:lnTo>
                  <a:lnTo>
                    <a:pt x="918715" y="665029"/>
                  </a:lnTo>
                  <a:lnTo>
                    <a:pt x="929116" y="677395"/>
                  </a:lnTo>
                  <a:lnTo>
                    <a:pt x="939508" y="688576"/>
                  </a:lnTo>
                  <a:lnTo>
                    <a:pt x="950843" y="699336"/>
                  </a:lnTo>
                  <a:lnTo>
                    <a:pt x="956510" y="704143"/>
                  </a:lnTo>
                  <a:lnTo>
                    <a:pt x="962168" y="708562"/>
                  </a:lnTo>
                  <a:lnTo>
                    <a:pt x="967835" y="712589"/>
                  </a:lnTo>
                  <a:lnTo>
                    <a:pt x="973503" y="716221"/>
                  </a:lnTo>
                  <a:lnTo>
                    <a:pt x="979160" y="719459"/>
                  </a:lnTo>
                  <a:lnTo>
                    <a:pt x="984828" y="722301"/>
                  </a:lnTo>
                  <a:lnTo>
                    <a:pt x="990495" y="724749"/>
                  </a:lnTo>
                  <a:lnTo>
                    <a:pt x="996163" y="726806"/>
                  </a:lnTo>
                  <a:lnTo>
                    <a:pt x="1001820" y="728474"/>
                  </a:lnTo>
                  <a:lnTo>
                    <a:pt x="1007488" y="729757"/>
                  </a:lnTo>
                  <a:lnTo>
                    <a:pt x="1013155" y="730659"/>
                  </a:lnTo>
                  <a:lnTo>
                    <a:pt x="1018823" y="731187"/>
                  </a:lnTo>
                  <a:lnTo>
                    <a:pt x="1024481" y="731344"/>
                  </a:lnTo>
                  <a:lnTo>
                    <a:pt x="1030148" y="731137"/>
                  </a:lnTo>
                  <a:lnTo>
                    <a:pt x="1036225" y="730517"/>
                  </a:lnTo>
                  <a:lnTo>
                    <a:pt x="1042302" y="729495"/>
                  </a:lnTo>
                  <a:lnTo>
                    <a:pt x="1048388" y="728079"/>
                  </a:lnTo>
                  <a:lnTo>
                    <a:pt x="1054465" y="726276"/>
                  </a:lnTo>
                  <a:lnTo>
                    <a:pt x="1060542" y="724099"/>
                  </a:lnTo>
                  <a:lnTo>
                    <a:pt x="1066619" y="721555"/>
                  </a:lnTo>
                  <a:lnTo>
                    <a:pt x="1072706" y="718655"/>
                  </a:lnTo>
                  <a:lnTo>
                    <a:pt x="1078782" y="715408"/>
                  </a:lnTo>
                  <a:lnTo>
                    <a:pt x="1090936" y="707918"/>
                  </a:lnTo>
                  <a:lnTo>
                    <a:pt x="1103100" y="699165"/>
                  </a:lnTo>
                  <a:lnTo>
                    <a:pt x="1115254" y="689237"/>
                  </a:lnTo>
                  <a:lnTo>
                    <a:pt x="1127417" y="678220"/>
                  </a:lnTo>
                  <a:lnTo>
                    <a:pt x="1149991" y="655199"/>
                  </a:lnTo>
                  <a:lnTo>
                    <a:pt x="1172575" y="629423"/>
                  </a:lnTo>
                  <a:lnTo>
                    <a:pt x="1217733" y="572966"/>
                  </a:lnTo>
                  <a:lnTo>
                    <a:pt x="1242127" y="542177"/>
                  </a:lnTo>
                  <a:lnTo>
                    <a:pt x="1266520" y="513374"/>
                  </a:lnTo>
                  <a:lnTo>
                    <a:pt x="1278722" y="500341"/>
                  </a:lnTo>
                  <a:lnTo>
                    <a:pt x="1290923" y="488579"/>
                  </a:lnTo>
                  <a:lnTo>
                    <a:pt x="1297019" y="483262"/>
                  </a:lnTo>
                  <a:lnTo>
                    <a:pt x="1303115" y="478366"/>
                  </a:lnTo>
                  <a:lnTo>
                    <a:pt x="1309221" y="473929"/>
                  </a:lnTo>
                  <a:lnTo>
                    <a:pt x="1315317" y="469983"/>
                  </a:lnTo>
                  <a:lnTo>
                    <a:pt x="1321870" y="466332"/>
                  </a:lnTo>
                  <a:lnTo>
                    <a:pt x="1325137" y="464746"/>
                  </a:lnTo>
                  <a:lnTo>
                    <a:pt x="1328414" y="463327"/>
                  </a:lnTo>
                  <a:lnTo>
                    <a:pt x="1331690" y="462081"/>
                  </a:lnTo>
                  <a:lnTo>
                    <a:pt x="1334967" y="461011"/>
                  </a:lnTo>
                  <a:lnTo>
                    <a:pt x="1338244" y="460122"/>
                  </a:lnTo>
                  <a:lnTo>
                    <a:pt x="1341520" y="459420"/>
                  </a:lnTo>
                  <a:lnTo>
                    <a:pt x="1344797" y="458908"/>
                  </a:lnTo>
                  <a:lnTo>
                    <a:pt x="1348064" y="458591"/>
                  </a:lnTo>
                  <a:lnTo>
                    <a:pt x="1351340" y="458473"/>
                  </a:lnTo>
                  <a:lnTo>
                    <a:pt x="1354617" y="458557"/>
                  </a:lnTo>
                  <a:lnTo>
                    <a:pt x="1357894" y="458850"/>
                  </a:lnTo>
                  <a:lnTo>
                    <a:pt x="1361170" y="459352"/>
                  </a:lnTo>
                  <a:lnTo>
                    <a:pt x="1364447" y="460067"/>
                  </a:lnTo>
                  <a:lnTo>
                    <a:pt x="1367714" y="461000"/>
                  </a:lnTo>
                  <a:lnTo>
                    <a:pt x="1370991" y="462152"/>
                  </a:lnTo>
                  <a:lnTo>
                    <a:pt x="1374267" y="463527"/>
                  </a:lnTo>
                  <a:lnTo>
                    <a:pt x="1377544" y="465129"/>
                  </a:lnTo>
                  <a:lnTo>
                    <a:pt x="1380820" y="466956"/>
                  </a:lnTo>
                  <a:lnTo>
                    <a:pt x="1384097" y="469013"/>
                  </a:lnTo>
                  <a:lnTo>
                    <a:pt x="1387374" y="471302"/>
                  </a:lnTo>
                  <a:lnTo>
                    <a:pt x="1390640" y="473822"/>
                  </a:lnTo>
                  <a:lnTo>
                    <a:pt x="1393917" y="476577"/>
                  </a:lnTo>
                  <a:lnTo>
                    <a:pt x="1400470" y="482790"/>
                  </a:lnTo>
                  <a:lnTo>
                    <a:pt x="1407023" y="489942"/>
                  </a:lnTo>
                  <a:lnTo>
                    <a:pt x="1413567" y="498032"/>
                  </a:lnTo>
                  <a:lnTo>
                    <a:pt x="1420120" y="507051"/>
                  </a:lnTo>
                  <a:lnTo>
                    <a:pt x="1430503" y="523224"/>
                  </a:lnTo>
                  <a:lnTo>
                    <a:pt x="1440894" y="541612"/>
                  </a:lnTo>
                  <a:lnTo>
                    <a:pt x="1451277" y="562092"/>
                  </a:lnTo>
                  <a:lnTo>
                    <a:pt x="1461668" y="584502"/>
                  </a:lnTo>
                  <a:lnTo>
                    <a:pt x="1482442" y="634270"/>
                  </a:lnTo>
                  <a:lnTo>
                    <a:pt x="1503216" y="688858"/>
                  </a:lnTo>
                  <a:lnTo>
                    <a:pt x="1528410" y="757750"/>
                  </a:lnTo>
                  <a:lnTo>
                    <a:pt x="1553604" y="824415"/>
                  </a:lnTo>
                  <a:lnTo>
                    <a:pt x="1566196" y="855050"/>
                  </a:lnTo>
                  <a:lnTo>
                    <a:pt x="1578788" y="882853"/>
                  </a:lnTo>
                  <a:lnTo>
                    <a:pt x="1591389" y="907085"/>
                  </a:lnTo>
                  <a:lnTo>
                    <a:pt x="1597685" y="917638"/>
                  </a:lnTo>
                  <a:lnTo>
                    <a:pt x="1603982" y="927030"/>
                  </a:lnTo>
                  <a:lnTo>
                    <a:pt x="1609430" y="934164"/>
                  </a:lnTo>
                  <a:lnTo>
                    <a:pt x="1612154" y="937355"/>
                  </a:lnTo>
                  <a:lnTo>
                    <a:pt x="1614868" y="940308"/>
                  </a:lnTo>
                  <a:lnTo>
                    <a:pt x="1617593" y="943004"/>
                  </a:lnTo>
                  <a:lnTo>
                    <a:pt x="1620317" y="945442"/>
                  </a:lnTo>
                  <a:lnTo>
                    <a:pt x="1623041" y="947604"/>
                  </a:lnTo>
                  <a:lnTo>
                    <a:pt x="1625765" y="949500"/>
                  </a:lnTo>
                  <a:lnTo>
                    <a:pt x="1628489" y="951119"/>
                  </a:lnTo>
                  <a:lnTo>
                    <a:pt x="1629851" y="951824"/>
                  </a:lnTo>
                  <a:lnTo>
                    <a:pt x="1631213" y="952462"/>
                  </a:lnTo>
                  <a:lnTo>
                    <a:pt x="1632576" y="953014"/>
                  </a:lnTo>
                  <a:lnTo>
                    <a:pt x="1633938" y="953510"/>
                  </a:lnTo>
                  <a:lnTo>
                    <a:pt x="1635300" y="953929"/>
                  </a:lnTo>
                  <a:lnTo>
                    <a:pt x="1636662" y="954272"/>
                  </a:lnTo>
                  <a:lnTo>
                    <a:pt x="1638024" y="954538"/>
                  </a:lnTo>
                  <a:lnTo>
                    <a:pt x="1639376" y="954738"/>
                  </a:lnTo>
                  <a:lnTo>
                    <a:pt x="1640748" y="954853"/>
                  </a:lnTo>
                  <a:lnTo>
                    <a:pt x="1642101" y="954900"/>
                  </a:lnTo>
                  <a:lnTo>
                    <a:pt x="1643463" y="954872"/>
                  </a:lnTo>
                  <a:lnTo>
                    <a:pt x="1644825" y="954767"/>
                  </a:lnTo>
                  <a:lnTo>
                    <a:pt x="1646187" y="954586"/>
                  </a:lnTo>
                  <a:lnTo>
                    <a:pt x="1647549" y="954329"/>
                  </a:lnTo>
                  <a:lnTo>
                    <a:pt x="1648911" y="953995"/>
                  </a:lnTo>
                  <a:lnTo>
                    <a:pt x="1650273" y="953586"/>
                  </a:lnTo>
                  <a:lnTo>
                    <a:pt x="1651635" y="953100"/>
                  </a:lnTo>
                  <a:lnTo>
                    <a:pt x="1652997" y="952529"/>
                  </a:lnTo>
                  <a:lnTo>
                    <a:pt x="1654359" y="951881"/>
                  </a:lnTo>
                  <a:lnTo>
                    <a:pt x="1655721" y="951157"/>
                  </a:lnTo>
                  <a:lnTo>
                    <a:pt x="1657083" y="950357"/>
                  </a:lnTo>
                  <a:lnTo>
                    <a:pt x="1658445" y="949481"/>
                  </a:lnTo>
                  <a:lnTo>
                    <a:pt x="1661170" y="947471"/>
                  </a:lnTo>
                  <a:lnTo>
                    <a:pt x="1663894" y="945156"/>
                  </a:lnTo>
                  <a:lnTo>
                    <a:pt x="1666608" y="942518"/>
                  </a:lnTo>
                  <a:lnTo>
                    <a:pt x="1669332" y="939556"/>
                  </a:lnTo>
                  <a:lnTo>
                    <a:pt x="1672057" y="936279"/>
                  </a:lnTo>
                  <a:lnTo>
                    <a:pt x="1674781" y="932678"/>
                  </a:lnTo>
                  <a:lnTo>
                    <a:pt x="1680229" y="924506"/>
                  </a:lnTo>
                  <a:lnTo>
                    <a:pt x="1685677" y="915057"/>
                  </a:lnTo>
                  <a:lnTo>
                    <a:pt x="1691116" y="904342"/>
                  </a:lnTo>
                  <a:lnTo>
                    <a:pt x="1697298" y="890654"/>
                  </a:lnTo>
                  <a:lnTo>
                    <a:pt x="1703480" y="875386"/>
                  </a:lnTo>
                  <a:lnTo>
                    <a:pt x="1715843" y="840248"/>
                  </a:lnTo>
                  <a:lnTo>
                    <a:pt x="1728206" y="799339"/>
                  </a:lnTo>
                  <a:lnTo>
                    <a:pt x="1740560" y="753224"/>
                  </a:lnTo>
                  <a:lnTo>
                    <a:pt x="1765287" y="648249"/>
                  </a:lnTo>
                  <a:lnTo>
                    <a:pt x="1790005" y="532228"/>
                  </a:lnTo>
                  <a:lnTo>
                    <a:pt x="1812265" y="425260"/>
                  </a:lnTo>
                  <a:lnTo>
                    <a:pt x="1834515" y="322848"/>
                  </a:lnTo>
                  <a:lnTo>
                    <a:pt x="1856766" y="231833"/>
                  </a:lnTo>
                  <a:lnTo>
                    <a:pt x="1867900" y="192651"/>
                  </a:lnTo>
                  <a:lnTo>
                    <a:pt x="1879025" y="158692"/>
                  </a:lnTo>
                  <a:lnTo>
                    <a:pt x="1884845" y="143246"/>
                  </a:lnTo>
                  <a:lnTo>
                    <a:pt x="1890655" y="129500"/>
                  </a:lnTo>
                  <a:lnTo>
                    <a:pt x="1896475" y="117538"/>
                  </a:lnTo>
                  <a:lnTo>
                    <a:pt x="1899380" y="112249"/>
                  </a:lnTo>
                  <a:lnTo>
                    <a:pt x="1902295" y="107433"/>
                  </a:lnTo>
                  <a:lnTo>
                    <a:pt x="1905200" y="103100"/>
                  </a:lnTo>
                  <a:lnTo>
                    <a:pt x="1908115" y="99254"/>
                  </a:lnTo>
                  <a:lnTo>
                    <a:pt x="1911020" y="95904"/>
                  </a:lnTo>
                  <a:lnTo>
                    <a:pt x="1912477" y="94418"/>
                  </a:lnTo>
                  <a:lnTo>
                    <a:pt x="1913925" y="93058"/>
                  </a:lnTo>
                  <a:lnTo>
                    <a:pt x="1915382" y="91826"/>
                  </a:lnTo>
                  <a:lnTo>
                    <a:pt x="1916840" y="90721"/>
                  </a:lnTo>
                  <a:lnTo>
                    <a:pt x="1918287" y="89745"/>
                  </a:lnTo>
                  <a:lnTo>
                    <a:pt x="1919745" y="88898"/>
                  </a:lnTo>
                  <a:lnTo>
                    <a:pt x="1921202" y="88181"/>
                  </a:lnTo>
                  <a:lnTo>
                    <a:pt x="1922650" y="87595"/>
                  </a:lnTo>
                  <a:lnTo>
                    <a:pt x="1924107" y="87139"/>
                  </a:lnTo>
                  <a:lnTo>
                    <a:pt x="1924831" y="86960"/>
                  </a:lnTo>
                  <a:lnTo>
                    <a:pt x="1925565" y="86815"/>
                  </a:lnTo>
                  <a:lnTo>
                    <a:pt x="1926288" y="86702"/>
                  </a:lnTo>
                  <a:lnTo>
                    <a:pt x="1927012" y="86623"/>
                  </a:lnTo>
                  <a:lnTo>
                    <a:pt x="1927746" y="86577"/>
                  </a:lnTo>
                  <a:lnTo>
                    <a:pt x="1928470" y="86563"/>
                  </a:lnTo>
                  <a:lnTo>
                    <a:pt x="1929194" y="86583"/>
                  </a:lnTo>
                  <a:lnTo>
                    <a:pt x="1929927" y="86637"/>
                  </a:lnTo>
                  <a:lnTo>
                    <a:pt x="1930651" y="86723"/>
                  </a:lnTo>
                  <a:lnTo>
                    <a:pt x="1931384" y="86843"/>
                  </a:lnTo>
                  <a:lnTo>
                    <a:pt x="1932108" y="86997"/>
                  </a:lnTo>
                  <a:lnTo>
                    <a:pt x="1932832" y="87183"/>
                  </a:lnTo>
                  <a:lnTo>
                    <a:pt x="1934290" y="87658"/>
                  </a:lnTo>
                  <a:lnTo>
                    <a:pt x="1935747" y="88265"/>
                  </a:lnTo>
                  <a:lnTo>
                    <a:pt x="1937195" y="89007"/>
                  </a:lnTo>
                  <a:lnTo>
                    <a:pt x="1938652" y="89885"/>
                  </a:lnTo>
                  <a:lnTo>
                    <a:pt x="1940109" y="90896"/>
                  </a:lnTo>
                  <a:lnTo>
                    <a:pt x="1941557" y="92042"/>
                  </a:lnTo>
                  <a:lnTo>
                    <a:pt x="1943014" y="93323"/>
                  </a:lnTo>
                  <a:lnTo>
                    <a:pt x="1944472" y="94739"/>
                  </a:lnTo>
                  <a:lnTo>
                    <a:pt x="1945919" y="96290"/>
                  </a:lnTo>
                  <a:lnTo>
                    <a:pt x="1948834" y="99795"/>
                  </a:lnTo>
                  <a:lnTo>
                    <a:pt x="1951739" y="103841"/>
                  </a:lnTo>
                  <a:lnTo>
                    <a:pt x="1954654" y="108421"/>
                  </a:lnTo>
                  <a:lnTo>
                    <a:pt x="1957559" y="113538"/>
                  </a:lnTo>
                  <a:lnTo>
                    <a:pt x="1960464" y="119187"/>
                  </a:lnTo>
                  <a:lnTo>
                    <a:pt x="1966284" y="132069"/>
                  </a:lnTo>
                  <a:lnTo>
                    <a:pt x="1972104" y="147035"/>
                  </a:lnTo>
                  <a:lnTo>
                    <a:pt x="1983953" y="183786"/>
                  </a:lnTo>
                  <a:lnTo>
                    <a:pt x="1995811" y="228518"/>
                  </a:lnTo>
                  <a:lnTo>
                    <a:pt x="2007661" y="280590"/>
                  </a:lnTo>
                  <a:lnTo>
                    <a:pt x="2019510" y="339218"/>
                  </a:lnTo>
                  <a:lnTo>
                    <a:pt x="2043217" y="472322"/>
                  </a:lnTo>
                  <a:lnTo>
                    <a:pt x="2066925" y="619131"/>
                  </a:lnTo>
                  <a:lnTo>
                    <a:pt x="2090423" y="768345"/>
                  </a:lnTo>
                  <a:lnTo>
                    <a:pt x="2113912" y="911019"/>
                  </a:lnTo>
                  <a:lnTo>
                    <a:pt x="2125656" y="976751"/>
                  </a:lnTo>
                  <a:lnTo>
                    <a:pt x="2137410" y="1037187"/>
                  </a:lnTo>
                  <a:lnTo>
                    <a:pt x="2149154" y="1091241"/>
                  </a:lnTo>
                  <a:lnTo>
                    <a:pt x="2160899" y="1137952"/>
                  </a:lnTo>
                  <a:lnTo>
                    <a:pt x="2172643" y="1176452"/>
                  </a:lnTo>
                  <a:lnTo>
                    <a:pt x="2178510" y="1192416"/>
                  </a:lnTo>
                  <a:lnTo>
                    <a:pt x="2184387" y="1206084"/>
                  </a:lnTo>
                  <a:lnTo>
                    <a:pt x="2187321" y="1212037"/>
                  </a:lnTo>
                  <a:lnTo>
                    <a:pt x="2190255" y="1217400"/>
                  </a:lnTo>
                  <a:lnTo>
                    <a:pt x="2193189" y="1222153"/>
                  </a:lnTo>
                  <a:lnTo>
                    <a:pt x="2196122" y="1226306"/>
                  </a:lnTo>
                  <a:lnTo>
                    <a:pt x="2197589" y="1228154"/>
                  </a:lnTo>
                  <a:lnTo>
                    <a:pt x="2199056" y="1229840"/>
                  </a:lnTo>
                  <a:lnTo>
                    <a:pt x="2200523" y="1231383"/>
                  </a:lnTo>
                  <a:lnTo>
                    <a:pt x="2201990" y="1232764"/>
                  </a:lnTo>
                  <a:lnTo>
                    <a:pt x="2203466" y="1233992"/>
                  </a:lnTo>
                  <a:lnTo>
                    <a:pt x="2204933" y="1235069"/>
                  </a:lnTo>
                  <a:lnTo>
                    <a:pt x="2206400" y="1235993"/>
                  </a:lnTo>
                  <a:lnTo>
                    <a:pt x="2207867" y="1236755"/>
                  </a:lnTo>
                  <a:lnTo>
                    <a:pt x="2208600" y="1237078"/>
                  </a:lnTo>
                  <a:lnTo>
                    <a:pt x="2209333" y="1237364"/>
                  </a:lnTo>
                  <a:lnTo>
                    <a:pt x="2210067" y="1237612"/>
                  </a:lnTo>
                  <a:lnTo>
                    <a:pt x="2210800" y="1237812"/>
                  </a:lnTo>
                  <a:lnTo>
                    <a:pt x="2211534" y="1237983"/>
                  </a:lnTo>
                  <a:lnTo>
                    <a:pt x="2212267" y="1238107"/>
                  </a:lnTo>
                  <a:lnTo>
                    <a:pt x="2213001" y="1238202"/>
                  </a:lnTo>
                  <a:lnTo>
                    <a:pt x="2213734" y="1238250"/>
                  </a:lnTo>
                  <a:lnTo>
                    <a:pt x="2214467" y="1238260"/>
                  </a:lnTo>
                  <a:lnTo>
                    <a:pt x="2215201" y="1238231"/>
                  </a:lnTo>
                  <a:lnTo>
                    <a:pt x="2215934" y="1238164"/>
                  </a:lnTo>
                  <a:lnTo>
                    <a:pt x="2216668" y="1238060"/>
                  </a:lnTo>
                  <a:lnTo>
                    <a:pt x="2217401" y="1237917"/>
                  </a:lnTo>
                  <a:lnTo>
                    <a:pt x="2218135" y="1237726"/>
                  </a:lnTo>
                  <a:lnTo>
                    <a:pt x="2218868" y="1237507"/>
                  </a:lnTo>
                  <a:lnTo>
                    <a:pt x="2219601" y="1237250"/>
                  </a:lnTo>
                  <a:lnTo>
                    <a:pt x="2220335" y="1236945"/>
                  </a:lnTo>
                  <a:lnTo>
                    <a:pt x="2221078" y="1236602"/>
                  </a:lnTo>
                  <a:lnTo>
                    <a:pt x="2222535" y="1235812"/>
                  </a:lnTo>
                  <a:lnTo>
                    <a:pt x="2224011" y="1234859"/>
                  </a:lnTo>
                  <a:lnTo>
                    <a:pt x="2225478" y="1233745"/>
                  </a:lnTo>
                  <a:lnTo>
                    <a:pt x="2226945" y="1232487"/>
                  </a:lnTo>
                  <a:lnTo>
                    <a:pt x="2228412" y="1231068"/>
                  </a:lnTo>
                  <a:lnTo>
                    <a:pt x="2229879" y="1229497"/>
                  </a:lnTo>
                  <a:lnTo>
                    <a:pt x="2231346" y="1227773"/>
                  </a:lnTo>
                  <a:lnTo>
                    <a:pt x="2234279" y="1223867"/>
                  </a:lnTo>
                  <a:lnTo>
                    <a:pt x="2237213" y="1219343"/>
                  </a:lnTo>
                  <a:lnTo>
                    <a:pt x="2240147" y="1214228"/>
                  </a:lnTo>
                  <a:lnTo>
                    <a:pt x="2243090" y="1208513"/>
                  </a:lnTo>
                  <a:lnTo>
                    <a:pt x="2248957" y="1195311"/>
                  </a:lnTo>
                  <a:lnTo>
                    <a:pt x="2254825" y="1179814"/>
                  </a:lnTo>
                  <a:lnTo>
                    <a:pt x="2267036" y="1140524"/>
                  </a:lnTo>
                  <a:lnTo>
                    <a:pt x="2279247" y="1092384"/>
                  </a:lnTo>
                  <a:lnTo>
                    <a:pt x="2291458" y="1036339"/>
                  </a:lnTo>
                  <a:lnTo>
                    <a:pt x="2303669" y="973493"/>
                  </a:lnTo>
                  <a:lnTo>
                    <a:pt x="2328091" y="832428"/>
                  </a:lnTo>
                  <a:lnTo>
                    <a:pt x="2352513" y="680102"/>
                  </a:lnTo>
                  <a:lnTo>
                    <a:pt x="2375069" y="539479"/>
                  </a:lnTo>
                  <a:lnTo>
                    <a:pt x="2397624" y="408123"/>
                  </a:lnTo>
                  <a:lnTo>
                    <a:pt x="2408901" y="348505"/>
                  </a:lnTo>
                  <a:lnTo>
                    <a:pt x="2420179" y="294148"/>
                  </a:lnTo>
                  <a:lnTo>
                    <a:pt x="2431456" y="245840"/>
                  </a:lnTo>
                  <a:lnTo>
                    <a:pt x="2442725" y="204250"/>
                  </a:lnTo>
                  <a:lnTo>
                    <a:pt x="2449068" y="184018"/>
                  </a:lnTo>
                  <a:lnTo>
                    <a:pt x="2455412" y="166163"/>
                  </a:lnTo>
                  <a:lnTo>
                    <a:pt x="2461755" y="150746"/>
                  </a:lnTo>
                  <a:lnTo>
                    <a:pt x="2464927" y="143968"/>
                  </a:lnTo>
                  <a:lnTo>
                    <a:pt x="2468099" y="137817"/>
                  </a:lnTo>
                  <a:lnTo>
                    <a:pt x="2471271" y="132297"/>
                  </a:lnTo>
                  <a:lnTo>
                    <a:pt x="2474443" y="127409"/>
                  </a:lnTo>
                  <a:lnTo>
                    <a:pt x="2477615" y="123158"/>
                  </a:lnTo>
                  <a:lnTo>
                    <a:pt x="2479196" y="121271"/>
                  </a:lnTo>
                  <a:lnTo>
                    <a:pt x="2480786" y="119544"/>
                  </a:lnTo>
                  <a:lnTo>
                    <a:pt x="2482367" y="117975"/>
                  </a:lnTo>
                  <a:lnTo>
                    <a:pt x="2483958" y="116565"/>
                  </a:lnTo>
                  <a:lnTo>
                    <a:pt x="2485539" y="115314"/>
                  </a:lnTo>
                  <a:lnTo>
                    <a:pt x="2487130" y="114223"/>
                  </a:lnTo>
                  <a:lnTo>
                    <a:pt x="2488711" y="113289"/>
                  </a:lnTo>
                  <a:lnTo>
                    <a:pt x="2490302" y="112514"/>
                  </a:lnTo>
                  <a:lnTo>
                    <a:pt x="2491093" y="112186"/>
                  </a:lnTo>
                  <a:lnTo>
                    <a:pt x="2491883" y="111897"/>
                  </a:lnTo>
                  <a:lnTo>
                    <a:pt x="2492674" y="111647"/>
                  </a:lnTo>
                  <a:lnTo>
                    <a:pt x="2493474" y="111438"/>
                  </a:lnTo>
                  <a:lnTo>
                    <a:pt x="2494264" y="111267"/>
                  </a:lnTo>
                  <a:lnTo>
                    <a:pt x="2495055" y="111135"/>
                  </a:lnTo>
                  <a:lnTo>
                    <a:pt x="2495845" y="111042"/>
                  </a:lnTo>
                  <a:lnTo>
                    <a:pt x="2496645" y="110989"/>
                  </a:lnTo>
                  <a:lnTo>
                    <a:pt x="2497436" y="110975"/>
                  </a:lnTo>
                  <a:lnTo>
                    <a:pt x="2498227" y="111000"/>
                  </a:lnTo>
                  <a:lnTo>
                    <a:pt x="2499017" y="111062"/>
                  </a:lnTo>
                  <a:lnTo>
                    <a:pt x="2499817" y="111164"/>
                  </a:lnTo>
                  <a:lnTo>
                    <a:pt x="2500608" y="111305"/>
                  </a:lnTo>
                  <a:lnTo>
                    <a:pt x="2501399" y="111484"/>
                  </a:lnTo>
                  <a:lnTo>
                    <a:pt x="2502189" y="111703"/>
                  </a:lnTo>
                  <a:lnTo>
                    <a:pt x="2502980" y="111959"/>
                  </a:lnTo>
                  <a:lnTo>
                    <a:pt x="2504570" y="112586"/>
                  </a:lnTo>
                  <a:lnTo>
                    <a:pt x="2506152" y="113365"/>
                  </a:lnTo>
                  <a:lnTo>
                    <a:pt x="2507742" y="114295"/>
                  </a:lnTo>
                  <a:lnTo>
                    <a:pt x="2509323" y="115376"/>
                  </a:lnTo>
                  <a:lnTo>
                    <a:pt x="2510914" y="116607"/>
                  </a:lnTo>
                  <a:lnTo>
                    <a:pt x="2512495" y="117986"/>
                  </a:lnTo>
                  <a:lnTo>
                    <a:pt x="2514086" y="119512"/>
                  </a:lnTo>
                  <a:lnTo>
                    <a:pt x="2515667" y="121185"/>
                  </a:lnTo>
                  <a:lnTo>
                    <a:pt x="2518839" y="124963"/>
                  </a:lnTo>
                  <a:lnTo>
                    <a:pt x="2522011" y="129311"/>
                  </a:lnTo>
                  <a:lnTo>
                    <a:pt x="2525182" y="134218"/>
                  </a:lnTo>
                  <a:lnTo>
                    <a:pt x="2528354" y="139672"/>
                  </a:lnTo>
                  <a:lnTo>
                    <a:pt x="2531526" y="145660"/>
                  </a:lnTo>
                  <a:lnTo>
                    <a:pt x="2537870" y="159188"/>
                  </a:lnTo>
                  <a:lnTo>
                    <a:pt x="2544213" y="174688"/>
                  </a:lnTo>
                  <a:lnTo>
                    <a:pt x="2555015" y="205276"/>
                  </a:lnTo>
                  <a:lnTo>
                    <a:pt x="2565816" y="240564"/>
                  </a:lnTo>
                  <a:lnTo>
                    <a:pt x="2587419" y="322278"/>
                  </a:lnTo>
                  <a:lnTo>
                    <a:pt x="2630634" y="507673"/>
                  </a:lnTo>
                  <a:lnTo>
                    <a:pt x="2653713" y="604273"/>
                  </a:lnTo>
                  <a:lnTo>
                    <a:pt x="2676801" y="689935"/>
                  </a:lnTo>
                  <a:lnTo>
                    <a:pt x="2688346" y="726863"/>
                  </a:lnTo>
                  <a:lnTo>
                    <a:pt x="2699890" y="759110"/>
                  </a:lnTo>
                  <a:lnTo>
                    <a:pt x="2711425" y="786272"/>
                  </a:lnTo>
                  <a:lnTo>
                    <a:pt x="2717197" y="797854"/>
                  </a:lnTo>
                  <a:lnTo>
                    <a:pt x="2722969" y="808072"/>
                  </a:lnTo>
                  <a:lnTo>
                    <a:pt x="2728941" y="817196"/>
                  </a:lnTo>
                  <a:lnTo>
                    <a:pt x="2731932" y="821203"/>
                  </a:lnTo>
                  <a:lnTo>
                    <a:pt x="2734913" y="824839"/>
                  </a:lnTo>
                  <a:lnTo>
                    <a:pt x="2737904" y="828106"/>
                  </a:lnTo>
                  <a:lnTo>
                    <a:pt x="2740885" y="831005"/>
                  </a:lnTo>
                  <a:lnTo>
                    <a:pt x="2743877" y="833538"/>
                  </a:lnTo>
                  <a:lnTo>
                    <a:pt x="2746858" y="835707"/>
                  </a:lnTo>
                  <a:lnTo>
                    <a:pt x="2748353" y="836656"/>
                  </a:lnTo>
                  <a:lnTo>
                    <a:pt x="2749849" y="837516"/>
                  </a:lnTo>
                  <a:lnTo>
                    <a:pt x="2751344" y="838286"/>
                  </a:lnTo>
                  <a:lnTo>
                    <a:pt x="2752839" y="838972"/>
                  </a:lnTo>
                  <a:lnTo>
                    <a:pt x="2754325" y="839562"/>
                  </a:lnTo>
                  <a:lnTo>
                    <a:pt x="2755821" y="840067"/>
                  </a:lnTo>
                  <a:lnTo>
                    <a:pt x="2757316" y="840486"/>
                  </a:lnTo>
                  <a:lnTo>
                    <a:pt x="2758802" y="840819"/>
                  </a:lnTo>
                  <a:lnTo>
                    <a:pt x="2760298" y="841067"/>
                  </a:lnTo>
                  <a:lnTo>
                    <a:pt x="2761793" y="841229"/>
                  </a:lnTo>
                  <a:lnTo>
                    <a:pt x="2763288" y="841305"/>
                  </a:lnTo>
                  <a:lnTo>
                    <a:pt x="2764784" y="841296"/>
                  </a:lnTo>
                  <a:lnTo>
                    <a:pt x="2766270" y="841210"/>
                  </a:lnTo>
                  <a:lnTo>
                    <a:pt x="2767765" y="841038"/>
                  </a:lnTo>
                  <a:lnTo>
                    <a:pt x="2769260" y="840791"/>
                  </a:lnTo>
                  <a:lnTo>
                    <a:pt x="2770756" y="840457"/>
                  </a:lnTo>
                  <a:lnTo>
                    <a:pt x="2772242" y="840048"/>
                  </a:lnTo>
                  <a:lnTo>
                    <a:pt x="2773737" y="839562"/>
                  </a:lnTo>
                  <a:lnTo>
                    <a:pt x="2775233" y="838991"/>
                  </a:lnTo>
                  <a:lnTo>
                    <a:pt x="2776728" y="838352"/>
                  </a:lnTo>
                  <a:lnTo>
                    <a:pt x="2779710" y="836845"/>
                  </a:lnTo>
                  <a:lnTo>
                    <a:pt x="2782700" y="835044"/>
                  </a:lnTo>
                  <a:lnTo>
                    <a:pt x="2785682" y="832960"/>
                  </a:lnTo>
                  <a:lnTo>
                    <a:pt x="2788672" y="830603"/>
                  </a:lnTo>
                  <a:lnTo>
                    <a:pt x="2791654" y="827982"/>
                  </a:lnTo>
                  <a:lnTo>
                    <a:pt x="2794645" y="825107"/>
                  </a:lnTo>
                  <a:lnTo>
                    <a:pt x="2800617" y="818638"/>
                  </a:lnTo>
                  <a:lnTo>
                    <a:pt x="2806589" y="811281"/>
                  </a:lnTo>
                  <a:lnTo>
                    <a:pt x="2812561" y="803133"/>
                  </a:lnTo>
                  <a:lnTo>
                    <a:pt x="2818533" y="794285"/>
                  </a:lnTo>
                  <a:lnTo>
                    <a:pt x="2830354" y="775104"/>
                  </a:lnTo>
                  <a:lnTo>
                    <a:pt x="2842174" y="754368"/>
                  </a:lnTo>
                  <a:lnTo>
                    <a:pt x="2865815" y="711447"/>
                  </a:lnTo>
                  <a:lnTo>
                    <a:pt x="2877636" y="690835"/>
                  </a:lnTo>
                  <a:lnTo>
                    <a:pt x="2889457" y="671770"/>
                  </a:lnTo>
                  <a:lnTo>
                    <a:pt x="2901277" y="654909"/>
                  </a:lnTo>
                  <a:lnTo>
                    <a:pt x="2907192" y="647488"/>
                  </a:lnTo>
                  <a:lnTo>
                    <a:pt x="2913098" y="640824"/>
                  </a:lnTo>
                  <a:lnTo>
                    <a:pt x="2918936" y="635045"/>
                  </a:lnTo>
                  <a:lnTo>
                    <a:pt x="2921851" y="632468"/>
                  </a:lnTo>
                  <a:lnTo>
                    <a:pt x="2924766" y="630106"/>
                  </a:lnTo>
                  <a:lnTo>
                    <a:pt x="2927690" y="627964"/>
                  </a:lnTo>
                  <a:lnTo>
                    <a:pt x="2930604" y="626047"/>
                  </a:lnTo>
                  <a:lnTo>
                    <a:pt x="2933519" y="624358"/>
                  </a:lnTo>
                  <a:lnTo>
                    <a:pt x="2936434" y="622900"/>
                  </a:lnTo>
                  <a:lnTo>
                    <a:pt x="2939348" y="621677"/>
                  </a:lnTo>
                  <a:lnTo>
                    <a:pt x="2942273" y="620691"/>
                  </a:lnTo>
                  <a:lnTo>
                    <a:pt x="2945187" y="619944"/>
                  </a:lnTo>
                  <a:lnTo>
                    <a:pt x="2948102" y="619438"/>
                  </a:lnTo>
                  <a:lnTo>
                    <a:pt x="2951017" y="619174"/>
                  </a:lnTo>
                  <a:lnTo>
                    <a:pt x="2953941" y="619111"/>
                  </a:lnTo>
                  <a:lnTo>
                    <a:pt x="2956855" y="618892"/>
                  </a:lnTo>
                  <a:lnTo>
                    <a:pt x="2959770" y="618430"/>
                  </a:lnTo>
                  <a:lnTo>
                    <a:pt x="2962685" y="617728"/>
                  </a:lnTo>
                  <a:lnTo>
                    <a:pt x="2965599" y="616787"/>
                  </a:lnTo>
                  <a:lnTo>
                    <a:pt x="2968524" y="615607"/>
                  </a:lnTo>
                  <a:lnTo>
                    <a:pt x="2971438" y="614194"/>
                  </a:lnTo>
                  <a:lnTo>
                    <a:pt x="2974353" y="612548"/>
                  </a:lnTo>
                  <a:lnTo>
                    <a:pt x="2977268" y="610673"/>
                  </a:lnTo>
                  <a:lnTo>
                    <a:pt x="2980182" y="608572"/>
                  </a:lnTo>
                  <a:lnTo>
                    <a:pt x="2983106" y="606251"/>
                  </a:lnTo>
                  <a:lnTo>
                    <a:pt x="2986021" y="603715"/>
                  </a:lnTo>
                  <a:lnTo>
                    <a:pt x="2988936" y="600966"/>
                  </a:lnTo>
                  <a:lnTo>
                    <a:pt x="2994765" y="594858"/>
                  </a:lnTo>
                  <a:lnTo>
                    <a:pt x="3000604" y="587979"/>
                  </a:lnTo>
                  <a:lnTo>
                    <a:pt x="3006433" y="580385"/>
                  </a:lnTo>
                  <a:lnTo>
                    <a:pt x="3018187" y="563170"/>
                  </a:lnTo>
                  <a:lnTo>
                    <a:pt x="3029941" y="543890"/>
                  </a:lnTo>
                  <a:lnTo>
                    <a:pt x="3053448" y="501827"/>
                  </a:lnTo>
                  <a:lnTo>
                    <a:pt x="3076956" y="460101"/>
                  </a:lnTo>
                  <a:lnTo>
                    <a:pt x="3088710" y="441331"/>
                  </a:lnTo>
                  <a:lnTo>
                    <a:pt x="3094587" y="432811"/>
                  </a:lnTo>
                  <a:lnTo>
                    <a:pt x="3100464" y="424992"/>
                  </a:lnTo>
                  <a:lnTo>
                    <a:pt x="3106331" y="417976"/>
                  </a:lnTo>
                  <a:lnTo>
                    <a:pt x="3112199" y="411835"/>
                  </a:lnTo>
                  <a:lnTo>
                    <a:pt x="3115132" y="409120"/>
                  </a:lnTo>
                  <a:lnTo>
                    <a:pt x="3118066" y="406653"/>
                  </a:lnTo>
                  <a:lnTo>
                    <a:pt x="3121000" y="404445"/>
                  </a:lnTo>
                  <a:lnTo>
                    <a:pt x="3123933" y="402504"/>
                  </a:lnTo>
                  <a:lnTo>
                    <a:pt x="3126867" y="400841"/>
                  </a:lnTo>
                  <a:lnTo>
                    <a:pt x="3129801" y="399461"/>
                  </a:lnTo>
                  <a:lnTo>
                    <a:pt x="3131268" y="398881"/>
                  </a:lnTo>
                  <a:lnTo>
                    <a:pt x="3132734" y="398376"/>
                  </a:lnTo>
                  <a:lnTo>
                    <a:pt x="3134201" y="397944"/>
                  </a:lnTo>
                  <a:lnTo>
                    <a:pt x="3135668" y="397590"/>
                  </a:lnTo>
                  <a:lnTo>
                    <a:pt x="3137135" y="397312"/>
                  </a:lnTo>
                  <a:lnTo>
                    <a:pt x="3138602" y="397112"/>
                  </a:lnTo>
                  <a:lnTo>
                    <a:pt x="3140069" y="396991"/>
                  </a:lnTo>
                  <a:lnTo>
                    <a:pt x="3141536" y="396949"/>
                  </a:lnTo>
                  <a:lnTo>
                    <a:pt x="3143002" y="396987"/>
                  </a:lnTo>
                  <a:lnTo>
                    <a:pt x="3144469" y="397106"/>
                  </a:lnTo>
                  <a:lnTo>
                    <a:pt x="3145936" y="397306"/>
                  </a:lnTo>
                  <a:lnTo>
                    <a:pt x="3147403" y="397590"/>
                  </a:lnTo>
                  <a:lnTo>
                    <a:pt x="3148870" y="397955"/>
                  </a:lnTo>
                  <a:lnTo>
                    <a:pt x="3150337" y="398405"/>
                  </a:lnTo>
                  <a:lnTo>
                    <a:pt x="3151804" y="398938"/>
                  </a:lnTo>
                  <a:lnTo>
                    <a:pt x="3153270" y="399558"/>
                  </a:lnTo>
                  <a:lnTo>
                    <a:pt x="3154737" y="400261"/>
                  </a:lnTo>
                  <a:lnTo>
                    <a:pt x="3156204" y="401051"/>
                  </a:lnTo>
                  <a:lnTo>
                    <a:pt x="3157671" y="401926"/>
                  </a:lnTo>
                  <a:lnTo>
                    <a:pt x="3159138" y="402889"/>
                  </a:lnTo>
                  <a:lnTo>
                    <a:pt x="3162072" y="405076"/>
                  </a:lnTo>
                  <a:lnTo>
                    <a:pt x="3165005" y="407615"/>
                  </a:lnTo>
                  <a:lnTo>
                    <a:pt x="3167939" y="410507"/>
                  </a:lnTo>
                  <a:lnTo>
                    <a:pt x="3170873" y="413754"/>
                  </a:lnTo>
                  <a:lnTo>
                    <a:pt x="3173806" y="417357"/>
                  </a:lnTo>
                  <a:lnTo>
                    <a:pt x="3176740" y="421318"/>
                  </a:lnTo>
                  <a:lnTo>
                    <a:pt x="3182607" y="430313"/>
                  </a:lnTo>
                  <a:lnTo>
                    <a:pt x="3188475" y="440730"/>
                  </a:lnTo>
                  <a:lnTo>
                    <a:pt x="3194342" y="452558"/>
                  </a:lnTo>
                  <a:lnTo>
                    <a:pt x="3200638" y="466801"/>
                  </a:lnTo>
                  <a:lnTo>
                    <a:pt x="3206934" y="482601"/>
                  </a:lnTo>
                  <a:lnTo>
                    <a:pt x="3219536" y="518656"/>
                  </a:lnTo>
                  <a:lnTo>
                    <a:pt x="3244739" y="606408"/>
                  </a:lnTo>
                  <a:lnTo>
                    <a:pt x="3269942" y="709387"/>
                  </a:lnTo>
                  <a:lnTo>
                    <a:pt x="3295145" y="818963"/>
                  </a:lnTo>
                  <a:lnTo>
                    <a:pt x="3316919" y="911266"/>
                  </a:lnTo>
                  <a:lnTo>
                    <a:pt x="3338694" y="994248"/>
                  </a:lnTo>
                  <a:lnTo>
                    <a:pt x="3349581" y="1030195"/>
                  </a:lnTo>
                  <a:lnTo>
                    <a:pt x="3360468" y="1061428"/>
                  </a:lnTo>
                  <a:lnTo>
                    <a:pt x="3365907" y="1075058"/>
                  </a:lnTo>
                  <a:lnTo>
                    <a:pt x="3371355" y="1087260"/>
                  </a:lnTo>
                  <a:lnTo>
                    <a:pt x="3376794" y="1097956"/>
                  </a:lnTo>
                  <a:lnTo>
                    <a:pt x="3379518" y="1102719"/>
                  </a:lnTo>
                  <a:lnTo>
                    <a:pt x="3382242" y="1107091"/>
                  </a:lnTo>
                  <a:lnTo>
                    <a:pt x="3385042" y="1111149"/>
                  </a:lnTo>
                  <a:lnTo>
                    <a:pt x="3387833" y="1114768"/>
                  </a:lnTo>
                  <a:lnTo>
                    <a:pt x="3390633" y="1117940"/>
                  </a:lnTo>
                  <a:lnTo>
                    <a:pt x="3392033" y="1119359"/>
                  </a:lnTo>
                  <a:lnTo>
                    <a:pt x="3393434" y="1120664"/>
                  </a:lnTo>
                  <a:lnTo>
                    <a:pt x="3394834" y="1121855"/>
                  </a:lnTo>
                  <a:lnTo>
                    <a:pt x="3396225" y="1122921"/>
                  </a:lnTo>
                  <a:lnTo>
                    <a:pt x="3397625" y="1123883"/>
                  </a:lnTo>
                  <a:lnTo>
                    <a:pt x="3399025" y="1124722"/>
                  </a:lnTo>
                  <a:lnTo>
                    <a:pt x="3400425" y="1125445"/>
                  </a:lnTo>
                  <a:lnTo>
                    <a:pt x="3401825" y="1126046"/>
                  </a:lnTo>
                  <a:lnTo>
                    <a:pt x="3403226" y="1126531"/>
                  </a:lnTo>
                  <a:lnTo>
                    <a:pt x="3404616" y="1126903"/>
                  </a:lnTo>
                  <a:lnTo>
                    <a:pt x="3406016" y="1127141"/>
                  </a:lnTo>
                  <a:lnTo>
                    <a:pt x="3407417" y="1127265"/>
                  </a:lnTo>
                  <a:lnTo>
                    <a:pt x="3408817" y="1127274"/>
                  </a:lnTo>
                  <a:lnTo>
                    <a:pt x="3410217" y="1127160"/>
                  </a:lnTo>
                  <a:lnTo>
                    <a:pt x="3411617" y="1126922"/>
                  </a:lnTo>
                  <a:lnTo>
                    <a:pt x="3413017" y="1126560"/>
                  </a:lnTo>
                  <a:lnTo>
                    <a:pt x="3414408" y="1126074"/>
                  </a:lnTo>
                  <a:lnTo>
                    <a:pt x="3415808" y="1125465"/>
                  </a:lnTo>
                  <a:lnTo>
                    <a:pt x="3417208" y="1124741"/>
                  </a:lnTo>
                  <a:lnTo>
                    <a:pt x="3418608" y="1123883"/>
                  </a:lnTo>
                  <a:lnTo>
                    <a:pt x="3420009" y="1122912"/>
                  </a:lnTo>
                  <a:lnTo>
                    <a:pt x="3421409" y="1121807"/>
                  </a:lnTo>
                  <a:lnTo>
                    <a:pt x="3422809" y="1120588"/>
                  </a:lnTo>
                  <a:lnTo>
                    <a:pt x="3424200" y="1119245"/>
                  </a:lnTo>
                  <a:lnTo>
                    <a:pt x="3425600" y="1117768"/>
                  </a:lnTo>
                  <a:lnTo>
                    <a:pt x="3427000" y="1116178"/>
                  </a:lnTo>
                  <a:lnTo>
                    <a:pt x="3429800" y="1112615"/>
                  </a:lnTo>
                  <a:lnTo>
                    <a:pt x="3432600" y="1108558"/>
                  </a:lnTo>
                  <a:lnTo>
                    <a:pt x="3435391" y="1104014"/>
                  </a:lnTo>
                  <a:lnTo>
                    <a:pt x="3438192" y="1098966"/>
                  </a:lnTo>
                  <a:lnTo>
                    <a:pt x="3443783" y="1087422"/>
                  </a:lnTo>
                  <a:lnTo>
                    <a:pt x="3449384" y="1073934"/>
                  </a:lnTo>
                  <a:lnTo>
                    <a:pt x="3454975" y="1058542"/>
                  </a:lnTo>
                  <a:lnTo>
                    <a:pt x="3460576" y="1041292"/>
                  </a:lnTo>
                  <a:lnTo>
                    <a:pt x="3471758" y="1001420"/>
                  </a:lnTo>
                  <a:lnTo>
                    <a:pt x="3484055" y="949852"/>
                  </a:lnTo>
                  <a:lnTo>
                    <a:pt x="3496361" y="890997"/>
                  </a:lnTo>
                  <a:lnTo>
                    <a:pt x="3508658" y="825868"/>
                  </a:lnTo>
                  <a:lnTo>
                    <a:pt x="3520954" y="755624"/>
                  </a:lnTo>
                  <a:lnTo>
                    <a:pt x="3545548" y="605028"/>
                  </a:lnTo>
                  <a:lnTo>
                    <a:pt x="3570142" y="450494"/>
                  </a:lnTo>
                  <a:lnTo>
                    <a:pt x="3594792" y="303614"/>
                  </a:lnTo>
                  <a:lnTo>
                    <a:pt x="3607118" y="236813"/>
                  </a:lnTo>
                  <a:lnTo>
                    <a:pt x="3619434" y="176243"/>
                  </a:lnTo>
                  <a:lnTo>
                    <a:pt x="3631759" y="123114"/>
                  </a:lnTo>
                  <a:lnTo>
                    <a:pt x="3644084" y="78495"/>
                  </a:lnTo>
                  <a:lnTo>
                    <a:pt x="3650247" y="59663"/>
                  </a:lnTo>
                  <a:lnTo>
                    <a:pt x="3656410" y="43282"/>
                  </a:lnTo>
                  <a:lnTo>
                    <a:pt x="3662572" y="29433"/>
                  </a:lnTo>
                  <a:lnTo>
                    <a:pt x="3665649" y="23481"/>
                  </a:lnTo>
                  <a:lnTo>
                    <a:pt x="3668735" y="18187"/>
                  </a:lnTo>
                  <a:lnTo>
                    <a:pt x="3671526" y="13966"/>
                  </a:lnTo>
                  <a:lnTo>
                    <a:pt x="3674317" y="10295"/>
                  </a:lnTo>
                  <a:lnTo>
                    <a:pt x="3675707" y="8667"/>
                  </a:lnTo>
                  <a:lnTo>
                    <a:pt x="3677107" y="7178"/>
                  </a:lnTo>
                  <a:lnTo>
                    <a:pt x="3678498" y="5828"/>
                  </a:lnTo>
                  <a:lnTo>
                    <a:pt x="3679898" y="4619"/>
                  </a:lnTo>
                  <a:lnTo>
                    <a:pt x="3681289" y="3548"/>
                  </a:lnTo>
                  <a:lnTo>
                    <a:pt x="3682689" y="2619"/>
                  </a:lnTo>
                  <a:lnTo>
                    <a:pt x="3684080" y="1830"/>
                  </a:lnTo>
                  <a:lnTo>
                    <a:pt x="3685480" y="1182"/>
                  </a:lnTo>
                  <a:lnTo>
                    <a:pt x="3686175" y="911"/>
                  </a:lnTo>
                  <a:lnTo>
                    <a:pt x="3686870" y="674"/>
                  </a:lnTo>
                  <a:lnTo>
                    <a:pt x="3687575" y="474"/>
                  </a:lnTo>
                  <a:lnTo>
                    <a:pt x="3688271" y="309"/>
                  </a:lnTo>
                  <a:lnTo>
                    <a:pt x="3688966" y="178"/>
                  </a:lnTo>
                  <a:lnTo>
                    <a:pt x="3689661" y="84"/>
                  </a:lnTo>
                  <a:lnTo>
                    <a:pt x="3690366" y="24"/>
                  </a:lnTo>
                  <a:lnTo>
                    <a:pt x="3691061" y="0"/>
                  </a:lnTo>
                  <a:lnTo>
                    <a:pt x="3691757" y="11"/>
                  </a:lnTo>
                  <a:lnTo>
                    <a:pt x="3692452" y="57"/>
                  </a:lnTo>
                  <a:lnTo>
                    <a:pt x="3693157" y="139"/>
                  </a:lnTo>
                  <a:lnTo>
                    <a:pt x="3693852" y="256"/>
                  </a:lnTo>
                  <a:lnTo>
                    <a:pt x="3694548" y="409"/>
                  </a:lnTo>
                  <a:lnTo>
                    <a:pt x="3695243" y="596"/>
                  </a:lnTo>
                  <a:lnTo>
                    <a:pt x="3695948" y="819"/>
                  </a:lnTo>
                  <a:lnTo>
                    <a:pt x="3696643" y="1078"/>
                  </a:lnTo>
                  <a:lnTo>
                    <a:pt x="3697338" y="1372"/>
                  </a:lnTo>
                  <a:lnTo>
                    <a:pt x="3698034" y="1700"/>
                  </a:lnTo>
                  <a:lnTo>
                    <a:pt x="3699434" y="2463"/>
                  </a:lnTo>
                  <a:lnTo>
                    <a:pt x="3700825" y="3367"/>
                  </a:lnTo>
                  <a:lnTo>
                    <a:pt x="3702225" y="4411"/>
                  </a:lnTo>
                  <a:lnTo>
                    <a:pt x="3703625" y="5596"/>
                  </a:lnTo>
                  <a:lnTo>
                    <a:pt x="3705016" y="6920"/>
                  </a:lnTo>
                  <a:lnTo>
                    <a:pt x="3706416" y="8384"/>
                  </a:lnTo>
                  <a:lnTo>
                    <a:pt x="3707806" y="9987"/>
                  </a:lnTo>
                  <a:lnTo>
                    <a:pt x="3710597" y="13608"/>
                  </a:lnTo>
                  <a:lnTo>
                    <a:pt x="3713388" y="17782"/>
                  </a:lnTo>
                  <a:lnTo>
                    <a:pt x="3716179" y="22502"/>
                  </a:lnTo>
                  <a:lnTo>
                    <a:pt x="3718970" y="27764"/>
                  </a:lnTo>
                  <a:lnTo>
                    <a:pt x="3724551" y="39895"/>
                  </a:lnTo>
                  <a:lnTo>
                    <a:pt x="3730133" y="54122"/>
                  </a:lnTo>
                  <a:lnTo>
                    <a:pt x="3735715" y="70388"/>
                  </a:lnTo>
                  <a:lnTo>
                    <a:pt x="3746878" y="108766"/>
                  </a:lnTo>
                  <a:lnTo>
                    <a:pt x="3758051" y="154402"/>
                  </a:lnTo>
                  <a:lnTo>
                    <a:pt x="3766909" y="195321"/>
                  </a:lnTo>
                  <a:lnTo>
                    <a:pt x="3775777" y="239932"/>
                  </a:lnTo>
                  <a:lnTo>
                    <a:pt x="3793503" y="338395"/>
                  </a:lnTo>
                  <a:lnTo>
                    <a:pt x="3811229" y="445822"/>
                  </a:lnTo>
                  <a:lnTo>
                    <a:pt x="3828964" y="557936"/>
                  </a:lnTo>
                  <a:lnTo>
                    <a:pt x="3858206" y="741425"/>
                  </a:lnTo>
                  <a:lnTo>
                    <a:pt x="3872827" y="827424"/>
                  </a:lnTo>
                  <a:lnTo>
                    <a:pt x="3887457" y="906628"/>
                  </a:lnTo>
                  <a:lnTo>
                    <a:pt x="3902078" y="977084"/>
                  </a:lnTo>
                  <a:lnTo>
                    <a:pt x="3916699" y="1037130"/>
                  </a:lnTo>
                  <a:lnTo>
                    <a:pt x="3924014" y="1062800"/>
                  </a:lnTo>
                  <a:lnTo>
                    <a:pt x="3931320" y="1085393"/>
                  </a:lnTo>
                  <a:lnTo>
                    <a:pt x="3938635" y="1104795"/>
                  </a:lnTo>
                  <a:lnTo>
                    <a:pt x="3945951" y="1120912"/>
                  </a:lnTo>
                  <a:lnTo>
                    <a:pt x="3948827" y="1126341"/>
                  </a:lnTo>
                  <a:lnTo>
                    <a:pt x="3951713" y="1131246"/>
                  </a:lnTo>
                  <a:lnTo>
                    <a:pt x="3954590" y="1135637"/>
                  </a:lnTo>
                  <a:lnTo>
                    <a:pt x="3957476" y="1139495"/>
                  </a:lnTo>
                  <a:lnTo>
                    <a:pt x="3960352" y="1142819"/>
                  </a:lnTo>
                  <a:lnTo>
                    <a:pt x="3961800" y="1144286"/>
                  </a:lnTo>
                  <a:lnTo>
                    <a:pt x="3963238" y="1145619"/>
                  </a:lnTo>
                  <a:lnTo>
                    <a:pt x="3964677" y="1146820"/>
                  </a:lnTo>
                  <a:lnTo>
                    <a:pt x="3966115" y="1147886"/>
                  </a:lnTo>
                  <a:lnTo>
                    <a:pt x="3967563" y="1148820"/>
                  </a:lnTo>
                  <a:lnTo>
                    <a:pt x="3969001" y="1149629"/>
                  </a:lnTo>
                  <a:lnTo>
                    <a:pt x="3970439" y="1150296"/>
                  </a:lnTo>
                  <a:lnTo>
                    <a:pt x="3971877" y="1150839"/>
                  </a:lnTo>
                  <a:lnTo>
                    <a:pt x="3973325" y="1151249"/>
                  </a:lnTo>
                  <a:lnTo>
                    <a:pt x="3974040" y="1151401"/>
                  </a:lnTo>
                  <a:lnTo>
                    <a:pt x="3974764" y="1151525"/>
                  </a:lnTo>
                  <a:lnTo>
                    <a:pt x="3975487" y="1151611"/>
                  </a:lnTo>
                  <a:lnTo>
                    <a:pt x="3976202" y="1151677"/>
                  </a:lnTo>
                  <a:lnTo>
                    <a:pt x="3976926" y="1151696"/>
                  </a:lnTo>
                  <a:lnTo>
                    <a:pt x="3977640" y="1151687"/>
                  </a:lnTo>
                  <a:lnTo>
                    <a:pt x="3978364" y="1151649"/>
                  </a:lnTo>
                  <a:lnTo>
                    <a:pt x="3979088" y="1151573"/>
                  </a:lnTo>
                  <a:lnTo>
                    <a:pt x="3979802" y="1151468"/>
                  </a:lnTo>
                  <a:lnTo>
                    <a:pt x="3980526" y="1151334"/>
                  </a:lnTo>
                  <a:lnTo>
                    <a:pt x="3981964" y="1150954"/>
                  </a:lnTo>
                  <a:lnTo>
                    <a:pt x="3983403" y="1150458"/>
                  </a:lnTo>
                  <a:lnTo>
                    <a:pt x="3984850" y="1149829"/>
                  </a:lnTo>
                  <a:lnTo>
                    <a:pt x="3986289" y="1149067"/>
                  </a:lnTo>
                  <a:lnTo>
                    <a:pt x="3987727" y="1148182"/>
                  </a:lnTo>
                  <a:lnTo>
                    <a:pt x="3989165" y="1147172"/>
                  </a:lnTo>
                  <a:lnTo>
                    <a:pt x="3990613" y="1146029"/>
                  </a:lnTo>
                  <a:lnTo>
                    <a:pt x="3992052" y="1144772"/>
                  </a:lnTo>
                  <a:lnTo>
                    <a:pt x="3993490" y="1143381"/>
                  </a:lnTo>
                  <a:lnTo>
                    <a:pt x="3994928" y="1141867"/>
                  </a:lnTo>
                  <a:lnTo>
                    <a:pt x="3997814" y="1138476"/>
                  </a:lnTo>
                  <a:lnTo>
                    <a:pt x="4000700" y="1134599"/>
                  </a:lnTo>
                  <a:lnTo>
                    <a:pt x="4003577" y="1130246"/>
                  </a:lnTo>
                  <a:lnTo>
                    <a:pt x="4006453" y="1125417"/>
                  </a:lnTo>
                  <a:lnTo>
                    <a:pt x="4009339" y="1120121"/>
                  </a:lnTo>
                  <a:lnTo>
                    <a:pt x="4015102" y="1108186"/>
                  </a:lnTo>
                  <a:lnTo>
                    <a:pt x="4020865" y="1094499"/>
                  </a:lnTo>
                  <a:lnTo>
                    <a:pt x="4026627" y="1079144"/>
                  </a:lnTo>
                  <a:lnTo>
                    <a:pt x="4038152" y="1043788"/>
                  </a:lnTo>
                  <a:lnTo>
                    <a:pt x="4062079" y="953586"/>
                  </a:lnTo>
                  <a:lnTo>
                    <a:pt x="4086006" y="847135"/>
                  </a:lnTo>
                  <a:cubicBezTo>
                    <a:pt x="4101954" y="771134"/>
                    <a:pt x="4124343" y="570963"/>
                    <a:pt x="4481583" y="610263"/>
                  </a:cubicBezTo>
                </a:path>
              </a:pathLst>
            </a:custGeom>
            <a:noFill/>
            <a:ln w="25400" cap="flat">
              <a:solidFill>
                <a:srgbClr val="B07BD7"/>
              </a:solidFill>
              <a:prstDash val="solid"/>
              <a:round/>
              <a:tailEnd type="stealth"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379" name="Group 378" descr="\documentclass{article}&#10;\usepackage{amsmath}&#10;\pagestyle{empty}&#10;\begin{document}&#10;&#10;$$ N_{\rm ph} \propto  N_e$$&#10;&#10;&#10;\end{document}" title="IguanaTex Vector Display">
            <a:extLst>
              <a:ext uri="{FF2B5EF4-FFF2-40B4-BE49-F238E27FC236}">
                <a16:creationId xmlns:a16="http://schemas.microsoft.com/office/drawing/2014/main" id="{3C14D0C6-9CA3-416B-F1D3-092413B53E76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912447" y="4811985"/>
            <a:ext cx="1058033" cy="239027"/>
            <a:chOff x="7465578" y="6254204"/>
            <a:chExt cx="1058033" cy="239027"/>
          </a:xfrm>
        </p:grpSpPr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85DE7F9-14D3-5A9F-4D5E-CBBBEC0AF864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7465578" y="6254204"/>
              <a:ext cx="213068" cy="168513"/>
            </a:xfrm>
            <a:custGeom>
              <a:avLst/>
              <a:gdLst>
                <a:gd name="connsiteX0" fmla="*/ 181650 w 213068"/>
                <a:gd name="connsiteY0" fmla="*/ 25981 h 168513"/>
                <a:gd name="connsiteX1" fmla="*/ 208979 w 213068"/>
                <a:gd name="connsiteY1" fmla="*/ 7723 h 168513"/>
                <a:gd name="connsiteX2" fmla="*/ 213281 w 213068"/>
                <a:gd name="connsiteY2" fmla="*/ 2789 h 168513"/>
                <a:gd name="connsiteX3" fmla="*/ 209992 w 213068"/>
                <a:gd name="connsiteY3" fmla="*/ 75 h 168513"/>
                <a:gd name="connsiteX4" fmla="*/ 184433 w 213068"/>
                <a:gd name="connsiteY4" fmla="*/ 815 h 168513"/>
                <a:gd name="connsiteX5" fmla="*/ 158622 w 213068"/>
                <a:gd name="connsiteY5" fmla="*/ 75 h 168513"/>
                <a:gd name="connsiteX6" fmla="*/ 154067 w 213068"/>
                <a:gd name="connsiteY6" fmla="*/ 5009 h 168513"/>
                <a:gd name="connsiteX7" fmla="*/ 158622 w 213068"/>
                <a:gd name="connsiteY7" fmla="*/ 7723 h 168513"/>
                <a:gd name="connsiteX8" fmla="*/ 175830 w 213068"/>
                <a:gd name="connsiteY8" fmla="*/ 18579 h 168513"/>
                <a:gd name="connsiteX9" fmla="*/ 175070 w 213068"/>
                <a:gd name="connsiteY9" fmla="*/ 23760 h 168513"/>
                <a:gd name="connsiteX10" fmla="*/ 146729 w 213068"/>
                <a:gd name="connsiteY10" fmla="*/ 133553 h 168513"/>
                <a:gd name="connsiteX11" fmla="*/ 90804 w 213068"/>
                <a:gd name="connsiteY11" fmla="*/ 4762 h 168513"/>
                <a:gd name="connsiteX12" fmla="*/ 82707 w 213068"/>
                <a:gd name="connsiteY12" fmla="*/ 75 h 168513"/>
                <a:gd name="connsiteX13" fmla="*/ 48798 w 213068"/>
                <a:gd name="connsiteY13" fmla="*/ 75 h 168513"/>
                <a:gd name="connsiteX14" fmla="*/ 41460 w 213068"/>
                <a:gd name="connsiteY14" fmla="*/ 5009 h 168513"/>
                <a:gd name="connsiteX15" fmla="*/ 48545 w 213068"/>
                <a:gd name="connsiteY15" fmla="*/ 7723 h 168513"/>
                <a:gd name="connsiteX16" fmla="*/ 65752 w 213068"/>
                <a:gd name="connsiteY16" fmla="*/ 9944 h 168513"/>
                <a:gd name="connsiteX17" fmla="*/ 31844 w 213068"/>
                <a:gd name="connsiteY17" fmla="*/ 142435 h 168513"/>
                <a:gd name="connsiteX18" fmla="*/ 4514 w 213068"/>
                <a:gd name="connsiteY18" fmla="*/ 160939 h 168513"/>
                <a:gd name="connsiteX19" fmla="*/ 212 w 213068"/>
                <a:gd name="connsiteY19" fmla="*/ 165874 h 168513"/>
                <a:gd name="connsiteX20" fmla="*/ 3502 w 213068"/>
                <a:gd name="connsiteY20" fmla="*/ 168588 h 168513"/>
                <a:gd name="connsiteX21" fmla="*/ 28807 w 213068"/>
                <a:gd name="connsiteY21" fmla="*/ 167848 h 168513"/>
                <a:gd name="connsiteX22" fmla="*/ 54871 w 213068"/>
                <a:gd name="connsiteY22" fmla="*/ 168588 h 168513"/>
                <a:gd name="connsiteX23" fmla="*/ 59426 w 213068"/>
                <a:gd name="connsiteY23" fmla="*/ 163653 h 168513"/>
                <a:gd name="connsiteX24" fmla="*/ 54365 w 213068"/>
                <a:gd name="connsiteY24" fmla="*/ 160939 h 168513"/>
                <a:gd name="connsiteX25" fmla="*/ 37664 w 213068"/>
                <a:gd name="connsiteY25" fmla="*/ 150083 h 168513"/>
                <a:gd name="connsiteX26" fmla="*/ 38676 w 213068"/>
                <a:gd name="connsiteY26" fmla="*/ 144409 h 168513"/>
                <a:gd name="connsiteX27" fmla="*/ 72079 w 213068"/>
                <a:gd name="connsiteY27" fmla="*/ 14138 h 168513"/>
                <a:gd name="connsiteX28" fmla="*/ 74356 w 213068"/>
                <a:gd name="connsiteY28" fmla="*/ 18579 h 168513"/>
                <a:gd name="connsiteX29" fmla="*/ 137366 w 213068"/>
                <a:gd name="connsiteY29" fmla="*/ 163900 h 168513"/>
                <a:gd name="connsiteX30" fmla="*/ 142174 w 213068"/>
                <a:gd name="connsiteY30" fmla="*/ 168588 h 168513"/>
                <a:gd name="connsiteX31" fmla="*/ 146223 w 213068"/>
                <a:gd name="connsiteY31" fmla="*/ 163407 h 168513"/>
                <a:gd name="connsiteX32" fmla="*/ 181650 w 213068"/>
                <a:gd name="connsiteY32" fmla="*/ 25981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3068" h="168513">
                  <a:moveTo>
                    <a:pt x="181650" y="25981"/>
                  </a:moveTo>
                  <a:cubicBezTo>
                    <a:pt x="184180" y="16112"/>
                    <a:pt x="188735" y="8463"/>
                    <a:pt x="208979" y="7723"/>
                  </a:cubicBezTo>
                  <a:cubicBezTo>
                    <a:pt x="210245" y="7723"/>
                    <a:pt x="213281" y="7476"/>
                    <a:pt x="213281" y="2789"/>
                  </a:cubicBezTo>
                  <a:cubicBezTo>
                    <a:pt x="213281" y="2542"/>
                    <a:pt x="213281" y="75"/>
                    <a:pt x="209992" y="75"/>
                  </a:cubicBezTo>
                  <a:cubicBezTo>
                    <a:pt x="201641" y="75"/>
                    <a:pt x="192784" y="815"/>
                    <a:pt x="184433" y="815"/>
                  </a:cubicBezTo>
                  <a:cubicBezTo>
                    <a:pt x="175830" y="815"/>
                    <a:pt x="166973" y="75"/>
                    <a:pt x="158622" y="75"/>
                  </a:cubicBezTo>
                  <a:cubicBezTo>
                    <a:pt x="157104" y="75"/>
                    <a:pt x="154067" y="75"/>
                    <a:pt x="154067" y="5009"/>
                  </a:cubicBezTo>
                  <a:cubicBezTo>
                    <a:pt x="154067" y="7723"/>
                    <a:pt x="156598" y="7723"/>
                    <a:pt x="158622" y="7723"/>
                  </a:cubicBezTo>
                  <a:cubicBezTo>
                    <a:pt x="173046" y="7970"/>
                    <a:pt x="175830" y="13151"/>
                    <a:pt x="175830" y="18579"/>
                  </a:cubicBezTo>
                  <a:cubicBezTo>
                    <a:pt x="175830" y="19319"/>
                    <a:pt x="175324" y="23020"/>
                    <a:pt x="175070" y="23760"/>
                  </a:cubicBezTo>
                  <a:lnTo>
                    <a:pt x="146729" y="133553"/>
                  </a:lnTo>
                  <a:lnTo>
                    <a:pt x="90804" y="4762"/>
                  </a:lnTo>
                  <a:cubicBezTo>
                    <a:pt x="88780" y="321"/>
                    <a:pt x="88527" y="75"/>
                    <a:pt x="82707" y="75"/>
                  </a:cubicBezTo>
                  <a:lnTo>
                    <a:pt x="48798" y="75"/>
                  </a:lnTo>
                  <a:cubicBezTo>
                    <a:pt x="43737" y="75"/>
                    <a:pt x="41460" y="75"/>
                    <a:pt x="41460" y="5009"/>
                  </a:cubicBezTo>
                  <a:cubicBezTo>
                    <a:pt x="41460" y="7723"/>
                    <a:pt x="43737" y="7723"/>
                    <a:pt x="48545" y="7723"/>
                  </a:cubicBezTo>
                  <a:cubicBezTo>
                    <a:pt x="49810" y="7723"/>
                    <a:pt x="65752" y="7723"/>
                    <a:pt x="65752" y="9944"/>
                  </a:cubicBezTo>
                  <a:lnTo>
                    <a:pt x="31844" y="142435"/>
                  </a:lnTo>
                  <a:cubicBezTo>
                    <a:pt x="29313" y="152304"/>
                    <a:pt x="25011" y="160199"/>
                    <a:pt x="4514" y="160939"/>
                  </a:cubicBezTo>
                  <a:cubicBezTo>
                    <a:pt x="2996" y="160939"/>
                    <a:pt x="212" y="161186"/>
                    <a:pt x="212" y="165874"/>
                  </a:cubicBezTo>
                  <a:cubicBezTo>
                    <a:pt x="212" y="167601"/>
                    <a:pt x="1477" y="168588"/>
                    <a:pt x="3502" y="168588"/>
                  </a:cubicBezTo>
                  <a:cubicBezTo>
                    <a:pt x="11599" y="168588"/>
                    <a:pt x="20456" y="167848"/>
                    <a:pt x="28807" y="167848"/>
                  </a:cubicBezTo>
                  <a:cubicBezTo>
                    <a:pt x="37411" y="167848"/>
                    <a:pt x="46521" y="168588"/>
                    <a:pt x="54871" y="168588"/>
                  </a:cubicBezTo>
                  <a:cubicBezTo>
                    <a:pt x="56136" y="168588"/>
                    <a:pt x="59426" y="168588"/>
                    <a:pt x="59426" y="163653"/>
                  </a:cubicBezTo>
                  <a:cubicBezTo>
                    <a:pt x="59426" y="161186"/>
                    <a:pt x="57149" y="160939"/>
                    <a:pt x="54365" y="160939"/>
                  </a:cubicBezTo>
                  <a:cubicBezTo>
                    <a:pt x="39688" y="160446"/>
                    <a:pt x="37664" y="155018"/>
                    <a:pt x="37664" y="150083"/>
                  </a:cubicBezTo>
                  <a:cubicBezTo>
                    <a:pt x="37664" y="148356"/>
                    <a:pt x="37917" y="147123"/>
                    <a:pt x="38676" y="144409"/>
                  </a:cubicBezTo>
                  <a:lnTo>
                    <a:pt x="72079" y="14138"/>
                  </a:lnTo>
                  <a:cubicBezTo>
                    <a:pt x="73091" y="15618"/>
                    <a:pt x="73091" y="16112"/>
                    <a:pt x="74356" y="18579"/>
                  </a:cubicBezTo>
                  <a:lnTo>
                    <a:pt x="137366" y="163900"/>
                  </a:lnTo>
                  <a:cubicBezTo>
                    <a:pt x="139137" y="168094"/>
                    <a:pt x="139896" y="168588"/>
                    <a:pt x="142174" y="168588"/>
                  </a:cubicBezTo>
                  <a:cubicBezTo>
                    <a:pt x="144957" y="168588"/>
                    <a:pt x="144957" y="167848"/>
                    <a:pt x="146223" y="163407"/>
                  </a:cubicBezTo>
                  <a:lnTo>
                    <a:pt x="181650" y="25981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0D08E328-521A-3655-E581-F23A086D07F2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7667708" y="6383562"/>
              <a:ext cx="94767" cy="109669"/>
            </a:xfrm>
            <a:custGeom>
              <a:avLst/>
              <a:gdLst>
                <a:gd name="connsiteX0" fmla="*/ 40784 w 94767"/>
                <a:gd name="connsiteY0" fmla="*/ 103528 h 109669"/>
                <a:gd name="connsiteX1" fmla="*/ 27499 w 94767"/>
                <a:gd name="connsiteY1" fmla="*/ 96102 h 109669"/>
                <a:gd name="connsiteX2" fmla="*/ 27499 w 94767"/>
                <a:gd name="connsiteY2" fmla="*/ 67950 h 109669"/>
                <a:gd name="connsiteX3" fmla="*/ 51590 w 94767"/>
                <a:gd name="connsiteY3" fmla="*/ 77967 h 109669"/>
                <a:gd name="connsiteX4" fmla="*/ 94988 w 94767"/>
                <a:gd name="connsiteY4" fmla="*/ 38935 h 109669"/>
                <a:gd name="connsiteX5" fmla="*/ 54424 w 94767"/>
                <a:gd name="connsiteY5" fmla="*/ 76 h 109669"/>
                <a:gd name="connsiteX6" fmla="*/ 26791 w 94767"/>
                <a:gd name="connsiteY6" fmla="*/ 10611 h 109669"/>
                <a:gd name="connsiteX7" fmla="*/ 26791 w 94767"/>
                <a:gd name="connsiteY7" fmla="*/ 76 h 109669"/>
                <a:gd name="connsiteX8" fmla="*/ 220 w 94767"/>
                <a:gd name="connsiteY8" fmla="*/ 1976 h 109669"/>
                <a:gd name="connsiteX9" fmla="*/ 220 w 94767"/>
                <a:gd name="connsiteY9" fmla="*/ 8193 h 109669"/>
                <a:gd name="connsiteX10" fmla="*/ 13505 w 94767"/>
                <a:gd name="connsiteY10" fmla="*/ 16311 h 109669"/>
                <a:gd name="connsiteX11" fmla="*/ 13505 w 94767"/>
                <a:gd name="connsiteY11" fmla="*/ 96102 h 109669"/>
                <a:gd name="connsiteX12" fmla="*/ 220 w 94767"/>
                <a:gd name="connsiteY12" fmla="*/ 103528 h 109669"/>
                <a:gd name="connsiteX13" fmla="*/ 220 w 94767"/>
                <a:gd name="connsiteY13" fmla="*/ 109745 h 109669"/>
                <a:gd name="connsiteX14" fmla="*/ 20414 w 94767"/>
                <a:gd name="connsiteY14" fmla="*/ 109055 h 109669"/>
                <a:gd name="connsiteX15" fmla="*/ 40784 w 94767"/>
                <a:gd name="connsiteY15" fmla="*/ 109745 h 109669"/>
                <a:gd name="connsiteX16" fmla="*/ 40784 w 94767"/>
                <a:gd name="connsiteY16" fmla="*/ 103528 h 109669"/>
                <a:gd name="connsiteX17" fmla="*/ 27499 w 94767"/>
                <a:gd name="connsiteY17" fmla="*/ 18729 h 109669"/>
                <a:gd name="connsiteX18" fmla="*/ 52475 w 94767"/>
                <a:gd name="connsiteY18" fmla="*/ 5603 h 109669"/>
                <a:gd name="connsiteX19" fmla="*/ 78868 w 94767"/>
                <a:gd name="connsiteY19" fmla="*/ 38935 h 109669"/>
                <a:gd name="connsiteX20" fmla="*/ 50527 w 94767"/>
                <a:gd name="connsiteY20" fmla="*/ 73131 h 109669"/>
                <a:gd name="connsiteX21" fmla="*/ 27499 w 94767"/>
                <a:gd name="connsiteY21" fmla="*/ 58797 h 109669"/>
                <a:gd name="connsiteX22" fmla="*/ 27499 w 94767"/>
                <a:gd name="connsiteY22" fmla="*/ 18729 h 109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767" h="109669">
                  <a:moveTo>
                    <a:pt x="40784" y="103528"/>
                  </a:moveTo>
                  <a:cubicBezTo>
                    <a:pt x="29270" y="103528"/>
                    <a:pt x="27499" y="103528"/>
                    <a:pt x="27499" y="96102"/>
                  </a:cubicBezTo>
                  <a:lnTo>
                    <a:pt x="27499" y="67950"/>
                  </a:lnTo>
                  <a:cubicBezTo>
                    <a:pt x="28385" y="68814"/>
                    <a:pt x="36710" y="77967"/>
                    <a:pt x="51590" y="77967"/>
                  </a:cubicBezTo>
                  <a:cubicBezTo>
                    <a:pt x="74971" y="77967"/>
                    <a:pt x="94988" y="60869"/>
                    <a:pt x="94988" y="38935"/>
                  </a:cubicBezTo>
                  <a:cubicBezTo>
                    <a:pt x="94988" y="17692"/>
                    <a:pt x="76920" y="76"/>
                    <a:pt x="54424" y="76"/>
                  </a:cubicBezTo>
                  <a:cubicBezTo>
                    <a:pt x="44327" y="76"/>
                    <a:pt x="34053" y="3703"/>
                    <a:pt x="26791" y="10611"/>
                  </a:cubicBezTo>
                  <a:lnTo>
                    <a:pt x="26791" y="76"/>
                  </a:lnTo>
                  <a:lnTo>
                    <a:pt x="220" y="1976"/>
                  </a:lnTo>
                  <a:lnTo>
                    <a:pt x="220" y="8193"/>
                  </a:lnTo>
                  <a:cubicBezTo>
                    <a:pt x="12620" y="8193"/>
                    <a:pt x="13505" y="9057"/>
                    <a:pt x="13505" y="16311"/>
                  </a:cubicBezTo>
                  <a:lnTo>
                    <a:pt x="13505" y="96102"/>
                  </a:lnTo>
                  <a:cubicBezTo>
                    <a:pt x="13505" y="103528"/>
                    <a:pt x="11734" y="103528"/>
                    <a:pt x="220" y="103528"/>
                  </a:cubicBezTo>
                  <a:lnTo>
                    <a:pt x="220" y="109745"/>
                  </a:lnTo>
                  <a:cubicBezTo>
                    <a:pt x="574" y="109745"/>
                    <a:pt x="12974" y="109055"/>
                    <a:pt x="20414" y="109055"/>
                  </a:cubicBezTo>
                  <a:cubicBezTo>
                    <a:pt x="26968" y="109055"/>
                    <a:pt x="39190" y="109573"/>
                    <a:pt x="40784" y="109745"/>
                  </a:cubicBezTo>
                  <a:lnTo>
                    <a:pt x="40784" y="103528"/>
                  </a:lnTo>
                  <a:close/>
                  <a:moveTo>
                    <a:pt x="27499" y="18729"/>
                  </a:moveTo>
                  <a:cubicBezTo>
                    <a:pt x="32813" y="10093"/>
                    <a:pt x="43087" y="5603"/>
                    <a:pt x="52475" y="5603"/>
                  </a:cubicBezTo>
                  <a:cubicBezTo>
                    <a:pt x="67355" y="5603"/>
                    <a:pt x="78868" y="20801"/>
                    <a:pt x="78868" y="38935"/>
                  </a:cubicBezTo>
                  <a:cubicBezTo>
                    <a:pt x="78868" y="58624"/>
                    <a:pt x="65583" y="73131"/>
                    <a:pt x="50527" y="73131"/>
                  </a:cubicBezTo>
                  <a:cubicBezTo>
                    <a:pt x="34939" y="73131"/>
                    <a:pt x="28031" y="59833"/>
                    <a:pt x="27499" y="58797"/>
                  </a:cubicBezTo>
                  <a:lnTo>
                    <a:pt x="27499" y="18729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F2DD783-2973-6306-06D3-B0909BD2C791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7780359" y="6339867"/>
              <a:ext cx="94944" cy="119858"/>
            </a:xfrm>
            <a:custGeom>
              <a:avLst/>
              <a:gdLst>
                <a:gd name="connsiteX0" fmla="*/ 81884 w 94944"/>
                <a:gd name="connsiteY0" fmla="*/ 67605 h 119858"/>
                <a:gd name="connsiteX1" fmla="*/ 55314 w 94944"/>
                <a:gd name="connsiteY1" fmla="*/ 43771 h 119858"/>
                <a:gd name="connsiteX2" fmla="*/ 26972 w 94944"/>
                <a:gd name="connsiteY2" fmla="*/ 59488 h 119858"/>
                <a:gd name="connsiteX3" fmla="*/ 26795 w 94944"/>
                <a:gd name="connsiteY3" fmla="*/ 59488 h 119858"/>
                <a:gd name="connsiteX4" fmla="*/ 26795 w 94944"/>
                <a:gd name="connsiteY4" fmla="*/ 76 h 119858"/>
                <a:gd name="connsiteX5" fmla="*/ 225 w 94944"/>
                <a:gd name="connsiteY5" fmla="*/ 1976 h 119858"/>
                <a:gd name="connsiteX6" fmla="*/ 225 w 94944"/>
                <a:gd name="connsiteY6" fmla="*/ 8193 h 119858"/>
                <a:gd name="connsiteX7" fmla="*/ 13510 w 94944"/>
                <a:gd name="connsiteY7" fmla="*/ 17865 h 119858"/>
                <a:gd name="connsiteX8" fmla="*/ 13510 w 94944"/>
                <a:gd name="connsiteY8" fmla="*/ 106291 h 119858"/>
                <a:gd name="connsiteX9" fmla="*/ 225 w 94944"/>
                <a:gd name="connsiteY9" fmla="*/ 113718 h 119858"/>
                <a:gd name="connsiteX10" fmla="*/ 225 w 94944"/>
                <a:gd name="connsiteY10" fmla="*/ 119935 h 119858"/>
                <a:gd name="connsiteX11" fmla="*/ 20418 w 94944"/>
                <a:gd name="connsiteY11" fmla="*/ 119244 h 119858"/>
                <a:gd name="connsiteX12" fmla="*/ 40789 w 94944"/>
                <a:gd name="connsiteY12" fmla="*/ 119935 h 119858"/>
                <a:gd name="connsiteX13" fmla="*/ 40789 w 94944"/>
                <a:gd name="connsiteY13" fmla="*/ 113718 h 119858"/>
                <a:gd name="connsiteX14" fmla="*/ 27503 w 94944"/>
                <a:gd name="connsiteY14" fmla="*/ 106291 h 119858"/>
                <a:gd name="connsiteX15" fmla="*/ 27503 w 94944"/>
                <a:gd name="connsiteY15" fmla="*/ 75204 h 119858"/>
                <a:gd name="connsiteX16" fmla="*/ 53897 w 94944"/>
                <a:gd name="connsiteY16" fmla="*/ 48607 h 119858"/>
                <a:gd name="connsiteX17" fmla="*/ 67890 w 94944"/>
                <a:gd name="connsiteY17" fmla="*/ 66914 h 119858"/>
                <a:gd name="connsiteX18" fmla="*/ 67890 w 94944"/>
                <a:gd name="connsiteY18" fmla="*/ 106291 h 119858"/>
                <a:gd name="connsiteX19" fmla="*/ 54605 w 94944"/>
                <a:gd name="connsiteY19" fmla="*/ 113718 h 119858"/>
                <a:gd name="connsiteX20" fmla="*/ 54605 w 94944"/>
                <a:gd name="connsiteY20" fmla="*/ 119935 h 119858"/>
                <a:gd name="connsiteX21" fmla="*/ 74799 w 94944"/>
                <a:gd name="connsiteY21" fmla="*/ 119244 h 119858"/>
                <a:gd name="connsiteX22" fmla="*/ 95169 w 94944"/>
                <a:gd name="connsiteY22" fmla="*/ 119935 h 119858"/>
                <a:gd name="connsiteX23" fmla="*/ 95169 w 94944"/>
                <a:gd name="connsiteY23" fmla="*/ 113718 h 119858"/>
                <a:gd name="connsiteX24" fmla="*/ 81884 w 94944"/>
                <a:gd name="connsiteY24" fmla="*/ 106291 h 119858"/>
                <a:gd name="connsiteX25" fmla="*/ 81884 w 94944"/>
                <a:gd name="connsiteY25" fmla="*/ 67605 h 11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4944" h="119858">
                  <a:moveTo>
                    <a:pt x="81884" y="67605"/>
                  </a:moveTo>
                  <a:cubicBezTo>
                    <a:pt x="81884" y="52579"/>
                    <a:pt x="74267" y="43771"/>
                    <a:pt x="55314" y="43771"/>
                  </a:cubicBezTo>
                  <a:cubicBezTo>
                    <a:pt x="39549" y="43771"/>
                    <a:pt x="30869" y="52925"/>
                    <a:pt x="26972" y="59488"/>
                  </a:cubicBezTo>
                  <a:lnTo>
                    <a:pt x="26795" y="59488"/>
                  </a:lnTo>
                  <a:lnTo>
                    <a:pt x="26795" y="76"/>
                  </a:lnTo>
                  <a:lnTo>
                    <a:pt x="225" y="1976"/>
                  </a:lnTo>
                  <a:lnTo>
                    <a:pt x="225" y="8193"/>
                  </a:lnTo>
                  <a:cubicBezTo>
                    <a:pt x="12093" y="8193"/>
                    <a:pt x="13510" y="9402"/>
                    <a:pt x="13510" y="17865"/>
                  </a:cubicBezTo>
                  <a:lnTo>
                    <a:pt x="13510" y="106291"/>
                  </a:lnTo>
                  <a:cubicBezTo>
                    <a:pt x="13510" y="113718"/>
                    <a:pt x="11738" y="113718"/>
                    <a:pt x="225" y="113718"/>
                  </a:cubicBezTo>
                  <a:lnTo>
                    <a:pt x="225" y="119935"/>
                  </a:lnTo>
                  <a:cubicBezTo>
                    <a:pt x="579" y="119935"/>
                    <a:pt x="12978" y="119244"/>
                    <a:pt x="20418" y="119244"/>
                  </a:cubicBezTo>
                  <a:cubicBezTo>
                    <a:pt x="26972" y="119244"/>
                    <a:pt x="39194" y="119762"/>
                    <a:pt x="40789" y="119935"/>
                  </a:cubicBezTo>
                  <a:lnTo>
                    <a:pt x="40789" y="113718"/>
                  </a:lnTo>
                  <a:cubicBezTo>
                    <a:pt x="29275" y="113718"/>
                    <a:pt x="27503" y="113718"/>
                    <a:pt x="27503" y="106291"/>
                  </a:cubicBezTo>
                  <a:lnTo>
                    <a:pt x="27503" y="75204"/>
                  </a:lnTo>
                  <a:cubicBezTo>
                    <a:pt x="27503" y="57070"/>
                    <a:pt x="42206" y="48607"/>
                    <a:pt x="53897" y="48607"/>
                  </a:cubicBezTo>
                  <a:cubicBezTo>
                    <a:pt x="66296" y="48607"/>
                    <a:pt x="67890" y="58106"/>
                    <a:pt x="67890" y="66914"/>
                  </a:cubicBezTo>
                  <a:lnTo>
                    <a:pt x="67890" y="106291"/>
                  </a:lnTo>
                  <a:cubicBezTo>
                    <a:pt x="67890" y="113718"/>
                    <a:pt x="66119" y="113718"/>
                    <a:pt x="54605" y="113718"/>
                  </a:cubicBezTo>
                  <a:lnTo>
                    <a:pt x="54605" y="119935"/>
                  </a:lnTo>
                  <a:cubicBezTo>
                    <a:pt x="54960" y="119935"/>
                    <a:pt x="67359" y="119244"/>
                    <a:pt x="74799" y="119244"/>
                  </a:cubicBezTo>
                  <a:cubicBezTo>
                    <a:pt x="81353" y="119244"/>
                    <a:pt x="93575" y="119762"/>
                    <a:pt x="95169" y="119935"/>
                  </a:cubicBezTo>
                  <a:lnTo>
                    <a:pt x="95169" y="113718"/>
                  </a:lnTo>
                  <a:cubicBezTo>
                    <a:pt x="83656" y="113718"/>
                    <a:pt x="81884" y="113718"/>
                    <a:pt x="81884" y="106291"/>
                  </a:cubicBezTo>
                  <a:lnTo>
                    <a:pt x="81884" y="67605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532C45D-2679-E94F-3C40-F5B2F7682139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7979672" y="6313665"/>
              <a:ext cx="168531" cy="111766"/>
            </a:xfrm>
            <a:custGeom>
              <a:avLst/>
              <a:gdLst>
                <a:gd name="connsiteX0" fmla="*/ 168764 w 168531"/>
                <a:gd name="connsiteY0" fmla="*/ 101232 h 111766"/>
                <a:gd name="connsiteX1" fmla="*/ 162944 w 168531"/>
                <a:gd name="connsiteY1" fmla="*/ 101725 h 111766"/>
                <a:gd name="connsiteX2" fmla="*/ 120938 w 168531"/>
                <a:gd name="connsiteY2" fmla="*/ 69651 h 111766"/>
                <a:gd name="connsiteX3" fmla="*/ 108791 w 168531"/>
                <a:gd name="connsiteY3" fmla="*/ 51147 h 111766"/>
                <a:gd name="connsiteX4" fmla="*/ 161932 w 168531"/>
                <a:gd name="connsiteY4" fmla="*/ 7230 h 111766"/>
                <a:gd name="connsiteX5" fmla="*/ 168764 w 168531"/>
                <a:gd name="connsiteY5" fmla="*/ 7970 h 111766"/>
                <a:gd name="connsiteX6" fmla="*/ 168005 w 168531"/>
                <a:gd name="connsiteY6" fmla="*/ 815 h 111766"/>
                <a:gd name="connsiteX7" fmla="*/ 160161 w 168531"/>
                <a:gd name="connsiteY7" fmla="*/ 75 h 111766"/>
                <a:gd name="connsiteX8" fmla="*/ 103224 w 168531"/>
                <a:gd name="connsiteY8" fmla="*/ 42511 h 111766"/>
                <a:gd name="connsiteX9" fmla="*/ 80196 w 168531"/>
                <a:gd name="connsiteY9" fmla="*/ 14385 h 111766"/>
                <a:gd name="connsiteX10" fmla="*/ 44516 w 168531"/>
                <a:gd name="connsiteY10" fmla="*/ 75 h 111766"/>
                <a:gd name="connsiteX11" fmla="*/ 232 w 168531"/>
                <a:gd name="connsiteY11" fmla="*/ 56081 h 111766"/>
                <a:gd name="connsiteX12" fmla="*/ 43757 w 168531"/>
                <a:gd name="connsiteY12" fmla="*/ 111841 h 111766"/>
                <a:gd name="connsiteX13" fmla="*/ 100694 w 168531"/>
                <a:gd name="connsiteY13" fmla="*/ 69404 h 111766"/>
                <a:gd name="connsiteX14" fmla="*/ 123721 w 168531"/>
                <a:gd name="connsiteY14" fmla="*/ 97531 h 111766"/>
                <a:gd name="connsiteX15" fmla="*/ 159401 w 168531"/>
                <a:gd name="connsiteY15" fmla="*/ 111841 h 111766"/>
                <a:gd name="connsiteX16" fmla="*/ 168764 w 168531"/>
                <a:gd name="connsiteY16" fmla="*/ 110854 h 111766"/>
                <a:gd name="connsiteX17" fmla="*/ 168764 w 168531"/>
                <a:gd name="connsiteY17" fmla="*/ 101232 h 111766"/>
                <a:gd name="connsiteX18" fmla="*/ 95126 w 168531"/>
                <a:gd name="connsiteY18" fmla="*/ 60769 h 111766"/>
                <a:gd name="connsiteX19" fmla="*/ 41986 w 168531"/>
                <a:gd name="connsiteY19" fmla="*/ 104686 h 111766"/>
                <a:gd name="connsiteX20" fmla="*/ 5799 w 168531"/>
                <a:gd name="connsiteY20" fmla="*/ 56081 h 111766"/>
                <a:gd name="connsiteX21" fmla="*/ 40973 w 168531"/>
                <a:gd name="connsiteY21" fmla="*/ 10190 h 111766"/>
                <a:gd name="connsiteX22" fmla="*/ 82980 w 168531"/>
                <a:gd name="connsiteY22" fmla="*/ 42265 h 111766"/>
                <a:gd name="connsiteX23" fmla="*/ 95126 w 168531"/>
                <a:gd name="connsiteY23" fmla="*/ 60769 h 1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8531" h="111766">
                  <a:moveTo>
                    <a:pt x="168764" y="101232"/>
                  </a:moveTo>
                  <a:cubicBezTo>
                    <a:pt x="167752" y="101232"/>
                    <a:pt x="163703" y="101725"/>
                    <a:pt x="162944" y="101725"/>
                  </a:cubicBezTo>
                  <a:cubicBezTo>
                    <a:pt x="142953" y="101725"/>
                    <a:pt x="129541" y="82481"/>
                    <a:pt x="120938" y="69651"/>
                  </a:cubicBezTo>
                  <a:cubicBezTo>
                    <a:pt x="118407" y="65457"/>
                    <a:pt x="111575" y="55341"/>
                    <a:pt x="108791" y="51147"/>
                  </a:cubicBezTo>
                  <a:cubicBezTo>
                    <a:pt x="114864" y="37824"/>
                    <a:pt x="131819" y="7230"/>
                    <a:pt x="161932" y="7230"/>
                  </a:cubicBezTo>
                  <a:cubicBezTo>
                    <a:pt x="163703" y="7230"/>
                    <a:pt x="165981" y="7230"/>
                    <a:pt x="168764" y="7970"/>
                  </a:cubicBezTo>
                  <a:cubicBezTo>
                    <a:pt x="168764" y="1555"/>
                    <a:pt x="168511" y="1308"/>
                    <a:pt x="168005" y="815"/>
                  </a:cubicBezTo>
                  <a:cubicBezTo>
                    <a:pt x="166234" y="321"/>
                    <a:pt x="162438" y="75"/>
                    <a:pt x="160161" y="75"/>
                  </a:cubicBezTo>
                  <a:cubicBezTo>
                    <a:pt x="128023" y="75"/>
                    <a:pt x="109297" y="30175"/>
                    <a:pt x="103224" y="42511"/>
                  </a:cubicBezTo>
                  <a:cubicBezTo>
                    <a:pt x="93102" y="27461"/>
                    <a:pt x="89559" y="22033"/>
                    <a:pt x="80196" y="14385"/>
                  </a:cubicBezTo>
                  <a:cubicBezTo>
                    <a:pt x="64760" y="1308"/>
                    <a:pt x="50842" y="75"/>
                    <a:pt x="44516" y="75"/>
                  </a:cubicBezTo>
                  <a:cubicBezTo>
                    <a:pt x="16428" y="75"/>
                    <a:pt x="232" y="27708"/>
                    <a:pt x="232" y="56081"/>
                  </a:cubicBezTo>
                  <a:cubicBezTo>
                    <a:pt x="232" y="83714"/>
                    <a:pt x="15921" y="111841"/>
                    <a:pt x="43757" y="111841"/>
                  </a:cubicBezTo>
                  <a:cubicBezTo>
                    <a:pt x="75895" y="111841"/>
                    <a:pt x="94620" y="81741"/>
                    <a:pt x="100694" y="69404"/>
                  </a:cubicBezTo>
                  <a:cubicBezTo>
                    <a:pt x="110816" y="84455"/>
                    <a:pt x="114358" y="89883"/>
                    <a:pt x="123721" y="97531"/>
                  </a:cubicBezTo>
                  <a:cubicBezTo>
                    <a:pt x="139157" y="110607"/>
                    <a:pt x="153075" y="111841"/>
                    <a:pt x="159401" y="111841"/>
                  </a:cubicBezTo>
                  <a:cubicBezTo>
                    <a:pt x="162438" y="111841"/>
                    <a:pt x="166487" y="111348"/>
                    <a:pt x="168764" y="110854"/>
                  </a:cubicBezTo>
                  <a:lnTo>
                    <a:pt x="168764" y="101232"/>
                  </a:lnTo>
                  <a:close/>
                  <a:moveTo>
                    <a:pt x="95126" y="60769"/>
                  </a:moveTo>
                  <a:cubicBezTo>
                    <a:pt x="89053" y="74092"/>
                    <a:pt x="72099" y="104686"/>
                    <a:pt x="41986" y="104686"/>
                  </a:cubicBezTo>
                  <a:cubicBezTo>
                    <a:pt x="17440" y="104686"/>
                    <a:pt x="5799" y="78533"/>
                    <a:pt x="5799" y="56081"/>
                  </a:cubicBezTo>
                  <a:cubicBezTo>
                    <a:pt x="5799" y="31656"/>
                    <a:pt x="19970" y="10190"/>
                    <a:pt x="40973" y="10190"/>
                  </a:cubicBezTo>
                  <a:cubicBezTo>
                    <a:pt x="60964" y="10190"/>
                    <a:pt x="74376" y="29435"/>
                    <a:pt x="82980" y="42265"/>
                  </a:cubicBezTo>
                  <a:cubicBezTo>
                    <a:pt x="85510" y="46459"/>
                    <a:pt x="92343" y="56575"/>
                    <a:pt x="95126" y="60769"/>
                  </a:cubicBez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69CC75D-7400-E7D3-21A1-5430BB824DA2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8242478" y="6254204"/>
              <a:ext cx="213068" cy="168513"/>
            </a:xfrm>
            <a:custGeom>
              <a:avLst/>
              <a:gdLst>
                <a:gd name="connsiteX0" fmla="*/ 181680 w 213068"/>
                <a:gd name="connsiteY0" fmla="*/ 25981 h 168513"/>
                <a:gd name="connsiteX1" fmla="*/ 209010 w 213068"/>
                <a:gd name="connsiteY1" fmla="*/ 7723 h 168513"/>
                <a:gd name="connsiteX2" fmla="*/ 213312 w 213068"/>
                <a:gd name="connsiteY2" fmla="*/ 2789 h 168513"/>
                <a:gd name="connsiteX3" fmla="*/ 210022 w 213068"/>
                <a:gd name="connsiteY3" fmla="*/ 75 h 168513"/>
                <a:gd name="connsiteX4" fmla="*/ 184464 w 213068"/>
                <a:gd name="connsiteY4" fmla="*/ 815 h 168513"/>
                <a:gd name="connsiteX5" fmla="*/ 158653 w 213068"/>
                <a:gd name="connsiteY5" fmla="*/ 75 h 168513"/>
                <a:gd name="connsiteX6" fmla="*/ 154098 w 213068"/>
                <a:gd name="connsiteY6" fmla="*/ 5009 h 168513"/>
                <a:gd name="connsiteX7" fmla="*/ 158653 w 213068"/>
                <a:gd name="connsiteY7" fmla="*/ 7723 h 168513"/>
                <a:gd name="connsiteX8" fmla="*/ 175860 w 213068"/>
                <a:gd name="connsiteY8" fmla="*/ 18579 h 168513"/>
                <a:gd name="connsiteX9" fmla="*/ 175101 w 213068"/>
                <a:gd name="connsiteY9" fmla="*/ 23760 h 168513"/>
                <a:gd name="connsiteX10" fmla="*/ 146759 w 213068"/>
                <a:gd name="connsiteY10" fmla="*/ 133553 h 168513"/>
                <a:gd name="connsiteX11" fmla="*/ 90835 w 213068"/>
                <a:gd name="connsiteY11" fmla="*/ 4762 h 168513"/>
                <a:gd name="connsiteX12" fmla="*/ 82737 w 213068"/>
                <a:gd name="connsiteY12" fmla="*/ 75 h 168513"/>
                <a:gd name="connsiteX13" fmla="*/ 48829 w 213068"/>
                <a:gd name="connsiteY13" fmla="*/ 75 h 168513"/>
                <a:gd name="connsiteX14" fmla="*/ 41490 w 213068"/>
                <a:gd name="connsiteY14" fmla="*/ 5009 h 168513"/>
                <a:gd name="connsiteX15" fmla="*/ 48576 w 213068"/>
                <a:gd name="connsiteY15" fmla="*/ 7723 h 168513"/>
                <a:gd name="connsiteX16" fmla="*/ 65783 w 213068"/>
                <a:gd name="connsiteY16" fmla="*/ 9944 h 168513"/>
                <a:gd name="connsiteX17" fmla="*/ 31874 w 213068"/>
                <a:gd name="connsiteY17" fmla="*/ 142435 h 168513"/>
                <a:gd name="connsiteX18" fmla="*/ 4545 w 213068"/>
                <a:gd name="connsiteY18" fmla="*/ 160939 h 168513"/>
                <a:gd name="connsiteX19" fmla="*/ 243 w 213068"/>
                <a:gd name="connsiteY19" fmla="*/ 165874 h 168513"/>
                <a:gd name="connsiteX20" fmla="*/ 3532 w 213068"/>
                <a:gd name="connsiteY20" fmla="*/ 168588 h 168513"/>
                <a:gd name="connsiteX21" fmla="*/ 28838 w 213068"/>
                <a:gd name="connsiteY21" fmla="*/ 167848 h 168513"/>
                <a:gd name="connsiteX22" fmla="*/ 54902 w 213068"/>
                <a:gd name="connsiteY22" fmla="*/ 168588 h 168513"/>
                <a:gd name="connsiteX23" fmla="*/ 59457 w 213068"/>
                <a:gd name="connsiteY23" fmla="*/ 163653 h 168513"/>
                <a:gd name="connsiteX24" fmla="*/ 54396 w 213068"/>
                <a:gd name="connsiteY24" fmla="*/ 160939 h 168513"/>
                <a:gd name="connsiteX25" fmla="*/ 37694 w 213068"/>
                <a:gd name="connsiteY25" fmla="*/ 150083 h 168513"/>
                <a:gd name="connsiteX26" fmla="*/ 38707 w 213068"/>
                <a:gd name="connsiteY26" fmla="*/ 144409 h 168513"/>
                <a:gd name="connsiteX27" fmla="*/ 72109 w 213068"/>
                <a:gd name="connsiteY27" fmla="*/ 14138 h 168513"/>
                <a:gd name="connsiteX28" fmla="*/ 74387 w 213068"/>
                <a:gd name="connsiteY28" fmla="*/ 18579 h 168513"/>
                <a:gd name="connsiteX29" fmla="*/ 137396 w 213068"/>
                <a:gd name="connsiteY29" fmla="*/ 163900 h 168513"/>
                <a:gd name="connsiteX30" fmla="*/ 142204 w 213068"/>
                <a:gd name="connsiteY30" fmla="*/ 168588 h 168513"/>
                <a:gd name="connsiteX31" fmla="*/ 146253 w 213068"/>
                <a:gd name="connsiteY31" fmla="*/ 163407 h 168513"/>
                <a:gd name="connsiteX32" fmla="*/ 181680 w 213068"/>
                <a:gd name="connsiteY32" fmla="*/ 25981 h 16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3068" h="168513">
                  <a:moveTo>
                    <a:pt x="181680" y="25981"/>
                  </a:moveTo>
                  <a:cubicBezTo>
                    <a:pt x="184211" y="16112"/>
                    <a:pt x="188766" y="8463"/>
                    <a:pt x="209010" y="7723"/>
                  </a:cubicBezTo>
                  <a:cubicBezTo>
                    <a:pt x="210275" y="7723"/>
                    <a:pt x="213312" y="7476"/>
                    <a:pt x="213312" y="2789"/>
                  </a:cubicBezTo>
                  <a:cubicBezTo>
                    <a:pt x="213312" y="2542"/>
                    <a:pt x="213312" y="75"/>
                    <a:pt x="210022" y="75"/>
                  </a:cubicBezTo>
                  <a:cubicBezTo>
                    <a:pt x="201671" y="75"/>
                    <a:pt x="192815" y="815"/>
                    <a:pt x="184464" y="815"/>
                  </a:cubicBezTo>
                  <a:cubicBezTo>
                    <a:pt x="175860" y="815"/>
                    <a:pt x="167003" y="75"/>
                    <a:pt x="158653" y="75"/>
                  </a:cubicBezTo>
                  <a:cubicBezTo>
                    <a:pt x="157134" y="75"/>
                    <a:pt x="154098" y="75"/>
                    <a:pt x="154098" y="5009"/>
                  </a:cubicBezTo>
                  <a:cubicBezTo>
                    <a:pt x="154098" y="7723"/>
                    <a:pt x="156628" y="7723"/>
                    <a:pt x="158653" y="7723"/>
                  </a:cubicBezTo>
                  <a:cubicBezTo>
                    <a:pt x="173077" y="7970"/>
                    <a:pt x="175860" y="13151"/>
                    <a:pt x="175860" y="18579"/>
                  </a:cubicBezTo>
                  <a:cubicBezTo>
                    <a:pt x="175860" y="19319"/>
                    <a:pt x="175354" y="23020"/>
                    <a:pt x="175101" y="23760"/>
                  </a:cubicBezTo>
                  <a:lnTo>
                    <a:pt x="146759" y="133553"/>
                  </a:lnTo>
                  <a:lnTo>
                    <a:pt x="90835" y="4762"/>
                  </a:lnTo>
                  <a:cubicBezTo>
                    <a:pt x="88811" y="321"/>
                    <a:pt x="88558" y="75"/>
                    <a:pt x="82737" y="75"/>
                  </a:cubicBezTo>
                  <a:lnTo>
                    <a:pt x="48829" y="75"/>
                  </a:lnTo>
                  <a:cubicBezTo>
                    <a:pt x="43768" y="75"/>
                    <a:pt x="41490" y="75"/>
                    <a:pt x="41490" y="5009"/>
                  </a:cubicBezTo>
                  <a:cubicBezTo>
                    <a:pt x="41490" y="7723"/>
                    <a:pt x="43768" y="7723"/>
                    <a:pt x="48576" y="7723"/>
                  </a:cubicBezTo>
                  <a:cubicBezTo>
                    <a:pt x="49841" y="7723"/>
                    <a:pt x="65783" y="7723"/>
                    <a:pt x="65783" y="9944"/>
                  </a:cubicBezTo>
                  <a:lnTo>
                    <a:pt x="31874" y="142435"/>
                  </a:lnTo>
                  <a:cubicBezTo>
                    <a:pt x="29344" y="152304"/>
                    <a:pt x="25042" y="160199"/>
                    <a:pt x="4545" y="160939"/>
                  </a:cubicBezTo>
                  <a:cubicBezTo>
                    <a:pt x="3026" y="160939"/>
                    <a:pt x="243" y="161186"/>
                    <a:pt x="243" y="165874"/>
                  </a:cubicBezTo>
                  <a:cubicBezTo>
                    <a:pt x="243" y="167601"/>
                    <a:pt x="1508" y="168588"/>
                    <a:pt x="3532" y="168588"/>
                  </a:cubicBezTo>
                  <a:cubicBezTo>
                    <a:pt x="11630" y="168588"/>
                    <a:pt x="20487" y="167848"/>
                    <a:pt x="28838" y="167848"/>
                  </a:cubicBezTo>
                  <a:cubicBezTo>
                    <a:pt x="37441" y="167848"/>
                    <a:pt x="46551" y="168588"/>
                    <a:pt x="54902" y="168588"/>
                  </a:cubicBezTo>
                  <a:cubicBezTo>
                    <a:pt x="56167" y="168588"/>
                    <a:pt x="59457" y="168588"/>
                    <a:pt x="59457" y="163653"/>
                  </a:cubicBezTo>
                  <a:cubicBezTo>
                    <a:pt x="59457" y="161186"/>
                    <a:pt x="57179" y="160939"/>
                    <a:pt x="54396" y="160939"/>
                  </a:cubicBezTo>
                  <a:cubicBezTo>
                    <a:pt x="39719" y="160446"/>
                    <a:pt x="37694" y="155018"/>
                    <a:pt x="37694" y="150083"/>
                  </a:cubicBezTo>
                  <a:cubicBezTo>
                    <a:pt x="37694" y="148356"/>
                    <a:pt x="37947" y="147123"/>
                    <a:pt x="38707" y="144409"/>
                  </a:cubicBezTo>
                  <a:lnTo>
                    <a:pt x="72109" y="14138"/>
                  </a:lnTo>
                  <a:cubicBezTo>
                    <a:pt x="73121" y="15618"/>
                    <a:pt x="73121" y="16112"/>
                    <a:pt x="74387" y="18579"/>
                  </a:cubicBezTo>
                  <a:lnTo>
                    <a:pt x="137396" y="163900"/>
                  </a:lnTo>
                  <a:cubicBezTo>
                    <a:pt x="139168" y="168094"/>
                    <a:pt x="139927" y="168588"/>
                    <a:pt x="142204" y="168588"/>
                  </a:cubicBezTo>
                  <a:cubicBezTo>
                    <a:pt x="144988" y="168588"/>
                    <a:pt x="144988" y="167848"/>
                    <a:pt x="146253" y="163407"/>
                  </a:cubicBezTo>
                  <a:lnTo>
                    <a:pt x="181680" y="25981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56CE36B-614F-F6DE-DEA0-7D1590E80189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8447797" y="6383562"/>
              <a:ext cx="75814" cy="77891"/>
            </a:xfrm>
            <a:custGeom>
              <a:avLst/>
              <a:gdLst>
                <a:gd name="connsiteX0" fmla="*/ 28061 w 75814"/>
                <a:gd name="connsiteY0" fmla="*/ 36863 h 77891"/>
                <a:gd name="connsiteX1" fmla="*/ 56580 w 75814"/>
                <a:gd name="connsiteY1" fmla="*/ 33236 h 77891"/>
                <a:gd name="connsiteX2" fmla="*/ 72168 w 75814"/>
                <a:gd name="connsiteY2" fmla="*/ 15274 h 77891"/>
                <a:gd name="connsiteX3" fmla="*/ 50203 w 75814"/>
                <a:gd name="connsiteY3" fmla="*/ 76 h 77891"/>
                <a:gd name="connsiteX4" fmla="*/ 251 w 75814"/>
                <a:gd name="connsiteY4" fmla="*/ 45498 h 77891"/>
                <a:gd name="connsiteX5" fmla="*/ 32135 w 75814"/>
                <a:gd name="connsiteY5" fmla="*/ 77967 h 77891"/>
                <a:gd name="connsiteX6" fmla="*/ 76065 w 75814"/>
                <a:gd name="connsiteY6" fmla="*/ 58451 h 77891"/>
                <a:gd name="connsiteX7" fmla="*/ 73054 w 75814"/>
                <a:gd name="connsiteY7" fmla="*/ 55515 h 77891"/>
                <a:gd name="connsiteX8" fmla="*/ 70219 w 75814"/>
                <a:gd name="connsiteY8" fmla="*/ 57242 h 77891"/>
                <a:gd name="connsiteX9" fmla="*/ 32489 w 75814"/>
                <a:gd name="connsiteY9" fmla="*/ 73131 h 77891"/>
                <a:gd name="connsiteX10" fmla="*/ 14776 w 75814"/>
                <a:gd name="connsiteY10" fmla="*/ 52234 h 77891"/>
                <a:gd name="connsiteX11" fmla="*/ 16902 w 75814"/>
                <a:gd name="connsiteY11" fmla="*/ 36863 h 77891"/>
                <a:gd name="connsiteX12" fmla="*/ 28061 w 75814"/>
                <a:gd name="connsiteY12" fmla="*/ 36863 h 77891"/>
                <a:gd name="connsiteX13" fmla="*/ 18319 w 75814"/>
                <a:gd name="connsiteY13" fmla="*/ 32027 h 77891"/>
                <a:gd name="connsiteX14" fmla="*/ 50203 w 75814"/>
                <a:gd name="connsiteY14" fmla="*/ 4912 h 77891"/>
                <a:gd name="connsiteX15" fmla="*/ 64551 w 75814"/>
                <a:gd name="connsiteY15" fmla="*/ 15274 h 77891"/>
                <a:gd name="connsiteX16" fmla="*/ 26998 w 75814"/>
                <a:gd name="connsiteY16" fmla="*/ 32027 h 77891"/>
                <a:gd name="connsiteX17" fmla="*/ 18319 w 75814"/>
                <a:gd name="connsiteY17" fmla="*/ 32027 h 77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814" h="77891">
                  <a:moveTo>
                    <a:pt x="28061" y="36863"/>
                  </a:moveTo>
                  <a:cubicBezTo>
                    <a:pt x="33021" y="36863"/>
                    <a:pt x="47015" y="36517"/>
                    <a:pt x="56580" y="33236"/>
                  </a:cubicBezTo>
                  <a:cubicBezTo>
                    <a:pt x="69688" y="28746"/>
                    <a:pt x="72168" y="20456"/>
                    <a:pt x="72168" y="15274"/>
                  </a:cubicBezTo>
                  <a:cubicBezTo>
                    <a:pt x="72168" y="5776"/>
                    <a:pt x="62425" y="76"/>
                    <a:pt x="50203" y="76"/>
                  </a:cubicBezTo>
                  <a:cubicBezTo>
                    <a:pt x="28947" y="76"/>
                    <a:pt x="251" y="15965"/>
                    <a:pt x="251" y="45498"/>
                  </a:cubicBezTo>
                  <a:cubicBezTo>
                    <a:pt x="251" y="62942"/>
                    <a:pt x="11410" y="77967"/>
                    <a:pt x="32135" y="77967"/>
                  </a:cubicBezTo>
                  <a:cubicBezTo>
                    <a:pt x="62071" y="77967"/>
                    <a:pt x="76065" y="60869"/>
                    <a:pt x="76065" y="58451"/>
                  </a:cubicBezTo>
                  <a:cubicBezTo>
                    <a:pt x="76065" y="57415"/>
                    <a:pt x="74471" y="55515"/>
                    <a:pt x="73054" y="55515"/>
                  </a:cubicBezTo>
                  <a:cubicBezTo>
                    <a:pt x="71991" y="55515"/>
                    <a:pt x="71636" y="55861"/>
                    <a:pt x="70219" y="57242"/>
                  </a:cubicBezTo>
                  <a:cubicBezTo>
                    <a:pt x="56403" y="73131"/>
                    <a:pt x="35678" y="73131"/>
                    <a:pt x="32489" y="73131"/>
                  </a:cubicBezTo>
                  <a:cubicBezTo>
                    <a:pt x="21861" y="73131"/>
                    <a:pt x="14776" y="66223"/>
                    <a:pt x="14776" y="52234"/>
                  </a:cubicBezTo>
                  <a:cubicBezTo>
                    <a:pt x="14776" y="49816"/>
                    <a:pt x="14776" y="46362"/>
                    <a:pt x="16902" y="36863"/>
                  </a:cubicBezTo>
                  <a:lnTo>
                    <a:pt x="28061" y="36863"/>
                  </a:lnTo>
                  <a:close/>
                  <a:moveTo>
                    <a:pt x="18319" y="32027"/>
                  </a:moveTo>
                  <a:cubicBezTo>
                    <a:pt x="25581" y="6985"/>
                    <a:pt x="45243" y="4912"/>
                    <a:pt x="50203" y="4912"/>
                  </a:cubicBezTo>
                  <a:cubicBezTo>
                    <a:pt x="57997" y="4912"/>
                    <a:pt x="64551" y="8712"/>
                    <a:pt x="64551" y="15274"/>
                  </a:cubicBezTo>
                  <a:cubicBezTo>
                    <a:pt x="64551" y="32027"/>
                    <a:pt x="34615" y="32027"/>
                    <a:pt x="26998" y="32027"/>
                  </a:cubicBezTo>
                  <a:lnTo>
                    <a:pt x="18319" y="32027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6" name="Group 385" descr="\documentclass{article}&#10;\usepackage{amsmath}&#10;\pagestyle{empty}&#10;\begin{document}&#10;&#10;$$ N_{\rm ph} \propto  N_e^2$$&#10;&#10;&#10;\end{document}" title="IguanaTex Vector Display">
            <a:extLst>
              <a:ext uri="{FF2B5EF4-FFF2-40B4-BE49-F238E27FC236}">
                <a16:creationId xmlns:a16="http://schemas.microsoft.com/office/drawing/2014/main" id="{7FDF8638-BB7E-4D91-3EDE-5745C6AB4D06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4869819" y="4761185"/>
            <a:ext cx="1075037" cy="301114"/>
            <a:chOff x="10516377" y="6236716"/>
            <a:chExt cx="1075037" cy="301114"/>
          </a:xfrm>
        </p:grpSpPr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78BF60E6-2079-811C-ED7C-12CC850C50B7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0516377" y="6287103"/>
              <a:ext cx="210647" cy="176761"/>
            </a:xfrm>
            <a:custGeom>
              <a:avLst/>
              <a:gdLst>
                <a:gd name="connsiteX0" fmla="*/ 179587 w 210647"/>
                <a:gd name="connsiteY0" fmla="*/ 27249 h 176761"/>
                <a:gd name="connsiteX1" fmla="*/ 206606 w 210647"/>
                <a:gd name="connsiteY1" fmla="*/ 8098 h 176761"/>
                <a:gd name="connsiteX2" fmla="*/ 210859 w 210647"/>
                <a:gd name="connsiteY2" fmla="*/ 2922 h 176761"/>
                <a:gd name="connsiteX3" fmla="*/ 207607 w 210647"/>
                <a:gd name="connsiteY3" fmla="*/ 75 h 176761"/>
                <a:gd name="connsiteX4" fmla="*/ 182339 w 210647"/>
                <a:gd name="connsiteY4" fmla="*/ 851 h 176761"/>
                <a:gd name="connsiteX5" fmla="*/ 156821 w 210647"/>
                <a:gd name="connsiteY5" fmla="*/ 75 h 176761"/>
                <a:gd name="connsiteX6" fmla="*/ 152318 w 210647"/>
                <a:gd name="connsiteY6" fmla="*/ 5251 h 176761"/>
                <a:gd name="connsiteX7" fmla="*/ 156821 w 210647"/>
                <a:gd name="connsiteY7" fmla="*/ 8098 h 176761"/>
                <a:gd name="connsiteX8" fmla="*/ 173833 w 210647"/>
                <a:gd name="connsiteY8" fmla="*/ 19485 h 176761"/>
                <a:gd name="connsiteX9" fmla="*/ 173083 w 210647"/>
                <a:gd name="connsiteY9" fmla="*/ 24920 h 176761"/>
                <a:gd name="connsiteX10" fmla="*/ 145063 w 210647"/>
                <a:gd name="connsiteY10" fmla="*/ 140087 h 176761"/>
                <a:gd name="connsiteX11" fmla="*/ 89774 w 210647"/>
                <a:gd name="connsiteY11" fmla="*/ 4992 h 176761"/>
                <a:gd name="connsiteX12" fmla="*/ 81769 w 210647"/>
                <a:gd name="connsiteY12" fmla="*/ 75 h 176761"/>
                <a:gd name="connsiteX13" fmla="*/ 48245 w 210647"/>
                <a:gd name="connsiteY13" fmla="*/ 75 h 176761"/>
                <a:gd name="connsiteX14" fmla="*/ 40990 w 210647"/>
                <a:gd name="connsiteY14" fmla="*/ 5251 h 176761"/>
                <a:gd name="connsiteX15" fmla="*/ 47995 w 210647"/>
                <a:gd name="connsiteY15" fmla="*/ 8098 h 176761"/>
                <a:gd name="connsiteX16" fmla="*/ 65007 w 210647"/>
                <a:gd name="connsiteY16" fmla="*/ 10427 h 176761"/>
                <a:gd name="connsiteX17" fmla="*/ 31483 w 210647"/>
                <a:gd name="connsiteY17" fmla="*/ 149404 h 176761"/>
                <a:gd name="connsiteX18" fmla="*/ 4465 w 210647"/>
                <a:gd name="connsiteY18" fmla="*/ 168814 h 176761"/>
                <a:gd name="connsiteX19" fmla="*/ 212 w 210647"/>
                <a:gd name="connsiteY19" fmla="*/ 173990 h 176761"/>
                <a:gd name="connsiteX20" fmla="*/ 3464 w 210647"/>
                <a:gd name="connsiteY20" fmla="*/ 176837 h 176761"/>
                <a:gd name="connsiteX21" fmla="*/ 28481 w 210647"/>
                <a:gd name="connsiteY21" fmla="*/ 176060 h 176761"/>
                <a:gd name="connsiteX22" fmla="*/ 54249 w 210647"/>
                <a:gd name="connsiteY22" fmla="*/ 176837 h 176761"/>
                <a:gd name="connsiteX23" fmla="*/ 58753 w 210647"/>
                <a:gd name="connsiteY23" fmla="*/ 171661 h 176761"/>
                <a:gd name="connsiteX24" fmla="*/ 53749 w 210647"/>
                <a:gd name="connsiteY24" fmla="*/ 168814 h 176761"/>
                <a:gd name="connsiteX25" fmla="*/ 37238 w 210647"/>
                <a:gd name="connsiteY25" fmla="*/ 157426 h 176761"/>
                <a:gd name="connsiteX26" fmla="*/ 38238 w 210647"/>
                <a:gd name="connsiteY26" fmla="*/ 151474 h 176761"/>
                <a:gd name="connsiteX27" fmla="*/ 71261 w 210647"/>
                <a:gd name="connsiteY27" fmla="*/ 14826 h 176761"/>
                <a:gd name="connsiteX28" fmla="*/ 73513 w 210647"/>
                <a:gd name="connsiteY28" fmla="*/ 19485 h 176761"/>
                <a:gd name="connsiteX29" fmla="*/ 135807 w 210647"/>
                <a:gd name="connsiteY29" fmla="*/ 171919 h 176761"/>
                <a:gd name="connsiteX30" fmla="*/ 140560 w 210647"/>
                <a:gd name="connsiteY30" fmla="*/ 176837 h 176761"/>
                <a:gd name="connsiteX31" fmla="*/ 144563 w 210647"/>
                <a:gd name="connsiteY31" fmla="*/ 171402 h 176761"/>
                <a:gd name="connsiteX32" fmla="*/ 179587 w 210647"/>
                <a:gd name="connsiteY32" fmla="*/ 27249 h 17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0647" h="176761">
                  <a:moveTo>
                    <a:pt x="179587" y="27249"/>
                  </a:moveTo>
                  <a:cubicBezTo>
                    <a:pt x="182089" y="16897"/>
                    <a:pt x="186592" y="8874"/>
                    <a:pt x="206606" y="8098"/>
                  </a:cubicBezTo>
                  <a:cubicBezTo>
                    <a:pt x="207857" y="8098"/>
                    <a:pt x="210859" y="7839"/>
                    <a:pt x="210859" y="2922"/>
                  </a:cubicBezTo>
                  <a:cubicBezTo>
                    <a:pt x="210859" y="2663"/>
                    <a:pt x="210859" y="75"/>
                    <a:pt x="207607" y="75"/>
                  </a:cubicBezTo>
                  <a:cubicBezTo>
                    <a:pt x="199351" y="75"/>
                    <a:pt x="190595" y="851"/>
                    <a:pt x="182339" y="851"/>
                  </a:cubicBezTo>
                  <a:cubicBezTo>
                    <a:pt x="173833" y="851"/>
                    <a:pt x="165077" y="75"/>
                    <a:pt x="156821" y="75"/>
                  </a:cubicBezTo>
                  <a:cubicBezTo>
                    <a:pt x="155320" y="75"/>
                    <a:pt x="152318" y="75"/>
                    <a:pt x="152318" y="5251"/>
                  </a:cubicBezTo>
                  <a:cubicBezTo>
                    <a:pt x="152318" y="8098"/>
                    <a:pt x="154820" y="8098"/>
                    <a:pt x="156821" y="8098"/>
                  </a:cubicBezTo>
                  <a:cubicBezTo>
                    <a:pt x="171081" y="8356"/>
                    <a:pt x="173833" y="13791"/>
                    <a:pt x="173833" y="19485"/>
                  </a:cubicBezTo>
                  <a:cubicBezTo>
                    <a:pt x="173833" y="20261"/>
                    <a:pt x="173333" y="24143"/>
                    <a:pt x="173083" y="24920"/>
                  </a:cubicBezTo>
                  <a:lnTo>
                    <a:pt x="145063" y="140087"/>
                  </a:lnTo>
                  <a:lnTo>
                    <a:pt x="89774" y="4992"/>
                  </a:lnTo>
                  <a:cubicBezTo>
                    <a:pt x="87773" y="334"/>
                    <a:pt x="87523" y="75"/>
                    <a:pt x="81769" y="75"/>
                  </a:cubicBezTo>
                  <a:lnTo>
                    <a:pt x="48245" y="75"/>
                  </a:lnTo>
                  <a:cubicBezTo>
                    <a:pt x="43242" y="75"/>
                    <a:pt x="40990" y="75"/>
                    <a:pt x="40990" y="5251"/>
                  </a:cubicBezTo>
                  <a:cubicBezTo>
                    <a:pt x="40990" y="8098"/>
                    <a:pt x="43242" y="8098"/>
                    <a:pt x="47995" y="8098"/>
                  </a:cubicBezTo>
                  <a:cubicBezTo>
                    <a:pt x="49246" y="8098"/>
                    <a:pt x="65007" y="8098"/>
                    <a:pt x="65007" y="10427"/>
                  </a:cubicBezTo>
                  <a:lnTo>
                    <a:pt x="31483" y="149404"/>
                  </a:lnTo>
                  <a:cubicBezTo>
                    <a:pt x="28982" y="159756"/>
                    <a:pt x="24729" y="168037"/>
                    <a:pt x="4465" y="168814"/>
                  </a:cubicBezTo>
                  <a:cubicBezTo>
                    <a:pt x="2963" y="168814"/>
                    <a:pt x="212" y="169073"/>
                    <a:pt x="212" y="173990"/>
                  </a:cubicBezTo>
                  <a:cubicBezTo>
                    <a:pt x="212" y="175801"/>
                    <a:pt x="1462" y="176837"/>
                    <a:pt x="3464" y="176837"/>
                  </a:cubicBezTo>
                  <a:cubicBezTo>
                    <a:pt x="11469" y="176837"/>
                    <a:pt x="20226" y="176060"/>
                    <a:pt x="28481" y="176060"/>
                  </a:cubicBezTo>
                  <a:cubicBezTo>
                    <a:pt x="36987" y="176060"/>
                    <a:pt x="45994" y="176837"/>
                    <a:pt x="54249" y="176837"/>
                  </a:cubicBezTo>
                  <a:cubicBezTo>
                    <a:pt x="55500" y="176837"/>
                    <a:pt x="58753" y="176837"/>
                    <a:pt x="58753" y="171661"/>
                  </a:cubicBezTo>
                  <a:cubicBezTo>
                    <a:pt x="58753" y="169073"/>
                    <a:pt x="56501" y="168814"/>
                    <a:pt x="53749" y="168814"/>
                  </a:cubicBezTo>
                  <a:cubicBezTo>
                    <a:pt x="39239" y="168296"/>
                    <a:pt x="37238" y="162603"/>
                    <a:pt x="37238" y="157426"/>
                  </a:cubicBezTo>
                  <a:cubicBezTo>
                    <a:pt x="37238" y="155615"/>
                    <a:pt x="37488" y="154321"/>
                    <a:pt x="38238" y="151474"/>
                  </a:cubicBezTo>
                  <a:lnTo>
                    <a:pt x="71261" y="14826"/>
                  </a:lnTo>
                  <a:cubicBezTo>
                    <a:pt x="72262" y="16379"/>
                    <a:pt x="72262" y="16897"/>
                    <a:pt x="73513" y="19485"/>
                  </a:cubicBezTo>
                  <a:lnTo>
                    <a:pt x="135807" y="171919"/>
                  </a:lnTo>
                  <a:cubicBezTo>
                    <a:pt x="137558" y="176319"/>
                    <a:pt x="138308" y="176837"/>
                    <a:pt x="140560" y="176837"/>
                  </a:cubicBezTo>
                  <a:cubicBezTo>
                    <a:pt x="143312" y="176837"/>
                    <a:pt x="143312" y="176060"/>
                    <a:pt x="144563" y="171402"/>
                  </a:cubicBezTo>
                  <a:lnTo>
                    <a:pt x="179587" y="27249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036BDBF2-F2BD-A043-06F7-FD65ECECF361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0716211" y="6422793"/>
              <a:ext cx="93690" cy="115037"/>
            </a:xfrm>
            <a:custGeom>
              <a:avLst/>
              <a:gdLst>
                <a:gd name="connsiteX0" fmla="*/ 40323 w 93690"/>
                <a:gd name="connsiteY0" fmla="*/ 108592 h 115037"/>
                <a:gd name="connsiteX1" fmla="*/ 27188 w 93690"/>
                <a:gd name="connsiteY1" fmla="*/ 100802 h 115037"/>
                <a:gd name="connsiteX2" fmla="*/ 27188 w 93690"/>
                <a:gd name="connsiteY2" fmla="*/ 71273 h 115037"/>
                <a:gd name="connsiteX3" fmla="*/ 51005 w 93690"/>
                <a:gd name="connsiteY3" fmla="*/ 81780 h 115037"/>
                <a:gd name="connsiteX4" fmla="*/ 93910 w 93690"/>
                <a:gd name="connsiteY4" fmla="*/ 40838 h 115037"/>
                <a:gd name="connsiteX5" fmla="*/ 53807 w 93690"/>
                <a:gd name="connsiteY5" fmla="*/ 76 h 115037"/>
                <a:gd name="connsiteX6" fmla="*/ 26488 w 93690"/>
                <a:gd name="connsiteY6" fmla="*/ 11127 h 115037"/>
                <a:gd name="connsiteX7" fmla="*/ 26488 w 93690"/>
                <a:gd name="connsiteY7" fmla="*/ 76 h 115037"/>
                <a:gd name="connsiteX8" fmla="*/ 220 w 93690"/>
                <a:gd name="connsiteY8" fmla="*/ 2069 h 115037"/>
                <a:gd name="connsiteX9" fmla="*/ 220 w 93690"/>
                <a:gd name="connsiteY9" fmla="*/ 8591 h 115037"/>
                <a:gd name="connsiteX10" fmla="*/ 13354 w 93690"/>
                <a:gd name="connsiteY10" fmla="*/ 17105 h 115037"/>
                <a:gd name="connsiteX11" fmla="*/ 13354 w 93690"/>
                <a:gd name="connsiteY11" fmla="*/ 100802 h 115037"/>
                <a:gd name="connsiteX12" fmla="*/ 220 w 93690"/>
                <a:gd name="connsiteY12" fmla="*/ 108592 h 115037"/>
                <a:gd name="connsiteX13" fmla="*/ 220 w 93690"/>
                <a:gd name="connsiteY13" fmla="*/ 115114 h 115037"/>
                <a:gd name="connsiteX14" fmla="*/ 20184 w 93690"/>
                <a:gd name="connsiteY14" fmla="*/ 114389 h 115037"/>
                <a:gd name="connsiteX15" fmla="*/ 40323 w 93690"/>
                <a:gd name="connsiteY15" fmla="*/ 115114 h 115037"/>
                <a:gd name="connsiteX16" fmla="*/ 40323 w 93690"/>
                <a:gd name="connsiteY16" fmla="*/ 108592 h 115037"/>
                <a:gd name="connsiteX17" fmla="*/ 27188 w 93690"/>
                <a:gd name="connsiteY17" fmla="*/ 19642 h 115037"/>
                <a:gd name="connsiteX18" fmla="*/ 51881 w 93690"/>
                <a:gd name="connsiteY18" fmla="*/ 5873 h 115037"/>
                <a:gd name="connsiteX19" fmla="*/ 77974 w 93690"/>
                <a:gd name="connsiteY19" fmla="*/ 40838 h 115037"/>
                <a:gd name="connsiteX20" fmla="*/ 49954 w 93690"/>
                <a:gd name="connsiteY20" fmla="*/ 76708 h 115037"/>
                <a:gd name="connsiteX21" fmla="*/ 27188 w 93690"/>
                <a:gd name="connsiteY21" fmla="*/ 61671 h 115037"/>
                <a:gd name="connsiteX22" fmla="*/ 27188 w 93690"/>
                <a:gd name="connsiteY22" fmla="*/ 19642 h 11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690" h="115037">
                  <a:moveTo>
                    <a:pt x="40323" y="108592"/>
                  </a:moveTo>
                  <a:cubicBezTo>
                    <a:pt x="28940" y="108592"/>
                    <a:pt x="27188" y="108592"/>
                    <a:pt x="27188" y="100802"/>
                  </a:cubicBezTo>
                  <a:lnTo>
                    <a:pt x="27188" y="71273"/>
                  </a:lnTo>
                  <a:cubicBezTo>
                    <a:pt x="28064" y="72179"/>
                    <a:pt x="36295" y="81780"/>
                    <a:pt x="51005" y="81780"/>
                  </a:cubicBezTo>
                  <a:cubicBezTo>
                    <a:pt x="74121" y="81780"/>
                    <a:pt x="93910" y="63845"/>
                    <a:pt x="93910" y="40838"/>
                  </a:cubicBezTo>
                  <a:cubicBezTo>
                    <a:pt x="93910" y="18555"/>
                    <a:pt x="76048" y="76"/>
                    <a:pt x="53807" y="76"/>
                  </a:cubicBezTo>
                  <a:cubicBezTo>
                    <a:pt x="43825" y="76"/>
                    <a:pt x="33668" y="3881"/>
                    <a:pt x="26488" y="11127"/>
                  </a:cubicBezTo>
                  <a:lnTo>
                    <a:pt x="26488" y="76"/>
                  </a:lnTo>
                  <a:lnTo>
                    <a:pt x="220" y="2069"/>
                  </a:lnTo>
                  <a:lnTo>
                    <a:pt x="220" y="8591"/>
                  </a:lnTo>
                  <a:cubicBezTo>
                    <a:pt x="12478" y="8591"/>
                    <a:pt x="13354" y="9497"/>
                    <a:pt x="13354" y="17105"/>
                  </a:cubicBezTo>
                  <a:lnTo>
                    <a:pt x="13354" y="100802"/>
                  </a:lnTo>
                  <a:cubicBezTo>
                    <a:pt x="13354" y="108592"/>
                    <a:pt x="11603" y="108592"/>
                    <a:pt x="220" y="108592"/>
                  </a:cubicBezTo>
                  <a:lnTo>
                    <a:pt x="220" y="115114"/>
                  </a:lnTo>
                  <a:cubicBezTo>
                    <a:pt x="570" y="115114"/>
                    <a:pt x="12828" y="114389"/>
                    <a:pt x="20184" y="114389"/>
                  </a:cubicBezTo>
                  <a:cubicBezTo>
                    <a:pt x="26663" y="114389"/>
                    <a:pt x="38747" y="114933"/>
                    <a:pt x="40323" y="115114"/>
                  </a:cubicBezTo>
                  <a:lnTo>
                    <a:pt x="40323" y="108592"/>
                  </a:lnTo>
                  <a:close/>
                  <a:moveTo>
                    <a:pt x="27188" y="19642"/>
                  </a:moveTo>
                  <a:cubicBezTo>
                    <a:pt x="32442" y="10584"/>
                    <a:pt x="42599" y="5873"/>
                    <a:pt x="51881" y="5873"/>
                  </a:cubicBezTo>
                  <a:cubicBezTo>
                    <a:pt x="66591" y="5873"/>
                    <a:pt x="77974" y="21816"/>
                    <a:pt x="77974" y="40838"/>
                  </a:cubicBezTo>
                  <a:cubicBezTo>
                    <a:pt x="77974" y="61490"/>
                    <a:pt x="64840" y="76708"/>
                    <a:pt x="49954" y="76708"/>
                  </a:cubicBezTo>
                  <a:cubicBezTo>
                    <a:pt x="34544" y="76708"/>
                    <a:pt x="27714" y="62758"/>
                    <a:pt x="27188" y="61671"/>
                  </a:cubicBezTo>
                  <a:lnTo>
                    <a:pt x="27188" y="19642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B11440B1-1F24-AB61-68B1-72D7BD04CA53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0827581" y="6376959"/>
              <a:ext cx="93865" cy="125726"/>
            </a:xfrm>
            <a:custGeom>
              <a:avLst/>
              <a:gdLst>
                <a:gd name="connsiteX0" fmla="*/ 80956 w 93865"/>
                <a:gd name="connsiteY0" fmla="*/ 70910 h 125726"/>
                <a:gd name="connsiteX1" fmla="*/ 54687 w 93865"/>
                <a:gd name="connsiteY1" fmla="*/ 45910 h 125726"/>
                <a:gd name="connsiteX2" fmla="*/ 26668 w 93865"/>
                <a:gd name="connsiteY2" fmla="*/ 62396 h 125726"/>
                <a:gd name="connsiteX3" fmla="*/ 26492 w 93865"/>
                <a:gd name="connsiteY3" fmla="*/ 62396 h 125726"/>
                <a:gd name="connsiteX4" fmla="*/ 26492 w 93865"/>
                <a:gd name="connsiteY4" fmla="*/ 76 h 125726"/>
                <a:gd name="connsiteX5" fmla="*/ 224 w 93865"/>
                <a:gd name="connsiteY5" fmla="*/ 2069 h 125726"/>
                <a:gd name="connsiteX6" fmla="*/ 224 w 93865"/>
                <a:gd name="connsiteY6" fmla="*/ 8591 h 125726"/>
                <a:gd name="connsiteX7" fmla="*/ 13358 w 93865"/>
                <a:gd name="connsiteY7" fmla="*/ 18736 h 125726"/>
                <a:gd name="connsiteX8" fmla="*/ 13358 w 93865"/>
                <a:gd name="connsiteY8" fmla="*/ 111491 h 125726"/>
                <a:gd name="connsiteX9" fmla="*/ 224 w 93865"/>
                <a:gd name="connsiteY9" fmla="*/ 119281 h 125726"/>
                <a:gd name="connsiteX10" fmla="*/ 224 w 93865"/>
                <a:gd name="connsiteY10" fmla="*/ 125802 h 125726"/>
                <a:gd name="connsiteX11" fmla="*/ 20188 w 93865"/>
                <a:gd name="connsiteY11" fmla="*/ 125078 h 125726"/>
                <a:gd name="connsiteX12" fmla="*/ 40327 w 93865"/>
                <a:gd name="connsiteY12" fmla="*/ 125802 h 125726"/>
                <a:gd name="connsiteX13" fmla="*/ 40327 w 93865"/>
                <a:gd name="connsiteY13" fmla="*/ 119281 h 125726"/>
                <a:gd name="connsiteX14" fmla="*/ 27193 w 93865"/>
                <a:gd name="connsiteY14" fmla="*/ 111491 h 125726"/>
                <a:gd name="connsiteX15" fmla="*/ 27193 w 93865"/>
                <a:gd name="connsiteY15" fmla="*/ 78881 h 125726"/>
                <a:gd name="connsiteX16" fmla="*/ 53286 w 93865"/>
                <a:gd name="connsiteY16" fmla="*/ 50983 h 125726"/>
                <a:gd name="connsiteX17" fmla="*/ 67121 w 93865"/>
                <a:gd name="connsiteY17" fmla="*/ 70186 h 125726"/>
                <a:gd name="connsiteX18" fmla="*/ 67121 w 93865"/>
                <a:gd name="connsiteY18" fmla="*/ 111491 h 125726"/>
                <a:gd name="connsiteX19" fmla="*/ 53987 w 93865"/>
                <a:gd name="connsiteY19" fmla="*/ 119281 h 125726"/>
                <a:gd name="connsiteX20" fmla="*/ 53987 w 93865"/>
                <a:gd name="connsiteY20" fmla="*/ 125802 h 125726"/>
                <a:gd name="connsiteX21" fmla="*/ 73951 w 93865"/>
                <a:gd name="connsiteY21" fmla="*/ 125078 h 125726"/>
                <a:gd name="connsiteX22" fmla="*/ 94090 w 93865"/>
                <a:gd name="connsiteY22" fmla="*/ 125802 h 125726"/>
                <a:gd name="connsiteX23" fmla="*/ 94090 w 93865"/>
                <a:gd name="connsiteY23" fmla="*/ 119281 h 125726"/>
                <a:gd name="connsiteX24" fmla="*/ 80956 w 93865"/>
                <a:gd name="connsiteY24" fmla="*/ 111491 h 125726"/>
                <a:gd name="connsiteX25" fmla="*/ 80956 w 93865"/>
                <a:gd name="connsiteY25" fmla="*/ 70910 h 12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3865" h="125726">
                  <a:moveTo>
                    <a:pt x="80956" y="70910"/>
                  </a:moveTo>
                  <a:cubicBezTo>
                    <a:pt x="80956" y="55149"/>
                    <a:pt x="73425" y="45910"/>
                    <a:pt x="54687" y="45910"/>
                  </a:cubicBezTo>
                  <a:cubicBezTo>
                    <a:pt x="39101" y="45910"/>
                    <a:pt x="30520" y="55512"/>
                    <a:pt x="26668" y="62396"/>
                  </a:cubicBezTo>
                  <a:lnTo>
                    <a:pt x="26492" y="62396"/>
                  </a:lnTo>
                  <a:lnTo>
                    <a:pt x="26492" y="76"/>
                  </a:lnTo>
                  <a:lnTo>
                    <a:pt x="224" y="2069"/>
                  </a:lnTo>
                  <a:lnTo>
                    <a:pt x="224" y="8591"/>
                  </a:lnTo>
                  <a:cubicBezTo>
                    <a:pt x="11957" y="8591"/>
                    <a:pt x="13358" y="9859"/>
                    <a:pt x="13358" y="18736"/>
                  </a:cubicBezTo>
                  <a:lnTo>
                    <a:pt x="13358" y="111491"/>
                  </a:lnTo>
                  <a:cubicBezTo>
                    <a:pt x="13358" y="119281"/>
                    <a:pt x="11607" y="119281"/>
                    <a:pt x="224" y="119281"/>
                  </a:cubicBezTo>
                  <a:lnTo>
                    <a:pt x="224" y="125802"/>
                  </a:lnTo>
                  <a:cubicBezTo>
                    <a:pt x="574" y="125802"/>
                    <a:pt x="12833" y="125078"/>
                    <a:pt x="20188" y="125078"/>
                  </a:cubicBezTo>
                  <a:cubicBezTo>
                    <a:pt x="26668" y="125078"/>
                    <a:pt x="38751" y="125621"/>
                    <a:pt x="40327" y="125802"/>
                  </a:cubicBezTo>
                  <a:lnTo>
                    <a:pt x="40327" y="119281"/>
                  </a:lnTo>
                  <a:cubicBezTo>
                    <a:pt x="28944" y="119281"/>
                    <a:pt x="27193" y="119281"/>
                    <a:pt x="27193" y="111491"/>
                  </a:cubicBezTo>
                  <a:lnTo>
                    <a:pt x="27193" y="78881"/>
                  </a:lnTo>
                  <a:cubicBezTo>
                    <a:pt x="27193" y="59860"/>
                    <a:pt x="41728" y="50983"/>
                    <a:pt x="53286" y="50983"/>
                  </a:cubicBezTo>
                  <a:cubicBezTo>
                    <a:pt x="65545" y="50983"/>
                    <a:pt x="67121" y="60946"/>
                    <a:pt x="67121" y="70186"/>
                  </a:cubicBezTo>
                  <a:lnTo>
                    <a:pt x="67121" y="111491"/>
                  </a:lnTo>
                  <a:cubicBezTo>
                    <a:pt x="67121" y="119281"/>
                    <a:pt x="65370" y="119281"/>
                    <a:pt x="53987" y="119281"/>
                  </a:cubicBezTo>
                  <a:lnTo>
                    <a:pt x="53987" y="125802"/>
                  </a:lnTo>
                  <a:cubicBezTo>
                    <a:pt x="54337" y="125802"/>
                    <a:pt x="66596" y="125078"/>
                    <a:pt x="73951" y="125078"/>
                  </a:cubicBezTo>
                  <a:cubicBezTo>
                    <a:pt x="80430" y="125078"/>
                    <a:pt x="92514" y="125621"/>
                    <a:pt x="94090" y="125802"/>
                  </a:cubicBezTo>
                  <a:lnTo>
                    <a:pt x="94090" y="119281"/>
                  </a:lnTo>
                  <a:cubicBezTo>
                    <a:pt x="82707" y="119281"/>
                    <a:pt x="80956" y="119281"/>
                    <a:pt x="80956" y="111491"/>
                  </a:cubicBezTo>
                  <a:lnTo>
                    <a:pt x="80956" y="70910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5DB8BCF0-6C88-327A-FC59-CA4A1B8097FA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1024629" y="6349475"/>
              <a:ext cx="166616" cy="117237"/>
            </a:xfrm>
            <a:custGeom>
              <a:avLst/>
              <a:gdLst>
                <a:gd name="connsiteX0" fmla="*/ 166848 w 166616"/>
                <a:gd name="connsiteY0" fmla="*/ 106184 h 117237"/>
                <a:gd name="connsiteX1" fmla="*/ 161094 w 166616"/>
                <a:gd name="connsiteY1" fmla="*/ 106701 h 117237"/>
                <a:gd name="connsiteX2" fmla="*/ 119565 w 166616"/>
                <a:gd name="connsiteY2" fmla="*/ 73057 h 117237"/>
                <a:gd name="connsiteX3" fmla="*/ 107557 w 166616"/>
                <a:gd name="connsiteY3" fmla="*/ 53647 h 117237"/>
                <a:gd name="connsiteX4" fmla="*/ 160094 w 166616"/>
                <a:gd name="connsiteY4" fmla="*/ 7580 h 117237"/>
                <a:gd name="connsiteX5" fmla="*/ 166848 w 166616"/>
                <a:gd name="connsiteY5" fmla="*/ 8356 h 117237"/>
                <a:gd name="connsiteX6" fmla="*/ 166098 w 166616"/>
                <a:gd name="connsiteY6" fmla="*/ 851 h 117237"/>
                <a:gd name="connsiteX7" fmla="*/ 158343 w 166616"/>
                <a:gd name="connsiteY7" fmla="*/ 75 h 117237"/>
                <a:gd name="connsiteX8" fmla="*/ 102053 w 166616"/>
                <a:gd name="connsiteY8" fmla="*/ 44589 h 117237"/>
                <a:gd name="connsiteX9" fmla="*/ 79287 w 166616"/>
                <a:gd name="connsiteY9" fmla="*/ 15085 h 117237"/>
                <a:gd name="connsiteX10" fmla="*/ 44012 w 166616"/>
                <a:gd name="connsiteY10" fmla="*/ 75 h 117237"/>
                <a:gd name="connsiteX11" fmla="*/ 232 w 166616"/>
                <a:gd name="connsiteY11" fmla="*/ 58823 h 117237"/>
                <a:gd name="connsiteX12" fmla="*/ 43262 w 166616"/>
                <a:gd name="connsiteY12" fmla="*/ 117312 h 117237"/>
                <a:gd name="connsiteX13" fmla="*/ 99551 w 166616"/>
                <a:gd name="connsiteY13" fmla="*/ 72798 h 117237"/>
                <a:gd name="connsiteX14" fmla="*/ 122317 w 166616"/>
                <a:gd name="connsiteY14" fmla="*/ 102302 h 117237"/>
                <a:gd name="connsiteX15" fmla="*/ 157592 w 166616"/>
                <a:gd name="connsiteY15" fmla="*/ 117312 h 117237"/>
                <a:gd name="connsiteX16" fmla="*/ 166848 w 166616"/>
                <a:gd name="connsiteY16" fmla="*/ 116277 h 117237"/>
                <a:gd name="connsiteX17" fmla="*/ 166848 w 166616"/>
                <a:gd name="connsiteY17" fmla="*/ 106184 h 117237"/>
                <a:gd name="connsiteX18" fmla="*/ 94047 w 166616"/>
                <a:gd name="connsiteY18" fmla="*/ 63740 h 117237"/>
                <a:gd name="connsiteX19" fmla="*/ 41511 w 166616"/>
                <a:gd name="connsiteY19" fmla="*/ 109807 h 117237"/>
                <a:gd name="connsiteX20" fmla="*/ 5735 w 166616"/>
                <a:gd name="connsiteY20" fmla="*/ 58823 h 117237"/>
                <a:gd name="connsiteX21" fmla="*/ 40510 w 166616"/>
                <a:gd name="connsiteY21" fmla="*/ 10686 h 117237"/>
                <a:gd name="connsiteX22" fmla="*/ 82039 w 166616"/>
                <a:gd name="connsiteY22" fmla="*/ 44330 h 117237"/>
                <a:gd name="connsiteX23" fmla="*/ 94047 w 166616"/>
                <a:gd name="connsiteY23" fmla="*/ 63740 h 11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6616" h="117237">
                  <a:moveTo>
                    <a:pt x="166848" y="106184"/>
                  </a:moveTo>
                  <a:cubicBezTo>
                    <a:pt x="165848" y="106184"/>
                    <a:pt x="161845" y="106701"/>
                    <a:pt x="161094" y="106701"/>
                  </a:cubicBezTo>
                  <a:cubicBezTo>
                    <a:pt x="141331" y="106701"/>
                    <a:pt x="128071" y="86515"/>
                    <a:pt x="119565" y="73057"/>
                  </a:cubicBezTo>
                  <a:cubicBezTo>
                    <a:pt x="117064" y="68657"/>
                    <a:pt x="110309" y="58046"/>
                    <a:pt x="107557" y="53647"/>
                  </a:cubicBezTo>
                  <a:cubicBezTo>
                    <a:pt x="113561" y="39671"/>
                    <a:pt x="130323" y="7580"/>
                    <a:pt x="160094" y="7580"/>
                  </a:cubicBezTo>
                  <a:cubicBezTo>
                    <a:pt x="161845" y="7580"/>
                    <a:pt x="164097" y="7580"/>
                    <a:pt x="166848" y="8356"/>
                  </a:cubicBezTo>
                  <a:cubicBezTo>
                    <a:pt x="166848" y="1628"/>
                    <a:pt x="166598" y="1369"/>
                    <a:pt x="166098" y="851"/>
                  </a:cubicBezTo>
                  <a:cubicBezTo>
                    <a:pt x="164347" y="334"/>
                    <a:pt x="160594" y="75"/>
                    <a:pt x="158343" y="75"/>
                  </a:cubicBezTo>
                  <a:cubicBezTo>
                    <a:pt x="126570" y="75"/>
                    <a:pt x="108057" y="31649"/>
                    <a:pt x="102053" y="44589"/>
                  </a:cubicBezTo>
                  <a:cubicBezTo>
                    <a:pt x="92046" y="28802"/>
                    <a:pt x="88544" y="23108"/>
                    <a:pt x="79287" y="15085"/>
                  </a:cubicBezTo>
                  <a:cubicBezTo>
                    <a:pt x="64026" y="1369"/>
                    <a:pt x="50267" y="75"/>
                    <a:pt x="44012" y="75"/>
                  </a:cubicBezTo>
                  <a:cubicBezTo>
                    <a:pt x="16243" y="75"/>
                    <a:pt x="232" y="29061"/>
                    <a:pt x="232" y="58823"/>
                  </a:cubicBezTo>
                  <a:cubicBezTo>
                    <a:pt x="232" y="87809"/>
                    <a:pt x="15743" y="117312"/>
                    <a:pt x="43262" y="117312"/>
                  </a:cubicBezTo>
                  <a:cubicBezTo>
                    <a:pt x="75034" y="117312"/>
                    <a:pt x="93547" y="85738"/>
                    <a:pt x="99551" y="72798"/>
                  </a:cubicBezTo>
                  <a:cubicBezTo>
                    <a:pt x="109558" y="88585"/>
                    <a:pt x="113061" y="94279"/>
                    <a:pt x="122317" y="102302"/>
                  </a:cubicBezTo>
                  <a:cubicBezTo>
                    <a:pt x="137578" y="116018"/>
                    <a:pt x="151338" y="117312"/>
                    <a:pt x="157592" y="117312"/>
                  </a:cubicBezTo>
                  <a:cubicBezTo>
                    <a:pt x="160594" y="117312"/>
                    <a:pt x="164597" y="116795"/>
                    <a:pt x="166848" y="116277"/>
                  </a:cubicBezTo>
                  <a:lnTo>
                    <a:pt x="166848" y="106184"/>
                  </a:lnTo>
                  <a:close/>
                  <a:moveTo>
                    <a:pt x="94047" y="63740"/>
                  </a:moveTo>
                  <a:cubicBezTo>
                    <a:pt x="88043" y="77715"/>
                    <a:pt x="71281" y="109807"/>
                    <a:pt x="41511" y="109807"/>
                  </a:cubicBezTo>
                  <a:cubicBezTo>
                    <a:pt x="17244" y="109807"/>
                    <a:pt x="5735" y="82374"/>
                    <a:pt x="5735" y="58823"/>
                  </a:cubicBezTo>
                  <a:cubicBezTo>
                    <a:pt x="5735" y="33201"/>
                    <a:pt x="19745" y="10686"/>
                    <a:pt x="40510" y="10686"/>
                  </a:cubicBezTo>
                  <a:cubicBezTo>
                    <a:pt x="60274" y="10686"/>
                    <a:pt x="73533" y="30872"/>
                    <a:pt x="82039" y="44330"/>
                  </a:cubicBezTo>
                  <a:cubicBezTo>
                    <a:pt x="84541" y="48730"/>
                    <a:pt x="91295" y="59340"/>
                    <a:pt x="94047" y="63740"/>
                  </a:cubicBez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FDE9BD5F-06A0-CB2E-AD21-C77E9EC0755E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1284449" y="6287103"/>
              <a:ext cx="210647" cy="176761"/>
            </a:xfrm>
            <a:custGeom>
              <a:avLst/>
              <a:gdLst>
                <a:gd name="connsiteX0" fmla="*/ 179618 w 210647"/>
                <a:gd name="connsiteY0" fmla="*/ 27249 h 176761"/>
                <a:gd name="connsiteX1" fmla="*/ 206637 w 210647"/>
                <a:gd name="connsiteY1" fmla="*/ 8098 h 176761"/>
                <a:gd name="connsiteX2" fmla="*/ 210890 w 210647"/>
                <a:gd name="connsiteY2" fmla="*/ 2922 h 176761"/>
                <a:gd name="connsiteX3" fmla="*/ 207638 w 210647"/>
                <a:gd name="connsiteY3" fmla="*/ 75 h 176761"/>
                <a:gd name="connsiteX4" fmla="*/ 182370 w 210647"/>
                <a:gd name="connsiteY4" fmla="*/ 851 h 176761"/>
                <a:gd name="connsiteX5" fmla="*/ 156852 w 210647"/>
                <a:gd name="connsiteY5" fmla="*/ 75 h 176761"/>
                <a:gd name="connsiteX6" fmla="*/ 152349 w 210647"/>
                <a:gd name="connsiteY6" fmla="*/ 5251 h 176761"/>
                <a:gd name="connsiteX7" fmla="*/ 156852 w 210647"/>
                <a:gd name="connsiteY7" fmla="*/ 8098 h 176761"/>
                <a:gd name="connsiteX8" fmla="*/ 173864 w 210647"/>
                <a:gd name="connsiteY8" fmla="*/ 19485 h 176761"/>
                <a:gd name="connsiteX9" fmla="*/ 173113 w 210647"/>
                <a:gd name="connsiteY9" fmla="*/ 24920 h 176761"/>
                <a:gd name="connsiteX10" fmla="*/ 145094 w 210647"/>
                <a:gd name="connsiteY10" fmla="*/ 140087 h 176761"/>
                <a:gd name="connsiteX11" fmla="*/ 89805 w 210647"/>
                <a:gd name="connsiteY11" fmla="*/ 4992 h 176761"/>
                <a:gd name="connsiteX12" fmla="*/ 81799 w 210647"/>
                <a:gd name="connsiteY12" fmla="*/ 75 h 176761"/>
                <a:gd name="connsiteX13" fmla="*/ 48276 w 210647"/>
                <a:gd name="connsiteY13" fmla="*/ 75 h 176761"/>
                <a:gd name="connsiteX14" fmla="*/ 41021 w 210647"/>
                <a:gd name="connsiteY14" fmla="*/ 5251 h 176761"/>
                <a:gd name="connsiteX15" fmla="*/ 48026 w 210647"/>
                <a:gd name="connsiteY15" fmla="*/ 8098 h 176761"/>
                <a:gd name="connsiteX16" fmla="*/ 65038 w 210647"/>
                <a:gd name="connsiteY16" fmla="*/ 10427 h 176761"/>
                <a:gd name="connsiteX17" fmla="*/ 31514 w 210647"/>
                <a:gd name="connsiteY17" fmla="*/ 149404 h 176761"/>
                <a:gd name="connsiteX18" fmla="*/ 4495 w 210647"/>
                <a:gd name="connsiteY18" fmla="*/ 168814 h 176761"/>
                <a:gd name="connsiteX19" fmla="*/ 242 w 210647"/>
                <a:gd name="connsiteY19" fmla="*/ 173990 h 176761"/>
                <a:gd name="connsiteX20" fmla="*/ 3494 w 210647"/>
                <a:gd name="connsiteY20" fmla="*/ 176837 h 176761"/>
                <a:gd name="connsiteX21" fmla="*/ 28512 w 210647"/>
                <a:gd name="connsiteY21" fmla="*/ 176060 h 176761"/>
                <a:gd name="connsiteX22" fmla="*/ 54280 w 210647"/>
                <a:gd name="connsiteY22" fmla="*/ 176837 h 176761"/>
                <a:gd name="connsiteX23" fmla="*/ 58783 w 210647"/>
                <a:gd name="connsiteY23" fmla="*/ 171661 h 176761"/>
                <a:gd name="connsiteX24" fmla="*/ 53780 w 210647"/>
                <a:gd name="connsiteY24" fmla="*/ 168814 h 176761"/>
                <a:gd name="connsiteX25" fmla="*/ 37268 w 210647"/>
                <a:gd name="connsiteY25" fmla="*/ 157426 h 176761"/>
                <a:gd name="connsiteX26" fmla="*/ 38269 w 210647"/>
                <a:gd name="connsiteY26" fmla="*/ 151474 h 176761"/>
                <a:gd name="connsiteX27" fmla="*/ 71292 w 210647"/>
                <a:gd name="connsiteY27" fmla="*/ 14826 h 176761"/>
                <a:gd name="connsiteX28" fmla="*/ 73544 w 210647"/>
                <a:gd name="connsiteY28" fmla="*/ 19485 h 176761"/>
                <a:gd name="connsiteX29" fmla="*/ 135837 w 210647"/>
                <a:gd name="connsiteY29" fmla="*/ 171919 h 176761"/>
                <a:gd name="connsiteX30" fmla="*/ 140591 w 210647"/>
                <a:gd name="connsiteY30" fmla="*/ 176837 h 176761"/>
                <a:gd name="connsiteX31" fmla="*/ 144593 w 210647"/>
                <a:gd name="connsiteY31" fmla="*/ 171402 h 176761"/>
                <a:gd name="connsiteX32" fmla="*/ 179618 w 210647"/>
                <a:gd name="connsiteY32" fmla="*/ 27249 h 17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0647" h="176761">
                  <a:moveTo>
                    <a:pt x="179618" y="27249"/>
                  </a:moveTo>
                  <a:cubicBezTo>
                    <a:pt x="182120" y="16897"/>
                    <a:pt x="186623" y="8874"/>
                    <a:pt x="206637" y="8098"/>
                  </a:cubicBezTo>
                  <a:cubicBezTo>
                    <a:pt x="207888" y="8098"/>
                    <a:pt x="210890" y="7839"/>
                    <a:pt x="210890" y="2922"/>
                  </a:cubicBezTo>
                  <a:cubicBezTo>
                    <a:pt x="210890" y="2663"/>
                    <a:pt x="210890" y="75"/>
                    <a:pt x="207638" y="75"/>
                  </a:cubicBezTo>
                  <a:cubicBezTo>
                    <a:pt x="199382" y="75"/>
                    <a:pt x="190626" y="851"/>
                    <a:pt x="182370" y="851"/>
                  </a:cubicBezTo>
                  <a:cubicBezTo>
                    <a:pt x="173864" y="851"/>
                    <a:pt x="165108" y="75"/>
                    <a:pt x="156852" y="75"/>
                  </a:cubicBezTo>
                  <a:cubicBezTo>
                    <a:pt x="155351" y="75"/>
                    <a:pt x="152349" y="75"/>
                    <a:pt x="152349" y="5251"/>
                  </a:cubicBezTo>
                  <a:cubicBezTo>
                    <a:pt x="152349" y="8098"/>
                    <a:pt x="154851" y="8098"/>
                    <a:pt x="156852" y="8098"/>
                  </a:cubicBezTo>
                  <a:cubicBezTo>
                    <a:pt x="171112" y="8356"/>
                    <a:pt x="173864" y="13791"/>
                    <a:pt x="173864" y="19485"/>
                  </a:cubicBezTo>
                  <a:cubicBezTo>
                    <a:pt x="173864" y="20261"/>
                    <a:pt x="173364" y="24143"/>
                    <a:pt x="173113" y="24920"/>
                  </a:cubicBezTo>
                  <a:lnTo>
                    <a:pt x="145094" y="140087"/>
                  </a:lnTo>
                  <a:lnTo>
                    <a:pt x="89805" y="4992"/>
                  </a:lnTo>
                  <a:cubicBezTo>
                    <a:pt x="87804" y="334"/>
                    <a:pt x="87553" y="75"/>
                    <a:pt x="81799" y="75"/>
                  </a:cubicBezTo>
                  <a:lnTo>
                    <a:pt x="48276" y="75"/>
                  </a:lnTo>
                  <a:cubicBezTo>
                    <a:pt x="43272" y="75"/>
                    <a:pt x="41021" y="75"/>
                    <a:pt x="41021" y="5251"/>
                  </a:cubicBezTo>
                  <a:cubicBezTo>
                    <a:pt x="41021" y="8098"/>
                    <a:pt x="43272" y="8098"/>
                    <a:pt x="48026" y="8098"/>
                  </a:cubicBezTo>
                  <a:cubicBezTo>
                    <a:pt x="49277" y="8098"/>
                    <a:pt x="65038" y="8098"/>
                    <a:pt x="65038" y="10427"/>
                  </a:cubicBezTo>
                  <a:lnTo>
                    <a:pt x="31514" y="149404"/>
                  </a:lnTo>
                  <a:cubicBezTo>
                    <a:pt x="29012" y="159756"/>
                    <a:pt x="24759" y="168037"/>
                    <a:pt x="4495" y="168814"/>
                  </a:cubicBezTo>
                  <a:cubicBezTo>
                    <a:pt x="2994" y="168814"/>
                    <a:pt x="242" y="169073"/>
                    <a:pt x="242" y="173990"/>
                  </a:cubicBezTo>
                  <a:cubicBezTo>
                    <a:pt x="242" y="175801"/>
                    <a:pt x="1493" y="176837"/>
                    <a:pt x="3494" y="176837"/>
                  </a:cubicBezTo>
                  <a:cubicBezTo>
                    <a:pt x="11500" y="176837"/>
                    <a:pt x="20256" y="176060"/>
                    <a:pt x="28512" y="176060"/>
                  </a:cubicBezTo>
                  <a:cubicBezTo>
                    <a:pt x="37018" y="176060"/>
                    <a:pt x="46024" y="176837"/>
                    <a:pt x="54280" y="176837"/>
                  </a:cubicBezTo>
                  <a:cubicBezTo>
                    <a:pt x="55531" y="176837"/>
                    <a:pt x="58783" y="176837"/>
                    <a:pt x="58783" y="171661"/>
                  </a:cubicBezTo>
                  <a:cubicBezTo>
                    <a:pt x="58783" y="169073"/>
                    <a:pt x="56532" y="168814"/>
                    <a:pt x="53780" y="168814"/>
                  </a:cubicBezTo>
                  <a:cubicBezTo>
                    <a:pt x="39270" y="168296"/>
                    <a:pt x="37268" y="162603"/>
                    <a:pt x="37268" y="157426"/>
                  </a:cubicBezTo>
                  <a:cubicBezTo>
                    <a:pt x="37268" y="155615"/>
                    <a:pt x="37518" y="154321"/>
                    <a:pt x="38269" y="151474"/>
                  </a:cubicBezTo>
                  <a:lnTo>
                    <a:pt x="71292" y="14826"/>
                  </a:lnTo>
                  <a:cubicBezTo>
                    <a:pt x="72293" y="16379"/>
                    <a:pt x="72293" y="16897"/>
                    <a:pt x="73544" y="19485"/>
                  </a:cubicBezTo>
                  <a:lnTo>
                    <a:pt x="135837" y="171919"/>
                  </a:lnTo>
                  <a:cubicBezTo>
                    <a:pt x="137588" y="176319"/>
                    <a:pt x="138339" y="176837"/>
                    <a:pt x="140591" y="176837"/>
                  </a:cubicBezTo>
                  <a:cubicBezTo>
                    <a:pt x="143343" y="176837"/>
                    <a:pt x="143343" y="176060"/>
                    <a:pt x="144593" y="171402"/>
                  </a:cubicBezTo>
                  <a:lnTo>
                    <a:pt x="179618" y="27249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E3E2694B-2EA6-FD00-7253-D512D47400A0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1514010" y="6236716"/>
              <a:ext cx="77404" cy="120291"/>
            </a:xfrm>
            <a:custGeom>
              <a:avLst/>
              <a:gdLst>
                <a:gd name="connsiteX0" fmla="*/ 77656 w 77404"/>
                <a:gd name="connsiteY0" fmla="*/ 87390 h 120291"/>
                <a:gd name="connsiteX1" fmla="*/ 71701 w 77404"/>
                <a:gd name="connsiteY1" fmla="*/ 87390 h 120291"/>
                <a:gd name="connsiteX2" fmla="*/ 67148 w 77404"/>
                <a:gd name="connsiteY2" fmla="*/ 103876 h 120291"/>
                <a:gd name="connsiteX3" fmla="*/ 49811 w 77404"/>
                <a:gd name="connsiteY3" fmla="*/ 104963 h 120291"/>
                <a:gd name="connsiteX4" fmla="*/ 17588 w 77404"/>
                <a:gd name="connsiteY4" fmla="*/ 104963 h 120291"/>
                <a:gd name="connsiteX5" fmla="*/ 52613 w 77404"/>
                <a:gd name="connsiteY5" fmla="*/ 74528 h 120291"/>
                <a:gd name="connsiteX6" fmla="*/ 77656 w 77404"/>
                <a:gd name="connsiteY6" fmla="*/ 35397 h 120291"/>
                <a:gd name="connsiteX7" fmla="*/ 36677 w 77404"/>
                <a:gd name="connsiteY7" fmla="*/ 71 h 120291"/>
                <a:gd name="connsiteX8" fmla="*/ 251 w 77404"/>
                <a:gd name="connsiteY8" fmla="*/ 32499 h 120291"/>
                <a:gd name="connsiteX9" fmla="*/ 9533 w 77404"/>
                <a:gd name="connsiteY9" fmla="*/ 42644 h 120291"/>
                <a:gd name="connsiteX10" fmla="*/ 18814 w 77404"/>
                <a:gd name="connsiteY10" fmla="*/ 33042 h 120291"/>
                <a:gd name="connsiteX11" fmla="*/ 8482 w 77404"/>
                <a:gd name="connsiteY11" fmla="*/ 23440 h 120291"/>
                <a:gd name="connsiteX12" fmla="*/ 34050 w 77404"/>
                <a:gd name="connsiteY12" fmla="*/ 6592 h 120291"/>
                <a:gd name="connsiteX13" fmla="*/ 60669 w 77404"/>
                <a:gd name="connsiteY13" fmla="*/ 35397 h 120291"/>
                <a:gd name="connsiteX14" fmla="*/ 44207 w 77404"/>
                <a:gd name="connsiteY14" fmla="*/ 70180 h 120291"/>
                <a:gd name="connsiteX15" fmla="*/ 2002 w 77404"/>
                <a:gd name="connsiteY15" fmla="*/ 113297 h 120291"/>
                <a:gd name="connsiteX16" fmla="*/ 251 w 77404"/>
                <a:gd name="connsiteY16" fmla="*/ 120362 h 120291"/>
                <a:gd name="connsiteX17" fmla="*/ 72402 w 77404"/>
                <a:gd name="connsiteY17" fmla="*/ 120362 h 120291"/>
                <a:gd name="connsiteX18" fmla="*/ 77656 w 77404"/>
                <a:gd name="connsiteY18" fmla="*/ 87390 h 120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404" h="120291">
                  <a:moveTo>
                    <a:pt x="77656" y="87390"/>
                  </a:moveTo>
                  <a:lnTo>
                    <a:pt x="71701" y="87390"/>
                  </a:lnTo>
                  <a:cubicBezTo>
                    <a:pt x="71176" y="91376"/>
                    <a:pt x="69425" y="102065"/>
                    <a:pt x="67148" y="103876"/>
                  </a:cubicBezTo>
                  <a:cubicBezTo>
                    <a:pt x="65747" y="104963"/>
                    <a:pt x="52263" y="104963"/>
                    <a:pt x="49811" y="104963"/>
                  </a:cubicBezTo>
                  <a:lnTo>
                    <a:pt x="17588" y="104963"/>
                  </a:lnTo>
                  <a:cubicBezTo>
                    <a:pt x="35976" y="88115"/>
                    <a:pt x="42106" y="83043"/>
                    <a:pt x="52613" y="74528"/>
                  </a:cubicBezTo>
                  <a:cubicBezTo>
                    <a:pt x="65572" y="63839"/>
                    <a:pt x="77656" y="52607"/>
                    <a:pt x="77656" y="35397"/>
                  </a:cubicBezTo>
                  <a:cubicBezTo>
                    <a:pt x="77656" y="13477"/>
                    <a:pt x="59093" y="71"/>
                    <a:pt x="36677" y="71"/>
                  </a:cubicBezTo>
                  <a:cubicBezTo>
                    <a:pt x="14962" y="71"/>
                    <a:pt x="251" y="15832"/>
                    <a:pt x="251" y="32499"/>
                  </a:cubicBezTo>
                  <a:cubicBezTo>
                    <a:pt x="251" y="41738"/>
                    <a:pt x="7782" y="42644"/>
                    <a:pt x="9533" y="42644"/>
                  </a:cubicBezTo>
                  <a:cubicBezTo>
                    <a:pt x="13736" y="42644"/>
                    <a:pt x="18814" y="39564"/>
                    <a:pt x="18814" y="33042"/>
                  </a:cubicBezTo>
                  <a:cubicBezTo>
                    <a:pt x="18814" y="29781"/>
                    <a:pt x="17588" y="23440"/>
                    <a:pt x="8482" y="23440"/>
                  </a:cubicBezTo>
                  <a:cubicBezTo>
                    <a:pt x="13911" y="10578"/>
                    <a:pt x="25819" y="6592"/>
                    <a:pt x="34050" y="6592"/>
                  </a:cubicBezTo>
                  <a:cubicBezTo>
                    <a:pt x="51562" y="6592"/>
                    <a:pt x="60669" y="20723"/>
                    <a:pt x="60669" y="35397"/>
                  </a:cubicBezTo>
                  <a:cubicBezTo>
                    <a:pt x="60669" y="51158"/>
                    <a:pt x="49811" y="63658"/>
                    <a:pt x="44207" y="70180"/>
                  </a:cubicBezTo>
                  <a:lnTo>
                    <a:pt x="2002" y="113297"/>
                  </a:lnTo>
                  <a:cubicBezTo>
                    <a:pt x="251" y="114927"/>
                    <a:pt x="251" y="115289"/>
                    <a:pt x="251" y="120362"/>
                  </a:cubicBezTo>
                  <a:lnTo>
                    <a:pt x="72402" y="120362"/>
                  </a:lnTo>
                  <a:lnTo>
                    <a:pt x="77656" y="87390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5AD53357-94BF-98C6-6DE3-7B9193CB304B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1487435" y="6447953"/>
              <a:ext cx="74952" cy="81703"/>
            </a:xfrm>
            <a:custGeom>
              <a:avLst/>
              <a:gdLst>
                <a:gd name="connsiteX0" fmla="*/ 27744 w 74952"/>
                <a:gd name="connsiteY0" fmla="*/ 38665 h 81703"/>
                <a:gd name="connsiteX1" fmla="*/ 55939 w 74952"/>
                <a:gd name="connsiteY1" fmla="*/ 34860 h 81703"/>
                <a:gd name="connsiteX2" fmla="*/ 71350 w 74952"/>
                <a:gd name="connsiteY2" fmla="*/ 16019 h 81703"/>
                <a:gd name="connsiteX3" fmla="*/ 49635 w 74952"/>
                <a:gd name="connsiteY3" fmla="*/ 77 h 81703"/>
                <a:gd name="connsiteX4" fmla="*/ 250 w 74952"/>
                <a:gd name="connsiteY4" fmla="*/ 47723 h 81703"/>
                <a:gd name="connsiteX5" fmla="*/ 31772 w 74952"/>
                <a:gd name="connsiteY5" fmla="*/ 81781 h 81703"/>
                <a:gd name="connsiteX6" fmla="*/ 75203 w 74952"/>
                <a:gd name="connsiteY6" fmla="*/ 61310 h 81703"/>
                <a:gd name="connsiteX7" fmla="*/ 72226 w 74952"/>
                <a:gd name="connsiteY7" fmla="*/ 58230 h 81703"/>
                <a:gd name="connsiteX8" fmla="*/ 69424 w 74952"/>
                <a:gd name="connsiteY8" fmla="*/ 60042 h 81703"/>
                <a:gd name="connsiteX9" fmla="*/ 32122 w 74952"/>
                <a:gd name="connsiteY9" fmla="*/ 76709 h 81703"/>
                <a:gd name="connsiteX10" fmla="*/ 14610 w 74952"/>
                <a:gd name="connsiteY10" fmla="*/ 54788 h 81703"/>
                <a:gd name="connsiteX11" fmla="*/ 16712 w 74952"/>
                <a:gd name="connsiteY11" fmla="*/ 38665 h 81703"/>
                <a:gd name="connsiteX12" fmla="*/ 27744 w 74952"/>
                <a:gd name="connsiteY12" fmla="*/ 38665 h 81703"/>
                <a:gd name="connsiteX13" fmla="*/ 18113 w 74952"/>
                <a:gd name="connsiteY13" fmla="*/ 33592 h 81703"/>
                <a:gd name="connsiteX14" fmla="*/ 49635 w 74952"/>
                <a:gd name="connsiteY14" fmla="*/ 5150 h 81703"/>
                <a:gd name="connsiteX15" fmla="*/ 63820 w 74952"/>
                <a:gd name="connsiteY15" fmla="*/ 16019 h 81703"/>
                <a:gd name="connsiteX16" fmla="*/ 26694 w 74952"/>
                <a:gd name="connsiteY16" fmla="*/ 33592 h 81703"/>
                <a:gd name="connsiteX17" fmla="*/ 18113 w 74952"/>
                <a:gd name="connsiteY17" fmla="*/ 33592 h 8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4952" h="81703">
                  <a:moveTo>
                    <a:pt x="27744" y="38665"/>
                  </a:moveTo>
                  <a:cubicBezTo>
                    <a:pt x="32648" y="38665"/>
                    <a:pt x="46483" y="38302"/>
                    <a:pt x="55939" y="34860"/>
                  </a:cubicBezTo>
                  <a:cubicBezTo>
                    <a:pt x="68898" y="30150"/>
                    <a:pt x="71350" y="21454"/>
                    <a:pt x="71350" y="16019"/>
                  </a:cubicBezTo>
                  <a:cubicBezTo>
                    <a:pt x="71350" y="6056"/>
                    <a:pt x="61718" y="77"/>
                    <a:pt x="49635" y="77"/>
                  </a:cubicBezTo>
                  <a:cubicBezTo>
                    <a:pt x="28620" y="77"/>
                    <a:pt x="250" y="16744"/>
                    <a:pt x="250" y="47723"/>
                  </a:cubicBezTo>
                  <a:cubicBezTo>
                    <a:pt x="250" y="66020"/>
                    <a:pt x="11283" y="81781"/>
                    <a:pt x="31772" y="81781"/>
                  </a:cubicBezTo>
                  <a:cubicBezTo>
                    <a:pt x="61368" y="81781"/>
                    <a:pt x="75203" y="63846"/>
                    <a:pt x="75203" y="61310"/>
                  </a:cubicBezTo>
                  <a:cubicBezTo>
                    <a:pt x="75203" y="60223"/>
                    <a:pt x="73627" y="58230"/>
                    <a:pt x="72226" y="58230"/>
                  </a:cubicBezTo>
                  <a:cubicBezTo>
                    <a:pt x="71175" y="58230"/>
                    <a:pt x="70825" y="58592"/>
                    <a:pt x="69424" y="60042"/>
                  </a:cubicBezTo>
                  <a:cubicBezTo>
                    <a:pt x="55764" y="76709"/>
                    <a:pt x="35275" y="76709"/>
                    <a:pt x="32122" y="76709"/>
                  </a:cubicBezTo>
                  <a:cubicBezTo>
                    <a:pt x="21615" y="76709"/>
                    <a:pt x="14610" y="69462"/>
                    <a:pt x="14610" y="54788"/>
                  </a:cubicBezTo>
                  <a:cubicBezTo>
                    <a:pt x="14610" y="52252"/>
                    <a:pt x="14610" y="48628"/>
                    <a:pt x="16712" y="38665"/>
                  </a:cubicBezTo>
                  <a:lnTo>
                    <a:pt x="27744" y="38665"/>
                  </a:lnTo>
                  <a:close/>
                  <a:moveTo>
                    <a:pt x="18113" y="33592"/>
                  </a:moveTo>
                  <a:cubicBezTo>
                    <a:pt x="25293" y="7324"/>
                    <a:pt x="44731" y="5150"/>
                    <a:pt x="49635" y="5150"/>
                  </a:cubicBezTo>
                  <a:cubicBezTo>
                    <a:pt x="57340" y="5150"/>
                    <a:pt x="63820" y="9135"/>
                    <a:pt x="63820" y="16019"/>
                  </a:cubicBezTo>
                  <a:cubicBezTo>
                    <a:pt x="63820" y="33592"/>
                    <a:pt x="34224" y="33592"/>
                    <a:pt x="26694" y="33592"/>
                  </a:cubicBezTo>
                  <a:lnTo>
                    <a:pt x="18113" y="33592"/>
                  </a:lnTo>
                  <a:close/>
                </a:path>
              </a:pathLst>
            </a:custGeom>
            <a:solidFill>
              <a:srgbClr val="000000"/>
            </a:solidFill>
            <a:ln w="2569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395" name="Group 394" descr="\documentclass{article}&#10;\usepackage{amsmath}&#10;\pagestyle{empty}&#10;\begin{document}&#10;&#10;\textbf{(b) Superradiant Emission}&#10;&#10;&#10;&#10;\end{document}" title="IguanaTex Vector Display">
            <a:extLst>
              <a:ext uri="{FF2B5EF4-FFF2-40B4-BE49-F238E27FC236}">
                <a16:creationId xmlns:a16="http://schemas.microsoft.com/office/drawing/2014/main" id="{1A7D6787-69E8-F8FE-43E1-0B426DA5FC00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4694768" y="1828440"/>
            <a:ext cx="1425138" cy="103626"/>
            <a:chOff x="7608886" y="915988"/>
            <a:chExt cx="2117725" cy="153987"/>
          </a:xfrm>
        </p:grpSpPr>
        <p:sp>
          <p:nvSpPr>
            <p:cNvPr id="396" name="Freeform 388">
              <a:extLst>
                <a:ext uri="{FF2B5EF4-FFF2-40B4-BE49-F238E27FC236}">
                  <a16:creationId xmlns:a16="http://schemas.microsoft.com/office/drawing/2014/main" id="{B98A8F1B-58D9-3A68-6A3E-A529849309F8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7608886" y="915988"/>
              <a:ext cx="95250" cy="122237"/>
            </a:xfrm>
            <a:custGeom>
              <a:avLst/>
              <a:gdLst>
                <a:gd name="T0" fmla="*/ 168 w 254"/>
                <a:gd name="T1" fmla="*/ 141 h 353"/>
                <a:gd name="T2" fmla="*/ 96 w 254"/>
                <a:gd name="T3" fmla="*/ 125 h 353"/>
                <a:gd name="T4" fmla="*/ 48 w 254"/>
                <a:gd name="T5" fmla="*/ 73 h 353"/>
                <a:gd name="T6" fmla="*/ 112 w 254"/>
                <a:gd name="T7" fmla="*/ 21 h 353"/>
                <a:gd name="T8" fmla="*/ 214 w 254"/>
                <a:gd name="T9" fmla="*/ 106 h 353"/>
                <a:gd name="T10" fmla="*/ 226 w 254"/>
                <a:gd name="T11" fmla="*/ 119 h 353"/>
                <a:gd name="T12" fmla="*/ 238 w 254"/>
                <a:gd name="T13" fmla="*/ 105 h 353"/>
                <a:gd name="T14" fmla="*/ 238 w 254"/>
                <a:gd name="T15" fmla="*/ 13 h 353"/>
                <a:gd name="T16" fmla="*/ 229 w 254"/>
                <a:gd name="T17" fmla="*/ 0 h 353"/>
                <a:gd name="T18" fmla="*/ 219 w 254"/>
                <a:gd name="T19" fmla="*/ 5 h 353"/>
                <a:gd name="T20" fmla="*/ 197 w 254"/>
                <a:gd name="T21" fmla="*/ 27 h 353"/>
                <a:gd name="T22" fmla="*/ 112 w 254"/>
                <a:gd name="T23" fmla="*/ 0 h 353"/>
                <a:gd name="T24" fmla="*/ 0 w 254"/>
                <a:gd name="T25" fmla="*/ 100 h 353"/>
                <a:gd name="T26" fmla="*/ 27 w 254"/>
                <a:gd name="T27" fmla="*/ 166 h 353"/>
                <a:gd name="T28" fmla="*/ 123 w 254"/>
                <a:gd name="T29" fmla="*/ 206 h 353"/>
                <a:gd name="T30" fmla="*/ 186 w 254"/>
                <a:gd name="T31" fmla="*/ 228 h 353"/>
                <a:gd name="T32" fmla="*/ 206 w 254"/>
                <a:gd name="T33" fmla="*/ 271 h 353"/>
                <a:gd name="T34" fmla="*/ 141 w 254"/>
                <a:gd name="T35" fmla="*/ 330 h 353"/>
                <a:gd name="T36" fmla="*/ 23 w 254"/>
                <a:gd name="T37" fmla="*/ 245 h 353"/>
                <a:gd name="T38" fmla="*/ 12 w 254"/>
                <a:gd name="T39" fmla="*/ 234 h 353"/>
                <a:gd name="T40" fmla="*/ 0 w 254"/>
                <a:gd name="T41" fmla="*/ 248 h 353"/>
                <a:gd name="T42" fmla="*/ 0 w 254"/>
                <a:gd name="T43" fmla="*/ 339 h 353"/>
                <a:gd name="T44" fmla="*/ 9 w 254"/>
                <a:gd name="T45" fmla="*/ 353 h 353"/>
                <a:gd name="T46" fmla="*/ 18 w 254"/>
                <a:gd name="T47" fmla="*/ 349 h 353"/>
                <a:gd name="T48" fmla="*/ 41 w 254"/>
                <a:gd name="T49" fmla="*/ 326 h 353"/>
                <a:gd name="T50" fmla="*/ 141 w 254"/>
                <a:gd name="T51" fmla="*/ 353 h 353"/>
                <a:gd name="T52" fmla="*/ 254 w 254"/>
                <a:gd name="T53" fmla="*/ 246 h 353"/>
                <a:gd name="T54" fmla="*/ 168 w 254"/>
                <a:gd name="T55" fmla="*/ 14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" h="353">
                  <a:moveTo>
                    <a:pt x="168" y="141"/>
                  </a:moveTo>
                  <a:lnTo>
                    <a:pt x="96" y="125"/>
                  </a:lnTo>
                  <a:cubicBezTo>
                    <a:pt x="76" y="121"/>
                    <a:pt x="48" y="104"/>
                    <a:pt x="48" y="73"/>
                  </a:cubicBezTo>
                  <a:cubicBezTo>
                    <a:pt x="48" y="52"/>
                    <a:pt x="62" y="21"/>
                    <a:pt x="112" y="21"/>
                  </a:cubicBezTo>
                  <a:cubicBezTo>
                    <a:pt x="152" y="21"/>
                    <a:pt x="202" y="38"/>
                    <a:pt x="214" y="106"/>
                  </a:cubicBezTo>
                  <a:cubicBezTo>
                    <a:pt x="216" y="118"/>
                    <a:pt x="216" y="119"/>
                    <a:pt x="226" y="119"/>
                  </a:cubicBezTo>
                  <a:cubicBezTo>
                    <a:pt x="238" y="119"/>
                    <a:pt x="238" y="116"/>
                    <a:pt x="238" y="105"/>
                  </a:cubicBezTo>
                  <a:lnTo>
                    <a:pt x="238" y="13"/>
                  </a:lnTo>
                  <a:cubicBezTo>
                    <a:pt x="238" y="4"/>
                    <a:pt x="238" y="0"/>
                    <a:pt x="229" y="0"/>
                  </a:cubicBezTo>
                  <a:cubicBezTo>
                    <a:pt x="225" y="0"/>
                    <a:pt x="225" y="0"/>
                    <a:pt x="219" y="5"/>
                  </a:cubicBezTo>
                  <a:lnTo>
                    <a:pt x="197" y="27"/>
                  </a:lnTo>
                  <a:cubicBezTo>
                    <a:pt x="168" y="4"/>
                    <a:pt x="136" y="0"/>
                    <a:pt x="112" y="0"/>
                  </a:cubicBezTo>
                  <a:cubicBezTo>
                    <a:pt x="36" y="0"/>
                    <a:pt x="0" y="47"/>
                    <a:pt x="0" y="100"/>
                  </a:cubicBezTo>
                  <a:cubicBezTo>
                    <a:pt x="0" y="132"/>
                    <a:pt x="16" y="155"/>
                    <a:pt x="27" y="166"/>
                  </a:cubicBezTo>
                  <a:cubicBezTo>
                    <a:pt x="51" y="191"/>
                    <a:pt x="68" y="194"/>
                    <a:pt x="123" y="206"/>
                  </a:cubicBezTo>
                  <a:cubicBezTo>
                    <a:pt x="166" y="216"/>
                    <a:pt x="175" y="217"/>
                    <a:pt x="186" y="228"/>
                  </a:cubicBezTo>
                  <a:cubicBezTo>
                    <a:pt x="193" y="235"/>
                    <a:pt x="206" y="248"/>
                    <a:pt x="206" y="271"/>
                  </a:cubicBezTo>
                  <a:cubicBezTo>
                    <a:pt x="206" y="295"/>
                    <a:pt x="193" y="330"/>
                    <a:pt x="141" y="330"/>
                  </a:cubicBezTo>
                  <a:cubicBezTo>
                    <a:pt x="103" y="330"/>
                    <a:pt x="27" y="320"/>
                    <a:pt x="23" y="245"/>
                  </a:cubicBezTo>
                  <a:cubicBezTo>
                    <a:pt x="23" y="236"/>
                    <a:pt x="23" y="234"/>
                    <a:pt x="12" y="234"/>
                  </a:cubicBezTo>
                  <a:cubicBezTo>
                    <a:pt x="0" y="234"/>
                    <a:pt x="0" y="237"/>
                    <a:pt x="0" y="248"/>
                  </a:cubicBezTo>
                  <a:lnTo>
                    <a:pt x="0" y="339"/>
                  </a:lnTo>
                  <a:cubicBezTo>
                    <a:pt x="0" y="349"/>
                    <a:pt x="0" y="353"/>
                    <a:pt x="9" y="353"/>
                  </a:cubicBezTo>
                  <a:cubicBezTo>
                    <a:pt x="13" y="353"/>
                    <a:pt x="14" y="352"/>
                    <a:pt x="18" y="349"/>
                  </a:cubicBezTo>
                  <a:lnTo>
                    <a:pt x="41" y="326"/>
                  </a:lnTo>
                  <a:cubicBezTo>
                    <a:pt x="74" y="350"/>
                    <a:pt x="121" y="353"/>
                    <a:pt x="141" y="353"/>
                  </a:cubicBezTo>
                  <a:cubicBezTo>
                    <a:pt x="223" y="353"/>
                    <a:pt x="254" y="297"/>
                    <a:pt x="254" y="246"/>
                  </a:cubicBezTo>
                  <a:cubicBezTo>
                    <a:pt x="254" y="191"/>
                    <a:pt x="214" y="150"/>
                    <a:pt x="168" y="141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397" name="Freeform 389">
              <a:extLst>
                <a:ext uri="{FF2B5EF4-FFF2-40B4-BE49-F238E27FC236}">
                  <a16:creationId xmlns:a16="http://schemas.microsoft.com/office/drawing/2014/main" id="{3DA829DE-33BE-1D4C-DC5D-4EF93A9A56BB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7724774" y="958850"/>
              <a:ext cx="106363" cy="79375"/>
            </a:xfrm>
            <a:custGeom>
              <a:avLst/>
              <a:gdLst>
                <a:gd name="T0" fmla="*/ 196 w 284"/>
                <a:gd name="T1" fmla="*/ 189 h 228"/>
                <a:gd name="T2" fmla="*/ 196 w 284"/>
                <a:gd name="T3" fmla="*/ 228 h 228"/>
                <a:gd name="T4" fmla="*/ 284 w 284"/>
                <a:gd name="T5" fmla="*/ 225 h 228"/>
                <a:gd name="T6" fmla="*/ 284 w 284"/>
                <a:gd name="T7" fmla="*/ 201 h 228"/>
                <a:gd name="T8" fmla="*/ 250 w 284"/>
                <a:gd name="T9" fmla="*/ 182 h 228"/>
                <a:gd name="T10" fmla="*/ 250 w 284"/>
                <a:gd name="T11" fmla="*/ 0 h 228"/>
                <a:gd name="T12" fmla="*/ 158 w 284"/>
                <a:gd name="T13" fmla="*/ 4 h 228"/>
                <a:gd name="T14" fmla="*/ 158 w 284"/>
                <a:gd name="T15" fmla="*/ 27 h 228"/>
                <a:gd name="T16" fmla="*/ 193 w 284"/>
                <a:gd name="T17" fmla="*/ 47 h 228"/>
                <a:gd name="T18" fmla="*/ 193 w 284"/>
                <a:gd name="T19" fmla="*/ 142 h 228"/>
                <a:gd name="T20" fmla="*/ 131 w 284"/>
                <a:gd name="T21" fmla="*/ 210 h 228"/>
                <a:gd name="T22" fmla="*/ 91 w 284"/>
                <a:gd name="T23" fmla="*/ 170 h 228"/>
                <a:gd name="T24" fmla="*/ 91 w 284"/>
                <a:gd name="T25" fmla="*/ 0 h 228"/>
                <a:gd name="T26" fmla="*/ 0 w 284"/>
                <a:gd name="T27" fmla="*/ 4 h 228"/>
                <a:gd name="T28" fmla="*/ 0 w 284"/>
                <a:gd name="T29" fmla="*/ 27 h 228"/>
                <a:gd name="T30" fmla="*/ 34 w 284"/>
                <a:gd name="T31" fmla="*/ 47 h 228"/>
                <a:gd name="T32" fmla="*/ 34 w 284"/>
                <a:gd name="T33" fmla="*/ 163 h 228"/>
                <a:gd name="T34" fmla="*/ 124 w 284"/>
                <a:gd name="T35" fmla="*/ 228 h 228"/>
                <a:gd name="T36" fmla="*/ 196 w 284"/>
                <a:gd name="T37" fmla="*/ 18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4" h="228">
                  <a:moveTo>
                    <a:pt x="196" y="189"/>
                  </a:moveTo>
                  <a:lnTo>
                    <a:pt x="196" y="228"/>
                  </a:lnTo>
                  <a:lnTo>
                    <a:pt x="284" y="225"/>
                  </a:lnTo>
                  <a:lnTo>
                    <a:pt x="284" y="201"/>
                  </a:lnTo>
                  <a:cubicBezTo>
                    <a:pt x="253" y="201"/>
                    <a:pt x="250" y="201"/>
                    <a:pt x="250" y="182"/>
                  </a:cubicBezTo>
                  <a:lnTo>
                    <a:pt x="250" y="0"/>
                  </a:lnTo>
                  <a:lnTo>
                    <a:pt x="158" y="4"/>
                  </a:lnTo>
                  <a:lnTo>
                    <a:pt x="158" y="27"/>
                  </a:lnTo>
                  <a:cubicBezTo>
                    <a:pt x="189" y="27"/>
                    <a:pt x="193" y="27"/>
                    <a:pt x="193" y="47"/>
                  </a:cubicBezTo>
                  <a:lnTo>
                    <a:pt x="193" y="142"/>
                  </a:lnTo>
                  <a:cubicBezTo>
                    <a:pt x="193" y="183"/>
                    <a:pt x="167" y="210"/>
                    <a:pt x="131" y="210"/>
                  </a:cubicBezTo>
                  <a:cubicBezTo>
                    <a:pt x="93" y="210"/>
                    <a:pt x="91" y="197"/>
                    <a:pt x="91" y="170"/>
                  </a:cubicBezTo>
                  <a:lnTo>
                    <a:pt x="91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  <a:lnTo>
                    <a:pt x="34" y="163"/>
                  </a:lnTo>
                  <a:cubicBezTo>
                    <a:pt x="34" y="217"/>
                    <a:pt x="75" y="228"/>
                    <a:pt x="124" y="228"/>
                  </a:cubicBezTo>
                  <a:cubicBezTo>
                    <a:pt x="137" y="228"/>
                    <a:pt x="173" y="228"/>
                    <a:pt x="196" y="189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398" name="Freeform 390">
              <a:extLst>
                <a:ext uri="{FF2B5EF4-FFF2-40B4-BE49-F238E27FC236}">
                  <a16:creationId xmlns:a16="http://schemas.microsoft.com/office/drawing/2014/main" id="{961B56F5-B1A7-B0DA-BA2F-024EDF8C92B1}"/>
                </a:ext>
              </a:extLst>
            </p:cNvPr>
            <p:cNvSpPr>
              <a:spLocks noEditPoints="1"/>
            </p:cNvSpPr>
            <p:nvPr>
              <p:custDataLst>
                <p:tags r:id="rId54"/>
              </p:custDataLst>
            </p:nvPr>
          </p:nvSpPr>
          <p:spPr bwMode="auto">
            <a:xfrm>
              <a:off x="7843836" y="958850"/>
              <a:ext cx="104775" cy="111125"/>
            </a:xfrm>
            <a:custGeom>
              <a:avLst/>
              <a:gdLst>
                <a:gd name="T0" fmla="*/ 91 w 281"/>
                <a:gd name="T1" fmla="*/ 60 h 322"/>
                <a:gd name="T2" fmla="*/ 99 w 281"/>
                <a:gd name="T3" fmla="*/ 43 h 322"/>
                <a:gd name="T4" fmla="*/ 156 w 281"/>
                <a:gd name="T5" fmla="*/ 20 h 322"/>
                <a:gd name="T6" fmla="*/ 217 w 281"/>
                <a:gd name="T7" fmla="*/ 113 h 322"/>
                <a:gd name="T8" fmla="*/ 150 w 281"/>
                <a:gd name="T9" fmla="*/ 210 h 322"/>
                <a:gd name="T10" fmla="*/ 97 w 281"/>
                <a:gd name="T11" fmla="*/ 183 h 322"/>
                <a:gd name="T12" fmla="*/ 91 w 281"/>
                <a:gd name="T13" fmla="*/ 166 h 322"/>
                <a:gd name="T14" fmla="*/ 91 w 281"/>
                <a:gd name="T15" fmla="*/ 60 h 322"/>
                <a:gd name="T16" fmla="*/ 91 w 281"/>
                <a:gd name="T17" fmla="*/ 205 h 322"/>
                <a:gd name="T18" fmla="*/ 155 w 281"/>
                <a:gd name="T19" fmla="*/ 228 h 322"/>
                <a:gd name="T20" fmla="*/ 281 w 281"/>
                <a:gd name="T21" fmla="*/ 113 h 322"/>
                <a:gd name="T22" fmla="*/ 164 w 281"/>
                <a:gd name="T23" fmla="*/ 0 h 322"/>
                <a:gd name="T24" fmla="*/ 88 w 281"/>
                <a:gd name="T25" fmla="*/ 24 h 322"/>
                <a:gd name="T26" fmla="*/ 88 w 281"/>
                <a:gd name="T27" fmla="*/ 0 h 322"/>
                <a:gd name="T28" fmla="*/ 0 w 281"/>
                <a:gd name="T29" fmla="*/ 4 h 322"/>
                <a:gd name="T30" fmla="*/ 0 w 281"/>
                <a:gd name="T31" fmla="*/ 27 h 322"/>
                <a:gd name="T32" fmla="*/ 34 w 281"/>
                <a:gd name="T33" fmla="*/ 46 h 322"/>
                <a:gd name="T34" fmla="*/ 34 w 281"/>
                <a:gd name="T35" fmla="*/ 298 h 322"/>
                <a:gd name="T36" fmla="*/ 0 w 281"/>
                <a:gd name="T37" fmla="*/ 298 h 322"/>
                <a:gd name="T38" fmla="*/ 0 w 281"/>
                <a:gd name="T39" fmla="*/ 322 h 322"/>
                <a:gd name="T40" fmla="*/ 63 w 281"/>
                <a:gd name="T41" fmla="*/ 320 h 322"/>
                <a:gd name="T42" fmla="*/ 126 w 281"/>
                <a:gd name="T43" fmla="*/ 322 h 322"/>
                <a:gd name="T44" fmla="*/ 126 w 281"/>
                <a:gd name="T45" fmla="*/ 298 h 322"/>
                <a:gd name="T46" fmla="*/ 91 w 281"/>
                <a:gd name="T47" fmla="*/ 298 h 322"/>
                <a:gd name="T48" fmla="*/ 91 w 281"/>
                <a:gd name="T49" fmla="*/ 205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1" h="322">
                  <a:moveTo>
                    <a:pt x="91" y="60"/>
                  </a:moveTo>
                  <a:cubicBezTo>
                    <a:pt x="91" y="51"/>
                    <a:pt x="92" y="50"/>
                    <a:pt x="99" y="43"/>
                  </a:cubicBezTo>
                  <a:cubicBezTo>
                    <a:pt x="119" y="23"/>
                    <a:pt x="145" y="20"/>
                    <a:pt x="156" y="20"/>
                  </a:cubicBezTo>
                  <a:cubicBezTo>
                    <a:pt x="189" y="20"/>
                    <a:pt x="217" y="50"/>
                    <a:pt x="217" y="113"/>
                  </a:cubicBezTo>
                  <a:cubicBezTo>
                    <a:pt x="217" y="184"/>
                    <a:pt x="182" y="210"/>
                    <a:pt x="150" y="210"/>
                  </a:cubicBezTo>
                  <a:cubicBezTo>
                    <a:pt x="143" y="210"/>
                    <a:pt x="119" y="210"/>
                    <a:pt x="97" y="183"/>
                  </a:cubicBezTo>
                  <a:cubicBezTo>
                    <a:pt x="91" y="176"/>
                    <a:pt x="91" y="176"/>
                    <a:pt x="91" y="166"/>
                  </a:cubicBezTo>
                  <a:lnTo>
                    <a:pt x="91" y="60"/>
                  </a:lnTo>
                  <a:close/>
                  <a:moveTo>
                    <a:pt x="91" y="205"/>
                  </a:moveTo>
                  <a:cubicBezTo>
                    <a:pt x="113" y="223"/>
                    <a:pt x="135" y="228"/>
                    <a:pt x="155" y="228"/>
                  </a:cubicBezTo>
                  <a:cubicBezTo>
                    <a:pt x="230" y="228"/>
                    <a:pt x="281" y="183"/>
                    <a:pt x="281" y="113"/>
                  </a:cubicBezTo>
                  <a:cubicBezTo>
                    <a:pt x="281" y="47"/>
                    <a:pt x="235" y="0"/>
                    <a:pt x="164" y="0"/>
                  </a:cubicBezTo>
                  <a:cubicBezTo>
                    <a:pt x="126" y="0"/>
                    <a:pt x="100" y="15"/>
                    <a:pt x="88" y="24"/>
                  </a:cubicBezTo>
                  <a:lnTo>
                    <a:pt x="88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6"/>
                  </a:cubicBezTo>
                  <a:lnTo>
                    <a:pt x="34" y="298"/>
                  </a:lnTo>
                  <a:lnTo>
                    <a:pt x="0" y="298"/>
                  </a:lnTo>
                  <a:lnTo>
                    <a:pt x="0" y="322"/>
                  </a:lnTo>
                  <a:cubicBezTo>
                    <a:pt x="14" y="321"/>
                    <a:pt x="44" y="320"/>
                    <a:pt x="63" y="320"/>
                  </a:cubicBezTo>
                  <a:cubicBezTo>
                    <a:pt x="82" y="320"/>
                    <a:pt x="112" y="321"/>
                    <a:pt x="126" y="322"/>
                  </a:cubicBezTo>
                  <a:lnTo>
                    <a:pt x="126" y="298"/>
                  </a:lnTo>
                  <a:lnTo>
                    <a:pt x="91" y="298"/>
                  </a:lnTo>
                  <a:lnTo>
                    <a:pt x="91" y="205"/>
                  </a:ln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399" name="Freeform 391">
              <a:extLst>
                <a:ext uri="{FF2B5EF4-FFF2-40B4-BE49-F238E27FC236}">
                  <a16:creationId xmlns:a16="http://schemas.microsoft.com/office/drawing/2014/main" id="{9861C5D8-8C6A-ACD0-FDBB-F7112C61C8FC}"/>
                </a:ext>
              </a:extLst>
            </p:cNvPr>
            <p:cNvSpPr>
              <a:spLocks noEditPoints="1"/>
            </p:cNvSpPr>
            <p:nvPr>
              <p:custDataLst>
                <p:tags r:id="rId55"/>
              </p:custDataLst>
            </p:nvPr>
          </p:nvSpPr>
          <p:spPr bwMode="auto">
            <a:xfrm>
              <a:off x="7967661" y="957263"/>
              <a:ext cx="85725" cy="80962"/>
            </a:xfrm>
            <a:custGeom>
              <a:avLst/>
              <a:gdLst>
                <a:gd name="T0" fmla="*/ 214 w 230"/>
                <a:gd name="T1" fmla="*/ 118 h 230"/>
                <a:gd name="T2" fmla="*/ 230 w 230"/>
                <a:gd name="T3" fmla="*/ 104 h 230"/>
                <a:gd name="T4" fmla="*/ 202 w 230"/>
                <a:gd name="T5" fmla="*/ 27 h 230"/>
                <a:gd name="T6" fmla="*/ 123 w 230"/>
                <a:gd name="T7" fmla="*/ 0 h 230"/>
                <a:gd name="T8" fmla="*/ 0 w 230"/>
                <a:gd name="T9" fmla="*/ 114 h 230"/>
                <a:gd name="T10" fmla="*/ 130 w 230"/>
                <a:gd name="T11" fmla="*/ 230 h 230"/>
                <a:gd name="T12" fmla="*/ 230 w 230"/>
                <a:gd name="T13" fmla="*/ 168 h 230"/>
                <a:gd name="T14" fmla="*/ 218 w 230"/>
                <a:gd name="T15" fmla="*/ 159 h 230"/>
                <a:gd name="T16" fmla="*/ 206 w 230"/>
                <a:gd name="T17" fmla="*/ 170 h 230"/>
                <a:gd name="T18" fmla="*/ 134 w 230"/>
                <a:gd name="T19" fmla="*/ 210 h 230"/>
                <a:gd name="T20" fmla="*/ 64 w 230"/>
                <a:gd name="T21" fmla="*/ 118 h 230"/>
                <a:gd name="T22" fmla="*/ 214 w 230"/>
                <a:gd name="T23" fmla="*/ 118 h 230"/>
                <a:gd name="T24" fmla="*/ 64 w 230"/>
                <a:gd name="T25" fmla="*/ 101 h 230"/>
                <a:gd name="T26" fmla="*/ 76 w 230"/>
                <a:gd name="T27" fmla="*/ 44 h 230"/>
                <a:gd name="T28" fmla="*/ 123 w 230"/>
                <a:gd name="T29" fmla="*/ 18 h 230"/>
                <a:gd name="T30" fmla="*/ 183 w 230"/>
                <a:gd name="T31" fmla="*/ 101 h 230"/>
                <a:gd name="T32" fmla="*/ 64 w 230"/>
                <a:gd name="T33" fmla="*/ 10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0" h="230">
                  <a:moveTo>
                    <a:pt x="214" y="118"/>
                  </a:moveTo>
                  <a:cubicBezTo>
                    <a:pt x="225" y="118"/>
                    <a:pt x="230" y="118"/>
                    <a:pt x="230" y="104"/>
                  </a:cubicBezTo>
                  <a:cubicBezTo>
                    <a:pt x="230" y="89"/>
                    <a:pt x="227" y="52"/>
                    <a:pt x="202" y="27"/>
                  </a:cubicBezTo>
                  <a:cubicBezTo>
                    <a:pt x="184" y="9"/>
                    <a:pt x="157" y="0"/>
                    <a:pt x="123" y="0"/>
                  </a:cubicBezTo>
                  <a:cubicBezTo>
                    <a:pt x="43" y="0"/>
                    <a:pt x="0" y="52"/>
                    <a:pt x="0" y="114"/>
                  </a:cubicBezTo>
                  <a:cubicBezTo>
                    <a:pt x="0" y="181"/>
                    <a:pt x="50" y="230"/>
                    <a:pt x="130" y="230"/>
                  </a:cubicBezTo>
                  <a:cubicBezTo>
                    <a:pt x="209" y="230"/>
                    <a:pt x="230" y="177"/>
                    <a:pt x="230" y="168"/>
                  </a:cubicBezTo>
                  <a:cubicBezTo>
                    <a:pt x="230" y="159"/>
                    <a:pt x="221" y="159"/>
                    <a:pt x="218" y="159"/>
                  </a:cubicBezTo>
                  <a:cubicBezTo>
                    <a:pt x="210" y="159"/>
                    <a:pt x="209" y="162"/>
                    <a:pt x="206" y="170"/>
                  </a:cubicBezTo>
                  <a:cubicBezTo>
                    <a:pt x="195" y="194"/>
                    <a:pt x="167" y="210"/>
                    <a:pt x="134" y="210"/>
                  </a:cubicBezTo>
                  <a:cubicBezTo>
                    <a:pt x="64" y="210"/>
                    <a:pt x="64" y="143"/>
                    <a:pt x="64" y="118"/>
                  </a:cubicBezTo>
                  <a:lnTo>
                    <a:pt x="214" y="118"/>
                  </a:lnTo>
                  <a:close/>
                  <a:moveTo>
                    <a:pt x="64" y="101"/>
                  </a:moveTo>
                  <a:cubicBezTo>
                    <a:pt x="65" y="82"/>
                    <a:pt x="65" y="61"/>
                    <a:pt x="76" y="44"/>
                  </a:cubicBezTo>
                  <a:cubicBezTo>
                    <a:pt x="89" y="24"/>
                    <a:pt x="108" y="18"/>
                    <a:pt x="123" y="18"/>
                  </a:cubicBezTo>
                  <a:cubicBezTo>
                    <a:pt x="181" y="18"/>
                    <a:pt x="182" y="84"/>
                    <a:pt x="183" y="101"/>
                  </a:cubicBezTo>
                  <a:lnTo>
                    <a:pt x="64" y="101"/>
                  </a:ln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0" name="Freeform 392">
              <a:extLst>
                <a:ext uri="{FF2B5EF4-FFF2-40B4-BE49-F238E27FC236}">
                  <a16:creationId xmlns:a16="http://schemas.microsoft.com/office/drawing/2014/main" id="{8006CBB7-5AE9-ADF9-2099-B72BA9EC7631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8067674" y="958850"/>
              <a:ext cx="74613" cy="77787"/>
            </a:xfrm>
            <a:custGeom>
              <a:avLst/>
              <a:gdLst>
                <a:gd name="T0" fmla="*/ 83 w 202"/>
                <a:gd name="T1" fmla="*/ 56 h 225"/>
                <a:gd name="T2" fmla="*/ 83 w 202"/>
                <a:gd name="T3" fmla="*/ 0 h 225"/>
                <a:gd name="T4" fmla="*/ 0 w 202"/>
                <a:gd name="T5" fmla="*/ 4 h 225"/>
                <a:gd name="T6" fmla="*/ 0 w 202"/>
                <a:gd name="T7" fmla="*/ 27 h 225"/>
                <a:gd name="T8" fmla="*/ 34 w 202"/>
                <a:gd name="T9" fmla="*/ 47 h 225"/>
                <a:gd name="T10" fmla="*/ 34 w 202"/>
                <a:gd name="T11" fmla="*/ 201 h 225"/>
                <a:gd name="T12" fmla="*/ 0 w 202"/>
                <a:gd name="T13" fmla="*/ 201 h 225"/>
                <a:gd name="T14" fmla="*/ 0 w 202"/>
                <a:gd name="T15" fmla="*/ 225 h 225"/>
                <a:gd name="T16" fmla="*/ 63 w 202"/>
                <a:gd name="T17" fmla="*/ 223 h 225"/>
                <a:gd name="T18" fmla="*/ 131 w 202"/>
                <a:gd name="T19" fmla="*/ 225 h 225"/>
                <a:gd name="T20" fmla="*/ 131 w 202"/>
                <a:gd name="T21" fmla="*/ 201 h 225"/>
                <a:gd name="T22" fmla="*/ 88 w 202"/>
                <a:gd name="T23" fmla="*/ 201 h 225"/>
                <a:gd name="T24" fmla="*/ 88 w 202"/>
                <a:gd name="T25" fmla="*/ 114 h 225"/>
                <a:gd name="T26" fmla="*/ 150 w 202"/>
                <a:gd name="T27" fmla="*/ 18 h 225"/>
                <a:gd name="T28" fmla="*/ 141 w 202"/>
                <a:gd name="T29" fmla="*/ 41 h 225"/>
                <a:gd name="T30" fmla="*/ 171 w 202"/>
                <a:gd name="T31" fmla="*/ 71 h 225"/>
                <a:gd name="T32" fmla="*/ 202 w 202"/>
                <a:gd name="T33" fmla="*/ 41 h 225"/>
                <a:gd name="T34" fmla="*/ 149 w 202"/>
                <a:gd name="T35" fmla="*/ 0 h 225"/>
                <a:gd name="T36" fmla="*/ 83 w 202"/>
                <a:gd name="T37" fmla="*/ 5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25">
                  <a:moveTo>
                    <a:pt x="83" y="56"/>
                  </a:moveTo>
                  <a:lnTo>
                    <a:pt x="83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  <a:lnTo>
                    <a:pt x="34" y="201"/>
                  </a:lnTo>
                  <a:lnTo>
                    <a:pt x="0" y="201"/>
                  </a:lnTo>
                  <a:lnTo>
                    <a:pt x="0" y="225"/>
                  </a:lnTo>
                  <a:cubicBezTo>
                    <a:pt x="17" y="224"/>
                    <a:pt x="40" y="223"/>
                    <a:pt x="63" y="223"/>
                  </a:cubicBezTo>
                  <a:cubicBezTo>
                    <a:pt x="82" y="223"/>
                    <a:pt x="114" y="223"/>
                    <a:pt x="131" y="225"/>
                  </a:cubicBezTo>
                  <a:lnTo>
                    <a:pt x="131" y="201"/>
                  </a:lnTo>
                  <a:lnTo>
                    <a:pt x="88" y="201"/>
                  </a:lnTo>
                  <a:lnTo>
                    <a:pt x="88" y="114"/>
                  </a:lnTo>
                  <a:cubicBezTo>
                    <a:pt x="88" y="79"/>
                    <a:pt x="101" y="18"/>
                    <a:pt x="150" y="18"/>
                  </a:cubicBezTo>
                  <a:cubicBezTo>
                    <a:pt x="150" y="18"/>
                    <a:pt x="141" y="26"/>
                    <a:pt x="141" y="41"/>
                  </a:cubicBezTo>
                  <a:cubicBezTo>
                    <a:pt x="141" y="61"/>
                    <a:pt x="157" y="71"/>
                    <a:pt x="171" y="71"/>
                  </a:cubicBezTo>
                  <a:cubicBezTo>
                    <a:pt x="186" y="71"/>
                    <a:pt x="202" y="61"/>
                    <a:pt x="202" y="41"/>
                  </a:cubicBezTo>
                  <a:cubicBezTo>
                    <a:pt x="202" y="14"/>
                    <a:pt x="175" y="0"/>
                    <a:pt x="149" y="0"/>
                  </a:cubicBezTo>
                  <a:cubicBezTo>
                    <a:pt x="114" y="0"/>
                    <a:pt x="94" y="25"/>
                    <a:pt x="83" y="56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1" name="Freeform 393">
              <a:extLst>
                <a:ext uri="{FF2B5EF4-FFF2-40B4-BE49-F238E27FC236}">
                  <a16:creationId xmlns:a16="http://schemas.microsoft.com/office/drawing/2014/main" id="{49B7DC8A-740B-2D04-1E16-B26962847DEA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8154986" y="958850"/>
              <a:ext cx="76200" cy="77787"/>
            </a:xfrm>
            <a:custGeom>
              <a:avLst/>
              <a:gdLst>
                <a:gd name="T0" fmla="*/ 83 w 202"/>
                <a:gd name="T1" fmla="*/ 56 h 225"/>
                <a:gd name="T2" fmla="*/ 83 w 202"/>
                <a:gd name="T3" fmla="*/ 0 h 225"/>
                <a:gd name="T4" fmla="*/ 0 w 202"/>
                <a:gd name="T5" fmla="*/ 4 h 225"/>
                <a:gd name="T6" fmla="*/ 0 w 202"/>
                <a:gd name="T7" fmla="*/ 27 h 225"/>
                <a:gd name="T8" fmla="*/ 34 w 202"/>
                <a:gd name="T9" fmla="*/ 47 h 225"/>
                <a:gd name="T10" fmla="*/ 34 w 202"/>
                <a:gd name="T11" fmla="*/ 201 h 225"/>
                <a:gd name="T12" fmla="*/ 0 w 202"/>
                <a:gd name="T13" fmla="*/ 201 h 225"/>
                <a:gd name="T14" fmla="*/ 0 w 202"/>
                <a:gd name="T15" fmla="*/ 225 h 225"/>
                <a:gd name="T16" fmla="*/ 63 w 202"/>
                <a:gd name="T17" fmla="*/ 223 h 225"/>
                <a:gd name="T18" fmla="*/ 131 w 202"/>
                <a:gd name="T19" fmla="*/ 225 h 225"/>
                <a:gd name="T20" fmla="*/ 131 w 202"/>
                <a:gd name="T21" fmla="*/ 201 h 225"/>
                <a:gd name="T22" fmla="*/ 88 w 202"/>
                <a:gd name="T23" fmla="*/ 201 h 225"/>
                <a:gd name="T24" fmla="*/ 88 w 202"/>
                <a:gd name="T25" fmla="*/ 114 h 225"/>
                <a:gd name="T26" fmla="*/ 150 w 202"/>
                <a:gd name="T27" fmla="*/ 18 h 225"/>
                <a:gd name="T28" fmla="*/ 141 w 202"/>
                <a:gd name="T29" fmla="*/ 41 h 225"/>
                <a:gd name="T30" fmla="*/ 171 w 202"/>
                <a:gd name="T31" fmla="*/ 71 h 225"/>
                <a:gd name="T32" fmla="*/ 202 w 202"/>
                <a:gd name="T33" fmla="*/ 41 h 225"/>
                <a:gd name="T34" fmla="*/ 149 w 202"/>
                <a:gd name="T35" fmla="*/ 0 h 225"/>
                <a:gd name="T36" fmla="*/ 83 w 202"/>
                <a:gd name="T37" fmla="*/ 5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25">
                  <a:moveTo>
                    <a:pt x="83" y="56"/>
                  </a:moveTo>
                  <a:lnTo>
                    <a:pt x="83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  <a:lnTo>
                    <a:pt x="34" y="201"/>
                  </a:lnTo>
                  <a:lnTo>
                    <a:pt x="0" y="201"/>
                  </a:lnTo>
                  <a:lnTo>
                    <a:pt x="0" y="225"/>
                  </a:lnTo>
                  <a:cubicBezTo>
                    <a:pt x="17" y="224"/>
                    <a:pt x="40" y="223"/>
                    <a:pt x="63" y="223"/>
                  </a:cubicBezTo>
                  <a:cubicBezTo>
                    <a:pt x="82" y="223"/>
                    <a:pt x="114" y="223"/>
                    <a:pt x="131" y="225"/>
                  </a:cubicBezTo>
                  <a:lnTo>
                    <a:pt x="131" y="201"/>
                  </a:lnTo>
                  <a:lnTo>
                    <a:pt x="88" y="201"/>
                  </a:lnTo>
                  <a:lnTo>
                    <a:pt x="88" y="114"/>
                  </a:lnTo>
                  <a:cubicBezTo>
                    <a:pt x="88" y="79"/>
                    <a:pt x="101" y="18"/>
                    <a:pt x="150" y="18"/>
                  </a:cubicBezTo>
                  <a:cubicBezTo>
                    <a:pt x="150" y="18"/>
                    <a:pt x="141" y="26"/>
                    <a:pt x="141" y="41"/>
                  </a:cubicBezTo>
                  <a:cubicBezTo>
                    <a:pt x="141" y="61"/>
                    <a:pt x="157" y="71"/>
                    <a:pt x="171" y="71"/>
                  </a:cubicBezTo>
                  <a:cubicBezTo>
                    <a:pt x="186" y="71"/>
                    <a:pt x="202" y="61"/>
                    <a:pt x="202" y="41"/>
                  </a:cubicBezTo>
                  <a:cubicBezTo>
                    <a:pt x="202" y="14"/>
                    <a:pt x="175" y="0"/>
                    <a:pt x="149" y="0"/>
                  </a:cubicBezTo>
                  <a:cubicBezTo>
                    <a:pt x="114" y="0"/>
                    <a:pt x="94" y="25"/>
                    <a:pt x="83" y="56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2" name="Freeform 394">
              <a:extLst>
                <a:ext uri="{FF2B5EF4-FFF2-40B4-BE49-F238E27FC236}">
                  <a16:creationId xmlns:a16="http://schemas.microsoft.com/office/drawing/2014/main" id="{16917233-616D-1902-D6D2-7185C2EADA15}"/>
                </a:ext>
              </a:extLst>
            </p:cNvPr>
            <p:cNvSpPr>
              <a:spLocks noEditPoints="1"/>
            </p:cNvSpPr>
            <p:nvPr>
              <p:custDataLst>
                <p:tags r:id="rId58"/>
              </p:custDataLst>
            </p:nvPr>
          </p:nvSpPr>
          <p:spPr bwMode="auto">
            <a:xfrm>
              <a:off x="8242299" y="957263"/>
              <a:ext cx="98425" cy="80962"/>
            </a:xfrm>
            <a:custGeom>
              <a:avLst/>
              <a:gdLst>
                <a:gd name="T0" fmla="*/ 171 w 262"/>
                <a:gd name="T1" fmla="*/ 188 h 230"/>
                <a:gd name="T2" fmla="*/ 223 w 262"/>
                <a:gd name="T3" fmla="*/ 227 h 230"/>
                <a:gd name="T4" fmla="*/ 246 w 262"/>
                <a:gd name="T5" fmla="*/ 227 h 230"/>
                <a:gd name="T6" fmla="*/ 262 w 262"/>
                <a:gd name="T7" fmla="*/ 215 h 230"/>
                <a:gd name="T8" fmla="*/ 249 w 262"/>
                <a:gd name="T9" fmla="*/ 203 h 230"/>
                <a:gd name="T10" fmla="*/ 219 w 262"/>
                <a:gd name="T11" fmla="*/ 185 h 230"/>
                <a:gd name="T12" fmla="*/ 219 w 262"/>
                <a:gd name="T13" fmla="*/ 77 h 230"/>
                <a:gd name="T14" fmla="*/ 109 w 262"/>
                <a:gd name="T15" fmla="*/ 0 h 230"/>
                <a:gd name="T16" fmla="*/ 20 w 262"/>
                <a:gd name="T17" fmla="*/ 46 h 230"/>
                <a:gd name="T18" fmla="*/ 51 w 262"/>
                <a:gd name="T19" fmla="*/ 78 h 230"/>
                <a:gd name="T20" fmla="*/ 82 w 262"/>
                <a:gd name="T21" fmla="*/ 46 h 230"/>
                <a:gd name="T22" fmla="*/ 71 w 262"/>
                <a:gd name="T23" fmla="*/ 22 h 230"/>
                <a:gd name="T24" fmla="*/ 107 w 262"/>
                <a:gd name="T25" fmla="*/ 18 h 230"/>
                <a:gd name="T26" fmla="*/ 162 w 262"/>
                <a:gd name="T27" fmla="*/ 77 h 230"/>
                <a:gd name="T28" fmla="*/ 162 w 262"/>
                <a:gd name="T29" fmla="*/ 94 h 230"/>
                <a:gd name="T30" fmla="*/ 0 w 262"/>
                <a:gd name="T31" fmla="*/ 173 h 230"/>
                <a:gd name="T32" fmla="*/ 96 w 262"/>
                <a:gd name="T33" fmla="*/ 230 h 230"/>
                <a:gd name="T34" fmla="*/ 171 w 262"/>
                <a:gd name="T35" fmla="*/ 188 h 230"/>
                <a:gd name="T36" fmla="*/ 162 w 262"/>
                <a:gd name="T37" fmla="*/ 110 h 230"/>
                <a:gd name="T38" fmla="*/ 162 w 262"/>
                <a:gd name="T39" fmla="*/ 157 h 230"/>
                <a:gd name="T40" fmla="*/ 104 w 262"/>
                <a:gd name="T41" fmla="*/ 212 h 230"/>
                <a:gd name="T42" fmla="*/ 58 w 262"/>
                <a:gd name="T43" fmla="*/ 172 h 230"/>
                <a:gd name="T44" fmla="*/ 162 w 262"/>
                <a:gd name="T45" fmla="*/ 11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2" h="230">
                  <a:moveTo>
                    <a:pt x="171" y="188"/>
                  </a:moveTo>
                  <a:cubicBezTo>
                    <a:pt x="171" y="204"/>
                    <a:pt x="171" y="227"/>
                    <a:pt x="223" y="227"/>
                  </a:cubicBezTo>
                  <a:lnTo>
                    <a:pt x="246" y="227"/>
                  </a:lnTo>
                  <a:cubicBezTo>
                    <a:pt x="256" y="227"/>
                    <a:pt x="262" y="227"/>
                    <a:pt x="262" y="215"/>
                  </a:cubicBezTo>
                  <a:cubicBezTo>
                    <a:pt x="262" y="203"/>
                    <a:pt x="256" y="203"/>
                    <a:pt x="249" y="203"/>
                  </a:cubicBezTo>
                  <a:cubicBezTo>
                    <a:pt x="219" y="203"/>
                    <a:pt x="219" y="196"/>
                    <a:pt x="219" y="185"/>
                  </a:cubicBezTo>
                  <a:lnTo>
                    <a:pt x="219" y="77"/>
                  </a:lnTo>
                  <a:cubicBezTo>
                    <a:pt x="219" y="33"/>
                    <a:pt x="184" y="0"/>
                    <a:pt x="109" y="0"/>
                  </a:cubicBezTo>
                  <a:cubicBezTo>
                    <a:pt x="81" y="0"/>
                    <a:pt x="20" y="2"/>
                    <a:pt x="20" y="46"/>
                  </a:cubicBezTo>
                  <a:cubicBezTo>
                    <a:pt x="20" y="68"/>
                    <a:pt x="38" y="78"/>
                    <a:pt x="51" y="78"/>
                  </a:cubicBezTo>
                  <a:cubicBezTo>
                    <a:pt x="66" y="78"/>
                    <a:pt x="82" y="67"/>
                    <a:pt x="82" y="46"/>
                  </a:cubicBezTo>
                  <a:cubicBezTo>
                    <a:pt x="82" y="31"/>
                    <a:pt x="73" y="23"/>
                    <a:pt x="71" y="22"/>
                  </a:cubicBezTo>
                  <a:cubicBezTo>
                    <a:pt x="85" y="19"/>
                    <a:pt x="101" y="18"/>
                    <a:pt x="107" y="18"/>
                  </a:cubicBezTo>
                  <a:cubicBezTo>
                    <a:pt x="145" y="18"/>
                    <a:pt x="162" y="39"/>
                    <a:pt x="162" y="77"/>
                  </a:cubicBezTo>
                  <a:lnTo>
                    <a:pt x="162" y="94"/>
                  </a:lnTo>
                  <a:cubicBezTo>
                    <a:pt x="127" y="96"/>
                    <a:pt x="0" y="100"/>
                    <a:pt x="0" y="173"/>
                  </a:cubicBezTo>
                  <a:cubicBezTo>
                    <a:pt x="0" y="221"/>
                    <a:pt x="62" y="230"/>
                    <a:pt x="96" y="230"/>
                  </a:cubicBezTo>
                  <a:cubicBezTo>
                    <a:pt x="136" y="230"/>
                    <a:pt x="160" y="209"/>
                    <a:pt x="171" y="188"/>
                  </a:cubicBezTo>
                  <a:close/>
                  <a:moveTo>
                    <a:pt x="162" y="110"/>
                  </a:moveTo>
                  <a:lnTo>
                    <a:pt x="162" y="157"/>
                  </a:lnTo>
                  <a:cubicBezTo>
                    <a:pt x="162" y="205"/>
                    <a:pt x="116" y="212"/>
                    <a:pt x="104" y="212"/>
                  </a:cubicBezTo>
                  <a:cubicBezTo>
                    <a:pt x="78" y="212"/>
                    <a:pt x="58" y="194"/>
                    <a:pt x="58" y="172"/>
                  </a:cubicBezTo>
                  <a:cubicBezTo>
                    <a:pt x="58" y="118"/>
                    <a:pt x="137" y="111"/>
                    <a:pt x="162" y="11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3" name="Freeform 395">
              <a:extLst>
                <a:ext uri="{FF2B5EF4-FFF2-40B4-BE49-F238E27FC236}">
                  <a16:creationId xmlns:a16="http://schemas.microsoft.com/office/drawing/2014/main" id="{0DCFA025-9AEE-D89E-4495-3C6A99D9318E}"/>
                </a:ext>
              </a:extLst>
            </p:cNvPr>
            <p:cNvSpPr>
              <a:spLocks noEditPoints="1"/>
            </p:cNvSpPr>
            <p:nvPr>
              <p:custDataLst>
                <p:tags r:id="rId59"/>
              </p:custDataLst>
            </p:nvPr>
          </p:nvSpPr>
          <p:spPr bwMode="auto">
            <a:xfrm>
              <a:off x="8348661" y="915988"/>
              <a:ext cx="104775" cy="122237"/>
            </a:xfrm>
            <a:custGeom>
              <a:avLst/>
              <a:gdLst>
                <a:gd name="T0" fmla="*/ 189 w 280"/>
                <a:gd name="T1" fmla="*/ 325 h 350"/>
                <a:gd name="T2" fmla="*/ 189 w 280"/>
                <a:gd name="T3" fmla="*/ 350 h 350"/>
                <a:gd name="T4" fmla="*/ 280 w 280"/>
                <a:gd name="T5" fmla="*/ 347 h 350"/>
                <a:gd name="T6" fmla="*/ 280 w 280"/>
                <a:gd name="T7" fmla="*/ 323 h 350"/>
                <a:gd name="T8" fmla="*/ 246 w 280"/>
                <a:gd name="T9" fmla="*/ 304 h 350"/>
                <a:gd name="T10" fmla="*/ 246 w 280"/>
                <a:gd name="T11" fmla="*/ 0 h 350"/>
                <a:gd name="T12" fmla="*/ 158 w 280"/>
                <a:gd name="T13" fmla="*/ 4 h 350"/>
                <a:gd name="T14" fmla="*/ 158 w 280"/>
                <a:gd name="T15" fmla="*/ 27 h 350"/>
                <a:gd name="T16" fmla="*/ 192 w 280"/>
                <a:gd name="T17" fmla="*/ 47 h 350"/>
                <a:gd name="T18" fmla="*/ 192 w 280"/>
                <a:gd name="T19" fmla="*/ 144 h 350"/>
                <a:gd name="T20" fmla="*/ 125 w 280"/>
                <a:gd name="T21" fmla="*/ 122 h 350"/>
                <a:gd name="T22" fmla="*/ 0 w 280"/>
                <a:gd name="T23" fmla="*/ 236 h 350"/>
                <a:gd name="T24" fmla="*/ 119 w 280"/>
                <a:gd name="T25" fmla="*/ 350 h 350"/>
                <a:gd name="T26" fmla="*/ 189 w 280"/>
                <a:gd name="T27" fmla="*/ 325 h 350"/>
                <a:gd name="T28" fmla="*/ 189 w 280"/>
                <a:gd name="T29" fmla="*/ 170 h 350"/>
                <a:gd name="T30" fmla="*/ 189 w 280"/>
                <a:gd name="T31" fmla="*/ 295 h 350"/>
                <a:gd name="T32" fmla="*/ 124 w 280"/>
                <a:gd name="T33" fmla="*/ 332 h 350"/>
                <a:gd name="T34" fmla="*/ 64 w 280"/>
                <a:gd name="T35" fmla="*/ 236 h 350"/>
                <a:gd name="T36" fmla="*/ 77 w 280"/>
                <a:gd name="T37" fmla="*/ 166 h 350"/>
                <a:gd name="T38" fmla="*/ 130 w 280"/>
                <a:gd name="T39" fmla="*/ 140 h 350"/>
                <a:gd name="T40" fmla="*/ 189 w 280"/>
                <a:gd name="T41" fmla="*/ 17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0" h="350">
                  <a:moveTo>
                    <a:pt x="189" y="325"/>
                  </a:moveTo>
                  <a:lnTo>
                    <a:pt x="189" y="350"/>
                  </a:lnTo>
                  <a:lnTo>
                    <a:pt x="280" y="347"/>
                  </a:lnTo>
                  <a:lnTo>
                    <a:pt x="280" y="323"/>
                  </a:lnTo>
                  <a:cubicBezTo>
                    <a:pt x="250" y="323"/>
                    <a:pt x="246" y="323"/>
                    <a:pt x="246" y="304"/>
                  </a:cubicBezTo>
                  <a:lnTo>
                    <a:pt x="246" y="0"/>
                  </a:lnTo>
                  <a:lnTo>
                    <a:pt x="158" y="4"/>
                  </a:lnTo>
                  <a:lnTo>
                    <a:pt x="158" y="27"/>
                  </a:lnTo>
                  <a:cubicBezTo>
                    <a:pt x="189" y="27"/>
                    <a:pt x="192" y="27"/>
                    <a:pt x="192" y="47"/>
                  </a:cubicBezTo>
                  <a:lnTo>
                    <a:pt x="192" y="144"/>
                  </a:lnTo>
                  <a:cubicBezTo>
                    <a:pt x="167" y="125"/>
                    <a:pt x="141" y="122"/>
                    <a:pt x="125" y="122"/>
                  </a:cubicBezTo>
                  <a:cubicBezTo>
                    <a:pt x="52" y="122"/>
                    <a:pt x="0" y="166"/>
                    <a:pt x="0" y="236"/>
                  </a:cubicBezTo>
                  <a:cubicBezTo>
                    <a:pt x="0" y="302"/>
                    <a:pt x="46" y="350"/>
                    <a:pt x="119" y="350"/>
                  </a:cubicBezTo>
                  <a:cubicBezTo>
                    <a:pt x="150" y="350"/>
                    <a:pt x="174" y="338"/>
                    <a:pt x="189" y="325"/>
                  </a:cubicBezTo>
                  <a:close/>
                  <a:moveTo>
                    <a:pt x="189" y="170"/>
                  </a:moveTo>
                  <a:lnTo>
                    <a:pt x="189" y="295"/>
                  </a:lnTo>
                  <a:cubicBezTo>
                    <a:pt x="183" y="304"/>
                    <a:pt x="162" y="332"/>
                    <a:pt x="124" y="332"/>
                  </a:cubicBezTo>
                  <a:cubicBezTo>
                    <a:pt x="64" y="332"/>
                    <a:pt x="64" y="271"/>
                    <a:pt x="64" y="236"/>
                  </a:cubicBezTo>
                  <a:cubicBezTo>
                    <a:pt x="64" y="212"/>
                    <a:pt x="64" y="185"/>
                    <a:pt x="77" y="166"/>
                  </a:cubicBezTo>
                  <a:cubicBezTo>
                    <a:pt x="91" y="145"/>
                    <a:pt x="114" y="140"/>
                    <a:pt x="130" y="140"/>
                  </a:cubicBezTo>
                  <a:cubicBezTo>
                    <a:pt x="158" y="140"/>
                    <a:pt x="178" y="156"/>
                    <a:pt x="189" y="17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4" name="Freeform 396">
              <a:extLst>
                <a:ext uri="{FF2B5EF4-FFF2-40B4-BE49-F238E27FC236}">
                  <a16:creationId xmlns:a16="http://schemas.microsoft.com/office/drawing/2014/main" id="{B2EEECB4-A742-5227-F113-B4326A8A5E53}"/>
                </a:ext>
              </a:extLst>
            </p:cNvPr>
            <p:cNvSpPr>
              <a:spLocks noEditPoints="1"/>
            </p:cNvSpPr>
            <p:nvPr>
              <p:custDataLst>
                <p:tags r:id="rId60"/>
              </p:custDataLst>
            </p:nvPr>
          </p:nvSpPr>
          <p:spPr bwMode="auto">
            <a:xfrm>
              <a:off x="8469311" y="915988"/>
              <a:ext cx="46038" cy="120650"/>
            </a:xfrm>
            <a:custGeom>
              <a:avLst/>
              <a:gdLst>
                <a:gd name="T0" fmla="*/ 89 w 120"/>
                <a:gd name="T1" fmla="*/ 122 h 347"/>
                <a:gd name="T2" fmla="*/ 2 w 120"/>
                <a:gd name="T3" fmla="*/ 126 h 347"/>
                <a:gd name="T4" fmla="*/ 2 w 120"/>
                <a:gd name="T5" fmla="*/ 149 h 347"/>
                <a:gd name="T6" fmla="*/ 35 w 120"/>
                <a:gd name="T7" fmla="*/ 169 h 347"/>
                <a:gd name="T8" fmla="*/ 35 w 120"/>
                <a:gd name="T9" fmla="*/ 323 h 347"/>
                <a:gd name="T10" fmla="*/ 0 w 120"/>
                <a:gd name="T11" fmla="*/ 323 h 347"/>
                <a:gd name="T12" fmla="*/ 0 w 120"/>
                <a:gd name="T13" fmla="*/ 347 h 347"/>
                <a:gd name="T14" fmla="*/ 61 w 120"/>
                <a:gd name="T15" fmla="*/ 345 h 347"/>
                <a:gd name="T16" fmla="*/ 120 w 120"/>
                <a:gd name="T17" fmla="*/ 347 h 347"/>
                <a:gd name="T18" fmla="*/ 120 w 120"/>
                <a:gd name="T19" fmla="*/ 323 h 347"/>
                <a:gd name="T20" fmla="*/ 89 w 120"/>
                <a:gd name="T21" fmla="*/ 323 h 347"/>
                <a:gd name="T22" fmla="*/ 89 w 120"/>
                <a:gd name="T23" fmla="*/ 122 h 347"/>
                <a:gd name="T24" fmla="*/ 94 w 120"/>
                <a:gd name="T25" fmla="*/ 38 h 347"/>
                <a:gd name="T26" fmla="*/ 55 w 120"/>
                <a:gd name="T27" fmla="*/ 0 h 347"/>
                <a:gd name="T28" fmla="*/ 16 w 120"/>
                <a:gd name="T29" fmla="*/ 38 h 347"/>
                <a:gd name="T30" fmla="*/ 55 w 120"/>
                <a:gd name="T31" fmla="*/ 77 h 347"/>
                <a:gd name="T32" fmla="*/ 94 w 120"/>
                <a:gd name="T33" fmla="*/ 3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347">
                  <a:moveTo>
                    <a:pt x="89" y="122"/>
                  </a:moveTo>
                  <a:lnTo>
                    <a:pt x="2" y="126"/>
                  </a:lnTo>
                  <a:lnTo>
                    <a:pt x="2" y="149"/>
                  </a:lnTo>
                  <a:cubicBezTo>
                    <a:pt x="31" y="149"/>
                    <a:pt x="35" y="149"/>
                    <a:pt x="35" y="169"/>
                  </a:cubicBezTo>
                  <a:lnTo>
                    <a:pt x="35" y="323"/>
                  </a:lnTo>
                  <a:lnTo>
                    <a:pt x="0" y="323"/>
                  </a:lnTo>
                  <a:lnTo>
                    <a:pt x="0" y="347"/>
                  </a:lnTo>
                  <a:cubicBezTo>
                    <a:pt x="16" y="346"/>
                    <a:pt x="40" y="345"/>
                    <a:pt x="61" y="345"/>
                  </a:cubicBezTo>
                  <a:cubicBezTo>
                    <a:pt x="76" y="345"/>
                    <a:pt x="102" y="346"/>
                    <a:pt x="120" y="347"/>
                  </a:cubicBezTo>
                  <a:lnTo>
                    <a:pt x="120" y="323"/>
                  </a:lnTo>
                  <a:lnTo>
                    <a:pt x="89" y="323"/>
                  </a:lnTo>
                  <a:lnTo>
                    <a:pt x="89" y="122"/>
                  </a:lnTo>
                  <a:close/>
                  <a:moveTo>
                    <a:pt x="94" y="38"/>
                  </a:moveTo>
                  <a:cubicBezTo>
                    <a:pt x="94" y="16"/>
                    <a:pt x="76" y="0"/>
                    <a:pt x="55" y="0"/>
                  </a:cubicBezTo>
                  <a:cubicBezTo>
                    <a:pt x="33" y="0"/>
                    <a:pt x="16" y="17"/>
                    <a:pt x="16" y="38"/>
                  </a:cubicBezTo>
                  <a:cubicBezTo>
                    <a:pt x="16" y="60"/>
                    <a:pt x="33" y="77"/>
                    <a:pt x="55" y="77"/>
                  </a:cubicBezTo>
                  <a:cubicBezTo>
                    <a:pt x="76" y="77"/>
                    <a:pt x="94" y="60"/>
                    <a:pt x="94" y="38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5" name="Freeform 397">
              <a:extLst>
                <a:ext uri="{FF2B5EF4-FFF2-40B4-BE49-F238E27FC236}">
                  <a16:creationId xmlns:a16="http://schemas.microsoft.com/office/drawing/2014/main" id="{7F278852-41A3-CB8C-FAB1-BE2353D17FCC}"/>
                </a:ext>
              </a:extLst>
            </p:cNvPr>
            <p:cNvSpPr>
              <a:spLocks noEditPoints="1"/>
            </p:cNvSpPr>
            <p:nvPr>
              <p:custDataLst>
                <p:tags r:id="rId61"/>
              </p:custDataLst>
            </p:nvPr>
          </p:nvSpPr>
          <p:spPr bwMode="auto">
            <a:xfrm>
              <a:off x="8526461" y="957263"/>
              <a:ext cx="98425" cy="80962"/>
            </a:xfrm>
            <a:custGeom>
              <a:avLst/>
              <a:gdLst>
                <a:gd name="T0" fmla="*/ 171 w 262"/>
                <a:gd name="T1" fmla="*/ 188 h 230"/>
                <a:gd name="T2" fmla="*/ 223 w 262"/>
                <a:gd name="T3" fmla="*/ 227 h 230"/>
                <a:gd name="T4" fmla="*/ 246 w 262"/>
                <a:gd name="T5" fmla="*/ 227 h 230"/>
                <a:gd name="T6" fmla="*/ 262 w 262"/>
                <a:gd name="T7" fmla="*/ 215 h 230"/>
                <a:gd name="T8" fmla="*/ 249 w 262"/>
                <a:gd name="T9" fmla="*/ 203 h 230"/>
                <a:gd name="T10" fmla="*/ 219 w 262"/>
                <a:gd name="T11" fmla="*/ 185 h 230"/>
                <a:gd name="T12" fmla="*/ 219 w 262"/>
                <a:gd name="T13" fmla="*/ 77 h 230"/>
                <a:gd name="T14" fmla="*/ 109 w 262"/>
                <a:gd name="T15" fmla="*/ 0 h 230"/>
                <a:gd name="T16" fmla="*/ 20 w 262"/>
                <a:gd name="T17" fmla="*/ 46 h 230"/>
                <a:gd name="T18" fmla="*/ 51 w 262"/>
                <a:gd name="T19" fmla="*/ 78 h 230"/>
                <a:gd name="T20" fmla="*/ 82 w 262"/>
                <a:gd name="T21" fmla="*/ 46 h 230"/>
                <a:gd name="T22" fmla="*/ 71 w 262"/>
                <a:gd name="T23" fmla="*/ 22 h 230"/>
                <a:gd name="T24" fmla="*/ 107 w 262"/>
                <a:gd name="T25" fmla="*/ 18 h 230"/>
                <a:gd name="T26" fmla="*/ 162 w 262"/>
                <a:gd name="T27" fmla="*/ 77 h 230"/>
                <a:gd name="T28" fmla="*/ 162 w 262"/>
                <a:gd name="T29" fmla="*/ 94 h 230"/>
                <a:gd name="T30" fmla="*/ 0 w 262"/>
                <a:gd name="T31" fmla="*/ 173 h 230"/>
                <a:gd name="T32" fmla="*/ 96 w 262"/>
                <a:gd name="T33" fmla="*/ 230 h 230"/>
                <a:gd name="T34" fmla="*/ 171 w 262"/>
                <a:gd name="T35" fmla="*/ 188 h 230"/>
                <a:gd name="T36" fmla="*/ 162 w 262"/>
                <a:gd name="T37" fmla="*/ 110 h 230"/>
                <a:gd name="T38" fmla="*/ 162 w 262"/>
                <a:gd name="T39" fmla="*/ 157 h 230"/>
                <a:gd name="T40" fmla="*/ 104 w 262"/>
                <a:gd name="T41" fmla="*/ 212 h 230"/>
                <a:gd name="T42" fmla="*/ 58 w 262"/>
                <a:gd name="T43" fmla="*/ 172 h 230"/>
                <a:gd name="T44" fmla="*/ 162 w 262"/>
                <a:gd name="T45" fmla="*/ 11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2" h="230">
                  <a:moveTo>
                    <a:pt x="171" y="188"/>
                  </a:moveTo>
                  <a:cubicBezTo>
                    <a:pt x="171" y="204"/>
                    <a:pt x="171" y="227"/>
                    <a:pt x="223" y="227"/>
                  </a:cubicBezTo>
                  <a:lnTo>
                    <a:pt x="246" y="227"/>
                  </a:lnTo>
                  <a:cubicBezTo>
                    <a:pt x="256" y="227"/>
                    <a:pt x="262" y="227"/>
                    <a:pt x="262" y="215"/>
                  </a:cubicBezTo>
                  <a:cubicBezTo>
                    <a:pt x="262" y="203"/>
                    <a:pt x="256" y="203"/>
                    <a:pt x="249" y="203"/>
                  </a:cubicBezTo>
                  <a:cubicBezTo>
                    <a:pt x="219" y="203"/>
                    <a:pt x="219" y="196"/>
                    <a:pt x="219" y="185"/>
                  </a:cubicBezTo>
                  <a:lnTo>
                    <a:pt x="219" y="77"/>
                  </a:lnTo>
                  <a:cubicBezTo>
                    <a:pt x="219" y="33"/>
                    <a:pt x="184" y="0"/>
                    <a:pt x="109" y="0"/>
                  </a:cubicBezTo>
                  <a:cubicBezTo>
                    <a:pt x="81" y="0"/>
                    <a:pt x="20" y="2"/>
                    <a:pt x="20" y="46"/>
                  </a:cubicBezTo>
                  <a:cubicBezTo>
                    <a:pt x="20" y="68"/>
                    <a:pt x="38" y="78"/>
                    <a:pt x="51" y="78"/>
                  </a:cubicBezTo>
                  <a:cubicBezTo>
                    <a:pt x="66" y="78"/>
                    <a:pt x="82" y="67"/>
                    <a:pt x="82" y="46"/>
                  </a:cubicBezTo>
                  <a:cubicBezTo>
                    <a:pt x="82" y="31"/>
                    <a:pt x="73" y="23"/>
                    <a:pt x="71" y="22"/>
                  </a:cubicBezTo>
                  <a:cubicBezTo>
                    <a:pt x="85" y="19"/>
                    <a:pt x="101" y="18"/>
                    <a:pt x="107" y="18"/>
                  </a:cubicBezTo>
                  <a:cubicBezTo>
                    <a:pt x="145" y="18"/>
                    <a:pt x="162" y="39"/>
                    <a:pt x="162" y="77"/>
                  </a:cubicBezTo>
                  <a:lnTo>
                    <a:pt x="162" y="94"/>
                  </a:lnTo>
                  <a:cubicBezTo>
                    <a:pt x="127" y="96"/>
                    <a:pt x="0" y="100"/>
                    <a:pt x="0" y="173"/>
                  </a:cubicBezTo>
                  <a:cubicBezTo>
                    <a:pt x="0" y="221"/>
                    <a:pt x="62" y="230"/>
                    <a:pt x="96" y="230"/>
                  </a:cubicBezTo>
                  <a:cubicBezTo>
                    <a:pt x="136" y="230"/>
                    <a:pt x="160" y="209"/>
                    <a:pt x="171" y="188"/>
                  </a:cubicBezTo>
                  <a:close/>
                  <a:moveTo>
                    <a:pt x="162" y="110"/>
                  </a:moveTo>
                  <a:lnTo>
                    <a:pt x="162" y="157"/>
                  </a:lnTo>
                  <a:cubicBezTo>
                    <a:pt x="162" y="205"/>
                    <a:pt x="116" y="212"/>
                    <a:pt x="104" y="212"/>
                  </a:cubicBezTo>
                  <a:cubicBezTo>
                    <a:pt x="78" y="212"/>
                    <a:pt x="58" y="194"/>
                    <a:pt x="58" y="172"/>
                  </a:cubicBezTo>
                  <a:cubicBezTo>
                    <a:pt x="58" y="118"/>
                    <a:pt x="137" y="111"/>
                    <a:pt x="162" y="11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6" name="Freeform 398">
              <a:extLst>
                <a:ext uri="{FF2B5EF4-FFF2-40B4-BE49-F238E27FC236}">
                  <a16:creationId xmlns:a16="http://schemas.microsoft.com/office/drawing/2014/main" id="{89C9378A-F7A9-4504-8D29-F335CBA8E119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8634411" y="958850"/>
              <a:ext cx="106363" cy="77787"/>
            </a:xfrm>
            <a:custGeom>
              <a:avLst/>
              <a:gdLst>
                <a:gd name="T0" fmla="*/ 34 w 284"/>
                <a:gd name="T1" fmla="*/ 47 h 225"/>
                <a:gd name="T2" fmla="*/ 34 w 284"/>
                <a:gd name="T3" fmla="*/ 201 h 225"/>
                <a:gd name="T4" fmla="*/ 0 w 284"/>
                <a:gd name="T5" fmla="*/ 201 h 225"/>
                <a:gd name="T6" fmla="*/ 0 w 284"/>
                <a:gd name="T7" fmla="*/ 225 h 225"/>
                <a:gd name="T8" fmla="*/ 63 w 284"/>
                <a:gd name="T9" fmla="*/ 223 h 225"/>
                <a:gd name="T10" fmla="*/ 126 w 284"/>
                <a:gd name="T11" fmla="*/ 225 h 225"/>
                <a:gd name="T12" fmla="*/ 126 w 284"/>
                <a:gd name="T13" fmla="*/ 201 h 225"/>
                <a:gd name="T14" fmla="*/ 91 w 284"/>
                <a:gd name="T15" fmla="*/ 201 h 225"/>
                <a:gd name="T16" fmla="*/ 91 w 284"/>
                <a:gd name="T17" fmla="*/ 97 h 225"/>
                <a:gd name="T18" fmla="*/ 166 w 284"/>
                <a:gd name="T19" fmla="*/ 18 h 225"/>
                <a:gd name="T20" fmla="*/ 193 w 284"/>
                <a:gd name="T21" fmla="*/ 66 h 225"/>
                <a:gd name="T22" fmla="*/ 193 w 284"/>
                <a:gd name="T23" fmla="*/ 201 h 225"/>
                <a:gd name="T24" fmla="*/ 159 w 284"/>
                <a:gd name="T25" fmla="*/ 201 h 225"/>
                <a:gd name="T26" fmla="*/ 159 w 284"/>
                <a:gd name="T27" fmla="*/ 225 h 225"/>
                <a:gd name="T28" fmla="*/ 221 w 284"/>
                <a:gd name="T29" fmla="*/ 223 h 225"/>
                <a:gd name="T30" fmla="*/ 284 w 284"/>
                <a:gd name="T31" fmla="*/ 225 h 225"/>
                <a:gd name="T32" fmla="*/ 284 w 284"/>
                <a:gd name="T33" fmla="*/ 201 h 225"/>
                <a:gd name="T34" fmla="*/ 250 w 284"/>
                <a:gd name="T35" fmla="*/ 201 h 225"/>
                <a:gd name="T36" fmla="*/ 250 w 284"/>
                <a:gd name="T37" fmla="*/ 72 h 225"/>
                <a:gd name="T38" fmla="*/ 173 w 284"/>
                <a:gd name="T39" fmla="*/ 0 h 225"/>
                <a:gd name="T40" fmla="*/ 86 w 284"/>
                <a:gd name="T41" fmla="*/ 54 h 225"/>
                <a:gd name="T42" fmla="*/ 86 w 284"/>
                <a:gd name="T43" fmla="*/ 0 h 225"/>
                <a:gd name="T44" fmla="*/ 0 w 284"/>
                <a:gd name="T45" fmla="*/ 4 h 225"/>
                <a:gd name="T46" fmla="*/ 0 w 284"/>
                <a:gd name="T47" fmla="*/ 27 h 225"/>
                <a:gd name="T48" fmla="*/ 34 w 284"/>
                <a:gd name="T49" fmla="*/ 4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225">
                  <a:moveTo>
                    <a:pt x="34" y="47"/>
                  </a:moveTo>
                  <a:lnTo>
                    <a:pt x="34" y="201"/>
                  </a:lnTo>
                  <a:lnTo>
                    <a:pt x="0" y="201"/>
                  </a:lnTo>
                  <a:lnTo>
                    <a:pt x="0" y="225"/>
                  </a:lnTo>
                  <a:cubicBezTo>
                    <a:pt x="14" y="224"/>
                    <a:pt x="44" y="223"/>
                    <a:pt x="63" y="223"/>
                  </a:cubicBezTo>
                  <a:cubicBezTo>
                    <a:pt x="82" y="223"/>
                    <a:pt x="112" y="224"/>
                    <a:pt x="126" y="225"/>
                  </a:cubicBezTo>
                  <a:lnTo>
                    <a:pt x="126" y="201"/>
                  </a:lnTo>
                  <a:lnTo>
                    <a:pt x="91" y="201"/>
                  </a:lnTo>
                  <a:lnTo>
                    <a:pt x="91" y="97"/>
                  </a:lnTo>
                  <a:cubicBezTo>
                    <a:pt x="91" y="42"/>
                    <a:pt x="134" y="18"/>
                    <a:pt x="166" y="18"/>
                  </a:cubicBezTo>
                  <a:cubicBezTo>
                    <a:pt x="183" y="18"/>
                    <a:pt x="193" y="28"/>
                    <a:pt x="193" y="66"/>
                  </a:cubicBezTo>
                  <a:lnTo>
                    <a:pt x="193" y="201"/>
                  </a:lnTo>
                  <a:lnTo>
                    <a:pt x="159" y="201"/>
                  </a:lnTo>
                  <a:lnTo>
                    <a:pt x="159" y="225"/>
                  </a:lnTo>
                  <a:cubicBezTo>
                    <a:pt x="173" y="224"/>
                    <a:pt x="203" y="223"/>
                    <a:pt x="221" y="223"/>
                  </a:cubicBezTo>
                  <a:cubicBezTo>
                    <a:pt x="241" y="223"/>
                    <a:pt x="270" y="224"/>
                    <a:pt x="284" y="225"/>
                  </a:cubicBezTo>
                  <a:lnTo>
                    <a:pt x="284" y="201"/>
                  </a:lnTo>
                  <a:lnTo>
                    <a:pt x="250" y="201"/>
                  </a:lnTo>
                  <a:lnTo>
                    <a:pt x="250" y="72"/>
                  </a:lnTo>
                  <a:cubicBezTo>
                    <a:pt x="250" y="19"/>
                    <a:pt x="223" y="0"/>
                    <a:pt x="173" y="0"/>
                  </a:cubicBezTo>
                  <a:cubicBezTo>
                    <a:pt x="125" y="0"/>
                    <a:pt x="99" y="28"/>
                    <a:pt x="86" y="54"/>
                  </a:cubicBezTo>
                  <a:lnTo>
                    <a:pt x="86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7" name="Freeform 399">
              <a:extLst>
                <a:ext uri="{FF2B5EF4-FFF2-40B4-BE49-F238E27FC236}">
                  <a16:creationId xmlns:a16="http://schemas.microsoft.com/office/drawing/2014/main" id="{5BCB0899-7DCF-6FDD-63F8-659FA13040C4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8742361" y="925513"/>
              <a:ext cx="68263" cy="112712"/>
            </a:xfrm>
            <a:custGeom>
              <a:avLst/>
              <a:gdLst>
                <a:gd name="T0" fmla="*/ 41 w 180"/>
                <a:gd name="T1" fmla="*/ 119 h 321"/>
                <a:gd name="T2" fmla="*/ 41 w 180"/>
                <a:gd name="T3" fmla="*/ 256 h 321"/>
                <a:gd name="T4" fmla="*/ 120 w 180"/>
                <a:gd name="T5" fmla="*/ 321 h 321"/>
                <a:gd name="T6" fmla="*/ 180 w 180"/>
                <a:gd name="T7" fmla="*/ 256 h 321"/>
                <a:gd name="T8" fmla="*/ 180 w 180"/>
                <a:gd name="T9" fmla="*/ 229 h 321"/>
                <a:gd name="T10" fmla="*/ 157 w 180"/>
                <a:gd name="T11" fmla="*/ 229 h 321"/>
                <a:gd name="T12" fmla="*/ 157 w 180"/>
                <a:gd name="T13" fmla="*/ 255 h 321"/>
                <a:gd name="T14" fmla="*/ 127 w 180"/>
                <a:gd name="T15" fmla="*/ 301 h 321"/>
                <a:gd name="T16" fmla="*/ 98 w 180"/>
                <a:gd name="T17" fmla="*/ 257 h 321"/>
                <a:gd name="T18" fmla="*/ 98 w 180"/>
                <a:gd name="T19" fmla="*/ 119 h 321"/>
                <a:gd name="T20" fmla="*/ 171 w 180"/>
                <a:gd name="T21" fmla="*/ 119 h 321"/>
                <a:gd name="T22" fmla="*/ 171 w 180"/>
                <a:gd name="T23" fmla="*/ 96 h 321"/>
                <a:gd name="T24" fmla="*/ 98 w 180"/>
                <a:gd name="T25" fmla="*/ 96 h 321"/>
                <a:gd name="T26" fmla="*/ 98 w 180"/>
                <a:gd name="T27" fmla="*/ 0 h 321"/>
                <a:gd name="T28" fmla="*/ 75 w 180"/>
                <a:gd name="T29" fmla="*/ 0 h 321"/>
                <a:gd name="T30" fmla="*/ 0 w 180"/>
                <a:gd name="T31" fmla="*/ 101 h 321"/>
                <a:gd name="T32" fmla="*/ 0 w 180"/>
                <a:gd name="T33" fmla="*/ 119 h 321"/>
                <a:gd name="T34" fmla="*/ 41 w 180"/>
                <a:gd name="T35" fmla="*/ 119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0" h="321">
                  <a:moveTo>
                    <a:pt x="41" y="119"/>
                  </a:moveTo>
                  <a:lnTo>
                    <a:pt x="41" y="256"/>
                  </a:lnTo>
                  <a:cubicBezTo>
                    <a:pt x="41" y="310"/>
                    <a:pt x="85" y="321"/>
                    <a:pt x="120" y="321"/>
                  </a:cubicBezTo>
                  <a:cubicBezTo>
                    <a:pt x="158" y="321"/>
                    <a:pt x="180" y="292"/>
                    <a:pt x="180" y="256"/>
                  </a:cubicBezTo>
                  <a:lnTo>
                    <a:pt x="180" y="229"/>
                  </a:lnTo>
                  <a:lnTo>
                    <a:pt x="157" y="229"/>
                  </a:lnTo>
                  <a:lnTo>
                    <a:pt x="157" y="255"/>
                  </a:lnTo>
                  <a:cubicBezTo>
                    <a:pt x="157" y="289"/>
                    <a:pt x="141" y="301"/>
                    <a:pt x="127" y="301"/>
                  </a:cubicBezTo>
                  <a:cubicBezTo>
                    <a:pt x="98" y="301"/>
                    <a:pt x="98" y="269"/>
                    <a:pt x="98" y="257"/>
                  </a:cubicBezTo>
                  <a:lnTo>
                    <a:pt x="98" y="119"/>
                  </a:lnTo>
                  <a:lnTo>
                    <a:pt x="171" y="119"/>
                  </a:lnTo>
                  <a:lnTo>
                    <a:pt x="171" y="96"/>
                  </a:lnTo>
                  <a:lnTo>
                    <a:pt x="98" y="96"/>
                  </a:lnTo>
                  <a:lnTo>
                    <a:pt x="98" y="0"/>
                  </a:lnTo>
                  <a:lnTo>
                    <a:pt x="75" y="0"/>
                  </a:lnTo>
                  <a:cubicBezTo>
                    <a:pt x="74" y="50"/>
                    <a:pt x="50" y="100"/>
                    <a:pt x="0" y="101"/>
                  </a:cubicBezTo>
                  <a:lnTo>
                    <a:pt x="0" y="119"/>
                  </a:lnTo>
                  <a:lnTo>
                    <a:pt x="41" y="119"/>
                  </a:ln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8" name="Freeform 400">
              <a:extLst>
                <a:ext uri="{FF2B5EF4-FFF2-40B4-BE49-F238E27FC236}">
                  <a16:creationId xmlns:a16="http://schemas.microsoft.com/office/drawing/2014/main" id="{11930223-8B8D-9587-F30F-0537BB4FF64C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8901111" y="917575"/>
              <a:ext cx="128588" cy="119062"/>
            </a:xfrm>
            <a:custGeom>
              <a:avLst/>
              <a:gdLst>
                <a:gd name="T0" fmla="*/ 342 w 342"/>
                <a:gd name="T1" fmla="*/ 203 h 340"/>
                <a:gd name="T2" fmla="*/ 318 w 342"/>
                <a:gd name="T3" fmla="*/ 203 h 340"/>
                <a:gd name="T4" fmla="*/ 201 w 342"/>
                <a:gd name="T5" fmla="*/ 316 h 340"/>
                <a:gd name="T6" fmla="*/ 125 w 342"/>
                <a:gd name="T7" fmla="*/ 316 h 340"/>
                <a:gd name="T8" fmla="*/ 125 w 342"/>
                <a:gd name="T9" fmla="*/ 175 h 340"/>
                <a:gd name="T10" fmla="*/ 153 w 342"/>
                <a:gd name="T11" fmla="*/ 175 h 340"/>
                <a:gd name="T12" fmla="*/ 205 w 342"/>
                <a:gd name="T13" fmla="*/ 234 h 340"/>
                <a:gd name="T14" fmla="*/ 229 w 342"/>
                <a:gd name="T15" fmla="*/ 234 h 340"/>
                <a:gd name="T16" fmla="*/ 229 w 342"/>
                <a:gd name="T17" fmla="*/ 93 h 340"/>
                <a:gd name="T18" fmla="*/ 205 w 342"/>
                <a:gd name="T19" fmla="*/ 93 h 340"/>
                <a:gd name="T20" fmla="*/ 153 w 342"/>
                <a:gd name="T21" fmla="*/ 152 h 340"/>
                <a:gd name="T22" fmla="*/ 125 w 342"/>
                <a:gd name="T23" fmla="*/ 152 h 340"/>
                <a:gd name="T24" fmla="*/ 125 w 342"/>
                <a:gd name="T25" fmla="*/ 23 h 340"/>
                <a:gd name="T26" fmla="*/ 201 w 342"/>
                <a:gd name="T27" fmla="*/ 23 h 340"/>
                <a:gd name="T28" fmla="*/ 302 w 342"/>
                <a:gd name="T29" fmla="*/ 120 h 340"/>
                <a:gd name="T30" fmla="*/ 326 w 342"/>
                <a:gd name="T31" fmla="*/ 120 h 340"/>
                <a:gd name="T32" fmla="*/ 310 w 342"/>
                <a:gd name="T33" fmla="*/ 0 h 340"/>
                <a:gd name="T34" fmla="*/ 0 w 342"/>
                <a:gd name="T35" fmla="*/ 0 h 340"/>
                <a:gd name="T36" fmla="*/ 0 w 342"/>
                <a:gd name="T37" fmla="*/ 23 h 340"/>
                <a:gd name="T38" fmla="*/ 54 w 342"/>
                <a:gd name="T39" fmla="*/ 23 h 340"/>
                <a:gd name="T40" fmla="*/ 54 w 342"/>
                <a:gd name="T41" fmla="*/ 316 h 340"/>
                <a:gd name="T42" fmla="*/ 0 w 342"/>
                <a:gd name="T43" fmla="*/ 316 h 340"/>
                <a:gd name="T44" fmla="*/ 0 w 342"/>
                <a:gd name="T45" fmla="*/ 340 h 340"/>
                <a:gd name="T46" fmla="*/ 319 w 342"/>
                <a:gd name="T47" fmla="*/ 340 h 340"/>
                <a:gd name="T48" fmla="*/ 342 w 342"/>
                <a:gd name="T49" fmla="*/ 203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340">
                  <a:moveTo>
                    <a:pt x="342" y="203"/>
                  </a:moveTo>
                  <a:lnTo>
                    <a:pt x="318" y="203"/>
                  </a:lnTo>
                  <a:cubicBezTo>
                    <a:pt x="307" y="272"/>
                    <a:pt x="293" y="316"/>
                    <a:pt x="201" y="316"/>
                  </a:cubicBezTo>
                  <a:lnTo>
                    <a:pt x="125" y="316"/>
                  </a:lnTo>
                  <a:lnTo>
                    <a:pt x="125" y="175"/>
                  </a:lnTo>
                  <a:lnTo>
                    <a:pt x="153" y="175"/>
                  </a:lnTo>
                  <a:cubicBezTo>
                    <a:pt x="200" y="175"/>
                    <a:pt x="205" y="197"/>
                    <a:pt x="205" y="234"/>
                  </a:cubicBezTo>
                  <a:lnTo>
                    <a:pt x="229" y="234"/>
                  </a:lnTo>
                  <a:lnTo>
                    <a:pt x="229" y="93"/>
                  </a:lnTo>
                  <a:lnTo>
                    <a:pt x="205" y="93"/>
                  </a:lnTo>
                  <a:cubicBezTo>
                    <a:pt x="205" y="130"/>
                    <a:pt x="201" y="152"/>
                    <a:pt x="153" y="152"/>
                  </a:cubicBezTo>
                  <a:lnTo>
                    <a:pt x="125" y="152"/>
                  </a:lnTo>
                  <a:lnTo>
                    <a:pt x="125" y="23"/>
                  </a:lnTo>
                  <a:lnTo>
                    <a:pt x="201" y="23"/>
                  </a:lnTo>
                  <a:cubicBezTo>
                    <a:pt x="281" y="23"/>
                    <a:pt x="294" y="60"/>
                    <a:pt x="302" y="120"/>
                  </a:cubicBezTo>
                  <a:lnTo>
                    <a:pt x="326" y="120"/>
                  </a:lnTo>
                  <a:lnTo>
                    <a:pt x="310" y="0"/>
                  </a:lnTo>
                  <a:lnTo>
                    <a:pt x="0" y="0"/>
                  </a:lnTo>
                  <a:lnTo>
                    <a:pt x="0" y="23"/>
                  </a:lnTo>
                  <a:lnTo>
                    <a:pt x="54" y="23"/>
                  </a:lnTo>
                  <a:lnTo>
                    <a:pt x="54" y="316"/>
                  </a:lnTo>
                  <a:lnTo>
                    <a:pt x="0" y="316"/>
                  </a:lnTo>
                  <a:lnTo>
                    <a:pt x="0" y="340"/>
                  </a:lnTo>
                  <a:lnTo>
                    <a:pt x="319" y="340"/>
                  </a:lnTo>
                  <a:lnTo>
                    <a:pt x="342" y="203"/>
                  </a:ln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09" name="Freeform 401">
              <a:extLst>
                <a:ext uri="{FF2B5EF4-FFF2-40B4-BE49-F238E27FC236}">
                  <a16:creationId xmlns:a16="http://schemas.microsoft.com/office/drawing/2014/main" id="{52BE9EA7-0E84-ED14-3EF5-08F5FF89DEF9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9043986" y="958850"/>
              <a:ext cx="166688" cy="77787"/>
            </a:xfrm>
            <a:custGeom>
              <a:avLst/>
              <a:gdLst>
                <a:gd name="T0" fmla="*/ 34 w 444"/>
                <a:gd name="T1" fmla="*/ 47 h 225"/>
                <a:gd name="T2" fmla="*/ 34 w 444"/>
                <a:gd name="T3" fmla="*/ 201 h 225"/>
                <a:gd name="T4" fmla="*/ 0 w 444"/>
                <a:gd name="T5" fmla="*/ 201 h 225"/>
                <a:gd name="T6" fmla="*/ 0 w 444"/>
                <a:gd name="T7" fmla="*/ 225 h 225"/>
                <a:gd name="T8" fmla="*/ 63 w 444"/>
                <a:gd name="T9" fmla="*/ 223 h 225"/>
                <a:gd name="T10" fmla="*/ 126 w 444"/>
                <a:gd name="T11" fmla="*/ 225 h 225"/>
                <a:gd name="T12" fmla="*/ 126 w 444"/>
                <a:gd name="T13" fmla="*/ 201 h 225"/>
                <a:gd name="T14" fmla="*/ 91 w 444"/>
                <a:gd name="T15" fmla="*/ 201 h 225"/>
                <a:gd name="T16" fmla="*/ 91 w 444"/>
                <a:gd name="T17" fmla="*/ 97 h 225"/>
                <a:gd name="T18" fmla="*/ 165 w 444"/>
                <a:gd name="T19" fmla="*/ 18 h 225"/>
                <a:gd name="T20" fmla="*/ 193 w 444"/>
                <a:gd name="T21" fmla="*/ 66 h 225"/>
                <a:gd name="T22" fmla="*/ 193 w 444"/>
                <a:gd name="T23" fmla="*/ 201 h 225"/>
                <a:gd name="T24" fmla="*/ 159 w 444"/>
                <a:gd name="T25" fmla="*/ 201 h 225"/>
                <a:gd name="T26" fmla="*/ 159 w 444"/>
                <a:gd name="T27" fmla="*/ 225 h 225"/>
                <a:gd name="T28" fmla="*/ 222 w 444"/>
                <a:gd name="T29" fmla="*/ 223 h 225"/>
                <a:gd name="T30" fmla="*/ 285 w 444"/>
                <a:gd name="T31" fmla="*/ 225 h 225"/>
                <a:gd name="T32" fmla="*/ 285 w 444"/>
                <a:gd name="T33" fmla="*/ 201 h 225"/>
                <a:gd name="T34" fmla="*/ 250 w 444"/>
                <a:gd name="T35" fmla="*/ 201 h 225"/>
                <a:gd name="T36" fmla="*/ 250 w 444"/>
                <a:gd name="T37" fmla="*/ 97 h 225"/>
                <a:gd name="T38" fmla="*/ 325 w 444"/>
                <a:gd name="T39" fmla="*/ 18 h 225"/>
                <a:gd name="T40" fmla="*/ 352 w 444"/>
                <a:gd name="T41" fmla="*/ 66 h 225"/>
                <a:gd name="T42" fmla="*/ 352 w 444"/>
                <a:gd name="T43" fmla="*/ 201 h 225"/>
                <a:gd name="T44" fmla="*/ 318 w 444"/>
                <a:gd name="T45" fmla="*/ 201 h 225"/>
                <a:gd name="T46" fmla="*/ 318 w 444"/>
                <a:gd name="T47" fmla="*/ 225 h 225"/>
                <a:gd name="T48" fmla="*/ 381 w 444"/>
                <a:gd name="T49" fmla="*/ 223 h 225"/>
                <a:gd name="T50" fmla="*/ 444 w 444"/>
                <a:gd name="T51" fmla="*/ 225 h 225"/>
                <a:gd name="T52" fmla="*/ 444 w 444"/>
                <a:gd name="T53" fmla="*/ 201 h 225"/>
                <a:gd name="T54" fmla="*/ 409 w 444"/>
                <a:gd name="T55" fmla="*/ 201 h 225"/>
                <a:gd name="T56" fmla="*/ 409 w 444"/>
                <a:gd name="T57" fmla="*/ 72 h 225"/>
                <a:gd name="T58" fmla="*/ 333 w 444"/>
                <a:gd name="T59" fmla="*/ 0 h 225"/>
                <a:gd name="T60" fmla="*/ 248 w 444"/>
                <a:gd name="T61" fmla="*/ 48 h 225"/>
                <a:gd name="T62" fmla="*/ 173 w 444"/>
                <a:gd name="T63" fmla="*/ 0 h 225"/>
                <a:gd name="T64" fmla="*/ 86 w 444"/>
                <a:gd name="T65" fmla="*/ 54 h 225"/>
                <a:gd name="T66" fmla="*/ 86 w 444"/>
                <a:gd name="T67" fmla="*/ 0 h 225"/>
                <a:gd name="T68" fmla="*/ 0 w 444"/>
                <a:gd name="T69" fmla="*/ 4 h 225"/>
                <a:gd name="T70" fmla="*/ 0 w 444"/>
                <a:gd name="T71" fmla="*/ 27 h 225"/>
                <a:gd name="T72" fmla="*/ 34 w 444"/>
                <a:gd name="T73" fmla="*/ 4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4" h="225">
                  <a:moveTo>
                    <a:pt x="34" y="47"/>
                  </a:moveTo>
                  <a:lnTo>
                    <a:pt x="34" y="201"/>
                  </a:lnTo>
                  <a:lnTo>
                    <a:pt x="0" y="201"/>
                  </a:lnTo>
                  <a:lnTo>
                    <a:pt x="0" y="225"/>
                  </a:lnTo>
                  <a:cubicBezTo>
                    <a:pt x="14" y="224"/>
                    <a:pt x="44" y="223"/>
                    <a:pt x="63" y="223"/>
                  </a:cubicBezTo>
                  <a:cubicBezTo>
                    <a:pt x="82" y="223"/>
                    <a:pt x="112" y="224"/>
                    <a:pt x="126" y="225"/>
                  </a:cubicBezTo>
                  <a:lnTo>
                    <a:pt x="126" y="201"/>
                  </a:lnTo>
                  <a:lnTo>
                    <a:pt x="91" y="201"/>
                  </a:lnTo>
                  <a:lnTo>
                    <a:pt x="91" y="97"/>
                  </a:lnTo>
                  <a:cubicBezTo>
                    <a:pt x="91" y="42"/>
                    <a:pt x="135" y="18"/>
                    <a:pt x="165" y="18"/>
                  </a:cubicBezTo>
                  <a:cubicBezTo>
                    <a:pt x="182" y="18"/>
                    <a:pt x="193" y="28"/>
                    <a:pt x="193" y="66"/>
                  </a:cubicBezTo>
                  <a:lnTo>
                    <a:pt x="193" y="201"/>
                  </a:lnTo>
                  <a:lnTo>
                    <a:pt x="159" y="201"/>
                  </a:lnTo>
                  <a:lnTo>
                    <a:pt x="159" y="225"/>
                  </a:lnTo>
                  <a:cubicBezTo>
                    <a:pt x="173" y="224"/>
                    <a:pt x="203" y="223"/>
                    <a:pt x="222" y="223"/>
                  </a:cubicBezTo>
                  <a:cubicBezTo>
                    <a:pt x="241" y="223"/>
                    <a:pt x="271" y="224"/>
                    <a:pt x="285" y="225"/>
                  </a:cubicBezTo>
                  <a:lnTo>
                    <a:pt x="285" y="201"/>
                  </a:lnTo>
                  <a:lnTo>
                    <a:pt x="250" y="201"/>
                  </a:lnTo>
                  <a:lnTo>
                    <a:pt x="250" y="97"/>
                  </a:lnTo>
                  <a:cubicBezTo>
                    <a:pt x="250" y="42"/>
                    <a:pt x="294" y="18"/>
                    <a:pt x="325" y="18"/>
                  </a:cubicBezTo>
                  <a:cubicBezTo>
                    <a:pt x="341" y="18"/>
                    <a:pt x="352" y="28"/>
                    <a:pt x="352" y="66"/>
                  </a:cubicBezTo>
                  <a:lnTo>
                    <a:pt x="352" y="201"/>
                  </a:lnTo>
                  <a:lnTo>
                    <a:pt x="318" y="201"/>
                  </a:lnTo>
                  <a:lnTo>
                    <a:pt x="318" y="225"/>
                  </a:lnTo>
                  <a:cubicBezTo>
                    <a:pt x="332" y="224"/>
                    <a:pt x="362" y="223"/>
                    <a:pt x="381" y="223"/>
                  </a:cubicBezTo>
                  <a:cubicBezTo>
                    <a:pt x="400" y="223"/>
                    <a:pt x="430" y="224"/>
                    <a:pt x="444" y="225"/>
                  </a:cubicBezTo>
                  <a:lnTo>
                    <a:pt x="444" y="201"/>
                  </a:lnTo>
                  <a:lnTo>
                    <a:pt x="409" y="201"/>
                  </a:lnTo>
                  <a:lnTo>
                    <a:pt x="409" y="72"/>
                  </a:lnTo>
                  <a:cubicBezTo>
                    <a:pt x="409" y="20"/>
                    <a:pt x="384" y="0"/>
                    <a:pt x="333" y="0"/>
                  </a:cubicBezTo>
                  <a:cubicBezTo>
                    <a:pt x="287" y="0"/>
                    <a:pt x="261" y="25"/>
                    <a:pt x="248" y="48"/>
                  </a:cubicBezTo>
                  <a:cubicBezTo>
                    <a:pt x="238" y="1"/>
                    <a:pt x="192" y="0"/>
                    <a:pt x="173" y="0"/>
                  </a:cubicBezTo>
                  <a:cubicBezTo>
                    <a:pt x="130" y="0"/>
                    <a:pt x="102" y="22"/>
                    <a:pt x="86" y="54"/>
                  </a:cubicBezTo>
                  <a:lnTo>
                    <a:pt x="86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0" name="Freeform 402">
              <a:extLst>
                <a:ext uri="{FF2B5EF4-FFF2-40B4-BE49-F238E27FC236}">
                  <a16:creationId xmlns:a16="http://schemas.microsoft.com/office/drawing/2014/main" id="{BA7456CA-848F-6A1A-AD20-0681D3F4478B}"/>
                </a:ext>
              </a:extLst>
            </p:cNvPr>
            <p:cNvSpPr>
              <a:spLocks noEditPoints="1"/>
            </p:cNvSpPr>
            <p:nvPr>
              <p:custDataLst>
                <p:tags r:id="rId66"/>
              </p:custDataLst>
            </p:nvPr>
          </p:nvSpPr>
          <p:spPr bwMode="auto">
            <a:xfrm>
              <a:off x="9223374" y="915988"/>
              <a:ext cx="44450" cy="120650"/>
            </a:xfrm>
            <a:custGeom>
              <a:avLst/>
              <a:gdLst>
                <a:gd name="T0" fmla="*/ 89 w 120"/>
                <a:gd name="T1" fmla="*/ 122 h 347"/>
                <a:gd name="T2" fmla="*/ 2 w 120"/>
                <a:gd name="T3" fmla="*/ 126 h 347"/>
                <a:gd name="T4" fmla="*/ 2 w 120"/>
                <a:gd name="T5" fmla="*/ 149 h 347"/>
                <a:gd name="T6" fmla="*/ 35 w 120"/>
                <a:gd name="T7" fmla="*/ 169 h 347"/>
                <a:gd name="T8" fmla="*/ 35 w 120"/>
                <a:gd name="T9" fmla="*/ 323 h 347"/>
                <a:gd name="T10" fmla="*/ 0 w 120"/>
                <a:gd name="T11" fmla="*/ 323 h 347"/>
                <a:gd name="T12" fmla="*/ 0 w 120"/>
                <a:gd name="T13" fmla="*/ 347 h 347"/>
                <a:gd name="T14" fmla="*/ 61 w 120"/>
                <a:gd name="T15" fmla="*/ 345 h 347"/>
                <a:gd name="T16" fmla="*/ 120 w 120"/>
                <a:gd name="T17" fmla="*/ 347 h 347"/>
                <a:gd name="T18" fmla="*/ 120 w 120"/>
                <a:gd name="T19" fmla="*/ 323 h 347"/>
                <a:gd name="T20" fmla="*/ 89 w 120"/>
                <a:gd name="T21" fmla="*/ 323 h 347"/>
                <a:gd name="T22" fmla="*/ 89 w 120"/>
                <a:gd name="T23" fmla="*/ 122 h 347"/>
                <a:gd name="T24" fmla="*/ 94 w 120"/>
                <a:gd name="T25" fmla="*/ 38 h 347"/>
                <a:gd name="T26" fmla="*/ 55 w 120"/>
                <a:gd name="T27" fmla="*/ 0 h 347"/>
                <a:gd name="T28" fmla="*/ 16 w 120"/>
                <a:gd name="T29" fmla="*/ 38 h 347"/>
                <a:gd name="T30" fmla="*/ 55 w 120"/>
                <a:gd name="T31" fmla="*/ 77 h 347"/>
                <a:gd name="T32" fmla="*/ 94 w 120"/>
                <a:gd name="T33" fmla="*/ 3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347">
                  <a:moveTo>
                    <a:pt x="89" y="122"/>
                  </a:moveTo>
                  <a:lnTo>
                    <a:pt x="2" y="126"/>
                  </a:lnTo>
                  <a:lnTo>
                    <a:pt x="2" y="149"/>
                  </a:lnTo>
                  <a:cubicBezTo>
                    <a:pt x="31" y="149"/>
                    <a:pt x="35" y="149"/>
                    <a:pt x="35" y="169"/>
                  </a:cubicBezTo>
                  <a:lnTo>
                    <a:pt x="35" y="323"/>
                  </a:lnTo>
                  <a:lnTo>
                    <a:pt x="0" y="323"/>
                  </a:lnTo>
                  <a:lnTo>
                    <a:pt x="0" y="347"/>
                  </a:lnTo>
                  <a:cubicBezTo>
                    <a:pt x="16" y="346"/>
                    <a:pt x="40" y="345"/>
                    <a:pt x="61" y="345"/>
                  </a:cubicBezTo>
                  <a:cubicBezTo>
                    <a:pt x="76" y="345"/>
                    <a:pt x="102" y="346"/>
                    <a:pt x="120" y="347"/>
                  </a:cubicBezTo>
                  <a:lnTo>
                    <a:pt x="120" y="323"/>
                  </a:lnTo>
                  <a:lnTo>
                    <a:pt x="89" y="323"/>
                  </a:lnTo>
                  <a:lnTo>
                    <a:pt x="89" y="122"/>
                  </a:lnTo>
                  <a:close/>
                  <a:moveTo>
                    <a:pt x="94" y="38"/>
                  </a:moveTo>
                  <a:cubicBezTo>
                    <a:pt x="94" y="16"/>
                    <a:pt x="76" y="0"/>
                    <a:pt x="55" y="0"/>
                  </a:cubicBezTo>
                  <a:cubicBezTo>
                    <a:pt x="33" y="0"/>
                    <a:pt x="16" y="17"/>
                    <a:pt x="16" y="38"/>
                  </a:cubicBezTo>
                  <a:cubicBezTo>
                    <a:pt x="16" y="60"/>
                    <a:pt x="33" y="77"/>
                    <a:pt x="55" y="77"/>
                  </a:cubicBezTo>
                  <a:cubicBezTo>
                    <a:pt x="76" y="77"/>
                    <a:pt x="94" y="60"/>
                    <a:pt x="94" y="38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1" name="Freeform 403">
              <a:extLst>
                <a:ext uri="{FF2B5EF4-FFF2-40B4-BE49-F238E27FC236}">
                  <a16:creationId xmlns:a16="http://schemas.microsoft.com/office/drawing/2014/main" id="{C8391C41-4C7B-5043-F570-DE47808E3AA2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9282111" y="957263"/>
              <a:ext cx="69850" cy="80962"/>
            </a:xfrm>
            <a:custGeom>
              <a:avLst/>
              <a:gdLst>
                <a:gd name="T0" fmla="*/ 86 w 188"/>
                <a:gd name="T1" fmla="*/ 80 h 230"/>
                <a:gd name="T2" fmla="*/ 35 w 188"/>
                <a:gd name="T3" fmla="*/ 47 h 230"/>
                <a:gd name="T4" fmla="*/ 91 w 188"/>
                <a:gd name="T5" fmla="*/ 16 h 230"/>
                <a:gd name="T6" fmla="*/ 150 w 188"/>
                <a:gd name="T7" fmla="*/ 58 h 230"/>
                <a:gd name="T8" fmla="*/ 161 w 188"/>
                <a:gd name="T9" fmla="*/ 68 h 230"/>
                <a:gd name="T10" fmla="*/ 173 w 188"/>
                <a:gd name="T11" fmla="*/ 54 h 230"/>
                <a:gd name="T12" fmla="*/ 173 w 188"/>
                <a:gd name="T13" fmla="*/ 14 h 230"/>
                <a:gd name="T14" fmla="*/ 164 w 188"/>
                <a:gd name="T15" fmla="*/ 0 h 230"/>
                <a:gd name="T16" fmla="*/ 142 w 188"/>
                <a:gd name="T17" fmla="*/ 10 h 230"/>
                <a:gd name="T18" fmla="*/ 92 w 188"/>
                <a:gd name="T19" fmla="*/ 0 h 230"/>
                <a:gd name="T20" fmla="*/ 0 w 188"/>
                <a:gd name="T21" fmla="*/ 66 h 230"/>
                <a:gd name="T22" fmla="*/ 20 w 188"/>
                <a:gd name="T23" fmla="*/ 108 h 230"/>
                <a:gd name="T24" fmla="*/ 97 w 188"/>
                <a:gd name="T25" fmla="*/ 135 h 230"/>
                <a:gd name="T26" fmla="*/ 152 w 188"/>
                <a:gd name="T27" fmla="*/ 174 h 230"/>
                <a:gd name="T28" fmla="*/ 96 w 188"/>
                <a:gd name="T29" fmla="*/ 212 h 230"/>
                <a:gd name="T30" fmla="*/ 24 w 188"/>
                <a:gd name="T31" fmla="*/ 154 h 230"/>
                <a:gd name="T32" fmla="*/ 12 w 188"/>
                <a:gd name="T33" fmla="*/ 147 h 230"/>
                <a:gd name="T34" fmla="*/ 0 w 188"/>
                <a:gd name="T35" fmla="*/ 161 h 230"/>
                <a:gd name="T36" fmla="*/ 0 w 188"/>
                <a:gd name="T37" fmla="*/ 216 h 230"/>
                <a:gd name="T38" fmla="*/ 9 w 188"/>
                <a:gd name="T39" fmla="*/ 230 h 230"/>
                <a:gd name="T40" fmla="*/ 24 w 188"/>
                <a:gd name="T41" fmla="*/ 222 h 230"/>
                <a:gd name="T42" fmla="*/ 37 w 188"/>
                <a:gd name="T43" fmla="*/ 214 h 230"/>
                <a:gd name="T44" fmla="*/ 96 w 188"/>
                <a:gd name="T45" fmla="*/ 230 h 230"/>
                <a:gd name="T46" fmla="*/ 188 w 188"/>
                <a:gd name="T47" fmla="*/ 157 h 230"/>
                <a:gd name="T48" fmla="*/ 160 w 188"/>
                <a:gd name="T49" fmla="*/ 104 h 230"/>
                <a:gd name="T50" fmla="*/ 86 w 188"/>
                <a:gd name="T51" fmla="*/ 8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230">
                  <a:moveTo>
                    <a:pt x="86" y="80"/>
                  </a:moveTo>
                  <a:cubicBezTo>
                    <a:pt x="68" y="76"/>
                    <a:pt x="35" y="71"/>
                    <a:pt x="35" y="47"/>
                  </a:cubicBezTo>
                  <a:cubicBezTo>
                    <a:pt x="35" y="16"/>
                    <a:pt x="82" y="16"/>
                    <a:pt x="91" y="16"/>
                  </a:cubicBezTo>
                  <a:cubicBezTo>
                    <a:pt x="129" y="16"/>
                    <a:pt x="147" y="31"/>
                    <a:pt x="150" y="58"/>
                  </a:cubicBezTo>
                  <a:cubicBezTo>
                    <a:pt x="150" y="66"/>
                    <a:pt x="151" y="68"/>
                    <a:pt x="161" y="68"/>
                  </a:cubicBezTo>
                  <a:cubicBezTo>
                    <a:pt x="173" y="68"/>
                    <a:pt x="173" y="66"/>
                    <a:pt x="173" y="54"/>
                  </a:cubicBezTo>
                  <a:lnTo>
                    <a:pt x="173" y="14"/>
                  </a:lnTo>
                  <a:cubicBezTo>
                    <a:pt x="173" y="5"/>
                    <a:pt x="173" y="0"/>
                    <a:pt x="164" y="0"/>
                  </a:cubicBezTo>
                  <a:cubicBezTo>
                    <a:pt x="162" y="0"/>
                    <a:pt x="161" y="0"/>
                    <a:pt x="142" y="10"/>
                  </a:cubicBezTo>
                  <a:cubicBezTo>
                    <a:pt x="129" y="3"/>
                    <a:pt x="112" y="0"/>
                    <a:pt x="92" y="0"/>
                  </a:cubicBezTo>
                  <a:cubicBezTo>
                    <a:pt x="77" y="0"/>
                    <a:pt x="0" y="0"/>
                    <a:pt x="0" y="66"/>
                  </a:cubicBezTo>
                  <a:cubicBezTo>
                    <a:pt x="0" y="86"/>
                    <a:pt x="10" y="99"/>
                    <a:pt x="20" y="108"/>
                  </a:cubicBezTo>
                  <a:cubicBezTo>
                    <a:pt x="40" y="125"/>
                    <a:pt x="59" y="128"/>
                    <a:pt x="97" y="135"/>
                  </a:cubicBezTo>
                  <a:cubicBezTo>
                    <a:pt x="115" y="138"/>
                    <a:pt x="152" y="145"/>
                    <a:pt x="152" y="174"/>
                  </a:cubicBezTo>
                  <a:cubicBezTo>
                    <a:pt x="152" y="212"/>
                    <a:pt x="107" y="212"/>
                    <a:pt x="96" y="212"/>
                  </a:cubicBezTo>
                  <a:cubicBezTo>
                    <a:pt x="43" y="212"/>
                    <a:pt x="30" y="175"/>
                    <a:pt x="24" y="154"/>
                  </a:cubicBezTo>
                  <a:cubicBezTo>
                    <a:pt x="21" y="147"/>
                    <a:pt x="19" y="147"/>
                    <a:pt x="12" y="147"/>
                  </a:cubicBezTo>
                  <a:cubicBezTo>
                    <a:pt x="0" y="147"/>
                    <a:pt x="0" y="150"/>
                    <a:pt x="0" y="161"/>
                  </a:cubicBezTo>
                  <a:lnTo>
                    <a:pt x="0" y="216"/>
                  </a:lnTo>
                  <a:cubicBezTo>
                    <a:pt x="0" y="225"/>
                    <a:pt x="0" y="230"/>
                    <a:pt x="9" y="230"/>
                  </a:cubicBezTo>
                  <a:cubicBezTo>
                    <a:pt x="12" y="230"/>
                    <a:pt x="13" y="230"/>
                    <a:pt x="24" y="222"/>
                  </a:cubicBezTo>
                  <a:cubicBezTo>
                    <a:pt x="24" y="222"/>
                    <a:pt x="35" y="215"/>
                    <a:pt x="37" y="214"/>
                  </a:cubicBezTo>
                  <a:cubicBezTo>
                    <a:pt x="60" y="230"/>
                    <a:pt x="86" y="230"/>
                    <a:pt x="96" y="230"/>
                  </a:cubicBezTo>
                  <a:cubicBezTo>
                    <a:pt x="111" y="230"/>
                    <a:pt x="188" y="230"/>
                    <a:pt x="188" y="157"/>
                  </a:cubicBezTo>
                  <a:cubicBezTo>
                    <a:pt x="188" y="135"/>
                    <a:pt x="178" y="118"/>
                    <a:pt x="160" y="104"/>
                  </a:cubicBezTo>
                  <a:cubicBezTo>
                    <a:pt x="141" y="89"/>
                    <a:pt x="125" y="86"/>
                    <a:pt x="86" y="8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2" name="Freeform 404">
              <a:extLst>
                <a:ext uri="{FF2B5EF4-FFF2-40B4-BE49-F238E27FC236}">
                  <a16:creationId xmlns:a16="http://schemas.microsoft.com/office/drawing/2014/main" id="{D8966145-1CE8-BE15-168D-64863A565536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9366249" y="957263"/>
              <a:ext cx="69850" cy="80962"/>
            </a:xfrm>
            <a:custGeom>
              <a:avLst/>
              <a:gdLst>
                <a:gd name="T0" fmla="*/ 86 w 188"/>
                <a:gd name="T1" fmla="*/ 80 h 230"/>
                <a:gd name="T2" fmla="*/ 35 w 188"/>
                <a:gd name="T3" fmla="*/ 47 h 230"/>
                <a:gd name="T4" fmla="*/ 91 w 188"/>
                <a:gd name="T5" fmla="*/ 16 h 230"/>
                <a:gd name="T6" fmla="*/ 150 w 188"/>
                <a:gd name="T7" fmla="*/ 58 h 230"/>
                <a:gd name="T8" fmla="*/ 161 w 188"/>
                <a:gd name="T9" fmla="*/ 68 h 230"/>
                <a:gd name="T10" fmla="*/ 173 w 188"/>
                <a:gd name="T11" fmla="*/ 54 h 230"/>
                <a:gd name="T12" fmla="*/ 173 w 188"/>
                <a:gd name="T13" fmla="*/ 14 h 230"/>
                <a:gd name="T14" fmla="*/ 164 w 188"/>
                <a:gd name="T15" fmla="*/ 0 h 230"/>
                <a:gd name="T16" fmla="*/ 142 w 188"/>
                <a:gd name="T17" fmla="*/ 10 h 230"/>
                <a:gd name="T18" fmla="*/ 92 w 188"/>
                <a:gd name="T19" fmla="*/ 0 h 230"/>
                <a:gd name="T20" fmla="*/ 0 w 188"/>
                <a:gd name="T21" fmla="*/ 66 h 230"/>
                <a:gd name="T22" fmla="*/ 20 w 188"/>
                <a:gd name="T23" fmla="*/ 108 h 230"/>
                <a:gd name="T24" fmla="*/ 97 w 188"/>
                <a:gd name="T25" fmla="*/ 135 h 230"/>
                <a:gd name="T26" fmla="*/ 153 w 188"/>
                <a:gd name="T27" fmla="*/ 174 h 230"/>
                <a:gd name="T28" fmla="*/ 96 w 188"/>
                <a:gd name="T29" fmla="*/ 212 h 230"/>
                <a:gd name="T30" fmla="*/ 24 w 188"/>
                <a:gd name="T31" fmla="*/ 154 h 230"/>
                <a:gd name="T32" fmla="*/ 12 w 188"/>
                <a:gd name="T33" fmla="*/ 147 h 230"/>
                <a:gd name="T34" fmla="*/ 0 w 188"/>
                <a:gd name="T35" fmla="*/ 161 h 230"/>
                <a:gd name="T36" fmla="*/ 0 w 188"/>
                <a:gd name="T37" fmla="*/ 216 h 230"/>
                <a:gd name="T38" fmla="*/ 9 w 188"/>
                <a:gd name="T39" fmla="*/ 230 h 230"/>
                <a:gd name="T40" fmla="*/ 24 w 188"/>
                <a:gd name="T41" fmla="*/ 222 h 230"/>
                <a:gd name="T42" fmla="*/ 37 w 188"/>
                <a:gd name="T43" fmla="*/ 214 h 230"/>
                <a:gd name="T44" fmla="*/ 96 w 188"/>
                <a:gd name="T45" fmla="*/ 230 h 230"/>
                <a:gd name="T46" fmla="*/ 188 w 188"/>
                <a:gd name="T47" fmla="*/ 157 h 230"/>
                <a:gd name="T48" fmla="*/ 160 w 188"/>
                <a:gd name="T49" fmla="*/ 104 h 230"/>
                <a:gd name="T50" fmla="*/ 86 w 188"/>
                <a:gd name="T51" fmla="*/ 8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230">
                  <a:moveTo>
                    <a:pt x="86" y="80"/>
                  </a:moveTo>
                  <a:cubicBezTo>
                    <a:pt x="68" y="76"/>
                    <a:pt x="35" y="71"/>
                    <a:pt x="35" y="47"/>
                  </a:cubicBezTo>
                  <a:cubicBezTo>
                    <a:pt x="35" y="16"/>
                    <a:pt x="82" y="16"/>
                    <a:pt x="91" y="16"/>
                  </a:cubicBezTo>
                  <a:cubicBezTo>
                    <a:pt x="129" y="16"/>
                    <a:pt x="148" y="31"/>
                    <a:pt x="150" y="58"/>
                  </a:cubicBezTo>
                  <a:cubicBezTo>
                    <a:pt x="151" y="66"/>
                    <a:pt x="151" y="68"/>
                    <a:pt x="161" y="68"/>
                  </a:cubicBezTo>
                  <a:cubicBezTo>
                    <a:pt x="173" y="68"/>
                    <a:pt x="173" y="66"/>
                    <a:pt x="173" y="54"/>
                  </a:cubicBezTo>
                  <a:lnTo>
                    <a:pt x="173" y="14"/>
                  </a:lnTo>
                  <a:cubicBezTo>
                    <a:pt x="173" y="5"/>
                    <a:pt x="173" y="0"/>
                    <a:pt x="164" y="0"/>
                  </a:cubicBezTo>
                  <a:cubicBezTo>
                    <a:pt x="162" y="0"/>
                    <a:pt x="161" y="0"/>
                    <a:pt x="142" y="10"/>
                  </a:cubicBezTo>
                  <a:cubicBezTo>
                    <a:pt x="129" y="3"/>
                    <a:pt x="112" y="0"/>
                    <a:pt x="92" y="0"/>
                  </a:cubicBezTo>
                  <a:cubicBezTo>
                    <a:pt x="77" y="0"/>
                    <a:pt x="0" y="0"/>
                    <a:pt x="0" y="66"/>
                  </a:cubicBezTo>
                  <a:cubicBezTo>
                    <a:pt x="0" y="86"/>
                    <a:pt x="10" y="99"/>
                    <a:pt x="20" y="108"/>
                  </a:cubicBezTo>
                  <a:cubicBezTo>
                    <a:pt x="40" y="125"/>
                    <a:pt x="59" y="128"/>
                    <a:pt x="97" y="135"/>
                  </a:cubicBezTo>
                  <a:cubicBezTo>
                    <a:pt x="115" y="138"/>
                    <a:pt x="153" y="145"/>
                    <a:pt x="153" y="174"/>
                  </a:cubicBezTo>
                  <a:cubicBezTo>
                    <a:pt x="153" y="212"/>
                    <a:pt x="107" y="212"/>
                    <a:pt x="96" y="212"/>
                  </a:cubicBezTo>
                  <a:cubicBezTo>
                    <a:pt x="43" y="212"/>
                    <a:pt x="30" y="175"/>
                    <a:pt x="24" y="154"/>
                  </a:cubicBezTo>
                  <a:cubicBezTo>
                    <a:pt x="21" y="147"/>
                    <a:pt x="19" y="147"/>
                    <a:pt x="12" y="147"/>
                  </a:cubicBezTo>
                  <a:cubicBezTo>
                    <a:pt x="0" y="147"/>
                    <a:pt x="0" y="150"/>
                    <a:pt x="0" y="161"/>
                  </a:cubicBezTo>
                  <a:lnTo>
                    <a:pt x="0" y="216"/>
                  </a:lnTo>
                  <a:cubicBezTo>
                    <a:pt x="0" y="225"/>
                    <a:pt x="0" y="230"/>
                    <a:pt x="9" y="230"/>
                  </a:cubicBezTo>
                  <a:cubicBezTo>
                    <a:pt x="12" y="230"/>
                    <a:pt x="13" y="230"/>
                    <a:pt x="24" y="222"/>
                  </a:cubicBezTo>
                  <a:cubicBezTo>
                    <a:pt x="24" y="222"/>
                    <a:pt x="35" y="215"/>
                    <a:pt x="37" y="214"/>
                  </a:cubicBezTo>
                  <a:cubicBezTo>
                    <a:pt x="60" y="230"/>
                    <a:pt x="86" y="230"/>
                    <a:pt x="96" y="230"/>
                  </a:cubicBezTo>
                  <a:cubicBezTo>
                    <a:pt x="111" y="230"/>
                    <a:pt x="188" y="230"/>
                    <a:pt x="188" y="157"/>
                  </a:cubicBezTo>
                  <a:cubicBezTo>
                    <a:pt x="188" y="135"/>
                    <a:pt x="178" y="118"/>
                    <a:pt x="160" y="104"/>
                  </a:cubicBezTo>
                  <a:cubicBezTo>
                    <a:pt x="141" y="89"/>
                    <a:pt x="125" y="86"/>
                    <a:pt x="86" y="8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3" name="Freeform 405">
              <a:extLst>
                <a:ext uri="{FF2B5EF4-FFF2-40B4-BE49-F238E27FC236}">
                  <a16:creationId xmlns:a16="http://schemas.microsoft.com/office/drawing/2014/main" id="{B72ADED2-56C9-0FA5-69BE-E7C3B7ED27F6}"/>
                </a:ext>
              </a:extLst>
            </p:cNvPr>
            <p:cNvSpPr>
              <a:spLocks noEditPoints="1"/>
            </p:cNvSpPr>
            <p:nvPr>
              <p:custDataLst>
                <p:tags r:id="rId69"/>
              </p:custDataLst>
            </p:nvPr>
          </p:nvSpPr>
          <p:spPr bwMode="auto">
            <a:xfrm>
              <a:off x="9451974" y="915988"/>
              <a:ext cx="46038" cy="120650"/>
            </a:xfrm>
            <a:custGeom>
              <a:avLst/>
              <a:gdLst>
                <a:gd name="T0" fmla="*/ 89 w 120"/>
                <a:gd name="T1" fmla="*/ 122 h 347"/>
                <a:gd name="T2" fmla="*/ 2 w 120"/>
                <a:gd name="T3" fmla="*/ 126 h 347"/>
                <a:gd name="T4" fmla="*/ 2 w 120"/>
                <a:gd name="T5" fmla="*/ 149 h 347"/>
                <a:gd name="T6" fmla="*/ 35 w 120"/>
                <a:gd name="T7" fmla="*/ 169 h 347"/>
                <a:gd name="T8" fmla="*/ 35 w 120"/>
                <a:gd name="T9" fmla="*/ 323 h 347"/>
                <a:gd name="T10" fmla="*/ 0 w 120"/>
                <a:gd name="T11" fmla="*/ 323 h 347"/>
                <a:gd name="T12" fmla="*/ 0 w 120"/>
                <a:gd name="T13" fmla="*/ 347 h 347"/>
                <a:gd name="T14" fmla="*/ 61 w 120"/>
                <a:gd name="T15" fmla="*/ 345 h 347"/>
                <a:gd name="T16" fmla="*/ 120 w 120"/>
                <a:gd name="T17" fmla="*/ 347 h 347"/>
                <a:gd name="T18" fmla="*/ 120 w 120"/>
                <a:gd name="T19" fmla="*/ 323 h 347"/>
                <a:gd name="T20" fmla="*/ 89 w 120"/>
                <a:gd name="T21" fmla="*/ 323 h 347"/>
                <a:gd name="T22" fmla="*/ 89 w 120"/>
                <a:gd name="T23" fmla="*/ 122 h 347"/>
                <a:gd name="T24" fmla="*/ 94 w 120"/>
                <a:gd name="T25" fmla="*/ 38 h 347"/>
                <a:gd name="T26" fmla="*/ 55 w 120"/>
                <a:gd name="T27" fmla="*/ 0 h 347"/>
                <a:gd name="T28" fmla="*/ 16 w 120"/>
                <a:gd name="T29" fmla="*/ 38 h 347"/>
                <a:gd name="T30" fmla="*/ 55 w 120"/>
                <a:gd name="T31" fmla="*/ 77 h 347"/>
                <a:gd name="T32" fmla="*/ 94 w 120"/>
                <a:gd name="T33" fmla="*/ 3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347">
                  <a:moveTo>
                    <a:pt x="89" y="122"/>
                  </a:moveTo>
                  <a:lnTo>
                    <a:pt x="2" y="126"/>
                  </a:lnTo>
                  <a:lnTo>
                    <a:pt x="2" y="149"/>
                  </a:lnTo>
                  <a:cubicBezTo>
                    <a:pt x="31" y="149"/>
                    <a:pt x="35" y="149"/>
                    <a:pt x="35" y="169"/>
                  </a:cubicBezTo>
                  <a:lnTo>
                    <a:pt x="35" y="323"/>
                  </a:lnTo>
                  <a:lnTo>
                    <a:pt x="0" y="323"/>
                  </a:lnTo>
                  <a:lnTo>
                    <a:pt x="0" y="347"/>
                  </a:lnTo>
                  <a:cubicBezTo>
                    <a:pt x="16" y="346"/>
                    <a:pt x="40" y="345"/>
                    <a:pt x="61" y="345"/>
                  </a:cubicBezTo>
                  <a:cubicBezTo>
                    <a:pt x="76" y="345"/>
                    <a:pt x="102" y="346"/>
                    <a:pt x="120" y="347"/>
                  </a:cubicBezTo>
                  <a:lnTo>
                    <a:pt x="120" y="323"/>
                  </a:lnTo>
                  <a:lnTo>
                    <a:pt x="89" y="323"/>
                  </a:lnTo>
                  <a:lnTo>
                    <a:pt x="89" y="122"/>
                  </a:lnTo>
                  <a:close/>
                  <a:moveTo>
                    <a:pt x="94" y="38"/>
                  </a:moveTo>
                  <a:cubicBezTo>
                    <a:pt x="94" y="16"/>
                    <a:pt x="76" y="0"/>
                    <a:pt x="55" y="0"/>
                  </a:cubicBezTo>
                  <a:cubicBezTo>
                    <a:pt x="33" y="0"/>
                    <a:pt x="16" y="17"/>
                    <a:pt x="16" y="38"/>
                  </a:cubicBezTo>
                  <a:cubicBezTo>
                    <a:pt x="16" y="60"/>
                    <a:pt x="33" y="77"/>
                    <a:pt x="55" y="77"/>
                  </a:cubicBezTo>
                  <a:cubicBezTo>
                    <a:pt x="76" y="77"/>
                    <a:pt x="94" y="60"/>
                    <a:pt x="94" y="38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4" name="Freeform 406">
              <a:extLst>
                <a:ext uri="{FF2B5EF4-FFF2-40B4-BE49-F238E27FC236}">
                  <a16:creationId xmlns:a16="http://schemas.microsoft.com/office/drawing/2014/main" id="{0E95F7AC-A66E-2E56-40FD-60AECC82B229}"/>
                </a:ext>
              </a:extLst>
            </p:cNvPr>
            <p:cNvSpPr>
              <a:spLocks noEditPoints="1"/>
            </p:cNvSpPr>
            <p:nvPr>
              <p:custDataLst>
                <p:tags r:id="rId70"/>
              </p:custDataLst>
            </p:nvPr>
          </p:nvSpPr>
          <p:spPr bwMode="auto">
            <a:xfrm>
              <a:off x="9509124" y="957263"/>
              <a:ext cx="95250" cy="80962"/>
            </a:xfrm>
            <a:custGeom>
              <a:avLst/>
              <a:gdLst>
                <a:gd name="T0" fmla="*/ 254 w 254"/>
                <a:gd name="T1" fmla="*/ 118 h 230"/>
                <a:gd name="T2" fmla="*/ 127 w 254"/>
                <a:gd name="T3" fmla="*/ 0 h 230"/>
                <a:gd name="T4" fmla="*/ 0 w 254"/>
                <a:gd name="T5" fmla="*/ 118 h 230"/>
                <a:gd name="T6" fmla="*/ 127 w 254"/>
                <a:gd name="T7" fmla="*/ 230 h 230"/>
                <a:gd name="T8" fmla="*/ 254 w 254"/>
                <a:gd name="T9" fmla="*/ 118 h 230"/>
                <a:gd name="T10" fmla="*/ 127 w 254"/>
                <a:gd name="T11" fmla="*/ 210 h 230"/>
                <a:gd name="T12" fmla="*/ 64 w 254"/>
                <a:gd name="T13" fmla="*/ 112 h 230"/>
                <a:gd name="T14" fmla="*/ 72 w 254"/>
                <a:gd name="T15" fmla="*/ 47 h 230"/>
                <a:gd name="T16" fmla="*/ 127 w 254"/>
                <a:gd name="T17" fmla="*/ 18 h 230"/>
                <a:gd name="T18" fmla="*/ 180 w 254"/>
                <a:gd name="T19" fmla="*/ 44 h 230"/>
                <a:gd name="T20" fmla="*/ 190 w 254"/>
                <a:gd name="T21" fmla="*/ 112 h 230"/>
                <a:gd name="T22" fmla="*/ 127 w 254"/>
                <a:gd name="T23" fmla="*/ 21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4" h="230">
                  <a:moveTo>
                    <a:pt x="254" y="118"/>
                  </a:moveTo>
                  <a:cubicBezTo>
                    <a:pt x="254" y="51"/>
                    <a:pt x="208" y="0"/>
                    <a:pt x="127" y="0"/>
                  </a:cubicBezTo>
                  <a:cubicBezTo>
                    <a:pt x="45" y="0"/>
                    <a:pt x="0" y="51"/>
                    <a:pt x="0" y="118"/>
                  </a:cubicBezTo>
                  <a:cubicBezTo>
                    <a:pt x="0" y="180"/>
                    <a:pt x="44" y="230"/>
                    <a:pt x="127" y="230"/>
                  </a:cubicBezTo>
                  <a:cubicBezTo>
                    <a:pt x="211" y="230"/>
                    <a:pt x="254" y="179"/>
                    <a:pt x="254" y="118"/>
                  </a:cubicBezTo>
                  <a:close/>
                  <a:moveTo>
                    <a:pt x="127" y="210"/>
                  </a:moveTo>
                  <a:cubicBezTo>
                    <a:pt x="64" y="210"/>
                    <a:pt x="64" y="156"/>
                    <a:pt x="64" y="112"/>
                  </a:cubicBezTo>
                  <a:cubicBezTo>
                    <a:pt x="64" y="90"/>
                    <a:pt x="64" y="64"/>
                    <a:pt x="72" y="47"/>
                  </a:cubicBezTo>
                  <a:cubicBezTo>
                    <a:pt x="82" y="29"/>
                    <a:pt x="103" y="18"/>
                    <a:pt x="127" y="18"/>
                  </a:cubicBezTo>
                  <a:cubicBezTo>
                    <a:pt x="148" y="18"/>
                    <a:pt x="169" y="26"/>
                    <a:pt x="180" y="44"/>
                  </a:cubicBezTo>
                  <a:cubicBezTo>
                    <a:pt x="190" y="61"/>
                    <a:pt x="190" y="88"/>
                    <a:pt x="190" y="112"/>
                  </a:cubicBezTo>
                  <a:cubicBezTo>
                    <a:pt x="190" y="156"/>
                    <a:pt x="190" y="210"/>
                    <a:pt x="127" y="210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5" name="Freeform 407">
              <a:extLst>
                <a:ext uri="{FF2B5EF4-FFF2-40B4-BE49-F238E27FC236}">
                  <a16:creationId xmlns:a16="http://schemas.microsoft.com/office/drawing/2014/main" id="{520B8C17-29D8-A3F8-E1A1-0E0E5CFA886B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9618661" y="958850"/>
              <a:ext cx="107950" cy="77787"/>
            </a:xfrm>
            <a:custGeom>
              <a:avLst/>
              <a:gdLst>
                <a:gd name="T0" fmla="*/ 34 w 284"/>
                <a:gd name="T1" fmla="*/ 47 h 225"/>
                <a:gd name="T2" fmla="*/ 34 w 284"/>
                <a:gd name="T3" fmla="*/ 201 h 225"/>
                <a:gd name="T4" fmla="*/ 0 w 284"/>
                <a:gd name="T5" fmla="*/ 201 h 225"/>
                <a:gd name="T6" fmla="*/ 0 w 284"/>
                <a:gd name="T7" fmla="*/ 225 h 225"/>
                <a:gd name="T8" fmla="*/ 63 w 284"/>
                <a:gd name="T9" fmla="*/ 223 h 225"/>
                <a:gd name="T10" fmla="*/ 126 w 284"/>
                <a:gd name="T11" fmla="*/ 225 h 225"/>
                <a:gd name="T12" fmla="*/ 126 w 284"/>
                <a:gd name="T13" fmla="*/ 201 h 225"/>
                <a:gd name="T14" fmla="*/ 91 w 284"/>
                <a:gd name="T15" fmla="*/ 201 h 225"/>
                <a:gd name="T16" fmla="*/ 91 w 284"/>
                <a:gd name="T17" fmla="*/ 97 h 225"/>
                <a:gd name="T18" fmla="*/ 165 w 284"/>
                <a:gd name="T19" fmla="*/ 18 h 225"/>
                <a:gd name="T20" fmla="*/ 193 w 284"/>
                <a:gd name="T21" fmla="*/ 66 h 225"/>
                <a:gd name="T22" fmla="*/ 193 w 284"/>
                <a:gd name="T23" fmla="*/ 201 h 225"/>
                <a:gd name="T24" fmla="*/ 158 w 284"/>
                <a:gd name="T25" fmla="*/ 201 h 225"/>
                <a:gd name="T26" fmla="*/ 158 w 284"/>
                <a:gd name="T27" fmla="*/ 225 h 225"/>
                <a:gd name="T28" fmla="*/ 221 w 284"/>
                <a:gd name="T29" fmla="*/ 223 h 225"/>
                <a:gd name="T30" fmla="*/ 284 w 284"/>
                <a:gd name="T31" fmla="*/ 225 h 225"/>
                <a:gd name="T32" fmla="*/ 284 w 284"/>
                <a:gd name="T33" fmla="*/ 201 h 225"/>
                <a:gd name="T34" fmla="*/ 250 w 284"/>
                <a:gd name="T35" fmla="*/ 201 h 225"/>
                <a:gd name="T36" fmla="*/ 250 w 284"/>
                <a:gd name="T37" fmla="*/ 72 h 225"/>
                <a:gd name="T38" fmla="*/ 173 w 284"/>
                <a:gd name="T39" fmla="*/ 0 h 225"/>
                <a:gd name="T40" fmla="*/ 86 w 284"/>
                <a:gd name="T41" fmla="*/ 54 h 225"/>
                <a:gd name="T42" fmla="*/ 86 w 284"/>
                <a:gd name="T43" fmla="*/ 0 h 225"/>
                <a:gd name="T44" fmla="*/ 0 w 284"/>
                <a:gd name="T45" fmla="*/ 4 h 225"/>
                <a:gd name="T46" fmla="*/ 0 w 284"/>
                <a:gd name="T47" fmla="*/ 27 h 225"/>
                <a:gd name="T48" fmla="*/ 34 w 284"/>
                <a:gd name="T49" fmla="*/ 4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225">
                  <a:moveTo>
                    <a:pt x="34" y="47"/>
                  </a:moveTo>
                  <a:lnTo>
                    <a:pt x="34" y="201"/>
                  </a:lnTo>
                  <a:lnTo>
                    <a:pt x="0" y="201"/>
                  </a:lnTo>
                  <a:lnTo>
                    <a:pt x="0" y="225"/>
                  </a:lnTo>
                  <a:cubicBezTo>
                    <a:pt x="14" y="224"/>
                    <a:pt x="44" y="223"/>
                    <a:pt x="63" y="223"/>
                  </a:cubicBezTo>
                  <a:cubicBezTo>
                    <a:pt x="82" y="223"/>
                    <a:pt x="112" y="224"/>
                    <a:pt x="126" y="225"/>
                  </a:cubicBezTo>
                  <a:lnTo>
                    <a:pt x="126" y="201"/>
                  </a:lnTo>
                  <a:lnTo>
                    <a:pt x="91" y="201"/>
                  </a:lnTo>
                  <a:lnTo>
                    <a:pt x="91" y="97"/>
                  </a:lnTo>
                  <a:cubicBezTo>
                    <a:pt x="91" y="42"/>
                    <a:pt x="134" y="18"/>
                    <a:pt x="165" y="18"/>
                  </a:cubicBezTo>
                  <a:cubicBezTo>
                    <a:pt x="182" y="18"/>
                    <a:pt x="193" y="28"/>
                    <a:pt x="193" y="66"/>
                  </a:cubicBezTo>
                  <a:lnTo>
                    <a:pt x="193" y="201"/>
                  </a:lnTo>
                  <a:lnTo>
                    <a:pt x="158" y="201"/>
                  </a:lnTo>
                  <a:lnTo>
                    <a:pt x="158" y="225"/>
                  </a:lnTo>
                  <a:cubicBezTo>
                    <a:pt x="172" y="224"/>
                    <a:pt x="202" y="223"/>
                    <a:pt x="221" y="223"/>
                  </a:cubicBezTo>
                  <a:cubicBezTo>
                    <a:pt x="241" y="223"/>
                    <a:pt x="270" y="224"/>
                    <a:pt x="284" y="225"/>
                  </a:cubicBezTo>
                  <a:lnTo>
                    <a:pt x="284" y="201"/>
                  </a:lnTo>
                  <a:lnTo>
                    <a:pt x="250" y="201"/>
                  </a:lnTo>
                  <a:lnTo>
                    <a:pt x="250" y="72"/>
                  </a:lnTo>
                  <a:cubicBezTo>
                    <a:pt x="250" y="19"/>
                    <a:pt x="223" y="0"/>
                    <a:pt x="173" y="0"/>
                  </a:cubicBezTo>
                  <a:cubicBezTo>
                    <a:pt x="125" y="0"/>
                    <a:pt x="99" y="28"/>
                    <a:pt x="86" y="54"/>
                  </a:cubicBezTo>
                  <a:lnTo>
                    <a:pt x="86" y="0"/>
                  </a:lnTo>
                  <a:lnTo>
                    <a:pt x="0" y="4"/>
                  </a:lnTo>
                  <a:lnTo>
                    <a:pt x="0" y="27"/>
                  </a:lnTo>
                  <a:cubicBezTo>
                    <a:pt x="31" y="27"/>
                    <a:pt x="34" y="27"/>
                    <a:pt x="34" y="47"/>
                  </a:cubicBezTo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21" rIns="91439" bIns="45721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</p:grpSp>
      <p:grpSp>
        <p:nvGrpSpPr>
          <p:cNvPr id="416" name="Group 415" descr="\documentclass{article}&#10;\usepackage{amsmath}&#10;\pagestyle{empty}&#10;\begin{document}&#10;&#10;\begin{center}&#10;Electrons bunched at \\ radiation wavelength&#10;\end{center}&#10;&#10;\end{document}" title="IguanaTex Vector Display">
            <a:extLst>
              <a:ext uri="{FF2B5EF4-FFF2-40B4-BE49-F238E27FC236}">
                <a16:creationId xmlns:a16="http://schemas.microsoft.com/office/drawing/2014/main" id="{05564699-72CC-3DC9-746E-F260A84D0714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820519" y="1982811"/>
            <a:ext cx="1173637" cy="267645"/>
            <a:chOff x="7397750" y="1065213"/>
            <a:chExt cx="1358901" cy="333375"/>
          </a:xfrm>
          <a:solidFill>
            <a:schemeClr val="bg1">
              <a:lumMod val="50000"/>
            </a:schemeClr>
          </a:solidFill>
        </p:grpSpPr>
        <p:sp>
          <p:nvSpPr>
            <p:cNvPr id="417" name="Freeform 282">
              <a:extLst>
                <a:ext uri="{FF2B5EF4-FFF2-40B4-BE49-F238E27FC236}">
                  <a16:creationId xmlns:a16="http://schemas.microsoft.com/office/drawing/2014/main" id="{02B3CAE9-F387-C00A-1BB9-A190646F43AF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7397750" y="1066801"/>
              <a:ext cx="92075" cy="107950"/>
            </a:xfrm>
            <a:custGeom>
              <a:avLst/>
              <a:gdLst>
                <a:gd name="T0" fmla="*/ 52 w 309"/>
                <a:gd name="T1" fmla="*/ 300 h 339"/>
                <a:gd name="T2" fmla="*/ 12 w 309"/>
                <a:gd name="T3" fmla="*/ 324 h 339"/>
                <a:gd name="T4" fmla="*/ 0 w 309"/>
                <a:gd name="T5" fmla="*/ 324 h 339"/>
                <a:gd name="T6" fmla="*/ 0 w 309"/>
                <a:gd name="T7" fmla="*/ 339 h 339"/>
                <a:gd name="T8" fmla="*/ 288 w 309"/>
                <a:gd name="T9" fmla="*/ 339 h 339"/>
                <a:gd name="T10" fmla="*/ 309 w 309"/>
                <a:gd name="T11" fmla="*/ 210 h 339"/>
                <a:gd name="T12" fmla="*/ 296 w 309"/>
                <a:gd name="T13" fmla="*/ 210 h 339"/>
                <a:gd name="T14" fmla="*/ 187 w 309"/>
                <a:gd name="T15" fmla="*/ 324 h 339"/>
                <a:gd name="T16" fmla="*/ 120 w 309"/>
                <a:gd name="T17" fmla="*/ 324 h 339"/>
                <a:gd name="T18" fmla="*/ 96 w 309"/>
                <a:gd name="T19" fmla="*/ 304 h 339"/>
                <a:gd name="T20" fmla="*/ 96 w 309"/>
                <a:gd name="T21" fmla="*/ 170 h 339"/>
                <a:gd name="T22" fmla="*/ 141 w 309"/>
                <a:gd name="T23" fmla="*/ 170 h 339"/>
                <a:gd name="T24" fmla="*/ 195 w 309"/>
                <a:gd name="T25" fmla="*/ 229 h 339"/>
                <a:gd name="T26" fmla="*/ 207 w 309"/>
                <a:gd name="T27" fmla="*/ 229 h 339"/>
                <a:gd name="T28" fmla="*/ 207 w 309"/>
                <a:gd name="T29" fmla="*/ 97 h 339"/>
                <a:gd name="T30" fmla="*/ 195 w 309"/>
                <a:gd name="T31" fmla="*/ 97 h 339"/>
                <a:gd name="T32" fmla="*/ 141 w 309"/>
                <a:gd name="T33" fmla="*/ 155 h 339"/>
                <a:gd name="T34" fmla="*/ 96 w 309"/>
                <a:gd name="T35" fmla="*/ 155 h 339"/>
                <a:gd name="T36" fmla="*/ 96 w 309"/>
                <a:gd name="T37" fmla="*/ 35 h 339"/>
                <a:gd name="T38" fmla="*/ 120 w 309"/>
                <a:gd name="T39" fmla="*/ 15 h 339"/>
                <a:gd name="T40" fmla="*/ 185 w 309"/>
                <a:gd name="T41" fmla="*/ 15 h 339"/>
                <a:gd name="T42" fmla="*/ 282 w 309"/>
                <a:gd name="T43" fmla="*/ 112 h 339"/>
                <a:gd name="T44" fmla="*/ 295 w 309"/>
                <a:gd name="T45" fmla="*/ 112 h 339"/>
                <a:gd name="T46" fmla="*/ 281 w 309"/>
                <a:gd name="T47" fmla="*/ 0 h 339"/>
                <a:gd name="T48" fmla="*/ 0 w 309"/>
                <a:gd name="T49" fmla="*/ 0 h 339"/>
                <a:gd name="T50" fmla="*/ 0 w 309"/>
                <a:gd name="T51" fmla="*/ 15 h 339"/>
                <a:gd name="T52" fmla="*/ 12 w 309"/>
                <a:gd name="T53" fmla="*/ 15 h 339"/>
                <a:gd name="T54" fmla="*/ 52 w 309"/>
                <a:gd name="T55" fmla="*/ 39 h 339"/>
                <a:gd name="T56" fmla="*/ 52 w 309"/>
                <a:gd name="T57" fmla="*/ 30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39">
                  <a:moveTo>
                    <a:pt x="52" y="300"/>
                  </a:moveTo>
                  <a:cubicBezTo>
                    <a:pt x="52" y="318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39"/>
                  </a:lnTo>
                  <a:lnTo>
                    <a:pt x="288" y="339"/>
                  </a:lnTo>
                  <a:lnTo>
                    <a:pt x="309" y="210"/>
                  </a:lnTo>
                  <a:lnTo>
                    <a:pt x="296" y="210"/>
                  </a:lnTo>
                  <a:cubicBezTo>
                    <a:pt x="284" y="287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0"/>
                    <a:pt x="96" y="304"/>
                  </a:cubicBezTo>
                  <a:lnTo>
                    <a:pt x="96" y="170"/>
                  </a:lnTo>
                  <a:lnTo>
                    <a:pt x="141" y="170"/>
                  </a:lnTo>
                  <a:cubicBezTo>
                    <a:pt x="189" y="170"/>
                    <a:pt x="195" y="186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5"/>
                    <a:pt x="141" y="155"/>
                  </a:cubicBezTo>
                  <a:lnTo>
                    <a:pt x="96" y="155"/>
                  </a:lnTo>
                  <a:lnTo>
                    <a:pt x="96" y="35"/>
                  </a:lnTo>
                  <a:cubicBezTo>
                    <a:pt x="96" y="19"/>
                    <a:pt x="97" y="15"/>
                    <a:pt x="120" y="15"/>
                  </a:cubicBezTo>
                  <a:lnTo>
                    <a:pt x="185" y="15"/>
                  </a:lnTo>
                  <a:cubicBezTo>
                    <a:pt x="261" y="15"/>
                    <a:pt x="275" y="43"/>
                    <a:pt x="282" y="112"/>
                  </a:cubicBezTo>
                  <a:lnTo>
                    <a:pt x="295" y="112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8" name="Freeform 283">
              <a:extLst>
                <a:ext uri="{FF2B5EF4-FFF2-40B4-BE49-F238E27FC236}">
                  <a16:creationId xmlns:a16="http://schemas.microsoft.com/office/drawing/2014/main" id="{3992ABF3-5653-93F6-A67D-4ED3BD05078A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7499350" y="1065213"/>
              <a:ext cx="33338" cy="109538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5 w 111"/>
                <a:gd name="T15" fmla="*/ 344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4"/>
                    <a:pt x="55" y="344"/>
                  </a:cubicBezTo>
                  <a:cubicBezTo>
                    <a:pt x="68" y="344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19" name="Freeform 284">
              <a:extLst>
                <a:ext uri="{FF2B5EF4-FFF2-40B4-BE49-F238E27FC236}">
                  <a16:creationId xmlns:a16="http://schemas.microsoft.com/office/drawing/2014/main" id="{37D57FA4-C41C-FB59-32CF-EA1C47EF6BB3}"/>
                </a:ext>
              </a:extLst>
            </p:cNvPr>
            <p:cNvSpPr>
              <a:spLocks noEditPoints="1"/>
            </p:cNvSpPr>
            <p:nvPr>
              <p:custDataLst>
                <p:tags r:id="rId17"/>
              </p:custDataLst>
            </p:nvPr>
          </p:nvSpPr>
          <p:spPr bwMode="auto">
            <a:xfrm>
              <a:off x="7539038" y="1103313"/>
              <a:ext cx="57150" cy="73025"/>
            </a:xfrm>
            <a:custGeom>
              <a:avLst/>
              <a:gdLst>
                <a:gd name="T0" fmla="*/ 42 w 193"/>
                <a:gd name="T1" fmla="*/ 97 h 228"/>
                <a:gd name="T2" fmla="*/ 104 w 193"/>
                <a:gd name="T3" fmla="*/ 11 h 228"/>
                <a:gd name="T4" fmla="*/ 160 w 193"/>
                <a:gd name="T5" fmla="*/ 97 h 228"/>
                <a:gd name="T6" fmla="*/ 42 w 193"/>
                <a:gd name="T7" fmla="*/ 97 h 228"/>
                <a:gd name="T8" fmla="*/ 42 w 193"/>
                <a:gd name="T9" fmla="*/ 108 h 228"/>
                <a:gd name="T10" fmla="*/ 181 w 193"/>
                <a:gd name="T11" fmla="*/ 108 h 228"/>
                <a:gd name="T12" fmla="*/ 193 w 193"/>
                <a:gd name="T13" fmla="*/ 97 h 228"/>
                <a:gd name="T14" fmla="*/ 104 w 193"/>
                <a:gd name="T15" fmla="*/ 0 h 228"/>
                <a:gd name="T16" fmla="*/ 0 w 193"/>
                <a:gd name="T17" fmla="*/ 113 h 228"/>
                <a:gd name="T18" fmla="*/ 110 w 193"/>
                <a:gd name="T19" fmla="*/ 228 h 228"/>
                <a:gd name="T20" fmla="*/ 193 w 193"/>
                <a:gd name="T21" fmla="*/ 164 h 228"/>
                <a:gd name="T22" fmla="*/ 187 w 193"/>
                <a:gd name="T23" fmla="*/ 158 h 228"/>
                <a:gd name="T24" fmla="*/ 180 w 193"/>
                <a:gd name="T25" fmla="*/ 165 h 228"/>
                <a:gd name="T26" fmla="*/ 113 w 193"/>
                <a:gd name="T27" fmla="*/ 216 h 228"/>
                <a:gd name="T28" fmla="*/ 56 w 193"/>
                <a:gd name="T29" fmla="*/ 183 h 228"/>
                <a:gd name="T30" fmla="*/ 42 w 193"/>
                <a:gd name="T31" fmla="*/ 10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8">
                  <a:moveTo>
                    <a:pt x="42" y="97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5" y="11"/>
                    <a:pt x="160" y="78"/>
                    <a:pt x="160" y="97"/>
                  </a:cubicBezTo>
                  <a:lnTo>
                    <a:pt x="42" y="97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7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3"/>
                  </a:cubicBezTo>
                  <a:cubicBezTo>
                    <a:pt x="0" y="180"/>
                    <a:pt x="52" y="228"/>
                    <a:pt x="110" y="228"/>
                  </a:cubicBezTo>
                  <a:cubicBezTo>
                    <a:pt x="171" y="228"/>
                    <a:pt x="193" y="173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6"/>
                    <a:pt x="118" y="216"/>
                    <a:pt x="113" y="216"/>
                  </a:cubicBezTo>
                  <a:cubicBezTo>
                    <a:pt x="88" y="216"/>
                    <a:pt x="68" y="201"/>
                    <a:pt x="56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0" name="Freeform 285">
              <a:extLst>
                <a:ext uri="{FF2B5EF4-FFF2-40B4-BE49-F238E27FC236}">
                  <a16:creationId xmlns:a16="http://schemas.microsoft.com/office/drawing/2014/main" id="{BA842F64-8C6A-4E7E-B4CD-902304C3EFF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7605713" y="1103313"/>
              <a:ext cx="57150" cy="73025"/>
            </a:xfrm>
            <a:custGeom>
              <a:avLst/>
              <a:gdLst>
                <a:gd name="T0" fmla="*/ 41 w 190"/>
                <a:gd name="T1" fmla="*/ 114 h 228"/>
                <a:gd name="T2" fmla="*/ 108 w 190"/>
                <a:gd name="T3" fmla="*/ 12 h 228"/>
                <a:gd name="T4" fmla="*/ 162 w 190"/>
                <a:gd name="T5" fmla="*/ 31 h 228"/>
                <a:gd name="T6" fmla="*/ 138 w 190"/>
                <a:gd name="T7" fmla="*/ 53 h 228"/>
                <a:gd name="T8" fmla="*/ 161 w 190"/>
                <a:gd name="T9" fmla="*/ 76 h 228"/>
                <a:gd name="T10" fmla="*/ 184 w 190"/>
                <a:gd name="T11" fmla="*/ 53 h 228"/>
                <a:gd name="T12" fmla="*/ 108 w 190"/>
                <a:gd name="T13" fmla="*/ 0 h 228"/>
                <a:gd name="T14" fmla="*/ 0 w 190"/>
                <a:gd name="T15" fmla="*/ 115 h 228"/>
                <a:gd name="T16" fmla="*/ 107 w 190"/>
                <a:gd name="T17" fmla="*/ 228 h 228"/>
                <a:gd name="T18" fmla="*/ 190 w 190"/>
                <a:gd name="T19" fmla="*/ 164 h 228"/>
                <a:gd name="T20" fmla="*/ 183 w 190"/>
                <a:gd name="T21" fmla="*/ 159 h 228"/>
                <a:gd name="T22" fmla="*/ 177 w 190"/>
                <a:gd name="T23" fmla="*/ 164 h 228"/>
                <a:gd name="T24" fmla="*/ 111 w 190"/>
                <a:gd name="T25" fmla="*/ 216 h 228"/>
                <a:gd name="T26" fmla="*/ 41 w 190"/>
                <a:gd name="T27" fmla="*/ 11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0" h="228">
                  <a:moveTo>
                    <a:pt x="41" y="114"/>
                  </a:moveTo>
                  <a:cubicBezTo>
                    <a:pt x="41" y="33"/>
                    <a:pt x="82" y="12"/>
                    <a:pt x="108" y="12"/>
                  </a:cubicBezTo>
                  <a:cubicBezTo>
                    <a:pt x="113" y="12"/>
                    <a:pt x="144" y="13"/>
                    <a:pt x="162" y="31"/>
                  </a:cubicBezTo>
                  <a:cubicBezTo>
                    <a:pt x="141" y="32"/>
                    <a:pt x="138" y="47"/>
                    <a:pt x="138" y="53"/>
                  </a:cubicBezTo>
                  <a:cubicBezTo>
                    <a:pt x="138" y="66"/>
                    <a:pt x="147" y="76"/>
                    <a:pt x="161" y="76"/>
                  </a:cubicBezTo>
                  <a:cubicBezTo>
                    <a:pt x="174" y="76"/>
                    <a:pt x="184" y="68"/>
                    <a:pt x="184" y="53"/>
                  </a:cubicBezTo>
                  <a:cubicBezTo>
                    <a:pt x="184" y="19"/>
                    <a:pt x="146" y="0"/>
                    <a:pt x="108" y="0"/>
                  </a:cubicBezTo>
                  <a:cubicBezTo>
                    <a:pt x="45" y="0"/>
                    <a:pt x="0" y="53"/>
                    <a:pt x="0" y="115"/>
                  </a:cubicBezTo>
                  <a:cubicBezTo>
                    <a:pt x="0" y="179"/>
                    <a:pt x="49" y="228"/>
                    <a:pt x="107" y="228"/>
                  </a:cubicBezTo>
                  <a:cubicBezTo>
                    <a:pt x="174" y="228"/>
                    <a:pt x="190" y="169"/>
                    <a:pt x="190" y="164"/>
                  </a:cubicBezTo>
                  <a:cubicBezTo>
                    <a:pt x="190" y="159"/>
                    <a:pt x="185" y="159"/>
                    <a:pt x="183" y="159"/>
                  </a:cubicBezTo>
                  <a:cubicBezTo>
                    <a:pt x="179" y="159"/>
                    <a:pt x="178" y="161"/>
                    <a:pt x="177" y="164"/>
                  </a:cubicBezTo>
                  <a:cubicBezTo>
                    <a:pt x="162" y="210"/>
                    <a:pt x="130" y="216"/>
                    <a:pt x="111" y="216"/>
                  </a:cubicBezTo>
                  <a:cubicBezTo>
                    <a:pt x="85" y="216"/>
                    <a:pt x="41" y="195"/>
                    <a:pt x="41" y="11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1" name="Freeform 286">
              <a:extLst>
                <a:ext uri="{FF2B5EF4-FFF2-40B4-BE49-F238E27FC236}">
                  <a16:creationId xmlns:a16="http://schemas.microsoft.com/office/drawing/2014/main" id="{77895B62-9F9A-6B97-8D15-1B76E304868A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7669213" y="1077913"/>
              <a:ext cx="46038" cy="98425"/>
            </a:xfrm>
            <a:custGeom>
              <a:avLst/>
              <a:gdLst>
                <a:gd name="T0" fmla="*/ 76 w 156"/>
                <a:gd name="T1" fmla="*/ 108 h 312"/>
                <a:gd name="T2" fmla="*/ 148 w 156"/>
                <a:gd name="T3" fmla="*/ 108 h 312"/>
                <a:gd name="T4" fmla="*/ 148 w 156"/>
                <a:gd name="T5" fmla="*/ 92 h 312"/>
                <a:gd name="T6" fmla="*/ 76 w 156"/>
                <a:gd name="T7" fmla="*/ 92 h 312"/>
                <a:gd name="T8" fmla="*/ 76 w 156"/>
                <a:gd name="T9" fmla="*/ 0 h 312"/>
                <a:gd name="T10" fmla="*/ 64 w 156"/>
                <a:gd name="T11" fmla="*/ 0 h 312"/>
                <a:gd name="T12" fmla="*/ 0 w 156"/>
                <a:gd name="T13" fmla="*/ 97 h 312"/>
                <a:gd name="T14" fmla="*/ 0 w 156"/>
                <a:gd name="T15" fmla="*/ 108 h 312"/>
                <a:gd name="T16" fmla="*/ 42 w 156"/>
                <a:gd name="T17" fmla="*/ 108 h 312"/>
                <a:gd name="T18" fmla="*/ 42 w 156"/>
                <a:gd name="T19" fmla="*/ 245 h 312"/>
                <a:gd name="T20" fmla="*/ 106 w 156"/>
                <a:gd name="T21" fmla="*/ 312 h 312"/>
                <a:gd name="T22" fmla="*/ 156 w 156"/>
                <a:gd name="T23" fmla="*/ 245 h 312"/>
                <a:gd name="T24" fmla="*/ 156 w 156"/>
                <a:gd name="T25" fmla="*/ 217 h 312"/>
                <a:gd name="T26" fmla="*/ 143 w 156"/>
                <a:gd name="T27" fmla="*/ 217 h 312"/>
                <a:gd name="T28" fmla="*/ 143 w 156"/>
                <a:gd name="T29" fmla="*/ 244 h 312"/>
                <a:gd name="T30" fmla="*/ 110 w 156"/>
                <a:gd name="T31" fmla="*/ 300 h 312"/>
                <a:gd name="T32" fmla="*/ 76 w 156"/>
                <a:gd name="T33" fmla="*/ 246 h 312"/>
                <a:gd name="T34" fmla="*/ 76 w 156"/>
                <a:gd name="T35" fmla="*/ 108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2">
                  <a:moveTo>
                    <a:pt x="76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6" y="92"/>
                  </a:lnTo>
                  <a:lnTo>
                    <a:pt x="76" y="0"/>
                  </a:lnTo>
                  <a:lnTo>
                    <a:pt x="64" y="0"/>
                  </a:lnTo>
                  <a:cubicBezTo>
                    <a:pt x="63" y="41"/>
                    <a:pt x="48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8" y="312"/>
                    <a:pt x="106" y="312"/>
                  </a:cubicBezTo>
                  <a:cubicBezTo>
                    <a:pt x="142" y="312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3" y="217"/>
                  </a:lnTo>
                  <a:lnTo>
                    <a:pt x="143" y="244"/>
                  </a:lnTo>
                  <a:cubicBezTo>
                    <a:pt x="143" y="281"/>
                    <a:pt x="128" y="300"/>
                    <a:pt x="110" y="300"/>
                  </a:cubicBezTo>
                  <a:cubicBezTo>
                    <a:pt x="76" y="300"/>
                    <a:pt x="76" y="255"/>
                    <a:pt x="76" y="246"/>
                  </a:cubicBezTo>
                  <a:lnTo>
                    <a:pt x="76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2" name="Freeform 287">
              <a:extLst>
                <a:ext uri="{FF2B5EF4-FFF2-40B4-BE49-F238E27FC236}">
                  <a16:creationId xmlns:a16="http://schemas.microsoft.com/office/drawing/2014/main" id="{460069EA-45B7-0BC9-19E6-1A1DDB11ACF0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7727950" y="1104901"/>
              <a:ext cx="50800" cy="69850"/>
            </a:xfrm>
            <a:custGeom>
              <a:avLst/>
              <a:gdLst>
                <a:gd name="T0" fmla="*/ 69 w 167"/>
                <a:gd name="T1" fmla="*/ 54 h 220"/>
                <a:gd name="T2" fmla="*/ 69 w 167"/>
                <a:gd name="T3" fmla="*/ 0 h 220"/>
                <a:gd name="T4" fmla="*/ 0 w 167"/>
                <a:gd name="T5" fmla="*/ 5 h 220"/>
                <a:gd name="T6" fmla="*/ 0 w 167"/>
                <a:gd name="T7" fmla="*/ 21 h 220"/>
                <a:gd name="T8" fmla="*/ 39 w 167"/>
                <a:gd name="T9" fmla="*/ 48 h 220"/>
                <a:gd name="T10" fmla="*/ 39 w 167"/>
                <a:gd name="T11" fmla="*/ 182 h 220"/>
                <a:gd name="T12" fmla="*/ 0 w 167"/>
                <a:gd name="T13" fmla="*/ 205 h 220"/>
                <a:gd name="T14" fmla="*/ 0 w 167"/>
                <a:gd name="T15" fmla="*/ 220 h 220"/>
                <a:gd name="T16" fmla="*/ 57 w 167"/>
                <a:gd name="T17" fmla="*/ 218 h 220"/>
                <a:gd name="T18" fmla="*/ 120 w 167"/>
                <a:gd name="T19" fmla="*/ 220 h 220"/>
                <a:gd name="T20" fmla="*/ 120 w 167"/>
                <a:gd name="T21" fmla="*/ 205 h 220"/>
                <a:gd name="T22" fmla="*/ 109 w 167"/>
                <a:gd name="T23" fmla="*/ 205 h 220"/>
                <a:gd name="T24" fmla="*/ 72 w 167"/>
                <a:gd name="T25" fmla="*/ 181 h 220"/>
                <a:gd name="T26" fmla="*/ 72 w 167"/>
                <a:gd name="T27" fmla="*/ 104 h 220"/>
                <a:gd name="T28" fmla="*/ 130 w 167"/>
                <a:gd name="T29" fmla="*/ 11 h 220"/>
                <a:gd name="T30" fmla="*/ 136 w 167"/>
                <a:gd name="T31" fmla="*/ 11 h 220"/>
                <a:gd name="T32" fmla="*/ 124 w 167"/>
                <a:gd name="T33" fmla="*/ 31 h 220"/>
                <a:gd name="T34" fmla="*/ 146 w 167"/>
                <a:gd name="T35" fmla="*/ 52 h 220"/>
                <a:gd name="T36" fmla="*/ 167 w 167"/>
                <a:gd name="T37" fmla="*/ 30 h 220"/>
                <a:gd name="T38" fmla="*/ 130 w 167"/>
                <a:gd name="T39" fmla="*/ 0 h 220"/>
                <a:gd name="T40" fmla="*/ 69 w 167"/>
                <a:gd name="T41" fmla="*/ 5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0">
                  <a:moveTo>
                    <a:pt x="69" y="54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8"/>
                  </a:cubicBezTo>
                  <a:lnTo>
                    <a:pt x="39" y="182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0"/>
                  </a:lnTo>
                  <a:cubicBezTo>
                    <a:pt x="19" y="220"/>
                    <a:pt x="43" y="218"/>
                    <a:pt x="57" y="218"/>
                  </a:cubicBezTo>
                  <a:cubicBezTo>
                    <a:pt x="77" y="218"/>
                    <a:pt x="100" y="218"/>
                    <a:pt x="120" y="220"/>
                  </a:cubicBezTo>
                  <a:lnTo>
                    <a:pt x="120" y="205"/>
                  </a:lnTo>
                  <a:lnTo>
                    <a:pt x="109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4"/>
                  </a:lnTo>
                  <a:cubicBezTo>
                    <a:pt x="72" y="55"/>
                    <a:pt x="92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4" y="18"/>
                    <a:pt x="124" y="31"/>
                  </a:cubicBezTo>
                  <a:cubicBezTo>
                    <a:pt x="124" y="44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3" name="Freeform 288">
              <a:extLst>
                <a:ext uri="{FF2B5EF4-FFF2-40B4-BE49-F238E27FC236}">
                  <a16:creationId xmlns:a16="http://schemas.microsoft.com/office/drawing/2014/main" id="{EDCBE24C-C14A-CC20-C171-530EC958D2E8}"/>
                </a:ext>
              </a:extLst>
            </p:cNvPr>
            <p:cNvSpPr>
              <a:spLocks noEditPoints="1"/>
            </p:cNvSpPr>
            <p:nvPr>
              <p:custDataLst>
                <p:tags r:id="rId21"/>
              </p:custDataLst>
            </p:nvPr>
          </p:nvSpPr>
          <p:spPr bwMode="auto">
            <a:xfrm>
              <a:off x="7786688" y="1103313"/>
              <a:ext cx="65088" cy="73025"/>
            </a:xfrm>
            <a:custGeom>
              <a:avLst/>
              <a:gdLst>
                <a:gd name="T0" fmla="*/ 221 w 221"/>
                <a:gd name="T1" fmla="*/ 116 h 228"/>
                <a:gd name="T2" fmla="*/ 110 w 221"/>
                <a:gd name="T3" fmla="*/ 0 h 228"/>
                <a:gd name="T4" fmla="*/ 0 w 221"/>
                <a:gd name="T5" fmla="*/ 116 h 228"/>
                <a:gd name="T6" fmla="*/ 110 w 221"/>
                <a:gd name="T7" fmla="*/ 228 h 228"/>
                <a:gd name="T8" fmla="*/ 221 w 221"/>
                <a:gd name="T9" fmla="*/ 116 h 228"/>
                <a:gd name="T10" fmla="*/ 110 w 221"/>
                <a:gd name="T11" fmla="*/ 216 h 228"/>
                <a:gd name="T12" fmla="*/ 54 w 221"/>
                <a:gd name="T13" fmla="*/ 183 h 228"/>
                <a:gd name="T14" fmla="*/ 41 w 221"/>
                <a:gd name="T15" fmla="*/ 112 h 228"/>
                <a:gd name="T16" fmla="*/ 53 w 221"/>
                <a:gd name="T17" fmla="*/ 44 h 228"/>
                <a:gd name="T18" fmla="*/ 110 w 221"/>
                <a:gd name="T19" fmla="*/ 11 h 228"/>
                <a:gd name="T20" fmla="*/ 166 w 221"/>
                <a:gd name="T21" fmla="*/ 43 h 228"/>
                <a:gd name="T22" fmla="*/ 179 w 221"/>
                <a:gd name="T23" fmla="*/ 112 h 228"/>
                <a:gd name="T24" fmla="*/ 168 w 221"/>
                <a:gd name="T25" fmla="*/ 179 h 228"/>
                <a:gd name="T26" fmla="*/ 110 w 221"/>
                <a:gd name="T27" fmla="*/ 21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8">
                  <a:moveTo>
                    <a:pt x="221" y="116"/>
                  </a:moveTo>
                  <a:cubicBezTo>
                    <a:pt x="221" y="52"/>
                    <a:pt x="171" y="0"/>
                    <a:pt x="110" y="0"/>
                  </a:cubicBezTo>
                  <a:cubicBezTo>
                    <a:pt x="48" y="0"/>
                    <a:pt x="0" y="54"/>
                    <a:pt x="0" y="116"/>
                  </a:cubicBezTo>
                  <a:cubicBezTo>
                    <a:pt x="0" y="181"/>
                    <a:pt x="52" y="228"/>
                    <a:pt x="110" y="228"/>
                  </a:cubicBezTo>
                  <a:cubicBezTo>
                    <a:pt x="170" y="228"/>
                    <a:pt x="221" y="180"/>
                    <a:pt x="221" y="116"/>
                  </a:cubicBezTo>
                  <a:close/>
                  <a:moveTo>
                    <a:pt x="110" y="216"/>
                  </a:moveTo>
                  <a:cubicBezTo>
                    <a:pt x="89" y="216"/>
                    <a:pt x="67" y="206"/>
                    <a:pt x="54" y="183"/>
                  </a:cubicBezTo>
                  <a:cubicBezTo>
                    <a:pt x="41" y="161"/>
                    <a:pt x="41" y="130"/>
                    <a:pt x="41" y="112"/>
                  </a:cubicBezTo>
                  <a:cubicBezTo>
                    <a:pt x="41" y="93"/>
                    <a:pt x="41" y="66"/>
                    <a:pt x="53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3" y="22"/>
                    <a:pt x="166" y="43"/>
                  </a:cubicBezTo>
                  <a:cubicBezTo>
                    <a:pt x="179" y="64"/>
                    <a:pt x="179" y="93"/>
                    <a:pt x="179" y="112"/>
                  </a:cubicBezTo>
                  <a:cubicBezTo>
                    <a:pt x="179" y="130"/>
                    <a:pt x="179" y="157"/>
                    <a:pt x="168" y="179"/>
                  </a:cubicBezTo>
                  <a:cubicBezTo>
                    <a:pt x="157" y="202"/>
                    <a:pt x="135" y="216"/>
                    <a:pt x="110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4" name="Freeform 289">
              <a:extLst>
                <a:ext uri="{FF2B5EF4-FFF2-40B4-BE49-F238E27FC236}">
                  <a16:creationId xmlns:a16="http://schemas.microsoft.com/office/drawing/2014/main" id="{D9E15AC7-7EA0-D6B7-FDB7-04677C923D39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7861300" y="1104901"/>
              <a:ext cx="74613" cy="69850"/>
            </a:xfrm>
            <a:custGeom>
              <a:avLst/>
              <a:gdLst>
                <a:gd name="T0" fmla="*/ 39 w 251"/>
                <a:gd name="T1" fmla="*/ 48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8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0 h 220"/>
                <a:gd name="T18" fmla="*/ 140 w 251"/>
                <a:gd name="T19" fmla="*/ 11 h 220"/>
                <a:gd name="T20" fmla="*/ 177 w 251"/>
                <a:gd name="T21" fmla="*/ 66 h 220"/>
                <a:gd name="T22" fmla="*/ 177 w 251"/>
                <a:gd name="T23" fmla="*/ 182 h 220"/>
                <a:gd name="T24" fmla="*/ 138 w 251"/>
                <a:gd name="T25" fmla="*/ 205 h 220"/>
                <a:gd name="T26" fmla="*/ 138 w 251"/>
                <a:gd name="T27" fmla="*/ 220 h 220"/>
                <a:gd name="T28" fmla="*/ 195 w 251"/>
                <a:gd name="T29" fmla="*/ 218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4 h 220"/>
                <a:gd name="T38" fmla="*/ 196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8"/>
                  </a:moveTo>
                  <a:lnTo>
                    <a:pt x="39" y="182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0"/>
                  </a:lnTo>
                  <a:cubicBezTo>
                    <a:pt x="17" y="220"/>
                    <a:pt x="43" y="218"/>
                    <a:pt x="56" y="218"/>
                  </a:cubicBezTo>
                  <a:cubicBezTo>
                    <a:pt x="69" y="218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0"/>
                  </a:lnTo>
                  <a:cubicBezTo>
                    <a:pt x="73" y="39"/>
                    <a:pt x="109" y="11"/>
                    <a:pt x="140" y="11"/>
                  </a:cubicBezTo>
                  <a:cubicBezTo>
                    <a:pt x="172" y="11"/>
                    <a:pt x="177" y="38"/>
                    <a:pt x="177" y="66"/>
                  </a:cubicBezTo>
                  <a:lnTo>
                    <a:pt x="177" y="182"/>
                  </a:lnTo>
                  <a:cubicBezTo>
                    <a:pt x="177" y="205"/>
                    <a:pt x="172" y="205"/>
                    <a:pt x="138" y="205"/>
                  </a:cubicBezTo>
                  <a:lnTo>
                    <a:pt x="138" y="220"/>
                  </a:lnTo>
                  <a:cubicBezTo>
                    <a:pt x="156" y="220"/>
                    <a:pt x="181" y="218"/>
                    <a:pt x="195" y="218"/>
                  </a:cubicBezTo>
                  <a:cubicBezTo>
                    <a:pt x="208" y="218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2" y="205"/>
                    <a:pt x="212" y="190"/>
                  </a:cubicBezTo>
                  <a:lnTo>
                    <a:pt x="212" y="94"/>
                  </a:lnTo>
                  <a:cubicBezTo>
                    <a:pt x="212" y="51"/>
                    <a:pt x="212" y="36"/>
                    <a:pt x="196" y="18"/>
                  </a:cubicBezTo>
                  <a:cubicBezTo>
                    <a:pt x="189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5" name="Freeform 290">
              <a:extLst>
                <a:ext uri="{FF2B5EF4-FFF2-40B4-BE49-F238E27FC236}">
                  <a16:creationId xmlns:a16="http://schemas.microsoft.com/office/drawing/2014/main" id="{914EEB34-B52B-8526-3C26-C95BBBC6E3D5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7942263" y="1103313"/>
              <a:ext cx="49213" cy="73025"/>
            </a:xfrm>
            <a:custGeom>
              <a:avLst/>
              <a:gdLst>
                <a:gd name="T0" fmla="*/ 87 w 163"/>
                <a:gd name="T1" fmla="*/ 126 h 228"/>
                <a:gd name="T2" fmla="*/ 139 w 163"/>
                <a:gd name="T3" fmla="*/ 172 h 228"/>
                <a:gd name="T4" fmla="*/ 83 w 163"/>
                <a:gd name="T5" fmla="*/ 218 h 228"/>
                <a:gd name="T6" fmla="*/ 14 w 163"/>
                <a:gd name="T7" fmla="*/ 147 h 228"/>
                <a:gd name="T8" fmla="*/ 7 w 163"/>
                <a:gd name="T9" fmla="*/ 138 h 228"/>
                <a:gd name="T10" fmla="*/ 0 w 163"/>
                <a:gd name="T11" fmla="*/ 151 h 228"/>
                <a:gd name="T12" fmla="*/ 0 w 163"/>
                <a:gd name="T13" fmla="*/ 217 h 228"/>
                <a:gd name="T14" fmla="*/ 6 w 163"/>
                <a:gd name="T15" fmla="*/ 228 h 228"/>
                <a:gd name="T16" fmla="*/ 18 w 163"/>
                <a:gd name="T17" fmla="*/ 219 h 228"/>
                <a:gd name="T18" fmla="*/ 28 w 163"/>
                <a:gd name="T19" fmla="*/ 207 h 228"/>
                <a:gd name="T20" fmla="*/ 83 w 163"/>
                <a:gd name="T21" fmla="*/ 228 h 228"/>
                <a:gd name="T22" fmla="*/ 163 w 163"/>
                <a:gd name="T23" fmla="*/ 159 h 228"/>
                <a:gd name="T24" fmla="*/ 142 w 163"/>
                <a:gd name="T25" fmla="*/ 112 h 228"/>
                <a:gd name="T26" fmla="*/ 85 w 163"/>
                <a:gd name="T27" fmla="*/ 88 h 228"/>
                <a:gd name="T28" fmla="*/ 24 w 163"/>
                <a:gd name="T29" fmla="*/ 47 h 228"/>
                <a:gd name="T30" fmla="*/ 80 w 163"/>
                <a:gd name="T31" fmla="*/ 9 h 228"/>
                <a:gd name="T32" fmla="*/ 138 w 163"/>
                <a:gd name="T33" fmla="*/ 69 h 228"/>
                <a:gd name="T34" fmla="*/ 144 w 163"/>
                <a:gd name="T35" fmla="*/ 74 h 228"/>
                <a:gd name="T36" fmla="*/ 151 w 163"/>
                <a:gd name="T37" fmla="*/ 62 h 228"/>
                <a:gd name="T38" fmla="*/ 151 w 163"/>
                <a:gd name="T39" fmla="*/ 12 h 228"/>
                <a:gd name="T40" fmla="*/ 145 w 163"/>
                <a:gd name="T41" fmla="*/ 0 h 228"/>
                <a:gd name="T42" fmla="*/ 135 w 163"/>
                <a:gd name="T43" fmla="*/ 6 h 228"/>
                <a:gd name="T44" fmla="*/ 127 w 163"/>
                <a:gd name="T45" fmla="*/ 14 h 228"/>
                <a:gd name="T46" fmla="*/ 80 w 163"/>
                <a:gd name="T47" fmla="*/ 0 h 228"/>
                <a:gd name="T48" fmla="*/ 0 w 163"/>
                <a:gd name="T49" fmla="*/ 61 h 228"/>
                <a:gd name="T50" fmla="*/ 22 w 163"/>
                <a:gd name="T51" fmla="*/ 103 h 228"/>
                <a:gd name="T52" fmla="*/ 87 w 163"/>
                <a:gd name="T53" fmla="*/ 12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8">
                  <a:moveTo>
                    <a:pt x="87" y="126"/>
                  </a:moveTo>
                  <a:cubicBezTo>
                    <a:pt x="98" y="128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4" y="147"/>
                  </a:cubicBezTo>
                  <a:cubicBezTo>
                    <a:pt x="12" y="140"/>
                    <a:pt x="12" y="138"/>
                    <a:pt x="7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8"/>
                    <a:pt x="6" y="228"/>
                  </a:cubicBezTo>
                  <a:cubicBezTo>
                    <a:pt x="8" y="228"/>
                    <a:pt x="9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8"/>
                    <a:pt x="83" y="228"/>
                  </a:cubicBezTo>
                  <a:cubicBezTo>
                    <a:pt x="140" y="228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8" y="82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69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1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8"/>
                    <a:pt x="8" y="92"/>
                    <a:pt x="22" y="103"/>
                  </a:cubicBezTo>
                  <a:cubicBezTo>
                    <a:pt x="38" y="116"/>
                    <a:pt x="52" y="119"/>
                    <a:pt x="87" y="1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6" name="Freeform 291">
              <a:extLst>
                <a:ext uri="{FF2B5EF4-FFF2-40B4-BE49-F238E27FC236}">
                  <a16:creationId xmlns:a16="http://schemas.microsoft.com/office/drawing/2014/main" id="{E8446924-15BC-408F-804E-215630EAAACE}"/>
                </a:ext>
              </a:extLst>
            </p:cNvPr>
            <p:cNvSpPr>
              <a:spLocks noEditPoints="1"/>
            </p:cNvSpPr>
            <p:nvPr>
              <p:custDataLst>
                <p:tags r:id="rId24"/>
              </p:custDataLst>
            </p:nvPr>
          </p:nvSpPr>
          <p:spPr bwMode="auto">
            <a:xfrm>
              <a:off x="8050213" y="1065213"/>
              <a:ext cx="73025" cy="111125"/>
            </a:xfrm>
            <a:custGeom>
              <a:avLst/>
              <a:gdLst>
                <a:gd name="T0" fmla="*/ 72 w 246"/>
                <a:gd name="T1" fmla="*/ 158 h 351"/>
                <a:gd name="T2" fmla="*/ 72 w 246"/>
                <a:gd name="T3" fmla="*/ 0 h 351"/>
                <a:gd name="T4" fmla="*/ 0 w 246"/>
                <a:gd name="T5" fmla="*/ 5 h 351"/>
                <a:gd name="T6" fmla="*/ 0 w 246"/>
                <a:gd name="T7" fmla="*/ 21 h 351"/>
                <a:gd name="T8" fmla="*/ 39 w 246"/>
                <a:gd name="T9" fmla="*/ 49 h 351"/>
                <a:gd name="T10" fmla="*/ 39 w 246"/>
                <a:gd name="T11" fmla="*/ 346 h 351"/>
                <a:gd name="T12" fmla="*/ 51 w 246"/>
                <a:gd name="T13" fmla="*/ 346 h 351"/>
                <a:gd name="T14" fmla="*/ 69 w 246"/>
                <a:gd name="T15" fmla="*/ 315 h 351"/>
                <a:gd name="T16" fmla="*/ 135 w 246"/>
                <a:gd name="T17" fmla="*/ 351 h 351"/>
                <a:gd name="T18" fmla="*/ 246 w 246"/>
                <a:gd name="T19" fmla="*/ 238 h 351"/>
                <a:gd name="T20" fmla="*/ 140 w 246"/>
                <a:gd name="T21" fmla="*/ 126 h 351"/>
                <a:gd name="T22" fmla="*/ 72 w 246"/>
                <a:gd name="T23" fmla="*/ 158 h 351"/>
                <a:gd name="T24" fmla="*/ 73 w 246"/>
                <a:gd name="T25" fmla="*/ 289 h 351"/>
                <a:gd name="T26" fmla="*/ 73 w 246"/>
                <a:gd name="T27" fmla="*/ 186 h 351"/>
                <a:gd name="T28" fmla="*/ 79 w 246"/>
                <a:gd name="T29" fmla="*/ 169 h 351"/>
                <a:gd name="T30" fmla="*/ 138 w 246"/>
                <a:gd name="T31" fmla="*/ 137 h 351"/>
                <a:gd name="T32" fmla="*/ 190 w 246"/>
                <a:gd name="T33" fmla="*/ 169 h 351"/>
                <a:gd name="T34" fmla="*/ 205 w 246"/>
                <a:gd name="T35" fmla="*/ 238 h 351"/>
                <a:gd name="T36" fmla="*/ 189 w 246"/>
                <a:gd name="T37" fmla="*/ 309 h 351"/>
                <a:gd name="T38" fmla="*/ 133 w 246"/>
                <a:gd name="T39" fmla="*/ 341 h 351"/>
                <a:gd name="T40" fmla="*/ 80 w 246"/>
                <a:gd name="T41" fmla="*/ 310 h 351"/>
                <a:gd name="T42" fmla="*/ 73 w 246"/>
                <a:gd name="T43" fmla="*/ 28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1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6"/>
                  </a:lnTo>
                  <a:lnTo>
                    <a:pt x="51" y="346"/>
                  </a:lnTo>
                  <a:cubicBezTo>
                    <a:pt x="52" y="346"/>
                    <a:pt x="56" y="339"/>
                    <a:pt x="69" y="315"/>
                  </a:cubicBezTo>
                  <a:cubicBezTo>
                    <a:pt x="77" y="327"/>
                    <a:pt x="98" y="351"/>
                    <a:pt x="135" y="351"/>
                  </a:cubicBezTo>
                  <a:cubicBezTo>
                    <a:pt x="194" y="351"/>
                    <a:pt x="246" y="303"/>
                    <a:pt x="246" y="238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89"/>
                  </a:moveTo>
                  <a:lnTo>
                    <a:pt x="73" y="186"/>
                  </a:lnTo>
                  <a:cubicBezTo>
                    <a:pt x="73" y="177"/>
                    <a:pt x="73" y="176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7"/>
                    <a:pt x="205" y="238"/>
                  </a:cubicBezTo>
                  <a:cubicBezTo>
                    <a:pt x="205" y="256"/>
                    <a:pt x="204" y="286"/>
                    <a:pt x="189" y="309"/>
                  </a:cubicBezTo>
                  <a:cubicBezTo>
                    <a:pt x="179" y="324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0"/>
                  </a:cubicBezTo>
                  <a:cubicBezTo>
                    <a:pt x="73" y="300"/>
                    <a:pt x="73" y="298"/>
                    <a:pt x="73" y="28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7" name="Freeform 292">
              <a:extLst>
                <a:ext uri="{FF2B5EF4-FFF2-40B4-BE49-F238E27FC236}">
                  <a16:creationId xmlns:a16="http://schemas.microsoft.com/office/drawing/2014/main" id="{59A71619-50F0-B71E-373F-99038A978759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8132763" y="1104901"/>
              <a:ext cx="74613" cy="71438"/>
            </a:xfrm>
            <a:custGeom>
              <a:avLst/>
              <a:gdLst>
                <a:gd name="T0" fmla="*/ 179 w 251"/>
                <a:gd name="T1" fmla="*/ 181 h 225"/>
                <a:gd name="T2" fmla="*/ 179 w 251"/>
                <a:gd name="T3" fmla="*/ 225 h 225"/>
                <a:gd name="T4" fmla="*/ 251 w 251"/>
                <a:gd name="T5" fmla="*/ 220 h 225"/>
                <a:gd name="T6" fmla="*/ 251 w 251"/>
                <a:gd name="T7" fmla="*/ 205 h 225"/>
                <a:gd name="T8" fmla="*/ 212 w 251"/>
                <a:gd name="T9" fmla="*/ 177 h 225"/>
                <a:gd name="T10" fmla="*/ 212 w 251"/>
                <a:gd name="T11" fmla="*/ 0 h 225"/>
                <a:gd name="T12" fmla="*/ 138 w 251"/>
                <a:gd name="T13" fmla="*/ 5 h 225"/>
                <a:gd name="T14" fmla="*/ 138 w 251"/>
                <a:gd name="T15" fmla="*/ 21 h 225"/>
                <a:gd name="T16" fmla="*/ 177 w 251"/>
                <a:gd name="T17" fmla="*/ 48 h 225"/>
                <a:gd name="T18" fmla="*/ 177 w 251"/>
                <a:gd name="T19" fmla="*/ 137 h 225"/>
                <a:gd name="T20" fmla="*/ 117 w 251"/>
                <a:gd name="T21" fmla="*/ 215 h 225"/>
                <a:gd name="T22" fmla="*/ 73 w 251"/>
                <a:gd name="T23" fmla="*/ 165 h 225"/>
                <a:gd name="T24" fmla="*/ 73 w 251"/>
                <a:gd name="T25" fmla="*/ 0 h 225"/>
                <a:gd name="T26" fmla="*/ 0 w 251"/>
                <a:gd name="T27" fmla="*/ 5 h 225"/>
                <a:gd name="T28" fmla="*/ 0 w 251"/>
                <a:gd name="T29" fmla="*/ 21 h 225"/>
                <a:gd name="T30" fmla="*/ 39 w 251"/>
                <a:gd name="T31" fmla="*/ 66 h 225"/>
                <a:gd name="T32" fmla="*/ 39 w 251"/>
                <a:gd name="T33" fmla="*/ 141 h 225"/>
                <a:gd name="T34" fmla="*/ 114 w 251"/>
                <a:gd name="T35" fmla="*/ 225 h 225"/>
                <a:gd name="T36" fmla="*/ 179 w 251"/>
                <a:gd name="T37" fmla="*/ 18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5">
                  <a:moveTo>
                    <a:pt x="179" y="181"/>
                  </a:moveTo>
                  <a:lnTo>
                    <a:pt x="179" y="225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8" y="5"/>
                  </a:lnTo>
                  <a:lnTo>
                    <a:pt x="138" y="21"/>
                  </a:lnTo>
                  <a:cubicBezTo>
                    <a:pt x="173" y="21"/>
                    <a:pt x="177" y="24"/>
                    <a:pt x="177" y="48"/>
                  </a:cubicBezTo>
                  <a:lnTo>
                    <a:pt x="177" y="137"/>
                  </a:lnTo>
                  <a:cubicBezTo>
                    <a:pt x="177" y="181"/>
                    <a:pt x="153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6"/>
                  </a:cubicBezTo>
                  <a:lnTo>
                    <a:pt x="39" y="141"/>
                  </a:lnTo>
                  <a:cubicBezTo>
                    <a:pt x="39" y="180"/>
                    <a:pt x="39" y="225"/>
                    <a:pt x="114" y="225"/>
                  </a:cubicBezTo>
                  <a:cubicBezTo>
                    <a:pt x="142" y="225"/>
                    <a:pt x="164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8" name="Freeform 293">
              <a:extLst>
                <a:ext uri="{FF2B5EF4-FFF2-40B4-BE49-F238E27FC236}">
                  <a16:creationId xmlns:a16="http://schemas.microsoft.com/office/drawing/2014/main" id="{1BC93525-F992-6FE8-79C3-F9B68B6C7420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8215313" y="1104901"/>
              <a:ext cx="73025" cy="69850"/>
            </a:xfrm>
            <a:custGeom>
              <a:avLst/>
              <a:gdLst>
                <a:gd name="T0" fmla="*/ 38 w 250"/>
                <a:gd name="T1" fmla="*/ 48 h 220"/>
                <a:gd name="T2" fmla="*/ 38 w 250"/>
                <a:gd name="T3" fmla="*/ 182 h 220"/>
                <a:gd name="T4" fmla="*/ 0 w 250"/>
                <a:gd name="T5" fmla="*/ 205 h 220"/>
                <a:gd name="T6" fmla="*/ 0 w 250"/>
                <a:gd name="T7" fmla="*/ 220 h 220"/>
                <a:gd name="T8" fmla="*/ 56 w 250"/>
                <a:gd name="T9" fmla="*/ 218 h 220"/>
                <a:gd name="T10" fmla="*/ 112 w 250"/>
                <a:gd name="T11" fmla="*/ 220 h 220"/>
                <a:gd name="T12" fmla="*/ 112 w 250"/>
                <a:gd name="T13" fmla="*/ 205 h 220"/>
                <a:gd name="T14" fmla="*/ 73 w 250"/>
                <a:gd name="T15" fmla="*/ 182 h 220"/>
                <a:gd name="T16" fmla="*/ 73 w 250"/>
                <a:gd name="T17" fmla="*/ 90 h 220"/>
                <a:gd name="T18" fmla="*/ 140 w 250"/>
                <a:gd name="T19" fmla="*/ 11 h 220"/>
                <a:gd name="T20" fmla="*/ 177 w 250"/>
                <a:gd name="T21" fmla="*/ 66 h 220"/>
                <a:gd name="T22" fmla="*/ 177 w 250"/>
                <a:gd name="T23" fmla="*/ 182 h 220"/>
                <a:gd name="T24" fmla="*/ 138 w 250"/>
                <a:gd name="T25" fmla="*/ 205 h 220"/>
                <a:gd name="T26" fmla="*/ 138 w 250"/>
                <a:gd name="T27" fmla="*/ 220 h 220"/>
                <a:gd name="T28" fmla="*/ 195 w 250"/>
                <a:gd name="T29" fmla="*/ 218 h 220"/>
                <a:gd name="T30" fmla="*/ 250 w 250"/>
                <a:gd name="T31" fmla="*/ 220 h 220"/>
                <a:gd name="T32" fmla="*/ 250 w 250"/>
                <a:gd name="T33" fmla="*/ 205 h 220"/>
                <a:gd name="T34" fmla="*/ 212 w 250"/>
                <a:gd name="T35" fmla="*/ 190 h 220"/>
                <a:gd name="T36" fmla="*/ 212 w 250"/>
                <a:gd name="T37" fmla="*/ 94 h 220"/>
                <a:gd name="T38" fmla="*/ 196 w 250"/>
                <a:gd name="T39" fmla="*/ 18 h 220"/>
                <a:gd name="T40" fmla="*/ 144 w 250"/>
                <a:gd name="T41" fmla="*/ 0 h 220"/>
                <a:gd name="T42" fmla="*/ 70 w 250"/>
                <a:gd name="T43" fmla="*/ 52 h 220"/>
                <a:gd name="T44" fmla="*/ 70 w 250"/>
                <a:gd name="T45" fmla="*/ 0 h 220"/>
                <a:gd name="T46" fmla="*/ 0 w 250"/>
                <a:gd name="T47" fmla="*/ 5 h 220"/>
                <a:gd name="T48" fmla="*/ 0 w 250"/>
                <a:gd name="T49" fmla="*/ 21 h 220"/>
                <a:gd name="T50" fmla="*/ 38 w 250"/>
                <a:gd name="T51" fmla="*/ 4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220">
                  <a:moveTo>
                    <a:pt x="38" y="48"/>
                  </a:moveTo>
                  <a:lnTo>
                    <a:pt x="38" y="182"/>
                  </a:lnTo>
                  <a:cubicBezTo>
                    <a:pt x="38" y="205"/>
                    <a:pt x="33" y="205"/>
                    <a:pt x="0" y="205"/>
                  </a:cubicBezTo>
                  <a:lnTo>
                    <a:pt x="0" y="220"/>
                  </a:lnTo>
                  <a:cubicBezTo>
                    <a:pt x="17" y="220"/>
                    <a:pt x="42" y="218"/>
                    <a:pt x="56" y="218"/>
                  </a:cubicBezTo>
                  <a:cubicBezTo>
                    <a:pt x="69" y="218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8" y="205"/>
                    <a:pt x="73" y="205"/>
                    <a:pt x="73" y="182"/>
                  </a:cubicBezTo>
                  <a:lnTo>
                    <a:pt x="73" y="90"/>
                  </a:lnTo>
                  <a:cubicBezTo>
                    <a:pt x="73" y="39"/>
                    <a:pt x="108" y="11"/>
                    <a:pt x="140" y="11"/>
                  </a:cubicBezTo>
                  <a:cubicBezTo>
                    <a:pt x="172" y="11"/>
                    <a:pt x="177" y="38"/>
                    <a:pt x="177" y="66"/>
                  </a:cubicBezTo>
                  <a:lnTo>
                    <a:pt x="177" y="182"/>
                  </a:lnTo>
                  <a:cubicBezTo>
                    <a:pt x="177" y="205"/>
                    <a:pt x="172" y="205"/>
                    <a:pt x="138" y="205"/>
                  </a:cubicBezTo>
                  <a:lnTo>
                    <a:pt x="138" y="220"/>
                  </a:lnTo>
                  <a:cubicBezTo>
                    <a:pt x="156" y="220"/>
                    <a:pt x="181" y="218"/>
                    <a:pt x="195" y="218"/>
                  </a:cubicBezTo>
                  <a:cubicBezTo>
                    <a:pt x="208" y="218"/>
                    <a:pt x="233" y="220"/>
                    <a:pt x="250" y="220"/>
                  </a:cubicBezTo>
                  <a:lnTo>
                    <a:pt x="250" y="205"/>
                  </a:lnTo>
                  <a:cubicBezTo>
                    <a:pt x="224" y="205"/>
                    <a:pt x="212" y="205"/>
                    <a:pt x="212" y="190"/>
                  </a:cubicBezTo>
                  <a:lnTo>
                    <a:pt x="212" y="94"/>
                  </a:lnTo>
                  <a:cubicBezTo>
                    <a:pt x="212" y="51"/>
                    <a:pt x="212" y="36"/>
                    <a:pt x="196" y="18"/>
                  </a:cubicBezTo>
                  <a:cubicBezTo>
                    <a:pt x="189" y="10"/>
                    <a:pt x="173" y="0"/>
                    <a:pt x="144" y="0"/>
                  </a:cubicBezTo>
                  <a:cubicBezTo>
                    <a:pt x="107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4" y="21"/>
                    <a:pt x="38" y="24"/>
                    <a:pt x="38" y="4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29" name="Freeform 294">
              <a:extLst>
                <a:ext uri="{FF2B5EF4-FFF2-40B4-BE49-F238E27FC236}">
                  <a16:creationId xmlns:a16="http://schemas.microsoft.com/office/drawing/2014/main" id="{611FB4B0-4804-5B8C-3D83-4ECE46B56DDD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8297863" y="1103313"/>
              <a:ext cx="55563" cy="73025"/>
            </a:xfrm>
            <a:custGeom>
              <a:avLst/>
              <a:gdLst>
                <a:gd name="T0" fmla="*/ 42 w 190"/>
                <a:gd name="T1" fmla="*/ 114 h 228"/>
                <a:gd name="T2" fmla="*/ 109 w 190"/>
                <a:gd name="T3" fmla="*/ 12 h 228"/>
                <a:gd name="T4" fmla="*/ 162 w 190"/>
                <a:gd name="T5" fmla="*/ 31 h 228"/>
                <a:gd name="T6" fmla="*/ 139 w 190"/>
                <a:gd name="T7" fmla="*/ 53 h 228"/>
                <a:gd name="T8" fmla="*/ 162 w 190"/>
                <a:gd name="T9" fmla="*/ 76 h 228"/>
                <a:gd name="T10" fmla="*/ 185 w 190"/>
                <a:gd name="T11" fmla="*/ 53 h 228"/>
                <a:gd name="T12" fmla="*/ 109 w 190"/>
                <a:gd name="T13" fmla="*/ 0 h 228"/>
                <a:gd name="T14" fmla="*/ 0 w 190"/>
                <a:gd name="T15" fmla="*/ 115 h 228"/>
                <a:gd name="T16" fmla="*/ 108 w 190"/>
                <a:gd name="T17" fmla="*/ 228 h 228"/>
                <a:gd name="T18" fmla="*/ 190 w 190"/>
                <a:gd name="T19" fmla="*/ 164 h 228"/>
                <a:gd name="T20" fmla="*/ 184 w 190"/>
                <a:gd name="T21" fmla="*/ 159 h 228"/>
                <a:gd name="T22" fmla="*/ 177 w 190"/>
                <a:gd name="T23" fmla="*/ 164 h 228"/>
                <a:gd name="T24" fmla="*/ 112 w 190"/>
                <a:gd name="T25" fmla="*/ 216 h 228"/>
                <a:gd name="T26" fmla="*/ 42 w 190"/>
                <a:gd name="T27" fmla="*/ 11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0" h="228">
                  <a:moveTo>
                    <a:pt x="42" y="114"/>
                  </a:moveTo>
                  <a:cubicBezTo>
                    <a:pt x="42" y="33"/>
                    <a:pt x="83" y="12"/>
                    <a:pt x="109" y="12"/>
                  </a:cubicBezTo>
                  <a:cubicBezTo>
                    <a:pt x="114" y="12"/>
                    <a:pt x="145" y="13"/>
                    <a:pt x="162" y="31"/>
                  </a:cubicBezTo>
                  <a:cubicBezTo>
                    <a:pt x="142" y="32"/>
                    <a:pt x="139" y="47"/>
                    <a:pt x="139" y="53"/>
                  </a:cubicBezTo>
                  <a:cubicBezTo>
                    <a:pt x="139" y="66"/>
                    <a:pt x="148" y="76"/>
                    <a:pt x="162" y="76"/>
                  </a:cubicBezTo>
                  <a:cubicBezTo>
                    <a:pt x="175" y="76"/>
                    <a:pt x="185" y="68"/>
                    <a:pt x="185" y="53"/>
                  </a:cubicBezTo>
                  <a:cubicBezTo>
                    <a:pt x="185" y="19"/>
                    <a:pt x="147" y="0"/>
                    <a:pt x="109" y="0"/>
                  </a:cubicBezTo>
                  <a:cubicBezTo>
                    <a:pt x="46" y="0"/>
                    <a:pt x="0" y="53"/>
                    <a:pt x="0" y="115"/>
                  </a:cubicBezTo>
                  <a:cubicBezTo>
                    <a:pt x="0" y="179"/>
                    <a:pt x="50" y="228"/>
                    <a:pt x="108" y="228"/>
                  </a:cubicBezTo>
                  <a:cubicBezTo>
                    <a:pt x="174" y="228"/>
                    <a:pt x="190" y="169"/>
                    <a:pt x="190" y="164"/>
                  </a:cubicBezTo>
                  <a:cubicBezTo>
                    <a:pt x="190" y="159"/>
                    <a:pt x="185" y="159"/>
                    <a:pt x="184" y="159"/>
                  </a:cubicBezTo>
                  <a:cubicBezTo>
                    <a:pt x="179" y="159"/>
                    <a:pt x="178" y="161"/>
                    <a:pt x="177" y="164"/>
                  </a:cubicBezTo>
                  <a:cubicBezTo>
                    <a:pt x="163" y="210"/>
                    <a:pt x="131" y="216"/>
                    <a:pt x="112" y="216"/>
                  </a:cubicBezTo>
                  <a:cubicBezTo>
                    <a:pt x="86" y="216"/>
                    <a:pt x="42" y="195"/>
                    <a:pt x="42" y="11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0" name="Freeform 295">
              <a:extLst>
                <a:ext uri="{FF2B5EF4-FFF2-40B4-BE49-F238E27FC236}">
                  <a16:creationId xmlns:a16="http://schemas.microsoft.com/office/drawing/2014/main" id="{B27CF144-4229-0462-92A2-6E1B73B7F858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8358188" y="1065213"/>
              <a:ext cx="74613" cy="109538"/>
            </a:xfrm>
            <a:custGeom>
              <a:avLst/>
              <a:gdLst>
                <a:gd name="T0" fmla="*/ 39 w 251"/>
                <a:gd name="T1" fmla="*/ 308 h 346"/>
                <a:gd name="T2" fmla="*/ 0 w 251"/>
                <a:gd name="T3" fmla="*/ 331 h 346"/>
                <a:gd name="T4" fmla="*/ 0 w 251"/>
                <a:gd name="T5" fmla="*/ 346 h 346"/>
                <a:gd name="T6" fmla="*/ 56 w 251"/>
                <a:gd name="T7" fmla="*/ 344 h 346"/>
                <a:gd name="T8" fmla="*/ 112 w 251"/>
                <a:gd name="T9" fmla="*/ 346 h 346"/>
                <a:gd name="T10" fmla="*/ 112 w 251"/>
                <a:gd name="T11" fmla="*/ 331 h 346"/>
                <a:gd name="T12" fmla="*/ 73 w 251"/>
                <a:gd name="T13" fmla="*/ 308 h 346"/>
                <a:gd name="T14" fmla="*/ 73 w 251"/>
                <a:gd name="T15" fmla="*/ 216 h 346"/>
                <a:gd name="T16" fmla="*/ 140 w 251"/>
                <a:gd name="T17" fmla="*/ 137 h 346"/>
                <a:gd name="T18" fmla="*/ 177 w 251"/>
                <a:gd name="T19" fmla="*/ 192 h 346"/>
                <a:gd name="T20" fmla="*/ 177 w 251"/>
                <a:gd name="T21" fmla="*/ 308 h 346"/>
                <a:gd name="T22" fmla="*/ 138 w 251"/>
                <a:gd name="T23" fmla="*/ 331 h 346"/>
                <a:gd name="T24" fmla="*/ 138 w 251"/>
                <a:gd name="T25" fmla="*/ 346 h 346"/>
                <a:gd name="T26" fmla="*/ 195 w 251"/>
                <a:gd name="T27" fmla="*/ 344 h 346"/>
                <a:gd name="T28" fmla="*/ 251 w 251"/>
                <a:gd name="T29" fmla="*/ 346 h 346"/>
                <a:gd name="T30" fmla="*/ 251 w 251"/>
                <a:gd name="T31" fmla="*/ 331 h 346"/>
                <a:gd name="T32" fmla="*/ 212 w 251"/>
                <a:gd name="T33" fmla="*/ 316 h 346"/>
                <a:gd name="T34" fmla="*/ 212 w 251"/>
                <a:gd name="T35" fmla="*/ 220 h 346"/>
                <a:gd name="T36" fmla="*/ 196 w 251"/>
                <a:gd name="T37" fmla="*/ 144 h 346"/>
                <a:gd name="T38" fmla="*/ 144 w 251"/>
                <a:gd name="T39" fmla="*/ 126 h 346"/>
                <a:gd name="T40" fmla="*/ 72 w 251"/>
                <a:gd name="T41" fmla="*/ 174 h 346"/>
                <a:gd name="T42" fmla="*/ 72 w 251"/>
                <a:gd name="T43" fmla="*/ 0 h 346"/>
                <a:gd name="T44" fmla="*/ 0 w 251"/>
                <a:gd name="T45" fmla="*/ 5 h 346"/>
                <a:gd name="T46" fmla="*/ 0 w 251"/>
                <a:gd name="T47" fmla="*/ 21 h 346"/>
                <a:gd name="T48" fmla="*/ 39 w 251"/>
                <a:gd name="T49" fmla="*/ 49 h 346"/>
                <a:gd name="T50" fmla="*/ 39 w 251"/>
                <a:gd name="T51" fmla="*/ 308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346">
                  <a:moveTo>
                    <a:pt x="39" y="308"/>
                  </a:moveTo>
                  <a:cubicBezTo>
                    <a:pt x="39" y="331"/>
                    <a:pt x="33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4"/>
                    <a:pt x="56" y="344"/>
                  </a:cubicBezTo>
                  <a:cubicBezTo>
                    <a:pt x="69" y="344"/>
                    <a:pt x="95" y="346"/>
                    <a:pt x="112" y="346"/>
                  </a:cubicBezTo>
                  <a:lnTo>
                    <a:pt x="112" y="331"/>
                  </a:lnTo>
                  <a:cubicBezTo>
                    <a:pt x="79" y="331"/>
                    <a:pt x="73" y="331"/>
                    <a:pt x="73" y="308"/>
                  </a:cubicBezTo>
                  <a:lnTo>
                    <a:pt x="73" y="216"/>
                  </a:lnTo>
                  <a:cubicBezTo>
                    <a:pt x="73" y="165"/>
                    <a:pt x="109" y="137"/>
                    <a:pt x="140" y="137"/>
                  </a:cubicBezTo>
                  <a:cubicBezTo>
                    <a:pt x="172" y="137"/>
                    <a:pt x="177" y="164"/>
                    <a:pt x="177" y="192"/>
                  </a:cubicBezTo>
                  <a:lnTo>
                    <a:pt x="177" y="308"/>
                  </a:lnTo>
                  <a:cubicBezTo>
                    <a:pt x="177" y="331"/>
                    <a:pt x="172" y="331"/>
                    <a:pt x="138" y="331"/>
                  </a:cubicBezTo>
                  <a:lnTo>
                    <a:pt x="138" y="346"/>
                  </a:lnTo>
                  <a:cubicBezTo>
                    <a:pt x="156" y="346"/>
                    <a:pt x="181" y="344"/>
                    <a:pt x="195" y="344"/>
                  </a:cubicBezTo>
                  <a:cubicBezTo>
                    <a:pt x="208" y="344"/>
                    <a:pt x="234" y="346"/>
                    <a:pt x="251" y="346"/>
                  </a:cubicBezTo>
                  <a:lnTo>
                    <a:pt x="251" y="331"/>
                  </a:lnTo>
                  <a:cubicBezTo>
                    <a:pt x="225" y="331"/>
                    <a:pt x="212" y="331"/>
                    <a:pt x="212" y="316"/>
                  </a:cubicBezTo>
                  <a:lnTo>
                    <a:pt x="212" y="220"/>
                  </a:lnTo>
                  <a:cubicBezTo>
                    <a:pt x="212" y="177"/>
                    <a:pt x="212" y="162"/>
                    <a:pt x="196" y="144"/>
                  </a:cubicBezTo>
                  <a:cubicBezTo>
                    <a:pt x="189" y="136"/>
                    <a:pt x="173" y="126"/>
                    <a:pt x="144" y="126"/>
                  </a:cubicBezTo>
                  <a:cubicBezTo>
                    <a:pt x="102" y="126"/>
                    <a:pt x="80" y="156"/>
                    <a:pt x="72" y="174"/>
                  </a:cubicBez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1" name="Freeform 296">
              <a:extLst>
                <a:ext uri="{FF2B5EF4-FFF2-40B4-BE49-F238E27FC236}">
                  <a16:creationId xmlns:a16="http://schemas.microsoft.com/office/drawing/2014/main" id="{BDBBF233-93AD-34F3-7321-CAA806A0EF64}"/>
                </a:ext>
              </a:extLst>
            </p:cNvPr>
            <p:cNvSpPr>
              <a:spLocks noEditPoints="1"/>
            </p:cNvSpPr>
            <p:nvPr>
              <p:custDataLst>
                <p:tags r:id="rId29"/>
              </p:custDataLst>
            </p:nvPr>
          </p:nvSpPr>
          <p:spPr bwMode="auto">
            <a:xfrm>
              <a:off x="8440738" y="1103313"/>
              <a:ext cx="57150" cy="73025"/>
            </a:xfrm>
            <a:custGeom>
              <a:avLst/>
              <a:gdLst>
                <a:gd name="T0" fmla="*/ 42 w 193"/>
                <a:gd name="T1" fmla="*/ 97 h 228"/>
                <a:gd name="T2" fmla="*/ 103 w 193"/>
                <a:gd name="T3" fmla="*/ 11 h 228"/>
                <a:gd name="T4" fmla="*/ 160 w 193"/>
                <a:gd name="T5" fmla="*/ 97 h 228"/>
                <a:gd name="T6" fmla="*/ 42 w 193"/>
                <a:gd name="T7" fmla="*/ 97 h 228"/>
                <a:gd name="T8" fmla="*/ 41 w 193"/>
                <a:gd name="T9" fmla="*/ 108 h 228"/>
                <a:gd name="T10" fmla="*/ 180 w 193"/>
                <a:gd name="T11" fmla="*/ 108 h 228"/>
                <a:gd name="T12" fmla="*/ 193 w 193"/>
                <a:gd name="T13" fmla="*/ 97 h 228"/>
                <a:gd name="T14" fmla="*/ 103 w 193"/>
                <a:gd name="T15" fmla="*/ 0 h 228"/>
                <a:gd name="T16" fmla="*/ 0 w 193"/>
                <a:gd name="T17" fmla="*/ 113 h 228"/>
                <a:gd name="T18" fmla="*/ 109 w 193"/>
                <a:gd name="T19" fmla="*/ 228 h 228"/>
                <a:gd name="T20" fmla="*/ 193 w 193"/>
                <a:gd name="T21" fmla="*/ 164 h 228"/>
                <a:gd name="T22" fmla="*/ 186 w 193"/>
                <a:gd name="T23" fmla="*/ 158 h 228"/>
                <a:gd name="T24" fmla="*/ 180 w 193"/>
                <a:gd name="T25" fmla="*/ 165 h 228"/>
                <a:gd name="T26" fmla="*/ 112 w 193"/>
                <a:gd name="T27" fmla="*/ 216 h 228"/>
                <a:gd name="T28" fmla="*/ 56 w 193"/>
                <a:gd name="T29" fmla="*/ 183 h 228"/>
                <a:gd name="T30" fmla="*/ 41 w 193"/>
                <a:gd name="T31" fmla="*/ 10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8">
                  <a:moveTo>
                    <a:pt x="42" y="97"/>
                  </a:moveTo>
                  <a:cubicBezTo>
                    <a:pt x="45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7"/>
                  </a:cubicBezTo>
                  <a:lnTo>
                    <a:pt x="42" y="97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7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6" y="0"/>
                    <a:pt x="0" y="51"/>
                    <a:pt x="0" y="113"/>
                  </a:cubicBezTo>
                  <a:cubicBezTo>
                    <a:pt x="0" y="180"/>
                    <a:pt x="52" y="228"/>
                    <a:pt x="109" y="228"/>
                  </a:cubicBezTo>
                  <a:cubicBezTo>
                    <a:pt x="170" y="228"/>
                    <a:pt x="193" y="173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6"/>
                    <a:pt x="117" y="216"/>
                    <a:pt x="112" y="216"/>
                  </a:cubicBezTo>
                  <a:cubicBezTo>
                    <a:pt x="87" y="216"/>
                    <a:pt x="67" y="201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2" name="Freeform 297">
              <a:extLst>
                <a:ext uri="{FF2B5EF4-FFF2-40B4-BE49-F238E27FC236}">
                  <a16:creationId xmlns:a16="http://schemas.microsoft.com/office/drawing/2014/main" id="{1A3E5083-9469-ADEB-9619-0797EC9BCCA7}"/>
                </a:ext>
              </a:extLst>
            </p:cNvPr>
            <p:cNvSpPr>
              <a:spLocks noEditPoints="1"/>
            </p:cNvSpPr>
            <p:nvPr>
              <p:custDataLst>
                <p:tags r:id="rId30"/>
              </p:custDataLst>
            </p:nvPr>
          </p:nvSpPr>
          <p:spPr bwMode="auto">
            <a:xfrm>
              <a:off x="8507413" y="1065213"/>
              <a:ext cx="73025" cy="111125"/>
            </a:xfrm>
            <a:custGeom>
              <a:avLst/>
              <a:gdLst>
                <a:gd name="T0" fmla="*/ 173 w 246"/>
                <a:gd name="T1" fmla="*/ 319 h 351"/>
                <a:gd name="T2" fmla="*/ 173 w 246"/>
                <a:gd name="T3" fmla="*/ 351 h 351"/>
                <a:gd name="T4" fmla="*/ 246 w 246"/>
                <a:gd name="T5" fmla="*/ 346 h 351"/>
                <a:gd name="T6" fmla="*/ 246 w 246"/>
                <a:gd name="T7" fmla="*/ 331 h 351"/>
                <a:gd name="T8" fmla="*/ 207 w 246"/>
                <a:gd name="T9" fmla="*/ 303 h 351"/>
                <a:gd name="T10" fmla="*/ 207 w 246"/>
                <a:gd name="T11" fmla="*/ 0 h 351"/>
                <a:gd name="T12" fmla="*/ 135 w 246"/>
                <a:gd name="T13" fmla="*/ 5 h 351"/>
                <a:gd name="T14" fmla="*/ 135 w 246"/>
                <a:gd name="T15" fmla="*/ 21 h 351"/>
                <a:gd name="T16" fmla="*/ 174 w 246"/>
                <a:gd name="T17" fmla="*/ 49 h 351"/>
                <a:gd name="T18" fmla="*/ 174 w 246"/>
                <a:gd name="T19" fmla="*/ 157 h 351"/>
                <a:gd name="T20" fmla="*/ 111 w 246"/>
                <a:gd name="T21" fmla="*/ 126 h 351"/>
                <a:gd name="T22" fmla="*/ 0 w 246"/>
                <a:gd name="T23" fmla="*/ 239 h 351"/>
                <a:gd name="T24" fmla="*/ 106 w 246"/>
                <a:gd name="T25" fmla="*/ 351 h 351"/>
                <a:gd name="T26" fmla="*/ 173 w 246"/>
                <a:gd name="T27" fmla="*/ 319 h 351"/>
                <a:gd name="T28" fmla="*/ 173 w 246"/>
                <a:gd name="T29" fmla="*/ 185 h 351"/>
                <a:gd name="T30" fmla="*/ 173 w 246"/>
                <a:gd name="T31" fmla="*/ 287 h 351"/>
                <a:gd name="T32" fmla="*/ 167 w 246"/>
                <a:gd name="T33" fmla="*/ 306 h 351"/>
                <a:gd name="T34" fmla="*/ 108 w 246"/>
                <a:gd name="T35" fmla="*/ 341 h 351"/>
                <a:gd name="T36" fmla="*/ 56 w 246"/>
                <a:gd name="T37" fmla="*/ 309 h 351"/>
                <a:gd name="T38" fmla="*/ 41 w 246"/>
                <a:gd name="T39" fmla="*/ 239 h 351"/>
                <a:gd name="T40" fmla="*/ 57 w 246"/>
                <a:gd name="T41" fmla="*/ 169 h 351"/>
                <a:gd name="T42" fmla="*/ 113 w 246"/>
                <a:gd name="T43" fmla="*/ 137 h 351"/>
                <a:gd name="T44" fmla="*/ 167 w 246"/>
                <a:gd name="T45" fmla="*/ 167 h 351"/>
                <a:gd name="T46" fmla="*/ 173 w 246"/>
                <a:gd name="T47" fmla="*/ 18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1">
                  <a:moveTo>
                    <a:pt x="173" y="319"/>
                  </a:moveTo>
                  <a:lnTo>
                    <a:pt x="173" y="351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4"/>
                    <a:pt x="0" y="239"/>
                  </a:cubicBezTo>
                  <a:cubicBezTo>
                    <a:pt x="0" y="302"/>
                    <a:pt x="49" y="351"/>
                    <a:pt x="106" y="351"/>
                  </a:cubicBezTo>
                  <a:cubicBezTo>
                    <a:pt x="138" y="351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39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3" name="Freeform 298">
              <a:extLst>
                <a:ext uri="{FF2B5EF4-FFF2-40B4-BE49-F238E27FC236}">
                  <a16:creationId xmlns:a16="http://schemas.microsoft.com/office/drawing/2014/main" id="{00BFE6AE-D56D-DA24-D903-503DD7808B65}"/>
                </a:ext>
              </a:extLst>
            </p:cNvPr>
            <p:cNvSpPr>
              <a:spLocks noEditPoints="1"/>
            </p:cNvSpPr>
            <p:nvPr>
              <p:custDataLst>
                <p:tags r:id="rId31"/>
              </p:custDataLst>
            </p:nvPr>
          </p:nvSpPr>
          <p:spPr bwMode="auto">
            <a:xfrm>
              <a:off x="8639175" y="1103313"/>
              <a:ext cx="66675" cy="73025"/>
            </a:xfrm>
            <a:custGeom>
              <a:avLst/>
              <a:gdLst>
                <a:gd name="T0" fmla="*/ 145 w 225"/>
                <a:gd name="T1" fmla="*/ 185 h 228"/>
                <a:gd name="T2" fmla="*/ 184 w 225"/>
                <a:gd name="T3" fmla="*/ 226 h 228"/>
                <a:gd name="T4" fmla="*/ 225 w 225"/>
                <a:gd name="T5" fmla="*/ 179 h 228"/>
                <a:gd name="T6" fmla="*/ 225 w 225"/>
                <a:gd name="T7" fmla="*/ 151 h 228"/>
                <a:gd name="T8" fmla="*/ 213 w 225"/>
                <a:gd name="T9" fmla="*/ 151 h 228"/>
                <a:gd name="T10" fmla="*/ 213 w 225"/>
                <a:gd name="T11" fmla="*/ 179 h 228"/>
                <a:gd name="T12" fmla="*/ 195 w 225"/>
                <a:gd name="T13" fmla="*/ 211 h 228"/>
                <a:gd name="T14" fmla="*/ 176 w 225"/>
                <a:gd name="T15" fmla="*/ 186 h 228"/>
                <a:gd name="T16" fmla="*/ 176 w 225"/>
                <a:gd name="T17" fmla="*/ 86 h 228"/>
                <a:gd name="T18" fmla="*/ 158 w 225"/>
                <a:gd name="T19" fmla="*/ 27 h 228"/>
                <a:gd name="T20" fmla="*/ 90 w 225"/>
                <a:gd name="T21" fmla="*/ 0 h 228"/>
                <a:gd name="T22" fmla="*/ 15 w 225"/>
                <a:gd name="T23" fmla="*/ 56 h 228"/>
                <a:gd name="T24" fmla="*/ 38 w 225"/>
                <a:gd name="T25" fmla="*/ 79 h 228"/>
                <a:gd name="T26" fmla="*/ 61 w 225"/>
                <a:gd name="T27" fmla="*/ 56 h 228"/>
                <a:gd name="T28" fmla="*/ 35 w 225"/>
                <a:gd name="T29" fmla="*/ 34 h 228"/>
                <a:gd name="T30" fmla="*/ 89 w 225"/>
                <a:gd name="T31" fmla="*/ 11 h 228"/>
                <a:gd name="T32" fmla="*/ 142 w 225"/>
                <a:gd name="T33" fmla="*/ 74 h 228"/>
                <a:gd name="T34" fmla="*/ 142 w 225"/>
                <a:gd name="T35" fmla="*/ 93 h 228"/>
                <a:gd name="T36" fmla="*/ 50 w 225"/>
                <a:gd name="T37" fmla="*/ 111 h 228"/>
                <a:gd name="T38" fmla="*/ 0 w 225"/>
                <a:gd name="T39" fmla="*/ 176 h 228"/>
                <a:gd name="T40" fmla="*/ 80 w 225"/>
                <a:gd name="T41" fmla="*/ 228 h 228"/>
                <a:gd name="T42" fmla="*/ 145 w 225"/>
                <a:gd name="T43" fmla="*/ 185 h 228"/>
                <a:gd name="T44" fmla="*/ 142 w 225"/>
                <a:gd name="T45" fmla="*/ 103 h 228"/>
                <a:gd name="T46" fmla="*/ 142 w 225"/>
                <a:gd name="T47" fmla="*/ 153 h 228"/>
                <a:gd name="T48" fmla="*/ 84 w 225"/>
                <a:gd name="T49" fmla="*/ 218 h 228"/>
                <a:gd name="T50" fmla="*/ 39 w 225"/>
                <a:gd name="T51" fmla="*/ 175 h 228"/>
                <a:gd name="T52" fmla="*/ 142 w 225"/>
                <a:gd name="T53" fmla="*/ 10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8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79"/>
                    <a:pt x="38" y="79"/>
                  </a:cubicBezTo>
                  <a:cubicBezTo>
                    <a:pt x="52" y="79"/>
                    <a:pt x="61" y="69"/>
                    <a:pt x="61" y="56"/>
                  </a:cubicBezTo>
                  <a:cubicBezTo>
                    <a:pt x="61" y="50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4"/>
                  </a:cubicBezTo>
                  <a:lnTo>
                    <a:pt x="142" y="93"/>
                  </a:lnTo>
                  <a:cubicBezTo>
                    <a:pt x="116" y="94"/>
                    <a:pt x="82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8"/>
                    <a:pt x="80" y="228"/>
                  </a:cubicBezTo>
                  <a:cubicBezTo>
                    <a:pt x="113" y="228"/>
                    <a:pt x="136" y="209"/>
                    <a:pt x="145" y="185"/>
                  </a:cubicBezTo>
                  <a:close/>
                  <a:moveTo>
                    <a:pt x="142" y="103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4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6"/>
                    <a:pt x="142" y="103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4" name="Freeform 299">
              <a:extLst>
                <a:ext uri="{FF2B5EF4-FFF2-40B4-BE49-F238E27FC236}">
                  <a16:creationId xmlns:a16="http://schemas.microsoft.com/office/drawing/2014/main" id="{9C8E0284-F8A0-F798-7478-7A6E892B15D8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8710613" y="1077913"/>
              <a:ext cx="46038" cy="98425"/>
            </a:xfrm>
            <a:custGeom>
              <a:avLst/>
              <a:gdLst>
                <a:gd name="T0" fmla="*/ 77 w 156"/>
                <a:gd name="T1" fmla="*/ 108 h 312"/>
                <a:gd name="T2" fmla="*/ 148 w 156"/>
                <a:gd name="T3" fmla="*/ 108 h 312"/>
                <a:gd name="T4" fmla="*/ 148 w 156"/>
                <a:gd name="T5" fmla="*/ 92 h 312"/>
                <a:gd name="T6" fmla="*/ 77 w 156"/>
                <a:gd name="T7" fmla="*/ 92 h 312"/>
                <a:gd name="T8" fmla="*/ 77 w 156"/>
                <a:gd name="T9" fmla="*/ 0 h 312"/>
                <a:gd name="T10" fmla="*/ 64 w 156"/>
                <a:gd name="T11" fmla="*/ 0 h 312"/>
                <a:gd name="T12" fmla="*/ 0 w 156"/>
                <a:gd name="T13" fmla="*/ 97 h 312"/>
                <a:gd name="T14" fmla="*/ 0 w 156"/>
                <a:gd name="T15" fmla="*/ 108 h 312"/>
                <a:gd name="T16" fmla="*/ 42 w 156"/>
                <a:gd name="T17" fmla="*/ 108 h 312"/>
                <a:gd name="T18" fmla="*/ 42 w 156"/>
                <a:gd name="T19" fmla="*/ 245 h 312"/>
                <a:gd name="T20" fmla="*/ 107 w 156"/>
                <a:gd name="T21" fmla="*/ 312 h 312"/>
                <a:gd name="T22" fmla="*/ 156 w 156"/>
                <a:gd name="T23" fmla="*/ 245 h 312"/>
                <a:gd name="T24" fmla="*/ 156 w 156"/>
                <a:gd name="T25" fmla="*/ 217 h 312"/>
                <a:gd name="T26" fmla="*/ 144 w 156"/>
                <a:gd name="T27" fmla="*/ 217 h 312"/>
                <a:gd name="T28" fmla="*/ 144 w 156"/>
                <a:gd name="T29" fmla="*/ 244 h 312"/>
                <a:gd name="T30" fmla="*/ 110 w 156"/>
                <a:gd name="T31" fmla="*/ 300 h 312"/>
                <a:gd name="T32" fmla="*/ 77 w 156"/>
                <a:gd name="T33" fmla="*/ 246 h 312"/>
                <a:gd name="T34" fmla="*/ 77 w 156"/>
                <a:gd name="T35" fmla="*/ 108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2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2"/>
                    <a:pt x="107" y="312"/>
                  </a:cubicBezTo>
                  <a:cubicBezTo>
                    <a:pt x="142" y="312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5" name="Freeform 300">
              <a:extLst>
                <a:ext uri="{FF2B5EF4-FFF2-40B4-BE49-F238E27FC236}">
                  <a16:creationId xmlns:a16="http://schemas.microsoft.com/office/drawing/2014/main" id="{25F680B7-E7A4-DB85-4F25-79BB15C954C1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7408863" y="1295401"/>
              <a:ext cx="50800" cy="69850"/>
            </a:xfrm>
            <a:custGeom>
              <a:avLst/>
              <a:gdLst>
                <a:gd name="T0" fmla="*/ 69 w 168"/>
                <a:gd name="T1" fmla="*/ 55 h 221"/>
                <a:gd name="T2" fmla="*/ 69 w 168"/>
                <a:gd name="T3" fmla="*/ 0 h 221"/>
                <a:gd name="T4" fmla="*/ 0 w 168"/>
                <a:gd name="T5" fmla="*/ 6 h 221"/>
                <a:gd name="T6" fmla="*/ 0 w 168"/>
                <a:gd name="T7" fmla="*/ 21 h 221"/>
                <a:gd name="T8" fmla="*/ 39 w 168"/>
                <a:gd name="T9" fmla="*/ 49 h 221"/>
                <a:gd name="T10" fmla="*/ 39 w 168"/>
                <a:gd name="T11" fmla="*/ 183 h 221"/>
                <a:gd name="T12" fmla="*/ 0 w 168"/>
                <a:gd name="T13" fmla="*/ 205 h 221"/>
                <a:gd name="T14" fmla="*/ 0 w 168"/>
                <a:gd name="T15" fmla="*/ 221 h 221"/>
                <a:gd name="T16" fmla="*/ 57 w 168"/>
                <a:gd name="T17" fmla="*/ 219 h 221"/>
                <a:gd name="T18" fmla="*/ 120 w 168"/>
                <a:gd name="T19" fmla="*/ 221 h 221"/>
                <a:gd name="T20" fmla="*/ 120 w 168"/>
                <a:gd name="T21" fmla="*/ 205 h 221"/>
                <a:gd name="T22" fmla="*/ 110 w 168"/>
                <a:gd name="T23" fmla="*/ 205 h 221"/>
                <a:gd name="T24" fmla="*/ 72 w 168"/>
                <a:gd name="T25" fmla="*/ 182 h 221"/>
                <a:gd name="T26" fmla="*/ 72 w 168"/>
                <a:gd name="T27" fmla="*/ 105 h 221"/>
                <a:gd name="T28" fmla="*/ 131 w 168"/>
                <a:gd name="T29" fmla="*/ 11 h 221"/>
                <a:gd name="T30" fmla="*/ 136 w 168"/>
                <a:gd name="T31" fmla="*/ 12 h 221"/>
                <a:gd name="T32" fmla="*/ 125 w 168"/>
                <a:gd name="T33" fmla="*/ 31 h 221"/>
                <a:gd name="T34" fmla="*/ 146 w 168"/>
                <a:gd name="T35" fmla="*/ 53 h 221"/>
                <a:gd name="T36" fmla="*/ 168 w 168"/>
                <a:gd name="T37" fmla="*/ 31 h 221"/>
                <a:gd name="T38" fmla="*/ 131 w 168"/>
                <a:gd name="T39" fmla="*/ 0 h 221"/>
                <a:gd name="T40" fmla="*/ 69 w 168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1">
                  <a:moveTo>
                    <a:pt x="69" y="55"/>
                  </a:moveTo>
                  <a:lnTo>
                    <a:pt x="69" y="0"/>
                  </a:ln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1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6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2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3"/>
                    <a:pt x="146" y="53"/>
                  </a:cubicBezTo>
                  <a:cubicBezTo>
                    <a:pt x="155" y="53"/>
                    <a:pt x="168" y="47"/>
                    <a:pt x="168" y="31"/>
                  </a:cubicBezTo>
                  <a:cubicBezTo>
                    <a:pt x="168" y="15"/>
                    <a:pt x="152" y="0"/>
                    <a:pt x="131" y="0"/>
                  </a:cubicBezTo>
                  <a:cubicBezTo>
                    <a:pt x="94" y="0"/>
                    <a:pt x="76" y="34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6" name="Freeform 301">
              <a:extLst>
                <a:ext uri="{FF2B5EF4-FFF2-40B4-BE49-F238E27FC236}">
                  <a16:creationId xmlns:a16="http://schemas.microsoft.com/office/drawing/2014/main" id="{1016B9E3-2A67-7451-5049-C4D0878CA4A2}"/>
                </a:ext>
              </a:extLst>
            </p:cNvPr>
            <p:cNvSpPr>
              <a:spLocks noEditPoints="1"/>
            </p:cNvSpPr>
            <p:nvPr>
              <p:custDataLst>
                <p:tags r:id="rId34"/>
              </p:custDataLst>
            </p:nvPr>
          </p:nvSpPr>
          <p:spPr bwMode="auto">
            <a:xfrm>
              <a:off x="7469188" y="1293813"/>
              <a:ext cx="66675" cy="73025"/>
            </a:xfrm>
            <a:custGeom>
              <a:avLst/>
              <a:gdLst>
                <a:gd name="T0" fmla="*/ 145 w 225"/>
                <a:gd name="T1" fmla="*/ 186 h 229"/>
                <a:gd name="T2" fmla="*/ 184 w 225"/>
                <a:gd name="T3" fmla="*/ 227 h 229"/>
                <a:gd name="T4" fmla="*/ 225 w 225"/>
                <a:gd name="T5" fmla="*/ 179 h 229"/>
                <a:gd name="T6" fmla="*/ 225 w 225"/>
                <a:gd name="T7" fmla="*/ 152 h 229"/>
                <a:gd name="T8" fmla="*/ 213 w 225"/>
                <a:gd name="T9" fmla="*/ 152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7 h 229"/>
                <a:gd name="T18" fmla="*/ 158 w 225"/>
                <a:gd name="T19" fmla="*/ 28 h 229"/>
                <a:gd name="T20" fmla="*/ 90 w 225"/>
                <a:gd name="T21" fmla="*/ 0 h 229"/>
                <a:gd name="T22" fmla="*/ 15 w 225"/>
                <a:gd name="T23" fmla="*/ 57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4 h 229"/>
                <a:gd name="T36" fmla="*/ 50 w 225"/>
                <a:gd name="T37" fmla="*/ 112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6 h 229"/>
                <a:gd name="T44" fmla="*/ 142 w 225"/>
                <a:gd name="T45" fmla="*/ 104 h 229"/>
                <a:gd name="T46" fmla="*/ 142 w 225"/>
                <a:gd name="T47" fmla="*/ 154 h 229"/>
                <a:gd name="T48" fmla="*/ 84 w 225"/>
                <a:gd name="T49" fmla="*/ 218 h 229"/>
                <a:gd name="T50" fmla="*/ 39 w 225"/>
                <a:gd name="T51" fmla="*/ 176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6"/>
                  </a:moveTo>
                  <a:cubicBezTo>
                    <a:pt x="147" y="206"/>
                    <a:pt x="161" y="227"/>
                    <a:pt x="184" y="227"/>
                  </a:cubicBezTo>
                  <a:cubicBezTo>
                    <a:pt x="195" y="227"/>
                    <a:pt x="225" y="220"/>
                    <a:pt x="225" y="179"/>
                  </a:cubicBezTo>
                  <a:lnTo>
                    <a:pt x="225" y="152"/>
                  </a:lnTo>
                  <a:lnTo>
                    <a:pt x="213" y="152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9"/>
                    <a:pt x="176" y="186"/>
                  </a:cubicBezTo>
                  <a:lnTo>
                    <a:pt x="176" y="87"/>
                  </a:lnTo>
                  <a:cubicBezTo>
                    <a:pt x="176" y="66"/>
                    <a:pt x="176" y="46"/>
                    <a:pt x="158" y="28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4"/>
                    <a:pt x="15" y="57"/>
                  </a:cubicBezTo>
                  <a:cubicBezTo>
                    <a:pt x="15" y="72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5"/>
                    <a:pt x="35" y="34"/>
                  </a:cubicBezTo>
                  <a:cubicBezTo>
                    <a:pt x="49" y="17"/>
                    <a:pt x="73" y="11"/>
                    <a:pt x="89" y="11"/>
                  </a:cubicBezTo>
                  <a:cubicBezTo>
                    <a:pt x="113" y="11"/>
                    <a:pt x="142" y="31"/>
                    <a:pt x="142" y="75"/>
                  </a:cubicBezTo>
                  <a:lnTo>
                    <a:pt x="142" y="94"/>
                  </a:lnTo>
                  <a:cubicBezTo>
                    <a:pt x="116" y="95"/>
                    <a:pt x="82" y="97"/>
                    <a:pt x="50" y="112"/>
                  </a:cubicBezTo>
                  <a:cubicBezTo>
                    <a:pt x="13" y="129"/>
                    <a:pt x="0" y="155"/>
                    <a:pt x="0" y="176"/>
                  </a:cubicBezTo>
                  <a:cubicBezTo>
                    <a:pt x="0" y="217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6"/>
                  </a:cubicBezTo>
                  <a:close/>
                  <a:moveTo>
                    <a:pt x="142" y="104"/>
                  </a:moveTo>
                  <a:lnTo>
                    <a:pt x="142" y="154"/>
                  </a:lnTo>
                  <a:cubicBezTo>
                    <a:pt x="142" y="201"/>
                    <a:pt x="106" y="218"/>
                    <a:pt x="84" y="218"/>
                  </a:cubicBezTo>
                  <a:cubicBezTo>
                    <a:pt x="59" y="218"/>
                    <a:pt x="39" y="201"/>
                    <a:pt x="39" y="176"/>
                  </a:cubicBezTo>
                  <a:cubicBezTo>
                    <a:pt x="39" y="149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7" name="Freeform 302">
              <a:extLst>
                <a:ext uri="{FF2B5EF4-FFF2-40B4-BE49-F238E27FC236}">
                  <a16:creationId xmlns:a16="http://schemas.microsoft.com/office/drawing/2014/main" id="{6D78E5E6-31F5-46BB-9A75-3E39FD5B12B0}"/>
                </a:ext>
              </a:extLst>
            </p:cNvPr>
            <p:cNvSpPr>
              <a:spLocks noEditPoints="1"/>
            </p:cNvSpPr>
            <p:nvPr>
              <p:custDataLst>
                <p:tags r:id="rId35"/>
              </p:custDataLst>
            </p:nvPr>
          </p:nvSpPr>
          <p:spPr bwMode="auto">
            <a:xfrm>
              <a:off x="7542213" y="1255713"/>
              <a:ext cx="73025" cy="111125"/>
            </a:xfrm>
            <a:custGeom>
              <a:avLst/>
              <a:gdLst>
                <a:gd name="T0" fmla="*/ 173 w 246"/>
                <a:gd name="T1" fmla="*/ 318 h 351"/>
                <a:gd name="T2" fmla="*/ 173 w 246"/>
                <a:gd name="T3" fmla="*/ 351 h 351"/>
                <a:gd name="T4" fmla="*/ 246 w 246"/>
                <a:gd name="T5" fmla="*/ 346 h 351"/>
                <a:gd name="T6" fmla="*/ 246 w 246"/>
                <a:gd name="T7" fmla="*/ 330 h 351"/>
                <a:gd name="T8" fmla="*/ 207 w 246"/>
                <a:gd name="T9" fmla="*/ 302 h 351"/>
                <a:gd name="T10" fmla="*/ 207 w 246"/>
                <a:gd name="T11" fmla="*/ 0 h 351"/>
                <a:gd name="T12" fmla="*/ 135 w 246"/>
                <a:gd name="T13" fmla="*/ 5 h 351"/>
                <a:gd name="T14" fmla="*/ 135 w 246"/>
                <a:gd name="T15" fmla="*/ 21 h 351"/>
                <a:gd name="T16" fmla="*/ 174 w 246"/>
                <a:gd name="T17" fmla="*/ 49 h 351"/>
                <a:gd name="T18" fmla="*/ 174 w 246"/>
                <a:gd name="T19" fmla="*/ 156 h 351"/>
                <a:gd name="T20" fmla="*/ 111 w 246"/>
                <a:gd name="T21" fmla="*/ 125 h 351"/>
                <a:gd name="T22" fmla="*/ 0 w 246"/>
                <a:gd name="T23" fmla="*/ 239 h 351"/>
                <a:gd name="T24" fmla="*/ 106 w 246"/>
                <a:gd name="T25" fmla="*/ 351 h 351"/>
                <a:gd name="T26" fmla="*/ 173 w 246"/>
                <a:gd name="T27" fmla="*/ 318 h 351"/>
                <a:gd name="T28" fmla="*/ 173 w 246"/>
                <a:gd name="T29" fmla="*/ 185 h 351"/>
                <a:gd name="T30" fmla="*/ 173 w 246"/>
                <a:gd name="T31" fmla="*/ 287 h 351"/>
                <a:gd name="T32" fmla="*/ 167 w 246"/>
                <a:gd name="T33" fmla="*/ 305 h 351"/>
                <a:gd name="T34" fmla="*/ 108 w 246"/>
                <a:gd name="T35" fmla="*/ 340 h 351"/>
                <a:gd name="T36" fmla="*/ 56 w 246"/>
                <a:gd name="T37" fmla="*/ 308 h 351"/>
                <a:gd name="T38" fmla="*/ 42 w 246"/>
                <a:gd name="T39" fmla="*/ 239 h 351"/>
                <a:gd name="T40" fmla="*/ 57 w 246"/>
                <a:gd name="T41" fmla="*/ 168 h 351"/>
                <a:gd name="T42" fmla="*/ 113 w 246"/>
                <a:gd name="T43" fmla="*/ 136 h 351"/>
                <a:gd name="T44" fmla="*/ 167 w 246"/>
                <a:gd name="T45" fmla="*/ 166 h 351"/>
                <a:gd name="T46" fmla="*/ 173 w 246"/>
                <a:gd name="T47" fmla="*/ 18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1">
                  <a:moveTo>
                    <a:pt x="173" y="318"/>
                  </a:moveTo>
                  <a:lnTo>
                    <a:pt x="173" y="351"/>
                  </a:lnTo>
                  <a:lnTo>
                    <a:pt x="246" y="346"/>
                  </a:lnTo>
                  <a:lnTo>
                    <a:pt x="246" y="330"/>
                  </a:lnTo>
                  <a:cubicBezTo>
                    <a:pt x="211" y="330"/>
                    <a:pt x="207" y="327"/>
                    <a:pt x="207" y="302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6"/>
                  </a:lnTo>
                  <a:cubicBezTo>
                    <a:pt x="160" y="138"/>
                    <a:pt x="138" y="125"/>
                    <a:pt x="111" y="125"/>
                  </a:cubicBezTo>
                  <a:cubicBezTo>
                    <a:pt x="53" y="125"/>
                    <a:pt x="0" y="174"/>
                    <a:pt x="0" y="239"/>
                  </a:cubicBezTo>
                  <a:cubicBezTo>
                    <a:pt x="0" y="302"/>
                    <a:pt x="49" y="351"/>
                    <a:pt x="106" y="351"/>
                  </a:cubicBezTo>
                  <a:cubicBezTo>
                    <a:pt x="138" y="351"/>
                    <a:pt x="160" y="334"/>
                    <a:pt x="173" y="318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5"/>
                  </a:cubicBezTo>
                  <a:cubicBezTo>
                    <a:pt x="152" y="329"/>
                    <a:pt x="130" y="340"/>
                    <a:pt x="108" y="340"/>
                  </a:cubicBezTo>
                  <a:cubicBezTo>
                    <a:pt x="86" y="340"/>
                    <a:pt x="68" y="327"/>
                    <a:pt x="56" y="308"/>
                  </a:cubicBezTo>
                  <a:cubicBezTo>
                    <a:pt x="43" y="288"/>
                    <a:pt x="42" y="260"/>
                    <a:pt x="42" y="239"/>
                  </a:cubicBezTo>
                  <a:cubicBezTo>
                    <a:pt x="42" y="221"/>
                    <a:pt x="43" y="191"/>
                    <a:pt x="57" y="168"/>
                  </a:cubicBezTo>
                  <a:cubicBezTo>
                    <a:pt x="68" y="153"/>
                    <a:pt x="87" y="136"/>
                    <a:pt x="113" y="136"/>
                  </a:cubicBezTo>
                  <a:cubicBezTo>
                    <a:pt x="131" y="136"/>
                    <a:pt x="152" y="144"/>
                    <a:pt x="167" y="166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8" name="Freeform 303">
              <a:extLst>
                <a:ext uri="{FF2B5EF4-FFF2-40B4-BE49-F238E27FC236}">
                  <a16:creationId xmlns:a16="http://schemas.microsoft.com/office/drawing/2014/main" id="{96034709-E296-7F2A-356E-C95717FA8722}"/>
                </a:ext>
              </a:extLst>
            </p:cNvPr>
            <p:cNvSpPr>
              <a:spLocks noEditPoints="1"/>
            </p:cNvSpPr>
            <p:nvPr>
              <p:custDataLst>
                <p:tags r:id="rId36"/>
              </p:custDataLst>
            </p:nvPr>
          </p:nvSpPr>
          <p:spPr bwMode="auto">
            <a:xfrm>
              <a:off x="7624763" y="1258888"/>
              <a:ext cx="30163" cy="106363"/>
            </a:xfrm>
            <a:custGeom>
              <a:avLst/>
              <a:gdLst>
                <a:gd name="T0" fmla="*/ 71 w 106"/>
                <a:gd name="T1" fmla="*/ 113 h 334"/>
                <a:gd name="T2" fmla="*/ 2 w 106"/>
                <a:gd name="T3" fmla="*/ 119 h 334"/>
                <a:gd name="T4" fmla="*/ 2 w 106"/>
                <a:gd name="T5" fmla="*/ 134 h 334"/>
                <a:gd name="T6" fmla="*/ 38 w 106"/>
                <a:gd name="T7" fmla="*/ 162 h 334"/>
                <a:gd name="T8" fmla="*/ 38 w 106"/>
                <a:gd name="T9" fmla="*/ 296 h 334"/>
                <a:gd name="T10" fmla="*/ 0 w 106"/>
                <a:gd name="T11" fmla="*/ 318 h 334"/>
                <a:gd name="T12" fmla="*/ 0 w 106"/>
                <a:gd name="T13" fmla="*/ 334 h 334"/>
                <a:gd name="T14" fmla="*/ 54 w 106"/>
                <a:gd name="T15" fmla="*/ 332 h 334"/>
                <a:gd name="T16" fmla="*/ 106 w 106"/>
                <a:gd name="T17" fmla="*/ 334 h 334"/>
                <a:gd name="T18" fmla="*/ 106 w 106"/>
                <a:gd name="T19" fmla="*/ 318 h 334"/>
                <a:gd name="T20" fmla="*/ 71 w 106"/>
                <a:gd name="T21" fmla="*/ 296 h 334"/>
                <a:gd name="T22" fmla="*/ 71 w 106"/>
                <a:gd name="T23" fmla="*/ 113 h 334"/>
                <a:gd name="T24" fmla="*/ 73 w 106"/>
                <a:gd name="T25" fmla="*/ 27 h 334"/>
                <a:gd name="T26" fmla="*/ 47 w 106"/>
                <a:gd name="T27" fmla="*/ 0 h 334"/>
                <a:gd name="T28" fmla="*/ 21 w 106"/>
                <a:gd name="T29" fmla="*/ 27 h 334"/>
                <a:gd name="T30" fmla="*/ 47 w 106"/>
                <a:gd name="T31" fmla="*/ 53 h 334"/>
                <a:gd name="T32" fmla="*/ 73 w 106"/>
                <a:gd name="T33" fmla="*/ 2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334">
                  <a:moveTo>
                    <a:pt x="71" y="113"/>
                  </a:moveTo>
                  <a:lnTo>
                    <a:pt x="2" y="119"/>
                  </a:lnTo>
                  <a:lnTo>
                    <a:pt x="2" y="134"/>
                  </a:lnTo>
                  <a:cubicBezTo>
                    <a:pt x="34" y="134"/>
                    <a:pt x="38" y="137"/>
                    <a:pt x="38" y="162"/>
                  </a:cubicBezTo>
                  <a:lnTo>
                    <a:pt x="38" y="296"/>
                  </a:lnTo>
                  <a:cubicBezTo>
                    <a:pt x="38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2" y="332"/>
                    <a:pt x="54" y="332"/>
                  </a:cubicBezTo>
                  <a:cubicBezTo>
                    <a:pt x="72" y="332"/>
                    <a:pt x="89" y="333"/>
                    <a:pt x="106" y="334"/>
                  </a:cubicBezTo>
                  <a:lnTo>
                    <a:pt x="106" y="318"/>
                  </a:lnTo>
                  <a:cubicBezTo>
                    <a:pt x="73" y="318"/>
                    <a:pt x="71" y="316"/>
                    <a:pt x="71" y="296"/>
                  </a:cubicBezTo>
                  <a:lnTo>
                    <a:pt x="71" y="113"/>
                  </a:lnTo>
                  <a:close/>
                  <a:moveTo>
                    <a:pt x="73" y="27"/>
                  </a:moveTo>
                  <a:cubicBezTo>
                    <a:pt x="73" y="11"/>
                    <a:pt x="61" y="0"/>
                    <a:pt x="47" y="0"/>
                  </a:cubicBezTo>
                  <a:cubicBezTo>
                    <a:pt x="32" y="0"/>
                    <a:pt x="21" y="14"/>
                    <a:pt x="21" y="27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3" y="43"/>
                    <a:pt x="73" y="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39" name="Freeform 304">
              <a:extLst>
                <a:ext uri="{FF2B5EF4-FFF2-40B4-BE49-F238E27FC236}">
                  <a16:creationId xmlns:a16="http://schemas.microsoft.com/office/drawing/2014/main" id="{0F3DE51C-78EC-AA88-E6D7-A165B9E6676B}"/>
                </a:ext>
              </a:extLst>
            </p:cNvPr>
            <p:cNvSpPr>
              <a:spLocks noEditPoints="1"/>
            </p:cNvSpPr>
            <p:nvPr>
              <p:custDataLst>
                <p:tags r:id="rId37"/>
              </p:custDataLst>
            </p:nvPr>
          </p:nvSpPr>
          <p:spPr bwMode="auto">
            <a:xfrm>
              <a:off x="7666038" y="1293813"/>
              <a:ext cx="66675" cy="73025"/>
            </a:xfrm>
            <a:custGeom>
              <a:avLst/>
              <a:gdLst>
                <a:gd name="T0" fmla="*/ 145 w 224"/>
                <a:gd name="T1" fmla="*/ 186 h 229"/>
                <a:gd name="T2" fmla="*/ 184 w 224"/>
                <a:gd name="T3" fmla="*/ 227 h 229"/>
                <a:gd name="T4" fmla="*/ 224 w 224"/>
                <a:gd name="T5" fmla="*/ 179 h 229"/>
                <a:gd name="T6" fmla="*/ 224 w 224"/>
                <a:gd name="T7" fmla="*/ 152 h 229"/>
                <a:gd name="T8" fmla="*/ 212 w 224"/>
                <a:gd name="T9" fmla="*/ 152 h 229"/>
                <a:gd name="T10" fmla="*/ 212 w 224"/>
                <a:gd name="T11" fmla="*/ 179 h 229"/>
                <a:gd name="T12" fmla="*/ 194 w 224"/>
                <a:gd name="T13" fmla="*/ 211 h 229"/>
                <a:gd name="T14" fmla="*/ 176 w 224"/>
                <a:gd name="T15" fmla="*/ 186 h 229"/>
                <a:gd name="T16" fmla="*/ 176 w 224"/>
                <a:gd name="T17" fmla="*/ 87 h 229"/>
                <a:gd name="T18" fmla="*/ 158 w 224"/>
                <a:gd name="T19" fmla="*/ 28 h 229"/>
                <a:gd name="T20" fmla="*/ 89 w 224"/>
                <a:gd name="T21" fmla="*/ 0 h 229"/>
                <a:gd name="T22" fmla="*/ 14 w 224"/>
                <a:gd name="T23" fmla="*/ 57 h 229"/>
                <a:gd name="T24" fmla="*/ 37 w 224"/>
                <a:gd name="T25" fmla="*/ 80 h 229"/>
                <a:gd name="T26" fmla="*/ 60 w 224"/>
                <a:gd name="T27" fmla="*/ 57 h 229"/>
                <a:gd name="T28" fmla="*/ 34 w 224"/>
                <a:gd name="T29" fmla="*/ 34 h 229"/>
                <a:gd name="T30" fmla="*/ 88 w 224"/>
                <a:gd name="T31" fmla="*/ 11 h 229"/>
                <a:gd name="T32" fmla="*/ 141 w 224"/>
                <a:gd name="T33" fmla="*/ 75 h 229"/>
                <a:gd name="T34" fmla="*/ 141 w 224"/>
                <a:gd name="T35" fmla="*/ 94 h 229"/>
                <a:gd name="T36" fmla="*/ 49 w 224"/>
                <a:gd name="T37" fmla="*/ 112 h 229"/>
                <a:gd name="T38" fmla="*/ 0 w 224"/>
                <a:gd name="T39" fmla="*/ 176 h 229"/>
                <a:gd name="T40" fmla="*/ 79 w 224"/>
                <a:gd name="T41" fmla="*/ 229 h 229"/>
                <a:gd name="T42" fmla="*/ 145 w 224"/>
                <a:gd name="T43" fmla="*/ 186 h 229"/>
                <a:gd name="T44" fmla="*/ 141 w 224"/>
                <a:gd name="T45" fmla="*/ 104 h 229"/>
                <a:gd name="T46" fmla="*/ 141 w 224"/>
                <a:gd name="T47" fmla="*/ 154 h 229"/>
                <a:gd name="T48" fmla="*/ 83 w 224"/>
                <a:gd name="T49" fmla="*/ 218 h 229"/>
                <a:gd name="T50" fmla="*/ 38 w 224"/>
                <a:gd name="T51" fmla="*/ 176 h 229"/>
                <a:gd name="T52" fmla="*/ 141 w 224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29">
                  <a:moveTo>
                    <a:pt x="145" y="186"/>
                  </a:moveTo>
                  <a:cubicBezTo>
                    <a:pt x="147" y="206"/>
                    <a:pt x="160" y="227"/>
                    <a:pt x="184" y="227"/>
                  </a:cubicBezTo>
                  <a:cubicBezTo>
                    <a:pt x="194" y="227"/>
                    <a:pt x="224" y="220"/>
                    <a:pt x="224" y="179"/>
                  </a:cubicBezTo>
                  <a:lnTo>
                    <a:pt x="224" y="152"/>
                  </a:lnTo>
                  <a:lnTo>
                    <a:pt x="212" y="152"/>
                  </a:lnTo>
                  <a:lnTo>
                    <a:pt x="212" y="179"/>
                  </a:lnTo>
                  <a:cubicBezTo>
                    <a:pt x="212" y="208"/>
                    <a:pt x="200" y="211"/>
                    <a:pt x="194" y="211"/>
                  </a:cubicBezTo>
                  <a:cubicBezTo>
                    <a:pt x="178" y="211"/>
                    <a:pt x="176" y="189"/>
                    <a:pt x="176" y="186"/>
                  </a:cubicBezTo>
                  <a:lnTo>
                    <a:pt x="176" y="87"/>
                  </a:lnTo>
                  <a:cubicBezTo>
                    <a:pt x="176" y="66"/>
                    <a:pt x="176" y="46"/>
                    <a:pt x="158" y="28"/>
                  </a:cubicBezTo>
                  <a:cubicBezTo>
                    <a:pt x="138" y="8"/>
                    <a:pt x="113" y="0"/>
                    <a:pt x="89" y="0"/>
                  </a:cubicBezTo>
                  <a:cubicBezTo>
                    <a:pt x="48" y="0"/>
                    <a:pt x="14" y="24"/>
                    <a:pt x="14" y="57"/>
                  </a:cubicBezTo>
                  <a:cubicBezTo>
                    <a:pt x="14" y="72"/>
                    <a:pt x="24" y="80"/>
                    <a:pt x="37" y="80"/>
                  </a:cubicBezTo>
                  <a:cubicBezTo>
                    <a:pt x="51" y="80"/>
                    <a:pt x="60" y="70"/>
                    <a:pt x="60" y="57"/>
                  </a:cubicBezTo>
                  <a:cubicBezTo>
                    <a:pt x="60" y="51"/>
                    <a:pt x="57" y="35"/>
                    <a:pt x="34" y="34"/>
                  </a:cubicBezTo>
                  <a:cubicBezTo>
                    <a:pt x="48" y="17"/>
                    <a:pt x="72" y="11"/>
                    <a:pt x="88" y="11"/>
                  </a:cubicBezTo>
                  <a:cubicBezTo>
                    <a:pt x="113" y="11"/>
                    <a:pt x="141" y="31"/>
                    <a:pt x="141" y="75"/>
                  </a:cubicBezTo>
                  <a:lnTo>
                    <a:pt x="141" y="94"/>
                  </a:lnTo>
                  <a:cubicBezTo>
                    <a:pt x="116" y="95"/>
                    <a:pt x="81" y="97"/>
                    <a:pt x="49" y="112"/>
                  </a:cubicBezTo>
                  <a:cubicBezTo>
                    <a:pt x="12" y="129"/>
                    <a:pt x="0" y="155"/>
                    <a:pt x="0" y="176"/>
                  </a:cubicBezTo>
                  <a:cubicBezTo>
                    <a:pt x="0" y="217"/>
                    <a:pt x="48" y="229"/>
                    <a:pt x="79" y="229"/>
                  </a:cubicBezTo>
                  <a:cubicBezTo>
                    <a:pt x="112" y="229"/>
                    <a:pt x="135" y="209"/>
                    <a:pt x="145" y="186"/>
                  </a:cubicBezTo>
                  <a:close/>
                  <a:moveTo>
                    <a:pt x="141" y="104"/>
                  </a:moveTo>
                  <a:lnTo>
                    <a:pt x="141" y="154"/>
                  </a:lnTo>
                  <a:cubicBezTo>
                    <a:pt x="141" y="201"/>
                    <a:pt x="105" y="218"/>
                    <a:pt x="83" y="218"/>
                  </a:cubicBezTo>
                  <a:cubicBezTo>
                    <a:pt x="58" y="218"/>
                    <a:pt x="38" y="201"/>
                    <a:pt x="38" y="176"/>
                  </a:cubicBezTo>
                  <a:cubicBezTo>
                    <a:pt x="38" y="149"/>
                    <a:pt x="59" y="107"/>
                    <a:pt x="141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0" name="Freeform 305">
              <a:extLst>
                <a:ext uri="{FF2B5EF4-FFF2-40B4-BE49-F238E27FC236}">
                  <a16:creationId xmlns:a16="http://schemas.microsoft.com/office/drawing/2014/main" id="{0F729134-383C-B58A-936A-D78015881C3A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7737475" y="1266826"/>
              <a:ext cx="46038" cy="100013"/>
            </a:xfrm>
            <a:custGeom>
              <a:avLst/>
              <a:gdLst>
                <a:gd name="T0" fmla="*/ 77 w 156"/>
                <a:gd name="T1" fmla="*/ 107 h 312"/>
                <a:gd name="T2" fmla="*/ 148 w 156"/>
                <a:gd name="T3" fmla="*/ 107 h 312"/>
                <a:gd name="T4" fmla="*/ 148 w 156"/>
                <a:gd name="T5" fmla="*/ 92 h 312"/>
                <a:gd name="T6" fmla="*/ 77 w 156"/>
                <a:gd name="T7" fmla="*/ 92 h 312"/>
                <a:gd name="T8" fmla="*/ 77 w 156"/>
                <a:gd name="T9" fmla="*/ 0 h 312"/>
                <a:gd name="T10" fmla="*/ 64 w 156"/>
                <a:gd name="T11" fmla="*/ 0 h 312"/>
                <a:gd name="T12" fmla="*/ 0 w 156"/>
                <a:gd name="T13" fmla="*/ 96 h 312"/>
                <a:gd name="T14" fmla="*/ 0 w 156"/>
                <a:gd name="T15" fmla="*/ 107 h 312"/>
                <a:gd name="T16" fmla="*/ 42 w 156"/>
                <a:gd name="T17" fmla="*/ 107 h 312"/>
                <a:gd name="T18" fmla="*/ 42 w 156"/>
                <a:gd name="T19" fmla="*/ 245 h 312"/>
                <a:gd name="T20" fmla="*/ 107 w 156"/>
                <a:gd name="T21" fmla="*/ 312 h 312"/>
                <a:gd name="T22" fmla="*/ 156 w 156"/>
                <a:gd name="T23" fmla="*/ 245 h 312"/>
                <a:gd name="T24" fmla="*/ 156 w 156"/>
                <a:gd name="T25" fmla="*/ 217 h 312"/>
                <a:gd name="T26" fmla="*/ 144 w 156"/>
                <a:gd name="T27" fmla="*/ 217 h 312"/>
                <a:gd name="T28" fmla="*/ 144 w 156"/>
                <a:gd name="T29" fmla="*/ 244 h 312"/>
                <a:gd name="T30" fmla="*/ 110 w 156"/>
                <a:gd name="T31" fmla="*/ 300 h 312"/>
                <a:gd name="T32" fmla="*/ 77 w 156"/>
                <a:gd name="T33" fmla="*/ 246 h 312"/>
                <a:gd name="T34" fmla="*/ 77 w 156"/>
                <a:gd name="T35" fmla="*/ 10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2">
                  <a:moveTo>
                    <a:pt x="77" y="107"/>
                  </a:moveTo>
                  <a:lnTo>
                    <a:pt x="148" y="107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4"/>
                    <a:pt x="0" y="96"/>
                  </a:cubicBezTo>
                  <a:lnTo>
                    <a:pt x="0" y="107"/>
                  </a:lnTo>
                  <a:lnTo>
                    <a:pt x="42" y="107"/>
                  </a:lnTo>
                  <a:lnTo>
                    <a:pt x="42" y="245"/>
                  </a:lnTo>
                  <a:cubicBezTo>
                    <a:pt x="42" y="306"/>
                    <a:pt x="89" y="312"/>
                    <a:pt x="107" y="312"/>
                  </a:cubicBezTo>
                  <a:cubicBezTo>
                    <a:pt x="142" y="312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4"/>
                    <a:pt x="77" y="246"/>
                  </a:cubicBezTo>
                  <a:lnTo>
                    <a:pt x="77" y="107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1" name="Freeform 306">
              <a:extLst>
                <a:ext uri="{FF2B5EF4-FFF2-40B4-BE49-F238E27FC236}">
                  <a16:creationId xmlns:a16="http://schemas.microsoft.com/office/drawing/2014/main" id="{6F9FC1C4-F887-225E-7264-890109EB7A43}"/>
                </a:ext>
              </a:extLst>
            </p:cNvPr>
            <p:cNvSpPr>
              <a:spLocks noEditPoints="1"/>
            </p:cNvSpPr>
            <p:nvPr>
              <p:custDataLst>
                <p:tags r:id="rId39"/>
              </p:custDataLst>
            </p:nvPr>
          </p:nvSpPr>
          <p:spPr bwMode="auto">
            <a:xfrm>
              <a:off x="7796213" y="1258888"/>
              <a:ext cx="31750" cy="1063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9 h 334"/>
                <a:gd name="T4" fmla="*/ 2 w 107"/>
                <a:gd name="T5" fmla="*/ 134 h 334"/>
                <a:gd name="T6" fmla="*/ 39 w 107"/>
                <a:gd name="T7" fmla="*/ 162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7 h 334"/>
                <a:gd name="T26" fmla="*/ 47 w 107"/>
                <a:gd name="T27" fmla="*/ 0 h 334"/>
                <a:gd name="T28" fmla="*/ 21 w 107"/>
                <a:gd name="T29" fmla="*/ 27 h 334"/>
                <a:gd name="T30" fmla="*/ 47 w 107"/>
                <a:gd name="T31" fmla="*/ 53 h 334"/>
                <a:gd name="T32" fmla="*/ 74 w 107"/>
                <a:gd name="T33" fmla="*/ 2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9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2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7"/>
                  </a:moveTo>
                  <a:cubicBezTo>
                    <a:pt x="74" y="11"/>
                    <a:pt x="61" y="0"/>
                    <a:pt x="47" y="0"/>
                  </a:cubicBezTo>
                  <a:cubicBezTo>
                    <a:pt x="32" y="0"/>
                    <a:pt x="21" y="14"/>
                    <a:pt x="21" y="27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3"/>
                    <a:pt x="74" y="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2" name="Freeform 307">
              <a:extLst>
                <a:ext uri="{FF2B5EF4-FFF2-40B4-BE49-F238E27FC236}">
                  <a16:creationId xmlns:a16="http://schemas.microsoft.com/office/drawing/2014/main" id="{989845AF-08FE-9AF0-A360-C5B06EC4F0DA}"/>
                </a:ext>
              </a:extLst>
            </p:cNvPr>
            <p:cNvSpPr>
              <a:spLocks noEditPoints="1"/>
            </p:cNvSpPr>
            <p:nvPr>
              <p:custDataLst>
                <p:tags r:id="rId40"/>
              </p:custDataLst>
            </p:nvPr>
          </p:nvSpPr>
          <p:spPr bwMode="auto">
            <a:xfrm>
              <a:off x="7837488" y="1293813"/>
              <a:ext cx="65088" cy="73025"/>
            </a:xfrm>
            <a:custGeom>
              <a:avLst/>
              <a:gdLst>
                <a:gd name="T0" fmla="*/ 221 w 221"/>
                <a:gd name="T1" fmla="*/ 117 h 229"/>
                <a:gd name="T2" fmla="*/ 110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0 w 221"/>
                <a:gd name="T11" fmla="*/ 217 h 229"/>
                <a:gd name="T12" fmla="*/ 54 w 221"/>
                <a:gd name="T13" fmla="*/ 183 h 229"/>
                <a:gd name="T14" fmla="*/ 41 w 221"/>
                <a:gd name="T15" fmla="*/ 113 h 229"/>
                <a:gd name="T16" fmla="*/ 53 w 221"/>
                <a:gd name="T17" fmla="*/ 45 h 229"/>
                <a:gd name="T18" fmla="*/ 110 w 221"/>
                <a:gd name="T19" fmla="*/ 11 h 229"/>
                <a:gd name="T20" fmla="*/ 166 w 221"/>
                <a:gd name="T21" fmla="*/ 44 h 229"/>
                <a:gd name="T22" fmla="*/ 179 w 221"/>
                <a:gd name="T23" fmla="*/ 113 h 229"/>
                <a:gd name="T24" fmla="*/ 168 w 221"/>
                <a:gd name="T25" fmla="*/ 180 h 229"/>
                <a:gd name="T26" fmla="*/ 110 w 221"/>
                <a:gd name="T27" fmla="*/ 21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0" y="0"/>
                  </a:cubicBezTo>
                  <a:cubicBezTo>
                    <a:pt x="48" y="0"/>
                    <a:pt x="0" y="55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0" y="229"/>
                    <a:pt x="221" y="180"/>
                    <a:pt x="221" y="117"/>
                  </a:cubicBezTo>
                  <a:close/>
                  <a:moveTo>
                    <a:pt x="110" y="217"/>
                  </a:moveTo>
                  <a:cubicBezTo>
                    <a:pt x="89" y="217"/>
                    <a:pt x="67" y="206"/>
                    <a:pt x="54" y="183"/>
                  </a:cubicBezTo>
                  <a:cubicBezTo>
                    <a:pt x="41" y="162"/>
                    <a:pt x="41" y="131"/>
                    <a:pt x="41" y="113"/>
                  </a:cubicBezTo>
                  <a:cubicBezTo>
                    <a:pt x="41" y="94"/>
                    <a:pt x="41" y="67"/>
                    <a:pt x="53" y="45"/>
                  </a:cubicBezTo>
                  <a:cubicBezTo>
                    <a:pt x="67" y="22"/>
                    <a:pt x="90" y="11"/>
                    <a:pt x="110" y="11"/>
                  </a:cubicBezTo>
                  <a:cubicBezTo>
                    <a:pt x="132" y="11"/>
                    <a:pt x="153" y="22"/>
                    <a:pt x="166" y="44"/>
                  </a:cubicBezTo>
                  <a:cubicBezTo>
                    <a:pt x="179" y="65"/>
                    <a:pt x="179" y="94"/>
                    <a:pt x="179" y="113"/>
                  </a:cubicBezTo>
                  <a:cubicBezTo>
                    <a:pt x="179" y="131"/>
                    <a:pt x="179" y="158"/>
                    <a:pt x="168" y="180"/>
                  </a:cubicBezTo>
                  <a:cubicBezTo>
                    <a:pt x="157" y="202"/>
                    <a:pt x="135" y="217"/>
                    <a:pt x="110" y="21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3" name="Freeform 308">
              <a:extLst>
                <a:ext uri="{FF2B5EF4-FFF2-40B4-BE49-F238E27FC236}">
                  <a16:creationId xmlns:a16="http://schemas.microsoft.com/office/drawing/2014/main" id="{8151323C-2EEF-D189-10F0-232C67A0C2EE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7912100" y="1295401"/>
              <a:ext cx="74613" cy="69850"/>
            </a:xfrm>
            <a:custGeom>
              <a:avLst/>
              <a:gdLst>
                <a:gd name="T0" fmla="*/ 39 w 251"/>
                <a:gd name="T1" fmla="*/ 49 h 221"/>
                <a:gd name="T2" fmla="*/ 39 w 251"/>
                <a:gd name="T3" fmla="*/ 183 h 221"/>
                <a:gd name="T4" fmla="*/ 0 w 251"/>
                <a:gd name="T5" fmla="*/ 205 h 221"/>
                <a:gd name="T6" fmla="*/ 0 w 251"/>
                <a:gd name="T7" fmla="*/ 221 h 221"/>
                <a:gd name="T8" fmla="*/ 56 w 251"/>
                <a:gd name="T9" fmla="*/ 219 h 221"/>
                <a:gd name="T10" fmla="*/ 112 w 251"/>
                <a:gd name="T11" fmla="*/ 221 h 221"/>
                <a:gd name="T12" fmla="*/ 112 w 251"/>
                <a:gd name="T13" fmla="*/ 205 h 221"/>
                <a:gd name="T14" fmla="*/ 73 w 251"/>
                <a:gd name="T15" fmla="*/ 183 h 221"/>
                <a:gd name="T16" fmla="*/ 73 w 251"/>
                <a:gd name="T17" fmla="*/ 91 h 221"/>
                <a:gd name="T18" fmla="*/ 141 w 251"/>
                <a:gd name="T19" fmla="*/ 11 h 221"/>
                <a:gd name="T20" fmla="*/ 177 w 251"/>
                <a:gd name="T21" fmla="*/ 67 h 221"/>
                <a:gd name="T22" fmla="*/ 177 w 251"/>
                <a:gd name="T23" fmla="*/ 183 h 221"/>
                <a:gd name="T24" fmla="*/ 139 w 251"/>
                <a:gd name="T25" fmla="*/ 205 h 221"/>
                <a:gd name="T26" fmla="*/ 139 w 251"/>
                <a:gd name="T27" fmla="*/ 221 h 221"/>
                <a:gd name="T28" fmla="*/ 195 w 251"/>
                <a:gd name="T29" fmla="*/ 219 h 221"/>
                <a:gd name="T30" fmla="*/ 251 w 251"/>
                <a:gd name="T31" fmla="*/ 221 h 221"/>
                <a:gd name="T32" fmla="*/ 251 w 251"/>
                <a:gd name="T33" fmla="*/ 205 h 221"/>
                <a:gd name="T34" fmla="*/ 212 w 251"/>
                <a:gd name="T35" fmla="*/ 190 h 221"/>
                <a:gd name="T36" fmla="*/ 212 w 251"/>
                <a:gd name="T37" fmla="*/ 95 h 221"/>
                <a:gd name="T38" fmla="*/ 196 w 251"/>
                <a:gd name="T39" fmla="*/ 19 h 221"/>
                <a:gd name="T40" fmla="*/ 144 w 251"/>
                <a:gd name="T41" fmla="*/ 0 h 221"/>
                <a:gd name="T42" fmla="*/ 70 w 251"/>
                <a:gd name="T43" fmla="*/ 53 h 221"/>
                <a:gd name="T44" fmla="*/ 70 w 251"/>
                <a:gd name="T45" fmla="*/ 0 h 221"/>
                <a:gd name="T46" fmla="*/ 0 w 251"/>
                <a:gd name="T47" fmla="*/ 6 h 221"/>
                <a:gd name="T48" fmla="*/ 0 w 251"/>
                <a:gd name="T49" fmla="*/ 21 h 221"/>
                <a:gd name="T50" fmla="*/ 39 w 251"/>
                <a:gd name="T51" fmla="*/ 4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1">
                  <a:moveTo>
                    <a:pt x="39" y="49"/>
                  </a:move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7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1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3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7" y="38"/>
                    <a:pt x="177" y="67"/>
                  </a:cubicBezTo>
                  <a:lnTo>
                    <a:pt x="177" y="183"/>
                  </a:lnTo>
                  <a:cubicBezTo>
                    <a:pt x="177" y="205"/>
                    <a:pt x="172" y="205"/>
                    <a:pt x="139" y="205"/>
                  </a:cubicBezTo>
                  <a:lnTo>
                    <a:pt x="139" y="221"/>
                  </a:lnTo>
                  <a:cubicBezTo>
                    <a:pt x="156" y="220"/>
                    <a:pt x="181" y="219"/>
                    <a:pt x="195" y="219"/>
                  </a:cubicBezTo>
                  <a:cubicBezTo>
                    <a:pt x="208" y="219"/>
                    <a:pt x="234" y="220"/>
                    <a:pt x="251" y="221"/>
                  </a:cubicBezTo>
                  <a:lnTo>
                    <a:pt x="251" y="205"/>
                  </a:lnTo>
                  <a:cubicBezTo>
                    <a:pt x="225" y="205"/>
                    <a:pt x="212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7"/>
                    <a:pt x="196" y="19"/>
                  </a:cubicBezTo>
                  <a:cubicBezTo>
                    <a:pt x="189" y="10"/>
                    <a:pt x="173" y="0"/>
                    <a:pt x="144" y="0"/>
                  </a:cubicBezTo>
                  <a:cubicBezTo>
                    <a:pt x="108" y="0"/>
                    <a:pt x="84" y="22"/>
                    <a:pt x="70" y="53"/>
                  </a:cubicBezTo>
                  <a:lnTo>
                    <a:pt x="70" y="0"/>
                  </a:ln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4" name="Freeform 309">
              <a:extLst>
                <a:ext uri="{FF2B5EF4-FFF2-40B4-BE49-F238E27FC236}">
                  <a16:creationId xmlns:a16="http://schemas.microsoft.com/office/drawing/2014/main" id="{531C9E2F-AD9B-6C63-83D9-40E40912FB9E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8040688" y="1296988"/>
              <a:ext cx="101600" cy="69850"/>
            </a:xfrm>
            <a:custGeom>
              <a:avLst/>
              <a:gdLst>
                <a:gd name="T0" fmla="*/ 299 w 341"/>
                <a:gd name="T1" fmla="*/ 47 h 220"/>
                <a:gd name="T2" fmla="*/ 341 w 341"/>
                <a:gd name="T3" fmla="*/ 15 h 220"/>
                <a:gd name="T4" fmla="*/ 341 w 341"/>
                <a:gd name="T5" fmla="*/ 0 h 220"/>
                <a:gd name="T6" fmla="*/ 305 w 341"/>
                <a:gd name="T7" fmla="*/ 1 h 220"/>
                <a:gd name="T8" fmla="*/ 258 w 341"/>
                <a:gd name="T9" fmla="*/ 0 h 220"/>
                <a:gd name="T10" fmla="*/ 258 w 341"/>
                <a:gd name="T11" fmla="*/ 15 h 220"/>
                <a:gd name="T12" fmla="*/ 287 w 341"/>
                <a:gd name="T13" fmla="*/ 39 h 220"/>
                <a:gd name="T14" fmla="*/ 285 w 341"/>
                <a:gd name="T15" fmla="*/ 50 h 220"/>
                <a:gd name="T16" fmla="*/ 239 w 341"/>
                <a:gd name="T17" fmla="*/ 177 h 220"/>
                <a:gd name="T18" fmla="*/ 190 w 341"/>
                <a:gd name="T19" fmla="*/ 38 h 220"/>
                <a:gd name="T20" fmla="*/ 188 w 341"/>
                <a:gd name="T21" fmla="*/ 29 h 220"/>
                <a:gd name="T22" fmla="*/ 217 w 341"/>
                <a:gd name="T23" fmla="*/ 15 h 220"/>
                <a:gd name="T24" fmla="*/ 217 w 341"/>
                <a:gd name="T25" fmla="*/ 0 h 220"/>
                <a:gd name="T26" fmla="*/ 165 w 341"/>
                <a:gd name="T27" fmla="*/ 1 h 220"/>
                <a:gd name="T28" fmla="*/ 121 w 341"/>
                <a:gd name="T29" fmla="*/ 0 h 220"/>
                <a:gd name="T30" fmla="*/ 121 w 341"/>
                <a:gd name="T31" fmla="*/ 15 h 220"/>
                <a:gd name="T32" fmla="*/ 152 w 341"/>
                <a:gd name="T33" fmla="*/ 23 h 220"/>
                <a:gd name="T34" fmla="*/ 164 w 341"/>
                <a:gd name="T35" fmla="*/ 50 h 220"/>
                <a:gd name="T36" fmla="*/ 121 w 341"/>
                <a:gd name="T37" fmla="*/ 171 h 220"/>
                <a:gd name="T38" fmla="*/ 73 w 341"/>
                <a:gd name="T39" fmla="*/ 38 h 220"/>
                <a:gd name="T40" fmla="*/ 71 w 341"/>
                <a:gd name="T41" fmla="*/ 29 h 220"/>
                <a:gd name="T42" fmla="*/ 100 w 341"/>
                <a:gd name="T43" fmla="*/ 15 h 220"/>
                <a:gd name="T44" fmla="*/ 100 w 341"/>
                <a:gd name="T45" fmla="*/ 0 h 220"/>
                <a:gd name="T46" fmla="*/ 46 w 341"/>
                <a:gd name="T47" fmla="*/ 1 h 220"/>
                <a:gd name="T48" fmla="*/ 0 w 341"/>
                <a:gd name="T49" fmla="*/ 0 h 220"/>
                <a:gd name="T50" fmla="*/ 0 w 341"/>
                <a:gd name="T51" fmla="*/ 15 h 220"/>
                <a:gd name="T52" fmla="*/ 36 w 341"/>
                <a:gd name="T53" fmla="*/ 33 h 220"/>
                <a:gd name="T54" fmla="*/ 99 w 341"/>
                <a:gd name="T55" fmla="*/ 209 h 220"/>
                <a:gd name="T56" fmla="*/ 110 w 341"/>
                <a:gd name="T57" fmla="*/ 220 h 220"/>
                <a:gd name="T58" fmla="*/ 120 w 341"/>
                <a:gd name="T59" fmla="*/ 210 h 220"/>
                <a:gd name="T60" fmla="*/ 170 w 341"/>
                <a:gd name="T61" fmla="*/ 69 h 220"/>
                <a:gd name="T62" fmla="*/ 221 w 341"/>
                <a:gd name="T63" fmla="*/ 211 h 220"/>
                <a:gd name="T64" fmla="*/ 231 w 341"/>
                <a:gd name="T65" fmla="*/ 220 h 220"/>
                <a:gd name="T66" fmla="*/ 241 w 341"/>
                <a:gd name="T67" fmla="*/ 211 h 220"/>
                <a:gd name="T68" fmla="*/ 299 w 341"/>
                <a:gd name="T69" fmla="*/ 47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1" h="220">
                  <a:moveTo>
                    <a:pt x="299" y="47"/>
                  </a:moveTo>
                  <a:cubicBezTo>
                    <a:pt x="308" y="22"/>
                    <a:pt x="324" y="16"/>
                    <a:pt x="341" y="15"/>
                  </a:cubicBezTo>
                  <a:lnTo>
                    <a:pt x="341" y="0"/>
                  </a:lnTo>
                  <a:cubicBezTo>
                    <a:pt x="330" y="1"/>
                    <a:pt x="316" y="1"/>
                    <a:pt x="305" y="1"/>
                  </a:cubicBezTo>
                  <a:cubicBezTo>
                    <a:pt x="290" y="1"/>
                    <a:pt x="268" y="0"/>
                    <a:pt x="258" y="0"/>
                  </a:cubicBezTo>
                  <a:lnTo>
                    <a:pt x="258" y="15"/>
                  </a:lnTo>
                  <a:cubicBezTo>
                    <a:pt x="276" y="16"/>
                    <a:pt x="287" y="25"/>
                    <a:pt x="287" y="39"/>
                  </a:cubicBezTo>
                  <a:cubicBezTo>
                    <a:pt x="287" y="42"/>
                    <a:pt x="287" y="43"/>
                    <a:pt x="285" y="50"/>
                  </a:cubicBezTo>
                  <a:lnTo>
                    <a:pt x="239" y="177"/>
                  </a:lnTo>
                  <a:lnTo>
                    <a:pt x="190" y="38"/>
                  </a:lnTo>
                  <a:cubicBezTo>
                    <a:pt x="188" y="32"/>
                    <a:pt x="188" y="31"/>
                    <a:pt x="188" y="29"/>
                  </a:cubicBezTo>
                  <a:cubicBezTo>
                    <a:pt x="188" y="15"/>
                    <a:pt x="207" y="15"/>
                    <a:pt x="217" y="15"/>
                  </a:cubicBezTo>
                  <a:lnTo>
                    <a:pt x="217" y="0"/>
                  </a:lnTo>
                  <a:cubicBezTo>
                    <a:pt x="203" y="0"/>
                    <a:pt x="177" y="1"/>
                    <a:pt x="165" y="1"/>
                  </a:cubicBezTo>
                  <a:cubicBezTo>
                    <a:pt x="150" y="1"/>
                    <a:pt x="136" y="1"/>
                    <a:pt x="121" y="0"/>
                  </a:cubicBezTo>
                  <a:lnTo>
                    <a:pt x="121" y="15"/>
                  </a:lnTo>
                  <a:cubicBezTo>
                    <a:pt x="139" y="15"/>
                    <a:pt x="147" y="16"/>
                    <a:pt x="152" y="23"/>
                  </a:cubicBezTo>
                  <a:cubicBezTo>
                    <a:pt x="155" y="26"/>
                    <a:pt x="160" y="41"/>
                    <a:pt x="164" y="50"/>
                  </a:cubicBezTo>
                  <a:lnTo>
                    <a:pt x="121" y="171"/>
                  </a:lnTo>
                  <a:lnTo>
                    <a:pt x="73" y="38"/>
                  </a:lnTo>
                  <a:cubicBezTo>
                    <a:pt x="71" y="32"/>
                    <a:pt x="71" y="31"/>
                    <a:pt x="71" y="29"/>
                  </a:cubicBezTo>
                  <a:cubicBezTo>
                    <a:pt x="71" y="15"/>
                    <a:pt x="90" y="15"/>
                    <a:pt x="100" y="15"/>
                  </a:cubicBezTo>
                  <a:lnTo>
                    <a:pt x="100" y="0"/>
                  </a:lnTo>
                  <a:cubicBezTo>
                    <a:pt x="85" y="0"/>
                    <a:pt x="57" y="1"/>
                    <a:pt x="46" y="1"/>
                  </a:cubicBezTo>
                  <a:cubicBezTo>
                    <a:pt x="44" y="1"/>
                    <a:pt x="18" y="1"/>
                    <a:pt x="0" y="0"/>
                  </a:cubicBezTo>
                  <a:lnTo>
                    <a:pt x="0" y="15"/>
                  </a:lnTo>
                  <a:cubicBezTo>
                    <a:pt x="25" y="15"/>
                    <a:pt x="31" y="17"/>
                    <a:pt x="36" y="33"/>
                  </a:cubicBezTo>
                  <a:lnTo>
                    <a:pt x="99" y="209"/>
                  </a:lnTo>
                  <a:cubicBezTo>
                    <a:pt x="102" y="216"/>
                    <a:pt x="103" y="220"/>
                    <a:pt x="110" y="220"/>
                  </a:cubicBezTo>
                  <a:cubicBezTo>
                    <a:pt x="116" y="220"/>
                    <a:pt x="117" y="217"/>
                    <a:pt x="120" y="210"/>
                  </a:cubicBezTo>
                  <a:lnTo>
                    <a:pt x="170" y="69"/>
                  </a:lnTo>
                  <a:lnTo>
                    <a:pt x="221" y="211"/>
                  </a:lnTo>
                  <a:cubicBezTo>
                    <a:pt x="223" y="216"/>
                    <a:pt x="224" y="220"/>
                    <a:pt x="231" y="220"/>
                  </a:cubicBezTo>
                  <a:cubicBezTo>
                    <a:pt x="237" y="220"/>
                    <a:pt x="239" y="216"/>
                    <a:pt x="241" y="211"/>
                  </a:cubicBezTo>
                  <a:lnTo>
                    <a:pt x="299" y="47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5" name="Freeform 310">
              <a:extLst>
                <a:ext uri="{FF2B5EF4-FFF2-40B4-BE49-F238E27FC236}">
                  <a16:creationId xmlns:a16="http://schemas.microsoft.com/office/drawing/2014/main" id="{53370A48-0779-929B-DF07-83AE7EFC4121}"/>
                </a:ext>
              </a:extLst>
            </p:cNvPr>
            <p:cNvSpPr>
              <a:spLocks noEditPoints="1"/>
            </p:cNvSpPr>
            <p:nvPr>
              <p:custDataLst>
                <p:tags r:id="rId43"/>
              </p:custDataLst>
            </p:nvPr>
          </p:nvSpPr>
          <p:spPr bwMode="auto">
            <a:xfrm>
              <a:off x="8147050" y="1293813"/>
              <a:ext cx="66675" cy="73025"/>
            </a:xfrm>
            <a:custGeom>
              <a:avLst/>
              <a:gdLst>
                <a:gd name="T0" fmla="*/ 145 w 225"/>
                <a:gd name="T1" fmla="*/ 186 h 229"/>
                <a:gd name="T2" fmla="*/ 184 w 225"/>
                <a:gd name="T3" fmla="*/ 227 h 229"/>
                <a:gd name="T4" fmla="*/ 225 w 225"/>
                <a:gd name="T5" fmla="*/ 179 h 229"/>
                <a:gd name="T6" fmla="*/ 225 w 225"/>
                <a:gd name="T7" fmla="*/ 152 h 229"/>
                <a:gd name="T8" fmla="*/ 213 w 225"/>
                <a:gd name="T9" fmla="*/ 152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7 h 229"/>
                <a:gd name="T18" fmla="*/ 158 w 225"/>
                <a:gd name="T19" fmla="*/ 28 h 229"/>
                <a:gd name="T20" fmla="*/ 90 w 225"/>
                <a:gd name="T21" fmla="*/ 0 h 229"/>
                <a:gd name="T22" fmla="*/ 15 w 225"/>
                <a:gd name="T23" fmla="*/ 57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4 h 229"/>
                <a:gd name="T36" fmla="*/ 50 w 225"/>
                <a:gd name="T37" fmla="*/ 112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6 h 229"/>
                <a:gd name="T44" fmla="*/ 142 w 225"/>
                <a:gd name="T45" fmla="*/ 104 h 229"/>
                <a:gd name="T46" fmla="*/ 142 w 225"/>
                <a:gd name="T47" fmla="*/ 154 h 229"/>
                <a:gd name="T48" fmla="*/ 84 w 225"/>
                <a:gd name="T49" fmla="*/ 218 h 229"/>
                <a:gd name="T50" fmla="*/ 39 w 225"/>
                <a:gd name="T51" fmla="*/ 176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6"/>
                  </a:moveTo>
                  <a:cubicBezTo>
                    <a:pt x="147" y="206"/>
                    <a:pt x="161" y="227"/>
                    <a:pt x="184" y="227"/>
                  </a:cubicBezTo>
                  <a:cubicBezTo>
                    <a:pt x="195" y="227"/>
                    <a:pt x="225" y="220"/>
                    <a:pt x="225" y="179"/>
                  </a:cubicBezTo>
                  <a:lnTo>
                    <a:pt x="225" y="152"/>
                  </a:lnTo>
                  <a:lnTo>
                    <a:pt x="213" y="152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9"/>
                    <a:pt x="176" y="186"/>
                  </a:cubicBezTo>
                  <a:lnTo>
                    <a:pt x="176" y="87"/>
                  </a:lnTo>
                  <a:cubicBezTo>
                    <a:pt x="176" y="66"/>
                    <a:pt x="176" y="46"/>
                    <a:pt x="158" y="28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4"/>
                    <a:pt x="15" y="57"/>
                  </a:cubicBezTo>
                  <a:cubicBezTo>
                    <a:pt x="15" y="72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5"/>
                    <a:pt x="35" y="34"/>
                  </a:cubicBezTo>
                  <a:cubicBezTo>
                    <a:pt x="49" y="17"/>
                    <a:pt x="73" y="11"/>
                    <a:pt x="89" y="11"/>
                  </a:cubicBezTo>
                  <a:cubicBezTo>
                    <a:pt x="113" y="11"/>
                    <a:pt x="142" y="31"/>
                    <a:pt x="142" y="75"/>
                  </a:cubicBezTo>
                  <a:lnTo>
                    <a:pt x="142" y="94"/>
                  </a:lnTo>
                  <a:cubicBezTo>
                    <a:pt x="116" y="95"/>
                    <a:pt x="82" y="97"/>
                    <a:pt x="50" y="112"/>
                  </a:cubicBezTo>
                  <a:cubicBezTo>
                    <a:pt x="13" y="129"/>
                    <a:pt x="0" y="155"/>
                    <a:pt x="0" y="176"/>
                  </a:cubicBezTo>
                  <a:cubicBezTo>
                    <a:pt x="0" y="217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6"/>
                  </a:cubicBezTo>
                  <a:close/>
                  <a:moveTo>
                    <a:pt x="142" y="104"/>
                  </a:moveTo>
                  <a:lnTo>
                    <a:pt x="142" y="154"/>
                  </a:lnTo>
                  <a:cubicBezTo>
                    <a:pt x="142" y="201"/>
                    <a:pt x="106" y="218"/>
                    <a:pt x="84" y="218"/>
                  </a:cubicBezTo>
                  <a:cubicBezTo>
                    <a:pt x="59" y="218"/>
                    <a:pt x="39" y="201"/>
                    <a:pt x="39" y="176"/>
                  </a:cubicBezTo>
                  <a:cubicBezTo>
                    <a:pt x="39" y="149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6" name="Freeform 311">
              <a:extLst>
                <a:ext uri="{FF2B5EF4-FFF2-40B4-BE49-F238E27FC236}">
                  <a16:creationId xmlns:a16="http://schemas.microsoft.com/office/drawing/2014/main" id="{77D59B6E-93FF-1F2F-5967-B36EE47233EA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8213725" y="1296988"/>
              <a:ext cx="71438" cy="69850"/>
            </a:xfrm>
            <a:custGeom>
              <a:avLst/>
              <a:gdLst>
                <a:gd name="T0" fmla="*/ 198 w 243"/>
                <a:gd name="T1" fmla="*/ 49 h 220"/>
                <a:gd name="T2" fmla="*/ 243 w 243"/>
                <a:gd name="T3" fmla="*/ 15 h 220"/>
                <a:gd name="T4" fmla="*/ 243 w 243"/>
                <a:gd name="T5" fmla="*/ 0 h 220"/>
                <a:gd name="T6" fmla="*/ 206 w 243"/>
                <a:gd name="T7" fmla="*/ 1 h 220"/>
                <a:gd name="T8" fmla="*/ 163 w 243"/>
                <a:gd name="T9" fmla="*/ 0 h 220"/>
                <a:gd name="T10" fmla="*/ 163 w 243"/>
                <a:gd name="T11" fmla="*/ 15 h 220"/>
                <a:gd name="T12" fmla="*/ 187 w 243"/>
                <a:gd name="T13" fmla="*/ 37 h 220"/>
                <a:gd name="T14" fmla="*/ 184 w 243"/>
                <a:gd name="T15" fmla="*/ 49 h 220"/>
                <a:gd name="T16" fmla="*/ 133 w 243"/>
                <a:gd name="T17" fmla="*/ 176 h 220"/>
                <a:gd name="T18" fmla="*/ 77 w 243"/>
                <a:gd name="T19" fmla="*/ 37 h 220"/>
                <a:gd name="T20" fmla="*/ 74 w 243"/>
                <a:gd name="T21" fmla="*/ 28 h 220"/>
                <a:gd name="T22" fmla="*/ 102 w 243"/>
                <a:gd name="T23" fmla="*/ 15 h 220"/>
                <a:gd name="T24" fmla="*/ 102 w 243"/>
                <a:gd name="T25" fmla="*/ 0 h 220"/>
                <a:gd name="T26" fmla="*/ 48 w 243"/>
                <a:gd name="T27" fmla="*/ 1 h 220"/>
                <a:gd name="T28" fmla="*/ 0 w 243"/>
                <a:gd name="T29" fmla="*/ 0 h 220"/>
                <a:gd name="T30" fmla="*/ 0 w 243"/>
                <a:gd name="T31" fmla="*/ 15 h 220"/>
                <a:gd name="T32" fmla="*/ 40 w 243"/>
                <a:gd name="T33" fmla="*/ 34 h 220"/>
                <a:gd name="T34" fmla="*/ 111 w 243"/>
                <a:gd name="T35" fmla="*/ 211 h 220"/>
                <a:gd name="T36" fmla="*/ 122 w 243"/>
                <a:gd name="T37" fmla="*/ 220 h 220"/>
                <a:gd name="T38" fmla="*/ 132 w 243"/>
                <a:gd name="T39" fmla="*/ 211 h 220"/>
                <a:gd name="T40" fmla="*/ 198 w 243"/>
                <a:gd name="T4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3" h="220">
                  <a:moveTo>
                    <a:pt x="198" y="49"/>
                  </a:moveTo>
                  <a:cubicBezTo>
                    <a:pt x="202" y="37"/>
                    <a:pt x="211" y="16"/>
                    <a:pt x="243" y="15"/>
                  </a:cubicBezTo>
                  <a:lnTo>
                    <a:pt x="243" y="0"/>
                  </a:lnTo>
                  <a:cubicBezTo>
                    <a:pt x="232" y="1"/>
                    <a:pt x="218" y="1"/>
                    <a:pt x="206" y="1"/>
                  </a:cubicBezTo>
                  <a:cubicBezTo>
                    <a:pt x="194" y="1"/>
                    <a:pt x="171" y="0"/>
                    <a:pt x="163" y="0"/>
                  </a:cubicBezTo>
                  <a:lnTo>
                    <a:pt x="163" y="15"/>
                  </a:lnTo>
                  <a:cubicBezTo>
                    <a:pt x="181" y="16"/>
                    <a:pt x="187" y="27"/>
                    <a:pt x="187" y="37"/>
                  </a:cubicBezTo>
                  <a:cubicBezTo>
                    <a:pt x="187" y="41"/>
                    <a:pt x="186" y="43"/>
                    <a:pt x="184" y="49"/>
                  </a:cubicBezTo>
                  <a:lnTo>
                    <a:pt x="133" y="176"/>
                  </a:lnTo>
                  <a:lnTo>
                    <a:pt x="77" y="37"/>
                  </a:lnTo>
                  <a:cubicBezTo>
                    <a:pt x="74" y="30"/>
                    <a:pt x="74" y="29"/>
                    <a:pt x="74" y="28"/>
                  </a:cubicBezTo>
                  <a:cubicBezTo>
                    <a:pt x="74" y="15"/>
                    <a:pt x="93" y="15"/>
                    <a:pt x="102" y="15"/>
                  </a:cubicBezTo>
                  <a:lnTo>
                    <a:pt x="102" y="0"/>
                  </a:lnTo>
                  <a:cubicBezTo>
                    <a:pt x="87" y="0"/>
                    <a:pt x="59" y="1"/>
                    <a:pt x="48" y="1"/>
                  </a:cubicBezTo>
                  <a:cubicBezTo>
                    <a:pt x="35" y="1"/>
                    <a:pt x="15" y="1"/>
                    <a:pt x="0" y="0"/>
                  </a:cubicBezTo>
                  <a:lnTo>
                    <a:pt x="0" y="15"/>
                  </a:lnTo>
                  <a:cubicBezTo>
                    <a:pt x="31" y="15"/>
                    <a:pt x="33" y="18"/>
                    <a:pt x="40" y="34"/>
                  </a:cubicBezTo>
                  <a:lnTo>
                    <a:pt x="111" y="211"/>
                  </a:lnTo>
                  <a:cubicBezTo>
                    <a:pt x="114" y="218"/>
                    <a:pt x="115" y="220"/>
                    <a:pt x="122" y="220"/>
                  </a:cubicBezTo>
                  <a:cubicBezTo>
                    <a:pt x="128" y="220"/>
                    <a:pt x="130" y="216"/>
                    <a:pt x="132" y="211"/>
                  </a:cubicBezTo>
                  <a:lnTo>
                    <a:pt x="198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7" name="Freeform 312">
              <a:extLst>
                <a:ext uri="{FF2B5EF4-FFF2-40B4-BE49-F238E27FC236}">
                  <a16:creationId xmlns:a16="http://schemas.microsoft.com/office/drawing/2014/main" id="{C472A739-36FA-C84D-01BF-FB44A99A1B10}"/>
                </a:ext>
              </a:extLst>
            </p:cNvPr>
            <p:cNvSpPr>
              <a:spLocks noEditPoints="1"/>
            </p:cNvSpPr>
            <p:nvPr>
              <p:custDataLst>
                <p:tags r:id="rId45"/>
              </p:custDataLst>
            </p:nvPr>
          </p:nvSpPr>
          <p:spPr bwMode="auto">
            <a:xfrm>
              <a:off x="8288338" y="1293813"/>
              <a:ext cx="57150" cy="73025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0 w 193"/>
                <a:gd name="T5" fmla="*/ 98 h 229"/>
                <a:gd name="T6" fmla="*/ 42 w 193"/>
                <a:gd name="T7" fmla="*/ 98 h 229"/>
                <a:gd name="T8" fmla="*/ 41 w 193"/>
                <a:gd name="T9" fmla="*/ 109 h 229"/>
                <a:gd name="T10" fmla="*/ 181 w 193"/>
                <a:gd name="T11" fmla="*/ 109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5 h 229"/>
                <a:gd name="T22" fmla="*/ 187 w 193"/>
                <a:gd name="T23" fmla="*/ 159 h 229"/>
                <a:gd name="T24" fmla="*/ 180 w 193"/>
                <a:gd name="T25" fmla="*/ 166 h 229"/>
                <a:gd name="T26" fmla="*/ 113 w 193"/>
                <a:gd name="T27" fmla="*/ 217 h 229"/>
                <a:gd name="T28" fmla="*/ 56 w 193"/>
                <a:gd name="T29" fmla="*/ 183 h 229"/>
                <a:gd name="T30" fmla="*/ 41 w 193"/>
                <a:gd name="T31" fmla="*/ 10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4"/>
                    <a:pt x="87" y="11"/>
                    <a:pt x="104" y="11"/>
                  </a:cubicBezTo>
                  <a:cubicBezTo>
                    <a:pt x="155" y="11"/>
                    <a:pt x="160" y="79"/>
                    <a:pt x="160" y="98"/>
                  </a:cubicBezTo>
                  <a:lnTo>
                    <a:pt x="42" y="98"/>
                  </a:lnTo>
                  <a:close/>
                  <a:moveTo>
                    <a:pt x="41" y="109"/>
                  </a:moveTo>
                  <a:lnTo>
                    <a:pt x="181" y="109"/>
                  </a:lnTo>
                  <a:cubicBezTo>
                    <a:pt x="192" y="109"/>
                    <a:pt x="193" y="109"/>
                    <a:pt x="193" y="98"/>
                  </a:cubicBezTo>
                  <a:cubicBezTo>
                    <a:pt x="193" y="49"/>
                    <a:pt x="166" y="0"/>
                    <a:pt x="104" y="0"/>
                  </a:cubicBezTo>
                  <a:cubicBezTo>
                    <a:pt x="46" y="0"/>
                    <a:pt x="0" y="52"/>
                    <a:pt x="0" y="114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193" y="174"/>
                    <a:pt x="193" y="165"/>
                  </a:cubicBezTo>
                  <a:cubicBezTo>
                    <a:pt x="193" y="160"/>
                    <a:pt x="189" y="159"/>
                    <a:pt x="187" y="159"/>
                  </a:cubicBezTo>
                  <a:cubicBezTo>
                    <a:pt x="182" y="159"/>
                    <a:pt x="181" y="162"/>
                    <a:pt x="180" y="166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6" y="183"/>
                  </a:cubicBezTo>
                  <a:cubicBezTo>
                    <a:pt x="41" y="160"/>
                    <a:pt x="41" y="127"/>
                    <a:pt x="41" y="10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8" name="Freeform 313">
              <a:extLst>
                <a:ext uri="{FF2B5EF4-FFF2-40B4-BE49-F238E27FC236}">
                  <a16:creationId xmlns:a16="http://schemas.microsoft.com/office/drawing/2014/main" id="{5012A8EE-ED81-B590-4CD8-8871E73D1836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8355013" y="1255713"/>
              <a:ext cx="33338" cy="109538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0 h 346"/>
                <a:gd name="T12" fmla="*/ 0 w 111"/>
                <a:gd name="T13" fmla="*/ 346 h 346"/>
                <a:gd name="T14" fmla="*/ 55 w 111"/>
                <a:gd name="T15" fmla="*/ 344 h 346"/>
                <a:gd name="T16" fmla="*/ 111 w 111"/>
                <a:gd name="T17" fmla="*/ 346 h 346"/>
                <a:gd name="T18" fmla="*/ 111 w 111"/>
                <a:gd name="T19" fmla="*/ 330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0"/>
                    <a:pt x="33" y="330"/>
                    <a:pt x="0" y="330"/>
                  </a:cubicBezTo>
                  <a:lnTo>
                    <a:pt x="0" y="346"/>
                  </a:lnTo>
                  <a:cubicBezTo>
                    <a:pt x="16" y="345"/>
                    <a:pt x="43" y="344"/>
                    <a:pt x="55" y="344"/>
                  </a:cubicBezTo>
                  <a:cubicBezTo>
                    <a:pt x="68" y="344"/>
                    <a:pt x="92" y="345"/>
                    <a:pt x="111" y="346"/>
                  </a:cubicBezTo>
                  <a:lnTo>
                    <a:pt x="111" y="330"/>
                  </a:lnTo>
                  <a:cubicBezTo>
                    <a:pt x="77" y="330"/>
                    <a:pt x="72" y="330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49" name="Freeform 314">
              <a:extLst>
                <a:ext uri="{FF2B5EF4-FFF2-40B4-BE49-F238E27FC236}">
                  <a16:creationId xmlns:a16="http://schemas.microsoft.com/office/drawing/2014/main" id="{B88B84C2-982A-EBCD-92B4-D7DC7E6A4C42}"/>
                </a:ext>
              </a:extLst>
            </p:cNvPr>
            <p:cNvSpPr>
              <a:spLocks noEditPoints="1"/>
            </p:cNvSpPr>
            <p:nvPr>
              <p:custDataLst>
                <p:tags r:id="rId47"/>
              </p:custDataLst>
            </p:nvPr>
          </p:nvSpPr>
          <p:spPr bwMode="auto">
            <a:xfrm>
              <a:off x="8396288" y="1293813"/>
              <a:ext cx="57150" cy="73025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0 w 193"/>
                <a:gd name="T5" fmla="*/ 98 h 229"/>
                <a:gd name="T6" fmla="*/ 42 w 193"/>
                <a:gd name="T7" fmla="*/ 98 h 229"/>
                <a:gd name="T8" fmla="*/ 41 w 193"/>
                <a:gd name="T9" fmla="*/ 109 h 229"/>
                <a:gd name="T10" fmla="*/ 180 w 193"/>
                <a:gd name="T11" fmla="*/ 109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5 h 229"/>
                <a:gd name="T22" fmla="*/ 186 w 193"/>
                <a:gd name="T23" fmla="*/ 159 h 229"/>
                <a:gd name="T24" fmla="*/ 180 w 193"/>
                <a:gd name="T25" fmla="*/ 166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4"/>
                    <a:pt x="87" y="11"/>
                    <a:pt x="104" y="11"/>
                  </a:cubicBezTo>
                  <a:cubicBezTo>
                    <a:pt x="155" y="11"/>
                    <a:pt x="160" y="79"/>
                    <a:pt x="160" y="98"/>
                  </a:cubicBezTo>
                  <a:lnTo>
                    <a:pt x="42" y="98"/>
                  </a:lnTo>
                  <a:close/>
                  <a:moveTo>
                    <a:pt x="41" y="109"/>
                  </a:moveTo>
                  <a:lnTo>
                    <a:pt x="180" y="109"/>
                  </a:lnTo>
                  <a:cubicBezTo>
                    <a:pt x="191" y="109"/>
                    <a:pt x="193" y="109"/>
                    <a:pt x="193" y="98"/>
                  </a:cubicBezTo>
                  <a:cubicBezTo>
                    <a:pt x="193" y="49"/>
                    <a:pt x="166" y="0"/>
                    <a:pt x="104" y="0"/>
                  </a:cubicBezTo>
                  <a:cubicBezTo>
                    <a:pt x="46" y="0"/>
                    <a:pt x="0" y="52"/>
                    <a:pt x="0" y="114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0" y="229"/>
                    <a:pt x="193" y="174"/>
                    <a:pt x="193" y="165"/>
                  </a:cubicBezTo>
                  <a:cubicBezTo>
                    <a:pt x="193" y="160"/>
                    <a:pt x="189" y="159"/>
                    <a:pt x="186" y="159"/>
                  </a:cubicBezTo>
                  <a:cubicBezTo>
                    <a:pt x="182" y="159"/>
                    <a:pt x="181" y="162"/>
                    <a:pt x="180" y="166"/>
                  </a:cubicBezTo>
                  <a:cubicBezTo>
                    <a:pt x="162" y="217"/>
                    <a:pt x="118" y="217"/>
                    <a:pt x="112" y="217"/>
                  </a:cubicBezTo>
                  <a:cubicBezTo>
                    <a:pt x="88" y="217"/>
                    <a:pt x="68" y="202"/>
                    <a:pt x="56" y="183"/>
                  </a:cubicBezTo>
                  <a:cubicBezTo>
                    <a:pt x="41" y="160"/>
                    <a:pt x="41" y="127"/>
                    <a:pt x="41" y="10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50" name="Freeform 315">
              <a:extLst>
                <a:ext uri="{FF2B5EF4-FFF2-40B4-BE49-F238E27FC236}">
                  <a16:creationId xmlns:a16="http://schemas.microsoft.com/office/drawing/2014/main" id="{C323012A-DFAC-BC39-139F-C34E55ABFD87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8461375" y="1295401"/>
              <a:ext cx="74613" cy="69850"/>
            </a:xfrm>
            <a:custGeom>
              <a:avLst/>
              <a:gdLst>
                <a:gd name="T0" fmla="*/ 39 w 251"/>
                <a:gd name="T1" fmla="*/ 49 h 221"/>
                <a:gd name="T2" fmla="*/ 39 w 251"/>
                <a:gd name="T3" fmla="*/ 183 h 221"/>
                <a:gd name="T4" fmla="*/ 0 w 251"/>
                <a:gd name="T5" fmla="*/ 205 h 221"/>
                <a:gd name="T6" fmla="*/ 0 w 251"/>
                <a:gd name="T7" fmla="*/ 221 h 221"/>
                <a:gd name="T8" fmla="*/ 57 w 251"/>
                <a:gd name="T9" fmla="*/ 219 h 221"/>
                <a:gd name="T10" fmla="*/ 112 w 251"/>
                <a:gd name="T11" fmla="*/ 221 h 221"/>
                <a:gd name="T12" fmla="*/ 112 w 251"/>
                <a:gd name="T13" fmla="*/ 205 h 221"/>
                <a:gd name="T14" fmla="*/ 74 w 251"/>
                <a:gd name="T15" fmla="*/ 183 h 221"/>
                <a:gd name="T16" fmla="*/ 74 w 251"/>
                <a:gd name="T17" fmla="*/ 91 h 221"/>
                <a:gd name="T18" fmla="*/ 141 w 251"/>
                <a:gd name="T19" fmla="*/ 11 h 221"/>
                <a:gd name="T20" fmla="*/ 178 w 251"/>
                <a:gd name="T21" fmla="*/ 67 h 221"/>
                <a:gd name="T22" fmla="*/ 178 w 251"/>
                <a:gd name="T23" fmla="*/ 183 h 221"/>
                <a:gd name="T24" fmla="*/ 139 w 251"/>
                <a:gd name="T25" fmla="*/ 205 h 221"/>
                <a:gd name="T26" fmla="*/ 139 w 251"/>
                <a:gd name="T27" fmla="*/ 221 h 221"/>
                <a:gd name="T28" fmla="*/ 195 w 251"/>
                <a:gd name="T29" fmla="*/ 219 h 221"/>
                <a:gd name="T30" fmla="*/ 251 w 251"/>
                <a:gd name="T31" fmla="*/ 221 h 221"/>
                <a:gd name="T32" fmla="*/ 251 w 251"/>
                <a:gd name="T33" fmla="*/ 205 h 221"/>
                <a:gd name="T34" fmla="*/ 212 w 251"/>
                <a:gd name="T35" fmla="*/ 190 h 221"/>
                <a:gd name="T36" fmla="*/ 212 w 251"/>
                <a:gd name="T37" fmla="*/ 95 h 221"/>
                <a:gd name="T38" fmla="*/ 197 w 251"/>
                <a:gd name="T39" fmla="*/ 19 h 221"/>
                <a:gd name="T40" fmla="*/ 144 w 251"/>
                <a:gd name="T41" fmla="*/ 0 h 221"/>
                <a:gd name="T42" fmla="*/ 71 w 251"/>
                <a:gd name="T43" fmla="*/ 53 h 221"/>
                <a:gd name="T44" fmla="*/ 71 w 251"/>
                <a:gd name="T45" fmla="*/ 0 h 221"/>
                <a:gd name="T46" fmla="*/ 0 w 251"/>
                <a:gd name="T47" fmla="*/ 6 h 221"/>
                <a:gd name="T48" fmla="*/ 0 w 251"/>
                <a:gd name="T49" fmla="*/ 21 h 221"/>
                <a:gd name="T50" fmla="*/ 39 w 251"/>
                <a:gd name="T51" fmla="*/ 4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1">
                  <a:moveTo>
                    <a:pt x="39" y="49"/>
                  </a:moveTo>
                  <a:lnTo>
                    <a:pt x="39" y="183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1"/>
                  </a:lnTo>
                  <a:cubicBezTo>
                    <a:pt x="18" y="220"/>
                    <a:pt x="43" y="219"/>
                    <a:pt x="57" y="219"/>
                  </a:cubicBezTo>
                  <a:cubicBezTo>
                    <a:pt x="70" y="219"/>
                    <a:pt x="95" y="220"/>
                    <a:pt x="112" y="221"/>
                  </a:cubicBezTo>
                  <a:lnTo>
                    <a:pt x="112" y="205"/>
                  </a:lnTo>
                  <a:cubicBezTo>
                    <a:pt x="79" y="205"/>
                    <a:pt x="74" y="205"/>
                    <a:pt x="74" y="183"/>
                  </a:cubicBezTo>
                  <a:lnTo>
                    <a:pt x="74" y="91"/>
                  </a:lnTo>
                  <a:cubicBezTo>
                    <a:pt x="74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7"/>
                  </a:cubicBezTo>
                  <a:lnTo>
                    <a:pt x="178" y="183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1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1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7"/>
                    <a:pt x="197" y="19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5" y="22"/>
                    <a:pt x="71" y="53"/>
                  </a:cubicBezTo>
                  <a:lnTo>
                    <a:pt x="71" y="0"/>
                  </a:ln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51" name="Freeform 316">
              <a:extLst>
                <a:ext uri="{FF2B5EF4-FFF2-40B4-BE49-F238E27FC236}">
                  <a16:creationId xmlns:a16="http://schemas.microsoft.com/office/drawing/2014/main" id="{CBFAB555-8A66-2730-5620-AC46D0B6091A}"/>
                </a:ext>
              </a:extLst>
            </p:cNvPr>
            <p:cNvSpPr>
              <a:spLocks noEditPoints="1"/>
            </p:cNvSpPr>
            <p:nvPr>
              <p:custDataLst>
                <p:tags r:id="rId49"/>
              </p:custDataLst>
            </p:nvPr>
          </p:nvSpPr>
          <p:spPr bwMode="auto">
            <a:xfrm>
              <a:off x="8543925" y="1293813"/>
              <a:ext cx="66675" cy="104775"/>
            </a:xfrm>
            <a:custGeom>
              <a:avLst/>
              <a:gdLst>
                <a:gd name="T0" fmla="*/ 97 w 228"/>
                <a:gd name="T1" fmla="*/ 140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8 h 329"/>
                <a:gd name="T10" fmla="*/ 132 w 228"/>
                <a:gd name="T11" fmla="*/ 120 h 329"/>
                <a:gd name="T12" fmla="*/ 97 w 228"/>
                <a:gd name="T13" fmla="*/ 140 h 329"/>
                <a:gd name="T14" fmla="*/ 39 w 228"/>
                <a:gd name="T15" fmla="*/ 160 h 329"/>
                <a:gd name="T16" fmla="*/ 47 w 228"/>
                <a:gd name="T17" fmla="*/ 136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0 h 329"/>
                <a:gd name="T24" fmla="*/ 202 w 228"/>
                <a:gd name="T25" fmla="*/ 11 h 329"/>
                <a:gd name="T26" fmla="*/ 207 w 228"/>
                <a:gd name="T27" fmla="*/ 11 h 329"/>
                <a:gd name="T28" fmla="*/ 199 w 228"/>
                <a:gd name="T29" fmla="*/ 25 h 329"/>
                <a:gd name="T30" fmla="*/ 213 w 228"/>
                <a:gd name="T31" fmla="*/ 39 h 329"/>
                <a:gd name="T32" fmla="*/ 228 w 228"/>
                <a:gd name="T33" fmla="*/ 24 h 329"/>
                <a:gd name="T34" fmla="*/ 203 w 228"/>
                <a:gd name="T35" fmla="*/ 0 h 329"/>
                <a:gd name="T36" fmla="*/ 150 w 228"/>
                <a:gd name="T37" fmla="*/ 23 h 329"/>
                <a:gd name="T38" fmla="*/ 97 w 228"/>
                <a:gd name="T39" fmla="*/ 5 h 329"/>
                <a:gd name="T40" fmla="*/ 16 w 228"/>
                <a:gd name="T41" fmla="*/ 78 h 329"/>
                <a:gd name="T42" fmla="*/ 39 w 228"/>
                <a:gd name="T43" fmla="*/ 130 h 329"/>
                <a:gd name="T44" fmla="*/ 24 w 228"/>
                <a:gd name="T45" fmla="*/ 171 h 329"/>
                <a:gd name="T46" fmla="*/ 46 w 228"/>
                <a:gd name="T47" fmla="*/ 215 h 329"/>
                <a:gd name="T48" fmla="*/ 0 w 228"/>
                <a:gd name="T49" fmla="*/ 265 h 329"/>
                <a:gd name="T50" fmla="*/ 110 w 228"/>
                <a:gd name="T51" fmla="*/ 329 h 329"/>
                <a:gd name="T52" fmla="*/ 221 w 228"/>
                <a:gd name="T53" fmla="*/ 264 h 329"/>
                <a:gd name="T54" fmla="*/ 189 w 228"/>
                <a:gd name="T55" fmla="*/ 207 h 329"/>
                <a:gd name="T56" fmla="*/ 103 w 228"/>
                <a:gd name="T57" fmla="*/ 193 h 329"/>
                <a:gd name="T58" fmla="*/ 65 w 228"/>
                <a:gd name="T59" fmla="*/ 193 h 329"/>
                <a:gd name="T60" fmla="*/ 39 w 228"/>
                <a:gd name="T61" fmla="*/ 160 h 329"/>
                <a:gd name="T62" fmla="*/ 111 w 228"/>
                <a:gd name="T63" fmla="*/ 317 h 329"/>
                <a:gd name="T64" fmla="*/ 26 w 228"/>
                <a:gd name="T65" fmla="*/ 265 h 329"/>
                <a:gd name="T66" fmla="*/ 67 w 228"/>
                <a:gd name="T67" fmla="*/ 222 h 329"/>
                <a:gd name="T68" fmla="*/ 96 w 228"/>
                <a:gd name="T69" fmla="*/ 222 h 329"/>
                <a:gd name="T70" fmla="*/ 195 w 228"/>
                <a:gd name="T71" fmla="*/ 265 h 329"/>
                <a:gd name="T72" fmla="*/ 111 w 228"/>
                <a:gd name="T73" fmla="*/ 31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0"/>
                  </a:moveTo>
                  <a:cubicBezTo>
                    <a:pt x="53" y="140"/>
                    <a:pt x="53" y="90"/>
                    <a:pt x="53" y="79"/>
                  </a:cubicBezTo>
                  <a:cubicBezTo>
                    <a:pt x="53" y="65"/>
                    <a:pt x="54" y="49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8"/>
                  </a:cubicBezTo>
                  <a:cubicBezTo>
                    <a:pt x="140" y="92"/>
                    <a:pt x="140" y="108"/>
                    <a:pt x="132" y="120"/>
                  </a:cubicBezTo>
                  <a:cubicBezTo>
                    <a:pt x="128" y="126"/>
                    <a:pt x="117" y="140"/>
                    <a:pt x="97" y="140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6"/>
                    <a:pt x="47" y="136"/>
                  </a:cubicBezTo>
                  <a:cubicBezTo>
                    <a:pt x="67" y="150"/>
                    <a:pt x="87" y="152"/>
                    <a:pt x="97" y="152"/>
                  </a:cubicBezTo>
                  <a:cubicBezTo>
                    <a:pt x="143" y="152"/>
                    <a:pt x="178" y="117"/>
                    <a:pt x="178" y="79"/>
                  </a:cubicBezTo>
                  <a:cubicBezTo>
                    <a:pt x="178" y="60"/>
                    <a:pt x="170" y="42"/>
                    <a:pt x="157" y="30"/>
                  </a:cubicBezTo>
                  <a:cubicBezTo>
                    <a:pt x="175" y="13"/>
                    <a:pt x="193" y="11"/>
                    <a:pt x="202" y="11"/>
                  </a:cubicBezTo>
                  <a:cubicBezTo>
                    <a:pt x="203" y="11"/>
                    <a:pt x="206" y="11"/>
                    <a:pt x="207" y="11"/>
                  </a:cubicBezTo>
                  <a:cubicBezTo>
                    <a:pt x="202" y="13"/>
                    <a:pt x="199" y="19"/>
                    <a:pt x="199" y="25"/>
                  </a:cubicBezTo>
                  <a:cubicBezTo>
                    <a:pt x="199" y="33"/>
                    <a:pt x="206" y="39"/>
                    <a:pt x="213" y="39"/>
                  </a:cubicBezTo>
                  <a:cubicBezTo>
                    <a:pt x="218" y="39"/>
                    <a:pt x="228" y="36"/>
                    <a:pt x="228" y="24"/>
                  </a:cubicBezTo>
                  <a:cubicBezTo>
                    <a:pt x="228" y="16"/>
                    <a:pt x="222" y="0"/>
                    <a:pt x="203" y="0"/>
                  </a:cubicBezTo>
                  <a:cubicBezTo>
                    <a:pt x="193" y="0"/>
                    <a:pt x="171" y="3"/>
                    <a:pt x="150" y="23"/>
                  </a:cubicBezTo>
                  <a:cubicBezTo>
                    <a:pt x="129" y="7"/>
                    <a:pt x="108" y="5"/>
                    <a:pt x="97" y="5"/>
                  </a:cubicBezTo>
                  <a:cubicBezTo>
                    <a:pt x="50" y="5"/>
                    <a:pt x="16" y="40"/>
                    <a:pt x="16" y="78"/>
                  </a:cubicBezTo>
                  <a:cubicBezTo>
                    <a:pt x="16" y="100"/>
                    <a:pt x="27" y="119"/>
                    <a:pt x="39" y="130"/>
                  </a:cubicBezTo>
                  <a:cubicBezTo>
                    <a:pt x="33" y="137"/>
                    <a:pt x="24" y="154"/>
                    <a:pt x="24" y="171"/>
                  </a:cubicBezTo>
                  <a:cubicBezTo>
                    <a:pt x="24" y="186"/>
                    <a:pt x="30" y="205"/>
                    <a:pt x="46" y="215"/>
                  </a:cubicBezTo>
                  <a:cubicBezTo>
                    <a:pt x="16" y="224"/>
                    <a:pt x="0" y="245"/>
                    <a:pt x="0" y="265"/>
                  </a:cubicBezTo>
                  <a:cubicBezTo>
                    <a:pt x="0" y="301"/>
                    <a:pt x="49" y="329"/>
                    <a:pt x="110" y="329"/>
                  </a:cubicBezTo>
                  <a:cubicBezTo>
                    <a:pt x="169" y="329"/>
                    <a:pt x="221" y="303"/>
                    <a:pt x="221" y="264"/>
                  </a:cubicBezTo>
                  <a:cubicBezTo>
                    <a:pt x="221" y="247"/>
                    <a:pt x="214" y="221"/>
                    <a:pt x="189" y="207"/>
                  </a:cubicBezTo>
                  <a:cubicBezTo>
                    <a:pt x="162" y="193"/>
                    <a:pt x="133" y="193"/>
                    <a:pt x="103" y="193"/>
                  </a:cubicBezTo>
                  <a:cubicBezTo>
                    <a:pt x="90" y="193"/>
                    <a:pt x="69" y="193"/>
                    <a:pt x="65" y="193"/>
                  </a:cubicBezTo>
                  <a:cubicBezTo>
                    <a:pt x="49" y="191"/>
                    <a:pt x="39" y="175"/>
                    <a:pt x="39" y="160"/>
                  </a:cubicBezTo>
                  <a:close/>
                  <a:moveTo>
                    <a:pt x="111" y="317"/>
                  </a:moveTo>
                  <a:cubicBezTo>
                    <a:pt x="60" y="317"/>
                    <a:pt x="26" y="292"/>
                    <a:pt x="26" y="265"/>
                  </a:cubicBezTo>
                  <a:cubicBezTo>
                    <a:pt x="26" y="242"/>
                    <a:pt x="45" y="224"/>
                    <a:pt x="67" y="222"/>
                  </a:cubicBezTo>
                  <a:lnTo>
                    <a:pt x="96" y="222"/>
                  </a:lnTo>
                  <a:cubicBezTo>
                    <a:pt x="139" y="222"/>
                    <a:pt x="195" y="222"/>
                    <a:pt x="195" y="265"/>
                  </a:cubicBezTo>
                  <a:cubicBezTo>
                    <a:pt x="195" y="292"/>
                    <a:pt x="160" y="317"/>
                    <a:pt x="111" y="31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52" name="Freeform 317">
              <a:extLst>
                <a:ext uri="{FF2B5EF4-FFF2-40B4-BE49-F238E27FC236}">
                  <a16:creationId xmlns:a16="http://schemas.microsoft.com/office/drawing/2014/main" id="{2F85B0B1-C7B9-A087-9C00-DEBEA9252665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8615363" y="1266826"/>
              <a:ext cx="47625" cy="100013"/>
            </a:xfrm>
            <a:custGeom>
              <a:avLst/>
              <a:gdLst>
                <a:gd name="T0" fmla="*/ 76 w 156"/>
                <a:gd name="T1" fmla="*/ 107 h 312"/>
                <a:gd name="T2" fmla="*/ 148 w 156"/>
                <a:gd name="T3" fmla="*/ 107 h 312"/>
                <a:gd name="T4" fmla="*/ 148 w 156"/>
                <a:gd name="T5" fmla="*/ 92 h 312"/>
                <a:gd name="T6" fmla="*/ 76 w 156"/>
                <a:gd name="T7" fmla="*/ 92 h 312"/>
                <a:gd name="T8" fmla="*/ 76 w 156"/>
                <a:gd name="T9" fmla="*/ 0 h 312"/>
                <a:gd name="T10" fmla="*/ 64 w 156"/>
                <a:gd name="T11" fmla="*/ 0 h 312"/>
                <a:gd name="T12" fmla="*/ 0 w 156"/>
                <a:gd name="T13" fmla="*/ 96 h 312"/>
                <a:gd name="T14" fmla="*/ 0 w 156"/>
                <a:gd name="T15" fmla="*/ 107 h 312"/>
                <a:gd name="T16" fmla="*/ 42 w 156"/>
                <a:gd name="T17" fmla="*/ 107 h 312"/>
                <a:gd name="T18" fmla="*/ 42 w 156"/>
                <a:gd name="T19" fmla="*/ 245 h 312"/>
                <a:gd name="T20" fmla="*/ 106 w 156"/>
                <a:gd name="T21" fmla="*/ 312 h 312"/>
                <a:gd name="T22" fmla="*/ 156 w 156"/>
                <a:gd name="T23" fmla="*/ 245 h 312"/>
                <a:gd name="T24" fmla="*/ 156 w 156"/>
                <a:gd name="T25" fmla="*/ 217 h 312"/>
                <a:gd name="T26" fmla="*/ 143 w 156"/>
                <a:gd name="T27" fmla="*/ 217 h 312"/>
                <a:gd name="T28" fmla="*/ 143 w 156"/>
                <a:gd name="T29" fmla="*/ 244 h 312"/>
                <a:gd name="T30" fmla="*/ 110 w 156"/>
                <a:gd name="T31" fmla="*/ 300 h 312"/>
                <a:gd name="T32" fmla="*/ 76 w 156"/>
                <a:gd name="T33" fmla="*/ 246 h 312"/>
                <a:gd name="T34" fmla="*/ 76 w 156"/>
                <a:gd name="T35" fmla="*/ 10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2">
                  <a:moveTo>
                    <a:pt x="76" y="107"/>
                  </a:moveTo>
                  <a:lnTo>
                    <a:pt x="148" y="107"/>
                  </a:lnTo>
                  <a:lnTo>
                    <a:pt x="148" y="92"/>
                  </a:lnTo>
                  <a:lnTo>
                    <a:pt x="76" y="92"/>
                  </a:lnTo>
                  <a:lnTo>
                    <a:pt x="76" y="0"/>
                  </a:lnTo>
                  <a:lnTo>
                    <a:pt x="64" y="0"/>
                  </a:lnTo>
                  <a:cubicBezTo>
                    <a:pt x="63" y="41"/>
                    <a:pt x="48" y="94"/>
                    <a:pt x="0" y="96"/>
                  </a:cubicBezTo>
                  <a:lnTo>
                    <a:pt x="0" y="107"/>
                  </a:lnTo>
                  <a:lnTo>
                    <a:pt x="42" y="107"/>
                  </a:lnTo>
                  <a:lnTo>
                    <a:pt x="42" y="245"/>
                  </a:lnTo>
                  <a:cubicBezTo>
                    <a:pt x="42" y="306"/>
                    <a:pt x="88" y="312"/>
                    <a:pt x="106" y="312"/>
                  </a:cubicBezTo>
                  <a:cubicBezTo>
                    <a:pt x="142" y="312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3" y="217"/>
                  </a:lnTo>
                  <a:lnTo>
                    <a:pt x="143" y="244"/>
                  </a:lnTo>
                  <a:cubicBezTo>
                    <a:pt x="143" y="281"/>
                    <a:pt x="128" y="300"/>
                    <a:pt x="110" y="300"/>
                  </a:cubicBezTo>
                  <a:cubicBezTo>
                    <a:pt x="76" y="300"/>
                    <a:pt x="76" y="254"/>
                    <a:pt x="76" y="246"/>
                  </a:cubicBezTo>
                  <a:lnTo>
                    <a:pt x="76" y="107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  <p:sp>
          <p:nvSpPr>
            <p:cNvPr id="453" name="Freeform 318">
              <a:extLst>
                <a:ext uri="{FF2B5EF4-FFF2-40B4-BE49-F238E27FC236}">
                  <a16:creationId xmlns:a16="http://schemas.microsoft.com/office/drawing/2014/main" id="{A5839C58-2978-2437-4BAB-C8FA57860342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8675688" y="1255713"/>
              <a:ext cx="74613" cy="109538"/>
            </a:xfrm>
            <a:custGeom>
              <a:avLst/>
              <a:gdLst>
                <a:gd name="T0" fmla="*/ 39 w 251"/>
                <a:gd name="T1" fmla="*/ 308 h 346"/>
                <a:gd name="T2" fmla="*/ 0 w 251"/>
                <a:gd name="T3" fmla="*/ 330 h 346"/>
                <a:gd name="T4" fmla="*/ 0 w 251"/>
                <a:gd name="T5" fmla="*/ 346 h 346"/>
                <a:gd name="T6" fmla="*/ 56 w 251"/>
                <a:gd name="T7" fmla="*/ 344 h 346"/>
                <a:gd name="T8" fmla="*/ 112 w 251"/>
                <a:gd name="T9" fmla="*/ 346 h 346"/>
                <a:gd name="T10" fmla="*/ 112 w 251"/>
                <a:gd name="T11" fmla="*/ 330 h 346"/>
                <a:gd name="T12" fmla="*/ 73 w 251"/>
                <a:gd name="T13" fmla="*/ 308 h 346"/>
                <a:gd name="T14" fmla="*/ 73 w 251"/>
                <a:gd name="T15" fmla="*/ 216 h 346"/>
                <a:gd name="T16" fmla="*/ 140 w 251"/>
                <a:gd name="T17" fmla="*/ 136 h 346"/>
                <a:gd name="T18" fmla="*/ 177 w 251"/>
                <a:gd name="T19" fmla="*/ 192 h 346"/>
                <a:gd name="T20" fmla="*/ 177 w 251"/>
                <a:gd name="T21" fmla="*/ 308 h 346"/>
                <a:gd name="T22" fmla="*/ 138 w 251"/>
                <a:gd name="T23" fmla="*/ 330 h 346"/>
                <a:gd name="T24" fmla="*/ 138 w 251"/>
                <a:gd name="T25" fmla="*/ 346 h 346"/>
                <a:gd name="T26" fmla="*/ 195 w 251"/>
                <a:gd name="T27" fmla="*/ 344 h 346"/>
                <a:gd name="T28" fmla="*/ 251 w 251"/>
                <a:gd name="T29" fmla="*/ 346 h 346"/>
                <a:gd name="T30" fmla="*/ 251 w 251"/>
                <a:gd name="T31" fmla="*/ 330 h 346"/>
                <a:gd name="T32" fmla="*/ 212 w 251"/>
                <a:gd name="T33" fmla="*/ 315 h 346"/>
                <a:gd name="T34" fmla="*/ 212 w 251"/>
                <a:gd name="T35" fmla="*/ 220 h 346"/>
                <a:gd name="T36" fmla="*/ 196 w 251"/>
                <a:gd name="T37" fmla="*/ 144 h 346"/>
                <a:gd name="T38" fmla="*/ 144 w 251"/>
                <a:gd name="T39" fmla="*/ 125 h 346"/>
                <a:gd name="T40" fmla="*/ 72 w 251"/>
                <a:gd name="T41" fmla="*/ 174 h 346"/>
                <a:gd name="T42" fmla="*/ 72 w 251"/>
                <a:gd name="T43" fmla="*/ 0 h 346"/>
                <a:gd name="T44" fmla="*/ 0 w 251"/>
                <a:gd name="T45" fmla="*/ 5 h 346"/>
                <a:gd name="T46" fmla="*/ 0 w 251"/>
                <a:gd name="T47" fmla="*/ 21 h 346"/>
                <a:gd name="T48" fmla="*/ 39 w 251"/>
                <a:gd name="T49" fmla="*/ 49 h 346"/>
                <a:gd name="T50" fmla="*/ 39 w 251"/>
                <a:gd name="T51" fmla="*/ 308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346">
                  <a:moveTo>
                    <a:pt x="39" y="308"/>
                  </a:moveTo>
                  <a:cubicBezTo>
                    <a:pt x="39" y="330"/>
                    <a:pt x="33" y="330"/>
                    <a:pt x="0" y="330"/>
                  </a:cubicBezTo>
                  <a:lnTo>
                    <a:pt x="0" y="346"/>
                  </a:lnTo>
                  <a:cubicBezTo>
                    <a:pt x="17" y="345"/>
                    <a:pt x="43" y="344"/>
                    <a:pt x="56" y="344"/>
                  </a:cubicBezTo>
                  <a:cubicBezTo>
                    <a:pt x="69" y="344"/>
                    <a:pt x="95" y="345"/>
                    <a:pt x="112" y="346"/>
                  </a:cubicBezTo>
                  <a:lnTo>
                    <a:pt x="112" y="330"/>
                  </a:lnTo>
                  <a:cubicBezTo>
                    <a:pt x="79" y="330"/>
                    <a:pt x="73" y="330"/>
                    <a:pt x="73" y="308"/>
                  </a:cubicBezTo>
                  <a:lnTo>
                    <a:pt x="73" y="216"/>
                  </a:lnTo>
                  <a:cubicBezTo>
                    <a:pt x="73" y="164"/>
                    <a:pt x="108" y="136"/>
                    <a:pt x="140" y="136"/>
                  </a:cubicBezTo>
                  <a:cubicBezTo>
                    <a:pt x="172" y="136"/>
                    <a:pt x="177" y="163"/>
                    <a:pt x="177" y="192"/>
                  </a:cubicBezTo>
                  <a:lnTo>
                    <a:pt x="177" y="308"/>
                  </a:lnTo>
                  <a:cubicBezTo>
                    <a:pt x="177" y="330"/>
                    <a:pt x="172" y="330"/>
                    <a:pt x="138" y="330"/>
                  </a:cubicBezTo>
                  <a:lnTo>
                    <a:pt x="138" y="346"/>
                  </a:lnTo>
                  <a:cubicBezTo>
                    <a:pt x="156" y="345"/>
                    <a:pt x="181" y="344"/>
                    <a:pt x="195" y="344"/>
                  </a:cubicBezTo>
                  <a:cubicBezTo>
                    <a:pt x="208" y="344"/>
                    <a:pt x="234" y="345"/>
                    <a:pt x="251" y="346"/>
                  </a:cubicBezTo>
                  <a:lnTo>
                    <a:pt x="251" y="330"/>
                  </a:lnTo>
                  <a:cubicBezTo>
                    <a:pt x="225" y="330"/>
                    <a:pt x="212" y="330"/>
                    <a:pt x="212" y="315"/>
                  </a:cubicBezTo>
                  <a:lnTo>
                    <a:pt x="212" y="220"/>
                  </a:lnTo>
                  <a:cubicBezTo>
                    <a:pt x="212" y="177"/>
                    <a:pt x="212" y="162"/>
                    <a:pt x="196" y="144"/>
                  </a:cubicBezTo>
                  <a:cubicBezTo>
                    <a:pt x="189" y="135"/>
                    <a:pt x="173" y="125"/>
                    <a:pt x="144" y="125"/>
                  </a:cubicBezTo>
                  <a:cubicBezTo>
                    <a:pt x="102" y="125"/>
                    <a:pt x="80" y="155"/>
                    <a:pt x="72" y="174"/>
                  </a:cubicBez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NL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D6C86B1-7967-1339-433A-CCC3BC2167F0}"/>
              </a:ext>
            </a:extLst>
          </p:cNvPr>
          <p:cNvGrpSpPr/>
          <p:nvPr/>
        </p:nvGrpSpPr>
        <p:grpSpPr>
          <a:xfrm>
            <a:off x="4635103" y="2220889"/>
            <a:ext cx="1544468" cy="2214640"/>
            <a:chOff x="6171971" y="2004654"/>
            <a:chExt cx="1544468" cy="2214640"/>
          </a:xfrm>
        </p:grpSpPr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7388A4C1-6D64-2E81-AB13-9B571306E3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295506" y="2841015"/>
              <a:ext cx="0" cy="48453"/>
            </a:xfrm>
            <a:prstGeom prst="line">
              <a:avLst/>
            </a:prstGeom>
            <a:ln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A1CD15BA-FEB4-283F-2DA4-EC15E9376E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88741" y="2841015"/>
              <a:ext cx="0" cy="48453"/>
            </a:xfrm>
            <a:prstGeom prst="line">
              <a:avLst/>
            </a:prstGeom>
            <a:ln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41F1726-CA06-6A7E-A8EA-CC812347D2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296086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958D13DD-45B5-83F8-1C4E-EC80305830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489533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B637745A-9D64-DF7B-D708-95B75BF16A0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82981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0B1CA5A2-355F-BBEA-BFB6-6C5F62B161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876427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88E0D27B-F527-D670-0D81-955CDAA097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69874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A5D316BB-E371-8AD1-1AB7-F61DCDE56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263321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DFF92D05-4B7C-23D1-7688-12ED2CDF34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456769" y="2902994"/>
              <a:ext cx="0" cy="72721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4" name="Freeform 362 2 1">
              <a:extLst>
                <a:ext uri="{FF2B5EF4-FFF2-40B4-BE49-F238E27FC236}">
                  <a16:creationId xmlns:a16="http://schemas.microsoft.com/office/drawing/2014/main" id="{9D399D2C-4156-89CB-6855-20464D70C744}"/>
                </a:ext>
              </a:extLst>
            </p:cNvPr>
            <p:cNvSpPr/>
            <p:nvPr/>
          </p:nvSpPr>
          <p:spPr>
            <a:xfrm>
              <a:off x="6243327" y="2893548"/>
              <a:ext cx="1468280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65" name="Freeform 363 2 1">
              <a:extLst>
                <a:ext uri="{FF2B5EF4-FFF2-40B4-BE49-F238E27FC236}">
                  <a16:creationId xmlns:a16="http://schemas.microsoft.com/office/drawing/2014/main" id="{4F6A4DD6-BD48-8691-24B2-C9C687F0BE23}"/>
                </a:ext>
              </a:extLst>
            </p:cNvPr>
            <p:cNvSpPr/>
            <p:nvPr/>
          </p:nvSpPr>
          <p:spPr>
            <a:xfrm>
              <a:off x="6243327" y="3070893"/>
              <a:ext cx="1468280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66" name="Freeform 364 2 1">
              <a:extLst>
                <a:ext uri="{FF2B5EF4-FFF2-40B4-BE49-F238E27FC236}">
                  <a16:creationId xmlns:a16="http://schemas.microsoft.com/office/drawing/2014/main" id="{C9D0DE3B-AD74-7B8A-1386-C7FB3FB1DC54}"/>
                </a:ext>
              </a:extLst>
            </p:cNvPr>
            <p:cNvSpPr/>
            <p:nvPr/>
          </p:nvSpPr>
          <p:spPr>
            <a:xfrm>
              <a:off x="6243327" y="3248237"/>
              <a:ext cx="1468280" cy="192104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190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67" name="Freeform 365 2 1">
              <a:extLst>
                <a:ext uri="{FF2B5EF4-FFF2-40B4-BE49-F238E27FC236}">
                  <a16:creationId xmlns:a16="http://schemas.microsoft.com/office/drawing/2014/main" id="{4D80CD9F-45B5-1D5B-FD86-36E454320F45}"/>
                </a:ext>
              </a:extLst>
            </p:cNvPr>
            <p:cNvSpPr/>
            <p:nvPr/>
          </p:nvSpPr>
          <p:spPr>
            <a:xfrm>
              <a:off x="6248159" y="3613633"/>
              <a:ext cx="1468280" cy="605661"/>
            </a:xfrm>
            <a:custGeom>
              <a:avLst/>
              <a:gdLst>
                <a:gd name="connsiteX0" fmla="*/ 0 w 4133850"/>
                <a:gd name="connsiteY0" fmla="*/ 642938 h 1285875"/>
                <a:gd name="connsiteX1" fmla="*/ 21553 w 4133850"/>
                <a:gd name="connsiteY1" fmla="*/ 496791 h 1285875"/>
                <a:gd name="connsiteX2" fmla="*/ 43106 w 4133850"/>
                <a:gd name="connsiteY2" fmla="*/ 358295 h 1285875"/>
                <a:gd name="connsiteX3" fmla="*/ 64659 w 4133850"/>
                <a:gd name="connsiteY3" fmla="*/ 234704 h 1285875"/>
                <a:gd name="connsiteX4" fmla="*/ 75436 w 4133850"/>
                <a:gd name="connsiteY4" fmla="*/ 180558 h 1285875"/>
                <a:gd name="connsiteX5" fmla="*/ 86213 w 4133850"/>
                <a:gd name="connsiteY5" fmla="*/ 132484 h 1285875"/>
                <a:gd name="connsiteX6" fmla="*/ 98924 w 4133850"/>
                <a:gd name="connsiteY6" fmla="*/ 84439 h 1285875"/>
                <a:gd name="connsiteX7" fmla="*/ 105279 w 4133850"/>
                <a:gd name="connsiteY7" fmla="*/ 64195 h 1285875"/>
                <a:gd name="connsiteX8" fmla="*/ 111635 w 4133850"/>
                <a:gd name="connsiteY8" fmla="*/ 46594 h 1285875"/>
                <a:gd name="connsiteX9" fmla="*/ 117991 w 4133850"/>
                <a:gd name="connsiteY9" fmla="*/ 31721 h 1285875"/>
                <a:gd name="connsiteX10" fmla="*/ 121168 w 4133850"/>
                <a:gd name="connsiteY10" fmla="*/ 25328 h 1285875"/>
                <a:gd name="connsiteX11" fmla="*/ 124346 w 4133850"/>
                <a:gd name="connsiteY11" fmla="*/ 19641 h 1285875"/>
                <a:gd name="connsiteX12" fmla="*/ 127524 w 4133850"/>
                <a:gd name="connsiteY12" fmla="*/ 14666 h 1285875"/>
                <a:gd name="connsiteX13" fmla="*/ 129113 w 4133850"/>
                <a:gd name="connsiteY13" fmla="*/ 12447 h 1285875"/>
                <a:gd name="connsiteX14" fmla="*/ 130702 w 4133850"/>
                <a:gd name="connsiteY14" fmla="*/ 10409 h 1285875"/>
                <a:gd name="connsiteX15" fmla="*/ 132291 w 4133850"/>
                <a:gd name="connsiteY15" fmla="*/ 8552 h 1285875"/>
                <a:gd name="connsiteX16" fmla="*/ 133880 w 4133850"/>
                <a:gd name="connsiteY16" fmla="*/ 6876 h 1285875"/>
                <a:gd name="connsiteX17" fmla="*/ 135468 w 4133850"/>
                <a:gd name="connsiteY17" fmla="*/ 5382 h 1285875"/>
                <a:gd name="connsiteX18" fmla="*/ 137057 w 4133850"/>
                <a:gd name="connsiteY18" fmla="*/ 4069 h 1285875"/>
                <a:gd name="connsiteX19" fmla="*/ 138646 w 4133850"/>
                <a:gd name="connsiteY19" fmla="*/ 2939 h 1285875"/>
                <a:gd name="connsiteX20" fmla="*/ 139440 w 4133850"/>
                <a:gd name="connsiteY20" fmla="*/ 2443 h 1285875"/>
                <a:gd name="connsiteX21" fmla="*/ 140236 w 4133850"/>
                <a:gd name="connsiteY21" fmla="*/ 1993 h 1285875"/>
                <a:gd name="connsiteX22" fmla="*/ 141030 w 4133850"/>
                <a:gd name="connsiteY22" fmla="*/ 1588 h 1285875"/>
                <a:gd name="connsiteX23" fmla="*/ 141824 w 4133850"/>
                <a:gd name="connsiteY23" fmla="*/ 1230 h 1285875"/>
                <a:gd name="connsiteX24" fmla="*/ 142619 w 4133850"/>
                <a:gd name="connsiteY24" fmla="*/ 916 h 1285875"/>
                <a:gd name="connsiteX25" fmla="*/ 143413 w 4133850"/>
                <a:gd name="connsiteY25" fmla="*/ 650 h 1285875"/>
                <a:gd name="connsiteX26" fmla="*/ 144208 w 4133850"/>
                <a:gd name="connsiteY26" fmla="*/ 428 h 1285875"/>
                <a:gd name="connsiteX27" fmla="*/ 145002 w 4133850"/>
                <a:gd name="connsiteY27" fmla="*/ 252 h 1285875"/>
                <a:gd name="connsiteX28" fmla="*/ 145796 w 4133850"/>
                <a:gd name="connsiteY28" fmla="*/ 124 h 1285875"/>
                <a:gd name="connsiteX29" fmla="*/ 146591 w 4133850"/>
                <a:gd name="connsiteY29" fmla="*/ 40 h 1285875"/>
                <a:gd name="connsiteX30" fmla="*/ 147385 w 4133850"/>
                <a:gd name="connsiteY30" fmla="*/ 2 h 1285875"/>
                <a:gd name="connsiteX31" fmla="*/ 148179 w 4133850"/>
                <a:gd name="connsiteY31" fmla="*/ 10 h 1285875"/>
                <a:gd name="connsiteX32" fmla="*/ 148974 w 4133850"/>
                <a:gd name="connsiteY32" fmla="*/ 65 h 1285875"/>
                <a:gd name="connsiteX33" fmla="*/ 149768 w 4133850"/>
                <a:gd name="connsiteY33" fmla="*/ 165 h 1285875"/>
                <a:gd name="connsiteX34" fmla="*/ 150563 w 4133850"/>
                <a:gd name="connsiteY34" fmla="*/ 311 h 1285875"/>
                <a:gd name="connsiteX35" fmla="*/ 151357 w 4133850"/>
                <a:gd name="connsiteY35" fmla="*/ 504 h 1285875"/>
                <a:gd name="connsiteX36" fmla="*/ 152152 w 4133850"/>
                <a:gd name="connsiteY36" fmla="*/ 741 h 1285875"/>
                <a:gd name="connsiteX37" fmla="*/ 152947 w 4133850"/>
                <a:gd name="connsiteY37" fmla="*/ 1025 h 1285875"/>
                <a:gd name="connsiteX38" fmla="*/ 153741 w 4133850"/>
                <a:gd name="connsiteY38" fmla="*/ 1355 h 1285875"/>
                <a:gd name="connsiteX39" fmla="*/ 154535 w 4133850"/>
                <a:gd name="connsiteY39" fmla="*/ 1731 h 1285875"/>
                <a:gd name="connsiteX40" fmla="*/ 155330 w 4133850"/>
                <a:gd name="connsiteY40" fmla="*/ 2152 h 1285875"/>
                <a:gd name="connsiteX41" fmla="*/ 156124 w 4133850"/>
                <a:gd name="connsiteY41" fmla="*/ 2619 h 1285875"/>
                <a:gd name="connsiteX42" fmla="*/ 157713 w 4133850"/>
                <a:gd name="connsiteY42" fmla="*/ 3691 h 1285875"/>
                <a:gd name="connsiteX43" fmla="*/ 159302 w 4133850"/>
                <a:gd name="connsiteY43" fmla="*/ 4945 h 1285875"/>
                <a:gd name="connsiteX44" fmla="*/ 160891 w 4133850"/>
                <a:gd name="connsiteY44" fmla="*/ 6382 h 1285875"/>
                <a:gd name="connsiteX45" fmla="*/ 162480 w 4133850"/>
                <a:gd name="connsiteY45" fmla="*/ 8000 h 1285875"/>
                <a:gd name="connsiteX46" fmla="*/ 164069 w 4133850"/>
                <a:gd name="connsiteY46" fmla="*/ 9800 h 1285875"/>
                <a:gd name="connsiteX47" fmla="*/ 165658 w 4133850"/>
                <a:gd name="connsiteY47" fmla="*/ 11781 h 1285875"/>
                <a:gd name="connsiteX48" fmla="*/ 168835 w 4133850"/>
                <a:gd name="connsiteY48" fmla="*/ 16283 h 1285875"/>
                <a:gd name="connsiteX49" fmla="*/ 172013 w 4133850"/>
                <a:gd name="connsiteY49" fmla="*/ 21502 h 1285875"/>
                <a:gd name="connsiteX50" fmla="*/ 175191 w 4133850"/>
                <a:gd name="connsiteY50" fmla="*/ 27430 h 1285875"/>
                <a:gd name="connsiteX51" fmla="*/ 178369 w 4133850"/>
                <a:gd name="connsiteY51" fmla="*/ 34062 h 1285875"/>
                <a:gd name="connsiteX52" fmla="*/ 181546 w 4133850"/>
                <a:gd name="connsiteY52" fmla="*/ 41391 h 1285875"/>
                <a:gd name="connsiteX53" fmla="*/ 187903 w 4133850"/>
                <a:gd name="connsiteY53" fmla="*/ 58101 h 1285875"/>
                <a:gd name="connsiteX54" fmla="*/ 194050 w 4133850"/>
                <a:gd name="connsiteY54" fmla="*/ 76809 h 1285875"/>
                <a:gd name="connsiteX55" fmla="*/ 200197 w 4133850"/>
                <a:gd name="connsiteY55" fmla="*/ 97938 h 1285875"/>
                <a:gd name="connsiteX56" fmla="*/ 212493 w 4133850"/>
                <a:gd name="connsiteY56" fmla="*/ 147089 h 1285875"/>
                <a:gd name="connsiteX57" fmla="*/ 224789 w 4133850"/>
                <a:gd name="connsiteY57" fmla="*/ 204714 h 1285875"/>
                <a:gd name="connsiteX58" fmla="*/ 237084 w 4133850"/>
                <a:gd name="connsiteY58" fmla="*/ 269827 h 1285875"/>
                <a:gd name="connsiteX59" fmla="*/ 249380 w 4133850"/>
                <a:gd name="connsiteY59" fmla="*/ 341317 h 1285875"/>
                <a:gd name="connsiteX60" fmla="*/ 261680 w 4133850"/>
                <a:gd name="connsiteY60" fmla="*/ 417961 h 1285875"/>
                <a:gd name="connsiteX61" fmla="*/ 286264 w 4133850"/>
                <a:gd name="connsiteY61" fmla="*/ 581407 h 1285875"/>
                <a:gd name="connsiteX62" fmla="*/ 308648 w 4133850"/>
                <a:gd name="connsiteY62" fmla="*/ 734127 h 1285875"/>
                <a:gd name="connsiteX63" fmla="*/ 331032 w 4133850"/>
                <a:gd name="connsiteY63" fmla="*/ 881701 h 1285875"/>
                <a:gd name="connsiteX64" fmla="*/ 353416 w 4133850"/>
                <a:gd name="connsiteY64" fmla="*/ 1015794 h 1285875"/>
                <a:gd name="connsiteX65" fmla="*/ 364617 w 4133850"/>
                <a:gd name="connsiteY65" fmla="*/ 1075373 h 1285875"/>
                <a:gd name="connsiteX66" fmla="*/ 375799 w 4133850"/>
                <a:gd name="connsiteY66" fmla="*/ 1128836 h 1285875"/>
                <a:gd name="connsiteX67" fmla="*/ 387325 w 4133850"/>
                <a:gd name="connsiteY67" fmla="*/ 1176680 h 1285875"/>
                <a:gd name="connsiteX68" fmla="*/ 398850 w 4133850"/>
                <a:gd name="connsiteY68" fmla="*/ 1216504 h 1285875"/>
                <a:gd name="connsiteX69" fmla="*/ 404612 w 4133850"/>
                <a:gd name="connsiteY69" fmla="*/ 1233230 h 1285875"/>
                <a:gd name="connsiteX70" fmla="*/ 410375 w 4133850"/>
                <a:gd name="connsiteY70" fmla="*/ 1247727 h 1285875"/>
                <a:gd name="connsiteX71" fmla="*/ 416138 w 4133850"/>
                <a:gd name="connsiteY71" fmla="*/ 1259958 h 1285875"/>
                <a:gd name="connsiteX72" fmla="*/ 419014 w 4133850"/>
                <a:gd name="connsiteY72" fmla="*/ 1265206 h 1285875"/>
                <a:gd name="connsiteX73" fmla="*/ 421900 w 4133850"/>
                <a:gd name="connsiteY73" fmla="*/ 1269864 h 1285875"/>
                <a:gd name="connsiteX74" fmla="*/ 424777 w 4133850"/>
                <a:gd name="connsiteY74" fmla="*/ 1273940 h 1285875"/>
                <a:gd name="connsiteX75" fmla="*/ 426215 w 4133850"/>
                <a:gd name="connsiteY75" fmla="*/ 1275760 h 1285875"/>
                <a:gd name="connsiteX76" fmla="*/ 427653 w 4133850"/>
                <a:gd name="connsiteY76" fmla="*/ 1277426 h 1285875"/>
                <a:gd name="connsiteX77" fmla="*/ 429101 w 4133850"/>
                <a:gd name="connsiteY77" fmla="*/ 1278941 h 1285875"/>
                <a:gd name="connsiteX78" fmla="*/ 430540 w 4133850"/>
                <a:gd name="connsiteY78" fmla="*/ 1280312 h 1285875"/>
                <a:gd name="connsiteX79" fmla="*/ 431978 w 4133850"/>
                <a:gd name="connsiteY79" fmla="*/ 1281532 h 1285875"/>
                <a:gd name="connsiteX80" fmla="*/ 433416 w 4133850"/>
                <a:gd name="connsiteY80" fmla="*/ 1282599 h 1285875"/>
                <a:gd name="connsiteX81" fmla="*/ 434854 w 4133850"/>
                <a:gd name="connsiteY81" fmla="*/ 1283513 h 1285875"/>
                <a:gd name="connsiteX82" fmla="*/ 436302 w 4133850"/>
                <a:gd name="connsiteY82" fmla="*/ 1284284 h 1285875"/>
                <a:gd name="connsiteX83" fmla="*/ 437017 w 4133850"/>
                <a:gd name="connsiteY83" fmla="*/ 1284608 h 1285875"/>
                <a:gd name="connsiteX84" fmla="*/ 437740 w 4133850"/>
                <a:gd name="connsiteY84" fmla="*/ 1284903 h 1285875"/>
                <a:gd name="connsiteX85" fmla="*/ 438464 w 4133850"/>
                <a:gd name="connsiteY85" fmla="*/ 1285151 h 1285875"/>
                <a:gd name="connsiteX86" fmla="*/ 439179 w 4133850"/>
                <a:gd name="connsiteY86" fmla="*/ 1285370 h 1285875"/>
                <a:gd name="connsiteX87" fmla="*/ 439903 w 4133850"/>
                <a:gd name="connsiteY87" fmla="*/ 1285542 h 1285875"/>
                <a:gd name="connsiteX88" fmla="*/ 440617 w 4133850"/>
                <a:gd name="connsiteY88" fmla="*/ 1285685 h 1285875"/>
                <a:gd name="connsiteX89" fmla="*/ 441341 w 4133850"/>
                <a:gd name="connsiteY89" fmla="*/ 1285789 h 1285875"/>
                <a:gd name="connsiteX90" fmla="*/ 442055 w 4133850"/>
                <a:gd name="connsiteY90" fmla="*/ 1285846 h 1285875"/>
                <a:gd name="connsiteX91" fmla="*/ 442779 w 4133850"/>
                <a:gd name="connsiteY91" fmla="*/ 1285875 h 1285875"/>
                <a:gd name="connsiteX92" fmla="*/ 443503 w 4133850"/>
                <a:gd name="connsiteY92" fmla="*/ 1285865 h 1285875"/>
                <a:gd name="connsiteX93" fmla="*/ 444217 w 4133850"/>
                <a:gd name="connsiteY93" fmla="*/ 1285808 h 1285875"/>
                <a:gd name="connsiteX94" fmla="*/ 444941 w 4133850"/>
                <a:gd name="connsiteY94" fmla="*/ 1285723 h 1285875"/>
                <a:gd name="connsiteX95" fmla="*/ 445656 w 4133850"/>
                <a:gd name="connsiteY95" fmla="*/ 1285599 h 1285875"/>
                <a:gd name="connsiteX96" fmla="*/ 446380 w 4133850"/>
                <a:gd name="connsiteY96" fmla="*/ 1285437 h 1285875"/>
                <a:gd name="connsiteX97" fmla="*/ 447104 w 4133850"/>
                <a:gd name="connsiteY97" fmla="*/ 1285237 h 1285875"/>
                <a:gd name="connsiteX98" fmla="*/ 447818 w 4133850"/>
                <a:gd name="connsiteY98" fmla="*/ 1284999 h 1285875"/>
                <a:gd name="connsiteX99" fmla="*/ 448542 w 4133850"/>
                <a:gd name="connsiteY99" fmla="*/ 1284723 h 1285875"/>
                <a:gd name="connsiteX100" fmla="*/ 449266 w 4133850"/>
                <a:gd name="connsiteY100" fmla="*/ 1284408 h 1285875"/>
                <a:gd name="connsiteX101" fmla="*/ 450704 w 4133850"/>
                <a:gd name="connsiteY101" fmla="*/ 1283665 h 1285875"/>
                <a:gd name="connsiteX102" fmla="*/ 452142 w 4133850"/>
                <a:gd name="connsiteY102" fmla="*/ 1282779 h 1285875"/>
                <a:gd name="connsiteX103" fmla="*/ 453581 w 4133850"/>
                <a:gd name="connsiteY103" fmla="*/ 1281741 h 1285875"/>
                <a:gd name="connsiteX104" fmla="*/ 455019 w 4133850"/>
                <a:gd name="connsiteY104" fmla="*/ 1280541 h 1285875"/>
                <a:gd name="connsiteX105" fmla="*/ 456467 w 4133850"/>
                <a:gd name="connsiteY105" fmla="*/ 1279208 h 1285875"/>
                <a:gd name="connsiteX106" fmla="*/ 457905 w 4133850"/>
                <a:gd name="connsiteY106" fmla="*/ 1277712 h 1285875"/>
                <a:gd name="connsiteX107" fmla="*/ 459343 w 4133850"/>
                <a:gd name="connsiteY107" fmla="*/ 1276074 h 1285875"/>
                <a:gd name="connsiteX108" fmla="*/ 462220 w 4133850"/>
                <a:gd name="connsiteY108" fmla="*/ 1272350 h 1285875"/>
                <a:gd name="connsiteX109" fmla="*/ 465106 w 4133850"/>
                <a:gd name="connsiteY109" fmla="*/ 1268035 h 1285875"/>
                <a:gd name="connsiteX110" fmla="*/ 467982 w 4133850"/>
                <a:gd name="connsiteY110" fmla="*/ 1263129 h 1285875"/>
                <a:gd name="connsiteX111" fmla="*/ 470973 w 4133850"/>
                <a:gd name="connsiteY111" fmla="*/ 1257424 h 1285875"/>
                <a:gd name="connsiteX112" fmla="*/ 473964 w 4133850"/>
                <a:gd name="connsiteY112" fmla="*/ 1251099 h 1285875"/>
                <a:gd name="connsiteX113" fmla="*/ 479955 w 4133850"/>
                <a:gd name="connsiteY113" fmla="*/ 1236593 h 1285875"/>
                <a:gd name="connsiteX114" fmla="*/ 485937 w 4133850"/>
                <a:gd name="connsiteY114" fmla="*/ 1219686 h 1285875"/>
                <a:gd name="connsiteX115" fmla="*/ 491919 w 4133850"/>
                <a:gd name="connsiteY115" fmla="*/ 1200445 h 1285875"/>
                <a:gd name="connsiteX116" fmla="*/ 503882 w 4133850"/>
                <a:gd name="connsiteY116" fmla="*/ 1155287 h 1285875"/>
                <a:gd name="connsiteX117" fmla="*/ 515845 w 4133850"/>
                <a:gd name="connsiteY117" fmla="*/ 1101824 h 1285875"/>
                <a:gd name="connsiteX118" fmla="*/ 527809 w 4133850"/>
                <a:gd name="connsiteY118" fmla="*/ 1040940 h 1285875"/>
                <a:gd name="connsiteX119" fmla="*/ 539772 w 4133850"/>
                <a:gd name="connsiteY119" fmla="*/ 973607 h 1285875"/>
                <a:gd name="connsiteX120" fmla="*/ 563709 w 4133850"/>
                <a:gd name="connsiteY120" fmla="*/ 824073 h 1285875"/>
                <a:gd name="connsiteX121" fmla="*/ 615544 w 4133850"/>
                <a:gd name="connsiteY121" fmla="*/ 474003 h 1285875"/>
                <a:gd name="connsiteX122" fmla="*/ 641452 w 4133850"/>
                <a:gd name="connsiteY122" fmla="*/ 311491 h 1285875"/>
                <a:gd name="connsiteX123" fmla="*/ 654415 w 4133850"/>
                <a:gd name="connsiteY123" fmla="*/ 238922 h 1285875"/>
                <a:gd name="connsiteX124" fmla="*/ 667369 w 4133850"/>
                <a:gd name="connsiteY124" fmla="*/ 174020 h 1285875"/>
                <a:gd name="connsiteX125" fmla="*/ 677904 w 4133850"/>
                <a:gd name="connsiteY125" fmla="*/ 127784 h 1285875"/>
                <a:gd name="connsiteX126" fmla="*/ 688429 w 4133850"/>
                <a:gd name="connsiteY126" fmla="*/ 88006 h 1285875"/>
                <a:gd name="connsiteX127" fmla="*/ 698964 w 4133850"/>
                <a:gd name="connsiteY127" fmla="*/ 55187 h 1285875"/>
                <a:gd name="connsiteX128" fmla="*/ 704221 w 4133850"/>
                <a:gd name="connsiteY128" fmla="*/ 41518 h 1285875"/>
                <a:gd name="connsiteX129" fmla="*/ 709489 w 4133850"/>
                <a:gd name="connsiteY129" fmla="*/ 29736 h 1285875"/>
                <a:gd name="connsiteX130" fmla="*/ 712127 w 4133850"/>
                <a:gd name="connsiteY130" fmla="*/ 24564 h 1285875"/>
                <a:gd name="connsiteX131" fmla="*/ 714756 w 4133850"/>
                <a:gd name="connsiteY131" fmla="*/ 19878 h 1285875"/>
                <a:gd name="connsiteX132" fmla="*/ 717385 w 4133850"/>
                <a:gd name="connsiteY132" fmla="*/ 15679 h 1285875"/>
                <a:gd name="connsiteX133" fmla="*/ 720023 w 4133850"/>
                <a:gd name="connsiteY133" fmla="*/ 11973 h 1285875"/>
                <a:gd name="connsiteX134" fmla="*/ 722652 w 4133850"/>
                <a:gd name="connsiteY134" fmla="*/ 8762 h 1285875"/>
                <a:gd name="connsiteX135" fmla="*/ 723967 w 4133850"/>
                <a:gd name="connsiteY135" fmla="*/ 7343 h 1285875"/>
                <a:gd name="connsiteX136" fmla="*/ 725281 w 4133850"/>
                <a:gd name="connsiteY136" fmla="*/ 6048 h 1285875"/>
                <a:gd name="connsiteX137" fmla="*/ 726605 w 4133850"/>
                <a:gd name="connsiteY137" fmla="*/ 4879 h 1285875"/>
                <a:gd name="connsiteX138" fmla="*/ 727920 w 4133850"/>
                <a:gd name="connsiteY138" fmla="*/ 3835 h 1285875"/>
                <a:gd name="connsiteX139" fmla="*/ 729234 w 4133850"/>
                <a:gd name="connsiteY139" fmla="*/ 2916 h 1285875"/>
                <a:gd name="connsiteX140" fmla="*/ 730548 w 4133850"/>
                <a:gd name="connsiteY140" fmla="*/ 2121 h 1285875"/>
                <a:gd name="connsiteX141" fmla="*/ 731863 w 4133850"/>
                <a:gd name="connsiteY141" fmla="*/ 1454 h 1285875"/>
                <a:gd name="connsiteX142" fmla="*/ 733187 w 4133850"/>
                <a:gd name="connsiteY142" fmla="*/ 912 h 1285875"/>
                <a:gd name="connsiteX143" fmla="*/ 733844 w 4133850"/>
                <a:gd name="connsiteY143" fmla="*/ 688 h 1285875"/>
                <a:gd name="connsiteX144" fmla="*/ 734501 w 4133850"/>
                <a:gd name="connsiteY144" fmla="*/ 495 h 1285875"/>
                <a:gd name="connsiteX145" fmla="*/ 735159 w 4133850"/>
                <a:gd name="connsiteY145" fmla="*/ 334 h 1285875"/>
                <a:gd name="connsiteX146" fmla="*/ 735816 w 4133850"/>
                <a:gd name="connsiteY146" fmla="*/ 205 h 1285875"/>
                <a:gd name="connsiteX147" fmla="*/ 736473 w 4133850"/>
                <a:gd name="connsiteY147" fmla="*/ 107 h 1285875"/>
                <a:gd name="connsiteX148" fmla="*/ 737130 w 4133850"/>
                <a:gd name="connsiteY148" fmla="*/ 41 h 1285875"/>
                <a:gd name="connsiteX149" fmla="*/ 737787 w 4133850"/>
                <a:gd name="connsiteY149" fmla="*/ 6 h 1285875"/>
                <a:gd name="connsiteX150" fmla="*/ 738445 w 4133850"/>
                <a:gd name="connsiteY150" fmla="*/ 3 h 1285875"/>
                <a:gd name="connsiteX151" fmla="*/ 739102 w 4133850"/>
                <a:gd name="connsiteY151" fmla="*/ 30 h 1285875"/>
                <a:gd name="connsiteX152" fmla="*/ 739759 w 4133850"/>
                <a:gd name="connsiteY152" fmla="*/ 90 h 1285875"/>
                <a:gd name="connsiteX153" fmla="*/ 740416 w 4133850"/>
                <a:gd name="connsiteY153" fmla="*/ 182 h 1285875"/>
                <a:gd name="connsiteX154" fmla="*/ 741083 w 4133850"/>
                <a:gd name="connsiteY154" fmla="*/ 304 h 1285875"/>
                <a:gd name="connsiteX155" fmla="*/ 741740 w 4133850"/>
                <a:gd name="connsiteY155" fmla="*/ 458 h 1285875"/>
                <a:gd name="connsiteX156" fmla="*/ 742398 w 4133850"/>
                <a:gd name="connsiteY156" fmla="*/ 644 h 1285875"/>
                <a:gd name="connsiteX157" fmla="*/ 743055 w 4133850"/>
                <a:gd name="connsiteY157" fmla="*/ 862 h 1285875"/>
                <a:gd name="connsiteX158" fmla="*/ 743712 w 4133850"/>
                <a:gd name="connsiteY158" fmla="*/ 1111 h 1285875"/>
                <a:gd name="connsiteX159" fmla="*/ 745027 w 4133850"/>
                <a:gd name="connsiteY159" fmla="*/ 1702 h 1285875"/>
                <a:gd name="connsiteX160" fmla="*/ 746341 w 4133850"/>
                <a:gd name="connsiteY160" fmla="*/ 2419 h 1285875"/>
                <a:gd name="connsiteX161" fmla="*/ 747665 w 4133850"/>
                <a:gd name="connsiteY161" fmla="*/ 3263 h 1285875"/>
                <a:gd name="connsiteX162" fmla="*/ 748979 w 4133850"/>
                <a:gd name="connsiteY162" fmla="*/ 4231 h 1285875"/>
                <a:gd name="connsiteX163" fmla="*/ 750294 w 4133850"/>
                <a:gd name="connsiteY163" fmla="*/ 5325 h 1285875"/>
                <a:gd name="connsiteX164" fmla="*/ 751608 w 4133850"/>
                <a:gd name="connsiteY164" fmla="*/ 6545 h 1285875"/>
                <a:gd name="connsiteX165" fmla="*/ 753246 w 4133850"/>
                <a:gd name="connsiteY165" fmla="*/ 8233 h 1285875"/>
                <a:gd name="connsiteX166" fmla="*/ 754885 w 4133850"/>
                <a:gd name="connsiteY166" fmla="*/ 10115 h 1285875"/>
                <a:gd name="connsiteX167" fmla="*/ 756514 w 4133850"/>
                <a:gd name="connsiteY167" fmla="*/ 12188 h 1285875"/>
                <a:gd name="connsiteX168" fmla="*/ 758152 w 4133850"/>
                <a:gd name="connsiteY168" fmla="*/ 14452 h 1285875"/>
                <a:gd name="connsiteX169" fmla="*/ 761429 w 4133850"/>
                <a:gd name="connsiteY169" fmla="*/ 19551 h 1285875"/>
                <a:gd name="connsiteX170" fmla="*/ 764696 w 4133850"/>
                <a:gd name="connsiteY170" fmla="*/ 25406 h 1285875"/>
                <a:gd name="connsiteX171" fmla="*/ 767972 w 4133850"/>
                <a:gd name="connsiteY171" fmla="*/ 32009 h 1285875"/>
                <a:gd name="connsiteX172" fmla="*/ 771239 w 4133850"/>
                <a:gd name="connsiteY172" fmla="*/ 39353 h 1285875"/>
                <a:gd name="connsiteX173" fmla="*/ 777783 w 4133850"/>
                <a:gd name="connsiteY173" fmla="*/ 56224 h 1285875"/>
                <a:gd name="connsiteX174" fmla="*/ 784327 w 4133850"/>
                <a:gd name="connsiteY174" fmla="*/ 75940 h 1285875"/>
                <a:gd name="connsiteX175" fmla="*/ 790880 w 4133850"/>
                <a:gd name="connsiteY175" fmla="*/ 98403 h 1285875"/>
                <a:gd name="connsiteX176" fmla="*/ 803967 w 4133850"/>
                <a:gd name="connsiteY176" fmla="*/ 151124 h 1285875"/>
                <a:gd name="connsiteX177" fmla="*/ 817055 w 4133850"/>
                <a:gd name="connsiteY177" fmla="*/ 213368 h 1285875"/>
                <a:gd name="connsiteX178" fmla="*/ 830142 w 4133850"/>
                <a:gd name="connsiteY178" fmla="*/ 283929 h 1285875"/>
                <a:gd name="connsiteX179" fmla="*/ 843229 w 4133850"/>
                <a:gd name="connsiteY179" fmla="*/ 361440 h 1285875"/>
                <a:gd name="connsiteX180" fmla="*/ 856317 w 4133850"/>
                <a:gd name="connsiteY180" fmla="*/ 444402 h 1285875"/>
                <a:gd name="connsiteX181" fmla="*/ 877119 w 4133850"/>
                <a:gd name="connsiteY181" fmla="*/ 583459 h 1285875"/>
                <a:gd name="connsiteX182" fmla="*/ 897912 w 4133850"/>
                <a:gd name="connsiteY182" fmla="*/ 725415 h 1285875"/>
                <a:gd name="connsiteX183" fmla="*/ 918715 w 4133850"/>
                <a:gd name="connsiteY183" fmla="*/ 863346 h 1285875"/>
                <a:gd name="connsiteX184" fmla="*/ 939508 w 4133850"/>
                <a:gd name="connsiteY184" fmla="*/ 990533 h 1285875"/>
                <a:gd name="connsiteX185" fmla="*/ 950843 w 4133850"/>
                <a:gd name="connsiteY185" fmla="*/ 1053055 h 1285875"/>
                <a:gd name="connsiteX186" fmla="*/ 962168 w 4133850"/>
                <a:gd name="connsiteY186" fmla="*/ 1109615 h 1285875"/>
                <a:gd name="connsiteX187" fmla="*/ 973503 w 4133850"/>
                <a:gd name="connsiteY187" fmla="*/ 1159412 h 1285875"/>
                <a:gd name="connsiteX188" fmla="*/ 984828 w 4133850"/>
                <a:gd name="connsiteY188" fmla="*/ 1201712 h 1285875"/>
                <a:gd name="connsiteX189" fmla="*/ 990495 w 4133850"/>
                <a:gd name="connsiteY189" fmla="*/ 1219848 h 1285875"/>
                <a:gd name="connsiteX190" fmla="*/ 996163 w 4133850"/>
                <a:gd name="connsiteY190" fmla="*/ 1235897 h 1285875"/>
                <a:gd name="connsiteX191" fmla="*/ 1001820 w 4133850"/>
                <a:gd name="connsiteY191" fmla="*/ 1249794 h 1285875"/>
                <a:gd name="connsiteX192" fmla="*/ 1004659 w 4133850"/>
                <a:gd name="connsiteY192" fmla="*/ 1255919 h 1285875"/>
                <a:gd name="connsiteX193" fmla="*/ 1007488 w 4133850"/>
                <a:gd name="connsiteY193" fmla="*/ 1261481 h 1285875"/>
                <a:gd name="connsiteX194" fmla="*/ 1010317 w 4133850"/>
                <a:gd name="connsiteY194" fmla="*/ 1266482 h 1285875"/>
                <a:gd name="connsiteX195" fmla="*/ 1013155 w 4133850"/>
                <a:gd name="connsiteY195" fmla="*/ 1270921 h 1285875"/>
                <a:gd name="connsiteX196" fmla="*/ 1015984 w 4133850"/>
                <a:gd name="connsiteY196" fmla="*/ 1274798 h 1285875"/>
                <a:gd name="connsiteX197" fmla="*/ 1017403 w 4133850"/>
                <a:gd name="connsiteY197" fmla="*/ 1276512 h 1285875"/>
                <a:gd name="connsiteX198" fmla="*/ 1018823 w 4133850"/>
                <a:gd name="connsiteY198" fmla="*/ 1278084 h 1285875"/>
                <a:gd name="connsiteX199" fmla="*/ 1020232 w 4133850"/>
                <a:gd name="connsiteY199" fmla="*/ 1279522 h 1285875"/>
                <a:gd name="connsiteX200" fmla="*/ 1021651 w 4133850"/>
                <a:gd name="connsiteY200" fmla="*/ 1280808 h 1285875"/>
                <a:gd name="connsiteX201" fmla="*/ 1023071 w 4133850"/>
                <a:gd name="connsiteY201" fmla="*/ 1281951 h 1285875"/>
                <a:gd name="connsiteX202" fmla="*/ 1024481 w 4133850"/>
                <a:gd name="connsiteY202" fmla="*/ 1282941 h 1285875"/>
                <a:gd name="connsiteX203" fmla="*/ 1025900 w 4133850"/>
                <a:gd name="connsiteY203" fmla="*/ 1283799 h 1285875"/>
                <a:gd name="connsiteX204" fmla="*/ 1027319 w 4133850"/>
                <a:gd name="connsiteY204" fmla="*/ 1284503 h 1285875"/>
                <a:gd name="connsiteX205" fmla="*/ 1028024 w 4133850"/>
                <a:gd name="connsiteY205" fmla="*/ 1284799 h 1285875"/>
                <a:gd name="connsiteX206" fmla="*/ 1028729 w 4133850"/>
                <a:gd name="connsiteY206" fmla="*/ 1285065 h 1285875"/>
                <a:gd name="connsiteX207" fmla="*/ 1029443 w 4133850"/>
                <a:gd name="connsiteY207" fmla="*/ 1285285 h 1285875"/>
                <a:gd name="connsiteX208" fmla="*/ 1030148 w 4133850"/>
                <a:gd name="connsiteY208" fmla="*/ 1285475 h 1285875"/>
                <a:gd name="connsiteX209" fmla="*/ 1030910 w 4133850"/>
                <a:gd name="connsiteY209" fmla="*/ 1285637 h 1285875"/>
                <a:gd name="connsiteX210" fmla="*/ 1031672 w 4133850"/>
                <a:gd name="connsiteY210" fmla="*/ 1285761 h 1285875"/>
                <a:gd name="connsiteX211" fmla="*/ 1032424 w 4133850"/>
                <a:gd name="connsiteY211" fmla="*/ 1285837 h 1285875"/>
                <a:gd name="connsiteX212" fmla="*/ 1033186 w 4133850"/>
                <a:gd name="connsiteY212" fmla="*/ 1285875 h 1285875"/>
                <a:gd name="connsiteX213" fmla="*/ 1033948 w 4133850"/>
                <a:gd name="connsiteY213" fmla="*/ 1285865 h 1285875"/>
                <a:gd name="connsiteX214" fmla="*/ 1034710 w 4133850"/>
                <a:gd name="connsiteY214" fmla="*/ 1285818 h 1285875"/>
                <a:gd name="connsiteX215" fmla="*/ 1035463 w 4133850"/>
                <a:gd name="connsiteY215" fmla="*/ 1285732 h 1285875"/>
                <a:gd name="connsiteX216" fmla="*/ 1036225 w 4133850"/>
                <a:gd name="connsiteY216" fmla="*/ 1285599 h 1285875"/>
                <a:gd name="connsiteX217" fmla="*/ 1036987 w 4133850"/>
                <a:gd name="connsiteY217" fmla="*/ 1285418 h 1285875"/>
                <a:gd name="connsiteX218" fmla="*/ 1037749 w 4133850"/>
                <a:gd name="connsiteY218" fmla="*/ 1285208 h 1285875"/>
                <a:gd name="connsiteX219" fmla="*/ 1038511 w 4133850"/>
                <a:gd name="connsiteY219" fmla="*/ 1284951 h 1285875"/>
                <a:gd name="connsiteX220" fmla="*/ 1039263 w 4133850"/>
                <a:gd name="connsiteY220" fmla="*/ 1284646 h 1285875"/>
                <a:gd name="connsiteX221" fmla="*/ 1040025 w 4133850"/>
                <a:gd name="connsiteY221" fmla="*/ 1284304 h 1285875"/>
                <a:gd name="connsiteX222" fmla="*/ 1040787 w 4133850"/>
                <a:gd name="connsiteY222" fmla="*/ 1283922 h 1285875"/>
                <a:gd name="connsiteX223" fmla="*/ 1042302 w 4133850"/>
                <a:gd name="connsiteY223" fmla="*/ 1283027 h 1285875"/>
                <a:gd name="connsiteX224" fmla="*/ 1043826 w 4133850"/>
                <a:gd name="connsiteY224" fmla="*/ 1281970 h 1285875"/>
                <a:gd name="connsiteX225" fmla="*/ 1045350 w 4133850"/>
                <a:gd name="connsiteY225" fmla="*/ 1280741 h 1285875"/>
                <a:gd name="connsiteX226" fmla="*/ 1046864 w 4133850"/>
                <a:gd name="connsiteY226" fmla="*/ 1279350 h 1285875"/>
                <a:gd name="connsiteX227" fmla="*/ 1048388 w 4133850"/>
                <a:gd name="connsiteY227" fmla="*/ 1277788 h 1285875"/>
                <a:gd name="connsiteX228" fmla="*/ 1049903 w 4133850"/>
                <a:gd name="connsiteY228" fmla="*/ 1276064 h 1285875"/>
                <a:gd name="connsiteX229" fmla="*/ 1051427 w 4133850"/>
                <a:gd name="connsiteY229" fmla="*/ 1274169 h 1285875"/>
                <a:gd name="connsiteX230" fmla="*/ 1054465 w 4133850"/>
                <a:gd name="connsiteY230" fmla="*/ 1269892 h 1285875"/>
                <a:gd name="connsiteX231" fmla="*/ 1057504 w 4133850"/>
                <a:gd name="connsiteY231" fmla="*/ 1264958 h 1285875"/>
                <a:gd name="connsiteX232" fmla="*/ 1060542 w 4133850"/>
                <a:gd name="connsiteY232" fmla="*/ 1259367 h 1285875"/>
                <a:gd name="connsiteX233" fmla="*/ 1063581 w 4133850"/>
                <a:gd name="connsiteY233" fmla="*/ 1253138 h 1285875"/>
                <a:gd name="connsiteX234" fmla="*/ 1066619 w 4133850"/>
                <a:gd name="connsiteY234" fmla="*/ 1246270 h 1285875"/>
                <a:gd name="connsiteX235" fmla="*/ 1072706 w 4133850"/>
                <a:gd name="connsiteY235" fmla="*/ 1230649 h 1285875"/>
                <a:gd name="connsiteX236" fmla="*/ 1078782 w 4133850"/>
                <a:gd name="connsiteY236" fmla="*/ 1212571 h 1285875"/>
                <a:gd name="connsiteX237" fmla="*/ 1090936 w 4133850"/>
                <a:gd name="connsiteY237" fmla="*/ 1169356 h 1285875"/>
                <a:gd name="connsiteX238" fmla="*/ 1103100 w 4133850"/>
                <a:gd name="connsiteY238" fmla="*/ 1117340 h 1285875"/>
                <a:gd name="connsiteX239" fmla="*/ 1115254 w 4133850"/>
                <a:gd name="connsiteY239" fmla="*/ 1057399 h 1285875"/>
                <a:gd name="connsiteX240" fmla="*/ 1127417 w 4133850"/>
                <a:gd name="connsiteY240" fmla="*/ 990533 h 1285875"/>
                <a:gd name="connsiteX241" fmla="*/ 1149991 w 4133850"/>
                <a:gd name="connsiteY241" fmla="*/ 851868 h 1285875"/>
                <a:gd name="connsiteX242" fmla="*/ 1172575 w 4133850"/>
                <a:gd name="connsiteY242" fmla="*/ 701195 h 1285875"/>
                <a:gd name="connsiteX243" fmla="*/ 1195149 w 4133850"/>
                <a:gd name="connsiteY243" fmla="*/ 547179 h 1285875"/>
                <a:gd name="connsiteX244" fmla="*/ 1217733 w 4133850"/>
                <a:gd name="connsiteY244" fmla="*/ 398662 h 1285875"/>
                <a:gd name="connsiteX245" fmla="*/ 1229925 w 4133850"/>
                <a:gd name="connsiteY245" fmla="*/ 323748 h 1285875"/>
                <a:gd name="connsiteX246" fmla="*/ 1242127 w 4133850"/>
                <a:gd name="connsiteY246" fmla="*/ 254201 h 1285875"/>
                <a:gd name="connsiteX247" fmla="*/ 1254328 w 4133850"/>
                <a:gd name="connsiteY247" fmla="*/ 191194 h 1285875"/>
                <a:gd name="connsiteX248" fmla="*/ 1266520 w 4133850"/>
                <a:gd name="connsiteY248" fmla="*/ 135786 h 1285875"/>
                <a:gd name="connsiteX249" fmla="*/ 1278722 w 4133850"/>
                <a:gd name="connsiteY249" fmla="*/ 88906 h 1285875"/>
                <a:gd name="connsiteX250" fmla="*/ 1284818 w 4133850"/>
                <a:gd name="connsiteY250" fmla="*/ 68919 h 1285875"/>
                <a:gd name="connsiteX251" fmla="*/ 1290923 w 4133850"/>
                <a:gd name="connsiteY251" fmla="*/ 51347 h 1285875"/>
                <a:gd name="connsiteX252" fmla="*/ 1297019 w 4133850"/>
                <a:gd name="connsiteY252" fmla="*/ 36265 h 1285875"/>
                <a:gd name="connsiteX253" fmla="*/ 1300067 w 4133850"/>
                <a:gd name="connsiteY253" fmla="*/ 29679 h 1285875"/>
                <a:gd name="connsiteX254" fmla="*/ 1303115 w 4133850"/>
                <a:gd name="connsiteY254" fmla="*/ 23738 h 1285875"/>
                <a:gd name="connsiteX255" fmla="*/ 1306163 w 4133850"/>
                <a:gd name="connsiteY255" fmla="*/ 18449 h 1285875"/>
                <a:gd name="connsiteX256" fmla="*/ 1309221 w 4133850"/>
                <a:gd name="connsiteY256" fmla="*/ 13817 h 1285875"/>
                <a:gd name="connsiteX257" fmla="*/ 1310745 w 4133850"/>
                <a:gd name="connsiteY257" fmla="*/ 11749 h 1285875"/>
                <a:gd name="connsiteX258" fmla="*/ 1312269 w 4133850"/>
                <a:gd name="connsiteY258" fmla="*/ 9847 h 1285875"/>
                <a:gd name="connsiteX259" fmla="*/ 1313793 w 4133850"/>
                <a:gd name="connsiteY259" fmla="*/ 8112 h 1285875"/>
                <a:gd name="connsiteX260" fmla="*/ 1315317 w 4133850"/>
                <a:gd name="connsiteY260" fmla="*/ 6545 h 1285875"/>
                <a:gd name="connsiteX261" fmla="*/ 1316955 w 4133850"/>
                <a:gd name="connsiteY261" fmla="*/ 5046 h 1285875"/>
                <a:gd name="connsiteX262" fmla="*/ 1318593 w 4133850"/>
                <a:gd name="connsiteY262" fmla="*/ 3742 h 1285875"/>
                <a:gd name="connsiteX263" fmla="*/ 1320232 w 4133850"/>
                <a:gd name="connsiteY263" fmla="*/ 2633 h 1285875"/>
                <a:gd name="connsiteX264" fmla="*/ 1321051 w 4133850"/>
                <a:gd name="connsiteY264" fmla="*/ 2151 h 1285875"/>
                <a:gd name="connsiteX265" fmla="*/ 1321870 w 4133850"/>
                <a:gd name="connsiteY265" fmla="*/ 1717 h 1285875"/>
                <a:gd name="connsiteX266" fmla="*/ 1322689 w 4133850"/>
                <a:gd name="connsiteY266" fmla="*/ 1333 h 1285875"/>
                <a:gd name="connsiteX267" fmla="*/ 1323508 w 4133850"/>
                <a:gd name="connsiteY267" fmla="*/ 996 h 1285875"/>
                <a:gd name="connsiteX268" fmla="*/ 1324318 w 4133850"/>
                <a:gd name="connsiteY268" fmla="*/ 710 h 1285875"/>
                <a:gd name="connsiteX269" fmla="*/ 1325137 w 4133850"/>
                <a:gd name="connsiteY269" fmla="*/ 471 h 1285875"/>
                <a:gd name="connsiteX270" fmla="*/ 1325956 w 4133850"/>
                <a:gd name="connsiteY270" fmla="*/ 281 h 1285875"/>
                <a:gd name="connsiteX271" fmla="*/ 1326775 w 4133850"/>
                <a:gd name="connsiteY271" fmla="*/ 140 h 1285875"/>
                <a:gd name="connsiteX272" fmla="*/ 1327595 w 4133850"/>
                <a:gd name="connsiteY272" fmla="*/ 48 h 1285875"/>
                <a:gd name="connsiteX273" fmla="*/ 1328414 w 4133850"/>
                <a:gd name="connsiteY273" fmla="*/ 4 h 1285875"/>
                <a:gd name="connsiteX274" fmla="*/ 1329233 w 4133850"/>
                <a:gd name="connsiteY274" fmla="*/ 9 h 1285875"/>
                <a:gd name="connsiteX275" fmla="*/ 1330052 w 4133850"/>
                <a:gd name="connsiteY275" fmla="*/ 63 h 1285875"/>
                <a:gd name="connsiteX276" fmla="*/ 1330871 w 4133850"/>
                <a:gd name="connsiteY276" fmla="*/ 166 h 1285875"/>
                <a:gd name="connsiteX277" fmla="*/ 1331690 w 4133850"/>
                <a:gd name="connsiteY277" fmla="*/ 317 h 1285875"/>
                <a:gd name="connsiteX278" fmla="*/ 1332509 w 4133850"/>
                <a:gd name="connsiteY278" fmla="*/ 518 h 1285875"/>
                <a:gd name="connsiteX279" fmla="*/ 1333329 w 4133850"/>
                <a:gd name="connsiteY279" fmla="*/ 767 h 1285875"/>
                <a:gd name="connsiteX280" fmla="*/ 1334148 w 4133850"/>
                <a:gd name="connsiteY280" fmla="*/ 1065 h 1285875"/>
                <a:gd name="connsiteX281" fmla="*/ 1334967 w 4133850"/>
                <a:gd name="connsiteY281" fmla="*/ 1412 h 1285875"/>
                <a:gd name="connsiteX282" fmla="*/ 1335786 w 4133850"/>
                <a:gd name="connsiteY282" fmla="*/ 1807 h 1285875"/>
                <a:gd name="connsiteX283" fmla="*/ 1336605 w 4133850"/>
                <a:gd name="connsiteY283" fmla="*/ 2251 h 1285875"/>
                <a:gd name="connsiteX284" fmla="*/ 1337424 w 4133850"/>
                <a:gd name="connsiteY284" fmla="*/ 2743 h 1285875"/>
                <a:gd name="connsiteX285" fmla="*/ 1338244 w 4133850"/>
                <a:gd name="connsiteY285" fmla="*/ 3284 h 1285875"/>
                <a:gd name="connsiteX286" fmla="*/ 1339882 w 4133850"/>
                <a:gd name="connsiteY286" fmla="*/ 4512 h 1285875"/>
                <a:gd name="connsiteX287" fmla="*/ 1341520 w 4133850"/>
                <a:gd name="connsiteY287" fmla="*/ 5934 h 1285875"/>
                <a:gd name="connsiteX288" fmla="*/ 1343158 w 4133850"/>
                <a:gd name="connsiteY288" fmla="*/ 7549 h 1285875"/>
                <a:gd name="connsiteX289" fmla="*/ 1344797 w 4133850"/>
                <a:gd name="connsiteY289" fmla="*/ 9356 h 1285875"/>
                <a:gd name="connsiteX290" fmla="*/ 1346425 w 4133850"/>
                <a:gd name="connsiteY290" fmla="*/ 11357 h 1285875"/>
                <a:gd name="connsiteX291" fmla="*/ 1348064 w 4133850"/>
                <a:gd name="connsiteY291" fmla="*/ 13548 h 1285875"/>
                <a:gd name="connsiteX292" fmla="*/ 1351340 w 4133850"/>
                <a:gd name="connsiteY292" fmla="*/ 18505 h 1285875"/>
                <a:gd name="connsiteX293" fmla="*/ 1354617 w 4133850"/>
                <a:gd name="connsiteY293" fmla="*/ 24219 h 1285875"/>
                <a:gd name="connsiteX294" fmla="*/ 1357894 w 4133850"/>
                <a:gd name="connsiteY294" fmla="*/ 30685 h 1285875"/>
                <a:gd name="connsiteX295" fmla="*/ 1361170 w 4133850"/>
                <a:gd name="connsiteY295" fmla="*/ 37893 h 1285875"/>
                <a:gd name="connsiteX296" fmla="*/ 1367714 w 4133850"/>
                <a:gd name="connsiteY296" fmla="*/ 54506 h 1285875"/>
                <a:gd name="connsiteX297" fmla="*/ 1374267 w 4133850"/>
                <a:gd name="connsiteY297" fmla="*/ 73974 h 1285875"/>
                <a:gd name="connsiteX298" fmla="*/ 1380820 w 4133850"/>
                <a:gd name="connsiteY298" fmla="*/ 96205 h 1285875"/>
                <a:gd name="connsiteX299" fmla="*/ 1393917 w 4133850"/>
                <a:gd name="connsiteY299" fmla="*/ 148509 h 1285875"/>
                <a:gd name="connsiteX300" fmla="*/ 1407023 w 4133850"/>
                <a:gd name="connsiteY300" fmla="*/ 210403 h 1285875"/>
                <a:gd name="connsiteX301" fmla="*/ 1420120 w 4133850"/>
                <a:gd name="connsiteY301" fmla="*/ 280687 h 1285875"/>
                <a:gd name="connsiteX302" fmla="*/ 1440894 w 4133850"/>
                <a:gd name="connsiteY302" fmla="*/ 405953 h 1285875"/>
                <a:gd name="connsiteX303" fmla="*/ 1461668 w 4133850"/>
                <a:gd name="connsiteY303" fmla="*/ 542749 h 1285875"/>
                <a:gd name="connsiteX304" fmla="*/ 1482442 w 4133850"/>
                <a:gd name="connsiteY304" fmla="*/ 684421 h 1285875"/>
                <a:gd name="connsiteX305" fmla="*/ 1503216 w 4133850"/>
                <a:gd name="connsiteY305" fmla="*/ 824073 h 1285875"/>
                <a:gd name="connsiteX306" fmla="*/ 1528410 w 4133850"/>
                <a:gd name="connsiteY306" fmla="*/ 980970 h 1285875"/>
                <a:gd name="connsiteX307" fmla="*/ 1541002 w 4133850"/>
                <a:gd name="connsiteY307" fmla="*/ 1051017 h 1285875"/>
                <a:gd name="connsiteX308" fmla="*/ 1553604 w 4133850"/>
                <a:gd name="connsiteY308" fmla="*/ 1113739 h 1285875"/>
                <a:gd name="connsiteX309" fmla="*/ 1566196 w 4133850"/>
                <a:gd name="connsiteY309" fmla="*/ 1168013 h 1285875"/>
                <a:gd name="connsiteX310" fmla="*/ 1578788 w 4133850"/>
                <a:gd name="connsiteY310" fmla="*/ 1212885 h 1285875"/>
                <a:gd name="connsiteX311" fmla="*/ 1585084 w 4133850"/>
                <a:gd name="connsiteY311" fmla="*/ 1231525 h 1285875"/>
                <a:gd name="connsiteX312" fmla="*/ 1591389 w 4133850"/>
                <a:gd name="connsiteY312" fmla="*/ 1247527 h 1285875"/>
                <a:gd name="connsiteX313" fmla="*/ 1594533 w 4133850"/>
                <a:gd name="connsiteY313" fmla="*/ 1254509 h 1285875"/>
                <a:gd name="connsiteX314" fmla="*/ 1597685 w 4133850"/>
                <a:gd name="connsiteY314" fmla="*/ 1260815 h 1285875"/>
                <a:gd name="connsiteX315" fmla="*/ 1600829 w 4133850"/>
                <a:gd name="connsiteY315" fmla="*/ 1266425 h 1285875"/>
                <a:gd name="connsiteX316" fmla="*/ 1603982 w 4133850"/>
                <a:gd name="connsiteY316" fmla="*/ 1271330 h 1285875"/>
                <a:gd name="connsiteX317" fmla="*/ 1606706 w 4133850"/>
                <a:gd name="connsiteY317" fmla="*/ 1275007 h 1285875"/>
                <a:gd name="connsiteX318" fmla="*/ 1608068 w 4133850"/>
                <a:gd name="connsiteY318" fmla="*/ 1276645 h 1285875"/>
                <a:gd name="connsiteX319" fmla="*/ 1609430 w 4133850"/>
                <a:gd name="connsiteY319" fmla="*/ 1278150 h 1285875"/>
                <a:gd name="connsiteX320" fmla="*/ 1610792 w 4133850"/>
                <a:gd name="connsiteY320" fmla="*/ 1279522 h 1285875"/>
                <a:gd name="connsiteX321" fmla="*/ 1612154 w 4133850"/>
                <a:gd name="connsiteY321" fmla="*/ 1280760 h 1285875"/>
                <a:gd name="connsiteX322" fmla="*/ 1613516 w 4133850"/>
                <a:gd name="connsiteY322" fmla="*/ 1281865 h 1285875"/>
                <a:gd name="connsiteX323" fmla="*/ 1614868 w 4133850"/>
                <a:gd name="connsiteY323" fmla="*/ 1282837 h 1285875"/>
                <a:gd name="connsiteX324" fmla="*/ 1616240 w 4133850"/>
                <a:gd name="connsiteY324" fmla="*/ 1283675 h 1285875"/>
                <a:gd name="connsiteX325" fmla="*/ 1617593 w 4133850"/>
                <a:gd name="connsiteY325" fmla="*/ 1284380 h 1285875"/>
                <a:gd name="connsiteX326" fmla="*/ 1618955 w 4133850"/>
                <a:gd name="connsiteY326" fmla="*/ 1284942 h 1285875"/>
                <a:gd name="connsiteX327" fmla="*/ 1619641 w 4133850"/>
                <a:gd name="connsiteY327" fmla="*/ 1285180 h 1285875"/>
                <a:gd name="connsiteX328" fmla="*/ 1620317 w 4133850"/>
                <a:gd name="connsiteY328" fmla="*/ 1285380 h 1285875"/>
                <a:gd name="connsiteX329" fmla="*/ 1621003 w 4133850"/>
                <a:gd name="connsiteY329" fmla="*/ 1285542 h 1285875"/>
                <a:gd name="connsiteX330" fmla="*/ 1621679 w 4133850"/>
                <a:gd name="connsiteY330" fmla="*/ 1285675 h 1285875"/>
                <a:gd name="connsiteX331" fmla="*/ 1622365 w 4133850"/>
                <a:gd name="connsiteY331" fmla="*/ 1285780 h 1285875"/>
                <a:gd name="connsiteX332" fmla="*/ 1623041 w 4133850"/>
                <a:gd name="connsiteY332" fmla="*/ 1285837 h 1285875"/>
                <a:gd name="connsiteX333" fmla="*/ 1623727 w 4133850"/>
                <a:gd name="connsiteY333" fmla="*/ 1285875 h 1285875"/>
                <a:gd name="connsiteX334" fmla="*/ 1624403 w 4133850"/>
                <a:gd name="connsiteY334" fmla="*/ 1285865 h 1285875"/>
                <a:gd name="connsiteX335" fmla="*/ 1625089 w 4133850"/>
                <a:gd name="connsiteY335" fmla="*/ 1285837 h 1285875"/>
                <a:gd name="connsiteX336" fmla="*/ 1625765 w 4133850"/>
                <a:gd name="connsiteY336" fmla="*/ 1285761 h 1285875"/>
                <a:gd name="connsiteX337" fmla="*/ 1626451 w 4133850"/>
                <a:gd name="connsiteY337" fmla="*/ 1285656 h 1285875"/>
                <a:gd name="connsiteX338" fmla="*/ 1627127 w 4133850"/>
                <a:gd name="connsiteY338" fmla="*/ 1285523 h 1285875"/>
                <a:gd name="connsiteX339" fmla="*/ 1627803 w 4133850"/>
                <a:gd name="connsiteY339" fmla="*/ 1285351 h 1285875"/>
                <a:gd name="connsiteX340" fmla="*/ 1628489 w 4133850"/>
                <a:gd name="connsiteY340" fmla="*/ 1285142 h 1285875"/>
                <a:gd name="connsiteX341" fmla="*/ 1629175 w 4133850"/>
                <a:gd name="connsiteY341" fmla="*/ 1284903 h 1285875"/>
                <a:gd name="connsiteX342" fmla="*/ 1629851 w 4133850"/>
                <a:gd name="connsiteY342" fmla="*/ 1284637 h 1285875"/>
                <a:gd name="connsiteX343" fmla="*/ 1631213 w 4133850"/>
                <a:gd name="connsiteY343" fmla="*/ 1283989 h 1285875"/>
                <a:gd name="connsiteX344" fmla="*/ 1632576 w 4133850"/>
                <a:gd name="connsiteY344" fmla="*/ 1283208 h 1285875"/>
                <a:gd name="connsiteX345" fmla="*/ 1633938 w 4133850"/>
                <a:gd name="connsiteY345" fmla="*/ 1282294 h 1285875"/>
                <a:gd name="connsiteX346" fmla="*/ 1635300 w 4133850"/>
                <a:gd name="connsiteY346" fmla="*/ 1281246 h 1285875"/>
                <a:gd name="connsiteX347" fmla="*/ 1636662 w 4133850"/>
                <a:gd name="connsiteY347" fmla="*/ 1280065 h 1285875"/>
                <a:gd name="connsiteX348" fmla="*/ 1638024 w 4133850"/>
                <a:gd name="connsiteY348" fmla="*/ 1278750 h 1285875"/>
                <a:gd name="connsiteX349" fmla="*/ 1639386 w 4133850"/>
                <a:gd name="connsiteY349" fmla="*/ 1277303 h 1285875"/>
                <a:gd name="connsiteX350" fmla="*/ 1640748 w 4133850"/>
                <a:gd name="connsiteY350" fmla="*/ 1275712 h 1285875"/>
                <a:gd name="connsiteX351" fmla="*/ 1642101 w 4133850"/>
                <a:gd name="connsiteY351" fmla="*/ 1273997 h 1285875"/>
                <a:gd name="connsiteX352" fmla="*/ 1644825 w 4133850"/>
                <a:gd name="connsiteY352" fmla="*/ 1270168 h 1285875"/>
                <a:gd name="connsiteX353" fmla="*/ 1647549 w 4133850"/>
                <a:gd name="connsiteY353" fmla="*/ 1265815 h 1285875"/>
                <a:gd name="connsiteX354" fmla="*/ 1650273 w 4133850"/>
                <a:gd name="connsiteY354" fmla="*/ 1260939 h 1285875"/>
                <a:gd name="connsiteX355" fmla="*/ 1652997 w 4133850"/>
                <a:gd name="connsiteY355" fmla="*/ 1255547 h 1285875"/>
                <a:gd name="connsiteX356" fmla="*/ 1658445 w 4133850"/>
                <a:gd name="connsiteY356" fmla="*/ 1243213 h 1285875"/>
                <a:gd name="connsiteX357" fmla="*/ 1663894 w 4133850"/>
                <a:gd name="connsiteY357" fmla="*/ 1228868 h 1285875"/>
                <a:gd name="connsiteX358" fmla="*/ 1669332 w 4133850"/>
                <a:gd name="connsiteY358" fmla="*/ 1212561 h 1285875"/>
                <a:gd name="connsiteX359" fmla="*/ 1680229 w 4133850"/>
                <a:gd name="connsiteY359" fmla="*/ 1174261 h 1285875"/>
                <a:gd name="connsiteX360" fmla="*/ 1691126 w 4133850"/>
                <a:gd name="connsiteY360" fmla="*/ 1128836 h 1285875"/>
                <a:gd name="connsiteX361" fmla="*/ 1703480 w 4133850"/>
                <a:gd name="connsiteY361" fmla="*/ 1069429 h 1285875"/>
                <a:gd name="connsiteX362" fmla="*/ 1715843 w 4133850"/>
                <a:gd name="connsiteY362" fmla="*/ 1002649 h 1285875"/>
                <a:gd name="connsiteX363" fmla="*/ 1728206 w 4133850"/>
                <a:gd name="connsiteY363" fmla="*/ 929659 h 1285875"/>
                <a:gd name="connsiteX364" fmla="*/ 1740560 w 4133850"/>
                <a:gd name="connsiteY364" fmla="*/ 851726 h 1285875"/>
                <a:gd name="connsiteX365" fmla="*/ 1765287 w 4133850"/>
                <a:gd name="connsiteY365" fmla="*/ 686428 h 1285875"/>
                <a:gd name="connsiteX366" fmla="*/ 1790005 w 4133850"/>
                <a:gd name="connsiteY366" fmla="*/ 518144 h 1285875"/>
                <a:gd name="connsiteX367" fmla="*/ 1812265 w 4133850"/>
                <a:gd name="connsiteY367" fmla="*/ 373687 h 1285875"/>
                <a:gd name="connsiteX368" fmla="*/ 1834515 w 4133850"/>
                <a:gd name="connsiteY368" fmla="*/ 244253 h 1285875"/>
                <a:gd name="connsiteX369" fmla="*/ 1845640 w 4133850"/>
                <a:gd name="connsiteY369" fmla="*/ 187471 h 1285875"/>
                <a:gd name="connsiteX370" fmla="*/ 1856766 w 4133850"/>
                <a:gd name="connsiteY370" fmla="*/ 137064 h 1285875"/>
                <a:gd name="connsiteX371" fmla="*/ 1867900 w 4133850"/>
                <a:gd name="connsiteY371" fmla="*/ 93738 h 1285875"/>
                <a:gd name="connsiteX372" fmla="*/ 1879025 w 4133850"/>
                <a:gd name="connsiteY372" fmla="*/ 58101 h 1285875"/>
                <a:gd name="connsiteX373" fmla="*/ 1884845 w 4133850"/>
                <a:gd name="connsiteY373" fmla="*/ 42700 h 1285875"/>
                <a:gd name="connsiteX374" fmla="*/ 1890655 w 4133850"/>
                <a:gd name="connsiteY374" fmla="*/ 29598 h 1285875"/>
                <a:gd name="connsiteX375" fmla="*/ 1893570 w 4133850"/>
                <a:gd name="connsiteY375" fmla="*/ 23925 h 1285875"/>
                <a:gd name="connsiteX376" fmla="*/ 1896475 w 4133850"/>
                <a:gd name="connsiteY376" fmla="*/ 18845 h 1285875"/>
                <a:gd name="connsiteX377" fmla="*/ 1899380 w 4133850"/>
                <a:gd name="connsiteY377" fmla="*/ 14363 h 1285875"/>
                <a:gd name="connsiteX378" fmla="*/ 1902295 w 4133850"/>
                <a:gd name="connsiteY378" fmla="*/ 10482 h 1285875"/>
                <a:gd name="connsiteX379" fmla="*/ 1903743 w 4133850"/>
                <a:gd name="connsiteY379" fmla="*/ 8769 h 1285875"/>
                <a:gd name="connsiteX380" fmla="*/ 1905200 w 4133850"/>
                <a:gd name="connsiteY380" fmla="*/ 7207 h 1285875"/>
                <a:gd name="connsiteX381" fmla="*/ 1906658 w 4133850"/>
                <a:gd name="connsiteY381" fmla="*/ 5798 h 1285875"/>
                <a:gd name="connsiteX382" fmla="*/ 1908115 w 4133850"/>
                <a:gd name="connsiteY382" fmla="*/ 4541 h 1285875"/>
                <a:gd name="connsiteX383" fmla="*/ 1909563 w 4133850"/>
                <a:gd name="connsiteY383" fmla="*/ 3438 h 1285875"/>
                <a:gd name="connsiteX384" fmla="*/ 1911020 w 4133850"/>
                <a:gd name="connsiteY384" fmla="*/ 2486 h 1285875"/>
                <a:gd name="connsiteX385" fmla="*/ 1912477 w 4133850"/>
                <a:gd name="connsiteY385" fmla="*/ 1689 h 1285875"/>
                <a:gd name="connsiteX386" fmla="*/ 1913201 w 4133850"/>
                <a:gd name="connsiteY386" fmla="*/ 1348 h 1285875"/>
                <a:gd name="connsiteX387" fmla="*/ 1913925 w 4133850"/>
                <a:gd name="connsiteY387" fmla="*/ 1045 h 1285875"/>
                <a:gd name="connsiteX388" fmla="*/ 1914658 w 4133850"/>
                <a:gd name="connsiteY388" fmla="*/ 781 h 1285875"/>
                <a:gd name="connsiteX389" fmla="*/ 1915382 w 4133850"/>
                <a:gd name="connsiteY389" fmla="*/ 555 h 1285875"/>
                <a:gd name="connsiteX390" fmla="*/ 1916106 w 4133850"/>
                <a:gd name="connsiteY390" fmla="*/ 368 h 1285875"/>
                <a:gd name="connsiteX391" fmla="*/ 1916840 w 4133850"/>
                <a:gd name="connsiteY391" fmla="*/ 219 h 1285875"/>
                <a:gd name="connsiteX392" fmla="*/ 1917564 w 4133850"/>
                <a:gd name="connsiteY392" fmla="*/ 109 h 1285875"/>
                <a:gd name="connsiteX393" fmla="*/ 1918287 w 4133850"/>
                <a:gd name="connsiteY393" fmla="*/ 36 h 1285875"/>
                <a:gd name="connsiteX394" fmla="*/ 1919021 w 4133850"/>
                <a:gd name="connsiteY394" fmla="*/ 3 h 1285875"/>
                <a:gd name="connsiteX395" fmla="*/ 1919745 w 4133850"/>
                <a:gd name="connsiteY395" fmla="*/ 8 h 1285875"/>
                <a:gd name="connsiteX396" fmla="*/ 1920469 w 4133850"/>
                <a:gd name="connsiteY396" fmla="*/ 51 h 1285875"/>
                <a:gd name="connsiteX397" fmla="*/ 1921202 w 4133850"/>
                <a:gd name="connsiteY397" fmla="*/ 133 h 1285875"/>
                <a:gd name="connsiteX398" fmla="*/ 1921926 w 4133850"/>
                <a:gd name="connsiteY398" fmla="*/ 253 h 1285875"/>
                <a:gd name="connsiteX399" fmla="*/ 1922650 w 4133850"/>
                <a:gd name="connsiteY399" fmla="*/ 412 h 1285875"/>
                <a:gd name="connsiteX400" fmla="*/ 1923383 w 4133850"/>
                <a:gd name="connsiteY400" fmla="*/ 610 h 1285875"/>
                <a:gd name="connsiteX401" fmla="*/ 1924107 w 4133850"/>
                <a:gd name="connsiteY401" fmla="*/ 846 h 1285875"/>
                <a:gd name="connsiteX402" fmla="*/ 1924831 w 4133850"/>
                <a:gd name="connsiteY402" fmla="*/ 1120 h 1285875"/>
                <a:gd name="connsiteX403" fmla="*/ 1925565 w 4133850"/>
                <a:gd name="connsiteY403" fmla="*/ 1433 h 1285875"/>
                <a:gd name="connsiteX404" fmla="*/ 1926288 w 4133850"/>
                <a:gd name="connsiteY404" fmla="*/ 1783 h 1285875"/>
                <a:gd name="connsiteX405" fmla="*/ 1927012 w 4133850"/>
                <a:gd name="connsiteY405" fmla="*/ 2173 h 1285875"/>
                <a:gd name="connsiteX406" fmla="*/ 1928470 w 4133850"/>
                <a:gd name="connsiteY406" fmla="*/ 3067 h 1285875"/>
                <a:gd name="connsiteX407" fmla="*/ 1929927 w 4133850"/>
                <a:gd name="connsiteY407" fmla="*/ 4114 h 1285875"/>
                <a:gd name="connsiteX408" fmla="*/ 1931384 w 4133850"/>
                <a:gd name="connsiteY408" fmla="*/ 5314 h 1285875"/>
                <a:gd name="connsiteX409" fmla="*/ 1932832 w 4133850"/>
                <a:gd name="connsiteY409" fmla="*/ 6667 h 1285875"/>
                <a:gd name="connsiteX410" fmla="*/ 1934290 w 4133850"/>
                <a:gd name="connsiteY410" fmla="*/ 8171 h 1285875"/>
                <a:gd name="connsiteX411" fmla="*/ 1935747 w 4133850"/>
                <a:gd name="connsiteY411" fmla="*/ 9829 h 1285875"/>
                <a:gd name="connsiteX412" fmla="*/ 1937195 w 4133850"/>
                <a:gd name="connsiteY412" fmla="*/ 11638 h 1285875"/>
                <a:gd name="connsiteX413" fmla="*/ 1940109 w 4133850"/>
                <a:gd name="connsiteY413" fmla="*/ 15708 h 1285875"/>
                <a:gd name="connsiteX414" fmla="*/ 1943014 w 4133850"/>
                <a:gd name="connsiteY414" fmla="*/ 20379 h 1285875"/>
                <a:gd name="connsiteX415" fmla="*/ 1945929 w 4133850"/>
                <a:gd name="connsiteY415" fmla="*/ 25646 h 1285875"/>
                <a:gd name="connsiteX416" fmla="*/ 1948834 w 4133850"/>
                <a:gd name="connsiteY416" fmla="*/ 31505 h 1285875"/>
                <a:gd name="connsiteX417" fmla="*/ 1954654 w 4133850"/>
                <a:gd name="connsiteY417" fmla="*/ 44972 h 1285875"/>
                <a:gd name="connsiteX418" fmla="*/ 1960464 w 4133850"/>
                <a:gd name="connsiteY418" fmla="*/ 60729 h 1285875"/>
                <a:gd name="connsiteX419" fmla="*/ 1972104 w 4133850"/>
                <a:gd name="connsiteY419" fmla="*/ 98865 h 1285875"/>
                <a:gd name="connsiteX420" fmla="*/ 1983953 w 4133850"/>
                <a:gd name="connsiteY420" fmla="*/ 146272 h 1285875"/>
                <a:gd name="connsiteX421" fmla="*/ 1995811 w 4133850"/>
                <a:gd name="connsiteY421" fmla="*/ 201567 h 1285875"/>
                <a:gd name="connsiteX422" fmla="*/ 2007661 w 4133850"/>
                <a:gd name="connsiteY422" fmla="*/ 263872 h 1285875"/>
                <a:gd name="connsiteX423" fmla="*/ 2019510 w 4133850"/>
                <a:gd name="connsiteY423" fmla="*/ 332198 h 1285875"/>
                <a:gd name="connsiteX424" fmla="*/ 2043217 w 4133850"/>
                <a:gd name="connsiteY424" fmla="*/ 482492 h 1285875"/>
                <a:gd name="connsiteX425" fmla="*/ 2066925 w 4133850"/>
                <a:gd name="connsiteY425" fmla="*/ 642938 h 1285875"/>
                <a:gd name="connsiteX426" fmla="*/ 2090423 w 4133850"/>
                <a:gd name="connsiteY426" fmla="*/ 801981 h 1285875"/>
                <a:gd name="connsiteX427" fmla="*/ 2113912 w 4133850"/>
                <a:gd name="connsiteY427" fmla="*/ 951138 h 1285875"/>
                <a:gd name="connsiteX428" fmla="*/ 2125656 w 4133850"/>
                <a:gd name="connsiteY428" fmla="*/ 1019070 h 1285875"/>
                <a:gd name="connsiteX429" fmla="*/ 2137410 w 4133850"/>
                <a:gd name="connsiteY429" fmla="*/ 1081135 h 1285875"/>
                <a:gd name="connsiteX430" fmla="*/ 2149154 w 4133850"/>
                <a:gd name="connsiteY430" fmla="*/ 1136371 h 1285875"/>
                <a:gd name="connsiteX431" fmla="*/ 2160899 w 4133850"/>
                <a:gd name="connsiteY431" fmla="*/ 1183900 h 1285875"/>
                <a:gd name="connsiteX432" fmla="*/ 2172643 w 4133850"/>
                <a:gd name="connsiteY432" fmla="*/ 1222982 h 1285875"/>
                <a:gd name="connsiteX433" fmla="*/ 2178510 w 4133850"/>
                <a:gd name="connsiteY433" fmla="*/ 1239155 h 1285875"/>
                <a:gd name="connsiteX434" fmla="*/ 2184387 w 4133850"/>
                <a:gd name="connsiteY434" fmla="*/ 1253014 h 1285875"/>
                <a:gd name="connsiteX435" fmla="*/ 2187321 w 4133850"/>
                <a:gd name="connsiteY435" fmla="*/ 1259053 h 1285875"/>
                <a:gd name="connsiteX436" fmla="*/ 2190255 w 4133850"/>
                <a:gd name="connsiteY436" fmla="*/ 1264491 h 1285875"/>
                <a:gd name="connsiteX437" fmla="*/ 2193189 w 4133850"/>
                <a:gd name="connsiteY437" fmla="*/ 1269321 h 1285875"/>
                <a:gd name="connsiteX438" fmla="*/ 2196122 w 4133850"/>
                <a:gd name="connsiteY438" fmla="*/ 1273540 h 1285875"/>
                <a:gd name="connsiteX439" fmla="*/ 2197589 w 4133850"/>
                <a:gd name="connsiteY439" fmla="*/ 1275417 h 1285875"/>
                <a:gd name="connsiteX440" fmla="*/ 2199056 w 4133850"/>
                <a:gd name="connsiteY440" fmla="*/ 1277150 h 1285875"/>
                <a:gd name="connsiteX441" fmla="*/ 2200523 w 4133850"/>
                <a:gd name="connsiteY441" fmla="*/ 1278722 h 1285875"/>
                <a:gd name="connsiteX442" fmla="*/ 2201990 w 4133850"/>
                <a:gd name="connsiteY442" fmla="*/ 1280132 h 1285875"/>
                <a:gd name="connsiteX443" fmla="*/ 2203466 w 4133850"/>
                <a:gd name="connsiteY443" fmla="*/ 1281398 h 1285875"/>
                <a:gd name="connsiteX444" fmla="*/ 2204933 w 4133850"/>
                <a:gd name="connsiteY444" fmla="*/ 1282503 h 1285875"/>
                <a:gd name="connsiteX445" fmla="*/ 2206400 w 4133850"/>
                <a:gd name="connsiteY445" fmla="*/ 1283446 h 1285875"/>
                <a:gd name="connsiteX446" fmla="*/ 2207867 w 4133850"/>
                <a:gd name="connsiteY446" fmla="*/ 1284246 h 1285875"/>
                <a:gd name="connsiteX447" fmla="*/ 2208600 w 4133850"/>
                <a:gd name="connsiteY447" fmla="*/ 1284580 h 1285875"/>
                <a:gd name="connsiteX448" fmla="*/ 2209333 w 4133850"/>
                <a:gd name="connsiteY448" fmla="*/ 1284875 h 1285875"/>
                <a:gd name="connsiteX449" fmla="*/ 2210067 w 4133850"/>
                <a:gd name="connsiteY449" fmla="*/ 1285142 h 1285875"/>
                <a:gd name="connsiteX450" fmla="*/ 2210800 w 4133850"/>
                <a:gd name="connsiteY450" fmla="*/ 1285361 h 1285875"/>
                <a:gd name="connsiteX451" fmla="*/ 2211534 w 4133850"/>
                <a:gd name="connsiteY451" fmla="*/ 1285542 h 1285875"/>
                <a:gd name="connsiteX452" fmla="*/ 2212267 w 4133850"/>
                <a:gd name="connsiteY452" fmla="*/ 1285685 h 1285875"/>
                <a:gd name="connsiteX453" fmla="*/ 2213001 w 4133850"/>
                <a:gd name="connsiteY453" fmla="*/ 1285789 h 1285875"/>
                <a:gd name="connsiteX454" fmla="*/ 2213734 w 4133850"/>
                <a:gd name="connsiteY454" fmla="*/ 1285846 h 1285875"/>
                <a:gd name="connsiteX455" fmla="*/ 2214467 w 4133850"/>
                <a:gd name="connsiteY455" fmla="*/ 1285875 h 1285875"/>
                <a:gd name="connsiteX456" fmla="*/ 2215201 w 4133850"/>
                <a:gd name="connsiteY456" fmla="*/ 1285856 h 1285875"/>
                <a:gd name="connsiteX457" fmla="*/ 2215934 w 4133850"/>
                <a:gd name="connsiteY457" fmla="*/ 1285808 h 1285875"/>
                <a:gd name="connsiteX458" fmla="*/ 2216668 w 4133850"/>
                <a:gd name="connsiteY458" fmla="*/ 1285713 h 1285875"/>
                <a:gd name="connsiteX459" fmla="*/ 2217401 w 4133850"/>
                <a:gd name="connsiteY459" fmla="*/ 1285580 h 1285875"/>
                <a:gd name="connsiteX460" fmla="*/ 2218135 w 4133850"/>
                <a:gd name="connsiteY460" fmla="*/ 1285408 h 1285875"/>
                <a:gd name="connsiteX461" fmla="*/ 2218868 w 4133850"/>
                <a:gd name="connsiteY461" fmla="*/ 1285199 h 1285875"/>
                <a:gd name="connsiteX462" fmla="*/ 2219601 w 4133850"/>
                <a:gd name="connsiteY462" fmla="*/ 1284951 h 1285875"/>
                <a:gd name="connsiteX463" fmla="*/ 2220335 w 4133850"/>
                <a:gd name="connsiteY463" fmla="*/ 1284665 h 1285875"/>
                <a:gd name="connsiteX464" fmla="*/ 2221078 w 4133850"/>
                <a:gd name="connsiteY464" fmla="*/ 1284332 h 1285875"/>
                <a:gd name="connsiteX465" fmla="*/ 2222535 w 4133850"/>
                <a:gd name="connsiteY465" fmla="*/ 1283561 h 1285875"/>
                <a:gd name="connsiteX466" fmla="*/ 2224011 w 4133850"/>
                <a:gd name="connsiteY466" fmla="*/ 1282637 h 1285875"/>
                <a:gd name="connsiteX467" fmla="*/ 2225478 w 4133850"/>
                <a:gd name="connsiteY467" fmla="*/ 1281551 h 1285875"/>
                <a:gd name="connsiteX468" fmla="*/ 2226945 w 4133850"/>
                <a:gd name="connsiteY468" fmla="*/ 1280303 h 1285875"/>
                <a:gd name="connsiteX469" fmla="*/ 2228412 w 4133850"/>
                <a:gd name="connsiteY469" fmla="*/ 1278912 h 1285875"/>
                <a:gd name="connsiteX470" fmla="*/ 2229879 w 4133850"/>
                <a:gd name="connsiteY470" fmla="*/ 1277360 h 1285875"/>
                <a:gd name="connsiteX471" fmla="*/ 2231346 w 4133850"/>
                <a:gd name="connsiteY471" fmla="*/ 1275655 h 1285875"/>
                <a:gd name="connsiteX472" fmla="*/ 2234279 w 4133850"/>
                <a:gd name="connsiteY472" fmla="*/ 1271778 h 1285875"/>
                <a:gd name="connsiteX473" fmla="*/ 2237213 w 4133850"/>
                <a:gd name="connsiteY473" fmla="*/ 1267292 h 1285875"/>
                <a:gd name="connsiteX474" fmla="*/ 2240147 w 4133850"/>
                <a:gd name="connsiteY474" fmla="*/ 1262196 h 1285875"/>
                <a:gd name="connsiteX475" fmla="*/ 2243090 w 4133850"/>
                <a:gd name="connsiteY475" fmla="*/ 1256490 h 1285875"/>
                <a:gd name="connsiteX476" fmla="*/ 2248957 w 4133850"/>
                <a:gd name="connsiteY476" fmla="*/ 1243308 h 1285875"/>
                <a:gd name="connsiteX477" fmla="*/ 2254825 w 4133850"/>
                <a:gd name="connsiteY477" fmla="*/ 1227773 h 1285875"/>
                <a:gd name="connsiteX478" fmla="*/ 2260930 w 4133850"/>
                <a:gd name="connsiteY478" fmla="*/ 1209208 h 1285875"/>
                <a:gd name="connsiteX479" fmla="*/ 2267036 w 4133850"/>
                <a:gd name="connsiteY479" fmla="*/ 1188244 h 1285875"/>
                <a:gd name="connsiteX480" fmla="*/ 2279247 w 4133850"/>
                <a:gd name="connsiteY480" fmla="*/ 1139523 h 1285875"/>
                <a:gd name="connsiteX481" fmla="*/ 2291458 w 4133850"/>
                <a:gd name="connsiteY481" fmla="*/ 1082431 h 1285875"/>
                <a:gd name="connsiteX482" fmla="*/ 2303669 w 4133850"/>
                <a:gd name="connsiteY482" fmla="*/ 1017937 h 1285875"/>
                <a:gd name="connsiteX483" fmla="*/ 2315880 w 4133850"/>
                <a:gd name="connsiteY483" fmla="*/ 947118 h 1285875"/>
                <a:gd name="connsiteX484" fmla="*/ 2328091 w 4133850"/>
                <a:gd name="connsiteY484" fmla="*/ 871176 h 1285875"/>
                <a:gd name="connsiteX485" fmla="*/ 2352513 w 4133850"/>
                <a:gd name="connsiteY485" fmla="*/ 709086 h 1285875"/>
                <a:gd name="connsiteX486" fmla="*/ 2375069 w 4133850"/>
                <a:gd name="connsiteY486" fmla="*/ 555194 h 1285875"/>
                <a:gd name="connsiteX487" fmla="*/ 2397624 w 4133850"/>
                <a:gd name="connsiteY487" fmla="*/ 406332 h 1285875"/>
                <a:gd name="connsiteX488" fmla="*/ 2420179 w 4133850"/>
                <a:gd name="connsiteY488" fmla="*/ 271028 h 1285875"/>
                <a:gd name="connsiteX489" fmla="*/ 2431456 w 4133850"/>
                <a:gd name="connsiteY489" fmla="*/ 210927 h 1285875"/>
                <a:gd name="connsiteX490" fmla="*/ 2442734 w 4133850"/>
                <a:gd name="connsiteY490" fmla="*/ 157038 h 1285875"/>
                <a:gd name="connsiteX491" fmla="*/ 2455412 w 4133850"/>
                <a:gd name="connsiteY491" fmla="*/ 104805 h 1285875"/>
                <a:gd name="connsiteX492" fmla="*/ 2461755 w 4133850"/>
                <a:gd name="connsiteY492" fmla="*/ 82306 h 1285875"/>
                <a:gd name="connsiteX493" fmla="*/ 2468099 w 4133850"/>
                <a:gd name="connsiteY493" fmla="*/ 62358 h 1285875"/>
                <a:gd name="connsiteX494" fmla="*/ 2474443 w 4133850"/>
                <a:gd name="connsiteY494" fmla="*/ 45054 h 1285875"/>
                <a:gd name="connsiteX495" fmla="*/ 2480786 w 4133850"/>
                <a:gd name="connsiteY495" fmla="*/ 30471 h 1285875"/>
                <a:gd name="connsiteX496" fmla="*/ 2483958 w 4133850"/>
                <a:gd name="connsiteY496" fmla="*/ 24222 h 1285875"/>
                <a:gd name="connsiteX497" fmla="*/ 2487130 w 4133850"/>
                <a:gd name="connsiteY497" fmla="*/ 18677 h 1285875"/>
                <a:gd name="connsiteX498" fmla="*/ 2490302 w 4133850"/>
                <a:gd name="connsiteY498" fmla="*/ 13843 h 1285875"/>
                <a:gd name="connsiteX499" fmla="*/ 2491883 w 4133850"/>
                <a:gd name="connsiteY499" fmla="*/ 11693 h 1285875"/>
                <a:gd name="connsiteX500" fmla="*/ 2493474 w 4133850"/>
                <a:gd name="connsiteY500" fmla="*/ 9724 h 1285875"/>
                <a:gd name="connsiteX501" fmla="*/ 2495055 w 4133850"/>
                <a:gd name="connsiteY501" fmla="*/ 7935 h 1285875"/>
                <a:gd name="connsiteX502" fmla="*/ 2496645 w 4133850"/>
                <a:gd name="connsiteY502" fmla="*/ 6327 h 1285875"/>
                <a:gd name="connsiteX503" fmla="*/ 2498227 w 4133850"/>
                <a:gd name="connsiteY503" fmla="*/ 4900 h 1285875"/>
                <a:gd name="connsiteX504" fmla="*/ 2499817 w 4133850"/>
                <a:gd name="connsiteY504" fmla="*/ 3654 h 1285875"/>
                <a:gd name="connsiteX505" fmla="*/ 2501399 w 4133850"/>
                <a:gd name="connsiteY505" fmla="*/ 2590 h 1285875"/>
                <a:gd name="connsiteX506" fmla="*/ 2502189 w 4133850"/>
                <a:gd name="connsiteY506" fmla="*/ 2126 h 1285875"/>
                <a:gd name="connsiteX507" fmla="*/ 2502980 w 4133850"/>
                <a:gd name="connsiteY507" fmla="*/ 1709 h 1285875"/>
                <a:gd name="connsiteX508" fmla="*/ 2503780 w 4133850"/>
                <a:gd name="connsiteY508" fmla="*/ 1336 h 1285875"/>
                <a:gd name="connsiteX509" fmla="*/ 2504570 w 4133850"/>
                <a:gd name="connsiteY509" fmla="*/ 1010 h 1285875"/>
                <a:gd name="connsiteX510" fmla="*/ 2505361 w 4133850"/>
                <a:gd name="connsiteY510" fmla="*/ 729 h 1285875"/>
                <a:gd name="connsiteX511" fmla="*/ 2506152 w 4133850"/>
                <a:gd name="connsiteY511" fmla="*/ 493 h 1285875"/>
                <a:gd name="connsiteX512" fmla="*/ 2506951 w 4133850"/>
                <a:gd name="connsiteY512" fmla="*/ 304 h 1285875"/>
                <a:gd name="connsiteX513" fmla="*/ 2507742 w 4133850"/>
                <a:gd name="connsiteY513" fmla="*/ 160 h 1285875"/>
                <a:gd name="connsiteX514" fmla="*/ 2508533 w 4133850"/>
                <a:gd name="connsiteY514" fmla="*/ 62 h 1285875"/>
                <a:gd name="connsiteX515" fmla="*/ 2509323 w 4133850"/>
                <a:gd name="connsiteY515" fmla="*/ 10 h 1285875"/>
                <a:gd name="connsiteX516" fmla="*/ 2510123 w 4133850"/>
                <a:gd name="connsiteY516" fmla="*/ 3 h 1285875"/>
                <a:gd name="connsiteX517" fmla="*/ 2510914 w 4133850"/>
                <a:gd name="connsiteY517" fmla="*/ 42 h 1285875"/>
                <a:gd name="connsiteX518" fmla="*/ 2511705 w 4133850"/>
                <a:gd name="connsiteY518" fmla="*/ 127 h 1285875"/>
                <a:gd name="connsiteX519" fmla="*/ 2512495 w 4133850"/>
                <a:gd name="connsiteY519" fmla="*/ 257 h 1285875"/>
                <a:gd name="connsiteX520" fmla="*/ 2513286 w 4133850"/>
                <a:gd name="connsiteY520" fmla="*/ 434 h 1285875"/>
                <a:gd name="connsiteX521" fmla="*/ 2514086 w 4133850"/>
                <a:gd name="connsiteY521" fmla="*/ 656 h 1285875"/>
                <a:gd name="connsiteX522" fmla="*/ 2514876 w 4133850"/>
                <a:gd name="connsiteY522" fmla="*/ 924 h 1285875"/>
                <a:gd name="connsiteX523" fmla="*/ 2515667 w 4133850"/>
                <a:gd name="connsiteY523" fmla="*/ 1237 h 1285875"/>
                <a:gd name="connsiteX524" fmla="*/ 2516458 w 4133850"/>
                <a:gd name="connsiteY524" fmla="*/ 1596 h 1285875"/>
                <a:gd name="connsiteX525" fmla="*/ 2517258 w 4133850"/>
                <a:gd name="connsiteY525" fmla="*/ 2001 h 1285875"/>
                <a:gd name="connsiteX526" fmla="*/ 2518048 w 4133850"/>
                <a:gd name="connsiteY526" fmla="*/ 2452 h 1285875"/>
                <a:gd name="connsiteX527" fmla="*/ 2518839 w 4133850"/>
                <a:gd name="connsiteY527" fmla="*/ 2947 h 1285875"/>
                <a:gd name="connsiteX528" fmla="*/ 2520429 w 4133850"/>
                <a:gd name="connsiteY528" fmla="*/ 4076 h 1285875"/>
                <a:gd name="connsiteX529" fmla="*/ 2522011 w 4133850"/>
                <a:gd name="connsiteY529" fmla="*/ 5386 h 1285875"/>
                <a:gd name="connsiteX530" fmla="*/ 2523601 w 4133850"/>
                <a:gd name="connsiteY530" fmla="*/ 6878 h 1285875"/>
                <a:gd name="connsiteX531" fmla="*/ 2525182 w 4133850"/>
                <a:gd name="connsiteY531" fmla="*/ 8551 h 1285875"/>
                <a:gd name="connsiteX532" fmla="*/ 2526773 w 4133850"/>
                <a:gd name="connsiteY532" fmla="*/ 10404 h 1285875"/>
                <a:gd name="connsiteX533" fmla="*/ 2528354 w 4133850"/>
                <a:gd name="connsiteY533" fmla="*/ 12437 h 1285875"/>
                <a:gd name="connsiteX534" fmla="*/ 2531526 w 4133850"/>
                <a:gd name="connsiteY534" fmla="*/ 17041 h 1285875"/>
                <a:gd name="connsiteX535" fmla="*/ 2534698 w 4133850"/>
                <a:gd name="connsiteY535" fmla="*/ 22358 h 1285875"/>
                <a:gd name="connsiteX536" fmla="*/ 2537870 w 4133850"/>
                <a:gd name="connsiteY536" fmla="*/ 28382 h 1285875"/>
                <a:gd name="connsiteX537" fmla="*/ 2541042 w 4133850"/>
                <a:gd name="connsiteY537" fmla="*/ 35104 h 1285875"/>
                <a:gd name="connsiteX538" fmla="*/ 2544213 w 4133850"/>
                <a:gd name="connsiteY538" fmla="*/ 42519 h 1285875"/>
                <a:gd name="connsiteX539" fmla="*/ 2549614 w 4133850"/>
                <a:gd name="connsiteY539" fmla="*/ 56717 h 1285875"/>
                <a:gd name="connsiteX540" fmla="*/ 2555015 w 4133850"/>
                <a:gd name="connsiteY540" fmla="*/ 72849 h 1285875"/>
                <a:gd name="connsiteX541" fmla="*/ 2565816 w 4133850"/>
                <a:gd name="connsiteY541" fmla="*/ 110701 h 1285875"/>
                <a:gd name="connsiteX542" fmla="*/ 2576617 w 4133850"/>
                <a:gd name="connsiteY542" fmla="*/ 155577 h 1285875"/>
                <a:gd name="connsiteX543" fmla="*/ 2587419 w 4133850"/>
                <a:gd name="connsiteY543" fmla="*/ 206884 h 1285875"/>
                <a:gd name="connsiteX544" fmla="*/ 2598220 w 4133850"/>
                <a:gd name="connsiteY544" fmla="*/ 263944 h 1285875"/>
                <a:gd name="connsiteX545" fmla="*/ 2609031 w 4133850"/>
                <a:gd name="connsiteY545" fmla="*/ 326006 h 1285875"/>
                <a:gd name="connsiteX546" fmla="*/ 2630634 w 4133850"/>
                <a:gd name="connsiteY546" fmla="*/ 461802 h 1285875"/>
                <a:gd name="connsiteX547" fmla="*/ 2676801 w 4133850"/>
                <a:gd name="connsiteY547" fmla="*/ 774210 h 1285875"/>
                <a:gd name="connsiteX548" fmla="*/ 2699890 w 4133850"/>
                <a:gd name="connsiteY548" fmla="*/ 923306 h 1285875"/>
                <a:gd name="connsiteX549" fmla="*/ 2711425 w 4133850"/>
                <a:gd name="connsiteY549" fmla="*/ 992067 h 1285875"/>
                <a:gd name="connsiteX550" fmla="*/ 2722969 w 4133850"/>
                <a:gd name="connsiteY550" fmla="*/ 1055580 h 1285875"/>
                <a:gd name="connsiteX551" fmla="*/ 2734913 w 4133850"/>
                <a:gd name="connsiteY551" fmla="*/ 1114739 h 1285875"/>
                <a:gd name="connsiteX552" fmla="*/ 2746858 w 4133850"/>
                <a:gd name="connsiteY552" fmla="*/ 1166298 h 1285875"/>
                <a:gd name="connsiteX553" fmla="*/ 2758802 w 4133850"/>
                <a:gd name="connsiteY553" fmla="*/ 1209408 h 1285875"/>
                <a:gd name="connsiteX554" fmla="*/ 2764784 w 4133850"/>
                <a:gd name="connsiteY554" fmla="*/ 1227582 h 1285875"/>
                <a:gd name="connsiteX555" fmla="*/ 2770756 w 4133850"/>
                <a:gd name="connsiteY555" fmla="*/ 1243393 h 1285875"/>
                <a:gd name="connsiteX556" fmla="*/ 2776728 w 4133850"/>
                <a:gd name="connsiteY556" fmla="*/ 1256776 h 1285875"/>
                <a:gd name="connsiteX557" fmla="*/ 2779710 w 4133850"/>
                <a:gd name="connsiteY557" fmla="*/ 1262539 h 1285875"/>
                <a:gd name="connsiteX558" fmla="*/ 2782700 w 4133850"/>
                <a:gd name="connsiteY558" fmla="*/ 1267682 h 1285875"/>
                <a:gd name="connsiteX559" fmla="*/ 2785682 w 4133850"/>
                <a:gd name="connsiteY559" fmla="*/ 1272188 h 1285875"/>
                <a:gd name="connsiteX560" fmla="*/ 2787177 w 4133850"/>
                <a:gd name="connsiteY560" fmla="*/ 1274207 h 1285875"/>
                <a:gd name="connsiteX561" fmla="*/ 2788672 w 4133850"/>
                <a:gd name="connsiteY561" fmla="*/ 1276064 h 1285875"/>
                <a:gd name="connsiteX562" fmla="*/ 2790168 w 4133850"/>
                <a:gd name="connsiteY562" fmla="*/ 1277760 h 1285875"/>
                <a:gd name="connsiteX563" fmla="*/ 2791654 w 4133850"/>
                <a:gd name="connsiteY563" fmla="*/ 1279293 h 1285875"/>
                <a:gd name="connsiteX564" fmla="*/ 2793149 w 4133850"/>
                <a:gd name="connsiteY564" fmla="*/ 1280674 h 1285875"/>
                <a:gd name="connsiteX565" fmla="*/ 2794645 w 4133850"/>
                <a:gd name="connsiteY565" fmla="*/ 1281894 h 1285875"/>
                <a:gd name="connsiteX566" fmla="*/ 2796140 w 4133850"/>
                <a:gd name="connsiteY566" fmla="*/ 1282941 h 1285875"/>
                <a:gd name="connsiteX567" fmla="*/ 2797626 w 4133850"/>
                <a:gd name="connsiteY567" fmla="*/ 1283837 h 1285875"/>
                <a:gd name="connsiteX568" fmla="*/ 2798378 w 4133850"/>
                <a:gd name="connsiteY568" fmla="*/ 1284227 h 1285875"/>
                <a:gd name="connsiteX569" fmla="*/ 2799121 w 4133850"/>
                <a:gd name="connsiteY569" fmla="*/ 1284570 h 1285875"/>
                <a:gd name="connsiteX570" fmla="*/ 2799864 w 4133850"/>
                <a:gd name="connsiteY570" fmla="*/ 1284875 h 1285875"/>
                <a:gd name="connsiteX571" fmla="*/ 2800617 w 4133850"/>
                <a:gd name="connsiteY571" fmla="*/ 1285142 h 1285875"/>
                <a:gd name="connsiteX572" fmla="*/ 2801360 w 4133850"/>
                <a:gd name="connsiteY572" fmla="*/ 1285361 h 1285875"/>
                <a:gd name="connsiteX573" fmla="*/ 2802112 w 4133850"/>
                <a:gd name="connsiteY573" fmla="*/ 1285542 h 1285875"/>
                <a:gd name="connsiteX574" fmla="*/ 2802855 w 4133850"/>
                <a:gd name="connsiteY574" fmla="*/ 1285685 h 1285875"/>
                <a:gd name="connsiteX575" fmla="*/ 2803598 w 4133850"/>
                <a:gd name="connsiteY575" fmla="*/ 1285789 h 1285875"/>
                <a:gd name="connsiteX576" fmla="*/ 2804351 w 4133850"/>
                <a:gd name="connsiteY576" fmla="*/ 1285856 h 1285875"/>
                <a:gd name="connsiteX577" fmla="*/ 2805093 w 4133850"/>
                <a:gd name="connsiteY577" fmla="*/ 1285875 h 1285875"/>
                <a:gd name="connsiteX578" fmla="*/ 2805846 w 4133850"/>
                <a:gd name="connsiteY578" fmla="*/ 1285856 h 1285875"/>
                <a:gd name="connsiteX579" fmla="*/ 2806589 w 4133850"/>
                <a:gd name="connsiteY579" fmla="*/ 1285799 h 1285875"/>
                <a:gd name="connsiteX580" fmla="*/ 2807332 w 4133850"/>
                <a:gd name="connsiteY580" fmla="*/ 1285694 h 1285875"/>
                <a:gd name="connsiteX581" fmla="*/ 2808085 w 4133850"/>
                <a:gd name="connsiteY581" fmla="*/ 1285551 h 1285875"/>
                <a:gd name="connsiteX582" fmla="*/ 2808828 w 4133850"/>
                <a:gd name="connsiteY582" fmla="*/ 1285370 h 1285875"/>
                <a:gd name="connsiteX583" fmla="*/ 2809580 w 4133850"/>
                <a:gd name="connsiteY583" fmla="*/ 1285151 h 1285875"/>
                <a:gd name="connsiteX584" fmla="*/ 2810323 w 4133850"/>
                <a:gd name="connsiteY584" fmla="*/ 1284884 h 1285875"/>
                <a:gd name="connsiteX585" fmla="*/ 2811066 w 4133850"/>
                <a:gd name="connsiteY585" fmla="*/ 1284589 h 1285875"/>
                <a:gd name="connsiteX586" fmla="*/ 2811818 w 4133850"/>
                <a:gd name="connsiteY586" fmla="*/ 1284246 h 1285875"/>
                <a:gd name="connsiteX587" fmla="*/ 2812561 w 4133850"/>
                <a:gd name="connsiteY587" fmla="*/ 1283856 h 1285875"/>
                <a:gd name="connsiteX588" fmla="*/ 2814057 w 4133850"/>
                <a:gd name="connsiteY588" fmla="*/ 1282970 h 1285875"/>
                <a:gd name="connsiteX589" fmla="*/ 2815552 w 4133850"/>
                <a:gd name="connsiteY589" fmla="*/ 1281913 h 1285875"/>
                <a:gd name="connsiteX590" fmla="*/ 2817038 w 4133850"/>
                <a:gd name="connsiteY590" fmla="*/ 1280703 h 1285875"/>
                <a:gd name="connsiteX591" fmla="*/ 2818533 w 4133850"/>
                <a:gd name="connsiteY591" fmla="*/ 1279331 h 1285875"/>
                <a:gd name="connsiteX592" fmla="*/ 2820010 w 4133850"/>
                <a:gd name="connsiteY592" fmla="*/ 1277817 h 1285875"/>
                <a:gd name="connsiteX593" fmla="*/ 2821486 w 4133850"/>
                <a:gd name="connsiteY593" fmla="*/ 1276140 h 1285875"/>
                <a:gd name="connsiteX594" fmla="*/ 2822972 w 4133850"/>
                <a:gd name="connsiteY594" fmla="*/ 1274312 h 1285875"/>
                <a:gd name="connsiteX595" fmla="*/ 2824448 w 4133850"/>
                <a:gd name="connsiteY595" fmla="*/ 1272321 h 1285875"/>
                <a:gd name="connsiteX596" fmla="*/ 2827401 w 4133850"/>
                <a:gd name="connsiteY596" fmla="*/ 1267882 h 1285875"/>
                <a:gd name="connsiteX597" fmla="*/ 2830354 w 4133850"/>
                <a:gd name="connsiteY597" fmla="*/ 1262825 h 1285875"/>
                <a:gd name="connsiteX598" fmla="*/ 2833307 w 4133850"/>
                <a:gd name="connsiteY598" fmla="*/ 1257157 h 1285875"/>
                <a:gd name="connsiteX599" fmla="*/ 2836269 w 4133850"/>
                <a:gd name="connsiteY599" fmla="*/ 1250880 h 1285875"/>
                <a:gd name="connsiteX600" fmla="*/ 2842174 w 4133850"/>
                <a:gd name="connsiteY600" fmla="*/ 1236526 h 1285875"/>
                <a:gd name="connsiteX601" fmla="*/ 2848089 w 4133850"/>
                <a:gd name="connsiteY601" fmla="*/ 1219829 h 1285875"/>
                <a:gd name="connsiteX602" fmla="*/ 2853995 w 4133850"/>
                <a:gd name="connsiteY602" fmla="*/ 1200855 h 1285875"/>
                <a:gd name="connsiteX603" fmla="*/ 2865815 w 4133850"/>
                <a:gd name="connsiteY603" fmla="*/ 1156373 h 1285875"/>
                <a:gd name="connsiteX604" fmla="*/ 2877636 w 4133850"/>
                <a:gd name="connsiteY604" fmla="*/ 1103767 h 1285875"/>
                <a:gd name="connsiteX605" fmla="*/ 2889457 w 4133850"/>
                <a:gd name="connsiteY605" fmla="*/ 1043892 h 1285875"/>
                <a:gd name="connsiteX606" fmla="*/ 2901277 w 4133850"/>
                <a:gd name="connsiteY606" fmla="*/ 977684 h 1285875"/>
                <a:gd name="connsiteX607" fmla="*/ 2913098 w 4133850"/>
                <a:gd name="connsiteY607" fmla="*/ 906180 h 1285875"/>
                <a:gd name="connsiteX608" fmla="*/ 2936434 w 4133850"/>
                <a:gd name="connsiteY608" fmla="*/ 753977 h 1285875"/>
                <a:gd name="connsiteX609" fmla="*/ 2959770 w 4133850"/>
                <a:gd name="connsiteY609" fmla="*/ 594967 h 1285875"/>
                <a:gd name="connsiteX610" fmla="*/ 2983106 w 4133850"/>
                <a:gd name="connsiteY610" fmla="*/ 438898 h 1285875"/>
                <a:gd name="connsiteX611" fmla="*/ 3006433 w 4133850"/>
                <a:gd name="connsiteY611" fmla="*/ 295339 h 1285875"/>
                <a:gd name="connsiteX612" fmla="*/ 3018187 w 4133850"/>
                <a:gd name="connsiteY612" fmla="*/ 230595 h 1285875"/>
                <a:gd name="connsiteX613" fmla="*/ 3029941 w 4133850"/>
                <a:gd name="connsiteY613" fmla="*/ 172290 h 1285875"/>
                <a:gd name="connsiteX614" fmla="*/ 3041695 w 4133850"/>
                <a:gd name="connsiteY614" fmla="*/ 121335 h 1285875"/>
                <a:gd name="connsiteX615" fmla="*/ 3053448 w 4133850"/>
                <a:gd name="connsiteY615" fmla="*/ 78526 h 1285875"/>
                <a:gd name="connsiteX616" fmla="*/ 3059325 w 4133850"/>
                <a:gd name="connsiteY616" fmla="*/ 60389 h 1285875"/>
                <a:gd name="connsiteX617" fmla="*/ 3065202 w 4133850"/>
                <a:gd name="connsiteY617" fmla="*/ 44530 h 1285875"/>
                <a:gd name="connsiteX618" fmla="*/ 3071079 w 4133850"/>
                <a:gd name="connsiteY618" fmla="*/ 31009 h 1285875"/>
                <a:gd name="connsiteX619" fmla="*/ 3074013 w 4133850"/>
                <a:gd name="connsiteY619" fmla="*/ 25142 h 1285875"/>
                <a:gd name="connsiteX620" fmla="*/ 3076956 w 4133850"/>
                <a:gd name="connsiteY620" fmla="*/ 19880 h 1285875"/>
                <a:gd name="connsiteX621" fmla="*/ 3079890 w 4133850"/>
                <a:gd name="connsiteY621" fmla="*/ 15225 h 1285875"/>
                <a:gd name="connsiteX622" fmla="*/ 3082833 w 4133850"/>
                <a:gd name="connsiteY622" fmla="*/ 11184 h 1285875"/>
                <a:gd name="connsiteX623" fmla="*/ 3084300 w 4133850"/>
                <a:gd name="connsiteY623" fmla="*/ 9395 h 1285875"/>
                <a:gd name="connsiteX624" fmla="*/ 3085767 w 4133850"/>
                <a:gd name="connsiteY624" fmla="*/ 7761 h 1285875"/>
                <a:gd name="connsiteX625" fmla="*/ 3087243 w 4133850"/>
                <a:gd name="connsiteY625" fmla="*/ 6282 h 1285875"/>
                <a:gd name="connsiteX626" fmla="*/ 3088710 w 4133850"/>
                <a:gd name="connsiteY626" fmla="*/ 4959 h 1285875"/>
                <a:gd name="connsiteX627" fmla="*/ 3090177 w 4133850"/>
                <a:gd name="connsiteY627" fmla="*/ 3791 h 1285875"/>
                <a:gd name="connsiteX628" fmla="*/ 3091644 w 4133850"/>
                <a:gd name="connsiteY628" fmla="*/ 2779 h 1285875"/>
                <a:gd name="connsiteX629" fmla="*/ 3093110 w 4133850"/>
                <a:gd name="connsiteY629" fmla="*/ 1924 h 1285875"/>
                <a:gd name="connsiteX630" fmla="*/ 3093853 w 4133850"/>
                <a:gd name="connsiteY630" fmla="*/ 1555 h 1285875"/>
                <a:gd name="connsiteX631" fmla="*/ 3094587 w 4133850"/>
                <a:gd name="connsiteY631" fmla="*/ 1226 h 1285875"/>
                <a:gd name="connsiteX632" fmla="*/ 3095320 w 4133850"/>
                <a:gd name="connsiteY632" fmla="*/ 935 h 1285875"/>
                <a:gd name="connsiteX633" fmla="*/ 3096054 w 4133850"/>
                <a:gd name="connsiteY633" fmla="*/ 684 h 1285875"/>
                <a:gd name="connsiteX634" fmla="*/ 3096787 w 4133850"/>
                <a:gd name="connsiteY634" fmla="*/ 471 h 1285875"/>
                <a:gd name="connsiteX635" fmla="*/ 3097521 w 4133850"/>
                <a:gd name="connsiteY635" fmla="*/ 299 h 1285875"/>
                <a:gd name="connsiteX636" fmla="*/ 3098254 w 4133850"/>
                <a:gd name="connsiteY636" fmla="*/ 165 h 1285875"/>
                <a:gd name="connsiteX637" fmla="*/ 3098987 w 4133850"/>
                <a:gd name="connsiteY637" fmla="*/ 71 h 1285875"/>
                <a:gd name="connsiteX638" fmla="*/ 3099730 w 4133850"/>
                <a:gd name="connsiteY638" fmla="*/ 16 h 1285875"/>
                <a:gd name="connsiteX639" fmla="*/ 3100464 w 4133850"/>
                <a:gd name="connsiteY639" fmla="*/ 0 h 1285875"/>
                <a:gd name="connsiteX640" fmla="*/ 3101197 w 4133850"/>
                <a:gd name="connsiteY640" fmla="*/ 24 h 1285875"/>
                <a:gd name="connsiteX641" fmla="*/ 3101931 w 4133850"/>
                <a:gd name="connsiteY641" fmla="*/ 87 h 1285875"/>
                <a:gd name="connsiteX642" fmla="*/ 3102664 w 4133850"/>
                <a:gd name="connsiteY642" fmla="*/ 188 h 1285875"/>
                <a:gd name="connsiteX643" fmla="*/ 3103398 w 4133850"/>
                <a:gd name="connsiteY643" fmla="*/ 329 h 1285875"/>
                <a:gd name="connsiteX644" fmla="*/ 3104131 w 4133850"/>
                <a:gd name="connsiteY644" fmla="*/ 509 h 1285875"/>
                <a:gd name="connsiteX645" fmla="*/ 3104864 w 4133850"/>
                <a:gd name="connsiteY645" fmla="*/ 728 h 1285875"/>
                <a:gd name="connsiteX646" fmla="*/ 3105598 w 4133850"/>
                <a:gd name="connsiteY646" fmla="*/ 986 h 1285875"/>
                <a:gd name="connsiteX647" fmla="*/ 3106331 w 4133850"/>
                <a:gd name="connsiteY647" fmla="*/ 1284 h 1285875"/>
                <a:gd name="connsiteX648" fmla="*/ 3107065 w 4133850"/>
                <a:gd name="connsiteY648" fmla="*/ 1620 h 1285875"/>
                <a:gd name="connsiteX649" fmla="*/ 3107798 w 4133850"/>
                <a:gd name="connsiteY649" fmla="*/ 1995 h 1285875"/>
                <a:gd name="connsiteX650" fmla="*/ 3109265 w 4133850"/>
                <a:gd name="connsiteY650" fmla="*/ 2863 h 1285875"/>
                <a:gd name="connsiteX651" fmla="*/ 3110732 w 4133850"/>
                <a:gd name="connsiteY651" fmla="*/ 3887 h 1285875"/>
                <a:gd name="connsiteX652" fmla="*/ 3112199 w 4133850"/>
                <a:gd name="connsiteY652" fmla="*/ 5066 h 1285875"/>
                <a:gd name="connsiteX653" fmla="*/ 3113666 w 4133850"/>
                <a:gd name="connsiteY653" fmla="*/ 6402 h 1285875"/>
                <a:gd name="connsiteX654" fmla="*/ 3115132 w 4133850"/>
                <a:gd name="connsiteY654" fmla="*/ 7891 h 1285875"/>
                <a:gd name="connsiteX655" fmla="*/ 3116599 w 4133850"/>
                <a:gd name="connsiteY655" fmla="*/ 9536 h 1285875"/>
                <a:gd name="connsiteX656" fmla="*/ 3118066 w 4133850"/>
                <a:gd name="connsiteY656" fmla="*/ 11335 h 1285875"/>
                <a:gd name="connsiteX657" fmla="*/ 3121000 w 4133850"/>
                <a:gd name="connsiteY657" fmla="*/ 15393 h 1285875"/>
                <a:gd name="connsiteX658" fmla="*/ 3123933 w 4133850"/>
                <a:gd name="connsiteY658" fmla="*/ 20063 h 1285875"/>
                <a:gd name="connsiteX659" fmla="*/ 3126867 w 4133850"/>
                <a:gd name="connsiteY659" fmla="*/ 25340 h 1285875"/>
                <a:gd name="connsiteX660" fmla="*/ 3129801 w 4133850"/>
                <a:gd name="connsiteY660" fmla="*/ 31219 h 1285875"/>
                <a:gd name="connsiteX661" fmla="*/ 3135668 w 4133850"/>
                <a:gd name="connsiteY661" fmla="*/ 44757 h 1285875"/>
                <a:gd name="connsiteX662" fmla="*/ 3141536 w 4133850"/>
                <a:gd name="connsiteY662" fmla="*/ 60627 h 1285875"/>
                <a:gd name="connsiteX663" fmla="*/ 3147403 w 4133850"/>
                <a:gd name="connsiteY663" fmla="*/ 78764 h 1285875"/>
                <a:gd name="connsiteX664" fmla="*/ 3159138 w 4133850"/>
                <a:gd name="connsiteY664" fmla="*/ 121553 h 1285875"/>
                <a:gd name="connsiteX665" fmla="*/ 3170873 w 4133850"/>
                <a:gd name="connsiteY665" fmla="*/ 172460 h 1285875"/>
                <a:gd name="connsiteX666" fmla="*/ 3182607 w 4133850"/>
                <a:gd name="connsiteY666" fmla="*/ 230691 h 1285875"/>
                <a:gd name="connsiteX667" fmla="*/ 3194342 w 4133850"/>
                <a:gd name="connsiteY667" fmla="*/ 295339 h 1285875"/>
                <a:gd name="connsiteX668" fmla="*/ 3219536 w 4133850"/>
                <a:gd name="connsiteY668" fmla="*/ 451051 h 1285875"/>
                <a:gd name="connsiteX669" fmla="*/ 3244739 w 4133850"/>
                <a:gd name="connsiteY669" fmla="*/ 620476 h 1285875"/>
                <a:gd name="connsiteX670" fmla="*/ 3269942 w 4133850"/>
                <a:gd name="connsiteY670" fmla="*/ 791506 h 1285875"/>
                <a:gd name="connsiteX671" fmla="*/ 3295145 w 4133850"/>
                <a:gd name="connsiteY671" fmla="*/ 951919 h 1285875"/>
                <a:gd name="connsiteX672" fmla="*/ 3306032 w 4133850"/>
                <a:gd name="connsiteY672" fmla="*/ 1015013 h 1285875"/>
                <a:gd name="connsiteX673" fmla="*/ 3316919 w 4133850"/>
                <a:gd name="connsiteY673" fmla="*/ 1073115 h 1285875"/>
                <a:gd name="connsiteX674" fmla="*/ 3327807 w 4133850"/>
                <a:gd name="connsiteY674" fmla="*/ 1125465 h 1285875"/>
                <a:gd name="connsiteX675" fmla="*/ 3338694 w 4133850"/>
                <a:gd name="connsiteY675" fmla="*/ 1171337 h 1285875"/>
                <a:gd name="connsiteX676" fmla="*/ 3349581 w 4133850"/>
                <a:gd name="connsiteY676" fmla="*/ 1210132 h 1285875"/>
                <a:gd name="connsiteX677" fmla="*/ 3355019 w 4133850"/>
                <a:gd name="connsiteY677" fmla="*/ 1226706 h 1285875"/>
                <a:gd name="connsiteX678" fmla="*/ 3360468 w 4133850"/>
                <a:gd name="connsiteY678" fmla="*/ 1241317 h 1285875"/>
                <a:gd name="connsiteX679" fmla="*/ 3365907 w 4133850"/>
                <a:gd name="connsiteY679" fmla="*/ 1253928 h 1285875"/>
                <a:gd name="connsiteX680" fmla="*/ 3368631 w 4133850"/>
                <a:gd name="connsiteY680" fmla="*/ 1259472 h 1285875"/>
                <a:gd name="connsiteX681" fmla="*/ 3371355 w 4133850"/>
                <a:gd name="connsiteY681" fmla="*/ 1264491 h 1285875"/>
                <a:gd name="connsiteX682" fmla="*/ 3374079 w 4133850"/>
                <a:gd name="connsiteY682" fmla="*/ 1268987 h 1285875"/>
                <a:gd name="connsiteX683" fmla="*/ 3376794 w 4133850"/>
                <a:gd name="connsiteY683" fmla="*/ 1272969 h 1285875"/>
                <a:gd name="connsiteX684" fmla="*/ 3379518 w 4133850"/>
                <a:gd name="connsiteY684" fmla="*/ 1276417 h 1285875"/>
                <a:gd name="connsiteX685" fmla="*/ 3380880 w 4133850"/>
                <a:gd name="connsiteY685" fmla="*/ 1277941 h 1285875"/>
                <a:gd name="connsiteX686" fmla="*/ 3382242 w 4133850"/>
                <a:gd name="connsiteY686" fmla="*/ 1279331 h 1285875"/>
                <a:gd name="connsiteX687" fmla="*/ 3383642 w 4133850"/>
                <a:gd name="connsiteY687" fmla="*/ 1280627 h 1285875"/>
                <a:gd name="connsiteX688" fmla="*/ 3385042 w 4133850"/>
                <a:gd name="connsiteY688" fmla="*/ 1281770 h 1285875"/>
                <a:gd name="connsiteX689" fmla="*/ 3386433 w 4133850"/>
                <a:gd name="connsiteY689" fmla="*/ 1282779 h 1285875"/>
                <a:gd name="connsiteX690" fmla="*/ 3387833 w 4133850"/>
                <a:gd name="connsiteY690" fmla="*/ 1283646 h 1285875"/>
                <a:gd name="connsiteX691" fmla="*/ 3389233 w 4133850"/>
                <a:gd name="connsiteY691" fmla="*/ 1284370 h 1285875"/>
                <a:gd name="connsiteX692" fmla="*/ 3389938 w 4133850"/>
                <a:gd name="connsiteY692" fmla="*/ 1284684 h 1285875"/>
                <a:gd name="connsiteX693" fmla="*/ 3390633 w 4133850"/>
                <a:gd name="connsiteY693" fmla="*/ 1284951 h 1285875"/>
                <a:gd name="connsiteX694" fmla="*/ 3391329 w 4133850"/>
                <a:gd name="connsiteY694" fmla="*/ 1285189 h 1285875"/>
                <a:gd name="connsiteX695" fmla="*/ 3392033 w 4133850"/>
                <a:gd name="connsiteY695" fmla="*/ 1285399 h 1285875"/>
                <a:gd name="connsiteX696" fmla="*/ 3392729 w 4133850"/>
                <a:gd name="connsiteY696" fmla="*/ 1285561 h 1285875"/>
                <a:gd name="connsiteX697" fmla="*/ 3393434 w 4133850"/>
                <a:gd name="connsiteY697" fmla="*/ 1285694 h 1285875"/>
                <a:gd name="connsiteX698" fmla="*/ 3394129 w 4133850"/>
                <a:gd name="connsiteY698" fmla="*/ 1285789 h 1285875"/>
                <a:gd name="connsiteX699" fmla="*/ 3394834 w 4133850"/>
                <a:gd name="connsiteY699" fmla="*/ 1285846 h 1285875"/>
                <a:gd name="connsiteX700" fmla="*/ 3395529 w 4133850"/>
                <a:gd name="connsiteY700" fmla="*/ 1285875 h 1285875"/>
                <a:gd name="connsiteX701" fmla="*/ 3396225 w 4133850"/>
                <a:gd name="connsiteY701" fmla="*/ 1285865 h 1285875"/>
                <a:gd name="connsiteX702" fmla="*/ 3396929 w 4133850"/>
                <a:gd name="connsiteY702" fmla="*/ 1285818 h 1285875"/>
                <a:gd name="connsiteX703" fmla="*/ 3397625 w 4133850"/>
                <a:gd name="connsiteY703" fmla="*/ 1285732 h 1285875"/>
                <a:gd name="connsiteX704" fmla="*/ 3398330 w 4133850"/>
                <a:gd name="connsiteY704" fmla="*/ 1285618 h 1285875"/>
                <a:gd name="connsiteX705" fmla="*/ 3399025 w 4133850"/>
                <a:gd name="connsiteY705" fmla="*/ 1285465 h 1285875"/>
                <a:gd name="connsiteX706" fmla="*/ 3399730 w 4133850"/>
                <a:gd name="connsiteY706" fmla="*/ 1285275 h 1285875"/>
                <a:gd name="connsiteX707" fmla="*/ 3400425 w 4133850"/>
                <a:gd name="connsiteY707" fmla="*/ 1285046 h 1285875"/>
                <a:gd name="connsiteX708" fmla="*/ 3401120 w 4133850"/>
                <a:gd name="connsiteY708" fmla="*/ 1284789 h 1285875"/>
                <a:gd name="connsiteX709" fmla="*/ 3401825 w 4133850"/>
                <a:gd name="connsiteY709" fmla="*/ 1284494 h 1285875"/>
                <a:gd name="connsiteX710" fmla="*/ 3403226 w 4133850"/>
                <a:gd name="connsiteY710" fmla="*/ 1283799 h 1285875"/>
                <a:gd name="connsiteX711" fmla="*/ 3404616 w 4133850"/>
                <a:gd name="connsiteY711" fmla="*/ 1282960 h 1285875"/>
                <a:gd name="connsiteX712" fmla="*/ 3406016 w 4133850"/>
                <a:gd name="connsiteY712" fmla="*/ 1281979 h 1285875"/>
                <a:gd name="connsiteX713" fmla="*/ 3407417 w 4133850"/>
                <a:gd name="connsiteY713" fmla="*/ 1280855 h 1285875"/>
                <a:gd name="connsiteX714" fmla="*/ 3408817 w 4133850"/>
                <a:gd name="connsiteY714" fmla="*/ 1279589 h 1285875"/>
                <a:gd name="connsiteX715" fmla="*/ 3410217 w 4133850"/>
                <a:gd name="connsiteY715" fmla="*/ 1278179 h 1285875"/>
                <a:gd name="connsiteX716" fmla="*/ 3411617 w 4133850"/>
                <a:gd name="connsiteY716" fmla="*/ 1276636 h 1285875"/>
                <a:gd name="connsiteX717" fmla="*/ 3413017 w 4133850"/>
                <a:gd name="connsiteY717" fmla="*/ 1274950 h 1285875"/>
                <a:gd name="connsiteX718" fmla="*/ 3415808 w 4133850"/>
                <a:gd name="connsiteY718" fmla="*/ 1271159 h 1285875"/>
                <a:gd name="connsiteX719" fmla="*/ 3418608 w 4133850"/>
                <a:gd name="connsiteY719" fmla="*/ 1266806 h 1285875"/>
                <a:gd name="connsiteX720" fmla="*/ 3421409 w 4133850"/>
                <a:gd name="connsiteY720" fmla="*/ 1261910 h 1285875"/>
                <a:gd name="connsiteX721" fmla="*/ 3424200 w 4133850"/>
                <a:gd name="connsiteY721" fmla="*/ 1256462 h 1285875"/>
                <a:gd name="connsiteX722" fmla="*/ 3427000 w 4133850"/>
                <a:gd name="connsiteY722" fmla="*/ 1250471 h 1285875"/>
                <a:gd name="connsiteX723" fmla="*/ 3432600 w 4133850"/>
                <a:gd name="connsiteY723" fmla="*/ 1236869 h 1285875"/>
                <a:gd name="connsiteX724" fmla="*/ 3438192 w 4133850"/>
                <a:gd name="connsiteY724" fmla="*/ 1221172 h 1285875"/>
                <a:gd name="connsiteX725" fmla="*/ 3449384 w 4133850"/>
                <a:gd name="connsiteY725" fmla="*/ 1183691 h 1285875"/>
                <a:gd name="connsiteX726" fmla="*/ 3460576 w 4133850"/>
                <a:gd name="connsiteY726" fmla="*/ 1138561 h 1285875"/>
                <a:gd name="connsiteX727" fmla="*/ 3471758 w 4133850"/>
                <a:gd name="connsiteY727" fmla="*/ 1086402 h 1285875"/>
                <a:gd name="connsiteX728" fmla="*/ 3484055 w 4133850"/>
                <a:gd name="connsiteY728" fmla="*/ 1021880 h 1285875"/>
                <a:gd name="connsiteX729" fmla="*/ 3496361 w 4133850"/>
                <a:gd name="connsiteY729" fmla="*/ 950871 h 1285875"/>
                <a:gd name="connsiteX730" fmla="*/ 3520954 w 4133850"/>
                <a:gd name="connsiteY730" fmla="*/ 794375 h 1285875"/>
                <a:gd name="connsiteX731" fmla="*/ 3570142 w 4133850"/>
                <a:gd name="connsiteY731" fmla="*/ 461802 h 1285875"/>
                <a:gd name="connsiteX732" fmla="*/ 3594792 w 4133850"/>
                <a:gd name="connsiteY732" fmla="*/ 308071 h 1285875"/>
                <a:gd name="connsiteX733" fmla="*/ 3607118 w 4133850"/>
                <a:gd name="connsiteY733" fmla="*/ 239189 h 1285875"/>
                <a:gd name="connsiteX734" fmla="*/ 3619434 w 4133850"/>
                <a:gd name="connsiteY734" fmla="*/ 177237 h 1285875"/>
                <a:gd name="connsiteX735" fmla="*/ 3631759 w 4133850"/>
                <a:gd name="connsiteY735" fmla="*/ 123280 h 1285875"/>
                <a:gd name="connsiteX736" fmla="*/ 3644084 w 4133850"/>
                <a:gd name="connsiteY736" fmla="*/ 78245 h 1285875"/>
                <a:gd name="connsiteX737" fmla="*/ 3650247 w 4133850"/>
                <a:gd name="connsiteY737" fmla="*/ 59320 h 1285875"/>
                <a:gd name="connsiteX738" fmla="*/ 3656410 w 4133850"/>
                <a:gd name="connsiteY738" fmla="*/ 42903 h 1285875"/>
                <a:gd name="connsiteX739" fmla="*/ 3662572 w 4133850"/>
                <a:gd name="connsiteY739" fmla="*/ 29064 h 1285875"/>
                <a:gd name="connsiteX740" fmla="*/ 3665649 w 4133850"/>
                <a:gd name="connsiteY740" fmla="*/ 23130 h 1285875"/>
                <a:gd name="connsiteX741" fmla="*/ 3668735 w 4133850"/>
                <a:gd name="connsiteY741" fmla="*/ 17861 h 1285875"/>
                <a:gd name="connsiteX742" fmla="*/ 3671526 w 4133850"/>
                <a:gd name="connsiteY742" fmla="*/ 13668 h 1285875"/>
                <a:gd name="connsiteX743" fmla="*/ 3674317 w 4133850"/>
                <a:gd name="connsiteY743" fmla="*/ 10031 h 1285875"/>
                <a:gd name="connsiteX744" fmla="*/ 3675707 w 4133850"/>
                <a:gd name="connsiteY744" fmla="*/ 8421 h 1285875"/>
                <a:gd name="connsiteX745" fmla="*/ 3677107 w 4133850"/>
                <a:gd name="connsiteY745" fmla="*/ 6951 h 1285875"/>
                <a:gd name="connsiteX746" fmla="*/ 3678498 w 4133850"/>
                <a:gd name="connsiteY746" fmla="*/ 5621 h 1285875"/>
                <a:gd name="connsiteX747" fmla="*/ 3679898 w 4133850"/>
                <a:gd name="connsiteY747" fmla="*/ 4432 h 1285875"/>
                <a:gd name="connsiteX748" fmla="*/ 3681289 w 4133850"/>
                <a:gd name="connsiteY748" fmla="*/ 3383 h 1285875"/>
                <a:gd name="connsiteX749" fmla="*/ 3682689 w 4133850"/>
                <a:gd name="connsiteY749" fmla="*/ 2476 h 1285875"/>
                <a:gd name="connsiteX750" fmla="*/ 3684080 w 4133850"/>
                <a:gd name="connsiteY750" fmla="*/ 1710 h 1285875"/>
                <a:gd name="connsiteX751" fmla="*/ 3684775 w 4133850"/>
                <a:gd name="connsiteY751" fmla="*/ 1379 h 1285875"/>
                <a:gd name="connsiteX752" fmla="*/ 3685480 w 4133850"/>
                <a:gd name="connsiteY752" fmla="*/ 1085 h 1285875"/>
                <a:gd name="connsiteX753" fmla="*/ 3686175 w 4133850"/>
                <a:gd name="connsiteY753" fmla="*/ 825 h 1285875"/>
                <a:gd name="connsiteX754" fmla="*/ 3686870 w 4133850"/>
                <a:gd name="connsiteY754" fmla="*/ 601 h 1285875"/>
                <a:gd name="connsiteX755" fmla="*/ 3687575 w 4133850"/>
                <a:gd name="connsiteY755" fmla="*/ 412 h 1285875"/>
                <a:gd name="connsiteX756" fmla="*/ 3688271 w 4133850"/>
                <a:gd name="connsiteY756" fmla="*/ 259 h 1285875"/>
                <a:gd name="connsiteX757" fmla="*/ 3688966 w 4133850"/>
                <a:gd name="connsiteY757" fmla="*/ 141 h 1285875"/>
                <a:gd name="connsiteX758" fmla="*/ 3689661 w 4133850"/>
                <a:gd name="connsiteY758" fmla="*/ 59 h 1285875"/>
                <a:gd name="connsiteX759" fmla="*/ 3690366 w 4133850"/>
                <a:gd name="connsiteY759" fmla="*/ 12 h 1285875"/>
                <a:gd name="connsiteX760" fmla="*/ 3691061 w 4133850"/>
                <a:gd name="connsiteY760" fmla="*/ 1 h 1285875"/>
                <a:gd name="connsiteX761" fmla="*/ 3691757 w 4133850"/>
                <a:gd name="connsiteY761" fmla="*/ 25 h 1285875"/>
                <a:gd name="connsiteX762" fmla="*/ 3692452 w 4133850"/>
                <a:gd name="connsiteY762" fmla="*/ 84 h 1285875"/>
                <a:gd name="connsiteX763" fmla="*/ 3693157 w 4133850"/>
                <a:gd name="connsiteY763" fmla="*/ 179 h 1285875"/>
                <a:gd name="connsiteX764" fmla="*/ 3693852 w 4133850"/>
                <a:gd name="connsiteY764" fmla="*/ 309 h 1285875"/>
                <a:gd name="connsiteX765" fmla="*/ 3694548 w 4133850"/>
                <a:gd name="connsiteY765" fmla="*/ 474 h 1285875"/>
                <a:gd name="connsiteX766" fmla="*/ 3695243 w 4133850"/>
                <a:gd name="connsiteY766" fmla="*/ 675 h 1285875"/>
                <a:gd name="connsiteX767" fmla="*/ 3695948 w 4133850"/>
                <a:gd name="connsiteY767" fmla="*/ 912 h 1285875"/>
                <a:gd name="connsiteX768" fmla="*/ 3696643 w 4133850"/>
                <a:gd name="connsiteY768" fmla="*/ 1184 h 1285875"/>
                <a:gd name="connsiteX769" fmla="*/ 3698034 w 4133850"/>
                <a:gd name="connsiteY769" fmla="*/ 1834 h 1285875"/>
                <a:gd name="connsiteX770" fmla="*/ 3699434 w 4133850"/>
                <a:gd name="connsiteY770" fmla="*/ 2624 h 1285875"/>
                <a:gd name="connsiteX771" fmla="*/ 3700825 w 4133850"/>
                <a:gd name="connsiteY771" fmla="*/ 3557 h 1285875"/>
                <a:gd name="connsiteX772" fmla="*/ 3702225 w 4133850"/>
                <a:gd name="connsiteY772" fmla="*/ 4630 h 1285875"/>
                <a:gd name="connsiteX773" fmla="*/ 3703625 w 4133850"/>
                <a:gd name="connsiteY773" fmla="*/ 5844 h 1285875"/>
                <a:gd name="connsiteX774" fmla="*/ 3705016 w 4133850"/>
                <a:gd name="connsiteY774" fmla="*/ 7198 h 1285875"/>
                <a:gd name="connsiteX775" fmla="*/ 3706416 w 4133850"/>
                <a:gd name="connsiteY775" fmla="*/ 8693 h 1285875"/>
                <a:gd name="connsiteX776" fmla="*/ 3707806 w 4133850"/>
                <a:gd name="connsiteY776" fmla="*/ 10327 h 1285875"/>
                <a:gd name="connsiteX777" fmla="*/ 3710597 w 4133850"/>
                <a:gd name="connsiteY777" fmla="*/ 14014 h 1285875"/>
                <a:gd name="connsiteX778" fmla="*/ 3713388 w 4133850"/>
                <a:gd name="connsiteY778" fmla="*/ 18255 h 1285875"/>
                <a:gd name="connsiteX779" fmla="*/ 3716179 w 4133850"/>
                <a:gd name="connsiteY779" fmla="*/ 23047 h 1285875"/>
                <a:gd name="connsiteX780" fmla="*/ 3718970 w 4133850"/>
                <a:gd name="connsiteY780" fmla="*/ 28385 h 1285875"/>
                <a:gd name="connsiteX781" fmla="*/ 3724551 w 4133850"/>
                <a:gd name="connsiteY781" fmla="*/ 40683 h 1285875"/>
                <a:gd name="connsiteX782" fmla="*/ 3730133 w 4133850"/>
                <a:gd name="connsiteY782" fmla="*/ 55105 h 1285875"/>
                <a:gd name="connsiteX783" fmla="*/ 3735715 w 4133850"/>
                <a:gd name="connsiteY783" fmla="*/ 71599 h 1285875"/>
                <a:gd name="connsiteX784" fmla="*/ 3746878 w 4133850"/>
                <a:gd name="connsiteY784" fmla="*/ 110567 h 1285875"/>
                <a:gd name="connsiteX785" fmla="*/ 3758041 w 4133850"/>
                <a:gd name="connsiteY785" fmla="*/ 157038 h 1285875"/>
                <a:gd name="connsiteX786" fmla="*/ 3766909 w 4133850"/>
                <a:gd name="connsiteY786" fmla="*/ 198848 h 1285875"/>
                <a:gd name="connsiteX787" fmla="*/ 3775777 w 4133850"/>
                <a:gd name="connsiteY787" fmla="*/ 244605 h 1285875"/>
                <a:gd name="connsiteX788" fmla="*/ 3793503 w 4133850"/>
                <a:gd name="connsiteY788" fmla="*/ 346302 h 1285875"/>
                <a:gd name="connsiteX789" fmla="*/ 3811229 w 4133850"/>
                <a:gd name="connsiteY789" fmla="*/ 458523 h 1285875"/>
                <a:gd name="connsiteX790" fmla="*/ 3828964 w 4133850"/>
                <a:gd name="connsiteY790" fmla="*/ 577286 h 1285875"/>
                <a:gd name="connsiteX791" fmla="*/ 3858206 w 4133850"/>
                <a:gd name="connsiteY791" fmla="*/ 776261 h 1285875"/>
                <a:gd name="connsiteX792" fmla="*/ 3872827 w 4133850"/>
                <a:gd name="connsiteY792" fmla="*/ 872119 h 1285875"/>
                <a:gd name="connsiteX793" fmla="*/ 3887457 w 4133850"/>
                <a:gd name="connsiteY793" fmla="*/ 962435 h 1285875"/>
                <a:gd name="connsiteX794" fmla="*/ 3902078 w 4133850"/>
                <a:gd name="connsiteY794" fmla="*/ 1045026 h 1285875"/>
                <a:gd name="connsiteX795" fmla="*/ 3916699 w 4133850"/>
                <a:gd name="connsiteY795" fmla="*/ 1117911 h 1285875"/>
                <a:gd name="connsiteX796" fmla="*/ 3931320 w 4133850"/>
                <a:gd name="connsiteY796" fmla="*/ 1179319 h 1285875"/>
                <a:gd name="connsiteX797" fmla="*/ 3938635 w 4133850"/>
                <a:gd name="connsiteY797" fmla="*/ 1205246 h 1285875"/>
                <a:gd name="connsiteX798" fmla="*/ 3945951 w 4133850"/>
                <a:gd name="connsiteY798" fmla="*/ 1227773 h 1285875"/>
                <a:gd name="connsiteX799" fmla="*/ 3951713 w 4133850"/>
                <a:gd name="connsiteY799" fmla="*/ 1243041 h 1285875"/>
                <a:gd name="connsiteX800" fmla="*/ 3957476 w 4133850"/>
                <a:gd name="connsiteY800" fmla="*/ 1256052 h 1285875"/>
                <a:gd name="connsiteX801" fmla="*/ 3960352 w 4133850"/>
                <a:gd name="connsiteY801" fmla="*/ 1261701 h 1285875"/>
                <a:gd name="connsiteX802" fmla="*/ 3963238 w 4133850"/>
                <a:gd name="connsiteY802" fmla="*/ 1266758 h 1285875"/>
                <a:gd name="connsiteX803" fmla="*/ 3966115 w 4133850"/>
                <a:gd name="connsiteY803" fmla="*/ 1271235 h 1285875"/>
                <a:gd name="connsiteX804" fmla="*/ 3969001 w 4133850"/>
                <a:gd name="connsiteY804" fmla="*/ 1275121 h 1285875"/>
                <a:gd name="connsiteX805" fmla="*/ 3970439 w 4133850"/>
                <a:gd name="connsiteY805" fmla="*/ 1276845 h 1285875"/>
                <a:gd name="connsiteX806" fmla="*/ 3971877 w 4133850"/>
                <a:gd name="connsiteY806" fmla="*/ 1278417 h 1285875"/>
                <a:gd name="connsiteX807" fmla="*/ 3973325 w 4133850"/>
                <a:gd name="connsiteY807" fmla="*/ 1279836 h 1285875"/>
                <a:gd name="connsiteX808" fmla="*/ 3974764 w 4133850"/>
                <a:gd name="connsiteY808" fmla="*/ 1281113 h 1285875"/>
                <a:gd name="connsiteX809" fmla="*/ 3976202 w 4133850"/>
                <a:gd name="connsiteY809" fmla="*/ 1282236 h 1285875"/>
                <a:gd name="connsiteX810" fmla="*/ 3977640 w 4133850"/>
                <a:gd name="connsiteY810" fmla="*/ 1283208 h 1285875"/>
                <a:gd name="connsiteX811" fmla="*/ 3979088 w 4133850"/>
                <a:gd name="connsiteY811" fmla="*/ 1284027 h 1285875"/>
                <a:gd name="connsiteX812" fmla="*/ 3979802 w 4133850"/>
                <a:gd name="connsiteY812" fmla="*/ 1284380 h 1285875"/>
                <a:gd name="connsiteX813" fmla="*/ 3980526 w 4133850"/>
                <a:gd name="connsiteY813" fmla="*/ 1284694 h 1285875"/>
                <a:gd name="connsiteX814" fmla="*/ 3981241 w 4133850"/>
                <a:gd name="connsiteY814" fmla="*/ 1284980 h 1285875"/>
                <a:gd name="connsiteX815" fmla="*/ 3981964 w 4133850"/>
                <a:gd name="connsiteY815" fmla="*/ 1285218 h 1285875"/>
                <a:gd name="connsiteX816" fmla="*/ 3982688 w 4133850"/>
                <a:gd name="connsiteY816" fmla="*/ 1285418 h 1285875"/>
                <a:gd name="connsiteX817" fmla="*/ 3983403 w 4133850"/>
                <a:gd name="connsiteY817" fmla="*/ 1285589 h 1285875"/>
                <a:gd name="connsiteX818" fmla="*/ 3984127 w 4133850"/>
                <a:gd name="connsiteY818" fmla="*/ 1285713 h 1285875"/>
                <a:gd name="connsiteX819" fmla="*/ 3984850 w 4133850"/>
                <a:gd name="connsiteY819" fmla="*/ 1285808 h 1285875"/>
                <a:gd name="connsiteX820" fmla="*/ 3985565 w 4133850"/>
                <a:gd name="connsiteY820" fmla="*/ 1285856 h 1285875"/>
                <a:gd name="connsiteX821" fmla="*/ 3986289 w 4133850"/>
                <a:gd name="connsiteY821" fmla="*/ 1285875 h 1285875"/>
                <a:gd name="connsiteX822" fmla="*/ 3987013 w 4133850"/>
                <a:gd name="connsiteY822" fmla="*/ 1285856 h 1285875"/>
                <a:gd name="connsiteX823" fmla="*/ 3987727 w 4133850"/>
                <a:gd name="connsiteY823" fmla="*/ 1285789 h 1285875"/>
                <a:gd name="connsiteX824" fmla="*/ 3988451 w 4133850"/>
                <a:gd name="connsiteY824" fmla="*/ 1285694 h 1285875"/>
                <a:gd name="connsiteX825" fmla="*/ 3989165 w 4133850"/>
                <a:gd name="connsiteY825" fmla="*/ 1285561 h 1285875"/>
                <a:gd name="connsiteX826" fmla="*/ 3989889 w 4133850"/>
                <a:gd name="connsiteY826" fmla="*/ 1285380 h 1285875"/>
                <a:gd name="connsiteX827" fmla="*/ 3990613 w 4133850"/>
                <a:gd name="connsiteY827" fmla="*/ 1285170 h 1285875"/>
                <a:gd name="connsiteX828" fmla="*/ 3991327 w 4133850"/>
                <a:gd name="connsiteY828" fmla="*/ 1284923 h 1285875"/>
                <a:gd name="connsiteX829" fmla="*/ 3992052 w 4133850"/>
                <a:gd name="connsiteY829" fmla="*/ 1284637 h 1285875"/>
                <a:gd name="connsiteX830" fmla="*/ 3992775 w 4133850"/>
                <a:gd name="connsiteY830" fmla="*/ 1284313 h 1285875"/>
                <a:gd name="connsiteX831" fmla="*/ 3993490 w 4133850"/>
                <a:gd name="connsiteY831" fmla="*/ 1283951 h 1285875"/>
                <a:gd name="connsiteX832" fmla="*/ 3994928 w 4133850"/>
                <a:gd name="connsiteY832" fmla="*/ 1283113 h 1285875"/>
                <a:gd name="connsiteX833" fmla="*/ 3996376 w 4133850"/>
                <a:gd name="connsiteY833" fmla="*/ 1282122 h 1285875"/>
                <a:gd name="connsiteX834" fmla="*/ 3997814 w 4133850"/>
                <a:gd name="connsiteY834" fmla="*/ 1280979 h 1285875"/>
                <a:gd name="connsiteX835" fmla="*/ 3999252 w 4133850"/>
                <a:gd name="connsiteY835" fmla="*/ 1279693 h 1285875"/>
                <a:gd name="connsiteX836" fmla="*/ 4000691 w 4133850"/>
                <a:gd name="connsiteY836" fmla="*/ 1278255 h 1285875"/>
                <a:gd name="connsiteX837" fmla="*/ 4002138 w 4133850"/>
                <a:gd name="connsiteY837" fmla="*/ 1276674 h 1285875"/>
                <a:gd name="connsiteX838" fmla="*/ 4003577 w 4133850"/>
                <a:gd name="connsiteY838" fmla="*/ 1274931 h 1285875"/>
                <a:gd name="connsiteX839" fmla="*/ 4006453 w 4133850"/>
                <a:gd name="connsiteY839" fmla="*/ 1271016 h 1285875"/>
                <a:gd name="connsiteX840" fmla="*/ 4009339 w 4133850"/>
                <a:gd name="connsiteY840" fmla="*/ 1266511 h 1285875"/>
                <a:gd name="connsiteX841" fmla="*/ 4012216 w 4133850"/>
                <a:gd name="connsiteY841" fmla="*/ 1261415 h 1285875"/>
                <a:gd name="connsiteX842" fmla="*/ 4015102 w 4133850"/>
                <a:gd name="connsiteY842" fmla="*/ 1255738 h 1285875"/>
                <a:gd name="connsiteX843" fmla="*/ 4020865 w 4133850"/>
                <a:gd name="connsiteY843" fmla="*/ 1242670 h 1285875"/>
                <a:gd name="connsiteX844" fmla="*/ 4026627 w 4133850"/>
                <a:gd name="connsiteY844" fmla="*/ 1227344 h 1285875"/>
                <a:gd name="connsiteX845" fmla="*/ 4038152 w 4133850"/>
                <a:gd name="connsiteY845" fmla="*/ 1190168 h 1285875"/>
                <a:gd name="connsiteX846" fmla="*/ 4050116 w 4133850"/>
                <a:gd name="connsiteY846" fmla="*/ 1142905 h 1285875"/>
                <a:gd name="connsiteX847" fmla="*/ 4062079 w 4133850"/>
                <a:gd name="connsiteY847" fmla="*/ 1087555 h 1285875"/>
                <a:gd name="connsiteX848" fmla="*/ 4074043 w 4133850"/>
                <a:gd name="connsiteY848" fmla="*/ 1025014 h 1285875"/>
                <a:gd name="connsiteX849" fmla="*/ 4086006 w 4133850"/>
                <a:gd name="connsiteY849" fmla="*/ 956291 h 1285875"/>
                <a:gd name="connsiteX850" fmla="*/ 4109923 w 4133850"/>
                <a:gd name="connsiteY850" fmla="*/ 804830 h 1285875"/>
                <a:gd name="connsiteX851" fmla="*/ 4133850 w 4133850"/>
                <a:gd name="connsiteY851" fmla="*/ 642938 h 1285875"/>
                <a:gd name="connsiteX0" fmla="*/ 0 w 4135150"/>
                <a:gd name="connsiteY0" fmla="*/ 642938 h 1285875"/>
                <a:gd name="connsiteX1" fmla="*/ 21553 w 4135150"/>
                <a:gd name="connsiteY1" fmla="*/ 496791 h 1285875"/>
                <a:gd name="connsiteX2" fmla="*/ 43106 w 4135150"/>
                <a:gd name="connsiteY2" fmla="*/ 358295 h 1285875"/>
                <a:gd name="connsiteX3" fmla="*/ 64659 w 4135150"/>
                <a:gd name="connsiteY3" fmla="*/ 234704 h 1285875"/>
                <a:gd name="connsiteX4" fmla="*/ 75436 w 4135150"/>
                <a:gd name="connsiteY4" fmla="*/ 180558 h 1285875"/>
                <a:gd name="connsiteX5" fmla="*/ 86213 w 4135150"/>
                <a:gd name="connsiteY5" fmla="*/ 132484 h 1285875"/>
                <a:gd name="connsiteX6" fmla="*/ 98924 w 4135150"/>
                <a:gd name="connsiteY6" fmla="*/ 84439 h 1285875"/>
                <a:gd name="connsiteX7" fmla="*/ 105279 w 4135150"/>
                <a:gd name="connsiteY7" fmla="*/ 64195 h 1285875"/>
                <a:gd name="connsiteX8" fmla="*/ 111635 w 4135150"/>
                <a:gd name="connsiteY8" fmla="*/ 46594 h 1285875"/>
                <a:gd name="connsiteX9" fmla="*/ 117991 w 4135150"/>
                <a:gd name="connsiteY9" fmla="*/ 31721 h 1285875"/>
                <a:gd name="connsiteX10" fmla="*/ 121168 w 4135150"/>
                <a:gd name="connsiteY10" fmla="*/ 25328 h 1285875"/>
                <a:gd name="connsiteX11" fmla="*/ 124346 w 4135150"/>
                <a:gd name="connsiteY11" fmla="*/ 19641 h 1285875"/>
                <a:gd name="connsiteX12" fmla="*/ 127524 w 4135150"/>
                <a:gd name="connsiteY12" fmla="*/ 14666 h 1285875"/>
                <a:gd name="connsiteX13" fmla="*/ 129113 w 4135150"/>
                <a:gd name="connsiteY13" fmla="*/ 12447 h 1285875"/>
                <a:gd name="connsiteX14" fmla="*/ 130702 w 4135150"/>
                <a:gd name="connsiteY14" fmla="*/ 10409 h 1285875"/>
                <a:gd name="connsiteX15" fmla="*/ 132291 w 4135150"/>
                <a:gd name="connsiteY15" fmla="*/ 8552 h 1285875"/>
                <a:gd name="connsiteX16" fmla="*/ 133880 w 4135150"/>
                <a:gd name="connsiteY16" fmla="*/ 6876 h 1285875"/>
                <a:gd name="connsiteX17" fmla="*/ 135468 w 4135150"/>
                <a:gd name="connsiteY17" fmla="*/ 5382 h 1285875"/>
                <a:gd name="connsiteX18" fmla="*/ 137057 w 4135150"/>
                <a:gd name="connsiteY18" fmla="*/ 4069 h 1285875"/>
                <a:gd name="connsiteX19" fmla="*/ 138646 w 4135150"/>
                <a:gd name="connsiteY19" fmla="*/ 2939 h 1285875"/>
                <a:gd name="connsiteX20" fmla="*/ 139440 w 4135150"/>
                <a:gd name="connsiteY20" fmla="*/ 2443 h 1285875"/>
                <a:gd name="connsiteX21" fmla="*/ 140236 w 4135150"/>
                <a:gd name="connsiteY21" fmla="*/ 1993 h 1285875"/>
                <a:gd name="connsiteX22" fmla="*/ 141030 w 4135150"/>
                <a:gd name="connsiteY22" fmla="*/ 1588 h 1285875"/>
                <a:gd name="connsiteX23" fmla="*/ 141824 w 4135150"/>
                <a:gd name="connsiteY23" fmla="*/ 1230 h 1285875"/>
                <a:gd name="connsiteX24" fmla="*/ 142619 w 4135150"/>
                <a:gd name="connsiteY24" fmla="*/ 916 h 1285875"/>
                <a:gd name="connsiteX25" fmla="*/ 143413 w 4135150"/>
                <a:gd name="connsiteY25" fmla="*/ 650 h 1285875"/>
                <a:gd name="connsiteX26" fmla="*/ 144208 w 4135150"/>
                <a:gd name="connsiteY26" fmla="*/ 428 h 1285875"/>
                <a:gd name="connsiteX27" fmla="*/ 145002 w 4135150"/>
                <a:gd name="connsiteY27" fmla="*/ 252 h 1285875"/>
                <a:gd name="connsiteX28" fmla="*/ 145796 w 4135150"/>
                <a:gd name="connsiteY28" fmla="*/ 124 h 1285875"/>
                <a:gd name="connsiteX29" fmla="*/ 146591 w 4135150"/>
                <a:gd name="connsiteY29" fmla="*/ 40 h 1285875"/>
                <a:gd name="connsiteX30" fmla="*/ 147385 w 4135150"/>
                <a:gd name="connsiteY30" fmla="*/ 2 h 1285875"/>
                <a:gd name="connsiteX31" fmla="*/ 148179 w 4135150"/>
                <a:gd name="connsiteY31" fmla="*/ 10 h 1285875"/>
                <a:gd name="connsiteX32" fmla="*/ 148974 w 4135150"/>
                <a:gd name="connsiteY32" fmla="*/ 65 h 1285875"/>
                <a:gd name="connsiteX33" fmla="*/ 149768 w 4135150"/>
                <a:gd name="connsiteY33" fmla="*/ 165 h 1285875"/>
                <a:gd name="connsiteX34" fmla="*/ 150563 w 4135150"/>
                <a:gd name="connsiteY34" fmla="*/ 311 h 1285875"/>
                <a:gd name="connsiteX35" fmla="*/ 151357 w 4135150"/>
                <a:gd name="connsiteY35" fmla="*/ 504 h 1285875"/>
                <a:gd name="connsiteX36" fmla="*/ 152152 w 4135150"/>
                <a:gd name="connsiteY36" fmla="*/ 741 h 1285875"/>
                <a:gd name="connsiteX37" fmla="*/ 152947 w 4135150"/>
                <a:gd name="connsiteY37" fmla="*/ 1025 h 1285875"/>
                <a:gd name="connsiteX38" fmla="*/ 153741 w 4135150"/>
                <a:gd name="connsiteY38" fmla="*/ 1355 h 1285875"/>
                <a:gd name="connsiteX39" fmla="*/ 154535 w 4135150"/>
                <a:gd name="connsiteY39" fmla="*/ 1731 h 1285875"/>
                <a:gd name="connsiteX40" fmla="*/ 155330 w 4135150"/>
                <a:gd name="connsiteY40" fmla="*/ 2152 h 1285875"/>
                <a:gd name="connsiteX41" fmla="*/ 156124 w 4135150"/>
                <a:gd name="connsiteY41" fmla="*/ 2619 h 1285875"/>
                <a:gd name="connsiteX42" fmla="*/ 157713 w 4135150"/>
                <a:gd name="connsiteY42" fmla="*/ 3691 h 1285875"/>
                <a:gd name="connsiteX43" fmla="*/ 159302 w 4135150"/>
                <a:gd name="connsiteY43" fmla="*/ 4945 h 1285875"/>
                <a:gd name="connsiteX44" fmla="*/ 160891 w 4135150"/>
                <a:gd name="connsiteY44" fmla="*/ 6382 h 1285875"/>
                <a:gd name="connsiteX45" fmla="*/ 162480 w 4135150"/>
                <a:gd name="connsiteY45" fmla="*/ 8000 h 1285875"/>
                <a:gd name="connsiteX46" fmla="*/ 164069 w 4135150"/>
                <a:gd name="connsiteY46" fmla="*/ 9800 h 1285875"/>
                <a:gd name="connsiteX47" fmla="*/ 165658 w 4135150"/>
                <a:gd name="connsiteY47" fmla="*/ 11781 h 1285875"/>
                <a:gd name="connsiteX48" fmla="*/ 168835 w 4135150"/>
                <a:gd name="connsiteY48" fmla="*/ 16283 h 1285875"/>
                <a:gd name="connsiteX49" fmla="*/ 172013 w 4135150"/>
                <a:gd name="connsiteY49" fmla="*/ 21502 h 1285875"/>
                <a:gd name="connsiteX50" fmla="*/ 175191 w 4135150"/>
                <a:gd name="connsiteY50" fmla="*/ 27430 h 1285875"/>
                <a:gd name="connsiteX51" fmla="*/ 178369 w 4135150"/>
                <a:gd name="connsiteY51" fmla="*/ 34062 h 1285875"/>
                <a:gd name="connsiteX52" fmla="*/ 181546 w 4135150"/>
                <a:gd name="connsiteY52" fmla="*/ 41391 h 1285875"/>
                <a:gd name="connsiteX53" fmla="*/ 187903 w 4135150"/>
                <a:gd name="connsiteY53" fmla="*/ 58101 h 1285875"/>
                <a:gd name="connsiteX54" fmla="*/ 194050 w 4135150"/>
                <a:gd name="connsiteY54" fmla="*/ 76809 h 1285875"/>
                <a:gd name="connsiteX55" fmla="*/ 200197 w 4135150"/>
                <a:gd name="connsiteY55" fmla="*/ 97938 h 1285875"/>
                <a:gd name="connsiteX56" fmla="*/ 212493 w 4135150"/>
                <a:gd name="connsiteY56" fmla="*/ 147089 h 1285875"/>
                <a:gd name="connsiteX57" fmla="*/ 224789 w 4135150"/>
                <a:gd name="connsiteY57" fmla="*/ 204714 h 1285875"/>
                <a:gd name="connsiteX58" fmla="*/ 237084 w 4135150"/>
                <a:gd name="connsiteY58" fmla="*/ 269827 h 1285875"/>
                <a:gd name="connsiteX59" fmla="*/ 249380 w 4135150"/>
                <a:gd name="connsiteY59" fmla="*/ 341317 h 1285875"/>
                <a:gd name="connsiteX60" fmla="*/ 261680 w 4135150"/>
                <a:gd name="connsiteY60" fmla="*/ 417961 h 1285875"/>
                <a:gd name="connsiteX61" fmla="*/ 286264 w 4135150"/>
                <a:gd name="connsiteY61" fmla="*/ 581407 h 1285875"/>
                <a:gd name="connsiteX62" fmla="*/ 308648 w 4135150"/>
                <a:gd name="connsiteY62" fmla="*/ 734127 h 1285875"/>
                <a:gd name="connsiteX63" fmla="*/ 331032 w 4135150"/>
                <a:gd name="connsiteY63" fmla="*/ 881701 h 1285875"/>
                <a:gd name="connsiteX64" fmla="*/ 353416 w 4135150"/>
                <a:gd name="connsiteY64" fmla="*/ 1015794 h 1285875"/>
                <a:gd name="connsiteX65" fmla="*/ 364617 w 4135150"/>
                <a:gd name="connsiteY65" fmla="*/ 1075373 h 1285875"/>
                <a:gd name="connsiteX66" fmla="*/ 375799 w 4135150"/>
                <a:gd name="connsiteY66" fmla="*/ 1128836 h 1285875"/>
                <a:gd name="connsiteX67" fmla="*/ 387325 w 4135150"/>
                <a:gd name="connsiteY67" fmla="*/ 1176680 h 1285875"/>
                <a:gd name="connsiteX68" fmla="*/ 398850 w 4135150"/>
                <a:gd name="connsiteY68" fmla="*/ 1216504 h 1285875"/>
                <a:gd name="connsiteX69" fmla="*/ 404612 w 4135150"/>
                <a:gd name="connsiteY69" fmla="*/ 1233230 h 1285875"/>
                <a:gd name="connsiteX70" fmla="*/ 410375 w 4135150"/>
                <a:gd name="connsiteY70" fmla="*/ 1247727 h 1285875"/>
                <a:gd name="connsiteX71" fmla="*/ 416138 w 4135150"/>
                <a:gd name="connsiteY71" fmla="*/ 1259958 h 1285875"/>
                <a:gd name="connsiteX72" fmla="*/ 419014 w 4135150"/>
                <a:gd name="connsiteY72" fmla="*/ 1265206 h 1285875"/>
                <a:gd name="connsiteX73" fmla="*/ 421900 w 4135150"/>
                <a:gd name="connsiteY73" fmla="*/ 1269864 h 1285875"/>
                <a:gd name="connsiteX74" fmla="*/ 424777 w 4135150"/>
                <a:gd name="connsiteY74" fmla="*/ 1273940 h 1285875"/>
                <a:gd name="connsiteX75" fmla="*/ 426215 w 4135150"/>
                <a:gd name="connsiteY75" fmla="*/ 1275760 h 1285875"/>
                <a:gd name="connsiteX76" fmla="*/ 427653 w 4135150"/>
                <a:gd name="connsiteY76" fmla="*/ 1277426 h 1285875"/>
                <a:gd name="connsiteX77" fmla="*/ 429101 w 4135150"/>
                <a:gd name="connsiteY77" fmla="*/ 1278941 h 1285875"/>
                <a:gd name="connsiteX78" fmla="*/ 430540 w 4135150"/>
                <a:gd name="connsiteY78" fmla="*/ 1280312 h 1285875"/>
                <a:gd name="connsiteX79" fmla="*/ 431978 w 4135150"/>
                <a:gd name="connsiteY79" fmla="*/ 1281532 h 1285875"/>
                <a:gd name="connsiteX80" fmla="*/ 433416 w 4135150"/>
                <a:gd name="connsiteY80" fmla="*/ 1282599 h 1285875"/>
                <a:gd name="connsiteX81" fmla="*/ 434854 w 4135150"/>
                <a:gd name="connsiteY81" fmla="*/ 1283513 h 1285875"/>
                <a:gd name="connsiteX82" fmla="*/ 436302 w 4135150"/>
                <a:gd name="connsiteY82" fmla="*/ 1284284 h 1285875"/>
                <a:gd name="connsiteX83" fmla="*/ 437017 w 4135150"/>
                <a:gd name="connsiteY83" fmla="*/ 1284608 h 1285875"/>
                <a:gd name="connsiteX84" fmla="*/ 437740 w 4135150"/>
                <a:gd name="connsiteY84" fmla="*/ 1284903 h 1285875"/>
                <a:gd name="connsiteX85" fmla="*/ 438464 w 4135150"/>
                <a:gd name="connsiteY85" fmla="*/ 1285151 h 1285875"/>
                <a:gd name="connsiteX86" fmla="*/ 439179 w 4135150"/>
                <a:gd name="connsiteY86" fmla="*/ 1285370 h 1285875"/>
                <a:gd name="connsiteX87" fmla="*/ 439903 w 4135150"/>
                <a:gd name="connsiteY87" fmla="*/ 1285542 h 1285875"/>
                <a:gd name="connsiteX88" fmla="*/ 440617 w 4135150"/>
                <a:gd name="connsiteY88" fmla="*/ 1285685 h 1285875"/>
                <a:gd name="connsiteX89" fmla="*/ 441341 w 4135150"/>
                <a:gd name="connsiteY89" fmla="*/ 1285789 h 1285875"/>
                <a:gd name="connsiteX90" fmla="*/ 442055 w 4135150"/>
                <a:gd name="connsiteY90" fmla="*/ 1285846 h 1285875"/>
                <a:gd name="connsiteX91" fmla="*/ 442779 w 4135150"/>
                <a:gd name="connsiteY91" fmla="*/ 1285875 h 1285875"/>
                <a:gd name="connsiteX92" fmla="*/ 443503 w 4135150"/>
                <a:gd name="connsiteY92" fmla="*/ 1285865 h 1285875"/>
                <a:gd name="connsiteX93" fmla="*/ 444217 w 4135150"/>
                <a:gd name="connsiteY93" fmla="*/ 1285808 h 1285875"/>
                <a:gd name="connsiteX94" fmla="*/ 444941 w 4135150"/>
                <a:gd name="connsiteY94" fmla="*/ 1285723 h 1285875"/>
                <a:gd name="connsiteX95" fmla="*/ 445656 w 4135150"/>
                <a:gd name="connsiteY95" fmla="*/ 1285599 h 1285875"/>
                <a:gd name="connsiteX96" fmla="*/ 446380 w 4135150"/>
                <a:gd name="connsiteY96" fmla="*/ 1285437 h 1285875"/>
                <a:gd name="connsiteX97" fmla="*/ 447104 w 4135150"/>
                <a:gd name="connsiteY97" fmla="*/ 1285237 h 1285875"/>
                <a:gd name="connsiteX98" fmla="*/ 447818 w 4135150"/>
                <a:gd name="connsiteY98" fmla="*/ 1284999 h 1285875"/>
                <a:gd name="connsiteX99" fmla="*/ 448542 w 4135150"/>
                <a:gd name="connsiteY99" fmla="*/ 1284723 h 1285875"/>
                <a:gd name="connsiteX100" fmla="*/ 449266 w 4135150"/>
                <a:gd name="connsiteY100" fmla="*/ 1284408 h 1285875"/>
                <a:gd name="connsiteX101" fmla="*/ 450704 w 4135150"/>
                <a:gd name="connsiteY101" fmla="*/ 1283665 h 1285875"/>
                <a:gd name="connsiteX102" fmla="*/ 452142 w 4135150"/>
                <a:gd name="connsiteY102" fmla="*/ 1282779 h 1285875"/>
                <a:gd name="connsiteX103" fmla="*/ 453581 w 4135150"/>
                <a:gd name="connsiteY103" fmla="*/ 1281741 h 1285875"/>
                <a:gd name="connsiteX104" fmla="*/ 455019 w 4135150"/>
                <a:gd name="connsiteY104" fmla="*/ 1280541 h 1285875"/>
                <a:gd name="connsiteX105" fmla="*/ 456467 w 4135150"/>
                <a:gd name="connsiteY105" fmla="*/ 1279208 h 1285875"/>
                <a:gd name="connsiteX106" fmla="*/ 457905 w 4135150"/>
                <a:gd name="connsiteY106" fmla="*/ 1277712 h 1285875"/>
                <a:gd name="connsiteX107" fmla="*/ 459343 w 4135150"/>
                <a:gd name="connsiteY107" fmla="*/ 1276074 h 1285875"/>
                <a:gd name="connsiteX108" fmla="*/ 462220 w 4135150"/>
                <a:gd name="connsiteY108" fmla="*/ 1272350 h 1285875"/>
                <a:gd name="connsiteX109" fmla="*/ 465106 w 4135150"/>
                <a:gd name="connsiteY109" fmla="*/ 1268035 h 1285875"/>
                <a:gd name="connsiteX110" fmla="*/ 467982 w 4135150"/>
                <a:gd name="connsiteY110" fmla="*/ 1263129 h 1285875"/>
                <a:gd name="connsiteX111" fmla="*/ 470973 w 4135150"/>
                <a:gd name="connsiteY111" fmla="*/ 1257424 h 1285875"/>
                <a:gd name="connsiteX112" fmla="*/ 473964 w 4135150"/>
                <a:gd name="connsiteY112" fmla="*/ 1251099 h 1285875"/>
                <a:gd name="connsiteX113" fmla="*/ 479955 w 4135150"/>
                <a:gd name="connsiteY113" fmla="*/ 1236593 h 1285875"/>
                <a:gd name="connsiteX114" fmla="*/ 485937 w 4135150"/>
                <a:gd name="connsiteY114" fmla="*/ 1219686 h 1285875"/>
                <a:gd name="connsiteX115" fmla="*/ 491919 w 4135150"/>
                <a:gd name="connsiteY115" fmla="*/ 1200445 h 1285875"/>
                <a:gd name="connsiteX116" fmla="*/ 503882 w 4135150"/>
                <a:gd name="connsiteY116" fmla="*/ 1155287 h 1285875"/>
                <a:gd name="connsiteX117" fmla="*/ 515845 w 4135150"/>
                <a:gd name="connsiteY117" fmla="*/ 1101824 h 1285875"/>
                <a:gd name="connsiteX118" fmla="*/ 527809 w 4135150"/>
                <a:gd name="connsiteY118" fmla="*/ 1040940 h 1285875"/>
                <a:gd name="connsiteX119" fmla="*/ 539772 w 4135150"/>
                <a:gd name="connsiteY119" fmla="*/ 973607 h 1285875"/>
                <a:gd name="connsiteX120" fmla="*/ 563709 w 4135150"/>
                <a:gd name="connsiteY120" fmla="*/ 824073 h 1285875"/>
                <a:gd name="connsiteX121" fmla="*/ 615544 w 4135150"/>
                <a:gd name="connsiteY121" fmla="*/ 474003 h 1285875"/>
                <a:gd name="connsiteX122" fmla="*/ 641452 w 4135150"/>
                <a:gd name="connsiteY122" fmla="*/ 311491 h 1285875"/>
                <a:gd name="connsiteX123" fmla="*/ 654415 w 4135150"/>
                <a:gd name="connsiteY123" fmla="*/ 238922 h 1285875"/>
                <a:gd name="connsiteX124" fmla="*/ 667369 w 4135150"/>
                <a:gd name="connsiteY124" fmla="*/ 174020 h 1285875"/>
                <a:gd name="connsiteX125" fmla="*/ 677904 w 4135150"/>
                <a:gd name="connsiteY125" fmla="*/ 127784 h 1285875"/>
                <a:gd name="connsiteX126" fmla="*/ 688429 w 4135150"/>
                <a:gd name="connsiteY126" fmla="*/ 88006 h 1285875"/>
                <a:gd name="connsiteX127" fmla="*/ 698964 w 4135150"/>
                <a:gd name="connsiteY127" fmla="*/ 55187 h 1285875"/>
                <a:gd name="connsiteX128" fmla="*/ 704221 w 4135150"/>
                <a:gd name="connsiteY128" fmla="*/ 41518 h 1285875"/>
                <a:gd name="connsiteX129" fmla="*/ 709489 w 4135150"/>
                <a:gd name="connsiteY129" fmla="*/ 29736 h 1285875"/>
                <a:gd name="connsiteX130" fmla="*/ 712127 w 4135150"/>
                <a:gd name="connsiteY130" fmla="*/ 24564 h 1285875"/>
                <a:gd name="connsiteX131" fmla="*/ 714756 w 4135150"/>
                <a:gd name="connsiteY131" fmla="*/ 19878 h 1285875"/>
                <a:gd name="connsiteX132" fmla="*/ 717385 w 4135150"/>
                <a:gd name="connsiteY132" fmla="*/ 15679 h 1285875"/>
                <a:gd name="connsiteX133" fmla="*/ 720023 w 4135150"/>
                <a:gd name="connsiteY133" fmla="*/ 11973 h 1285875"/>
                <a:gd name="connsiteX134" fmla="*/ 722652 w 4135150"/>
                <a:gd name="connsiteY134" fmla="*/ 8762 h 1285875"/>
                <a:gd name="connsiteX135" fmla="*/ 723967 w 4135150"/>
                <a:gd name="connsiteY135" fmla="*/ 7343 h 1285875"/>
                <a:gd name="connsiteX136" fmla="*/ 725281 w 4135150"/>
                <a:gd name="connsiteY136" fmla="*/ 6048 h 1285875"/>
                <a:gd name="connsiteX137" fmla="*/ 726605 w 4135150"/>
                <a:gd name="connsiteY137" fmla="*/ 4879 h 1285875"/>
                <a:gd name="connsiteX138" fmla="*/ 727920 w 4135150"/>
                <a:gd name="connsiteY138" fmla="*/ 3835 h 1285875"/>
                <a:gd name="connsiteX139" fmla="*/ 729234 w 4135150"/>
                <a:gd name="connsiteY139" fmla="*/ 2916 h 1285875"/>
                <a:gd name="connsiteX140" fmla="*/ 730548 w 4135150"/>
                <a:gd name="connsiteY140" fmla="*/ 2121 h 1285875"/>
                <a:gd name="connsiteX141" fmla="*/ 731863 w 4135150"/>
                <a:gd name="connsiteY141" fmla="*/ 1454 h 1285875"/>
                <a:gd name="connsiteX142" fmla="*/ 733187 w 4135150"/>
                <a:gd name="connsiteY142" fmla="*/ 912 h 1285875"/>
                <a:gd name="connsiteX143" fmla="*/ 733844 w 4135150"/>
                <a:gd name="connsiteY143" fmla="*/ 688 h 1285875"/>
                <a:gd name="connsiteX144" fmla="*/ 734501 w 4135150"/>
                <a:gd name="connsiteY144" fmla="*/ 495 h 1285875"/>
                <a:gd name="connsiteX145" fmla="*/ 735159 w 4135150"/>
                <a:gd name="connsiteY145" fmla="*/ 334 h 1285875"/>
                <a:gd name="connsiteX146" fmla="*/ 735816 w 4135150"/>
                <a:gd name="connsiteY146" fmla="*/ 205 h 1285875"/>
                <a:gd name="connsiteX147" fmla="*/ 736473 w 4135150"/>
                <a:gd name="connsiteY147" fmla="*/ 107 h 1285875"/>
                <a:gd name="connsiteX148" fmla="*/ 737130 w 4135150"/>
                <a:gd name="connsiteY148" fmla="*/ 41 h 1285875"/>
                <a:gd name="connsiteX149" fmla="*/ 737787 w 4135150"/>
                <a:gd name="connsiteY149" fmla="*/ 6 h 1285875"/>
                <a:gd name="connsiteX150" fmla="*/ 738445 w 4135150"/>
                <a:gd name="connsiteY150" fmla="*/ 3 h 1285875"/>
                <a:gd name="connsiteX151" fmla="*/ 739102 w 4135150"/>
                <a:gd name="connsiteY151" fmla="*/ 30 h 1285875"/>
                <a:gd name="connsiteX152" fmla="*/ 739759 w 4135150"/>
                <a:gd name="connsiteY152" fmla="*/ 90 h 1285875"/>
                <a:gd name="connsiteX153" fmla="*/ 740416 w 4135150"/>
                <a:gd name="connsiteY153" fmla="*/ 182 h 1285875"/>
                <a:gd name="connsiteX154" fmla="*/ 741083 w 4135150"/>
                <a:gd name="connsiteY154" fmla="*/ 304 h 1285875"/>
                <a:gd name="connsiteX155" fmla="*/ 741740 w 4135150"/>
                <a:gd name="connsiteY155" fmla="*/ 458 h 1285875"/>
                <a:gd name="connsiteX156" fmla="*/ 742398 w 4135150"/>
                <a:gd name="connsiteY156" fmla="*/ 644 h 1285875"/>
                <a:gd name="connsiteX157" fmla="*/ 743055 w 4135150"/>
                <a:gd name="connsiteY157" fmla="*/ 862 h 1285875"/>
                <a:gd name="connsiteX158" fmla="*/ 743712 w 4135150"/>
                <a:gd name="connsiteY158" fmla="*/ 1111 h 1285875"/>
                <a:gd name="connsiteX159" fmla="*/ 745027 w 4135150"/>
                <a:gd name="connsiteY159" fmla="*/ 1702 h 1285875"/>
                <a:gd name="connsiteX160" fmla="*/ 746341 w 4135150"/>
                <a:gd name="connsiteY160" fmla="*/ 2419 h 1285875"/>
                <a:gd name="connsiteX161" fmla="*/ 747665 w 4135150"/>
                <a:gd name="connsiteY161" fmla="*/ 3263 h 1285875"/>
                <a:gd name="connsiteX162" fmla="*/ 748979 w 4135150"/>
                <a:gd name="connsiteY162" fmla="*/ 4231 h 1285875"/>
                <a:gd name="connsiteX163" fmla="*/ 750294 w 4135150"/>
                <a:gd name="connsiteY163" fmla="*/ 5325 h 1285875"/>
                <a:gd name="connsiteX164" fmla="*/ 751608 w 4135150"/>
                <a:gd name="connsiteY164" fmla="*/ 6545 h 1285875"/>
                <a:gd name="connsiteX165" fmla="*/ 753246 w 4135150"/>
                <a:gd name="connsiteY165" fmla="*/ 8233 h 1285875"/>
                <a:gd name="connsiteX166" fmla="*/ 754885 w 4135150"/>
                <a:gd name="connsiteY166" fmla="*/ 10115 h 1285875"/>
                <a:gd name="connsiteX167" fmla="*/ 756514 w 4135150"/>
                <a:gd name="connsiteY167" fmla="*/ 12188 h 1285875"/>
                <a:gd name="connsiteX168" fmla="*/ 758152 w 4135150"/>
                <a:gd name="connsiteY168" fmla="*/ 14452 h 1285875"/>
                <a:gd name="connsiteX169" fmla="*/ 761429 w 4135150"/>
                <a:gd name="connsiteY169" fmla="*/ 19551 h 1285875"/>
                <a:gd name="connsiteX170" fmla="*/ 764696 w 4135150"/>
                <a:gd name="connsiteY170" fmla="*/ 25406 h 1285875"/>
                <a:gd name="connsiteX171" fmla="*/ 767972 w 4135150"/>
                <a:gd name="connsiteY171" fmla="*/ 32009 h 1285875"/>
                <a:gd name="connsiteX172" fmla="*/ 771239 w 4135150"/>
                <a:gd name="connsiteY172" fmla="*/ 39353 h 1285875"/>
                <a:gd name="connsiteX173" fmla="*/ 777783 w 4135150"/>
                <a:gd name="connsiteY173" fmla="*/ 56224 h 1285875"/>
                <a:gd name="connsiteX174" fmla="*/ 784327 w 4135150"/>
                <a:gd name="connsiteY174" fmla="*/ 75940 h 1285875"/>
                <a:gd name="connsiteX175" fmla="*/ 790880 w 4135150"/>
                <a:gd name="connsiteY175" fmla="*/ 98403 h 1285875"/>
                <a:gd name="connsiteX176" fmla="*/ 803967 w 4135150"/>
                <a:gd name="connsiteY176" fmla="*/ 151124 h 1285875"/>
                <a:gd name="connsiteX177" fmla="*/ 817055 w 4135150"/>
                <a:gd name="connsiteY177" fmla="*/ 213368 h 1285875"/>
                <a:gd name="connsiteX178" fmla="*/ 830142 w 4135150"/>
                <a:gd name="connsiteY178" fmla="*/ 283929 h 1285875"/>
                <a:gd name="connsiteX179" fmla="*/ 843229 w 4135150"/>
                <a:gd name="connsiteY179" fmla="*/ 361440 h 1285875"/>
                <a:gd name="connsiteX180" fmla="*/ 856317 w 4135150"/>
                <a:gd name="connsiteY180" fmla="*/ 444402 h 1285875"/>
                <a:gd name="connsiteX181" fmla="*/ 877119 w 4135150"/>
                <a:gd name="connsiteY181" fmla="*/ 583459 h 1285875"/>
                <a:gd name="connsiteX182" fmla="*/ 897912 w 4135150"/>
                <a:gd name="connsiteY182" fmla="*/ 725415 h 1285875"/>
                <a:gd name="connsiteX183" fmla="*/ 918715 w 4135150"/>
                <a:gd name="connsiteY183" fmla="*/ 863346 h 1285875"/>
                <a:gd name="connsiteX184" fmla="*/ 939508 w 4135150"/>
                <a:gd name="connsiteY184" fmla="*/ 990533 h 1285875"/>
                <a:gd name="connsiteX185" fmla="*/ 950843 w 4135150"/>
                <a:gd name="connsiteY185" fmla="*/ 1053055 h 1285875"/>
                <a:gd name="connsiteX186" fmla="*/ 962168 w 4135150"/>
                <a:gd name="connsiteY186" fmla="*/ 1109615 h 1285875"/>
                <a:gd name="connsiteX187" fmla="*/ 973503 w 4135150"/>
                <a:gd name="connsiteY187" fmla="*/ 1159412 h 1285875"/>
                <a:gd name="connsiteX188" fmla="*/ 984828 w 4135150"/>
                <a:gd name="connsiteY188" fmla="*/ 1201712 h 1285875"/>
                <a:gd name="connsiteX189" fmla="*/ 990495 w 4135150"/>
                <a:gd name="connsiteY189" fmla="*/ 1219848 h 1285875"/>
                <a:gd name="connsiteX190" fmla="*/ 996163 w 4135150"/>
                <a:gd name="connsiteY190" fmla="*/ 1235897 h 1285875"/>
                <a:gd name="connsiteX191" fmla="*/ 1001820 w 4135150"/>
                <a:gd name="connsiteY191" fmla="*/ 1249794 h 1285875"/>
                <a:gd name="connsiteX192" fmla="*/ 1004659 w 4135150"/>
                <a:gd name="connsiteY192" fmla="*/ 1255919 h 1285875"/>
                <a:gd name="connsiteX193" fmla="*/ 1007488 w 4135150"/>
                <a:gd name="connsiteY193" fmla="*/ 1261481 h 1285875"/>
                <a:gd name="connsiteX194" fmla="*/ 1010317 w 4135150"/>
                <a:gd name="connsiteY194" fmla="*/ 1266482 h 1285875"/>
                <a:gd name="connsiteX195" fmla="*/ 1013155 w 4135150"/>
                <a:gd name="connsiteY195" fmla="*/ 1270921 h 1285875"/>
                <a:gd name="connsiteX196" fmla="*/ 1015984 w 4135150"/>
                <a:gd name="connsiteY196" fmla="*/ 1274798 h 1285875"/>
                <a:gd name="connsiteX197" fmla="*/ 1017403 w 4135150"/>
                <a:gd name="connsiteY197" fmla="*/ 1276512 h 1285875"/>
                <a:gd name="connsiteX198" fmla="*/ 1018823 w 4135150"/>
                <a:gd name="connsiteY198" fmla="*/ 1278084 h 1285875"/>
                <a:gd name="connsiteX199" fmla="*/ 1020232 w 4135150"/>
                <a:gd name="connsiteY199" fmla="*/ 1279522 h 1285875"/>
                <a:gd name="connsiteX200" fmla="*/ 1021651 w 4135150"/>
                <a:gd name="connsiteY200" fmla="*/ 1280808 h 1285875"/>
                <a:gd name="connsiteX201" fmla="*/ 1023071 w 4135150"/>
                <a:gd name="connsiteY201" fmla="*/ 1281951 h 1285875"/>
                <a:gd name="connsiteX202" fmla="*/ 1024481 w 4135150"/>
                <a:gd name="connsiteY202" fmla="*/ 1282941 h 1285875"/>
                <a:gd name="connsiteX203" fmla="*/ 1025900 w 4135150"/>
                <a:gd name="connsiteY203" fmla="*/ 1283799 h 1285875"/>
                <a:gd name="connsiteX204" fmla="*/ 1027319 w 4135150"/>
                <a:gd name="connsiteY204" fmla="*/ 1284503 h 1285875"/>
                <a:gd name="connsiteX205" fmla="*/ 1028024 w 4135150"/>
                <a:gd name="connsiteY205" fmla="*/ 1284799 h 1285875"/>
                <a:gd name="connsiteX206" fmla="*/ 1028729 w 4135150"/>
                <a:gd name="connsiteY206" fmla="*/ 1285065 h 1285875"/>
                <a:gd name="connsiteX207" fmla="*/ 1029443 w 4135150"/>
                <a:gd name="connsiteY207" fmla="*/ 1285285 h 1285875"/>
                <a:gd name="connsiteX208" fmla="*/ 1030148 w 4135150"/>
                <a:gd name="connsiteY208" fmla="*/ 1285475 h 1285875"/>
                <a:gd name="connsiteX209" fmla="*/ 1030910 w 4135150"/>
                <a:gd name="connsiteY209" fmla="*/ 1285637 h 1285875"/>
                <a:gd name="connsiteX210" fmla="*/ 1031672 w 4135150"/>
                <a:gd name="connsiteY210" fmla="*/ 1285761 h 1285875"/>
                <a:gd name="connsiteX211" fmla="*/ 1032424 w 4135150"/>
                <a:gd name="connsiteY211" fmla="*/ 1285837 h 1285875"/>
                <a:gd name="connsiteX212" fmla="*/ 1033186 w 4135150"/>
                <a:gd name="connsiteY212" fmla="*/ 1285875 h 1285875"/>
                <a:gd name="connsiteX213" fmla="*/ 1033948 w 4135150"/>
                <a:gd name="connsiteY213" fmla="*/ 1285865 h 1285875"/>
                <a:gd name="connsiteX214" fmla="*/ 1034710 w 4135150"/>
                <a:gd name="connsiteY214" fmla="*/ 1285818 h 1285875"/>
                <a:gd name="connsiteX215" fmla="*/ 1035463 w 4135150"/>
                <a:gd name="connsiteY215" fmla="*/ 1285732 h 1285875"/>
                <a:gd name="connsiteX216" fmla="*/ 1036225 w 4135150"/>
                <a:gd name="connsiteY216" fmla="*/ 1285599 h 1285875"/>
                <a:gd name="connsiteX217" fmla="*/ 1036987 w 4135150"/>
                <a:gd name="connsiteY217" fmla="*/ 1285418 h 1285875"/>
                <a:gd name="connsiteX218" fmla="*/ 1037749 w 4135150"/>
                <a:gd name="connsiteY218" fmla="*/ 1285208 h 1285875"/>
                <a:gd name="connsiteX219" fmla="*/ 1038511 w 4135150"/>
                <a:gd name="connsiteY219" fmla="*/ 1284951 h 1285875"/>
                <a:gd name="connsiteX220" fmla="*/ 1039263 w 4135150"/>
                <a:gd name="connsiteY220" fmla="*/ 1284646 h 1285875"/>
                <a:gd name="connsiteX221" fmla="*/ 1040025 w 4135150"/>
                <a:gd name="connsiteY221" fmla="*/ 1284304 h 1285875"/>
                <a:gd name="connsiteX222" fmla="*/ 1040787 w 4135150"/>
                <a:gd name="connsiteY222" fmla="*/ 1283922 h 1285875"/>
                <a:gd name="connsiteX223" fmla="*/ 1042302 w 4135150"/>
                <a:gd name="connsiteY223" fmla="*/ 1283027 h 1285875"/>
                <a:gd name="connsiteX224" fmla="*/ 1043826 w 4135150"/>
                <a:gd name="connsiteY224" fmla="*/ 1281970 h 1285875"/>
                <a:gd name="connsiteX225" fmla="*/ 1045350 w 4135150"/>
                <a:gd name="connsiteY225" fmla="*/ 1280741 h 1285875"/>
                <a:gd name="connsiteX226" fmla="*/ 1046864 w 4135150"/>
                <a:gd name="connsiteY226" fmla="*/ 1279350 h 1285875"/>
                <a:gd name="connsiteX227" fmla="*/ 1048388 w 4135150"/>
                <a:gd name="connsiteY227" fmla="*/ 1277788 h 1285875"/>
                <a:gd name="connsiteX228" fmla="*/ 1049903 w 4135150"/>
                <a:gd name="connsiteY228" fmla="*/ 1276064 h 1285875"/>
                <a:gd name="connsiteX229" fmla="*/ 1051427 w 4135150"/>
                <a:gd name="connsiteY229" fmla="*/ 1274169 h 1285875"/>
                <a:gd name="connsiteX230" fmla="*/ 1054465 w 4135150"/>
                <a:gd name="connsiteY230" fmla="*/ 1269892 h 1285875"/>
                <a:gd name="connsiteX231" fmla="*/ 1057504 w 4135150"/>
                <a:gd name="connsiteY231" fmla="*/ 1264958 h 1285875"/>
                <a:gd name="connsiteX232" fmla="*/ 1060542 w 4135150"/>
                <a:gd name="connsiteY232" fmla="*/ 1259367 h 1285875"/>
                <a:gd name="connsiteX233" fmla="*/ 1063581 w 4135150"/>
                <a:gd name="connsiteY233" fmla="*/ 1253138 h 1285875"/>
                <a:gd name="connsiteX234" fmla="*/ 1066619 w 4135150"/>
                <a:gd name="connsiteY234" fmla="*/ 1246270 h 1285875"/>
                <a:gd name="connsiteX235" fmla="*/ 1072706 w 4135150"/>
                <a:gd name="connsiteY235" fmla="*/ 1230649 h 1285875"/>
                <a:gd name="connsiteX236" fmla="*/ 1078782 w 4135150"/>
                <a:gd name="connsiteY236" fmla="*/ 1212571 h 1285875"/>
                <a:gd name="connsiteX237" fmla="*/ 1090936 w 4135150"/>
                <a:gd name="connsiteY237" fmla="*/ 1169356 h 1285875"/>
                <a:gd name="connsiteX238" fmla="*/ 1103100 w 4135150"/>
                <a:gd name="connsiteY238" fmla="*/ 1117340 h 1285875"/>
                <a:gd name="connsiteX239" fmla="*/ 1115254 w 4135150"/>
                <a:gd name="connsiteY239" fmla="*/ 1057399 h 1285875"/>
                <a:gd name="connsiteX240" fmla="*/ 1127417 w 4135150"/>
                <a:gd name="connsiteY240" fmla="*/ 990533 h 1285875"/>
                <a:gd name="connsiteX241" fmla="*/ 1149991 w 4135150"/>
                <a:gd name="connsiteY241" fmla="*/ 851868 h 1285875"/>
                <a:gd name="connsiteX242" fmla="*/ 1172575 w 4135150"/>
                <a:gd name="connsiteY242" fmla="*/ 701195 h 1285875"/>
                <a:gd name="connsiteX243" fmla="*/ 1195149 w 4135150"/>
                <a:gd name="connsiteY243" fmla="*/ 547179 h 1285875"/>
                <a:gd name="connsiteX244" fmla="*/ 1217733 w 4135150"/>
                <a:gd name="connsiteY244" fmla="*/ 398662 h 1285875"/>
                <a:gd name="connsiteX245" fmla="*/ 1229925 w 4135150"/>
                <a:gd name="connsiteY245" fmla="*/ 323748 h 1285875"/>
                <a:gd name="connsiteX246" fmla="*/ 1242127 w 4135150"/>
                <a:gd name="connsiteY246" fmla="*/ 254201 h 1285875"/>
                <a:gd name="connsiteX247" fmla="*/ 1254328 w 4135150"/>
                <a:gd name="connsiteY247" fmla="*/ 191194 h 1285875"/>
                <a:gd name="connsiteX248" fmla="*/ 1266520 w 4135150"/>
                <a:gd name="connsiteY248" fmla="*/ 135786 h 1285875"/>
                <a:gd name="connsiteX249" fmla="*/ 1278722 w 4135150"/>
                <a:gd name="connsiteY249" fmla="*/ 88906 h 1285875"/>
                <a:gd name="connsiteX250" fmla="*/ 1284818 w 4135150"/>
                <a:gd name="connsiteY250" fmla="*/ 68919 h 1285875"/>
                <a:gd name="connsiteX251" fmla="*/ 1290923 w 4135150"/>
                <a:gd name="connsiteY251" fmla="*/ 51347 h 1285875"/>
                <a:gd name="connsiteX252" fmla="*/ 1297019 w 4135150"/>
                <a:gd name="connsiteY252" fmla="*/ 36265 h 1285875"/>
                <a:gd name="connsiteX253" fmla="*/ 1300067 w 4135150"/>
                <a:gd name="connsiteY253" fmla="*/ 29679 h 1285875"/>
                <a:gd name="connsiteX254" fmla="*/ 1303115 w 4135150"/>
                <a:gd name="connsiteY254" fmla="*/ 23738 h 1285875"/>
                <a:gd name="connsiteX255" fmla="*/ 1306163 w 4135150"/>
                <a:gd name="connsiteY255" fmla="*/ 18449 h 1285875"/>
                <a:gd name="connsiteX256" fmla="*/ 1309221 w 4135150"/>
                <a:gd name="connsiteY256" fmla="*/ 13817 h 1285875"/>
                <a:gd name="connsiteX257" fmla="*/ 1310745 w 4135150"/>
                <a:gd name="connsiteY257" fmla="*/ 11749 h 1285875"/>
                <a:gd name="connsiteX258" fmla="*/ 1312269 w 4135150"/>
                <a:gd name="connsiteY258" fmla="*/ 9847 h 1285875"/>
                <a:gd name="connsiteX259" fmla="*/ 1313793 w 4135150"/>
                <a:gd name="connsiteY259" fmla="*/ 8112 h 1285875"/>
                <a:gd name="connsiteX260" fmla="*/ 1315317 w 4135150"/>
                <a:gd name="connsiteY260" fmla="*/ 6545 h 1285875"/>
                <a:gd name="connsiteX261" fmla="*/ 1316955 w 4135150"/>
                <a:gd name="connsiteY261" fmla="*/ 5046 h 1285875"/>
                <a:gd name="connsiteX262" fmla="*/ 1318593 w 4135150"/>
                <a:gd name="connsiteY262" fmla="*/ 3742 h 1285875"/>
                <a:gd name="connsiteX263" fmla="*/ 1320232 w 4135150"/>
                <a:gd name="connsiteY263" fmla="*/ 2633 h 1285875"/>
                <a:gd name="connsiteX264" fmla="*/ 1321051 w 4135150"/>
                <a:gd name="connsiteY264" fmla="*/ 2151 h 1285875"/>
                <a:gd name="connsiteX265" fmla="*/ 1321870 w 4135150"/>
                <a:gd name="connsiteY265" fmla="*/ 1717 h 1285875"/>
                <a:gd name="connsiteX266" fmla="*/ 1322689 w 4135150"/>
                <a:gd name="connsiteY266" fmla="*/ 1333 h 1285875"/>
                <a:gd name="connsiteX267" fmla="*/ 1323508 w 4135150"/>
                <a:gd name="connsiteY267" fmla="*/ 996 h 1285875"/>
                <a:gd name="connsiteX268" fmla="*/ 1324318 w 4135150"/>
                <a:gd name="connsiteY268" fmla="*/ 710 h 1285875"/>
                <a:gd name="connsiteX269" fmla="*/ 1325137 w 4135150"/>
                <a:gd name="connsiteY269" fmla="*/ 471 h 1285875"/>
                <a:gd name="connsiteX270" fmla="*/ 1325956 w 4135150"/>
                <a:gd name="connsiteY270" fmla="*/ 281 h 1285875"/>
                <a:gd name="connsiteX271" fmla="*/ 1326775 w 4135150"/>
                <a:gd name="connsiteY271" fmla="*/ 140 h 1285875"/>
                <a:gd name="connsiteX272" fmla="*/ 1327595 w 4135150"/>
                <a:gd name="connsiteY272" fmla="*/ 48 h 1285875"/>
                <a:gd name="connsiteX273" fmla="*/ 1328414 w 4135150"/>
                <a:gd name="connsiteY273" fmla="*/ 4 h 1285875"/>
                <a:gd name="connsiteX274" fmla="*/ 1329233 w 4135150"/>
                <a:gd name="connsiteY274" fmla="*/ 9 h 1285875"/>
                <a:gd name="connsiteX275" fmla="*/ 1330052 w 4135150"/>
                <a:gd name="connsiteY275" fmla="*/ 63 h 1285875"/>
                <a:gd name="connsiteX276" fmla="*/ 1330871 w 4135150"/>
                <a:gd name="connsiteY276" fmla="*/ 166 h 1285875"/>
                <a:gd name="connsiteX277" fmla="*/ 1331690 w 4135150"/>
                <a:gd name="connsiteY277" fmla="*/ 317 h 1285875"/>
                <a:gd name="connsiteX278" fmla="*/ 1332509 w 4135150"/>
                <a:gd name="connsiteY278" fmla="*/ 518 h 1285875"/>
                <a:gd name="connsiteX279" fmla="*/ 1333329 w 4135150"/>
                <a:gd name="connsiteY279" fmla="*/ 767 h 1285875"/>
                <a:gd name="connsiteX280" fmla="*/ 1334148 w 4135150"/>
                <a:gd name="connsiteY280" fmla="*/ 1065 h 1285875"/>
                <a:gd name="connsiteX281" fmla="*/ 1334967 w 4135150"/>
                <a:gd name="connsiteY281" fmla="*/ 1412 h 1285875"/>
                <a:gd name="connsiteX282" fmla="*/ 1335786 w 4135150"/>
                <a:gd name="connsiteY282" fmla="*/ 1807 h 1285875"/>
                <a:gd name="connsiteX283" fmla="*/ 1336605 w 4135150"/>
                <a:gd name="connsiteY283" fmla="*/ 2251 h 1285875"/>
                <a:gd name="connsiteX284" fmla="*/ 1337424 w 4135150"/>
                <a:gd name="connsiteY284" fmla="*/ 2743 h 1285875"/>
                <a:gd name="connsiteX285" fmla="*/ 1338244 w 4135150"/>
                <a:gd name="connsiteY285" fmla="*/ 3284 h 1285875"/>
                <a:gd name="connsiteX286" fmla="*/ 1339882 w 4135150"/>
                <a:gd name="connsiteY286" fmla="*/ 4512 h 1285875"/>
                <a:gd name="connsiteX287" fmla="*/ 1341520 w 4135150"/>
                <a:gd name="connsiteY287" fmla="*/ 5934 h 1285875"/>
                <a:gd name="connsiteX288" fmla="*/ 1343158 w 4135150"/>
                <a:gd name="connsiteY288" fmla="*/ 7549 h 1285875"/>
                <a:gd name="connsiteX289" fmla="*/ 1344797 w 4135150"/>
                <a:gd name="connsiteY289" fmla="*/ 9356 h 1285875"/>
                <a:gd name="connsiteX290" fmla="*/ 1346425 w 4135150"/>
                <a:gd name="connsiteY290" fmla="*/ 11357 h 1285875"/>
                <a:gd name="connsiteX291" fmla="*/ 1348064 w 4135150"/>
                <a:gd name="connsiteY291" fmla="*/ 13548 h 1285875"/>
                <a:gd name="connsiteX292" fmla="*/ 1351340 w 4135150"/>
                <a:gd name="connsiteY292" fmla="*/ 18505 h 1285875"/>
                <a:gd name="connsiteX293" fmla="*/ 1354617 w 4135150"/>
                <a:gd name="connsiteY293" fmla="*/ 24219 h 1285875"/>
                <a:gd name="connsiteX294" fmla="*/ 1357894 w 4135150"/>
                <a:gd name="connsiteY294" fmla="*/ 30685 h 1285875"/>
                <a:gd name="connsiteX295" fmla="*/ 1361170 w 4135150"/>
                <a:gd name="connsiteY295" fmla="*/ 37893 h 1285875"/>
                <a:gd name="connsiteX296" fmla="*/ 1367714 w 4135150"/>
                <a:gd name="connsiteY296" fmla="*/ 54506 h 1285875"/>
                <a:gd name="connsiteX297" fmla="*/ 1374267 w 4135150"/>
                <a:gd name="connsiteY297" fmla="*/ 73974 h 1285875"/>
                <a:gd name="connsiteX298" fmla="*/ 1380820 w 4135150"/>
                <a:gd name="connsiteY298" fmla="*/ 96205 h 1285875"/>
                <a:gd name="connsiteX299" fmla="*/ 1393917 w 4135150"/>
                <a:gd name="connsiteY299" fmla="*/ 148509 h 1285875"/>
                <a:gd name="connsiteX300" fmla="*/ 1407023 w 4135150"/>
                <a:gd name="connsiteY300" fmla="*/ 210403 h 1285875"/>
                <a:gd name="connsiteX301" fmla="*/ 1420120 w 4135150"/>
                <a:gd name="connsiteY301" fmla="*/ 280687 h 1285875"/>
                <a:gd name="connsiteX302" fmla="*/ 1440894 w 4135150"/>
                <a:gd name="connsiteY302" fmla="*/ 405953 h 1285875"/>
                <a:gd name="connsiteX303" fmla="*/ 1461668 w 4135150"/>
                <a:gd name="connsiteY303" fmla="*/ 542749 h 1285875"/>
                <a:gd name="connsiteX304" fmla="*/ 1482442 w 4135150"/>
                <a:gd name="connsiteY304" fmla="*/ 684421 h 1285875"/>
                <a:gd name="connsiteX305" fmla="*/ 1503216 w 4135150"/>
                <a:gd name="connsiteY305" fmla="*/ 824073 h 1285875"/>
                <a:gd name="connsiteX306" fmla="*/ 1528410 w 4135150"/>
                <a:gd name="connsiteY306" fmla="*/ 980970 h 1285875"/>
                <a:gd name="connsiteX307" fmla="*/ 1541002 w 4135150"/>
                <a:gd name="connsiteY307" fmla="*/ 1051017 h 1285875"/>
                <a:gd name="connsiteX308" fmla="*/ 1553604 w 4135150"/>
                <a:gd name="connsiteY308" fmla="*/ 1113739 h 1285875"/>
                <a:gd name="connsiteX309" fmla="*/ 1566196 w 4135150"/>
                <a:gd name="connsiteY309" fmla="*/ 1168013 h 1285875"/>
                <a:gd name="connsiteX310" fmla="*/ 1578788 w 4135150"/>
                <a:gd name="connsiteY310" fmla="*/ 1212885 h 1285875"/>
                <a:gd name="connsiteX311" fmla="*/ 1585084 w 4135150"/>
                <a:gd name="connsiteY311" fmla="*/ 1231525 h 1285875"/>
                <a:gd name="connsiteX312" fmla="*/ 1591389 w 4135150"/>
                <a:gd name="connsiteY312" fmla="*/ 1247527 h 1285875"/>
                <a:gd name="connsiteX313" fmla="*/ 1594533 w 4135150"/>
                <a:gd name="connsiteY313" fmla="*/ 1254509 h 1285875"/>
                <a:gd name="connsiteX314" fmla="*/ 1597685 w 4135150"/>
                <a:gd name="connsiteY314" fmla="*/ 1260815 h 1285875"/>
                <a:gd name="connsiteX315" fmla="*/ 1600829 w 4135150"/>
                <a:gd name="connsiteY315" fmla="*/ 1266425 h 1285875"/>
                <a:gd name="connsiteX316" fmla="*/ 1603982 w 4135150"/>
                <a:gd name="connsiteY316" fmla="*/ 1271330 h 1285875"/>
                <a:gd name="connsiteX317" fmla="*/ 1606706 w 4135150"/>
                <a:gd name="connsiteY317" fmla="*/ 1275007 h 1285875"/>
                <a:gd name="connsiteX318" fmla="*/ 1608068 w 4135150"/>
                <a:gd name="connsiteY318" fmla="*/ 1276645 h 1285875"/>
                <a:gd name="connsiteX319" fmla="*/ 1609430 w 4135150"/>
                <a:gd name="connsiteY319" fmla="*/ 1278150 h 1285875"/>
                <a:gd name="connsiteX320" fmla="*/ 1610792 w 4135150"/>
                <a:gd name="connsiteY320" fmla="*/ 1279522 h 1285875"/>
                <a:gd name="connsiteX321" fmla="*/ 1612154 w 4135150"/>
                <a:gd name="connsiteY321" fmla="*/ 1280760 h 1285875"/>
                <a:gd name="connsiteX322" fmla="*/ 1613516 w 4135150"/>
                <a:gd name="connsiteY322" fmla="*/ 1281865 h 1285875"/>
                <a:gd name="connsiteX323" fmla="*/ 1614868 w 4135150"/>
                <a:gd name="connsiteY323" fmla="*/ 1282837 h 1285875"/>
                <a:gd name="connsiteX324" fmla="*/ 1616240 w 4135150"/>
                <a:gd name="connsiteY324" fmla="*/ 1283675 h 1285875"/>
                <a:gd name="connsiteX325" fmla="*/ 1617593 w 4135150"/>
                <a:gd name="connsiteY325" fmla="*/ 1284380 h 1285875"/>
                <a:gd name="connsiteX326" fmla="*/ 1618955 w 4135150"/>
                <a:gd name="connsiteY326" fmla="*/ 1284942 h 1285875"/>
                <a:gd name="connsiteX327" fmla="*/ 1619641 w 4135150"/>
                <a:gd name="connsiteY327" fmla="*/ 1285180 h 1285875"/>
                <a:gd name="connsiteX328" fmla="*/ 1620317 w 4135150"/>
                <a:gd name="connsiteY328" fmla="*/ 1285380 h 1285875"/>
                <a:gd name="connsiteX329" fmla="*/ 1621003 w 4135150"/>
                <a:gd name="connsiteY329" fmla="*/ 1285542 h 1285875"/>
                <a:gd name="connsiteX330" fmla="*/ 1621679 w 4135150"/>
                <a:gd name="connsiteY330" fmla="*/ 1285675 h 1285875"/>
                <a:gd name="connsiteX331" fmla="*/ 1622365 w 4135150"/>
                <a:gd name="connsiteY331" fmla="*/ 1285780 h 1285875"/>
                <a:gd name="connsiteX332" fmla="*/ 1623041 w 4135150"/>
                <a:gd name="connsiteY332" fmla="*/ 1285837 h 1285875"/>
                <a:gd name="connsiteX333" fmla="*/ 1623727 w 4135150"/>
                <a:gd name="connsiteY333" fmla="*/ 1285875 h 1285875"/>
                <a:gd name="connsiteX334" fmla="*/ 1624403 w 4135150"/>
                <a:gd name="connsiteY334" fmla="*/ 1285865 h 1285875"/>
                <a:gd name="connsiteX335" fmla="*/ 1625089 w 4135150"/>
                <a:gd name="connsiteY335" fmla="*/ 1285837 h 1285875"/>
                <a:gd name="connsiteX336" fmla="*/ 1625765 w 4135150"/>
                <a:gd name="connsiteY336" fmla="*/ 1285761 h 1285875"/>
                <a:gd name="connsiteX337" fmla="*/ 1626451 w 4135150"/>
                <a:gd name="connsiteY337" fmla="*/ 1285656 h 1285875"/>
                <a:gd name="connsiteX338" fmla="*/ 1627127 w 4135150"/>
                <a:gd name="connsiteY338" fmla="*/ 1285523 h 1285875"/>
                <a:gd name="connsiteX339" fmla="*/ 1627803 w 4135150"/>
                <a:gd name="connsiteY339" fmla="*/ 1285351 h 1285875"/>
                <a:gd name="connsiteX340" fmla="*/ 1628489 w 4135150"/>
                <a:gd name="connsiteY340" fmla="*/ 1285142 h 1285875"/>
                <a:gd name="connsiteX341" fmla="*/ 1629175 w 4135150"/>
                <a:gd name="connsiteY341" fmla="*/ 1284903 h 1285875"/>
                <a:gd name="connsiteX342" fmla="*/ 1629851 w 4135150"/>
                <a:gd name="connsiteY342" fmla="*/ 1284637 h 1285875"/>
                <a:gd name="connsiteX343" fmla="*/ 1631213 w 4135150"/>
                <a:gd name="connsiteY343" fmla="*/ 1283989 h 1285875"/>
                <a:gd name="connsiteX344" fmla="*/ 1632576 w 4135150"/>
                <a:gd name="connsiteY344" fmla="*/ 1283208 h 1285875"/>
                <a:gd name="connsiteX345" fmla="*/ 1633938 w 4135150"/>
                <a:gd name="connsiteY345" fmla="*/ 1282294 h 1285875"/>
                <a:gd name="connsiteX346" fmla="*/ 1635300 w 4135150"/>
                <a:gd name="connsiteY346" fmla="*/ 1281246 h 1285875"/>
                <a:gd name="connsiteX347" fmla="*/ 1636662 w 4135150"/>
                <a:gd name="connsiteY347" fmla="*/ 1280065 h 1285875"/>
                <a:gd name="connsiteX348" fmla="*/ 1638024 w 4135150"/>
                <a:gd name="connsiteY348" fmla="*/ 1278750 h 1285875"/>
                <a:gd name="connsiteX349" fmla="*/ 1639386 w 4135150"/>
                <a:gd name="connsiteY349" fmla="*/ 1277303 h 1285875"/>
                <a:gd name="connsiteX350" fmla="*/ 1640748 w 4135150"/>
                <a:gd name="connsiteY350" fmla="*/ 1275712 h 1285875"/>
                <a:gd name="connsiteX351" fmla="*/ 1642101 w 4135150"/>
                <a:gd name="connsiteY351" fmla="*/ 1273997 h 1285875"/>
                <a:gd name="connsiteX352" fmla="*/ 1644825 w 4135150"/>
                <a:gd name="connsiteY352" fmla="*/ 1270168 h 1285875"/>
                <a:gd name="connsiteX353" fmla="*/ 1647549 w 4135150"/>
                <a:gd name="connsiteY353" fmla="*/ 1265815 h 1285875"/>
                <a:gd name="connsiteX354" fmla="*/ 1650273 w 4135150"/>
                <a:gd name="connsiteY354" fmla="*/ 1260939 h 1285875"/>
                <a:gd name="connsiteX355" fmla="*/ 1652997 w 4135150"/>
                <a:gd name="connsiteY355" fmla="*/ 1255547 h 1285875"/>
                <a:gd name="connsiteX356" fmla="*/ 1658445 w 4135150"/>
                <a:gd name="connsiteY356" fmla="*/ 1243213 h 1285875"/>
                <a:gd name="connsiteX357" fmla="*/ 1663894 w 4135150"/>
                <a:gd name="connsiteY357" fmla="*/ 1228868 h 1285875"/>
                <a:gd name="connsiteX358" fmla="*/ 1669332 w 4135150"/>
                <a:gd name="connsiteY358" fmla="*/ 1212561 h 1285875"/>
                <a:gd name="connsiteX359" fmla="*/ 1680229 w 4135150"/>
                <a:gd name="connsiteY359" fmla="*/ 1174261 h 1285875"/>
                <a:gd name="connsiteX360" fmla="*/ 1691126 w 4135150"/>
                <a:gd name="connsiteY360" fmla="*/ 1128836 h 1285875"/>
                <a:gd name="connsiteX361" fmla="*/ 1703480 w 4135150"/>
                <a:gd name="connsiteY361" fmla="*/ 1069429 h 1285875"/>
                <a:gd name="connsiteX362" fmla="*/ 1715843 w 4135150"/>
                <a:gd name="connsiteY362" fmla="*/ 1002649 h 1285875"/>
                <a:gd name="connsiteX363" fmla="*/ 1728206 w 4135150"/>
                <a:gd name="connsiteY363" fmla="*/ 929659 h 1285875"/>
                <a:gd name="connsiteX364" fmla="*/ 1740560 w 4135150"/>
                <a:gd name="connsiteY364" fmla="*/ 851726 h 1285875"/>
                <a:gd name="connsiteX365" fmla="*/ 1765287 w 4135150"/>
                <a:gd name="connsiteY365" fmla="*/ 686428 h 1285875"/>
                <a:gd name="connsiteX366" fmla="*/ 1790005 w 4135150"/>
                <a:gd name="connsiteY366" fmla="*/ 518144 h 1285875"/>
                <a:gd name="connsiteX367" fmla="*/ 1812265 w 4135150"/>
                <a:gd name="connsiteY367" fmla="*/ 373687 h 1285875"/>
                <a:gd name="connsiteX368" fmla="*/ 1834515 w 4135150"/>
                <a:gd name="connsiteY368" fmla="*/ 244253 h 1285875"/>
                <a:gd name="connsiteX369" fmla="*/ 1845640 w 4135150"/>
                <a:gd name="connsiteY369" fmla="*/ 187471 h 1285875"/>
                <a:gd name="connsiteX370" fmla="*/ 1856766 w 4135150"/>
                <a:gd name="connsiteY370" fmla="*/ 137064 h 1285875"/>
                <a:gd name="connsiteX371" fmla="*/ 1867900 w 4135150"/>
                <a:gd name="connsiteY371" fmla="*/ 93738 h 1285875"/>
                <a:gd name="connsiteX372" fmla="*/ 1879025 w 4135150"/>
                <a:gd name="connsiteY372" fmla="*/ 58101 h 1285875"/>
                <a:gd name="connsiteX373" fmla="*/ 1884845 w 4135150"/>
                <a:gd name="connsiteY373" fmla="*/ 42700 h 1285875"/>
                <a:gd name="connsiteX374" fmla="*/ 1890655 w 4135150"/>
                <a:gd name="connsiteY374" fmla="*/ 29598 h 1285875"/>
                <a:gd name="connsiteX375" fmla="*/ 1893570 w 4135150"/>
                <a:gd name="connsiteY375" fmla="*/ 23925 h 1285875"/>
                <a:gd name="connsiteX376" fmla="*/ 1896475 w 4135150"/>
                <a:gd name="connsiteY376" fmla="*/ 18845 h 1285875"/>
                <a:gd name="connsiteX377" fmla="*/ 1899380 w 4135150"/>
                <a:gd name="connsiteY377" fmla="*/ 14363 h 1285875"/>
                <a:gd name="connsiteX378" fmla="*/ 1902295 w 4135150"/>
                <a:gd name="connsiteY378" fmla="*/ 10482 h 1285875"/>
                <a:gd name="connsiteX379" fmla="*/ 1903743 w 4135150"/>
                <a:gd name="connsiteY379" fmla="*/ 8769 h 1285875"/>
                <a:gd name="connsiteX380" fmla="*/ 1905200 w 4135150"/>
                <a:gd name="connsiteY380" fmla="*/ 7207 h 1285875"/>
                <a:gd name="connsiteX381" fmla="*/ 1906658 w 4135150"/>
                <a:gd name="connsiteY381" fmla="*/ 5798 h 1285875"/>
                <a:gd name="connsiteX382" fmla="*/ 1908115 w 4135150"/>
                <a:gd name="connsiteY382" fmla="*/ 4541 h 1285875"/>
                <a:gd name="connsiteX383" fmla="*/ 1909563 w 4135150"/>
                <a:gd name="connsiteY383" fmla="*/ 3438 h 1285875"/>
                <a:gd name="connsiteX384" fmla="*/ 1911020 w 4135150"/>
                <a:gd name="connsiteY384" fmla="*/ 2486 h 1285875"/>
                <a:gd name="connsiteX385" fmla="*/ 1912477 w 4135150"/>
                <a:gd name="connsiteY385" fmla="*/ 1689 h 1285875"/>
                <a:gd name="connsiteX386" fmla="*/ 1913201 w 4135150"/>
                <a:gd name="connsiteY386" fmla="*/ 1348 h 1285875"/>
                <a:gd name="connsiteX387" fmla="*/ 1913925 w 4135150"/>
                <a:gd name="connsiteY387" fmla="*/ 1045 h 1285875"/>
                <a:gd name="connsiteX388" fmla="*/ 1914658 w 4135150"/>
                <a:gd name="connsiteY388" fmla="*/ 781 h 1285875"/>
                <a:gd name="connsiteX389" fmla="*/ 1915382 w 4135150"/>
                <a:gd name="connsiteY389" fmla="*/ 555 h 1285875"/>
                <a:gd name="connsiteX390" fmla="*/ 1916106 w 4135150"/>
                <a:gd name="connsiteY390" fmla="*/ 368 h 1285875"/>
                <a:gd name="connsiteX391" fmla="*/ 1916840 w 4135150"/>
                <a:gd name="connsiteY391" fmla="*/ 219 h 1285875"/>
                <a:gd name="connsiteX392" fmla="*/ 1917564 w 4135150"/>
                <a:gd name="connsiteY392" fmla="*/ 109 h 1285875"/>
                <a:gd name="connsiteX393" fmla="*/ 1918287 w 4135150"/>
                <a:gd name="connsiteY393" fmla="*/ 36 h 1285875"/>
                <a:gd name="connsiteX394" fmla="*/ 1919021 w 4135150"/>
                <a:gd name="connsiteY394" fmla="*/ 3 h 1285875"/>
                <a:gd name="connsiteX395" fmla="*/ 1919745 w 4135150"/>
                <a:gd name="connsiteY395" fmla="*/ 8 h 1285875"/>
                <a:gd name="connsiteX396" fmla="*/ 1920469 w 4135150"/>
                <a:gd name="connsiteY396" fmla="*/ 51 h 1285875"/>
                <a:gd name="connsiteX397" fmla="*/ 1921202 w 4135150"/>
                <a:gd name="connsiteY397" fmla="*/ 133 h 1285875"/>
                <a:gd name="connsiteX398" fmla="*/ 1921926 w 4135150"/>
                <a:gd name="connsiteY398" fmla="*/ 253 h 1285875"/>
                <a:gd name="connsiteX399" fmla="*/ 1922650 w 4135150"/>
                <a:gd name="connsiteY399" fmla="*/ 412 h 1285875"/>
                <a:gd name="connsiteX400" fmla="*/ 1923383 w 4135150"/>
                <a:gd name="connsiteY400" fmla="*/ 610 h 1285875"/>
                <a:gd name="connsiteX401" fmla="*/ 1924107 w 4135150"/>
                <a:gd name="connsiteY401" fmla="*/ 846 h 1285875"/>
                <a:gd name="connsiteX402" fmla="*/ 1924831 w 4135150"/>
                <a:gd name="connsiteY402" fmla="*/ 1120 h 1285875"/>
                <a:gd name="connsiteX403" fmla="*/ 1925565 w 4135150"/>
                <a:gd name="connsiteY403" fmla="*/ 1433 h 1285875"/>
                <a:gd name="connsiteX404" fmla="*/ 1926288 w 4135150"/>
                <a:gd name="connsiteY404" fmla="*/ 1783 h 1285875"/>
                <a:gd name="connsiteX405" fmla="*/ 1927012 w 4135150"/>
                <a:gd name="connsiteY405" fmla="*/ 2173 h 1285875"/>
                <a:gd name="connsiteX406" fmla="*/ 1928470 w 4135150"/>
                <a:gd name="connsiteY406" fmla="*/ 3067 h 1285875"/>
                <a:gd name="connsiteX407" fmla="*/ 1929927 w 4135150"/>
                <a:gd name="connsiteY407" fmla="*/ 4114 h 1285875"/>
                <a:gd name="connsiteX408" fmla="*/ 1931384 w 4135150"/>
                <a:gd name="connsiteY408" fmla="*/ 5314 h 1285875"/>
                <a:gd name="connsiteX409" fmla="*/ 1932832 w 4135150"/>
                <a:gd name="connsiteY409" fmla="*/ 6667 h 1285875"/>
                <a:gd name="connsiteX410" fmla="*/ 1934290 w 4135150"/>
                <a:gd name="connsiteY410" fmla="*/ 8171 h 1285875"/>
                <a:gd name="connsiteX411" fmla="*/ 1935747 w 4135150"/>
                <a:gd name="connsiteY411" fmla="*/ 9829 h 1285875"/>
                <a:gd name="connsiteX412" fmla="*/ 1937195 w 4135150"/>
                <a:gd name="connsiteY412" fmla="*/ 11638 h 1285875"/>
                <a:gd name="connsiteX413" fmla="*/ 1940109 w 4135150"/>
                <a:gd name="connsiteY413" fmla="*/ 15708 h 1285875"/>
                <a:gd name="connsiteX414" fmla="*/ 1943014 w 4135150"/>
                <a:gd name="connsiteY414" fmla="*/ 20379 h 1285875"/>
                <a:gd name="connsiteX415" fmla="*/ 1945929 w 4135150"/>
                <a:gd name="connsiteY415" fmla="*/ 25646 h 1285875"/>
                <a:gd name="connsiteX416" fmla="*/ 1948834 w 4135150"/>
                <a:gd name="connsiteY416" fmla="*/ 31505 h 1285875"/>
                <a:gd name="connsiteX417" fmla="*/ 1954654 w 4135150"/>
                <a:gd name="connsiteY417" fmla="*/ 44972 h 1285875"/>
                <a:gd name="connsiteX418" fmla="*/ 1960464 w 4135150"/>
                <a:gd name="connsiteY418" fmla="*/ 60729 h 1285875"/>
                <a:gd name="connsiteX419" fmla="*/ 1972104 w 4135150"/>
                <a:gd name="connsiteY419" fmla="*/ 98865 h 1285875"/>
                <a:gd name="connsiteX420" fmla="*/ 1983953 w 4135150"/>
                <a:gd name="connsiteY420" fmla="*/ 146272 h 1285875"/>
                <a:gd name="connsiteX421" fmla="*/ 1995811 w 4135150"/>
                <a:gd name="connsiteY421" fmla="*/ 201567 h 1285875"/>
                <a:gd name="connsiteX422" fmla="*/ 2007661 w 4135150"/>
                <a:gd name="connsiteY422" fmla="*/ 263872 h 1285875"/>
                <a:gd name="connsiteX423" fmla="*/ 2019510 w 4135150"/>
                <a:gd name="connsiteY423" fmla="*/ 332198 h 1285875"/>
                <a:gd name="connsiteX424" fmla="*/ 2043217 w 4135150"/>
                <a:gd name="connsiteY424" fmla="*/ 482492 h 1285875"/>
                <a:gd name="connsiteX425" fmla="*/ 2066925 w 4135150"/>
                <a:gd name="connsiteY425" fmla="*/ 642938 h 1285875"/>
                <a:gd name="connsiteX426" fmla="*/ 2090423 w 4135150"/>
                <a:gd name="connsiteY426" fmla="*/ 801981 h 1285875"/>
                <a:gd name="connsiteX427" fmla="*/ 2113912 w 4135150"/>
                <a:gd name="connsiteY427" fmla="*/ 951138 h 1285875"/>
                <a:gd name="connsiteX428" fmla="*/ 2125656 w 4135150"/>
                <a:gd name="connsiteY428" fmla="*/ 1019070 h 1285875"/>
                <a:gd name="connsiteX429" fmla="*/ 2137410 w 4135150"/>
                <a:gd name="connsiteY429" fmla="*/ 1081135 h 1285875"/>
                <a:gd name="connsiteX430" fmla="*/ 2149154 w 4135150"/>
                <a:gd name="connsiteY430" fmla="*/ 1136371 h 1285875"/>
                <a:gd name="connsiteX431" fmla="*/ 2160899 w 4135150"/>
                <a:gd name="connsiteY431" fmla="*/ 1183900 h 1285875"/>
                <a:gd name="connsiteX432" fmla="*/ 2172643 w 4135150"/>
                <a:gd name="connsiteY432" fmla="*/ 1222982 h 1285875"/>
                <a:gd name="connsiteX433" fmla="*/ 2178510 w 4135150"/>
                <a:gd name="connsiteY433" fmla="*/ 1239155 h 1285875"/>
                <a:gd name="connsiteX434" fmla="*/ 2184387 w 4135150"/>
                <a:gd name="connsiteY434" fmla="*/ 1253014 h 1285875"/>
                <a:gd name="connsiteX435" fmla="*/ 2187321 w 4135150"/>
                <a:gd name="connsiteY435" fmla="*/ 1259053 h 1285875"/>
                <a:gd name="connsiteX436" fmla="*/ 2190255 w 4135150"/>
                <a:gd name="connsiteY436" fmla="*/ 1264491 h 1285875"/>
                <a:gd name="connsiteX437" fmla="*/ 2193189 w 4135150"/>
                <a:gd name="connsiteY437" fmla="*/ 1269321 h 1285875"/>
                <a:gd name="connsiteX438" fmla="*/ 2196122 w 4135150"/>
                <a:gd name="connsiteY438" fmla="*/ 1273540 h 1285875"/>
                <a:gd name="connsiteX439" fmla="*/ 2197589 w 4135150"/>
                <a:gd name="connsiteY439" fmla="*/ 1275417 h 1285875"/>
                <a:gd name="connsiteX440" fmla="*/ 2199056 w 4135150"/>
                <a:gd name="connsiteY440" fmla="*/ 1277150 h 1285875"/>
                <a:gd name="connsiteX441" fmla="*/ 2200523 w 4135150"/>
                <a:gd name="connsiteY441" fmla="*/ 1278722 h 1285875"/>
                <a:gd name="connsiteX442" fmla="*/ 2201990 w 4135150"/>
                <a:gd name="connsiteY442" fmla="*/ 1280132 h 1285875"/>
                <a:gd name="connsiteX443" fmla="*/ 2203466 w 4135150"/>
                <a:gd name="connsiteY443" fmla="*/ 1281398 h 1285875"/>
                <a:gd name="connsiteX444" fmla="*/ 2204933 w 4135150"/>
                <a:gd name="connsiteY444" fmla="*/ 1282503 h 1285875"/>
                <a:gd name="connsiteX445" fmla="*/ 2206400 w 4135150"/>
                <a:gd name="connsiteY445" fmla="*/ 1283446 h 1285875"/>
                <a:gd name="connsiteX446" fmla="*/ 2207867 w 4135150"/>
                <a:gd name="connsiteY446" fmla="*/ 1284246 h 1285875"/>
                <a:gd name="connsiteX447" fmla="*/ 2208600 w 4135150"/>
                <a:gd name="connsiteY447" fmla="*/ 1284580 h 1285875"/>
                <a:gd name="connsiteX448" fmla="*/ 2209333 w 4135150"/>
                <a:gd name="connsiteY448" fmla="*/ 1284875 h 1285875"/>
                <a:gd name="connsiteX449" fmla="*/ 2210067 w 4135150"/>
                <a:gd name="connsiteY449" fmla="*/ 1285142 h 1285875"/>
                <a:gd name="connsiteX450" fmla="*/ 2210800 w 4135150"/>
                <a:gd name="connsiteY450" fmla="*/ 1285361 h 1285875"/>
                <a:gd name="connsiteX451" fmla="*/ 2211534 w 4135150"/>
                <a:gd name="connsiteY451" fmla="*/ 1285542 h 1285875"/>
                <a:gd name="connsiteX452" fmla="*/ 2212267 w 4135150"/>
                <a:gd name="connsiteY452" fmla="*/ 1285685 h 1285875"/>
                <a:gd name="connsiteX453" fmla="*/ 2213001 w 4135150"/>
                <a:gd name="connsiteY453" fmla="*/ 1285789 h 1285875"/>
                <a:gd name="connsiteX454" fmla="*/ 2213734 w 4135150"/>
                <a:gd name="connsiteY454" fmla="*/ 1285846 h 1285875"/>
                <a:gd name="connsiteX455" fmla="*/ 2214467 w 4135150"/>
                <a:gd name="connsiteY455" fmla="*/ 1285875 h 1285875"/>
                <a:gd name="connsiteX456" fmla="*/ 2215201 w 4135150"/>
                <a:gd name="connsiteY456" fmla="*/ 1285856 h 1285875"/>
                <a:gd name="connsiteX457" fmla="*/ 2215934 w 4135150"/>
                <a:gd name="connsiteY457" fmla="*/ 1285808 h 1285875"/>
                <a:gd name="connsiteX458" fmla="*/ 2216668 w 4135150"/>
                <a:gd name="connsiteY458" fmla="*/ 1285713 h 1285875"/>
                <a:gd name="connsiteX459" fmla="*/ 2217401 w 4135150"/>
                <a:gd name="connsiteY459" fmla="*/ 1285580 h 1285875"/>
                <a:gd name="connsiteX460" fmla="*/ 2218135 w 4135150"/>
                <a:gd name="connsiteY460" fmla="*/ 1285408 h 1285875"/>
                <a:gd name="connsiteX461" fmla="*/ 2218868 w 4135150"/>
                <a:gd name="connsiteY461" fmla="*/ 1285199 h 1285875"/>
                <a:gd name="connsiteX462" fmla="*/ 2219601 w 4135150"/>
                <a:gd name="connsiteY462" fmla="*/ 1284951 h 1285875"/>
                <a:gd name="connsiteX463" fmla="*/ 2220335 w 4135150"/>
                <a:gd name="connsiteY463" fmla="*/ 1284665 h 1285875"/>
                <a:gd name="connsiteX464" fmla="*/ 2221078 w 4135150"/>
                <a:gd name="connsiteY464" fmla="*/ 1284332 h 1285875"/>
                <a:gd name="connsiteX465" fmla="*/ 2222535 w 4135150"/>
                <a:gd name="connsiteY465" fmla="*/ 1283561 h 1285875"/>
                <a:gd name="connsiteX466" fmla="*/ 2224011 w 4135150"/>
                <a:gd name="connsiteY466" fmla="*/ 1282637 h 1285875"/>
                <a:gd name="connsiteX467" fmla="*/ 2225478 w 4135150"/>
                <a:gd name="connsiteY467" fmla="*/ 1281551 h 1285875"/>
                <a:gd name="connsiteX468" fmla="*/ 2226945 w 4135150"/>
                <a:gd name="connsiteY468" fmla="*/ 1280303 h 1285875"/>
                <a:gd name="connsiteX469" fmla="*/ 2228412 w 4135150"/>
                <a:gd name="connsiteY469" fmla="*/ 1278912 h 1285875"/>
                <a:gd name="connsiteX470" fmla="*/ 2229879 w 4135150"/>
                <a:gd name="connsiteY470" fmla="*/ 1277360 h 1285875"/>
                <a:gd name="connsiteX471" fmla="*/ 2231346 w 4135150"/>
                <a:gd name="connsiteY471" fmla="*/ 1275655 h 1285875"/>
                <a:gd name="connsiteX472" fmla="*/ 2234279 w 4135150"/>
                <a:gd name="connsiteY472" fmla="*/ 1271778 h 1285875"/>
                <a:gd name="connsiteX473" fmla="*/ 2237213 w 4135150"/>
                <a:gd name="connsiteY473" fmla="*/ 1267292 h 1285875"/>
                <a:gd name="connsiteX474" fmla="*/ 2240147 w 4135150"/>
                <a:gd name="connsiteY474" fmla="*/ 1262196 h 1285875"/>
                <a:gd name="connsiteX475" fmla="*/ 2243090 w 4135150"/>
                <a:gd name="connsiteY475" fmla="*/ 1256490 h 1285875"/>
                <a:gd name="connsiteX476" fmla="*/ 2248957 w 4135150"/>
                <a:gd name="connsiteY476" fmla="*/ 1243308 h 1285875"/>
                <a:gd name="connsiteX477" fmla="*/ 2254825 w 4135150"/>
                <a:gd name="connsiteY477" fmla="*/ 1227773 h 1285875"/>
                <a:gd name="connsiteX478" fmla="*/ 2260930 w 4135150"/>
                <a:gd name="connsiteY478" fmla="*/ 1209208 h 1285875"/>
                <a:gd name="connsiteX479" fmla="*/ 2267036 w 4135150"/>
                <a:gd name="connsiteY479" fmla="*/ 1188244 h 1285875"/>
                <a:gd name="connsiteX480" fmla="*/ 2279247 w 4135150"/>
                <a:gd name="connsiteY480" fmla="*/ 1139523 h 1285875"/>
                <a:gd name="connsiteX481" fmla="*/ 2291458 w 4135150"/>
                <a:gd name="connsiteY481" fmla="*/ 1082431 h 1285875"/>
                <a:gd name="connsiteX482" fmla="*/ 2303669 w 4135150"/>
                <a:gd name="connsiteY482" fmla="*/ 1017937 h 1285875"/>
                <a:gd name="connsiteX483" fmla="*/ 2315880 w 4135150"/>
                <a:gd name="connsiteY483" fmla="*/ 947118 h 1285875"/>
                <a:gd name="connsiteX484" fmla="*/ 2328091 w 4135150"/>
                <a:gd name="connsiteY484" fmla="*/ 871176 h 1285875"/>
                <a:gd name="connsiteX485" fmla="*/ 2352513 w 4135150"/>
                <a:gd name="connsiteY485" fmla="*/ 709086 h 1285875"/>
                <a:gd name="connsiteX486" fmla="*/ 2375069 w 4135150"/>
                <a:gd name="connsiteY486" fmla="*/ 555194 h 1285875"/>
                <a:gd name="connsiteX487" fmla="*/ 2397624 w 4135150"/>
                <a:gd name="connsiteY487" fmla="*/ 406332 h 1285875"/>
                <a:gd name="connsiteX488" fmla="*/ 2420179 w 4135150"/>
                <a:gd name="connsiteY488" fmla="*/ 271028 h 1285875"/>
                <a:gd name="connsiteX489" fmla="*/ 2431456 w 4135150"/>
                <a:gd name="connsiteY489" fmla="*/ 210927 h 1285875"/>
                <a:gd name="connsiteX490" fmla="*/ 2442734 w 4135150"/>
                <a:gd name="connsiteY490" fmla="*/ 157038 h 1285875"/>
                <a:gd name="connsiteX491" fmla="*/ 2455412 w 4135150"/>
                <a:gd name="connsiteY491" fmla="*/ 104805 h 1285875"/>
                <a:gd name="connsiteX492" fmla="*/ 2461755 w 4135150"/>
                <a:gd name="connsiteY492" fmla="*/ 82306 h 1285875"/>
                <a:gd name="connsiteX493" fmla="*/ 2468099 w 4135150"/>
                <a:gd name="connsiteY493" fmla="*/ 62358 h 1285875"/>
                <a:gd name="connsiteX494" fmla="*/ 2474443 w 4135150"/>
                <a:gd name="connsiteY494" fmla="*/ 45054 h 1285875"/>
                <a:gd name="connsiteX495" fmla="*/ 2480786 w 4135150"/>
                <a:gd name="connsiteY495" fmla="*/ 30471 h 1285875"/>
                <a:gd name="connsiteX496" fmla="*/ 2483958 w 4135150"/>
                <a:gd name="connsiteY496" fmla="*/ 24222 h 1285875"/>
                <a:gd name="connsiteX497" fmla="*/ 2487130 w 4135150"/>
                <a:gd name="connsiteY497" fmla="*/ 18677 h 1285875"/>
                <a:gd name="connsiteX498" fmla="*/ 2490302 w 4135150"/>
                <a:gd name="connsiteY498" fmla="*/ 13843 h 1285875"/>
                <a:gd name="connsiteX499" fmla="*/ 2491883 w 4135150"/>
                <a:gd name="connsiteY499" fmla="*/ 11693 h 1285875"/>
                <a:gd name="connsiteX500" fmla="*/ 2493474 w 4135150"/>
                <a:gd name="connsiteY500" fmla="*/ 9724 h 1285875"/>
                <a:gd name="connsiteX501" fmla="*/ 2495055 w 4135150"/>
                <a:gd name="connsiteY501" fmla="*/ 7935 h 1285875"/>
                <a:gd name="connsiteX502" fmla="*/ 2496645 w 4135150"/>
                <a:gd name="connsiteY502" fmla="*/ 6327 h 1285875"/>
                <a:gd name="connsiteX503" fmla="*/ 2498227 w 4135150"/>
                <a:gd name="connsiteY503" fmla="*/ 4900 h 1285875"/>
                <a:gd name="connsiteX504" fmla="*/ 2499817 w 4135150"/>
                <a:gd name="connsiteY504" fmla="*/ 3654 h 1285875"/>
                <a:gd name="connsiteX505" fmla="*/ 2501399 w 4135150"/>
                <a:gd name="connsiteY505" fmla="*/ 2590 h 1285875"/>
                <a:gd name="connsiteX506" fmla="*/ 2502189 w 4135150"/>
                <a:gd name="connsiteY506" fmla="*/ 2126 h 1285875"/>
                <a:gd name="connsiteX507" fmla="*/ 2502980 w 4135150"/>
                <a:gd name="connsiteY507" fmla="*/ 1709 h 1285875"/>
                <a:gd name="connsiteX508" fmla="*/ 2503780 w 4135150"/>
                <a:gd name="connsiteY508" fmla="*/ 1336 h 1285875"/>
                <a:gd name="connsiteX509" fmla="*/ 2504570 w 4135150"/>
                <a:gd name="connsiteY509" fmla="*/ 1010 h 1285875"/>
                <a:gd name="connsiteX510" fmla="*/ 2505361 w 4135150"/>
                <a:gd name="connsiteY510" fmla="*/ 729 h 1285875"/>
                <a:gd name="connsiteX511" fmla="*/ 2506152 w 4135150"/>
                <a:gd name="connsiteY511" fmla="*/ 493 h 1285875"/>
                <a:gd name="connsiteX512" fmla="*/ 2506951 w 4135150"/>
                <a:gd name="connsiteY512" fmla="*/ 304 h 1285875"/>
                <a:gd name="connsiteX513" fmla="*/ 2507742 w 4135150"/>
                <a:gd name="connsiteY513" fmla="*/ 160 h 1285875"/>
                <a:gd name="connsiteX514" fmla="*/ 2508533 w 4135150"/>
                <a:gd name="connsiteY514" fmla="*/ 62 h 1285875"/>
                <a:gd name="connsiteX515" fmla="*/ 2509323 w 4135150"/>
                <a:gd name="connsiteY515" fmla="*/ 10 h 1285875"/>
                <a:gd name="connsiteX516" fmla="*/ 2510123 w 4135150"/>
                <a:gd name="connsiteY516" fmla="*/ 3 h 1285875"/>
                <a:gd name="connsiteX517" fmla="*/ 2510914 w 4135150"/>
                <a:gd name="connsiteY517" fmla="*/ 42 h 1285875"/>
                <a:gd name="connsiteX518" fmla="*/ 2511705 w 4135150"/>
                <a:gd name="connsiteY518" fmla="*/ 127 h 1285875"/>
                <a:gd name="connsiteX519" fmla="*/ 2512495 w 4135150"/>
                <a:gd name="connsiteY519" fmla="*/ 257 h 1285875"/>
                <a:gd name="connsiteX520" fmla="*/ 2513286 w 4135150"/>
                <a:gd name="connsiteY520" fmla="*/ 434 h 1285875"/>
                <a:gd name="connsiteX521" fmla="*/ 2514086 w 4135150"/>
                <a:gd name="connsiteY521" fmla="*/ 656 h 1285875"/>
                <a:gd name="connsiteX522" fmla="*/ 2514876 w 4135150"/>
                <a:gd name="connsiteY522" fmla="*/ 924 h 1285875"/>
                <a:gd name="connsiteX523" fmla="*/ 2515667 w 4135150"/>
                <a:gd name="connsiteY523" fmla="*/ 1237 h 1285875"/>
                <a:gd name="connsiteX524" fmla="*/ 2516458 w 4135150"/>
                <a:gd name="connsiteY524" fmla="*/ 1596 h 1285875"/>
                <a:gd name="connsiteX525" fmla="*/ 2517258 w 4135150"/>
                <a:gd name="connsiteY525" fmla="*/ 2001 h 1285875"/>
                <a:gd name="connsiteX526" fmla="*/ 2518048 w 4135150"/>
                <a:gd name="connsiteY526" fmla="*/ 2452 h 1285875"/>
                <a:gd name="connsiteX527" fmla="*/ 2518839 w 4135150"/>
                <a:gd name="connsiteY527" fmla="*/ 2947 h 1285875"/>
                <a:gd name="connsiteX528" fmla="*/ 2520429 w 4135150"/>
                <a:gd name="connsiteY528" fmla="*/ 4076 h 1285875"/>
                <a:gd name="connsiteX529" fmla="*/ 2522011 w 4135150"/>
                <a:gd name="connsiteY529" fmla="*/ 5386 h 1285875"/>
                <a:gd name="connsiteX530" fmla="*/ 2523601 w 4135150"/>
                <a:gd name="connsiteY530" fmla="*/ 6878 h 1285875"/>
                <a:gd name="connsiteX531" fmla="*/ 2525182 w 4135150"/>
                <a:gd name="connsiteY531" fmla="*/ 8551 h 1285875"/>
                <a:gd name="connsiteX532" fmla="*/ 2526773 w 4135150"/>
                <a:gd name="connsiteY532" fmla="*/ 10404 h 1285875"/>
                <a:gd name="connsiteX533" fmla="*/ 2528354 w 4135150"/>
                <a:gd name="connsiteY533" fmla="*/ 12437 h 1285875"/>
                <a:gd name="connsiteX534" fmla="*/ 2531526 w 4135150"/>
                <a:gd name="connsiteY534" fmla="*/ 17041 h 1285875"/>
                <a:gd name="connsiteX535" fmla="*/ 2534698 w 4135150"/>
                <a:gd name="connsiteY535" fmla="*/ 22358 h 1285875"/>
                <a:gd name="connsiteX536" fmla="*/ 2537870 w 4135150"/>
                <a:gd name="connsiteY536" fmla="*/ 28382 h 1285875"/>
                <a:gd name="connsiteX537" fmla="*/ 2541042 w 4135150"/>
                <a:gd name="connsiteY537" fmla="*/ 35104 h 1285875"/>
                <a:gd name="connsiteX538" fmla="*/ 2544213 w 4135150"/>
                <a:gd name="connsiteY538" fmla="*/ 42519 h 1285875"/>
                <a:gd name="connsiteX539" fmla="*/ 2549614 w 4135150"/>
                <a:gd name="connsiteY539" fmla="*/ 56717 h 1285875"/>
                <a:gd name="connsiteX540" fmla="*/ 2555015 w 4135150"/>
                <a:gd name="connsiteY540" fmla="*/ 72849 h 1285875"/>
                <a:gd name="connsiteX541" fmla="*/ 2565816 w 4135150"/>
                <a:gd name="connsiteY541" fmla="*/ 110701 h 1285875"/>
                <a:gd name="connsiteX542" fmla="*/ 2576617 w 4135150"/>
                <a:gd name="connsiteY542" fmla="*/ 155577 h 1285875"/>
                <a:gd name="connsiteX543" fmla="*/ 2587419 w 4135150"/>
                <a:gd name="connsiteY543" fmla="*/ 206884 h 1285875"/>
                <a:gd name="connsiteX544" fmla="*/ 2598220 w 4135150"/>
                <a:gd name="connsiteY544" fmla="*/ 263944 h 1285875"/>
                <a:gd name="connsiteX545" fmla="*/ 2609031 w 4135150"/>
                <a:gd name="connsiteY545" fmla="*/ 326006 h 1285875"/>
                <a:gd name="connsiteX546" fmla="*/ 2630634 w 4135150"/>
                <a:gd name="connsiteY546" fmla="*/ 461802 h 1285875"/>
                <a:gd name="connsiteX547" fmla="*/ 2676801 w 4135150"/>
                <a:gd name="connsiteY547" fmla="*/ 774210 h 1285875"/>
                <a:gd name="connsiteX548" fmla="*/ 2699890 w 4135150"/>
                <a:gd name="connsiteY548" fmla="*/ 923306 h 1285875"/>
                <a:gd name="connsiteX549" fmla="*/ 2711425 w 4135150"/>
                <a:gd name="connsiteY549" fmla="*/ 992067 h 1285875"/>
                <a:gd name="connsiteX550" fmla="*/ 2722969 w 4135150"/>
                <a:gd name="connsiteY550" fmla="*/ 1055580 h 1285875"/>
                <a:gd name="connsiteX551" fmla="*/ 2734913 w 4135150"/>
                <a:gd name="connsiteY551" fmla="*/ 1114739 h 1285875"/>
                <a:gd name="connsiteX552" fmla="*/ 2746858 w 4135150"/>
                <a:gd name="connsiteY552" fmla="*/ 1166298 h 1285875"/>
                <a:gd name="connsiteX553" fmla="*/ 2758802 w 4135150"/>
                <a:gd name="connsiteY553" fmla="*/ 1209408 h 1285875"/>
                <a:gd name="connsiteX554" fmla="*/ 2764784 w 4135150"/>
                <a:gd name="connsiteY554" fmla="*/ 1227582 h 1285875"/>
                <a:gd name="connsiteX555" fmla="*/ 2770756 w 4135150"/>
                <a:gd name="connsiteY555" fmla="*/ 1243393 h 1285875"/>
                <a:gd name="connsiteX556" fmla="*/ 2776728 w 4135150"/>
                <a:gd name="connsiteY556" fmla="*/ 1256776 h 1285875"/>
                <a:gd name="connsiteX557" fmla="*/ 2779710 w 4135150"/>
                <a:gd name="connsiteY557" fmla="*/ 1262539 h 1285875"/>
                <a:gd name="connsiteX558" fmla="*/ 2782700 w 4135150"/>
                <a:gd name="connsiteY558" fmla="*/ 1267682 h 1285875"/>
                <a:gd name="connsiteX559" fmla="*/ 2785682 w 4135150"/>
                <a:gd name="connsiteY559" fmla="*/ 1272188 h 1285875"/>
                <a:gd name="connsiteX560" fmla="*/ 2787177 w 4135150"/>
                <a:gd name="connsiteY560" fmla="*/ 1274207 h 1285875"/>
                <a:gd name="connsiteX561" fmla="*/ 2788672 w 4135150"/>
                <a:gd name="connsiteY561" fmla="*/ 1276064 h 1285875"/>
                <a:gd name="connsiteX562" fmla="*/ 2790168 w 4135150"/>
                <a:gd name="connsiteY562" fmla="*/ 1277760 h 1285875"/>
                <a:gd name="connsiteX563" fmla="*/ 2791654 w 4135150"/>
                <a:gd name="connsiteY563" fmla="*/ 1279293 h 1285875"/>
                <a:gd name="connsiteX564" fmla="*/ 2793149 w 4135150"/>
                <a:gd name="connsiteY564" fmla="*/ 1280674 h 1285875"/>
                <a:gd name="connsiteX565" fmla="*/ 2794645 w 4135150"/>
                <a:gd name="connsiteY565" fmla="*/ 1281894 h 1285875"/>
                <a:gd name="connsiteX566" fmla="*/ 2796140 w 4135150"/>
                <a:gd name="connsiteY566" fmla="*/ 1282941 h 1285875"/>
                <a:gd name="connsiteX567" fmla="*/ 2797626 w 4135150"/>
                <a:gd name="connsiteY567" fmla="*/ 1283837 h 1285875"/>
                <a:gd name="connsiteX568" fmla="*/ 2798378 w 4135150"/>
                <a:gd name="connsiteY568" fmla="*/ 1284227 h 1285875"/>
                <a:gd name="connsiteX569" fmla="*/ 2799121 w 4135150"/>
                <a:gd name="connsiteY569" fmla="*/ 1284570 h 1285875"/>
                <a:gd name="connsiteX570" fmla="*/ 2799864 w 4135150"/>
                <a:gd name="connsiteY570" fmla="*/ 1284875 h 1285875"/>
                <a:gd name="connsiteX571" fmla="*/ 2800617 w 4135150"/>
                <a:gd name="connsiteY571" fmla="*/ 1285142 h 1285875"/>
                <a:gd name="connsiteX572" fmla="*/ 2801360 w 4135150"/>
                <a:gd name="connsiteY572" fmla="*/ 1285361 h 1285875"/>
                <a:gd name="connsiteX573" fmla="*/ 2802112 w 4135150"/>
                <a:gd name="connsiteY573" fmla="*/ 1285542 h 1285875"/>
                <a:gd name="connsiteX574" fmla="*/ 2802855 w 4135150"/>
                <a:gd name="connsiteY574" fmla="*/ 1285685 h 1285875"/>
                <a:gd name="connsiteX575" fmla="*/ 2803598 w 4135150"/>
                <a:gd name="connsiteY575" fmla="*/ 1285789 h 1285875"/>
                <a:gd name="connsiteX576" fmla="*/ 2804351 w 4135150"/>
                <a:gd name="connsiteY576" fmla="*/ 1285856 h 1285875"/>
                <a:gd name="connsiteX577" fmla="*/ 2805093 w 4135150"/>
                <a:gd name="connsiteY577" fmla="*/ 1285875 h 1285875"/>
                <a:gd name="connsiteX578" fmla="*/ 2805846 w 4135150"/>
                <a:gd name="connsiteY578" fmla="*/ 1285856 h 1285875"/>
                <a:gd name="connsiteX579" fmla="*/ 2806589 w 4135150"/>
                <a:gd name="connsiteY579" fmla="*/ 1285799 h 1285875"/>
                <a:gd name="connsiteX580" fmla="*/ 2807332 w 4135150"/>
                <a:gd name="connsiteY580" fmla="*/ 1285694 h 1285875"/>
                <a:gd name="connsiteX581" fmla="*/ 2808085 w 4135150"/>
                <a:gd name="connsiteY581" fmla="*/ 1285551 h 1285875"/>
                <a:gd name="connsiteX582" fmla="*/ 2808828 w 4135150"/>
                <a:gd name="connsiteY582" fmla="*/ 1285370 h 1285875"/>
                <a:gd name="connsiteX583" fmla="*/ 2809580 w 4135150"/>
                <a:gd name="connsiteY583" fmla="*/ 1285151 h 1285875"/>
                <a:gd name="connsiteX584" fmla="*/ 2810323 w 4135150"/>
                <a:gd name="connsiteY584" fmla="*/ 1284884 h 1285875"/>
                <a:gd name="connsiteX585" fmla="*/ 2811066 w 4135150"/>
                <a:gd name="connsiteY585" fmla="*/ 1284589 h 1285875"/>
                <a:gd name="connsiteX586" fmla="*/ 2811818 w 4135150"/>
                <a:gd name="connsiteY586" fmla="*/ 1284246 h 1285875"/>
                <a:gd name="connsiteX587" fmla="*/ 2812561 w 4135150"/>
                <a:gd name="connsiteY587" fmla="*/ 1283856 h 1285875"/>
                <a:gd name="connsiteX588" fmla="*/ 2814057 w 4135150"/>
                <a:gd name="connsiteY588" fmla="*/ 1282970 h 1285875"/>
                <a:gd name="connsiteX589" fmla="*/ 2815552 w 4135150"/>
                <a:gd name="connsiteY589" fmla="*/ 1281913 h 1285875"/>
                <a:gd name="connsiteX590" fmla="*/ 2817038 w 4135150"/>
                <a:gd name="connsiteY590" fmla="*/ 1280703 h 1285875"/>
                <a:gd name="connsiteX591" fmla="*/ 2818533 w 4135150"/>
                <a:gd name="connsiteY591" fmla="*/ 1279331 h 1285875"/>
                <a:gd name="connsiteX592" fmla="*/ 2820010 w 4135150"/>
                <a:gd name="connsiteY592" fmla="*/ 1277817 h 1285875"/>
                <a:gd name="connsiteX593" fmla="*/ 2821486 w 4135150"/>
                <a:gd name="connsiteY593" fmla="*/ 1276140 h 1285875"/>
                <a:gd name="connsiteX594" fmla="*/ 2822972 w 4135150"/>
                <a:gd name="connsiteY594" fmla="*/ 1274312 h 1285875"/>
                <a:gd name="connsiteX595" fmla="*/ 2824448 w 4135150"/>
                <a:gd name="connsiteY595" fmla="*/ 1272321 h 1285875"/>
                <a:gd name="connsiteX596" fmla="*/ 2827401 w 4135150"/>
                <a:gd name="connsiteY596" fmla="*/ 1267882 h 1285875"/>
                <a:gd name="connsiteX597" fmla="*/ 2830354 w 4135150"/>
                <a:gd name="connsiteY597" fmla="*/ 1262825 h 1285875"/>
                <a:gd name="connsiteX598" fmla="*/ 2833307 w 4135150"/>
                <a:gd name="connsiteY598" fmla="*/ 1257157 h 1285875"/>
                <a:gd name="connsiteX599" fmla="*/ 2836269 w 4135150"/>
                <a:gd name="connsiteY599" fmla="*/ 1250880 h 1285875"/>
                <a:gd name="connsiteX600" fmla="*/ 2842174 w 4135150"/>
                <a:gd name="connsiteY600" fmla="*/ 1236526 h 1285875"/>
                <a:gd name="connsiteX601" fmla="*/ 2848089 w 4135150"/>
                <a:gd name="connsiteY601" fmla="*/ 1219829 h 1285875"/>
                <a:gd name="connsiteX602" fmla="*/ 2853995 w 4135150"/>
                <a:gd name="connsiteY602" fmla="*/ 1200855 h 1285875"/>
                <a:gd name="connsiteX603" fmla="*/ 2865815 w 4135150"/>
                <a:gd name="connsiteY603" fmla="*/ 1156373 h 1285875"/>
                <a:gd name="connsiteX604" fmla="*/ 2877636 w 4135150"/>
                <a:gd name="connsiteY604" fmla="*/ 1103767 h 1285875"/>
                <a:gd name="connsiteX605" fmla="*/ 2889457 w 4135150"/>
                <a:gd name="connsiteY605" fmla="*/ 1043892 h 1285875"/>
                <a:gd name="connsiteX606" fmla="*/ 2901277 w 4135150"/>
                <a:gd name="connsiteY606" fmla="*/ 977684 h 1285875"/>
                <a:gd name="connsiteX607" fmla="*/ 2913098 w 4135150"/>
                <a:gd name="connsiteY607" fmla="*/ 906180 h 1285875"/>
                <a:gd name="connsiteX608" fmla="*/ 2936434 w 4135150"/>
                <a:gd name="connsiteY608" fmla="*/ 753977 h 1285875"/>
                <a:gd name="connsiteX609" fmla="*/ 2959770 w 4135150"/>
                <a:gd name="connsiteY609" fmla="*/ 594967 h 1285875"/>
                <a:gd name="connsiteX610" fmla="*/ 2983106 w 4135150"/>
                <a:gd name="connsiteY610" fmla="*/ 438898 h 1285875"/>
                <a:gd name="connsiteX611" fmla="*/ 3006433 w 4135150"/>
                <a:gd name="connsiteY611" fmla="*/ 295339 h 1285875"/>
                <a:gd name="connsiteX612" fmla="*/ 3018187 w 4135150"/>
                <a:gd name="connsiteY612" fmla="*/ 230595 h 1285875"/>
                <a:gd name="connsiteX613" fmla="*/ 3029941 w 4135150"/>
                <a:gd name="connsiteY613" fmla="*/ 172290 h 1285875"/>
                <a:gd name="connsiteX614" fmla="*/ 3041695 w 4135150"/>
                <a:gd name="connsiteY614" fmla="*/ 121335 h 1285875"/>
                <a:gd name="connsiteX615" fmla="*/ 3053448 w 4135150"/>
                <a:gd name="connsiteY615" fmla="*/ 78526 h 1285875"/>
                <a:gd name="connsiteX616" fmla="*/ 3059325 w 4135150"/>
                <a:gd name="connsiteY616" fmla="*/ 60389 h 1285875"/>
                <a:gd name="connsiteX617" fmla="*/ 3065202 w 4135150"/>
                <a:gd name="connsiteY617" fmla="*/ 44530 h 1285875"/>
                <a:gd name="connsiteX618" fmla="*/ 3071079 w 4135150"/>
                <a:gd name="connsiteY618" fmla="*/ 31009 h 1285875"/>
                <a:gd name="connsiteX619" fmla="*/ 3074013 w 4135150"/>
                <a:gd name="connsiteY619" fmla="*/ 25142 h 1285875"/>
                <a:gd name="connsiteX620" fmla="*/ 3076956 w 4135150"/>
                <a:gd name="connsiteY620" fmla="*/ 19880 h 1285875"/>
                <a:gd name="connsiteX621" fmla="*/ 3079890 w 4135150"/>
                <a:gd name="connsiteY621" fmla="*/ 15225 h 1285875"/>
                <a:gd name="connsiteX622" fmla="*/ 3082833 w 4135150"/>
                <a:gd name="connsiteY622" fmla="*/ 11184 h 1285875"/>
                <a:gd name="connsiteX623" fmla="*/ 3084300 w 4135150"/>
                <a:gd name="connsiteY623" fmla="*/ 9395 h 1285875"/>
                <a:gd name="connsiteX624" fmla="*/ 3085767 w 4135150"/>
                <a:gd name="connsiteY624" fmla="*/ 7761 h 1285875"/>
                <a:gd name="connsiteX625" fmla="*/ 3087243 w 4135150"/>
                <a:gd name="connsiteY625" fmla="*/ 6282 h 1285875"/>
                <a:gd name="connsiteX626" fmla="*/ 3088710 w 4135150"/>
                <a:gd name="connsiteY626" fmla="*/ 4959 h 1285875"/>
                <a:gd name="connsiteX627" fmla="*/ 3090177 w 4135150"/>
                <a:gd name="connsiteY627" fmla="*/ 3791 h 1285875"/>
                <a:gd name="connsiteX628" fmla="*/ 3091644 w 4135150"/>
                <a:gd name="connsiteY628" fmla="*/ 2779 h 1285875"/>
                <a:gd name="connsiteX629" fmla="*/ 3093110 w 4135150"/>
                <a:gd name="connsiteY629" fmla="*/ 1924 h 1285875"/>
                <a:gd name="connsiteX630" fmla="*/ 3093853 w 4135150"/>
                <a:gd name="connsiteY630" fmla="*/ 1555 h 1285875"/>
                <a:gd name="connsiteX631" fmla="*/ 3094587 w 4135150"/>
                <a:gd name="connsiteY631" fmla="*/ 1226 h 1285875"/>
                <a:gd name="connsiteX632" fmla="*/ 3095320 w 4135150"/>
                <a:gd name="connsiteY632" fmla="*/ 935 h 1285875"/>
                <a:gd name="connsiteX633" fmla="*/ 3096054 w 4135150"/>
                <a:gd name="connsiteY633" fmla="*/ 684 h 1285875"/>
                <a:gd name="connsiteX634" fmla="*/ 3096787 w 4135150"/>
                <a:gd name="connsiteY634" fmla="*/ 471 h 1285875"/>
                <a:gd name="connsiteX635" fmla="*/ 3097521 w 4135150"/>
                <a:gd name="connsiteY635" fmla="*/ 299 h 1285875"/>
                <a:gd name="connsiteX636" fmla="*/ 3098254 w 4135150"/>
                <a:gd name="connsiteY636" fmla="*/ 165 h 1285875"/>
                <a:gd name="connsiteX637" fmla="*/ 3098987 w 4135150"/>
                <a:gd name="connsiteY637" fmla="*/ 71 h 1285875"/>
                <a:gd name="connsiteX638" fmla="*/ 3099730 w 4135150"/>
                <a:gd name="connsiteY638" fmla="*/ 16 h 1285875"/>
                <a:gd name="connsiteX639" fmla="*/ 3100464 w 4135150"/>
                <a:gd name="connsiteY639" fmla="*/ 0 h 1285875"/>
                <a:gd name="connsiteX640" fmla="*/ 3101197 w 4135150"/>
                <a:gd name="connsiteY640" fmla="*/ 24 h 1285875"/>
                <a:gd name="connsiteX641" fmla="*/ 3101931 w 4135150"/>
                <a:gd name="connsiteY641" fmla="*/ 87 h 1285875"/>
                <a:gd name="connsiteX642" fmla="*/ 3102664 w 4135150"/>
                <a:gd name="connsiteY642" fmla="*/ 188 h 1285875"/>
                <a:gd name="connsiteX643" fmla="*/ 3103398 w 4135150"/>
                <a:gd name="connsiteY643" fmla="*/ 329 h 1285875"/>
                <a:gd name="connsiteX644" fmla="*/ 3104131 w 4135150"/>
                <a:gd name="connsiteY644" fmla="*/ 509 h 1285875"/>
                <a:gd name="connsiteX645" fmla="*/ 3104864 w 4135150"/>
                <a:gd name="connsiteY645" fmla="*/ 728 h 1285875"/>
                <a:gd name="connsiteX646" fmla="*/ 3105598 w 4135150"/>
                <a:gd name="connsiteY646" fmla="*/ 986 h 1285875"/>
                <a:gd name="connsiteX647" fmla="*/ 3106331 w 4135150"/>
                <a:gd name="connsiteY647" fmla="*/ 1284 h 1285875"/>
                <a:gd name="connsiteX648" fmla="*/ 3107065 w 4135150"/>
                <a:gd name="connsiteY648" fmla="*/ 1620 h 1285875"/>
                <a:gd name="connsiteX649" fmla="*/ 3107798 w 4135150"/>
                <a:gd name="connsiteY649" fmla="*/ 1995 h 1285875"/>
                <a:gd name="connsiteX650" fmla="*/ 3109265 w 4135150"/>
                <a:gd name="connsiteY650" fmla="*/ 2863 h 1285875"/>
                <a:gd name="connsiteX651" fmla="*/ 3110732 w 4135150"/>
                <a:gd name="connsiteY651" fmla="*/ 3887 h 1285875"/>
                <a:gd name="connsiteX652" fmla="*/ 3112199 w 4135150"/>
                <a:gd name="connsiteY652" fmla="*/ 5066 h 1285875"/>
                <a:gd name="connsiteX653" fmla="*/ 3113666 w 4135150"/>
                <a:gd name="connsiteY653" fmla="*/ 6402 h 1285875"/>
                <a:gd name="connsiteX654" fmla="*/ 3115132 w 4135150"/>
                <a:gd name="connsiteY654" fmla="*/ 7891 h 1285875"/>
                <a:gd name="connsiteX655" fmla="*/ 3116599 w 4135150"/>
                <a:gd name="connsiteY655" fmla="*/ 9536 h 1285875"/>
                <a:gd name="connsiteX656" fmla="*/ 3118066 w 4135150"/>
                <a:gd name="connsiteY656" fmla="*/ 11335 h 1285875"/>
                <a:gd name="connsiteX657" fmla="*/ 3121000 w 4135150"/>
                <a:gd name="connsiteY657" fmla="*/ 15393 h 1285875"/>
                <a:gd name="connsiteX658" fmla="*/ 3123933 w 4135150"/>
                <a:gd name="connsiteY658" fmla="*/ 20063 h 1285875"/>
                <a:gd name="connsiteX659" fmla="*/ 3126867 w 4135150"/>
                <a:gd name="connsiteY659" fmla="*/ 25340 h 1285875"/>
                <a:gd name="connsiteX660" fmla="*/ 3129801 w 4135150"/>
                <a:gd name="connsiteY660" fmla="*/ 31219 h 1285875"/>
                <a:gd name="connsiteX661" fmla="*/ 3135668 w 4135150"/>
                <a:gd name="connsiteY661" fmla="*/ 44757 h 1285875"/>
                <a:gd name="connsiteX662" fmla="*/ 3141536 w 4135150"/>
                <a:gd name="connsiteY662" fmla="*/ 60627 h 1285875"/>
                <a:gd name="connsiteX663" fmla="*/ 3147403 w 4135150"/>
                <a:gd name="connsiteY663" fmla="*/ 78764 h 1285875"/>
                <a:gd name="connsiteX664" fmla="*/ 3159138 w 4135150"/>
                <a:gd name="connsiteY664" fmla="*/ 121553 h 1285875"/>
                <a:gd name="connsiteX665" fmla="*/ 3170873 w 4135150"/>
                <a:gd name="connsiteY665" fmla="*/ 172460 h 1285875"/>
                <a:gd name="connsiteX666" fmla="*/ 3182607 w 4135150"/>
                <a:gd name="connsiteY666" fmla="*/ 230691 h 1285875"/>
                <a:gd name="connsiteX667" fmla="*/ 3194342 w 4135150"/>
                <a:gd name="connsiteY667" fmla="*/ 295339 h 1285875"/>
                <a:gd name="connsiteX668" fmla="*/ 3219536 w 4135150"/>
                <a:gd name="connsiteY668" fmla="*/ 451051 h 1285875"/>
                <a:gd name="connsiteX669" fmla="*/ 3244739 w 4135150"/>
                <a:gd name="connsiteY669" fmla="*/ 620476 h 1285875"/>
                <a:gd name="connsiteX670" fmla="*/ 3269942 w 4135150"/>
                <a:gd name="connsiteY670" fmla="*/ 791506 h 1285875"/>
                <a:gd name="connsiteX671" fmla="*/ 3295145 w 4135150"/>
                <a:gd name="connsiteY671" fmla="*/ 951919 h 1285875"/>
                <a:gd name="connsiteX672" fmla="*/ 3306032 w 4135150"/>
                <a:gd name="connsiteY672" fmla="*/ 1015013 h 1285875"/>
                <a:gd name="connsiteX673" fmla="*/ 3316919 w 4135150"/>
                <a:gd name="connsiteY673" fmla="*/ 1073115 h 1285875"/>
                <a:gd name="connsiteX674" fmla="*/ 3327807 w 4135150"/>
                <a:gd name="connsiteY674" fmla="*/ 1125465 h 1285875"/>
                <a:gd name="connsiteX675" fmla="*/ 3338694 w 4135150"/>
                <a:gd name="connsiteY675" fmla="*/ 1171337 h 1285875"/>
                <a:gd name="connsiteX676" fmla="*/ 3349581 w 4135150"/>
                <a:gd name="connsiteY676" fmla="*/ 1210132 h 1285875"/>
                <a:gd name="connsiteX677" fmla="*/ 3355019 w 4135150"/>
                <a:gd name="connsiteY677" fmla="*/ 1226706 h 1285875"/>
                <a:gd name="connsiteX678" fmla="*/ 3360468 w 4135150"/>
                <a:gd name="connsiteY678" fmla="*/ 1241317 h 1285875"/>
                <a:gd name="connsiteX679" fmla="*/ 3365907 w 4135150"/>
                <a:gd name="connsiteY679" fmla="*/ 1253928 h 1285875"/>
                <a:gd name="connsiteX680" fmla="*/ 3368631 w 4135150"/>
                <a:gd name="connsiteY680" fmla="*/ 1259472 h 1285875"/>
                <a:gd name="connsiteX681" fmla="*/ 3371355 w 4135150"/>
                <a:gd name="connsiteY681" fmla="*/ 1264491 h 1285875"/>
                <a:gd name="connsiteX682" fmla="*/ 3374079 w 4135150"/>
                <a:gd name="connsiteY682" fmla="*/ 1268987 h 1285875"/>
                <a:gd name="connsiteX683" fmla="*/ 3376794 w 4135150"/>
                <a:gd name="connsiteY683" fmla="*/ 1272969 h 1285875"/>
                <a:gd name="connsiteX684" fmla="*/ 3379518 w 4135150"/>
                <a:gd name="connsiteY684" fmla="*/ 1276417 h 1285875"/>
                <a:gd name="connsiteX685" fmla="*/ 3380880 w 4135150"/>
                <a:gd name="connsiteY685" fmla="*/ 1277941 h 1285875"/>
                <a:gd name="connsiteX686" fmla="*/ 3382242 w 4135150"/>
                <a:gd name="connsiteY686" fmla="*/ 1279331 h 1285875"/>
                <a:gd name="connsiteX687" fmla="*/ 3383642 w 4135150"/>
                <a:gd name="connsiteY687" fmla="*/ 1280627 h 1285875"/>
                <a:gd name="connsiteX688" fmla="*/ 3385042 w 4135150"/>
                <a:gd name="connsiteY688" fmla="*/ 1281770 h 1285875"/>
                <a:gd name="connsiteX689" fmla="*/ 3386433 w 4135150"/>
                <a:gd name="connsiteY689" fmla="*/ 1282779 h 1285875"/>
                <a:gd name="connsiteX690" fmla="*/ 3387833 w 4135150"/>
                <a:gd name="connsiteY690" fmla="*/ 1283646 h 1285875"/>
                <a:gd name="connsiteX691" fmla="*/ 3389233 w 4135150"/>
                <a:gd name="connsiteY691" fmla="*/ 1284370 h 1285875"/>
                <a:gd name="connsiteX692" fmla="*/ 3389938 w 4135150"/>
                <a:gd name="connsiteY692" fmla="*/ 1284684 h 1285875"/>
                <a:gd name="connsiteX693" fmla="*/ 3390633 w 4135150"/>
                <a:gd name="connsiteY693" fmla="*/ 1284951 h 1285875"/>
                <a:gd name="connsiteX694" fmla="*/ 3391329 w 4135150"/>
                <a:gd name="connsiteY694" fmla="*/ 1285189 h 1285875"/>
                <a:gd name="connsiteX695" fmla="*/ 3392033 w 4135150"/>
                <a:gd name="connsiteY695" fmla="*/ 1285399 h 1285875"/>
                <a:gd name="connsiteX696" fmla="*/ 3392729 w 4135150"/>
                <a:gd name="connsiteY696" fmla="*/ 1285561 h 1285875"/>
                <a:gd name="connsiteX697" fmla="*/ 3393434 w 4135150"/>
                <a:gd name="connsiteY697" fmla="*/ 1285694 h 1285875"/>
                <a:gd name="connsiteX698" fmla="*/ 3394129 w 4135150"/>
                <a:gd name="connsiteY698" fmla="*/ 1285789 h 1285875"/>
                <a:gd name="connsiteX699" fmla="*/ 3394834 w 4135150"/>
                <a:gd name="connsiteY699" fmla="*/ 1285846 h 1285875"/>
                <a:gd name="connsiteX700" fmla="*/ 3395529 w 4135150"/>
                <a:gd name="connsiteY700" fmla="*/ 1285875 h 1285875"/>
                <a:gd name="connsiteX701" fmla="*/ 3396225 w 4135150"/>
                <a:gd name="connsiteY701" fmla="*/ 1285865 h 1285875"/>
                <a:gd name="connsiteX702" fmla="*/ 3396929 w 4135150"/>
                <a:gd name="connsiteY702" fmla="*/ 1285818 h 1285875"/>
                <a:gd name="connsiteX703" fmla="*/ 3397625 w 4135150"/>
                <a:gd name="connsiteY703" fmla="*/ 1285732 h 1285875"/>
                <a:gd name="connsiteX704" fmla="*/ 3398330 w 4135150"/>
                <a:gd name="connsiteY704" fmla="*/ 1285618 h 1285875"/>
                <a:gd name="connsiteX705" fmla="*/ 3399025 w 4135150"/>
                <a:gd name="connsiteY705" fmla="*/ 1285465 h 1285875"/>
                <a:gd name="connsiteX706" fmla="*/ 3399730 w 4135150"/>
                <a:gd name="connsiteY706" fmla="*/ 1285275 h 1285875"/>
                <a:gd name="connsiteX707" fmla="*/ 3400425 w 4135150"/>
                <a:gd name="connsiteY707" fmla="*/ 1285046 h 1285875"/>
                <a:gd name="connsiteX708" fmla="*/ 3401120 w 4135150"/>
                <a:gd name="connsiteY708" fmla="*/ 1284789 h 1285875"/>
                <a:gd name="connsiteX709" fmla="*/ 3401825 w 4135150"/>
                <a:gd name="connsiteY709" fmla="*/ 1284494 h 1285875"/>
                <a:gd name="connsiteX710" fmla="*/ 3403226 w 4135150"/>
                <a:gd name="connsiteY710" fmla="*/ 1283799 h 1285875"/>
                <a:gd name="connsiteX711" fmla="*/ 3404616 w 4135150"/>
                <a:gd name="connsiteY711" fmla="*/ 1282960 h 1285875"/>
                <a:gd name="connsiteX712" fmla="*/ 3406016 w 4135150"/>
                <a:gd name="connsiteY712" fmla="*/ 1281979 h 1285875"/>
                <a:gd name="connsiteX713" fmla="*/ 3407417 w 4135150"/>
                <a:gd name="connsiteY713" fmla="*/ 1280855 h 1285875"/>
                <a:gd name="connsiteX714" fmla="*/ 3408817 w 4135150"/>
                <a:gd name="connsiteY714" fmla="*/ 1279589 h 1285875"/>
                <a:gd name="connsiteX715" fmla="*/ 3410217 w 4135150"/>
                <a:gd name="connsiteY715" fmla="*/ 1278179 h 1285875"/>
                <a:gd name="connsiteX716" fmla="*/ 3411617 w 4135150"/>
                <a:gd name="connsiteY716" fmla="*/ 1276636 h 1285875"/>
                <a:gd name="connsiteX717" fmla="*/ 3413017 w 4135150"/>
                <a:gd name="connsiteY717" fmla="*/ 1274950 h 1285875"/>
                <a:gd name="connsiteX718" fmla="*/ 3415808 w 4135150"/>
                <a:gd name="connsiteY718" fmla="*/ 1271159 h 1285875"/>
                <a:gd name="connsiteX719" fmla="*/ 3418608 w 4135150"/>
                <a:gd name="connsiteY719" fmla="*/ 1266806 h 1285875"/>
                <a:gd name="connsiteX720" fmla="*/ 3421409 w 4135150"/>
                <a:gd name="connsiteY720" fmla="*/ 1261910 h 1285875"/>
                <a:gd name="connsiteX721" fmla="*/ 3424200 w 4135150"/>
                <a:gd name="connsiteY721" fmla="*/ 1256462 h 1285875"/>
                <a:gd name="connsiteX722" fmla="*/ 3427000 w 4135150"/>
                <a:gd name="connsiteY722" fmla="*/ 1250471 h 1285875"/>
                <a:gd name="connsiteX723" fmla="*/ 3432600 w 4135150"/>
                <a:gd name="connsiteY723" fmla="*/ 1236869 h 1285875"/>
                <a:gd name="connsiteX724" fmla="*/ 3438192 w 4135150"/>
                <a:gd name="connsiteY724" fmla="*/ 1221172 h 1285875"/>
                <a:gd name="connsiteX725" fmla="*/ 3449384 w 4135150"/>
                <a:gd name="connsiteY725" fmla="*/ 1183691 h 1285875"/>
                <a:gd name="connsiteX726" fmla="*/ 3460576 w 4135150"/>
                <a:gd name="connsiteY726" fmla="*/ 1138561 h 1285875"/>
                <a:gd name="connsiteX727" fmla="*/ 3471758 w 4135150"/>
                <a:gd name="connsiteY727" fmla="*/ 1086402 h 1285875"/>
                <a:gd name="connsiteX728" fmla="*/ 3484055 w 4135150"/>
                <a:gd name="connsiteY728" fmla="*/ 1021880 h 1285875"/>
                <a:gd name="connsiteX729" fmla="*/ 3496361 w 4135150"/>
                <a:gd name="connsiteY729" fmla="*/ 950871 h 1285875"/>
                <a:gd name="connsiteX730" fmla="*/ 3520954 w 4135150"/>
                <a:gd name="connsiteY730" fmla="*/ 794375 h 1285875"/>
                <a:gd name="connsiteX731" fmla="*/ 3570142 w 4135150"/>
                <a:gd name="connsiteY731" fmla="*/ 461802 h 1285875"/>
                <a:gd name="connsiteX732" fmla="*/ 3594792 w 4135150"/>
                <a:gd name="connsiteY732" fmla="*/ 308071 h 1285875"/>
                <a:gd name="connsiteX733" fmla="*/ 3607118 w 4135150"/>
                <a:gd name="connsiteY733" fmla="*/ 239189 h 1285875"/>
                <a:gd name="connsiteX734" fmla="*/ 3619434 w 4135150"/>
                <a:gd name="connsiteY734" fmla="*/ 177237 h 1285875"/>
                <a:gd name="connsiteX735" fmla="*/ 3631759 w 4135150"/>
                <a:gd name="connsiteY735" fmla="*/ 123280 h 1285875"/>
                <a:gd name="connsiteX736" fmla="*/ 3644084 w 4135150"/>
                <a:gd name="connsiteY736" fmla="*/ 78245 h 1285875"/>
                <a:gd name="connsiteX737" fmla="*/ 3650247 w 4135150"/>
                <a:gd name="connsiteY737" fmla="*/ 59320 h 1285875"/>
                <a:gd name="connsiteX738" fmla="*/ 3656410 w 4135150"/>
                <a:gd name="connsiteY738" fmla="*/ 42903 h 1285875"/>
                <a:gd name="connsiteX739" fmla="*/ 3662572 w 4135150"/>
                <a:gd name="connsiteY739" fmla="*/ 29064 h 1285875"/>
                <a:gd name="connsiteX740" fmla="*/ 3665649 w 4135150"/>
                <a:gd name="connsiteY740" fmla="*/ 23130 h 1285875"/>
                <a:gd name="connsiteX741" fmla="*/ 3668735 w 4135150"/>
                <a:gd name="connsiteY741" fmla="*/ 17861 h 1285875"/>
                <a:gd name="connsiteX742" fmla="*/ 3671526 w 4135150"/>
                <a:gd name="connsiteY742" fmla="*/ 13668 h 1285875"/>
                <a:gd name="connsiteX743" fmla="*/ 3674317 w 4135150"/>
                <a:gd name="connsiteY743" fmla="*/ 10031 h 1285875"/>
                <a:gd name="connsiteX744" fmla="*/ 3675707 w 4135150"/>
                <a:gd name="connsiteY744" fmla="*/ 8421 h 1285875"/>
                <a:gd name="connsiteX745" fmla="*/ 3677107 w 4135150"/>
                <a:gd name="connsiteY745" fmla="*/ 6951 h 1285875"/>
                <a:gd name="connsiteX746" fmla="*/ 3678498 w 4135150"/>
                <a:gd name="connsiteY746" fmla="*/ 5621 h 1285875"/>
                <a:gd name="connsiteX747" fmla="*/ 3679898 w 4135150"/>
                <a:gd name="connsiteY747" fmla="*/ 4432 h 1285875"/>
                <a:gd name="connsiteX748" fmla="*/ 3681289 w 4135150"/>
                <a:gd name="connsiteY748" fmla="*/ 3383 h 1285875"/>
                <a:gd name="connsiteX749" fmla="*/ 3682689 w 4135150"/>
                <a:gd name="connsiteY749" fmla="*/ 2476 h 1285875"/>
                <a:gd name="connsiteX750" fmla="*/ 3684080 w 4135150"/>
                <a:gd name="connsiteY750" fmla="*/ 1710 h 1285875"/>
                <a:gd name="connsiteX751" fmla="*/ 3684775 w 4135150"/>
                <a:gd name="connsiteY751" fmla="*/ 1379 h 1285875"/>
                <a:gd name="connsiteX752" fmla="*/ 3685480 w 4135150"/>
                <a:gd name="connsiteY752" fmla="*/ 1085 h 1285875"/>
                <a:gd name="connsiteX753" fmla="*/ 3686175 w 4135150"/>
                <a:gd name="connsiteY753" fmla="*/ 825 h 1285875"/>
                <a:gd name="connsiteX754" fmla="*/ 3686870 w 4135150"/>
                <a:gd name="connsiteY754" fmla="*/ 601 h 1285875"/>
                <a:gd name="connsiteX755" fmla="*/ 3687575 w 4135150"/>
                <a:gd name="connsiteY755" fmla="*/ 412 h 1285875"/>
                <a:gd name="connsiteX756" fmla="*/ 3688271 w 4135150"/>
                <a:gd name="connsiteY756" fmla="*/ 259 h 1285875"/>
                <a:gd name="connsiteX757" fmla="*/ 3688966 w 4135150"/>
                <a:gd name="connsiteY757" fmla="*/ 141 h 1285875"/>
                <a:gd name="connsiteX758" fmla="*/ 3689661 w 4135150"/>
                <a:gd name="connsiteY758" fmla="*/ 59 h 1285875"/>
                <a:gd name="connsiteX759" fmla="*/ 3690366 w 4135150"/>
                <a:gd name="connsiteY759" fmla="*/ 12 h 1285875"/>
                <a:gd name="connsiteX760" fmla="*/ 3691061 w 4135150"/>
                <a:gd name="connsiteY760" fmla="*/ 1 h 1285875"/>
                <a:gd name="connsiteX761" fmla="*/ 3691757 w 4135150"/>
                <a:gd name="connsiteY761" fmla="*/ 25 h 1285875"/>
                <a:gd name="connsiteX762" fmla="*/ 3692452 w 4135150"/>
                <a:gd name="connsiteY762" fmla="*/ 84 h 1285875"/>
                <a:gd name="connsiteX763" fmla="*/ 3693157 w 4135150"/>
                <a:gd name="connsiteY763" fmla="*/ 179 h 1285875"/>
                <a:gd name="connsiteX764" fmla="*/ 3693852 w 4135150"/>
                <a:gd name="connsiteY764" fmla="*/ 309 h 1285875"/>
                <a:gd name="connsiteX765" fmla="*/ 3694548 w 4135150"/>
                <a:gd name="connsiteY765" fmla="*/ 474 h 1285875"/>
                <a:gd name="connsiteX766" fmla="*/ 3695243 w 4135150"/>
                <a:gd name="connsiteY766" fmla="*/ 675 h 1285875"/>
                <a:gd name="connsiteX767" fmla="*/ 3695948 w 4135150"/>
                <a:gd name="connsiteY767" fmla="*/ 912 h 1285875"/>
                <a:gd name="connsiteX768" fmla="*/ 3696643 w 4135150"/>
                <a:gd name="connsiteY768" fmla="*/ 1184 h 1285875"/>
                <a:gd name="connsiteX769" fmla="*/ 3698034 w 4135150"/>
                <a:gd name="connsiteY769" fmla="*/ 1834 h 1285875"/>
                <a:gd name="connsiteX770" fmla="*/ 3699434 w 4135150"/>
                <a:gd name="connsiteY770" fmla="*/ 2624 h 1285875"/>
                <a:gd name="connsiteX771" fmla="*/ 3700825 w 4135150"/>
                <a:gd name="connsiteY771" fmla="*/ 3557 h 1285875"/>
                <a:gd name="connsiteX772" fmla="*/ 3702225 w 4135150"/>
                <a:gd name="connsiteY772" fmla="*/ 4630 h 1285875"/>
                <a:gd name="connsiteX773" fmla="*/ 3703625 w 4135150"/>
                <a:gd name="connsiteY773" fmla="*/ 5844 h 1285875"/>
                <a:gd name="connsiteX774" fmla="*/ 3705016 w 4135150"/>
                <a:gd name="connsiteY774" fmla="*/ 7198 h 1285875"/>
                <a:gd name="connsiteX775" fmla="*/ 3706416 w 4135150"/>
                <a:gd name="connsiteY775" fmla="*/ 8693 h 1285875"/>
                <a:gd name="connsiteX776" fmla="*/ 3707806 w 4135150"/>
                <a:gd name="connsiteY776" fmla="*/ 10327 h 1285875"/>
                <a:gd name="connsiteX777" fmla="*/ 3710597 w 4135150"/>
                <a:gd name="connsiteY777" fmla="*/ 14014 h 1285875"/>
                <a:gd name="connsiteX778" fmla="*/ 3713388 w 4135150"/>
                <a:gd name="connsiteY778" fmla="*/ 18255 h 1285875"/>
                <a:gd name="connsiteX779" fmla="*/ 3716179 w 4135150"/>
                <a:gd name="connsiteY779" fmla="*/ 23047 h 1285875"/>
                <a:gd name="connsiteX780" fmla="*/ 3718970 w 4135150"/>
                <a:gd name="connsiteY780" fmla="*/ 28385 h 1285875"/>
                <a:gd name="connsiteX781" fmla="*/ 3724551 w 4135150"/>
                <a:gd name="connsiteY781" fmla="*/ 40683 h 1285875"/>
                <a:gd name="connsiteX782" fmla="*/ 3730133 w 4135150"/>
                <a:gd name="connsiteY782" fmla="*/ 55105 h 1285875"/>
                <a:gd name="connsiteX783" fmla="*/ 3735715 w 4135150"/>
                <a:gd name="connsiteY783" fmla="*/ 71599 h 1285875"/>
                <a:gd name="connsiteX784" fmla="*/ 3746878 w 4135150"/>
                <a:gd name="connsiteY784" fmla="*/ 110567 h 1285875"/>
                <a:gd name="connsiteX785" fmla="*/ 3758041 w 4135150"/>
                <a:gd name="connsiteY785" fmla="*/ 157038 h 1285875"/>
                <a:gd name="connsiteX786" fmla="*/ 3766909 w 4135150"/>
                <a:gd name="connsiteY786" fmla="*/ 198848 h 1285875"/>
                <a:gd name="connsiteX787" fmla="*/ 3775777 w 4135150"/>
                <a:gd name="connsiteY787" fmla="*/ 244605 h 1285875"/>
                <a:gd name="connsiteX788" fmla="*/ 3793503 w 4135150"/>
                <a:gd name="connsiteY788" fmla="*/ 346302 h 1285875"/>
                <a:gd name="connsiteX789" fmla="*/ 3811229 w 4135150"/>
                <a:gd name="connsiteY789" fmla="*/ 458523 h 1285875"/>
                <a:gd name="connsiteX790" fmla="*/ 3828964 w 4135150"/>
                <a:gd name="connsiteY790" fmla="*/ 577286 h 1285875"/>
                <a:gd name="connsiteX791" fmla="*/ 3858206 w 4135150"/>
                <a:gd name="connsiteY791" fmla="*/ 776261 h 1285875"/>
                <a:gd name="connsiteX792" fmla="*/ 3872827 w 4135150"/>
                <a:gd name="connsiteY792" fmla="*/ 872119 h 1285875"/>
                <a:gd name="connsiteX793" fmla="*/ 3887457 w 4135150"/>
                <a:gd name="connsiteY793" fmla="*/ 962435 h 1285875"/>
                <a:gd name="connsiteX794" fmla="*/ 3902078 w 4135150"/>
                <a:gd name="connsiteY794" fmla="*/ 1045026 h 1285875"/>
                <a:gd name="connsiteX795" fmla="*/ 3916699 w 4135150"/>
                <a:gd name="connsiteY795" fmla="*/ 1117911 h 1285875"/>
                <a:gd name="connsiteX796" fmla="*/ 3931320 w 4135150"/>
                <a:gd name="connsiteY796" fmla="*/ 1179319 h 1285875"/>
                <a:gd name="connsiteX797" fmla="*/ 3938635 w 4135150"/>
                <a:gd name="connsiteY797" fmla="*/ 1205246 h 1285875"/>
                <a:gd name="connsiteX798" fmla="*/ 3945951 w 4135150"/>
                <a:gd name="connsiteY798" fmla="*/ 1227773 h 1285875"/>
                <a:gd name="connsiteX799" fmla="*/ 3951713 w 4135150"/>
                <a:gd name="connsiteY799" fmla="*/ 1243041 h 1285875"/>
                <a:gd name="connsiteX800" fmla="*/ 3957476 w 4135150"/>
                <a:gd name="connsiteY800" fmla="*/ 1256052 h 1285875"/>
                <a:gd name="connsiteX801" fmla="*/ 3960352 w 4135150"/>
                <a:gd name="connsiteY801" fmla="*/ 1261701 h 1285875"/>
                <a:gd name="connsiteX802" fmla="*/ 3963238 w 4135150"/>
                <a:gd name="connsiteY802" fmla="*/ 1266758 h 1285875"/>
                <a:gd name="connsiteX803" fmla="*/ 3966115 w 4135150"/>
                <a:gd name="connsiteY803" fmla="*/ 1271235 h 1285875"/>
                <a:gd name="connsiteX804" fmla="*/ 3969001 w 4135150"/>
                <a:gd name="connsiteY804" fmla="*/ 1275121 h 1285875"/>
                <a:gd name="connsiteX805" fmla="*/ 3970439 w 4135150"/>
                <a:gd name="connsiteY805" fmla="*/ 1276845 h 1285875"/>
                <a:gd name="connsiteX806" fmla="*/ 3971877 w 4135150"/>
                <a:gd name="connsiteY806" fmla="*/ 1278417 h 1285875"/>
                <a:gd name="connsiteX807" fmla="*/ 3973325 w 4135150"/>
                <a:gd name="connsiteY807" fmla="*/ 1279836 h 1285875"/>
                <a:gd name="connsiteX808" fmla="*/ 3974764 w 4135150"/>
                <a:gd name="connsiteY808" fmla="*/ 1281113 h 1285875"/>
                <a:gd name="connsiteX809" fmla="*/ 3976202 w 4135150"/>
                <a:gd name="connsiteY809" fmla="*/ 1282236 h 1285875"/>
                <a:gd name="connsiteX810" fmla="*/ 3977640 w 4135150"/>
                <a:gd name="connsiteY810" fmla="*/ 1283208 h 1285875"/>
                <a:gd name="connsiteX811" fmla="*/ 3979088 w 4135150"/>
                <a:gd name="connsiteY811" fmla="*/ 1284027 h 1285875"/>
                <a:gd name="connsiteX812" fmla="*/ 3979802 w 4135150"/>
                <a:gd name="connsiteY812" fmla="*/ 1284380 h 1285875"/>
                <a:gd name="connsiteX813" fmla="*/ 3980526 w 4135150"/>
                <a:gd name="connsiteY813" fmla="*/ 1284694 h 1285875"/>
                <a:gd name="connsiteX814" fmla="*/ 3981241 w 4135150"/>
                <a:gd name="connsiteY814" fmla="*/ 1284980 h 1285875"/>
                <a:gd name="connsiteX815" fmla="*/ 3981964 w 4135150"/>
                <a:gd name="connsiteY815" fmla="*/ 1285218 h 1285875"/>
                <a:gd name="connsiteX816" fmla="*/ 3982688 w 4135150"/>
                <a:gd name="connsiteY816" fmla="*/ 1285418 h 1285875"/>
                <a:gd name="connsiteX817" fmla="*/ 3983403 w 4135150"/>
                <a:gd name="connsiteY817" fmla="*/ 1285589 h 1285875"/>
                <a:gd name="connsiteX818" fmla="*/ 3984127 w 4135150"/>
                <a:gd name="connsiteY818" fmla="*/ 1285713 h 1285875"/>
                <a:gd name="connsiteX819" fmla="*/ 3984850 w 4135150"/>
                <a:gd name="connsiteY819" fmla="*/ 1285808 h 1285875"/>
                <a:gd name="connsiteX820" fmla="*/ 3985565 w 4135150"/>
                <a:gd name="connsiteY820" fmla="*/ 1285856 h 1285875"/>
                <a:gd name="connsiteX821" fmla="*/ 3986289 w 4135150"/>
                <a:gd name="connsiteY821" fmla="*/ 1285875 h 1285875"/>
                <a:gd name="connsiteX822" fmla="*/ 3987013 w 4135150"/>
                <a:gd name="connsiteY822" fmla="*/ 1285856 h 1285875"/>
                <a:gd name="connsiteX823" fmla="*/ 3987727 w 4135150"/>
                <a:gd name="connsiteY823" fmla="*/ 1285789 h 1285875"/>
                <a:gd name="connsiteX824" fmla="*/ 3988451 w 4135150"/>
                <a:gd name="connsiteY824" fmla="*/ 1285694 h 1285875"/>
                <a:gd name="connsiteX825" fmla="*/ 3989165 w 4135150"/>
                <a:gd name="connsiteY825" fmla="*/ 1285561 h 1285875"/>
                <a:gd name="connsiteX826" fmla="*/ 3989889 w 4135150"/>
                <a:gd name="connsiteY826" fmla="*/ 1285380 h 1285875"/>
                <a:gd name="connsiteX827" fmla="*/ 3990613 w 4135150"/>
                <a:gd name="connsiteY827" fmla="*/ 1285170 h 1285875"/>
                <a:gd name="connsiteX828" fmla="*/ 3991327 w 4135150"/>
                <a:gd name="connsiteY828" fmla="*/ 1284923 h 1285875"/>
                <a:gd name="connsiteX829" fmla="*/ 3992052 w 4135150"/>
                <a:gd name="connsiteY829" fmla="*/ 1284637 h 1285875"/>
                <a:gd name="connsiteX830" fmla="*/ 3992775 w 4135150"/>
                <a:gd name="connsiteY830" fmla="*/ 1284313 h 1285875"/>
                <a:gd name="connsiteX831" fmla="*/ 3993490 w 4135150"/>
                <a:gd name="connsiteY831" fmla="*/ 1283951 h 1285875"/>
                <a:gd name="connsiteX832" fmla="*/ 3994928 w 4135150"/>
                <a:gd name="connsiteY832" fmla="*/ 1283113 h 1285875"/>
                <a:gd name="connsiteX833" fmla="*/ 3996376 w 4135150"/>
                <a:gd name="connsiteY833" fmla="*/ 1282122 h 1285875"/>
                <a:gd name="connsiteX834" fmla="*/ 3997814 w 4135150"/>
                <a:gd name="connsiteY834" fmla="*/ 1280979 h 1285875"/>
                <a:gd name="connsiteX835" fmla="*/ 3999252 w 4135150"/>
                <a:gd name="connsiteY835" fmla="*/ 1279693 h 1285875"/>
                <a:gd name="connsiteX836" fmla="*/ 4000691 w 4135150"/>
                <a:gd name="connsiteY836" fmla="*/ 1278255 h 1285875"/>
                <a:gd name="connsiteX837" fmla="*/ 4002138 w 4135150"/>
                <a:gd name="connsiteY837" fmla="*/ 1276674 h 1285875"/>
                <a:gd name="connsiteX838" fmla="*/ 4003577 w 4135150"/>
                <a:gd name="connsiteY838" fmla="*/ 1274931 h 1285875"/>
                <a:gd name="connsiteX839" fmla="*/ 4006453 w 4135150"/>
                <a:gd name="connsiteY839" fmla="*/ 1271016 h 1285875"/>
                <a:gd name="connsiteX840" fmla="*/ 4009339 w 4135150"/>
                <a:gd name="connsiteY840" fmla="*/ 1266511 h 1285875"/>
                <a:gd name="connsiteX841" fmla="*/ 4012216 w 4135150"/>
                <a:gd name="connsiteY841" fmla="*/ 1261415 h 1285875"/>
                <a:gd name="connsiteX842" fmla="*/ 4015102 w 4135150"/>
                <a:gd name="connsiteY842" fmla="*/ 1255738 h 1285875"/>
                <a:gd name="connsiteX843" fmla="*/ 4020865 w 4135150"/>
                <a:gd name="connsiteY843" fmla="*/ 1242670 h 1285875"/>
                <a:gd name="connsiteX844" fmla="*/ 4026627 w 4135150"/>
                <a:gd name="connsiteY844" fmla="*/ 1227344 h 1285875"/>
                <a:gd name="connsiteX845" fmla="*/ 4038152 w 4135150"/>
                <a:gd name="connsiteY845" fmla="*/ 1190168 h 1285875"/>
                <a:gd name="connsiteX846" fmla="*/ 4050116 w 4135150"/>
                <a:gd name="connsiteY846" fmla="*/ 1142905 h 1285875"/>
                <a:gd name="connsiteX847" fmla="*/ 4062079 w 4135150"/>
                <a:gd name="connsiteY847" fmla="*/ 1087555 h 1285875"/>
                <a:gd name="connsiteX848" fmla="*/ 4074043 w 4135150"/>
                <a:gd name="connsiteY848" fmla="*/ 1025014 h 1285875"/>
                <a:gd name="connsiteX849" fmla="*/ 4086006 w 4135150"/>
                <a:gd name="connsiteY849" fmla="*/ 956291 h 1285875"/>
                <a:gd name="connsiteX850" fmla="*/ 4109923 w 4135150"/>
                <a:gd name="connsiteY850" fmla="*/ 804830 h 1285875"/>
                <a:gd name="connsiteX851" fmla="*/ 4133850 w 4135150"/>
                <a:gd name="connsiteY851" fmla="*/ 642938 h 1285875"/>
                <a:gd name="connsiteX852" fmla="*/ 4131907 w 4135150"/>
                <a:gd name="connsiteY852" fmla="*/ 645011 h 1285875"/>
                <a:gd name="connsiteX0" fmla="*/ 0 w 4510525"/>
                <a:gd name="connsiteY0" fmla="*/ 642938 h 1285875"/>
                <a:gd name="connsiteX1" fmla="*/ 21553 w 4510525"/>
                <a:gd name="connsiteY1" fmla="*/ 496791 h 1285875"/>
                <a:gd name="connsiteX2" fmla="*/ 43106 w 4510525"/>
                <a:gd name="connsiteY2" fmla="*/ 358295 h 1285875"/>
                <a:gd name="connsiteX3" fmla="*/ 64659 w 4510525"/>
                <a:gd name="connsiteY3" fmla="*/ 234704 h 1285875"/>
                <a:gd name="connsiteX4" fmla="*/ 75436 w 4510525"/>
                <a:gd name="connsiteY4" fmla="*/ 180558 h 1285875"/>
                <a:gd name="connsiteX5" fmla="*/ 86213 w 4510525"/>
                <a:gd name="connsiteY5" fmla="*/ 132484 h 1285875"/>
                <a:gd name="connsiteX6" fmla="*/ 98924 w 4510525"/>
                <a:gd name="connsiteY6" fmla="*/ 84439 h 1285875"/>
                <a:gd name="connsiteX7" fmla="*/ 105279 w 4510525"/>
                <a:gd name="connsiteY7" fmla="*/ 64195 h 1285875"/>
                <a:gd name="connsiteX8" fmla="*/ 111635 w 4510525"/>
                <a:gd name="connsiteY8" fmla="*/ 46594 h 1285875"/>
                <a:gd name="connsiteX9" fmla="*/ 117991 w 4510525"/>
                <a:gd name="connsiteY9" fmla="*/ 31721 h 1285875"/>
                <a:gd name="connsiteX10" fmla="*/ 121168 w 4510525"/>
                <a:gd name="connsiteY10" fmla="*/ 25328 h 1285875"/>
                <a:gd name="connsiteX11" fmla="*/ 124346 w 4510525"/>
                <a:gd name="connsiteY11" fmla="*/ 19641 h 1285875"/>
                <a:gd name="connsiteX12" fmla="*/ 127524 w 4510525"/>
                <a:gd name="connsiteY12" fmla="*/ 14666 h 1285875"/>
                <a:gd name="connsiteX13" fmla="*/ 129113 w 4510525"/>
                <a:gd name="connsiteY13" fmla="*/ 12447 h 1285875"/>
                <a:gd name="connsiteX14" fmla="*/ 130702 w 4510525"/>
                <a:gd name="connsiteY14" fmla="*/ 10409 h 1285875"/>
                <a:gd name="connsiteX15" fmla="*/ 132291 w 4510525"/>
                <a:gd name="connsiteY15" fmla="*/ 8552 h 1285875"/>
                <a:gd name="connsiteX16" fmla="*/ 133880 w 4510525"/>
                <a:gd name="connsiteY16" fmla="*/ 6876 h 1285875"/>
                <a:gd name="connsiteX17" fmla="*/ 135468 w 4510525"/>
                <a:gd name="connsiteY17" fmla="*/ 5382 h 1285875"/>
                <a:gd name="connsiteX18" fmla="*/ 137057 w 4510525"/>
                <a:gd name="connsiteY18" fmla="*/ 4069 h 1285875"/>
                <a:gd name="connsiteX19" fmla="*/ 138646 w 4510525"/>
                <a:gd name="connsiteY19" fmla="*/ 2939 h 1285875"/>
                <a:gd name="connsiteX20" fmla="*/ 139440 w 4510525"/>
                <a:gd name="connsiteY20" fmla="*/ 2443 h 1285875"/>
                <a:gd name="connsiteX21" fmla="*/ 140236 w 4510525"/>
                <a:gd name="connsiteY21" fmla="*/ 1993 h 1285875"/>
                <a:gd name="connsiteX22" fmla="*/ 141030 w 4510525"/>
                <a:gd name="connsiteY22" fmla="*/ 1588 h 1285875"/>
                <a:gd name="connsiteX23" fmla="*/ 141824 w 4510525"/>
                <a:gd name="connsiteY23" fmla="*/ 1230 h 1285875"/>
                <a:gd name="connsiteX24" fmla="*/ 142619 w 4510525"/>
                <a:gd name="connsiteY24" fmla="*/ 916 h 1285875"/>
                <a:gd name="connsiteX25" fmla="*/ 143413 w 4510525"/>
                <a:gd name="connsiteY25" fmla="*/ 650 h 1285875"/>
                <a:gd name="connsiteX26" fmla="*/ 144208 w 4510525"/>
                <a:gd name="connsiteY26" fmla="*/ 428 h 1285875"/>
                <a:gd name="connsiteX27" fmla="*/ 145002 w 4510525"/>
                <a:gd name="connsiteY27" fmla="*/ 252 h 1285875"/>
                <a:gd name="connsiteX28" fmla="*/ 145796 w 4510525"/>
                <a:gd name="connsiteY28" fmla="*/ 124 h 1285875"/>
                <a:gd name="connsiteX29" fmla="*/ 146591 w 4510525"/>
                <a:gd name="connsiteY29" fmla="*/ 40 h 1285875"/>
                <a:gd name="connsiteX30" fmla="*/ 147385 w 4510525"/>
                <a:gd name="connsiteY30" fmla="*/ 2 h 1285875"/>
                <a:gd name="connsiteX31" fmla="*/ 148179 w 4510525"/>
                <a:gd name="connsiteY31" fmla="*/ 10 h 1285875"/>
                <a:gd name="connsiteX32" fmla="*/ 148974 w 4510525"/>
                <a:gd name="connsiteY32" fmla="*/ 65 h 1285875"/>
                <a:gd name="connsiteX33" fmla="*/ 149768 w 4510525"/>
                <a:gd name="connsiteY33" fmla="*/ 165 h 1285875"/>
                <a:gd name="connsiteX34" fmla="*/ 150563 w 4510525"/>
                <a:gd name="connsiteY34" fmla="*/ 311 h 1285875"/>
                <a:gd name="connsiteX35" fmla="*/ 151357 w 4510525"/>
                <a:gd name="connsiteY35" fmla="*/ 504 h 1285875"/>
                <a:gd name="connsiteX36" fmla="*/ 152152 w 4510525"/>
                <a:gd name="connsiteY36" fmla="*/ 741 h 1285875"/>
                <a:gd name="connsiteX37" fmla="*/ 152947 w 4510525"/>
                <a:gd name="connsiteY37" fmla="*/ 1025 h 1285875"/>
                <a:gd name="connsiteX38" fmla="*/ 153741 w 4510525"/>
                <a:gd name="connsiteY38" fmla="*/ 1355 h 1285875"/>
                <a:gd name="connsiteX39" fmla="*/ 154535 w 4510525"/>
                <a:gd name="connsiteY39" fmla="*/ 1731 h 1285875"/>
                <a:gd name="connsiteX40" fmla="*/ 155330 w 4510525"/>
                <a:gd name="connsiteY40" fmla="*/ 2152 h 1285875"/>
                <a:gd name="connsiteX41" fmla="*/ 156124 w 4510525"/>
                <a:gd name="connsiteY41" fmla="*/ 2619 h 1285875"/>
                <a:gd name="connsiteX42" fmla="*/ 157713 w 4510525"/>
                <a:gd name="connsiteY42" fmla="*/ 3691 h 1285875"/>
                <a:gd name="connsiteX43" fmla="*/ 159302 w 4510525"/>
                <a:gd name="connsiteY43" fmla="*/ 4945 h 1285875"/>
                <a:gd name="connsiteX44" fmla="*/ 160891 w 4510525"/>
                <a:gd name="connsiteY44" fmla="*/ 6382 h 1285875"/>
                <a:gd name="connsiteX45" fmla="*/ 162480 w 4510525"/>
                <a:gd name="connsiteY45" fmla="*/ 8000 h 1285875"/>
                <a:gd name="connsiteX46" fmla="*/ 164069 w 4510525"/>
                <a:gd name="connsiteY46" fmla="*/ 9800 h 1285875"/>
                <a:gd name="connsiteX47" fmla="*/ 165658 w 4510525"/>
                <a:gd name="connsiteY47" fmla="*/ 11781 h 1285875"/>
                <a:gd name="connsiteX48" fmla="*/ 168835 w 4510525"/>
                <a:gd name="connsiteY48" fmla="*/ 16283 h 1285875"/>
                <a:gd name="connsiteX49" fmla="*/ 172013 w 4510525"/>
                <a:gd name="connsiteY49" fmla="*/ 21502 h 1285875"/>
                <a:gd name="connsiteX50" fmla="*/ 175191 w 4510525"/>
                <a:gd name="connsiteY50" fmla="*/ 27430 h 1285875"/>
                <a:gd name="connsiteX51" fmla="*/ 178369 w 4510525"/>
                <a:gd name="connsiteY51" fmla="*/ 34062 h 1285875"/>
                <a:gd name="connsiteX52" fmla="*/ 181546 w 4510525"/>
                <a:gd name="connsiteY52" fmla="*/ 41391 h 1285875"/>
                <a:gd name="connsiteX53" fmla="*/ 187903 w 4510525"/>
                <a:gd name="connsiteY53" fmla="*/ 58101 h 1285875"/>
                <a:gd name="connsiteX54" fmla="*/ 194050 w 4510525"/>
                <a:gd name="connsiteY54" fmla="*/ 76809 h 1285875"/>
                <a:gd name="connsiteX55" fmla="*/ 200197 w 4510525"/>
                <a:gd name="connsiteY55" fmla="*/ 97938 h 1285875"/>
                <a:gd name="connsiteX56" fmla="*/ 212493 w 4510525"/>
                <a:gd name="connsiteY56" fmla="*/ 147089 h 1285875"/>
                <a:gd name="connsiteX57" fmla="*/ 224789 w 4510525"/>
                <a:gd name="connsiteY57" fmla="*/ 204714 h 1285875"/>
                <a:gd name="connsiteX58" fmla="*/ 237084 w 4510525"/>
                <a:gd name="connsiteY58" fmla="*/ 269827 h 1285875"/>
                <a:gd name="connsiteX59" fmla="*/ 249380 w 4510525"/>
                <a:gd name="connsiteY59" fmla="*/ 341317 h 1285875"/>
                <a:gd name="connsiteX60" fmla="*/ 261680 w 4510525"/>
                <a:gd name="connsiteY60" fmla="*/ 417961 h 1285875"/>
                <a:gd name="connsiteX61" fmla="*/ 286264 w 4510525"/>
                <a:gd name="connsiteY61" fmla="*/ 581407 h 1285875"/>
                <a:gd name="connsiteX62" fmla="*/ 308648 w 4510525"/>
                <a:gd name="connsiteY62" fmla="*/ 734127 h 1285875"/>
                <a:gd name="connsiteX63" fmla="*/ 331032 w 4510525"/>
                <a:gd name="connsiteY63" fmla="*/ 881701 h 1285875"/>
                <a:gd name="connsiteX64" fmla="*/ 353416 w 4510525"/>
                <a:gd name="connsiteY64" fmla="*/ 1015794 h 1285875"/>
                <a:gd name="connsiteX65" fmla="*/ 364617 w 4510525"/>
                <a:gd name="connsiteY65" fmla="*/ 1075373 h 1285875"/>
                <a:gd name="connsiteX66" fmla="*/ 375799 w 4510525"/>
                <a:gd name="connsiteY66" fmla="*/ 1128836 h 1285875"/>
                <a:gd name="connsiteX67" fmla="*/ 387325 w 4510525"/>
                <a:gd name="connsiteY67" fmla="*/ 1176680 h 1285875"/>
                <a:gd name="connsiteX68" fmla="*/ 398850 w 4510525"/>
                <a:gd name="connsiteY68" fmla="*/ 1216504 h 1285875"/>
                <a:gd name="connsiteX69" fmla="*/ 404612 w 4510525"/>
                <a:gd name="connsiteY69" fmla="*/ 1233230 h 1285875"/>
                <a:gd name="connsiteX70" fmla="*/ 410375 w 4510525"/>
                <a:gd name="connsiteY70" fmla="*/ 1247727 h 1285875"/>
                <a:gd name="connsiteX71" fmla="*/ 416138 w 4510525"/>
                <a:gd name="connsiteY71" fmla="*/ 1259958 h 1285875"/>
                <a:gd name="connsiteX72" fmla="*/ 419014 w 4510525"/>
                <a:gd name="connsiteY72" fmla="*/ 1265206 h 1285875"/>
                <a:gd name="connsiteX73" fmla="*/ 421900 w 4510525"/>
                <a:gd name="connsiteY73" fmla="*/ 1269864 h 1285875"/>
                <a:gd name="connsiteX74" fmla="*/ 424777 w 4510525"/>
                <a:gd name="connsiteY74" fmla="*/ 1273940 h 1285875"/>
                <a:gd name="connsiteX75" fmla="*/ 426215 w 4510525"/>
                <a:gd name="connsiteY75" fmla="*/ 1275760 h 1285875"/>
                <a:gd name="connsiteX76" fmla="*/ 427653 w 4510525"/>
                <a:gd name="connsiteY76" fmla="*/ 1277426 h 1285875"/>
                <a:gd name="connsiteX77" fmla="*/ 429101 w 4510525"/>
                <a:gd name="connsiteY77" fmla="*/ 1278941 h 1285875"/>
                <a:gd name="connsiteX78" fmla="*/ 430540 w 4510525"/>
                <a:gd name="connsiteY78" fmla="*/ 1280312 h 1285875"/>
                <a:gd name="connsiteX79" fmla="*/ 431978 w 4510525"/>
                <a:gd name="connsiteY79" fmla="*/ 1281532 h 1285875"/>
                <a:gd name="connsiteX80" fmla="*/ 433416 w 4510525"/>
                <a:gd name="connsiteY80" fmla="*/ 1282599 h 1285875"/>
                <a:gd name="connsiteX81" fmla="*/ 434854 w 4510525"/>
                <a:gd name="connsiteY81" fmla="*/ 1283513 h 1285875"/>
                <a:gd name="connsiteX82" fmla="*/ 436302 w 4510525"/>
                <a:gd name="connsiteY82" fmla="*/ 1284284 h 1285875"/>
                <a:gd name="connsiteX83" fmla="*/ 437017 w 4510525"/>
                <a:gd name="connsiteY83" fmla="*/ 1284608 h 1285875"/>
                <a:gd name="connsiteX84" fmla="*/ 437740 w 4510525"/>
                <a:gd name="connsiteY84" fmla="*/ 1284903 h 1285875"/>
                <a:gd name="connsiteX85" fmla="*/ 438464 w 4510525"/>
                <a:gd name="connsiteY85" fmla="*/ 1285151 h 1285875"/>
                <a:gd name="connsiteX86" fmla="*/ 439179 w 4510525"/>
                <a:gd name="connsiteY86" fmla="*/ 1285370 h 1285875"/>
                <a:gd name="connsiteX87" fmla="*/ 439903 w 4510525"/>
                <a:gd name="connsiteY87" fmla="*/ 1285542 h 1285875"/>
                <a:gd name="connsiteX88" fmla="*/ 440617 w 4510525"/>
                <a:gd name="connsiteY88" fmla="*/ 1285685 h 1285875"/>
                <a:gd name="connsiteX89" fmla="*/ 441341 w 4510525"/>
                <a:gd name="connsiteY89" fmla="*/ 1285789 h 1285875"/>
                <a:gd name="connsiteX90" fmla="*/ 442055 w 4510525"/>
                <a:gd name="connsiteY90" fmla="*/ 1285846 h 1285875"/>
                <a:gd name="connsiteX91" fmla="*/ 442779 w 4510525"/>
                <a:gd name="connsiteY91" fmla="*/ 1285875 h 1285875"/>
                <a:gd name="connsiteX92" fmla="*/ 443503 w 4510525"/>
                <a:gd name="connsiteY92" fmla="*/ 1285865 h 1285875"/>
                <a:gd name="connsiteX93" fmla="*/ 444217 w 4510525"/>
                <a:gd name="connsiteY93" fmla="*/ 1285808 h 1285875"/>
                <a:gd name="connsiteX94" fmla="*/ 444941 w 4510525"/>
                <a:gd name="connsiteY94" fmla="*/ 1285723 h 1285875"/>
                <a:gd name="connsiteX95" fmla="*/ 445656 w 4510525"/>
                <a:gd name="connsiteY95" fmla="*/ 1285599 h 1285875"/>
                <a:gd name="connsiteX96" fmla="*/ 446380 w 4510525"/>
                <a:gd name="connsiteY96" fmla="*/ 1285437 h 1285875"/>
                <a:gd name="connsiteX97" fmla="*/ 447104 w 4510525"/>
                <a:gd name="connsiteY97" fmla="*/ 1285237 h 1285875"/>
                <a:gd name="connsiteX98" fmla="*/ 447818 w 4510525"/>
                <a:gd name="connsiteY98" fmla="*/ 1284999 h 1285875"/>
                <a:gd name="connsiteX99" fmla="*/ 448542 w 4510525"/>
                <a:gd name="connsiteY99" fmla="*/ 1284723 h 1285875"/>
                <a:gd name="connsiteX100" fmla="*/ 449266 w 4510525"/>
                <a:gd name="connsiteY100" fmla="*/ 1284408 h 1285875"/>
                <a:gd name="connsiteX101" fmla="*/ 450704 w 4510525"/>
                <a:gd name="connsiteY101" fmla="*/ 1283665 h 1285875"/>
                <a:gd name="connsiteX102" fmla="*/ 452142 w 4510525"/>
                <a:gd name="connsiteY102" fmla="*/ 1282779 h 1285875"/>
                <a:gd name="connsiteX103" fmla="*/ 453581 w 4510525"/>
                <a:gd name="connsiteY103" fmla="*/ 1281741 h 1285875"/>
                <a:gd name="connsiteX104" fmla="*/ 455019 w 4510525"/>
                <a:gd name="connsiteY104" fmla="*/ 1280541 h 1285875"/>
                <a:gd name="connsiteX105" fmla="*/ 456467 w 4510525"/>
                <a:gd name="connsiteY105" fmla="*/ 1279208 h 1285875"/>
                <a:gd name="connsiteX106" fmla="*/ 457905 w 4510525"/>
                <a:gd name="connsiteY106" fmla="*/ 1277712 h 1285875"/>
                <a:gd name="connsiteX107" fmla="*/ 459343 w 4510525"/>
                <a:gd name="connsiteY107" fmla="*/ 1276074 h 1285875"/>
                <a:gd name="connsiteX108" fmla="*/ 462220 w 4510525"/>
                <a:gd name="connsiteY108" fmla="*/ 1272350 h 1285875"/>
                <a:gd name="connsiteX109" fmla="*/ 465106 w 4510525"/>
                <a:gd name="connsiteY109" fmla="*/ 1268035 h 1285875"/>
                <a:gd name="connsiteX110" fmla="*/ 467982 w 4510525"/>
                <a:gd name="connsiteY110" fmla="*/ 1263129 h 1285875"/>
                <a:gd name="connsiteX111" fmla="*/ 470973 w 4510525"/>
                <a:gd name="connsiteY111" fmla="*/ 1257424 h 1285875"/>
                <a:gd name="connsiteX112" fmla="*/ 473964 w 4510525"/>
                <a:gd name="connsiteY112" fmla="*/ 1251099 h 1285875"/>
                <a:gd name="connsiteX113" fmla="*/ 479955 w 4510525"/>
                <a:gd name="connsiteY113" fmla="*/ 1236593 h 1285875"/>
                <a:gd name="connsiteX114" fmla="*/ 485937 w 4510525"/>
                <a:gd name="connsiteY114" fmla="*/ 1219686 h 1285875"/>
                <a:gd name="connsiteX115" fmla="*/ 491919 w 4510525"/>
                <a:gd name="connsiteY115" fmla="*/ 1200445 h 1285875"/>
                <a:gd name="connsiteX116" fmla="*/ 503882 w 4510525"/>
                <a:gd name="connsiteY116" fmla="*/ 1155287 h 1285875"/>
                <a:gd name="connsiteX117" fmla="*/ 515845 w 4510525"/>
                <a:gd name="connsiteY117" fmla="*/ 1101824 h 1285875"/>
                <a:gd name="connsiteX118" fmla="*/ 527809 w 4510525"/>
                <a:gd name="connsiteY118" fmla="*/ 1040940 h 1285875"/>
                <a:gd name="connsiteX119" fmla="*/ 539772 w 4510525"/>
                <a:gd name="connsiteY119" fmla="*/ 973607 h 1285875"/>
                <a:gd name="connsiteX120" fmla="*/ 563709 w 4510525"/>
                <a:gd name="connsiteY120" fmla="*/ 824073 h 1285875"/>
                <a:gd name="connsiteX121" fmla="*/ 615544 w 4510525"/>
                <a:gd name="connsiteY121" fmla="*/ 474003 h 1285875"/>
                <a:gd name="connsiteX122" fmla="*/ 641452 w 4510525"/>
                <a:gd name="connsiteY122" fmla="*/ 311491 h 1285875"/>
                <a:gd name="connsiteX123" fmla="*/ 654415 w 4510525"/>
                <a:gd name="connsiteY123" fmla="*/ 238922 h 1285875"/>
                <a:gd name="connsiteX124" fmla="*/ 667369 w 4510525"/>
                <a:gd name="connsiteY124" fmla="*/ 174020 h 1285875"/>
                <a:gd name="connsiteX125" fmla="*/ 677904 w 4510525"/>
                <a:gd name="connsiteY125" fmla="*/ 127784 h 1285875"/>
                <a:gd name="connsiteX126" fmla="*/ 688429 w 4510525"/>
                <a:gd name="connsiteY126" fmla="*/ 88006 h 1285875"/>
                <a:gd name="connsiteX127" fmla="*/ 698964 w 4510525"/>
                <a:gd name="connsiteY127" fmla="*/ 55187 h 1285875"/>
                <a:gd name="connsiteX128" fmla="*/ 704221 w 4510525"/>
                <a:gd name="connsiteY128" fmla="*/ 41518 h 1285875"/>
                <a:gd name="connsiteX129" fmla="*/ 709489 w 4510525"/>
                <a:gd name="connsiteY129" fmla="*/ 29736 h 1285875"/>
                <a:gd name="connsiteX130" fmla="*/ 712127 w 4510525"/>
                <a:gd name="connsiteY130" fmla="*/ 24564 h 1285875"/>
                <a:gd name="connsiteX131" fmla="*/ 714756 w 4510525"/>
                <a:gd name="connsiteY131" fmla="*/ 19878 h 1285875"/>
                <a:gd name="connsiteX132" fmla="*/ 717385 w 4510525"/>
                <a:gd name="connsiteY132" fmla="*/ 15679 h 1285875"/>
                <a:gd name="connsiteX133" fmla="*/ 720023 w 4510525"/>
                <a:gd name="connsiteY133" fmla="*/ 11973 h 1285875"/>
                <a:gd name="connsiteX134" fmla="*/ 722652 w 4510525"/>
                <a:gd name="connsiteY134" fmla="*/ 8762 h 1285875"/>
                <a:gd name="connsiteX135" fmla="*/ 723967 w 4510525"/>
                <a:gd name="connsiteY135" fmla="*/ 7343 h 1285875"/>
                <a:gd name="connsiteX136" fmla="*/ 725281 w 4510525"/>
                <a:gd name="connsiteY136" fmla="*/ 6048 h 1285875"/>
                <a:gd name="connsiteX137" fmla="*/ 726605 w 4510525"/>
                <a:gd name="connsiteY137" fmla="*/ 4879 h 1285875"/>
                <a:gd name="connsiteX138" fmla="*/ 727920 w 4510525"/>
                <a:gd name="connsiteY138" fmla="*/ 3835 h 1285875"/>
                <a:gd name="connsiteX139" fmla="*/ 729234 w 4510525"/>
                <a:gd name="connsiteY139" fmla="*/ 2916 h 1285875"/>
                <a:gd name="connsiteX140" fmla="*/ 730548 w 4510525"/>
                <a:gd name="connsiteY140" fmla="*/ 2121 h 1285875"/>
                <a:gd name="connsiteX141" fmla="*/ 731863 w 4510525"/>
                <a:gd name="connsiteY141" fmla="*/ 1454 h 1285875"/>
                <a:gd name="connsiteX142" fmla="*/ 733187 w 4510525"/>
                <a:gd name="connsiteY142" fmla="*/ 912 h 1285875"/>
                <a:gd name="connsiteX143" fmla="*/ 733844 w 4510525"/>
                <a:gd name="connsiteY143" fmla="*/ 688 h 1285875"/>
                <a:gd name="connsiteX144" fmla="*/ 734501 w 4510525"/>
                <a:gd name="connsiteY144" fmla="*/ 495 h 1285875"/>
                <a:gd name="connsiteX145" fmla="*/ 735159 w 4510525"/>
                <a:gd name="connsiteY145" fmla="*/ 334 h 1285875"/>
                <a:gd name="connsiteX146" fmla="*/ 735816 w 4510525"/>
                <a:gd name="connsiteY146" fmla="*/ 205 h 1285875"/>
                <a:gd name="connsiteX147" fmla="*/ 736473 w 4510525"/>
                <a:gd name="connsiteY147" fmla="*/ 107 h 1285875"/>
                <a:gd name="connsiteX148" fmla="*/ 737130 w 4510525"/>
                <a:gd name="connsiteY148" fmla="*/ 41 h 1285875"/>
                <a:gd name="connsiteX149" fmla="*/ 737787 w 4510525"/>
                <a:gd name="connsiteY149" fmla="*/ 6 h 1285875"/>
                <a:gd name="connsiteX150" fmla="*/ 738445 w 4510525"/>
                <a:gd name="connsiteY150" fmla="*/ 3 h 1285875"/>
                <a:gd name="connsiteX151" fmla="*/ 739102 w 4510525"/>
                <a:gd name="connsiteY151" fmla="*/ 30 h 1285875"/>
                <a:gd name="connsiteX152" fmla="*/ 739759 w 4510525"/>
                <a:gd name="connsiteY152" fmla="*/ 90 h 1285875"/>
                <a:gd name="connsiteX153" fmla="*/ 740416 w 4510525"/>
                <a:gd name="connsiteY153" fmla="*/ 182 h 1285875"/>
                <a:gd name="connsiteX154" fmla="*/ 741083 w 4510525"/>
                <a:gd name="connsiteY154" fmla="*/ 304 h 1285875"/>
                <a:gd name="connsiteX155" fmla="*/ 741740 w 4510525"/>
                <a:gd name="connsiteY155" fmla="*/ 458 h 1285875"/>
                <a:gd name="connsiteX156" fmla="*/ 742398 w 4510525"/>
                <a:gd name="connsiteY156" fmla="*/ 644 h 1285875"/>
                <a:gd name="connsiteX157" fmla="*/ 743055 w 4510525"/>
                <a:gd name="connsiteY157" fmla="*/ 862 h 1285875"/>
                <a:gd name="connsiteX158" fmla="*/ 743712 w 4510525"/>
                <a:gd name="connsiteY158" fmla="*/ 1111 h 1285875"/>
                <a:gd name="connsiteX159" fmla="*/ 745027 w 4510525"/>
                <a:gd name="connsiteY159" fmla="*/ 1702 h 1285875"/>
                <a:gd name="connsiteX160" fmla="*/ 746341 w 4510525"/>
                <a:gd name="connsiteY160" fmla="*/ 2419 h 1285875"/>
                <a:gd name="connsiteX161" fmla="*/ 747665 w 4510525"/>
                <a:gd name="connsiteY161" fmla="*/ 3263 h 1285875"/>
                <a:gd name="connsiteX162" fmla="*/ 748979 w 4510525"/>
                <a:gd name="connsiteY162" fmla="*/ 4231 h 1285875"/>
                <a:gd name="connsiteX163" fmla="*/ 750294 w 4510525"/>
                <a:gd name="connsiteY163" fmla="*/ 5325 h 1285875"/>
                <a:gd name="connsiteX164" fmla="*/ 751608 w 4510525"/>
                <a:gd name="connsiteY164" fmla="*/ 6545 h 1285875"/>
                <a:gd name="connsiteX165" fmla="*/ 753246 w 4510525"/>
                <a:gd name="connsiteY165" fmla="*/ 8233 h 1285875"/>
                <a:gd name="connsiteX166" fmla="*/ 754885 w 4510525"/>
                <a:gd name="connsiteY166" fmla="*/ 10115 h 1285875"/>
                <a:gd name="connsiteX167" fmla="*/ 756514 w 4510525"/>
                <a:gd name="connsiteY167" fmla="*/ 12188 h 1285875"/>
                <a:gd name="connsiteX168" fmla="*/ 758152 w 4510525"/>
                <a:gd name="connsiteY168" fmla="*/ 14452 h 1285875"/>
                <a:gd name="connsiteX169" fmla="*/ 761429 w 4510525"/>
                <a:gd name="connsiteY169" fmla="*/ 19551 h 1285875"/>
                <a:gd name="connsiteX170" fmla="*/ 764696 w 4510525"/>
                <a:gd name="connsiteY170" fmla="*/ 25406 h 1285875"/>
                <a:gd name="connsiteX171" fmla="*/ 767972 w 4510525"/>
                <a:gd name="connsiteY171" fmla="*/ 32009 h 1285875"/>
                <a:gd name="connsiteX172" fmla="*/ 771239 w 4510525"/>
                <a:gd name="connsiteY172" fmla="*/ 39353 h 1285875"/>
                <a:gd name="connsiteX173" fmla="*/ 777783 w 4510525"/>
                <a:gd name="connsiteY173" fmla="*/ 56224 h 1285875"/>
                <a:gd name="connsiteX174" fmla="*/ 784327 w 4510525"/>
                <a:gd name="connsiteY174" fmla="*/ 75940 h 1285875"/>
                <a:gd name="connsiteX175" fmla="*/ 790880 w 4510525"/>
                <a:gd name="connsiteY175" fmla="*/ 98403 h 1285875"/>
                <a:gd name="connsiteX176" fmla="*/ 803967 w 4510525"/>
                <a:gd name="connsiteY176" fmla="*/ 151124 h 1285875"/>
                <a:gd name="connsiteX177" fmla="*/ 817055 w 4510525"/>
                <a:gd name="connsiteY177" fmla="*/ 213368 h 1285875"/>
                <a:gd name="connsiteX178" fmla="*/ 830142 w 4510525"/>
                <a:gd name="connsiteY178" fmla="*/ 283929 h 1285875"/>
                <a:gd name="connsiteX179" fmla="*/ 843229 w 4510525"/>
                <a:gd name="connsiteY179" fmla="*/ 361440 h 1285875"/>
                <a:gd name="connsiteX180" fmla="*/ 856317 w 4510525"/>
                <a:gd name="connsiteY180" fmla="*/ 444402 h 1285875"/>
                <a:gd name="connsiteX181" fmla="*/ 877119 w 4510525"/>
                <a:gd name="connsiteY181" fmla="*/ 583459 h 1285875"/>
                <a:gd name="connsiteX182" fmla="*/ 897912 w 4510525"/>
                <a:gd name="connsiteY182" fmla="*/ 725415 h 1285875"/>
                <a:gd name="connsiteX183" fmla="*/ 918715 w 4510525"/>
                <a:gd name="connsiteY183" fmla="*/ 863346 h 1285875"/>
                <a:gd name="connsiteX184" fmla="*/ 939508 w 4510525"/>
                <a:gd name="connsiteY184" fmla="*/ 990533 h 1285875"/>
                <a:gd name="connsiteX185" fmla="*/ 950843 w 4510525"/>
                <a:gd name="connsiteY185" fmla="*/ 1053055 h 1285875"/>
                <a:gd name="connsiteX186" fmla="*/ 962168 w 4510525"/>
                <a:gd name="connsiteY186" fmla="*/ 1109615 h 1285875"/>
                <a:gd name="connsiteX187" fmla="*/ 973503 w 4510525"/>
                <a:gd name="connsiteY187" fmla="*/ 1159412 h 1285875"/>
                <a:gd name="connsiteX188" fmla="*/ 984828 w 4510525"/>
                <a:gd name="connsiteY188" fmla="*/ 1201712 h 1285875"/>
                <a:gd name="connsiteX189" fmla="*/ 990495 w 4510525"/>
                <a:gd name="connsiteY189" fmla="*/ 1219848 h 1285875"/>
                <a:gd name="connsiteX190" fmla="*/ 996163 w 4510525"/>
                <a:gd name="connsiteY190" fmla="*/ 1235897 h 1285875"/>
                <a:gd name="connsiteX191" fmla="*/ 1001820 w 4510525"/>
                <a:gd name="connsiteY191" fmla="*/ 1249794 h 1285875"/>
                <a:gd name="connsiteX192" fmla="*/ 1004659 w 4510525"/>
                <a:gd name="connsiteY192" fmla="*/ 1255919 h 1285875"/>
                <a:gd name="connsiteX193" fmla="*/ 1007488 w 4510525"/>
                <a:gd name="connsiteY193" fmla="*/ 1261481 h 1285875"/>
                <a:gd name="connsiteX194" fmla="*/ 1010317 w 4510525"/>
                <a:gd name="connsiteY194" fmla="*/ 1266482 h 1285875"/>
                <a:gd name="connsiteX195" fmla="*/ 1013155 w 4510525"/>
                <a:gd name="connsiteY195" fmla="*/ 1270921 h 1285875"/>
                <a:gd name="connsiteX196" fmla="*/ 1015984 w 4510525"/>
                <a:gd name="connsiteY196" fmla="*/ 1274798 h 1285875"/>
                <a:gd name="connsiteX197" fmla="*/ 1017403 w 4510525"/>
                <a:gd name="connsiteY197" fmla="*/ 1276512 h 1285875"/>
                <a:gd name="connsiteX198" fmla="*/ 1018823 w 4510525"/>
                <a:gd name="connsiteY198" fmla="*/ 1278084 h 1285875"/>
                <a:gd name="connsiteX199" fmla="*/ 1020232 w 4510525"/>
                <a:gd name="connsiteY199" fmla="*/ 1279522 h 1285875"/>
                <a:gd name="connsiteX200" fmla="*/ 1021651 w 4510525"/>
                <a:gd name="connsiteY200" fmla="*/ 1280808 h 1285875"/>
                <a:gd name="connsiteX201" fmla="*/ 1023071 w 4510525"/>
                <a:gd name="connsiteY201" fmla="*/ 1281951 h 1285875"/>
                <a:gd name="connsiteX202" fmla="*/ 1024481 w 4510525"/>
                <a:gd name="connsiteY202" fmla="*/ 1282941 h 1285875"/>
                <a:gd name="connsiteX203" fmla="*/ 1025900 w 4510525"/>
                <a:gd name="connsiteY203" fmla="*/ 1283799 h 1285875"/>
                <a:gd name="connsiteX204" fmla="*/ 1027319 w 4510525"/>
                <a:gd name="connsiteY204" fmla="*/ 1284503 h 1285875"/>
                <a:gd name="connsiteX205" fmla="*/ 1028024 w 4510525"/>
                <a:gd name="connsiteY205" fmla="*/ 1284799 h 1285875"/>
                <a:gd name="connsiteX206" fmla="*/ 1028729 w 4510525"/>
                <a:gd name="connsiteY206" fmla="*/ 1285065 h 1285875"/>
                <a:gd name="connsiteX207" fmla="*/ 1029443 w 4510525"/>
                <a:gd name="connsiteY207" fmla="*/ 1285285 h 1285875"/>
                <a:gd name="connsiteX208" fmla="*/ 1030148 w 4510525"/>
                <a:gd name="connsiteY208" fmla="*/ 1285475 h 1285875"/>
                <a:gd name="connsiteX209" fmla="*/ 1030910 w 4510525"/>
                <a:gd name="connsiteY209" fmla="*/ 1285637 h 1285875"/>
                <a:gd name="connsiteX210" fmla="*/ 1031672 w 4510525"/>
                <a:gd name="connsiteY210" fmla="*/ 1285761 h 1285875"/>
                <a:gd name="connsiteX211" fmla="*/ 1032424 w 4510525"/>
                <a:gd name="connsiteY211" fmla="*/ 1285837 h 1285875"/>
                <a:gd name="connsiteX212" fmla="*/ 1033186 w 4510525"/>
                <a:gd name="connsiteY212" fmla="*/ 1285875 h 1285875"/>
                <a:gd name="connsiteX213" fmla="*/ 1033948 w 4510525"/>
                <a:gd name="connsiteY213" fmla="*/ 1285865 h 1285875"/>
                <a:gd name="connsiteX214" fmla="*/ 1034710 w 4510525"/>
                <a:gd name="connsiteY214" fmla="*/ 1285818 h 1285875"/>
                <a:gd name="connsiteX215" fmla="*/ 1035463 w 4510525"/>
                <a:gd name="connsiteY215" fmla="*/ 1285732 h 1285875"/>
                <a:gd name="connsiteX216" fmla="*/ 1036225 w 4510525"/>
                <a:gd name="connsiteY216" fmla="*/ 1285599 h 1285875"/>
                <a:gd name="connsiteX217" fmla="*/ 1036987 w 4510525"/>
                <a:gd name="connsiteY217" fmla="*/ 1285418 h 1285875"/>
                <a:gd name="connsiteX218" fmla="*/ 1037749 w 4510525"/>
                <a:gd name="connsiteY218" fmla="*/ 1285208 h 1285875"/>
                <a:gd name="connsiteX219" fmla="*/ 1038511 w 4510525"/>
                <a:gd name="connsiteY219" fmla="*/ 1284951 h 1285875"/>
                <a:gd name="connsiteX220" fmla="*/ 1039263 w 4510525"/>
                <a:gd name="connsiteY220" fmla="*/ 1284646 h 1285875"/>
                <a:gd name="connsiteX221" fmla="*/ 1040025 w 4510525"/>
                <a:gd name="connsiteY221" fmla="*/ 1284304 h 1285875"/>
                <a:gd name="connsiteX222" fmla="*/ 1040787 w 4510525"/>
                <a:gd name="connsiteY222" fmla="*/ 1283922 h 1285875"/>
                <a:gd name="connsiteX223" fmla="*/ 1042302 w 4510525"/>
                <a:gd name="connsiteY223" fmla="*/ 1283027 h 1285875"/>
                <a:gd name="connsiteX224" fmla="*/ 1043826 w 4510525"/>
                <a:gd name="connsiteY224" fmla="*/ 1281970 h 1285875"/>
                <a:gd name="connsiteX225" fmla="*/ 1045350 w 4510525"/>
                <a:gd name="connsiteY225" fmla="*/ 1280741 h 1285875"/>
                <a:gd name="connsiteX226" fmla="*/ 1046864 w 4510525"/>
                <a:gd name="connsiteY226" fmla="*/ 1279350 h 1285875"/>
                <a:gd name="connsiteX227" fmla="*/ 1048388 w 4510525"/>
                <a:gd name="connsiteY227" fmla="*/ 1277788 h 1285875"/>
                <a:gd name="connsiteX228" fmla="*/ 1049903 w 4510525"/>
                <a:gd name="connsiteY228" fmla="*/ 1276064 h 1285875"/>
                <a:gd name="connsiteX229" fmla="*/ 1051427 w 4510525"/>
                <a:gd name="connsiteY229" fmla="*/ 1274169 h 1285875"/>
                <a:gd name="connsiteX230" fmla="*/ 1054465 w 4510525"/>
                <a:gd name="connsiteY230" fmla="*/ 1269892 h 1285875"/>
                <a:gd name="connsiteX231" fmla="*/ 1057504 w 4510525"/>
                <a:gd name="connsiteY231" fmla="*/ 1264958 h 1285875"/>
                <a:gd name="connsiteX232" fmla="*/ 1060542 w 4510525"/>
                <a:gd name="connsiteY232" fmla="*/ 1259367 h 1285875"/>
                <a:gd name="connsiteX233" fmla="*/ 1063581 w 4510525"/>
                <a:gd name="connsiteY233" fmla="*/ 1253138 h 1285875"/>
                <a:gd name="connsiteX234" fmla="*/ 1066619 w 4510525"/>
                <a:gd name="connsiteY234" fmla="*/ 1246270 h 1285875"/>
                <a:gd name="connsiteX235" fmla="*/ 1072706 w 4510525"/>
                <a:gd name="connsiteY235" fmla="*/ 1230649 h 1285875"/>
                <a:gd name="connsiteX236" fmla="*/ 1078782 w 4510525"/>
                <a:gd name="connsiteY236" fmla="*/ 1212571 h 1285875"/>
                <a:gd name="connsiteX237" fmla="*/ 1090936 w 4510525"/>
                <a:gd name="connsiteY237" fmla="*/ 1169356 h 1285875"/>
                <a:gd name="connsiteX238" fmla="*/ 1103100 w 4510525"/>
                <a:gd name="connsiteY238" fmla="*/ 1117340 h 1285875"/>
                <a:gd name="connsiteX239" fmla="*/ 1115254 w 4510525"/>
                <a:gd name="connsiteY239" fmla="*/ 1057399 h 1285875"/>
                <a:gd name="connsiteX240" fmla="*/ 1127417 w 4510525"/>
                <a:gd name="connsiteY240" fmla="*/ 990533 h 1285875"/>
                <a:gd name="connsiteX241" fmla="*/ 1149991 w 4510525"/>
                <a:gd name="connsiteY241" fmla="*/ 851868 h 1285875"/>
                <a:gd name="connsiteX242" fmla="*/ 1172575 w 4510525"/>
                <a:gd name="connsiteY242" fmla="*/ 701195 h 1285875"/>
                <a:gd name="connsiteX243" fmla="*/ 1195149 w 4510525"/>
                <a:gd name="connsiteY243" fmla="*/ 547179 h 1285875"/>
                <a:gd name="connsiteX244" fmla="*/ 1217733 w 4510525"/>
                <a:gd name="connsiteY244" fmla="*/ 398662 h 1285875"/>
                <a:gd name="connsiteX245" fmla="*/ 1229925 w 4510525"/>
                <a:gd name="connsiteY245" fmla="*/ 323748 h 1285875"/>
                <a:gd name="connsiteX246" fmla="*/ 1242127 w 4510525"/>
                <a:gd name="connsiteY246" fmla="*/ 254201 h 1285875"/>
                <a:gd name="connsiteX247" fmla="*/ 1254328 w 4510525"/>
                <a:gd name="connsiteY247" fmla="*/ 191194 h 1285875"/>
                <a:gd name="connsiteX248" fmla="*/ 1266520 w 4510525"/>
                <a:gd name="connsiteY248" fmla="*/ 135786 h 1285875"/>
                <a:gd name="connsiteX249" fmla="*/ 1278722 w 4510525"/>
                <a:gd name="connsiteY249" fmla="*/ 88906 h 1285875"/>
                <a:gd name="connsiteX250" fmla="*/ 1284818 w 4510525"/>
                <a:gd name="connsiteY250" fmla="*/ 68919 h 1285875"/>
                <a:gd name="connsiteX251" fmla="*/ 1290923 w 4510525"/>
                <a:gd name="connsiteY251" fmla="*/ 51347 h 1285875"/>
                <a:gd name="connsiteX252" fmla="*/ 1297019 w 4510525"/>
                <a:gd name="connsiteY252" fmla="*/ 36265 h 1285875"/>
                <a:gd name="connsiteX253" fmla="*/ 1300067 w 4510525"/>
                <a:gd name="connsiteY253" fmla="*/ 29679 h 1285875"/>
                <a:gd name="connsiteX254" fmla="*/ 1303115 w 4510525"/>
                <a:gd name="connsiteY254" fmla="*/ 23738 h 1285875"/>
                <a:gd name="connsiteX255" fmla="*/ 1306163 w 4510525"/>
                <a:gd name="connsiteY255" fmla="*/ 18449 h 1285875"/>
                <a:gd name="connsiteX256" fmla="*/ 1309221 w 4510525"/>
                <a:gd name="connsiteY256" fmla="*/ 13817 h 1285875"/>
                <a:gd name="connsiteX257" fmla="*/ 1310745 w 4510525"/>
                <a:gd name="connsiteY257" fmla="*/ 11749 h 1285875"/>
                <a:gd name="connsiteX258" fmla="*/ 1312269 w 4510525"/>
                <a:gd name="connsiteY258" fmla="*/ 9847 h 1285875"/>
                <a:gd name="connsiteX259" fmla="*/ 1313793 w 4510525"/>
                <a:gd name="connsiteY259" fmla="*/ 8112 h 1285875"/>
                <a:gd name="connsiteX260" fmla="*/ 1315317 w 4510525"/>
                <a:gd name="connsiteY260" fmla="*/ 6545 h 1285875"/>
                <a:gd name="connsiteX261" fmla="*/ 1316955 w 4510525"/>
                <a:gd name="connsiteY261" fmla="*/ 5046 h 1285875"/>
                <a:gd name="connsiteX262" fmla="*/ 1318593 w 4510525"/>
                <a:gd name="connsiteY262" fmla="*/ 3742 h 1285875"/>
                <a:gd name="connsiteX263" fmla="*/ 1320232 w 4510525"/>
                <a:gd name="connsiteY263" fmla="*/ 2633 h 1285875"/>
                <a:gd name="connsiteX264" fmla="*/ 1321051 w 4510525"/>
                <a:gd name="connsiteY264" fmla="*/ 2151 h 1285875"/>
                <a:gd name="connsiteX265" fmla="*/ 1321870 w 4510525"/>
                <a:gd name="connsiteY265" fmla="*/ 1717 h 1285875"/>
                <a:gd name="connsiteX266" fmla="*/ 1322689 w 4510525"/>
                <a:gd name="connsiteY266" fmla="*/ 1333 h 1285875"/>
                <a:gd name="connsiteX267" fmla="*/ 1323508 w 4510525"/>
                <a:gd name="connsiteY267" fmla="*/ 996 h 1285875"/>
                <a:gd name="connsiteX268" fmla="*/ 1324318 w 4510525"/>
                <a:gd name="connsiteY268" fmla="*/ 710 h 1285875"/>
                <a:gd name="connsiteX269" fmla="*/ 1325137 w 4510525"/>
                <a:gd name="connsiteY269" fmla="*/ 471 h 1285875"/>
                <a:gd name="connsiteX270" fmla="*/ 1325956 w 4510525"/>
                <a:gd name="connsiteY270" fmla="*/ 281 h 1285875"/>
                <a:gd name="connsiteX271" fmla="*/ 1326775 w 4510525"/>
                <a:gd name="connsiteY271" fmla="*/ 140 h 1285875"/>
                <a:gd name="connsiteX272" fmla="*/ 1327595 w 4510525"/>
                <a:gd name="connsiteY272" fmla="*/ 48 h 1285875"/>
                <a:gd name="connsiteX273" fmla="*/ 1328414 w 4510525"/>
                <a:gd name="connsiteY273" fmla="*/ 4 h 1285875"/>
                <a:gd name="connsiteX274" fmla="*/ 1329233 w 4510525"/>
                <a:gd name="connsiteY274" fmla="*/ 9 h 1285875"/>
                <a:gd name="connsiteX275" fmla="*/ 1330052 w 4510525"/>
                <a:gd name="connsiteY275" fmla="*/ 63 h 1285875"/>
                <a:gd name="connsiteX276" fmla="*/ 1330871 w 4510525"/>
                <a:gd name="connsiteY276" fmla="*/ 166 h 1285875"/>
                <a:gd name="connsiteX277" fmla="*/ 1331690 w 4510525"/>
                <a:gd name="connsiteY277" fmla="*/ 317 h 1285875"/>
                <a:gd name="connsiteX278" fmla="*/ 1332509 w 4510525"/>
                <a:gd name="connsiteY278" fmla="*/ 518 h 1285875"/>
                <a:gd name="connsiteX279" fmla="*/ 1333329 w 4510525"/>
                <a:gd name="connsiteY279" fmla="*/ 767 h 1285875"/>
                <a:gd name="connsiteX280" fmla="*/ 1334148 w 4510525"/>
                <a:gd name="connsiteY280" fmla="*/ 1065 h 1285875"/>
                <a:gd name="connsiteX281" fmla="*/ 1334967 w 4510525"/>
                <a:gd name="connsiteY281" fmla="*/ 1412 h 1285875"/>
                <a:gd name="connsiteX282" fmla="*/ 1335786 w 4510525"/>
                <a:gd name="connsiteY282" fmla="*/ 1807 h 1285875"/>
                <a:gd name="connsiteX283" fmla="*/ 1336605 w 4510525"/>
                <a:gd name="connsiteY283" fmla="*/ 2251 h 1285875"/>
                <a:gd name="connsiteX284" fmla="*/ 1337424 w 4510525"/>
                <a:gd name="connsiteY284" fmla="*/ 2743 h 1285875"/>
                <a:gd name="connsiteX285" fmla="*/ 1338244 w 4510525"/>
                <a:gd name="connsiteY285" fmla="*/ 3284 h 1285875"/>
                <a:gd name="connsiteX286" fmla="*/ 1339882 w 4510525"/>
                <a:gd name="connsiteY286" fmla="*/ 4512 h 1285875"/>
                <a:gd name="connsiteX287" fmla="*/ 1341520 w 4510525"/>
                <a:gd name="connsiteY287" fmla="*/ 5934 h 1285875"/>
                <a:gd name="connsiteX288" fmla="*/ 1343158 w 4510525"/>
                <a:gd name="connsiteY288" fmla="*/ 7549 h 1285875"/>
                <a:gd name="connsiteX289" fmla="*/ 1344797 w 4510525"/>
                <a:gd name="connsiteY289" fmla="*/ 9356 h 1285875"/>
                <a:gd name="connsiteX290" fmla="*/ 1346425 w 4510525"/>
                <a:gd name="connsiteY290" fmla="*/ 11357 h 1285875"/>
                <a:gd name="connsiteX291" fmla="*/ 1348064 w 4510525"/>
                <a:gd name="connsiteY291" fmla="*/ 13548 h 1285875"/>
                <a:gd name="connsiteX292" fmla="*/ 1351340 w 4510525"/>
                <a:gd name="connsiteY292" fmla="*/ 18505 h 1285875"/>
                <a:gd name="connsiteX293" fmla="*/ 1354617 w 4510525"/>
                <a:gd name="connsiteY293" fmla="*/ 24219 h 1285875"/>
                <a:gd name="connsiteX294" fmla="*/ 1357894 w 4510525"/>
                <a:gd name="connsiteY294" fmla="*/ 30685 h 1285875"/>
                <a:gd name="connsiteX295" fmla="*/ 1361170 w 4510525"/>
                <a:gd name="connsiteY295" fmla="*/ 37893 h 1285875"/>
                <a:gd name="connsiteX296" fmla="*/ 1367714 w 4510525"/>
                <a:gd name="connsiteY296" fmla="*/ 54506 h 1285875"/>
                <a:gd name="connsiteX297" fmla="*/ 1374267 w 4510525"/>
                <a:gd name="connsiteY297" fmla="*/ 73974 h 1285875"/>
                <a:gd name="connsiteX298" fmla="*/ 1380820 w 4510525"/>
                <a:gd name="connsiteY298" fmla="*/ 96205 h 1285875"/>
                <a:gd name="connsiteX299" fmla="*/ 1393917 w 4510525"/>
                <a:gd name="connsiteY299" fmla="*/ 148509 h 1285875"/>
                <a:gd name="connsiteX300" fmla="*/ 1407023 w 4510525"/>
                <a:gd name="connsiteY300" fmla="*/ 210403 h 1285875"/>
                <a:gd name="connsiteX301" fmla="*/ 1420120 w 4510525"/>
                <a:gd name="connsiteY301" fmla="*/ 280687 h 1285875"/>
                <a:gd name="connsiteX302" fmla="*/ 1440894 w 4510525"/>
                <a:gd name="connsiteY302" fmla="*/ 405953 h 1285875"/>
                <a:gd name="connsiteX303" fmla="*/ 1461668 w 4510525"/>
                <a:gd name="connsiteY303" fmla="*/ 542749 h 1285875"/>
                <a:gd name="connsiteX304" fmla="*/ 1482442 w 4510525"/>
                <a:gd name="connsiteY304" fmla="*/ 684421 h 1285875"/>
                <a:gd name="connsiteX305" fmla="*/ 1503216 w 4510525"/>
                <a:gd name="connsiteY305" fmla="*/ 824073 h 1285875"/>
                <a:gd name="connsiteX306" fmla="*/ 1528410 w 4510525"/>
                <a:gd name="connsiteY306" fmla="*/ 980970 h 1285875"/>
                <a:gd name="connsiteX307" fmla="*/ 1541002 w 4510525"/>
                <a:gd name="connsiteY307" fmla="*/ 1051017 h 1285875"/>
                <a:gd name="connsiteX308" fmla="*/ 1553604 w 4510525"/>
                <a:gd name="connsiteY308" fmla="*/ 1113739 h 1285875"/>
                <a:gd name="connsiteX309" fmla="*/ 1566196 w 4510525"/>
                <a:gd name="connsiteY309" fmla="*/ 1168013 h 1285875"/>
                <a:gd name="connsiteX310" fmla="*/ 1578788 w 4510525"/>
                <a:gd name="connsiteY310" fmla="*/ 1212885 h 1285875"/>
                <a:gd name="connsiteX311" fmla="*/ 1585084 w 4510525"/>
                <a:gd name="connsiteY311" fmla="*/ 1231525 h 1285875"/>
                <a:gd name="connsiteX312" fmla="*/ 1591389 w 4510525"/>
                <a:gd name="connsiteY312" fmla="*/ 1247527 h 1285875"/>
                <a:gd name="connsiteX313" fmla="*/ 1594533 w 4510525"/>
                <a:gd name="connsiteY313" fmla="*/ 1254509 h 1285875"/>
                <a:gd name="connsiteX314" fmla="*/ 1597685 w 4510525"/>
                <a:gd name="connsiteY314" fmla="*/ 1260815 h 1285875"/>
                <a:gd name="connsiteX315" fmla="*/ 1600829 w 4510525"/>
                <a:gd name="connsiteY315" fmla="*/ 1266425 h 1285875"/>
                <a:gd name="connsiteX316" fmla="*/ 1603982 w 4510525"/>
                <a:gd name="connsiteY316" fmla="*/ 1271330 h 1285875"/>
                <a:gd name="connsiteX317" fmla="*/ 1606706 w 4510525"/>
                <a:gd name="connsiteY317" fmla="*/ 1275007 h 1285875"/>
                <a:gd name="connsiteX318" fmla="*/ 1608068 w 4510525"/>
                <a:gd name="connsiteY318" fmla="*/ 1276645 h 1285875"/>
                <a:gd name="connsiteX319" fmla="*/ 1609430 w 4510525"/>
                <a:gd name="connsiteY319" fmla="*/ 1278150 h 1285875"/>
                <a:gd name="connsiteX320" fmla="*/ 1610792 w 4510525"/>
                <a:gd name="connsiteY320" fmla="*/ 1279522 h 1285875"/>
                <a:gd name="connsiteX321" fmla="*/ 1612154 w 4510525"/>
                <a:gd name="connsiteY321" fmla="*/ 1280760 h 1285875"/>
                <a:gd name="connsiteX322" fmla="*/ 1613516 w 4510525"/>
                <a:gd name="connsiteY322" fmla="*/ 1281865 h 1285875"/>
                <a:gd name="connsiteX323" fmla="*/ 1614868 w 4510525"/>
                <a:gd name="connsiteY323" fmla="*/ 1282837 h 1285875"/>
                <a:gd name="connsiteX324" fmla="*/ 1616240 w 4510525"/>
                <a:gd name="connsiteY324" fmla="*/ 1283675 h 1285875"/>
                <a:gd name="connsiteX325" fmla="*/ 1617593 w 4510525"/>
                <a:gd name="connsiteY325" fmla="*/ 1284380 h 1285875"/>
                <a:gd name="connsiteX326" fmla="*/ 1618955 w 4510525"/>
                <a:gd name="connsiteY326" fmla="*/ 1284942 h 1285875"/>
                <a:gd name="connsiteX327" fmla="*/ 1619641 w 4510525"/>
                <a:gd name="connsiteY327" fmla="*/ 1285180 h 1285875"/>
                <a:gd name="connsiteX328" fmla="*/ 1620317 w 4510525"/>
                <a:gd name="connsiteY328" fmla="*/ 1285380 h 1285875"/>
                <a:gd name="connsiteX329" fmla="*/ 1621003 w 4510525"/>
                <a:gd name="connsiteY329" fmla="*/ 1285542 h 1285875"/>
                <a:gd name="connsiteX330" fmla="*/ 1621679 w 4510525"/>
                <a:gd name="connsiteY330" fmla="*/ 1285675 h 1285875"/>
                <a:gd name="connsiteX331" fmla="*/ 1622365 w 4510525"/>
                <a:gd name="connsiteY331" fmla="*/ 1285780 h 1285875"/>
                <a:gd name="connsiteX332" fmla="*/ 1623041 w 4510525"/>
                <a:gd name="connsiteY332" fmla="*/ 1285837 h 1285875"/>
                <a:gd name="connsiteX333" fmla="*/ 1623727 w 4510525"/>
                <a:gd name="connsiteY333" fmla="*/ 1285875 h 1285875"/>
                <a:gd name="connsiteX334" fmla="*/ 1624403 w 4510525"/>
                <a:gd name="connsiteY334" fmla="*/ 1285865 h 1285875"/>
                <a:gd name="connsiteX335" fmla="*/ 1625089 w 4510525"/>
                <a:gd name="connsiteY335" fmla="*/ 1285837 h 1285875"/>
                <a:gd name="connsiteX336" fmla="*/ 1625765 w 4510525"/>
                <a:gd name="connsiteY336" fmla="*/ 1285761 h 1285875"/>
                <a:gd name="connsiteX337" fmla="*/ 1626451 w 4510525"/>
                <a:gd name="connsiteY337" fmla="*/ 1285656 h 1285875"/>
                <a:gd name="connsiteX338" fmla="*/ 1627127 w 4510525"/>
                <a:gd name="connsiteY338" fmla="*/ 1285523 h 1285875"/>
                <a:gd name="connsiteX339" fmla="*/ 1627803 w 4510525"/>
                <a:gd name="connsiteY339" fmla="*/ 1285351 h 1285875"/>
                <a:gd name="connsiteX340" fmla="*/ 1628489 w 4510525"/>
                <a:gd name="connsiteY340" fmla="*/ 1285142 h 1285875"/>
                <a:gd name="connsiteX341" fmla="*/ 1629175 w 4510525"/>
                <a:gd name="connsiteY341" fmla="*/ 1284903 h 1285875"/>
                <a:gd name="connsiteX342" fmla="*/ 1629851 w 4510525"/>
                <a:gd name="connsiteY342" fmla="*/ 1284637 h 1285875"/>
                <a:gd name="connsiteX343" fmla="*/ 1631213 w 4510525"/>
                <a:gd name="connsiteY343" fmla="*/ 1283989 h 1285875"/>
                <a:gd name="connsiteX344" fmla="*/ 1632576 w 4510525"/>
                <a:gd name="connsiteY344" fmla="*/ 1283208 h 1285875"/>
                <a:gd name="connsiteX345" fmla="*/ 1633938 w 4510525"/>
                <a:gd name="connsiteY345" fmla="*/ 1282294 h 1285875"/>
                <a:gd name="connsiteX346" fmla="*/ 1635300 w 4510525"/>
                <a:gd name="connsiteY346" fmla="*/ 1281246 h 1285875"/>
                <a:gd name="connsiteX347" fmla="*/ 1636662 w 4510525"/>
                <a:gd name="connsiteY347" fmla="*/ 1280065 h 1285875"/>
                <a:gd name="connsiteX348" fmla="*/ 1638024 w 4510525"/>
                <a:gd name="connsiteY348" fmla="*/ 1278750 h 1285875"/>
                <a:gd name="connsiteX349" fmla="*/ 1639386 w 4510525"/>
                <a:gd name="connsiteY349" fmla="*/ 1277303 h 1285875"/>
                <a:gd name="connsiteX350" fmla="*/ 1640748 w 4510525"/>
                <a:gd name="connsiteY350" fmla="*/ 1275712 h 1285875"/>
                <a:gd name="connsiteX351" fmla="*/ 1642101 w 4510525"/>
                <a:gd name="connsiteY351" fmla="*/ 1273997 h 1285875"/>
                <a:gd name="connsiteX352" fmla="*/ 1644825 w 4510525"/>
                <a:gd name="connsiteY352" fmla="*/ 1270168 h 1285875"/>
                <a:gd name="connsiteX353" fmla="*/ 1647549 w 4510525"/>
                <a:gd name="connsiteY353" fmla="*/ 1265815 h 1285875"/>
                <a:gd name="connsiteX354" fmla="*/ 1650273 w 4510525"/>
                <a:gd name="connsiteY354" fmla="*/ 1260939 h 1285875"/>
                <a:gd name="connsiteX355" fmla="*/ 1652997 w 4510525"/>
                <a:gd name="connsiteY355" fmla="*/ 1255547 h 1285875"/>
                <a:gd name="connsiteX356" fmla="*/ 1658445 w 4510525"/>
                <a:gd name="connsiteY356" fmla="*/ 1243213 h 1285875"/>
                <a:gd name="connsiteX357" fmla="*/ 1663894 w 4510525"/>
                <a:gd name="connsiteY357" fmla="*/ 1228868 h 1285875"/>
                <a:gd name="connsiteX358" fmla="*/ 1669332 w 4510525"/>
                <a:gd name="connsiteY358" fmla="*/ 1212561 h 1285875"/>
                <a:gd name="connsiteX359" fmla="*/ 1680229 w 4510525"/>
                <a:gd name="connsiteY359" fmla="*/ 1174261 h 1285875"/>
                <a:gd name="connsiteX360" fmla="*/ 1691126 w 4510525"/>
                <a:gd name="connsiteY360" fmla="*/ 1128836 h 1285875"/>
                <a:gd name="connsiteX361" fmla="*/ 1703480 w 4510525"/>
                <a:gd name="connsiteY361" fmla="*/ 1069429 h 1285875"/>
                <a:gd name="connsiteX362" fmla="*/ 1715843 w 4510525"/>
                <a:gd name="connsiteY362" fmla="*/ 1002649 h 1285875"/>
                <a:gd name="connsiteX363" fmla="*/ 1728206 w 4510525"/>
                <a:gd name="connsiteY363" fmla="*/ 929659 h 1285875"/>
                <a:gd name="connsiteX364" fmla="*/ 1740560 w 4510525"/>
                <a:gd name="connsiteY364" fmla="*/ 851726 h 1285875"/>
                <a:gd name="connsiteX365" fmla="*/ 1765287 w 4510525"/>
                <a:gd name="connsiteY365" fmla="*/ 686428 h 1285875"/>
                <a:gd name="connsiteX366" fmla="*/ 1790005 w 4510525"/>
                <a:gd name="connsiteY366" fmla="*/ 518144 h 1285875"/>
                <a:gd name="connsiteX367" fmla="*/ 1812265 w 4510525"/>
                <a:gd name="connsiteY367" fmla="*/ 373687 h 1285875"/>
                <a:gd name="connsiteX368" fmla="*/ 1834515 w 4510525"/>
                <a:gd name="connsiteY368" fmla="*/ 244253 h 1285875"/>
                <a:gd name="connsiteX369" fmla="*/ 1845640 w 4510525"/>
                <a:gd name="connsiteY369" fmla="*/ 187471 h 1285875"/>
                <a:gd name="connsiteX370" fmla="*/ 1856766 w 4510525"/>
                <a:gd name="connsiteY370" fmla="*/ 137064 h 1285875"/>
                <a:gd name="connsiteX371" fmla="*/ 1867900 w 4510525"/>
                <a:gd name="connsiteY371" fmla="*/ 93738 h 1285875"/>
                <a:gd name="connsiteX372" fmla="*/ 1879025 w 4510525"/>
                <a:gd name="connsiteY372" fmla="*/ 58101 h 1285875"/>
                <a:gd name="connsiteX373" fmla="*/ 1884845 w 4510525"/>
                <a:gd name="connsiteY373" fmla="*/ 42700 h 1285875"/>
                <a:gd name="connsiteX374" fmla="*/ 1890655 w 4510525"/>
                <a:gd name="connsiteY374" fmla="*/ 29598 h 1285875"/>
                <a:gd name="connsiteX375" fmla="*/ 1893570 w 4510525"/>
                <a:gd name="connsiteY375" fmla="*/ 23925 h 1285875"/>
                <a:gd name="connsiteX376" fmla="*/ 1896475 w 4510525"/>
                <a:gd name="connsiteY376" fmla="*/ 18845 h 1285875"/>
                <a:gd name="connsiteX377" fmla="*/ 1899380 w 4510525"/>
                <a:gd name="connsiteY377" fmla="*/ 14363 h 1285875"/>
                <a:gd name="connsiteX378" fmla="*/ 1902295 w 4510525"/>
                <a:gd name="connsiteY378" fmla="*/ 10482 h 1285875"/>
                <a:gd name="connsiteX379" fmla="*/ 1903743 w 4510525"/>
                <a:gd name="connsiteY379" fmla="*/ 8769 h 1285875"/>
                <a:gd name="connsiteX380" fmla="*/ 1905200 w 4510525"/>
                <a:gd name="connsiteY380" fmla="*/ 7207 h 1285875"/>
                <a:gd name="connsiteX381" fmla="*/ 1906658 w 4510525"/>
                <a:gd name="connsiteY381" fmla="*/ 5798 h 1285875"/>
                <a:gd name="connsiteX382" fmla="*/ 1908115 w 4510525"/>
                <a:gd name="connsiteY382" fmla="*/ 4541 h 1285875"/>
                <a:gd name="connsiteX383" fmla="*/ 1909563 w 4510525"/>
                <a:gd name="connsiteY383" fmla="*/ 3438 h 1285875"/>
                <a:gd name="connsiteX384" fmla="*/ 1911020 w 4510525"/>
                <a:gd name="connsiteY384" fmla="*/ 2486 h 1285875"/>
                <a:gd name="connsiteX385" fmla="*/ 1912477 w 4510525"/>
                <a:gd name="connsiteY385" fmla="*/ 1689 h 1285875"/>
                <a:gd name="connsiteX386" fmla="*/ 1913201 w 4510525"/>
                <a:gd name="connsiteY386" fmla="*/ 1348 h 1285875"/>
                <a:gd name="connsiteX387" fmla="*/ 1913925 w 4510525"/>
                <a:gd name="connsiteY387" fmla="*/ 1045 h 1285875"/>
                <a:gd name="connsiteX388" fmla="*/ 1914658 w 4510525"/>
                <a:gd name="connsiteY388" fmla="*/ 781 h 1285875"/>
                <a:gd name="connsiteX389" fmla="*/ 1915382 w 4510525"/>
                <a:gd name="connsiteY389" fmla="*/ 555 h 1285875"/>
                <a:gd name="connsiteX390" fmla="*/ 1916106 w 4510525"/>
                <a:gd name="connsiteY390" fmla="*/ 368 h 1285875"/>
                <a:gd name="connsiteX391" fmla="*/ 1916840 w 4510525"/>
                <a:gd name="connsiteY391" fmla="*/ 219 h 1285875"/>
                <a:gd name="connsiteX392" fmla="*/ 1917564 w 4510525"/>
                <a:gd name="connsiteY392" fmla="*/ 109 h 1285875"/>
                <a:gd name="connsiteX393" fmla="*/ 1918287 w 4510525"/>
                <a:gd name="connsiteY393" fmla="*/ 36 h 1285875"/>
                <a:gd name="connsiteX394" fmla="*/ 1919021 w 4510525"/>
                <a:gd name="connsiteY394" fmla="*/ 3 h 1285875"/>
                <a:gd name="connsiteX395" fmla="*/ 1919745 w 4510525"/>
                <a:gd name="connsiteY395" fmla="*/ 8 h 1285875"/>
                <a:gd name="connsiteX396" fmla="*/ 1920469 w 4510525"/>
                <a:gd name="connsiteY396" fmla="*/ 51 h 1285875"/>
                <a:gd name="connsiteX397" fmla="*/ 1921202 w 4510525"/>
                <a:gd name="connsiteY397" fmla="*/ 133 h 1285875"/>
                <a:gd name="connsiteX398" fmla="*/ 1921926 w 4510525"/>
                <a:gd name="connsiteY398" fmla="*/ 253 h 1285875"/>
                <a:gd name="connsiteX399" fmla="*/ 1922650 w 4510525"/>
                <a:gd name="connsiteY399" fmla="*/ 412 h 1285875"/>
                <a:gd name="connsiteX400" fmla="*/ 1923383 w 4510525"/>
                <a:gd name="connsiteY400" fmla="*/ 610 h 1285875"/>
                <a:gd name="connsiteX401" fmla="*/ 1924107 w 4510525"/>
                <a:gd name="connsiteY401" fmla="*/ 846 h 1285875"/>
                <a:gd name="connsiteX402" fmla="*/ 1924831 w 4510525"/>
                <a:gd name="connsiteY402" fmla="*/ 1120 h 1285875"/>
                <a:gd name="connsiteX403" fmla="*/ 1925565 w 4510525"/>
                <a:gd name="connsiteY403" fmla="*/ 1433 h 1285875"/>
                <a:gd name="connsiteX404" fmla="*/ 1926288 w 4510525"/>
                <a:gd name="connsiteY404" fmla="*/ 1783 h 1285875"/>
                <a:gd name="connsiteX405" fmla="*/ 1927012 w 4510525"/>
                <a:gd name="connsiteY405" fmla="*/ 2173 h 1285875"/>
                <a:gd name="connsiteX406" fmla="*/ 1928470 w 4510525"/>
                <a:gd name="connsiteY406" fmla="*/ 3067 h 1285875"/>
                <a:gd name="connsiteX407" fmla="*/ 1929927 w 4510525"/>
                <a:gd name="connsiteY407" fmla="*/ 4114 h 1285875"/>
                <a:gd name="connsiteX408" fmla="*/ 1931384 w 4510525"/>
                <a:gd name="connsiteY408" fmla="*/ 5314 h 1285875"/>
                <a:gd name="connsiteX409" fmla="*/ 1932832 w 4510525"/>
                <a:gd name="connsiteY409" fmla="*/ 6667 h 1285875"/>
                <a:gd name="connsiteX410" fmla="*/ 1934290 w 4510525"/>
                <a:gd name="connsiteY410" fmla="*/ 8171 h 1285875"/>
                <a:gd name="connsiteX411" fmla="*/ 1935747 w 4510525"/>
                <a:gd name="connsiteY411" fmla="*/ 9829 h 1285875"/>
                <a:gd name="connsiteX412" fmla="*/ 1937195 w 4510525"/>
                <a:gd name="connsiteY412" fmla="*/ 11638 h 1285875"/>
                <a:gd name="connsiteX413" fmla="*/ 1940109 w 4510525"/>
                <a:gd name="connsiteY413" fmla="*/ 15708 h 1285875"/>
                <a:gd name="connsiteX414" fmla="*/ 1943014 w 4510525"/>
                <a:gd name="connsiteY414" fmla="*/ 20379 h 1285875"/>
                <a:gd name="connsiteX415" fmla="*/ 1945929 w 4510525"/>
                <a:gd name="connsiteY415" fmla="*/ 25646 h 1285875"/>
                <a:gd name="connsiteX416" fmla="*/ 1948834 w 4510525"/>
                <a:gd name="connsiteY416" fmla="*/ 31505 h 1285875"/>
                <a:gd name="connsiteX417" fmla="*/ 1954654 w 4510525"/>
                <a:gd name="connsiteY417" fmla="*/ 44972 h 1285875"/>
                <a:gd name="connsiteX418" fmla="*/ 1960464 w 4510525"/>
                <a:gd name="connsiteY418" fmla="*/ 60729 h 1285875"/>
                <a:gd name="connsiteX419" fmla="*/ 1972104 w 4510525"/>
                <a:gd name="connsiteY419" fmla="*/ 98865 h 1285875"/>
                <a:gd name="connsiteX420" fmla="*/ 1983953 w 4510525"/>
                <a:gd name="connsiteY420" fmla="*/ 146272 h 1285875"/>
                <a:gd name="connsiteX421" fmla="*/ 1995811 w 4510525"/>
                <a:gd name="connsiteY421" fmla="*/ 201567 h 1285875"/>
                <a:gd name="connsiteX422" fmla="*/ 2007661 w 4510525"/>
                <a:gd name="connsiteY422" fmla="*/ 263872 h 1285875"/>
                <a:gd name="connsiteX423" fmla="*/ 2019510 w 4510525"/>
                <a:gd name="connsiteY423" fmla="*/ 332198 h 1285875"/>
                <a:gd name="connsiteX424" fmla="*/ 2043217 w 4510525"/>
                <a:gd name="connsiteY424" fmla="*/ 482492 h 1285875"/>
                <a:gd name="connsiteX425" fmla="*/ 2066925 w 4510525"/>
                <a:gd name="connsiteY425" fmla="*/ 642938 h 1285875"/>
                <a:gd name="connsiteX426" fmla="*/ 2090423 w 4510525"/>
                <a:gd name="connsiteY426" fmla="*/ 801981 h 1285875"/>
                <a:gd name="connsiteX427" fmla="*/ 2113912 w 4510525"/>
                <a:gd name="connsiteY427" fmla="*/ 951138 h 1285875"/>
                <a:gd name="connsiteX428" fmla="*/ 2125656 w 4510525"/>
                <a:gd name="connsiteY428" fmla="*/ 1019070 h 1285875"/>
                <a:gd name="connsiteX429" fmla="*/ 2137410 w 4510525"/>
                <a:gd name="connsiteY429" fmla="*/ 1081135 h 1285875"/>
                <a:gd name="connsiteX430" fmla="*/ 2149154 w 4510525"/>
                <a:gd name="connsiteY430" fmla="*/ 1136371 h 1285875"/>
                <a:gd name="connsiteX431" fmla="*/ 2160899 w 4510525"/>
                <a:gd name="connsiteY431" fmla="*/ 1183900 h 1285875"/>
                <a:gd name="connsiteX432" fmla="*/ 2172643 w 4510525"/>
                <a:gd name="connsiteY432" fmla="*/ 1222982 h 1285875"/>
                <a:gd name="connsiteX433" fmla="*/ 2178510 w 4510525"/>
                <a:gd name="connsiteY433" fmla="*/ 1239155 h 1285875"/>
                <a:gd name="connsiteX434" fmla="*/ 2184387 w 4510525"/>
                <a:gd name="connsiteY434" fmla="*/ 1253014 h 1285875"/>
                <a:gd name="connsiteX435" fmla="*/ 2187321 w 4510525"/>
                <a:gd name="connsiteY435" fmla="*/ 1259053 h 1285875"/>
                <a:gd name="connsiteX436" fmla="*/ 2190255 w 4510525"/>
                <a:gd name="connsiteY436" fmla="*/ 1264491 h 1285875"/>
                <a:gd name="connsiteX437" fmla="*/ 2193189 w 4510525"/>
                <a:gd name="connsiteY437" fmla="*/ 1269321 h 1285875"/>
                <a:gd name="connsiteX438" fmla="*/ 2196122 w 4510525"/>
                <a:gd name="connsiteY438" fmla="*/ 1273540 h 1285875"/>
                <a:gd name="connsiteX439" fmla="*/ 2197589 w 4510525"/>
                <a:gd name="connsiteY439" fmla="*/ 1275417 h 1285875"/>
                <a:gd name="connsiteX440" fmla="*/ 2199056 w 4510525"/>
                <a:gd name="connsiteY440" fmla="*/ 1277150 h 1285875"/>
                <a:gd name="connsiteX441" fmla="*/ 2200523 w 4510525"/>
                <a:gd name="connsiteY441" fmla="*/ 1278722 h 1285875"/>
                <a:gd name="connsiteX442" fmla="*/ 2201990 w 4510525"/>
                <a:gd name="connsiteY442" fmla="*/ 1280132 h 1285875"/>
                <a:gd name="connsiteX443" fmla="*/ 2203466 w 4510525"/>
                <a:gd name="connsiteY443" fmla="*/ 1281398 h 1285875"/>
                <a:gd name="connsiteX444" fmla="*/ 2204933 w 4510525"/>
                <a:gd name="connsiteY444" fmla="*/ 1282503 h 1285875"/>
                <a:gd name="connsiteX445" fmla="*/ 2206400 w 4510525"/>
                <a:gd name="connsiteY445" fmla="*/ 1283446 h 1285875"/>
                <a:gd name="connsiteX446" fmla="*/ 2207867 w 4510525"/>
                <a:gd name="connsiteY446" fmla="*/ 1284246 h 1285875"/>
                <a:gd name="connsiteX447" fmla="*/ 2208600 w 4510525"/>
                <a:gd name="connsiteY447" fmla="*/ 1284580 h 1285875"/>
                <a:gd name="connsiteX448" fmla="*/ 2209333 w 4510525"/>
                <a:gd name="connsiteY448" fmla="*/ 1284875 h 1285875"/>
                <a:gd name="connsiteX449" fmla="*/ 2210067 w 4510525"/>
                <a:gd name="connsiteY449" fmla="*/ 1285142 h 1285875"/>
                <a:gd name="connsiteX450" fmla="*/ 2210800 w 4510525"/>
                <a:gd name="connsiteY450" fmla="*/ 1285361 h 1285875"/>
                <a:gd name="connsiteX451" fmla="*/ 2211534 w 4510525"/>
                <a:gd name="connsiteY451" fmla="*/ 1285542 h 1285875"/>
                <a:gd name="connsiteX452" fmla="*/ 2212267 w 4510525"/>
                <a:gd name="connsiteY452" fmla="*/ 1285685 h 1285875"/>
                <a:gd name="connsiteX453" fmla="*/ 2213001 w 4510525"/>
                <a:gd name="connsiteY453" fmla="*/ 1285789 h 1285875"/>
                <a:gd name="connsiteX454" fmla="*/ 2213734 w 4510525"/>
                <a:gd name="connsiteY454" fmla="*/ 1285846 h 1285875"/>
                <a:gd name="connsiteX455" fmla="*/ 2214467 w 4510525"/>
                <a:gd name="connsiteY455" fmla="*/ 1285875 h 1285875"/>
                <a:gd name="connsiteX456" fmla="*/ 2215201 w 4510525"/>
                <a:gd name="connsiteY456" fmla="*/ 1285856 h 1285875"/>
                <a:gd name="connsiteX457" fmla="*/ 2215934 w 4510525"/>
                <a:gd name="connsiteY457" fmla="*/ 1285808 h 1285875"/>
                <a:gd name="connsiteX458" fmla="*/ 2216668 w 4510525"/>
                <a:gd name="connsiteY458" fmla="*/ 1285713 h 1285875"/>
                <a:gd name="connsiteX459" fmla="*/ 2217401 w 4510525"/>
                <a:gd name="connsiteY459" fmla="*/ 1285580 h 1285875"/>
                <a:gd name="connsiteX460" fmla="*/ 2218135 w 4510525"/>
                <a:gd name="connsiteY460" fmla="*/ 1285408 h 1285875"/>
                <a:gd name="connsiteX461" fmla="*/ 2218868 w 4510525"/>
                <a:gd name="connsiteY461" fmla="*/ 1285199 h 1285875"/>
                <a:gd name="connsiteX462" fmla="*/ 2219601 w 4510525"/>
                <a:gd name="connsiteY462" fmla="*/ 1284951 h 1285875"/>
                <a:gd name="connsiteX463" fmla="*/ 2220335 w 4510525"/>
                <a:gd name="connsiteY463" fmla="*/ 1284665 h 1285875"/>
                <a:gd name="connsiteX464" fmla="*/ 2221078 w 4510525"/>
                <a:gd name="connsiteY464" fmla="*/ 1284332 h 1285875"/>
                <a:gd name="connsiteX465" fmla="*/ 2222535 w 4510525"/>
                <a:gd name="connsiteY465" fmla="*/ 1283561 h 1285875"/>
                <a:gd name="connsiteX466" fmla="*/ 2224011 w 4510525"/>
                <a:gd name="connsiteY466" fmla="*/ 1282637 h 1285875"/>
                <a:gd name="connsiteX467" fmla="*/ 2225478 w 4510525"/>
                <a:gd name="connsiteY467" fmla="*/ 1281551 h 1285875"/>
                <a:gd name="connsiteX468" fmla="*/ 2226945 w 4510525"/>
                <a:gd name="connsiteY468" fmla="*/ 1280303 h 1285875"/>
                <a:gd name="connsiteX469" fmla="*/ 2228412 w 4510525"/>
                <a:gd name="connsiteY469" fmla="*/ 1278912 h 1285875"/>
                <a:gd name="connsiteX470" fmla="*/ 2229879 w 4510525"/>
                <a:gd name="connsiteY470" fmla="*/ 1277360 h 1285875"/>
                <a:gd name="connsiteX471" fmla="*/ 2231346 w 4510525"/>
                <a:gd name="connsiteY471" fmla="*/ 1275655 h 1285875"/>
                <a:gd name="connsiteX472" fmla="*/ 2234279 w 4510525"/>
                <a:gd name="connsiteY472" fmla="*/ 1271778 h 1285875"/>
                <a:gd name="connsiteX473" fmla="*/ 2237213 w 4510525"/>
                <a:gd name="connsiteY473" fmla="*/ 1267292 h 1285875"/>
                <a:gd name="connsiteX474" fmla="*/ 2240147 w 4510525"/>
                <a:gd name="connsiteY474" fmla="*/ 1262196 h 1285875"/>
                <a:gd name="connsiteX475" fmla="*/ 2243090 w 4510525"/>
                <a:gd name="connsiteY475" fmla="*/ 1256490 h 1285875"/>
                <a:gd name="connsiteX476" fmla="*/ 2248957 w 4510525"/>
                <a:gd name="connsiteY476" fmla="*/ 1243308 h 1285875"/>
                <a:gd name="connsiteX477" fmla="*/ 2254825 w 4510525"/>
                <a:gd name="connsiteY477" fmla="*/ 1227773 h 1285875"/>
                <a:gd name="connsiteX478" fmla="*/ 2260930 w 4510525"/>
                <a:gd name="connsiteY478" fmla="*/ 1209208 h 1285875"/>
                <a:gd name="connsiteX479" fmla="*/ 2267036 w 4510525"/>
                <a:gd name="connsiteY479" fmla="*/ 1188244 h 1285875"/>
                <a:gd name="connsiteX480" fmla="*/ 2279247 w 4510525"/>
                <a:gd name="connsiteY480" fmla="*/ 1139523 h 1285875"/>
                <a:gd name="connsiteX481" fmla="*/ 2291458 w 4510525"/>
                <a:gd name="connsiteY481" fmla="*/ 1082431 h 1285875"/>
                <a:gd name="connsiteX482" fmla="*/ 2303669 w 4510525"/>
                <a:gd name="connsiteY482" fmla="*/ 1017937 h 1285875"/>
                <a:gd name="connsiteX483" fmla="*/ 2315880 w 4510525"/>
                <a:gd name="connsiteY483" fmla="*/ 947118 h 1285875"/>
                <a:gd name="connsiteX484" fmla="*/ 2328091 w 4510525"/>
                <a:gd name="connsiteY484" fmla="*/ 871176 h 1285875"/>
                <a:gd name="connsiteX485" fmla="*/ 2352513 w 4510525"/>
                <a:gd name="connsiteY485" fmla="*/ 709086 h 1285875"/>
                <a:gd name="connsiteX486" fmla="*/ 2375069 w 4510525"/>
                <a:gd name="connsiteY486" fmla="*/ 555194 h 1285875"/>
                <a:gd name="connsiteX487" fmla="*/ 2397624 w 4510525"/>
                <a:gd name="connsiteY487" fmla="*/ 406332 h 1285875"/>
                <a:gd name="connsiteX488" fmla="*/ 2420179 w 4510525"/>
                <a:gd name="connsiteY488" fmla="*/ 271028 h 1285875"/>
                <a:gd name="connsiteX489" fmla="*/ 2431456 w 4510525"/>
                <a:gd name="connsiteY489" fmla="*/ 210927 h 1285875"/>
                <a:gd name="connsiteX490" fmla="*/ 2442734 w 4510525"/>
                <a:gd name="connsiteY490" fmla="*/ 157038 h 1285875"/>
                <a:gd name="connsiteX491" fmla="*/ 2455412 w 4510525"/>
                <a:gd name="connsiteY491" fmla="*/ 104805 h 1285875"/>
                <a:gd name="connsiteX492" fmla="*/ 2461755 w 4510525"/>
                <a:gd name="connsiteY492" fmla="*/ 82306 h 1285875"/>
                <a:gd name="connsiteX493" fmla="*/ 2468099 w 4510525"/>
                <a:gd name="connsiteY493" fmla="*/ 62358 h 1285875"/>
                <a:gd name="connsiteX494" fmla="*/ 2474443 w 4510525"/>
                <a:gd name="connsiteY494" fmla="*/ 45054 h 1285875"/>
                <a:gd name="connsiteX495" fmla="*/ 2480786 w 4510525"/>
                <a:gd name="connsiteY495" fmla="*/ 30471 h 1285875"/>
                <a:gd name="connsiteX496" fmla="*/ 2483958 w 4510525"/>
                <a:gd name="connsiteY496" fmla="*/ 24222 h 1285875"/>
                <a:gd name="connsiteX497" fmla="*/ 2487130 w 4510525"/>
                <a:gd name="connsiteY497" fmla="*/ 18677 h 1285875"/>
                <a:gd name="connsiteX498" fmla="*/ 2490302 w 4510525"/>
                <a:gd name="connsiteY498" fmla="*/ 13843 h 1285875"/>
                <a:gd name="connsiteX499" fmla="*/ 2491883 w 4510525"/>
                <a:gd name="connsiteY499" fmla="*/ 11693 h 1285875"/>
                <a:gd name="connsiteX500" fmla="*/ 2493474 w 4510525"/>
                <a:gd name="connsiteY500" fmla="*/ 9724 h 1285875"/>
                <a:gd name="connsiteX501" fmla="*/ 2495055 w 4510525"/>
                <a:gd name="connsiteY501" fmla="*/ 7935 h 1285875"/>
                <a:gd name="connsiteX502" fmla="*/ 2496645 w 4510525"/>
                <a:gd name="connsiteY502" fmla="*/ 6327 h 1285875"/>
                <a:gd name="connsiteX503" fmla="*/ 2498227 w 4510525"/>
                <a:gd name="connsiteY503" fmla="*/ 4900 h 1285875"/>
                <a:gd name="connsiteX504" fmla="*/ 2499817 w 4510525"/>
                <a:gd name="connsiteY504" fmla="*/ 3654 h 1285875"/>
                <a:gd name="connsiteX505" fmla="*/ 2501399 w 4510525"/>
                <a:gd name="connsiteY505" fmla="*/ 2590 h 1285875"/>
                <a:gd name="connsiteX506" fmla="*/ 2502189 w 4510525"/>
                <a:gd name="connsiteY506" fmla="*/ 2126 h 1285875"/>
                <a:gd name="connsiteX507" fmla="*/ 2502980 w 4510525"/>
                <a:gd name="connsiteY507" fmla="*/ 1709 h 1285875"/>
                <a:gd name="connsiteX508" fmla="*/ 2503780 w 4510525"/>
                <a:gd name="connsiteY508" fmla="*/ 1336 h 1285875"/>
                <a:gd name="connsiteX509" fmla="*/ 2504570 w 4510525"/>
                <a:gd name="connsiteY509" fmla="*/ 1010 h 1285875"/>
                <a:gd name="connsiteX510" fmla="*/ 2505361 w 4510525"/>
                <a:gd name="connsiteY510" fmla="*/ 729 h 1285875"/>
                <a:gd name="connsiteX511" fmla="*/ 2506152 w 4510525"/>
                <a:gd name="connsiteY511" fmla="*/ 493 h 1285875"/>
                <a:gd name="connsiteX512" fmla="*/ 2506951 w 4510525"/>
                <a:gd name="connsiteY512" fmla="*/ 304 h 1285875"/>
                <a:gd name="connsiteX513" fmla="*/ 2507742 w 4510525"/>
                <a:gd name="connsiteY513" fmla="*/ 160 h 1285875"/>
                <a:gd name="connsiteX514" fmla="*/ 2508533 w 4510525"/>
                <a:gd name="connsiteY514" fmla="*/ 62 h 1285875"/>
                <a:gd name="connsiteX515" fmla="*/ 2509323 w 4510525"/>
                <a:gd name="connsiteY515" fmla="*/ 10 h 1285875"/>
                <a:gd name="connsiteX516" fmla="*/ 2510123 w 4510525"/>
                <a:gd name="connsiteY516" fmla="*/ 3 h 1285875"/>
                <a:gd name="connsiteX517" fmla="*/ 2510914 w 4510525"/>
                <a:gd name="connsiteY517" fmla="*/ 42 h 1285875"/>
                <a:gd name="connsiteX518" fmla="*/ 2511705 w 4510525"/>
                <a:gd name="connsiteY518" fmla="*/ 127 h 1285875"/>
                <a:gd name="connsiteX519" fmla="*/ 2512495 w 4510525"/>
                <a:gd name="connsiteY519" fmla="*/ 257 h 1285875"/>
                <a:gd name="connsiteX520" fmla="*/ 2513286 w 4510525"/>
                <a:gd name="connsiteY520" fmla="*/ 434 h 1285875"/>
                <a:gd name="connsiteX521" fmla="*/ 2514086 w 4510525"/>
                <a:gd name="connsiteY521" fmla="*/ 656 h 1285875"/>
                <a:gd name="connsiteX522" fmla="*/ 2514876 w 4510525"/>
                <a:gd name="connsiteY522" fmla="*/ 924 h 1285875"/>
                <a:gd name="connsiteX523" fmla="*/ 2515667 w 4510525"/>
                <a:gd name="connsiteY523" fmla="*/ 1237 h 1285875"/>
                <a:gd name="connsiteX524" fmla="*/ 2516458 w 4510525"/>
                <a:gd name="connsiteY524" fmla="*/ 1596 h 1285875"/>
                <a:gd name="connsiteX525" fmla="*/ 2517258 w 4510525"/>
                <a:gd name="connsiteY525" fmla="*/ 2001 h 1285875"/>
                <a:gd name="connsiteX526" fmla="*/ 2518048 w 4510525"/>
                <a:gd name="connsiteY526" fmla="*/ 2452 h 1285875"/>
                <a:gd name="connsiteX527" fmla="*/ 2518839 w 4510525"/>
                <a:gd name="connsiteY527" fmla="*/ 2947 h 1285875"/>
                <a:gd name="connsiteX528" fmla="*/ 2520429 w 4510525"/>
                <a:gd name="connsiteY528" fmla="*/ 4076 h 1285875"/>
                <a:gd name="connsiteX529" fmla="*/ 2522011 w 4510525"/>
                <a:gd name="connsiteY529" fmla="*/ 5386 h 1285875"/>
                <a:gd name="connsiteX530" fmla="*/ 2523601 w 4510525"/>
                <a:gd name="connsiteY530" fmla="*/ 6878 h 1285875"/>
                <a:gd name="connsiteX531" fmla="*/ 2525182 w 4510525"/>
                <a:gd name="connsiteY531" fmla="*/ 8551 h 1285875"/>
                <a:gd name="connsiteX532" fmla="*/ 2526773 w 4510525"/>
                <a:gd name="connsiteY532" fmla="*/ 10404 h 1285875"/>
                <a:gd name="connsiteX533" fmla="*/ 2528354 w 4510525"/>
                <a:gd name="connsiteY533" fmla="*/ 12437 h 1285875"/>
                <a:gd name="connsiteX534" fmla="*/ 2531526 w 4510525"/>
                <a:gd name="connsiteY534" fmla="*/ 17041 h 1285875"/>
                <a:gd name="connsiteX535" fmla="*/ 2534698 w 4510525"/>
                <a:gd name="connsiteY535" fmla="*/ 22358 h 1285875"/>
                <a:gd name="connsiteX536" fmla="*/ 2537870 w 4510525"/>
                <a:gd name="connsiteY536" fmla="*/ 28382 h 1285875"/>
                <a:gd name="connsiteX537" fmla="*/ 2541042 w 4510525"/>
                <a:gd name="connsiteY537" fmla="*/ 35104 h 1285875"/>
                <a:gd name="connsiteX538" fmla="*/ 2544213 w 4510525"/>
                <a:gd name="connsiteY538" fmla="*/ 42519 h 1285875"/>
                <a:gd name="connsiteX539" fmla="*/ 2549614 w 4510525"/>
                <a:gd name="connsiteY539" fmla="*/ 56717 h 1285875"/>
                <a:gd name="connsiteX540" fmla="*/ 2555015 w 4510525"/>
                <a:gd name="connsiteY540" fmla="*/ 72849 h 1285875"/>
                <a:gd name="connsiteX541" fmla="*/ 2565816 w 4510525"/>
                <a:gd name="connsiteY541" fmla="*/ 110701 h 1285875"/>
                <a:gd name="connsiteX542" fmla="*/ 2576617 w 4510525"/>
                <a:gd name="connsiteY542" fmla="*/ 155577 h 1285875"/>
                <a:gd name="connsiteX543" fmla="*/ 2587419 w 4510525"/>
                <a:gd name="connsiteY543" fmla="*/ 206884 h 1285875"/>
                <a:gd name="connsiteX544" fmla="*/ 2598220 w 4510525"/>
                <a:gd name="connsiteY544" fmla="*/ 263944 h 1285875"/>
                <a:gd name="connsiteX545" fmla="*/ 2609031 w 4510525"/>
                <a:gd name="connsiteY545" fmla="*/ 326006 h 1285875"/>
                <a:gd name="connsiteX546" fmla="*/ 2630634 w 4510525"/>
                <a:gd name="connsiteY546" fmla="*/ 461802 h 1285875"/>
                <a:gd name="connsiteX547" fmla="*/ 2676801 w 4510525"/>
                <a:gd name="connsiteY547" fmla="*/ 774210 h 1285875"/>
                <a:gd name="connsiteX548" fmla="*/ 2699890 w 4510525"/>
                <a:gd name="connsiteY548" fmla="*/ 923306 h 1285875"/>
                <a:gd name="connsiteX549" fmla="*/ 2711425 w 4510525"/>
                <a:gd name="connsiteY549" fmla="*/ 992067 h 1285875"/>
                <a:gd name="connsiteX550" fmla="*/ 2722969 w 4510525"/>
                <a:gd name="connsiteY550" fmla="*/ 1055580 h 1285875"/>
                <a:gd name="connsiteX551" fmla="*/ 2734913 w 4510525"/>
                <a:gd name="connsiteY551" fmla="*/ 1114739 h 1285875"/>
                <a:gd name="connsiteX552" fmla="*/ 2746858 w 4510525"/>
                <a:gd name="connsiteY552" fmla="*/ 1166298 h 1285875"/>
                <a:gd name="connsiteX553" fmla="*/ 2758802 w 4510525"/>
                <a:gd name="connsiteY553" fmla="*/ 1209408 h 1285875"/>
                <a:gd name="connsiteX554" fmla="*/ 2764784 w 4510525"/>
                <a:gd name="connsiteY554" fmla="*/ 1227582 h 1285875"/>
                <a:gd name="connsiteX555" fmla="*/ 2770756 w 4510525"/>
                <a:gd name="connsiteY555" fmla="*/ 1243393 h 1285875"/>
                <a:gd name="connsiteX556" fmla="*/ 2776728 w 4510525"/>
                <a:gd name="connsiteY556" fmla="*/ 1256776 h 1285875"/>
                <a:gd name="connsiteX557" fmla="*/ 2779710 w 4510525"/>
                <a:gd name="connsiteY557" fmla="*/ 1262539 h 1285875"/>
                <a:gd name="connsiteX558" fmla="*/ 2782700 w 4510525"/>
                <a:gd name="connsiteY558" fmla="*/ 1267682 h 1285875"/>
                <a:gd name="connsiteX559" fmla="*/ 2785682 w 4510525"/>
                <a:gd name="connsiteY559" fmla="*/ 1272188 h 1285875"/>
                <a:gd name="connsiteX560" fmla="*/ 2787177 w 4510525"/>
                <a:gd name="connsiteY560" fmla="*/ 1274207 h 1285875"/>
                <a:gd name="connsiteX561" fmla="*/ 2788672 w 4510525"/>
                <a:gd name="connsiteY561" fmla="*/ 1276064 h 1285875"/>
                <a:gd name="connsiteX562" fmla="*/ 2790168 w 4510525"/>
                <a:gd name="connsiteY562" fmla="*/ 1277760 h 1285875"/>
                <a:gd name="connsiteX563" fmla="*/ 2791654 w 4510525"/>
                <a:gd name="connsiteY563" fmla="*/ 1279293 h 1285875"/>
                <a:gd name="connsiteX564" fmla="*/ 2793149 w 4510525"/>
                <a:gd name="connsiteY564" fmla="*/ 1280674 h 1285875"/>
                <a:gd name="connsiteX565" fmla="*/ 2794645 w 4510525"/>
                <a:gd name="connsiteY565" fmla="*/ 1281894 h 1285875"/>
                <a:gd name="connsiteX566" fmla="*/ 2796140 w 4510525"/>
                <a:gd name="connsiteY566" fmla="*/ 1282941 h 1285875"/>
                <a:gd name="connsiteX567" fmla="*/ 2797626 w 4510525"/>
                <a:gd name="connsiteY567" fmla="*/ 1283837 h 1285875"/>
                <a:gd name="connsiteX568" fmla="*/ 2798378 w 4510525"/>
                <a:gd name="connsiteY568" fmla="*/ 1284227 h 1285875"/>
                <a:gd name="connsiteX569" fmla="*/ 2799121 w 4510525"/>
                <a:gd name="connsiteY569" fmla="*/ 1284570 h 1285875"/>
                <a:gd name="connsiteX570" fmla="*/ 2799864 w 4510525"/>
                <a:gd name="connsiteY570" fmla="*/ 1284875 h 1285875"/>
                <a:gd name="connsiteX571" fmla="*/ 2800617 w 4510525"/>
                <a:gd name="connsiteY571" fmla="*/ 1285142 h 1285875"/>
                <a:gd name="connsiteX572" fmla="*/ 2801360 w 4510525"/>
                <a:gd name="connsiteY572" fmla="*/ 1285361 h 1285875"/>
                <a:gd name="connsiteX573" fmla="*/ 2802112 w 4510525"/>
                <a:gd name="connsiteY573" fmla="*/ 1285542 h 1285875"/>
                <a:gd name="connsiteX574" fmla="*/ 2802855 w 4510525"/>
                <a:gd name="connsiteY574" fmla="*/ 1285685 h 1285875"/>
                <a:gd name="connsiteX575" fmla="*/ 2803598 w 4510525"/>
                <a:gd name="connsiteY575" fmla="*/ 1285789 h 1285875"/>
                <a:gd name="connsiteX576" fmla="*/ 2804351 w 4510525"/>
                <a:gd name="connsiteY576" fmla="*/ 1285856 h 1285875"/>
                <a:gd name="connsiteX577" fmla="*/ 2805093 w 4510525"/>
                <a:gd name="connsiteY577" fmla="*/ 1285875 h 1285875"/>
                <a:gd name="connsiteX578" fmla="*/ 2805846 w 4510525"/>
                <a:gd name="connsiteY578" fmla="*/ 1285856 h 1285875"/>
                <a:gd name="connsiteX579" fmla="*/ 2806589 w 4510525"/>
                <a:gd name="connsiteY579" fmla="*/ 1285799 h 1285875"/>
                <a:gd name="connsiteX580" fmla="*/ 2807332 w 4510525"/>
                <a:gd name="connsiteY580" fmla="*/ 1285694 h 1285875"/>
                <a:gd name="connsiteX581" fmla="*/ 2808085 w 4510525"/>
                <a:gd name="connsiteY581" fmla="*/ 1285551 h 1285875"/>
                <a:gd name="connsiteX582" fmla="*/ 2808828 w 4510525"/>
                <a:gd name="connsiteY582" fmla="*/ 1285370 h 1285875"/>
                <a:gd name="connsiteX583" fmla="*/ 2809580 w 4510525"/>
                <a:gd name="connsiteY583" fmla="*/ 1285151 h 1285875"/>
                <a:gd name="connsiteX584" fmla="*/ 2810323 w 4510525"/>
                <a:gd name="connsiteY584" fmla="*/ 1284884 h 1285875"/>
                <a:gd name="connsiteX585" fmla="*/ 2811066 w 4510525"/>
                <a:gd name="connsiteY585" fmla="*/ 1284589 h 1285875"/>
                <a:gd name="connsiteX586" fmla="*/ 2811818 w 4510525"/>
                <a:gd name="connsiteY586" fmla="*/ 1284246 h 1285875"/>
                <a:gd name="connsiteX587" fmla="*/ 2812561 w 4510525"/>
                <a:gd name="connsiteY587" fmla="*/ 1283856 h 1285875"/>
                <a:gd name="connsiteX588" fmla="*/ 2814057 w 4510525"/>
                <a:gd name="connsiteY588" fmla="*/ 1282970 h 1285875"/>
                <a:gd name="connsiteX589" fmla="*/ 2815552 w 4510525"/>
                <a:gd name="connsiteY589" fmla="*/ 1281913 h 1285875"/>
                <a:gd name="connsiteX590" fmla="*/ 2817038 w 4510525"/>
                <a:gd name="connsiteY590" fmla="*/ 1280703 h 1285875"/>
                <a:gd name="connsiteX591" fmla="*/ 2818533 w 4510525"/>
                <a:gd name="connsiteY591" fmla="*/ 1279331 h 1285875"/>
                <a:gd name="connsiteX592" fmla="*/ 2820010 w 4510525"/>
                <a:gd name="connsiteY592" fmla="*/ 1277817 h 1285875"/>
                <a:gd name="connsiteX593" fmla="*/ 2821486 w 4510525"/>
                <a:gd name="connsiteY593" fmla="*/ 1276140 h 1285875"/>
                <a:gd name="connsiteX594" fmla="*/ 2822972 w 4510525"/>
                <a:gd name="connsiteY594" fmla="*/ 1274312 h 1285875"/>
                <a:gd name="connsiteX595" fmla="*/ 2824448 w 4510525"/>
                <a:gd name="connsiteY595" fmla="*/ 1272321 h 1285875"/>
                <a:gd name="connsiteX596" fmla="*/ 2827401 w 4510525"/>
                <a:gd name="connsiteY596" fmla="*/ 1267882 h 1285875"/>
                <a:gd name="connsiteX597" fmla="*/ 2830354 w 4510525"/>
                <a:gd name="connsiteY597" fmla="*/ 1262825 h 1285875"/>
                <a:gd name="connsiteX598" fmla="*/ 2833307 w 4510525"/>
                <a:gd name="connsiteY598" fmla="*/ 1257157 h 1285875"/>
                <a:gd name="connsiteX599" fmla="*/ 2836269 w 4510525"/>
                <a:gd name="connsiteY599" fmla="*/ 1250880 h 1285875"/>
                <a:gd name="connsiteX600" fmla="*/ 2842174 w 4510525"/>
                <a:gd name="connsiteY600" fmla="*/ 1236526 h 1285875"/>
                <a:gd name="connsiteX601" fmla="*/ 2848089 w 4510525"/>
                <a:gd name="connsiteY601" fmla="*/ 1219829 h 1285875"/>
                <a:gd name="connsiteX602" fmla="*/ 2853995 w 4510525"/>
                <a:gd name="connsiteY602" fmla="*/ 1200855 h 1285875"/>
                <a:gd name="connsiteX603" fmla="*/ 2865815 w 4510525"/>
                <a:gd name="connsiteY603" fmla="*/ 1156373 h 1285875"/>
                <a:gd name="connsiteX604" fmla="*/ 2877636 w 4510525"/>
                <a:gd name="connsiteY604" fmla="*/ 1103767 h 1285875"/>
                <a:gd name="connsiteX605" fmla="*/ 2889457 w 4510525"/>
                <a:gd name="connsiteY605" fmla="*/ 1043892 h 1285875"/>
                <a:gd name="connsiteX606" fmla="*/ 2901277 w 4510525"/>
                <a:gd name="connsiteY606" fmla="*/ 977684 h 1285875"/>
                <a:gd name="connsiteX607" fmla="*/ 2913098 w 4510525"/>
                <a:gd name="connsiteY607" fmla="*/ 906180 h 1285875"/>
                <a:gd name="connsiteX608" fmla="*/ 2936434 w 4510525"/>
                <a:gd name="connsiteY608" fmla="*/ 753977 h 1285875"/>
                <a:gd name="connsiteX609" fmla="*/ 2959770 w 4510525"/>
                <a:gd name="connsiteY609" fmla="*/ 594967 h 1285875"/>
                <a:gd name="connsiteX610" fmla="*/ 2983106 w 4510525"/>
                <a:gd name="connsiteY610" fmla="*/ 438898 h 1285875"/>
                <a:gd name="connsiteX611" fmla="*/ 3006433 w 4510525"/>
                <a:gd name="connsiteY611" fmla="*/ 295339 h 1285875"/>
                <a:gd name="connsiteX612" fmla="*/ 3018187 w 4510525"/>
                <a:gd name="connsiteY612" fmla="*/ 230595 h 1285875"/>
                <a:gd name="connsiteX613" fmla="*/ 3029941 w 4510525"/>
                <a:gd name="connsiteY613" fmla="*/ 172290 h 1285875"/>
                <a:gd name="connsiteX614" fmla="*/ 3041695 w 4510525"/>
                <a:gd name="connsiteY614" fmla="*/ 121335 h 1285875"/>
                <a:gd name="connsiteX615" fmla="*/ 3053448 w 4510525"/>
                <a:gd name="connsiteY615" fmla="*/ 78526 h 1285875"/>
                <a:gd name="connsiteX616" fmla="*/ 3059325 w 4510525"/>
                <a:gd name="connsiteY616" fmla="*/ 60389 h 1285875"/>
                <a:gd name="connsiteX617" fmla="*/ 3065202 w 4510525"/>
                <a:gd name="connsiteY617" fmla="*/ 44530 h 1285875"/>
                <a:gd name="connsiteX618" fmla="*/ 3071079 w 4510525"/>
                <a:gd name="connsiteY618" fmla="*/ 31009 h 1285875"/>
                <a:gd name="connsiteX619" fmla="*/ 3074013 w 4510525"/>
                <a:gd name="connsiteY619" fmla="*/ 25142 h 1285875"/>
                <a:gd name="connsiteX620" fmla="*/ 3076956 w 4510525"/>
                <a:gd name="connsiteY620" fmla="*/ 19880 h 1285875"/>
                <a:gd name="connsiteX621" fmla="*/ 3079890 w 4510525"/>
                <a:gd name="connsiteY621" fmla="*/ 15225 h 1285875"/>
                <a:gd name="connsiteX622" fmla="*/ 3082833 w 4510525"/>
                <a:gd name="connsiteY622" fmla="*/ 11184 h 1285875"/>
                <a:gd name="connsiteX623" fmla="*/ 3084300 w 4510525"/>
                <a:gd name="connsiteY623" fmla="*/ 9395 h 1285875"/>
                <a:gd name="connsiteX624" fmla="*/ 3085767 w 4510525"/>
                <a:gd name="connsiteY624" fmla="*/ 7761 h 1285875"/>
                <a:gd name="connsiteX625" fmla="*/ 3087243 w 4510525"/>
                <a:gd name="connsiteY625" fmla="*/ 6282 h 1285875"/>
                <a:gd name="connsiteX626" fmla="*/ 3088710 w 4510525"/>
                <a:gd name="connsiteY626" fmla="*/ 4959 h 1285875"/>
                <a:gd name="connsiteX627" fmla="*/ 3090177 w 4510525"/>
                <a:gd name="connsiteY627" fmla="*/ 3791 h 1285875"/>
                <a:gd name="connsiteX628" fmla="*/ 3091644 w 4510525"/>
                <a:gd name="connsiteY628" fmla="*/ 2779 h 1285875"/>
                <a:gd name="connsiteX629" fmla="*/ 3093110 w 4510525"/>
                <a:gd name="connsiteY629" fmla="*/ 1924 h 1285875"/>
                <a:gd name="connsiteX630" fmla="*/ 3093853 w 4510525"/>
                <a:gd name="connsiteY630" fmla="*/ 1555 h 1285875"/>
                <a:gd name="connsiteX631" fmla="*/ 3094587 w 4510525"/>
                <a:gd name="connsiteY631" fmla="*/ 1226 h 1285875"/>
                <a:gd name="connsiteX632" fmla="*/ 3095320 w 4510525"/>
                <a:gd name="connsiteY632" fmla="*/ 935 h 1285875"/>
                <a:gd name="connsiteX633" fmla="*/ 3096054 w 4510525"/>
                <a:gd name="connsiteY633" fmla="*/ 684 h 1285875"/>
                <a:gd name="connsiteX634" fmla="*/ 3096787 w 4510525"/>
                <a:gd name="connsiteY634" fmla="*/ 471 h 1285875"/>
                <a:gd name="connsiteX635" fmla="*/ 3097521 w 4510525"/>
                <a:gd name="connsiteY635" fmla="*/ 299 h 1285875"/>
                <a:gd name="connsiteX636" fmla="*/ 3098254 w 4510525"/>
                <a:gd name="connsiteY636" fmla="*/ 165 h 1285875"/>
                <a:gd name="connsiteX637" fmla="*/ 3098987 w 4510525"/>
                <a:gd name="connsiteY637" fmla="*/ 71 h 1285875"/>
                <a:gd name="connsiteX638" fmla="*/ 3099730 w 4510525"/>
                <a:gd name="connsiteY638" fmla="*/ 16 h 1285875"/>
                <a:gd name="connsiteX639" fmla="*/ 3100464 w 4510525"/>
                <a:gd name="connsiteY639" fmla="*/ 0 h 1285875"/>
                <a:gd name="connsiteX640" fmla="*/ 3101197 w 4510525"/>
                <a:gd name="connsiteY640" fmla="*/ 24 h 1285875"/>
                <a:gd name="connsiteX641" fmla="*/ 3101931 w 4510525"/>
                <a:gd name="connsiteY641" fmla="*/ 87 h 1285875"/>
                <a:gd name="connsiteX642" fmla="*/ 3102664 w 4510525"/>
                <a:gd name="connsiteY642" fmla="*/ 188 h 1285875"/>
                <a:gd name="connsiteX643" fmla="*/ 3103398 w 4510525"/>
                <a:gd name="connsiteY643" fmla="*/ 329 h 1285875"/>
                <a:gd name="connsiteX644" fmla="*/ 3104131 w 4510525"/>
                <a:gd name="connsiteY644" fmla="*/ 509 h 1285875"/>
                <a:gd name="connsiteX645" fmla="*/ 3104864 w 4510525"/>
                <a:gd name="connsiteY645" fmla="*/ 728 h 1285875"/>
                <a:gd name="connsiteX646" fmla="*/ 3105598 w 4510525"/>
                <a:gd name="connsiteY646" fmla="*/ 986 h 1285875"/>
                <a:gd name="connsiteX647" fmla="*/ 3106331 w 4510525"/>
                <a:gd name="connsiteY647" fmla="*/ 1284 h 1285875"/>
                <a:gd name="connsiteX648" fmla="*/ 3107065 w 4510525"/>
                <a:gd name="connsiteY648" fmla="*/ 1620 h 1285875"/>
                <a:gd name="connsiteX649" fmla="*/ 3107798 w 4510525"/>
                <a:gd name="connsiteY649" fmla="*/ 1995 h 1285875"/>
                <a:gd name="connsiteX650" fmla="*/ 3109265 w 4510525"/>
                <a:gd name="connsiteY650" fmla="*/ 2863 h 1285875"/>
                <a:gd name="connsiteX651" fmla="*/ 3110732 w 4510525"/>
                <a:gd name="connsiteY651" fmla="*/ 3887 h 1285875"/>
                <a:gd name="connsiteX652" fmla="*/ 3112199 w 4510525"/>
                <a:gd name="connsiteY652" fmla="*/ 5066 h 1285875"/>
                <a:gd name="connsiteX653" fmla="*/ 3113666 w 4510525"/>
                <a:gd name="connsiteY653" fmla="*/ 6402 h 1285875"/>
                <a:gd name="connsiteX654" fmla="*/ 3115132 w 4510525"/>
                <a:gd name="connsiteY654" fmla="*/ 7891 h 1285875"/>
                <a:gd name="connsiteX655" fmla="*/ 3116599 w 4510525"/>
                <a:gd name="connsiteY655" fmla="*/ 9536 h 1285875"/>
                <a:gd name="connsiteX656" fmla="*/ 3118066 w 4510525"/>
                <a:gd name="connsiteY656" fmla="*/ 11335 h 1285875"/>
                <a:gd name="connsiteX657" fmla="*/ 3121000 w 4510525"/>
                <a:gd name="connsiteY657" fmla="*/ 15393 h 1285875"/>
                <a:gd name="connsiteX658" fmla="*/ 3123933 w 4510525"/>
                <a:gd name="connsiteY658" fmla="*/ 20063 h 1285875"/>
                <a:gd name="connsiteX659" fmla="*/ 3126867 w 4510525"/>
                <a:gd name="connsiteY659" fmla="*/ 25340 h 1285875"/>
                <a:gd name="connsiteX660" fmla="*/ 3129801 w 4510525"/>
                <a:gd name="connsiteY660" fmla="*/ 31219 h 1285875"/>
                <a:gd name="connsiteX661" fmla="*/ 3135668 w 4510525"/>
                <a:gd name="connsiteY661" fmla="*/ 44757 h 1285875"/>
                <a:gd name="connsiteX662" fmla="*/ 3141536 w 4510525"/>
                <a:gd name="connsiteY662" fmla="*/ 60627 h 1285875"/>
                <a:gd name="connsiteX663" fmla="*/ 3147403 w 4510525"/>
                <a:gd name="connsiteY663" fmla="*/ 78764 h 1285875"/>
                <a:gd name="connsiteX664" fmla="*/ 3159138 w 4510525"/>
                <a:gd name="connsiteY664" fmla="*/ 121553 h 1285875"/>
                <a:gd name="connsiteX665" fmla="*/ 3170873 w 4510525"/>
                <a:gd name="connsiteY665" fmla="*/ 172460 h 1285875"/>
                <a:gd name="connsiteX666" fmla="*/ 3182607 w 4510525"/>
                <a:gd name="connsiteY666" fmla="*/ 230691 h 1285875"/>
                <a:gd name="connsiteX667" fmla="*/ 3194342 w 4510525"/>
                <a:gd name="connsiteY667" fmla="*/ 295339 h 1285875"/>
                <a:gd name="connsiteX668" fmla="*/ 3219536 w 4510525"/>
                <a:gd name="connsiteY668" fmla="*/ 451051 h 1285875"/>
                <a:gd name="connsiteX669" fmla="*/ 3244739 w 4510525"/>
                <a:gd name="connsiteY669" fmla="*/ 620476 h 1285875"/>
                <a:gd name="connsiteX670" fmla="*/ 3269942 w 4510525"/>
                <a:gd name="connsiteY670" fmla="*/ 791506 h 1285875"/>
                <a:gd name="connsiteX671" fmla="*/ 3295145 w 4510525"/>
                <a:gd name="connsiteY671" fmla="*/ 951919 h 1285875"/>
                <a:gd name="connsiteX672" fmla="*/ 3306032 w 4510525"/>
                <a:gd name="connsiteY672" fmla="*/ 1015013 h 1285875"/>
                <a:gd name="connsiteX673" fmla="*/ 3316919 w 4510525"/>
                <a:gd name="connsiteY673" fmla="*/ 1073115 h 1285875"/>
                <a:gd name="connsiteX674" fmla="*/ 3327807 w 4510525"/>
                <a:gd name="connsiteY674" fmla="*/ 1125465 h 1285875"/>
                <a:gd name="connsiteX675" fmla="*/ 3338694 w 4510525"/>
                <a:gd name="connsiteY675" fmla="*/ 1171337 h 1285875"/>
                <a:gd name="connsiteX676" fmla="*/ 3349581 w 4510525"/>
                <a:gd name="connsiteY676" fmla="*/ 1210132 h 1285875"/>
                <a:gd name="connsiteX677" fmla="*/ 3355019 w 4510525"/>
                <a:gd name="connsiteY677" fmla="*/ 1226706 h 1285875"/>
                <a:gd name="connsiteX678" fmla="*/ 3360468 w 4510525"/>
                <a:gd name="connsiteY678" fmla="*/ 1241317 h 1285875"/>
                <a:gd name="connsiteX679" fmla="*/ 3365907 w 4510525"/>
                <a:gd name="connsiteY679" fmla="*/ 1253928 h 1285875"/>
                <a:gd name="connsiteX680" fmla="*/ 3368631 w 4510525"/>
                <a:gd name="connsiteY680" fmla="*/ 1259472 h 1285875"/>
                <a:gd name="connsiteX681" fmla="*/ 3371355 w 4510525"/>
                <a:gd name="connsiteY681" fmla="*/ 1264491 h 1285875"/>
                <a:gd name="connsiteX682" fmla="*/ 3374079 w 4510525"/>
                <a:gd name="connsiteY682" fmla="*/ 1268987 h 1285875"/>
                <a:gd name="connsiteX683" fmla="*/ 3376794 w 4510525"/>
                <a:gd name="connsiteY683" fmla="*/ 1272969 h 1285875"/>
                <a:gd name="connsiteX684" fmla="*/ 3379518 w 4510525"/>
                <a:gd name="connsiteY684" fmla="*/ 1276417 h 1285875"/>
                <a:gd name="connsiteX685" fmla="*/ 3380880 w 4510525"/>
                <a:gd name="connsiteY685" fmla="*/ 1277941 h 1285875"/>
                <a:gd name="connsiteX686" fmla="*/ 3382242 w 4510525"/>
                <a:gd name="connsiteY686" fmla="*/ 1279331 h 1285875"/>
                <a:gd name="connsiteX687" fmla="*/ 3383642 w 4510525"/>
                <a:gd name="connsiteY687" fmla="*/ 1280627 h 1285875"/>
                <a:gd name="connsiteX688" fmla="*/ 3385042 w 4510525"/>
                <a:gd name="connsiteY688" fmla="*/ 1281770 h 1285875"/>
                <a:gd name="connsiteX689" fmla="*/ 3386433 w 4510525"/>
                <a:gd name="connsiteY689" fmla="*/ 1282779 h 1285875"/>
                <a:gd name="connsiteX690" fmla="*/ 3387833 w 4510525"/>
                <a:gd name="connsiteY690" fmla="*/ 1283646 h 1285875"/>
                <a:gd name="connsiteX691" fmla="*/ 3389233 w 4510525"/>
                <a:gd name="connsiteY691" fmla="*/ 1284370 h 1285875"/>
                <a:gd name="connsiteX692" fmla="*/ 3389938 w 4510525"/>
                <a:gd name="connsiteY692" fmla="*/ 1284684 h 1285875"/>
                <a:gd name="connsiteX693" fmla="*/ 3390633 w 4510525"/>
                <a:gd name="connsiteY693" fmla="*/ 1284951 h 1285875"/>
                <a:gd name="connsiteX694" fmla="*/ 3391329 w 4510525"/>
                <a:gd name="connsiteY694" fmla="*/ 1285189 h 1285875"/>
                <a:gd name="connsiteX695" fmla="*/ 3392033 w 4510525"/>
                <a:gd name="connsiteY695" fmla="*/ 1285399 h 1285875"/>
                <a:gd name="connsiteX696" fmla="*/ 3392729 w 4510525"/>
                <a:gd name="connsiteY696" fmla="*/ 1285561 h 1285875"/>
                <a:gd name="connsiteX697" fmla="*/ 3393434 w 4510525"/>
                <a:gd name="connsiteY697" fmla="*/ 1285694 h 1285875"/>
                <a:gd name="connsiteX698" fmla="*/ 3394129 w 4510525"/>
                <a:gd name="connsiteY698" fmla="*/ 1285789 h 1285875"/>
                <a:gd name="connsiteX699" fmla="*/ 3394834 w 4510525"/>
                <a:gd name="connsiteY699" fmla="*/ 1285846 h 1285875"/>
                <a:gd name="connsiteX700" fmla="*/ 3395529 w 4510525"/>
                <a:gd name="connsiteY700" fmla="*/ 1285875 h 1285875"/>
                <a:gd name="connsiteX701" fmla="*/ 3396225 w 4510525"/>
                <a:gd name="connsiteY701" fmla="*/ 1285865 h 1285875"/>
                <a:gd name="connsiteX702" fmla="*/ 3396929 w 4510525"/>
                <a:gd name="connsiteY702" fmla="*/ 1285818 h 1285875"/>
                <a:gd name="connsiteX703" fmla="*/ 3397625 w 4510525"/>
                <a:gd name="connsiteY703" fmla="*/ 1285732 h 1285875"/>
                <a:gd name="connsiteX704" fmla="*/ 3398330 w 4510525"/>
                <a:gd name="connsiteY704" fmla="*/ 1285618 h 1285875"/>
                <a:gd name="connsiteX705" fmla="*/ 3399025 w 4510525"/>
                <a:gd name="connsiteY705" fmla="*/ 1285465 h 1285875"/>
                <a:gd name="connsiteX706" fmla="*/ 3399730 w 4510525"/>
                <a:gd name="connsiteY706" fmla="*/ 1285275 h 1285875"/>
                <a:gd name="connsiteX707" fmla="*/ 3400425 w 4510525"/>
                <a:gd name="connsiteY707" fmla="*/ 1285046 h 1285875"/>
                <a:gd name="connsiteX708" fmla="*/ 3401120 w 4510525"/>
                <a:gd name="connsiteY708" fmla="*/ 1284789 h 1285875"/>
                <a:gd name="connsiteX709" fmla="*/ 3401825 w 4510525"/>
                <a:gd name="connsiteY709" fmla="*/ 1284494 h 1285875"/>
                <a:gd name="connsiteX710" fmla="*/ 3403226 w 4510525"/>
                <a:gd name="connsiteY710" fmla="*/ 1283799 h 1285875"/>
                <a:gd name="connsiteX711" fmla="*/ 3404616 w 4510525"/>
                <a:gd name="connsiteY711" fmla="*/ 1282960 h 1285875"/>
                <a:gd name="connsiteX712" fmla="*/ 3406016 w 4510525"/>
                <a:gd name="connsiteY712" fmla="*/ 1281979 h 1285875"/>
                <a:gd name="connsiteX713" fmla="*/ 3407417 w 4510525"/>
                <a:gd name="connsiteY713" fmla="*/ 1280855 h 1285875"/>
                <a:gd name="connsiteX714" fmla="*/ 3408817 w 4510525"/>
                <a:gd name="connsiteY714" fmla="*/ 1279589 h 1285875"/>
                <a:gd name="connsiteX715" fmla="*/ 3410217 w 4510525"/>
                <a:gd name="connsiteY715" fmla="*/ 1278179 h 1285875"/>
                <a:gd name="connsiteX716" fmla="*/ 3411617 w 4510525"/>
                <a:gd name="connsiteY716" fmla="*/ 1276636 h 1285875"/>
                <a:gd name="connsiteX717" fmla="*/ 3413017 w 4510525"/>
                <a:gd name="connsiteY717" fmla="*/ 1274950 h 1285875"/>
                <a:gd name="connsiteX718" fmla="*/ 3415808 w 4510525"/>
                <a:gd name="connsiteY718" fmla="*/ 1271159 h 1285875"/>
                <a:gd name="connsiteX719" fmla="*/ 3418608 w 4510525"/>
                <a:gd name="connsiteY719" fmla="*/ 1266806 h 1285875"/>
                <a:gd name="connsiteX720" fmla="*/ 3421409 w 4510525"/>
                <a:gd name="connsiteY720" fmla="*/ 1261910 h 1285875"/>
                <a:gd name="connsiteX721" fmla="*/ 3424200 w 4510525"/>
                <a:gd name="connsiteY721" fmla="*/ 1256462 h 1285875"/>
                <a:gd name="connsiteX722" fmla="*/ 3427000 w 4510525"/>
                <a:gd name="connsiteY722" fmla="*/ 1250471 h 1285875"/>
                <a:gd name="connsiteX723" fmla="*/ 3432600 w 4510525"/>
                <a:gd name="connsiteY723" fmla="*/ 1236869 h 1285875"/>
                <a:gd name="connsiteX724" fmla="*/ 3438192 w 4510525"/>
                <a:gd name="connsiteY724" fmla="*/ 1221172 h 1285875"/>
                <a:gd name="connsiteX725" fmla="*/ 3449384 w 4510525"/>
                <a:gd name="connsiteY725" fmla="*/ 1183691 h 1285875"/>
                <a:gd name="connsiteX726" fmla="*/ 3460576 w 4510525"/>
                <a:gd name="connsiteY726" fmla="*/ 1138561 h 1285875"/>
                <a:gd name="connsiteX727" fmla="*/ 3471758 w 4510525"/>
                <a:gd name="connsiteY727" fmla="*/ 1086402 h 1285875"/>
                <a:gd name="connsiteX728" fmla="*/ 3484055 w 4510525"/>
                <a:gd name="connsiteY728" fmla="*/ 1021880 h 1285875"/>
                <a:gd name="connsiteX729" fmla="*/ 3496361 w 4510525"/>
                <a:gd name="connsiteY729" fmla="*/ 950871 h 1285875"/>
                <a:gd name="connsiteX730" fmla="*/ 3520954 w 4510525"/>
                <a:gd name="connsiteY730" fmla="*/ 794375 h 1285875"/>
                <a:gd name="connsiteX731" fmla="*/ 3570142 w 4510525"/>
                <a:gd name="connsiteY731" fmla="*/ 461802 h 1285875"/>
                <a:gd name="connsiteX732" fmla="*/ 3594792 w 4510525"/>
                <a:gd name="connsiteY732" fmla="*/ 308071 h 1285875"/>
                <a:gd name="connsiteX733" fmla="*/ 3607118 w 4510525"/>
                <a:gd name="connsiteY733" fmla="*/ 239189 h 1285875"/>
                <a:gd name="connsiteX734" fmla="*/ 3619434 w 4510525"/>
                <a:gd name="connsiteY734" fmla="*/ 177237 h 1285875"/>
                <a:gd name="connsiteX735" fmla="*/ 3631759 w 4510525"/>
                <a:gd name="connsiteY735" fmla="*/ 123280 h 1285875"/>
                <a:gd name="connsiteX736" fmla="*/ 3644084 w 4510525"/>
                <a:gd name="connsiteY736" fmla="*/ 78245 h 1285875"/>
                <a:gd name="connsiteX737" fmla="*/ 3650247 w 4510525"/>
                <a:gd name="connsiteY737" fmla="*/ 59320 h 1285875"/>
                <a:gd name="connsiteX738" fmla="*/ 3656410 w 4510525"/>
                <a:gd name="connsiteY738" fmla="*/ 42903 h 1285875"/>
                <a:gd name="connsiteX739" fmla="*/ 3662572 w 4510525"/>
                <a:gd name="connsiteY739" fmla="*/ 29064 h 1285875"/>
                <a:gd name="connsiteX740" fmla="*/ 3665649 w 4510525"/>
                <a:gd name="connsiteY740" fmla="*/ 23130 h 1285875"/>
                <a:gd name="connsiteX741" fmla="*/ 3668735 w 4510525"/>
                <a:gd name="connsiteY741" fmla="*/ 17861 h 1285875"/>
                <a:gd name="connsiteX742" fmla="*/ 3671526 w 4510525"/>
                <a:gd name="connsiteY742" fmla="*/ 13668 h 1285875"/>
                <a:gd name="connsiteX743" fmla="*/ 3674317 w 4510525"/>
                <a:gd name="connsiteY743" fmla="*/ 10031 h 1285875"/>
                <a:gd name="connsiteX744" fmla="*/ 3675707 w 4510525"/>
                <a:gd name="connsiteY744" fmla="*/ 8421 h 1285875"/>
                <a:gd name="connsiteX745" fmla="*/ 3677107 w 4510525"/>
                <a:gd name="connsiteY745" fmla="*/ 6951 h 1285875"/>
                <a:gd name="connsiteX746" fmla="*/ 3678498 w 4510525"/>
                <a:gd name="connsiteY746" fmla="*/ 5621 h 1285875"/>
                <a:gd name="connsiteX747" fmla="*/ 3679898 w 4510525"/>
                <a:gd name="connsiteY747" fmla="*/ 4432 h 1285875"/>
                <a:gd name="connsiteX748" fmla="*/ 3681289 w 4510525"/>
                <a:gd name="connsiteY748" fmla="*/ 3383 h 1285875"/>
                <a:gd name="connsiteX749" fmla="*/ 3682689 w 4510525"/>
                <a:gd name="connsiteY749" fmla="*/ 2476 h 1285875"/>
                <a:gd name="connsiteX750" fmla="*/ 3684080 w 4510525"/>
                <a:gd name="connsiteY750" fmla="*/ 1710 h 1285875"/>
                <a:gd name="connsiteX751" fmla="*/ 3684775 w 4510525"/>
                <a:gd name="connsiteY751" fmla="*/ 1379 h 1285875"/>
                <a:gd name="connsiteX752" fmla="*/ 3685480 w 4510525"/>
                <a:gd name="connsiteY752" fmla="*/ 1085 h 1285875"/>
                <a:gd name="connsiteX753" fmla="*/ 3686175 w 4510525"/>
                <a:gd name="connsiteY753" fmla="*/ 825 h 1285875"/>
                <a:gd name="connsiteX754" fmla="*/ 3686870 w 4510525"/>
                <a:gd name="connsiteY754" fmla="*/ 601 h 1285875"/>
                <a:gd name="connsiteX755" fmla="*/ 3687575 w 4510525"/>
                <a:gd name="connsiteY755" fmla="*/ 412 h 1285875"/>
                <a:gd name="connsiteX756" fmla="*/ 3688271 w 4510525"/>
                <a:gd name="connsiteY756" fmla="*/ 259 h 1285875"/>
                <a:gd name="connsiteX757" fmla="*/ 3688966 w 4510525"/>
                <a:gd name="connsiteY757" fmla="*/ 141 h 1285875"/>
                <a:gd name="connsiteX758" fmla="*/ 3689661 w 4510525"/>
                <a:gd name="connsiteY758" fmla="*/ 59 h 1285875"/>
                <a:gd name="connsiteX759" fmla="*/ 3690366 w 4510525"/>
                <a:gd name="connsiteY759" fmla="*/ 12 h 1285875"/>
                <a:gd name="connsiteX760" fmla="*/ 3691061 w 4510525"/>
                <a:gd name="connsiteY760" fmla="*/ 1 h 1285875"/>
                <a:gd name="connsiteX761" fmla="*/ 3691757 w 4510525"/>
                <a:gd name="connsiteY761" fmla="*/ 25 h 1285875"/>
                <a:gd name="connsiteX762" fmla="*/ 3692452 w 4510525"/>
                <a:gd name="connsiteY762" fmla="*/ 84 h 1285875"/>
                <a:gd name="connsiteX763" fmla="*/ 3693157 w 4510525"/>
                <a:gd name="connsiteY763" fmla="*/ 179 h 1285875"/>
                <a:gd name="connsiteX764" fmla="*/ 3693852 w 4510525"/>
                <a:gd name="connsiteY764" fmla="*/ 309 h 1285875"/>
                <a:gd name="connsiteX765" fmla="*/ 3694548 w 4510525"/>
                <a:gd name="connsiteY765" fmla="*/ 474 h 1285875"/>
                <a:gd name="connsiteX766" fmla="*/ 3695243 w 4510525"/>
                <a:gd name="connsiteY766" fmla="*/ 675 h 1285875"/>
                <a:gd name="connsiteX767" fmla="*/ 3695948 w 4510525"/>
                <a:gd name="connsiteY767" fmla="*/ 912 h 1285875"/>
                <a:gd name="connsiteX768" fmla="*/ 3696643 w 4510525"/>
                <a:gd name="connsiteY768" fmla="*/ 1184 h 1285875"/>
                <a:gd name="connsiteX769" fmla="*/ 3698034 w 4510525"/>
                <a:gd name="connsiteY769" fmla="*/ 1834 h 1285875"/>
                <a:gd name="connsiteX770" fmla="*/ 3699434 w 4510525"/>
                <a:gd name="connsiteY770" fmla="*/ 2624 h 1285875"/>
                <a:gd name="connsiteX771" fmla="*/ 3700825 w 4510525"/>
                <a:gd name="connsiteY771" fmla="*/ 3557 h 1285875"/>
                <a:gd name="connsiteX772" fmla="*/ 3702225 w 4510525"/>
                <a:gd name="connsiteY772" fmla="*/ 4630 h 1285875"/>
                <a:gd name="connsiteX773" fmla="*/ 3703625 w 4510525"/>
                <a:gd name="connsiteY773" fmla="*/ 5844 h 1285875"/>
                <a:gd name="connsiteX774" fmla="*/ 3705016 w 4510525"/>
                <a:gd name="connsiteY774" fmla="*/ 7198 h 1285875"/>
                <a:gd name="connsiteX775" fmla="*/ 3706416 w 4510525"/>
                <a:gd name="connsiteY775" fmla="*/ 8693 h 1285875"/>
                <a:gd name="connsiteX776" fmla="*/ 3707806 w 4510525"/>
                <a:gd name="connsiteY776" fmla="*/ 10327 h 1285875"/>
                <a:gd name="connsiteX777" fmla="*/ 3710597 w 4510525"/>
                <a:gd name="connsiteY777" fmla="*/ 14014 h 1285875"/>
                <a:gd name="connsiteX778" fmla="*/ 3713388 w 4510525"/>
                <a:gd name="connsiteY778" fmla="*/ 18255 h 1285875"/>
                <a:gd name="connsiteX779" fmla="*/ 3716179 w 4510525"/>
                <a:gd name="connsiteY779" fmla="*/ 23047 h 1285875"/>
                <a:gd name="connsiteX780" fmla="*/ 3718970 w 4510525"/>
                <a:gd name="connsiteY780" fmla="*/ 28385 h 1285875"/>
                <a:gd name="connsiteX781" fmla="*/ 3724551 w 4510525"/>
                <a:gd name="connsiteY781" fmla="*/ 40683 h 1285875"/>
                <a:gd name="connsiteX782" fmla="*/ 3730133 w 4510525"/>
                <a:gd name="connsiteY782" fmla="*/ 55105 h 1285875"/>
                <a:gd name="connsiteX783" fmla="*/ 3735715 w 4510525"/>
                <a:gd name="connsiteY783" fmla="*/ 71599 h 1285875"/>
                <a:gd name="connsiteX784" fmla="*/ 3746878 w 4510525"/>
                <a:gd name="connsiteY784" fmla="*/ 110567 h 1285875"/>
                <a:gd name="connsiteX785" fmla="*/ 3758041 w 4510525"/>
                <a:gd name="connsiteY785" fmla="*/ 157038 h 1285875"/>
                <a:gd name="connsiteX786" fmla="*/ 3766909 w 4510525"/>
                <a:gd name="connsiteY786" fmla="*/ 198848 h 1285875"/>
                <a:gd name="connsiteX787" fmla="*/ 3775777 w 4510525"/>
                <a:gd name="connsiteY787" fmla="*/ 244605 h 1285875"/>
                <a:gd name="connsiteX788" fmla="*/ 3793503 w 4510525"/>
                <a:gd name="connsiteY788" fmla="*/ 346302 h 1285875"/>
                <a:gd name="connsiteX789" fmla="*/ 3811229 w 4510525"/>
                <a:gd name="connsiteY789" fmla="*/ 458523 h 1285875"/>
                <a:gd name="connsiteX790" fmla="*/ 3828964 w 4510525"/>
                <a:gd name="connsiteY790" fmla="*/ 577286 h 1285875"/>
                <a:gd name="connsiteX791" fmla="*/ 3858206 w 4510525"/>
                <a:gd name="connsiteY791" fmla="*/ 776261 h 1285875"/>
                <a:gd name="connsiteX792" fmla="*/ 3872827 w 4510525"/>
                <a:gd name="connsiteY792" fmla="*/ 872119 h 1285875"/>
                <a:gd name="connsiteX793" fmla="*/ 3887457 w 4510525"/>
                <a:gd name="connsiteY793" fmla="*/ 962435 h 1285875"/>
                <a:gd name="connsiteX794" fmla="*/ 3902078 w 4510525"/>
                <a:gd name="connsiteY794" fmla="*/ 1045026 h 1285875"/>
                <a:gd name="connsiteX795" fmla="*/ 3916699 w 4510525"/>
                <a:gd name="connsiteY795" fmla="*/ 1117911 h 1285875"/>
                <a:gd name="connsiteX796" fmla="*/ 3931320 w 4510525"/>
                <a:gd name="connsiteY796" fmla="*/ 1179319 h 1285875"/>
                <a:gd name="connsiteX797" fmla="*/ 3938635 w 4510525"/>
                <a:gd name="connsiteY797" fmla="*/ 1205246 h 1285875"/>
                <a:gd name="connsiteX798" fmla="*/ 3945951 w 4510525"/>
                <a:gd name="connsiteY798" fmla="*/ 1227773 h 1285875"/>
                <a:gd name="connsiteX799" fmla="*/ 3951713 w 4510525"/>
                <a:gd name="connsiteY799" fmla="*/ 1243041 h 1285875"/>
                <a:gd name="connsiteX800" fmla="*/ 3957476 w 4510525"/>
                <a:gd name="connsiteY800" fmla="*/ 1256052 h 1285875"/>
                <a:gd name="connsiteX801" fmla="*/ 3960352 w 4510525"/>
                <a:gd name="connsiteY801" fmla="*/ 1261701 h 1285875"/>
                <a:gd name="connsiteX802" fmla="*/ 3963238 w 4510525"/>
                <a:gd name="connsiteY802" fmla="*/ 1266758 h 1285875"/>
                <a:gd name="connsiteX803" fmla="*/ 3966115 w 4510525"/>
                <a:gd name="connsiteY803" fmla="*/ 1271235 h 1285875"/>
                <a:gd name="connsiteX804" fmla="*/ 3969001 w 4510525"/>
                <a:gd name="connsiteY804" fmla="*/ 1275121 h 1285875"/>
                <a:gd name="connsiteX805" fmla="*/ 3970439 w 4510525"/>
                <a:gd name="connsiteY805" fmla="*/ 1276845 h 1285875"/>
                <a:gd name="connsiteX806" fmla="*/ 3971877 w 4510525"/>
                <a:gd name="connsiteY806" fmla="*/ 1278417 h 1285875"/>
                <a:gd name="connsiteX807" fmla="*/ 3973325 w 4510525"/>
                <a:gd name="connsiteY807" fmla="*/ 1279836 h 1285875"/>
                <a:gd name="connsiteX808" fmla="*/ 3974764 w 4510525"/>
                <a:gd name="connsiteY808" fmla="*/ 1281113 h 1285875"/>
                <a:gd name="connsiteX809" fmla="*/ 3976202 w 4510525"/>
                <a:gd name="connsiteY809" fmla="*/ 1282236 h 1285875"/>
                <a:gd name="connsiteX810" fmla="*/ 3977640 w 4510525"/>
                <a:gd name="connsiteY810" fmla="*/ 1283208 h 1285875"/>
                <a:gd name="connsiteX811" fmla="*/ 3979088 w 4510525"/>
                <a:gd name="connsiteY811" fmla="*/ 1284027 h 1285875"/>
                <a:gd name="connsiteX812" fmla="*/ 3979802 w 4510525"/>
                <a:gd name="connsiteY812" fmla="*/ 1284380 h 1285875"/>
                <a:gd name="connsiteX813" fmla="*/ 3980526 w 4510525"/>
                <a:gd name="connsiteY813" fmla="*/ 1284694 h 1285875"/>
                <a:gd name="connsiteX814" fmla="*/ 3981241 w 4510525"/>
                <a:gd name="connsiteY814" fmla="*/ 1284980 h 1285875"/>
                <a:gd name="connsiteX815" fmla="*/ 3981964 w 4510525"/>
                <a:gd name="connsiteY815" fmla="*/ 1285218 h 1285875"/>
                <a:gd name="connsiteX816" fmla="*/ 3982688 w 4510525"/>
                <a:gd name="connsiteY816" fmla="*/ 1285418 h 1285875"/>
                <a:gd name="connsiteX817" fmla="*/ 3983403 w 4510525"/>
                <a:gd name="connsiteY817" fmla="*/ 1285589 h 1285875"/>
                <a:gd name="connsiteX818" fmla="*/ 3984127 w 4510525"/>
                <a:gd name="connsiteY818" fmla="*/ 1285713 h 1285875"/>
                <a:gd name="connsiteX819" fmla="*/ 3984850 w 4510525"/>
                <a:gd name="connsiteY819" fmla="*/ 1285808 h 1285875"/>
                <a:gd name="connsiteX820" fmla="*/ 3985565 w 4510525"/>
                <a:gd name="connsiteY820" fmla="*/ 1285856 h 1285875"/>
                <a:gd name="connsiteX821" fmla="*/ 3986289 w 4510525"/>
                <a:gd name="connsiteY821" fmla="*/ 1285875 h 1285875"/>
                <a:gd name="connsiteX822" fmla="*/ 3987013 w 4510525"/>
                <a:gd name="connsiteY822" fmla="*/ 1285856 h 1285875"/>
                <a:gd name="connsiteX823" fmla="*/ 3987727 w 4510525"/>
                <a:gd name="connsiteY823" fmla="*/ 1285789 h 1285875"/>
                <a:gd name="connsiteX824" fmla="*/ 3988451 w 4510525"/>
                <a:gd name="connsiteY824" fmla="*/ 1285694 h 1285875"/>
                <a:gd name="connsiteX825" fmla="*/ 3989165 w 4510525"/>
                <a:gd name="connsiteY825" fmla="*/ 1285561 h 1285875"/>
                <a:gd name="connsiteX826" fmla="*/ 3989889 w 4510525"/>
                <a:gd name="connsiteY826" fmla="*/ 1285380 h 1285875"/>
                <a:gd name="connsiteX827" fmla="*/ 3990613 w 4510525"/>
                <a:gd name="connsiteY827" fmla="*/ 1285170 h 1285875"/>
                <a:gd name="connsiteX828" fmla="*/ 3991327 w 4510525"/>
                <a:gd name="connsiteY828" fmla="*/ 1284923 h 1285875"/>
                <a:gd name="connsiteX829" fmla="*/ 3992052 w 4510525"/>
                <a:gd name="connsiteY829" fmla="*/ 1284637 h 1285875"/>
                <a:gd name="connsiteX830" fmla="*/ 3992775 w 4510525"/>
                <a:gd name="connsiteY830" fmla="*/ 1284313 h 1285875"/>
                <a:gd name="connsiteX831" fmla="*/ 3993490 w 4510525"/>
                <a:gd name="connsiteY831" fmla="*/ 1283951 h 1285875"/>
                <a:gd name="connsiteX832" fmla="*/ 3994928 w 4510525"/>
                <a:gd name="connsiteY832" fmla="*/ 1283113 h 1285875"/>
                <a:gd name="connsiteX833" fmla="*/ 3996376 w 4510525"/>
                <a:gd name="connsiteY833" fmla="*/ 1282122 h 1285875"/>
                <a:gd name="connsiteX834" fmla="*/ 3997814 w 4510525"/>
                <a:gd name="connsiteY834" fmla="*/ 1280979 h 1285875"/>
                <a:gd name="connsiteX835" fmla="*/ 3999252 w 4510525"/>
                <a:gd name="connsiteY835" fmla="*/ 1279693 h 1285875"/>
                <a:gd name="connsiteX836" fmla="*/ 4000691 w 4510525"/>
                <a:gd name="connsiteY836" fmla="*/ 1278255 h 1285875"/>
                <a:gd name="connsiteX837" fmla="*/ 4002138 w 4510525"/>
                <a:gd name="connsiteY837" fmla="*/ 1276674 h 1285875"/>
                <a:gd name="connsiteX838" fmla="*/ 4003577 w 4510525"/>
                <a:gd name="connsiteY838" fmla="*/ 1274931 h 1285875"/>
                <a:gd name="connsiteX839" fmla="*/ 4006453 w 4510525"/>
                <a:gd name="connsiteY839" fmla="*/ 1271016 h 1285875"/>
                <a:gd name="connsiteX840" fmla="*/ 4009339 w 4510525"/>
                <a:gd name="connsiteY840" fmla="*/ 1266511 h 1285875"/>
                <a:gd name="connsiteX841" fmla="*/ 4012216 w 4510525"/>
                <a:gd name="connsiteY841" fmla="*/ 1261415 h 1285875"/>
                <a:gd name="connsiteX842" fmla="*/ 4015102 w 4510525"/>
                <a:gd name="connsiteY842" fmla="*/ 1255738 h 1285875"/>
                <a:gd name="connsiteX843" fmla="*/ 4020865 w 4510525"/>
                <a:gd name="connsiteY843" fmla="*/ 1242670 h 1285875"/>
                <a:gd name="connsiteX844" fmla="*/ 4026627 w 4510525"/>
                <a:gd name="connsiteY844" fmla="*/ 1227344 h 1285875"/>
                <a:gd name="connsiteX845" fmla="*/ 4038152 w 4510525"/>
                <a:gd name="connsiteY845" fmla="*/ 1190168 h 1285875"/>
                <a:gd name="connsiteX846" fmla="*/ 4050116 w 4510525"/>
                <a:gd name="connsiteY846" fmla="*/ 1142905 h 1285875"/>
                <a:gd name="connsiteX847" fmla="*/ 4062079 w 4510525"/>
                <a:gd name="connsiteY847" fmla="*/ 1087555 h 1285875"/>
                <a:gd name="connsiteX848" fmla="*/ 4074043 w 4510525"/>
                <a:gd name="connsiteY848" fmla="*/ 1025014 h 1285875"/>
                <a:gd name="connsiteX849" fmla="*/ 4086006 w 4510525"/>
                <a:gd name="connsiteY849" fmla="*/ 956291 h 1285875"/>
                <a:gd name="connsiteX850" fmla="*/ 4109923 w 4510525"/>
                <a:gd name="connsiteY850" fmla="*/ 804830 h 1285875"/>
                <a:gd name="connsiteX851" fmla="*/ 4133850 w 4510525"/>
                <a:gd name="connsiteY851" fmla="*/ 642938 h 1285875"/>
                <a:gd name="connsiteX852" fmla="*/ 4510525 w 4510525"/>
                <a:gd name="connsiteY852" fmla="*/ 642630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33850 w 4462900"/>
                <a:gd name="connsiteY851" fmla="*/ 6429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3310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59250 w 4462900"/>
                <a:gd name="connsiteY851" fmla="*/ 655638 h 1285875"/>
                <a:gd name="connsiteX852" fmla="*/ 4462900 w 4462900"/>
                <a:gd name="connsiteY852" fmla="*/ 652155 h 1285875"/>
                <a:gd name="connsiteX0" fmla="*/ 0 w 4462900"/>
                <a:gd name="connsiteY0" fmla="*/ 642938 h 1285875"/>
                <a:gd name="connsiteX1" fmla="*/ 21553 w 4462900"/>
                <a:gd name="connsiteY1" fmla="*/ 496791 h 1285875"/>
                <a:gd name="connsiteX2" fmla="*/ 43106 w 4462900"/>
                <a:gd name="connsiteY2" fmla="*/ 358295 h 1285875"/>
                <a:gd name="connsiteX3" fmla="*/ 64659 w 4462900"/>
                <a:gd name="connsiteY3" fmla="*/ 234704 h 1285875"/>
                <a:gd name="connsiteX4" fmla="*/ 75436 w 4462900"/>
                <a:gd name="connsiteY4" fmla="*/ 180558 h 1285875"/>
                <a:gd name="connsiteX5" fmla="*/ 86213 w 4462900"/>
                <a:gd name="connsiteY5" fmla="*/ 132484 h 1285875"/>
                <a:gd name="connsiteX6" fmla="*/ 98924 w 4462900"/>
                <a:gd name="connsiteY6" fmla="*/ 84439 h 1285875"/>
                <a:gd name="connsiteX7" fmla="*/ 105279 w 4462900"/>
                <a:gd name="connsiteY7" fmla="*/ 64195 h 1285875"/>
                <a:gd name="connsiteX8" fmla="*/ 111635 w 4462900"/>
                <a:gd name="connsiteY8" fmla="*/ 46594 h 1285875"/>
                <a:gd name="connsiteX9" fmla="*/ 117991 w 4462900"/>
                <a:gd name="connsiteY9" fmla="*/ 31721 h 1285875"/>
                <a:gd name="connsiteX10" fmla="*/ 121168 w 4462900"/>
                <a:gd name="connsiteY10" fmla="*/ 25328 h 1285875"/>
                <a:gd name="connsiteX11" fmla="*/ 124346 w 4462900"/>
                <a:gd name="connsiteY11" fmla="*/ 19641 h 1285875"/>
                <a:gd name="connsiteX12" fmla="*/ 127524 w 4462900"/>
                <a:gd name="connsiteY12" fmla="*/ 14666 h 1285875"/>
                <a:gd name="connsiteX13" fmla="*/ 129113 w 4462900"/>
                <a:gd name="connsiteY13" fmla="*/ 12447 h 1285875"/>
                <a:gd name="connsiteX14" fmla="*/ 130702 w 4462900"/>
                <a:gd name="connsiteY14" fmla="*/ 10409 h 1285875"/>
                <a:gd name="connsiteX15" fmla="*/ 132291 w 4462900"/>
                <a:gd name="connsiteY15" fmla="*/ 8552 h 1285875"/>
                <a:gd name="connsiteX16" fmla="*/ 133880 w 4462900"/>
                <a:gd name="connsiteY16" fmla="*/ 6876 h 1285875"/>
                <a:gd name="connsiteX17" fmla="*/ 135468 w 4462900"/>
                <a:gd name="connsiteY17" fmla="*/ 5382 h 1285875"/>
                <a:gd name="connsiteX18" fmla="*/ 137057 w 4462900"/>
                <a:gd name="connsiteY18" fmla="*/ 4069 h 1285875"/>
                <a:gd name="connsiteX19" fmla="*/ 138646 w 4462900"/>
                <a:gd name="connsiteY19" fmla="*/ 2939 h 1285875"/>
                <a:gd name="connsiteX20" fmla="*/ 139440 w 4462900"/>
                <a:gd name="connsiteY20" fmla="*/ 2443 h 1285875"/>
                <a:gd name="connsiteX21" fmla="*/ 140236 w 4462900"/>
                <a:gd name="connsiteY21" fmla="*/ 1993 h 1285875"/>
                <a:gd name="connsiteX22" fmla="*/ 141030 w 4462900"/>
                <a:gd name="connsiteY22" fmla="*/ 1588 h 1285875"/>
                <a:gd name="connsiteX23" fmla="*/ 141824 w 4462900"/>
                <a:gd name="connsiteY23" fmla="*/ 1230 h 1285875"/>
                <a:gd name="connsiteX24" fmla="*/ 142619 w 4462900"/>
                <a:gd name="connsiteY24" fmla="*/ 916 h 1285875"/>
                <a:gd name="connsiteX25" fmla="*/ 143413 w 4462900"/>
                <a:gd name="connsiteY25" fmla="*/ 650 h 1285875"/>
                <a:gd name="connsiteX26" fmla="*/ 144208 w 4462900"/>
                <a:gd name="connsiteY26" fmla="*/ 428 h 1285875"/>
                <a:gd name="connsiteX27" fmla="*/ 145002 w 4462900"/>
                <a:gd name="connsiteY27" fmla="*/ 252 h 1285875"/>
                <a:gd name="connsiteX28" fmla="*/ 145796 w 4462900"/>
                <a:gd name="connsiteY28" fmla="*/ 124 h 1285875"/>
                <a:gd name="connsiteX29" fmla="*/ 146591 w 4462900"/>
                <a:gd name="connsiteY29" fmla="*/ 40 h 1285875"/>
                <a:gd name="connsiteX30" fmla="*/ 147385 w 4462900"/>
                <a:gd name="connsiteY30" fmla="*/ 2 h 1285875"/>
                <a:gd name="connsiteX31" fmla="*/ 148179 w 4462900"/>
                <a:gd name="connsiteY31" fmla="*/ 10 h 1285875"/>
                <a:gd name="connsiteX32" fmla="*/ 148974 w 4462900"/>
                <a:gd name="connsiteY32" fmla="*/ 65 h 1285875"/>
                <a:gd name="connsiteX33" fmla="*/ 149768 w 4462900"/>
                <a:gd name="connsiteY33" fmla="*/ 165 h 1285875"/>
                <a:gd name="connsiteX34" fmla="*/ 150563 w 4462900"/>
                <a:gd name="connsiteY34" fmla="*/ 311 h 1285875"/>
                <a:gd name="connsiteX35" fmla="*/ 151357 w 4462900"/>
                <a:gd name="connsiteY35" fmla="*/ 504 h 1285875"/>
                <a:gd name="connsiteX36" fmla="*/ 152152 w 4462900"/>
                <a:gd name="connsiteY36" fmla="*/ 741 h 1285875"/>
                <a:gd name="connsiteX37" fmla="*/ 152947 w 4462900"/>
                <a:gd name="connsiteY37" fmla="*/ 1025 h 1285875"/>
                <a:gd name="connsiteX38" fmla="*/ 153741 w 4462900"/>
                <a:gd name="connsiteY38" fmla="*/ 1355 h 1285875"/>
                <a:gd name="connsiteX39" fmla="*/ 154535 w 4462900"/>
                <a:gd name="connsiteY39" fmla="*/ 1731 h 1285875"/>
                <a:gd name="connsiteX40" fmla="*/ 155330 w 4462900"/>
                <a:gd name="connsiteY40" fmla="*/ 2152 h 1285875"/>
                <a:gd name="connsiteX41" fmla="*/ 156124 w 4462900"/>
                <a:gd name="connsiteY41" fmla="*/ 2619 h 1285875"/>
                <a:gd name="connsiteX42" fmla="*/ 157713 w 4462900"/>
                <a:gd name="connsiteY42" fmla="*/ 3691 h 1285875"/>
                <a:gd name="connsiteX43" fmla="*/ 159302 w 4462900"/>
                <a:gd name="connsiteY43" fmla="*/ 4945 h 1285875"/>
                <a:gd name="connsiteX44" fmla="*/ 160891 w 4462900"/>
                <a:gd name="connsiteY44" fmla="*/ 6382 h 1285875"/>
                <a:gd name="connsiteX45" fmla="*/ 162480 w 4462900"/>
                <a:gd name="connsiteY45" fmla="*/ 8000 h 1285875"/>
                <a:gd name="connsiteX46" fmla="*/ 164069 w 4462900"/>
                <a:gd name="connsiteY46" fmla="*/ 9800 h 1285875"/>
                <a:gd name="connsiteX47" fmla="*/ 165658 w 4462900"/>
                <a:gd name="connsiteY47" fmla="*/ 11781 h 1285875"/>
                <a:gd name="connsiteX48" fmla="*/ 168835 w 4462900"/>
                <a:gd name="connsiteY48" fmla="*/ 16283 h 1285875"/>
                <a:gd name="connsiteX49" fmla="*/ 172013 w 4462900"/>
                <a:gd name="connsiteY49" fmla="*/ 21502 h 1285875"/>
                <a:gd name="connsiteX50" fmla="*/ 175191 w 4462900"/>
                <a:gd name="connsiteY50" fmla="*/ 27430 h 1285875"/>
                <a:gd name="connsiteX51" fmla="*/ 178369 w 4462900"/>
                <a:gd name="connsiteY51" fmla="*/ 34062 h 1285875"/>
                <a:gd name="connsiteX52" fmla="*/ 181546 w 4462900"/>
                <a:gd name="connsiteY52" fmla="*/ 41391 h 1285875"/>
                <a:gd name="connsiteX53" fmla="*/ 187903 w 4462900"/>
                <a:gd name="connsiteY53" fmla="*/ 58101 h 1285875"/>
                <a:gd name="connsiteX54" fmla="*/ 194050 w 4462900"/>
                <a:gd name="connsiteY54" fmla="*/ 76809 h 1285875"/>
                <a:gd name="connsiteX55" fmla="*/ 200197 w 4462900"/>
                <a:gd name="connsiteY55" fmla="*/ 97938 h 1285875"/>
                <a:gd name="connsiteX56" fmla="*/ 212493 w 4462900"/>
                <a:gd name="connsiteY56" fmla="*/ 147089 h 1285875"/>
                <a:gd name="connsiteX57" fmla="*/ 224789 w 4462900"/>
                <a:gd name="connsiteY57" fmla="*/ 204714 h 1285875"/>
                <a:gd name="connsiteX58" fmla="*/ 237084 w 4462900"/>
                <a:gd name="connsiteY58" fmla="*/ 269827 h 1285875"/>
                <a:gd name="connsiteX59" fmla="*/ 249380 w 4462900"/>
                <a:gd name="connsiteY59" fmla="*/ 341317 h 1285875"/>
                <a:gd name="connsiteX60" fmla="*/ 261680 w 4462900"/>
                <a:gd name="connsiteY60" fmla="*/ 417961 h 1285875"/>
                <a:gd name="connsiteX61" fmla="*/ 286264 w 4462900"/>
                <a:gd name="connsiteY61" fmla="*/ 581407 h 1285875"/>
                <a:gd name="connsiteX62" fmla="*/ 308648 w 4462900"/>
                <a:gd name="connsiteY62" fmla="*/ 734127 h 1285875"/>
                <a:gd name="connsiteX63" fmla="*/ 331032 w 4462900"/>
                <a:gd name="connsiteY63" fmla="*/ 881701 h 1285875"/>
                <a:gd name="connsiteX64" fmla="*/ 353416 w 4462900"/>
                <a:gd name="connsiteY64" fmla="*/ 1015794 h 1285875"/>
                <a:gd name="connsiteX65" fmla="*/ 364617 w 4462900"/>
                <a:gd name="connsiteY65" fmla="*/ 1075373 h 1285875"/>
                <a:gd name="connsiteX66" fmla="*/ 375799 w 4462900"/>
                <a:gd name="connsiteY66" fmla="*/ 1128836 h 1285875"/>
                <a:gd name="connsiteX67" fmla="*/ 387325 w 4462900"/>
                <a:gd name="connsiteY67" fmla="*/ 1176680 h 1285875"/>
                <a:gd name="connsiteX68" fmla="*/ 398850 w 4462900"/>
                <a:gd name="connsiteY68" fmla="*/ 1216504 h 1285875"/>
                <a:gd name="connsiteX69" fmla="*/ 404612 w 4462900"/>
                <a:gd name="connsiteY69" fmla="*/ 1233230 h 1285875"/>
                <a:gd name="connsiteX70" fmla="*/ 410375 w 4462900"/>
                <a:gd name="connsiteY70" fmla="*/ 1247727 h 1285875"/>
                <a:gd name="connsiteX71" fmla="*/ 416138 w 4462900"/>
                <a:gd name="connsiteY71" fmla="*/ 1259958 h 1285875"/>
                <a:gd name="connsiteX72" fmla="*/ 419014 w 4462900"/>
                <a:gd name="connsiteY72" fmla="*/ 1265206 h 1285875"/>
                <a:gd name="connsiteX73" fmla="*/ 421900 w 4462900"/>
                <a:gd name="connsiteY73" fmla="*/ 1269864 h 1285875"/>
                <a:gd name="connsiteX74" fmla="*/ 424777 w 4462900"/>
                <a:gd name="connsiteY74" fmla="*/ 1273940 h 1285875"/>
                <a:gd name="connsiteX75" fmla="*/ 426215 w 4462900"/>
                <a:gd name="connsiteY75" fmla="*/ 1275760 h 1285875"/>
                <a:gd name="connsiteX76" fmla="*/ 427653 w 4462900"/>
                <a:gd name="connsiteY76" fmla="*/ 1277426 h 1285875"/>
                <a:gd name="connsiteX77" fmla="*/ 429101 w 4462900"/>
                <a:gd name="connsiteY77" fmla="*/ 1278941 h 1285875"/>
                <a:gd name="connsiteX78" fmla="*/ 430540 w 4462900"/>
                <a:gd name="connsiteY78" fmla="*/ 1280312 h 1285875"/>
                <a:gd name="connsiteX79" fmla="*/ 431978 w 4462900"/>
                <a:gd name="connsiteY79" fmla="*/ 1281532 h 1285875"/>
                <a:gd name="connsiteX80" fmla="*/ 433416 w 4462900"/>
                <a:gd name="connsiteY80" fmla="*/ 1282599 h 1285875"/>
                <a:gd name="connsiteX81" fmla="*/ 434854 w 4462900"/>
                <a:gd name="connsiteY81" fmla="*/ 1283513 h 1285875"/>
                <a:gd name="connsiteX82" fmla="*/ 436302 w 4462900"/>
                <a:gd name="connsiteY82" fmla="*/ 1284284 h 1285875"/>
                <a:gd name="connsiteX83" fmla="*/ 437017 w 4462900"/>
                <a:gd name="connsiteY83" fmla="*/ 1284608 h 1285875"/>
                <a:gd name="connsiteX84" fmla="*/ 437740 w 4462900"/>
                <a:gd name="connsiteY84" fmla="*/ 1284903 h 1285875"/>
                <a:gd name="connsiteX85" fmla="*/ 438464 w 4462900"/>
                <a:gd name="connsiteY85" fmla="*/ 1285151 h 1285875"/>
                <a:gd name="connsiteX86" fmla="*/ 439179 w 4462900"/>
                <a:gd name="connsiteY86" fmla="*/ 1285370 h 1285875"/>
                <a:gd name="connsiteX87" fmla="*/ 439903 w 4462900"/>
                <a:gd name="connsiteY87" fmla="*/ 1285542 h 1285875"/>
                <a:gd name="connsiteX88" fmla="*/ 440617 w 4462900"/>
                <a:gd name="connsiteY88" fmla="*/ 1285685 h 1285875"/>
                <a:gd name="connsiteX89" fmla="*/ 441341 w 4462900"/>
                <a:gd name="connsiteY89" fmla="*/ 1285789 h 1285875"/>
                <a:gd name="connsiteX90" fmla="*/ 442055 w 4462900"/>
                <a:gd name="connsiteY90" fmla="*/ 1285846 h 1285875"/>
                <a:gd name="connsiteX91" fmla="*/ 442779 w 4462900"/>
                <a:gd name="connsiteY91" fmla="*/ 1285875 h 1285875"/>
                <a:gd name="connsiteX92" fmla="*/ 443503 w 4462900"/>
                <a:gd name="connsiteY92" fmla="*/ 1285865 h 1285875"/>
                <a:gd name="connsiteX93" fmla="*/ 444217 w 4462900"/>
                <a:gd name="connsiteY93" fmla="*/ 1285808 h 1285875"/>
                <a:gd name="connsiteX94" fmla="*/ 444941 w 4462900"/>
                <a:gd name="connsiteY94" fmla="*/ 1285723 h 1285875"/>
                <a:gd name="connsiteX95" fmla="*/ 445656 w 4462900"/>
                <a:gd name="connsiteY95" fmla="*/ 1285599 h 1285875"/>
                <a:gd name="connsiteX96" fmla="*/ 446380 w 4462900"/>
                <a:gd name="connsiteY96" fmla="*/ 1285437 h 1285875"/>
                <a:gd name="connsiteX97" fmla="*/ 447104 w 4462900"/>
                <a:gd name="connsiteY97" fmla="*/ 1285237 h 1285875"/>
                <a:gd name="connsiteX98" fmla="*/ 447818 w 4462900"/>
                <a:gd name="connsiteY98" fmla="*/ 1284999 h 1285875"/>
                <a:gd name="connsiteX99" fmla="*/ 448542 w 4462900"/>
                <a:gd name="connsiteY99" fmla="*/ 1284723 h 1285875"/>
                <a:gd name="connsiteX100" fmla="*/ 449266 w 4462900"/>
                <a:gd name="connsiteY100" fmla="*/ 1284408 h 1285875"/>
                <a:gd name="connsiteX101" fmla="*/ 450704 w 4462900"/>
                <a:gd name="connsiteY101" fmla="*/ 1283665 h 1285875"/>
                <a:gd name="connsiteX102" fmla="*/ 452142 w 4462900"/>
                <a:gd name="connsiteY102" fmla="*/ 1282779 h 1285875"/>
                <a:gd name="connsiteX103" fmla="*/ 453581 w 4462900"/>
                <a:gd name="connsiteY103" fmla="*/ 1281741 h 1285875"/>
                <a:gd name="connsiteX104" fmla="*/ 455019 w 4462900"/>
                <a:gd name="connsiteY104" fmla="*/ 1280541 h 1285875"/>
                <a:gd name="connsiteX105" fmla="*/ 456467 w 4462900"/>
                <a:gd name="connsiteY105" fmla="*/ 1279208 h 1285875"/>
                <a:gd name="connsiteX106" fmla="*/ 457905 w 4462900"/>
                <a:gd name="connsiteY106" fmla="*/ 1277712 h 1285875"/>
                <a:gd name="connsiteX107" fmla="*/ 459343 w 4462900"/>
                <a:gd name="connsiteY107" fmla="*/ 1276074 h 1285875"/>
                <a:gd name="connsiteX108" fmla="*/ 462220 w 4462900"/>
                <a:gd name="connsiteY108" fmla="*/ 1272350 h 1285875"/>
                <a:gd name="connsiteX109" fmla="*/ 465106 w 4462900"/>
                <a:gd name="connsiteY109" fmla="*/ 1268035 h 1285875"/>
                <a:gd name="connsiteX110" fmla="*/ 467982 w 4462900"/>
                <a:gd name="connsiteY110" fmla="*/ 1263129 h 1285875"/>
                <a:gd name="connsiteX111" fmla="*/ 470973 w 4462900"/>
                <a:gd name="connsiteY111" fmla="*/ 1257424 h 1285875"/>
                <a:gd name="connsiteX112" fmla="*/ 473964 w 4462900"/>
                <a:gd name="connsiteY112" fmla="*/ 1251099 h 1285875"/>
                <a:gd name="connsiteX113" fmla="*/ 479955 w 4462900"/>
                <a:gd name="connsiteY113" fmla="*/ 1236593 h 1285875"/>
                <a:gd name="connsiteX114" fmla="*/ 485937 w 4462900"/>
                <a:gd name="connsiteY114" fmla="*/ 1219686 h 1285875"/>
                <a:gd name="connsiteX115" fmla="*/ 491919 w 4462900"/>
                <a:gd name="connsiteY115" fmla="*/ 1200445 h 1285875"/>
                <a:gd name="connsiteX116" fmla="*/ 503882 w 4462900"/>
                <a:gd name="connsiteY116" fmla="*/ 1155287 h 1285875"/>
                <a:gd name="connsiteX117" fmla="*/ 515845 w 4462900"/>
                <a:gd name="connsiteY117" fmla="*/ 1101824 h 1285875"/>
                <a:gd name="connsiteX118" fmla="*/ 527809 w 4462900"/>
                <a:gd name="connsiteY118" fmla="*/ 1040940 h 1285875"/>
                <a:gd name="connsiteX119" fmla="*/ 539772 w 4462900"/>
                <a:gd name="connsiteY119" fmla="*/ 973607 h 1285875"/>
                <a:gd name="connsiteX120" fmla="*/ 563709 w 4462900"/>
                <a:gd name="connsiteY120" fmla="*/ 824073 h 1285875"/>
                <a:gd name="connsiteX121" fmla="*/ 615544 w 4462900"/>
                <a:gd name="connsiteY121" fmla="*/ 474003 h 1285875"/>
                <a:gd name="connsiteX122" fmla="*/ 641452 w 4462900"/>
                <a:gd name="connsiteY122" fmla="*/ 311491 h 1285875"/>
                <a:gd name="connsiteX123" fmla="*/ 654415 w 4462900"/>
                <a:gd name="connsiteY123" fmla="*/ 238922 h 1285875"/>
                <a:gd name="connsiteX124" fmla="*/ 667369 w 4462900"/>
                <a:gd name="connsiteY124" fmla="*/ 174020 h 1285875"/>
                <a:gd name="connsiteX125" fmla="*/ 677904 w 4462900"/>
                <a:gd name="connsiteY125" fmla="*/ 127784 h 1285875"/>
                <a:gd name="connsiteX126" fmla="*/ 688429 w 4462900"/>
                <a:gd name="connsiteY126" fmla="*/ 88006 h 1285875"/>
                <a:gd name="connsiteX127" fmla="*/ 698964 w 4462900"/>
                <a:gd name="connsiteY127" fmla="*/ 55187 h 1285875"/>
                <a:gd name="connsiteX128" fmla="*/ 704221 w 4462900"/>
                <a:gd name="connsiteY128" fmla="*/ 41518 h 1285875"/>
                <a:gd name="connsiteX129" fmla="*/ 709489 w 4462900"/>
                <a:gd name="connsiteY129" fmla="*/ 29736 h 1285875"/>
                <a:gd name="connsiteX130" fmla="*/ 712127 w 4462900"/>
                <a:gd name="connsiteY130" fmla="*/ 24564 h 1285875"/>
                <a:gd name="connsiteX131" fmla="*/ 714756 w 4462900"/>
                <a:gd name="connsiteY131" fmla="*/ 19878 h 1285875"/>
                <a:gd name="connsiteX132" fmla="*/ 717385 w 4462900"/>
                <a:gd name="connsiteY132" fmla="*/ 15679 h 1285875"/>
                <a:gd name="connsiteX133" fmla="*/ 720023 w 4462900"/>
                <a:gd name="connsiteY133" fmla="*/ 11973 h 1285875"/>
                <a:gd name="connsiteX134" fmla="*/ 722652 w 4462900"/>
                <a:gd name="connsiteY134" fmla="*/ 8762 h 1285875"/>
                <a:gd name="connsiteX135" fmla="*/ 723967 w 4462900"/>
                <a:gd name="connsiteY135" fmla="*/ 7343 h 1285875"/>
                <a:gd name="connsiteX136" fmla="*/ 725281 w 4462900"/>
                <a:gd name="connsiteY136" fmla="*/ 6048 h 1285875"/>
                <a:gd name="connsiteX137" fmla="*/ 726605 w 4462900"/>
                <a:gd name="connsiteY137" fmla="*/ 4879 h 1285875"/>
                <a:gd name="connsiteX138" fmla="*/ 727920 w 4462900"/>
                <a:gd name="connsiteY138" fmla="*/ 3835 h 1285875"/>
                <a:gd name="connsiteX139" fmla="*/ 729234 w 4462900"/>
                <a:gd name="connsiteY139" fmla="*/ 2916 h 1285875"/>
                <a:gd name="connsiteX140" fmla="*/ 730548 w 4462900"/>
                <a:gd name="connsiteY140" fmla="*/ 2121 h 1285875"/>
                <a:gd name="connsiteX141" fmla="*/ 731863 w 4462900"/>
                <a:gd name="connsiteY141" fmla="*/ 1454 h 1285875"/>
                <a:gd name="connsiteX142" fmla="*/ 733187 w 4462900"/>
                <a:gd name="connsiteY142" fmla="*/ 912 h 1285875"/>
                <a:gd name="connsiteX143" fmla="*/ 733844 w 4462900"/>
                <a:gd name="connsiteY143" fmla="*/ 688 h 1285875"/>
                <a:gd name="connsiteX144" fmla="*/ 734501 w 4462900"/>
                <a:gd name="connsiteY144" fmla="*/ 495 h 1285875"/>
                <a:gd name="connsiteX145" fmla="*/ 735159 w 4462900"/>
                <a:gd name="connsiteY145" fmla="*/ 334 h 1285875"/>
                <a:gd name="connsiteX146" fmla="*/ 735816 w 4462900"/>
                <a:gd name="connsiteY146" fmla="*/ 205 h 1285875"/>
                <a:gd name="connsiteX147" fmla="*/ 736473 w 4462900"/>
                <a:gd name="connsiteY147" fmla="*/ 107 h 1285875"/>
                <a:gd name="connsiteX148" fmla="*/ 737130 w 4462900"/>
                <a:gd name="connsiteY148" fmla="*/ 41 h 1285875"/>
                <a:gd name="connsiteX149" fmla="*/ 737787 w 4462900"/>
                <a:gd name="connsiteY149" fmla="*/ 6 h 1285875"/>
                <a:gd name="connsiteX150" fmla="*/ 738445 w 4462900"/>
                <a:gd name="connsiteY150" fmla="*/ 3 h 1285875"/>
                <a:gd name="connsiteX151" fmla="*/ 739102 w 4462900"/>
                <a:gd name="connsiteY151" fmla="*/ 30 h 1285875"/>
                <a:gd name="connsiteX152" fmla="*/ 739759 w 4462900"/>
                <a:gd name="connsiteY152" fmla="*/ 90 h 1285875"/>
                <a:gd name="connsiteX153" fmla="*/ 740416 w 4462900"/>
                <a:gd name="connsiteY153" fmla="*/ 182 h 1285875"/>
                <a:gd name="connsiteX154" fmla="*/ 741083 w 4462900"/>
                <a:gd name="connsiteY154" fmla="*/ 304 h 1285875"/>
                <a:gd name="connsiteX155" fmla="*/ 741740 w 4462900"/>
                <a:gd name="connsiteY155" fmla="*/ 458 h 1285875"/>
                <a:gd name="connsiteX156" fmla="*/ 742398 w 4462900"/>
                <a:gd name="connsiteY156" fmla="*/ 644 h 1285875"/>
                <a:gd name="connsiteX157" fmla="*/ 743055 w 4462900"/>
                <a:gd name="connsiteY157" fmla="*/ 862 h 1285875"/>
                <a:gd name="connsiteX158" fmla="*/ 743712 w 4462900"/>
                <a:gd name="connsiteY158" fmla="*/ 1111 h 1285875"/>
                <a:gd name="connsiteX159" fmla="*/ 745027 w 4462900"/>
                <a:gd name="connsiteY159" fmla="*/ 1702 h 1285875"/>
                <a:gd name="connsiteX160" fmla="*/ 746341 w 4462900"/>
                <a:gd name="connsiteY160" fmla="*/ 2419 h 1285875"/>
                <a:gd name="connsiteX161" fmla="*/ 747665 w 4462900"/>
                <a:gd name="connsiteY161" fmla="*/ 3263 h 1285875"/>
                <a:gd name="connsiteX162" fmla="*/ 748979 w 4462900"/>
                <a:gd name="connsiteY162" fmla="*/ 4231 h 1285875"/>
                <a:gd name="connsiteX163" fmla="*/ 750294 w 4462900"/>
                <a:gd name="connsiteY163" fmla="*/ 5325 h 1285875"/>
                <a:gd name="connsiteX164" fmla="*/ 751608 w 4462900"/>
                <a:gd name="connsiteY164" fmla="*/ 6545 h 1285875"/>
                <a:gd name="connsiteX165" fmla="*/ 753246 w 4462900"/>
                <a:gd name="connsiteY165" fmla="*/ 8233 h 1285875"/>
                <a:gd name="connsiteX166" fmla="*/ 754885 w 4462900"/>
                <a:gd name="connsiteY166" fmla="*/ 10115 h 1285875"/>
                <a:gd name="connsiteX167" fmla="*/ 756514 w 4462900"/>
                <a:gd name="connsiteY167" fmla="*/ 12188 h 1285875"/>
                <a:gd name="connsiteX168" fmla="*/ 758152 w 4462900"/>
                <a:gd name="connsiteY168" fmla="*/ 14452 h 1285875"/>
                <a:gd name="connsiteX169" fmla="*/ 761429 w 4462900"/>
                <a:gd name="connsiteY169" fmla="*/ 19551 h 1285875"/>
                <a:gd name="connsiteX170" fmla="*/ 764696 w 4462900"/>
                <a:gd name="connsiteY170" fmla="*/ 25406 h 1285875"/>
                <a:gd name="connsiteX171" fmla="*/ 767972 w 4462900"/>
                <a:gd name="connsiteY171" fmla="*/ 32009 h 1285875"/>
                <a:gd name="connsiteX172" fmla="*/ 771239 w 4462900"/>
                <a:gd name="connsiteY172" fmla="*/ 39353 h 1285875"/>
                <a:gd name="connsiteX173" fmla="*/ 777783 w 4462900"/>
                <a:gd name="connsiteY173" fmla="*/ 56224 h 1285875"/>
                <a:gd name="connsiteX174" fmla="*/ 784327 w 4462900"/>
                <a:gd name="connsiteY174" fmla="*/ 75940 h 1285875"/>
                <a:gd name="connsiteX175" fmla="*/ 790880 w 4462900"/>
                <a:gd name="connsiteY175" fmla="*/ 98403 h 1285875"/>
                <a:gd name="connsiteX176" fmla="*/ 803967 w 4462900"/>
                <a:gd name="connsiteY176" fmla="*/ 151124 h 1285875"/>
                <a:gd name="connsiteX177" fmla="*/ 817055 w 4462900"/>
                <a:gd name="connsiteY177" fmla="*/ 213368 h 1285875"/>
                <a:gd name="connsiteX178" fmla="*/ 830142 w 4462900"/>
                <a:gd name="connsiteY178" fmla="*/ 283929 h 1285875"/>
                <a:gd name="connsiteX179" fmla="*/ 843229 w 4462900"/>
                <a:gd name="connsiteY179" fmla="*/ 361440 h 1285875"/>
                <a:gd name="connsiteX180" fmla="*/ 856317 w 4462900"/>
                <a:gd name="connsiteY180" fmla="*/ 444402 h 1285875"/>
                <a:gd name="connsiteX181" fmla="*/ 877119 w 4462900"/>
                <a:gd name="connsiteY181" fmla="*/ 583459 h 1285875"/>
                <a:gd name="connsiteX182" fmla="*/ 897912 w 4462900"/>
                <a:gd name="connsiteY182" fmla="*/ 725415 h 1285875"/>
                <a:gd name="connsiteX183" fmla="*/ 918715 w 4462900"/>
                <a:gd name="connsiteY183" fmla="*/ 863346 h 1285875"/>
                <a:gd name="connsiteX184" fmla="*/ 939508 w 4462900"/>
                <a:gd name="connsiteY184" fmla="*/ 990533 h 1285875"/>
                <a:gd name="connsiteX185" fmla="*/ 950843 w 4462900"/>
                <a:gd name="connsiteY185" fmla="*/ 1053055 h 1285875"/>
                <a:gd name="connsiteX186" fmla="*/ 962168 w 4462900"/>
                <a:gd name="connsiteY186" fmla="*/ 1109615 h 1285875"/>
                <a:gd name="connsiteX187" fmla="*/ 973503 w 4462900"/>
                <a:gd name="connsiteY187" fmla="*/ 1159412 h 1285875"/>
                <a:gd name="connsiteX188" fmla="*/ 984828 w 4462900"/>
                <a:gd name="connsiteY188" fmla="*/ 1201712 h 1285875"/>
                <a:gd name="connsiteX189" fmla="*/ 990495 w 4462900"/>
                <a:gd name="connsiteY189" fmla="*/ 1219848 h 1285875"/>
                <a:gd name="connsiteX190" fmla="*/ 996163 w 4462900"/>
                <a:gd name="connsiteY190" fmla="*/ 1235897 h 1285875"/>
                <a:gd name="connsiteX191" fmla="*/ 1001820 w 4462900"/>
                <a:gd name="connsiteY191" fmla="*/ 1249794 h 1285875"/>
                <a:gd name="connsiteX192" fmla="*/ 1004659 w 4462900"/>
                <a:gd name="connsiteY192" fmla="*/ 1255919 h 1285875"/>
                <a:gd name="connsiteX193" fmla="*/ 1007488 w 4462900"/>
                <a:gd name="connsiteY193" fmla="*/ 1261481 h 1285875"/>
                <a:gd name="connsiteX194" fmla="*/ 1010317 w 4462900"/>
                <a:gd name="connsiteY194" fmla="*/ 1266482 h 1285875"/>
                <a:gd name="connsiteX195" fmla="*/ 1013155 w 4462900"/>
                <a:gd name="connsiteY195" fmla="*/ 1270921 h 1285875"/>
                <a:gd name="connsiteX196" fmla="*/ 1015984 w 4462900"/>
                <a:gd name="connsiteY196" fmla="*/ 1274798 h 1285875"/>
                <a:gd name="connsiteX197" fmla="*/ 1017403 w 4462900"/>
                <a:gd name="connsiteY197" fmla="*/ 1276512 h 1285875"/>
                <a:gd name="connsiteX198" fmla="*/ 1018823 w 4462900"/>
                <a:gd name="connsiteY198" fmla="*/ 1278084 h 1285875"/>
                <a:gd name="connsiteX199" fmla="*/ 1020232 w 4462900"/>
                <a:gd name="connsiteY199" fmla="*/ 1279522 h 1285875"/>
                <a:gd name="connsiteX200" fmla="*/ 1021651 w 4462900"/>
                <a:gd name="connsiteY200" fmla="*/ 1280808 h 1285875"/>
                <a:gd name="connsiteX201" fmla="*/ 1023071 w 4462900"/>
                <a:gd name="connsiteY201" fmla="*/ 1281951 h 1285875"/>
                <a:gd name="connsiteX202" fmla="*/ 1024481 w 4462900"/>
                <a:gd name="connsiteY202" fmla="*/ 1282941 h 1285875"/>
                <a:gd name="connsiteX203" fmla="*/ 1025900 w 4462900"/>
                <a:gd name="connsiteY203" fmla="*/ 1283799 h 1285875"/>
                <a:gd name="connsiteX204" fmla="*/ 1027319 w 4462900"/>
                <a:gd name="connsiteY204" fmla="*/ 1284503 h 1285875"/>
                <a:gd name="connsiteX205" fmla="*/ 1028024 w 4462900"/>
                <a:gd name="connsiteY205" fmla="*/ 1284799 h 1285875"/>
                <a:gd name="connsiteX206" fmla="*/ 1028729 w 4462900"/>
                <a:gd name="connsiteY206" fmla="*/ 1285065 h 1285875"/>
                <a:gd name="connsiteX207" fmla="*/ 1029443 w 4462900"/>
                <a:gd name="connsiteY207" fmla="*/ 1285285 h 1285875"/>
                <a:gd name="connsiteX208" fmla="*/ 1030148 w 4462900"/>
                <a:gd name="connsiteY208" fmla="*/ 1285475 h 1285875"/>
                <a:gd name="connsiteX209" fmla="*/ 1030910 w 4462900"/>
                <a:gd name="connsiteY209" fmla="*/ 1285637 h 1285875"/>
                <a:gd name="connsiteX210" fmla="*/ 1031672 w 4462900"/>
                <a:gd name="connsiteY210" fmla="*/ 1285761 h 1285875"/>
                <a:gd name="connsiteX211" fmla="*/ 1032424 w 4462900"/>
                <a:gd name="connsiteY211" fmla="*/ 1285837 h 1285875"/>
                <a:gd name="connsiteX212" fmla="*/ 1033186 w 4462900"/>
                <a:gd name="connsiteY212" fmla="*/ 1285875 h 1285875"/>
                <a:gd name="connsiteX213" fmla="*/ 1033948 w 4462900"/>
                <a:gd name="connsiteY213" fmla="*/ 1285865 h 1285875"/>
                <a:gd name="connsiteX214" fmla="*/ 1034710 w 4462900"/>
                <a:gd name="connsiteY214" fmla="*/ 1285818 h 1285875"/>
                <a:gd name="connsiteX215" fmla="*/ 1035463 w 4462900"/>
                <a:gd name="connsiteY215" fmla="*/ 1285732 h 1285875"/>
                <a:gd name="connsiteX216" fmla="*/ 1036225 w 4462900"/>
                <a:gd name="connsiteY216" fmla="*/ 1285599 h 1285875"/>
                <a:gd name="connsiteX217" fmla="*/ 1036987 w 4462900"/>
                <a:gd name="connsiteY217" fmla="*/ 1285418 h 1285875"/>
                <a:gd name="connsiteX218" fmla="*/ 1037749 w 4462900"/>
                <a:gd name="connsiteY218" fmla="*/ 1285208 h 1285875"/>
                <a:gd name="connsiteX219" fmla="*/ 1038511 w 4462900"/>
                <a:gd name="connsiteY219" fmla="*/ 1284951 h 1285875"/>
                <a:gd name="connsiteX220" fmla="*/ 1039263 w 4462900"/>
                <a:gd name="connsiteY220" fmla="*/ 1284646 h 1285875"/>
                <a:gd name="connsiteX221" fmla="*/ 1040025 w 4462900"/>
                <a:gd name="connsiteY221" fmla="*/ 1284304 h 1285875"/>
                <a:gd name="connsiteX222" fmla="*/ 1040787 w 4462900"/>
                <a:gd name="connsiteY222" fmla="*/ 1283922 h 1285875"/>
                <a:gd name="connsiteX223" fmla="*/ 1042302 w 4462900"/>
                <a:gd name="connsiteY223" fmla="*/ 1283027 h 1285875"/>
                <a:gd name="connsiteX224" fmla="*/ 1043826 w 4462900"/>
                <a:gd name="connsiteY224" fmla="*/ 1281970 h 1285875"/>
                <a:gd name="connsiteX225" fmla="*/ 1045350 w 4462900"/>
                <a:gd name="connsiteY225" fmla="*/ 1280741 h 1285875"/>
                <a:gd name="connsiteX226" fmla="*/ 1046864 w 4462900"/>
                <a:gd name="connsiteY226" fmla="*/ 1279350 h 1285875"/>
                <a:gd name="connsiteX227" fmla="*/ 1048388 w 4462900"/>
                <a:gd name="connsiteY227" fmla="*/ 1277788 h 1285875"/>
                <a:gd name="connsiteX228" fmla="*/ 1049903 w 4462900"/>
                <a:gd name="connsiteY228" fmla="*/ 1276064 h 1285875"/>
                <a:gd name="connsiteX229" fmla="*/ 1051427 w 4462900"/>
                <a:gd name="connsiteY229" fmla="*/ 1274169 h 1285875"/>
                <a:gd name="connsiteX230" fmla="*/ 1054465 w 4462900"/>
                <a:gd name="connsiteY230" fmla="*/ 1269892 h 1285875"/>
                <a:gd name="connsiteX231" fmla="*/ 1057504 w 4462900"/>
                <a:gd name="connsiteY231" fmla="*/ 1264958 h 1285875"/>
                <a:gd name="connsiteX232" fmla="*/ 1060542 w 4462900"/>
                <a:gd name="connsiteY232" fmla="*/ 1259367 h 1285875"/>
                <a:gd name="connsiteX233" fmla="*/ 1063581 w 4462900"/>
                <a:gd name="connsiteY233" fmla="*/ 1253138 h 1285875"/>
                <a:gd name="connsiteX234" fmla="*/ 1066619 w 4462900"/>
                <a:gd name="connsiteY234" fmla="*/ 1246270 h 1285875"/>
                <a:gd name="connsiteX235" fmla="*/ 1072706 w 4462900"/>
                <a:gd name="connsiteY235" fmla="*/ 1230649 h 1285875"/>
                <a:gd name="connsiteX236" fmla="*/ 1078782 w 4462900"/>
                <a:gd name="connsiteY236" fmla="*/ 1212571 h 1285875"/>
                <a:gd name="connsiteX237" fmla="*/ 1090936 w 4462900"/>
                <a:gd name="connsiteY237" fmla="*/ 1169356 h 1285875"/>
                <a:gd name="connsiteX238" fmla="*/ 1103100 w 4462900"/>
                <a:gd name="connsiteY238" fmla="*/ 1117340 h 1285875"/>
                <a:gd name="connsiteX239" fmla="*/ 1115254 w 4462900"/>
                <a:gd name="connsiteY239" fmla="*/ 1057399 h 1285875"/>
                <a:gd name="connsiteX240" fmla="*/ 1127417 w 4462900"/>
                <a:gd name="connsiteY240" fmla="*/ 990533 h 1285875"/>
                <a:gd name="connsiteX241" fmla="*/ 1149991 w 4462900"/>
                <a:gd name="connsiteY241" fmla="*/ 851868 h 1285875"/>
                <a:gd name="connsiteX242" fmla="*/ 1172575 w 4462900"/>
                <a:gd name="connsiteY242" fmla="*/ 701195 h 1285875"/>
                <a:gd name="connsiteX243" fmla="*/ 1195149 w 4462900"/>
                <a:gd name="connsiteY243" fmla="*/ 547179 h 1285875"/>
                <a:gd name="connsiteX244" fmla="*/ 1217733 w 4462900"/>
                <a:gd name="connsiteY244" fmla="*/ 398662 h 1285875"/>
                <a:gd name="connsiteX245" fmla="*/ 1229925 w 4462900"/>
                <a:gd name="connsiteY245" fmla="*/ 323748 h 1285875"/>
                <a:gd name="connsiteX246" fmla="*/ 1242127 w 4462900"/>
                <a:gd name="connsiteY246" fmla="*/ 254201 h 1285875"/>
                <a:gd name="connsiteX247" fmla="*/ 1254328 w 4462900"/>
                <a:gd name="connsiteY247" fmla="*/ 191194 h 1285875"/>
                <a:gd name="connsiteX248" fmla="*/ 1266520 w 4462900"/>
                <a:gd name="connsiteY248" fmla="*/ 135786 h 1285875"/>
                <a:gd name="connsiteX249" fmla="*/ 1278722 w 4462900"/>
                <a:gd name="connsiteY249" fmla="*/ 88906 h 1285875"/>
                <a:gd name="connsiteX250" fmla="*/ 1284818 w 4462900"/>
                <a:gd name="connsiteY250" fmla="*/ 68919 h 1285875"/>
                <a:gd name="connsiteX251" fmla="*/ 1290923 w 4462900"/>
                <a:gd name="connsiteY251" fmla="*/ 51347 h 1285875"/>
                <a:gd name="connsiteX252" fmla="*/ 1297019 w 4462900"/>
                <a:gd name="connsiteY252" fmla="*/ 36265 h 1285875"/>
                <a:gd name="connsiteX253" fmla="*/ 1300067 w 4462900"/>
                <a:gd name="connsiteY253" fmla="*/ 29679 h 1285875"/>
                <a:gd name="connsiteX254" fmla="*/ 1303115 w 4462900"/>
                <a:gd name="connsiteY254" fmla="*/ 23738 h 1285875"/>
                <a:gd name="connsiteX255" fmla="*/ 1306163 w 4462900"/>
                <a:gd name="connsiteY255" fmla="*/ 18449 h 1285875"/>
                <a:gd name="connsiteX256" fmla="*/ 1309221 w 4462900"/>
                <a:gd name="connsiteY256" fmla="*/ 13817 h 1285875"/>
                <a:gd name="connsiteX257" fmla="*/ 1310745 w 4462900"/>
                <a:gd name="connsiteY257" fmla="*/ 11749 h 1285875"/>
                <a:gd name="connsiteX258" fmla="*/ 1312269 w 4462900"/>
                <a:gd name="connsiteY258" fmla="*/ 9847 h 1285875"/>
                <a:gd name="connsiteX259" fmla="*/ 1313793 w 4462900"/>
                <a:gd name="connsiteY259" fmla="*/ 8112 h 1285875"/>
                <a:gd name="connsiteX260" fmla="*/ 1315317 w 4462900"/>
                <a:gd name="connsiteY260" fmla="*/ 6545 h 1285875"/>
                <a:gd name="connsiteX261" fmla="*/ 1316955 w 4462900"/>
                <a:gd name="connsiteY261" fmla="*/ 5046 h 1285875"/>
                <a:gd name="connsiteX262" fmla="*/ 1318593 w 4462900"/>
                <a:gd name="connsiteY262" fmla="*/ 3742 h 1285875"/>
                <a:gd name="connsiteX263" fmla="*/ 1320232 w 4462900"/>
                <a:gd name="connsiteY263" fmla="*/ 2633 h 1285875"/>
                <a:gd name="connsiteX264" fmla="*/ 1321051 w 4462900"/>
                <a:gd name="connsiteY264" fmla="*/ 2151 h 1285875"/>
                <a:gd name="connsiteX265" fmla="*/ 1321870 w 4462900"/>
                <a:gd name="connsiteY265" fmla="*/ 1717 h 1285875"/>
                <a:gd name="connsiteX266" fmla="*/ 1322689 w 4462900"/>
                <a:gd name="connsiteY266" fmla="*/ 1333 h 1285875"/>
                <a:gd name="connsiteX267" fmla="*/ 1323508 w 4462900"/>
                <a:gd name="connsiteY267" fmla="*/ 996 h 1285875"/>
                <a:gd name="connsiteX268" fmla="*/ 1324318 w 4462900"/>
                <a:gd name="connsiteY268" fmla="*/ 710 h 1285875"/>
                <a:gd name="connsiteX269" fmla="*/ 1325137 w 4462900"/>
                <a:gd name="connsiteY269" fmla="*/ 471 h 1285875"/>
                <a:gd name="connsiteX270" fmla="*/ 1325956 w 4462900"/>
                <a:gd name="connsiteY270" fmla="*/ 281 h 1285875"/>
                <a:gd name="connsiteX271" fmla="*/ 1326775 w 4462900"/>
                <a:gd name="connsiteY271" fmla="*/ 140 h 1285875"/>
                <a:gd name="connsiteX272" fmla="*/ 1327595 w 4462900"/>
                <a:gd name="connsiteY272" fmla="*/ 48 h 1285875"/>
                <a:gd name="connsiteX273" fmla="*/ 1328414 w 4462900"/>
                <a:gd name="connsiteY273" fmla="*/ 4 h 1285875"/>
                <a:gd name="connsiteX274" fmla="*/ 1329233 w 4462900"/>
                <a:gd name="connsiteY274" fmla="*/ 9 h 1285875"/>
                <a:gd name="connsiteX275" fmla="*/ 1330052 w 4462900"/>
                <a:gd name="connsiteY275" fmla="*/ 63 h 1285875"/>
                <a:gd name="connsiteX276" fmla="*/ 1330871 w 4462900"/>
                <a:gd name="connsiteY276" fmla="*/ 166 h 1285875"/>
                <a:gd name="connsiteX277" fmla="*/ 1331690 w 4462900"/>
                <a:gd name="connsiteY277" fmla="*/ 317 h 1285875"/>
                <a:gd name="connsiteX278" fmla="*/ 1332509 w 4462900"/>
                <a:gd name="connsiteY278" fmla="*/ 518 h 1285875"/>
                <a:gd name="connsiteX279" fmla="*/ 1333329 w 4462900"/>
                <a:gd name="connsiteY279" fmla="*/ 767 h 1285875"/>
                <a:gd name="connsiteX280" fmla="*/ 1334148 w 4462900"/>
                <a:gd name="connsiteY280" fmla="*/ 1065 h 1285875"/>
                <a:gd name="connsiteX281" fmla="*/ 1334967 w 4462900"/>
                <a:gd name="connsiteY281" fmla="*/ 1412 h 1285875"/>
                <a:gd name="connsiteX282" fmla="*/ 1335786 w 4462900"/>
                <a:gd name="connsiteY282" fmla="*/ 1807 h 1285875"/>
                <a:gd name="connsiteX283" fmla="*/ 1336605 w 4462900"/>
                <a:gd name="connsiteY283" fmla="*/ 2251 h 1285875"/>
                <a:gd name="connsiteX284" fmla="*/ 1337424 w 4462900"/>
                <a:gd name="connsiteY284" fmla="*/ 2743 h 1285875"/>
                <a:gd name="connsiteX285" fmla="*/ 1338244 w 4462900"/>
                <a:gd name="connsiteY285" fmla="*/ 3284 h 1285875"/>
                <a:gd name="connsiteX286" fmla="*/ 1339882 w 4462900"/>
                <a:gd name="connsiteY286" fmla="*/ 4512 h 1285875"/>
                <a:gd name="connsiteX287" fmla="*/ 1341520 w 4462900"/>
                <a:gd name="connsiteY287" fmla="*/ 5934 h 1285875"/>
                <a:gd name="connsiteX288" fmla="*/ 1343158 w 4462900"/>
                <a:gd name="connsiteY288" fmla="*/ 7549 h 1285875"/>
                <a:gd name="connsiteX289" fmla="*/ 1344797 w 4462900"/>
                <a:gd name="connsiteY289" fmla="*/ 9356 h 1285875"/>
                <a:gd name="connsiteX290" fmla="*/ 1346425 w 4462900"/>
                <a:gd name="connsiteY290" fmla="*/ 11357 h 1285875"/>
                <a:gd name="connsiteX291" fmla="*/ 1348064 w 4462900"/>
                <a:gd name="connsiteY291" fmla="*/ 13548 h 1285875"/>
                <a:gd name="connsiteX292" fmla="*/ 1351340 w 4462900"/>
                <a:gd name="connsiteY292" fmla="*/ 18505 h 1285875"/>
                <a:gd name="connsiteX293" fmla="*/ 1354617 w 4462900"/>
                <a:gd name="connsiteY293" fmla="*/ 24219 h 1285875"/>
                <a:gd name="connsiteX294" fmla="*/ 1357894 w 4462900"/>
                <a:gd name="connsiteY294" fmla="*/ 30685 h 1285875"/>
                <a:gd name="connsiteX295" fmla="*/ 1361170 w 4462900"/>
                <a:gd name="connsiteY295" fmla="*/ 37893 h 1285875"/>
                <a:gd name="connsiteX296" fmla="*/ 1367714 w 4462900"/>
                <a:gd name="connsiteY296" fmla="*/ 54506 h 1285875"/>
                <a:gd name="connsiteX297" fmla="*/ 1374267 w 4462900"/>
                <a:gd name="connsiteY297" fmla="*/ 73974 h 1285875"/>
                <a:gd name="connsiteX298" fmla="*/ 1380820 w 4462900"/>
                <a:gd name="connsiteY298" fmla="*/ 96205 h 1285875"/>
                <a:gd name="connsiteX299" fmla="*/ 1393917 w 4462900"/>
                <a:gd name="connsiteY299" fmla="*/ 148509 h 1285875"/>
                <a:gd name="connsiteX300" fmla="*/ 1407023 w 4462900"/>
                <a:gd name="connsiteY300" fmla="*/ 210403 h 1285875"/>
                <a:gd name="connsiteX301" fmla="*/ 1420120 w 4462900"/>
                <a:gd name="connsiteY301" fmla="*/ 280687 h 1285875"/>
                <a:gd name="connsiteX302" fmla="*/ 1440894 w 4462900"/>
                <a:gd name="connsiteY302" fmla="*/ 405953 h 1285875"/>
                <a:gd name="connsiteX303" fmla="*/ 1461668 w 4462900"/>
                <a:gd name="connsiteY303" fmla="*/ 542749 h 1285875"/>
                <a:gd name="connsiteX304" fmla="*/ 1482442 w 4462900"/>
                <a:gd name="connsiteY304" fmla="*/ 684421 h 1285875"/>
                <a:gd name="connsiteX305" fmla="*/ 1503216 w 4462900"/>
                <a:gd name="connsiteY305" fmla="*/ 824073 h 1285875"/>
                <a:gd name="connsiteX306" fmla="*/ 1528410 w 4462900"/>
                <a:gd name="connsiteY306" fmla="*/ 980970 h 1285875"/>
                <a:gd name="connsiteX307" fmla="*/ 1541002 w 4462900"/>
                <a:gd name="connsiteY307" fmla="*/ 1051017 h 1285875"/>
                <a:gd name="connsiteX308" fmla="*/ 1553604 w 4462900"/>
                <a:gd name="connsiteY308" fmla="*/ 1113739 h 1285875"/>
                <a:gd name="connsiteX309" fmla="*/ 1566196 w 4462900"/>
                <a:gd name="connsiteY309" fmla="*/ 1168013 h 1285875"/>
                <a:gd name="connsiteX310" fmla="*/ 1578788 w 4462900"/>
                <a:gd name="connsiteY310" fmla="*/ 1212885 h 1285875"/>
                <a:gd name="connsiteX311" fmla="*/ 1585084 w 4462900"/>
                <a:gd name="connsiteY311" fmla="*/ 1231525 h 1285875"/>
                <a:gd name="connsiteX312" fmla="*/ 1591389 w 4462900"/>
                <a:gd name="connsiteY312" fmla="*/ 1247527 h 1285875"/>
                <a:gd name="connsiteX313" fmla="*/ 1594533 w 4462900"/>
                <a:gd name="connsiteY313" fmla="*/ 1254509 h 1285875"/>
                <a:gd name="connsiteX314" fmla="*/ 1597685 w 4462900"/>
                <a:gd name="connsiteY314" fmla="*/ 1260815 h 1285875"/>
                <a:gd name="connsiteX315" fmla="*/ 1600829 w 4462900"/>
                <a:gd name="connsiteY315" fmla="*/ 1266425 h 1285875"/>
                <a:gd name="connsiteX316" fmla="*/ 1603982 w 4462900"/>
                <a:gd name="connsiteY316" fmla="*/ 1271330 h 1285875"/>
                <a:gd name="connsiteX317" fmla="*/ 1606706 w 4462900"/>
                <a:gd name="connsiteY317" fmla="*/ 1275007 h 1285875"/>
                <a:gd name="connsiteX318" fmla="*/ 1608068 w 4462900"/>
                <a:gd name="connsiteY318" fmla="*/ 1276645 h 1285875"/>
                <a:gd name="connsiteX319" fmla="*/ 1609430 w 4462900"/>
                <a:gd name="connsiteY319" fmla="*/ 1278150 h 1285875"/>
                <a:gd name="connsiteX320" fmla="*/ 1610792 w 4462900"/>
                <a:gd name="connsiteY320" fmla="*/ 1279522 h 1285875"/>
                <a:gd name="connsiteX321" fmla="*/ 1612154 w 4462900"/>
                <a:gd name="connsiteY321" fmla="*/ 1280760 h 1285875"/>
                <a:gd name="connsiteX322" fmla="*/ 1613516 w 4462900"/>
                <a:gd name="connsiteY322" fmla="*/ 1281865 h 1285875"/>
                <a:gd name="connsiteX323" fmla="*/ 1614868 w 4462900"/>
                <a:gd name="connsiteY323" fmla="*/ 1282837 h 1285875"/>
                <a:gd name="connsiteX324" fmla="*/ 1616240 w 4462900"/>
                <a:gd name="connsiteY324" fmla="*/ 1283675 h 1285875"/>
                <a:gd name="connsiteX325" fmla="*/ 1617593 w 4462900"/>
                <a:gd name="connsiteY325" fmla="*/ 1284380 h 1285875"/>
                <a:gd name="connsiteX326" fmla="*/ 1618955 w 4462900"/>
                <a:gd name="connsiteY326" fmla="*/ 1284942 h 1285875"/>
                <a:gd name="connsiteX327" fmla="*/ 1619641 w 4462900"/>
                <a:gd name="connsiteY327" fmla="*/ 1285180 h 1285875"/>
                <a:gd name="connsiteX328" fmla="*/ 1620317 w 4462900"/>
                <a:gd name="connsiteY328" fmla="*/ 1285380 h 1285875"/>
                <a:gd name="connsiteX329" fmla="*/ 1621003 w 4462900"/>
                <a:gd name="connsiteY329" fmla="*/ 1285542 h 1285875"/>
                <a:gd name="connsiteX330" fmla="*/ 1621679 w 4462900"/>
                <a:gd name="connsiteY330" fmla="*/ 1285675 h 1285875"/>
                <a:gd name="connsiteX331" fmla="*/ 1622365 w 4462900"/>
                <a:gd name="connsiteY331" fmla="*/ 1285780 h 1285875"/>
                <a:gd name="connsiteX332" fmla="*/ 1623041 w 4462900"/>
                <a:gd name="connsiteY332" fmla="*/ 1285837 h 1285875"/>
                <a:gd name="connsiteX333" fmla="*/ 1623727 w 4462900"/>
                <a:gd name="connsiteY333" fmla="*/ 1285875 h 1285875"/>
                <a:gd name="connsiteX334" fmla="*/ 1624403 w 4462900"/>
                <a:gd name="connsiteY334" fmla="*/ 1285865 h 1285875"/>
                <a:gd name="connsiteX335" fmla="*/ 1625089 w 4462900"/>
                <a:gd name="connsiteY335" fmla="*/ 1285837 h 1285875"/>
                <a:gd name="connsiteX336" fmla="*/ 1625765 w 4462900"/>
                <a:gd name="connsiteY336" fmla="*/ 1285761 h 1285875"/>
                <a:gd name="connsiteX337" fmla="*/ 1626451 w 4462900"/>
                <a:gd name="connsiteY337" fmla="*/ 1285656 h 1285875"/>
                <a:gd name="connsiteX338" fmla="*/ 1627127 w 4462900"/>
                <a:gd name="connsiteY338" fmla="*/ 1285523 h 1285875"/>
                <a:gd name="connsiteX339" fmla="*/ 1627803 w 4462900"/>
                <a:gd name="connsiteY339" fmla="*/ 1285351 h 1285875"/>
                <a:gd name="connsiteX340" fmla="*/ 1628489 w 4462900"/>
                <a:gd name="connsiteY340" fmla="*/ 1285142 h 1285875"/>
                <a:gd name="connsiteX341" fmla="*/ 1629175 w 4462900"/>
                <a:gd name="connsiteY341" fmla="*/ 1284903 h 1285875"/>
                <a:gd name="connsiteX342" fmla="*/ 1629851 w 4462900"/>
                <a:gd name="connsiteY342" fmla="*/ 1284637 h 1285875"/>
                <a:gd name="connsiteX343" fmla="*/ 1631213 w 4462900"/>
                <a:gd name="connsiteY343" fmla="*/ 1283989 h 1285875"/>
                <a:gd name="connsiteX344" fmla="*/ 1632576 w 4462900"/>
                <a:gd name="connsiteY344" fmla="*/ 1283208 h 1285875"/>
                <a:gd name="connsiteX345" fmla="*/ 1633938 w 4462900"/>
                <a:gd name="connsiteY345" fmla="*/ 1282294 h 1285875"/>
                <a:gd name="connsiteX346" fmla="*/ 1635300 w 4462900"/>
                <a:gd name="connsiteY346" fmla="*/ 1281246 h 1285875"/>
                <a:gd name="connsiteX347" fmla="*/ 1636662 w 4462900"/>
                <a:gd name="connsiteY347" fmla="*/ 1280065 h 1285875"/>
                <a:gd name="connsiteX348" fmla="*/ 1638024 w 4462900"/>
                <a:gd name="connsiteY348" fmla="*/ 1278750 h 1285875"/>
                <a:gd name="connsiteX349" fmla="*/ 1639386 w 4462900"/>
                <a:gd name="connsiteY349" fmla="*/ 1277303 h 1285875"/>
                <a:gd name="connsiteX350" fmla="*/ 1640748 w 4462900"/>
                <a:gd name="connsiteY350" fmla="*/ 1275712 h 1285875"/>
                <a:gd name="connsiteX351" fmla="*/ 1642101 w 4462900"/>
                <a:gd name="connsiteY351" fmla="*/ 1273997 h 1285875"/>
                <a:gd name="connsiteX352" fmla="*/ 1644825 w 4462900"/>
                <a:gd name="connsiteY352" fmla="*/ 1270168 h 1285875"/>
                <a:gd name="connsiteX353" fmla="*/ 1647549 w 4462900"/>
                <a:gd name="connsiteY353" fmla="*/ 1265815 h 1285875"/>
                <a:gd name="connsiteX354" fmla="*/ 1650273 w 4462900"/>
                <a:gd name="connsiteY354" fmla="*/ 1260939 h 1285875"/>
                <a:gd name="connsiteX355" fmla="*/ 1652997 w 4462900"/>
                <a:gd name="connsiteY355" fmla="*/ 1255547 h 1285875"/>
                <a:gd name="connsiteX356" fmla="*/ 1658445 w 4462900"/>
                <a:gd name="connsiteY356" fmla="*/ 1243213 h 1285875"/>
                <a:gd name="connsiteX357" fmla="*/ 1663894 w 4462900"/>
                <a:gd name="connsiteY357" fmla="*/ 1228868 h 1285875"/>
                <a:gd name="connsiteX358" fmla="*/ 1669332 w 4462900"/>
                <a:gd name="connsiteY358" fmla="*/ 1212561 h 1285875"/>
                <a:gd name="connsiteX359" fmla="*/ 1680229 w 4462900"/>
                <a:gd name="connsiteY359" fmla="*/ 1174261 h 1285875"/>
                <a:gd name="connsiteX360" fmla="*/ 1691126 w 4462900"/>
                <a:gd name="connsiteY360" fmla="*/ 1128836 h 1285875"/>
                <a:gd name="connsiteX361" fmla="*/ 1703480 w 4462900"/>
                <a:gd name="connsiteY361" fmla="*/ 1069429 h 1285875"/>
                <a:gd name="connsiteX362" fmla="*/ 1715843 w 4462900"/>
                <a:gd name="connsiteY362" fmla="*/ 1002649 h 1285875"/>
                <a:gd name="connsiteX363" fmla="*/ 1728206 w 4462900"/>
                <a:gd name="connsiteY363" fmla="*/ 929659 h 1285875"/>
                <a:gd name="connsiteX364" fmla="*/ 1740560 w 4462900"/>
                <a:gd name="connsiteY364" fmla="*/ 851726 h 1285875"/>
                <a:gd name="connsiteX365" fmla="*/ 1765287 w 4462900"/>
                <a:gd name="connsiteY365" fmla="*/ 686428 h 1285875"/>
                <a:gd name="connsiteX366" fmla="*/ 1790005 w 4462900"/>
                <a:gd name="connsiteY366" fmla="*/ 518144 h 1285875"/>
                <a:gd name="connsiteX367" fmla="*/ 1812265 w 4462900"/>
                <a:gd name="connsiteY367" fmla="*/ 373687 h 1285875"/>
                <a:gd name="connsiteX368" fmla="*/ 1834515 w 4462900"/>
                <a:gd name="connsiteY368" fmla="*/ 244253 h 1285875"/>
                <a:gd name="connsiteX369" fmla="*/ 1845640 w 4462900"/>
                <a:gd name="connsiteY369" fmla="*/ 187471 h 1285875"/>
                <a:gd name="connsiteX370" fmla="*/ 1856766 w 4462900"/>
                <a:gd name="connsiteY370" fmla="*/ 137064 h 1285875"/>
                <a:gd name="connsiteX371" fmla="*/ 1867900 w 4462900"/>
                <a:gd name="connsiteY371" fmla="*/ 93738 h 1285875"/>
                <a:gd name="connsiteX372" fmla="*/ 1879025 w 4462900"/>
                <a:gd name="connsiteY372" fmla="*/ 58101 h 1285875"/>
                <a:gd name="connsiteX373" fmla="*/ 1884845 w 4462900"/>
                <a:gd name="connsiteY373" fmla="*/ 42700 h 1285875"/>
                <a:gd name="connsiteX374" fmla="*/ 1890655 w 4462900"/>
                <a:gd name="connsiteY374" fmla="*/ 29598 h 1285875"/>
                <a:gd name="connsiteX375" fmla="*/ 1893570 w 4462900"/>
                <a:gd name="connsiteY375" fmla="*/ 23925 h 1285875"/>
                <a:gd name="connsiteX376" fmla="*/ 1896475 w 4462900"/>
                <a:gd name="connsiteY376" fmla="*/ 18845 h 1285875"/>
                <a:gd name="connsiteX377" fmla="*/ 1899380 w 4462900"/>
                <a:gd name="connsiteY377" fmla="*/ 14363 h 1285875"/>
                <a:gd name="connsiteX378" fmla="*/ 1902295 w 4462900"/>
                <a:gd name="connsiteY378" fmla="*/ 10482 h 1285875"/>
                <a:gd name="connsiteX379" fmla="*/ 1903743 w 4462900"/>
                <a:gd name="connsiteY379" fmla="*/ 8769 h 1285875"/>
                <a:gd name="connsiteX380" fmla="*/ 1905200 w 4462900"/>
                <a:gd name="connsiteY380" fmla="*/ 7207 h 1285875"/>
                <a:gd name="connsiteX381" fmla="*/ 1906658 w 4462900"/>
                <a:gd name="connsiteY381" fmla="*/ 5798 h 1285875"/>
                <a:gd name="connsiteX382" fmla="*/ 1908115 w 4462900"/>
                <a:gd name="connsiteY382" fmla="*/ 4541 h 1285875"/>
                <a:gd name="connsiteX383" fmla="*/ 1909563 w 4462900"/>
                <a:gd name="connsiteY383" fmla="*/ 3438 h 1285875"/>
                <a:gd name="connsiteX384" fmla="*/ 1911020 w 4462900"/>
                <a:gd name="connsiteY384" fmla="*/ 2486 h 1285875"/>
                <a:gd name="connsiteX385" fmla="*/ 1912477 w 4462900"/>
                <a:gd name="connsiteY385" fmla="*/ 1689 h 1285875"/>
                <a:gd name="connsiteX386" fmla="*/ 1913201 w 4462900"/>
                <a:gd name="connsiteY386" fmla="*/ 1348 h 1285875"/>
                <a:gd name="connsiteX387" fmla="*/ 1913925 w 4462900"/>
                <a:gd name="connsiteY387" fmla="*/ 1045 h 1285875"/>
                <a:gd name="connsiteX388" fmla="*/ 1914658 w 4462900"/>
                <a:gd name="connsiteY388" fmla="*/ 781 h 1285875"/>
                <a:gd name="connsiteX389" fmla="*/ 1915382 w 4462900"/>
                <a:gd name="connsiteY389" fmla="*/ 555 h 1285875"/>
                <a:gd name="connsiteX390" fmla="*/ 1916106 w 4462900"/>
                <a:gd name="connsiteY390" fmla="*/ 368 h 1285875"/>
                <a:gd name="connsiteX391" fmla="*/ 1916840 w 4462900"/>
                <a:gd name="connsiteY391" fmla="*/ 219 h 1285875"/>
                <a:gd name="connsiteX392" fmla="*/ 1917564 w 4462900"/>
                <a:gd name="connsiteY392" fmla="*/ 109 h 1285875"/>
                <a:gd name="connsiteX393" fmla="*/ 1918287 w 4462900"/>
                <a:gd name="connsiteY393" fmla="*/ 36 h 1285875"/>
                <a:gd name="connsiteX394" fmla="*/ 1919021 w 4462900"/>
                <a:gd name="connsiteY394" fmla="*/ 3 h 1285875"/>
                <a:gd name="connsiteX395" fmla="*/ 1919745 w 4462900"/>
                <a:gd name="connsiteY395" fmla="*/ 8 h 1285875"/>
                <a:gd name="connsiteX396" fmla="*/ 1920469 w 4462900"/>
                <a:gd name="connsiteY396" fmla="*/ 51 h 1285875"/>
                <a:gd name="connsiteX397" fmla="*/ 1921202 w 4462900"/>
                <a:gd name="connsiteY397" fmla="*/ 133 h 1285875"/>
                <a:gd name="connsiteX398" fmla="*/ 1921926 w 4462900"/>
                <a:gd name="connsiteY398" fmla="*/ 253 h 1285875"/>
                <a:gd name="connsiteX399" fmla="*/ 1922650 w 4462900"/>
                <a:gd name="connsiteY399" fmla="*/ 412 h 1285875"/>
                <a:gd name="connsiteX400" fmla="*/ 1923383 w 4462900"/>
                <a:gd name="connsiteY400" fmla="*/ 610 h 1285875"/>
                <a:gd name="connsiteX401" fmla="*/ 1924107 w 4462900"/>
                <a:gd name="connsiteY401" fmla="*/ 846 h 1285875"/>
                <a:gd name="connsiteX402" fmla="*/ 1924831 w 4462900"/>
                <a:gd name="connsiteY402" fmla="*/ 1120 h 1285875"/>
                <a:gd name="connsiteX403" fmla="*/ 1925565 w 4462900"/>
                <a:gd name="connsiteY403" fmla="*/ 1433 h 1285875"/>
                <a:gd name="connsiteX404" fmla="*/ 1926288 w 4462900"/>
                <a:gd name="connsiteY404" fmla="*/ 1783 h 1285875"/>
                <a:gd name="connsiteX405" fmla="*/ 1927012 w 4462900"/>
                <a:gd name="connsiteY405" fmla="*/ 2173 h 1285875"/>
                <a:gd name="connsiteX406" fmla="*/ 1928470 w 4462900"/>
                <a:gd name="connsiteY406" fmla="*/ 3067 h 1285875"/>
                <a:gd name="connsiteX407" fmla="*/ 1929927 w 4462900"/>
                <a:gd name="connsiteY407" fmla="*/ 4114 h 1285875"/>
                <a:gd name="connsiteX408" fmla="*/ 1931384 w 4462900"/>
                <a:gd name="connsiteY408" fmla="*/ 5314 h 1285875"/>
                <a:gd name="connsiteX409" fmla="*/ 1932832 w 4462900"/>
                <a:gd name="connsiteY409" fmla="*/ 6667 h 1285875"/>
                <a:gd name="connsiteX410" fmla="*/ 1934290 w 4462900"/>
                <a:gd name="connsiteY410" fmla="*/ 8171 h 1285875"/>
                <a:gd name="connsiteX411" fmla="*/ 1935747 w 4462900"/>
                <a:gd name="connsiteY411" fmla="*/ 9829 h 1285875"/>
                <a:gd name="connsiteX412" fmla="*/ 1937195 w 4462900"/>
                <a:gd name="connsiteY412" fmla="*/ 11638 h 1285875"/>
                <a:gd name="connsiteX413" fmla="*/ 1940109 w 4462900"/>
                <a:gd name="connsiteY413" fmla="*/ 15708 h 1285875"/>
                <a:gd name="connsiteX414" fmla="*/ 1943014 w 4462900"/>
                <a:gd name="connsiteY414" fmla="*/ 20379 h 1285875"/>
                <a:gd name="connsiteX415" fmla="*/ 1945929 w 4462900"/>
                <a:gd name="connsiteY415" fmla="*/ 25646 h 1285875"/>
                <a:gd name="connsiteX416" fmla="*/ 1948834 w 4462900"/>
                <a:gd name="connsiteY416" fmla="*/ 31505 h 1285875"/>
                <a:gd name="connsiteX417" fmla="*/ 1954654 w 4462900"/>
                <a:gd name="connsiteY417" fmla="*/ 44972 h 1285875"/>
                <a:gd name="connsiteX418" fmla="*/ 1960464 w 4462900"/>
                <a:gd name="connsiteY418" fmla="*/ 60729 h 1285875"/>
                <a:gd name="connsiteX419" fmla="*/ 1972104 w 4462900"/>
                <a:gd name="connsiteY419" fmla="*/ 98865 h 1285875"/>
                <a:gd name="connsiteX420" fmla="*/ 1983953 w 4462900"/>
                <a:gd name="connsiteY420" fmla="*/ 146272 h 1285875"/>
                <a:gd name="connsiteX421" fmla="*/ 1995811 w 4462900"/>
                <a:gd name="connsiteY421" fmla="*/ 201567 h 1285875"/>
                <a:gd name="connsiteX422" fmla="*/ 2007661 w 4462900"/>
                <a:gd name="connsiteY422" fmla="*/ 263872 h 1285875"/>
                <a:gd name="connsiteX423" fmla="*/ 2019510 w 4462900"/>
                <a:gd name="connsiteY423" fmla="*/ 332198 h 1285875"/>
                <a:gd name="connsiteX424" fmla="*/ 2043217 w 4462900"/>
                <a:gd name="connsiteY424" fmla="*/ 482492 h 1285875"/>
                <a:gd name="connsiteX425" fmla="*/ 2066925 w 4462900"/>
                <a:gd name="connsiteY425" fmla="*/ 642938 h 1285875"/>
                <a:gd name="connsiteX426" fmla="*/ 2090423 w 4462900"/>
                <a:gd name="connsiteY426" fmla="*/ 801981 h 1285875"/>
                <a:gd name="connsiteX427" fmla="*/ 2113912 w 4462900"/>
                <a:gd name="connsiteY427" fmla="*/ 951138 h 1285875"/>
                <a:gd name="connsiteX428" fmla="*/ 2125656 w 4462900"/>
                <a:gd name="connsiteY428" fmla="*/ 1019070 h 1285875"/>
                <a:gd name="connsiteX429" fmla="*/ 2137410 w 4462900"/>
                <a:gd name="connsiteY429" fmla="*/ 1081135 h 1285875"/>
                <a:gd name="connsiteX430" fmla="*/ 2149154 w 4462900"/>
                <a:gd name="connsiteY430" fmla="*/ 1136371 h 1285875"/>
                <a:gd name="connsiteX431" fmla="*/ 2160899 w 4462900"/>
                <a:gd name="connsiteY431" fmla="*/ 1183900 h 1285875"/>
                <a:gd name="connsiteX432" fmla="*/ 2172643 w 4462900"/>
                <a:gd name="connsiteY432" fmla="*/ 1222982 h 1285875"/>
                <a:gd name="connsiteX433" fmla="*/ 2178510 w 4462900"/>
                <a:gd name="connsiteY433" fmla="*/ 1239155 h 1285875"/>
                <a:gd name="connsiteX434" fmla="*/ 2184387 w 4462900"/>
                <a:gd name="connsiteY434" fmla="*/ 1253014 h 1285875"/>
                <a:gd name="connsiteX435" fmla="*/ 2187321 w 4462900"/>
                <a:gd name="connsiteY435" fmla="*/ 1259053 h 1285875"/>
                <a:gd name="connsiteX436" fmla="*/ 2190255 w 4462900"/>
                <a:gd name="connsiteY436" fmla="*/ 1264491 h 1285875"/>
                <a:gd name="connsiteX437" fmla="*/ 2193189 w 4462900"/>
                <a:gd name="connsiteY437" fmla="*/ 1269321 h 1285875"/>
                <a:gd name="connsiteX438" fmla="*/ 2196122 w 4462900"/>
                <a:gd name="connsiteY438" fmla="*/ 1273540 h 1285875"/>
                <a:gd name="connsiteX439" fmla="*/ 2197589 w 4462900"/>
                <a:gd name="connsiteY439" fmla="*/ 1275417 h 1285875"/>
                <a:gd name="connsiteX440" fmla="*/ 2199056 w 4462900"/>
                <a:gd name="connsiteY440" fmla="*/ 1277150 h 1285875"/>
                <a:gd name="connsiteX441" fmla="*/ 2200523 w 4462900"/>
                <a:gd name="connsiteY441" fmla="*/ 1278722 h 1285875"/>
                <a:gd name="connsiteX442" fmla="*/ 2201990 w 4462900"/>
                <a:gd name="connsiteY442" fmla="*/ 1280132 h 1285875"/>
                <a:gd name="connsiteX443" fmla="*/ 2203466 w 4462900"/>
                <a:gd name="connsiteY443" fmla="*/ 1281398 h 1285875"/>
                <a:gd name="connsiteX444" fmla="*/ 2204933 w 4462900"/>
                <a:gd name="connsiteY444" fmla="*/ 1282503 h 1285875"/>
                <a:gd name="connsiteX445" fmla="*/ 2206400 w 4462900"/>
                <a:gd name="connsiteY445" fmla="*/ 1283446 h 1285875"/>
                <a:gd name="connsiteX446" fmla="*/ 2207867 w 4462900"/>
                <a:gd name="connsiteY446" fmla="*/ 1284246 h 1285875"/>
                <a:gd name="connsiteX447" fmla="*/ 2208600 w 4462900"/>
                <a:gd name="connsiteY447" fmla="*/ 1284580 h 1285875"/>
                <a:gd name="connsiteX448" fmla="*/ 2209333 w 4462900"/>
                <a:gd name="connsiteY448" fmla="*/ 1284875 h 1285875"/>
                <a:gd name="connsiteX449" fmla="*/ 2210067 w 4462900"/>
                <a:gd name="connsiteY449" fmla="*/ 1285142 h 1285875"/>
                <a:gd name="connsiteX450" fmla="*/ 2210800 w 4462900"/>
                <a:gd name="connsiteY450" fmla="*/ 1285361 h 1285875"/>
                <a:gd name="connsiteX451" fmla="*/ 2211534 w 4462900"/>
                <a:gd name="connsiteY451" fmla="*/ 1285542 h 1285875"/>
                <a:gd name="connsiteX452" fmla="*/ 2212267 w 4462900"/>
                <a:gd name="connsiteY452" fmla="*/ 1285685 h 1285875"/>
                <a:gd name="connsiteX453" fmla="*/ 2213001 w 4462900"/>
                <a:gd name="connsiteY453" fmla="*/ 1285789 h 1285875"/>
                <a:gd name="connsiteX454" fmla="*/ 2213734 w 4462900"/>
                <a:gd name="connsiteY454" fmla="*/ 1285846 h 1285875"/>
                <a:gd name="connsiteX455" fmla="*/ 2214467 w 4462900"/>
                <a:gd name="connsiteY455" fmla="*/ 1285875 h 1285875"/>
                <a:gd name="connsiteX456" fmla="*/ 2215201 w 4462900"/>
                <a:gd name="connsiteY456" fmla="*/ 1285856 h 1285875"/>
                <a:gd name="connsiteX457" fmla="*/ 2215934 w 4462900"/>
                <a:gd name="connsiteY457" fmla="*/ 1285808 h 1285875"/>
                <a:gd name="connsiteX458" fmla="*/ 2216668 w 4462900"/>
                <a:gd name="connsiteY458" fmla="*/ 1285713 h 1285875"/>
                <a:gd name="connsiteX459" fmla="*/ 2217401 w 4462900"/>
                <a:gd name="connsiteY459" fmla="*/ 1285580 h 1285875"/>
                <a:gd name="connsiteX460" fmla="*/ 2218135 w 4462900"/>
                <a:gd name="connsiteY460" fmla="*/ 1285408 h 1285875"/>
                <a:gd name="connsiteX461" fmla="*/ 2218868 w 4462900"/>
                <a:gd name="connsiteY461" fmla="*/ 1285199 h 1285875"/>
                <a:gd name="connsiteX462" fmla="*/ 2219601 w 4462900"/>
                <a:gd name="connsiteY462" fmla="*/ 1284951 h 1285875"/>
                <a:gd name="connsiteX463" fmla="*/ 2220335 w 4462900"/>
                <a:gd name="connsiteY463" fmla="*/ 1284665 h 1285875"/>
                <a:gd name="connsiteX464" fmla="*/ 2221078 w 4462900"/>
                <a:gd name="connsiteY464" fmla="*/ 1284332 h 1285875"/>
                <a:gd name="connsiteX465" fmla="*/ 2222535 w 4462900"/>
                <a:gd name="connsiteY465" fmla="*/ 1283561 h 1285875"/>
                <a:gd name="connsiteX466" fmla="*/ 2224011 w 4462900"/>
                <a:gd name="connsiteY466" fmla="*/ 1282637 h 1285875"/>
                <a:gd name="connsiteX467" fmla="*/ 2225478 w 4462900"/>
                <a:gd name="connsiteY467" fmla="*/ 1281551 h 1285875"/>
                <a:gd name="connsiteX468" fmla="*/ 2226945 w 4462900"/>
                <a:gd name="connsiteY468" fmla="*/ 1280303 h 1285875"/>
                <a:gd name="connsiteX469" fmla="*/ 2228412 w 4462900"/>
                <a:gd name="connsiteY469" fmla="*/ 1278912 h 1285875"/>
                <a:gd name="connsiteX470" fmla="*/ 2229879 w 4462900"/>
                <a:gd name="connsiteY470" fmla="*/ 1277360 h 1285875"/>
                <a:gd name="connsiteX471" fmla="*/ 2231346 w 4462900"/>
                <a:gd name="connsiteY471" fmla="*/ 1275655 h 1285875"/>
                <a:gd name="connsiteX472" fmla="*/ 2234279 w 4462900"/>
                <a:gd name="connsiteY472" fmla="*/ 1271778 h 1285875"/>
                <a:gd name="connsiteX473" fmla="*/ 2237213 w 4462900"/>
                <a:gd name="connsiteY473" fmla="*/ 1267292 h 1285875"/>
                <a:gd name="connsiteX474" fmla="*/ 2240147 w 4462900"/>
                <a:gd name="connsiteY474" fmla="*/ 1262196 h 1285875"/>
                <a:gd name="connsiteX475" fmla="*/ 2243090 w 4462900"/>
                <a:gd name="connsiteY475" fmla="*/ 1256490 h 1285875"/>
                <a:gd name="connsiteX476" fmla="*/ 2248957 w 4462900"/>
                <a:gd name="connsiteY476" fmla="*/ 1243308 h 1285875"/>
                <a:gd name="connsiteX477" fmla="*/ 2254825 w 4462900"/>
                <a:gd name="connsiteY477" fmla="*/ 1227773 h 1285875"/>
                <a:gd name="connsiteX478" fmla="*/ 2260930 w 4462900"/>
                <a:gd name="connsiteY478" fmla="*/ 1209208 h 1285875"/>
                <a:gd name="connsiteX479" fmla="*/ 2267036 w 4462900"/>
                <a:gd name="connsiteY479" fmla="*/ 1188244 h 1285875"/>
                <a:gd name="connsiteX480" fmla="*/ 2279247 w 4462900"/>
                <a:gd name="connsiteY480" fmla="*/ 1139523 h 1285875"/>
                <a:gd name="connsiteX481" fmla="*/ 2291458 w 4462900"/>
                <a:gd name="connsiteY481" fmla="*/ 1082431 h 1285875"/>
                <a:gd name="connsiteX482" fmla="*/ 2303669 w 4462900"/>
                <a:gd name="connsiteY482" fmla="*/ 1017937 h 1285875"/>
                <a:gd name="connsiteX483" fmla="*/ 2315880 w 4462900"/>
                <a:gd name="connsiteY483" fmla="*/ 947118 h 1285875"/>
                <a:gd name="connsiteX484" fmla="*/ 2328091 w 4462900"/>
                <a:gd name="connsiteY484" fmla="*/ 871176 h 1285875"/>
                <a:gd name="connsiteX485" fmla="*/ 2352513 w 4462900"/>
                <a:gd name="connsiteY485" fmla="*/ 709086 h 1285875"/>
                <a:gd name="connsiteX486" fmla="*/ 2375069 w 4462900"/>
                <a:gd name="connsiteY486" fmla="*/ 555194 h 1285875"/>
                <a:gd name="connsiteX487" fmla="*/ 2397624 w 4462900"/>
                <a:gd name="connsiteY487" fmla="*/ 406332 h 1285875"/>
                <a:gd name="connsiteX488" fmla="*/ 2420179 w 4462900"/>
                <a:gd name="connsiteY488" fmla="*/ 271028 h 1285875"/>
                <a:gd name="connsiteX489" fmla="*/ 2431456 w 4462900"/>
                <a:gd name="connsiteY489" fmla="*/ 210927 h 1285875"/>
                <a:gd name="connsiteX490" fmla="*/ 2442734 w 4462900"/>
                <a:gd name="connsiteY490" fmla="*/ 157038 h 1285875"/>
                <a:gd name="connsiteX491" fmla="*/ 2455412 w 4462900"/>
                <a:gd name="connsiteY491" fmla="*/ 104805 h 1285875"/>
                <a:gd name="connsiteX492" fmla="*/ 2461755 w 4462900"/>
                <a:gd name="connsiteY492" fmla="*/ 82306 h 1285875"/>
                <a:gd name="connsiteX493" fmla="*/ 2468099 w 4462900"/>
                <a:gd name="connsiteY493" fmla="*/ 62358 h 1285875"/>
                <a:gd name="connsiteX494" fmla="*/ 2474443 w 4462900"/>
                <a:gd name="connsiteY494" fmla="*/ 45054 h 1285875"/>
                <a:gd name="connsiteX495" fmla="*/ 2480786 w 4462900"/>
                <a:gd name="connsiteY495" fmla="*/ 30471 h 1285875"/>
                <a:gd name="connsiteX496" fmla="*/ 2483958 w 4462900"/>
                <a:gd name="connsiteY496" fmla="*/ 24222 h 1285875"/>
                <a:gd name="connsiteX497" fmla="*/ 2487130 w 4462900"/>
                <a:gd name="connsiteY497" fmla="*/ 18677 h 1285875"/>
                <a:gd name="connsiteX498" fmla="*/ 2490302 w 4462900"/>
                <a:gd name="connsiteY498" fmla="*/ 13843 h 1285875"/>
                <a:gd name="connsiteX499" fmla="*/ 2491883 w 4462900"/>
                <a:gd name="connsiteY499" fmla="*/ 11693 h 1285875"/>
                <a:gd name="connsiteX500" fmla="*/ 2493474 w 4462900"/>
                <a:gd name="connsiteY500" fmla="*/ 9724 h 1285875"/>
                <a:gd name="connsiteX501" fmla="*/ 2495055 w 4462900"/>
                <a:gd name="connsiteY501" fmla="*/ 7935 h 1285875"/>
                <a:gd name="connsiteX502" fmla="*/ 2496645 w 4462900"/>
                <a:gd name="connsiteY502" fmla="*/ 6327 h 1285875"/>
                <a:gd name="connsiteX503" fmla="*/ 2498227 w 4462900"/>
                <a:gd name="connsiteY503" fmla="*/ 4900 h 1285875"/>
                <a:gd name="connsiteX504" fmla="*/ 2499817 w 4462900"/>
                <a:gd name="connsiteY504" fmla="*/ 3654 h 1285875"/>
                <a:gd name="connsiteX505" fmla="*/ 2501399 w 4462900"/>
                <a:gd name="connsiteY505" fmla="*/ 2590 h 1285875"/>
                <a:gd name="connsiteX506" fmla="*/ 2502189 w 4462900"/>
                <a:gd name="connsiteY506" fmla="*/ 2126 h 1285875"/>
                <a:gd name="connsiteX507" fmla="*/ 2502980 w 4462900"/>
                <a:gd name="connsiteY507" fmla="*/ 1709 h 1285875"/>
                <a:gd name="connsiteX508" fmla="*/ 2503780 w 4462900"/>
                <a:gd name="connsiteY508" fmla="*/ 1336 h 1285875"/>
                <a:gd name="connsiteX509" fmla="*/ 2504570 w 4462900"/>
                <a:gd name="connsiteY509" fmla="*/ 1010 h 1285875"/>
                <a:gd name="connsiteX510" fmla="*/ 2505361 w 4462900"/>
                <a:gd name="connsiteY510" fmla="*/ 729 h 1285875"/>
                <a:gd name="connsiteX511" fmla="*/ 2506152 w 4462900"/>
                <a:gd name="connsiteY511" fmla="*/ 493 h 1285875"/>
                <a:gd name="connsiteX512" fmla="*/ 2506951 w 4462900"/>
                <a:gd name="connsiteY512" fmla="*/ 304 h 1285875"/>
                <a:gd name="connsiteX513" fmla="*/ 2507742 w 4462900"/>
                <a:gd name="connsiteY513" fmla="*/ 160 h 1285875"/>
                <a:gd name="connsiteX514" fmla="*/ 2508533 w 4462900"/>
                <a:gd name="connsiteY514" fmla="*/ 62 h 1285875"/>
                <a:gd name="connsiteX515" fmla="*/ 2509323 w 4462900"/>
                <a:gd name="connsiteY515" fmla="*/ 10 h 1285875"/>
                <a:gd name="connsiteX516" fmla="*/ 2510123 w 4462900"/>
                <a:gd name="connsiteY516" fmla="*/ 3 h 1285875"/>
                <a:gd name="connsiteX517" fmla="*/ 2510914 w 4462900"/>
                <a:gd name="connsiteY517" fmla="*/ 42 h 1285875"/>
                <a:gd name="connsiteX518" fmla="*/ 2511705 w 4462900"/>
                <a:gd name="connsiteY518" fmla="*/ 127 h 1285875"/>
                <a:gd name="connsiteX519" fmla="*/ 2512495 w 4462900"/>
                <a:gd name="connsiteY519" fmla="*/ 257 h 1285875"/>
                <a:gd name="connsiteX520" fmla="*/ 2513286 w 4462900"/>
                <a:gd name="connsiteY520" fmla="*/ 434 h 1285875"/>
                <a:gd name="connsiteX521" fmla="*/ 2514086 w 4462900"/>
                <a:gd name="connsiteY521" fmla="*/ 656 h 1285875"/>
                <a:gd name="connsiteX522" fmla="*/ 2514876 w 4462900"/>
                <a:gd name="connsiteY522" fmla="*/ 924 h 1285875"/>
                <a:gd name="connsiteX523" fmla="*/ 2515667 w 4462900"/>
                <a:gd name="connsiteY523" fmla="*/ 1237 h 1285875"/>
                <a:gd name="connsiteX524" fmla="*/ 2516458 w 4462900"/>
                <a:gd name="connsiteY524" fmla="*/ 1596 h 1285875"/>
                <a:gd name="connsiteX525" fmla="*/ 2517258 w 4462900"/>
                <a:gd name="connsiteY525" fmla="*/ 2001 h 1285875"/>
                <a:gd name="connsiteX526" fmla="*/ 2518048 w 4462900"/>
                <a:gd name="connsiteY526" fmla="*/ 2452 h 1285875"/>
                <a:gd name="connsiteX527" fmla="*/ 2518839 w 4462900"/>
                <a:gd name="connsiteY527" fmla="*/ 2947 h 1285875"/>
                <a:gd name="connsiteX528" fmla="*/ 2520429 w 4462900"/>
                <a:gd name="connsiteY528" fmla="*/ 4076 h 1285875"/>
                <a:gd name="connsiteX529" fmla="*/ 2522011 w 4462900"/>
                <a:gd name="connsiteY529" fmla="*/ 5386 h 1285875"/>
                <a:gd name="connsiteX530" fmla="*/ 2523601 w 4462900"/>
                <a:gd name="connsiteY530" fmla="*/ 6878 h 1285875"/>
                <a:gd name="connsiteX531" fmla="*/ 2525182 w 4462900"/>
                <a:gd name="connsiteY531" fmla="*/ 8551 h 1285875"/>
                <a:gd name="connsiteX532" fmla="*/ 2526773 w 4462900"/>
                <a:gd name="connsiteY532" fmla="*/ 10404 h 1285875"/>
                <a:gd name="connsiteX533" fmla="*/ 2528354 w 4462900"/>
                <a:gd name="connsiteY533" fmla="*/ 12437 h 1285875"/>
                <a:gd name="connsiteX534" fmla="*/ 2531526 w 4462900"/>
                <a:gd name="connsiteY534" fmla="*/ 17041 h 1285875"/>
                <a:gd name="connsiteX535" fmla="*/ 2534698 w 4462900"/>
                <a:gd name="connsiteY535" fmla="*/ 22358 h 1285875"/>
                <a:gd name="connsiteX536" fmla="*/ 2537870 w 4462900"/>
                <a:gd name="connsiteY536" fmla="*/ 28382 h 1285875"/>
                <a:gd name="connsiteX537" fmla="*/ 2541042 w 4462900"/>
                <a:gd name="connsiteY537" fmla="*/ 35104 h 1285875"/>
                <a:gd name="connsiteX538" fmla="*/ 2544213 w 4462900"/>
                <a:gd name="connsiteY538" fmla="*/ 42519 h 1285875"/>
                <a:gd name="connsiteX539" fmla="*/ 2549614 w 4462900"/>
                <a:gd name="connsiteY539" fmla="*/ 56717 h 1285875"/>
                <a:gd name="connsiteX540" fmla="*/ 2555015 w 4462900"/>
                <a:gd name="connsiteY540" fmla="*/ 72849 h 1285875"/>
                <a:gd name="connsiteX541" fmla="*/ 2565816 w 4462900"/>
                <a:gd name="connsiteY541" fmla="*/ 110701 h 1285875"/>
                <a:gd name="connsiteX542" fmla="*/ 2576617 w 4462900"/>
                <a:gd name="connsiteY542" fmla="*/ 155577 h 1285875"/>
                <a:gd name="connsiteX543" fmla="*/ 2587419 w 4462900"/>
                <a:gd name="connsiteY543" fmla="*/ 206884 h 1285875"/>
                <a:gd name="connsiteX544" fmla="*/ 2598220 w 4462900"/>
                <a:gd name="connsiteY544" fmla="*/ 263944 h 1285875"/>
                <a:gd name="connsiteX545" fmla="*/ 2609031 w 4462900"/>
                <a:gd name="connsiteY545" fmla="*/ 326006 h 1285875"/>
                <a:gd name="connsiteX546" fmla="*/ 2630634 w 4462900"/>
                <a:gd name="connsiteY546" fmla="*/ 461802 h 1285875"/>
                <a:gd name="connsiteX547" fmla="*/ 2676801 w 4462900"/>
                <a:gd name="connsiteY547" fmla="*/ 774210 h 1285875"/>
                <a:gd name="connsiteX548" fmla="*/ 2699890 w 4462900"/>
                <a:gd name="connsiteY548" fmla="*/ 923306 h 1285875"/>
                <a:gd name="connsiteX549" fmla="*/ 2711425 w 4462900"/>
                <a:gd name="connsiteY549" fmla="*/ 992067 h 1285875"/>
                <a:gd name="connsiteX550" fmla="*/ 2722969 w 4462900"/>
                <a:gd name="connsiteY550" fmla="*/ 1055580 h 1285875"/>
                <a:gd name="connsiteX551" fmla="*/ 2734913 w 4462900"/>
                <a:gd name="connsiteY551" fmla="*/ 1114739 h 1285875"/>
                <a:gd name="connsiteX552" fmla="*/ 2746858 w 4462900"/>
                <a:gd name="connsiteY552" fmla="*/ 1166298 h 1285875"/>
                <a:gd name="connsiteX553" fmla="*/ 2758802 w 4462900"/>
                <a:gd name="connsiteY553" fmla="*/ 1209408 h 1285875"/>
                <a:gd name="connsiteX554" fmla="*/ 2764784 w 4462900"/>
                <a:gd name="connsiteY554" fmla="*/ 1227582 h 1285875"/>
                <a:gd name="connsiteX555" fmla="*/ 2770756 w 4462900"/>
                <a:gd name="connsiteY555" fmla="*/ 1243393 h 1285875"/>
                <a:gd name="connsiteX556" fmla="*/ 2776728 w 4462900"/>
                <a:gd name="connsiteY556" fmla="*/ 1256776 h 1285875"/>
                <a:gd name="connsiteX557" fmla="*/ 2779710 w 4462900"/>
                <a:gd name="connsiteY557" fmla="*/ 1262539 h 1285875"/>
                <a:gd name="connsiteX558" fmla="*/ 2782700 w 4462900"/>
                <a:gd name="connsiteY558" fmla="*/ 1267682 h 1285875"/>
                <a:gd name="connsiteX559" fmla="*/ 2785682 w 4462900"/>
                <a:gd name="connsiteY559" fmla="*/ 1272188 h 1285875"/>
                <a:gd name="connsiteX560" fmla="*/ 2787177 w 4462900"/>
                <a:gd name="connsiteY560" fmla="*/ 1274207 h 1285875"/>
                <a:gd name="connsiteX561" fmla="*/ 2788672 w 4462900"/>
                <a:gd name="connsiteY561" fmla="*/ 1276064 h 1285875"/>
                <a:gd name="connsiteX562" fmla="*/ 2790168 w 4462900"/>
                <a:gd name="connsiteY562" fmla="*/ 1277760 h 1285875"/>
                <a:gd name="connsiteX563" fmla="*/ 2791654 w 4462900"/>
                <a:gd name="connsiteY563" fmla="*/ 1279293 h 1285875"/>
                <a:gd name="connsiteX564" fmla="*/ 2793149 w 4462900"/>
                <a:gd name="connsiteY564" fmla="*/ 1280674 h 1285875"/>
                <a:gd name="connsiteX565" fmla="*/ 2794645 w 4462900"/>
                <a:gd name="connsiteY565" fmla="*/ 1281894 h 1285875"/>
                <a:gd name="connsiteX566" fmla="*/ 2796140 w 4462900"/>
                <a:gd name="connsiteY566" fmla="*/ 1282941 h 1285875"/>
                <a:gd name="connsiteX567" fmla="*/ 2797626 w 4462900"/>
                <a:gd name="connsiteY567" fmla="*/ 1283837 h 1285875"/>
                <a:gd name="connsiteX568" fmla="*/ 2798378 w 4462900"/>
                <a:gd name="connsiteY568" fmla="*/ 1284227 h 1285875"/>
                <a:gd name="connsiteX569" fmla="*/ 2799121 w 4462900"/>
                <a:gd name="connsiteY569" fmla="*/ 1284570 h 1285875"/>
                <a:gd name="connsiteX570" fmla="*/ 2799864 w 4462900"/>
                <a:gd name="connsiteY570" fmla="*/ 1284875 h 1285875"/>
                <a:gd name="connsiteX571" fmla="*/ 2800617 w 4462900"/>
                <a:gd name="connsiteY571" fmla="*/ 1285142 h 1285875"/>
                <a:gd name="connsiteX572" fmla="*/ 2801360 w 4462900"/>
                <a:gd name="connsiteY572" fmla="*/ 1285361 h 1285875"/>
                <a:gd name="connsiteX573" fmla="*/ 2802112 w 4462900"/>
                <a:gd name="connsiteY573" fmla="*/ 1285542 h 1285875"/>
                <a:gd name="connsiteX574" fmla="*/ 2802855 w 4462900"/>
                <a:gd name="connsiteY574" fmla="*/ 1285685 h 1285875"/>
                <a:gd name="connsiteX575" fmla="*/ 2803598 w 4462900"/>
                <a:gd name="connsiteY575" fmla="*/ 1285789 h 1285875"/>
                <a:gd name="connsiteX576" fmla="*/ 2804351 w 4462900"/>
                <a:gd name="connsiteY576" fmla="*/ 1285856 h 1285875"/>
                <a:gd name="connsiteX577" fmla="*/ 2805093 w 4462900"/>
                <a:gd name="connsiteY577" fmla="*/ 1285875 h 1285875"/>
                <a:gd name="connsiteX578" fmla="*/ 2805846 w 4462900"/>
                <a:gd name="connsiteY578" fmla="*/ 1285856 h 1285875"/>
                <a:gd name="connsiteX579" fmla="*/ 2806589 w 4462900"/>
                <a:gd name="connsiteY579" fmla="*/ 1285799 h 1285875"/>
                <a:gd name="connsiteX580" fmla="*/ 2807332 w 4462900"/>
                <a:gd name="connsiteY580" fmla="*/ 1285694 h 1285875"/>
                <a:gd name="connsiteX581" fmla="*/ 2808085 w 4462900"/>
                <a:gd name="connsiteY581" fmla="*/ 1285551 h 1285875"/>
                <a:gd name="connsiteX582" fmla="*/ 2808828 w 4462900"/>
                <a:gd name="connsiteY582" fmla="*/ 1285370 h 1285875"/>
                <a:gd name="connsiteX583" fmla="*/ 2809580 w 4462900"/>
                <a:gd name="connsiteY583" fmla="*/ 1285151 h 1285875"/>
                <a:gd name="connsiteX584" fmla="*/ 2810323 w 4462900"/>
                <a:gd name="connsiteY584" fmla="*/ 1284884 h 1285875"/>
                <a:gd name="connsiteX585" fmla="*/ 2811066 w 4462900"/>
                <a:gd name="connsiteY585" fmla="*/ 1284589 h 1285875"/>
                <a:gd name="connsiteX586" fmla="*/ 2811818 w 4462900"/>
                <a:gd name="connsiteY586" fmla="*/ 1284246 h 1285875"/>
                <a:gd name="connsiteX587" fmla="*/ 2812561 w 4462900"/>
                <a:gd name="connsiteY587" fmla="*/ 1283856 h 1285875"/>
                <a:gd name="connsiteX588" fmla="*/ 2814057 w 4462900"/>
                <a:gd name="connsiteY588" fmla="*/ 1282970 h 1285875"/>
                <a:gd name="connsiteX589" fmla="*/ 2815552 w 4462900"/>
                <a:gd name="connsiteY589" fmla="*/ 1281913 h 1285875"/>
                <a:gd name="connsiteX590" fmla="*/ 2817038 w 4462900"/>
                <a:gd name="connsiteY590" fmla="*/ 1280703 h 1285875"/>
                <a:gd name="connsiteX591" fmla="*/ 2818533 w 4462900"/>
                <a:gd name="connsiteY591" fmla="*/ 1279331 h 1285875"/>
                <a:gd name="connsiteX592" fmla="*/ 2820010 w 4462900"/>
                <a:gd name="connsiteY592" fmla="*/ 1277817 h 1285875"/>
                <a:gd name="connsiteX593" fmla="*/ 2821486 w 4462900"/>
                <a:gd name="connsiteY593" fmla="*/ 1276140 h 1285875"/>
                <a:gd name="connsiteX594" fmla="*/ 2822972 w 4462900"/>
                <a:gd name="connsiteY594" fmla="*/ 1274312 h 1285875"/>
                <a:gd name="connsiteX595" fmla="*/ 2824448 w 4462900"/>
                <a:gd name="connsiteY595" fmla="*/ 1272321 h 1285875"/>
                <a:gd name="connsiteX596" fmla="*/ 2827401 w 4462900"/>
                <a:gd name="connsiteY596" fmla="*/ 1267882 h 1285875"/>
                <a:gd name="connsiteX597" fmla="*/ 2830354 w 4462900"/>
                <a:gd name="connsiteY597" fmla="*/ 1262825 h 1285875"/>
                <a:gd name="connsiteX598" fmla="*/ 2833307 w 4462900"/>
                <a:gd name="connsiteY598" fmla="*/ 1257157 h 1285875"/>
                <a:gd name="connsiteX599" fmla="*/ 2836269 w 4462900"/>
                <a:gd name="connsiteY599" fmla="*/ 1250880 h 1285875"/>
                <a:gd name="connsiteX600" fmla="*/ 2842174 w 4462900"/>
                <a:gd name="connsiteY600" fmla="*/ 1236526 h 1285875"/>
                <a:gd name="connsiteX601" fmla="*/ 2848089 w 4462900"/>
                <a:gd name="connsiteY601" fmla="*/ 1219829 h 1285875"/>
                <a:gd name="connsiteX602" fmla="*/ 2853995 w 4462900"/>
                <a:gd name="connsiteY602" fmla="*/ 1200855 h 1285875"/>
                <a:gd name="connsiteX603" fmla="*/ 2865815 w 4462900"/>
                <a:gd name="connsiteY603" fmla="*/ 1156373 h 1285875"/>
                <a:gd name="connsiteX604" fmla="*/ 2877636 w 4462900"/>
                <a:gd name="connsiteY604" fmla="*/ 1103767 h 1285875"/>
                <a:gd name="connsiteX605" fmla="*/ 2889457 w 4462900"/>
                <a:gd name="connsiteY605" fmla="*/ 1043892 h 1285875"/>
                <a:gd name="connsiteX606" fmla="*/ 2901277 w 4462900"/>
                <a:gd name="connsiteY606" fmla="*/ 977684 h 1285875"/>
                <a:gd name="connsiteX607" fmla="*/ 2913098 w 4462900"/>
                <a:gd name="connsiteY607" fmla="*/ 906180 h 1285875"/>
                <a:gd name="connsiteX608" fmla="*/ 2936434 w 4462900"/>
                <a:gd name="connsiteY608" fmla="*/ 753977 h 1285875"/>
                <a:gd name="connsiteX609" fmla="*/ 2959770 w 4462900"/>
                <a:gd name="connsiteY609" fmla="*/ 594967 h 1285875"/>
                <a:gd name="connsiteX610" fmla="*/ 2983106 w 4462900"/>
                <a:gd name="connsiteY610" fmla="*/ 438898 h 1285875"/>
                <a:gd name="connsiteX611" fmla="*/ 3006433 w 4462900"/>
                <a:gd name="connsiteY611" fmla="*/ 295339 h 1285875"/>
                <a:gd name="connsiteX612" fmla="*/ 3018187 w 4462900"/>
                <a:gd name="connsiteY612" fmla="*/ 230595 h 1285875"/>
                <a:gd name="connsiteX613" fmla="*/ 3029941 w 4462900"/>
                <a:gd name="connsiteY613" fmla="*/ 172290 h 1285875"/>
                <a:gd name="connsiteX614" fmla="*/ 3041695 w 4462900"/>
                <a:gd name="connsiteY614" fmla="*/ 121335 h 1285875"/>
                <a:gd name="connsiteX615" fmla="*/ 3053448 w 4462900"/>
                <a:gd name="connsiteY615" fmla="*/ 78526 h 1285875"/>
                <a:gd name="connsiteX616" fmla="*/ 3059325 w 4462900"/>
                <a:gd name="connsiteY616" fmla="*/ 60389 h 1285875"/>
                <a:gd name="connsiteX617" fmla="*/ 3065202 w 4462900"/>
                <a:gd name="connsiteY617" fmla="*/ 44530 h 1285875"/>
                <a:gd name="connsiteX618" fmla="*/ 3071079 w 4462900"/>
                <a:gd name="connsiteY618" fmla="*/ 31009 h 1285875"/>
                <a:gd name="connsiteX619" fmla="*/ 3074013 w 4462900"/>
                <a:gd name="connsiteY619" fmla="*/ 25142 h 1285875"/>
                <a:gd name="connsiteX620" fmla="*/ 3076956 w 4462900"/>
                <a:gd name="connsiteY620" fmla="*/ 19880 h 1285875"/>
                <a:gd name="connsiteX621" fmla="*/ 3079890 w 4462900"/>
                <a:gd name="connsiteY621" fmla="*/ 15225 h 1285875"/>
                <a:gd name="connsiteX622" fmla="*/ 3082833 w 4462900"/>
                <a:gd name="connsiteY622" fmla="*/ 11184 h 1285875"/>
                <a:gd name="connsiteX623" fmla="*/ 3084300 w 4462900"/>
                <a:gd name="connsiteY623" fmla="*/ 9395 h 1285875"/>
                <a:gd name="connsiteX624" fmla="*/ 3085767 w 4462900"/>
                <a:gd name="connsiteY624" fmla="*/ 7761 h 1285875"/>
                <a:gd name="connsiteX625" fmla="*/ 3087243 w 4462900"/>
                <a:gd name="connsiteY625" fmla="*/ 6282 h 1285875"/>
                <a:gd name="connsiteX626" fmla="*/ 3088710 w 4462900"/>
                <a:gd name="connsiteY626" fmla="*/ 4959 h 1285875"/>
                <a:gd name="connsiteX627" fmla="*/ 3090177 w 4462900"/>
                <a:gd name="connsiteY627" fmla="*/ 3791 h 1285875"/>
                <a:gd name="connsiteX628" fmla="*/ 3091644 w 4462900"/>
                <a:gd name="connsiteY628" fmla="*/ 2779 h 1285875"/>
                <a:gd name="connsiteX629" fmla="*/ 3093110 w 4462900"/>
                <a:gd name="connsiteY629" fmla="*/ 1924 h 1285875"/>
                <a:gd name="connsiteX630" fmla="*/ 3093853 w 4462900"/>
                <a:gd name="connsiteY630" fmla="*/ 1555 h 1285875"/>
                <a:gd name="connsiteX631" fmla="*/ 3094587 w 4462900"/>
                <a:gd name="connsiteY631" fmla="*/ 1226 h 1285875"/>
                <a:gd name="connsiteX632" fmla="*/ 3095320 w 4462900"/>
                <a:gd name="connsiteY632" fmla="*/ 935 h 1285875"/>
                <a:gd name="connsiteX633" fmla="*/ 3096054 w 4462900"/>
                <a:gd name="connsiteY633" fmla="*/ 684 h 1285875"/>
                <a:gd name="connsiteX634" fmla="*/ 3096787 w 4462900"/>
                <a:gd name="connsiteY634" fmla="*/ 471 h 1285875"/>
                <a:gd name="connsiteX635" fmla="*/ 3097521 w 4462900"/>
                <a:gd name="connsiteY635" fmla="*/ 299 h 1285875"/>
                <a:gd name="connsiteX636" fmla="*/ 3098254 w 4462900"/>
                <a:gd name="connsiteY636" fmla="*/ 165 h 1285875"/>
                <a:gd name="connsiteX637" fmla="*/ 3098987 w 4462900"/>
                <a:gd name="connsiteY637" fmla="*/ 71 h 1285875"/>
                <a:gd name="connsiteX638" fmla="*/ 3099730 w 4462900"/>
                <a:gd name="connsiteY638" fmla="*/ 16 h 1285875"/>
                <a:gd name="connsiteX639" fmla="*/ 3100464 w 4462900"/>
                <a:gd name="connsiteY639" fmla="*/ 0 h 1285875"/>
                <a:gd name="connsiteX640" fmla="*/ 3101197 w 4462900"/>
                <a:gd name="connsiteY640" fmla="*/ 24 h 1285875"/>
                <a:gd name="connsiteX641" fmla="*/ 3101931 w 4462900"/>
                <a:gd name="connsiteY641" fmla="*/ 87 h 1285875"/>
                <a:gd name="connsiteX642" fmla="*/ 3102664 w 4462900"/>
                <a:gd name="connsiteY642" fmla="*/ 188 h 1285875"/>
                <a:gd name="connsiteX643" fmla="*/ 3103398 w 4462900"/>
                <a:gd name="connsiteY643" fmla="*/ 329 h 1285875"/>
                <a:gd name="connsiteX644" fmla="*/ 3104131 w 4462900"/>
                <a:gd name="connsiteY644" fmla="*/ 509 h 1285875"/>
                <a:gd name="connsiteX645" fmla="*/ 3104864 w 4462900"/>
                <a:gd name="connsiteY645" fmla="*/ 728 h 1285875"/>
                <a:gd name="connsiteX646" fmla="*/ 3105598 w 4462900"/>
                <a:gd name="connsiteY646" fmla="*/ 986 h 1285875"/>
                <a:gd name="connsiteX647" fmla="*/ 3106331 w 4462900"/>
                <a:gd name="connsiteY647" fmla="*/ 1284 h 1285875"/>
                <a:gd name="connsiteX648" fmla="*/ 3107065 w 4462900"/>
                <a:gd name="connsiteY648" fmla="*/ 1620 h 1285875"/>
                <a:gd name="connsiteX649" fmla="*/ 3107798 w 4462900"/>
                <a:gd name="connsiteY649" fmla="*/ 1995 h 1285875"/>
                <a:gd name="connsiteX650" fmla="*/ 3109265 w 4462900"/>
                <a:gd name="connsiteY650" fmla="*/ 2863 h 1285875"/>
                <a:gd name="connsiteX651" fmla="*/ 3110732 w 4462900"/>
                <a:gd name="connsiteY651" fmla="*/ 3887 h 1285875"/>
                <a:gd name="connsiteX652" fmla="*/ 3112199 w 4462900"/>
                <a:gd name="connsiteY652" fmla="*/ 5066 h 1285875"/>
                <a:gd name="connsiteX653" fmla="*/ 3113666 w 4462900"/>
                <a:gd name="connsiteY653" fmla="*/ 6402 h 1285875"/>
                <a:gd name="connsiteX654" fmla="*/ 3115132 w 4462900"/>
                <a:gd name="connsiteY654" fmla="*/ 7891 h 1285875"/>
                <a:gd name="connsiteX655" fmla="*/ 3116599 w 4462900"/>
                <a:gd name="connsiteY655" fmla="*/ 9536 h 1285875"/>
                <a:gd name="connsiteX656" fmla="*/ 3118066 w 4462900"/>
                <a:gd name="connsiteY656" fmla="*/ 11335 h 1285875"/>
                <a:gd name="connsiteX657" fmla="*/ 3121000 w 4462900"/>
                <a:gd name="connsiteY657" fmla="*/ 15393 h 1285875"/>
                <a:gd name="connsiteX658" fmla="*/ 3123933 w 4462900"/>
                <a:gd name="connsiteY658" fmla="*/ 20063 h 1285875"/>
                <a:gd name="connsiteX659" fmla="*/ 3126867 w 4462900"/>
                <a:gd name="connsiteY659" fmla="*/ 25340 h 1285875"/>
                <a:gd name="connsiteX660" fmla="*/ 3129801 w 4462900"/>
                <a:gd name="connsiteY660" fmla="*/ 31219 h 1285875"/>
                <a:gd name="connsiteX661" fmla="*/ 3135668 w 4462900"/>
                <a:gd name="connsiteY661" fmla="*/ 44757 h 1285875"/>
                <a:gd name="connsiteX662" fmla="*/ 3141536 w 4462900"/>
                <a:gd name="connsiteY662" fmla="*/ 60627 h 1285875"/>
                <a:gd name="connsiteX663" fmla="*/ 3147403 w 4462900"/>
                <a:gd name="connsiteY663" fmla="*/ 78764 h 1285875"/>
                <a:gd name="connsiteX664" fmla="*/ 3159138 w 4462900"/>
                <a:gd name="connsiteY664" fmla="*/ 121553 h 1285875"/>
                <a:gd name="connsiteX665" fmla="*/ 3170873 w 4462900"/>
                <a:gd name="connsiteY665" fmla="*/ 172460 h 1285875"/>
                <a:gd name="connsiteX666" fmla="*/ 3182607 w 4462900"/>
                <a:gd name="connsiteY666" fmla="*/ 230691 h 1285875"/>
                <a:gd name="connsiteX667" fmla="*/ 3194342 w 4462900"/>
                <a:gd name="connsiteY667" fmla="*/ 295339 h 1285875"/>
                <a:gd name="connsiteX668" fmla="*/ 3219536 w 4462900"/>
                <a:gd name="connsiteY668" fmla="*/ 451051 h 1285875"/>
                <a:gd name="connsiteX669" fmla="*/ 3244739 w 4462900"/>
                <a:gd name="connsiteY669" fmla="*/ 620476 h 1285875"/>
                <a:gd name="connsiteX670" fmla="*/ 3269942 w 4462900"/>
                <a:gd name="connsiteY670" fmla="*/ 791506 h 1285875"/>
                <a:gd name="connsiteX671" fmla="*/ 3295145 w 4462900"/>
                <a:gd name="connsiteY671" fmla="*/ 951919 h 1285875"/>
                <a:gd name="connsiteX672" fmla="*/ 3306032 w 4462900"/>
                <a:gd name="connsiteY672" fmla="*/ 1015013 h 1285875"/>
                <a:gd name="connsiteX673" fmla="*/ 3316919 w 4462900"/>
                <a:gd name="connsiteY673" fmla="*/ 1073115 h 1285875"/>
                <a:gd name="connsiteX674" fmla="*/ 3327807 w 4462900"/>
                <a:gd name="connsiteY674" fmla="*/ 1125465 h 1285875"/>
                <a:gd name="connsiteX675" fmla="*/ 3338694 w 4462900"/>
                <a:gd name="connsiteY675" fmla="*/ 1171337 h 1285875"/>
                <a:gd name="connsiteX676" fmla="*/ 3349581 w 4462900"/>
                <a:gd name="connsiteY676" fmla="*/ 1210132 h 1285875"/>
                <a:gd name="connsiteX677" fmla="*/ 3355019 w 4462900"/>
                <a:gd name="connsiteY677" fmla="*/ 1226706 h 1285875"/>
                <a:gd name="connsiteX678" fmla="*/ 3360468 w 4462900"/>
                <a:gd name="connsiteY678" fmla="*/ 1241317 h 1285875"/>
                <a:gd name="connsiteX679" fmla="*/ 3365907 w 4462900"/>
                <a:gd name="connsiteY679" fmla="*/ 1253928 h 1285875"/>
                <a:gd name="connsiteX680" fmla="*/ 3368631 w 4462900"/>
                <a:gd name="connsiteY680" fmla="*/ 1259472 h 1285875"/>
                <a:gd name="connsiteX681" fmla="*/ 3371355 w 4462900"/>
                <a:gd name="connsiteY681" fmla="*/ 1264491 h 1285875"/>
                <a:gd name="connsiteX682" fmla="*/ 3374079 w 4462900"/>
                <a:gd name="connsiteY682" fmla="*/ 1268987 h 1285875"/>
                <a:gd name="connsiteX683" fmla="*/ 3376794 w 4462900"/>
                <a:gd name="connsiteY683" fmla="*/ 1272969 h 1285875"/>
                <a:gd name="connsiteX684" fmla="*/ 3379518 w 4462900"/>
                <a:gd name="connsiteY684" fmla="*/ 1276417 h 1285875"/>
                <a:gd name="connsiteX685" fmla="*/ 3380880 w 4462900"/>
                <a:gd name="connsiteY685" fmla="*/ 1277941 h 1285875"/>
                <a:gd name="connsiteX686" fmla="*/ 3382242 w 4462900"/>
                <a:gd name="connsiteY686" fmla="*/ 1279331 h 1285875"/>
                <a:gd name="connsiteX687" fmla="*/ 3383642 w 4462900"/>
                <a:gd name="connsiteY687" fmla="*/ 1280627 h 1285875"/>
                <a:gd name="connsiteX688" fmla="*/ 3385042 w 4462900"/>
                <a:gd name="connsiteY688" fmla="*/ 1281770 h 1285875"/>
                <a:gd name="connsiteX689" fmla="*/ 3386433 w 4462900"/>
                <a:gd name="connsiteY689" fmla="*/ 1282779 h 1285875"/>
                <a:gd name="connsiteX690" fmla="*/ 3387833 w 4462900"/>
                <a:gd name="connsiteY690" fmla="*/ 1283646 h 1285875"/>
                <a:gd name="connsiteX691" fmla="*/ 3389233 w 4462900"/>
                <a:gd name="connsiteY691" fmla="*/ 1284370 h 1285875"/>
                <a:gd name="connsiteX692" fmla="*/ 3389938 w 4462900"/>
                <a:gd name="connsiteY692" fmla="*/ 1284684 h 1285875"/>
                <a:gd name="connsiteX693" fmla="*/ 3390633 w 4462900"/>
                <a:gd name="connsiteY693" fmla="*/ 1284951 h 1285875"/>
                <a:gd name="connsiteX694" fmla="*/ 3391329 w 4462900"/>
                <a:gd name="connsiteY694" fmla="*/ 1285189 h 1285875"/>
                <a:gd name="connsiteX695" fmla="*/ 3392033 w 4462900"/>
                <a:gd name="connsiteY695" fmla="*/ 1285399 h 1285875"/>
                <a:gd name="connsiteX696" fmla="*/ 3392729 w 4462900"/>
                <a:gd name="connsiteY696" fmla="*/ 1285561 h 1285875"/>
                <a:gd name="connsiteX697" fmla="*/ 3393434 w 4462900"/>
                <a:gd name="connsiteY697" fmla="*/ 1285694 h 1285875"/>
                <a:gd name="connsiteX698" fmla="*/ 3394129 w 4462900"/>
                <a:gd name="connsiteY698" fmla="*/ 1285789 h 1285875"/>
                <a:gd name="connsiteX699" fmla="*/ 3394834 w 4462900"/>
                <a:gd name="connsiteY699" fmla="*/ 1285846 h 1285875"/>
                <a:gd name="connsiteX700" fmla="*/ 3395529 w 4462900"/>
                <a:gd name="connsiteY700" fmla="*/ 1285875 h 1285875"/>
                <a:gd name="connsiteX701" fmla="*/ 3396225 w 4462900"/>
                <a:gd name="connsiteY701" fmla="*/ 1285865 h 1285875"/>
                <a:gd name="connsiteX702" fmla="*/ 3396929 w 4462900"/>
                <a:gd name="connsiteY702" fmla="*/ 1285818 h 1285875"/>
                <a:gd name="connsiteX703" fmla="*/ 3397625 w 4462900"/>
                <a:gd name="connsiteY703" fmla="*/ 1285732 h 1285875"/>
                <a:gd name="connsiteX704" fmla="*/ 3398330 w 4462900"/>
                <a:gd name="connsiteY704" fmla="*/ 1285618 h 1285875"/>
                <a:gd name="connsiteX705" fmla="*/ 3399025 w 4462900"/>
                <a:gd name="connsiteY705" fmla="*/ 1285465 h 1285875"/>
                <a:gd name="connsiteX706" fmla="*/ 3399730 w 4462900"/>
                <a:gd name="connsiteY706" fmla="*/ 1285275 h 1285875"/>
                <a:gd name="connsiteX707" fmla="*/ 3400425 w 4462900"/>
                <a:gd name="connsiteY707" fmla="*/ 1285046 h 1285875"/>
                <a:gd name="connsiteX708" fmla="*/ 3401120 w 4462900"/>
                <a:gd name="connsiteY708" fmla="*/ 1284789 h 1285875"/>
                <a:gd name="connsiteX709" fmla="*/ 3401825 w 4462900"/>
                <a:gd name="connsiteY709" fmla="*/ 1284494 h 1285875"/>
                <a:gd name="connsiteX710" fmla="*/ 3403226 w 4462900"/>
                <a:gd name="connsiteY710" fmla="*/ 1283799 h 1285875"/>
                <a:gd name="connsiteX711" fmla="*/ 3404616 w 4462900"/>
                <a:gd name="connsiteY711" fmla="*/ 1282960 h 1285875"/>
                <a:gd name="connsiteX712" fmla="*/ 3406016 w 4462900"/>
                <a:gd name="connsiteY712" fmla="*/ 1281979 h 1285875"/>
                <a:gd name="connsiteX713" fmla="*/ 3407417 w 4462900"/>
                <a:gd name="connsiteY713" fmla="*/ 1280855 h 1285875"/>
                <a:gd name="connsiteX714" fmla="*/ 3408817 w 4462900"/>
                <a:gd name="connsiteY714" fmla="*/ 1279589 h 1285875"/>
                <a:gd name="connsiteX715" fmla="*/ 3410217 w 4462900"/>
                <a:gd name="connsiteY715" fmla="*/ 1278179 h 1285875"/>
                <a:gd name="connsiteX716" fmla="*/ 3411617 w 4462900"/>
                <a:gd name="connsiteY716" fmla="*/ 1276636 h 1285875"/>
                <a:gd name="connsiteX717" fmla="*/ 3413017 w 4462900"/>
                <a:gd name="connsiteY717" fmla="*/ 1274950 h 1285875"/>
                <a:gd name="connsiteX718" fmla="*/ 3415808 w 4462900"/>
                <a:gd name="connsiteY718" fmla="*/ 1271159 h 1285875"/>
                <a:gd name="connsiteX719" fmla="*/ 3418608 w 4462900"/>
                <a:gd name="connsiteY719" fmla="*/ 1266806 h 1285875"/>
                <a:gd name="connsiteX720" fmla="*/ 3421409 w 4462900"/>
                <a:gd name="connsiteY720" fmla="*/ 1261910 h 1285875"/>
                <a:gd name="connsiteX721" fmla="*/ 3424200 w 4462900"/>
                <a:gd name="connsiteY721" fmla="*/ 1256462 h 1285875"/>
                <a:gd name="connsiteX722" fmla="*/ 3427000 w 4462900"/>
                <a:gd name="connsiteY722" fmla="*/ 1250471 h 1285875"/>
                <a:gd name="connsiteX723" fmla="*/ 3432600 w 4462900"/>
                <a:gd name="connsiteY723" fmla="*/ 1236869 h 1285875"/>
                <a:gd name="connsiteX724" fmla="*/ 3438192 w 4462900"/>
                <a:gd name="connsiteY724" fmla="*/ 1221172 h 1285875"/>
                <a:gd name="connsiteX725" fmla="*/ 3449384 w 4462900"/>
                <a:gd name="connsiteY725" fmla="*/ 1183691 h 1285875"/>
                <a:gd name="connsiteX726" fmla="*/ 3460576 w 4462900"/>
                <a:gd name="connsiteY726" fmla="*/ 1138561 h 1285875"/>
                <a:gd name="connsiteX727" fmla="*/ 3471758 w 4462900"/>
                <a:gd name="connsiteY727" fmla="*/ 1086402 h 1285875"/>
                <a:gd name="connsiteX728" fmla="*/ 3484055 w 4462900"/>
                <a:gd name="connsiteY728" fmla="*/ 1021880 h 1285875"/>
                <a:gd name="connsiteX729" fmla="*/ 3496361 w 4462900"/>
                <a:gd name="connsiteY729" fmla="*/ 950871 h 1285875"/>
                <a:gd name="connsiteX730" fmla="*/ 3520954 w 4462900"/>
                <a:gd name="connsiteY730" fmla="*/ 794375 h 1285875"/>
                <a:gd name="connsiteX731" fmla="*/ 3570142 w 4462900"/>
                <a:gd name="connsiteY731" fmla="*/ 461802 h 1285875"/>
                <a:gd name="connsiteX732" fmla="*/ 3594792 w 4462900"/>
                <a:gd name="connsiteY732" fmla="*/ 308071 h 1285875"/>
                <a:gd name="connsiteX733" fmla="*/ 3607118 w 4462900"/>
                <a:gd name="connsiteY733" fmla="*/ 239189 h 1285875"/>
                <a:gd name="connsiteX734" fmla="*/ 3619434 w 4462900"/>
                <a:gd name="connsiteY734" fmla="*/ 177237 h 1285875"/>
                <a:gd name="connsiteX735" fmla="*/ 3631759 w 4462900"/>
                <a:gd name="connsiteY735" fmla="*/ 123280 h 1285875"/>
                <a:gd name="connsiteX736" fmla="*/ 3644084 w 4462900"/>
                <a:gd name="connsiteY736" fmla="*/ 78245 h 1285875"/>
                <a:gd name="connsiteX737" fmla="*/ 3650247 w 4462900"/>
                <a:gd name="connsiteY737" fmla="*/ 59320 h 1285875"/>
                <a:gd name="connsiteX738" fmla="*/ 3656410 w 4462900"/>
                <a:gd name="connsiteY738" fmla="*/ 42903 h 1285875"/>
                <a:gd name="connsiteX739" fmla="*/ 3662572 w 4462900"/>
                <a:gd name="connsiteY739" fmla="*/ 29064 h 1285875"/>
                <a:gd name="connsiteX740" fmla="*/ 3665649 w 4462900"/>
                <a:gd name="connsiteY740" fmla="*/ 23130 h 1285875"/>
                <a:gd name="connsiteX741" fmla="*/ 3668735 w 4462900"/>
                <a:gd name="connsiteY741" fmla="*/ 17861 h 1285875"/>
                <a:gd name="connsiteX742" fmla="*/ 3671526 w 4462900"/>
                <a:gd name="connsiteY742" fmla="*/ 13668 h 1285875"/>
                <a:gd name="connsiteX743" fmla="*/ 3674317 w 4462900"/>
                <a:gd name="connsiteY743" fmla="*/ 10031 h 1285875"/>
                <a:gd name="connsiteX744" fmla="*/ 3675707 w 4462900"/>
                <a:gd name="connsiteY744" fmla="*/ 8421 h 1285875"/>
                <a:gd name="connsiteX745" fmla="*/ 3677107 w 4462900"/>
                <a:gd name="connsiteY745" fmla="*/ 6951 h 1285875"/>
                <a:gd name="connsiteX746" fmla="*/ 3678498 w 4462900"/>
                <a:gd name="connsiteY746" fmla="*/ 5621 h 1285875"/>
                <a:gd name="connsiteX747" fmla="*/ 3679898 w 4462900"/>
                <a:gd name="connsiteY747" fmla="*/ 4432 h 1285875"/>
                <a:gd name="connsiteX748" fmla="*/ 3681289 w 4462900"/>
                <a:gd name="connsiteY748" fmla="*/ 3383 h 1285875"/>
                <a:gd name="connsiteX749" fmla="*/ 3682689 w 4462900"/>
                <a:gd name="connsiteY749" fmla="*/ 2476 h 1285875"/>
                <a:gd name="connsiteX750" fmla="*/ 3684080 w 4462900"/>
                <a:gd name="connsiteY750" fmla="*/ 1710 h 1285875"/>
                <a:gd name="connsiteX751" fmla="*/ 3684775 w 4462900"/>
                <a:gd name="connsiteY751" fmla="*/ 1379 h 1285875"/>
                <a:gd name="connsiteX752" fmla="*/ 3685480 w 4462900"/>
                <a:gd name="connsiteY752" fmla="*/ 1085 h 1285875"/>
                <a:gd name="connsiteX753" fmla="*/ 3686175 w 4462900"/>
                <a:gd name="connsiteY753" fmla="*/ 825 h 1285875"/>
                <a:gd name="connsiteX754" fmla="*/ 3686870 w 4462900"/>
                <a:gd name="connsiteY754" fmla="*/ 601 h 1285875"/>
                <a:gd name="connsiteX755" fmla="*/ 3687575 w 4462900"/>
                <a:gd name="connsiteY755" fmla="*/ 412 h 1285875"/>
                <a:gd name="connsiteX756" fmla="*/ 3688271 w 4462900"/>
                <a:gd name="connsiteY756" fmla="*/ 259 h 1285875"/>
                <a:gd name="connsiteX757" fmla="*/ 3688966 w 4462900"/>
                <a:gd name="connsiteY757" fmla="*/ 141 h 1285875"/>
                <a:gd name="connsiteX758" fmla="*/ 3689661 w 4462900"/>
                <a:gd name="connsiteY758" fmla="*/ 59 h 1285875"/>
                <a:gd name="connsiteX759" fmla="*/ 3690366 w 4462900"/>
                <a:gd name="connsiteY759" fmla="*/ 12 h 1285875"/>
                <a:gd name="connsiteX760" fmla="*/ 3691061 w 4462900"/>
                <a:gd name="connsiteY760" fmla="*/ 1 h 1285875"/>
                <a:gd name="connsiteX761" fmla="*/ 3691757 w 4462900"/>
                <a:gd name="connsiteY761" fmla="*/ 25 h 1285875"/>
                <a:gd name="connsiteX762" fmla="*/ 3692452 w 4462900"/>
                <a:gd name="connsiteY762" fmla="*/ 84 h 1285875"/>
                <a:gd name="connsiteX763" fmla="*/ 3693157 w 4462900"/>
                <a:gd name="connsiteY763" fmla="*/ 179 h 1285875"/>
                <a:gd name="connsiteX764" fmla="*/ 3693852 w 4462900"/>
                <a:gd name="connsiteY764" fmla="*/ 309 h 1285875"/>
                <a:gd name="connsiteX765" fmla="*/ 3694548 w 4462900"/>
                <a:gd name="connsiteY765" fmla="*/ 474 h 1285875"/>
                <a:gd name="connsiteX766" fmla="*/ 3695243 w 4462900"/>
                <a:gd name="connsiteY766" fmla="*/ 675 h 1285875"/>
                <a:gd name="connsiteX767" fmla="*/ 3695948 w 4462900"/>
                <a:gd name="connsiteY767" fmla="*/ 912 h 1285875"/>
                <a:gd name="connsiteX768" fmla="*/ 3696643 w 4462900"/>
                <a:gd name="connsiteY768" fmla="*/ 1184 h 1285875"/>
                <a:gd name="connsiteX769" fmla="*/ 3698034 w 4462900"/>
                <a:gd name="connsiteY769" fmla="*/ 1834 h 1285875"/>
                <a:gd name="connsiteX770" fmla="*/ 3699434 w 4462900"/>
                <a:gd name="connsiteY770" fmla="*/ 2624 h 1285875"/>
                <a:gd name="connsiteX771" fmla="*/ 3700825 w 4462900"/>
                <a:gd name="connsiteY771" fmla="*/ 3557 h 1285875"/>
                <a:gd name="connsiteX772" fmla="*/ 3702225 w 4462900"/>
                <a:gd name="connsiteY772" fmla="*/ 4630 h 1285875"/>
                <a:gd name="connsiteX773" fmla="*/ 3703625 w 4462900"/>
                <a:gd name="connsiteY773" fmla="*/ 5844 h 1285875"/>
                <a:gd name="connsiteX774" fmla="*/ 3705016 w 4462900"/>
                <a:gd name="connsiteY774" fmla="*/ 7198 h 1285875"/>
                <a:gd name="connsiteX775" fmla="*/ 3706416 w 4462900"/>
                <a:gd name="connsiteY775" fmla="*/ 8693 h 1285875"/>
                <a:gd name="connsiteX776" fmla="*/ 3707806 w 4462900"/>
                <a:gd name="connsiteY776" fmla="*/ 10327 h 1285875"/>
                <a:gd name="connsiteX777" fmla="*/ 3710597 w 4462900"/>
                <a:gd name="connsiteY777" fmla="*/ 14014 h 1285875"/>
                <a:gd name="connsiteX778" fmla="*/ 3713388 w 4462900"/>
                <a:gd name="connsiteY778" fmla="*/ 18255 h 1285875"/>
                <a:gd name="connsiteX779" fmla="*/ 3716179 w 4462900"/>
                <a:gd name="connsiteY779" fmla="*/ 23047 h 1285875"/>
                <a:gd name="connsiteX780" fmla="*/ 3718970 w 4462900"/>
                <a:gd name="connsiteY780" fmla="*/ 28385 h 1285875"/>
                <a:gd name="connsiteX781" fmla="*/ 3724551 w 4462900"/>
                <a:gd name="connsiteY781" fmla="*/ 40683 h 1285875"/>
                <a:gd name="connsiteX782" fmla="*/ 3730133 w 4462900"/>
                <a:gd name="connsiteY782" fmla="*/ 55105 h 1285875"/>
                <a:gd name="connsiteX783" fmla="*/ 3735715 w 4462900"/>
                <a:gd name="connsiteY783" fmla="*/ 71599 h 1285875"/>
                <a:gd name="connsiteX784" fmla="*/ 3746878 w 4462900"/>
                <a:gd name="connsiteY784" fmla="*/ 110567 h 1285875"/>
                <a:gd name="connsiteX785" fmla="*/ 3758041 w 4462900"/>
                <a:gd name="connsiteY785" fmla="*/ 157038 h 1285875"/>
                <a:gd name="connsiteX786" fmla="*/ 3766909 w 4462900"/>
                <a:gd name="connsiteY786" fmla="*/ 198848 h 1285875"/>
                <a:gd name="connsiteX787" fmla="*/ 3775777 w 4462900"/>
                <a:gd name="connsiteY787" fmla="*/ 244605 h 1285875"/>
                <a:gd name="connsiteX788" fmla="*/ 3793503 w 4462900"/>
                <a:gd name="connsiteY788" fmla="*/ 346302 h 1285875"/>
                <a:gd name="connsiteX789" fmla="*/ 3811229 w 4462900"/>
                <a:gd name="connsiteY789" fmla="*/ 458523 h 1285875"/>
                <a:gd name="connsiteX790" fmla="*/ 3828964 w 4462900"/>
                <a:gd name="connsiteY790" fmla="*/ 577286 h 1285875"/>
                <a:gd name="connsiteX791" fmla="*/ 3858206 w 4462900"/>
                <a:gd name="connsiteY791" fmla="*/ 776261 h 1285875"/>
                <a:gd name="connsiteX792" fmla="*/ 3872827 w 4462900"/>
                <a:gd name="connsiteY792" fmla="*/ 872119 h 1285875"/>
                <a:gd name="connsiteX793" fmla="*/ 3887457 w 4462900"/>
                <a:gd name="connsiteY793" fmla="*/ 962435 h 1285875"/>
                <a:gd name="connsiteX794" fmla="*/ 3902078 w 4462900"/>
                <a:gd name="connsiteY794" fmla="*/ 1045026 h 1285875"/>
                <a:gd name="connsiteX795" fmla="*/ 3916699 w 4462900"/>
                <a:gd name="connsiteY795" fmla="*/ 1117911 h 1285875"/>
                <a:gd name="connsiteX796" fmla="*/ 3931320 w 4462900"/>
                <a:gd name="connsiteY796" fmla="*/ 1179319 h 1285875"/>
                <a:gd name="connsiteX797" fmla="*/ 3938635 w 4462900"/>
                <a:gd name="connsiteY797" fmla="*/ 1205246 h 1285875"/>
                <a:gd name="connsiteX798" fmla="*/ 3945951 w 4462900"/>
                <a:gd name="connsiteY798" fmla="*/ 1227773 h 1285875"/>
                <a:gd name="connsiteX799" fmla="*/ 3951713 w 4462900"/>
                <a:gd name="connsiteY799" fmla="*/ 1243041 h 1285875"/>
                <a:gd name="connsiteX800" fmla="*/ 3957476 w 4462900"/>
                <a:gd name="connsiteY800" fmla="*/ 1256052 h 1285875"/>
                <a:gd name="connsiteX801" fmla="*/ 3960352 w 4462900"/>
                <a:gd name="connsiteY801" fmla="*/ 1261701 h 1285875"/>
                <a:gd name="connsiteX802" fmla="*/ 3963238 w 4462900"/>
                <a:gd name="connsiteY802" fmla="*/ 1266758 h 1285875"/>
                <a:gd name="connsiteX803" fmla="*/ 3966115 w 4462900"/>
                <a:gd name="connsiteY803" fmla="*/ 1271235 h 1285875"/>
                <a:gd name="connsiteX804" fmla="*/ 3969001 w 4462900"/>
                <a:gd name="connsiteY804" fmla="*/ 1275121 h 1285875"/>
                <a:gd name="connsiteX805" fmla="*/ 3970439 w 4462900"/>
                <a:gd name="connsiteY805" fmla="*/ 1276845 h 1285875"/>
                <a:gd name="connsiteX806" fmla="*/ 3971877 w 4462900"/>
                <a:gd name="connsiteY806" fmla="*/ 1278417 h 1285875"/>
                <a:gd name="connsiteX807" fmla="*/ 3973325 w 4462900"/>
                <a:gd name="connsiteY807" fmla="*/ 1279836 h 1285875"/>
                <a:gd name="connsiteX808" fmla="*/ 3974764 w 4462900"/>
                <a:gd name="connsiteY808" fmla="*/ 1281113 h 1285875"/>
                <a:gd name="connsiteX809" fmla="*/ 3976202 w 4462900"/>
                <a:gd name="connsiteY809" fmla="*/ 1282236 h 1285875"/>
                <a:gd name="connsiteX810" fmla="*/ 3977640 w 4462900"/>
                <a:gd name="connsiteY810" fmla="*/ 1283208 h 1285875"/>
                <a:gd name="connsiteX811" fmla="*/ 3979088 w 4462900"/>
                <a:gd name="connsiteY811" fmla="*/ 1284027 h 1285875"/>
                <a:gd name="connsiteX812" fmla="*/ 3979802 w 4462900"/>
                <a:gd name="connsiteY812" fmla="*/ 1284380 h 1285875"/>
                <a:gd name="connsiteX813" fmla="*/ 3980526 w 4462900"/>
                <a:gd name="connsiteY813" fmla="*/ 1284694 h 1285875"/>
                <a:gd name="connsiteX814" fmla="*/ 3981241 w 4462900"/>
                <a:gd name="connsiteY814" fmla="*/ 1284980 h 1285875"/>
                <a:gd name="connsiteX815" fmla="*/ 3981964 w 4462900"/>
                <a:gd name="connsiteY815" fmla="*/ 1285218 h 1285875"/>
                <a:gd name="connsiteX816" fmla="*/ 3982688 w 4462900"/>
                <a:gd name="connsiteY816" fmla="*/ 1285418 h 1285875"/>
                <a:gd name="connsiteX817" fmla="*/ 3983403 w 4462900"/>
                <a:gd name="connsiteY817" fmla="*/ 1285589 h 1285875"/>
                <a:gd name="connsiteX818" fmla="*/ 3984127 w 4462900"/>
                <a:gd name="connsiteY818" fmla="*/ 1285713 h 1285875"/>
                <a:gd name="connsiteX819" fmla="*/ 3984850 w 4462900"/>
                <a:gd name="connsiteY819" fmla="*/ 1285808 h 1285875"/>
                <a:gd name="connsiteX820" fmla="*/ 3985565 w 4462900"/>
                <a:gd name="connsiteY820" fmla="*/ 1285856 h 1285875"/>
                <a:gd name="connsiteX821" fmla="*/ 3986289 w 4462900"/>
                <a:gd name="connsiteY821" fmla="*/ 1285875 h 1285875"/>
                <a:gd name="connsiteX822" fmla="*/ 3987013 w 4462900"/>
                <a:gd name="connsiteY822" fmla="*/ 1285856 h 1285875"/>
                <a:gd name="connsiteX823" fmla="*/ 3987727 w 4462900"/>
                <a:gd name="connsiteY823" fmla="*/ 1285789 h 1285875"/>
                <a:gd name="connsiteX824" fmla="*/ 3988451 w 4462900"/>
                <a:gd name="connsiteY824" fmla="*/ 1285694 h 1285875"/>
                <a:gd name="connsiteX825" fmla="*/ 3989165 w 4462900"/>
                <a:gd name="connsiteY825" fmla="*/ 1285561 h 1285875"/>
                <a:gd name="connsiteX826" fmla="*/ 3989889 w 4462900"/>
                <a:gd name="connsiteY826" fmla="*/ 1285380 h 1285875"/>
                <a:gd name="connsiteX827" fmla="*/ 3990613 w 4462900"/>
                <a:gd name="connsiteY827" fmla="*/ 1285170 h 1285875"/>
                <a:gd name="connsiteX828" fmla="*/ 3991327 w 4462900"/>
                <a:gd name="connsiteY828" fmla="*/ 1284923 h 1285875"/>
                <a:gd name="connsiteX829" fmla="*/ 3992052 w 4462900"/>
                <a:gd name="connsiteY829" fmla="*/ 1284637 h 1285875"/>
                <a:gd name="connsiteX830" fmla="*/ 3992775 w 4462900"/>
                <a:gd name="connsiteY830" fmla="*/ 1284313 h 1285875"/>
                <a:gd name="connsiteX831" fmla="*/ 3993490 w 4462900"/>
                <a:gd name="connsiteY831" fmla="*/ 1283951 h 1285875"/>
                <a:gd name="connsiteX832" fmla="*/ 3994928 w 4462900"/>
                <a:gd name="connsiteY832" fmla="*/ 1283113 h 1285875"/>
                <a:gd name="connsiteX833" fmla="*/ 3996376 w 4462900"/>
                <a:gd name="connsiteY833" fmla="*/ 1282122 h 1285875"/>
                <a:gd name="connsiteX834" fmla="*/ 3997814 w 4462900"/>
                <a:gd name="connsiteY834" fmla="*/ 1280979 h 1285875"/>
                <a:gd name="connsiteX835" fmla="*/ 3999252 w 4462900"/>
                <a:gd name="connsiteY835" fmla="*/ 1279693 h 1285875"/>
                <a:gd name="connsiteX836" fmla="*/ 4000691 w 4462900"/>
                <a:gd name="connsiteY836" fmla="*/ 1278255 h 1285875"/>
                <a:gd name="connsiteX837" fmla="*/ 4002138 w 4462900"/>
                <a:gd name="connsiteY837" fmla="*/ 1276674 h 1285875"/>
                <a:gd name="connsiteX838" fmla="*/ 4003577 w 4462900"/>
                <a:gd name="connsiteY838" fmla="*/ 1274931 h 1285875"/>
                <a:gd name="connsiteX839" fmla="*/ 4006453 w 4462900"/>
                <a:gd name="connsiteY839" fmla="*/ 1271016 h 1285875"/>
                <a:gd name="connsiteX840" fmla="*/ 4009339 w 4462900"/>
                <a:gd name="connsiteY840" fmla="*/ 1266511 h 1285875"/>
                <a:gd name="connsiteX841" fmla="*/ 4012216 w 4462900"/>
                <a:gd name="connsiteY841" fmla="*/ 1261415 h 1285875"/>
                <a:gd name="connsiteX842" fmla="*/ 4015102 w 4462900"/>
                <a:gd name="connsiteY842" fmla="*/ 1255738 h 1285875"/>
                <a:gd name="connsiteX843" fmla="*/ 4020865 w 4462900"/>
                <a:gd name="connsiteY843" fmla="*/ 1242670 h 1285875"/>
                <a:gd name="connsiteX844" fmla="*/ 4026627 w 4462900"/>
                <a:gd name="connsiteY844" fmla="*/ 1227344 h 1285875"/>
                <a:gd name="connsiteX845" fmla="*/ 4038152 w 4462900"/>
                <a:gd name="connsiteY845" fmla="*/ 1190168 h 1285875"/>
                <a:gd name="connsiteX846" fmla="*/ 4050116 w 4462900"/>
                <a:gd name="connsiteY846" fmla="*/ 1142905 h 1285875"/>
                <a:gd name="connsiteX847" fmla="*/ 4062079 w 4462900"/>
                <a:gd name="connsiteY847" fmla="*/ 1087555 h 1285875"/>
                <a:gd name="connsiteX848" fmla="*/ 4074043 w 4462900"/>
                <a:gd name="connsiteY848" fmla="*/ 1025014 h 1285875"/>
                <a:gd name="connsiteX849" fmla="*/ 4086006 w 4462900"/>
                <a:gd name="connsiteY849" fmla="*/ 956291 h 1285875"/>
                <a:gd name="connsiteX850" fmla="*/ 4109923 w 4462900"/>
                <a:gd name="connsiteY850" fmla="*/ 804830 h 1285875"/>
                <a:gd name="connsiteX851" fmla="*/ 4171156 w 4462900"/>
                <a:gd name="connsiteY851" fmla="*/ 674688 h 1285875"/>
                <a:gd name="connsiteX852" fmla="*/ 4462900 w 4462900"/>
                <a:gd name="connsiteY852" fmla="*/ 652155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</a:cxnLst>
              <a:rect l="l" t="t" r="r" b="b"/>
              <a:pathLst>
                <a:path w="4462900" h="1285875">
                  <a:moveTo>
                    <a:pt x="0" y="642938"/>
                  </a:moveTo>
                  <a:lnTo>
                    <a:pt x="21553" y="496791"/>
                  </a:lnTo>
                  <a:lnTo>
                    <a:pt x="43106" y="358295"/>
                  </a:lnTo>
                  <a:lnTo>
                    <a:pt x="64659" y="234704"/>
                  </a:lnTo>
                  <a:lnTo>
                    <a:pt x="75436" y="180558"/>
                  </a:lnTo>
                  <a:lnTo>
                    <a:pt x="86213" y="132484"/>
                  </a:lnTo>
                  <a:lnTo>
                    <a:pt x="98924" y="84439"/>
                  </a:lnTo>
                  <a:lnTo>
                    <a:pt x="105279" y="64195"/>
                  </a:lnTo>
                  <a:lnTo>
                    <a:pt x="111635" y="46594"/>
                  </a:lnTo>
                  <a:lnTo>
                    <a:pt x="117991" y="31721"/>
                  </a:lnTo>
                  <a:lnTo>
                    <a:pt x="121168" y="25328"/>
                  </a:lnTo>
                  <a:lnTo>
                    <a:pt x="124346" y="19641"/>
                  </a:lnTo>
                  <a:lnTo>
                    <a:pt x="127524" y="14666"/>
                  </a:lnTo>
                  <a:lnTo>
                    <a:pt x="129113" y="12447"/>
                  </a:lnTo>
                  <a:lnTo>
                    <a:pt x="130702" y="10409"/>
                  </a:lnTo>
                  <a:lnTo>
                    <a:pt x="132291" y="8552"/>
                  </a:lnTo>
                  <a:lnTo>
                    <a:pt x="133880" y="6876"/>
                  </a:lnTo>
                  <a:lnTo>
                    <a:pt x="135468" y="5382"/>
                  </a:lnTo>
                  <a:lnTo>
                    <a:pt x="137057" y="4069"/>
                  </a:lnTo>
                  <a:lnTo>
                    <a:pt x="138646" y="2939"/>
                  </a:lnTo>
                  <a:lnTo>
                    <a:pt x="139440" y="2443"/>
                  </a:lnTo>
                  <a:lnTo>
                    <a:pt x="140236" y="1993"/>
                  </a:lnTo>
                  <a:lnTo>
                    <a:pt x="141030" y="1588"/>
                  </a:lnTo>
                  <a:lnTo>
                    <a:pt x="141824" y="1230"/>
                  </a:lnTo>
                  <a:lnTo>
                    <a:pt x="142619" y="916"/>
                  </a:lnTo>
                  <a:lnTo>
                    <a:pt x="143413" y="650"/>
                  </a:lnTo>
                  <a:lnTo>
                    <a:pt x="144208" y="428"/>
                  </a:lnTo>
                  <a:lnTo>
                    <a:pt x="145002" y="252"/>
                  </a:lnTo>
                  <a:lnTo>
                    <a:pt x="145796" y="124"/>
                  </a:lnTo>
                  <a:lnTo>
                    <a:pt x="146591" y="40"/>
                  </a:lnTo>
                  <a:lnTo>
                    <a:pt x="147385" y="2"/>
                  </a:lnTo>
                  <a:lnTo>
                    <a:pt x="148179" y="10"/>
                  </a:lnTo>
                  <a:lnTo>
                    <a:pt x="148974" y="65"/>
                  </a:lnTo>
                  <a:lnTo>
                    <a:pt x="149768" y="165"/>
                  </a:lnTo>
                  <a:lnTo>
                    <a:pt x="150563" y="311"/>
                  </a:lnTo>
                  <a:lnTo>
                    <a:pt x="151357" y="504"/>
                  </a:lnTo>
                  <a:lnTo>
                    <a:pt x="152152" y="741"/>
                  </a:lnTo>
                  <a:lnTo>
                    <a:pt x="152947" y="1025"/>
                  </a:lnTo>
                  <a:lnTo>
                    <a:pt x="153741" y="1355"/>
                  </a:lnTo>
                  <a:lnTo>
                    <a:pt x="154535" y="1731"/>
                  </a:lnTo>
                  <a:lnTo>
                    <a:pt x="155330" y="2152"/>
                  </a:lnTo>
                  <a:lnTo>
                    <a:pt x="156124" y="2619"/>
                  </a:lnTo>
                  <a:lnTo>
                    <a:pt x="157713" y="3691"/>
                  </a:lnTo>
                  <a:lnTo>
                    <a:pt x="159302" y="4945"/>
                  </a:lnTo>
                  <a:lnTo>
                    <a:pt x="160891" y="6382"/>
                  </a:lnTo>
                  <a:lnTo>
                    <a:pt x="162480" y="8000"/>
                  </a:lnTo>
                  <a:lnTo>
                    <a:pt x="164069" y="9800"/>
                  </a:lnTo>
                  <a:lnTo>
                    <a:pt x="165658" y="11781"/>
                  </a:lnTo>
                  <a:lnTo>
                    <a:pt x="168835" y="16283"/>
                  </a:lnTo>
                  <a:lnTo>
                    <a:pt x="172013" y="21502"/>
                  </a:lnTo>
                  <a:lnTo>
                    <a:pt x="175191" y="27430"/>
                  </a:lnTo>
                  <a:lnTo>
                    <a:pt x="178369" y="34062"/>
                  </a:lnTo>
                  <a:lnTo>
                    <a:pt x="181546" y="41391"/>
                  </a:lnTo>
                  <a:lnTo>
                    <a:pt x="187903" y="58101"/>
                  </a:lnTo>
                  <a:lnTo>
                    <a:pt x="194050" y="76809"/>
                  </a:lnTo>
                  <a:lnTo>
                    <a:pt x="200197" y="97938"/>
                  </a:lnTo>
                  <a:lnTo>
                    <a:pt x="212493" y="147089"/>
                  </a:lnTo>
                  <a:lnTo>
                    <a:pt x="224789" y="204714"/>
                  </a:lnTo>
                  <a:lnTo>
                    <a:pt x="237084" y="269827"/>
                  </a:lnTo>
                  <a:lnTo>
                    <a:pt x="249380" y="341317"/>
                  </a:lnTo>
                  <a:lnTo>
                    <a:pt x="261680" y="417961"/>
                  </a:lnTo>
                  <a:lnTo>
                    <a:pt x="286264" y="581407"/>
                  </a:lnTo>
                  <a:lnTo>
                    <a:pt x="308648" y="734127"/>
                  </a:lnTo>
                  <a:lnTo>
                    <a:pt x="331032" y="881701"/>
                  </a:lnTo>
                  <a:lnTo>
                    <a:pt x="353416" y="1015794"/>
                  </a:lnTo>
                  <a:lnTo>
                    <a:pt x="364617" y="1075373"/>
                  </a:lnTo>
                  <a:lnTo>
                    <a:pt x="375799" y="1128836"/>
                  </a:lnTo>
                  <a:lnTo>
                    <a:pt x="387325" y="1176680"/>
                  </a:lnTo>
                  <a:lnTo>
                    <a:pt x="398850" y="1216504"/>
                  </a:lnTo>
                  <a:lnTo>
                    <a:pt x="404612" y="1233230"/>
                  </a:lnTo>
                  <a:lnTo>
                    <a:pt x="410375" y="1247727"/>
                  </a:lnTo>
                  <a:lnTo>
                    <a:pt x="416138" y="1259958"/>
                  </a:lnTo>
                  <a:lnTo>
                    <a:pt x="419014" y="1265206"/>
                  </a:lnTo>
                  <a:lnTo>
                    <a:pt x="421900" y="1269864"/>
                  </a:lnTo>
                  <a:lnTo>
                    <a:pt x="424777" y="1273940"/>
                  </a:lnTo>
                  <a:lnTo>
                    <a:pt x="426215" y="1275760"/>
                  </a:lnTo>
                  <a:lnTo>
                    <a:pt x="427653" y="1277426"/>
                  </a:lnTo>
                  <a:lnTo>
                    <a:pt x="429101" y="1278941"/>
                  </a:lnTo>
                  <a:lnTo>
                    <a:pt x="430540" y="1280312"/>
                  </a:lnTo>
                  <a:lnTo>
                    <a:pt x="431978" y="1281532"/>
                  </a:lnTo>
                  <a:lnTo>
                    <a:pt x="433416" y="1282599"/>
                  </a:lnTo>
                  <a:lnTo>
                    <a:pt x="434854" y="1283513"/>
                  </a:lnTo>
                  <a:lnTo>
                    <a:pt x="436302" y="1284284"/>
                  </a:lnTo>
                  <a:lnTo>
                    <a:pt x="437017" y="1284608"/>
                  </a:lnTo>
                  <a:lnTo>
                    <a:pt x="437740" y="1284903"/>
                  </a:lnTo>
                  <a:lnTo>
                    <a:pt x="438464" y="1285151"/>
                  </a:lnTo>
                  <a:lnTo>
                    <a:pt x="439179" y="1285370"/>
                  </a:lnTo>
                  <a:lnTo>
                    <a:pt x="439903" y="1285542"/>
                  </a:lnTo>
                  <a:lnTo>
                    <a:pt x="440617" y="1285685"/>
                  </a:lnTo>
                  <a:lnTo>
                    <a:pt x="441341" y="1285789"/>
                  </a:lnTo>
                  <a:lnTo>
                    <a:pt x="442055" y="1285846"/>
                  </a:lnTo>
                  <a:lnTo>
                    <a:pt x="442779" y="1285875"/>
                  </a:lnTo>
                  <a:lnTo>
                    <a:pt x="443503" y="1285865"/>
                  </a:lnTo>
                  <a:lnTo>
                    <a:pt x="444217" y="1285808"/>
                  </a:lnTo>
                  <a:lnTo>
                    <a:pt x="444941" y="1285723"/>
                  </a:lnTo>
                  <a:lnTo>
                    <a:pt x="445656" y="1285599"/>
                  </a:lnTo>
                  <a:lnTo>
                    <a:pt x="446380" y="1285437"/>
                  </a:lnTo>
                  <a:lnTo>
                    <a:pt x="447104" y="1285237"/>
                  </a:lnTo>
                  <a:lnTo>
                    <a:pt x="447818" y="1284999"/>
                  </a:lnTo>
                  <a:lnTo>
                    <a:pt x="448542" y="1284723"/>
                  </a:lnTo>
                  <a:lnTo>
                    <a:pt x="449266" y="1284408"/>
                  </a:lnTo>
                  <a:lnTo>
                    <a:pt x="450704" y="1283665"/>
                  </a:lnTo>
                  <a:lnTo>
                    <a:pt x="452142" y="1282779"/>
                  </a:lnTo>
                  <a:lnTo>
                    <a:pt x="453581" y="1281741"/>
                  </a:lnTo>
                  <a:lnTo>
                    <a:pt x="455019" y="1280541"/>
                  </a:lnTo>
                  <a:lnTo>
                    <a:pt x="456467" y="1279208"/>
                  </a:lnTo>
                  <a:lnTo>
                    <a:pt x="457905" y="1277712"/>
                  </a:lnTo>
                  <a:lnTo>
                    <a:pt x="459343" y="1276074"/>
                  </a:lnTo>
                  <a:lnTo>
                    <a:pt x="462220" y="1272350"/>
                  </a:lnTo>
                  <a:lnTo>
                    <a:pt x="465106" y="1268035"/>
                  </a:lnTo>
                  <a:lnTo>
                    <a:pt x="467982" y="1263129"/>
                  </a:lnTo>
                  <a:lnTo>
                    <a:pt x="470973" y="1257424"/>
                  </a:lnTo>
                  <a:lnTo>
                    <a:pt x="473964" y="1251099"/>
                  </a:lnTo>
                  <a:lnTo>
                    <a:pt x="479955" y="1236593"/>
                  </a:lnTo>
                  <a:lnTo>
                    <a:pt x="485937" y="1219686"/>
                  </a:lnTo>
                  <a:lnTo>
                    <a:pt x="491919" y="1200445"/>
                  </a:lnTo>
                  <a:lnTo>
                    <a:pt x="503882" y="1155287"/>
                  </a:lnTo>
                  <a:lnTo>
                    <a:pt x="515845" y="1101824"/>
                  </a:lnTo>
                  <a:lnTo>
                    <a:pt x="527809" y="1040940"/>
                  </a:lnTo>
                  <a:lnTo>
                    <a:pt x="539772" y="973607"/>
                  </a:lnTo>
                  <a:lnTo>
                    <a:pt x="563709" y="824073"/>
                  </a:lnTo>
                  <a:lnTo>
                    <a:pt x="615544" y="474003"/>
                  </a:lnTo>
                  <a:lnTo>
                    <a:pt x="641452" y="311491"/>
                  </a:lnTo>
                  <a:lnTo>
                    <a:pt x="654415" y="238922"/>
                  </a:lnTo>
                  <a:lnTo>
                    <a:pt x="667369" y="174020"/>
                  </a:lnTo>
                  <a:lnTo>
                    <a:pt x="677904" y="127784"/>
                  </a:lnTo>
                  <a:lnTo>
                    <a:pt x="688429" y="88006"/>
                  </a:lnTo>
                  <a:lnTo>
                    <a:pt x="698964" y="55187"/>
                  </a:lnTo>
                  <a:lnTo>
                    <a:pt x="704221" y="41518"/>
                  </a:lnTo>
                  <a:lnTo>
                    <a:pt x="709489" y="29736"/>
                  </a:lnTo>
                  <a:lnTo>
                    <a:pt x="712127" y="24564"/>
                  </a:lnTo>
                  <a:lnTo>
                    <a:pt x="714756" y="19878"/>
                  </a:lnTo>
                  <a:lnTo>
                    <a:pt x="717385" y="15679"/>
                  </a:lnTo>
                  <a:lnTo>
                    <a:pt x="720023" y="11973"/>
                  </a:lnTo>
                  <a:lnTo>
                    <a:pt x="722652" y="8762"/>
                  </a:lnTo>
                  <a:lnTo>
                    <a:pt x="723967" y="7343"/>
                  </a:lnTo>
                  <a:lnTo>
                    <a:pt x="725281" y="6048"/>
                  </a:lnTo>
                  <a:lnTo>
                    <a:pt x="726605" y="4879"/>
                  </a:lnTo>
                  <a:lnTo>
                    <a:pt x="727920" y="3835"/>
                  </a:lnTo>
                  <a:lnTo>
                    <a:pt x="729234" y="2916"/>
                  </a:lnTo>
                  <a:lnTo>
                    <a:pt x="730548" y="2121"/>
                  </a:lnTo>
                  <a:lnTo>
                    <a:pt x="731863" y="1454"/>
                  </a:lnTo>
                  <a:lnTo>
                    <a:pt x="733187" y="912"/>
                  </a:lnTo>
                  <a:lnTo>
                    <a:pt x="733844" y="688"/>
                  </a:lnTo>
                  <a:lnTo>
                    <a:pt x="734501" y="495"/>
                  </a:lnTo>
                  <a:lnTo>
                    <a:pt x="735159" y="334"/>
                  </a:lnTo>
                  <a:lnTo>
                    <a:pt x="735816" y="205"/>
                  </a:lnTo>
                  <a:lnTo>
                    <a:pt x="736473" y="107"/>
                  </a:lnTo>
                  <a:lnTo>
                    <a:pt x="737130" y="41"/>
                  </a:lnTo>
                  <a:lnTo>
                    <a:pt x="737787" y="6"/>
                  </a:lnTo>
                  <a:lnTo>
                    <a:pt x="738445" y="3"/>
                  </a:lnTo>
                  <a:lnTo>
                    <a:pt x="739102" y="30"/>
                  </a:lnTo>
                  <a:lnTo>
                    <a:pt x="739759" y="90"/>
                  </a:lnTo>
                  <a:lnTo>
                    <a:pt x="740416" y="182"/>
                  </a:lnTo>
                  <a:lnTo>
                    <a:pt x="741083" y="304"/>
                  </a:lnTo>
                  <a:lnTo>
                    <a:pt x="741740" y="458"/>
                  </a:lnTo>
                  <a:lnTo>
                    <a:pt x="742398" y="644"/>
                  </a:lnTo>
                  <a:lnTo>
                    <a:pt x="743055" y="862"/>
                  </a:lnTo>
                  <a:lnTo>
                    <a:pt x="743712" y="1111"/>
                  </a:lnTo>
                  <a:lnTo>
                    <a:pt x="745027" y="1702"/>
                  </a:lnTo>
                  <a:lnTo>
                    <a:pt x="746341" y="2419"/>
                  </a:lnTo>
                  <a:lnTo>
                    <a:pt x="747665" y="3263"/>
                  </a:lnTo>
                  <a:lnTo>
                    <a:pt x="748979" y="4231"/>
                  </a:lnTo>
                  <a:lnTo>
                    <a:pt x="750294" y="5325"/>
                  </a:lnTo>
                  <a:lnTo>
                    <a:pt x="751608" y="6545"/>
                  </a:lnTo>
                  <a:lnTo>
                    <a:pt x="753246" y="8233"/>
                  </a:lnTo>
                  <a:lnTo>
                    <a:pt x="754885" y="10115"/>
                  </a:lnTo>
                  <a:lnTo>
                    <a:pt x="756514" y="12188"/>
                  </a:lnTo>
                  <a:lnTo>
                    <a:pt x="758152" y="14452"/>
                  </a:lnTo>
                  <a:lnTo>
                    <a:pt x="761429" y="19551"/>
                  </a:lnTo>
                  <a:lnTo>
                    <a:pt x="764696" y="25406"/>
                  </a:lnTo>
                  <a:lnTo>
                    <a:pt x="767972" y="32009"/>
                  </a:lnTo>
                  <a:lnTo>
                    <a:pt x="771239" y="39353"/>
                  </a:lnTo>
                  <a:lnTo>
                    <a:pt x="777783" y="56224"/>
                  </a:lnTo>
                  <a:lnTo>
                    <a:pt x="784327" y="75940"/>
                  </a:lnTo>
                  <a:lnTo>
                    <a:pt x="790880" y="98403"/>
                  </a:lnTo>
                  <a:lnTo>
                    <a:pt x="803967" y="151124"/>
                  </a:lnTo>
                  <a:lnTo>
                    <a:pt x="817055" y="213368"/>
                  </a:lnTo>
                  <a:lnTo>
                    <a:pt x="830142" y="283929"/>
                  </a:lnTo>
                  <a:lnTo>
                    <a:pt x="843229" y="361440"/>
                  </a:lnTo>
                  <a:lnTo>
                    <a:pt x="856317" y="444402"/>
                  </a:lnTo>
                  <a:lnTo>
                    <a:pt x="877119" y="583459"/>
                  </a:lnTo>
                  <a:lnTo>
                    <a:pt x="897912" y="725415"/>
                  </a:lnTo>
                  <a:lnTo>
                    <a:pt x="918715" y="863346"/>
                  </a:lnTo>
                  <a:lnTo>
                    <a:pt x="939508" y="990533"/>
                  </a:lnTo>
                  <a:lnTo>
                    <a:pt x="950843" y="1053055"/>
                  </a:lnTo>
                  <a:lnTo>
                    <a:pt x="962168" y="1109615"/>
                  </a:lnTo>
                  <a:lnTo>
                    <a:pt x="973503" y="1159412"/>
                  </a:lnTo>
                  <a:lnTo>
                    <a:pt x="984828" y="1201712"/>
                  </a:lnTo>
                  <a:lnTo>
                    <a:pt x="990495" y="1219848"/>
                  </a:lnTo>
                  <a:lnTo>
                    <a:pt x="996163" y="1235897"/>
                  </a:lnTo>
                  <a:lnTo>
                    <a:pt x="1001820" y="1249794"/>
                  </a:lnTo>
                  <a:lnTo>
                    <a:pt x="1004659" y="1255919"/>
                  </a:lnTo>
                  <a:lnTo>
                    <a:pt x="1007488" y="1261481"/>
                  </a:lnTo>
                  <a:lnTo>
                    <a:pt x="1010317" y="1266482"/>
                  </a:lnTo>
                  <a:lnTo>
                    <a:pt x="1013155" y="1270921"/>
                  </a:lnTo>
                  <a:lnTo>
                    <a:pt x="1015984" y="1274798"/>
                  </a:lnTo>
                  <a:lnTo>
                    <a:pt x="1017403" y="1276512"/>
                  </a:lnTo>
                  <a:lnTo>
                    <a:pt x="1018823" y="1278084"/>
                  </a:lnTo>
                  <a:lnTo>
                    <a:pt x="1020232" y="1279522"/>
                  </a:lnTo>
                  <a:lnTo>
                    <a:pt x="1021651" y="1280808"/>
                  </a:lnTo>
                  <a:lnTo>
                    <a:pt x="1023071" y="1281951"/>
                  </a:lnTo>
                  <a:lnTo>
                    <a:pt x="1024481" y="1282941"/>
                  </a:lnTo>
                  <a:lnTo>
                    <a:pt x="1025900" y="1283799"/>
                  </a:lnTo>
                  <a:lnTo>
                    <a:pt x="1027319" y="1284503"/>
                  </a:lnTo>
                  <a:lnTo>
                    <a:pt x="1028024" y="1284799"/>
                  </a:lnTo>
                  <a:lnTo>
                    <a:pt x="1028729" y="1285065"/>
                  </a:lnTo>
                  <a:lnTo>
                    <a:pt x="1029443" y="1285285"/>
                  </a:lnTo>
                  <a:lnTo>
                    <a:pt x="1030148" y="1285475"/>
                  </a:lnTo>
                  <a:lnTo>
                    <a:pt x="1030910" y="1285637"/>
                  </a:lnTo>
                  <a:lnTo>
                    <a:pt x="1031672" y="1285761"/>
                  </a:lnTo>
                  <a:lnTo>
                    <a:pt x="1032424" y="1285837"/>
                  </a:lnTo>
                  <a:lnTo>
                    <a:pt x="1033186" y="1285875"/>
                  </a:lnTo>
                  <a:lnTo>
                    <a:pt x="1033948" y="1285865"/>
                  </a:lnTo>
                  <a:lnTo>
                    <a:pt x="1034710" y="1285818"/>
                  </a:lnTo>
                  <a:lnTo>
                    <a:pt x="1035463" y="1285732"/>
                  </a:lnTo>
                  <a:lnTo>
                    <a:pt x="1036225" y="1285599"/>
                  </a:lnTo>
                  <a:lnTo>
                    <a:pt x="1036987" y="1285418"/>
                  </a:lnTo>
                  <a:lnTo>
                    <a:pt x="1037749" y="1285208"/>
                  </a:lnTo>
                  <a:lnTo>
                    <a:pt x="1038511" y="1284951"/>
                  </a:lnTo>
                  <a:lnTo>
                    <a:pt x="1039263" y="1284646"/>
                  </a:lnTo>
                  <a:lnTo>
                    <a:pt x="1040025" y="1284304"/>
                  </a:lnTo>
                  <a:lnTo>
                    <a:pt x="1040787" y="1283922"/>
                  </a:lnTo>
                  <a:lnTo>
                    <a:pt x="1042302" y="1283027"/>
                  </a:lnTo>
                  <a:lnTo>
                    <a:pt x="1043826" y="1281970"/>
                  </a:lnTo>
                  <a:lnTo>
                    <a:pt x="1045350" y="1280741"/>
                  </a:lnTo>
                  <a:lnTo>
                    <a:pt x="1046864" y="1279350"/>
                  </a:lnTo>
                  <a:lnTo>
                    <a:pt x="1048388" y="1277788"/>
                  </a:lnTo>
                  <a:lnTo>
                    <a:pt x="1049903" y="1276064"/>
                  </a:lnTo>
                  <a:lnTo>
                    <a:pt x="1051427" y="1274169"/>
                  </a:lnTo>
                  <a:lnTo>
                    <a:pt x="1054465" y="1269892"/>
                  </a:lnTo>
                  <a:lnTo>
                    <a:pt x="1057504" y="1264958"/>
                  </a:lnTo>
                  <a:lnTo>
                    <a:pt x="1060542" y="1259367"/>
                  </a:lnTo>
                  <a:lnTo>
                    <a:pt x="1063581" y="1253138"/>
                  </a:lnTo>
                  <a:lnTo>
                    <a:pt x="1066619" y="1246270"/>
                  </a:lnTo>
                  <a:lnTo>
                    <a:pt x="1072706" y="1230649"/>
                  </a:lnTo>
                  <a:lnTo>
                    <a:pt x="1078782" y="1212571"/>
                  </a:lnTo>
                  <a:lnTo>
                    <a:pt x="1090936" y="1169356"/>
                  </a:lnTo>
                  <a:lnTo>
                    <a:pt x="1103100" y="1117340"/>
                  </a:lnTo>
                  <a:lnTo>
                    <a:pt x="1115254" y="1057399"/>
                  </a:lnTo>
                  <a:lnTo>
                    <a:pt x="1127417" y="990533"/>
                  </a:lnTo>
                  <a:lnTo>
                    <a:pt x="1149991" y="851868"/>
                  </a:lnTo>
                  <a:lnTo>
                    <a:pt x="1172575" y="701195"/>
                  </a:lnTo>
                  <a:lnTo>
                    <a:pt x="1195149" y="547179"/>
                  </a:lnTo>
                  <a:lnTo>
                    <a:pt x="1217733" y="398662"/>
                  </a:lnTo>
                  <a:lnTo>
                    <a:pt x="1229925" y="323748"/>
                  </a:lnTo>
                  <a:lnTo>
                    <a:pt x="1242127" y="254201"/>
                  </a:lnTo>
                  <a:lnTo>
                    <a:pt x="1254328" y="191194"/>
                  </a:lnTo>
                  <a:lnTo>
                    <a:pt x="1266520" y="135786"/>
                  </a:lnTo>
                  <a:lnTo>
                    <a:pt x="1278722" y="88906"/>
                  </a:lnTo>
                  <a:lnTo>
                    <a:pt x="1284818" y="68919"/>
                  </a:lnTo>
                  <a:lnTo>
                    <a:pt x="1290923" y="51347"/>
                  </a:lnTo>
                  <a:lnTo>
                    <a:pt x="1297019" y="36265"/>
                  </a:lnTo>
                  <a:lnTo>
                    <a:pt x="1300067" y="29679"/>
                  </a:lnTo>
                  <a:lnTo>
                    <a:pt x="1303115" y="23738"/>
                  </a:lnTo>
                  <a:lnTo>
                    <a:pt x="1306163" y="18449"/>
                  </a:lnTo>
                  <a:lnTo>
                    <a:pt x="1309221" y="13817"/>
                  </a:lnTo>
                  <a:lnTo>
                    <a:pt x="1310745" y="11749"/>
                  </a:lnTo>
                  <a:lnTo>
                    <a:pt x="1312269" y="9847"/>
                  </a:lnTo>
                  <a:lnTo>
                    <a:pt x="1313793" y="8112"/>
                  </a:lnTo>
                  <a:lnTo>
                    <a:pt x="1315317" y="6545"/>
                  </a:lnTo>
                  <a:lnTo>
                    <a:pt x="1316955" y="5046"/>
                  </a:lnTo>
                  <a:lnTo>
                    <a:pt x="1318593" y="3742"/>
                  </a:lnTo>
                  <a:lnTo>
                    <a:pt x="1320232" y="2633"/>
                  </a:lnTo>
                  <a:lnTo>
                    <a:pt x="1321051" y="2151"/>
                  </a:lnTo>
                  <a:lnTo>
                    <a:pt x="1321870" y="1717"/>
                  </a:lnTo>
                  <a:lnTo>
                    <a:pt x="1322689" y="1333"/>
                  </a:lnTo>
                  <a:lnTo>
                    <a:pt x="1323508" y="996"/>
                  </a:lnTo>
                  <a:lnTo>
                    <a:pt x="1324318" y="710"/>
                  </a:lnTo>
                  <a:lnTo>
                    <a:pt x="1325137" y="471"/>
                  </a:lnTo>
                  <a:lnTo>
                    <a:pt x="1325956" y="281"/>
                  </a:lnTo>
                  <a:lnTo>
                    <a:pt x="1326775" y="140"/>
                  </a:lnTo>
                  <a:lnTo>
                    <a:pt x="1327595" y="48"/>
                  </a:lnTo>
                  <a:lnTo>
                    <a:pt x="1328414" y="4"/>
                  </a:lnTo>
                  <a:lnTo>
                    <a:pt x="1329233" y="9"/>
                  </a:lnTo>
                  <a:lnTo>
                    <a:pt x="1330052" y="63"/>
                  </a:lnTo>
                  <a:lnTo>
                    <a:pt x="1330871" y="166"/>
                  </a:lnTo>
                  <a:lnTo>
                    <a:pt x="1331690" y="317"/>
                  </a:lnTo>
                  <a:lnTo>
                    <a:pt x="1332509" y="518"/>
                  </a:lnTo>
                  <a:lnTo>
                    <a:pt x="1333329" y="767"/>
                  </a:lnTo>
                  <a:lnTo>
                    <a:pt x="1334148" y="1065"/>
                  </a:lnTo>
                  <a:lnTo>
                    <a:pt x="1334967" y="1412"/>
                  </a:lnTo>
                  <a:lnTo>
                    <a:pt x="1335786" y="1807"/>
                  </a:lnTo>
                  <a:lnTo>
                    <a:pt x="1336605" y="2251"/>
                  </a:lnTo>
                  <a:lnTo>
                    <a:pt x="1337424" y="2743"/>
                  </a:lnTo>
                  <a:lnTo>
                    <a:pt x="1338244" y="3284"/>
                  </a:lnTo>
                  <a:lnTo>
                    <a:pt x="1339882" y="4512"/>
                  </a:lnTo>
                  <a:lnTo>
                    <a:pt x="1341520" y="5934"/>
                  </a:lnTo>
                  <a:lnTo>
                    <a:pt x="1343158" y="7549"/>
                  </a:lnTo>
                  <a:lnTo>
                    <a:pt x="1344797" y="9356"/>
                  </a:lnTo>
                  <a:lnTo>
                    <a:pt x="1346425" y="11357"/>
                  </a:lnTo>
                  <a:lnTo>
                    <a:pt x="1348064" y="13548"/>
                  </a:lnTo>
                  <a:lnTo>
                    <a:pt x="1351340" y="18505"/>
                  </a:lnTo>
                  <a:lnTo>
                    <a:pt x="1354617" y="24219"/>
                  </a:lnTo>
                  <a:lnTo>
                    <a:pt x="1357894" y="30685"/>
                  </a:lnTo>
                  <a:lnTo>
                    <a:pt x="1361170" y="37893"/>
                  </a:lnTo>
                  <a:lnTo>
                    <a:pt x="1367714" y="54506"/>
                  </a:lnTo>
                  <a:lnTo>
                    <a:pt x="1374267" y="73974"/>
                  </a:lnTo>
                  <a:lnTo>
                    <a:pt x="1380820" y="96205"/>
                  </a:lnTo>
                  <a:lnTo>
                    <a:pt x="1393917" y="148509"/>
                  </a:lnTo>
                  <a:lnTo>
                    <a:pt x="1407023" y="210403"/>
                  </a:lnTo>
                  <a:lnTo>
                    <a:pt x="1420120" y="280687"/>
                  </a:lnTo>
                  <a:lnTo>
                    <a:pt x="1440894" y="405953"/>
                  </a:lnTo>
                  <a:lnTo>
                    <a:pt x="1461668" y="542749"/>
                  </a:lnTo>
                  <a:lnTo>
                    <a:pt x="1482442" y="684421"/>
                  </a:lnTo>
                  <a:lnTo>
                    <a:pt x="1503216" y="824073"/>
                  </a:lnTo>
                  <a:lnTo>
                    <a:pt x="1528410" y="980970"/>
                  </a:lnTo>
                  <a:lnTo>
                    <a:pt x="1541002" y="1051017"/>
                  </a:lnTo>
                  <a:lnTo>
                    <a:pt x="1553604" y="1113739"/>
                  </a:lnTo>
                  <a:lnTo>
                    <a:pt x="1566196" y="1168013"/>
                  </a:lnTo>
                  <a:lnTo>
                    <a:pt x="1578788" y="1212885"/>
                  </a:lnTo>
                  <a:lnTo>
                    <a:pt x="1585084" y="1231525"/>
                  </a:lnTo>
                  <a:lnTo>
                    <a:pt x="1591389" y="1247527"/>
                  </a:lnTo>
                  <a:lnTo>
                    <a:pt x="1594533" y="1254509"/>
                  </a:lnTo>
                  <a:lnTo>
                    <a:pt x="1597685" y="1260815"/>
                  </a:lnTo>
                  <a:lnTo>
                    <a:pt x="1600829" y="1266425"/>
                  </a:lnTo>
                  <a:lnTo>
                    <a:pt x="1603982" y="1271330"/>
                  </a:lnTo>
                  <a:lnTo>
                    <a:pt x="1606706" y="1275007"/>
                  </a:lnTo>
                  <a:lnTo>
                    <a:pt x="1608068" y="1276645"/>
                  </a:lnTo>
                  <a:lnTo>
                    <a:pt x="1609430" y="1278150"/>
                  </a:lnTo>
                  <a:lnTo>
                    <a:pt x="1610792" y="1279522"/>
                  </a:lnTo>
                  <a:lnTo>
                    <a:pt x="1612154" y="1280760"/>
                  </a:lnTo>
                  <a:lnTo>
                    <a:pt x="1613516" y="1281865"/>
                  </a:lnTo>
                  <a:lnTo>
                    <a:pt x="1614868" y="1282837"/>
                  </a:lnTo>
                  <a:lnTo>
                    <a:pt x="1616240" y="1283675"/>
                  </a:lnTo>
                  <a:lnTo>
                    <a:pt x="1617593" y="1284380"/>
                  </a:lnTo>
                  <a:lnTo>
                    <a:pt x="1618955" y="1284942"/>
                  </a:lnTo>
                  <a:lnTo>
                    <a:pt x="1619641" y="1285180"/>
                  </a:lnTo>
                  <a:lnTo>
                    <a:pt x="1620317" y="1285380"/>
                  </a:lnTo>
                  <a:lnTo>
                    <a:pt x="1621003" y="1285542"/>
                  </a:lnTo>
                  <a:lnTo>
                    <a:pt x="1621679" y="1285675"/>
                  </a:lnTo>
                  <a:lnTo>
                    <a:pt x="1622365" y="1285780"/>
                  </a:lnTo>
                  <a:lnTo>
                    <a:pt x="1623041" y="1285837"/>
                  </a:lnTo>
                  <a:lnTo>
                    <a:pt x="1623727" y="1285875"/>
                  </a:lnTo>
                  <a:lnTo>
                    <a:pt x="1624403" y="1285865"/>
                  </a:lnTo>
                  <a:lnTo>
                    <a:pt x="1625089" y="1285837"/>
                  </a:lnTo>
                  <a:lnTo>
                    <a:pt x="1625765" y="1285761"/>
                  </a:lnTo>
                  <a:lnTo>
                    <a:pt x="1626451" y="1285656"/>
                  </a:lnTo>
                  <a:lnTo>
                    <a:pt x="1627127" y="1285523"/>
                  </a:lnTo>
                  <a:lnTo>
                    <a:pt x="1627803" y="1285351"/>
                  </a:lnTo>
                  <a:lnTo>
                    <a:pt x="1628489" y="1285142"/>
                  </a:lnTo>
                  <a:lnTo>
                    <a:pt x="1629175" y="1284903"/>
                  </a:lnTo>
                  <a:lnTo>
                    <a:pt x="1629851" y="1284637"/>
                  </a:lnTo>
                  <a:lnTo>
                    <a:pt x="1631213" y="1283989"/>
                  </a:lnTo>
                  <a:lnTo>
                    <a:pt x="1632576" y="1283208"/>
                  </a:lnTo>
                  <a:lnTo>
                    <a:pt x="1633938" y="1282294"/>
                  </a:lnTo>
                  <a:lnTo>
                    <a:pt x="1635300" y="1281246"/>
                  </a:lnTo>
                  <a:lnTo>
                    <a:pt x="1636662" y="1280065"/>
                  </a:lnTo>
                  <a:lnTo>
                    <a:pt x="1638024" y="1278750"/>
                  </a:lnTo>
                  <a:lnTo>
                    <a:pt x="1639386" y="1277303"/>
                  </a:lnTo>
                  <a:lnTo>
                    <a:pt x="1640748" y="1275712"/>
                  </a:lnTo>
                  <a:lnTo>
                    <a:pt x="1642101" y="1273997"/>
                  </a:lnTo>
                  <a:lnTo>
                    <a:pt x="1644825" y="1270168"/>
                  </a:lnTo>
                  <a:lnTo>
                    <a:pt x="1647549" y="1265815"/>
                  </a:lnTo>
                  <a:lnTo>
                    <a:pt x="1650273" y="1260939"/>
                  </a:lnTo>
                  <a:lnTo>
                    <a:pt x="1652997" y="1255547"/>
                  </a:lnTo>
                  <a:lnTo>
                    <a:pt x="1658445" y="1243213"/>
                  </a:lnTo>
                  <a:lnTo>
                    <a:pt x="1663894" y="1228868"/>
                  </a:lnTo>
                  <a:lnTo>
                    <a:pt x="1669332" y="1212561"/>
                  </a:lnTo>
                  <a:lnTo>
                    <a:pt x="1680229" y="1174261"/>
                  </a:lnTo>
                  <a:lnTo>
                    <a:pt x="1691126" y="1128836"/>
                  </a:lnTo>
                  <a:lnTo>
                    <a:pt x="1703480" y="1069429"/>
                  </a:lnTo>
                  <a:lnTo>
                    <a:pt x="1715843" y="1002649"/>
                  </a:lnTo>
                  <a:lnTo>
                    <a:pt x="1728206" y="929659"/>
                  </a:lnTo>
                  <a:lnTo>
                    <a:pt x="1740560" y="851726"/>
                  </a:lnTo>
                  <a:lnTo>
                    <a:pt x="1765287" y="686428"/>
                  </a:lnTo>
                  <a:lnTo>
                    <a:pt x="1790005" y="518144"/>
                  </a:lnTo>
                  <a:lnTo>
                    <a:pt x="1812265" y="373687"/>
                  </a:lnTo>
                  <a:lnTo>
                    <a:pt x="1834515" y="244253"/>
                  </a:lnTo>
                  <a:lnTo>
                    <a:pt x="1845640" y="187471"/>
                  </a:lnTo>
                  <a:lnTo>
                    <a:pt x="1856766" y="137064"/>
                  </a:lnTo>
                  <a:lnTo>
                    <a:pt x="1867900" y="93738"/>
                  </a:lnTo>
                  <a:lnTo>
                    <a:pt x="1879025" y="58101"/>
                  </a:lnTo>
                  <a:lnTo>
                    <a:pt x="1884845" y="42700"/>
                  </a:lnTo>
                  <a:lnTo>
                    <a:pt x="1890655" y="29598"/>
                  </a:lnTo>
                  <a:lnTo>
                    <a:pt x="1893570" y="23925"/>
                  </a:lnTo>
                  <a:lnTo>
                    <a:pt x="1896475" y="18845"/>
                  </a:lnTo>
                  <a:lnTo>
                    <a:pt x="1899380" y="14363"/>
                  </a:lnTo>
                  <a:lnTo>
                    <a:pt x="1902295" y="10482"/>
                  </a:lnTo>
                  <a:lnTo>
                    <a:pt x="1903743" y="8769"/>
                  </a:lnTo>
                  <a:lnTo>
                    <a:pt x="1905200" y="7207"/>
                  </a:lnTo>
                  <a:lnTo>
                    <a:pt x="1906658" y="5798"/>
                  </a:lnTo>
                  <a:lnTo>
                    <a:pt x="1908115" y="4541"/>
                  </a:lnTo>
                  <a:lnTo>
                    <a:pt x="1909563" y="3438"/>
                  </a:lnTo>
                  <a:lnTo>
                    <a:pt x="1911020" y="2486"/>
                  </a:lnTo>
                  <a:lnTo>
                    <a:pt x="1912477" y="1689"/>
                  </a:lnTo>
                  <a:lnTo>
                    <a:pt x="1913201" y="1348"/>
                  </a:lnTo>
                  <a:lnTo>
                    <a:pt x="1913925" y="1045"/>
                  </a:lnTo>
                  <a:lnTo>
                    <a:pt x="1914658" y="781"/>
                  </a:lnTo>
                  <a:lnTo>
                    <a:pt x="1915382" y="555"/>
                  </a:lnTo>
                  <a:lnTo>
                    <a:pt x="1916106" y="368"/>
                  </a:lnTo>
                  <a:lnTo>
                    <a:pt x="1916840" y="219"/>
                  </a:lnTo>
                  <a:lnTo>
                    <a:pt x="1917564" y="109"/>
                  </a:lnTo>
                  <a:lnTo>
                    <a:pt x="1918287" y="36"/>
                  </a:lnTo>
                  <a:lnTo>
                    <a:pt x="1919021" y="3"/>
                  </a:lnTo>
                  <a:lnTo>
                    <a:pt x="1919745" y="8"/>
                  </a:lnTo>
                  <a:lnTo>
                    <a:pt x="1920469" y="51"/>
                  </a:lnTo>
                  <a:lnTo>
                    <a:pt x="1921202" y="133"/>
                  </a:lnTo>
                  <a:lnTo>
                    <a:pt x="1921926" y="253"/>
                  </a:lnTo>
                  <a:lnTo>
                    <a:pt x="1922650" y="412"/>
                  </a:lnTo>
                  <a:lnTo>
                    <a:pt x="1923383" y="610"/>
                  </a:lnTo>
                  <a:lnTo>
                    <a:pt x="1924107" y="846"/>
                  </a:lnTo>
                  <a:lnTo>
                    <a:pt x="1924831" y="1120"/>
                  </a:lnTo>
                  <a:lnTo>
                    <a:pt x="1925565" y="1433"/>
                  </a:lnTo>
                  <a:lnTo>
                    <a:pt x="1926288" y="1783"/>
                  </a:lnTo>
                  <a:lnTo>
                    <a:pt x="1927012" y="2173"/>
                  </a:lnTo>
                  <a:lnTo>
                    <a:pt x="1928470" y="3067"/>
                  </a:lnTo>
                  <a:lnTo>
                    <a:pt x="1929927" y="4114"/>
                  </a:lnTo>
                  <a:lnTo>
                    <a:pt x="1931384" y="5314"/>
                  </a:lnTo>
                  <a:lnTo>
                    <a:pt x="1932832" y="6667"/>
                  </a:lnTo>
                  <a:lnTo>
                    <a:pt x="1934290" y="8171"/>
                  </a:lnTo>
                  <a:lnTo>
                    <a:pt x="1935747" y="9829"/>
                  </a:lnTo>
                  <a:lnTo>
                    <a:pt x="1937195" y="11638"/>
                  </a:lnTo>
                  <a:lnTo>
                    <a:pt x="1940109" y="15708"/>
                  </a:lnTo>
                  <a:lnTo>
                    <a:pt x="1943014" y="20379"/>
                  </a:lnTo>
                  <a:lnTo>
                    <a:pt x="1945929" y="25646"/>
                  </a:lnTo>
                  <a:lnTo>
                    <a:pt x="1948834" y="31505"/>
                  </a:lnTo>
                  <a:lnTo>
                    <a:pt x="1954654" y="44972"/>
                  </a:lnTo>
                  <a:lnTo>
                    <a:pt x="1960464" y="60729"/>
                  </a:lnTo>
                  <a:lnTo>
                    <a:pt x="1972104" y="98865"/>
                  </a:lnTo>
                  <a:lnTo>
                    <a:pt x="1983953" y="146272"/>
                  </a:lnTo>
                  <a:lnTo>
                    <a:pt x="1995811" y="201567"/>
                  </a:lnTo>
                  <a:lnTo>
                    <a:pt x="2007661" y="263872"/>
                  </a:lnTo>
                  <a:lnTo>
                    <a:pt x="2019510" y="332198"/>
                  </a:lnTo>
                  <a:lnTo>
                    <a:pt x="2043217" y="482492"/>
                  </a:lnTo>
                  <a:lnTo>
                    <a:pt x="2066925" y="642938"/>
                  </a:lnTo>
                  <a:lnTo>
                    <a:pt x="2090423" y="801981"/>
                  </a:lnTo>
                  <a:lnTo>
                    <a:pt x="2113912" y="951138"/>
                  </a:lnTo>
                  <a:lnTo>
                    <a:pt x="2125656" y="1019070"/>
                  </a:lnTo>
                  <a:lnTo>
                    <a:pt x="2137410" y="1081135"/>
                  </a:lnTo>
                  <a:lnTo>
                    <a:pt x="2149154" y="1136371"/>
                  </a:lnTo>
                  <a:lnTo>
                    <a:pt x="2160899" y="1183900"/>
                  </a:lnTo>
                  <a:lnTo>
                    <a:pt x="2172643" y="1222982"/>
                  </a:lnTo>
                  <a:lnTo>
                    <a:pt x="2178510" y="1239155"/>
                  </a:lnTo>
                  <a:lnTo>
                    <a:pt x="2184387" y="1253014"/>
                  </a:lnTo>
                  <a:lnTo>
                    <a:pt x="2187321" y="1259053"/>
                  </a:lnTo>
                  <a:lnTo>
                    <a:pt x="2190255" y="1264491"/>
                  </a:lnTo>
                  <a:lnTo>
                    <a:pt x="2193189" y="1269321"/>
                  </a:lnTo>
                  <a:lnTo>
                    <a:pt x="2196122" y="1273540"/>
                  </a:lnTo>
                  <a:lnTo>
                    <a:pt x="2197589" y="1275417"/>
                  </a:lnTo>
                  <a:lnTo>
                    <a:pt x="2199056" y="1277150"/>
                  </a:lnTo>
                  <a:lnTo>
                    <a:pt x="2200523" y="1278722"/>
                  </a:lnTo>
                  <a:lnTo>
                    <a:pt x="2201990" y="1280132"/>
                  </a:lnTo>
                  <a:lnTo>
                    <a:pt x="2203466" y="1281398"/>
                  </a:lnTo>
                  <a:lnTo>
                    <a:pt x="2204933" y="1282503"/>
                  </a:lnTo>
                  <a:lnTo>
                    <a:pt x="2206400" y="1283446"/>
                  </a:lnTo>
                  <a:lnTo>
                    <a:pt x="2207867" y="1284246"/>
                  </a:lnTo>
                  <a:lnTo>
                    <a:pt x="2208600" y="1284580"/>
                  </a:lnTo>
                  <a:lnTo>
                    <a:pt x="2209333" y="1284875"/>
                  </a:lnTo>
                  <a:lnTo>
                    <a:pt x="2210067" y="1285142"/>
                  </a:lnTo>
                  <a:lnTo>
                    <a:pt x="2210800" y="1285361"/>
                  </a:lnTo>
                  <a:lnTo>
                    <a:pt x="2211534" y="1285542"/>
                  </a:lnTo>
                  <a:lnTo>
                    <a:pt x="2212267" y="1285685"/>
                  </a:lnTo>
                  <a:lnTo>
                    <a:pt x="2213001" y="1285789"/>
                  </a:lnTo>
                  <a:lnTo>
                    <a:pt x="2213734" y="1285846"/>
                  </a:lnTo>
                  <a:lnTo>
                    <a:pt x="2214467" y="1285875"/>
                  </a:lnTo>
                  <a:lnTo>
                    <a:pt x="2215201" y="1285856"/>
                  </a:lnTo>
                  <a:lnTo>
                    <a:pt x="2215934" y="1285808"/>
                  </a:lnTo>
                  <a:lnTo>
                    <a:pt x="2216668" y="1285713"/>
                  </a:lnTo>
                  <a:lnTo>
                    <a:pt x="2217401" y="1285580"/>
                  </a:lnTo>
                  <a:lnTo>
                    <a:pt x="2218135" y="1285408"/>
                  </a:lnTo>
                  <a:lnTo>
                    <a:pt x="2218868" y="1285199"/>
                  </a:lnTo>
                  <a:lnTo>
                    <a:pt x="2219601" y="1284951"/>
                  </a:lnTo>
                  <a:lnTo>
                    <a:pt x="2220335" y="1284665"/>
                  </a:lnTo>
                  <a:lnTo>
                    <a:pt x="2221078" y="1284332"/>
                  </a:lnTo>
                  <a:lnTo>
                    <a:pt x="2222535" y="1283561"/>
                  </a:lnTo>
                  <a:lnTo>
                    <a:pt x="2224011" y="1282637"/>
                  </a:lnTo>
                  <a:lnTo>
                    <a:pt x="2225478" y="1281551"/>
                  </a:lnTo>
                  <a:lnTo>
                    <a:pt x="2226945" y="1280303"/>
                  </a:lnTo>
                  <a:lnTo>
                    <a:pt x="2228412" y="1278912"/>
                  </a:lnTo>
                  <a:lnTo>
                    <a:pt x="2229879" y="1277360"/>
                  </a:lnTo>
                  <a:lnTo>
                    <a:pt x="2231346" y="1275655"/>
                  </a:lnTo>
                  <a:lnTo>
                    <a:pt x="2234279" y="1271778"/>
                  </a:lnTo>
                  <a:lnTo>
                    <a:pt x="2237213" y="1267292"/>
                  </a:lnTo>
                  <a:lnTo>
                    <a:pt x="2240147" y="1262196"/>
                  </a:lnTo>
                  <a:lnTo>
                    <a:pt x="2243090" y="1256490"/>
                  </a:lnTo>
                  <a:lnTo>
                    <a:pt x="2248957" y="1243308"/>
                  </a:lnTo>
                  <a:lnTo>
                    <a:pt x="2254825" y="1227773"/>
                  </a:lnTo>
                  <a:lnTo>
                    <a:pt x="2260930" y="1209208"/>
                  </a:lnTo>
                  <a:lnTo>
                    <a:pt x="2267036" y="1188244"/>
                  </a:lnTo>
                  <a:lnTo>
                    <a:pt x="2279247" y="1139523"/>
                  </a:lnTo>
                  <a:lnTo>
                    <a:pt x="2291458" y="1082431"/>
                  </a:lnTo>
                  <a:lnTo>
                    <a:pt x="2303669" y="1017937"/>
                  </a:lnTo>
                  <a:lnTo>
                    <a:pt x="2315880" y="947118"/>
                  </a:lnTo>
                  <a:lnTo>
                    <a:pt x="2328091" y="871176"/>
                  </a:lnTo>
                  <a:lnTo>
                    <a:pt x="2352513" y="709086"/>
                  </a:lnTo>
                  <a:lnTo>
                    <a:pt x="2375069" y="555194"/>
                  </a:lnTo>
                  <a:lnTo>
                    <a:pt x="2397624" y="406332"/>
                  </a:lnTo>
                  <a:lnTo>
                    <a:pt x="2420179" y="271028"/>
                  </a:lnTo>
                  <a:lnTo>
                    <a:pt x="2431456" y="210927"/>
                  </a:lnTo>
                  <a:lnTo>
                    <a:pt x="2442734" y="157038"/>
                  </a:lnTo>
                  <a:lnTo>
                    <a:pt x="2455412" y="104805"/>
                  </a:lnTo>
                  <a:lnTo>
                    <a:pt x="2461755" y="82306"/>
                  </a:lnTo>
                  <a:lnTo>
                    <a:pt x="2468099" y="62358"/>
                  </a:lnTo>
                  <a:lnTo>
                    <a:pt x="2474443" y="45054"/>
                  </a:lnTo>
                  <a:lnTo>
                    <a:pt x="2480786" y="30471"/>
                  </a:lnTo>
                  <a:lnTo>
                    <a:pt x="2483958" y="24222"/>
                  </a:lnTo>
                  <a:lnTo>
                    <a:pt x="2487130" y="18677"/>
                  </a:lnTo>
                  <a:lnTo>
                    <a:pt x="2490302" y="13843"/>
                  </a:lnTo>
                  <a:lnTo>
                    <a:pt x="2491883" y="11693"/>
                  </a:lnTo>
                  <a:lnTo>
                    <a:pt x="2493474" y="9724"/>
                  </a:lnTo>
                  <a:lnTo>
                    <a:pt x="2495055" y="7935"/>
                  </a:lnTo>
                  <a:lnTo>
                    <a:pt x="2496645" y="6327"/>
                  </a:lnTo>
                  <a:lnTo>
                    <a:pt x="2498227" y="4900"/>
                  </a:lnTo>
                  <a:lnTo>
                    <a:pt x="2499817" y="3654"/>
                  </a:lnTo>
                  <a:lnTo>
                    <a:pt x="2501399" y="2590"/>
                  </a:lnTo>
                  <a:lnTo>
                    <a:pt x="2502189" y="2126"/>
                  </a:lnTo>
                  <a:lnTo>
                    <a:pt x="2502980" y="1709"/>
                  </a:lnTo>
                  <a:lnTo>
                    <a:pt x="2503780" y="1336"/>
                  </a:lnTo>
                  <a:lnTo>
                    <a:pt x="2504570" y="1010"/>
                  </a:lnTo>
                  <a:lnTo>
                    <a:pt x="2505361" y="729"/>
                  </a:lnTo>
                  <a:lnTo>
                    <a:pt x="2506152" y="493"/>
                  </a:lnTo>
                  <a:lnTo>
                    <a:pt x="2506951" y="304"/>
                  </a:lnTo>
                  <a:lnTo>
                    <a:pt x="2507742" y="160"/>
                  </a:lnTo>
                  <a:lnTo>
                    <a:pt x="2508533" y="62"/>
                  </a:lnTo>
                  <a:lnTo>
                    <a:pt x="2509323" y="10"/>
                  </a:lnTo>
                  <a:lnTo>
                    <a:pt x="2510123" y="3"/>
                  </a:lnTo>
                  <a:lnTo>
                    <a:pt x="2510914" y="42"/>
                  </a:lnTo>
                  <a:lnTo>
                    <a:pt x="2511705" y="127"/>
                  </a:lnTo>
                  <a:lnTo>
                    <a:pt x="2512495" y="257"/>
                  </a:lnTo>
                  <a:lnTo>
                    <a:pt x="2513286" y="434"/>
                  </a:lnTo>
                  <a:lnTo>
                    <a:pt x="2514086" y="656"/>
                  </a:lnTo>
                  <a:lnTo>
                    <a:pt x="2514876" y="924"/>
                  </a:lnTo>
                  <a:lnTo>
                    <a:pt x="2515667" y="1237"/>
                  </a:lnTo>
                  <a:lnTo>
                    <a:pt x="2516458" y="1596"/>
                  </a:lnTo>
                  <a:lnTo>
                    <a:pt x="2517258" y="2001"/>
                  </a:lnTo>
                  <a:lnTo>
                    <a:pt x="2518048" y="2452"/>
                  </a:lnTo>
                  <a:lnTo>
                    <a:pt x="2518839" y="2947"/>
                  </a:lnTo>
                  <a:lnTo>
                    <a:pt x="2520429" y="4076"/>
                  </a:lnTo>
                  <a:lnTo>
                    <a:pt x="2522011" y="5386"/>
                  </a:lnTo>
                  <a:lnTo>
                    <a:pt x="2523601" y="6878"/>
                  </a:lnTo>
                  <a:lnTo>
                    <a:pt x="2525182" y="8551"/>
                  </a:lnTo>
                  <a:lnTo>
                    <a:pt x="2526773" y="10404"/>
                  </a:lnTo>
                  <a:lnTo>
                    <a:pt x="2528354" y="12437"/>
                  </a:lnTo>
                  <a:lnTo>
                    <a:pt x="2531526" y="17041"/>
                  </a:lnTo>
                  <a:lnTo>
                    <a:pt x="2534698" y="22358"/>
                  </a:lnTo>
                  <a:lnTo>
                    <a:pt x="2537870" y="28382"/>
                  </a:lnTo>
                  <a:lnTo>
                    <a:pt x="2541042" y="35104"/>
                  </a:lnTo>
                  <a:lnTo>
                    <a:pt x="2544213" y="42519"/>
                  </a:lnTo>
                  <a:lnTo>
                    <a:pt x="2549614" y="56717"/>
                  </a:lnTo>
                  <a:lnTo>
                    <a:pt x="2555015" y="72849"/>
                  </a:lnTo>
                  <a:lnTo>
                    <a:pt x="2565816" y="110701"/>
                  </a:lnTo>
                  <a:lnTo>
                    <a:pt x="2576617" y="155577"/>
                  </a:lnTo>
                  <a:lnTo>
                    <a:pt x="2587419" y="206884"/>
                  </a:lnTo>
                  <a:lnTo>
                    <a:pt x="2598220" y="263944"/>
                  </a:lnTo>
                  <a:lnTo>
                    <a:pt x="2609031" y="326006"/>
                  </a:lnTo>
                  <a:lnTo>
                    <a:pt x="2630634" y="461802"/>
                  </a:lnTo>
                  <a:lnTo>
                    <a:pt x="2676801" y="774210"/>
                  </a:lnTo>
                  <a:lnTo>
                    <a:pt x="2699890" y="923306"/>
                  </a:lnTo>
                  <a:lnTo>
                    <a:pt x="2711425" y="992067"/>
                  </a:lnTo>
                  <a:lnTo>
                    <a:pt x="2722969" y="1055580"/>
                  </a:lnTo>
                  <a:lnTo>
                    <a:pt x="2734913" y="1114739"/>
                  </a:lnTo>
                  <a:lnTo>
                    <a:pt x="2746858" y="1166298"/>
                  </a:lnTo>
                  <a:lnTo>
                    <a:pt x="2758802" y="1209408"/>
                  </a:lnTo>
                  <a:lnTo>
                    <a:pt x="2764784" y="1227582"/>
                  </a:lnTo>
                  <a:lnTo>
                    <a:pt x="2770756" y="1243393"/>
                  </a:lnTo>
                  <a:lnTo>
                    <a:pt x="2776728" y="1256776"/>
                  </a:lnTo>
                  <a:lnTo>
                    <a:pt x="2779710" y="1262539"/>
                  </a:lnTo>
                  <a:lnTo>
                    <a:pt x="2782700" y="1267682"/>
                  </a:lnTo>
                  <a:lnTo>
                    <a:pt x="2785682" y="1272188"/>
                  </a:lnTo>
                  <a:lnTo>
                    <a:pt x="2787177" y="1274207"/>
                  </a:lnTo>
                  <a:lnTo>
                    <a:pt x="2788672" y="1276064"/>
                  </a:lnTo>
                  <a:lnTo>
                    <a:pt x="2790168" y="1277760"/>
                  </a:lnTo>
                  <a:lnTo>
                    <a:pt x="2791654" y="1279293"/>
                  </a:lnTo>
                  <a:lnTo>
                    <a:pt x="2793149" y="1280674"/>
                  </a:lnTo>
                  <a:lnTo>
                    <a:pt x="2794645" y="1281894"/>
                  </a:lnTo>
                  <a:lnTo>
                    <a:pt x="2796140" y="1282941"/>
                  </a:lnTo>
                  <a:lnTo>
                    <a:pt x="2797626" y="1283837"/>
                  </a:lnTo>
                  <a:lnTo>
                    <a:pt x="2798378" y="1284227"/>
                  </a:lnTo>
                  <a:lnTo>
                    <a:pt x="2799121" y="1284570"/>
                  </a:lnTo>
                  <a:lnTo>
                    <a:pt x="2799864" y="1284875"/>
                  </a:lnTo>
                  <a:lnTo>
                    <a:pt x="2800617" y="1285142"/>
                  </a:lnTo>
                  <a:lnTo>
                    <a:pt x="2801360" y="1285361"/>
                  </a:lnTo>
                  <a:lnTo>
                    <a:pt x="2802112" y="1285542"/>
                  </a:lnTo>
                  <a:lnTo>
                    <a:pt x="2802855" y="1285685"/>
                  </a:lnTo>
                  <a:lnTo>
                    <a:pt x="2803598" y="1285789"/>
                  </a:lnTo>
                  <a:lnTo>
                    <a:pt x="2804351" y="1285856"/>
                  </a:lnTo>
                  <a:lnTo>
                    <a:pt x="2805093" y="1285875"/>
                  </a:lnTo>
                  <a:lnTo>
                    <a:pt x="2805846" y="1285856"/>
                  </a:lnTo>
                  <a:lnTo>
                    <a:pt x="2806589" y="1285799"/>
                  </a:lnTo>
                  <a:lnTo>
                    <a:pt x="2807332" y="1285694"/>
                  </a:lnTo>
                  <a:lnTo>
                    <a:pt x="2808085" y="1285551"/>
                  </a:lnTo>
                  <a:lnTo>
                    <a:pt x="2808828" y="1285370"/>
                  </a:lnTo>
                  <a:lnTo>
                    <a:pt x="2809580" y="1285151"/>
                  </a:lnTo>
                  <a:lnTo>
                    <a:pt x="2810323" y="1284884"/>
                  </a:lnTo>
                  <a:lnTo>
                    <a:pt x="2811066" y="1284589"/>
                  </a:lnTo>
                  <a:lnTo>
                    <a:pt x="2811818" y="1284246"/>
                  </a:lnTo>
                  <a:lnTo>
                    <a:pt x="2812561" y="1283856"/>
                  </a:lnTo>
                  <a:lnTo>
                    <a:pt x="2814057" y="1282970"/>
                  </a:lnTo>
                  <a:lnTo>
                    <a:pt x="2815552" y="1281913"/>
                  </a:lnTo>
                  <a:lnTo>
                    <a:pt x="2817038" y="1280703"/>
                  </a:lnTo>
                  <a:lnTo>
                    <a:pt x="2818533" y="1279331"/>
                  </a:lnTo>
                  <a:lnTo>
                    <a:pt x="2820010" y="1277817"/>
                  </a:lnTo>
                  <a:lnTo>
                    <a:pt x="2821486" y="1276140"/>
                  </a:lnTo>
                  <a:lnTo>
                    <a:pt x="2822972" y="1274312"/>
                  </a:lnTo>
                  <a:lnTo>
                    <a:pt x="2824448" y="1272321"/>
                  </a:lnTo>
                  <a:lnTo>
                    <a:pt x="2827401" y="1267882"/>
                  </a:lnTo>
                  <a:lnTo>
                    <a:pt x="2830354" y="1262825"/>
                  </a:lnTo>
                  <a:lnTo>
                    <a:pt x="2833307" y="1257157"/>
                  </a:lnTo>
                  <a:lnTo>
                    <a:pt x="2836269" y="1250880"/>
                  </a:lnTo>
                  <a:lnTo>
                    <a:pt x="2842174" y="1236526"/>
                  </a:lnTo>
                  <a:lnTo>
                    <a:pt x="2848089" y="1219829"/>
                  </a:lnTo>
                  <a:lnTo>
                    <a:pt x="2853995" y="1200855"/>
                  </a:lnTo>
                  <a:lnTo>
                    <a:pt x="2865815" y="1156373"/>
                  </a:lnTo>
                  <a:lnTo>
                    <a:pt x="2877636" y="1103767"/>
                  </a:lnTo>
                  <a:lnTo>
                    <a:pt x="2889457" y="1043892"/>
                  </a:lnTo>
                  <a:lnTo>
                    <a:pt x="2901277" y="977684"/>
                  </a:lnTo>
                  <a:lnTo>
                    <a:pt x="2913098" y="906180"/>
                  </a:lnTo>
                  <a:lnTo>
                    <a:pt x="2936434" y="753977"/>
                  </a:lnTo>
                  <a:lnTo>
                    <a:pt x="2959770" y="594967"/>
                  </a:lnTo>
                  <a:lnTo>
                    <a:pt x="2983106" y="438898"/>
                  </a:lnTo>
                  <a:lnTo>
                    <a:pt x="3006433" y="295339"/>
                  </a:lnTo>
                  <a:lnTo>
                    <a:pt x="3018187" y="230595"/>
                  </a:lnTo>
                  <a:lnTo>
                    <a:pt x="3029941" y="172290"/>
                  </a:lnTo>
                  <a:lnTo>
                    <a:pt x="3041695" y="121335"/>
                  </a:lnTo>
                  <a:lnTo>
                    <a:pt x="3053448" y="78526"/>
                  </a:lnTo>
                  <a:lnTo>
                    <a:pt x="3059325" y="60389"/>
                  </a:lnTo>
                  <a:lnTo>
                    <a:pt x="3065202" y="44530"/>
                  </a:lnTo>
                  <a:lnTo>
                    <a:pt x="3071079" y="31009"/>
                  </a:lnTo>
                  <a:lnTo>
                    <a:pt x="3074013" y="25142"/>
                  </a:lnTo>
                  <a:lnTo>
                    <a:pt x="3076956" y="19880"/>
                  </a:lnTo>
                  <a:lnTo>
                    <a:pt x="3079890" y="15225"/>
                  </a:lnTo>
                  <a:lnTo>
                    <a:pt x="3082833" y="11184"/>
                  </a:lnTo>
                  <a:lnTo>
                    <a:pt x="3084300" y="9395"/>
                  </a:lnTo>
                  <a:lnTo>
                    <a:pt x="3085767" y="7761"/>
                  </a:lnTo>
                  <a:lnTo>
                    <a:pt x="3087243" y="6282"/>
                  </a:lnTo>
                  <a:lnTo>
                    <a:pt x="3088710" y="4959"/>
                  </a:lnTo>
                  <a:lnTo>
                    <a:pt x="3090177" y="3791"/>
                  </a:lnTo>
                  <a:lnTo>
                    <a:pt x="3091644" y="2779"/>
                  </a:lnTo>
                  <a:lnTo>
                    <a:pt x="3093110" y="1924"/>
                  </a:lnTo>
                  <a:lnTo>
                    <a:pt x="3093853" y="1555"/>
                  </a:lnTo>
                  <a:lnTo>
                    <a:pt x="3094587" y="1226"/>
                  </a:lnTo>
                  <a:lnTo>
                    <a:pt x="3095320" y="935"/>
                  </a:lnTo>
                  <a:lnTo>
                    <a:pt x="3096054" y="684"/>
                  </a:lnTo>
                  <a:lnTo>
                    <a:pt x="3096787" y="471"/>
                  </a:lnTo>
                  <a:lnTo>
                    <a:pt x="3097521" y="299"/>
                  </a:lnTo>
                  <a:lnTo>
                    <a:pt x="3098254" y="165"/>
                  </a:lnTo>
                  <a:lnTo>
                    <a:pt x="3098987" y="71"/>
                  </a:lnTo>
                  <a:lnTo>
                    <a:pt x="3099730" y="16"/>
                  </a:lnTo>
                  <a:lnTo>
                    <a:pt x="3100464" y="0"/>
                  </a:lnTo>
                  <a:lnTo>
                    <a:pt x="3101197" y="24"/>
                  </a:lnTo>
                  <a:lnTo>
                    <a:pt x="3101931" y="87"/>
                  </a:lnTo>
                  <a:lnTo>
                    <a:pt x="3102664" y="188"/>
                  </a:lnTo>
                  <a:lnTo>
                    <a:pt x="3103398" y="329"/>
                  </a:lnTo>
                  <a:lnTo>
                    <a:pt x="3104131" y="509"/>
                  </a:lnTo>
                  <a:lnTo>
                    <a:pt x="3104864" y="728"/>
                  </a:lnTo>
                  <a:lnTo>
                    <a:pt x="3105598" y="986"/>
                  </a:lnTo>
                  <a:lnTo>
                    <a:pt x="3106331" y="1284"/>
                  </a:lnTo>
                  <a:lnTo>
                    <a:pt x="3107065" y="1620"/>
                  </a:lnTo>
                  <a:lnTo>
                    <a:pt x="3107798" y="1995"/>
                  </a:lnTo>
                  <a:lnTo>
                    <a:pt x="3109265" y="2863"/>
                  </a:lnTo>
                  <a:lnTo>
                    <a:pt x="3110732" y="3887"/>
                  </a:lnTo>
                  <a:lnTo>
                    <a:pt x="3112199" y="5066"/>
                  </a:lnTo>
                  <a:lnTo>
                    <a:pt x="3113666" y="6402"/>
                  </a:lnTo>
                  <a:lnTo>
                    <a:pt x="3115132" y="7891"/>
                  </a:lnTo>
                  <a:lnTo>
                    <a:pt x="3116599" y="9536"/>
                  </a:lnTo>
                  <a:lnTo>
                    <a:pt x="3118066" y="11335"/>
                  </a:lnTo>
                  <a:lnTo>
                    <a:pt x="3121000" y="15393"/>
                  </a:lnTo>
                  <a:lnTo>
                    <a:pt x="3123933" y="20063"/>
                  </a:lnTo>
                  <a:lnTo>
                    <a:pt x="3126867" y="25340"/>
                  </a:lnTo>
                  <a:lnTo>
                    <a:pt x="3129801" y="31219"/>
                  </a:lnTo>
                  <a:lnTo>
                    <a:pt x="3135668" y="44757"/>
                  </a:lnTo>
                  <a:lnTo>
                    <a:pt x="3141536" y="60627"/>
                  </a:lnTo>
                  <a:lnTo>
                    <a:pt x="3147403" y="78764"/>
                  </a:lnTo>
                  <a:lnTo>
                    <a:pt x="3159138" y="121553"/>
                  </a:lnTo>
                  <a:lnTo>
                    <a:pt x="3170873" y="172460"/>
                  </a:lnTo>
                  <a:lnTo>
                    <a:pt x="3182607" y="230691"/>
                  </a:lnTo>
                  <a:lnTo>
                    <a:pt x="3194342" y="295339"/>
                  </a:lnTo>
                  <a:lnTo>
                    <a:pt x="3219536" y="451051"/>
                  </a:lnTo>
                  <a:lnTo>
                    <a:pt x="3244739" y="620476"/>
                  </a:lnTo>
                  <a:lnTo>
                    <a:pt x="3269942" y="791506"/>
                  </a:lnTo>
                  <a:lnTo>
                    <a:pt x="3295145" y="951919"/>
                  </a:lnTo>
                  <a:lnTo>
                    <a:pt x="3306032" y="1015013"/>
                  </a:lnTo>
                  <a:lnTo>
                    <a:pt x="3316919" y="1073115"/>
                  </a:lnTo>
                  <a:lnTo>
                    <a:pt x="3327807" y="1125465"/>
                  </a:lnTo>
                  <a:lnTo>
                    <a:pt x="3338694" y="1171337"/>
                  </a:lnTo>
                  <a:lnTo>
                    <a:pt x="3349581" y="1210132"/>
                  </a:lnTo>
                  <a:lnTo>
                    <a:pt x="3355019" y="1226706"/>
                  </a:lnTo>
                  <a:lnTo>
                    <a:pt x="3360468" y="1241317"/>
                  </a:lnTo>
                  <a:lnTo>
                    <a:pt x="3365907" y="1253928"/>
                  </a:lnTo>
                  <a:lnTo>
                    <a:pt x="3368631" y="1259472"/>
                  </a:lnTo>
                  <a:lnTo>
                    <a:pt x="3371355" y="1264491"/>
                  </a:lnTo>
                  <a:lnTo>
                    <a:pt x="3374079" y="1268987"/>
                  </a:lnTo>
                  <a:lnTo>
                    <a:pt x="3376794" y="1272969"/>
                  </a:lnTo>
                  <a:lnTo>
                    <a:pt x="3379518" y="1276417"/>
                  </a:lnTo>
                  <a:lnTo>
                    <a:pt x="3380880" y="1277941"/>
                  </a:lnTo>
                  <a:lnTo>
                    <a:pt x="3382242" y="1279331"/>
                  </a:lnTo>
                  <a:lnTo>
                    <a:pt x="3383642" y="1280627"/>
                  </a:lnTo>
                  <a:lnTo>
                    <a:pt x="3385042" y="1281770"/>
                  </a:lnTo>
                  <a:lnTo>
                    <a:pt x="3386433" y="1282779"/>
                  </a:lnTo>
                  <a:lnTo>
                    <a:pt x="3387833" y="1283646"/>
                  </a:lnTo>
                  <a:lnTo>
                    <a:pt x="3389233" y="1284370"/>
                  </a:lnTo>
                  <a:lnTo>
                    <a:pt x="3389938" y="1284684"/>
                  </a:lnTo>
                  <a:lnTo>
                    <a:pt x="3390633" y="1284951"/>
                  </a:lnTo>
                  <a:lnTo>
                    <a:pt x="3391329" y="1285189"/>
                  </a:lnTo>
                  <a:lnTo>
                    <a:pt x="3392033" y="1285399"/>
                  </a:lnTo>
                  <a:lnTo>
                    <a:pt x="3392729" y="1285561"/>
                  </a:lnTo>
                  <a:lnTo>
                    <a:pt x="3393434" y="1285694"/>
                  </a:lnTo>
                  <a:lnTo>
                    <a:pt x="3394129" y="1285789"/>
                  </a:lnTo>
                  <a:lnTo>
                    <a:pt x="3394834" y="1285846"/>
                  </a:lnTo>
                  <a:lnTo>
                    <a:pt x="3395529" y="1285875"/>
                  </a:lnTo>
                  <a:lnTo>
                    <a:pt x="3396225" y="1285865"/>
                  </a:lnTo>
                  <a:lnTo>
                    <a:pt x="3396929" y="1285818"/>
                  </a:lnTo>
                  <a:lnTo>
                    <a:pt x="3397625" y="1285732"/>
                  </a:lnTo>
                  <a:lnTo>
                    <a:pt x="3398330" y="1285618"/>
                  </a:lnTo>
                  <a:lnTo>
                    <a:pt x="3399025" y="1285465"/>
                  </a:lnTo>
                  <a:lnTo>
                    <a:pt x="3399730" y="1285275"/>
                  </a:lnTo>
                  <a:lnTo>
                    <a:pt x="3400425" y="1285046"/>
                  </a:lnTo>
                  <a:lnTo>
                    <a:pt x="3401120" y="1284789"/>
                  </a:lnTo>
                  <a:lnTo>
                    <a:pt x="3401825" y="1284494"/>
                  </a:lnTo>
                  <a:lnTo>
                    <a:pt x="3403226" y="1283799"/>
                  </a:lnTo>
                  <a:lnTo>
                    <a:pt x="3404616" y="1282960"/>
                  </a:lnTo>
                  <a:lnTo>
                    <a:pt x="3406016" y="1281979"/>
                  </a:lnTo>
                  <a:lnTo>
                    <a:pt x="3407417" y="1280855"/>
                  </a:lnTo>
                  <a:lnTo>
                    <a:pt x="3408817" y="1279589"/>
                  </a:lnTo>
                  <a:lnTo>
                    <a:pt x="3410217" y="1278179"/>
                  </a:lnTo>
                  <a:lnTo>
                    <a:pt x="3411617" y="1276636"/>
                  </a:lnTo>
                  <a:lnTo>
                    <a:pt x="3413017" y="1274950"/>
                  </a:lnTo>
                  <a:lnTo>
                    <a:pt x="3415808" y="1271159"/>
                  </a:lnTo>
                  <a:lnTo>
                    <a:pt x="3418608" y="1266806"/>
                  </a:lnTo>
                  <a:lnTo>
                    <a:pt x="3421409" y="1261910"/>
                  </a:lnTo>
                  <a:lnTo>
                    <a:pt x="3424200" y="1256462"/>
                  </a:lnTo>
                  <a:lnTo>
                    <a:pt x="3427000" y="1250471"/>
                  </a:lnTo>
                  <a:lnTo>
                    <a:pt x="3432600" y="1236869"/>
                  </a:lnTo>
                  <a:lnTo>
                    <a:pt x="3438192" y="1221172"/>
                  </a:lnTo>
                  <a:lnTo>
                    <a:pt x="3449384" y="1183691"/>
                  </a:lnTo>
                  <a:lnTo>
                    <a:pt x="3460576" y="1138561"/>
                  </a:lnTo>
                  <a:lnTo>
                    <a:pt x="3471758" y="1086402"/>
                  </a:lnTo>
                  <a:lnTo>
                    <a:pt x="3484055" y="1021880"/>
                  </a:lnTo>
                  <a:lnTo>
                    <a:pt x="3496361" y="950871"/>
                  </a:lnTo>
                  <a:lnTo>
                    <a:pt x="3520954" y="794375"/>
                  </a:lnTo>
                  <a:lnTo>
                    <a:pt x="3570142" y="461802"/>
                  </a:lnTo>
                  <a:lnTo>
                    <a:pt x="3594792" y="308071"/>
                  </a:lnTo>
                  <a:lnTo>
                    <a:pt x="3607118" y="239189"/>
                  </a:lnTo>
                  <a:lnTo>
                    <a:pt x="3619434" y="177237"/>
                  </a:lnTo>
                  <a:lnTo>
                    <a:pt x="3631759" y="123280"/>
                  </a:lnTo>
                  <a:lnTo>
                    <a:pt x="3644084" y="78245"/>
                  </a:lnTo>
                  <a:lnTo>
                    <a:pt x="3650247" y="59320"/>
                  </a:lnTo>
                  <a:lnTo>
                    <a:pt x="3656410" y="42903"/>
                  </a:lnTo>
                  <a:lnTo>
                    <a:pt x="3662572" y="29064"/>
                  </a:lnTo>
                  <a:lnTo>
                    <a:pt x="3665649" y="23130"/>
                  </a:lnTo>
                  <a:lnTo>
                    <a:pt x="3668735" y="17861"/>
                  </a:lnTo>
                  <a:lnTo>
                    <a:pt x="3671526" y="13668"/>
                  </a:lnTo>
                  <a:lnTo>
                    <a:pt x="3674317" y="10031"/>
                  </a:lnTo>
                  <a:lnTo>
                    <a:pt x="3675707" y="8421"/>
                  </a:lnTo>
                  <a:lnTo>
                    <a:pt x="3677107" y="6951"/>
                  </a:lnTo>
                  <a:lnTo>
                    <a:pt x="3678498" y="5621"/>
                  </a:lnTo>
                  <a:lnTo>
                    <a:pt x="3679898" y="4432"/>
                  </a:lnTo>
                  <a:lnTo>
                    <a:pt x="3681289" y="3383"/>
                  </a:lnTo>
                  <a:lnTo>
                    <a:pt x="3682689" y="2476"/>
                  </a:lnTo>
                  <a:lnTo>
                    <a:pt x="3684080" y="1710"/>
                  </a:lnTo>
                  <a:lnTo>
                    <a:pt x="3684775" y="1379"/>
                  </a:lnTo>
                  <a:lnTo>
                    <a:pt x="3685480" y="1085"/>
                  </a:lnTo>
                  <a:lnTo>
                    <a:pt x="3686175" y="825"/>
                  </a:lnTo>
                  <a:lnTo>
                    <a:pt x="3686870" y="601"/>
                  </a:lnTo>
                  <a:lnTo>
                    <a:pt x="3687575" y="412"/>
                  </a:lnTo>
                  <a:lnTo>
                    <a:pt x="3688271" y="259"/>
                  </a:lnTo>
                  <a:lnTo>
                    <a:pt x="3688966" y="141"/>
                  </a:lnTo>
                  <a:lnTo>
                    <a:pt x="3689661" y="59"/>
                  </a:lnTo>
                  <a:lnTo>
                    <a:pt x="3690366" y="12"/>
                  </a:lnTo>
                  <a:lnTo>
                    <a:pt x="3691061" y="1"/>
                  </a:lnTo>
                  <a:lnTo>
                    <a:pt x="3691757" y="25"/>
                  </a:lnTo>
                  <a:lnTo>
                    <a:pt x="3692452" y="84"/>
                  </a:lnTo>
                  <a:lnTo>
                    <a:pt x="3693157" y="179"/>
                  </a:lnTo>
                  <a:lnTo>
                    <a:pt x="3693852" y="309"/>
                  </a:lnTo>
                  <a:lnTo>
                    <a:pt x="3694548" y="474"/>
                  </a:lnTo>
                  <a:lnTo>
                    <a:pt x="3695243" y="675"/>
                  </a:lnTo>
                  <a:lnTo>
                    <a:pt x="3695948" y="912"/>
                  </a:lnTo>
                  <a:lnTo>
                    <a:pt x="3696643" y="1184"/>
                  </a:lnTo>
                  <a:lnTo>
                    <a:pt x="3698034" y="1834"/>
                  </a:lnTo>
                  <a:lnTo>
                    <a:pt x="3699434" y="2624"/>
                  </a:lnTo>
                  <a:lnTo>
                    <a:pt x="3700825" y="3557"/>
                  </a:lnTo>
                  <a:lnTo>
                    <a:pt x="3702225" y="4630"/>
                  </a:lnTo>
                  <a:lnTo>
                    <a:pt x="3703625" y="5844"/>
                  </a:lnTo>
                  <a:lnTo>
                    <a:pt x="3705016" y="7198"/>
                  </a:lnTo>
                  <a:lnTo>
                    <a:pt x="3706416" y="8693"/>
                  </a:lnTo>
                  <a:lnTo>
                    <a:pt x="3707806" y="10327"/>
                  </a:lnTo>
                  <a:lnTo>
                    <a:pt x="3710597" y="14014"/>
                  </a:lnTo>
                  <a:lnTo>
                    <a:pt x="3713388" y="18255"/>
                  </a:lnTo>
                  <a:lnTo>
                    <a:pt x="3716179" y="23047"/>
                  </a:lnTo>
                  <a:lnTo>
                    <a:pt x="3718970" y="28385"/>
                  </a:lnTo>
                  <a:lnTo>
                    <a:pt x="3724551" y="40683"/>
                  </a:lnTo>
                  <a:lnTo>
                    <a:pt x="3730133" y="55105"/>
                  </a:lnTo>
                  <a:lnTo>
                    <a:pt x="3735715" y="71599"/>
                  </a:lnTo>
                  <a:lnTo>
                    <a:pt x="3746878" y="110567"/>
                  </a:lnTo>
                  <a:lnTo>
                    <a:pt x="3758041" y="157038"/>
                  </a:lnTo>
                  <a:lnTo>
                    <a:pt x="3766909" y="198848"/>
                  </a:lnTo>
                  <a:lnTo>
                    <a:pt x="3775777" y="244605"/>
                  </a:lnTo>
                  <a:lnTo>
                    <a:pt x="3793503" y="346302"/>
                  </a:lnTo>
                  <a:lnTo>
                    <a:pt x="3811229" y="458523"/>
                  </a:lnTo>
                  <a:lnTo>
                    <a:pt x="3828964" y="577286"/>
                  </a:lnTo>
                  <a:lnTo>
                    <a:pt x="3858206" y="776261"/>
                  </a:lnTo>
                  <a:lnTo>
                    <a:pt x="3872827" y="872119"/>
                  </a:lnTo>
                  <a:lnTo>
                    <a:pt x="3887457" y="962435"/>
                  </a:lnTo>
                  <a:lnTo>
                    <a:pt x="3902078" y="1045026"/>
                  </a:lnTo>
                  <a:lnTo>
                    <a:pt x="3916699" y="1117911"/>
                  </a:lnTo>
                  <a:lnTo>
                    <a:pt x="3931320" y="1179319"/>
                  </a:lnTo>
                  <a:lnTo>
                    <a:pt x="3938635" y="1205246"/>
                  </a:lnTo>
                  <a:lnTo>
                    <a:pt x="3945951" y="1227773"/>
                  </a:lnTo>
                  <a:lnTo>
                    <a:pt x="3951713" y="1243041"/>
                  </a:lnTo>
                  <a:lnTo>
                    <a:pt x="3957476" y="1256052"/>
                  </a:lnTo>
                  <a:lnTo>
                    <a:pt x="3960352" y="1261701"/>
                  </a:lnTo>
                  <a:lnTo>
                    <a:pt x="3963238" y="1266758"/>
                  </a:lnTo>
                  <a:lnTo>
                    <a:pt x="3966115" y="1271235"/>
                  </a:lnTo>
                  <a:lnTo>
                    <a:pt x="3969001" y="1275121"/>
                  </a:lnTo>
                  <a:lnTo>
                    <a:pt x="3970439" y="1276845"/>
                  </a:lnTo>
                  <a:lnTo>
                    <a:pt x="3971877" y="1278417"/>
                  </a:lnTo>
                  <a:lnTo>
                    <a:pt x="3973325" y="1279836"/>
                  </a:lnTo>
                  <a:lnTo>
                    <a:pt x="3974764" y="1281113"/>
                  </a:lnTo>
                  <a:lnTo>
                    <a:pt x="3976202" y="1282236"/>
                  </a:lnTo>
                  <a:lnTo>
                    <a:pt x="3977640" y="1283208"/>
                  </a:lnTo>
                  <a:lnTo>
                    <a:pt x="3979088" y="1284027"/>
                  </a:lnTo>
                  <a:lnTo>
                    <a:pt x="3979802" y="1284380"/>
                  </a:lnTo>
                  <a:lnTo>
                    <a:pt x="3980526" y="1284694"/>
                  </a:lnTo>
                  <a:lnTo>
                    <a:pt x="3981241" y="1284980"/>
                  </a:lnTo>
                  <a:lnTo>
                    <a:pt x="3981964" y="1285218"/>
                  </a:lnTo>
                  <a:lnTo>
                    <a:pt x="3982688" y="1285418"/>
                  </a:lnTo>
                  <a:lnTo>
                    <a:pt x="3983403" y="1285589"/>
                  </a:lnTo>
                  <a:lnTo>
                    <a:pt x="3984127" y="1285713"/>
                  </a:lnTo>
                  <a:lnTo>
                    <a:pt x="3984850" y="1285808"/>
                  </a:lnTo>
                  <a:lnTo>
                    <a:pt x="3985565" y="1285856"/>
                  </a:lnTo>
                  <a:lnTo>
                    <a:pt x="3986289" y="1285875"/>
                  </a:lnTo>
                  <a:lnTo>
                    <a:pt x="3987013" y="1285856"/>
                  </a:lnTo>
                  <a:lnTo>
                    <a:pt x="3987727" y="1285789"/>
                  </a:lnTo>
                  <a:lnTo>
                    <a:pt x="3988451" y="1285694"/>
                  </a:lnTo>
                  <a:lnTo>
                    <a:pt x="3989165" y="1285561"/>
                  </a:lnTo>
                  <a:lnTo>
                    <a:pt x="3989889" y="1285380"/>
                  </a:lnTo>
                  <a:lnTo>
                    <a:pt x="3990613" y="1285170"/>
                  </a:lnTo>
                  <a:lnTo>
                    <a:pt x="3991327" y="1284923"/>
                  </a:lnTo>
                  <a:lnTo>
                    <a:pt x="3992052" y="1284637"/>
                  </a:lnTo>
                  <a:lnTo>
                    <a:pt x="3992775" y="1284313"/>
                  </a:lnTo>
                  <a:lnTo>
                    <a:pt x="3993490" y="1283951"/>
                  </a:lnTo>
                  <a:lnTo>
                    <a:pt x="3994928" y="1283113"/>
                  </a:lnTo>
                  <a:lnTo>
                    <a:pt x="3996376" y="1282122"/>
                  </a:lnTo>
                  <a:lnTo>
                    <a:pt x="3997814" y="1280979"/>
                  </a:lnTo>
                  <a:lnTo>
                    <a:pt x="3999252" y="1279693"/>
                  </a:lnTo>
                  <a:lnTo>
                    <a:pt x="4000691" y="1278255"/>
                  </a:lnTo>
                  <a:lnTo>
                    <a:pt x="4002138" y="1276674"/>
                  </a:lnTo>
                  <a:lnTo>
                    <a:pt x="4003577" y="1274931"/>
                  </a:lnTo>
                  <a:lnTo>
                    <a:pt x="4006453" y="1271016"/>
                  </a:lnTo>
                  <a:lnTo>
                    <a:pt x="4009339" y="1266511"/>
                  </a:lnTo>
                  <a:lnTo>
                    <a:pt x="4012216" y="1261415"/>
                  </a:lnTo>
                  <a:lnTo>
                    <a:pt x="4015102" y="1255738"/>
                  </a:lnTo>
                  <a:lnTo>
                    <a:pt x="4020865" y="1242670"/>
                  </a:lnTo>
                  <a:lnTo>
                    <a:pt x="4026627" y="1227344"/>
                  </a:lnTo>
                  <a:lnTo>
                    <a:pt x="4038152" y="1190168"/>
                  </a:lnTo>
                  <a:lnTo>
                    <a:pt x="4050116" y="1142905"/>
                  </a:lnTo>
                  <a:lnTo>
                    <a:pt x="4062079" y="1087555"/>
                  </a:lnTo>
                  <a:lnTo>
                    <a:pt x="4074043" y="1025014"/>
                  </a:lnTo>
                  <a:lnTo>
                    <a:pt x="4086006" y="956291"/>
                  </a:lnTo>
                  <a:lnTo>
                    <a:pt x="4109923" y="804830"/>
                  </a:lnTo>
                  <a:cubicBezTo>
                    <a:pt x="4122130" y="754721"/>
                    <a:pt x="4128995" y="707278"/>
                    <a:pt x="4171156" y="674688"/>
                  </a:cubicBezTo>
                  <a:cubicBezTo>
                    <a:pt x="4213317" y="642098"/>
                    <a:pt x="4463305" y="651723"/>
                    <a:pt x="4462900" y="652155"/>
                  </a:cubicBezTo>
                </a:path>
              </a:pathLst>
            </a:custGeom>
            <a:noFill/>
            <a:ln w="31750" cap="flat">
              <a:solidFill>
                <a:srgbClr val="B07BD7"/>
              </a:solidFill>
              <a:prstDash val="solid"/>
              <a:round/>
              <a:tailEnd type="stealth" w="med" len="med"/>
            </a:ln>
          </p:spPr>
          <p:txBody>
            <a:bodyPr rtlCol="0" anchor="ctr"/>
            <a:lstStyle/>
            <a:p>
              <a:endParaRPr lang="en-NL"/>
            </a:p>
          </p:txBody>
        </p:sp>
        <p:cxnSp>
          <p:nvCxnSpPr>
            <p:cNvPr id="468" name="Straight Arrow Connector 467">
              <a:extLst>
                <a:ext uri="{FF2B5EF4-FFF2-40B4-BE49-F238E27FC236}">
                  <a16:creationId xmlns:a16="http://schemas.microsoft.com/office/drawing/2014/main" id="{10C02628-A02A-7E29-0F52-01C49E888C0F}"/>
                </a:ext>
              </a:extLst>
            </p:cNvPr>
            <p:cNvCxnSpPr>
              <a:cxnSpLocks/>
            </p:cNvCxnSpPr>
            <p:nvPr/>
          </p:nvCxnSpPr>
          <p:spPr>
            <a:xfrm>
              <a:off x="6491650" y="2838617"/>
              <a:ext cx="121133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8C63B55B-D3D8-4AE7-14CC-2D66CBF021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71971" y="2838617"/>
              <a:ext cx="121133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B91756E6-FC4F-BCB3-9AD4-F5420DAB17D7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>
              <a:off x="6289020" y="2701199"/>
              <a:ext cx="211501" cy="108443"/>
              <a:chOff x="3941763" y="2241550"/>
              <a:chExt cx="276225" cy="141288"/>
            </a:xfrm>
          </p:grpSpPr>
          <p:sp>
            <p:nvSpPr>
              <p:cNvPr id="717" name="Freeform 424 1">
                <a:extLst>
                  <a:ext uri="{FF2B5EF4-FFF2-40B4-BE49-F238E27FC236}">
                    <a16:creationId xmlns:a16="http://schemas.microsoft.com/office/drawing/2014/main" id="{ADD0FF5E-D208-14B1-1B2C-1BFE72983AC3}"/>
                  </a:ext>
                </a:extLst>
              </p:cNvPr>
              <p:cNvSpPr>
                <a:spLocks/>
              </p:cNvSpPr>
              <p:nvPr>
                <p:custDataLst>
                  <p:tags r:id="rId11"/>
                </p:custDataLst>
              </p:nvPr>
            </p:nvSpPr>
            <p:spPr bwMode="auto">
              <a:xfrm>
                <a:off x="3941763" y="2241550"/>
                <a:ext cx="82550" cy="117475"/>
              </a:xfrm>
              <a:custGeom>
                <a:avLst/>
                <a:gdLst>
                  <a:gd name="T0" fmla="*/ 152 w 247"/>
                  <a:gd name="T1" fmla="*/ 201 h 353"/>
                  <a:gd name="T2" fmla="*/ 204 w 247"/>
                  <a:gd name="T3" fmla="*/ 341 h 353"/>
                  <a:gd name="T4" fmla="*/ 231 w 247"/>
                  <a:gd name="T5" fmla="*/ 352 h 353"/>
                  <a:gd name="T6" fmla="*/ 241 w 247"/>
                  <a:gd name="T7" fmla="*/ 352 h 353"/>
                  <a:gd name="T8" fmla="*/ 247 w 247"/>
                  <a:gd name="T9" fmla="*/ 347 h 353"/>
                  <a:gd name="T10" fmla="*/ 244 w 247"/>
                  <a:gd name="T11" fmla="*/ 343 h 353"/>
                  <a:gd name="T12" fmla="*/ 233 w 247"/>
                  <a:gd name="T13" fmla="*/ 320 h 353"/>
                  <a:gd name="T14" fmla="*/ 131 w 247"/>
                  <a:gd name="T15" fmla="*/ 36 h 353"/>
                  <a:gd name="T16" fmla="*/ 70 w 247"/>
                  <a:gd name="T17" fmla="*/ 0 h 353"/>
                  <a:gd name="T18" fmla="*/ 61 w 247"/>
                  <a:gd name="T19" fmla="*/ 6 h 353"/>
                  <a:gd name="T20" fmla="*/ 66 w 247"/>
                  <a:gd name="T21" fmla="*/ 11 h 353"/>
                  <a:gd name="T22" fmla="*/ 98 w 247"/>
                  <a:gd name="T23" fmla="*/ 51 h 353"/>
                  <a:gd name="T24" fmla="*/ 147 w 247"/>
                  <a:gd name="T25" fmla="*/ 187 h 353"/>
                  <a:gd name="T26" fmla="*/ 9 w 247"/>
                  <a:gd name="T27" fmla="*/ 323 h 353"/>
                  <a:gd name="T28" fmla="*/ 0 w 247"/>
                  <a:gd name="T29" fmla="*/ 339 h 353"/>
                  <a:gd name="T30" fmla="*/ 15 w 247"/>
                  <a:gd name="T31" fmla="*/ 353 h 353"/>
                  <a:gd name="T32" fmla="*/ 32 w 247"/>
                  <a:gd name="T33" fmla="*/ 343 h 353"/>
                  <a:gd name="T34" fmla="*/ 152 w 247"/>
                  <a:gd name="T35" fmla="*/ 20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7" h="353">
                    <a:moveTo>
                      <a:pt x="152" y="201"/>
                    </a:moveTo>
                    <a:cubicBezTo>
                      <a:pt x="172" y="253"/>
                      <a:pt x="196" y="330"/>
                      <a:pt x="204" y="341"/>
                    </a:cubicBezTo>
                    <a:cubicBezTo>
                      <a:pt x="212" y="352"/>
                      <a:pt x="217" y="352"/>
                      <a:pt x="231" y="352"/>
                    </a:cubicBezTo>
                    <a:lnTo>
                      <a:pt x="241" y="352"/>
                    </a:lnTo>
                    <a:cubicBezTo>
                      <a:pt x="246" y="352"/>
                      <a:pt x="247" y="349"/>
                      <a:pt x="247" y="347"/>
                    </a:cubicBezTo>
                    <a:cubicBezTo>
                      <a:pt x="247" y="346"/>
                      <a:pt x="246" y="345"/>
                      <a:pt x="244" y="343"/>
                    </a:cubicBezTo>
                    <a:cubicBezTo>
                      <a:pt x="239" y="337"/>
                      <a:pt x="237" y="330"/>
                      <a:pt x="233" y="320"/>
                    </a:cubicBezTo>
                    <a:lnTo>
                      <a:pt x="131" y="36"/>
                    </a:lnTo>
                    <a:cubicBezTo>
                      <a:pt x="121" y="7"/>
                      <a:pt x="94" y="0"/>
                      <a:pt x="70" y="0"/>
                    </a:cubicBezTo>
                    <a:cubicBezTo>
                      <a:pt x="68" y="0"/>
                      <a:pt x="61" y="0"/>
                      <a:pt x="61" y="6"/>
                    </a:cubicBezTo>
                    <a:cubicBezTo>
                      <a:pt x="61" y="10"/>
                      <a:pt x="65" y="11"/>
                      <a:pt x="66" y="11"/>
                    </a:cubicBezTo>
                    <a:cubicBezTo>
                      <a:pt x="82" y="14"/>
                      <a:pt x="86" y="17"/>
                      <a:pt x="98" y="51"/>
                    </a:cubicBezTo>
                    <a:lnTo>
                      <a:pt x="147" y="187"/>
                    </a:lnTo>
                    <a:lnTo>
                      <a:pt x="9" y="323"/>
                    </a:lnTo>
                    <a:cubicBezTo>
                      <a:pt x="3" y="329"/>
                      <a:pt x="0" y="332"/>
                      <a:pt x="0" y="339"/>
                    </a:cubicBezTo>
                    <a:cubicBezTo>
                      <a:pt x="0" y="347"/>
                      <a:pt x="7" y="353"/>
                      <a:pt x="15" y="353"/>
                    </a:cubicBezTo>
                    <a:cubicBezTo>
                      <a:pt x="23" y="353"/>
                      <a:pt x="28" y="348"/>
                      <a:pt x="32" y="343"/>
                    </a:cubicBezTo>
                    <a:lnTo>
                      <a:pt x="152" y="201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18" name="Freeform 425 1">
                <a:extLst>
                  <a:ext uri="{FF2B5EF4-FFF2-40B4-BE49-F238E27FC236}">
                    <a16:creationId xmlns:a16="http://schemas.microsoft.com/office/drawing/2014/main" id="{A053E5A4-D7AD-9E8B-84F5-C5C1F1643BA3}"/>
                  </a:ext>
                </a:extLst>
              </p:cNvPr>
              <p:cNvSpPr>
                <a:spLocks/>
              </p:cNvSpPr>
              <p:nvPr>
                <p:custDataLst>
                  <p:tags r:id="rId12"/>
                </p:custDataLst>
              </p:nvPr>
            </p:nvSpPr>
            <p:spPr bwMode="auto">
              <a:xfrm>
                <a:off x="4035426" y="2330450"/>
                <a:ext cx="42863" cy="52388"/>
              </a:xfrm>
              <a:custGeom>
                <a:avLst/>
                <a:gdLst>
                  <a:gd name="T0" fmla="*/ 53 w 125"/>
                  <a:gd name="T1" fmla="*/ 74 h 154"/>
                  <a:gd name="T2" fmla="*/ 99 w 125"/>
                  <a:gd name="T3" fmla="*/ 9 h 154"/>
                  <a:gd name="T4" fmla="*/ 94 w 125"/>
                  <a:gd name="T5" fmla="*/ 22 h 154"/>
                  <a:gd name="T6" fmla="*/ 109 w 125"/>
                  <a:gd name="T7" fmla="*/ 38 h 154"/>
                  <a:gd name="T8" fmla="*/ 125 w 125"/>
                  <a:gd name="T9" fmla="*/ 22 h 154"/>
                  <a:gd name="T10" fmla="*/ 98 w 125"/>
                  <a:gd name="T11" fmla="*/ 0 h 154"/>
                  <a:gd name="T12" fmla="*/ 51 w 125"/>
                  <a:gd name="T13" fmla="*/ 37 h 154"/>
                  <a:gd name="T14" fmla="*/ 50 w 125"/>
                  <a:gd name="T15" fmla="*/ 37 h 154"/>
                  <a:gd name="T16" fmla="*/ 50 w 125"/>
                  <a:gd name="T17" fmla="*/ 0 h 154"/>
                  <a:gd name="T18" fmla="*/ 0 w 125"/>
                  <a:gd name="T19" fmla="*/ 3 h 154"/>
                  <a:gd name="T20" fmla="*/ 0 w 125"/>
                  <a:gd name="T21" fmla="*/ 16 h 154"/>
                  <a:gd name="T22" fmla="*/ 27 w 125"/>
                  <a:gd name="T23" fmla="*/ 36 h 154"/>
                  <a:gd name="T24" fmla="*/ 27 w 125"/>
                  <a:gd name="T25" fmla="*/ 126 h 154"/>
                  <a:gd name="T26" fmla="*/ 0 w 125"/>
                  <a:gd name="T27" fmla="*/ 141 h 154"/>
                  <a:gd name="T28" fmla="*/ 0 w 125"/>
                  <a:gd name="T29" fmla="*/ 154 h 154"/>
                  <a:gd name="T30" fmla="*/ 40 w 125"/>
                  <a:gd name="T31" fmla="*/ 152 h 154"/>
                  <a:gd name="T32" fmla="*/ 86 w 125"/>
                  <a:gd name="T33" fmla="*/ 154 h 154"/>
                  <a:gd name="T34" fmla="*/ 86 w 125"/>
                  <a:gd name="T35" fmla="*/ 141 h 154"/>
                  <a:gd name="T36" fmla="*/ 79 w 125"/>
                  <a:gd name="T37" fmla="*/ 141 h 154"/>
                  <a:gd name="T38" fmla="*/ 53 w 125"/>
                  <a:gd name="T39" fmla="*/ 125 h 154"/>
                  <a:gd name="T40" fmla="*/ 53 w 125"/>
                  <a:gd name="T41" fmla="*/ 7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5" h="154">
                    <a:moveTo>
                      <a:pt x="53" y="74"/>
                    </a:moveTo>
                    <a:cubicBezTo>
                      <a:pt x="53" y="45"/>
                      <a:pt x="66" y="9"/>
                      <a:pt x="99" y="9"/>
                    </a:cubicBezTo>
                    <a:cubicBezTo>
                      <a:pt x="96" y="12"/>
                      <a:pt x="94" y="16"/>
                      <a:pt x="94" y="22"/>
                    </a:cubicBezTo>
                    <a:cubicBezTo>
                      <a:pt x="94" y="34"/>
                      <a:pt x="103" y="38"/>
                      <a:pt x="109" y="38"/>
                    </a:cubicBezTo>
                    <a:cubicBezTo>
                      <a:pt x="118" y="38"/>
                      <a:pt x="125" y="32"/>
                      <a:pt x="125" y="22"/>
                    </a:cubicBezTo>
                    <a:cubicBezTo>
                      <a:pt x="125" y="10"/>
                      <a:pt x="114" y="0"/>
                      <a:pt x="98" y="0"/>
                    </a:cubicBezTo>
                    <a:cubicBezTo>
                      <a:pt x="80" y="0"/>
                      <a:pt x="61" y="10"/>
                      <a:pt x="51" y="37"/>
                    </a:cubicBezTo>
                    <a:lnTo>
                      <a:pt x="50" y="37"/>
                    </a:lnTo>
                    <a:lnTo>
                      <a:pt x="50" y="0"/>
                    </a:lnTo>
                    <a:lnTo>
                      <a:pt x="0" y="3"/>
                    </a:lnTo>
                    <a:lnTo>
                      <a:pt x="0" y="16"/>
                    </a:lnTo>
                    <a:cubicBezTo>
                      <a:pt x="24" y="16"/>
                      <a:pt x="27" y="19"/>
                      <a:pt x="27" y="36"/>
                    </a:cubicBezTo>
                    <a:lnTo>
                      <a:pt x="27" y="126"/>
                    </a:lnTo>
                    <a:cubicBezTo>
                      <a:pt x="27" y="141"/>
                      <a:pt x="23" y="141"/>
                      <a:pt x="0" y="141"/>
                    </a:cubicBezTo>
                    <a:lnTo>
                      <a:pt x="0" y="154"/>
                    </a:lnTo>
                    <a:cubicBezTo>
                      <a:pt x="2" y="154"/>
                      <a:pt x="26" y="152"/>
                      <a:pt x="40" y="152"/>
                    </a:cubicBezTo>
                    <a:cubicBezTo>
                      <a:pt x="55" y="152"/>
                      <a:pt x="71" y="153"/>
                      <a:pt x="86" y="154"/>
                    </a:cubicBezTo>
                    <a:lnTo>
                      <a:pt x="86" y="141"/>
                    </a:lnTo>
                    <a:lnTo>
                      <a:pt x="79" y="141"/>
                    </a:lnTo>
                    <a:cubicBezTo>
                      <a:pt x="53" y="141"/>
                      <a:pt x="53" y="137"/>
                      <a:pt x="53" y="125"/>
                    </a:cubicBezTo>
                    <a:lnTo>
                      <a:pt x="53" y="74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19" name="Freeform 426 1">
                <a:extLst>
                  <a:ext uri="{FF2B5EF4-FFF2-40B4-BE49-F238E27FC236}">
                    <a16:creationId xmlns:a16="http://schemas.microsoft.com/office/drawing/2014/main" id="{05ACC489-DF12-81F9-960B-00D9A7E1961C}"/>
                  </a:ext>
                </a:extLst>
              </p:cNvPr>
              <p:cNvSpPr>
                <a:spLocks noEditPoints="1"/>
              </p:cNvSpPr>
              <p:nvPr>
                <p:custDataLst>
                  <p:tags r:id="rId13"/>
                </p:custDataLst>
              </p:nvPr>
            </p:nvSpPr>
            <p:spPr bwMode="auto">
              <a:xfrm>
                <a:off x="4089401" y="2330450"/>
                <a:ext cx="58738" cy="52388"/>
              </a:xfrm>
              <a:custGeom>
                <a:avLst/>
                <a:gdLst>
                  <a:gd name="T0" fmla="*/ 136 w 174"/>
                  <a:gd name="T1" fmla="*/ 62 h 159"/>
                  <a:gd name="T2" fmla="*/ 120 w 174"/>
                  <a:gd name="T3" fmla="*/ 17 h 159"/>
                  <a:gd name="T4" fmla="*/ 69 w 174"/>
                  <a:gd name="T5" fmla="*/ 0 h 159"/>
                  <a:gd name="T6" fmla="*/ 12 w 174"/>
                  <a:gd name="T7" fmla="*/ 34 h 159"/>
                  <a:gd name="T8" fmla="*/ 29 w 174"/>
                  <a:gd name="T9" fmla="*/ 51 h 159"/>
                  <a:gd name="T10" fmla="*/ 45 w 174"/>
                  <a:gd name="T11" fmla="*/ 34 h 159"/>
                  <a:gd name="T12" fmla="*/ 33 w 174"/>
                  <a:gd name="T13" fmla="*/ 18 h 159"/>
                  <a:gd name="T14" fmla="*/ 68 w 174"/>
                  <a:gd name="T15" fmla="*/ 10 h 159"/>
                  <a:gd name="T16" fmla="*/ 109 w 174"/>
                  <a:gd name="T17" fmla="*/ 52 h 159"/>
                  <a:gd name="T18" fmla="*/ 109 w 174"/>
                  <a:gd name="T19" fmla="*/ 63 h 159"/>
                  <a:gd name="T20" fmla="*/ 41 w 174"/>
                  <a:gd name="T21" fmla="*/ 74 h 159"/>
                  <a:gd name="T22" fmla="*/ 0 w 174"/>
                  <a:gd name="T23" fmla="*/ 120 h 159"/>
                  <a:gd name="T24" fmla="*/ 61 w 174"/>
                  <a:gd name="T25" fmla="*/ 159 h 159"/>
                  <a:gd name="T26" fmla="*/ 113 w 174"/>
                  <a:gd name="T27" fmla="*/ 130 h 159"/>
                  <a:gd name="T28" fmla="*/ 140 w 174"/>
                  <a:gd name="T29" fmla="*/ 157 h 159"/>
                  <a:gd name="T30" fmla="*/ 174 w 174"/>
                  <a:gd name="T31" fmla="*/ 124 h 159"/>
                  <a:gd name="T32" fmla="*/ 174 w 174"/>
                  <a:gd name="T33" fmla="*/ 105 h 159"/>
                  <a:gd name="T34" fmla="*/ 162 w 174"/>
                  <a:gd name="T35" fmla="*/ 105 h 159"/>
                  <a:gd name="T36" fmla="*/ 162 w 174"/>
                  <a:gd name="T37" fmla="*/ 124 h 159"/>
                  <a:gd name="T38" fmla="*/ 149 w 174"/>
                  <a:gd name="T39" fmla="*/ 144 h 159"/>
                  <a:gd name="T40" fmla="*/ 136 w 174"/>
                  <a:gd name="T41" fmla="*/ 123 h 159"/>
                  <a:gd name="T42" fmla="*/ 136 w 174"/>
                  <a:gd name="T43" fmla="*/ 62 h 159"/>
                  <a:gd name="T44" fmla="*/ 109 w 174"/>
                  <a:gd name="T45" fmla="*/ 106 h 159"/>
                  <a:gd name="T46" fmla="*/ 64 w 174"/>
                  <a:gd name="T47" fmla="*/ 149 h 159"/>
                  <a:gd name="T48" fmla="*/ 29 w 174"/>
                  <a:gd name="T49" fmla="*/ 120 h 159"/>
                  <a:gd name="T50" fmla="*/ 109 w 174"/>
                  <a:gd name="T51" fmla="*/ 72 h 159"/>
                  <a:gd name="T52" fmla="*/ 109 w 174"/>
                  <a:gd name="T53" fmla="*/ 10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4" h="159">
                    <a:moveTo>
                      <a:pt x="136" y="62"/>
                    </a:moveTo>
                    <a:cubicBezTo>
                      <a:pt x="136" y="44"/>
                      <a:pt x="136" y="30"/>
                      <a:pt x="120" y="17"/>
                    </a:cubicBezTo>
                    <a:cubicBezTo>
                      <a:pt x="106" y="5"/>
                      <a:pt x="89" y="0"/>
                      <a:pt x="69" y="0"/>
                    </a:cubicBezTo>
                    <a:cubicBezTo>
                      <a:pt x="36" y="0"/>
                      <a:pt x="12" y="12"/>
                      <a:pt x="12" y="34"/>
                    </a:cubicBezTo>
                    <a:cubicBezTo>
                      <a:pt x="12" y="45"/>
                      <a:pt x="20" y="51"/>
                      <a:pt x="29" y="51"/>
                    </a:cubicBezTo>
                    <a:cubicBezTo>
                      <a:pt x="38" y="51"/>
                      <a:pt x="45" y="44"/>
                      <a:pt x="45" y="34"/>
                    </a:cubicBezTo>
                    <a:cubicBezTo>
                      <a:pt x="45" y="29"/>
                      <a:pt x="43" y="21"/>
                      <a:pt x="33" y="18"/>
                    </a:cubicBezTo>
                    <a:cubicBezTo>
                      <a:pt x="46" y="10"/>
                      <a:pt x="66" y="10"/>
                      <a:pt x="68" y="10"/>
                    </a:cubicBezTo>
                    <a:cubicBezTo>
                      <a:pt x="88" y="10"/>
                      <a:pt x="109" y="23"/>
                      <a:pt x="109" y="52"/>
                    </a:cubicBezTo>
                    <a:lnTo>
                      <a:pt x="109" y="63"/>
                    </a:lnTo>
                    <a:cubicBezTo>
                      <a:pt x="90" y="64"/>
                      <a:pt x="67" y="65"/>
                      <a:pt x="41" y="74"/>
                    </a:cubicBezTo>
                    <a:cubicBezTo>
                      <a:pt x="10" y="86"/>
                      <a:pt x="0" y="105"/>
                      <a:pt x="0" y="120"/>
                    </a:cubicBezTo>
                    <a:cubicBezTo>
                      <a:pt x="0" y="151"/>
                      <a:pt x="36" y="159"/>
                      <a:pt x="61" y="159"/>
                    </a:cubicBezTo>
                    <a:cubicBezTo>
                      <a:pt x="89" y="159"/>
                      <a:pt x="105" y="144"/>
                      <a:pt x="113" y="130"/>
                    </a:cubicBezTo>
                    <a:cubicBezTo>
                      <a:pt x="114" y="144"/>
                      <a:pt x="124" y="157"/>
                      <a:pt x="140" y="157"/>
                    </a:cubicBezTo>
                    <a:cubicBezTo>
                      <a:pt x="140" y="157"/>
                      <a:pt x="174" y="157"/>
                      <a:pt x="174" y="124"/>
                    </a:cubicBezTo>
                    <a:lnTo>
                      <a:pt x="174" y="105"/>
                    </a:lnTo>
                    <a:lnTo>
                      <a:pt x="162" y="105"/>
                    </a:lnTo>
                    <a:lnTo>
                      <a:pt x="162" y="124"/>
                    </a:lnTo>
                    <a:cubicBezTo>
                      <a:pt x="162" y="127"/>
                      <a:pt x="162" y="144"/>
                      <a:pt x="149" y="144"/>
                    </a:cubicBezTo>
                    <a:cubicBezTo>
                      <a:pt x="136" y="144"/>
                      <a:pt x="136" y="128"/>
                      <a:pt x="136" y="123"/>
                    </a:cubicBezTo>
                    <a:lnTo>
                      <a:pt x="136" y="62"/>
                    </a:lnTo>
                    <a:close/>
                    <a:moveTo>
                      <a:pt x="109" y="106"/>
                    </a:moveTo>
                    <a:cubicBezTo>
                      <a:pt x="109" y="140"/>
                      <a:pt x="80" y="149"/>
                      <a:pt x="64" y="149"/>
                    </a:cubicBezTo>
                    <a:cubicBezTo>
                      <a:pt x="46" y="149"/>
                      <a:pt x="29" y="138"/>
                      <a:pt x="29" y="120"/>
                    </a:cubicBezTo>
                    <a:cubicBezTo>
                      <a:pt x="29" y="101"/>
                      <a:pt x="46" y="74"/>
                      <a:pt x="109" y="72"/>
                    </a:cubicBezTo>
                    <a:lnTo>
                      <a:pt x="109" y="106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20" name="Freeform 427 1">
                <a:extLst>
                  <a:ext uri="{FF2B5EF4-FFF2-40B4-BE49-F238E27FC236}">
                    <a16:creationId xmlns:a16="http://schemas.microsoft.com/office/drawing/2014/main" id="{28804515-5C7E-3641-64D5-3184B46F3521}"/>
                  </a:ext>
                </a:extLst>
              </p:cNvPr>
              <p:cNvSpPr>
                <a:spLocks noEditPoints="1"/>
              </p:cNvSpPr>
              <p:nvPr>
                <p:custDataLst>
                  <p:tags r:id="rId14"/>
                </p:custDataLst>
              </p:nvPr>
            </p:nvSpPr>
            <p:spPr bwMode="auto">
              <a:xfrm>
                <a:off x="4154488" y="2300288"/>
                <a:ext cx="63500" cy="82550"/>
              </a:xfrm>
              <a:custGeom>
                <a:avLst/>
                <a:gdLst>
                  <a:gd name="T0" fmla="*/ 108 w 186"/>
                  <a:gd name="T1" fmla="*/ 4 h 246"/>
                  <a:gd name="T2" fmla="*/ 108 w 186"/>
                  <a:gd name="T3" fmla="*/ 17 h 246"/>
                  <a:gd name="T4" fmla="*/ 134 w 186"/>
                  <a:gd name="T5" fmla="*/ 36 h 246"/>
                  <a:gd name="T6" fmla="*/ 134 w 186"/>
                  <a:gd name="T7" fmla="*/ 109 h 246"/>
                  <a:gd name="T8" fmla="*/ 85 w 186"/>
                  <a:gd name="T9" fmla="*/ 89 h 246"/>
                  <a:gd name="T10" fmla="*/ 0 w 186"/>
                  <a:gd name="T11" fmla="*/ 168 h 246"/>
                  <a:gd name="T12" fmla="*/ 81 w 186"/>
                  <a:gd name="T13" fmla="*/ 246 h 246"/>
                  <a:gd name="T14" fmla="*/ 132 w 186"/>
                  <a:gd name="T15" fmla="*/ 225 h 246"/>
                  <a:gd name="T16" fmla="*/ 132 w 186"/>
                  <a:gd name="T17" fmla="*/ 246 h 246"/>
                  <a:gd name="T18" fmla="*/ 186 w 186"/>
                  <a:gd name="T19" fmla="*/ 243 h 246"/>
                  <a:gd name="T20" fmla="*/ 186 w 186"/>
                  <a:gd name="T21" fmla="*/ 230 h 246"/>
                  <a:gd name="T22" fmla="*/ 160 w 186"/>
                  <a:gd name="T23" fmla="*/ 211 h 246"/>
                  <a:gd name="T24" fmla="*/ 160 w 186"/>
                  <a:gd name="T25" fmla="*/ 0 h 246"/>
                  <a:gd name="T26" fmla="*/ 108 w 186"/>
                  <a:gd name="T27" fmla="*/ 4 h 246"/>
                  <a:gd name="T28" fmla="*/ 132 w 186"/>
                  <a:gd name="T29" fmla="*/ 206 h 246"/>
                  <a:gd name="T30" fmla="*/ 83 w 186"/>
                  <a:gd name="T31" fmla="*/ 236 h 246"/>
                  <a:gd name="T32" fmla="*/ 42 w 186"/>
                  <a:gd name="T33" fmla="*/ 215 h 246"/>
                  <a:gd name="T34" fmla="*/ 31 w 186"/>
                  <a:gd name="T35" fmla="*/ 168 h 246"/>
                  <a:gd name="T36" fmla="*/ 46 w 186"/>
                  <a:gd name="T37" fmla="*/ 117 h 246"/>
                  <a:gd name="T38" fmla="*/ 87 w 186"/>
                  <a:gd name="T39" fmla="*/ 98 h 246"/>
                  <a:gd name="T40" fmla="*/ 128 w 186"/>
                  <a:gd name="T41" fmla="*/ 119 h 246"/>
                  <a:gd name="T42" fmla="*/ 132 w 186"/>
                  <a:gd name="T43" fmla="*/ 131 h 246"/>
                  <a:gd name="T44" fmla="*/ 132 w 186"/>
                  <a:gd name="T45" fmla="*/ 20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6" h="246">
                    <a:moveTo>
                      <a:pt x="108" y="4"/>
                    </a:moveTo>
                    <a:lnTo>
                      <a:pt x="108" y="17"/>
                    </a:lnTo>
                    <a:cubicBezTo>
                      <a:pt x="131" y="17"/>
                      <a:pt x="134" y="19"/>
                      <a:pt x="134" y="36"/>
                    </a:cubicBezTo>
                    <a:lnTo>
                      <a:pt x="134" y="109"/>
                    </a:lnTo>
                    <a:cubicBezTo>
                      <a:pt x="121" y="96"/>
                      <a:pt x="104" y="89"/>
                      <a:pt x="85" y="89"/>
                    </a:cubicBezTo>
                    <a:cubicBezTo>
                      <a:pt x="39" y="89"/>
                      <a:pt x="0" y="124"/>
                      <a:pt x="0" y="168"/>
                    </a:cubicBezTo>
                    <a:cubicBezTo>
                      <a:pt x="0" y="211"/>
                      <a:pt x="37" y="246"/>
                      <a:pt x="81" y="246"/>
                    </a:cubicBezTo>
                    <a:cubicBezTo>
                      <a:pt x="109" y="246"/>
                      <a:pt x="126" y="231"/>
                      <a:pt x="132" y="225"/>
                    </a:cubicBezTo>
                    <a:lnTo>
                      <a:pt x="132" y="246"/>
                    </a:lnTo>
                    <a:lnTo>
                      <a:pt x="186" y="243"/>
                    </a:lnTo>
                    <a:lnTo>
                      <a:pt x="186" y="230"/>
                    </a:lnTo>
                    <a:cubicBezTo>
                      <a:pt x="163" y="230"/>
                      <a:pt x="160" y="228"/>
                      <a:pt x="160" y="211"/>
                    </a:cubicBezTo>
                    <a:lnTo>
                      <a:pt x="160" y="0"/>
                    </a:lnTo>
                    <a:lnTo>
                      <a:pt x="108" y="4"/>
                    </a:lnTo>
                    <a:close/>
                    <a:moveTo>
                      <a:pt x="132" y="206"/>
                    </a:moveTo>
                    <a:cubicBezTo>
                      <a:pt x="123" y="222"/>
                      <a:pt x="106" y="236"/>
                      <a:pt x="83" y="236"/>
                    </a:cubicBezTo>
                    <a:cubicBezTo>
                      <a:pt x="63" y="236"/>
                      <a:pt x="49" y="225"/>
                      <a:pt x="42" y="215"/>
                    </a:cubicBezTo>
                    <a:cubicBezTo>
                      <a:pt x="35" y="204"/>
                      <a:pt x="31" y="190"/>
                      <a:pt x="31" y="168"/>
                    </a:cubicBezTo>
                    <a:cubicBezTo>
                      <a:pt x="31" y="160"/>
                      <a:pt x="31" y="134"/>
                      <a:pt x="46" y="117"/>
                    </a:cubicBezTo>
                    <a:cubicBezTo>
                      <a:pt x="60" y="102"/>
                      <a:pt x="77" y="98"/>
                      <a:pt x="87" y="98"/>
                    </a:cubicBezTo>
                    <a:cubicBezTo>
                      <a:pt x="103" y="98"/>
                      <a:pt x="118" y="106"/>
                      <a:pt x="128" y="119"/>
                    </a:cubicBezTo>
                    <a:cubicBezTo>
                      <a:pt x="132" y="124"/>
                      <a:pt x="132" y="125"/>
                      <a:pt x="132" y="131"/>
                    </a:cubicBezTo>
                    <a:lnTo>
                      <a:pt x="132" y="206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724C0941-ACDB-B4EE-E85B-A42A8B36DE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255604" y="2143385"/>
              <a:ext cx="0" cy="411849"/>
            </a:xfrm>
            <a:prstGeom prst="line">
              <a:avLst/>
            </a:prstGeom>
            <a:ln w="6350"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9CF95C25-F6A5-C57A-106D-8E8FE031E5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441362" y="2143385"/>
              <a:ext cx="0" cy="411849"/>
            </a:xfrm>
            <a:prstGeom prst="line">
              <a:avLst/>
            </a:prstGeom>
            <a:ln w="6350">
              <a:solidFill>
                <a:schemeClr val="tx1"/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Arrow Connector 472">
              <a:extLst>
                <a:ext uri="{FF2B5EF4-FFF2-40B4-BE49-F238E27FC236}">
                  <a16:creationId xmlns:a16="http://schemas.microsoft.com/office/drawing/2014/main" id="{3B19C84B-40E0-B78B-4009-03AE2523F957}"/>
                </a:ext>
              </a:extLst>
            </p:cNvPr>
            <p:cNvCxnSpPr>
              <a:cxnSpLocks/>
            </p:cNvCxnSpPr>
            <p:nvPr/>
          </p:nvCxnSpPr>
          <p:spPr>
            <a:xfrm>
              <a:off x="7443737" y="2142599"/>
              <a:ext cx="121133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E9826AF1-9059-6342-2801-17C7D1DFEE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32070" y="2142599"/>
              <a:ext cx="121133" cy="0"/>
            </a:xfrm>
            <a:prstGeom prst="straightConnector1">
              <a:avLst/>
            </a:prstGeom>
            <a:ln w="635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5" name="Group 474">
              <a:extLst>
                <a:ext uri="{FF2B5EF4-FFF2-40B4-BE49-F238E27FC236}">
                  <a16:creationId xmlns:a16="http://schemas.microsoft.com/office/drawing/2014/main" id="{E5EAD2B1-477D-1D55-7001-BC937ABA4D64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>
              <a:off x="7217390" y="2004654"/>
              <a:ext cx="258416" cy="108443"/>
              <a:chOff x="5321300" y="1206500"/>
              <a:chExt cx="322263" cy="142875"/>
            </a:xfrm>
          </p:grpSpPr>
          <p:sp>
            <p:nvSpPr>
              <p:cNvPr id="713" name="Freeform 434 1">
                <a:extLst>
                  <a:ext uri="{FF2B5EF4-FFF2-40B4-BE49-F238E27FC236}">
                    <a16:creationId xmlns:a16="http://schemas.microsoft.com/office/drawing/2014/main" id="{B5A9D33E-1097-1A30-86C5-53C6A3D5A56F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5321300" y="1206500"/>
                <a:ext cx="79375" cy="119063"/>
              </a:xfrm>
              <a:custGeom>
                <a:avLst/>
                <a:gdLst>
                  <a:gd name="T0" fmla="*/ 152 w 247"/>
                  <a:gd name="T1" fmla="*/ 201 h 353"/>
                  <a:gd name="T2" fmla="*/ 204 w 247"/>
                  <a:gd name="T3" fmla="*/ 341 h 353"/>
                  <a:gd name="T4" fmla="*/ 230 w 247"/>
                  <a:gd name="T5" fmla="*/ 352 h 353"/>
                  <a:gd name="T6" fmla="*/ 241 w 247"/>
                  <a:gd name="T7" fmla="*/ 352 h 353"/>
                  <a:gd name="T8" fmla="*/ 247 w 247"/>
                  <a:gd name="T9" fmla="*/ 347 h 353"/>
                  <a:gd name="T10" fmla="*/ 244 w 247"/>
                  <a:gd name="T11" fmla="*/ 343 h 353"/>
                  <a:gd name="T12" fmla="*/ 233 w 247"/>
                  <a:gd name="T13" fmla="*/ 320 h 353"/>
                  <a:gd name="T14" fmla="*/ 131 w 247"/>
                  <a:gd name="T15" fmla="*/ 36 h 353"/>
                  <a:gd name="T16" fmla="*/ 70 w 247"/>
                  <a:gd name="T17" fmla="*/ 0 h 353"/>
                  <a:gd name="T18" fmla="*/ 61 w 247"/>
                  <a:gd name="T19" fmla="*/ 6 h 353"/>
                  <a:gd name="T20" fmla="*/ 66 w 247"/>
                  <a:gd name="T21" fmla="*/ 11 h 353"/>
                  <a:gd name="T22" fmla="*/ 98 w 247"/>
                  <a:gd name="T23" fmla="*/ 51 h 353"/>
                  <a:gd name="T24" fmla="*/ 147 w 247"/>
                  <a:gd name="T25" fmla="*/ 187 h 353"/>
                  <a:gd name="T26" fmla="*/ 9 w 247"/>
                  <a:gd name="T27" fmla="*/ 323 h 353"/>
                  <a:gd name="T28" fmla="*/ 0 w 247"/>
                  <a:gd name="T29" fmla="*/ 339 h 353"/>
                  <a:gd name="T30" fmla="*/ 15 w 247"/>
                  <a:gd name="T31" fmla="*/ 353 h 353"/>
                  <a:gd name="T32" fmla="*/ 31 w 247"/>
                  <a:gd name="T33" fmla="*/ 343 h 353"/>
                  <a:gd name="T34" fmla="*/ 152 w 247"/>
                  <a:gd name="T35" fmla="*/ 20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7" h="353">
                    <a:moveTo>
                      <a:pt x="152" y="201"/>
                    </a:moveTo>
                    <a:cubicBezTo>
                      <a:pt x="172" y="253"/>
                      <a:pt x="196" y="330"/>
                      <a:pt x="204" y="341"/>
                    </a:cubicBezTo>
                    <a:cubicBezTo>
                      <a:pt x="212" y="352"/>
                      <a:pt x="217" y="352"/>
                      <a:pt x="230" y="352"/>
                    </a:cubicBezTo>
                    <a:lnTo>
                      <a:pt x="241" y="352"/>
                    </a:lnTo>
                    <a:cubicBezTo>
                      <a:pt x="246" y="352"/>
                      <a:pt x="247" y="349"/>
                      <a:pt x="247" y="347"/>
                    </a:cubicBezTo>
                    <a:cubicBezTo>
                      <a:pt x="247" y="346"/>
                      <a:pt x="246" y="345"/>
                      <a:pt x="244" y="343"/>
                    </a:cubicBezTo>
                    <a:cubicBezTo>
                      <a:pt x="239" y="337"/>
                      <a:pt x="236" y="330"/>
                      <a:pt x="233" y="320"/>
                    </a:cubicBezTo>
                    <a:lnTo>
                      <a:pt x="131" y="36"/>
                    </a:lnTo>
                    <a:cubicBezTo>
                      <a:pt x="121" y="7"/>
                      <a:pt x="94" y="0"/>
                      <a:pt x="70" y="0"/>
                    </a:cubicBezTo>
                    <a:cubicBezTo>
                      <a:pt x="68" y="0"/>
                      <a:pt x="61" y="0"/>
                      <a:pt x="61" y="6"/>
                    </a:cubicBezTo>
                    <a:cubicBezTo>
                      <a:pt x="61" y="10"/>
                      <a:pt x="65" y="11"/>
                      <a:pt x="66" y="11"/>
                    </a:cubicBezTo>
                    <a:cubicBezTo>
                      <a:pt x="82" y="14"/>
                      <a:pt x="86" y="17"/>
                      <a:pt x="98" y="51"/>
                    </a:cubicBezTo>
                    <a:lnTo>
                      <a:pt x="147" y="187"/>
                    </a:lnTo>
                    <a:lnTo>
                      <a:pt x="9" y="323"/>
                    </a:lnTo>
                    <a:cubicBezTo>
                      <a:pt x="3" y="329"/>
                      <a:pt x="0" y="332"/>
                      <a:pt x="0" y="339"/>
                    </a:cubicBezTo>
                    <a:cubicBezTo>
                      <a:pt x="0" y="347"/>
                      <a:pt x="7" y="353"/>
                      <a:pt x="15" y="353"/>
                    </a:cubicBezTo>
                    <a:cubicBezTo>
                      <a:pt x="23" y="353"/>
                      <a:pt x="27" y="348"/>
                      <a:pt x="31" y="343"/>
                    </a:cubicBezTo>
                    <a:lnTo>
                      <a:pt x="152" y="201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14" name="Freeform 435 1">
                <a:extLst>
                  <a:ext uri="{FF2B5EF4-FFF2-40B4-BE49-F238E27FC236}">
                    <a16:creationId xmlns:a16="http://schemas.microsoft.com/office/drawing/2014/main" id="{92944937-D559-BB81-97B1-9C3DBA23E2F1}"/>
                  </a:ext>
                </a:extLst>
              </p:cNvPr>
              <p:cNvSpPr>
                <a:spLocks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5411788" y="1296988"/>
                <a:ext cx="95250" cy="50800"/>
              </a:xfrm>
              <a:custGeom>
                <a:avLst/>
                <a:gdLst>
                  <a:gd name="T0" fmla="*/ 268 w 294"/>
                  <a:gd name="T1" fmla="*/ 48 h 154"/>
                  <a:gd name="T2" fmla="*/ 216 w 294"/>
                  <a:gd name="T3" fmla="*/ 0 h 154"/>
                  <a:gd name="T4" fmla="*/ 160 w 294"/>
                  <a:gd name="T5" fmla="*/ 32 h 154"/>
                  <a:gd name="T6" fmla="*/ 108 w 294"/>
                  <a:gd name="T7" fmla="*/ 0 h 154"/>
                  <a:gd name="T8" fmla="*/ 52 w 294"/>
                  <a:gd name="T9" fmla="*/ 34 h 154"/>
                  <a:gd name="T10" fmla="*/ 51 w 294"/>
                  <a:gd name="T11" fmla="*/ 34 h 154"/>
                  <a:gd name="T12" fmla="*/ 51 w 294"/>
                  <a:gd name="T13" fmla="*/ 0 h 154"/>
                  <a:gd name="T14" fmla="*/ 0 w 294"/>
                  <a:gd name="T15" fmla="*/ 3 h 154"/>
                  <a:gd name="T16" fmla="*/ 0 w 294"/>
                  <a:gd name="T17" fmla="*/ 16 h 154"/>
                  <a:gd name="T18" fmla="*/ 26 w 294"/>
                  <a:gd name="T19" fmla="*/ 36 h 154"/>
                  <a:gd name="T20" fmla="*/ 26 w 294"/>
                  <a:gd name="T21" fmla="*/ 126 h 154"/>
                  <a:gd name="T22" fmla="*/ 0 w 294"/>
                  <a:gd name="T23" fmla="*/ 141 h 154"/>
                  <a:gd name="T24" fmla="*/ 0 w 294"/>
                  <a:gd name="T25" fmla="*/ 154 h 154"/>
                  <a:gd name="T26" fmla="*/ 40 w 294"/>
                  <a:gd name="T27" fmla="*/ 152 h 154"/>
                  <a:gd name="T28" fmla="*/ 80 w 294"/>
                  <a:gd name="T29" fmla="*/ 154 h 154"/>
                  <a:gd name="T30" fmla="*/ 80 w 294"/>
                  <a:gd name="T31" fmla="*/ 141 h 154"/>
                  <a:gd name="T32" fmla="*/ 54 w 294"/>
                  <a:gd name="T33" fmla="*/ 126 h 154"/>
                  <a:gd name="T34" fmla="*/ 54 w 294"/>
                  <a:gd name="T35" fmla="*/ 63 h 154"/>
                  <a:gd name="T36" fmla="*/ 106 w 294"/>
                  <a:gd name="T37" fmla="*/ 9 h 154"/>
                  <a:gd name="T38" fmla="*/ 133 w 294"/>
                  <a:gd name="T39" fmla="*/ 46 h 154"/>
                  <a:gd name="T40" fmla="*/ 133 w 294"/>
                  <a:gd name="T41" fmla="*/ 126 h 154"/>
                  <a:gd name="T42" fmla="*/ 107 w 294"/>
                  <a:gd name="T43" fmla="*/ 141 h 154"/>
                  <a:gd name="T44" fmla="*/ 107 w 294"/>
                  <a:gd name="T45" fmla="*/ 154 h 154"/>
                  <a:gd name="T46" fmla="*/ 147 w 294"/>
                  <a:gd name="T47" fmla="*/ 152 h 154"/>
                  <a:gd name="T48" fmla="*/ 187 w 294"/>
                  <a:gd name="T49" fmla="*/ 154 h 154"/>
                  <a:gd name="T50" fmla="*/ 187 w 294"/>
                  <a:gd name="T51" fmla="*/ 141 h 154"/>
                  <a:gd name="T52" fmla="*/ 161 w 294"/>
                  <a:gd name="T53" fmla="*/ 126 h 154"/>
                  <a:gd name="T54" fmla="*/ 161 w 294"/>
                  <a:gd name="T55" fmla="*/ 63 h 154"/>
                  <a:gd name="T56" fmla="*/ 213 w 294"/>
                  <a:gd name="T57" fmla="*/ 9 h 154"/>
                  <a:gd name="T58" fmla="*/ 240 w 294"/>
                  <a:gd name="T59" fmla="*/ 46 h 154"/>
                  <a:gd name="T60" fmla="*/ 240 w 294"/>
                  <a:gd name="T61" fmla="*/ 126 h 154"/>
                  <a:gd name="T62" fmla="*/ 214 w 294"/>
                  <a:gd name="T63" fmla="*/ 141 h 154"/>
                  <a:gd name="T64" fmla="*/ 214 w 294"/>
                  <a:gd name="T65" fmla="*/ 154 h 154"/>
                  <a:gd name="T66" fmla="*/ 254 w 294"/>
                  <a:gd name="T67" fmla="*/ 152 h 154"/>
                  <a:gd name="T68" fmla="*/ 294 w 294"/>
                  <a:gd name="T69" fmla="*/ 154 h 154"/>
                  <a:gd name="T70" fmla="*/ 294 w 294"/>
                  <a:gd name="T71" fmla="*/ 141 h 154"/>
                  <a:gd name="T72" fmla="*/ 268 w 294"/>
                  <a:gd name="T73" fmla="*/ 126 h 154"/>
                  <a:gd name="T74" fmla="*/ 268 w 294"/>
                  <a:gd name="T75" fmla="*/ 4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4" h="154">
                    <a:moveTo>
                      <a:pt x="268" y="48"/>
                    </a:moveTo>
                    <a:cubicBezTo>
                      <a:pt x="268" y="17"/>
                      <a:pt x="253" y="0"/>
                      <a:pt x="216" y="0"/>
                    </a:cubicBezTo>
                    <a:cubicBezTo>
                      <a:pt x="188" y="0"/>
                      <a:pt x="169" y="15"/>
                      <a:pt x="160" y="32"/>
                    </a:cubicBezTo>
                    <a:cubicBezTo>
                      <a:pt x="153" y="7"/>
                      <a:pt x="134" y="0"/>
                      <a:pt x="108" y="0"/>
                    </a:cubicBezTo>
                    <a:cubicBezTo>
                      <a:pt x="80" y="0"/>
                      <a:pt x="61" y="15"/>
                      <a:pt x="52" y="34"/>
                    </a:cubicBezTo>
                    <a:lnTo>
                      <a:pt x="51" y="34"/>
                    </a:lnTo>
                    <a:lnTo>
                      <a:pt x="51" y="0"/>
                    </a:lnTo>
                    <a:lnTo>
                      <a:pt x="0" y="3"/>
                    </a:lnTo>
                    <a:lnTo>
                      <a:pt x="0" y="16"/>
                    </a:lnTo>
                    <a:cubicBezTo>
                      <a:pt x="23" y="16"/>
                      <a:pt x="26" y="19"/>
                      <a:pt x="26" y="36"/>
                    </a:cubicBezTo>
                    <a:lnTo>
                      <a:pt x="26" y="126"/>
                    </a:lnTo>
                    <a:cubicBezTo>
                      <a:pt x="26" y="141"/>
                      <a:pt x="23" y="141"/>
                      <a:pt x="0" y="141"/>
                    </a:cubicBezTo>
                    <a:lnTo>
                      <a:pt x="0" y="154"/>
                    </a:lnTo>
                    <a:cubicBezTo>
                      <a:pt x="1" y="154"/>
                      <a:pt x="25" y="152"/>
                      <a:pt x="40" y="152"/>
                    </a:cubicBezTo>
                    <a:cubicBezTo>
                      <a:pt x="53" y="152"/>
                      <a:pt x="77" y="153"/>
                      <a:pt x="80" y="154"/>
                    </a:cubicBezTo>
                    <a:lnTo>
                      <a:pt x="80" y="141"/>
                    </a:lnTo>
                    <a:cubicBezTo>
                      <a:pt x="57" y="141"/>
                      <a:pt x="54" y="141"/>
                      <a:pt x="54" y="126"/>
                    </a:cubicBezTo>
                    <a:lnTo>
                      <a:pt x="54" y="63"/>
                    </a:lnTo>
                    <a:cubicBezTo>
                      <a:pt x="54" y="27"/>
                      <a:pt x="83" y="9"/>
                      <a:pt x="106" y="9"/>
                    </a:cubicBezTo>
                    <a:cubicBezTo>
                      <a:pt x="130" y="9"/>
                      <a:pt x="133" y="29"/>
                      <a:pt x="133" y="46"/>
                    </a:cubicBezTo>
                    <a:lnTo>
                      <a:pt x="133" y="126"/>
                    </a:lnTo>
                    <a:cubicBezTo>
                      <a:pt x="133" y="141"/>
                      <a:pt x="130" y="141"/>
                      <a:pt x="107" y="141"/>
                    </a:cubicBezTo>
                    <a:lnTo>
                      <a:pt x="107" y="154"/>
                    </a:lnTo>
                    <a:cubicBezTo>
                      <a:pt x="108" y="154"/>
                      <a:pt x="132" y="152"/>
                      <a:pt x="147" y="152"/>
                    </a:cubicBezTo>
                    <a:cubicBezTo>
                      <a:pt x="160" y="152"/>
                      <a:pt x="184" y="153"/>
                      <a:pt x="187" y="154"/>
                    </a:cubicBezTo>
                    <a:lnTo>
                      <a:pt x="187" y="141"/>
                    </a:lnTo>
                    <a:cubicBezTo>
                      <a:pt x="164" y="141"/>
                      <a:pt x="161" y="141"/>
                      <a:pt x="161" y="126"/>
                    </a:cubicBezTo>
                    <a:lnTo>
                      <a:pt x="161" y="63"/>
                    </a:lnTo>
                    <a:cubicBezTo>
                      <a:pt x="161" y="27"/>
                      <a:pt x="190" y="9"/>
                      <a:pt x="213" y="9"/>
                    </a:cubicBezTo>
                    <a:cubicBezTo>
                      <a:pt x="237" y="9"/>
                      <a:pt x="240" y="29"/>
                      <a:pt x="240" y="46"/>
                    </a:cubicBezTo>
                    <a:lnTo>
                      <a:pt x="240" y="126"/>
                    </a:lnTo>
                    <a:cubicBezTo>
                      <a:pt x="240" y="141"/>
                      <a:pt x="237" y="141"/>
                      <a:pt x="214" y="141"/>
                    </a:cubicBezTo>
                    <a:lnTo>
                      <a:pt x="214" y="154"/>
                    </a:lnTo>
                    <a:cubicBezTo>
                      <a:pt x="215" y="154"/>
                      <a:pt x="239" y="152"/>
                      <a:pt x="254" y="152"/>
                    </a:cubicBezTo>
                    <a:cubicBezTo>
                      <a:pt x="267" y="152"/>
                      <a:pt x="291" y="153"/>
                      <a:pt x="294" y="154"/>
                    </a:cubicBezTo>
                    <a:lnTo>
                      <a:pt x="294" y="141"/>
                    </a:lnTo>
                    <a:cubicBezTo>
                      <a:pt x="271" y="141"/>
                      <a:pt x="268" y="141"/>
                      <a:pt x="268" y="126"/>
                    </a:cubicBezTo>
                    <a:lnTo>
                      <a:pt x="268" y="48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15" name="Freeform 436 1">
                <a:extLst>
                  <a:ext uri="{FF2B5EF4-FFF2-40B4-BE49-F238E27FC236}">
                    <a16:creationId xmlns:a16="http://schemas.microsoft.com/office/drawing/2014/main" id="{1283D75B-CCF1-3641-6721-C1B36C5749C5}"/>
                  </a:ext>
                </a:extLst>
              </p:cNvPr>
              <p:cNvSpPr>
                <a:spLocks noEditPoints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5516563" y="1295400"/>
                <a:ext cx="53975" cy="53975"/>
              </a:xfrm>
              <a:custGeom>
                <a:avLst/>
                <a:gdLst>
                  <a:gd name="T0" fmla="*/ 171 w 171"/>
                  <a:gd name="T1" fmla="*/ 81 h 159"/>
                  <a:gd name="T2" fmla="*/ 86 w 171"/>
                  <a:gd name="T3" fmla="*/ 0 h 159"/>
                  <a:gd name="T4" fmla="*/ 0 w 171"/>
                  <a:gd name="T5" fmla="*/ 81 h 159"/>
                  <a:gd name="T6" fmla="*/ 86 w 171"/>
                  <a:gd name="T7" fmla="*/ 159 h 159"/>
                  <a:gd name="T8" fmla="*/ 171 w 171"/>
                  <a:gd name="T9" fmla="*/ 81 h 159"/>
                  <a:gd name="T10" fmla="*/ 86 w 171"/>
                  <a:gd name="T11" fmla="*/ 148 h 159"/>
                  <a:gd name="T12" fmla="*/ 42 w 171"/>
                  <a:gd name="T13" fmla="*/ 127 h 159"/>
                  <a:gd name="T14" fmla="*/ 32 w 171"/>
                  <a:gd name="T15" fmla="*/ 78 h 159"/>
                  <a:gd name="T16" fmla="*/ 45 w 171"/>
                  <a:gd name="T17" fmla="*/ 27 h 159"/>
                  <a:gd name="T18" fmla="*/ 86 w 171"/>
                  <a:gd name="T19" fmla="*/ 10 h 159"/>
                  <a:gd name="T20" fmla="*/ 129 w 171"/>
                  <a:gd name="T21" fmla="*/ 30 h 159"/>
                  <a:gd name="T22" fmla="*/ 139 w 171"/>
                  <a:gd name="T23" fmla="*/ 78 h 159"/>
                  <a:gd name="T24" fmla="*/ 128 w 171"/>
                  <a:gd name="T25" fmla="*/ 128 h 159"/>
                  <a:gd name="T26" fmla="*/ 86 w 171"/>
                  <a:gd name="T27" fmla="*/ 148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1" h="159">
                    <a:moveTo>
                      <a:pt x="171" y="81"/>
                    </a:moveTo>
                    <a:cubicBezTo>
                      <a:pt x="171" y="38"/>
                      <a:pt x="134" y="0"/>
                      <a:pt x="86" y="0"/>
                    </a:cubicBezTo>
                    <a:cubicBezTo>
                      <a:pt x="38" y="0"/>
                      <a:pt x="0" y="38"/>
                      <a:pt x="0" y="81"/>
                    </a:cubicBezTo>
                    <a:cubicBezTo>
                      <a:pt x="0" y="125"/>
                      <a:pt x="39" y="159"/>
                      <a:pt x="86" y="159"/>
                    </a:cubicBezTo>
                    <a:cubicBezTo>
                      <a:pt x="133" y="159"/>
                      <a:pt x="171" y="125"/>
                      <a:pt x="171" y="81"/>
                    </a:cubicBezTo>
                    <a:close/>
                    <a:moveTo>
                      <a:pt x="86" y="148"/>
                    </a:moveTo>
                    <a:cubicBezTo>
                      <a:pt x="73" y="148"/>
                      <a:pt x="54" y="144"/>
                      <a:pt x="42" y="127"/>
                    </a:cubicBezTo>
                    <a:cubicBezTo>
                      <a:pt x="33" y="112"/>
                      <a:pt x="32" y="94"/>
                      <a:pt x="32" y="78"/>
                    </a:cubicBezTo>
                    <a:cubicBezTo>
                      <a:pt x="32" y="63"/>
                      <a:pt x="32" y="43"/>
                      <a:pt x="45" y="27"/>
                    </a:cubicBezTo>
                    <a:cubicBezTo>
                      <a:pt x="53" y="17"/>
                      <a:pt x="68" y="10"/>
                      <a:pt x="86" y="10"/>
                    </a:cubicBezTo>
                    <a:cubicBezTo>
                      <a:pt x="106" y="10"/>
                      <a:pt x="121" y="19"/>
                      <a:pt x="129" y="30"/>
                    </a:cubicBezTo>
                    <a:cubicBezTo>
                      <a:pt x="138" y="44"/>
                      <a:pt x="139" y="61"/>
                      <a:pt x="139" y="78"/>
                    </a:cubicBezTo>
                    <a:cubicBezTo>
                      <a:pt x="139" y="95"/>
                      <a:pt x="138" y="113"/>
                      <a:pt x="128" y="128"/>
                    </a:cubicBezTo>
                    <a:cubicBezTo>
                      <a:pt x="119" y="141"/>
                      <a:pt x="103" y="148"/>
                      <a:pt x="86" y="148"/>
                    </a:cubicBez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  <p:sp>
            <p:nvSpPr>
              <p:cNvPr id="716" name="Freeform 437 1">
                <a:extLst>
                  <a:ext uri="{FF2B5EF4-FFF2-40B4-BE49-F238E27FC236}">
                    <a16:creationId xmlns:a16="http://schemas.microsoft.com/office/drawing/2014/main" id="{F7B35946-0842-1E99-39D7-E2D4F6BF6A55}"/>
                  </a:ext>
                </a:extLst>
              </p:cNvPr>
              <p:cNvSpPr>
                <a:spLocks noEditPoints="1"/>
              </p:cNvSpPr>
              <p:nvPr>
                <p:custDataLst>
                  <p:tags r:id="rId10"/>
                </p:custDataLst>
              </p:nvPr>
            </p:nvSpPr>
            <p:spPr bwMode="auto">
              <a:xfrm>
                <a:off x="5584825" y="1266825"/>
                <a:ext cx="58738" cy="82550"/>
              </a:xfrm>
              <a:custGeom>
                <a:avLst/>
                <a:gdLst>
                  <a:gd name="T0" fmla="*/ 108 w 187"/>
                  <a:gd name="T1" fmla="*/ 4 h 246"/>
                  <a:gd name="T2" fmla="*/ 108 w 187"/>
                  <a:gd name="T3" fmla="*/ 17 h 246"/>
                  <a:gd name="T4" fmla="*/ 134 w 187"/>
                  <a:gd name="T5" fmla="*/ 36 h 246"/>
                  <a:gd name="T6" fmla="*/ 134 w 187"/>
                  <a:gd name="T7" fmla="*/ 109 h 246"/>
                  <a:gd name="T8" fmla="*/ 86 w 187"/>
                  <a:gd name="T9" fmla="*/ 89 h 246"/>
                  <a:gd name="T10" fmla="*/ 0 w 187"/>
                  <a:gd name="T11" fmla="*/ 168 h 246"/>
                  <a:gd name="T12" fmla="*/ 81 w 187"/>
                  <a:gd name="T13" fmla="*/ 246 h 246"/>
                  <a:gd name="T14" fmla="*/ 133 w 187"/>
                  <a:gd name="T15" fmla="*/ 225 h 246"/>
                  <a:gd name="T16" fmla="*/ 133 w 187"/>
                  <a:gd name="T17" fmla="*/ 246 h 246"/>
                  <a:gd name="T18" fmla="*/ 187 w 187"/>
                  <a:gd name="T19" fmla="*/ 243 h 246"/>
                  <a:gd name="T20" fmla="*/ 187 w 187"/>
                  <a:gd name="T21" fmla="*/ 230 h 246"/>
                  <a:gd name="T22" fmla="*/ 161 w 187"/>
                  <a:gd name="T23" fmla="*/ 211 h 246"/>
                  <a:gd name="T24" fmla="*/ 161 w 187"/>
                  <a:gd name="T25" fmla="*/ 0 h 246"/>
                  <a:gd name="T26" fmla="*/ 108 w 187"/>
                  <a:gd name="T27" fmla="*/ 4 h 246"/>
                  <a:gd name="T28" fmla="*/ 133 w 187"/>
                  <a:gd name="T29" fmla="*/ 206 h 246"/>
                  <a:gd name="T30" fmla="*/ 84 w 187"/>
                  <a:gd name="T31" fmla="*/ 236 h 246"/>
                  <a:gd name="T32" fmla="*/ 43 w 187"/>
                  <a:gd name="T33" fmla="*/ 215 h 246"/>
                  <a:gd name="T34" fmla="*/ 32 w 187"/>
                  <a:gd name="T35" fmla="*/ 168 h 246"/>
                  <a:gd name="T36" fmla="*/ 46 w 187"/>
                  <a:gd name="T37" fmla="*/ 117 h 246"/>
                  <a:gd name="T38" fmla="*/ 87 w 187"/>
                  <a:gd name="T39" fmla="*/ 98 h 246"/>
                  <a:gd name="T40" fmla="*/ 129 w 187"/>
                  <a:gd name="T41" fmla="*/ 119 h 246"/>
                  <a:gd name="T42" fmla="*/ 133 w 187"/>
                  <a:gd name="T43" fmla="*/ 131 h 246"/>
                  <a:gd name="T44" fmla="*/ 133 w 187"/>
                  <a:gd name="T45" fmla="*/ 20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7" h="246">
                    <a:moveTo>
                      <a:pt x="108" y="4"/>
                    </a:moveTo>
                    <a:lnTo>
                      <a:pt x="108" y="17"/>
                    </a:lnTo>
                    <a:cubicBezTo>
                      <a:pt x="132" y="17"/>
                      <a:pt x="134" y="19"/>
                      <a:pt x="134" y="36"/>
                    </a:cubicBezTo>
                    <a:lnTo>
                      <a:pt x="134" y="109"/>
                    </a:lnTo>
                    <a:cubicBezTo>
                      <a:pt x="122" y="96"/>
                      <a:pt x="105" y="89"/>
                      <a:pt x="86" y="89"/>
                    </a:cubicBezTo>
                    <a:cubicBezTo>
                      <a:pt x="39" y="89"/>
                      <a:pt x="0" y="124"/>
                      <a:pt x="0" y="168"/>
                    </a:cubicBezTo>
                    <a:cubicBezTo>
                      <a:pt x="0" y="211"/>
                      <a:pt x="37" y="246"/>
                      <a:pt x="81" y="246"/>
                    </a:cubicBezTo>
                    <a:cubicBezTo>
                      <a:pt x="110" y="246"/>
                      <a:pt x="127" y="231"/>
                      <a:pt x="133" y="225"/>
                    </a:cubicBezTo>
                    <a:lnTo>
                      <a:pt x="133" y="246"/>
                    </a:lnTo>
                    <a:lnTo>
                      <a:pt x="187" y="243"/>
                    </a:lnTo>
                    <a:lnTo>
                      <a:pt x="187" y="230"/>
                    </a:lnTo>
                    <a:cubicBezTo>
                      <a:pt x="163" y="230"/>
                      <a:pt x="161" y="228"/>
                      <a:pt x="161" y="211"/>
                    </a:cubicBezTo>
                    <a:lnTo>
                      <a:pt x="161" y="0"/>
                    </a:lnTo>
                    <a:lnTo>
                      <a:pt x="108" y="4"/>
                    </a:lnTo>
                    <a:close/>
                    <a:moveTo>
                      <a:pt x="133" y="206"/>
                    </a:moveTo>
                    <a:cubicBezTo>
                      <a:pt x="124" y="222"/>
                      <a:pt x="106" y="236"/>
                      <a:pt x="84" y="236"/>
                    </a:cubicBezTo>
                    <a:cubicBezTo>
                      <a:pt x="64" y="236"/>
                      <a:pt x="50" y="225"/>
                      <a:pt x="43" y="215"/>
                    </a:cubicBezTo>
                    <a:cubicBezTo>
                      <a:pt x="36" y="204"/>
                      <a:pt x="32" y="190"/>
                      <a:pt x="32" y="168"/>
                    </a:cubicBezTo>
                    <a:cubicBezTo>
                      <a:pt x="32" y="160"/>
                      <a:pt x="32" y="134"/>
                      <a:pt x="46" y="117"/>
                    </a:cubicBezTo>
                    <a:cubicBezTo>
                      <a:pt x="60" y="102"/>
                      <a:pt x="77" y="98"/>
                      <a:pt x="87" y="98"/>
                    </a:cubicBezTo>
                    <a:cubicBezTo>
                      <a:pt x="104" y="98"/>
                      <a:pt x="119" y="106"/>
                      <a:pt x="129" y="119"/>
                    </a:cubicBezTo>
                    <a:cubicBezTo>
                      <a:pt x="133" y="124"/>
                      <a:pt x="133" y="125"/>
                      <a:pt x="133" y="131"/>
                    </a:cubicBezTo>
                    <a:lnTo>
                      <a:pt x="133" y="206"/>
                    </a:lnTo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NL"/>
              </a:p>
            </p:txBody>
          </p:sp>
        </p:grp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23AFF3BC-8B69-EC86-F501-ABA4CB16D08E}"/>
                </a:ext>
              </a:extLst>
            </p:cNvPr>
            <p:cNvGrpSpPr/>
            <p:nvPr/>
          </p:nvGrpSpPr>
          <p:grpSpPr>
            <a:xfrm>
              <a:off x="6251394" y="2531416"/>
              <a:ext cx="86944" cy="86944"/>
              <a:chOff x="4206077" y="3068637"/>
              <a:chExt cx="108000" cy="108000"/>
            </a:xfrm>
          </p:grpSpPr>
          <p:sp>
            <p:nvSpPr>
              <p:cNvPr id="711" name="Oval 710">
                <a:extLst>
                  <a:ext uri="{FF2B5EF4-FFF2-40B4-BE49-F238E27FC236}">
                    <a16:creationId xmlns:a16="http://schemas.microsoft.com/office/drawing/2014/main" id="{C13C7EF1-07DE-30A8-1A50-48A0CE7569C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12" name="Oval 711">
                <a:extLst>
                  <a:ext uri="{FF2B5EF4-FFF2-40B4-BE49-F238E27FC236}">
                    <a16:creationId xmlns:a16="http://schemas.microsoft.com/office/drawing/2014/main" id="{11852C24-ACAA-EEA1-2677-6713DFBBCCE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3F4E0810-DDDD-F872-A84B-D22755CF2E7B}"/>
                </a:ext>
              </a:extLst>
            </p:cNvPr>
            <p:cNvGrpSpPr/>
            <p:nvPr/>
          </p:nvGrpSpPr>
          <p:grpSpPr>
            <a:xfrm>
              <a:off x="6240994" y="2453980"/>
              <a:ext cx="86944" cy="86944"/>
              <a:chOff x="4206077" y="3068637"/>
              <a:chExt cx="108000" cy="108000"/>
            </a:xfrm>
          </p:grpSpPr>
          <p:sp>
            <p:nvSpPr>
              <p:cNvPr id="709" name="Oval 708">
                <a:extLst>
                  <a:ext uri="{FF2B5EF4-FFF2-40B4-BE49-F238E27FC236}">
                    <a16:creationId xmlns:a16="http://schemas.microsoft.com/office/drawing/2014/main" id="{D6F1D80D-836F-0AE0-22D0-3CE2BEA7832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10" name="Oval 709">
                <a:extLst>
                  <a:ext uri="{FF2B5EF4-FFF2-40B4-BE49-F238E27FC236}">
                    <a16:creationId xmlns:a16="http://schemas.microsoft.com/office/drawing/2014/main" id="{1D0E473F-563A-05A8-C89C-0F298681C789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574D3D8B-2441-EAAD-9E22-B9EC6F4E5B8D}"/>
                </a:ext>
              </a:extLst>
            </p:cNvPr>
            <p:cNvGrpSpPr/>
            <p:nvPr/>
          </p:nvGrpSpPr>
          <p:grpSpPr>
            <a:xfrm>
              <a:off x="6286983" y="2475840"/>
              <a:ext cx="86944" cy="86944"/>
              <a:chOff x="4206077" y="3068637"/>
              <a:chExt cx="108000" cy="108000"/>
            </a:xfrm>
          </p:grpSpPr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F2C0AB79-8D5B-F555-91F0-D0DD11AA9972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08" name="Oval 707">
                <a:extLst>
                  <a:ext uri="{FF2B5EF4-FFF2-40B4-BE49-F238E27FC236}">
                    <a16:creationId xmlns:a16="http://schemas.microsoft.com/office/drawing/2014/main" id="{E081936F-70C2-8712-FBC2-2EB1503C4B4C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D77F08D1-C83B-73DA-69B2-681E3DD35407}"/>
                </a:ext>
              </a:extLst>
            </p:cNvPr>
            <p:cNvGrpSpPr/>
            <p:nvPr/>
          </p:nvGrpSpPr>
          <p:grpSpPr>
            <a:xfrm>
              <a:off x="6247578" y="2386055"/>
              <a:ext cx="86944" cy="86944"/>
              <a:chOff x="4206077" y="3068637"/>
              <a:chExt cx="108000" cy="108000"/>
            </a:xfrm>
          </p:grpSpPr>
          <p:sp>
            <p:nvSpPr>
              <p:cNvPr id="705" name="Oval 704">
                <a:extLst>
                  <a:ext uri="{FF2B5EF4-FFF2-40B4-BE49-F238E27FC236}">
                    <a16:creationId xmlns:a16="http://schemas.microsoft.com/office/drawing/2014/main" id="{7324AE67-52CF-0B2D-3B55-EC0E2A598D4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06" name="Oval 705">
                <a:extLst>
                  <a:ext uri="{FF2B5EF4-FFF2-40B4-BE49-F238E27FC236}">
                    <a16:creationId xmlns:a16="http://schemas.microsoft.com/office/drawing/2014/main" id="{9C86CA1A-EEFD-CB65-3C9F-097E599D9DE1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61182380-0FDD-A420-9DBD-88BA7B2D52AE}"/>
                </a:ext>
              </a:extLst>
            </p:cNvPr>
            <p:cNvGrpSpPr/>
            <p:nvPr/>
          </p:nvGrpSpPr>
          <p:grpSpPr>
            <a:xfrm>
              <a:off x="6258415" y="2291889"/>
              <a:ext cx="86944" cy="86944"/>
              <a:chOff x="4206077" y="3068637"/>
              <a:chExt cx="108000" cy="108000"/>
            </a:xfrm>
          </p:grpSpPr>
          <p:sp>
            <p:nvSpPr>
              <p:cNvPr id="703" name="Oval 702">
                <a:extLst>
                  <a:ext uri="{FF2B5EF4-FFF2-40B4-BE49-F238E27FC236}">
                    <a16:creationId xmlns:a16="http://schemas.microsoft.com/office/drawing/2014/main" id="{6AC4B95B-C6D9-21A4-E056-298ED860EFF1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04" name="Oval 703">
                <a:extLst>
                  <a:ext uri="{FF2B5EF4-FFF2-40B4-BE49-F238E27FC236}">
                    <a16:creationId xmlns:a16="http://schemas.microsoft.com/office/drawing/2014/main" id="{58E2EB96-603E-8C0A-4B3A-BE0719822D55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67E05778-DD41-3B1E-3CFD-04F6FCF43D45}"/>
                </a:ext>
              </a:extLst>
            </p:cNvPr>
            <p:cNvGrpSpPr/>
            <p:nvPr/>
          </p:nvGrpSpPr>
          <p:grpSpPr>
            <a:xfrm>
              <a:off x="6289527" y="2350899"/>
              <a:ext cx="86944" cy="86944"/>
              <a:chOff x="4206077" y="3068637"/>
              <a:chExt cx="108000" cy="108000"/>
            </a:xfrm>
          </p:grpSpPr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D143F46D-292A-4E51-1DC3-4CFD9A0E4CA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02" name="Oval 701">
                <a:extLst>
                  <a:ext uri="{FF2B5EF4-FFF2-40B4-BE49-F238E27FC236}">
                    <a16:creationId xmlns:a16="http://schemas.microsoft.com/office/drawing/2014/main" id="{129F5A75-F902-BBA8-380F-B9D8A2B08FA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ED9ED7AF-D813-0A5A-43E3-012B7C613D8D}"/>
                </a:ext>
              </a:extLst>
            </p:cNvPr>
            <p:cNvGrpSpPr/>
            <p:nvPr/>
          </p:nvGrpSpPr>
          <p:grpSpPr>
            <a:xfrm>
              <a:off x="6221528" y="2319777"/>
              <a:ext cx="86944" cy="86944"/>
              <a:chOff x="4206077" y="3068637"/>
              <a:chExt cx="108000" cy="108000"/>
            </a:xfrm>
          </p:grpSpPr>
          <p:sp>
            <p:nvSpPr>
              <p:cNvPr id="699" name="Oval 698">
                <a:extLst>
                  <a:ext uri="{FF2B5EF4-FFF2-40B4-BE49-F238E27FC236}">
                    <a16:creationId xmlns:a16="http://schemas.microsoft.com/office/drawing/2014/main" id="{50F2332C-BD26-F38D-A6B1-EF23D1CE94FB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700" name="Oval 699">
                <a:extLst>
                  <a:ext uri="{FF2B5EF4-FFF2-40B4-BE49-F238E27FC236}">
                    <a16:creationId xmlns:a16="http://schemas.microsoft.com/office/drawing/2014/main" id="{104961B8-A23D-6E1B-A4EE-079E65C8573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D500F693-294B-105A-91F9-D117973F6203}"/>
                </a:ext>
              </a:extLst>
            </p:cNvPr>
            <p:cNvGrpSpPr/>
            <p:nvPr/>
          </p:nvGrpSpPr>
          <p:grpSpPr>
            <a:xfrm>
              <a:off x="6266427" y="2229559"/>
              <a:ext cx="86944" cy="86944"/>
              <a:chOff x="4206077" y="3068637"/>
              <a:chExt cx="108000" cy="108000"/>
            </a:xfrm>
          </p:grpSpPr>
          <p:sp>
            <p:nvSpPr>
              <p:cNvPr id="697" name="Oval 696">
                <a:extLst>
                  <a:ext uri="{FF2B5EF4-FFF2-40B4-BE49-F238E27FC236}">
                    <a16:creationId xmlns:a16="http://schemas.microsoft.com/office/drawing/2014/main" id="{926A0F15-CD34-0F1F-E927-AA73ACC7BAEF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98" name="Oval 697">
                <a:extLst>
                  <a:ext uri="{FF2B5EF4-FFF2-40B4-BE49-F238E27FC236}">
                    <a16:creationId xmlns:a16="http://schemas.microsoft.com/office/drawing/2014/main" id="{1247927B-7281-3D64-D28A-CA14799FBBF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36F57CD1-75AB-A683-0BE8-C23265B894B8}"/>
                </a:ext>
              </a:extLst>
            </p:cNvPr>
            <p:cNvGrpSpPr/>
            <p:nvPr/>
          </p:nvGrpSpPr>
          <p:grpSpPr>
            <a:xfrm>
              <a:off x="6437242" y="2210711"/>
              <a:ext cx="86944" cy="86944"/>
              <a:chOff x="4206077" y="3068637"/>
              <a:chExt cx="108000" cy="108000"/>
            </a:xfrm>
          </p:grpSpPr>
          <p:sp>
            <p:nvSpPr>
              <p:cNvPr id="695" name="Oval 694">
                <a:extLst>
                  <a:ext uri="{FF2B5EF4-FFF2-40B4-BE49-F238E27FC236}">
                    <a16:creationId xmlns:a16="http://schemas.microsoft.com/office/drawing/2014/main" id="{2CC260F0-E272-FA98-EE56-BA5D3AB8FCCB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96" name="Oval 695">
                <a:extLst>
                  <a:ext uri="{FF2B5EF4-FFF2-40B4-BE49-F238E27FC236}">
                    <a16:creationId xmlns:a16="http://schemas.microsoft.com/office/drawing/2014/main" id="{8F2DFD39-EEAB-B7D3-FCE3-198B04C06465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E2DB7121-8278-CB9C-1CA0-10F2A6F7BB8D}"/>
                </a:ext>
              </a:extLst>
            </p:cNvPr>
            <p:cNvGrpSpPr/>
            <p:nvPr/>
          </p:nvGrpSpPr>
          <p:grpSpPr>
            <a:xfrm>
              <a:off x="6417245" y="2261146"/>
              <a:ext cx="86944" cy="86944"/>
              <a:chOff x="4206077" y="3068637"/>
              <a:chExt cx="108000" cy="108000"/>
            </a:xfrm>
          </p:grpSpPr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38BB4652-E64A-53B5-A8E9-F20841C7D2AB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D2B4FDB2-73E0-7E56-A69C-4CD4C2B9FC49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8EFBFEA5-6E7D-6493-08DA-863C9532059A}"/>
                </a:ext>
              </a:extLst>
            </p:cNvPr>
            <p:cNvGrpSpPr/>
            <p:nvPr/>
          </p:nvGrpSpPr>
          <p:grpSpPr>
            <a:xfrm>
              <a:off x="6462456" y="2273030"/>
              <a:ext cx="86944" cy="86944"/>
              <a:chOff x="4206077" y="3068637"/>
              <a:chExt cx="108000" cy="108000"/>
            </a:xfrm>
          </p:grpSpPr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6F6B7820-469B-5D1E-6D02-9F8CD2EB2E7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2425D2D0-7C17-F809-AD21-3E741C89D9D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7" name="Group 486">
              <a:extLst>
                <a:ext uri="{FF2B5EF4-FFF2-40B4-BE49-F238E27FC236}">
                  <a16:creationId xmlns:a16="http://schemas.microsoft.com/office/drawing/2014/main" id="{B1D50570-5064-429D-01E1-A3FEF14A2B15}"/>
                </a:ext>
              </a:extLst>
            </p:cNvPr>
            <p:cNvGrpSpPr/>
            <p:nvPr/>
          </p:nvGrpSpPr>
          <p:grpSpPr>
            <a:xfrm>
              <a:off x="6430046" y="2567552"/>
              <a:ext cx="86944" cy="86944"/>
              <a:chOff x="4206077" y="3068637"/>
              <a:chExt cx="108000" cy="108000"/>
            </a:xfrm>
          </p:grpSpPr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F52B9016-DC52-A094-27C6-70DE52F9A04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37E0DBDB-49EE-FC83-54A8-CCB819D0C10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DB79A36F-B2A6-18B9-7452-611FD44F9CE2}"/>
                </a:ext>
              </a:extLst>
            </p:cNvPr>
            <p:cNvGrpSpPr/>
            <p:nvPr/>
          </p:nvGrpSpPr>
          <p:grpSpPr>
            <a:xfrm>
              <a:off x="6451811" y="2516725"/>
              <a:ext cx="86944" cy="86944"/>
              <a:chOff x="4206077" y="3068637"/>
              <a:chExt cx="108000" cy="108000"/>
            </a:xfrm>
          </p:grpSpPr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2F2D53BC-698E-827F-8C93-83A9BF628DA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7356D108-2BDD-71D6-021F-F2CA26A26021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576CC2EF-263F-3C92-27E5-31700D0DDE11}"/>
                </a:ext>
              </a:extLst>
            </p:cNvPr>
            <p:cNvGrpSpPr/>
            <p:nvPr/>
          </p:nvGrpSpPr>
          <p:grpSpPr>
            <a:xfrm>
              <a:off x="6415473" y="2475839"/>
              <a:ext cx="86944" cy="86944"/>
              <a:chOff x="4206077" y="3068637"/>
              <a:chExt cx="108000" cy="108000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144390F5-9897-1489-1AEE-0D06484DF91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D2329882-F227-0E62-4034-48AE6EF63084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855AB43-B914-F697-B3CE-C30763F55EC3}"/>
                </a:ext>
              </a:extLst>
            </p:cNvPr>
            <p:cNvGrpSpPr/>
            <p:nvPr/>
          </p:nvGrpSpPr>
          <p:grpSpPr>
            <a:xfrm>
              <a:off x="6406678" y="2346783"/>
              <a:ext cx="86944" cy="86944"/>
              <a:chOff x="4206077" y="3068637"/>
              <a:chExt cx="108000" cy="108000"/>
            </a:xfrm>
          </p:grpSpPr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4699C9EF-89A1-98DB-F95C-7C3F674563D7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12D98E1A-AD2F-6CB5-E0B0-FBF7247A7EA4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4C94B5FE-52E7-C0AE-6F1B-1861BA16E111}"/>
                </a:ext>
              </a:extLst>
            </p:cNvPr>
            <p:cNvGrpSpPr/>
            <p:nvPr/>
          </p:nvGrpSpPr>
          <p:grpSpPr>
            <a:xfrm>
              <a:off x="6461741" y="2347396"/>
              <a:ext cx="86944" cy="86944"/>
              <a:chOff x="4206077" y="3068637"/>
              <a:chExt cx="108000" cy="108000"/>
            </a:xfrm>
          </p:grpSpPr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F80C366-5612-32A5-09B5-62131F98B26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5687D153-F148-641A-665E-9320279629E4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82128ED8-74F2-D56C-D0F0-CF524CDEA8FC}"/>
                </a:ext>
              </a:extLst>
            </p:cNvPr>
            <p:cNvGrpSpPr/>
            <p:nvPr/>
          </p:nvGrpSpPr>
          <p:grpSpPr>
            <a:xfrm>
              <a:off x="6442764" y="2401225"/>
              <a:ext cx="86944" cy="86944"/>
              <a:chOff x="4206077" y="3068637"/>
              <a:chExt cx="108000" cy="108000"/>
            </a:xfrm>
          </p:grpSpPr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E40101FF-D82D-C773-2773-D855B3CBA9E7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0506E3E0-F806-C704-D50B-1A67B3F100D2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A871F2-838D-B382-39BE-B423B5B0F206}"/>
                </a:ext>
              </a:extLst>
            </p:cNvPr>
            <p:cNvGrpSpPr/>
            <p:nvPr/>
          </p:nvGrpSpPr>
          <p:grpSpPr>
            <a:xfrm>
              <a:off x="6462455" y="2436004"/>
              <a:ext cx="86944" cy="86944"/>
              <a:chOff x="4206077" y="3068637"/>
              <a:chExt cx="108000" cy="108000"/>
            </a:xfrm>
          </p:grpSpPr>
          <p:sp>
            <p:nvSpPr>
              <p:cNvPr id="677" name="Oval 676">
                <a:extLst>
                  <a:ext uri="{FF2B5EF4-FFF2-40B4-BE49-F238E27FC236}">
                    <a16:creationId xmlns:a16="http://schemas.microsoft.com/office/drawing/2014/main" id="{B115886A-F5BF-CA49-D640-3D882A30275D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78" name="Oval 677">
                <a:extLst>
                  <a:ext uri="{FF2B5EF4-FFF2-40B4-BE49-F238E27FC236}">
                    <a16:creationId xmlns:a16="http://schemas.microsoft.com/office/drawing/2014/main" id="{B1127C72-D1C3-01FF-B6AD-BA3C6E2DEB49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13F7AB8A-A718-CD4B-1E66-F6B111A66E8E}"/>
                </a:ext>
              </a:extLst>
            </p:cNvPr>
            <p:cNvGrpSpPr/>
            <p:nvPr/>
          </p:nvGrpSpPr>
          <p:grpSpPr>
            <a:xfrm>
              <a:off x="6643896" y="2163381"/>
              <a:ext cx="86944" cy="86944"/>
              <a:chOff x="4206077" y="3068637"/>
              <a:chExt cx="108000" cy="108000"/>
            </a:xfrm>
          </p:grpSpPr>
          <p:sp>
            <p:nvSpPr>
              <p:cNvPr id="675" name="Oval 674">
                <a:extLst>
                  <a:ext uri="{FF2B5EF4-FFF2-40B4-BE49-F238E27FC236}">
                    <a16:creationId xmlns:a16="http://schemas.microsoft.com/office/drawing/2014/main" id="{DBF8AE6D-2EC7-DB8A-3DBE-3D985F0C5127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76" name="Oval 675">
                <a:extLst>
                  <a:ext uri="{FF2B5EF4-FFF2-40B4-BE49-F238E27FC236}">
                    <a16:creationId xmlns:a16="http://schemas.microsoft.com/office/drawing/2014/main" id="{821B7A67-84CC-C360-5651-8EC18E3FC709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800F2181-4660-5519-C26F-3094D80EF3F6}"/>
                </a:ext>
              </a:extLst>
            </p:cNvPr>
            <p:cNvGrpSpPr/>
            <p:nvPr/>
          </p:nvGrpSpPr>
          <p:grpSpPr>
            <a:xfrm>
              <a:off x="6602903" y="2226326"/>
              <a:ext cx="86944" cy="86944"/>
              <a:chOff x="4206077" y="3068637"/>
              <a:chExt cx="108000" cy="108000"/>
            </a:xfrm>
          </p:grpSpPr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28D0383F-5C94-3E17-0E0E-387885536C1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74" name="Oval 673">
                <a:extLst>
                  <a:ext uri="{FF2B5EF4-FFF2-40B4-BE49-F238E27FC236}">
                    <a16:creationId xmlns:a16="http://schemas.microsoft.com/office/drawing/2014/main" id="{AFCCB8AD-7767-6B28-A46D-44EC3D4F61F8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DD953C63-F92B-892B-52EA-33C772757C2B}"/>
                </a:ext>
              </a:extLst>
            </p:cNvPr>
            <p:cNvGrpSpPr/>
            <p:nvPr/>
          </p:nvGrpSpPr>
          <p:grpSpPr>
            <a:xfrm>
              <a:off x="6643896" y="2233910"/>
              <a:ext cx="86944" cy="86944"/>
              <a:chOff x="4206077" y="3068637"/>
              <a:chExt cx="108000" cy="108000"/>
            </a:xfrm>
          </p:grpSpPr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F54EF6D3-45CF-ECFF-813D-125FB13879C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1A9F6B8F-F338-15A7-3CB3-837040AA945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0FB8B48F-3041-D526-0F4F-A73F3976DEC9}"/>
                </a:ext>
              </a:extLst>
            </p:cNvPr>
            <p:cNvGrpSpPr/>
            <p:nvPr/>
          </p:nvGrpSpPr>
          <p:grpSpPr>
            <a:xfrm>
              <a:off x="6658600" y="2296854"/>
              <a:ext cx="86944" cy="86944"/>
              <a:chOff x="4206077" y="3068637"/>
              <a:chExt cx="108000" cy="108000"/>
            </a:xfrm>
          </p:grpSpPr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05FA50E9-7C9C-C692-451F-B77276484C1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41ADA198-D96E-F48C-7164-388C2D19892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0018B5E-0FA6-395E-DF3F-9004A49FDB8A}"/>
                </a:ext>
              </a:extLst>
            </p:cNvPr>
            <p:cNvGrpSpPr/>
            <p:nvPr/>
          </p:nvGrpSpPr>
          <p:grpSpPr>
            <a:xfrm>
              <a:off x="6592335" y="2296852"/>
              <a:ext cx="86944" cy="86944"/>
              <a:chOff x="4206077" y="3068637"/>
              <a:chExt cx="108000" cy="108000"/>
            </a:xfrm>
          </p:grpSpPr>
          <p:sp>
            <p:nvSpPr>
              <p:cNvPr id="667" name="Oval 666">
                <a:extLst>
                  <a:ext uri="{FF2B5EF4-FFF2-40B4-BE49-F238E27FC236}">
                    <a16:creationId xmlns:a16="http://schemas.microsoft.com/office/drawing/2014/main" id="{9476106A-11F9-FA85-A09A-E7FB0074B86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A63DE3C4-C48E-4EB5-98E6-262713A84BAD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28151D07-1072-F4BF-AC2E-2044AF13BB18}"/>
                </a:ext>
              </a:extLst>
            </p:cNvPr>
            <p:cNvGrpSpPr/>
            <p:nvPr/>
          </p:nvGrpSpPr>
          <p:grpSpPr>
            <a:xfrm>
              <a:off x="6590644" y="2370880"/>
              <a:ext cx="86944" cy="86944"/>
              <a:chOff x="4206077" y="3068637"/>
              <a:chExt cx="108000" cy="108000"/>
            </a:xfrm>
          </p:grpSpPr>
          <p:sp>
            <p:nvSpPr>
              <p:cNvPr id="665" name="Oval 664">
                <a:extLst>
                  <a:ext uri="{FF2B5EF4-FFF2-40B4-BE49-F238E27FC236}">
                    <a16:creationId xmlns:a16="http://schemas.microsoft.com/office/drawing/2014/main" id="{546C60A3-3FAA-FF03-A0FD-7392BCF953C2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66" name="Oval 665">
                <a:extLst>
                  <a:ext uri="{FF2B5EF4-FFF2-40B4-BE49-F238E27FC236}">
                    <a16:creationId xmlns:a16="http://schemas.microsoft.com/office/drawing/2014/main" id="{9B136CFD-3CAD-3877-98E1-16CF935165B0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9D109BC3-C63B-BC23-8EE9-841BDDB1035D}"/>
                </a:ext>
              </a:extLst>
            </p:cNvPr>
            <p:cNvGrpSpPr/>
            <p:nvPr/>
          </p:nvGrpSpPr>
          <p:grpSpPr>
            <a:xfrm>
              <a:off x="6631579" y="2370878"/>
              <a:ext cx="86944" cy="86944"/>
              <a:chOff x="4206077" y="3068637"/>
              <a:chExt cx="108000" cy="108000"/>
            </a:xfrm>
          </p:grpSpPr>
          <p:sp>
            <p:nvSpPr>
              <p:cNvPr id="663" name="Oval 662">
                <a:extLst>
                  <a:ext uri="{FF2B5EF4-FFF2-40B4-BE49-F238E27FC236}">
                    <a16:creationId xmlns:a16="http://schemas.microsoft.com/office/drawing/2014/main" id="{BE52191B-F17D-DCAB-7A2E-3FA5579E91F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64" name="Oval 663">
                <a:extLst>
                  <a:ext uri="{FF2B5EF4-FFF2-40B4-BE49-F238E27FC236}">
                    <a16:creationId xmlns:a16="http://schemas.microsoft.com/office/drawing/2014/main" id="{49A1E8F1-861F-0BD7-4948-0DCA040D689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1" name="Group 500">
              <a:extLst>
                <a:ext uri="{FF2B5EF4-FFF2-40B4-BE49-F238E27FC236}">
                  <a16:creationId xmlns:a16="http://schemas.microsoft.com/office/drawing/2014/main" id="{DB45CDCB-4319-6CE5-99F0-7C5BD271768A}"/>
                </a:ext>
              </a:extLst>
            </p:cNvPr>
            <p:cNvGrpSpPr/>
            <p:nvPr/>
          </p:nvGrpSpPr>
          <p:grpSpPr>
            <a:xfrm>
              <a:off x="6643936" y="2409361"/>
              <a:ext cx="86944" cy="86944"/>
              <a:chOff x="4206077" y="3068637"/>
              <a:chExt cx="108000" cy="108000"/>
            </a:xfrm>
          </p:grpSpPr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491F1963-83B3-1EB3-27AB-CE59538FA88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62" name="Oval 661">
                <a:extLst>
                  <a:ext uri="{FF2B5EF4-FFF2-40B4-BE49-F238E27FC236}">
                    <a16:creationId xmlns:a16="http://schemas.microsoft.com/office/drawing/2014/main" id="{7F26B75E-EEBC-689E-E5FD-3A03BBADB40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2" name="Group 501">
              <a:extLst>
                <a:ext uri="{FF2B5EF4-FFF2-40B4-BE49-F238E27FC236}">
                  <a16:creationId xmlns:a16="http://schemas.microsoft.com/office/drawing/2014/main" id="{F0DC5EB7-081A-4BBD-6AAA-3355EA708B3A}"/>
                </a:ext>
              </a:extLst>
            </p:cNvPr>
            <p:cNvGrpSpPr/>
            <p:nvPr/>
          </p:nvGrpSpPr>
          <p:grpSpPr>
            <a:xfrm>
              <a:off x="6615127" y="2457793"/>
              <a:ext cx="86944" cy="86944"/>
              <a:chOff x="4206077" y="3068637"/>
              <a:chExt cx="108000" cy="108000"/>
            </a:xfrm>
          </p:grpSpPr>
          <p:sp>
            <p:nvSpPr>
              <p:cNvPr id="659" name="Oval 658">
                <a:extLst>
                  <a:ext uri="{FF2B5EF4-FFF2-40B4-BE49-F238E27FC236}">
                    <a16:creationId xmlns:a16="http://schemas.microsoft.com/office/drawing/2014/main" id="{3BFB7304-3AD9-4231-7E89-9F968D3857D4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60" name="Oval 659">
                <a:extLst>
                  <a:ext uri="{FF2B5EF4-FFF2-40B4-BE49-F238E27FC236}">
                    <a16:creationId xmlns:a16="http://schemas.microsoft.com/office/drawing/2014/main" id="{734A6319-6D21-4A75-F5DE-1133295DF1B1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3" name="Group 502">
              <a:extLst>
                <a:ext uri="{FF2B5EF4-FFF2-40B4-BE49-F238E27FC236}">
                  <a16:creationId xmlns:a16="http://schemas.microsoft.com/office/drawing/2014/main" id="{151797D3-4D0F-8E15-EEC5-E1BD1CC9B6A3}"/>
                </a:ext>
              </a:extLst>
            </p:cNvPr>
            <p:cNvGrpSpPr/>
            <p:nvPr/>
          </p:nvGrpSpPr>
          <p:grpSpPr>
            <a:xfrm>
              <a:off x="6642205" y="2495740"/>
              <a:ext cx="86944" cy="86944"/>
              <a:chOff x="4206077" y="3068637"/>
              <a:chExt cx="108000" cy="108000"/>
            </a:xfrm>
          </p:grpSpPr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E8AE050-AC2D-A050-3D20-94A5E7B7586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58" name="Oval 657">
                <a:extLst>
                  <a:ext uri="{FF2B5EF4-FFF2-40B4-BE49-F238E27FC236}">
                    <a16:creationId xmlns:a16="http://schemas.microsoft.com/office/drawing/2014/main" id="{D1ADDAA3-7FF0-6EC1-EE47-811789571D91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89932028-957C-543A-5305-751EFD015D64}"/>
                </a:ext>
              </a:extLst>
            </p:cNvPr>
            <p:cNvGrpSpPr/>
            <p:nvPr/>
          </p:nvGrpSpPr>
          <p:grpSpPr>
            <a:xfrm>
              <a:off x="6616083" y="2544172"/>
              <a:ext cx="86944" cy="86944"/>
              <a:chOff x="4206077" y="3068637"/>
              <a:chExt cx="108000" cy="108000"/>
            </a:xfrm>
          </p:grpSpPr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D9A64D1D-587B-5D8C-A775-254CCBF60F6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1B20B71D-CCBB-737C-365A-9B59AADF4837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F5E9F057-1C17-E00B-623C-50DFB57BD284}"/>
                </a:ext>
              </a:extLst>
            </p:cNvPr>
            <p:cNvGrpSpPr/>
            <p:nvPr/>
          </p:nvGrpSpPr>
          <p:grpSpPr>
            <a:xfrm>
              <a:off x="6615127" y="2614157"/>
              <a:ext cx="86944" cy="86944"/>
              <a:chOff x="4206077" y="3068637"/>
              <a:chExt cx="108000" cy="108000"/>
            </a:xfrm>
          </p:grpSpPr>
          <p:sp>
            <p:nvSpPr>
              <p:cNvPr id="653" name="Oval 652">
                <a:extLst>
                  <a:ext uri="{FF2B5EF4-FFF2-40B4-BE49-F238E27FC236}">
                    <a16:creationId xmlns:a16="http://schemas.microsoft.com/office/drawing/2014/main" id="{957A1FAA-27C0-98B5-D271-6895A4A9E3FD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D535C21E-FA8F-7ADB-C530-41E49F67C0AA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6" name="Group 505">
              <a:extLst>
                <a:ext uri="{FF2B5EF4-FFF2-40B4-BE49-F238E27FC236}">
                  <a16:creationId xmlns:a16="http://schemas.microsoft.com/office/drawing/2014/main" id="{491A7D85-F765-80F7-C887-7FC8EEF1AE1E}"/>
                </a:ext>
              </a:extLst>
            </p:cNvPr>
            <p:cNvGrpSpPr/>
            <p:nvPr/>
          </p:nvGrpSpPr>
          <p:grpSpPr>
            <a:xfrm>
              <a:off x="6642205" y="2540939"/>
              <a:ext cx="86944" cy="86944"/>
              <a:chOff x="4206077" y="3068637"/>
              <a:chExt cx="108000" cy="108000"/>
            </a:xfrm>
          </p:grpSpPr>
          <p:sp>
            <p:nvSpPr>
              <p:cNvPr id="651" name="Oval 650">
                <a:extLst>
                  <a:ext uri="{FF2B5EF4-FFF2-40B4-BE49-F238E27FC236}">
                    <a16:creationId xmlns:a16="http://schemas.microsoft.com/office/drawing/2014/main" id="{D05FFCB5-3E4E-54AF-B643-497FF773D60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8AFDFA4F-6664-07D5-5631-935C5895B3D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7" name="Group 506">
              <a:extLst>
                <a:ext uri="{FF2B5EF4-FFF2-40B4-BE49-F238E27FC236}">
                  <a16:creationId xmlns:a16="http://schemas.microsoft.com/office/drawing/2014/main" id="{24A6BA1E-DB0D-29AE-9CF7-5B24680A87B9}"/>
                </a:ext>
              </a:extLst>
            </p:cNvPr>
            <p:cNvGrpSpPr/>
            <p:nvPr/>
          </p:nvGrpSpPr>
          <p:grpSpPr>
            <a:xfrm>
              <a:off x="6602100" y="2473252"/>
              <a:ext cx="86944" cy="86944"/>
              <a:chOff x="4206077" y="3068637"/>
              <a:chExt cx="108000" cy="108000"/>
            </a:xfrm>
          </p:grpSpPr>
          <p:sp>
            <p:nvSpPr>
              <p:cNvPr id="649" name="Oval 648">
                <a:extLst>
                  <a:ext uri="{FF2B5EF4-FFF2-40B4-BE49-F238E27FC236}">
                    <a16:creationId xmlns:a16="http://schemas.microsoft.com/office/drawing/2014/main" id="{C5146D7C-3281-23D5-C0ED-FF5F42483131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50" name="Oval 649">
                <a:extLst>
                  <a:ext uri="{FF2B5EF4-FFF2-40B4-BE49-F238E27FC236}">
                    <a16:creationId xmlns:a16="http://schemas.microsoft.com/office/drawing/2014/main" id="{BDCAC094-2EC6-E4AC-83A8-A754270AB96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05999B7C-92B2-F15E-C4D6-37A149436938}"/>
                </a:ext>
              </a:extLst>
            </p:cNvPr>
            <p:cNvGrpSpPr/>
            <p:nvPr/>
          </p:nvGrpSpPr>
          <p:grpSpPr>
            <a:xfrm>
              <a:off x="6820360" y="2606989"/>
              <a:ext cx="86944" cy="86944"/>
              <a:chOff x="4206077" y="3068637"/>
              <a:chExt cx="108000" cy="108000"/>
            </a:xfrm>
          </p:grpSpPr>
          <p:sp>
            <p:nvSpPr>
              <p:cNvPr id="647" name="Oval 646">
                <a:extLst>
                  <a:ext uri="{FF2B5EF4-FFF2-40B4-BE49-F238E27FC236}">
                    <a16:creationId xmlns:a16="http://schemas.microsoft.com/office/drawing/2014/main" id="{FE1D820B-5DD9-7B8F-A533-29393DB5021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48" name="Oval 647">
                <a:extLst>
                  <a:ext uri="{FF2B5EF4-FFF2-40B4-BE49-F238E27FC236}">
                    <a16:creationId xmlns:a16="http://schemas.microsoft.com/office/drawing/2014/main" id="{56F44944-8EBA-BF94-E225-A2F184CFB710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E1A79008-6039-1720-294D-92C7427BEEDE}"/>
                </a:ext>
              </a:extLst>
            </p:cNvPr>
            <p:cNvGrpSpPr/>
            <p:nvPr/>
          </p:nvGrpSpPr>
          <p:grpSpPr>
            <a:xfrm>
              <a:off x="6820360" y="2535744"/>
              <a:ext cx="86944" cy="86944"/>
              <a:chOff x="4206077" y="3068637"/>
              <a:chExt cx="108000" cy="108000"/>
            </a:xfrm>
          </p:grpSpPr>
          <p:sp>
            <p:nvSpPr>
              <p:cNvPr id="645" name="Oval 644">
                <a:extLst>
                  <a:ext uri="{FF2B5EF4-FFF2-40B4-BE49-F238E27FC236}">
                    <a16:creationId xmlns:a16="http://schemas.microsoft.com/office/drawing/2014/main" id="{BFD7203A-623E-5075-8A18-4258B6A8B725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46" name="Oval 645">
                <a:extLst>
                  <a:ext uri="{FF2B5EF4-FFF2-40B4-BE49-F238E27FC236}">
                    <a16:creationId xmlns:a16="http://schemas.microsoft.com/office/drawing/2014/main" id="{D8837C9D-D8EB-C395-05FE-BF0950CC0D8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99BD9C01-7244-98C6-6CE4-C333BC807E85}"/>
                </a:ext>
              </a:extLst>
            </p:cNvPr>
            <p:cNvGrpSpPr/>
            <p:nvPr/>
          </p:nvGrpSpPr>
          <p:grpSpPr>
            <a:xfrm>
              <a:off x="6777992" y="2463004"/>
              <a:ext cx="86944" cy="86944"/>
              <a:chOff x="4206077" y="3068637"/>
              <a:chExt cx="108000" cy="108000"/>
            </a:xfrm>
          </p:grpSpPr>
          <p:sp>
            <p:nvSpPr>
              <p:cNvPr id="643" name="Oval 642">
                <a:extLst>
                  <a:ext uri="{FF2B5EF4-FFF2-40B4-BE49-F238E27FC236}">
                    <a16:creationId xmlns:a16="http://schemas.microsoft.com/office/drawing/2014/main" id="{4B1FDFFA-166A-B836-C77E-F315E5EA5C33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44" name="Oval 643">
                <a:extLst>
                  <a:ext uri="{FF2B5EF4-FFF2-40B4-BE49-F238E27FC236}">
                    <a16:creationId xmlns:a16="http://schemas.microsoft.com/office/drawing/2014/main" id="{6D34159C-4394-1C31-F2A9-5C3BDE3DE77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1" name="Group 510">
              <a:extLst>
                <a:ext uri="{FF2B5EF4-FFF2-40B4-BE49-F238E27FC236}">
                  <a16:creationId xmlns:a16="http://schemas.microsoft.com/office/drawing/2014/main" id="{268C829D-E954-7226-BCB1-566F9D49963B}"/>
                </a:ext>
              </a:extLst>
            </p:cNvPr>
            <p:cNvGrpSpPr/>
            <p:nvPr/>
          </p:nvGrpSpPr>
          <p:grpSpPr>
            <a:xfrm>
              <a:off x="6796340" y="2387115"/>
              <a:ext cx="86944" cy="86944"/>
              <a:chOff x="4206077" y="3068637"/>
              <a:chExt cx="108000" cy="108000"/>
            </a:xfrm>
          </p:grpSpPr>
          <p:sp>
            <p:nvSpPr>
              <p:cNvPr id="641" name="Oval 640">
                <a:extLst>
                  <a:ext uri="{FF2B5EF4-FFF2-40B4-BE49-F238E27FC236}">
                    <a16:creationId xmlns:a16="http://schemas.microsoft.com/office/drawing/2014/main" id="{AE34C991-A738-B3FB-F33E-49E573059C02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42" name="Oval 641">
                <a:extLst>
                  <a:ext uri="{FF2B5EF4-FFF2-40B4-BE49-F238E27FC236}">
                    <a16:creationId xmlns:a16="http://schemas.microsoft.com/office/drawing/2014/main" id="{7AFB77CC-C502-88AF-0792-B4A7D71D500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D4F724B0-C63D-322B-DA52-BB80BA562C15}"/>
                </a:ext>
              </a:extLst>
            </p:cNvPr>
            <p:cNvGrpSpPr/>
            <p:nvPr/>
          </p:nvGrpSpPr>
          <p:grpSpPr>
            <a:xfrm>
              <a:off x="6804181" y="2325975"/>
              <a:ext cx="86944" cy="86944"/>
              <a:chOff x="4206077" y="3068637"/>
              <a:chExt cx="108000" cy="108000"/>
            </a:xfrm>
          </p:grpSpPr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1E1DB87B-0FA1-21D6-77D6-4C11F70C19A4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40" name="Oval 639">
                <a:extLst>
                  <a:ext uri="{FF2B5EF4-FFF2-40B4-BE49-F238E27FC236}">
                    <a16:creationId xmlns:a16="http://schemas.microsoft.com/office/drawing/2014/main" id="{7BF22702-EAB8-BD83-7545-2E27F838B27C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72DA73DF-7359-EE0D-3F28-AADA059BC1D1}"/>
                </a:ext>
              </a:extLst>
            </p:cNvPr>
            <p:cNvGrpSpPr/>
            <p:nvPr/>
          </p:nvGrpSpPr>
          <p:grpSpPr>
            <a:xfrm>
              <a:off x="6809140" y="2259413"/>
              <a:ext cx="86944" cy="86944"/>
              <a:chOff x="4206077" y="3068637"/>
              <a:chExt cx="108000" cy="108000"/>
            </a:xfrm>
          </p:grpSpPr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5E3A61E6-FBC6-0B7A-69E2-F141CF01B4D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EC105FAD-B32A-FDD3-057A-13B5DF57AC2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D4E24C2-FF0F-1E1B-804B-C928DADD58F1}"/>
                </a:ext>
              </a:extLst>
            </p:cNvPr>
            <p:cNvGrpSpPr/>
            <p:nvPr/>
          </p:nvGrpSpPr>
          <p:grpSpPr>
            <a:xfrm>
              <a:off x="6816981" y="2190437"/>
              <a:ext cx="86944" cy="86944"/>
              <a:chOff x="4206077" y="3068637"/>
              <a:chExt cx="108000" cy="108000"/>
            </a:xfrm>
          </p:grpSpPr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542242F8-FA34-4BC0-0CC8-9F2B18737218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CA83BFD0-F3CB-4A51-0D97-B0BA065418A2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DFCA8614-8E64-8442-01BB-F61A021E9BA6}"/>
                </a:ext>
              </a:extLst>
            </p:cNvPr>
            <p:cNvGrpSpPr/>
            <p:nvPr/>
          </p:nvGrpSpPr>
          <p:grpSpPr>
            <a:xfrm>
              <a:off x="6822272" y="2429779"/>
              <a:ext cx="86944" cy="86944"/>
              <a:chOff x="4206077" y="3068637"/>
              <a:chExt cx="108000" cy="108000"/>
            </a:xfrm>
          </p:grpSpPr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25C1361A-1E1E-7CB7-30C4-8DFD5E462FAB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AE55F87E-4C68-7EF6-8744-067D8115192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9F612B02-E789-C6EF-4E7A-0D1170C3C3CD}"/>
                </a:ext>
              </a:extLst>
            </p:cNvPr>
            <p:cNvGrpSpPr/>
            <p:nvPr/>
          </p:nvGrpSpPr>
          <p:grpSpPr>
            <a:xfrm>
              <a:off x="6839811" y="2347306"/>
              <a:ext cx="86944" cy="86944"/>
              <a:chOff x="4206077" y="3068637"/>
              <a:chExt cx="108000" cy="108000"/>
            </a:xfrm>
          </p:grpSpPr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6F35AA33-D3BA-826C-EF04-8F29D2C2843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32" name="Oval 631">
                <a:extLst>
                  <a:ext uri="{FF2B5EF4-FFF2-40B4-BE49-F238E27FC236}">
                    <a16:creationId xmlns:a16="http://schemas.microsoft.com/office/drawing/2014/main" id="{3A353FCF-7053-FCEA-44D2-183C754E3EE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7" name="Group 516">
              <a:extLst>
                <a:ext uri="{FF2B5EF4-FFF2-40B4-BE49-F238E27FC236}">
                  <a16:creationId xmlns:a16="http://schemas.microsoft.com/office/drawing/2014/main" id="{D075453A-2952-E28E-DB0F-08A7B407743A}"/>
                </a:ext>
              </a:extLst>
            </p:cNvPr>
            <p:cNvGrpSpPr/>
            <p:nvPr/>
          </p:nvGrpSpPr>
          <p:grpSpPr>
            <a:xfrm>
              <a:off x="6847652" y="2231337"/>
              <a:ext cx="86944" cy="86944"/>
              <a:chOff x="4206077" y="3068637"/>
              <a:chExt cx="108000" cy="108000"/>
            </a:xfrm>
          </p:grpSpPr>
          <p:sp>
            <p:nvSpPr>
              <p:cNvPr id="629" name="Oval 628">
                <a:extLst>
                  <a:ext uri="{FF2B5EF4-FFF2-40B4-BE49-F238E27FC236}">
                    <a16:creationId xmlns:a16="http://schemas.microsoft.com/office/drawing/2014/main" id="{6D29C850-CFA8-43B4-DDEE-451CA5A051E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30" name="Oval 629">
                <a:extLst>
                  <a:ext uri="{FF2B5EF4-FFF2-40B4-BE49-F238E27FC236}">
                    <a16:creationId xmlns:a16="http://schemas.microsoft.com/office/drawing/2014/main" id="{FFC8A05D-65AE-5F74-876C-C3C9880C9CC0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534898B5-EF9F-EAE2-F52F-959E8E87264A}"/>
                </a:ext>
              </a:extLst>
            </p:cNvPr>
            <p:cNvGrpSpPr/>
            <p:nvPr/>
          </p:nvGrpSpPr>
          <p:grpSpPr>
            <a:xfrm>
              <a:off x="6834266" y="2129879"/>
              <a:ext cx="86944" cy="86944"/>
              <a:chOff x="4206077" y="3068637"/>
              <a:chExt cx="108000" cy="108000"/>
            </a:xfrm>
          </p:grpSpPr>
          <p:sp>
            <p:nvSpPr>
              <p:cNvPr id="627" name="Oval 626">
                <a:extLst>
                  <a:ext uri="{FF2B5EF4-FFF2-40B4-BE49-F238E27FC236}">
                    <a16:creationId xmlns:a16="http://schemas.microsoft.com/office/drawing/2014/main" id="{EE640A5E-E3F0-CACC-8D82-D0A64F68487B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27F50851-ED6F-5CED-0050-3D01F8114BC1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9F1076C5-12B7-5AFE-D495-7D5F20EB3D18}"/>
                </a:ext>
              </a:extLst>
            </p:cNvPr>
            <p:cNvGrpSpPr/>
            <p:nvPr/>
          </p:nvGrpSpPr>
          <p:grpSpPr>
            <a:xfrm>
              <a:off x="6996827" y="2621478"/>
              <a:ext cx="86944" cy="86944"/>
              <a:chOff x="4206077" y="3068637"/>
              <a:chExt cx="108000" cy="108000"/>
            </a:xfrm>
          </p:grpSpPr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C29DE897-5088-8429-4942-3F1361E40D0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26" name="Oval 625">
                <a:extLst>
                  <a:ext uri="{FF2B5EF4-FFF2-40B4-BE49-F238E27FC236}">
                    <a16:creationId xmlns:a16="http://schemas.microsoft.com/office/drawing/2014/main" id="{A4327341-FC8B-E26A-3420-E9331CC75C4A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778D355D-F141-D454-0F53-895B0A4A266D}"/>
                </a:ext>
              </a:extLst>
            </p:cNvPr>
            <p:cNvGrpSpPr/>
            <p:nvPr/>
          </p:nvGrpSpPr>
          <p:grpSpPr>
            <a:xfrm>
              <a:off x="6823977" y="2635125"/>
              <a:ext cx="86944" cy="86944"/>
              <a:chOff x="4206077" y="3068637"/>
              <a:chExt cx="108000" cy="108000"/>
            </a:xfrm>
          </p:grpSpPr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F589FA38-5C5F-B5F9-2968-577134ECF0C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24" name="Oval 623">
                <a:extLst>
                  <a:ext uri="{FF2B5EF4-FFF2-40B4-BE49-F238E27FC236}">
                    <a16:creationId xmlns:a16="http://schemas.microsoft.com/office/drawing/2014/main" id="{01CB45EB-FE34-2D81-FB8A-AAA53C23FE7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6CF0D601-71D7-5350-A9A7-94B04EED32FE}"/>
                </a:ext>
              </a:extLst>
            </p:cNvPr>
            <p:cNvGrpSpPr/>
            <p:nvPr/>
          </p:nvGrpSpPr>
          <p:grpSpPr>
            <a:xfrm>
              <a:off x="6983583" y="2552751"/>
              <a:ext cx="86944" cy="86944"/>
              <a:chOff x="4206077" y="3068637"/>
              <a:chExt cx="108000" cy="108000"/>
            </a:xfrm>
          </p:grpSpPr>
          <p:sp>
            <p:nvSpPr>
              <p:cNvPr id="621" name="Oval 620">
                <a:extLst>
                  <a:ext uri="{FF2B5EF4-FFF2-40B4-BE49-F238E27FC236}">
                    <a16:creationId xmlns:a16="http://schemas.microsoft.com/office/drawing/2014/main" id="{A4CB6DF5-44EB-FA30-D078-4EDA6B7BAEE7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22" name="Oval 621">
                <a:extLst>
                  <a:ext uri="{FF2B5EF4-FFF2-40B4-BE49-F238E27FC236}">
                    <a16:creationId xmlns:a16="http://schemas.microsoft.com/office/drawing/2014/main" id="{B21B16C1-4A53-D4BD-9650-570C6D3B1D2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E8D97E66-97DA-C23A-6CC0-4E0933081D4D}"/>
                </a:ext>
              </a:extLst>
            </p:cNvPr>
            <p:cNvGrpSpPr/>
            <p:nvPr/>
          </p:nvGrpSpPr>
          <p:grpSpPr>
            <a:xfrm>
              <a:off x="7029226" y="2539211"/>
              <a:ext cx="86944" cy="86944"/>
              <a:chOff x="4206077" y="3068637"/>
              <a:chExt cx="108000" cy="108000"/>
            </a:xfrm>
          </p:grpSpPr>
          <p:sp>
            <p:nvSpPr>
              <p:cNvPr id="619" name="Oval 618">
                <a:extLst>
                  <a:ext uri="{FF2B5EF4-FFF2-40B4-BE49-F238E27FC236}">
                    <a16:creationId xmlns:a16="http://schemas.microsoft.com/office/drawing/2014/main" id="{412BC13D-4E15-60C4-9B7A-7AAA48807AFA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0DA48FA5-9185-CFB9-C248-65A3244750EA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C5DDE5B0-6B5F-D535-08E5-2E5BB8E61607}"/>
                </a:ext>
              </a:extLst>
            </p:cNvPr>
            <p:cNvGrpSpPr/>
            <p:nvPr/>
          </p:nvGrpSpPr>
          <p:grpSpPr>
            <a:xfrm>
              <a:off x="6982123" y="2484425"/>
              <a:ext cx="86944" cy="86944"/>
              <a:chOff x="4206077" y="3068637"/>
              <a:chExt cx="108000" cy="108000"/>
            </a:xfrm>
          </p:grpSpPr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916C1756-FF5D-2581-FD19-9BE95C8C05C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18" name="Oval 617">
                <a:extLst>
                  <a:ext uri="{FF2B5EF4-FFF2-40B4-BE49-F238E27FC236}">
                    <a16:creationId xmlns:a16="http://schemas.microsoft.com/office/drawing/2014/main" id="{2CC0F797-FA66-C201-46C3-E37EA38B0515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0E06EF9-6E33-C925-C388-AF0729133166}"/>
                </a:ext>
              </a:extLst>
            </p:cNvPr>
            <p:cNvGrpSpPr/>
            <p:nvPr/>
          </p:nvGrpSpPr>
          <p:grpSpPr>
            <a:xfrm>
              <a:off x="7035644" y="2451137"/>
              <a:ext cx="86944" cy="86944"/>
              <a:chOff x="4206077" y="3068637"/>
              <a:chExt cx="108000" cy="108000"/>
            </a:xfrm>
          </p:grpSpPr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782F6DDE-FFCF-8F77-4FA7-B7B737A16614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A4FD095C-F3F1-B6D4-0572-68B28034C51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9401841A-F3E3-2884-3573-2DB5E962163F}"/>
                </a:ext>
              </a:extLst>
            </p:cNvPr>
            <p:cNvGrpSpPr/>
            <p:nvPr/>
          </p:nvGrpSpPr>
          <p:grpSpPr>
            <a:xfrm>
              <a:off x="6990367" y="2398156"/>
              <a:ext cx="86944" cy="86944"/>
              <a:chOff x="4206077" y="3068637"/>
              <a:chExt cx="108000" cy="108000"/>
            </a:xfrm>
          </p:grpSpPr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827A763D-F472-D7C8-E338-85E7BEF33E6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14" name="Oval 613">
                <a:extLst>
                  <a:ext uri="{FF2B5EF4-FFF2-40B4-BE49-F238E27FC236}">
                    <a16:creationId xmlns:a16="http://schemas.microsoft.com/office/drawing/2014/main" id="{75BF3600-1BB0-8376-1148-9A5A8B63247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6" name="Group 525">
              <a:extLst>
                <a:ext uri="{FF2B5EF4-FFF2-40B4-BE49-F238E27FC236}">
                  <a16:creationId xmlns:a16="http://schemas.microsoft.com/office/drawing/2014/main" id="{D20807A7-515B-5F3D-74E6-06246C446422}"/>
                </a:ext>
              </a:extLst>
            </p:cNvPr>
            <p:cNvGrpSpPr/>
            <p:nvPr/>
          </p:nvGrpSpPr>
          <p:grpSpPr>
            <a:xfrm>
              <a:off x="6997557" y="2142767"/>
              <a:ext cx="86944" cy="86944"/>
              <a:chOff x="4206077" y="3068637"/>
              <a:chExt cx="108000" cy="108000"/>
            </a:xfrm>
          </p:grpSpPr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9478D58A-EA27-58D4-D7C9-3BB24890E70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87E4E691-F24F-FCE5-C27B-7FC6C7B1C647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7" name="Group 526">
              <a:extLst>
                <a:ext uri="{FF2B5EF4-FFF2-40B4-BE49-F238E27FC236}">
                  <a16:creationId xmlns:a16="http://schemas.microsoft.com/office/drawing/2014/main" id="{A45E19AF-0AC3-E0F0-EA45-5768808B5E2F}"/>
                </a:ext>
              </a:extLst>
            </p:cNvPr>
            <p:cNvGrpSpPr/>
            <p:nvPr/>
          </p:nvGrpSpPr>
          <p:grpSpPr>
            <a:xfrm>
              <a:off x="7032149" y="2309814"/>
              <a:ext cx="86944" cy="86944"/>
              <a:chOff x="4206077" y="3068637"/>
              <a:chExt cx="108000" cy="108000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01FAD6A7-0BCC-A9FD-97C4-6744D89CE1C3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CAF18B7B-0FF0-7DA2-496E-087E9AACB428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0F559701-794A-8653-4F21-26284478D78B}"/>
                </a:ext>
              </a:extLst>
            </p:cNvPr>
            <p:cNvGrpSpPr/>
            <p:nvPr/>
          </p:nvGrpSpPr>
          <p:grpSpPr>
            <a:xfrm>
              <a:off x="7041930" y="2391726"/>
              <a:ext cx="86944" cy="86944"/>
              <a:chOff x="4206077" y="3068637"/>
              <a:chExt cx="108000" cy="108000"/>
            </a:xfrm>
          </p:grpSpPr>
          <p:sp>
            <p:nvSpPr>
              <p:cNvPr id="607" name="Oval 606">
                <a:extLst>
                  <a:ext uri="{FF2B5EF4-FFF2-40B4-BE49-F238E27FC236}">
                    <a16:creationId xmlns:a16="http://schemas.microsoft.com/office/drawing/2014/main" id="{DDA1BBBC-24EF-24B4-33D0-A2A1DCB4770A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08" name="Oval 607">
                <a:extLst>
                  <a:ext uri="{FF2B5EF4-FFF2-40B4-BE49-F238E27FC236}">
                    <a16:creationId xmlns:a16="http://schemas.microsoft.com/office/drawing/2014/main" id="{A3777EEF-5151-8BEF-9AB8-3D0A25A6AA8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61427086-528B-33B5-2E8E-CC237584F854}"/>
                </a:ext>
              </a:extLst>
            </p:cNvPr>
            <p:cNvGrpSpPr/>
            <p:nvPr/>
          </p:nvGrpSpPr>
          <p:grpSpPr>
            <a:xfrm>
              <a:off x="6845063" y="2477210"/>
              <a:ext cx="86944" cy="86944"/>
              <a:chOff x="4206077" y="3068637"/>
              <a:chExt cx="108000" cy="108000"/>
            </a:xfrm>
          </p:grpSpPr>
          <p:sp>
            <p:nvSpPr>
              <p:cNvPr id="605" name="Oval 604">
                <a:extLst>
                  <a:ext uri="{FF2B5EF4-FFF2-40B4-BE49-F238E27FC236}">
                    <a16:creationId xmlns:a16="http://schemas.microsoft.com/office/drawing/2014/main" id="{5581EB2B-0C95-5F3F-347C-70189ACAB057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06" name="Oval 605">
                <a:extLst>
                  <a:ext uri="{FF2B5EF4-FFF2-40B4-BE49-F238E27FC236}">
                    <a16:creationId xmlns:a16="http://schemas.microsoft.com/office/drawing/2014/main" id="{97A9C319-2882-1FB1-5C98-C8734B9AA6C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0" name="Group 529">
              <a:extLst>
                <a:ext uri="{FF2B5EF4-FFF2-40B4-BE49-F238E27FC236}">
                  <a16:creationId xmlns:a16="http://schemas.microsoft.com/office/drawing/2014/main" id="{051EECD7-920B-C05F-A29A-D14E6088E8F0}"/>
                </a:ext>
              </a:extLst>
            </p:cNvPr>
            <p:cNvGrpSpPr/>
            <p:nvPr/>
          </p:nvGrpSpPr>
          <p:grpSpPr>
            <a:xfrm>
              <a:off x="6984880" y="2313952"/>
              <a:ext cx="86944" cy="86944"/>
              <a:chOff x="4206077" y="3068637"/>
              <a:chExt cx="108000" cy="108000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0783478B-5579-8A6E-DA88-F69BB3F8ECD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04" name="Oval 603">
                <a:extLst>
                  <a:ext uri="{FF2B5EF4-FFF2-40B4-BE49-F238E27FC236}">
                    <a16:creationId xmlns:a16="http://schemas.microsoft.com/office/drawing/2014/main" id="{163BF7A9-A07C-ACD0-FC31-1058BFBCA82B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F27C58B-DE1C-A242-8DF8-2D4E425E1821}"/>
                </a:ext>
              </a:extLst>
            </p:cNvPr>
            <p:cNvGrpSpPr/>
            <p:nvPr/>
          </p:nvGrpSpPr>
          <p:grpSpPr>
            <a:xfrm>
              <a:off x="7015969" y="2237888"/>
              <a:ext cx="86944" cy="86944"/>
              <a:chOff x="4206077" y="3068637"/>
              <a:chExt cx="108000" cy="108000"/>
            </a:xfrm>
          </p:grpSpPr>
          <p:sp>
            <p:nvSpPr>
              <p:cNvPr id="601" name="Oval 600">
                <a:extLst>
                  <a:ext uri="{FF2B5EF4-FFF2-40B4-BE49-F238E27FC236}">
                    <a16:creationId xmlns:a16="http://schemas.microsoft.com/office/drawing/2014/main" id="{1B5B8EF7-7E61-9425-0F22-CD07142CBDF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02" name="Oval 601">
                <a:extLst>
                  <a:ext uri="{FF2B5EF4-FFF2-40B4-BE49-F238E27FC236}">
                    <a16:creationId xmlns:a16="http://schemas.microsoft.com/office/drawing/2014/main" id="{00AE4B1A-903F-AC15-92FA-AE9FA89AA18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C7E9F407-C913-23B8-D34C-3489913685C9}"/>
                </a:ext>
              </a:extLst>
            </p:cNvPr>
            <p:cNvGrpSpPr/>
            <p:nvPr/>
          </p:nvGrpSpPr>
          <p:grpSpPr>
            <a:xfrm>
              <a:off x="6994752" y="2198462"/>
              <a:ext cx="86944" cy="86944"/>
              <a:chOff x="4206077" y="3068637"/>
              <a:chExt cx="108000" cy="108000"/>
            </a:xfrm>
          </p:grpSpPr>
          <p:sp>
            <p:nvSpPr>
              <p:cNvPr id="599" name="Oval 598">
                <a:extLst>
                  <a:ext uri="{FF2B5EF4-FFF2-40B4-BE49-F238E27FC236}">
                    <a16:creationId xmlns:a16="http://schemas.microsoft.com/office/drawing/2014/main" id="{6D6F3936-D709-8985-66CB-7CB753782E2D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1E798E3C-E5E6-C2BF-4D3C-9F8CC58A786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E9F6CC3E-B053-6166-388E-81B7AF35ED4E}"/>
                </a:ext>
              </a:extLst>
            </p:cNvPr>
            <p:cNvGrpSpPr/>
            <p:nvPr/>
          </p:nvGrpSpPr>
          <p:grpSpPr>
            <a:xfrm>
              <a:off x="7186381" y="2578006"/>
              <a:ext cx="86944" cy="86944"/>
              <a:chOff x="4206077" y="3068637"/>
              <a:chExt cx="108000" cy="108000"/>
            </a:xfrm>
          </p:grpSpPr>
          <p:sp>
            <p:nvSpPr>
              <p:cNvPr id="597" name="Oval 596">
                <a:extLst>
                  <a:ext uri="{FF2B5EF4-FFF2-40B4-BE49-F238E27FC236}">
                    <a16:creationId xmlns:a16="http://schemas.microsoft.com/office/drawing/2014/main" id="{EEE8C333-3E84-27CE-C167-553A362E027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98" name="Oval 597">
                <a:extLst>
                  <a:ext uri="{FF2B5EF4-FFF2-40B4-BE49-F238E27FC236}">
                    <a16:creationId xmlns:a16="http://schemas.microsoft.com/office/drawing/2014/main" id="{6AD26132-35B2-4D6F-4A48-2C0A69BAEFBD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1551E282-3502-14FD-6E84-241ADEE10331}"/>
                </a:ext>
              </a:extLst>
            </p:cNvPr>
            <p:cNvGrpSpPr/>
            <p:nvPr/>
          </p:nvGrpSpPr>
          <p:grpSpPr>
            <a:xfrm>
              <a:off x="7193991" y="2497451"/>
              <a:ext cx="86944" cy="86944"/>
              <a:chOff x="4206077" y="3068637"/>
              <a:chExt cx="108000" cy="108000"/>
            </a:xfrm>
          </p:grpSpPr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4F0FB3C1-6E75-14AC-4FFA-77E7C9815B83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D1D67858-1902-9697-8CEC-3FEE21678EAE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5" name="Group 534">
              <a:extLst>
                <a:ext uri="{FF2B5EF4-FFF2-40B4-BE49-F238E27FC236}">
                  <a16:creationId xmlns:a16="http://schemas.microsoft.com/office/drawing/2014/main" id="{4217D4EC-BE37-BB61-BF20-E04BBFAA739F}"/>
                </a:ext>
              </a:extLst>
            </p:cNvPr>
            <p:cNvGrpSpPr/>
            <p:nvPr/>
          </p:nvGrpSpPr>
          <p:grpSpPr>
            <a:xfrm>
              <a:off x="7219383" y="2524079"/>
              <a:ext cx="86944" cy="86944"/>
              <a:chOff x="4206077" y="3068637"/>
              <a:chExt cx="108000" cy="108000"/>
            </a:xfrm>
          </p:grpSpPr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A7865C74-12D9-5EDA-65E4-896CE6AA710F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26013161-3041-0679-91F9-CD3F5EC05DA8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8B584FCF-DF09-4D29-CA49-D8C2AE18704A}"/>
                </a:ext>
              </a:extLst>
            </p:cNvPr>
            <p:cNvGrpSpPr/>
            <p:nvPr/>
          </p:nvGrpSpPr>
          <p:grpSpPr>
            <a:xfrm>
              <a:off x="7167455" y="2410745"/>
              <a:ext cx="86944" cy="86944"/>
              <a:chOff x="4206077" y="3068637"/>
              <a:chExt cx="108000" cy="108000"/>
            </a:xfrm>
          </p:grpSpPr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89613995-6CCE-D12D-88C8-EC5FEEBEB3A2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B2A0E7AF-61A5-E1B9-C918-588E726297E2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15E8D1EB-6BE1-BD75-4280-447D9EACB846}"/>
                </a:ext>
              </a:extLst>
            </p:cNvPr>
            <p:cNvGrpSpPr/>
            <p:nvPr/>
          </p:nvGrpSpPr>
          <p:grpSpPr>
            <a:xfrm>
              <a:off x="7238333" y="2427412"/>
              <a:ext cx="86944" cy="86944"/>
              <a:chOff x="4206077" y="3068637"/>
              <a:chExt cx="108000" cy="108000"/>
            </a:xfrm>
          </p:grpSpPr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0985F5EA-7D2B-68FA-CBFE-8E882EAF35FE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1C8B5A11-2F0F-53ED-8EE1-CEC260B778D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018699CD-CF9C-C6AF-05AC-93C59356B150}"/>
                </a:ext>
              </a:extLst>
            </p:cNvPr>
            <p:cNvGrpSpPr/>
            <p:nvPr/>
          </p:nvGrpSpPr>
          <p:grpSpPr>
            <a:xfrm>
              <a:off x="7196703" y="2375406"/>
              <a:ext cx="86944" cy="86944"/>
              <a:chOff x="4206077" y="3068637"/>
              <a:chExt cx="108000" cy="108000"/>
            </a:xfrm>
          </p:grpSpPr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83AB3024-0A32-0184-76F9-D19F25D8C71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CBF28960-BD2D-3139-0DB4-A0D94F4F7249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A888BA6D-B2A2-01F4-C889-B1775FC6C8D9}"/>
                </a:ext>
              </a:extLst>
            </p:cNvPr>
            <p:cNvGrpSpPr/>
            <p:nvPr/>
          </p:nvGrpSpPr>
          <p:grpSpPr>
            <a:xfrm>
              <a:off x="7160173" y="2309812"/>
              <a:ext cx="86944" cy="86944"/>
              <a:chOff x="4206077" y="3068637"/>
              <a:chExt cx="108000" cy="108000"/>
            </a:xfrm>
          </p:grpSpPr>
          <p:sp>
            <p:nvSpPr>
              <p:cNvPr id="585" name="Oval 584">
                <a:extLst>
                  <a:ext uri="{FF2B5EF4-FFF2-40B4-BE49-F238E27FC236}">
                    <a16:creationId xmlns:a16="http://schemas.microsoft.com/office/drawing/2014/main" id="{57760D73-AECD-93DC-AC59-18ACFC329FC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6" name="Oval 585">
                <a:extLst>
                  <a:ext uri="{FF2B5EF4-FFF2-40B4-BE49-F238E27FC236}">
                    <a16:creationId xmlns:a16="http://schemas.microsoft.com/office/drawing/2014/main" id="{DB43A1D2-D0ED-66CE-0A49-A59819CAD5A0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0EA3ACE0-18B9-A3D8-07F8-2D920BAEC2A7}"/>
                </a:ext>
              </a:extLst>
            </p:cNvPr>
            <p:cNvGrpSpPr/>
            <p:nvPr/>
          </p:nvGrpSpPr>
          <p:grpSpPr>
            <a:xfrm>
              <a:off x="7192959" y="2250947"/>
              <a:ext cx="86944" cy="86944"/>
              <a:chOff x="4206077" y="3068637"/>
              <a:chExt cx="108000" cy="108000"/>
            </a:xfrm>
          </p:grpSpPr>
          <p:sp>
            <p:nvSpPr>
              <p:cNvPr id="583" name="Oval 582">
                <a:extLst>
                  <a:ext uri="{FF2B5EF4-FFF2-40B4-BE49-F238E27FC236}">
                    <a16:creationId xmlns:a16="http://schemas.microsoft.com/office/drawing/2014/main" id="{1720DC25-3124-F982-6679-2342B60907F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4" name="Oval 583">
                <a:extLst>
                  <a:ext uri="{FF2B5EF4-FFF2-40B4-BE49-F238E27FC236}">
                    <a16:creationId xmlns:a16="http://schemas.microsoft.com/office/drawing/2014/main" id="{75BFAC7E-0883-AF8E-C564-8194DB947E4D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42F38735-BCC7-BC4C-5DD3-14CB415F4734}"/>
                </a:ext>
              </a:extLst>
            </p:cNvPr>
            <p:cNvGrpSpPr/>
            <p:nvPr/>
          </p:nvGrpSpPr>
          <p:grpSpPr>
            <a:xfrm>
              <a:off x="7234351" y="2305366"/>
              <a:ext cx="86944" cy="86944"/>
              <a:chOff x="4206077" y="3068637"/>
              <a:chExt cx="108000" cy="108000"/>
            </a:xfrm>
          </p:grpSpPr>
          <p:sp>
            <p:nvSpPr>
              <p:cNvPr id="581" name="Oval 580">
                <a:extLst>
                  <a:ext uri="{FF2B5EF4-FFF2-40B4-BE49-F238E27FC236}">
                    <a16:creationId xmlns:a16="http://schemas.microsoft.com/office/drawing/2014/main" id="{30A62FCC-B52F-340B-0C50-7C00C0E6778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2" name="Oval 581">
                <a:extLst>
                  <a:ext uri="{FF2B5EF4-FFF2-40B4-BE49-F238E27FC236}">
                    <a16:creationId xmlns:a16="http://schemas.microsoft.com/office/drawing/2014/main" id="{C49E29EE-7B0B-1FB0-F05B-0E824F5A4C18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2679DE4-575C-17EC-19E4-180C187BADFB}"/>
                </a:ext>
              </a:extLst>
            </p:cNvPr>
            <p:cNvGrpSpPr/>
            <p:nvPr/>
          </p:nvGrpSpPr>
          <p:grpSpPr>
            <a:xfrm>
              <a:off x="7201956" y="2186010"/>
              <a:ext cx="86944" cy="86944"/>
              <a:chOff x="4206077" y="3068637"/>
              <a:chExt cx="108000" cy="108000"/>
            </a:xfrm>
          </p:grpSpPr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0DDA0AD-18AB-8B13-0BD5-6ACF8E292815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E9CF3CA2-8574-9A03-8950-5D31AFF3411A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3" name="Group 542">
              <a:extLst>
                <a:ext uri="{FF2B5EF4-FFF2-40B4-BE49-F238E27FC236}">
                  <a16:creationId xmlns:a16="http://schemas.microsoft.com/office/drawing/2014/main" id="{ED82E3EF-4AAB-3D94-CA39-E4E429295381}"/>
                </a:ext>
              </a:extLst>
            </p:cNvPr>
            <p:cNvGrpSpPr/>
            <p:nvPr/>
          </p:nvGrpSpPr>
          <p:grpSpPr>
            <a:xfrm>
              <a:off x="7375965" y="2539063"/>
              <a:ext cx="86944" cy="86944"/>
              <a:chOff x="4206077" y="3068637"/>
              <a:chExt cx="108000" cy="108000"/>
            </a:xfrm>
          </p:grpSpPr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96D3F915-CD24-E4B7-7734-6DE46408448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E629FEDB-8494-2B96-BBF5-C8DDB5FE122F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4" name="Group 543">
              <a:extLst>
                <a:ext uri="{FF2B5EF4-FFF2-40B4-BE49-F238E27FC236}">
                  <a16:creationId xmlns:a16="http://schemas.microsoft.com/office/drawing/2014/main" id="{0CEC59D7-ED4B-A52E-0A14-9F7CD8A37739}"/>
                </a:ext>
              </a:extLst>
            </p:cNvPr>
            <p:cNvGrpSpPr/>
            <p:nvPr/>
          </p:nvGrpSpPr>
          <p:grpSpPr>
            <a:xfrm>
              <a:off x="7411137" y="2506475"/>
              <a:ext cx="86944" cy="86944"/>
              <a:chOff x="4206077" y="3068637"/>
              <a:chExt cx="108000" cy="108000"/>
            </a:xfrm>
          </p:grpSpPr>
          <p:sp>
            <p:nvSpPr>
              <p:cNvPr id="575" name="Oval 574">
                <a:extLst>
                  <a:ext uri="{FF2B5EF4-FFF2-40B4-BE49-F238E27FC236}">
                    <a16:creationId xmlns:a16="http://schemas.microsoft.com/office/drawing/2014/main" id="{F41453D8-5493-9A70-3D84-7D9424F92179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744A3B85-F8A6-31C0-9A84-7F50783B2B25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FAD1D00E-CBF3-B260-C919-48916B7D8A8C}"/>
                </a:ext>
              </a:extLst>
            </p:cNvPr>
            <p:cNvGrpSpPr/>
            <p:nvPr/>
          </p:nvGrpSpPr>
          <p:grpSpPr>
            <a:xfrm>
              <a:off x="7375756" y="2453978"/>
              <a:ext cx="86944" cy="86944"/>
              <a:chOff x="4206077" y="3068637"/>
              <a:chExt cx="108000" cy="108000"/>
            </a:xfrm>
          </p:grpSpPr>
          <p:sp>
            <p:nvSpPr>
              <p:cNvPr id="573" name="Oval 572">
                <a:extLst>
                  <a:ext uri="{FF2B5EF4-FFF2-40B4-BE49-F238E27FC236}">
                    <a16:creationId xmlns:a16="http://schemas.microsoft.com/office/drawing/2014/main" id="{9E234602-6669-A148-BB0E-B911C6CDB4B5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74" name="Oval 573">
                <a:extLst>
                  <a:ext uri="{FF2B5EF4-FFF2-40B4-BE49-F238E27FC236}">
                    <a16:creationId xmlns:a16="http://schemas.microsoft.com/office/drawing/2014/main" id="{FE4C6113-4CF1-0E35-189F-BC9AF10B3EB3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B859EF05-DEC5-AC02-492D-AFBD6B0026CF}"/>
                </a:ext>
              </a:extLst>
            </p:cNvPr>
            <p:cNvGrpSpPr/>
            <p:nvPr/>
          </p:nvGrpSpPr>
          <p:grpSpPr>
            <a:xfrm>
              <a:off x="7411137" y="2402684"/>
              <a:ext cx="86944" cy="86944"/>
              <a:chOff x="4206077" y="3068637"/>
              <a:chExt cx="108000" cy="108000"/>
            </a:xfrm>
          </p:grpSpPr>
          <p:sp>
            <p:nvSpPr>
              <p:cNvPr id="571" name="Oval 570">
                <a:extLst>
                  <a:ext uri="{FF2B5EF4-FFF2-40B4-BE49-F238E27FC236}">
                    <a16:creationId xmlns:a16="http://schemas.microsoft.com/office/drawing/2014/main" id="{F92648F1-631A-9633-A843-06F30789B436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A1D209D7-FC03-6B67-0BCE-C9577394A33A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7" name="Group 546">
              <a:extLst>
                <a:ext uri="{FF2B5EF4-FFF2-40B4-BE49-F238E27FC236}">
                  <a16:creationId xmlns:a16="http://schemas.microsoft.com/office/drawing/2014/main" id="{660B1707-0E9D-B007-1FFD-C30F91335924}"/>
                </a:ext>
              </a:extLst>
            </p:cNvPr>
            <p:cNvGrpSpPr/>
            <p:nvPr/>
          </p:nvGrpSpPr>
          <p:grpSpPr>
            <a:xfrm>
              <a:off x="7367664" y="2371785"/>
              <a:ext cx="86944" cy="86944"/>
              <a:chOff x="4206077" y="3068637"/>
              <a:chExt cx="108000" cy="108000"/>
            </a:xfrm>
          </p:grpSpPr>
          <p:sp>
            <p:nvSpPr>
              <p:cNvPr id="569" name="Oval 568">
                <a:extLst>
                  <a:ext uri="{FF2B5EF4-FFF2-40B4-BE49-F238E27FC236}">
                    <a16:creationId xmlns:a16="http://schemas.microsoft.com/office/drawing/2014/main" id="{E18ACE86-04B0-CD52-6436-CD3CE59781CF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3E663B05-588F-9364-DD83-76B4E1A4085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BE9FFDE0-DC58-D3D9-1B58-C850EF50AD1B}"/>
                </a:ext>
              </a:extLst>
            </p:cNvPr>
            <p:cNvGrpSpPr/>
            <p:nvPr/>
          </p:nvGrpSpPr>
          <p:grpSpPr>
            <a:xfrm>
              <a:off x="7369800" y="2303289"/>
              <a:ext cx="86944" cy="86944"/>
              <a:chOff x="4206077" y="3068637"/>
              <a:chExt cx="108000" cy="108000"/>
            </a:xfrm>
          </p:grpSpPr>
          <p:sp>
            <p:nvSpPr>
              <p:cNvPr id="567" name="Oval 566">
                <a:extLst>
                  <a:ext uri="{FF2B5EF4-FFF2-40B4-BE49-F238E27FC236}">
                    <a16:creationId xmlns:a16="http://schemas.microsoft.com/office/drawing/2014/main" id="{15145A94-648B-B656-C35C-52298F860B2F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ADF07695-0929-CA54-A1E9-B23385CD7462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6CFDD262-C236-0E32-496A-B4872B4282BC}"/>
                </a:ext>
              </a:extLst>
            </p:cNvPr>
            <p:cNvGrpSpPr/>
            <p:nvPr/>
          </p:nvGrpSpPr>
          <p:grpSpPr>
            <a:xfrm>
              <a:off x="7394958" y="2237224"/>
              <a:ext cx="86944" cy="86944"/>
              <a:chOff x="4206077" y="3068637"/>
              <a:chExt cx="108000" cy="108000"/>
            </a:xfrm>
          </p:grpSpPr>
          <p:sp>
            <p:nvSpPr>
              <p:cNvPr id="565" name="Oval 564">
                <a:extLst>
                  <a:ext uri="{FF2B5EF4-FFF2-40B4-BE49-F238E27FC236}">
                    <a16:creationId xmlns:a16="http://schemas.microsoft.com/office/drawing/2014/main" id="{A8E9DFEA-BF9C-5A17-59A1-5408822F8DC0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66" name="Oval 565">
                <a:extLst>
                  <a:ext uri="{FF2B5EF4-FFF2-40B4-BE49-F238E27FC236}">
                    <a16:creationId xmlns:a16="http://schemas.microsoft.com/office/drawing/2014/main" id="{8D19C856-F592-479C-95D3-DFFCFFF7A51C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50" name="Group 549">
              <a:extLst>
                <a:ext uri="{FF2B5EF4-FFF2-40B4-BE49-F238E27FC236}">
                  <a16:creationId xmlns:a16="http://schemas.microsoft.com/office/drawing/2014/main" id="{7BE21DD4-C3CA-7DC2-FF7F-16A24E2B3D17}"/>
                </a:ext>
              </a:extLst>
            </p:cNvPr>
            <p:cNvGrpSpPr/>
            <p:nvPr/>
          </p:nvGrpSpPr>
          <p:grpSpPr>
            <a:xfrm>
              <a:off x="7420115" y="2328312"/>
              <a:ext cx="86944" cy="86944"/>
              <a:chOff x="4206077" y="3068637"/>
              <a:chExt cx="108000" cy="108000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56E8138D-796D-D420-6DFA-FB2863D91B21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64" name="Oval 563">
                <a:extLst>
                  <a:ext uri="{FF2B5EF4-FFF2-40B4-BE49-F238E27FC236}">
                    <a16:creationId xmlns:a16="http://schemas.microsoft.com/office/drawing/2014/main" id="{ECCE80CC-E8FD-B08F-E582-0DDB1AE420D5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51" name="Group 550">
              <a:extLst>
                <a:ext uri="{FF2B5EF4-FFF2-40B4-BE49-F238E27FC236}">
                  <a16:creationId xmlns:a16="http://schemas.microsoft.com/office/drawing/2014/main" id="{F945A81A-C5C4-81FD-929F-F66BA0E915C8}"/>
                </a:ext>
              </a:extLst>
            </p:cNvPr>
            <p:cNvGrpSpPr/>
            <p:nvPr/>
          </p:nvGrpSpPr>
          <p:grpSpPr>
            <a:xfrm>
              <a:off x="7407758" y="2447830"/>
              <a:ext cx="86944" cy="86944"/>
              <a:chOff x="4206077" y="3068637"/>
              <a:chExt cx="108000" cy="108000"/>
            </a:xfrm>
          </p:grpSpPr>
          <p:sp>
            <p:nvSpPr>
              <p:cNvPr id="561" name="Oval 560">
                <a:extLst>
                  <a:ext uri="{FF2B5EF4-FFF2-40B4-BE49-F238E27FC236}">
                    <a16:creationId xmlns:a16="http://schemas.microsoft.com/office/drawing/2014/main" id="{EEF43349-AA58-FBA8-6AC8-692DE16A2C7A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62" name="Oval 561">
                <a:extLst>
                  <a:ext uri="{FF2B5EF4-FFF2-40B4-BE49-F238E27FC236}">
                    <a16:creationId xmlns:a16="http://schemas.microsoft.com/office/drawing/2014/main" id="{0948CEA5-7F7C-FE99-F354-C0DC45762066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52" name="Group 551">
              <a:extLst>
                <a:ext uri="{FF2B5EF4-FFF2-40B4-BE49-F238E27FC236}">
                  <a16:creationId xmlns:a16="http://schemas.microsoft.com/office/drawing/2014/main" id="{41FB97B2-58F6-EF7F-93B3-E417FC100027}"/>
                </a:ext>
              </a:extLst>
            </p:cNvPr>
            <p:cNvGrpSpPr/>
            <p:nvPr/>
          </p:nvGrpSpPr>
          <p:grpSpPr>
            <a:xfrm>
              <a:off x="6854175" y="2410279"/>
              <a:ext cx="86944" cy="86944"/>
              <a:chOff x="4206077" y="3068637"/>
              <a:chExt cx="108000" cy="108000"/>
            </a:xfrm>
          </p:grpSpPr>
          <p:sp>
            <p:nvSpPr>
              <p:cNvPr id="559" name="Oval 558">
                <a:extLst>
                  <a:ext uri="{FF2B5EF4-FFF2-40B4-BE49-F238E27FC236}">
                    <a16:creationId xmlns:a16="http://schemas.microsoft.com/office/drawing/2014/main" id="{3E774DCB-52DD-8368-FCF7-4FA89904CF0C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60" name="Oval 559">
                <a:extLst>
                  <a:ext uri="{FF2B5EF4-FFF2-40B4-BE49-F238E27FC236}">
                    <a16:creationId xmlns:a16="http://schemas.microsoft.com/office/drawing/2014/main" id="{E017B126-3583-651C-8C26-CBE5D530D38C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AC8ABD4B-58ED-7268-EB3E-1207B330CD1A}"/>
                </a:ext>
              </a:extLst>
            </p:cNvPr>
            <p:cNvGrpSpPr/>
            <p:nvPr/>
          </p:nvGrpSpPr>
          <p:grpSpPr>
            <a:xfrm>
              <a:off x="6792883" y="2546232"/>
              <a:ext cx="86944" cy="86944"/>
              <a:chOff x="4206077" y="3068637"/>
              <a:chExt cx="108000" cy="108000"/>
            </a:xfrm>
          </p:grpSpPr>
          <p:sp>
            <p:nvSpPr>
              <p:cNvPr id="557" name="Oval 556">
                <a:extLst>
                  <a:ext uri="{FF2B5EF4-FFF2-40B4-BE49-F238E27FC236}">
                    <a16:creationId xmlns:a16="http://schemas.microsoft.com/office/drawing/2014/main" id="{3658479A-3DB0-04D8-F62E-7560D53A94CD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26EFAF87-EA27-E4F4-32AB-66C162C07587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B0CB9A79-86B4-EF4A-9856-B5C6A767A385}"/>
                </a:ext>
              </a:extLst>
            </p:cNvPr>
            <p:cNvGrpSpPr/>
            <p:nvPr/>
          </p:nvGrpSpPr>
          <p:grpSpPr>
            <a:xfrm>
              <a:off x="7180723" y="2468371"/>
              <a:ext cx="86944" cy="86944"/>
              <a:chOff x="4206077" y="3068637"/>
              <a:chExt cx="108000" cy="108000"/>
            </a:xfrm>
          </p:grpSpPr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907EC7BC-9EE2-2FE3-59AB-37580F326612}"/>
                  </a:ext>
                </a:extLst>
              </p:cNvPr>
              <p:cNvSpPr/>
              <p:nvPr/>
            </p:nvSpPr>
            <p:spPr>
              <a:xfrm>
                <a:off x="4206077" y="3068637"/>
                <a:ext cx="108000" cy="108000"/>
              </a:xfrm>
              <a:prstGeom prst="ellipse">
                <a:avLst/>
              </a:prstGeom>
              <a:solidFill>
                <a:srgbClr val="A5A5A5"/>
              </a:solidFill>
              <a:ln w="6350">
                <a:solidFill>
                  <a:srgbClr val="8C8C8C"/>
                </a:solidFill>
              </a:ln>
              <a:effectLst>
                <a:reflection endPos="0" dist="50800" dir="5400000" sy="-100000" algn="bl" rotWithShape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BD66BEF2-4801-88CD-C5A5-392FADBC417C}"/>
                  </a:ext>
                </a:extLst>
              </p:cNvPr>
              <p:cNvSpPr/>
              <p:nvPr/>
            </p:nvSpPr>
            <p:spPr>
              <a:xfrm>
                <a:off x="4257978" y="3092262"/>
                <a:ext cx="36001" cy="36001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L"/>
              </a:p>
            </p:txBody>
          </p:sp>
        </p:grpSp>
      </p:grpSp>
      <p:cxnSp>
        <p:nvCxnSpPr>
          <p:cNvPr id="836" name="Straight Connector 835">
            <a:extLst>
              <a:ext uri="{FF2B5EF4-FFF2-40B4-BE49-F238E27FC236}">
                <a16:creationId xmlns:a16="http://schemas.microsoft.com/office/drawing/2014/main" id="{D329949A-CD23-D4AD-F74E-91B1D956F3FA}"/>
              </a:ext>
            </a:extLst>
          </p:cNvPr>
          <p:cNvCxnSpPr/>
          <p:nvPr/>
        </p:nvCxnSpPr>
        <p:spPr>
          <a:xfrm>
            <a:off x="3842847" y="1727535"/>
            <a:ext cx="0" cy="334800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310D79B8-3AD4-D689-9892-6142597F266F}"/>
              </a:ext>
            </a:extLst>
          </p:cNvPr>
          <p:cNvSpPr txBox="1"/>
          <p:nvPr/>
        </p:nvSpPr>
        <p:spPr>
          <a:xfrm>
            <a:off x="7262191" y="1930516"/>
            <a:ext cx="4046403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Low yield due to small cross-section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limits advanced applications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  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0F9B428F-F02C-824C-78AA-9253F541262D}"/>
              </a:ext>
            </a:extLst>
          </p:cNvPr>
          <p:cNvSpPr txBox="1"/>
          <p:nvPr/>
        </p:nvSpPr>
        <p:spPr>
          <a:xfrm>
            <a:off x="828675" y="915215"/>
            <a:ext cx="72771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latin typeface="Avenir Next LT Pro Light" panose="020B0304020202020204" pitchFamily="34" charset="0"/>
              </a:rPr>
              <a:t>We can do much better: </a:t>
            </a:r>
            <a:r>
              <a:rPr lang="en-US" sz="2000" dirty="0" err="1">
                <a:latin typeface="Avenir Next LT Pro Light" panose="020B0304020202020204" pitchFamily="34" charset="0"/>
              </a:rPr>
              <a:t>Superradiant</a:t>
            </a:r>
            <a:r>
              <a:rPr lang="en-US" sz="2000" dirty="0">
                <a:latin typeface="Avenir Next LT Pro Light" panose="020B0304020202020204" pitchFamily="34" charset="0"/>
              </a:rPr>
              <a:t> Compton scattering</a:t>
            </a:r>
          </a:p>
        </p:txBody>
      </p:sp>
      <p:sp>
        <p:nvSpPr>
          <p:cNvPr id="722" name="TextBox 721">
            <a:extLst>
              <a:ext uri="{FF2B5EF4-FFF2-40B4-BE49-F238E27FC236}">
                <a16:creationId xmlns:a16="http://schemas.microsoft.com/office/drawing/2014/main" id="{066D059B-2BD2-EC4C-0C21-3AAAF85FA7E0}"/>
              </a:ext>
            </a:extLst>
          </p:cNvPr>
          <p:cNvSpPr txBox="1"/>
          <p:nvPr/>
        </p:nvSpPr>
        <p:spPr>
          <a:xfrm>
            <a:off x="7593499" y="2554290"/>
            <a:ext cx="3688593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 err="1">
                <a:latin typeface="Avenir Next LT Pro Light" panose="020B0304020202020204" pitchFamily="34" charset="0"/>
              </a:rPr>
              <a:t>Superradiance</a:t>
            </a:r>
            <a:r>
              <a:rPr lang="en-US" sz="1400" dirty="0">
                <a:latin typeface="Avenir Next LT Pro Light" panose="020B0304020202020204" pitchFamily="34" charset="0"/>
              </a:rPr>
              <a:t> can improve source brightness by orders of magnitude</a:t>
            </a:r>
          </a:p>
          <a:p>
            <a:pPr algn="r"/>
            <a:endParaRPr lang="en-US" sz="1400" b="1" dirty="0">
              <a:latin typeface="Avenir Next LT Pro Light" panose="020B0304020202020204" pitchFamily="34" charset="0"/>
            </a:endParaRPr>
          </a:p>
          <a:p>
            <a:pPr algn="r"/>
            <a:endParaRPr lang="en-US" sz="1400" b="1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b="1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400" b="1" dirty="0">
                <a:latin typeface="Avenir Next LT Pro Light" panose="020B0304020202020204" pitchFamily="34" charset="0"/>
              </a:rPr>
              <a:t> Compton scattering </a:t>
            </a:r>
            <a:r>
              <a:rPr lang="en-US" sz="1400" dirty="0">
                <a:latin typeface="Avenir Next LT Pro Light" panose="020B0304020202020204" pitchFamily="34" charset="0"/>
              </a:rPr>
              <a:t>has never been demonstrated experimentally</a:t>
            </a:r>
            <a:r>
              <a:rPr lang="en-US" sz="1400" b="1" dirty="0">
                <a:latin typeface="Avenir Next LT Pro Light" panose="020B0304020202020204" pitchFamily="34" charset="0"/>
              </a:rPr>
              <a:t>: </a:t>
            </a:r>
          </a:p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main objective of my research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b="1" dirty="0">
                <a:latin typeface="Avenir Next LT Pro Light" panose="020B0304020202020204" pitchFamily="34" charset="0"/>
              </a:rPr>
              <a:t> </a:t>
            </a:r>
            <a:endParaRPr lang="en-NL" sz="1400" b="1" dirty="0">
              <a:latin typeface="Avenir Next LT Pro Light" panose="020B03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102942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4BA937-CA44-AE97-3C19-0DC6CBEED1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87024F0F-A913-A651-041B-8FE5FB9D0C79}"/>
              </a:ext>
            </a:extLst>
          </p:cNvPr>
          <p:cNvSpPr txBox="1"/>
          <p:nvPr/>
        </p:nvSpPr>
        <p:spPr>
          <a:xfrm>
            <a:off x="484116" y="437565"/>
            <a:ext cx="72771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latin typeface="Avenir Next LT Pro Light" panose="020B0304020202020204" pitchFamily="34" charset="0"/>
              </a:rPr>
              <a:t>X-ray scale microbunching methods</a:t>
            </a:r>
          </a:p>
        </p:txBody>
      </p:sp>
      <p:sp>
        <p:nvSpPr>
          <p:cNvPr id="8154" name="TextBox 8153">
            <a:extLst>
              <a:ext uri="{FF2B5EF4-FFF2-40B4-BE49-F238E27FC236}">
                <a16:creationId xmlns:a16="http://schemas.microsoft.com/office/drawing/2014/main" id="{03BB15CB-E205-FE9D-1454-538F5FCAC0DA}"/>
              </a:ext>
            </a:extLst>
          </p:cNvPr>
          <p:cNvSpPr txBox="1"/>
          <p:nvPr/>
        </p:nvSpPr>
        <p:spPr>
          <a:xfrm>
            <a:off x="5977757" y="3812448"/>
            <a:ext cx="4041782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Graves, ASU:  91 MUSD NSF + 79 MUSD ASU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For development of a compact X-ray free electron laser targeting soft X-rays [1]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dirty="0">
                <a:highlight>
                  <a:srgbClr val="FFFFFF"/>
                </a:highlight>
                <a:latin typeface="Avenir Next LT Pro Light" panose="020B0304020202020204" pitchFamily="34" charset="0"/>
              </a:rPr>
              <a:t>[1] W. S. Graves (2012), PRL, 111, 019402 </a:t>
            </a: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6146" name="Picture 2" descr="illustration of a compact X-ray free electron laser">
            <a:extLst>
              <a:ext uri="{FF2B5EF4-FFF2-40B4-BE49-F238E27FC236}">
                <a16:creationId xmlns:a16="http://schemas.microsoft.com/office/drawing/2014/main" id="{26DD9034-D515-B93D-C127-8E8E09F1BC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8552" y="3719938"/>
            <a:ext cx="3246372" cy="2146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159" name="TextBox 8158">
            <a:extLst>
              <a:ext uri="{FF2B5EF4-FFF2-40B4-BE49-F238E27FC236}">
                <a16:creationId xmlns:a16="http://schemas.microsoft.com/office/drawing/2014/main" id="{8D7C6569-C8BE-5EE7-DE6C-F552279D0F34}"/>
              </a:ext>
            </a:extLst>
          </p:cNvPr>
          <p:cNvSpPr txBox="1"/>
          <p:nvPr/>
        </p:nvSpPr>
        <p:spPr>
          <a:xfrm>
            <a:off x="933112" y="2503153"/>
            <a:ext cx="235198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Density </a:t>
            </a:r>
            <a:r>
              <a:rPr lang="en-US" sz="1200" dirty="0" err="1">
                <a:latin typeface="Avenir Next LT Pro Light" panose="020B0304020202020204" pitchFamily="34" charset="0"/>
              </a:rPr>
              <a:t>downramp</a:t>
            </a:r>
            <a:r>
              <a:rPr lang="en-US" sz="1200" dirty="0">
                <a:latin typeface="Avenir Next LT Pro Light" panose="020B0304020202020204" pitchFamily="34" charset="0"/>
              </a:rPr>
              <a:t> injection</a:t>
            </a:r>
          </a:p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 in plasma. </a:t>
            </a:r>
          </a:p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X. Xu (2022) Nat. Com. 13:3364</a:t>
            </a:r>
            <a:endParaRPr lang="en-US" sz="1400" dirty="0">
              <a:latin typeface="Avenir Next LT Pro Light" panose="020B0304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CF59C56-32E5-D89B-7E50-D9F4773D44DA}"/>
              </a:ext>
            </a:extLst>
          </p:cNvPr>
          <p:cNvPicPr preferRelativeResize="0">
            <a:picLocks/>
          </p:cNvPicPr>
          <p:nvPr/>
        </p:nvPicPr>
        <p:blipFill>
          <a:blip r:embed="rId4">
            <a:grayscl/>
          </a:blip>
          <a:stretch>
            <a:fillRect/>
          </a:stretch>
        </p:blipFill>
        <p:spPr>
          <a:xfrm>
            <a:off x="983772" y="1181594"/>
            <a:ext cx="2292707" cy="1321200"/>
          </a:xfrm>
          <a:prstGeom prst="rect">
            <a:avLst/>
          </a:prstGeom>
        </p:spPr>
      </p:pic>
      <p:sp>
        <p:nvSpPr>
          <p:cNvPr id="8158" name="TextBox 8157">
            <a:extLst>
              <a:ext uri="{FF2B5EF4-FFF2-40B4-BE49-F238E27FC236}">
                <a16:creationId xmlns:a16="http://schemas.microsoft.com/office/drawing/2014/main" id="{55A1F122-A5CF-80B2-ABC9-9F444399C42F}"/>
              </a:ext>
            </a:extLst>
          </p:cNvPr>
          <p:cNvSpPr txBox="1"/>
          <p:nvPr/>
        </p:nvSpPr>
        <p:spPr>
          <a:xfrm>
            <a:off x="4704594" y="2465215"/>
            <a:ext cx="24869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Two-color ponderomotive microbunching</a:t>
            </a:r>
            <a:br>
              <a:rPr lang="en-US" sz="1200" dirty="0">
                <a:latin typeface="Avenir Next LT Pro Light" panose="020B0304020202020204" pitchFamily="34" charset="0"/>
              </a:rPr>
            </a:br>
            <a:r>
              <a:rPr lang="en-US" sz="1200" dirty="0">
                <a:latin typeface="Avenir Next LT Pro Light" panose="020B0304020202020204" pitchFamily="34" charset="0"/>
              </a:rPr>
              <a:t>Schaap (2023) PRAB. 26, 074401</a:t>
            </a:r>
          </a:p>
        </p:txBody>
      </p:sp>
      <p:sp>
        <p:nvSpPr>
          <p:cNvPr id="8157" name="TextBox 8156">
            <a:extLst>
              <a:ext uri="{FF2B5EF4-FFF2-40B4-BE49-F238E27FC236}">
                <a16:creationId xmlns:a16="http://schemas.microsoft.com/office/drawing/2014/main" id="{B94CCFC1-6053-4537-2E65-EC0CE24339DE}"/>
              </a:ext>
            </a:extLst>
          </p:cNvPr>
          <p:cNvSpPr txBox="1"/>
          <p:nvPr/>
        </p:nvSpPr>
        <p:spPr>
          <a:xfrm>
            <a:off x="8456433" y="2503153"/>
            <a:ext cx="233662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dirty="0">
                <a:latin typeface="Avenir Next LT Pro Light" panose="020B0304020202020204" pitchFamily="34" charset="0"/>
              </a:rPr>
              <a:t>Electron diffraction with emittance exchange  </a:t>
            </a:r>
          </a:p>
          <a:p>
            <a:pPr algn="ctr"/>
            <a:r>
              <a:rPr lang="en-US" sz="1200" dirty="0" err="1">
                <a:latin typeface="Avenir Next LT Pro Light" panose="020B0304020202020204" pitchFamily="34" charset="0"/>
              </a:rPr>
              <a:t>Nanni</a:t>
            </a:r>
            <a:r>
              <a:rPr lang="en-US" sz="1200" dirty="0">
                <a:latin typeface="Avenir Next LT Pro Light" panose="020B0304020202020204" pitchFamily="34" charset="0"/>
              </a:rPr>
              <a:t> (2018) PRAB 21, 014401 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E553D7C-BE93-D39A-F271-8C8E0B516662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5">
            <a:grayscl/>
          </a:blip>
          <a:srcRect r="6565"/>
          <a:stretch/>
        </p:blipFill>
        <p:spPr>
          <a:xfrm>
            <a:off x="8499411" y="1163924"/>
            <a:ext cx="2292707" cy="1356543"/>
          </a:xfrm>
          <a:prstGeom prst="rect">
            <a:avLst/>
          </a:prstGeom>
        </p:spPr>
      </p:pic>
      <p:pic>
        <p:nvPicPr>
          <p:cNvPr id="6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643A53D8-A4C8-12D4-CFF9-72944B0EB2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7100873-D3DE-F45A-D906-DF31A87E953E}"/>
              </a:ext>
            </a:extLst>
          </p:cNvPr>
          <p:cNvSpPr txBox="1"/>
          <p:nvPr/>
        </p:nvSpPr>
        <p:spPr>
          <a:xfrm>
            <a:off x="523875" y="762337"/>
            <a:ext cx="63309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For beams of a few MeV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B7AB2BF-DE7C-8C9B-DE4E-5866C1AE4906}"/>
              </a:ext>
            </a:extLst>
          </p:cNvPr>
          <p:cNvPicPr>
            <a:picLocks noChangeAspect="1"/>
          </p:cNvPicPr>
          <p:nvPr/>
        </p:nvPicPr>
        <p:blipFill>
          <a:blip r:embed="rId7">
            <a:grayscl/>
          </a:blip>
          <a:stretch>
            <a:fillRect/>
          </a:stretch>
        </p:blipFill>
        <p:spPr>
          <a:xfrm>
            <a:off x="4318427" y="1299028"/>
            <a:ext cx="3096057" cy="9716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982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5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56606-A1D2-FDC8-2833-24F8051AFE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8E7519E1-DBE4-0998-5793-3A8DEFE3EEFA}"/>
              </a:ext>
            </a:extLst>
          </p:cNvPr>
          <p:cNvSpPr txBox="1">
            <a:spLocks/>
          </p:cNvSpPr>
          <p:nvPr/>
        </p:nvSpPr>
        <p:spPr>
          <a:xfrm>
            <a:off x="863600" y="375559"/>
            <a:ext cx="10515600" cy="79843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Inverse free electron laser bunching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2000" i="1" dirty="0"/>
          </a:p>
        </p:txBody>
      </p:sp>
      <p:pic>
        <p:nvPicPr>
          <p:cNvPr id="2050" name="Picture 2" descr="Fig. 1">
            <a:extLst>
              <a:ext uri="{FF2B5EF4-FFF2-40B4-BE49-F238E27FC236}">
                <a16:creationId xmlns:a16="http://schemas.microsoft.com/office/drawing/2014/main" id="{49D2D9C1-B6ED-C0CF-A638-9CA7EC2BF1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0550" y="1595555"/>
            <a:ext cx="3837026" cy="15253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EF63745-6D86-78B5-5DD0-6A76D02B24E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1838" y="3415625"/>
            <a:ext cx="4495439" cy="2515218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DB4FDEF-8A52-860A-2C44-4C631994C13E}"/>
              </a:ext>
            </a:extLst>
          </p:cNvPr>
          <p:cNvSpPr txBox="1"/>
          <p:nvPr/>
        </p:nvSpPr>
        <p:spPr>
          <a:xfrm>
            <a:off x="2978168" y="3830931"/>
            <a:ext cx="382408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dirty="0">
                <a:latin typeface="Avenir Next LT Pro Light" panose="020B0304020202020204" pitchFamily="34" charset="0"/>
              </a:rPr>
              <a:t>Demonstration of IFEL bunching at ATF, BNL 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r>
              <a:rPr lang="en-US" sz="1400" dirty="0">
                <a:latin typeface="Avenir Next LT Pro Light" panose="020B0304020202020204" pitchFamily="34" charset="0"/>
              </a:rPr>
              <a:t>Liu, et al. (1998), PRL, 80, 4418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0621B85-69CC-806F-58FF-9FF07F9C10AB}"/>
              </a:ext>
            </a:extLst>
          </p:cNvPr>
          <p:cNvSpPr txBox="1"/>
          <p:nvPr/>
        </p:nvSpPr>
        <p:spPr>
          <a:xfrm>
            <a:off x="5935778" y="754627"/>
            <a:ext cx="484179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Soft X-ray FEL driven by  IFEL bunching (echo)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Ribič, et al. </a:t>
            </a:r>
            <a:r>
              <a:rPr lang="fr-FR" sz="1400" dirty="0">
                <a:latin typeface="Avenir Next LT Pro Light" panose="020B0304020202020204" pitchFamily="34" charset="0"/>
              </a:rPr>
              <a:t>(2019)</a:t>
            </a:r>
            <a:r>
              <a:rPr lang="en-US" sz="1400" dirty="0">
                <a:latin typeface="Avenir Next LT Pro Light" panose="020B0304020202020204" pitchFamily="34" charset="0"/>
              </a:rPr>
              <a:t> </a:t>
            </a:r>
            <a:r>
              <a:rPr lang="fr-FR" sz="1400" dirty="0">
                <a:latin typeface="Avenir Next LT Pro Light" panose="020B0304020202020204" pitchFamily="34" charset="0"/>
              </a:rPr>
              <a:t>Nat. Phot. 13, 555–561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pic>
        <p:nvPicPr>
          <p:cNvPr id="2127" name="Picture 2126">
            <a:extLst>
              <a:ext uri="{FF2B5EF4-FFF2-40B4-BE49-F238E27FC236}">
                <a16:creationId xmlns:a16="http://schemas.microsoft.com/office/drawing/2014/main" id="{872B6DDD-FAE4-FD85-244C-B39448C5ECE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1838" y="1798878"/>
            <a:ext cx="4418186" cy="1242123"/>
          </a:xfrm>
          <a:prstGeom prst="rect">
            <a:avLst/>
          </a:prstGeom>
        </p:spPr>
      </p:pic>
      <p:sp>
        <p:nvSpPr>
          <p:cNvPr id="2128" name="TextBox 2127">
            <a:extLst>
              <a:ext uri="{FF2B5EF4-FFF2-40B4-BE49-F238E27FC236}">
                <a16:creationId xmlns:a16="http://schemas.microsoft.com/office/drawing/2014/main" id="{A1445320-7AD7-8577-BB06-F73239AE45F3}"/>
              </a:ext>
            </a:extLst>
          </p:cNvPr>
          <p:cNvSpPr txBox="1"/>
          <p:nvPr/>
        </p:nvSpPr>
        <p:spPr>
          <a:xfrm>
            <a:off x="6522309" y="3429000"/>
            <a:ext cx="4103856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IFEL bunching</a:t>
            </a:r>
            <a:r>
              <a:rPr lang="en-US" sz="1400" dirty="0">
                <a:latin typeface="Avenir Next LT Pro Light" panose="020B0304020202020204" pitchFamily="34" charset="0"/>
              </a:rPr>
              <a:t> is a </a:t>
            </a:r>
            <a:r>
              <a:rPr lang="en-US" sz="1400" b="1" dirty="0">
                <a:latin typeface="Avenir Next LT Pro Light" panose="020B0304020202020204" pitchFamily="34" charset="0"/>
              </a:rPr>
              <a:t>proven method </a:t>
            </a:r>
            <a:r>
              <a:rPr lang="en-US" sz="1400" dirty="0">
                <a:latin typeface="Avenir Next LT Pro Light" panose="020B0304020202020204" pitchFamily="34" charset="0"/>
              </a:rPr>
              <a:t>to </a:t>
            </a:r>
          </a:p>
          <a:p>
            <a:pPr algn="r"/>
            <a:r>
              <a:rPr lang="en-US" sz="1400" dirty="0" err="1">
                <a:latin typeface="Avenir Next LT Pro Light" panose="020B0304020202020204" pitchFamily="34" charset="0"/>
              </a:rPr>
              <a:t>microbunch</a:t>
            </a:r>
            <a:r>
              <a:rPr lang="en-US" sz="1400" dirty="0">
                <a:latin typeface="Avenir Next LT Pro Light" panose="020B0304020202020204" pitchFamily="34" charset="0"/>
              </a:rPr>
              <a:t> the </a:t>
            </a:r>
            <a:r>
              <a:rPr lang="en-US" sz="1400" i="1" dirty="0">
                <a:latin typeface="Avenir Next LT Pro Light" panose="020B0304020202020204" pitchFamily="34" charset="0"/>
              </a:rPr>
              <a:t>e</a:t>
            </a:r>
            <a:r>
              <a:rPr lang="en-US" sz="1400" dirty="0">
                <a:latin typeface="Avenir Next LT Pro Light" panose="020B0304020202020204" pitchFamily="34" charset="0"/>
              </a:rPr>
              <a:t>-beam [1,2]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Microbunching at high harmonics of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seed laser attainable 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Resonance requires higher beam energy: </a:t>
            </a:r>
          </a:p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shallow angle Compton scattering </a:t>
            </a:r>
            <a:r>
              <a:rPr lang="en-US" sz="1400" dirty="0">
                <a:latin typeface="Avenir Next LT Pro Light" panose="020B0304020202020204" pitchFamily="34" charset="0"/>
              </a:rPr>
              <a:t>   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2129" name="TextBox 2128">
            <a:extLst>
              <a:ext uri="{FF2B5EF4-FFF2-40B4-BE49-F238E27FC236}">
                <a16:creationId xmlns:a16="http://schemas.microsoft.com/office/drawing/2014/main" id="{C9D40F40-39F4-123F-8A0F-BBD75E8F9633}"/>
              </a:ext>
            </a:extLst>
          </p:cNvPr>
          <p:cNvSpPr txBox="1"/>
          <p:nvPr/>
        </p:nvSpPr>
        <p:spPr>
          <a:xfrm>
            <a:off x="780758" y="1214332"/>
            <a:ext cx="54598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dirty="0">
                <a:latin typeface="Avenir Next LT Pro Light" panose="020B0304020202020204" pitchFamily="34" charset="0"/>
              </a:rPr>
              <a:t>IFEL microbunching process (= energy modulation + dispersion)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2130" name="TextBox 2129">
            <a:extLst>
              <a:ext uri="{FF2B5EF4-FFF2-40B4-BE49-F238E27FC236}">
                <a16:creationId xmlns:a16="http://schemas.microsoft.com/office/drawing/2014/main" id="{348694D7-5481-7BBF-3D71-614DA3F88B49}"/>
              </a:ext>
            </a:extLst>
          </p:cNvPr>
          <p:cNvSpPr txBox="1"/>
          <p:nvPr/>
        </p:nvSpPr>
        <p:spPr>
          <a:xfrm>
            <a:off x="7046473" y="5588318"/>
            <a:ext cx="397240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 [1] J.P. Duris (2012) PRAB, 15, 061301 </a:t>
            </a:r>
          </a:p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 [2] N. Sudar (2018), PRL, 120, 114802</a:t>
            </a:r>
            <a:endParaRPr lang="en-US" sz="1400" dirty="0"/>
          </a:p>
        </p:txBody>
      </p:sp>
      <p:sp>
        <p:nvSpPr>
          <p:cNvPr id="2137" name="TextBox 2136">
            <a:extLst>
              <a:ext uri="{FF2B5EF4-FFF2-40B4-BE49-F238E27FC236}">
                <a16:creationId xmlns:a16="http://schemas.microsoft.com/office/drawing/2014/main" id="{56C0F9D1-6B16-7520-F3F5-22EF0046EACB}"/>
              </a:ext>
            </a:extLst>
          </p:cNvPr>
          <p:cNvSpPr txBox="1"/>
          <p:nvPr/>
        </p:nvSpPr>
        <p:spPr>
          <a:xfrm>
            <a:off x="876300" y="771862"/>
            <a:ext cx="63309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A proven microbunching method at high beam energy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552854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67DEC3-7733-AAE7-2C57-374045F4F0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8678ABD-3867-9E8D-01D4-79EF2A3EB523}"/>
              </a:ext>
            </a:extLst>
          </p:cNvPr>
          <p:cNvSpPr/>
          <p:nvPr/>
        </p:nvSpPr>
        <p:spPr>
          <a:xfrm>
            <a:off x="2462378" y="1754591"/>
            <a:ext cx="222254" cy="3695758"/>
          </a:xfrm>
          <a:prstGeom prst="rect">
            <a:avLst/>
          </a:prstGeom>
          <a:solidFill>
            <a:schemeClr val="bg1">
              <a:lumMod val="95000"/>
              <a:alpha val="78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dirty="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9B592D89-4771-C593-984C-88BF8CE2B89A}"/>
              </a:ext>
            </a:extLst>
          </p:cNvPr>
          <p:cNvSpPr/>
          <p:nvPr/>
        </p:nvSpPr>
        <p:spPr>
          <a:xfrm>
            <a:off x="4421132" y="1745755"/>
            <a:ext cx="12829" cy="3707711"/>
          </a:xfrm>
          <a:custGeom>
            <a:avLst/>
            <a:gdLst>
              <a:gd name="connsiteX0" fmla="*/ 0 w 7933"/>
              <a:gd name="connsiteY0" fmla="*/ 2292674 h 2292673"/>
              <a:gd name="connsiteX1" fmla="*/ 0 w 7933"/>
              <a:gd name="connsiteY1" fmla="*/ 0 h 2292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933" h="2292673">
                <a:moveTo>
                  <a:pt x="0" y="2292674"/>
                </a:moveTo>
                <a:lnTo>
                  <a:pt x="0" y="0"/>
                </a:lnTo>
              </a:path>
            </a:pathLst>
          </a:custGeom>
          <a:ln w="9525" cap="flat">
            <a:solidFill>
              <a:srgbClr val="000000"/>
            </a:solidFill>
            <a:prstDash val="lgDash"/>
            <a:bevel/>
          </a:ln>
        </p:spPr>
        <p:txBody>
          <a:bodyPr rtlCol="0" anchor="ctr"/>
          <a:lstStyle/>
          <a:p>
            <a:endParaRPr lang="en-NL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F1E103A-94C7-6497-F66E-52A364D48D12}"/>
              </a:ext>
            </a:extLst>
          </p:cNvPr>
          <p:cNvSpPr/>
          <p:nvPr/>
        </p:nvSpPr>
        <p:spPr>
          <a:xfrm>
            <a:off x="1558318" y="2679917"/>
            <a:ext cx="3991741" cy="2770867"/>
          </a:xfrm>
          <a:custGeom>
            <a:avLst/>
            <a:gdLst>
              <a:gd name="connsiteX0" fmla="*/ 0 w 2468304"/>
              <a:gd name="connsiteY0" fmla="*/ 1713374 h 1713373"/>
              <a:gd name="connsiteX1" fmla="*/ 2338 w 2468304"/>
              <a:gd name="connsiteY1" fmla="*/ 1707337 h 1713373"/>
              <a:gd name="connsiteX2" fmla="*/ 14856 w 2468304"/>
              <a:gd name="connsiteY2" fmla="*/ 1681959 h 1713373"/>
              <a:gd name="connsiteX3" fmla="*/ 27373 w 2468304"/>
              <a:gd name="connsiteY3" fmla="*/ 1660087 h 1713373"/>
              <a:gd name="connsiteX4" fmla="*/ 39891 w 2468304"/>
              <a:gd name="connsiteY4" fmla="*/ 1640389 h 1713373"/>
              <a:gd name="connsiteX5" fmla="*/ 52408 w 2468304"/>
              <a:gd name="connsiteY5" fmla="*/ 1622198 h 1713373"/>
              <a:gd name="connsiteX6" fmla="*/ 64925 w 2468304"/>
              <a:gd name="connsiteY6" fmla="*/ 1605110 h 1713373"/>
              <a:gd name="connsiteX7" fmla="*/ 77443 w 2468304"/>
              <a:gd name="connsiteY7" fmla="*/ 1588871 h 1713373"/>
              <a:gd name="connsiteX8" fmla="*/ 89961 w 2468304"/>
              <a:gd name="connsiteY8" fmla="*/ 1573314 h 1713373"/>
              <a:gd name="connsiteX9" fmla="*/ 102479 w 2468304"/>
              <a:gd name="connsiteY9" fmla="*/ 1558297 h 1713373"/>
              <a:gd name="connsiteX10" fmla="*/ 114996 w 2468304"/>
              <a:gd name="connsiteY10" fmla="*/ 1543732 h 1713373"/>
              <a:gd name="connsiteX11" fmla="*/ 127514 w 2468304"/>
              <a:gd name="connsiteY11" fmla="*/ 1529547 h 1713373"/>
              <a:gd name="connsiteX12" fmla="*/ 140032 w 2468304"/>
              <a:gd name="connsiteY12" fmla="*/ 1515680 h 1713373"/>
              <a:gd name="connsiteX13" fmla="*/ 152549 w 2468304"/>
              <a:gd name="connsiteY13" fmla="*/ 1502083 h 1713373"/>
              <a:gd name="connsiteX14" fmla="*/ 165066 w 2468304"/>
              <a:gd name="connsiteY14" fmla="*/ 1488724 h 1713373"/>
              <a:gd name="connsiteX15" fmla="*/ 177584 w 2468304"/>
              <a:gd name="connsiteY15" fmla="*/ 1475570 h 1713373"/>
              <a:gd name="connsiteX16" fmla="*/ 190102 w 2468304"/>
              <a:gd name="connsiteY16" fmla="*/ 1462592 h 1713373"/>
              <a:gd name="connsiteX17" fmla="*/ 202619 w 2468304"/>
              <a:gd name="connsiteY17" fmla="*/ 1449772 h 1713373"/>
              <a:gd name="connsiteX18" fmla="*/ 215137 w 2468304"/>
              <a:gd name="connsiteY18" fmla="*/ 1437087 h 1713373"/>
              <a:gd name="connsiteX19" fmla="*/ 227655 w 2468304"/>
              <a:gd name="connsiteY19" fmla="*/ 1424529 h 1713373"/>
              <a:gd name="connsiteX20" fmla="*/ 240172 w 2468304"/>
              <a:gd name="connsiteY20" fmla="*/ 1412073 h 1713373"/>
              <a:gd name="connsiteX21" fmla="*/ 252690 w 2468304"/>
              <a:gd name="connsiteY21" fmla="*/ 1399722 h 1713373"/>
              <a:gd name="connsiteX22" fmla="*/ 265208 w 2468304"/>
              <a:gd name="connsiteY22" fmla="*/ 1387449 h 1713373"/>
              <a:gd name="connsiteX23" fmla="*/ 277725 w 2468304"/>
              <a:gd name="connsiteY23" fmla="*/ 1375256 h 1713373"/>
              <a:gd name="connsiteX24" fmla="*/ 290241 w 2468304"/>
              <a:gd name="connsiteY24" fmla="*/ 1363126 h 1713373"/>
              <a:gd name="connsiteX25" fmla="*/ 302759 w 2468304"/>
              <a:gd name="connsiteY25" fmla="*/ 1351060 h 1713373"/>
              <a:gd name="connsiteX26" fmla="*/ 315278 w 2468304"/>
              <a:gd name="connsiteY26" fmla="*/ 1339049 h 1713373"/>
              <a:gd name="connsiteX27" fmla="*/ 327796 w 2468304"/>
              <a:gd name="connsiteY27" fmla="*/ 1327094 h 1713373"/>
              <a:gd name="connsiteX28" fmla="*/ 340315 w 2468304"/>
              <a:gd name="connsiteY28" fmla="*/ 1315178 h 1713373"/>
              <a:gd name="connsiteX29" fmla="*/ 352833 w 2468304"/>
              <a:gd name="connsiteY29" fmla="*/ 1303302 h 1713373"/>
              <a:gd name="connsiteX30" fmla="*/ 365351 w 2468304"/>
              <a:gd name="connsiteY30" fmla="*/ 1291466 h 1713373"/>
              <a:gd name="connsiteX31" fmla="*/ 377870 w 2468304"/>
              <a:gd name="connsiteY31" fmla="*/ 1279654 h 1713373"/>
              <a:gd name="connsiteX32" fmla="*/ 390381 w 2468304"/>
              <a:gd name="connsiteY32" fmla="*/ 1267881 h 1713373"/>
              <a:gd name="connsiteX33" fmla="*/ 402899 w 2468304"/>
              <a:gd name="connsiteY33" fmla="*/ 1256132 h 1713373"/>
              <a:gd name="connsiteX34" fmla="*/ 415417 w 2468304"/>
              <a:gd name="connsiteY34" fmla="*/ 1244407 h 1713373"/>
              <a:gd name="connsiteX35" fmla="*/ 427936 w 2468304"/>
              <a:gd name="connsiteY35" fmla="*/ 1232706 h 1713373"/>
              <a:gd name="connsiteX36" fmla="*/ 440454 w 2468304"/>
              <a:gd name="connsiteY36" fmla="*/ 1221028 h 1713373"/>
              <a:gd name="connsiteX37" fmla="*/ 452973 w 2468304"/>
              <a:gd name="connsiteY37" fmla="*/ 1209358 h 1713373"/>
              <a:gd name="connsiteX38" fmla="*/ 465491 w 2468304"/>
              <a:gd name="connsiteY38" fmla="*/ 1197713 h 1713373"/>
              <a:gd name="connsiteX39" fmla="*/ 478010 w 2468304"/>
              <a:gd name="connsiteY39" fmla="*/ 1186083 h 1713373"/>
              <a:gd name="connsiteX40" fmla="*/ 490520 w 2468304"/>
              <a:gd name="connsiteY40" fmla="*/ 1174461 h 1713373"/>
              <a:gd name="connsiteX41" fmla="*/ 503039 w 2468304"/>
              <a:gd name="connsiteY41" fmla="*/ 1162854 h 1713373"/>
              <a:gd name="connsiteX42" fmla="*/ 515557 w 2468304"/>
              <a:gd name="connsiteY42" fmla="*/ 1151264 h 1713373"/>
              <a:gd name="connsiteX43" fmla="*/ 528076 w 2468304"/>
              <a:gd name="connsiteY43" fmla="*/ 1139674 h 1713373"/>
              <a:gd name="connsiteX44" fmla="*/ 540594 w 2468304"/>
              <a:gd name="connsiteY44" fmla="*/ 1128099 h 1713373"/>
              <a:gd name="connsiteX45" fmla="*/ 553113 w 2468304"/>
              <a:gd name="connsiteY45" fmla="*/ 1116533 h 1713373"/>
              <a:gd name="connsiteX46" fmla="*/ 565631 w 2468304"/>
              <a:gd name="connsiteY46" fmla="*/ 1104974 h 1713373"/>
              <a:gd name="connsiteX47" fmla="*/ 578150 w 2468304"/>
              <a:gd name="connsiteY47" fmla="*/ 1093424 h 1713373"/>
              <a:gd name="connsiteX48" fmla="*/ 590668 w 2468304"/>
              <a:gd name="connsiteY48" fmla="*/ 1081873 h 1713373"/>
              <a:gd name="connsiteX49" fmla="*/ 603187 w 2468304"/>
              <a:gd name="connsiteY49" fmla="*/ 1070338 h 1713373"/>
              <a:gd name="connsiteX50" fmla="*/ 615697 w 2468304"/>
              <a:gd name="connsiteY50" fmla="*/ 1058804 h 1713373"/>
              <a:gd name="connsiteX51" fmla="*/ 628216 w 2468304"/>
              <a:gd name="connsiteY51" fmla="*/ 1047269 h 1713373"/>
              <a:gd name="connsiteX52" fmla="*/ 640734 w 2468304"/>
              <a:gd name="connsiteY52" fmla="*/ 1035742 h 1713373"/>
              <a:gd name="connsiteX53" fmla="*/ 653253 w 2468304"/>
              <a:gd name="connsiteY53" fmla="*/ 1024223 h 1713373"/>
              <a:gd name="connsiteX54" fmla="*/ 665771 w 2468304"/>
              <a:gd name="connsiteY54" fmla="*/ 1012704 h 1713373"/>
              <a:gd name="connsiteX55" fmla="*/ 678290 w 2468304"/>
              <a:gd name="connsiteY55" fmla="*/ 1001185 h 1713373"/>
              <a:gd name="connsiteX56" fmla="*/ 690808 w 2468304"/>
              <a:gd name="connsiteY56" fmla="*/ 989674 h 1713373"/>
              <a:gd name="connsiteX57" fmla="*/ 703327 w 2468304"/>
              <a:gd name="connsiteY57" fmla="*/ 978171 h 1713373"/>
              <a:gd name="connsiteX58" fmla="*/ 715845 w 2468304"/>
              <a:gd name="connsiteY58" fmla="*/ 966660 h 1713373"/>
              <a:gd name="connsiteX59" fmla="*/ 728356 w 2468304"/>
              <a:gd name="connsiteY59" fmla="*/ 955157 h 1713373"/>
              <a:gd name="connsiteX60" fmla="*/ 740874 w 2468304"/>
              <a:gd name="connsiteY60" fmla="*/ 943654 h 1713373"/>
              <a:gd name="connsiteX61" fmla="*/ 753392 w 2468304"/>
              <a:gd name="connsiteY61" fmla="*/ 932151 h 1713373"/>
              <a:gd name="connsiteX62" fmla="*/ 765911 w 2468304"/>
              <a:gd name="connsiteY62" fmla="*/ 920656 h 1713373"/>
              <a:gd name="connsiteX63" fmla="*/ 778429 w 2468304"/>
              <a:gd name="connsiteY63" fmla="*/ 909161 h 1713373"/>
              <a:gd name="connsiteX64" fmla="*/ 790948 w 2468304"/>
              <a:gd name="connsiteY64" fmla="*/ 897666 h 1713373"/>
              <a:gd name="connsiteX65" fmla="*/ 803466 w 2468304"/>
              <a:gd name="connsiteY65" fmla="*/ 886171 h 1713373"/>
              <a:gd name="connsiteX66" fmla="*/ 815985 w 2468304"/>
              <a:gd name="connsiteY66" fmla="*/ 874676 h 1713373"/>
              <a:gd name="connsiteX67" fmla="*/ 828495 w 2468304"/>
              <a:gd name="connsiteY67" fmla="*/ 863181 h 1713373"/>
              <a:gd name="connsiteX68" fmla="*/ 841014 w 2468304"/>
              <a:gd name="connsiteY68" fmla="*/ 851693 h 1713373"/>
              <a:gd name="connsiteX69" fmla="*/ 853532 w 2468304"/>
              <a:gd name="connsiteY69" fmla="*/ 840198 h 1713373"/>
              <a:gd name="connsiteX70" fmla="*/ 866051 w 2468304"/>
              <a:gd name="connsiteY70" fmla="*/ 828711 h 1713373"/>
              <a:gd name="connsiteX71" fmla="*/ 878569 w 2468304"/>
              <a:gd name="connsiteY71" fmla="*/ 817224 h 1713373"/>
              <a:gd name="connsiteX72" fmla="*/ 891088 w 2468304"/>
              <a:gd name="connsiteY72" fmla="*/ 805737 h 1713373"/>
              <a:gd name="connsiteX73" fmla="*/ 903606 w 2468304"/>
              <a:gd name="connsiteY73" fmla="*/ 794250 h 1713373"/>
              <a:gd name="connsiteX74" fmla="*/ 916125 w 2468304"/>
              <a:gd name="connsiteY74" fmla="*/ 782762 h 1713373"/>
              <a:gd name="connsiteX75" fmla="*/ 928643 w 2468304"/>
              <a:gd name="connsiteY75" fmla="*/ 771275 h 1713373"/>
              <a:gd name="connsiteX76" fmla="*/ 941154 w 2468304"/>
              <a:gd name="connsiteY76" fmla="*/ 759788 h 1713373"/>
              <a:gd name="connsiteX77" fmla="*/ 953672 w 2468304"/>
              <a:gd name="connsiteY77" fmla="*/ 748301 h 1713373"/>
              <a:gd name="connsiteX78" fmla="*/ 966191 w 2468304"/>
              <a:gd name="connsiteY78" fmla="*/ 736822 h 1713373"/>
              <a:gd name="connsiteX79" fmla="*/ 978709 w 2468304"/>
              <a:gd name="connsiteY79" fmla="*/ 725335 h 1713373"/>
              <a:gd name="connsiteX80" fmla="*/ 991228 w 2468304"/>
              <a:gd name="connsiteY80" fmla="*/ 713847 h 1713373"/>
              <a:gd name="connsiteX81" fmla="*/ 1003746 w 2468304"/>
              <a:gd name="connsiteY81" fmla="*/ 702368 h 1713373"/>
              <a:gd name="connsiteX82" fmla="*/ 1016265 w 2468304"/>
              <a:gd name="connsiteY82" fmla="*/ 690881 h 1713373"/>
              <a:gd name="connsiteX83" fmla="*/ 1028783 w 2468304"/>
              <a:gd name="connsiteY83" fmla="*/ 679402 h 1713373"/>
              <a:gd name="connsiteX84" fmla="*/ 1041302 w 2468304"/>
              <a:gd name="connsiteY84" fmla="*/ 667915 h 1713373"/>
              <a:gd name="connsiteX85" fmla="*/ 1053820 w 2468304"/>
              <a:gd name="connsiteY85" fmla="*/ 656435 h 1713373"/>
              <a:gd name="connsiteX86" fmla="*/ 1066331 w 2468304"/>
              <a:gd name="connsiteY86" fmla="*/ 644948 h 1713373"/>
              <a:gd name="connsiteX87" fmla="*/ 1078849 w 2468304"/>
              <a:gd name="connsiteY87" fmla="*/ 633469 h 1713373"/>
              <a:gd name="connsiteX88" fmla="*/ 1091368 w 2468304"/>
              <a:gd name="connsiteY88" fmla="*/ 621990 h 1713373"/>
              <a:gd name="connsiteX89" fmla="*/ 1103886 w 2468304"/>
              <a:gd name="connsiteY89" fmla="*/ 610511 h 1713373"/>
              <a:gd name="connsiteX90" fmla="*/ 1116405 w 2468304"/>
              <a:gd name="connsiteY90" fmla="*/ 599031 h 1713373"/>
              <a:gd name="connsiteX91" fmla="*/ 1128923 w 2468304"/>
              <a:gd name="connsiteY91" fmla="*/ 587552 h 1713373"/>
              <a:gd name="connsiteX92" fmla="*/ 1141442 w 2468304"/>
              <a:gd name="connsiteY92" fmla="*/ 576073 h 1713373"/>
              <a:gd name="connsiteX93" fmla="*/ 1153960 w 2468304"/>
              <a:gd name="connsiteY93" fmla="*/ 564594 h 1713373"/>
              <a:gd name="connsiteX94" fmla="*/ 1166478 w 2468304"/>
              <a:gd name="connsiteY94" fmla="*/ 553114 h 1713373"/>
              <a:gd name="connsiteX95" fmla="*/ 1178989 w 2468304"/>
              <a:gd name="connsiteY95" fmla="*/ 541635 h 1713373"/>
              <a:gd name="connsiteX96" fmla="*/ 1191507 w 2468304"/>
              <a:gd name="connsiteY96" fmla="*/ 530164 h 1713373"/>
              <a:gd name="connsiteX97" fmla="*/ 1204026 w 2468304"/>
              <a:gd name="connsiteY97" fmla="*/ 518684 h 1713373"/>
              <a:gd name="connsiteX98" fmla="*/ 1216544 w 2468304"/>
              <a:gd name="connsiteY98" fmla="*/ 507213 h 1713373"/>
              <a:gd name="connsiteX99" fmla="*/ 1229063 w 2468304"/>
              <a:gd name="connsiteY99" fmla="*/ 495742 h 1713373"/>
              <a:gd name="connsiteX100" fmla="*/ 1241581 w 2468304"/>
              <a:gd name="connsiteY100" fmla="*/ 484279 h 1713373"/>
              <a:gd name="connsiteX101" fmla="*/ 1254100 w 2468304"/>
              <a:gd name="connsiteY101" fmla="*/ 472807 h 1713373"/>
              <a:gd name="connsiteX102" fmla="*/ 1266618 w 2468304"/>
              <a:gd name="connsiteY102" fmla="*/ 461344 h 1713373"/>
              <a:gd name="connsiteX103" fmla="*/ 1279129 w 2468304"/>
              <a:gd name="connsiteY103" fmla="*/ 449888 h 1713373"/>
              <a:gd name="connsiteX104" fmla="*/ 1291647 w 2468304"/>
              <a:gd name="connsiteY104" fmla="*/ 438433 h 1713373"/>
              <a:gd name="connsiteX105" fmla="*/ 1304166 w 2468304"/>
              <a:gd name="connsiteY105" fmla="*/ 426986 h 1713373"/>
              <a:gd name="connsiteX106" fmla="*/ 1316684 w 2468304"/>
              <a:gd name="connsiteY106" fmla="*/ 415546 h 1713373"/>
              <a:gd name="connsiteX107" fmla="*/ 1329203 w 2468304"/>
              <a:gd name="connsiteY107" fmla="*/ 404114 h 1713373"/>
              <a:gd name="connsiteX108" fmla="*/ 1341721 w 2468304"/>
              <a:gd name="connsiteY108" fmla="*/ 392691 h 1713373"/>
              <a:gd name="connsiteX109" fmla="*/ 1354240 w 2468304"/>
              <a:gd name="connsiteY109" fmla="*/ 381275 h 1713373"/>
              <a:gd name="connsiteX110" fmla="*/ 1366758 w 2468304"/>
              <a:gd name="connsiteY110" fmla="*/ 369875 h 1713373"/>
              <a:gd name="connsiteX111" fmla="*/ 1379277 w 2468304"/>
              <a:gd name="connsiteY111" fmla="*/ 358499 h 1713373"/>
              <a:gd name="connsiteX112" fmla="*/ 1391787 w 2468304"/>
              <a:gd name="connsiteY112" fmla="*/ 347131 h 1713373"/>
              <a:gd name="connsiteX113" fmla="*/ 1404306 w 2468304"/>
              <a:gd name="connsiteY113" fmla="*/ 335794 h 1713373"/>
              <a:gd name="connsiteX114" fmla="*/ 1416824 w 2468304"/>
              <a:gd name="connsiteY114" fmla="*/ 324490 h 1713373"/>
              <a:gd name="connsiteX115" fmla="*/ 1429343 w 2468304"/>
              <a:gd name="connsiteY115" fmla="*/ 313209 h 1713373"/>
              <a:gd name="connsiteX116" fmla="*/ 1441861 w 2468304"/>
              <a:gd name="connsiteY116" fmla="*/ 301975 h 1713373"/>
              <a:gd name="connsiteX117" fmla="*/ 1454380 w 2468304"/>
              <a:gd name="connsiteY117" fmla="*/ 290782 h 1713373"/>
              <a:gd name="connsiteX118" fmla="*/ 1466898 w 2468304"/>
              <a:gd name="connsiteY118" fmla="*/ 279644 h 1713373"/>
              <a:gd name="connsiteX119" fmla="*/ 1479417 w 2468304"/>
              <a:gd name="connsiteY119" fmla="*/ 268569 h 1713373"/>
              <a:gd name="connsiteX120" fmla="*/ 1491935 w 2468304"/>
              <a:gd name="connsiteY120" fmla="*/ 257574 h 1713373"/>
              <a:gd name="connsiteX121" fmla="*/ 1504454 w 2468304"/>
              <a:gd name="connsiteY121" fmla="*/ 246665 h 1713373"/>
              <a:gd name="connsiteX122" fmla="*/ 1516964 w 2468304"/>
              <a:gd name="connsiteY122" fmla="*/ 235861 h 1713373"/>
              <a:gd name="connsiteX123" fmla="*/ 1529482 w 2468304"/>
              <a:gd name="connsiteY123" fmla="*/ 225167 h 1713373"/>
              <a:gd name="connsiteX124" fmla="*/ 1542001 w 2468304"/>
              <a:gd name="connsiteY124" fmla="*/ 214608 h 1713373"/>
              <a:gd name="connsiteX125" fmla="*/ 1554519 w 2468304"/>
              <a:gd name="connsiteY125" fmla="*/ 204199 h 1713373"/>
              <a:gd name="connsiteX126" fmla="*/ 1567038 w 2468304"/>
              <a:gd name="connsiteY126" fmla="*/ 193958 h 1713373"/>
              <a:gd name="connsiteX127" fmla="*/ 1579556 w 2468304"/>
              <a:gd name="connsiteY127" fmla="*/ 183914 h 1713373"/>
              <a:gd name="connsiteX128" fmla="*/ 1592075 w 2468304"/>
              <a:gd name="connsiteY128" fmla="*/ 174069 h 1713373"/>
              <a:gd name="connsiteX129" fmla="*/ 1604593 w 2468304"/>
              <a:gd name="connsiteY129" fmla="*/ 164462 h 1713373"/>
              <a:gd name="connsiteX130" fmla="*/ 1617104 w 2468304"/>
              <a:gd name="connsiteY130" fmla="*/ 155101 h 1713373"/>
              <a:gd name="connsiteX131" fmla="*/ 1629622 w 2468304"/>
              <a:gd name="connsiteY131" fmla="*/ 146010 h 1713373"/>
              <a:gd name="connsiteX132" fmla="*/ 1642141 w 2468304"/>
              <a:gd name="connsiteY132" fmla="*/ 137204 h 1713373"/>
              <a:gd name="connsiteX133" fmla="*/ 1654659 w 2468304"/>
              <a:gd name="connsiteY133" fmla="*/ 128700 h 1713373"/>
              <a:gd name="connsiteX134" fmla="*/ 1667178 w 2468304"/>
              <a:gd name="connsiteY134" fmla="*/ 120513 h 1713373"/>
              <a:gd name="connsiteX135" fmla="*/ 1679696 w 2468304"/>
              <a:gd name="connsiteY135" fmla="*/ 112659 h 1713373"/>
              <a:gd name="connsiteX136" fmla="*/ 1692215 w 2468304"/>
              <a:gd name="connsiteY136" fmla="*/ 105139 h 1713373"/>
              <a:gd name="connsiteX137" fmla="*/ 1704733 w 2468304"/>
              <a:gd name="connsiteY137" fmla="*/ 97967 h 1713373"/>
              <a:gd name="connsiteX138" fmla="*/ 1717252 w 2468304"/>
              <a:gd name="connsiteY138" fmla="*/ 91144 h 1713373"/>
              <a:gd name="connsiteX139" fmla="*/ 1729770 w 2468304"/>
              <a:gd name="connsiteY139" fmla="*/ 84671 h 1713373"/>
              <a:gd name="connsiteX140" fmla="*/ 1742281 w 2468304"/>
              <a:gd name="connsiteY140" fmla="*/ 78547 h 1713373"/>
              <a:gd name="connsiteX141" fmla="*/ 1754799 w 2468304"/>
              <a:gd name="connsiteY141" fmla="*/ 72763 h 1713373"/>
              <a:gd name="connsiteX142" fmla="*/ 1767318 w 2468304"/>
              <a:gd name="connsiteY142" fmla="*/ 67329 h 1713373"/>
              <a:gd name="connsiteX143" fmla="*/ 1779836 w 2468304"/>
              <a:gd name="connsiteY143" fmla="*/ 62220 h 1713373"/>
              <a:gd name="connsiteX144" fmla="*/ 1792355 w 2468304"/>
              <a:gd name="connsiteY144" fmla="*/ 57437 h 1713373"/>
              <a:gd name="connsiteX145" fmla="*/ 1804873 w 2468304"/>
              <a:gd name="connsiteY145" fmla="*/ 52954 h 1713373"/>
              <a:gd name="connsiteX146" fmla="*/ 1817392 w 2468304"/>
              <a:gd name="connsiteY146" fmla="*/ 48782 h 1713373"/>
              <a:gd name="connsiteX147" fmla="*/ 1829910 w 2468304"/>
              <a:gd name="connsiteY147" fmla="*/ 44894 h 1713373"/>
              <a:gd name="connsiteX148" fmla="*/ 1842421 w 2468304"/>
              <a:gd name="connsiteY148" fmla="*/ 41277 h 1713373"/>
              <a:gd name="connsiteX149" fmla="*/ 1854939 w 2468304"/>
              <a:gd name="connsiteY149" fmla="*/ 37921 h 1713373"/>
              <a:gd name="connsiteX150" fmla="*/ 1867457 w 2468304"/>
              <a:gd name="connsiteY150" fmla="*/ 34803 h 1713373"/>
              <a:gd name="connsiteX151" fmla="*/ 1879976 w 2468304"/>
              <a:gd name="connsiteY151" fmla="*/ 31924 h 1713373"/>
              <a:gd name="connsiteX152" fmla="*/ 1892494 w 2468304"/>
              <a:gd name="connsiteY152" fmla="*/ 29258 h 1713373"/>
              <a:gd name="connsiteX153" fmla="*/ 1905013 w 2468304"/>
              <a:gd name="connsiteY153" fmla="*/ 26799 h 1713373"/>
              <a:gd name="connsiteX154" fmla="*/ 1917531 w 2468304"/>
              <a:gd name="connsiteY154" fmla="*/ 24530 h 1713373"/>
              <a:gd name="connsiteX155" fmla="*/ 1930050 w 2468304"/>
              <a:gd name="connsiteY155" fmla="*/ 22444 h 1713373"/>
              <a:gd name="connsiteX156" fmla="*/ 1942568 w 2468304"/>
              <a:gd name="connsiteY156" fmla="*/ 20516 h 1713373"/>
              <a:gd name="connsiteX157" fmla="*/ 1955079 w 2468304"/>
              <a:gd name="connsiteY157" fmla="*/ 18747 h 1713373"/>
              <a:gd name="connsiteX158" fmla="*/ 1967597 w 2468304"/>
              <a:gd name="connsiteY158" fmla="*/ 17120 h 1713373"/>
              <a:gd name="connsiteX159" fmla="*/ 1980116 w 2468304"/>
              <a:gd name="connsiteY159" fmla="*/ 15621 h 1713373"/>
              <a:gd name="connsiteX160" fmla="*/ 1992634 w 2468304"/>
              <a:gd name="connsiteY160" fmla="*/ 14249 h 1713373"/>
              <a:gd name="connsiteX161" fmla="*/ 2005153 w 2468304"/>
              <a:gd name="connsiteY161" fmla="*/ 12987 h 1713373"/>
              <a:gd name="connsiteX162" fmla="*/ 2017671 w 2468304"/>
              <a:gd name="connsiteY162" fmla="*/ 11837 h 1713373"/>
              <a:gd name="connsiteX163" fmla="*/ 2030190 w 2468304"/>
              <a:gd name="connsiteY163" fmla="*/ 10774 h 1713373"/>
              <a:gd name="connsiteX164" fmla="*/ 2042708 w 2468304"/>
              <a:gd name="connsiteY164" fmla="*/ 9806 h 1713373"/>
              <a:gd name="connsiteX165" fmla="*/ 2055227 w 2468304"/>
              <a:gd name="connsiteY165" fmla="*/ 8918 h 1713373"/>
              <a:gd name="connsiteX166" fmla="*/ 2067745 w 2468304"/>
              <a:gd name="connsiteY166" fmla="*/ 8108 h 1713373"/>
              <a:gd name="connsiteX167" fmla="*/ 2080256 w 2468304"/>
              <a:gd name="connsiteY167" fmla="*/ 7365 h 1713373"/>
              <a:gd name="connsiteX168" fmla="*/ 2092774 w 2468304"/>
              <a:gd name="connsiteY168" fmla="*/ 6685 h 1713373"/>
              <a:gd name="connsiteX169" fmla="*/ 2105293 w 2468304"/>
              <a:gd name="connsiteY169" fmla="*/ 6064 h 1713373"/>
              <a:gd name="connsiteX170" fmla="*/ 2117811 w 2468304"/>
              <a:gd name="connsiteY170" fmla="*/ 5496 h 1713373"/>
              <a:gd name="connsiteX171" fmla="*/ 2130330 w 2468304"/>
              <a:gd name="connsiteY171" fmla="*/ 4976 h 1713373"/>
              <a:gd name="connsiteX172" fmla="*/ 2142848 w 2468304"/>
              <a:gd name="connsiteY172" fmla="*/ 4502 h 1713373"/>
              <a:gd name="connsiteX173" fmla="*/ 2155367 w 2468304"/>
              <a:gd name="connsiteY173" fmla="*/ 4069 h 1713373"/>
              <a:gd name="connsiteX174" fmla="*/ 2167885 w 2468304"/>
              <a:gd name="connsiteY174" fmla="*/ 3673 h 1713373"/>
              <a:gd name="connsiteX175" fmla="*/ 2180404 w 2468304"/>
              <a:gd name="connsiteY175" fmla="*/ 3311 h 1713373"/>
              <a:gd name="connsiteX176" fmla="*/ 2192914 w 2468304"/>
              <a:gd name="connsiteY176" fmla="*/ 2981 h 1713373"/>
              <a:gd name="connsiteX177" fmla="*/ 2205433 w 2468304"/>
              <a:gd name="connsiteY177" fmla="*/ 2681 h 1713373"/>
              <a:gd name="connsiteX178" fmla="*/ 2217951 w 2468304"/>
              <a:gd name="connsiteY178" fmla="*/ 2405 h 1713373"/>
              <a:gd name="connsiteX179" fmla="*/ 2230470 w 2468304"/>
              <a:gd name="connsiteY179" fmla="*/ 2154 h 1713373"/>
              <a:gd name="connsiteX180" fmla="*/ 2242988 w 2468304"/>
              <a:gd name="connsiteY180" fmla="*/ 1925 h 1713373"/>
              <a:gd name="connsiteX181" fmla="*/ 2255507 w 2468304"/>
              <a:gd name="connsiteY181" fmla="*/ 1716 h 1713373"/>
              <a:gd name="connsiteX182" fmla="*/ 2268025 w 2468304"/>
              <a:gd name="connsiteY182" fmla="*/ 1526 h 1713373"/>
              <a:gd name="connsiteX183" fmla="*/ 2280543 w 2468304"/>
              <a:gd name="connsiteY183" fmla="*/ 1351 h 1713373"/>
              <a:gd name="connsiteX184" fmla="*/ 2293054 w 2468304"/>
              <a:gd name="connsiteY184" fmla="*/ 1192 h 1713373"/>
              <a:gd name="connsiteX185" fmla="*/ 2305573 w 2468304"/>
              <a:gd name="connsiteY185" fmla="*/ 1047 h 1713373"/>
              <a:gd name="connsiteX186" fmla="*/ 2318091 w 2468304"/>
              <a:gd name="connsiteY186" fmla="*/ 916 h 1713373"/>
              <a:gd name="connsiteX187" fmla="*/ 2330610 w 2468304"/>
              <a:gd name="connsiteY187" fmla="*/ 795 h 1713373"/>
              <a:gd name="connsiteX188" fmla="*/ 2343128 w 2468304"/>
              <a:gd name="connsiteY188" fmla="*/ 685 h 1713373"/>
              <a:gd name="connsiteX189" fmla="*/ 2355647 w 2468304"/>
              <a:gd name="connsiteY189" fmla="*/ 585 h 1713373"/>
              <a:gd name="connsiteX190" fmla="*/ 2368165 w 2468304"/>
              <a:gd name="connsiteY190" fmla="*/ 493 h 1713373"/>
              <a:gd name="connsiteX191" fmla="*/ 2380683 w 2468304"/>
              <a:gd name="connsiteY191" fmla="*/ 410 h 1713373"/>
              <a:gd name="connsiteX192" fmla="*/ 2393202 w 2468304"/>
              <a:gd name="connsiteY192" fmla="*/ 334 h 1713373"/>
              <a:gd name="connsiteX193" fmla="*/ 2405720 w 2468304"/>
              <a:gd name="connsiteY193" fmla="*/ 265 h 1713373"/>
              <a:gd name="connsiteX194" fmla="*/ 2418231 w 2468304"/>
              <a:gd name="connsiteY194" fmla="*/ 201 h 1713373"/>
              <a:gd name="connsiteX195" fmla="*/ 2430749 w 2468304"/>
              <a:gd name="connsiteY195" fmla="*/ 144 h 1713373"/>
              <a:gd name="connsiteX196" fmla="*/ 2443268 w 2468304"/>
              <a:gd name="connsiteY196" fmla="*/ 91 h 1713373"/>
              <a:gd name="connsiteX197" fmla="*/ 2455786 w 2468304"/>
              <a:gd name="connsiteY197" fmla="*/ 44 h 1713373"/>
              <a:gd name="connsiteX198" fmla="*/ 2468305 w 2468304"/>
              <a:gd name="connsiteY198" fmla="*/ 0 h 1713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</a:cxnLst>
            <a:rect l="l" t="t" r="r" b="b"/>
            <a:pathLst>
              <a:path w="2468304" h="1713373">
                <a:moveTo>
                  <a:pt x="0" y="1713374"/>
                </a:moveTo>
                <a:lnTo>
                  <a:pt x="2338" y="1707337"/>
                </a:lnTo>
                <a:lnTo>
                  <a:pt x="14856" y="1681959"/>
                </a:lnTo>
                <a:lnTo>
                  <a:pt x="27373" y="1660087"/>
                </a:lnTo>
                <a:lnTo>
                  <a:pt x="39891" y="1640389"/>
                </a:lnTo>
                <a:lnTo>
                  <a:pt x="52408" y="1622198"/>
                </a:lnTo>
                <a:lnTo>
                  <a:pt x="64925" y="1605110"/>
                </a:lnTo>
                <a:lnTo>
                  <a:pt x="77443" y="1588871"/>
                </a:lnTo>
                <a:lnTo>
                  <a:pt x="89961" y="1573314"/>
                </a:lnTo>
                <a:lnTo>
                  <a:pt x="102479" y="1558297"/>
                </a:lnTo>
                <a:lnTo>
                  <a:pt x="114996" y="1543732"/>
                </a:lnTo>
                <a:lnTo>
                  <a:pt x="127514" y="1529547"/>
                </a:lnTo>
                <a:lnTo>
                  <a:pt x="140032" y="1515680"/>
                </a:lnTo>
                <a:lnTo>
                  <a:pt x="152549" y="1502083"/>
                </a:lnTo>
                <a:lnTo>
                  <a:pt x="165066" y="1488724"/>
                </a:lnTo>
                <a:lnTo>
                  <a:pt x="177584" y="1475570"/>
                </a:lnTo>
                <a:lnTo>
                  <a:pt x="190102" y="1462592"/>
                </a:lnTo>
                <a:lnTo>
                  <a:pt x="202619" y="1449772"/>
                </a:lnTo>
                <a:lnTo>
                  <a:pt x="215137" y="1437087"/>
                </a:lnTo>
                <a:lnTo>
                  <a:pt x="227655" y="1424529"/>
                </a:lnTo>
                <a:lnTo>
                  <a:pt x="240172" y="1412073"/>
                </a:lnTo>
                <a:lnTo>
                  <a:pt x="252690" y="1399722"/>
                </a:lnTo>
                <a:lnTo>
                  <a:pt x="265208" y="1387449"/>
                </a:lnTo>
                <a:lnTo>
                  <a:pt x="277725" y="1375256"/>
                </a:lnTo>
                <a:lnTo>
                  <a:pt x="290241" y="1363126"/>
                </a:lnTo>
                <a:lnTo>
                  <a:pt x="302759" y="1351060"/>
                </a:lnTo>
                <a:lnTo>
                  <a:pt x="315278" y="1339049"/>
                </a:lnTo>
                <a:lnTo>
                  <a:pt x="327796" y="1327094"/>
                </a:lnTo>
                <a:lnTo>
                  <a:pt x="340315" y="1315178"/>
                </a:lnTo>
                <a:lnTo>
                  <a:pt x="352833" y="1303302"/>
                </a:lnTo>
                <a:lnTo>
                  <a:pt x="365351" y="1291466"/>
                </a:lnTo>
                <a:lnTo>
                  <a:pt x="377870" y="1279654"/>
                </a:lnTo>
                <a:lnTo>
                  <a:pt x="390381" y="1267881"/>
                </a:lnTo>
                <a:lnTo>
                  <a:pt x="402899" y="1256132"/>
                </a:lnTo>
                <a:lnTo>
                  <a:pt x="415417" y="1244407"/>
                </a:lnTo>
                <a:lnTo>
                  <a:pt x="427936" y="1232706"/>
                </a:lnTo>
                <a:lnTo>
                  <a:pt x="440454" y="1221028"/>
                </a:lnTo>
                <a:lnTo>
                  <a:pt x="452973" y="1209358"/>
                </a:lnTo>
                <a:lnTo>
                  <a:pt x="465491" y="1197713"/>
                </a:lnTo>
                <a:lnTo>
                  <a:pt x="478010" y="1186083"/>
                </a:lnTo>
                <a:lnTo>
                  <a:pt x="490520" y="1174461"/>
                </a:lnTo>
                <a:lnTo>
                  <a:pt x="503039" y="1162854"/>
                </a:lnTo>
                <a:lnTo>
                  <a:pt x="515557" y="1151264"/>
                </a:lnTo>
                <a:lnTo>
                  <a:pt x="528076" y="1139674"/>
                </a:lnTo>
                <a:lnTo>
                  <a:pt x="540594" y="1128099"/>
                </a:lnTo>
                <a:lnTo>
                  <a:pt x="553113" y="1116533"/>
                </a:lnTo>
                <a:lnTo>
                  <a:pt x="565631" y="1104974"/>
                </a:lnTo>
                <a:lnTo>
                  <a:pt x="578150" y="1093424"/>
                </a:lnTo>
                <a:lnTo>
                  <a:pt x="590668" y="1081873"/>
                </a:lnTo>
                <a:lnTo>
                  <a:pt x="603187" y="1070338"/>
                </a:lnTo>
                <a:lnTo>
                  <a:pt x="615697" y="1058804"/>
                </a:lnTo>
                <a:lnTo>
                  <a:pt x="628216" y="1047269"/>
                </a:lnTo>
                <a:lnTo>
                  <a:pt x="640734" y="1035742"/>
                </a:lnTo>
                <a:lnTo>
                  <a:pt x="653253" y="1024223"/>
                </a:lnTo>
                <a:lnTo>
                  <a:pt x="665771" y="1012704"/>
                </a:lnTo>
                <a:lnTo>
                  <a:pt x="678290" y="1001185"/>
                </a:lnTo>
                <a:lnTo>
                  <a:pt x="690808" y="989674"/>
                </a:lnTo>
                <a:lnTo>
                  <a:pt x="703327" y="978171"/>
                </a:lnTo>
                <a:lnTo>
                  <a:pt x="715845" y="966660"/>
                </a:lnTo>
                <a:lnTo>
                  <a:pt x="728356" y="955157"/>
                </a:lnTo>
                <a:lnTo>
                  <a:pt x="740874" y="943654"/>
                </a:lnTo>
                <a:lnTo>
                  <a:pt x="753392" y="932151"/>
                </a:lnTo>
                <a:lnTo>
                  <a:pt x="765911" y="920656"/>
                </a:lnTo>
                <a:lnTo>
                  <a:pt x="778429" y="909161"/>
                </a:lnTo>
                <a:lnTo>
                  <a:pt x="790948" y="897666"/>
                </a:lnTo>
                <a:lnTo>
                  <a:pt x="803466" y="886171"/>
                </a:lnTo>
                <a:lnTo>
                  <a:pt x="815985" y="874676"/>
                </a:lnTo>
                <a:lnTo>
                  <a:pt x="828495" y="863181"/>
                </a:lnTo>
                <a:lnTo>
                  <a:pt x="841014" y="851693"/>
                </a:lnTo>
                <a:lnTo>
                  <a:pt x="853532" y="840198"/>
                </a:lnTo>
                <a:lnTo>
                  <a:pt x="866051" y="828711"/>
                </a:lnTo>
                <a:lnTo>
                  <a:pt x="878569" y="817224"/>
                </a:lnTo>
                <a:lnTo>
                  <a:pt x="891088" y="805737"/>
                </a:lnTo>
                <a:lnTo>
                  <a:pt x="903606" y="794250"/>
                </a:lnTo>
                <a:lnTo>
                  <a:pt x="916125" y="782762"/>
                </a:lnTo>
                <a:lnTo>
                  <a:pt x="928643" y="771275"/>
                </a:lnTo>
                <a:lnTo>
                  <a:pt x="941154" y="759788"/>
                </a:lnTo>
                <a:lnTo>
                  <a:pt x="953672" y="748301"/>
                </a:lnTo>
                <a:lnTo>
                  <a:pt x="966191" y="736822"/>
                </a:lnTo>
                <a:lnTo>
                  <a:pt x="978709" y="725335"/>
                </a:lnTo>
                <a:lnTo>
                  <a:pt x="991228" y="713847"/>
                </a:lnTo>
                <a:lnTo>
                  <a:pt x="1003746" y="702368"/>
                </a:lnTo>
                <a:lnTo>
                  <a:pt x="1016265" y="690881"/>
                </a:lnTo>
                <a:lnTo>
                  <a:pt x="1028783" y="679402"/>
                </a:lnTo>
                <a:lnTo>
                  <a:pt x="1041302" y="667915"/>
                </a:lnTo>
                <a:lnTo>
                  <a:pt x="1053820" y="656435"/>
                </a:lnTo>
                <a:lnTo>
                  <a:pt x="1066331" y="644948"/>
                </a:lnTo>
                <a:lnTo>
                  <a:pt x="1078849" y="633469"/>
                </a:lnTo>
                <a:lnTo>
                  <a:pt x="1091368" y="621990"/>
                </a:lnTo>
                <a:lnTo>
                  <a:pt x="1103886" y="610511"/>
                </a:lnTo>
                <a:lnTo>
                  <a:pt x="1116405" y="599031"/>
                </a:lnTo>
                <a:lnTo>
                  <a:pt x="1128923" y="587552"/>
                </a:lnTo>
                <a:lnTo>
                  <a:pt x="1141442" y="576073"/>
                </a:lnTo>
                <a:lnTo>
                  <a:pt x="1153960" y="564594"/>
                </a:lnTo>
                <a:lnTo>
                  <a:pt x="1166478" y="553114"/>
                </a:lnTo>
                <a:lnTo>
                  <a:pt x="1178989" y="541635"/>
                </a:lnTo>
                <a:lnTo>
                  <a:pt x="1191507" y="530164"/>
                </a:lnTo>
                <a:lnTo>
                  <a:pt x="1204026" y="518684"/>
                </a:lnTo>
                <a:lnTo>
                  <a:pt x="1216544" y="507213"/>
                </a:lnTo>
                <a:lnTo>
                  <a:pt x="1229063" y="495742"/>
                </a:lnTo>
                <a:lnTo>
                  <a:pt x="1241581" y="484279"/>
                </a:lnTo>
                <a:lnTo>
                  <a:pt x="1254100" y="472807"/>
                </a:lnTo>
                <a:lnTo>
                  <a:pt x="1266618" y="461344"/>
                </a:lnTo>
                <a:lnTo>
                  <a:pt x="1279129" y="449888"/>
                </a:lnTo>
                <a:lnTo>
                  <a:pt x="1291647" y="438433"/>
                </a:lnTo>
                <a:lnTo>
                  <a:pt x="1304166" y="426986"/>
                </a:lnTo>
                <a:lnTo>
                  <a:pt x="1316684" y="415546"/>
                </a:lnTo>
                <a:lnTo>
                  <a:pt x="1329203" y="404114"/>
                </a:lnTo>
                <a:lnTo>
                  <a:pt x="1341721" y="392691"/>
                </a:lnTo>
                <a:lnTo>
                  <a:pt x="1354240" y="381275"/>
                </a:lnTo>
                <a:lnTo>
                  <a:pt x="1366758" y="369875"/>
                </a:lnTo>
                <a:lnTo>
                  <a:pt x="1379277" y="358499"/>
                </a:lnTo>
                <a:lnTo>
                  <a:pt x="1391787" y="347131"/>
                </a:lnTo>
                <a:lnTo>
                  <a:pt x="1404306" y="335794"/>
                </a:lnTo>
                <a:lnTo>
                  <a:pt x="1416824" y="324490"/>
                </a:lnTo>
                <a:lnTo>
                  <a:pt x="1429343" y="313209"/>
                </a:lnTo>
                <a:lnTo>
                  <a:pt x="1441861" y="301975"/>
                </a:lnTo>
                <a:lnTo>
                  <a:pt x="1454380" y="290782"/>
                </a:lnTo>
                <a:lnTo>
                  <a:pt x="1466898" y="279644"/>
                </a:lnTo>
                <a:lnTo>
                  <a:pt x="1479417" y="268569"/>
                </a:lnTo>
                <a:lnTo>
                  <a:pt x="1491935" y="257574"/>
                </a:lnTo>
                <a:lnTo>
                  <a:pt x="1504454" y="246665"/>
                </a:lnTo>
                <a:lnTo>
                  <a:pt x="1516964" y="235861"/>
                </a:lnTo>
                <a:lnTo>
                  <a:pt x="1529482" y="225167"/>
                </a:lnTo>
                <a:lnTo>
                  <a:pt x="1542001" y="214608"/>
                </a:lnTo>
                <a:lnTo>
                  <a:pt x="1554519" y="204199"/>
                </a:lnTo>
                <a:lnTo>
                  <a:pt x="1567038" y="193958"/>
                </a:lnTo>
                <a:lnTo>
                  <a:pt x="1579556" y="183914"/>
                </a:lnTo>
                <a:lnTo>
                  <a:pt x="1592075" y="174069"/>
                </a:lnTo>
                <a:lnTo>
                  <a:pt x="1604593" y="164462"/>
                </a:lnTo>
                <a:lnTo>
                  <a:pt x="1617104" y="155101"/>
                </a:lnTo>
                <a:lnTo>
                  <a:pt x="1629622" y="146010"/>
                </a:lnTo>
                <a:lnTo>
                  <a:pt x="1642141" y="137204"/>
                </a:lnTo>
                <a:lnTo>
                  <a:pt x="1654659" y="128700"/>
                </a:lnTo>
                <a:lnTo>
                  <a:pt x="1667178" y="120513"/>
                </a:lnTo>
                <a:lnTo>
                  <a:pt x="1679696" y="112659"/>
                </a:lnTo>
                <a:lnTo>
                  <a:pt x="1692215" y="105139"/>
                </a:lnTo>
                <a:lnTo>
                  <a:pt x="1704733" y="97967"/>
                </a:lnTo>
                <a:lnTo>
                  <a:pt x="1717252" y="91144"/>
                </a:lnTo>
                <a:lnTo>
                  <a:pt x="1729770" y="84671"/>
                </a:lnTo>
                <a:lnTo>
                  <a:pt x="1742281" y="78547"/>
                </a:lnTo>
                <a:lnTo>
                  <a:pt x="1754799" y="72763"/>
                </a:lnTo>
                <a:lnTo>
                  <a:pt x="1767318" y="67329"/>
                </a:lnTo>
                <a:lnTo>
                  <a:pt x="1779836" y="62220"/>
                </a:lnTo>
                <a:lnTo>
                  <a:pt x="1792355" y="57437"/>
                </a:lnTo>
                <a:lnTo>
                  <a:pt x="1804873" y="52954"/>
                </a:lnTo>
                <a:lnTo>
                  <a:pt x="1817392" y="48782"/>
                </a:lnTo>
                <a:lnTo>
                  <a:pt x="1829910" y="44894"/>
                </a:lnTo>
                <a:lnTo>
                  <a:pt x="1842421" y="41277"/>
                </a:lnTo>
                <a:lnTo>
                  <a:pt x="1854939" y="37921"/>
                </a:lnTo>
                <a:lnTo>
                  <a:pt x="1867457" y="34803"/>
                </a:lnTo>
                <a:lnTo>
                  <a:pt x="1879976" y="31924"/>
                </a:lnTo>
                <a:lnTo>
                  <a:pt x="1892494" y="29258"/>
                </a:lnTo>
                <a:lnTo>
                  <a:pt x="1905013" y="26799"/>
                </a:lnTo>
                <a:lnTo>
                  <a:pt x="1917531" y="24530"/>
                </a:lnTo>
                <a:lnTo>
                  <a:pt x="1930050" y="22444"/>
                </a:lnTo>
                <a:lnTo>
                  <a:pt x="1942568" y="20516"/>
                </a:lnTo>
                <a:lnTo>
                  <a:pt x="1955079" y="18747"/>
                </a:lnTo>
                <a:lnTo>
                  <a:pt x="1967597" y="17120"/>
                </a:lnTo>
                <a:lnTo>
                  <a:pt x="1980116" y="15621"/>
                </a:lnTo>
                <a:lnTo>
                  <a:pt x="1992634" y="14249"/>
                </a:lnTo>
                <a:lnTo>
                  <a:pt x="2005153" y="12987"/>
                </a:lnTo>
                <a:lnTo>
                  <a:pt x="2017671" y="11837"/>
                </a:lnTo>
                <a:lnTo>
                  <a:pt x="2030190" y="10774"/>
                </a:lnTo>
                <a:lnTo>
                  <a:pt x="2042708" y="9806"/>
                </a:lnTo>
                <a:lnTo>
                  <a:pt x="2055227" y="8918"/>
                </a:lnTo>
                <a:lnTo>
                  <a:pt x="2067745" y="8108"/>
                </a:lnTo>
                <a:lnTo>
                  <a:pt x="2080256" y="7365"/>
                </a:lnTo>
                <a:lnTo>
                  <a:pt x="2092774" y="6685"/>
                </a:lnTo>
                <a:lnTo>
                  <a:pt x="2105293" y="6064"/>
                </a:lnTo>
                <a:lnTo>
                  <a:pt x="2117811" y="5496"/>
                </a:lnTo>
                <a:lnTo>
                  <a:pt x="2130330" y="4976"/>
                </a:lnTo>
                <a:lnTo>
                  <a:pt x="2142848" y="4502"/>
                </a:lnTo>
                <a:lnTo>
                  <a:pt x="2155367" y="4069"/>
                </a:lnTo>
                <a:lnTo>
                  <a:pt x="2167885" y="3673"/>
                </a:lnTo>
                <a:lnTo>
                  <a:pt x="2180404" y="3311"/>
                </a:lnTo>
                <a:lnTo>
                  <a:pt x="2192914" y="2981"/>
                </a:lnTo>
                <a:lnTo>
                  <a:pt x="2205433" y="2681"/>
                </a:lnTo>
                <a:lnTo>
                  <a:pt x="2217951" y="2405"/>
                </a:lnTo>
                <a:lnTo>
                  <a:pt x="2230470" y="2154"/>
                </a:lnTo>
                <a:lnTo>
                  <a:pt x="2242988" y="1925"/>
                </a:lnTo>
                <a:lnTo>
                  <a:pt x="2255507" y="1716"/>
                </a:lnTo>
                <a:lnTo>
                  <a:pt x="2268025" y="1526"/>
                </a:lnTo>
                <a:lnTo>
                  <a:pt x="2280543" y="1351"/>
                </a:lnTo>
                <a:lnTo>
                  <a:pt x="2293054" y="1192"/>
                </a:lnTo>
                <a:lnTo>
                  <a:pt x="2305573" y="1047"/>
                </a:lnTo>
                <a:lnTo>
                  <a:pt x="2318091" y="916"/>
                </a:lnTo>
                <a:lnTo>
                  <a:pt x="2330610" y="795"/>
                </a:lnTo>
                <a:lnTo>
                  <a:pt x="2343128" y="685"/>
                </a:lnTo>
                <a:lnTo>
                  <a:pt x="2355647" y="585"/>
                </a:lnTo>
                <a:lnTo>
                  <a:pt x="2368165" y="493"/>
                </a:lnTo>
                <a:lnTo>
                  <a:pt x="2380683" y="410"/>
                </a:lnTo>
                <a:lnTo>
                  <a:pt x="2393202" y="334"/>
                </a:lnTo>
                <a:lnTo>
                  <a:pt x="2405720" y="265"/>
                </a:lnTo>
                <a:lnTo>
                  <a:pt x="2418231" y="201"/>
                </a:lnTo>
                <a:lnTo>
                  <a:pt x="2430749" y="144"/>
                </a:lnTo>
                <a:lnTo>
                  <a:pt x="2443268" y="91"/>
                </a:lnTo>
                <a:lnTo>
                  <a:pt x="2455786" y="44"/>
                </a:lnTo>
                <a:lnTo>
                  <a:pt x="2468305" y="0"/>
                </a:lnTo>
              </a:path>
            </a:pathLst>
          </a:custGeom>
          <a:noFill/>
          <a:ln w="10558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NL"/>
          </a:p>
        </p:txBody>
      </p:sp>
      <p:grpSp>
        <p:nvGrpSpPr>
          <p:cNvPr id="16" name="Graphic 2">
            <a:extLst>
              <a:ext uri="{FF2B5EF4-FFF2-40B4-BE49-F238E27FC236}">
                <a16:creationId xmlns:a16="http://schemas.microsoft.com/office/drawing/2014/main" id="{EFB580A5-2AAC-8454-C03D-88D25EB99BBA}"/>
              </a:ext>
            </a:extLst>
          </p:cNvPr>
          <p:cNvGrpSpPr/>
          <p:nvPr/>
        </p:nvGrpSpPr>
        <p:grpSpPr>
          <a:xfrm>
            <a:off x="1521611" y="1755028"/>
            <a:ext cx="4028449" cy="3695758"/>
            <a:chOff x="2895236" y="192594"/>
            <a:chExt cx="2491002" cy="2285282"/>
          </a:xfrm>
          <a:noFill/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ADB937C-4C4E-5CCF-E59C-CC66A59D7A60}"/>
                </a:ext>
              </a:extLst>
            </p:cNvPr>
            <p:cNvSpPr/>
            <p:nvPr/>
          </p:nvSpPr>
          <p:spPr>
            <a:xfrm>
              <a:off x="2895236" y="764051"/>
              <a:ext cx="2491002" cy="7933"/>
            </a:xfrm>
            <a:custGeom>
              <a:avLst/>
              <a:gdLst>
                <a:gd name="connsiteX0" fmla="*/ 0 w 2491002"/>
                <a:gd name="connsiteY0" fmla="*/ 0 h 7933"/>
                <a:gd name="connsiteX1" fmla="*/ 12518 w 2491002"/>
                <a:gd name="connsiteY1" fmla="*/ 0 h 7933"/>
                <a:gd name="connsiteX2" fmla="*/ 25035 w 2491002"/>
                <a:gd name="connsiteY2" fmla="*/ 0 h 7933"/>
                <a:gd name="connsiteX3" fmla="*/ 37553 w 2491002"/>
                <a:gd name="connsiteY3" fmla="*/ 0 h 7933"/>
                <a:gd name="connsiteX4" fmla="*/ 50071 w 2491002"/>
                <a:gd name="connsiteY4" fmla="*/ 0 h 7933"/>
                <a:gd name="connsiteX5" fmla="*/ 62588 w 2491002"/>
                <a:gd name="connsiteY5" fmla="*/ 0 h 7933"/>
                <a:gd name="connsiteX6" fmla="*/ 75105 w 2491002"/>
                <a:gd name="connsiteY6" fmla="*/ 0 h 7933"/>
                <a:gd name="connsiteX7" fmla="*/ 87623 w 2491002"/>
                <a:gd name="connsiteY7" fmla="*/ 0 h 7933"/>
                <a:gd name="connsiteX8" fmla="*/ 100141 w 2491002"/>
                <a:gd name="connsiteY8" fmla="*/ 0 h 7933"/>
                <a:gd name="connsiteX9" fmla="*/ 112658 w 2491002"/>
                <a:gd name="connsiteY9" fmla="*/ 0 h 7933"/>
                <a:gd name="connsiteX10" fmla="*/ 125176 w 2491002"/>
                <a:gd name="connsiteY10" fmla="*/ 0 h 7933"/>
                <a:gd name="connsiteX11" fmla="*/ 137694 w 2491002"/>
                <a:gd name="connsiteY11" fmla="*/ 0 h 7933"/>
                <a:gd name="connsiteX12" fmla="*/ 150211 w 2491002"/>
                <a:gd name="connsiteY12" fmla="*/ 0 h 7933"/>
                <a:gd name="connsiteX13" fmla="*/ 162729 w 2491002"/>
                <a:gd name="connsiteY13" fmla="*/ 0 h 7933"/>
                <a:gd name="connsiteX14" fmla="*/ 175247 w 2491002"/>
                <a:gd name="connsiteY14" fmla="*/ 0 h 7933"/>
                <a:gd name="connsiteX15" fmla="*/ 187764 w 2491002"/>
                <a:gd name="connsiteY15" fmla="*/ 0 h 7933"/>
                <a:gd name="connsiteX16" fmla="*/ 200281 w 2491002"/>
                <a:gd name="connsiteY16" fmla="*/ 0 h 7933"/>
                <a:gd name="connsiteX17" fmla="*/ 212799 w 2491002"/>
                <a:gd name="connsiteY17" fmla="*/ 0 h 7933"/>
                <a:gd name="connsiteX18" fmla="*/ 225317 w 2491002"/>
                <a:gd name="connsiteY18" fmla="*/ 0 h 7933"/>
                <a:gd name="connsiteX19" fmla="*/ 237834 w 2491002"/>
                <a:gd name="connsiteY19" fmla="*/ 0 h 7933"/>
                <a:gd name="connsiteX20" fmla="*/ 250352 w 2491002"/>
                <a:gd name="connsiteY20" fmla="*/ 0 h 7933"/>
                <a:gd name="connsiteX21" fmla="*/ 262870 w 2491002"/>
                <a:gd name="connsiteY21" fmla="*/ 0 h 7933"/>
                <a:gd name="connsiteX22" fmla="*/ 275387 w 2491002"/>
                <a:gd name="connsiteY22" fmla="*/ 0 h 7933"/>
                <a:gd name="connsiteX23" fmla="*/ 287905 w 2491002"/>
                <a:gd name="connsiteY23" fmla="*/ 0 h 7933"/>
                <a:gd name="connsiteX24" fmla="*/ 300422 w 2491002"/>
                <a:gd name="connsiteY24" fmla="*/ 0 h 7933"/>
                <a:gd name="connsiteX25" fmla="*/ 312938 w 2491002"/>
                <a:gd name="connsiteY25" fmla="*/ 0 h 7933"/>
                <a:gd name="connsiteX26" fmla="*/ 325457 w 2491002"/>
                <a:gd name="connsiteY26" fmla="*/ 0 h 7933"/>
                <a:gd name="connsiteX27" fmla="*/ 337975 w 2491002"/>
                <a:gd name="connsiteY27" fmla="*/ 0 h 7933"/>
                <a:gd name="connsiteX28" fmla="*/ 350494 w 2491002"/>
                <a:gd name="connsiteY28" fmla="*/ 0 h 7933"/>
                <a:gd name="connsiteX29" fmla="*/ 363012 w 2491002"/>
                <a:gd name="connsiteY29" fmla="*/ 0 h 7933"/>
                <a:gd name="connsiteX30" fmla="*/ 375530 w 2491002"/>
                <a:gd name="connsiteY30" fmla="*/ 0 h 7933"/>
                <a:gd name="connsiteX31" fmla="*/ 388049 w 2491002"/>
                <a:gd name="connsiteY31" fmla="*/ 0 h 7933"/>
                <a:gd name="connsiteX32" fmla="*/ 400567 w 2491002"/>
                <a:gd name="connsiteY32" fmla="*/ 0 h 7933"/>
                <a:gd name="connsiteX33" fmla="*/ 413078 w 2491002"/>
                <a:gd name="connsiteY33" fmla="*/ 0 h 7933"/>
                <a:gd name="connsiteX34" fmla="*/ 425596 w 2491002"/>
                <a:gd name="connsiteY34" fmla="*/ 0 h 7933"/>
                <a:gd name="connsiteX35" fmla="*/ 438115 w 2491002"/>
                <a:gd name="connsiteY35" fmla="*/ 0 h 7933"/>
                <a:gd name="connsiteX36" fmla="*/ 450633 w 2491002"/>
                <a:gd name="connsiteY36" fmla="*/ 0 h 7933"/>
                <a:gd name="connsiteX37" fmla="*/ 463152 w 2491002"/>
                <a:gd name="connsiteY37" fmla="*/ 0 h 7933"/>
                <a:gd name="connsiteX38" fmla="*/ 475670 w 2491002"/>
                <a:gd name="connsiteY38" fmla="*/ 0 h 7933"/>
                <a:gd name="connsiteX39" fmla="*/ 488189 w 2491002"/>
                <a:gd name="connsiteY39" fmla="*/ 0 h 7933"/>
                <a:gd name="connsiteX40" fmla="*/ 500707 w 2491002"/>
                <a:gd name="connsiteY40" fmla="*/ 0 h 7933"/>
                <a:gd name="connsiteX41" fmla="*/ 513218 w 2491002"/>
                <a:gd name="connsiteY41" fmla="*/ 0 h 7933"/>
                <a:gd name="connsiteX42" fmla="*/ 525736 w 2491002"/>
                <a:gd name="connsiteY42" fmla="*/ 0 h 7933"/>
                <a:gd name="connsiteX43" fmla="*/ 538255 w 2491002"/>
                <a:gd name="connsiteY43" fmla="*/ 0 h 7933"/>
                <a:gd name="connsiteX44" fmla="*/ 550773 w 2491002"/>
                <a:gd name="connsiteY44" fmla="*/ 0 h 7933"/>
                <a:gd name="connsiteX45" fmla="*/ 563292 w 2491002"/>
                <a:gd name="connsiteY45" fmla="*/ 0 h 7933"/>
                <a:gd name="connsiteX46" fmla="*/ 575810 w 2491002"/>
                <a:gd name="connsiteY46" fmla="*/ 0 h 7933"/>
                <a:gd name="connsiteX47" fmla="*/ 588329 w 2491002"/>
                <a:gd name="connsiteY47" fmla="*/ 0 h 7933"/>
                <a:gd name="connsiteX48" fmla="*/ 600847 w 2491002"/>
                <a:gd name="connsiteY48" fmla="*/ 0 h 7933"/>
                <a:gd name="connsiteX49" fmla="*/ 613366 w 2491002"/>
                <a:gd name="connsiteY49" fmla="*/ 0 h 7933"/>
                <a:gd name="connsiteX50" fmla="*/ 625884 w 2491002"/>
                <a:gd name="connsiteY50" fmla="*/ 0 h 7933"/>
                <a:gd name="connsiteX51" fmla="*/ 638395 w 2491002"/>
                <a:gd name="connsiteY51" fmla="*/ 0 h 7933"/>
                <a:gd name="connsiteX52" fmla="*/ 650913 w 2491002"/>
                <a:gd name="connsiteY52" fmla="*/ 0 h 7933"/>
                <a:gd name="connsiteX53" fmla="*/ 663432 w 2491002"/>
                <a:gd name="connsiteY53" fmla="*/ 0 h 7933"/>
                <a:gd name="connsiteX54" fmla="*/ 675950 w 2491002"/>
                <a:gd name="connsiteY54" fmla="*/ 0 h 7933"/>
                <a:gd name="connsiteX55" fmla="*/ 688469 w 2491002"/>
                <a:gd name="connsiteY55" fmla="*/ 0 h 7933"/>
                <a:gd name="connsiteX56" fmla="*/ 700987 w 2491002"/>
                <a:gd name="connsiteY56" fmla="*/ 0 h 7933"/>
                <a:gd name="connsiteX57" fmla="*/ 713506 w 2491002"/>
                <a:gd name="connsiteY57" fmla="*/ 0 h 7933"/>
                <a:gd name="connsiteX58" fmla="*/ 726024 w 2491002"/>
                <a:gd name="connsiteY58" fmla="*/ 0 h 7933"/>
                <a:gd name="connsiteX59" fmla="*/ 738542 w 2491002"/>
                <a:gd name="connsiteY59" fmla="*/ 0 h 7933"/>
                <a:gd name="connsiteX60" fmla="*/ 751053 w 2491002"/>
                <a:gd name="connsiteY60" fmla="*/ 0 h 7933"/>
                <a:gd name="connsiteX61" fmla="*/ 763572 w 2491002"/>
                <a:gd name="connsiteY61" fmla="*/ 0 h 7933"/>
                <a:gd name="connsiteX62" fmla="*/ 776090 w 2491002"/>
                <a:gd name="connsiteY62" fmla="*/ 0 h 7933"/>
                <a:gd name="connsiteX63" fmla="*/ 788608 w 2491002"/>
                <a:gd name="connsiteY63" fmla="*/ 0 h 7933"/>
                <a:gd name="connsiteX64" fmla="*/ 801127 w 2491002"/>
                <a:gd name="connsiteY64" fmla="*/ 0 h 7933"/>
                <a:gd name="connsiteX65" fmla="*/ 813645 w 2491002"/>
                <a:gd name="connsiteY65" fmla="*/ 0 h 7933"/>
                <a:gd name="connsiteX66" fmla="*/ 826164 w 2491002"/>
                <a:gd name="connsiteY66" fmla="*/ 0 h 7933"/>
                <a:gd name="connsiteX67" fmla="*/ 838682 w 2491002"/>
                <a:gd name="connsiteY67" fmla="*/ 0 h 7933"/>
                <a:gd name="connsiteX68" fmla="*/ 851193 w 2491002"/>
                <a:gd name="connsiteY68" fmla="*/ 0 h 7933"/>
                <a:gd name="connsiteX69" fmla="*/ 863711 w 2491002"/>
                <a:gd name="connsiteY69" fmla="*/ 0 h 7933"/>
                <a:gd name="connsiteX70" fmla="*/ 876230 w 2491002"/>
                <a:gd name="connsiteY70" fmla="*/ 0 h 7933"/>
                <a:gd name="connsiteX71" fmla="*/ 888748 w 2491002"/>
                <a:gd name="connsiteY71" fmla="*/ 0 h 7933"/>
                <a:gd name="connsiteX72" fmla="*/ 901267 w 2491002"/>
                <a:gd name="connsiteY72" fmla="*/ 0 h 7933"/>
                <a:gd name="connsiteX73" fmla="*/ 913785 w 2491002"/>
                <a:gd name="connsiteY73" fmla="*/ 0 h 7933"/>
                <a:gd name="connsiteX74" fmla="*/ 926304 w 2491002"/>
                <a:gd name="connsiteY74" fmla="*/ 0 h 7933"/>
                <a:gd name="connsiteX75" fmla="*/ 938822 w 2491002"/>
                <a:gd name="connsiteY75" fmla="*/ 0 h 7933"/>
                <a:gd name="connsiteX76" fmla="*/ 951341 w 2491002"/>
                <a:gd name="connsiteY76" fmla="*/ 0 h 7933"/>
                <a:gd name="connsiteX77" fmla="*/ 963851 w 2491002"/>
                <a:gd name="connsiteY77" fmla="*/ 0 h 7933"/>
                <a:gd name="connsiteX78" fmla="*/ 976370 w 2491002"/>
                <a:gd name="connsiteY78" fmla="*/ 0 h 7933"/>
                <a:gd name="connsiteX79" fmla="*/ 988888 w 2491002"/>
                <a:gd name="connsiteY79" fmla="*/ 0 h 7933"/>
                <a:gd name="connsiteX80" fmla="*/ 1001407 w 2491002"/>
                <a:gd name="connsiteY80" fmla="*/ 0 h 7933"/>
                <a:gd name="connsiteX81" fmla="*/ 1013925 w 2491002"/>
                <a:gd name="connsiteY81" fmla="*/ 0 h 7933"/>
                <a:gd name="connsiteX82" fmla="*/ 1026444 w 2491002"/>
                <a:gd name="connsiteY82" fmla="*/ 0 h 7933"/>
                <a:gd name="connsiteX83" fmla="*/ 1038962 w 2491002"/>
                <a:gd name="connsiteY83" fmla="*/ 0 h 7933"/>
                <a:gd name="connsiteX84" fmla="*/ 1051481 w 2491002"/>
                <a:gd name="connsiteY84" fmla="*/ 0 h 7933"/>
                <a:gd name="connsiteX85" fmla="*/ 1063999 w 2491002"/>
                <a:gd name="connsiteY85" fmla="*/ 0 h 7933"/>
                <a:gd name="connsiteX86" fmla="*/ 1076518 w 2491002"/>
                <a:gd name="connsiteY86" fmla="*/ 0 h 7933"/>
                <a:gd name="connsiteX87" fmla="*/ 1089028 w 2491002"/>
                <a:gd name="connsiteY87" fmla="*/ 0 h 7933"/>
                <a:gd name="connsiteX88" fmla="*/ 1101547 w 2491002"/>
                <a:gd name="connsiteY88" fmla="*/ 0 h 7933"/>
                <a:gd name="connsiteX89" fmla="*/ 1114065 w 2491002"/>
                <a:gd name="connsiteY89" fmla="*/ 0 h 7933"/>
                <a:gd name="connsiteX90" fmla="*/ 1126583 w 2491002"/>
                <a:gd name="connsiteY90" fmla="*/ 0 h 7933"/>
                <a:gd name="connsiteX91" fmla="*/ 1139102 w 2491002"/>
                <a:gd name="connsiteY91" fmla="*/ 0 h 7933"/>
                <a:gd name="connsiteX92" fmla="*/ 1151620 w 2491002"/>
                <a:gd name="connsiteY92" fmla="*/ 0 h 7933"/>
                <a:gd name="connsiteX93" fmla="*/ 1164139 w 2491002"/>
                <a:gd name="connsiteY93" fmla="*/ 0 h 7933"/>
                <a:gd name="connsiteX94" fmla="*/ 1176657 w 2491002"/>
                <a:gd name="connsiteY94" fmla="*/ 0 h 7933"/>
                <a:gd name="connsiteX95" fmla="*/ 1189176 w 2491002"/>
                <a:gd name="connsiteY95" fmla="*/ 0 h 7933"/>
                <a:gd name="connsiteX96" fmla="*/ 1201686 w 2491002"/>
                <a:gd name="connsiteY96" fmla="*/ 0 h 7933"/>
                <a:gd name="connsiteX97" fmla="*/ 1214205 w 2491002"/>
                <a:gd name="connsiteY97" fmla="*/ 0 h 7933"/>
                <a:gd name="connsiteX98" fmla="*/ 1226723 w 2491002"/>
                <a:gd name="connsiteY98" fmla="*/ 0 h 7933"/>
                <a:gd name="connsiteX99" fmla="*/ 1239242 w 2491002"/>
                <a:gd name="connsiteY99" fmla="*/ 0 h 7933"/>
                <a:gd name="connsiteX100" fmla="*/ 1251760 w 2491002"/>
                <a:gd name="connsiteY100" fmla="*/ 0 h 7933"/>
                <a:gd name="connsiteX101" fmla="*/ 1264279 w 2491002"/>
                <a:gd name="connsiteY101" fmla="*/ 0 h 7933"/>
                <a:gd name="connsiteX102" fmla="*/ 1276797 w 2491002"/>
                <a:gd name="connsiteY102" fmla="*/ 0 h 7933"/>
                <a:gd name="connsiteX103" fmla="*/ 1289316 w 2491002"/>
                <a:gd name="connsiteY103" fmla="*/ 0 h 7933"/>
                <a:gd name="connsiteX104" fmla="*/ 1301826 w 2491002"/>
                <a:gd name="connsiteY104" fmla="*/ 0 h 7933"/>
                <a:gd name="connsiteX105" fmla="*/ 1314345 w 2491002"/>
                <a:gd name="connsiteY105" fmla="*/ 0 h 7933"/>
                <a:gd name="connsiteX106" fmla="*/ 1326863 w 2491002"/>
                <a:gd name="connsiteY106" fmla="*/ 0 h 7933"/>
                <a:gd name="connsiteX107" fmla="*/ 1339382 w 2491002"/>
                <a:gd name="connsiteY107" fmla="*/ 0 h 7933"/>
                <a:gd name="connsiteX108" fmla="*/ 1351900 w 2491002"/>
                <a:gd name="connsiteY108" fmla="*/ 0 h 7933"/>
                <a:gd name="connsiteX109" fmla="*/ 1364419 w 2491002"/>
                <a:gd name="connsiteY109" fmla="*/ 0 h 7933"/>
                <a:gd name="connsiteX110" fmla="*/ 1376937 w 2491002"/>
                <a:gd name="connsiteY110" fmla="*/ 0 h 7933"/>
                <a:gd name="connsiteX111" fmla="*/ 1389456 w 2491002"/>
                <a:gd name="connsiteY111" fmla="*/ 0 h 7933"/>
                <a:gd name="connsiteX112" fmla="*/ 1401974 w 2491002"/>
                <a:gd name="connsiteY112" fmla="*/ 0 h 7933"/>
                <a:gd name="connsiteX113" fmla="*/ 1414485 w 2491002"/>
                <a:gd name="connsiteY113" fmla="*/ 0 h 7933"/>
                <a:gd name="connsiteX114" fmla="*/ 1427003 w 2491002"/>
                <a:gd name="connsiteY114" fmla="*/ 0 h 7933"/>
                <a:gd name="connsiteX115" fmla="*/ 1439522 w 2491002"/>
                <a:gd name="connsiteY115" fmla="*/ 0 h 7933"/>
                <a:gd name="connsiteX116" fmla="*/ 1452040 w 2491002"/>
                <a:gd name="connsiteY116" fmla="*/ 0 h 7933"/>
                <a:gd name="connsiteX117" fmla="*/ 1464559 w 2491002"/>
                <a:gd name="connsiteY117" fmla="*/ 0 h 7933"/>
                <a:gd name="connsiteX118" fmla="*/ 1477077 w 2491002"/>
                <a:gd name="connsiteY118" fmla="*/ 0 h 7933"/>
                <a:gd name="connsiteX119" fmla="*/ 1489595 w 2491002"/>
                <a:gd name="connsiteY119" fmla="*/ 0 h 7933"/>
                <a:gd name="connsiteX120" fmla="*/ 1502114 w 2491002"/>
                <a:gd name="connsiteY120" fmla="*/ 0 h 7933"/>
                <a:gd name="connsiteX121" fmla="*/ 1514632 w 2491002"/>
                <a:gd name="connsiteY121" fmla="*/ 0 h 7933"/>
                <a:gd name="connsiteX122" fmla="*/ 1527151 w 2491002"/>
                <a:gd name="connsiteY122" fmla="*/ 0 h 7933"/>
                <a:gd name="connsiteX123" fmla="*/ 1539661 w 2491002"/>
                <a:gd name="connsiteY123" fmla="*/ 0 h 7933"/>
                <a:gd name="connsiteX124" fmla="*/ 1552180 w 2491002"/>
                <a:gd name="connsiteY124" fmla="*/ 0 h 7933"/>
                <a:gd name="connsiteX125" fmla="*/ 1564698 w 2491002"/>
                <a:gd name="connsiteY125" fmla="*/ 0 h 7933"/>
                <a:gd name="connsiteX126" fmla="*/ 1577217 w 2491002"/>
                <a:gd name="connsiteY126" fmla="*/ 0 h 7933"/>
                <a:gd name="connsiteX127" fmla="*/ 1589735 w 2491002"/>
                <a:gd name="connsiteY127" fmla="*/ 0 h 7933"/>
                <a:gd name="connsiteX128" fmla="*/ 1602254 w 2491002"/>
                <a:gd name="connsiteY128" fmla="*/ 0 h 7933"/>
                <a:gd name="connsiteX129" fmla="*/ 1614772 w 2491002"/>
                <a:gd name="connsiteY129" fmla="*/ 0 h 7933"/>
                <a:gd name="connsiteX130" fmla="*/ 1627291 w 2491002"/>
                <a:gd name="connsiteY130" fmla="*/ 0 h 7933"/>
                <a:gd name="connsiteX131" fmla="*/ 1639801 w 2491002"/>
                <a:gd name="connsiteY131" fmla="*/ 0 h 7933"/>
                <a:gd name="connsiteX132" fmla="*/ 1652320 w 2491002"/>
                <a:gd name="connsiteY132" fmla="*/ 0 h 7933"/>
                <a:gd name="connsiteX133" fmla="*/ 1664838 w 2491002"/>
                <a:gd name="connsiteY133" fmla="*/ 0 h 7933"/>
                <a:gd name="connsiteX134" fmla="*/ 1677357 w 2491002"/>
                <a:gd name="connsiteY134" fmla="*/ 0 h 7933"/>
                <a:gd name="connsiteX135" fmla="*/ 1689875 w 2491002"/>
                <a:gd name="connsiteY135" fmla="*/ 0 h 7933"/>
                <a:gd name="connsiteX136" fmla="*/ 1702394 w 2491002"/>
                <a:gd name="connsiteY136" fmla="*/ 0 h 7933"/>
                <a:gd name="connsiteX137" fmla="*/ 1714912 w 2491002"/>
                <a:gd name="connsiteY137" fmla="*/ 0 h 7933"/>
                <a:gd name="connsiteX138" fmla="*/ 1727431 w 2491002"/>
                <a:gd name="connsiteY138" fmla="*/ 0 h 7933"/>
                <a:gd name="connsiteX139" fmla="*/ 1739949 w 2491002"/>
                <a:gd name="connsiteY139" fmla="*/ 0 h 7933"/>
                <a:gd name="connsiteX140" fmla="*/ 1752468 w 2491002"/>
                <a:gd name="connsiteY140" fmla="*/ 0 h 7933"/>
                <a:gd name="connsiteX141" fmla="*/ 1764978 w 2491002"/>
                <a:gd name="connsiteY141" fmla="*/ 0 h 7933"/>
                <a:gd name="connsiteX142" fmla="*/ 1777497 w 2491002"/>
                <a:gd name="connsiteY142" fmla="*/ 0 h 7933"/>
                <a:gd name="connsiteX143" fmla="*/ 1790015 w 2491002"/>
                <a:gd name="connsiteY143" fmla="*/ 0 h 7933"/>
                <a:gd name="connsiteX144" fmla="*/ 1802534 w 2491002"/>
                <a:gd name="connsiteY144" fmla="*/ 0 h 7933"/>
                <a:gd name="connsiteX145" fmla="*/ 1815052 w 2491002"/>
                <a:gd name="connsiteY145" fmla="*/ 0 h 7933"/>
                <a:gd name="connsiteX146" fmla="*/ 1827571 w 2491002"/>
                <a:gd name="connsiteY146" fmla="*/ 0 h 7933"/>
                <a:gd name="connsiteX147" fmla="*/ 1840089 w 2491002"/>
                <a:gd name="connsiteY147" fmla="*/ 0 h 7933"/>
                <a:gd name="connsiteX148" fmla="*/ 1852608 w 2491002"/>
                <a:gd name="connsiteY148" fmla="*/ 0 h 7933"/>
                <a:gd name="connsiteX149" fmla="*/ 1865118 w 2491002"/>
                <a:gd name="connsiteY149" fmla="*/ 0 h 7933"/>
                <a:gd name="connsiteX150" fmla="*/ 1877637 w 2491002"/>
                <a:gd name="connsiteY150" fmla="*/ 0 h 7933"/>
                <a:gd name="connsiteX151" fmla="*/ 1890155 w 2491002"/>
                <a:gd name="connsiteY151" fmla="*/ 0 h 7933"/>
                <a:gd name="connsiteX152" fmla="*/ 1902673 w 2491002"/>
                <a:gd name="connsiteY152" fmla="*/ 0 h 7933"/>
                <a:gd name="connsiteX153" fmla="*/ 1915192 w 2491002"/>
                <a:gd name="connsiteY153" fmla="*/ 0 h 7933"/>
                <a:gd name="connsiteX154" fmla="*/ 1927710 w 2491002"/>
                <a:gd name="connsiteY154" fmla="*/ 0 h 7933"/>
                <a:gd name="connsiteX155" fmla="*/ 1940229 w 2491002"/>
                <a:gd name="connsiteY155" fmla="*/ 0 h 7933"/>
                <a:gd name="connsiteX156" fmla="*/ 1952747 w 2491002"/>
                <a:gd name="connsiteY156" fmla="*/ 0 h 7933"/>
                <a:gd name="connsiteX157" fmla="*/ 1965266 w 2491002"/>
                <a:gd name="connsiteY157" fmla="*/ 0 h 7933"/>
                <a:gd name="connsiteX158" fmla="*/ 1977776 w 2491002"/>
                <a:gd name="connsiteY158" fmla="*/ 0 h 7933"/>
                <a:gd name="connsiteX159" fmla="*/ 1990295 w 2491002"/>
                <a:gd name="connsiteY159" fmla="*/ 0 h 7933"/>
                <a:gd name="connsiteX160" fmla="*/ 2002813 w 2491002"/>
                <a:gd name="connsiteY160" fmla="*/ 0 h 7933"/>
                <a:gd name="connsiteX161" fmla="*/ 2015332 w 2491002"/>
                <a:gd name="connsiteY161" fmla="*/ 0 h 7933"/>
                <a:gd name="connsiteX162" fmla="*/ 2027850 w 2491002"/>
                <a:gd name="connsiteY162" fmla="*/ 0 h 7933"/>
                <a:gd name="connsiteX163" fmla="*/ 2040369 w 2491002"/>
                <a:gd name="connsiteY163" fmla="*/ 0 h 7933"/>
                <a:gd name="connsiteX164" fmla="*/ 2052887 w 2491002"/>
                <a:gd name="connsiteY164" fmla="*/ 0 h 7933"/>
                <a:gd name="connsiteX165" fmla="*/ 2065406 w 2491002"/>
                <a:gd name="connsiteY165" fmla="*/ 0 h 7933"/>
                <a:gd name="connsiteX166" fmla="*/ 2077924 w 2491002"/>
                <a:gd name="connsiteY166" fmla="*/ 0 h 7933"/>
                <a:gd name="connsiteX167" fmla="*/ 2090443 w 2491002"/>
                <a:gd name="connsiteY167" fmla="*/ 0 h 7933"/>
                <a:gd name="connsiteX168" fmla="*/ 2102953 w 2491002"/>
                <a:gd name="connsiteY168" fmla="*/ 0 h 7933"/>
                <a:gd name="connsiteX169" fmla="*/ 2115472 w 2491002"/>
                <a:gd name="connsiteY169" fmla="*/ 0 h 7933"/>
                <a:gd name="connsiteX170" fmla="*/ 2127990 w 2491002"/>
                <a:gd name="connsiteY170" fmla="*/ 0 h 7933"/>
                <a:gd name="connsiteX171" fmla="*/ 2140509 w 2491002"/>
                <a:gd name="connsiteY171" fmla="*/ 0 h 7933"/>
                <a:gd name="connsiteX172" fmla="*/ 2153027 w 2491002"/>
                <a:gd name="connsiteY172" fmla="*/ 0 h 7933"/>
                <a:gd name="connsiteX173" fmla="*/ 2165546 w 2491002"/>
                <a:gd name="connsiteY173" fmla="*/ 0 h 7933"/>
                <a:gd name="connsiteX174" fmla="*/ 2178064 w 2491002"/>
                <a:gd name="connsiteY174" fmla="*/ 0 h 7933"/>
                <a:gd name="connsiteX175" fmla="*/ 2190583 w 2491002"/>
                <a:gd name="connsiteY175" fmla="*/ 0 h 7933"/>
                <a:gd name="connsiteX176" fmla="*/ 2203101 w 2491002"/>
                <a:gd name="connsiteY176" fmla="*/ 0 h 7933"/>
                <a:gd name="connsiteX177" fmla="*/ 2215612 w 2491002"/>
                <a:gd name="connsiteY177" fmla="*/ 0 h 7933"/>
                <a:gd name="connsiteX178" fmla="*/ 2228130 w 2491002"/>
                <a:gd name="connsiteY178" fmla="*/ 0 h 7933"/>
                <a:gd name="connsiteX179" fmla="*/ 2240648 w 2491002"/>
                <a:gd name="connsiteY179" fmla="*/ 0 h 7933"/>
                <a:gd name="connsiteX180" fmla="*/ 2253167 w 2491002"/>
                <a:gd name="connsiteY180" fmla="*/ 0 h 7933"/>
                <a:gd name="connsiteX181" fmla="*/ 2265685 w 2491002"/>
                <a:gd name="connsiteY181" fmla="*/ 0 h 7933"/>
                <a:gd name="connsiteX182" fmla="*/ 2278204 w 2491002"/>
                <a:gd name="connsiteY182" fmla="*/ 0 h 7933"/>
                <a:gd name="connsiteX183" fmla="*/ 2290722 w 2491002"/>
                <a:gd name="connsiteY183" fmla="*/ 0 h 7933"/>
                <a:gd name="connsiteX184" fmla="*/ 2303241 w 2491002"/>
                <a:gd name="connsiteY184" fmla="*/ 0 h 7933"/>
                <a:gd name="connsiteX185" fmla="*/ 2315751 w 2491002"/>
                <a:gd name="connsiteY185" fmla="*/ 0 h 7933"/>
                <a:gd name="connsiteX186" fmla="*/ 2328270 w 2491002"/>
                <a:gd name="connsiteY186" fmla="*/ 0 h 7933"/>
                <a:gd name="connsiteX187" fmla="*/ 2340788 w 2491002"/>
                <a:gd name="connsiteY187" fmla="*/ 0 h 7933"/>
                <a:gd name="connsiteX188" fmla="*/ 2353307 w 2491002"/>
                <a:gd name="connsiteY188" fmla="*/ 0 h 7933"/>
                <a:gd name="connsiteX189" fmla="*/ 2365825 w 2491002"/>
                <a:gd name="connsiteY189" fmla="*/ 0 h 7933"/>
                <a:gd name="connsiteX190" fmla="*/ 2378344 w 2491002"/>
                <a:gd name="connsiteY190" fmla="*/ 0 h 7933"/>
                <a:gd name="connsiteX191" fmla="*/ 2390862 w 2491002"/>
                <a:gd name="connsiteY191" fmla="*/ 0 h 7933"/>
                <a:gd name="connsiteX192" fmla="*/ 2403381 w 2491002"/>
                <a:gd name="connsiteY192" fmla="*/ 0 h 7933"/>
                <a:gd name="connsiteX193" fmla="*/ 2415899 w 2491002"/>
                <a:gd name="connsiteY193" fmla="*/ 0 h 7933"/>
                <a:gd name="connsiteX194" fmla="*/ 2428418 w 2491002"/>
                <a:gd name="connsiteY194" fmla="*/ 0 h 7933"/>
                <a:gd name="connsiteX195" fmla="*/ 2440928 w 2491002"/>
                <a:gd name="connsiteY195" fmla="*/ 0 h 7933"/>
                <a:gd name="connsiteX196" fmla="*/ 2453447 w 2491002"/>
                <a:gd name="connsiteY196" fmla="*/ 0 h 7933"/>
                <a:gd name="connsiteX197" fmla="*/ 2465965 w 2491002"/>
                <a:gd name="connsiteY197" fmla="*/ 0 h 7933"/>
                <a:gd name="connsiteX198" fmla="*/ 2478484 w 2491002"/>
                <a:gd name="connsiteY198" fmla="*/ 0 h 7933"/>
                <a:gd name="connsiteX199" fmla="*/ 2491002 w 2491002"/>
                <a:gd name="connsiteY199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</a:cxnLst>
              <a:rect l="l" t="t" r="r" b="b"/>
              <a:pathLst>
                <a:path w="2491002" h="7933">
                  <a:moveTo>
                    <a:pt x="0" y="0"/>
                  </a:moveTo>
                  <a:lnTo>
                    <a:pt x="12518" y="0"/>
                  </a:lnTo>
                  <a:lnTo>
                    <a:pt x="25035" y="0"/>
                  </a:lnTo>
                  <a:lnTo>
                    <a:pt x="37553" y="0"/>
                  </a:lnTo>
                  <a:lnTo>
                    <a:pt x="50071" y="0"/>
                  </a:lnTo>
                  <a:lnTo>
                    <a:pt x="62588" y="0"/>
                  </a:lnTo>
                  <a:lnTo>
                    <a:pt x="75105" y="0"/>
                  </a:lnTo>
                  <a:lnTo>
                    <a:pt x="87623" y="0"/>
                  </a:lnTo>
                  <a:lnTo>
                    <a:pt x="100141" y="0"/>
                  </a:lnTo>
                  <a:lnTo>
                    <a:pt x="112658" y="0"/>
                  </a:lnTo>
                  <a:lnTo>
                    <a:pt x="125176" y="0"/>
                  </a:lnTo>
                  <a:lnTo>
                    <a:pt x="137694" y="0"/>
                  </a:lnTo>
                  <a:lnTo>
                    <a:pt x="150211" y="0"/>
                  </a:lnTo>
                  <a:lnTo>
                    <a:pt x="162729" y="0"/>
                  </a:lnTo>
                  <a:lnTo>
                    <a:pt x="175247" y="0"/>
                  </a:lnTo>
                  <a:lnTo>
                    <a:pt x="187764" y="0"/>
                  </a:lnTo>
                  <a:lnTo>
                    <a:pt x="200281" y="0"/>
                  </a:lnTo>
                  <a:lnTo>
                    <a:pt x="212799" y="0"/>
                  </a:lnTo>
                  <a:lnTo>
                    <a:pt x="225317" y="0"/>
                  </a:lnTo>
                  <a:lnTo>
                    <a:pt x="237834" y="0"/>
                  </a:lnTo>
                  <a:lnTo>
                    <a:pt x="250352" y="0"/>
                  </a:lnTo>
                  <a:lnTo>
                    <a:pt x="262870" y="0"/>
                  </a:lnTo>
                  <a:lnTo>
                    <a:pt x="275387" y="0"/>
                  </a:lnTo>
                  <a:lnTo>
                    <a:pt x="287905" y="0"/>
                  </a:lnTo>
                  <a:lnTo>
                    <a:pt x="300422" y="0"/>
                  </a:lnTo>
                  <a:lnTo>
                    <a:pt x="312938" y="0"/>
                  </a:lnTo>
                  <a:lnTo>
                    <a:pt x="325457" y="0"/>
                  </a:lnTo>
                  <a:lnTo>
                    <a:pt x="337975" y="0"/>
                  </a:lnTo>
                  <a:lnTo>
                    <a:pt x="350494" y="0"/>
                  </a:lnTo>
                  <a:lnTo>
                    <a:pt x="363012" y="0"/>
                  </a:lnTo>
                  <a:lnTo>
                    <a:pt x="375530" y="0"/>
                  </a:lnTo>
                  <a:lnTo>
                    <a:pt x="388049" y="0"/>
                  </a:lnTo>
                  <a:lnTo>
                    <a:pt x="400567" y="0"/>
                  </a:lnTo>
                  <a:lnTo>
                    <a:pt x="413078" y="0"/>
                  </a:lnTo>
                  <a:lnTo>
                    <a:pt x="425596" y="0"/>
                  </a:lnTo>
                  <a:lnTo>
                    <a:pt x="438115" y="0"/>
                  </a:lnTo>
                  <a:lnTo>
                    <a:pt x="450633" y="0"/>
                  </a:lnTo>
                  <a:lnTo>
                    <a:pt x="463152" y="0"/>
                  </a:lnTo>
                  <a:lnTo>
                    <a:pt x="475670" y="0"/>
                  </a:lnTo>
                  <a:lnTo>
                    <a:pt x="488189" y="0"/>
                  </a:lnTo>
                  <a:lnTo>
                    <a:pt x="500707" y="0"/>
                  </a:lnTo>
                  <a:lnTo>
                    <a:pt x="513218" y="0"/>
                  </a:lnTo>
                  <a:lnTo>
                    <a:pt x="525736" y="0"/>
                  </a:lnTo>
                  <a:lnTo>
                    <a:pt x="538255" y="0"/>
                  </a:lnTo>
                  <a:lnTo>
                    <a:pt x="550773" y="0"/>
                  </a:lnTo>
                  <a:lnTo>
                    <a:pt x="563292" y="0"/>
                  </a:lnTo>
                  <a:lnTo>
                    <a:pt x="575810" y="0"/>
                  </a:lnTo>
                  <a:lnTo>
                    <a:pt x="588329" y="0"/>
                  </a:lnTo>
                  <a:lnTo>
                    <a:pt x="600847" y="0"/>
                  </a:lnTo>
                  <a:lnTo>
                    <a:pt x="613366" y="0"/>
                  </a:lnTo>
                  <a:lnTo>
                    <a:pt x="625884" y="0"/>
                  </a:lnTo>
                  <a:lnTo>
                    <a:pt x="638395" y="0"/>
                  </a:lnTo>
                  <a:lnTo>
                    <a:pt x="650913" y="0"/>
                  </a:lnTo>
                  <a:lnTo>
                    <a:pt x="663432" y="0"/>
                  </a:lnTo>
                  <a:lnTo>
                    <a:pt x="675950" y="0"/>
                  </a:lnTo>
                  <a:lnTo>
                    <a:pt x="688469" y="0"/>
                  </a:lnTo>
                  <a:lnTo>
                    <a:pt x="700987" y="0"/>
                  </a:lnTo>
                  <a:lnTo>
                    <a:pt x="713506" y="0"/>
                  </a:lnTo>
                  <a:lnTo>
                    <a:pt x="726024" y="0"/>
                  </a:lnTo>
                  <a:lnTo>
                    <a:pt x="738542" y="0"/>
                  </a:lnTo>
                  <a:lnTo>
                    <a:pt x="751053" y="0"/>
                  </a:lnTo>
                  <a:lnTo>
                    <a:pt x="763572" y="0"/>
                  </a:lnTo>
                  <a:lnTo>
                    <a:pt x="776090" y="0"/>
                  </a:lnTo>
                  <a:lnTo>
                    <a:pt x="788608" y="0"/>
                  </a:lnTo>
                  <a:lnTo>
                    <a:pt x="801127" y="0"/>
                  </a:lnTo>
                  <a:lnTo>
                    <a:pt x="813645" y="0"/>
                  </a:lnTo>
                  <a:lnTo>
                    <a:pt x="826164" y="0"/>
                  </a:lnTo>
                  <a:lnTo>
                    <a:pt x="838682" y="0"/>
                  </a:lnTo>
                  <a:lnTo>
                    <a:pt x="851193" y="0"/>
                  </a:lnTo>
                  <a:lnTo>
                    <a:pt x="863711" y="0"/>
                  </a:lnTo>
                  <a:lnTo>
                    <a:pt x="876230" y="0"/>
                  </a:lnTo>
                  <a:lnTo>
                    <a:pt x="888748" y="0"/>
                  </a:lnTo>
                  <a:lnTo>
                    <a:pt x="901267" y="0"/>
                  </a:lnTo>
                  <a:lnTo>
                    <a:pt x="913785" y="0"/>
                  </a:lnTo>
                  <a:lnTo>
                    <a:pt x="926304" y="0"/>
                  </a:lnTo>
                  <a:lnTo>
                    <a:pt x="938822" y="0"/>
                  </a:lnTo>
                  <a:lnTo>
                    <a:pt x="951341" y="0"/>
                  </a:lnTo>
                  <a:lnTo>
                    <a:pt x="963851" y="0"/>
                  </a:lnTo>
                  <a:lnTo>
                    <a:pt x="976370" y="0"/>
                  </a:lnTo>
                  <a:lnTo>
                    <a:pt x="988888" y="0"/>
                  </a:lnTo>
                  <a:lnTo>
                    <a:pt x="1001407" y="0"/>
                  </a:lnTo>
                  <a:lnTo>
                    <a:pt x="1013925" y="0"/>
                  </a:lnTo>
                  <a:lnTo>
                    <a:pt x="1026444" y="0"/>
                  </a:lnTo>
                  <a:lnTo>
                    <a:pt x="1038962" y="0"/>
                  </a:lnTo>
                  <a:lnTo>
                    <a:pt x="1051481" y="0"/>
                  </a:lnTo>
                  <a:lnTo>
                    <a:pt x="1063999" y="0"/>
                  </a:lnTo>
                  <a:lnTo>
                    <a:pt x="1076518" y="0"/>
                  </a:lnTo>
                  <a:lnTo>
                    <a:pt x="1089028" y="0"/>
                  </a:lnTo>
                  <a:lnTo>
                    <a:pt x="1101547" y="0"/>
                  </a:lnTo>
                  <a:lnTo>
                    <a:pt x="1114065" y="0"/>
                  </a:lnTo>
                  <a:lnTo>
                    <a:pt x="1126583" y="0"/>
                  </a:lnTo>
                  <a:lnTo>
                    <a:pt x="1139102" y="0"/>
                  </a:lnTo>
                  <a:lnTo>
                    <a:pt x="1151620" y="0"/>
                  </a:lnTo>
                  <a:lnTo>
                    <a:pt x="1164139" y="0"/>
                  </a:lnTo>
                  <a:lnTo>
                    <a:pt x="1176657" y="0"/>
                  </a:lnTo>
                  <a:lnTo>
                    <a:pt x="1189176" y="0"/>
                  </a:lnTo>
                  <a:lnTo>
                    <a:pt x="1201686" y="0"/>
                  </a:lnTo>
                  <a:lnTo>
                    <a:pt x="1214205" y="0"/>
                  </a:lnTo>
                  <a:lnTo>
                    <a:pt x="1226723" y="0"/>
                  </a:lnTo>
                  <a:lnTo>
                    <a:pt x="1239242" y="0"/>
                  </a:lnTo>
                  <a:lnTo>
                    <a:pt x="1251760" y="0"/>
                  </a:lnTo>
                  <a:lnTo>
                    <a:pt x="1264279" y="0"/>
                  </a:lnTo>
                  <a:lnTo>
                    <a:pt x="1276797" y="0"/>
                  </a:lnTo>
                  <a:lnTo>
                    <a:pt x="1289316" y="0"/>
                  </a:lnTo>
                  <a:lnTo>
                    <a:pt x="1301826" y="0"/>
                  </a:lnTo>
                  <a:lnTo>
                    <a:pt x="1314345" y="0"/>
                  </a:lnTo>
                  <a:lnTo>
                    <a:pt x="1326863" y="0"/>
                  </a:lnTo>
                  <a:lnTo>
                    <a:pt x="1339382" y="0"/>
                  </a:lnTo>
                  <a:lnTo>
                    <a:pt x="1351900" y="0"/>
                  </a:lnTo>
                  <a:lnTo>
                    <a:pt x="1364419" y="0"/>
                  </a:lnTo>
                  <a:lnTo>
                    <a:pt x="1376937" y="0"/>
                  </a:lnTo>
                  <a:lnTo>
                    <a:pt x="1389456" y="0"/>
                  </a:lnTo>
                  <a:lnTo>
                    <a:pt x="1401974" y="0"/>
                  </a:lnTo>
                  <a:lnTo>
                    <a:pt x="1414485" y="0"/>
                  </a:lnTo>
                  <a:lnTo>
                    <a:pt x="1427003" y="0"/>
                  </a:lnTo>
                  <a:lnTo>
                    <a:pt x="1439522" y="0"/>
                  </a:lnTo>
                  <a:lnTo>
                    <a:pt x="1452040" y="0"/>
                  </a:lnTo>
                  <a:lnTo>
                    <a:pt x="1464559" y="0"/>
                  </a:lnTo>
                  <a:lnTo>
                    <a:pt x="1477077" y="0"/>
                  </a:lnTo>
                  <a:lnTo>
                    <a:pt x="1489595" y="0"/>
                  </a:lnTo>
                  <a:lnTo>
                    <a:pt x="1502114" y="0"/>
                  </a:lnTo>
                  <a:lnTo>
                    <a:pt x="1514632" y="0"/>
                  </a:lnTo>
                  <a:lnTo>
                    <a:pt x="1527151" y="0"/>
                  </a:lnTo>
                  <a:lnTo>
                    <a:pt x="1539661" y="0"/>
                  </a:lnTo>
                  <a:lnTo>
                    <a:pt x="1552180" y="0"/>
                  </a:lnTo>
                  <a:lnTo>
                    <a:pt x="1564698" y="0"/>
                  </a:lnTo>
                  <a:lnTo>
                    <a:pt x="1577217" y="0"/>
                  </a:lnTo>
                  <a:lnTo>
                    <a:pt x="1589735" y="0"/>
                  </a:lnTo>
                  <a:lnTo>
                    <a:pt x="1602254" y="0"/>
                  </a:lnTo>
                  <a:lnTo>
                    <a:pt x="1614772" y="0"/>
                  </a:lnTo>
                  <a:lnTo>
                    <a:pt x="1627291" y="0"/>
                  </a:lnTo>
                  <a:lnTo>
                    <a:pt x="1639801" y="0"/>
                  </a:lnTo>
                  <a:lnTo>
                    <a:pt x="1652320" y="0"/>
                  </a:lnTo>
                  <a:lnTo>
                    <a:pt x="1664838" y="0"/>
                  </a:lnTo>
                  <a:lnTo>
                    <a:pt x="1677357" y="0"/>
                  </a:lnTo>
                  <a:lnTo>
                    <a:pt x="1689875" y="0"/>
                  </a:lnTo>
                  <a:lnTo>
                    <a:pt x="1702394" y="0"/>
                  </a:lnTo>
                  <a:lnTo>
                    <a:pt x="1714912" y="0"/>
                  </a:lnTo>
                  <a:lnTo>
                    <a:pt x="1727431" y="0"/>
                  </a:lnTo>
                  <a:lnTo>
                    <a:pt x="1739949" y="0"/>
                  </a:lnTo>
                  <a:lnTo>
                    <a:pt x="1752468" y="0"/>
                  </a:lnTo>
                  <a:lnTo>
                    <a:pt x="1764978" y="0"/>
                  </a:lnTo>
                  <a:lnTo>
                    <a:pt x="1777497" y="0"/>
                  </a:lnTo>
                  <a:lnTo>
                    <a:pt x="1790015" y="0"/>
                  </a:lnTo>
                  <a:lnTo>
                    <a:pt x="1802534" y="0"/>
                  </a:lnTo>
                  <a:lnTo>
                    <a:pt x="1815052" y="0"/>
                  </a:lnTo>
                  <a:lnTo>
                    <a:pt x="1827571" y="0"/>
                  </a:lnTo>
                  <a:lnTo>
                    <a:pt x="1840089" y="0"/>
                  </a:lnTo>
                  <a:lnTo>
                    <a:pt x="1852608" y="0"/>
                  </a:lnTo>
                  <a:lnTo>
                    <a:pt x="1865118" y="0"/>
                  </a:lnTo>
                  <a:lnTo>
                    <a:pt x="1877637" y="0"/>
                  </a:lnTo>
                  <a:lnTo>
                    <a:pt x="1890155" y="0"/>
                  </a:lnTo>
                  <a:lnTo>
                    <a:pt x="1902673" y="0"/>
                  </a:lnTo>
                  <a:lnTo>
                    <a:pt x="1915192" y="0"/>
                  </a:lnTo>
                  <a:lnTo>
                    <a:pt x="1927710" y="0"/>
                  </a:lnTo>
                  <a:lnTo>
                    <a:pt x="1940229" y="0"/>
                  </a:lnTo>
                  <a:lnTo>
                    <a:pt x="1952747" y="0"/>
                  </a:lnTo>
                  <a:lnTo>
                    <a:pt x="1965266" y="0"/>
                  </a:lnTo>
                  <a:lnTo>
                    <a:pt x="1977776" y="0"/>
                  </a:lnTo>
                  <a:lnTo>
                    <a:pt x="1990295" y="0"/>
                  </a:lnTo>
                  <a:lnTo>
                    <a:pt x="2002813" y="0"/>
                  </a:lnTo>
                  <a:lnTo>
                    <a:pt x="2015332" y="0"/>
                  </a:lnTo>
                  <a:lnTo>
                    <a:pt x="2027850" y="0"/>
                  </a:lnTo>
                  <a:lnTo>
                    <a:pt x="2040369" y="0"/>
                  </a:lnTo>
                  <a:lnTo>
                    <a:pt x="2052887" y="0"/>
                  </a:lnTo>
                  <a:lnTo>
                    <a:pt x="2065406" y="0"/>
                  </a:lnTo>
                  <a:lnTo>
                    <a:pt x="2077924" y="0"/>
                  </a:lnTo>
                  <a:lnTo>
                    <a:pt x="2090443" y="0"/>
                  </a:lnTo>
                  <a:lnTo>
                    <a:pt x="2102953" y="0"/>
                  </a:lnTo>
                  <a:lnTo>
                    <a:pt x="2115472" y="0"/>
                  </a:lnTo>
                  <a:lnTo>
                    <a:pt x="2127990" y="0"/>
                  </a:lnTo>
                  <a:lnTo>
                    <a:pt x="2140509" y="0"/>
                  </a:lnTo>
                  <a:lnTo>
                    <a:pt x="2153027" y="0"/>
                  </a:lnTo>
                  <a:lnTo>
                    <a:pt x="2165546" y="0"/>
                  </a:lnTo>
                  <a:lnTo>
                    <a:pt x="2178064" y="0"/>
                  </a:lnTo>
                  <a:lnTo>
                    <a:pt x="2190583" y="0"/>
                  </a:lnTo>
                  <a:lnTo>
                    <a:pt x="2203101" y="0"/>
                  </a:lnTo>
                  <a:lnTo>
                    <a:pt x="2215612" y="0"/>
                  </a:lnTo>
                  <a:lnTo>
                    <a:pt x="2228130" y="0"/>
                  </a:lnTo>
                  <a:lnTo>
                    <a:pt x="2240648" y="0"/>
                  </a:lnTo>
                  <a:lnTo>
                    <a:pt x="2253167" y="0"/>
                  </a:lnTo>
                  <a:lnTo>
                    <a:pt x="2265685" y="0"/>
                  </a:lnTo>
                  <a:lnTo>
                    <a:pt x="2278204" y="0"/>
                  </a:lnTo>
                  <a:lnTo>
                    <a:pt x="2290722" y="0"/>
                  </a:lnTo>
                  <a:lnTo>
                    <a:pt x="2303241" y="0"/>
                  </a:lnTo>
                  <a:lnTo>
                    <a:pt x="2315751" y="0"/>
                  </a:lnTo>
                  <a:lnTo>
                    <a:pt x="2328270" y="0"/>
                  </a:lnTo>
                  <a:lnTo>
                    <a:pt x="2340788" y="0"/>
                  </a:lnTo>
                  <a:lnTo>
                    <a:pt x="2353307" y="0"/>
                  </a:lnTo>
                  <a:lnTo>
                    <a:pt x="2365825" y="0"/>
                  </a:lnTo>
                  <a:lnTo>
                    <a:pt x="2378344" y="0"/>
                  </a:lnTo>
                  <a:lnTo>
                    <a:pt x="2390862" y="0"/>
                  </a:lnTo>
                  <a:lnTo>
                    <a:pt x="2403381" y="0"/>
                  </a:lnTo>
                  <a:lnTo>
                    <a:pt x="2415899" y="0"/>
                  </a:lnTo>
                  <a:lnTo>
                    <a:pt x="2428418" y="0"/>
                  </a:lnTo>
                  <a:lnTo>
                    <a:pt x="2440928" y="0"/>
                  </a:lnTo>
                  <a:lnTo>
                    <a:pt x="2453447" y="0"/>
                  </a:lnTo>
                  <a:lnTo>
                    <a:pt x="2465965" y="0"/>
                  </a:lnTo>
                  <a:lnTo>
                    <a:pt x="2478484" y="0"/>
                  </a:lnTo>
                  <a:lnTo>
                    <a:pt x="2491002" y="0"/>
                  </a:lnTo>
                </a:path>
              </a:pathLst>
            </a:custGeom>
            <a:noFill/>
            <a:ln w="1055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3F30242-209A-ABEB-51BC-ACDA62941F15}"/>
                </a:ext>
              </a:extLst>
            </p:cNvPr>
            <p:cNvSpPr/>
            <p:nvPr/>
          </p:nvSpPr>
          <p:spPr>
            <a:xfrm>
              <a:off x="2917934" y="192594"/>
              <a:ext cx="2393019" cy="2285282"/>
            </a:xfrm>
            <a:custGeom>
              <a:avLst/>
              <a:gdLst>
                <a:gd name="connsiteX0" fmla="*/ 0 w 2393019"/>
                <a:gd name="connsiteY0" fmla="*/ 2285282 h 2285282"/>
                <a:gd name="connsiteX1" fmla="*/ 2338 w 2393019"/>
                <a:gd name="connsiteY1" fmla="*/ 2279245 h 2285282"/>
                <a:gd name="connsiteX2" fmla="*/ 14856 w 2393019"/>
                <a:gd name="connsiteY2" fmla="*/ 2253867 h 2285282"/>
                <a:gd name="connsiteX3" fmla="*/ 27373 w 2393019"/>
                <a:gd name="connsiteY3" fmla="*/ 2231996 h 2285282"/>
                <a:gd name="connsiteX4" fmla="*/ 39891 w 2393019"/>
                <a:gd name="connsiteY4" fmla="*/ 2212298 h 2285282"/>
                <a:gd name="connsiteX5" fmla="*/ 52408 w 2393019"/>
                <a:gd name="connsiteY5" fmla="*/ 2194107 h 2285282"/>
                <a:gd name="connsiteX6" fmla="*/ 64925 w 2393019"/>
                <a:gd name="connsiteY6" fmla="*/ 2177019 h 2285282"/>
                <a:gd name="connsiteX7" fmla="*/ 77443 w 2393019"/>
                <a:gd name="connsiteY7" fmla="*/ 2160780 h 2285282"/>
                <a:gd name="connsiteX8" fmla="*/ 89961 w 2393019"/>
                <a:gd name="connsiteY8" fmla="*/ 2145223 h 2285282"/>
                <a:gd name="connsiteX9" fmla="*/ 102479 w 2393019"/>
                <a:gd name="connsiteY9" fmla="*/ 2130206 h 2285282"/>
                <a:gd name="connsiteX10" fmla="*/ 114996 w 2393019"/>
                <a:gd name="connsiteY10" fmla="*/ 2115640 h 2285282"/>
                <a:gd name="connsiteX11" fmla="*/ 127514 w 2393019"/>
                <a:gd name="connsiteY11" fmla="*/ 2101456 h 2285282"/>
                <a:gd name="connsiteX12" fmla="*/ 140032 w 2393019"/>
                <a:gd name="connsiteY12" fmla="*/ 2087589 h 2285282"/>
                <a:gd name="connsiteX13" fmla="*/ 152549 w 2393019"/>
                <a:gd name="connsiteY13" fmla="*/ 2073991 h 2285282"/>
                <a:gd name="connsiteX14" fmla="*/ 165066 w 2393019"/>
                <a:gd name="connsiteY14" fmla="*/ 2060632 h 2285282"/>
                <a:gd name="connsiteX15" fmla="*/ 177584 w 2393019"/>
                <a:gd name="connsiteY15" fmla="*/ 2047479 h 2285282"/>
                <a:gd name="connsiteX16" fmla="*/ 190102 w 2393019"/>
                <a:gd name="connsiteY16" fmla="*/ 2034500 h 2285282"/>
                <a:gd name="connsiteX17" fmla="*/ 202619 w 2393019"/>
                <a:gd name="connsiteY17" fmla="*/ 2021680 h 2285282"/>
                <a:gd name="connsiteX18" fmla="*/ 215137 w 2393019"/>
                <a:gd name="connsiteY18" fmla="*/ 2008995 h 2285282"/>
                <a:gd name="connsiteX19" fmla="*/ 227655 w 2393019"/>
                <a:gd name="connsiteY19" fmla="*/ 1996437 h 2285282"/>
                <a:gd name="connsiteX20" fmla="*/ 240172 w 2393019"/>
                <a:gd name="connsiteY20" fmla="*/ 1983982 h 2285282"/>
                <a:gd name="connsiteX21" fmla="*/ 252690 w 2393019"/>
                <a:gd name="connsiteY21" fmla="*/ 1971630 h 2285282"/>
                <a:gd name="connsiteX22" fmla="*/ 265208 w 2393019"/>
                <a:gd name="connsiteY22" fmla="*/ 1959358 h 2285282"/>
                <a:gd name="connsiteX23" fmla="*/ 277725 w 2393019"/>
                <a:gd name="connsiteY23" fmla="*/ 1947165 h 2285282"/>
                <a:gd name="connsiteX24" fmla="*/ 290241 w 2393019"/>
                <a:gd name="connsiteY24" fmla="*/ 1935035 h 2285282"/>
                <a:gd name="connsiteX25" fmla="*/ 302759 w 2393019"/>
                <a:gd name="connsiteY25" fmla="*/ 1922969 h 2285282"/>
                <a:gd name="connsiteX26" fmla="*/ 315278 w 2393019"/>
                <a:gd name="connsiteY26" fmla="*/ 1910958 h 2285282"/>
                <a:gd name="connsiteX27" fmla="*/ 327796 w 2393019"/>
                <a:gd name="connsiteY27" fmla="*/ 1899003 h 2285282"/>
                <a:gd name="connsiteX28" fmla="*/ 340315 w 2393019"/>
                <a:gd name="connsiteY28" fmla="*/ 1887087 h 2285282"/>
                <a:gd name="connsiteX29" fmla="*/ 352833 w 2393019"/>
                <a:gd name="connsiteY29" fmla="*/ 1875211 h 2285282"/>
                <a:gd name="connsiteX30" fmla="*/ 365351 w 2393019"/>
                <a:gd name="connsiteY30" fmla="*/ 1863375 h 2285282"/>
                <a:gd name="connsiteX31" fmla="*/ 377870 w 2393019"/>
                <a:gd name="connsiteY31" fmla="*/ 1851562 h 2285282"/>
                <a:gd name="connsiteX32" fmla="*/ 390381 w 2393019"/>
                <a:gd name="connsiteY32" fmla="*/ 1839790 h 2285282"/>
                <a:gd name="connsiteX33" fmla="*/ 402899 w 2393019"/>
                <a:gd name="connsiteY33" fmla="*/ 1828041 h 2285282"/>
                <a:gd name="connsiteX34" fmla="*/ 415417 w 2393019"/>
                <a:gd name="connsiteY34" fmla="*/ 1816316 h 2285282"/>
                <a:gd name="connsiteX35" fmla="*/ 427936 w 2393019"/>
                <a:gd name="connsiteY35" fmla="*/ 1804614 h 2285282"/>
                <a:gd name="connsiteX36" fmla="*/ 440454 w 2393019"/>
                <a:gd name="connsiteY36" fmla="*/ 1792937 h 2285282"/>
                <a:gd name="connsiteX37" fmla="*/ 452973 w 2393019"/>
                <a:gd name="connsiteY37" fmla="*/ 1781267 h 2285282"/>
                <a:gd name="connsiteX38" fmla="*/ 465491 w 2393019"/>
                <a:gd name="connsiteY38" fmla="*/ 1769621 h 2285282"/>
                <a:gd name="connsiteX39" fmla="*/ 478010 w 2393019"/>
                <a:gd name="connsiteY39" fmla="*/ 1757991 h 2285282"/>
                <a:gd name="connsiteX40" fmla="*/ 490520 w 2393019"/>
                <a:gd name="connsiteY40" fmla="*/ 1746369 h 2285282"/>
                <a:gd name="connsiteX41" fmla="*/ 503039 w 2393019"/>
                <a:gd name="connsiteY41" fmla="*/ 1734763 h 2285282"/>
                <a:gd name="connsiteX42" fmla="*/ 515557 w 2393019"/>
                <a:gd name="connsiteY42" fmla="*/ 1723173 h 2285282"/>
                <a:gd name="connsiteX43" fmla="*/ 528076 w 2393019"/>
                <a:gd name="connsiteY43" fmla="*/ 1711582 h 2285282"/>
                <a:gd name="connsiteX44" fmla="*/ 540594 w 2393019"/>
                <a:gd name="connsiteY44" fmla="*/ 1700008 h 2285282"/>
                <a:gd name="connsiteX45" fmla="*/ 553113 w 2393019"/>
                <a:gd name="connsiteY45" fmla="*/ 1688442 h 2285282"/>
                <a:gd name="connsiteX46" fmla="*/ 565631 w 2393019"/>
                <a:gd name="connsiteY46" fmla="*/ 1676883 h 2285282"/>
                <a:gd name="connsiteX47" fmla="*/ 578150 w 2393019"/>
                <a:gd name="connsiteY47" fmla="*/ 1665332 h 2285282"/>
                <a:gd name="connsiteX48" fmla="*/ 590668 w 2393019"/>
                <a:gd name="connsiteY48" fmla="*/ 1653782 h 2285282"/>
                <a:gd name="connsiteX49" fmla="*/ 603187 w 2393019"/>
                <a:gd name="connsiteY49" fmla="*/ 1642247 h 2285282"/>
                <a:gd name="connsiteX50" fmla="*/ 615697 w 2393019"/>
                <a:gd name="connsiteY50" fmla="*/ 1630712 h 2285282"/>
                <a:gd name="connsiteX51" fmla="*/ 628216 w 2393019"/>
                <a:gd name="connsiteY51" fmla="*/ 1619177 h 2285282"/>
                <a:gd name="connsiteX52" fmla="*/ 640734 w 2393019"/>
                <a:gd name="connsiteY52" fmla="*/ 1607651 h 2285282"/>
                <a:gd name="connsiteX53" fmla="*/ 653253 w 2393019"/>
                <a:gd name="connsiteY53" fmla="*/ 1596132 h 2285282"/>
                <a:gd name="connsiteX54" fmla="*/ 665771 w 2393019"/>
                <a:gd name="connsiteY54" fmla="*/ 1584613 h 2285282"/>
                <a:gd name="connsiteX55" fmla="*/ 678290 w 2393019"/>
                <a:gd name="connsiteY55" fmla="*/ 1573094 h 2285282"/>
                <a:gd name="connsiteX56" fmla="*/ 690808 w 2393019"/>
                <a:gd name="connsiteY56" fmla="*/ 1561583 h 2285282"/>
                <a:gd name="connsiteX57" fmla="*/ 703327 w 2393019"/>
                <a:gd name="connsiteY57" fmla="*/ 1550080 h 2285282"/>
                <a:gd name="connsiteX58" fmla="*/ 715845 w 2393019"/>
                <a:gd name="connsiteY58" fmla="*/ 1538569 h 2285282"/>
                <a:gd name="connsiteX59" fmla="*/ 728356 w 2393019"/>
                <a:gd name="connsiteY59" fmla="*/ 1527066 h 2285282"/>
                <a:gd name="connsiteX60" fmla="*/ 740874 w 2393019"/>
                <a:gd name="connsiteY60" fmla="*/ 1515563 h 2285282"/>
                <a:gd name="connsiteX61" fmla="*/ 753392 w 2393019"/>
                <a:gd name="connsiteY61" fmla="*/ 1504060 h 2285282"/>
                <a:gd name="connsiteX62" fmla="*/ 765911 w 2393019"/>
                <a:gd name="connsiteY62" fmla="*/ 1492565 h 2285282"/>
                <a:gd name="connsiteX63" fmla="*/ 778429 w 2393019"/>
                <a:gd name="connsiteY63" fmla="*/ 1481070 h 2285282"/>
                <a:gd name="connsiteX64" fmla="*/ 790948 w 2393019"/>
                <a:gd name="connsiteY64" fmla="*/ 1469567 h 2285282"/>
                <a:gd name="connsiteX65" fmla="*/ 803466 w 2393019"/>
                <a:gd name="connsiteY65" fmla="*/ 1458079 h 2285282"/>
                <a:gd name="connsiteX66" fmla="*/ 815985 w 2393019"/>
                <a:gd name="connsiteY66" fmla="*/ 1446584 h 2285282"/>
                <a:gd name="connsiteX67" fmla="*/ 828495 w 2393019"/>
                <a:gd name="connsiteY67" fmla="*/ 1435089 h 2285282"/>
                <a:gd name="connsiteX68" fmla="*/ 841014 w 2393019"/>
                <a:gd name="connsiteY68" fmla="*/ 1423602 h 2285282"/>
                <a:gd name="connsiteX69" fmla="*/ 853532 w 2393019"/>
                <a:gd name="connsiteY69" fmla="*/ 1412107 h 2285282"/>
                <a:gd name="connsiteX70" fmla="*/ 866051 w 2393019"/>
                <a:gd name="connsiteY70" fmla="*/ 1400620 h 2285282"/>
                <a:gd name="connsiteX71" fmla="*/ 878569 w 2393019"/>
                <a:gd name="connsiteY71" fmla="*/ 1389133 h 2285282"/>
                <a:gd name="connsiteX72" fmla="*/ 891088 w 2393019"/>
                <a:gd name="connsiteY72" fmla="*/ 1377645 h 2285282"/>
                <a:gd name="connsiteX73" fmla="*/ 903606 w 2393019"/>
                <a:gd name="connsiteY73" fmla="*/ 1366158 h 2285282"/>
                <a:gd name="connsiteX74" fmla="*/ 916125 w 2393019"/>
                <a:gd name="connsiteY74" fmla="*/ 1354671 h 2285282"/>
                <a:gd name="connsiteX75" fmla="*/ 928643 w 2393019"/>
                <a:gd name="connsiteY75" fmla="*/ 1343184 h 2285282"/>
                <a:gd name="connsiteX76" fmla="*/ 941154 w 2393019"/>
                <a:gd name="connsiteY76" fmla="*/ 1331697 h 2285282"/>
                <a:gd name="connsiteX77" fmla="*/ 953672 w 2393019"/>
                <a:gd name="connsiteY77" fmla="*/ 1320210 h 2285282"/>
                <a:gd name="connsiteX78" fmla="*/ 966191 w 2393019"/>
                <a:gd name="connsiteY78" fmla="*/ 1308722 h 2285282"/>
                <a:gd name="connsiteX79" fmla="*/ 978709 w 2393019"/>
                <a:gd name="connsiteY79" fmla="*/ 1297243 h 2285282"/>
                <a:gd name="connsiteX80" fmla="*/ 991228 w 2393019"/>
                <a:gd name="connsiteY80" fmla="*/ 1285756 h 2285282"/>
                <a:gd name="connsiteX81" fmla="*/ 1003746 w 2393019"/>
                <a:gd name="connsiteY81" fmla="*/ 1274269 h 2285282"/>
                <a:gd name="connsiteX82" fmla="*/ 1016265 w 2393019"/>
                <a:gd name="connsiteY82" fmla="*/ 1262790 h 2285282"/>
                <a:gd name="connsiteX83" fmla="*/ 1028783 w 2393019"/>
                <a:gd name="connsiteY83" fmla="*/ 1251303 h 2285282"/>
                <a:gd name="connsiteX84" fmla="*/ 1041302 w 2393019"/>
                <a:gd name="connsiteY84" fmla="*/ 1239823 h 2285282"/>
                <a:gd name="connsiteX85" fmla="*/ 1053820 w 2393019"/>
                <a:gd name="connsiteY85" fmla="*/ 1228336 h 2285282"/>
                <a:gd name="connsiteX86" fmla="*/ 1066331 w 2393019"/>
                <a:gd name="connsiteY86" fmla="*/ 1216857 h 2285282"/>
                <a:gd name="connsiteX87" fmla="*/ 1078849 w 2393019"/>
                <a:gd name="connsiteY87" fmla="*/ 1205370 h 2285282"/>
                <a:gd name="connsiteX88" fmla="*/ 1091368 w 2393019"/>
                <a:gd name="connsiteY88" fmla="*/ 1193890 h 2285282"/>
                <a:gd name="connsiteX89" fmla="*/ 1103886 w 2393019"/>
                <a:gd name="connsiteY89" fmla="*/ 1182403 h 2285282"/>
                <a:gd name="connsiteX90" fmla="*/ 1116405 w 2393019"/>
                <a:gd name="connsiteY90" fmla="*/ 1170924 h 2285282"/>
                <a:gd name="connsiteX91" fmla="*/ 1128923 w 2393019"/>
                <a:gd name="connsiteY91" fmla="*/ 1159445 h 2285282"/>
                <a:gd name="connsiteX92" fmla="*/ 1141442 w 2393019"/>
                <a:gd name="connsiteY92" fmla="*/ 1147958 h 2285282"/>
                <a:gd name="connsiteX93" fmla="*/ 1153960 w 2393019"/>
                <a:gd name="connsiteY93" fmla="*/ 1136478 h 2285282"/>
                <a:gd name="connsiteX94" fmla="*/ 1166478 w 2393019"/>
                <a:gd name="connsiteY94" fmla="*/ 1124999 h 2285282"/>
                <a:gd name="connsiteX95" fmla="*/ 1178989 w 2393019"/>
                <a:gd name="connsiteY95" fmla="*/ 1113512 h 2285282"/>
                <a:gd name="connsiteX96" fmla="*/ 1191507 w 2393019"/>
                <a:gd name="connsiteY96" fmla="*/ 1102033 h 2285282"/>
                <a:gd name="connsiteX97" fmla="*/ 1204026 w 2393019"/>
                <a:gd name="connsiteY97" fmla="*/ 1090554 h 2285282"/>
                <a:gd name="connsiteX98" fmla="*/ 1216544 w 2393019"/>
                <a:gd name="connsiteY98" fmla="*/ 1079066 h 2285282"/>
                <a:gd name="connsiteX99" fmla="*/ 1229063 w 2393019"/>
                <a:gd name="connsiteY99" fmla="*/ 1067587 h 2285282"/>
                <a:gd name="connsiteX100" fmla="*/ 1241581 w 2393019"/>
                <a:gd name="connsiteY100" fmla="*/ 1056108 h 2285282"/>
                <a:gd name="connsiteX101" fmla="*/ 1254100 w 2393019"/>
                <a:gd name="connsiteY101" fmla="*/ 1044621 h 2285282"/>
                <a:gd name="connsiteX102" fmla="*/ 1266618 w 2393019"/>
                <a:gd name="connsiteY102" fmla="*/ 1033141 h 2285282"/>
                <a:gd name="connsiteX103" fmla="*/ 1279129 w 2393019"/>
                <a:gd name="connsiteY103" fmla="*/ 1021662 h 2285282"/>
                <a:gd name="connsiteX104" fmla="*/ 1291647 w 2393019"/>
                <a:gd name="connsiteY104" fmla="*/ 1010183 h 2285282"/>
                <a:gd name="connsiteX105" fmla="*/ 1304166 w 2393019"/>
                <a:gd name="connsiteY105" fmla="*/ 998696 h 2285282"/>
                <a:gd name="connsiteX106" fmla="*/ 1316684 w 2393019"/>
                <a:gd name="connsiteY106" fmla="*/ 987217 h 2285282"/>
                <a:gd name="connsiteX107" fmla="*/ 1329203 w 2393019"/>
                <a:gd name="connsiteY107" fmla="*/ 975737 h 2285282"/>
                <a:gd name="connsiteX108" fmla="*/ 1341721 w 2393019"/>
                <a:gd name="connsiteY108" fmla="*/ 964250 h 2285282"/>
                <a:gd name="connsiteX109" fmla="*/ 1354240 w 2393019"/>
                <a:gd name="connsiteY109" fmla="*/ 952771 h 2285282"/>
                <a:gd name="connsiteX110" fmla="*/ 1366758 w 2393019"/>
                <a:gd name="connsiteY110" fmla="*/ 941292 h 2285282"/>
                <a:gd name="connsiteX111" fmla="*/ 1379277 w 2393019"/>
                <a:gd name="connsiteY111" fmla="*/ 929812 h 2285282"/>
                <a:gd name="connsiteX112" fmla="*/ 1391787 w 2393019"/>
                <a:gd name="connsiteY112" fmla="*/ 918325 h 2285282"/>
                <a:gd name="connsiteX113" fmla="*/ 1404306 w 2393019"/>
                <a:gd name="connsiteY113" fmla="*/ 906846 h 2285282"/>
                <a:gd name="connsiteX114" fmla="*/ 1416824 w 2393019"/>
                <a:gd name="connsiteY114" fmla="*/ 895367 h 2285282"/>
                <a:gd name="connsiteX115" fmla="*/ 1429343 w 2393019"/>
                <a:gd name="connsiteY115" fmla="*/ 883888 h 2285282"/>
                <a:gd name="connsiteX116" fmla="*/ 1441861 w 2393019"/>
                <a:gd name="connsiteY116" fmla="*/ 872400 h 2285282"/>
                <a:gd name="connsiteX117" fmla="*/ 1454380 w 2393019"/>
                <a:gd name="connsiteY117" fmla="*/ 860921 h 2285282"/>
                <a:gd name="connsiteX118" fmla="*/ 1466898 w 2393019"/>
                <a:gd name="connsiteY118" fmla="*/ 849442 h 2285282"/>
                <a:gd name="connsiteX119" fmla="*/ 1479417 w 2393019"/>
                <a:gd name="connsiteY119" fmla="*/ 837963 h 2285282"/>
                <a:gd name="connsiteX120" fmla="*/ 1491935 w 2393019"/>
                <a:gd name="connsiteY120" fmla="*/ 826476 h 2285282"/>
                <a:gd name="connsiteX121" fmla="*/ 1504454 w 2393019"/>
                <a:gd name="connsiteY121" fmla="*/ 814996 h 2285282"/>
                <a:gd name="connsiteX122" fmla="*/ 1516964 w 2393019"/>
                <a:gd name="connsiteY122" fmla="*/ 803517 h 2285282"/>
                <a:gd name="connsiteX123" fmla="*/ 1529482 w 2393019"/>
                <a:gd name="connsiteY123" fmla="*/ 792038 h 2285282"/>
                <a:gd name="connsiteX124" fmla="*/ 1542001 w 2393019"/>
                <a:gd name="connsiteY124" fmla="*/ 780551 h 2285282"/>
                <a:gd name="connsiteX125" fmla="*/ 1554519 w 2393019"/>
                <a:gd name="connsiteY125" fmla="*/ 769071 h 2285282"/>
                <a:gd name="connsiteX126" fmla="*/ 1567038 w 2393019"/>
                <a:gd name="connsiteY126" fmla="*/ 757592 h 2285282"/>
                <a:gd name="connsiteX127" fmla="*/ 1579556 w 2393019"/>
                <a:gd name="connsiteY127" fmla="*/ 746113 h 2285282"/>
                <a:gd name="connsiteX128" fmla="*/ 1592075 w 2393019"/>
                <a:gd name="connsiteY128" fmla="*/ 734626 h 2285282"/>
                <a:gd name="connsiteX129" fmla="*/ 1604593 w 2393019"/>
                <a:gd name="connsiteY129" fmla="*/ 723147 h 2285282"/>
                <a:gd name="connsiteX130" fmla="*/ 1617104 w 2393019"/>
                <a:gd name="connsiteY130" fmla="*/ 711667 h 2285282"/>
                <a:gd name="connsiteX131" fmla="*/ 1629622 w 2393019"/>
                <a:gd name="connsiteY131" fmla="*/ 700188 h 2285282"/>
                <a:gd name="connsiteX132" fmla="*/ 1642141 w 2393019"/>
                <a:gd name="connsiteY132" fmla="*/ 688701 h 2285282"/>
                <a:gd name="connsiteX133" fmla="*/ 1654659 w 2393019"/>
                <a:gd name="connsiteY133" fmla="*/ 677222 h 2285282"/>
                <a:gd name="connsiteX134" fmla="*/ 1667178 w 2393019"/>
                <a:gd name="connsiteY134" fmla="*/ 665742 h 2285282"/>
                <a:gd name="connsiteX135" fmla="*/ 1679696 w 2393019"/>
                <a:gd name="connsiteY135" fmla="*/ 654263 h 2285282"/>
                <a:gd name="connsiteX136" fmla="*/ 1692215 w 2393019"/>
                <a:gd name="connsiteY136" fmla="*/ 642784 h 2285282"/>
                <a:gd name="connsiteX137" fmla="*/ 1704733 w 2393019"/>
                <a:gd name="connsiteY137" fmla="*/ 631297 h 2285282"/>
                <a:gd name="connsiteX138" fmla="*/ 1717252 w 2393019"/>
                <a:gd name="connsiteY138" fmla="*/ 619818 h 2285282"/>
                <a:gd name="connsiteX139" fmla="*/ 1729770 w 2393019"/>
                <a:gd name="connsiteY139" fmla="*/ 608338 h 2285282"/>
                <a:gd name="connsiteX140" fmla="*/ 1742281 w 2393019"/>
                <a:gd name="connsiteY140" fmla="*/ 596851 h 2285282"/>
                <a:gd name="connsiteX141" fmla="*/ 1754799 w 2393019"/>
                <a:gd name="connsiteY141" fmla="*/ 585372 h 2285282"/>
                <a:gd name="connsiteX142" fmla="*/ 1767318 w 2393019"/>
                <a:gd name="connsiteY142" fmla="*/ 573894 h 2285282"/>
                <a:gd name="connsiteX143" fmla="*/ 1779836 w 2393019"/>
                <a:gd name="connsiteY143" fmla="*/ 562412 h 2285282"/>
                <a:gd name="connsiteX144" fmla="*/ 1792355 w 2393019"/>
                <a:gd name="connsiteY144" fmla="*/ 550931 h 2285282"/>
                <a:gd name="connsiteX145" fmla="*/ 1804873 w 2393019"/>
                <a:gd name="connsiteY145" fmla="*/ 539449 h 2285282"/>
                <a:gd name="connsiteX146" fmla="*/ 1817392 w 2393019"/>
                <a:gd name="connsiteY146" fmla="*/ 527969 h 2285282"/>
                <a:gd name="connsiteX147" fmla="*/ 1829910 w 2393019"/>
                <a:gd name="connsiteY147" fmla="*/ 516488 h 2285282"/>
                <a:gd name="connsiteX148" fmla="*/ 1842421 w 2393019"/>
                <a:gd name="connsiteY148" fmla="*/ 505006 h 2285282"/>
                <a:gd name="connsiteX149" fmla="*/ 1854939 w 2393019"/>
                <a:gd name="connsiteY149" fmla="*/ 493525 h 2285282"/>
                <a:gd name="connsiteX150" fmla="*/ 1867457 w 2393019"/>
                <a:gd name="connsiteY150" fmla="*/ 482045 h 2285282"/>
                <a:gd name="connsiteX151" fmla="*/ 1879976 w 2393019"/>
                <a:gd name="connsiteY151" fmla="*/ 470563 h 2285282"/>
                <a:gd name="connsiteX152" fmla="*/ 1892494 w 2393019"/>
                <a:gd name="connsiteY152" fmla="*/ 459082 h 2285282"/>
                <a:gd name="connsiteX153" fmla="*/ 1905013 w 2393019"/>
                <a:gd name="connsiteY153" fmla="*/ 447601 h 2285282"/>
                <a:gd name="connsiteX154" fmla="*/ 1917531 w 2393019"/>
                <a:gd name="connsiteY154" fmla="*/ 436120 h 2285282"/>
                <a:gd name="connsiteX155" fmla="*/ 1930050 w 2393019"/>
                <a:gd name="connsiteY155" fmla="*/ 424639 h 2285282"/>
                <a:gd name="connsiteX156" fmla="*/ 1942568 w 2393019"/>
                <a:gd name="connsiteY156" fmla="*/ 413157 h 2285282"/>
                <a:gd name="connsiteX157" fmla="*/ 1955079 w 2393019"/>
                <a:gd name="connsiteY157" fmla="*/ 401676 h 2285282"/>
                <a:gd name="connsiteX158" fmla="*/ 1967597 w 2393019"/>
                <a:gd name="connsiteY158" fmla="*/ 390196 h 2285282"/>
                <a:gd name="connsiteX159" fmla="*/ 1980116 w 2393019"/>
                <a:gd name="connsiteY159" fmla="*/ 378714 h 2285282"/>
                <a:gd name="connsiteX160" fmla="*/ 1992634 w 2393019"/>
                <a:gd name="connsiteY160" fmla="*/ 367233 h 2285282"/>
                <a:gd name="connsiteX161" fmla="*/ 2005153 w 2393019"/>
                <a:gd name="connsiteY161" fmla="*/ 355752 h 2285282"/>
                <a:gd name="connsiteX162" fmla="*/ 2017671 w 2393019"/>
                <a:gd name="connsiteY162" fmla="*/ 344271 h 2285282"/>
                <a:gd name="connsiteX163" fmla="*/ 2030190 w 2393019"/>
                <a:gd name="connsiteY163" fmla="*/ 332790 h 2285282"/>
                <a:gd name="connsiteX164" fmla="*/ 2042708 w 2393019"/>
                <a:gd name="connsiteY164" fmla="*/ 321308 h 2285282"/>
                <a:gd name="connsiteX165" fmla="*/ 2055227 w 2393019"/>
                <a:gd name="connsiteY165" fmla="*/ 309827 h 2285282"/>
                <a:gd name="connsiteX166" fmla="*/ 2067745 w 2393019"/>
                <a:gd name="connsiteY166" fmla="*/ 298347 h 2285282"/>
                <a:gd name="connsiteX167" fmla="*/ 2080256 w 2393019"/>
                <a:gd name="connsiteY167" fmla="*/ 286865 h 2285282"/>
                <a:gd name="connsiteX168" fmla="*/ 2092774 w 2393019"/>
                <a:gd name="connsiteY168" fmla="*/ 275384 h 2285282"/>
                <a:gd name="connsiteX169" fmla="*/ 2105293 w 2393019"/>
                <a:gd name="connsiteY169" fmla="*/ 263903 h 2285282"/>
                <a:gd name="connsiteX170" fmla="*/ 2117811 w 2393019"/>
                <a:gd name="connsiteY170" fmla="*/ 252422 h 2285282"/>
                <a:gd name="connsiteX171" fmla="*/ 2130330 w 2393019"/>
                <a:gd name="connsiteY171" fmla="*/ 240941 h 2285282"/>
                <a:gd name="connsiteX172" fmla="*/ 2142848 w 2393019"/>
                <a:gd name="connsiteY172" fmla="*/ 229460 h 2285282"/>
                <a:gd name="connsiteX173" fmla="*/ 2155367 w 2393019"/>
                <a:gd name="connsiteY173" fmla="*/ 217979 h 2285282"/>
                <a:gd name="connsiteX174" fmla="*/ 2167885 w 2393019"/>
                <a:gd name="connsiteY174" fmla="*/ 206498 h 2285282"/>
                <a:gd name="connsiteX175" fmla="*/ 2180404 w 2393019"/>
                <a:gd name="connsiteY175" fmla="*/ 195016 h 2285282"/>
                <a:gd name="connsiteX176" fmla="*/ 2192914 w 2393019"/>
                <a:gd name="connsiteY176" fmla="*/ 183535 h 2285282"/>
                <a:gd name="connsiteX177" fmla="*/ 2205433 w 2393019"/>
                <a:gd name="connsiteY177" fmla="*/ 172054 h 2285282"/>
                <a:gd name="connsiteX178" fmla="*/ 2217951 w 2393019"/>
                <a:gd name="connsiteY178" fmla="*/ 160573 h 2285282"/>
                <a:gd name="connsiteX179" fmla="*/ 2230470 w 2393019"/>
                <a:gd name="connsiteY179" fmla="*/ 149092 h 2285282"/>
                <a:gd name="connsiteX180" fmla="*/ 2242988 w 2393019"/>
                <a:gd name="connsiteY180" fmla="*/ 137611 h 2285282"/>
                <a:gd name="connsiteX181" fmla="*/ 2255507 w 2393019"/>
                <a:gd name="connsiteY181" fmla="*/ 126130 h 2285282"/>
                <a:gd name="connsiteX182" fmla="*/ 2268025 w 2393019"/>
                <a:gd name="connsiteY182" fmla="*/ 114649 h 2285282"/>
                <a:gd name="connsiteX183" fmla="*/ 2280543 w 2393019"/>
                <a:gd name="connsiteY183" fmla="*/ 103168 h 2285282"/>
                <a:gd name="connsiteX184" fmla="*/ 2293054 w 2393019"/>
                <a:gd name="connsiteY184" fmla="*/ 91686 h 2285282"/>
                <a:gd name="connsiteX185" fmla="*/ 2305573 w 2393019"/>
                <a:gd name="connsiteY185" fmla="*/ 80206 h 2285282"/>
                <a:gd name="connsiteX186" fmla="*/ 2318091 w 2393019"/>
                <a:gd name="connsiteY186" fmla="*/ 68724 h 2285282"/>
                <a:gd name="connsiteX187" fmla="*/ 2330610 w 2393019"/>
                <a:gd name="connsiteY187" fmla="*/ 57243 h 2285282"/>
                <a:gd name="connsiteX188" fmla="*/ 2343128 w 2393019"/>
                <a:gd name="connsiteY188" fmla="*/ 45762 h 2285282"/>
                <a:gd name="connsiteX189" fmla="*/ 2355647 w 2393019"/>
                <a:gd name="connsiteY189" fmla="*/ 34281 h 2285282"/>
                <a:gd name="connsiteX190" fmla="*/ 2368165 w 2393019"/>
                <a:gd name="connsiteY190" fmla="*/ 22800 h 2285282"/>
                <a:gd name="connsiteX191" fmla="*/ 2380683 w 2393019"/>
                <a:gd name="connsiteY191" fmla="*/ 11319 h 2285282"/>
                <a:gd name="connsiteX192" fmla="*/ 2393019 w 2393019"/>
                <a:gd name="connsiteY192" fmla="*/ 0 h 228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2393019" h="2285282">
                  <a:moveTo>
                    <a:pt x="0" y="2285282"/>
                  </a:moveTo>
                  <a:lnTo>
                    <a:pt x="2338" y="2279245"/>
                  </a:lnTo>
                  <a:lnTo>
                    <a:pt x="14856" y="2253867"/>
                  </a:lnTo>
                  <a:lnTo>
                    <a:pt x="27373" y="2231996"/>
                  </a:lnTo>
                  <a:lnTo>
                    <a:pt x="39891" y="2212298"/>
                  </a:lnTo>
                  <a:lnTo>
                    <a:pt x="52408" y="2194107"/>
                  </a:lnTo>
                  <a:lnTo>
                    <a:pt x="64925" y="2177019"/>
                  </a:lnTo>
                  <a:lnTo>
                    <a:pt x="77443" y="2160780"/>
                  </a:lnTo>
                  <a:lnTo>
                    <a:pt x="89961" y="2145223"/>
                  </a:lnTo>
                  <a:lnTo>
                    <a:pt x="102479" y="2130206"/>
                  </a:lnTo>
                  <a:lnTo>
                    <a:pt x="114996" y="2115640"/>
                  </a:lnTo>
                  <a:lnTo>
                    <a:pt x="127514" y="2101456"/>
                  </a:lnTo>
                  <a:lnTo>
                    <a:pt x="140032" y="2087589"/>
                  </a:lnTo>
                  <a:lnTo>
                    <a:pt x="152549" y="2073991"/>
                  </a:lnTo>
                  <a:lnTo>
                    <a:pt x="165066" y="2060632"/>
                  </a:lnTo>
                  <a:lnTo>
                    <a:pt x="177584" y="2047479"/>
                  </a:lnTo>
                  <a:lnTo>
                    <a:pt x="190102" y="2034500"/>
                  </a:lnTo>
                  <a:lnTo>
                    <a:pt x="202619" y="2021680"/>
                  </a:lnTo>
                  <a:lnTo>
                    <a:pt x="215137" y="2008995"/>
                  </a:lnTo>
                  <a:lnTo>
                    <a:pt x="227655" y="1996437"/>
                  </a:lnTo>
                  <a:lnTo>
                    <a:pt x="240172" y="1983982"/>
                  </a:lnTo>
                  <a:lnTo>
                    <a:pt x="252690" y="1971630"/>
                  </a:lnTo>
                  <a:lnTo>
                    <a:pt x="265208" y="1959358"/>
                  </a:lnTo>
                  <a:lnTo>
                    <a:pt x="277725" y="1947165"/>
                  </a:lnTo>
                  <a:lnTo>
                    <a:pt x="290241" y="1935035"/>
                  </a:lnTo>
                  <a:lnTo>
                    <a:pt x="302759" y="1922969"/>
                  </a:lnTo>
                  <a:lnTo>
                    <a:pt x="315278" y="1910958"/>
                  </a:lnTo>
                  <a:lnTo>
                    <a:pt x="327796" y="1899003"/>
                  </a:lnTo>
                  <a:lnTo>
                    <a:pt x="340315" y="1887087"/>
                  </a:lnTo>
                  <a:lnTo>
                    <a:pt x="352833" y="1875211"/>
                  </a:lnTo>
                  <a:lnTo>
                    <a:pt x="365351" y="1863375"/>
                  </a:lnTo>
                  <a:lnTo>
                    <a:pt x="377870" y="1851562"/>
                  </a:lnTo>
                  <a:lnTo>
                    <a:pt x="390381" y="1839790"/>
                  </a:lnTo>
                  <a:lnTo>
                    <a:pt x="402899" y="1828041"/>
                  </a:lnTo>
                  <a:lnTo>
                    <a:pt x="415417" y="1816316"/>
                  </a:lnTo>
                  <a:lnTo>
                    <a:pt x="427936" y="1804614"/>
                  </a:lnTo>
                  <a:lnTo>
                    <a:pt x="440454" y="1792937"/>
                  </a:lnTo>
                  <a:lnTo>
                    <a:pt x="452973" y="1781267"/>
                  </a:lnTo>
                  <a:lnTo>
                    <a:pt x="465491" y="1769621"/>
                  </a:lnTo>
                  <a:lnTo>
                    <a:pt x="478010" y="1757991"/>
                  </a:lnTo>
                  <a:lnTo>
                    <a:pt x="490520" y="1746369"/>
                  </a:lnTo>
                  <a:lnTo>
                    <a:pt x="503039" y="1734763"/>
                  </a:lnTo>
                  <a:lnTo>
                    <a:pt x="515557" y="1723173"/>
                  </a:lnTo>
                  <a:lnTo>
                    <a:pt x="528076" y="1711582"/>
                  </a:lnTo>
                  <a:lnTo>
                    <a:pt x="540594" y="1700008"/>
                  </a:lnTo>
                  <a:lnTo>
                    <a:pt x="553113" y="1688442"/>
                  </a:lnTo>
                  <a:lnTo>
                    <a:pt x="565631" y="1676883"/>
                  </a:lnTo>
                  <a:lnTo>
                    <a:pt x="578150" y="1665332"/>
                  </a:lnTo>
                  <a:lnTo>
                    <a:pt x="590668" y="1653782"/>
                  </a:lnTo>
                  <a:lnTo>
                    <a:pt x="603187" y="1642247"/>
                  </a:lnTo>
                  <a:lnTo>
                    <a:pt x="615697" y="1630712"/>
                  </a:lnTo>
                  <a:lnTo>
                    <a:pt x="628216" y="1619177"/>
                  </a:lnTo>
                  <a:lnTo>
                    <a:pt x="640734" y="1607651"/>
                  </a:lnTo>
                  <a:lnTo>
                    <a:pt x="653253" y="1596132"/>
                  </a:lnTo>
                  <a:lnTo>
                    <a:pt x="665771" y="1584613"/>
                  </a:lnTo>
                  <a:lnTo>
                    <a:pt x="678290" y="1573094"/>
                  </a:lnTo>
                  <a:lnTo>
                    <a:pt x="690808" y="1561583"/>
                  </a:lnTo>
                  <a:lnTo>
                    <a:pt x="703327" y="1550080"/>
                  </a:lnTo>
                  <a:lnTo>
                    <a:pt x="715845" y="1538569"/>
                  </a:lnTo>
                  <a:lnTo>
                    <a:pt x="728356" y="1527066"/>
                  </a:lnTo>
                  <a:lnTo>
                    <a:pt x="740874" y="1515563"/>
                  </a:lnTo>
                  <a:lnTo>
                    <a:pt x="753392" y="1504060"/>
                  </a:lnTo>
                  <a:lnTo>
                    <a:pt x="765911" y="1492565"/>
                  </a:lnTo>
                  <a:lnTo>
                    <a:pt x="778429" y="1481070"/>
                  </a:lnTo>
                  <a:lnTo>
                    <a:pt x="790948" y="1469567"/>
                  </a:lnTo>
                  <a:lnTo>
                    <a:pt x="803466" y="1458079"/>
                  </a:lnTo>
                  <a:lnTo>
                    <a:pt x="815985" y="1446584"/>
                  </a:lnTo>
                  <a:lnTo>
                    <a:pt x="828495" y="1435089"/>
                  </a:lnTo>
                  <a:lnTo>
                    <a:pt x="841014" y="1423602"/>
                  </a:lnTo>
                  <a:lnTo>
                    <a:pt x="853532" y="1412107"/>
                  </a:lnTo>
                  <a:lnTo>
                    <a:pt x="866051" y="1400620"/>
                  </a:lnTo>
                  <a:lnTo>
                    <a:pt x="878569" y="1389133"/>
                  </a:lnTo>
                  <a:lnTo>
                    <a:pt x="891088" y="1377645"/>
                  </a:lnTo>
                  <a:lnTo>
                    <a:pt x="903606" y="1366158"/>
                  </a:lnTo>
                  <a:lnTo>
                    <a:pt x="916125" y="1354671"/>
                  </a:lnTo>
                  <a:lnTo>
                    <a:pt x="928643" y="1343184"/>
                  </a:lnTo>
                  <a:lnTo>
                    <a:pt x="941154" y="1331697"/>
                  </a:lnTo>
                  <a:lnTo>
                    <a:pt x="953672" y="1320210"/>
                  </a:lnTo>
                  <a:lnTo>
                    <a:pt x="966191" y="1308722"/>
                  </a:lnTo>
                  <a:lnTo>
                    <a:pt x="978709" y="1297243"/>
                  </a:lnTo>
                  <a:lnTo>
                    <a:pt x="991228" y="1285756"/>
                  </a:lnTo>
                  <a:lnTo>
                    <a:pt x="1003746" y="1274269"/>
                  </a:lnTo>
                  <a:lnTo>
                    <a:pt x="1016265" y="1262790"/>
                  </a:lnTo>
                  <a:lnTo>
                    <a:pt x="1028783" y="1251303"/>
                  </a:lnTo>
                  <a:lnTo>
                    <a:pt x="1041302" y="1239823"/>
                  </a:lnTo>
                  <a:lnTo>
                    <a:pt x="1053820" y="1228336"/>
                  </a:lnTo>
                  <a:lnTo>
                    <a:pt x="1066331" y="1216857"/>
                  </a:lnTo>
                  <a:lnTo>
                    <a:pt x="1078849" y="1205370"/>
                  </a:lnTo>
                  <a:lnTo>
                    <a:pt x="1091368" y="1193890"/>
                  </a:lnTo>
                  <a:lnTo>
                    <a:pt x="1103886" y="1182403"/>
                  </a:lnTo>
                  <a:lnTo>
                    <a:pt x="1116405" y="1170924"/>
                  </a:lnTo>
                  <a:lnTo>
                    <a:pt x="1128923" y="1159445"/>
                  </a:lnTo>
                  <a:lnTo>
                    <a:pt x="1141442" y="1147958"/>
                  </a:lnTo>
                  <a:lnTo>
                    <a:pt x="1153960" y="1136478"/>
                  </a:lnTo>
                  <a:lnTo>
                    <a:pt x="1166478" y="1124999"/>
                  </a:lnTo>
                  <a:lnTo>
                    <a:pt x="1178989" y="1113512"/>
                  </a:lnTo>
                  <a:lnTo>
                    <a:pt x="1191507" y="1102033"/>
                  </a:lnTo>
                  <a:lnTo>
                    <a:pt x="1204026" y="1090554"/>
                  </a:lnTo>
                  <a:lnTo>
                    <a:pt x="1216544" y="1079066"/>
                  </a:lnTo>
                  <a:lnTo>
                    <a:pt x="1229063" y="1067587"/>
                  </a:lnTo>
                  <a:lnTo>
                    <a:pt x="1241581" y="1056108"/>
                  </a:lnTo>
                  <a:lnTo>
                    <a:pt x="1254100" y="1044621"/>
                  </a:lnTo>
                  <a:lnTo>
                    <a:pt x="1266618" y="1033141"/>
                  </a:lnTo>
                  <a:lnTo>
                    <a:pt x="1279129" y="1021662"/>
                  </a:lnTo>
                  <a:lnTo>
                    <a:pt x="1291647" y="1010183"/>
                  </a:lnTo>
                  <a:lnTo>
                    <a:pt x="1304166" y="998696"/>
                  </a:lnTo>
                  <a:lnTo>
                    <a:pt x="1316684" y="987217"/>
                  </a:lnTo>
                  <a:lnTo>
                    <a:pt x="1329203" y="975737"/>
                  </a:lnTo>
                  <a:lnTo>
                    <a:pt x="1341721" y="964250"/>
                  </a:lnTo>
                  <a:lnTo>
                    <a:pt x="1354240" y="952771"/>
                  </a:lnTo>
                  <a:lnTo>
                    <a:pt x="1366758" y="941292"/>
                  </a:lnTo>
                  <a:lnTo>
                    <a:pt x="1379277" y="929812"/>
                  </a:lnTo>
                  <a:lnTo>
                    <a:pt x="1391787" y="918325"/>
                  </a:lnTo>
                  <a:lnTo>
                    <a:pt x="1404306" y="906846"/>
                  </a:lnTo>
                  <a:lnTo>
                    <a:pt x="1416824" y="895367"/>
                  </a:lnTo>
                  <a:lnTo>
                    <a:pt x="1429343" y="883888"/>
                  </a:lnTo>
                  <a:lnTo>
                    <a:pt x="1441861" y="872400"/>
                  </a:lnTo>
                  <a:lnTo>
                    <a:pt x="1454380" y="860921"/>
                  </a:lnTo>
                  <a:lnTo>
                    <a:pt x="1466898" y="849442"/>
                  </a:lnTo>
                  <a:lnTo>
                    <a:pt x="1479417" y="837963"/>
                  </a:lnTo>
                  <a:lnTo>
                    <a:pt x="1491935" y="826476"/>
                  </a:lnTo>
                  <a:lnTo>
                    <a:pt x="1504454" y="814996"/>
                  </a:lnTo>
                  <a:lnTo>
                    <a:pt x="1516964" y="803517"/>
                  </a:lnTo>
                  <a:lnTo>
                    <a:pt x="1529482" y="792038"/>
                  </a:lnTo>
                  <a:lnTo>
                    <a:pt x="1542001" y="780551"/>
                  </a:lnTo>
                  <a:lnTo>
                    <a:pt x="1554519" y="769071"/>
                  </a:lnTo>
                  <a:lnTo>
                    <a:pt x="1567038" y="757592"/>
                  </a:lnTo>
                  <a:lnTo>
                    <a:pt x="1579556" y="746113"/>
                  </a:lnTo>
                  <a:lnTo>
                    <a:pt x="1592075" y="734626"/>
                  </a:lnTo>
                  <a:lnTo>
                    <a:pt x="1604593" y="723147"/>
                  </a:lnTo>
                  <a:lnTo>
                    <a:pt x="1617104" y="711667"/>
                  </a:lnTo>
                  <a:lnTo>
                    <a:pt x="1629622" y="700188"/>
                  </a:lnTo>
                  <a:lnTo>
                    <a:pt x="1642141" y="688701"/>
                  </a:lnTo>
                  <a:lnTo>
                    <a:pt x="1654659" y="677222"/>
                  </a:lnTo>
                  <a:lnTo>
                    <a:pt x="1667178" y="665742"/>
                  </a:lnTo>
                  <a:lnTo>
                    <a:pt x="1679696" y="654263"/>
                  </a:lnTo>
                  <a:lnTo>
                    <a:pt x="1692215" y="642784"/>
                  </a:lnTo>
                  <a:lnTo>
                    <a:pt x="1704733" y="631297"/>
                  </a:lnTo>
                  <a:lnTo>
                    <a:pt x="1717252" y="619818"/>
                  </a:lnTo>
                  <a:lnTo>
                    <a:pt x="1729770" y="608338"/>
                  </a:lnTo>
                  <a:lnTo>
                    <a:pt x="1742281" y="596851"/>
                  </a:lnTo>
                  <a:lnTo>
                    <a:pt x="1754799" y="585372"/>
                  </a:lnTo>
                  <a:lnTo>
                    <a:pt x="1767318" y="573894"/>
                  </a:lnTo>
                  <a:lnTo>
                    <a:pt x="1779836" y="562412"/>
                  </a:lnTo>
                  <a:lnTo>
                    <a:pt x="1792355" y="550931"/>
                  </a:lnTo>
                  <a:lnTo>
                    <a:pt x="1804873" y="539449"/>
                  </a:lnTo>
                  <a:lnTo>
                    <a:pt x="1817392" y="527969"/>
                  </a:lnTo>
                  <a:lnTo>
                    <a:pt x="1829910" y="516488"/>
                  </a:lnTo>
                  <a:lnTo>
                    <a:pt x="1842421" y="505006"/>
                  </a:lnTo>
                  <a:lnTo>
                    <a:pt x="1854939" y="493525"/>
                  </a:lnTo>
                  <a:lnTo>
                    <a:pt x="1867457" y="482045"/>
                  </a:lnTo>
                  <a:lnTo>
                    <a:pt x="1879976" y="470563"/>
                  </a:lnTo>
                  <a:lnTo>
                    <a:pt x="1892494" y="459082"/>
                  </a:lnTo>
                  <a:lnTo>
                    <a:pt x="1905013" y="447601"/>
                  </a:lnTo>
                  <a:lnTo>
                    <a:pt x="1917531" y="436120"/>
                  </a:lnTo>
                  <a:lnTo>
                    <a:pt x="1930050" y="424639"/>
                  </a:lnTo>
                  <a:lnTo>
                    <a:pt x="1942568" y="413157"/>
                  </a:lnTo>
                  <a:lnTo>
                    <a:pt x="1955079" y="401676"/>
                  </a:lnTo>
                  <a:lnTo>
                    <a:pt x="1967597" y="390196"/>
                  </a:lnTo>
                  <a:lnTo>
                    <a:pt x="1980116" y="378714"/>
                  </a:lnTo>
                  <a:lnTo>
                    <a:pt x="1992634" y="367233"/>
                  </a:lnTo>
                  <a:lnTo>
                    <a:pt x="2005153" y="355752"/>
                  </a:lnTo>
                  <a:lnTo>
                    <a:pt x="2017671" y="344271"/>
                  </a:lnTo>
                  <a:lnTo>
                    <a:pt x="2030190" y="332790"/>
                  </a:lnTo>
                  <a:lnTo>
                    <a:pt x="2042708" y="321308"/>
                  </a:lnTo>
                  <a:lnTo>
                    <a:pt x="2055227" y="309827"/>
                  </a:lnTo>
                  <a:lnTo>
                    <a:pt x="2067745" y="298347"/>
                  </a:lnTo>
                  <a:lnTo>
                    <a:pt x="2080256" y="286865"/>
                  </a:lnTo>
                  <a:lnTo>
                    <a:pt x="2092774" y="275384"/>
                  </a:lnTo>
                  <a:lnTo>
                    <a:pt x="2105293" y="263903"/>
                  </a:lnTo>
                  <a:lnTo>
                    <a:pt x="2117811" y="252422"/>
                  </a:lnTo>
                  <a:lnTo>
                    <a:pt x="2130330" y="240941"/>
                  </a:lnTo>
                  <a:lnTo>
                    <a:pt x="2142848" y="229460"/>
                  </a:lnTo>
                  <a:lnTo>
                    <a:pt x="2155367" y="217979"/>
                  </a:lnTo>
                  <a:lnTo>
                    <a:pt x="2167885" y="206498"/>
                  </a:lnTo>
                  <a:lnTo>
                    <a:pt x="2180404" y="195016"/>
                  </a:lnTo>
                  <a:lnTo>
                    <a:pt x="2192914" y="183535"/>
                  </a:lnTo>
                  <a:lnTo>
                    <a:pt x="2205433" y="172054"/>
                  </a:lnTo>
                  <a:lnTo>
                    <a:pt x="2217951" y="160573"/>
                  </a:lnTo>
                  <a:lnTo>
                    <a:pt x="2230470" y="149092"/>
                  </a:lnTo>
                  <a:lnTo>
                    <a:pt x="2242988" y="137611"/>
                  </a:lnTo>
                  <a:lnTo>
                    <a:pt x="2255507" y="126130"/>
                  </a:lnTo>
                  <a:lnTo>
                    <a:pt x="2268025" y="114649"/>
                  </a:lnTo>
                  <a:lnTo>
                    <a:pt x="2280543" y="103168"/>
                  </a:lnTo>
                  <a:lnTo>
                    <a:pt x="2293054" y="91686"/>
                  </a:lnTo>
                  <a:lnTo>
                    <a:pt x="2305573" y="80206"/>
                  </a:lnTo>
                  <a:lnTo>
                    <a:pt x="2318091" y="68724"/>
                  </a:lnTo>
                  <a:lnTo>
                    <a:pt x="2330610" y="57243"/>
                  </a:lnTo>
                  <a:lnTo>
                    <a:pt x="2343128" y="45762"/>
                  </a:lnTo>
                  <a:lnTo>
                    <a:pt x="2355647" y="34281"/>
                  </a:lnTo>
                  <a:lnTo>
                    <a:pt x="2368165" y="22800"/>
                  </a:lnTo>
                  <a:lnTo>
                    <a:pt x="2380683" y="11319"/>
                  </a:lnTo>
                  <a:lnTo>
                    <a:pt x="2393019" y="0"/>
                  </a:lnTo>
                </a:path>
              </a:pathLst>
            </a:custGeom>
            <a:noFill/>
            <a:ln w="1055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5A35A92-02C1-0149-222F-7B2CC68AAA44}"/>
                </a:ext>
              </a:extLst>
            </p:cNvPr>
            <p:cNvSpPr/>
            <p:nvPr/>
          </p:nvSpPr>
          <p:spPr>
            <a:xfrm>
              <a:off x="2895236" y="2477606"/>
              <a:ext cx="2491002" cy="7933"/>
            </a:xfrm>
            <a:custGeom>
              <a:avLst/>
              <a:gdLst>
                <a:gd name="connsiteX0" fmla="*/ 0 w 2491002"/>
                <a:gd name="connsiteY0" fmla="*/ 0 h 7933"/>
                <a:gd name="connsiteX1" fmla="*/ 2491002 w 2491002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02" h="7933">
                  <a:moveTo>
                    <a:pt x="0" y="0"/>
                  </a:moveTo>
                  <a:lnTo>
                    <a:pt x="2491002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94D81C7-45D9-D365-8702-FB5A19ED4CE9}"/>
                </a:ext>
              </a:extLst>
            </p:cNvPr>
            <p:cNvSpPr/>
            <p:nvPr/>
          </p:nvSpPr>
          <p:spPr>
            <a:xfrm>
              <a:off x="2895236" y="192866"/>
              <a:ext cx="2491002" cy="7933"/>
            </a:xfrm>
            <a:custGeom>
              <a:avLst/>
              <a:gdLst>
                <a:gd name="connsiteX0" fmla="*/ 0 w 2491002"/>
                <a:gd name="connsiteY0" fmla="*/ 0 h 7933"/>
                <a:gd name="connsiteX1" fmla="*/ 2491002 w 2491002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02" h="7933">
                  <a:moveTo>
                    <a:pt x="0" y="0"/>
                  </a:moveTo>
                  <a:lnTo>
                    <a:pt x="2491002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B5C533E-7D6D-89C3-3576-3A8AEA302A07}"/>
                </a:ext>
              </a:extLst>
            </p:cNvPr>
            <p:cNvSpPr/>
            <p:nvPr/>
          </p:nvSpPr>
          <p:spPr>
            <a:xfrm>
              <a:off x="2895236" y="2452696"/>
              <a:ext cx="7933" cy="24910"/>
            </a:xfrm>
            <a:custGeom>
              <a:avLst/>
              <a:gdLst>
                <a:gd name="connsiteX0" fmla="*/ 0 w 7933"/>
                <a:gd name="connsiteY0" fmla="*/ 24910 h 24910"/>
                <a:gd name="connsiteX1" fmla="*/ 0 w 7933"/>
                <a:gd name="connsiteY1" fmla="*/ 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2491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E3F8478-4617-EC3B-6826-7CD8A4086D00}"/>
                </a:ext>
              </a:extLst>
            </p:cNvPr>
            <p:cNvSpPr/>
            <p:nvPr/>
          </p:nvSpPr>
          <p:spPr>
            <a:xfrm>
              <a:off x="4140737" y="2452696"/>
              <a:ext cx="7933" cy="24910"/>
            </a:xfrm>
            <a:custGeom>
              <a:avLst/>
              <a:gdLst>
                <a:gd name="connsiteX0" fmla="*/ 0 w 7933"/>
                <a:gd name="connsiteY0" fmla="*/ 24910 h 24910"/>
                <a:gd name="connsiteX1" fmla="*/ 0 w 7933"/>
                <a:gd name="connsiteY1" fmla="*/ 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2491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7DF1BAE-003A-DFF8-0C34-8D9B63A0784C}"/>
                </a:ext>
              </a:extLst>
            </p:cNvPr>
            <p:cNvSpPr/>
            <p:nvPr/>
          </p:nvSpPr>
          <p:spPr>
            <a:xfrm>
              <a:off x="5386239" y="2452696"/>
              <a:ext cx="7933" cy="24910"/>
            </a:xfrm>
            <a:custGeom>
              <a:avLst/>
              <a:gdLst>
                <a:gd name="connsiteX0" fmla="*/ 0 w 7933"/>
                <a:gd name="connsiteY0" fmla="*/ 24910 h 24910"/>
                <a:gd name="connsiteX1" fmla="*/ 0 w 7933"/>
                <a:gd name="connsiteY1" fmla="*/ 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2491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CDAE0D6-3BA5-BDA9-DC5F-87CD727C78E8}"/>
                </a:ext>
              </a:extLst>
            </p:cNvPr>
            <p:cNvSpPr/>
            <p:nvPr/>
          </p:nvSpPr>
          <p:spPr>
            <a:xfrm>
              <a:off x="2895236" y="192866"/>
              <a:ext cx="7933" cy="24910"/>
            </a:xfrm>
            <a:custGeom>
              <a:avLst/>
              <a:gdLst>
                <a:gd name="connsiteX0" fmla="*/ 0 w 7933"/>
                <a:gd name="connsiteY0" fmla="*/ 0 h 24910"/>
                <a:gd name="connsiteX1" fmla="*/ 0 w 7933"/>
                <a:gd name="connsiteY1" fmla="*/ 2491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0"/>
                  </a:moveTo>
                  <a:lnTo>
                    <a:pt x="0" y="2491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4B0F741-3BDC-0B4D-F1D2-74A7C21E15E1}"/>
                </a:ext>
              </a:extLst>
            </p:cNvPr>
            <p:cNvSpPr/>
            <p:nvPr/>
          </p:nvSpPr>
          <p:spPr>
            <a:xfrm>
              <a:off x="4140737" y="192866"/>
              <a:ext cx="7933" cy="24910"/>
            </a:xfrm>
            <a:custGeom>
              <a:avLst/>
              <a:gdLst>
                <a:gd name="connsiteX0" fmla="*/ 0 w 7933"/>
                <a:gd name="connsiteY0" fmla="*/ 0 h 24910"/>
                <a:gd name="connsiteX1" fmla="*/ 0 w 7933"/>
                <a:gd name="connsiteY1" fmla="*/ 2491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0"/>
                  </a:moveTo>
                  <a:lnTo>
                    <a:pt x="0" y="2491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844D59D-D438-C8F7-F603-3955C5AD6CD9}"/>
                </a:ext>
              </a:extLst>
            </p:cNvPr>
            <p:cNvSpPr/>
            <p:nvPr/>
          </p:nvSpPr>
          <p:spPr>
            <a:xfrm>
              <a:off x="5386239" y="192866"/>
              <a:ext cx="7933" cy="24910"/>
            </a:xfrm>
            <a:custGeom>
              <a:avLst/>
              <a:gdLst>
                <a:gd name="connsiteX0" fmla="*/ 0 w 7933"/>
                <a:gd name="connsiteY0" fmla="*/ 0 h 24910"/>
                <a:gd name="connsiteX1" fmla="*/ 0 w 7933"/>
                <a:gd name="connsiteY1" fmla="*/ 24910 h 2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4910">
                  <a:moveTo>
                    <a:pt x="0" y="0"/>
                  </a:moveTo>
                  <a:lnTo>
                    <a:pt x="0" y="2491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1FCE4CD-D360-CB55-76D3-457B884BD5A4}"/>
                </a:ext>
              </a:extLst>
            </p:cNvPr>
            <p:cNvSpPr/>
            <p:nvPr/>
          </p:nvSpPr>
          <p:spPr>
            <a:xfrm>
              <a:off x="2895236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0F87B8D-F094-FF5C-C138-C7BFCA4AD9AD}"/>
                </a:ext>
              </a:extLst>
            </p:cNvPr>
            <p:cNvSpPr/>
            <p:nvPr/>
          </p:nvSpPr>
          <p:spPr>
            <a:xfrm>
              <a:off x="308270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D4DA59F-A12E-EEB7-6145-A0F518078EC3}"/>
                </a:ext>
              </a:extLst>
            </p:cNvPr>
            <p:cNvSpPr/>
            <p:nvPr/>
          </p:nvSpPr>
          <p:spPr>
            <a:xfrm>
              <a:off x="3192364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A3A6CBE-11E9-B645-FC65-810140D80597}"/>
                </a:ext>
              </a:extLst>
            </p:cNvPr>
            <p:cNvSpPr/>
            <p:nvPr/>
          </p:nvSpPr>
          <p:spPr>
            <a:xfrm>
              <a:off x="327017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32480D5-0F08-2516-6CAB-2100825A38B7}"/>
                </a:ext>
              </a:extLst>
            </p:cNvPr>
            <p:cNvSpPr/>
            <p:nvPr/>
          </p:nvSpPr>
          <p:spPr>
            <a:xfrm>
              <a:off x="3330519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63B2FC-C568-A66F-D083-A734290CB4D6}"/>
                </a:ext>
              </a:extLst>
            </p:cNvPr>
            <p:cNvSpPr/>
            <p:nvPr/>
          </p:nvSpPr>
          <p:spPr>
            <a:xfrm>
              <a:off x="337983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8DC744-644F-860D-6818-3A62083F9AE0}"/>
                </a:ext>
              </a:extLst>
            </p:cNvPr>
            <p:cNvSpPr/>
            <p:nvPr/>
          </p:nvSpPr>
          <p:spPr>
            <a:xfrm>
              <a:off x="3421520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378A3B5-AF18-85A4-AFCD-D02E4F37B9A9}"/>
                </a:ext>
              </a:extLst>
            </p:cNvPr>
            <p:cNvSpPr/>
            <p:nvPr/>
          </p:nvSpPr>
          <p:spPr>
            <a:xfrm>
              <a:off x="3457640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0276C68-00F7-25DC-9DF6-71C45A39F3B0}"/>
                </a:ext>
              </a:extLst>
            </p:cNvPr>
            <p:cNvSpPr/>
            <p:nvPr/>
          </p:nvSpPr>
          <p:spPr>
            <a:xfrm>
              <a:off x="348949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FC29E51-8516-64C6-3960-8984746EE22E}"/>
                </a:ext>
              </a:extLst>
            </p:cNvPr>
            <p:cNvSpPr/>
            <p:nvPr/>
          </p:nvSpPr>
          <p:spPr>
            <a:xfrm>
              <a:off x="3517987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B0510D7-F271-C31A-2901-ABAA0FD9FDAB}"/>
                </a:ext>
              </a:extLst>
            </p:cNvPr>
            <p:cNvSpPr/>
            <p:nvPr/>
          </p:nvSpPr>
          <p:spPr>
            <a:xfrm>
              <a:off x="3705455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ECBC529-D559-9283-8E89-19E157881AC7}"/>
                </a:ext>
              </a:extLst>
            </p:cNvPr>
            <p:cNvSpPr/>
            <p:nvPr/>
          </p:nvSpPr>
          <p:spPr>
            <a:xfrm>
              <a:off x="3815114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F978CDC-7694-280F-6A30-63CC7D8BAD9D}"/>
                </a:ext>
              </a:extLst>
            </p:cNvPr>
            <p:cNvSpPr/>
            <p:nvPr/>
          </p:nvSpPr>
          <p:spPr>
            <a:xfrm>
              <a:off x="389292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EB72CC0-B016-E26B-5A40-0B2273579E08}"/>
                </a:ext>
              </a:extLst>
            </p:cNvPr>
            <p:cNvSpPr/>
            <p:nvPr/>
          </p:nvSpPr>
          <p:spPr>
            <a:xfrm>
              <a:off x="3953270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190AA38-86E5-F41D-F838-2BF74EC1344B}"/>
                </a:ext>
              </a:extLst>
            </p:cNvPr>
            <p:cNvSpPr/>
            <p:nvPr/>
          </p:nvSpPr>
          <p:spPr>
            <a:xfrm>
              <a:off x="400258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3820D8D-14A7-549C-1B89-691963540D9A}"/>
                </a:ext>
              </a:extLst>
            </p:cNvPr>
            <p:cNvSpPr/>
            <p:nvPr/>
          </p:nvSpPr>
          <p:spPr>
            <a:xfrm>
              <a:off x="404427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FD9EAF0-472D-5CEC-B65A-906486BE4969}"/>
                </a:ext>
              </a:extLst>
            </p:cNvPr>
            <p:cNvSpPr/>
            <p:nvPr/>
          </p:nvSpPr>
          <p:spPr>
            <a:xfrm>
              <a:off x="4080390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0F853BC-24D8-EA62-C595-F5D4F911AFAC}"/>
                </a:ext>
              </a:extLst>
            </p:cNvPr>
            <p:cNvSpPr/>
            <p:nvPr/>
          </p:nvSpPr>
          <p:spPr>
            <a:xfrm>
              <a:off x="411224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6B8BD2B-2C4B-3A3A-034B-9B13802AFE15}"/>
                </a:ext>
              </a:extLst>
            </p:cNvPr>
            <p:cNvSpPr/>
            <p:nvPr/>
          </p:nvSpPr>
          <p:spPr>
            <a:xfrm>
              <a:off x="4140737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8F0E99-7CE7-4C51-8A3F-FBC5936B747B}"/>
                </a:ext>
              </a:extLst>
            </p:cNvPr>
            <p:cNvSpPr/>
            <p:nvPr/>
          </p:nvSpPr>
          <p:spPr>
            <a:xfrm>
              <a:off x="4328205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D41AEAB-60CB-B776-8318-9FA67E86FCAF}"/>
                </a:ext>
              </a:extLst>
            </p:cNvPr>
            <p:cNvSpPr/>
            <p:nvPr/>
          </p:nvSpPr>
          <p:spPr>
            <a:xfrm>
              <a:off x="4437865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680D919-3D56-F8D2-A546-204171822169}"/>
                </a:ext>
              </a:extLst>
            </p:cNvPr>
            <p:cNvSpPr/>
            <p:nvPr/>
          </p:nvSpPr>
          <p:spPr>
            <a:xfrm>
              <a:off x="451567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6CF45F0-D19D-824F-7E37-C6B05C9C1F8E}"/>
                </a:ext>
              </a:extLst>
            </p:cNvPr>
            <p:cNvSpPr/>
            <p:nvPr/>
          </p:nvSpPr>
          <p:spPr>
            <a:xfrm>
              <a:off x="4576020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AE61DC3-2E0E-959E-B5C6-3DB445D830B0}"/>
                </a:ext>
              </a:extLst>
            </p:cNvPr>
            <p:cNvSpPr/>
            <p:nvPr/>
          </p:nvSpPr>
          <p:spPr>
            <a:xfrm>
              <a:off x="462533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8DDACDB-A68D-A8C9-058C-C3D1A3451495}"/>
                </a:ext>
              </a:extLst>
            </p:cNvPr>
            <p:cNvSpPr/>
            <p:nvPr/>
          </p:nvSpPr>
          <p:spPr>
            <a:xfrm>
              <a:off x="466702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B3522AD-E7F0-23B3-5896-D08C712568DC}"/>
                </a:ext>
              </a:extLst>
            </p:cNvPr>
            <p:cNvSpPr/>
            <p:nvPr/>
          </p:nvSpPr>
          <p:spPr>
            <a:xfrm>
              <a:off x="470314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5CDA807-05E3-910B-7A42-F47A9ADB8696}"/>
                </a:ext>
              </a:extLst>
            </p:cNvPr>
            <p:cNvSpPr/>
            <p:nvPr/>
          </p:nvSpPr>
          <p:spPr>
            <a:xfrm>
              <a:off x="473499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81E3E48-C8BB-BD4E-2CFC-B7D1A34F6F59}"/>
                </a:ext>
              </a:extLst>
            </p:cNvPr>
            <p:cNvSpPr/>
            <p:nvPr/>
          </p:nvSpPr>
          <p:spPr>
            <a:xfrm>
              <a:off x="4763488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3DE9637-ABB4-1EA1-8688-B8EFC19A987E}"/>
                </a:ext>
              </a:extLst>
            </p:cNvPr>
            <p:cNvSpPr/>
            <p:nvPr/>
          </p:nvSpPr>
          <p:spPr>
            <a:xfrm>
              <a:off x="4950956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FAD4CDA-11DA-F0B2-869E-E559ACC5086C}"/>
                </a:ext>
              </a:extLst>
            </p:cNvPr>
            <p:cNvSpPr/>
            <p:nvPr/>
          </p:nvSpPr>
          <p:spPr>
            <a:xfrm>
              <a:off x="5060615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10D112C-C774-AA4D-E68F-D746ED7BA1DD}"/>
                </a:ext>
              </a:extLst>
            </p:cNvPr>
            <p:cNvSpPr/>
            <p:nvPr/>
          </p:nvSpPr>
          <p:spPr>
            <a:xfrm>
              <a:off x="513842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276E72D-575E-7A66-17E8-C96612454771}"/>
                </a:ext>
              </a:extLst>
            </p:cNvPr>
            <p:cNvSpPr/>
            <p:nvPr/>
          </p:nvSpPr>
          <p:spPr>
            <a:xfrm>
              <a:off x="519877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722E961-598B-FF0B-F658-248AE31E136F}"/>
                </a:ext>
              </a:extLst>
            </p:cNvPr>
            <p:cNvSpPr/>
            <p:nvPr/>
          </p:nvSpPr>
          <p:spPr>
            <a:xfrm>
              <a:off x="524808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BE1ACF8-A780-FE4C-B246-B6A3931DB4EC}"/>
                </a:ext>
              </a:extLst>
            </p:cNvPr>
            <p:cNvSpPr/>
            <p:nvPr/>
          </p:nvSpPr>
          <p:spPr>
            <a:xfrm>
              <a:off x="5289772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E7245F5-A679-BB00-31F2-AC7243FE5AEE}"/>
                </a:ext>
              </a:extLst>
            </p:cNvPr>
            <p:cNvSpPr/>
            <p:nvPr/>
          </p:nvSpPr>
          <p:spPr>
            <a:xfrm>
              <a:off x="5325891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E200EE2-62B8-4C35-D7DD-D8B97DCCCC82}"/>
                </a:ext>
              </a:extLst>
            </p:cNvPr>
            <p:cNvSpPr/>
            <p:nvPr/>
          </p:nvSpPr>
          <p:spPr>
            <a:xfrm>
              <a:off x="5357743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42B9E94-6AEF-EFD5-2E3F-9514C94F70F3}"/>
                </a:ext>
              </a:extLst>
            </p:cNvPr>
            <p:cNvSpPr/>
            <p:nvPr/>
          </p:nvSpPr>
          <p:spPr>
            <a:xfrm>
              <a:off x="5386239" y="2465151"/>
              <a:ext cx="7933" cy="12455"/>
            </a:xfrm>
            <a:custGeom>
              <a:avLst/>
              <a:gdLst>
                <a:gd name="connsiteX0" fmla="*/ 0 w 7933"/>
                <a:gd name="connsiteY0" fmla="*/ 12455 h 12455"/>
                <a:gd name="connsiteX1" fmla="*/ 0 w 7933"/>
                <a:gd name="connsiteY1" fmla="*/ 0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12455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31180CD-C149-2B9B-2F15-40B6B8543BEE}"/>
                </a:ext>
              </a:extLst>
            </p:cNvPr>
            <p:cNvSpPr/>
            <p:nvPr/>
          </p:nvSpPr>
          <p:spPr>
            <a:xfrm>
              <a:off x="2895236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FE4D2EC-4741-59C0-469A-5FDA3E63061C}"/>
                </a:ext>
              </a:extLst>
            </p:cNvPr>
            <p:cNvSpPr/>
            <p:nvPr/>
          </p:nvSpPr>
          <p:spPr>
            <a:xfrm>
              <a:off x="308270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CA03FA-6AD1-C56B-D0FC-227AC420C7CA}"/>
                </a:ext>
              </a:extLst>
            </p:cNvPr>
            <p:cNvSpPr/>
            <p:nvPr/>
          </p:nvSpPr>
          <p:spPr>
            <a:xfrm>
              <a:off x="3192364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17DB6B5-90AF-61AD-147E-1E8F680B03D1}"/>
                </a:ext>
              </a:extLst>
            </p:cNvPr>
            <p:cNvSpPr/>
            <p:nvPr/>
          </p:nvSpPr>
          <p:spPr>
            <a:xfrm>
              <a:off x="327017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A0821B6-C06C-7742-3D99-5C6706C08D2A}"/>
                </a:ext>
              </a:extLst>
            </p:cNvPr>
            <p:cNvSpPr/>
            <p:nvPr/>
          </p:nvSpPr>
          <p:spPr>
            <a:xfrm>
              <a:off x="3330519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6D106FD-7ADE-520D-C2EC-B32F1257717E}"/>
                </a:ext>
              </a:extLst>
            </p:cNvPr>
            <p:cNvSpPr/>
            <p:nvPr/>
          </p:nvSpPr>
          <p:spPr>
            <a:xfrm>
              <a:off x="337983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CB89829-D207-CC24-2C54-EA1DA507490B}"/>
                </a:ext>
              </a:extLst>
            </p:cNvPr>
            <p:cNvSpPr/>
            <p:nvPr/>
          </p:nvSpPr>
          <p:spPr>
            <a:xfrm>
              <a:off x="3421520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4EA36D8-DD5A-4711-DEAA-31428FA3F2DC}"/>
                </a:ext>
              </a:extLst>
            </p:cNvPr>
            <p:cNvSpPr/>
            <p:nvPr/>
          </p:nvSpPr>
          <p:spPr>
            <a:xfrm>
              <a:off x="3457640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3799DEA6-6F16-C785-BE93-34E426BE0328}"/>
                </a:ext>
              </a:extLst>
            </p:cNvPr>
            <p:cNvSpPr/>
            <p:nvPr/>
          </p:nvSpPr>
          <p:spPr>
            <a:xfrm>
              <a:off x="348949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077E9A9-3E76-9874-4258-AB454B63F0C9}"/>
                </a:ext>
              </a:extLst>
            </p:cNvPr>
            <p:cNvSpPr/>
            <p:nvPr/>
          </p:nvSpPr>
          <p:spPr>
            <a:xfrm>
              <a:off x="3517987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FC890C6-3EA5-129F-F859-024BCE31854A}"/>
                </a:ext>
              </a:extLst>
            </p:cNvPr>
            <p:cNvSpPr/>
            <p:nvPr/>
          </p:nvSpPr>
          <p:spPr>
            <a:xfrm>
              <a:off x="3705455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F2DE8F7-4E14-ED18-1DF3-DCD8A772F671}"/>
                </a:ext>
              </a:extLst>
            </p:cNvPr>
            <p:cNvSpPr/>
            <p:nvPr/>
          </p:nvSpPr>
          <p:spPr>
            <a:xfrm>
              <a:off x="3815114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FAD80D8-7E0D-773E-79BA-D00947437BE0}"/>
                </a:ext>
              </a:extLst>
            </p:cNvPr>
            <p:cNvSpPr/>
            <p:nvPr/>
          </p:nvSpPr>
          <p:spPr>
            <a:xfrm>
              <a:off x="389292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E76C46D-836A-7475-11CA-A43DD1FF4C3B}"/>
                </a:ext>
              </a:extLst>
            </p:cNvPr>
            <p:cNvSpPr/>
            <p:nvPr/>
          </p:nvSpPr>
          <p:spPr>
            <a:xfrm>
              <a:off x="3953270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6A17944-CA18-31E9-92EF-E7590784B43A}"/>
                </a:ext>
              </a:extLst>
            </p:cNvPr>
            <p:cNvSpPr/>
            <p:nvPr/>
          </p:nvSpPr>
          <p:spPr>
            <a:xfrm>
              <a:off x="400258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DFC5D11-CCEF-F2B3-4B35-EE4174AB4B12}"/>
                </a:ext>
              </a:extLst>
            </p:cNvPr>
            <p:cNvSpPr/>
            <p:nvPr/>
          </p:nvSpPr>
          <p:spPr>
            <a:xfrm>
              <a:off x="404427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0" name="Freeform 79 1">
              <a:extLst>
                <a:ext uri="{FF2B5EF4-FFF2-40B4-BE49-F238E27FC236}">
                  <a16:creationId xmlns:a16="http://schemas.microsoft.com/office/drawing/2014/main" id="{0D7EDD7F-3B5C-2E48-3C41-2EAC3FB58C96}"/>
                </a:ext>
              </a:extLst>
            </p:cNvPr>
            <p:cNvSpPr/>
            <p:nvPr/>
          </p:nvSpPr>
          <p:spPr>
            <a:xfrm>
              <a:off x="4080390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1" name="Freeform 80 1">
              <a:extLst>
                <a:ext uri="{FF2B5EF4-FFF2-40B4-BE49-F238E27FC236}">
                  <a16:creationId xmlns:a16="http://schemas.microsoft.com/office/drawing/2014/main" id="{EE6AA51E-04E8-26BB-F397-D2A8553E9935}"/>
                </a:ext>
              </a:extLst>
            </p:cNvPr>
            <p:cNvSpPr/>
            <p:nvPr/>
          </p:nvSpPr>
          <p:spPr>
            <a:xfrm>
              <a:off x="411224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2" name="Freeform 81 1">
              <a:extLst>
                <a:ext uri="{FF2B5EF4-FFF2-40B4-BE49-F238E27FC236}">
                  <a16:creationId xmlns:a16="http://schemas.microsoft.com/office/drawing/2014/main" id="{EF6B0D94-90FA-2F71-6D71-C51EF6A4F06E}"/>
                </a:ext>
              </a:extLst>
            </p:cNvPr>
            <p:cNvSpPr/>
            <p:nvPr/>
          </p:nvSpPr>
          <p:spPr>
            <a:xfrm>
              <a:off x="4140737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3" name="Freeform 82 1">
              <a:extLst>
                <a:ext uri="{FF2B5EF4-FFF2-40B4-BE49-F238E27FC236}">
                  <a16:creationId xmlns:a16="http://schemas.microsoft.com/office/drawing/2014/main" id="{5361D953-F189-BF94-7359-E0C6AC281C78}"/>
                </a:ext>
              </a:extLst>
            </p:cNvPr>
            <p:cNvSpPr/>
            <p:nvPr/>
          </p:nvSpPr>
          <p:spPr>
            <a:xfrm>
              <a:off x="4328205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4" name="Freeform 83 1">
              <a:extLst>
                <a:ext uri="{FF2B5EF4-FFF2-40B4-BE49-F238E27FC236}">
                  <a16:creationId xmlns:a16="http://schemas.microsoft.com/office/drawing/2014/main" id="{1AFA9E8D-99D2-1BB2-FC28-EBA7B8DD04B3}"/>
                </a:ext>
              </a:extLst>
            </p:cNvPr>
            <p:cNvSpPr/>
            <p:nvPr/>
          </p:nvSpPr>
          <p:spPr>
            <a:xfrm>
              <a:off x="4437865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5" name="Freeform 84 1">
              <a:extLst>
                <a:ext uri="{FF2B5EF4-FFF2-40B4-BE49-F238E27FC236}">
                  <a16:creationId xmlns:a16="http://schemas.microsoft.com/office/drawing/2014/main" id="{A34378BA-D9B2-1199-954C-00813D39C18F}"/>
                </a:ext>
              </a:extLst>
            </p:cNvPr>
            <p:cNvSpPr/>
            <p:nvPr/>
          </p:nvSpPr>
          <p:spPr>
            <a:xfrm>
              <a:off x="451567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6" name="Freeform 85 1">
              <a:extLst>
                <a:ext uri="{FF2B5EF4-FFF2-40B4-BE49-F238E27FC236}">
                  <a16:creationId xmlns:a16="http://schemas.microsoft.com/office/drawing/2014/main" id="{7902BF29-F59F-974D-3CBD-558DB61CB95D}"/>
                </a:ext>
              </a:extLst>
            </p:cNvPr>
            <p:cNvSpPr/>
            <p:nvPr/>
          </p:nvSpPr>
          <p:spPr>
            <a:xfrm>
              <a:off x="4576020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7" name="Freeform 86 1">
              <a:extLst>
                <a:ext uri="{FF2B5EF4-FFF2-40B4-BE49-F238E27FC236}">
                  <a16:creationId xmlns:a16="http://schemas.microsoft.com/office/drawing/2014/main" id="{BFC2D3BA-51CE-D107-1EB9-1ED12F1415C7}"/>
                </a:ext>
              </a:extLst>
            </p:cNvPr>
            <p:cNvSpPr/>
            <p:nvPr/>
          </p:nvSpPr>
          <p:spPr>
            <a:xfrm>
              <a:off x="462533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8" name="Freeform 87 1">
              <a:extLst>
                <a:ext uri="{FF2B5EF4-FFF2-40B4-BE49-F238E27FC236}">
                  <a16:creationId xmlns:a16="http://schemas.microsoft.com/office/drawing/2014/main" id="{4897308A-8705-1161-26FE-6F123058A052}"/>
                </a:ext>
              </a:extLst>
            </p:cNvPr>
            <p:cNvSpPr/>
            <p:nvPr/>
          </p:nvSpPr>
          <p:spPr>
            <a:xfrm>
              <a:off x="466702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89" name="Freeform 88 1">
              <a:extLst>
                <a:ext uri="{FF2B5EF4-FFF2-40B4-BE49-F238E27FC236}">
                  <a16:creationId xmlns:a16="http://schemas.microsoft.com/office/drawing/2014/main" id="{BFEB9205-4DA2-8444-3F4C-A926669DA1E8}"/>
                </a:ext>
              </a:extLst>
            </p:cNvPr>
            <p:cNvSpPr/>
            <p:nvPr/>
          </p:nvSpPr>
          <p:spPr>
            <a:xfrm>
              <a:off x="470314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0" name="Freeform 89 1">
              <a:extLst>
                <a:ext uri="{FF2B5EF4-FFF2-40B4-BE49-F238E27FC236}">
                  <a16:creationId xmlns:a16="http://schemas.microsoft.com/office/drawing/2014/main" id="{370444FA-0611-DE68-076C-256583EA2354}"/>
                </a:ext>
              </a:extLst>
            </p:cNvPr>
            <p:cNvSpPr/>
            <p:nvPr/>
          </p:nvSpPr>
          <p:spPr>
            <a:xfrm>
              <a:off x="473499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1" name="Freeform 90 1">
              <a:extLst>
                <a:ext uri="{FF2B5EF4-FFF2-40B4-BE49-F238E27FC236}">
                  <a16:creationId xmlns:a16="http://schemas.microsoft.com/office/drawing/2014/main" id="{97BB799C-58B7-A82F-CA02-7C6E0D426BAA}"/>
                </a:ext>
              </a:extLst>
            </p:cNvPr>
            <p:cNvSpPr/>
            <p:nvPr/>
          </p:nvSpPr>
          <p:spPr>
            <a:xfrm>
              <a:off x="4763488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5F8E04D-0EB7-7FA8-DD01-C3C95CB4867D}"/>
                </a:ext>
              </a:extLst>
            </p:cNvPr>
            <p:cNvSpPr/>
            <p:nvPr/>
          </p:nvSpPr>
          <p:spPr>
            <a:xfrm>
              <a:off x="4950956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6953E7B-DEF6-ABED-1E8E-E7C94EF2A838}"/>
                </a:ext>
              </a:extLst>
            </p:cNvPr>
            <p:cNvSpPr/>
            <p:nvPr/>
          </p:nvSpPr>
          <p:spPr>
            <a:xfrm>
              <a:off x="5060615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860D412-EAFD-10EE-03A9-0D20097669FD}"/>
                </a:ext>
              </a:extLst>
            </p:cNvPr>
            <p:cNvSpPr/>
            <p:nvPr/>
          </p:nvSpPr>
          <p:spPr>
            <a:xfrm>
              <a:off x="513842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A511F0C-5A7E-F150-01BC-E75A00D531F1}"/>
                </a:ext>
              </a:extLst>
            </p:cNvPr>
            <p:cNvSpPr/>
            <p:nvPr/>
          </p:nvSpPr>
          <p:spPr>
            <a:xfrm>
              <a:off x="519877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C60D773B-5210-3CFA-A197-289E975FD4B7}"/>
                </a:ext>
              </a:extLst>
            </p:cNvPr>
            <p:cNvSpPr/>
            <p:nvPr/>
          </p:nvSpPr>
          <p:spPr>
            <a:xfrm>
              <a:off x="524808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B238314-4F2B-0DCA-50E5-7AA047E415F1}"/>
                </a:ext>
              </a:extLst>
            </p:cNvPr>
            <p:cNvSpPr/>
            <p:nvPr/>
          </p:nvSpPr>
          <p:spPr>
            <a:xfrm>
              <a:off x="5289772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12CEA1C-EAB0-C63C-05D3-E04139866252}"/>
                </a:ext>
              </a:extLst>
            </p:cNvPr>
            <p:cNvSpPr/>
            <p:nvPr/>
          </p:nvSpPr>
          <p:spPr>
            <a:xfrm>
              <a:off x="5325891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F5046C0-4E8B-1861-6BEB-31586BD53DE3}"/>
                </a:ext>
              </a:extLst>
            </p:cNvPr>
            <p:cNvSpPr/>
            <p:nvPr/>
          </p:nvSpPr>
          <p:spPr>
            <a:xfrm>
              <a:off x="5357743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FE69509-D35F-2C2D-CE7F-CB8B586B6064}"/>
                </a:ext>
              </a:extLst>
            </p:cNvPr>
            <p:cNvSpPr/>
            <p:nvPr/>
          </p:nvSpPr>
          <p:spPr>
            <a:xfrm>
              <a:off x="5386239" y="192866"/>
              <a:ext cx="7933" cy="12455"/>
            </a:xfrm>
            <a:custGeom>
              <a:avLst/>
              <a:gdLst>
                <a:gd name="connsiteX0" fmla="*/ 0 w 7933"/>
                <a:gd name="connsiteY0" fmla="*/ 0 h 12455"/>
                <a:gd name="connsiteX1" fmla="*/ 0 w 7933"/>
                <a:gd name="connsiteY1" fmla="*/ 12455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12455">
                  <a:moveTo>
                    <a:pt x="0" y="0"/>
                  </a:moveTo>
                  <a:lnTo>
                    <a:pt x="0" y="12455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101" name="Graphic 2">
            <a:extLst>
              <a:ext uri="{FF2B5EF4-FFF2-40B4-BE49-F238E27FC236}">
                <a16:creationId xmlns:a16="http://schemas.microsoft.com/office/drawing/2014/main" id="{40B76AFE-D2A4-B408-476F-27DC65BE6E5A}"/>
              </a:ext>
            </a:extLst>
          </p:cNvPr>
          <p:cNvGrpSpPr/>
          <p:nvPr/>
        </p:nvGrpSpPr>
        <p:grpSpPr>
          <a:xfrm>
            <a:off x="1395762" y="5529541"/>
            <a:ext cx="252378" cy="173118"/>
            <a:chOff x="2817417" y="2526574"/>
            <a:chExt cx="156059" cy="107048"/>
          </a:xfrm>
          <a:solidFill>
            <a:srgbClr val="262626"/>
          </a:solidFill>
        </p:grpSpPr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F5F4534-0BBE-B706-FFF1-08C8D8942150}"/>
                </a:ext>
              </a:extLst>
            </p:cNvPr>
            <p:cNvSpPr/>
            <p:nvPr/>
          </p:nvSpPr>
          <p:spPr>
            <a:xfrm>
              <a:off x="2817417" y="2546234"/>
              <a:ext cx="42392" cy="84536"/>
            </a:xfrm>
            <a:custGeom>
              <a:avLst/>
              <a:gdLst>
                <a:gd name="connsiteX0" fmla="*/ 805 w 42392"/>
                <a:gd name="connsiteY0" fmla="*/ 84858 h 84536"/>
                <a:gd name="connsiteX1" fmla="*/ 805 w 42392"/>
                <a:gd name="connsiteY1" fmla="*/ 80395 h 84536"/>
                <a:gd name="connsiteX2" fmla="*/ 16672 w 42392"/>
                <a:gd name="connsiteY2" fmla="*/ 76305 h 84536"/>
                <a:gd name="connsiteX3" fmla="*/ 16672 w 42392"/>
                <a:gd name="connsiteY3" fmla="*/ 9741 h 84536"/>
                <a:gd name="connsiteX4" fmla="*/ 62 w 42392"/>
                <a:gd name="connsiteY4" fmla="*/ 12840 h 84536"/>
                <a:gd name="connsiteX5" fmla="*/ 62 w 42392"/>
                <a:gd name="connsiteY5" fmla="*/ 8378 h 84536"/>
                <a:gd name="connsiteX6" fmla="*/ 23613 w 42392"/>
                <a:gd name="connsiteY6" fmla="*/ 321 h 84536"/>
                <a:gd name="connsiteX7" fmla="*/ 25349 w 42392"/>
                <a:gd name="connsiteY7" fmla="*/ 321 h 84536"/>
                <a:gd name="connsiteX8" fmla="*/ 26217 w 42392"/>
                <a:gd name="connsiteY8" fmla="*/ 631 h 84536"/>
                <a:gd name="connsiteX9" fmla="*/ 26588 w 42392"/>
                <a:gd name="connsiteY9" fmla="*/ 1436 h 84536"/>
                <a:gd name="connsiteX10" fmla="*/ 26588 w 42392"/>
                <a:gd name="connsiteY10" fmla="*/ 76305 h 84536"/>
                <a:gd name="connsiteX11" fmla="*/ 42454 w 42392"/>
                <a:gd name="connsiteY11" fmla="*/ 80395 h 84536"/>
                <a:gd name="connsiteX12" fmla="*/ 42454 w 42392"/>
                <a:gd name="connsiteY12" fmla="*/ 84858 h 84536"/>
                <a:gd name="connsiteX13" fmla="*/ 805 w 42392"/>
                <a:gd name="connsiteY13" fmla="*/ 84858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2" h="84536">
                  <a:moveTo>
                    <a:pt x="805" y="84858"/>
                  </a:moveTo>
                  <a:lnTo>
                    <a:pt x="805" y="80395"/>
                  </a:lnTo>
                  <a:cubicBezTo>
                    <a:pt x="11383" y="80395"/>
                    <a:pt x="16672" y="79032"/>
                    <a:pt x="16672" y="76305"/>
                  </a:cubicBezTo>
                  <a:lnTo>
                    <a:pt x="16672" y="9741"/>
                  </a:lnTo>
                  <a:cubicBezTo>
                    <a:pt x="12292" y="11807"/>
                    <a:pt x="6755" y="12840"/>
                    <a:pt x="62" y="12840"/>
                  </a:cubicBezTo>
                  <a:lnTo>
                    <a:pt x="62" y="8378"/>
                  </a:lnTo>
                  <a:cubicBezTo>
                    <a:pt x="10474" y="8378"/>
                    <a:pt x="18324" y="5692"/>
                    <a:pt x="23613" y="321"/>
                  </a:cubicBezTo>
                  <a:lnTo>
                    <a:pt x="25349" y="321"/>
                  </a:lnTo>
                  <a:cubicBezTo>
                    <a:pt x="25679" y="321"/>
                    <a:pt x="25969" y="424"/>
                    <a:pt x="26217" y="631"/>
                  </a:cubicBezTo>
                  <a:cubicBezTo>
                    <a:pt x="26464" y="837"/>
                    <a:pt x="26588" y="1106"/>
                    <a:pt x="26588" y="1436"/>
                  </a:cubicBezTo>
                  <a:lnTo>
                    <a:pt x="26588" y="76305"/>
                  </a:lnTo>
                  <a:cubicBezTo>
                    <a:pt x="26588" y="79032"/>
                    <a:pt x="31877" y="80395"/>
                    <a:pt x="42454" y="80395"/>
                  </a:cubicBezTo>
                  <a:lnTo>
                    <a:pt x="42454" y="84858"/>
                  </a:lnTo>
                  <a:lnTo>
                    <a:pt x="805" y="84858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5BEEEFE1-C8A2-FC08-38EB-5BD02C1D5AF5}"/>
                </a:ext>
              </a:extLst>
            </p:cNvPr>
            <p:cNvSpPr/>
            <p:nvPr/>
          </p:nvSpPr>
          <p:spPr>
            <a:xfrm>
              <a:off x="2874809" y="2546234"/>
              <a:ext cx="53424" cy="87388"/>
            </a:xfrm>
            <a:custGeom>
              <a:avLst/>
              <a:gdLst>
                <a:gd name="connsiteX0" fmla="*/ 26836 w 53424"/>
                <a:gd name="connsiteY0" fmla="*/ 87709 h 87388"/>
                <a:gd name="connsiteX1" fmla="*/ 5702 w 53424"/>
                <a:gd name="connsiteY1" fmla="*/ 74880 h 87388"/>
                <a:gd name="connsiteX2" fmla="*/ 62 w 53424"/>
                <a:gd name="connsiteY2" fmla="*/ 44325 h 87388"/>
                <a:gd name="connsiteX3" fmla="*/ 2107 w 53424"/>
                <a:gd name="connsiteY3" fmla="*/ 23563 h 87388"/>
                <a:gd name="connsiteX4" fmla="*/ 10102 w 53424"/>
                <a:gd name="connsiteY4" fmla="*/ 7077 h 87388"/>
                <a:gd name="connsiteX5" fmla="*/ 26836 w 53424"/>
                <a:gd name="connsiteY5" fmla="*/ 321 h 87388"/>
                <a:gd name="connsiteX6" fmla="*/ 40596 w 53424"/>
                <a:gd name="connsiteY6" fmla="*/ 4411 h 87388"/>
                <a:gd name="connsiteX7" fmla="*/ 48714 w 53424"/>
                <a:gd name="connsiteY7" fmla="*/ 14947 h 87388"/>
                <a:gd name="connsiteX8" fmla="*/ 52495 w 53424"/>
                <a:gd name="connsiteY8" fmla="*/ 28830 h 87388"/>
                <a:gd name="connsiteX9" fmla="*/ 53487 w 53424"/>
                <a:gd name="connsiteY9" fmla="*/ 44325 h 87388"/>
                <a:gd name="connsiteX10" fmla="*/ 51504 w 53424"/>
                <a:gd name="connsiteY10" fmla="*/ 64778 h 87388"/>
                <a:gd name="connsiteX11" fmla="*/ 43632 w 53424"/>
                <a:gd name="connsiteY11" fmla="*/ 81016 h 87388"/>
                <a:gd name="connsiteX12" fmla="*/ 26836 w 53424"/>
                <a:gd name="connsiteY12" fmla="*/ 87709 h 87388"/>
                <a:gd name="connsiteX13" fmla="*/ 26836 w 53424"/>
                <a:gd name="connsiteY13" fmla="*/ 84362 h 87388"/>
                <a:gd name="connsiteX14" fmla="*/ 37372 w 53424"/>
                <a:gd name="connsiteY14" fmla="*/ 77111 h 87388"/>
                <a:gd name="connsiteX15" fmla="*/ 41649 w 53424"/>
                <a:gd name="connsiteY15" fmla="*/ 61058 h 87388"/>
                <a:gd name="connsiteX16" fmla="*/ 42454 w 53424"/>
                <a:gd name="connsiteY16" fmla="*/ 42342 h 87388"/>
                <a:gd name="connsiteX17" fmla="*/ 41649 w 53424"/>
                <a:gd name="connsiteY17" fmla="*/ 24740 h 87388"/>
                <a:gd name="connsiteX18" fmla="*/ 37434 w 53424"/>
                <a:gd name="connsiteY18" fmla="*/ 10114 h 87388"/>
                <a:gd name="connsiteX19" fmla="*/ 26836 w 53424"/>
                <a:gd name="connsiteY19" fmla="*/ 3543 h 87388"/>
                <a:gd name="connsiteX20" fmla="*/ 16176 w 53424"/>
                <a:gd name="connsiteY20" fmla="*/ 10114 h 87388"/>
                <a:gd name="connsiteX21" fmla="*/ 11900 w 53424"/>
                <a:gd name="connsiteY21" fmla="*/ 24740 h 87388"/>
                <a:gd name="connsiteX22" fmla="*/ 11094 w 53424"/>
                <a:gd name="connsiteY22" fmla="*/ 42342 h 87388"/>
                <a:gd name="connsiteX23" fmla="*/ 11466 w 53424"/>
                <a:gd name="connsiteY23" fmla="*/ 55667 h 87388"/>
                <a:gd name="connsiteX24" fmla="*/ 13325 w 53424"/>
                <a:gd name="connsiteY24" fmla="*/ 68558 h 87388"/>
                <a:gd name="connsiteX25" fmla="*/ 18097 w 53424"/>
                <a:gd name="connsiteY25" fmla="*/ 79776 h 87388"/>
                <a:gd name="connsiteX26" fmla="*/ 26836 w 53424"/>
                <a:gd name="connsiteY26" fmla="*/ 84362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6" y="87709"/>
                  </a:moveTo>
                  <a:cubicBezTo>
                    <a:pt x="16507" y="87709"/>
                    <a:pt x="9462" y="83432"/>
                    <a:pt x="5702" y="74880"/>
                  </a:cubicBezTo>
                  <a:cubicBezTo>
                    <a:pt x="1942" y="66327"/>
                    <a:pt x="62" y="56142"/>
                    <a:pt x="62" y="44325"/>
                  </a:cubicBezTo>
                  <a:cubicBezTo>
                    <a:pt x="62" y="36970"/>
                    <a:pt x="744" y="30049"/>
                    <a:pt x="2107" y="23563"/>
                  </a:cubicBezTo>
                  <a:cubicBezTo>
                    <a:pt x="3471" y="17075"/>
                    <a:pt x="6136" y="11580"/>
                    <a:pt x="10102" y="7077"/>
                  </a:cubicBezTo>
                  <a:cubicBezTo>
                    <a:pt x="14069" y="2573"/>
                    <a:pt x="19647" y="321"/>
                    <a:pt x="26836" y="321"/>
                  </a:cubicBezTo>
                  <a:cubicBezTo>
                    <a:pt x="32456" y="321"/>
                    <a:pt x="37042" y="1684"/>
                    <a:pt x="40596" y="4411"/>
                  </a:cubicBezTo>
                  <a:cubicBezTo>
                    <a:pt x="44149" y="7138"/>
                    <a:pt x="46855" y="10650"/>
                    <a:pt x="48714" y="14947"/>
                  </a:cubicBezTo>
                  <a:cubicBezTo>
                    <a:pt x="50574" y="19244"/>
                    <a:pt x="51834" y="23872"/>
                    <a:pt x="52495" y="28830"/>
                  </a:cubicBezTo>
                  <a:cubicBezTo>
                    <a:pt x="53156" y="33788"/>
                    <a:pt x="53487" y="38953"/>
                    <a:pt x="53487" y="44325"/>
                  </a:cubicBezTo>
                  <a:cubicBezTo>
                    <a:pt x="53487" y="51597"/>
                    <a:pt x="52826" y="58414"/>
                    <a:pt x="51504" y="64778"/>
                  </a:cubicBezTo>
                  <a:cubicBezTo>
                    <a:pt x="50181" y="71141"/>
                    <a:pt x="47558" y="76553"/>
                    <a:pt x="43632" y="81016"/>
                  </a:cubicBezTo>
                  <a:cubicBezTo>
                    <a:pt x="39707" y="85478"/>
                    <a:pt x="34108" y="87709"/>
                    <a:pt x="26836" y="87709"/>
                  </a:cubicBezTo>
                  <a:close/>
                  <a:moveTo>
                    <a:pt x="26836" y="84362"/>
                  </a:moveTo>
                  <a:cubicBezTo>
                    <a:pt x="31546" y="84362"/>
                    <a:pt x="35058" y="81945"/>
                    <a:pt x="37372" y="77111"/>
                  </a:cubicBezTo>
                  <a:cubicBezTo>
                    <a:pt x="39686" y="72277"/>
                    <a:pt x="41112" y="66926"/>
                    <a:pt x="41649" y="61058"/>
                  </a:cubicBezTo>
                  <a:cubicBezTo>
                    <a:pt x="42186" y="55192"/>
                    <a:pt x="42454" y="48953"/>
                    <a:pt x="42454" y="42342"/>
                  </a:cubicBezTo>
                  <a:cubicBezTo>
                    <a:pt x="42454" y="35978"/>
                    <a:pt x="42186" y="30111"/>
                    <a:pt x="41649" y="24740"/>
                  </a:cubicBezTo>
                  <a:cubicBezTo>
                    <a:pt x="41112" y="19369"/>
                    <a:pt x="39707" y="14493"/>
                    <a:pt x="37434" y="10114"/>
                  </a:cubicBezTo>
                  <a:cubicBezTo>
                    <a:pt x="35162" y="5733"/>
                    <a:pt x="31629" y="3543"/>
                    <a:pt x="26836" y="3543"/>
                  </a:cubicBezTo>
                  <a:cubicBezTo>
                    <a:pt x="22043" y="3543"/>
                    <a:pt x="18490" y="5733"/>
                    <a:pt x="16176" y="10114"/>
                  </a:cubicBezTo>
                  <a:cubicBezTo>
                    <a:pt x="13862" y="14493"/>
                    <a:pt x="12437" y="19369"/>
                    <a:pt x="11900" y="24740"/>
                  </a:cubicBezTo>
                  <a:cubicBezTo>
                    <a:pt x="11363" y="30111"/>
                    <a:pt x="11094" y="35978"/>
                    <a:pt x="11094" y="42342"/>
                  </a:cubicBezTo>
                  <a:cubicBezTo>
                    <a:pt x="11094" y="47052"/>
                    <a:pt x="11218" y="51494"/>
                    <a:pt x="11466" y="55667"/>
                  </a:cubicBezTo>
                  <a:cubicBezTo>
                    <a:pt x="11714" y="59840"/>
                    <a:pt x="12334" y="64137"/>
                    <a:pt x="13325" y="68558"/>
                  </a:cubicBezTo>
                  <a:cubicBezTo>
                    <a:pt x="14317" y="72980"/>
                    <a:pt x="15908" y="76718"/>
                    <a:pt x="18097" y="79776"/>
                  </a:cubicBezTo>
                  <a:cubicBezTo>
                    <a:pt x="20287" y="82833"/>
                    <a:pt x="23200" y="84362"/>
                    <a:pt x="26836" y="84362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1BA79156-1346-DB8A-4031-87ACD47FF85E}"/>
                </a:ext>
              </a:extLst>
            </p:cNvPr>
            <p:cNvSpPr/>
            <p:nvPr/>
          </p:nvSpPr>
          <p:spPr>
            <a:xfrm>
              <a:off x="2936786" y="2526574"/>
              <a:ext cx="36690" cy="59994"/>
            </a:xfrm>
            <a:custGeom>
              <a:avLst/>
              <a:gdLst>
                <a:gd name="connsiteX0" fmla="*/ 18407 w 36690"/>
                <a:gd name="connsiteY0" fmla="*/ 60315 h 59994"/>
                <a:gd name="connsiteX1" fmla="*/ 3905 w 36690"/>
                <a:gd name="connsiteY1" fmla="*/ 51515 h 59994"/>
                <a:gd name="connsiteX2" fmla="*/ 62 w 36690"/>
                <a:gd name="connsiteY2" fmla="*/ 30690 h 59994"/>
                <a:gd name="connsiteX3" fmla="*/ 1426 w 36690"/>
                <a:gd name="connsiteY3" fmla="*/ 16312 h 59994"/>
                <a:gd name="connsiteX4" fmla="*/ 6880 w 36690"/>
                <a:gd name="connsiteY4" fmla="*/ 4970 h 59994"/>
                <a:gd name="connsiteX5" fmla="*/ 18407 w 36690"/>
                <a:gd name="connsiteY5" fmla="*/ 321 h 59994"/>
                <a:gd name="connsiteX6" fmla="*/ 27828 w 36690"/>
                <a:gd name="connsiteY6" fmla="*/ 3110 h 59994"/>
                <a:gd name="connsiteX7" fmla="*/ 33406 w 36690"/>
                <a:gd name="connsiteY7" fmla="*/ 10362 h 59994"/>
                <a:gd name="connsiteX8" fmla="*/ 36009 w 36690"/>
                <a:gd name="connsiteY8" fmla="*/ 19906 h 59994"/>
                <a:gd name="connsiteX9" fmla="*/ 36753 w 36690"/>
                <a:gd name="connsiteY9" fmla="*/ 30690 h 59994"/>
                <a:gd name="connsiteX10" fmla="*/ 35327 w 36690"/>
                <a:gd name="connsiteY10" fmla="*/ 44697 h 59994"/>
                <a:gd name="connsiteX11" fmla="*/ 29873 w 36690"/>
                <a:gd name="connsiteY11" fmla="*/ 55791 h 59994"/>
                <a:gd name="connsiteX12" fmla="*/ 18407 w 36690"/>
                <a:gd name="connsiteY12" fmla="*/ 60315 h 59994"/>
                <a:gd name="connsiteX13" fmla="*/ 18407 w 36690"/>
                <a:gd name="connsiteY13" fmla="*/ 58084 h 59994"/>
                <a:gd name="connsiteX14" fmla="*/ 25659 w 36690"/>
                <a:gd name="connsiteY14" fmla="*/ 53126 h 59994"/>
                <a:gd name="connsiteX15" fmla="*/ 28634 w 36690"/>
                <a:gd name="connsiteY15" fmla="*/ 42094 h 59994"/>
                <a:gd name="connsiteX16" fmla="*/ 29192 w 36690"/>
                <a:gd name="connsiteY16" fmla="*/ 29203 h 59994"/>
                <a:gd name="connsiteX17" fmla="*/ 28634 w 36690"/>
                <a:gd name="connsiteY17" fmla="*/ 17117 h 59994"/>
                <a:gd name="connsiteX18" fmla="*/ 25721 w 36690"/>
                <a:gd name="connsiteY18" fmla="*/ 7077 h 59994"/>
                <a:gd name="connsiteX19" fmla="*/ 18407 w 36690"/>
                <a:gd name="connsiteY19" fmla="*/ 2552 h 59994"/>
                <a:gd name="connsiteX20" fmla="*/ 11094 w 36690"/>
                <a:gd name="connsiteY20" fmla="*/ 7077 h 59994"/>
                <a:gd name="connsiteX21" fmla="*/ 8182 w 36690"/>
                <a:gd name="connsiteY21" fmla="*/ 17117 h 59994"/>
                <a:gd name="connsiteX22" fmla="*/ 7623 w 36690"/>
                <a:gd name="connsiteY22" fmla="*/ 29203 h 59994"/>
                <a:gd name="connsiteX23" fmla="*/ 7809 w 36690"/>
                <a:gd name="connsiteY23" fmla="*/ 38375 h 59994"/>
                <a:gd name="connsiteX24" fmla="*/ 9049 w 36690"/>
                <a:gd name="connsiteY24" fmla="*/ 47300 h 59994"/>
                <a:gd name="connsiteX25" fmla="*/ 12396 w 36690"/>
                <a:gd name="connsiteY25" fmla="*/ 54986 h 59994"/>
                <a:gd name="connsiteX26" fmla="*/ 18407 w 36690"/>
                <a:gd name="connsiteY26" fmla="*/ 58084 h 59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6690" h="59994">
                  <a:moveTo>
                    <a:pt x="18407" y="60315"/>
                  </a:moveTo>
                  <a:cubicBezTo>
                    <a:pt x="11301" y="60315"/>
                    <a:pt x="6467" y="57382"/>
                    <a:pt x="3905" y="51515"/>
                  </a:cubicBezTo>
                  <a:cubicBezTo>
                    <a:pt x="1343" y="45648"/>
                    <a:pt x="62" y="38706"/>
                    <a:pt x="62" y="30690"/>
                  </a:cubicBezTo>
                  <a:cubicBezTo>
                    <a:pt x="62" y="25567"/>
                    <a:pt x="517" y="20774"/>
                    <a:pt x="1426" y="16312"/>
                  </a:cubicBezTo>
                  <a:cubicBezTo>
                    <a:pt x="2335" y="11849"/>
                    <a:pt x="4153" y="8068"/>
                    <a:pt x="6880" y="4970"/>
                  </a:cubicBezTo>
                  <a:cubicBezTo>
                    <a:pt x="9607" y="1870"/>
                    <a:pt x="13449" y="321"/>
                    <a:pt x="18407" y="321"/>
                  </a:cubicBezTo>
                  <a:cubicBezTo>
                    <a:pt x="22209" y="321"/>
                    <a:pt x="25349" y="1251"/>
                    <a:pt x="27828" y="3110"/>
                  </a:cubicBezTo>
                  <a:cubicBezTo>
                    <a:pt x="30307" y="4970"/>
                    <a:pt x="32167" y="7387"/>
                    <a:pt x="33406" y="10362"/>
                  </a:cubicBezTo>
                  <a:cubicBezTo>
                    <a:pt x="34645" y="13337"/>
                    <a:pt x="35513" y="16518"/>
                    <a:pt x="36009" y="19906"/>
                  </a:cubicBezTo>
                  <a:cubicBezTo>
                    <a:pt x="36505" y="23294"/>
                    <a:pt x="36753" y="26889"/>
                    <a:pt x="36753" y="30690"/>
                  </a:cubicBezTo>
                  <a:cubicBezTo>
                    <a:pt x="36753" y="35649"/>
                    <a:pt x="36278" y="40318"/>
                    <a:pt x="35327" y="44697"/>
                  </a:cubicBezTo>
                  <a:cubicBezTo>
                    <a:pt x="34377" y="49077"/>
                    <a:pt x="32559" y="52775"/>
                    <a:pt x="29873" y="55791"/>
                  </a:cubicBezTo>
                  <a:cubicBezTo>
                    <a:pt x="27188" y="58807"/>
                    <a:pt x="23366" y="60315"/>
                    <a:pt x="18407" y="60315"/>
                  </a:cubicBezTo>
                  <a:close/>
                  <a:moveTo>
                    <a:pt x="18407" y="58084"/>
                  </a:moveTo>
                  <a:cubicBezTo>
                    <a:pt x="21630" y="58084"/>
                    <a:pt x="24048" y="56432"/>
                    <a:pt x="25659" y="53126"/>
                  </a:cubicBezTo>
                  <a:cubicBezTo>
                    <a:pt x="27270" y="49821"/>
                    <a:pt x="28262" y="46143"/>
                    <a:pt x="28634" y="42094"/>
                  </a:cubicBezTo>
                  <a:cubicBezTo>
                    <a:pt x="29006" y="38045"/>
                    <a:pt x="29192" y="33748"/>
                    <a:pt x="29192" y="29203"/>
                  </a:cubicBezTo>
                  <a:cubicBezTo>
                    <a:pt x="29192" y="24823"/>
                    <a:pt x="29006" y="20794"/>
                    <a:pt x="28634" y="17117"/>
                  </a:cubicBezTo>
                  <a:cubicBezTo>
                    <a:pt x="28262" y="13440"/>
                    <a:pt x="27291" y="10093"/>
                    <a:pt x="25721" y="7077"/>
                  </a:cubicBezTo>
                  <a:cubicBezTo>
                    <a:pt x="24151" y="4061"/>
                    <a:pt x="21713" y="2552"/>
                    <a:pt x="18407" y="2552"/>
                  </a:cubicBezTo>
                  <a:cubicBezTo>
                    <a:pt x="15102" y="2552"/>
                    <a:pt x="12664" y="4061"/>
                    <a:pt x="11094" y="7077"/>
                  </a:cubicBezTo>
                  <a:cubicBezTo>
                    <a:pt x="9524" y="10093"/>
                    <a:pt x="8553" y="13440"/>
                    <a:pt x="8182" y="17117"/>
                  </a:cubicBezTo>
                  <a:cubicBezTo>
                    <a:pt x="7809" y="20794"/>
                    <a:pt x="7623" y="24823"/>
                    <a:pt x="7623" y="29203"/>
                  </a:cubicBezTo>
                  <a:cubicBezTo>
                    <a:pt x="7623" y="32425"/>
                    <a:pt x="7685" y="35483"/>
                    <a:pt x="7809" y="38375"/>
                  </a:cubicBezTo>
                  <a:cubicBezTo>
                    <a:pt x="7933" y="41268"/>
                    <a:pt x="8346" y="44243"/>
                    <a:pt x="9049" y="47300"/>
                  </a:cubicBezTo>
                  <a:cubicBezTo>
                    <a:pt x="9751" y="50357"/>
                    <a:pt x="10867" y="52919"/>
                    <a:pt x="12396" y="54986"/>
                  </a:cubicBezTo>
                  <a:cubicBezTo>
                    <a:pt x="13925" y="57051"/>
                    <a:pt x="15928" y="58084"/>
                    <a:pt x="18407" y="58084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105" name="Graphic 2">
            <a:extLst>
              <a:ext uri="{FF2B5EF4-FFF2-40B4-BE49-F238E27FC236}">
                <a16:creationId xmlns:a16="http://schemas.microsoft.com/office/drawing/2014/main" id="{44396F93-F58F-6DED-7002-0831EF39B70E}"/>
              </a:ext>
            </a:extLst>
          </p:cNvPr>
          <p:cNvGrpSpPr/>
          <p:nvPr/>
        </p:nvGrpSpPr>
        <p:grpSpPr>
          <a:xfrm>
            <a:off x="3409986" y="5529541"/>
            <a:ext cx="250775" cy="173118"/>
            <a:chOff x="4062918" y="2526574"/>
            <a:chExt cx="155068" cy="107048"/>
          </a:xfrm>
          <a:solidFill>
            <a:srgbClr val="262626"/>
          </a:solidFill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3BF20A4-03B7-680A-CDED-C4FB51E6B4FE}"/>
                </a:ext>
              </a:extLst>
            </p:cNvPr>
            <p:cNvSpPr/>
            <p:nvPr/>
          </p:nvSpPr>
          <p:spPr>
            <a:xfrm>
              <a:off x="4062918" y="2546234"/>
              <a:ext cx="42392" cy="84536"/>
            </a:xfrm>
            <a:custGeom>
              <a:avLst/>
              <a:gdLst>
                <a:gd name="connsiteX0" fmla="*/ 962 w 42392"/>
                <a:gd name="connsiteY0" fmla="*/ 84858 h 84536"/>
                <a:gd name="connsiteX1" fmla="*/ 962 w 42392"/>
                <a:gd name="connsiteY1" fmla="*/ 80395 h 84536"/>
                <a:gd name="connsiteX2" fmla="*/ 16829 w 42392"/>
                <a:gd name="connsiteY2" fmla="*/ 76305 h 84536"/>
                <a:gd name="connsiteX3" fmla="*/ 16829 w 42392"/>
                <a:gd name="connsiteY3" fmla="*/ 9741 h 84536"/>
                <a:gd name="connsiteX4" fmla="*/ 219 w 42392"/>
                <a:gd name="connsiteY4" fmla="*/ 12840 h 84536"/>
                <a:gd name="connsiteX5" fmla="*/ 219 w 42392"/>
                <a:gd name="connsiteY5" fmla="*/ 8378 h 84536"/>
                <a:gd name="connsiteX6" fmla="*/ 23770 w 42392"/>
                <a:gd name="connsiteY6" fmla="*/ 321 h 84536"/>
                <a:gd name="connsiteX7" fmla="*/ 25506 w 42392"/>
                <a:gd name="connsiteY7" fmla="*/ 321 h 84536"/>
                <a:gd name="connsiteX8" fmla="*/ 26374 w 42392"/>
                <a:gd name="connsiteY8" fmla="*/ 631 h 84536"/>
                <a:gd name="connsiteX9" fmla="*/ 26745 w 42392"/>
                <a:gd name="connsiteY9" fmla="*/ 1436 h 84536"/>
                <a:gd name="connsiteX10" fmla="*/ 26745 w 42392"/>
                <a:gd name="connsiteY10" fmla="*/ 76305 h 84536"/>
                <a:gd name="connsiteX11" fmla="*/ 42611 w 42392"/>
                <a:gd name="connsiteY11" fmla="*/ 80395 h 84536"/>
                <a:gd name="connsiteX12" fmla="*/ 42611 w 42392"/>
                <a:gd name="connsiteY12" fmla="*/ 84858 h 84536"/>
                <a:gd name="connsiteX13" fmla="*/ 962 w 42392"/>
                <a:gd name="connsiteY13" fmla="*/ 84858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2" h="84536">
                  <a:moveTo>
                    <a:pt x="962" y="84858"/>
                  </a:moveTo>
                  <a:lnTo>
                    <a:pt x="962" y="80395"/>
                  </a:lnTo>
                  <a:cubicBezTo>
                    <a:pt x="11540" y="80395"/>
                    <a:pt x="16829" y="79032"/>
                    <a:pt x="16829" y="76305"/>
                  </a:cubicBezTo>
                  <a:lnTo>
                    <a:pt x="16829" y="9741"/>
                  </a:lnTo>
                  <a:cubicBezTo>
                    <a:pt x="12449" y="11807"/>
                    <a:pt x="6912" y="12840"/>
                    <a:pt x="219" y="12840"/>
                  </a:cubicBezTo>
                  <a:lnTo>
                    <a:pt x="219" y="8378"/>
                  </a:lnTo>
                  <a:cubicBezTo>
                    <a:pt x="10631" y="8378"/>
                    <a:pt x="18481" y="5692"/>
                    <a:pt x="23770" y="321"/>
                  </a:cubicBezTo>
                  <a:lnTo>
                    <a:pt x="25506" y="321"/>
                  </a:lnTo>
                  <a:cubicBezTo>
                    <a:pt x="25836" y="321"/>
                    <a:pt x="26126" y="424"/>
                    <a:pt x="26374" y="631"/>
                  </a:cubicBezTo>
                  <a:cubicBezTo>
                    <a:pt x="26621" y="837"/>
                    <a:pt x="26745" y="1106"/>
                    <a:pt x="26745" y="1436"/>
                  </a:cubicBezTo>
                  <a:lnTo>
                    <a:pt x="26745" y="76305"/>
                  </a:lnTo>
                  <a:cubicBezTo>
                    <a:pt x="26745" y="79032"/>
                    <a:pt x="32034" y="80395"/>
                    <a:pt x="42611" y="80395"/>
                  </a:cubicBezTo>
                  <a:lnTo>
                    <a:pt x="42611" y="84858"/>
                  </a:lnTo>
                  <a:lnTo>
                    <a:pt x="962" y="84858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236B4CD-6CA2-17CF-8757-7A8510D3460A}"/>
                </a:ext>
              </a:extLst>
            </p:cNvPr>
            <p:cNvSpPr/>
            <p:nvPr/>
          </p:nvSpPr>
          <p:spPr>
            <a:xfrm>
              <a:off x="4120310" y="2546234"/>
              <a:ext cx="53424" cy="87388"/>
            </a:xfrm>
            <a:custGeom>
              <a:avLst/>
              <a:gdLst>
                <a:gd name="connsiteX0" fmla="*/ 26993 w 53424"/>
                <a:gd name="connsiteY0" fmla="*/ 87709 h 87388"/>
                <a:gd name="connsiteX1" fmla="*/ 5859 w 53424"/>
                <a:gd name="connsiteY1" fmla="*/ 74880 h 87388"/>
                <a:gd name="connsiteX2" fmla="*/ 219 w 53424"/>
                <a:gd name="connsiteY2" fmla="*/ 44325 h 87388"/>
                <a:gd name="connsiteX3" fmla="*/ 2264 w 53424"/>
                <a:gd name="connsiteY3" fmla="*/ 23563 h 87388"/>
                <a:gd name="connsiteX4" fmla="*/ 10259 w 53424"/>
                <a:gd name="connsiteY4" fmla="*/ 7077 h 87388"/>
                <a:gd name="connsiteX5" fmla="*/ 26993 w 53424"/>
                <a:gd name="connsiteY5" fmla="*/ 321 h 87388"/>
                <a:gd name="connsiteX6" fmla="*/ 40753 w 53424"/>
                <a:gd name="connsiteY6" fmla="*/ 4411 h 87388"/>
                <a:gd name="connsiteX7" fmla="*/ 48871 w 53424"/>
                <a:gd name="connsiteY7" fmla="*/ 14947 h 87388"/>
                <a:gd name="connsiteX8" fmla="*/ 52652 w 53424"/>
                <a:gd name="connsiteY8" fmla="*/ 28830 h 87388"/>
                <a:gd name="connsiteX9" fmla="*/ 53644 w 53424"/>
                <a:gd name="connsiteY9" fmla="*/ 44325 h 87388"/>
                <a:gd name="connsiteX10" fmla="*/ 51661 w 53424"/>
                <a:gd name="connsiteY10" fmla="*/ 64778 h 87388"/>
                <a:gd name="connsiteX11" fmla="*/ 43789 w 53424"/>
                <a:gd name="connsiteY11" fmla="*/ 81016 h 87388"/>
                <a:gd name="connsiteX12" fmla="*/ 26993 w 53424"/>
                <a:gd name="connsiteY12" fmla="*/ 87709 h 87388"/>
                <a:gd name="connsiteX13" fmla="*/ 26993 w 53424"/>
                <a:gd name="connsiteY13" fmla="*/ 84362 h 87388"/>
                <a:gd name="connsiteX14" fmla="*/ 37529 w 53424"/>
                <a:gd name="connsiteY14" fmla="*/ 77111 h 87388"/>
                <a:gd name="connsiteX15" fmla="*/ 41806 w 53424"/>
                <a:gd name="connsiteY15" fmla="*/ 61058 h 87388"/>
                <a:gd name="connsiteX16" fmla="*/ 42611 w 53424"/>
                <a:gd name="connsiteY16" fmla="*/ 42342 h 87388"/>
                <a:gd name="connsiteX17" fmla="*/ 41806 w 53424"/>
                <a:gd name="connsiteY17" fmla="*/ 24740 h 87388"/>
                <a:gd name="connsiteX18" fmla="*/ 37591 w 53424"/>
                <a:gd name="connsiteY18" fmla="*/ 10114 h 87388"/>
                <a:gd name="connsiteX19" fmla="*/ 26993 w 53424"/>
                <a:gd name="connsiteY19" fmla="*/ 3543 h 87388"/>
                <a:gd name="connsiteX20" fmla="*/ 16333 w 53424"/>
                <a:gd name="connsiteY20" fmla="*/ 10114 h 87388"/>
                <a:gd name="connsiteX21" fmla="*/ 12057 w 53424"/>
                <a:gd name="connsiteY21" fmla="*/ 24740 h 87388"/>
                <a:gd name="connsiteX22" fmla="*/ 11251 w 53424"/>
                <a:gd name="connsiteY22" fmla="*/ 42342 h 87388"/>
                <a:gd name="connsiteX23" fmla="*/ 11623 w 53424"/>
                <a:gd name="connsiteY23" fmla="*/ 55667 h 87388"/>
                <a:gd name="connsiteX24" fmla="*/ 13482 w 53424"/>
                <a:gd name="connsiteY24" fmla="*/ 68558 h 87388"/>
                <a:gd name="connsiteX25" fmla="*/ 18254 w 53424"/>
                <a:gd name="connsiteY25" fmla="*/ 79776 h 87388"/>
                <a:gd name="connsiteX26" fmla="*/ 26993 w 53424"/>
                <a:gd name="connsiteY26" fmla="*/ 84362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993" y="87709"/>
                  </a:moveTo>
                  <a:cubicBezTo>
                    <a:pt x="16664" y="87709"/>
                    <a:pt x="9619" y="83432"/>
                    <a:pt x="5859" y="74880"/>
                  </a:cubicBezTo>
                  <a:cubicBezTo>
                    <a:pt x="2099" y="66327"/>
                    <a:pt x="219" y="56142"/>
                    <a:pt x="219" y="44325"/>
                  </a:cubicBezTo>
                  <a:cubicBezTo>
                    <a:pt x="219" y="36970"/>
                    <a:pt x="901" y="30049"/>
                    <a:pt x="2264" y="23563"/>
                  </a:cubicBezTo>
                  <a:cubicBezTo>
                    <a:pt x="3628" y="17075"/>
                    <a:pt x="6293" y="11580"/>
                    <a:pt x="10259" y="7077"/>
                  </a:cubicBezTo>
                  <a:cubicBezTo>
                    <a:pt x="14226" y="2573"/>
                    <a:pt x="19804" y="321"/>
                    <a:pt x="26993" y="321"/>
                  </a:cubicBezTo>
                  <a:cubicBezTo>
                    <a:pt x="32613" y="321"/>
                    <a:pt x="37199" y="1684"/>
                    <a:pt x="40753" y="4411"/>
                  </a:cubicBezTo>
                  <a:cubicBezTo>
                    <a:pt x="44306" y="7138"/>
                    <a:pt x="47012" y="10650"/>
                    <a:pt x="48871" y="14947"/>
                  </a:cubicBezTo>
                  <a:cubicBezTo>
                    <a:pt x="50731" y="19244"/>
                    <a:pt x="51991" y="23872"/>
                    <a:pt x="52652" y="28830"/>
                  </a:cubicBezTo>
                  <a:cubicBezTo>
                    <a:pt x="53313" y="33788"/>
                    <a:pt x="53644" y="38953"/>
                    <a:pt x="53644" y="44325"/>
                  </a:cubicBezTo>
                  <a:cubicBezTo>
                    <a:pt x="53644" y="51597"/>
                    <a:pt x="52983" y="58414"/>
                    <a:pt x="51661" y="64778"/>
                  </a:cubicBezTo>
                  <a:cubicBezTo>
                    <a:pt x="50338" y="71141"/>
                    <a:pt x="47715" y="76553"/>
                    <a:pt x="43789" y="81016"/>
                  </a:cubicBezTo>
                  <a:cubicBezTo>
                    <a:pt x="39864" y="85478"/>
                    <a:pt x="34265" y="87709"/>
                    <a:pt x="26993" y="87709"/>
                  </a:cubicBezTo>
                  <a:close/>
                  <a:moveTo>
                    <a:pt x="26993" y="84362"/>
                  </a:moveTo>
                  <a:cubicBezTo>
                    <a:pt x="31703" y="84362"/>
                    <a:pt x="35215" y="81945"/>
                    <a:pt x="37529" y="77111"/>
                  </a:cubicBezTo>
                  <a:cubicBezTo>
                    <a:pt x="39843" y="72277"/>
                    <a:pt x="41269" y="66926"/>
                    <a:pt x="41806" y="61058"/>
                  </a:cubicBezTo>
                  <a:cubicBezTo>
                    <a:pt x="42343" y="55192"/>
                    <a:pt x="42611" y="48953"/>
                    <a:pt x="42611" y="42342"/>
                  </a:cubicBezTo>
                  <a:cubicBezTo>
                    <a:pt x="42611" y="35978"/>
                    <a:pt x="42343" y="30111"/>
                    <a:pt x="41806" y="24740"/>
                  </a:cubicBezTo>
                  <a:cubicBezTo>
                    <a:pt x="41269" y="19369"/>
                    <a:pt x="39864" y="14493"/>
                    <a:pt x="37591" y="10114"/>
                  </a:cubicBezTo>
                  <a:cubicBezTo>
                    <a:pt x="35319" y="5733"/>
                    <a:pt x="31786" y="3543"/>
                    <a:pt x="26993" y="3543"/>
                  </a:cubicBezTo>
                  <a:cubicBezTo>
                    <a:pt x="22200" y="3543"/>
                    <a:pt x="18647" y="5733"/>
                    <a:pt x="16333" y="10114"/>
                  </a:cubicBezTo>
                  <a:cubicBezTo>
                    <a:pt x="14019" y="14493"/>
                    <a:pt x="12594" y="19369"/>
                    <a:pt x="12057" y="24740"/>
                  </a:cubicBezTo>
                  <a:cubicBezTo>
                    <a:pt x="11520" y="30111"/>
                    <a:pt x="11251" y="35978"/>
                    <a:pt x="11251" y="42342"/>
                  </a:cubicBezTo>
                  <a:cubicBezTo>
                    <a:pt x="11251" y="47052"/>
                    <a:pt x="11375" y="51494"/>
                    <a:pt x="11623" y="55667"/>
                  </a:cubicBezTo>
                  <a:cubicBezTo>
                    <a:pt x="11871" y="59840"/>
                    <a:pt x="12491" y="64137"/>
                    <a:pt x="13482" y="68558"/>
                  </a:cubicBezTo>
                  <a:cubicBezTo>
                    <a:pt x="14474" y="72980"/>
                    <a:pt x="16065" y="76718"/>
                    <a:pt x="18254" y="79776"/>
                  </a:cubicBezTo>
                  <a:cubicBezTo>
                    <a:pt x="20444" y="82833"/>
                    <a:pt x="23357" y="84362"/>
                    <a:pt x="26993" y="84362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D8E3374-308E-BC34-1FC2-3555C112282F}"/>
                </a:ext>
              </a:extLst>
            </p:cNvPr>
            <p:cNvSpPr/>
            <p:nvPr/>
          </p:nvSpPr>
          <p:spPr>
            <a:xfrm>
              <a:off x="4183155" y="2526574"/>
              <a:ext cx="34831" cy="58135"/>
            </a:xfrm>
            <a:custGeom>
              <a:avLst/>
              <a:gdLst>
                <a:gd name="connsiteX0" fmla="*/ 219 w 34831"/>
                <a:gd name="connsiteY0" fmla="*/ 58456 h 58135"/>
                <a:gd name="connsiteX1" fmla="*/ 219 w 34831"/>
                <a:gd name="connsiteY1" fmla="*/ 56101 h 58135"/>
                <a:gd name="connsiteX2" fmla="*/ 343 w 34831"/>
                <a:gd name="connsiteY2" fmla="*/ 55605 h 58135"/>
                <a:gd name="connsiteX3" fmla="*/ 13978 w 34831"/>
                <a:gd name="connsiteY3" fmla="*/ 40607 h 58135"/>
                <a:gd name="connsiteX4" fmla="*/ 18936 w 34831"/>
                <a:gd name="connsiteY4" fmla="*/ 35028 h 58135"/>
                <a:gd name="connsiteX5" fmla="*/ 22717 w 34831"/>
                <a:gd name="connsiteY5" fmla="*/ 29884 h 58135"/>
                <a:gd name="connsiteX6" fmla="*/ 25691 w 34831"/>
                <a:gd name="connsiteY6" fmla="*/ 23873 h 58135"/>
                <a:gd name="connsiteX7" fmla="*/ 26745 w 34831"/>
                <a:gd name="connsiteY7" fmla="*/ 17427 h 58135"/>
                <a:gd name="connsiteX8" fmla="*/ 25444 w 34831"/>
                <a:gd name="connsiteY8" fmla="*/ 10547 h 58135"/>
                <a:gd name="connsiteX9" fmla="*/ 21539 w 34831"/>
                <a:gd name="connsiteY9" fmla="*/ 5342 h 58135"/>
                <a:gd name="connsiteX10" fmla="*/ 15217 w 34831"/>
                <a:gd name="connsiteY10" fmla="*/ 3420 h 58135"/>
                <a:gd name="connsiteX11" fmla="*/ 8338 w 34831"/>
                <a:gd name="connsiteY11" fmla="*/ 5713 h 58135"/>
                <a:gd name="connsiteX12" fmla="*/ 4062 w 34831"/>
                <a:gd name="connsiteY12" fmla="*/ 11601 h 58135"/>
                <a:gd name="connsiteX13" fmla="*/ 5053 w 34831"/>
                <a:gd name="connsiteY13" fmla="*/ 11477 h 58135"/>
                <a:gd name="connsiteX14" fmla="*/ 8400 w 34831"/>
                <a:gd name="connsiteY14" fmla="*/ 12779 h 58135"/>
                <a:gd name="connsiteX15" fmla="*/ 9763 w 34831"/>
                <a:gd name="connsiteY15" fmla="*/ 16187 h 58135"/>
                <a:gd name="connsiteX16" fmla="*/ 8400 w 34831"/>
                <a:gd name="connsiteY16" fmla="*/ 19596 h 58135"/>
                <a:gd name="connsiteX17" fmla="*/ 5053 w 34831"/>
                <a:gd name="connsiteY17" fmla="*/ 21022 h 58135"/>
                <a:gd name="connsiteX18" fmla="*/ 1583 w 34831"/>
                <a:gd name="connsiteY18" fmla="*/ 19596 h 58135"/>
                <a:gd name="connsiteX19" fmla="*/ 219 w 34831"/>
                <a:gd name="connsiteY19" fmla="*/ 16187 h 58135"/>
                <a:gd name="connsiteX20" fmla="*/ 1458 w 34831"/>
                <a:gd name="connsiteY20" fmla="*/ 10052 h 58135"/>
                <a:gd name="connsiteX21" fmla="*/ 4992 w 34831"/>
                <a:gd name="connsiteY21" fmla="*/ 4908 h 58135"/>
                <a:gd name="connsiteX22" fmla="*/ 10259 w 34831"/>
                <a:gd name="connsiteY22" fmla="*/ 1499 h 58135"/>
                <a:gd name="connsiteX23" fmla="*/ 16457 w 34831"/>
                <a:gd name="connsiteY23" fmla="*/ 321 h 58135"/>
                <a:gd name="connsiteX24" fmla="*/ 25753 w 34831"/>
                <a:gd name="connsiteY24" fmla="*/ 2429 h 58135"/>
                <a:gd name="connsiteX25" fmla="*/ 32571 w 34831"/>
                <a:gd name="connsiteY25" fmla="*/ 8379 h 58135"/>
                <a:gd name="connsiteX26" fmla="*/ 35050 w 34831"/>
                <a:gd name="connsiteY26" fmla="*/ 17427 h 58135"/>
                <a:gd name="connsiteX27" fmla="*/ 33377 w 34831"/>
                <a:gd name="connsiteY27" fmla="*/ 24679 h 58135"/>
                <a:gd name="connsiteX28" fmla="*/ 29162 w 34831"/>
                <a:gd name="connsiteY28" fmla="*/ 30876 h 58135"/>
                <a:gd name="connsiteX29" fmla="*/ 22531 w 34831"/>
                <a:gd name="connsiteY29" fmla="*/ 37198 h 58135"/>
                <a:gd name="connsiteX30" fmla="*/ 17201 w 34831"/>
                <a:gd name="connsiteY30" fmla="*/ 41846 h 58135"/>
                <a:gd name="connsiteX31" fmla="*/ 7284 w 34831"/>
                <a:gd name="connsiteY31" fmla="*/ 51390 h 58135"/>
                <a:gd name="connsiteX32" fmla="*/ 15713 w 34831"/>
                <a:gd name="connsiteY32" fmla="*/ 51390 h 58135"/>
                <a:gd name="connsiteX33" fmla="*/ 26064 w 34831"/>
                <a:gd name="connsiteY33" fmla="*/ 51267 h 58135"/>
                <a:gd name="connsiteX34" fmla="*/ 30464 w 34831"/>
                <a:gd name="connsiteY34" fmla="*/ 50895 h 58135"/>
                <a:gd name="connsiteX35" fmla="*/ 32571 w 34831"/>
                <a:gd name="connsiteY35" fmla="*/ 42961 h 58135"/>
                <a:gd name="connsiteX36" fmla="*/ 35050 w 34831"/>
                <a:gd name="connsiteY36" fmla="*/ 42961 h 58135"/>
                <a:gd name="connsiteX37" fmla="*/ 32571 w 34831"/>
                <a:gd name="connsiteY37" fmla="*/ 58456 h 58135"/>
                <a:gd name="connsiteX38" fmla="*/ 219 w 34831"/>
                <a:gd name="connsiteY38" fmla="*/ 58456 h 5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4831" h="58135">
                  <a:moveTo>
                    <a:pt x="219" y="58456"/>
                  </a:moveTo>
                  <a:lnTo>
                    <a:pt x="219" y="56101"/>
                  </a:lnTo>
                  <a:cubicBezTo>
                    <a:pt x="219" y="55935"/>
                    <a:pt x="260" y="55770"/>
                    <a:pt x="343" y="55605"/>
                  </a:cubicBezTo>
                  <a:lnTo>
                    <a:pt x="13978" y="40607"/>
                  </a:lnTo>
                  <a:cubicBezTo>
                    <a:pt x="16044" y="38376"/>
                    <a:pt x="17697" y="36516"/>
                    <a:pt x="18936" y="35028"/>
                  </a:cubicBezTo>
                  <a:cubicBezTo>
                    <a:pt x="20176" y="33541"/>
                    <a:pt x="21436" y="31826"/>
                    <a:pt x="22717" y="29884"/>
                  </a:cubicBezTo>
                  <a:cubicBezTo>
                    <a:pt x="23998" y="27942"/>
                    <a:pt x="24989" y="25939"/>
                    <a:pt x="25691" y="23873"/>
                  </a:cubicBezTo>
                  <a:cubicBezTo>
                    <a:pt x="26394" y="21807"/>
                    <a:pt x="26745" y="19658"/>
                    <a:pt x="26745" y="17427"/>
                  </a:cubicBezTo>
                  <a:cubicBezTo>
                    <a:pt x="26745" y="15031"/>
                    <a:pt x="26311" y="12738"/>
                    <a:pt x="25444" y="10547"/>
                  </a:cubicBezTo>
                  <a:cubicBezTo>
                    <a:pt x="24576" y="8357"/>
                    <a:pt x="23274" y="6622"/>
                    <a:pt x="21539" y="5342"/>
                  </a:cubicBezTo>
                  <a:cubicBezTo>
                    <a:pt x="19804" y="4061"/>
                    <a:pt x="17697" y="3420"/>
                    <a:pt x="15217" y="3420"/>
                  </a:cubicBezTo>
                  <a:cubicBezTo>
                    <a:pt x="12656" y="3420"/>
                    <a:pt x="10362" y="4185"/>
                    <a:pt x="8338" y="5713"/>
                  </a:cubicBezTo>
                  <a:cubicBezTo>
                    <a:pt x="6313" y="7242"/>
                    <a:pt x="4888" y="9205"/>
                    <a:pt x="4062" y="11601"/>
                  </a:cubicBezTo>
                  <a:cubicBezTo>
                    <a:pt x="4309" y="11518"/>
                    <a:pt x="4640" y="11477"/>
                    <a:pt x="5053" y="11477"/>
                  </a:cubicBezTo>
                  <a:cubicBezTo>
                    <a:pt x="6376" y="11477"/>
                    <a:pt x="7491" y="11911"/>
                    <a:pt x="8400" y="12779"/>
                  </a:cubicBezTo>
                  <a:cubicBezTo>
                    <a:pt x="9309" y="13646"/>
                    <a:pt x="9763" y="14782"/>
                    <a:pt x="9763" y="16187"/>
                  </a:cubicBezTo>
                  <a:cubicBezTo>
                    <a:pt x="9763" y="17509"/>
                    <a:pt x="9309" y="18646"/>
                    <a:pt x="8400" y="19596"/>
                  </a:cubicBezTo>
                  <a:cubicBezTo>
                    <a:pt x="7491" y="20546"/>
                    <a:pt x="6376" y="21022"/>
                    <a:pt x="5053" y="21022"/>
                  </a:cubicBezTo>
                  <a:cubicBezTo>
                    <a:pt x="3648" y="21022"/>
                    <a:pt x="2491" y="20546"/>
                    <a:pt x="1583" y="19596"/>
                  </a:cubicBezTo>
                  <a:cubicBezTo>
                    <a:pt x="674" y="18646"/>
                    <a:pt x="219" y="17509"/>
                    <a:pt x="219" y="16187"/>
                  </a:cubicBezTo>
                  <a:cubicBezTo>
                    <a:pt x="219" y="14039"/>
                    <a:pt x="632" y="11994"/>
                    <a:pt x="1458" y="10052"/>
                  </a:cubicBezTo>
                  <a:cubicBezTo>
                    <a:pt x="2285" y="8110"/>
                    <a:pt x="3463" y="6395"/>
                    <a:pt x="4992" y="4908"/>
                  </a:cubicBezTo>
                  <a:cubicBezTo>
                    <a:pt x="6520" y="3420"/>
                    <a:pt x="8276" y="2284"/>
                    <a:pt x="10259" y="1499"/>
                  </a:cubicBezTo>
                  <a:cubicBezTo>
                    <a:pt x="12242" y="714"/>
                    <a:pt x="14308" y="321"/>
                    <a:pt x="16457" y="321"/>
                  </a:cubicBezTo>
                  <a:cubicBezTo>
                    <a:pt x="19763" y="321"/>
                    <a:pt x="22861" y="1023"/>
                    <a:pt x="25753" y="2429"/>
                  </a:cubicBezTo>
                  <a:cubicBezTo>
                    <a:pt x="28646" y="3833"/>
                    <a:pt x="30918" y="5817"/>
                    <a:pt x="32571" y="8379"/>
                  </a:cubicBezTo>
                  <a:cubicBezTo>
                    <a:pt x="34224" y="10940"/>
                    <a:pt x="35050" y="13956"/>
                    <a:pt x="35050" y="17427"/>
                  </a:cubicBezTo>
                  <a:cubicBezTo>
                    <a:pt x="35050" y="19989"/>
                    <a:pt x="34492" y="22406"/>
                    <a:pt x="33377" y="24679"/>
                  </a:cubicBezTo>
                  <a:cubicBezTo>
                    <a:pt x="32261" y="26951"/>
                    <a:pt x="30856" y="29017"/>
                    <a:pt x="29162" y="30876"/>
                  </a:cubicBezTo>
                  <a:cubicBezTo>
                    <a:pt x="27468" y="32736"/>
                    <a:pt x="25258" y="34843"/>
                    <a:pt x="22531" y="37198"/>
                  </a:cubicBezTo>
                  <a:cubicBezTo>
                    <a:pt x="19804" y="39553"/>
                    <a:pt x="18027" y="41102"/>
                    <a:pt x="17201" y="41846"/>
                  </a:cubicBezTo>
                  <a:lnTo>
                    <a:pt x="7284" y="51390"/>
                  </a:lnTo>
                  <a:lnTo>
                    <a:pt x="15713" y="51390"/>
                  </a:lnTo>
                  <a:cubicBezTo>
                    <a:pt x="19845" y="51390"/>
                    <a:pt x="23295" y="51349"/>
                    <a:pt x="26064" y="51267"/>
                  </a:cubicBezTo>
                  <a:cubicBezTo>
                    <a:pt x="28832" y="51184"/>
                    <a:pt x="30298" y="51060"/>
                    <a:pt x="30464" y="50895"/>
                  </a:cubicBezTo>
                  <a:cubicBezTo>
                    <a:pt x="31125" y="50233"/>
                    <a:pt x="31828" y="47589"/>
                    <a:pt x="32571" y="42961"/>
                  </a:cubicBezTo>
                  <a:lnTo>
                    <a:pt x="35050" y="42961"/>
                  </a:lnTo>
                  <a:lnTo>
                    <a:pt x="32571" y="58456"/>
                  </a:lnTo>
                  <a:lnTo>
                    <a:pt x="219" y="58456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109" name="Graphic 2">
            <a:extLst>
              <a:ext uri="{FF2B5EF4-FFF2-40B4-BE49-F238E27FC236}">
                <a16:creationId xmlns:a16="http://schemas.microsoft.com/office/drawing/2014/main" id="{B69A301F-6AB4-0B4C-4BD9-88FE6C94283D}"/>
              </a:ext>
            </a:extLst>
          </p:cNvPr>
          <p:cNvGrpSpPr/>
          <p:nvPr/>
        </p:nvGrpSpPr>
        <p:grpSpPr>
          <a:xfrm>
            <a:off x="5424211" y="5529541"/>
            <a:ext cx="253982" cy="173118"/>
            <a:chOff x="5308419" y="2526574"/>
            <a:chExt cx="157051" cy="107048"/>
          </a:xfrm>
          <a:solidFill>
            <a:srgbClr val="262626"/>
          </a:solidFill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D3D65A6-4877-6EE7-AB5E-25FEA6A4AFA9}"/>
                </a:ext>
              </a:extLst>
            </p:cNvPr>
            <p:cNvSpPr/>
            <p:nvPr/>
          </p:nvSpPr>
          <p:spPr>
            <a:xfrm>
              <a:off x="5308419" y="2546234"/>
              <a:ext cx="42392" cy="84536"/>
            </a:xfrm>
            <a:custGeom>
              <a:avLst/>
              <a:gdLst>
                <a:gd name="connsiteX0" fmla="*/ 1119 w 42392"/>
                <a:gd name="connsiteY0" fmla="*/ 84858 h 84536"/>
                <a:gd name="connsiteX1" fmla="*/ 1119 w 42392"/>
                <a:gd name="connsiteY1" fmla="*/ 80395 h 84536"/>
                <a:gd name="connsiteX2" fmla="*/ 16986 w 42392"/>
                <a:gd name="connsiteY2" fmla="*/ 76305 h 84536"/>
                <a:gd name="connsiteX3" fmla="*/ 16986 w 42392"/>
                <a:gd name="connsiteY3" fmla="*/ 9741 h 84536"/>
                <a:gd name="connsiteX4" fmla="*/ 376 w 42392"/>
                <a:gd name="connsiteY4" fmla="*/ 12840 h 84536"/>
                <a:gd name="connsiteX5" fmla="*/ 376 w 42392"/>
                <a:gd name="connsiteY5" fmla="*/ 8378 h 84536"/>
                <a:gd name="connsiteX6" fmla="*/ 23927 w 42392"/>
                <a:gd name="connsiteY6" fmla="*/ 321 h 84536"/>
                <a:gd name="connsiteX7" fmla="*/ 25663 w 42392"/>
                <a:gd name="connsiteY7" fmla="*/ 321 h 84536"/>
                <a:gd name="connsiteX8" fmla="*/ 26531 w 42392"/>
                <a:gd name="connsiteY8" fmla="*/ 631 h 84536"/>
                <a:gd name="connsiteX9" fmla="*/ 26902 w 42392"/>
                <a:gd name="connsiteY9" fmla="*/ 1436 h 84536"/>
                <a:gd name="connsiteX10" fmla="*/ 26902 w 42392"/>
                <a:gd name="connsiteY10" fmla="*/ 76305 h 84536"/>
                <a:gd name="connsiteX11" fmla="*/ 42768 w 42392"/>
                <a:gd name="connsiteY11" fmla="*/ 80395 h 84536"/>
                <a:gd name="connsiteX12" fmla="*/ 42768 w 42392"/>
                <a:gd name="connsiteY12" fmla="*/ 84858 h 84536"/>
                <a:gd name="connsiteX13" fmla="*/ 1119 w 42392"/>
                <a:gd name="connsiteY13" fmla="*/ 84858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2" h="84536">
                  <a:moveTo>
                    <a:pt x="1119" y="84858"/>
                  </a:moveTo>
                  <a:lnTo>
                    <a:pt x="1119" y="80395"/>
                  </a:lnTo>
                  <a:cubicBezTo>
                    <a:pt x="11697" y="80395"/>
                    <a:pt x="16986" y="79032"/>
                    <a:pt x="16986" y="76305"/>
                  </a:cubicBezTo>
                  <a:lnTo>
                    <a:pt x="16986" y="9741"/>
                  </a:lnTo>
                  <a:cubicBezTo>
                    <a:pt x="12606" y="11807"/>
                    <a:pt x="7069" y="12840"/>
                    <a:pt x="376" y="12840"/>
                  </a:cubicBezTo>
                  <a:lnTo>
                    <a:pt x="376" y="8378"/>
                  </a:lnTo>
                  <a:cubicBezTo>
                    <a:pt x="10788" y="8378"/>
                    <a:pt x="18638" y="5692"/>
                    <a:pt x="23927" y="321"/>
                  </a:cubicBezTo>
                  <a:lnTo>
                    <a:pt x="25663" y="321"/>
                  </a:lnTo>
                  <a:cubicBezTo>
                    <a:pt x="25993" y="321"/>
                    <a:pt x="26283" y="424"/>
                    <a:pt x="26531" y="631"/>
                  </a:cubicBezTo>
                  <a:cubicBezTo>
                    <a:pt x="26778" y="837"/>
                    <a:pt x="26902" y="1106"/>
                    <a:pt x="26902" y="1436"/>
                  </a:cubicBezTo>
                  <a:lnTo>
                    <a:pt x="26902" y="76305"/>
                  </a:lnTo>
                  <a:cubicBezTo>
                    <a:pt x="26902" y="79032"/>
                    <a:pt x="32191" y="80395"/>
                    <a:pt x="42768" y="80395"/>
                  </a:cubicBezTo>
                  <a:lnTo>
                    <a:pt x="42768" y="84858"/>
                  </a:lnTo>
                  <a:lnTo>
                    <a:pt x="1119" y="84858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EBE820F-9497-744D-E9CC-D6E893F6A8D8}"/>
                </a:ext>
              </a:extLst>
            </p:cNvPr>
            <p:cNvSpPr/>
            <p:nvPr/>
          </p:nvSpPr>
          <p:spPr>
            <a:xfrm>
              <a:off x="5365811" y="2546234"/>
              <a:ext cx="53424" cy="87388"/>
            </a:xfrm>
            <a:custGeom>
              <a:avLst/>
              <a:gdLst>
                <a:gd name="connsiteX0" fmla="*/ 27150 w 53424"/>
                <a:gd name="connsiteY0" fmla="*/ 87709 h 87388"/>
                <a:gd name="connsiteX1" fmla="*/ 6016 w 53424"/>
                <a:gd name="connsiteY1" fmla="*/ 74880 h 87388"/>
                <a:gd name="connsiteX2" fmla="*/ 376 w 53424"/>
                <a:gd name="connsiteY2" fmla="*/ 44325 h 87388"/>
                <a:gd name="connsiteX3" fmla="*/ 2421 w 53424"/>
                <a:gd name="connsiteY3" fmla="*/ 23563 h 87388"/>
                <a:gd name="connsiteX4" fmla="*/ 10416 w 53424"/>
                <a:gd name="connsiteY4" fmla="*/ 7077 h 87388"/>
                <a:gd name="connsiteX5" fmla="*/ 27150 w 53424"/>
                <a:gd name="connsiteY5" fmla="*/ 321 h 87388"/>
                <a:gd name="connsiteX6" fmla="*/ 40910 w 53424"/>
                <a:gd name="connsiteY6" fmla="*/ 4411 h 87388"/>
                <a:gd name="connsiteX7" fmla="*/ 49028 w 53424"/>
                <a:gd name="connsiteY7" fmla="*/ 14947 h 87388"/>
                <a:gd name="connsiteX8" fmla="*/ 52809 w 53424"/>
                <a:gd name="connsiteY8" fmla="*/ 28830 h 87388"/>
                <a:gd name="connsiteX9" fmla="*/ 53801 w 53424"/>
                <a:gd name="connsiteY9" fmla="*/ 44325 h 87388"/>
                <a:gd name="connsiteX10" fmla="*/ 51818 w 53424"/>
                <a:gd name="connsiteY10" fmla="*/ 64778 h 87388"/>
                <a:gd name="connsiteX11" fmla="*/ 43946 w 53424"/>
                <a:gd name="connsiteY11" fmla="*/ 81016 h 87388"/>
                <a:gd name="connsiteX12" fmla="*/ 27150 w 53424"/>
                <a:gd name="connsiteY12" fmla="*/ 87709 h 87388"/>
                <a:gd name="connsiteX13" fmla="*/ 27150 w 53424"/>
                <a:gd name="connsiteY13" fmla="*/ 84362 h 87388"/>
                <a:gd name="connsiteX14" fmla="*/ 37686 w 53424"/>
                <a:gd name="connsiteY14" fmla="*/ 77111 h 87388"/>
                <a:gd name="connsiteX15" fmla="*/ 41963 w 53424"/>
                <a:gd name="connsiteY15" fmla="*/ 61058 h 87388"/>
                <a:gd name="connsiteX16" fmla="*/ 42768 w 53424"/>
                <a:gd name="connsiteY16" fmla="*/ 42342 h 87388"/>
                <a:gd name="connsiteX17" fmla="*/ 41963 w 53424"/>
                <a:gd name="connsiteY17" fmla="*/ 24740 h 87388"/>
                <a:gd name="connsiteX18" fmla="*/ 37748 w 53424"/>
                <a:gd name="connsiteY18" fmla="*/ 10114 h 87388"/>
                <a:gd name="connsiteX19" fmla="*/ 27150 w 53424"/>
                <a:gd name="connsiteY19" fmla="*/ 3543 h 87388"/>
                <a:gd name="connsiteX20" fmla="*/ 16490 w 53424"/>
                <a:gd name="connsiteY20" fmla="*/ 10114 h 87388"/>
                <a:gd name="connsiteX21" fmla="*/ 12214 w 53424"/>
                <a:gd name="connsiteY21" fmla="*/ 24740 h 87388"/>
                <a:gd name="connsiteX22" fmla="*/ 11408 w 53424"/>
                <a:gd name="connsiteY22" fmla="*/ 42342 h 87388"/>
                <a:gd name="connsiteX23" fmla="*/ 11780 w 53424"/>
                <a:gd name="connsiteY23" fmla="*/ 55667 h 87388"/>
                <a:gd name="connsiteX24" fmla="*/ 13639 w 53424"/>
                <a:gd name="connsiteY24" fmla="*/ 68558 h 87388"/>
                <a:gd name="connsiteX25" fmla="*/ 18411 w 53424"/>
                <a:gd name="connsiteY25" fmla="*/ 79776 h 87388"/>
                <a:gd name="connsiteX26" fmla="*/ 27150 w 53424"/>
                <a:gd name="connsiteY26" fmla="*/ 84362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7150" y="87709"/>
                  </a:moveTo>
                  <a:cubicBezTo>
                    <a:pt x="16821" y="87709"/>
                    <a:pt x="9776" y="83432"/>
                    <a:pt x="6016" y="74880"/>
                  </a:cubicBezTo>
                  <a:cubicBezTo>
                    <a:pt x="2256" y="66327"/>
                    <a:pt x="376" y="56142"/>
                    <a:pt x="376" y="44325"/>
                  </a:cubicBezTo>
                  <a:cubicBezTo>
                    <a:pt x="376" y="36970"/>
                    <a:pt x="1058" y="30049"/>
                    <a:pt x="2421" y="23563"/>
                  </a:cubicBezTo>
                  <a:cubicBezTo>
                    <a:pt x="3785" y="17075"/>
                    <a:pt x="6450" y="11580"/>
                    <a:pt x="10416" y="7077"/>
                  </a:cubicBezTo>
                  <a:cubicBezTo>
                    <a:pt x="14383" y="2573"/>
                    <a:pt x="19961" y="321"/>
                    <a:pt x="27150" y="321"/>
                  </a:cubicBezTo>
                  <a:cubicBezTo>
                    <a:pt x="32770" y="321"/>
                    <a:pt x="37356" y="1684"/>
                    <a:pt x="40910" y="4411"/>
                  </a:cubicBezTo>
                  <a:cubicBezTo>
                    <a:pt x="44463" y="7138"/>
                    <a:pt x="47169" y="10650"/>
                    <a:pt x="49028" y="14947"/>
                  </a:cubicBezTo>
                  <a:cubicBezTo>
                    <a:pt x="50888" y="19244"/>
                    <a:pt x="52148" y="23872"/>
                    <a:pt x="52809" y="28830"/>
                  </a:cubicBezTo>
                  <a:cubicBezTo>
                    <a:pt x="53470" y="33788"/>
                    <a:pt x="53801" y="38953"/>
                    <a:pt x="53801" y="44325"/>
                  </a:cubicBezTo>
                  <a:cubicBezTo>
                    <a:pt x="53801" y="51597"/>
                    <a:pt x="53140" y="58414"/>
                    <a:pt x="51818" y="64778"/>
                  </a:cubicBezTo>
                  <a:cubicBezTo>
                    <a:pt x="50495" y="71141"/>
                    <a:pt x="47872" y="76553"/>
                    <a:pt x="43946" y="81016"/>
                  </a:cubicBezTo>
                  <a:cubicBezTo>
                    <a:pt x="40021" y="85478"/>
                    <a:pt x="34422" y="87709"/>
                    <a:pt x="27150" y="87709"/>
                  </a:cubicBezTo>
                  <a:close/>
                  <a:moveTo>
                    <a:pt x="27150" y="84362"/>
                  </a:moveTo>
                  <a:cubicBezTo>
                    <a:pt x="31860" y="84362"/>
                    <a:pt x="35372" y="81945"/>
                    <a:pt x="37686" y="77111"/>
                  </a:cubicBezTo>
                  <a:cubicBezTo>
                    <a:pt x="40000" y="72277"/>
                    <a:pt x="41426" y="66926"/>
                    <a:pt x="41963" y="61058"/>
                  </a:cubicBezTo>
                  <a:cubicBezTo>
                    <a:pt x="42500" y="55192"/>
                    <a:pt x="42768" y="48953"/>
                    <a:pt x="42768" y="42342"/>
                  </a:cubicBezTo>
                  <a:cubicBezTo>
                    <a:pt x="42768" y="35978"/>
                    <a:pt x="42500" y="30111"/>
                    <a:pt x="41963" y="24740"/>
                  </a:cubicBezTo>
                  <a:cubicBezTo>
                    <a:pt x="41426" y="19369"/>
                    <a:pt x="40021" y="14493"/>
                    <a:pt x="37748" y="10114"/>
                  </a:cubicBezTo>
                  <a:cubicBezTo>
                    <a:pt x="35476" y="5733"/>
                    <a:pt x="31943" y="3543"/>
                    <a:pt x="27150" y="3543"/>
                  </a:cubicBezTo>
                  <a:cubicBezTo>
                    <a:pt x="22357" y="3543"/>
                    <a:pt x="18804" y="5733"/>
                    <a:pt x="16490" y="10114"/>
                  </a:cubicBezTo>
                  <a:cubicBezTo>
                    <a:pt x="14176" y="14493"/>
                    <a:pt x="12751" y="19369"/>
                    <a:pt x="12214" y="24740"/>
                  </a:cubicBezTo>
                  <a:cubicBezTo>
                    <a:pt x="11677" y="30111"/>
                    <a:pt x="11408" y="35978"/>
                    <a:pt x="11408" y="42342"/>
                  </a:cubicBezTo>
                  <a:cubicBezTo>
                    <a:pt x="11408" y="47052"/>
                    <a:pt x="11532" y="51494"/>
                    <a:pt x="11780" y="55667"/>
                  </a:cubicBezTo>
                  <a:cubicBezTo>
                    <a:pt x="12028" y="59840"/>
                    <a:pt x="12648" y="64137"/>
                    <a:pt x="13639" y="68558"/>
                  </a:cubicBezTo>
                  <a:cubicBezTo>
                    <a:pt x="14631" y="72980"/>
                    <a:pt x="16222" y="76718"/>
                    <a:pt x="18411" y="79776"/>
                  </a:cubicBezTo>
                  <a:cubicBezTo>
                    <a:pt x="20601" y="82833"/>
                    <a:pt x="23514" y="84362"/>
                    <a:pt x="27150" y="84362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F938C07-29D2-27F7-43FE-59A711F98071}"/>
                </a:ext>
              </a:extLst>
            </p:cNvPr>
            <p:cNvSpPr/>
            <p:nvPr/>
          </p:nvSpPr>
          <p:spPr>
            <a:xfrm>
              <a:off x="5426797" y="2526574"/>
              <a:ext cx="38673" cy="58135"/>
            </a:xfrm>
            <a:custGeom>
              <a:avLst/>
              <a:gdLst>
                <a:gd name="connsiteX0" fmla="*/ 376 w 38673"/>
                <a:gd name="connsiteY0" fmla="*/ 44078 h 58135"/>
                <a:gd name="connsiteX1" fmla="*/ 376 w 38673"/>
                <a:gd name="connsiteY1" fmla="*/ 40978 h 58135"/>
                <a:gd name="connsiteX2" fmla="*/ 27274 w 38673"/>
                <a:gd name="connsiteY2" fmla="*/ 817 h 58135"/>
                <a:gd name="connsiteX3" fmla="*/ 28142 w 38673"/>
                <a:gd name="connsiteY3" fmla="*/ 321 h 58135"/>
                <a:gd name="connsiteX4" fmla="*/ 29506 w 38673"/>
                <a:gd name="connsiteY4" fmla="*/ 321 h 58135"/>
                <a:gd name="connsiteX5" fmla="*/ 30497 w 38673"/>
                <a:gd name="connsiteY5" fmla="*/ 1313 h 58135"/>
                <a:gd name="connsiteX6" fmla="*/ 30497 w 38673"/>
                <a:gd name="connsiteY6" fmla="*/ 40978 h 58135"/>
                <a:gd name="connsiteX7" fmla="*/ 39050 w 38673"/>
                <a:gd name="connsiteY7" fmla="*/ 40978 h 58135"/>
                <a:gd name="connsiteX8" fmla="*/ 39050 w 38673"/>
                <a:gd name="connsiteY8" fmla="*/ 44078 h 58135"/>
                <a:gd name="connsiteX9" fmla="*/ 30497 w 38673"/>
                <a:gd name="connsiteY9" fmla="*/ 44078 h 58135"/>
                <a:gd name="connsiteX10" fmla="*/ 30497 w 38673"/>
                <a:gd name="connsiteY10" fmla="*/ 52630 h 58135"/>
                <a:gd name="connsiteX11" fmla="*/ 33038 w 38673"/>
                <a:gd name="connsiteY11" fmla="*/ 54861 h 58135"/>
                <a:gd name="connsiteX12" fmla="*/ 38926 w 38673"/>
                <a:gd name="connsiteY12" fmla="*/ 55357 h 58135"/>
                <a:gd name="connsiteX13" fmla="*/ 38926 w 38673"/>
                <a:gd name="connsiteY13" fmla="*/ 58456 h 58135"/>
                <a:gd name="connsiteX14" fmla="*/ 14879 w 38673"/>
                <a:gd name="connsiteY14" fmla="*/ 58456 h 58135"/>
                <a:gd name="connsiteX15" fmla="*/ 14879 w 38673"/>
                <a:gd name="connsiteY15" fmla="*/ 55357 h 58135"/>
                <a:gd name="connsiteX16" fmla="*/ 20828 w 38673"/>
                <a:gd name="connsiteY16" fmla="*/ 54861 h 58135"/>
                <a:gd name="connsiteX17" fmla="*/ 23432 w 38673"/>
                <a:gd name="connsiteY17" fmla="*/ 52630 h 58135"/>
                <a:gd name="connsiteX18" fmla="*/ 23432 w 38673"/>
                <a:gd name="connsiteY18" fmla="*/ 44078 h 58135"/>
                <a:gd name="connsiteX19" fmla="*/ 376 w 38673"/>
                <a:gd name="connsiteY19" fmla="*/ 44078 h 58135"/>
                <a:gd name="connsiteX20" fmla="*/ 3227 w 38673"/>
                <a:gd name="connsiteY20" fmla="*/ 40978 h 58135"/>
                <a:gd name="connsiteX21" fmla="*/ 23928 w 38673"/>
                <a:gd name="connsiteY21" fmla="*/ 40978 h 58135"/>
                <a:gd name="connsiteX22" fmla="*/ 23928 w 38673"/>
                <a:gd name="connsiteY22" fmla="*/ 10114 h 58135"/>
                <a:gd name="connsiteX23" fmla="*/ 3227 w 38673"/>
                <a:gd name="connsiteY23" fmla="*/ 40978 h 5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673" h="58135">
                  <a:moveTo>
                    <a:pt x="376" y="44078"/>
                  </a:moveTo>
                  <a:lnTo>
                    <a:pt x="376" y="40978"/>
                  </a:lnTo>
                  <a:lnTo>
                    <a:pt x="27274" y="817"/>
                  </a:lnTo>
                  <a:cubicBezTo>
                    <a:pt x="27522" y="486"/>
                    <a:pt x="27811" y="321"/>
                    <a:pt x="28142" y="321"/>
                  </a:cubicBezTo>
                  <a:lnTo>
                    <a:pt x="29506" y="321"/>
                  </a:lnTo>
                  <a:cubicBezTo>
                    <a:pt x="30167" y="321"/>
                    <a:pt x="30497" y="651"/>
                    <a:pt x="30497" y="1313"/>
                  </a:cubicBezTo>
                  <a:lnTo>
                    <a:pt x="30497" y="40978"/>
                  </a:lnTo>
                  <a:lnTo>
                    <a:pt x="39050" y="40978"/>
                  </a:lnTo>
                  <a:lnTo>
                    <a:pt x="39050" y="44078"/>
                  </a:lnTo>
                  <a:lnTo>
                    <a:pt x="30497" y="44078"/>
                  </a:lnTo>
                  <a:lnTo>
                    <a:pt x="30497" y="52630"/>
                  </a:lnTo>
                  <a:cubicBezTo>
                    <a:pt x="30497" y="53787"/>
                    <a:pt x="31344" y="54531"/>
                    <a:pt x="33038" y="54861"/>
                  </a:cubicBezTo>
                  <a:cubicBezTo>
                    <a:pt x="34732" y="55192"/>
                    <a:pt x="36695" y="55357"/>
                    <a:pt x="38926" y="55357"/>
                  </a:cubicBezTo>
                  <a:lnTo>
                    <a:pt x="38926" y="58456"/>
                  </a:lnTo>
                  <a:lnTo>
                    <a:pt x="14879" y="58456"/>
                  </a:lnTo>
                  <a:lnTo>
                    <a:pt x="14879" y="55357"/>
                  </a:lnTo>
                  <a:cubicBezTo>
                    <a:pt x="17110" y="55357"/>
                    <a:pt x="19093" y="55192"/>
                    <a:pt x="20828" y="54861"/>
                  </a:cubicBezTo>
                  <a:cubicBezTo>
                    <a:pt x="22564" y="54531"/>
                    <a:pt x="23432" y="53787"/>
                    <a:pt x="23432" y="52630"/>
                  </a:cubicBezTo>
                  <a:lnTo>
                    <a:pt x="23432" y="44078"/>
                  </a:lnTo>
                  <a:lnTo>
                    <a:pt x="376" y="44078"/>
                  </a:lnTo>
                  <a:close/>
                  <a:moveTo>
                    <a:pt x="3227" y="40978"/>
                  </a:moveTo>
                  <a:lnTo>
                    <a:pt x="23928" y="40978"/>
                  </a:lnTo>
                  <a:lnTo>
                    <a:pt x="23928" y="10114"/>
                  </a:lnTo>
                  <a:lnTo>
                    <a:pt x="3227" y="40978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6BE4F92F-D712-4E6B-B5A5-66038B67FDA7}"/>
              </a:ext>
            </a:extLst>
          </p:cNvPr>
          <p:cNvSpPr/>
          <p:nvPr/>
        </p:nvSpPr>
        <p:spPr>
          <a:xfrm>
            <a:off x="3474922" y="5876685"/>
            <a:ext cx="121277" cy="151948"/>
          </a:xfrm>
          <a:custGeom>
            <a:avLst/>
            <a:gdLst>
              <a:gd name="connsiteX0" fmla="*/ 40008 w 74992"/>
              <a:gd name="connsiteY0" fmla="*/ 91449 h 93958"/>
              <a:gd name="connsiteX1" fmla="*/ 41434 w 74992"/>
              <a:gd name="connsiteY1" fmla="*/ 82090 h 93958"/>
              <a:gd name="connsiteX2" fmla="*/ 44905 w 74992"/>
              <a:gd name="connsiteY2" fmla="*/ 69013 h 93958"/>
              <a:gd name="connsiteX3" fmla="*/ 48437 w 74992"/>
              <a:gd name="connsiteY3" fmla="*/ 57609 h 93958"/>
              <a:gd name="connsiteX4" fmla="*/ 48933 w 74992"/>
              <a:gd name="connsiteY4" fmla="*/ 46825 h 93958"/>
              <a:gd name="connsiteX5" fmla="*/ 47136 w 74992"/>
              <a:gd name="connsiteY5" fmla="*/ 29719 h 93958"/>
              <a:gd name="connsiteX6" fmla="*/ 40319 w 74992"/>
              <a:gd name="connsiteY6" fmla="*/ 16456 h 93958"/>
              <a:gd name="connsiteX7" fmla="*/ 26373 w 74992"/>
              <a:gd name="connsiteY7" fmla="*/ 11126 h 93958"/>
              <a:gd name="connsiteX8" fmla="*/ 16829 w 74992"/>
              <a:gd name="connsiteY8" fmla="*/ 13171 h 93958"/>
              <a:gd name="connsiteX9" fmla="*/ 8772 w 74992"/>
              <a:gd name="connsiteY9" fmla="*/ 18811 h 93958"/>
              <a:gd name="connsiteX10" fmla="*/ 4186 w 74992"/>
              <a:gd name="connsiteY10" fmla="*/ 26992 h 93958"/>
              <a:gd name="connsiteX11" fmla="*/ 3069 w 74992"/>
              <a:gd name="connsiteY11" fmla="*/ 27860 h 93958"/>
              <a:gd name="connsiteX12" fmla="*/ 1334 w 74992"/>
              <a:gd name="connsiteY12" fmla="*/ 27860 h 93958"/>
              <a:gd name="connsiteX13" fmla="*/ 219 w 74992"/>
              <a:gd name="connsiteY13" fmla="*/ 26620 h 93958"/>
              <a:gd name="connsiteX14" fmla="*/ 219 w 74992"/>
              <a:gd name="connsiteY14" fmla="*/ 26124 h 93958"/>
              <a:gd name="connsiteX15" fmla="*/ 5859 w 74992"/>
              <a:gd name="connsiteY15" fmla="*/ 13729 h 93958"/>
              <a:gd name="connsiteX16" fmla="*/ 15775 w 74992"/>
              <a:gd name="connsiteY16" fmla="*/ 4060 h 93958"/>
              <a:gd name="connsiteX17" fmla="*/ 28232 w 74992"/>
              <a:gd name="connsiteY17" fmla="*/ 341 h 93958"/>
              <a:gd name="connsiteX18" fmla="*/ 39823 w 74992"/>
              <a:gd name="connsiteY18" fmla="*/ 4866 h 93958"/>
              <a:gd name="connsiteX19" fmla="*/ 47631 w 74992"/>
              <a:gd name="connsiteY19" fmla="*/ 16393 h 93958"/>
              <a:gd name="connsiteX20" fmla="*/ 51846 w 74992"/>
              <a:gd name="connsiteY20" fmla="*/ 30463 h 93958"/>
              <a:gd name="connsiteX21" fmla="*/ 53147 w 74992"/>
              <a:gd name="connsiteY21" fmla="*/ 43850 h 93958"/>
              <a:gd name="connsiteX22" fmla="*/ 69262 w 74992"/>
              <a:gd name="connsiteY22" fmla="*/ 6911 h 93958"/>
              <a:gd name="connsiteX23" fmla="*/ 71369 w 74992"/>
              <a:gd name="connsiteY23" fmla="*/ 2325 h 93958"/>
              <a:gd name="connsiteX24" fmla="*/ 72360 w 74992"/>
              <a:gd name="connsiteY24" fmla="*/ 1829 h 93958"/>
              <a:gd name="connsiteX25" fmla="*/ 74096 w 74992"/>
              <a:gd name="connsiteY25" fmla="*/ 1829 h 93958"/>
              <a:gd name="connsiteX26" fmla="*/ 75212 w 74992"/>
              <a:gd name="connsiteY26" fmla="*/ 3193 h 93958"/>
              <a:gd name="connsiteX27" fmla="*/ 74963 w 74992"/>
              <a:gd name="connsiteY27" fmla="*/ 4060 h 93958"/>
              <a:gd name="connsiteX28" fmla="*/ 72856 w 74992"/>
              <a:gd name="connsiteY28" fmla="*/ 8523 h 93958"/>
              <a:gd name="connsiteX29" fmla="*/ 61452 w 74992"/>
              <a:gd name="connsiteY29" fmla="*/ 33499 h 93958"/>
              <a:gd name="connsiteX30" fmla="*/ 52528 w 74992"/>
              <a:gd name="connsiteY30" fmla="*/ 57980 h 93958"/>
              <a:gd name="connsiteX31" fmla="*/ 50421 w 74992"/>
              <a:gd name="connsiteY31" fmla="*/ 71182 h 93958"/>
              <a:gd name="connsiteX32" fmla="*/ 46578 w 74992"/>
              <a:gd name="connsiteY32" fmla="*/ 86738 h 93958"/>
              <a:gd name="connsiteX33" fmla="*/ 42115 w 74992"/>
              <a:gd name="connsiteY33" fmla="*/ 94300 h 93958"/>
              <a:gd name="connsiteX34" fmla="*/ 40008 w 74992"/>
              <a:gd name="connsiteY34" fmla="*/ 91449 h 93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4992" h="93958">
                <a:moveTo>
                  <a:pt x="40008" y="91449"/>
                </a:moveTo>
                <a:cubicBezTo>
                  <a:pt x="40008" y="89300"/>
                  <a:pt x="40484" y="86180"/>
                  <a:pt x="41434" y="82090"/>
                </a:cubicBezTo>
                <a:cubicBezTo>
                  <a:pt x="42384" y="78000"/>
                  <a:pt x="43541" y="73640"/>
                  <a:pt x="44905" y="69013"/>
                </a:cubicBezTo>
                <a:cubicBezTo>
                  <a:pt x="46268" y="64386"/>
                  <a:pt x="47446" y="60584"/>
                  <a:pt x="48437" y="57609"/>
                </a:cubicBezTo>
                <a:cubicBezTo>
                  <a:pt x="48768" y="52816"/>
                  <a:pt x="48933" y="49221"/>
                  <a:pt x="48933" y="46825"/>
                </a:cubicBezTo>
                <a:cubicBezTo>
                  <a:pt x="48933" y="40709"/>
                  <a:pt x="48334" y="35008"/>
                  <a:pt x="47136" y="29719"/>
                </a:cubicBezTo>
                <a:cubicBezTo>
                  <a:pt x="45938" y="24430"/>
                  <a:pt x="43665" y="20009"/>
                  <a:pt x="40319" y="16456"/>
                </a:cubicBezTo>
                <a:cubicBezTo>
                  <a:pt x="36971" y="12902"/>
                  <a:pt x="32323" y="11126"/>
                  <a:pt x="26373" y="11126"/>
                </a:cubicBezTo>
                <a:cubicBezTo>
                  <a:pt x="23151" y="11126"/>
                  <a:pt x="19969" y="11807"/>
                  <a:pt x="16829" y="13171"/>
                </a:cubicBezTo>
                <a:cubicBezTo>
                  <a:pt x="13689" y="14534"/>
                  <a:pt x="11003" y="16414"/>
                  <a:pt x="8772" y="18811"/>
                </a:cubicBezTo>
                <a:cubicBezTo>
                  <a:pt x="6540" y="21207"/>
                  <a:pt x="5012" y="23935"/>
                  <a:pt x="4186" y="26992"/>
                </a:cubicBezTo>
                <a:cubicBezTo>
                  <a:pt x="3937" y="27570"/>
                  <a:pt x="3565" y="27860"/>
                  <a:pt x="3069" y="27860"/>
                </a:cubicBezTo>
                <a:lnTo>
                  <a:pt x="1334" y="27860"/>
                </a:lnTo>
                <a:cubicBezTo>
                  <a:pt x="591" y="27860"/>
                  <a:pt x="219" y="27447"/>
                  <a:pt x="219" y="26620"/>
                </a:cubicBezTo>
                <a:lnTo>
                  <a:pt x="219" y="26124"/>
                </a:lnTo>
                <a:cubicBezTo>
                  <a:pt x="1293" y="21827"/>
                  <a:pt x="3173" y="17695"/>
                  <a:pt x="5859" y="13729"/>
                </a:cubicBezTo>
                <a:cubicBezTo>
                  <a:pt x="8544" y="9762"/>
                  <a:pt x="11850" y="6539"/>
                  <a:pt x="15775" y="4060"/>
                </a:cubicBezTo>
                <a:cubicBezTo>
                  <a:pt x="19700" y="1581"/>
                  <a:pt x="23853" y="341"/>
                  <a:pt x="28232" y="341"/>
                </a:cubicBezTo>
                <a:cubicBezTo>
                  <a:pt x="32695" y="341"/>
                  <a:pt x="36559" y="1849"/>
                  <a:pt x="39823" y="4866"/>
                </a:cubicBezTo>
                <a:cubicBezTo>
                  <a:pt x="43086" y="7882"/>
                  <a:pt x="45689" y="11724"/>
                  <a:pt x="47631" y="16393"/>
                </a:cubicBezTo>
                <a:cubicBezTo>
                  <a:pt x="49573" y="21063"/>
                  <a:pt x="50978" y="25753"/>
                  <a:pt x="51846" y="30463"/>
                </a:cubicBezTo>
                <a:cubicBezTo>
                  <a:pt x="52714" y="35173"/>
                  <a:pt x="53147" y="39635"/>
                  <a:pt x="53147" y="43850"/>
                </a:cubicBezTo>
                <a:cubicBezTo>
                  <a:pt x="57940" y="30793"/>
                  <a:pt x="63312" y="18480"/>
                  <a:pt x="69262" y="6911"/>
                </a:cubicBezTo>
                <a:lnTo>
                  <a:pt x="71369" y="2325"/>
                </a:lnTo>
                <a:cubicBezTo>
                  <a:pt x="71699" y="1994"/>
                  <a:pt x="72030" y="1829"/>
                  <a:pt x="72360" y="1829"/>
                </a:cubicBezTo>
                <a:lnTo>
                  <a:pt x="74096" y="1829"/>
                </a:lnTo>
                <a:cubicBezTo>
                  <a:pt x="74840" y="1829"/>
                  <a:pt x="75212" y="2283"/>
                  <a:pt x="75212" y="3193"/>
                </a:cubicBezTo>
                <a:cubicBezTo>
                  <a:pt x="75212" y="3358"/>
                  <a:pt x="75129" y="3647"/>
                  <a:pt x="74963" y="4060"/>
                </a:cubicBezTo>
                <a:lnTo>
                  <a:pt x="72856" y="8523"/>
                </a:lnTo>
                <a:cubicBezTo>
                  <a:pt x="68725" y="16703"/>
                  <a:pt x="64923" y="25029"/>
                  <a:pt x="61452" y="33499"/>
                </a:cubicBezTo>
                <a:cubicBezTo>
                  <a:pt x="57982" y="41970"/>
                  <a:pt x="55007" y="50130"/>
                  <a:pt x="52528" y="57980"/>
                </a:cubicBezTo>
                <a:cubicBezTo>
                  <a:pt x="52197" y="61204"/>
                  <a:pt x="51495" y="65604"/>
                  <a:pt x="50421" y="71182"/>
                </a:cubicBezTo>
                <a:cubicBezTo>
                  <a:pt x="49346" y="76760"/>
                  <a:pt x="48066" y="81946"/>
                  <a:pt x="46578" y="86738"/>
                </a:cubicBezTo>
                <a:cubicBezTo>
                  <a:pt x="45091" y="91531"/>
                  <a:pt x="43603" y="94051"/>
                  <a:pt x="42115" y="94300"/>
                </a:cubicBezTo>
                <a:cubicBezTo>
                  <a:pt x="40711" y="94300"/>
                  <a:pt x="40008" y="93349"/>
                  <a:pt x="40008" y="91449"/>
                </a:cubicBezTo>
                <a:close/>
              </a:path>
            </a:pathLst>
          </a:custGeom>
          <a:solidFill>
            <a:srgbClr val="262626"/>
          </a:solidFill>
          <a:ln w="7918" cap="sq">
            <a:noFill/>
            <a:prstDash val="solid"/>
            <a:miter/>
          </a:ln>
        </p:spPr>
        <p:txBody>
          <a:bodyPr rtlCol="0" anchor="ctr"/>
          <a:lstStyle/>
          <a:p>
            <a:endParaRPr lang="en-NL"/>
          </a:p>
        </p:txBody>
      </p:sp>
      <p:grpSp>
        <p:nvGrpSpPr>
          <p:cNvPr id="114" name="Graphic 2">
            <a:extLst>
              <a:ext uri="{FF2B5EF4-FFF2-40B4-BE49-F238E27FC236}">
                <a16:creationId xmlns:a16="http://schemas.microsoft.com/office/drawing/2014/main" id="{3ACCDE51-FC68-B579-4CE5-2660180CCDDD}"/>
              </a:ext>
            </a:extLst>
          </p:cNvPr>
          <p:cNvGrpSpPr/>
          <p:nvPr/>
        </p:nvGrpSpPr>
        <p:grpSpPr>
          <a:xfrm>
            <a:off x="1521611" y="1755467"/>
            <a:ext cx="4028449" cy="3694882"/>
            <a:chOff x="2895236" y="192866"/>
            <a:chExt cx="2491002" cy="2284740"/>
          </a:xfrm>
        </p:grpSpPr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155E050-D94C-B4FE-FFAF-A9E7BB9DDAEF}"/>
                </a:ext>
              </a:extLst>
            </p:cNvPr>
            <p:cNvSpPr/>
            <p:nvPr/>
          </p:nvSpPr>
          <p:spPr>
            <a:xfrm>
              <a:off x="2895236" y="192866"/>
              <a:ext cx="7933" cy="2284740"/>
            </a:xfrm>
            <a:custGeom>
              <a:avLst/>
              <a:gdLst>
                <a:gd name="connsiteX0" fmla="*/ 0 w 7933"/>
                <a:gd name="connsiteY0" fmla="*/ 2284741 h 2284740"/>
                <a:gd name="connsiteX1" fmla="*/ 0 w 7933"/>
                <a:gd name="connsiteY1" fmla="*/ 0 h 228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284740">
                  <a:moveTo>
                    <a:pt x="0" y="2284741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1A2FA316-268B-6FD0-7E31-DC4024DFDC1E}"/>
                </a:ext>
              </a:extLst>
            </p:cNvPr>
            <p:cNvSpPr/>
            <p:nvPr/>
          </p:nvSpPr>
          <p:spPr>
            <a:xfrm>
              <a:off x="5386239" y="192866"/>
              <a:ext cx="7933" cy="2284740"/>
            </a:xfrm>
            <a:custGeom>
              <a:avLst/>
              <a:gdLst>
                <a:gd name="connsiteX0" fmla="*/ 0 w 7933"/>
                <a:gd name="connsiteY0" fmla="*/ 2284741 h 2284740"/>
                <a:gd name="connsiteX1" fmla="*/ 0 w 7933"/>
                <a:gd name="connsiteY1" fmla="*/ 0 h 228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3" h="2284740">
                  <a:moveTo>
                    <a:pt x="0" y="2284741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11A409F2-7BA0-4E05-BBEA-68FFA92E968D}"/>
                </a:ext>
              </a:extLst>
            </p:cNvPr>
            <p:cNvSpPr/>
            <p:nvPr/>
          </p:nvSpPr>
          <p:spPr>
            <a:xfrm>
              <a:off x="2895236" y="2477606"/>
              <a:ext cx="24910" cy="7933"/>
            </a:xfrm>
            <a:custGeom>
              <a:avLst/>
              <a:gdLst>
                <a:gd name="connsiteX0" fmla="*/ 0 w 24910"/>
                <a:gd name="connsiteY0" fmla="*/ 0 h 7933"/>
                <a:gd name="connsiteX1" fmla="*/ 2491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0" y="0"/>
                  </a:moveTo>
                  <a:lnTo>
                    <a:pt x="2491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A77D89B-BD0F-E010-F6C2-3E2EF64658C8}"/>
                </a:ext>
              </a:extLst>
            </p:cNvPr>
            <p:cNvSpPr/>
            <p:nvPr/>
          </p:nvSpPr>
          <p:spPr>
            <a:xfrm>
              <a:off x="2895236" y="1906421"/>
              <a:ext cx="24910" cy="7933"/>
            </a:xfrm>
            <a:custGeom>
              <a:avLst/>
              <a:gdLst>
                <a:gd name="connsiteX0" fmla="*/ 0 w 24910"/>
                <a:gd name="connsiteY0" fmla="*/ 0 h 7933"/>
                <a:gd name="connsiteX1" fmla="*/ 2491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0" y="0"/>
                  </a:moveTo>
                  <a:lnTo>
                    <a:pt x="2491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111B30BF-650A-68CE-F576-2C61A0F9DC52}"/>
                </a:ext>
              </a:extLst>
            </p:cNvPr>
            <p:cNvSpPr/>
            <p:nvPr/>
          </p:nvSpPr>
          <p:spPr>
            <a:xfrm>
              <a:off x="2895236" y="1335236"/>
              <a:ext cx="24910" cy="7933"/>
            </a:xfrm>
            <a:custGeom>
              <a:avLst/>
              <a:gdLst>
                <a:gd name="connsiteX0" fmla="*/ 0 w 24910"/>
                <a:gd name="connsiteY0" fmla="*/ 0 h 7933"/>
                <a:gd name="connsiteX1" fmla="*/ 2491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0" y="0"/>
                  </a:moveTo>
                  <a:lnTo>
                    <a:pt x="2491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402617A-AB3C-D99A-92AD-6E1D4BC09C71}"/>
                </a:ext>
              </a:extLst>
            </p:cNvPr>
            <p:cNvSpPr/>
            <p:nvPr/>
          </p:nvSpPr>
          <p:spPr>
            <a:xfrm>
              <a:off x="2895236" y="764051"/>
              <a:ext cx="24910" cy="7933"/>
            </a:xfrm>
            <a:custGeom>
              <a:avLst/>
              <a:gdLst>
                <a:gd name="connsiteX0" fmla="*/ 0 w 24910"/>
                <a:gd name="connsiteY0" fmla="*/ 0 h 7933"/>
                <a:gd name="connsiteX1" fmla="*/ 2491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0" y="0"/>
                  </a:moveTo>
                  <a:lnTo>
                    <a:pt x="2491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02801D6-428D-3D07-8FD8-76B407FA936E}"/>
                </a:ext>
              </a:extLst>
            </p:cNvPr>
            <p:cNvSpPr/>
            <p:nvPr/>
          </p:nvSpPr>
          <p:spPr>
            <a:xfrm>
              <a:off x="2895236" y="192866"/>
              <a:ext cx="24910" cy="7933"/>
            </a:xfrm>
            <a:custGeom>
              <a:avLst/>
              <a:gdLst>
                <a:gd name="connsiteX0" fmla="*/ 0 w 24910"/>
                <a:gd name="connsiteY0" fmla="*/ 0 h 7933"/>
                <a:gd name="connsiteX1" fmla="*/ 2491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0" y="0"/>
                  </a:moveTo>
                  <a:lnTo>
                    <a:pt x="2491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B3372F2-EEC1-F5BF-B606-0F61F78BA636}"/>
                </a:ext>
              </a:extLst>
            </p:cNvPr>
            <p:cNvSpPr/>
            <p:nvPr/>
          </p:nvSpPr>
          <p:spPr>
            <a:xfrm>
              <a:off x="5361328" y="2477606"/>
              <a:ext cx="24910" cy="7933"/>
            </a:xfrm>
            <a:custGeom>
              <a:avLst/>
              <a:gdLst>
                <a:gd name="connsiteX0" fmla="*/ 24910 w 24910"/>
                <a:gd name="connsiteY0" fmla="*/ 0 h 7933"/>
                <a:gd name="connsiteX1" fmla="*/ 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24910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881EB2A-264E-36D5-7415-42AC6AAD19D8}"/>
                </a:ext>
              </a:extLst>
            </p:cNvPr>
            <p:cNvSpPr/>
            <p:nvPr/>
          </p:nvSpPr>
          <p:spPr>
            <a:xfrm>
              <a:off x="5361328" y="1906421"/>
              <a:ext cx="24910" cy="7933"/>
            </a:xfrm>
            <a:custGeom>
              <a:avLst/>
              <a:gdLst>
                <a:gd name="connsiteX0" fmla="*/ 24910 w 24910"/>
                <a:gd name="connsiteY0" fmla="*/ 0 h 7933"/>
                <a:gd name="connsiteX1" fmla="*/ 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24910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BD5980A-E06C-36CA-C353-8959E16A59C2}"/>
                </a:ext>
              </a:extLst>
            </p:cNvPr>
            <p:cNvSpPr/>
            <p:nvPr/>
          </p:nvSpPr>
          <p:spPr>
            <a:xfrm>
              <a:off x="5361328" y="1335236"/>
              <a:ext cx="24910" cy="7933"/>
            </a:xfrm>
            <a:custGeom>
              <a:avLst/>
              <a:gdLst>
                <a:gd name="connsiteX0" fmla="*/ 24910 w 24910"/>
                <a:gd name="connsiteY0" fmla="*/ 0 h 7933"/>
                <a:gd name="connsiteX1" fmla="*/ 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24910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B0A4B05-EC5C-ED4A-7046-847A3CFE1803}"/>
                </a:ext>
              </a:extLst>
            </p:cNvPr>
            <p:cNvSpPr/>
            <p:nvPr/>
          </p:nvSpPr>
          <p:spPr>
            <a:xfrm>
              <a:off x="5361328" y="764051"/>
              <a:ext cx="24910" cy="7933"/>
            </a:xfrm>
            <a:custGeom>
              <a:avLst/>
              <a:gdLst>
                <a:gd name="connsiteX0" fmla="*/ 24910 w 24910"/>
                <a:gd name="connsiteY0" fmla="*/ 0 h 7933"/>
                <a:gd name="connsiteX1" fmla="*/ 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24910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EFFBB4BE-33D6-5CA4-147A-312A2047BE6E}"/>
                </a:ext>
              </a:extLst>
            </p:cNvPr>
            <p:cNvSpPr/>
            <p:nvPr/>
          </p:nvSpPr>
          <p:spPr>
            <a:xfrm>
              <a:off x="5361328" y="192866"/>
              <a:ext cx="24910" cy="7933"/>
            </a:xfrm>
            <a:custGeom>
              <a:avLst/>
              <a:gdLst>
                <a:gd name="connsiteX0" fmla="*/ 24910 w 24910"/>
                <a:gd name="connsiteY0" fmla="*/ 0 h 7933"/>
                <a:gd name="connsiteX1" fmla="*/ 0 w 24910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10" h="7933">
                  <a:moveTo>
                    <a:pt x="24910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CD4E17B-2013-95F5-5C7A-846A8C8EF8EB}"/>
                </a:ext>
              </a:extLst>
            </p:cNvPr>
            <p:cNvSpPr/>
            <p:nvPr/>
          </p:nvSpPr>
          <p:spPr>
            <a:xfrm>
              <a:off x="2895236" y="247760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92ED8EFB-6E06-4BCA-AA34-C9C6DD43CB0E}"/>
                </a:ext>
              </a:extLst>
            </p:cNvPr>
            <p:cNvSpPr/>
            <p:nvPr/>
          </p:nvSpPr>
          <p:spPr>
            <a:xfrm>
              <a:off x="2895236" y="239163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4D71B22-422A-A9CE-580E-52D64A48CD3C}"/>
                </a:ext>
              </a:extLst>
            </p:cNvPr>
            <p:cNvSpPr/>
            <p:nvPr/>
          </p:nvSpPr>
          <p:spPr>
            <a:xfrm>
              <a:off x="2895236" y="234134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528E180-CFBA-EAF5-5758-4B8D4CAF3ADE}"/>
                </a:ext>
              </a:extLst>
            </p:cNvPr>
            <p:cNvSpPr/>
            <p:nvPr/>
          </p:nvSpPr>
          <p:spPr>
            <a:xfrm>
              <a:off x="2895236" y="230566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10A8887A-0EBB-F939-3659-00D486EE4CBF}"/>
                </a:ext>
              </a:extLst>
            </p:cNvPr>
            <p:cNvSpPr/>
            <p:nvPr/>
          </p:nvSpPr>
          <p:spPr>
            <a:xfrm>
              <a:off x="2895236" y="227798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397A95-7EEC-4AA4-0225-A4953E96BC08}"/>
                </a:ext>
              </a:extLst>
            </p:cNvPr>
            <p:cNvSpPr/>
            <p:nvPr/>
          </p:nvSpPr>
          <p:spPr>
            <a:xfrm>
              <a:off x="2895236" y="225536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A13B093-335E-EF64-C406-974510A56512}"/>
                </a:ext>
              </a:extLst>
            </p:cNvPr>
            <p:cNvSpPr/>
            <p:nvPr/>
          </p:nvSpPr>
          <p:spPr>
            <a:xfrm>
              <a:off x="2895236" y="223625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AE773E6-5ACF-8A99-2969-24158E1F0C5C}"/>
                </a:ext>
              </a:extLst>
            </p:cNvPr>
            <p:cNvSpPr/>
            <p:nvPr/>
          </p:nvSpPr>
          <p:spPr>
            <a:xfrm>
              <a:off x="2895236" y="221969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2D08743F-0571-6B58-9EFE-CC86AEF985AE}"/>
                </a:ext>
              </a:extLst>
            </p:cNvPr>
            <p:cNvSpPr/>
            <p:nvPr/>
          </p:nvSpPr>
          <p:spPr>
            <a:xfrm>
              <a:off x="2895236" y="2205080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A7FC6586-C526-4F3D-591A-2C7AF818D390}"/>
                </a:ext>
              </a:extLst>
            </p:cNvPr>
            <p:cNvSpPr/>
            <p:nvPr/>
          </p:nvSpPr>
          <p:spPr>
            <a:xfrm>
              <a:off x="2895236" y="219201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6936968-B2EE-5710-F4EB-B6B161E9A15A}"/>
                </a:ext>
              </a:extLst>
            </p:cNvPr>
            <p:cNvSpPr/>
            <p:nvPr/>
          </p:nvSpPr>
          <p:spPr>
            <a:xfrm>
              <a:off x="2895236" y="210604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1AE4405-D584-FB03-DCB6-9BF1C58D8646}"/>
                </a:ext>
              </a:extLst>
            </p:cNvPr>
            <p:cNvSpPr/>
            <p:nvPr/>
          </p:nvSpPr>
          <p:spPr>
            <a:xfrm>
              <a:off x="2895236" y="205575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D532F3A-F909-0C94-8C10-B027C837E73A}"/>
                </a:ext>
              </a:extLst>
            </p:cNvPr>
            <p:cNvSpPr/>
            <p:nvPr/>
          </p:nvSpPr>
          <p:spPr>
            <a:xfrm>
              <a:off x="2895236" y="202007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2C2FED1-5C66-E79F-3B56-A015BD4D5A85}"/>
                </a:ext>
              </a:extLst>
            </p:cNvPr>
            <p:cNvSpPr/>
            <p:nvPr/>
          </p:nvSpPr>
          <p:spPr>
            <a:xfrm>
              <a:off x="2895236" y="199239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AAD90EE2-C923-E53E-D9B4-BBB3E6A33BD9}"/>
                </a:ext>
              </a:extLst>
            </p:cNvPr>
            <p:cNvSpPr/>
            <p:nvPr/>
          </p:nvSpPr>
          <p:spPr>
            <a:xfrm>
              <a:off x="2895236" y="196978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46C616B-9E1F-6E4A-E49F-7BAD564ED480}"/>
                </a:ext>
              </a:extLst>
            </p:cNvPr>
            <p:cNvSpPr/>
            <p:nvPr/>
          </p:nvSpPr>
          <p:spPr>
            <a:xfrm>
              <a:off x="2895236" y="195066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7149D5D-9782-0DCD-FB80-1F98DDD33969}"/>
                </a:ext>
              </a:extLst>
            </p:cNvPr>
            <p:cNvSpPr/>
            <p:nvPr/>
          </p:nvSpPr>
          <p:spPr>
            <a:xfrm>
              <a:off x="2895236" y="1934100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EB34515-6D91-91F7-8FEA-B7F7692D8ADB}"/>
                </a:ext>
              </a:extLst>
            </p:cNvPr>
            <p:cNvSpPr/>
            <p:nvPr/>
          </p:nvSpPr>
          <p:spPr>
            <a:xfrm>
              <a:off x="2895236" y="191948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F653E8B-BD31-666A-51FD-5A346D9F1B03}"/>
                </a:ext>
              </a:extLst>
            </p:cNvPr>
            <p:cNvSpPr/>
            <p:nvPr/>
          </p:nvSpPr>
          <p:spPr>
            <a:xfrm>
              <a:off x="2895236" y="190642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3BA0ACD-0238-2854-8B3D-5F551955FC23}"/>
                </a:ext>
              </a:extLst>
            </p:cNvPr>
            <p:cNvSpPr/>
            <p:nvPr/>
          </p:nvSpPr>
          <p:spPr>
            <a:xfrm>
              <a:off x="2895236" y="190642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1CDCBB7-E8EF-4A94-C64C-1466C801DC7E}"/>
                </a:ext>
              </a:extLst>
            </p:cNvPr>
            <p:cNvSpPr/>
            <p:nvPr/>
          </p:nvSpPr>
          <p:spPr>
            <a:xfrm>
              <a:off x="2895236" y="1820450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0B98260-CE81-8D10-006E-59E4EAB9646E}"/>
                </a:ext>
              </a:extLst>
            </p:cNvPr>
            <p:cNvSpPr/>
            <p:nvPr/>
          </p:nvSpPr>
          <p:spPr>
            <a:xfrm>
              <a:off x="2895236" y="177016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9B2E675-681A-98B6-845A-E239D2F02F57}"/>
                </a:ext>
              </a:extLst>
            </p:cNvPr>
            <p:cNvSpPr/>
            <p:nvPr/>
          </p:nvSpPr>
          <p:spPr>
            <a:xfrm>
              <a:off x="2895236" y="173447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E22C2B00-46E5-9863-6573-7C5695C23720}"/>
                </a:ext>
              </a:extLst>
            </p:cNvPr>
            <p:cNvSpPr/>
            <p:nvPr/>
          </p:nvSpPr>
          <p:spPr>
            <a:xfrm>
              <a:off x="2895236" y="1706800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AC5A358-3108-0CD8-4478-80FFC2CA813C}"/>
                </a:ext>
              </a:extLst>
            </p:cNvPr>
            <p:cNvSpPr/>
            <p:nvPr/>
          </p:nvSpPr>
          <p:spPr>
            <a:xfrm>
              <a:off x="2895236" y="168419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A39C6F3-5707-880D-7E7D-8E69440A1A2F}"/>
                </a:ext>
              </a:extLst>
            </p:cNvPr>
            <p:cNvSpPr/>
            <p:nvPr/>
          </p:nvSpPr>
          <p:spPr>
            <a:xfrm>
              <a:off x="2895236" y="166507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40B8F58-F272-C50B-F58F-A7CC2CEA9351}"/>
                </a:ext>
              </a:extLst>
            </p:cNvPr>
            <p:cNvSpPr/>
            <p:nvPr/>
          </p:nvSpPr>
          <p:spPr>
            <a:xfrm>
              <a:off x="2895236" y="164850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DE6DB0F4-03A3-2E5B-17BC-461EB5003919}"/>
                </a:ext>
              </a:extLst>
            </p:cNvPr>
            <p:cNvSpPr/>
            <p:nvPr/>
          </p:nvSpPr>
          <p:spPr>
            <a:xfrm>
              <a:off x="2895236" y="163389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88349E4-92DC-2E84-6777-DA3DA06CD947}"/>
                </a:ext>
              </a:extLst>
            </p:cNvPr>
            <p:cNvSpPr/>
            <p:nvPr/>
          </p:nvSpPr>
          <p:spPr>
            <a:xfrm>
              <a:off x="2895236" y="162082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FD7D371B-2FBC-E827-E17A-61AAAE3344FB}"/>
                </a:ext>
              </a:extLst>
            </p:cNvPr>
            <p:cNvSpPr/>
            <p:nvPr/>
          </p:nvSpPr>
          <p:spPr>
            <a:xfrm>
              <a:off x="2895236" y="153485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DE0E6BDB-0213-EC63-9CE2-4F35DCF84CD5}"/>
                </a:ext>
              </a:extLst>
            </p:cNvPr>
            <p:cNvSpPr/>
            <p:nvPr/>
          </p:nvSpPr>
          <p:spPr>
            <a:xfrm>
              <a:off x="2895236" y="148456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D0774F9-6402-8CA7-2096-89B84542D117}"/>
                </a:ext>
              </a:extLst>
            </p:cNvPr>
            <p:cNvSpPr/>
            <p:nvPr/>
          </p:nvSpPr>
          <p:spPr>
            <a:xfrm>
              <a:off x="2895236" y="144888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FDF1BC1-43E9-D077-7571-9ECE257903A1}"/>
                </a:ext>
              </a:extLst>
            </p:cNvPr>
            <p:cNvSpPr/>
            <p:nvPr/>
          </p:nvSpPr>
          <p:spPr>
            <a:xfrm>
              <a:off x="2895236" y="142120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73754FA-5C15-0411-752C-A81EE5C8A07C}"/>
                </a:ext>
              </a:extLst>
            </p:cNvPr>
            <p:cNvSpPr/>
            <p:nvPr/>
          </p:nvSpPr>
          <p:spPr>
            <a:xfrm>
              <a:off x="2895236" y="139859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E8638697-9030-BE1F-F7DD-36D472DFE0E8}"/>
                </a:ext>
              </a:extLst>
            </p:cNvPr>
            <p:cNvSpPr/>
            <p:nvPr/>
          </p:nvSpPr>
          <p:spPr>
            <a:xfrm>
              <a:off x="2895236" y="137947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F28F56B-D1AB-CEE5-4448-29467B52E104}"/>
                </a:ext>
              </a:extLst>
            </p:cNvPr>
            <p:cNvSpPr/>
            <p:nvPr/>
          </p:nvSpPr>
          <p:spPr>
            <a:xfrm>
              <a:off x="2895236" y="136291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987E46F9-AC28-4B30-747D-76F1C248FA05}"/>
                </a:ext>
              </a:extLst>
            </p:cNvPr>
            <p:cNvSpPr/>
            <p:nvPr/>
          </p:nvSpPr>
          <p:spPr>
            <a:xfrm>
              <a:off x="2895236" y="134830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FB3B953-13C4-8073-6DAF-F6F02C1E0D54}"/>
                </a:ext>
              </a:extLst>
            </p:cNvPr>
            <p:cNvSpPr/>
            <p:nvPr/>
          </p:nvSpPr>
          <p:spPr>
            <a:xfrm>
              <a:off x="2895236" y="133523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7DC5EF3-2252-8BF2-EAE9-692E431C3832}"/>
                </a:ext>
              </a:extLst>
            </p:cNvPr>
            <p:cNvSpPr/>
            <p:nvPr/>
          </p:nvSpPr>
          <p:spPr>
            <a:xfrm>
              <a:off x="2895236" y="124926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C040A847-3AD8-8D92-03BA-81C11D9B0C75}"/>
                </a:ext>
              </a:extLst>
            </p:cNvPr>
            <p:cNvSpPr/>
            <p:nvPr/>
          </p:nvSpPr>
          <p:spPr>
            <a:xfrm>
              <a:off x="2895236" y="119897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98BDF89-8C18-BAE0-7868-50CB0A0D0659}"/>
                </a:ext>
              </a:extLst>
            </p:cNvPr>
            <p:cNvSpPr/>
            <p:nvPr/>
          </p:nvSpPr>
          <p:spPr>
            <a:xfrm>
              <a:off x="2895236" y="116329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4267A06-D28C-D908-09E2-DE37EE1FCB9D}"/>
                </a:ext>
              </a:extLst>
            </p:cNvPr>
            <p:cNvSpPr/>
            <p:nvPr/>
          </p:nvSpPr>
          <p:spPr>
            <a:xfrm>
              <a:off x="2895236" y="113561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6921EB90-7547-1912-2AD9-93297C6E016B}"/>
                </a:ext>
              </a:extLst>
            </p:cNvPr>
            <p:cNvSpPr/>
            <p:nvPr/>
          </p:nvSpPr>
          <p:spPr>
            <a:xfrm>
              <a:off x="2895236" y="111300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8D64A1F6-93BD-E433-B9F9-E5E1BB781C10}"/>
                </a:ext>
              </a:extLst>
            </p:cNvPr>
            <p:cNvSpPr/>
            <p:nvPr/>
          </p:nvSpPr>
          <p:spPr>
            <a:xfrm>
              <a:off x="2895236" y="109388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8775B65-82F5-F2AF-CBD4-3D3917F7723D}"/>
                </a:ext>
              </a:extLst>
            </p:cNvPr>
            <p:cNvSpPr/>
            <p:nvPr/>
          </p:nvSpPr>
          <p:spPr>
            <a:xfrm>
              <a:off x="2895236" y="107732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2C005E4-D4E6-628F-8EA5-C5C0594350B8}"/>
                </a:ext>
              </a:extLst>
            </p:cNvPr>
            <p:cNvSpPr/>
            <p:nvPr/>
          </p:nvSpPr>
          <p:spPr>
            <a:xfrm>
              <a:off x="2895236" y="106270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A69136E0-9453-18CF-A523-F1EB5DB7F52C}"/>
                </a:ext>
              </a:extLst>
            </p:cNvPr>
            <p:cNvSpPr/>
            <p:nvPr/>
          </p:nvSpPr>
          <p:spPr>
            <a:xfrm>
              <a:off x="2895236" y="104964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227091-955D-6097-9202-B29A7C46B23E}"/>
                </a:ext>
              </a:extLst>
            </p:cNvPr>
            <p:cNvSpPr/>
            <p:nvPr/>
          </p:nvSpPr>
          <p:spPr>
            <a:xfrm>
              <a:off x="2895236" y="96367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8DF70EA-3354-B5A7-66FF-E329C0D42123}"/>
                </a:ext>
              </a:extLst>
            </p:cNvPr>
            <p:cNvSpPr/>
            <p:nvPr/>
          </p:nvSpPr>
          <p:spPr>
            <a:xfrm>
              <a:off x="2895236" y="91338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1AD9F49-034A-E34D-AF3A-E174B9277CB5}"/>
                </a:ext>
              </a:extLst>
            </p:cNvPr>
            <p:cNvSpPr/>
            <p:nvPr/>
          </p:nvSpPr>
          <p:spPr>
            <a:xfrm>
              <a:off x="2895236" y="87770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CC0D3E7-A572-3BBE-E896-217A849FF9A2}"/>
                </a:ext>
              </a:extLst>
            </p:cNvPr>
            <p:cNvSpPr/>
            <p:nvPr/>
          </p:nvSpPr>
          <p:spPr>
            <a:xfrm>
              <a:off x="2895236" y="850022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1F34D70-CDF0-3FD6-040C-B5EA2E8C4944}"/>
                </a:ext>
              </a:extLst>
            </p:cNvPr>
            <p:cNvSpPr/>
            <p:nvPr/>
          </p:nvSpPr>
          <p:spPr>
            <a:xfrm>
              <a:off x="2895236" y="82741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BD81E5E-6E09-4563-F1C7-A53A199A8AC4}"/>
                </a:ext>
              </a:extLst>
            </p:cNvPr>
            <p:cNvSpPr/>
            <p:nvPr/>
          </p:nvSpPr>
          <p:spPr>
            <a:xfrm>
              <a:off x="2895236" y="80828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08686592-E232-9228-9021-FE964E76E308}"/>
                </a:ext>
              </a:extLst>
            </p:cNvPr>
            <p:cNvSpPr/>
            <p:nvPr/>
          </p:nvSpPr>
          <p:spPr>
            <a:xfrm>
              <a:off x="2895236" y="791730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CE5D72-5FB1-030F-30D7-89A072BC071F}"/>
                </a:ext>
              </a:extLst>
            </p:cNvPr>
            <p:cNvSpPr/>
            <p:nvPr/>
          </p:nvSpPr>
          <p:spPr>
            <a:xfrm>
              <a:off x="2895236" y="77711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3671901-0434-D037-C3B2-9E560AF017F3}"/>
                </a:ext>
              </a:extLst>
            </p:cNvPr>
            <p:cNvSpPr/>
            <p:nvPr/>
          </p:nvSpPr>
          <p:spPr>
            <a:xfrm>
              <a:off x="2895236" y="76405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63498C6D-80BB-4B2D-9111-4A0395CA5598}"/>
                </a:ext>
              </a:extLst>
            </p:cNvPr>
            <p:cNvSpPr/>
            <p:nvPr/>
          </p:nvSpPr>
          <p:spPr>
            <a:xfrm>
              <a:off x="2895236" y="678079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10A702D-4226-F42F-8372-044655602281}"/>
                </a:ext>
              </a:extLst>
            </p:cNvPr>
            <p:cNvSpPr/>
            <p:nvPr/>
          </p:nvSpPr>
          <p:spPr>
            <a:xfrm>
              <a:off x="2895236" y="62778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8714895-5932-4D5F-984A-9EFFC1521616}"/>
                </a:ext>
              </a:extLst>
            </p:cNvPr>
            <p:cNvSpPr/>
            <p:nvPr/>
          </p:nvSpPr>
          <p:spPr>
            <a:xfrm>
              <a:off x="2895236" y="59210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BA7DDE4-A55F-A23A-00F7-53CC666736B5}"/>
                </a:ext>
              </a:extLst>
            </p:cNvPr>
            <p:cNvSpPr/>
            <p:nvPr/>
          </p:nvSpPr>
          <p:spPr>
            <a:xfrm>
              <a:off x="2895236" y="564431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9BB9EB8-684E-536A-1742-74B08A38C4FC}"/>
                </a:ext>
              </a:extLst>
            </p:cNvPr>
            <p:cNvSpPr/>
            <p:nvPr/>
          </p:nvSpPr>
          <p:spPr>
            <a:xfrm>
              <a:off x="2895236" y="54181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764EA21-2DA8-F91C-0439-3F3143D78483}"/>
                </a:ext>
              </a:extLst>
            </p:cNvPr>
            <p:cNvSpPr/>
            <p:nvPr/>
          </p:nvSpPr>
          <p:spPr>
            <a:xfrm>
              <a:off x="2895236" y="52269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BDD1B7A8-F02C-55CE-6BDD-BA6CDB8A52EC}"/>
                </a:ext>
              </a:extLst>
            </p:cNvPr>
            <p:cNvSpPr/>
            <p:nvPr/>
          </p:nvSpPr>
          <p:spPr>
            <a:xfrm>
              <a:off x="2895236" y="50613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4F2FDE3-5059-660D-85ED-EE3CFE0E054B}"/>
                </a:ext>
              </a:extLst>
            </p:cNvPr>
            <p:cNvSpPr/>
            <p:nvPr/>
          </p:nvSpPr>
          <p:spPr>
            <a:xfrm>
              <a:off x="2895236" y="491527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959B62D-CA65-6133-96C4-9FB09A389006}"/>
                </a:ext>
              </a:extLst>
            </p:cNvPr>
            <p:cNvSpPr/>
            <p:nvPr/>
          </p:nvSpPr>
          <p:spPr>
            <a:xfrm>
              <a:off x="2895236" y="47845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62B468F-C63B-053F-55FB-275E5C6E5C7C}"/>
                </a:ext>
              </a:extLst>
            </p:cNvPr>
            <p:cNvSpPr/>
            <p:nvPr/>
          </p:nvSpPr>
          <p:spPr>
            <a:xfrm>
              <a:off x="2895236" y="39248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25A753A8-0EB3-442C-29BE-27ABEA9E8AA9}"/>
                </a:ext>
              </a:extLst>
            </p:cNvPr>
            <p:cNvSpPr/>
            <p:nvPr/>
          </p:nvSpPr>
          <p:spPr>
            <a:xfrm>
              <a:off x="2895236" y="34219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01451BA-8479-5097-E1DF-82971E4C8EEA}"/>
                </a:ext>
              </a:extLst>
            </p:cNvPr>
            <p:cNvSpPr/>
            <p:nvPr/>
          </p:nvSpPr>
          <p:spPr>
            <a:xfrm>
              <a:off x="2895236" y="30651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89F8799-A656-991C-C03D-37C5D9A059AC}"/>
                </a:ext>
              </a:extLst>
            </p:cNvPr>
            <p:cNvSpPr/>
            <p:nvPr/>
          </p:nvSpPr>
          <p:spPr>
            <a:xfrm>
              <a:off x="2895236" y="278838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5175C32-4024-F2DC-335C-2606DCC4A21D}"/>
                </a:ext>
              </a:extLst>
            </p:cNvPr>
            <p:cNvSpPr/>
            <p:nvPr/>
          </p:nvSpPr>
          <p:spPr>
            <a:xfrm>
              <a:off x="2895236" y="25622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1564F4A-B8DA-FC7F-000B-4EC2DC14E3CD}"/>
                </a:ext>
              </a:extLst>
            </p:cNvPr>
            <p:cNvSpPr/>
            <p:nvPr/>
          </p:nvSpPr>
          <p:spPr>
            <a:xfrm>
              <a:off x="2895236" y="237105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890DC84B-00F6-C4D7-2292-554C0EBC5771}"/>
                </a:ext>
              </a:extLst>
            </p:cNvPr>
            <p:cNvSpPr/>
            <p:nvPr/>
          </p:nvSpPr>
          <p:spPr>
            <a:xfrm>
              <a:off x="2895236" y="220543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E52C57E-CDB5-47AB-06CE-CB715399B7DA}"/>
                </a:ext>
              </a:extLst>
            </p:cNvPr>
            <p:cNvSpPr/>
            <p:nvPr/>
          </p:nvSpPr>
          <p:spPr>
            <a:xfrm>
              <a:off x="2895236" y="205934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5CEC7F7-E195-1D61-D4F5-458360EC9BDD}"/>
                </a:ext>
              </a:extLst>
            </p:cNvPr>
            <p:cNvSpPr/>
            <p:nvPr/>
          </p:nvSpPr>
          <p:spPr>
            <a:xfrm>
              <a:off x="2895236" y="192866"/>
              <a:ext cx="12455" cy="7933"/>
            </a:xfrm>
            <a:custGeom>
              <a:avLst/>
              <a:gdLst>
                <a:gd name="connsiteX0" fmla="*/ 0 w 12455"/>
                <a:gd name="connsiteY0" fmla="*/ 0 h 7933"/>
                <a:gd name="connsiteX1" fmla="*/ 12455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0" y="0"/>
                  </a:moveTo>
                  <a:lnTo>
                    <a:pt x="12455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56B78EF-0ED7-3498-E41A-FF38A723B8F8}"/>
                </a:ext>
              </a:extLst>
            </p:cNvPr>
            <p:cNvSpPr/>
            <p:nvPr/>
          </p:nvSpPr>
          <p:spPr>
            <a:xfrm>
              <a:off x="5373784" y="247760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5CF74BAA-72AF-6543-3CB3-719B1E188359}"/>
                </a:ext>
              </a:extLst>
            </p:cNvPr>
            <p:cNvSpPr/>
            <p:nvPr/>
          </p:nvSpPr>
          <p:spPr>
            <a:xfrm>
              <a:off x="5373784" y="239163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10F9968-CA56-EE6C-4F81-90208AEA9953}"/>
                </a:ext>
              </a:extLst>
            </p:cNvPr>
            <p:cNvSpPr/>
            <p:nvPr/>
          </p:nvSpPr>
          <p:spPr>
            <a:xfrm>
              <a:off x="5373784" y="234134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E3106C8-A731-455C-5E36-1374EE57C973}"/>
                </a:ext>
              </a:extLst>
            </p:cNvPr>
            <p:cNvSpPr/>
            <p:nvPr/>
          </p:nvSpPr>
          <p:spPr>
            <a:xfrm>
              <a:off x="5373784" y="230566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B67B42C-CD96-8625-A86B-3CB5154FB6C1}"/>
                </a:ext>
              </a:extLst>
            </p:cNvPr>
            <p:cNvSpPr/>
            <p:nvPr/>
          </p:nvSpPr>
          <p:spPr>
            <a:xfrm>
              <a:off x="5373784" y="227798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BFCC73C-C016-8490-D24D-9CAF262FF4AB}"/>
                </a:ext>
              </a:extLst>
            </p:cNvPr>
            <p:cNvSpPr/>
            <p:nvPr/>
          </p:nvSpPr>
          <p:spPr>
            <a:xfrm>
              <a:off x="5373784" y="225536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B86BB87-6C99-FFCB-03FA-56B3DA83CEC0}"/>
                </a:ext>
              </a:extLst>
            </p:cNvPr>
            <p:cNvSpPr/>
            <p:nvPr/>
          </p:nvSpPr>
          <p:spPr>
            <a:xfrm>
              <a:off x="5373784" y="223625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1FD4001-BA2F-4ABA-42EB-BC99FD853E67}"/>
                </a:ext>
              </a:extLst>
            </p:cNvPr>
            <p:cNvSpPr/>
            <p:nvPr/>
          </p:nvSpPr>
          <p:spPr>
            <a:xfrm>
              <a:off x="5373784" y="221969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15D8E02B-B53C-C165-930C-F3E434ADA8EE}"/>
                </a:ext>
              </a:extLst>
            </p:cNvPr>
            <p:cNvSpPr/>
            <p:nvPr/>
          </p:nvSpPr>
          <p:spPr>
            <a:xfrm>
              <a:off x="5373784" y="2205080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A8E52A78-3C51-AE94-1E8F-91E280A2CC19}"/>
                </a:ext>
              </a:extLst>
            </p:cNvPr>
            <p:cNvSpPr/>
            <p:nvPr/>
          </p:nvSpPr>
          <p:spPr>
            <a:xfrm>
              <a:off x="5373784" y="219201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F79229A-83F5-6A09-D825-0EAF95937C1D}"/>
                </a:ext>
              </a:extLst>
            </p:cNvPr>
            <p:cNvSpPr/>
            <p:nvPr/>
          </p:nvSpPr>
          <p:spPr>
            <a:xfrm>
              <a:off x="5373784" y="210604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7E36FF4B-BB4A-C1C3-CB8A-E65A11BFE78F}"/>
                </a:ext>
              </a:extLst>
            </p:cNvPr>
            <p:cNvSpPr/>
            <p:nvPr/>
          </p:nvSpPr>
          <p:spPr>
            <a:xfrm>
              <a:off x="5373784" y="205575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DD6E7EF-3413-AB04-4713-4B9497DAED6A}"/>
                </a:ext>
              </a:extLst>
            </p:cNvPr>
            <p:cNvSpPr/>
            <p:nvPr/>
          </p:nvSpPr>
          <p:spPr>
            <a:xfrm>
              <a:off x="5373784" y="202007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98C7CDC-2DAA-7B50-D22A-DB9F5A0193AB}"/>
                </a:ext>
              </a:extLst>
            </p:cNvPr>
            <p:cNvSpPr/>
            <p:nvPr/>
          </p:nvSpPr>
          <p:spPr>
            <a:xfrm>
              <a:off x="5373784" y="199239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2253489-9199-441D-D328-33B3DE5F2FF7}"/>
                </a:ext>
              </a:extLst>
            </p:cNvPr>
            <p:cNvSpPr/>
            <p:nvPr/>
          </p:nvSpPr>
          <p:spPr>
            <a:xfrm>
              <a:off x="5373784" y="196978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ACA6B65-0147-DCBB-A3AE-306633A7D8A0}"/>
                </a:ext>
              </a:extLst>
            </p:cNvPr>
            <p:cNvSpPr/>
            <p:nvPr/>
          </p:nvSpPr>
          <p:spPr>
            <a:xfrm>
              <a:off x="5373784" y="195066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0808225-FCA9-78C4-7304-30507395B2F3}"/>
                </a:ext>
              </a:extLst>
            </p:cNvPr>
            <p:cNvSpPr/>
            <p:nvPr/>
          </p:nvSpPr>
          <p:spPr>
            <a:xfrm>
              <a:off x="5373784" y="1934100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FFAD45D-D1B7-3156-79FC-4CF07FB6CEFE}"/>
                </a:ext>
              </a:extLst>
            </p:cNvPr>
            <p:cNvSpPr/>
            <p:nvPr/>
          </p:nvSpPr>
          <p:spPr>
            <a:xfrm>
              <a:off x="5373784" y="191948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AD8B9870-28AA-607C-6076-156B58654225}"/>
                </a:ext>
              </a:extLst>
            </p:cNvPr>
            <p:cNvSpPr/>
            <p:nvPr/>
          </p:nvSpPr>
          <p:spPr>
            <a:xfrm>
              <a:off x="5373784" y="190642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61EDA837-9C27-24F0-3360-C64717756984}"/>
                </a:ext>
              </a:extLst>
            </p:cNvPr>
            <p:cNvSpPr/>
            <p:nvPr/>
          </p:nvSpPr>
          <p:spPr>
            <a:xfrm>
              <a:off x="5373784" y="190642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FA3CC7-364E-D80F-DC7A-1F46652C8A0D}"/>
                </a:ext>
              </a:extLst>
            </p:cNvPr>
            <p:cNvSpPr/>
            <p:nvPr/>
          </p:nvSpPr>
          <p:spPr>
            <a:xfrm>
              <a:off x="5373784" y="1820450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80F16B98-F053-A4D7-F4EA-77B8035F6EC8}"/>
                </a:ext>
              </a:extLst>
            </p:cNvPr>
            <p:cNvSpPr/>
            <p:nvPr/>
          </p:nvSpPr>
          <p:spPr>
            <a:xfrm>
              <a:off x="5373784" y="177016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E3C7A42-1679-3695-9045-D411E4D34817}"/>
                </a:ext>
              </a:extLst>
            </p:cNvPr>
            <p:cNvSpPr/>
            <p:nvPr/>
          </p:nvSpPr>
          <p:spPr>
            <a:xfrm>
              <a:off x="5373784" y="173447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EB0E88BA-769E-A290-ECBB-3A929B0054AF}"/>
                </a:ext>
              </a:extLst>
            </p:cNvPr>
            <p:cNvSpPr/>
            <p:nvPr/>
          </p:nvSpPr>
          <p:spPr>
            <a:xfrm>
              <a:off x="5373784" y="1706800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52E8458-738C-E5D9-18F3-E5F14B84CBA5}"/>
                </a:ext>
              </a:extLst>
            </p:cNvPr>
            <p:cNvSpPr/>
            <p:nvPr/>
          </p:nvSpPr>
          <p:spPr>
            <a:xfrm>
              <a:off x="5373784" y="168419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1AC4664-366A-CFF3-5926-CBA918907CCD}"/>
                </a:ext>
              </a:extLst>
            </p:cNvPr>
            <p:cNvSpPr/>
            <p:nvPr/>
          </p:nvSpPr>
          <p:spPr>
            <a:xfrm>
              <a:off x="5373784" y="166507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F8F55B55-9568-5676-38CE-11D31C70A4C5}"/>
                </a:ext>
              </a:extLst>
            </p:cNvPr>
            <p:cNvSpPr/>
            <p:nvPr/>
          </p:nvSpPr>
          <p:spPr>
            <a:xfrm>
              <a:off x="5373784" y="164850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7F44525-FD57-5E6F-023A-CAD31797FA29}"/>
                </a:ext>
              </a:extLst>
            </p:cNvPr>
            <p:cNvSpPr/>
            <p:nvPr/>
          </p:nvSpPr>
          <p:spPr>
            <a:xfrm>
              <a:off x="5373784" y="163389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15F26848-1BE4-C22D-ED80-5E41469B0380}"/>
                </a:ext>
              </a:extLst>
            </p:cNvPr>
            <p:cNvSpPr/>
            <p:nvPr/>
          </p:nvSpPr>
          <p:spPr>
            <a:xfrm>
              <a:off x="5373784" y="162082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B33165B-BF0C-9FF2-76A2-B1C7D26A1638}"/>
                </a:ext>
              </a:extLst>
            </p:cNvPr>
            <p:cNvSpPr/>
            <p:nvPr/>
          </p:nvSpPr>
          <p:spPr>
            <a:xfrm>
              <a:off x="5373784" y="153485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D1D99AA1-EBDF-4C71-DBA6-0AA04621BE38}"/>
                </a:ext>
              </a:extLst>
            </p:cNvPr>
            <p:cNvSpPr/>
            <p:nvPr/>
          </p:nvSpPr>
          <p:spPr>
            <a:xfrm>
              <a:off x="5373784" y="148456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75D02E7-F265-11A3-D57C-DB97358AAC9B}"/>
                </a:ext>
              </a:extLst>
            </p:cNvPr>
            <p:cNvSpPr/>
            <p:nvPr/>
          </p:nvSpPr>
          <p:spPr>
            <a:xfrm>
              <a:off x="5373784" y="144888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939E43DF-1826-8C3F-11F1-499D920CB7F1}"/>
                </a:ext>
              </a:extLst>
            </p:cNvPr>
            <p:cNvSpPr/>
            <p:nvPr/>
          </p:nvSpPr>
          <p:spPr>
            <a:xfrm>
              <a:off x="5373784" y="142120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88E3FD3C-B031-752D-8FB7-B5C605B46186}"/>
                </a:ext>
              </a:extLst>
            </p:cNvPr>
            <p:cNvSpPr/>
            <p:nvPr/>
          </p:nvSpPr>
          <p:spPr>
            <a:xfrm>
              <a:off x="5373784" y="139859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61C5DF0-E4E8-C92B-4BBA-CD13AAC7426B}"/>
                </a:ext>
              </a:extLst>
            </p:cNvPr>
            <p:cNvSpPr/>
            <p:nvPr/>
          </p:nvSpPr>
          <p:spPr>
            <a:xfrm>
              <a:off x="5373784" y="137947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2C8D4D2-ED3C-6CAD-2996-F672CA815EFA}"/>
                </a:ext>
              </a:extLst>
            </p:cNvPr>
            <p:cNvSpPr/>
            <p:nvPr/>
          </p:nvSpPr>
          <p:spPr>
            <a:xfrm>
              <a:off x="5373784" y="136291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2E44BA7-F81D-93E6-6372-A0A31385C6B1}"/>
                </a:ext>
              </a:extLst>
            </p:cNvPr>
            <p:cNvSpPr/>
            <p:nvPr/>
          </p:nvSpPr>
          <p:spPr>
            <a:xfrm>
              <a:off x="5373784" y="134830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D78A11DB-1584-7370-8798-312FCDC1C9BD}"/>
                </a:ext>
              </a:extLst>
            </p:cNvPr>
            <p:cNvSpPr/>
            <p:nvPr/>
          </p:nvSpPr>
          <p:spPr>
            <a:xfrm>
              <a:off x="5373784" y="133523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03BF260-E3BF-2B0B-6C68-0D596C59B948}"/>
                </a:ext>
              </a:extLst>
            </p:cNvPr>
            <p:cNvSpPr/>
            <p:nvPr/>
          </p:nvSpPr>
          <p:spPr>
            <a:xfrm>
              <a:off x="5373784" y="124926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71812B1-0F3B-F7EC-1468-8A0EA2B43E49}"/>
                </a:ext>
              </a:extLst>
            </p:cNvPr>
            <p:cNvSpPr/>
            <p:nvPr/>
          </p:nvSpPr>
          <p:spPr>
            <a:xfrm>
              <a:off x="5373784" y="119897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8B0C387-7FBD-31FF-5EF3-91F99305C33B}"/>
                </a:ext>
              </a:extLst>
            </p:cNvPr>
            <p:cNvSpPr/>
            <p:nvPr/>
          </p:nvSpPr>
          <p:spPr>
            <a:xfrm>
              <a:off x="5373784" y="116329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C3FA255A-B218-525D-C950-6B6F8B0C4E38}"/>
                </a:ext>
              </a:extLst>
            </p:cNvPr>
            <p:cNvSpPr/>
            <p:nvPr/>
          </p:nvSpPr>
          <p:spPr>
            <a:xfrm>
              <a:off x="5373784" y="113561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039D124E-BF22-4747-E922-D4D751BFA311}"/>
                </a:ext>
              </a:extLst>
            </p:cNvPr>
            <p:cNvSpPr/>
            <p:nvPr/>
          </p:nvSpPr>
          <p:spPr>
            <a:xfrm>
              <a:off x="5373784" y="111300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CF57DA0-A505-9B2C-24C7-AFE7B7231D1A}"/>
                </a:ext>
              </a:extLst>
            </p:cNvPr>
            <p:cNvSpPr/>
            <p:nvPr/>
          </p:nvSpPr>
          <p:spPr>
            <a:xfrm>
              <a:off x="5373784" y="109388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F553ECD-3868-9AA8-6630-0E3A288FDBCF}"/>
                </a:ext>
              </a:extLst>
            </p:cNvPr>
            <p:cNvSpPr/>
            <p:nvPr/>
          </p:nvSpPr>
          <p:spPr>
            <a:xfrm>
              <a:off x="5373784" y="107732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2E01827-4EFA-AA59-E12C-89D243F58536}"/>
                </a:ext>
              </a:extLst>
            </p:cNvPr>
            <p:cNvSpPr/>
            <p:nvPr/>
          </p:nvSpPr>
          <p:spPr>
            <a:xfrm>
              <a:off x="5373784" y="106270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0916BCE0-FD11-6211-CB95-8AF5AD772734}"/>
                </a:ext>
              </a:extLst>
            </p:cNvPr>
            <p:cNvSpPr/>
            <p:nvPr/>
          </p:nvSpPr>
          <p:spPr>
            <a:xfrm>
              <a:off x="5373784" y="104964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C4A12E5-08F1-9261-5EAF-5964B18EAED4}"/>
                </a:ext>
              </a:extLst>
            </p:cNvPr>
            <p:cNvSpPr/>
            <p:nvPr/>
          </p:nvSpPr>
          <p:spPr>
            <a:xfrm>
              <a:off x="5373784" y="96367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67293BAA-D2A7-2CFC-E730-7FC4E8378FFD}"/>
                </a:ext>
              </a:extLst>
            </p:cNvPr>
            <p:cNvSpPr/>
            <p:nvPr/>
          </p:nvSpPr>
          <p:spPr>
            <a:xfrm>
              <a:off x="5373784" y="91338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E3A2ECFE-5D64-70FB-6863-70ACBC83DFEB}"/>
                </a:ext>
              </a:extLst>
            </p:cNvPr>
            <p:cNvSpPr/>
            <p:nvPr/>
          </p:nvSpPr>
          <p:spPr>
            <a:xfrm>
              <a:off x="5373784" y="87770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016919CF-71D9-2101-3DD1-5E28635D97AA}"/>
                </a:ext>
              </a:extLst>
            </p:cNvPr>
            <p:cNvSpPr/>
            <p:nvPr/>
          </p:nvSpPr>
          <p:spPr>
            <a:xfrm>
              <a:off x="5373784" y="850022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2CBDA5E-37A9-D727-7661-E1246A509A68}"/>
                </a:ext>
              </a:extLst>
            </p:cNvPr>
            <p:cNvSpPr/>
            <p:nvPr/>
          </p:nvSpPr>
          <p:spPr>
            <a:xfrm>
              <a:off x="5373784" y="82741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A6C77AF4-4AF7-5324-5C83-D379190BB583}"/>
                </a:ext>
              </a:extLst>
            </p:cNvPr>
            <p:cNvSpPr/>
            <p:nvPr/>
          </p:nvSpPr>
          <p:spPr>
            <a:xfrm>
              <a:off x="5373784" y="80828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600B2B9-27DD-7F82-0BBE-39DC46003C90}"/>
                </a:ext>
              </a:extLst>
            </p:cNvPr>
            <p:cNvSpPr/>
            <p:nvPr/>
          </p:nvSpPr>
          <p:spPr>
            <a:xfrm>
              <a:off x="5373784" y="791730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0C91819B-E5DA-F377-2BFE-06CD43B6AF5A}"/>
                </a:ext>
              </a:extLst>
            </p:cNvPr>
            <p:cNvSpPr/>
            <p:nvPr/>
          </p:nvSpPr>
          <p:spPr>
            <a:xfrm>
              <a:off x="5373784" y="77711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5EF1E4C0-D37B-7619-F6BE-70AF122C2319}"/>
                </a:ext>
              </a:extLst>
            </p:cNvPr>
            <p:cNvSpPr/>
            <p:nvPr/>
          </p:nvSpPr>
          <p:spPr>
            <a:xfrm>
              <a:off x="5373784" y="76405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11D9940-A7A1-8C17-CC5E-4C1588052178}"/>
                </a:ext>
              </a:extLst>
            </p:cNvPr>
            <p:cNvSpPr/>
            <p:nvPr/>
          </p:nvSpPr>
          <p:spPr>
            <a:xfrm>
              <a:off x="5373784" y="678079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759FE03C-BACF-386C-9059-A081489EFACB}"/>
                </a:ext>
              </a:extLst>
            </p:cNvPr>
            <p:cNvSpPr/>
            <p:nvPr/>
          </p:nvSpPr>
          <p:spPr>
            <a:xfrm>
              <a:off x="5373784" y="62778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0260648-CB98-5EC9-1F73-43BD10BB1535}"/>
                </a:ext>
              </a:extLst>
            </p:cNvPr>
            <p:cNvSpPr/>
            <p:nvPr/>
          </p:nvSpPr>
          <p:spPr>
            <a:xfrm>
              <a:off x="5373784" y="59210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E98A7CEA-0DCB-2A09-3CFE-FB832782A27E}"/>
                </a:ext>
              </a:extLst>
            </p:cNvPr>
            <p:cNvSpPr/>
            <p:nvPr/>
          </p:nvSpPr>
          <p:spPr>
            <a:xfrm>
              <a:off x="5373784" y="564431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C96B368-B3FB-0B68-813B-9CB87CD2AE9C}"/>
                </a:ext>
              </a:extLst>
            </p:cNvPr>
            <p:cNvSpPr/>
            <p:nvPr/>
          </p:nvSpPr>
          <p:spPr>
            <a:xfrm>
              <a:off x="5373784" y="54181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B0A320A-B2D9-A6E0-1775-EE326195CBF6}"/>
                </a:ext>
              </a:extLst>
            </p:cNvPr>
            <p:cNvSpPr/>
            <p:nvPr/>
          </p:nvSpPr>
          <p:spPr>
            <a:xfrm>
              <a:off x="5373784" y="52269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BDD0D74B-A923-B27C-B466-61F6EE04BB73}"/>
                </a:ext>
              </a:extLst>
            </p:cNvPr>
            <p:cNvSpPr/>
            <p:nvPr/>
          </p:nvSpPr>
          <p:spPr>
            <a:xfrm>
              <a:off x="5373784" y="50613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252EB85-E5D7-171E-6F74-970B33E13E1B}"/>
                </a:ext>
              </a:extLst>
            </p:cNvPr>
            <p:cNvSpPr/>
            <p:nvPr/>
          </p:nvSpPr>
          <p:spPr>
            <a:xfrm>
              <a:off x="5373784" y="491527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C8CE6C42-D877-73AE-8676-37CC1AED768F}"/>
                </a:ext>
              </a:extLst>
            </p:cNvPr>
            <p:cNvSpPr/>
            <p:nvPr/>
          </p:nvSpPr>
          <p:spPr>
            <a:xfrm>
              <a:off x="5373784" y="47845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4CEC9768-60E6-CEA2-FE75-EEEF44272678}"/>
                </a:ext>
              </a:extLst>
            </p:cNvPr>
            <p:cNvSpPr/>
            <p:nvPr/>
          </p:nvSpPr>
          <p:spPr>
            <a:xfrm>
              <a:off x="5373784" y="39248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E49CFF3-30E7-81FB-13EB-51F4D97B03B1}"/>
                </a:ext>
              </a:extLst>
            </p:cNvPr>
            <p:cNvSpPr/>
            <p:nvPr/>
          </p:nvSpPr>
          <p:spPr>
            <a:xfrm>
              <a:off x="5373784" y="34219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9A989C7D-85E7-583A-3F1D-A273CCD09924}"/>
                </a:ext>
              </a:extLst>
            </p:cNvPr>
            <p:cNvSpPr/>
            <p:nvPr/>
          </p:nvSpPr>
          <p:spPr>
            <a:xfrm>
              <a:off x="5373784" y="30651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586FBF2-2974-3F68-8FFB-2A2C6B54E206}"/>
                </a:ext>
              </a:extLst>
            </p:cNvPr>
            <p:cNvSpPr/>
            <p:nvPr/>
          </p:nvSpPr>
          <p:spPr>
            <a:xfrm>
              <a:off x="5373784" y="278838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03578E3-5C30-744A-1ABD-F3FDBB66169A}"/>
                </a:ext>
              </a:extLst>
            </p:cNvPr>
            <p:cNvSpPr/>
            <p:nvPr/>
          </p:nvSpPr>
          <p:spPr>
            <a:xfrm>
              <a:off x="5373784" y="25622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32B2B7ED-F73E-B5E3-C235-89A03C1918FC}"/>
                </a:ext>
              </a:extLst>
            </p:cNvPr>
            <p:cNvSpPr/>
            <p:nvPr/>
          </p:nvSpPr>
          <p:spPr>
            <a:xfrm>
              <a:off x="5373784" y="237105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04A7CBC-C750-6FF3-968D-4A3C07721059}"/>
                </a:ext>
              </a:extLst>
            </p:cNvPr>
            <p:cNvSpPr/>
            <p:nvPr/>
          </p:nvSpPr>
          <p:spPr>
            <a:xfrm>
              <a:off x="5373784" y="220543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33CBD2FB-6437-FBBF-A78C-21141A368E29}"/>
                </a:ext>
              </a:extLst>
            </p:cNvPr>
            <p:cNvSpPr/>
            <p:nvPr/>
          </p:nvSpPr>
          <p:spPr>
            <a:xfrm>
              <a:off x="5373784" y="205934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F4FD0D7D-2F7D-3F00-352D-75725109CC72}"/>
                </a:ext>
              </a:extLst>
            </p:cNvPr>
            <p:cNvSpPr/>
            <p:nvPr/>
          </p:nvSpPr>
          <p:spPr>
            <a:xfrm>
              <a:off x="5373784" y="192866"/>
              <a:ext cx="12455" cy="7933"/>
            </a:xfrm>
            <a:custGeom>
              <a:avLst/>
              <a:gdLst>
                <a:gd name="connsiteX0" fmla="*/ 12455 w 12455"/>
                <a:gd name="connsiteY0" fmla="*/ 0 h 7933"/>
                <a:gd name="connsiteX1" fmla="*/ 0 w 12455"/>
                <a:gd name="connsiteY1" fmla="*/ 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55" h="7933">
                  <a:moveTo>
                    <a:pt x="12455" y="0"/>
                  </a:moveTo>
                  <a:lnTo>
                    <a:pt x="0" y="0"/>
                  </a:lnTo>
                </a:path>
              </a:pathLst>
            </a:custGeom>
            <a:ln w="10558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sp>
        <p:nvSpPr>
          <p:cNvPr id="275" name="Freeform: Shape 274">
            <a:extLst>
              <a:ext uri="{FF2B5EF4-FFF2-40B4-BE49-F238E27FC236}">
                <a16:creationId xmlns:a16="http://schemas.microsoft.com/office/drawing/2014/main" id="{69A3007D-1F94-32E1-C412-F4A6CD71EADC}"/>
              </a:ext>
            </a:extLst>
          </p:cNvPr>
          <p:cNvSpPr/>
          <p:nvPr/>
        </p:nvSpPr>
        <p:spPr>
          <a:xfrm>
            <a:off x="1065046" y="5362901"/>
            <a:ext cx="68557" cy="136711"/>
          </a:xfrm>
          <a:custGeom>
            <a:avLst/>
            <a:gdLst>
              <a:gd name="connsiteX0" fmla="*/ 800 w 42393"/>
              <a:gd name="connsiteY0" fmla="*/ 84852 h 84536"/>
              <a:gd name="connsiteX1" fmla="*/ 800 w 42393"/>
              <a:gd name="connsiteY1" fmla="*/ 80390 h 84536"/>
              <a:gd name="connsiteX2" fmla="*/ 16667 w 42393"/>
              <a:gd name="connsiteY2" fmla="*/ 76299 h 84536"/>
              <a:gd name="connsiteX3" fmla="*/ 16667 w 42393"/>
              <a:gd name="connsiteY3" fmla="*/ 9736 h 84536"/>
              <a:gd name="connsiteX4" fmla="*/ 56 w 42393"/>
              <a:gd name="connsiteY4" fmla="*/ 12834 h 84536"/>
              <a:gd name="connsiteX5" fmla="*/ 56 w 42393"/>
              <a:gd name="connsiteY5" fmla="*/ 8372 h 84536"/>
              <a:gd name="connsiteX6" fmla="*/ 23608 w 42393"/>
              <a:gd name="connsiteY6" fmla="*/ 315 h 84536"/>
              <a:gd name="connsiteX7" fmla="*/ 25343 w 42393"/>
              <a:gd name="connsiteY7" fmla="*/ 315 h 84536"/>
              <a:gd name="connsiteX8" fmla="*/ 26211 w 42393"/>
              <a:gd name="connsiteY8" fmla="*/ 625 h 84536"/>
              <a:gd name="connsiteX9" fmla="*/ 26583 w 42393"/>
              <a:gd name="connsiteY9" fmla="*/ 1430 h 84536"/>
              <a:gd name="connsiteX10" fmla="*/ 26583 w 42393"/>
              <a:gd name="connsiteY10" fmla="*/ 76299 h 84536"/>
              <a:gd name="connsiteX11" fmla="*/ 42449 w 42393"/>
              <a:gd name="connsiteY11" fmla="*/ 80390 h 84536"/>
              <a:gd name="connsiteX12" fmla="*/ 42449 w 42393"/>
              <a:gd name="connsiteY12" fmla="*/ 84852 h 84536"/>
              <a:gd name="connsiteX13" fmla="*/ 800 w 42393"/>
              <a:gd name="connsiteY13" fmla="*/ 84852 h 84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393" h="84536">
                <a:moveTo>
                  <a:pt x="800" y="84852"/>
                </a:moveTo>
                <a:lnTo>
                  <a:pt x="800" y="80390"/>
                </a:lnTo>
                <a:cubicBezTo>
                  <a:pt x="11377" y="80390"/>
                  <a:pt x="16667" y="79026"/>
                  <a:pt x="16667" y="76299"/>
                </a:cubicBezTo>
                <a:lnTo>
                  <a:pt x="16667" y="9736"/>
                </a:lnTo>
                <a:cubicBezTo>
                  <a:pt x="12287" y="11801"/>
                  <a:pt x="6750" y="12834"/>
                  <a:pt x="56" y="12834"/>
                </a:cubicBezTo>
                <a:lnTo>
                  <a:pt x="56" y="8372"/>
                </a:lnTo>
                <a:cubicBezTo>
                  <a:pt x="10468" y="8372"/>
                  <a:pt x="18319" y="5686"/>
                  <a:pt x="23608" y="315"/>
                </a:cubicBezTo>
                <a:lnTo>
                  <a:pt x="25343" y="315"/>
                </a:lnTo>
                <a:cubicBezTo>
                  <a:pt x="25674" y="315"/>
                  <a:pt x="25963" y="418"/>
                  <a:pt x="26211" y="625"/>
                </a:cubicBezTo>
                <a:cubicBezTo>
                  <a:pt x="26459" y="831"/>
                  <a:pt x="26583" y="1100"/>
                  <a:pt x="26583" y="1430"/>
                </a:cubicBezTo>
                <a:lnTo>
                  <a:pt x="26583" y="76299"/>
                </a:lnTo>
                <a:cubicBezTo>
                  <a:pt x="26583" y="79026"/>
                  <a:pt x="31872" y="80390"/>
                  <a:pt x="42449" y="80390"/>
                </a:cubicBezTo>
                <a:lnTo>
                  <a:pt x="42449" y="84852"/>
                </a:lnTo>
                <a:lnTo>
                  <a:pt x="800" y="84852"/>
                </a:lnTo>
                <a:close/>
              </a:path>
            </a:pathLst>
          </a:custGeom>
          <a:solidFill>
            <a:srgbClr val="262626"/>
          </a:solidFill>
          <a:ln w="7918" cap="sq">
            <a:noFill/>
            <a:prstDash val="solid"/>
            <a:miter/>
          </a:ln>
        </p:spPr>
        <p:txBody>
          <a:bodyPr rtlCol="0" anchor="ctr"/>
          <a:lstStyle/>
          <a:p>
            <a:endParaRPr lang="en-NL"/>
          </a:p>
        </p:txBody>
      </p:sp>
      <p:grpSp>
        <p:nvGrpSpPr>
          <p:cNvPr id="276" name="Graphic 2">
            <a:extLst>
              <a:ext uri="{FF2B5EF4-FFF2-40B4-BE49-F238E27FC236}">
                <a16:creationId xmlns:a16="http://schemas.microsoft.com/office/drawing/2014/main" id="{DACF8BD8-8DA7-8C57-A623-930CCEDE375A}"/>
              </a:ext>
            </a:extLst>
          </p:cNvPr>
          <p:cNvGrpSpPr/>
          <p:nvPr/>
        </p:nvGrpSpPr>
        <p:grpSpPr>
          <a:xfrm>
            <a:off x="1157859" y="5331107"/>
            <a:ext cx="270924" cy="173118"/>
            <a:chOff x="2670309" y="2403872"/>
            <a:chExt cx="167527" cy="107048"/>
          </a:xfrm>
          <a:solidFill>
            <a:srgbClr val="262626"/>
          </a:solidFill>
        </p:grpSpPr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F336F9EC-9A61-99EE-F5D9-458ECE3AB47C}"/>
                </a:ext>
              </a:extLst>
            </p:cNvPr>
            <p:cNvSpPr/>
            <p:nvPr/>
          </p:nvSpPr>
          <p:spPr>
            <a:xfrm>
              <a:off x="2670309" y="2423532"/>
              <a:ext cx="53424" cy="87388"/>
            </a:xfrm>
            <a:custGeom>
              <a:avLst/>
              <a:gdLst>
                <a:gd name="connsiteX0" fmla="*/ 26830 w 53424"/>
                <a:gd name="connsiteY0" fmla="*/ 87703 h 87388"/>
                <a:gd name="connsiteX1" fmla="*/ 5697 w 53424"/>
                <a:gd name="connsiteY1" fmla="*/ 74874 h 87388"/>
                <a:gd name="connsiteX2" fmla="*/ 56 w 53424"/>
                <a:gd name="connsiteY2" fmla="*/ 44319 h 87388"/>
                <a:gd name="connsiteX3" fmla="*/ 2102 w 53424"/>
                <a:gd name="connsiteY3" fmla="*/ 23557 h 87388"/>
                <a:gd name="connsiteX4" fmla="*/ 10097 w 53424"/>
                <a:gd name="connsiteY4" fmla="*/ 7071 h 87388"/>
                <a:gd name="connsiteX5" fmla="*/ 26830 w 53424"/>
                <a:gd name="connsiteY5" fmla="*/ 315 h 87388"/>
                <a:gd name="connsiteX6" fmla="*/ 40590 w 53424"/>
                <a:gd name="connsiteY6" fmla="*/ 4405 h 87388"/>
                <a:gd name="connsiteX7" fmla="*/ 48709 w 53424"/>
                <a:gd name="connsiteY7" fmla="*/ 14941 h 87388"/>
                <a:gd name="connsiteX8" fmla="*/ 52489 w 53424"/>
                <a:gd name="connsiteY8" fmla="*/ 28824 h 87388"/>
                <a:gd name="connsiteX9" fmla="*/ 53481 w 53424"/>
                <a:gd name="connsiteY9" fmla="*/ 44319 h 87388"/>
                <a:gd name="connsiteX10" fmla="*/ 51498 w 53424"/>
                <a:gd name="connsiteY10" fmla="*/ 64772 h 87388"/>
                <a:gd name="connsiteX11" fmla="*/ 43626 w 53424"/>
                <a:gd name="connsiteY11" fmla="*/ 81010 h 87388"/>
                <a:gd name="connsiteX12" fmla="*/ 26830 w 53424"/>
                <a:gd name="connsiteY12" fmla="*/ 87703 h 87388"/>
                <a:gd name="connsiteX13" fmla="*/ 26830 w 53424"/>
                <a:gd name="connsiteY13" fmla="*/ 84356 h 87388"/>
                <a:gd name="connsiteX14" fmla="*/ 37367 w 53424"/>
                <a:gd name="connsiteY14" fmla="*/ 77105 h 87388"/>
                <a:gd name="connsiteX15" fmla="*/ 41643 w 53424"/>
                <a:gd name="connsiteY15" fmla="*/ 61053 h 87388"/>
                <a:gd name="connsiteX16" fmla="*/ 42449 w 53424"/>
                <a:gd name="connsiteY16" fmla="*/ 42336 h 87388"/>
                <a:gd name="connsiteX17" fmla="*/ 41643 w 53424"/>
                <a:gd name="connsiteY17" fmla="*/ 24734 h 87388"/>
                <a:gd name="connsiteX18" fmla="*/ 37429 w 53424"/>
                <a:gd name="connsiteY18" fmla="*/ 10108 h 87388"/>
                <a:gd name="connsiteX19" fmla="*/ 26830 w 53424"/>
                <a:gd name="connsiteY19" fmla="*/ 3537 h 87388"/>
                <a:gd name="connsiteX20" fmla="*/ 16171 w 53424"/>
                <a:gd name="connsiteY20" fmla="*/ 10108 h 87388"/>
                <a:gd name="connsiteX21" fmla="*/ 11894 w 53424"/>
                <a:gd name="connsiteY21" fmla="*/ 24734 h 87388"/>
                <a:gd name="connsiteX22" fmla="*/ 11089 w 53424"/>
                <a:gd name="connsiteY22" fmla="*/ 42336 h 87388"/>
                <a:gd name="connsiteX23" fmla="*/ 11460 w 53424"/>
                <a:gd name="connsiteY23" fmla="*/ 55661 h 87388"/>
                <a:gd name="connsiteX24" fmla="*/ 13320 w 53424"/>
                <a:gd name="connsiteY24" fmla="*/ 68553 h 87388"/>
                <a:gd name="connsiteX25" fmla="*/ 18092 w 53424"/>
                <a:gd name="connsiteY25" fmla="*/ 79770 h 87388"/>
                <a:gd name="connsiteX26" fmla="*/ 26830 w 53424"/>
                <a:gd name="connsiteY26" fmla="*/ 84356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0" y="87703"/>
                  </a:moveTo>
                  <a:cubicBezTo>
                    <a:pt x="16501" y="87703"/>
                    <a:pt x="9456" y="83427"/>
                    <a:pt x="5697" y="74874"/>
                  </a:cubicBezTo>
                  <a:cubicBezTo>
                    <a:pt x="1936" y="66321"/>
                    <a:pt x="56" y="56136"/>
                    <a:pt x="56" y="44319"/>
                  </a:cubicBezTo>
                  <a:cubicBezTo>
                    <a:pt x="56" y="36964"/>
                    <a:pt x="738" y="30043"/>
                    <a:pt x="2102" y="23557"/>
                  </a:cubicBezTo>
                  <a:cubicBezTo>
                    <a:pt x="3466" y="17070"/>
                    <a:pt x="6131" y="11574"/>
                    <a:pt x="10097" y="7071"/>
                  </a:cubicBezTo>
                  <a:cubicBezTo>
                    <a:pt x="14064" y="2567"/>
                    <a:pt x="19641" y="315"/>
                    <a:pt x="26830" y="315"/>
                  </a:cubicBezTo>
                  <a:cubicBezTo>
                    <a:pt x="32449" y="315"/>
                    <a:pt x="37036" y="1678"/>
                    <a:pt x="40590" y="4405"/>
                  </a:cubicBezTo>
                  <a:cubicBezTo>
                    <a:pt x="44143" y="7132"/>
                    <a:pt x="46850" y="10644"/>
                    <a:pt x="48709" y="14941"/>
                  </a:cubicBezTo>
                  <a:cubicBezTo>
                    <a:pt x="50568" y="19238"/>
                    <a:pt x="51829" y="23866"/>
                    <a:pt x="52489" y="28824"/>
                  </a:cubicBezTo>
                  <a:cubicBezTo>
                    <a:pt x="53150" y="33782"/>
                    <a:pt x="53481" y="38948"/>
                    <a:pt x="53481" y="44319"/>
                  </a:cubicBezTo>
                  <a:cubicBezTo>
                    <a:pt x="53481" y="51591"/>
                    <a:pt x="52820" y="58409"/>
                    <a:pt x="51498" y="64772"/>
                  </a:cubicBezTo>
                  <a:cubicBezTo>
                    <a:pt x="50175" y="71135"/>
                    <a:pt x="47552" y="76547"/>
                    <a:pt x="43626" y="81010"/>
                  </a:cubicBezTo>
                  <a:cubicBezTo>
                    <a:pt x="39701" y="85472"/>
                    <a:pt x="34103" y="87703"/>
                    <a:pt x="26830" y="87703"/>
                  </a:cubicBezTo>
                  <a:close/>
                  <a:moveTo>
                    <a:pt x="26830" y="84356"/>
                  </a:moveTo>
                  <a:cubicBezTo>
                    <a:pt x="31541" y="84356"/>
                    <a:pt x="35053" y="81939"/>
                    <a:pt x="37367" y="77105"/>
                  </a:cubicBezTo>
                  <a:cubicBezTo>
                    <a:pt x="39681" y="72271"/>
                    <a:pt x="41106" y="66920"/>
                    <a:pt x="41643" y="61053"/>
                  </a:cubicBezTo>
                  <a:cubicBezTo>
                    <a:pt x="42180" y="55186"/>
                    <a:pt x="42449" y="48947"/>
                    <a:pt x="42449" y="42336"/>
                  </a:cubicBezTo>
                  <a:cubicBezTo>
                    <a:pt x="42449" y="35973"/>
                    <a:pt x="42180" y="30105"/>
                    <a:pt x="41643" y="24734"/>
                  </a:cubicBezTo>
                  <a:cubicBezTo>
                    <a:pt x="41106" y="19363"/>
                    <a:pt x="39702" y="14487"/>
                    <a:pt x="37429" y="10108"/>
                  </a:cubicBezTo>
                  <a:cubicBezTo>
                    <a:pt x="35156" y="5728"/>
                    <a:pt x="31624" y="3537"/>
                    <a:pt x="26830" y="3537"/>
                  </a:cubicBezTo>
                  <a:cubicBezTo>
                    <a:pt x="22038" y="3537"/>
                    <a:pt x="18485" y="5728"/>
                    <a:pt x="16171" y="10108"/>
                  </a:cubicBezTo>
                  <a:cubicBezTo>
                    <a:pt x="13857" y="14487"/>
                    <a:pt x="12431" y="19363"/>
                    <a:pt x="11894" y="24734"/>
                  </a:cubicBezTo>
                  <a:cubicBezTo>
                    <a:pt x="11357" y="30105"/>
                    <a:pt x="11089" y="35973"/>
                    <a:pt x="11089" y="42336"/>
                  </a:cubicBezTo>
                  <a:cubicBezTo>
                    <a:pt x="11089" y="47046"/>
                    <a:pt x="11212" y="51488"/>
                    <a:pt x="11460" y="55661"/>
                  </a:cubicBezTo>
                  <a:cubicBezTo>
                    <a:pt x="11708" y="59834"/>
                    <a:pt x="12328" y="64131"/>
                    <a:pt x="13320" y="68553"/>
                  </a:cubicBezTo>
                  <a:cubicBezTo>
                    <a:pt x="14311" y="72973"/>
                    <a:pt x="15902" y="76713"/>
                    <a:pt x="18092" y="79770"/>
                  </a:cubicBezTo>
                  <a:cubicBezTo>
                    <a:pt x="20282" y="82827"/>
                    <a:pt x="23195" y="84356"/>
                    <a:pt x="26830" y="84356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C1ACB88-44B8-20E0-2DB5-0F9175003D63}"/>
                </a:ext>
              </a:extLst>
            </p:cNvPr>
            <p:cNvSpPr/>
            <p:nvPr/>
          </p:nvSpPr>
          <p:spPr>
            <a:xfrm>
              <a:off x="2736006" y="2438456"/>
              <a:ext cx="53301" cy="3470"/>
            </a:xfrm>
            <a:custGeom>
              <a:avLst/>
              <a:gdLst>
                <a:gd name="connsiteX0" fmla="*/ 1792 w 53301"/>
                <a:gd name="connsiteY0" fmla="*/ 3786 h 3470"/>
                <a:gd name="connsiteX1" fmla="*/ 552 w 53301"/>
                <a:gd name="connsiteY1" fmla="*/ 3228 h 3470"/>
                <a:gd name="connsiteX2" fmla="*/ 56 w 53301"/>
                <a:gd name="connsiteY2" fmla="*/ 2051 h 3470"/>
                <a:gd name="connsiteX3" fmla="*/ 552 w 53301"/>
                <a:gd name="connsiteY3" fmla="*/ 873 h 3470"/>
                <a:gd name="connsiteX4" fmla="*/ 1792 w 53301"/>
                <a:gd name="connsiteY4" fmla="*/ 315 h 3470"/>
                <a:gd name="connsiteX5" fmla="*/ 51870 w 53301"/>
                <a:gd name="connsiteY5" fmla="*/ 315 h 3470"/>
                <a:gd name="connsiteX6" fmla="*/ 52923 w 53301"/>
                <a:gd name="connsiteY6" fmla="*/ 873 h 3470"/>
                <a:gd name="connsiteX7" fmla="*/ 53357 w 53301"/>
                <a:gd name="connsiteY7" fmla="*/ 2051 h 3470"/>
                <a:gd name="connsiteX8" fmla="*/ 52923 w 53301"/>
                <a:gd name="connsiteY8" fmla="*/ 3228 h 3470"/>
                <a:gd name="connsiteX9" fmla="*/ 51870 w 53301"/>
                <a:gd name="connsiteY9" fmla="*/ 3786 h 3470"/>
                <a:gd name="connsiteX10" fmla="*/ 1792 w 53301"/>
                <a:gd name="connsiteY10" fmla="*/ 3786 h 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01" h="3470">
                  <a:moveTo>
                    <a:pt x="1792" y="3786"/>
                  </a:moveTo>
                  <a:cubicBezTo>
                    <a:pt x="1296" y="3786"/>
                    <a:pt x="883" y="3600"/>
                    <a:pt x="552" y="3228"/>
                  </a:cubicBezTo>
                  <a:cubicBezTo>
                    <a:pt x="221" y="2856"/>
                    <a:pt x="56" y="2464"/>
                    <a:pt x="56" y="2051"/>
                  </a:cubicBezTo>
                  <a:cubicBezTo>
                    <a:pt x="56" y="1637"/>
                    <a:pt x="221" y="1245"/>
                    <a:pt x="552" y="873"/>
                  </a:cubicBezTo>
                  <a:cubicBezTo>
                    <a:pt x="883" y="501"/>
                    <a:pt x="1296" y="315"/>
                    <a:pt x="1792" y="315"/>
                  </a:cubicBezTo>
                  <a:lnTo>
                    <a:pt x="51870" y="315"/>
                  </a:lnTo>
                  <a:cubicBezTo>
                    <a:pt x="52283" y="315"/>
                    <a:pt x="52634" y="501"/>
                    <a:pt x="52923" y="873"/>
                  </a:cubicBezTo>
                  <a:cubicBezTo>
                    <a:pt x="53213" y="1245"/>
                    <a:pt x="53357" y="1637"/>
                    <a:pt x="53357" y="2051"/>
                  </a:cubicBezTo>
                  <a:cubicBezTo>
                    <a:pt x="53357" y="2464"/>
                    <a:pt x="53213" y="2856"/>
                    <a:pt x="52923" y="3228"/>
                  </a:cubicBezTo>
                  <a:cubicBezTo>
                    <a:pt x="52634" y="3600"/>
                    <a:pt x="52283" y="3786"/>
                    <a:pt x="51870" y="3786"/>
                  </a:cubicBezTo>
                  <a:lnTo>
                    <a:pt x="1792" y="3786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6EB33742-BB86-3FD3-5D53-1EC7AD8E60FE}"/>
                </a:ext>
              </a:extLst>
            </p:cNvPr>
            <p:cNvSpPr/>
            <p:nvPr/>
          </p:nvSpPr>
          <p:spPr>
            <a:xfrm>
              <a:off x="2801641" y="2403872"/>
              <a:ext cx="36194" cy="59994"/>
            </a:xfrm>
            <a:custGeom>
              <a:avLst/>
              <a:gdLst>
                <a:gd name="connsiteX0" fmla="*/ 18154 w 36194"/>
                <a:gd name="connsiteY0" fmla="*/ 60309 h 59994"/>
                <a:gd name="connsiteX1" fmla="*/ 9105 w 36194"/>
                <a:gd name="connsiteY1" fmla="*/ 57459 h 59994"/>
                <a:gd name="connsiteX2" fmla="*/ 3527 w 36194"/>
                <a:gd name="connsiteY2" fmla="*/ 50022 h 59994"/>
                <a:gd name="connsiteX3" fmla="*/ 800 w 36194"/>
                <a:gd name="connsiteY3" fmla="*/ 40415 h 59994"/>
                <a:gd name="connsiteX4" fmla="*/ 56 w 36194"/>
                <a:gd name="connsiteY4" fmla="*/ 30189 h 59994"/>
                <a:gd name="connsiteX5" fmla="*/ 2722 w 36194"/>
                <a:gd name="connsiteY5" fmla="*/ 16430 h 59994"/>
                <a:gd name="connsiteX6" fmla="*/ 10593 w 36194"/>
                <a:gd name="connsiteY6" fmla="*/ 4902 h 59994"/>
                <a:gd name="connsiteX7" fmla="*/ 22988 w 36194"/>
                <a:gd name="connsiteY7" fmla="*/ 315 h 59994"/>
                <a:gd name="connsiteX8" fmla="*/ 28566 w 36194"/>
                <a:gd name="connsiteY8" fmla="*/ 1431 h 59994"/>
                <a:gd name="connsiteX9" fmla="*/ 32595 w 36194"/>
                <a:gd name="connsiteY9" fmla="*/ 4777 h 59994"/>
                <a:gd name="connsiteX10" fmla="*/ 34020 w 36194"/>
                <a:gd name="connsiteY10" fmla="*/ 10108 h 59994"/>
                <a:gd name="connsiteX11" fmla="*/ 32843 w 36194"/>
                <a:gd name="connsiteY11" fmla="*/ 13083 h 59994"/>
                <a:gd name="connsiteX12" fmla="*/ 29805 w 36194"/>
                <a:gd name="connsiteY12" fmla="*/ 14323 h 59994"/>
                <a:gd name="connsiteX13" fmla="*/ 26893 w 36194"/>
                <a:gd name="connsiteY13" fmla="*/ 13083 h 59994"/>
                <a:gd name="connsiteX14" fmla="*/ 25715 w 36194"/>
                <a:gd name="connsiteY14" fmla="*/ 10108 h 59994"/>
                <a:gd name="connsiteX15" fmla="*/ 26893 w 36194"/>
                <a:gd name="connsiteY15" fmla="*/ 7133 h 59994"/>
                <a:gd name="connsiteX16" fmla="*/ 29805 w 36194"/>
                <a:gd name="connsiteY16" fmla="*/ 5894 h 59994"/>
                <a:gd name="connsiteX17" fmla="*/ 30301 w 36194"/>
                <a:gd name="connsiteY17" fmla="*/ 5894 h 59994"/>
                <a:gd name="connsiteX18" fmla="*/ 27141 w 36194"/>
                <a:gd name="connsiteY18" fmla="*/ 3538 h 59994"/>
                <a:gd name="connsiteX19" fmla="*/ 22988 w 36194"/>
                <a:gd name="connsiteY19" fmla="*/ 2794 h 59994"/>
                <a:gd name="connsiteX20" fmla="*/ 18092 w 36194"/>
                <a:gd name="connsiteY20" fmla="*/ 3972 h 59994"/>
                <a:gd name="connsiteX21" fmla="*/ 14064 w 36194"/>
                <a:gd name="connsiteY21" fmla="*/ 7133 h 59994"/>
                <a:gd name="connsiteX22" fmla="*/ 11089 w 36194"/>
                <a:gd name="connsiteY22" fmla="*/ 11471 h 59994"/>
                <a:gd name="connsiteX23" fmla="*/ 9229 w 36194"/>
                <a:gd name="connsiteY23" fmla="*/ 16864 h 59994"/>
                <a:gd name="connsiteX24" fmla="*/ 8423 w 36194"/>
                <a:gd name="connsiteY24" fmla="*/ 22503 h 59994"/>
                <a:gd name="connsiteX25" fmla="*/ 8238 w 36194"/>
                <a:gd name="connsiteY25" fmla="*/ 29073 h 59994"/>
                <a:gd name="connsiteX26" fmla="*/ 12576 w 36194"/>
                <a:gd name="connsiteY26" fmla="*/ 23309 h 59994"/>
                <a:gd name="connsiteX27" fmla="*/ 18897 w 36194"/>
                <a:gd name="connsiteY27" fmla="*/ 21016 h 59994"/>
                <a:gd name="connsiteX28" fmla="*/ 25963 w 36194"/>
                <a:gd name="connsiteY28" fmla="*/ 22565 h 59994"/>
                <a:gd name="connsiteX29" fmla="*/ 31479 w 36194"/>
                <a:gd name="connsiteY29" fmla="*/ 26904 h 59994"/>
                <a:gd name="connsiteX30" fmla="*/ 35012 w 36194"/>
                <a:gd name="connsiteY30" fmla="*/ 33287 h 59994"/>
                <a:gd name="connsiteX31" fmla="*/ 36251 w 36194"/>
                <a:gd name="connsiteY31" fmla="*/ 40601 h 59994"/>
                <a:gd name="connsiteX32" fmla="*/ 33958 w 36194"/>
                <a:gd name="connsiteY32" fmla="*/ 50269 h 59994"/>
                <a:gd name="connsiteX33" fmla="*/ 27513 w 36194"/>
                <a:gd name="connsiteY33" fmla="*/ 57583 h 59994"/>
                <a:gd name="connsiteX34" fmla="*/ 18154 w 36194"/>
                <a:gd name="connsiteY34" fmla="*/ 60309 h 59994"/>
                <a:gd name="connsiteX35" fmla="*/ 18154 w 36194"/>
                <a:gd name="connsiteY35" fmla="*/ 57583 h 59994"/>
                <a:gd name="connsiteX36" fmla="*/ 23546 w 36194"/>
                <a:gd name="connsiteY36" fmla="*/ 56033 h 59994"/>
                <a:gd name="connsiteX37" fmla="*/ 26583 w 36194"/>
                <a:gd name="connsiteY37" fmla="*/ 51943 h 59994"/>
                <a:gd name="connsiteX38" fmla="*/ 27760 w 36194"/>
                <a:gd name="connsiteY38" fmla="*/ 46860 h 59994"/>
                <a:gd name="connsiteX39" fmla="*/ 27947 w 36194"/>
                <a:gd name="connsiteY39" fmla="*/ 40601 h 59994"/>
                <a:gd name="connsiteX40" fmla="*/ 27513 w 36194"/>
                <a:gd name="connsiteY40" fmla="*/ 32110 h 59994"/>
                <a:gd name="connsiteX41" fmla="*/ 24972 w 36194"/>
                <a:gd name="connsiteY41" fmla="*/ 25912 h 59994"/>
                <a:gd name="connsiteX42" fmla="*/ 18526 w 36194"/>
                <a:gd name="connsiteY42" fmla="*/ 23247 h 59994"/>
                <a:gd name="connsiteX43" fmla="*/ 12762 w 36194"/>
                <a:gd name="connsiteY43" fmla="*/ 25665 h 59994"/>
                <a:gd name="connsiteX44" fmla="*/ 9415 w 36194"/>
                <a:gd name="connsiteY44" fmla="*/ 31738 h 59994"/>
                <a:gd name="connsiteX45" fmla="*/ 8361 w 36194"/>
                <a:gd name="connsiteY45" fmla="*/ 38741 h 59994"/>
                <a:gd name="connsiteX46" fmla="*/ 8485 w 36194"/>
                <a:gd name="connsiteY46" fmla="*/ 40476 h 59994"/>
                <a:gd name="connsiteX47" fmla="*/ 8485 w 36194"/>
                <a:gd name="connsiteY47" fmla="*/ 40663 h 59994"/>
                <a:gd name="connsiteX48" fmla="*/ 8361 w 36194"/>
                <a:gd name="connsiteY48" fmla="*/ 40849 h 59994"/>
                <a:gd name="connsiteX49" fmla="*/ 9167 w 36194"/>
                <a:gd name="connsiteY49" fmla="*/ 48472 h 59994"/>
                <a:gd name="connsiteX50" fmla="*/ 12142 w 36194"/>
                <a:gd name="connsiteY50" fmla="*/ 54918 h 59994"/>
                <a:gd name="connsiteX51" fmla="*/ 18154 w 36194"/>
                <a:gd name="connsiteY51" fmla="*/ 57583 h 59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6194" h="59994">
                  <a:moveTo>
                    <a:pt x="18154" y="60309"/>
                  </a:moveTo>
                  <a:cubicBezTo>
                    <a:pt x="14518" y="60309"/>
                    <a:pt x="11502" y="59359"/>
                    <a:pt x="9105" y="57459"/>
                  </a:cubicBezTo>
                  <a:cubicBezTo>
                    <a:pt x="6709" y="55558"/>
                    <a:pt x="4849" y="53079"/>
                    <a:pt x="3527" y="50022"/>
                  </a:cubicBezTo>
                  <a:cubicBezTo>
                    <a:pt x="2205" y="46964"/>
                    <a:pt x="1296" y="43761"/>
                    <a:pt x="800" y="40415"/>
                  </a:cubicBezTo>
                  <a:cubicBezTo>
                    <a:pt x="304" y="37068"/>
                    <a:pt x="56" y="33659"/>
                    <a:pt x="56" y="30189"/>
                  </a:cubicBezTo>
                  <a:cubicBezTo>
                    <a:pt x="56" y="25644"/>
                    <a:pt x="945" y="21057"/>
                    <a:pt x="2722" y="16430"/>
                  </a:cubicBezTo>
                  <a:cubicBezTo>
                    <a:pt x="4498" y="11802"/>
                    <a:pt x="7122" y="7959"/>
                    <a:pt x="10593" y="4902"/>
                  </a:cubicBezTo>
                  <a:cubicBezTo>
                    <a:pt x="14063" y="1844"/>
                    <a:pt x="18195" y="315"/>
                    <a:pt x="22988" y="315"/>
                  </a:cubicBezTo>
                  <a:cubicBezTo>
                    <a:pt x="24972" y="315"/>
                    <a:pt x="26831" y="687"/>
                    <a:pt x="28566" y="1431"/>
                  </a:cubicBezTo>
                  <a:cubicBezTo>
                    <a:pt x="30301" y="2175"/>
                    <a:pt x="31644" y="3290"/>
                    <a:pt x="32595" y="4777"/>
                  </a:cubicBezTo>
                  <a:cubicBezTo>
                    <a:pt x="33545" y="6265"/>
                    <a:pt x="34020" y="8042"/>
                    <a:pt x="34020" y="10108"/>
                  </a:cubicBezTo>
                  <a:cubicBezTo>
                    <a:pt x="34020" y="11265"/>
                    <a:pt x="33628" y="12257"/>
                    <a:pt x="32843" y="13083"/>
                  </a:cubicBezTo>
                  <a:cubicBezTo>
                    <a:pt x="32058" y="13909"/>
                    <a:pt x="31045" y="14323"/>
                    <a:pt x="29805" y="14323"/>
                  </a:cubicBezTo>
                  <a:cubicBezTo>
                    <a:pt x="28649" y="14323"/>
                    <a:pt x="27678" y="13909"/>
                    <a:pt x="26893" y="13083"/>
                  </a:cubicBezTo>
                  <a:cubicBezTo>
                    <a:pt x="26108" y="12257"/>
                    <a:pt x="25715" y="11265"/>
                    <a:pt x="25715" y="10108"/>
                  </a:cubicBezTo>
                  <a:cubicBezTo>
                    <a:pt x="25715" y="8951"/>
                    <a:pt x="26108" y="7959"/>
                    <a:pt x="26893" y="7133"/>
                  </a:cubicBezTo>
                  <a:cubicBezTo>
                    <a:pt x="27678" y="6307"/>
                    <a:pt x="28649" y="5894"/>
                    <a:pt x="29805" y="5894"/>
                  </a:cubicBezTo>
                  <a:lnTo>
                    <a:pt x="30301" y="5894"/>
                  </a:lnTo>
                  <a:cubicBezTo>
                    <a:pt x="29558" y="4819"/>
                    <a:pt x="28504" y="4034"/>
                    <a:pt x="27141" y="3538"/>
                  </a:cubicBezTo>
                  <a:cubicBezTo>
                    <a:pt x="25777" y="3042"/>
                    <a:pt x="24393" y="2794"/>
                    <a:pt x="22988" y="2794"/>
                  </a:cubicBezTo>
                  <a:cubicBezTo>
                    <a:pt x="21253" y="2794"/>
                    <a:pt x="19621" y="3187"/>
                    <a:pt x="18092" y="3972"/>
                  </a:cubicBezTo>
                  <a:cubicBezTo>
                    <a:pt x="16563" y="4757"/>
                    <a:pt x="15220" y="5811"/>
                    <a:pt x="14064" y="7133"/>
                  </a:cubicBezTo>
                  <a:cubicBezTo>
                    <a:pt x="12906" y="8455"/>
                    <a:pt x="11915" y="9901"/>
                    <a:pt x="11089" y="11471"/>
                  </a:cubicBezTo>
                  <a:cubicBezTo>
                    <a:pt x="10262" y="13042"/>
                    <a:pt x="9642" y="14839"/>
                    <a:pt x="9229" y="16864"/>
                  </a:cubicBezTo>
                  <a:cubicBezTo>
                    <a:pt x="8816" y="18888"/>
                    <a:pt x="8548" y="20768"/>
                    <a:pt x="8423" y="22503"/>
                  </a:cubicBezTo>
                  <a:cubicBezTo>
                    <a:pt x="8299" y="24238"/>
                    <a:pt x="8238" y="26428"/>
                    <a:pt x="8238" y="29073"/>
                  </a:cubicBezTo>
                  <a:cubicBezTo>
                    <a:pt x="9229" y="26759"/>
                    <a:pt x="10675" y="24838"/>
                    <a:pt x="12576" y="23309"/>
                  </a:cubicBezTo>
                  <a:cubicBezTo>
                    <a:pt x="14476" y="21780"/>
                    <a:pt x="16583" y="21016"/>
                    <a:pt x="18897" y="21016"/>
                  </a:cubicBezTo>
                  <a:cubicBezTo>
                    <a:pt x="21459" y="21016"/>
                    <a:pt x="23815" y="21532"/>
                    <a:pt x="25963" y="22565"/>
                  </a:cubicBezTo>
                  <a:cubicBezTo>
                    <a:pt x="28112" y="23598"/>
                    <a:pt x="29950" y="25044"/>
                    <a:pt x="31479" y="26904"/>
                  </a:cubicBezTo>
                  <a:cubicBezTo>
                    <a:pt x="33008" y="28763"/>
                    <a:pt x="34185" y="30891"/>
                    <a:pt x="35012" y="33287"/>
                  </a:cubicBezTo>
                  <a:cubicBezTo>
                    <a:pt x="35838" y="35684"/>
                    <a:pt x="36251" y="38122"/>
                    <a:pt x="36251" y="40601"/>
                  </a:cubicBezTo>
                  <a:cubicBezTo>
                    <a:pt x="36251" y="43989"/>
                    <a:pt x="35487" y="47212"/>
                    <a:pt x="33958" y="50269"/>
                  </a:cubicBezTo>
                  <a:cubicBezTo>
                    <a:pt x="32429" y="53327"/>
                    <a:pt x="30281" y="55764"/>
                    <a:pt x="27513" y="57583"/>
                  </a:cubicBezTo>
                  <a:cubicBezTo>
                    <a:pt x="24744" y="59400"/>
                    <a:pt x="21624" y="60309"/>
                    <a:pt x="18154" y="60309"/>
                  </a:cubicBezTo>
                  <a:close/>
                  <a:moveTo>
                    <a:pt x="18154" y="57583"/>
                  </a:moveTo>
                  <a:cubicBezTo>
                    <a:pt x="20385" y="57583"/>
                    <a:pt x="22183" y="57066"/>
                    <a:pt x="23546" y="56033"/>
                  </a:cubicBezTo>
                  <a:cubicBezTo>
                    <a:pt x="24910" y="55000"/>
                    <a:pt x="25922" y="53637"/>
                    <a:pt x="26583" y="51943"/>
                  </a:cubicBezTo>
                  <a:cubicBezTo>
                    <a:pt x="27244" y="50248"/>
                    <a:pt x="27636" y="48554"/>
                    <a:pt x="27760" y="46860"/>
                  </a:cubicBezTo>
                  <a:cubicBezTo>
                    <a:pt x="27885" y="45166"/>
                    <a:pt x="27947" y="43080"/>
                    <a:pt x="27947" y="40601"/>
                  </a:cubicBezTo>
                  <a:cubicBezTo>
                    <a:pt x="27947" y="37296"/>
                    <a:pt x="27802" y="34465"/>
                    <a:pt x="27513" y="32110"/>
                  </a:cubicBezTo>
                  <a:cubicBezTo>
                    <a:pt x="27223" y="29755"/>
                    <a:pt x="26376" y="27688"/>
                    <a:pt x="24972" y="25912"/>
                  </a:cubicBezTo>
                  <a:cubicBezTo>
                    <a:pt x="23567" y="24136"/>
                    <a:pt x="21418" y="23247"/>
                    <a:pt x="18526" y="23247"/>
                  </a:cubicBezTo>
                  <a:cubicBezTo>
                    <a:pt x="16212" y="23247"/>
                    <a:pt x="14291" y="24053"/>
                    <a:pt x="12762" y="25665"/>
                  </a:cubicBezTo>
                  <a:cubicBezTo>
                    <a:pt x="11233" y="27275"/>
                    <a:pt x="10117" y="29300"/>
                    <a:pt x="9415" y="31738"/>
                  </a:cubicBezTo>
                  <a:cubicBezTo>
                    <a:pt x="8713" y="34176"/>
                    <a:pt x="8361" y="36510"/>
                    <a:pt x="8361" y="38741"/>
                  </a:cubicBezTo>
                  <a:cubicBezTo>
                    <a:pt x="8361" y="39485"/>
                    <a:pt x="8403" y="40063"/>
                    <a:pt x="8485" y="40476"/>
                  </a:cubicBezTo>
                  <a:cubicBezTo>
                    <a:pt x="8485" y="40560"/>
                    <a:pt x="8485" y="40622"/>
                    <a:pt x="8485" y="40663"/>
                  </a:cubicBezTo>
                  <a:cubicBezTo>
                    <a:pt x="8485" y="40704"/>
                    <a:pt x="8444" y="40766"/>
                    <a:pt x="8361" y="40849"/>
                  </a:cubicBezTo>
                  <a:cubicBezTo>
                    <a:pt x="8361" y="43410"/>
                    <a:pt x="8630" y="45952"/>
                    <a:pt x="9167" y="48472"/>
                  </a:cubicBezTo>
                  <a:cubicBezTo>
                    <a:pt x="9704" y="50992"/>
                    <a:pt x="10696" y="53141"/>
                    <a:pt x="12142" y="54918"/>
                  </a:cubicBezTo>
                  <a:cubicBezTo>
                    <a:pt x="13588" y="56694"/>
                    <a:pt x="15592" y="57583"/>
                    <a:pt x="18154" y="57583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280" name="Graphic 2">
            <a:extLst>
              <a:ext uri="{FF2B5EF4-FFF2-40B4-BE49-F238E27FC236}">
                <a16:creationId xmlns:a16="http://schemas.microsoft.com/office/drawing/2014/main" id="{5B4B5EF6-D358-33AB-6628-CE1449075F55}"/>
              </a:ext>
            </a:extLst>
          </p:cNvPr>
          <p:cNvGrpSpPr/>
          <p:nvPr/>
        </p:nvGrpSpPr>
        <p:grpSpPr>
          <a:xfrm>
            <a:off x="1065046" y="4407387"/>
            <a:ext cx="365742" cy="173118"/>
            <a:chOff x="2612918" y="1832687"/>
            <a:chExt cx="226158" cy="107048"/>
          </a:xfrm>
          <a:solidFill>
            <a:srgbClr val="262626"/>
          </a:solidFill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241DB076-1FA0-EF55-EDE1-8E0E83473AA3}"/>
                </a:ext>
              </a:extLst>
            </p:cNvPr>
            <p:cNvSpPr/>
            <p:nvPr/>
          </p:nvSpPr>
          <p:spPr>
            <a:xfrm>
              <a:off x="2612918" y="1852347"/>
              <a:ext cx="42393" cy="84536"/>
            </a:xfrm>
            <a:custGeom>
              <a:avLst/>
              <a:gdLst>
                <a:gd name="connsiteX0" fmla="*/ 800 w 42393"/>
                <a:gd name="connsiteY0" fmla="*/ 84780 h 84536"/>
                <a:gd name="connsiteX1" fmla="*/ 800 w 42393"/>
                <a:gd name="connsiteY1" fmla="*/ 80318 h 84536"/>
                <a:gd name="connsiteX2" fmla="*/ 16667 w 42393"/>
                <a:gd name="connsiteY2" fmla="*/ 76227 h 84536"/>
                <a:gd name="connsiteX3" fmla="*/ 16667 w 42393"/>
                <a:gd name="connsiteY3" fmla="*/ 9664 h 84536"/>
                <a:gd name="connsiteX4" fmla="*/ 56 w 42393"/>
                <a:gd name="connsiteY4" fmla="*/ 12762 h 84536"/>
                <a:gd name="connsiteX5" fmla="*/ 56 w 42393"/>
                <a:gd name="connsiteY5" fmla="*/ 8300 h 84536"/>
                <a:gd name="connsiteX6" fmla="*/ 23608 w 42393"/>
                <a:gd name="connsiteY6" fmla="*/ 243 h 84536"/>
                <a:gd name="connsiteX7" fmla="*/ 25343 w 42393"/>
                <a:gd name="connsiteY7" fmla="*/ 243 h 84536"/>
                <a:gd name="connsiteX8" fmla="*/ 26211 w 42393"/>
                <a:gd name="connsiteY8" fmla="*/ 553 h 84536"/>
                <a:gd name="connsiteX9" fmla="*/ 26583 w 42393"/>
                <a:gd name="connsiteY9" fmla="*/ 1358 h 84536"/>
                <a:gd name="connsiteX10" fmla="*/ 26583 w 42393"/>
                <a:gd name="connsiteY10" fmla="*/ 76227 h 84536"/>
                <a:gd name="connsiteX11" fmla="*/ 42449 w 42393"/>
                <a:gd name="connsiteY11" fmla="*/ 80318 h 84536"/>
                <a:gd name="connsiteX12" fmla="*/ 42449 w 42393"/>
                <a:gd name="connsiteY12" fmla="*/ 84780 h 84536"/>
                <a:gd name="connsiteX13" fmla="*/ 800 w 42393"/>
                <a:gd name="connsiteY13" fmla="*/ 84780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3" h="84536">
                  <a:moveTo>
                    <a:pt x="800" y="84780"/>
                  </a:moveTo>
                  <a:lnTo>
                    <a:pt x="800" y="80318"/>
                  </a:lnTo>
                  <a:cubicBezTo>
                    <a:pt x="11377" y="80318"/>
                    <a:pt x="16667" y="78954"/>
                    <a:pt x="16667" y="76227"/>
                  </a:cubicBezTo>
                  <a:lnTo>
                    <a:pt x="16667" y="9664"/>
                  </a:lnTo>
                  <a:cubicBezTo>
                    <a:pt x="12287" y="11729"/>
                    <a:pt x="6750" y="12762"/>
                    <a:pt x="56" y="12762"/>
                  </a:cubicBezTo>
                  <a:lnTo>
                    <a:pt x="56" y="8300"/>
                  </a:lnTo>
                  <a:cubicBezTo>
                    <a:pt x="10468" y="8300"/>
                    <a:pt x="18319" y="5614"/>
                    <a:pt x="23608" y="243"/>
                  </a:cubicBezTo>
                  <a:lnTo>
                    <a:pt x="25343" y="243"/>
                  </a:lnTo>
                  <a:cubicBezTo>
                    <a:pt x="25674" y="243"/>
                    <a:pt x="25963" y="346"/>
                    <a:pt x="26211" y="553"/>
                  </a:cubicBezTo>
                  <a:cubicBezTo>
                    <a:pt x="26459" y="759"/>
                    <a:pt x="26583" y="1028"/>
                    <a:pt x="26583" y="1358"/>
                  </a:cubicBezTo>
                  <a:lnTo>
                    <a:pt x="26583" y="76227"/>
                  </a:lnTo>
                  <a:cubicBezTo>
                    <a:pt x="26583" y="78954"/>
                    <a:pt x="31872" y="80318"/>
                    <a:pt x="42449" y="80318"/>
                  </a:cubicBezTo>
                  <a:lnTo>
                    <a:pt x="42449" y="84780"/>
                  </a:lnTo>
                  <a:lnTo>
                    <a:pt x="800" y="84780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3EB5841A-688A-D64D-674A-226834C87279}"/>
                </a:ext>
              </a:extLst>
            </p:cNvPr>
            <p:cNvSpPr/>
            <p:nvPr/>
          </p:nvSpPr>
          <p:spPr>
            <a:xfrm>
              <a:off x="2670309" y="1852347"/>
              <a:ext cx="53424" cy="87388"/>
            </a:xfrm>
            <a:custGeom>
              <a:avLst/>
              <a:gdLst>
                <a:gd name="connsiteX0" fmla="*/ 26830 w 53424"/>
                <a:gd name="connsiteY0" fmla="*/ 87631 h 87388"/>
                <a:gd name="connsiteX1" fmla="*/ 5697 w 53424"/>
                <a:gd name="connsiteY1" fmla="*/ 74802 h 87388"/>
                <a:gd name="connsiteX2" fmla="*/ 56 w 53424"/>
                <a:gd name="connsiteY2" fmla="*/ 44247 h 87388"/>
                <a:gd name="connsiteX3" fmla="*/ 2102 w 53424"/>
                <a:gd name="connsiteY3" fmla="*/ 23485 h 87388"/>
                <a:gd name="connsiteX4" fmla="*/ 10097 w 53424"/>
                <a:gd name="connsiteY4" fmla="*/ 6999 h 87388"/>
                <a:gd name="connsiteX5" fmla="*/ 26830 w 53424"/>
                <a:gd name="connsiteY5" fmla="*/ 243 h 87388"/>
                <a:gd name="connsiteX6" fmla="*/ 40590 w 53424"/>
                <a:gd name="connsiteY6" fmla="*/ 4333 h 87388"/>
                <a:gd name="connsiteX7" fmla="*/ 48709 w 53424"/>
                <a:gd name="connsiteY7" fmla="*/ 14869 h 87388"/>
                <a:gd name="connsiteX8" fmla="*/ 52489 w 53424"/>
                <a:gd name="connsiteY8" fmla="*/ 28752 h 87388"/>
                <a:gd name="connsiteX9" fmla="*/ 53481 w 53424"/>
                <a:gd name="connsiteY9" fmla="*/ 44247 h 87388"/>
                <a:gd name="connsiteX10" fmla="*/ 51498 w 53424"/>
                <a:gd name="connsiteY10" fmla="*/ 64700 h 87388"/>
                <a:gd name="connsiteX11" fmla="*/ 43626 w 53424"/>
                <a:gd name="connsiteY11" fmla="*/ 80938 h 87388"/>
                <a:gd name="connsiteX12" fmla="*/ 26830 w 53424"/>
                <a:gd name="connsiteY12" fmla="*/ 87631 h 87388"/>
                <a:gd name="connsiteX13" fmla="*/ 26830 w 53424"/>
                <a:gd name="connsiteY13" fmla="*/ 84284 h 87388"/>
                <a:gd name="connsiteX14" fmla="*/ 37367 w 53424"/>
                <a:gd name="connsiteY14" fmla="*/ 77033 h 87388"/>
                <a:gd name="connsiteX15" fmla="*/ 41643 w 53424"/>
                <a:gd name="connsiteY15" fmla="*/ 60981 h 87388"/>
                <a:gd name="connsiteX16" fmla="*/ 42449 w 53424"/>
                <a:gd name="connsiteY16" fmla="*/ 42264 h 87388"/>
                <a:gd name="connsiteX17" fmla="*/ 41643 w 53424"/>
                <a:gd name="connsiteY17" fmla="*/ 24662 h 87388"/>
                <a:gd name="connsiteX18" fmla="*/ 37429 w 53424"/>
                <a:gd name="connsiteY18" fmla="*/ 10036 h 87388"/>
                <a:gd name="connsiteX19" fmla="*/ 26830 w 53424"/>
                <a:gd name="connsiteY19" fmla="*/ 3465 h 87388"/>
                <a:gd name="connsiteX20" fmla="*/ 16171 w 53424"/>
                <a:gd name="connsiteY20" fmla="*/ 10036 h 87388"/>
                <a:gd name="connsiteX21" fmla="*/ 11894 w 53424"/>
                <a:gd name="connsiteY21" fmla="*/ 24662 h 87388"/>
                <a:gd name="connsiteX22" fmla="*/ 11089 w 53424"/>
                <a:gd name="connsiteY22" fmla="*/ 42264 h 87388"/>
                <a:gd name="connsiteX23" fmla="*/ 11460 w 53424"/>
                <a:gd name="connsiteY23" fmla="*/ 55589 h 87388"/>
                <a:gd name="connsiteX24" fmla="*/ 13320 w 53424"/>
                <a:gd name="connsiteY24" fmla="*/ 68481 h 87388"/>
                <a:gd name="connsiteX25" fmla="*/ 18092 w 53424"/>
                <a:gd name="connsiteY25" fmla="*/ 79698 h 87388"/>
                <a:gd name="connsiteX26" fmla="*/ 26830 w 53424"/>
                <a:gd name="connsiteY26" fmla="*/ 84284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0" y="87631"/>
                  </a:moveTo>
                  <a:cubicBezTo>
                    <a:pt x="16501" y="87631"/>
                    <a:pt x="9456" y="83355"/>
                    <a:pt x="5697" y="74802"/>
                  </a:cubicBezTo>
                  <a:cubicBezTo>
                    <a:pt x="1936" y="66249"/>
                    <a:pt x="56" y="56064"/>
                    <a:pt x="56" y="44247"/>
                  </a:cubicBezTo>
                  <a:cubicBezTo>
                    <a:pt x="56" y="36892"/>
                    <a:pt x="738" y="29971"/>
                    <a:pt x="2102" y="23485"/>
                  </a:cubicBezTo>
                  <a:cubicBezTo>
                    <a:pt x="3466" y="16998"/>
                    <a:pt x="6131" y="11502"/>
                    <a:pt x="10097" y="6999"/>
                  </a:cubicBezTo>
                  <a:cubicBezTo>
                    <a:pt x="14064" y="2495"/>
                    <a:pt x="19641" y="243"/>
                    <a:pt x="26830" y="243"/>
                  </a:cubicBezTo>
                  <a:cubicBezTo>
                    <a:pt x="32449" y="243"/>
                    <a:pt x="37036" y="1606"/>
                    <a:pt x="40590" y="4333"/>
                  </a:cubicBezTo>
                  <a:cubicBezTo>
                    <a:pt x="44143" y="7060"/>
                    <a:pt x="46850" y="10572"/>
                    <a:pt x="48709" y="14869"/>
                  </a:cubicBezTo>
                  <a:cubicBezTo>
                    <a:pt x="50568" y="19166"/>
                    <a:pt x="51829" y="23794"/>
                    <a:pt x="52489" y="28752"/>
                  </a:cubicBezTo>
                  <a:cubicBezTo>
                    <a:pt x="53150" y="33710"/>
                    <a:pt x="53481" y="38876"/>
                    <a:pt x="53481" y="44247"/>
                  </a:cubicBezTo>
                  <a:cubicBezTo>
                    <a:pt x="53481" y="51519"/>
                    <a:pt x="52820" y="58337"/>
                    <a:pt x="51498" y="64700"/>
                  </a:cubicBezTo>
                  <a:cubicBezTo>
                    <a:pt x="50175" y="71063"/>
                    <a:pt x="47552" y="76475"/>
                    <a:pt x="43626" y="80938"/>
                  </a:cubicBezTo>
                  <a:cubicBezTo>
                    <a:pt x="39701" y="85400"/>
                    <a:pt x="34103" y="87631"/>
                    <a:pt x="26830" y="87631"/>
                  </a:cubicBezTo>
                  <a:close/>
                  <a:moveTo>
                    <a:pt x="26830" y="84284"/>
                  </a:moveTo>
                  <a:cubicBezTo>
                    <a:pt x="31541" y="84284"/>
                    <a:pt x="35053" y="81867"/>
                    <a:pt x="37367" y="77033"/>
                  </a:cubicBezTo>
                  <a:cubicBezTo>
                    <a:pt x="39681" y="72199"/>
                    <a:pt x="41106" y="66848"/>
                    <a:pt x="41643" y="60981"/>
                  </a:cubicBezTo>
                  <a:cubicBezTo>
                    <a:pt x="42180" y="55114"/>
                    <a:pt x="42449" y="48875"/>
                    <a:pt x="42449" y="42264"/>
                  </a:cubicBezTo>
                  <a:cubicBezTo>
                    <a:pt x="42449" y="35901"/>
                    <a:pt x="42180" y="30033"/>
                    <a:pt x="41643" y="24662"/>
                  </a:cubicBezTo>
                  <a:cubicBezTo>
                    <a:pt x="41106" y="19291"/>
                    <a:pt x="39702" y="14415"/>
                    <a:pt x="37429" y="10036"/>
                  </a:cubicBezTo>
                  <a:cubicBezTo>
                    <a:pt x="35156" y="5656"/>
                    <a:pt x="31624" y="3465"/>
                    <a:pt x="26830" y="3465"/>
                  </a:cubicBezTo>
                  <a:cubicBezTo>
                    <a:pt x="22038" y="3465"/>
                    <a:pt x="18485" y="5656"/>
                    <a:pt x="16171" y="10036"/>
                  </a:cubicBezTo>
                  <a:cubicBezTo>
                    <a:pt x="13857" y="14415"/>
                    <a:pt x="12431" y="19291"/>
                    <a:pt x="11894" y="24662"/>
                  </a:cubicBezTo>
                  <a:cubicBezTo>
                    <a:pt x="11357" y="30033"/>
                    <a:pt x="11089" y="35901"/>
                    <a:pt x="11089" y="42264"/>
                  </a:cubicBezTo>
                  <a:cubicBezTo>
                    <a:pt x="11089" y="46974"/>
                    <a:pt x="11212" y="51416"/>
                    <a:pt x="11460" y="55589"/>
                  </a:cubicBezTo>
                  <a:cubicBezTo>
                    <a:pt x="11708" y="59762"/>
                    <a:pt x="12328" y="64059"/>
                    <a:pt x="13320" y="68481"/>
                  </a:cubicBezTo>
                  <a:cubicBezTo>
                    <a:pt x="14311" y="72901"/>
                    <a:pt x="15902" y="76641"/>
                    <a:pt x="18092" y="79698"/>
                  </a:cubicBezTo>
                  <a:cubicBezTo>
                    <a:pt x="20282" y="82755"/>
                    <a:pt x="23195" y="84284"/>
                    <a:pt x="26830" y="84284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1A3AD7E-B5D1-0128-BA34-910C9D7C0F08}"/>
                </a:ext>
              </a:extLst>
            </p:cNvPr>
            <p:cNvSpPr/>
            <p:nvPr/>
          </p:nvSpPr>
          <p:spPr>
            <a:xfrm>
              <a:off x="2736006" y="1867271"/>
              <a:ext cx="53301" cy="3470"/>
            </a:xfrm>
            <a:custGeom>
              <a:avLst/>
              <a:gdLst>
                <a:gd name="connsiteX0" fmla="*/ 1792 w 53301"/>
                <a:gd name="connsiteY0" fmla="*/ 3714 h 3470"/>
                <a:gd name="connsiteX1" fmla="*/ 552 w 53301"/>
                <a:gd name="connsiteY1" fmla="*/ 3156 h 3470"/>
                <a:gd name="connsiteX2" fmla="*/ 56 w 53301"/>
                <a:gd name="connsiteY2" fmla="*/ 1979 h 3470"/>
                <a:gd name="connsiteX3" fmla="*/ 552 w 53301"/>
                <a:gd name="connsiteY3" fmla="*/ 801 h 3470"/>
                <a:gd name="connsiteX4" fmla="*/ 1792 w 53301"/>
                <a:gd name="connsiteY4" fmla="*/ 243 h 3470"/>
                <a:gd name="connsiteX5" fmla="*/ 51870 w 53301"/>
                <a:gd name="connsiteY5" fmla="*/ 243 h 3470"/>
                <a:gd name="connsiteX6" fmla="*/ 52923 w 53301"/>
                <a:gd name="connsiteY6" fmla="*/ 801 h 3470"/>
                <a:gd name="connsiteX7" fmla="*/ 53357 w 53301"/>
                <a:gd name="connsiteY7" fmla="*/ 1979 h 3470"/>
                <a:gd name="connsiteX8" fmla="*/ 52923 w 53301"/>
                <a:gd name="connsiteY8" fmla="*/ 3156 h 3470"/>
                <a:gd name="connsiteX9" fmla="*/ 51870 w 53301"/>
                <a:gd name="connsiteY9" fmla="*/ 3714 h 3470"/>
                <a:gd name="connsiteX10" fmla="*/ 1792 w 53301"/>
                <a:gd name="connsiteY10" fmla="*/ 3714 h 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01" h="3470">
                  <a:moveTo>
                    <a:pt x="1792" y="3714"/>
                  </a:moveTo>
                  <a:cubicBezTo>
                    <a:pt x="1296" y="3714"/>
                    <a:pt x="883" y="3528"/>
                    <a:pt x="552" y="3156"/>
                  </a:cubicBezTo>
                  <a:cubicBezTo>
                    <a:pt x="221" y="2784"/>
                    <a:pt x="56" y="2392"/>
                    <a:pt x="56" y="1979"/>
                  </a:cubicBezTo>
                  <a:cubicBezTo>
                    <a:pt x="56" y="1565"/>
                    <a:pt x="221" y="1173"/>
                    <a:pt x="552" y="801"/>
                  </a:cubicBezTo>
                  <a:cubicBezTo>
                    <a:pt x="883" y="429"/>
                    <a:pt x="1296" y="243"/>
                    <a:pt x="1792" y="243"/>
                  </a:cubicBezTo>
                  <a:lnTo>
                    <a:pt x="51870" y="243"/>
                  </a:lnTo>
                  <a:cubicBezTo>
                    <a:pt x="52283" y="243"/>
                    <a:pt x="52634" y="429"/>
                    <a:pt x="52923" y="801"/>
                  </a:cubicBezTo>
                  <a:cubicBezTo>
                    <a:pt x="53213" y="1173"/>
                    <a:pt x="53357" y="1565"/>
                    <a:pt x="53357" y="1979"/>
                  </a:cubicBezTo>
                  <a:cubicBezTo>
                    <a:pt x="53357" y="2392"/>
                    <a:pt x="53213" y="2784"/>
                    <a:pt x="52923" y="3156"/>
                  </a:cubicBezTo>
                  <a:cubicBezTo>
                    <a:pt x="52634" y="3528"/>
                    <a:pt x="52283" y="3714"/>
                    <a:pt x="51870" y="3714"/>
                  </a:cubicBezTo>
                  <a:lnTo>
                    <a:pt x="1792" y="3714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39C95432-18DE-56B6-1336-2A02C77765A1}"/>
                </a:ext>
              </a:extLst>
            </p:cNvPr>
            <p:cNvSpPr/>
            <p:nvPr/>
          </p:nvSpPr>
          <p:spPr>
            <a:xfrm>
              <a:off x="2800402" y="1832687"/>
              <a:ext cx="38673" cy="58135"/>
            </a:xfrm>
            <a:custGeom>
              <a:avLst/>
              <a:gdLst>
                <a:gd name="connsiteX0" fmla="*/ 56 w 38673"/>
                <a:gd name="connsiteY0" fmla="*/ 44000 h 58135"/>
                <a:gd name="connsiteX1" fmla="*/ 56 w 38673"/>
                <a:gd name="connsiteY1" fmla="*/ 40900 h 58135"/>
                <a:gd name="connsiteX2" fmla="*/ 26954 w 38673"/>
                <a:gd name="connsiteY2" fmla="*/ 739 h 58135"/>
                <a:gd name="connsiteX3" fmla="*/ 27822 w 38673"/>
                <a:gd name="connsiteY3" fmla="*/ 243 h 58135"/>
                <a:gd name="connsiteX4" fmla="*/ 29186 w 38673"/>
                <a:gd name="connsiteY4" fmla="*/ 243 h 58135"/>
                <a:gd name="connsiteX5" fmla="*/ 30177 w 38673"/>
                <a:gd name="connsiteY5" fmla="*/ 1235 h 58135"/>
                <a:gd name="connsiteX6" fmla="*/ 30177 w 38673"/>
                <a:gd name="connsiteY6" fmla="*/ 40900 h 58135"/>
                <a:gd name="connsiteX7" fmla="*/ 38730 w 38673"/>
                <a:gd name="connsiteY7" fmla="*/ 40900 h 58135"/>
                <a:gd name="connsiteX8" fmla="*/ 38730 w 38673"/>
                <a:gd name="connsiteY8" fmla="*/ 44000 h 58135"/>
                <a:gd name="connsiteX9" fmla="*/ 30177 w 38673"/>
                <a:gd name="connsiteY9" fmla="*/ 44000 h 58135"/>
                <a:gd name="connsiteX10" fmla="*/ 30177 w 38673"/>
                <a:gd name="connsiteY10" fmla="*/ 52552 h 58135"/>
                <a:gd name="connsiteX11" fmla="*/ 32718 w 38673"/>
                <a:gd name="connsiteY11" fmla="*/ 54783 h 58135"/>
                <a:gd name="connsiteX12" fmla="*/ 38606 w 38673"/>
                <a:gd name="connsiteY12" fmla="*/ 55279 h 58135"/>
                <a:gd name="connsiteX13" fmla="*/ 38606 w 38673"/>
                <a:gd name="connsiteY13" fmla="*/ 58379 h 58135"/>
                <a:gd name="connsiteX14" fmla="*/ 14559 w 38673"/>
                <a:gd name="connsiteY14" fmla="*/ 58379 h 58135"/>
                <a:gd name="connsiteX15" fmla="*/ 14559 w 38673"/>
                <a:gd name="connsiteY15" fmla="*/ 55279 h 58135"/>
                <a:gd name="connsiteX16" fmla="*/ 20509 w 38673"/>
                <a:gd name="connsiteY16" fmla="*/ 54783 h 58135"/>
                <a:gd name="connsiteX17" fmla="*/ 23111 w 38673"/>
                <a:gd name="connsiteY17" fmla="*/ 52552 h 58135"/>
                <a:gd name="connsiteX18" fmla="*/ 23111 w 38673"/>
                <a:gd name="connsiteY18" fmla="*/ 44000 h 58135"/>
                <a:gd name="connsiteX19" fmla="*/ 56 w 38673"/>
                <a:gd name="connsiteY19" fmla="*/ 44000 h 58135"/>
                <a:gd name="connsiteX20" fmla="*/ 2907 w 38673"/>
                <a:gd name="connsiteY20" fmla="*/ 40900 h 58135"/>
                <a:gd name="connsiteX21" fmla="*/ 23607 w 38673"/>
                <a:gd name="connsiteY21" fmla="*/ 40900 h 58135"/>
                <a:gd name="connsiteX22" fmla="*/ 23607 w 38673"/>
                <a:gd name="connsiteY22" fmla="*/ 10036 h 58135"/>
                <a:gd name="connsiteX23" fmla="*/ 2907 w 38673"/>
                <a:gd name="connsiteY23" fmla="*/ 40900 h 5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673" h="58135">
                  <a:moveTo>
                    <a:pt x="56" y="44000"/>
                  </a:moveTo>
                  <a:lnTo>
                    <a:pt x="56" y="40900"/>
                  </a:lnTo>
                  <a:lnTo>
                    <a:pt x="26954" y="739"/>
                  </a:lnTo>
                  <a:cubicBezTo>
                    <a:pt x="27202" y="408"/>
                    <a:pt x="27492" y="243"/>
                    <a:pt x="27822" y="243"/>
                  </a:cubicBezTo>
                  <a:lnTo>
                    <a:pt x="29186" y="243"/>
                  </a:lnTo>
                  <a:cubicBezTo>
                    <a:pt x="29847" y="243"/>
                    <a:pt x="30177" y="574"/>
                    <a:pt x="30177" y="1235"/>
                  </a:cubicBezTo>
                  <a:lnTo>
                    <a:pt x="30177" y="40900"/>
                  </a:lnTo>
                  <a:lnTo>
                    <a:pt x="38730" y="40900"/>
                  </a:lnTo>
                  <a:lnTo>
                    <a:pt x="38730" y="44000"/>
                  </a:lnTo>
                  <a:lnTo>
                    <a:pt x="30177" y="44000"/>
                  </a:lnTo>
                  <a:lnTo>
                    <a:pt x="30177" y="52552"/>
                  </a:lnTo>
                  <a:cubicBezTo>
                    <a:pt x="30177" y="53709"/>
                    <a:pt x="31024" y="54453"/>
                    <a:pt x="32718" y="54783"/>
                  </a:cubicBezTo>
                  <a:cubicBezTo>
                    <a:pt x="34412" y="55114"/>
                    <a:pt x="36375" y="55279"/>
                    <a:pt x="38606" y="55279"/>
                  </a:cubicBezTo>
                  <a:lnTo>
                    <a:pt x="38606" y="58379"/>
                  </a:lnTo>
                  <a:lnTo>
                    <a:pt x="14559" y="58379"/>
                  </a:lnTo>
                  <a:lnTo>
                    <a:pt x="14559" y="55279"/>
                  </a:lnTo>
                  <a:cubicBezTo>
                    <a:pt x="16790" y="55279"/>
                    <a:pt x="18773" y="55114"/>
                    <a:pt x="20509" y="54783"/>
                  </a:cubicBezTo>
                  <a:cubicBezTo>
                    <a:pt x="22244" y="54453"/>
                    <a:pt x="23111" y="53709"/>
                    <a:pt x="23111" y="52552"/>
                  </a:cubicBezTo>
                  <a:lnTo>
                    <a:pt x="23111" y="44000"/>
                  </a:lnTo>
                  <a:lnTo>
                    <a:pt x="56" y="44000"/>
                  </a:lnTo>
                  <a:close/>
                  <a:moveTo>
                    <a:pt x="2907" y="40900"/>
                  </a:moveTo>
                  <a:lnTo>
                    <a:pt x="23607" y="40900"/>
                  </a:lnTo>
                  <a:lnTo>
                    <a:pt x="23607" y="10036"/>
                  </a:lnTo>
                  <a:lnTo>
                    <a:pt x="2907" y="40900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285" name="Graphic 2">
            <a:extLst>
              <a:ext uri="{FF2B5EF4-FFF2-40B4-BE49-F238E27FC236}">
                <a16:creationId xmlns:a16="http://schemas.microsoft.com/office/drawing/2014/main" id="{4B31FDB2-3FE8-46E9-4926-B0EB4A78DEF7}"/>
              </a:ext>
            </a:extLst>
          </p:cNvPr>
          <p:cNvGrpSpPr/>
          <p:nvPr/>
        </p:nvGrpSpPr>
        <p:grpSpPr>
          <a:xfrm>
            <a:off x="1065046" y="3483666"/>
            <a:ext cx="362536" cy="173118"/>
            <a:chOff x="2612918" y="1261502"/>
            <a:chExt cx="224175" cy="107048"/>
          </a:xfrm>
          <a:solidFill>
            <a:srgbClr val="262626"/>
          </a:solidFill>
        </p:grpSpPr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A4B41EBC-77C4-B75D-12AD-A82B59534D31}"/>
                </a:ext>
              </a:extLst>
            </p:cNvPr>
            <p:cNvSpPr/>
            <p:nvPr/>
          </p:nvSpPr>
          <p:spPr>
            <a:xfrm>
              <a:off x="2612918" y="1281162"/>
              <a:ext cx="42393" cy="84536"/>
            </a:xfrm>
            <a:custGeom>
              <a:avLst/>
              <a:gdLst>
                <a:gd name="connsiteX0" fmla="*/ 800 w 42393"/>
                <a:gd name="connsiteY0" fmla="*/ 84708 h 84536"/>
                <a:gd name="connsiteX1" fmla="*/ 800 w 42393"/>
                <a:gd name="connsiteY1" fmla="*/ 80246 h 84536"/>
                <a:gd name="connsiteX2" fmla="*/ 16667 w 42393"/>
                <a:gd name="connsiteY2" fmla="*/ 76155 h 84536"/>
                <a:gd name="connsiteX3" fmla="*/ 16667 w 42393"/>
                <a:gd name="connsiteY3" fmla="*/ 9592 h 84536"/>
                <a:gd name="connsiteX4" fmla="*/ 56 w 42393"/>
                <a:gd name="connsiteY4" fmla="*/ 12690 h 84536"/>
                <a:gd name="connsiteX5" fmla="*/ 56 w 42393"/>
                <a:gd name="connsiteY5" fmla="*/ 8228 h 84536"/>
                <a:gd name="connsiteX6" fmla="*/ 23608 w 42393"/>
                <a:gd name="connsiteY6" fmla="*/ 171 h 84536"/>
                <a:gd name="connsiteX7" fmla="*/ 25343 w 42393"/>
                <a:gd name="connsiteY7" fmla="*/ 171 h 84536"/>
                <a:gd name="connsiteX8" fmla="*/ 26211 w 42393"/>
                <a:gd name="connsiteY8" fmla="*/ 481 h 84536"/>
                <a:gd name="connsiteX9" fmla="*/ 26583 w 42393"/>
                <a:gd name="connsiteY9" fmla="*/ 1286 h 84536"/>
                <a:gd name="connsiteX10" fmla="*/ 26583 w 42393"/>
                <a:gd name="connsiteY10" fmla="*/ 76155 h 84536"/>
                <a:gd name="connsiteX11" fmla="*/ 42449 w 42393"/>
                <a:gd name="connsiteY11" fmla="*/ 80246 h 84536"/>
                <a:gd name="connsiteX12" fmla="*/ 42449 w 42393"/>
                <a:gd name="connsiteY12" fmla="*/ 84708 h 84536"/>
                <a:gd name="connsiteX13" fmla="*/ 800 w 42393"/>
                <a:gd name="connsiteY13" fmla="*/ 84708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3" h="84536">
                  <a:moveTo>
                    <a:pt x="800" y="84708"/>
                  </a:moveTo>
                  <a:lnTo>
                    <a:pt x="800" y="80246"/>
                  </a:lnTo>
                  <a:cubicBezTo>
                    <a:pt x="11377" y="80246"/>
                    <a:pt x="16667" y="78882"/>
                    <a:pt x="16667" y="76155"/>
                  </a:cubicBezTo>
                  <a:lnTo>
                    <a:pt x="16667" y="9592"/>
                  </a:lnTo>
                  <a:cubicBezTo>
                    <a:pt x="12287" y="11657"/>
                    <a:pt x="6750" y="12690"/>
                    <a:pt x="56" y="12690"/>
                  </a:cubicBezTo>
                  <a:lnTo>
                    <a:pt x="56" y="8228"/>
                  </a:lnTo>
                  <a:cubicBezTo>
                    <a:pt x="10468" y="8228"/>
                    <a:pt x="18319" y="5542"/>
                    <a:pt x="23608" y="171"/>
                  </a:cubicBezTo>
                  <a:lnTo>
                    <a:pt x="25343" y="171"/>
                  </a:lnTo>
                  <a:cubicBezTo>
                    <a:pt x="25674" y="171"/>
                    <a:pt x="25963" y="274"/>
                    <a:pt x="26211" y="481"/>
                  </a:cubicBezTo>
                  <a:cubicBezTo>
                    <a:pt x="26459" y="687"/>
                    <a:pt x="26583" y="956"/>
                    <a:pt x="26583" y="1286"/>
                  </a:cubicBezTo>
                  <a:lnTo>
                    <a:pt x="26583" y="76155"/>
                  </a:lnTo>
                  <a:cubicBezTo>
                    <a:pt x="26583" y="78882"/>
                    <a:pt x="31872" y="80246"/>
                    <a:pt x="42449" y="80246"/>
                  </a:cubicBezTo>
                  <a:lnTo>
                    <a:pt x="42449" y="84708"/>
                  </a:lnTo>
                  <a:lnTo>
                    <a:pt x="800" y="84708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74B69AD3-E123-1526-CB25-99C18CFA53A0}"/>
                </a:ext>
              </a:extLst>
            </p:cNvPr>
            <p:cNvSpPr/>
            <p:nvPr/>
          </p:nvSpPr>
          <p:spPr>
            <a:xfrm>
              <a:off x="2670309" y="1281162"/>
              <a:ext cx="53424" cy="87388"/>
            </a:xfrm>
            <a:custGeom>
              <a:avLst/>
              <a:gdLst>
                <a:gd name="connsiteX0" fmla="*/ 26830 w 53424"/>
                <a:gd name="connsiteY0" fmla="*/ 87559 h 87388"/>
                <a:gd name="connsiteX1" fmla="*/ 5697 w 53424"/>
                <a:gd name="connsiteY1" fmla="*/ 74730 h 87388"/>
                <a:gd name="connsiteX2" fmla="*/ 56 w 53424"/>
                <a:gd name="connsiteY2" fmla="*/ 44175 h 87388"/>
                <a:gd name="connsiteX3" fmla="*/ 2102 w 53424"/>
                <a:gd name="connsiteY3" fmla="*/ 23413 h 87388"/>
                <a:gd name="connsiteX4" fmla="*/ 10097 w 53424"/>
                <a:gd name="connsiteY4" fmla="*/ 6927 h 87388"/>
                <a:gd name="connsiteX5" fmla="*/ 26830 w 53424"/>
                <a:gd name="connsiteY5" fmla="*/ 171 h 87388"/>
                <a:gd name="connsiteX6" fmla="*/ 40590 w 53424"/>
                <a:gd name="connsiteY6" fmla="*/ 4261 h 87388"/>
                <a:gd name="connsiteX7" fmla="*/ 48709 w 53424"/>
                <a:gd name="connsiteY7" fmla="*/ 14797 h 87388"/>
                <a:gd name="connsiteX8" fmla="*/ 52489 w 53424"/>
                <a:gd name="connsiteY8" fmla="*/ 28680 h 87388"/>
                <a:gd name="connsiteX9" fmla="*/ 53481 w 53424"/>
                <a:gd name="connsiteY9" fmla="*/ 44175 h 87388"/>
                <a:gd name="connsiteX10" fmla="*/ 51498 w 53424"/>
                <a:gd name="connsiteY10" fmla="*/ 64628 h 87388"/>
                <a:gd name="connsiteX11" fmla="*/ 43626 w 53424"/>
                <a:gd name="connsiteY11" fmla="*/ 80866 h 87388"/>
                <a:gd name="connsiteX12" fmla="*/ 26830 w 53424"/>
                <a:gd name="connsiteY12" fmla="*/ 87559 h 87388"/>
                <a:gd name="connsiteX13" fmla="*/ 26830 w 53424"/>
                <a:gd name="connsiteY13" fmla="*/ 84212 h 87388"/>
                <a:gd name="connsiteX14" fmla="*/ 37367 w 53424"/>
                <a:gd name="connsiteY14" fmla="*/ 76961 h 87388"/>
                <a:gd name="connsiteX15" fmla="*/ 41643 w 53424"/>
                <a:gd name="connsiteY15" fmla="*/ 60909 h 87388"/>
                <a:gd name="connsiteX16" fmla="*/ 42449 w 53424"/>
                <a:gd name="connsiteY16" fmla="*/ 42192 h 87388"/>
                <a:gd name="connsiteX17" fmla="*/ 41643 w 53424"/>
                <a:gd name="connsiteY17" fmla="*/ 24590 h 87388"/>
                <a:gd name="connsiteX18" fmla="*/ 37429 w 53424"/>
                <a:gd name="connsiteY18" fmla="*/ 9964 h 87388"/>
                <a:gd name="connsiteX19" fmla="*/ 26830 w 53424"/>
                <a:gd name="connsiteY19" fmla="*/ 3393 h 87388"/>
                <a:gd name="connsiteX20" fmla="*/ 16171 w 53424"/>
                <a:gd name="connsiteY20" fmla="*/ 9964 h 87388"/>
                <a:gd name="connsiteX21" fmla="*/ 11894 w 53424"/>
                <a:gd name="connsiteY21" fmla="*/ 24590 h 87388"/>
                <a:gd name="connsiteX22" fmla="*/ 11089 w 53424"/>
                <a:gd name="connsiteY22" fmla="*/ 42192 h 87388"/>
                <a:gd name="connsiteX23" fmla="*/ 11460 w 53424"/>
                <a:gd name="connsiteY23" fmla="*/ 55517 h 87388"/>
                <a:gd name="connsiteX24" fmla="*/ 13320 w 53424"/>
                <a:gd name="connsiteY24" fmla="*/ 68409 h 87388"/>
                <a:gd name="connsiteX25" fmla="*/ 18092 w 53424"/>
                <a:gd name="connsiteY25" fmla="*/ 79626 h 87388"/>
                <a:gd name="connsiteX26" fmla="*/ 26830 w 53424"/>
                <a:gd name="connsiteY26" fmla="*/ 84212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0" y="87559"/>
                  </a:moveTo>
                  <a:cubicBezTo>
                    <a:pt x="16501" y="87559"/>
                    <a:pt x="9456" y="83283"/>
                    <a:pt x="5697" y="74730"/>
                  </a:cubicBezTo>
                  <a:cubicBezTo>
                    <a:pt x="1936" y="66177"/>
                    <a:pt x="56" y="55992"/>
                    <a:pt x="56" y="44175"/>
                  </a:cubicBezTo>
                  <a:cubicBezTo>
                    <a:pt x="56" y="36820"/>
                    <a:pt x="738" y="29899"/>
                    <a:pt x="2102" y="23413"/>
                  </a:cubicBezTo>
                  <a:cubicBezTo>
                    <a:pt x="3466" y="16926"/>
                    <a:pt x="6131" y="11430"/>
                    <a:pt x="10097" y="6927"/>
                  </a:cubicBezTo>
                  <a:cubicBezTo>
                    <a:pt x="14064" y="2423"/>
                    <a:pt x="19641" y="171"/>
                    <a:pt x="26830" y="171"/>
                  </a:cubicBezTo>
                  <a:cubicBezTo>
                    <a:pt x="32449" y="171"/>
                    <a:pt x="37036" y="1534"/>
                    <a:pt x="40590" y="4261"/>
                  </a:cubicBezTo>
                  <a:cubicBezTo>
                    <a:pt x="44143" y="6988"/>
                    <a:pt x="46850" y="10500"/>
                    <a:pt x="48709" y="14797"/>
                  </a:cubicBezTo>
                  <a:cubicBezTo>
                    <a:pt x="50568" y="19094"/>
                    <a:pt x="51829" y="23722"/>
                    <a:pt x="52489" y="28680"/>
                  </a:cubicBezTo>
                  <a:cubicBezTo>
                    <a:pt x="53150" y="33638"/>
                    <a:pt x="53481" y="38804"/>
                    <a:pt x="53481" y="44175"/>
                  </a:cubicBezTo>
                  <a:cubicBezTo>
                    <a:pt x="53481" y="51447"/>
                    <a:pt x="52820" y="58265"/>
                    <a:pt x="51498" y="64628"/>
                  </a:cubicBezTo>
                  <a:cubicBezTo>
                    <a:pt x="50175" y="70991"/>
                    <a:pt x="47552" y="76403"/>
                    <a:pt x="43626" y="80866"/>
                  </a:cubicBezTo>
                  <a:cubicBezTo>
                    <a:pt x="39701" y="85328"/>
                    <a:pt x="34103" y="87559"/>
                    <a:pt x="26830" y="87559"/>
                  </a:cubicBezTo>
                  <a:close/>
                  <a:moveTo>
                    <a:pt x="26830" y="84212"/>
                  </a:moveTo>
                  <a:cubicBezTo>
                    <a:pt x="31541" y="84212"/>
                    <a:pt x="35053" y="81795"/>
                    <a:pt x="37367" y="76961"/>
                  </a:cubicBezTo>
                  <a:cubicBezTo>
                    <a:pt x="39681" y="72127"/>
                    <a:pt x="41106" y="66776"/>
                    <a:pt x="41643" y="60909"/>
                  </a:cubicBezTo>
                  <a:cubicBezTo>
                    <a:pt x="42180" y="55042"/>
                    <a:pt x="42449" y="48803"/>
                    <a:pt x="42449" y="42192"/>
                  </a:cubicBezTo>
                  <a:cubicBezTo>
                    <a:pt x="42449" y="35829"/>
                    <a:pt x="42180" y="29961"/>
                    <a:pt x="41643" y="24590"/>
                  </a:cubicBezTo>
                  <a:cubicBezTo>
                    <a:pt x="41106" y="19219"/>
                    <a:pt x="39702" y="14343"/>
                    <a:pt x="37429" y="9964"/>
                  </a:cubicBezTo>
                  <a:cubicBezTo>
                    <a:pt x="35156" y="5584"/>
                    <a:pt x="31624" y="3393"/>
                    <a:pt x="26830" y="3393"/>
                  </a:cubicBezTo>
                  <a:cubicBezTo>
                    <a:pt x="22038" y="3393"/>
                    <a:pt x="18485" y="5584"/>
                    <a:pt x="16171" y="9964"/>
                  </a:cubicBezTo>
                  <a:cubicBezTo>
                    <a:pt x="13857" y="14343"/>
                    <a:pt x="12431" y="19219"/>
                    <a:pt x="11894" y="24590"/>
                  </a:cubicBezTo>
                  <a:cubicBezTo>
                    <a:pt x="11357" y="29961"/>
                    <a:pt x="11089" y="35829"/>
                    <a:pt x="11089" y="42192"/>
                  </a:cubicBezTo>
                  <a:cubicBezTo>
                    <a:pt x="11089" y="46902"/>
                    <a:pt x="11212" y="51344"/>
                    <a:pt x="11460" y="55517"/>
                  </a:cubicBezTo>
                  <a:cubicBezTo>
                    <a:pt x="11708" y="59690"/>
                    <a:pt x="12328" y="63987"/>
                    <a:pt x="13320" y="68409"/>
                  </a:cubicBezTo>
                  <a:cubicBezTo>
                    <a:pt x="14311" y="72829"/>
                    <a:pt x="15902" y="76569"/>
                    <a:pt x="18092" y="79626"/>
                  </a:cubicBezTo>
                  <a:cubicBezTo>
                    <a:pt x="20282" y="82683"/>
                    <a:pt x="23195" y="84212"/>
                    <a:pt x="26830" y="84212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92EE57-8155-AEF3-898F-0E7250746FFD}"/>
                </a:ext>
              </a:extLst>
            </p:cNvPr>
            <p:cNvSpPr/>
            <p:nvPr/>
          </p:nvSpPr>
          <p:spPr>
            <a:xfrm>
              <a:off x="2736006" y="1296085"/>
              <a:ext cx="53301" cy="3470"/>
            </a:xfrm>
            <a:custGeom>
              <a:avLst/>
              <a:gdLst>
                <a:gd name="connsiteX0" fmla="*/ 1792 w 53301"/>
                <a:gd name="connsiteY0" fmla="*/ 3642 h 3470"/>
                <a:gd name="connsiteX1" fmla="*/ 552 w 53301"/>
                <a:gd name="connsiteY1" fmla="*/ 3084 h 3470"/>
                <a:gd name="connsiteX2" fmla="*/ 56 w 53301"/>
                <a:gd name="connsiteY2" fmla="*/ 1907 h 3470"/>
                <a:gd name="connsiteX3" fmla="*/ 552 w 53301"/>
                <a:gd name="connsiteY3" fmla="*/ 729 h 3470"/>
                <a:gd name="connsiteX4" fmla="*/ 1792 w 53301"/>
                <a:gd name="connsiteY4" fmla="*/ 171 h 3470"/>
                <a:gd name="connsiteX5" fmla="*/ 51870 w 53301"/>
                <a:gd name="connsiteY5" fmla="*/ 171 h 3470"/>
                <a:gd name="connsiteX6" fmla="*/ 52923 w 53301"/>
                <a:gd name="connsiteY6" fmla="*/ 729 h 3470"/>
                <a:gd name="connsiteX7" fmla="*/ 53357 w 53301"/>
                <a:gd name="connsiteY7" fmla="*/ 1907 h 3470"/>
                <a:gd name="connsiteX8" fmla="*/ 52923 w 53301"/>
                <a:gd name="connsiteY8" fmla="*/ 3084 h 3470"/>
                <a:gd name="connsiteX9" fmla="*/ 51870 w 53301"/>
                <a:gd name="connsiteY9" fmla="*/ 3642 h 3470"/>
                <a:gd name="connsiteX10" fmla="*/ 1792 w 53301"/>
                <a:gd name="connsiteY10" fmla="*/ 3642 h 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01" h="3470">
                  <a:moveTo>
                    <a:pt x="1792" y="3642"/>
                  </a:moveTo>
                  <a:cubicBezTo>
                    <a:pt x="1296" y="3642"/>
                    <a:pt x="883" y="3456"/>
                    <a:pt x="552" y="3084"/>
                  </a:cubicBezTo>
                  <a:cubicBezTo>
                    <a:pt x="221" y="2712"/>
                    <a:pt x="56" y="2320"/>
                    <a:pt x="56" y="1907"/>
                  </a:cubicBezTo>
                  <a:cubicBezTo>
                    <a:pt x="56" y="1493"/>
                    <a:pt x="221" y="1101"/>
                    <a:pt x="552" y="729"/>
                  </a:cubicBezTo>
                  <a:cubicBezTo>
                    <a:pt x="883" y="357"/>
                    <a:pt x="1296" y="171"/>
                    <a:pt x="1792" y="171"/>
                  </a:cubicBezTo>
                  <a:lnTo>
                    <a:pt x="51870" y="171"/>
                  </a:lnTo>
                  <a:cubicBezTo>
                    <a:pt x="52283" y="171"/>
                    <a:pt x="52634" y="357"/>
                    <a:pt x="52923" y="729"/>
                  </a:cubicBezTo>
                  <a:cubicBezTo>
                    <a:pt x="53213" y="1101"/>
                    <a:pt x="53357" y="1493"/>
                    <a:pt x="53357" y="1907"/>
                  </a:cubicBezTo>
                  <a:cubicBezTo>
                    <a:pt x="53357" y="2320"/>
                    <a:pt x="53213" y="2712"/>
                    <a:pt x="52923" y="3084"/>
                  </a:cubicBezTo>
                  <a:cubicBezTo>
                    <a:pt x="52634" y="3456"/>
                    <a:pt x="52283" y="3642"/>
                    <a:pt x="51870" y="3642"/>
                  </a:cubicBezTo>
                  <a:lnTo>
                    <a:pt x="1792" y="3642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C1B57093-E545-3B6D-CB41-216F64D432FE}"/>
                </a:ext>
              </a:extLst>
            </p:cNvPr>
            <p:cNvSpPr/>
            <p:nvPr/>
          </p:nvSpPr>
          <p:spPr>
            <a:xfrm>
              <a:off x="2802262" y="1261502"/>
              <a:ext cx="34831" cy="58135"/>
            </a:xfrm>
            <a:custGeom>
              <a:avLst/>
              <a:gdLst>
                <a:gd name="connsiteX0" fmla="*/ 56 w 34831"/>
                <a:gd name="connsiteY0" fmla="*/ 58307 h 58135"/>
                <a:gd name="connsiteX1" fmla="*/ 56 w 34831"/>
                <a:gd name="connsiteY1" fmla="*/ 55951 h 58135"/>
                <a:gd name="connsiteX2" fmla="*/ 180 w 34831"/>
                <a:gd name="connsiteY2" fmla="*/ 55455 h 58135"/>
                <a:gd name="connsiteX3" fmla="*/ 13815 w 34831"/>
                <a:gd name="connsiteY3" fmla="*/ 40457 h 58135"/>
                <a:gd name="connsiteX4" fmla="*/ 18773 w 34831"/>
                <a:gd name="connsiteY4" fmla="*/ 34878 h 58135"/>
                <a:gd name="connsiteX5" fmla="*/ 22554 w 34831"/>
                <a:gd name="connsiteY5" fmla="*/ 29735 h 58135"/>
                <a:gd name="connsiteX6" fmla="*/ 25529 w 34831"/>
                <a:gd name="connsiteY6" fmla="*/ 23723 h 58135"/>
                <a:gd name="connsiteX7" fmla="*/ 26582 w 34831"/>
                <a:gd name="connsiteY7" fmla="*/ 17277 h 58135"/>
                <a:gd name="connsiteX8" fmla="*/ 25281 w 34831"/>
                <a:gd name="connsiteY8" fmla="*/ 10398 h 58135"/>
                <a:gd name="connsiteX9" fmla="*/ 21376 w 34831"/>
                <a:gd name="connsiteY9" fmla="*/ 5192 h 58135"/>
                <a:gd name="connsiteX10" fmla="*/ 15055 w 34831"/>
                <a:gd name="connsiteY10" fmla="*/ 3270 h 58135"/>
                <a:gd name="connsiteX11" fmla="*/ 8175 w 34831"/>
                <a:gd name="connsiteY11" fmla="*/ 5563 h 58135"/>
                <a:gd name="connsiteX12" fmla="*/ 3898 w 34831"/>
                <a:gd name="connsiteY12" fmla="*/ 11451 h 58135"/>
                <a:gd name="connsiteX13" fmla="*/ 4890 w 34831"/>
                <a:gd name="connsiteY13" fmla="*/ 11327 h 58135"/>
                <a:gd name="connsiteX14" fmla="*/ 8237 w 34831"/>
                <a:gd name="connsiteY14" fmla="*/ 12629 h 58135"/>
                <a:gd name="connsiteX15" fmla="*/ 9600 w 34831"/>
                <a:gd name="connsiteY15" fmla="*/ 16037 h 58135"/>
                <a:gd name="connsiteX16" fmla="*/ 8237 w 34831"/>
                <a:gd name="connsiteY16" fmla="*/ 19446 h 58135"/>
                <a:gd name="connsiteX17" fmla="*/ 4890 w 34831"/>
                <a:gd name="connsiteY17" fmla="*/ 20872 h 58135"/>
                <a:gd name="connsiteX18" fmla="*/ 1419 w 34831"/>
                <a:gd name="connsiteY18" fmla="*/ 19446 h 58135"/>
                <a:gd name="connsiteX19" fmla="*/ 56 w 34831"/>
                <a:gd name="connsiteY19" fmla="*/ 16037 h 58135"/>
                <a:gd name="connsiteX20" fmla="*/ 1295 w 34831"/>
                <a:gd name="connsiteY20" fmla="*/ 9902 h 58135"/>
                <a:gd name="connsiteX21" fmla="*/ 4828 w 34831"/>
                <a:gd name="connsiteY21" fmla="*/ 4758 h 58135"/>
                <a:gd name="connsiteX22" fmla="*/ 10096 w 34831"/>
                <a:gd name="connsiteY22" fmla="*/ 1349 h 58135"/>
                <a:gd name="connsiteX23" fmla="*/ 16294 w 34831"/>
                <a:gd name="connsiteY23" fmla="*/ 171 h 58135"/>
                <a:gd name="connsiteX24" fmla="*/ 25590 w 34831"/>
                <a:gd name="connsiteY24" fmla="*/ 2279 h 58135"/>
                <a:gd name="connsiteX25" fmla="*/ 32408 w 34831"/>
                <a:gd name="connsiteY25" fmla="*/ 8229 h 58135"/>
                <a:gd name="connsiteX26" fmla="*/ 34887 w 34831"/>
                <a:gd name="connsiteY26" fmla="*/ 17277 h 58135"/>
                <a:gd name="connsiteX27" fmla="*/ 33214 w 34831"/>
                <a:gd name="connsiteY27" fmla="*/ 24529 h 58135"/>
                <a:gd name="connsiteX28" fmla="*/ 28999 w 34831"/>
                <a:gd name="connsiteY28" fmla="*/ 30726 h 58135"/>
                <a:gd name="connsiteX29" fmla="*/ 22368 w 34831"/>
                <a:gd name="connsiteY29" fmla="*/ 37048 h 58135"/>
                <a:gd name="connsiteX30" fmla="*/ 17038 w 34831"/>
                <a:gd name="connsiteY30" fmla="*/ 41696 h 58135"/>
                <a:gd name="connsiteX31" fmla="*/ 7121 w 34831"/>
                <a:gd name="connsiteY31" fmla="*/ 51241 h 58135"/>
                <a:gd name="connsiteX32" fmla="*/ 15550 w 34831"/>
                <a:gd name="connsiteY32" fmla="*/ 51241 h 58135"/>
                <a:gd name="connsiteX33" fmla="*/ 25901 w 34831"/>
                <a:gd name="connsiteY33" fmla="*/ 51117 h 58135"/>
                <a:gd name="connsiteX34" fmla="*/ 30301 w 34831"/>
                <a:gd name="connsiteY34" fmla="*/ 50745 h 58135"/>
                <a:gd name="connsiteX35" fmla="*/ 32408 w 34831"/>
                <a:gd name="connsiteY35" fmla="*/ 42812 h 58135"/>
                <a:gd name="connsiteX36" fmla="*/ 34887 w 34831"/>
                <a:gd name="connsiteY36" fmla="*/ 42812 h 58135"/>
                <a:gd name="connsiteX37" fmla="*/ 32408 w 34831"/>
                <a:gd name="connsiteY37" fmla="*/ 58307 h 58135"/>
                <a:gd name="connsiteX38" fmla="*/ 56 w 34831"/>
                <a:gd name="connsiteY38" fmla="*/ 58307 h 5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4831" h="58135">
                  <a:moveTo>
                    <a:pt x="56" y="58307"/>
                  </a:moveTo>
                  <a:lnTo>
                    <a:pt x="56" y="55951"/>
                  </a:lnTo>
                  <a:cubicBezTo>
                    <a:pt x="56" y="55786"/>
                    <a:pt x="97" y="55620"/>
                    <a:pt x="180" y="55455"/>
                  </a:cubicBezTo>
                  <a:lnTo>
                    <a:pt x="13815" y="40457"/>
                  </a:lnTo>
                  <a:cubicBezTo>
                    <a:pt x="15881" y="38226"/>
                    <a:pt x="17534" y="36366"/>
                    <a:pt x="18773" y="34878"/>
                  </a:cubicBezTo>
                  <a:cubicBezTo>
                    <a:pt x="20012" y="33391"/>
                    <a:pt x="21273" y="31677"/>
                    <a:pt x="22554" y="29735"/>
                  </a:cubicBezTo>
                  <a:cubicBezTo>
                    <a:pt x="23835" y="27793"/>
                    <a:pt x="24826" y="25789"/>
                    <a:pt x="25529" y="23723"/>
                  </a:cubicBezTo>
                  <a:cubicBezTo>
                    <a:pt x="26231" y="21657"/>
                    <a:pt x="26582" y="19509"/>
                    <a:pt x="26582" y="17277"/>
                  </a:cubicBezTo>
                  <a:cubicBezTo>
                    <a:pt x="26582" y="14881"/>
                    <a:pt x="26148" y="12588"/>
                    <a:pt x="25281" y="10398"/>
                  </a:cubicBezTo>
                  <a:cubicBezTo>
                    <a:pt x="24413" y="8207"/>
                    <a:pt x="23112" y="6472"/>
                    <a:pt x="21376" y="5192"/>
                  </a:cubicBezTo>
                  <a:cubicBezTo>
                    <a:pt x="19641" y="3911"/>
                    <a:pt x="17533" y="3270"/>
                    <a:pt x="15055" y="3270"/>
                  </a:cubicBezTo>
                  <a:cubicBezTo>
                    <a:pt x="12493" y="3270"/>
                    <a:pt x="10199" y="4035"/>
                    <a:pt x="8175" y="5563"/>
                  </a:cubicBezTo>
                  <a:cubicBezTo>
                    <a:pt x="6150" y="7092"/>
                    <a:pt x="4725" y="9055"/>
                    <a:pt x="3898" y="11451"/>
                  </a:cubicBezTo>
                  <a:cubicBezTo>
                    <a:pt x="4146" y="11369"/>
                    <a:pt x="4477" y="11327"/>
                    <a:pt x="4890" y="11327"/>
                  </a:cubicBezTo>
                  <a:cubicBezTo>
                    <a:pt x="6212" y="11327"/>
                    <a:pt x="7328" y="11761"/>
                    <a:pt x="8237" y="12629"/>
                  </a:cubicBezTo>
                  <a:cubicBezTo>
                    <a:pt x="9146" y="13497"/>
                    <a:pt x="9600" y="14633"/>
                    <a:pt x="9600" y="16037"/>
                  </a:cubicBezTo>
                  <a:cubicBezTo>
                    <a:pt x="9600" y="17359"/>
                    <a:pt x="9146" y="18496"/>
                    <a:pt x="8237" y="19446"/>
                  </a:cubicBezTo>
                  <a:cubicBezTo>
                    <a:pt x="7328" y="20397"/>
                    <a:pt x="6212" y="20872"/>
                    <a:pt x="4890" y="20872"/>
                  </a:cubicBezTo>
                  <a:cubicBezTo>
                    <a:pt x="3485" y="20872"/>
                    <a:pt x="2328" y="20397"/>
                    <a:pt x="1419" y="19446"/>
                  </a:cubicBezTo>
                  <a:cubicBezTo>
                    <a:pt x="510" y="18496"/>
                    <a:pt x="56" y="17359"/>
                    <a:pt x="56" y="16037"/>
                  </a:cubicBezTo>
                  <a:cubicBezTo>
                    <a:pt x="56" y="13889"/>
                    <a:pt x="469" y="11844"/>
                    <a:pt x="1295" y="9902"/>
                  </a:cubicBezTo>
                  <a:cubicBezTo>
                    <a:pt x="2122" y="7960"/>
                    <a:pt x="3299" y="6245"/>
                    <a:pt x="4828" y="4758"/>
                  </a:cubicBezTo>
                  <a:cubicBezTo>
                    <a:pt x="6357" y="3270"/>
                    <a:pt x="8113" y="2134"/>
                    <a:pt x="10096" y="1349"/>
                  </a:cubicBezTo>
                  <a:cubicBezTo>
                    <a:pt x="12080" y="564"/>
                    <a:pt x="14145" y="171"/>
                    <a:pt x="16294" y="171"/>
                  </a:cubicBezTo>
                  <a:cubicBezTo>
                    <a:pt x="19599" y="171"/>
                    <a:pt x="22698" y="874"/>
                    <a:pt x="25590" y="2279"/>
                  </a:cubicBezTo>
                  <a:cubicBezTo>
                    <a:pt x="28483" y="3684"/>
                    <a:pt x="30756" y="5667"/>
                    <a:pt x="32408" y="8229"/>
                  </a:cubicBezTo>
                  <a:cubicBezTo>
                    <a:pt x="34061" y="10790"/>
                    <a:pt x="34887" y="13806"/>
                    <a:pt x="34887" y="17277"/>
                  </a:cubicBezTo>
                  <a:cubicBezTo>
                    <a:pt x="34887" y="19839"/>
                    <a:pt x="34330" y="22256"/>
                    <a:pt x="33214" y="24529"/>
                  </a:cubicBezTo>
                  <a:cubicBezTo>
                    <a:pt x="32098" y="26801"/>
                    <a:pt x="30693" y="28867"/>
                    <a:pt x="28999" y="30726"/>
                  </a:cubicBezTo>
                  <a:cubicBezTo>
                    <a:pt x="27305" y="32586"/>
                    <a:pt x="25095" y="34693"/>
                    <a:pt x="22368" y="37048"/>
                  </a:cubicBezTo>
                  <a:cubicBezTo>
                    <a:pt x="19641" y="39403"/>
                    <a:pt x="17864" y="40953"/>
                    <a:pt x="17038" y="41696"/>
                  </a:cubicBezTo>
                  <a:lnTo>
                    <a:pt x="7121" y="51241"/>
                  </a:lnTo>
                  <a:lnTo>
                    <a:pt x="15550" y="51241"/>
                  </a:lnTo>
                  <a:cubicBezTo>
                    <a:pt x="19682" y="51241"/>
                    <a:pt x="23132" y="51199"/>
                    <a:pt x="25901" y="51117"/>
                  </a:cubicBezTo>
                  <a:cubicBezTo>
                    <a:pt x="28669" y="51034"/>
                    <a:pt x="30136" y="50910"/>
                    <a:pt x="30301" y="50745"/>
                  </a:cubicBezTo>
                  <a:cubicBezTo>
                    <a:pt x="30962" y="50084"/>
                    <a:pt x="31665" y="47439"/>
                    <a:pt x="32408" y="42812"/>
                  </a:cubicBezTo>
                  <a:lnTo>
                    <a:pt x="34887" y="42812"/>
                  </a:lnTo>
                  <a:lnTo>
                    <a:pt x="32408" y="58307"/>
                  </a:lnTo>
                  <a:lnTo>
                    <a:pt x="56" y="58307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290" name="Graphic 2">
            <a:extLst>
              <a:ext uri="{FF2B5EF4-FFF2-40B4-BE49-F238E27FC236}">
                <a16:creationId xmlns:a16="http://schemas.microsoft.com/office/drawing/2014/main" id="{33368DDE-72C7-67FD-B9F4-5DD5DF96E16D}"/>
              </a:ext>
            </a:extLst>
          </p:cNvPr>
          <p:cNvGrpSpPr/>
          <p:nvPr/>
        </p:nvGrpSpPr>
        <p:grpSpPr>
          <a:xfrm>
            <a:off x="1176806" y="2559946"/>
            <a:ext cx="252378" cy="173118"/>
            <a:chOff x="2682025" y="690317"/>
            <a:chExt cx="156059" cy="107048"/>
          </a:xfrm>
          <a:solidFill>
            <a:srgbClr val="262626"/>
          </a:solidFill>
        </p:grpSpPr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E281D54-1A35-5FB8-38A0-88A3133F6D14}"/>
                </a:ext>
              </a:extLst>
            </p:cNvPr>
            <p:cNvSpPr/>
            <p:nvPr/>
          </p:nvSpPr>
          <p:spPr>
            <a:xfrm>
              <a:off x="2682025" y="709976"/>
              <a:ext cx="42392" cy="84536"/>
            </a:xfrm>
            <a:custGeom>
              <a:avLst/>
              <a:gdLst>
                <a:gd name="connsiteX0" fmla="*/ 799 w 42392"/>
                <a:gd name="connsiteY0" fmla="*/ 84636 h 84536"/>
                <a:gd name="connsiteX1" fmla="*/ 799 w 42392"/>
                <a:gd name="connsiteY1" fmla="*/ 80174 h 84536"/>
                <a:gd name="connsiteX2" fmla="*/ 16666 w 42392"/>
                <a:gd name="connsiteY2" fmla="*/ 76083 h 84536"/>
                <a:gd name="connsiteX3" fmla="*/ 16666 w 42392"/>
                <a:gd name="connsiteY3" fmla="*/ 9520 h 84536"/>
                <a:gd name="connsiteX4" fmla="*/ 56 w 42392"/>
                <a:gd name="connsiteY4" fmla="*/ 12618 h 84536"/>
                <a:gd name="connsiteX5" fmla="*/ 56 w 42392"/>
                <a:gd name="connsiteY5" fmla="*/ 8156 h 84536"/>
                <a:gd name="connsiteX6" fmla="*/ 23607 w 42392"/>
                <a:gd name="connsiteY6" fmla="*/ 99 h 84536"/>
                <a:gd name="connsiteX7" fmla="*/ 25343 w 42392"/>
                <a:gd name="connsiteY7" fmla="*/ 99 h 84536"/>
                <a:gd name="connsiteX8" fmla="*/ 26210 w 42392"/>
                <a:gd name="connsiteY8" fmla="*/ 409 h 84536"/>
                <a:gd name="connsiteX9" fmla="*/ 26582 w 42392"/>
                <a:gd name="connsiteY9" fmla="*/ 1214 h 84536"/>
                <a:gd name="connsiteX10" fmla="*/ 26582 w 42392"/>
                <a:gd name="connsiteY10" fmla="*/ 76083 h 84536"/>
                <a:gd name="connsiteX11" fmla="*/ 42448 w 42392"/>
                <a:gd name="connsiteY11" fmla="*/ 80174 h 84536"/>
                <a:gd name="connsiteX12" fmla="*/ 42448 w 42392"/>
                <a:gd name="connsiteY12" fmla="*/ 84636 h 84536"/>
                <a:gd name="connsiteX13" fmla="*/ 799 w 42392"/>
                <a:gd name="connsiteY13" fmla="*/ 84636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2" h="84536">
                  <a:moveTo>
                    <a:pt x="799" y="84636"/>
                  </a:moveTo>
                  <a:lnTo>
                    <a:pt x="799" y="80174"/>
                  </a:lnTo>
                  <a:cubicBezTo>
                    <a:pt x="11377" y="80174"/>
                    <a:pt x="16666" y="78810"/>
                    <a:pt x="16666" y="76083"/>
                  </a:cubicBezTo>
                  <a:lnTo>
                    <a:pt x="16666" y="9520"/>
                  </a:lnTo>
                  <a:cubicBezTo>
                    <a:pt x="12286" y="11585"/>
                    <a:pt x="6749" y="12618"/>
                    <a:pt x="56" y="12618"/>
                  </a:cubicBezTo>
                  <a:lnTo>
                    <a:pt x="56" y="8156"/>
                  </a:lnTo>
                  <a:cubicBezTo>
                    <a:pt x="10468" y="8156"/>
                    <a:pt x="18318" y="5470"/>
                    <a:pt x="23607" y="99"/>
                  </a:cubicBezTo>
                  <a:lnTo>
                    <a:pt x="25343" y="99"/>
                  </a:lnTo>
                  <a:cubicBezTo>
                    <a:pt x="25674" y="99"/>
                    <a:pt x="25963" y="202"/>
                    <a:pt x="26210" y="409"/>
                  </a:cubicBezTo>
                  <a:cubicBezTo>
                    <a:pt x="26458" y="615"/>
                    <a:pt x="26582" y="884"/>
                    <a:pt x="26582" y="1214"/>
                  </a:cubicBezTo>
                  <a:lnTo>
                    <a:pt x="26582" y="76083"/>
                  </a:lnTo>
                  <a:cubicBezTo>
                    <a:pt x="26582" y="78810"/>
                    <a:pt x="31871" y="80174"/>
                    <a:pt x="42448" y="80174"/>
                  </a:cubicBezTo>
                  <a:lnTo>
                    <a:pt x="42448" y="84636"/>
                  </a:lnTo>
                  <a:lnTo>
                    <a:pt x="799" y="84636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15411640-3075-8A40-60C0-3AEE80274854}"/>
                </a:ext>
              </a:extLst>
            </p:cNvPr>
            <p:cNvSpPr/>
            <p:nvPr/>
          </p:nvSpPr>
          <p:spPr>
            <a:xfrm>
              <a:off x="2739416" y="709976"/>
              <a:ext cx="53424" cy="87388"/>
            </a:xfrm>
            <a:custGeom>
              <a:avLst/>
              <a:gdLst>
                <a:gd name="connsiteX0" fmla="*/ 26830 w 53424"/>
                <a:gd name="connsiteY0" fmla="*/ 87487 h 87388"/>
                <a:gd name="connsiteX1" fmla="*/ 5696 w 53424"/>
                <a:gd name="connsiteY1" fmla="*/ 74658 h 87388"/>
                <a:gd name="connsiteX2" fmla="*/ 56 w 53424"/>
                <a:gd name="connsiteY2" fmla="*/ 44103 h 87388"/>
                <a:gd name="connsiteX3" fmla="*/ 2101 w 53424"/>
                <a:gd name="connsiteY3" fmla="*/ 23341 h 87388"/>
                <a:gd name="connsiteX4" fmla="*/ 10096 w 53424"/>
                <a:gd name="connsiteY4" fmla="*/ 6855 h 87388"/>
                <a:gd name="connsiteX5" fmla="*/ 26830 w 53424"/>
                <a:gd name="connsiteY5" fmla="*/ 99 h 87388"/>
                <a:gd name="connsiteX6" fmla="*/ 40589 w 53424"/>
                <a:gd name="connsiteY6" fmla="*/ 4189 h 87388"/>
                <a:gd name="connsiteX7" fmla="*/ 48708 w 53424"/>
                <a:gd name="connsiteY7" fmla="*/ 14725 h 87388"/>
                <a:gd name="connsiteX8" fmla="*/ 52489 w 53424"/>
                <a:gd name="connsiteY8" fmla="*/ 28608 h 87388"/>
                <a:gd name="connsiteX9" fmla="*/ 53480 w 53424"/>
                <a:gd name="connsiteY9" fmla="*/ 44103 h 87388"/>
                <a:gd name="connsiteX10" fmla="*/ 51497 w 53424"/>
                <a:gd name="connsiteY10" fmla="*/ 64556 h 87388"/>
                <a:gd name="connsiteX11" fmla="*/ 43626 w 53424"/>
                <a:gd name="connsiteY11" fmla="*/ 80794 h 87388"/>
                <a:gd name="connsiteX12" fmla="*/ 26830 w 53424"/>
                <a:gd name="connsiteY12" fmla="*/ 87487 h 87388"/>
                <a:gd name="connsiteX13" fmla="*/ 26830 w 53424"/>
                <a:gd name="connsiteY13" fmla="*/ 84140 h 87388"/>
                <a:gd name="connsiteX14" fmla="*/ 37366 w 53424"/>
                <a:gd name="connsiteY14" fmla="*/ 76889 h 87388"/>
                <a:gd name="connsiteX15" fmla="*/ 41643 w 53424"/>
                <a:gd name="connsiteY15" fmla="*/ 60837 h 87388"/>
                <a:gd name="connsiteX16" fmla="*/ 42448 w 53424"/>
                <a:gd name="connsiteY16" fmla="*/ 42120 h 87388"/>
                <a:gd name="connsiteX17" fmla="*/ 41643 w 53424"/>
                <a:gd name="connsiteY17" fmla="*/ 24518 h 87388"/>
                <a:gd name="connsiteX18" fmla="*/ 37428 w 53424"/>
                <a:gd name="connsiteY18" fmla="*/ 9892 h 87388"/>
                <a:gd name="connsiteX19" fmla="*/ 26830 w 53424"/>
                <a:gd name="connsiteY19" fmla="*/ 3321 h 87388"/>
                <a:gd name="connsiteX20" fmla="*/ 16170 w 53424"/>
                <a:gd name="connsiteY20" fmla="*/ 9892 h 87388"/>
                <a:gd name="connsiteX21" fmla="*/ 11894 w 53424"/>
                <a:gd name="connsiteY21" fmla="*/ 24518 h 87388"/>
                <a:gd name="connsiteX22" fmla="*/ 11088 w 53424"/>
                <a:gd name="connsiteY22" fmla="*/ 42120 h 87388"/>
                <a:gd name="connsiteX23" fmla="*/ 11460 w 53424"/>
                <a:gd name="connsiteY23" fmla="*/ 55445 h 87388"/>
                <a:gd name="connsiteX24" fmla="*/ 13319 w 53424"/>
                <a:gd name="connsiteY24" fmla="*/ 68337 h 87388"/>
                <a:gd name="connsiteX25" fmla="*/ 18091 w 53424"/>
                <a:gd name="connsiteY25" fmla="*/ 79554 h 87388"/>
                <a:gd name="connsiteX26" fmla="*/ 26830 w 53424"/>
                <a:gd name="connsiteY26" fmla="*/ 84140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0" y="87487"/>
                  </a:moveTo>
                  <a:cubicBezTo>
                    <a:pt x="16501" y="87487"/>
                    <a:pt x="9455" y="83211"/>
                    <a:pt x="5696" y="74658"/>
                  </a:cubicBezTo>
                  <a:cubicBezTo>
                    <a:pt x="1936" y="66105"/>
                    <a:pt x="56" y="55920"/>
                    <a:pt x="56" y="44103"/>
                  </a:cubicBezTo>
                  <a:cubicBezTo>
                    <a:pt x="56" y="36748"/>
                    <a:pt x="738" y="29827"/>
                    <a:pt x="2101" y="23341"/>
                  </a:cubicBezTo>
                  <a:cubicBezTo>
                    <a:pt x="3465" y="16854"/>
                    <a:pt x="6130" y="11358"/>
                    <a:pt x="10096" y="6855"/>
                  </a:cubicBezTo>
                  <a:cubicBezTo>
                    <a:pt x="14063" y="2351"/>
                    <a:pt x="19641" y="99"/>
                    <a:pt x="26830" y="99"/>
                  </a:cubicBezTo>
                  <a:cubicBezTo>
                    <a:pt x="32450" y="99"/>
                    <a:pt x="37036" y="1462"/>
                    <a:pt x="40589" y="4189"/>
                  </a:cubicBezTo>
                  <a:cubicBezTo>
                    <a:pt x="44142" y="6916"/>
                    <a:pt x="46849" y="10428"/>
                    <a:pt x="48708" y="14725"/>
                  </a:cubicBezTo>
                  <a:cubicBezTo>
                    <a:pt x="50567" y="19022"/>
                    <a:pt x="51827" y="23650"/>
                    <a:pt x="52489" y="28608"/>
                  </a:cubicBezTo>
                  <a:cubicBezTo>
                    <a:pt x="53150" y="33566"/>
                    <a:pt x="53480" y="38732"/>
                    <a:pt x="53480" y="44103"/>
                  </a:cubicBezTo>
                  <a:cubicBezTo>
                    <a:pt x="53480" y="51375"/>
                    <a:pt x="52819" y="58193"/>
                    <a:pt x="51497" y="64556"/>
                  </a:cubicBezTo>
                  <a:cubicBezTo>
                    <a:pt x="50175" y="70919"/>
                    <a:pt x="47551" y="76331"/>
                    <a:pt x="43626" y="80794"/>
                  </a:cubicBezTo>
                  <a:cubicBezTo>
                    <a:pt x="39701" y="85256"/>
                    <a:pt x="34103" y="87487"/>
                    <a:pt x="26830" y="87487"/>
                  </a:cubicBezTo>
                  <a:close/>
                  <a:moveTo>
                    <a:pt x="26830" y="84140"/>
                  </a:moveTo>
                  <a:cubicBezTo>
                    <a:pt x="31541" y="84140"/>
                    <a:pt x="35053" y="81723"/>
                    <a:pt x="37366" y="76889"/>
                  </a:cubicBezTo>
                  <a:cubicBezTo>
                    <a:pt x="39680" y="72055"/>
                    <a:pt x="41106" y="66704"/>
                    <a:pt x="41643" y="60837"/>
                  </a:cubicBezTo>
                  <a:cubicBezTo>
                    <a:pt x="42180" y="54970"/>
                    <a:pt x="42448" y="48731"/>
                    <a:pt x="42448" y="42120"/>
                  </a:cubicBezTo>
                  <a:cubicBezTo>
                    <a:pt x="42448" y="35757"/>
                    <a:pt x="42180" y="29889"/>
                    <a:pt x="41643" y="24518"/>
                  </a:cubicBezTo>
                  <a:cubicBezTo>
                    <a:pt x="41106" y="19147"/>
                    <a:pt x="39701" y="14271"/>
                    <a:pt x="37428" y="9892"/>
                  </a:cubicBezTo>
                  <a:cubicBezTo>
                    <a:pt x="35156" y="5512"/>
                    <a:pt x="31623" y="3321"/>
                    <a:pt x="26830" y="3321"/>
                  </a:cubicBezTo>
                  <a:cubicBezTo>
                    <a:pt x="22037" y="3321"/>
                    <a:pt x="18484" y="5512"/>
                    <a:pt x="16170" y="9892"/>
                  </a:cubicBezTo>
                  <a:cubicBezTo>
                    <a:pt x="13856" y="14271"/>
                    <a:pt x="12431" y="19147"/>
                    <a:pt x="11894" y="24518"/>
                  </a:cubicBezTo>
                  <a:cubicBezTo>
                    <a:pt x="11357" y="29889"/>
                    <a:pt x="11088" y="35757"/>
                    <a:pt x="11088" y="42120"/>
                  </a:cubicBezTo>
                  <a:cubicBezTo>
                    <a:pt x="11088" y="46830"/>
                    <a:pt x="11212" y="51272"/>
                    <a:pt x="11460" y="55445"/>
                  </a:cubicBezTo>
                  <a:cubicBezTo>
                    <a:pt x="11708" y="59618"/>
                    <a:pt x="12327" y="63915"/>
                    <a:pt x="13319" y="68337"/>
                  </a:cubicBezTo>
                  <a:cubicBezTo>
                    <a:pt x="14310" y="72757"/>
                    <a:pt x="15901" y="76497"/>
                    <a:pt x="18091" y="79554"/>
                  </a:cubicBezTo>
                  <a:cubicBezTo>
                    <a:pt x="20282" y="82611"/>
                    <a:pt x="23195" y="84140"/>
                    <a:pt x="26830" y="84140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F1A4AD28-A8C2-4AA7-03A5-CC97C5A8DD5E}"/>
                </a:ext>
              </a:extLst>
            </p:cNvPr>
            <p:cNvSpPr/>
            <p:nvPr/>
          </p:nvSpPr>
          <p:spPr>
            <a:xfrm>
              <a:off x="2801394" y="690317"/>
              <a:ext cx="36690" cy="59994"/>
            </a:xfrm>
            <a:custGeom>
              <a:avLst/>
              <a:gdLst>
                <a:gd name="connsiteX0" fmla="*/ 18401 w 36690"/>
                <a:gd name="connsiteY0" fmla="*/ 60093 h 59994"/>
                <a:gd name="connsiteX1" fmla="*/ 3899 w 36690"/>
                <a:gd name="connsiteY1" fmla="*/ 51293 h 59994"/>
                <a:gd name="connsiteX2" fmla="*/ 56 w 36690"/>
                <a:gd name="connsiteY2" fmla="*/ 30469 h 59994"/>
                <a:gd name="connsiteX3" fmla="*/ 1420 w 36690"/>
                <a:gd name="connsiteY3" fmla="*/ 16090 h 59994"/>
                <a:gd name="connsiteX4" fmla="*/ 6874 w 36690"/>
                <a:gd name="connsiteY4" fmla="*/ 4748 h 59994"/>
                <a:gd name="connsiteX5" fmla="*/ 18401 w 36690"/>
                <a:gd name="connsiteY5" fmla="*/ 99 h 59994"/>
                <a:gd name="connsiteX6" fmla="*/ 27822 w 36690"/>
                <a:gd name="connsiteY6" fmla="*/ 2888 h 59994"/>
                <a:gd name="connsiteX7" fmla="*/ 33400 w 36690"/>
                <a:gd name="connsiteY7" fmla="*/ 10140 h 59994"/>
                <a:gd name="connsiteX8" fmla="*/ 36003 w 36690"/>
                <a:gd name="connsiteY8" fmla="*/ 19684 h 59994"/>
                <a:gd name="connsiteX9" fmla="*/ 36747 w 36690"/>
                <a:gd name="connsiteY9" fmla="*/ 30469 h 59994"/>
                <a:gd name="connsiteX10" fmla="*/ 35321 w 36690"/>
                <a:gd name="connsiteY10" fmla="*/ 44475 h 59994"/>
                <a:gd name="connsiteX11" fmla="*/ 29867 w 36690"/>
                <a:gd name="connsiteY11" fmla="*/ 55569 h 59994"/>
                <a:gd name="connsiteX12" fmla="*/ 18401 w 36690"/>
                <a:gd name="connsiteY12" fmla="*/ 60093 h 59994"/>
                <a:gd name="connsiteX13" fmla="*/ 18401 w 36690"/>
                <a:gd name="connsiteY13" fmla="*/ 57862 h 59994"/>
                <a:gd name="connsiteX14" fmla="*/ 25653 w 36690"/>
                <a:gd name="connsiteY14" fmla="*/ 52904 h 59994"/>
                <a:gd name="connsiteX15" fmla="*/ 28628 w 36690"/>
                <a:gd name="connsiteY15" fmla="*/ 41872 h 59994"/>
                <a:gd name="connsiteX16" fmla="*/ 29186 w 36690"/>
                <a:gd name="connsiteY16" fmla="*/ 28981 h 59994"/>
                <a:gd name="connsiteX17" fmla="*/ 28628 w 36690"/>
                <a:gd name="connsiteY17" fmla="*/ 16895 h 59994"/>
                <a:gd name="connsiteX18" fmla="*/ 25715 w 36690"/>
                <a:gd name="connsiteY18" fmla="*/ 6855 h 59994"/>
                <a:gd name="connsiteX19" fmla="*/ 18401 w 36690"/>
                <a:gd name="connsiteY19" fmla="*/ 2331 h 59994"/>
                <a:gd name="connsiteX20" fmla="*/ 11088 w 36690"/>
                <a:gd name="connsiteY20" fmla="*/ 6855 h 59994"/>
                <a:gd name="connsiteX21" fmla="*/ 8175 w 36690"/>
                <a:gd name="connsiteY21" fmla="*/ 16895 h 59994"/>
                <a:gd name="connsiteX22" fmla="*/ 7617 w 36690"/>
                <a:gd name="connsiteY22" fmla="*/ 28981 h 59994"/>
                <a:gd name="connsiteX23" fmla="*/ 7804 w 36690"/>
                <a:gd name="connsiteY23" fmla="*/ 38153 h 59994"/>
                <a:gd name="connsiteX24" fmla="*/ 9043 w 36690"/>
                <a:gd name="connsiteY24" fmla="*/ 47078 h 59994"/>
                <a:gd name="connsiteX25" fmla="*/ 12390 w 36690"/>
                <a:gd name="connsiteY25" fmla="*/ 54764 h 59994"/>
                <a:gd name="connsiteX26" fmla="*/ 18401 w 36690"/>
                <a:gd name="connsiteY26" fmla="*/ 57862 h 59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6690" h="59994">
                  <a:moveTo>
                    <a:pt x="18401" y="60093"/>
                  </a:moveTo>
                  <a:cubicBezTo>
                    <a:pt x="11294" y="60093"/>
                    <a:pt x="6460" y="57160"/>
                    <a:pt x="3899" y="51293"/>
                  </a:cubicBezTo>
                  <a:cubicBezTo>
                    <a:pt x="1337" y="45426"/>
                    <a:pt x="56" y="38484"/>
                    <a:pt x="56" y="30469"/>
                  </a:cubicBezTo>
                  <a:cubicBezTo>
                    <a:pt x="56" y="25345"/>
                    <a:pt x="511" y="20552"/>
                    <a:pt x="1420" y="16090"/>
                  </a:cubicBezTo>
                  <a:cubicBezTo>
                    <a:pt x="2328" y="11627"/>
                    <a:pt x="4146" y="7846"/>
                    <a:pt x="6874" y="4748"/>
                  </a:cubicBezTo>
                  <a:cubicBezTo>
                    <a:pt x="9601" y="1649"/>
                    <a:pt x="13443" y="99"/>
                    <a:pt x="18401" y="99"/>
                  </a:cubicBezTo>
                  <a:cubicBezTo>
                    <a:pt x="22202" y="99"/>
                    <a:pt x="25343" y="1029"/>
                    <a:pt x="27822" y="2888"/>
                  </a:cubicBezTo>
                  <a:cubicBezTo>
                    <a:pt x="30301" y="4748"/>
                    <a:pt x="32160" y="7165"/>
                    <a:pt x="33400" y="10140"/>
                  </a:cubicBezTo>
                  <a:cubicBezTo>
                    <a:pt x="34640" y="13115"/>
                    <a:pt x="35507" y="16296"/>
                    <a:pt x="36003" y="19684"/>
                  </a:cubicBezTo>
                  <a:cubicBezTo>
                    <a:pt x="36499" y="23072"/>
                    <a:pt x="36747" y="26667"/>
                    <a:pt x="36747" y="30469"/>
                  </a:cubicBezTo>
                  <a:cubicBezTo>
                    <a:pt x="36747" y="35427"/>
                    <a:pt x="36272" y="40096"/>
                    <a:pt x="35321" y="44475"/>
                  </a:cubicBezTo>
                  <a:cubicBezTo>
                    <a:pt x="34371" y="48855"/>
                    <a:pt x="32553" y="52553"/>
                    <a:pt x="29867" y="55569"/>
                  </a:cubicBezTo>
                  <a:cubicBezTo>
                    <a:pt x="27182" y="58585"/>
                    <a:pt x="23360" y="60093"/>
                    <a:pt x="18401" y="60093"/>
                  </a:cubicBezTo>
                  <a:close/>
                  <a:moveTo>
                    <a:pt x="18401" y="57862"/>
                  </a:moveTo>
                  <a:cubicBezTo>
                    <a:pt x="21624" y="57862"/>
                    <a:pt x="24042" y="56210"/>
                    <a:pt x="25653" y="52904"/>
                  </a:cubicBezTo>
                  <a:cubicBezTo>
                    <a:pt x="27264" y="49599"/>
                    <a:pt x="28256" y="45922"/>
                    <a:pt x="28628" y="41872"/>
                  </a:cubicBezTo>
                  <a:cubicBezTo>
                    <a:pt x="29000" y="37823"/>
                    <a:pt x="29186" y="33526"/>
                    <a:pt x="29186" y="28981"/>
                  </a:cubicBezTo>
                  <a:cubicBezTo>
                    <a:pt x="29186" y="24601"/>
                    <a:pt x="29000" y="20572"/>
                    <a:pt x="28628" y="16895"/>
                  </a:cubicBezTo>
                  <a:cubicBezTo>
                    <a:pt x="28256" y="13218"/>
                    <a:pt x="27285" y="9871"/>
                    <a:pt x="25715" y="6855"/>
                  </a:cubicBezTo>
                  <a:cubicBezTo>
                    <a:pt x="24145" y="3839"/>
                    <a:pt x="21707" y="2331"/>
                    <a:pt x="18401" y="2331"/>
                  </a:cubicBezTo>
                  <a:cubicBezTo>
                    <a:pt x="15096" y="2331"/>
                    <a:pt x="12658" y="3839"/>
                    <a:pt x="11088" y="6855"/>
                  </a:cubicBezTo>
                  <a:cubicBezTo>
                    <a:pt x="9518" y="9871"/>
                    <a:pt x="8547" y="13218"/>
                    <a:pt x="8175" y="16895"/>
                  </a:cubicBezTo>
                  <a:cubicBezTo>
                    <a:pt x="7803" y="20572"/>
                    <a:pt x="7617" y="24601"/>
                    <a:pt x="7617" y="28981"/>
                  </a:cubicBezTo>
                  <a:cubicBezTo>
                    <a:pt x="7617" y="32204"/>
                    <a:pt x="7679" y="35261"/>
                    <a:pt x="7804" y="38153"/>
                  </a:cubicBezTo>
                  <a:cubicBezTo>
                    <a:pt x="7927" y="41046"/>
                    <a:pt x="8340" y="44021"/>
                    <a:pt x="9043" y="47078"/>
                  </a:cubicBezTo>
                  <a:cubicBezTo>
                    <a:pt x="9745" y="50136"/>
                    <a:pt x="10861" y="52697"/>
                    <a:pt x="12390" y="54764"/>
                  </a:cubicBezTo>
                  <a:cubicBezTo>
                    <a:pt x="13918" y="56830"/>
                    <a:pt x="15922" y="57862"/>
                    <a:pt x="18401" y="57862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294" name="Graphic 2">
            <a:extLst>
              <a:ext uri="{FF2B5EF4-FFF2-40B4-BE49-F238E27FC236}">
                <a16:creationId xmlns:a16="http://schemas.microsoft.com/office/drawing/2014/main" id="{70FDB56A-AB6F-39EA-C16D-DBA0E8E05DB9}"/>
              </a:ext>
            </a:extLst>
          </p:cNvPr>
          <p:cNvGrpSpPr/>
          <p:nvPr/>
        </p:nvGrpSpPr>
        <p:grpSpPr>
          <a:xfrm>
            <a:off x="1176806" y="1636224"/>
            <a:ext cx="250775" cy="173118"/>
            <a:chOff x="2682025" y="119131"/>
            <a:chExt cx="155068" cy="107048"/>
          </a:xfrm>
          <a:solidFill>
            <a:srgbClr val="262626"/>
          </a:solidFill>
        </p:grpSpPr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73A03980-DA43-AC06-1450-AE9B349F6FD5}"/>
                </a:ext>
              </a:extLst>
            </p:cNvPr>
            <p:cNvSpPr/>
            <p:nvPr/>
          </p:nvSpPr>
          <p:spPr>
            <a:xfrm>
              <a:off x="2682025" y="138791"/>
              <a:ext cx="42392" cy="84536"/>
            </a:xfrm>
            <a:custGeom>
              <a:avLst/>
              <a:gdLst>
                <a:gd name="connsiteX0" fmla="*/ 799 w 42392"/>
                <a:gd name="connsiteY0" fmla="*/ 84564 h 84536"/>
                <a:gd name="connsiteX1" fmla="*/ 799 w 42392"/>
                <a:gd name="connsiteY1" fmla="*/ 80102 h 84536"/>
                <a:gd name="connsiteX2" fmla="*/ 16666 w 42392"/>
                <a:gd name="connsiteY2" fmla="*/ 76011 h 84536"/>
                <a:gd name="connsiteX3" fmla="*/ 16666 w 42392"/>
                <a:gd name="connsiteY3" fmla="*/ 9448 h 84536"/>
                <a:gd name="connsiteX4" fmla="*/ 56 w 42392"/>
                <a:gd name="connsiteY4" fmla="*/ 12546 h 84536"/>
                <a:gd name="connsiteX5" fmla="*/ 56 w 42392"/>
                <a:gd name="connsiteY5" fmla="*/ 8084 h 84536"/>
                <a:gd name="connsiteX6" fmla="*/ 23607 w 42392"/>
                <a:gd name="connsiteY6" fmla="*/ 27 h 84536"/>
                <a:gd name="connsiteX7" fmla="*/ 25343 w 42392"/>
                <a:gd name="connsiteY7" fmla="*/ 27 h 84536"/>
                <a:gd name="connsiteX8" fmla="*/ 26210 w 42392"/>
                <a:gd name="connsiteY8" fmla="*/ 337 h 84536"/>
                <a:gd name="connsiteX9" fmla="*/ 26582 w 42392"/>
                <a:gd name="connsiteY9" fmla="*/ 1142 h 84536"/>
                <a:gd name="connsiteX10" fmla="*/ 26582 w 42392"/>
                <a:gd name="connsiteY10" fmla="*/ 76011 h 84536"/>
                <a:gd name="connsiteX11" fmla="*/ 42448 w 42392"/>
                <a:gd name="connsiteY11" fmla="*/ 80102 h 84536"/>
                <a:gd name="connsiteX12" fmla="*/ 42448 w 42392"/>
                <a:gd name="connsiteY12" fmla="*/ 84564 h 84536"/>
                <a:gd name="connsiteX13" fmla="*/ 799 w 42392"/>
                <a:gd name="connsiteY13" fmla="*/ 84564 h 8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392" h="84536">
                  <a:moveTo>
                    <a:pt x="799" y="84564"/>
                  </a:moveTo>
                  <a:lnTo>
                    <a:pt x="799" y="80102"/>
                  </a:lnTo>
                  <a:cubicBezTo>
                    <a:pt x="11377" y="80102"/>
                    <a:pt x="16666" y="78738"/>
                    <a:pt x="16666" y="76011"/>
                  </a:cubicBezTo>
                  <a:lnTo>
                    <a:pt x="16666" y="9448"/>
                  </a:lnTo>
                  <a:cubicBezTo>
                    <a:pt x="12286" y="11513"/>
                    <a:pt x="6749" y="12546"/>
                    <a:pt x="56" y="12546"/>
                  </a:cubicBezTo>
                  <a:lnTo>
                    <a:pt x="56" y="8084"/>
                  </a:lnTo>
                  <a:cubicBezTo>
                    <a:pt x="10468" y="8084"/>
                    <a:pt x="18318" y="5398"/>
                    <a:pt x="23607" y="27"/>
                  </a:cubicBezTo>
                  <a:lnTo>
                    <a:pt x="25343" y="27"/>
                  </a:lnTo>
                  <a:cubicBezTo>
                    <a:pt x="25674" y="27"/>
                    <a:pt x="25963" y="130"/>
                    <a:pt x="26210" y="337"/>
                  </a:cubicBezTo>
                  <a:cubicBezTo>
                    <a:pt x="26458" y="543"/>
                    <a:pt x="26582" y="812"/>
                    <a:pt x="26582" y="1142"/>
                  </a:cubicBezTo>
                  <a:lnTo>
                    <a:pt x="26582" y="76011"/>
                  </a:lnTo>
                  <a:cubicBezTo>
                    <a:pt x="26582" y="78738"/>
                    <a:pt x="31871" y="80102"/>
                    <a:pt x="42448" y="80102"/>
                  </a:cubicBezTo>
                  <a:lnTo>
                    <a:pt x="42448" y="84564"/>
                  </a:lnTo>
                  <a:lnTo>
                    <a:pt x="799" y="84564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F4A4A02-3386-0362-C4E3-6ED2379A2358}"/>
                </a:ext>
              </a:extLst>
            </p:cNvPr>
            <p:cNvSpPr/>
            <p:nvPr/>
          </p:nvSpPr>
          <p:spPr>
            <a:xfrm>
              <a:off x="2739416" y="138791"/>
              <a:ext cx="53424" cy="87388"/>
            </a:xfrm>
            <a:custGeom>
              <a:avLst/>
              <a:gdLst>
                <a:gd name="connsiteX0" fmla="*/ 26830 w 53424"/>
                <a:gd name="connsiteY0" fmla="*/ 87415 h 87388"/>
                <a:gd name="connsiteX1" fmla="*/ 5696 w 53424"/>
                <a:gd name="connsiteY1" fmla="*/ 74586 h 87388"/>
                <a:gd name="connsiteX2" fmla="*/ 56 w 53424"/>
                <a:gd name="connsiteY2" fmla="*/ 44031 h 87388"/>
                <a:gd name="connsiteX3" fmla="*/ 2101 w 53424"/>
                <a:gd name="connsiteY3" fmla="*/ 23269 h 87388"/>
                <a:gd name="connsiteX4" fmla="*/ 10096 w 53424"/>
                <a:gd name="connsiteY4" fmla="*/ 6783 h 87388"/>
                <a:gd name="connsiteX5" fmla="*/ 26830 w 53424"/>
                <a:gd name="connsiteY5" fmla="*/ 27 h 87388"/>
                <a:gd name="connsiteX6" fmla="*/ 40589 w 53424"/>
                <a:gd name="connsiteY6" fmla="*/ 4117 h 87388"/>
                <a:gd name="connsiteX7" fmla="*/ 48708 w 53424"/>
                <a:gd name="connsiteY7" fmla="*/ 14653 h 87388"/>
                <a:gd name="connsiteX8" fmla="*/ 52489 w 53424"/>
                <a:gd name="connsiteY8" fmla="*/ 28536 h 87388"/>
                <a:gd name="connsiteX9" fmla="*/ 53480 w 53424"/>
                <a:gd name="connsiteY9" fmla="*/ 44031 h 87388"/>
                <a:gd name="connsiteX10" fmla="*/ 51497 w 53424"/>
                <a:gd name="connsiteY10" fmla="*/ 64484 h 87388"/>
                <a:gd name="connsiteX11" fmla="*/ 43626 w 53424"/>
                <a:gd name="connsiteY11" fmla="*/ 80722 h 87388"/>
                <a:gd name="connsiteX12" fmla="*/ 26830 w 53424"/>
                <a:gd name="connsiteY12" fmla="*/ 87415 h 87388"/>
                <a:gd name="connsiteX13" fmla="*/ 26830 w 53424"/>
                <a:gd name="connsiteY13" fmla="*/ 84068 h 87388"/>
                <a:gd name="connsiteX14" fmla="*/ 37366 w 53424"/>
                <a:gd name="connsiteY14" fmla="*/ 76817 h 87388"/>
                <a:gd name="connsiteX15" fmla="*/ 41643 w 53424"/>
                <a:gd name="connsiteY15" fmla="*/ 60765 h 87388"/>
                <a:gd name="connsiteX16" fmla="*/ 42448 w 53424"/>
                <a:gd name="connsiteY16" fmla="*/ 42048 h 87388"/>
                <a:gd name="connsiteX17" fmla="*/ 41643 w 53424"/>
                <a:gd name="connsiteY17" fmla="*/ 24446 h 87388"/>
                <a:gd name="connsiteX18" fmla="*/ 37428 w 53424"/>
                <a:gd name="connsiteY18" fmla="*/ 9820 h 87388"/>
                <a:gd name="connsiteX19" fmla="*/ 26830 w 53424"/>
                <a:gd name="connsiteY19" fmla="*/ 3249 h 87388"/>
                <a:gd name="connsiteX20" fmla="*/ 16170 w 53424"/>
                <a:gd name="connsiteY20" fmla="*/ 9820 h 87388"/>
                <a:gd name="connsiteX21" fmla="*/ 11894 w 53424"/>
                <a:gd name="connsiteY21" fmla="*/ 24446 h 87388"/>
                <a:gd name="connsiteX22" fmla="*/ 11088 w 53424"/>
                <a:gd name="connsiteY22" fmla="*/ 42048 h 87388"/>
                <a:gd name="connsiteX23" fmla="*/ 11460 w 53424"/>
                <a:gd name="connsiteY23" fmla="*/ 55373 h 87388"/>
                <a:gd name="connsiteX24" fmla="*/ 13319 w 53424"/>
                <a:gd name="connsiteY24" fmla="*/ 68265 h 87388"/>
                <a:gd name="connsiteX25" fmla="*/ 18091 w 53424"/>
                <a:gd name="connsiteY25" fmla="*/ 79482 h 87388"/>
                <a:gd name="connsiteX26" fmla="*/ 26830 w 53424"/>
                <a:gd name="connsiteY26" fmla="*/ 84068 h 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424" h="87388">
                  <a:moveTo>
                    <a:pt x="26830" y="87415"/>
                  </a:moveTo>
                  <a:cubicBezTo>
                    <a:pt x="16501" y="87415"/>
                    <a:pt x="9455" y="83139"/>
                    <a:pt x="5696" y="74586"/>
                  </a:cubicBezTo>
                  <a:cubicBezTo>
                    <a:pt x="1936" y="66033"/>
                    <a:pt x="56" y="55848"/>
                    <a:pt x="56" y="44031"/>
                  </a:cubicBezTo>
                  <a:cubicBezTo>
                    <a:pt x="56" y="36676"/>
                    <a:pt x="738" y="29755"/>
                    <a:pt x="2101" y="23269"/>
                  </a:cubicBezTo>
                  <a:cubicBezTo>
                    <a:pt x="3465" y="16782"/>
                    <a:pt x="6130" y="11286"/>
                    <a:pt x="10096" y="6783"/>
                  </a:cubicBezTo>
                  <a:cubicBezTo>
                    <a:pt x="14063" y="2279"/>
                    <a:pt x="19641" y="27"/>
                    <a:pt x="26830" y="27"/>
                  </a:cubicBezTo>
                  <a:cubicBezTo>
                    <a:pt x="32450" y="27"/>
                    <a:pt x="37036" y="1390"/>
                    <a:pt x="40589" y="4117"/>
                  </a:cubicBezTo>
                  <a:cubicBezTo>
                    <a:pt x="44142" y="6844"/>
                    <a:pt x="46849" y="10356"/>
                    <a:pt x="48708" y="14653"/>
                  </a:cubicBezTo>
                  <a:cubicBezTo>
                    <a:pt x="50567" y="18950"/>
                    <a:pt x="51827" y="23578"/>
                    <a:pt x="52489" y="28536"/>
                  </a:cubicBezTo>
                  <a:cubicBezTo>
                    <a:pt x="53150" y="33494"/>
                    <a:pt x="53480" y="38660"/>
                    <a:pt x="53480" y="44031"/>
                  </a:cubicBezTo>
                  <a:cubicBezTo>
                    <a:pt x="53480" y="51303"/>
                    <a:pt x="52819" y="58121"/>
                    <a:pt x="51497" y="64484"/>
                  </a:cubicBezTo>
                  <a:cubicBezTo>
                    <a:pt x="50175" y="70847"/>
                    <a:pt x="47551" y="76259"/>
                    <a:pt x="43626" y="80722"/>
                  </a:cubicBezTo>
                  <a:cubicBezTo>
                    <a:pt x="39701" y="85184"/>
                    <a:pt x="34103" y="87415"/>
                    <a:pt x="26830" y="87415"/>
                  </a:cubicBezTo>
                  <a:close/>
                  <a:moveTo>
                    <a:pt x="26830" y="84068"/>
                  </a:moveTo>
                  <a:cubicBezTo>
                    <a:pt x="31541" y="84068"/>
                    <a:pt x="35053" y="81651"/>
                    <a:pt x="37366" y="76817"/>
                  </a:cubicBezTo>
                  <a:cubicBezTo>
                    <a:pt x="39680" y="71983"/>
                    <a:pt x="41106" y="66632"/>
                    <a:pt x="41643" y="60765"/>
                  </a:cubicBezTo>
                  <a:cubicBezTo>
                    <a:pt x="42180" y="54898"/>
                    <a:pt x="42448" y="48659"/>
                    <a:pt x="42448" y="42048"/>
                  </a:cubicBezTo>
                  <a:cubicBezTo>
                    <a:pt x="42448" y="35685"/>
                    <a:pt x="42180" y="29817"/>
                    <a:pt x="41643" y="24446"/>
                  </a:cubicBezTo>
                  <a:cubicBezTo>
                    <a:pt x="41106" y="19075"/>
                    <a:pt x="39701" y="14199"/>
                    <a:pt x="37428" y="9820"/>
                  </a:cubicBezTo>
                  <a:cubicBezTo>
                    <a:pt x="35156" y="5440"/>
                    <a:pt x="31623" y="3249"/>
                    <a:pt x="26830" y="3249"/>
                  </a:cubicBezTo>
                  <a:cubicBezTo>
                    <a:pt x="22037" y="3249"/>
                    <a:pt x="18484" y="5440"/>
                    <a:pt x="16170" y="9820"/>
                  </a:cubicBezTo>
                  <a:cubicBezTo>
                    <a:pt x="13856" y="14199"/>
                    <a:pt x="12431" y="19075"/>
                    <a:pt x="11894" y="24446"/>
                  </a:cubicBezTo>
                  <a:cubicBezTo>
                    <a:pt x="11357" y="29817"/>
                    <a:pt x="11088" y="35685"/>
                    <a:pt x="11088" y="42048"/>
                  </a:cubicBezTo>
                  <a:cubicBezTo>
                    <a:pt x="11088" y="46758"/>
                    <a:pt x="11212" y="51200"/>
                    <a:pt x="11460" y="55373"/>
                  </a:cubicBezTo>
                  <a:cubicBezTo>
                    <a:pt x="11708" y="59546"/>
                    <a:pt x="12327" y="63843"/>
                    <a:pt x="13319" y="68265"/>
                  </a:cubicBezTo>
                  <a:cubicBezTo>
                    <a:pt x="14310" y="72685"/>
                    <a:pt x="15901" y="76425"/>
                    <a:pt x="18091" y="79482"/>
                  </a:cubicBezTo>
                  <a:cubicBezTo>
                    <a:pt x="20282" y="82539"/>
                    <a:pt x="23195" y="84068"/>
                    <a:pt x="26830" y="84068"/>
                  </a:cubicBez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E444474B-2C7E-B190-4A7A-EF54D86F7878}"/>
                </a:ext>
              </a:extLst>
            </p:cNvPr>
            <p:cNvSpPr/>
            <p:nvPr/>
          </p:nvSpPr>
          <p:spPr>
            <a:xfrm>
              <a:off x="2802262" y="119131"/>
              <a:ext cx="34831" cy="58135"/>
            </a:xfrm>
            <a:custGeom>
              <a:avLst/>
              <a:gdLst>
                <a:gd name="connsiteX0" fmla="*/ 56 w 34831"/>
                <a:gd name="connsiteY0" fmla="*/ 58163 h 58135"/>
                <a:gd name="connsiteX1" fmla="*/ 56 w 34831"/>
                <a:gd name="connsiteY1" fmla="*/ 55807 h 58135"/>
                <a:gd name="connsiteX2" fmla="*/ 180 w 34831"/>
                <a:gd name="connsiteY2" fmla="*/ 55311 h 58135"/>
                <a:gd name="connsiteX3" fmla="*/ 13815 w 34831"/>
                <a:gd name="connsiteY3" fmla="*/ 40313 h 58135"/>
                <a:gd name="connsiteX4" fmla="*/ 18773 w 34831"/>
                <a:gd name="connsiteY4" fmla="*/ 34734 h 58135"/>
                <a:gd name="connsiteX5" fmla="*/ 22554 w 34831"/>
                <a:gd name="connsiteY5" fmla="*/ 29591 h 58135"/>
                <a:gd name="connsiteX6" fmla="*/ 25529 w 34831"/>
                <a:gd name="connsiteY6" fmla="*/ 23579 h 58135"/>
                <a:gd name="connsiteX7" fmla="*/ 26582 w 34831"/>
                <a:gd name="connsiteY7" fmla="*/ 17133 h 58135"/>
                <a:gd name="connsiteX8" fmla="*/ 25281 w 34831"/>
                <a:gd name="connsiteY8" fmla="*/ 10254 h 58135"/>
                <a:gd name="connsiteX9" fmla="*/ 21376 w 34831"/>
                <a:gd name="connsiteY9" fmla="*/ 5048 h 58135"/>
                <a:gd name="connsiteX10" fmla="*/ 15055 w 34831"/>
                <a:gd name="connsiteY10" fmla="*/ 3126 h 58135"/>
                <a:gd name="connsiteX11" fmla="*/ 8175 w 34831"/>
                <a:gd name="connsiteY11" fmla="*/ 5419 h 58135"/>
                <a:gd name="connsiteX12" fmla="*/ 3898 w 34831"/>
                <a:gd name="connsiteY12" fmla="*/ 11307 h 58135"/>
                <a:gd name="connsiteX13" fmla="*/ 4890 w 34831"/>
                <a:gd name="connsiteY13" fmla="*/ 11183 h 58135"/>
                <a:gd name="connsiteX14" fmla="*/ 8237 w 34831"/>
                <a:gd name="connsiteY14" fmla="*/ 12485 h 58135"/>
                <a:gd name="connsiteX15" fmla="*/ 9600 w 34831"/>
                <a:gd name="connsiteY15" fmla="*/ 15893 h 58135"/>
                <a:gd name="connsiteX16" fmla="*/ 8237 w 34831"/>
                <a:gd name="connsiteY16" fmla="*/ 19302 h 58135"/>
                <a:gd name="connsiteX17" fmla="*/ 4890 w 34831"/>
                <a:gd name="connsiteY17" fmla="*/ 20728 h 58135"/>
                <a:gd name="connsiteX18" fmla="*/ 1419 w 34831"/>
                <a:gd name="connsiteY18" fmla="*/ 19302 h 58135"/>
                <a:gd name="connsiteX19" fmla="*/ 56 w 34831"/>
                <a:gd name="connsiteY19" fmla="*/ 15893 h 58135"/>
                <a:gd name="connsiteX20" fmla="*/ 1295 w 34831"/>
                <a:gd name="connsiteY20" fmla="*/ 9758 h 58135"/>
                <a:gd name="connsiteX21" fmla="*/ 4828 w 34831"/>
                <a:gd name="connsiteY21" fmla="*/ 4614 h 58135"/>
                <a:gd name="connsiteX22" fmla="*/ 10096 w 34831"/>
                <a:gd name="connsiteY22" fmla="*/ 1205 h 58135"/>
                <a:gd name="connsiteX23" fmla="*/ 16294 w 34831"/>
                <a:gd name="connsiteY23" fmla="*/ 27 h 58135"/>
                <a:gd name="connsiteX24" fmla="*/ 25590 w 34831"/>
                <a:gd name="connsiteY24" fmla="*/ 2135 h 58135"/>
                <a:gd name="connsiteX25" fmla="*/ 32408 w 34831"/>
                <a:gd name="connsiteY25" fmla="*/ 8085 h 58135"/>
                <a:gd name="connsiteX26" fmla="*/ 34887 w 34831"/>
                <a:gd name="connsiteY26" fmla="*/ 17133 h 58135"/>
                <a:gd name="connsiteX27" fmla="*/ 33214 w 34831"/>
                <a:gd name="connsiteY27" fmla="*/ 24385 h 58135"/>
                <a:gd name="connsiteX28" fmla="*/ 28999 w 34831"/>
                <a:gd name="connsiteY28" fmla="*/ 30582 h 58135"/>
                <a:gd name="connsiteX29" fmla="*/ 22368 w 34831"/>
                <a:gd name="connsiteY29" fmla="*/ 36904 h 58135"/>
                <a:gd name="connsiteX30" fmla="*/ 17038 w 34831"/>
                <a:gd name="connsiteY30" fmla="*/ 41552 h 58135"/>
                <a:gd name="connsiteX31" fmla="*/ 7121 w 34831"/>
                <a:gd name="connsiteY31" fmla="*/ 51097 h 58135"/>
                <a:gd name="connsiteX32" fmla="*/ 15550 w 34831"/>
                <a:gd name="connsiteY32" fmla="*/ 51097 h 58135"/>
                <a:gd name="connsiteX33" fmla="*/ 25901 w 34831"/>
                <a:gd name="connsiteY33" fmla="*/ 50973 h 58135"/>
                <a:gd name="connsiteX34" fmla="*/ 30301 w 34831"/>
                <a:gd name="connsiteY34" fmla="*/ 50601 h 58135"/>
                <a:gd name="connsiteX35" fmla="*/ 32408 w 34831"/>
                <a:gd name="connsiteY35" fmla="*/ 42668 h 58135"/>
                <a:gd name="connsiteX36" fmla="*/ 34887 w 34831"/>
                <a:gd name="connsiteY36" fmla="*/ 42668 h 58135"/>
                <a:gd name="connsiteX37" fmla="*/ 32408 w 34831"/>
                <a:gd name="connsiteY37" fmla="*/ 58163 h 58135"/>
                <a:gd name="connsiteX38" fmla="*/ 56 w 34831"/>
                <a:gd name="connsiteY38" fmla="*/ 58163 h 5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4831" h="58135">
                  <a:moveTo>
                    <a:pt x="56" y="58163"/>
                  </a:moveTo>
                  <a:lnTo>
                    <a:pt x="56" y="55807"/>
                  </a:lnTo>
                  <a:cubicBezTo>
                    <a:pt x="56" y="55642"/>
                    <a:pt x="97" y="55476"/>
                    <a:pt x="180" y="55311"/>
                  </a:cubicBezTo>
                  <a:lnTo>
                    <a:pt x="13815" y="40313"/>
                  </a:lnTo>
                  <a:cubicBezTo>
                    <a:pt x="15881" y="38082"/>
                    <a:pt x="17534" y="36222"/>
                    <a:pt x="18773" y="34734"/>
                  </a:cubicBezTo>
                  <a:cubicBezTo>
                    <a:pt x="20012" y="33247"/>
                    <a:pt x="21273" y="31533"/>
                    <a:pt x="22554" y="29591"/>
                  </a:cubicBezTo>
                  <a:cubicBezTo>
                    <a:pt x="23835" y="27649"/>
                    <a:pt x="24826" y="25645"/>
                    <a:pt x="25529" y="23579"/>
                  </a:cubicBezTo>
                  <a:cubicBezTo>
                    <a:pt x="26231" y="21513"/>
                    <a:pt x="26582" y="19365"/>
                    <a:pt x="26582" y="17133"/>
                  </a:cubicBezTo>
                  <a:cubicBezTo>
                    <a:pt x="26582" y="14737"/>
                    <a:pt x="26148" y="12444"/>
                    <a:pt x="25281" y="10254"/>
                  </a:cubicBezTo>
                  <a:cubicBezTo>
                    <a:pt x="24413" y="8063"/>
                    <a:pt x="23112" y="6328"/>
                    <a:pt x="21376" y="5048"/>
                  </a:cubicBezTo>
                  <a:cubicBezTo>
                    <a:pt x="19641" y="3767"/>
                    <a:pt x="17533" y="3126"/>
                    <a:pt x="15055" y="3126"/>
                  </a:cubicBezTo>
                  <a:cubicBezTo>
                    <a:pt x="12493" y="3126"/>
                    <a:pt x="10199" y="3891"/>
                    <a:pt x="8175" y="5419"/>
                  </a:cubicBezTo>
                  <a:cubicBezTo>
                    <a:pt x="6150" y="6948"/>
                    <a:pt x="4725" y="8911"/>
                    <a:pt x="3898" y="11307"/>
                  </a:cubicBezTo>
                  <a:cubicBezTo>
                    <a:pt x="4146" y="11225"/>
                    <a:pt x="4477" y="11183"/>
                    <a:pt x="4890" y="11183"/>
                  </a:cubicBezTo>
                  <a:cubicBezTo>
                    <a:pt x="6212" y="11183"/>
                    <a:pt x="7328" y="11617"/>
                    <a:pt x="8237" y="12485"/>
                  </a:cubicBezTo>
                  <a:cubicBezTo>
                    <a:pt x="9146" y="13353"/>
                    <a:pt x="9600" y="14489"/>
                    <a:pt x="9600" y="15893"/>
                  </a:cubicBezTo>
                  <a:cubicBezTo>
                    <a:pt x="9600" y="17215"/>
                    <a:pt x="9146" y="18352"/>
                    <a:pt x="8237" y="19302"/>
                  </a:cubicBezTo>
                  <a:cubicBezTo>
                    <a:pt x="7328" y="20253"/>
                    <a:pt x="6212" y="20728"/>
                    <a:pt x="4890" y="20728"/>
                  </a:cubicBezTo>
                  <a:cubicBezTo>
                    <a:pt x="3485" y="20728"/>
                    <a:pt x="2328" y="20253"/>
                    <a:pt x="1419" y="19302"/>
                  </a:cubicBezTo>
                  <a:cubicBezTo>
                    <a:pt x="510" y="18352"/>
                    <a:pt x="56" y="17215"/>
                    <a:pt x="56" y="15893"/>
                  </a:cubicBezTo>
                  <a:cubicBezTo>
                    <a:pt x="56" y="13745"/>
                    <a:pt x="469" y="11700"/>
                    <a:pt x="1295" y="9758"/>
                  </a:cubicBezTo>
                  <a:cubicBezTo>
                    <a:pt x="2122" y="7816"/>
                    <a:pt x="3299" y="6101"/>
                    <a:pt x="4828" y="4614"/>
                  </a:cubicBezTo>
                  <a:cubicBezTo>
                    <a:pt x="6357" y="3126"/>
                    <a:pt x="8113" y="1990"/>
                    <a:pt x="10096" y="1205"/>
                  </a:cubicBezTo>
                  <a:cubicBezTo>
                    <a:pt x="12080" y="420"/>
                    <a:pt x="14145" y="27"/>
                    <a:pt x="16294" y="27"/>
                  </a:cubicBezTo>
                  <a:cubicBezTo>
                    <a:pt x="19599" y="27"/>
                    <a:pt x="22698" y="730"/>
                    <a:pt x="25590" y="2135"/>
                  </a:cubicBezTo>
                  <a:cubicBezTo>
                    <a:pt x="28483" y="3540"/>
                    <a:pt x="30756" y="5523"/>
                    <a:pt x="32408" y="8085"/>
                  </a:cubicBezTo>
                  <a:cubicBezTo>
                    <a:pt x="34061" y="10646"/>
                    <a:pt x="34887" y="13662"/>
                    <a:pt x="34887" y="17133"/>
                  </a:cubicBezTo>
                  <a:cubicBezTo>
                    <a:pt x="34887" y="19695"/>
                    <a:pt x="34330" y="22112"/>
                    <a:pt x="33214" y="24385"/>
                  </a:cubicBezTo>
                  <a:cubicBezTo>
                    <a:pt x="32098" y="26657"/>
                    <a:pt x="30693" y="28723"/>
                    <a:pt x="28999" y="30582"/>
                  </a:cubicBezTo>
                  <a:cubicBezTo>
                    <a:pt x="27305" y="32442"/>
                    <a:pt x="25095" y="34549"/>
                    <a:pt x="22368" y="36904"/>
                  </a:cubicBezTo>
                  <a:cubicBezTo>
                    <a:pt x="19641" y="39259"/>
                    <a:pt x="17864" y="40809"/>
                    <a:pt x="17038" y="41552"/>
                  </a:cubicBezTo>
                  <a:lnTo>
                    <a:pt x="7121" y="51097"/>
                  </a:lnTo>
                  <a:lnTo>
                    <a:pt x="15550" y="51097"/>
                  </a:lnTo>
                  <a:cubicBezTo>
                    <a:pt x="19682" y="51097"/>
                    <a:pt x="23132" y="51055"/>
                    <a:pt x="25901" y="50973"/>
                  </a:cubicBezTo>
                  <a:cubicBezTo>
                    <a:pt x="28669" y="50890"/>
                    <a:pt x="30136" y="50766"/>
                    <a:pt x="30301" y="50601"/>
                  </a:cubicBezTo>
                  <a:cubicBezTo>
                    <a:pt x="30962" y="49940"/>
                    <a:pt x="31665" y="47295"/>
                    <a:pt x="32408" y="42668"/>
                  </a:cubicBezTo>
                  <a:lnTo>
                    <a:pt x="34887" y="42668"/>
                  </a:lnTo>
                  <a:lnTo>
                    <a:pt x="32408" y="58163"/>
                  </a:lnTo>
                  <a:lnTo>
                    <a:pt x="56" y="58163"/>
                  </a:lnTo>
                  <a:close/>
                </a:path>
              </a:pathLst>
            </a:custGeom>
            <a:solidFill>
              <a:srgbClr val="262626"/>
            </a:solidFill>
            <a:ln w="7918" cap="sq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NL"/>
            </a:p>
          </p:txBody>
        </p:sp>
      </p:grpSp>
      <p:grpSp>
        <p:nvGrpSpPr>
          <p:cNvPr id="435" name="Group 434" descr="\documentclass{article}&#10;\usepackage{amsmath}&#10;\pagestyle{empty}&#10;\usepackage{color}&#10;\begin{document}&#10;&#10;\begin{center}&#10;\color{red} $\Theta_{\rm SR}/\Theta_1 \gg 1$&#10;\end{center}&#10;&#10;\end{document}" title="IguanaTex Vector Display">
            <a:extLst>
              <a:ext uri="{FF2B5EF4-FFF2-40B4-BE49-F238E27FC236}">
                <a16:creationId xmlns:a16="http://schemas.microsoft.com/office/drawing/2014/main" id="{EA4B81E3-1C45-3385-3BC7-767525010391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021906" y="2430959"/>
            <a:ext cx="1346765" cy="214363"/>
            <a:chOff x="7927273" y="3526193"/>
            <a:chExt cx="1346765" cy="214363"/>
          </a:xfrm>
        </p:grpSpPr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7F7A03DD-664C-952A-7532-4F0AA60F7AA8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7927273" y="3535839"/>
              <a:ext cx="162985" cy="155841"/>
            </a:xfrm>
            <a:custGeom>
              <a:avLst/>
              <a:gdLst>
                <a:gd name="connsiteX0" fmla="*/ 163192 w 162985"/>
                <a:gd name="connsiteY0" fmla="*/ 78520 h 155841"/>
                <a:gd name="connsiteX1" fmla="*/ 81576 w 162985"/>
                <a:gd name="connsiteY1" fmla="*/ 63 h 155841"/>
                <a:gd name="connsiteX2" fmla="*/ 206 w 162985"/>
                <a:gd name="connsiteY2" fmla="*/ 78520 h 155841"/>
                <a:gd name="connsiteX3" fmla="*/ 81576 w 162985"/>
                <a:gd name="connsiteY3" fmla="*/ 155905 h 155841"/>
                <a:gd name="connsiteX4" fmla="*/ 163192 w 162985"/>
                <a:gd name="connsiteY4" fmla="*/ 78520 h 155841"/>
                <a:gd name="connsiteX5" fmla="*/ 81821 w 162985"/>
                <a:gd name="connsiteY5" fmla="*/ 150974 h 155841"/>
                <a:gd name="connsiteX6" fmla="*/ 23979 w 162985"/>
                <a:gd name="connsiteY6" fmla="*/ 78520 h 155841"/>
                <a:gd name="connsiteX7" fmla="*/ 81576 w 162985"/>
                <a:gd name="connsiteY7" fmla="*/ 4779 h 155841"/>
                <a:gd name="connsiteX8" fmla="*/ 139418 w 162985"/>
                <a:gd name="connsiteY8" fmla="*/ 78520 h 155841"/>
                <a:gd name="connsiteX9" fmla="*/ 81821 w 162985"/>
                <a:gd name="connsiteY9" fmla="*/ 150974 h 155841"/>
                <a:gd name="connsiteX10" fmla="*/ 125447 w 162985"/>
                <a:gd name="connsiteY10" fmla="*/ 62442 h 155841"/>
                <a:gd name="connsiteX11" fmla="*/ 119320 w 162985"/>
                <a:gd name="connsiteY11" fmla="*/ 62442 h 155841"/>
                <a:gd name="connsiteX12" fmla="*/ 119320 w 162985"/>
                <a:gd name="connsiteY12" fmla="*/ 69731 h 155841"/>
                <a:gd name="connsiteX13" fmla="*/ 44077 w 162985"/>
                <a:gd name="connsiteY13" fmla="*/ 69731 h 155841"/>
                <a:gd name="connsiteX14" fmla="*/ 44077 w 162985"/>
                <a:gd name="connsiteY14" fmla="*/ 62442 h 155841"/>
                <a:gd name="connsiteX15" fmla="*/ 37950 w 162985"/>
                <a:gd name="connsiteY15" fmla="*/ 62442 h 155841"/>
                <a:gd name="connsiteX16" fmla="*/ 37950 w 162985"/>
                <a:gd name="connsiteY16" fmla="*/ 93311 h 155841"/>
                <a:gd name="connsiteX17" fmla="*/ 44077 w 162985"/>
                <a:gd name="connsiteY17" fmla="*/ 93311 h 155841"/>
                <a:gd name="connsiteX18" fmla="*/ 44077 w 162985"/>
                <a:gd name="connsiteY18" fmla="*/ 86022 h 155841"/>
                <a:gd name="connsiteX19" fmla="*/ 119320 w 162985"/>
                <a:gd name="connsiteY19" fmla="*/ 86022 h 155841"/>
                <a:gd name="connsiteX20" fmla="*/ 119320 w 162985"/>
                <a:gd name="connsiteY20" fmla="*/ 93311 h 155841"/>
                <a:gd name="connsiteX21" fmla="*/ 125447 w 162985"/>
                <a:gd name="connsiteY21" fmla="*/ 93311 h 155841"/>
                <a:gd name="connsiteX22" fmla="*/ 125447 w 162985"/>
                <a:gd name="connsiteY22" fmla="*/ 62442 h 15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985" h="155841">
                  <a:moveTo>
                    <a:pt x="163192" y="78520"/>
                  </a:moveTo>
                  <a:cubicBezTo>
                    <a:pt x="163192" y="34790"/>
                    <a:pt x="126183" y="63"/>
                    <a:pt x="81576" y="63"/>
                  </a:cubicBezTo>
                  <a:cubicBezTo>
                    <a:pt x="37705" y="63"/>
                    <a:pt x="206" y="34361"/>
                    <a:pt x="206" y="78520"/>
                  </a:cubicBezTo>
                  <a:cubicBezTo>
                    <a:pt x="206" y="122464"/>
                    <a:pt x="37950" y="155905"/>
                    <a:pt x="81576" y="155905"/>
                  </a:cubicBezTo>
                  <a:cubicBezTo>
                    <a:pt x="126183" y="155905"/>
                    <a:pt x="163192" y="121821"/>
                    <a:pt x="163192" y="78520"/>
                  </a:cubicBezTo>
                  <a:close/>
                  <a:moveTo>
                    <a:pt x="81821" y="150974"/>
                  </a:moveTo>
                  <a:cubicBezTo>
                    <a:pt x="57557" y="150974"/>
                    <a:pt x="23979" y="132539"/>
                    <a:pt x="23979" y="78520"/>
                  </a:cubicBezTo>
                  <a:cubicBezTo>
                    <a:pt x="23979" y="23428"/>
                    <a:pt x="58047" y="4779"/>
                    <a:pt x="81576" y="4779"/>
                  </a:cubicBezTo>
                  <a:cubicBezTo>
                    <a:pt x="106330" y="4779"/>
                    <a:pt x="139418" y="24286"/>
                    <a:pt x="139418" y="78520"/>
                  </a:cubicBezTo>
                  <a:cubicBezTo>
                    <a:pt x="139418" y="133182"/>
                    <a:pt x="104860" y="150974"/>
                    <a:pt x="81821" y="150974"/>
                  </a:cubicBezTo>
                  <a:close/>
                  <a:moveTo>
                    <a:pt x="125447" y="62442"/>
                  </a:moveTo>
                  <a:lnTo>
                    <a:pt x="119320" y="62442"/>
                  </a:lnTo>
                  <a:lnTo>
                    <a:pt x="119320" y="69731"/>
                  </a:lnTo>
                  <a:lnTo>
                    <a:pt x="44077" y="69731"/>
                  </a:lnTo>
                  <a:lnTo>
                    <a:pt x="44077" y="62442"/>
                  </a:lnTo>
                  <a:lnTo>
                    <a:pt x="37950" y="62442"/>
                  </a:lnTo>
                  <a:lnTo>
                    <a:pt x="37950" y="93311"/>
                  </a:lnTo>
                  <a:lnTo>
                    <a:pt x="44077" y="93311"/>
                  </a:lnTo>
                  <a:lnTo>
                    <a:pt x="44077" y="86022"/>
                  </a:lnTo>
                  <a:lnTo>
                    <a:pt x="119320" y="86022"/>
                  </a:lnTo>
                  <a:lnTo>
                    <a:pt x="119320" y="93311"/>
                  </a:lnTo>
                  <a:lnTo>
                    <a:pt x="125447" y="93311"/>
                  </a:lnTo>
                  <a:lnTo>
                    <a:pt x="125447" y="62442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3CFBDD4-12A5-4E16-11DE-3AD1A40F4FD1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8116185" y="3613631"/>
              <a:ext cx="84066" cy="108489"/>
            </a:xfrm>
            <a:custGeom>
              <a:avLst/>
              <a:gdLst>
                <a:gd name="connsiteX0" fmla="*/ 30923 w 84066"/>
                <a:gd name="connsiteY0" fmla="*/ 42980 h 108489"/>
                <a:gd name="connsiteX1" fmla="*/ 11193 w 84066"/>
                <a:gd name="connsiteY1" fmla="*/ 24223 h 108489"/>
                <a:gd name="connsiteX2" fmla="*/ 37271 w 84066"/>
                <a:gd name="connsiteY2" fmla="*/ 4866 h 108489"/>
                <a:gd name="connsiteX3" fmla="*/ 73128 w 84066"/>
                <a:gd name="connsiteY3" fmla="*/ 34127 h 108489"/>
                <a:gd name="connsiteX4" fmla="*/ 76216 w 84066"/>
                <a:gd name="connsiteY4" fmla="*/ 37128 h 108489"/>
                <a:gd name="connsiteX5" fmla="*/ 79133 w 84066"/>
                <a:gd name="connsiteY5" fmla="*/ 33226 h 108489"/>
                <a:gd name="connsiteX6" fmla="*/ 79133 w 84066"/>
                <a:gd name="connsiteY6" fmla="*/ 3966 h 108489"/>
                <a:gd name="connsiteX7" fmla="*/ 76731 w 84066"/>
                <a:gd name="connsiteY7" fmla="*/ 64 h 108489"/>
                <a:gd name="connsiteX8" fmla="*/ 73814 w 84066"/>
                <a:gd name="connsiteY8" fmla="*/ 2165 h 108489"/>
                <a:gd name="connsiteX9" fmla="*/ 67638 w 84066"/>
                <a:gd name="connsiteY9" fmla="*/ 10568 h 108489"/>
                <a:gd name="connsiteX10" fmla="*/ 37271 w 84066"/>
                <a:gd name="connsiteY10" fmla="*/ 64 h 108489"/>
                <a:gd name="connsiteX11" fmla="*/ 213 w 84066"/>
                <a:gd name="connsiteY11" fmla="*/ 28725 h 108489"/>
                <a:gd name="connsiteX12" fmla="*/ 10679 w 84066"/>
                <a:gd name="connsiteY12" fmla="*/ 48682 h 108489"/>
                <a:gd name="connsiteX13" fmla="*/ 41732 w 84066"/>
                <a:gd name="connsiteY13" fmla="*/ 59186 h 108489"/>
                <a:gd name="connsiteX14" fmla="*/ 65751 w 84066"/>
                <a:gd name="connsiteY14" fmla="*/ 66988 h 108489"/>
                <a:gd name="connsiteX15" fmla="*/ 73300 w 84066"/>
                <a:gd name="connsiteY15" fmla="*/ 81994 h 108489"/>
                <a:gd name="connsiteX16" fmla="*/ 46879 w 84066"/>
                <a:gd name="connsiteY16" fmla="*/ 103151 h 108489"/>
                <a:gd name="connsiteX17" fmla="*/ 6047 w 84066"/>
                <a:gd name="connsiteY17" fmla="*/ 74791 h 108489"/>
                <a:gd name="connsiteX18" fmla="*/ 3130 w 84066"/>
                <a:gd name="connsiteY18" fmla="*/ 71490 h 108489"/>
                <a:gd name="connsiteX19" fmla="*/ 213 w 84066"/>
                <a:gd name="connsiteY19" fmla="*/ 75542 h 108489"/>
                <a:gd name="connsiteX20" fmla="*/ 213 w 84066"/>
                <a:gd name="connsiteY20" fmla="*/ 104652 h 108489"/>
                <a:gd name="connsiteX21" fmla="*/ 2615 w 84066"/>
                <a:gd name="connsiteY21" fmla="*/ 108553 h 108489"/>
                <a:gd name="connsiteX22" fmla="*/ 5360 w 84066"/>
                <a:gd name="connsiteY22" fmla="*/ 106753 h 108489"/>
                <a:gd name="connsiteX23" fmla="*/ 11708 w 84066"/>
                <a:gd name="connsiteY23" fmla="*/ 98200 h 108489"/>
                <a:gd name="connsiteX24" fmla="*/ 46879 w 84066"/>
                <a:gd name="connsiteY24" fmla="*/ 108553 h 108489"/>
                <a:gd name="connsiteX25" fmla="*/ 84280 w 84066"/>
                <a:gd name="connsiteY25" fmla="*/ 77792 h 108489"/>
                <a:gd name="connsiteX26" fmla="*/ 56315 w 84066"/>
                <a:gd name="connsiteY26" fmla="*/ 48082 h 108489"/>
                <a:gd name="connsiteX27" fmla="*/ 30923 w 84066"/>
                <a:gd name="connsiteY27" fmla="*/ 42980 h 10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066" h="108489">
                  <a:moveTo>
                    <a:pt x="30923" y="42980"/>
                  </a:moveTo>
                  <a:cubicBezTo>
                    <a:pt x="15826" y="39979"/>
                    <a:pt x="11193" y="30525"/>
                    <a:pt x="11193" y="24223"/>
                  </a:cubicBezTo>
                  <a:cubicBezTo>
                    <a:pt x="11193" y="14319"/>
                    <a:pt x="21659" y="4866"/>
                    <a:pt x="37271" y="4866"/>
                  </a:cubicBezTo>
                  <a:cubicBezTo>
                    <a:pt x="60432" y="4866"/>
                    <a:pt x="70383" y="18371"/>
                    <a:pt x="73128" y="34127"/>
                  </a:cubicBezTo>
                  <a:cubicBezTo>
                    <a:pt x="73471" y="36377"/>
                    <a:pt x="73643" y="37128"/>
                    <a:pt x="76216" y="37128"/>
                  </a:cubicBezTo>
                  <a:cubicBezTo>
                    <a:pt x="79133" y="37128"/>
                    <a:pt x="79133" y="36077"/>
                    <a:pt x="79133" y="33226"/>
                  </a:cubicBezTo>
                  <a:lnTo>
                    <a:pt x="79133" y="3966"/>
                  </a:lnTo>
                  <a:cubicBezTo>
                    <a:pt x="79133" y="1415"/>
                    <a:pt x="79133" y="64"/>
                    <a:pt x="76731" y="64"/>
                  </a:cubicBezTo>
                  <a:cubicBezTo>
                    <a:pt x="75358" y="64"/>
                    <a:pt x="75015" y="514"/>
                    <a:pt x="73814" y="2165"/>
                  </a:cubicBezTo>
                  <a:lnTo>
                    <a:pt x="67638" y="10568"/>
                  </a:lnTo>
                  <a:cubicBezTo>
                    <a:pt x="56315" y="514"/>
                    <a:pt x="42075" y="64"/>
                    <a:pt x="37271" y="64"/>
                  </a:cubicBezTo>
                  <a:cubicBezTo>
                    <a:pt x="15654" y="64"/>
                    <a:pt x="213" y="13569"/>
                    <a:pt x="213" y="28725"/>
                  </a:cubicBezTo>
                  <a:cubicBezTo>
                    <a:pt x="213" y="37128"/>
                    <a:pt x="4502" y="43580"/>
                    <a:pt x="10679" y="48682"/>
                  </a:cubicBezTo>
                  <a:cubicBezTo>
                    <a:pt x="17541" y="54534"/>
                    <a:pt x="23203" y="55584"/>
                    <a:pt x="41732" y="59186"/>
                  </a:cubicBezTo>
                  <a:cubicBezTo>
                    <a:pt x="57344" y="62187"/>
                    <a:pt x="60775" y="62787"/>
                    <a:pt x="65751" y="66988"/>
                  </a:cubicBezTo>
                  <a:cubicBezTo>
                    <a:pt x="69697" y="70440"/>
                    <a:pt x="73300" y="75241"/>
                    <a:pt x="73300" y="81994"/>
                  </a:cubicBezTo>
                  <a:cubicBezTo>
                    <a:pt x="73300" y="92498"/>
                    <a:pt x="63349" y="103151"/>
                    <a:pt x="46879" y="103151"/>
                  </a:cubicBezTo>
                  <a:cubicBezTo>
                    <a:pt x="30237" y="103151"/>
                    <a:pt x="7247" y="97449"/>
                    <a:pt x="6047" y="74791"/>
                  </a:cubicBezTo>
                  <a:cubicBezTo>
                    <a:pt x="5875" y="72390"/>
                    <a:pt x="5875" y="71490"/>
                    <a:pt x="3130" y="71490"/>
                  </a:cubicBezTo>
                  <a:cubicBezTo>
                    <a:pt x="213" y="71490"/>
                    <a:pt x="213" y="72540"/>
                    <a:pt x="213" y="75542"/>
                  </a:cubicBezTo>
                  <a:lnTo>
                    <a:pt x="213" y="104652"/>
                  </a:lnTo>
                  <a:cubicBezTo>
                    <a:pt x="213" y="107203"/>
                    <a:pt x="213" y="108553"/>
                    <a:pt x="2615" y="108553"/>
                  </a:cubicBezTo>
                  <a:cubicBezTo>
                    <a:pt x="3988" y="108553"/>
                    <a:pt x="4331" y="108103"/>
                    <a:pt x="5360" y="106753"/>
                  </a:cubicBezTo>
                  <a:cubicBezTo>
                    <a:pt x="6904" y="104952"/>
                    <a:pt x="10336" y="100150"/>
                    <a:pt x="11708" y="98200"/>
                  </a:cubicBezTo>
                  <a:cubicBezTo>
                    <a:pt x="22517" y="106453"/>
                    <a:pt x="35727" y="108553"/>
                    <a:pt x="46879" y="108553"/>
                  </a:cubicBezTo>
                  <a:cubicBezTo>
                    <a:pt x="69525" y="108553"/>
                    <a:pt x="84280" y="93698"/>
                    <a:pt x="84280" y="77792"/>
                  </a:cubicBezTo>
                  <a:cubicBezTo>
                    <a:pt x="84280" y="64287"/>
                    <a:pt x="73471" y="51533"/>
                    <a:pt x="56315" y="48082"/>
                  </a:cubicBezTo>
                  <a:lnTo>
                    <a:pt x="30923" y="42980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6ABFF19-F23B-D5DE-A005-7AB9840DCA88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8222375" y="3616632"/>
              <a:ext cx="130217" cy="105488"/>
            </a:xfrm>
            <a:custGeom>
              <a:avLst/>
              <a:gdLst>
                <a:gd name="connsiteX0" fmla="*/ 76392 w 130217"/>
                <a:gd name="connsiteY0" fmla="*/ 51383 h 105488"/>
                <a:gd name="connsiteX1" fmla="*/ 107274 w 130217"/>
                <a:gd name="connsiteY1" fmla="*/ 27224 h 105488"/>
                <a:gd name="connsiteX2" fmla="*/ 58035 w 130217"/>
                <a:gd name="connsiteY2" fmla="*/ 64 h 105488"/>
                <a:gd name="connsiteX3" fmla="*/ 218 w 130217"/>
                <a:gd name="connsiteY3" fmla="*/ 64 h 105488"/>
                <a:gd name="connsiteX4" fmla="*/ 218 w 130217"/>
                <a:gd name="connsiteY4" fmla="*/ 5466 h 105488"/>
                <a:gd name="connsiteX5" fmla="*/ 4335 w 130217"/>
                <a:gd name="connsiteY5" fmla="*/ 5466 h 105488"/>
                <a:gd name="connsiteX6" fmla="*/ 17889 w 130217"/>
                <a:gd name="connsiteY6" fmla="*/ 12219 h 105488"/>
                <a:gd name="connsiteX7" fmla="*/ 17889 w 130217"/>
                <a:gd name="connsiteY7" fmla="*/ 90397 h 105488"/>
                <a:gd name="connsiteX8" fmla="*/ 4335 w 130217"/>
                <a:gd name="connsiteY8" fmla="*/ 97149 h 105488"/>
                <a:gd name="connsiteX9" fmla="*/ 218 w 130217"/>
                <a:gd name="connsiteY9" fmla="*/ 97149 h 105488"/>
                <a:gd name="connsiteX10" fmla="*/ 218 w 130217"/>
                <a:gd name="connsiteY10" fmla="*/ 102551 h 105488"/>
                <a:gd name="connsiteX11" fmla="*/ 25609 w 130217"/>
                <a:gd name="connsiteY11" fmla="*/ 101951 h 105488"/>
                <a:gd name="connsiteX12" fmla="*/ 51172 w 130217"/>
                <a:gd name="connsiteY12" fmla="*/ 102551 h 105488"/>
                <a:gd name="connsiteX13" fmla="*/ 51172 w 130217"/>
                <a:gd name="connsiteY13" fmla="*/ 97149 h 105488"/>
                <a:gd name="connsiteX14" fmla="*/ 47055 w 130217"/>
                <a:gd name="connsiteY14" fmla="*/ 97149 h 105488"/>
                <a:gd name="connsiteX15" fmla="*/ 33501 w 130217"/>
                <a:gd name="connsiteY15" fmla="*/ 90397 h 105488"/>
                <a:gd name="connsiteX16" fmla="*/ 33501 w 130217"/>
                <a:gd name="connsiteY16" fmla="*/ 53333 h 105488"/>
                <a:gd name="connsiteX17" fmla="*/ 56319 w 130217"/>
                <a:gd name="connsiteY17" fmla="*/ 53333 h 105488"/>
                <a:gd name="connsiteX18" fmla="*/ 75878 w 130217"/>
                <a:gd name="connsiteY18" fmla="*/ 59486 h 105488"/>
                <a:gd name="connsiteX19" fmla="*/ 81882 w 130217"/>
                <a:gd name="connsiteY19" fmla="*/ 77942 h 105488"/>
                <a:gd name="connsiteX20" fmla="*/ 89774 w 130217"/>
                <a:gd name="connsiteY20" fmla="*/ 99550 h 105488"/>
                <a:gd name="connsiteX21" fmla="*/ 112078 w 130217"/>
                <a:gd name="connsiteY21" fmla="*/ 105552 h 105488"/>
                <a:gd name="connsiteX22" fmla="*/ 130435 w 130217"/>
                <a:gd name="connsiteY22" fmla="*/ 88896 h 105488"/>
                <a:gd name="connsiteX23" fmla="*/ 127518 w 130217"/>
                <a:gd name="connsiteY23" fmla="*/ 86045 h 105488"/>
                <a:gd name="connsiteX24" fmla="*/ 124602 w 130217"/>
                <a:gd name="connsiteY24" fmla="*/ 88896 h 105488"/>
                <a:gd name="connsiteX25" fmla="*/ 112764 w 130217"/>
                <a:gd name="connsiteY25" fmla="*/ 101351 h 105488"/>
                <a:gd name="connsiteX26" fmla="*/ 99553 w 130217"/>
                <a:gd name="connsiteY26" fmla="*/ 78843 h 105488"/>
                <a:gd name="connsiteX27" fmla="*/ 92176 w 130217"/>
                <a:gd name="connsiteY27" fmla="*/ 59486 h 105488"/>
                <a:gd name="connsiteX28" fmla="*/ 76392 w 130217"/>
                <a:gd name="connsiteY28" fmla="*/ 51383 h 105488"/>
                <a:gd name="connsiteX29" fmla="*/ 55805 w 130217"/>
                <a:gd name="connsiteY29" fmla="*/ 49132 h 105488"/>
                <a:gd name="connsiteX30" fmla="*/ 33501 w 130217"/>
                <a:gd name="connsiteY30" fmla="*/ 49132 h 105488"/>
                <a:gd name="connsiteX31" fmla="*/ 33501 w 130217"/>
                <a:gd name="connsiteY31" fmla="*/ 11318 h 105488"/>
                <a:gd name="connsiteX32" fmla="*/ 38133 w 130217"/>
                <a:gd name="connsiteY32" fmla="*/ 5616 h 105488"/>
                <a:gd name="connsiteX33" fmla="*/ 48942 w 130217"/>
                <a:gd name="connsiteY33" fmla="*/ 5466 h 105488"/>
                <a:gd name="connsiteX34" fmla="*/ 88916 w 130217"/>
                <a:gd name="connsiteY34" fmla="*/ 27224 h 105488"/>
                <a:gd name="connsiteX35" fmla="*/ 55805 w 130217"/>
                <a:gd name="connsiteY35" fmla="*/ 49132 h 10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0217" h="105488">
                  <a:moveTo>
                    <a:pt x="76392" y="51383"/>
                  </a:moveTo>
                  <a:cubicBezTo>
                    <a:pt x="91833" y="48232"/>
                    <a:pt x="107274" y="39378"/>
                    <a:pt x="107274" y="27224"/>
                  </a:cubicBezTo>
                  <a:cubicBezTo>
                    <a:pt x="107274" y="12219"/>
                    <a:pt x="84627" y="64"/>
                    <a:pt x="58035" y="64"/>
                  </a:cubicBezTo>
                  <a:lnTo>
                    <a:pt x="218" y="64"/>
                  </a:lnTo>
                  <a:lnTo>
                    <a:pt x="218" y="5466"/>
                  </a:lnTo>
                  <a:lnTo>
                    <a:pt x="4335" y="5466"/>
                  </a:lnTo>
                  <a:cubicBezTo>
                    <a:pt x="17546" y="5466"/>
                    <a:pt x="17889" y="6967"/>
                    <a:pt x="17889" y="12219"/>
                  </a:cubicBezTo>
                  <a:lnTo>
                    <a:pt x="17889" y="90397"/>
                  </a:lnTo>
                  <a:cubicBezTo>
                    <a:pt x="17889" y="95499"/>
                    <a:pt x="17546" y="97149"/>
                    <a:pt x="4335" y="97149"/>
                  </a:cubicBezTo>
                  <a:lnTo>
                    <a:pt x="218" y="97149"/>
                  </a:lnTo>
                  <a:lnTo>
                    <a:pt x="218" y="102551"/>
                  </a:lnTo>
                  <a:cubicBezTo>
                    <a:pt x="389" y="102551"/>
                    <a:pt x="18575" y="101951"/>
                    <a:pt x="25609" y="101951"/>
                  </a:cubicBezTo>
                  <a:cubicBezTo>
                    <a:pt x="32815" y="101951"/>
                    <a:pt x="42594" y="102251"/>
                    <a:pt x="51172" y="102551"/>
                  </a:cubicBezTo>
                  <a:lnTo>
                    <a:pt x="51172" y="97149"/>
                  </a:lnTo>
                  <a:lnTo>
                    <a:pt x="47055" y="97149"/>
                  </a:lnTo>
                  <a:cubicBezTo>
                    <a:pt x="33844" y="97149"/>
                    <a:pt x="33501" y="95649"/>
                    <a:pt x="33501" y="90397"/>
                  </a:cubicBezTo>
                  <a:lnTo>
                    <a:pt x="33501" y="53333"/>
                  </a:lnTo>
                  <a:lnTo>
                    <a:pt x="56319" y="53333"/>
                  </a:lnTo>
                  <a:cubicBezTo>
                    <a:pt x="59407" y="53333"/>
                    <a:pt x="68329" y="53333"/>
                    <a:pt x="75878" y="59486"/>
                  </a:cubicBezTo>
                  <a:cubicBezTo>
                    <a:pt x="81882" y="64137"/>
                    <a:pt x="81882" y="67889"/>
                    <a:pt x="81882" y="77942"/>
                  </a:cubicBezTo>
                  <a:cubicBezTo>
                    <a:pt x="81882" y="87696"/>
                    <a:pt x="81882" y="93848"/>
                    <a:pt x="89774" y="99550"/>
                  </a:cubicBezTo>
                  <a:cubicBezTo>
                    <a:pt x="97151" y="104802"/>
                    <a:pt x="107274" y="105552"/>
                    <a:pt x="112078" y="105552"/>
                  </a:cubicBezTo>
                  <a:cubicBezTo>
                    <a:pt x="126660" y="105552"/>
                    <a:pt x="130435" y="93398"/>
                    <a:pt x="130435" y="88896"/>
                  </a:cubicBezTo>
                  <a:cubicBezTo>
                    <a:pt x="130435" y="87846"/>
                    <a:pt x="130435" y="86045"/>
                    <a:pt x="127518" y="86045"/>
                  </a:cubicBezTo>
                  <a:cubicBezTo>
                    <a:pt x="124945" y="86045"/>
                    <a:pt x="124773" y="87396"/>
                    <a:pt x="124602" y="88896"/>
                  </a:cubicBezTo>
                  <a:cubicBezTo>
                    <a:pt x="123744" y="97599"/>
                    <a:pt x="118082" y="101351"/>
                    <a:pt x="112764" y="101351"/>
                  </a:cubicBezTo>
                  <a:cubicBezTo>
                    <a:pt x="102985" y="101351"/>
                    <a:pt x="101612" y="92498"/>
                    <a:pt x="99553" y="78843"/>
                  </a:cubicBezTo>
                  <a:cubicBezTo>
                    <a:pt x="97666" y="66838"/>
                    <a:pt x="97151" y="64438"/>
                    <a:pt x="92176" y="59486"/>
                  </a:cubicBezTo>
                  <a:cubicBezTo>
                    <a:pt x="90460" y="57835"/>
                    <a:pt x="85657" y="53934"/>
                    <a:pt x="76392" y="51383"/>
                  </a:cubicBezTo>
                  <a:close/>
                  <a:moveTo>
                    <a:pt x="55805" y="49132"/>
                  </a:moveTo>
                  <a:lnTo>
                    <a:pt x="33501" y="49132"/>
                  </a:lnTo>
                  <a:lnTo>
                    <a:pt x="33501" y="11318"/>
                  </a:lnTo>
                  <a:cubicBezTo>
                    <a:pt x="33501" y="7117"/>
                    <a:pt x="33673" y="6066"/>
                    <a:pt x="38133" y="5616"/>
                  </a:cubicBezTo>
                  <a:cubicBezTo>
                    <a:pt x="39506" y="5466"/>
                    <a:pt x="45339" y="5466"/>
                    <a:pt x="48942" y="5466"/>
                  </a:cubicBezTo>
                  <a:cubicBezTo>
                    <a:pt x="65412" y="5466"/>
                    <a:pt x="88916" y="5466"/>
                    <a:pt x="88916" y="27224"/>
                  </a:cubicBezTo>
                  <a:cubicBezTo>
                    <a:pt x="88916" y="44030"/>
                    <a:pt x="73990" y="49132"/>
                    <a:pt x="55805" y="49132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F017D139-75A1-DDD8-FADC-0861E702A50A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8380449" y="3526193"/>
              <a:ext cx="95340" cy="214363"/>
            </a:xfrm>
            <a:custGeom>
              <a:avLst/>
              <a:gdLst>
                <a:gd name="connsiteX0" fmla="*/ 94339 w 95340"/>
                <a:gd name="connsiteY0" fmla="*/ 8209 h 214363"/>
                <a:gd name="connsiteX1" fmla="*/ 95565 w 95340"/>
                <a:gd name="connsiteY1" fmla="*/ 4350 h 214363"/>
                <a:gd name="connsiteX2" fmla="*/ 90663 w 95340"/>
                <a:gd name="connsiteY2" fmla="*/ 63 h 214363"/>
                <a:gd name="connsiteX3" fmla="*/ 86496 w 95340"/>
                <a:gd name="connsiteY3" fmla="*/ 1992 h 214363"/>
                <a:gd name="connsiteX4" fmla="*/ 1449 w 95340"/>
                <a:gd name="connsiteY4" fmla="*/ 206280 h 214363"/>
                <a:gd name="connsiteX5" fmla="*/ 224 w 95340"/>
                <a:gd name="connsiteY5" fmla="*/ 210139 h 214363"/>
                <a:gd name="connsiteX6" fmla="*/ 5126 w 95340"/>
                <a:gd name="connsiteY6" fmla="*/ 214426 h 214363"/>
                <a:gd name="connsiteX7" fmla="*/ 10518 w 95340"/>
                <a:gd name="connsiteY7" fmla="*/ 209281 h 214363"/>
                <a:gd name="connsiteX8" fmla="*/ 94339 w 95340"/>
                <a:gd name="connsiteY8" fmla="*/ 8209 h 21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340" h="214363">
                  <a:moveTo>
                    <a:pt x="94339" y="8209"/>
                  </a:moveTo>
                  <a:cubicBezTo>
                    <a:pt x="95565" y="5422"/>
                    <a:pt x="95565" y="4564"/>
                    <a:pt x="95565" y="4350"/>
                  </a:cubicBezTo>
                  <a:cubicBezTo>
                    <a:pt x="95565" y="1992"/>
                    <a:pt x="93359" y="63"/>
                    <a:pt x="90663" y="63"/>
                  </a:cubicBezTo>
                  <a:cubicBezTo>
                    <a:pt x="88947" y="63"/>
                    <a:pt x="87232" y="706"/>
                    <a:pt x="86496" y="1992"/>
                  </a:cubicBezTo>
                  <a:lnTo>
                    <a:pt x="1449" y="206280"/>
                  </a:lnTo>
                  <a:cubicBezTo>
                    <a:pt x="224" y="209067"/>
                    <a:pt x="224" y="209924"/>
                    <a:pt x="224" y="210139"/>
                  </a:cubicBezTo>
                  <a:cubicBezTo>
                    <a:pt x="224" y="212497"/>
                    <a:pt x="2430" y="214426"/>
                    <a:pt x="5126" y="214426"/>
                  </a:cubicBezTo>
                  <a:cubicBezTo>
                    <a:pt x="8312" y="214426"/>
                    <a:pt x="9047" y="212925"/>
                    <a:pt x="10518" y="209281"/>
                  </a:cubicBezTo>
                  <a:lnTo>
                    <a:pt x="94339" y="8209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02057C5-C29B-5912-5001-858E4702668F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8503240" y="3535839"/>
              <a:ext cx="162985" cy="155841"/>
            </a:xfrm>
            <a:custGeom>
              <a:avLst/>
              <a:gdLst>
                <a:gd name="connsiteX0" fmla="*/ 163215 w 162985"/>
                <a:gd name="connsiteY0" fmla="*/ 78520 h 155841"/>
                <a:gd name="connsiteX1" fmla="*/ 81599 w 162985"/>
                <a:gd name="connsiteY1" fmla="*/ 63 h 155841"/>
                <a:gd name="connsiteX2" fmla="*/ 229 w 162985"/>
                <a:gd name="connsiteY2" fmla="*/ 78520 h 155841"/>
                <a:gd name="connsiteX3" fmla="*/ 81599 w 162985"/>
                <a:gd name="connsiteY3" fmla="*/ 155905 h 155841"/>
                <a:gd name="connsiteX4" fmla="*/ 163215 w 162985"/>
                <a:gd name="connsiteY4" fmla="*/ 78520 h 155841"/>
                <a:gd name="connsiteX5" fmla="*/ 81844 w 162985"/>
                <a:gd name="connsiteY5" fmla="*/ 150974 h 155841"/>
                <a:gd name="connsiteX6" fmla="*/ 24003 w 162985"/>
                <a:gd name="connsiteY6" fmla="*/ 78520 h 155841"/>
                <a:gd name="connsiteX7" fmla="*/ 81599 w 162985"/>
                <a:gd name="connsiteY7" fmla="*/ 4779 h 155841"/>
                <a:gd name="connsiteX8" fmla="*/ 139441 w 162985"/>
                <a:gd name="connsiteY8" fmla="*/ 78520 h 155841"/>
                <a:gd name="connsiteX9" fmla="*/ 81844 w 162985"/>
                <a:gd name="connsiteY9" fmla="*/ 150974 h 155841"/>
                <a:gd name="connsiteX10" fmla="*/ 125471 w 162985"/>
                <a:gd name="connsiteY10" fmla="*/ 62442 h 155841"/>
                <a:gd name="connsiteX11" fmla="*/ 119344 w 162985"/>
                <a:gd name="connsiteY11" fmla="*/ 62442 h 155841"/>
                <a:gd name="connsiteX12" fmla="*/ 119344 w 162985"/>
                <a:gd name="connsiteY12" fmla="*/ 69731 h 155841"/>
                <a:gd name="connsiteX13" fmla="*/ 44100 w 162985"/>
                <a:gd name="connsiteY13" fmla="*/ 69731 h 155841"/>
                <a:gd name="connsiteX14" fmla="*/ 44100 w 162985"/>
                <a:gd name="connsiteY14" fmla="*/ 62442 h 155841"/>
                <a:gd name="connsiteX15" fmla="*/ 37973 w 162985"/>
                <a:gd name="connsiteY15" fmla="*/ 62442 h 155841"/>
                <a:gd name="connsiteX16" fmla="*/ 37973 w 162985"/>
                <a:gd name="connsiteY16" fmla="*/ 93311 h 155841"/>
                <a:gd name="connsiteX17" fmla="*/ 44100 w 162985"/>
                <a:gd name="connsiteY17" fmla="*/ 93311 h 155841"/>
                <a:gd name="connsiteX18" fmla="*/ 44100 w 162985"/>
                <a:gd name="connsiteY18" fmla="*/ 86022 h 155841"/>
                <a:gd name="connsiteX19" fmla="*/ 119344 w 162985"/>
                <a:gd name="connsiteY19" fmla="*/ 86022 h 155841"/>
                <a:gd name="connsiteX20" fmla="*/ 119344 w 162985"/>
                <a:gd name="connsiteY20" fmla="*/ 93311 h 155841"/>
                <a:gd name="connsiteX21" fmla="*/ 125471 w 162985"/>
                <a:gd name="connsiteY21" fmla="*/ 93311 h 155841"/>
                <a:gd name="connsiteX22" fmla="*/ 125471 w 162985"/>
                <a:gd name="connsiteY22" fmla="*/ 62442 h 15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985" h="155841">
                  <a:moveTo>
                    <a:pt x="163215" y="78520"/>
                  </a:moveTo>
                  <a:cubicBezTo>
                    <a:pt x="163215" y="34790"/>
                    <a:pt x="126206" y="63"/>
                    <a:pt x="81599" y="63"/>
                  </a:cubicBezTo>
                  <a:cubicBezTo>
                    <a:pt x="37728" y="63"/>
                    <a:pt x="229" y="34361"/>
                    <a:pt x="229" y="78520"/>
                  </a:cubicBezTo>
                  <a:cubicBezTo>
                    <a:pt x="229" y="122464"/>
                    <a:pt x="37973" y="155905"/>
                    <a:pt x="81599" y="155905"/>
                  </a:cubicBezTo>
                  <a:cubicBezTo>
                    <a:pt x="126206" y="155905"/>
                    <a:pt x="163215" y="121821"/>
                    <a:pt x="163215" y="78520"/>
                  </a:cubicBezTo>
                  <a:close/>
                  <a:moveTo>
                    <a:pt x="81844" y="150974"/>
                  </a:moveTo>
                  <a:cubicBezTo>
                    <a:pt x="57580" y="150974"/>
                    <a:pt x="24003" y="132539"/>
                    <a:pt x="24003" y="78520"/>
                  </a:cubicBezTo>
                  <a:cubicBezTo>
                    <a:pt x="24003" y="23428"/>
                    <a:pt x="58071" y="4779"/>
                    <a:pt x="81599" y="4779"/>
                  </a:cubicBezTo>
                  <a:cubicBezTo>
                    <a:pt x="106354" y="4779"/>
                    <a:pt x="139441" y="24286"/>
                    <a:pt x="139441" y="78520"/>
                  </a:cubicBezTo>
                  <a:cubicBezTo>
                    <a:pt x="139441" y="133182"/>
                    <a:pt x="104883" y="150974"/>
                    <a:pt x="81844" y="150974"/>
                  </a:cubicBezTo>
                  <a:close/>
                  <a:moveTo>
                    <a:pt x="125471" y="62442"/>
                  </a:moveTo>
                  <a:lnTo>
                    <a:pt x="119344" y="62442"/>
                  </a:lnTo>
                  <a:lnTo>
                    <a:pt x="119344" y="69731"/>
                  </a:lnTo>
                  <a:lnTo>
                    <a:pt x="44100" y="69731"/>
                  </a:lnTo>
                  <a:lnTo>
                    <a:pt x="44100" y="62442"/>
                  </a:lnTo>
                  <a:lnTo>
                    <a:pt x="37973" y="62442"/>
                  </a:lnTo>
                  <a:lnTo>
                    <a:pt x="37973" y="93311"/>
                  </a:lnTo>
                  <a:lnTo>
                    <a:pt x="44100" y="93311"/>
                  </a:lnTo>
                  <a:lnTo>
                    <a:pt x="44100" y="86022"/>
                  </a:lnTo>
                  <a:lnTo>
                    <a:pt x="119344" y="86022"/>
                  </a:lnTo>
                  <a:lnTo>
                    <a:pt x="119344" y="93311"/>
                  </a:lnTo>
                  <a:lnTo>
                    <a:pt x="125471" y="93311"/>
                  </a:lnTo>
                  <a:lnTo>
                    <a:pt x="125471" y="62442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8D5142EF-41AE-8786-EDFE-5888D401F4D4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8698843" y="3619483"/>
              <a:ext cx="62449" cy="99635"/>
            </a:xfrm>
            <a:custGeom>
              <a:avLst/>
              <a:gdLst>
                <a:gd name="connsiteX0" fmla="*/ 39010 w 62449"/>
                <a:gd name="connsiteY0" fmla="*/ 4266 h 99635"/>
                <a:gd name="connsiteX1" fmla="*/ 33863 w 62449"/>
                <a:gd name="connsiteY1" fmla="*/ 64 h 99635"/>
                <a:gd name="connsiteX2" fmla="*/ 237 w 62449"/>
                <a:gd name="connsiteY2" fmla="*/ 9668 h 99635"/>
                <a:gd name="connsiteX3" fmla="*/ 237 w 62449"/>
                <a:gd name="connsiteY3" fmla="*/ 15070 h 99635"/>
                <a:gd name="connsiteX4" fmla="*/ 25114 w 62449"/>
                <a:gd name="connsiteY4" fmla="*/ 10868 h 99635"/>
                <a:gd name="connsiteX5" fmla="*/ 25114 w 62449"/>
                <a:gd name="connsiteY5" fmla="*/ 87396 h 99635"/>
                <a:gd name="connsiteX6" fmla="*/ 7957 w 62449"/>
                <a:gd name="connsiteY6" fmla="*/ 94298 h 99635"/>
                <a:gd name="connsiteX7" fmla="*/ 1438 w 62449"/>
                <a:gd name="connsiteY7" fmla="*/ 94298 h 99635"/>
                <a:gd name="connsiteX8" fmla="*/ 1438 w 62449"/>
                <a:gd name="connsiteY8" fmla="*/ 99700 h 99635"/>
                <a:gd name="connsiteX9" fmla="*/ 31976 w 62449"/>
                <a:gd name="connsiteY9" fmla="*/ 99100 h 99635"/>
                <a:gd name="connsiteX10" fmla="*/ 62686 w 62449"/>
                <a:gd name="connsiteY10" fmla="*/ 99700 h 99635"/>
                <a:gd name="connsiteX11" fmla="*/ 62686 w 62449"/>
                <a:gd name="connsiteY11" fmla="*/ 94298 h 99635"/>
                <a:gd name="connsiteX12" fmla="*/ 56167 w 62449"/>
                <a:gd name="connsiteY12" fmla="*/ 94298 h 99635"/>
                <a:gd name="connsiteX13" fmla="*/ 39010 w 62449"/>
                <a:gd name="connsiteY13" fmla="*/ 87396 h 99635"/>
                <a:gd name="connsiteX14" fmla="*/ 39010 w 62449"/>
                <a:gd name="connsiteY14" fmla="*/ 4266 h 9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449" h="99635">
                  <a:moveTo>
                    <a:pt x="39010" y="4266"/>
                  </a:moveTo>
                  <a:cubicBezTo>
                    <a:pt x="39010" y="214"/>
                    <a:pt x="38667" y="64"/>
                    <a:pt x="33863" y="64"/>
                  </a:cubicBezTo>
                  <a:cubicBezTo>
                    <a:pt x="22883" y="9518"/>
                    <a:pt x="7271" y="9668"/>
                    <a:pt x="237" y="9668"/>
                  </a:cubicBezTo>
                  <a:lnTo>
                    <a:pt x="237" y="15070"/>
                  </a:lnTo>
                  <a:cubicBezTo>
                    <a:pt x="4354" y="15070"/>
                    <a:pt x="15678" y="15070"/>
                    <a:pt x="25114" y="10868"/>
                  </a:cubicBezTo>
                  <a:lnTo>
                    <a:pt x="25114" y="87396"/>
                  </a:lnTo>
                  <a:cubicBezTo>
                    <a:pt x="25114" y="92348"/>
                    <a:pt x="25114" y="94298"/>
                    <a:pt x="7957" y="94298"/>
                  </a:cubicBezTo>
                  <a:lnTo>
                    <a:pt x="1438" y="94298"/>
                  </a:lnTo>
                  <a:lnTo>
                    <a:pt x="1438" y="99700"/>
                  </a:lnTo>
                  <a:cubicBezTo>
                    <a:pt x="4526" y="99550"/>
                    <a:pt x="25628" y="99100"/>
                    <a:pt x="31976" y="99100"/>
                  </a:cubicBezTo>
                  <a:cubicBezTo>
                    <a:pt x="37295" y="99100"/>
                    <a:pt x="58912" y="99550"/>
                    <a:pt x="62686" y="99700"/>
                  </a:cubicBezTo>
                  <a:lnTo>
                    <a:pt x="62686" y="94298"/>
                  </a:lnTo>
                  <a:lnTo>
                    <a:pt x="56167" y="94298"/>
                  </a:lnTo>
                  <a:cubicBezTo>
                    <a:pt x="39010" y="94298"/>
                    <a:pt x="39010" y="92348"/>
                    <a:pt x="39010" y="87396"/>
                  </a:cubicBezTo>
                  <a:lnTo>
                    <a:pt x="39010" y="4266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3708A998-01CE-52B5-0EB5-8D08A232D919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8871653" y="3565636"/>
              <a:ext cx="217886" cy="135477"/>
            </a:xfrm>
            <a:custGeom>
              <a:avLst/>
              <a:gdLst>
                <a:gd name="connsiteX0" fmla="*/ 138721 w 217886"/>
                <a:gd name="connsiteY0" fmla="*/ 72518 h 135477"/>
                <a:gd name="connsiteX1" fmla="*/ 143377 w 217886"/>
                <a:gd name="connsiteY1" fmla="*/ 67802 h 135477"/>
                <a:gd name="connsiteX2" fmla="*/ 138721 w 217886"/>
                <a:gd name="connsiteY2" fmla="*/ 63086 h 135477"/>
                <a:gd name="connsiteX3" fmla="*/ 9557 w 217886"/>
                <a:gd name="connsiteY3" fmla="*/ 1349 h 135477"/>
                <a:gd name="connsiteX4" fmla="*/ 5146 w 217886"/>
                <a:gd name="connsiteY4" fmla="*/ 63 h 135477"/>
                <a:gd name="connsiteX5" fmla="*/ 244 w 217886"/>
                <a:gd name="connsiteY5" fmla="*/ 4350 h 135477"/>
                <a:gd name="connsiteX6" fmla="*/ 5146 w 217886"/>
                <a:gd name="connsiteY6" fmla="*/ 9066 h 135477"/>
                <a:gd name="connsiteX7" fmla="*/ 128182 w 217886"/>
                <a:gd name="connsiteY7" fmla="*/ 67802 h 135477"/>
                <a:gd name="connsiteX8" fmla="*/ 5146 w 217886"/>
                <a:gd name="connsiteY8" fmla="*/ 126537 h 135477"/>
                <a:gd name="connsiteX9" fmla="*/ 244 w 217886"/>
                <a:gd name="connsiteY9" fmla="*/ 131253 h 135477"/>
                <a:gd name="connsiteX10" fmla="*/ 6616 w 217886"/>
                <a:gd name="connsiteY10" fmla="*/ 135540 h 135477"/>
                <a:gd name="connsiteX11" fmla="*/ 138721 w 217886"/>
                <a:gd name="connsiteY11" fmla="*/ 72518 h 135477"/>
                <a:gd name="connsiteX12" fmla="*/ 213474 w 217886"/>
                <a:gd name="connsiteY12" fmla="*/ 72518 h 135477"/>
                <a:gd name="connsiteX13" fmla="*/ 218130 w 217886"/>
                <a:gd name="connsiteY13" fmla="*/ 67802 h 135477"/>
                <a:gd name="connsiteX14" fmla="*/ 213474 w 217886"/>
                <a:gd name="connsiteY14" fmla="*/ 63086 h 135477"/>
                <a:gd name="connsiteX15" fmla="*/ 84310 w 217886"/>
                <a:gd name="connsiteY15" fmla="*/ 1349 h 135477"/>
                <a:gd name="connsiteX16" fmla="*/ 79899 w 217886"/>
                <a:gd name="connsiteY16" fmla="*/ 63 h 135477"/>
                <a:gd name="connsiteX17" fmla="*/ 74997 w 217886"/>
                <a:gd name="connsiteY17" fmla="*/ 4350 h 135477"/>
                <a:gd name="connsiteX18" fmla="*/ 79899 w 217886"/>
                <a:gd name="connsiteY18" fmla="*/ 9066 h 135477"/>
                <a:gd name="connsiteX19" fmla="*/ 202935 w 217886"/>
                <a:gd name="connsiteY19" fmla="*/ 67802 h 135477"/>
                <a:gd name="connsiteX20" fmla="*/ 79899 w 217886"/>
                <a:gd name="connsiteY20" fmla="*/ 126537 h 135477"/>
                <a:gd name="connsiteX21" fmla="*/ 74997 w 217886"/>
                <a:gd name="connsiteY21" fmla="*/ 131253 h 135477"/>
                <a:gd name="connsiteX22" fmla="*/ 81369 w 217886"/>
                <a:gd name="connsiteY22" fmla="*/ 135540 h 135477"/>
                <a:gd name="connsiteX23" fmla="*/ 213474 w 217886"/>
                <a:gd name="connsiteY23" fmla="*/ 72518 h 13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7886" h="135477">
                  <a:moveTo>
                    <a:pt x="138721" y="72518"/>
                  </a:moveTo>
                  <a:cubicBezTo>
                    <a:pt x="141662" y="71017"/>
                    <a:pt x="143377" y="70374"/>
                    <a:pt x="143377" y="67802"/>
                  </a:cubicBezTo>
                  <a:cubicBezTo>
                    <a:pt x="143377" y="65229"/>
                    <a:pt x="141662" y="64586"/>
                    <a:pt x="138721" y="63086"/>
                  </a:cubicBezTo>
                  <a:lnTo>
                    <a:pt x="9557" y="1349"/>
                  </a:lnTo>
                  <a:cubicBezTo>
                    <a:pt x="8577" y="920"/>
                    <a:pt x="6861" y="63"/>
                    <a:pt x="5146" y="63"/>
                  </a:cubicBezTo>
                  <a:cubicBezTo>
                    <a:pt x="2940" y="63"/>
                    <a:pt x="244" y="1349"/>
                    <a:pt x="244" y="4350"/>
                  </a:cubicBezTo>
                  <a:cubicBezTo>
                    <a:pt x="244" y="6708"/>
                    <a:pt x="2205" y="7565"/>
                    <a:pt x="5146" y="9066"/>
                  </a:cubicBezTo>
                  <a:lnTo>
                    <a:pt x="128182" y="67802"/>
                  </a:lnTo>
                  <a:lnTo>
                    <a:pt x="5146" y="126537"/>
                  </a:lnTo>
                  <a:cubicBezTo>
                    <a:pt x="2205" y="128038"/>
                    <a:pt x="244" y="128895"/>
                    <a:pt x="244" y="131253"/>
                  </a:cubicBezTo>
                  <a:cubicBezTo>
                    <a:pt x="244" y="135540"/>
                    <a:pt x="4901" y="135540"/>
                    <a:pt x="6616" y="135540"/>
                  </a:cubicBezTo>
                  <a:lnTo>
                    <a:pt x="138721" y="72518"/>
                  </a:lnTo>
                  <a:close/>
                  <a:moveTo>
                    <a:pt x="213474" y="72518"/>
                  </a:moveTo>
                  <a:cubicBezTo>
                    <a:pt x="216415" y="71017"/>
                    <a:pt x="218130" y="70374"/>
                    <a:pt x="218130" y="67802"/>
                  </a:cubicBezTo>
                  <a:cubicBezTo>
                    <a:pt x="218130" y="65229"/>
                    <a:pt x="216415" y="64586"/>
                    <a:pt x="213474" y="63086"/>
                  </a:cubicBezTo>
                  <a:lnTo>
                    <a:pt x="84310" y="1349"/>
                  </a:lnTo>
                  <a:cubicBezTo>
                    <a:pt x="83330" y="920"/>
                    <a:pt x="81614" y="63"/>
                    <a:pt x="79899" y="63"/>
                  </a:cubicBezTo>
                  <a:cubicBezTo>
                    <a:pt x="77693" y="63"/>
                    <a:pt x="74997" y="1349"/>
                    <a:pt x="74997" y="4350"/>
                  </a:cubicBezTo>
                  <a:cubicBezTo>
                    <a:pt x="74997" y="6708"/>
                    <a:pt x="76958" y="7565"/>
                    <a:pt x="79899" y="9066"/>
                  </a:cubicBezTo>
                  <a:lnTo>
                    <a:pt x="202935" y="67802"/>
                  </a:lnTo>
                  <a:lnTo>
                    <a:pt x="79899" y="126537"/>
                  </a:lnTo>
                  <a:cubicBezTo>
                    <a:pt x="76958" y="128038"/>
                    <a:pt x="74997" y="128895"/>
                    <a:pt x="74997" y="131253"/>
                  </a:cubicBezTo>
                  <a:cubicBezTo>
                    <a:pt x="74997" y="135540"/>
                    <a:pt x="79654" y="135540"/>
                    <a:pt x="81369" y="135540"/>
                  </a:cubicBezTo>
                  <a:lnTo>
                    <a:pt x="213474" y="72518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BEC01595-32C8-A958-288A-EBD027EBBED9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9193158" y="3544199"/>
              <a:ext cx="80880" cy="142765"/>
            </a:xfrm>
            <a:custGeom>
              <a:avLst/>
              <a:gdLst>
                <a:gd name="connsiteX0" fmla="*/ 50500 w 80880"/>
                <a:gd name="connsiteY0" fmla="*/ 5636 h 142765"/>
                <a:gd name="connsiteX1" fmla="*/ 44863 w 80880"/>
                <a:gd name="connsiteY1" fmla="*/ 63 h 142765"/>
                <a:gd name="connsiteX2" fmla="*/ 257 w 80880"/>
                <a:gd name="connsiteY2" fmla="*/ 13782 h 142765"/>
                <a:gd name="connsiteX3" fmla="*/ 257 w 80880"/>
                <a:gd name="connsiteY3" fmla="*/ 20427 h 142765"/>
                <a:gd name="connsiteX4" fmla="*/ 32364 w 80880"/>
                <a:gd name="connsiteY4" fmla="*/ 14854 h 142765"/>
                <a:gd name="connsiteX5" fmla="*/ 32364 w 80880"/>
                <a:gd name="connsiteY5" fmla="*/ 125894 h 142765"/>
                <a:gd name="connsiteX6" fmla="*/ 9570 w 80880"/>
                <a:gd name="connsiteY6" fmla="*/ 136183 h 142765"/>
                <a:gd name="connsiteX7" fmla="*/ 1727 w 80880"/>
                <a:gd name="connsiteY7" fmla="*/ 136183 h 142765"/>
                <a:gd name="connsiteX8" fmla="*/ 1727 w 80880"/>
                <a:gd name="connsiteY8" fmla="*/ 142829 h 142765"/>
                <a:gd name="connsiteX9" fmla="*/ 41432 w 80880"/>
                <a:gd name="connsiteY9" fmla="*/ 142186 h 142765"/>
                <a:gd name="connsiteX10" fmla="*/ 81137 w 80880"/>
                <a:gd name="connsiteY10" fmla="*/ 142829 h 142765"/>
                <a:gd name="connsiteX11" fmla="*/ 81137 w 80880"/>
                <a:gd name="connsiteY11" fmla="*/ 136183 h 142765"/>
                <a:gd name="connsiteX12" fmla="*/ 73294 w 80880"/>
                <a:gd name="connsiteY12" fmla="*/ 136183 h 142765"/>
                <a:gd name="connsiteX13" fmla="*/ 50500 w 80880"/>
                <a:gd name="connsiteY13" fmla="*/ 125894 h 142765"/>
                <a:gd name="connsiteX14" fmla="*/ 50500 w 80880"/>
                <a:gd name="connsiteY14" fmla="*/ 5636 h 14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880" h="142765">
                  <a:moveTo>
                    <a:pt x="50500" y="5636"/>
                  </a:moveTo>
                  <a:cubicBezTo>
                    <a:pt x="50500" y="491"/>
                    <a:pt x="50500" y="63"/>
                    <a:pt x="44863" y="63"/>
                  </a:cubicBezTo>
                  <a:cubicBezTo>
                    <a:pt x="29668" y="13782"/>
                    <a:pt x="8100" y="13782"/>
                    <a:pt x="257" y="13782"/>
                  </a:cubicBezTo>
                  <a:lnTo>
                    <a:pt x="257" y="20427"/>
                  </a:lnTo>
                  <a:cubicBezTo>
                    <a:pt x="5159" y="20427"/>
                    <a:pt x="19619" y="20427"/>
                    <a:pt x="32364" y="14854"/>
                  </a:cubicBezTo>
                  <a:lnTo>
                    <a:pt x="32364" y="125894"/>
                  </a:lnTo>
                  <a:cubicBezTo>
                    <a:pt x="32364" y="133611"/>
                    <a:pt x="31628" y="136183"/>
                    <a:pt x="9570" y="136183"/>
                  </a:cubicBezTo>
                  <a:lnTo>
                    <a:pt x="1727" y="136183"/>
                  </a:lnTo>
                  <a:lnTo>
                    <a:pt x="1727" y="142829"/>
                  </a:lnTo>
                  <a:cubicBezTo>
                    <a:pt x="10305" y="142186"/>
                    <a:pt x="31628" y="142186"/>
                    <a:pt x="41432" y="142186"/>
                  </a:cubicBezTo>
                  <a:cubicBezTo>
                    <a:pt x="51236" y="142186"/>
                    <a:pt x="72559" y="142186"/>
                    <a:pt x="81137" y="142829"/>
                  </a:cubicBezTo>
                  <a:lnTo>
                    <a:pt x="81137" y="136183"/>
                  </a:lnTo>
                  <a:lnTo>
                    <a:pt x="73294" y="136183"/>
                  </a:lnTo>
                  <a:cubicBezTo>
                    <a:pt x="51236" y="136183"/>
                    <a:pt x="50500" y="133825"/>
                    <a:pt x="50500" y="125894"/>
                  </a:cubicBezTo>
                  <a:lnTo>
                    <a:pt x="50500" y="5636"/>
                  </a:ln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620" name="Group 619" descr="\documentclass{article}&#10;\usepackage{amsmath}&#10;\pagestyle{empty}&#10;\usepackage{color}&#10;\begin{document}&#10;&#10;\begin{center}&#10;$$\gamma_{\rm tr} \simeq \frac{1}{\Theta_{\rm SR}} \sqrt{\frac{\Delta \omega}{\omega}}$$&#10;\end{center}&#10;&#10;\end{document}" title="IguanaTex Vector Display">
            <a:extLst>
              <a:ext uri="{FF2B5EF4-FFF2-40B4-BE49-F238E27FC236}">
                <a16:creationId xmlns:a16="http://schemas.microsoft.com/office/drawing/2014/main" id="{605B21EE-D1E2-22C7-4C1F-0A136229D3D0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 rot="5400000">
            <a:off x="3875727" y="4132133"/>
            <a:ext cx="1841892" cy="551738"/>
            <a:chOff x="8083428" y="6279250"/>
            <a:chExt cx="1841892" cy="551738"/>
          </a:xfrm>
        </p:grpSpPr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D8175E52-490D-A28A-7FA2-514EA245D4E6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8083428" y="6543645"/>
              <a:ext cx="131927" cy="146123"/>
            </a:xfrm>
            <a:custGeom>
              <a:avLst/>
              <a:gdLst>
                <a:gd name="connsiteX0" fmla="*/ 5977 w 131927"/>
                <a:gd name="connsiteY0" fmla="*/ 41904 h 146123"/>
                <a:gd name="connsiteX1" fmla="*/ 45932 w 131927"/>
                <a:gd name="connsiteY1" fmla="*/ 16104 h 146123"/>
                <a:gd name="connsiteX2" fmla="*/ 86641 w 131927"/>
                <a:gd name="connsiteY2" fmla="*/ 72596 h 146123"/>
                <a:gd name="connsiteX3" fmla="*/ 83626 w 131927"/>
                <a:gd name="connsiteY3" fmla="*/ 94392 h 146123"/>
                <a:gd name="connsiteX4" fmla="*/ 70558 w 131927"/>
                <a:gd name="connsiteY4" fmla="*/ 142211 h 146123"/>
                <a:gd name="connsiteX5" fmla="*/ 73825 w 131927"/>
                <a:gd name="connsiteY5" fmla="*/ 146214 h 146123"/>
                <a:gd name="connsiteX6" fmla="*/ 81866 w 131927"/>
                <a:gd name="connsiteY6" fmla="*/ 132869 h 146123"/>
                <a:gd name="connsiteX7" fmla="*/ 91164 w 131927"/>
                <a:gd name="connsiteY7" fmla="*/ 94615 h 146123"/>
                <a:gd name="connsiteX8" fmla="*/ 93175 w 131927"/>
                <a:gd name="connsiteY8" fmla="*/ 85941 h 146123"/>
                <a:gd name="connsiteX9" fmla="*/ 127350 w 131927"/>
                <a:gd name="connsiteY9" fmla="*/ 13213 h 146123"/>
                <a:gd name="connsiteX10" fmla="*/ 132125 w 131927"/>
                <a:gd name="connsiteY10" fmla="*/ 4761 h 146123"/>
                <a:gd name="connsiteX11" fmla="*/ 129109 w 131927"/>
                <a:gd name="connsiteY11" fmla="*/ 2537 h 146123"/>
                <a:gd name="connsiteX12" fmla="*/ 126094 w 131927"/>
                <a:gd name="connsiteY12" fmla="*/ 4094 h 146123"/>
                <a:gd name="connsiteX13" fmla="*/ 92923 w 131927"/>
                <a:gd name="connsiteY13" fmla="*/ 69927 h 146123"/>
                <a:gd name="connsiteX14" fmla="*/ 82620 w 131927"/>
                <a:gd name="connsiteY14" fmla="*/ 24556 h 146123"/>
                <a:gd name="connsiteX15" fmla="*/ 49199 w 131927"/>
                <a:gd name="connsiteY15" fmla="*/ 90 h 146123"/>
                <a:gd name="connsiteX16" fmla="*/ 197 w 131927"/>
                <a:gd name="connsiteY16" fmla="*/ 40791 h 146123"/>
                <a:gd name="connsiteX17" fmla="*/ 4972 w 131927"/>
                <a:gd name="connsiteY17" fmla="*/ 43016 h 146123"/>
                <a:gd name="connsiteX18" fmla="*/ 5977 w 131927"/>
                <a:gd name="connsiteY18" fmla="*/ 41904 h 14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927" h="146123">
                  <a:moveTo>
                    <a:pt x="5977" y="41904"/>
                  </a:moveTo>
                  <a:cubicBezTo>
                    <a:pt x="15777" y="16326"/>
                    <a:pt x="43168" y="16104"/>
                    <a:pt x="45932" y="16104"/>
                  </a:cubicBezTo>
                  <a:cubicBezTo>
                    <a:pt x="83877" y="16104"/>
                    <a:pt x="86641" y="55026"/>
                    <a:pt x="86641" y="72596"/>
                  </a:cubicBezTo>
                  <a:cubicBezTo>
                    <a:pt x="86641" y="86163"/>
                    <a:pt x="85385" y="89944"/>
                    <a:pt x="83626" y="94392"/>
                  </a:cubicBezTo>
                  <a:cubicBezTo>
                    <a:pt x="78097" y="110628"/>
                    <a:pt x="70558" y="136428"/>
                    <a:pt x="70558" y="142211"/>
                  </a:cubicBezTo>
                  <a:cubicBezTo>
                    <a:pt x="70558" y="144657"/>
                    <a:pt x="71815" y="146214"/>
                    <a:pt x="73825" y="146214"/>
                  </a:cubicBezTo>
                  <a:cubicBezTo>
                    <a:pt x="77092" y="146214"/>
                    <a:pt x="79102" y="141321"/>
                    <a:pt x="81866" y="132869"/>
                  </a:cubicBezTo>
                  <a:cubicBezTo>
                    <a:pt x="87646" y="114187"/>
                    <a:pt x="90159" y="101510"/>
                    <a:pt x="91164" y="94615"/>
                  </a:cubicBezTo>
                  <a:cubicBezTo>
                    <a:pt x="91667" y="91723"/>
                    <a:pt x="92169" y="88832"/>
                    <a:pt x="93175" y="85941"/>
                  </a:cubicBezTo>
                  <a:cubicBezTo>
                    <a:pt x="101216" y="63922"/>
                    <a:pt x="117298" y="30783"/>
                    <a:pt x="127350" y="13213"/>
                  </a:cubicBezTo>
                  <a:cubicBezTo>
                    <a:pt x="129109" y="10544"/>
                    <a:pt x="132125" y="5651"/>
                    <a:pt x="132125" y="4761"/>
                  </a:cubicBezTo>
                  <a:cubicBezTo>
                    <a:pt x="132125" y="2537"/>
                    <a:pt x="129612" y="2537"/>
                    <a:pt x="129109" y="2537"/>
                  </a:cubicBezTo>
                  <a:cubicBezTo>
                    <a:pt x="128355" y="2537"/>
                    <a:pt x="126848" y="2537"/>
                    <a:pt x="126094" y="4094"/>
                  </a:cubicBezTo>
                  <a:cubicBezTo>
                    <a:pt x="113027" y="25223"/>
                    <a:pt x="102975" y="47464"/>
                    <a:pt x="92923" y="69927"/>
                  </a:cubicBezTo>
                  <a:cubicBezTo>
                    <a:pt x="92672" y="63033"/>
                    <a:pt x="92421" y="46129"/>
                    <a:pt x="82620" y="24556"/>
                  </a:cubicBezTo>
                  <a:cubicBezTo>
                    <a:pt x="76589" y="10988"/>
                    <a:pt x="66538" y="90"/>
                    <a:pt x="49199" y="90"/>
                  </a:cubicBezTo>
                  <a:cubicBezTo>
                    <a:pt x="17787" y="90"/>
                    <a:pt x="197" y="33897"/>
                    <a:pt x="197" y="40791"/>
                  </a:cubicBezTo>
                  <a:cubicBezTo>
                    <a:pt x="197" y="43016"/>
                    <a:pt x="2459" y="43016"/>
                    <a:pt x="4972" y="43016"/>
                  </a:cubicBezTo>
                  <a:lnTo>
                    <a:pt x="5977" y="4190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DEF823D3-21DE-693A-8925-50E554321352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8214107" y="6579564"/>
              <a:ext cx="60862" cy="97304"/>
            </a:xfrm>
            <a:custGeom>
              <a:avLst/>
              <a:gdLst>
                <a:gd name="connsiteX0" fmla="*/ 30458 w 60862"/>
                <a:gd name="connsiteY0" fmla="*/ 34343 h 97304"/>
                <a:gd name="connsiteX1" fmla="*/ 57899 w 60862"/>
                <a:gd name="connsiteY1" fmla="*/ 34343 h 97304"/>
                <a:gd name="connsiteX2" fmla="*/ 57899 w 60862"/>
                <a:gd name="connsiteY2" fmla="*/ 28738 h 97304"/>
                <a:gd name="connsiteX3" fmla="*/ 30458 w 60862"/>
                <a:gd name="connsiteY3" fmla="*/ 28738 h 97304"/>
                <a:gd name="connsiteX4" fmla="*/ 30458 w 60862"/>
                <a:gd name="connsiteY4" fmla="*/ 92 h 97304"/>
                <a:gd name="connsiteX5" fmla="*/ 24477 w 60862"/>
                <a:gd name="connsiteY5" fmla="*/ 92 h 97304"/>
                <a:gd name="connsiteX6" fmla="*/ 202 w 60862"/>
                <a:gd name="connsiteY6" fmla="*/ 29984 h 97304"/>
                <a:gd name="connsiteX7" fmla="*/ 202 w 60862"/>
                <a:gd name="connsiteY7" fmla="*/ 34343 h 97304"/>
                <a:gd name="connsiteX8" fmla="*/ 16561 w 60862"/>
                <a:gd name="connsiteY8" fmla="*/ 34343 h 97304"/>
                <a:gd name="connsiteX9" fmla="*/ 16561 w 60862"/>
                <a:gd name="connsiteY9" fmla="*/ 76379 h 97304"/>
                <a:gd name="connsiteX10" fmla="*/ 41188 w 60862"/>
                <a:gd name="connsiteY10" fmla="*/ 97396 h 97304"/>
                <a:gd name="connsiteX11" fmla="*/ 61065 w 60862"/>
                <a:gd name="connsiteY11" fmla="*/ 76223 h 97304"/>
                <a:gd name="connsiteX12" fmla="*/ 61065 w 60862"/>
                <a:gd name="connsiteY12" fmla="*/ 67660 h 97304"/>
                <a:gd name="connsiteX13" fmla="*/ 55084 w 60862"/>
                <a:gd name="connsiteY13" fmla="*/ 67660 h 97304"/>
                <a:gd name="connsiteX14" fmla="*/ 55084 w 60862"/>
                <a:gd name="connsiteY14" fmla="*/ 76067 h 97304"/>
                <a:gd name="connsiteX15" fmla="*/ 42595 w 60862"/>
                <a:gd name="connsiteY15" fmla="*/ 92414 h 97304"/>
                <a:gd name="connsiteX16" fmla="*/ 30458 w 60862"/>
                <a:gd name="connsiteY16" fmla="*/ 76534 h 97304"/>
                <a:gd name="connsiteX17" fmla="*/ 30458 w 60862"/>
                <a:gd name="connsiteY17" fmla="*/ 34343 h 97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862" h="97304">
                  <a:moveTo>
                    <a:pt x="30458" y="34343"/>
                  </a:moveTo>
                  <a:lnTo>
                    <a:pt x="57899" y="34343"/>
                  </a:lnTo>
                  <a:lnTo>
                    <a:pt x="57899" y="28738"/>
                  </a:lnTo>
                  <a:lnTo>
                    <a:pt x="30458" y="28738"/>
                  </a:lnTo>
                  <a:lnTo>
                    <a:pt x="30458" y="92"/>
                  </a:lnTo>
                  <a:lnTo>
                    <a:pt x="24477" y="92"/>
                  </a:lnTo>
                  <a:cubicBezTo>
                    <a:pt x="24301" y="14104"/>
                    <a:pt x="17089" y="29517"/>
                    <a:pt x="202" y="29984"/>
                  </a:cubicBezTo>
                  <a:lnTo>
                    <a:pt x="202" y="34343"/>
                  </a:lnTo>
                  <a:lnTo>
                    <a:pt x="16561" y="34343"/>
                  </a:lnTo>
                  <a:lnTo>
                    <a:pt x="16561" y="76379"/>
                  </a:lnTo>
                  <a:cubicBezTo>
                    <a:pt x="16561" y="93816"/>
                    <a:pt x="31337" y="97396"/>
                    <a:pt x="41188" y="97396"/>
                  </a:cubicBezTo>
                  <a:cubicBezTo>
                    <a:pt x="52973" y="97396"/>
                    <a:pt x="61065" y="88522"/>
                    <a:pt x="61065" y="76223"/>
                  </a:cubicBezTo>
                  <a:lnTo>
                    <a:pt x="61065" y="67660"/>
                  </a:lnTo>
                  <a:lnTo>
                    <a:pt x="55084" y="67660"/>
                  </a:lnTo>
                  <a:lnTo>
                    <a:pt x="55084" y="76067"/>
                  </a:lnTo>
                  <a:cubicBezTo>
                    <a:pt x="55084" y="86654"/>
                    <a:pt x="49455" y="92414"/>
                    <a:pt x="42595" y="92414"/>
                  </a:cubicBezTo>
                  <a:cubicBezTo>
                    <a:pt x="30458" y="92414"/>
                    <a:pt x="30458" y="79337"/>
                    <a:pt x="30458" y="76534"/>
                  </a:cubicBezTo>
                  <a:lnTo>
                    <a:pt x="30458" y="3434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9E27FD22-B971-AC44-514C-2FA7876C8520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8296154" y="6606654"/>
              <a:ext cx="62973" cy="68658"/>
            </a:xfrm>
            <a:custGeom>
              <a:avLst/>
              <a:gdLst>
                <a:gd name="connsiteX0" fmla="*/ 26591 w 62973"/>
                <a:gd name="connsiteY0" fmla="*/ 33253 h 68658"/>
                <a:gd name="connsiteX1" fmla="*/ 50162 w 62973"/>
                <a:gd name="connsiteY1" fmla="*/ 4451 h 68658"/>
                <a:gd name="connsiteX2" fmla="*/ 47172 w 62973"/>
                <a:gd name="connsiteY2" fmla="*/ 10056 h 68658"/>
                <a:gd name="connsiteX3" fmla="*/ 55087 w 62973"/>
                <a:gd name="connsiteY3" fmla="*/ 17217 h 68658"/>
                <a:gd name="connsiteX4" fmla="*/ 63179 w 62973"/>
                <a:gd name="connsiteY4" fmla="*/ 10056 h 68658"/>
                <a:gd name="connsiteX5" fmla="*/ 49282 w 62973"/>
                <a:gd name="connsiteY5" fmla="*/ 92 h 68658"/>
                <a:gd name="connsiteX6" fmla="*/ 25535 w 62973"/>
                <a:gd name="connsiteY6" fmla="*/ 16750 h 68658"/>
                <a:gd name="connsiteX7" fmla="*/ 25359 w 62973"/>
                <a:gd name="connsiteY7" fmla="*/ 16750 h 68658"/>
                <a:gd name="connsiteX8" fmla="*/ 25359 w 62973"/>
                <a:gd name="connsiteY8" fmla="*/ 92 h 68658"/>
                <a:gd name="connsiteX9" fmla="*/ 205 w 62973"/>
                <a:gd name="connsiteY9" fmla="*/ 1804 h 68658"/>
                <a:gd name="connsiteX10" fmla="*/ 205 w 62973"/>
                <a:gd name="connsiteY10" fmla="*/ 7409 h 68658"/>
                <a:gd name="connsiteX11" fmla="*/ 13398 w 62973"/>
                <a:gd name="connsiteY11" fmla="*/ 16128 h 68658"/>
                <a:gd name="connsiteX12" fmla="*/ 13398 w 62973"/>
                <a:gd name="connsiteY12" fmla="*/ 56451 h 68658"/>
                <a:gd name="connsiteX13" fmla="*/ 205 w 62973"/>
                <a:gd name="connsiteY13" fmla="*/ 63145 h 68658"/>
                <a:gd name="connsiteX14" fmla="*/ 205 w 62973"/>
                <a:gd name="connsiteY14" fmla="*/ 68750 h 68658"/>
                <a:gd name="connsiteX15" fmla="*/ 20258 w 62973"/>
                <a:gd name="connsiteY15" fmla="*/ 68127 h 68658"/>
                <a:gd name="connsiteX16" fmla="*/ 43126 w 62973"/>
                <a:gd name="connsiteY16" fmla="*/ 68750 h 68658"/>
                <a:gd name="connsiteX17" fmla="*/ 43126 w 62973"/>
                <a:gd name="connsiteY17" fmla="*/ 63145 h 68658"/>
                <a:gd name="connsiteX18" fmla="*/ 39608 w 62973"/>
                <a:gd name="connsiteY18" fmla="*/ 63145 h 68658"/>
                <a:gd name="connsiteX19" fmla="*/ 26591 w 62973"/>
                <a:gd name="connsiteY19" fmla="*/ 56139 h 68658"/>
                <a:gd name="connsiteX20" fmla="*/ 26591 w 62973"/>
                <a:gd name="connsiteY20" fmla="*/ 33253 h 68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2973" h="68658">
                  <a:moveTo>
                    <a:pt x="26591" y="33253"/>
                  </a:moveTo>
                  <a:cubicBezTo>
                    <a:pt x="26591" y="20176"/>
                    <a:pt x="33451" y="4451"/>
                    <a:pt x="50162" y="4451"/>
                  </a:cubicBezTo>
                  <a:cubicBezTo>
                    <a:pt x="48579" y="5541"/>
                    <a:pt x="47172" y="7565"/>
                    <a:pt x="47172" y="10056"/>
                  </a:cubicBezTo>
                  <a:cubicBezTo>
                    <a:pt x="47172" y="15194"/>
                    <a:pt x="51745" y="17217"/>
                    <a:pt x="55087" y="17217"/>
                  </a:cubicBezTo>
                  <a:cubicBezTo>
                    <a:pt x="59309" y="17217"/>
                    <a:pt x="63179" y="14726"/>
                    <a:pt x="63179" y="10056"/>
                  </a:cubicBezTo>
                  <a:cubicBezTo>
                    <a:pt x="63179" y="4762"/>
                    <a:pt x="57550" y="92"/>
                    <a:pt x="49282" y="92"/>
                  </a:cubicBezTo>
                  <a:cubicBezTo>
                    <a:pt x="40487" y="92"/>
                    <a:pt x="30812" y="4918"/>
                    <a:pt x="25535" y="16750"/>
                  </a:cubicBezTo>
                  <a:lnTo>
                    <a:pt x="25359" y="16750"/>
                  </a:lnTo>
                  <a:lnTo>
                    <a:pt x="25359" y="92"/>
                  </a:lnTo>
                  <a:lnTo>
                    <a:pt x="205" y="1804"/>
                  </a:lnTo>
                  <a:lnTo>
                    <a:pt x="205" y="7409"/>
                  </a:lnTo>
                  <a:cubicBezTo>
                    <a:pt x="11991" y="7409"/>
                    <a:pt x="13398" y="8499"/>
                    <a:pt x="13398" y="16128"/>
                  </a:cubicBezTo>
                  <a:lnTo>
                    <a:pt x="13398" y="56451"/>
                  </a:lnTo>
                  <a:cubicBezTo>
                    <a:pt x="13398" y="63145"/>
                    <a:pt x="11639" y="63145"/>
                    <a:pt x="205" y="63145"/>
                  </a:cubicBezTo>
                  <a:lnTo>
                    <a:pt x="205" y="68750"/>
                  </a:lnTo>
                  <a:cubicBezTo>
                    <a:pt x="1085" y="68750"/>
                    <a:pt x="13046" y="68127"/>
                    <a:pt x="20258" y="68127"/>
                  </a:cubicBezTo>
                  <a:cubicBezTo>
                    <a:pt x="27822" y="68127"/>
                    <a:pt x="35562" y="68439"/>
                    <a:pt x="43126" y="68750"/>
                  </a:cubicBezTo>
                  <a:lnTo>
                    <a:pt x="43126" y="63145"/>
                  </a:lnTo>
                  <a:lnTo>
                    <a:pt x="39608" y="63145"/>
                  </a:lnTo>
                  <a:cubicBezTo>
                    <a:pt x="26591" y="63145"/>
                    <a:pt x="26591" y="61433"/>
                    <a:pt x="26591" y="56139"/>
                  </a:cubicBezTo>
                  <a:lnTo>
                    <a:pt x="26591" y="3325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77B6B44A-7362-2AEB-D630-C467DC9A9B2A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8462250" y="6538752"/>
              <a:ext cx="167610" cy="95191"/>
            </a:xfrm>
            <a:custGeom>
              <a:avLst/>
              <a:gdLst>
                <a:gd name="connsiteX0" fmla="*/ 167823 w 167610"/>
                <a:gd name="connsiteY0" fmla="*/ 7207 h 95191"/>
                <a:gd name="connsiteX1" fmla="*/ 164304 w 167610"/>
                <a:gd name="connsiteY1" fmla="*/ 313 h 95191"/>
                <a:gd name="connsiteX2" fmla="*/ 160786 w 167610"/>
                <a:gd name="connsiteY2" fmla="*/ 6318 h 95191"/>
                <a:gd name="connsiteX3" fmla="*/ 125857 w 167610"/>
                <a:gd name="connsiteY3" fmla="*/ 35231 h 95191"/>
                <a:gd name="connsiteX4" fmla="*/ 85651 w 167610"/>
                <a:gd name="connsiteY4" fmla="*/ 18550 h 95191"/>
                <a:gd name="connsiteX5" fmla="*/ 42177 w 167610"/>
                <a:gd name="connsiteY5" fmla="*/ 90 h 95191"/>
                <a:gd name="connsiteX6" fmla="*/ 212 w 167610"/>
                <a:gd name="connsiteY6" fmla="*/ 40569 h 95191"/>
                <a:gd name="connsiteX7" fmla="*/ 3730 w 167610"/>
                <a:gd name="connsiteY7" fmla="*/ 47464 h 95191"/>
                <a:gd name="connsiteX8" fmla="*/ 7248 w 167610"/>
                <a:gd name="connsiteY8" fmla="*/ 42348 h 95191"/>
                <a:gd name="connsiteX9" fmla="*/ 42177 w 167610"/>
                <a:gd name="connsiteY9" fmla="*/ 12545 h 95191"/>
                <a:gd name="connsiteX10" fmla="*/ 82384 w 167610"/>
                <a:gd name="connsiteY10" fmla="*/ 29226 h 95191"/>
                <a:gd name="connsiteX11" fmla="*/ 125857 w 167610"/>
                <a:gd name="connsiteY11" fmla="*/ 47686 h 95191"/>
                <a:gd name="connsiteX12" fmla="*/ 167823 w 167610"/>
                <a:gd name="connsiteY12" fmla="*/ 7207 h 95191"/>
                <a:gd name="connsiteX13" fmla="*/ 9258 w 167610"/>
                <a:gd name="connsiteY13" fmla="*/ 86386 h 95191"/>
                <a:gd name="connsiteX14" fmla="*/ 212 w 167610"/>
                <a:gd name="connsiteY14" fmla="*/ 90834 h 95191"/>
                <a:gd name="connsiteX15" fmla="*/ 9007 w 167610"/>
                <a:gd name="connsiteY15" fmla="*/ 95282 h 95191"/>
                <a:gd name="connsiteX16" fmla="*/ 159027 w 167610"/>
                <a:gd name="connsiteY16" fmla="*/ 95282 h 95191"/>
                <a:gd name="connsiteX17" fmla="*/ 167823 w 167610"/>
                <a:gd name="connsiteY17" fmla="*/ 90834 h 95191"/>
                <a:gd name="connsiteX18" fmla="*/ 158776 w 167610"/>
                <a:gd name="connsiteY18" fmla="*/ 86386 h 95191"/>
                <a:gd name="connsiteX19" fmla="*/ 9258 w 167610"/>
                <a:gd name="connsiteY19" fmla="*/ 86386 h 95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7610" h="95191">
                  <a:moveTo>
                    <a:pt x="167823" y="7207"/>
                  </a:moveTo>
                  <a:cubicBezTo>
                    <a:pt x="167823" y="2314"/>
                    <a:pt x="166064" y="313"/>
                    <a:pt x="164304" y="313"/>
                  </a:cubicBezTo>
                  <a:cubicBezTo>
                    <a:pt x="163299" y="313"/>
                    <a:pt x="161038" y="1202"/>
                    <a:pt x="160786" y="6318"/>
                  </a:cubicBezTo>
                  <a:cubicBezTo>
                    <a:pt x="159781" y="24778"/>
                    <a:pt x="142191" y="35231"/>
                    <a:pt x="125857" y="35231"/>
                  </a:cubicBezTo>
                  <a:cubicBezTo>
                    <a:pt x="110780" y="35231"/>
                    <a:pt x="98718" y="27447"/>
                    <a:pt x="85651" y="18550"/>
                  </a:cubicBezTo>
                  <a:cubicBezTo>
                    <a:pt x="72332" y="9209"/>
                    <a:pt x="59014" y="90"/>
                    <a:pt x="42177" y="90"/>
                  </a:cubicBezTo>
                  <a:cubicBezTo>
                    <a:pt x="17551" y="90"/>
                    <a:pt x="212" y="19662"/>
                    <a:pt x="212" y="40569"/>
                  </a:cubicBezTo>
                  <a:cubicBezTo>
                    <a:pt x="212" y="47241"/>
                    <a:pt x="3478" y="47464"/>
                    <a:pt x="3730" y="47464"/>
                  </a:cubicBezTo>
                  <a:cubicBezTo>
                    <a:pt x="6494" y="47464"/>
                    <a:pt x="7248" y="43016"/>
                    <a:pt x="7248" y="42348"/>
                  </a:cubicBezTo>
                  <a:cubicBezTo>
                    <a:pt x="8504" y="20552"/>
                    <a:pt x="28608" y="12545"/>
                    <a:pt x="42177" y="12545"/>
                  </a:cubicBezTo>
                  <a:cubicBezTo>
                    <a:pt x="57255" y="12545"/>
                    <a:pt x="69317" y="20330"/>
                    <a:pt x="82384" y="29226"/>
                  </a:cubicBezTo>
                  <a:cubicBezTo>
                    <a:pt x="95702" y="38567"/>
                    <a:pt x="109021" y="47686"/>
                    <a:pt x="125857" y="47686"/>
                  </a:cubicBezTo>
                  <a:cubicBezTo>
                    <a:pt x="150484" y="47686"/>
                    <a:pt x="167823" y="28114"/>
                    <a:pt x="167823" y="7207"/>
                  </a:cubicBezTo>
                  <a:close/>
                  <a:moveTo>
                    <a:pt x="9258" y="86386"/>
                  </a:moveTo>
                  <a:cubicBezTo>
                    <a:pt x="5237" y="86386"/>
                    <a:pt x="212" y="86386"/>
                    <a:pt x="212" y="90834"/>
                  </a:cubicBezTo>
                  <a:cubicBezTo>
                    <a:pt x="212" y="95282"/>
                    <a:pt x="4735" y="95282"/>
                    <a:pt x="9007" y="95282"/>
                  </a:cubicBezTo>
                  <a:lnTo>
                    <a:pt x="159027" y="95282"/>
                  </a:lnTo>
                  <a:cubicBezTo>
                    <a:pt x="163299" y="95282"/>
                    <a:pt x="167823" y="95282"/>
                    <a:pt x="167823" y="90834"/>
                  </a:cubicBezTo>
                  <a:cubicBezTo>
                    <a:pt x="167823" y="86386"/>
                    <a:pt x="163048" y="86386"/>
                    <a:pt x="158776" y="86386"/>
                  </a:cubicBezTo>
                  <a:lnTo>
                    <a:pt x="9258" y="8638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A031AD9E-FBA0-4C45-F8FD-B00474A6349D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8935821" y="6343363"/>
              <a:ext cx="82925" cy="148125"/>
            </a:xfrm>
            <a:custGeom>
              <a:avLst/>
              <a:gdLst>
                <a:gd name="connsiteX0" fmla="*/ 51745 w 82925"/>
                <a:gd name="connsiteY0" fmla="*/ 5866 h 148125"/>
                <a:gd name="connsiteX1" fmla="*/ 45965 w 82925"/>
                <a:gd name="connsiteY1" fmla="*/ 84 h 148125"/>
                <a:gd name="connsiteX2" fmla="*/ 230 w 82925"/>
                <a:gd name="connsiteY2" fmla="*/ 14318 h 148125"/>
                <a:gd name="connsiteX3" fmla="*/ 230 w 82925"/>
                <a:gd name="connsiteY3" fmla="*/ 21213 h 148125"/>
                <a:gd name="connsiteX4" fmla="*/ 33149 w 82925"/>
                <a:gd name="connsiteY4" fmla="*/ 15430 h 148125"/>
                <a:gd name="connsiteX5" fmla="*/ 33149 w 82925"/>
                <a:gd name="connsiteY5" fmla="*/ 130638 h 148125"/>
                <a:gd name="connsiteX6" fmla="*/ 9779 w 82925"/>
                <a:gd name="connsiteY6" fmla="*/ 141314 h 148125"/>
                <a:gd name="connsiteX7" fmla="*/ 1738 w 82925"/>
                <a:gd name="connsiteY7" fmla="*/ 141314 h 148125"/>
                <a:gd name="connsiteX8" fmla="*/ 1738 w 82925"/>
                <a:gd name="connsiteY8" fmla="*/ 148209 h 148125"/>
                <a:gd name="connsiteX9" fmla="*/ 42447 w 82925"/>
                <a:gd name="connsiteY9" fmla="*/ 147542 h 148125"/>
                <a:gd name="connsiteX10" fmla="*/ 83156 w 82925"/>
                <a:gd name="connsiteY10" fmla="*/ 148209 h 148125"/>
                <a:gd name="connsiteX11" fmla="*/ 83156 w 82925"/>
                <a:gd name="connsiteY11" fmla="*/ 141314 h 148125"/>
                <a:gd name="connsiteX12" fmla="*/ 75115 w 82925"/>
                <a:gd name="connsiteY12" fmla="*/ 141314 h 148125"/>
                <a:gd name="connsiteX13" fmla="*/ 51745 w 82925"/>
                <a:gd name="connsiteY13" fmla="*/ 130638 h 148125"/>
                <a:gd name="connsiteX14" fmla="*/ 51745 w 82925"/>
                <a:gd name="connsiteY14" fmla="*/ 5866 h 14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925" h="148125">
                  <a:moveTo>
                    <a:pt x="51745" y="5866"/>
                  </a:moveTo>
                  <a:cubicBezTo>
                    <a:pt x="51745" y="528"/>
                    <a:pt x="51745" y="84"/>
                    <a:pt x="45965" y="84"/>
                  </a:cubicBezTo>
                  <a:cubicBezTo>
                    <a:pt x="30385" y="14318"/>
                    <a:pt x="8271" y="14318"/>
                    <a:pt x="230" y="14318"/>
                  </a:cubicBezTo>
                  <a:lnTo>
                    <a:pt x="230" y="21213"/>
                  </a:lnTo>
                  <a:cubicBezTo>
                    <a:pt x="5256" y="21213"/>
                    <a:pt x="20082" y="21213"/>
                    <a:pt x="33149" y="15430"/>
                  </a:cubicBezTo>
                  <a:lnTo>
                    <a:pt x="33149" y="130638"/>
                  </a:lnTo>
                  <a:cubicBezTo>
                    <a:pt x="33149" y="138645"/>
                    <a:pt x="32395" y="141314"/>
                    <a:pt x="9779" y="141314"/>
                  </a:cubicBezTo>
                  <a:lnTo>
                    <a:pt x="1738" y="141314"/>
                  </a:lnTo>
                  <a:lnTo>
                    <a:pt x="1738" y="148209"/>
                  </a:lnTo>
                  <a:cubicBezTo>
                    <a:pt x="10533" y="147542"/>
                    <a:pt x="32395" y="147542"/>
                    <a:pt x="42447" y="147542"/>
                  </a:cubicBezTo>
                  <a:cubicBezTo>
                    <a:pt x="52499" y="147542"/>
                    <a:pt x="74361" y="147542"/>
                    <a:pt x="83156" y="148209"/>
                  </a:cubicBezTo>
                  <a:lnTo>
                    <a:pt x="83156" y="141314"/>
                  </a:lnTo>
                  <a:lnTo>
                    <a:pt x="75115" y="141314"/>
                  </a:lnTo>
                  <a:cubicBezTo>
                    <a:pt x="52499" y="141314"/>
                    <a:pt x="51745" y="138868"/>
                    <a:pt x="51745" y="130638"/>
                  </a:cubicBezTo>
                  <a:lnTo>
                    <a:pt x="51745" y="586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396119E0-EF7A-3797-84DC-A59B55A3A0FF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8743834" y="6581900"/>
              <a:ext cx="464889" cy="8895"/>
            </a:xfrm>
            <a:custGeom>
              <a:avLst/>
              <a:gdLst>
                <a:gd name="connsiteX0" fmla="*/ 0 w 464889"/>
                <a:gd name="connsiteY0" fmla="*/ 0 h 8895"/>
                <a:gd name="connsiteX1" fmla="*/ 464889 w 464889"/>
                <a:gd name="connsiteY1" fmla="*/ 0 h 8895"/>
                <a:gd name="connsiteX2" fmla="*/ 464889 w 464889"/>
                <a:gd name="connsiteY2" fmla="*/ 8896 h 8895"/>
                <a:gd name="connsiteX3" fmla="*/ 0 w 464889"/>
                <a:gd name="connsiteY3" fmla="*/ 8896 h 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889" h="8895">
                  <a:moveTo>
                    <a:pt x="0" y="0"/>
                  </a:moveTo>
                  <a:lnTo>
                    <a:pt x="464889" y="0"/>
                  </a:lnTo>
                  <a:lnTo>
                    <a:pt x="464889" y="8896"/>
                  </a:lnTo>
                  <a:lnTo>
                    <a:pt x="0" y="889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37C00C86-0BD1-B4D2-72B8-2549EFDCACB8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8757906" y="6637714"/>
              <a:ext cx="167108" cy="161692"/>
            </a:xfrm>
            <a:custGeom>
              <a:avLst/>
              <a:gdLst>
                <a:gd name="connsiteX0" fmla="*/ 167332 w 167108"/>
                <a:gd name="connsiteY0" fmla="*/ 81499 h 161692"/>
                <a:gd name="connsiteX1" fmla="*/ 83652 w 167108"/>
                <a:gd name="connsiteY1" fmla="*/ 97 h 161692"/>
                <a:gd name="connsiteX2" fmla="*/ 223 w 167108"/>
                <a:gd name="connsiteY2" fmla="*/ 81499 h 161692"/>
                <a:gd name="connsiteX3" fmla="*/ 83652 w 167108"/>
                <a:gd name="connsiteY3" fmla="*/ 161790 h 161692"/>
                <a:gd name="connsiteX4" fmla="*/ 167332 w 167108"/>
                <a:gd name="connsiteY4" fmla="*/ 81499 h 161692"/>
                <a:gd name="connsiteX5" fmla="*/ 83903 w 167108"/>
                <a:gd name="connsiteY5" fmla="*/ 156674 h 161692"/>
                <a:gd name="connsiteX6" fmla="*/ 24599 w 167108"/>
                <a:gd name="connsiteY6" fmla="*/ 81499 h 161692"/>
                <a:gd name="connsiteX7" fmla="*/ 83652 w 167108"/>
                <a:gd name="connsiteY7" fmla="*/ 4990 h 161692"/>
                <a:gd name="connsiteX8" fmla="*/ 142956 w 167108"/>
                <a:gd name="connsiteY8" fmla="*/ 81499 h 161692"/>
                <a:gd name="connsiteX9" fmla="*/ 83903 w 167108"/>
                <a:gd name="connsiteY9" fmla="*/ 156674 h 161692"/>
                <a:gd name="connsiteX10" fmla="*/ 128633 w 167108"/>
                <a:gd name="connsiteY10" fmla="*/ 64819 h 161692"/>
                <a:gd name="connsiteX11" fmla="*/ 122351 w 167108"/>
                <a:gd name="connsiteY11" fmla="*/ 64819 h 161692"/>
                <a:gd name="connsiteX12" fmla="*/ 122351 w 167108"/>
                <a:gd name="connsiteY12" fmla="*/ 72381 h 161692"/>
                <a:gd name="connsiteX13" fmla="*/ 45204 w 167108"/>
                <a:gd name="connsiteY13" fmla="*/ 72381 h 161692"/>
                <a:gd name="connsiteX14" fmla="*/ 45204 w 167108"/>
                <a:gd name="connsiteY14" fmla="*/ 64819 h 161692"/>
                <a:gd name="connsiteX15" fmla="*/ 38922 w 167108"/>
                <a:gd name="connsiteY15" fmla="*/ 64819 h 161692"/>
                <a:gd name="connsiteX16" fmla="*/ 38922 w 167108"/>
                <a:gd name="connsiteY16" fmla="*/ 96846 h 161692"/>
                <a:gd name="connsiteX17" fmla="*/ 45204 w 167108"/>
                <a:gd name="connsiteY17" fmla="*/ 96846 h 161692"/>
                <a:gd name="connsiteX18" fmla="*/ 45204 w 167108"/>
                <a:gd name="connsiteY18" fmla="*/ 89284 h 161692"/>
                <a:gd name="connsiteX19" fmla="*/ 122351 w 167108"/>
                <a:gd name="connsiteY19" fmla="*/ 89284 h 161692"/>
                <a:gd name="connsiteX20" fmla="*/ 122351 w 167108"/>
                <a:gd name="connsiteY20" fmla="*/ 96846 h 161692"/>
                <a:gd name="connsiteX21" fmla="*/ 128633 w 167108"/>
                <a:gd name="connsiteY21" fmla="*/ 96846 h 161692"/>
                <a:gd name="connsiteX22" fmla="*/ 128633 w 167108"/>
                <a:gd name="connsiteY22" fmla="*/ 64819 h 161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7108" h="161692">
                  <a:moveTo>
                    <a:pt x="167332" y="81499"/>
                  </a:moveTo>
                  <a:cubicBezTo>
                    <a:pt x="167332" y="36128"/>
                    <a:pt x="129387" y="97"/>
                    <a:pt x="83652" y="97"/>
                  </a:cubicBezTo>
                  <a:cubicBezTo>
                    <a:pt x="38671" y="97"/>
                    <a:pt x="223" y="35683"/>
                    <a:pt x="223" y="81499"/>
                  </a:cubicBezTo>
                  <a:cubicBezTo>
                    <a:pt x="223" y="127094"/>
                    <a:pt x="38922" y="161790"/>
                    <a:pt x="83652" y="161790"/>
                  </a:cubicBezTo>
                  <a:cubicBezTo>
                    <a:pt x="129387" y="161790"/>
                    <a:pt x="167332" y="126426"/>
                    <a:pt x="167332" y="81499"/>
                  </a:cubicBezTo>
                  <a:close/>
                  <a:moveTo>
                    <a:pt x="83903" y="156674"/>
                  </a:moveTo>
                  <a:cubicBezTo>
                    <a:pt x="59025" y="156674"/>
                    <a:pt x="24599" y="137547"/>
                    <a:pt x="24599" y="81499"/>
                  </a:cubicBezTo>
                  <a:cubicBezTo>
                    <a:pt x="24599" y="24340"/>
                    <a:pt x="59528" y="4990"/>
                    <a:pt x="83652" y="4990"/>
                  </a:cubicBezTo>
                  <a:cubicBezTo>
                    <a:pt x="109032" y="4990"/>
                    <a:pt x="142956" y="25230"/>
                    <a:pt x="142956" y="81499"/>
                  </a:cubicBezTo>
                  <a:cubicBezTo>
                    <a:pt x="142956" y="138214"/>
                    <a:pt x="107524" y="156674"/>
                    <a:pt x="83903" y="156674"/>
                  </a:cubicBezTo>
                  <a:close/>
                  <a:moveTo>
                    <a:pt x="128633" y="64819"/>
                  </a:moveTo>
                  <a:lnTo>
                    <a:pt x="122351" y="64819"/>
                  </a:lnTo>
                  <a:lnTo>
                    <a:pt x="122351" y="72381"/>
                  </a:lnTo>
                  <a:lnTo>
                    <a:pt x="45204" y="72381"/>
                  </a:lnTo>
                  <a:lnTo>
                    <a:pt x="45204" y="64819"/>
                  </a:lnTo>
                  <a:lnTo>
                    <a:pt x="38922" y="64819"/>
                  </a:lnTo>
                  <a:lnTo>
                    <a:pt x="38922" y="96846"/>
                  </a:lnTo>
                  <a:lnTo>
                    <a:pt x="45204" y="96846"/>
                  </a:lnTo>
                  <a:lnTo>
                    <a:pt x="45204" y="89284"/>
                  </a:lnTo>
                  <a:lnTo>
                    <a:pt x="122351" y="89284"/>
                  </a:lnTo>
                  <a:lnTo>
                    <a:pt x="122351" y="96846"/>
                  </a:lnTo>
                  <a:lnTo>
                    <a:pt x="128633" y="96846"/>
                  </a:lnTo>
                  <a:lnTo>
                    <a:pt x="128633" y="64819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1CFB06EA-DA7D-C63E-7A06-6CDACEB0E2CE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8951596" y="6718426"/>
              <a:ext cx="86192" cy="112561"/>
            </a:xfrm>
            <a:custGeom>
              <a:avLst/>
              <a:gdLst>
                <a:gd name="connsiteX0" fmla="*/ 31718 w 86192"/>
                <a:gd name="connsiteY0" fmla="*/ 44625 h 112561"/>
                <a:gd name="connsiteX1" fmla="*/ 11489 w 86192"/>
                <a:gd name="connsiteY1" fmla="*/ 25164 h 112561"/>
                <a:gd name="connsiteX2" fmla="*/ 38226 w 86192"/>
                <a:gd name="connsiteY2" fmla="*/ 5081 h 112561"/>
                <a:gd name="connsiteX3" fmla="*/ 74990 w 86192"/>
                <a:gd name="connsiteY3" fmla="*/ 35440 h 112561"/>
                <a:gd name="connsiteX4" fmla="*/ 78156 w 86192"/>
                <a:gd name="connsiteY4" fmla="*/ 38553 h 112561"/>
                <a:gd name="connsiteX5" fmla="*/ 81147 w 86192"/>
                <a:gd name="connsiteY5" fmla="*/ 34506 h 112561"/>
                <a:gd name="connsiteX6" fmla="*/ 81147 w 86192"/>
                <a:gd name="connsiteY6" fmla="*/ 4147 h 112561"/>
                <a:gd name="connsiteX7" fmla="*/ 78684 w 86192"/>
                <a:gd name="connsiteY7" fmla="*/ 99 h 112561"/>
                <a:gd name="connsiteX8" fmla="*/ 75694 w 86192"/>
                <a:gd name="connsiteY8" fmla="*/ 2278 h 112561"/>
                <a:gd name="connsiteX9" fmla="*/ 69361 w 86192"/>
                <a:gd name="connsiteY9" fmla="*/ 10997 h 112561"/>
                <a:gd name="connsiteX10" fmla="*/ 38226 w 86192"/>
                <a:gd name="connsiteY10" fmla="*/ 99 h 112561"/>
                <a:gd name="connsiteX11" fmla="*/ 231 w 86192"/>
                <a:gd name="connsiteY11" fmla="*/ 29835 h 112561"/>
                <a:gd name="connsiteX12" fmla="*/ 10961 w 86192"/>
                <a:gd name="connsiteY12" fmla="*/ 50541 h 112561"/>
                <a:gd name="connsiteX13" fmla="*/ 42800 w 86192"/>
                <a:gd name="connsiteY13" fmla="*/ 61439 h 112561"/>
                <a:gd name="connsiteX14" fmla="*/ 67426 w 86192"/>
                <a:gd name="connsiteY14" fmla="*/ 69535 h 112561"/>
                <a:gd name="connsiteX15" fmla="*/ 75166 w 86192"/>
                <a:gd name="connsiteY15" fmla="*/ 85104 h 112561"/>
                <a:gd name="connsiteX16" fmla="*/ 48077 w 86192"/>
                <a:gd name="connsiteY16" fmla="*/ 107056 h 112561"/>
                <a:gd name="connsiteX17" fmla="*/ 6212 w 86192"/>
                <a:gd name="connsiteY17" fmla="*/ 77631 h 112561"/>
                <a:gd name="connsiteX18" fmla="*/ 3222 w 86192"/>
                <a:gd name="connsiteY18" fmla="*/ 74206 h 112561"/>
                <a:gd name="connsiteX19" fmla="*/ 231 w 86192"/>
                <a:gd name="connsiteY19" fmla="*/ 78409 h 112561"/>
                <a:gd name="connsiteX20" fmla="*/ 231 w 86192"/>
                <a:gd name="connsiteY20" fmla="*/ 108613 h 112561"/>
                <a:gd name="connsiteX21" fmla="*/ 2694 w 86192"/>
                <a:gd name="connsiteY21" fmla="*/ 112661 h 112561"/>
                <a:gd name="connsiteX22" fmla="*/ 5508 w 86192"/>
                <a:gd name="connsiteY22" fmla="*/ 110792 h 112561"/>
                <a:gd name="connsiteX23" fmla="*/ 12017 w 86192"/>
                <a:gd name="connsiteY23" fmla="*/ 101918 h 112561"/>
                <a:gd name="connsiteX24" fmla="*/ 48077 w 86192"/>
                <a:gd name="connsiteY24" fmla="*/ 112661 h 112561"/>
                <a:gd name="connsiteX25" fmla="*/ 86424 w 86192"/>
                <a:gd name="connsiteY25" fmla="*/ 80745 h 112561"/>
                <a:gd name="connsiteX26" fmla="*/ 57752 w 86192"/>
                <a:gd name="connsiteY26" fmla="*/ 49919 h 112561"/>
                <a:gd name="connsiteX27" fmla="*/ 31718 w 86192"/>
                <a:gd name="connsiteY27" fmla="*/ 44625 h 11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6192" h="112561">
                  <a:moveTo>
                    <a:pt x="31718" y="44625"/>
                  </a:moveTo>
                  <a:cubicBezTo>
                    <a:pt x="16238" y="41511"/>
                    <a:pt x="11489" y="31703"/>
                    <a:pt x="11489" y="25164"/>
                  </a:cubicBezTo>
                  <a:cubicBezTo>
                    <a:pt x="11489" y="14889"/>
                    <a:pt x="22219" y="5081"/>
                    <a:pt x="38226" y="5081"/>
                  </a:cubicBezTo>
                  <a:cubicBezTo>
                    <a:pt x="61973" y="5081"/>
                    <a:pt x="72176" y="19093"/>
                    <a:pt x="74990" y="35440"/>
                  </a:cubicBezTo>
                  <a:cubicBezTo>
                    <a:pt x="75342" y="37775"/>
                    <a:pt x="75518" y="38553"/>
                    <a:pt x="78156" y="38553"/>
                  </a:cubicBezTo>
                  <a:cubicBezTo>
                    <a:pt x="81147" y="38553"/>
                    <a:pt x="81147" y="37464"/>
                    <a:pt x="81147" y="34506"/>
                  </a:cubicBezTo>
                  <a:lnTo>
                    <a:pt x="81147" y="4147"/>
                  </a:lnTo>
                  <a:cubicBezTo>
                    <a:pt x="81147" y="1500"/>
                    <a:pt x="81147" y="99"/>
                    <a:pt x="78684" y="99"/>
                  </a:cubicBezTo>
                  <a:cubicBezTo>
                    <a:pt x="77277" y="99"/>
                    <a:pt x="76925" y="566"/>
                    <a:pt x="75694" y="2278"/>
                  </a:cubicBezTo>
                  <a:lnTo>
                    <a:pt x="69361" y="10997"/>
                  </a:lnTo>
                  <a:cubicBezTo>
                    <a:pt x="57752" y="566"/>
                    <a:pt x="43152" y="99"/>
                    <a:pt x="38226" y="99"/>
                  </a:cubicBezTo>
                  <a:cubicBezTo>
                    <a:pt x="16062" y="99"/>
                    <a:pt x="231" y="14111"/>
                    <a:pt x="231" y="29835"/>
                  </a:cubicBezTo>
                  <a:cubicBezTo>
                    <a:pt x="231" y="38553"/>
                    <a:pt x="4629" y="45248"/>
                    <a:pt x="10961" y="50541"/>
                  </a:cubicBezTo>
                  <a:cubicBezTo>
                    <a:pt x="17997" y="56613"/>
                    <a:pt x="23802" y="57703"/>
                    <a:pt x="42800" y="61439"/>
                  </a:cubicBezTo>
                  <a:cubicBezTo>
                    <a:pt x="58807" y="64553"/>
                    <a:pt x="62325" y="65176"/>
                    <a:pt x="67426" y="69535"/>
                  </a:cubicBezTo>
                  <a:cubicBezTo>
                    <a:pt x="71472" y="73116"/>
                    <a:pt x="75166" y="78098"/>
                    <a:pt x="75166" y="85104"/>
                  </a:cubicBezTo>
                  <a:cubicBezTo>
                    <a:pt x="75166" y="96002"/>
                    <a:pt x="64964" y="107056"/>
                    <a:pt x="48077" y="107056"/>
                  </a:cubicBezTo>
                  <a:cubicBezTo>
                    <a:pt x="31014" y="107056"/>
                    <a:pt x="7443" y="101140"/>
                    <a:pt x="6212" y="77631"/>
                  </a:cubicBezTo>
                  <a:cubicBezTo>
                    <a:pt x="6036" y="75140"/>
                    <a:pt x="6036" y="74206"/>
                    <a:pt x="3222" y="74206"/>
                  </a:cubicBezTo>
                  <a:cubicBezTo>
                    <a:pt x="231" y="74206"/>
                    <a:pt x="231" y="75296"/>
                    <a:pt x="231" y="78409"/>
                  </a:cubicBezTo>
                  <a:lnTo>
                    <a:pt x="231" y="108613"/>
                  </a:lnTo>
                  <a:cubicBezTo>
                    <a:pt x="231" y="111259"/>
                    <a:pt x="231" y="112661"/>
                    <a:pt x="2694" y="112661"/>
                  </a:cubicBezTo>
                  <a:cubicBezTo>
                    <a:pt x="4101" y="112661"/>
                    <a:pt x="4453" y="112194"/>
                    <a:pt x="5508" y="110792"/>
                  </a:cubicBezTo>
                  <a:cubicBezTo>
                    <a:pt x="7091" y="108924"/>
                    <a:pt x="10609" y="103942"/>
                    <a:pt x="12017" y="101918"/>
                  </a:cubicBezTo>
                  <a:cubicBezTo>
                    <a:pt x="23099" y="110481"/>
                    <a:pt x="36643" y="112661"/>
                    <a:pt x="48077" y="112661"/>
                  </a:cubicBezTo>
                  <a:cubicBezTo>
                    <a:pt x="71296" y="112661"/>
                    <a:pt x="86424" y="97248"/>
                    <a:pt x="86424" y="80745"/>
                  </a:cubicBezTo>
                  <a:cubicBezTo>
                    <a:pt x="86424" y="66733"/>
                    <a:pt x="75342" y="53499"/>
                    <a:pt x="57752" y="49919"/>
                  </a:cubicBezTo>
                  <a:lnTo>
                    <a:pt x="31718" y="44625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DB132BE2-6AFF-BEC4-15E5-D10FC9397A39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9060473" y="6721540"/>
              <a:ext cx="133510" cy="109448"/>
            </a:xfrm>
            <a:custGeom>
              <a:avLst/>
              <a:gdLst>
                <a:gd name="connsiteX0" fmla="*/ 78337 w 133510"/>
                <a:gd name="connsiteY0" fmla="*/ 53344 h 109448"/>
                <a:gd name="connsiteX1" fmla="*/ 109999 w 133510"/>
                <a:gd name="connsiteY1" fmla="*/ 28278 h 109448"/>
                <a:gd name="connsiteX2" fmla="*/ 59515 w 133510"/>
                <a:gd name="connsiteY2" fmla="*/ 99 h 109448"/>
                <a:gd name="connsiteX3" fmla="*/ 236 w 133510"/>
                <a:gd name="connsiteY3" fmla="*/ 99 h 109448"/>
                <a:gd name="connsiteX4" fmla="*/ 236 w 133510"/>
                <a:gd name="connsiteY4" fmla="*/ 5703 h 109448"/>
                <a:gd name="connsiteX5" fmla="*/ 4457 w 133510"/>
                <a:gd name="connsiteY5" fmla="*/ 5703 h 109448"/>
                <a:gd name="connsiteX6" fmla="*/ 18354 w 133510"/>
                <a:gd name="connsiteY6" fmla="*/ 12709 h 109448"/>
                <a:gd name="connsiteX7" fmla="*/ 18354 w 133510"/>
                <a:gd name="connsiteY7" fmla="*/ 93822 h 109448"/>
                <a:gd name="connsiteX8" fmla="*/ 4457 w 133510"/>
                <a:gd name="connsiteY8" fmla="*/ 100828 h 109448"/>
                <a:gd name="connsiteX9" fmla="*/ 236 w 133510"/>
                <a:gd name="connsiteY9" fmla="*/ 100828 h 109448"/>
                <a:gd name="connsiteX10" fmla="*/ 236 w 133510"/>
                <a:gd name="connsiteY10" fmla="*/ 106433 h 109448"/>
                <a:gd name="connsiteX11" fmla="*/ 26269 w 133510"/>
                <a:gd name="connsiteY11" fmla="*/ 105810 h 109448"/>
                <a:gd name="connsiteX12" fmla="*/ 52479 w 133510"/>
                <a:gd name="connsiteY12" fmla="*/ 106433 h 109448"/>
                <a:gd name="connsiteX13" fmla="*/ 52479 w 133510"/>
                <a:gd name="connsiteY13" fmla="*/ 100828 h 109448"/>
                <a:gd name="connsiteX14" fmla="*/ 48257 w 133510"/>
                <a:gd name="connsiteY14" fmla="*/ 100828 h 109448"/>
                <a:gd name="connsiteX15" fmla="*/ 34361 w 133510"/>
                <a:gd name="connsiteY15" fmla="*/ 93822 h 109448"/>
                <a:gd name="connsiteX16" fmla="*/ 34361 w 133510"/>
                <a:gd name="connsiteY16" fmla="*/ 55368 h 109448"/>
                <a:gd name="connsiteX17" fmla="*/ 57756 w 133510"/>
                <a:gd name="connsiteY17" fmla="*/ 55368 h 109448"/>
                <a:gd name="connsiteX18" fmla="*/ 77809 w 133510"/>
                <a:gd name="connsiteY18" fmla="*/ 61751 h 109448"/>
                <a:gd name="connsiteX19" fmla="*/ 83966 w 133510"/>
                <a:gd name="connsiteY19" fmla="*/ 80900 h 109448"/>
                <a:gd name="connsiteX20" fmla="*/ 92057 w 133510"/>
                <a:gd name="connsiteY20" fmla="*/ 103319 h 109448"/>
                <a:gd name="connsiteX21" fmla="*/ 114925 w 133510"/>
                <a:gd name="connsiteY21" fmla="*/ 109547 h 109448"/>
                <a:gd name="connsiteX22" fmla="*/ 133746 w 133510"/>
                <a:gd name="connsiteY22" fmla="*/ 92266 h 109448"/>
                <a:gd name="connsiteX23" fmla="*/ 130756 w 133510"/>
                <a:gd name="connsiteY23" fmla="*/ 89307 h 109448"/>
                <a:gd name="connsiteX24" fmla="*/ 127766 w 133510"/>
                <a:gd name="connsiteY24" fmla="*/ 92266 h 109448"/>
                <a:gd name="connsiteX25" fmla="*/ 115628 w 133510"/>
                <a:gd name="connsiteY25" fmla="*/ 105188 h 109448"/>
                <a:gd name="connsiteX26" fmla="*/ 102084 w 133510"/>
                <a:gd name="connsiteY26" fmla="*/ 81834 h 109448"/>
                <a:gd name="connsiteX27" fmla="*/ 94520 w 133510"/>
                <a:gd name="connsiteY27" fmla="*/ 61751 h 109448"/>
                <a:gd name="connsiteX28" fmla="*/ 78337 w 133510"/>
                <a:gd name="connsiteY28" fmla="*/ 53344 h 109448"/>
                <a:gd name="connsiteX29" fmla="*/ 57228 w 133510"/>
                <a:gd name="connsiteY29" fmla="*/ 51008 h 109448"/>
                <a:gd name="connsiteX30" fmla="*/ 34361 w 133510"/>
                <a:gd name="connsiteY30" fmla="*/ 51008 h 109448"/>
                <a:gd name="connsiteX31" fmla="*/ 34361 w 133510"/>
                <a:gd name="connsiteY31" fmla="*/ 11775 h 109448"/>
                <a:gd name="connsiteX32" fmla="*/ 39110 w 133510"/>
                <a:gd name="connsiteY32" fmla="*/ 5859 h 109448"/>
                <a:gd name="connsiteX33" fmla="*/ 50192 w 133510"/>
                <a:gd name="connsiteY33" fmla="*/ 5703 h 109448"/>
                <a:gd name="connsiteX34" fmla="*/ 91178 w 133510"/>
                <a:gd name="connsiteY34" fmla="*/ 28278 h 109448"/>
                <a:gd name="connsiteX35" fmla="*/ 57228 w 133510"/>
                <a:gd name="connsiteY35" fmla="*/ 51008 h 10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3510" h="109448">
                  <a:moveTo>
                    <a:pt x="78337" y="53344"/>
                  </a:moveTo>
                  <a:cubicBezTo>
                    <a:pt x="94168" y="50074"/>
                    <a:pt x="109999" y="40889"/>
                    <a:pt x="109999" y="28278"/>
                  </a:cubicBezTo>
                  <a:cubicBezTo>
                    <a:pt x="109999" y="12709"/>
                    <a:pt x="86780" y="99"/>
                    <a:pt x="59515" y="99"/>
                  </a:cubicBezTo>
                  <a:lnTo>
                    <a:pt x="236" y="99"/>
                  </a:lnTo>
                  <a:lnTo>
                    <a:pt x="236" y="5703"/>
                  </a:lnTo>
                  <a:lnTo>
                    <a:pt x="4457" y="5703"/>
                  </a:lnTo>
                  <a:cubicBezTo>
                    <a:pt x="18002" y="5703"/>
                    <a:pt x="18354" y="7260"/>
                    <a:pt x="18354" y="12709"/>
                  </a:cubicBezTo>
                  <a:lnTo>
                    <a:pt x="18354" y="93822"/>
                  </a:lnTo>
                  <a:cubicBezTo>
                    <a:pt x="18354" y="99116"/>
                    <a:pt x="18002" y="100828"/>
                    <a:pt x="4457" y="100828"/>
                  </a:cubicBezTo>
                  <a:lnTo>
                    <a:pt x="236" y="100828"/>
                  </a:lnTo>
                  <a:lnTo>
                    <a:pt x="236" y="106433"/>
                  </a:lnTo>
                  <a:cubicBezTo>
                    <a:pt x="411" y="106433"/>
                    <a:pt x="19057" y="105810"/>
                    <a:pt x="26269" y="105810"/>
                  </a:cubicBezTo>
                  <a:cubicBezTo>
                    <a:pt x="33657" y="105810"/>
                    <a:pt x="43684" y="106122"/>
                    <a:pt x="52479" y="106433"/>
                  </a:cubicBezTo>
                  <a:lnTo>
                    <a:pt x="52479" y="100828"/>
                  </a:lnTo>
                  <a:lnTo>
                    <a:pt x="48257" y="100828"/>
                  </a:lnTo>
                  <a:cubicBezTo>
                    <a:pt x="34713" y="100828"/>
                    <a:pt x="34361" y="99271"/>
                    <a:pt x="34361" y="93822"/>
                  </a:cubicBezTo>
                  <a:lnTo>
                    <a:pt x="34361" y="55368"/>
                  </a:lnTo>
                  <a:lnTo>
                    <a:pt x="57756" y="55368"/>
                  </a:lnTo>
                  <a:cubicBezTo>
                    <a:pt x="60922" y="55368"/>
                    <a:pt x="70069" y="55368"/>
                    <a:pt x="77809" y="61751"/>
                  </a:cubicBezTo>
                  <a:cubicBezTo>
                    <a:pt x="83966" y="66577"/>
                    <a:pt x="83966" y="70469"/>
                    <a:pt x="83966" y="80900"/>
                  </a:cubicBezTo>
                  <a:cubicBezTo>
                    <a:pt x="83966" y="91020"/>
                    <a:pt x="83966" y="97403"/>
                    <a:pt x="92057" y="103319"/>
                  </a:cubicBezTo>
                  <a:cubicBezTo>
                    <a:pt x="99621" y="108768"/>
                    <a:pt x="109999" y="109547"/>
                    <a:pt x="114925" y="109547"/>
                  </a:cubicBezTo>
                  <a:cubicBezTo>
                    <a:pt x="129876" y="109547"/>
                    <a:pt x="133746" y="96936"/>
                    <a:pt x="133746" y="92266"/>
                  </a:cubicBezTo>
                  <a:cubicBezTo>
                    <a:pt x="133746" y="91176"/>
                    <a:pt x="133746" y="89307"/>
                    <a:pt x="130756" y="89307"/>
                  </a:cubicBezTo>
                  <a:cubicBezTo>
                    <a:pt x="128117" y="89307"/>
                    <a:pt x="127941" y="90709"/>
                    <a:pt x="127766" y="92266"/>
                  </a:cubicBezTo>
                  <a:cubicBezTo>
                    <a:pt x="126886" y="101295"/>
                    <a:pt x="121081" y="105188"/>
                    <a:pt x="115628" y="105188"/>
                  </a:cubicBezTo>
                  <a:cubicBezTo>
                    <a:pt x="105602" y="105188"/>
                    <a:pt x="104194" y="96002"/>
                    <a:pt x="102084" y="81834"/>
                  </a:cubicBezTo>
                  <a:cubicBezTo>
                    <a:pt x="100149" y="69380"/>
                    <a:pt x="99621" y="66889"/>
                    <a:pt x="94520" y="61751"/>
                  </a:cubicBezTo>
                  <a:cubicBezTo>
                    <a:pt x="92761" y="60038"/>
                    <a:pt x="87835" y="55990"/>
                    <a:pt x="78337" y="53344"/>
                  </a:cubicBezTo>
                  <a:close/>
                  <a:moveTo>
                    <a:pt x="57228" y="51008"/>
                  </a:moveTo>
                  <a:lnTo>
                    <a:pt x="34361" y="51008"/>
                  </a:lnTo>
                  <a:lnTo>
                    <a:pt x="34361" y="11775"/>
                  </a:lnTo>
                  <a:cubicBezTo>
                    <a:pt x="34361" y="7416"/>
                    <a:pt x="34537" y="6326"/>
                    <a:pt x="39110" y="5859"/>
                  </a:cubicBezTo>
                  <a:cubicBezTo>
                    <a:pt x="40517" y="5703"/>
                    <a:pt x="46498" y="5703"/>
                    <a:pt x="50192" y="5703"/>
                  </a:cubicBezTo>
                  <a:cubicBezTo>
                    <a:pt x="67079" y="5703"/>
                    <a:pt x="91178" y="5703"/>
                    <a:pt x="91178" y="28278"/>
                  </a:cubicBezTo>
                  <a:cubicBezTo>
                    <a:pt x="91178" y="45715"/>
                    <a:pt x="75874" y="51008"/>
                    <a:pt x="57228" y="51008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1540983-8979-B452-98FC-D41EAB64FF7E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9266771" y="6279250"/>
              <a:ext cx="228423" cy="533784"/>
            </a:xfrm>
            <a:custGeom>
              <a:avLst/>
              <a:gdLst>
                <a:gd name="connsiteX0" fmla="*/ 89451 w 228423"/>
                <a:gd name="connsiteY0" fmla="*/ 489822 h 533784"/>
                <a:gd name="connsiteX1" fmla="*/ 89200 w 228423"/>
                <a:gd name="connsiteY1" fmla="*/ 489822 h 533784"/>
                <a:gd name="connsiteX2" fmla="*/ 34921 w 228423"/>
                <a:gd name="connsiteY2" fmla="*/ 266967 h 533784"/>
                <a:gd name="connsiteX3" fmla="*/ 2002 w 228423"/>
                <a:gd name="connsiteY3" fmla="*/ 312784 h 533784"/>
                <a:gd name="connsiteX4" fmla="*/ 243 w 228423"/>
                <a:gd name="connsiteY4" fmla="*/ 315452 h 533784"/>
                <a:gd name="connsiteX5" fmla="*/ 3761 w 228423"/>
                <a:gd name="connsiteY5" fmla="*/ 319011 h 533784"/>
                <a:gd name="connsiteX6" fmla="*/ 20849 w 228423"/>
                <a:gd name="connsiteY6" fmla="*/ 295213 h 533784"/>
                <a:gd name="connsiteX7" fmla="*/ 78897 w 228423"/>
                <a:gd name="connsiteY7" fmla="*/ 533859 h 533784"/>
                <a:gd name="connsiteX8" fmla="*/ 89451 w 228423"/>
                <a:gd name="connsiteY8" fmla="*/ 528077 h 533784"/>
                <a:gd name="connsiteX9" fmla="*/ 227661 w 228423"/>
                <a:gd name="connsiteY9" fmla="*/ 9193 h 533784"/>
                <a:gd name="connsiteX10" fmla="*/ 228666 w 228423"/>
                <a:gd name="connsiteY10" fmla="*/ 4523 h 533784"/>
                <a:gd name="connsiteX11" fmla="*/ 223640 w 228423"/>
                <a:gd name="connsiteY11" fmla="*/ 75 h 533784"/>
                <a:gd name="connsiteX12" fmla="*/ 218112 w 228423"/>
                <a:gd name="connsiteY12" fmla="*/ 6080 h 533784"/>
                <a:gd name="connsiteX13" fmla="*/ 89451 w 228423"/>
                <a:gd name="connsiteY13" fmla="*/ 489822 h 5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8423" h="533784">
                  <a:moveTo>
                    <a:pt x="89451" y="489822"/>
                  </a:moveTo>
                  <a:lnTo>
                    <a:pt x="89200" y="489822"/>
                  </a:lnTo>
                  <a:lnTo>
                    <a:pt x="34921" y="266967"/>
                  </a:lnTo>
                  <a:lnTo>
                    <a:pt x="2002" y="312784"/>
                  </a:lnTo>
                  <a:cubicBezTo>
                    <a:pt x="243" y="314785"/>
                    <a:pt x="243" y="315230"/>
                    <a:pt x="243" y="315452"/>
                  </a:cubicBezTo>
                  <a:cubicBezTo>
                    <a:pt x="243" y="316342"/>
                    <a:pt x="3510" y="318789"/>
                    <a:pt x="3761" y="319011"/>
                  </a:cubicBezTo>
                  <a:lnTo>
                    <a:pt x="20849" y="295213"/>
                  </a:lnTo>
                  <a:lnTo>
                    <a:pt x="78897" y="533859"/>
                  </a:lnTo>
                  <a:cubicBezTo>
                    <a:pt x="87190" y="533859"/>
                    <a:pt x="87943" y="533859"/>
                    <a:pt x="89451" y="528077"/>
                  </a:cubicBezTo>
                  <a:lnTo>
                    <a:pt x="227661" y="9193"/>
                  </a:lnTo>
                  <a:cubicBezTo>
                    <a:pt x="228164" y="7636"/>
                    <a:pt x="228666" y="5635"/>
                    <a:pt x="228666" y="4523"/>
                  </a:cubicBezTo>
                  <a:cubicBezTo>
                    <a:pt x="228666" y="2076"/>
                    <a:pt x="226656" y="75"/>
                    <a:pt x="223640" y="75"/>
                  </a:cubicBezTo>
                  <a:cubicBezTo>
                    <a:pt x="219620" y="75"/>
                    <a:pt x="218866" y="2966"/>
                    <a:pt x="218112" y="6080"/>
                  </a:cubicBezTo>
                  <a:lnTo>
                    <a:pt x="89451" y="48982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FAB26D3-BAF4-3D50-481C-1DCE0A00C39B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9490169" y="6279250"/>
              <a:ext cx="435151" cy="8895"/>
            </a:xfrm>
            <a:custGeom>
              <a:avLst/>
              <a:gdLst>
                <a:gd name="connsiteX0" fmla="*/ 0 w 435151"/>
                <a:gd name="connsiteY0" fmla="*/ 0 h 8895"/>
                <a:gd name="connsiteX1" fmla="*/ 435152 w 435151"/>
                <a:gd name="connsiteY1" fmla="*/ 0 h 8895"/>
                <a:gd name="connsiteX2" fmla="*/ 435152 w 435151"/>
                <a:gd name="connsiteY2" fmla="*/ 8896 h 8895"/>
                <a:gd name="connsiteX3" fmla="*/ 0 w 435151"/>
                <a:gd name="connsiteY3" fmla="*/ 8896 h 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5151" h="8895">
                  <a:moveTo>
                    <a:pt x="0" y="0"/>
                  </a:moveTo>
                  <a:lnTo>
                    <a:pt x="435152" y="0"/>
                  </a:lnTo>
                  <a:lnTo>
                    <a:pt x="435152" y="8896"/>
                  </a:lnTo>
                  <a:lnTo>
                    <a:pt x="0" y="889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EBEB7501-8430-C1ED-C66F-529D3D781021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9532135" y="6332243"/>
              <a:ext cx="185452" cy="159245"/>
            </a:xfrm>
            <a:custGeom>
              <a:avLst/>
              <a:gdLst>
                <a:gd name="connsiteX0" fmla="*/ 99514 w 185452"/>
                <a:gd name="connsiteY0" fmla="*/ 4087 h 159245"/>
                <a:gd name="connsiteX1" fmla="*/ 92980 w 185452"/>
                <a:gd name="connsiteY1" fmla="*/ 84 h 159245"/>
                <a:gd name="connsiteX2" fmla="*/ 86447 w 185452"/>
                <a:gd name="connsiteY2" fmla="*/ 4087 h 159245"/>
                <a:gd name="connsiteX3" fmla="*/ 1511 w 185452"/>
                <a:gd name="connsiteY3" fmla="*/ 154881 h 159245"/>
                <a:gd name="connsiteX4" fmla="*/ 254 w 185452"/>
                <a:gd name="connsiteY4" fmla="*/ 157550 h 159245"/>
                <a:gd name="connsiteX5" fmla="*/ 5783 w 185452"/>
                <a:gd name="connsiteY5" fmla="*/ 159329 h 159245"/>
                <a:gd name="connsiteX6" fmla="*/ 180178 w 185452"/>
                <a:gd name="connsiteY6" fmla="*/ 159329 h 159245"/>
                <a:gd name="connsiteX7" fmla="*/ 185707 w 185452"/>
                <a:gd name="connsiteY7" fmla="*/ 157550 h 159245"/>
                <a:gd name="connsiteX8" fmla="*/ 184450 w 185452"/>
                <a:gd name="connsiteY8" fmla="*/ 154881 h 159245"/>
                <a:gd name="connsiteX9" fmla="*/ 99514 w 185452"/>
                <a:gd name="connsiteY9" fmla="*/ 4087 h 159245"/>
                <a:gd name="connsiteX10" fmla="*/ 84939 w 185452"/>
                <a:gd name="connsiteY10" fmla="*/ 22325 h 159245"/>
                <a:gd name="connsiteX11" fmla="*/ 152536 w 185452"/>
                <a:gd name="connsiteY11" fmla="*/ 142426 h 159245"/>
                <a:gd name="connsiteX12" fmla="*/ 17091 w 185452"/>
                <a:gd name="connsiteY12" fmla="*/ 142426 h 159245"/>
                <a:gd name="connsiteX13" fmla="*/ 84939 w 185452"/>
                <a:gd name="connsiteY13" fmla="*/ 22325 h 15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5452" h="159245">
                  <a:moveTo>
                    <a:pt x="99514" y="4087"/>
                  </a:moveTo>
                  <a:cubicBezTo>
                    <a:pt x="97755" y="1196"/>
                    <a:pt x="97252" y="84"/>
                    <a:pt x="92980" y="84"/>
                  </a:cubicBezTo>
                  <a:cubicBezTo>
                    <a:pt x="88708" y="84"/>
                    <a:pt x="88206" y="1196"/>
                    <a:pt x="86447" y="4087"/>
                  </a:cubicBezTo>
                  <a:lnTo>
                    <a:pt x="1511" y="154881"/>
                  </a:lnTo>
                  <a:cubicBezTo>
                    <a:pt x="254" y="156883"/>
                    <a:pt x="254" y="157328"/>
                    <a:pt x="254" y="157550"/>
                  </a:cubicBezTo>
                  <a:cubicBezTo>
                    <a:pt x="254" y="159329"/>
                    <a:pt x="1762" y="159329"/>
                    <a:pt x="5783" y="159329"/>
                  </a:cubicBezTo>
                  <a:lnTo>
                    <a:pt x="180178" y="159329"/>
                  </a:lnTo>
                  <a:cubicBezTo>
                    <a:pt x="184199" y="159329"/>
                    <a:pt x="185707" y="159329"/>
                    <a:pt x="185707" y="157550"/>
                  </a:cubicBezTo>
                  <a:cubicBezTo>
                    <a:pt x="185707" y="157328"/>
                    <a:pt x="185707" y="156883"/>
                    <a:pt x="184450" y="154881"/>
                  </a:cubicBezTo>
                  <a:lnTo>
                    <a:pt x="99514" y="4087"/>
                  </a:lnTo>
                  <a:close/>
                  <a:moveTo>
                    <a:pt x="84939" y="22325"/>
                  </a:moveTo>
                  <a:lnTo>
                    <a:pt x="152536" y="142426"/>
                  </a:lnTo>
                  <a:lnTo>
                    <a:pt x="17091" y="142426"/>
                  </a:lnTo>
                  <a:lnTo>
                    <a:pt x="84939" y="22325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47E18D99-BAAD-1D96-61B7-719457EDBC66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9732749" y="6393183"/>
              <a:ext cx="149015" cy="100751"/>
            </a:xfrm>
            <a:custGeom>
              <a:avLst/>
              <a:gdLst>
                <a:gd name="connsiteX0" fmla="*/ 149278 w 149015"/>
                <a:gd name="connsiteY0" fmla="*/ 15652 h 100751"/>
                <a:gd name="connsiteX1" fmla="*/ 139226 w 149015"/>
                <a:gd name="connsiteY1" fmla="*/ 84 h 100751"/>
                <a:gd name="connsiteX2" fmla="*/ 125908 w 149015"/>
                <a:gd name="connsiteY2" fmla="*/ 10537 h 100751"/>
                <a:gd name="connsiteX3" fmla="*/ 129677 w 149015"/>
                <a:gd name="connsiteY3" fmla="*/ 17209 h 100751"/>
                <a:gd name="connsiteX4" fmla="*/ 138472 w 149015"/>
                <a:gd name="connsiteY4" fmla="*/ 35892 h 100751"/>
                <a:gd name="connsiteX5" fmla="*/ 125908 w 149015"/>
                <a:gd name="connsiteY5" fmla="*/ 67696 h 100751"/>
                <a:gd name="connsiteX6" fmla="*/ 97261 w 149015"/>
                <a:gd name="connsiteY6" fmla="*/ 84822 h 100751"/>
                <a:gd name="connsiteX7" fmla="*/ 72885 w 149015"/>
                <a:gd name="connsiteY7" fmla="*/ 64805 h 100751"/>
                <a:gd name="connsiteX8" fmla="*/ 81429 w 149015"/>
                <a:gd name="connsiteY8" fmla="*/ 38561 h 100751"/>
                <a:gd name="connsiteX9" fmla="*/ 76906 w 149015"/>
                <a:gd name="connsiteY9" fmla="*/ 33668 h 100751"/>
                <a:gd name="connsiteX10" fmla="*/ 70121 w 149015"/>
                <a:gd name="connsiteY10" fmla="*/ 37449 h 100751"/>
                <a:gd name="connsiteX11" fmla="*/ 64342 w 149015"/>
                <a:gd name="connsiteY11" fmla="*/ 64360 h 100751"/>
                <a:gd name="connsiteX12" fmla="*/ 30166 w 149015"/>
                <a:gd name="connsiteY12" fmla="*/ 84822 h 100751"/>
                <a:gd name="connsiteX13" fmla="*/ 8304 w 149015"/>
                <a:gd name="connsiteY13" fmla="*/ 59245 h 100751"/>
                <a:gd name="connsiteX14" fmla="*/ 33935 w 149015"/>
                <a:gd name="connsiteY14" fmla="*/ 5199 h 100751"/>
                <a:gd name="connsiteX15" fmla="*/ 29161 w 149015"/>
                <a:gd name="connsiteY15" fmla="*/ 973 h 100751"/>
                <a:gd name="connsiteX16" fmla="*/ 22627 w 149015"/>
                <a:gd name="connsiteY16" fmla="*/ 5866 h 100751"/>
                <a:gd name="connsiteX17" fmla="*/ 262 w 149015"/>
                <a:gd name="connsiteY17" fmla="*/ 69031 h 100751"/>
                <a:gd name="connsiteX18" fmla="*/ 26648 w 149015"/>
                <a:gd name="connsiteY18" fmla="*/ 100836 h 100751"/>
                <a:gd name="connsiteX19" fmla="*/ 65347 w 149015"/>
                <a:gd name="connsiteY19" fmla="*/ 77482 h 100751"/>
                <a:gd name="connsiteX20" fmla="*/ 92989 w 149015"/>
                <a:gd name="connsiteY20" fmla="*/ 100836 h 100751"/>
                <a:gd name="connsiteX21" fmla="*/ 133698 w 149015"/>
                <a:gd name="connsiteY21" fmla="*/ 70588 h 100751"/>
                <a:gd name="connsiteX22" fmla="*/ 149278 w 149015"/>
                <a:gd name="connsiteY22" fmla="*/ 15652 h 10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9015" h="100751">
                  <a:moveTo>
                    <a:pt x="149278" y="15652"/>
                  </a:moveTo>
                  <a:cubicBezTo>
                    <a:pt x="149278" y="5644"/>
                    <a:pt x="144755" y="84"/>
                    <a:pt x="139226" y="84"/>
                  </a:cubicBezTo>
                  <a:cubicBezTo>
                    <a:pt x="132693" y="84"/>
                    <a:pt x="125908" y="5421"/>
                    <a:pt x="125908" y="10537"/>
                  </a:cubicBezTo>
                  <a:cubicBezTo>
                    <a:pt x="125908" y="12761"/>
                    <a:pt x="127164" y="15208"/>
                    <a:pt x="129677" y="17209"/>
                  </a:cubicBezTo>
                  <a:cubicBezTo>
                    <a:pt x="133949" y="20545"/>
                    <a:pt x="138472" y="26550"/>
                    <a:pt x="138472" y="35892"/>
                  </a:cubicBezTo>
                  <a:cubicBezTo>
                    <a:pt x="138472" y="44788"/>
                    <a:pt x="133698" y="57466"/>
                    <a:pt x="125908" y="67696"/>
                  </a:cubicBezTo>
                  <a:cubicBezTo>
                    <a:pt x="118369" y="77260"/>
                    <a:pt x="109071" y="84822"/>
                    <a:pt x="97261" y="84822"/>
                  </a:cubicBezTo>
                  <a:cubicBezTo>
                    <a:pt x="82937" y="84822"/>
                    <a:pt x="75147" y="76815"/>
                    <a:pt x="72885" y="64805"/>
                  </a:cubicBezTo>
                  <a:cubicBezTo>
                    <a:pt x="75650" y="59022"/>
                    <a:pt x="81429" y="44788"/>
                    <a:pt x="81429" y="38561"/>
                  </a:cubicBezTo>
                  <a:cubicBezTo>
                    <a:pt x="81429" y="35892"/>
                    <a:pt x="80173" y="33668"/>
                    <a:pt x="76906" y="33668"/>
                  </a:cubicBezTo>
                  <a:cubicBezTo>
                    <a:pt x="74896" y="33668"/>
                    <a:pt x="72132" y="34112"/>
                    <a:pt x="70121" y="37449"/>
                  </a:cubicBezTo>
                  <a:cubicBezTo>
                    <a:pt x="67357" y="41897"/>
                    <a:pt x="64342" y="56353"/>
                    <a:pt x="64342" y="64360"/>
                  </a:cubicBezTo>
                  <a:cubicBezTo>
                    <a:pt x="56049" y="74814"/>
                    <a:pt x="45997" y="84822"/>
                    <a:pt x="30166" y="84822"/>
                  </a:cubicBezTo>
                  <a:cubicBezTo>
                    <a:pt x="13581" y="84822"/>
                    <a:pt x="8304" y="71700"/>
                    <a:pt x="8304" y="59245"/>
                  </a:cubicBezTo>
                  <a:cubicBezTo>
                    <a:pt x="8304" y="31443"/>
                    <a:pt x="33935" y="8090"/>
                    <a:pt x="33935" y="5199"/>
                  </a:cubicBezTo>
                  <a:cubicBezTo>
                    <a:pt x="33935" y="2753"/>
                    <a:pt x="31925" y="973"/>
                    <a:pt x="29161" y="973"/>
                  </a:cubicBezTo>
                  <a:cubicBezTo>
                    <a:pt x="25894" y="973"/>
                    <a:pt x="24135" y="3865"/>
                    <a:pt x="22627" y="5866"/>
                  </a:cubicBezTo>
                  <a:cubicBezTo>
                    <a:pt x="9812" y="22325"/>
                    <a:pt x="262" y="48792"/>
                    <a:pt x="262" y="69031"/>
                  </a:cubicBezTo>
                  <a:cubicBezTo>
                    <a:pt x="262" y="84377"/>
                    <a:pt x="6042" y="100836"/>
                    <a:pt x="26648" y="100836"/>
                  </a:cubicBezTo>
                  <a:cubicBezTo>
                    <a:pt x="44490" y="100836"/>
                    <a:pt x="56300" y="89715"/>
                    <a:pt x="65347" y="77482"/>
                  </a:cubicBezTo>
                  <a:cubicBezTo>
                    <a:pt x="67608" y="90382"/>
                    <a:pt x="77409" y="100836"/>
                    <a:pt x="92989" y="100836"/>
                  </a:cubicBezTo>
                  <a:cubicBezTo>
                    <a:pt x="112589" y="100836"/>
                    <a:pt x="124651" y="87269"/>
                    <a:pt x="133698" y="70588"/>
                  </a:cubicBezTo>
                  <a:cubicBezTo>
                    <a:pt x="139729" y="59690"/>
                    <a:pt x="149278" y="29442"/>
                    <a:pt x="149278" y="15652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A4A239B7-B8BB-3645-4DD4-CFFCD2593A6E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9520324" y="6581900"/>
              <a:ext cx="374842" cy="8895"/>
            </a:xfrm>
            <a:custGeom>
              <a:avLst/>
              <a:gdLst>
                <a:gd name="connsiteX0" fmla="*/ 0 w 374842"/>
                <a:gd name="connsiteY0" fmla="*/ 0 h 8895"/>
                <a:gd name="connsiteX1" fmla="*/ 374842 w 374842"/>
                <a:gd name="connsiteY1" fmla="*/ 0 h 8895"/>
                <a:gd name="connsiteX2" fmla="*/ 374842 w 374842"/>
                <a:gd name="connsiteY2" fmla="*/ 8896 h 8895"/>
                <a:gd name="connsiteX3" fmla="*/ 0 w 374842"/>
                <a:gd name="connsiteY3" fmla="*/ 8896 h 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42" h="8895">
                  <a:moveTo>
                    <a:pt x="0" y="0"/>
                  </a:moveTo>
                  <a:lnTo>
                    <a:pt x="374842" y="0"/>
                  </a:lnTo>
                  <a:lnTo>
                    <a:pt x="374842" y="8896"/>
                  </a:lnTo>
                  <a:lnTo>
                    <a:pt x="0" y="889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6796AE85-1619-7445-94DC-9437B9DD1DC4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9628044" y="6696208"/>
              <a:ext cx="149015" cy="100751"/>
            </a:xfrm>
            <a:custGeom>
              <a:avLst/>
              <a:gdLst>
                <a:gd name="connsiteX0" fmla="*/ 149274 w 149015"/>
                <a:gd name="connsiteY0" fmla="*/ 15666 h 100751"/>
                <a:gd name="connsiteX1" fmla="*/ 139222 w 149015"/>
                <a:gd name="connsiteY1" fmla="*/ 97 h 100751"/>
                <a:gd name="connsiteX2" fmla="*/ 125904 w 149015"/>
                <a:gd name="connsiteY2" fmla="*/ 10550 h 100751"/>
                <a:gd name="connsiteX3" fmla="*/ 129673 w 149015"/>
                <a:gd name="connsiteY3" fmla="*/ 17223 h 100751"/>
                <a:gd name="connsiteX4" fmla="*/ 138468 w 149015"/>
                <a:gd name="connsiteY4" fmla="*/ 35905 h 100751"/>
                <a:gd name="connsiteX5" fmla="*/ 125904 w 149015"/>
                <a:gd name="connsiteY5" fmla="*/ 67710 h 100751"/>
                <a:gd name="connsiteX6" fmla="*/ 97257 w 149015"/>
                <a:gd name="connsiteY6" fmla="*/ 84836 h 100751"/>
                <a:gd name="connsiteX7" fmla="*/ 72881 w 149015"/>
                <a:gd name="connsiteY7" fmla="*/ 64819 h 100751"/>
                <a:gd name="connsiteX8" fmla="*/ 81425 w 149015"/>
                <a:gd name="connsiteY8" fmla="*/ 38574 h 100751"/>
                <a:gd name="connsiteX9" fmla="*/ 76902 w 149015"/>
                <a:gd name="connsiteY9" fmla="*/ 33681 h 100751"/>
                <a:gd name="connsiteX10" fmla="*/ 70117 w 149015"/>
                <a:gd name="connsiteY10" fmla="*/ 37462 h 100751"/>
                <a:gd name="connsiteX11" fmla="*/ 64337 w 149015"/>
                <a:gd name="connsiteY11" fmla="*/ 64374 h 100751"/>
                <a:gd name="connsiteX12" fmla="*/ 30162 w 149015"/>
                <a:gd name="connsiteY12" fmla="*/ 84836 h 100751"/>
                <a:gd name="connsiteX13" fmla="*/ 8300 w 149015"/>
                <a:gd name="connsiteY13" fmla="*/ 59258 h 100751"/>
                <a:gd name="connsiteX14" fmla="*/ 33931 w 149015"/>
                <a:gd name="connsiteY14" fmla="*/ 5213 h 100751"/>
                <a:gd name="connsiteX15" fmla="*/ 29157 w 149015"/>
                <a:gd name="connsiteY15" fmla="*/ 987 h 100751"/>
                <a:gd name="connsiteX16" fmla="*/ 22623 w 149015"/>
                <a:gd name="connsiteY16" fmla="*/ 5880 h 100751"/>
                <a:gd name="connsiteX17" fmla="*/ 258 w 149015"/>
                <a:gd name="connsiteY17" fmla="*/ 69044 h 100751"/>
                <a:gd name="connsiteX18" fmla="*/ 26644 w 149015"/>
                <a:gd name="connsiteY18" fmla="*/ 100849 h 100751"/>
                <a:gd name="connsiteX19" fmla="*/ 65343 w 149015"/>
                <a:gd name="connsiteY19" fmla="*/ 77496 h 100751"/>
                <a:gd name="connsiteX20" fmla="*/ 92985 w 149015"/>
                <a:gd name="connsiteY20" fmla="*/ 100849 h 100751"/>
                <a:gd name="connsiteX21" fmla="*/ 133694 w 149015"/>
                <a:gd name="connsiteY21" fmla="*/ 70601 h 100751"/>
                <a:gd name="connsiteX22" fmla="*/ 149274 w 149015"/>
                <a:gd name="connsiteY22" fmla="*/ 15666 h 10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9015" h="100751">
                  <a:moveTo>
                    <a:pt x="149274" y="15666"/>
                  </a:moveTo>
                  <a:cubicBezTo>
                    <a:pt x="149274" y="5657"/>
                    <a:pt x="144750" y="97"/>
                    <a:pt x="139222" y="97"/>
                  </a:cubicBezTo>
                  <a:cubicBezTo>
                    <a:pt x="132689" y="97"/>
                    <a:pt x="125904" y="5435"/>
                    <a:pt x="125904" y="10550"/>
                  </a:cubicBezTo>
                  <a:cubicBezTo>
                    <a:pt x="125904" y="12775"/>
                    <a:pt x="127160" y="15221"/>
                    <a:pt x="129673" y="17223"/>
                  </a:cubicBezTo>
                  <a:cubicBezTo>
                    <a:pt x="133945" y="20559"/>
                    <a:pt x="138468" y="26564"/>
                    <a:pt x="138468" y="35905"/>
                  </a:cubicBezTo>
                  <a:cubicBezTo>
                    <a:pt x="138468" y="44802"/>
                    <a:pt x="133694" y="57479"/>
                    <a:pt x="125904" y="67710"/>
                  </a:cubicBezTo>
                  <a:cubicBezTo>
                    <a:pt x="118365" y="77274"/>
                    <a:pt x="109067" y="84836"/>
                    <a:pt x="97257" y="84836"/>
                  </a:cubicBezTo>
                  <a:cubicBezTo>
                    <a:pt x="82933" y="84836"/>
                    <a:pt x="75143" y="76829"/>
                    <a:pt x="72881" y="64819"/>
                  </a:cubicBezTo>
                  <a:cubicBezTo>
                    <a:pt x="75646" y="59036"/>
                    <a:pt x="81425" y="44802"/>
                    <a:pt x="81425" y="38574"/>
                  </a:cubicBezTo>
                  <a:cubicBezTo>
                    <a:pt x="81425" y="35905"/>
                    <a:pt x="80169" y="33681"/>
                    <a:pt x="76902" y="33681"/>
                  </a:cubicBezTo>
                  <a:cubicBezTo>
                    <a:pt x="74892" y="33681"/>
                    <a:pt x="72127" y="34126"/>
                    <a:pt x="70117" y="37462"/>
                  </a:cubicBezTo>
                  <a:cubicBezTo>
                    <a:pt x="67353" y="41910"/>
                    <a:pt x="64337" y="56367"/>
                    <a:pt x="64337" y="64374"/>
                  </a:cubicBezTo>
                  <a:cubicBezTo>
                    <a:pt x="56045" y="74827"/>
                    <a:pt x="45993" y="84836"/>
                    <a:pt x="30162" y="84836"/>
                  </a:cubicBezTo>
                  <a:cubicBezTo>
                    <a:pt x="13577" y="84836"/>
                    <a:pt x="8300" y="71713"/>
                    <a:pt x="8300" y="59258"/>
                  </a:cubicBezTo>
                  <a:cubicBezTo>
                    <a:pt x="8300" y="31457"/>
                    <a:pt x="33931" y="8104"/>
                    <a:pt x="33931" y="5213"/>
                  </a:cubicBezTo>
                  <a:cubicBezTo>
                    <a:pt x="33931" y="2766"/>
                    <a:pt x="31921" y="987"/>
                    <a:pt x="29157" y="987"/>
                  </a:cubicBezTo>
                  <a:cubicBezTo>
                    <a:pt x="25890" y="987"/>
                    <a:pt x="24131" y="3878"/>
                    <a:pt x="22623" y="5880"/>
                  </a:cubicBezTo>
                  <a:cubicBezTo>
                    <a:pt x="9807" y="22338"/>
                    <a:pt x="258" y="48805"/>
                    <a:pt x="258" y="69044"/>
                  </a:cubicBezTo>
                  <a:cubicBezTo>
                    <a:pt x="258" y="84391"/>
                    <a:pt x="6038" y="100849"/>
                    <a:pt x="26644" y="100849"/>
                  </a:cubicBezTo>
                  <a:cubicBezTo>
                    <a:pt x="44485" y="100849"/>
                    <a:pt x="56296" y="89729"/>
                    <a:pt x="65343" y="77496"/>
                  </a:cubicBezTo>
                  <a:cubicBezTo>
                    <a:pt x="67604" y="90396"/>
                    <a:pt x="77405" y="100849"/>
                    <a:pt x="92985" y="100849"/>
                  </a:cubicBezTo>
                  <a:cubicBezTo>
                    <a:pt x="112585" y="100849"/>
                    <a:pt x="124647" y="87282"/>
                    <a:pt x="133694" y="70601"/>
                  </a:cubicBezTo>
                  <a:cubicBezTo>
                    <a:pt x="139725" y="59703"/>
                    <a:pt x="149274" y="29455"/>
                    <a:pt x="149274" y="15666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348" name="TextBox 347">
            <a:extLst>
              <a:ext uri="{FF2B5EF4-FFF2-40B4-BE49-F238E27FC236}">
                <a16:creationId xmlns:a16="http://schemas.microsoft.com/office/drawing/2014/main" id="{0AC361B7-2271-4C7D-92E8-C5BF33881F37}"/>
              </a:ext>
            </a:extLst>
          </p:cNvPr>
          <p:cNvSpPr txBox="1"/>
          <p:nvPr/>
        </p:nvSpPr>
        <p:spPr>
          <a:xfrm rot="5400000">
            <a:off x="1094339" y="3189560"/>
            <a:ext cx="3295605" cy="3695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Avenir Next LT Pro Light" panose="020B0304020202020204" pitchFamily="34" charset="0"/>
              </a:rPr>
              <a:t>Head-on with visible /NIR laser</a:t>
            </a: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86BCA16B-A0ED-899D-A56C-60992B773A36}"/>
              </a:ext>
            </a:extLst>
          </p:cNvPr>
          <p:cNvSpPr txBox="1"/>
          <p:nvPr/>
        </p:nvSpPr>
        <p:spPr>
          <a:xfrm>
            <a:off x="420723" y="1401563"/>
            <a:ext cx="5159774" cy="3695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Example: 1 keV photons, 5 micron spot, 0.1% BW  </a:t>
            </a:r>
          </a:p>
        </p:txBody>
      </p:sp>
      <p:sp>
        <p:nvSpPr>
          <p:cNvPr id="431" name="Title 1">
            <a:extLst>
              <a:ext uri="{FF2B5EF4-FFF2-40B4-BE49-F238E27FC236}">
                <a16:creationId xmlns:a16="http://schemas.microsoft.com/office/drawing/2014/main" id="{62A8EFF4-60E0-73B5-FB32-2455E2A58D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34021"/>
            <a:ext cx="10515600" cy="1325563"/>
          </a:xfrm>
        </p:spPr>
        <p:txBody>
          <a:bodyPr>
            <a:normAutofit/>
          </a:bodyPr>
          <a:lstStyle/>
          <a:p>
            <a:r>
              <a:rPr lang="en-US" sz="1900" dirty="0">
                <a:latin typeface="Avenir Next LT Pro Light" panose="020B0304020202020204" pitchFamily="34" charset="0"/>
              </a:rPr>
              <a:t>Optimized </a:t>
            </a:r>
            <a:r>
              <a:rPr lang="en-US" sz="1900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900" dirty="0">
                <a:latin typeface="Avenir Next LT Pro Light" panose="020B0304020202020204" pitchFamily="34" charset="0"/>
              </a:rPr>
              <a:t> Compton yield at high beam energy</a:t>
            </a:r>
          </a:p>
        </p:txBody>
      </p:sp>
      <p:sp>
        <p:nvSpPr>
          <p:cNvPr id="432" name="TextBox 431">
            <a:extLst>
              <a:ext uri="{FF2B5EF4-FFF2-40B4-BE49-F238E27FC236}">
                <a16:creationId xmlns:a16="http://schemas.microsoft.com/office/drawing/2014/main" id="{CA85FC17-A96B-8084-1797-6D621B252E75}"/>
              </a:ext>
            </a:extLst>
          </p:cNvPr>
          <p:cNvSpPr txBox="1"/>
          <p:nvPr/>
        </p:nvSpPr>
        <p:spPr>
          <a:xfrm>
            <a:off x="859972" y="733361"/>
            <a:ext cx="6096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l-PL" sz="1400" dirty="0">
                <a:latin typeface="Avenir Next LT Pro Light" panose="020B0304020202020204" pitchFamily="34" charset="0"/>
              </a:rPr>
              <a:t>Schaap (202</a:t>
            </a:r>
            <a:r>
              <a:rPr lang="en-US" sz="1400" dirty="0">
                <a:latin typeface="Avenir Next LT Pro Light" panose="020B0304020202020204" pitchFamily="34" charset="0"/>
              </a:rPr>
              <a:t>2</a:t>
            </a:r>
            <a:r>
              <a:rPr lang="pl-PL" sz="1400" dirty="0">
                <a:latin typeface="Avenir Next LT Pro Light" panose="020B0304020202020204" pitchFamily="34" charset="0"/>
              </a:rPr>
              <a:t>)</a:t>
            </a:r>
            <a:r>
              <a:rPr lang="en-US" sz="1400" dirty="0">
                <a:latin typeface="Avenir Next LT Pro Light" panose="020B0304020202020204" pitchFamily="34" charset="0"/>
              </a:rPr>
              <a:t>,</a:t>
            </a:r>
            <a:r>
              <a:rPr lang="pl-PL" sz="1400" dirty="0">
                <a:latin typeface="Avenir Next LT Pro Light" panose="020B0304020202020204" pitchFamily="34" charset="0"/>
              </a:rPr>
              <a:t> </a:t>
            </a:r>
            <a:r>
              <a:rPr lang="en-US" sz="1400" dirty="0">
                <a:latin typeface="Avenir Next LT Pro Light" panose="020B0304020202020204" pitchFamily="34" charset="0"/>
              </a:rPr>
              <a:t>NJP, </a:t>
            </a:r>
            <a:r>
              <a:rPr lang="pl-PL" sz="1400" dirty="0">
                <a:latin typeface="Avenir Next LT Pro Light" panose="020B0304020202020204" pitchFamily="34" charset="0"/>
              </a:rPr>
              <a:t>24(3), 033040</a:t>
            </a:r>
          </a:p>
        </p:txBody>
      </p:sp>
      <p:grpSp>
        <p:nvGrpSpPr>
          <p:cNvPr id="869" name="Group 868" descr="\documentclass{article}&#10;\usepackage{amsmath}&#10;\pagestyle{empty}&#10;\begin{document}&#10;&#10;Relative superradiant yield $\eta$&#10;&#10;&#10;\end{document}" title="IguanaTex Vector Display">
            <a:extLst>
              <a:ext uri="{FF2B5EF4-FFF2-40B4-BE49-F238E27FC236}">
                <a16:creationId xmlns:a16="http://schemas.microsoft.com/office/drawing/2014/main" id="{75127248-2835-35FE-07FC-1765341F2751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 rot="16200000">
            <a:off x="-537029" y="3517900"/>
            <a:ext cx="2680496" cy="192066"/>
            <a:chOff x="1546157" y="4697243"/>
            <a:chExt cx="2680496" cy="192066"/>
          </a:xfrm>
        </p:grpSpPr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F9B1C96E-260F-566F-C4AF-09EB1E08110F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1546157" y="4699565"/>
              <a:ext cx="147985" cy="148798"/>
            </a:xfrm>
            <a:custGeom>
              <a:avLst/>
              <a:gdLst>
                <a:gd name="connsiteX0" fmla="*/ 40205 w 147985"/>
                <a:gd name="connsiteY0" fmla="*/ 69713 h 148798"/>
                <a:gd name="connsiteX1" fmla="*/ 40205 w 147985"/>
                <a:gd name="connsiteY1" fmla="*/ 15048 h 148798"/>
                <a:gd name="connsiteX2" fmla="*/ 44876 w 147985"/>
                <a:gd name="connsiteY2" fmla="*/ 7028 h 148798"/>
                <a:gd name="connsiteX3" fmla="*/ 57403 w 147985"/>
                <a:gd name="connsiteY3" fmla="*/ 6606 h 148798"/>
                <a:gd name="connsiteX4" fmla="*/ 100291 w 147985"/>
                <a:gd name="connsiteY4" fmla="*/ 38054 h 148798"/>
                <a:gd name="connsiteX5" fmla="*/ 63772 w 147985"/>
                <a:gd name="connsiteY5" fmla="*/ 69713 h 148798"/>
                <a:gd name="connsiteX6" fmla="*/ 40205 w 147985"/>
                <a:gd name="connsiteY6" fmla="*/ 69713 h 148798"/>
                <a:gd name="connsiteX7" fmla="*/ 85004 w 147985"/>
                <a:gd name="connsiteY7" fmla="*/ 72457 h 148798"/>
                <a:gd name="connsiteX8" fmla="*/ 122159 w 147985"/>
                <a:gd name="connsiteY8" fmla="*/ 38054 h 148798"/>
                <a:gd name="connsiteX9" fmla="*/ 66745 w 147985"/>
                <a:gd name="connsiteY9" fmla="*/ 63 h 148798"/>
                <a:gd name="connsiteX10" fmla="*/ 77 w 147985"/>
                <a:gd name="connsiteY10" fmla="*/ 63 h 148798"/>
                <a:gd name="connsiteX11" fmla="*/ 77 w 147985"/>
                <a:gd name="connsiteY11" fmla="*/ 6606 h 148798"/>
                <a:gd name="connsiteX12" fmla="*/ 5172 w 147985"/>
                <a:gd name="connsiteY12" fmla="*/ 6606 h 148798"/>
                <a:gd name="connsiteX13" fmla="*/ 21945 w 147985"/>
                <a:gd name="connsiteY13" fmla="*/ 16526 h 148798"/>
                <a:gd name="connsiteX14" fmla="*/ 21945 w 147985"/>
                <a:gd name="connsiteY14" fmla="*/ 127755 h 148798"/>
                <a:gd name="connsiteX15" fmla="*/ 5172 w 147985"/>
                <a:gd name="connsiteY15" fmla="*/ 137675 h 148798"/>
                <a:gd name="connsiteX16" fmla="*/ 77 w 147985"/>
                <a:gd name="connsiteY16" fmla="*/ 137675 h 148798"/>
                <a:gd name="connsiteX17" fmla="*/ 77 w 147985"/>
                <a:gd name="connsiteY17" fmla="*/ 144218 h 148798"/>
                <a:gd name="connsiteX18" fmla="*/ 31075 w 147985"/>
                <a:gd name="connsiteY18" fmla="*/ 143585 h 148798"/>
                <a:gd name="connsiteX19" fmla="*/ 62074 w 147985"/>
                <a:gd name="connsiteY19" fmla="*/ 144218 h 148798"/>
                <a:gd name="connsiteX20" fmla="*/ 62074 w 147985"/>
                <a:gd name="connsiteY20" fmla="*/ 137675 h 148798"/>
                <a:gd name="connsiteX21" fmla="*/ 56978 w 147985"/>
                <a:gd name="connsiteY21" fmla="*/ 137675 h 148798"/>
                <a:gd name="connsiteX22" fmla="*/ 40205 w 147985"/>
                <a:gd name="connsiteY22" fmla="*/ 127755 h 148798"/>
                <a:gd name="connsiteX23" fmla="*/ 40205 w 147985"/>
                <a:gd name="connsiteY23" fmla="*/ 74357 h 148798"/>
                <a:gd name="connsiteX24" fmla="*/ 64621 w 147985"/>
                <a:gd name="connsiteY24" fmla="*/ 74357 h 148798"/>
                <a:gd name="connsiteX25" fmla="*/ 84367 w 147985"/>
                <a:gd name="connsiteY25" fmla="*/ 81533 h 148798"/>
                <a:gd name="connsiteX26" fmla="*/ 92435 w 147985"/>
                <a:gd name="connsiteY26" fmla="*/ 109815 h 148798"/>
                <a:gd name="connsiteX27" fmla="*/ 101140 w 147985"/>
                <a:gd name="connsiteY27" fmla="*/ 139997 h 148798"/>
                <a:gd name="connsiteX28" fmla="*/ 127892 w 147985"/>
                <a:gd name="connsiteY28" fmla="*/ 148861 h 148798"/>
                <a:gd name="connsiteX29" fmla="*/ 148062 w 147985"/>
                <a:gd name="connsiteY29" fmla="*/ 125645 h 148798"/>
                <a:gd name="connsiteX30" fmla="*/ 145302 w 147985"/>
                <a:gd name="connsiteY30" fmla="*/ 122057 h 148798"/>
                <a:gd name="connsiteX31" fmla="*/ 142754 w 147985"/>
                <a:gd name="connsiteY31" fmla="*/ 125434 h 148798"/>
                <a:gd name="connsiteX32" fmla="*/ 128741 w 147985"/>
                <a:gd name="connsiteY32" fmla="*/ 144218 h 148798"/>
                <a:gd name="connsiteX33" fmla="*/ 113667 w 147985"/>
                <a:gd name="connsiteY33" fmla="*/ 113825 h 148798"/>
                <a:gd name="connsiteX34" fmla="*/ 110907 w 147985"/>
                <a:gd name="connsiteY34" fmla="*/ 96940 h 148798"/>
                <a:gd name="connsiteX35" fmla="*/ 85004 w 147985"/>
                <a:gd name="connsiteY35" fmla="*/ 72457 h 14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7985" h="148798">
                  <a:moveTo>
                    <a:pt x="40205" y="69713"/>
                  </a:moveTo>
                  <a:lnTo>
                    <a:pt x="40205" y="15048"/>
                  </a:lnTo>
                  <a:cubicBezTo>
                    <a:pt x="40205" y="10194"/>
                    <a:pt x="40205" y="7661"/>
                    <a:pt x="44876" y="7028"/>
                  </a:cubicBezTo>
                  <a:cubicBezTo>
                    <a:pt x="46999" y="6606"/>
                    <a:pt x="53156" y="6606"/>
                    <a:pt x="57403" y="6606"/>
                  </a:cubicBezTo>
                  <a:cubicBezTo>
                    <a:pt x="76511" y="6606"/>
                    <a:pt x="100291" y="7450"/>
                    <a:pt x="100291" y="38054"/>
                  </a:cubicBezTo>
                  <a:cubicBezTo>
                    <a:pt x="100291" y="52617"/>
                    <a:pt x="95195" y="69713"/>
                    <a:pt x="63772" y="69713"/>
                  </a:cubicBezTo>
                  <a:lnTo>
                    <a:pt x="40205" y="69713"/>
                  </a:lnTo>
                  <a:close/>
                  <a:moveTo>
                    <a:pt x="85004" y="72457"/>
                  </a:moveTo>
                  <a:cubicBezTo>
                    <a:pt x="105599" y="67391"/>
                    <a:pt x="122159" y="54517"/>
                    <a:pt x="122159" y="38054"/>
                  </a:cubicBezTo>
                  <a:cubicBezTo>
                    <a:pt x="122159" y="17792"/>
                    <a:pt x="97955" y="63"/>
                    <a:pt x="66745" y="63"/>
                  </a:cubicBezTo>
                  <a:lnTo>
                    <a:pt x="77" y="63"/>
                  </a:lnTo>
                  <a:lnTo>
                    <a:pt x="77" y="6606"/>
                  </a:lnTo>
                  <a:lnTo>
                    <a:pt x="5172" y="6606"/>
                  </a:lnTo>
                  <a:cubicBezTo>
                    <a:pt x="21521" y="6606"/>
                    <a:pt x="21945" y="8927"/>
                    <a:pt x="21945" y="16526"/>
                  </a:cubicBezTo>
                  <a:lnTo>
                    <a:pt x="21945" y="127755"/>
                  </a:lnTo>
                  <a:cubicBezTo>
                    <a:pt x="21945" y="135353"/>
                    <a:pt x="21521" y="137675"/>
                    <a:pt x="5172" y="137675"/>
                  </a:cubicBezTo>
                  <a:lnTo>
                    <a:pt x="77" y="137675"/>
                  </a:lnTo>
                  <a:lnTo>
                    <a:pt x="77" y="144218"/>
                  </a:lnTo>
                  <a:cubicBezTo>
                    <a:pt x="7720" y="143585"/>
                    <a:pt x="22795" y="143585"/>
                    <a:pt x="31075" y="143585"/>
                  </a:cubicBezTo>
                  <a:cubicBezTo>
                    <a:pt x="39356" y="143585"/>
                    <a:pt x="54430" y="143585"/>
                    <a:pt x="62074" y="144218"/>
                  </a:cubicBezTo>
                  <a:lnTo>
                    <a:pt x="62074" y="137675"/>
                  </a:lnTo>
                  <a:lnTo>
                    <a:pt x="56978" y="137675"/>
                  </a:lnTo>
                  <a:cubicBezTo>
                    <a:pt x="40629" y="137675"/>
                    <a:pt x="40205" y="135353"/>
                    <a:pt x="40205" y="127755"/>
                  </a:cubicBezTo>
                  <a:lnTo>
                    <a:pt x="40205" y="74357"/>
                  </a:lnTo>
                  <a:lnTo>
                    <a:pt x="64621" y="74357"/>
                  </a:lnTo>
                  <a:cubicBezTo>
                    <a:pt x="68018" y="74357"/>
                    <a:pt x="76936" y="74357"/>
                    <a:pt x="84367" y="81533"/>
                  </a:cubicBezTo>
                  <a:cubicBezTo>
                    <a:pt x="92435" y="89131"/>
                    <a:pt x="92435" y="95674"/>
                    <a:pt x="92435" y="109815"/>
                  </a:cubicBezTo>
                  <a:cubicBezTo>
                    <a:pt x="92435" y="123534"/>
                    <a:pt x="92435" y="131976"/>
                    <a:pt x="101140" y="139997"/>
                  </a:cubicBezTo>
                  <a:cubicBezTo>
                    <a:pt x="109845" y="147595"/>
                    <a:pt x="121523" y="148861"/>
                    <a:pt x="127892" y="148861"/>
                  </a:cubicBezTo>
                  <a:cubicBezTo>
                    <a:pt x="144453" y="148861"/>
                    <a:pt x="148062" y="131554"/>
                    <a:pt x="148062" y="125645"/>
                  </a:cubicBezTo>
                  <a:cubicBezTo>
                    <a:pt x="148062" y="124378"/>
                    <a:pt x="148062" y="122057"/>
                    <a:pt x="145302" y="122057"/>
                  </a:cubicBezTo>
                  <a:cubicBezTo>
                    <a:pt x="142967" y="122057"/>
                    <a:pt x="142967" y="123956"/>
                    <a:pt x="142754" y="125434"/>
                  </a:cubicBezTo>
                  <a:cubicBezTo>
                    <a:pt x="141480" y="140419"/>
                    <a:pt x="134049" y="144218"/>
                    <a:pt x="128741" y="144218"/>
                  </a:cubicBezTo>
                  <a:cubicBezTo>
                    <a:pt x="118338" y="144218"/>
                    <a:pt x="116639" y="133454"/>
                    <a:pt x="113667" y="113825"/>
                  </a:cubicBezTo>
                  <a:lnTo>
                    <a:pt x="110907" y="96940"/>
                  </a:lnTo>
                  <a:cubicBezTo>
                    <a:pt x="107085" y="83432"/>
                    <a:pt x="96681" y="76467"/>
                    <a:pt x="85004" y="72457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B29797DA-A38E-1D3E-E492-02BA654B3D4A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1700961" y="4749164"/>
              <a:ext cx="82167" cy="96877"/>
            </a:xfrm>
            <a:custGeom>
              <a:avLst/>
              <a:gdLst>
                <a:gd name="connsiteX0" fmla="*/ 17919 w 82167"/>
                <a:gd name="connsiteY0" fmla="*/ 41431 h 96877"/>
                <a:gd name="connsiteX1" fmla="*/ 44246 w 82167"/>
                <a:gd name="connsiteY1" fmla="*/ 4706 h 96877"/>
                <a:gd name="connsiteX2" fmla="*/ 68238 w 82167"/>
                <a:gd name="connsiteY2" fmla="*/ 41431 h 96877"/>
                <a:gd name="connsiteX3" fmla="*/ 17919 w 82167"/>
                <a:gd name="connsiteY3" fmla="*/ 41431 h 96877"/>
                <a:gd name="connsiteX4" fmla="*/ 17706 w 82167"/>
                <a:gd name="connsiteY4" fmla="*/ 45863 h 96877"/>
                <a:gd name="connsiteX5" fmla="*/ 76943 w 82167"/>
                <a:gd name="connsiteY5" fmla="*/ 45863 h 96877"/>
                <a:gd name="connsiteX6" fmla="*/ 82251 w 82167"/>
                <a:gd name="connsiteY6" fmla="*/ 41431 h 96877"/>
                <a:gd name="connsiteX7" fmla="*/ 44246 w 82167"/>
                <a:gd name="connsiteY7" fmla="*/ 63 h 96877"/>
                <a:gd name="connsiteX8" fmla="*/ 84 w 82167"/>
                <a:gd name="connsiteY8" fmla="*/ 48185 h 96877"/>
                <a:gd name="connsiteX9" fmla="*/ 46794 w 82167"/>
                <a:gd name="connsiteY9" fmla="*/ 96940 h 96877"/>
                <a:gd name="connsiteX10" fmla="*/ 82251 w 82167"/>
                <a:gd name="connsiteY10" fmla="*/ 69502 h 96877"/>
                <a:gd name="connsiteX11" fmla="*/ 79491 w 82167"/>
                <a:gd name="connsiteY11" fmla="*/ 66969 h 96877"/>
                <a:gd name="connsiteX12" fmla="*/ 76731 w 82167"/>
                <a:gd name="connsiteY12" fmla="*/ 69924 h 96877"/>
                <a:gd name="connsiteX13" fmla="*/ 48068 w 82167"/>
                <a:gd name="connsiteY13" fmla="*/ 91664 h 96877"/>
                <a:gd name="connsiteX14" fmla="*/ 24076 w 82167"/>
                <a:gd name="connsiteY14" fmla="*/ 77522 h 96877"/>
                <a:gd name="connsiteX15" fmla="*/ 17706 w 82167"/>
                <a:gd name="connsiteY15" fmla="*/ 45863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167" h="96877">
                  <a:moveTo>
                    <a:pt x="17919" y="41431"/>
                  </a:moveTo>
                  <a:cubicBezTo>
                    <a:pt x="19193" y="9983"/>
                    <a:pt x="37027" y="4706"/>
                    <a:pt x="44246" y="4706"/>
                  </a:cubicBezTo>
                  <a:cubicBezTo>
                    <a:pt x="66115" y="4706"/>
                    <a:pt x="68238" y="33199"/>
                    <a:pt x="68238" y="41431"/>
                  </a:cubicBezTo>
                  <a:lnTo>
                    <a:pt x="17919" y="41431"/>
                  </a:lnTo>
                  <a:close/>
                  <a:moveTo>
                    <a:pt x="17706" y="45863"/>
                  </a:moveTo>
                  <a:lnTo>
                    <a:pt x="76943" y="45863"/>
                  </a:lnTo>
                  <a:cubicBezTo>
                    <a:pt x="81614" y="45863"/>
                    <a:pt x="82251" y="45863"/>
                    <a:pt x="82251" y="41431"/>
                  </a:cubicBezTo>
                  <a:cubicBezTo>
                    <a:pt x="82251" y="20536"/>
                    <a:pt x="70786" y="63"/>
                    <a:pt x="44246" y="63"/>
                  </a:cubicBezTo>
                  <a:cubicBezTo>
                    <a:pt x="19617" y="63"/>
                    <a:pt x="84" y="21802"/>
                    <a:pt x="84" y="48185"/>
                  </a:cubicBezTo>
                  <a:cubicBezTo>
                    <a:pt x="84" y="76467"/>
                    <a:pt x="22377" y="96940"/>
                    <a:pt x="46794" y="96940"/>
                  </a:cubicBezTo>
                  <a:cubicBezTo>
                    <a:pt x="72697" y="96940"/>
                    <a:pt x="82251" y="73512"/>
                    <a:pt x="82251" y="69502"/>
                  </a:cubicBezTo>
                  <a:cubicBezTo>
                    <a:pt x="82251" y="67391"/>
                    <a:pt x="80553" y="66969"/>
                    <a:pt x="79491" y="66969"/>
                  </a:cubicBezTo>
                  <a:cubicBezTo>
                    <a:pt x="77580" y="66969"/>
                    <a:pt x="77155" y="68236"/>
                    <a:pt x="76731" y="69924"/>
                  </a:cubicBezTo>
                  <a:cubicBezTo>
                    <a:pt x="69300" y="91664"/>
                    <a:pt x="50191" y="91664"/>
                    <a:pt x="48068" y="91664"/>
                  </a:cubicBezTo>
                  <a:cubicBezTo>
                    <a:pt x="37452" y="91664"/>
                    <a:pt x="28959" y="85332"/>
                    <a:pt x="24076" y="77522"/>
                  </a:cubicBezTo>
                  <a:cubicBezTo>
                    <a:pt x="17706" y="67391"/>
                    <a:pt x="17706" y="53461"/>
                    <a:pt x="17706" y="4586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A91E9F11-D554-9DDB-258F-2C6A13BABB07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1796386" y="4697243"/>
              <a:ext cx="47134" cy="146476"/>
            </a:xfrm>
            <a:custGeom>
              <a:avLst/>
              <a:gdLst>
                <a:gd name="connsiteX0" fmla="*/ 30662 w 47134"/>
                <a:gd name="connsiteY0" fmla="*/ 63 h 146476"/>
                <a:gd name="connsiteX1" fmla="*/ 88 w 47134"/>
                <a:gd name="connsiteY1" fmla="*/ 2384 h 146476"/>
                <a:gd name="connsiteX2" fmla="*/ 88 w 47134"/>
                <a:gd name="connsiteY2" fmla="*/ 8927 h 146476"/>
                <a:gd name="connsiteX3" fmla="*/ 16649 w 47134"/>
                <a:gd name="connsiteY3" fmla="*/ 20747 h 146476"/>
                <a:gd name="connsiteX4" fmla="*/ 16649 w 47134"/>
                <a:gd name="connsiteY4" fmla="*/ 130499 h 146476"/>
                <a:gd name="connsiteX5" fmla="*/ 88 w 47134"/>
                <a:gd name="connsiteY5" fmla="*/ 139997 h 146476"/>
                <a:gd name="connsiteX6" fmla="*/ 88 w 47134"/>
                <a:gd name="connsiteY6" fmla="*/ 146540 h 146476"/>
                <a:gd name="connsiteX7" fmla="*/ 23656 w 47134"/>
                <a:gd name="connsiteY7" fmla="*/ 145907 h 146476"/>
                <a:gd name="connsiteX8" fmla="*/ 47223 w 47134"/>
                <a:gd name="connsiteY8" fmla="*/ 146540 h 146476"/>
                <a:gd name="connsiteX9" fmla="*/ 47223 w 47134"/>
                <a:gd name="connsiteY9" fmla="*/ 139997 h 146476"/>
                <a:gd name="connsiteX10" fmla="*/ 30662 w 47134"/>
                <a:gd name="connsiteY10" fmla="*/ 130499 h 146476"/>
                <a:gd name="connsiteX11" fmla="*/ 30662 w 47134"/>
                <a:gd name="connsiteY11" fmla="*/ 63 h 14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134" h="146476">
                  <a:moveTo>
                    <a:pt x="30662" y="63"/>
                  </a:moveTo>
                  <a:lnTo>
                    <a:pt x="88" y="2384"/>
                  </a:lnTo>
                  <a:lnTo>
                    <a:pt x="88" y="8927"/>
                  </a:lnTo>
                  <a:cubicBezTo>
                    <a:pt x="14951" y="8927"/>
                    <a:pt x="16649" y="10405"/>
                    <a:pt x="16649" y="20747"/>
                  </a:cubicBezTo>
                  <a:lnTo>
                    <a:pt x="16649" y="130499"/>
                  </a:lnTo>
                  <a:cubicBezTo>
                    <a:pt x="16649" y="139997"/>
                    <a:pt x="14314" y="139997"/>
                    <a:pt x="88" y="139997"/>
                  </a:cubicBezTo>
                  <a:lnTo>
                    <a:pt x="88" y="146540"/>
                  </a:lnTo>
                  <a:cubicBezTo>
                    <a:pt x="7095" y="146329"/>
                    <a:pt x="18348" y="145907"/>
                    <a:pt x="23656" y="145907"/>
                  </a:cubicBezTo>
                  <a:cubicBezTo>
                    <a:pt x="28964" y="145907"/>
                    <a:pt x="39367" y="146329"/>
                    <a:pt x="47223" y="146540"/>
                  </a:cubicBezTo>
                  <a:lnTo>
                    <a:pt x="47223" y="139997"/>
                  </a:lnTo>
                  <a:cubicBezTo>
                    <a:pt x="32998" y="139997"/>
                    <a:pt x="30662" y="139997"/>
                    <a:pt x="30662" y="130499"/>
                  </a:cubicBezTo>
                  <a:lnTo>
                    <a:pt x="30662" y="6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32E3B3A4-C591-FDB5-4CDE-D55AB8E011C6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1857274" y="4749164"/>
              <a:ext cx="95755" cy="96877"/>
            </a:xfrm>
            <a:custGeom>
              <a:avLst/>
              <a:gdLst>
                <a:gd name="connsiteX0" fmla="*/ 61876 w 95755"/>
                <a:gd name="connsiteY0" fmla="*/ 78578 h 96877"/>
                <a:gd name="connsiteX1" fmla="*/ 78437 w 95755"/>
                <a:gd name="connsiteY1" fmla="*/ 95885 h 96877"/>
                <a:gd name="connsiteX2" fmla="*/ 95847 w 95755"/>
                <a:gd name="connsiteY2" fmla="*/ 75834 h 96877"/>
                <a:gd name="connsiteX3" fmla="*/ 95847 w 95755"/>
                <a:gd name="connsiteY3" fmla="*/ 64015 h 96877"/>
                <a:gd name="connsiteX4" fmla="*/ 90539 w 95755"/>
                <a:gd name="connsiteY4" fmla="*/ 64015 h 96877"/>
                <a:gd name="connsiteX5" fmla="*/ 90539 w 95755"/>
                <a:gd name="connsiteY5" fmla="*/ 75834 h 96877"/>
                <a:gd name="connsiteX6" fmla="*/ 82895 w 95755"/>
                <a:gd name="connsiteY6" fmla="*/ 89342 h 96877"/>
                <a:gd name="connsiteX7" fmla="*/ 75039 w 95755"/>
                <a:gd name="connsiteY7" fmla="*/ 78789 h 96877"/>
                <a:gd name="connsiteX8" fmla="*/ 75039 w 95755"/>
                <a:gd name="connsiteY8" fmla="*/ 36576 h 96877"/>
                <a:gd name="connsiteX9" fmla="*/ 67396 w 95755"/>
                <a:gd name="connsiteY9" fmla="*/ 11671 h 96877"/>
                <a:gd name="connsiteX10" fmla="*/ 38308 w 95755"/>
                <a:gd name="connsiteY10" fmla="*/ 63 h 96877"/>
                <a:gd name="connsiteX11" fmla="*/ 6248 w 95755"/>
                <a:gd name="connsiteY11" fmla="*/ 23913 h 96877"/>
                <a:gd name="connsiteX12" fmla="*/ 16015 w 95755"/>
                <a:gd name="connsiteY12" fmla="*/ 33833 h 96877"/>
                <a:gd name="connsiteX13" fmla="*/ 25782 w 95755"/>
                <a:gd name="connsiteY13" fmla="*/ 24124 h 96877"/>
                <a:gd name="connsiteX14" fmla="*/ 14953 w 95755"/>
                <a:gd name="connsiteY14" fmla="*/ 14415 h 96877"/>
                <a:gd name="connsiteX15" fmla="*/ 37884 w 95755"/>
                <a:gd name="connsiteY15" fmla="*/ 4706 h 96877"/>
                <a:gd name="connsiteX16" fmla="*/ 60390 w 95755"/>
                <a:gd name="connsiteY16" fmla="*/ 31722 h 96877"/>
                <a:gd name="connsiteX17" fmla="*/ 60390 w 95755"/>
                <a:gd name="connsiteY17" fmla="*/ 39531 h 96877"/>
                <a:gd name="connsiteX18" fmla="*/ 21323 w 95755"/>
                <a:gd name="connsiteY18" fmla="*/ 47130 h 96877"/>
                <a:gd name="connsiteX19" fmla="*/ 91 w 95755"/>
                <a:gd name="connsiteY19" fmla="*/ 74568 h 96877"/>
                <a:gd name="connsiteX20" fmla="*/ 34062 w 95755"/>
                <a:gd name="connsiteY20" fmla="*/ 96940 h 96877"/>
                <a:gd name="connsiteX21" fmla="*/ 61876 w 95755"/>
                <a:gd name="connsiteY21" fmla="*/ 78578 h 96877"/>
                <a:gd name="connsiteX22" fmla="*/ 60390 w 95755"/>
                <a:gd name="connsiteY22" fmla="*/ 43964 h 96877"/>
                <a:gd name="connsiteX23" fmla="*/ 60390 w 95755"/>
                <a:gd name="connsiteY23" fmla="*/ 65070 h 96877"/>
                <a:gd name="connsiteX24" fmla="*/ 35548 w 95755"/>
                <a:gd name="connsiteY24" fmla="*/ 92297 h 96877"/>
                <a:gd name="connsiteX25" fmla="*/ 16440 w 95755"/>
                <a:gd name="connsiteY25" fmla="*/ 74357 h 96877"/>
                <a:gd name="connsiteX26" fmla="*/ 60390 w 95755"/>
                <a:gd name="connsiteY26" fmla="*/ 43964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5755" h="96877">
                  <a:moveTo>
                    <a:pt x="61876" y="78578"/>
                  </a:moveTo>
                  <a:cubicBezTo>
                    <a:pt x="62725" y="87020"/>
                    <a:pt x="68458" y="95885"/>
                    <a:pt x="78437" y="95885"/>
                  </a:cubicBezTo>
                  <a:cubicBezTo>
                    <a:pt x="82895" y="95885"/>
                    <a:pt x="95847" y="92930"/>
                    <a:pt x="95847" y="75834"/>
                  </a:cubicBezTo>
                  <a:lnTo>
                    <a:pt x="95847" y="64015"/>
                  </a:lnTo>
                  <a:lnTo>
                    <a:pt x="90539" y="64015"/>
                  </a:lnTo>
                  <a:lnTo>
                    <a:pt x="90539" y="75834"/>
                  </a:lnTo>
                  <a:cubicBezTo>
                    <a:pt x="90539" y="88076"/>
                    <a:pt x="85231" y="89342"/>
                    <a:pt x="82895" y="89342"/>
                  </a:cubicBezTo>
                  <a:cubicBezTo>
                    <a:pt x="75889" y="89342"/>
                    <a:pt x="75039" y="79844"/>
                    <a:pt x="75039" y="78789"/>
                  </a:cubicBezTo>
                  <a:lnTo>
                    <a:pt x="75039" y="36576"/>
                  </a:lnTo>
                  <a:cubicBezTo>
                    <a:pt x="75039" y="27712"/>
                    <a:pt x="75039" y="19480"/>
                    <a:pt x="67396" y="11671"/>
                  </a:cubicBezTo>
                  <a:cubicBezTo>
                    <a:pt x="59116" y="3440"/>
                    <a:pt x="48500" y="63"/>
                    <a:pt x="38308" y="63"/>
                  </a:cubicBezTo>
                  <a:cubicBezTo>
                    <a:pt x="20898" y="63"/>
                    <a:pt x="6248" y="9983"/>
                    <a:pt x="6248" y="23913"/>
                  </a:cubicBezTo>
                  <a:cubicBezTo>
                    <a:pt x="6248" y="30245"/>
                    <a:pt x="10495" y="33833"/>
                    <a:pt x="16015" y="33833"/>
                  </a:cubicBezTo>
                  <a:cubicBezTo>
                    <a:pt x="21960" y="33833"/>
                    <a:pt x="25782" y="29611"/>
                    <a:pt x="25782" y="24124"/>
                  </a:cubicBezTo>
                  <a:cubicBezTo>
                    <a:pt x="25782" y="21591"/>
                    <a:pt x="24720" y="14626"/>
                    <a:pt x="14953" y="14415"/>
                  </a:cubicBezTo>
                  <a:cubicBezTo>
                    <a:pt x="20686" y="7028"/>
                    <a:pt x="31090" y="4706"/>
                    <a:pt x="37884" y="4706"/>
                  </a:cubicBezTo>
                  <a:cubicBezTo>
                    <a:pt x="48287" y="4706"/>
                    <a:pt x="60390" y="12938"/>
                    <a:pt x="60390" y="31722"/>
                  </a:cubicBezTo>
                  <a:lnTo>
                    <a:pt x="60390" y="39531"/>
                  </a:lnTo>
                  <a:cubicBezTo>
                    <a:pt x="49561" y="40165"/>
                    <a:pt x="34699" y="40798"/>
                    <a:pt x="21323" y="47130"/>
                  </a:cubicBezTo>
                  <a:cubicBezTo>
                    <a:pt x="5399" y="54306"/>
                    <a:pt x="91" y="65281"/>
                    <a:pt x="91" y="74568"/>
                  </a:cubicBezTo>
                  <a:cubicBezTo>
                    <a:pt x="91" y="91664"/>
                    <a:pt x="20686" y="96940"/>
                    <a:pt x="34062" y="96940"/>
                  </a:cubicBezTo>
                  <a:cubicBezTo>
                    <a:pt x="48075" y="96940"/>
                    <a:pt x="57842" y="88498"/>
                    <a:pt x="61876" y="78578"/>
                  </a:cubicBezTo>
                  <a:close/>
                  <a:moveTo>
                    <a:pt x="60390" y="43964"/>
                  </a:moveTo>
                  <a:lnTo>
                    <a:pt x="60390" y="65070"/>
                  </a:lnTo>
                  <a:cubicBezTo>
                    <a:pt x="60390" y="85121"/>
                    <a:pt x="45103" y="92297"/>
                    <a:pt x="35548" y="92297"/>
                  </a:cubicBezTo>
                  <a:cubicBezTo>
                    <a:pt x="25145" y="92297"/>
                    <a:pt x="16440" y="84910"/>
                    <a:pt x="16440" y="74357"/>
                  </a:cubicBezTo>
                  <a:cubicBezTo>
                    <a:pt x="16440" y="62748"/>
                    <a:pt x="25357" y="45230"/>
                    <a:pt x="60390" y="4396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AFC39FAE-04CE-A9EF-785B-4577DC72EFC1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1958550" y="4713917"/>
              <a:ext cx="66455" cy="132124"/>
            </a:xfrm>
            <a:custGeom>
              <a:avLst/>
              <a:gdLst>
                <a:gd name="connsiteX0" fmla="*/ 32793 w 66455"/>
                <a:gd name="connsiteY0" fmla="*/ 45441 h 132124"/>
                <a:gd name="connsiteX1" fmla="*/ 63155 w 66455"/>
                <a:gd name="connsiteY1" fmla="*/ 45441 h 132124"/>
                <a:gd name="connsiteX2" fmla="*/ 63155 w 66455"/>
                <a:gd name="connsiteY2" fmla="*/ 38898 h 132124"/>
                <a:gd name="connsiteX3" fmla="*/ 32793 w 66455"/>
                <a:gd name="connsiteY3" fmla="*/ 38898 h 132124"/>
                <a:gd name="connsiteX4" fmla="*/ 32793 w 66455"/>
                <a:gd name="connsiteY4" fmla="*/ 63 h 132124"/>
                <a:gd name="connsiteX5" fmla="*/ 27485 w 66455"/>
                <a:gd name="connsiteY5" fmla="*/ 63 h 132124"/>
                <a:gd name="connsiteX6" fmla="*/ 96 w 66455"/>
                <a:gd name="connsiteY6" fmla="*/ 40798 h 132124"/>
                <a:gd name="connsiteX7" fmla="*/ 96 w 66455"/>
                <a:gd name="connsiteY7" fmla="*/ 45441 h 132124"/>
                <a:gd name="connsiteX8" fmla="*/ 18143 w 66455"/>
                <a:gd name="connsiteY8" fmla="*/ 45441 h 132124"/>
                <a:gd name="connsiteX9" fmla="*/ 18143 w 66455"/>
                <a:gd name="connsiteY9" fmla="*/ 103694 h 132124"/>
                <a:gd name="connsiteX10" fmla="*/ 45532 w 66455"/>
                <a:gd name="connsiteY10" fmla="*/ 132188 h 132124"/>
                <a:gd name="connsiteX11" fmla="*/ 66552 w 66455"/>
                <a:gd name="connsiteY11" fmla="*/ 103694 h 132124"/>
                <a:gd name="connsiteX12" fmla="*/ 66552 w 66455"/>
                <a:gd name="connsiteY12" fmla="*/ 91664 h 132124"/>
                <a:gd name="connsiteX13" fmla="*/ 61244 w 66455"/>
                <a:gd name="connsiteY13" fmla="*/ 91664 h 132124"/>
                <a:gd name="connsiteX14" fmla="*/ 61244 w 66455"/>
                <a:gd name="connsiteY14" fmla="*/ 103272 h 132124"/>
                <a:gd name="connsiteX15" fmla="*/ 47018 w 66455"/>
                <a:gd name="connsiteY15" fmla="*/ 126911 h 132124"/>
                <a:gd name="connsiteX16" fmla="*/ 32793 w 66455"/>
                <a:gd name="connsiteY16" fmla="*/ 104116 h 132124"/>
                <a:gd name="connsiteX17" fmla="*/ 32793 w 66455"/>
                <a:gd name="connsiteY17" fmla="*/ 45441 h 13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455" h="132124">
                  <a:moveTo>
                    <a:pt x="32793" y="45441"/>
                  </a:moveTo>
                  <a:lnTo>
                    <a:pt x="63155" y="45441"/>
                  </a:lnTo>
                  <a:lnTo>
                    <a:pt x="63155" y="38898"/>
                  </a:lnTo>
                  <a:lnTo>
                    <a:pt x="32793" y="38898"/>
                  </a:lnTo>
                  <a:lnTo>
                    <a:pt x="32793" y="63"/>
                  </a:lnTo>
                  <a:lnTo>
                    <a:pt x="27485" y="63"/>
                  </a:lnTo>
                  <a:cubicBezTo>
                    <a:pt x="27273" y="17370"/>
                    <a:pt x="20903" y="39953"/>
                    <a:pt x="96" y="40798"/>
                  </a:cubicBezTo>
                  <a:lnTo>
                    <a:pt x="96" y="45441"/>
                  </a:lnTo>
                  <a:lnTo>
                    <a:pt x="18143" y="45441"/>
                  </a:lnTo>
                  <a:lnTo>
                    <a:pt x="18143" y="103694"/>
                  </a:lnTo>
                  <a:cubicBezTo>
                    <a:pt x="18143" y="129655"/>
                    <a:pt x="37889" y="132188"/>
                    <a:pt x="45532" y="132188"/>
                  </a:cubicBezTo>
                  <a:cubicBezTo>
                    <a:pt x="60607" y="132188"/>
                    <a:pt x="66552" y="117202"/>
                    <a:pt x="66552" y="103694"/>
                  </a:cubicBezTo>
                  <a:lnTo>
                    <a:pt x="66552" y="91664"/>
                  </a:lnTo>
                  <a:lnTo>
                    <a:pt x="61244" y="91664"/>
                  </a:lnTo>
                  <a:lnTo>
                    <a:pt x="61244" y="103272"/>
                  </a:lnTo>
                  <a:cubicBezTo>
                    <a:pt x="61244" y="118891"/>
                    <a:pt x="54874" y="126911"/>
                    <a:pt x="47018" y="126911"/>
                  </a:cubicBezTo>
                  <a:cubicBezTo>
                    <a:pt x="32793" y="126911"/>
                    <a:pt x="32793" y="107704"/>
                    <a:pt x="32793" y="104116"/>
                  </a:cubicBezTo>
                  <a:lnTo>
                    <a:pt x="32793" y="45441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35DDC577-E10F-2023-DFE2-84AE67852D47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2044091" y="4702520"/>
              <a:ext cx="45436" cy="141200"/>
            </a:xfrm>
            <a:custGeom>
              <a:avLst/>
              <a:gdLst>
                <a:gd name="connsiteX0" fmla="*/ 30674 w 45436"/>
                <a:gd name="connsiteY0" fmla="*/ 47974 h 141200"/>
                <a:gd name="connsiteX1" fmla="*/ 949 w 45436"/>
                <a:gd name="connsiteY1" fmla="*/ 50295 h 141200"/>
                <a:gd name="connsiteX2" fmla="*/ 949 w 45436"/>
                <a:gd name="connsiteY2" fmla="*/ 56838 h 141200"/>
                <a:gd name="connsiteX3" fmla="*/ 16661 w 45436"/>
                <a:gd name="connsiteY3" fmla="*/ 68447 h 141200"/>
                <a:gd name="connsiteX4" fmla="*/ 16661 w 45436"/>
                <a:gd name="connsiteY4" fmla="*/ 125222 h 141200"/>
                <a:gd name="connsiteX5" fmla="*/ 100 w 45436"/>
                <a:gd name="connsiteY5" fmla="*/ 134720 h 141200"/>
                <a:gd name="connsiteX6" fmla="*/ 100 w 45436"/>
                <a:gd name="connsiteY6" fmla="*/ 141263 h 141200"/>
                <a:gd name="connsiteX7" fmla="*/ 23455 w 45436"/>
                <a:gd name="connsiteY7" fmla="*/ 140630 h 141200"/>
                <a:gd name="connsiteX8" fmla="*/ 45536 w 45436"/>
                <a:gd name="connsiteY8" fmla="*/ 141263 h 141200"/>
                <a:gd name="connsiteX9" fmla="*/ 45536 w 45436"/>
                <a:gd name="connsiteY9" fmla="*/ 134720 h 141200"/>
                <a:gd name="connsiteX10" fmla="*/ 30674 w 45436"/>
                <a:gd name="connsiteY10" fmla="*/ 125434 h 141200"/>
                <a:gd name="connsiteX11" fmla="*/ 30674 w 45436"/>
                <a:gd name="connsiteY11" fmla="*/ 47974 h 141200"/>
                <a:gd name="connsiteX12" fmla="*/ 31523 w 45436"/>
                <a:gd name="connsiteY12" fmla="*/ 11249 h 141200"/>
                <a:gd name="connsiteX13" fmla="*/ 20270 w 45436"/>
                <a:gd name="connsiteY13" fmla="*/ 63 h 141200"/>
                <a:gd name="connsiteX14" fmla="*/ 9017 w 45436"/>
                <a:gd name="connsiteY14" fmla="*/ 11249 h 141200"/>
                <a:gd name="connsiteX15" fmla="*/ 20270 w 45436"/>
                <a:gd name="connsiteY15" fmla="*/ 22435 h 141200"/>
                <a:gd name="connsiteX16" fmla="*/ 31523 w 45436"/>
                <a:gd name="connsiteY16" fmla="*/ 11249 h 1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36" h="141200">
                  <a:moveTo>
                    <a:pt x="30674" y="47974"/>
                  </a:moveTo>
                  <a:lnTo>
                    <a:pt x="949" y="50295"/>
                  </a:lnTo>
                  <a:lnTo>
                    <a:pt x="949" y="56838"/>
                  </a:lnTo>
                  <a:cubicBezTo>
                    <a:pt x="14750" y="56838"/>
                    <a:pt x="16661" y="58105"/>
                    <a:pt x="16661" y="68447"/>
                  </a:cubicBezTo>
                  <a:lnTo>
                    <a:pt x="16661" y="125222"/>
                  </a:lnTo>
                  <a:cubicBezTo>
                    <a:pt x="16661" y="134720"/>
                    <a:pt x="14325" y="134720"/>
                    <a:pt x="100" y="134720"/>
                  </a:cubicBezTo>
                  <a:lnTo>
                    <a:pt x="100" y="141263"/>
                  </a:lnTo>
                  <a:cubicBezTo>
                    <a:pt x="6894" y="141052"/>
                    <a:pt x="18359" y="140630"/>
                    <a:pt x="23455" y="140630"/>
                  </a:cubicBezTo>
                  <a:cubicBezTo>
                    <a:pt x="30886" y="140630"/>
                    <a:pt x="38317" y="141052"/>
                    <a:pt x="45536" y="141263"/>
                  </a:cubicBezTo>
                  <a:lnTo>
                    <a:pt x="45536" y="134720"/>
                  </a:lnTo>
                  <a:cubicBezTo>
                    <a:pt x="31523" y="134720"/>
                    <a:pt x="30674" y="133665"/>
                    <a:pt x="30674" y="125434"/>
                  </a:cubicBezTo>
                  <a:lnTo>
                    <a:pt x="30674" y="47974"/>
                  </a:lnTo>
                  <a:close/>
                  <a:moveTo>
                    <a:pt x="31523" y="11249"/>
                  </a:moveTo>
                  <a:cubicBezTo>
                    <a:pt x="31523" y="4495"/>
                    <a:pt x="26215" y="63"/>
                    <a:pt x="20270" y="63"/>
                  </a:cubicBezTo>
                  <a:cubicBezTo>
                    <a:pt x="13688" y="63"/>
                    <a:pt x="9017" y="5761"/>
                    <a:pt x="9017" y="11249"/>
                  </a:cubicBezTo>
                  <a:cubicBezTo>
                    <a:pt x="9017" y="16948"/>
                    <a:pt x="13688" y="22435"/>
                    <a:pt x="20270" y="22435"/>
                  </a:cubicBezTo>
                  <a:cubicBezTo>
                    <a:pt x="26215" y="22435"/>
                    <a:pt x="31523" y="18003"/>
                    <a:pt x="31523" y="1124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BCB21DD1-AC47-A500-CAE6-7BF41F3D3116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2100096" y="4752753"/>
              <a:ext cx="103823" cy="93289"/>
            </a:xfrm>
            <a:custGeom>
              <a:avLst/>
              <a:gdLst>
                <a:gd name="connsiteX0" fmla="*/ 84393 w 103823"/>
                <a:gd name="connsiteY0" fmla="*/ 20747 h 93289"/>
                <a:gd name="connsiteX1" fmla="*/ 103926 w 103823"/>
                <a:gd name="connsiteY1" fmla="*/ 6606 h 93289"/>
                <a:gd name="connsiteX2" fmla="*/ 103926 w 103823"/>
                <a:gd name="connsiteY2" fmla="*/ 63 h 93289"/>
                <a:gd name="connsiteX3" fmla="*/ 88002 w 103823"/>
                <a:gd name="connsiteY3" fmla="*/ 696 h 93289"/>
                <a:gd name="connsiteX4" fmla="*/ 69531 w 103823"/>
                <a:gd name="connsiteY4" fmla="*/ 63 h 93289"/>
                <a:gd name="connsiteX5" fmla="*/ 69531 w 103823"/>
                <a:gd name="connsiteY5" fmla="*/ 6606 h 93289"/>
                <a:gd name="connsiteX6" fmla="*/ 79722 w 103823"/>
                <a:gd name="connsiteY6" fmla="*/ 15681 h 93289"/>
                <a:gd name="connsiteX7" fmla="*/ 78448 w 103823"/>
                <a:gd name="connsiteY7" fmla="*/ 20747 h 93289"/>
                <a:gd name="connsiteX8" fmla="*/ 56792 w 103823"/>
                <a:gd name="connsiteY8" fmla="*/ 74568 h 93289"/>
                <a:gd name="connsiteX9" fmla="*/ 33012 w 103823"/>
                <a:gd name="connsiteY9" fmla="*/ 15681 h 93289"/>
                <a:gd name="connsiteX10" fmla="*/ 31738 w 103823"/>
                <a:gd name="connsiteY10" fmla="*/ 12093 h 93289"/>
                <a:gd name="connsiteX11" fmla="*/ 43840 w 103823"/>
                <a:gd name="connsiteY11" fmla="*/ 6606 h 93289"/>
                <a:gd name="connsiteX12" fmla="*/ 43840 w 103823"/>
                <a:gd name="connsiteY12" fmla="*/ 63 h 93289"/>
                <a:gd name="connsiteX13" fmla="*/ 20698 w 103823"/>
                <a:gd name="connsiteY13" fmla="*/ 696 h 93289"/>
                <a:gd name="connsiteX14" fmla="*/ 103 w 103823"/>
                <a:gd name="connsiteY14" fmla="*/ 63 h 93289"/>
                <a:gd name="connsiteX15" fmla="*/ 103 w 103823"/>
                <a:gd name="connsiteY15" fmla="*/ 6606 h 93289"/>
                <a:gd name="connsiteX16" fmla="*/ 17088 w 103823"/>
                <a:gd name="connsiteY16" fmla="*/ 14415 h 93289"/>
                <a:gd name="connsiteX17" fmla="*/ 47662 w 103823"/>
                <a:gd name="connsiteY17" fmla="*/ 89342 h 93289"/>
                <a:gd name="connsiteX18" fmla="*/ 52121 w 103823"/>
                <a:gd name="connsiteY18" fmla="*/ 93352 h 93289"/>
                <a:gd name="connsiteX19" fmla="*/ 56579 w 103823"/>
                <a:gd name="connsiteY19" fmla="*/ 89342 h 93289"/>
                <a:gd name="connsiteX20" fmla="*/ 84393 w 103823"/>
                <a:gd name="connsiteY20" fmla="*/ 20747 h 9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3823" h="93289">
                  <a:moveTo>
                    <a:pt x="84393" y="20747"/>
                  </a:moveTo>
                  <a:cubicBezTo>
                    <a:pt x="86304" y="15892"/>
                    <a:pt x="89913" y="6817"/>
                    <a:pt x="103926" y="6606"/>
                  </a:cubicBezTo>
                  <a:lnTo>
                    <a:pt x="103926" y="63"/>
                  </a:lnTo>
                  <a:cubicBezTo>
                    <a:pt x="99043" y="485"/>
                    <a:pt x="92886" y="696"/>
                    <a:pt x="88002" y="696"/>
                  </a:cubicBezTo>
                  <a:cubicBezTo>
                    <a:pt x="82907" y="696"/>
                    <a:pt x="73140" y="274"/>
                    <a:pt x="69531" y="63"/>
                  </a:cubicBezTo>
                  <a:lnTo>
                    <a:pt x="69531" y="6606"/>
                  </a:lnTo>
                  <a:cubicBezTo>
                    <a:pt x="77387" y="6817"/>
                    <a:pt x="79722" y="11671"/>
                    <a:pt x="79722" y="15681"/>
                  </a:cubicBezTo>
                  <a:cubicBezTo>
                    <a:pt x="79722" y="17581"/>
                    <a:pt x="79297" y="18425"/>
                    <a:pt x="78448" y="20747"/>
                  </a:cubicBezTo>
                  <a:lnTo>
                    <a:pt x="56792" y="74568"/>
                  </a:lnTo>
                  <a:lnTo>
                    <a:pt x="33012" y="15681"/>
                  </a:lnTo>
                  <a:cubicBezTo>
                    <a:pt x="31738" y="12938"/>
                    <a:pt x="31738" y="12515"/>
                    <a:pt x="31738" y="12093"/>
                  </a:cubicBezTo>
                  <a:cubicBezTo>
                    <a:pt x="31738" y="6606"/>
                    <a:pt x="40019" y="6606"/>
                    <a:pt x="43840" y="6606"/>
                  </a:cubicBezTo>
                  <a:lnTo>
                    <a:pt x="43840" y="63"/>
                  </a:lnTo>
                  <a:cubicBezTo>
                    <a:pt x="37471" y="274"/>
                    <a:pt x="25581" y="696"/>
                    <a:pt x="20698" y="696"/>
                  </a:cubicBezTo>
                  <a:cubicBezTo>
                    <a:pt x="14965" y="696"/>
                    <a:pt x="6472" y="485"/>
                    <a:pt x="103" y="63"/>
                  </a:cubicBezTo>
                  <a:lnTo>
                    <a:pt x="103" y="6606"/>
                  </a:lnTo>
                  <a:cubicBezTo>
                    <a:pt x="13479" y="6606"/>
                    <a:pt x="14328" y="7872"/>
                    <a:pt x="17088" y="14415"/>
                  </a:cubicBezTo>
                  <a:lnTo>
                    <a:pt x="47662" y="89342"/>
                  </a:lnTo>
                  <a:cubicBezTo>
                    <a:pt x="48936" y="92297"/>
                    <a:pt x="49361" y="93352"/>
                    <a:pt x="52121" y="93352"/>
                  </a:cubicBezTo>
                  <a:cubicBezTo>
                    <a:pt x="54881" y="93352"/>
                    <a:pt x="55730" y="91453"/>
                    <a:pt x="56579" y="89342"/>
                  </a:cubicBezTo>
                  <a:lnTo>
                    <a:pt x="84393" y="20747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4585257A-CEF9-9D33-2E81-894F2CA26F89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2208166" y="4749164"/>
              <a:ext cx="82167" cy="96877"/>
            </a:xfrm>
            <a:custGeom>
              <a:avLst/>
              <a:gdLst>
                <a:gd name="connsiteX0" fmla="*/ 17943 w 82167"/>
                <a:gd name="connsiteY0" fmla="*/ 41431 h 96877"/>
                <a:gd name="connsiteX1" fmla="*/ 44270 w 82167"/>
                <a:gd name="connsiteY1" fmla="*/ 4706 h 96877"/>
                <a:gd name="connsiteX2" fmla="*/ 68262 w 82167"/>
                <a:gd name="connsiteY2" fmla="*/ 41431 h 96877"/>
                <a:gd name="connsiteX3" fmla="*/ 17943 w 82167"/>
                <a:gd name="connsiteY3" fmla="*/ 41431 h 96877"/>
                <a:gd name="connsiteX4" fmla="*/ 17730 w 82167"/>
                <a:gd name="connsiteY4" fmla="*/ 45863 h 96877"/>
                <a:gd name="connsiteX5" fmla="*/ 76967 w 82167"/>
                <a:gd name="connsiteY5" fmla="*/ 45863 h 96877"/>
                <a:gd name="connsiteX6" fmla="*/ 82275 w 82167"/>
                <a:gd name="connsiteY6" fmla="*/ 41431 h 96877"/>
                <a:gd name="connsiteX7" fmla="*/ 44270 w 82167"/>
                <a:gd name="connsiteY7" fmla="*/ 63 h 96877"/>
                <a:gd name="connsiteX8" fmla="*/ 108 w 82167"/>
                <a:gd name="connsiteY8" fmla="*/ 48185 h 96877"/>
                <a:gd name="connsiteX9" fmla="*/ 46818 w 82167"/>
                <a:gd name="connsiteY9" fmla="*/ 96940 h 96877"/>
                <a:gd name="connsiteX10" fmla="*/ 82275 w 82167"/>
                <a:gd name="connsiteY10" fmla="*/ 69502 h 96877"/>
                <a:gd name="connsiteX11" fmla="*/ 79515 w 82167"/>
                <a:gd name="connsiteY11" fmla="*/ 66969 h 96877"/>
                <a:gd name="connsiteX12" fmla="*/ 76755 w 82167"/>
                <a:gd name="connsiteY12" fmla="*/ 69924 h 96877"/>
                <a:gd name="connsiteX13" fmla="*/ 48092 w 82167"/>
                <a:gd name="connsiteY13" fmla="*/ 91664 h 96877"/>
                <a:gd name="connsiteX14" fmla="*/ 24100 w 82167"/>
                <a:gd name="connsiteY14" fmla="*/ 77522 h 96877"/>
                <a:gd name="connsiteX15" fmla="*/ 17730 w 82167"/>
                <a:gd name="connsiteY15" fmla="*/ 45863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167" h="96877">
                  <a:moveTo>
                    <a:pt x="17943" y="41431"/>
                  </a:moveTo>
                  <a:cubicBezTo>
                    <a:pt x="19216" y="9983"/>
                    <a:pt x="37051" y="4706"/>
                    <a:pt x="44270" y="4706"/>
                  </a:cubicBezTo>
                  <a:cubicBezTo>
                    <a:pt x="66139" y="4706"/>
                    <a:pt x="68262" y="33199"/>
                    <a:pt x="68262" y="41431"/>
                  </a:cubicBezTo>
                  <a:lnTo>
                    <a:pt x="17943" y="41431"/>
                  </a:lnTo>
                  <a:close/>
                  <a:moveTo>
                    <a:pt x="17730" y="45863"/>
                  </a:moveTo>
                  <a:lnTo>
                    <a:pt x="76967" y="45863"/>
                  </a:lnTo>
                  <a:cubicBezTo>
                    <a:pt x="81638" y="45863"/>
                    <a:pt x="82275" y="45863"/>
                    <a:pt x="82275" y="41431"/>
                  </a:cubicBezTo>
                  <a:cubicBezTo>
                    <a:pt x="82275" y="20536"/>
                    <a:pt x="70810" y="63"/>
                    <a:pt x="44270" y="63"/>
                  </a:cubicBezTo>
                  <a:cubicBezTo>
                    <a:pt x="19641" y="63"/>
                    <a:pt x="108" y="21802"/>
                    <a:pt x="108" y="48185"/>
                  </a:cubicBezTo>
                  <a:cubicBezTo>
                    <a:pt x="108" y="76467"/>
                    <a:pt x="22401" y="96940"/>
                    <a:pt x="46818" y="96940"/>
                  </a:cubicBezTo>
                  <a:cubicBezTo>
                    <a:pt x="72721" y="96940"/>
                    <a:pt x="82275" y="73512"/>
                    <a:pt x="82275" y="69502"/>
                  </a:cubicBezTo>
                  <a:cubicBezTo>
                    <a:pt x="82275" y="67391"/>
                    <a:pt x="80576" y="66969"/>
                    <a:pt x="79515" y="66969"/>
                  </a:cubicBezTo>
                  <a:cubicBezTo>
                    <a:pt x="77604" y="66969"/>
                    <a:pt x="77179" y="68236"/>
                    <a:pt x="76755" y="69924"/>
                  </a:cubicBezTo>
                  <a:cubicBezTo>
                    <a:pt x="69323" y="91664"/>
                    <a:pt x="50215" y="91664"/>
                    <a:pt x="48092" y="91664"/>
                  </a:cubicBezTo>
                  <a:cubicBezTo>
                    <a:pt x="37476" y="91664"/>
                    <a:pt x="28983" y="85332"/>
                    <a:pt x="24100" y="77522"/>
                  </a:cubicBezTo>
                  <a:cubicBezTo>
                    <a:pt x="17730" y="67391"/>
                    <a:pt x="17730" y="53461"/>
                    <a:pt x="17730" y="4586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FDA5A86A-0596-F31A-E715-930B6753E230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2374364" y="4749164"/>
              <a:ext cx="69427" cy="96877"/>
            </a:xfrm>
            <a:custGeom>
              <a:avLst/>
              <a:gdLst>
                <a:gd name="connsiteX0" fmla="*/ 37271 w 69427"/>
                <a:gd name="connsiteY0" fmla="*/ 53672 h 96877"/>
                <a:gd name="connsiteX1" fmla="*/ 59352 w 69427"/>
                <a:gd name="connsiteY1" fmla="*/ 73090 h 96877"/>
                <a:gd name="connsiteX2" fmla="*/ 35360 w 69427"/>
                <a:gd name="connsiteY2" fmla="*/ 92297 h 96877"/>
                <a:gd name="connsiteX3" fmla="*/ 5848 w 69427"/>
                <a:gd name="connsiteY3" fmla="*/ 62326 h 96877"/>
                <a:gd name="connsiteX4" fmla="*/ 2876 w 69427"/>
                <a:gd name="connsiteY4" fmla="*/ 58738 h 96877"/>
                <a:gd name="connsiteX5" fmla="*/ 116 w 69427"/>
                <a:gd name="connsiteY5" fmla="*/ 64015 h 96877"/>
                <a:gd name="connsiteX6" fmla="*/ 116 w 69427"/>
                <a:gd name="connsiteY6" fmla="*/ 91875 h 96877"/>
                <a:gd name="connsiteX7" fmla="*/ 2451 w 69427"/>
                <a:gd name="connsiteY7" fmla="*/ 96940 h 96877"/>
                <a:gd name="connsiteX8" fmla="*/ 7759 w 69427"/>
                <a:gd name="connsiteY8" fmla="*/ 92719 h 96877"/>
                <a:gd name="connsiteX9" fmla="*/ 12005 w 69427"/>
                <a:gd name="connsiteY9" fmla="*/ 87865 h 96877"/>
                <a:gd name="connsiteX10" fmla="*/ 35360 w 69427"/>
                <a:gd name="connsiteY10" fmla="*/ 96940 h 96877"/>
                <a:gd name="connsiteX11" fmla="*/ 69544 w 69427"/>
                <a:gd name="connsiteY11" fmla="*/ 67603 h 96877"/>
                <a:gd name="connsiteX12" fmla="*/ 60626 w 69427"/>
                <a:gd name="connsiteY12" fmla="*/ 47552 h 96877"/>
                <a:gd name="connsiteX13" fmla="*/ 36422 w 69427"/>
                <a:gd name="connsiteY13" fmla="*/ 37421 h 96877"/>
                <a:gd name="connsiteX14" fmla="*/ 10307 w 69427"/>
                <a:gd name="connsiteY14" fmla="*/ 20114 h 96877"/>
                <a:gd name="connsiteX15" fmla="*/ 34086 w 69427"/>
                <a:gd name="connsiteY15" fmla="*/ 4073 h 96877"/>
                <a:gd name="connsiteX16" fmla="*/ 58928 w 69427"/>
                <a:gd name="connsiteY16" fmla="*/ 29611 h 96877"/>
                <a:gd name="connsiteX17" fmla="*/ 61475 w 69427"/>
                <a:gd name="connsiteY17" fmla="*/ 31511 h 96877"/>
                <a:gd name="connsiteX18" fmla="*/ 64236 w 69427"/>
                <a:gd name="connsiteY18" fmla="*/ 26445 h 96877"/>
                <a:gd name="connsiteX19" fmla="*/ 64236 w 69427"/>
                <a:gd name="connsiteY19" fmla="*/ 5128 h 96877"/>
                <a:gd name="connsiteX20" fmla="*/ 61900 w 69427"/>
                <a:gd name="connsiteY20" fmla="*/ 63 h 96877"/>
                <a:gd name="connsiteX21" fmla="*/ 57654 w 69427"/>
                <a:gd name="connsiteY21" fmla="*/ 2596 h 96877"/>
                <a:gd name="connsiteX22" fmla="*/ 54044 w 69427"/>
                <a:gd name="connsiteY22" fmla="*/ 5972 h 96877"/>
                <a:gd name="connsiteX23" fmla="*/ 34086 w 69427"/>
                <a:gd name="connsiteY23" fmla="*/ 63 h 96877"/>
                <a:gd name="connsiteX24" fmla="*/ 116 w 69427"/>
                <a:gd name="connsiteY24" fmla="*/ 26023 h 96877"/>
                <a:gd name="connsiteX25" fmla="*/ 9245 w 69427"/>
                <a:gd name="connsiteY25" fmla="*/ 43964 h 96877"/>
                <a:gd name="connsiteX26" fmla="*/ 37271 w 69427"/>
                <a:gd name="connsiteY26" fmla="*/ 53672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427" h="96877">
                  <a:moveTo>
                    <a:pt x="37271" y="53672"/>
                  </a:moveTo>
                  <a:cubicBezTo>
                    <a:pt x="41942" y="54517"/>
                    <a:pt x="59352" y="57894"/>
                    <a:pt x="59352" y="73090"/>
                  </a:cubicBezTo>
                  <a:cubicBezTo>
                    <a:pt x="59352" y="83854"/>
                    <a:pt x="51921" y="92297"/>
                    <a:pt x="35360" y="92297"/>
                  </a:cubicBezTo>
                  <a:cubicBezTo>
                    <a:pt x="17526" y="92297"/>
                    <a:pt x="9882" y="80266"/>
                    <a:pt x="5848" y="62326"/>
                  </a:cubicBezTo>
                  <a:cubicBezTo>
                    <a:pt x="5211" y="59582"/>
                    <a:pt x="4999" y="58738"/>
                    <a:pt x="2876" y="58738"/>
                  </a:cubicBezTo>
                  <a:cubicBezTo>
                    <a:pt x="116" y="58738"/>
                    <a:pt x="116" y="60215"/>
                    <a:pt x="116" y="64015"/>
                  </a:cubicBezTo>
                  <a:lnTo>
                    <a:pt x="116" y="91875"/>
                  </a:lnTo>
                  <a:cubicBezTo>
                    <a:pt x="116" y="95463"/>
                    <a:pt x="116" y="96940"/>
                    <a:pt x="2451" y="96940"/>
                  </a:cubicBezTo>
                  <a:cubicBezTo>
                    <a:pt x="3513" y="96940"/>
                    <a:pt x="3725" y="96729"/>
                    <a:pt x="7759" y="92719"/>
                  </a:cubicBezTo>
                  <a:cubicBezTo>
                    <a:pt x="8184" y="92297"/>
                    <a:pt x="8184" y="91875"/>
                    <a:pt x="12005" y="87865"/>
                  </a:cubicBezTo>
                  <a:cubicBezTo>
                    <a:pt x="21347" y="96729"/>
                    <a:pt x="30902" y="96940"/>
                    <a:pt x="35360" y="96940"/>
                  </a:cubicBezTo>
                  <a:cubicBezTo>
                    <a:pt x="59777" y="96940"/>
                    <a:pt x="69544" y="82799"/>
                    <a:pt x="69544" y="67603"/>
                  </a:cubicBezTo>
                  <a:cubicBezTo>
                    <a:pt x="69544" y="56416"/>
                    <a:pt x="63174" y="50084"/>
                    <a:pt x="60626" y="47552"/>
                  </a:cubicBezTo>
                  <a:cubicBezTo>
                    <a:pt x="53620" y="40798"/>
                    <a:pt x="45339" y="39109"/>
                    <a:pt x="36422" y="37421"/>
                  </a:cubicBezTo>
                  <a:cubicBezTo>
                    <a:pt x="24532" y="35099"/>
                    <a:pt x="10307" y="32355"/>
                    <a:pt x="10307" y="20114"/>
                  </a:cubicBezTo>
                  <a:cubicBezTo>
                    <a:pt x="10307" y="12726"/>
                    <a:pt x="15827" y="4073"/>
                    <a:pt x="34086" y="4073"/>
                  </a:cubicBezTo>
                  <a:cubicBezTo>
                    <a:pt x="57441" y="4073"/>
                    <a:pt x="58503" y="23069"/>
                    <a:pt x="58928" y="29611"/>
                  </a:cubicBezTo>
                  <a:cubicBezTo>
                    <a:pt x="59140" y="31511"/>
                    <a:pt x="61051" y="31511"/>
                    <a:pt x="61475" y="31511"/>
                  </a:cubicBezTo>
                  <a:cubicBezTo>
                    <a:pt x="64236" y="31511"/>
                    <a:pt x="64236" y="30456"/>
                    <a:pt x="64236" y="26445"/>
                  </a:cubicBezTo>
                  <a:lnTo>
                    <a:pt x="64236" y="5128"/>
                  </a:lnTo>
                  <a:cubicBezTo>
                    <a:pt x="64236" y="1540"/>
                    <a:pt x="64236" y="63"/>
                    <a:pt x="61900" y="63"/>
                  </a:cubicBezTo>
                  <a:cubicBezTo>
                    <a:pt x="60839" y="63"/>
                    <a:pt x="60414" y="63"/>
                    <a:pt x="57654" y="2596"/>
                  </a:cubicBezTo>
                  <a:cubicBezTo>
                    <a:pt x="57017" y="3440"/>
                    <a:pt x="54894" y="5339"/>
                    <a:pt x="54044" y="5972"/>
                  </a:cubicBezTo>
                  <a:cubicBezTo>
                    <a:pt x="45976" y="63"/>
                    <a:pt x="37271" y="63"/>
                    <a:pt x="34086" y="63"/>
                  </a:cubicBezTo>
                  <a:cubicBezTo>
                    <a:pt x="8184" y="63"/>
                    <a:pt x="116" y="14204"/>
                    <a:pt x="116" y="26023"/>
                  </a:cubicBezTo>
                  <a:cubicBezTo>
                    <a:pt x="116" y="33411"/>
                    <a:pt x="3513" y="39320"/>
                    <a:pt x="9245" y="43964"/>
                  </a:cubicBezTo>
                  <a:cubicBezTo>
                    <a:pt x="16039" y="49451"/>
                    <a:pt x="21984" y="50718"/>
                    <a:pt x="37271" y="53672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A742C7BB-C22A-F163-4A5D-EB16B402DDF8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2457900" y="4750431"/>
              <a:ext cx="106795" cy="95611"/>
            </a:xfrm>
            <a:custGeom>
              <a:avLst/>
              <a:gdLst>
                <a:gd name="connsiteX0" fmla="*/ 76342 w 106795"/>
                <a:gd name="connsiteY0" fmla="*/ 76678 h 95611"/>
                <a:gd name="connsiteX1" fmla="*/ 76342 w 106795"/>
                <a:gd name="connsiteY1" fmla="*/ 95674 h 95611"/>
                <a:gd name="connsiteX2" fmla="*/ 106915 w 106795"/>
                <a:gd name="connsiteY2" fmla="*/ 93352 h 95611"/>
                <a:gd name="connsiteX3" fmla="*/ 106915 w 106795"/>
                <a:gd name="connsiteY3" fmla="*/ 86809 h 95611"/>
                <a:gd name="connsiteX4" fmla="*/ 90355 w 106795"/>
                <a:gd name="connsiteY4" fmla="*/ 74990 h 95611"/>
                <a:gd name="connsiteX5" fmla="*/ 90355 w 106795"/>
                <a:gd name="connsiteY5" fmla="*/ 63 h 95611"/>
                <a:gd name="connsiteX6" fmla="*/ 59144 w 106795"/>
                <a:gd name="connsiteY6" fmla="*/ 2384 h 95611"/>
                <a:gd name="connsiteX7" fmla="*/ 59144 w 106795"/>
                <a:gd name="connsiteY7" fmla="*/ 8927 h 95611"/>
                <a:gd name="connsiteX8" fmla="*/ 75705 w 106795"/>
                <a:gd name="connsiteY8" fmla="*/ 20747 h 95611"/>
                <a:gd name="connsiteX9" fmla="*/ 75705 w 106795"/>
                <a:gd name="connsiteY9" fmla="*/ 58316 h 95611"/>
                <a:gd name="connsiteX10" fmla="*/ 50014 w 106795"/>
                <a:gd name="connsiteY10" fmla="*/ 91030 h 95611"/>
                <a:gd name="connsiteX11" fmla="*/ 31330 w 106795"/>
                <a:gd name="connsiteY11" fmla="*/ 70135 h 95611"/>
                <a:gd name="connsiteX12" fmla="*/ 31330 w 106795"/>
                <a:gd name="connsiteY12" fmla="*/ 63 h 95611"/>
                <a:gd name="connsiteX13" fmla="*/ 120 w 106795"/>
                <a:gd name="connsiteY13" fmla="*/ 2384 h 95611"/>
                <a:gd name="connsiteX14" fmla="*/ 120 w 106795"/>
                <a:gd name="connsiteY14" fmla="*/ 8927 h 95611"/>
                <a:gd name="connsiteX15" fmla="*/ 16680 w 106795"/>
                <a:gd name="connsiteY15" fmla="*/ 28345 h 95611"/>
                <a:gd name="connsiteX16" fmla="*/ 16680 w 106795"/>
                <a:gd name="connsiteY16" fmla="*/ 60004 h 95611"/>
                <a:gd name="connsiteX17" fmla="*/ 48953 w 106795"/>
                <a:gd name="connsiteY17" fmla="*/ 95674 h 95611"/>
                <a:gd name="connsiteX18" fmla="*/ 76342 w 106795"/>
                <a:gd name="connsiteY18" fmla="*/ 76678 h 9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6795" h="95611">
                  <a:moveTo>
                    <a:pt x="76342" y="76678"/>
                  </a:moveTo>
                  <a:lnTo>
                    <a:pt x="76342" y="95674"/>
                  </a:lnTo>
                  <a:lnTo>
                    <a:pt x="106915" y="93352"/>
                  </a:lnTo>
                  <a:lnTo>
                    <a:pt x="106915" y="86809"/>
                  </a:lnTo>
                  <a:cubicBezTo>
                    <a:pt x="92053" y="86809"/>
                    <a:pt x="90355" y="85332"/>
                    <a:pt x="90355" y="74990"/>
                  </a:cubicBezTo>
                  <a:lnTo>
                    <a:pt x="90355" y="63"/>
                  </a:lnTo>
                  <a:lnTo>
                    <a:pt x="59144" y="2384"/>
                  </a:lnTo>
                  <a:lnTo>
                    <a:pt x="59144" y="8927"/>
                  </a:lnTo>
                  <a:cubicBezTo>
                    <a:pt x="74006" y="8927"/>
                    <a:pt x="75705" y="10405"/>
                    <a:pt x="75705" y="20747"/>
                  </a:cubicBezTo>
                  <a:lnTo>
                    <a:pt x="75705" y="58316"/>
                  </a:lnTo>
                  <a:cubicBezTo>
                    <a:pt x="75705" y="76678"/>
                    <a:pt x="65513" y="91030"/>
                    <a:pt x="50014" y="91030"/>
                  </a:cubicBezTo>
                  <a:cubicBezTo>
                    <a:pt x="32180" y="91030"/>
                    <a:pt x="31330" y="81111"/>
                    <a:pt x="31330" y="70135"/>
                  </a:cubicBezTo>
                  <a:lnTo>
                    <a:pt x="31330" y="63"/>
                  </a:lnTo>
                  <a:lnTo>
                    <a:pt x="120" y="2384"/>
                  </a:lnTo>
                  <a:lnTo>
                    <a:pt x="120" y="8927"/>
                  </a:lnTo>
                  <a:cubicBezTo>
                    <a:pt x="16680" y="8927"/>
                    <a:pt x="16680" y="9561"/>
                    <a:pt x="16680" y="28345"/>
                  </a:cubicBezTo>
                  <a:lnTo>
                    <a:pt x="16680" y="60004"/>
                  </a:lnTo>
                  <a:cubicBezTo>
                    <a:pt x="16680" y="76467"/>
                    <a:pt x="16680" y="95674"/>
                    <a:pt x="48953" y="95674"/>
                  </a:cubicBezTo>
                  <a:cubicBezTo>
                    <a:pt x="60842" y="95674"/>
                    <a:pt x="70184" y="89764"/>
                    <a:pt x="76342" y="76678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1893646-D0C1-78B7-BD75-A2620671CCAE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2575005" y="4750431"/>
              <a:ext cx="104672" cy="134235"/>
            </a:xfrm>
            <a:custGeom>
              <a:avLst/>
              <a:gdLst>
                <a:gd name="connsiteX0" fmla="*/ 30699 w 104672"/>
                <a:gd name="connsiteY0" fmla="*/ 13993 h 134235"/>
                <a:gd name="connsiteX1" fmla="*/ 30699 w 104672"/>
                <a:gd name="connsiteY1" fmla="*/ 63 h 134235"/>
                <a:gd name="connsiteX2" fmla="*/ 125 w 104672"/>
                <a:gd name="connsiteY2" fmla="*/ 2384 h 134235"/>
                <a:gd name="connsiteX3" fmla="*/ 125 w 104672"/>
                <a:gd name="connsiteY3" fmla="*/ 8927 h 134235"/>
                <a:gd name="connsiteX4" fmla="*/ 16686 w 104672"/>
                <a:gd name="connsiteY4" fmla="*/ 19480 h 134235"/>
                <a:gd name="connsiteX5" fmla="*/ 16686 w 104672"/>
                <a:gd name="connsiteY5" fmla="*/ 118257 h 134235"/>
                <a:gd name="connsiteX6" fmla="*/ 125 w 104672"/>
                <a:gd name="connsiteY6" fmla="*/ 127755 h 134235"/>
                <a:gd name="connsiteX7" fmla="*/ 125 w 104672"/>
                <a:gd name="connsiteY7" fmla="*/ 134298 h 134235"/>
                <a:gd name="connsiteX8" fmla="*/ 23905 w 104672"/>
                <a:gd name="connsiteY8" fmla="*/ 133665 h 134235"/>
                <a:gd name="connsiteX9" fmla="*/ 47897 w 104672"/>
                <a:gd name="connsiteY9" fmla="*/ 134298 h 134235"/>
                <a:gd name="connsiteX10" fmla="*/ 47897 w 104672"/>
                <a:gd name="connsiteY10" fmla="*/ 127755 h 134235"/>
                <a:gd name="connsiteX11" fmla="*/ 31336 w 104672"/>
                <a:gd name="connsiteY11" fmla="*/ 118257 h 134235"/>
                <a:gd name="connsiteX12" fmla="*/ 31336 w 104672"/>
                <a:gd name="connsiteY12" fmla="*/ 82799 h 134235"/>
                <a:gd name="connsiteX13" fmla="*/ 31336 w 104672"/>
                <a:gd name="connsiteY13" fmla="*/ 80899 h 134235"/>
                <a:gd name="connsiteX14" fmla="*/ 57451 w 104672"/>
                <a:gd name="connsiteY14" fmla="*/ 95674 h 134235"/>
                <a:gd name="connsiteX15" fmla="*/ 104798 w 104672"/>
                <a:gd name="connsiteY15" fmla="*/ 47763 h 134235"/>
                <a:gd name="connsiteX16" fmla="*/ 60423 w 104672"/>
                <a:gd name="connsiteY16" fmla="*/ 63 h 134235"/>
                <a:gd name="connsiteX17" fmla="*/ 30699 w 104672"/>
                <a:gd name="connsiteY17" fmla="*/ 13993 h 134235"/>
                <a:gd name="connsiteX18" fmla="*/ 31336 w 104672"/>
                <a:gd name="connsiteY18" fmla="*/ 69291 h 134235"/>
                <a:gd name="connsiteX19" fmla="*/ 31336 w 104672"/>
                <a:gd name="connsiteY19" fmla="*/ 22224 h 134235"/>
                <a:gd name="connsiteX20" fmla="*/ 58725 w 104672"/>
                <a:gd name="connsiteY20" fmla="*/ 5339 h 134235"/>
                <a:gd name="connsiteX21" fmla="*/ 87175 w 104672"/>
                <a:gd name="connsiteY21" fmla="*/ 47763 h 134235"/>
                <a:gd name="connsiteX22" fmla="*/ 56602 w 104672"/>
                <a:gd name="connsiteY22" fmla="*/ 91030 h 134235"/>
                <a:gd name="connsiteX23" fmla="*/ 34308 w 104672"/>
                <a:gd name="connsiteY23" fmla="*/ 78156 h 134235"/>
                <a:gd name="connsiteX24" fmla="*/ 31336 w 104672"/>
                <a:gd name="connsiteY24" fmla="*/ 69291 h 134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672" h="134235">
                  <a:moveTo>
                    <a:pt x="30699" y="13993"/>
                  </a:moveTo>
                  <a:lnTo>
                    <a:pt x="30699" y="63"/>
                  </a:lnTo>
                  <a:lnTo>
                    <a:pt x="125" y="2384"/>
                  </a:lnTo>
                  <a:lnTo>
                    <a:pt x="125" y="8927"/>
                  </a:lnTo>
                  <a:cubicBezTo>
                    <a:pt x="15200" y="8927"/>
                    <a:pt x="16686" y="10194"/>
                    <a:pt x="16686" y="19480"/>
                  </a:cubicBezTo>
                  <a:lnTo>
                    <a:pt x="16686" y="118257"/>
                  </a:lnTo>
                  <a:cubicBezTo>
                    <a:pt x="16686" y="127755"/>
                    <a:pt x="14350" y="127755"/>
                    <a:pt x="125" y="127755"/>
                  </a:cubicBezTo>
                  <a:lnTo>
                    <a:pt x="125" y="134298"/>
                  </a:lnTo>
                  <a:cubicBezTo>
                    <a:pt x="7344" y="134087"/>
                    <a:pt x="18384" y="133665"/>
                    <a:pt x="23905" y="133665"/>
                  </a:cubicBezTo>
                  <a:cubicBezTo>
                    <a:pt x="29637" y="133665"/>
                    <a:pt x="40465" y="134087"/>
                    <a:pt x="47897" y="134298"/>
                  </a:cubicBezTo>
                  <a:lnTo>
                    <a:pt x="47897" y="127755"/>
                  </a:lnTo>
                  <a:cubicBezTo>
                    <a:pt x="33671" y="127755"/>
                    <a:pt x="31336" y="127755"/>
                    <a:pt x="31336" y="118257"/>
                  </a:cubicBezTo>
                  <a:lnTo>
                    <a:pt x="31336" y="82799"/>
                  </a:lnTo>
                  <a:lnTo>
                    <a:pt x="31336" y="80899"/>
                  </a:lnTo>
                  <a:cubicBezTo>
                    <a:pt x="32397" y="84276"/>
                    <a:pt x="41315" y="95674"/>
                    <a:pt x="57451" y="95674"/>
                  </a:cubicBezTo>
                  <a:cubicBezTo>
                    <a:pt x="82717" y="95674"/>
                    <a:pt x="104798" y="74990"/>
                    <a:pt x="104798" y="47763"/>
                  </a:cubicBezTo>
                  <a:cubicBezTo>
                    <a:pt x="104798" y="20958"/>
                    <a:pt x="84203" y="63"/>
                    <a:pt x="60423" y="63"/>
                  </a:cubicBezTo>
                  <a:cubicBezTo>
                    <a:pt x="43863" y="63"/>
                    <a:pt x="34945" y="9349"/>
                    <a:pt x="30699" y="13993"/>
                  </a:cubicBezTo>
                  <a:close/>
                  <a:moveTo>
                    <a:pt x="31336" y="69291"/>
                  </a:moveTo>
                  <a:lnTo>
                    <a:pt x="31336" y="22224"/>
                  </a:lnTo>
                  <a:cubicBezTo>
                    <a:pt x="37493" y="11460"/>
                    <a:pt x="47897" y="5339"/>
                    <a:pt x="58725" y="5339"/>
                  </a:cubicBezTo>
                  <a:cubicBezTo>
                    <a:pt x="74224" y="5339"/>
                    <a:pt x="87175" y="23913"/>
                    <a:pt x="87175" y="47763"/>
                  </a:cubicBezTo>
                  <a:cubicBezTo>
                    <a:pt x="87175" y="73301"/>
                    <a:pt x="72313" y="91030"/>
                    <a:pt x="56602" y="91030"/>
                  </a:cubicBezTo>
                  <a:cubicBezTo>
                    <a:pt x="48109" y="91030"/>
                    <a:pt x="40041" y="86809"/>
                    <a:pt x="34308" y="78156"/>
                  </a:cubicBezTo>
                  <a:cubicBezTo>
                    <a:pt x="31336" y="73723"/>
                    <a:pt x="31336" y="73512"/>
                    <a:pt x="31336" y="69291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975EA5EA-B8CF-4724-1113-6C74401318E3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2698858" y="4749164"/>
              <a:ext cx="82167" cy="96877"/>
            </a:xfrm>
            <a:custGeom>
              <a:avLst/>
              <a:gdLst>
                <a:gd name="connsiteX0" fmla="*/ 17966 w 82167"/>
                <a:gd name="connsiteY0" fmla="*/ 41431 h 96877"/>
                <a:gd name="connsiteX1" fmla="*/ 44293 w 82167"/>
                <a:gd name="connsiteY1" fmla="*/ 4706 h 96877"/>
                <a:gd name="connsiteX2" fmla="*/ 68285 w 82167"/>
                <a:gd name="connsiteY2" fmla="*/ 41431 h 96877"/>
                <a:gd name="connsiteX3" fmla="*/ 17966 w 82167"/>
                <a:gd name="connsiteY3" fmla="*/ 41431 h 96877"/>
                <a:gd name="connsiteX4" fmla="*/ 17753 w 82167"/>
                <a:gd name="connsiteY4" fmla="*/ 45863 h 96877"/>
                <a:gd name="connsiteX5" fmla="*/ 76990 w 82167"/>
                <a:gd name="connsiteY5" fmla="*/ 45863 h 96877"/>
                <a:gd name="connsiteX6" fmla="*/ 82298 w 82167"/>
                <a:gd name="connsiteY6" fmla="*/ 41431 h 96877"/>
                <a:gd name="connsiteX7" fmla="*/ 44293 w 82167"/>
                <a:gd name="connsiteY7" fmla="*/ 63 h 96877"/>
                <a:gd name="connsiteX8" fmla="*/ 131 w 82167"/>
                <a:gd name="connsiteY8" fmla="*/ 48185 h 96877"/>
                <a:gd name="connsiteX9" fmla="*/ 46841 w 82167"/>
                <a:gd name="connsiteY9" fmla="*/ 96940 h 96877"/>
                <a:gd name="connsiteX10" fmla="*/ 82298 w 82167"/>
                <a:gd name="connsiteY10" fmla="*/ 69502 h 96877"/>
                <a:gd name="connsiteX11" fmla="*/ 79538 w 82167"/>
                <a:gd name="connsiteY11" fmla="*/ 66969 h 96877"/>
                <a:gd name="connsiteX12" fmla="*/ 76778 w 82167"/>
                <a:gd name="connsiteY12" fmla="*/ 69924 h 96877"/>
                <a:gd name="connsiteX13" fmla="*/ 48115 w 82167"/>
                <a:gd name="connsiteY13" fmla="*/ 91664 h 96877"/>
                <a:gd name="connsiteX14" fmla="*/ 24123 w 82167"/>
                <a:gd name="connsiteY14" fmla="*/ 77522 h 96877"/>
                <a:gd name="connsiteX15" fmla="*/ 17753 w 82167"/>
                <a:gd name="connsiteY15" fmla="*/ 45863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167" h="96877">
                  <a:moveTo>
                    <a:pt x="17966" y="41431"/>
                  </a:moveTo>
                  <a:cubicBezTo>
                    <a:pt x="19239" y="9983"/>
                    <a:pt x="37074" y="4706"/>
                    <a:pt x="44293" y="4706"/>
                  </a:cubicBezTo>
                  <a:cubicBezTo>
                    <a:pt x="66162" y="4706"/>
                    <a:pt x="68285" y="33199"/>
                    <a:pt x="68285" y="41431"/>
                  </a:cubicBezTo>
                  <a:lnTo>
                    <a:pt x="17966" y="41431"/>
                  </a:lnTo>
                  <a:close/>
                  <a:moveTo>
                    <a:pt x="17753" y="45863"/>
                  </a:moveTo>
                  <a:lnTo>
                    <a:pt x="76990" y="45863"/>
                  </a:lnTo>
                  <a:cubicBezTo>
                    <a:pt x="81661" y="45863"/>
                    <a:pt x="82298" y="45863"/>
                    <a:pt x="82298" y="41431"/>
                  </a:cubicBezTo>
                  <a:cubicBezTo>
                    <a:pt x="82298" y="20536"/>
                    <a:pt x="70833" y="63"/>
                    <a:pt x="44293" y="63"/>
                  </a:cubicBezTo>
                  <a:cubicBezTo>
                    <a:pt x="19664" y="63"/>
                    <a:pt x="131" y="21802"/>
                    <a:pt x="131" y="48185"/>
                  </a:cubicBezTo>
                  <a:cubicBezTo>
                    <a:pt x="131" y="76467"/>
                    <a:pt x="22424" y="96940"/>
                    <a:pt x="46841" y="96940"/>
                  </a:cubicBezTo>
                  <a:cubicBezTo>
                    <a:pt x="72744" y="96940"/>
                    <a:pt x="82298" y="73512"/>
                    <a:pt x="82298" y="69502"/>
                  </a:cubicBezTo>
                  <a:cubicBezTo>
                    <a:pt x="82298" y="67391"/>
                    <a:pt x="80599" y="66969"/>
                    <a:pt x="79538" y="66969"/>
                  </a:cubicBezTo>
                  <a:cubicBezTo>
                    <a:pt x="77627" y="66969"/>
                    <a:pt x="77202" y="68236"/>
                    <a:pt x="76778" y="69924"/>
                  </a:cubicBezTo>
                  <a:cubicBezTo>
                    <a:pt x="69346" y="91664"/>
                    <a:pt x="50238" y="91664"/>
                    <a:pt x="48115" y="91664"/>
                  </a:cubicBezTo>
                  <a:cubicBezTo>
                    <a:pt x="37499" y="91664"/>
                    <a:pt x="29006" y="85332"/>
                    <a:pt x="24123" y="77522"/>
                  </a:cubicBezTo>
                  <a:cubicBezTo>
                    <a:pt x="17753" y="67391"/>
                    <a:pt x="17753" y="53461"/>
                    <a:pt x="17753" y="4586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904DE635-B285-ACE7-DD78-6794F662E0AD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2793221" y="4750431"/>
              <a:ext cx="71338" cy="93289"/>
            </a:xfrm>
            <a:custGeom>
              <a:avLst/>
              <a:gdLst>
                <a:gd name="connsiteX0" fmla="*/ 29647 w 71338"/>
                <a:gd name="connsiteY0" fmla="*/ 23280 h 93289"/>
                <a:gd name="connsiteX1" fmla="*/ 29647 w 71338"/>
                <a:gd name="connsiteY1" fmla="*/ 63 h 93289"/>
                <a:gd name="connsiteX2" fmla="*/ 135 w 71338"/>
                <a:gd name="connsiteY2" fmla="*/ 2384 h 93289"/>
                <a:gd name="connsiteX3" fmla="*/ 135 w 71338"/>
                <a:gd name="connsiteY3" fmla="*/ 8927 h 93289"/>
                <a:gd name="connsiteX4" fmla="*/ 16696 w 71338"/>
                <a:gd name="connsiteY4" fmla="*/ 20747 h 93289"/>
                <a:gd name="connsiteX5" fmla="*/ 16696 w 71338"/>
                <a:gd name="connsiteY5" fmla="*/ 77311 h 93289"/>
                <a:gd name="connsiteX6" fmla="*/ 135 w 71338"/>
                <a:gd name="connsiteY6" fmla="*/ 86809 h 93289"/>
                <a:gd name="connsiteX7" fmla="*/ 135 w 71338"/>
                <a:gd name="connsiteY7" fmla="*/ 93352 h 93289"/>
                <a:gd name="connsiteX8" fmla="*/ 24340 w 71338"/>
                <a:gd name="connsiteY8" fmla="*/ 92719 h 93289"/>
                <a:gd name="connsiteX9" fmla="*/ 51304 w 71338"/>
                <a:gd name="connsiteY9" fmla="*/ 93352 h 93289"/>
                <a:gd name="connsiteX10" fmla="*/ 51304 w 71338"/>
                <a:gd name="connsiteY10" fmla="*/ 86809 h 93289"/>
                <a:gd name="connsiteX11" fmla="*/ 46845 w 71338"/>
                <a:gd name="connsiteY11" fmla="*/ 86809 h 93289"/>
                <a:gd name="connsiteX12" fmla="*/ 30709 w 71338"/>
                <a:gd name="connsiteY12" fmla="*/ 76889 h 93289"/>
                <a:gd name="connsiteX13" fmla="*/ 30709 w 71338"/>
                <a:gd name="connsiteY13" fmla="*/ 44386 h 93289"/>
                <a:gd name="connsiteX14" fmla="*/ 55763 w 71338"/>
                <a:gd name="connsiteY14" fmla="*/ 4706 h 93289"/>
                <a:gd name="connsiteX15" fmla="*/ 58098 w 71338"/>
                <a:gd name="connsiteY15" fmla="*/ 4917 h 93289"/>
                <a:gd name="connsiteX16" fmla="*/ 53215 w 71338"/>
                <a:gd name="connsiteY16" fmla="*/ 13149 h 93289"/>
                <a:gd name="connsiteX17" fmla="*/ 62344 w 71338"/>
                <a:gd name="connsiteY17" fmla="*/ 22224 h 93289"/>
                <a:gd name="connsiteX18" fmla="*/ 71474 w 71338"/>
                <a:gd name="connsiteY18" fmla="*/ 12938 h 93289"/>
                <a:gd name="connsiteX19" fmla="*/ 55763 w 71338"/>
                <a:gd name="connsiteY19" fmla="*/ 63 h 93289"/>
                <a:gd name="connsiteX20" fmla="*/ 29647 w 71338"/>
                <a:gd name="connsiteY20" fmla="*/ 23280 h 9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338" h="93289">
                  <a:moveTo>
                    <a:pt x="29647" y="23280"/>
                  </a:moveTo>
                  <a:lnTo>
                    <a:pt x="29647" y="63"/>
                  </a:lnTo>
                  <a:lnTo>
                    <a:pt x="135" y="2384"/>
                  </a:lnTo>
                  <a:lnTo>
                    <a:pt x="135" y="8927"/>
                  </a:lnTo>
                  <a:cubicBezTo>
                    <a:pt x="14998" y="8927"/>
                    <a:pt x="16696" y="10405"/>
                    <a:pt x="16696" y="20747"/>
                  </a:cubicBezTo>
                  <a:lnTo>
                    <a:pt x="16696" y="77311"/>
                  </a:lnTo>
                  <a:cubicBezTo>
                    <a:pt x="16696" y="86809"/>
                    <a:pt x="14361" y="86809"/>
                    <a:pt x="135" y="86809"/>
                  </a:cubicBezTo>
                  <a:lnTo>
                    <a:pt x="135" y="93352"/>
                  </a:lnTo>
                  <a:cubicBezTo>
                    <a:pt x="8416" y="93141"/>
                    <a:pt x="18395" y="92719"/>
                    <a:pt x="24340" y="92719"/>
                  </a:cubicBezTo>
                  <a:cubicBezTo>
                    <a:pt x="32832" y="92719"/>
                    <a:pt x="42811" y="92719"/>
                    <a:pt x="51304" y="93352"/>
                  </a:cubicBezTo>
                  <a:lnTo>
                    <a:pt x="51304" y="86809"/>
                  </a:lnTo>
                  <a:lnTo>
                    <a:pt x="46845" y="86809"/>
                  </a:lnTo>
                  <a:cubicBezTo>
                    <a:pt x="31134" y="86809"/>
                    <a:pt x="30709" y="84488"/>
                    <a:pt x="30709" y="76889"/>
                  </a:cubicBezTo>
                  <a:lnTo>
                    <a:pt x="30709" y="44386"/>
                  </a:lnTo>
                  <a:cubicBezTo>
                    <a:pt x="30709" y="23491"/>
                    <a:pt x="39626" y="4706"/>
                    <a:pt x="55763" y="4706"/>
                  </a:cubicBezTo>
                  <a:cubicBezTo>
                    <a:pt x="57249" y="4706"/>
                    <a:pt x="57673" y="4706"/>
                    <a:pt x="58098" y="4917"/>
                  </a:cubicBezTo>
                  <a:cubicBezTo>
                    <a:pt x="57461" y="5128"/>
                    <a:pt x="53215" y="7661"/>
                    <a:pt x="53215" y="13149"/>
                  </a:cubicBezTo>
                  <a:cubicBezTo>
                    <a:pt x="53215" y="19058"/>
                    <a:pt x="57673" y="22224"/>
                    <a:pt x="62344" y="22224"/>
                  </a:cubicBezTo>
                  <a:cubicBezTo>
                    <a:pt x="66166" y="22224"/>
                    <a:pt x="71474" y="19692"/>
                    <a:pt x="71474" y="12938"/>
                  </a:cubicBezTo>
                  <a:cubicBezTo>
                    <a:pt x="71474" y="6184"/>
                    <a:pt x="64892" y="63"/>
                    <a:pt x="55763" y="63"/>
                  </a:cubicBezTo>
                  <a:cubicBezTo>
                    <a:pt x="40263" y="63"/>
                    <a:pt x="32620" y="14204"/>
                    <a:pt x="29647" y="23280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710770FA-6D85-976C-21F4-01345A5C47BE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2876380" y="4750431"/>
              <a:ext cx="71338" cy="93289"/>
            </a:xfrm>
            <a:custGeom>
              <a:avLst/>
              <a:gdLst>
                <a:gd name="connsiteX0" fmla="*/ 29651 w 71338"/>
                <a:gd name="connsiteY0" fmla="*/ 23280 h 93289"/>
                <a:gd name="connsiteX1" fmla="*/ 29651 w 71338"/>
                <a:gd name="connsiteY1" fmla="*/ 63 h 93289"/>
                <a:gd name="connsiteX2" fmla="*/ 139 w 71338"/>
                <a:gd name="connsiteY2" fmla="*/ 2384 h 93289"/>
                <a:gd name="connsiteX3" fmla="*/ 139 w 71338"/>
                <a:gd name="connsiteY3" fmla="*/ 8927 h 93289"/>
                <a:gd name="connsiteX4" fmla="*/ 16700 w 71338"/>
                <a:gd name="connsiteY4" fmla="*/ 20747 h 93289"/>
                <a:gd name="connsiteX5" fmla="*/ 16700 w 71338"/>
                <a:gd name="connsiteY5" fmla="*/ 77311 h 93289"/>
                <a:gd name="connsiteX6" fmla="*/ 139 w 71338"/>
                <a:gd name="connsiteY6" fmla="*/ 86809 h 93289"/>
                <a:gd name="connsiteX7" fmla="*/ 139 w 71338"/>
                <a:gd name="connsiteY7" fmla="*/ 93352 h 93289"/>
                <a:gd name="connsiteX8" fmla="*/ 24343 w 71338"/>
                <a:gd name="connsiteY8" fmla="*/ 92719 h 93289"/>
                <a:gd name="connsiteX9" fmla="*/ 51308 w 71338"/>
                <a:gd name="connsiteY9" fmla="*/ 93352 h 93289"/>
                <a:gd name="connsiteX10" fmla="*/ 51308 w 71338"/>
                <a:gd name="connsiteY10" fmla="*/ 86809 h 93289"/>
                <a:gd name="connsiteX11" fmla="*/ 46849 w 71338"/>
                <a:gd name="connsiteY11" fmla="*/ 86809 h 93289"/>
                <a:gd name="connsiteX12" fmla="*/ 30713 w 71338"/>
                <a:gd name="connsiteY12" fmla="*/ 76889 h 93289"/>
                <a:gd name="connsiteX13" fmla="*/ 30713 w 71338"/>
                <a:gd name="connsiteY13" fmla="*/ 44386 h 93289"/>
                <a:gd name="connsiteX14" fmla="*/ 55766 w 71338"/>
                <a:gd name="connsiteY14" fmla="*/ 4706 h 93289"/>
                <a:gd name="connsiteX15" fmla="*/ 58102 w 71338"/>
                <a:gd name="connsiteY15" fmla="*/ 4917 h 93289"/>
                <a:gd name="connsiteX16" fmla="*/ 53219 w 71338"/>
                <a:gd name="connsiteY16" fmla="*/ 13149 h 93289"/>
                <a:gd name="connsiteX17" fmla="*/ 62348 w 71338"/>
                <a:gd name="connsiteY17" fmla="*/ 22224 h 93289"/>
                <a:gd name="connsiteX18" fmla="*/ 71478 w 71338"/>
                <a:gd name="connsiteY18" fmla="*/ 12938 h 93289"/>
                <a:gd name="connsiteX19" fmla="*/ 55766 w 71338"/>
                <a:gd name="connsiteY19" fmla="*/ 63 h 93289"/>
                <a:gd name="connsiteX20" fmla="*/ 29651 w 71338"/>
                <a:gd name="connsiteY20" fmla="*/ 23280 h 9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338" h="93289">
                  <a:moveTo>
                    <a:pt x="29651" y="23280"/>
                  </a:moveTo>
                  <a:lnTo>
                    <a:pt x="29651" y="63"/>
                  </a:lnTo>
                  <a:lnTo>
                    <a:pt x="139" y="2384"/>
                  </a:lnTo>
                  <a:lnTo>
                    <a:pt x="139" y="8927"/>
                  </a:lnTo>
                  <a:cubicBezTo>
                    <a:pt x="15001" y="8927"/>
                    <a:pt x="16700" y="10405"/>
                    <a:pt x="16700" y="20747"/>
                  </a:cubicBezTo>
                  <a:lnTo>
                    <a:pt x="16700" y="77311"/>
                  </a:lnTo>
                  <a:cubicBezTo>
                    <a:pt x="16700" y="86809"/>
                    <a:pt x="14364" y="86809"/>
                    <a:pt x="139" y="86809"/>
                  </a:cubicBezTo>
                  <a:lnTo>
                    <a:pt x="139" y="93352"/>
                  </a:lnTo>
                  <a:cubicBezTo>
                    <a:pt x="8420" y="93141"/>
                    <a:pt x="18399" y="92719"/>
                    <a:pt x="24343" y="92719"/>
                  </a:cubicBezTo>
                  <a:cubicBezTo>
                    <a:pt x="32836" y="92719"/>
                    <a:pt x="42815" y="92719"/>
                    <a:pt x="51308" y="93352"/>
                  </a:cubicBezTo>
                  <a:lnTo>
                    <a:pt x="51308" y="86809"/>
                  </a:lnTo>
                  <a:lnTo>
                    <a:pt x="46849" y="86809"/>
                  </a:lnTo>
                  <a:cubicBezTo>
                    <a:pt x="31138" y="86809"/>
                    <a:pt x="30713" y="84488"/>
                    <a:pt x="30713" y="76889"/>
                  </a:cubicBezTo>
                  <a:lnTo>
                    <a:pt x="30713" y="44386"/>
                  </a:lnTo>
                  <a:cubicBezTo>
                    <a:pt x="30713" y="23491"/>
                    <a:pt x="39630" y="4706"/>
                    <a:pt x="55766" y="4706"/>
                  </a:cubicBezTo>
                  <a:cubicBezTo>
                    <a:pt x="57253" y="4706"/>
                    <a:pt x="57677" y="4706"/>
                    <a:pt x="58102" y="4917"/>
                  </a:cubicBezTo>
                  <a:cubicBezTo>
                    <a:pt x="57465" y="5128"/>
                    <a:pt x="53219" y="7661"/>
                    <a:pt x="53219" y="13149"/>
                  </a:cubicBezTo>
                  <a:cubicBezTo>
                    <a:pt x="53219" y="19058"/>
                    <a:pt x="57677" y="22224"/>
                    <a:pt x="62348" y="22224"/>
                  </a:cubicBezTo>
                  <a:cubicBezTo>
                    <a:pt x="66170" y="22224"/>
                    <a:pt x="71478" y="19692"/>
                    <a:pt x="71478" y="12938"/>
                  </a:cubicBezTo>
                  <a:cubicBezTo>
                    <a:pt x="71478" y="6184"/>
                    <a:pt x="64896" y="63"/>
                    <a:pt x="55766" y="63"/>
                  </a:cubicBezTo>
                  <a:cubicBezTo>
                    <a:pt x="40267" y="63"/>
                    <a:pt x="32624" y="14204"/>
                    <a:pt x="29651" y="23280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18136D56-81BF-376B-6884-93BF0C4BF359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2962510" y="4749164"/>
              <a:ext cx="95755" cy="96877"/>
            </a:xfrm>
            <a:custGeom>
              <a:avLst/>
              <a:gdLst>
                <a:gd name="connsiteX0" fmla="*/ 61928 w 95755"/>
                <a:gd name="connsiteY0" fmla="*/ 78578 h 96877"/>
                <a:gd name="connsiteX1" fmla="*/ 78488 w 95755"/>
                <a:gd name="connsiteY1" fmla="*/ 95885 h 96877"/>
                <a:gd name="connsiteX2" fmla="*/ 95898 w 95755"/>
                <a:gd name="connsiteY2" fmla="*/ 75834 h 96877"/>
                <a:gd name="connsiteX3" fmla="*/ 95898 w 95755"/>
                <a:gd name="connsiteY3" fmla="*/ 64015 h 96877"/>
                <a:gd name="connsiteX4" fmla="*/ 90591 w 95755"/>
                <a:gd name="connsiteY4" fmla="*/ 64015 h 96877"/>
                <a:gd name="connsiteX5" fmla="*/ 90591 w 95755"/>
                <a:gd name="connsiteY5" fmla="*/ 75834 h 96877"/>
                <a:gd name="connsiteX6" fmla="*/ 82947 w 95755"/>
                <a:gd name="connsiteY6" fmla="*/ 89342 h 96877"/>
                <a:gd name="connsiteX7" fmla="*/ 75091 w 95755"/>
                <a:gd name="connsiteY7" fmla="*/ 78789 h 96877"/>
                <a:gd name="connsiteX8" fmla="*/ 75091 w 95755"/>
                <a:gd name="connsiteY8" fmla="*/ 36576 h 96877"/>
                <a:gd name="connsiteX9" fmla="*/ 67448 w 95755"/>
                <a:gd name="connsiteY9" fmla="*/ 11671 h 96877"/>
                <a:gd name="connsiteX10" fmla="*/ 38360 w 95755"/>
                <a:gd name="connsiteY10" fmla="*/ 63 h 96877"/>
                <a:gd name="connsiteX11" fmla="*/ 6300 w 95755"/>
                <a:gd name="connsiteY11" fmla="*/ 23913 h 96877"/>
                <a:gd name="connsiteX12" fmla="*/ 16067 w 95755"/>
                <a:gd name="connsiteY12" fmla="*/ 33833 h 96877"/>
                <a:gd name="connsiteX13" fmla="*/ 25834 w 95755"/>
                <a:gd name="connsiteY13" fmla="*/ 24124 h 96877"/>
                <a:gd name="connsiteX14" fmla="*/ 15005 w 95755"/>
                <a:gd name="connsiteY14" fmla="*/ 14415 h 96877"/>
                <a:gd name="connsiteX15" fmla="*/ 37936 w 95755"/>
                <a:gd name="connsiteY15" fmla="*/ 4706 h 96877"/>
                <a:gd name="connsiteX16" fmla="*/ 60441 w 95755"/>
                <a:gd name="connsiteY16" fmla="*/ 31722 h 96877"/>
                <a:gd name="connsiteX17" fmla="*/ 60441 w 95755"/>
                <a:gd name="connsiteY17" fmla="*/ 39531 h 96877"/>
                <a:gd name="connsiteX18" fmla="*/ 21375 w 95755"/>
                <a:gd name="connsiteY18" fmla="*/ 47130 h 96877"/>
                <a:gd name="connsiteX19" fmla="*/ 143 w 95755"/>
                <a:gd name="connsiteY19" fmla="*/ 74568 h 96877"/>
                <a:gd name="connsiteX20" fmla="*/ 34114 w 95755"/>
                <a:gd name="connsiteY20" fmla="*/ 96940 h 96877"/>
                <a:gd name="connsiteX21" fmla="*/ 61928 w 95755"/>
                <a:gd name="connsiteY21" fmla="*/ 78578 h 96877"/>
                <a:gd name="connsiteX22" fmla="*/ 60441 w 95755"/>
                <a:gd name="connsiteY22" fmla="*/ 43964 h 96877"/>
                <a:gd name="connsiteX23" fmla="*/ 60441 w 95755"/>
                <a:gd name="connsiteY23" fmla="*/ 65070 h 96877"/>
                <a:gd name="connsiteX24" fmla="*/ 35600 w 95755"/>
                <a:gd name="connsiteY24" fmla="*/ 92297 h 96877"/>
                <a:gd name="connsiteX25" fmla="*/ 16492 w 95755"/>
                <a:gd name="connsiteY25" fmla="*/ 74357 h 96877"/>
                <a:gd name="connsiteX26" fmla="*/ 60441 w 95755"/>
                <a:gd name="connsiteY26" fmla="*/ 43964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5755" h="96877">
                  <a:moveTo>
                    <a:pt x="61928" y="78578"/>
                  </a:moveTo>
                  <a:cubicBezTo>
                    <a:pt x="62777" y="87020"/>
                    <a:pt x="68509" y="95885"/>
                    <a:pt x="78488" y="95885"/>
                  </a:cubicBezTo>
                  <a:cubicBezTo>
                    <a:pt x="82947" y="95885"/>
                    <a:pt x="95898" y="92930"/>
                    <a:pt x="95898" y="75834"/>
                  </a:cubicBezTo>
                  <a:lnTo>
                    <a:pt x="95898" y="64015"/>
                  </a:lnTo>
                  <a:lnTo>
                    <a:pt x="90591" y="64015"/>
                  </a:lnTo>
                  <a:lnTo>
                    <a:pt x="90591" y="75834"/>
                  </a:lnTo>
                  <a:cubicBezTo>
                    <a:pt x="90591" y="88076"/>
                    <a:pt x="85283" y="89342"/>
                    <a:pt x="82947" y="89342"/>
                  </a:cubicBezTo>
                  <a:cubicBezTo>
                    <a:pt x="75941" y="89342"/>
                    <a:pt x="75091" y="79844"/>
                    <a:pt x="75091" y="78789"/>
                  </a:cubicBezTo>
                  <a:lnTo>
                    <a:pt x="75091" y="36576"/>
                  </a:lnTo>
                  <a:cubicBezTo>
                    <a:pt x="75091" y="27712"/>
                    <a:pt x="75091" y="19480"/>
                    <a:pt x="67448" y="11671"/>
                  </a:cubicBezTo>
                  <a:cubicBezTo>
                    <a:pt x="59167" y="3440"/>
                    <a:pt x="48552" y="63"/>
                    <a:pt x="38360" y="63"/>
                  </a:cubicBezTo>
                  <a:cubicBezTo>
                    <a:pt x="20950" y="63"/>
                    <a:pt x="6300" y="9983"/>
                    <a:pt x="6300" y="23913"/>
                  </a:cubicBezTo>
                  <a:cubicBezTo>
                    <a:pt x="6300" y="30245"/>
                    <a:pt x="10547" y="33833"/>
                    <a:pt x="16067" y="33833"/>
                  </a:cubicBezTo>
                  <a:cubicBezTo>
                    <a:pt x="22012" y="33833"/>
                    <a:pt x="25834" y="29611"/>
                    <a:pt x="25834" y="24124"/>
                  </a:cubicBezTo>
                  <a:cubicBezTo>
                    <a:pt x="25834" y="21591"/>
                    <a:pt x="24772" y="14626"/>
                    <a:pt x="15005" y="14415"/>
                  </a:cubicBezTo>
                  <a:cubicBezTo>
                    <a:pt x="20738" y="7028"/>
                    <a:pt x="31141" y="4706"/>
                    <a:pt x="37936" y="4706"/>
                  </a:cubicBezTo>
                  <a:cubicBezTo>
                    <a:pt x="48339" y="4706"/>
                    <a:pt x="60441" y="12938"/>
                    <a:pt x="60441" y="31722"/>
                  </a:cubicBezTo>
                  <a:lnTo>
                    <a:pt x="60441" y="39531"/>
                  </a:lnTo>
                  <a:cubicBezTo>
                    <a:pt x="49613" y="40165"/>
                    <a:pt x="34751" y="40798"/>
                    <a:pt x="21375" y="47130"/>
                  </a:cubicBezTo>
                  <a:cubicBezTo>
                    <a:pt x="5451" y="54306"/>
                    <a:pt x="143" y="65281"/>
                    <a:pt x="143" y="74568"/>
                  </a:cubicBezTo>
                  <a:cubicBezTo>
                    <a:pt x="143" y="91664"/>
                    <a:pt x="20738" y="96940"/>
                    <a:pt x="34114" y="96940"/>
                  </a:cubicBezTo>
                  <a:cubicBezTo>
                    <a:pt x="48127" y="96940"/>
                    <a:pt x="57894" y="88498"/>
                    <a:pt x="61928" y="78578"/>
                  </a:cubicBezTo>
                  <a:close/>
                  <a:moveTo>
                    <a:pt x="60441" y="43964"/>
                  </a:moveTo>
                  <a:lnTo>
                    <a:pt x="60441" y="65070"/>
                  </a:lnTo>
                  <a:cubicBezTo>
                    <a:pt x="60441" y="85121"/>
                    <a:pt x="45154" y="92297"/>
                    <a:pt x="35600" y="92297"/>
                  </a:cubicBezTo>
                  <a:cubicBezTo>
                    <a:pt x="25197" y="92297"/>
                    <a:pt x="16492" y="84910"/>
                    <a:pt x="16492" y="74357"/>
                  </a:cubicBezTo>
                  <a:cubicBezTo>
                    <a:pt x="16492" y="62748"/>
                    <a:pt x="25409" y="45230"/>
                    <a:pt x="60441" y="4396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4E804C77-3064-ED2E-9B29-B44B1E422176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3066971" y="4697243"/>
              <a:ext cx="104672" cy="148798"/>
            </a:xfrm>
            <a:custGeom>
              <a:avLst/>
              <a:gdLst>
                <a:gd name="connsiteX0" fmla="*/ 73610 w 104672"/>
                <a:gd name="connsiteY0" fmla="*/ 134931 h 148798"/>
                <a:gd name="connsiteX1" fmla="*/ 73610 w 104672"/>
                <a:gd name="connsiteY1" fmla="*/ 148861 h 148798"/>
                <a:gd name="connsiteX2" fmla="*/ 104821 w 104672"/>
                <a:gd name="connsiteY2" fmla="*/ 146540 h 148798"/>
                <a:gd name="connsiteX3" fmla="*/ 104821 w 104672"/>
                <a:gd name="connsiteY3" fmla="*/ 139997 h 148798"/>
                <a:gd name="connsiteX4" fmla="*/ 88260 w 104672"/>
                <a:gd name="connsiteY4" fmla="*/ 128177 h 148798"/>
                <a:gd name="connsiteX5" fmla="*/ 88260 w 104672"/>
                <a:gd name="connsiteY5" fmla="*/ 63 h 148798"/>
                <a:gd name="connsiteX6" fmla="*/ 57686 w 104672"/>
                <a:gd name="connsiteY6" fmla="*/ 2384 h 148798"/>
                <a:gd name="connsiteX7" fmla="*/ 57686 w 104672"/>
                <a:gd name="connsiteY7" fmla="*/ 8927 h 148798"/>
                <a:gd name="connsiteX8" fmla="*/ 74247 w 104672"/>
                <a:gd name="connsiteY8" fmla="*/ 20747 h 148798"/>
                <a:gd name="connsiteX9" fmla="*/ 74247 w 104672"/>
                <a:gd name="connsiteY9" fmla="*/ 66336 h 148798"/>
                <a:gd name="connsiteX10" fmla="*/ 47495 w 104672"/>
                <a:gd name="connsiteY10" fmla="*/ 53250 h 148798"/>
                <a:gd name="connsiteX11" fmla="*/ 148 w 104672"/>
                <a:gd name="connsiteY11" fmla="*/ 101161 h 148798"/>
                <a:gd name="connsiteX12" fmla="*/ 45159 w 104672"/>
                <a:gd name="connsiteY12" fmla="*/ 148861 h 148798"/>
                <a:gd name="connsiteX13" fmla="*/ 73610 w 104672"/>
                <a:gd name="connsiteY13" fmla="*/ 134931 h 148798"/>
                <a:gd name="connsiteX14" fmla="*/ 73610 w 104672"/>
                <a:gd name="connsiteY14" fmla="*/ 78367 h 148798"/>
                <a:gd name="connsiteX15" fmla="*/ 73610 w 104672"/>
                <a:gd name="connsiteY15" fmla="*/ 121634 h 148798"/>
                <a:gd name="connsiteX16" fmla="*/ 71275 w 104672"/>
                <a:gd name="connsiteY16" fmla="*/ 129444 h 148798"/>
                <a:gd name="connsiteX17" fmla="*/ 46221 w 104672"/>
                <a:gd name="connsiteY17" fmla="*/ 144218 h 148798"/>
                <a:gd name="connsiteX18" fmla="*/ 23928 w 104672"/>
                <a:gd name="connsiteY18" fmla="*/ 130710 h 148798"/>
                <a:gd name="connsiteX19" fmla="*/ 17770 w 104672"/>
                <a:gd name="connsiteY19" fmla="*/ 101372 h 148798"/>
                <a:gd name="connsiteX20" fmla="*/ 24352 w 104672"/>
                <a:gd name="connsiteY20" fmla="*/ 71402 h 148798"/>
                <a:gd name="connsiteX21" fmla="*/ 48344 w 104672"/>
                <a:gd name="connsiteY21" fmla="*/ 57894 h 148798"/>
                <a:gd name="connsiteX22" fmla="*/ 71275 w 104672"/>
                <a:gd name="connsiteY22" fmla="*/ 70557 h 148798"/>
                <a:gd name="connsiteX23" fmla="*/ 73610 w 104672"/>
                <a:gd name="connsiteY23" fmla="*/ 78367 h 14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672" h="148798">
                  <a:moveTo>
                    <a:pt x="73610" y="134931"/>
                  </a:moveTo>
                  <a:lnTo>
                    <a:pt x="73610" y="148861"/>
                  </a:lnTo>
                  <a:lnTo>
                    <a:pt x="104821" y="146540"/>
                  </a:lnTo>
                  <a:lnTo>
                    <a:pt x="104821" y="139997"/>
                  </a:lnTo>
                  <a:cubicBezTo>
                    <a:pt x="89959" y="139997"/>
                    <a:pt x="88260" y="138519"/>
                    <a:pt x="88260" y="128177"/>
                  </a:cubicBezTo>
                  <a:lnTo>
                    <a:pt x="88260" y="63"/>
                  </a:lnTo>
                  <a:lnTo>
                    <a:pt x="57686" y="2384"/>
                  </a:lnTo>
                  <a:lnTo>
                    <a:pt x="57686" y="8927"/>
                  </a:lnTo>
                  <a:cubicBezTo>
                    <a:pt x="72548" y="8927"/>
                    <a:pt x="74247" y="10405"/>
                    <a:pt x="74247" y="20747"/>
                  </a:cubicBezTo>
                  <a:lnTo>
                    <a:pt x="74247" y="66336"/>
                  </a:lnTo>
                  <a:cubicBezTo>
                    <a:pt x="68090" y="58738"/>
                    <a:pt x="58960" y="53250"/>
                    <a:pt x="47495" y="53250"/>
                  </a:cubicBezTo>
                  <a:cubicBezTo>
                    <a:pt x="22441" y="53250"/>
                    <a:pt x="148" y="73934"/>
                    <a:pt x="148" y="101161"/>
                  </a:cubicBezTo>
                  <a:cubicBezTo>
                    <a:pt x="148" y="127966"/>
                    <a:pt x="20955" y="148861"/>
                    <a:pt x="45159" y="148861"/>
                  </a:cubicBezTo>
                  <a:cubicBezTo>
                    <a:pt x="58748" y="148861"/>
                    <a:pt x="68302" y="141685"/>
                    <a:pt x="73610" y="134931"/>
                  </a:cubicBezTo>
                  <a:close/>
                  <a:moveTo>
                    <a:pt x="73610" y="78367"/>
                  </a:moveTo>
                  <a:lnTo>
                    <a:pt x="73610" y="121634"/>
                  </a:lnTo>
                  <a:cubicBezTo>
                    <a:pt x="73610" y="125434"/>
                    <a:pt x="73610" y="125856"/>
                    <a:pt x="71275" y="129444"/>
                  </a:cubicBezTo>
                  <a:cubicBezTo>
                    <a:pt x="64905" y="139575"/>
                    <a:pt x="55351" y="144218"/>
                    <a:pt x="46221" y="144218"/>
                  </a:cubicBezTo>
                  <a:cubicBezTo>
                    <a:pt x="36667" y="144218"/>
                    <a:pt x="29023" y="138730"/>
                    <a:pt x="23928" y="130710"/>
                  </a:cubicBezTo>
                  <a:cubicBezTo>
                    <a:pt x="18407" y="122057"/>
                    <a:pt x="17770" y="110026"/>
                    <a:pt x="17770" y="101372"/>
                  </a:cubicBezTo>
                  <a:cubicBezTo>
                    <a:pt x="17770" y="93563"/>
                    <a:pt x="18195" y="80899"/>
                    <a:pt x="24352" y="71402"/>
                  </a:cubicBezTo>
                  <a:cubicBezTo>
                    <a:pt x="28811" y="64859"/>
                    <a:pt x="36879" y="57894"/>
                    <a:pt x="48344" y="57894"/>
                  </a:cubicBezTo>
                  <a:cubicBezTo>
                    <a:pt x="55775" y="57894"/>
                    <a:pt x="64693" y="61060"/>
                    <a:pt x="71275" y="70557"/>
                  </a:cubicBezTo>
                  <a:cubicBezTo>
                    <a:pt x="73610" y="74145"/>
                    <a:pt x="73610" y="74568"/>
                    <a:pt x="73610" y="78367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AEF0428-10FA-0424-8CA1-ACBC75D1DCC4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3184713" y="4702520"/>
              <a:ext cx="45436" cy="141200"/>
            </a:xfrm>
            <a:custGeom>
              <a:avLst/>
              <a:gdLst>
                <a:gd name="connsiteX0" fmla="*/ 30727 w 45436"/>
                <a:gd name="connsiteY0" fmla="*/ 47974 h 141200"/>
                <a:gd name="connsiteX1" fmla="*/ 1003 w 45436"/>
                <a:gd name="connsiteY1" fmla="*/ 50295 h 141200"/>
                <a:gd name="connsiteX2" fmla="*/ 1003 w 45436"/>
                <a:gd name="connsiteY2" fmla="*/ 56838 h 141200"/>
                <a:gd name="connsiteX3" fmla="*/ 16714 w 45436"/>
                <a:gd name="connsiteY3" fmla="*/ 68447 h 141200"/>
                <a:gd name="connsiteX4" fmla="*/ 16714 w 45436"/>
                <a:gd name="connsiteY4" fmla="*/ 125222 h 141200"/>
                <a:gd name="connsiteX5" fmla="*/ 154 w 45436"/>
                <a:gd name="connsiteY5" fmla="*/ 134720 h 141200"/>
                <a:gd name="connsiteX6" fmla="*/ 154 w 45436"/>
                <a:gd name="connsiteY6" fmla="*/ 141263 h 141200"/>
                <a:gd name="connsiteX7" fmla="*/ 23509 w 45436"/>
                <a:gd name="connsiteY7" fmla="*/ 140630 h 141200"/>
                <a:gd name="connsiteX8" fmla="*/ 45590 w 45436"/>
                <a:gd name="connsiteY8" fmla="*/ 141263 h 141200"/>
                <a:gd name="connsiteX9" fmla="*/ 45590 w 45436"/>
                <a:gd name="connsiteY9" fmla="*/ 134720 h 141200"/>
                <a:gd name="connsiteX10" fmla="*/ 30727 w 45436"/>
                <a:gd name="connsiteY10" fmla="*/ 125434 h 141200"/>
                <a:gd name="connsiteX11" fmla="*/ 30727 w 45436"/>
                <a:gd name="connsiteY11" fmla="*/ 47974 h 141200"/>
                <a:gd name="connsiteX12" fmla="*/ 31577 w 45436"/>
                <a:gd name="connsiteY12" fmla="*/ 11249 h 141200"/>
                <a:gd name="connsiteX13" fmla="*/ 20324 w 45436"/>
                <a:gd name="connsiteY13" fmla="*/ 63 h 141200"/>
                <a:gd name="connsiteX14" fmla="*/ 9071 w 45436"/>
                <a:gd name="connsiteY14" fmla="*/ 11249 h 141200"/>
                <a:gd name="connsiteX15" fmla="*/ 20324 w 45436"/>
                <a:gd name="connsiteY15" fmla="*/ 22435 h 141200"/>
                <a:gd name="connsiteX16" fmla="*/ 31577 w 45436"/>
                <a:gd name="connsiteY16" fmla="*/ 11249 h 1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36" h="141200">
                  <a:moveTo>
                    <a:pt x="30727" y="47974"/>
                  </a:moveTo>
                  <a:lnTo>
                    <a:pt x="1003" y="50295"/>
                  </a:lnTo>
                  <a:lnTo>
                    <a:pt x="1003" y="56838"/>
                  </a:lnTo>
                  <a:cubicBezTo>
                    <a:pt x="14804" y="56838"/>
                    <a:pt x="16714" y="58105"/>
                    <a:pt x="16714" y="68447"/>
                  </a:cubicBezTo>
                  <a:lnTo>
                    <a:pt x="16714" y="125222"/>
                  </a:lnTo>
                  <a:cubicBezTo>
                    <a:pt x="16714" y="134720"/>
                    <a:pt x="14379" y="134720"/>
                    <a:pt x="154" y="134720"/>
                  </a:cubicBezTo>
                  <a:lnTo>
                    <a:pt x="154" y="141263"/>
                  </a:lnTo>
                  <a:cubicBezTo>
                    <a:pt x="6948" y="141052"/>
                    <a:pt x="18413" y="140630"/>
                    <a:pt x="23509" y="140630"/>
                  </a:cubicBezTo>
                  <a:cubicBezTo>
                    <a:pt x="30940" y="140630"/>
                    <a:pt x="38371" y="141052"/>
                    <a:pt x="45590" y="141263"/>
                  </a:cubicBezTo>
                  <a:lnTo>
                    <a:pt x="45590" y="134720"/>
                  </a:lnTo>
                  <a:cubicBezTo>
                    <a:pt x="31577" y="134720"/>
                    <a:pt x="30727" y="133665"/>
                    <a:pt x="30727" y="125434"/>
                  </a:cubicBezTo>
                  <a:lnTo>
                    <a:pt x="30727" y="47974"/>
                  </a:lnTo>
                  <a:close/>
                  <a:moveTo>
                    <a:pt x="31577" y="11249"/>
                  </a:moveTo>
                  <a:cubicBezTo>
                    <a:pt x="31577" y="4495"/>
                    <a:pt x="26269" y="63"/>
                    <a:pt x="20324" y="63"/>
                  </a:cubicBezTo>
                  <a:cubicBezTo>
                    <a:pt x="13742" y="63"/>
                    <a:pt x="9071" y="5761"/>
                    <a:pt x="9071" y="11249"/>
                  </a:cubicBezTo>
                  <a:cubicBezTo>
                    <a:pt x="9071" y="16948"/>
                    <a:pt x="13742" y="22435"/>
                    <a:pt x="20324" y="22435"/>
                  </a:cubicBezTo>
                  <a:cubicBezTo>
                    <a:pt x="26269" y="22435"/>
                    <a:pt x="31577" y="18003"/>
                    <a:pt x="31577" y="1124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32694EBA-9E4A-BD0C-E4D1-9A564F64EAD2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3245602" y="4749164"/>
              <a:ext cx="95755" cy="96877"/>
            </a:xfrm>
            <a:custGeom>
              <a:avLst/>
              <a:gdLst>
                <a:gd name="connsiteX0" fmla="*/ 61941 w 95755"/>
                <a:gd name="connsiteY0" fmla="*/ 78578 h 96877"/>
                <a:gd name="connsiteX1" fmla="*/ 78502 w 95755"/>
                <a:gd name="connsiteY1" fmla="*/ 95885 h 96877"/>
                <a:gd name="connsiteX2" fmla="*/ 95912 w 95755"/>
                <a:gd name="connsiteY2" fmla="*/ 75834 h 96877"/>
                <a:gd name="connsiteX3" fmla="*/ 95912 w 95755"/>
                <a:gd name="connsiteY3" fmla="*/ 64015 h 96877"/>
                <a:gd name="connsiteX4" fmla="*/ 90604 w 95755"/>
                <a:gd name="connsiteY4" fmla="*/ 64015 h 96877"/>
                <a:gd name="connsiteX5" fmla="*/ 90604 w 95755"/>
                <a:gd name="connsiteY5" fmla="*/ 75834 h 96877"/>
                <a:gd name="connsiteX6" fmla="*/ 82960 w 95755"/>
                <a:gd name="connsiteY6" fmla="*/ 89342 h 96877"/>
                <a:gd name="connsiteX7" fmla="*/ 75105 w 95755"/>
                <a:gd name="connsiteY7" fmla="*/ 78789 h 96877"/>
                <a:gd name="connsiteX8" fmla="*/ 75105 w 95755"/>
                <a:gd name="connsiteY8" fmla="*/ 36576 h 96877"/>
                <a:gd name="connsiteX9" fmla="*/ 67461 w 95755"/>
                <a:gd name="connsiteY9" fmla="*/ 11671 h 96877"/>
                <a:gd name="connsiteX10" fmla="*/ 38374 w 95755"/>
                <a:gd name="connsiteY10" fmla="*/ 63 h 96877"/>
                <a:gd name="connsiteX11" fmla="*/ 6314 w 95755"/>
                <a:gd name="connsiteY11" fmla="*/ 23913 h 96877"/>
                <a:gd name="connsiteX12" fmla="*/ 16080 w 95755"/>
                <a:gd name="connsiteY12" fmla="*/ 33833 h 96877"/>
                <a:gd name="connsiteX13" fmla="*/ 25847 w 95755"/>
                <a:gd name="connsiteY13" fmla="*/ 24124 h 96877"/>
                <a:gd name="connsiteX14" fmla="*/ 15019 w 95755"/>
                <a:gd name="connsiteY14" fmla="*/ 14415 h 96877"/>
                <a:gd name="connsiteX15" fmla="*/ 37949 w 95755"/>
                <a:gd name="connsiteY15" fmla="*/ 4706 h 96877"/>
                <a:gd name="connsiteX16" fmla="*/ 60455 w 95755"/>
                <a:gd name="connsiteY16" fmla="*/ 31722 h 96877"/>
                <a:gd name="connsiteX17" fmla="*/ 60455 w 95755"/>
                <a:gd name="connsiteY17" fmla="*/ 39531 h 96877"/>
                <a:gd name="connsiteX18" fmla="*/ 21388 w 95755"/>
                <a:gd name="connsiteY18" fmla="*/ 47130 h 96877"/>
                <a:gd name="connsiteX19" fmla="*/ 156 w 95755"/>
                <a:gd name="connsiteY19" fmla="*/ 74568 h 96877"/>
                <a:gd name="connsiteX20" fmla="*/ 34127 w 95755"/>
                <a:gd name="connsiteY20" fmla="*/ 96940 h 96877"/>
                <a:gd name="connsiteX21" fmla="*/ 61941 w 95755"/>
                <a:gd name="connsiteY21" fmla="*/ 78578 h 96877"/>
                <a:gd name="connsiteX22" fmla="*/ 60455 w 95755"/>
                <a:gd name="connsiteY22" fmla="*/ 43964 h 96877"/>
                <a:gd name="connsiteX23" fmla="*/ 60455 w 95755"/>
                <a:gd name="connsiteY23" fmla="*/ 65070 h 96877"/>
                <a:gd name="connsiteX24" fmla="*/ 35613 w 95755"/>
                <a:gd name="connsiteY24" fmla="*/ 92297 h 96877"/>
                <a:gd name="connsiteX25" fmla="*/ 16505 w 95755"/>
                <a:gd name="connsiteY25" fmla="*/ 74357 h 96877"/>
                <a:gd name="connsiteX26" fmla="*/ 60455 w 95755"/>
                <a:gd name="connsiteY26" fmla="*/ 43964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5755" h="96877">
                  <a:moveTo>
                    <a:pt x="61941" y="78578"/>
                  </a:moveTo>
                  <a:cubicBezTo>
                    <a:pt x="62790" y="87020"/>
                    <a:pt x="68523" y="95885"/>
                    <a:pt x="78502" y="95885"/>
                  </a:cubicBezTo>
                  <a:cubicBezTo>
                    <a:pt x="82960" y="95885"/>
                    <a:pt x="95912" y="92930"/>
                    <a:pt x="95912" y="75834"/>
                  </a:cubicBezTo>
                  <a:lnTo>
                    <a:pt x="95912" y="64015"/>
                  </a:lnTo>
                  <a:lnTo>
                    <a:pt x="90604" y="64015"/>
                  </a:lnTo>
                  <a:lnTo>
                    <a:pt x="90604" y="75834"/>
                  </a:lnTo>
                  <a:cubicBezTo>
                    <a:pt x="90604" y="88076"/>
                    <a:pt x="85296" y="89342"/>
                    <a:pt x="82960" y="89342"/>
                  </a:cubicBezTo>
                  <a:cubicBezTo>
                    <a:pt x="75954" y="89342"/>
                    <a:pt x="75105" y="79844"/>
                    <a:pt x="75105" y="78789"/>
                  </a:cubicBezTo>
                  <a:lnTo>
                    <a:pt x="75105" y="36576"/>
                  </a:lnTo>
                  <a:cubicBezTo>
                    <a:pt x="75105" y="27712"/>
                    <a:pt x="75105" y="19480"/>
                    <a:pt x="67461" y="11671"/>
                  </a:cubicBezTo>
                  <a:cubicBezTo>
                    <a:pt x="59181" y="3440"/>
                    <a:pt x="48565" y="63"/>
                    <a:pt x="38374" y="63"/>
                  </a:cubicBezTo>
                  <a:cubicBezTo>
                    <a:pt x="20964" y="63"/>
                    <a:pt x="6314" y="9983"/>
                    <a:pt x="6314" y="23913"/>
                  </a:cubicBezTo>
                  <a:cubicBezTo>
                    <a:pt x="6314" y="30245"/>
                    <a:pt x="10560" y="33833"/>
                    <a:pt x="16080" y="33833"/>
                  </a:cubicBezTo>
                  <a:cubicBezTo>
                    <a:pt x="22025" y="33833"/>
                    <a:pt x="25847" y="29611"/>
                    <a:pt x="25847" y="24124"/>
                  </a:cubicBezTo>
                  <a:cubicBezTo>
                    <a:pt x="25847" y="21591"/>
                    <a:pt x="24785" y="14626"/>
                    <a:pt x="15019" y="14415"/>
                  </a:cubicBezTo>
                  <a:cubicBezTo>
                    <a:pt x="20751" y="7028"/>
                    <a:pt x="31155" y="4706"/>
                    <a:pt x="37949" y="4706"/>
                  </a:cubicBezTo>
                  <a:cubicBezTo>
                    <a:pt x="48353" y="4706"/>
                    <a:pt x="60455" y="12938"/>
                    <a:pt x="60455" y="31722"/>
                  </a:cubicBezTo>
                  <a:lnTo>
                    <a:pt x="60455" y="39531"/>
                  </a:lnTo>
                  <a:cubicBezTo>
                    <a:pt x="49626" y="40165"/>
                    <a:pt x="34764" y="40798"/>
                    <a:pt x="21388" y="47130"/>
                  </a:cubicBezTo>
                  <a:cubicBezTo>
                    <a:pt x="5464" y="54306"/>
                    <a:pt x="156" y="65281"/>
                    <a:pt x="156" y="74568"/>
                  </a:cubicBezTo>
                  <a:cubicBezTo>
                    <a:pt x="156" y="91664"/>
                    <a:pt x="20751" y="96940"/>
                    <a:pt x="34127" y="96940"/>
                  </a:cubicBezTo>
                  <a:cubicBezTo>
                    <a:pt x="48140" y="96940"/>
                    <a:pt x="57907" y="88498"/>
                    <a:pt x="61941" y="78578"/>
                  </a:cubicBezTo>
                  <a:close/>
                  <a:moveTo>
                    <a:pt x="60455" y="43964"/>
                  </a:moveTo>
                  <a:lnTo>
                    <a:pt x="60455" y="65070"/>
                  </a:lnTo>
                  <a:cubicBezTo>
                    <a:pt x="60455" y="85121"/>
                    <a:pt x="45168" y="92297"/>
                    <a:pt x="35613" y="92297"/>
                  </a:cubicBezTo>
                  <a:cubicBezTo>
                    <a:pt x="25210" y="92297"/>
                    <a:pt x="16505" y="84910"/>
                    <a:pt x="16505" y="74357"/>
                  </a:cubicBezTo>
                  <a:cubicBezTo>
                    <a:pt x="16505" y="62748"/>
                    <a:pt x="25422" y="45230"/>
                    <a:pt x="60455" y="43964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689FB4C-3C3C-CDB2-530B-A5622E74CE56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3349638" y="4750431"/>
              <a:ext cx="106795" cy="93289"/>
            </a:xfrm>
            <a:custGeom>
              <a:avLst/>
              <a:gdLst>
                <a:gd name="connsiteX0" fmla="*/ 16722 w 106795"/>
                <a:gd name="connsiteY0" fmla="*/ 20747 h 93289"/>
                <a:gd name="connsiteX1" fmla="*/ 16722 w 106795"/>
                <a:gd name="connsiteY1" fmla="*/ 77311 h 93289"/>
                <a:gd name="connsiteX2" fmla="*/ 161 w 106795"/>
                <a:gd name="connsiteY2" fmla="*/ 86809 h 93289"/>
                <a:gd name="connsiteX3" fmla="*/ 161 w 106795"/>
                <a:gd name="connsiteY3" fmla="*/ 93352 h 93289"/>
                <a:gd name="connsiteX4" fmla="*/ 24153 w 106795"/>
                <a:gd name="connsiteY4" fmla="*/ 92719 h 93289"/>
                <a:gd name="connsiteX5" fmla="*/ 47933 w 106795"/>
                <a:gd name="connsiteY5" fmla="*/ 93352 h 93289"/>
                <a:gd name="connsiteX6" fmla="*/ 47933 w 106795"/>
                <a:gd name="connsiteY6" fmla="*/ 86809 h 93289"/>
                <a:gd name="connsiteX7" fmla="*/ 31372 w 106795"/>
                <a:gd name="connsiteY7" fmla="*/ 77311 h 93289"/>
                <a:gd name="connsiteX8" fmla="*/ 31372 w 106795"/>
                <a:gd name="connsiteY8" fmla="*/ 38476 h 93289"/>
                <a:gd name="connsiteX9" fmla="*/ 60035 w 106795"/>
                <a:gd name="connsiteY9" fmla="*/ 4706 h 93289"/>
                <a:gd name="connsiteX10" fmla="*/ 75747 w 106795"/>
                <a:gd name="connsiteY10" fmla="*/ 28134 h 93289"/>
                <a:gd name="connsiteX11" fmla="*/ 75747 w 106795"/>
                <a:gd name="connsiteY11" fmla="*/ 77311 h 93289"/>
                <a:gd name="connsiteX12" fmla="*/ 59186 w 106795"/>
                <a:gd name="connsiteY12" fmla="*/ 86809 h 93289"/>
                <a:gd name="connsiteX13" fmla="*/ 59186 w 106795"/>
                <a:gd name="connsiteY13" fmla="*/ 93352 h 93289"/>
                <a:gd name="connsiteX14" fmla="*/ 83178 w 106795"/>
                <a:gd name="connsiteY14" fmla="*/ 92719 h 93289"/>
                <a:gd name="connsiteX15" fmla="*/ 106957 w 106795"/>
                <a:gd name="connsiteY15" fmla="*/ 93352 h 93289"/>
                <a:gd name="connsiteX16" fmla="*/ 106957 w 106795"/>
                <a:gd name="connsiteY16" fmla="*/ 86809 h 93289"/>
                <a:gd name="connsiteX17" fmla="*/ 90396 w 106795"/>
                <a:gd name="connsiteY17" fmla="*/ 80477 h 93289"/>
                <a:gd name="connsiteX18" fmla="*/ 90396 w 106795"/>
                <a:gd name="connsiteY18" fmla="*/ 40165 h 93289"/>
                <a:gd name="connsiteX19" fmla="*/ 83815 w 106795"/>
                <a:gd name="connsiteY19" fmla="*/ 7872 h 93289"/>
                <a:gd name="connsiteX20" fmla="*/ 61521 w 106795"/>
                <a:gd name="connsiteY20" fmla="*/ 63 h 93289"/>
                <a:gd name="connsiteX21" fmla="*/ 30098 w 106795"/>
                <a:gd name="connsiteY21" fmla="*/ 22224 h 93289"/>
                <a:gd name="connsiteX22" fmla="*/ 30098 w 106795"/>
                <a:gd name="connsiteY22" fmla="*/ 63 h 93289"/>
                <a:gd name="connsiteX23" fmla="*/ 161 w 106795"/>
                <a:gd name="connsiteY23" fmla="*/ 2384 h 93289"/>
                <a:gd name="connsiteX24" fmla="*/ 161 w 106795"/>
                <a:gd name="connsiteY24" fmla="*/ 8927 h 93289"/>
                <a:gd name="connsiteX25" fmla="*/ 16722 w 106795"/>
                <a:gd name="connsiteY25" fmla="*/ 20747 h 9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6795" h="93289">
                  <a:moveTo>
                    <a:pt x="16722" y="20747"/>
                  </a:moveTo>
                  <a:lnTo>
                    <a:pt x="16722" y="77311"/>
                  </a:lnTo>
                  <a:cubicBezTo>
                    <a:pt x="16722" y="86809"/>
                    <a:pt x="14387" y="86809"/>
                    <a:pt x="161" y="86809"/>
                  </a:cubicBezTo>
                  <a:lnTo>
                    <a:pt x="161" y="93352"/>
                  </a:lnTo>
                  <a:cubicBezTo>
                    <a:pt x="7593" y="93141"/>
                    <a:pt x="18421" y="92719"/>
                    <a:pt x="24153" y="92719"/>
                  </a:cubicBezTo>
                  <a:cubicBezTo>
                    <a:pt x="29674" y="92719"/>
                    <a:pt x="40714" y="93141"/>
                    <a:pt x="47933" y="93352"/>
                  </a:cubicBezTo>
                  <a:lnTo>
                    <a:pt x="47933" y="86809"/>
                  </a:lnTo>
                  <a:cubicBezTo>
                    <a:pt x="33708" y="86809"/>
                    <a:pt x="31372" y="86809"/>
                    <a:pt x="31372" y="77311"/>
                  </a:cubicBezTo>
                  <a:lnTo>
                    <a:pt x="31372" y="38476"/>
                  </a:lnTo>
                  <a:cubicBezTo>
                    <a:pt x="31372" y="16526"/>
                    <a:pt x="46447" y="4706"/>
                    <a:pt x="60035" y="4706"/>
                  </a:cubicBezTo>
                  <a:cubicBezTo>
                    <a:pt x="73411" y="4706"/>
                    <a:pt x="75747" y="16103"/>
                    <a:pt x="75747" y="28134"/>
                  </a:cubicBezTo>
                  <a:lnTo>
                    <a:pt x="75747" y="77311"/>
                  </a:lnTo>
                  <a:cubicBezTo>
                    <a:pt x="75747" y="86809"/>
                    <a:pt x="73411" y="86809"/>
                    <a:pt x="59186" y="86809"/>
                  </a:cubicBezTo>
                  <a:lnTo>
                    <a:pt x="59186" y="93352"/>
                  </a:lnTo>
                  <a:cubicBezTo>
                    <a:pt x="66617" y="93141"/>
                    <a:pt x="77445" y="92719"/>
                    <a:pt x="83178" y="92719"/>
                  </a:cubicBezTo>
                  <a:cubicBezTo>
                    <a:pt x="88698" y="92719"/>
                    <a:pt x="99738" y="93141"/>
                    <a:pt x="106957" y="93352"/>
                  </a:cubicBezTo>
                  <a:lnTo>
                    <a:pt x="106957" y="86809"/>
                  </a:lnTo>
                  <a:cubicBezTo>
                    <a:pt x="95917" y="86809"/>
                    <a:pt x="90609" y="86809"/>
                    <a:pt x="90396" y="80477"/>
                  </a:cubicBezTo>
                  <a:lnTo>
                    <a:pt x="90396" y="40165"/>
                  </a:lnTo>
                  <a:cubicBezTo>
                    <a:pt x="90396" y="22013"/>
                    <a:pt x="90396" y="15470"/>
                    <a:pt x="83815" y="7872"/>
                  </a:cubicBezTo>
                  <a:cubicBezTo>
                    <a:pt x="80842" y="4284"/>
                    <a:pt x="73836" y="63"/>
                    <a:pt x="61521" y="63"/>
                  </a:cubicBezTo>
                  <a:cubicBezTo>
                    <a:pt x="46022" y="63"/>
                    <a:pt x="36043" y="9138"/>
                    <a:pt x="30098" y="22224"/>
                  </a:cubicBezTo>
                  <a:lnTo>
                    <a:pt x="30098" y="63"/>
                  </a:lnTo>
                  <a:lnTo>
                    <a:pt x="161" y="2384"/>
                  </a:lnTo>
                  <a:lnTo>
                    <a:pt x="161" y="8927"/>
                  </a:lnTo>
                  <a:cubicBezTo>
                    <a:pt x="15024" y="8927"/>
                    <a:pt x="16722" y="10405"/>
                    <a:pt x="16722" y="20747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BE2878BA-5920-0BF6-4B56-E9AE458AA966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3458934" y="4713917"/>
              <a:ext cx="66455" cy="132124"/>
            </a:xfrm>
            <a:custGeom>
              <a:avLst/>
              <a:gdLst>
                <a:gd name="connsiteX0" fmla="*/ 32864 w 66455"/>
                <a:gd name="connsiteY0" fmla="*/ 45441 h 132124"/>
                <a:gd name="connsiteX1" fmla="*/ 63225 w 66455"/>
                <a:gd name="connsiteY1" fmla="*/ 45441 h 132124"/>
                <a:gd name="connsiteX2" fmla="*/ 63225 w 66455"/>
                <a:gd name="connsiteY2" fmla="*/ 38898 h 132124"/>
                <a:gd name="connsiteX3" fmla="*/ 32864 w 66455"/>
                <a:gd name="connsiteY3" fmla="*/ 38898 h 132124"/>
                <a:gd name="connsiteX4" fmla="*/ 32864 w 66455"/>
                <a:gd name="connsiteY4" fmla="*/ 63 h 132124"/>
                <a:gd name="connsiteX5" fmla="*/ 27556 w 66455"/>
                <a:gd name="connsiteY5" fmla="*/ 63 h 132124"/>
                <a:gd name="connsiteX6" fmla="*/ 167 w 66455"/>
                <a:gd name="connsiteY6" fmla="*/ 40798 h 132124"/>
                <a:gd name="connsiteX7" fmla="*/ 167 w 66455"/>
                <a:gd name="connsiteY7" fmla="*/ 45441 h 132124"/>
                <a:gd name="connsiteX8" fmla="*/ 18214 w 66455"/>
                <a:gd name="connsiteY8" fmla="*/ 45441 h 132124"/>
                <a:gd name="connsiteX9" fmla="*/ 18214 w 66455"/>
                <a:gd name="connsiteY9" fmla="*/ 103694 h 132124"/>
                <a:gd name="connsiteX10" fmla="*/ 45603 w 66455"/>
                <a:gd name="connsiteY10" fmla="*/ 132188 h 132124"/>
                <a:gd name="connsiteX11" fmla="*/ 66622 w 66455"/>
                <a:gd name="connsiteY11" fmla="*/ 103694 h 132124"/>
                <a:gd name="connsiteX12" fmla="*/ 66622 w 66455"/>
                <a:gd name="connsiteY12" fmla="*/ 91664 h 132124"/>
                <a:gd name="connsiteX13" fmla="*/ 61314 w 66455"/>
                <a:gd name="connsiteY13" fmla="*/ 91664 h 132124"/>
                <a:gd name="connsiteX14" fmla="*/ 61314 w 66455"/>
                <a:gd name="connsiteY14" fmla="*/ 103272 h 132124"/>
                <a:gd name="connsiteX15" fmla="*/ 47089 w 66455"/>
                <a:gd name="connsiteY15" fmla="*/ 126911 h 132124"/>
                <a:gd name="connsiteX16" fmla="*/ 32864 w 66455"/>
                <a:gd name="connsiteY16" fmla="*/ 104116 h 132124"/>
                <a:gd name="connsiteX17" fmla="*/ 32864 w 66455"/>
                <a:gd name="connsiteY17" fmla="*/ 45441 h 13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455" h="132124">
                  <a:moveTo>
                    <a:pt x="32864" y="45441"/>
                  </a:moveTo>
                  <a:lnTo>
                    <a:pt x="63225" y="45441"/>
                  </a:lnTo>
                  <a:lnTo>
                    <a:pt x="63225" y="38898"/>
                  </a:lnTo>
                  <a:lnTo>
                    <a:pt x="32864" y="38898"/>
                  </a:lnTo>
                  <a:lnTo>
                    <a:pt x="32864" y="63"/>
                  </a:lnTo>
                  <a:lnTo>
                    <a:pt x="27556" y="63"/>
                  </a:lnTo>
                  <a:cubicBezTo>
                    <a:pt x="27343" y="17370"/>
                    <a:pt x="20974" y="39953"/>
                    <a:pt x="167" y="40798"/>
                  </a:cubicBezTo>
                  <a:lnTo>
                    <a:pt x="167" y="45441"/>
                  </a:lnTo>
                  <a:lnTo>
                    <a:pt x="18214" y="45441"/>
                  </a:lnTo>
                  <a:lnTo>
                    <a:pt x="18214" y="103694"/>
                  </a:lnTo>
                  <a:cubicBezTo>
                    <a:pt x="18214" y="129655"/>
                    <a:pt x="37959" y="132188"/>
                    <a:pt x="45603" y="132188"/>
                  </a:cubicBezTo>
                  <a:cubicBezTo>
                    <a:pt x="60677" y="132188"/>
                    <a:pt x="66622" y="117202"/>
                    <a:pt x="66622" y="103694"/>
                  </a:cubicBezTo>
                  <a:lnTo>
                    <a:pt x="66622" y="91664"/>
                  </a:lnTo>
                  <a:lnTo>
                    <a:pt x="61314" y="91664"/>
                  </a:lnTo>
                  <a:lnTo>
                    <a:pt x="61314" y="103272"/>
                  </a:lnTo>
                  <a:cubicBezTo>
                    <a:pt x="61314" y="118891"/>
                    <a:pt x="54945" y="126911"/>
                    <a:pt x="47089" y="126911"/>
                  </a:cubicBezTo>
                  <a:cubicBezTo>
                    <a:pt x="32864" y="126911"/>
                    <a:pt x="32864" y="107704"/>
                    <a:pt x="32864" y="104116"/>
                  </a:cubicBezTo>
                  <a:lnTo>
                    <a:pt x="32864" y="45441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8E57C16F-0C29-320F-00B2-B1C09788EC7C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3612275" y="4752753"/>
              <a:ext cx="103823" cy="134235"/>
            </a:xfrm>
            <a:custGeom>
              <a:avLst/>
              <a:gdLst>
                <a:gd name="connsiteX0" fmla="*/ 84252 w 103823"/>
                <a:gd name="connsiteY0" fmla="*/ 20114 h 134235"/>
                <a:gd name="connsiteX1" fmla="*/ 103997 w 103823"/>
                <a:gd name="connsiteY1" fmla="*/ 6606 h 134235"/>
                <a:gd name="connsiteX2" fmla="*/ 103997 w 103823"/>
                <a:gd name="connsiteY2" fmla="*/ 63 h 134235"/>
                <a:gd name="connsiteX3" fmla="*/ 88073 w 103823"/>
                <a:gd name="connsiteY3" fmla="*/ 696 h 134235"/>
                <a:gd name="connsiteX4" fmla="*/ 69602 w 103823"/>
                <a:gd name="connsiteY4" fmla="*/ 63 h 134235"/>
                <a:gd name="connsiteX5" fmla="*/ 69602 w 103823"/>
                <a:gd name="connsiteY5" fmla="*/ 6606 h 134235"/>
                <a:gd name="connsiteX6" fmla="*/ 79581 w 103823"/>
                <a:gd name="connsiteY6" fmla="*/ 15681 h 134235"/>
                <a:gd name="connsiteX7" fmla="*/ 78307 w 103823"/>
                <a:gd name="connsiteY7" fmla="*/ 20747 h 134235"/>
                <a:gd name="connsiteX8" fmla="*/ 56863 w 103823"/>
                <a:gd name="connsiteY8" fmla="*/ 72668 h 134235"/>
                <a:gd name="connsiteX9" fmla="*/ 33295 w 103823"/>
                <a:gd name="connsiteY9" fmla="*/ 15892 h 134235"/>
                <a:gd name="connsiteX10" fmla="*/ 32022 w 103823"/>
                <a:gd name="connsiteY10" fmla="*/ 12093 h 134235"/>
                <a:gd name="connsiteX11" fmla="*/ 43911 w 103823"/>
                <a:gd name="connsiteY11" fmla="*/ 6606 h 134235"/>
                <a:gd name="connsiteX12" fmla="*/ 43911 w 103823"/>
                <a:gd name="connsiteY12" fmla="*/ 63 h 134235"/>
                <a:gd name="connsiteX13" fmla="*/ 20769 w 103823"/>
                <a:gd name="connsiteY13" fmla="*/ 696 h 134235"/>
                <a:gd name="connsiteX14" fmla="*/ 174 w 103823"/>
                <a:gd name="connsiteY14" fmla="*/ 63 h 134235"/>
                <a:gd name="connsiteX15" fmla="*/ 174 w 103823"/>
                <a:gd name="connsiteY15" fmla="*/ 6606 h 134235"/>
                <a:gd name="connsiteX16" fmla="*/ 17372 w 103823"/>
                <a:gd name="connsiteY16" fmla="*/ 13993 h 134235"/>
                <a:gd name="connsiteX17" fmla="*/ 49219 w 103823"/>
                <a:gd name="connsiteY17" fmla="*/ 91030 h 134235"/>
                <a:gd name="connsiteX18" fmla="*/ 43911 w 103823"/>
                <a:gd name="connsiteY18" fmla="*/ 103483 h 134235"/>
                <a:gd name="connsiteX19" fmla="*/ 19707 w 103823"/>
                <a:gd name="connsiteY19" fmla="*/ 129655 h 134235"/>
                <a:gd name="connsiteX20" fmla="*/ 9728 w 103823"/>
                <a:gd name="connsiteY20" fmla="*/ 125856 h 134235"/>
                <a:gd name="connsiteX21" fmla="*/ 18009 w 103823"/>
                <a:gd name="connsiteY21" fmla="*/ 116991 h 134235"/>
                <a:gd name="connsiteX22" fmla="*/ 9091 w 103823"/>
                <a:gd name="connsiteY22" fmla="*/ 108126 h 134235"/>
                <a:gd name="connsiteX23" fmla="*/ 174 w 103823"/>
                <a:gd name="connsiteY23" fmla="*/ 117202 h 134235"/>
                <a:gd name="connsiteX24" fmla="*/ 19707 w 103823"/>
                <a:gd name="connsiteY24" fmla="*/ 134298 h 134235"/>
                <a:gd name="connsiteX25" fmla="*/ 46884 w 103823"/>
                <a:gd name="connsiteY25" fmla="*/ 110237 h 134235"/>
                <a:gd name="connsiteX26" fmla="*/ 84252 w 103823"/>
                <a:gd name="connsiteY26" fmla="*/ 20114 h 134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3823" h="134235">
                  <a:moveTo>
                    <a:pt x="84252" y="20114"/>
                  </a:moveTo>
                  <a:cubicBezTo>
                    <a:pt x="89772" y="6817"/>
                    <a:pt x="100600" y="6606"/>
                    <a:pt x="103997" y="6606"/>
                  </a:cubicBezTo>
                  <a:lnTo>
                    <a:pt x="103997" y="63"/>
                  </a:lnTo>
                  <a:cubicBezTo>
                    <a:pt x="99114" y="485"/>
                    <a:pt x="92957" y="696"/>
                    <a:pt x="88073" y="696"/>
                  </a:cubicBezTo>
                  <a:cubicBezTo>
                    <a:pt x="84252" y="696"/>
                    <a:pt x="74273" y="274"/>
                    <a:pt x="69602" y="63"/>
                  </a:cubicBezTo>
                  <a:lnTo>
                    <a:pt x="69602" y="6606"/>
                  </a:lnTo>
                  <a:cubicBezTo>
                    <a:pt x="76184" y="6817"/>
                    <a:pt x="79581" y="10405"/>
                    <a:pt x="79581" y="15681"/>
                  </a:cubicBezTo>
                  <a:cubicBezTo>
                    <a:pt x="79581" y="17792"/>
                    <a:pt x="79368" y="18214"/>
                    <a:pt x="78307" y="20747"/>
                  </a:cubicBezTo>
                  <a:lnTo>
                    <a:pt x="56863" y="72668"/>
                  </a:lnTo>
                  <a:lnTo>
                    <a:pt x="33295" y="15892"/>
                  </a:lnTo>
                  <a:cubicBezTo>
                    <a:pt x="32446" y="13782"/>
                    <a:pt x="32022" y="12938"/>
                    <a:pt x="32022" y="12093"/>
                  </a:cubicBezTo>
                  <a:cubicBezTo>
                    <a:pt x="32022" y="6606"/>
                    <a:pt x="39877" y="6606"/>
                    <a:pt x="43911" y="6606"/>
                  </a:cubicBezTo>
                  <a:lnTo>
                    <a:pt x="43911" y="63"/>
                  </a:lnTo>
                  <a:cubicBezTo>
                    <a:pt x="38391" y="274"/>
                    <a:pt x="24378" y="696"/>
                    <a:pt x="20769" y="696"/>
                  </a:cubicBezTo>
                  <a:cubicBezTo>
                    <a:pt x="15036" y="696"/>
                    <a:pt x="6543" y="485"/>
                    <a:pt x="174" y="63"/>
                  </a:cubicBezTo>
                  <a:lnTo>
                    <a:pt x="174" y="6606"/>
                  </a:lnTo>
                  <a:cubicBezTo>
                    <a:pt x="10365" y="6606"/>
                    <a:pt x="14399" y="6606"/>
                    <a:pt x="17372" y="13993"/>
                  </a:cubicBezTo>
                  <a:lnTo>
                    <a:pt x="49219" y="91030"/>
                  </a:lnTo>
                  <a:cubicBezTo>
                    <a:pt x="48158" y="93774"/>
                    <a:pt x="45185" y="100739"/>
                    <a:pt x="43911" y="103483"/>
                  </a:cubicBezTo>
                  <a:cubicBezTo>
                    <a:pt x="39240" y="115091"/>
                    <a:pt x="33295" y="129655"/>
                    <a:pt x="19707" y="129655"/>
                  </a:cubicBezTo>
                  <a:cubicBezTo>
                    <a:pt x="18645" y="129655"/>
                    <a:pt x="13762" y="129655"/>
                    <a:pt x="9728" y="125856"/>
                  </a:cubicBezTo>
                  <a:cubicBezTo>
                    <a:pt x="16310" y="125011"/>
                    <a:pt x="18009" y="120368"/>
                    <a:pt x="18009" y="116991"/>
                  </a:cubicBezTo>
                  <a:cubicBezTo>
                    <a:pt x="18009" y="111503"/>
                    <a:pt x="13974" y="108126"/>
                    <a:pt x="9091" y="108126"/>
                  </a:cubicBezTo>
                  <a:cubicBezTo>
                    <a:pt x="4845" y="108126"/>
                    <a:pt x="174" y="110870"/>
                    <a:pt x="174" y="117202"/>
                  </a:cubicBezTo>
                  <a:cubicBezTo>
                    <a:pt x="174" y="126700"/>
                    <a:pt x="9091" y="134298"/>
                    <a:pt x="19707" y="134298"/>
                  </a:cubicBezTo>
                  <a:cubicBezTo>
                    <a:pt x="33083" y="134298"/>
                    <a:pt x="41788" y="122268"/>
                    <a:pt x="46884" y="110237"/>
                  </a:cubicBezTo>
                  <a:lnTo>
                    <a:pt x="84252" y="20114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AFF5782A-6B01-A274-959D-28DC33F70638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3727305" y="4702520"/>
              <a:ext cx="45436" cy="141200"/>
            </a:xfrm>
            <a:custGeom>
              <a:avLst/>
              <a:gdLst>
                <a:gd name="connsiteX0" fmla="*/ 30753 w 45436"/>
                <a:gd name="connsiteY0" fmla="*/ 47974 h 141200"/>
                <a:gd name="connsiteX1" fmla="*/ 1028 w 45436"/>
                <a:gd name="connsiteY1" fmla="*/ 50295 h 141200"/>
                <a:gd name="connsiteX2" fmla="*/ 1028 w 45436"/>
                <a:gd name="connsiteY2" fmla="*/ 56838 h 141200"/>
                <a:gd name="connsiteX3" fmla="*/ 16740 w 45436"/>
                <a:gd name="connsiteY3" fmla="*/ 68447 h 141200"/>
                <a:gd name="connsiteX4" fmla="*/ 16740 w 45436"/>
                <a:gd name="connsiteY4" fmla="*/ 125222 h 141200"/>
                <a:gd name="connsiteX5" fmla="*/ 179 w 45436"/>
                <a:gd name="connsiteY5" fmla="*/ 134720 h 141200"/>
                <a:gd name="connsiteX6" fmla="*/ 179 w 45436"/>
                <a:gd name="connsiteY6" fmla="*/ 141263 h 141200"/>
                <a:gd name="connsiteX7" fmla="*/ 23534 w 45436"/>
                <a:gd name="connsiteY7" fmla="*/ 140630 h 141200"/>
                <a:gd name="connsiteX8" fmla="*/ 45615 w 45436"/>
                <a:gd name="connsiteY8" fmla="*/ 141263 h 141200"/>
                <a:gd name="connsiteX9" fmla="*/ 45615 w 45436"/>
                <a:gd name="connsiteY9" fmla="*/ 134720 h 141200"/>
                <a:gd name="connsiteX10" fmla="*/ 30753 w 45436"/>
                <a:gd name="connsiteY10" fmla="*/ 125434 h 141200"/>
                <a:gd name="connsiteX11" fmla="*/ 30753 w 45436"/>
                <a:gd name="connsiteY11" fmla="*/ 47974 h 141200"/>
                <a:gd name="connsiteX12" fmla="*/ 31602 w 45436"/>
                <a:gd name="connsiteY12" fmla="*/ 11249 h 141200"/>
                <a:gd name="connsiteX13" fmla="*/ 20349 w 45436"/>
                <a:gd name="connsiteY13" fmla="*/ 63 h 141200"/>
                <a:gd name="connsiteX14" fmla="*/ 9096 w 45436"/>
                <a:gd name="connsiteY14" fmla="*/ 11249 h 141200"/>
                <a:gd name="connsiteX15" fmla="*/ 20349 w 45436"/>
                <a:gd name="connsiteY15" fmla="*/ 22435 h 141200"/>
                <a:gd name="connsiteX16" fmla="*/ 31602 w 45436"/>
                <a:gd name="connsiteY16" fmla="*/ 11249 h 14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436" h="141200">
                  <a:moveTo>
                    <a:pt x="30753" y="47974"/>
                  </a:moveTo>
                  <a:lnTo>
                    <a:pt x="1028" y="50295"/>
                  </a:lnTo>
                  <a:lnTo>
                    <a:pt x="1028" y="56838"/>
                  </a:lnTo>
                  <a:cubicBezTo>
                    <a:pt x="14829" y="56838"/>
                    <a:pt x="16740" y="58105"/>
                    <a:pt x="16740" y="68447"/>
                  </a:cubicBezTo>
                  <a:lnTo>
                    <a:pt x="16740" y="125222"/>
                  </a:lnTo>
                  <a:cubicBezTo>
                    <a:pt x="16740" y="134720"/>
                    <a:pt x="14404" y="134720"/>
                    <a:pt x="179" y="134720"/>
                  </a:cubicBezTo>
                  <a:lnTo>
                    <a:pt x="179" y="141263"/>
                  </a:lnTo>
                  <a:cubicBezTo>
                    <a:pt x="6973" y="141052"/>
                    <a:pt x="18438" y="140630"/>
                    <a:pt x="23534" y="140630"/>
                  </a:cubicBezTo>
                  <a:cubicBezTo>
                    <a:pt x="30965" y="140630"/>
                    <a:pt x="38396" y="141052"/>
                    <a:pt x="45615" y="141263"/>
                  </a:cubicBezTo>
                  <a:lnTo>
                    <a:pt x="45615" y="134720"/>
                  </a:lnTo>
                  <a:cubicBezTo>
                    <a:pt x="31602" y="134720"/>
                    <a:pt x="30753" y="133665"/>
                    <a:pt x="30753" y="125434"/>
                  </a:cubicBezTo>
                  <a:lnTo>
                    <a:pt x="30753" y="47974"/>
                  </a:lnTo>
                  <a:close/>
                  <a:moveTo>
                    <a:pt x="31602" y="11249"/>
                  </a:moveTo>
                  <a:cubicBezTo>
                    <a:pt x="31602" y="4495"/>
                    <a:pt x="26294" y="63"/>
                    <a:pt x="20349" y="63"/>
                  </a:cubicBezTo>
                  <a:cubicBezTo>
                    <a:pt x="13767" y="63"/>
                    <a:pt x="9096" y="5761"/>
                    <a:pt x="9096" y="11249"/>
                  </a:cubicBezTo>
                  <a:cubicBezTo>
                    <a:pt x="9096" y="16948"/>
                    <a:pt x="13767" y="22435"/>
                    <a:pt x="20349" y="22435"/>
                  </a:cubicBezTo>
                  <a:cubicBezTo>
                    <a:pt x="26294" y="22435"/>
                    <a:pt x="31602" y="18003"/>
                    <a:pt x="31602" y="11249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F5386B06-9040-25D7-4C17-5AF4C38E7969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3785221" y="4749164"/>
              <a:ext cx="82167" cy="96877"/>
            </a:xfrm>
            <a:custGeom>
              <a:avLst/>
              <a:gdLst>
                <a:gd name="connsiteX0" fmla="*/ 18017 w 82167"/>
                <a:gd name="connsiteY0" fmla="*/ 41431 h 96877"/>
                <a:gd name="connsiteX1" fmla="*/ 44344 w 82167"/>
                <a:gd name="connsiteY1" fmla="*/ 4706 h 96877"/>
                <a:gd name="connsiteX2" fmla="*/ 68336 w 82167"/>
                <a:gd name="connsiteY2" fmla="*/ 41431 h 96877"/>
                <a:gd name="connsiteX3" fmla="*/ 18017 w 82167"/>
                <a:gd name="connsiteY3" fmla="*/ 41431 h 96877"/>
                <a:gd name="connsiteX4" fmla="*/ 17804 w 82167"/>
                <a:gd name="connsiteY4" fmla="*/ 45863 h 96877"/>
                <a:gd name="connsiteX5" fmla="*/ 77041 w 82167"/>
                <a:gd name="connsiteY5" fmla="*/ 45863 h 96877"/>
                <a:gd name="connsiteX6" fmla="*/ 82349 w 82167"/>
                <a:gd name="connsiteY6" fmla="*/ 41431 h 96877"/>
                <a:gd name="connsiteX7" fmla="*/ 44344 w 82167"/>
                <a:gd name="connsiteY7" fmla="*/ 63 h 96877"/>
                <a:gd name="connsiteX8" fmla="*/ 182 w 82167"/>
                <a:gd name="connsiteY8" fmla="*/ 48185 h 96877"/>
                <a:gd name="connsiteX9" fmla="*/ 46892 w 82167"/>
                <a:gd name="connsiteY9" fmla="*/ 96940 h 96877"/>
                <a:gd name="connsiteX10" fmla="*/ 82349 w 82167"/>
                <a:gd name="connsiteY10" fmla="*/ 69502 h 96877"/>
                <a:gd name="connsiteX11" fmla="*/ 79589 w 82167"/>
                <a:gd name="connsiteY11" fmla="*/ 66969 h 96877"/>
                <a:gd name="connsiteX12" fmla="*/ 76829 w 82167"/>
                <a:gd name="connsiteY12" fmla="*/ 69924 h 96877"/>
                <a:gd name="connsiteX13" fmla="*/ 48166 w 82167"/>
                <a:gd name="connsiteY13" fmla="*/ 91664 h 96877"/>
                <a:gd name="connsiteX14" fmla="*/ 24174 w 82167"/>
                <a:gd name="connsiteY14" fmla="*/ 77522 h 96877"/>
                <a:gd name="connsiteX15" fmla="*/ 17804 w 82167"/>
                <a:gd name="connsiteY15" fmla="*/ 45863 h 9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2167" h="96877">
                  <a:moveTo>
                    <a:pt x="18017" y="41431"/>
                  </a:moveTo>
                  <a:cubicBezTo>
                    <a:pt x="19290" y="9983"/>
                    <a:pt x="37125" y="4706"/>
                    <a:pt x="44344" y="4706"/>
                  </a:cubicBezTo>
                  <a:cubicBezTo>
                    <a:pt x="66213" y="4706"/>
                    <a:pt x="68336" y="33199"/>
                    <a:pt x="68336" y="41431"/>
                  </a:cubicBezTo>
                  <a:lnTo>
                    <a:pt x="18017" y="41431"/>
                  </a:lnTo>
                  <a:close/>
                  <a:moveTo>
                    <a:pt x="17804" y="45863"/>
                  </a:moveTo>
                  <a:lnTo>
                    <a:pt x="77041" y="45863"/>
                  </a:lnTo>
                  <a:cubicBezTo>
                    <a:pt x="81712" y="45863"/>
                    <a:pt x="82349" y="45863"/>
                    <a:pt x="82349" y="41431"/>
                  </a:cubicBezTo>
                  <a:cubicBezTo>
                    <a:pt x="82349" y="20536"/>
                    <a:pt x="70884" y="63"/>
                    <a:pt x="44344" y="63"/>
                  </a:cubicBezTo>
                  <a:cubicBezTo>
                    <a:pt x="19715" y="63"/>
                    <a:pt x="182" y="21802"/>
                    <a:pt x="182" y="48185"/>
                  </a:cubicBezTo>
                  <a:cubicBezTo>
                    <a:pt x="182" y="76467"/>
                    <a:pt x="22475" y="96940"/>
                    <a:pt x="46892" y="96940"/>
                  </a:cubicBezTo>
                  <a:cubicBezTo>
                    <a:pt x="72795" y="96940"/>
                    <a:pt x="82349" y="73512"/>
                    <a:pt x="82349" y="69502"/>
                  </a:cubicBezTo>
                  <a:cubicBezTo>
                    <a:pt x="82349" y="67391"/>
                    <a:pt x="80650" y="66969"/>
                    <a:pt x="79589" y="66969"/>
                  </a:cubicBezTo>
                  <a:cubicBezTo>
                    <a:pt x="77678" y="66969"/>
                    <a:pt x="77253" y="68236"/>
                    <a:pt x="76829" y="69924"/>
                  </a:cubicBezTo>
                  <a:cubicBezTo>
                    <a:pt x="69397" y="91664"/>
                    <a:pt x="50289" y="91664"/>
                    <a:pt x="48166" y="91664"/>
                  </a:cubicBezTo>
                  <a:cubicBezTo>
                    <a:pt x="37550" y="91664"/>
                    <a:pt x="29057" y="85332"/>
                    <a:pt x="24174" y="77522"/>
                  </a:cubicBezTo>
                  <a:cubicBezTo>
                    <a:pt x="17804" y="67391"/>
                    <a:pt x="17804" y="53461"/>
                    <a:pt x="17804" y="45863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EE3FC7CC-D559-6D1A-6F24-664CA71DBB41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3880646" y="4697243"/>
              <a:ext cx="47134" cy="146476"/>
            </a:xfrm>
            <a:custGeom>
              <a:avLst/>
              <a:gdLst>
                <a:gd name="connsiteX0" fmla="*/ 30760 w 47134"/>
                <a:gd name="connsiteY0" fmla="*/ 63 h 146476"/>
                <a:gd name="connsiteX1" fmla="*/ 186 w 47134"/>
                <a:gd name="connsiteY1" fmla="*/ 2384 h 146476"/>
                <a:gd name="connsiteX2" fmla="*/ 186 w 47134"/>
                <a:gd name="connsiteY2" fmla="*/ 8927 h 146476"/>
                <a:gd name="connsiteX3" fmla="*/ 16747 w 47134"/>
                <a:gd name="connsiteY3" fmla="*/ 20747 h 146476"/>
                <a:gd name="connsiteX4" fmla="*/ 16747 w 47134"/>
                <a:gd name="connsiteY4" fmla="*/ 130499 h 146476"/>
                <a:gd name="connsiteX5" fmla="*/ 186 w 47134"/>
                <a:gd name="connsiteY5" fmla="*/ 139997 h 146476"/>
                <a:gd name="connsiteX6" fmla="*/ 186 w 47134"/>
                <a:gd name="connsiteY6" fmla="*/ 146540 h 146476"/>
                <a:gd name="connsiteX7" fmla="*/ 23754 w 47134"/>
                <a:gd name="connsiteY7" fmla="*/ 145907 h 146476"/>
                <a:gd name="connsiteX8" fmla="*/ 47321 w 47134"/>
                <a:gd name="connsiteY8" fmla="*/ 146540 h 146476"/>
                <a:gd name="connsiteX9" fmla="*/ 47321 w 47134"/>
                <a:gd name="connsiteY9" fmla="*/ 139997 h 146476"/>
                <a:gd name="connsiteX10" fmla="*/ 30760 w 47134"/>
                <a:gd name="connsiteY10" fmla="*/ 130499 h 146476"/>
                <a:gd name="connsiteX11" fmla="*/ 30760 w 47134"/>
                <a:gd name="connsiteY11" fmla="*/ 63 h 14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134" h="146476">
                  <a:moveTo>
                    <a:pt x="30760" y="63"/>
                  </a:moveTo>
                  <a:lnTo>
                    <a:pt x="186" y="2384"/>
                  </a:lnTo>
                  <a:lnTo>
                    <a:pt x="186" y="8927"/>
                  </a:lnTo>
                  <a:cubicBezTo>
                    <a:pt x="15049" y="8927"/>
                    <a:pt x="16747" y="10405"/>
                    <a:pt x="16747" y="20747"/>
                  </a:cubicBezTo>
                  <a:lnTo>
                    <a:pt x="16747" y="130499"/>
                  </a:lnTo>
                  <a:cubicBezTo>
                    <a:pt x="16747" y="139997"/>
                    <a:pt x="14412" y="139997"/>
                    <a:pt x="186" y="139997"/>
                  </a:cubicBezTo>
                  <a:lnTo>
                    <a:pt x="186" y="146540"/>
                  </a:lnTo>
                  <a:cubicBezTo>
                    <a:pt x="7193" y="146329"/>
                    <a:pt x="18446" y="145907"/>
                    <a:pt x="23754" y="145907"/>
                  </a:cubicBezTo>
                  <a:cubicBezTo>
                    <a:pt x="29062" y="145907"/>
                    <a:pt x="39465" y="146329"/>
                    <a:pt x="47321" y="146540"/>
                  </a:cubicBezTo>
                  <a:lnTo>
                    <a:pt x="47321" y="139997"/>
                  </a:lnTo>
                  <a:cubicBezTo>
                    <a:pt x="33096" y="139997"/>
                    <a:pt x="30760" y="139997"/>
                    <a:pt x="30760" y="130499"/>
                  </a:cubicBezTo>
                  <a:lnTo>
                    <a:pt x="30760" y="63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EBB4BF01-882E-0FD6-3401-40D9633881E0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3939836" y="4697243"/>
              <a:ext cx="104672" cy="148798"/>
            </a:xfrm>
            <a:custGeom>
              <a:avLst/>
              <a:gdLst>
                <a:gd name="connsiteX0" fmla="*/ 73651 w 104672"/>
                <a:gd name="connsiteY0" fmla="*/ 134931 h 148798"/>
                <a:gd name="connsiteX1" fmla="*/ 73651 w 104672"/>
                <a:gd name="connsiteY1" fmla="*/ 148861 h 148798"/>
                <a:gd name="connsiteX2" fmla="*/ 104862 w 104672"/>
                <a:gd name="connsiteY2" fmla="*/ 146540 h 148798"/>
                <a:gd name="connsiteX3" fmla="*/ 104862 w 104672"/>
                <a:gd name="connsiteY3" fmla="*/ 139997 h 148798"/>
                <a:gd name="connsiteX4" fmla="*/ 88301 w 104672"/>
                <a:gd name="connsiteY4" fmla="*/ 128177 h 148798"/>
                <a:gd name="connsiteX5" fmla="*/ 88301 w 104672"/>
                <a:gd name="connsiteY5" fmla="*/ 63 h 148798"/>
                <a:gd name="connsiteX6" fmla="*/ 57727 w 104672"/>
                <a:gd name="connsiteY6" fmla="*/ 2384 h 148798"/>
                <a:gd name="connsiteX7" fmla="*/ 57727 w 104672"/>
                <a:gd name="connsiteY7" fmla="*/ 8927 h 148798"/>
                <a:gd name="connsiteX8" fmla="*/ 74288 w 104672"/>
                <a:gd name="connsiteY8" fmla="*/ 20747 h 148798"/>
                <a:gd name="connsiteX9" fmla="*/ 74288 w 104672"/>
                <a:gd name="connsiteY9" fmla="*/ 66336 h 148798"/>
                <a:gd name="connsiteX10" fmla="*/ 47536 w 104672"/>
                <a:gd name="connsiteY10" fmla="*/ 53250 h 148798"/>
                <a:gd name="connsiteX11" fmla="*/ 189 w 104672"/>
                <a:gd name="connsiteY11" fmla="*/ 101161 h 148798"/>
                <a:gd name="connsiteX12" fmla="*/ 45200 w 104672"/>
                <a:gd name="connsiteY12" fmla="*/ 148861 h 148798"/>
                <a:gd name="connsiteX13" fmla="*/ 73651 w 104672"/>
                <a:gd name="connsiteY13" fmla="*/ 134931 h 148798"/>
                <a:gd name="connsiteX14" fmla="*/ 73651 w 104672"/>
                <a:gd name="connsiteY14" fmla="*/ 78367 h 148798"/>
                <a:gd name="connsiteX15" fmla="*/ 73651 w 104672"/>
                <a:gd name="connsiteY15" fmla="*/ 121634 h 148798"/>
                <a:gd name="connsiteX16" fmla="*/ 71316 w 104672"/>
                <a:gd name="connsiteY16" fmla="*/ 129444 h 148798"/>
                <a:gd name="connsiteX17" fmla="*/ 46262 w 104672"/>
                <a:gd name="connsiteY17" fmla="*/ 144218 h 148798"/>
                <a:gd name="connsiteX18" fmla="*/ 23969 w 104672"/>
                <a:gd name="connsiteY18" fmla="*/ 130710 h 148798"/>
                <a:gd name="connsiteX19" fmla="*/ 17811 w 104672"/>
                <a:gd name="connsiteY19" fmla="*/ 101372 h 148798"/>
                <a:gd name="connsiteX20" fmla="*/ 24393 w 104672"/>
                <a:gd name="connsiteY20" fmla="*/ 71402 h 148798"/>
                <a:gd name="connsiteX21" fmla="*/ 48385 w 104672"/>
                <a:gd name="connsiteY21" fmla="*/ 57894 h 148798"/>
                <a:gd name="connsiteX22" fmla="*/ 71316 w 104672"/>
                <a:gd name="connsiteY22" fmla="*/ 70557 h 148798"/>
                <a:gd name="connsiteX23" fmla="*/ 73651 w 104672"/>
                <a:gd name="connsiteY23" fmla="*/ 78367 h 14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672" h="148798">
                  <a:moveTo>
                    <a:pt x="73651" y="134931"/>
                  </a:moveTo>
                  <a:lnTo>
                    <a:pt x="73651" y="148861"/>
                  </a:lnTo>
                  <a:lnTo>
                    <a:pt x="104862" y="146540"/>
                  </a:lnTo>
                  <a:lnTo>
                    <a:pt x="104862" y="139997"/>
                  </a:lnTo>
                  <a:cubicBezTo>
                    <a:pt x="90000" y="139997"/>
                    <a:pt x="88301" y="138519"/>
                    <a:pt x="88301" y="128177"/>
                  </a:cubicBezTo>
                  <a:lnTo>
                    <a:pt x="88301" y="63"/>
                  </a:lnTo>
                  <a:lnTo>
                    <a:pt x="57727" y="2384"/>
                  </a:lnTo>
                  <a:lnTo>
                    <a:pt x="57727" y="8927"/>
                  </a:lnTo>
                  <a:cubicBezTo>
                    <a:pt x="72589" y="8927"/>
                    <a:pt x="74288" y="10405"/>
                    <a:pt x="74288" y="20747"/>
                  </a:cubicBezTo>
                  <a:lnTo>
                    <a:pt x="74288" y="66336"/>
                  </a:lnTo>
                  <a:cubicBezTo>
                    <a:pt x="68131" y="58738"/>
                    <a:pt x="59001" y="53250"/>
                    <a:pt x="47536" y="53250"/>
                  </a:cubicBezTo>
                  <a:cubicBezTo>
                    <a:pt x="22482" y="53250"/>
                    <a:pt x="189" y="73934"/>
                    <a:pt x="189" y="101161"/>
                  </a:cubicBezTo>
                  <a:cubicBezTo>
                    <a:pt x="189" y="127966"/>
                    <a:pt x="20996" y="148861"/>
                    <a:pt x="45200" y="148861"/>
                  </a:cubicBezTo>
                  <a:cubicBezTo>
                    <a:pt x="58789" y="148861"/>
                    <a:pt x="68343" y="141685"/>
                    <a:pt x="73651" y="134931"/>
                  </a:cubicBezTo>
                  <a:close/>
                  <a:moveTo>
                    <a:pt x="73651" y="78367"/>
                  </a:moveTo>
                  <a:lnTo>
                    <a:pt x="73651" y="121634"/>
                  </a:lnTo>
                  <a:cubicBezTo>
                    <a:pt x="73651" y="125434"/>
                    <a:pt x="73651" y="125856"/>
                    <a:pt x="71316" y="129444"/>
                  </a:cubicBezTo>
                  <a:cubicBezTo>
                    <a:pt x="64946" y="139575"/>
                    <a:pt x="55392" y="144218"/>
                    <a:pt x="46262" y="144218"/>
                  </a:cubicBezTo>
                  <a:cubicBezTo>
                    <a:pt x="36708" y="144218"/>
                    <a:pt x="29064" y="138730"/>
                    <a:pt x="23969" y="130710"/>
                  </a:cubicBezTo>
                  <a:cubicBezTo>
                    <a:pt x="18448" y="122057"/>
                    <a:pt x="17811" y="110026"/>
                    <a:pt x="17811" y="101372"/>
                  </a:cubicBezTo>
                  <a:cubicBezTo>
                    <a:pt x="17811" y="93563"/>
                    <a:pt x="18236" y="80899"/>
                    <a:pt x="24393" y="71402"/>
                  </a:cubicBezTo>
                  <a:cubicBezTo>
                    <a:pt x="28852" y="64859"/>
                    <a:pt x="36920" y="57894"/>
                    <a:pt x="48385" y="57894"/>
                  </a:cubicBezTo>
                  <a:cubicBezTo>
                    <a:pt x="55816" y="57894"/>
                    <a:pt x="64734" y="61060"/>
                    <a:pt x="71316" y="70557"/>
                  </a:cubicBezTo>
                  <a:cubicBezTo>
                    <a:pt x="73651" y="74145"/>
                    <a:pt x="73651" y="74568"/>
                    <a:pt x="73651" y="78367"/>
                  </a:cubicBez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0886E4FA-8BDA-13DC-BDA8-5D8CE38E3271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4127501" y="4750431"/>
              <a:ext cx="99152" cy="138878"/>
            </a:xfrm>
            <a:custGeom>
              <a:avLst/>
              <a:gdLst>
                <a:gd name="connsiteX0" fmla="*/ 97652 w 99152"/>
                <a:gd name="connsiteY0" fmla="*/ 34888 h 138878"/>
                <a:gd name="connsiteX1" fmla="*/ 99350 w 99152"/>
                <a:gd name="connsiteY1" fmla="*/ 22646 h 138878"/>
                <a:gd name="connsiteX2" fmla="*/ 74934 w 99152"/>
                <a:gd name="connsiteY2" fmla="*/ 63 h 138878"/>
                <a:gd name="connsiteX3" fmla="*/ 42025 w 99152"/>
                <a:gd name="connsiteY3" fmla="*/ 18425 h 138878"/>
                <a:gd name="connsiteX4" fmla="*/ 22491 w 99152"/>
                <a:gd name="connsiteY4" fmla="*/ 63 h 138878"/>
                <a:gd name="connsiteX5" fmla="*/ 6780 w 99152"/>
                <a:gd name="connsiteY5" fmla="*/ 12093 h 138878"/>
                <a:gd name="connsiteX6" fmla="*/ 198 w 99152"/>
                <a:gd name="connsiteY6" fmla="*/ 32566 h 138878"/>
                <a:gd name="connsiteX7" fmla="*/ 2746 w 99152"/>
                <a:gd name="connsiteY7" fmla="*/ 34677 h 138878"/>
                <a:gd name="connsiteX8" fmla="*/ 6355 w 99152"/>
                <a:gd name="connsiteY8" fmla="*/ 29822 h 138878"/>
                <a:gd name="connsiteX9" fmla="*/ 21854 w 99152"/>
                <a:gd name="connsiteY9" fmla="*/ 4706 h 138878"/>
                <a:gd name="connsiteX10" fmla="*/ 28436 w 99152"/>
                <a:gd name="connsiteY10" fmla="*/ 14415 h 138878"/>
                <a:gd name="connsiteX11" fmla="*/ 25039 w 99152"/>
                <a:gd name="connsiteY11" fmla="*/ 32144 h 138878"/>
                <a:gd name="connsiteX12" fmla="*/ 12725 w 99152"/>
                <a:gd name="connsiteY12" fmla="*/ 80899 h 138878"/>
                <a:gd name="connsiteX13" fmla="*/ 10814 w 99152"/>
                <a:gd name="connsiteY13" fmla="*/ 89975 h 138878"/>
                <a:gd name="connsiteX14" fmla="*/ 16971 w 99152"/>
                <a:gd name="connsiteY14" fmla="*/ 95674 h 138878"/>
                <a:gd name="connsiteX15" fmla="*/ 24827 w 99152"/>
                <a:gd name="connsiteY15" fmla="*/ 89764 h 138878"/>
                <a:gd name="connsiteX16" fmla="*/ 28861 w 99152"/>
                <a:gd name="connsiteY16" fmla="*/ 74145 h 138878"/>
                <a:gd name="connsiteX17" fmla="*/ 33532 w 99152"/>
                <a:gd name="connsiteY17" fmla="*/ 55150 h 138878"/>
                <a:gd name="connsiteX18" fmla="*/ 37141 w 99152"/>
                <a:gd name="connsiteY18" fmla="*/ 41009 h 138878"/>
                <a:gd name="connsiteX19" fmla="*/ 39477 w 99152"/>
                <a:gd name="connsiteY19" fmla="*/ 31511 h 138878"/>
                <a:gd name="connsiteX20" fmla="*/ 53914 w 99152"/>
                <a:gd name="connsiteY20" fmla="*/ 12093 h 138878"/>
                <a:gd name="connsiteX21" fmla="*/ 74297 w 99152"/>
                <a:gd name="connsiteY21" fmla="*/ 4706 h 138878"/>
                <a:gd name="connsiteX22" fmla="*/ 85762 w 99152"/>
                <a:gd name="connsiteY22" fmla="*/ 19480 h 138878"/>
                <a:gd name="connsiteX23" fmla="*/ 83639 w 99152"/>
                <a:gd name="connsiteY23" fmla="*/ 32777 h 138878"/>
                <a:gd name="connsiteX24" fmla="*/ 59435 w 99152"/>
                <a:gd name="connsiteY24" fmla="*/ 129866 h 138878"/>
                <a:gd name="connsiteX25" fmla="*/ 58798 w 99152"/>
                <a:gd name="connsiteY25" fmla="*/ 133243 h 138878"/>
                <a:gd name="connsiteX26" fmla="*/ 64743 w 99152"/>
                <a:gd name="connsiteY26" fmla="*/ 138941 h 138878"/>
                <a:gd name="connsiteX27" fmla="*/ 73448 w 99152"/>
                <a:gd name="connsiteY27" fmla="*/ 130499 h 138878"/>
                <a:gd name="connsiteX28" fmla="*/ 97652 w 99152"/>
                <a:gd name="connsiteY28" fmla="*/ 34888 h 138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152" h="138878">
                  <a:moveTo>
                    <a:pt x="97652" y="34888"/>
                  </a:moveTo>
                  <a:cubicBezTo>
                    <a:pt x="98713" y="31089"/>
                    <a:pt x="99350" y="28345"/>
                    <a:pt x="99350" y="22646"/>
                  </a:cubicBezTo>
                  <a:cubicBezTo>
                    <a:pt x="99350" y="8927"/>
                    <a:pt x="90858" y="63"/>
                    <a:pt x="74934" y="63"/>
                  </a:cubicBezTo>
                  <a:cubicBezTo>
                    <a:pt x="58161" y="63"/>
                    <a:pt x="47120" y="11038"/>
                    <a:pt x="42025" y="18425"/>
                  </a:cubicBezTo>
                  <a:cubicBezTo>
                    <a:pt x="40963" y="6395"/>
                    <a:pt x="32046" y="63"/>
                    <a:pt x="22491" y="63"/>
                  </a:cubicBezTo>
                  <a:cubicBezTo>
                    <a:pt x="12725" y="63"/>
                    <a:pt x="8691" y="8294"/>
                    <a:pt x="6780" y="12093"/>
                  </a:cubicBezTo>
                  <a:cubicBezTo>
                    <a:pt x="2958" y="19269"/>
                    <a:pt x="198" y="31933"/>
                    <a:pt x="198" y="32566"/>
                  </a:cubicBezTo>
                  <a:cubicBezTo>
                    <a:pt x="198" y="34677"/>
                    <a:pt x="2321" y="34677"/>
                    <a:pt x="2746" y="34677"/>
                  </a:cubicBezTo>
                  <a:cubicBezTo>
                    <a:pt x="4869" y="34677"/>
                    <a:pt x="5081" y="34466"/>
                    <a:pt x="6355" y="29822"/>
                  </a:cubicBezTo>
                  <a:cubicBezTo>
                    <a:pt x="9965" y="14837"/>
                    <a:pt x="14211" y="4706"/>
                    <a:pt x="21854" y="4706"/>
                  </a:cubicBezTo>
                  <a:cubicBezTo>
                    <a:pt x="25464" y="4706"/>
                    <a:pt x="28436" y="6395"/>
                    <a:pt x="28436" y="14415"/>
                  </a:cubicBezTo>
                  <a:cubicBezTo>
                    <a:pt x="28436" y="18847"/>
                    <a:pt x="27799" y="21169"/>
                    <a:pt x="25039" y="32144"/>
                  </a:cubicBezTo>
                  <a:lnTo>
                    <a:pt x="12725" y="80899"/>
                  </a:lnTo>
                  <a:cubicBezTo>
                    <a:pt x="12088" y="84065"/>
                    <a:pt x="10814" y="88920"/>
                    <a:pt x="10814" y="89975"/>
                  </a:cubicBezTo>
                  <a:cubicBezTo>
                    <a:pt x="10814" y="93774"/>
                    <a:pt x="13786" y="95674"/>
                    <a:pt x="16971" y="95674"/>
                  </a:cubicBezTo>
                  <a:cubicBezTo>
                    <a:pt x="19519" y="95674"/>
                    <a:pt x="23341" y="93985"/>
                    <a:pt x="24827" y="89764"/>
                  </a:cubicBezTo>
                  <a:cubicBezTo>
                    <a:pt x="25039" y="89342"/>
                    <a:pt x="27587" y="79422"/>
                    <a:pt x="28861" y="74145"/>
                  </a:cubicBezTo>
                  <a:lnTo>
                    <a:pt x="33532" y="55150"/>
                  </a:lnTo>
                  <a:cubicBezTo>
                    <a:pt x="34806" y="50507"/>
                    <a:pt x="36080" y="45863"/>
                    <a:pt x="37141" y="41009"/>
                  </a:cubicBezTo>
                  <a:cubicBezTo>
                    <a:pt x="37566" y="39742"/>
                    <a:pt x="39264" y="32777"/>
                    <a:pt x="39477" y="31511"/>
                  </a:cubicBezTo>
                  <a:cubicBezTo>
                    <a:pt x="40114" y="29611"/>
                    <a:pt x="46696" y="17792"/>
                    <a:pt x="53914" y="12093"/>
                  </a:cubicBezTo>
                  <a:cubicBezTo>
                    <a:pt x="58585" y="8716"/>
                    <a:pt x="65167" y="4706"/>
                    <a:pt x="74297" y="4706"/>
                  </a:cubicBezTo>
                  <a:cubicBezTo>
                    <a:pt x="83427" y="4706"/>
                    <a:pt x="85762" y="11882"/>
                    <a:pt x="85762" y="19480"/>
                  </a:cubicBezTo>
                  <a:cubicBezTo>
                    <a:pt x="85762" y="20536"/>
                    <a:pt x="85762" y="24335"/>
                    <a:pt x="83639" y="32777"/>
                  </a:cubicBezTo>
                  <a:lnTo>
                    <a:pt x="59435" y="129866"/>
                  </a:lnTo>
                  <a:cubicBezTo>
                    <a:pt x="58798" y="132399"/>
                    <a:pt x="58798" y="132821"/>
                    <a:pt x="58798" y="133243"/>
                  </a:cubicBezTo>
                  <a:cubicBezTo>
                    <a:pt x="58798" y="136409"/>
                    <a:pt x="61133" y="138941"/>
                    <a:pt x="64743" y="138941"/>
                  </a:cubicBezTo>
                  <a:cubicBezTo>
                    <a:pt x="71324" y="138941"/>
                    <a:pt x="72811" y="132821"/>
                    <a:pt x="73448" y="130499"/>
                  </a:cubicBezTo>
                  <a:lnTo>
                    <a:pt x="97652" y="34888"/>
                  </a:lnTo>
                  <a:close/>
                </a:path>
              </a:pathLst>
            </a:custGeom>
            <a:solidFill>
              <a:srgbClr val="000000"/>
            </a:solidFill>
            <a:ln w="254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465" name="Group 464" descr="\documentclass{article}&#10;\usepackage{amsmath}&#10;\pagestyle{empty}&#10;\usepackage{color}&#10;\begin{document}&#10;&#10;\begin{center}&#10;\color{blue} $\Theta_{\rm SR}/\Theta_1 \ll 1$&#10;\end{center}&#10;&#10;\end{document}" title="IguanaTex Vector Display">
            <a:extLst>
              <a:ext uri="{FF2B5EF4-FFF2-40B4-BE49-F238E27FC236}">
                <a16:creationId xmlns:a16="http://schemas.microsoft.com/office/drawing/2014/main" id="{D21B0961-3239-24D4-0C7A-7FA250339596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 rot="18961927">
            <a:off x="1547794" y="4383229"/>
            <a:ext cx="1346767" cy="214363"/>
            <a:chOff x="8245261" y="3785774"/>
            <a:chExt cx="1346767" cy="214363"/>
          </a:xfrm>
          <a:solidFill>
            <a:srgbClr val="0000FF"/>
          </a:solidFill>
        </p:grpSpPr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3448F820-F7E2-40A5-B7D1-352B7A1AD897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8245261" y="3795420"/>
              <a:ext cx="162986" cy="155841"/>
            </a:xfrm>
            <a:custGeom>
              <a:avLst/>
              <a:gdLst>
                <a:gd name="connsiteX0" fmla="*/ 163192 w 162986"/>
                <a:gd name="connsiteY0" fmla="*/ 78520 h 155841"/>
                <a:gd name="connsiteX1" fmla="*/ 81576 w 162986"/>
                <a:gd name="connsiteY1" fmla="*/ 63 h 155841"/>
                <a:gd name="connsiteX2" fmla="*/ 206 w 162986"/>
                <a:gd name="connsiteY2" fmla="*/ 78520 h 155841"/>
                <a:gd name="connsiteX3" fmla="*/ 81576 w 162986"/>
                <a:gd name="connsiteY3" fmla="*/ 155905 h 155841"/>
                <a:gd name="connsiteX4" fmla="*/ 163192 w 162986"/>
                <a:gd name="connsiteY4" fmla="*/ 78520 h 155841"/>
                <a:gd name="connsiteX5" fmla="*/ 81821 w 162986"/>
                <a:gd name="connsiteY5" fmla="*/ 150974 h 155841"/>
                <a:gd name="connsiteX6" fmla="*/ 23979 w 162986"/>
                <a:gd name="connsiteY6" fmla="*/ 78520 h 155841"/>
                <a:gd name="connsiteX7" fmla="*/ 81576 w 162986"/>
                <a:gd name="connsiteY7" fmla="*/ 4779 h 155841"/>
                <a:gd name="connsiteX8" fmla="*/ 139418 w 162986"/>
                <a:gd name="connsiteY8" fmla="*/ 78520 h 155841"/>
                <a:gd name="connsiteX9" fmla="*/ 81821 w 162986"/>
                <a:gd name="connsiteY9" fmla="*/ 150974 h 155841"/>
                <a:gd name="connsiteX10" fmla="*/ 125447 w 162986"/>
                <a:gd name="connsiteY10" fmla="*/ 62442 h 155841"/>
                <a:gd name="connsiteX11" fmla="*/ 119320 w 162986"/>
                <a:gd name="connsiteY11" fmla="*/ 62442 h 155841"/>
                <a:gd name="connsiteX12" fmla="*/ 119320 w 162986"/>
                <a:gd name="connsiteY12" fmla="*/ 69731 h 155841"/>
                <a:gd name="connsiteX13" fmla="*/ 44077 w 162986"/>
                <a:gd name="connsiteY13" fmla="*/ 69731 h 155841"/>
                <a:gd name="connsiteX14" fmla="*/ 44077 w 162986"/>
                <a:gd name="connsiteY14" fmla="*/ 62442 h 155841"/>
                <a:gd name="connsiteX15" fmla="*/ 37950 w 162986"/>
                <a:gd name="connsiteY15" fmla="*/ 62442 h 155841"/>
                <a:gd name="connsiteX16" fmla="*/ 37950 w 162986"/>
                <a:gd name="connsiteY16" fmla="*/ 93311 h 155841"/>
                <a:gd name="connsiteX17" fmla="*/ 44077 w 162986"/>
                <a:gd name="connsiteY17" fmla="*/ 93311 h 155841"/>
                <a:gd name="connsiteX18" fmla="*/ 44077 w 162986"/>
                <a:gd name="connsiteY18" fmla="*/ 86022 h 155841"/>
                <a:gd name="connsiteX19" fmla="*/ 119320 w 162986"/>
                <a:gd name="connsiteY19" fmla="*/ 86022 h 155841"/>
                <a:gd name="connsiteX20" fmla="*/ 119320 w 162986"/>
                <a:gd name="connsiteY20" fmla="*/ 93311 h 155841"/>
                <a:gd name="connsiteX21" fmla="*/ 125447 w 162986"/>
                <a:gd name="connsiteY21" fmla="*/ 93311 h 155841"/>
                <a:gd name="connsiteX22" fmla="*/ 125447 w 162986"/>
                <a:gd name="connsiteY22" fmla="*/ 62442 h 15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986" h="155841">
                  <a:moveTo>
                    <a:pt x="163192" y="78520"/>
                  </a:moveTo>
                  <a:cubicBezTo>
                    <a:pt x="163192" y="34790"/>
                    <a:pt x="126183" y="63"/>
                    <a:pt x="81576" y="63"/>
                  </a:cubicBezTo>
                  <a:cubicBezTo>
                    <a:pt x="37705" y="63"/>
                    <a:pt x="206" y="34361"/>
                    <a:pt x="206" y="78520"/>
                  </a:cubicBezTo>
                  <a:cubicBezTo>
                    <a:pt x="206" y="122464"/>
                    <a:pt x="37950" y="155905"/>
                    <a:pt x="81576" y="155905"/>
                  </a:cubicBezTo>
                  <a:cubicBezTo>
                    <a:pt x="126183" y="155905"/>
                    <a:pt x="163192" y="121821"/>
                    <a:pt x="163192" y="78520"/>
                  </a:cubicBezTo>
                  <a:close/>
                  <a:moveTo>
                    <a:pt x="81821" y="150974"/>
                  </a:moveTo>
                  <a:cubicBezTo>
                    <a:pt x="57557" y="150974"/>
                    <a:pt x="23979" y="132539"/>
                    <a:pt x="23979" y="78520"/>
                  </a:cubicBezTo>
                  <a:cubicBezTo>
                    <a:pt x="23979" y="23428"/>
                    <a:pt x="58047" y="4779"/>
                    <a:pt x="81576" y="4779"/>
                  </a:cubicBezTo>
                  <a:cubicBezTo>
                    <a:pt x="106330" y="4779"/>
                    <a:pt x="139418" y="24286"/>
                    <a:pt x="139418" y="78520"/>
                  </a:cubicBezTo>
                  <a:cubicBezTo>
                    <a:pt x="139418" y="133182"/>
                    <a:pt x="104860" y="150974"/>
                    <a:pt x="81821" y="150974"/>
                  </a:cubicBezTo>
                  <a:close/>
                  <a:moveTo>
                    <a:pt x="125447" y="62442"/>
                  </a:moveTo>
                  <a:lnTo>
                    <a:pt x="119320" y="62442"/>
                  </a:lnTo>
                  <a:lnTo>
                    <a:pt x="119320" y="69731"/>
                  </a:lnTo>
                  <a:lnTo>
                    <a:pt x="44077" y="69731"/>
                  </a:lnTo>
                  <a:lnTo>
                    <a:pt x="44077" y="62442"/>
                  </a:lnTo>
                  <a:lnTo>
                    <a:pt x="37950" y="62442"/>
                  </a:lnTo>
                  <a:lnTo>
                    <a:pt x="37950" y="93311"/>
                  </a:lnTo>
                  <a:lnTo>
                    <a:pt x="44077" y="93311"/>
                  </a:lnTo>
                  <a:lnTo>
                    <a:pt x="44077" y="86022"/>
                  </a:lnTo>
                  <a:lnTo>
                    <a:pt x="119320" y="86022"/>
                  </a:lnTo>
                  <a:lnTo>
                    <a:pt x="119320" y="93311"/>
                  </a:lnTo>
                  <a:lnTo>
                    <a:pt x="125447" y="93311"/>
                  </a:lnTo>
                  <a:lnTo>
                    <a:pt x="125447" y="62442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7B698E7-CA91-229E-D05B-DD8E75B2A73E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8434173" y="3873212"/>
              <a:ext cx="84066" cy="108489"/>
            </a:xfrm>
            <a:custGeom>
              <a:avLst/>
              <a:gdLst>
                <a:gd name="connsiteX0" fmla="*/ 30923 w 84066"/>
                <a:gd name="connsiteY0" fmla="*/ 42980 h 108489"/>
                <a:gd name="connsiteX1" fmla="*/ 11193 w 84066"/>
                <a:gd name="connsiteY1" fmla="*/ 24223 h 108489"/>
                <a:gd name="connsiteX2" fmla="*/ 37271 w 84066"/>
                <a:gd name="connsiteY2" fmla="*/ 4866 h 108489"/>
                <a:gd name="connsiteX3" fmla="*/ 73128 w 84066"/>
                <a:gd name="connsiteY3" fmla="*/ 34127 h 108489"/>
                <a:gd name="connsiteX4" fmla="*/ 76216 w 84066"/>
                <a:gd name="connsiteY4" fmla="*/ 37128 h 108489"/>
                <a:gd name="connsiteX5" fmla="*/ 79133 w 84066"/>
                <a:gd name="connsiteY5" fmla="*/ 33226 h 108489"/>
                <a:gd name="connsiteX6" fmla="*/ 79133 w 84066"/>
                <a:gd name="connsiteY6" fmla="*/ 3966 h 108489"/>
                <a:gd name="connsiteX7" fmla="*/ 76731 w 84066"/>
                <a:gd name="connsiteY7" fmla="*/ 64 h 108489"/>
                <a:gd name="connsiteX8" fmla="*/ 73814 w 84066"/>
                <a:gd name="connsiteY8" fmla="*/ 2165 h 108489"/>
                <a:gd name="connsiteX9" fmla="*/ 67638 w 84066"/>
                <a:gd name="connsiteY9" fmla="*/ 10568 h 108489"/>
                <a:gd name="connsiteX10" fmla="*/ 37271 w 84066"/>
                <a:gd name="connsiteY10" fmla="*/ 64 h 108489"/>
                <a:gd name="connsiteX11" fmla="*/ 213 w 84066"/>
                <a:gd name="connsiteY11" fmla="*/ 28725 h 108489"/>
                <a:gd name="connsiteX12" fmla="*/ 10679 w 84066"/>
                <a:gd name="connsiteY12" fmla="*/ 48682 h 108489"/>
                <a:gd name="connsiteX13" fmla="*/ 41732 w 84066"/>
                <a:gd name="connsiteY13" fmla="*/ 59186 h 108489"/>
                <a:gd name="connsiteX14" fmla="*/ 65751 w 84066"/>
                <a:gd name="connsiteY14" fmla="*/ 66988 h 108489"/>
                <a:gd name="connsiteX15" fmla="*/ 73300 w 84066"/>
                <a:gd name="connsiteY15" fmla="*/ 81994 h 108489"/>
                <a:gd name="connsiteX16" fmla="*/ 46879 w 84066"/>
                <a:gd name="connsiteY16" fmla="*/ 103151 h 108489"/>
                <a:gd name="connsiteX17" fmla="*/ 6047 w 84066"/>
                <a:gd name="connsiteY17" fmla="*/ 74791 h 108489"/>
                <a:gd name="connsiteX18" fmla="*/ 3130 w 84066"/>
                <a:gd name="connsiteY18" fmla="*/ 71490 h 108489"/>
                <a:gd name="connsiteX19" fmla="*/ 213 w 84066"/>
                <a:gd name="connsiteY19" fmla="*/ 75542 h 108489"/>
                <a:gd name="connsiteX20" fmla="*/ 213 w 84066"/>
                <a:gd name="connsiteY20" fmla="*/ 104652 h 108489"/>
                <a:gd name="connsiteX21" fmla="*/ 2615 w 84066"/>
                <a:gd name="connsiteY21" fmla="*/ 108553 h 108489"/>
                <a:gd name="connsiteX22" fmla="*/ 5360 w 84066"/>
                <a:gd name="connsiteY22" fmla="*/ 106753 h 108489"/>
                <a:gd name="connsiteX23" fmla="*/ 11708 w 84066"/>
                <a:gd name="connsiteY23" fmla="*/ 98200 h 108489"/>
                <a:gd name="connsiteX24" fmla="*/ 46879 w 84066"/>
                <a:gd name="connsiteY24" fmla="*/ 108553 h 108489"/>
                <a:gd name="connsiteX25" fmla="*/ 84280 w 84066"/>
                <a:gd name="connsiteY25" fmla="*/ 77792 h 108489"/>
                <a:gd name="connsiteX26" fmla="*/ 56315 w 84066"/>
                <a:gd name="connsiteY26" fmla="*/ 48082 h 108489"/>
                <a:gd name="connsiteX27" fmla="*/ 30923 w 84066"/>
                <a:gd name="connsiteY27" fmla="*/ 42980 h 10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066" h="108489">
                  <a:moveTo>
                    <a:pt x="30923" y="42980"/>
                  </a:moveTo>
                  <a:cubicBezTo>
                    <a:pt x="15826" y="39979"/>
                    <a:pt x="11193" y="30525"/>
                    <a:pt x="11193" y="24223"/>
                  </a:cubicBezTo>
                  <a:cubicBezTo>
                    <a:pt x="11193" y="14319"/>
                    <a:pt x="21659" y="4866"/>
                    <a:pt x="37271" y="4866"/>
                  </a:cubicBezTo>
                  <a:cubicBezTo>
                    <a:pt x="60432" y="4866"/>
                    <a:pt x="70383" y="18371"/>
                    <a:pt x="73128" y="34127"/>
                  </a:cubicBezTo>
                  <a:cubicBezTo>
                    <a:pt x="73471" y="36377"/>
                    <a:pt x="73643" y="37128"/>
                    <a:pt x="76216" y="37128"/>
                  </a:cubicBezTo>
                  <a:cubicBezTo>
                    <a:pt x="79133" y="37128"/>
                    <a:pt x="79133" y="36077"/>
                    <a:pt x="79133" y="33226"/>
                  </a:cubicBezTo>
                  <a:lnTo>
                    <a:pt x="79133" y="3966"/>
                  </a:lnTo>
                  <a:cubicBezTo>
                    <a:pt x="79133" y="1415"/>
                    <a:pt x="79133" y="64"/>
                    <a:pt x="76731" y="64"/>
                  </a:cubicBezTo>
                  <a:cubicBezTo>
                    <a:pt x="75358" y="64"/>
                    <a:pt x="75015" y="514"/>
                    <a:pt x="73814" y="2165"/>
                  </a:cubicBezTo>
                  <a:lnTo>
                    <a:pt x="67638" y="10568"/>
                  </a:lnTo>
                  <a:cubicBezTo>
                    <a:pt x="56315" y="514"/>
                    <a:pt x="42075" y="64"/>
                    <a:pt x="37271" y="64"/>
                  </a:cubicBezTo>
                  <a:cubicBezTo>
                    <a:pt x="15654" y="64"/>
                    <a:pt x="213" y="13569"/>
                    <a:pt x="213" y="28725"/>
                  </a:cubicBezTo>
                  <a:cubicBezTo>
                    <a:pt x="213" y="37128"/>
                    <a:pt x="4502" y="43580"/>
                    <a:pt x="10679" y="48682"/>
                  </a:cubicBezTo>
                  <a:cubicBezTo>
                    <a:pt x="17541" y="54534"/>
                    <a:pt x="23203" y="55584"/>
                    <a:pt x="41732" y="59186"/>
                  </a:cubicBezTo>
                  <a:cubicBezTo>
                    <a:pt x="57344" y="62187"/>
                    <a:pt x="60776" y="62787"/>
                    <a:pt x="65751" y="66988"/>
                  </a:cubicBezTo>
                  <a:cubicBezTo>
                    <a:pt x="69697" y="70440"/>
                    <a:pt x="73300" y="75241"/>
                    <a:pt x="73300" y="81994"/>
                  </a:cubicBezTo>
                  <a:cubicBezTo>
                    <a:pt x="73300" y="92498"/>
                    <a:pt x="63349" y="103151"/>
                    <a:pt x="46879" y="103151"/>
                  </a:cubicBezTo>
                  <a:cubicBezTo>
                    <a:pt x="30237" y="103151"/>
                    <a:pt x="7247" y="97449"/>
                    <a:pt x="6047" y="74791"/>
                  </a:cubicBezTo>
                  <a:cubicBezTo>
                    <a:pt x="5875" y="72390"/>
                    <a:pt x="5875" y="71490"/>
                    <a:pt x="3130" y="71490"/>
                  </a:cubicBezTo>
                  <a:cubicBezTo>
                    <a:pt x="213" y="71490"/>
                    <a:pt x="213" y="72540"/>
                    <a:pt x="213" y="75542"/>
                  </a:cubicBezTo>
                  <a:lnTo>
                    <a:pt x="213" y="104652"/>
                  </a:lnTo>
                  <a:cubicBezTo>
                    <a:pt x="213" y="107203"/>
                    <a:pt x="213" y="108553"/>
                    <a:pt x="2615" y="108553"/>
                  </a:cubicBezTo>
                  <a:cubicBezTo>
                    <a:pt x="3988" y="108553"/>
                    <a:pt x="4331" y="108103"/>
                    <a:pt x="5360" y="106753"/>
                  </a:cubicBezTo>
                  <a:cubicBezTo>
                    <a:pt x="6904" y="104952"/>
                    <a:pt x="10336" y="100150"/>
                    <a:pt x="11708" y="98200"/>
                  </a:cubicBezTo>
                  <a:cubicBezTo>
                    <a:pt x="22517" y="106453"/>
                    <a:pt x="35727" y="108553"/>
                    <a:pt x="46879" y="108553"/>
                  </a:cubicBezTo>
                  <a:cubicBezTo>
                    <a:pt x="69525" y="108553"/>
                    <a:pt x="84280" y="93698"/>
                    <a:pt x="84280" y="77792"/>
                  </a:cubicBezTo>
                  <a:cubicBezTo>
                    <a:pt x="84280" y="64287"/>
                    <a:pt x="73471" y="51533"/>
                    <a:pt x="56315" y="48082"/>
                  </a:cubicBezTo>
                  <a:lnTo>
                    <a:pt x="30923" y="4298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EA9803AF-7F87-362B-6B4B-5CE5266D66B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8540364" y="3876213"/>
              <a:ext cx="130217" cy="105488"/>
            </a:xfrm>
            <a:custGeom>
              <a:avLst/>
              <a:gdLst>
                <a:gd name="connsiteX0" fmla="*/ 76392 w 130217"/>
                <a:gd name="connsiteY0" fmla="*/ 51383 h 105488"/>
                <a:gd name="connsiteX1" fmla="*/ 107274 w 130217"/>
                <a:gd name="connsiteY1" fmla="*/ 27224 h 105488"/>
                <a:gd name="connsiteX2" fmla="*/ 58035 w 130217"/>
                <a:gd name="connsiteY2" fmla="*/ 64 h 105488"/>
                <a:gd name="connsiteX3" fmla="*/ 218 w 130217"/>
                <a:gd name="connsiteY3" fmla="*/ 64 h 105488"/>
                <a:gd name="connsiteX4" fmla="*/ 218 w 130217"/>
                <a:gd name="connsiteY4" fmla="*/ 5466 h 105488"/>
                <a:gd name="connsiteX5" fmla="*/ 4335 w 130217"/>
                <a:gd name="connsiteY5" fmla="*/ 5466 h 105488"/>
                <a:gd name="connsiteX6" fmla="*/ 17889 w 130217"/>
                <a:gd name="connsiteY6" fmla="*/ 12219 h 105488"/>
                <a:gd name="connsiteX7" fmla="*/ 17889 w 130217"/>
                <a:gd name="connsiteY7" fmla="*/ 90397 h 105488"/>
                <a:gd name="connsiteX8" fmla="*/ 4335 w 130217"/>
                <a:gd name="connsiteY8" fmla="*/ 97149 h 105488"/>
                <a:gd name="connsiteX9" fmla="*/ 218 w 130217"/>
                <a:gd name="connsiteY9" fmla="*/ 97149 h 105488"/>
                <a:gd name="connsiteX10" fmla="*/ 218 w 130217"/>
                <a:gd name="connsiteY10" fmla="*/ 102551 h 105488"/>
                <a:gd name="connsiteX11" fmla="*/ 25609 w 130217"/>
                <a:gd name="connsiteY11" fmla="*/ 101951 h 105488"/>
                <a:gd name="connsiteX12" fmla="*/ 51172 w 130217"/>
                <a:gd name="connsiteY12" fmla="*/ 102551 h 105488"/>
                <a:gd name="connsiteX13" fmla="*/ 51172 w 130217"/>
                <a:gd name="connsiteY13" fmla="*/ 97149 h 105488"/>
                <a:gd name="connsiteX14" fmla="*/ 47055 w 130217"/>
                <a:gd name="connsiteY14" fmla="*/ 97149 h 105488"/>
                <a:gd name="connsiteX15" fmla="*/ 33501 w 130217"/>
                <a:gd name="connsiteY15" fmla="*/ 90397 h 105488"/>
                <a:gd name="connsiteX16" fmla="*/ 33501 w 130217"/>
                <a:gd name="connsiteY16" fmla="*/ 53333 h 105488"/>
                <a:gd name="connsiteX17" fmla="*/ 56319 w 130217"/>
                <a:gd name="connsiteY17" fmla="*/ 53333 h 105488"/>
                <a:gd name="connsiteX18" fmla="*/ 75878 w 130217"/>
                <a:gd name="connsiteY18" fmla="*/ 59486 h 105488"/>
                <a:gd name="connsiteX19" fmla="*/ 81882 w 130217"/>
                <a:gd name="connsiteY19" fmla="*/ 77942 h 105488"/>
                <a:gd name="connsiteX20" fmla="*/ 89774 w 130217"/>
                <a:gd name="connsiteY20" fmla="*/ 99550 h 105488"/>
                <a:gd name="connsiteX21" fmla="*/ 112078 w 130217"/>
                <a:gd name="connsiteY21" fmla="*/ 105552 h 105488"/>
                <a:gd name="connsiteX22" fmla="*/ 130435 w 130217"/>
                <a:gd name="connsiteY22" fmla="*/ 88896 h 105488"/>
                <a:gd name="connsiteX23" fmla="*/ 127518 w 130217"/>
                <a:gd name="connsiteY23" fmla="*/ 86045 h 105488"/>
                <a:gd name="connsiteX24" fmla="*/ 124602 w 130217"/>
                <a:gd name="connsiteY24" fmla="*/ 88896 h 105488"/>
                <a:gd name="connsiteX25" fmla="*/ 112764 w 130217"/>
                <a:gd name="connsiteY25" fmla="*/ 101351 h 105488"/>
                <a:gd name="connsiteX26" fmla="*/ 99553 w 130217"/>
                <a:gd name="connsiteY26" fmla="*/ 78843 h 105488"/>
                <a:gd name="connsiteX27" fmla="*/ 92176 w 130217"/>
                <a:gd name="connsiteY27" fmla="*/ 59486 h 105488"/>
                <a:gd name="connsiteX28" fmla="*/ 76392 w 130217"/>
                <a:gd name="connsiteY28" fmla="*/ 51383 h 105488"/>
                <a:gd name="connsiteX29" fmla="*/ 55805 w 130217"/>
                <a:gd name="connsiteY29" fmla="*/ 49132 h 105488"/>
                <a:gd name="connsiteX30" fmla="*/ 33501 w 130217"/>
                <a:gd name="connsiteY30" fmla="*/ 49132 h 105488"/>
                <a:gd name="connsiteX31" fmla="*/ 33501 w 130217"/>
                <a:gd name="connsiteY31" fmla="*/ 11318 h 105488"/>
                <a:gd name="connsiteX32" fmla="*/ 38133 w 130217"/>
                <a:gd name="connsiteY32" fmla="*/ 5616 h 105488"/>
                <a:gd name="connsiteX33" fmla="*/ 48942 w 130217"/>
                <a:gd name="connsiteY33" fmla="*/ 5466 h 105488"/>
                <a:gd name="connsiteX34" fmla="*/ 88916 w 130217"/>
                <a:gd name="connsiteY34" fmla="*/ 27224 h 105488"/>
                <a:gd name="connsiteX35" fmla="*/ 55805 w 130217"/>
                <a:gd name="connsiteY35" fmla="*/ 49132 h 10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0217" h="105488">
                  <a:moveTo>
                    <a:pt x="76392" y="51383"/>
                  </a:moveTo>
                  <a:cubicBezTo>
                    <a:pt x="91833" y="48232"/>
                    <a:pt x="107274" y="39378"/>
                    <a:pt x="107274" y="27224"/>
                  </a:cubicBezTo>
                  <a:cubicBezTo>
                    <a:pt x="107274" y="12219"/>
                    <a:pt x="84627" y="64"/>
                    <a:pt x="58035" y="64"/>
                  </a:cubicBezTo>
                  <a:lnTo>
                    <a:pt x="218" y="64"/>
                  </a:lnTo>
                  <a:lnTo>
                    <a:pt x="218" y="5466"/>
                  </a:lnTo>
                  <a:lnTo>
                    <a:pt x="4335" y="5466"/>
                  </a:lnTo>
                  <a:cubicBezTo>
                    <a:pt x="17546" y="5466"/>
                    <a:pt x="17889" y="6967"/>
                    <a:pt x="17889" y="12219"/>
                  </a:cubicBezTo>
                  <a:lnTo>
                    <a:pt x="17889" y="90397"/>
                  </a:lnTo>
                  <a:cubicBezTo>
                    <a:pt x="17889" y="95499"/>
                    <a:pt x="17546" y="97149"/>
                    <a:pt x="4335" y="97149"/>
                  </a:cubicBezTo>
                  <a:lnTo>
                    <a:pt x="218" y="97149"/>
                  </a:lnTo>
                  <a:lnTo>
                    <a:pt x="218" y="102551"/>
                  </a:lnTo>
                  <a:cubicBezTo>
                    <a:pt x="389" y="102551"/>
                    <a:pt x="18575" y="101951"/>
                    <a:pt x="25609" y="101951"/>
                  </a:cubicBezTo>
                  <a:cubicBezTo>
                    <a:pt x="32815" y="101951"/>
                    <a:pt x="42594" y="102251"/>
                    <a:pt x="51172" y="102551"/>
                  </a:cubicBezTo>
                  <a:lnTo>
                    <a:pt x="51172" y="97149"/>
                  </a:lnTo>
                  <a:lnTo>
                    <a:pt x="47055" y="97149"/>
                  </a:lnTo>
                  <a:cubicBezTo>
                    <a:pt x="33844" y="97149"/>
                    <a:pt x="33501" y="95649"/>
                    <a:pt x="33501" y="90397"/>
                  </a:cubicBezTo>
                  <a:lnTo>
                    <a:pt x="33501" y="53333"/>
                  </a:lnTo>
                  <a:lnTo>
                    <a:pt x="56319" y="53333"/>
                  </a:lnTo>
                  <a:cubicBezTo>
                    <a:pt x="59407" y="53333"/>
                    <a:pt x="68329" y="53333"/>
                    <a:pt x="75878" y="59486"/>
                  </a:cubicBezTo>
                  <a:cubicBezTo>
                    <a:pt x="81882" y="64137"/>
                    <a:pt x="81882" y="67889"/>
                    <a:pt x="81882" y="77942"/>
                  </a:cubicBezTo>
                  <a:cubicBezTo>
                    <a:pt x="81882" y="87696"/>
                    <a:pt x="81882" y="93848"/>
                    <a:pt x="89774" y="99550"/>
                  </a:cubicBezTo>
                  <a:cubicBezTo>
                    <a:pt x="97152" y="104802"/>
                    <a:pt x="107274" y="105552"/>
                    <a:pt x="112078" y="105552"/>
                  </a:cubicBezTo>
                  <a:cubicBezTo>
                    <a:pt x="126661" y="105552"/>
                    <a:pt x="130435" y="93398"/>
                    <a:pt x="130435" y="88896"/>
                  </a:cubicBezTo>
                  <a:cubicBezTo>
                    <a:pt x="130435" y="87846"/>
                    <a:pt x="130435" y="86045"/>
                    <a:pt x="127518" y="86045"/>
                  </a:cubicBezTo>
                  <a:cubicBezTo>
                    <a:pt x="124945" y="86045"/>
                    <a:pt x="124773" y="87396"/>
                    <a:pt x="124602" y="88896"/>
                  </a:cubicBezTo>
                  <a:cubicBezTo>
                    <a:pt x="123744" y="97599"/>
                    <a:pt x="118082" y="101351"/>
                    <a:pt x="112764" y="101351"/>
                  </a:cubicBezTo>
                  <a:cubicBezTo>
                    <a:pt x="102985" y="101351"/>
                    <a:pt x="101612" y="92498"/>
                    <a:pt x="99553" y="78843"/>
                  </a:cubicBezTo>
                  <a:cubicBezTo>
                    <a:pt x="97666" y="66838"/>
                    <a:pt x="97152" y="64438"/>
                    <a:pt x="92176" y="59486"/>
                  </a:cubicBezTo>
                  <a:cubicBezTo>
                    <a:pt x="90461" y="57835"/>
                    <a:pt x="85657" y="53934"/>
                    <a:pt x="76392" y="51383"/>
                  </a:cubicBezTo>
                  <a:close/>
                  <a:moveTo>
                    <a:pt x="55805" y="49132"/>
                  </a:moveTo>
                  <a:lnTo>
                    <a:pt x="33501" y="49132"/>
                  </a:lnTo>
                  <a:lnTo>
                    <a:pt x="33501" y="11318"/>
                  </a:lnTo>
                  <a:cubicBezTo>
                    <a:pt x="33501" y="7117"/>
                    <a:pt x="33673" y="6066"/>
                    <a:pt x="38133" y="5616"/>
                  </a:cubicBezTo>
                  <a:cubicBezTo>
                    <a:pt x="39506" y="5466"/>
                    <a:pt x="45339" y="5466"/>
                    <a:pt x="48942" y="5466"/>
                  </a:cubicBezTo>
                  <a:cubicBezTo>
                    <a:pt x="65412" y="5466"/>
                    <a:pt x="88916" y="5466"/>
                    <a:pt x="88916" y="27224"/>
                  </a:cubicBezTo>
                  <a:cubicBezTo>
                    <a:pt x="88916" y="44030"/>
                    <a:pt x="73990" y="49132"/>
                    <a:pt x="55805" y="49132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17B858FF-3942-5B1F-D4D6-4B42C4B7E3A8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8698438" y="3785774"/>
              <a:ext cx="95340" cy="214363"/>
            </a:xfrm>
            <a:custGeom>
              <a:avLst/>
              <a:gdLst>
                <a:gd name="connsiteX0" fmla="*/ 94339 w 95340"/>
                <a:gd name="connsiteY0" fmla="*/ 8209 h 214363"/>
                <a:gd name="connsiteX1" fmla="*/ 95565 w 95340"/>
                <a:gd name="connsiteY1" fmla="*/ 4350 h 214363"/>
                <a:gd name="connsiteX2" fmla="*/ 90663 w 95340"/>
                <a:gd name="connsiteY2" fmla="*/ 63 h 214363"/>
                <a:gd name="connsiteX3" fmla="*/ 86496 w 95340"/>
                <a:gd name="connsiteY3" fmla="*/ 1992 h 214363"/>
                <a:gd name="connsiteX4" fmla="*/ 1449 w 95340"/>
                <a:gd name="connsiteY4" fmla="*/ 206280 h 214363"/>
                <a:gd name="connsiteX5" fmla="*/ 224 w 95340"/>
                <a:gd name="connsiteY5" fmla="*/ 210139 h 214363"/>
                <a:gd name="connsiteX6" fmla="*/ 5126 w 95340"/>
                <a:gd name="connsiteY6" fmla="*/ 214426 h 214363"/>
                <a:gd name="connsiteX7" fmla="*/ 10518 w 95340"/>
                <a:gd name="connsiteY7" fmla="*/ 209281 h 214363"/>
                <a:gd name="connsiteX8" fmla="*/ 94339 w 95340"/>
                <a:gd name="connsiteY8" fmla="*/ 8209 h 21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340" h="214363">
                  <a:moveTo>
                    <a:pt x="94339" y="8209"/>
                  </a:moveTo>
                  <a:cubicBezTo>
                    <a:pt x="95565" y="5422"/>
                    <a:pt x="95565" y="4564"/>
                    <a:pt x="95565" y="4350"/>
                  </a:cubicBezTo>
                  <a:cubicBezTo>
                    <a:pt x="95565" y="1992"/>
                    <a:pt x="93359" y="63"/>
                    <a:pt x="90663" y="63"/>
                  </a:cubicBezTo>
                  <a:cubicBezTo>
                    <a:pt x="88947" y="63"/>
                    <a:pt x="87232" y="706"/>
                    <a:pt x="86496" y="1992"/>
                  </a:cubicBezTo>
                  <a:lnTo>
                    <a:pt x="1449" y="206280"/>
                  </a:lnTo>
                  <a:cubicBezTo>
                    <a:pt x="224" y="209067"/>
                    <a:pt x="224" y="209924"/>
                    <a:pt x="224" y="210139"/>
                  </a:cubicBezTo>
                  <a:cubicBezTo>
                    <a:pt x="224" y="212497"/>
                    <a:pt x="2430" y="214426"/>
                    <a:pt x="5126" y="214426"/>
                  </a:cubicBezTo>
                  <a:cubicBezTo>
                    <a:pt x="8312" y="214426"/>
                    <a:pt x="9047" y="212925"/>
                    <a:pt x="10518" y="209281"/>
                  </a:cubicBezTo>
                  <a:lnTo>
                    <a:pt x="94339" y="820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62521DF7-5674-3027-4693-0AE906DBAA60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8821229" y="3795420"/>
              <a:ext cx="162986" cy="155841"/>
            </a:xfrm>
            <a:custGeom>
              <a:avLst/>
              <a:gdLst>
                <a:gd name="connsiteX0" fmla="*/ 163215 w 162986"/>
                <a:gd name="connsiteY0" fmla="*/ 78520 h 155841"/>
                <a:gd name="connsiteX1" fmla="*/ 81599 w 162986"/>
                <a:gd name="connsiteY1" fmla="*/ 63 h 155841"/>
                <a:gd name="connsiteX2" fmla="*/ 229 w 162986"/>
                <a:gd name="connsiteY2" fmla="*/ 78520 h 155841"/>
                <a:gd name="connsiteX3" fmla="*/ 81599 w 162986"/>
                <a:gd name="connsiteY3" fmla="*/ 155905 h 155841"/>
                <a:gd name="connsiteX4" fmla="*/ 163215 w 162986"/>
                <a:gd name="connsiteY4" fmla="*/ 78520 h 155841"/>
                <a:gd name="connsiteX5" fmla="*/ 81845 w 162986"/>
                <a:gd name="connsiteY5" fmla="*/ 150974 h 155841"/>
                <a:gd name="connsiteX6" fmla="*/ 24003 w 162986"/>
                <a:gd name="connsiteY6" fmla="*/ 78520 h 155841"/>
                <a:gd name="connsiteX7" fmla="*/ 81599 w 162986"/>
                <a:gd name="connsiteY7" fmla="*/ 4779 h 155841"/>
                <a:gd name="connsiteX8" fmla="*/ 139441 w 162986"/>
                <a:gd name="connsiteY8" fmla="*/ 78520 h 155841"/>
                <a:gd name="connsiteX9" fmla="*/ 81845 w 162986"/>
                <a:gd name="connsiteY9" fmla="*/ 150974 h 155841"/>
                <a:gd name="connsiteX10" fmla="*/ 125471 w 162986"/>
                <a:gd name="connsiteY10" fmla="*/ 62442 h 155841"/>
                <a:gd name="connsiteX11" fmla="*/ 119344 w 162986"/>
                <a:gd name="connsiteY11" fmla="*/ 62442 h 155841"/>
                <a:gd name="connsiteX12" fmla="*/ 119344 w 162986"/>
                <a:gd name="connsiteY12" fmla="*/ 69731 h 155841"/>
                <a:gd name="connsiteX13" fmla="*/ 44100 w 162986"/>
                <a:gd name="connsiteY13" fmla="*/ 69731 h 155841"/>
                <a:gd name="connsiteX14" fmla="*/ 44100 w 162986"/>
                <a:gd name="connsiteY14" fmla="*/ 62442 h 155841"/>
                <a:gd name="connsiteX15" fmla="*/ 37973 w 162986"/>
                <a:gd name="connsiteY15" fmla="*/ 62442 h 155841"/>
                <a:gd name="connsiteX16" fmla="*/ 37973 w 162986"/>
                <a:gd name="connsiteY16" fmla="*/ 93311 h 155841"/>
                <a:gd name="connsiteX17" fmla="*/ 44100 w 162986"/>
                <a:gd name="connsiteY17" fmla="*/ 93311 h 155841"/>
                <a:gd name="connsiteX18" fmla="*/ 44100 w 162986"/>
                <a:gd name="connsiteY18" fmla="*/ 86022 h 155841"/>
                <a:gd name="connsiteX19" fmla="*/ 119344 w 162986"/>
                <a:gd name="connsiteY19" fmla="*/ 86022 h 155841"/>
                <a:gd name="connsiteX20" fmla="*/ 119344 w 162986"/>
                <a:gd name="connsiteY20" fmla="*/ 93311 h 155841"/>
                <a:gd name="connsiteX21" fmla="*/ 125471 w 162986"/>
                <a:gd name="connsiteY21" fmla="*/ 93311 h 155841"/>
                <a:gd name="connsiteX22" fmla="*/ 125471 w 162986"/>
                <a:gd name="connsiteY22" fmla="*/ 62442 h 15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986" h="155841">
                  <a:moveTo>
                    <a:pt x="163215" y="78520"/>
                  </a:moveTo>
                  <a:cubicBezTo>
                    <a:pt x="163215" y="34790"/>
                    <a:pt x="126206" y="63"/>
                    <a:pt x="81599" y="63"/>
                  </a:cubicBezTo>
                  <a:cubicBezTo>
                    <a:pt x="37728" y="63"/>
                    <a:pt x="229" y="34361"/>
                    <a:pt x="229" y="78520"/>
                  </a:cubicBezTo>
                  <a:cubicBezTo>
                    <a:pt x="229" y="122464"/>
                    <a:pt x="37973" y="155905"/>
                    <a:pt x="81599" y="155905"/>
                  </a:cubicBezTo>
                  <a:cubicBezTo>
                    <a:pt x="126206" y="155905"/>
                    <a:pt x="163215" y="121821"/>
                    <a:pt x="163215" y="78520"/>
                  </a:cubicBezTo>
                  <a:close/>
                  <a:moveTo>
                    <a:pt x="81845" y="150974"/>
                  </a:moveTo>
                  <a:cubicBezTo>
                    <a:pt x="57580" y="150974"/>
                    <a:pt x="24003" y="132539"/>
                    <a:pt x="24003" y="78520"/>
                  </a:cubicBezTo>
                  <a:cubicBezTo>
                    <a:pt x="24003" y="23428"/>
                    <a:pt x="58071" y="4779"/>
                    <a:pt x="81599" y="4779"/>
                  </a:cubicBezTo>
                  <a:cubicBezTo>
                    <a:pt x="106354" y="4779"/>
                    <a:pt x="139441" y="24286"/>
                    <a:pt x="139441" y="78520"/>
                  </a:cubicBezTo>
                  <a:cubicBezTo>
                    <a:pt x="139441" y="133182"/>
                    <a:pt x="104883" y="150974"/>
                    <a:pt x="81845" y="150974"/>
                  </a:cubicBezTo>
                  <a:close/>
                  <a:moveTo>
                    <a:pt x="125471" y="62442"/>
                  </a:moveTo>
                  <a:lnTo>
                    <a:pt x="119344" y="62442"/>
                  </a:lnTo>
                  <a:lnTo>
                    <a:pt x="119344" y="69731"/>
                  </a:lnTo>
                  <a:lnTo>
                    <a:pt x="44100" y="69731"/>
                  </a:lnTo>
                  <a:lnTo>
                    <a:pt x="44100" y="62442"/>
                  </a:lnTo>
                  <a:lnTo>
                    <a:pt x="37973" y="62442"/>
                  </a:lnTo>
                  <a:lnTo>
                    <a:pt x="37973" y="93311"/>
                  </a:lnTo>
                  <a:lnTo>
                    <a:pt x="44100" y="93311"/>
                  </a:lnTo>
                  <a:lnTo>
                    <a:pt x="44100" y="86022"/>
                  </a:lnTo>
                  <a:lnTo>
                    <a:pt x="119344" y="86022"/>
                  </a:lnTo>
                  <a:lnTo>
                    <a:pt x="119344" y="93311"/>
                  </a:lnTo>
                  <a:lnTo>
                    <a:pt x="125471" y="93311"/>
                  </a:lnTo>
                  <a:lnTo>
                    <a:pt x="125471" y="62442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F5649C2C-95C5-4170-FCA2-79A102D0E09E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9016832" y="3879064"/>
              <a:ext cx="62449" cy="99635"/>
            </a:xfrm>
            <a:custGeom>
              <a:avLst/>
              <a:gdLst>
                <a:gd name="connsiteX0" fmla="*/ 39010 w 62449"/>
                <a:gd name="connsiteY0" fmla="*/ 4266 h 99635"/>
                <a:gd name="connsiteX1" fmla="*/ 33863 w 62449"/>
                <a:gd name="connsiteY1" fmla="*/ 64 h 99635"/>
                <a:gd name="connsiteX2" fmla="*/ 237 w 62449"/>
                <a:gd name="connsiteY2" fmla="*/ 9668 h 99635"/>
                <a:gd name="connsiteX3" fmla="*/ 237 w 62449"/>
                <a:gd name="connsiteY3" fmla="*/ 15070 h 99635"/>
                <a:gd name="connsiteX4" fmla="*/ 25114 w 62449"/>
                <a:gd name="connsiteY4" fmla="*/ 10868 h 99635"/>
                <a:gd name="connsiteX5" fmla="*/ 25114 w 62449"/>
                <a:gd name="connsiteY5" fmla="*/ 87396 h 99635"/>
                <a:gd name="connsiteX6" fmla="*/ 7957 w 62449"/>
                <a:gd name="connsiteY6" fmla="*/ 94298 h 99635"/>
                <a:gd name="connsiteX7" fmla="*/ 1438 w 62449"/>
                <a:gd name="connsiteY7" fmla="*/ 94298 h 99635"/>
                <a:gd name="connsiteX8" fmla="*/ 1438 w 62449"/>
                <a:gd name="connsiteY8" fmla="*/ 99700 h 99635"/>
                <a:gd name="connsiteX9" fmla="*/ 31976 w 62449"/>
                <a:gd name="connsiteY9" fmla="*/ 99100 h 99635"/>
                <a:gd name="connsiteX10" fmla="*/ 62686 w 62449"/>
                <a:gd name="connsiteY10" fmla="*/ 99700 h 99635"/>
                <a:gd name="connsiteX11" fmla="*/ 62686 w 62449"/>
                <a:gd name="connsiteY11" fmla="*/ 94298 h 99635"/>
                <a:gd name="connsiteX12" fmla="*/ 56167 w 62449"/>
                <a:gd name="connsiteY12" fmla="*/ 94298 h 99635"/>
                <a:gd name="connsiteX13" fmla="*/ 39010 w 62449"/>
                <a:gd name="connsiteY13" fmla="*/ 87396 h 99635"/>
                <a:gd name="connsiteX14" fmla="*/ 39010 w 62449"/>
                <a:gd name="connsiteY14" fmla="*/ 4266 h 9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449" h="99635">
                  <a:moveTo>
                    <a:pt x="39010" y="4266"/>
                  </a:moveTo>
                  <a:cubicBezTo>
                    <a:pt x="39010" y="214"/>
                    <a:pt x="38667" y="64"/>
                    <a:pt x="33863" y="64"/>
                  </a:cubicBezTo>
                  <a:cubicBezTo>
                    <a:pt x="22883" y="9518"/>
                    <a:pt x="7271" y="9668"/>
                    <a:pt x="237" y="9668"/>
                  </a:cubicBezTo>
                  <a:lnTo>
                    <a:pt x="237" y="15070"/>
                  </a:lnTo>
                  <a:cubicBezTo>
                    <a:pt x="4354" y="15070"/>
                    <a:pt x="15678" y="15070"/>
                    <a:pt x="25114" y="10868"/>
                  </a:cubicBezTo>
                  <a:lnTo>
                    <a:pt x="25114" y="87396"/>
                  </a:lnTo>
                  <a:cubicBezTo>
                    <a:pt x="25114" y="92348"/>
                    <a:pt x="25114" y="94298"/>
                    <a:pt x="7957" y="94298"/>
                  </a:cubicBezTo>
                  <a:lnTo>
                    <a:pt x="1438" y="94298"/>
                  </a:lnTo>
                  <a:lnTo>
                    <a:pt x="1438" y="99700"/>
                  </a:lnTo>
                  <a:cubicBezTo>
                    <a:pt x="4526" y="99550"/>
                    <a:pt x="25628" y="99100"/>
                    <a:pt x="31976" y="99100"/>
                  </a:cubicBezTo>
                  <a:cubicBezTo>
                    <a:pt x="37295" y="99100"/>
                    <a:pt x="58912" y="99550"/>
                    <a:pt x="62686" y="99700"/>
                  </a:cubicBezTo>
                  <a:lnTo>
                    <a:pt x="62686" y="94298"/>
                  </a:lnTo>
                  <a:lnTo>
                    <a:pt x="56167" y="94298"/>
                  </a:lnTo>
                  <a:cubicBezTo>
                    <a:pt x="39010" y="94298"/>
                    <a:pt x="39010" y="92348"/>
                    <a:pt x="39010" y="87396"/>
                  </a:cubicBezTo>
                  <a:lnTo>
                    <a:pt x="39010" y="426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AE02144-6A18-412B-4164-47524CEFAF25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9189643" y="3825217"/>
              <a:ext cx="217886" cy="135477"/>
            </a:xfrm>
            <a:custGeom>
              <a:avLst/>
              <a:gdLst>
                <a:gd name="connsiteX0" fmla="*/ 138476 w 217886"/>
                <a:gd name="connsiteY0" fmla="*/ 9066 h 135477"/>
                <a:gd name="connsiteX1" fmla="*/ 143378 w 217886"/>
                <a:gd name="connsiteY1" fmla="*/ 4350 h 135477"/>
                <a:gd name="connsiteX2" fmla="*/ 138476 w 217886"/>
                <a:gd name="connsiteY2" fmla="*/ 63 h 135477"/>
                <a:gd name="connsiteX3" fmla="*/ 134064 w 217886"/>
                <a:gd name="connsiteY3" fmla="*/ 1349 h 135477"/>
                <a:gd name="connsiteX4" fmla="*/ 4901 w 217886"/>
                <a:gd name="connsiteY4" fmla="*/ 63086 h 135477"/>
                <a:gd name="connsiteX5" fmla="*/ 244 w 217886"/>
                <a:gd name="connsiteY5" fmla="*/ 67802 h 135477"/>
                <a:gd name="connsiteX6" fmla="*/ 4901 w 217886"/>
                <a:gd name="connsiteY6" fmla="*/ 72518 h 135477"/>
                <a:gd name="connsiteX7" fmla="*/ 133819 w 217886"/>
                <a:gd name="connsiteY7" fmla="*/ 134040 h 135477"/>
                <a:gd name="connsiteX8" fmla="*/ 138476 w 217886"/>
                <a:gd name="connsiteY8" fmla="*/ 135540 h 135477"/>
                <a:gd name="connsiteX9" fmla="*/ 143378 w 217886"/>
                <a:gd name="connsiteY9" fmla="*/ 131253 h 135477"/>
                <a:gd name="connsiteX10" fmla="*/ 138476 w 217886"/>
                <a:gd name="connsiteY10" fmla="*/ 126537 h 135477"/>
                <a:gd name="connsiteX11" fmla="*/ 15440 w 217886"/>
                <a:gd name="connsiteY11" fmla="*/ 67802 h 135477"/>
                <a:gd name="connsiteX12" fmla="*/ 138476 w 217886"/>
                <a:gd name="connsiteY12" fmla="*/ 9066 h 135477"/>
                <a:gd name="connsiteX13" fmla="*/ 213229 w 217886"/>
                <a:gd name="connsiteY13" fmla="*/ 9066 h 135477"/>
                <a:gd name="connsiteX14" fmla="*/ 218131 w 217886"/>
                <a:gd name="connsiteY14" fmla="*/ 4350 h 135477"/>
                <a:gd name="connsiteX15" fmla="*/ 213229 w 217886"/>
                <a:gd name="connsiteY15" fmla="*/ 63 h 135477"/>
                <a:gd name="connsiteX16" fmla="*/ 208817 w 217886"/>
                <a:gd name="connsiteY16" fmla="*/ 1349 h 135477"/>
                <a:gd name="connsiteX17" fmla="*/ 79654 w 217886"/>
                <a:gd name="connsiteY17" fmla="*/ 63086 h 135477"/>
                <a:gd name="connsiteX18" fmla="*/ 74997 w 217886"/>
                <a:gd name="connsiteY18" fmla="*/ 67802 h 135477"/>
                <a:gd name="connsiteX19" fmla="*/ 79654 w 217886"/>
                <a:gd name="connsiteY19" fmla="*/ 72518 h 135477"/>
                <a:gd name="connsiteX20" fmla="*/ 208572 w 217886"/>
                <a:gd name="connsiteY20" fmla="*/ 134040 h 135477"/>
                <a:gd name="connsiteX21" fmla="*/ 213229 w 217886"/>
                <a:gd name="connsiteY21" fmla="*/ 135540 h 135477"/>
                <a:gd name="connsiteX22" fmla="*/ 218131 w 217886"/>
                <a:gd name="connsiteY22" fmla="*/ 131253 h 135477"/>
                <a:gd name="connsiteX23" fmla="*/ 213229 w 217886"/>
                <a:gd name="connsiteY23" fmla="*/ 126537 h 135477"/>
                <a:gd name="connsiteX24" fmla="*/ 90193 w 217886"/>
                <a:gd name="connsiteY24" fmla="*/ 67802 h 135477"/>
                <a:gd name="connsiteX25" fmla="*/ 213229 w 217886"/>
                <a:gd name="connsiteY25" fmla="*/ 9066 h 13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7886" h="135477">
                  <a:moveTo>
                    <a:pt x="138476" y="9066"/>
                  </a:moveTo>
                  <a:cubicBezTo>
                    <a:pt x="141417" y="7565"/>
                    <a:pt x="143378" y="6708"/>
                    <a:pt x="143378" y="4350"/>
                  </a:cubicBezTo>
                  <a:cubicBezTo>
                    <a:pt x="143378" y="1349"/>
                    <a:pt x="140682" y="63"/>
                    <a:pt x="138476" y="63"/>
                  </a:cubicBezTo>
                  <a:cubicBezTo>
                    <a:pt x="136760" y="63"/>
                    <a:pt x="135044" y="920"/>
                    <a:pt x="134064" y="1349"/>
                  </a:cubicBezTo>
                  <a:lnTo>
                    <a:pt x="4901" y="63086"/>
                  </a:lnTo>
                  <a:cubicBezTo>
                    <a:pt x="1960" y="64586"/>
                    <a:pt x="244" y="65229"/>
                    <a:pt x="244" y="67802"/>
                  </a:cubicBezTo>
                  <a:cubicBezTo>
                    <a:pt x="244" y="70374"/>
                    <a:pt x="1960" y="71017"/>
                    <a:pt x="4901" y="72518"/>
                  </a:cubicBezTo>
                  <a:lnTo>
                    <a:pt x="133819" y="134040"/>
                  </a:lnTo>
                  <a:cubicBezTo>
                    <a:pt x="136760" y="135540"/>
                    <a:pt x="137495" y="135540"/>
                    <a:pt x="138476" y="135540"/>
                  </a:cubicBezTo>
                  <a:cubicBezTo>
                    <a:pt x="141662" y="135540"/>
                    <a:pt x="143378" y="133397"/>
                    <a:pt x="143378" y="131253"/>
                  </a:cubicBezTo>
                  <a:cubicBezTo>
                    <a:pt x="143378" y="128895"/>
                    <a:pt x="141417" y="128038"/>
                    <a:pt x="138476" y="126537"/>
                  </a:cubicBezTo>
                  <a:lnTo>
                    <a:pt x="15440" y="67802"/>
                  </a:lnTo>
                  <a:lnTo>
                    <a:pt x="138476" y="9066"/>
                  </a:lnTo>
                  <a:close/>
                  <a:moveTo>
                    <a:pt x="213229" y="9066"/>
                  </a:moveTo>
                  <a:cubicBezTo>
                    <a:pt x="216170" y="7565"/>
                    <a:pt x="218131" y="6708"/>
                    <a:pt x="218131" y="4350"/>
                  </a:cubicBezTo>
                  <a:cubicBezTo>
                    <a:pt x="218131" y="1349"/>
                    <a:pt x="215435" y="63"/>
                    <a:pt x="213229" y="63"/>
                  </a:cubicBezTo>
                  <a:cubicBezTo>
                    <a:pt x="211513" y="63"/>
                    <a:pt x="209797" y="920"/>
                    <a:pt x="208817" y="1349"/>
                  </a:cubicBezTo>
                  <a:lnTo>
                    <a:pt x="79654" y="63086"/>
                  </a:lnTo>
                  <a:cubicBezTo>
                    <a:pt x="76713" y="64586"/>
                    <a:pt x="74997" y="65229"/>
                    <a:pt x="74997" y="67802"/>
                  </a:cubicBezTo>
                  <a:cubicBezTo>
                    <a:pt x="74997" y="70374"/>
                    <a:pt x="76713" y="71017"/>
                    <a:pt x="79654" y="72518"/>
                  </a:cubicBezTo>
                  <a:lnTo>
                    <a:pt x="208572" y="134040"/>
                  </a:lnTo>
                  <a:cubicBezTo>
                    <a:pt x="211513" y="135540"/>
                    <a:pt x="212248" y="135540"/>
                    <a:pt x="213229" y="135540"/>
                  </a:cubicBezTo>
                  <a:cubicBezTo>
                    <a:pt x="216415" y="135540"/>
                    <a:pt x="218131" y="133397"/>
                    <a:pt x="218131" y="131253"/>
                  </a:cubicBezTo>
                  <a:cubicBezTo>
                    <a:pt x="218131" y="128895"/>
                    <a:pt x="216170" y="128038"/>
                    <a:pt x="213229" y="126537"/>
                  </a:cubicBezTo>
                  <a:lnTo>
                    <a:pt x="90193" y="67802"/>
                  </a:lnTo>
                  <a:lnTo>
                    <a:pt x="213229" y="906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7B21B6F-7153-29CC-FFED-D45618D91C4E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9511148" y="3803780"/>
              <a:ext cx="80880" cy="142765"/>
            </a:xfrm>
            <a:custGeom>
              <a:avLst/>
              <a:gdLst>
                <a:gd name="connsiteX0" fmla="*/ 50501 w 80880"/>
                <a:gd name="connsiteY0" fmla="*/ 5636 h 142765"/>
                <a:gd name="connsiteX1" fmla="*/ 44863 w 80880"/>
                <a:gd name="connsiteY1" fmla="*/ 63 h 142765"/>
                <a:gd name="connsiteX2" fmla="*/ 257 w 80880"/>
                <a:gd name="connsiteY2" fmla="*/ 13782 h 142765"/>
                <a:gd name="connsiteX3" fmla="*/ 257 w 80880"/>
                <a:gd name="connsiteY3" fmla="*/ 20427 h 142765"/>
                <a:gd name="connsiteX4" fmla="*/ 32364 w 80880"/>
                <a:gd name="connsiteY4" fmla="*/ 14854 h 142765"/>
                <a:gd name="connsiteX5" fmla="*/ 32364 w 80880"/>
                <a:gd name="connsiteY5" fmla="*/ 125894 h 142765"/>
                <a:gd name="connsiteX6" fmla="*/ 9570 w 80880"/>
                <a:gd name="connsiteY6" fmla="*/ 136183 h 142765"/>
                <a:gd name="connsiteX7" fmla="*/ 1727 w 80880"/>
                <a:gd name="connsiteY7" fmla="*/ 136183 h 142765"/>
                <a:gd name="connsiteX8" fmla="*/ 1727 w 80880"/>
                <a:gd name="connsiteY8" fmla="*/ 142829 h 142765"/>
                <a:gd name="connsiteX9" fmla="*/ 41432 w 80880"/>
                <a:gd name="connsiteY9" fmla="*/ 142186 h 142765"/>
                <a:gd name="connsiteX10" fmla="*/ 81137 w 80880"/>
                <a:gd name="connsiteY10" fmla="*/ 142829 h 142765"/>
                <a:gd name="connsiteX11" fmla="*/ 81137 w 80880"/>
                <a:gd name="connsiteY11" fmla="*/ 136183 h 142765"/>
                <a:gd name="connsiteX12" fmla="*/ 73294 w 80880"/>
                <a:gd name="connsiteY12" fmla="*/ 136183 h 142765"/>
                <a:gd name="connsiteX13" fmla="*/ 50501 w 80880"/>
                <a:gd name="connsiteY13" fmla="*/ 125894 h 142765"/>
                <a:gd name="connsiteX14" fmla="*/ 50501 w 80880"/>
                <a:gd name="connsiteY14" fmla="*/ 5636 h 14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880" h="142765">
                  <a:moveTo>
                    <a:pt x="50501" y="5636"/>
                  </a:moveTo>
                  <a:cubicBezTo>
                    <a:pt x="50501" y="491"/>
                    <a:pt x="50501" y="63"/>
                    <a:pt x="44863" y="63"/>
                  </a:cubicBezTo>
                  <a:cubicBezTo>
                    <a:pt x="29668" y="13782"/>
                    <a:pt x="8100" y="13782"/>
                    <a:pt x="257" y="13782"/>
                  </a:cubicBezTo>
                  <a:lnTo>
                    <a:pt x="257" y="20427"/>
                  </a:lnTo>
                  <a:cubicBezTo>
                    <a:pt x="5159" y="20427"/>
                    <a:pt x="19619" y="20427"/>
                    <a:pt x="32364" y="14854"/>
                  </a:cubicBezTo>
                  <a:lnTo>
                    <a:pt x="32364" y="125894"/>
                  </a:lnTo>
                  <a:cubicBezTo>
                    <a:pt x="32364" y="133611"/>
                    <a:pt x="31628" y="136183"/>
                    <a:pt x="9570" y="136183"/>
                  </a:cubicBezTo>
                  <a:lnTo>
                    <a:pt x="1727" y="136183"/>
                  </a:lnTo>
                  <a:lnTo>
                    <a:pt x="1727" y="142829"/>
                  </a:lnTo>
                  <a:cubicBezTo>
                    <a:pt x="10305" y="142186"/>
                    <a:pt x="31628" y="142186"/>
                    <a:pt x="41432" y="142186"/>
                  </a:cubicBezTo>
                  <a:cubicBezTo>
                    <a:pt x="51236" y="142186"/>
                    <a:pt x="72559" y="142186"/>
                    <a:pt x="81137" y="142829"/>
                  </a:cubicBezTo>
                  <a:lnTo>
                    <a:pt x="81137" y="136183"/>
                  </a:lnTo>
                  <a:lnTo>
                    <a:pt x="73294" y="136183"/>
                  </a:lnTo>
                  <a:cubicBezTo>
                    <a:pt x="51236" y="136183"/>
                    <a:pt x="50501" y="133825"/>
                    <a:pt x="50501" y="125894"/>
                  </a:cubicBezTo>
                  <a:lnTo>
                    <a:pt x="50501" y="563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pic>
        <p:nvPicPr>
          <p:cNvPr id="522" name="Picture 521">
            <a:extLst>
              <a:ext uri="{FF2B5EF4-FFF2-40B4-BE49-F238E27FC236}">
                <a16:creationId xmlns:a16="http://schemas.microsoft.com/office/drawing/2014/main" id="{F61FCD9C-5211-4868-34BE-C06504E33A49}"/>
              </a:ext>
            </a:extLst>
          </p:cNvPr>
          <p:cNvPicPr>
            <a:picLocks noChangeAspect="1"/>
          </p:cNvPicPr>
          <p:nvPr/>
        </p:nvPicPr>
        <p:blipFill>
          <a:blip r:embed="rId90"/>
          <a:srcRect l="52404" t="18563" r="-555" b="597"/>
          <a:stretch>
            <a:fillRect/>
          </a:stretch>
        </p:blipFill>
        <p:spPr>
          <a:xfrm>
            <a:off x="8955470" y="1559925"/>
            <a:ext cx="2481368" cy="2239983"/>
          </a:xfrm>
          <a:prstGeom prst="rect">
            <a:avLst/>
          </a:prstGeom>
        </p:spPr>
      </p:pic>
      <p:grpSp>
        <p:nvGrpSpPr>
          <p:cNvPr id="524" name="Group 523">
            <a:extLst>
              <a:ext uri="{FF2B5EF4-FFF2-40B4-BE49-F238E27FC236}">
                <a16:creationId xmlns:a16="http://schemas.microsoft.com/office/drawing/2014/main" id="{0B0B4055-4B09-38CC-DA18-1DD3564B5068}"/>
              </a:ext>
            </a:extLst>
          </p:cNvPr>
          <p:cNvGrpSpPr/>
          <p:nvPr/>
        </p:nvGrpSpPr>
        <p:grpSpPr>
          <a:xfrm>
            <a:off x="6322880" y="1204458"/>
            <a:ext cx="2468541" cy="2487276"/>
            <a:chOff x="7860298" y="1378106"/>
            <a:chExt cx="2468541" cy="2487276"/>
          </a:xfrm>
        </p:grpSpPr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3D7EF6F4-F623-1056-D41D-1AC0C95D3B11}"/>
                </a:ext>
              </a:extLst>
            </p:cNvPr>
            <p:cNvPicPr>
              <a:picLocks noChangeAspect="1"/>
            </p:cNvPicPr>
            <p:nvPr/>
          </p:nvPicPr>
          <p:blipFill>
            <a:blip r:embed="rId90"/>
            <a:srcRect l="2275" t="6010" r="50071" b="6583"/>
            <a:stretch>
              <a:fillRect/>
            </a:stretch>
          </p:blipFill>
          <p:spPr>
            <a:xfrm>
              <a:off x="7873126" y="1443443"/>
              <a:ext cx="2455713" cy="2421939"/>
            </a:xfrm>
            <a:prstGeom prst="rect">
              <a:avLst/>
            </a:prstGeom>
          </p:spPr>
        </p:pic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EA891222-C6CD-E247-20F5-6E5E985F2A93}"/>
                </a:ext>
              </a:extLst>
            </p:cNvPr>
            <p:cNvSpPr/>
            <p:nvPr/>
          </p:nvSpPr>
          <p:spPr>
            <a:xfrm>
              <a:off x="7860298" y="1378106"/>
              <a:ext cx="597527" cy="5078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25" name="TextBox 524">
            <a:extLst>
              <a:ext uri="{FF2B5EF4-FFF2-40B4-BE49-F238E27FC236}">
                <a16:creationId xmlns:a16="http://schemas.microsoft.com/office/drawing/2014/main" id="{AA5CAA84-F51E-6C9C-E539-AAA0653C5A4E}"/>
              </a:ext>
            </a:extLst>
          </p:cNvPr>
          <p:cNvSpPr txBox="1"/>
          <p:nvPr/>
        </p:nvSpPr>
        <p:spPr>
          <a:xfrm>
            <a:off x="6552843" y="3335381"/>
            <a:ext cx="223908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Single electron emission</a:t>
            </a:r>
            <a:endParaRPr lang="en-US" sz="1400" dirty="0"/>
          </a:p>
        </p:txBody>
      </p:sp>
      <p:sp>
        <p:nvSpPr>
          <p:cNvPr id="526" name="TextBox 525">
            <a:extLst>
              <a:ext uri="{FF2B5EF4-FFF2-40B4-BE49-F238E27FC236}">
                <a16:creationId xmlns:a16="http://schemas.microsoft.com/office/drawing/2014/main" id="{35224A30-0FE7-3C1A-C8EF-CF3F45A4CDCA}"/>
              </a:ext>
            </a:extLst>
          </p:cNvPr>
          <p:cNvSpPr txBox="1"/>
          <p:nvPr/>
        </p:nvSpPr>
        <p:spPr>
          <a:xfrm>
            <a:off x="8825448" y="3335381"/>
            <a:ext cx="262314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400" dirty="0">
                <a:latin typeface="Avenir Next LT Pro Light" panose="020B0304020202020204" pitchFamily="34" charset="0"/>
              </a:rPr>
              <a:t> emission</a:t>
            </a:r>
            <a:endParaRPr lang="en-US" sz="1400" dirty="0"/>
          </a:p>
        </p:txBody>
      </p:sp>
      <p:sp>
        <p:nvSpPr>
          <p:cNvPr id="578" name="TextBox 577">
            <a:extLst>
              <a:ext uri="{FF2B5EF4-FFF2-40B4-BE49-F238E27FC236}">
                <a16:creationId xmlns:a16="http://schemas.microsoft.com/office/drawing/2014/main" id="{BCEA9DD4-1932-B0C0-732E-37944B09C918}"/>
              </a:ext>
            </a:extLst>
          </p:cNvPr>
          <p:cNvSpPr txBox="1"/>
          <p:nvPr/>
        </p:nvSpPr>
        <p:spPr>
          <a:xfrm>
            <a:off x="6464502" y="4590992"/>
            <a:ext cx="4746171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Opening angle of </a:t>
            </a:r>
            <a:r>
              <a:rPr lang="en-US" sz="1400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400" dirty="0">
                <a:latin typeface="Avenir Next LT Pro Light" panose="020B0304020202020204" pitchFamily="34" charset="0"/>
              </a:rPr>
              <a:t> emission depends strongly on waist size electron beam</a:t>
            </a: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Relativistic beaming improves overlap with </a:t>
            </a:r>
            <a:r>
              <a:rPr lang="en-US" sz="1400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400" dirty="0">
                <a:latin typeface="Avenir Next LT Pro Light" panose="020B0304020202020204" pitchFamily="34" charset="0"/>
              </a:rPr>
              <a:t> emission cone</a:t>
            </a:r>
          </a:p>
          <a:p>
            <a:pPr algn="ctr"/>
            <a:endParaRPr lang="en-US" sz="1400" dirty="0">
              <a:latin typeface="Avenir Next LT Pro Light" panose="020B0304020202020204" pitchFamily="34" charset="0"/>
            </a:endParaRPr>
          </a:p>
          <a:p>
            <a:pPr algn="ctr"/>
            <a:r>
              <a:rPr lang="en-US" sz="1400" dirty="0">
                <a:latin typeface="Avenir Next LT Pro Light" panose="020B0304020202020204" pitchFamily="34" charset="0"/>
              </a:rPr>
              <a:t>Optimum energy (~100 MeV) ideal for IFEL bunching</a:t>
            </a:r>
            <a:endParaRPr lang="en-US" sz="1400" dirty="0"/>
          </a:p>
        </p:txBody>
      </p:sp>
      <p:grpSp>
        <p:nvGrpSpPr>
          <p:cNvPr id="667" name="Group 666" descr="\documentclass{article}&#10;\usepackage{amsmath}&#10;\pagestyle{empty}&#10;\begin{document}&#10;&#10;$$\Theta_1 = \frac{1}{\gamma}\sqrt{\frac{\Delta \omega}{\omega}} $$&#10;&#10;&#10;\end{document}" title="IguanaTex Vector Display">
            <a:extLst>
              <a:ext uri="{FF2B5EF4-FFF2-40B4-BE49-F238E27FC236}">
                <a16:creationId xmlns:a16="http://schemas.microsoft.com/office/drawing/2014/main" id="{0A131592-636B-AC4E-1C0C-CF8DA1C299AD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6801436" y="3733711"/>
            <a:ext cx="1524349" cy="634249"/>
            <a:chOff x="13961864" y="2697788"/>
            <a:chExt cx="1524349" cy="634249"/>
          </a:xfrm>
        </p:grpSpPr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12512E10-9586-65CF-8571-40D01C3A99B5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3961864" y="2929713"/>
              <a:ext cx="167589" cy="182128"/>
            </a:xfrm>
            <a:custGeom>
              <a:avLst/>
              <a:gdLst>
                <a:gd name="connsiteX0" fmla="*/ 167793 w 167589"/>
                <a:gd name="connsiteY0" fmla="*/ 91771 h 182128"/>
                <a:gd name="connsiteX1" fmla="*/ 83872 w 167589"/>
                <a:gd name="connsiteY1" fmla="*/ 80 h 182128"/>
                <a:gd name="connsiteX2" fmla="*/ 203 w 167589"/>
                <a:gd name="connsiteY2" fmla="*/ 91771 h 182128"/>
                <a:gd name="connsiteX3" fmla="*/ 83872 w 167589"/>
                <a:gd name="connsiteY3" fmla="*/ 182209 h 182128"/>
                <a:gd name="connsiteX4" fmla="*/ 167793 w 167589"/>
                <a:gd name="connsiteY4" fmla="*/ 91771 h 182128"/>
                <a:gd name="connsiteX5" fmla="*/ 84124 w 167589"/>
                <a:gd name="connsiteY5" fmla="*/ 176447 h 182128"/>
                <a:gd name="connsiteX6" fmla="*/ 24649 w 167589"/>
                <a:gd name="connsiteY6" fmla="*/ 91771 h 182128"/>
                <a:gd name="connsiteX7" fmla="*/ 83872 w 167589"/>
                <a:gd name="connsiteY7" fmla="*/ 5592 h 182128"/>
                <a:gd name="connsiteX8" fmla="*/ 143347 w 167589"/>
                <a:gd name="connsiteY8" fmla="*/ 91771 h 182128"/>
                <a:gd name="connsiteX9" fmla="*/ 84124 w 167589"/>
                <a:gd name="connsiteY9" fmla="*/ 176447 h 182128"/>
                <a:gd name="connsiteX10" fmla="*/ 128982 w 167589"/>
                <a:gd name="connsiteY10" fmla="*/ 72982 h 182128"/>
                <a:gd name="connsiteX11" fmla="*/ 122682 w 167589"/>
                <a:gd name="connsiteY11" fmla="*/ 72982 h 182128"/>
                <a:gd name="connsiteX12" fmla="*/ 122682 w 167589"/>
                <a:gd name="connsiteY12" fmla="*/ 81500 h 182128"/>
                <a:gd name="connsiteX13" fmla="*/ 45314 w 167589"/>
                <a:gd name="connsiteY13" fmla="*/ 81500 h 182128"/>
                <a:gd name="connsiteX14" fmla="*/ 45314 w 167589"/>
                <a:gd name="connsiteY14" fmla="*/ 72982 h 182128"/>
                <a:gd name="connsiteX15" fmla="*/ 39013 w 167589"/>
                <a:gd name="connsiteY15" fmla="*/ 72982 h 182128"/>
                <a:gd name="connsiteX16" fmla="*/ 39013 w 167589"/>
                <a:gd name="connsiteY16" fmla="*/ 109057 h 182128"/>
                <a:gd name="connsiteX17" fmla="*/ 45314 w 167589"/>
                <a:gd name="connsiteY17" fmla="*/ 109057 h 182128"/>
                <a:gd name="connsiteX18" fmla="*/ 45314 w 167589"/>
                <a:gd name="connsiteY18" fmla="*/ 100539 h 182128"/>
                <a:gd name="connsiteX19" fmla="*/ 122682 w 167589"/>
                <a:gd name="connsiteY19" fmla="*/ 100539 h 182128"/>
                <a:gd name="connsiteX20" fmla="*/ 122682 w 167589"/>
                <a:gd name="connsiteY20" fmla="*/ 109057 h 182128"/>
                <a:gd name="connsiteX21" fmla="*/ 128982 w 167589"/>
                <a:gd name="connsiteY21" fmla="*/ 109057 h 182128"/>
                <a:gd name="connsiteX22" fmla="*/ 128982 w 167589"/>
                <a:gd name="connsiteY22" fmla="*/ 72982 h 18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7589" h="182128">
                  <a:moveTo>
                    <a:pt x="167793" y="91771"/>
                  </a:moveTo>
                  <a:cubicBezTo>
                    <a:pt x="167793" y="40665"/>
                    <a:pt x="129738" y="80"/>
                    <a:pt x="83872" y="80"/>
                  </a:cubicBezTo>
                  <a:cubicBezTo>
                    <a:pt x="38761" y="80"/>
                    <a:pt x="203" y="40164"/>
                    <a:pt x="203" y="91771"/>
                  </a:cubicBezTo>
                  <a:cubicBezTo>
                    <a:pt x="203" y="143128"/>
                    <a:pt x="39013" y="182209"/>
                    <a:pt x="83872" y="182209"/>
                  </a:cubicBezTo>
                  <a:cubicBezTo>
                    <a:pt x="129738" y="182209"/>
                    <a:pt x="167793" y="142376"/>
                    <a:pt x="167793" y="91771"/>
                  </a:cubicBezTo>
                  <a:close/>
                  <a:moveTo>
                    <a:pt x="84124" y="176447"/>
                  </a:moveTo>
                  <a:cubicBezTo>
                    <a:pt x="59174" y="176447"/>
                    <a:pt x="24649" y="154902"/>
                    <a:pt x="24649" y="91771"/>
                  </a:cubicBezTo>
                  <a:cubicBezTo>
                    <a:pt x="24649" y="27387"/>
                    <a:pt x="59679" y="5592"/>
                    <a:pt x="83872" y="5592"/>
                  </a:cubicBezTo>
                  <a:cubicBezTo>
                    <a:pt x="109325" y="5592"/>
                    <a:pt x="143347" y="28389"/>
                    <a:pt x="143347" y="91771"/>
                  </a:cubicBezTo>
                  <a:cubicBezTo>
                    <a:pt x="143347" y="155654"/>
                    <a:pt x="107813" y="176447"/>
                    <a:pt x="84124" y="176447"/>
                  </a:cubicBezTo>
                  <a:close/>
                  <a:moveTo>
                    <a:pt x="128982" y="72982"/>
                  </a:moveTo>
                  <a:lnTo>
                    <a:pt x="122682" y="72982"/>
                  </a:lnTo>
                  <a:lnTo>
                    <a:pt x="122682" y="81500"/>
                  </a:lnTo>
                  <a:lnTo>
                    <a:pt x="45314" y="81500"/>
                  </a:lnTo>
                  <a:lnTo>
                    <a:pt x="45314" y="72982"/>
                  </a:lnTo>
                  <a:lnTo>
                    <a:pt x="39013" y="72982"/>
                  </a:lnTo>
                  <a:lnTo>
                    <a:pt x="39013" y="109057"/>
                  </a:lnTo>
                  <a:lnTo>
                    <a:pt x="45314" y="109057"/>
                  </a:lnTo>
                  <a:lnTo>
                    <a:pt x="45314" y="100539"/>
                  </a:lnTo>
                  <a:lnTo>
                    <a:pt x="122682" y="100539"/>
                  </a:lnTo>
                  <a:lnTo>
                    <a:pt x="122682" y="109057"/>
                  </a:lnTo>
                  <a:lnTo>
                    <a:pt x="128982" y="109057"/>
                  </a:lnTo>
                  <a:lnTo>
                    <a:pt x="128982" y="72982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0A7FEE00-C1EA-E123-4EB9-4E47A0CB9411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4162992" y="3027466"/>
              <a:ext cx="64213" cy="116441"/>
            </a:xfrm>
            <a:custGeom>
              <a:avLst/>
              <a:gdLst>
                <a:gd name="connsiteX0" fmla="*/ 40080 w 64213"/>
                <a:gd name="connsiteY0" fmla="*/ 4992 h 116441"/>
                <a:gd name="connsiteX1" fmla="*/ 34787 w 64213"/>
                <a:gd name="connsiteY1" fmla="*/ 82 h 116441"/>
                <a:gd name="connsiteX2" fmla="*/ 211 w 64213"/>
                <a:gd name="connsiteY2" fmla="*/ 11305 h 116441"/>
                <a:gd name="connsiteX3" fmla="*/ 211 w 64213"/>
                <a:gd name="connsiteY3" fmla="*/ 17618 h 116441"/>
                <a:gd name="connsiteX4" fmla="*/ 25790 w 64213"/>
                <a:gd name="connsiteY4" fmla="*/ 12708 h 116441"/>
                <a:gd name="connsiteX5" fmla="*/ 25790 w 64213"/>
                <a:gd name="connsiteY5" fmla="*/ 102144 h 116441"/>
                <a:gd name="connsiteX6" fmla="*/ 8149 w 64213"/>
                <a:gd name="connsiteY6" fmla="*/ 110211 h 116441"/>
                <a:gd name="connsiteX7" fmla="*/ 1446 w 64213"/>
                <a:gd name="connsiteY7" fmla="*/ 110211 h 116441"/>
                <a:gd name="connsiteX8" fmla="*/ 1446 w 64213"/>
                <a:gd name="connsiteY8" fmla="*/ 116524 h 116441"/>
                <a:gd name="connsiteX9" fmla="*/ 32847 w 64213"/>
                <a:gd name="connsiteY9" fmla="*/ 115822 h 116441"/>
                <a:gd name="connsiteX10" fmla="*/ 64424 w 64213"/>
                <a:gd name="connsiteY10" fmla="*/ 116524 h 116441"/>
                <a:gd name="connsiteX11" fmla="*/ 64424 w 64213"/>
                <a:gd name="connsiteY11" fmla="*/ 110211 h 116441"/>
                <a:gd name="connsiteX12" fmla="*/ 57721 w 64213"/>
                <a:gd name="connsiteY12" fmla="*/ 110211 h 116441"/>
                <a:gd name="connsiteX13" fmla="*/ 40080 w 64213"/>
                <a:gd name="connsiteY13" fmla="*/ 102144 h 116441"/>
                <a:gd name="connsiteX14" fmla="*/ 40080 w 64213"/>
                <a:gd name="connsiteY14" fmla="*/ 4992 h 11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13" h="116441">
                  <a:moveTo>
                    <a:pt x="40080" y="4992"/>
                  </a:moveTo>
                  <a:cubicBezTo>
                    <a:pt x="40080" y="257"/>
                    <a:pt x="39727" y="82"/>
                    <a:pt x="34787" y="82"/>
                  </a:cubicBezTo>
                  <a:cubicBezTo>
                    <a:pt x="23497" y="11130"/>
                    <a:pt x="7444" y="11305"/>
                    <a:pt x="211" y="11305"/>
                  </a:cubicBezTo>
                  <a:lnTo>
                    <a:pt x="211" y="17618"/>
                  </a:lnTo>
                  <a:cubicBezTo>
                    <a:pt x="4445" y="17618"/>
                    <a:pt x="16088" y="17618"/>
                    <a:pt x="25790" y="12708"/>
                  </a:cubicBezTo>
                  <a:lnTo>
                    <a:pt x="25790" y="102144"/>
                  </a:lnTo>
                  <a:cubicBezTo>
                    <a:pt x="25790" y="107931"/>
                    <a:pt x="25790" y="110211"/>
                    <a:pt x="8149" y="110211"/>
                  </a:cubicBezTo>
                  <a:lnTo>
                    <a:pt x="1446" y="110211"/>
                  </a:lnTo>
                  <a:lnTo>
                    <a:pt x="1446" y="116524"/>
                  </a:lnTo>
                  <a:cubicBezTo>
                    <a:pt x="4621" y="116348"/>
                    <a:pt x="26320" y="115822"/>
                    <a:pt x="32847" y="115822"/>
                  </a:cubicBezTo>
                  <a:cubicBezTo>
                    <a:pt x="38315" y="115822"/>
                    <a:pt x="60543" y="116348"/>
                    <a:pt x="64424" y="116524"/>
                  </a:cubicBezTo>
                  <a:lnTo>
                    <a:pt x="64424" y="110211"/>
                  </a:lnTo>
                  <a:lnTo>
                    <a:pt x="57721" y="110211"/>
                  </a:lnTo>
                  <a:cubicBezTo>
                    <a:pt x="40080" y="110211"/>
                    <a:pt x="40080" y="107931"/>
                    <a:pt x="40080" y="102144"/>
                  </a:cubicBezTo>
                  <a:lnTo>
                    <a:pt x="40080" y="4992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F4A6B4E8-5819-30F0-B233-0490D52DA7B8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4340935" y="3014389"/>
              <a:ext cx="167589" cy="58621"/>
            </a:xfrm>
            <a:custGeom>
              <a:avLst/>
              <a:gdLst>
                <a:gd name="connsiteX0" fmla="*/ 159239 w 167589"/>
                <a:gd name="connsiteY0" fmla="*/ 10101 h 58621"/>
                <a:gd name="connsiteX1" fmla="*/ 167808 w 167589"/>
                <a:gd name="connsiteY1" fmla="*/ 5091 h 58621"/>
                <a:gd name="connsiteX2" fmla="*/ 159491 w 167589"/>
                <a:gd name="connsiteY2" fmla="*/ 80 h 58621"/>
                <a:gd name="connsiteX3" fmla="*/ 8535 w 167589"/>
                <a:gd name="connsiteY3" fmla="*/ 80 h 58621"/>
                <a:gd name="connsiteX4" fmla="*/ 218 w 167589"/>
                <a:gd name="connsiteY4" fmla="*/ 5091 h 58621"/>
                <a:gd name="connsiteX5" fmla="*/ 8787 w 167589"/>
                <a:gd name="connsiteY5" fmla="*/ 10101 h 58621"/>
                <a:gd name="connsiteX6" fmla="*/ 159239 w 167589"/>
                <a:gd name="connsiteY6" fmla="*/ 10101 h 58621"/>
                <a:gd name="connsiteX7" fmla="*/ 159491 w 167589"/>
                <a:gd name="connsiteY7" fmla="*/ 58702 h 58621"/>
                <a:gd name="connsiteX8" fmla="*/ 167808 w 167589"/>
                <a:gd name="connsiteY8" fmla="*/ 53692 h 58621"/>
                <a:gd name="connsiteX9" fmla="*/ 159239 w 167589"/>
                <a:gd name="connsiteY9" fmla="*/ 48681 h 58621"/>
                <a:gd name="connsiteX10" fmla="*/ 8787 w 167589"/>
                <a:gd name="connsiteY10" fmla="*/ 48681 h 58621"/>
                <a:gd name="connsiteX11" fmla="*/ 218 w 167589"/>
                <a:gd name="connsiteY11" fmla="*/ 53692 h 58621"/>
                <a:gd name="connsiteX12" fmla="*/ 8535 w 167589"/>
                <a:gd name="connsiteY12" fmla="*/ 58702 h 58621"/>
                <a:gd name="connsiteX13" fmla="*/ 159491 w 167589"/>
                <a:gd name="connsiteY13" fmla="*/ 58702 h 5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7589" h="58621">
                  <a:moveTo>
                    <a:pt x="159239" y="10101"/>
                  </a:moveTo>
                  <a:cubicBezTo>
                    <a:pt x="163019" y="10101"/>
                    <a:pt x="167808" y="10101"/>
                    <a:pt x="167808" y="5091"/>
                  </a:cubicBezTo>
                  <a:cubicBezTo>
                    <a:pt x="167808" y="80"/>
                    <a:pt x="163019" y="80"/>
                    <a:pt x="159491" y="80"/>
                  </a:cubicBezTo>
                  <a:lnTo>
                    <a:pt x="8535" y="80"/>
                  </a:lnTo>
                  <a:cubicBezTo>
                    <a:pt x="5006" y="80"/>
                    <a:pt x="218" y="80"/>
                    <a:pt x="218" y="5091"/>
                  </a:cubicBezTo>
                  <a:cubicBezTo>
                    <a:pt x="218" y="10101"/>
                    <a:pt x="5006" y="10101"/>
                    <a:pt x="8787" y="10101"/>
                  </a:cubicBezTo>
                  <a:lnTo>
                    <a:pt x="159239" y="10101"/>
                  </a:lnTo>
                  <a:close/>
                  <a:moveTo>
                    <a:pt x="159491" y="58702"/>
                  </a:moveTo>
                  <a:cubicBezTo>
                    <a:pt x="163019" y="58702"/>
                    <a:pt x="167808" y="58702"/>
                    <a:pt x="167808" y="53692"/>
                  </a:cubicBezTo>
                  <a:cubicBezTo>
                    <a:pt x="167808" y="48681"/>
                    <a:pt x="163019" y="48681"/>
                    <a:pt x="159239" y="48681"/>
                  </a:cubicBezTo>
                  <a:lnTo>
                    <a:pt x="8787" y="48681"/>
                  </a:lnTo>
                  <a:cubicBezTo>
                    <a:pt x="5006" y="48681"/>
                    <a:pt x="218" y="48681"/>
                    <a:pt x="218" y="53692"/>
                  </a:cubicBezTo>
                  <a:cubicBezTo>
                    <a:pt x="218" y="58702"/>
                    <a:pt x="5006" y="58702"/>
                    <a:pt x="8535" y="58702"/>
                  </a:cubicBezTo>
                  <a:lnTo>
                    <a:pt x="159491" y="58702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DD052689-8B9F-06AC-D9A5-46A2485DFE91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4654741" y="2770005"/>
              <a:ext cx="83164" cy="166846"/>
            </a:xfrm>
            <a:custGeom>
              <a:avLst/>
              <a:gdLst>
                <a:gd name="connsiteX0" fmla="*/ 51893 w 83164"/>
                <a:gd name="connsiteY0" fmla="*/ 6587 h 166846"/>
                <a:gd name="connsiteX1" fmla="*/ 46097 w 83164"/>
                <a:gd name="connsiteY1" fmla="*/ 74 h 166846"/>
                <a:gd name="connsiteX2" fmla="*/ 230 w 83164"/>
                <a:gd name="connsiteY2" fmla="*/ 16107 h 166846"/>
                <a:gd name="connsiteX3" fmla="*/ 230 w 83164"/>
                <a:gd name="connsiteY3" fmla="*/ 23873 h 166846"/>
                <a:gd name="connsiteX4" fmla="*/ 33244 w 83164"/>
                <a:gd name="connsiteY4" fmla="*/ 17360 h 166846"/>
                <a:gd name="connsiteX5" fmla="*/ 33244 w 83164"/>
                <a:gd name="connsiteY5" fmla="*/ 147129 h 166846"/>
                <a:gd name="connsiteX6" fmla="*/ 9807 w 83164"/>
                <a:gd name="connsiteY6" fmla="*/ 159154 h 166846"/>
                <a:gd name="connsiteX7" fmla="*/ 1742 w 83164"/>
                <a:gd name="connsiteY7" fmla="*/ 159154 h 166846"/>
                <a:gd name="connsiteX8" fmla="*/ 1742 w 83164"/>
                <a:gd name="connsiteY8" fmla="*/ 166920 h 166846"/>
                <a:gd name="connsiteX9" fmla="*/ 42569 w 83164"/>
                <a:gd name="connsiteY9" fmla="*/ 166169 h 166846"/>
                <a:gd name="connsiteX10" fmla="*/ 83395 w 83164"/>
                <a:gd name="connsiteY10" fmla="*/ 166920 h 166846"/>
                <a:gd name="connsiteX11" fmla="*/ 83395 w 83164"/>
                <a:gd name="connsiteY11" fmla="*/ 159154 h 166846"/>
                <a:gd name="connsiteX12" fmla="*/ 75330 w 83164"/>
                <a:gd name="connsiteY12" fmla="*/ 159154 h 166846"/>
                <a:gd name="connsiteX13" fmla="*/ 51893 w 83164"/>
                <a:gd name="connsiteY13" fmla="*/ 147129 h 166846"/>
                <a:gd name="connsiteX14" fmla="*/ 51893 w 83164"/>
                <a:gd name="connsiteY14" fmla="*/ 6587 h 16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164" h="166846">
                  <a:moveTo>
                    <a:pt x="51893" y="6587"/>
                  </a:moveTo>
                  <a:cubicBezTo>
                    <a:pt x="51893" y="575"/>
                    <a:pt x="51893" y="74"/>
                    <a:pt x="46097" y="74"/>
                  </a:cubicBezTo>
                  <a:cubicBezTo>
                    <a:pt x="30472" y="16107"/>
                    <a:pt x="8295" y="16107"/>
                    <a:pt x="230" y="16107"/>
                  </a:cubicBezTo>
                  <a:lnTo>
                    <a:pt x="230" y="23873"/>
                  </a:lnTo>
                  <a:cubicBezTo>
                    <a:pt x="5271" y="23873"/>
                    <a:pt x="20139" y="23873"/>
                    <a:pt x="33244" y="17360"/>
                  </a:cubicBezTo>
                  <a:lnTo>
                    <a:pt x="33244" y="147129"/>
                  </a:lnTo>
                  <a:cubicBezTo>
                    <a:pt x="33244" y="156148"/>
                    <a:pt x="32488" y="159154"/>
                    <a:pt x="9807" y="159154"/>
                  </a:cubicBezTo>
                  <a:lnTo>
                    <a:pt x="1742" y="159154"/>
                  </a:lnTo>
                  <a:lnTo>
                    <a:pt x="1742" y="166920"/>
                  </a:lnTo>
                  <a:cubicBezTo>
                    <a:pt x="10563" y="166169"/>
                    <a:pt x="32488" y="166169"/>
                    <a:pt x="42569" y="166169"/>
                  </a:cubicBezTo>
                  <a:cubicBezTo>
                    <a:pt x="52649" y="166169"/>
                    <a:pt x="74574" y="166169"/>
                    <a:pt x="83395" y="166920"/>
                  </a:cubicBezTo>
                  <a:lnTo>
                    <a:pt x="83395" y="159154"/>
                  </a:lnTo>
                  <a:lnTo>
                    <a:pt x="75330" y="159154"/>
                  </a:lnTo>
                  <a:cubicBezTo>
                    <a:pt x="52649" y="159154"/>
                    <a:pt x="51893" y="156398"/>
                    <a:pt x="51893" y="147129"/>
                  </a:cubicBezTo>
                  <a:lnTo>
                    <a:pt x="51893" y="6587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8EA6770F-4DA7-4D02-C90D-B143E3C9DDDE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14623077" y="3038690"/>
              <a:ext cx="144475" cy="10020"/>
            </a:xfrm>
            <a:custGeom>
              <a:avLst/>
              <a:gdLst>
                <a:gd name="connsiteX0" fmla="*/ 0 w 144475"/>
                <a:gd name="connsiteY0" fmla="*/ 0 h 10020"/>
                <a:gd name="connsiteX1" fmla="*/ 144476 w 144475"/>
                <a:gd name="connsiteY1" fmla="*/ 0 h 10020"/>
                <a:gd name="connsiteX2" fmla="*/ 144476 w 144475"/>
                <a:gd name="connsiteY2" fmla="*/ 10020 h 10020"/>
                <a:gd name="connsiteX3" fmla="*/ 0 w 144475"/>
                <a:gd name="connsiteY3" fmla="*/ 10020 h 10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475" h="10020">
                  <a:moveTo>
                    <a:pt x="0" y="0"/>
                  </a:moveTo>
                  <a:lnTo>
                    <a:pt x="144476" y="0"/>
                  </a:lnTo>
                  <a:lnTo>
                    <a:pt x="144476" y="10020"/>
                  </a:lnTo>
                  <a:lnTo>
                    <a:pt x="0" y="10020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F0B07BA5-6910-69C9-ED1A-890ABD3713C3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14627613" y="3167445"/>
              <a:ext cx="132307" cy="164592"/>
            </a:xfrm>
            <a:custGeom>
              <a:avLst/>
              <a:gdLst>
                <a:gd name="connsiteX0" fmla="*/ 6026 w 132307"/>
                <a:gd name="connsiteY0" fmla="*/ 47185 h 164592"/>
                <a:gd name="connsiteX1" fmla="*/ 46096 w 132307"/>
                <a:gd name="connsiteY1" fmla="*/ 18125 h 164592"/>
                <a:gd name="connsiteX2" fmla="*/ 86923 w 132307"/>
                <a:gd name="connsiteY2" fmla="*/ 81757 h 164592"/>
                <a:gd name="connsiteX3" fmla="*/ 83899 w 132307"/>
                <a:gd name="connsiteY3" fmla="*/ 106308 h 164592"/>
                <a:gd name="connsiteX4" fmla="*/ 70794 w 132307"/>
                <a:gd name="connsiteY4" fmla="*/ 160170 h 164592"/>
                <a:gd name="connsiteX5" fmla="*/ 74070 w 132307"/>
                <a:gd name="connsiteY5" fmla="*/ 164679 h 164592"/>
                <a:gd name="connsiteX6" fmla="*/ 82134 w 132307"/>
                <a:gd name="connsiteY6" fmla="*/ 149648 h 164592"/>
                <a:gd name="connsiteX7" fmla="*/ 91459 w 132307"/>
                <a:gd name="connsiteY7" fmla="*/ 106558 h 164592"/>
                <a:gd name="connsiteX8" fmla="*/ 93475 w 132307"/>
                <a:gd name="connsiteY8" fmla="*/ 96788 h 164592"/>
                <a:gd name="connsiteX9" fmla="*/ 127749 w 132307"/>
                <a:gd name="connsiteY9" fmla="*/ 14868 h 164592"/>
                <a:gd name="connsiteX10" fmla="*/ 132537 w 132307"/>
                <a:gd name="connsiteY10" fmla="*/ 5348 h 164592"/>
                <a:gd name="connsiteX11" fmla="*/ 129513 w 132307"/>
                <a:gd name="connsiteY11" fmla="*/ 2843 h 164592"/>
                <a:gd name="connsiteX12" fmla="*/ 126489 w 132307"/>
                <a:gd name="connsiteY12" fmla="*/ 4597 h 164592"/>
                <a:gd name="connsiteX13" fmla="*/ 93223 w 132307"/>
                <a:gd name="connsiteY13" fmla="*/ 78751 h 164592"/>
                <a:gd name="connsiteX14" fmla="*/ 82890 w 132307"/>
                <a:gd name="connsiteY14" fmla="*/ 27644 h 164592"/>
                <a:gd name="connsiteX15" fmla="*/ 49373 w 132307"/>
                <a:gd name="connsiteY15" fmla="*/ 87 h 164592"/>
                <a:gd name="connsiteX16" fmla="*/ 230 w 132307"/>
                <a:gd name="connsiteY16" fmla="*/ 45933 h 164592"/>
                <a:gd name="connsiteX17" fmla="*/ 5018 w 132307"/>
                <a:gd name="connsiteY17" fmla="*/ 48438 h 164592"/>
                <a:gd name="connsiteX18" fmla="*/ 6026 w 132307"/>
                <a:gd name="connsiteY18" fmla="*/ 47185 h 16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2307" h="164592">
                  <a:moveTo>
                    <a:pt x="6026" y="47185"/>
                  </a:moveTo>
                  <a:cubicBezTo>
                    <a:pt x="15855" y="18375"/>
                    <a:pt x="43324" y="18125"/>
                    <a:pt x="46096" y="18125"/>
                  </a:cubicBezTo>
                  <a:cubicBezTo>
                    <a:pt x="84151" y="18125"/>
                    <a:pt x="86923" y="61966"/>
                    <a:pt x="86923" y="81757"/>
                  </a:cubicBezTo>
                  <a:cubicBezTo>
                    <a:pt x="86923" y="97039"/>
                    <a:pt x="85663" y="101298"/>
                    <a:pt x="83899" y="106308"/>
                  </a:cubicBezTo>
                  <a:cubicBezTo>
                    <a:pt x="78354" y="124596"/>
                    <a:pt x="70794" y="153656"/>
                    <a:pt x="70794" y="160170"/>
                  </a:cubicBezTo>
                  <a:cubicBezTo>
                    <a:pt x="70794" y="162926"/>
                    <a:pt x="72054" y="164679"/>
                    <a:pt x="74070" y="164679"/>
                  </a:cubicBezTo>
                  <a:cubicBezTo>
                    <a:pt x="77346" y="164679"/>
                    <a:pt x="79362" y="159168"/>
                    <a:pt x="82134" y="149648"/>
                  </a:cubicBezTo>
                  <a:cubicBezTo>
                    <a:pt x="87931" y="128604"/>
                    <a:pt x="90451" y="114325"/>
                    <a:pt x="91459" y="106558"/>
                  </a:cubicBezTo>
                  <a:cubicBezTo>
                    <a:pt x="91963" y="103302"/>
                    <a:pt x="92467" y="100045"/>
                    <a:pt x="93475" y="96788"/>
                  </a:cubicBezTo>
                  <a:cubicBezTo>
                    <a:pt x="101540" y="71987"/>
                    <a:pt x="117668" y="34659"/>
                    <a:pt x="127749" y="14868"/>
                  </a:cubicBezTo>
                  <a:cubicBezTo>
                    <a:pt x="129513" y="11862"/>
                    <a:pt x="132537" y="6350"/>
                    <a:pt x="132537" y="5348"/>
                  </a:cubicBezTo>
                  <a:cubicBezTo>
                    <a:pt x="132537" y="2843"/>
                    <a:pt x="130017" y="2843"/>
                    <a:pt x="129513" y="2843"/>
                  </a:cubicBezTo>
                  <a:cubicBezTo>
                    <a:pt x="128757" y="2843"/>
                    <a:pt x="127245" y="2843"/>
                    <a:pt x="126489" y="4597"/>
                  </a:cubicBezTo>
                  <a:cubicBezTo>
                    <a:pt x="113384" y="28396"/>
                    <a:pt x="103304" y="53448"/>
                    <a:pt x="93223" y="78751"/>
                  </a:cubicBezTo>
                  <a:cubicBezTo>
                    <a:pt x="92971" y="70985"/>
                    <a:pt x="92719" y="51945"/>
                    <a:pt x="82890" y="27644"/>
                  </a:cubicBezTo>
                  <a:cubicBezTo>
                    <a:pt x="76842" y="12363"/>
                    <a:pt x="66762" y="87"/>
                    <a:pt x="49373" y="87"/>
                  </a:cubicBezTo>
                  <a:cubicBezTo>
                    <a:pt x="17871" y="87"/>
                    <a:pt x="230" y="38166"/>
                    <a:pt x="230" y="45933"/>
                  </a:cubicBezTo>
                  <a:cubicBezTo>
                    <a:pt x="230" y="48438"/>
                    <a:pt x="2498" y="48438"/>
                    <a:pt x="5018" y="48438"/>
                  </a:cubicBezTo>
                  <a:lnTo>
                    <a:pt x="6026" y="47185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2C683F0D-886D-A0CB-38F9-2CDA76E375F4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4825768" y="2697788"/>
              <a:ext cx="229080" cy="601249"/>
            </a:xfrm>
            <a:custGeom>
              <a:avLst/>
              <a:gdLst>
                <a:gd name="connsiteX0" fmla="*/ 89702 w 229080"/>
                <a:gd name="connsiteY0" fmla="*/ 551711 h 601249"/>
                <a:gd name="connsiteX1" fmla="*/ 89450 w 229080"/>
                <a:gd name="connsiteY1" fmla="*/ 551711 h 601249"/>
                <a:gd name="connsiteX2" fmla="*/ 35015 w 229080"/>
                <a:gd name="connsiteY2" fmla="*/ 300689 h 601249"/>
                <a:gd name="connsiteX3" fmla="*/ 2001 w 229080"/>
                <a:gd name="connsiteY3" fmla="*/ 352296 h 601249"/>
                <a:gd name="connsiteX4" fmla="*/ 237 w 229080"/>
                <a:gd name="connsiteY4" fmla="*/ 355303 h 601249"/>
                <a:gd name="connsiteX5" fmla="*/ 3765 w 229080"/>
                <a:gd name="connsiteY5" fmla="*/ 359311 h 601249"/>
                <a:gd name="connsiteX6" fmla="*/ 20902 w 229080"/>
                <a:gd name="connsiteY6" fmla="*/ 332505 h 601249"/>
                <a:gd name="connsiteX7" fmla="*/ 79117 w 229080"/>
                <a:gd name="connsiteY7" fmla="*/ 601314 h 601249"/>
                <a:gd name="connsiteX8" fmla="*/ 89702 w 229080"/>
                <a:gd name="connsiteY8" fmla="*/ 594800 h 601249"/>
                <a:gd name="connsiteX9" fmla="*/ 228309 w 229080"/>
                <a:gd name="connsiteY9" fmla="*/ 10336 h 601249"/>
                <a:gd name="connsiteX10" fmla="*/ 229318 w 229080"/>
                <a:gd name="connsiteY10" fmla="*/ 5075 h 601249"/>
                <a:gd name="connsiteX11" fmla="*/ 224277 w 229080"/>
                <a:gd name="connsiteY11" fmla="*/ 65 h 601249"/>
                <a:gd name="connsiteX12" fmla="*/ 218733 w 229080"/>
                <a:gd name="connsiteY12" fmla="*/ 6829 h 601249"/>
                <a:gd name="connsiteX13" fmla="*/ 89702 w 229080"/>
                <a:gd name="connsiteY13" fmla="*/ 551711 h 60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080" h="601249">
                  <a:moveTo>
                    <a:pt x="89702" y="551711"/>
                  </a:moveTo>
                  <a:lnTo>
                    <a:pt x="89450" y="551711"/>
                  </a:lnTo>
                  <a:lnTo>
                    <a:pt x="35015" y="300689"/>
                  </a:lnTo>
                  <a:lnTo>
                    <a:pt x="2001" y="352296"/>
                  </a:lnTo>
                  <a:cubicBezTo>
                    <a:pt x="237" y="354551"/>
                    <a:pt x="237" y="355052"/>
                    <a:pt x="237" y="355303"/>
                  </a:cubicBezTo>
                  <a:cubicBezTo>
                    <a:pt x="237" y="356305"/>
                    <a:pt x="3513" y="359061"/>
                    <a:pt x="3765" y="359311"/>
                  </a:cubicBezTo>
                  <a:lnTo>
                    <a:pt x="20902" y="332505"/>
                  </a:lnTo>
                  <a:lnTo>
                    <a:pt x="79117" y="601314"/>
                  </a:lnTo>
                  <a:cubicBezTo>
                    <a:pt x="87434" y="601314"/>
                    <a:pt x="88190" y="601314"/>
                    <a:pt x="89702" y="594800"/>
                  </a:cubicBezTo>
                  <a:lnTo>
                    <a:pt x="228309" y="10336"/>
                  </a:lnTo>
                  <a:cubicBezTo>
                    <a:pt x="228813" y="8582"/>
                    <a:pt x="229318" y="6328"/>
                    <a:pt x="229318" y="5075"/>
                  </a:cubicBezTo>
                  <a:cubicBezTo>
                    <a:pt x="229318" y="2319"/>
                    <a:pt x="227301" y="65"/>
                    <a:pt x="224277" y="65"/>
                  </a:cubicBezTo>
                  <a:cubicBezTo>
                    <a:pt x="220245" y="65"/>
                    <a:pt x="219489" y="3321"/>
                    <a:pt x="218733" y="6829"/>
                  </a:cubicBezTo>
                  <a:lnTo>
                    <a:pt x="89702" y="551711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52F4877C-CC78-A755-BF45-A4EE3B62B1C3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5049809" y="2697788"/>
              <a:ext cx="436404" cy="10020"/>
            </a:xfrm>
            <a:custGeom>
              <a:avLst/>
              <a:gdLst>
                <a:gd name="connsiteX0" fmla="*/ 0 w 436404"/>
                <a:gd name="connsiteY0" fmla="*/ 0 h 10020"/>
                <a:gd name="connsiteX1" fmla="*/ 436404 w 436404"/>
                <a:gd name="connsiteY1" fmla="*/ 0 h 10020"/>
                <a:gd name="connsiteX2" fmla="*/ 436404 w 436404"/>
                <a:gd name="connsiteY2" fmla="*/ 10020 h 10020"/>
                <a:gd name="connsiteX3" fmla="*/ 0 w 436404"/>
                <a:gd name="connsiteY3" fmla="*/ 10020 h 10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04" h="10020">
                  <a:moveTo>
                    <a:pt x="0" y="0"/>
                  </a:moveTo>
                  <a:lnTo>
                    <a:pt x="436404" y="0"/>
                  </a:lnTo>
                  <a:lnTo>
                    <a:pt x="436404" y="10020"/>
                  </a:lnTo>
                  <a:lnTo>
                    <a:pt x="0" y="10020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10E7979B-9801-1606-4ED0-A7FBC5975759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5091895" y="2757479"/>
              <a:ext cx="185986" cy="179372"/>
            </a:xfrm>
            <a:custGeom>
              <a:avLst/>
              <a:gdLst>
                <a:gd name="connsiteX0" fmla="*/ 99794 w 185986"/>
                <a:gd name="connsiteY0" fmla="*/ 4583 h 179372"/>
                <a:gd name="connsiteX1" fmla="*/ 93241 w 185986"/>
                <a:gd name="connsiteY1" fmla="*/ 74 h 179372"/>
                <a:gd name="connsiteX2" fmla="*/ 86689 w 185986"/>
                <a:gd name="connsiteY2" fmla="*/ 4583 h 179372"/>
                <a:gd name="connsiteX3" fmla="*/ 1508 w 185986"/>
                <a:gd name="connsiteY3" fmla="*/ 174436 h 179372"/>
                <a:gd name="connsiteX4" fmla="*/ 248 w 185986"/>
                <a:gd name="connsiteY4" fmla="*/ 177442 h 179372"/>
                <a:gd name="connsiteX5" fmla="*/ 5792 w 185986"/>
                <a:gd name="connsiteY5" fmla="*/ 179446 h 179372"/>
                <a:gd name="connsiteX6" fmla="*/ 180690 w 185986"/>
                <a:gd name="connsiteY6" fmla="*/ 179446 h 179372"/>
                <a:gd name="connsiteX7" fmla="*/ 186234 w 185986"/>
                <a:gd name="connsiteY7" fmla="*/ 177442 h 179372"/>
                <a:gd name="connsiteX8" fmla="*/ 184974 w 185986"/>
                <a:gd name="connsiteY8" fmla="*/ 174436 h 179372"/>
                <a:gd name="connsiteX9" fmla="*/ 99794 w 185986"/>
                <a:gd name="connsiteY9" fmla="*/ 4583 h 179372"/>
                <a:gd name="connsiteX10" fmla="*/ 85177 w 185986"/>
                <a:gd name="connsiteY10" fmla="*/ 25126 h 179372"/>
                <a:gd name="connsiteX11" fmla="*/ 152968 w 185986"/>
                <a:gd name="connsiteY11" fmla="*/ 160407 h 179372"/>
                <a:gd name="connsiteX12" fmla="*/ 17133 w 185986"/>
                <a:gd name="connsiteY12" fmla="*/ 160407 h 179372"/>
                <a:gd name="connsiteX13" fmla="*/ 85177 w 185986"/>
                <a:gd name="connsiteY13" fmla="*/ 25126 h 17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5986" h="179372">
                  <a:moveTo>
                    <a:pt x="99794" y="4583"/>
                  </a:moveTo>
                  <a:cubicBezTo>
                    <a:pt x="98029" y="1326"/>
                    <a:pt x="97525" y="74"/>
                    <a:pt x="93241" y="74"/>
                  </a:cubicBezTo>
                  <a:cubicBezTo>
                    <a:pt x="88957" y="74"/>
                    <a:pt x="88453" y="1326"/>
                    <a:pt x="86689" y="4583"/>
                  </a:cubicBezTo>
                  <a:lnTo>
                    <a:pt x="1508" y="174436"/>
                  </a:lnTo>
                  <a:cubicBezTo>
                    <a:pt x="248" y="176691"/>
                    <a:pt x="248" y="177192"/>
                    <a:pt x="248" y="177442"/>
                  </a:cubicBezTo>
                  <a:cubicBezTo>
                    <a:pt x="248" y="179446"/>
                    <a:pt x="1760" y="179446"/>
                    <a:pt x="5792" y="179446"/>
                  </a:cubicBezTo>
                  <a:lnTo>
                    <a:pt x="180690" y="179446"/>
                  </a:lnTo>
                  <a:cubicBezTo>
                    <a:pt x="184722" y="179446"/>
                    <a:pt x="186234" y="179446"/>
                    <a:pt x="186234" y="177442"/>
                  </a:cubicBezTo>
                  <a:cubicBezTo>
                    <a:pt x="186234" y="177192"/>
                    <a:pt x="186234" y="176691"/>
                    <a:pt x="184974" y="174436"/>
                  </a:cubicBezTo>
                  <a:lnTo>
                    <a:pt x="99794" y="4583"/>
                  </a:lnTo>
                  <a:close/>
                  <a:moveTo>
                    <a:pt x="85177" y="25126"/>
                  </a:moveTo>
                  <a:lnTo>
                    <a:pt x="152968" y="160407"/>
                  </a:lnTo>
                  <a:lnTo>
                    <a:pt x="17133" y="160407"/>
                  </a:lnTo>
                  <a:lnTo>
                    <a:pt x="85177" y="25126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CBCF510E-5D56-44F7-B55D-231EB0C372F9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5293087" y="2826121"/>
              <a:ext cx="149444" cy="113485"/>
            </a:xfrm>
            <a:custGeom>
              <a:avLst/>
              <a:gdLst>
                <a:gd name="connsiteX0" fmla="*/ 149701 w 149444"/>
                <a:gd name="connsiteY0" fmla="*/ 17610 h 113485"/>
                <a:gd name="connsiteX1" fmla="*/ 139620 w 149444"/>
                <a:gd name="connsiteY1" fmla="*/ 74 h 113485"/>
                <a:gd name="connsiteX2" fmla="*/ 126263 w 149444"/>
                <a:gd name="connsiteY2" fmla="*/ 11848 h 113485"/>
                <a:gd name="connsiteX3" fmla="*/ 130043 w 149444"/>
                <a:gd name="connsiteY3" fmla="*/ 19364 h 113485"/>
                <a:gd name="connsiteX4" fmla="*/ 138864 w 149444"/>
                <a:gd name="connsiteY4" fmla="*/ 40407 h 113485"/>
                <a:gd name="connsiteX5" fmla="*/ 126263 w 149444"/>
                <a:gd name="connsiteY5" fmla="*/ 76232 h 113485"/>
                <a:gd name="connsiteX6" fmla="*/ 97534 w 149444"/>
                <a:gd name="connsiteY6" fmla="*/ 95522 h 113485"/>
                <a:gd name="connsiteX7" fmla="*/ 73088 w 149444"/>
                <a:gd name="connsiteY7" fmla="*/ 72975 h 113485"/>
                <a:gd name="connsiteX8" fmla="*/ 81657 w 149444"/>
                <a:gd name="connsiteY8" fmla="*/ 43414 h 113485"/>
                <a:gd name="connsiteX9" fmla="*/ 77121 w 149444"/>
                <a:gd name="connsiteY9" fmla="*/ 37902 h 113485"/>
                <a:gd name="connsiteX10" fmla="*/ 70316 w 149444"/>
                <a:gd name="connsiteY10" fmla="*/ 42161 h 113485"/>
                <a:gd name="connsiteX11" fmla="*/ 64520 w 149444"/>
                <a:gd name="connsiteY11" fmla="*/ 72474 h 113485"/>
                <a:gd name="connsiteX12" fmla="*/ 30246 w 149444"/>
                <a:gd name="connsiteY12" fmla="*/ 95522 h 113485"/>
                <a:gd name="connsiteX13" fmla="*/ 8321 w 149444"/>
                <a:gd name="connsiteY13" fmla="*/ 66712 h 113485"/>
                <a:gd name="connsiteX14" fmla="*/ 34026 w 149444"/>
                <a:gd name="connsiteY14" fmla="*/ 5836 h 113485"/>
                <a:gd name="connsiteX15" fmla="*/ 29238 w 149444"/>
                <a:gd name="connsiteY15" fmla="*/ 1076 h 113485"/>
                <a:gd name="connsiteX16" fmla="*/ 22686 w 149444"/>
                <a:gd name="connsiteY16" fmla="*/ 6587 h 113485"/>
                <a:gd name="connsiteX17" fmla="*/ 256 w 149444"/>
                <a:gd name="connsiteY17" fmla="*/ 77735 h 113485"/>
                <a:gd name="connsiteX18" fmla="*/ 26718 w 149444"/>
                <a:gd name="connsiteY18" fmla="*/ 113559 h 113485"/>
                <a:gd name="connsiteX19" fmla="*/ 65528 w 149444"/>
                <a:gd name="connsiteY19" fmla="*/ 87255 h 113485"/>
                <a:gd name="connsiteX20" fmla="*/ 93249 w 149444"/>
                <a:gd name="connsiteY20" fmla="*/ 113559 h 113485"/>
                <a:gd name="connsiteX21" fmla="*/ 134076 w 149444"/>
                <a:gd name="connsiteY21" fmla="*/ 79489 h 113485"/>
                <a:gd name="connsiteX22" fmla="*/ 149701 w 149444"/>
                <a:gd name="connsiteY22" fmla="*/ 17610 h 11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9444" h="113485">
                  <a:moveTo>
                    <a:pt x="149701" y="17610"/>
                  </a:moveTo>
                  <a:cubicBezTo>
                    <a:pt x="149701" y="6337"/>
                    <a:pt x="145164" y="74"/>
                    <a:pt x="139620" y="74"/>
                  </a:cubicBezTo>
                  <a:cubicBezTo>
                    <a:pt x="133068" y="74"/>
                    <a:pt x="126263" y="6086"/>
                    <a:pt x="126263" y="11848"/>
                  </a:cubicBezTo>
                  <a:cubicBezTo>
                    <a:pt x="126263" y="14353"/>
                    <a:pt x="127523" y="17109"/>
                    <a:pt x="130043" y="19364"/>
                  </a:cubicBezTo>
                  <a:cubicBezTo>
                    <a:pt x="134328" y="23122"/>
                    <a:pt x="138864" y="29886"/>
                    <a:pt x="138864" y="40407"/>
                  </a:cubicBezTo>
                  <a:cubicBezTo>
                    <a:pt x="138864" y="50428"/>
                    <a:pt x="134076" y="64708"/>
                    <a:pt x="126263" y="76232"/>
                  </a:cubicBezTo>
                  <a:cubicBezTo>
                    <a:pt x="118703" y="87004"/>
                    <a:pt x="109378" y="95522"/>
                    <a:pt x="97534" y="95522"/>
                  </a:cubicBezTo>
                  <a:cubicBezTo>
                    <a:pt x="83169" y="95522"/>
                    <a:pt x="75356" y="86503"/>
                    <a:pt x="73088" y="72975"/>
                  </a:cubicBezTo>
                  <a:cubicBezTo>
                    <a:pt x="75860" y="66462"/>
                    <a:pt x="81657" y="50428"/>
                    <a:pt x="81657" y="43414"/>
                  </a:cubicBezTo>
                  <a:cubicBezTo>
                    <a:pt x="81657" y="40407"/>
                    <a:pt x="80397" y="37902"/>
                    <a:pt x="77121" y="37902"/>
                  </a:cubicBezTo>
                  <a:cubicBezTo>
                    <a:pt x="75104" y="37902"/>
                    <a:pt x="72332" y="38403"/>
                    <a:pt x="70316" y="42161"/>
                  </a:cubicBezTo>
                  <a:cubicBezTo>
                    <a:pt x="67544" y="47172"/>
                    <a:pt x="64520" y="63455"/>
                    <a:pt x="64520" y="72474"/>
                  </a:cubicBezTo>
                  <a:cubicBezTo>
                    <a:pt x="56203" y="84249"/>
                    <a:pt x="46123" y="95522"/>
                    <a:pt x="30246" y="95522"/>
                  </a:cubicBezTo>
                  <a:cubicBezTo>
                    <a:pt x="13613" y="95522"/>
                    <a:pt x="8321" y="80741"/>
                    <a:pt x="8321" y="66712"/>
                  </a:cubicBezTo>
                  <a:cubicBezTo>
                    <a:pt x="8321" y="35397"/>
                    <a:pt x="34026" y="9092"/>
                    <a:pt x="34026" y="5836"/>
                  </a:cubicBezTo>
                  <a:cubicBezTo>
                    <a:pt x="34026" y="3080"/>
                    <a:pt x="32010" y="1076"/>
                    <a:pt x="29238" y="1076"/>
                  </a:cubicBezTo>
                  <a:cubicBezTo>
                    <a:pt x="25962" y="1076"/>
                    <a:pt x="24198" y="4333"/>
                    <a:pt x="22686" y="6587"/>
                  </a:cubicBezTo>
                  <a:cubicBezTo>
                    <a:pt x="9833" y="25126"/>
                    <a:pt x="256" y="54938"/>
                    <a:pt x="256" y="77735"/>
                  </a:cubicBezTo>
                  <a:cubicBezTo>
                    <a:pt x="256" y="95021"/>
                    <a:pt x="6053" y="113559"/>
                    <a:pt x="26718" y="113559"/>
                  </a:cubicBezTo>
                  <a:cubicBezTo>
                    <a:pt x="44611" y="113559"/>
                    <a:pt x="56455" y="101033"/>
                    <a:pt x="65528" y="87255"/>
                  </a:cubicBezTo>
                  <a:cubicBezTo>
                    <a:pt x="67796" y="101785"/>
                    <a:pt x="77625" y="113559"/>
                    <a:pt x="93249" y="113559"/>
                  </a:cubicBezTo>
                  <a:cubicBezTo>
                    <a:pt x="112907" y="113559"/>
                    <a:pt x="125003" y="98278"/>
                    <a:pt x="134076" y="79489"/>
                  </a:cubicBezTo>
                  <a:cubicBezTo>
                    <a:pt x="140124" y="67213"/>
                    <a:pt x="149701" y="33142"/>
                    <a:pt x="149701" y="17610"/>
                  </a:cubicBez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5511DEF-20FF-DF28-D8D4-8058556DB01A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5080051" y="3038690"/>
              <a:ext cx="375920" cy="10020"/>
            </a:xfrm>
            <a:custGeom>
              <a:avLst/>
              <a:gdLst>
                <a:gd name="connsiteX0" fmla="*/ 0 w 375920"/>
                <a:gd name="connsiteY0" fmla="*/ 0 h 10020"/>
                <a:gd name="connsiteX1" fmla="*/ 375921 w 375920"/>
                <a:gd name="connsiteY1" fmla="*/ 0 h 10020"/>
                <a:gd name="connsiteX2" fmla="*/ 375921 w 375920"/>
                <a:gd name="connsiteY2" fmla="*/ 10020 h 10020"/>
                <a:gd name="connsiteX3" fmla="*/ 0 w 375920"/>
                <a:gd name="connsiteY3" fmla="*/ 10020 h 10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920" h="10020">
                  <a:moveTo>
                    <a:pt x="0" y="0"/>
                  </a:moveTo>
                  <a:lnTo>
                    <a:pt x="375921" y="0"/>
                  </a:lnTo>
                  <a:lnTo>
                    <a:pt x="375921" y="10020"/>
                  </a:lnTo>
                  <a:lnTo>
                    <a:pt x="0" y="10020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1DF0F69B-CBBD-0073-D7B5-9157541B0FE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15188081" y="3167445"/>
              <a:ext cx="149444" cy="113485"/>
            </a:xfrm>
            <a:custGeom>
              <a:avLst/>
              <a:gdLst>
                <a:gd name="connsiteX0" fmla="*/ 149696 w 149444"/>
                <a:gd name="connsiteY0" fmla="*/ 17624 h 113485"/>
                <a:gd name="connsiteX1" fmla="*/ 139616 w 149444"/>
                <a:gd name="connsiteY1" fmla="*/ 87 h 113485"/>
                <a:gd name="connsiteX2" fmla="*/ 126259 w 149444"/>
                <a:gd name="connsiteY2" fmla="*/ 11862 h 113485"/>
                <a:gd name="connsiteX3" fmla="*/ 130039 w 149444"/>
                <a:gd name="connsiteY3" fmla="*/ 19377 h 113485"/>
                <a:gd name="connsiteX4" fmla="*/ 138860 w 149444"/>
                <a:gd name="connsiteY4" fmla="*/ 40421 h 113485"/>
                <a:gd name="connsiteX5" fmla="*/ 126259 w 149444"/>
                <a:gd name="connsiteY5" fmla="*/ 76246 h 113485"/>
                <a:gd name="connsiteX6" fmla="*/ 97530 w 149444"/>
                <a:gd name="connsiteY6" fmla="*/ 95536 h 113485"/>
                <a:gd name="connsiteX7" fmla="*/ 73084 w 149444"/>
                <a:gd name="connsiteY7" fmla="*/ 72989 h 113485"/>
                <a:gd name="connsiteX8" fmla="*/ 81653 w 149444"/>
                <a:gd name="connsiteY8" fmla="*/ 43427 h 113485"/>
                <a:gd name="connsiteX9" fmla="*/ 77116 w 149444"/>
                <a:gd name="connsiteY9" fmla="*/ 37916 h 113485"/>
                <a:gd name="connsiteX10" fmla="*/ 70312 w 149444"/>
                <a:gd name="connsiteY10" fmla="*/ 42175 h 113485"/>
                <a:gd name="connsiteX11" fmla="*/ 64516 w 149444"/>
                <a:gd name="connsiteY11" fmla="*/ 72488 h 113485"/>
                <a:gd name="connsiteX12" fmla="*/ 30242 w 149444"/>
                <a:gd name="connsiteY12" fmla="*/ 95536 h 113485"/>
                <a:gd name="connsiteX13" fmla="*/ 8317 w 149444"/>
                <a:gd name="connsiteY13" fmla="*/ 66726 h 113485"/>
                <a:gd name="connsiteX14" fmla="*/ 34022 w 149444"/>
                <a:gd name="connsiteY14" fmla="*/ 5849 h 113485"/>
                <a:gd name="connsiteX15" fmla="*/ 29234 w 149444"/>
                <a:gd name="connsiteY15" fmla="*/ 1089 h 113485"/>
                <a:gd name="connsiteX16" fmla="*/ 22681 w 149444"/>
                <a:gd name="connsiteY16" fmla="*/ 6601 h 113485"/>
                <a:gd name="connsiteX17" fmla="*/ 252 w 149444"/>
                <a:gd name="connsiteY17" fmla="*/ 77749 h 113485"/>
                <a:gd name="connsiteX18" fmla="*/ 26714 w 149444"/>
                <a:gd name="connsiteY18" fmla="*/ 113573 h 113485"/>
                <a:gd name="connsiteX19" fmla="*/ 65524 w 149444"/>
                <a:gd name="connsiteY19" fmla="*/ 87268 h 113485"/>
                <a:gd name="connsiteX20" fmla="*/ 93245 w 149444"/>
                <a:gd name="connsiteY20" fmla="*/ 113573 h 113485"/>
                <a:gd name="connsiteX21" fmla="*/ 134072 w 149444"/>
                <a:gd name="connsiteY21" fmla="*/ 79502 h 113485"/>
                <a:gd name="connsiteX22" fmla="*/ 149696 w 149444"/>
                <a:gd name="connsiteY22" fmla="*/ 17624 h 11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9444" h="113485">
                  <a:moveTo>
                    <a:pt x="149696" y="17624"/>
                  </a:moveTo>
                  <a:cubicBezTo>
                    <a:pt x="149696" y="6350"/>
                    <a:pt x="145160" y="87"/>
                    <a:pt x="139616" y="87"/>
                  </a:cubicBezTo>
                  <a:cubicBezTo>
                    <a:pt x="133063" y="87"/>
                    <a:pt x="126259" y="6100"/>
                    <a:pt x="126259" y="11862"/>
                  </a:cubicBezTo>
                  <a:cubicBezTo>
                    <a:pt x="126259" y="14367"/>
                    <a:pt x="127519" y="17123"/>
                    <a:pt x="130039" y="19377"/>
                  </a:cubicBezTo>
                  <a:cubicBezTo>
                    <a:pt x="134324" y="23135"/>
                    <a:pt x="138860" y="29899"/>
                    <a:pt x="138860" y="40421"/>
                  </a:cubicBezTo>
                  <a:cubicBezTo>
                    <a:pt x="138860" y="50442"/>
                    <a:pt x="134072" y="64722"/>
                    <a:pt x="126259" y="76246"/>
                  </a:cubicBezTo>
                  <a:cubicBezTo>
                    <a:pt x="118699" y="87018"/>
                    <a:pt x="109374" y="95536"/>
                    <a:pt x="97530" y="95536"/>
                  </a:cubicBezTo>
                  <a:cubicBezTo>
                    <a:pt x="83165" y="95536"/>
                    <a:pt x="75352" y="86517"/>
                    <a:pt x="73084" y="72989"/>
                  </a:cubicBezTo>
                  <a:cubicBezTo>
                    <a:pt x="75856" y="66475"/>
                    <a:pt x="81653" y="50442"/>
                    <a:pt x="81653" y="43427"/>
                  </a:cubicBezTo>
                  <a:cubicBezTo>
                    <a:pt x="81653" y="40421"/>
                    <a:pt x="80393" y="37916"/>
                    <a:pt x="77116" y="37916"/>
                  </a:cubicBezTo>
                  <a:cubicBezTo>
                    <a:pt x="75100" y="37916"/>
                    <a:pt x="72328" y="38417"/>
                    <a:pt x="70312" y="42175"/>
                  </a:cubicBezTo>
                  <a:cubicBezTo>
                    <a:pt x="67540" y="47185"/>
                    <a:pt x="64516" y="63469"/>
                    <a:pt x="64516" y="72488"/>
                  </a:cubicBezTo>
                  <a:cubicBezTo>
                    <a:pt x="56199" y="84262"/>
                    <a:pt x="46119" y="95536"/>
                    <a:pt x="30242" y="95536"/>
                  </a:cubicBezTo>
                  <a:cubicBezTo>
                    <a:pt x="13609" y="95536"/>
                    <a:pt x="8317" y="80755"/>
                    <a:pt x="8317" y="66726"/>
                  </a:cubicBezTo>
                  <a:cubicBezTo>
                    <a:pt x="8317" y="35411"/>
                    <a:pt x="34022" y="9106"/>
                    <a:pt x="34022" y="5849"/>
                  </a:cubicBezTo>
                  <a:cubicBezTo>
                    <a:pt x="34022" y="3093"/>
                    <a:pt x="32006" y="1089"/>
                    <a:pt x="29234" y="1089"/>
                  </a:cubicBezTo>
                  <a:cubicBezTo>
                    <a:pt x="25958" y="1089"/>
                    <a:pt x="24193" y="4346"/>
                    <a:pt x="22681" y="6601"/>
                  </a:cubicBezTo>
                  <a:cubicBezTo>
                    <a:pt x="9829" y="25139"/>
                    <a:pt x="252" y="54951"/>
                    <a:pt x="252" y="77749"/>
                  </a:cubicBezTo>
                  <a:cubicBezTo>
                    <a:pt x="252" y="95035"/>
                    <a:pt x="6048" y="113573"/>
                    <a:pt x="26714" y="113573"/>
                  </a:cubicBezTo>
                  <a:cubicBezTo>
                    <a:pt x="44607" y="113573"/>
                    <a:pt x="56451" y="101047"/>
                    <a:pt x="65524" y="87268"/>
                  </a:cubicBezTo>
                  <a:cubicBezTo>
                    <a:pt x="67792" y="101799"/>
                    <a:pt x="77620" y="113573"/>
                    <a:pt x="93245" y="113573"/>
                  </a:cubicBezTo>
                  <a:cubicBezTo>
                    <a:pt x="112902" y="113573"/>
                    <a:pt x="124999" y="98291"/>
                    <a:pt x="134072" y="79502"/>
                  </a:cubicBezTo>
                  <a:cubicBezTo>
                    <a:pt x="140120" y="67227"/>
                    <a:pt x="149696" y="33156"/>
                    <a:pt x="149696" y="17624"/>
                  </a:cubicBez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708" name="Group 707" descr="\documentclass{article}&#10;\usepackage{amsmath}&#10;\pagestyle{empty}&#10;\begin{document}&#10;&#10;$$\Theta_{\rm SR} = \frac{1}{k_{\rm rad} \sigma_r} $$&#10;&#10;&#10;\end{document}" title="IguanaTex Vector Display">
            <a:extLst>
              <a:ext uri="{FF2B5EF4-FFF2-40B4-BE49-F238E27FC236}">
                <a16:creationId xmlns:a16="http://schemas.microsoft.com/office/drawing/2014/main" id="{4135ABF5-CF1F-4F77-319A-B1CAC0B38EFB}"/>
              </a:ext>
            </a:extLst>
          </p:cNvPr>
          <p:cNvGrpSpPr>
            <a:grpSpLocks noChangeAspect="1"/>
          </p:cNvGrpSpPr>
          <p:nvPr>
            <p:custDataLst>
              <p:tags r:id="rId6"/>
            </p:custDataLst>
          </p:nvPr>
        </p:nvGrpSpPr>
        <p:grpSpPr>
          <a:xfrm>
            <a:off x="9339940" y="3717472"/>
            <a:ext cx="1514498" cy="572783"/>
            <a:chOff x="14565181" y="5419941"/>
            <a:chExt cx="1514498" cy="572783"/>
          </a:xfrm>
        </p:grpSpPr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963A9C59-13C8-5E0A-4B2D-53D58B6E6B95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4565181" y="5587024"/>
              <a:ext cx="168278" cy="190538"/>
            </a:xfrm>
            <a:custGeom>
              <a:avLst/>
              <a:gdLst>
                <a:gd name="connsiteX0" fmla="*/ 168482 w 168278"/>
                <a:gd name="connsiteY0" fmla="*/ 96001 h 190538"/>
                <a:gd name="connsiteX1" fmla="*/ 84216 w 168278"/>
                <a:gd name="connsiteY1" fmla="*/ 77 h 190538"/>
                <a:gd name="connsiteX2" fmla="*/ 203 w 168278"/>
                <a:gd name="connsiteY2" fmla="*/ 96001 h 190538"/>
                <a:gd name="connsiteX3" fmla="*/ 84216 w 168278"/>
                <a:gd name="connsiteY3" fmla="*/ 190615 h 190538"/>
                <a:gd name="connsiteX4" fmla="*/ 168482 w 168278"/>
                <a:gd name="connsiteY4" fmla="*/ 96001 h 190538"/>
                <a:gd name="connsiteX5" fmla="*/ 84469 w 168278"/>
                <a:gd name="connsiteY5" fmla="*/ 184587 h 190538"/>
                <a:gd name="connsiteX6" fmla="*/ 24749 w 168278"/>
                <a:gd name="connsiteY6" fmla="*/ 96001 h 190538"/>
                <a:gd name="connsiteX7" fmla="*/ 84216 w 168278"/>
                <a:gd name="connsiteY7" fmla="*/ 5843 h 190538"/>
                <a:gd name="connsiteX8" fmla="*/ 143936 w 168278"/>
                <a:gd name="connsiteY8" fmla="*/ 96001 h 190538"/>
                <a:gd name="connsiteX9" fmla="*/ 84469 w 168278"/>
                <a:gd name="connsiteY9" fmla="*/ 184587 h 190538"/>
                <a:gd name="connsiteX10" fmla="*/ 129512 w 168278"/>
                <a:gd name="connsiteY10" fmla="*/ 76345 h 190538"/>
                <a:gd name="connsiteX11" fmla="*/ 123186 w 168278"/>
                <a:gd name="connsiteY11" fmla="*/ 76345 h 190538"/>
                <a:gd name="connsiteX12" fmla="*/ 123186 w 168278"/>
                <a:gd name="connsiteY12" fmla="*/ 85256 h 190538"/>
                <a:gd name="connsiteX13" fmla="*/ 45499 w 168278"/>
                <a:gd name="connsiteY13" fmla="*/ 85256 h 190538"/>
                <a:gd name="connsiteX14" fmla="*/ 45499 w 168278"/>
                <a:gd name="connsiteY14" fmla="*/ 76345 h 190538"/>
                <a:gd name="connsiteX15" fmla="*/ 39173 w 168278"/>
                <a:gd name="connsiteY15" fmla="*/ 76345 h 190538"/>
                <a:gd name="connsiteX16" fmla="*/ 39173 w 168278"/>
                <a:gd name="connsiteY16" fmla="*/ 114085 h 190538"/>
                <a:gd name="connsiteX17" fmla="*/ 45499 w 168278"/>
                <a:gd name="connsiteY17" fmla="*/ 114085 h 190538"/>
                <a:gd name="connsiteX18" fmla="*/ 45499 w 168278"/>
                <a:gd name="connsiteY18" fmla="*/ 105174 h 190538"/>
                <a:gd name="connsiteX19" fmla="*/ 123186 w 168278"/>
                <a:gd name="connsiteY19" fmla="*/ 105174 h 190538"/>
                <a:gd name="connsiteX20" fmla="*/ 123186 w 168278"/>
                <a:gd name="connsiteY20" fmla="*/ 114085 h 190538"/>
                <a:gd name="connsiteX21" fmla="*/ 129512 w 168278"/>
                <a:gd name="connsiteY21" fmla="*/ 114085 h 190538"/>
                <a:gd name="connsiteX22" fmla="*/ 129512 w 168278"/>
                <a:gd name="connsiteY22" fmla="*/ 76345 h 19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8278" h="190538">
                  <a:moveTo>
                    <a:pt x="168482" y="96001"/>
                  </a:moveTo>
                  <a:cubicBezTo>
                    <a:pt x="168482" y="42535"/>
                    <a:pt x="130271" y="77"/>
                    <a:pt x="84216" y="77"/>
                  </a:cubicBezTo>
                  <a:cubicBezTo>
                    <a:pt x="38920" y="77"/>
                    <a:pt x="203" y="42011"/>
                    <a:pt x="203" y="96001"/>
                  </a:cubicBezTo>
                  <a:cubicBezTo>
                    <a:pt x="203" y="149730"/>
                    <a:pt x="39173" y="190615"/>
                    <a:pt x="84216" y="190615"/>
                  </a:cubicBezTo>
                  <a:cubicBezTo>
                    <a:pt x="130271" y="190615"/>
                    <a:pt x="168482" y="148943"/>
                    <a:pt x="168482" y="96001"/>
                  </a:cubicBezTo>
                  <a:close/>
                  <a:moveTo>
                    <a:pt x="84469" y="184587"/>
                  </a:moveTo>
                  <a:cubicBezTo>
                    <a:pt x="59417" y="184587"/>
                    <a:pt x="24749" y="162048"/>
                    <a:pt x="24749" y="96001"/>
                  </a:cubicBezTo>
                  <a:cubicBezTo>
                    <a:pt x="24749" y="28645"/>
                    <a:pt x="59923" y="5843"/>
                    <a:pt x="84216" y="5843"/>
                  </a:cubicBezTo>
                  <a:cubicBezTo>
                    <a:pt x="109774" y="5843"/>
                    <a:pt x="143936" y="29693"/>
                    <a:pt x="143936" y="96001"/>
                  </a:cubicBezTo>
                  <a:cubicBezTo>
                    <a:pt x="143936" y="162834"/>
                    <a:pt x="108256" y="184587"/>
                    <a:pt x="84469" y="184587"/>
                  </a:cubicBezTo>
                  <a:close/>
                  <a:moveTo>
                    <a:pt x="129512" y="76345"/>
                  </a:moveTo>
                  <a:lnTo>
                    <a:pt x="123186" y="76345"/>
                  </a:lnTo>
                  <a:lnTo>
                    <a:pt x="123186" y="85256"/>
                  </a:lnTo>
                  <a:lnTo>
                    <a:pt x="45499" y="85256"/>
                  </a:lnTo>
                  <a:lnTo>
                    <a:pt x="45499" y="76345"/>
                  </a:lnTo>
                  <a:lnTo>
                    <a:pt x="39173" y="76345"/>
                  </a:lnTo>
                  <a:lnTo>
                    <a:pt x="39173" y="114085"/>
                  </a:lnTo>
                  <a:lnTo>
                    <a:pt x="45499" y="114085"/>
                  </a:lnTo>
                  <a:lnTo>
                    <a:pt x="45499" y="105174"/>
                  </a:lnTo>
                  <a:lnTo>
                    <a:pt x="123186" y="105174"/>
                  </a:lnTo>
                  <a:lnTo>
                    <a:pt x="123186" y="114085"/>
                  </a:lnTo>
                  <a:lnTo>
                    <a:pt x="129512" y="114085"/>
                  </a:lnTo>
                  <a:lnTo>
                    <a:pt x="129512" y="76345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9B874741-3CE0-A3DA-2D63-30D677DFA36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4760228" y="5682136"/>
              <a:ext cx="86796" cy="132643"/>
            </a:xfrm>
            <a:custGeom>
              <a:avLst/>
              <a:gdLst>
                <a:gd name="connsiteX0" fmla="*/ 31918 w 86796"/>
                <a:gd name="connsiteY0" fmla="*/ 52549 h 132643"/>
                <a:gd name="connsiteX1" fmla="*/ 11547 w 86796"/>
                <a:gd name="connsiteY1" fmla="*/ 29616 h 132643"/>
                <a:gd name="connsiteX2" fmla="*/ 38472 w 86796"/>
                <a:gd name="connsiteY2" fmla="*/ 5949 h 132643"/>
                <a:gd name="connsiteX3" fmla="*/ 75493 w 86796"/>
                <a:gd name="connsiteY3" fmla="*/ 41724 h 132643"/>
                <a:gd name="connsiteX4" fmla="*/ 78682 w 86796"/>
                <a:gd name="connsiteY4" fmla="*/ 45394 h 132643"/>
                <a:gd name="connsiteX5" fmla="*/ 81693 w 86796"/>
                <a:gd name="connsiteY5" fmla="*/ 40624 h 132643"/>
                <a:gd name="connsiteX6" fmla="*/ 81693 w 86796"/>
                <a:gd name="connsiteY6" fmla="*/ 4848 h 132643"/>
                <a:gd name="connsiteX7" fmla="*/ 79213 w 86796"/>
                <a:gd name="connsiteY7" fmla="*/ 78 h 132643"/>
                <a:gd name="connsiteX8" fmla="*/ 76202 w 86796"/>
                <a:gd name="connsiteY8" fmla="*/ 2647 h 132643"/>
                <a:gd name="connsiteX9" fmla="*/ 69825 w 86796"/>
                <a:gd name="connsiteY9" fmla="*/ 12921 h 132643"/>
                <a:gd name="connsiteX10" fmla="*/ 38472 w 86796"/>
                <a:gd name="connsiteY10" fmla="*/ 78 h 132643"/>
                <a:gd name="connsiteX11" fmla="*/ 211 w 86796"/>
                <a:gd name="connsiteY11" fmla="*/ 35120 h 132643"/>
                <a:gd name="connsiteX12" fmla="*/ 11016 w 86796"/>
                <a:gd name="connsiteY12" fmla="*/ 59520 h 132643"/>
                <a:gd name="connsiteX13" fmla="*/ 43078 w 86796"/>
                <a:gd name="connsiteY13" fmla="*/ 72362 h 132643"/>
                <a:gd name="connsiteX14" fmla="*/ 67877 w 86796"/>
                <a:gd name="connsiteY14" fmla="*/ 81902 h 132643"/>
                <a:gd name="connsiteX15" fmla="*/ 75671 w 86796"/>
                <a:gd name="connsiteY15" fmla="*/ 100249 h 132643"/>
                <a:gd name="connsiteX16" fmla="*/ 48392 w 86796"/>
                <a:gd name="connsiteY16" fmla="*/ 126117 h 132643"/>
                <a:gd name="connsiteX17" fmla="*/ 6233 w 86796"/>
                <a:gd name="connsiteY17" fmla="*/ 91442 h 132643"/>
                <a:gd name="connsiteX18" fmla="*/ 3222 w 86796"/>
                <a:gd name="connsiteY18" fmla="*/ 87406 h 132643"/>
                <a:gd name="connsiteX19" fmla="*/ 211 w 86796"/>
                <a:gd name="connsiteY19" fmla="*/ 92360 h 132643"/>
                <a:gd name="connsiteX20" fmla="*/ 211 w 86796"/>
                <a:gd name="connsiteY20" fmla="*/ 127951 h 132643"/>
                <a:gd name="connsiteX21" fmla="*/ 2691 w 86796"/>
                <a:gd name="connsiteY21" fmla="*/ 132721 h 132643"/>
                <a:gd name="connsiteX22" fmla="*/ 5525 w 86796"/>
                <a:gd name="connsiteY22" fmla="*/ 130520 h 132643"/>
                <a:gd name="connsiteX23" fmla="*/ 12079 w 86796"/>
                <a:gd name="connsiteY23" fmla="*/ 120063 h 132643"/>
                <a:gd name="connsiteX24" fmla="*/ 48392 w 86796"/>
                <a:gd name="connsiteY24" fmla="*/ 132721 h 132643"/>
                <a:gd name="connsiteX25" fmla="*/ 87007 w 86796"/>
                <a:gd name="connsiteY25" fmla="*/ 95112 h 132643"/>
                <a:gd name="connsiteX26" fmla="*/ 58134 w 86796"/>
                <a:gd name="connsiteY26" fmla="*/ 58786 h 132643"/>
                <a:gd name="connsiteX27" fmla="*/ 31918 w 86796"/>
                <a:gd name="connsiteY27" fmla="*/ 52549 h 132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6796" h="132643">
                  <a:moveTo>
                    <a:pt x="31918" y="52549"/>
                  </a:moveTo>
                  <a:cubicBezTo>
                    <a:pt x="16330" y="48879"/>
                    <a:pt x="11547" y="37321"/>
                    <a:pt x="11547" y="29616"/>
                  </a:cubicBezTo>
                  <a:cubicBezTo>
                    <a:pt x="11547" y="17507"/>
                    <a:pt x="22353" y="5949"/>
                    <a:pt x="38472" y="5949"/>
                  </a:cubicBezTo>
                  <a:cubicBezTo>
                    <a:pt x="62385" y="5949"/>
                    <a:pt x="72659" y="22461"/>
                    <a:pt x="75493" y="41724"/>
                  </a:cubicBezTo>
                  <a:cubicBezTo>
                    <a:pt x="75848" y="44476"/>
                    <a:pt x="76025" y="45394"/>
                    <a:pt x="78682" y="45394"/>
                  </a:cubicBezTo>
                  <a:cubicBezTo>
                    <a:pt x="81693" y="45394"/>
                    <a:pt x="81693" y="44109"/>
                    <a:pt x="81693" y="40624"/>
                  </a:cubicBezTo>
                  <a:lnTo>
                    <a:pt x="81693" y="4848"/>
                  </a:lnTo>
                  <a:cubicBezTo>
                    <a:pt x="81693" y="1730"/>
                    <a:pt x="81693" y="78"/>
                    <a:pt x="79213" y="78"/>
                  </a:cubicBezTo>
                  <a:cubicBezTo>
                    <a:pt x="77796" y="78"/>
                    <a:pt x="77442" y="629"/>
                    <a:pt x="76202" y="2647"/>
                  </a:cubicBezTo>
                  <a:lnTo>
                    <a:pt x="69825" y="12921"/>
                  </a:lnTo>
                  <a:cubicBezTo>
                    <a:pt x="58134" y="629"/>
                    <a:pt x="43432" y="78"/>
                    <a:pt x="38472" y="78"/>
                  </a:cubicBezTo>
                  <a:cubicBezTo>
                    <a:pt x="16153" y="78"/>
                    <a:pt x="211" y="16590"/>
                    <a:pt x="211" y="35120"/>
                  </a:cubicBezTo>
                  <a:cubicBezTo>
                    <a:pt x="211" y="45394"/>
                    <a:pt x="4639" y="53282"/>
                    <a:pt x="11016" y="59520"/>
                  </a:cubicBezTo>
                  <a:cubicBezTo>
                    <a:pt x="18101" y="66675"/>
                    <a:pt x="23947" y="67959"/>
                    <a:pt x="43078" y="72362"/>
                  </a:cubicBezTo>
                  <a:cubicBezTo>
                    <a:pt x="59197" y="76032"/>
                    <a:pt x="62740" y="76766"/>
                    <a:pt x="67877" y="81902"/>
                  </a:cubicBezTo>
                  <a:cubicBezTo>
                    <a:pt x="71951" y="86122"/>
                    <a:pt x="75671" y="91993"/>
                    <a:pt x="75671" y="100249"/>
                  </a:cubicBezTo>
                  <a:cubicBezTo>
                    <a:pt x="75671" y="113091"/>
                    <a:pt x="65397" y="126117"/>
                    <a:pt x="48392" y="126117"/>
                  </a:cubicBezTo>
                  <a:cubicBezTo>
                    <a:pt x="31209" y="126117"/>
                    <a:pt x="7473" y="119145"/>
                    <a:pt x="6233" y="91442"/>
                  </a:cubicBezTo>
                  <a:cubicBezTo>
                    <a:pt x="6056" y="88507"/>
                    <a:pt x="6056" y="87406"/>
                    <a:pt x="3222" y="87406"/>
                  </a:cubicBezTo>
                  <a:cubicBezTo>
                    <a:pt x="211" y="87406"/>
                    <a:pt x="211" y="88691"/>
                    <a:pt x="211" y="92360"/>
                  </a:cubicBezTo>
                  <a:lnTo>
                    <a:pt x="211" y="127951"/>
                  </a:lnTo>
                  <a:cubicBezTo>
                    <a:pt x="211" y="131070"/>
                    <a:pt x="211" y="132721"/>
                    <a:pt x="2691" y="132721"/>
                  </a:cubicBezTo>
                  <a:cubicBezTo>
                    <a:pt x="4108" y="132721"/>
                    <a:pt x="4462" y="132171"/>
                    <a:pt x="5525" y="130520"/>
                  </a:cubicBezTo>
                  <a:cubicBezTo>
                    <a:pt x="7119" y="128318"/>
                    <a:pt x="10662" y="122448"/>
                    <a:pt x="12079" y="120063"/>
                  </a:cubicBezTo>
                  <a:cubicBezTo>
                    <a:pt x="23238" y="130153"/>
                    <a:pt x="36878" y="132721"/>
                    <a:pt x="48392" y="132721"/>
                  </a:cubicBezTo>
                  <a:cubicBezTo>
                    <a:pt x="71774" y="132721"/>
                    <a:pt x="87007" y="114559"/>
                    <a:pt x="87007" y="95112"/>
                  </a:cubicBezTo>
                  <a:cubicBezTo>
                    <a:pt x="87007" y="78600"/>
                    <a:pt x="75848" y="63006"/>
                    <a:pt x="58134" y="58786"/>
                  </a:cubicBezTo>
                  <a:lnTo>
                    <a:pt x="31918" y="52549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D5EB9875-5BD1-03E4-F8C0-BC7A08CEB165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4869867" y="5685805"/>
              <a:ext cx="134446" cy="128973"/>
            </a:xfrm>
            <a:custGeom>
              <a:avLst/>
              <a:gdLst>
                <a:gd name="connsiteX0" fmla="*/ 78863 w 134446"/>
                <a:gd name="connsiteY0" fmla="*/ 62822 h 128973"/>
                <a:gd name="connsiteX1" fmla="*/ 110748 w 134446"/>
                <a:gd name="connsiteY1" fmla="*/ 33285 h 128973"/>
                <a:gd name="connsiteX2" fmla="*/ 59910 w 134446"/>
                <a:gd name="connsiteY2" fmla="*/ 78 h 128973"/>
                <a:gd name="connsiteX3" fmla="*/ 215 w 134446"/>
                <a:gd name="connsiteY3" fmla="*/ 78 h 128973"/>
                <a:gd name="connsiteX4" fmla="*/ 215 w 134446"/>
                <a:gd name="connsiteY4" fmla="*/ 6683 h 128973"/>
                <a:gd name="connsiteX5" fmla="*/ 4466 w 134446"/>
                <a:gd name="connsiteY5" fmla="*/ 6683 h 128973"/>
                <a:gd name="connsiteX6" fmla="*/ 18460 w 134446"/>
                <a:gd name="connsiteY6" fmla="*/ 14939 h 128973"/>
                <a:gd name="connsiteX7" fmla="*/ 18460 w 134446"/>
                <a:gd name="connsiteY7" fmla="*/ 110523 h 128973"/>
                <a:gd name="connsiteX8" fmla="*/ 4466 w 134446"/>
                <a:gd name="connsiteY8" fmla="*/ 118778 h 128973"/>
                <a:gd name="connsiteX9" fmla="*/ 215 w 134446"/>
                <a:gd name="connsiteY9" fmla="*/ 118778 h 128973"/>
                <a:gd name="connsiteX10" fmla="*/ 215 w 134446"/>
                <a:gd name="connsiteY10" fmla="*/ 125383 h 128973"/>
                <a:gd name="connsiteX11" fmla="*/ 26431 w 134446"/>
                <a:gd name="connsiteY11" fmla="*/ 124649 h 128973"/>
                <a:gd name="connsiteX12" fmla="*/ 52824 w 134446"/>
                <a:gd name="connsiteY12" fmla="*/ 125383 h 128973"/>
                <a:gd name="connsiteX13" fmla="*/ 52824 w 134446"/>
                <a:gd name="connsiteY13" fmla="*/ 118778 h 128973"/>
                <a:gd name="connsiteX14" fmla="*/ 48573 w 134446"/>
                <a:gd name="connsiteY14" fmla="*/ 118778 h 128973"/>
                <a:gd name="connsiteX15" fmla="*/ 34579 w 134446"/>
                <a:gd name="connsiteY15" fmla="*/ 110523 h 128973"/>
                <a:gd name="connsiteX16" fmla="*/ 34579 w 134446"/>
                <a:gd name="connsiteY16" fmla="*/ 65207 h 128973"/>
                <a:gd name="connsiteX17" fmla="*/ 58138 w 134446"/>
                <a:gd name="connsiteY17" fmla="*/ 65207 h 128973"/>
                <a:gd name="connsiteX18" fmla="*/ 78332 w 134446"/>
                <a:gd name="connsiteY18" fmla="*/ 72729 h 128973"/>
                <a:gd name="connsiteX19" fmla="*/ 84532 w 134446"/>
                <a:gd name="connsiteY19" fmla="*/ 95295 h 128973"/>
                <a:gd name="connsiteX20" fmla="*/ 92680 w 134446"/>
                <a:gd name="connsiteY20" fmla="*/ 121714 h 128973"/>
                <a:gd name="connsiteX21" fmla="*/ 115708 w 134446"/>
                <a:gd name="connsiteY21" fmla="*/ 129052 h 128973"/>
                <a:gd name="connsiteX22" fmla="*/ 134661 w 134446"/>
                <a:gd name="connsiteY22" fmla="*/ 108688 h 128973"/>
                <a:gd name="connsiteX23" fmla="*/ 131650 w 134446"/>
                <a:gd name="connsiteY23" fmla="*/ 105202 h 128973"/>
                <a:gd name="connsiteX24" fmla="*/ 128639 w 134446"/>
                <a:gd name="connsiteY24" fmla="*/ 108688 h 128973"/>
                <a:gd name="connsiteX25" fmla="*/ 116416 w 134446"/>
                <a:gd name="connsiteY25" fmla="*/ 123915 h 128973"/>
                <a:gd name="connsiteX26" fmla="*/ 102777 w 134446"/>
                <a:gd name="connsiteY26" fmla="*/ 96396 h 128973"/>
                <a:gd name="connsiteX27" fmla="*/ 95160 w 134446"/>
                <a:gd name="connsiteY27" fmla="*/ 72729 h 128973"/>
                <a:gd name="connsiteX28" fmla="*/ 78863 w 134446"/>
                <a:gd name="connsiteY28" fmla="*/ 62822 h 128973"/>
                <a:gd name="connsiteX29" fmla="*/ 57607 w 134446"/>
                <a:gd name="connsiteY29" fmla="*/ 60070 h 128973"/>
                <a:gd name="connsiteX30" fmla="*/ 34579 w 134446"/>
                <a:gd name="connsiteY30" fmla="*/ 60070 h 128973"/>
                <a:gd name="connsiteX31" fmla="*/ 34579 w 134446"/>
                <a:gd name="connsiteY31" fmla="*/ 13838 h 128973"/>
                <a:gd name="connsiteX32" fmla="*/ 39362 w 134446"/>
                <a:gd name="connsiteY32" fmla="*/ 6866 h 128973"/>
                <a:gd name="connsiteX33" fmla="*/ 50522 w 134446"/>
                <a:gd name="connsiteY33" fmla="*/ 6683 h 128973"/>
                <a:gd name="connsiteX34" fmla="*/ 91794 w 134446"/>
                <a:gd name="connsiteY34" fmla="*/ 33285 h 128973"/>
                <a:gd name="connsiteX35" fmla="*/ 57607 w 134446"/>
                <a:gd name="connsiteY35" fmla="*/ 60070 h 12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4446" h="128973">
                  <a:moveTo>
                    <a:pt x="78863" y="62822"/>
                  </a:moveTo>
                  <a:cubicBezTo>
                    <a:pt x="94806" y="58970"/>
                    <a:pt x="110748" y="48145"/>
                    <a:pt x="110748" y="33285"/>
                  </a:cubicBezTo>
                  <a:cubicBezTo>
                    <a:pt x="110748" y="14939"/>
                    <a:pt x="87366" y="78"/>
                    <a:pt x="59910" y="78"/>
                  </a:cubicBezTo>
                  <a:lnTo>
                    <a:pt x="215" y="78"/>
                  </a:lnTo>
                  <a:lnTo>
                    <a:pt x="215" y="6683"/>
                  </a:lnTo>
                  <a:lnTo>
                    <a:pt x="4466" y="6683"/>
                  </a:lnTo>
                  <a:cubicBezTo>
                    <a:pt x="18106" y="6683"/>
                    <a:pt x="18460" y="8518"/>
                    <a:pt x="18460" y="14939"/>
                  </a:cubicBezTo>
                  <a:lnTo>
                    <a:pt x="18460" y="110523"/>
                  </a:lnTo>
                  <a:cubicBezTo>
                    <a:pt x="18460" y="116760"/>
                    <a:pt x="18106" y="118778"/>
                    <a:pt x="4466" y="118778"/>
                  </a:cubicBezTo>
                  <a:lnTo>
                    <a:pt x="215" y="118778"/>
                  </a:lnTo>
                  <a:lnTo>
                    <a:pt x="215" y="125383"/>
                  </a:lnTo>
                  <a:cubicBezTo>
                    <a:pt x="392" y="125383"/>
                    <a:pt x="19169" y="124649"/>
                    <a:pt x="26431" y="124649"/>
                  </a:cubicBezTo>
                  <a:cubicBezTo>
                    <a:pt x="33871" y="124649"/>
                    <a:pt x="43968" y="125016"/>
                    <a:pt x="52824" y="125383"/>
                  </a:cubicBezTo>
                  <a:lnTo>
                    <a:pt x="52824" y="118778"/>
                  </a:lnTo>
                  <a:lnTo>
                    <a:pt x="48573" y="118778"/>
                  </a:lnTo>
                  <a:cubicBezTo>
                    <a:pt x="34934" y="118778"/>
                    <a:pt x="34579" y="116944"/>
                    <a:pt x="34579" y="110523"/>
                  </a:cubicBezTo>
                  <a:lnTo>
                    <a:pt x="34579" y="65207"/>
                  </a:lnTo>
                  <a:lnTo>
                    <a:pt x="58138" y="65207"/>
                  </a:lnTo>
                  <a:cubicBezTo>
                    <a:pt x="61327" y="65207"/>
                    <a:pt x="70538" y="65207"/>
                    <a:pt x="78332" y="72729"/>
                  </a:cubicBezTo>
                  <a:cubicBezTo>
                    <a:pt x="84532" y="78417"/>
                    <a:pt x="84532" y="83003"/>
                    <a:pt x="84532" y="95295"/>
                  </a:cubicBezTo>
                  <a:cubicBezTo>
                    <a:pt x="84532" y="107220"/>
                    <a:pt x="84532" y="114742"/>
                    <a:pt x="92680" y="121714"/>
                  </a:cubicBezTo>
                  <a:cubicBezTo>
                    <a:pt x="100297" y="128135"/>
                    <a:pt x="110748" y="129052"/>
                    <a:pt x="115708" y="129052"/>
                  </a:cubicBezTo>
                  <a:cubicBezTo>
                    <a:pt x="130764" y="129052"/>
                    <a:pt x="134661" y="114192"/>
                    <a:pt x="134661" y="108688"/>
                  </a:cubicBezTo>
                  <a:cubicBezTo>
                    <a:pt x="134661" y="107404"/>
                    <a:pt x="134661" y="105202"/>
                    <a:pt x="131650" y="105202"/>
                  </a:cubicBezTo>
                  <a:cubicBezTo>
                    <a:pt x="128993" y="105202"/>
                    <a:pt x="128816" y="106853"/>
                    <a:pt x="128639" y="108688"/>
                  </a:cubicBezTo>
                  <a:cubicBezTo>
                    <a:pt x="127753" y="119329"/>
                    <a:pt x="121907" y="123915"/>
                    <a:pt x="116416" y="123915"/>
                  </a:cubicBezTo>
                  <a:cubicBezTo>
                    <a:pt x="106319" y="123915"/>
                    <a:pt x="104902" y="113091"/>
                    <a:pt x="102777" y="96396"/>
                  </a:cubicBezTo>
                  <a:cubicBezTo>
                    <a:pt x="100828" y="81719"/>
                    <a:pt x="100297" y="78784"/>
                    <a:pt x="95160" y="72729"/>
                  </a:cubicBezTo>
                  <a:cubicBezTo>
                    <a:pt x="93388" y="70711"/>
                    <a:pt x="88429" y="65941"/>
                    <a:pt x="78863" y="62822"/>
                  </a:cubicBezTo>
                  <a:close/>
                  <a:moveTo>
                    <a:pt x="57607" y="60070"/>
                  </a:moveTo>
                  <a:lnTo>
                    <a:pt x="34579" y="60070"/>
                  </a:lnTo>
                  <a:lnTo>
                    <a:pt x="34579" y="13838"/>
                  </a:lnTo>
                  <a:cubicBezTo>
                    <a:pt x="34579" y="8701"/>
                    <a:pt x="34757" y="7417"/>
                    <a:pt x="39362" y="6866"/>
                  </a:cubicBezTo>
                  <a:cubicBezTo>
                    <a:pt x="40779" y="6683"/>
                    <a:pt x="46802" y="6683"/>
                    <a:pt x="50522" y="6683"/>
                  </a:cubicBezTo>
                  <a:cubicBezTo>
                    <a:pt x="67527" y="6683"/>
                    <a:pt x="91794" y="6683"/>
                    <a:pt x="91794" y="33285"/>
                  </a:cubicBezTo>
                  <a:cubicBezTo>
                    <a:pt x="91794" y="53833"/>
                    <a:pt x="76383" y="60070"/>
                    <a:pt x="57607" y="60070"/>
                  </a:cubicBez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65DB268-889C-0284-E4DA-7827828F347E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5103617" y="5675610"/>
              <a:ext cx="168278" cy="61328"/>
            </a:xfrm>
            <a:custGeom>
              <a:avLst/>
              <a:gdLst>
                <a:gd name="connsiteX0" fmla="*/ 159899 w 168278"/>
                <a:gd name="connsiteY0" fmla="*/ 10560 h 61328"/>
                <a:gd name="connsiteX1" fmla="*/ 168503 w 168278"/>
                <a:gd name="connsiteY1" fmla="*/ 5319 h 61328"/>
                <a:gd name="connsiteX2" fmla="*/ 160152 w 168278"/>
                <a:gd name="connsiteY2" fmla="*/ 77 h 61328"/>
                <a:gd name="connsiteX3" fmla="*/ 8575 w 168278"/>
                <a:gd name="connsiteY3" fmla="*/ 77 h 61328"/>
                <a:gd name="connsiteX4" fmla="*/ 224 w 168278"/>
                <a:gd name="connsiteY4" fmla="*/ 5319 h 61328"/>
                <a:gd name="connsiteX5" fmla="*/ 8828 w 168278"/>
                <a:gd name="connsiteY5" fmla="*/ 10560 h 61328"/>
                <a:gd name="connsiteX6" fmla="*/ 159899 w 168278"/>
                <a:gd name="connsiteY6" fmla="*/ 10560 h 61328"/>
                <a:gd name="connsiteX7" fmla="*/ 160152 w 168278"/>
                <a:gd name="connsiteY7" fmla="*/ 61406 h 61328"/>
                <a:gd name="connsiteX8" fmla="*/ 168503 w 168278"/>
                <a:gd name="connsiteY8" fmla="*/ 56164 h 61328"/>
                <a:gd name="connsiteX9" fmla="*/ 159899 w 168278"/>
                <a:gd name="connsiteY9" fmla="*/ 50922 h 61328"/>
                <a:gd name="connsiteX10" fmla="*/ 8828 w 168278"/>
                <a:gd name="connsiteY10" fmla="*/ 50922 h 61328"/>
                <a:gd name="connsiteX11" fmla="*/ 224 w 168278"/>
                <a:gd name="connsiteY11" fmla="*/ 56164 h 61328"/>
                <a:gd name="connsiteX12" fmla="*/ 8575 w 168278"/>
                <a:gd name="connsiteY12" fmla="*/ 61406 h 61328"/>
                <a:gd name="connsiteX13" fmla="*/ 160152 w 168278"/>
                <a:gd name="connsiteY13" fmla="*/ 61406 h 6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278" h="61328">
                  <a:moveTo>
                    <a:pt x="159899" y="10560"/>
                  </a:moveTo>
                  <a:cubicBezTo>
                    <a:pt x="163695" y="10560"/>
                    <a:pt x="168503" y="10560"/>
                    <a:pt x="168503" y="5319"/>
                  </a:cubicBezTo>
                  <a:cubicBezTo>
                    <a:pt x="168503" y="77"/>
                    <a:pt x="163695" y="77"/>
                    <a:pt x="160152" y="77"/>
                  </a:cubicBezTo>
                  <a:lnTo>
                    <a:pt x="8575" y="77"/>
                  </a:lnTo>
                  <a:cubicBezTo>
                    <a:pt x="5032" y="77"/>
                    <a:pt x="224" y="77"/>
                    <a:pt x="224" y="5319"/>
                  </a:cubicBezTo>
                  <a:cubicBezTo>
                    <a:pt x="224" y="10560"/>
                    <a:pt x="5032" y="10560"/>
                    <a:pt x="8828" y="10560"/>
                  </a:cubicBezTo>
                  <a:lnTo>
                    <a:pt x="159899" y="10560"/>
                  </a:lnTo>
                  <a:close/>
                  <a:moveTo>
                    <a:pt x="160152" y="61406"/>
                  </a:moveTo>
                  <a:cubicBezTo>
                    <a:pt x="163695" y="61406"/>
                    <a:pt x="168503" y="61406"/>
                    <a:pt x="168503" y="56164"/>
                  </a:cubicBezTo>
                  <a:cubicBezTo>
                    <a:pt x="168503" y="50922"/>
                    <a:pt x="163695" y="50922"/>
                    <a:pt x="159899" y="50922"/>
                  </a:cubicBezTo>
                  <a:lnTo>
                    <a:pt x="8828" y="50922"/>
                  </a:lnTo>
                  <a:cubicBezTo>
                    <a:pt x="5032" y="50922"/>
                    <a:pt x="224" y="50922"/>
                    <a:pt x="224" y="56164"/>
                  </a:cubicBezTo>
                  <a:cubicBezTo>
                    <a:pt x="224" y="61406"/>
                    <a:pt x="5032" y="61406"/>
                    <a:pt x="8575" y="61406"/>
                  </a:cubicBezTo>
                  <a:lnTo>
                    <a:pt x="160152" y="61406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E8544110-F1EB-862F-8F42-774AC68D4ECE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5692559" y="5419941"/>
              <a:ext cx="83506" cy="174550"/>
            </a:xfrm>
            <a:custGeom>
              <a:avLst/>
              <a:gdLst>
                <a:gd name="connsiteX0" fmla="*/ 52122 w 83506"/>
                <a:gd name="connsiteY0" fmla="*/ 6884 h 174550"/>
                <a:gd name="connsiteX1" fmla="*/ 46302 w 83506"/>
                <a:gd name="connsiteY1" fmla="*/ 70 h 174550"/>
                <a:gd name="connsiteX2" fmla="*/ 247 w 83506"/>
                <a:gd name="connsiteY2" fmla="*/ 16844 h 174550"/>
                <a:gd name="connsiteX3" fmla="*/ 247 w 83506"/>
                <a:gd name="connsiteY3" fmla="*/ 24969 h 174550"/>
                <a:gd name="connsiteX4" fmla="*/ 33397 w 83506"/>
                <a:gd name="connsiteY4" fmla="*/ 18154 h 174550"/>
                <a:gd name="connsiteX5" fmla="*/ 33397 w 83506"/>
                <a:gd name="connsiteY5" fmla="*/ 153916 h 174550"/>
                <a:gd name="connsiteX6" fmla="*/ 9863 w 83506"/>
                <a:gd name="connsiteY6" fmla="*/ 166496 h 174550"/>
                <a:gd name="connsiteX7" fmla="*/ 1765 w 83506"/>
                <a:gd name="connsiteY7" fmla="*/ 166496 h 174550"/>
                <a:gd name="connsiteX8" fmla="*/ 1765 w 83506"/>
                <a:gd name="connsiteY8" fmla="*/ 174621 h 174550"/>
                <a:gd name="connsiteX9" fmla="*/ 42760 w 83506"/>
                <a:gd name="connsiteY9" fmla="*/ 173835 h 174550"/>
                <a:gd name="connsiteX10" fmla="*/ 83754 w 83506"/>
                <a:gd name="connsiteY10" fmla="*/ 174621 h 174550"/>
                <a:gd name="connsiteX11" fmla="*/ 83754 w 83506"/>
                <a:gd name="connsiteY11" fmla="*/ 166496 h 174550"/>
                <a:gd name="connsiteX12" fmla="*/ 75656 w 83506"/>
                <a:gd name="connsiteY12" fmla="*/ 166496 h 174550"/>
                <a:gd name="connsiteX13" fmla="*/ 52122 w 83506"/>
                <a:gd name="connsiteY13" fmla="*/ 153916 h 174550"/>
                <a:gd name="connsiteX14" fmla="*/ 52122 w 83506"/>
                <a:gd name="connsiteY14" fmla="*/ 6884 h 17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06" h="174550">
                  <a:moveTo>
                    <a:pt x="52122" y="6884"/>
                  </a:moveTo>
                  <a:cubicBezTo>
                    <a:pt x="52122" y="594"/>
                    <a:pt x="52122" y="70"/>
                    <a:pt x="46302" y="70"/>
                  </a:cubicBezTo>
                  <a:cubicBezTo>
                    <a:pt x="30613" y="16844"/>
                    <a:pt x="8345" y="16844"/>
                    <a:pt x="247" y="16844"/>
                  </a:cubicBezTo>
                  <a:lnTo>
                    <a:pt x="247" y="24969"/>
                  </a:lnTo>
                  <a:cubicBezTo>
                    <a:pt x="5308" y="24969"/>
                    <a:pt x="20238" y="24969"/>
                    <a:pt x="33397" y="18154"/>
                  </a:cubicBezTo>
                  <a:lnTo>
                    <a:pt x="33397" y="153916"/>
                  </a:lnTo>
                  <a:cubicBezTo>
                    <a:pt x="33397" y="163351"/>
                    <a:pt x="32638" y="166496"/>
                    <a:pt x="9863" y="166496"/>
                  </a:cubicBezTo>
                  <a:lnTo>
                    <a:pt x="1765" y="166496"/>
                  </a:lnTo>
                  <a:lnTo>
                    <a:pt x="1765" y="174621"/>
                  </a:lnTo>
                  <a:cubicBezTo>
                    <a:pt x="10622" y="173835"/>
                    <a:pt x="32638" y="173835"/>
                    <a:pt x="42760" y="173835"/>
                  </a:cubicBezTo>
                  <a:cubicBezTo>
                    <a:pt x="52882" y="173835"/>
                    <a:pt x="74897" y="173835"/>
                    <a:pt x="83754" y="174621"/>
                  </a:cubicBezTo>
                  <a:lnTo>
                    <a:pt x="83754" y="166496"/>
                  </a:lnTo>
                  <a:lnTo>
                    <a:pt x="75656" y="166496"/>
                  </a:lnTo>
                  <a:cubicBezTo>
                    <a:pt x="52882" y="166496"/>
                    <a:pt x="52122" y="163613"/>
                    <a:pt x="52122" y="153916"/>
                  </a:cubicBezTo>
                  <a:lnTo>
                    <a:pt x="52122" y="6884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6C3AD21B-81F1-B892-AFB7-8E8CB875CE16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5386921" y="5701033"/>
              <a:ext cx="692758" cy="10482"/>
            </a:xfrm>
            <a:custGeom>
              <a:avLst/>
              <a:gdLst>
                <a:gd name="connsiteX0" fmla="*/ 0 w 692758"/>
                <a:gd name="connsiteY0" fmla="*/ 0 h 10482"/>
                <a:gd name="connsiteX1" fmla="*/ 692759 w 692758"/>
                <a:gd name="connsiteY1" fmla="*/ 0 h 10482"/>
                <a:gd name="connsiteX2" fmla="*/ 692759 w 692758"/>
                <a:gd name="connsiteY2" fmla="*/ 10483 h 10482"/>
                <a:gd name="connsiteX3" fmla="*/ 0 w 692758"/>
                <a:gd name="connsiteY3" fmla="*/ 10483 h 1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58" h="10482">
                  <a:moveTo>
                    <a:pt x="0" y="0"/>
                  </a:moveTo>
                  <a:lnTo>
                    <a:pt x="692759" y="0"/>
                  </a:lnTo>
                  <a:lnTo>
                    <a:pt x="692759" y="10483"/>
                  </a:lnTo>
                  <a:lnTo>
                    <a:pt x="0" y="10483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4E61DB1B-9A20-572A-77A6-6F4963FFC233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5400839" y="5769687"/>
              <a:ext cx="114632" cy="184772"/>
            </a:xfrm>
            <a:custGeom>
              <a:avLst/>
              <a:gdLst>
                <a:gd name="connsiteX0" fmla="*/ 58944 w 114632"/>
                <a:gd name="connsiteY0" fmla="*/ 2967 h 184772"/>
                <a:gd name="connsiteX1" fmla="*/ 55654 w 114632"/>
                <a:gd name="connsiteY1" fmla="*/ 84 h 184772"/>
                <a:gd name="connsiteX2" fmla="*/ 24782 w 114632"/>
                <a:gd name="connsiteY2" fmla="*/ 2705 h 184772"/>
                <a:gd name="connsiteX3" fmla="*/ 19974 w 114632"/>
                <a:gd name="connsiteY3" fmla="*/ 7946 h 184772"/>
                <a:gd name="connsiteX4" fmla="*/ 26047 w 114632"/>
                <a:gd name="connsiteY4" fmla="*/ 11091 h 184772"/>
                <a:gd name="connsiteX5" fmla="*/ 38700 w 114632"/>
                <a:gd name="connsiteY5" fmla="*/ 15547 h 184772"/>
                <a:gd name="connsiteX6" fmla="*/ 37940 w 114632"/>
                <a:gd name="connsiteY6" fmla="*/ 20789 h 184772"/>
                <a:gd name="connsiteX7" fmla="*/ 1248 w 114632"/>
                <a:gd name="connsiteY7" fmla="*/ 171752 h 184772"/>
                <a:gd name="connsiteX8" fmla="*/ 236 w 114632"/>
                <a:gd name="connsiteY8" fmla="*/ 177518 h 184772"/>
                <a:gd name="connsiteX9" fmla="*/ 7574 w 114632"/>
                <a:gd name="connsiteY9" fmla="*/ 184856 h 184772"/>
                <a:gd name="connsiteX10" fmla="*/ 16178 w 114632"/>
                <a:gd name="connsiteY10" fmla="*/ 179352 h 184772"/>
                <a:gd name="connsiteX11" fmla="*/ 30349 w 114632"/>
                <a:gd name="connsiteY11" fmla="*/ 121955 h 184772"/>
                <a:gd name="connsiteX12" fmla="*/ 59703 w 114632"/>
                <a:gd name="connsiteY12" fmla="*/ 144232 h 184772"/>
                <a:gd name="connsiteX13" fmla="*/ 58944 w 114632"/>
                <a:gd name="connsiteY13" fmla="*/ 149736 h 184772"/>
                <a:gd name="connsiteX14" fmla="*/ 57931 w 114632"/>
                <a:gd name="connsiteY14" fmla="*/ 158909 h 184772"/>
                <a:gd name="connsiteX15" fmla="*/ 81212 w 114632"/>
                <a:gd name="connsiteY15" fmla="*/ 184856 h 184772"/>
                <a:gd name="connsiteX16" fmla="*/ 101203 w 114632"/>
                <a:gd name="connsiteY16" fmla="*/ 170966 h 184772"/>
                <a:gd name="connsiteX17" fmla="*/ 110313 w 114632"/>
                <a:gd name="connsiteY17" fmla="*/ 144495 h 184772"/>
                <a:gd name="connsiteX18" fmla="*/ 107276 w 114632"/>
                <a:gd name="connsiteY18" fmla="*/ 141874 h 184772"/>
                <a:gd name="connsiteX19" fmla="*/ 103734 w 114632"/>
                <a:gd name="connsiteY19" fmla="*/ 146591 h 184772"/>
                <a:gd name="connsiteX20" fmla="*/ 81718 w 114632"/>
                <a:gd name="connsiteY20" fmla="*/ 179090 h 184772"/>
                <a:gd name="connsiteX21" fmla="*/ 73621 w 114632"/>
                <a:gd name="connsiteY21" fmla="*/ 166772 h 184772"/>
                <a:gd name="connsiteX22" fmla="*/ 75645 w 114632"/>
                <a:gd name="connsiteY22" fmla="*/ 152095 h 184772"/>
                <a:gd name="connsiteX23" fmla="*/ 76657 w 114632"/>
                <a:gd name="connsiteY23" fmla="*/ 143970 h 184772"/>
                <a:gd name="connsiteX24" fmla="*/ 39206 w 114632"/>
                <a:gd name="connsiteY24" fmla="*/ 116451 h 184772"/>
                <a:gd name="connsiteX25" fmla="*/ 60968 w 114632"/>
                <a:gd name="connsiteY25" fmla="*/ 97057 h 184772"/>
                <a:gd name="connsiteX26" fmla="*/ 97154 w 114632"/>
                <a:gd name="connsiteY26" fmla="*/ 71896 h 184772"/>
                <a:gd name="connsiteX27" fmla="*/ 99432 w 114632"/>
                <a:gd name="connsiteY27" fmla="*/ 72158 h 184772"/>
                <a:gd name="connsiteX28" fmla="*/ 104746 w 114632"/>
                <a:gd name="connsiteY28" fmla="*/ 74255 h 184772"/>
                <a:gd name="connsiteX29" fmla="*/ 105758 w 114632"/>
                <a:gd name="connsiteY29" fmla="*/ 75303 h 184772"/>
                <a:gd name="connsiteX30" fmla="*/ 91334 w 114632"/>
                <a:gd name="connsiteY30" fmla="*/ 89456 h 184772"/>
                <a:gd name="connsiteX31" fmla="*/ 100950 w 114632"/>
                <a:gd name="connsiteY31" fmla="*/ 98629 h 184772"/>
                <a:gd name="connsiteX32" fmla="*/ 114868 w 114632"/>
                <a:gd name="connsiteY32" fmla="*/ 82642 h 184772"/>
                <a:gd name="connsiteX33" fmla="*/ 97661 w 114632"/>
                <a:gd name="connsiteY33" fmla="*/ 66130 h 184772"/>
                <a:gd name="connsiteX34" fmla="*/ 60715 w 114632"/>
                <a:gd name="connsiteY34" fmla="*/ 89194 h 184772"/>
                <a:gd name="connsiteX35" fmla="*/ 32626 w 114632"/>
                <a:gd name="connsiteY35" fmla="*/ 113568 h 184772"/>
                <a:gd name="connsiteX36" fmla="*/ 58944 w 114632"/>
                <a:gd name="connsiteY36" fmla="*/ 2967 h 18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4632" h="184772">
                  <a:moveTo>
                    <a:pt x="58944" y="2967"/>
                  </a:moveTo>
                  <a:cubicBezTo>
                    <a:pt x="58944" y="2705"/>
                    <a:pt x="58944" y="84"/>
                    <a:pt x="55654" y="84"/>
                  </a:cubicBezTo>
                  <a:cubicBezTo>
                    <a:pt x="49834" y="84"/>
                    <a:pt x="31361" y="2180"/>
                    <a:pt x="24782" y="2705"/>
                  </a:cubicBezTo>
                  <a:cubicBezTo>
                    <a:pt x="22757" y="2967"/>
                    <a:pt x="19974" y="3229"/>
                    <a:pt x="19974" y="7946"/>
                  </a:cubicBezTo>
                  <a:cubicBezTo>
                    <a:pt x="19974" y="11091"/>
                    <a:pt x="22251" y="11091"/>
                    <a:pt x="26047" y="11091"/>
                  </a:cubicBezTo>
                  <a:cubicBezTo>
                    <a:pt x="38194" y="11091"/>
                    <a:pt x="38700" y="12926"/>
                    <a:pt x="38700" y="15547"/>
                  </a:cubicBezTo>
                  <a:lnTo>
                    <a:pt x="37940" y="20789"/>
                  </a:lnTo>
                  <a:lnTo>
                    <a:pt x="1248" y="171752"/>
                  </a:lnTo>
                  <a:cubicBezTo>
                    <a:pt x="236" y="175421"/>
                    <a:pt x="236" y="175945"/>
                    <a:pt x="236" y="177518"/>
                  </a:cubicBezTo>
                  <a:cubicBezTo>
                    <a:pt x="236" y="183546"/>
                    <a:pt x="5297" y="184856"/>
                    <a:pt x="7574" y="184856"/>
                  </a:cubicBezTo>
                  <a:cubicBezTo>
                    <a:pt x="10864" y="184856"/>
                    <a:pt x="14660" y="182497"/>
                    <a:pt x="16178" y="179352"/>
                  </a:cubicBezTo>
                  <a:cubicBezTo>
                    <a:pt x="17443" y="176994"/>
                    <a:pt x="28831" y="128507"/>
                    <a:pt x="30349" y="121955"/>
                  </a:cubicBezTo>
                  <a:cubicBezTo>
                    <a:pt x="38953" y="122741"/>
                    <a:pt x="59703" y="126935"/>
                    <a:pt x="59703" y="144232"/>
                  </a:cubicBezTo>
                  <a:cubicBezTo>
                    <a:pt x="59703" y="146067"/>
                    <a:pt x="59703" y="147115"/>
                    <a:pt x="58944" y="149736"/>
                  </a:cubicBezTo>
                  <a:cubicBezTo>
                    <a:pt x="58438" y="152881"/>
                    <a:pt x="57931" y="156026"/>
                    <a:pt x="57931" y="158909"/>
                  </a:cubicBezTo>
                  <a:cubicBezTo>
                    <a:pt x="57931" y="174373"/>
                    <a:pt x="68054" y="184856"/>
                    <a:pt x="81212" y="184856"/>
                  </a:cubicBezTo>
                  <a:cubicBezTo>
                    <a:pt x="88804" y="184856"/>
                    <a:pt x="95636" y="180663"/>
                    <a:pt x="101203" y="170966"/>
                  </a:cubicBezTo>
                  <a:cubicBezTo>
                    <a:pt x="107530" y="159434"/>
                    <a:pt x="110313" y="145019"/>
                    <a:pt x="110313" y="144495"/>
                  </a:cubicBezTo>
                  <a:cubicBezTo>
                    <a:pt x="110313" y="141874"/>
                    <a:pt x="108036" y="141874"/>
                    <a:pt x="107276" y="141874"/>
                  </a:cubicBezTo>
                  <a:cubicBezTo>
                    <a:pt x="104746" y="141874"/>
                    <a:pt x="104493" y="142922"/>
                    <a:pt x="103734" y="146591"/>
                  </a:cubicBezTo>
                  <a:cubicBezTo>
                    <a:pt x="98673" y="165724"/>
                    <a:pt x="92853" y="179090"/>
                    <a:pt x="81718" y="179090"/>
                  </a:cubicBezTo>
                  <a:cubicBezTo>
                    <a:pt x="76910" y="179090"/>
                    <a:pt x="73621" y="176207"/>
                    <a:pt x="73621" y="166772"/>
                  </a:cubicBezTo>
                  <a:cubicBezTo>
                    <a:pt x="73621" y="162317"/>
                    <a:pt x="74633" y="156289"/>
                    <a:pt x="75645" y="152095"/>
                  </a:cubicBezTo>
                  <a:cubicBezTo>
                    <a:pt x="76657" y="147640"/>
                    <a:pt x="76657" y="146591"/>
                    <a:pt x="76657" y="143970"/>
                  </a:cubicBezTo>
                  <a:cubicBezTo>
                    <a:pt x="76657" y="126935"/>
                    <a:pt x="60715" y="119334"/>
                    <a:pt x="39206" y="116451"/>
                  </a:cubicBezTo>
                  <a:cubicBezTo>
                    <a:pt x="47050" y="111733"/>
                    <a:pt x="55148" y="103347"/>
                    <a:pt x="60968" y="97057"/>
                  </a:cubicBezTo>
                  <a:cubicBezTo>
                    <a:pt x="73115" y="83166"/>
                    <a:pt x="84755" y="71896"/>
                    <a:pt x="97154" y="71896"/>
                  </a:cubicBezTo>
                  <a:cubicBezTo>
                    <a:pt x="98673" y="71896"/>
                    <a:pt x="98926" y="71896"/>
                    <a:pt x="99432" y="72158"/>
                  </a:cubicBezTo>
                  <a:cubicBezTo>
                    <a:pt x="102468" y="72682"/>
                    <a:pt x="102722" y="72682"/>
                    <a:pt x="104746" y="74255"/>
                  </a:cubicBezTo>
                  <a:cubicBezTo>
                    <a:pt x="105252" y="74517"/>
                    <a:pt x="105252" y="74779"/>
                    <a:pt x="105758" y="75303"/>
                  </a:cubicBezTo>
                  <a:cubicBezTo>
                    <a:pt x="93612" y="76089"/>
                    <a:pt x="91334" y="86311"/>
                    <a:pt x="91334" y="89456"/>
                  </a:cubicBezTo>
                  <a:cubicBezTo>
                    <a:pt x="91334" y="93649"/>
                    <a:pt x="94118" y="98629"/>
                    <a:pt x="100950" y="98629"/>
                  </a:cubicBezTo>
                  <a:cubicBezTo>
                    <a:pt x="107530" y="98629"/>
                    <a:pt x="114868" y="92863"/>
                    <a:pt x="114868" y="82642"/>
                  </a:cubicBezTo>
                  <a:cubicBezTo>
                    <a:pt x="114868" y="74779"/>
                    <a:pt x="109048" y="66130"/>
                    <a:pt x="97661" y="66130"/>
                  </a:cubicBezTo>
                  <a:cubicBezTo>
                    <a:pt x="90575" y="66130"/>
                    <a:pt x="78935" y="68227"/>
                    <a:pt x="60715" y="89194"/>
                  </a:cubicBezTo>
                  <a:cubicBezTo>
                    <a:pt x="52111" y="99153"/>
                    <a:pt x="42242" y="109637"/>
                    <a:pt x="32626" y="113568"/>
                  </a:cubicBezTo>
                  <a:lnTo>
                    <a:pt x="58944" y="2967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C7CCE4C8-98E3-3C80-66AD-8A67D2E2E914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5527340" y="5909983"/>
              <a:ext cx="63414" cy="80906"/>
            </a:xfrm>
            <a:custGeom>
              <a:avLst/>
              <a:gdLst>
                <a:gd name="connsiteX0" fmla="*/ 26811 w 63414"/>
                <a:gd name="connsiteY0" fmla="*/ 39163 h 80906"/>
                <a:gd name="connsiteX1" fmla="*/ 50548 w 63414"/>
                <a:gd name="connsiteY1" fmla="*/ 5222 h 80906"/>
                <a:gd name="connsiteX2" fmla="*/ 47536 w 63414"/>
                <a:gd name="connsiteY2" fmla="*/ 11827 h 80906"/>
                <a:gd name="connsiteX3" fmla="*/ 55507 w 63414"/>
                <a:gd name="connsiteY3" fmla="*/ 20266 h 80906"/>
                <a:gd name="connsiteX4" fmla="*/ 63656 w 63414"/>
                <a:gd name="connsiteY4" fmla="*/ 11827 h 80906"/>
                <a:gd name="connsiteX5" fmla="*/ 49662 w 63414"/>
                <a:gd name="connsiteY5" fmla="*/ 85 h 80906"/>
                <a:gd name="connsiteX6" fmla="*/ 25749 w 63414"/>
                <a:gd name="connsiteY6" fmla="*/ 19716 h 80906"/>
                <a:gd name="connsiteX7" fmla="*/ 25571 w 63414"/>
                <a:gd name="connsiteY7" fmla="*/ 19716 h 80906"/>
                <a:gd name="connsiteX8" fmla="*/ 25571 w 63414"/>
                <a:gd name="connsiteY8" fmla="*/ 85 h 80906"/>
                <a:gd name="connsiteX9" fmla="*/ 241 w 63414"/>
                <a:gd name="connsiteY9" fmla="*/ 2103 h 80906"/>
                <a:gd name="connsiteX10" fmla="*/ 241 w 63414"/>
                <a:gd name="connsiteY10" fmla="*/ 8708 h 80906"/>
                <a:gd name="connsiteX11" fmla="*/ 13526 w 63414"/>
                <a:gd name="connsiteY11" fmla="*/ 18982 h 80906"/>
                <a:gd name="connsiteX12" fmla="*/ 13526 w 63414"/>
                <a:gd name="connsiteY12" fmla="*/ 66499 h 80906"/>
                <a:gd name="connsiteX13" fmla="*/ 241 w 63414"/>
                <a:gd name="connsiteY13" fmla="*/ 74387 h 80906"/>
                <a:gd name="connsiteX14" fmla="*/ 241 w 63414"/>
                <a:gd name="connsiteY14" fmla="*/ 80992 h 80906"/>
                <a:gd name="connsiteX15" fmla="*/ 20434 w 63414"/>
                <a:gd name="connsiteY15" fmla="*/ 80258 h 80906"/>
                <a:gd name="connsiteX16" fmla="*/ 43462 w 63414"/>
                <a:gd name="connsiteY16" fmla="*/ 80992 h 80906"/>
                <a:gd name="connsiteX17" fmla="*/ 43462 w 63414"/>
                <a:gd name="connsiteY17" fmla="*/ 74387 h 80906"/>
                <a:gd name="connsiteX18" fmla="*/ 39919 w 63414"/>
                <a:gd name="connsiteY18" fmla="*/ 74387 h 80906"/>
                <a:gd name="connsiteX19" fmla="*/ 26811 w 63414"/>
                <a:gd name="connsiteY19" fmla="*/ 66132 h 80906"/>
                <a:gd name="connsiteX20" fmla="*/ 26811 w 63414"/>
                <a:gd name="connsiteY20" fmla="*/ 39163 h 8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414" h="80906">
                  <a:moveTo>
                    <a:pt x="26811" y="39163"/>
                  </a:moveTo>
                  <a:cubicBezTo>
                    <a:pt x="26811" y="23752"/>
                    <a:pt x="33720" y="5222"/>
                    <a:pt x="50548" y="5222"/>
                  </a:cubicBezTo>
                  <a:cubicBezTo>
                    <a:pt x="48953" y="6506"/>
                    <a:pt x="47536" y="8891"/>
                    <a:pt x="47536" y="11827"/>
                  </a:cubicBezTo>
                  <a:cubicBezTo>
                    <a:pt x="47536" y="17881"/>
                    <a:pt x="52142" y="20266"/>
                    <a:pt x="55507" y="20266"/>
                  </a:cubicBezTo>
                  <a:cubicBezTo>
                    <a:pt x="59759" y="20266"/>
                    <a:pt x="63656" y="17331"/>
                    <a:pt x="63656" y="11827"/>
                  </a:cubicBezTo>
                  <a:cubicBezTo>
                    <a:pt x="63656" y="5589"/>
                    <a:pt x="57987" y="85"/>
                    <a:pt x="49662" y="85"/>
                  </a:cubicBezTo>
                  <a:cubicBezTo>
                    <a:pt x="40805" y="85"/>
                    <a:pt x="31063" y="5773"/>
                    <a:pt x="25749" y="19716"/>
                  </a:cubicBezTo>
                  <a:lnTo>
                    <a:pt x="25571" y="19716"/>
                  </a:lnTo>
                  <a:lnTo>
                    <a:pt x="25571" y="85"/>
                  </a:lnTo>
                  <a:lnTo>
                    <a:pt x="241" y="2103"/>
                  </a:lnTo>
                  <a:lnTo>
                    <a:pt x="241" y="8708"/>
                  </a:lnTo>
                  <a:cubicBezTo>
                    <a:pt x="12109" y="8708"/>
                    <a:pt x="13526" y="9992"/>
                    <a:pt x="13526" y="18982"/>
                  </a:cubicBezTo>
                  <a:lnTo>
                    <a:pt x="13526" y="66499"/>
                  </a:lnTo>
                  <a:cubicBezTo>
                    <a:pt x="13526" y="74387"/>
                    <a:pt x="11755" y="74387"/>
                    <a:pt x="241" y="74387"/>
                  </a:cubicBezTo>
                  <a:lnTo>
                    <a:pt x="241" y="80992"/>
                  </a:lnTo>
                  <a:cubicBezTo>
                    <a:pt x="1127" y="80992"/>
                    <a:pt x="13172" y="80258"/>
                    <a:pt x="20434" y="80258"/>
                  </a:cubicBezTo>
                  <a:cubicBezTo>
                    <a:pt x="28051" y="80258"/>
                    <a:pt x="35845" y="80625"/>
                    <a:pt x="43462" y="80992"/>
                  </a:cubicBezTo>
                  <a:lnTo>
                    <a:pt x="43462" y="74387"/>
                  </a:lnTo>
                  <a:lnTo>
                    <a:pt x="39919" y="74387"/>
                  </a:lnTo>
                  <a:cubicBezTo>
                    <a:pt x="26811" y="74387"/>
                    <a:pt x="26811" y="72369"/>
                    <a:pt x="26811" y="66132"/>
                  </a:cubicBezTo>
                  <a:lnTo>
                    <a:pt x="26811" y="39163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06356152-0194-3F23-D232-B3FA32A7A08E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5607482" y="5909065"/>
              <a:ext cx="88390" cy="83658"/>
            </a:xfrm>
            <a:custGeom>
              <a:avLst/>
              <a:gdLst>
                <a:gd name="connsiteX0" fmla="*/ 69504 w 88390"/>
                <a:gd name="connsiteY0" fmla="*/ 32741 h 83658"/>
                <a:gd name="connsiteX1" fmla="*/ 61356 w 88390"/>
                <a:gd name="connsiteY1" fmla="*/ 9258 h 83658"/>
                <a:gd name="connsiteX2" fmla="*/ 35140 w 88390"/>
                <a:gd name="connsiteY2" fmla="*/ 85 h 83658"/>
                <a:gd name="connsiteX3" fmla="*/ 6444 w 88390"/>
                <a:gd name="connsiteY3" fmla="*/ 17881 h 83658"/>
                <a:gd name="connsiteX4" fmla="*/ 14946 w 88390"/>
                <a:gd name="connsiteY4" fmla="*/ 26871 h 83658"/>
                <a:gd name="connsiteX5" fmla="*/ 23272 w 88390"/>
                <a:gd name="connsiteY5" fmla="*/ 18248 h 83658"/>
                <a:gd name="connsiteX6" fmla="*/ 17072 w 88390"/>
                <a:gd name="connsiteY6" fmla="*/ 9809 h 83658"/>
                <a:gd name="connsiteX7" fmla="*/ 34786 w 88390"/>
                <a:gd name="connsiteY7" fmla="*/ 5222 h 83658"/>
                <a:gd name="connsiteX8" fmla="*/ 55510 w 88390"/>
                <a:gd name="connsiteY8" fmla="*/ 27421 h 83658"/>
                <a:gd name="connsiteX9" fmla="*/ 55510 w 88390"/>
                <a:gd name="connsiteY9" fmla="*/ 33108 h 83658"/>
                <a:gd name="connsiteX10" fmla="*/ 21146 w 88390"/>
                <a:gd name="connsiteY10" fmla="*/ 38979 h 83658"/>
                <a:gd name="connsiteX11" fmla="*/ 244 w 88390"/>
                <a:gd name="connsiteY11" fmla="*/ 63380 h 83658"/>
                <a:gd name="connsiteX12" fmla="*/ 31243 w 88390"/>
                <a:gd name="connsiteY12" fmla="*/ 83744 h 83658"/>
                <a:gd name="connsiteX13" fmla="*/ 57459 w 88390"/>
                <a:gd name="connsiteY13" fmla="*/ 68333 h 83658"/>
                <a:gd name="connsiteX14" fmla="*/ 71098 w 88390"/>
                <a:gd name="connsiteY14" fmla="*/ 82827 h 83658"/>
                <a:gd name="connsiteX15" fmla="*/ 88635 w 88390"/>
                <a:gd name="connsiteY15" fmla="*/ 65398 h 83658"/>
                <a:gd name="connsiteX16" fmla="*/ 88635 w 88390"/>
                <a:gd name="connsiteY16" fmla="*/ 55307 h 83658"/>
                <a:gd name="connsiteX17" fmla="*/ 82612 w 88390"/>
                <a:gd name="connsiteY17" fmla="*/ 55307 h 83658"/>
                <a:gd name="connsiteX18" fmla="*/ 82612 w 88390"/>
                <a:gd name="connsiteY18" fmla="*/ 65214 h 83658"/>
                <a:gd name="connsiteX19" fmla="*/ 76058 w 88390"/>
                <a:gd name="connsiteY19" fmla="*/ 75855 h 83658"/>
                <a:gd name="connsiteX20" fmla="*/ 69504 w 88390"/>
                <a:gd name="connsiteY20" fmla="*/ 64847 h 83658"/>
                <a:gd name="connsiteX21" fmla="*/ 69504 w 88390"/>
                <a:gd name="connsiteY21" fmla="*/ 32741 h 83658"/>
                <a:gd name="connsiteX22" fmla="*/ 55510 w 88390"/>
                <a:gd name="connsiteY22" fmla="*/ 56041 h 83658"/>
                <a:gd name="connsiteX23" fmla="*/ 32660 w 88390"/>
                <a:gd name="connsiteY23" fmla="*/ 78607 h 83658"/>
                <a:gd name="connsiteX24" fmla="*/ 15124 w 88390"/>
                <a:gd name="connsiteY24" fmla="*/ 63380 h 83658"/>
                <a:gd name="connsiteX25" fmla="*/ 55510 w 88390"/>
                <a:gd name="connsiteY25" fmla="*/ 37878 h 83658"/>
                <a:gd name="connsiteX26" fmla="*/ 55510 w 88390"/>
                <a:gd name="connsiteY26" fmla="*/ 56041 h 8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390" h="83658">
                  <a:moveTo>
                    <a:pt x="69504" y="32741"/>
                  </a:moveTo>
                  <a:cubicBezTo>
                    <a:pt x="69504" y="23018"/>
                    <a:pt x="69504" y="16046"/>
                    <a:pt x="61356" y="9258"/>
                  </a:cubicBezTo>
                  <a:cubicBezTo>
                    <a:pt x="54093" y="3021"/>
                    <a:pt x="45591" y="85"/>
                    <a:pt x="35140" y="85"/>
                  </a:cubicBezTo>
                  <a:cubicBezTo>
                    <a:pt x="18312" y="85"/>
                    <a:pt x="6444" y="6690"/>
                    <a:pt x="6444" y="17881"/>
                  </a:cubicBezTo>
                  <a:cubicBezTo>
                    <a:pt x="6444" y="23752"/>
                    <a:pt x="10341" y="26871"/>
                    <a:pt x="14946" y="26871"/>
                  </a:cubicBezTo>
                  <a:cubicBezTo>
                    <a:pt x="19729" y="26871"/>
                    <a:pt x="23272" y="23201"/>
                    <a:pt x="23272" y="18248"/>
                  </a:cubicBezTo>
                  <a:cubicBezTo>
                    <a:pt x="23272" y="15129"/>
                    <a:pt x="21855" y="11276"/>
                    <a:pt x="17072" y="9809"/>
                  </a:cubicBezTo>
                  <a:cubicBezTo>
                    <a:pt x="23449" y="5222"/>
                    <a:pt x="33723" y="5222"/>
                    <a:pt x="34786" y="5222"/>
                  </a:cubicBezTo>
                  <a:cubicBezTo>
                    <a:pt x="44705" y="5222"/>
                    <a:pt x="55510" y="12010"/>
                    <a:pt x="55510" y="27421"/>
                  </a:cubicBezTo>
                  <a:lnTo>
                    <a:pt x="55510" y="33108"/>
                  </a:lnTo>
                  <a:cubicBezTo>
                    <a:pt x="45768" y="33475"/>
                    <a:pt x="34077" y="34026"/>
                    <a:pt x="21146" y="38979"/>
                  </a:cubicBezTo>
                  <a:cubicBezTo>
                    <a:pt x="5204" y="45033"/>
                    <a:pt x="244" y="55124"/>
                    <a:pt x="244" y="63380"/>
                  </a:cubicBezTo>
                  <a:cubicBezTo>
                    <a:pt x="244" y="79157"/>
                    <a:pt x="18666" y="83744"/>
                    <a:pt x="31243" y="83744"/>
                  </a:cubicBezTo>
                  <a:cubicBezTo>
                    <a:pt x="45414" y="83744"/>
                    <a:pt x="53739" y="75488"/>
                    <a:pt x="57459" y="68333"/>
                  </a:cubicBezTo>
                  <a:cubicBezTo>
                    <a:pt x="58168" y="75855"/>
                    <a:pt x="62950" y="82827"/>
                    <a:pt x="71098" y="82827"/>
                  </a:cubicBezTo>
                  <a:cubicBezTo>
                    <a:pt x="71453" y="82827"/>
                    <a:pt x="88635" y="82827"/>
                    <a:pt x="88635" y="65398"/>
                  </a:cubicBezTo>
                  <a:lnTo>
                    <a:pt x="88635" y="55307"/>
                  </a:lnTo>
                  <a:lnTo>
                    <a:pt x="82612" y="55307"/>
                  </a:lnTo>
                  <a:lnTo>
                    <a:pt x="82612" y="65214"/>
                  </a:lnTo>
                  <a:cubicBezTo>
                    <a:pt x="82612" y="67049"/>
                    <a:pt x="82612" y="75855"/>
                    <a:pt x="76058" y="75855"/>
                  </a:cubicBezTo>
                  <a:cubicBezTo>
                    <a:pt x="69504" y="75855"/>
                    <a:pt x="69504" y="67232"/>
                    <a:pt x="69504" y="64847"/>
                  </a:cubicBezTo>
                  <a:lnTo>
                    <a:pt x="69504" y="32741"/>
                  </a:lnTo>
                  <a:close/>
                  <a:moveTo>
                    <a:pt x="55510" y="56041"/>
                  </a:moveTo>
                  <a:cubicBezTo>
                    <a:pt x="55510" y="73654"/>
                    <a:pt x="40631" y="78607"/>
                    <a:pt x="32660" y="78607"/>
                  </a:cubicBezTo>
                  <a:cubicBezTo>
                    <a:pt x="23626" y="78607"/>
                    <a:pt x="15124" y="72369"/>
                    <a:pt x="15124" y="63380"/>
                  </a:cubicBezTo>
                  <a:cubicBezTo>
                    <a:pt x="15124" y="53289"/>
                    <a:pt x="23626" y="39163"/>
                    <a:pt x="55510" y="37878"/>
                  </a:cubicBezTo>
                  <a:lnTo>
                    <a:pt x="55510" y="56041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BFA6824B-8130-9740-C99B-3EA719D1027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15706757" y="5863567"/>
              <a:ext cx="94767" cy="129157"/>
            </a:xfrm>
            <a:custGeom>
              <a:avLst/>
              <a:gdLst>
                <a:gd name="connsiteX0" fmla="*/ 55160 w 94767"/>
                <a:gd name="connsiteY0" fmla="*/ 2103 h 129157"/>
                <a:gd name="connsiteX1" fmla="*/ 55160 w 94767"/>
                <a:gd name="connsiteY1" fmla="*/ 8708 h 129157"/>
                <a:gd name="connsiteX2" fmla="*/ 68445 w 94767"/>
                <a:gd name="connsiteY2" fmla="*/ 18982 h 129157"/>
                <a:gd name="connsiteX3" fmla="*/ 68445 w 94767"/>
                <a:gd name="connsiteY3" fmla="*/ 56958 h 129157"/>
                <a:gd name="connsiteX4" fmla="*/ 43646 w 94767"/>
                <a:gd name="connsiteY4" fmla="*/ 46501 h 129157"/>
                <a:gd name="connsiteX5" fmla="*/ 248 w 94767"/>
                <a:gd name="connsiteY5" fmla="*/ 87964 h 129157"/>
                <a:gd name="connsiteX6" fmla="*/ 41521 w 94767"/>
                <a:gd name="connsiteY6" fmla="*/ 129243 h 129157"/>
                <a:gd name="connsiteX7" fmla="*/ 67737 w 94767"/>
                <a:gd name="connsiteY7" fmla="*/ 117868 h 129157"/>
                <a:gd name="connsiteX8" fmla="*/ 67737 w 94767"/>
                <a:gd name="connsiteY8" fmla="*/ 129243 h 129157"/>
                <a:gd name="connsiteX9" fmla="*/ 95016 w 94767"/>
                <a:gd name="connsiteY9" fmla="*/ 127408 h 129157"/>
                <a:gd name="connsiteX10" fmla="*/ 95016 w 94767"/>
                <a:gd name="connsiteY10" fmla="*/ 120803 h 129157"/>
                <a:gd name="connsiteX11" fmla="*/ 81731 w 94767"/>
                <a:gd name="connsiteY11" fmla="*/ 110529 h 129157"/>
                <a:gd name="connsiteX12" fmla="*/ 81731 w 94767"/>
                <a:gd name="connsiteY12" fmla="*/ 85 h 129157"/>
                <a:gd name="connsiteX13" fmla="*/ 55160 w 94767"/>
                <a:gd name="connsiteY13" fmla="*/ 2103 h 129157"/>
                <a:gd name="connsiteX14" fmla="*/ 67737 w 94767"/>
                <a:gd name="connsiteY14" fmla="*/ 108144 h 129157"/>
                <a:gd name="connsiteX15" fmla="*/ 42584 w 94767"/>
                <a:gd name="connsiteY15" fmla="*/ 124106 h 129157"/>
                <a:gd name="connsiteX16" fmla="*/ 22036 w 94767"/>
                <a:gd name="connsiteY16" fmla="*/ 112731 h 129157"/>
                <a:gd name="connsiteX17" fmla="*/ 16367 w 94767"/>
                <a:gd name="connsiteY17" fmla="*/ 88147 h 129157"/>
                <a:gd name="connsiteX18" fmla="*/ 23630 w 94767"/>
                <a:gd name="connsiteY18" fmla="*/ 61545 h 129157"/>
                <a:gd name="connsiteX19" fmla="*/ 44532 w 94767"/>
                <a:gd name="connsiteY19" fmla="*/ 51638 h 129157"/>
                <a:gd name="connsiteX20" fmla="*/ 65611 w 94767"/>
                <a:gd name="connsiteY20" fmla="*/ 62279 h 129157"/>
                <a:gd name="connsiteX21" fmla="*/ 67737 w 94767"/>
                <a:gd name="connsiteY21" fmla="*/ 68884 h 129157"/>
                <a:gd name="connsiteX22" fmla="*/ 67737 w 94767"/>
                <a:gd name="connsiteY22" fmla="*/ 108144 h 12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767" h="129157">
                  <a:moveTo>
                    <a:pt x="55160" y="2103"/>
                  </a:moveTo>
                  <a:lnTo>
                    <a:pt x="55160" y="8708"/>
                  </a:lnTo>
                  <a:cubicBezTo>
                    <a:pt x="67028" y="8708"/>
                    <a:pt x="68445" y="9992"/>
                    <a:pt x="68445" y="18982"/>
                  </a:cubicBezTo>
                  <a:lnTo>
                    <a:pt x="68445" y="56958"/>
                  </a:lnTo>
                  <a:cubicBezTo>
                    <a:pt x="61891" y="50354"/>
                    <a:pt x="53389" y="46501"/>
                    <a:pt x="43646" y="46501"/>
                  </a:cubicBezTo>
                  <a:cubicBezTo>
                    <a:pt x="20087" y="46501"/>
                    <a:pt x="248" y="64847"/>
                    <a:pt x="248" y="87964"/>
                  </a:cubicBezTo>
                  <a:cubicBezTo>
                    <a:pt x="248" y="110896"/>
                    <a:pt x="19025" y="129243"/>
                    <a:pt x="41521" y="129243"/>
                  </a:cubicBezTo>
                  <a:cubicBezTo>
                    <a:pt x="56046" y="129243"/>
                    <a:pt x="64726" y="121170"/>
                    <a:pt x="67737" y="117868"/>
                  </a:cubicBezTo>
                  <a:lnTo>
                    <a:pt x="67737" y="129243"/>
                  </a:lnTo>
                  <a:lnTo>
                    <a:pt x="95016" y="127408"/>
                  </a:lnTo>
                  <a:lnTo>
                    <a:pt x="95016" y="120803"/>
                  </a:lnTo>
                  <a:cubicBezTo>
                    <a:pt x="83148" y="120803"/>
                    <a:pt x="81731" y="119519"/>
                    <a:pt x="81731" y="110529"/>
                  </a:cubicBezTo>
                  <a:lnTo>
                    <a:pt x="81731" y="85"/>
                  </a:lnTo>
                  <a:lnTo>
                    <a:pt x="55160" y="2103"/>
                  </a:lnTo>
                  <a:close/>
                  <a:moveTo>
                    <a:pt x="67737" y="108144"/>
                  </a:moveTo>
                  <a:cubicBezTo>
                    <a:pt x="63131" y="116767"/>
                    <a:pt x="54097" y="124106"/>
                    <a:pt x="42584" y="124106"/>
                  </a:cubicBezTo>
                  <a:cubicBezTo>
                    <a:pt x="32664" y="124106"/>
                    <a:pt x="25579" y="118051"/>
                    <a:pt x="22036" y="112731"/>
                  </a:cubicBezTo>
                  <a:cubicBezTo>
                    <a:pt x="18493" y="107227"/>
                    <a:pt x="16367" y="99889"/>
                    <a:pt x="16367" y="88147"/>
                  </a:cubicBezTo>
                  <a:cubicBezTo>
                    <a:pt x="16367" y="83927"/>
                    <a:pt x="16367" y="70168"/>
                    <a:pt x="23630" y="61545"/>
                  </a:cubicBezTo>
                  <a:cubicBezTo>
                    <a:pt x="30715" y="53289"/>
                    <a:pt x="39395" y="51638"/>
                    <a:pt x="44532" y="51638"/>
                  </a:cubicBezTo>
                  <a:cubicBezTo>
                    <a:pt x="53035" y="51638"/>
                    <a:pt x="60651" y="55674"/>
                    <a:pt x="65611" y="62279"/>
                  </a:cubicBezTo>
                  <a:cubicBezTo>
                    <a:pt x="67737" y="65214"/>
                    <a:pt x="67737" y="65398"/>
                    <a:pt x="67737" y="68884"/>
                  </a:cubicBezTo>
                  <a:lnTo>
                    <a:pt x="67737" y="108144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90A16168-E9D9-A13F-A50B-65517460901A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15832642" y="5838616"/>
              <a:ext cx="133864" cy="115843"/>
            </a:xfrm>
            <a:custGeom>
              <a:avLst/>
              <a:gdLst>
                <a:gd name="connsiteX0" fmla="*/ 121718 w 133864"/>
                <a:gd name="connsiteY0" fmla="*/ 15285 h 115843"/>
                <a:gd name="connsiteX1" fmla="*/ 134117 w 133864"/>
                <a:gd name="connsiteY1" fmla="*/ 6374 h 115843"/>
                <a:gd name="connsiteX2" fmla="*/ 124248 w 133864"/>
                <a:gd name="connsiteY2" fmla="*/ 84 h 115843"/>
                <a:gd name="connsiteX3" fmla="*/ 66552 w 133864"/>
                <a:gd name="connsiteY3" fmla="*/ 84 h 115843"/>
                <a:gd name="connsiteX4" fmla="*/ 253 w 133864"/>
                <a:gd name="connsiteY4" fmla="*/ 74517 h 115843"/>
                <a:gd name="connsiteX5" fmla="*/ 38211 w 133864"/>
                <a:gd name="connsiteY5" fmla="*/ 115927 h 115843"/>
                <a:gd name="connsiteX6" fmla="*/ 101727 w 133864"/>
                <a:gd name="connsiteY6" fmla="*/ 43853 h 115843"/>
                <a:gd name="connsiteX7" fmla="*/ 93882 w 133864"/>
                <a:gd name="connsiteY7" fmla="*/ 15285 h 115843"/>
                <a:gd name="connsiteX8" fmla="*/ 121718 w 133864"/>
                <a:gd name="connsiteY8" fmla="*/ 15285 h 115843"/>
                <a:gd name="connsiteX9" fmla="*/ 38464 w 133864"/>
                <a:gd name="connsiteY9" fmla="*/ 110161 h 115843"/>
                <a:gd name="connsiteX10" fmla="*/ 15942 w 133864"/>
                <a:gd name="connsiteY10" fmla="*/ 81855 h 115843"/>
                <a:gd name="connsiteX11" fmla="*/ 27836 w 133864"/>
                <a:gd name="connsiteY11" fmla="*/ 37038 h 115843"/>
                <a:gd name="connsiteX12" fmla="*/ 62251 w 133864"/>
                <a:gd name="connsiteY12" fmla="*/ 15285 h 115843"/>
                <a:gd name="connsiteX13" fmla="*/ 85531 w 133864"/>
                <a:gd name="connsiteY13" fmla="*/ 40707 h 115843"/>
                <a:gd name="connsiteX14" fmla="*/ 71866 w 133864"/>
                <a:gd name="connsiteY14" fmla="*/ 87883 h 115843"/>
                <a:gd name="connsiteX15" fmla="*/ 38464 w 133864"/>
                <a:gd name="connsiteY15" fmla="*/ 110161 h 11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3864" h="115843">
                  <a:moveTo>
                    <a:pt x="121718" y="15285"/>
                  </a:moveTo>
                  <a:cubicBezTo>
                    <a:pt x="125007" y="15285"/>
                    <a:pt x="134117" y="15285"/>
                    <a:pt x="134117" y="6374"/>
                  </a:cubicBezTo>
                  <a:cubicBezTo>
                    <a:pt x="134117" y="84"/>
                    <a:pt x="128803" y="84"/>
                    <a:pt x="124248" y="84"/>
                  </a:cubicBezTo>
                  <a:lnTo>
                    <a:pt x="66552" y="84"/>
                  </a:lnTo>
                  <a:cubicBezTo>
                    <a:pt x="28342" y="84"/>
                    <a:pt x="253" y="43328"/>
                    <a:pt x="253" y="74517"/>
                  </a:cubicBezTo>
                  <a:cubicBezTo>
                    <a:pt x="253" y="97581"/>
                    <a:pt x="15183" y="115927"/>
                    <a:pt x="38211" y="115927"/>
                  </a:cubicBezTo>
                  <a:cubicBezTo>
                    <a:pt x="68071" y="115927"/>
                    <a:pt x="101727" y="84214"/>
                    <a:pt x="101727" y="43853"/>
                  </a:cubicBezTo>
                  <a:cubicBezTo>
                    <a:pt x="101727" y="39397"/>
                    <a:pt x="101727" y="26817"/>
                    <a:pt x="93882" y="15285"/>
                  </a:cubicBezTo>
                  <a:lnTo>
                    <a:pt x="121718" y="15285"/>
                  </a:lnTo>
                  <a:close/>
                  <a:moveTo>
                    <a:pt x="38464" y="110161"/>
                  </a:moveTo>
                  <a:cubicBezTo>
                    <a:pt x="26064" y="110161"/>
                    <a:pt x="15942" y="100726"/>
                    <a:pt x="15942" y="81855"/>
                  </a:cubicBezTo>
                  <a:cubicBezTo>
                    <a:pt x="15942" y="73993"/>
                    <a:pt x="18979" y="52501"/>
                    <a:pt x="27836" y="37038"/>
                  </a:cubicBezTo>
                  <a:cubicBezTo>
                    <a:pt x="38464" y="18954"/>
                    <a:pt x="53647" y="15285"/>
                    <a:pt x="62251" y="15285"/>
                  </a:cubicBezTo>
                  <a:cubicBezTo>
                    <a:pt x="83507" y="15285"/>
                    <a:pt x="85531" y="32583"/>
                    <a:pt x="85531" y="40707"/>
                  </a:cubicBezTo>
                  <a:cubicBezTo>
                    <a:pt x="85531" y="53026"/>
                    <a:pt x="80470" y="74517"/>
                    <a:pt x="71866" y="87883"/>
                  </a:cubicBezTo>
                  <a:cubicBezTo>
                    <a:pt x="61997" y="103347"/>
                    <a:pt x="48333" y="110161"/>
                    <a:pt x="38464" y="110161"/>
                  </a:cubicBez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0BBB8676-9844-CBF1-D4B1-5D25E6C374D0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15975948" y="5909983"/>
              <a:ext cx="82368" cy="82741"/>
            </a:xfrm>
            <a:custGeom>
              <a:avLst/>
              <a:gdLst>
                <a:gd name="connsiteX0" fmla="*/ 33560 w 82368"/>
                <a:gd name="connsiteY0" fmla="*/ 43933 h 82741"/>
                <a:gd name="connsiteX1" fmla="*/ 38166 w 82368"/>
                <a:gd name="connsiteY1" fmla="*/ 25403 h 82741"/>
                <a:gd name="connsiteX2" fmla="*/ 49325 w 82368"/>
                <a:gd name="connsiteY2" fmla="*/ 10359 h 82741"/>
                <a:gd name="connsiteX3" fmla="*/ 63673 w 82368"/>
                <a:gd name="connsiteY3" fmla="*/ 5222 h 82741"/>
                <a:gd name="connsiteX4" fmla="*/ 73416 w 82368"/>
                <a:gd name="connsiteY4" fmla="*/ 7791 h 82741"/>
                <a:gd name="connsiteX5" fmla="*/ 65622 w 82368"/>
                <a:gd name="connsiteY5" fmla="*/ 17881 h 82741"/>
                <a:gd name="connsiteX6" fmla="*/ 72707 w 82368"/>
                <a:gd name="connsiteY6" fmla="*/ 24669 h 82741"/>
                <a:gd name="connsiteX7" fmla="*/ 82627 w 82368"/>
                <a:gd name="connsiteY7" fmla="*/ 13478 h 82741"/>
                <a:gd name="connsiteX8" fmla="*/ 63850 w 82368"/>
                <a:gd name="connsiteY8" fmla="*/ 85 h 82741"/>
                <a:gd name="connsiteX9" fmla="*/ 38874 w 82368"/>
                <a:gd name="connsiteY9" fmla="*/ 13111 h 82741"/>
                <a:gd name="connsiteX10" fmla="*/ 20629 w 82368"/>
                <a:gd name="connsiteY10" fmla="*/ 85 h 82741"/>
                <a:gd name="connsiteX11" fmla="*/ 6813 w 82368"/>
                <a:gd name="connsiteY11" fmla="*/ 9442 h 82741"/>
                <a:gd name="connsiteX12" fmla="*/ 259 w 82368"/>
                <a:gd name="connsiteY12" fmla="*/ 28155 h 82741"/>
                <a:gd name="connsiteX13" fmla="*/ 3270 w 82368"/>
                <a:gd name="connsiteY13" fmla="*/ 30540 h 82741"/>
                <a:gd name="connsiteX14" fmla="*/ 7167 w 82368"/>
                <a:gd name="connsiteY14" fmla="*/ 25036 h 82741"/>
                <a:gd name="connsiteX15" fmla="*/ 20098 w 82368"/>
                <a:gd name="connsiteY15" fmla="*/ 5222 h 82741"/>
                <a:gd name="connsiteX16" fmla="*/ 25943 w 82368"/>
                <a:gd name="connsiteY16" fmla="*/ 14212 h 82741"/>
                <a:gd name="connsiteX17" fmla="*/ 23109 w 82368"/>
                <a:gd name="connsiteY17" fmla="*/ 29439 h 82741"/>
                <a:gd name="connsiteX18" fmla="*/ 19212 w 82368"/>
                <a:gd name="connsiteY18" fmla="*/ 45951 h 82741"/>
                <a:gd name="connsiteX19" fmla="*/ 13544 w 82368"/>
                <a:gd name="connsiteY19" fmla="*/ 69434 h 82741"/>
                <a:gd name="connsiteX20" fmla="*/ 11773 w 82368"/>
                <a:gd name="connsiteY20" fmla="*/ 76956 h 82741"/>
                <a:gd name="connsiteX21" fmla="*/ 17795 w 82368"/>
                <a:gd name="connsiteY21" fmla="*/ 82827 h 82741"/>
                <a:gd name="connsiteX22" fmla="*/ 25412 w 82368"/>
                <a:gd name="connsiteY22" fmla="*/ 77506 h 82741"/>
                <a:gd name="connsiteX23" fmla="*/ 28778 w 82368"/>
                <a:gd name="connsiteY23" fmla="*/ 63747 h 82741"/>
                <a:gd name="connsiteX24" fmla="*/ 33560 w 82368"/>
                <a:gd name="connsiteY24" fmla="*/ 43933 h 8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368" h="82741">
                  <a:moveTo>
                    <a:pt x="33560" y="43933"/>
                  </a:moveTo>
                  <a:cubicBezTo>
                    <a:pt x="33737" y="42832"/>
                    <a:pt x="37811" y="26320"/>
                    <a:pt x="38166" y="25403"/>
                  </a:cubicBezTo>
                  <a:cubicBezTo>
                    <a:pt x="38520" y="23935"/>
                    <a:pt x="43657" y="14762"/>
                    <a:pt x="49325" y="10359"/>
                  </a:cubicBezTo>
                  <a:cubicBezTo>
                    <a:pt x="51274" y="8891"/>
                    <a:pt x="56056" y="5222"/>
                    <a:pt x="63673" y="5222"/>
                  </a:cubicBezTo>
                  <a:cubicBezTo>
                    <a:pt x="65445" y="5222"/>
                    <a:pt x="69873" y="5406"/>
                    <a:pt x="73416" y="7791"/>
                  </a:cubicBezTo>
                  <a:cubicBezTo>
                    <a:pt x="67747" y="9442"/>
                    <a:pt x="65622" y="14579"/>
                    <a:pt x="65622" y="17881"/>
                  </a:cubicBezTo>
                  <a:cubicBezTo>
                    <a:pt x="65622" y="21917"/>
                    <a:pt x="68633" y="24669"/>
                    <a:pt x="72707" y="24669"/>
                  </a:cubicBezTo>
                  <a:cubicBezTo>
                    <a:pt x="76781" y="24669"/>
                    <a:pt x="82627" y="21183"/>
                    <a:pt x="82627" y="13478"/>
                  </a:cubicBezTo>
                  <a:cubicBezTo>
                    <a:pt x="82627" y="3938"/>
                    <a:pt x="72884" y="85"/>
                    <a:pt x="63850" y="85"/>
                  </a:cubicBezTo>
                  <a:cubicBezTo>
                    <a:pt x="54639" y="85"/>
                    <a:pt x="46668" y="3938"/>
                    <a:pt x="38874" y="13111"/>
                  </a:cubicBezTo>
                  <a:cubicBezTo>
                    <a:pt x="35686" y="1920"/>
                    <a:pt x="24881" y="85"/>
                    <a:pt x="20629" y="85"/>
                  </a:cubicBezTo>
                  <a:cubicBezTo>
                    <a:pt x="14075" y="85"/>
                    <a:pt x="9647" y="4305"/>
                    <a:pt x="6813" y="9442"/>
                  </a:cubicBezTo>
                  <a:cubicBezTo>
                    <a:pt x="2739" y="16597"/>
                    <a:pt x="259" y="27238"/>
                    <a:pt x="259" y="28155"/>
                  </a:cubicBezTo>
                  <a:cubicBezTo>
                    <a:pt x="259" y="30540"/>
                    <a:pt x="2739" y="30540"/>
                    <a:pt x="3270" y="30540"/>
                  </a:cubicBezTo>
                  <a:cubicBezTo>
                    <a:pt x="5750" y="30540"/>
                    <a:pt x="5927" y="29990"/>
                    <a:pt x="7167" y="25036"/>
                  </a:cubicBezTo>
                  <a:cubicBezTo>
                    <a:pt x="9824" y="13845"/>
                    <a:pt x="13190" y="5222"/>
                    <a:pt x="20098" y="5222"/>
                  </a:cubicBezTo>
                  <a:cubicBezTo>
                    <a:pt x="24703" y="5222"/>
                    <a:pt x="25943" y="9258"/>
                    <a:pt x="25943" y="14212"/>
                  </a:cubicBezTo>
                  <a:cubicBezTo>
                    <a:pt x="25943" y="17698"/>
                    <a:pt x="24349" y="24486"/>
                    <a:pt x="23109" y="29439"/>
                  </a:cubicBezTo>
                  <a:cubicBezTo>
                    <a:pt x="21869" y="34393"/>
                    <a:pt x="20098" y="41915"/>
                    <a:pt x="19212" y="45951"/>
                  </a:cubicBezTo>
                  <a:lnTo>
                    <a:pt x="13544" y="69434"/>
                  </a:lnTo>
                  <a:cubicBezTo>
                    <a:pt x="12835" y="71819"/>
                    <a:pt x="11773" y="76405"/>
                    <a:pt x="11773" y="76956"/>
                  </a:cubicBezTo>
                  <a:cubicBezTo>
                    <a:pt x="11773" y="80992"/>
                    <a:pt x="14961" y="82827"/>
                    <a:pt x="17795" y="82827"/>
                  </a:cubicBezTo>
                  <a:cubicBezTo>
                    <a:pt x="20452" y="82827"/>
                    <a:pt x="23995" y="81175"/>
                    <a:pt x="25412" y="77506"/>
                  </a:cubicBezTo>
                  <a:cubicBezTo>
                    <a:pt x="25766" y="76405"/>
                    <a:pt x="27715" y="68333"/>
                    <a:pt x="28778" y="63747"/>
                  </a:cubicBezTo>
                  <a:lnTo>
                    <a:pt x="33560" y="43933"/>
                  </a:lnTo>
                  <a:close/>
                </a:path>
              </a:pathLst>
            </a:custGeom>
            <a:solidFill>
              <a:srgbClr val="000000"/>
            </a:solidFill>
            <a:ln w="2500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pic>
        <p:nvPicPr>
          <p:cNvPr id="889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3B7C3F21-ABB8-F734-5188-95694D7AF0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6027619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9CBD0F-15F3-9D52-F984-D12AB3994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6F7B780C-341F-A99B-A1AB-1263373BF10E}"/>
              </a:ext>
            </a:extLst>
          </p:cNvPr>
          <p:cNvSpPr txBox="1">
            <a:spLocks/>
          </p:cNvSpPr>
          <p:nvPr/>
        </p:nvSpPr>
        <p:spPr>
          <a:xfrm>
            <a:off x="838200" y="471342"/>
            <a:ext cx="10515600" cy="798432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25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IFEL driven </a:t>
            </a:r>
            <a:r>
              <a:rPr lang="en-US" sz="20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superradiant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 inverse Compton scattering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B39D15C-E8DD-939D-E07C-CA0A7D4FE77B}"/>
              </a:ext>
            </a:extLst>
          </p:cNvPr>
          <p:cNvSpPr txBox="1"/>
          <p:nvPr/>
        </p:nvSpPr>
        <p:spPr>
          <a:xfrm>
            <a:off x="838200" y="595787"/>
            <a:ext cx="4841798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dirty="0">
                <a:latin typeface="Avenir Next LT Pro Light" panose="020B0304020202020204" pitchFamily="34" charset="0"/>
              </a:rPr>
              <a:t>Schaap (2024) NIM-A 1066</a:t>
            </a:r>
            <a:r>
              <a:rPr lang="en-US" sz="1400" dirty="0">
                <a:solidFill>
                  <a:srgbClr val="1F1F1F"/>
                </a:solidFill>
                <a:latin typeface="Avenir Next LT Pro Light" panose="020B0304020202020204" pitchFamily="34" charset="0"/>
              </a:rPr>
              <a:t>, 169576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Fuchs (2024) US Patent 18/356,756</a:t>
            </a:r>
          </a:p>
          <a:p>
            <a:endParaRPr lang="en-US" sz="1400" dirty="0">
              <a:solidFill>
                <a:srgbClr val="1F1F1F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  <a:p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982DA88-830B-80DE-BA1B-0A71452ECFC7}"/>
              </a:ext>
            </a:extLst>
          </p:cNvPr>
          <p:cNvSpPr txBox="1"/>
          <p:nvPr/>
        </p:nvSpPr>
        <p:spPr>
          <a:xfrm>
            <a:off x="5935054" y="1210344"/>
            <a:ext cx="4662405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Combines  proven method for microbunching with optimized </a:t>
            </a:r>
            <a:r>
              <a:rPr lang="en-US" sz="1400" dirty="0" err="1">
                <a:latin typeface="Avenir Next LT Pro Light" panose="020B0304020202020204" pitchFamily="34" charset="0"/>
              </a:rPr>
              <a:t>superradiance</a:t>
            </a:r>
            <a:r>
              <a:rPr lang="en-US" sz="1400" dirty="0">
                <a:latin typeface="Avenir Next LT Pro Light" panose="020B0304020202020204" pitchFamily="34" charset="0"/>
              </a:rPr>
              <a:t> </a:t>
            </a:r>
            <a:endParaRPr lang="en-US" sz="1400" dirty="0"/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</a:t>
            </a:r>
          </a:p>
        </p:txBody>
      </p:sp>
      <p:grpSp>
        <p:nvGrpSpPr>
          <p:cNvPr id="3562" name="Group 3561">
            <a:extLst>
              <a:ext uri="{FF2B5EF4-FFF2-40B4-BE49-F238E27FC236}">
                <a16:creationId xmlns:a16="http://schemas.microsoft.com/office/drawing/2014/main" id="{0EB279C8-2E45-483F-B946-B9426D748D2D}"/>
              </a:ext>
            </a:extLst>
          </p:cNvPr>
          <p:cNvGrpSpPr/>
          <p:nvPr/>
        </p:nvGrpSpPr>
        <p:grpSpPr>
          <a:xfrm>
            <a:off x="1163441" y="1670299"/>
            <a:ext cx="4360359" cy="2186689"/>
            <a:chOff x="1427264" y="2399144"/>
            <a:chExt cx="4360359" cy="2186689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713B1673-56D7-84C6-3B9F-062CC7C6A1E5}"/>
                </a:ext>
              </a:extLst>
            </p:cNvPr>
            <p:cNvSpPr/>
            <p:nvPr/>
          </p:nvSpPr>
          <p:spPr>
            <a:xfrm>
              <a:off x="3466915" y="3646841"/>
              <a:ext cx="1232517" cy="762126"/>
            </a:xfrm>
            <a:prstGeom prst="ellipse">
              <a:avLst/>
            </a:prstGeom>
            <a:solidFill>
              <a:srgbClr val="00B0F0">
                <a:alpha val="10000"/>
              </a:srgb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642C5362-612F-5810-28DC-1DF31AEB5C59}"/>
                </a:ext>
              </a:extLst>
            </p:cNvPr>
            <p:cNvSpPr/>
            <p:nvPr/>
          </p:nvSpPr>
          <p:spPr>
            <a:xfrm>
              <a:off x="4555106" y="2908291"/>
              <a:ext cx="1232517" cy="762126"/>
            </a:xfrm>
            <a:prstGeom prst="ellipse">
              <a:avLst/>
            </a:prstGeom>
            <a:solidFill>
              <a:srgbClr val="DD7171">
                <a:alpha val="10000"/>
              </a:srgb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C689A4F-4368-7375-8E5D-E33900077922}"/>
                </a:ext>
              </a:extLst>
            </p:cNvPr>
            <p:cNvSpPr/>
            <p:nvPr/>
          </p:nvSpPr>
          <p:spPr>
            <a:xfrm rot="5400000">
              <a:off x="3717481" y="2135648"/>
              <a:ext cx="403096" cy="1455429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  <a:gd name="connsiteX0" fmla="*/ 0 w 648057"/>
                <a:gd name="connsiteY0" fmla="*/ 2290103 h 2290103"/>
                <a:gd name="connsiteX1" fmla="*/ 269122 w 648057"/>
                <a:gd name="connsiteY1" fmla="*/ 1124255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269122" y="1124255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356336" y="1138120"/>
                  </a:lnTo>
                  <a:lnTo>
                    <a:pt x="648057" y="2290103"/>
                  </a:lnTo>
                  <a:lnTo>
                    <a:pt x="0" y="229010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rgbClr val="C00000">
                    <a:alpha val="50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156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6E394A0-5592-9747-031E-C6EFA3E57880}"/>
                </a:ext>
              </a:extLst>
            </p:cNvPr>
            <p:cNvGrpSpPr/>
            <p:nvPr/>
          </p:nvGrpSpPr>
          <p:grpSpPr>
            <a:xfrm>
              <a:off x="1725018" y="3073693"/>
              <a:ext cx="1434918" cy="360000"/>
              <a:chOff x="2940287" y="3600772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3550" name="Rectangle 3549">
                <a:extLst>
                  <a:ext uri="{FF2B5EF4-FFF2-40B4-BE49-F238E27FC236}">
                    <a16:creationId xmlns:a16="http://schemas.microsoft.com/office/drawing/2014/main" id="{899006BD-1F3A-2A6C-2F3B-AF6829A6C5D4}"/>
                  </a:ext>
                </a:extLst>
              </p:cNvPr>
              <p:cNvSpPr/>
              <p:nvPr/>
            </p:nvSpPr>
            <p:spPr>
              <a:xfrm>
                <a:off x="2940287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1" name="Rectangle 3550">
                <a:extLst>
                  <a:ext uri="{FF2B5EF4-FFF2-40B4-BE49-F238E27FC236}">
                    <a16:creationId xmlns:a16="http://schemas.microsoft.com/office/drawing/2014/main" id="{6C536FA9-1C97-01D7-EA86-CE3040176BA5}"/>
                  </a:ext>
                </a:extLst>
              </p:cNvPr>
              <p:cNvSpPr/>
              <p:nvPr/>
            </p:nvSpPr>
            <p:spPr>
              <a:xfrm>
                <a:off x="3298593" y="3600772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2" name="Rectangle 3551">
                <a:extLst>
                  <a:ext uri="{FF2B5EF4-FFF2-40B4-BE49-F238E27FC236}">
                    <a16:creationId xmlns:a16="http://schemas.microsoft.com/office/drawing/2014/main" id="{E83453D1-EC52-41F9-27A3-8FF3D960BF77}"/>
                  </a:ext>
                </a:extLst>
              </p:cNvPr>
              <p:cNvSpPr/>
              <p:nvPr/>
            </p:nvSpPr>
            <p:spPr>
              <a:xfrm>
                <a:off x="3656899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3" name="Rectangle 3552">
                <a:extLst>
                  <a:ext uri="{FF2B5EF4-FFF2-40B4-BE49-F238E27FC236}">
                    <a16:creationId xmlns:a16="http://schemas.microsoft.com/office/drawing/2014/main" id="{A733C08F-27BB-2AE2-7B1E-B358147C018F}"/>
                  </a:ext>
                </a:extLst>
              </p:cNvPr>
              <p:cNvSpPr/>
              <p:nvPr/>
            </p:nvSpPr>
            <p:spPr>
              <a:xfrm>
                <a:off x="4015205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77A506-086C-7F0D-E12F-C7440040C7A1}"/>
                </a:ext>
              </a:extLst>
            </p:cNvPr>
            <p:cNvSpPr/>
            <p:nvPr/>
          </p:nvSpPr>
          <p:spPr>
            <a:xfrm rot="3565130">
              <a:off x="2677496" y="2338631"/>
              <a:ext cx="317656" cy="2311863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156125" y="1145052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491932" y="1145052"/>
                  </a:lnTo>
                  <a:lnTo>
                    <a:pt x="648057" y="2290103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chemeClr val="accent1">
                    <a:lumMod val="45000"/>
                    <a:lumOff val="55000"/>
                    <a:alpha val="50000"/>
                  </a:schemeClr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F2A1C8D-EE40-C840-947E-0D55BD5027AD}"/>
                </a:ext>
              </a:extLst>
            </p:cNvPr>
            <p:cNvSpPr/>
            <p:nvPr/>
          </p:nvSpPr>
          <p:spPr>
            <a:xfrm flipH="1">
              <a:off x="1797442" y="3316882"/>
              <a:ext cx="1818220" cy="367635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8575" cap="flat">
              <a:solidFill>
                <a:schemeClr val="tx2">
                  <a:lumMod val="75000"/>
                  <a:lumOff val="25000"/>
                </a:schemeClr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CD9787EF-5D6F-7CF6-3DD6-2B0E52FCFBA6}"/>
                </a:ext>
              </a:extLst>
            </p:cNvPr>
            <p:cNvGrpSpPr/>
            <p:nvPr/>
          </p:nvGrpSpPr>
          <p:grpSpPr>
            <a:xfrm>
              <a:off x="2355509" y="3411953"/>
              <a:ext cx="1434918" cy="360000"/>
              <a:chOff x="2925070" y="4403241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3546" name="Rectangle 3545">
                <a:extLst>
                  <a:ext uri="{FF2B5EF4-FFF2-40B4-BE49-F238E27FC236}">
                    <a16:creationId xmlns:a16="http://schemas.microsoft.com/office/drawing/2014/main" id="{E69D2364-DE3D-B1D1-B8B4-9813F2A3A701}"/>
                  </a:ext>
                </a:extLst>
              </p:cNvPr>
              <p:cNvSpPr/>
              <p:nvPr/>
            </p:nvSpPr>
            <p:spPr>
              <a:xfrm flipH="1">
                <a:off x="3999988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7" name="Rectangle 3546">
                <a:extLst>
                  <a:ext uri="{FF2B5EF4-FFF2-40B4-BE49-F238E27FC236}">
                    <a16:creationId xmlns:a16="http://schemas.microsoft.com/office/drawing/2014/main" id="{DA590316-B24C-433C-78A6-B512AC728199}"/>
                  </a:ext>
                </a:extLst>
              </p:cNvPr>
              <p:cNvSpPr/>
              <p:nvPr/>
            </p:nvSpPr>
            <p:spPr>
              <a:xfrm flipH="1">
                <a:off x="3641682" y="4403241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8" name="Rectangle 3547">
                <a:extLst>
                  <a:ext uri="{FF2B5EF4-FFF2-40B4-BE49-F238E27FC236}">
                    <a16:creationId xmlns:a16="http://schemas.microsoft.com/office/drawing/2014/main" id="{58CAFB31-D6D9-EBC4-6748-AB1C2FA4367B}"/>
                  </a:ext>
                </a:extLst>
              </p:cNvPr>
              <p:cNvSpPr/>
              <p:nvPr/>
            </p:nvSpPr>
            <p:spPr>
              <a:xfrm flipH="1">
                <a:off x="3283376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9" name="Rectangle 3548">
                <a:extLst>
                  <a:ext uri="{FF2B5EF4-FFF2-40B4-BE49-F238E27FC236}">
                    <a16:creationId xmlns:a16="http://schemas.microsoft.com/office/drawing/2014/main" id="{ECA64A4E-69A8-DE79-DE77-154D17C1E6D4}"/>
                  </a:ext>
                </a:extLst>
              </p:cNvPr>
              <p:cNvSpPr/>
              <p:nvPr/>
            </p:nvSpPr>
            <p:spPr>
              <a:xfrm flipH="1">
                <a:off x="2925070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F5C83F14-AE0F-E8C8-51F3-028F907E2FF5}"/>
                </a:ext>
              </a:extLst>
            </p:cNvPr>
            <p:cNvPicPr>
              <a:picLocks noChangeAspect="1"/>
            </p:cNvPicPr>
            <p:nvPr/>
          </p:nvPicPr>
          <p:blipFill>
            <a:blip r:embed="rId81"/>
            <a:stretch>
              <a:fillRect/>
            </a:stretch>
          </p:blipFill>
          <p:spPr>
            <a:xfrm rot="19792553">
              <a:off x="2908128" y="3345126"/>
              <a:ext cx="167206" cy="72488"/>
            </a:xfrm>
            <a:prstGeom prst="rect">
              <a:avLst/>
            </a:prstGeom>
          </p:spPr>
        </p:pic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1FE4A58B-D80B-C826-1417-3E0A219BBD3E}"/>
                </a:ext>
              </a:extLst>
            </p:cNvPr>
            <p:cNvGrpSpPr/>
            <p:nvPr/>
          </p:nvGrpSpPr>
          <p:grpSpPr>
            <a:xfrm>
              <a:off x="3560268" y="3802939"/>
              <a:ext cx="1045810" cy="449930"/>
              <a:chOff x="3396003" y="5747731"/>
              <a:chExt cx="1045810" cy="449930"/>
            </a:xfrm>
          </p:grpSpPr>
          <p:grpSp>
            <p:nvGrpSpPr>
              <p:cNvPr id="3246" name="Group 3245">
                <a:extLst>
                  <a:ext uri="{FF2B5EF4-FFF2-40B4-BE49-F238E27FC236}">
                    <a16:creationId xmlns:a16="http://schemas.microsoft.com/office/drawing/2014/main" id="{B208448D-B931-B960-748A-2CF8F3D3B4BC}"/>
                  </a:ext>
                </a:extLst>
              </p:cNvPr>
              <p:cNvGrpSpPr/>
              <p:nvPr/>
            </p:nvGrpSpPr>
            <p:grpSpPr>
              <a:xfrm>
                <a:off x="3396003" y="5747731"/>
                <a:ext cx="1045810" cy="449930"/>
                <a:chOff x="3338161" y="2662065"/>
                <a:chExt cx="714997" cy="307607"/>
              </a:xfrm>
            </p:grpSpPr>
            <p:grpSp>
              <p:nvGrpSpPr>
                <p:cNvPr id="3255" name="Group 3254">
                  <a:extLst>
                    <a:ext uri="{FF2B5EF4-FFF2-40B4-BE49-F238E27FC236}">
                      <a16:creationId xmlns:a16="http://schemas.microsoft.com/office/drawing/2014/main" id="{5A69D923-7357-1B2D-C867-6810384F4AEE}"/>
                    </a:ext>
                  </a:extLst>
                </p:cNvPr>
                <p:cNvGrpSpPr/>
                <p:nvPr/>
              </p:nvGrpSpPr>
              <p:grpSpPr>
                <a:xfrm>
                  <a:off x="3362311" y="28732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44" name="Oval 3543">
                    <a:extLst>
                      <a:ext uri="{FF2B5EF4-FFF2-40B4-BE49-F238E27FC236}">
                        <a16:creationId xmlns:a16="http://schemas.microsoft.com/office/drawing/2014/main" id="{74141070-D179-5269-D022-8F5DB04682F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45" name="Oval 3544">
                    <a:extLst>
                      <a:ext uri="{FF2B5EF4-FFF2-40B4-BE49-F238E27FC236}">
                        <a16:creationId xmlns:a16="http://schemas.microsoft.com/office/drawing/2014/main" id="{8B4ABB3F-7D4A-A976-DD07-843A518B033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56" name="Group 3255">
                  <a:extLst>
                    <a:ext uri="{FF2B5EF4-FFF2-40B4-BE49-F238E27FC236}">
                      <a16:creationId xmlns:a16="http://schemas.microsoft.com/office/drawing/2014/main" id="{797B228A-5F8D-0517-FB8C-239837008746}"/>
                    </a:ext>
                  </a:extLst>
                </p:cNvPr>
                <p:cNvGrpSpPr/>
                <p:nvPr/>
              </p:nvGrpSpPr>
              <p:grpSpPr>
                <a:xfrm>
                  <a:off x="3356842" y="283249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42" name="Oval 3541">
                    <a:extLst>
                      <a:ext uri="{FF2B5EF4-FFF2-40B4-BE49-F238E27FC236}">
                        <a16:creationId xmlns:a16="http://schemas.microsoft.com/office/drawing/2014/main" id="{5E4C81C5-6567-2E1D-C48D-0B09170CEA5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43" name="Oval 3542">
                    <a:extLst>
                      <a:ext uri="{FF2B5EF4-FFF2-40B4-BE49-F238E27FC236}">
                        <a16:creationId xmlns:a16="http://schemas.microsoft.com/office/drawing/2014/main" id="{F03479E6-3308-8A09-03F2-099314BABE1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57" name="Group 3256">
                  <a:extLst>
                    <a:ext uri="{FF2B5EF4-FFF2-40B4-BE49-F238E27FC236}">
                      <a16:creationId xmlns:a16="http://schemas.microsoft.com/office/drawing/2014/main" id="{0CEEB111-FB71-6683-B984-4397344CA983}"/>
                    </a:ext>
                  </a:extLst>
                </p:cNvPr>
                <p:cNvGrpSpPr/>
                <p:nvPr/>
              </p:nvGrpSpPr>
              <p:grpSpPr>
                <a:xfrm>
                  <a:off x="3338161" y="28535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40" name="Oval 3539">
                    <a:extLst>
                      <a:ext uri="{FF2B5EF4-FFF2-40B4-BE49-F238E27FC236}">
                        <a16:creationId xmlns:a16="http://schemas.microsoft.com/office/drawing/2014/main" id="{195ADF51-CCC7-8074-D69E-AEAE0666E6F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41" name="Oval 3540">
                    <a:extLst>
                      <a:ext uri="{FF2B5EF4-FFF2-40B4-BE49-F238E27FC236}">
                        <a16:creationId xmlns:a16="http://schemas.microsoft.com/office/drawing/2014/main" id="{AD4EF673-8271-79AD-C1C3-B5E234EDD0E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58" name="Group 3257">
                  <a:extLst>
                    <a:ext uri="{FF2B5EF4-FFF2-40B4-BE49-F238E27FC236}">
                      <a16:creationId xmlns:a16="http://schemas.microsoft.com/office/drawing/2014/main" id="{D07F4100-5EDE-D300-DFCA-D3F60A44CE12}"/>
                    </a:ext>
                  </a:extLst>
                </p:cNvPr>
                <p:cNvGrpSpPr/>
                <p:nvPr/>
              </p:nvGrpSpPr>
              <p:grpSpPr>
                <a:xfrm>
                  <a:off x="3360304" y="27967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38" name="Oval 3537">
                    <a:extLst>
                      <a:ext uri="{FF2B5EF4-FFF2-40B4-BE49-F238E27FC236}">
                        <a16:creationId xmlns:a16="http://schemas.microsoft.com/office/drawing/2014/main" id="{72E65AD4-00A1-B55C-A69F-189A2B9683C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39" name="Oval 3538">
                    <a:extLst>
                      <a:ext uri="{FF2B5EF4-FFF2-40B4-BE49-F238E27FC236}">
                        <a16:creationId xmlns:a16="http://schemas.microsoft.com/office/drawing/2014/main" id="{E68F0544-3911-07DD-A6B8-0BF617E7528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59" name="Group 3258">
                  <a:extLst>
                    <a:ext uri="{FF2B5EF4-FFF2-40B4-BE49-F238E27FC236}">
                      <a16:creationId xmlns:a16="http://schemas.microsoft.com/office/drawing/2014/main" id="{E65226C6-C764-FEB3-5CC8-A123157E40ED}"/>
                    </a:ext>
                  </a:extLst>
                </p:cNvPr>
                <p:cNvGrpSpPr/>
                <p:nvPr/>
              </p:nvGrpSpPr>
              <p:grpSpPr>
                <a:xfrm>
                  <a:off x="3366003" y="274725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36" name="Oval 3535">
                    <a:extLst>
                      <a:ext uri="{FF2B5EF4-FFF2-40B4-BE49-F238E27FC236}">
                        <a16:creationId xmlns:a16="http://schemas.microsoft.com/office/drawing/2014/main" id="{A07A4869-8FAB-7F72-DAAD-A9033A06E2C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37" name="Oval 3536">
                    <a:extLst>
                      <a:ext uri="{FF2B5EF4-FFF2-40B4-BE49-F238E27FC236}">
                        <a16:creationId xmlns:a16="http://schemas.microsoft.com/office/drawing/2014/main" id="{7F6CCAE0-CE78-772A-574D-543959D2FD1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0" name="Group 3259">
                  <a:extLst>
                    <a:ext uri="{FF2B5EF4-FFF2-40B4-BE49-F238E27FC236}">
                      <a16:creationId xmlns:a16="http://schemas.microsoft.com/office/drawing/2014/main" id="{BBAA7F0C-ED98-049D-6A44-7836784DE192}"/>
                    </a:ext>
                  </a:extLst>
                </p:cNvPr>
                <p:cNvGrpSpPr/>
                <p:nvPr/>
              </p:nvGrpSpPr>
              <p:grpSpPr>
                <a:xfrm>
                  <a:off x="3382363" y="27782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34" name="Oval 3533">
                    <a:extLst>
                      <a:ext uri="{FF2B5EF4-FFF2-40B4-BE49-F238E27FC236}">
                        <a16:creationId xmlns:a16="http://schemas.microsoft.com/office/drawing/2014/main" id="{2E0A5D03-6167-F330-23DC-E3B255FCAE9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35" name="Oval 3534">
                    <a:extLst>
                      <a:ext uri="{FF2B5EF4-FFF2-40B4-BE49-F238E27FC236}">
                        <a16:creationId xmlns:a16="http://schemas.microsoft.com/office/drawing/2014/main" id="{65761267-B602-5D86-098F-027C37EB898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1" name="Group 3260">
                  <a:extLst>
                    <a:ext uri="{FF2B5EF4-FFF2-40B4-BE49-F238E27FC236}">
                      <a16:creationId xmlns:a16="http://schemas.microsoft.com/office/drawing/2014/main" id="{3AECA186-8943-48B6-4F16-15C897315A71}"/>
                    </a:ext>
                  </a:extLst>
                </p:cNvPr>
                <p:cNvGrpSpPr/>
                <p:nvPr/>
              </p:nvGrpSpPr>
              <p:grpSpPr>
                <a:xfrm>
                  <a:off x="3346606" y="276192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32" name="Oval 3531">
                    <a:extLst>
                      <a:ext uri="{FF2B5EF4-FFF2-40B4-BE49-F238E27FC236}">
                        <a16:creationId xmlns:a16="http://schemas.microsoft.com/office/drawing/2014/main" id="{07422F16-099F-6144-F3AB-AC4BDE0F9C4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33" name="Oval 3532">
                    <a:extLst>
                      <a:ext uri="{FF2B5EF4-FFF2-40B4-BE49-F238E27FC236}">
                        <a16:creationId xmlns:a16="http://schemas.microsoft.com/office/drawing/2014/main" id="{6F18BB9F-74F2-1AC4-4985-C4D12133A90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2" name="Group 3261">
                  <a:extLst>
                    <a:ext uri="{FF2B5EF4-FFF2-40B4-BE49-F238E27FC236}">
                      <a16:creationId xmlns:a16="http://schemas.microsoft.com/office/drawing/2014/main" id="{E7C8D807-C09E-EBDE-C5DD-E582CA07D72B}"/>
                    </a:ext>
                  </a:extLst>
                </p:cNvPr>
                <p:cNvGrpSpPr/>
                <p:nvPr/>
              </p:nvGrpSpPr>
              <p:grpSpPr>
                <a:xfrm>
                  <a:off x="3370216" y="27144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30" name="Oval 3529">
                    <a:extLst>
                      <a:ext uri="{FF2B5EF4-FFF2-40B4-BE49-F238E27FC236}">
                        <a16:creationId xmlns:a16="http://schemas.microsoft.com/office/drawing/2014/main" id="{A7721261-6BDD-3406-22DE-90708F947DA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31" name="Oval 3530">
                    <a:extLst>
                      <a:ext uri="{FF2B5EF4-FFF2-40B4-BE49-F238E27FC236}">
                        <a16:creationId xmlns:a16="http://schemas.microsoft.com/office/drawing/2014/main" id="{FC053865-E851-E105-8CB9-0CA716D0FB7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3" name="Group 3262">
                  <a:extLst>
                    <a:ext uri="{FF2B5EF4-FFF2-40B4-BE49-F238E27FC236}">
                      <a16:creationId xmlns:a16="http://schemas.microsoft.com/office/drawing/2014/main" id="{BA6D457D-018B-E505-129D-5487A26C026D}"/>
                    </a:ext>
                  </a:extLst>
                </p:cNvPr>
                <p:cNvGrpSpPr/>
                <p:nvPr/>
              </p:nvGrpSpPr>
              <p:grpSpPr>
                <a:xfrm>
                  <a:off x="3460038" y="27045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28" name="Oval 3527">
                    <a:extLst>
                      <a:ext uri="{FF2B5EF4-FFF2-40B4-BE49-F238E27FC236}">
                        <a16:creationId xmlns:a16="http://schemas.microsoft.com/office/drawing/2014/main" id="{D09DAB81-864A-8BB1-FA8A-2BB54FA17D0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29" name="Oval 3528">
                    <a:extLst>
                      <a:ext uri="{FF2B5EF4-FFF2-40B4-BE49-F238E27FC236}">
                        <a16:creationId xmlns:a16="http://schemas.microsoft.com/office/drawing/2014/main" id="{89D5104A-5A56-6965-D574-16CB941C27C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4" name="Group 3263">
                  <a:extLst>
                    <a:ext uri="{FF2B5EF4-FFF2-40B4-BE49-F238E27FC236}">
                      <a16:creationId xmlns:a16="http://schemas.microsoft.com/office/drawing/2014/main" id="{9415EAE2-0B59-6D62-DEB9-55B15159832D}"/>
                    </a:ext>
                  </a:extLst>
                </p:cNvPr>
                <p:cNvGrpSpPr/>
                <p:nvPr/>
              </p:nvGrpSpPr>
              <p:grpSpPr>
                <a:xfrm>
                  <a:off x="3449523" y="273109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26" name="Oval 3525">
                    <a:extLst>
                      <a:ext uri="{FF2B5EF4-FFF2-40B4-BE49-F238E27FC236}">
                        <a16:creationId xmlns:a16="http://schemas.microsoft.com/office/drawing/2014/main" id="{C0EBC7CC-7463-97A1-925B-DC686BCFE2B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27" name="Oval 3526">
                    <a:extLst>
                      <a:ext uri="{FF2B5EF4-FFF2-40B4-BE49-F238E27FC236}">
                        <a16:creationId xmlns:a16="http://schemas.microsoft.com/office/drawing/2014/main" id="{E61CCCAC-176E-4826-25E4-29AFF04CE79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5" name="Group 3264">
                  <a:extLst>
                    <a:ext uri="{FF2B5EF4-FFF2-40B4-BE49-F238E27FC236}">
                      <a16:creationId xmlns:a16="http://schemas.microsoft.com/office/drawing/2014/main" id="{2DF93267-4AEF-D0EB-46C5-068F8EAE7D4F}"/>
                    </a:ext>
                  </a:extLst>
                </p:cNvPr>
                <p:cNvGrpSpPr/>
                <p:nvPr/>
              </p:nvGrpSpPr>
              <p:grpSpPr>
                <a:xfrm>
                  <a:off x="3473297" y="27373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24" name="Oval 3523">
                    <a:extLst>
                      <a:ext uri="{FF2B5EF4-FFF2-40B4-BE49-F238E27FC236}">
                        <a16:creationId xmlns:a16="http://schemas.microsoft.com/office/drawing/2014/main" id="{49D22D44-2225-78F4-C491-EE98B91DAD1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25" name="Oval 3524">
                    <a:extLst>
                      <a:ext uri="{FF2B5EF4-FFF2-40B4-BE49-F238E27FC236}">
                        <a16:creationId xmlns:a16="http://schemas.microsoft.com/office/drawing/2014/main" id="{E989346B-2677-69E7-AB83-52366AFCB5B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6" name="Group 3265">
                  <a:extLst>
                    <a:ext uri="{FF2B5EF4-FFF2-40B4-BE49-F238E27FC236}">
                      <a16:creationId xmlns:a16="http://schemas.microsoft.com/office/drawing/2014/main" id="{6FA01A84-B598-0BF1-49F3-14F08A6E3442}"/>
                    </a:ext>
                  </a:extLst>
                </p:cNvPr>
                <p:cNvGrpSpPr/>
                <p:nvPr/>
              </p:nvGrpSpPr>
              <p:grpSpPr>
                <a:xfrm>
                  <a:off x="3456254" y="289221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22" name="Oval 3521">
                    <a:extLst>
                      <a:ext uri="{FF2B5EF4-FFF2-40B4-BE49-F238E27FC236}">
                        <a16:creationId xmlns:a16="http://schemas.microsoft.com/office/drawing/2014/main" id="{4878D830-EACB-6719-B0C2-F94C07F030B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23" name="Oval 3522">
                    <a:extLst>
                      <a:ext uri="{FF2B5EF4-FFF2-40B4-BE49-F238E27FC236}">
                        <a16:creationId xmlns:a16="http://schemas.microsoft.com/office/drawing/2014/main" id="{FFE46CCF-5B51-CFB9-6366-C08D73A52DC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7" name="Group 3266">
                  <a:extLst>
                    <a:ext uri="{FF2B5EF4-FFF2-40B4-BE49-F238E27FC236}">
                      <a16:creationId xmlns:a16="http://schemas.microsoft.com/office/drawing/2014/main" id="{F7F57668-5FD1-5DB1-5CC8-ABC4B4E3F0A3}"/>
                    </a:ext>
                  </a:extLst>
                </p:cNvPr>
                <p:cNvGrpSpPr/>
                <p:nvPr/>
              </p:nvGrpSpPr>
              <p:grpSpPr>
                <a:xfrm>
                  <a:off x="3458175" y="286548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20" name="Oval 3519">
                    <a:extLst>
                      <a:ext uri="{FF2B5EF4-FFF2-40B4-BE49-F238E27FC236}">
                        <a16:creationId xmlns:a16="http://schemas.microsoft.com/office/drawing/2014/main" id="{B4791D07-5DE5-B1AB-AA45-DA6B2716EEF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21" name="Oval 3520">
                    <a:extLst>
                      <a:ext uri="{FF2B5EF4-FFF2-40B4-BE49-F238E27FC236}">
                        <a16:creationId xmlns:a16="http://schemas.microsoft.com/office/drawing/2014/main" id="{02A8ECD7-B6FD-DC3D-FFBC-F7F6E0E6341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8" name="Group 3267">
                  <a:extLst>
                    <a:ext uri="{FF2B5EF4-FFF2-40B4-BE49-F238E27FC236}">
                      <a16:creationId xmlns:a16="http://schemas.microsoft.com/office/drawing/2014/main" id="{316F183E-EB3C-68E4-384F-4153C79FBC5F}"/>
                    </a:ext>
                  </a:extLst>
                </p:cNvPr>
                <p:cNvGrpSpPr/>
                <p:nvPr/>
              </p:nvGrpSpPr>
              <p:grpSpPr>
                <a:xfrm>
                  <a:off x="3420016" y="283922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18" name="Oval 3517">
                    <a:extLst>
                      <a:ext uri="{FF2B5EF4-FFF2-40B4-BE49-F238E27FC236}">
                        <a16:creationId xmlns:a16="http://schemas.microsoft.com/office/drawing/2014/main" id="{7708FF0D-A037-0883-4113-CF8623E0632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19" name="Oval 3518">
                    <a:extLst>
                      <a:ext uri="{FF2B5EF4-FFF2-40B4-BE49-F238E27FC236}">
                        <a16:creationId xmlns:a16="http://schemas.microsoft.com/office/drawing/2014/main" id="{C79F3B76-68A4-B152-32CD-4EDD9914866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69" name="Group 3268">
                  <a:extLst>
                    <a:ext uri="{FF2B5EF4-FFF2-40B4-BE49-F238E27FC236}">
                      <a16:creationId xmlns:a16="http://schemas.microsoft.com/office/drawing/2014/main" id="{271B76DF-D4BB-7075-746E-87663F52503A}"/>
                    </a:ext>
                  </a:extLst>
                </p:cNvPr>
                <p:cNvGrpSpPr/>
                <p:nvPr/>
              </p:nvGrpSpPr>
              <p:grpSpPr>
                <a:xfrm>
                  <a:off x="3443966" y="277612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16" name="Oval 3515">
                    <a:extLst>
                      <a:ext uri="{FF2B5EF4-FFF2-40B4-BE49-F238E27FC236}">
                        <a16:creationId xmlns:a16="http://schemas.microsoft.com/office/drawing/2014/main" id="{FB23198E-56F1-A98F-8EB8-EBAD32FE18E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17" name="Oval 3516">
                    <a:extLst>
                      <a:ext uri="{FF2B5EF4-FFF2-40B4-BE49-F238E27FC236}">
                        <a16:creationId xmlns:a16="http://schemas.microsoft.com/office/drawing/2014/main" id="{4B52A491-7A2C-1704-EB07-D2EE8695458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0" name="Group 3269">
                  <a:extLst>
                    <a:ext uri="{FF2B5EF4-FFF2-40B4-BE49-F238E27FC236}">
                      <a16:creationId xmlns:a16="http://schemas.microsoft.com/office/drawing/2014/main" id="{495DD765-7F0E-8F35-EE4D-2A8EAAB75443}"/>
                    </a:ext>
                  </a:extLst>
                </p:cNvPr>
                <p:cNvGrpSpPr/>
                <p:nvPr/>
              </p:nvGrpSpPr>
              <p:grpSpPr>
                <a:xfrm>
                  <a:off x="3472921" y="277644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14" name="Oval 3513">
                    <a:extLst>
                      <a:ext uri="{FF2B5EF4-FFF2-40B4-BE49-F238E27FC236}">
                        <a16:creationId xmlns:a16="http://schemas.microsoft.com/office/drawing/2014/main" id="{A614E822-5494-BEF3-DE06-0E94CA0EC01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15" name="Oval 3514">
                    <a:extLst>
                      <a:ext uri="{FF2B5EF4-FFF2-40B4-BE49-F238E27FC236}">
                        <a16:creationId xmlns:a16="http://schemas.microsoft.com/office/drawing/2014/main" id="{E2032808-6972-3964-19EF-FA9C4F90984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1" name="Group 3270">
                  <a:extLst>
                    <a:ext uri="{FF2B5EF4-FFF2-40B4-BE49-F238E27FC236}">
                      <a16:creationId xmlns:a16="http://schemas.microsoft.com/office/drawing/2014/main" id="{85973626-42EA-17D8-ED8A-00911A404474}"/>
                    </a:ext>
                  </a:extLst>
                </p:cNvPr>
                <p:cNvGrpSpPr/>
                <p:nvPr/>
              </p:nvGrpSpPr>
              <p:grpSpPr>
                <a:xfrm>
                  <a:off x="3462942" y="28047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12" name="Oval 3511">
                    <a:extLst>
                      <a:ext uri="{FF2B5EF4-FFF2-40B4-BE49-F238E27FC236}">
                        <a16:creationId xmlns:a16="http://schemas.microsoft.com/office/drawing/2014/main" id="{975B6E02-EC01-9609-B5AD-9B268D10C7C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13" name="Oval 3512">
                    <a:extLst>
                      <a:ext uri="{FF2B5EF4-FFF2-40B4-BE49-F238E27FC236}">
                        <a16:creationId xmlns:a16="http://schemas.microsoft.com/office/drawing/2014/main" id="{01933F62-E156-55E7-531D-D4AD5534258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2" name="Group 3271">
                  <a:extLst>
                    <a:ext uri="{FF2B5EF4-FFF2-40B4-BE49-F238E27FC236}">
                      <a16:creationId xmlns:a16="http://schemas.microsoft.com/office/drawing/2014/main" id="{081D4176-D0F0-3163-7C6A-39C9FA2BC989}"/>
                    </a:ext>
                  </a:extLst>
                </p:cNvPr>
                <p:cNvGrpSpPr/>
                <p:nvPr/>
              </p:nvGrpSpPr>
              <p:grpSpPr>
                <a:xfrm>
                  <a:off x="3582992" y="26915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10" name="Oval 3509">
                    <a:extLst>
                      <a:ext uri="{FF2B5EF4-FFF2-40B4-BE49-F238E27FC236}">
                        <a16:creationId xmlns:a16="http://schemas.microsoft.com/office/drawing/2014/main" id="{DEBF51EF-7499-FDD0-AE36-D0DFD062D01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11" name="Oval 3510">
                    <a:extLst>
                      <a:ext uri="{FF2B5EF4-FFF2-40B4-BE49-F238E27FC236}">
                        <a16:creationId xmlns:a16="http://schemas.microsoft.com/office/drawing/2014/main" id="{0DBAFEB0-A52C-2E70-2C9A-C7E0DC55025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3" name="Group 3272">
                  <a:extLst>
                    <a:ext uri="{FF2B5EF4-FFF2-40B4-BE49-F238E27FC236}">
                      <a16:creationId xmlns:a16="http://schemas.microsoft.com/office/drawing/2014/main" id="{A2786760-26BF-604F-ED8D-6A46947115CE}"/>
                    </a:ext>
                  </a:extLst>
                </p:cNvPr>
                <p:cNvGrpSpPr/>
                <p:nvPr/>
              </p:nvGrpSpPr>
              <p:grpSpPr>
                <a:xfrm>
                  <a:off x="3547150" y="27127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08" name="Oval 3507">
                    <a:extLst>
                      <a:ext uri="{FF2B5EF4-FFF2-40B4-BE49-F238E27FC236}">
                        <a16:creationId xmlns:a16="http://schemas.microsoft.com/office/drawing/2014/main" id="{B55BE848-302B-037F-0264-FACD15237B7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09" name="Oval 3508">
                    <a:extLst>
                      <a:ext uri="{FF2B5EF4-FFF2-40B4-BE49-F238E27FC236}">
                        <a16:creationId xmlns:a16="http://schemas.microsoft.com/office/drawing/2014/main" id="{A7A3CA91-0D83-7EF0-6C41-C988A6F9288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4" name="Group 3273">
                  <a:extLst>
                    <a:ext uri="{FF2B5EF4-FFF2-40B4-BE49-F238E27FC236}">
                      <a16:creationId xmlns:a16="http://schemas.microsoft.com/office/drawing/2014/main" id="{30ECA0E7-9B2E-C558-5DBD-248819CC11C1}"/>
                    </a:ext>
                  </a:extLst>
                </p:cNvPr>
                <p:cNvGrpSpPr/>
                <p:nvPr/>
              </p:nvGrpSpPr>
              <p:grpSpPr>
                <a:xfrm>
                  <a:off x="3597278" y="27358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06" name="Oval 3505">
                    <a:extLst>
                      <a:ext uri="{FF2B5EF4-FFF2-40B4-BE49-F238E27FC236}">
                        <a16:creationId xmlns:a16="http://schemas.microsoft.com/office/drawing/2014/main" id="{F705C283-31D8-56AE-A94D-4F33433C3F3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07" name="Oval 3506">
                    <a:extLst>
                      <a:ext uri="{FF2B5EF4-FFF2-40B4-BE49-F238E27FC236}">
                        <a16:creationId xmlns:a16="http://schemas.microsoft.com/office/drawing/2014/main" id="{A7608999-F880-8871-3442-0B6AA0FF03A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5" name="Group 3274">
                  <a:extLst>
                    <a:ext uri="{FF2B5EF4-FFF2-40B4-BE49-F238E27FC236}">
                      <a16:creationId xmlns:a16="http://schemas.microsoft.com/office/drawing/2014/main" id="{B5866665-7355-F13C-EDC7-B92EE0196D13}"/>
                    </a:ext>
                  </a:extLst>
                </p:cNvPr>
                <p:cNvGrpSpPr/>
                <p:nvPr/>
              </p:nvGrpSpPr>
              <p:grpSpPr>
                <a:xfrm>
                  <a:off x="3650258" y="274986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04" name="Oval 3503">
                    <a:extLst>
                      <a:ext uri="{FF2B5EF4-FFF2-40B4-BE49-F238E27FC236}">
                        <a16:creationId xmlns:a16="http://schemas.microsoft.com/office/drawing/2014/main" id="{D4421964-73D9-5EC9-BD60-8B5677020D3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05" name="Oval 3504">
                    <a:extLst>
                      <a:ext uri="{FF2B5EF4-FFF2-40B4-BE49-F238E27FC236}">
                        <a16:creationId xmlns:a16="http://schemas.microsoft.com/office/drawing/2014/main" id="{7DB4B0BC-176E-7FBC-07D2-AE99312C3DB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6" name="Group 3275">
                  <a:extLst>
                    <a:ext uri="{FF2B5EF4-FFF2-40B4-BE49-F238E27FC236}">
                      <a16:creationId xmlns:a16="http://schemas.microsoft.com/office/drawing/2014/main" id="{137B55C5-08DA-4CA3-91AD-A81064B650E4}"/>
                    </a:ext>
                  </a:extLst>
                </p:cNvPr>
                <p:cNvGrpSpPr/>
                <p:nvPr/>
              </p:nvGrpSpPr>
              <p:grpSpPr>
                <a:xfrm>
                  <a:off x="3508253" y="273796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02" name="Oval 3501">
                    <a:extLst>
                      <a:ext uri="{FF2B5EF4-FFF2-40B4-BE49-F238E27FC236}">
                        <a16:creationId xmlns:a16="http://schemas.microsoft.com/office/drawing/2014/main" id="{28A0D584-07BE-798D-259F-F8A1EA3A827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03" name="Oval 3502">
                    <a:extLst>
                      <a:ext uri="{FF2B5EF4-FFF2-40B4-BE49-F238E27FC236}">
                        <a16:creationId xmlns:a16="http://schemas.microsoft.com/office/drawing/2014/main" id="{928E6163-3E3D-58D3-052F-F9530C98A71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7" name="Group 3276">
                  <a:extLst>
                    <a:ext uri="{FF2B5EF4-FFF2-40B4-BE49-F238E27FC236}">
                      <a16:creationId xmlns:a16="http://schemas.microsoft.com/office/drawing/2014/main" id="{6B10B584-9A6C-6B27-EB7D-5FC52C250549}"/>
                    </a:ext>
                  </a:extLst>
                </p:cNvPr>
                <p:cNvGrpSpPr/>
                <p:nvPr/>
              </p:nvGrpSpPr>
              <p:grpSpPr>
                <a:xfrm>
                  <a:off x="3540704" y="278879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500" name="Oval 3499">
                    <a:extLst>
                      <a:ext uri="{FF2B5EF4-FFF2-40B4-BE49-F238E27FC236}">
                        <a16:creationId xmlns:a16="http://schemas.microsoft.com/office/drawing/2014/main" id="{8D8F53FC-6EC5-E7DB-054C-C1C2F814085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501" name="Oval 3500">
                    <a:extLst>
                      <a:ext uri="{FF2B5EF4-FFF2-40B4-BE49-F238E27FC236}">
                        <a16:creationId xmlns:a16="http://schemas.microsoft.com/office/drawing/2014/main" id="{CF53CB20-2D95-CD57-C5B7-8FBD1EE56F7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8" name="Group 3277">
                  <a:extLst>
                    <a:ext uri="{FF2B5EF4-FFF2-40B4-BE49-F238E27FC236}">
                      <a16:creationId xmlns:a16="http://schemas.microsoft.com/office/drawing/2014/main" id="{E5B608D3-91E6-8964-F6E9-49FC7005B398}"/>
                    </a:ext>
                  </a:extLst>
                </p:cNvPr>
                <p:cNvGrpSpPr/>
                <p:nvPr/>
              </p:nvGrpSpPr>
              <p:grpSpPr>
                <a:xfrm>
                  <a:off x="3516984" y="278879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98" name="Oval 3497">
                    <a:extLst>
                      <a:ext uri="{FF2B5EF4-FFF2-40B4-BE49-F238E27FC236}">
                        <a16:creationId xmlns:a16="http://schemas.microsoft.com/office/drawing/2014/main" id="{61982705-D3AE-BCC2-646B-8D508C8FC00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99" name="Oval 3498">
                    <a:extLst>
                      <a:ext uri="{FF2B5EF4-FFF2-40B4-BE49-F238E27FC236}">
                        <a16:creationId xmlns:a16="http://schemas.microsoft.com/office/drawing/2014/main" id="{086BE219-8D1D-4935-38A5-0C990949F2B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79" name="Group 3278">
                  <a:extLst>
                    <a:ext uri="{FF2B5EF4-FFF2-40B4-BE49-F238E27FC236}">
                      <a16:creationId xmlns:a16="http://schemas.microsoft.com/office/drawing/2014/main" id="{688DBEE0-9132-25A0-B6C5-4FD1BB6BFB4E}"/>
                    </a:ext>
                  </a:extLst>
                </p:cNvPr>
                <p:cNvGrpSpPr/>
                <p:nvPr/>
              </p:nvGrpSpPr>
              <p:grpSpPr>
                <a:xfrm>
                  <a:off x="3680645" y="279712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96" name="Oval 3495">
                    <a:extLst>
                      <a:ext uri="{FF2B5EF4-FFF2-40B4-BE49-F238E27FC236}">
                        <a16:creationId xmlns:a16="http://schemas.microsoft.com/office/drawing/2014/main" id="{481A8751-22E5-114C-1AB5-0A9E35A0AC7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97" name="Oval 3496">
                    <a:extLst>
                      <a:ext uri="{FF2B5EF4-FFF2-40B4-BE49-F238E27FC236}">
                        <a16:creationId xmlns:a16="http://schemas.microsoft.com/office/drawing/2014/main" id="{0637DDF4-680C-B880-5AB4-DF17DC53003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0" name="Group 3279">
                  <a:extLst>
                    <a:ext uri="{FF2B5EF4-FFF2-40B4-BE49-F238E27FC236}">
                      <a16:creationId xmlns:a16="http://schemas.microsoft.com/office/drawing/2014/main" id="{9AE69943-5877-1FFB-EF64-3C54A9E42BBB}"/>
                    </a:ext>
                  </a:extLst>
                </p:cNvPr>
                <p:cNvGrpSpPr/>
                <p:nvPr/>
              </p:nvGrpSpPr>
              <p:grpSpPr>
                <a:xfrm>
                  <a:off x="3553578" y="279639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94" name="Oval 3493">
                    <a:extLst>
                      <a:ext uri="{FF2B5EF4-FFF2-40B4-BE49-F238E27FC236}">
                        <a16:creationId xmlns:a16="http://schemas.microsoft.com/office/drawing/2014/main" id="{23663FFE-222B-8DE0-1F8A-AB2FE9C16B1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95" name="Oval 3494">
                    <a:extLst>
                      <a:ext uri="{FF2B5EF4-FFF2-40B4-BE49-F238E27FC236}">
                        <a16:creationId xmlns:a16="http://schemas.microsoft.com/office/drawing/2014/main" id="{97A97AC7-F773-4672-BBCB-3735D7700CB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1" name="Group 3280">
                  <a:extLst>
                    <a:ext uri="{FF2B5EF4-FFF2-40B4-BE49-F238E27FC236}">
                      <a16:creationId xmlns:a16="http://schemas.microsoft.com/office/drawing/2014/main" id="{7758F798-9D2E-6621-01C6-4A413B9DAE2A}"/>
                    </a:ext>
                  </a:extLst>
                </p:cNvPr>
                <p:cNvGrpSpPr/>
                <p:nvPr/>
              </p:nvGrpSpPr>
              <p:grpSpPr>
                <a:xfrm>
                  <a:off x="3567817" y="28544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92" name="Oval 3491">
                    <a:extLst>
                      <a:ext uri="{FF2B5EF4-FFF2-40B4-BE49-F238E27FC236}">
                        <a16:creationId xmlns:a16="http://schemas.microsoft.com/office/drawing/2014/main" id="{DCE5963C-DE59-E73A-0B8A-97EE30E68DC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93" name="Oval 3492">
                    <a:extLst>
                      <a:ext uri="{FF2B5EF4-FFF2-40B4-BE49-F238E27FC236}">
                        <a16:creationId xmlns:a16="http://schemas.microsoft.com/office/drawing/2014/main" id="{A2449455-9650-AB0A-B405-5F69FD21808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2" name="Group 3281">
                  <a:extLst>
                    <a:ext uri="{FF2B5EF4-FFF2-40B4-BE49-F238E27FC236}">
                      <a16:creationId xmlns:a16="http://schemas.microsoft.com/office/drawing/2014/main" id="{CE67DEAA-6F04-C889-7E63-762A9FBB1C54}"/>
                    </a:ext>
                  </a:extLst>
                </p:cNvPr>
                <p:cNvGrpSpPr/>
                <p:nvPr/>
              </p:nvGrpSpPr>
              <p:grpSpPr>
                <a:xfrm>
                  <a:off x="3530268" y="287991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90" name="Oval 3489">
                    <a:extLst>
                      <a:ext uri="{FF2B5EF4-FFF2-40B4-BE49-F238E27FC236}">
                        <a16:creationId xmlns:a16="http://schemas.microsoft.com/office/drawing/2014/main" id="{6ECDECD7-0CA7-3D8A-8785-424E96E95BF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91" name="Oval 3490">
                    <a:extLst>
                      <a:ext uri="{FF2B5EF4-FFF2-40B4-BE49-F238E27FC236}">
                        <a16:creationId xmlns:a16="http://schemas.microsoft.com/office/drawing/2014/main" id="{47A15058-5E5D-23CB-A69A-9C5671B1829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3" name="Group 3282">
                  <a:extLst>
                    <a:ext uri="{FF2B5EF4-FFF2-40B4-BE49-F238E27FC236}">
                      <a16:creationId xmlns:a16="http://schemas.microsoft.com/office/drawing/2014/main" id="{163E315D-E337-A804-B27B-F5915F35724B}"/>
                    </a:ext>
                  </a:extLst>
                </p:cNvPr>
                <p:cNvGrpSpPr/>
                <p:nvPr/>
              </p:nvGrpSpPr>
              <p:grpSpPr>
                <a:xfrm>
                  <a:off x="3553578" y="291672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88" name="Oval 3487">
                    <a:extLst>
                      <a:ext uri="{FF2B5EF4-FFF2-40B4-BE49-F238E27FC236}">
                        <a16:creationId xmlns:a16="http://schemas.microsoft.com/office/drawing/2014/main" id="{7AB49155-1C0B-E2A2-CE71-D7FD9CBACCB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89" name="Oval 3488">
                    <a:extLst>
                      <a:ext uri="{FF2B5EF4-FFF2-40B4-BE49-F238E27FC236}">
                        <a16:creationId xmlns:a16="http://schemas.microsoft.com/office/drawing/2014/main" id="{2083E18A-55B5-B497-F410-2216BF02824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4" name="Group 3283">
                  <a:extLst>
                    <a:ext uri="{FF2B5EF4-FFF2-40B4-BE49-F238E27FC236}">
                      <a16:creationId xmlns:a16="http://schemas.microsoft.com/office/drawing/2014/main" id="{4E6B7C06-33CB-546A-0EC5-C5722FF95343}"/>
                    </a:ext>
                  </a:extLst>
                </p:cNvPr>
                <p:cNvGrpSpPr/>
                <p:nvPr/>
              </p:nvGrpSpPr>
              <p:grpSpPr>
                <a:xfrm>
                  <a:off x="3594010" y="2902032"/>
                  <a:ext cx="45719" cy="45719"/>
                  <a:chOff x="4200452" y="3068637"/>
                  <a:chExt cx="108000" cy="108000"/>
                </a:xfrm>
              </p:grpSpPr>
              <p:sp>
                <p:nvSpPr>
                  <p:cNvPr id="3486" name="Oval 3485">
                    <a:extLst>
                      <a:ext uri="{FF2B5EF4-FFF2-40B4-BE49-F238E27FC236}">
                        <a16:creationId xmlns:a16="http://schemas.microsoft.com/office/drawing/2014/main" id="{356C7E16-3731-9F0A-EE38-D42B9FFB1261}"/>
                      </a:ext>
                    </a:extLst>
                  </p:cNvPr>
                  <p:cNvSpPr/>
                  <p:nvPr/>
                </p:nvSpPr>
                <p:spPr>
                  <a:xfrm>
                    <a:off x="4200452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87" name="Oval 3486">
                    <a:extLst>
                      <a:ext uri="{FF2B5EF4-FFF2-40B4-BE49-F238E27FC236}">
                        <a16:creationId xmlns:a16="http://schemas.microsoft.com/office/drawing/2014/main" id="{903BA08E-DF3F-763C-5C94-96D91FD27D5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5" name="Group 3284">
                  <a:extLst>
                    <a:ext uri="{FF2B5EF4-FFF2-40B4-BE49-F238E27FC236}">
                      <a16:creationId xmlns:a16="http://schemas.microsoft.com/office/drawing/2014/main" id="{2727E728-3574-1278-13B9-A6751B28577D}"/>
                    </a:ext>
                  </a:extLst>
                </p:cNvPr>
                <p:cNvGrpSpPr/>
                <p:nvPr/>
              </p:nvGrpSpPr>
              <p:grpSpPr>
                <a:xfrm>
                  <a:off x="3506242" y="28426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84" name="Oval 3483">
                    <a:extLst>
                      <a:ext uri="{FF2B5EF4-FFF2-40B4-BE49-F238E27FC236}">
                        <a16:creationId xmlns:a16="http://schemas.microsoft.com/office/drawing/2014/main" id="{5288870A-ABB1-C89D-98C8-9E2C573AD98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85" name="Oval 3484">
                    <a:extLst>
                      <a:ext uri="{FF2B5EF4-FFF2-40B4-BE49-F238E27FC236}">
                        <a16:creationId xmlns:a16="http://schemas.microsoft.com/office/drawing/2014/main" id="{3D251164-AF83-E9C0-8E29-BCE953EF1E2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6" name="Group 3285">
                  <a:extLst>
                    <a:ext uri="{FF2B5EF4-FFF2-40B4-BE49-F238E27FC236}">
                      <a16:creationId xmlns:a16="http://schemas.microsoft.com/office/drawing/2014/main" id="{CEF02257-18CE-06B8-FF37-3812E4AD05C7}"/>
                    </a:ext>
                  </a:extLst>
                </p:cNvPr>
                <p:cNvGrpSpPr/>
                <p:nvPr/>
              </p:nvGrpSpPr>
              <p:grpSpPr>
                <a:xfrm>
                  <a:off x="3661499" y="29129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82" name="Oval 3481">
                    <a:extLst>
                      <a:ext uri="{FF2B5EF4-FFF2-40B4-BE49-F238E27FC236}">
                        <a16:creationId xmlns:a16="http://schemas.microsoft.com/office/drawing/2014/main" id="{03BE5EA1-4144-3FD4-CF32-0548B9412A8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83" name="Oval 3482">
                    <a:extLst>
                      <a:ext uri="{FF2B5EF4-FFF2-40B4-BE49-F238E27FC236}">
                        <a16:creationId xmlns:a16="http://schemas.microsoft.com/office/drawing/2014/main" id="{17D355D4-B878-686A-A3A2-BC841051781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7" name="Group 3286">
                  <a:extLst>
                    <a:ext uri="{FF2B5EF4-FFF2-40B4-BE49-F238E27FC236}">
                      <a16:creationId xmlns:a16="http://schemas.microsoft.com/office/drawing/2014/main" id="{692D99D6-CF78-7716-4D1E-0366B513E289}"/>
                    </a:ext>
                  </a:extLst>
                </p:cNvPr>
                <p:cNvGrpSpPr/>
                <p:nvPr/>
              </p:nvGrpSpPr>
              <p:grpSpPr>
                <a:xfrm>
                  <a:off x="3661499" y="28754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80" name="Oval 3479">
                    <a:extLst>
                      <a:ext uri="{FF2B5EF4-FFF2-40B4-BE49-F238E27FC236}">
                        <a16:creationId xmlns:a16="http://schemas.microsoft.com/office/drawing/2014/main" id="{01CD917F-1F0C-F04B-3B56-2B114BAFEAA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81" name="Oval 3480">
                    <a:extLst>
                      <a:ext uri="{FF2B5EF4-FFF2-40B4-BE49-F238E27FC236}">
                        <a16:creationId xmlns:a16="http://schemas.microsoft.com/office/drawing/2014/main" id="{C5259F7C-0BB0-ADEA-A12C-77D28A2C221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8" name="Group 3287">
                  <a:extLst>
                    <a:ext uri="{FF2B5EF4-FFF2-40B4-BE49-F238E27FC236}">
                      <a16:creationId xmlns:a16="http://schemas.microsoft.com/office/drawing/2014/main" id="{A377A6B3-D73A-34EF-55E1-CBEB9EDA1536}"/>
                    </a:ext>
                  </a:extLst>
                </p:cNvPr>
                <p:cNvGrpSpPr/>
                <p:nvPr/>
              </p:nvGrpSpPr>
              <p:grpSpPr>
                <a:xfrm>
                  <a:off x="3639220" y="283723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78" name="Oval 3477">
                    <a:extLst>
                      <a:ext uri="{FF2B5EF4-FFF2-40B4-BE49-F238E27FC236}">
                        <a16:creationId xmlns:a16="http://schemas.microsoft.com/office/drawing/2014/main" id="{29CB22EE-1AC3-EDD5-7D90-EF98EB27921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79" name="Oval 3478">
                    <a:extLst>
                      <a:ext uri="{FF2B5EF4-FFF2-40B4-BE49-F238E27FC236}">
                        <a16:creationId xmlns:a16="http://schemas.microsoft.com/office/drawing/2014/main" id="{49C72660-0830-FAA0-A889-FD202DA9E0D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89" name="Group 3288">
                  <a:extLst>
                    <a:ext uri="{FF2B5EF4-FFF2-40B4-BE49-F238E27FC236}">
                      <a16:creationId xmlns:a16="http://schemas.microsoft.com/office/drawing/2014/main" id="{95B49C71-AAD8-5376-A014-B65962982534}"/>
                    </a:ext>
                  </a:extLst>
                </p:cNvPr>
                <p:cNvGrpSpPr/>
                <p:nvPr/>
              </p:nvGrpSpPr>
              <p:grpSpPr>
                <a:xfrm>
                  <a:off x="3629820" y="27854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76" name="Oval 3475">
                    <a:extLst>
                      <a:ext uri="{FF2B5EF4-FFF2-40B4-BE49-F238E27FC236}">
                        <a16:creationId xmlns:a16="http://schemas.microsoft.com/office/drawing/2014/main" id="{380A5763-490F-4F72-18FA-C12A7D38D68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77" name="Oval 3476">
                    <a:extLst>
                      <a:ext uri="{FF2B5EF4-FFF2-40B4-BE49-F238E27FC236}">
                        <a16:creationId xmlns:a16="http://schemas.microsoft.com/office/drawing/2014/main" id="{49643C75-250E-9B3F-D76F-E315306720D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0" name="Group 3289">
                  <a:extLst>
                    <a:ext uri="{FF2B5EF4-FFF2-40B4-BE49-F238E27FC236}">
                      <a16:creationId xmlns:a16="http://schemas.microsoft.com/office/drawing/2014/main" id="{49E91C7C-4E31-ACFC-68EC-8B978189F75E}"/>
                    </a:ext>
                  </a:extLst>
                </p:cNvPr>
                <p:cNvGrpSpPr/>
                <p:nvPr/>
              </p:nvGrpSpPr>
              <p:grpSpPr>
                <a:xfrm>
                  <a:off x="3588696" y="27651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74" name="Oval 3473">
                    <a:extLst>
                      <a:ext uri="{FF2B5EF4-FFF2-40B4-BE49-F238E27FC236}">
                        <a16:creationId xmlns:a16="http://schemas.microsoft.com/office/drawing/2014/main" id="{D93878C3-943D-ABAB-34FB-98AAD06ACEC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75" name="Oval 3474">
                    <a:extLst>
                      <a:ext uri="{FF2B5EF4-FFF2-40B4-BE49-F238E27FC236}">
                        <a16:creationId xmlns:a16="http://schemas.microsoft.com/office/drawing/2014/main" id="{CB5F23F3-5447-0EC5-36BA-3B23933B3CD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1" name="Group 3290">
                  <a:extLst>
                    <a:ext uri="{FF2B5EF4-FFF2-40B4-BE49-F238E27FC236}">
                      <a16:creationId xmlns:a16="http://schemas.microsoft.com/office/drawing/2014/main" id="{221E43D2-DE97-ECF0-ACAA-E041C9C0B447}"/>
                    </a:ext>
                  </a:extLst>
                </p:cNvPr>
                <p:cNvGrpSpPr/>
                <p:nvPr/>
              </p:nvGrpSpPr>
              <p:grpSpPr>
                <a:xfrm>
                  <a:off x="3679412" y="273018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72" name="Oval 3471">
                    <a:extLst>
                      <a:ext uri="{FF2B5EF4-FFF2-40B4-BE49-F238E27FC236}">
                        <a16:creationId xmlns:a16="http://schemas.microsoft.com/office/drawing/2014/main" id="{9216E6F9-8DC5-D226-F6AD-22D4840DC6C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73" name="Oval 3472">
                    <a:extLst>
                      <a:ext uri="{FF2B5EF4-FFF2-40B4-BE49-F238E27FC236}">
                        <a16:creationId xmlns:a16="http://schemas.microsoft.com/office/drawing/2014/main" id="{3B8A46A8-BF38-F849-4D4B-A90999B8BC8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2" name="Group 3291">
                  <a:extLst>
                    <a:ext uri="{FF2B5EF4-FFF2-40B4-BE49-F238E27FC236}">
                      <a16:creationId xmlns:a16="http://schemas.microsoft.com/office/drawing/2014/main" id="{14C00237-AEC8-65CD-2A43-2C0EBCED636B}"/>
                    </a:ext>
                  </a:extLst>
                </p:cNvPr>
                <p:cNvGrpSpPr/>
                <p:nvPr/>
              </p:nvGrpSpPr>
              <p:grpSpPr>
                <a:xfrm>
                  <a:off x="3659722" y="269390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70" name="Oval 3469">
                    <a:extLst>
                      <a:ext uri="{FF2B5EF4-FFF2-40B4-BE49-F238E27FC236}">
                        <a16:creationId xmlns:a16="http://schemas.microsoft.com/office/drawing/2014/main" id="{56234489-0E33-696D-5FF1-10441738C1C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71" name="Oval 3470">
                    <a:extLst>
                      <a:ext uri="{FF2B5EF4-FFF2-40B4-BE49-F238E27FC236}">
                        <a16:creationId xmlns:a16="http://schemas.microsoft.com/office/drawing/2014/main" id="{C915CFF4-FE85-5153-62D2-B10437ED867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3" name="Group 3292">
                  <a:extLst>
                    <a:ext uri="{FF2B5EF4-FFF2-40B4-BE49-F238E27FC236}">
                      <a16:creationId xmlns:a16="http://schemas.microsoft.com/office/drawing/2014/main" id="{ED371C77-972F-EC74-A485-AB8145A2A7B3}"/>
                    </a:ext>
                  </a:extLst>
                </p:cNvPr>
                <p:cNvGrpSpPr/>
                <p:nvPr/>
              </p:nvGrpSpPr>
              <p:grpSpPr>
                <a:xfrm>
                  <a:off x="3576778" y="281976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68" name="Oval 3467">
                    <a:extLst>
                      <a:ext uri="{FF2B5EF4-FFF2-40B4-BE49-F238E27FC236}">
                        <a16:creationId xmlns:a16="http://schemas.microsoft.com/office/drawing/2014/main" id="{0136526D-D5FE-05A8-4D01-C07FF79846D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69" name="Oval 3468">
                    <a:extLst>
                      <a:ext uri="{FF2B5EF4-FFF2-40B4-BE49-F238E27FC236}">
                        <a16:creationId xmlns:a16="http://schemas.microsoft.com/office/drawing/2014/main" id="{4D20F557-F78D-5744-B070-F84EBC1463D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4" name="Group 3293">
                  <a:extLst>
                    <a:ext uri="{FF2B5EF4-FFF2-40B4-BE49-F238E27FC236}">
                      <a16:creationId xmlns:a16="http://schemas.microsoft.com/office/drawing/2014/main" id="{A0722FC4-9594-81C8-7274-ABBFBA12EBE2}"/>
                    </a:ext>
                  </a:extLst>
                </p:cNvPr>
                <p:cNvGrpSpPr/>
                <p:nvPr/>
              </p:nvGrpSpPr>
              <p:grpSpPr>
                <a:xfrm>
                  <a:off x="3726497" y="277639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66" name="Oval 3465">
                    <a:extLst>
                      <a:ext uri="{FF2B5EF4-FFF2-40B4-BE49-F238E27FC236}">
                        <a16:creationId xmlns:a16="http://schemas.microsoft.com/office/drawing/2014/main" id="{953DD8E1-FB00-C963-4FB4-F9E192EEC14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67" name="Oval 3466">
                    <a:extLst>
                      <a:ext uri="{FF2B5EF4-FFF2-40B4-BE49-F238E27FC236}">
                        <a16:creationId xmlns:a16="http://schemas.microsoft.com/office/drawing/2014/main" id="{ADA787BE-3B62-A2DB-41C0-05FB4E1EC75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5" name="Group 3294">
                  <a:extLst>
                    <a:ext uri="{FF2B5EF4-FFF2-40B4-BE49-F238E27FC236}">
                      <a16:creationId xmlns:a16="http://schemas.microsoft.com/office/drawing/2014/main" id="{6069FE94-9F0F-E965-EE5F-AACF7B43A2A3}"/>
                    </a:ext>
                  </a:extLst>
                </p:cNvPr>
                <p:cNvGrpSpPr/>
                <p:nvPr/>
              </p:nvGrpSpPr>
              <p:grpSpPr>
                <a:xfrm>
                  <a:off x="3675850" y="271541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64" name="Oval 3463">
                    <a:extLst>
                      <a:ext uri="{FF2B5EF4-FFF2-40B4-BE49-F238E27FC236}">
                        <a16:creationId xmlns:a16="http://schemas.microsoft.com/office/drawing/2014/main" id="{F2FFEBCB-B601-AD95-6B4C-5CA364AE246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65" name="Oval 3464">
                    <a:extLst>
                      <a:ext uri="{FF2B5EF4-FFF2-40B4-BE49-F238E27FC236}">
                        <a16:creationId xmlns:a16="http://schemas.microsoft.com/office/drawing/2014/main" id="{ED335281-ADCB-7AFB-F085-D3BDDC259E1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6" name="Group 3295">
                  <a:extLst>
                    <a:ext uri="{FF2B5EF4-FFF2-40B4-BE49-F238E27FC236}">
                      <a16:creationId xmlns:a16="http://schemas.microsoft.com/office/drawing/2014/main" id="{7E8B8FDA-3850-969E-128C-DFD455B051F6}"/>
                    </a:ext>
                  </a:extLst>
                </p:cNvPr>
                <p:cNvGrpSpPr/>
                <p:nvPr/>
              </p:nvGrpSpPr>
              <p:grpSpPr>
                <a:xfrm>
                  <a:off x="3668811" y="266206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62" name="Oval 3461">
                    <a:extLst>
                      <a:ext uri="{FF2B5EF4-FFF2-40B4-BE49-F238E27FC236}">
                        <a16:creationId xmlns:a16="http://schemas.microsoft.com/office/drawing/2014/main" id="{65EC7C9E-D610-82D9-8C41-A9A2194F661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63" name="Oval 3462">
                    <a:extLst>
                      <a:ext uri="{FF2B5EF4-FFF2-40B4-BE49-F238E27FC236}">
                        <a16:creationId xmlns:a16="http://schemas.microsoft.com/office/drawing/2014/main" id="{BEF7BDA9-903E-C195-6D91-9092AABAD28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7" name="Group 3296">
                  <a:extLst>
                    <a:ext uri="{FF2B5EF4-FFF2-40B4-BE49-F238E27FC236}">
                      <a16:creationId xmlns:a16="http://schemas.microsoft.com/office/drawing/2014/main" id="{CBAF901F-FDED-5EAE-9759-6C57DAA6CE83}"/>
                    </a:ext>
                  </a:extLst>
                </p:cNvPr>
                <p:cNvGrpSpPr/>
                <p:nvPr/>
              </p:nvGrpSpPr>
              <p:grpSpPr>
                <a:xfrm>
                  <a:off x="3754293" y="29205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60" name="Oval 3459">
                    <a:extLst>
                      <a:ext uri="{FF2B5EF4-FFF2-40B4-BE49-F238E27FC236}">
                        <a16:creationId xmlns:a16="http://schemas.microsoft.com/office/drawing/2014/main" id="{8F4D4620-98AB-3E1F-3A1A-A7505F17770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61" name="Oval 3460">
                    <a:extLst>
                      <a:ext uri="{FF2B5EF4-FFF2-40B4-BE49-F238E27FC236}">
                        <a16:creationId xmlns:a16="http://schemas.microsoft.com/office/drawing/2014/main" id="{4A68C6EC-7652-414E-D577-82D0E80247D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8" name="Group 3297">
                  <a:extLst>
                    <a:ext uri="{FF2B5EF4-FFF2-40B4-BE49-F238E27FC236}">
                      <a16:creationId xmlns:a16="http://schemas.microsoft.com/office/drawing/2014/main" id="{147B50FA-553B-9645-6C28-F9CE9E4C219B}"/>
                    </a:ext>
                  </a:extLst>
                </p:cNvPr>
                <p:cNvGrpSpPr/>
                <p:nvPr/>
              </p:nvGrpSpPr>
              <p:grpSpPr>
                <a:xfrm>
                  <a:off x="3699431" y="29087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58" name="Oval 3457">
                    <a:extLst>
                      <a:ext uri="{FF2B5EF4-FFF2-40B4-BE49-F238E27FC236}">
                        <a16:creationId xmlns:a16="http://schemas.microsoft.com/office/drawing/2014/main" id="{6B47A3E8-35C4-B721-4B17-A5EB1528F52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59" name="Oval 3458">
                    <a:extLst>
                      <a:ext uri="{FF2B5EF4-FFF2-40B4-BE49-F238E27FC236}">
                        <a16:creationId xmlns:a16="http://schemas.microsoft.com/office/drawing/2014/main" id="{C67E4F8D-9818-61FE-3D23-D0CD45BAE69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99" name="Group 3298">
                  <a:extLst>
                    <a:ext uri="{FF2B5EF4-FFF2-40B4-BE49-F238E27FC236}">
                      <a16:creationId xmlns:a16="http://schemas.microsoft.com/office/drawing/2014/main" id="{58E2199C-0AD3-A76C-2B0D-D0AF22719E8B}"/>
                    </a:ext>
                  </a:extLst>
                </p:cNvPr>
                <p:cNvGrpSpPr/>
                <p:nvPr/>
              </p:nvGrpSpPr>
              <p:grpSpPr>
                <a:xfrm>
                  <a:off x="3747329" y="288443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56" name="Oval 3455">
                    <a:extLst>
                      <a:ext uri="{FF2B5EF4-FFF2-40B4-BE49-F238E27FC236}">
                        <a16:creationId xmlns:a16="http://schemas.microsoft.com/office/drawing/2014/main" id="{22A0F4A3-68D8-9659-2EAD-53771D1E8EC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57" name="Oval 3456">
                    <a:extLst>
                      <a:ext uri="{FF2B5EF4-FFF2-40B4-BE49-F238E27FC236}">
                        <a16:creationId xmlns:a16="http://schemas.microsoft.com/office/drawing/2014/main" id="{715D6722-EC75-4D16-D701-0E23BB2A0FC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0" name="Group 3299">
                  <a:extLst>
                    <a:ext uri="{FF2B5EF4-FFF2-40B4-BE49-F238E27FC236}">
                      <a16:creationId xmlns:a16="http://schemas.microsoft.com/office/drawing/2014/main" id="{6CE9980D-067F-964B-036A-B93082796B61}"/>
                    </a:ext>
                  </a:extLst>
                </p:cNvPr>
                <p:cNvGrpSpPr/>
                <p:nvPr/>
              </p:nvGrpSpPr>
              <p:grpSpPr>
                <a:xfrm>
                  <a:off x="3771330" y="287731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54" name="Oval 3453">
                    <a:extLst>
                      <a:ext uri="{FF2B5EF4-FFF2-40B4-BE49-F238E27FC236}">
                        <a16:creationId xmlns:a16="http://schemas.microsoft.com/office/drawing/2014/main" id="{1436F282-B1AD-6443-56B5-C5A9840E2C0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55" name="Oval 3454">
                    <a:extLst>
                      <a:ext uri="{FF2B5EF4-FFF2-40B4-BE49-F238E27FC236}">
                        <a16:creationId xmlns:a16="http://schemas.microsoft.com/office/drawing/2014/main" id="{8EB1D4D7-5816-E271-668E-F5A3932724A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1" name="Group 3300">
                  <a:extLst>
                    <a:ext uri="{FF2B5EF4-FFF2-40B4-BE49-F238E27FC236}">
                      <a16:creationId xmlns:a16="http://schemas.microsoft.com/office/drawing/2014/main" id="{D4C56287-2DB3-A1C2-303E-FE7601F2DD2A}"/>
                    </a:ext>
                  </a:extLst>
                </p:cNvPr>
                <p:cNvGrpSpPr/>
                <p:nvPr/>
              </p:nvGrpSpPr>
              <p:grpSpPr>
                <a:xfrm>
                  <a:off x="3756085" y="283897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52" name="Oval 3451">
                    <a:extLst>
                      <a:ext uri="{FF2B5EF4-FFF2-40B4-BE49-F238E27FC236}">
                        <a16:creationId xmlns:a16="http://schemas.microsoft.com/office/drawing/2014/main" id="{06D65629-60DE-C262-A795-D5C02B00CA7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53" name="Oval 3452">
                    <a:extLst>
                      <a:ext uri="{FF2B5EF4-FFF2-40B4-BE49-F238E27FC236}">
                        <a16:creationId xmlns:a16="http://schemas.microsoft.com/office/drawing/2014/main" id="{336DB98F-F939-4C99-78DD-1F931E3A0C0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2" name="Group 3301">
                  <a:extLst>
                    <a:ext uri="{FF2B5EF4-FFF2-40B4-BE49-F238E27FC236}">
                      <a16:creationId xmlns:a16="http://schemas.microsoft.com/office/drawing/2014/main" id="{3CF3AA9C-02D7-01DA-7A7C-4ED10FFB0766}"/>
                    </a:ext>
                  </a:extLst>
                </p:cNvPr>
                <p:cNvGrpSpPr/>
                <p:nvPr/>
              </p:nvGrpSpPr>
              <p:grpSpPr>
                <a:xfrm>
                  <a:off x="3722316" y="283099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50" name="Oval 3449">
                    <a:extLst>
                      <a:ext uri="{FF2B5EF4-FFF2-40B4-BE49-F238E27FC236}">
                        <a16:creationId xmlns:a16="http://schemas.microsoft.com/office/drawing/2014/main" id="{EBEE4139-5D9C-F1CD-E3F6-7C60FD5AA0D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51" name="Oval 3450">
                    <a:extLst>
                      <a:ext uri="{FF2B5EF4-FFF2-40B4-BE49-F238E27FC236}">
                        <a16:creationId xmlns:a16="http://schemas.microsoft.com/office/drawing/2014/main" id="{ED4B302F-FEFD-CF39-93B7-5504DF3051C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3" name="Group 3302">
                  <a:extLst>
                    <a:ext uri="{FF2B5EF4-FFF2-40B4-BE49-F238E27FC236}">
                      <a16:creationId xmlns:a16="http://schemas.microsoft.com/office/drawing/2014/main" id="{37A93319-D71F-6D5D-DF49-2EFB6D1F6FDC}"/>
                    </a:ext>
                  </a:extLst>
                </p:cNvPr>
                <p:cNvGrpSpPr/>
                <p:nvPr/>
              </p:nvGrpSpPr>
              <p:grpSpPr>
                <a:xfrm>
                  <a:off x="3727086" y="27412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48" name="Oval 3447">
                    <a:extLst>
                      <a:ext uri="{FF2B5EF4-FFF2-40B4-BE49-F238E27FC236}">
                        <a16:creationId xmlns:a16="http://schemas.microsoft.com/office/drawing/2014/main" id="{812C4B44-830A-476F-36A6-99A37B6BFD8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49" name="Oval 3448">
                    <a:extLst>
                      <a:ext uri="{FF2B5EF4-FFF2-40B4-BE49-F238E27FC236}">
                        <a16:creationId xmlns:a16="http://schemas.microsoft.com/office/drawing/2014/main" id="{2A10E18F-4D86-28C8-88CC-952B8A6355B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4" name="Group 3303">
                  <a:extLst>
                    <a:ext uri="{FF2B5EF4-FFF2-40B4-BE49-F238E27FC236}">
                      <a16:creationId xmlns:a16="http://schemas.microsoft.com/office/drawing/2014/main" id="{FE82BBB4-A54A-22E2-D9F4-BB965F00277F}"/>
                    </a:ext>
                  </a:extLst>
                </p:cNvPr>
                <p:cNvGrpSpPr/>
                <p:nvPr/>
              </p:nvGrpSpPr>
              <p:grpSpPr>
                <a:xfrm>
                  <a:off x="3754677" y="266884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46" name="Oval 3445">
                    <a:extLst>
                      <a:ext uri="{FF2B5EF4-FFF2-40B4-BE49-F238E27FC236}">
                        <a16:creationId xmlns:a16="http://schemas.microsoft.com/office/drawing/2014/main" id="{BFB61C72-4F3B-5C32-1793-B1705A1E1DA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47" name="Oval 3446">
                    <a:extLst>
                      <a:ext uri="{FF2B5EF4-FFF2-40B4-BE49-F238E27FC236}">
                        <a16:creationId xmlns:a16="http://schemas.microsoft.com/office/drawing/2014/main" id="{87DF22EF-E867-BB4B-06AB-BA983D30B9B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5" name="Group 3304">
                  <a:extLst>
                    <a:ext uri="{FF2B5EF4-FFF2-40B4-BE49-F238E27FC236}">
                      <a16:creationId xmlns:a16="http://schemas.microsoft.com/office/drawing/2014/main" id="{BE802CC6-1A75-4353-BE7F-241DB73A88B6}"/>
                    </a:ext>
                  </a:extLst>
                </p:cNvPr>
                <p:cNvGrpSpPr/>
                <p:nvPr/>
              </p:nvGrpSpPr>
              <p:grpSpPr>
                <a:xfrm>
                  <a:off x="3772867" y="275668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44" name="Oval 3443">
                    <a:extLst>
                      <a:ext uri="{FF2B5EF4-FFF2-40B4-BE49-F238E27FC236}">
                        <a16:creationId xmlns:a16="http://schemas.microsoft.com/office/drawing/2014/main" id="{581AA58B-3D12-56C5-83EC-969B74837C4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45" name="Oval 3444">
                    <a:extLst>
                      <a:ext uri="{FF2B5EF4-FFF2-40B4-BE49-F238E27FC236}">
                        <a16:creationId xmlns:a16="http://schemas.microsoft.com/office/drawing/2014/main" id="{B656F805-87CD-366F-9FB2-CC65EE44C7C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6" name="Group 3305">
                  <a:extLst>
                    <a:ext uri="{FF2B5EF4-FFF2-40B4-BE49-F238E27FC236}">
                      <a16:creationId xmlns:a16="http://schemas.microsoft.com/office/drawing/2014/main" id="{10BA9F48-F9AE-8308-F2E4-12AB0014BDBB}"/>
                    </a:ext>
                  </a:extLst>
                </p:cNvPr>
                <p:cNvGrpSpPr/>
                <p:nvPr/>
              </p:nvGrpSpPr>
              <p:grpSpPr>
                <a:xfrm>
                  <a:off x="3792296" y="279975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42" name="Oval 3441">
                    <a:extLst>
                      <a:ext uri="{FF2B5EF4-FFF2-40B4-BE49-F238E27FC236}">
                        <a16:creationId xmlns:a16="http://schemas.microsoft.com/office/drawing/2014/main" id="{75A3823E-232F-4546-F554-516E4B80733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43" name="Oval 3442">
                    <a:extLst>
                      <a:ext uri="{FF2B5EF4-FFF2-40B4-BE49-F238E27FC236}">
                        <a16:creationId xmlns:a16="http://schemas.microsoft.com/office/drawing/2014/main" id="{5A0FDB3D-250E-D52F-3A62-FA7EE5C7C3B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7" name="Group 3306">
                  <a:extLst>
                    <a:ext uri="{FF2B5EF4-FFF2-40B4-BE49-F238E27FC236}">
                      <a16:creationId xmlns:a16="http://schemas.microsoft.com/office/drawing/2014/main" id="{AC74D1D4-FBB5-3944-F1F6-415D96A56C2E}"/>
                    </a:ext>
                  </a:extLst>
                </p:cNvPr>
                <p:cNvGrpSpPr/>
                <p:nvPr/>
              </p:nvGrpSpPr>
              <p:grpSpPr>
                <a:xfrm>
                  <a:off x="3686394" y="285899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40" name="Oval 3439">
                    <a:extLst>
                      <a:ext uri="{FF2B5EF4-FFF2-40B4-BE49-F238E27FC236}">
                        <a16:creationId xmlns:a16="http://schemas.microsoft.com/office/drawing/2014/main" id="{D5C9AC03-69C3-27C6-1843-00C6121615C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41" name="Oval 3440">
                    <a:extLst>
                      <a:ext uri="{FF2B5EF4-FFF2-40B4-BE49-F238E27FC236}">
                        <a16:creationId xmlns:a16="http://schemas.microsoft.com/office/drawing/2014/main" id="{055122BA-554F-242A-B304-C7DB977A43B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8" name="Group 3307">
                  <a:extLst>
                    <a:ext uri="{FF2B5EF4-FFF2-40B4-BE49-F238E27FC236}">
                      <a16:creationId xmlns:a16="http://schemas.microsoft.com/office/drawing/2014/main" id="{E58AB981-9774-3206-E117-1F5C89BBEC40}"/>
                    </a:ext>
                  </a:extLst>
                </p:cNvPr>
                <p:cNvGrpSpPr/>
                <p:nvPr/>
              </p:nvGrpSpPr>
              <p:grpSpPr>
                <a:xfrm>
                  <a:off x="3705148" y="267074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38" name="Oval 3437">
                    <a:extLst>
                      <a:ext uri="{FF2B5EF4-FFF2-40B4-BE49-F238E27FC236}">
                        <a16:creationId xmlns:a16="http://schemas.microsoft.com/office/drawing/2014/main" id="{17FB9D20-2454-8243-6696-CB73B424F9A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39" name="Oval 3438">
                    <a:extLst>
                      <a:ext uri="{FF2B5EF4-FFF2-40B4-BE49-F238E27FC236}">
                        <a16:creationId xmlns:a16="http://schemas.microsoft.com/office/drawing/2014/main" id="{EF74C7AC-110D-85BF-5A89-806318D264D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09" name="Group 3308">
                  <a:extLst>
                    <a:ext uri="{FF2B5EF4-FFF2-40B4-BE49-F238E27FC236}">
                      <a16:creationId xmlns:a16="http://schemas.microsoft.com/office/drawing/2014/main" id="{A3F20EFF-73B7-2F22-A918-A8A6880BD87B}"/>
                    </a:ext>
                  </a:extLst>
                </p:cNvPr>
                <p:cNvGrpSpPr/>
                <p:nvPr/>
              </p:nvGrpSpPr>
              <p:grpSpPr>
                <a:xfrm>
                  <a:off x="3764359" y="271886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36" name="Oval 3435">
                    <a:extLst>
                      <a:ext uri="{FF2B5EF4-FFF2-40B4-BE49-F238E27FC236}">
                        <a16:creationId xmlns:a16="http://schemas.microsoft.com/office/drawing/2014/main" id="{44FEF5A8-68B9-7620-19ED-58482A138F9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37" name="Oval 3436">
                    <a:extLst>
                      <a:ext uri="{FF2B5EF4-FFF2-40B4-BE49-F238E27FC236}">
                        <a16:creationId xmlns:a16="http://schemas.microsoft.com/office/drawing/2014/main" id="{271EBF90-014C-9EB4-CF83-9C555611B59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0" name="Group 3309">
                  <a:extLst>
                    <a:ext uri="{FF2B5EF4-FFF2-40B4-BE49-F238E27FC236}">
                      <a16:creationId xmlns:a16="http://schemas.microsoft.com/office/drawing/2014/main" id="{2CC9AB03-AE15-0EDD-1E0B-5A594396C141}"/>
                    </a:ext>
                  </a:extLst>
                </p:cNvPr>
                <p:cNvGrpSpPr/>
                <p:nvPr/>
              </p:nvGrpSpPr>
              <p:grpSpPr>
                <a:xfrm>
                  <a:off x="3753202" y="269812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34" name="Oval 3433">
                    <a:extLst>
                      <a:ext uri="{FF2B5EF4-FFF2-40B4-BE49-F238E27FC236}">
                        <a16:creationId xmlns:a16="http://schemas.microsoft.com/office/drawing/2014/main" id="{BB074CC3-65A9-E4F3-321D-1E78B7F7E06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35" name="Oval 3434">
                    <a:extLst>
                      <a:ext uri="{FF2B5EF4-FFF2-40B4-BE49-F238E27FC236}">
                        <a16:creationId xmlns:a16="http://schemas.microsoft.com/office/drawing/2014/main" id="{F072A0EC-85C3-48BB-F765-5EF17BFBEA6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1" name="Group 3310">
                  <a:extLst>
                    <a:ext uri="{FF2B5EF4-FFF2-40B4-BE49-F238E27FC236}">
                      <a16:creationId xmlns:a16="http://schemas.microsoft.com/office/drawing/2014/main" id="{312B53FA-1F09-7C26-2869-4F428EFCB2BA}"/>
                    </a:ext>
                  </a:extLst>
                </p:cNvPr>
                <p:cNvGrpSpPr/>
                <p:nvPr/>
              </p:nvGrpSpPr>
              <p:grpSpPr>
                <a:xfrm>
                  <a:off x="3853969" y="289771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32" name="Oval 3431">
                    <a:extLst>
                      <a:ext uri="{FF2B5EF4-FFF2-40B4-BE49-F238E27FC236}">
                        <a16:creationId xmlns:a16="http://schemas.microsoft.com/office/drawing/2014/main" id="{0B5DD215-510A-4F23-8818-0C2D84C0040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33" name="Oval 3432">
                    <a:extLst>
                      <a:ext uri="{FF2B5EF4-FFF2-40B4-BE49-F238E27FC236}">
                        <a16:creationId xmlns:a16="http://schemas.microsoft.com/office/drawing/2014/main" id="{90B4546F-DD7F-68DB-21D5-43BB3F76313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2" name="Group 3311">
                  <a:extLst>
                    <a:ext uri="{FF2B5EF4-FFF2-40B4-BE49-F238E27FC236}">
                      <a16:creationId xmlns:a16="http://schemas.microsoft.com/office/drawing/2014/main" id="{359FA60E-BCE8-087F-139A-129033C740FF}"/>
                    </a:ext>
                  </a:extLst>
                </p:cNvPr>
                <p:cNvGrpSpPr/>
                <p:nvPr/>
              </p:nvGrpSpPr>
              <p:grpSpPr>
                <a:xfrm>
                  <a:off x="3919885" y="28553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30" name="Oval 3429">
                    <a:extLst>
                      <a:ext uri="{FF2B5EF4-FFF2-40B4-BE49-F238E27FC236}">
                        <a16:creationId xmlns:a16="http://schemas.microsoft.com/office/drawing/2014/main" id="{E5C68D69-ADCF-26C2-79AD-7A83F1CDFBE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31" name="Oval 3430">
                    <a:extLst>
                      <a:ext uri="{FF2B5EF4-FFF2-40B4-BE49-F238E27FC236}">
                        <a16:creationId xmlns:a16="http://schemas.microsoft.com/office/drawing/2014/main" id="{71C5DD78-BC5F-3673-2C49-E44D3BD6B32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3" name="Group 3312">
                  <a:extLst>
                    <a:ext uri="{FF2B5EF4-FFF2-40B4-BE49-F238E27FC236}">
                      <a16:creationId xmlns:a16="http://schemas.microsoft.com/office/drawing/2014/main" id="{FFEF3E7E-6E80-5253-94C5-FC355393389D}"/>
                    </a:ext>
                  </a:extLst>
                </p:cNvPr>
                <p:cNvGrpSpPr/>
                <p:nvPr/>
              </p:nvGrpSpPr>
              <p:grpSpPr>
                <a:xfrm>
                  <a:off x="3807028" y="286935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28" name="Oval 3427">
                    <a:extLst>
                      <a:ext uri="{FF2B5EF4-FFF2-40B4-BE49-F238E27FC236}">
                        <a16:creationId xmlns:a16="http://schemas.microsoft.com/office/drawing/2014/main" id="{61D25571-214F-AB8D-55F0-7B7E89CC935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29" name="Oval 3428">
                    <a:extLst>
                      <a:ext uri="{FF2B5EF4-FFF2-40B4-BE49-F238E27FC236}">
                        <a16:creationId xmlns:a16="http://schemas.microsoft.com/office/drawing/2014/main" id="{CAAA73D1-ED71-3A76-C5B8-7BFE34328BF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4" name="Group 3313">
                  <a:extLst>
                    <a:ext uri="{FF2B5EF4-FFF2-40B4-BE49-F238E27FC236}">
                      <a16:creationId xmlns:a16="http://schemas.microsoft.com/office/drawing/2014/main" id="{598744F3-9FF1-ACAD-0431-179DF67B2C92}"/>
                    </a:ext>
                  </a:extLst>
                </p:cNvPr>
                <p:cNvGrpSpPr/>
                <p:nvPr/>
              </p:nvGrpSpPr>
              <p:grpSpPr>
                <a:xfrm>
                  <a:off x="3844017" y="280975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26" name="Oval 3425">
                    <a:extLst>
                      <a:ext uri="{FF2B5EF4-FFF2-40B4-BE49-F238E27FC236}">
                        <a16:creationId xmlns:a16="http://schemas.microsoft.com/office/drawing/2014/main" id="{8A2B2AAF-2B8C-90C1-DCD3-6B01944E184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27" name="Oval 3426">
                    <a:extLst>
                      <a:ext uri="{FF2B5EF4-FFF2-40B4-BE49-F238E27FC236}">
                        <a16:creationId xmlns:a16="http://schemas.microsoft.com/office/drawing/2014/main" id="{41DC85E0-245C-D3CC-A308-521235AC87A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5" name="Group 3314">
                  <a:extLst>
                    <a:ext uri="{FF2B5EF4-FFF2-40B4-BE49-F238E27FC236}">
                      <a16:creationId xmlns:a16="http://schemas.microsoft.com/office/drawing/2014/main" id="{D1514DB4-EF03-6763-CAE1-868F1B889DEE}"/>
                    </a:ext>
                  </a:extLst>
                </p:cNvPr>
                <p:cNvGrpSpPr/>
                <p:nvPr/>
              </p:nvGrpSpPr>
              <p:grpSpPr>
                <a:xfrm>
                  <a:off x="3902717" y="28185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24" name="Oval 3423">
                    <a:extLst>
                      <a:ext uri="{FF2B5EF4-FFF2-40B4-BE49-F238E27FC236}">
                        <a16:creationId xmlns:a16="http://schemas.microsoft.com/office/drawing/2014/main" id="{9A2AA5BD-CEDB-AE3A-9347-5C35A280DE7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25" name="Oval 3424">
                    <a:extLst>
                      <a:ext uri="{FF2B5EF4-FFF2-40B4-BE49-F238E27FC236}">
                        <a16:creationId xmlns:a16="http://schemas.microsoft.com/office/drawing/2014/main" id="{DC60C31C-520D-BCCA-BF86-9DB2B8CC898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6" name="Group 3315">
                  <a:extLst>
                    <a:ext uri="{FF2B5EF4-FFF2-40B4-BE49-F238E27FC236}">
                      <a16:creationId xmlns:a16="http://schemas.microsoft.com/office/drawing/2014/main" id="{F959A275-1C72-4F26-6BA2-4E2A31505262}"/>
                    </a:ext>
                  </a:extLst>
                </p:cNvPr>
                <p:cNvGrpSpPr/>
                <p:nvPr/>
              </p:nvGrpSpPr>
              <p:grpSpPr>
                <a:xfrm>
                  <a:off x="3859397" y="27911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22" name="Oval 3421">
                    <a:extLst>
                      <a:ext uri="{FF2B5EF4-FFF2-40B4-BE49-F238E27FC236}">
                        <a16:creationId xmlns:a16="http://schemas.microsoft.com/office/drawing/2014/main" id="{69DBE89A-A6E7-3002-2A93-4BC87FEF179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23" name="Oval 3422">
                    <a:extLst>
                      <a:ext uri="{FF2B5EF4-FFF2-40B4-BE49-F238E27FC236}">
                        <a16:creationId xmlns:a16="http://schemas.microsoft.com/office/drawing/2014/main" id="{9EA34053-4C46-FF29-F34A-0621F096956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7" name="Group 3316">
                  <a:extLst>
                    <a:ext uri="{FF2B5EF4-FFF2-40B4-BE49-F238E27FC236}">
                      <a16:creationId xmlns:a16="http://schemas.microsoft.com/office/drawing/2014/main" id="{D5417F3B-A2D3-8552-0668-4787D1F932FB}"/>
                    </a:ext>
                  </a:extLst>
                </p:cNvPr>
                <p:cNvGrpSpPr/>
                <p:nvPr/>
              </p:nvGrpSpPr>
              <p:grpSpPr>
                <a:xfrm>
                  <a:off x="3840188" y="275668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20" name="Oval 3419">
                    <a:extLst>
                      <a:ext uri="{FF2B5EF4-FFF2-40B4-BE49-F238E27FC236}">
                        <a16:creationId xmlns:a16="http://schemas.microsoft.com/office/drawing/2014/main" id="{96455799-2E45-60D7-D60B-12A1D79222B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21" name="Oval 3420">
                    <a:extLst>
                      <a:ext uri="{FF2B5EF4-FFF2-40B4-BE49-F238E27FC236}">
                        <a16:creationId xmlns:a16="http://schemas.microsoft.com/office/drawing/2014/main" id="{D5AF2004-4A45-EEC9-2976-AE0BE33EAF5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8" name="Group 3317">
                  <a:extLst>
                    <a:ext uri="{FF2B5EF4-FFF2-40B4-BE49-F238E27FC236}">
                      <a16:creationId xmlns:a16="http://schemas.microsoft.com/office/drawing/2014/main" id="{CD61AEE7-0129-484C-9E1A-D62F914A8287}"/>
                    </a:ext>
                  </a:extLst>
                </p:cNvPr>
                <p:cNvGrpSpPr/>
                <p:nvPr/>
              </p:nvGrpSpPr>
              <p:grpSpPr>
                <a:xfrm>
                  <a:off x="3819324" y="272572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18" name="Oval 3417">
                    <a:extLst>
                      <a:ext uri="{FF2B5EF4-FFF2-40B4-BE49-F238E27FC236}">
                        <a16:creationId xmlns:a16="http://schemas.microsoft.com/office/drawing/2014/main" id="{1A6BCFE2-0413-C434-344E-DA4794D0E8C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19" name="Oval 3418">
                    <a:extLst>
                      <a:ext uri="{FF2B5EF4-FFF2-40B4-BE49-F238E27FC236}">
                        <a16:creationId xmlns:a16="http://schemas.microsoft.com/office/drawing/2014/main" id="{0801EF0F-DB4C-FB97-0B4E-33C8C07A62F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19" name="Group 3318">
                  <a:extLst>
                    <a:ext uri="{FF2B5EF4-FFF2-40B4-BE49-F238E27FC236}">
                      <a16:creationId xmlns:a16="http://schemas.microsoft.com/office/drawing/2014/main" id="{CB92A9EC-3289-00E0-1B3E-95BCB55985D1}"/>
                    </a:ext>
                  </a:extLst>
                </p:cNvPr>
                <p:cNvGrpSpPr/>
                <p:nvPr/>
              </p:nvGrpSpPr>
              <p:grpSpPr>
                <a:xfrm>
                  <a:off x="3879194" y="275434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16" name="Oval 3415">
                    <a:extLst>
                      <a:ext uri="{FF2B5EF4-FFF2-40B4-BE49-F238E27FC236}">
                        <a16:creationId xmlns:a16="http://schemas.microsoft.com/office/drawing/2014/main" id="{51BBAE75-FB37-EB31-733B-3BBA21F74AD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17" name="Oval 3416">
                    <a:extLst>
                      <a:ext uri="{FF2B5EF4-FFF2-40B4-BE49-F238E27FC236}">
                        <a16:creationId xmlns:a16="http://schemas.microsoft.com/office/drawing/2014/main" id="{84F09586-F49A-59DC-EFD9-30958E88748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0" name="Group 3319">
                  <a:extLst>
                    <a:ext uri="{FF2B5EF4-FFF2-40B4-BE49-F238E27FC236}">
                      <a16:creationId xmlns:a16="http://schemas.microsoft.com/office/drawing/2014/main" id="{13A6F773-4337-C682-F641-E0316404A1BA}"/>
                    </a:ext>
                  </a:extLst>
                </p:cNvPr>
                <p:cNvGrpSpPr/>
                <p:nvPr/>
              </p:nvGrpSpPr>
              <p:grpSpPr>
                <a:xfrm>
                  <a:off x="3862159" y="269634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14" name="Oval 3413">
                    <a:extLst>
                      <a:ext uri="{FF2B5EF4-FFF2-40B4-BE49-F238E27FC236}">
                        <a16:creationId xmlns:a16="http://schemas.microsoft.com/office/drawing/2014/main" id="{7013B16E-D7AE-6AA7-BE76-C688DCFE2C1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15" name="Oval 3414">
                    <a:extLst>
                      <a:ext uri="{FF2B5EF4-FFF2-40B4-BE49-F238E27FC236}">
                        <a16:creationId xmlns:a16="http://schemas.microsoft.com/office/drawing/2014/main" id="{B4EDBFB6-F200-5437-B7DA-4A50D615D37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1" name="Group 3320">
                  <a:extLst>
                    <a:ext uri="{FF2B5EF4-FFF2-40B4-BE49-F238E27FC236}">
                      <a16:creationId xmlns:a16="http://schemas.microsoft.com/office/drawing/2014/main" id="{4A6FB401-5BF0-267A-DADF-7ABCF4C1498E}"/>
                    </a:ext>
                  </a:extLst>
                </p:cNvPr>
                <p:cNvGrpSpPr/>
                <p:nvPr/>
              </p:nvGrpSpPr>
              <p:grpSpPr>
                <a:xfrm>
                  <a:off x="3953661" y="28772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12" name="Oval 3411">
                    <a:extLst>
                      <a:ext uri="{FF2B5EF4-FFF2-40B4-BE49-F238E27FC236}">
                        <a16:creationId xmlns:a16="http://schemas.microsoft.com/office/drawing/2014/main" id="{D36CBD24-D8C1-3D37-AF77-022482C7603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13" name="Oval 3412">
                    <a:extLst>
                      <a:ext uri="{FF2B5EF4-FFF2-40B4-BE49-F238E27FC236}">
                        <a16:creationId xmlns:a16="http://schemas.microsoft.com/office/drawing/2014/main" id="{DE7F1DDD-95AF-4A9E-2C5C-3C617995079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2" name="Group 3321">
                  <a:extLst>
                    <a:ext uri="{FF2B5EF4-FFF2-40B4-BE49-F238E27FC236}">
                      <a16:creationId xmlns:a16="http://schemas.microsoft.com/office/drawing/2014/main" id="{40D22521-B9A7-2D23-5B81-E06E81ABA72A}"/>
                    </a:ext>
                  </a:extLst>
                </p:cNvPr>
                <p:cNvGrpSpPr/>
                <p:nvPr/>
              </p:nvGrpSpPr>
              <p:grpSpPr>
                <a:xfrm>
                  <a:off x="3986444" y="283628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10" name="Oval 3409">
                    <a:extLst>
                      <a:ext uri="{FF2B5EF4-FFF2-40B4-BE49-F238E27FC236}">
                        <a16:creationId xmlns:a16="http://schemas.microsoft.com/office/drawing/2014/main" id="{620DAF0C-4857-A8EF-125C-73FA062B9A6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11" name="Oval 3410">
                    <a:extLst>
                      <a:ext uri="{FF2B5EF4-FFF2-40B4-BE49-F238E27FC236}">
                        <a16:creationId xmlns:a16="http://schemas.microsoft.com/office/drawing/2014/main" id="{4FC1AE18-D5A0-AF96-8F0B-EDD4DF98066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3" name="Group 3322">
                  <a:extLst>
                    <a:ext uri="{FF2B5EF4-FFF2-40B4-BE49-F238E27FC236}">
                      <a16:creationId xmlns:a16="http://schemas.microsoft.com/office/drawing/2014/main" id="{BDF08644-E3D0-89FB-A11F-B92126FD17C7}"/>
                    </a:ext>
                  </a:extLst>
                </p:cNvPr>
                <p:cNvGrpSpPr/>
                <p:nvPr/>
              </p:nvGrpSpPr>
              <p:grpSpPr>
                <a:xfrm>
                  <a:off x="3953551" y="281344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08" name="Oval 3407">
                    <a:extLst>
                      <a:ext uri="{FF2B5EF4-FFF2-40B4-BE49-F238E27FC236}">
                        <a16:creationId xmlns:a16="http://schemas.microsoft.com/office/drawing/2014/main" id="{BDCCABFD-D9A8-962E-49A5-FAD265804B8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09" name="Oval 3408">
                    <a:extLst>
                      <a:ext uri="{FF2B5EF4-FFF2-40B4-BE49-F238E27FC236}">
                        <a16:creationId xmlns:a16="http://schemas.microsoft.com/office/drawing/2014/main" id="{E2DBF069-0504-C936-3D97-016FC9165C4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4" name="Group 3323">
                  <a:extLst>
                    <a:ext uri="{FF2B5EF4-FFF2-40B4-BE49-F238E27FC236}">
                      <a16:creationId xmlns:a16="http://schemas.microsoft.com/office/drawing/2014/main" id="{F41DFA51-F982-AF7F-9D2A-DF1F10AE21BB}"/>
                    </a:ext>
                  </a:extLst>
                </p:cNvPr>
                <p:cNvGrpSpPr/>
                <p:nvPr/>
              </p:nvGrpSpPr>
              <p:grpSpPr>
                <a:xfrm>
                  <a:off x="3885001" y="27892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06" name="Oval 3405">
                    <a:extLst>
                      <a:ext uri="{FF2B5EF4-FFF2-40B4-BE49-F238E27FC236}">
                        <a16:creationId xmlns:a16="http://schemas.microsoft.com/office/drawing/2014/main" id="{C0763CBA-9A19-49EC-201E-B1009E2B531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07" name="Oval 3406">
                    <a:extLst>
                      <a:ext uri="{FF2B5EF4-FFF2-40B4-BE49-F238E27FC236}">
                        <a16:creationId xmlns:a16="http://schemas.microsoft.com/office/drawing/2014/main" id="{E4710C8E-F211-3C6E-A45E-6F5179A89ED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5" name="Group 3324">
                  <a:extLst>
                    <a:ext uri="{FF2B5EF4-FFF2-40B4-BE49-F238E27FC236}">
                      <a16:creationId xmlns:a16="http://schemas.microsoft.com/office/drawing/2014/main" id="{AF69C311-D1EA-F0DC-686B-0C501BAB9635}"/>
                    </a:ext>
                  </a:extLst>
                </p:cNvPr>
                <p:cNvGrpSpPr/>
                <p:nvPr/>
              </p:nvGrpSpPr>
              <p:grpSpPr>
                <a:xfrm>
                  <a:off x="3926604" y="275325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04" name="Oval 3403">
                    <a:extLst>
                      <a:ext uri="{FF2B5EF4-FFF2-40B4-BE49-F238E27FC236}">
                        <a16:creationId xmlns:a16="http://schemas.microsoft.com/office/drawing/2014/main" id="{335F7560-5820-97FB-6D12-E576E165858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05" name="Oval 3404">
                    <a:extLst>
                      <a:ext uri="{FF2B5EF4-FFF2-40B4-BE49-F238E27FC236}">
                        <a16:creationId xmlns:a16="http://schemas.microsoft.com/office/drawing/2014/main" id="{30F652EC-5A9A-66CA-C1BC-CFF476E2B81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6" name="Group 3325">
                  <a:extLst>
                    <a:ext uri="{FF2B5EF4-FFF2-40B4-BE49-F238E27FC236}">
                      <a16:creationId xmlns:a16="http://schemas.microsoft.com/office/drawing/2014/main" id="{A2610C4F-E328-8052-4486-41752E8E2648}"/>
                    </a:ext>
                  </a:extLst>
                </p:cNvPr>
                <p:cNvGrpSpPr/>
                <p:nvPr/>
              </p:nvGrpSpPr>
              <p:grpSpPr>
                <a:xfrm>
                  <a:off x="3963648" y="271851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02" name="Oval 3401">
                    <a:extLst>
                      <a:ext uri="{FF2B5EF4-FFF2-40B4-BE49-F238E27FC236}">
                        <a16:creationId xmlns:a16="http://schemas.microsoft.com/office/drawing/2014/main" id="{917468F5-1511-D8F8-E33E-CF98C96325D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03" name="Oval 3402">
                    <a:extLst>
                      <a:ext uri="{FF2B5EF4-FFF2-40B4-BE49-F238E27FC236}">
                        <a16:creationId xmlns:a16="http://schemas.microsoft.com/office/drawing/2014/main" id="{351AE305-6372-1B7A-2576-33A23481464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7" name="Group 3326">
                  <a:extLst>
                    <a:ext uri="{FF2B5EF4-FFF2-40B4-BE49-F238E27FC236}">
                      <a16:creationId xmlns:a16="http://schemas.microsoft.com/office/drawing/2014/main" id="{0439FF29-4539-BA20-D3B0-6B1E23874D27}"/>
                    </a:ext>
                  </a:extLst>
                </p:cNvPr>
                <p:cNvGrpSpPr/>
                <p:nvPr/>
              </p:nvGrpSpPr>
              <p:grpSpPr>
                <a:xfrm>
                  <a:off x="3976877" y="278069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400" name="Oval 3399">
                    <a:extLst>
                      <a:ext uri="{FF2B5EF4-FFF2-40B4-BE49-F238E27FC236}">
                        <a16:creationId xmlns:a16="http://schemas.microsoft.com/office/drawing/2014/main" id="{A43597BC-2B7C-1048-9157-C63A0C1A38A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401" name="Oval 3400">
                    <a:extLst>
                      <a:ext uri="{FF2B5EF4-FFF2-40B4-BE49-F238E27FC236}">
                        <a16:creationId xmlns:a16="http://schemas.microsoft.com/office/drawing/2014/main" id="{A8B2E70A-2D13-6F65-9F81-82F6CEC9A5D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8" name="Group 3327">
                  <a:extLst>
                    <a:ext uri="{FF2B5EF4-FFF2-40B4-BE49-F238E27FC236}">
                      <a16:creationId xmlns:a16="http://schemas.microsoft.com/office/drawing/2014/main" id="{A8843D7C-F027-EE62-3BA5-22EB48F57493}"/>
                    </a:ext>
                  </a:extLst>
                </p:cNvPr>
                <p:cNvGrpSpPr/>
                <p:nvPr/>
              </p:nvGrpSpPr>
              <p:grpSpPr>
                <a:xfrm>
                  <a:off x="3853696" y="284116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98" name="Oval 3397">
                    <a:extLst>
                      <a:ext uri="{FF2B5EF4-FFF2-40B4-BE49-F238E27FC236}">
                        <a16:creationId xmlns:a16="http://schemas.microsoft.com/office/drawing/2014/main" id="{3F30F7FB-94CE-6ABA-A37C-681953600CD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99" name="Oval 3398">
                    <a:extLst>
                      <a:ext uri="{FF2B5EF4-FFF2-40B4-BE49-F238E27FC236}">
                        <a16:creationId xmlns:a16="http://schemas.microsoft.com/office/drawing/2014/main" id="{8254D693-35CA-3365-DE3D-E3A560936DB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29" name="Group 3328">
                  <a:extLst>
                    <a:ext uri="{FF2B5EF4-FFF2-40B4-BE49-F238E27FC236}">
                      <a16:creationId xmlns:a16="http://schemas.microsoft.com/office/drawing/2014/main" id="{1A872365-C81D-4AA4-BD44-4ECE06782D7E}"/>
                    </a:ext>
                  </a:extLst>
                </p:cNvPr>
                <p:cNvGrpSpPr/>
                <p:nvPr/>
              </p:nvGrpSpPr>
              <p:grpSpPr>
                <a:xfrm>
                  <a:off x="4007439" y="278331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96" name="Oval 3395">
                    <a:extLst>
                      <a:ext uri="{FF2B5EF4-FFF2-40B4-BE49-F238E27FC236}">
                        <a16:creationId xmlns:a16="http://schemas.microsoft.com/office/drawing/2014/main" id="{1B037795-794A-36D2-5EF8-87B0153C9AA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97" name="Oval 3396">
                    <a:extLst>
                      <a:ext uri="{FF2B5EF4-FFF2-40B4-BE49-F238E27FC236}">
                        <a16:creationId xmlns:a16="http://schemas.microsoft.com/office/drawing/2014/main" id="{99F43038-15C4-9875-4C6B-FF831422B9C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0" name="Group 3329">
                  <a:extLst>
                    <a:ext uri="{FF2B5EF4-FFF2-40B4-BE49-F238E27FC236}">
                      <a16:creationId xmlns:a16="http://schemas.microsoft.com/office/drawing/2014/main" id="{0D2827CB-B401-4AE3-8032-637F155E1A51}"/>
                    </a:ext>
                  </a:extLst>
                </p:cNvPr>
                <p:cNvGrpSpPr/>
                <p:nvPr/>
              </p:nvGrpSpPr>
              <p:grpSpPr>
                <a:xfrm>
                  <a:off x="3986106" y="275735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94" name="Oval 3393">
                    <a:extLst>
                      <a:ext uri="{FF2B5EF4-FFF2-40B4-BE49-F238E27FC236}">
                        <a16:creationId xmlns:a16="http://schemas.microsoft.com/office/drawing/2014/main" id="{72EB42D4-69D0-5569-795F-9682B995DCE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95" name="Oval 3394">
                    <a:extLst>
                      <a:ext uri="{FF2B5EF4-FFF2-40B4-BE49-F238E27FC236}">
                        <a16:creationId xmlns:a16="http://schemas.microsoft.com/office/drawing/2014/main" id="{9AD76CF7-F42E-1318-F63D-D5B8D882078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1" name="Group 3330">
                  <a:extLst>
                    <a:ext uri="{FF2B5EF4-FFF2-40B4-BE49-F238E27FC236}">
                      <a16:creationId xmlns:a16="http://schemas.microsoft.com/office/drawing/2014/main" id="{85500BFA-6984-6615-2E36-9C88049E8B2E}"/>
                    </a:ext>
                  </a:extLst>
                </p:cNvPr>
                <p:cNvGrpSpPr/>
                <p:nvPr/>
              </p:nvGrpSpPr>
              <p:grpSpPr>
                <a:xfrm>
                  <a:off x="3543547" y="28142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92" name="Oval 3391">
                    <a:extLst>
                      <a:ext uri="{FF2B5EF4-FFF2-40B4-BE49-F238E27FC236}">
                        <a16:creationId xmlns:a16="http://schemas.microsoft.com/office/drawing/2014/main" id="{D005E47A-4A5E-53BD-0B0E-91C5A85833F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93" name="Oval 3392">
                    <a:extLst>
                      <a:ext uri="{FF2B5EF4-FFF2-40B4-BE49-F238E27FC236}">
                        <a16:creationId xmlns:a16="http://schemas.microsoft.com/office/drawing/2014/main" id="{18E5A091-1C0F-CA53-1DDE-BD17AE52017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2" name="Group 3331">
                  <a:extLst>
                    <a:ext uri="{FF2B5EF4-FFF2-40B4-BE49-F238E27FC236}">
                      <a16:creationId xmlns:a16="http://schemas.microsoft.com/office/drawing/2014/main" id="{9E5CBFC2-C178-F7DB-EE01-BC2B22A5EA28}"/>
                    </a:ext>
                  </a:extLst>
                </p:cNvPr>
                <p:cNvGrpSpPr/>
                <p:nvPr/>
              </p:nvGrpSpPr>
              <p:grpSpPr>
                <a:xfrm>
                  <a:off x="3647050" y="288100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90" name="Oval 3389">
                    <a:extLst>
                      <a:ext uri="{FF2B5EF4-FFF2-40B4-BE49-F238E27FC236}">
                        <a16:creationId xmlns:a16="http://schemas.microsoft.com/office/drawing/2014/main" id="{87F63745-E632-1424-9E4E-C5D629AF9C4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91" name="Oval 3390">
                    <a:extLst>
                      <a:ext uri="{FF2B5EF4-FFF2-40B4-BE49-F238E27FC236}">
                        <a16:creationId xmlns:a16="http://schemas.microsoft.com/office/drawing/2014/main" id="{E98E20E0-EB70-7492-40A9-58D7815A977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3" name="Group 3332">
                  <a:extLst>
                    <a:ext uri="{FF2B5EF4-FFF2-40B4-BE49-F238E27FC236}">
                      <a16:creationId xmlns:a16="http://schemas.microsoft.com/office/drawing/2014/main" id="{948E1736-4B03-80DD-92EB-A3CB554E00BA}"/>
                    </a:ext>
                  </a:extLst>
                </p:cNvPr>
                <p:cNvGrpSpPr/>
                <p:nvPr/>
              </p:nvGrpSpPr>
              <p:grpSpPr>
                <a:xfrm>
                  <a:off x="3793844" y="284005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88" name="Oval 3387">
                    <a:extLst>
                      <a:ext uri="{FF2B5EF4-FFF2-40B4-BE49-F238E27FC236}">
                        <a16:creationId xmlns:a16="http://schemas.microsoft.com/office/drawing/2014/main" id="{40105BD6-C53A-9FF9-73F4-A534A2C59DC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89" name="Oval 3388">
                    <a:extLst>
                      <a:ext uri="{FF2B5EF4-FFF2-40B4-BE49-F238E27FC236}">
                        <a16:creationId xmlns:a16="http://schemas.microsoft.com/office/drawing/2014/main" id="{6ECE7215-A452-C433-7EC9-859DBA6137C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4" name="Group 3333">
                  <a:extLst>
                    <a:ext uri="{FF2B5EF4-FFF2-40B4-BE49-F238E27FC236}">
                      <a16:creationId xmlns:a16="http://schemas.microsoft.com/office/drawing/2014/main" id="{B1D5C5D1-89B7-E460-2038-C8F3FC06378C}"/>
                    </a:ext>
                  </a:extLst>
                </p:cNvPr>
                <p:cNvGrpSpPr/>
                <p:nvPr/>
              </p:nvGrpSpPr>
              <p:grpSpPr>
                <a:xfrm>
                  <a:off x="3597670" y="28660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86" name="Oval 3385">
                    <a:extLst>
                      <a:ext uri="{FF2B5EF4-FFF2-40B4-BE49-F238E27FC236}">
                        <a16:creationId xmlns:a16="http://schemas.microsoft.com/office/drawing/2014/main" id="{27574BBC-A5F3-C0DA-A998-F53E0558265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87" name="Oval 3386">
                    <a:extLst>
                      <a:ext uri="{FF2B5EF4-FFF2-40B4-BE49-F238E27FC236}">
                        <a16:creationId xmlns:a16="http://schemas.microsoft.com/office/drawing/2014/main" id="{E987BB0B-4AD0-7DAB-D46B-340E318741D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5" name="Group 3334">
                  <a:extLst>
                    <a:ext uri="{FF2B5EF4-FFF2-40B4-BE49-F238E27FC236}">
                      <a16:creationId xmlns:a16="http://schemas.microsoft.com/office/drawing/2014/main" id="{C6C7CF5E-506C-A2BD-BD94-138CD8EA90ED}"/>
                    </a:ext>
                  </a:extLst>
                </p:cNvPr>
                <p:cNvGrpSpPr/>
                <p:nvPr/>
              </p:nvGrpSpPr>
              <p:grpSpPr>
                <a:xfrm>
                  <a:off x="3387665" y="28180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84" name="Oval 3383">
                    <a:extLst>
                      <a:ext uri="{FF2B5EF4-FFF2-40B4-BE49-F238E27FC236}">
                        <a16:creationId xmlns:a16="http://schemas.microsoft.com/office/drawing/2014/main" id="{261E2EE8-68C9-14F7-8356-827BF89C8AF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85" name="Oval 3384">
                    <a:extLst>
                      <a:ext uri="{FF2B5EF4-FFF2-40B4-BE49-F238E27FC236}">
                        <a16:creationId xmlns:a16="http://schemas.microsoft.com/office/drawing/2014/main" id="{550D41F0-792A-3419-A91B-315610B022C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6" name="Group 3335">
                  <a:extLst>
                    <a:ext uri="{FF2B5EF4-FFF2-40B4-BE49-F238E27FC236}">
                      <a16:creationId xmlns:a16="http://schemas.microsoft.com/office/drawing/2014/main" id="{9F00B2DB-E49E-5114-0582-3DCF343C3DB1}"/>
                    </a:ext>
                  </a:extLst>
                </p:cNvPr>
                <p:cNvGrpSpPr/>
                <p:nvPr/>
              </p:nvGrpSpPr>
              <p:grpSpPr>
                <a:xfrm>
                  <a:off x="3401778" y="28711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82" name="Oval 3381">
                    <a:extLst>
                      <a:ext uri="{FF2B5EF4-FFF2-40B4-BE49-F238E27FC236}">
                        <a16:creationId xmlns:a16="http://schemas.microsoft.com/office/drawing/2014/main" id="{6009A65A-CB4E-A306-1674-77043C97130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83" name="Oval 3382">
                    <a:extLst>
                      <a:ext uri="{FF2B5EF4-FFF2-40B4-BE49-F238E27FC236}">
                        <a16:creationId xmlns:a16="http://schemas.microsoft.com/office/drawing/2014/main" id="{118DCD46-147A-B7BF-A630-7B5C46DC69C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7" name="Group 3336">
                  <a:extLst>
                    <a:ext uri="{FF2B5EF4-FFF2-40B4-BE49-F238E27FC236}">
                      <a16:creationId xmlns:a16="http://schemas.microsoft.com/office/drawing/2014/main" id="{A7F24AB6-EE46-0972-3EEA-2EDB451CCB50}"/>
                    </a:ext>
                  </a:extLst>
                </p:cNvPr>
                <p:cNvGrpSpPr/>
                <p:nvPr/>
              </p:nvGrpSpPr>
              <p:grpSpPr>
                <a:xfrm>
                  <a:off x="3420913" y="27723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80" name="Oval 3379">
                    <a:extLst>
                      <a:ext uri="{FF2B5EF4-FFF2-40B4-BE49-F238E27FC236}">
                        <a16:creationId xmlns:a16="http://schemas.microsoft.com/office/drawing/2014/main" id="{CAC710CB-81B6-7308-58F2-88291EC81AA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81" name="Oval 3380">
                    <a:extLst>
                      <a:ext uri="{FF2B5EF4-FFF2-40B4-BE49-F238E27FC236}">
                        <a16:creationId xmlns:a16="http://schemas.microsoft.com/office/drawing/2014/main" id="{19B1657A-B53C-6D8F-6962-531E7740EAB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16443492-DE52-43CD-26F8-EA1C4EF2EF06}"/>
                    </a:ext>
                  </a:extLst>
                </p:cNvPr>
                <p:cNvGrpSpPr/>
                <p:nvPr/>
              </p:nvGrpSpPr>
              <p:grpSpPr>
                <a:xfrm>
                  <a:off x="3747132" y="280027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78" name="Oval 3377">
                    <a:extLst>
                      <a:ext uri="{FF2B5EF4-FFF2-40B4-BE49-F238E27FC236}">
                        <a16:creationId xmlns:a16="http://schemas.microsoft.com/office/drawing/2014/main" id="{16ECF974-205B-38F3-D40D-D1C24B6AC8F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79" name="Oval 3378">
                    <a:extLst>
                      <a:ext uri="{FF2B5EF4-FFF2-40B4-BE49-F238E27FC236}">
                        <a16:creationId xmlns:a16="http://schemas.microsoft.com/office/drawing/2014/main" id="{F596F280-A069-C43E-F369-52D322F090B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39" name="Group 3338">
                  <a:extLst>
                    <a:ext uri="{FF2B5EF4-FFF2-40B4-BE49-F238E27FC236}">
                      <a16:creationId xmlns:a16="http://schemas.microsoft.com/office/drawing/2014/main" id="{F3D7F184-6D07-9340-97C6-F02225E7C5BC}"/>
                    </a:ext>
                  </a:extLst>
                </p:cNvPr>
                <p:cNvGrpSpPr/>
                <p:nvPr/>
              </p:nvGrpSpPr>
              <p:grpSpPr>
                <a:xfrm>
                  <a:off x="3511262" y="26999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76" name="Oval 3375">
                    <a:extLst>
                      <a:ext uri="{FF2B5EF4-FFF2-40B4-BE49-F238E27FC236}">
                        <a16:creationId xmlns:a16="http://schemas.microsoft.com/office/drawing/2014/main" id="{02B873E0-C143-26DF-D264-A3B912F5168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77" name="Oval 3376">
                    <a:extLst>
                      <a:ext uri="{FF2B5EF4-FFF2-40B4-BE49-F238E27FC236}">
                        <a16:creationId xmlns:a16="http://schemas.microsoft.com/office/drawing/2014/main" id="{73D900C2-1ADC-6376-EAEF-0B7FABCA3DB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0" name="Group 3339">
                  <a:extLst>
                    <a:ext uri="{FF2B5EF4-FFF2-40B4-BE49-F238E27FC236}">
                      <a16:creationId xmlns:a16="http://schemas.microsoft.com/office/drawing/2014/main" id="{E336D70A-23B1-AB72-2990-22CEBADEE06D}"/>
                    </a:ext>
                  </a:extLst>
                </p:cNvPr>
                <p:cNvGrpSpPr/>
                <p:nvPr/>
              </p:nvGrpSpPr>
              <p:grpSpPr>
                <a:xfrm>
                  <a:off x="3939849" y="278462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74" name="Oval 3373">
                    <a:extLst>
                      <a:ext uri="{FF2B5EF4-FFF2-40B4-BE49-F238E27FC236}">
                        <a16:creationId xmlns:a16="http://schemas.microsoft.com/office/drawing/2014/main" id="{69098472-2291-4962-205E-46FABAFD361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75" name="Oval 3374">
                    <a:extLst>
                      <a:ext uri="{FF2B5EF4-FFF2-40B4-BE49-F238E27FC236}">
                        <a16:creationId xmlns:a16="http://schemas.microsoft.com/office/drawing/2014/main" id="{DC6A24C6-D642-C9EF-4C00-38E51EB081C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1" name="Group 3340">
                  <a:extLst>
                    <a:ext uri="{FF2B5EF4-FFF2-40B4-BE49-F238E27FC236}">
                      <a16:creationId xmlns:a16="http://schemas.microsoft.com/office/drawing/2014/main" id="{D7903B91-19C8-8451-692C-39B85DFC5488}"/>
                    </a:ext>
                  </a:extLst>
                </p:cNvPr>
                <p:cNvGrpSpPr/>
                <p:nvPr/>
              </p:nvGrpSpPr>
              <p:grpSpPr>
                <a:xfrm>
                  <a:off x="3800923" y="29063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72" name="Oval 3371">
                    <a:extLst>
                      <a:ext uri="{FF2B5EF4-FFF2-40B4-BE49-F238E27FC236}">
                        <a16:creationId xmlns:a16="http://schemas.microsoft.com/office/drawing/2014/main" id="{429EA5A5-694E-4BE1-51B5-D4D46621B6D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73" name="Oval 3372">
                    <a:extLst>
                      <a:ext uri="{FF2B5EF4-FFF2-40B4-BE49-F238E27FC236}">
                        <a16:creationId xmlns:a16="http://schemas.microsoft.com/office/drawing/2014/main" id="{C685E060-79D3-1923-66E9-F5E63A3E570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2" name="Group 3341">
                  <a:extLst>
                    <a:ext uri="{FF2B5EF4-FFF2-40B4-BE49-F238E27FC236}">
                      <a16:creationId xmlns:a16="http://schemas.microsoft.com/office/drawing/2014/main" id="{915BC1F7-E7FA-5D8C-6501-EB632ACC0940}"/>
                    </a:ext>
                  </a:extLst>
                </p:cNvPr>
                <p:cNvGrpSpPr/>
                <p:nvPr/>
              </p:nvGrpSpPr>
              <p:grpSpPr>
                <a:xfrm>
                  <a:off x="3625982" y="292395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70" name="Oval 3369">
                    <a:extLst>
                      <a:ext uri="{FF2B5EF4-FFF2-40B4-BE49-F238E27FC236}">
                        <a16:creationId xmlns:a16="http://schemas.microsoft.com/office/drawing/2014/main" id="{84EA9FE4-D3BC-B6A5-2A20-398080FFC6E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71" name="Oval 3370">
                    <a:extLst>
                      <a:ext uri="{FF2B5EF4-FFF2-40B4-BE49-F238E27FC236}">
                        <a16:creationId xmlns:a16="http://schemas.microsoft.com/office/drawing/2014/main" id="{B4EEE863-F395-92EF-635B-8545C7F2419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3" name="Group 3342">
                  <a:extLst>
                    <a:ext uri="{FF2B5EF4-FFF2-40B4-BE49-F238E27FC236}">
                      <a16:creationId xmlns:a16="http://schemas.microsoft.com/office/drawing/2014/main" id="{9330DE77-DB06-CAEC-DEE4-FF4EE393B68B}"/>
                    </a:ext>
                  </a:extLst>
                </p:cNvPr>
                <p:cNvGrpSpPr/>
                <p:nvPr/>
              </p:nvGrpSpPr>
              <p:grpSpPr>
                <a:xfrm>
                  <a:off x="3508204" y="291250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68" name="Oval 3367">
                    <a:extLst>
                      <a:ext uri="{FF2B5EF4-FFF2-40B4-BE49-F238E27FC236}">
                        <a16:creationId xmlns:a16="http://schemas.microsoft.com/office/drawing/2014/main" id="{BDA26F24-3C54-F3DC-C759-26F279E4D10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69" name="Oval 3368">
                    <a:extLst>
                      <a:ext uri="{FF2B5EF4-FFF2-40B4-BE49-F238E27FC236}">
                        <a16:creationId xmlns:a16="http://schemas.microsoft.com/office/drawing/2014/main" id="{07ACAB60-1065-3C94-1EFA-67408CDBE0A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4" name="Group 3343">
                  <a:extLst>
                    <a:ext uri="{FF2B5EF4-FFF2-40B4-BE49-F238E27FC236}">
                      <a16:creationId xmlns:a16="http://schemas.microsoft.com/office/drawing/2014/main" id="{F5993DC9-47E9-57AB-84CE-8969E2799E4F}"/>
                    </a:ext>
                  </a:extLst>
                </p:cNvPr>
                <p:cNvGrpSpPr/>
                <p:nvPr/>
              </p:nvGrpSpPr>
              <p:grpSpPr>
                <a:xfrm>
                  <a:off x="3406925" y="272480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66" name="Oval 3365">
                    <a:extLst>
                      <a:ext uri="{FF2B5EF4-FFF2-40B4-BE49-F238E27FC236}">
                        <a16:creationId xmlns:a16="http://schemas.microsoft.com/office/drawing/2014/main" id="{3359F308-753A-0498-6A33-8BC1EB759BC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67" name="Oval 3366">
                    <a:extLst>
                      <a:ext uri="{FF2B5EF4-FFF2-40B4-BE49-F238E27FC236}">
                        <a16:creationId xmlns:a16="http://schemas.microsoft.com/office/drawing/2014/main" id="{7281343F-B578-37C6-91B1-FAD7C9735BC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5" name="Group 3344">
                  <a:extLst>
                    <a:ext uri="{FF2B5EF4-FFF2-40B4-BE49-F238E27FC236}">
                      <a16:creationId xmlns:a16="http://schemas.microsoft.com/office/drawing/2014/main" id="{DBA8A900-DABC-1DB9-EAD4-2544974E0639}"/>
                    </a:ext>
                  </a:extLst>
                </p:cNvPr>
                <p:cNvGrpSpPr/>
                <p:nvPr/>
              </p:nvGrpSpPr>
              <p:grpSpPr>
                <a:xfrm>
                  <a:off x="3902537" y="272533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64" name="Oval 3363">
                    <a:extLst>
                      <a:ext uri="{FF2B5EF4-FFF2-40B4-BE49-F238E27FC236}">
                        <a16:creationId xmlns:a16="http://schemas.microsoft.com/office/drawing/2014/main" id="{C63CDDAC-6733-3202-0504-16418F1A9B8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65" name="Oval 3364">
                    <a:extLst>
                      <a:ext uri="{FF2B5EF4-FFF2-40B4-BE49-F238E27FC236}">
                        <a16:creationId xmlns:a16="http://schemas.microsoft.com/office/drawing/2014/main" id="{636D3454-FB88-2F70-B034-880CDAEB95D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6" name="Group 3345">
                  <a:extLst>
                    <a:ext uri="{FF2B5EF4-FFF2-40B4-BE49-F238E27FC236}">
                      <a16:creationId xmlns:a16="http://schemas.microsoft.com/office/drawing/2014/main" id="{99626426-EE6F-ED25-35A0-3B8E6BB71AD8}"/>
                    </a:ext>
                  </a:extLst>
                </p:cNvPr>
                <p:cNvGrpSpPr/>
                <p:nvPr/>
              </p:nvGrpSpPr>
              <p:grpSpPr>
                <a:xfrm>
                  <a:off x="3543000" y="267313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62" name="Oval 3361">
                    <a:extLst>
                      <a:ext uri="{FF2B5EF4-FFF2-40B4-BE49-F238E27FC236}">
                        <a16:creationId xmlns:a16="http://schemas.microsoft.com/office/drawing/2014/main" id="{5FBD19BD-4ADE-65FD-7C41-21ACAE426DA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63" name="Oval 3362">
                    <a:extLst>
                      <a:ext uri="{FF2B5EF4-FFF2-40B4-BE49-F238E27FC236}">
                        <a16:creationId xmlns:a16="http://schemas.microsoft.com/office/drawing/2014/main" id="{5A0FB5D6-975D-8272-B348-113CE7F84CB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7" name="Group 3346">
                  <a:extLst>
                    <a:ext uri="{FF2B5EF4-FFF2-40B4-BE49-F238E27FC236}">
                      <a16:creationId xmlns:a16="http://schemas.microsoft.com/office/drawing/2014/main" id="{D48EA986-5774-29B2-03BB-DBD683CBE99A}"/>
                    </a:ext>
                  </a:extLst>
                </p:cNvPr>
                <p:cNvGrpSpPr/>
                <p:nvPr/>
              </p:nvGrpSpPr>
              <p:grpSpPr>
                <a:xfrm>
                  <a:off x="3886229" y="287468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60" name="Oval 3359">
                    <a:extLst>
                      <a:ext uri="{FF2B5EF4-FFF2-40B4-BE49-F238E27FC236}">
                        <a16:creationId xmlns:a16="http://schemas.microsoft.com/office/drawing/2014/main" id="{1B8BEB64-3742-0A82-1A28-E8930BA181B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61" name="Oval 3360">
                    <a:extLst>
                      <a:ext uri="{FF2B5EF4-FFF2-40B4-BE49-F238E27FC236}">
                        <a16:creationId xmlns:a16="http://schemas.microsoft.com/office/drawing/2014/main" id="{C6F365CA-6F7C-9953-27A0-1B797961F2F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8" name="Group 3347">
                  <a:extLst>
                    <a:ext uri="{FF2B5EF4-FFF2-40B4-BE49-F238E27FC236}">
                      <a16:creationId xmlns:a16="http://schemas.microsoft.com/office/drawing/2014/main" id="{FA237426-C55E-47C5-2616-56F3DD479456}"/>
                    </a:ext>
                  </a:extLst>
                </p:cNvPr>
                <p:cNvGrpSpPr/>
                <p:nvPr/>
              </p:nvGrpSpPr>
              <p:grpSpPr>
                <a:xfrm>
                  <a:off x="3799457" y="277291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58" name="Oval 3357">
                    <a:extLst>
                      <a:ext uri="{FF2B5EF4-FFF2-40B4-BE49-F238E27FC236}">
                        <a16:creationId xmlns:a16="http://schemas.microsoft.com/office/drawing/2014/main" id="{C4B5CC53-457B-B874-113E-7CB1C2C6F15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59" name="Oval 3358">
                    <a:extLst>
                      <a:ext uri="{FF2B5EF4-FFF2-40B4-BE49-F238E27FC236}">
                        <a16:creationId xmlns:a16="http://schemas.microsoft.com/office/drawing/2014/main" id="{E6E18854-B16D-73AD-7795-D5ECDF1117D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49" name="Group 3348">
                  <a:extLst>
                    <a:ext uri="{FF2B5EF4-FFF2-40B4-BE49-F238E27FC236}">
                      <a16:creationId xmlns:a16="http://schemas.microsoft.com/office/drawing/2014/main" id="{F105428A-ACB3-55E7-DB90-50AFCAD73FD2}"/>
                    </a:ext>
                  </a:extLst>
                </p:cNvPr>
                <p:cNvGrpSpPr/>
                <p:nvPr/>
              </p:nvGrpSpPr>
              <p:grpSpPr>
                <a:xfrm>
                  <a:off x="3554421" y="275397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56" name="Oval 3355">
                    <a:extLst>
                      <a:ext uri="{FF2B5EF4-FFF2-40B4-BE49-F238E27FC236}">
                        <a16:creationId xmlns:a16="http://schemas.microsoft.com/office/drawing/2014/main" id="{158AD2A1-66DA-1F53-A32D-89440C6C23A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57" name="Oval 3356">
                    <a:extLst>
                      <a:ext uri="{FF2B5EF4-FFF2-40B4-BE49-F238E27FC236}">
                        <a16:creationId xmlns:a16="http://schemas.microsoft.com/office/drawing/2014/main" id="{F538DF25-656B-4B2F-D872-07743530D8D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50" name="Group 3349">
                  <a:extLst>
                    <a:ext uri="{FF2B5EF4-FFF2-40B4-BE49-F238E27FC236}">
                      <a16:creationId xmlns:a16="http://schemas.microsoft.com/office/drawing/2014/main" id="{BB3FDD23-42B3-80F9-D2CE-368945D4C72A}"/>
                    </a:ext>
                  </a:extLst>
                </p:cNvPr>
                <p:cNvGrpSpPr/>
                <p:nvPr/>
              </p:nvGrpSpPr>
              <p:grpSpPr>
                <a:xfrm>
                  <a:off x="3684232" y="282116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54" name="Oval 3353">
                    <a:extLst>
                      <a:ext uri="{FF2B5EF4-FFF2-40B4-BE49-F238E27FC236}">
                        <a16:creationId xmlns:a16="http://schemas.microsoft.com/office/drawing/2014/main" id="{00F112CC-6693-04A7-14EC-7FD4A33B26E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55" name="Oval 3354">
                    <a:extLst>
                      <a:ext uri="{FF2B5EF4-FFF2-40B4-BE49-F238E27FC236}">
                        <a16:creationId xmlns:a16="http://schemas.microsoft.com/office/drawing/2014/main" id="{FF97A27B-AB63-AAAF-A250-36D7F246BB8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51" name="Group 3350">
                  <a:extLst>
                    <a:ext uri="{FF2B5EF4-FFF2-40B4-BE49-F238E27FC236}">
                      <a16:creationId xmlns:a16="http://schemas.microsoft.com/office/drawing/2014/main" id="{D4DE8EA1-97E0-4588-0A84-BD3318404392}"/>
                    </a:ext>
                  </a:extLst>
                </p:cNvPr>
                <p:cNvGrpSpPr/>
                <p:nvPr/>
              </p:nvGrpSpPr>
              <p:grpSpPr>
                <a:xfrm>
                  <a:off x="3615404" y="27304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3352" name="Oval 3351">
                    <a:extLst>
                      <a:ext uri="{FF2B5EF4-FFF2-40B4-BE49-F238E27FC236}">
                        <a16:creationId xmlns:a16="http://schemas.microsoft.com/office/drawing/2014/main" id="{E571C825-E8F4-80D0-6B1F-3A41D85F7B4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353" name="Oval 3352">
                    <a:extLst>
                      <a:ext uri="{FF2B5EF4-FFF2-40B4-BE49-F238E27FC236}">
                        <a16:creationId xmlns:a16="http://schemas.microsoft.com/office/drawing/2014/main" id="{34238848-1FF9-FC1E-5D51-9A91F5CEBC6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</p:grpSp>
          <p:grpSp>
            <p:nvGrpSpPr>
              <p:cNvPr id="3247" name="Group 3246">
                <a:extLst>
                  <a:ext uri="{FF2B5EF4-FFF2-40B4-BE49-F238E27FC236}">
                    <a16:creationId xmlns:a16="http://schemas.microsoft.com/office/drawing/2014/main" id="{85173F3A-0764-0C21-FDCF-6502F2F66379}"/>
                  </a:ext>
                </a:extLst>
              </p:cNvPr>
              <p:cNvGrpSpPr/>
              <p:nvPr/>
            </p:nvGrpSpPr>
            <p:grpSpPr>
              <a:xfrm>
                <a:off x="3471704" y="5820335"/>
                <a:ext cx="871185" cy="316145"/>
                <a:chOff x="3471704" y="5820335"/>
                <a:chExt cx="871185" cy="316145"/>
              </a:xfrm>
            </p:grpSpPr>
            <p:cxnSp>
              <p:nvCxnSpPr>
                <p:cNvPr id="3248" name="Straight Arrow Connector 3247">
                  <a:extLst>
                    <a:ext uri="{FF2B5EF4-FFF2-40B4-BE49-F238E27FC236}">
                      <a16:creationId xmlns:a16="http://schemas.microsoft.com/office/drawing/2014/main" id="{DE32C698-E60E-BDB4-F3B3-3880649D679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907297" y="5820335"/>
                  <a:ext cx="0" cy="316145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9" name="Straight Arrow Connector 3248">
                  <a:extLst>
                    <a:ext uri="{FF2B5EF4-FFF2-40B4-BE49-F238E27FC236}">
                      <a16:creationId xmlns:a16="http://schemas.microsoft.com/office/drawing/2014/main" id="{57A1F424-2790-760F-0C94-A557E882DF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62099" y="5842917"/>
                  <a:ext cx="0" cy="27098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0" name="Straight Arrow Connector 3249">
                  <a:extLst>
                    <a:ext uri="{FF2B5EF4-FFF2-40B4-BE49-F238E27FC236}">
                      <a16:creationId xmlns:a16="http://schemas.microsoft.com/office/drawing/2014/main" id="{EDA2AC47-8FAC-CCDA-BE57-B6EFCB1E23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52494" y="5842917"/>
                  <a:ext cx="0" cy="27098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1" name="Straight Arrow Connector 3250">
                  <a:extLst>
                    <a:ext uri="{FF2B5EF4-FFF2-40B4-BE49-F238E27FC236}">
                      <a16:creationId xmlns:a16="http://schemas.microsoft.com/office/drawing/2014/main" id="{C69A65A4-E150-3A10-8FF0-309E753961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616902" y="5888080"/>
                  <a:ext cx="0" cy="180654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2" name="Straight Arrow Connector 3251">
                  <a:extLst>
                    <a:ext uri="{FF2B5EF4-FFF2-40B4-BE49-F238E27FC236}">
                      <a16:creationId xmlns:a16="http://schemas.microsoft.com/office/drawing/2014/main" id="{A800C7C2-026D-E4BE-E69D-38F40123BD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197692" y="5888080"/>
                  <a:ext cx="0" cy="180654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3" name="Straight Arrow Connector 3252">
                  <a:extLst>
                    <a:ext uri="{FF2B5EF4-FFF2-40B4-BE49-F238E27FC236}">
                      <a16:creationId xmlns:a16="http://schemas.microsoft.com/office/drawing/2014/main" id="{235F5349-CE5B-DA29-E616-3929ED18CD2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1704" y="5910662"/>
                  <a:ext cx="0" cy="13549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4" name="Straight Arrow Connector 3253">
                  <a:extLst>
                    <a:ext uri="{FF2B5EF4-FFF2-40B4-BE49-F238E27FC236}">
                      <a16:creationId xmlns:a16="http://schemas.microsoft.com/office/drawing/2014/main" id="{095178F4-34A1-6829-1127-B421CA36D27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42889" y="5910662"/>
                  <a:ext cx="0" cy="13549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4367E6B3-FE0A-3987-8697-66660B1D5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82"/>
            <a:stretch>
              <a:fillRect/>
            </a:stretch>
          </p:blipFill>
          <p:spPr>
            <a:xfrm rot="19467590">
              <a:off x="3818342" y="2811318"/>
              <a:ext cx="163529" cy="72234"/>
            </a:xfrm>
            <a:prstGeom prst="rect">
              <a:avLst/>
            </a:prstGeom>
          </p:spPr>
        </p:pic>
        <p:sp>
          <p:nvSpPr>
            <p:cNvPr id="18" name="Trapezoid 17">
              <a:extLst>
                <a:ext uri="{FF2B5EF4-FFF2-40B4-BE49-F238E27FC236}">
                  <a16:creationId xmlns:a16="http://schemas.microsoft.com/office/drawing/2014/main" id="{1E69E671-40C3-F0B6-916E-324D2A23A8D1}"/>
                </a:ext>
              </a:extLst>
            </p:cNvPr>
            <p:cNvSpPr/>
            <p:nvPr/>
          </p:nvSpPr>
          <p:spPr>
            <a:xfrm rot="14418056">
              <a:off x="4214377" y="2143055"/>
              <a:ext cx="131821" cy="984820"/>
            </a:xfrm>
            <a:prstGeom prst="trapezoid">
              <a:avLst>
                <a:gd name="adj" fmla="val 38983"/>
              </a:avLst>
            </a:prstGeom>
            <a:solidFill>
              <a:srgbClr val="B07BD7">
                <a:alpha val="66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981E29E-7294-B965-A89D-4239C19DD4B3}"/>
                </a:ext>
              </a:extLst>
            </p:cNvPr>
            <p:cNvSpPr/>
            <p:nvPr/>
          </p:nvSpPr>
          <p:spPr>
            <a:xfrm flipH="1">
              <a:off x="3870417" y="2480142"/>
              <a:ext cx="867020" cy="202696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2225" cap="flat">
              <a:solidFill>
                <a:srgbClr val="B07BD7"/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 dirty="0"/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4B05065F-5647-0FE1-1A0D-CC4AACB56847}"/>
                </a:ext>
              </a:extLst>
            </p:cNvPr>
            <p:cNvCxnSpPr>
              <a:cxnSpLocks/>
            </p:cNvCxnSpPr>
            <p:nvPr/>
          </p:nvCxnSpPr>
          <p:spPr>
            <a:xfrm>
              <a:off x="3059407" y="3428065"/>
              <a:ext cx="579082" cy="33365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B05BF14A-7AC5-5868-D56C-368B45F831FA}"/>
                </a:ext>
              </a:extLst>
            </p:cNvPr>
            <p:cNvCxnSpPr>
              <a:cxnSpLocks/>
            </p:cNvCxnSpPr>
            <p:nvPr/>
          </p:nvCxnSpPr>
          <p:spPr>
            <a:xfrm>
              <a:off x="4023936" y="2948783"/>
              <a:ext cx="534083" cy="282623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059F187-66C8-A00E-422C-9D893DA14019}"/>
                </a:ext>
              </a:extLst>
            </p:cNvPr>
            <p:cNvGrpSpPr/>
            <p:nvPr/>
          </p:nvGrpSpPr>
          <p:grpSpPr>
            <a:xfrm>
              <a:off x="4632119" y="3073047"/>
              <a:ext cx="1122393" cy="435069"/>
              <a:chOff x="4112218" y="5136261"/>
              <a:chExt cx="1122393" cy="435069"/>
            </a:xfrm>
          </p:grpSpPr>
          <p:grpSp>
            <p:nvGrpSpPr>
              <p:cNvPr id="3112" name="Group 3111">
                <a:extLst>
                  <a:ext uri="{FF2B5EF4-FFF2-40B4-BE49-F238E27FC236}">
                    <a16:creationId xmlns:a16="http://schemas.microsoft.com/office/drawing/2014/main" id="{7ADD3B50-3273-53D7-7BF7-F9D277A0BFDF}"/>
                  </a:ext>
                </a:extLst>
              </p:cNvPr>
              <p:cNvGrpSpPr/>
              <p:nvPr/>
            </p:nvGrpSpPr>
            <p:grpSpPr>
              <a:xfrm>
                <a:off x="4112218" y="5136261"/>
                <a:ext cx="988756" cy="435069"/>
                <a:chOff x="5621901" y="4724229"/>
                <a:chExt cx="988756" cy="435069"/>
              </a:xfrm>
            </p:grpSpPr>
            <p:grpSp>
              <p:nvGrpSpPr>
                <p:cNvPr id="3117" name="Group 3116">
                  <a:extLst>
                    <a:ext uri="{FF2B5EF4-FFF2-40B4-BE49-F238E27FC236}">
                      <a16:creationId xmlns:a16="http://schemas.microsoft.com/office/drawing/2014/main" id="{9C9AC5AF-8A5A-1A7E-A150-688F97480573}"/>
                    </a:ext>
                  </a:extLst>
                </p:cNvPr>
                <p:cNvGrpSpPr/>
                <p:nvPr/>
              </p:nvGrpSpPr>
              <p:grpSpPr>
                <a:xfrm>
                  <a:off x="5644872" y="502315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44" name="Oval 3243">
                    <a:extLst>
                      <a:ext uri="{FF2B5EF4-FFF2-40B4-BE49-F238E27FC236}">
                        <a16:creationId xmlns:a16="http://schemas.microsoft.com/office/drawing/2014/main" id="{8D4C723E-BE28-515D-5669-7A180B82B82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45" name="Oval 3244">
                    <a:extLst>
                      <a:ext uri="{FF2B5EF4-FFF2-40B4-BE49-F238E27FC236}">
                        <a16:creationId xmlns:a16="http://schemas.microsoft.com/office/drawing/2014/main" id="{FBB34F6A-C1AE-C666-A855-2133DD27831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18" name="Group 3117">
                  <a:extLst>
                    <a:ext uri="{FF2B5EF4-FFF2-40B4-BE49-F238E27FC236}">
                      <a16:creationId xmlns:a16="http://schemas.microsoft.com/office/drawing/2014/main" id="{3D621022-748F-81CC-6C7A-816C3ECC363D}"/>
                    </a:ext>
                  </a:extLst>
                </p:cNvPr>
                <p:cNvGrpSpPr/>
                <p:nvPr/>
              </p:nvGrpSpPr>
              <p:grpSpPr>
                <a:xfrm>
                  <a:off x="5636873" y="496359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42" name="Oval 3241">
                    <a:extLst>
                      <a:ext uri="{FF2B5EF4-FFF2-40B4-BE49-F238E27FC236}">
                        <a16:creationId xmlns:a16="http://schemas.microsoft.com/office/drawing/2014/main" id="{2B562210-DCC6-4BCB-A72C-18FC2561007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43" name="Oval 3242">
                    <a:extLst>
                      <a:ext uri="{FF2B5EF4-FFF2-40B4-BE49-F238E27FC236}">
                        <a16:creationId xmlns:a16="http://schemas.microsoft.com/office/drawing/2014/main" id="{EE64161E-7DF2-3EAB-E919-A7867928EF1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19" name="Group 3118">
                  <a:extLst>
                    <a:ext uri="{FF2B5EF4-FFF2-40B4-BE49-F238E27FC236}">
                      <a16:creationId xmlns:a16="http://schemas.microsoft.com/office/drawing/2014/main" id="{CA4F7A9E-6BE4-586B-EC63-B1817ABDA937}"/>
                    </a:ext>
                  </a:extLst>
                </p:cNvPr>
                <p:cNvGrpSpPr/>
                <p:nvPr/>
              </p:nvGrpSpPr>
              <p:grpSpPr>
                <a:xfrm>
                  <a:off x="5672245" y="498040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40" name="Oval 3239">
                    <a:extLst>
                      <a:ext uri="{FF2B5EF4-FFF2-40B4-BE49-F238E27FC236}">
                        <a16:creationId xmlns:a16="http://schemas.microsoft.com/office/drawing/2014/main" id="{68A24C5A-0708-8899-87F9-F905D524E4C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41" name="Oval 3240">
                    <a:extLst>
                      <a:ext uri="{FF2B5EF4-FFF2-40B4-BE49-F238E27FC236}">
                        <a16:creationId xmlns:a16="http://schemas.microsoft.com/office/drawing/2014/main" id="{E6B8B225-9937-8B9D-D74E-682BC260410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0" name="Group 3119">
                  <a:extLst>
                    <a:ext uri="{FF2B5EF4-FFF2-40B4-BE49-F238E27FC236}">
                      <a16:creationId xmlns:a16="http://schemas.microsoft.com/office/drawing/2014/main" id="{31416332-2039-7D91-CB4C-187A16653D89}"/>
                    </a:ext>
                  </a:extLst>
                </p:cNvPr>
                <p:cNvGrpSpPr/>
                <p:nvPr/>
              </p:nvGrpSpPr>
              <p:grpSpPr>
                <a:xfrm>
                  <a:off x="5641937" y="491135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38" name="Oval 3237">
                    <a:extLst>
                      <a:ext uri="{FF2B5EF4-FFF2-40B4-BE49-F238E27FC236}">
                        <a16:creationId xmlns:a16="http://schemas.microsoft.com/office/drawing/2014/main" id="{FA8CFC04-5268-5C39-94EB-F90629AAAF6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39" name="Oval 3238">
                    <a:extLst>
                      <a:ext uri="{FF2B5EF4-FFF2-40B4-BE49-F238E27FC236}">
                        <a16:creationId xmlns:a16="http://schemas.microsoft.com/office/drawing/2014/main" id="{8EFE93AD-6833-72FB-B337-284E8489176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1" name="Group 3120">
                  <a:extLst>
                    <a:ext uri="{FF2B5EF4-FFF2-40B4-BE49-F238E27FC236}">
                      <a16:creationId xmlns:a16="http://schemas.microsoft.com/office/drawing/2014/main" id="{38B3FD06-1279-6EEA-7A0F-2539EDAAD2F3}"/>
                    </a:ext>
                  </a:extLst>
                </p:cNvPr>
                <p:cNvGrpSpPr/>
                <p:nvPr/>
              </p:nvGrpSpPr>
              <p:grpSpPr>
                <a:xfrm>
                  <a:off x="5650273" y="483892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36" name="Oval 3235">
                    <a:extLst>
                      <a:ext uri="{FF2B5EF4-FFF2-40B4-BE49-F238E27FC236}">
                        <a16:creationId xmlns:a16="http://schemas.microsoft.com/office/drawing/2014/main" id="{112162D4-FD56-6744-DFA2-4E1AF1BFF44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37" name="Oval 3236">
                    <a:extLst>
                      <a:ext uri="{FF2B5EF4-FFF2-40B4-BE49-F238E27FC236}">
                        <a16:creationId xmlns:a16="http://schemas.microsoft.com/office/drawing/2014/main" id="{67A2561B-FCF7-78AF-902D-B7741E82EAE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2" name="Group 3121">
                  <a:extLst>
                    <a:ext uri="{FF2B5EF4-FFF2-40B4-BE49-F238E27FC236}">
                      <a16:creationId xmlns:a16="http://schemas.microsoft.com/office/drawing/2014/main" id="{58AD86B8-DA94-F89C-4531-CC4C198CD778}"/>
                    </a:ext>
                  </a:extLst>
                </p:cNvPr>
                <p:cNvGrpSpPr/>
                <p:nvPr/>
              </p:nvGrpSpPr>
              <p:grpSpPr>
                <a:xfrm>
                  <a:off x="5674202" y="4884311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34" name="Oval 3233">
                    <a:extLst>
                      <a:ext uri="{FF2B5EF4-FFF2-40B4-BE49-F238E27FC236}">
                        <a16:creationId xmlns:a16="http://schemas.microsoft.com/office/drawing/2014/main" id="{36D24EE4-797F-85A5-0852-A1D9F60F3B4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35" name="Oval 3234">
                    <a:extLst>
                      <a:ext uri="{FF2B5EF4-FFF2-40B4-BE49-F238E27FC236}">
                        <a16:creationId xmlns:a16="http://schemas.microsoft.com/office/drawing/2014/main" id="{6F907FE8-FF1B-6366-6FC8-81B42C99A8B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3" name="Group 3122">
                  <a:extLst>
                    <a:ext uri="{FF2B5EF4-FFF2-40B4-BE49-F238E27FC236}">
                      <a16:creationId xmlns:a16="http://schemas.microsoft.com/office/drawing/2014/main" id="{78AA91BD-49A9-84FC-63BB-516A874CA4F0}"/>
                    </a:ext>
                  </a:extLst>
                </p:cNvPr>
                <p:cNvGrpSpPr/>
                <p:nvPr/>
              </p:nvGrpSpPr>
              <p:grpSpPr>
                <a:xfrm>
                  <a:off x="5621901" y="486037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32" name="Oval 3231">
                    <a:extLst>
                      <a:ext uri="{FF2B5EF4-FFF2-40B4-BE49-F238E27FC236}">
                        <a16:creationId xmlns:a16="http://schemas.microsoft.com/office/drawing/2014/main" id="{F5A95DDA-1D90-A76C-E2A0-1C429BDE46C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33" name="Oval 3232">
                    <a:extLst>
                      <a:ext uri="{FF2B5EF4-FFF2-40B4-BE49-F238E27FC236}">
                        <a16:creationId xmlns:a16="http://schemas.microsoft.com/office/drawing/2014/main" id="{67F2B76A-9AF2-EC02-B9D2-CC3F32EF143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4" name="Group 3123">
                  <a:extLst>
                    <a:ext uri="{FF2B5EF4-FFF2-40B4-BE49-F238E27FC236}">
                      <a16:creationId xmlns:a16="http://schemas.microsoft.com/office/drawing/2014/main" id="{CA990645-5653-64AD-B65C-3680A18CF866}"/>
                    </a:ext>
                  </a:extLst>
                </p:cNvPr>
                <p:cNvGrpSpPr/>
                <p:nvPr/>
              </p:nvGrpSpPr>
              <p:grpSpPr>
                <a:xfrm>
                  <a:off x="5656435" y="479098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30" name="Oval 3229">
                    <a:extLst>
                      <a:ext uri="{FF2B5EF4-FFF2-40B4-BE49-F238E27FC236}">
                        <a16:creationId xmlns:a16="http://schemas.microsoft.com/office/drawing/2014/main" id="{3AA589D5-41F2-5466-FD2F-3079D2C17DE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31" name="Oval 3230">
                    <a:extLst>
                      <a:ext uri="{FF2B5EF4-FFF2-40B4-BE49-F238E27FC236}">
                        <a16:creationId xmlns:a16="http://schemas.microsoft.com/office/drawing/2014/main" id="{F1D46A07-D0D8-482D-BB29-55877C0A622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5" name="Group 3124">
                  <a:extLst>
                    <a:ext uri="{FF2B5EF4-FFF2-40B4-BE49-F238E27FC236}">
                      <a16:creationId xmlns:a16="http://schemas.microsoft.com/office/drawing/2014/main" id="{23E62F1F-A8D2-7C16-A2B4-7025B39FA861}"/>
                    </a:ext>
                  </a:extLst>
                </p:cNvPr>
                <p:cNvGrpSpPr/>
                <p:nvPr/>
              </p:nvGrpSpPr>
              <p:grpSpPr>
                <a:xfrm>
                  <a:off x="5946762" y="474008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28" name="Oval 3227">
                    <a:extLst>
                      <a:ext uri="{FF2B5EF4-FFF2-40B4-BE49-F238E27FC236}">
                        <a16:creationId xmlns:a16="http://schemas.microsoft.com/office/drawing/2014/main" id="{423F676D-B1F6-D659-B015-C80F44A16F4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29" name="Oval 3228">
                    <a:extLst>
                      <a:ext uri="{FF2B5EF4-FFF2-40B4-BE49-F238E27FC236}">
                        <a16:creationId xmlns:a16="http://schemas.microsoft.com/office/drawing/2014/main" id="{A3A7005A-3422-57D2-1DFD-DCA8DC126EE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6" name="Group 3125">
                  <a:extLst>
                    <a:ext uri="{FF2B5EF4-FFF2-40B4-BE49-F238E27FC236}">
                      <a16:creationId xmlns:a16="http://schemas.microsoft.com/office/drawing/2014/main" id="{E42FC0F5-4926-034D-8483-A5CCB2226370}"/>
                    </a:ext>
                  </a:extLst>
                </p:cNvPr>
                <p:cNvGrpSpPr/>
                <p:nvPr/>
              </p:nvGrpSpPr>
              <p:grpSpPr>
                <a:xfrm>
                  <a:off x="5915232" y="4788497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26" name="Oval 3225">
                    <a:extLst>
                      <a:ext uri="{FF2B5EF4-FFF2-40B4-BE49-F238E27FC236}">
                        <a16:creationId xmlns:a16="http://schemas.microsoft.com/office/drawing/2014/main" id="{143F867F-5221-861D-FCF6-7422D0D667C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27" name="Oval 3226">
                    <a:extLst>
                      <a:ext uri="{FF2B5EF4-FFF2-40B4-BE49-F238E27FC236}">
                        <a16:creationId xmlns:a16="http://schemas.microsoft.com/office/drawing/2014/main" id="{9F659B0C-4FB2-6E39-AAD1-76E4DF7194C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7" name="Group 3126">
                  <a:extLst>
                    <a:ext uri="{FF2B5EF4-FFF2-40B4-BE49-F238E27FC236}">
                      <a16:creationId xmlns:a16="http://schemas.microsoft.com/office/drawing/2014/main" id="{FFF3FE51-F49E-17C7-4C98-00DC7834E539}"/>
                    </a:ext>
                  </a:extLst>
                </p:cNvPr>
                <p:cNvGrpSpPr/>
                <p:nvPr/>
              </p:nvGrpSpPr>
              <p:grpSpPr>
                <a:xfrm>
                  <a:off x="5946762" y="479433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24" name="Oval 3223">
                    <a:extLst>
                      <a:ext uri="{FF2B5EF4-FFF2-40B4-BE49-F238E27FC236}">
                        <a16:creationId xmlns:a16="http://schemas.microsoft.com/office/drawing/2014/main" id="{34F4B8C5-7E1E-405C-0055-9CE5B683454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25" name="Oval 3224">
                    <a:extLst>
                      <a:ext uri="{FF2B5EF4-FFF2-40B4-BE49-F238E27FC236}">
                        <a16:creationId xmlns:a16="http://schemas.microsoft.com/office/drawing/2014/main" id="{BF6FC75A-6D23-3F55-3712-B5CE543CC20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8" name="Group 3127">
                  <a:extLst>
                    <a:ext uri="{FF2B5EF4-FFF2-40B4-BE49-F238E27FC236}">
                      <a16:creationId xmlns:a16="http://schemas.microsoft.com/office/drawing/2014/main" id="{295DDB16-2708-9067-2CB4-182277D7358D}"/>
                    </a:ext>
                  </a:extLst>
                </p:cNvPr>
                <p:cNvGrpSpPr/>
                <p:nvPr/>
              </p:nvGrpSpPr>
              <p:grpSpPr>
                <a:xfrm>
                  <a:off x="5958071" y="484274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22" name="Oval 3221">
                    <a:extLst>
                      <a:ext uri="{FF2B5EF4-FFF2-40B4-BE49-F238E27FC236}">
                        <a16:creationId xmlns:a16="http://schemas.microsoft.com/office/drawing/2014/main" id="{D07ACAAA-653B-1B47-086F-E17058D35E7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23" name="Oval 3222">
                    <a:extLst>
                      <a:ext uri="{FF2B5EF4-FFF2-40B4-BE49-F238E27FC236}">
                        <a16:creationId xmlns:a16="http://schemas.microsoft.com/office/drawing/2014/main" id="{137BA1B6-C683-0110-4270-FFABF70195B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29" name="Group 3128">
                  <a:extLst>
                    <a:ext uri="{FF2B5EF4-FFF2-40B4-BE49-F238E27FC236}">
                      <a16:creationId xmlns:a16="http://schemas.microsoft.com/office/drawing/2014/main" id="{D30D6382-E129-D858-E8CE-4E63515FB12F}"/>
                    </a:ext>
                  </a:extLst>
                </p:cNvPr>
                <p:cNvGrpSpPr/>
                <p:nvPr/>
              </p:nvGrpSpPr>
              <p:grpSpPr>
                <a:xfrm>
                  <a:off x="5907104" y="484274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20" name="Oval 3219">
                    <a:extLst>
                      <a:ext uri="{FF2B5EF4-FFF2-40B4-BE49-F238E27FC236}">
                        <a16:creationId xmlns:a16="http://schemas.microsoft.com/office/drawing/2014/main" id="{D5F33B70-9E0A-A247-B2CD-DEEDE39F3F1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21" name="Oval 3220">
                    <a:extLst>
                      <a:ext uri="{FF2B5EF4-FFF2-40B4-BE49-F238E27FC236}">
                        <a16:creationId xmlns:a16="http://schemas.microsoft.com/office/drawing/2014/main" id="{587FA702-C7D7-43D2-243C-18E9EB24C55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0" name="Group 3129">
                  <a:extLst>
                    <a:ext uri="{FF2B5EF4-FFF2-40B4-BE49-F238E27FC236}">
                      <a16:creationId xmlns:a16="http://schemas.microsoft.com/office/drawing/2014/main" id="{D04328AD-F769-C2B7-B69D-0F753C2923DF}"/>
                    </a:ext>
                  </a:extLst>
                </p:cNvPr>
                <p:cNvGrpSpPr/>
                <p:nvPr/>
              </p:nvGrpSpPr>
              <p:grpSpPr>
                <a:xfrm>
                  <a:off x="5905804" y="48996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18" name="Oval 3217">
                    <a:extLst>
                      <a:ext uri="{FF2B5EF4-FFF2-40B4-BE49-F238E27FC236}">
                        <a16:creationId xmlns:a16="http://schemas.microsoft.com/office/drawing/2014/main" id="{032467E3-79B2-5798-B056-98A1DC875DD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19" name="Oval 3218">
                    <a:extLst>
                      <a:ext uri="{FF2B5EF4-FFF2-40B4-BE49-F238E27FC236}">
                        <a16:creationId xmlns:a16="http://schemas.microsoft.com/office/drawing/2014/main" id="{57A31B43-DD62-8C76-D4B0-6213890A333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1" name="Group 3130">
                  <a:extLst>
                    <a:ext uri="{FF2B5EF4-FFF2-40B4-BE49-F238E27FC236}">
                      <a16:creationId xmlns:a16="http://schemas.microsoft.com/office/drawing/2014/main" id="{F4F0241A-05CB-4ECA-022A-2897B755D1E6}"/>
                    </a:ext>
                  </a:extLst>
                </p:cNvPr>
                <p:cNvGrpSpPr/>
                <p:nvPr/>
              </p:nvGrpSpPr>
              <p:grpSpPr>
                <a:xfrm>
                  <a:off x="5937288" y="4899678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16" name="Oval 3215">
                    <a:extLst>
                      <a:ext uri="{FF2B5EF4-FFF2-40B4-BE49-F238E27FC236}">
                        <a16:creationId xmlns:a16="http://schemas.microsoft.com/office/drawing/2014/main" id="{99C7CDEB-E61C-EC38-F418-C13EBC5864D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17" name="Oval 3216">
                    <a:extLst>
                      <a:ext uri="{FF2B5EF4-FFF2-40B4-BE49-F238E27FC236}">
                        <a16:creationId xmlns:a16="http://schemas.microsoft.com/office/drawing/2014/main" id="{EF21345C-B90D-28FE-87EB-AB4028577C4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2" name="Group 3131">
                  <a:extLst>
                    <a:ext uri="{FF2B5EF4-FFF2-40B4-BE49-F238E27FC236}">
                      <a16:creationId xmlns:a16="http://schemas.microsoft.com/office/drawing/2014/main" id="{960585DC-06BD-A6EE-4BCE-9740F094FD26}"/>
                    </a:ext>
                  </a:extLst>
                </p:cNvPr>
                <p:cNvGrpSpPr/>
                <p:nvPr/>
              </p:nvGrpSpPr>
              <p:grpSpPr>
                <a:xfrm>
                  <a:off x="5946793" y="4929277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14" name="Oval 3213">
                    <a:extLst>
                      <a:ext uri="{FF2B5EF4-FFF2-40B4-BE49-F238E27FC236}">
                        <a16:creationId xmlns:a16="http://schemas.microsoft.com/office/drawing/2014/main" id="{F53B4EC6-6DF1-AED9-46DD-AE1F00B3B40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15" name="Oval 3214">
                    <a:extLst>
                      <a:ext uri="{FF2B5EF4-FFF2-40B4-BE49-F238E27FC236}">
                        <a16:creationId xmlns:a16="http://schemas.microsoft.com/office/drawing/2014/main" id="{AD291742-A19A-D707-5933-4F44B440F4E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3" name="Group 3132">
                  <a:extLst>
                    <a:ext uri="{FF2B5EF4-FFF2-40B4-BE49-F238E27FC236}">
                      <a16:creationId xmlns:a16="http://schemas.microsoft.com/office/drawing/2014/main" id="{CE17CD6B-B653-8AC5-6D87-AD40EF890A0C}"/>
                    </a:ext>
                  </a:extLst>
                </p:cNvPr>
                <p:cNvGrpSpPr/>
                <p:nvPr/>
              </p:nvGrpSpPr>
              <p:grpSpPr>
                <a:xfrm>
                  <a:off x="5924634" y="496652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12" name="Oval 3211">
                    <a:extLst>
                      <a:ext uri="{FF2B5EF4-FFF2-40B4-BE49-F238E27FC236}">
                        <a16:creationId xmlns:a16="http://schemas.microsoft.com/office/drawing/2014/main" id="{49ADD96A-D79F-6F70-5A11-96B842E1BB1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13" name="Oval 3212">
                    <a:extLst>
                      <a:ext uri="{FF2B5EF4-FFF2-40B4-BE49-F238E27FC236}">
                        <a16:creationId xmlns:a16="http://schemas.microsoft.com/office/drawing/2014/main" id="{01670F39-5765-EABB-6469-F2F351CAA5B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4" name="Group 3133">
                  <a:extLst>
                    <a:ext uri="{FF2B5EF4-FFF2-40B4-BE49-F238E27FC236}">
                      <a16:creationId xmlns:a16="http://schemas.microsoft.com/office/drawing/2014/main" id="{F902120F-28F1-959A-46D7-8CF52B123F8D}"/>
                    </a:ext>
                  </a:extLst>
                </p:cNvPr>
                <p:cNvGrpSpPr/>
                <p:nvPr/>
              </p:nvGrpSpPr>
              <p:grpSpPr>
                <a:xfrm>
                  <a:off x="5945462" y="499571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10" name="Oval 3209">
                    <a:extLst>
                      <a:ext uri="{FF2B5EF4-FFF2-40B4-BE49-F238E27FC236}">
                        <a16:creationId xmlns:a16="http://schemas.microsoft.com/office/drawing/2014/main" id="{A16A69C3-8357-575F-A852-570A7F42D65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11" name="Oval 3210">
                    <a:extLst>
                      <a:ext uri="{FF2B5EF4-FFF2-40B4-BE49-F238E27FC236}">
                        <a16:creationId xmlns:a16="http://schemas.microsoft.com/office/drawing/2014/main" id="{059D23A4-2086-1CCD-3072-13BD1AE78AF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5" name="Group 3134">
                  <a:extLst>
                    <a:ext uri="{FF2B5EF4-FFF2-40B4-BE49-F238E27FC236}">
                      <a16:creationId xmlns:a16="http://schemas.microsoft.com/office/drawing/2014/main" id="{2873010D-8A64-4172-7402-A0EA5DB7D741}"/>
                    </a:ext>
                  </a:extLst>
                </p:cNvPr>
                <p:cNvGrpSpPr/>
                <p:nvPr/>
              </p:nvGrpSpPr>
              <p:grpSpPr>
                <a:xfrm>
                  <a:off x="5925370" y="50329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08" name="Oval 3207">
                    <a:extLst>
                      <a:ext uri="{FF2B5EF4-FFF2-40B4-BE49-F238E27FC236}">
                        <a16:creationId xmlns:a16="http://schemas.microsoft.com/office/drawing/2014/main" id="{A8C163DF-BC8F-125B-0CB3-A86435C6517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09" name="Oval 3208">
                    <a:extLst>
                      <a:ext uri="{FF2B5EF4-FFF2-40B4-BE49-F238E27FC236}">
                        <a16:creationId xmlns:a16="http://schemas.microsoft.com/office/drawing/2014/main" id="{DC899B70-16CB-1723-2AA4-A005920DCE4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6" name="Group 3135">
                  <a:extLst>
                    <a:ext uri="{FF2B5EF4-FFF2-40B4-BE49-F238E27FC236}">
                      <a16:creationId xmlns:a16="http://schemas.microsoft.com/office/drawing/2014/main" id="{98E56129-452C-D25E-C5E0-9C32B12BCB16}"/>
                    </a:ext>
                  </a:extLst>
                </p:cNvPr>
                <p:cNvGrpSpPr/>
                <p:nvPr/>
              </p:nvGrpSpPr>
              <p:grpSpPr>
                <a:xfrm>
                  <a:off x="5924634" y="50867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06" name="Oval 3205">
                    <a:extLst>
                      <a:ext uri="{FF2B5EF4-FFF2-40B4-BE49-F238E27FC236}">
                        <a16:creationId xmlns:a16="http://schemas.microsoft.com/office/drawing/2014/main" id="{D5AE20C7-F1EF-A2D6-6C89-1BE979F776D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07" name="Oval 3206">
                    <a:extLst>
                      <a:ext uri="{FF2B5EF4-FFF2-40B4-BE49-F238E27FC236}">
                        <a16:creationId xmlns:a16="http://schemas.microsoft.com/office/drawing/2014/main" id="{F4754DCD-6360-67C2-EF97-A265ACD1DEA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7" name="Group 3136">
                  <a:extLst>
                    <a:ext uri="{FF2B5EF4-FFF2-40B4-BE49-F238E27FC236}">
                      <a16:creationId xmlns:a16="http://schemas.microsoft.com/office/drawing/2014/main" id="{678B6221-3C10-193F-33EF-BC5165B04729}"/>
                    </a:ext>
                  </a:extLst>
                </p:cNvPr>
                <p:cNvGrpSpPr/>
                <p:nvPr/>
              </p:nvGrpSpPr>
              <p:grpSpPr>
                <a:xfrm>
                  <a:off x="5945462" y="50304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04" name="Oval 3203">
                    <a:extLst>
                      <a:ext uri="{FF2B5EF4-FFF2-40B4-BE49-F238E27FC236}">
                        <a16:creationId xmlns:a16="http://schemas.microsoft.com/office/drawing/2014/main" id="{036470EF-E133-2383-7BE5-92FB1959F5A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05" name="Oval 3204">
                    <a:extLst>
                      <a:ext uri="{FF2B5EF4-FFF2-40B4-BE49-F238E27FC236}">
                        <a16:creationId xmlns:a16="http://schemas.microsoft.com/office/drawing/2014/main" id="{372A1E3E-7391-E32E-2F33-D2959B18357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8" name="Group 3137">
                  <a:extLst>
                    <a:ext uri="{FF2B5EF4-FFF2-40B4-BE49-F238E27FC236}">
                      <a16:creationId xmlns:a16="http://schemas.microsoft.com/office/drawing/2014/main" id="{E5137832-0963-9119-6F95-4B10387FD580}"/>
                    </a:ext>
                  </a:extLst>
                </p:cNvPr>
                <p:cNvGrpSpPr/>
                <p:nvPr/>
              </p:nvGrpSpPr>
              <p:grpSpPr>
                <a:xfrm>
                  <a:off x="5914615" y="497841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02" name="Oval 3201">
                    <a:extLst>
                      <a:ext uri="{FF2B5EF4-FFF2-40B4-BE49-F238E27FC236}">
                        <a16:creationId xmlns:a16="http://schemas.microsoft.com/office/drawing/2014/main" id="{8D0584A9-A0DD-3CFC-DEE9-5255DB82D22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03" name="Oval 3202">
                    <a:extLst>
                      <a:ext uri="{FF2B5EF4-FFF2-40B4-BE49-F238E27FC236}">
                        <a16:creationId xmlns:a16="http://schemas.microsoft.com/office/drawing/2014/main" id="{1A4DD3B2-615E-8E37-4578-63E1CCD71EA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39" name="Group 3138">
                  <a:extLst>
                    <a:ext uri="{FF2B5EF4-FFF2-40B4-BE49-F238E27FC236}">
                      <a16:creationId xmlns:a16="http://schemas.microsoft.com/office/drawing/2014/main" id="{DFB583C2-3C30-BFCD-8CBF-748503E58D14}"/>
                    </a:ext>
                  </a:extLst>
                </p:cNvPr>
                <p:cNvGrpSpPr/>
                <p:nvPr/>
              </p:nvGrpSpPr>
              <p:grpSpPr>
                <a:xfrm>
                  <a:off x="6218216" y="509242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200" name="Oval 3199">
                    <a:extLst>
                      <a:ext uri="{FF2B5EF4-FFF2-40B4-BE49-F238E27FC236}">
                        <a16:creationId xmlns:a16="http://schemas.microsoft.com/office/drawing/2014/main" id="{9A2EF4E3-DF49-C1F6-93C6-C2B6BF73063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201" name="Oval 3200">
                    <a:extLst>
                      <a:ext uri="{FF2B5EF4-FFF2-40B4-BE49-F238E27FC236}">
                        <a16:creationId xmlns:a16="http://schemas.microsoft.com/office/drawing/2014/main" id="{43519196-D5C6-37B3-D299-3C7294C1BF2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0" name="Group 3139">
                  <a:extLst>
                    <a:ext uri="{FF2B5EF4-FFF2-40B4-BE49-F238E27FC236}">
                      <a16:creationId xmlns:a16="http://schemas.microsoft.com/office/drawing/2014/main" id="{768CD47C-9288-648E-AA66-C6521212066F}"/>
                    </a:ext>
                  </a:extLst>
                </p:cNvPr>
                <p:cNvGrpSpPr/>
                <p:nvPr/>
              </p:nvGrpSpPr>
              <p:grpSpPr>
                <a:xfrm>
                  <a:off x="6208030" y="503956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98" name="Oval 3197">
                    <a:extLst>
                      <a:ext uri="{FF2B5EF4-FFF2-40B4-BE49-F238E27FC236}">
                        <a16:creationId xmlns:a16="http://schemas.microsoft.com/office/drawing/2014/main" id="{D45895F6-4AD2-E637-7EAF-F19E4AC29AA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99" name="Oval 3198">
                    <a:extLst>
                      <a:ext uri="{FF2B5EF4-FFF2-40B4-BE49-F238E27FC236}">
                        <a16:creationId xmlns:a16="http://schemas.microsoft.com/office/drawing/2014/main" id="{7F003087-9213-C2C2-32BC-C3E10ED4693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1" name="Group 3140">
                  <a:extLst>
                    <a:ext uri="{FF2B5EF4-FFF2-40B4-BE49-F238E27FC236}">
                      <a16:creationId xmlns:a16="http://schemas.microsoft.com/office/drawing/2014/main" id="{D83DD63F-AD91-D553-6B95-6729169FF372}"/>
                    </a:ext>
                  </a:extLst>
                </p:cNvPr>
                <p:cNvGrpSpPr/>
                <p:nvPr/>
              </p:nvGrpSpPr>
              <p:grpSpPr>
                <a:xfrm>
                  <a:off x="6243136" y="502915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96" name="Oval 3195">
                    <a:extLst>
                      <a:ext uri="{FF2B5EF4-FFF2-40B4-BE49-F238E27FC236}">
                        <a16:creationId xmlns:a16="http://schemas.microsoft.com/office/drawing/2014/main" id="{906D79F8-2BBA-9684-0AF5-3124BE5AD54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97" name="Oval 3196">
                    <a:extLst>
                      <a:ext uri="{FF2B5EF4-FFF2-40B4-BE49-F238E27FC236}">
                        <a16:creationId xmlns:a16="http://schemas.microsoft.com/office/drawing/2014/main" id="{A80236BC-F5E7-F297-29C1-D9B82D3DD84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2" name="Group 3141">
                  <a:extLst>
                    <a:ext uri="{FF2B5EF4-FFF2-40B4-BE49-F238E27FC236}">
                      <a16:creationId xmlns:a16="http://schemas.microsoft.com/office/drawing/2014/main" id="{2D62A44C-1A0A-68F2-83F9-D754C3D383B7}"/>
                    </a:ext>
                  </a:extLst>
                </p:cNvPr>
                <p:cNvGrpSpPr/>
                <p:nvPr/>
              </p:nvGrpSpPr>
              <p:grpSpPr>
                <a:xfrm>
                  <a:off x="6206907" y="498701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94" name="Oval 3193">
                    <a:extLst>
                      <a:ext uri="{FF2B5EF4-FFF2-40B4-BE49-F238E27FC236}">
                        <a16:creationId xmlns:a16="http://schemas.microsoft.com/office/drawing/2014/main" id="{3019D200-080F-0535-7A6C-A28462CD0B0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95" name="Oval 3194">
                    <a:extLst>
                      <a:ext uri="{FF2B5EF4-FFF2-40B4-BE49-F238E27FC236}">
                        <a16:creationId xmlns:a16="http://schemas.microsoft.com/office/drawing/2014/main" id="{86FE8E84-778A-E9B8-B772-9A6958047CD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3" name="Group 3142">
                  <a:extLst>
                    <a:ext uri="{FF2B5EF4-FFF2-40B4-BE49-F238E27FC236}">
                      <a16:creationId xmlns:a16="http://schemas.microsoft.com/office/drawing/2014/main" id="{D42BD53D-3700-5556-5BAE-A51B6FB95E3F}"/>
                    </a:ext>
                  </a:extLst>
                </p:cNvPr>
                <p:cNvGrpSpPr/>
                <p:nvPr/>
              </p:nvGrpSpPr>
              <p:grpSpPr>
                <a:xfrm>
                  <a:off x="6248072" y="496140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92" name="Oval 3191">
                    <a:extLst>
                      <a:ext uri="{FF2B5EF4-FFF2-40B4-BE49-F238E27FC236}">
                        <a16:creationId xmlns:a16="http://schemas.microsoft.com/office/drawing/2014/main" id="{FE973C3A-D136-638C-1491-B7F81ADCB1F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93" name="Oval 3192">
                    <a:extLst>
                      <a:ext uri="{FF2B5EF4-FFF2-40B4-BE49-F238E27FC236}">
                        <a16:creationId xmlns:a16="http://schemas.microsoft.com/office/drawing/2014/main" id="{C940D155-3F19-ED54-31D5-CAAC23BCB44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4" name="Group 3143">
                  <a:extLst>
                    <a:ext uri="{FF2B5EF4-FFF2-40B4-BE49-F238E27FC236}">
                      <a16:creationId xmlns:a16="http://schemas.microsoft.com/office/drawing/2014/main" id="{3FFB2A7B-D0F3-BEDF-AB6B-08421C5D6F5C}"/>
                    </a:ext>
                  </a:extLst>
                </p:cNvPr>
                <p:cNvGrpSpPr/>
                <p:nvPr/>
              </p:nvGrpSpPr>
              <p:grpSpPr>
                <a:xfrm>
                  <a:off x="6213247" y="492065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90" name="Oval 3189">
                    <a:extLst>
                      <a:ext uri="{FF2B5EF4-FFF2-40B4-BE49-F238E27FC236}">
                        <a16:creationId xmlns:a16="http://schemas.microsoft.com/office/drawing/2014/main" id="{800AB0C4-D04A-8730-E882-EA91E7EECA2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91" name="Oval 3190">
                    <a:extLst>
                      <a:ext uri="{FF2B5EF4-FFF2-40B4-BE49-F238E27FC236}">
                        <a16:creationId xmlns:a16="http://schemas.microsoft.com/office/drawing/2014/main" id="{8DA677C4-0E38-99E5-22DC-67307282718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5" name="Group 3144">
                  <a:extLst>
                    <a:ext uri="{FF2B5EF4-FFF2-40B4-BE49-F238E27FC236}">
                      <a16:creationId xmlns:a16="http://schemas.microsoft.com/office/drawing/2014/main" id="{6691AAA6-8FB7-7768-057D-4EE798845845}"/>
                    </a:ext>
                  </a:extLst>
                </p:cNvPr>
                <p:cNvGrpSpPr/>
                <p:nvPr/>
              </p:nvGrpSpPr>
              <p:grpSpPr>
                <a:xfrm>
                  <a:off x="6218778" y="472422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88" name="Oval 3187">
                    <a:extLst>
                      <a:ext uri="{FF2B5EF4-FFF2-40B4-BE49-F238E27FC236}">
                        <a16:creationId xmlns:a16="http://schemas.microsoft.com/office/drawing/2014/main" id="{9B8ECB73-6DC0-8E02-C15B-90BA0D74D22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89" name="Oval 3188">
                    <a:extLst>
                      <a:ext uri="{FF2B5EF4-FFF2-40B4-BE49-F238E27FC236}">
                        <a16:creationId xmlns:a16="http://schemas.microsoft.com/office/drawing/2014/main" id="{122C6A0E-9F3F-D487-FD7E-C0921DC60FA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6" name="Group 3145">
                  <a:extLst>
                    <a:ext uri="{FF2B5EF4-FFF2-40B4-BE49-F238E27FC236}">
                      <a16:creationId xmlns:a16="http://schemas.microsoft.com/office/drawing/2014/main" id="{4A2A200F-11A4-DCAB-9801-58717B7B411C}"/>
                    </a:ext>
                  </a:extLst>
                </p:cNvPr>
                <p:cNvGrpSpPr/>
                <p:nvPr/>
              </p:nvGrpSpPr>
              <p:grpSpPr>
                <a:xfrm>
                  <a:off x="6245384" y="485271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86" name="Oval 3185">
                    <a:extLst>
                      <a:ext uri="{FF2B5EF4-FFF2-40B4-BE49-F238E27FC236}">
                        <a16:creationId xmlns:a16="http://schemas.microsoft.com/office/drawing/2014/main" id="{BD18303B-8DC2-6A65-18D3-8335A98F7FD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87" name="Oval 3186">
                    <a:extLst>
                      <a:ext uri="{FF2B5EF4-FFF2-40B4-BE49-F238E27FC236}">
                        <a16:creationId xmlns:a16="http://schemas.microsoft.com/office/drawing/2014/main" id="{24782B0B-49B5-A8A2-A5A5-50A4003F2DE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7" name="Group 3146">
                  <a:extLst>
                    <a:ext uri="{FF2B5EF4-FFF2-40B4-BE49-F238E27FC236}">
                      <a16:creationId xmlns:a16="http://schemas.microsoft.com/office/drawing/2014/main" id="{0B81E3AB-933C-BCCA-12C8-882B111251F5}"/>
                    </a:ext>
                  </a:extLst>
                </p:cNvPr>
                <p:cNvGrpSpPr/>
                <p:nvPr/>
              </p:nvGrpSpPr>
              <p:grpSpPr>
                <a:xfrm>
                  <a:off x="6252906" y="491571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84" name="Oval 3183">
                    <a:extLst>
                      <a:ext uri="{FF2B5EF4-FFF2-40B4-BE49-F238E27FC236}">
                        <a16:creationId xmlns:a16="http://schemas.microsoft.com/office/drawing/2014/main" id="{EDDD4E90-AB7C-2E28-E0CF-7DDA908B038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85" name="Oval 3184">
                    <a:extLst>
                      <a:ext uri="{FF2B5EF4-FFF2-40B4-BE49-F238E27FC236}">
                        <a16:creationId xmlns:a16="http://schemas.microsoft.com/office/drawing/2014/main" id="{A93A035F-F880-C266-04BD-34DE459DE62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8" name="Group 3147">
                  <a:extLst>
                    <a:ext uri="{FF2B5EF4-FFF2-40B4-BE49-F238E27FC236}">
                      <a16:creationId xmlns:a16="http://schemas.microsoft.com/office/drawing/2014/main" id="{7A08ED39-CF63-1E3A-31D4-29F953BCAC46}"/>
                    </a:ext>
                  </a:extLst>
                </p:cNvPr>
                <p:cNvGrpSpPr/>
                <p:nvPr/>
              </p:nvGrpSpPr>
              <p:grpSpPr>
                <a:xfrm>
                  <a:off x="6209027" y="48558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82" name="Oval 3181">
                    <a:extLst>
                      <a:ext uri="{FF2B5EF4-FFF2-40B4-BE49-F238E27FC236}">
                        <a16:creationId xmlns:a16="http://schemas.microsoft.com/office/drawing/2014/main" id="{2AACF1ED-E91A-2EC4-9454-E692E26FF6A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83" name="Oval 3182">
                    <a:extLst>
                      <a:ext uri="{FF2B5EF4-FFF2-40B4-BE49-F238E27FC236}">
                        <a16:creationId xmlns:a16="http://schemas.microsoft.com/office/drawing/2014/main" id="{ABEECF2F-E3F6-356C-4996-0D40B6B57F5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49" name="Group 3148">
                  <a:extLst>
                    <a:ext uri="{FF2B5EF4-FFF2-40B4-BE49-F238E27FC236}">
                      <a16:creationId xmlns:a16="http://schemas.microsoft.com/office/drawing/2014/main" id="{4F1D1D0F-A136-2F1D-2507-5E447CA6FD3A}"/>
                    </a:ext>
                  </a:extLst>
                </p:cNvPr>
                <p:cNvGrpSpPr/>
                <p:nvPr/>
              </p:nvGrpSpPr>
              <p:grpSpPr>
                <a:xfrm>
                  <a:off x="6232939" y="479739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80" name="Oval 3179">
                    <a:extLst>
                      <a:ext uri="{FF2B5EF4-FFF2-40B4-BE49-F238E27FC236}">
                        <a16:creationId xmlns:a16="http://schemas.microsoft.com/office/drawing/2014/main" id="{362F7CC8-CE9E-C1C3-5E9D-4A31036181D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81" name="Oval 3180">
                    <a:extLst>
                      <a:ext uri="{FF2B5EF4-FFF2-40B4-BE49-F238E27FC236}">
                        <a16:creationId xmlns:a16="http://schemas.microsoft.com/office/drawing/2014/main" id="{076CFF9E-B986-DC81-F170-955B621301C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0" name="Group 3149">
                  <a:extLst>
                    <a:ext uri="{FF2B5EF4-FFF2-40B4-BE49-F238E27FC236}">
                      <a16:creationId xmlns:a16="http://schemas.microsoft.com/office/drawing/2014/main" id="{D7FDCEB6-B843-1C5C-999B-BF29F47EC037}"/>
                    </a:ext>
                  </a:extLst>
                </p:cNvPr>
                <p:cNvGrpSpPr/>
                <p:nvPr/>
              </p:nvGrpSpPr>
              <p:grpSpPr>
                <a:xfrm>
                  <a:off x="6216620" y="47670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78" name="Oval 3177">
                    <a:extLst>
                      <a:ext uri="{FF2B5EF4-FFF2-40B4-BE49-F238E27FC236}">
                        <a16:creationId xmlns:a16="http://schemas.microsoft.com/office/drawing/2014/main" id="{0EA80B26-84A0-3F09-3F33-7C6B40C1709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79" name="Oval 3178">
                    <a:extLst>
                      <a:ext uri="{FF2B5EF4-FFF2-40B4-BE49-F238E27FC236}">
                        <a16:creationId xmlns:a16="http://schemas.microsoft.com/office/drawing/2014/main" id="{73486AFD-CF64-1F40-4373-FBABB521955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1" name="Group 3150">
                  <a:extLst>
                    <a:ext uri="{FF2B5EF4-FFF2-40B4-BE49-F238E27FC236}">
                      <a16:creationId xmlns:a16="http://schemas.microsoft.com/office/drawing/2014/main" id="{B8DB6976-7010-D8CB-24B6-6D7C711FABB9}"/>
                    </a:ext>
                  </a:extLst>
                </p:cNvPr>
                <p:cNvGrpSpPr/>
                <p:nvPr/>
              </p:nvGrpSpPr>
              <p:grpSpPr>
                <a:xfrm>
                  <a:off x="6509827" y="502903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76" name="Oval 3175">
                    <a:extLst>
                      <a:ext uri="{FF2B5EF4-FFF2-40B4-BE49-F238E27FC236}">
                        <a16:creationId xmlns:a16="http://schemas.microsoft.com/office/drawing/2014/main" id="{29E26145-775E-D781-E4C4-99336507F86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77" name="Oval 3176">
                    <a:extLst>
                      <a:ext uri="{FF2B5EF4-FFF2-40B4-BE49-F238E27FC236}">
                        <a16:creationId xmlns:a16="http://schemas.microsoft.com/office/drawing/2014/main" id="{19786A40-52A4-74D8-EF90-4354C9882FD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2" name="Group 3151">
                  <a:extLst>
                    <a:ext uri="{FF2B5EF4-FFF2-40B4-BE49-F238E27FC236}">
                      <a16:creationId xmlns:a16="http://schemas.microsoft.com/office/drawing/2014/main" id="{C4FF0D25-EBCF-12B8-333B-530342B60053}"/>
                    </a:ext>
                  </a:extLst>
                </p:cNvPr>
                <p:cNvGrpSpPr/>
                <p:nvPr/>
              </p:nvGrpSpPr>
              <p:grpSpPr>
                <a:xfrm>
                  <a:off x="6536879" y="500397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74" name="Oval 3173">
                    <a:extLst>
                      <a:ext uri="{FF2B5EF4-FFF2-40B4-BE49-F238E27FC236}">
                        <a16:creationId xmlns:a16="http://schemas.microsoft.com/office/drawing/2014/main" id="{49877CB2-0E6B-4824-6364-3DFAB53FEE8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75" name="Oval 3174">
                    <a:extLst>
                      <a:ext uri="{FF2B5EF4-FFF2-40B4-BE49-F238E27FC236}">
                        <a16:creationId xmlns:a16="http://schemas.microsoft.com/office/drawing/2014/main" id="{4A182874-7D69-C7D3-B495-8FB2711EC7C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3" name="Group 3152">
                  <a:extLst>
                    <a:ext uri="{FF2B5EF4-FFF2-40B4-BE49-F238E27FC236}">
                      <a16:creationId xmlns:a16="http://schemas.microsoft.com/office/drawing/2014/main" id="{102F025E-FCC1-8103-0671-1D21C804EBCE}"/>
                    </a:ext>
                  </a:extLst>
                </p:cNvPr>
                <p:cNvGrpSpPr/>
                <p:nvPr/>
              </p:nvGrpSpPr>
              <p:grpSpPr>
                <a:xfrm>
                  <a:off x="6509666" y="49635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72" name="Oval 3171">
                    <a:extLst>
                      <a:ext uri="{FF2B5EF4-FFF2-40B4-BE49-F238E27FC236}">
                        <a16:creationId xmlns:a16="http://schemas.microsoft.com/office/drawing/2014/main" id="{4F8EE700-9D73-C8CD-8EE8-0AC7CCB4394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73" name="Oval 3172">
                    <a:extLst>
                      <a:ext uri="{FF2B5EF4-FFF2-40B4-BE49-F238E27FC236}">
                        <a16:creationId xmlns:a16="http://schemas.microsoft.com/office/drawing/2014/main" id="{5723305B-5250-A0FC-EE48-CCCFB925AC7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4" name="Group 3153">
                  <a:extLst>
                    <a:ext uri="{FF2B5EF4-FFF2-40B4-BE49-F238E27FC236}">
                      <a16:creationId xmlns:a16="http://schemas.microsoft.com/office/drawing/2014/main" id="{AE66D68E-B266-32AF-EE42-4F58B0C59CA9}"/>
                    </a:ext>
                  </a:extLst>
                </p:cNvPr>
                <p:cNvGrpSpPr/>
                <p:nvPr/>
              </p:nvGrpSpPr>
              <p:grpSpPr>
                <a:xfrm>
                  <a:off x="6536879" y="492414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70" name="Oval 3169">
                    <a:extLst>
                      <a:ext uri="{FF2B5EF4-FFF2-40B4-BE49-F238E27FC236}">
                        <a16:creationId xmlns:a16="http://schemas.microsoft.com/office/drawing/2014/main" id="{458BB58C-9421-A4E8-7150-14729962B89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71" name="Oval 3170">
                    <a:extLst>
                      <a:ext uri="{FF2B5EF4-FFF2-40B4-BE49-F238E27FC236}">
                        <a16:creationId xmlns:a16="http://schemas.microsoft.com/office/drawing/2014/main" id="{8C41F93B-81E4-AD53-5B83-8458872B73F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5" name="Group 3154">
                  <a:extLst>
                    <a:ext uri="{FF2B5EF4-FFF2-40B4-BE49-F238E27FC236}">
                      <a16:creationId xmlns:a16="http://schemas.microsoft.com/office/drawing/2014/main" id="{1DBC2E2E-B800-A8F6-A8C2-D257C6163E86}"/>
                    </a:ext>
                  </a:extLst>
                </p:cNvPr>
                <p:cNvGrpSpPr/>
                <p:nvPr/>
              </p:nvGrpSpPr>
              <p:grpSpPr>
                <a:xfrm>
                  <a:off x="6503443" y="490037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68" name="Oval 3167">
                    <a:extLst>
                      <a:ext uri="{FF2B5EF4-FFF2-40B4-BE49-F238E27FC236}">
                        <a16:creationId xmlns:a16="http://schemas.microsoft.com/office/drawing/2014/main" id="{B79E07E0-11CA-7E41-0CA0-DDBA149C642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69" name="Oval 3168">
                    <a:extLst>
                      <a:ext uri="{FF2B5EF4-FFF2-40B4-BE49-F238E27FC236}">
                        <a16:creationId xmlns:a16="http://schemas.microsoft.com/office/drawing/2014/main" id="{67B3A9A3-A4C9-4419-3611-780519EA791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6" name="Group 3155">
                  <a:extLst>
                    <a:ext uri="{FF2B5EF4-FFF2-40B4-BE49-F238E27FC236}">
                      <a16:creationId xmlns:a16="http://schemas.microsoft.com/office/drawing/2014/main" id="{0E6BD434-60D5-E617-9EE2-D055D1FFC9B9}"/>
                    </a:ext>
                  </a:extLst>
                </p:cNvPr>
                <p:cNvGrpSpPr/>
                <p:nvPr/>
              </p:nvGrpSpPr>
              <p:grpSpPr>
                <a:xfrm>
                  <a:off x="6505085" y="4847693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66" name="Oval 3165">
                    <a:extLst>
                      <a:ext uri="{FF2B5EF4-FFF2-40B4-BE49-F238E27FC236}">
                        <a16:creationId xmlns:a16="http://schemas.microsoft.com/office/drawing/2014/main" id="{5F30580A-211E-516A-055D-BD95A443E66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67" name="Oval 3166">
                    <a:extLst>
                      <a:ext uri="{FF2B5EF4-FFF2-40B4-BE49-F238E27FC236}">
                        <a16:creationId xmlns:a16="http://schemas.microsoft.com/office/drawing/2014/main" id="{EBEA1A5D-11D3-D11F-111F-D067ECA8836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7" name="Group 3156">
                  <a:extLst>
                    <a:ext uri="{FF2B5EF4-FFF2-40B4-BE49-F238E27FC236}">
                      <a16:creationId xmlns:a16="http://schemas.microsoft.com/office/drawing/2014/main" id="{CC2816BF-98B3-FE57-3A05-E05E72EC5EEA}"/>
                    </a:ext>
                  </a:extLst>
                </p:cNvPr>
                <p:cNvGrpSpPr/>
                <p:nvPr/>
              </p:nvGrpSpPr>
              <p:grpSpPr>
                <a:xfrm>
                  <a:off x="6524435" y="47968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64" name="Oval 3163">
                    <a:extLst>
                      <a:ext uri="{FF2B5EF4-FFF2-40B4-BE49-F238E27FC236}">
                        <a16:creationId xmlns:a16="http://schemas.microsoft.com/office/drawing/2014/main" id="{D5DC51C7-B51D-6EDE-D2EC-0BEEDD87DC6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65" name="Oval 3164">
                    <a:extLst>
                      <a:ext uri="{FF2B5EF4-FFF2-40B4-BE49-F238E27FC236}">
                        <a16:creationId xmlns:a16="http://schemas.microsoft.com/office/drawing/2014/main" id="{837C6917-603E-14D6-2D46-AB9C038516B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8" name="Group 3157">
                  <a:extLst>
                    <a:ext uri="{FF2B5EF4-FFF2-40B4-BE49-F238E27FC236}">
                      <a16:creationId xmlns:a16="http://schemas.microsoft.com/office/drawing/2014/main" id="{A3E815CA-1FAD-369E-B365-AA6E2BAD29F6}"/>
                    </a:ext>
                  </a:extLst>
                </p:cNvPr>
                <p:cNvGrpSpPr/>
                <p:nvPr/>
              </p:nvGrpSpPr>
              <p:grpSpPr>
                <a:xfrm>
                  <a:off x="6543785" y="486693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62" name="Oval 3161">
                    <a:extLst>
                      <a:ext uri="{FF2B5EF4-FFF2-40B4-BE49-F238E27FC236}">
                        <a16:creationId xmlns:a16="http://schemas.microsoft.com/office/drawing/2014/main" id="{949CEE43-76DD-B4CA-FC3C-90FEB993334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63" name="Oval 3162">
                    <a:extLst>
                      <a:ext uri="{FF2B5EF4-FFF2-40B4-BE49-F238E27FC236}">
                        <a16:creationId xmlns:a16="http://schemas.microsoft.com/office/drawing/2014/main" id="{8EF1A64A-21B6-1276-1FE2-DC9FE5AF054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59" name="Group 3158">
                  <a:extLst>
                    <a:ext uri="{FF2B5EF4-FFF2-40B4-BE49-F238E27FC236}">
                      <a16:creationId xmlns:a16="http://schemas.microsoft.com/office/drawing/2014/main" id="{DF4F549C-8A33-5716-6722-280FF09DA170}"/>
                    </a:ext>
                  </a:extLst>
                </p:cNvPr>
                <p:cNvGrpSpPr/>
                <p:nvPr/>
              </p:nvGrpSpPr>
              <p:grpSpPr>
                <a:xfrm>
                  <a:off x="6534280" y="49588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3160" name="Oval 3159">
                    <a:extLst>
                      <a:ext uri="{FF2B5EF4-FFF2-40B4-BE49-F238E27FC236}">
                        <a16:creationId xmlns:a16="http://schemas.microsoft.com/office/drawing/2014/main" id="{119DE1A4-4DA0-7E66-5043-A8E87F13420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3161" name="Oval 3160">
                    <a:extLst>
                      <a:ext uri="{FF2B5EF4-FFF2-40B4-BE49-F238E27FC236}">
                        <a16:creationId xmlns:a16="http://schemas.microsoft.com/office/drawing/2014/main" id="{6609A4FB-2E75-2833-32A6-968253695E9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</p:grpSp>
          <p:grpSp>
            <p:nvGrpSpPr>
              <p:cNvPr id="3113" name="Group 3112">
                <a:extLst>
                  <a:ext uri="{FF2B5EF4-FFF2-40B4-BE49-F238E27FC236}">
                    <a16:creationId xmlns:a16="http://schemas.microsoft.com/office/drawing/2014/main" id="{E95F15E2-C441-533B-4D2D-0E8EC3A6D4EB}"/>
                  </a:ext>
                </a:extLst>
              </p:cNvPr>
              <p:cNvGrpSpPr/>
              <p:nvPr/>
            </p:nvGrpSpPr>
            <p:grpSpPr>
              <a:xfrm>
                <a:off x="4140928" y="5284667"/>
                <a:ext cx="1093683" cy="159917"/>
                <a:chOff x="4129655" y="5629767"/>
                <a:chExt cx="1037932" cy="305475"/>
              </a:xfrm>
            </p:grpSpPr>
            <p:sp>
              <p:nvSpPr>
                <p:cNvPr id="3114" name="Freeform 362 2 1 1">
                  <a:extLst>
                    <a:ext uri="{FF2B5EF4-FFF2-40B4-BE49-F238E27FC236}">
                      <a16:creationId xmlns:a16="http://schemas.microsoft.com/office/drawing/2014/main" id="{4DB843E1-8997-76CF-3FFD-CA8700F09029}"/>
                    </a:ext>
                  </a:extLst>
                </p:cNvPr>
                <p:cNvSpPr/>
                <p:nvPr/>
              </p:nvSpPr>
              <p:spPr>
                <a:xfrm>
                  <a:off x="4132002" y="5629767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  <p:sp>
              <p:nvSpPr>
                <p:cNvPr id="3115" name="Freeform 362 2 1 2">
                  <a:extLst>
                    <a:ext uri="{FF2B5EF4-FFF2-40B4-BE49-F238E27FC236}">
                      <a16:creationId xmlns:a16="http://schemas.microsoft.com/office/drawing/2014/main" id="{DBC0E6A9-3793-5E75-AD86-5CC7AE044D71}"/>
                    </a:ext>
                  </a:extLst>
                </p:cNvPr>
                <p:cNvSpPr/>
                <p:nvPr/>
              </p:nvSpPr>
              <p:spPr>
                <a:xfrm>
                  <a:off x="4129655" y="5687465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  <p:sp>
              <p:nvSpPr>
                <p:cNvPr id="3116" name="Freeform 362 2 1 3">
                  <a:extLst>
                    <a:ext uri="{FF2B5EF4-FFF2-40B4-BE49-F238E27FC236}">
                      <a16:creationId xmlns:a16="http://schemas.microsoft.com/office/drawing/2014/main" id="{A69BD33D-F422-21AA-26E7-51EAE5DD6E4E}"/>
                    </a:ext>
                  </a:extLst>
                </p:cNvPr>
                <p:cNvSpPr/>
                <p:nvPr/>
              </p:nvSpPr>
              <p:spPr>
                <a:xfrm>
                  <a:off x="4136005" y="5735091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</p:grpSp>
        </p:grp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B1286B8-9283-0E45-38D7-8CFF9CC98208}"/>
                </a:ext>
              </a:extLst>
            </p:cNvPr>
            <p:cNvSpPr/>
            <p:nvPr/>
          </p:nvSpPr>
          <p:spPr>
            <a:xfrm>
              <a:off x="2998191" y="2734385"/>
              <a:ext cx="831908" cy="230387"/>
            </a:xfrm>
            <a:custGeom>
              <a:avLst/>
              <a:gdLst>
                <a:gd name="connsiteX0" fmla="*/ 0 w 6200775"/>
                <a:gd name="connsiteY0" fmla="*/ 2737851 h 4895854"/>
                <a:gd name="connsiteX1" fmla="*/ 129319 w 6200775"/>
                <a:gd name="connsiteY1" fmla="*/ 2737851 h 4895854"/>
                <a:gd name="connsiteX2" fmla="*/ 281853 w 6200775"/>
                <a:gd name="connsiteY2" fmla="*/ 2737851 h 4895854"/>
                <a:gd name="connsiteX3" fmla="*/ 429399 w 6200775"/>
                <a:gd name="connsiteY3" fmla="*/ 2737851 h 4895854"/>
                <a:gd name="connsiteX4" fmla="*/ 563707 w 6200775"/>
                <a:gd name="connsiteY4" fmla="*/ 2737851 h 4895854"/>
                <a:gd name="connsiteX5" fmla="*/ 701979 w 6200775"/>
                <a:gd name="connsiteY5" fmla="*/ 2737850 h 4895854"/>
                <a:gd name="connsiteX6" fmla="*/ 845560 w 6200775"/>
                <a:gd name="connsiteY6" fmla="*/ 2737854 h 4895854"/>
                <a:gd name="connsiteX7" fmla="*/ 1001058 w 6200775"/>
                <a:gd name="connsiteY7" fmla="*/ 2737873 h 4895854"/>
                <a:gd name="connsiteX8" fmla="*/ 1127413 w 6200775"/>
                <a:gd name="connsiteY8" fmla="*/ 2737805 h 4895854"/>
                <a:gd name="connsiteX9" fmla="*/ 1284480 w 6200775"/>
                <a:gd name="connsiteY9" fmla="*/ 2737386 h 4895854"/>
                <a:gd name="connsiteX10" fmla="*/ 1409267 w 6200775"/>
                <a:gd name="connsiteY10" fmla="*/ 2738080 h 4895854"/>
                <a:gd name="connsiteX11" fmla="*/ 1545223 w 6200775"/>
                <a:gd name="connsiteY11" fmla="*/ 2742922 h 4895854"/>
                <a:gd name="connsiteX12" fmla="*/ 1581698 w 6200775"/>
                <a:gd name="connsiteY12" fmla="*/ 2744304 h 4895854"/>
                <a:gd name="connsiteX13" fmla="*/ 1618172 w 6200775"/>
                <a:gd name="connsiteY13" fmla="*/ 2744825 h 4895854"/>
                <a:gd name="connsiteX14" fmla="*/ 1654646 w 6200775"/>
                <a:gd name="connsiteY14" fmla="*/ 2743698 h 4895854"/>
                <a:gd name="connsiteX15" fmla="*/ 1691121 w 6200775"/>
                <a:gd name="connsiteY15" fmla="*/ 2740076 h 4895854"/>
                <a:gd name="connsiteX16" fmla="*/ 1724989 w 6200775"/>
                <a:gd name="connsiteY16" fmla="*/ 2733873 h 4895854"/>
                <a:gd name="connsiteX17" fmla="*/ 1758858 w 6200775"/>
                <a:gd name="connsiteY17" fmla="*/ 2724721 h 4895854"/>
                <a:gd name="connsiteX18" fmla="*/ 1792726 w 6200775"/>
                <a:gd name="connsiteY18" fmla="*/ 2713003 h 4895854"/>
                <a:gd name="connsiteX19" fmla="*/ 1826595 w 6200775"/>
                <a:gd name="connsiteY19" fmla="*/ 2699920 h 4895854"/>
                <a:gd name="connsiteX20" fmla="*/ 1844893 w 6200775"/>
                <a:gd name="connsiteY20" fmla="*/ 2693005 h 4895854"/>
                <a:gd name="connsiteX21" fmla="*/ 1863190 w 6200775"/>
                <a:gd name="connsiteY21" fmla="*/ 2686763 h 4895854"/>
                <a:gd name="connsiteX22" fmla="*/ 1872339 w 6200775"/>
                <a:gd name="connsiteY22" fmla="*/ 2684060 h 4895854"/>
                <a:gd name="connsiteX23" fmla="*/ 1881488 w 6200775"/>
                <a:gd name="connsiteY23" fmla="*/ 2681731 h 4895854"/>
                <a:gd name="connsiteX24" fmla="*/ 1890636 w 6200775"/>
                <a:gd name="connsiteY24" fmla="*/ 2679852 h 4895854"/>
                <a:gd name="connsiteX25" fmla="*/ 1899785 w 6200775"/>
                <a:gd name="connsiteY25" fmla="*/ 2678501 h 4895854"/>
                <a:gd name="connsiteX26" fmla="*/ 1908933 w 6200775"/>
                <a:gd name="connsiteY26" fmla="*/ 2677760 h 4895854"/>
                <a:gd name="connsiteX27" fmla="*/ 1918082 w 6200775"/>
                <a:gd name="connsiteY27" fmla="*/ 2677706 h 4895854"/>
                <a:gd name="connsiteX28" fmla="*/ 1922657 w 6200775"/>
                <a:gd name="connsiteY28" fmla="*/ 2677963 h 4895854"/>
                <a:gd name="connsiteX29" fmla="*/ 1927230 w 6200775"/>
                <a:gd name="connsiteY29" fmla="*/ 2678422 h 4895854"/>
                <a:gd name="connsiteX30" fmla="*/ 1931804 w 6200775"/>
                <a:gd name="connsiteY30" fmla="*/ 2679094 h 4895854"/>
                <a:gd name="connsiteX31" fmla="*/ 1936379 w 6200775"/>
                <a:gd name="connsiteY31" fmla="*/ 2679987 h 4895854"/>
                <a:gd name="connsiteX32" fmla="*/ 1940954 w 6200775"/>
                <a:gd name="connsiteY32" fmla="*/ 2681109 h 4895854"/>
                <a:gd name="connsiteX33" fmla="*/ 1945528 w 6200775"/>
                <a:gd name="connsiteY33" fmla="*/ 2682472 h 4895854"/>
                <a:gd name="connsiteX34" fmla="*/ 1950102 w 6200775"/>
                <a:gd name="connsiteY34" fmla="*/ 2684084 h 4895854"/>
                <a:gd name="connsiteX35" fmla="*/ 1954677 w 6200775"/>
                <a:gd name="connsiteY35" fmla="*/ 2685952 h 4895854"/>
                <a:gd name="connsiteX36" fmla="*/ 1959251 w 6200775"/>
                <a:gd name="connsiteY36" fmla="*/ 2688086 h 4895854"/>
                <a:gd name="connsiteX37" fmla="*/ 1963826 w 6200775"/>
                <a:gd name="connsiteY37" fmla="*/ 2690491 h 4895854"/>
                <a:gd name="connsiteX38" fmla="*/ 1968399 w 6200775"/>
                <a:gd name="connsiteY38" fmla="*/ 2693175 h 4895854"/>
                <a:gd name="connsiteX39" fmla="*/ 1972974 w 6200775"/>
                <a:gd name="connsiteY39" fmla="*/ 2696144 h 4895854"/>
                <a:gd name="connsiteX40" fmla="*/ 1977886 w 6200775"/>
                <a:gd name="connsiteY40" fmla="*/ 2699657 h 4895854"/>
                <a:gd name="connsiteX41" fmla="*/ 1982799 w 6200775"/>
                <a:gd name="connsiteY41" fmla="*/ 2703513 h 4895854"/>
                <a:gd name="connsiteX42" fmla="*/ 1992624 w 6200775"/>
                <a:gd name="connsiteY42" fmla="*/ 2712271 h 4895854"/>
                <a:gd name="connsiteX43" fmla="*/ 2002450 w 6200775"/>
                <a:gd name="connsiteY43" fmla="*/ 2722448 h 4895854"/>
                <a:gd name="connsiteX44" fmla="*/ 2012275 w 6200775"/>
                <a:gd name="connsiteY44" fmla="*/ 2734053 h 4895854"/>
                <a:gd name="connsiteX45" fmla="*/ 2022100 w 6200775"/>
                <a:gd name="connsiteY45" fmla="*/ 2747079 h 4895854"/>
                <a:gd name="connsiteX46" fmla="*/ 2031926 w 6200775"/>
                <a:gd name="connsiteY46" fmla="*/ 2761491 h 4895854"/>
                <a:gd name="connsiteX47" fmla="*/ 2051577 w 6200775"/>
                <a:gd name="connsiteY47" fmla="*/ 2794217 h 4895854"/>
                <a:gd name="connsiteX48" fmla="*/ 2071227 w 6200775"/>
                <a:gd name="connsiteY48" fmla="*/ 2831445 h 4895854"/>
                <a:gd name="connsiteX49" fmla="*/ 2090878 w 6200775"/>
                <a:gd name="connsiteY49" fmla="*/ 2871925 h 4895854"/>
                <a:gd name="connsiteX50" fmla="*/ 2130180 w 6200775"/>
                <a:gd name="connsiteY50" fmla="*/ 2955283 h 4895854"/>
                <a:gd name="connsiteX51" fmla="*/ 2145761 w 6200775"/>
                <a:gd name="connsiteY51" fmla="*/ 2985896 h 4895854"/>
                <a:gd name="connsiteX52" fmla="*/ 2153551 w 6200775"/>
                <a:gd name="connsiteY52" fmla="*/ 2999992 h 4895854"/>
                <a:gd name="connsiteX53" fmla="*/ 2161342 w 6200775"/>
                <a:gd name="connsiteY53" fmla="*/ 3013029 h 4895854"/>
                <a:gd name="connsiteX54" fmla="*/ 2169132 w 6200775"/>
                <a:gd name="connsiteY54" fmla="*/ 3024811 h 4895854"/>
                <a:gd name="connsiteX55" fmla="*/ 2176923 w 6200775"/>
                <a:gd name="connsiteY55" fmla="*/ 3035144 h 4895854"/>
                <a:gd name="connsiteX56" fmla="*/ 2180818 w 6200775"/>
                <a:gd name="connsiteY56" fmla="*/ 3039705 h 4895854"/>
                <a:gd name="connsiteX57" fmla="*/ 2184713 w 6200775"/>
                <a:gd name="connsiteY57" fmla="*/ 3043828 h 4895854"/>
                <a:gd name="connsiteX58" fmla="*/ 2188608 w 6200775"/>
                <a:gd name="connsiteY58" fmla="*/ 3047490 h 4895854"/>
                <a:gd name="connsiteX59" fmla="*/ 2192504 w 6200775"/>
                <a:gd name="connsiteY59" fmla="*/ 3050665 h 4895854"/>
                <a:gd name="connsiteX60" fmla="*/ 2194450 w 6200775"/>
                <a:gd name="connsiteY60" fmla="*/ 3052064 h 4895854"/>
                <a:gd name="connsiteX61" fmla="*/ 2196398 w 6200775"/>
                <a:gd name="connsiteY61" fmla="*/ 3053331 h 4895854"/>
                <a:gd name="connsiteX62" fmla="*/ 2198346 w 6200775"/>
                <a:gd name="connsiteY62" fmla="*/ 3054466 h 4895854"/>
                <a:gd name="connsiteX63" fmla="*/ 2200294 w 6200775"/>
                <a:gd name="connsiteY63" fmla="*/ 3055463 h 4895854"/>
                <a:gd name="connsiteX64" fmla="*/ 2202242 w 6200775"/>
                <a:gd name="connsiteY64" fmla="*/ 3056321 h 4895854"/>
                <a:gd name="connsiteX65" fmla="*/ 2204189 w 6200775"/>
                <a:gd name="connsiteY65" fmla="*/ 3057036 h 4895854"/>
                <a:gd name="connsiteX66" fmla="*/ 2206137 w 6200775"/>
                <a:gd name="connsiteY66" fmla="*/ 3057607 h 4895854"/>
                <a:gd name="connsiteX67" fmla="*/ 2208085 w 6200775"/>
                <a:gd name="connsiteY67" fmla="*/ 3058029 h 4895854"/>
                <a:gd name="connsiteX68" fmla="*/ 2210033 w 6200775"/>
                <a:gd name="connsiteY68" fmla="*/ 3058302 h 4895854"/>
                <a:gd name="connsiteX69" fmla="*/ 2211979 w 6200775"/>
                <a:gd name="connsiteY69" fmla="*/ 3058419 h 4895854"/>
                <a:gd name="connsiteX70" fmla="*/ 2213927 w 6200775"/>
                <a:gd name="connsiteY70" fmla="*/ 3058381 h 4895854"/>
                <a:gd name="connsiteX71" fmla="*/ 2215875 w 6200775"/>
                <a:gd name="connsiteY71" fmla="*/ 3058182 h 4895854"/>
                <a:gd name="connsiteX72" fmla="*/ 2217823 w 6200775"/>
                <a:gd name="connsiteY72" fmla="*/ 3057822 h 4895854"/>
                <a:gd name="connsiteX73" fmla="*/ 2219770 w 6200775"/>
                <a:gd name="connsiteY73" fmla="*/ 3057299 h 4895854"/>
                <a:gd name="connsiteX74" fmla="*/ 2221718 w 6200775"/>
                <a:gd name="connsiteY74" fmla="*/ 3056608 h 4895854"/>
                <a:gd name="connsiteX75" fmla="*/ 2223666 w 6200775"/>
                <a:gd name="connsiteY75" fmla="*/ 3055748 h 4895854"/>
                <a:gd name="connsiteX76" fmla="*/ 2225613 w 6200775"/>
                <a:gd name="connsiteY76" fmla="*/ 3054715 h 4895854"/>
                <a:gd name="connsiteX77" fmla="*/ 2227560 w 6200775"/>
                <a:gd name="connsiteY77" fmla="*/ 3053509 h 4895854"/>
                <a:gd name="connsiteX78" fmla="*/ 2229508 w 6200775"/>
                <a:gd name="connsiteY78" fmla="*/ 3052125 h 4895854"/>
                <a:gd name="connsiteX79" fmla="*/ 2231456 w 6200775"/>
                <a:gd name="connsiteY79" fmla="*/ 3050562 h 4895854"/>
                <a:gd name="connsiteX80" fmla="*/ 2233404 w 6200775"/>
                <a:gd name="connsiteY80" fmla="*/ 3048818 h 4895854"/>
                <a:gd name="connsiteX81" fmla="*/ 2235351 w 6200775"/>
                <a:gd name="connsiteY81" fmla="*/ 3046891 h 4895854"/>
                <a:gd name="connsiteX82" fmla="*/ 2237299 w 6200775"/>
                <a:gd name="connsiteY82" fmla="*/ 3044779 h 4895854"/>
                <a:gd name="connsiteX83" fmla="*/ 2239247 w 6200775"/>
                <a:gd name="connsiteY83" fmla="*/ 3042478 h 4895854"/>
                <a:gd name="connsiteX84" fmla="*/ 2243141 w 6200775"/>
                <a:gd name="connsiteY84" fmla="*/ 3037306 h 4895854"/>
                <a:gd name="connsiteX85" fmla="*/ 2247037 w 6200775"/>
                <a:gd name="connsiteY85" fmla="*/ 3031361 h 4895854"/>
                <a:gd name="connsiteX86" fmla="*/ 2250932 w 6200775"/>
                <a:gd name="connsiteY86" fmla="*/ 3024629 h 4895854"/>
                <a:gd name="connsiteX87" fmla="*/ 2254828 w 6200775"/>
                <a:gd name="connsiteY87" fmla="*/ 3017096 h 4895854"/>
                <a:gd name="connsiteX88" fmla="*/ 2259550 w 6200775"/>
                <a:gd name="connsiteY88" fmla="*/ 3006874 h 4895854"/>
                <a:gd name="connsiteX89" fmla="*/ 2264274 w 6200775"/>
                <a:gd name="connsiteY89" fmla="*/ 2995443 h 4895854"/>
                <a:gd name="connsiteX90" fmla="*/ 2273720 w 6200775"/>
                <a:gd name="connsiteY90" fmla="*/ 2968902 h 4895854"/>
                <a:gd name="connsiteX91" fmla="*/ 2283167 w 6200775"/>
                <a:gd name="connsiteY91" fmla="*/ 2937403 h 4895854"/>
                <a:gd name="connsiteX92" fmla="*/ 2292613 w 6200775"/>
                <a:gd name="connsiteY92" fmla="*/ 2900936 h 4895854"/>
                <a:gd name="connsiteX93" fmla="*/ 2302060 w 6200775"/>
                <a:gd name="connsiteY93" fmla="*/ 2859558 h 4895854"/>
                <a:gd name="connsiteX94" fmla="*/ 2311507 w 6200775"/>
                <a:gd name="connsiteY94" fmla="*/ 2813391 h 4895854"/>
                <a:gd name="connsiteX95" fmla="*/ 2330400 w 6200775"/>
                <a:gd name="connsiteY95" fmla="*/ 2707540 h 4895854"/>
                <a:gd name="connsiteX96" fmla="*/ 2349293 w 6200775"/>
                <a:gd name="connsiteY96" fmla="*/ 2585834 h 4895854"/>
                <a:gd name="connsiteX97" fmla="*/ 2368186 w 6200775"/>
                <a:gd name="connsiteY97" fmla="*/ 2451938 h 4895854"/>
                <a:gd name="connsiteX98" fmla="*/ 2405972 w 6200775"/>
                <a:gd name="connsiteY98" fmla="*/ 2168022 h 4895854"/>
                <a:gd name="connsiteX99" fmla="*/ 2422310 w 6200775"/>
                <a:gd name="connsiteY99" fmla="*/ 2048711 h 4895854"/>
                <a:gd name="connsiteX100" fmla="*/ 2438650 w 6200775"/>
                <a:gd name="connsiteY100" fmla="*/ 1938214 h 4895854"/>
                <a:gd name="connsiteX101" fmla="*/ 2446818 w 6200775"/>
                <a:gd name="connsiteY101" fmla="*/ 1887829 h 4895854"/>
                <a:gd name="connsiteX102" fmla="*/ 2454988 w 6200775"/>
                <a:gd name="connsiteY102" fmla="*/ 1841529 h 4895854"/>
                <a:gd name="connsiteX103" fmla="*/ 2463158 w 6200775"/>
                <a:gd name="connsiteY103" fmla="*/ 1799939 h 4895854"/>
                <a:gd name="connsiteX104" fmla="*/ 2471326 w 6200775"/>
                <a:gd name="connsiteY104" fmla="*/ 1763674 h 4895854"/>
                <a:gd name="connsiteX105" fmla="*/ 2479496 w 6200775"/>
                <a:gd name="connsiteY105" fmla="*/ 1733330 h 4895854"/>
                <a:gd name="connsiteX106" fmla="*/ 2483580 w 6200775"/>
                <a:gd name="connsiteY106" fmla="*/ 1720559 h 4895854"/>
                <a:gd name="connsiteX107" fmla="*/ 2487664 w 6200775"/>
                <a:gd name="connsiteY107" fmla="*/ 1709480 h 4895854"/>
                <a:gd name="connsiteX108" fmla="*/ 2491750 w 6200775"/>
                <a:gd name="connsiteY108" fmla="*/ 1700161 h 4895854"/>
                <a:gd name="connsiteX109" fmla="*/ 2493792 w 6200775"/>
                <a:gd name="connsiteY109" fmla="*/ 1696182 h 4895854"/>
                <a:gd name="connsiteX110" fmla="*/ 2495834 w 6200775"/>
                <a:gd name="connsiteY110" fmla="*/ 1692665 h 4895854"/>
                <a:gd name="connsiteX111" fmla="*/ 2497877 w 6200775"/>
                <a:gd name="connsiteY111" fmla="*/ 1689621 h 4895854"/>
                <a:gd name="connsiteX112" fmla="*/ 2498898 w 6200775"/>
                <a:gd name="connsiteY112" fmla="*/ 1688277 h 4895854"/>
                <a:gd name="connsiteX113" fmla="*/ 2499919 w 6200775"/>
                <a:gd name="connsiteY113" fmla="*/ 1687054 h 4895854"/>
                <a:gd name="connsiteX114" fmla="*/ 2500940 w 6200775"/>
                <a:gd name="connsiteY114" fmla="*/ 1685953 h 4895854"/>
                <a:gd name="connsiteX115" fmla="*/ 2501961 w 6200775"/>
                <a:gd name="connsiteY115" fmla="*/ 1684974 h 4895854"/>
                <a:gd name="connsiteX116" fmla="*/ 2502983 w 6200775"/>
                <a:gd name="connsiteY116" fmla="*/ 1684118 h 4895854"/>
                <a:gd name="connsiteX117" fmla="*/ 2504004 w 6200775"/>
                <a:gd name="connsiteY117" fmla="*/ 1683387 h 4895854"/>
                <a:gd name="connsiteX118" fmla="*/ 2504514 w 6200775"/>
                <a:gd name="connsiteY118" fmla="*/ 1683068 h 4895854"/>
                <a:gd name="connsiteX119" fmla="*/ 2505025 w 6200775"/>
                <a:gd name="connsiteY119" fmla="*/ 1682780 h 4895854"/>
                <a:gd name="connsiteX120" fmla="*/ 2505535 w 6200775"/>
                <a:gd name="connsiteY120" fmla="*/ 1682524 h 4895854"/>
                <a:gd name="connsiteX121" fmla="*/ 2506046 w 6200775"/>
                <a:gd name="connsiteY121" fmla="*/ 1682299 h 4895854"/>
                <a:gd name="connsiteX122" fmla="*/ 2506556 w 6200775"/>
                <a:gd name="connsiteY122" fmla="*/ 1682106 h 4895854"/>
                <a:gd name="connsiteX123" fmla="*/ 2507067 w 6200775"/>
                <a:gd name="connsiteY123" fmla="*/ 1681945 h 4895854"/>
                <a:gd name="connsiteX124" fmla="*/ 2507577 w 6200775"/>
                <a:gd name="connsiteY124" fmla="*/ 1681815 h 4895854"/>
                <a:gd name="connsiteX125" fmla="*/ 2508088 w 6200775"/>
                <a:gd name="connsiteY125" fmla="*/ 1681718 h 4895854"/>
                <a:gd name="connsiteX126" fmla="*/ 2508598 w 6200775"/>
                <a:gd name="connsiteY126" fmla="*/ 1681652 h 4895854"/>
                <a:gd name="connsiteX127" fmla="*/ 2509110 w 6200775"/>
                <a:gd name="connsiteY127" fmla="*/ 1681619 h 4895854"/>
                <a:gd name="connsiteX128" fmla="*/ 2509620 w 6200775"/>
                <a:gd name="connsiteY128" fmla="*/ 1681619 h 4895854"/>
                <a:gd name="connsiteX129" fmla="*/ 2510131 w 6200775"/>
                <a:gd name="connsiteY129" fmla="*/ 1681649 h 4895854"/>
                <a:gd name="connsiteX130" fmla="*/ 2510642 w 6200775"/>
                <a:gd name="connsiteY130" fmla="*/ 1681713 h 4895854"/>
                <a:gd name="connsiteX131" fmla="*/ 2511152 w 6200775"/>
                <a:gd name="connsiteY131" fmla="*/ 1681810 h 4895854"/>
                <a:gd name="connsiteX132" fmla="*/ 2511663 w 6200775"/>
                <a:gd name="connsiteY132" fmla="*/ 1681939 h 4895854"/>
                <a:gd name="connsiteX133" fmla="*/ 2512173 w 6200775"/>
                <a:gd name="connsiteY133" fmla="*/ 1682101 h 4895854"/>
                <a:gd name="connsiteX134" fmla="*/ 2512684 w 6200775"/>
                <a:gd name="connsiteY134" fmla="*/ 1682295 h 4895854"/>
                <a:gd name="connsiteX135" fmla="*/ 2513194 w 6200775"/>
                <a:gd name="connsiteY135" fmla="*/ 1682523 h 4895854"/>
                <a:gd name="connsiteX136" fmla="*/ 2513705 w 6200775"/>
                <a:gd name="connsiteY136" fmla="*/ 1682784 h 4895854"/>
                <a:gd name="connsiteX137" fmla="*/ 2514215 w 6200775"/>
                <a:gd name="connsiteY137" fmla="*/ 1683077 h 4895854"/>
                <a:gd name="connsiteX138" fmla="*/ 2514726 w 6200775"/>
                <a:gd name="connsiteY138" fmla="*/ 1683404 h 4895854"/>
                <a:gd name="connsiteX139" fmla="*/ 2515236 w 6200775"/>
                <a:gd name="connsiteY139" fmla="*/ 1683764 h 4895854"/>
                <a:gd name="connsiteX140" fmla="*/ 2516258 w 6200775"/>
                <a:gd name="connsiteY140" fmla="*/ 1684584 h 4895854"/>
                <a:gd name="connsiteX141" fmla="*/ 2517278 w 6200775"/>
                <a:gd name="connsiteY141" fmla="*/ 1685538 h 4895854"/>
                <a:gd name="connsiteX142" fmla="*/ 2518300 w 6200775"/>
                <a:gd name="connsiteY142" fmla="*/ 1686627 h 4895854"/>
                <a:gd name="connsiteX143" fmla="*/ 2519321 w 6200775"/>
                <a:gd name="connsiteY143" fmla="*/ 1687852 h 4895854"/>
                <a:gd name="connsiteX144" fmla="*/ 2520342 w 6200775"/>
                <a:gd name="connsiteY144" fmla="*/ 1689213 h 4895854"/>
                <a:gd name="connsiteX145" fmla="*/ 2521364 w 6200775"/>
                <a:gd name="connsiteY145" fmla="*/ 1690710 h 4895854"/>
                <a:gd name="connsiteX146" fmla="*/ 2522385 w 6200775"/>
                <a:gd name="connsiteY146" fmla="*/ 1692345 h 4895854"/>
                <a:gd name="connsiteX147" fmla="*/ 2524427 w 6200775"/>
                <a:gd name="connsiteY147" fmla="*/ 1696029 h 4895854"/>
                <a:gd name="connsiteX148" fmla="*/ 2526469 w 6200775"/>
                <a:gd name="connsiteY148" fmla="*/ 1700270 h 4895854"/>
                <a:gd name="connsiteX149" fmla="*/ 2528511 w 6200775"/>
                <a:gd name="connsiteY149" fmla="*/ 1705070 h 4895854"/>
                <a:gd name="connsiteX150" fmla="*/ 2532596 w 6200775"/>
                <a:gd name="connsiteY150" fmla="*/ 1716369 h 4895854"/>
                <a:gd name="connsiteX151" fmla="*/ 2536681 w 6200775"/>
                <a:gd name="connsiteY151" fmla="*/ 1729955 h 4895854"/>
                <a:gd name="connsiteX152" fmla="*/ 2541316 w 6200775"/>
                <a:gd name="connsiteY152" fmla="*/ 1748174 h 4895854"/>
                <a:gd name="connsiteX153" fmla="*/ 2545952 w 6200775"/>
                <a:gd name="connsiteY153" fmla="*/ 1769397 h 4895854"/>
                <a:gd name="connsiteX154" fmla="*/ 2550587 w 6200775"/>
                <a:gd name="connsiteY154" fmla="*/ 1793646 h 4895854"/>
                <a:gd name="connsiteX155" fmla="*/ 2555222 w 6200775"/>
                <a:gd name="connsiteY155" fmla="*/ 1820932 h 4895854"/>
                <a:gd name="connsiteX156" fmla="*/ 2559858 w 6200775"/>
                <a:gd name="connsiteY156" fmla="*/ 1851257 h 4895854"/>
                <a:gd name="connsiteX157" fmla="*/ 2564493 w 6200775"/>
                <a:gd name="connsiteY157" fmla="*/ 1884618 h 4895854"/>
                <a:gd name="connsiteX158" fmla="*/ 2569129 w 6200775"/>
                <a:gd name="connsiteY158" fmla="*/ 1921000 h 4895854"/>
                <a:gd name="connsiteX159" fmla="*/ 2573765 w 6200775"/>
                <a:gd name="connsiteY159" fmla="*/ 1960379 h 4895854"/>
                <a:gd name="connsiteX160" fmla="*/ 2578399 w 6200775"/>
                <a:gd name="connsiteY160" fmla="*/ 2002724 h 4895854"/>
                <a:gd name="connsiteX161" fmla="*/ 2583035 w 6200775"/>
                <a:gd name="connsiteY161" fmla="*/ 2047989 h 4895854"/>
                <a:gd name="connsiteX162" fmla="*/ 2587670 w 6200775"/>
                <a:gd name="connsiteY162" fmla="*/ 2096127 h 4895854"/>
                <a:gd name="connsiteX163" fmla="*/ 2592306 w 6200775"/>
                <a:gd name="connsiteY163" fmla="*/ 2147074 h 4895854"/>
                <a:gd name="connsiteX164" fmla="*/ 2596941 w 6200775"/>
                <a:gd name="connsiteY164" fmla="*/ 2200761 h 4895854"/>
                <a:gd name="connsiteX165" fmla="*/ 2601577 w 6200775"/>
                <a:gd name="connsiteY165" fmla="*/ 2257107 h 4895854"/>
                <a:gd name="connsiteX166" fmla="*/ 2606213 w 6200775"/>
                <a:gd name="connsiteY166" fmla="*/ 2316023 h 4895854"/>
                <a:gd name="connsiteX167" fmla="*/ 2610847 w 6200775"/>
                <a:gd name="connsiteY167" fmla="*/ 2377410 h 4895854"/>
                <a:gd name="connsiteX168" fmla="*/ 2615483 w 6200775"/>
                <a:gd name="connsiteY168" fmla="*/ 2441159 h 4895854"/>
                <a:gd name="connsiteX169" fmla="*/ 2620119 w 6200775"/>
                <a:gd name="connsiteY169" fmla="*/ 2507153 h 4895854"/>
                <a:gd name="connsiteX170" fmla="*/ 2629390 w 6200775"/>
                <a:gd name="connsiteY170" fmla="*/ 2645360 h 4895854"/>
                <a:gd name="connsiteX171" fmla="*/ 2638660 w 6200775"/>
                <a:gd name="connsiteY171" fmla="*/ 2790917 h 4895854"/>
                <a:gd name="connsiteX172" fmla="*/ 2647931 w 6200775"/>
                <a:gd name="connsiteY172" fmla="*/ 2942572 h 4895854"/>
                <a:gd name="connsiteX173" fmla="*/ 2657202 w 6200775"/>
                <a:gd name="connsiteY173" fmla="*/ 3098953 h 4895854"/>
                <a:gd name="connsiteX174" fmla="*/ 2666473 w 6200775"/>
                <a:gd name="connsiteY174" fmla="*/ 3258579 h 4895854"/>
                <a:gd name="connsiteX175" fmla="*/ 2685015 w 6200775"/>
                <a:gd name="connsiteY175" fmla="*/ 3581158 h 4895854"/>
                <a:gd name="connsiteX176" fmla="*/ 2701704 w 6200775"/>
                <a:gd name="connsiteY176" fmla="*/ 3865993 h 4895854"/>
                <a:gd name="connsiteX177" fmla="*/ 2710049 w 6200775"/>
                <a:gd name="connsiteY177" fmla="*/ 4003076 h 4895854"/>
                <a:gd name="connsiteX178" fmla="*/ 2718395 w 6200775"/>
                <a:gd name="connsiteY178" fmla="*/ 4134854 h 4895854"/>
                <a:gd name="connsiteX179" fmla="*/ 2726740 w 6200775"/>
                <a:gd name="connsiteY179" fmla="*/ 4260023 h 4895854"/>
                <a:gd name="connsiteX180" fmla="*/ 2730912 w 6200775"/>
                <a:gd name="connsiteY180" fmla="*/ 4319726 h 4895854"/>
                <a:gd name="connsiteX181" fmla="*/ 2735085 w 6200775"/>
                <a:gd name="connsiteY181" fmla="*/ 4377298 h 4895854"/>
                <a:gd name="connsiteX182" fmla="*/ 2739257 w 6200775"/>
                <a:gd name="connsiteY182" fmla="*/ 4432583 h 4895854"/>
                <a:gd name="connsiteX183" fmla="*/ 2743430 w 6200775"/>
                <a:gd name="connsiteY183" fmla="*/ 4485428 h 4895854"/>
                <a:gd name="connsiteX184" fmla="*/ 2747602 w 6200775"/>
                <a:gd name="connsiteY184" fmla="*/ 4535688 h 4895854"/>
                <a:gd name="connsiteX185" fmla="*/ 2751775 w 6200775"/>
                <a:gd name="connsiteY185" fmla="*/ 4583213 h 4895854"/>
                <a:gd name="connsiteX186" fmla="*/ 2755947 w 6200775"/>
                <a:gd name="connsiteY186" fmla="*/ 4627866 h 4895854"/>
                <a:gd name="connsiteX187" fmla="*/ 2760119 w 6200775"/>
                <a:gd name="connsiteY187" fmla="*/ 4669509 h 4895854"/>
                <a:gd name="connsiteX188" fmla="*/ 2764292 w 6200775"/>
                <a:gd name="connsiteY188" fmla="*/ 4708013 h 4895854"/>
                <a:gd name="connsiteX189" fmla="*/ 2768464 w 6200775"/>
                <a:gd name="connsiteY189" fmla="*/ 4743249 h 4895854"/>
                <a:gd name="connsiteX190" fmla="*/ 2772637 w 6200775"/>
                <a:gd name="connsiteY190" fmla="*/ 4775100 h 4895854"/>
                <a:gd name="connsiteX191" fmla="*/ 2776809 w 6200775"/>
                <a:gd name="connsiteY191" fmla="*/ 4803450 h 4895854"/>
                <a:gd name="connsiteX192" fmla="*/ 2780982 w 6200775"/>
                <a:gd name="connsiteY192" fmla="*/ 4828193 h 4895854"/>
                <a:gd name="connsiteX193" fmla="*/ 2785154 w 6200775"/>
                <a:gd name="connsiteY193" fmla="*/ 4849228 h 4895854"/>
                <a:gd name="connsiteX194" fmla="*/ 2789327 w 6200775"/>
                <a:gd name="connsiteY194" fmla="*/ 4866460 h 4895854"/>
                <a:gd name="connsiteX195" fmla="*/ 2791413 w 6200775"/>
                <a:gd name="connsiteY195" fmla="*/ 4873623 h 4895854"/>
                <a:gd name="connsiteX196" fmla="*/ 2793500 w 6200775"/>
                <a:gd name="connsiteY196" fmla="*/ 4879805 h 4895854"/>
                <a:gd name="connsiteX197" fmla="*/ 2795586 w 6200775"/>
                <a:gd name="connsiteY197" fmla="*/ 4884996 h 4895854"/>
                <a:gd name="connsiteX198" fmla="*/ 2796629 w 6200775"/>
                <a:gd name="connsiteY198" fmla="*/ 4887215 h 4895854"/>
                <a:gd name="connsiteX199" fmla="*/ 2797672 w 6200775"/>
                <a:gd name="connsiteY199" fmla="*/ 4889184 h 4895854"/>
                <a:gd name="connsiteX200" fmla="*/ 2798715 w 6200775"/>
                <a:gd name="connsiteY200" fmla="*/ 4890901 h 4895854"/>
                <a:gd name="connsiteX201" fmla="*/ 2799237 w 6200775"/>
                <a:gd name="connsiteY201" fmla="*/ 4891665 h 4895854"/>
                <a:gd name="connsiteX202" fmla="*/ 2799758 w 6200775"/>
                <a:gd name="connsiteY202" fmla="*/ 4892365 h 4895854"/>
                <a:gd name="connsiteX203" fmla="*/ 2800280 w 6200775"/>
                <a:gd name="connsiteY203" fmla="*/ 4893002 h 4895854"/>
                <a:gd name="connsiteX204" fmla="*/ 2800802 w 6200775"/>
                <a:gd name="connsiteY204" fmla="*/ 4893574 h 4895854"/>
                <a:gd name="connsiteX205" fmla="*/ 2801323 w 6200775"/>
                <a:gd name="connsiteY205" fmla="*/ 4894083 h 4895854"/>
                <a:gd name="connsiteX206" fmla="*/ 2801845 w 6200775"/>
                <a:gd name="connsiteY206" fmla="*/ 4894528 h 4895854"/>
                <a:gd name="connsiteX207" fmla="*/ 2802366 w 6200775"/>
                <a:gd name="connsiteY207" fmla="*/ 4894909 h 4895854"/>
                <a:gd name="connsiteX208" fmla="*/ 2802627 w 6200775"/>
                <a:gd name="connsiteY208" fmla="*/ 4895076 h 4895854"/>
                <a:gd name="connsiteX209" fmla="*/ 2802887 w 6200775"/>
                <a:gd name="connsiteY209" fmla="*/ 4895226 h 4895854"/>
                <a:gd name="connsiteX210" fmla="*/ 2803149 w 6200775"/>
                <a:gd name="connsiteY210" fmla="*/ 4895361 h 4895854"/>
                <a:gd name="connsiteX211" fmla="*/ 2803409 w 6200775"/>
                <a:gd name="connsiteY211" fmla="*/ 4895479 h 4895854"/>
                <a:gd name="connsiteX212" fmla="*/ 2803670 w 6200775"/>
                <a:gd name="connsiteY212" fmla="*/ 4895580 h 4895854"/>
                <a:gd name="connsiteX213" fmla="*/ 2803930 w 6200775"/>
                <a:gd name="connsiteY213" fmla="*/ 4895667 h 4895854"/>
                <a:gd name="connsiteX214" fmla="*/ 2804191 w 6200775"/>
                <a:gd name="connsiteY214" fmla="*/ 4895737 h 4895854"/>
                <a:gd name="connsiteX215" fmla="*/ 2804452 w 6200775"/>
                <a:gd name="connsiteY215" fmla="*/ 4895791 h 4895854"/>
                <a:gd name="connsiteX216" fmla="*/ 2804713 w 6200775"/>
                <a:gd name="connsiteY216" fmla="*/ 4895828 h 4895854"/>
                <a:gd name="connsiteX217" fmla="*/ 2804974 w 6200775"/>
                <a:gd name="connsiteY217" fmla="*/ 4895850 h 4895854"/>
                <a:gd name="connsiteX218" fmla="*/ 2805234 w 6200775"/>
                <a:gd name="connsiteY218" fmla="*/ 4895855 h 4895854"/>
                <a:gd name="connsiteX219" fmla="*/ 2805495 w 6200775"/>
                <a:gd name="connsiteY219" fmla="*/ 4895846 h 4895854"/>
                <a:gd name="connsiteX220" fmla="*/ 2805756 w 6200775"/>
                <a:gd name="connsiteY220" fmla="*/ 4895818 h 4895854"/>
                <a:gd name="connsiteX221" fmla="*/ 2806017 w 6200775"/>
                <a:gd name="connsiteY221" fmla="*/ 4895775 h 4895854"/>
                <a:gd name="connsiteX222" fmla="*/ 2806278 w 6200775"/>
                <a:gd name="connsiteY222" fmla="*/ 4895715 h 4895854"/>
                <a:gd name="connsiteX223" fmla="*/ 2806538 w 6200775"/>
                <a:gd name="connsiteY223" fmla="*/ 4895640 h 4895854"/>
                <a:gd name="connsiteX224" fmla="*/ 2806799 w 6200775"/>
                <a:gd name="connsiteY224" fmla="*/ 4895549 h 4895854"/>
                <a:gd name="connsiteX225" fmla="*/ 2807060 w 6200775"/>
                <a:gd name="connsiteY225" fmla="*/ 4895440 h 4895854"/>
                <a:gd name="connsiteX226" fmla="*/ 2807321 w 6200775"/>
                <a:gd name="connsiteY226" fmla="*/ 4895315 h 4895854"/>
                <a:gd name="connsiteX227" fmla="*/ 2807581 w 6200775"/>
                <a:gd name="connsiteY227" fmla="*/ 4895175 h 4895854"/>
                <a:gd name="connsiteX228" fmla="*/ 2807842 w 6200775"/>
                <a:gd name="connsiteY228" fmla="*/ 4895018 h 4895854"/>
                <a:gd name="connsiteX229" fmla="*/ 2808103 w 6200775"/>
                <a:gd name="connsiteY229" fmla="*/ 4894844 h 4895854"/>
                <a:gd name="connsiteX230" fmla="*/ 2808625 w 6200775"/>
                <a:gd name="connsiteY230" fmla="*/ 4894449 h 4895854"/>
                <a:gd name="connsiteX231" fmla="*/ 2809146 w 6200775"/>
                <a:gd name="connsiteY231" fmla="*/ 4893988 h 4895854"/>
                <a:gd name="connsiteX232" fmla="*/ 2809668 w 6200775"/>
                <a:gd name="connsiteY232" fmla="*/ 4893463 h 4895854"/>
                <a:gd name="connsiteX233" fmla="*/ 2810189 w 6200775"/>
                <a:gd name="connsiteY233" fmla="*/ 4892870 h 4895854"/>
                <a:gd name="connsiteX234" fmla="*/ 2810711 w 6200775"/>
                <a:gd name="connsiteY234" fmla="*/ 4892214 h 4895854"/>
                <a:gd name="connsiteX235" fmla="*/ 2811232 w 6200775"/>
                <a:gd name="connsiteY235" fmla="*/ 4891489 h 4895854"/>
                <a:gd name="connsiteX236" fmla="*/ 2812276 w 6200775"/>
                <a:gd name="connsiteY236" fmla="*/ 4889848 h 4895854"/>
                <a:gd name="connsiteX237" fmla="*/ 2813319 w 6200775"/>
                <a:gd name="connsiteY237" fmla="*/ 4887941 h 4895854"/>
                <a:gd name="connsiteX238" fmla="*/ 2814361 w 6200775"/>
                <a:gd name="connsiteY238" fmla="*/ 4885771 h 4895854"/>
                <a:gd name="connsiteX239" fmla="*/ 2816448 w 6200775"/>
                <a:gd name="connsiteY239" fmla="*/ 4880637 h 4895854"/>
                <a:gd name="connsiteX240" fmla="*/ 2818534 w 6200775"/>
                <a:gd name="connsiteY240" fmla="*/ 4874442 h 4895854"/>
                <a:gd name="connsiteX241" fmla="*/ 2820715 w 6200775"/>
                <a:gd name="connsiteY241" fmla="*/ 4866825 h 4895854"/>
                <a:gd name="connsiteX242" fmla="*/ 2822898 w 6200775"/>
                <a:gd name="connsiteY242" fmla="*/ 4858041 h 4895854"/>
                <a:gd name="connsiteX243" fmla="*/ 2825079 w 6200775"/>
                <a:gd name="connsiteY243" fmla="*/ 4848089 h 4895854"/>
                <a:gd name="connsiteX244" fmla="*/ 2827260 w 6200775"/>
                <a:gd name="connsiteY244" fmla="*/ 4836968 h 4895854"/>
                <a:gd name="connsiteX245" fmla="*/ 2829442 w 6200775"/>
                <a:gd name="connsiteY245" fmla="*/ 4824676 h 4895854"/>
                <a:gd name="connsiteX246" fmla="*/ 2831624 w 6200775"/>
                <a:gd name="connsiteY246" fmla="*/ 4811214 h 4895854"/>
                <a:gd name="connsiteX247" fmla="*/ 2833805 w 6200775"/>
                <a:gd name="connsiteY247" fmla="*/ 4796582 h 4895854"/>
                <a:gd name="connsiteX248" fmla="*/ 2835987 w 6200775"/>
                <a:gd name="connsiteY248" fmla="*/ 4780782 h 4895854"/>
                <a:gd name="connsiteX249" fmla="*/ 2838168 w 6200775"/>
                <a:gd name="connsiteY249" fmla="*/ 4763818 h 4895854"/>
                <a:gd name="connsiteX250" fmla="*/ 2840349 w 6200775"/>
                <a:gd name="connsiteY250" fmla="*/ 4745691 h 4895854"/>
                <a:gd name="connsiteX251" fmla="*/ 2842532 w 6200775"/>
                <a:gd name="connsiteY251" fmla="*/ 4726404 h 4895854"/>
                <a:gd name="connsiteX252" fmla="*/ 2844713 w 6200775"/>
                <a:gd name="connsiteY252" fmla="*/ 4705965 h 4895854"/>
                <a:gd name="connsiteX253" fmla="*/ 2846894 w 6200775"/>
                <a:gd name="connsiteY253" fmla="*/ 4684375 h 4895854"/>
                <a:gd name="connsiteX254" fmla="*/ 2849076 w 6200775"/>
                <a:gd name="connsiteY254" fmla="*/ 4661643 h 4895854"/>
                <a:gd name="connsiteX255" fmla="*/ 2851257 w 6200775"/>
                <a:gd name="connsiteY255" fmla="*/ 4637775 h 4895854"/>
                <a:gd name="connsiteX256" fmla="*/ 2853439 w 6200775"/>
                <a:gd name="connsiteY256" fmla="*/ 4612778 h 4895854"/>
                <a:gd name="connsiteX257" fmla="*/ 2855621 w 6200775"/>
                <a:gd name="connsiteY257" fmla="*/ 4586661 h 4895854"/>
                <a:gd name="connsiteX258" fmla="*/ 2857802 w 6200775"/>
                <a:gd name="connsiteY258" fmla="*/ 4559432 h 4895854"/>
                <a:gd name="connsiteX259" fmla="*/ 2859983 w 6200775"/>
                <a:gd name="connsiteY259" fmla="*/ 4531101 h 4895854"/>
                <a:gd name="connsiteX260" fmla="*/ 2862166 w 6200775"/>
                <a:gd name="connsiteY260" fmla="*/ 4501679 h 4895854"/>
                <a:gd name="connsiteX261" fmla="*/ 2866528 w 6200775"/>
                <a:gd name="connsiteY261" fmla="*/ 4439605 h 4895854"/>
                <a:gd name="connsiteX262" fmla="*/ 2870891 w 6200775"/>
                <a:gd name="connsiteY262" fmla="*/ 4373308 h 4895854"/>
                <a:gd name="connsiteX263" fmla="*/ 2875255 w 6200775"/>
                <a:gd name="connsiteY263" fmla="*/ 4302896 h 4895854"/>
                <a:gd name="connsiteX264" fmla="*/ 2879618 w 6200775"/>
                <a:gd name="connsiteY264" fmla="*/ 4228490 h 4895854"/>
                <a:gd name="connsiteX265" fmla="*/ 2883980 w 6200775"/>
                <a:gd name="connsiteY265" fmla="*/ 4150222 h 4895854"/>
                <a:gd name="connsiteX266" fmla="*/ 2888344 w 6200775"/>
                <a:gd name="connsiteY266" fmla="*/ 4068231 h 4895854"/>
                <a:gd name="connsiteX267" fmla="*/ 2892707 w 6200775"/>
                <a:gd name="connsiteY267" fmla="*/ 3982673 h 4895854"/>
                <a:gd name="connsiteX268" fmla="*/ 2897070 w 6200775"/>
                <a:gd name="connsiteY268" fmla="*/ 3893709 h 4895854"/>
                <a:gd name="connsiteX269" fmla="*/ 2901433 w 6200775"/>
                <a:gd name="connsiteY269" fmla="*/ 3801511 h 4895854"/>
                <a:gd name="connsiteX270" fmla="*/ 2905797 w 6200775"/>
                <a:gd name="connsiteY270" fmla="*/ 3706261 h 4895854"/>
                <a:gd name="connsiteX271" fmla="*/ 2910159 w 6200775"/>
                <a:gd name="connsiteY271" fmla="*/ 3608149 h 4895854"/>
                <a:gd name="connsiteX272" fmla="*/ 2914523 w 6200775"/>
                <a:gd name="connsiteY272" fmla="*/ 3507376 h 4895854"/>
                <a:gd name="connsiteX273" fmla="*/ 2918886 w 6200775"/>
                <a:gd name="connsiteY273" fmla="*/ 3404149 h 4895854"/>
                <a:gd name="connsiteX274" fmla="*/ 2923248 w 6200775"/>
                <a:gd name="connsiteY274" fmla="*/ 3298683 h 4895854"/>
                <a:gd name="connsiteX275" fmla="*/ 2931975 w 6200775"/>
                <a:gd name="connsiteY275" fmla="*/ 3081929 h 4895854"/>
                <a:gd name="connsiteX276" fmla="*/ 2940701 w 6200775"/>
                <a:gd name="connsiteY276" fmla="*/ 2858971 h 4895854"/>
                <a:gd name="connsiteX277" fmla="*/ 2958154 w 6200775"/>
                <a:gd name="connsiteY277" fmla="*/ 2402273 h 4895854"/>
                <a:gd name="connsiteX278" fmla="*/ 2975933 w 6200775"/>
                <a:gd name="connsiteY278" fmla="*/ 1936351 h 4895854"/>
                <a:gd name="connsiteX279" fmla="*/ 2984823 w 6200775"/>
                <a:gd name="connsiteY279" fmla="*/ 1708597 h 4895854"/>
                <a:gd name="connsiteX280" fmla="*/ 2993712 w 6200775"/>
                <a:gd name="connsiteY280" fmla="*/ 1487241 h 4895854"/>
                <a:gd name="connsiteX281" fmla="*/ 2998157 w 6200775"/>
                <a:gd name="connsiteY281" fmla="*/ 1379634 h 4895854"/>
                <a:gd name="connsiteX282" fmla="*/ 3002602 w 6200775"/>
                <a:gd name="connsiteY282" fmla="*/ 1274426 h 4895854"/>
                <a:gd name="connsiteX283" fmla="*/ 3007047 w 6200775"/>
                <a:gd name="connsiteY283" fmla="*/ 1171874 h 4895854"/>
                <a:gd name="connsiteX284" fmla="*/ 3011492 w 6200775"/>
                <a:gd name="connsiteY284" fmla="*/ 1072229 h 4895854"/>
                <a:gd name="connsiteX285" fmla="*/ 3015936 w 6200775"/>
                <a:gd name="connsiteY285" fmla="*/ 975737 h 4895854"/>
                <a:gd name="connsiteX286" fmla="*/ 3020381 w 6200775"/>
                <a:gd name="connsiteY286" fmla="*/ 882637 h 4895854"/>
                <a:gd name="connsiteX287" fmla="*/ 3024826 w 6200775"/>
                <a:gd name="connsiteY287" fmla="*/ 793159 h 4895854"/>
                <a:gd name="connsiteX288" fmla="*/ 3029271 w 6200775"/>
                <a:gd name="connsiteY288" fmla="*/ 707524 h 4895854"/>
                <a:gd name="connsiteX289" fmla="*/ 3033716 w 6200775"/>
                <a:gd name="connsiteY289" fmla="*/ 625946 h 4895854"/>
                <a:gd name="connsiteX290" fmla="*/ 3035938 w 6200775"/>
                <a:gd name="connsiteY290" fmla="*/ 586742 h 4895854"/>
                <a:gd name="connsiteX291" fmla="*/ 3038160 w 6200775"/>
                <a:gd name="connsiteY291" fmla="*/ 548628 h 4895854"/>
                <a:gd name="connsiteX292" fmla="*/ 3040383 w 6200775"/>
                <a:gd name="connsiteY292" fmla="*/ 511628 h 4895854"/>
                <a:gd name="connsiteX293" fmla="*/ 3042605 w 6200775"/>
                <a:gd name="connsiteY293" fmla="*/ 475763 h 4895854"/>
                <a:gd name="connsiteX294" fmla="*/ 3044827 w 6200775"/>
                <a:gd name="connsiteY294" fmla="*/ 441059 h 4895854"/>
                <a:gd name="connsiteX295" fmla="*/ 3047050 w 6200775"/>
                <a:gd name="connsiteY295" fmla="*/ 407535 h 4895854"/>
                <a:gd name="connsiteX296" fmla="*/ 3049273 w 6200775"/>
                <a:gd name="connsiteY296" fmla="*/ 375213 h 4895854"/>
                <a:gd name="connsiteX297" fmla="*/ 3051495 w 6200775"/>
                <a:gd name="connsiteY297" fmla="*/ 344113 h 4895854"/>
                <a:gd name="connsiteX298" fmla="*/ 3053717 w 6200775"/>
                <a:gd name="connsiteY298" fmla="*/ 314254 h 4895854"/>
                <a:gd name="connsiteX299" fmla="*/ 3055939 w 6200775"/>
                <a:gd name="connsiteY299" fmla="*/ 285656 h 4895854"/>
                <a:gd name="connsiteX300" fmla="*/ 3058162 w 6200775"/>
                <a:gd name="connsiteY300" fmla="*/ 258336 h 4895854"/>
                <a:gd name="connsiteX301" fmla="*/ 3060385 w 6200775"/>
                <a:gd name="connsiteY301" fmla="*/ 232312 h 4895854"/>
                <a:gd name="connsiteX302" fmla="*/ 3062607 w 6200775"/>
                <a:gd name="connsiteY302" fmla="*/ 207600 h 4895854"/>
                <a:gd name="connsiteX303" fmla="*/ 3064829 w 6200775"/>
                <a:gd name="connsiteY303" fmla="*/ 184216 h 4895854"/>
                <a:gd name="connsiteX304" fmla="*/ 3067052 w 6200775"/>
                <a:gd name="connsiteY304" fmla="*/ 162174 h 4895854"/>
                <a:gd name="connsiteX305" fmla="*/ 3069274 w 6200775"/>
                <a:gd name="connsiteY305" fmla="*/ 141488 h 4895854"/>
                <a:gd name="connsiteX306" fmla="*/ 3071496 w 6200775"/>
                <a:gd name="connsiteY306" fmla="*/ 122171 h 4895854"/>
                <a:gd name="connsiteX307" fmla="*/ 3073719 w 6200775"/>
                <a:gd name="connsiteY307" fmla="*/ 104236 h 4895854"/>
                <a:gd name="connsiteX308" fmla="*/ 3075941 w 6200775"/>
                <a:gd name="connsiteY308" fmla="*/ 87694 h 4895854"/>
                <a:gd name="connsiteX309" fmla="*/ 3078164 w 6200775"/>
                <a:gd name="connsiteY309" fmla="*/ 72555 h 4895854"/>
                <a:gd name="connsiteX310" fmla="*/ 3080386 w 6200775"/>
                <a:gd name="connsiteY310" fmla="*/ 58828 h 4895854"/>
                <a:gd name="connsiteX311" fmla="*/ 3082608 w 6200775"/>
                <a:gd name="connsiteY311" fmla="*/ 46523 h 4895854"/>
                <a:gd name="connsiteX312" fmla="*/ 3084830 w 6200775"/>
                <a:gd name="connsiteY312" fmla="*/ 35647 h 4895854"/>
                <a:gd name="connsiteX313" fmla="*/ 3087054 w 6200775"/>
                <a:gd name="connsiteY313" fmla="*/ 26208 h 4895854"/>
                <a:gd name="connsiteX314" fmla="*/ 3089276 w 6200775"/>
                <a:gd name="connsiteY314" fmla="*/ 18211 h 4895854"/>
                <a:gd name="connsiteX315" fmla="*/ 3091498 w 6200775"/>
                <a:gd name="connsiteY315" fmla="*/ 11661 h 4895854"/>
                <a:gd name="connsiteX316" fmla="*/ 3092610 w 6200775"/>
                <a:gd name="connsiteY316" fmla="*/ 8929 h 4895854"/>
                <a:gd name="connsiteX317" fmla="*/ 3093720 w 6200775"/>
                <a:gd name="connsiteY317" fmla="*/ 6562 h 4895854"/>
                <a:gd name="connsiteX318" fmla="*/ 3094276 w 6200775"/>
                <a:gd name="connsiteY318" fmla="*/ 5514 h 4895854"/>
                <a:gd name="connsiteX319" fmla="*/ 3094832 w 6200775"/>
                <a:gd name="connsiteY319" fmla="*/ 4557 h 4895854"/>
                <a:gd name="connsiteX320" fmla="*/ 3095387 w 6200775"/>
                <a:gd name="connsiteY320" fmla="*/ 3692 h 4895854"/>
                <a:gd name="connsiteX321" fmla="*/ 3095943 w 6200775"/>
                <a:gd name="connsiteY321" fmla="*/ 2917 h 4895854"/>
                <a:gd name="connsiteX322" fmla="*/ 3096499 w 6200775"/>
                <a:gd name="connsiteY322" fmla="*/ 2234 h 4895854"/>
                <a:gd name="connsiteX323" fmla="*/ 3097054 w 6200775"/>
                <a:gd name="connsiteY323" fmla="*/ 1641 h 4895854"/>
                <a:gd name="connsiteX324" fmla="*/ 3097332 w 6200775"/>
                <a:gd name="connsiteY324" fmla="*/ 1379 h 4895854"/>
                <a:gd name="connsiteX325" fmla="*/ 3097609 w 6200775"/>
                <a:gd name="connsiteY325" fmla="*/ 1139 h 4895854"/>
                <a:gd name="connsiteX326" fmla="*/ 3097887 w 6200775"/>
                <a:gd name="connsiteY326" fmla="*/ 923 h 4895854"/>
                <a:gd name="connsiteX327" fmla="*/ 3098165 w 6200775"/>
                <a:gd name="connsiteY327" fmla="*/ 730 h 4895854"/>
                <a:gd name="connsiteX328" fmla="*/ 3098443 w 6200775"/>
                <a:gd name="connsiteY328" fmla="*/ 558 h 4895854"/>
                <a:gd name="connsiteX329" fmla="*/ 3098721 w 6200775"/>
                <a:gd name="connsiteY329" fmla="*/ 411 h 4895854"/>
                <a:gd name="connsiteX330" fmla="*/ 3098999 w 6200775"/>
                <a:gd name="connsiteY330" fmla="*/ 285 h 4895854"/>
                <a:gd name="connsiteX331" fmla="*/ 3099276 w 6200775"/>
                <a:gd name="connsiteY331" fmla="*/ 182 h 4895854"/>
                <a:gd name="connsiteX332" fmla="*/ 3099554 w 6200775"/>
                <a:gd name="connsiteY332" fmla="*/ 103 h 4895854"/>
                <a:gd name="connsiteX333" fmla="*/ 3099832 w 6200775"/>
                <a:gd name="connsiteY333" fmla="*/ 46 h 4895854"/>
                <a:gd name="connsiteX334" fmla="*/ 3100109 w 6200775"/>
                <a:gd name="connsiteY334" fmla="*/ 11 h 4895854"/>
                <a:gd name="connsiteX335" fmla="*/ 3100388 w 6200775"/>
                <a:gd name="connsiteY335" fmla="*/ 0 h 4895854"/>
                <a:gd name="connsiteX336" fmla="*/ 3100663 w 6200775"/>
                <a:gd name="connsiteY336" fmla="*/ 11 h 4895854"/>
                <a:gd name="connsiteX337" fmla="*/ 3100938 w 6200775"/>
                <a:gd name="connsiteY337" fmla="*/ 45 h 4895854"/>
                <a:gd name="connsiteX338" fmla="*/ 3101213 w 6200775"/>
                <a:gd name="connsiteY338" fmla="*/ 101 h 4895854"/>
                <a:gd name="connsiteX339" fmla="*/ 3101489 w 6200775"/>
                <a:gd name="connsiteY339" fmla="*/ 179 h 4895854"/>
                <a:gd name="connsiteX340" fmla="*/ 3101764 w 6200775"/>
                <a:gd name="connsiteY340" fmla="*/ 280 h 4895854"/>
                <a:gd name="connsiteX341" fmla="*/ 3102039 w 6200775"/>
                <a:gd name="connsiteY341" fmla="*/ 403 h 4895854"/>
                <a:gd name="connsiteX342" fmla="*/ 3102315 w 6200775"/>
                <a:gd name="connsiteY342" fmla="*/ 549 h 4895854"/>
                <a:gd name="connsiteX343" fmla="*/ 3102590 w 6200775"/>
                <a:gd name="connsiteY343" fmla="*/ 716 h 4895854"/>
                <a:gd name="connsiteX344" fmla="*/ 3102865 w 6200775"/>
                <a:gd name="connsiteY344" fmla="*/ 907 h 4895854"/>
                <a:gd name="connsiteX345" fmla="*/ 3103141 w 6200775"/>
                <a:gd name="connsiteY345" fmla="*/ 1119 h 4895854"/>
                <a:gd name="connsiteX346" fmla="*/ 3103417 w 6200775"/>
                <a:gd name="connsiteY346" fmla="*/ 1354 h 4895854"/>
                <a:gd name="connsiteX347" fmla="*/ 3103692 w 6200775"/>
                <a:gd name="connsiteY347" fmla="*/ 1612 h 4895854"/>
                <a:gd name="connsiteX348" fmla="*/ 3104242 w 6200775"/>
                <a:gd name="connsiteY348" fmla="*/ 2194 h 4895854"/>
                <a:gd name="connsiteX349" fmla="*/ 3104793 w 6200775"/>
                <a:gd name="connsiteY349" fmla="*/ 2865 h 4895854"/>
                <a:gd name="connsiteX350" fmla="*/ 3105343 w 6200775"/>
                <a:gd name="connsiteY350" fmla="*/ 3626 h 4895854"/>
                <a:gd name="connsiteX351" fmla="*/ 3105894 w 6200775"/>
                <a:gd name="connsiteY351" fmla="*/ 4476 h 4895854"/>
                <a:gd name="connsiteX352" fmla="*/ 3106445 w 6200775"/>
                <a:gd name="connsiteY352" fmla="*/ 5416 h 4895854"/>
                <a:gd name="connsiteX353" fmla="*/ 3106995 w 6200775"/>
                <a:gd name="connsiteY353" fmla="*/ 6445 h 4895854"/>
                <a:gd name="connsiteX354" fmla="*/ 3108096 w 6200775"/>
                <a:gd name="connsiteY354" fmla="*/ 8771 h 4895854"/>
                <a:gd name="connsiteX355" fmla="*/ 3109198 w 6200775"/>
                <a:gd name="connsiteY355" fmla="*/ 11453 h 4895854"/>
                <a:gd name="connsiteX356" fmla="*/ 3111400 w 6200775"/>
                <a:gd name="connsiteY356" fmla="*/ 17887 h 4895854"/>
                <a:gd name="connsiteX357" fmla="*/ 3113604 w 6200775"/>
                <a:gd name="connsiteY357" fmla="*/ 25743 h 4895854"/>
                <a:gd name="connsiteX358" fmla="*/ 3115806 w 6200775"/>
                <a:gd name="connsiteY358" fmla="*/ 35015 h 4895854"/>
                <a:gd name="connsiteX359" fmla="*/ 3118008 w 6200775"/>
                <a:gd name="connsiteY359" fmla="*/ 45699 h 4895854"/>
                <a:gd name="connsiteX360" fmla="*/ 3120210 w 6200775"/>
                <a:gd name="connsiteY360" fmla="*/ 57786 h 4895854"/>
                <a:gd name="connsiteX361" fmla="*/ 3122413 w 6200775"/>
                <a:gd name="connsiteY361" fmla="*/ 71271 h 4895854"/>
                <a:gd name="connsiteX362" fmla="*/ 3124616 w 6200775"/>
                <a:gd name="connsiteY362" fmla="*/ 86144 h 4895854"/>
                <a:gd name="connsiteX363" fmla="*/ 3126819 w 6200775"/>
                <a:gd name="connsiteY363" fmla="*/ 102397 h 4895854"/>
                <a:gd name="connsiteX364" fmla="*/ 3129021 w 6200775"/>
                <a:gd name="connsiteY364" fmla="*/ 120018 h 4895854"/>
                <a:gd name="connsiteX365" fmla="*/ 3131224 w 6200775"/>
                <a:gd name="connsiteY365" fmla="*/ 138997 h 4895854"/>
                <a:gd name="connsiteX366" fmla="*/ 3133426 w 6200775"/>
                <a:gd name="connsiteY366" fmla="*/ 159324 h 4895854"/>
                <a:gd name="connsiteX367" fmla="*/ 3135628 w 6200775"/>
                <a:gd name="connsiteY367" fmla="*/ 180984 h 4895854"/>
                <a:gd name="connsiteX368" fmla="*/ 3137831 w 6200775"/>
                <a:gd name="connsiteY368" fmla="*/ 203965 h 4895854"/>
                <a:gd name="connsiteX369" fmla="*/ 3140033 w 6200775"/>
                <a:gd name="connsiteY369" fmla="*/ 228251 h 4895854"/>
                <a:gd name="connsiteX370" fmla="*/ 3142237 w 6200775"/>
                <a:gd name="connsiteY370" fmla="*/ 253829 h 4895854"/>
                <a:gd name="connsiteX371" fmla="*/ 3144439 w 6200775"/>
                <a:gd name="connsiteY371" fmla="*/ 280682 h 4895854"/>
                <a:gd name="connsiteX372" fmla="*/ 3146641 w 6200775"/>
                <a:gd name="connsiteY372" fmla="*/ 308794 h 4895854"/>
                <a:gd name="connsiteX373" fmla="*/ 3148844 w 6200775"/>
                <a:gd name="connsiteY373" fmla="*/ 338147 h 4895854"/>
                <a:gd name="connsiteX374" fmla="*/ 3151046 w 6200775"/>
                <a:gd name="connsiteY374" fmla="*/ 368724 h 4895854"/>
                <a:gd name="connsiteX375" fmla="*/ 3153249 w 6200775"/>
                <a:gd name="connsiteY375" fmla="*/ 400505 h 4895854"/>
                <a:gd name="connsiteX376" fmla="*/ 3155452 w 6200775"/>
                <a:gd name="connsiteY376" fmla="*/ 433470 h 4895854"/>
                <a:gd name="connsiteX377" fmla="*/ 3157654 w 6200775"/>
                <a:gd name="connsiteY377" fmla="*/ 467601 h 4895854"/>
                <a:gd name="connsiteX378" fmla="*/ 3159857 w 6200775"/>
                <a:gd name="connsiteY378" fmla="*/ 502874 h 4895854"/>
                <a:gd name="connsiteX379" fmla="*/ 3162059 w 6200775"/>
                <a:gd name="connsiteY379" fmla="*/ 539270 h 4895854"/>
                <a:gd name="connsiteX380" fmla="*/ 3166464 w 6200775"/>
                <a:gd name="connsiteY380" fmla="*/ 615337 h 4895854"/>
                <a:gd name="connsiteX381" fmla="*/ 3170870 w 6200775"/>
                <a:gd name="connsiteY381" fmla="*/ 695614 h 4895854"/>
                <a:gd name="connsiteX382" fmla="*/ 3175275 w 6200775"/>
                <a:gd name="connsiteY382" fmla="*/ 779904 h 4895854"/>
                <a:gd name="connsiteX383" fmla="*/ 3179679 w 6200775"/>
                <a:gd name="connsiteY383" fmla="*/ 868003 h 4895854"/>
                <a:gd name="connsiteX384" fmla="*/ 3184085 w 6200775"/>
                <a:gd name="connsiteY384" fmla="*/ 959694 h 4895854"/>
                <a:gd name="connsiteX385" fmla="*/ 3188490 w 6200775"/>
                <a:gd name="connsiteY385" fmla="*/ 1054756 h 4895854"/>
                <a:gd name="connsiteX386" fmla="*/ 3192895 w 6200775"/>
                <a:gd name="connsiteY386" fmla="*/ 1152957 h 4895854"/>
                <a:gd name="connsiteX387" fmla="*/ 3197300 w 6200775"/>
                <a:gd name="connsiteY387" fmla="*/ 1254059 h 4895854"/>
                <a:gd name="connsiteX388" fmla="*/ 3201705 w 6200775"/>
                <a:gd name="connsiteY388" fmla="*/ 1357819 h 4895854"/>
                <a:gd name="connsiteX389" fmla="*/ 3206110 w 6200775"/>
                <a:gd name="connsiteY389" fmla="*/ 1463988 h 4895854"/>
                <a:gd name="connsiteX390" fmla="*/ 3214920 w 6200775"/>
                <a:gd name="connsiteY390" fmla="*/ 1682528 h 4895854"/>
                <a:gd name="connsiteX391" fmla="*/ 3223731 w 6200775"/>
                <a:gd name="connsiteY391" fmla="*/ 1907599 h 4895854"/>
                <a:gd name="connsiteX392" fmla="*/ 3241351 w 6200775"/>
                <a:gd name="connsiteY392" fmla="*/ 2368803 h 4895854"/>
                <a:gd name="connsiteX393" fmla="*/ 3258963 w 6200775"/>
                <a:gd name="connsiteY393" fmla="*/ 2830224 h 4895854"/>
                <a:gd name="connsiteX394" fmla="*/ 3267769 w 6200775"/>
                <a:gd name="connsiteY394" fmla="*/ 3055846 h 4895854"/>
                <a:gd name="connsiteX395" fmla="*/ 3276573 w 6200775"/>
                <a:gd name="connsiteY395" fmla="*/ 3275378 h 4895854"/>
                <a:gd name="connsiteX396" fmla="*/ 3280977 w 6200775"/>
                <a:gd name="connsiteY396" fmla="*/ 3382258 h 4895854"/>
                <a:gd name="connsiteX397" fmla="*/ 3285379 w 6200775"/>
                <a:gd name="connsiteY397" fmla="*/ 3486904 h 4895854"/>
                <a:gd name="connsiteX398" fmla="*/ 3289782 w 6200775"/>
                <a:gd name="connsiteY398" fmla="*/ 3589095 h 4895854"/>
                <a:gd name="connsiteX399" fmla="*/ 3294185 w 6200775"/>
                <a:gd name="connsiteY399" fmla="*/ 3688615 h 4895854"/>
                <a:gd name="connsiteX400" fmla="*/ 3298588 w 6200775"/>
                <a:gd name="connsiteY400" fmla="*/ 3785259 h 4895854"/>
                <a:gd name="connsiteX401" fmla="*/ 3302991 w 6200775"/>
                <a:gd name="connsiteY401" fmla="*/ 3878827 h 4895854"/>
                <a:gd name="connsiteX402" fmla="*/ 3307394 w 6200775"/>
                <a:gd name="connsiteY402" fmla="*/ 3969132 h 4895854"/>
                <a:gd name="connsiteX403" fmla="*/ 3311796 w 6200775"/>
                <a:gd name="connsiteY403" fmla="*/ 4055996 h 4895854"/>
                <a:gd name="connsiteX404" fmla="*/ 3316198 w 6200775"/>
                <a:gd name="connsiteY404" fmla="*/ 4139248 h 4895854"/>
                <a:gd name="connsiteX405" fmla="*/ 3320602 w 6200775"/>
                <a:gd name="connsiteY405" fmla="*/ 4218732 h 4895854"/>
                <a:gd name="connsiteX406" fmla="*/ 3325004 w 6200775"/>
                <a:gd name="connsiteY406" fmla="*/ 4294302 h 4895854"/>
                <a:gd name="connsiteX407" fmla="*/ 3329408 w 6200775"/>
                <a:gd name="connsiteY407" fmla="*/ 4365818 h 4895854"/>
                <a:gd name="connsiteX408" fmla="*/ 3333810 w 6200775"/>
                <a:gd name="connsiteY408" fmla="*/ 4433158 h 4895854"/>
                <a:gd name="connsiteX409" fmla="*/ 3338213 w 6200775"/>
                <a:gd name="connsiteY409" fmla="*/ 4496208 h 4895854"/>
                <a:gd name="connsiteX410" fmla="*/ 3340414 w 6200775"/>
                <a:gd name="connsiteY410" fmla="*/ 4526093 h 4895854"/>
                <a:gd name="connsiteX411" fmla="*/ 3342616 w 6200775"/>
                <a:gd name="connsiteY411" fmla="*/ 4554868 h 4895854"/>
                <a:gd name="connsiteX412" fmla="*/ 3344817 w 6200775"/>
                <a:gd name="connsiteY412" fmla="*/ 4582522 h 4895854"/>
                <a:gd name="connsiteX413" fmla="*/ 3347019 w 6200775"/>
                <a:gd name="connsiteY413" fmla="*/ 4609046 h 4895854"/>
                <a:gd name="connsiteX414" fmla="*/ 3349220 w 6200775"/>
                <a:gd name="connsiteY414" fmla="*/ 4634430 h 4895854"/>
                <a:gd name="connsiteX415" fmla="*/ 3351422 w 6200775"/>
                <a:gd name="connsiteY415" fmla="*/ 4658666 h 4895854"/>
                <a:gd name="connsiteX416" fmla="*/ 3353623 w 6200775"/>
                <a:gd name="connsiteY416" fmla="*/ 4681746 h 4895854"/>
                <a:gd name="connsiteX417" fmla="*/ 3355824 w 6200775"/>
                <a:gd name="connsiteY417" fmla="*/ 4703663 h 4895854"/>
                <a:gd name="connsiteX418" fmla="*/ 3358026 w 6200775"/>
                <a:gd name="connsiteY418" fmla="*/ 4724411 h 4895854"/>
                <a:gd name="connsiteX419" fmla="*/ 3360227 w 6200775"/>
                <a:gd name="connsiteY419" fmla="*/ 4743984 h 4895854"/>
                <a:gd name="connsiteX420" fmla="*/ 3362428 w 6200775"/>
                <a:gd name="connsiteY420" fmla="*/ 4762378 h 4895854"/>
                <a:gd name="connsiteX421" fmla="*/ 3364630 w 6200775"/>
                <a:gd name="connsiteY421" fmla="*/ 4779587 h 4895854"/>
                <a:gd name="connsiteX422" fmla="*/ 3366832 w 6200775"/>
                <a:gd name="connsiteY422" fmla="*/ 4795610 h 4895854"/>
                <a:gd name="connsiteX423" fmla="*/ 3369033 w 6200775"/>
                <a:gd name="connsiteY423" fmla="*/ 4810446 h 4895854"/>
                <a:gd name="connsiteX424" fmla="*/ 3371234 w 6200775"/>
                <a:gd name="connsiteY424" fmla="*/ 4824089 h 4895854"/>
                <a:gd name="connsiteX425" fmla="*/ 3373435 w 6200775"/>
                <a:gd name="connsiteY425" fmla="*/ 4836541 h 4895854"/>
                <a:gd name="connsiteX426" fmla="*/ 3375637 w 6200775"/>
                <a:gd name="connsiteY426" fmla="*/ 4847801 h 4895854"/>
                <a:gd name="connsiteX427" fmla="*/ 3377838 w 6200775"/>
                <a:gd name="connsiteY427" fmla="*/ 4857870 h 4895854"/>
                <a:gd name="connsiteX428" fmla="*/ 3380040 w 6200775"/>
                <a:gd name="connsiteY428" fmla="*/ 4866750 h 4895854"/>
                <a:gd name="connsiteX429" fmla="*/ 3382241 w 6200775"/>
                <a:gd name="connsiteY429" fmla="*/ 4874442 h 4895854"/>
                <a:gd name="connsiteX430" fmla="*/ 3384531 w 6200775"/>
                <a:gd name="connsiteY430" fmla="*/ 4881184 h 4895854"/>
                <a:gd name="connsiteX431" fmla="*/ 3385676 w 6200775"/>
                <a:gd name="connsiteY431" fmla="*/ 4884075 h 4895854"/>
                <a:gd name="connsiteX432" fmla="*/ 3386820 w 6200775"/>
                <a:gd name="connsiteY432" fmla="*/ 4886648 h 4895854"/>
                <a:gd name="connsiteX433" fmla="*/ 3387965 w 6200775"/>
                <a:gd name="connsiteY433" fmla="*/ 4888903 h 4895854"/>
                <a:gd name="connsiteX434" fmla="*/ 3389110 w 6200775"/>
                <a:gd name="connsiteY434" fmla="*/ 4890840 h 4895854"/>
                <a:gd name="connsiteX435" fmla="*/ 3389682 w 6200775"/>
                <a:gd name="connsiteY435" fmla="*/ 4891689 h 4895854"/>
                <a:gd name="connsiteX436" fmla="*/ 3390254 w 6200775"/>
                <a:gd name="connsiteY436" fmla="*/ 4892459 h 4895854"/>
                <a:gd name="connsiteX437" fmla="*/ 3390827 w 6200775"/>
                <a:gd name="connsiteY437" fmla="*/ 4893152 h 4895854"/>
                <a:gd name="connsiteX438" fmla="*/ 3391399 w 6200775"/>
                <a:gd name="connsiteY438" fmla="*/ 4893764 h 4895854"/>
                <a:gd name="connsiteX439" fmla="*/ 3391972 w 6200775"/>
                <a:gd name="connsiteY439" fmla="*/ 4894297 h 4895854"/>
                <a:gd name="connsiteX440" fmla="*/ 3392257 w 6200775"/>
                <a:gd name="connsiteY440" fmla="*/ 4894535 h 4895854"/>
                <a:gd name="connsiteX441" fmla="*/ 3392544 w 6200775"/>
                <a:gd name="connsiteY441" fmla="*/ 4894753 h 4895854"/>
                <a:gd name="connsiteX442" fmla="*/ 3392830 w 6200775"/>
                <a:gd name="connsiteY442" fmla="*/ 4894951 h 4895854"/>
                <a:gd name="connsiteX443" fmla="*/ 3393117 w 6200775"/>
                <a:gd name="connsiteY443" fmla="*/ 4895129 h 4895854"/>
                <a:gd name="connsiteX444" fmla="*/ 3393402 w 6200775"/>
                <a:gd name="connsiteY444" fmla="*/ 4895288 h 4895854"/>
                <a:gd name="connsiteX445" fmla="*/ 3393689 w 6200775"/>
                <a:gd name="connsiteY445" fmla="*/ 4895428 h 4895854"/>
                <a:gd name="connsiteX446" fmla="*/ 3393975 w 6200775"/>
                <a:gd name="connsiteY446" fmla="*/ 4895547 h 4895854"/>
                <a:gd name="connsiteX447" fmla="*/ 3394261 w 6200775"/>
                <a:gd name="connsiteY447" fmla="*/ 4895647 h 4895854"/>
                <a:gd name="connsiteX448" fmla="*/ 3394547 w 6200775"/>
                <a:gd name="connsiteY448" fmla="*/ 4895728 h 4895854"/>
                <a:gd name="connsiteX449" fmla="*/ 3394833 w 6200775"/>
                <a:gd name="connsiteY449" fmla="*/ 4895789 h 4895854"/>
                <a:gd name="connsiteX450" fmla="*/ 3395120 w 6200775"/>
                <a:gd name="connsiteY450" fmla="*/ 4895830 h 4895854"/>
                <a:gd name="connsiteX451" fmla="*/ 3395405 w 6200775"/>
                <a:gd name="connsiteY451" fmla="*/ 4895852 h 4895854"/>
                <a:gd name="connsiteX452" fmla="*/ 3395692 w 6200775"/>
                <a:gd name="connsiteY452" fmla="*/ 4895854 h 4895854"/>
                <a:gd name="connsiteX453" fmla="*/ 3395978 w 6200775"/>
                <a:gd name="connsiteY453" fmla="*/ 4895838 h 4895854"/>
                <a:gd name="connsiteX454" fmla="*/ 3396265 w 6200775"/>
                <a:gd name="connsiteY454" fmla="*/ 4895801 h 4895854"/>
                <a:gd name="connsiteX455" fmla="*/ 3396550 w 6200775"/>
                <a:gd name="connsiteY455" fmla="*/ 4895746 h 4895854"/>
                <a:gd name="connsiteX456" fmla="*/ 3396837 w 6200775"/>
                <a:gd name="connsiteY456" fmla="*/ 4895669 h 4895854"/>
                <a:gd name="connsiteX457" fmla="*/ 3397123 w 6200775"/>
                <a:gd name="connsiteY457" fmla="*/ 4895575 h 4895854"/>
                <a:gd name="connsiteX458" fmla="*/ 3397408 w 6200775"/>
                <a:gd name="connsiteY458" fmla="*/ 4895461 h 4895854"/>
                <a:gd name="connsiteX459" fmla="*/ 3397695 w 6200775"/>
                <a:gd name="connsiteY459" fmla="*/ 4895328 h 4895854"/>
                <a:gd name="connsiteX460" fmla="*/ 3397981 w 6200775"/>
                <a:gd name="connsiteY460" fmla="*/ 4895174 h 4895854"/>
                <a:gd name="connsiteX461" fmla="*/ 3398268 w 6200775"/>
                <a:gd name="connsiteY461" fmla="*/ 4895001 h 4895854"/>
                <a:gd name="connsiteX462" fmla="*/ 3398553 w 6200775"/>
                <a:gd name="connsiteY462" fmla="*/ 4894810 h 4895854"/>
                <a:gd name="connsiteX463" fmla="*/ 3398840 w 6200775"/>
                <a:gd name="connsiteY463" fmla="*/ 4894600 h 4895854"/>
                <a:gd name="connsiteX464" fmla="*/ 3399413 w 6200775"/>
                <a:gd name="connsiteY464" fmla="*/ 4894120 h 4895854"/>
                <a:gd name="connsiteX465" fmla="*/ 3399985 w 6200775"/>
                <a:gd name="connsiteY465" fmla="*/ 4893563 h 4895854"/>
                <a:gd name="connsiteX466" fmla="*/ 3400557 w 6200775"/>
                <a:gd name="connsiteY466" fmla="*/ 4892930 h 4895854"/>
                <a:gd name="connsiteX467" fmla="*/ 3401129 w 6200775"/>
                <a:gd name="connsiteY467" fmla="*/ 4892219 h 4895854"/>
                <a:gd name="connsiteX468" fmla="*/ 3401702 w 6200775"/>
                <a:gd name="connsiteY468" fmla="*/ 4891434 h 4895854"/>
                <a:gd name="connsiteX469" fmla="*/ 3402846 w 6200775"/>
                <a:gd name="connsiteY469" fmla="*/ 4889630 h 4895854"/>
                <a:gd name="connsiteX470" fmla="*/ 3403991 w 6200775"/>
                <a:gd name="connsiteY470" fmla="*/ 4887525 h 4895854"/>
                <a:gd name="connsiteX471" fmla="*/ 3405136 w 6200775"/>
                <a:gd name="connsiteY471" fmla="*/ 4885115 h 4895854"/>
                <a:gd name="connsiteX472" fmla="*/ 3406281 w 6200775"/>
                <a:gd name="connsiteY472" fmla="*/ 4882405 h 4895854"/>
                <a:gd name="connsiteX473" fmla="*/ 3407426 w 6200775"/>
                <a:gd name="connsiteY473" fmla="*/ 4879394 h 4895854"/>
                <a:gd name="connsiteX474" fmla="*/ 3409715 w 6200775"/>
                <a:gd name="connsiteY474" fmla="*/ 4872480 h 4895854"/>
                <a:gd name="connsiteX475" fmla="*/ 3412005 w 6200775"/>
                <a:gd name="connsiteY475" fmla="*/ 4864385 h 4895854"/>
                <a:gd name="connsiteX476" fmla="*/ 3414294 w 6200775"/>
                <a:gd name="connsiteY476" fmla="*/ 4855123 h 4895854"/>
                <a:gd name="connsiteX477" fmla="*/ 3416583 w 6200775"/>
                <a:gd name="connsiteY477" fmla="*/ 4844707 h 4895854"/>
                <a:gd name="connsiteX478" fmla="*/ 3418873 w 6200775"/>
                <a:gd name="connsiteY478" fmla="*/ 4833154 h 4895854"/>
                <a:gd name="connsiteX479" fmla="*/ 3423452 w 6200775"/>
                <a:gd name="connsiteY479" fmla="*/ 4806693 h 4895854"/>
                <a:gd name="connsiteX480" fmla="*/ 3428031 w 6200775"/>
                <a:gd name="connsiteY480" fmla="*/ 4775872 h 4895854"/>
                <a:gd name="connsiteX481" fmla="*/ 3432610 w 6200775"/>
                <a:gd name="connsiteY481" fmla="*/ 4740834 h 4895854"/>
                <a:gd name="connsiteX482" fmla="*/ 3437189 w 6200775"/>
                <a:gd name="connsiteY482" fmla="*/ 4701726 h 4895854"/>
                <a:gd name="connsiteX483" fmla="*/ 3441769 w 6200775"/>
                <a:gd name="connsiteY483" fmla="*/ 4658710 h 4895854"/>
                <a:gd name="connsiteX484" fmla="*/ 3446347 w 6200775"/>
                <a:gd name="connsiteY484" fmla="*/ 4611953 h 4895854"/>
                <a:gd name="connsiteX485" fmla="*/ 3450926 w 6200775"/>
                <a:gd name="connsiteY485" fmla="*/ 4561631 h 4895854"/>
                <a:gd name="connsiteX486" fmla="*/ 3455505 w 6200775"/>
                <a:gd name="connsiteY486" fmla="*/ 4507926 h 4895854"/>
                <a:gd name="connsiteX487" fmla="*/ 3460084 w 6200775"/>
                <a:gd name="connsiteY487" fmla="*/ 4451028 h 4895854"/>
                <a:gd name="connsiteX488" fmla="*/ 3464664 w 6200775"/>
                <a:gd name="connsiteY488" fmla="*/ 4391130 h 4895854"/>
                <a:gd name="connsiteX489" fmla="*/ 3469242 w 6200775"/>
                <a:gd name="connsiteY489" fmla="*/ 4328433 h 4895854"/>
                <a:gd name="connsiteX490" fmla="*/ 3473821 w 6200775"/>
                <a:gd name="connsiteY490" fmla="*/ 4263141 h 4895854"/>
                <a:gd name="connsiteX491" fmla="*/ 3478401 w 6200775"/>
                <a:gd name="connsiteY491" fmla="*/ 4195461 h 4895854"/>
                <a:gd name="connsiteX492" fmla="*/ 3482979 w 6200775"/>
                <a:gd name="connsiteY492" fmla="*/ 4125605 h 4895854"/>
                <a:gd name="connsiteX493" fmla="*/ 3492138 w 6200775"/>
                <a:gd name="connsiteY493" fmla="*/ 3980223 h 4895854"/>
                <a:gd name="connsiteX494" fmla="*/ 3501296 w 6200775"/>
                <a:gd name="connsiteY494" fmla="*/ 3828719 h 4895854"/>
                <a:gd name="connsiteX495" fmla="*/ 3510453 w 6200775"/>
                <a:gd name="connsiteY495" fmla="*/ 3672828 h 4895854"/>
                <a:gd name="connsiteX496" fmla="*/ 3528770 w 6200775"/>
                <a:gd name="connsiteY496" fmla="*/ 3354740 h 4895854"/>
                <a:gd name="connsiteX497" fmla="*/ 3545685 w 6200775"/>
                <a:gd name="connsiteY497" fmla="*/ 3062990 h 4895854"/>
                <a:gd name="connsiteX498" fmla="*/ 3554142 w 6200775"/>
                <a:gd name="connsiteY498" fmla="*/ 2921007 h 4895854"/>
                <a:gd name="connsiteX499" fmla="*/ 3562601 w 6200775"/>
                <a:gd name="connsiteY499" fmla="*/ 2783127 h 4895854"/>
                <a:gd name="connsiteX500" fmla="*/ 3571059 w 6200775"/>
                <a:gd name="connsiteY500" fmla="*/ 2650381 h 4895854"/>
                <a:gd name="connsiteX501" fmla="*/ 3579516 w 6200775"/>
                <a:gd name="connsiteY501" fmla="*/ 2523716 h 4895854"/>
                <a:gd name="connsiteX502" fmla="*/ 3587974 w 6200775"/>
                <a:gd name="connsiteY502" fmla="*/ 2403992 h 4895854"/>
                <a:gd name="connsiteX503" fmla="*/ 3596432 w 6200775"/>
                <a:gd name="connsiteY503" fmla="*/ 2291965 h 4895854"/>
                <a:gd name="connsiteX504" fmla="*/ 3600661 w 6200775"/>
                <a:gd name="connsiteY504" fmla="*/ 2239047 h 4895854"/>
                <a:gd name="connsiteX505" fmla="*/ 3604890 w 6200775"/>
                <a:gd name="connsiteY505" fmla="*/ 2188294 h 4895854"/>
                <a:gd name="connsiteX506" fmla="*/ 3609119 w 6200775"/>
                <a:gd name="connsiteY506" fmla="*/ 2139770 h 4895854"/>
                <a:gd name="connsiteX507" fmla="*/ 3613348 w 6200775"/>
                <a:gd name="connsiteY507" fmla="*/ 2093534 h 4895854"/>
                <a:gd name="connsiteX508" fmla="*/ 3617576 w 6200775"/>
                <a:gd name="connsiteY508" fmla="*/ 2049640 h 4895854"/>
                <a:gd name="connsiteX509" fmla="*/ 3621805 w 6200775"/>
                <a:gd name="connsiteY509" fmla="*/ 2008135 h 4895854"/>
                <a:gd name="connsiteX510" fmla="*/ 3626034 w 6200775"/>
                <a:gd name="connsiteY510" fmla="*/ 1969057 h 4895854"/>
                <a:gd name="connsiteX511" fmla="*/ 3630263 w 6200775"/>
                <a:gd name="connsiteY511" fmla="*/ 1932439 h 4895854"/>
                <a:gd name="connsiteX512" fmla="*/ 3634492 w 6200775"/>
                <a:gd name="connsiteY512" fmla="*/ 1898309 h 4895854"/>
                <a:gd name="connsiteX513" fmla="*/ 3638721 w 6200775"/>
                <a:gd name="connsiteY513" fmla="*/ 1866687 h 4895854"/>
                <a:gd name="connsiteX514" fmla="*/ 3642950 w 6200775"/>
                <a:gd name="connsiteY514" fmla="*/ 1837585 h 4895854"/>
                <a:gd name="connsiteX515" fmla="*/ 3647179 w 6200775"/>
                <a:gd name="connsiteY515" fmla="*/ 1811013 h 4895854"/>
                <a:gd name="connsiteX516" fmla="*/ 3651408 w 6200775"/>
                <a:gd name="connsiteY516" fmla="*/ 1786972 h 4895854"/>
                <a:gd name="connsiteX517" fmla="*/ 3655637 w 6200775"/>
                <a:gd name="connsiteY517" fmla="*/ 1765456 h 4895854"/>
                <a:gd name="connsiteX518" fmla="*/ 3659866 w 6200775"/>
                <a:gd name="connsiteY518" fmla="*/ 1746456 h 4895854"/>
                <a:gd name="connsiteX519" fmla="*/ 3664094 w 6200775"/>
                <a:gd name="connsiteY519" fmla="*/ 1729955 h 4895854"/>
                <a:gd name="connsiteX520" fmla="*/ 3668851 w 6200775"/>
                <a:gd name="connsiteY520" fmla="*/ 1714353 h 4895854"/>
                <a:gd name="connsiteX521" fmla="*/ 3671230 w 6200775"/>
                <a:gd name="connsiteY521" fmla="*/ 1707715 h 4895854"/>
                <a:gd name="connsiteX522" fmla="*/ 3673609 w 6200775"/>
                <a:gd name="connsiteY522" fmla="*/ 1701846 h 4895854"/>
                <a:gd name="connsiteX523" fmla="*/ 3675987 w 6200775"/>
                <a:gd name="connsiteY523" fmla="*/ 1696740 h 4895854"/>
                <a:gd name="connsiteX524" fmla="*/ 3678366 w 6200775"/>
                <a:gd name="connsiteY524" fmla="*/ 1692388 h 4895854"/>
                <a:gd name="connsiteX525" fmla="*/ 3679554 w 6200775"/>
                <a:gd name="connsiteY525" fmla="*/ 1690493 h 4895854"/>
                <a:gd name="connsiteX526" fmla="*/ 3680744 w 6200775"/>
                <a:gd name="connsiteY526" fmla="*/ 1688784 h 4895854"/>
                <a:gd name="connsiteX527" fmla="*/ 3681933 w 6200775"/>
                <a:gd name="connsiteY527" fmla="*/ 1687261 h 4895854"/>
                <a:gd name="connsiteX528" fmla="*/ 3683122 w 6200775"/>
                <a:gd name="connsiteY528" fmla="*/ 1685922 h 4895854"/>
                <a:gd name="connsiteX529" fmla="*/ 3684311 w 6200775"/>
                <a:gd name="connsiteY529" fmla="*/ 1684766 h 4895854"/>
                <a:gd name="connsiteX530" fmla="*/ 3684906 w 6200775"/>
                <a:gd name="connsiteY530" fmla="*/ 1684256 h 4895854"/>
                <a:gd name="connsiteX531" fmla="*/ 3685501 w 6200775"/>
                <a:gd name="connsiteY531" fmla="*/ 1683791 h 4895854"/>
                <a:gd name="connsiteX532" fmla="*/ 3686095 w 6200775"/>
                <a:gd name="connsiteY532" fmla="*/ 1683373 h 4895854"/>
                <a:gd name="connsiteX533" fmla="*/ 3686689 w 6200775"/>
                <a:gd name="connsiteY533" fmla="*/ 1682999 h 4895854"/>
                <a:gd name="connsiteX534" fmla="*/ 3687285 w 6200775"/>
                <a:gd name="connsiteY534" fmla="*/ 1682670 h 4895854"/>
                <a:gd name="connsiteX535" fmla="*/ 3687879 w 6200775"/>
                <a:gd name="connsiteY535" fmla="*/ 1682386 h 4895854"/>
                <a:gd name="connsiteX536" fmla="*/ 3688474 w 6200775"/>
                <a:gd name="connsiteY536" fmla="*/ 1682147 h 4895854"/>
                <a:gd name="connsiteX537" fmla="*/ 3689068 w 6200775"/>
                <a:gd name="connsiteY537" fmla="*/ 1681952 h 4895854"/>
                <a:gd name="connsiteX538" fmla="*/ 3689663 w 6200775"/>
                <a:gd name="connsiteY538" fmla="*/ 1681802 h 4895854"/>
                <a:gd name="connsiteX539" fmla="*/ 3690257 w 6200775"/>
                <a:gd name="connsiteY539" fmla="*/ 1681695 h 4895854"/>
                <a:gd name="connsiteX540" fmla="*/ 3690852 w 6200775"/>
                <a:gd name="connsiteY540" fmla="*/ 1681633 h 4895854"/>
                <a:gd name="connsiteX541" fmla="*/ 3691447 w 6200775"/>
                <a:gd name="connsiteY541" fmla="*/ 1681615 h 4895854"/>
                <a:gd name="connsiteX542" fmla="*/ 3692042 w 6200775"/>
                <a:gd name="connsiteY542" fmla="*/ 1681641 h 4895854"/>
                <a:gd name="connsiteX543" fmla="*/ 3692636 w 6200775"/>
                <a:gd name="connsiteY543" fmla="*/ 1681710 h 4895854"/>
                <a:gd name="connsiteX544" fmla="*/ 3693231 w 6200775"/>
                <a:gd name="connsiteY544" fmla="*/ 1681823 h 4895854"/>
                <a:gd name="connsiteX545" fmla="*/ 3693826 w 6200775"/>
                <a:gd name="connsiteY545" fmla="*/ 1681979 h 4895854"/>
                <a:gd name="connsiteX546" fmla="*/ 3694420 w 6200775"/>
                <a:gd name="connsiteY546" fmla="*/ 1682178 h 4895854"/>
                <a:gd name="connsiteX547" fmla="*/ 3695014 w 6200775"/>
                <a:gd name="connsiteY547" fmla="*/ 1682421 h 4895854"/>
                <a:gd name="connsiteX548" fmla="*/ 3695609 w 6200775"/>
                <a:gd name="connsiteY548" fmla="*/ 1682706 h 4895854"/>
                <a:gd name="connsiteX549" fmla="*/ 3696204 w 6200775"/>
                <a:gd name="connsiteY549" fmla="*/ 1683033 h 4895854"/>
                <a:gd name="connsiteX550" fmla="*/ 3696798 w 6200775"/>
                <a:gd name="connsiteY550" fmla="*/ 1683404 h 4895854"/>
                <a:gd name="connsiteX551" fmla="*/ 3697393 w 6200775"/>
                <a:gd name="connsiteY551" fmla="*/ 1683817 h 4895854"/>
                <a:gd name="connsiteX552" fmla="*/ 3697987 w 6200775"/>
                <a:gd name="connsiteY552" fmla="*/ 1684272 h 4895854"/>
                <a:gd name="connsiteX553" fmla="*/ 3698583 w 6200775"/>
                <a:gd name="connsiteY553" fmla="*/ 1684769 h 4895854"/>
                <a:gd name="connsiteX554" fmla="*/ 3699771 w 6200775"/>
                <a:gd name="connsiteY554" fmla="*/ 1685888 h 4895854"/>
                <a:gd name="connsiteX555" fmla="*/ 3700961 w 6200775"/>
                <a:gd name="connsiteY555" fmla="*/ 1687174 h 4895854"/>
                <a:gd name="connsiteX556" fmla="*/ 3702150 w 6200775"/>
                <a:gd name="connsiteY556" fmla="*/ 1688623 h 4895854"/>
                <a:gd name="connsiteX557" fmla="*/ 3703339 w 6200775"/>
                <a:gd name="connsiteY557" fmla="*/ 1690237 h 4895854"/>
                <a:gd name="connsiteX558" fmla="*/ 3704528 w 6200775"/>
                <a:gd name="connsiteY558" fmla="*/ 1692012 h 4895854"/>
                <a:gd name="connsiteX559" fmla="*/ 3706907 w 6200775"/>
                <a:gd name="connsiteY559" fmla="*/ 1696042 h 4895854"/>
                <a:gd name="connsiteX560" fmla="*/ 3709286 w 6200775"/>
                <a:gd name="connsiteY560" fmla="*/ 1700700 h 4895854"/>
                <a:gd name="connsiteX561" fmla="*/ 3711664 w 6200775"/>
                <a:gd name="connsiteY561" fmla="*/ 1705976 h 4895854"/>
                <a:gd name="connsiteX562" fmla="*/ 3716421 w 6200775"/>
                <a:gd name="connsiteY562" fmla="*/ 1718327 h 4895854"/>
                <a:gd name="connsiteX563" fmla="*/ 3721178 w 6200775"/>
                <a:gd name="connsiteY563" fmla="*/ 1732991 h 4895854"/>
                <a:gd name="connsiteX564" fmla="*/ 3730691 w 6200775"/>
                <a:gd name="connsiteY564" fmla="*/ 1768823 h 4895854"/>
                <a:gd name="connsiteX565" fmla="*/ 3740206 w 6200775"/>
                <a:gd name="connsiteY565" fmla="*/ 1812563 h 4895854"/>
                <a:gd name="connsiteX566" fmla="*/ 3749719 w 6200775"/>
                <a:gd name="connsiteY566" fmla="*/ 1863263 h 4895854"/>
                <a:gd name="connsiteX567" fmla="*/ 3759233 w 6200775"/>
                <a:gd name="connsiteY567" fmla="*/ 1919944 h 4895854"/>
                <a:gd name="connsiteX568" fmla="*/ 3768747 w 6200775"/>
                <a:gd name="connsiteY568" fmla="*/ 1981612 h 4895854"/>
                <a:gd name="connsiteX569" fmla="*/ 3778261 w 6200775"/>
                <a:gd name="connsiteY569" fmla="*/ 2047268 h 4895854"/>
                <a:gd name="connsiteX570" fmla="*/ 3797289 w 6200775"/>
                <a:gd name="connsiteY570" fmla="*/ 2186636 h 4895854"/>
                <a:gd name="connsiteX571" fmla="*/ 3816316 w 6200775"/>
                <a:gd name="connsiteY571" fmla="*/ 2330511 h 4895854"/>
                <a:gd name="connsiteX572" fmla="*/ 3832520 w 6200775"/>
                <a:gd name="connsiteY572" fmla="*/ 2451431 h 4895854"/>
                <a:gd name="connsiteX573" fmla="*/ 3848725 w 6200775"/>
                <a:gd name="connsiteY573" fmla="*/ 2566944 h 4895854"/>
                <a:gd name="connsiteX574" fmla="*/ 3864928 w 6200775"/>
                <a:gd name="connsiteY574" fmla="*/ 2673936 h 4895854"/>
                <a:gd name="connsiteX575" fmla="*/ 3881133 w 6200775"/>
                <a:gd name="connsiteY575" fmla="*/ 2769933 h 4895854"/>
                <a:gd name="connsiteX576" fmla="*/ 3897336 w 6200775"/>
                <a:gd name="connsiteY576" fmla="*/ 2853113 h 4895854"/>
                <a:gd name="connsiteX577" fmla="*/ 3913540 w 6200775"/>
                <a:gd name="connsiteY577" fmla="*/ 2922305 h 4895854"/>
                <a:gd name="connsiteX578" fmla="*/ 3921642 w 6200775"/>
                <a:gd name="connsiteY578" fmla="*/ 2951461 h 4895854"/>
                <a:gd name="connsiteX579" fmla="*/ 3929743 w 6200775"/>
                <a:gd name="connsiteY579" fmla="*/ 2976960 h 4895854"/>
                <a:gd name="connsiteX580" fmla="*/ 3937846 w 6200775"/>
                <a:gd name="connsiteY580" fmla="*/ 2998822 h 4895854"/>
                <a:gd name="connsiteX581" fmla="*/ 3941897 w 6200775"/>
                <a:gd name="connsiteY581" fmla="*/ 3008403 h 4895854"/>
                <a:gd name="connsiteX582" fmla="*/ 3945948 w 6200775"/>
                <a:gd name="connsiteY582" fmla="*/ 3017096 h 4895854"/>
                <a:gd name="connsiteX583" fmla="*/ 3950276 w 6200775"/>
                <a:gd name="connsiteY583" fmla="*/ 3025416 h 4895854"/>
                <a:gd name="connsiteX584" fmla="*/ 3954605 w 6200775"/>
                <a:gd name="connsiteY584" fmla="*/ 3032750 h 4895854"/>
                <a:gd name="connsiteX585" fmla="*/ 3958933 w 6200775"/>
                <a:gd name="connsiteY585" fmla="*/ 3039117 h 4895854"/>
                <a:gd name="connsiteX586" fmla="*/ 3961097 w 6200775"/>
                <a:gd name="connsiteY586" fmla="*/ 3041942 h 4895854"/>
                <a:gd name="connsiteX587" fmla="*/ 3963261 w 6200775"/>
                <a:gd name="connsiteY587" fmla="*/ 3044534 h 4895854"/>
                <a:gd name="connsiteX588" fmla="*/ 3965426 w 6200775"/>
                <a:gd name="connsiteY588" fmla="*/ 3046893 h 4895854"/>
                <a:gd name="connsiteX589" fmla="*/ 3967591 w 6200775"/>
                <a:gd name="connsiteY589" fmla="*/ 3049023 h 4895854"/>
                <a:gd name="connsiteX590" fmla="*/ 3969753 w 6200775"/>
                <a:gd name="connsiteY590" fmla="*/ 3050927 h 4895854"/>
                <a:gd name="connsiteX591" fmla="*/ 3971919 w 6200775"/>
                <a:gd name="connsiteY591" fmla="*/ 3052607 h 4895854"/>
                <a:gd name="connsiteX592" fmla="*/ 3974083 w 6200775"/>
                <a:gd name="connsiteY592" fmla="*/ 3054067 h 4895854"/>
                <a:gd name="connsiteX593" fmla="*/ 3976246 w 6200775"/>
                <a:gd name="connsiteY593" fmla="*/ 3055312 h 4895854"/>
                <a:gd name="connsiteX594" fmla="*/ 3978411 w 6200775"/>
                <a:gd name="connsiteY594" fmla="*/ 3056341 h 4895854"/>
                <a:gd name="connsiteX595" fmla="*/ 3980575 w 6200775"/>
                <a:gd name="connsiteY595" fmla="*/ 3057161 h 4895854"/>
                <a:gd name="connsiteX596" fmla="*/ 3981657 w 6200775"/>
                <a:gd name="connsiteY596" fmla="*/ 3057493 h 4895854"/>
                <a:gd name="connsiteX597" fmla="*/ 3982739 w 6200775"/>
                <a:gd name="connsiteY597" fmla="*/ 3057774 h 4895854"/>
                <a:gd name="connsiteX598" fmla="*/ 3983822 w 6200775"/>
                <a:gd name="connsiteY598" fmla="*/ 3058003 h 4895854"/>
                <a:gd name="connsiteX599" fmla="*/ 3984903 w 6200775"/>
                <a:gd name="connsiteY599" fmla="*/ 3058183 h 4895854"/>
                <a:gd name="connsiteX600" fmla="*/ 3985985 w 6200775"/>
                <a:gd name="connsiteY600" fmla="*/ 3058312 h 4895854"/>
                <a:gd name="connsiteX601" fmla="*/ 3987068 w 6200775"/>
                <a:gd name="connsiteY601" fmla="*/ 3058393 h 4895854"/>
                <a:gd name="connsiteX602" fmla="*/ 3988150 w 6200775"/>
                <a:gd name="connsiteY602" fmla="*/ 3058423 h 4895854"/>
                <a:gd name="connsiteX603" fmla="*/ 3989232 w 6200775"/>
                <a:gd name="connsiteY603" fmla="*/ 3058406 h 4895854"/>
                <a:gd name="connsiteX604" fmla="*/ 3990313 w 6200775"/>
                <a:gd name="connsiteY604" fmla="*/ 3058340 h 4895854"/>
                <a:gd name="connsiteX605" fmla="*/ 3991396 w 6200775"/>
                <a:gd name="connsiteY605" fmla="*/ 3058227 h 4895854"/>
                <a:gd name="connsiteX606" fmla="*/ 3993560 w 6200775"/>
                <a:gd name="connsiteY606" fmla="*/ 3057859 h 4895854"/>
                <a:gd name="connsiteX607" fmla="*/ 3995724 w 6200775"/>
                <a:gd name="connsiteY607" fmla="*/ 3057307 h 4895854"/>
                <a:gd name="connsiteX608" fmla="*/ 3997889 w 6200775"/>
                <a:gd name="connsiteY608" fmla="*/ 3056573 h 4895854"/>
                <a:gd name="connsiteX609" fmla="*/ 4000052 w 6200775"/>
                <a:gd name="connsiteY609" fmla="*/ 3055664 h 4895854"/>
                <a:gd name="connsiteX610" fmla="*/ 4002216 w 6200775"/>
                <a:gd name="connsiteY610" fmla="*/ 3054581 h 4895854"/>
                <a:gd name="connsiteX611" fmla="*/ 4004381 w 6200775"/>
                <a:gd name="connsiteY611" fmla="*/ 3053328 h 4895854"/>
                <a:gd name="connsiteX612" fmla="*/ 4006545 w 6200775"/>
                <a:gd name="connsiteY612" fmla="*/ 3051912 h 4895854"/>
                <a:gd name="connsiteX613" fmla="*/ 4008710 w 6200775"/>
                <a:gd name="connsiteY613" fmla="*/ 3050334 h 4895854"/>
                <a:gd name="connsiteX614" fmla="*/ 4010874 w 6200775"/>
                <a:gd name="connsiteY614" fmla="*/ 3048599 h 4895854"/>
                <a:gd name="connsiteX615" fmla="*/ 4015202 w 6200775"/>
                <a:gd name="connsiteY615" fmla="*/ 3044678 h 4895854"/>
                <a:gd name="connsiteX616" fmla="*/ 4019530 w 6200775"/>
                <a:gd name="connsiteY616" fmla="*/ 3040178 h 4895854"/>
                <a:gd name="connsiteX617" fmla="*/ 4023858 w 6200775"/>
                <a:gd name="connsiteY617" fmla="*/ 3035137 h 4895854"/>
                <a:gd name="connsiteX618" fmla="*/ 4028187 w 6200775"/>
                <a:gd name="connsiteY618" fmla="*/ 3029586 h 4895854"/>
                <a:gd name="connsiteX619" fmla="*/ 4032516 w 6200775"/>
                <a:gd name="connsiteY619" fmla="*/ 3023561 h 4895854"/>
                <a:gd name="connsiteX620" fmla="*/ 4041173 w 6200775"/>
                <a:gd name="connsiteY620" fmla="*/ 3010221 h 4895854"/>
                <a:gd name="connsiteX621" fmla="*/ 4049829 w 6200775"/>
                <a:gd name="connsiteY621" fmla="*/ 2995388 h 4895854"/>
                <a:gd name="connsiteX622" fmla="*/ 4067143 w 6200775"/>
                <a:gd name="connsiteY622" fmla="*/ 2962292 h 4895854"/>
                <a:gd name="connsiteX623" fmla="*/ 4084456 w 6200775"/>
                <a:gd name="connsiteY623" fmla="*/ 2926294 h 4895854"/>
                <a:gd name="connsiteX624" fmla="*/ 4120292 w 6200775"/>
                <a:gd name="connsiteY624" fmla="*/ 2850200 h 4895854"/>
                <a:gd name="connsiteX625" fmla="*/ 4138211 w 6200775"/>
                <a:gd name="connsiteY625" fmla="*/ 2814548 h 4895854"/>
                <a:gd name="connsiteX626" fmla="*/ 4156129 w 6200775"/>
                <a:gd name="connsiteY626" fmla="*/ 2782112 h 4895854"/>
                <a:gd name="connsiteX627" fmla="*/ 4174048 w 6200775"/>
                <a:gd name="connsiteY627" fmla="*/ 2753698 h 4895854"/>
                <a:gd name="connsiteX628" fmla="*/ 4183006 w 6200775"/>
                <a:gd name="connsiteY628" fmla="*/ 2741164 h 4895854"/>
                <a:gd name="connsiteX629" fmla="*/ 4191965 w 6200775"/>
                <a:gd name="connsiteY629" fmla="*/ 2729797 h 4895854"/>
                <a:gd name="connsiteX630" fmla="*/ 4200924 w 6200775"/>
                <a:gd name="connsiteY630" fmla="*/ 2719617 h 4895854"/>
                <a:gd name="connsiteX631" fmla="*/ 4209883 w 6200775"/>
                <a:gd name="connsiteY631" fmla="*/ 2710624 h 4895854"/>
                <a:gd name="connsiteX632" fmla="*/ 4218842 w 6200775"/>
                <a:gd name="connsiteY632" fmla="*/ 2702808 h 4895854"/>
                <a:gd name="connsiteX633" fmla="*/ 4227801 w 6200775"/>
                <a:gd name="connsiteY633" fmla="*/ 2696144 h 4895854"/>
                <a:gd name="connsiteX634" fmla="*/ 4232234 w 6200775"/>
                <a:gd name="connsiteY634" fmla="*/ 2693262 h 4895854"/>
                <a:gd name="connsiteX635" fmla="*/ 4236667 w 6200775"/>
                <a:gd name="connsiteY635" fmla="*/ 2690648 h 4895854"/>
                <a:gd name="connsiteX636" fmla="*/ 4241100 w 6200775"/>
                <a:gd name="connsiteY636" fmla="*/ 2688297 h 4895854"/>
                <a:gd name="connsiteX637" fmla="*/ 4245533 w 6200775"/>
                <a:gd name="connsiteY637" fmla="*/ 2686202 h 4895854"/>
                <a:gd name="connsiteX638" fmla="*/ 4249966 w 6200775"/>
                <a:gd name="connsiteY638" fmla="*/ 2684356 h 4895854"/>
                <a:gd name="connsiteX639" fmla="*/ 4254399 w 6200775"/>
                <a:gd name="connsiteY639" fmla="*/ 2682753 h 4895854"/>
                <a:gd name="connsiteX640" fmla="*/ 4258832 w 6200775"/>
                <a:gd name="connsiteY640" fmla="*/ 2681384 h 4895854"/>
                <a:gd name="connsiteX641" fmla="*/ 4263264 w 6200775"/>
                <a:gd name="connsiteY641" fmla="*/ 2680243 h 4895854"/>
                <a:gd name="connsiteX642" fmla="*/ 4267697 w 6200775"/>
                <a:gd name="connsiteY642" fmla="*/ 2679320 h 4895854"/>
                <a:gd name="connsiteX643" fmla="*/ 4272130 w 6200775"/>
                <a:gd name="connsiteY643" fmla="*/ 2678607 h 4895854"/>
                <a:gd name="connsiteX644" fmla="*/ 4276563 w 6200775"/>
                <a:gd name="connsiteY644" fmla="*/ 2678097 h 4895854"/>
                <a:gd name="connsiteX645" fmla="*/ 4280997 w 6200775"/>
                <a:gd name="connsiteY645" fmla="*/ 2677779 h 4895854"/>
                <a:gd name="connsiteX646" fmla="*/ 4289862 w 6200775"/>
                <a:gd name="connsiteY646" fmla="*/ 2677686 h 4895854"/>
                <a:gd name="connsiteX647" fmla="*/ 4298727 w 6200775"/>
                <a:gd name="connsiteY647" fmla="*/ 2678258 h 4895854"/>
                <a:gd name="connsiteX648" fmla="*/ 4307593 w 6200775"/>
                <a:gd name="connsiteY648" fmla="*/ 2679420 h 4895854"/>
                <a:gd name="connsiteX649" fmla="*/ 4316459 w 6200775"/>
                <a:gd name="connsiteY649" fmla="*/ 2681098 h 4895854"/>
                <a:gd name="connsiteX650" fmla="*/ 4325325 w 6200775"/>
                <a:gd name="connsiteY650" fmla="*/ 2683222 h 4895854"/>
                <a:gd name="connsiteX651" fmla="*/ 4334190 w 6200775"/>
                <a:gd name="connsiteY651" fmla="*/ 2685722 h 4895854"/>
                <a:gd name="connsiteX652" fmla="*/ 4351922 w 6200775"/>
                <a:gd name="connsiteY652" fmla="*/ 2691579 h 4895854"/>
                <a:gd name="connsiteX653" fmla="*/ 4369653 w 6200775"/>
                <a:gd name="connsiteY653" fmla="*/ 2698174 h 4895854"/>
                <a:gd name="connsiteX654" fmla="*/ 4404653 w 6200775"/>
                <a:gd name="connsiteY654" fmla="*/ 2711726 h 4895854"/>
                <a:gd name="connsiteX655" fmla="*/ 4439654 w 6200775"/>
                <a:gd name="connsiteY655" fmla="*/ 2724009 h 4895854"/>
                <a:gd name="connsiteX656" fmla="*/ 4474655 w 6200775"/>
                <a:gd name="connsiteY656" fmla="*/ 2733615 h 4895854"/>
                <a:gd name="connsiteX657" fmla="*/ 4509655 w 6200775"/>
                <a:gd name="connsiteY657" fmla="*/ 2740076 h 4895854"/>
                <a:gd name="connsiteX658" fmla="*/ 4544913 w 6200775"/>
                <a:gd name="connsiteY658" fmla="*/ 2743622 h 4895854"/>
                <a:gd name="connsiteX659" fmla="*/ 4580172 w 6200775"/>
                <a:gd name="connsiteY659" fmla="*/ 2744811 h 4895854"/>
                <a:gd name="connsiteX660" fmla="*/ 4615431 w 6200775"/>
                <a:gd name="connsiteY660" fmla="*/ 2744406 h 4895854"/>
                <a:gd name="connsiteX661" fmla="*/ 4650690 w 6200775"/>
                <a:gd name="connsiteY661" fmla="*/ 2743132 h 4895854"/>
                <a:gd name="connsiteX662" fmla="*/ 4791508 w 6200775"/>
                <a:gd name="connsiteY662" fmla="*/ 2738080 h 4895854"/>
                <a:gd name="connsiteX663" fmla="*/ 4942714 w 6200775"/>
                <a:gd name="connsiteY663" fmla="*/ 2737456 h 4895854"/>
                <a:gd name="connsiteX664" fmla="*/ 5073362 w 6200775"/>
                <a:gd name="connsiteY664" fmla="*/ 2737805 h 4895854"/>
                <a:gd name="connsiteX665" fmla="*/ 5207641 w 6200775"/>
                <a:gd name="connsiteY665" fmla="*/ 2737872 h 4895854"/>
                <a:gd name="connsiteX666" fmla="*/ 5355215 w 6200775"/>
                <a:gd name="connsiteY666" fmla="*/ 2737854 h 4895854"/>
                <a:gd name="connsiteX667" fmla="*/ 5503097 w 6200775"/>
                <a:gd name="connsiteY667" fmla="*/ 2737850 h 4895854"/>
                <a:gd name="connsiteX668" fmla="*/ 5637068 w 6200775"/>
                <a:gd name="connsiteY668" fmla="*/ 2737851 h 4895854"/>
                <a:gd name="connsiteX669" fmla="*/ 5743442 w 6200775"/>
                <a:gd name="connsiteY669" fmla="*/ 2737851 h 4895854"/>
                <a:gd name="connsiteX670" fmla="*/ 5918922 w 6200775"/>
                <a:gd name="connsiteY670" fmla="*/ 2737851 h 4895854"/>
                <a:gd name="connsiteX671" fmla="*/ 6057231 w 6200775"/>
                <a:gd name="connsiteY671" fmla="*/ 2737851 h 4895854"/>
                <a:gd name="connsiteX672" fmla="*/ 6200775 w 6200775"/>
                <a:gd name="connsiteY672" fmla="*/ 2737851 h 489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</a:cxnLst>
              <a:rect l="l" t="t" r="r" b="b"/>
              <a:pathLst>
                <a:path w="6200775" h="4895854">
                  <a:moveTo>
                    <a:pt x="0" y="2737851"/>
                  </a:moveTo>
                  <a:lnTo>
                    <a:pt x="129319" y="2737851"/>
                  </a:lnTo>
                  <a:lnTo>
                    <a:pt x="281853" y="2737851"/>
                  </a:lnTo>
                  <a:lnTo>
                    <a:pt x="429399" y="2737851"/>
                  </a:lnTo>
                  <a:lnTo>
                    <a:pt x="563707" y="2737851"/>
                  </a:lnTo>
                  <a:lnTo>
                    <a:pt x="701979" y="2737850"/>
                  </a:lnTo>
                  <a:lnTo>
                    <a:pt x="845560" y="2737854"/>
                  </a:lnTo>
                  <a:lnTo>
                    <a:pt x="1001058" y="2737873"/>
                  </a:lnTo>
                  <a:lnTo>
                    <a:pt x="1127413" y="2737805"/>
                  </a:lnTo>
                  <a:lnTo>
                    <a:pt x="1284480" y="2737386"/>
                  </a:lnTo>
                  <a:lnTo>
                    <a:pt x="1409267" y="2738080"/>
                  </a:lnTo>
                  <a:lnTo>
                    <a:pt x="1545223" y="2742922"/>
                  </a:lnTo>
                  <a:lnTo>
                    <a:pt x="1581698" y="2744304"/>
                  </a:lnTo>
                  <a:lnTo>
                    <a:pt x="1618172" y="2744825"/>
                  </a:lnTo>
                  <a:lnTo>
                    <a:pt x="1654646" y="2743698"/>
                  </a:lnTo>
                  <a:lnTo>
                    <a:pt x="1691121" y="2740076"/>
                  </a:lnTo>
                  <a:lnTo>
                    <a:pt x="1724989" y="2733873"/>
                  </a:lnTo>
                  <a:lnTo>
                    <a:pt x="1758858" y="2724721"/>
                  </a:lnTo>
                  <a:lnTo>
                    <a:pt x="1792726" y="2713003"/>
                  </a:lnTo>
                  <a:lnTo>
                    <a:pt x="1826595" y="2699920"/>
                  </a:lnTo>
                  <a:lnTo>
                    <a:pt x="1844893" y="2693005"/>
                  </a:lnTo>
                  <a:lnTo>
                    <a:pt x="1863190" y="2686763"/>
                  </a:lnTo>
                  <a:lnTo>
                    <a:pt x="1872339" y="2684060"/>
                  </a:lnTo>
                  <a:lnTo>
                    <a:pt x="1881488" y="2681731"/>
                  </a:lnTo>
                  <a:lnTo>
                    <a:pt x="1890636" y="2679852"/>
                  </a:lnTo>
                  <a:lnTo>
                    <a:pt x="1899785" y="2678501"/>
                  </a:lnTo>
                  <a:lnTo>
                    <a:pt x="1908933" y="2677760"/>
                  </a:lnTo>
                  <a:lnTo>
                    <a:pt x="1918082" y="2677706"/>
                  </a:lnTo>
                  <a:lnTo>
                    <a:pt x="1922657" y="2677963"/>
                  </a:lnTo>
                  <a:lnTo>
                    <a:pt x="1927230" y="2678422"/>
                  </a:lnTo>
                  <a:lnTo>
                    <a:pt x="1931804" y="2679094"/>
                  </a:lnTo>
                  <a:lnTo>
                    <a:pt x="1936379" y="2679987"/>
                  </a:lnTo>
                  <a:lnTo>
                    <a:pt x="1940954" y="2681109"/>
                  </a:lnTo>
                  <a:lnTo>
                    <a:pt x="1945528" y="2682472"/>
                  </a:lnTo>
                  <a:lnTo>
                    <a:pt x="1950102" y="2684084"/>
                  </a:lnTo>
                  <a:lnTo>
                    <a:pt x="1954677" y="2685952"/>
                  </a:lnTo>
                  <a:lnTo>
                    <a:pt x="1959251" y="2688086"/>
                  </a:lnTo>
                  <a:lnTo>
                    <a:pt x="1963826" y="2690491"/>
                  </a:lnTo>
                  <a:lnTo>
                    <a:pt x="1968399" y="2693175"/>
                  </a:lnTo>
                  <a:lnTo>
                    <a:pt x="1972974" y="2696144"/>
                  </a:lnTo>
                  <a:lnTo>
                    <a:pt x="1977886" y="2699657"/>
                  </a:lnTo>
                  <a:lnTo>
                    <a:pt x="1982799" y="2703513"/>
                  </a:lnTo>
                  <a:lnTo>
                    <a:pt x="1992624" y="2712271"/>
                  </a:lnTo>
                  <a:lnTo>
                    <a:pt x="2002450" y="2722448"/>
                  </a:lnTo>
                  <a:lnTo>
                    <a:pt x="2012275" y="2734053"/>
                  </a:lnTo>
                  <a:lnTo>
                    <a:pt x="2022100" y="2747079"/>
                  </a:lnTo>
                  <a:lnTo>
                    <a:pt x="2031926" y="2761491"/>
                  </a:lnTo>
                  <a:lnTo>
                    <a:pt x="2051577" y="2794217"/>
                  </a:lnTo>
                  <a:lnTo>
                    <a:pt x="2071227" y="2831445"/>
                  </a:lnTo>
                  <a:lnTo>
                    <a:pt x="2090878" y="2871925"/>
                  </a:lnTo>
                  <a:lnTo>
                    <a:pt x="2130180" y="2955283"/>
                  </a:lnTo>
                  <a:lnTo>
                    <a:pt x="2145761" y="2985896"/>
                  </a:lnTo>
                  <a:lnTo>
                    <a:pt x="2153551" y="2999992"/>
                  </a:lnTo>
                  <a:lnTo>
                    <a:pt x="2161342" y="3013029"/>
                  </a:lnTo>
                  <a:lnTo>
                    <a:pt x="2169132" y="3024811"/>
                  </a:lnTo>
                  <a:lnTo>
                    <a:pt x="2176923" y="3035144"/>
                  </a:lnTo>
                  <a:lnTo>
                    <a:pt x="2180818" y="3039705"/>
                  </a:lnTo>
                  <a:lnTo>
                    <a:pt x="2184713" y="3043828"/>
                  </a:lnTo>
                  <a:lnTo>
                    <a:pt x="2188608" y="3047490"/>
                  </a:lnTo>
                  <a:lnTo>
                    <a:pt x="2192504" y="3050665"/>
                  </a:lnTo>
                  <a:lnTo>
                    <a:pt x="2194450" y="3052064"/>
                  </a:lnTo>
                  <a:lnTo>
                    <a:pt x="2196398" y="3053331"/>
                  </a:lnTo>
                  <a:lnTo>
                    <a:pt x="2198346" y="3054466"/>
                  </a:lnTo>
                  <a:lnTo>
                    <a:pt x="2200294" y="3055463"/>
                  </a:lnTo>
                  <a:lnTo>
                    <a:pt x="2202242" y="3056321"/>
                  </a:lnTo>
                  <a:lnTo>
                    <a:pt x="2204189" y="3057036"/>
                  </a:lnTo>
                  <a:lnTo>
                    <a:pt x="2206137" y="3057607"/>
                  </a:lnTo>
                  <a:lnTo>
                    <a:pt x="2208085" y="3058029"/>
                  </a:lnTo>
                  <a:lnTo>
                    <a:pt x="2210033" y="3058302"/>
                  </a:lnTo>
                  <a:lnTo>
                    <a:pt x="2211979" y="3058419"/>
                  </a:lnTo>
                  <a:lnTo>
                    <a:pt x="2213927" y="3058381"/>
                  </a:lnTo>
                  <a:lnTo>
                    <a:pt x="2215875" y="3058182"/>
                  </a:lnTo>
                  <a:lnTo>
                    <a:pt x="2217823" y="3057822"/>
                  </a:lnTo>
                  <a:lnTo>
                    <a:pt x="2219770" y="3057299"/>
                  </a:lnTo>
                  <a:lnTo>
                    <a:pt x="2221718" y="3056608"/>
                  </a:lnTo>
                  <a:lnTo>
                    <a:pt x="2223666" y="3055748"/>
                  </a:lnTo>
                  <a:lnTo>
                    <a:pt x="2225613" y="3054715"/>
                  </a:lnTo>
                  <a:lnTo>
                    <a:pt x="2227560" y="3053509"/>
                  </a:lnTo>
                  <a:lnTo>
                    <a:pt x="2229508" y="3052125"/>
                  </a:lnTo>
                  <a:lnTo>
                    <a:pt x="2231456" y="3050562"/>
                  </a:lnTo>
                  <a:lnTo>
                    <a:pt x="2233404" y="3048818"/>
                  </a:lnTo>
                  <a:lnTo>
                    <a:pt x="2235351" y="3046891"/>
                  </a:lnTo>
                  <a:lnTo>
                    <a:pt x="2237299" y="3044779"/>
                  </a:lnTo>
                  <a:lnTo>
                    <a:pt x="2239247" y="3042478"/>
                  </a:lnTo>
                  <a:lnTo>
                    <a:pt x="2243141" y="3037306"/>
                  </a:lnTo>
                  <a:lnTo>
                    <a:pt x="2247037" y="3031361"/>
                  </a:lnTo>
                  <a:lnTo>
                    <a:pt x="2250932" y="3024629"/>
                  </a:lnTo>
                  <a:lnTo>
                    <a:pt x="2254828" y="3017096"/>
                  </a:lnTo>
                  <a:lnTo>
                    <a:pt x="2259550" y="3006874"/>
                  </a:lnTo>
                  <a:lnTo>
                    <a:pt x="2264274" y="2995443"/>
                  </a:lnTo>
                  <a:lnTo>
                    <a:pt x="2273720" y="2968902"/>
                  </a:lnTo>
                  <a:lnTo>
                    <a:pt x="2283167" y="2937403"/>
                  </a:lnTo>
                  <a:lnTo>
                    <a:pt x="2292613" y="2900936"/>
                  </a:lnTo>
                  <a:lnTo>
                    <a:pt x="2302060" y="2859558"/>
                  </a:lnTo>
                  <a:lnTo>
                    <a:pt x="2311507" y="2813391"/>
                  </a:lnTo>
                  <a:lnTo>
                    <a:pt x="2330400" y="2707540"/>
                  </a:lnTo>
                  <a:lnTo>
                    <a:pt x="2349293" y="2585834"/>
                  </a:lnTo>
                  <a:lnTo>
                    <a:pt x="2368186" y="2451938"/>
                  </a:lnTo>
                  <a:lnTo>
                    <a:pt x="2405972" y="2168022"/>
                  </a:lnTo>
                  <a:lnTo>
                    <a:pt x="2422310" y="2048711"/>
                  </a:lnTo>
                  <a:lnTo>
                    <a:pt x="2438650" y="1938214"/>
                  </a:lnTo>
                  <a:lnTo>
                    <a:pt x="2446818" y="1887829"/>
                  </a:lnTo>
                  <a:lnTo>
                    <a:pt x="2454988" y="1841529"/>
                  </a:lnTo>
                  <a:lnTo>
                    <a:pt x="2463158" y="1799939"/>
                  </a:lnTo>
                  <a:lnTo>
                    <a:pt x="2471326" y="1763674"/>
                  </a:lnTo>
                  <a:lnTo>
                    <a:pt x="2479496" y="1733330"/>
                  </a:lnTo>
                  <a:lnTo>
                    <a:pt x="2483580" y="1720559"/>
                  </a:lnTo>
                  <a:lnTo>
                    <a:pt x="2487664" y="1709480"/>
                  </a:lnTo>
                  <a:lnTo>
                    <a:pt x="2491750" y="1700161"/>
                  </a:lnTo>
                  <a:lnTo>
                    <a:pt x="2493792" y="1696182"/>
                  </a:lnTo>
                  <a:lnTo>
                    <a:pt x="2495834" y="1692665"/>
                  </a:lnTo>
                  <a:lnTo>
                    <a:pt x="2497877" y="1689621"/>
                  </a:lnTo>
                  <a:lnTo>
                    <a:pt x="2498898" y="1688277"/>
                  </a:lnTo>
                  <a:lnTo>
                    <a:pt x="2499919" y="1687054"/>
                  </a:lnTo>
                  <a:lnTo>
                    <a:pt x="2500940" y="1685953"/>
                  </a:lnTo>
                  <a:lnTo>
                    <a:pt x="2501961" y="1684974"/>
                  </a:lnTo>
                  <a:lnTo>
                    <a:pt x="2502983" y="1684118"/>
                  </a:lnTo>
                  <a:lnTo>
                    <a:pt x="2504004" y="1683387"/>
                  </a:lnTo>
                  <a:lnTo>
                    <a:pt x="2504514" y="1683068"/>
                  </a:lnTo>
                  <a:lnTo>
                    <a:pt x="2505025" y="1682780"/>
                  </a:lnTo>
                  <a:lnTo>
                    <a:pt x="2505535" y="1682524"/>
                  </a:lnTo>
                  <a:lnTo>
                    <a:pt x="2506046" y="1682299"/>
                  </a:lnTo>
                  <a:lnTo>
                    <a:pt x="2506556" y="1682106"/>
                  </a:lnTo>
                  <a:lnTo>
                    <a:pt x="2507067" y="1681945"/>
                  </a:lnTo>
                  <a:lnTo>
                    <a:pt x="2507577" y="1681815"/>
                  </a:lnTo>
                  <a:lnTo>
                    <a:pt x="2508088" y="1681718"/>
                  </a:lnTo>
                  <a:lnTo>
                    <a:pt x="2508598" y="1681652"/>
                  </a:lnTo>
                  <a:lnTo>
                    <a:pt x="2509110" y="1681619"/>
                  </a:lnTo>
                  <a:lnTo>
                    <a:pt x="2509620" y="1681619"/>
                  </a:lnTo>
                  <a:lnTo>
                    <a:pt x="2510131" y="1681649"/>
                  </a:lnTo>
                  <a:lnTo>
                    <a:pt x="2510642" y="1681713"/>
                  </a:lnTo>
                  <a:lnTo>
                    <a:pt x="2511152" y="1681810"/>
                  </a:lnTo>
                  <a:lnTo>
                    <a:pt x="2511663" y="1681939"/>
                  </a:lnTo>
                  <a:lnTo>
                    <a:pt x="2512173" y="1682101"/>
                  </a:lnTo>
                  <a:lnTo>
                    <a:pt x="2512684" y="1682295"/>
                  </a:lnTo>
                  <a:lnTo>
                    <a:pt x="2513194" y="1682523"/>
                  </a:lnTo>
                  <a:lnTo>
                    <a:pt x="2513705" y="1682784"/>
                  </a:lnTo>
                  <a:lnTo>
                    <a:pt x="2514215" y="1683077"/>
                  </a:lnTo>
                  <a:lnTo>
                    <a:pt x="2514726" y="1683404"/>
                  </a:lnTo>
                  <a:lnTo>
                    <a:pt x="2515236" y="1683764"/>
                  </a:lnTo>
                  <a:lnTo>
                    <a:pt x="2516258" y="1684584"/>
                  </a:lnTo>
                  <a:lnTo>
                    <a:pt x="2517278" y="1685538"/>
                  </a:lnTo>
                  <a:lnTo>
                    <a:pt x="2518300" y="1686627"/>
                  </a:lnTo>
                  <a:lnTo>
                    <a:pt x="2519321" y="1687852"/>
                  </a:lnTo>
                  <a:lnTo>
                    <a:pt x="2520342" y="1689213"/>
                  </a:lnTo>
                  <a:lnTo>
                    <a:pt x="2521364" y="1690710"/>
                  </a:lnTo>
                  <a:lnTo>
                    <a:pt x="2522385" y="1692345"/>
                  </a:lnTo>
                  <a:lnTo>
                    <a:pt x="2524427" y="1696029"/>
                  </a:lnTo>
                  <a:lnTo>
                    <a:pt x="2526469" y="1700270"/>
                  </a:lnTo>
                  <a:lnTo>
                    <a:pt x="2528511" y="1705070"/>
                  </a:lnTo>
                  <a:lnTo>
                    <a:pt x="2532596" y="1716369"/>
                  </a:lnTo>
                  <a:lnTo>
                    <a:pt x="2536681" y="1729955"/>
                  </a:lnTo>
                  <a:lnTo>
                    <a:pt x="2541316" y="1748174"/>
                  </a:lnTo>
                  <a:lnTo>
                    <a:pt x="2545952" y="1769397"/>
                  </a:lnTo>
                  <a:lnTo>
                    <a:pt x="2550587" y="1793646"/>
                  </a:lnTo>
                  <a:lnTo>
                    <a:pt x="2555222" y="1820932"/>
                  </a:lnTo>
                  <a:lnTo>
                    <a:pt x="2559858" y="1851257"/>
                  </a:lnTo>
                  <a:lnTo>
                    <a:pt x="2564493" y="1884618"/>
                  </a:lnTo>
                  <a:lnTo>
                    <a:pt x="2569129" y="1921000"/>
                  </a:lnTo>
                  <a:lnTo>
                    <a:pt x="2573765" y="1960379"/>
                  </a:lnTo>
                  <a:lnTo>
                    <a:pt x="2578399" y="2002724"/>
                  </a:lnTo>
                  <a:lnTo>
                    <a:pt x="2583035" y="2047989"/>
                  </a:lnTo>
                  <a:lnTo>
                    <a:pt x="2587670" y="2096127"/>
                  </a:lnTo>
                  <a:lnTo>
                    <a:pt x="2592306" y="2147074"/>
                  </a:lnTo>
                  <a:lnTo>
                    <a:pt x="2596941" y="2200761"/>
                  </a:lnTo>
                  <a:lnTo>
                    <a:pt x="2601577" y="2257107"/>
                  </a:lnTo>
                  <a:lnTo>
                    <a:pt x="2606213" y="2316023"/>
                  </a:lnTo>
                  <a:lnTo>
                    <a:pt x="2610847" y="2377410"/>
                  </a:lnTo>
                  <a:lnTo>
                    <a:pt x="2615483" y="2441159"/>
                  </a:lnTo>
                  <a:lnTo>
                    <a:pt x="2620119" y="2507153"/>
                  </a:lnTo>
                  <a:lnTo>
                    <a:pt x="2629390" y="2645360"/>
                  </a:lnTo>
                  <a:lnTo>
                    <a:pt x="2638660" y="2790917"/>
                  </a:lnTo>
                  <a:lnTo>
                    <a:pt x="2647931" y="2942572"/>
                  </a:lnTo>
                  <a:lnTo>
                    <a:pt x="2657202" y="3098953"/>
                  </a:lnTo>
                  <a:lnTo>
                    <a:pt x="2666473" y="3258579"/>
                  </a:lnTo>
                  <a:lnTo>
                    <a:pt x="2685015" y="3581158"/>
                  </a:lnTo>
                  <a:lnTo>
                    <a:pt x="2701704" y="3865993"/>
                  </a:lnTo>
                  <a:lnTo>
                    <a:pt x="2710049" y="4003076"/>
                  </a:lnTo>
                  <a:lnTo>
                    <a:pt x="2718395" y="4134854"/>
                  </a:lnTo>
                  <a:lnTo>
                    <a:pt x="2726740" y="4260023"/>
                  </a:lnTo>
                  <a:lnTo>
                    <a:pt x="2730912" y="4319726"/>
                  </a:lnTo>
                  <a:lnTo>
                    <a:pt x="2735085" y="4377298"/>
                  </a:lnTo>
                  <a:lnTo>
                    <a:pt x="2739257" y="4432583"/>
                  </a:lnTo>
                  <a:lnTo>
                    <a:pt x="2743430" y="4485428"/>
                  </a:lnTo>
                  <a:lnTo>
                    <a:pt x="2747602" y="4535688"/>
                  </a:lnTo>
                  <a:lnTo>
                    <a:pt x="2751775" y="4583213"/>
                  </a:lnTo>
                  <a:lnTo>
                    <a:pt x="2755947" y="4627866"/>
                  </a:lnTo>
                  <a:lnTo>
                    <a:pt x="2760119" y="4669509"/>
                  </a:lnTo>
                  <a:lnTo>
                    <a:pt x="2764292" y="4708013"/>
                  </a:lnTo>
                  <a:lnTo>
                    <a:pt x="2768464" y="4743249"/>
                  </a:lnTo>
                  <a:lnTo>
                    <a:pt x="2772637" y="4775100"/>
                  </a:lnTo>
                  <a:lnTo>
                    <a:pt x="2776809" y="4803450"/>
                  </a:lnTo>
                  <a:lnTo>
                    <a:pt x="2780982" y="4828193"/>
                  </a:lnTo>
                  <a:lnTo>
                    <a:pt x="2785154" y="4849228"/>
                  </a:lnTo>
                  <a:lnTo>
                    <a:pt x="2789327" y="4866460"/>
                  </a:lnTo>
                  <a:lnTo>
                    <a:pt x="2791413" y="4873623"/>
                  </a:lnTo>
                  <a:lnTo>
                    <a:pt x="2793500" y="4879805"/>
                  </a:lnTo>
                  <a:lnTo>
                    <a:pt x="2795586" y="4884996"/>
                  </a:lnTo>
                  <a:lnTo>
                    <a:pt x="2796629" y="4887215"/>
                  </a:lnTo>
                  <a:lnTo>
                    <a:pt x="2797672" y="4889184"/>
                  </a:lnTo>
                  <a:lnTo>
                    <a:pt x="2798715" y="4890901"/>
                  </a:lnTo>
                  <a:lnTo>
                    <a:pt x="2799237" y="4891665"/>
                  </a:lnTo>
                  <a:lnTo>
                    <a:pt x="2799758" y="4892365"/>
                  </a:lnTo>
                  <a:lnTo>
                    <a:pt x="2800280" y="4893002"/>
                  </a:lnTo>
                  <a:lnTo>
                    <a:pt x="2800802" y="4893574"/>
                  </a:lnTo>
                  <a:lnTo>
                    <a:pt x="2801323" y="4894083"/>
                  </a:lnTo>
                  <a:lnTo>
                    <a:pt x="2801845" y="4894528"/>
                  </a:lnTo>
                  <a:lnTo>
                    <a:pt x="2802366" y="4894909"/>
                  </a:lnTo>
                  <a:lnTo>
                    <a:pt x="2802627" y="4895076"/>
                  </a:lnTo>
                  <a:lnTo>
                    <a:pt x="2802887" y="4895226"/>
                  </a:lnTo>
                  <a:lnTo>
                    <a:pt x="2803149" y="4895361"/>
                  </a:lnTo>
                  <a:lnTo>
                    <a:pt x="2803409" y="4895479"/>
                  </a:lnTo>
                  <a:lnTo>
                    <a:pt x="2803670" y="4895580"/>
                  </a:lnTo>
                  <a:lnTo>
                    <a:pt x="2803930" y="4895667"/>
                  </a:lnTo>
                  <a:lnTo>
                    <a:pt x="2804191" y="4895737"/>
                  </a:lnTo>
                  <a:lnTo>
                    <a:pt x="2804452" y="4895791"/>
                  </a:lnTo>
                  <a:lnTo>
                    <a:pt x="2804713" y="4895828"/>
                  </a:lnTo>
                  <a:lnTo>
                    <a:pt x="2804974" y="4895850"/>
                  </a:lnTo>
                  <a:lnTo>
                    <a:pt x="2805234" y="4895855"/>
                  </a:lnTo>
                  <a:lnTo>
                    <a:pt x="2805495" y="4895846"/>
                  </a:lnTo>
                  <a:lnTo>
                    <a:pt x="2805756" y="4895818"/>
                  </a:lnTo>
                  <a:lnTo>
                    <a:pt x="2806017" y="4895775"/>
                  </a:lnTo>
                  <a:lnTo>
                    <a:pt x="2806278" y="4895715"/>
                  </a:lnTo>
                  <a:lnTo>
                    <a:pt x="2806538" y="4895640"/>
                  </a:lnTo>
                  <a:lnTo>
                    <a:pt x="2806799" y="4895549"/>
                  </a:lnTo>
                  <a:lnTo>
                    <a:pt x="2807060" y="4895440"/>
                  </a:lnTo>
                  <a:lnTo>
                    <a:pt x="2807321" y="4895315"/>
                  </a:lnTo>
                  <a:lnTo>
                    <a:pt x="2807581" y="4895175"/>
                  </a:lnTo>
                  <a:lnTo>
                    <a:pt x="2807842" y="4895018"/>
                  </a:lnTo>
                  <a:lnTo>
                    <a:pt x="2808103" y="4894844"/>
                  </a:lnTo>
                  <a:lnTo>
                    <a:pt x="2808625" y="4894449"/>
                  </a:lnTo>
                  <a:lnTo>
                    <a:pt x="2809146" y="4893988"/>
                  </a:lnTo>
                  <a:lnTo>
                    <a:pt x="2809668" y="4893463"/>
                  </a:lnTo>
                  <a:lnTo>
                    <a:pt x="2810189" y="4892870"/>
                  </a:lnTo>
                  <a:lnTo>
                    <a:pt x="2810711" y="4892214"/>
                  </a:lnTo>
                  <a:lnTo>
                    <a:pt x="2811232" y="4891489"/>
                  </a:lnTo>
                  <a:lnTo>
                    <a:pt x="2812276" y="4889848"/>
                  </a:lnTo>
                  <a:lnTo>
                    <a:pt x="2813319" y="4887941"/>
                  </a:lnTo>
                  <a:lnTo>
                    <a:pt x="2814361" y="4885771"/>
                  </a:lnTo>
                  <a:lnTo>
                    <a:pt x="2816448" y="4880637"/>
                  </a:lnTo>
                  <a:lnTo>
                    <a:pt x="2818534" y="4874442"/>
                  </a:lnTo>
                  <a:lnTo>
                    <a:pt x="2820715" y="4866825"/>
                  </a:lnTo>
                  <a:lnTo>
                    <a:pt x="2822898" y="4858041"/>
                  </a:lnTo>
                  <a:lnTo>
                    <a:pt x="2825079" y="4848089"/>
                  </a:lnTo>
                  <a:lnTo>
                    <a:pt x="2827260" y="4836968"/>
                  </a:lnTo>
                  <a:lnTo>
                    <a:pt x="2829442" y="4824676"/>
                  </a:lnTo>
                  <a:lnTo>
                    <a:pt x="2831624" y="4811214"/>
                  </a:lnTo>
                  <a:lnTo>
                    <a:pt x="2833805" y="4796582"/>
                  </a:lnTo>
                  <a:lnTo>
                    <a:pt x="2835987" y="4780782"/>
                  </a:lnTo>
                  <a:lnTo>
                    <a:pt x="2838168" y="4763818"/>
                  </a:lnTo>
                  <a:lnTo>
                    <a:pt x="2840349" y="4745691"/>
                  </a:lnTo>
                  <a:lnTo>
                    <a:pt x="2842532" y="4726404"/>
                  </a:lnTo>
                  <a:lnTo>
                    <a:pt x="2844713" y="4705965"/>
                  </a:lnTo>
                  <a:lnTo>
                    <a:pt x="2846894" y="4684375"/>
                  </a:lnTo>
                  <a:lnTo>
                    <a:pt x="2849076" y="4661643"/>
                  </a:lnTo>
                  <a:lnTo>
                    <a:pt x="2851257" y="4637775"/>
                  </a:lnTo>
                  <a:lnTo>
                    <a:pt x="2853439" y="4612778"/>
                  </a:lnTo>
                  <a:lnTo>
                    <a:pt x="2855621" y="4586661"/>
                  </a:lnTo>
                  <a:lnTo>
                    <a:pt x="2857802" y="4559432"/>
                  </a:lnTo>
                  <a:lnTo>
                    <a:pt x="2859983" y="4531101"/>
                  </a:lnTo>
                  <a:lnTo>
                    <a:pt x="2862166" y="4501679"/>
                  </a:lnTo>
                  <a:lnTo>
                    <a:pt x="2866528" y="4439605"/>
                  </a:lnTo>
                  <a:lnTo>
                    <a:pt x="2870891" y="4373308"/>
                  </a:lnTo>
                  <a:lnTo>
                    <a:pt x="2875255" y="4302896"/>
                  </a:lnTo>
                  <a:lnTo>
                    <a:pt x="2879618" y="4228490"/>
                  </a:lnTo>
                  <a:lnTo>
                    <a:pt x="2883980" y="4150222"/>
                  </a:lnTo>
                  <a:lnTo>
                    <a:pt x="2888344" y="4068231"/>
                  </a:lnTo>
                  <a:lnTo>
                    <a:pt x="2892707" y="3982673"/>
                  </a:lnTo>
                  <a:lnTo>
                    <a:pt x="2897070" y="3893709"/>
                  </a:lnTo>
                  <a:lnTo>
                    <a:pt x="2901433" y="3801511"/>
                  </a:lnTo>
                  <a:lnTo>
                    <a:pt x="2905797" y="3706261"/>
                  </a:lnTo>
                  <a:lnTo>
                    <a:pt x="2910159" y="3608149"/>
                  </a:lnTo>
                  <a:lnTo>
                    <a:pt x="2914523" y="3507376"/>
                  </a:lnTo>
                  <a:lnTo>
                    <a:pt x="2918886" y="3404149"/>
                  </a:lnTo>
                  <a:lnTo>
                    <a:pt x="2923248" y="3298683"/>
                  </a:lnTo>
                  <a:lnTo>
                    <a:pt x="2931975" y="3081929"/>
                  </a:lnTo>
                  <a:lnTo>
                    <a:pt x="2940701" y="2858971"/>
                  </a:lnTo>
                  <a:lnTo>
                    <a:pt x="2958154" y="2402273"/>
                  </a:lnTo>
                  <a:lnTo>
                    <a:pt x="2975933" y="1936351"/>
                  </a:lnTo>
                  <a:lnTo>
                    <a:pt x="2984823" y="1708597"/>
                  </a:lnTo>
                  <a:lnTo>
                    <a:pt x="2993712" y="1487241"/>
                  </a:lnTo>
                  <a:lnTo>
                    <a:pt x="2998157" y="1379634"/>
                  </a:lnTo>
                  <a:lnTo>
                    <a:pt x="3002602" y="1274426"/>
                  </a:lnTo>
                  <a:lnTo>
                    <a:pt x="3007047" y="1171874"/>
                  </a:lnTo>
                  <a:lnTo>
                    <a:pt x="3011492" y="1072229"/>
                  </a:lnTo>
                  <a:lnTo>
                    <a:pt x="3015936" y="975737"/>
                  </a:lnTo>
                  <a:lnTo>
                    <a:pt x="3020381" y="882637"/>
                  </a:lnTo>
                  <a:lnTo>
                    <a:pt x="3024826" y="793159"/>
                  </a:lnTo>
                  <a:lnTo>
                    <a:pt x="3029271" y="707524"/>
                  </a:lnTo>
                  <a:lnTo>
                    <a:pt x="3033716" y="625946"/>
                  </a:lnTo>
                  <a:lnTo>
                    <a:pt x="3035938" y="586742"/>
                  </a:lnTo>
                  <a:lnTo>
                    <a:pt x="3038160" y="548628"/>
                  </a:lnTo>
                  <a:lnTo>
                    <a:pt x="3040383" y="511628"/>
                  </a:lnTo>
                  <a:lnTo>
                    <a:pt x="3042605" y="475763"/>
                  </a:lnTo>
                  <a:lnTo>
                    <a:pt x="3044827" y="441059"/>
                  </a:lnTo>
                  <a:lnTo>
                    <a:pt x="3047050" y="407535"/>
                  </a:lnTo>
                  <a:lnTo>
                    <a:pt x="3049273" y="375213"/>
                  </a:lnTo>
                  <a:lnTo>
                    <a:pt x="3051495" y="344113"/>
                  </a:lnTo>
                  <a:lnTo>
                    <a:pt x="3053717" y="314254"/>
                  </a:lnTo>
                  <a:lnTo>
                    <a:pt x="3055939" y="285656"/>
                  </a:lnTo>
                  <a:lnTo>
                    <a:pt x="3058162" y="258336"/>
                  </a:lnTo>
                  <a:lnTo>
                    <a:pt x="3060385" y="232312"/>
                  </a:lnTo>
                  <a:lnTo>
                    <a:pt x="3062607" y="207600"/>
                  </a:lnTo>
                  <a:lnTo>
                    <a:pt x="3064829" y="184216"/>
                  </a:lnTo>
                  <a:lnTo>
                    <a:pt x="3067052" y="162174"/>
                  </a:lnTo>
                  <a:lnTo>
                    <a:pt x="3069274" y="141488"/>
                  </a:lnTo>
                  <a:lnTo>
                    <a:pt x="3071496" y="122171"/>
                  </a:lnTo>
                  <a:lnTo>
                    <a:pt x="3073719" y="104236"/>
                  </a:lnTo>
                  <a:lnTo>
                    <a:pt x="3075941" y="87694"/>
                  </a:lnTo>
                  <a:lnTo>
                    <a:pt x="3078164" y="72555"/>
                  </a:lnTo>
                  <a:lnTo>
                    <a:pt x="3080386" y="58828"/>
                  </a:lnTo>
                  <a:lnTo>
                    <a:pt x="3082608" y="46523"/>
                  </a:lnTo>
                  <a:lnTo>
                    <a:pt x="3084830" y="35647"/>
                  </a:lnTo>
                  <a:lnTo>
                    <a:pt x="3087054" y="26208"/>
                  </a:lnTo>
                  <a:lnTo>
                    <a:pt x="3089276" y="18211"/>
                  </a:lnTo>
                  <a:lnTo>
                    <a:pt x="3091498" y="11661"/>
                  </a:lnTo>
                  <a:lnTo>
                    <a:pt x="3092610" y="8929"/>
                  </a:lnTo>
                  <a:lnTo>
                    <a:pt x="3093720" y="6562"/>
                  </a:lnTo>
                  <a:lnTo>
                    <a:pt x="3094276" y="5514"/>
                  </a:lnTo>
                  <a:lnTo>
                    <a:pt x="3094832" y="4557"/>
                  </a:lnTo>
                  <a:lnTo>
                    <a:pt x="3095387" y="3692"/>
                  </a:lnTo>
                  <a:lnTo>
                    <a:pt x="3095943" y="2917"/>
                  </a:lnTo>
                  <a:lnTo>
                    <a:pt x="3096499" y="2234"/>
                  </a:lnTo>
                  <a:lnTo>
                    <a:pt x="3097054" y="1641"/>
                  </a:lnTo>
                  <a:lnTo>
                    <a:pt x="3097332" y="1379"/>
                  </a:lnTo>
                  <a:lnTo>
                    <a:pt x="3097609" y="1139"/>
                  </a:lnTo>
                  <a:lnTo>
                    <a:pt x="3097887" y="923"/>
                  </a:lnTo>
                  <a:lnTo>
                    <a:pt x="3098165" y="730"/>
                  </a:lnTo>
                  <a:lnTo>
                    <a:pt x="3098443" y="558"/>
                  </a:lnTo>
                  <a:lnTo>
                    <a:pt x="3098721" y="411"/>
                  </a:lnTo>
                  <a:lnTo>
                    <a:pt x="3098999" y="285"/>
                  </a:lnTo>
                  <a:lnTo>
                    <a:pt x="3099276" y="182"/>
                  </a:lnTo>
                  <a:lnTo>
                    <a:pt x="3099554" y="103"/>
                  </a:lnTo>
                  <a:lnTo>
                    <a:pt x="3099832" y="46"/>
                  </a:lnTo>
                  <a:lnTo>
                    <a:pt x="3100109" y="11"/>
                  </a:lnTo>
                  <a:lnTo>
                    <a:pt x="3100388" y="0"/>
                  </a:lnTo>
                  <a:lnTo>
                    <a:pt x="3100663" y="11"/>
                  </a:lnTo>
                  <a:lnTo>
                    <a:pt x="3100938" y="45"/>
                  </a:lnTo>
                  <a:lnTo>
                    <a:pt x="3101213" y="101"/>
                  </a:lnTo>
                  <a:lnTo>
                    <a:pt x="3101489" y="179"/>
                  </a:lnTo>
                  <a:lnTo>
                    <a:pt x="3101764" y="280"/>
                  </a:lnTo>
                  <a:lnTo>
                    <a:pt x="3102039" y="403"/>
                  </a:lnTo>
                  <a:lnTo>
                    <a:pt x="3102315" y="549"/>
                  </a:lnTo>
                  <a:lnTo>
                    <a:pt x="3102590" y="716"/>
                  </a:lnTo>
                  <a:lnTo>
                    <a:pt x="3102865" y="907"/>
                  </a:lnTo>
                  <a:lnTo>
                    <a:pt x="3103141" y="1119"/>
                  </a:lnTo>
                  <a:lnTo>
                    <a:pt x="3103417" y="1354"/>
                  </a:lnTo>
                  <a:lnTo>
                    <a:pt x="3103692" y="1612"/>
                  </a:lnTo>
                  <a:lnTo>
                    <a:pt x="3104242" y="2194"/>
                  </a:lnTo>
                  <a:lnTo>
                    <a:pt x="3104793" y="2865"/>
                  </a:lnTo>
                  <a:lnTo>
                    <a:pt x="3105343" y="3626"/>
                  </a:lnTo>
                  <a:lnTo>
                    <a:pt x="3105894" y="4476"/>
                  </a:lnTo>
                  <a:lnTo>
                    <a:pt x="3106445" y="5416"/>
                  </a:lnTo>
                  <a:lnTo>
                    <a:pt x="3106995" y="6445"/>
                  </a:lnTo>
                  <a:lnTo>
                    <a:pt x="3108096" y="8771"/>
                  </a:lnTo>
                  <a:lnTo>
                    <a:pt x="3109198" y="11453"/>
                  </a:lnTo>
                  <a:lnTo>
                    <a:pt x="3111400" y="17887"/>
                  </a:lnTo>
                  <a:lnTo>
                    <a:pt x="3113604" y="25743"/>
                  </a:lnTo>
                  <a:lnTo>
                    <a:pt x="3115806" y="35015"/>
                  </a:lnTo>
                  <a:lnTo>
                    <a:pt x="3118008" y="45699"/>
                  </a:lnTo>
                  <a:lnTo>
                    <a:pt x="3120210" y="57786"/>
                  </a:lnTo>
                  <a:lnTo>
                    <a:pt x="3122413" y="71271"/>
                  </a:lnTo>
                  <a:lnTo>
                    <a:pt x="3124616" y="86144"/>
                  </a:lnTo>
                  <a:lnTo>
                    <a:pt x="3126819" y="102397"/>
                  </a:lnTo>
                  <a:lnTo>
                    <a:pt x="3129021" y="120018"/>
                  </a:lnTo>
                  <a:lnTo>
                    <a:pt x="3131224" y="138997"/>
                  </a:lnTo>
                  <a:lnTo>
                    <a:pt x="3133426" y="159324"/>
                  </a:lnTo>
                  <a:lnTo>
                    <a:pt x="3135628" y="180984"/>
                  </a:lnTo>
                  <a:lnTo>
                    <a:pt x="3137831" y="203965"/>
                  </a:lnTo>
                  <a:lnTo>
                    <a:pt x="3140033" y="228251"/>
                  </a:lnTo>
                  <a:lnTo>
                    <a:pt x="3142237" y="253829"/>
                  </a:lnTo>
                  <a:lnTo>
                    <a:pt x="3144439" y="280682"/>
                  </a:lnTo>
                  <a:lnTo>
                    <a:pt x="3146641" y="308794"/>
                  </a:lnTo>
                  <a:lnTo>
                    <a:pt x="3148844" y="338147"/>
                  </a:lnTo>
                  <a:lnTo>
                    <a:pt x="3151046" y="368724"/>
                  </a:lnTo>
                  <a:lnTo>
                    <a:pt x="3153249" y="400505"/>
                  </a:lnTo>
                  <a:lnTo>
                    <a:pt x="3155452" y="433470"/>
                  </a:lnTo>
                  <a:lnTo>
                    <a:pt x="3157654" y="467601"/>
                  </a:lnTo>
                  <a:lnTo>
                    <a:pt x="3159857" y="502874"/>
                  </a:lnTo>
                  <a:lnTo>
                    <a:pt x="3162059" y="539270"/>
                  </a:lnTo>
                  <a:lnTo>
                    <a:pt x="3166464" y="615337"/>
                  </a:lnTo>
                  <a:lnTo>
                    <a:pt x="3170870" y="695614"/>
                  </a:lnTo>
                  <a:lnTo>
                    <a:pt x="3175275" y="779904"/>
                  </a:lnTo>
                  <a:lnTo>
                    <a:pt x="3179679" y="868003"/>
                  </a:lnTo>
                  <a:lnTo>
                    <a:pt x="3184085" y="959694"/>
                  </a:lnTo>
                  <a:lnTo>
                    <a:pt x="3188490" y="1054756"/>
                  </a:lnTo>
                  <a:lnTo>
                    <a:pt x="3192895" y="1152957"/>
                  </a:lnTo>
                  <a:lnTo>
                    <a:pt x="3197300" y="1254059"/>
                  </a:lnTo>
                  <a:lnTo>
                    <a:pt x="3201705" y="1357819"/>
                  </a:lnTo>
                  <a:lnTo>
                    <a:pt x="3206110" y="1463988"/>
                  </a:lnTo>
                  <a:lnTo>
                    <a:pt x="3214920" y="1682528"/>
                  </a:lnTo>
                  <a:lnTo>
                    <a:pt x="3223731" y="1907599"/>
                  </a:lnTo>
                  <a:lnTo>
                    <a:pt x="3241351" y="2368803"/>
                  </a:lnTo>
                  <a:lnTo>
                    <a:pt x="3258963" y="2830224"/>
                  </a:lnTo>
                  <a:lnTo>
                    <a:pt x="3267769" y="3055846"/>
                  </a:lnTo>
                  <a:lnTo>
                    <a:pt x="3276573" y="3275378"/>
                  </a:lnTo>
                  <a:lnTo>
                    <a:pt x="3280977" y="3382258"/>
                  </a:lnTo>
                  <a:lnTo>
                    <a:pt x="3285379" y="3486904"/>
                  </a:lnTo>
                  <a:lnTo>
                    <a:pt x="3289782" y="3589095"/>
                  </a:lnTo>
                  <a:lnTo>
                    <a:pt x="3294185" y="3688615"/>
                  </a:lnTo>
                  <a:lnTo>
                    <a:pt x="3298588" y="3785259"/>
                  </a:lnTo>
                  <a:lnTo>
                    <a:pt x="3302991" y="3878827"/>
                  </a:lnTo>
                  <a:lnTo>
                    <a:pt x="3307394" y="3969132"/>
                  </a:lnTo>
                  <a:lnTo>
                    <a:pt x="3311796" y="4055996"/>
                  </a:lnTo>
                  <a:lnTo>
                    <a:pt x="3316198" y="4139248"/>
                  </a:lnTo>
                  <a:lnTo>
                    <a:pt x="3320602" y="4218732"/>
                  </a:lnTo>
                  <a:lnTo>
                    <a:pt x="3325004" y="4294302"/>
                  </a:lnTo>
                  <a:lnTo>
                    <a:pt x="3329408" y="4365818"/>
                  </a:lnTo>
                  <a:lnTo>
                    <a:pt x="3333810" y="4433158"/>
                  </a:lnTo>
                  <a:lnTo>
                    <a:pt x="3338213" y="4496208"/>
                  </a:lnTo>
                  <a:lnTo>
                    <a:pt x="3340414" y="4526093"/>
                  </a:lnTo>
                  <a:lnTo>
                    <a:pt x="3342616" y="4554868"/>
                  </a:lnTo>
                  <a:lnTo>
                    <a:pt x="3344817" y="4582522"/>
                  </a:lnTo>
                  <a:lnTo>
                    <a:pt x="3347019" y="4609046"/>
                  </a:lnTo>
                  <a:lnTo>
                    <a:pt x="3349220" y="4634430"/>
                  </a:lnTo>
                  <a:lnTo>
                    <a:pt x="3351422" y="4658666"/>
                  </a:lnTo>
                  <a:lnTo>
                    <a:pt x="3353623" y="4681746"/>
                  </a:lnTo>
                  <a:lnTo>
                    <a:pt x="3355824" y="4703663"/>
                  </a:lnTo>
                  <a:lnTo>
                    <a:pt x="3358026" y="4724411"/>
                  </a:lnTo>
                  <a:lnTo>
                    <a:pt x="3360227" y="4743984"/>
                  </a:lnTo>
                  <a:lnTo>
                    <a:pt x="3362428" y="4762378"/>
                  </a:lnTo>
                  <a:lnTo>
                    <a:pt x="3364630" y="4779587"/>
                  </a:lnTo>
                  <a:lnTo>
                    <a:pt x="3366832" y="4795610"/>
                  </a:lnTo>
                  <a:lnTo>
                    <a:pt x="3369033" y="4810446"/>
                  </a:lnTo>
                  <a:lnTo>
                    <a:pt x="3371234" y="4824089"/>
                  </a:lnTo>
                  <a:lnTo>
                    <a:pt x="3373435" y="4836541"/>
                  </a:lnTo>
                  <a:lnTo>
                    <a:pt x="3375637" y="4847801"/>
                  </a:lnTo>
                  <a:lnTo>
                    <a:pt x="3377838" y="4857870"/>
                  </a:lnTo>
                  <a:lnTo>
                    <a:pt x="3380040" y="4866750"/>
                  </a:lnTo>
                  <a:lnTo>
                    <a:pt x="3382241" y="4874442"/>
                  </a:lnTo>
                  <a:lnTo>
                    <a:pt x="3384531" y="4881184"/>
                  </a:lnTo>
                  <a:lnTo>
                    <a:pt x="3385676" y="4884075"/>
                  </a:lnTo>
                  <a:lnTo>
                    <a:pt x="3386820" y="4886648"/>
                  </a:lnTo>
                  <a:lnTo>
                    <a:pt x="3387965" y="4888903"/>
                  </a:lnTo>
                  <a:lnTo>
                    <a:pt x="3389110" y="4890840"/>
                  </a:lnTo>
                  <a:lnTo>
                    <a:pt x="3389682" y="4891689"/>
                  </a:lnTo>
                  <a:lnTo>
                    <a:pt x="3390254" y="4892459"/>
                  </a:lnTo>
                  <a:lnTo>
                    <a:pt x="3390827" y="4893152"/>
                  </a:lnTo>
                  <a:lnTo>
                    <a:pt x="3391399" y="4893764"/>
                  </a:lnTo>
                  <a:lnTo>
                    <a:pt x="3391972" y="4894297"/>
                  </a:lnTo>
                  <a:lnTo>
                    <a:pt x="3392257" y="4894535"/>
                  </a:lnTo>
                  <a:lnTo>
                    <a:pt x="3392544" y="4894753"/>
                  </a:lnTo>
                  <a:lnTo>
                    <a:pt x="3392830" y="4894951"/>
                  </a:lnTo>
                  <a:lnTo>
                    <a:pt x="3393117" y="4895129"/>
                  </a:lnTo>
                  <a:lnTo>
                    <a:pt x="3393402" y="4895288"/>
                  </a:lnTo>
                  <a:lnTo>
                    <a:pt x="3393689" y="4895428"/>
                  </a:lnTo>
                  <a:lnTo>
                    <a:pt x="3393975" y="4895547"/>
                  </a:lnTo>
                  <a:lnTo>
                    <a:pt x="3394261" y="4895647"/>
                  </a:lnTo>
                  <a:lnTo>
                    <a:pt x="3394547" y="4895728"/>
                  </a:lnTo>
                  <a:lnTo>
                    <a:pt x="3394833" y="4895789"/>
                  </a:lnTo>
                  <a:lnTo>
                    <a:pt x="3395120" y="4895830"/>
                  </a:lnTo>
                  <a:lnTo>
                    <a:pt x="3395405" y="4895852"/>
                  </a:lnTo>
                  <a:lnTo>
                    <a:pt x="3395692" y="4895854"/>
                  </a:lnTo>
                  <a:lnTo>
                    <a:pt x="3395978" y="4895838"/>
                  </a:lnTo>
                  <a:lnTo>
                    <a:pt x="3396265" y="4895801"/>
                  </a:lnTo>
                  <a:lnTo>
                    <a:pt x="3396550" y="4895746"/>
                  </a:lnTo>
                  <a:lnTo>
                    <a:pt x="3396837" y="4895669"/>
                  </a:lnTo>
                  <a:lnTo>
                    <a:pt x="3397123" y="4895575"/>
                  </a:lnTo>
                  <a:lnTo>
                    <a:pt x="3397408" y="4895461"/>
                  </a:lnTo>
                  <a:lnTo>
                    <a:pt x="3397695" y="4895328"/>
                  </a:lnTo>
                  <a:lnTo>
                    <a:pt x="3397981" y="4895174"/>
                  </a:lnTo>
                  <a:lnTo>
                    <a:pt x="3398268" y="4895001"/>
                  </a:lnTo>
                  <a:lnTo>
                    <a:pt x="3398553" y="4894810"/>
                  </a:lnTo>
                  <a:lnTo>
                    <a:pt x="3398840" y="4894600"/>
                  </a:lnTo>
                  <a:lnTo>
                    <a:pt x="3399413" y="4894120"/>
                  </a:lnTo>
                  <a:lnTo>
                    <a:pt x="3399985" y="4893563"/>
                  </a:lnTo>
                  <a:lnTo>
                    <a:pt x="3400557" y="4892930"/>
                  </a:lnTo>
                  <a:lnTo>
                    <a:pt x="3401129" y="4892219"/>
                  </a:lnTo>
                  <a:lnTo>
                    <a:pt x="3401702" y="4891434"/>
                  </a:lnTo>
                  <a:lnTo>
                    <a:pt x="3402846" y="4889630"/>
                  </a:lnTo>
                  <a:lnTo>
                    <a:pt x="3403991" y="4887525"/>
                  </a:lnTo>
                  <a:lnTo>
                    <a:pt x="3405136" y="4885115"/>
                  </a:lnTo>
                  <a:lnTo>
                    <a:pt x="3406281" y="4882405"/>
                  </a:lnTo>
                  <a:lnTo>
                    <a:pt x="3407426" y="4879394"/>
                  </a:lnTo>
                  <a:lnTo>
                    <a:pt x="3409715" y="4872480"/>
                  </a:lnTo>
                  <a:lnTo>
                    <a:pt x="3412005" y="4864385"/>
                  </a:lnTo>
                  <a:lnTo>
                    <a:pt x="3414294" y="4855123"/>
                  </a:lnTo>
                  <a:lnTo>
                    <a:pt x="3416583" y="4844707"/>
                  </a:lnTo>
                  <a:lnTo>
                    <a:pt x="3418873" y="4833154"/>
                  </a:lnTo>
                  <a:lnTo>
                    <a:pt x="3423452" y="4806693"/>
                  </a:lnTo>
                  <a:lnTo>
                    <a:pt x="3428031" y="4775872"/>
                  </a:lnTo>
                  <a:lnTo>
                    <a:pt x="3432610" y="4740834"/>
                  </a:lnTo>
                  <a:lnTo>
                    <a:pt x="3437189" y="4701726"/>
                  </a:lnTo>
                  <a:lnTo>
                    <a:pt x="3441769" y="4658710"/>
                  </a:lnTo>
                  <a:lnTo>
                    <a:pt x="3446347" y="4611953"/>
                  </a:lnTo>
                  <a:lnTo>
                    <a:pt x="3450926" y="4561631"/>
                  </a:lnTo>
                  <a:lnTo>
                    <a:pt x="3455505" y="4507926"/>
                  </a:lnTo>
                  <a:lnTo>
                    <a:pt x="3460084" y="4451028"/>
                  </a:lnTo>
                  <a:lnTo>
                    <a:pt x="3464664" y="4391130"/>
                  </a:lnTo>
                  <a:lnTo>
                    <a:pt x="3469242" y="4328433"/>
                  </a:lnTo>
                  <a:lnTo>
                    <a:pt x="3473821" y="4263141"/>
                  </a:lnTo>
                  <a:lnTo>
                    <a:pt x="3478401" y="4195461"/>
                  </a:lnTo>
                  <a:lnTo>
                    <a:pt x="3482979" y="4125605"/>
                  </a:lnTo>
                  <a:lnTo>
                    <a:pt x="3492138" y="3980223"/>
                  </a:lnTo>
                  <a:lnTo>
                    <a:pt x="3501296" y="3828719"/>
                  </a:lnTo>
                  <a:lnTo>
                    <a:pt x="3510453" y="3672828"/>
                  </a:lnTo>
                  <a:lnTo>
                    <a:pt x="3528770" y="3354740"/>
                  </a:lnTo>
                  <a:lnTo>
                    <a:pt x="3545685" y="3062990"/>
                  </a:lnTo>
                  <a:lnTo>
                    <a:pt x="3554142" y="2921007"/>
                  </a:lnTo>
                  <a:lnTo>
                    <a:pt x="3562601" y="2783127"/>
                  </a:lnTo>
                  <a:lnTo>
                    <a:pt x="3571059" y="2650381"/>
                  </a:lnTo>
                  <a:lnTo>
                    <a:pt x="3579516" y="2523716"/>
                  </a:lnTo>
                  <a:lnTo>
                    <a:pt x="3587974" y="2403992"/>
                  </a:lnTo>
                  <a:lnTo>
                    <a:pt x="3596432" y="2291965"/>
                  </a:lnTo>
                  <a:lnTo>
                    <a:pt x="3600661" y="2239047"/>
                  </a:lnTo>
                  <a:lnTo>
                    <a:pt x="3604890" y="2188294"/>
                  </a:lnTo>
                  <a:lnTo>
                    <a:pt x="3609119" y="2139770"/>
                  </a:lnTo>
                  <a:lnTo>
                    <a:pt x="3613348" y="2093534"/>
                  </a:lnTo>
                  <a:lnTo>
                    <a:pt x="3617576" y="2049640"/>
                  </a:lnTo>
                  <a:lnTo>
                    <a:pt x="3621805" y="2008135"/>
                  </a:lnTo>
                  <a:lnTo>
                    <a:pt x="3626034" y="1969057"/>
                  </a:lnTo>
                  <a:lnTo>
                    <a:pt x="3630263" y="1932439"/>
                  </a:lnTo>
                  <a:lnTo>
                    <a:pt x="3634492" y="1898309"/>
                  </a:lnTo>
                  <a:lnTo>
                    <a:pt x="3638721" y="1866687"/>
                  </a:lnTo>
                  <a:lnTo>
                    <a:pt x="3642950" y="1837585"/>
                  </a:lnTo>
                  <a:lnTo>
                    <a:pt x="3647179" y="1811013"/>
                  </a:lnTo>
                  <a:lnTo>
                    <a:pt x="3651408" y="1786972"/>
                  </a:lnTo>
                  <a:lnTo>
                    <a:pt x="3655637" y="1765456"/>
                  </a:lnTo>
                  <a:lnTo>
                    <a:pt x="3659866" y="1746456"/>
                  </a:lnTo>
                  <a:lnTo>
                    <a:pt x="3664094" y="1729955"/>
                  </a:lnTo>
                  <a:lnTo>
                    <a:pt x="3668851" y="1714353"/>
                  </a:lnTo>
                  <a:lnTo>
                    <a:pt x="3671230" y="1707715"/>
                  </a:lnTo>
                  <a:lnTo>
                    <a:pt x="3673609" y="1701846"/>
                  </a:lnTo>
                  <a:lnTo>
                    <a:pt x="3675987" y="1696740"/>
                  </a:lnTo>
                  <a:lnTo>
                    <a:pt x="3678366" y="1692388"/>
                  </a:lnTo>
                  <a:lnTo>
                    <a:pt x="3679554" y="1690493"/>
                  </a:lnTo>
                  <a:lnTo>
                    <a:pt x="3680744" y="1688784"/>
                  </a:lnTo>
                  <a:lnTo>
                    <a:pt x="3681933" y="1687261"/>
                  </a:lnTo>
                  <a:lnTo>
                    <a:pt x="3683122" y="1685922"/>
                  </a:lnTo>
                  <a:lnTo>
                    <a:pt x="3684311" y="1684766"/>
                  </a:lnTo>
                  <a:lnTo>
                    <a:pt x="3684906" y="1684256"/>
                  </a:lnTo>
                  <a:lnTo>
                    <a:pt x="3685501" y="1683791"/>
                  </a:lnTo>
                  <a:lnTo>
                    <a:pt x="3686095" y="1683373"/>
                  </a:lnTo>
                  <a:lnTo>
                    <a:pt x="3686689" y="1682999"/>
                  </a:lnTo>
                  <a:lnTo>
                    <a:pt x="3687285" y="1682670"/>
                  </a:lnTo>
                  <a:lnTo>
                    <a:pt x="3687879" y="1682386"/>
                  </a:lnTo>
                  <a:lnTo>
                    <a:pt x="3688474" y="1682147"/>
                  </a:lnTo>
                  <a:lnTo>
                    <a:pt x="3689068" y="1681952"/>
                  </a:lnTo>
                  <a:lnTo>
                    <a:pt x="3689663" y="1681802"/>
                  </a:lnTo>
                  <a:lnTo>
                    <a:pt x="3690257" y="1681695"/>
                  </a:lnTo>
                  <a:lnTo>
                    <a:pt x="3690852" y="1681633"/>
                  </a:lnTo>
                  <a:lnTo>
                    <a:pt x="3691447" y="1681615"/>
                  </a:lnTo>
                  <a:lnTo>
                    <a:pt x="3692042" y="1681641"/>
                  </a:lnTo>
                  <a:lnTo>
                    <a:pt x="3692636" y="1681710"/>
                  </a:lnTo>
                  <a:lnTo>
                    <a:pt x="3693231" y="1681823"/>
                  </a:lnTo>
                  <a:lnTo>
                    <a:pt x="3693826" y="1681979"/>
                  </a:lnTo>
                  <a:lnTo>
                    <a:pt x="3694420" y="1682178"/>
                  </a:lnTo>
                  <a:lnTo>
                    <a:pt x="3695014" y="1682421"/>
                  </a:lnTo>
                  <a:lnTo>
                    <a:pt x="3695609" y="1682706"/>
                  </a:lnTo>
                  <a:lnTo>
                    <a:pt x="3696204" y="1683033"/>
                  </a:lnTo>
                  <a:lnTo>
                    <a:pt x="3696798" y="1683404"/>
                  </a:lnTo>
                  <a:lnTo>
                    <a:pt x="3697393" y="1683817"/>
                  </a:lnTo>
                  <a:lnTo>
                    <a:pt x="3697987" y="1684272"/>
                  </a:lnTo>
                  <a:lnTo>
                    <a:pt x="3698583" y="1684769"/>
                  </a:lnTo>
                  <a:lnTo>
                    <a:pt x="3699771" y="1685888"/>
                  </a:lnTo>
                  <a:lnTo>
                    <a:pt x="3700961" y="1687174"/>
                  </a:lnTo>
                  <a:lnTo>
                    <a:pt x="3702150" y="1688623"/>
                  </a:lnTo>
                  <a:lnTo>
                    <a:pt x="3703339" y="1690237"/>
                  </a:lnTo>
                  <a:lnTo>
                    <a:pt x="3704528" y="1692012"/>
                  </a:lnTo>
                  <a:lnTo>
                    <a:pt x="3706907" y="1696042"/>
                  </a:lnTo>
                  <a:lnTo>
                    <a:pt x="3709286" y="1700700"/>
                  </a:lnTo>
                  <a:lnTo>
                    <a:pt x="3711664" y="1705976"/>
                  </a:lnTo>
                  <a:lnTo>
                    <a:pt x="3716421" y="1718327"/>
                  </a:lnTo>
                  <a:lnTo>
                    <a:pt x="3721178" y="1732991"/>
                  </a:lnTo>
                  <a:lnTo>
                    <a:pt x="3730691" y="1768823"/>
                  </a:lnTo>
                  <a:lnTo>
                    <a:pt x="3740206" y="1812563"/>
                  </a:lnTo>
                  <a:lnTo>
                    <a:pt x="3749719" y="1863263"/>
                  </a:lnTo>
                  <a:lnTo>
                    <a:pt x="3759233" y="1919944"/>
                  </a:lnTo>
                  <a:lnTo>
                    <a:pt x="3768747" y="1981612"/>
                  </a:lnTo>
                  <a:lnTo>
                    <a:pt x="3778261" y="2047268"/>
                  </a:lnTo>
                  <a:lnTo>
                    <a:pt x="3797289" y="2186636"/>
                  </a:lnTo>
                  <a:lnTo>
                    <a:pt x="3816316" y="2330511"/>
                  </a:lnTo>
                  <a:lnTo>
                    <a:pt x="3832520" y="2451431"/>
                  </a:lnTo>
                  <a:lnTo>
                    <a:pt x="3848725" y="2566944"/>
                  </a:lnTo>
                  <a:lnTo>
                    <a:pt x="3864928" y="2673936"/>
                  </a:lnTo>
                  <a:lnTo>
                    <a:pt x="3881133" y="2769933"/>
                  </a:lnTo>
                  <a:lnTo>
                    <a:pt x="3897336" y="2853113"/>
                  </a:lnTo>
                  <a:lnTo>
                    <a:pt x="3913540" y="2922305"/>
                  </a:lnTo>
                  <a:lnTo>
                    <a:pt x="3921642" y="2951461"/>
                  </a:lnTo>
                  <a:lnTo>
                    <a:pt x="3929743" y="2976960"/>
                  </a:lnTo>
                  <a:lnTo>
                    <a:pt x="3937846" y="2998822"/>
                  </a:lnTo>
                  <a:lnTo>
                    <a:pt x="3941897" y="3008403"/>
                  </a:lnTo>
                  <a:lnTo>
                    <a:pt x="3945948" y="3017096"/>
                  </a:lnTo>
                  <a:lnTo>
                    <a:pt x="3950276" y="3025416"/>
                  </a:lnTo>
                  <a:lnTo>
                    <a:pt x="3954605" y="3032750"/>
                  </a:lnTo>
                  <a:lnTo>
                    <a:pt x="3958933" y="3039117"/>
                  </a:lnTo>
                  <a:lnTo>
                    <a:pt x="3961097" y="3041942"/>
                  </a:lnTo>
                  <a:lnTo>
                    <a:pt x="3963261" y="3044534"/>
                  </a:lnTo>
                  <a:lnTo>
                    <a:pt x="3965426" y="3046893"/>
                  </a:lnTo>
                  <a:lnTo>
                    <a:pt x="3967591" y="3049023"/>
                  </a:lnTo>
                  <a:lnTo>
                    <a:pt x="3969753" y="3050927"/>
                  </a:lnTo>
                  <a:lnTo>
                    <a:pt x="3971919" y="3052607"/>
                  </a:lnTo>
                  <a:lnTo>
                    <a:pt x="3974083" y="3054067"/>
                  </a:lnTo>
                  <a:lnTo>
                    <a:pt x="3976246" y="3055312"/>
                  </a:lnTo>
                  <a:lnTo>
                    <a:pt x="3978411" y="3056341"/>
                  </a:lnTo>
                  <a:lnTo>
                    <a:pt x="3980575" y="3057161"/>
                  </a:lnTo>
                  <a:lnTo>
                    <a:pt x="3981657" y="3057493"/>
                  </a:lnTo>
                  <a:lnTo>
                    <a:pt x="3982739" y="3057774"/>
                  </a:lnTo>
                  <a:lnTo>
                    <a:pt x="3983822" y="3058003"/>
                  </a:lnTo>
                  <a:lnTo>
                    <a:pt x="3984903" y="3058183"/>
                  </a:lnTo>
                  <a:lnTo>
                    <a:pt x="3985985" y="3058312"/>
                  </a:lnTo>
                  <a:lnTo>
                    <a:pt x="3987068" y="3058393"/>
                  </a:lnTo>
                  <a:lnTo>
                    <a:pt x="3988150" y="3058423"/>
                  </a:lnTo>
                  <a:lnTo>
                    <a:pt x="3989232" y="3058406"/>
                  </a:lnTo>
                  <a:lnTo>
                    <a:pt x="3990313" y="3058340"/>
                  </a:lnTo>
                  <a:lnTo>
                    <a:pt x="3991396" y="3058227"/>
                  </a:lnTo>
                  <a:lnTo>
                    <a:pt x="3993560" y="3057859"/>
                  </a:lnTo>
                  <a:lnTo>
                    <a:pt x="3995724" y="3057307"/>
                  </a:lnTo>
                  <a:lnTo>
                    <a:pt x="3997889" y="3056573"/>
                  </a:lnTo>
                  <a:lnTo>
                    <a:pt x="4000052" y="3055664"/>
                  </a:lnTo>
                  <a:lnTo>
                    <a:pt x="4002216" y="3054581"/>
                  </a:lnTo>
                  <a:lnTo>
                    <a:pt x="4004381" y="3053328"/>
                  </a:lnTo>
                  <a:lnTo>
                    <a:pt x="4006545" y="3051912"/>
                  </a:lnTo>
                  <a:lnTo>
                    <a:pt x="4008710" y="3050334"/>
                  </a:lnTo>
                  <a:lnTo>
                    <a:pt x="4010874" y="3048599"/>
                  </a:lnTo>
                  <a:lnTo>
                    <a:pt x="4015202" y="3044678"/>
                  </a:lnTo>
                  <a:lnTo>
                    <a:pt x="4019530" y="3040178"/>
                  </a:lnTo>
                  <a:lnTo>
                    <a:pt x="4023858" y="3035137"/>
                  </a:lnTo>
                  <a:lnTo>
                    <a:pt x="4028187" y="3029586"/>
                  </a:lnTo>
                  <a:lnTo>
                    <a:pt x="4032516" y="3023561"/>
                  </a:lnTo>
                  <a:lnTo>
                    <a:pt x="4041173" y="3010221"/>
                  </a:lnTo>
                  <a:lnTo>
                    <a:pt x="4049829" y="2995388"/>
                  </a:lnTo>
                  <a:lnTo>
                    <a:pt x="4067143" y="2962292"/>
                  </a:lnTo>
                  <a:lnTo>
                    <a:pt x="4084456" y="2926294"/>
                  </a:lnTo>
                  <a:lnTo>
                    <a:pt x="4120292" y="2850200"/>
                  </a:lnTo>
                  <a:lnTo>
                    <a:pt x="4138211" y="2814548"/>
                  </a:lnTo>
                  <a:lnTo>
                    <a:pt x="4156129" y="2782112"/>
                  </a:lnTo>
                  <a:lnTo>
                    <a:pt x="4174048" y="2753698"/>
                  </a:lnTo>
                  <a:lnTo>
                    <a:pt x="4183006" y="2741164"/>
                  </a:lnTo>
                  <a:lnTo>
                    <a:pt x="4191965" y="2729797"/>
                  </a:lnTo>
                  <a:lnTo>
                    <a:pt x="4200924" y="2719617"/>
                  </a:lnTo>
                  <a:lnTo>
                    <a:pt x="4209883" y="2710624"/>
                  </a:lnTo>
                  <a:lnTo>
                    <a:pt x="4218842" y="2702808"/>
                  </a:lnTo>
                  <a:lnTo>
                    <a:pt x="4227801" y="2696144"/>
                  </a:lnTo>
                  <a:lnTo>
                    <a:pt x="4232234" y="2693262"/>
                  </a:lnTo>
                  <a:lnTo>
                    <a:pt x="4236667" y="2690648"/>
                  </a:lnTo>
                  <a:lnTo>
                    <a:pt x="4241100" y="2688297"/>
                  </a:lnTo>
                  <a:lnTo>
                    <a:pt x="4245533" y="2686202"/>
                  </a:lnTo>
                  <a:lnTo>
                    <a:pt x="4249966" y="2684356"/>
                  </a:lnTo>
                  <a:lnTo>
                    <a:pt x="4254399" y="2682753"/>
                  </a:lnTo>
                  <a:lnTo>
                    <a:pt x="4258832" y="2681384"/>
                  </a:lnTo>
                  <a:lnTo>
                    <a:pt x="4263264" y="2680243"/>
                  </a:lnTo>
                  <a:lnTo>
                    <a:pt x="4267697" y="2679320"/>
                  </a:lnTo>
                  <a:lnTo>
                    <a:pt x="4272130" y="2678607"/>
                  </a:lnTo>
                  <a:lnTo>
                    <a:pt x="4276563" y="2678097"/>
                  </a:lnTo>
                  <a:lnTo>
                    <a:pt x="4280997" y="2677779"/>
                  </a:lnTo>
                  <a:lnTo>
                    <a:pt x="4289862" y="2677686"/>
                  </a:lnTo>
                  <a:lnTo>
                    <a:pt x="4298727" y="2678258"/>
                  </a:lnTo>
                  <a:lnTo>
                    <a:pt x="4307593" y="2679420"/>
                  </a:lnTo>
                  <a:lnTo>
                    <a:pt x="4316459" y="2681098"/>
                  </a:lnTo>
                  <a:lnTo>
                    <a:pt x="4325325" y="2683222"/>
                  </a:lnTo>
                  <a:lnTo>
                    <a:pt x="4334190" y="2685722"/>
                  </a:lnTo>
                  <a:lnTo>
                    <a:pt x="4351922" y="2691579"/>
                  </a:lnTo>
                  <a:lnTo>
                    <a:pt x="4369653" y="2698174"/>
                  </a:lnTo>
                  <a:lnTo>
                    <a:pt x="4404653" y="2711726"/>
                  </a:lnTo>
                  <a:lnTo>
                    <a:pt x="4439654" y="2724009"/>
                  </a:lnTo>
                  <a:lnTo>
                    <a:pt x="4474655" y="2733615"/>
                  </a:lnTo>
                  <a:lnTo>
                    <a:pt x="4509655" y="2740076"/>
                  </a:lnTo>
                  <a:lnTo>
                    <a:pt x="4544913" y="2743622"/>
                  </a:lnTo>
                  <a:lnTo>
                    <a:pt x="4580172" y="2744811"/>
                  </a:lnTo>
                  <a:lnTo>
                    <a:pt x="4615431" y="2744406"/>
                  </a:lnTo>
                  <a:lnTo>
                    <a:pt x="4650690" y="2743132"/>
                  </a:lnTo>
                  <a:lnTo>
                    <a:pt x="4791508" y="2738080"/>
                  </a:lnTo>
                  <a:lnTo>
                    <a:pt x="4942714" y="2737456"/>
                  </a:lnTo>
                  <a:lnTo>
                    <a:pt x="5073362" y="2737805"/>
                  </a:lnTo>
                  <a:lnTo>
                    <a:pt x="5207641" y="2737872"/>
                  </a:lnTo>
                  <a:lnTo>
                    <a:pt x="5355215" y="2737854"/>
                  </a:lnTo>
                  <a:lnTo>
                    <a:pt x="5503097" y="2737850"/>
                  </a:lnTo>
                  <a:lnTo>
                    <a:pt x="5637068" y="2737851"/>
                  </a:lnTo>
                  <a:lnTo>
                    <a:pt x="5743442" y="2737851"/>
                  </a:lnTo>
                  <a:lnTo>
                    <a:pt x="5918922" y="2737851"/>
                  </a:lnTo>
                  <a:lnTo>
                    <a:pt x="6057231" y="2737851"/>
                  </a:lnTo>
                  <a:lnTo>
                    <a:pt x="6200775" y="2737851"/>
                  </a:lnTo>
                </a:path>
              </a:pathLst>
            </a:custGeom>
            <a:noFill/>
            <a:ln w="22225" cap="flat">
              <a:solidFill>
                <a:srgbClr val="DD7171"/>
              </a:solidFill>
              <a:prstDash val="solid"/>
              <a:round/>
              <a:tailEnd type="stealth" w="med" len="med"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24" name="Group 23" descr="\documentclass{article}&#10;\usepackage{amsmath}&#10;\pagestyle{empty}&#10;\begin{document}&#10;&#10;Superradiance&#10;&#10;&#10;\end{document}" title="IguanaTex Vector Display">
              <a:extLst>
                <a:ext uri="{FF2B5EF4-FFF2-40B4-BE49-F238E27FC236}">
                  <a16:creationId xmlns:a16="http://schemas.microsoft.com/office/drawing/2014/main" id="{EE72C135-DC56-F00E-8826-B1E88EF1EC6D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>
              <a:off x="4734955" y="3712020"/>
              <a:ext cx="938058" cy="139040"/>
              <a:chOff x="4486836" y="3955820"/>
              <a:chExt cx="1534821" cy="227493"/>
            </a:xfrm>
          </p:grpSpPr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B335C779-5FBD-8C7B-C848-83B5D9E917D3}"/>
                  </a:ext>
                </a:extLst>
              </p:cNvPr>
              <p:cNvSpPr/>
              <p:nvPr>
                <p:custDataLst>
                  <p:tags r:id="rId66"/>
                </p:custDataLst>
              </p:nvPr>
            </p:nvSpPr>
            <p:spPr>
              <a:xfrm>
                <a:off x="4486836" y="3955820"/>
                <a:ext cx="111197" cy="183968"/>
              </a:xfrm>
              <a:custGeom>
                <a:avLst/>
                <a:gdLst>
                  <a:gd name="connsiteX0" fmla="*/ 73623 w 111197"/>
                  <a:gd name="connsiteY0" fmla="*/ 80280 h 183968"/>
                  <a:gd name="connsiteX1" fmla="*/ 41493 w 111197"/>
                  <a:gd name="connsiteY1" fmla="*/ 72435 h 183968"/>
                  <a:gd name="connsiteX2" fmla="*/ 16141 w 111197"/>
                  <a:gd name="connsiteY2" fmla="*/ 40298 h 183968"/>
                  <a:gd name="connsiteX3" fmla="*/ 49275 w 111197"/>
                  <a:gd name="connsiteY3" fmla="*/ 7148 h 183968"/>
                  <a:gd name="connsiteX4" fmla="*/ 98222 w 111197"/>
                  <a:gd name="connsiteY4" fmla="*/ 60036 h 183968"/>
                  <a:gd name="connsiteX5" fmla="*/ 101234 w 111197"/>
                  <a:gd name="connsiteY5" fmla="*/ 63072 h 183968"/>
                  <a:gd name="connsiteX6" fmla="*/ 104497 w 111197"/>
                  <a:gd name="connsiteY6" fmla="*/ 56999 h 183968"/>
                  <a:gd name="connsiteX7" fmla="*/ 104497 w 111197"/>
                  <a:gd name="connsiteY7" fmla="*/ 6136 h 183968"/>
                  <a:gd name="connsiteX8" fmla="*/ 101736 w 111197"/>
                  <a:gd name="connsiteY8" fmla="*/ 63 h 183968"/>
                  <a:gd name="connsiteX9" fmla="*/ 97971 w 111197"/>
                  <a:gd name="connsiteY9" fmla="*/ 3352 h 183968"/>
                  <a:gd name="connsiteX10" fmla="*/ 89185 w 111197"/>
                  <a:gd name="connsiteY10" fmla="*/ 17776 h 183968"/>
                  <a:gd name="connsiteX11" fmla="*/ 49024 w 111197"/>
                  <a:gd name="connsiteY11" fmla="*/ 63 h 183968"/>
                  <a:gd name="connsiteX12" fmla="*/ 77 w 111197"/>
                  <a:gd name="connsiteY12" fmla="*/ 49155 h 183968"/>
                  <a:gd name="connsiteX13" fmla="*/ 32959 w 111197"/>
                  <a:gd name="connsiteY13" fmla="*/ 95463 h 183968"/>
                  <a:gd name="connsiteX14" fmla="*/ 66092 w 111197"/>
                  <a:gd name="connsiteY14" fmla="*/ 103814 h 183968"/>
                  <a:gd name="connsiteX15" fmla="*/ 87428 w 111197"/>
                  <a:gd name="connsiteY15" fmla="*/ 116719 h 183968"/>
                  <a:gd name="connsiteX16" fmla="*/ 95210 w 111197"/>
                  <a:gd name="connsiteY16" fmla="*/ 140000 h 183968"/>
                  <a:gd name="connsiteX17" fmla="*/ 61574 w 111197"/>
                  <a:gd name="connsiteY17" fmla="*/ 176186 h 183968"/>
                  <a:gd name="connsiteX18" fmla="*/ 21915 w 111197"/>
                  <a:gd name="connsiteY18" fmla="*/ 162522 h 183968"/>
                  <a:gd name="connsiteX19" fmla="*/ 6352 w 111197"/>
                  <a:gd name="connsiteY19" fmla="*/ 123552 h 183968"/>
                  <a:gd name="connsiteX20" fmla="*/ 3340 w 111197"/>
                  <a:gd name="connsiteY20" fmla="*/ 121021 h 183968"/>
                  <a:gd name="connsiteX21" fmla="*/ 77 w 111197"/>
                  <a:gd name="connsiteY21" fmla="*/ 127347 h 183968"/>
                  <a:gd name="connsiteX22" fmla="*/ 77 w 111197"/>
                  <a:gd name="connsiteY22" fmla="*/ 177958 h 183968"/>
                  <a:gd name="connsiteX23" fmla="*/ 2838 w 111197"/>
                  <a:gd name="connsiteY23" fmla="*/ 184031 h 183968"/>
                  <a:gd name="connsiteX24" fmla="*/ 6603 w 111197"/>
                  <a:gd name="connsiteY24" fmla="*/ 180741 h 183968"/>
                  <a:gd name="connsiteX25" fmla="*/ 15639 w 111197"/>
                  <a:gd name="connsiteY25" fmla="*/ 166317 h 183968"/>
                  <a:gd name="connsiteX26" fmla="*/ 61825 w 111197"/>
                  <a:gd name="connsiteY26" fmla="*/ 184031 h 183968"/>
                  <a:gd name="connsiteX27" fmla="*/ 111274 w 111197"/>
                  <a:gd name="connsiteY27" fmla="*/ 131396 h 183968"/>
                  <a:gd name="connsiteX28" fmla="*/ 73623 w 111197"/>
                  <a:gd name="connsiteY28" fmla="*/ 80280 h 18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1197" h="183968">
                    <a:moveTo>
                      <a:pt x="73623" y="80280"/>
                    </a:moveTo>
                    <a:lnTo>
                      <a:pt x="41493" y="72435"/>
                    </a:lnTo>
                    <a:cubicBezTo>
                      <a:pt x="25931" y="68640"/>
                      <a:pt x="16141" y="54975"/>
                      <a:pt x="16141" y="40298"/>
                    </a:cubicBezTo>
                    <a:cubicBezTo>
                      <a:pt x="16141" y="22584"/>
                      <a:pt x="29696" y="7148"/>
                      <a:pt x="49275" y="7148"/>
                    </a:cubicBezTo>
                    <a:cubicBezTo>
                      <a:pt x="91193" y="7148"/>
                      <a:pt x="96716" y="48649"/>
                      <a:pt x="98222" y="60036"/>
                    </a:cubicBezTo>
                    <a:cubicBezTo>
                      <a:pt x="98473" y="61554"/>
                      <a:pt x="98473" y="63072"/>
                      <a:pt x="101234" y="63072"/>
                    </a:cubicBezTo>
                    <a:cubicBezTo>
                      <a:pt x="104497" y="63072"/>
                      <a:pt x="104497" y="61807"/>
                      <a:pt x="104497" y="56999"/>
                    </a:cubicBezTo>
                    <a:lnTo>
                      <a:pt x="104497" y="6136"/>
                    </a:lnTo>
                    <a:cubicBezTo>
                      <a:pt x="104497" y="1834"/>
                      <a:pt x="104497" y="63"/>
                      <a:pt x="101736" y="63"/>
                    </a:cubicBezTo>
                    <a:cubicBezTo>
                      <a:pt x="99979" y="63"/>
                      <a:pt x="99728" y="316"/>
                      <a:pt x="97971" y="3352"/>
                    </a:cubicBezTo>
                    <a:lnTo>
                      <a:pt x="89185" y="17776"/>
                    </a:lnTo>
                    <a:cubicBezTo>
                      <a:pt x="81655" y="10438"/>
                      <a:pt x="71364" y="63"/>
                      <a:pt x="49024" y="63"/>
                    </a:cubicBezTo>
                    <a:cubicBezTo>
                      <a:pt x="21162" y="63"/>
                      <a:pt x="77" y="22331"/>
                      <a:pt x="77" y="49155"/>
                    </a:cubicBezTo>
                    <a:cubicBezTo>
                      <a:pt x="77" y="70158"/>
                      <a:pt x="13380" y="88631"/>
                      <a:pt x="32959" y="95463"/>
                    </a:cubicBezTo>
                    <a:cubicBezTo>
                      <a:pt x="35720" y="96475"/>
                      <a:pt x="48522" y="99512"/>
                      <a:pt x="66092" y="103814"/>
                    </a:cubicBezTo>
                    <a:cubicBezTo>
                      <a:pt x="72870" y="105585"/>
                      <a:pt x="80400" y="107356"/>
                      <a:pt x="87428" y="116719"/>
                    </a:cubicBezTo>
                    <a:cubicBezTo>
                      <a:pt x="92700" y="123299"/>
                      <a:pt x="95210" y="131649"/>
                      <a:pt x="95210" y="140000"/>
                    </a:cubicBezTo>
                    <a:cubicBezTo>
                      <a:pt x="95210" y="157967"/>
                      <a:pt x="82659" y="176186"/>
                      <a:pt x="61574" y="176186"/>
                    </a:cubicBezTo>
                    <a:cubicBezTo>
                      <a:pt x="54295" y="176186"/>
                      <a:pt x="35218" y="174921"/>
                      <a:pt x="21915" y="162522"/>
                    </a:cubicBezTo>
                    <a:cubicBezTo>
                      <a:pt x="7356" y="148857"/>
                      <a:pt x="6603" y="132662"/>
                      <a:pt x="6352" y="123552"/>
                    </a:cubicBezTo>
                    <a:cubicBezTo>
                      <a:pt x="6101" y="121021"/>
                      <a:pt x="4093" y="121021"/>
                      <a:pt x="3340" y="121021"/>
                    </a:cubicBezTo>
                    <a:cubicBezTo>
                      <a:pt x="77" y="121021"/>
                      <a:pt x="77" y="122793"/>
                      <a:pt x="77" y="127347"/>
                    </a:cubicBezTo>
                    <a:lnTo>
                      <a:pt x="77" y="177958"/>
                    </a:lnTo>
                    <a:cubicBezTo>
                      <a:pt x="77" y="182260"/>
                      <a:pt x="77" y="184031"/>
                      <a:pt x="2838" y="184031"/>
                    </a:cubicBezTo>
                    <a:cubicBezTo>
                      <a:pt x="4595" y="184031"/>
                      <a:pt x="4846" y="183525"/>
                      <a:pt x="6603" y="180741"/>
                    </a:cubicBezTo>
                    <a:cubicBezTo>
                      <a:pt x="6603" y="180488"/>
                      <a:pt x="7356" y="179729"/>
                      <a:pt x="15639" y="166317"/>
                    </a:cubicBezTo>
                    <a:cubicBezTo>
                      <a:pt x="23421" y="174921"/>
                      <a:pt x="39485" y="184031"/>
                      <a:pt x="61825" y="184031"/>
                    </a:cubicBezTo>
                    <a:cubicBezTo>
                      <a:pt x="91193" y="184031"/>
                      <a:pt x="111274" y="159232"/>
                      <a:pt x="111274" y="131396"/>
                    </a:cubicBezTo>
                    <a:cubicBezTo>
                      <a:pt x="111274" y="106091"/>
                      <a:pt x="94708" y="85341"/>
                      <a:pt x="73623" y="802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7445C0D5-54FA-4FB8-E69F-95391E8A8287}"/>
                  </a:ext>
                </a:extLst>
              </p:cNvPr>
              <p:cNvSpPr/>
              <p:nvPr>
                <p:custDataLst>
                  <p:tags r:id="rId67"/>
                </p:custDataLst>
              </p:nvPr>
            </p:nvSpPr>
            <p:spPr>
              <a:xfrm>
                <a:off x="4620262" y="4022373"/>
                <a:ext cx="126258" cy="114632"/>
              </a:xfrm>
              <a:custGeom>
                <a:avLst/>
                <a:gdLst>
                  <a:gd name="connsiteX0" fmla="*/ 90195 w 126258"/>
                  <a:gd name="connsiteY0" fmla="*/ 91920 h 114632"/>
                  <a:gd name="connsiteX1" fmla="*/ 90195 w 126258"/>
                  <a:gd name="connsiteY1" fmla="*/ 114695 h 114632"/>
                  <a:gd name="connsiteX2" fmla="*/ 126340 w 126258"/>
                  <a:gd name="connsiteY2" fmla="*/ 111911 h 114632"/>
                  <a:gd name="connsiteX3" fmla="*/ 126340 w 126258"/>
                  <a:gd name="connsiteY3" fmla="*/ 104067 h 114632"/>
                  <a:gd name="connsiteX4" fmla="*/ 106762 w 126258"/>
                  <a:gd name="connsiteY4" fmla="*/ 89896 h 114632"/>
                  <a:gd name="connsiteX5" fmla="*/ 106762 w 126258"/>
                  <a:gd name="connsiteY5" fmla="*/ 63 h 114632"/>
                  <a:gd name="connsiteX6" fmla="*/ 69863 w 126258"/>
                  <a:gd name="connsiteY6" fmla="*/ 2846 h 114632"/>
                  <a:gd name="connsiteX7" fmla="*/ 69863 w 126258"/>
                  <a:gd name="connsiteY7" fmla="*/ 10691 h 114632"/>
                  <a:gd name="connsiteX8" fmla="*/ 89442 w 126258"/>
                  <a:gd name="connsiteY8" fmla="*/ 24862 h 114632"/>
                  <a:gd name="connsiteX9" fmla="*/ 89442 w 126258"/>
                  <a:gd name="connsiteY9" fmla="*/ 69905 h 114632"/>
                  <a:gd name="connsiteX10" fmla="*/ 59070 w 126258"/>
                  <a:gd name="connsiteY10" fmla="*/ 109128 h 114632"/>
                  <a:gd name="connsiteX11" fmla="*/ 36981 w 126258"/>
                  <a:gd name="connsiteY11" fmla="*/ 84076 h 114632"/>
                  <a:gd name="connsiteX12" fmla="*/ 36981 w 126258"/>
                  <a:gd name="connsiteY12" fmla="*/ 63 h 114632"/>
                  <a:gd name="connsiteX13" fmla="*/ 82 w 126258"/>
                  <a:gd name="connsiteY13" fmla="*/ 2846 h 114632"/>
                  <a:gd name="connsiteX14" fmla="*/ 82 w 126258"/>
                  <a:gd name="connsiteY14" fmla="*/ 10691 h 114632"/>
                  <a:gd name="connsiteX15" fmla="*/ 19661 w 126258"/>
                  <a:gd name="connsiteY15" fmla="*/ 33972 h 114632"/>
                  <a:gd name="connsiteX16" fmla="*/ 19661 w 126258"/>
                  <a:gd name="connsiteY16" fmla="*/ 71929 h 114632"/>
                  <a:gd name="connsiteX17" fmla="*/ 57815 w 126258"/>
                  <a:gd name="connsiteY17" fmla="*/ 114695 h 114632"/>
                  <a:gd name="connsiteX18" fmla="*/ 90195 w 126258"/>
                  <a:gd name="connsiteY18" fmla="*/ 91920 h 11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6258" h="114632">
                    <a:moveTo>
                      <a:pt x="90195" y="91920"/>
                    </a:moveTo>
                    <a:lnTo>
                      <a:pt x="90195" y="114695"/>
                    </a:lnTo>
                    <a:lnTo>
                      <a:pt x="126340" y="111911"/>
                    </a:lnTo>
                    <a:lnTo>
                      <a:pt x="126340" y="104067"/>
                    </a:lnTo>
                    <a:cubicBezTo>
                      <a:pt x="108770" y="104067"/>
                      <a:pt x="106762" y="102295"/>
                      <a:pt x="106762" y="89896"/>
                    </a:cubicBezTo>
                    <a:lnTo>
                      <a:pt x="106762" y="63"/>
                    </a:lnTo>
                    <a:lnTo>
                      <a:pt x="69863" y="2846"/>
                    </a:lnTo>
                    <a:lnTo>
                      <a:pt x="69863" y="10691"/>
                    </a:lnTo>
                    <a:cubicBezTo>
                      <a:pt x="87434" y="10691"/>
                      <a:pt x="89442" y="12462"/>
                      <a:pt x="89442" y="24862"/>
                    </a:cubicBezTo>
                    <a:lnTo>
                      <a:pt x="89442" y="69905"/>
                    </a:lnTo>
                    <a:cubicBezTo>
                      <a:pt x="89442" y="91920"/>
                      <a:pt x="77393" y="109128"/>
                      <a:pt x="59070" y="109128"/>
                    </a:cubicBezTo>
                    <a:cubicBezTo>
                      <a:pt x="37985" y="109128"/>
                      <a:pt x="36981" y="97234"/>
                      <a:pt x="36981" y="84076"/>
                    </a:cubicBezTo>
                    <a:lnTo>
                      <a:pt x="36981" y="63"/>
                    </a:lnTo>
                    <a:lnTo>
                      <a:pt x="82" y="2846"/>
                    </a:lnTo>
                    <a:lnTo>
                      <a:pt x="82" y="10691"/>
                    </a:lnTo>
                    <a:cubicBezTo>
                      <a:pt x="19661" y="10691"/>
                      <a:pt x="19661" y="11450"/>
                      <a:pt x="19661" y="33972"/>
                    </a:cubicBezTo>
                    <a:lnTo>
                      <a:pt x="19661" y="71929"/>
                    </a:lnTo>
                    <a:cubicBezTo>
                      <a:pt x="19661" y="91667"/>
                      <a:pt x="19661" y="114695"/>
                      <a:pt x="57815" y="114695"/>
                    </a:cubicBezTo>
                    <a:cubicBezTo>
                      <a:pt x="71871" y="114695"/>
                      <a:pt x="82916" y="107609"/>
                      <a:pt x="90195" y="919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3358408F-4A1E-EA5A-9892-7669CE6ED558}"/>
                  </a:ext>
                </a:extLst>
              </p:cNvPr>
              <p:cNvSpPr/>
              <p:nvPr>
                <p:custDataLst>
                  <p:tags r:id="rId68"/>
                </p:custDataLst>
              </p:nvPr>
            </p:nvSpPr>
            <p:spPr>
              <a:xfrm>
                <a:off x="4758709" y="4022373"/>
                <a:ext cx="123748" cy="160940"/>
              </a:xfrm>
              <a:custGeom>
                <a:avLst/>
                <a:gdLst>
                  <a:gd name="connsiteX0" fmla="*/ 36233 w 123748"/>
                  <a:gd name="connsiteY0" fmla="*/ 16764 h 160940"/>
                  <a:gd name="connsiteX1" fmla="*/ 36233 w 123748"/>
                  <a:gd name="connsiteY1" fmla="*/ 63 h 160940"/>
                  <a:gd name="connsiteX2" fmla="*/ 88 w 123748"/>
                  <a:gd name="connsiteY2" fmla="*/ 2846 h 160940"/>
                  <a:gd name="connsiteX3" fmla="*/ 88 w 123748"/>
                  <a:gd name="connsiteY3" fmla="*/ 10691 h 160940"/>
                  <a:gd name="connsiteX4" fmla="*/ 19667 w 123748"/>
                  <a:gd name="connsiteY4" fmla="*/ 23343 h 160940"/>
                  <a:gd name="connsiteX5" fmla="*/ 19667 w 123748"/>
                  <a:gd name="connsiteY5" fmla="*/ 141771 h 160940"/>
                  <a:gd name="connsiteX6" fmla="*/ 88 w 123748"/>
                  <a:gd name="connsiteY6" fmla="*/ 153159 h 160940"/>
                  <a:gd name="connsiteX7" fmla="*/ 88 w 123748"/>
                  <a:gd name="connsiteY7" fmla="*/ 161003 h 160940"/>
                  <a:gd name="connsiteX8" fmla="*/ 28201 w 123748"/>
                  <a:gd name="connsiteY8" fmla="*/ 160244 h 160940"/>
                  <a:gd name="connsiteX9" fmla="*/ 56565 w 123748"/>
                  <a:gd name="connsiteY9" fmla="*/ 161003 h 160940"/>
                  <a:gd name="connsiteX10" fmla="*/ 56565 w 123748"/>
                  <a:gd name="connsiteY10" fmla="*/ 153159 h 160940"/>
                  <a:gd name="connsiteX11" fmla="*/ 36986 w 123748"/>
                  <a:gd name="connsiteY11" fmla="*/ 141771 h 160940"/>
                  <a:gd name="connsiteX12" fmla="*/ 36986 w 123748"/>
                  <a:gd name="connsiteY12" fmla="*/ 99259 h 160940"/>
                  <a:gd name="connsiteX13" fmla="*/ 36986 w 123748"/>
                  <a:gd name="connsiteY13" fmla="*/ 96981 h 160940"/>
                  <a:gd name="connsiteX14" fmla="*/ 67861 w 123748"/>
                  <a:gd name="connsiteY14" fmla="*/ 114695 h 160940"/>
                  <a:gd name="connsiteX15" fmla="*/ 123836 w 123748"/>
                  <a:gd name="connsiteY15" fmla="*/ 57252 h 160940"/>
                  <a:gd name="connsiteX16" fmla="*/ 71375 w 123748"/>
                  <a:gd name="connsiteY16" fmla="*/ 63 h 160940"/>
                  <a:gd name="connsiteX17" fmla="*/ 36233 w 123748"/>
                  <a:gd name="connsiteY17" fmla="*/ 16764 h 160940"/>
                  <a:gd name="connsiteX18" fmla="*/ 36986 w 123748"/>
                  <a:gd name="connsiteY18" fmla="*/ 83064 h 160940"/>
                  <a:gd name="connsiteX19" fmla="*/ 36986 w 123748"/>
                  <a:gd name="connsiteY19" fmla="*/ 26633 h 160940"/>
                  <a:gd name="connsiteX20" fmla="*/ 69367 w 123748"/>
                  <a:gd name="connsiteY20" fmla="*/ 6389 h 160940"/>
                  <a:gd name="connsiteX21" fmla="*/ 103002 w 123748"/>
                  <a:gd name="connsiteY21" fmla="*/ 57252 h 160940"/>
                  <a:gd name="connsiteX22" fmla="*/ 66857 w 123748"/>
                  <a:gd name="connsiteY22" fmla="*/ 109128 h 160940"/>
                  <a:gd name="connsiteX23" fmla="*/ 40500 w 123748"/>
                  <a:gd name="connsiteY23" fmla="*/ 93692 h 160940"/>
                  <a:gd name="connsiteX24" fmla="*/ 36986 w 123748"/>
                  <a:gd name="connsiteY24" fmla="*/ 83064 h 160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3748" h="160940">
                    <a:moveTo>
                      <a:pt x="36233" y="16764"/>
                    </a:moveTo>
                    <a:lnTo>
                      <a:pt x="36233" y="63"/>
                    </a:lnTo>
                    <a:lnTo>
                      <a:pt x="88" y="2846"/>
                    </a:lnTo>
                    <a:lnTo>
                      <a:pt x="88" y="10691"/>
                    </a:lnTo>
                    <a:cubicBezTo>
                      <a:pt x="17910" y="10691"/>
                      <a:pt x="19667" y="12209"/>
                      <a:pt x="19667" y="23343"/>
                    </a:cubicBezTo>
                    <a:lnTo>
                      <a:pt x="19667" y="141771"/>
                    </a:lnTo>
                    <a:cubicBezTo>
                      <a:pt x="19667" y="153159"/>
                      <a:pt x="16905" y="153159"/>
                      <a:pt x="88" y="153159"/>
                    </a:cubicBezTo>
                    <a:lnTo>
                      <a:pt x="88" y="161003"/>
                    </a:lnTo>
                    <a:cubicBezTo>
                      <a:pt x="8622" y="160750"/>
                      <a:pt x="21675" y="160244"/>
                      <a:pt x="28201" y="160244"/>
                    </a:cubicBezTo>
                    <a:cubicBezTo>
                      <a:pt x="34978" y="160244"/>
                      <a:pt x="47780" y="160750"/>
                      <a:pt x="56565" y="161003"/>
                    </a:cubicBezTo>
                    <a:lnTo>
                      <a:pt x="56565" y="153159"/>
                    </a:lnTo>
                    <a:cubicBezTo>
                      <a:pt x="39747" y="153159"/>
                      <a:pt x="36986" y="153159"/>
                      <a:pt x="36986" y="141771"/>
                    </a:cubicBezTo>
                    <a:lnTo>
                      <a:pt x="36986" y="99259"/>
                    </a:lnTo>
                    <a:lnTo>
                      <a:pt x="36986" y="96981"/>
                    </a:lnTo>
                    <a:cubicBezTo>
                      <a:pt x="38241" y="101030"/>
                      <a:pt x="48784" y="114695"/>
                      <a:pt x="67861" y="114695"/>
                    </a:cubicBezTo>
                    <a:cubicBezTo>
                      <a:pt x="97731" y="114695"/>
                      <a:pt x="123836" y="89896"/>
                      <a:pt x="123836" y="57252"/>
                    </a:cubicBezTo>
                    <a:cubicBezTo>
                      <a:pt x="123836" y="25115"/>
                      <a:pt x="99488" y="63"/>
                      <a:pt x="71375" y="63"/>
                    </a:cubicBezTo>
                    <a:cubicBezTo>
                      <a:pt x="51796" y="63"/>
                      <a:pt x="41253" y="11197"/>
                      <a:pt x="36233" y="16764"/>
                    </a:cubicBezTo>
                    <a:close/>
                    <a:moveTo>
                      <a:pt x="36986" y="83064"/>
                    </a:moveTo>
                    <a:lnTo>
                      <a:pt x="36986" y="26633"/>
                    </a:lnTo>
                    <a:cubicBezTo>
                      <a:pt x="44266" y="13728"/>
                      <a:pt x="56565" y="6389"/>
                      <a:pt x="69367" y="6389"/>
                    </a:cubicBezTo>
                    <a:cubicBezTo>
                      <a:pt x="87690" y="6389"/>
                      <a:pt x="103002" y="28658"/>
                      <a:pt x="103002" y="57252"/>
                    </a:cubicBezTo>
                    <a:cubicBezTo>
                      <a:pt x="103002" y="87871"/>
                      <a:pt x="85431" y="109128"/>
                      <a:pt x="66857" y="109128"/>
                    </a:cubicBezTo>
                    <a:cubicBezTo>
                      <a:pt x="56816" y="109128"/>
                      <a:pt x="47278" y="104067"/>
                      <a:pt x="40500" y="93692"/>
                    </a:cubicBezTo>
                    <a:cubicBezTo>
                      <a:pt x="36986" y="88378"/>
                      <a:pt x="36986" y="88125"/>
                      <a:pt x="36986" y="830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1F69CFCC-0E4D-F1C4-249F-E71212E814EB}"/>
                  </a:ext>
                </a:extLst>
              </p:cNvPr>
              <p:cNvSpPr/>
              <p:nvPr>
                <p:custDataLst>
                  <p:tags r:id="rId69"/>
                </p:custDataLst>
              </p:nvPr>
            </p:nvSpPr>
            <p:spPr>
              <a:xfrm>
                <a:off x="4905132" y="4020854"/>
                <a:ext cx="97141" cy="116150"/>
              </a:xfrm>
              <a:custGeom>
                <a:avLst/>
                <a:gdLst>
                  <a:gd name="connsiteX0" fmla="*/ 21178 w 97141"/>
                  <a:gd name="connsiteY0" fmla="*/ 49661 h 116150"/>
                  <a:gd name="connsiteX1" fmla="*/ 52304 w 97141"/>
                  <a:gd name="connsiteY1" fmla="*/ 5630 h 116150"/>
                  <a:gd name="connsiteX2" fmla="*/ 80668 w 97141"/>
                  <a:gd name="connsiteY2" fmla="*/ 49661 h 116150"/>
                  <a:gd name="connsiteX3" fmla="*/ 21178 w 97141"/>
                  <a:gd name="connsiteY3" fmla="*/ 49661 h 116150"/>
                  <a:gd name="connsiteX4" fmla="*/ 20927 w 97141"/>
                  <a:gd name="connsiteY4" fmla="*/ 54975 h 116150"/>
                  <a:gd name="connsiteX5" fmla="*/ 90959 w 97141"/>
                  <a:gd name="connsiteY5" fmla="*/ 54975 h 116150"/>
                  <a:gd name="connsiteX6" fmla="*/ 97235 w 97141"/>
                  <a:gd name="connsiteY6" fmla="*/ 49661 h 116150"/>
                  <a:gd name="connsiteX7" fmla="*/ 52304 w 97141"/>
                  <a:gd name="connsiteY7" fmla="*/ 63 h 116150"/>
                  <a:gd name="connsiteX8" fmla="*/ 94 w 97141"/>
                  <a:gd name="connsiteY8" fmla="*/ 57758 h 116150"/>
                  <a:gd name="connsiteX9" fmla="*/ 55316 w 97141"/>
                  <a:gd name="connsiteY9" fmla="*/ 116213 h 116150"/>
                  <a:gd name="connsiteX10" fmla="*/ 97235 w 97141"/>
                  <a:gd name="connsiteY10" fmla="*/ 83317 h 116150"/>
                  <a:gd name="connsiteX11" fmla="*/ 93971 w 97141"/>
                  <a:gd name="connsiteY11" fmla="*/ 80280 h 116150"/>
                  <a:gd name="connsiteX12" fmla="*/ 90708 w 97141"/>
                  <a:gd name="connsiteY12" fmla="*/ 83823 h 116150"/>
                  <a:gd name="connsiteX13" fmla="*/ 56822 w 97141"/>
                  <a:gd name="connsiteY13" fmla="*/ 109887 h 116150"/>
                  <a:gd name="connsiteX14" fmla="*/ 28458 w 97141"/>
                  <a:gd name="connsiteY14" fmla="*/ 92933 h 116150"/>
                  <a:gd name="connsiteX15" fmla="*/ 20927 w 97141"/>
                  <a:gd name="connsiteY15" fmla="*/ 5497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141" h="116150">
                    <a:moveTo>
                      <a:pt x="21178" y="49661"/>
                    </a:moveTo>
                    <a:cubicBezTo>
                      <a:pt x="22685" y="11956"/>
                      <a:pt x="43769" y="5630"/>
                      <a:pt x="52304" y="5630"/>
                    </a:cubicBezTo>
                    <a:cubicBezTo>
                      <a:pt x="78158" y="5630"/>
                      <a:pt x="80668" y="39792"/>
                      <a:pt x="80668" y="49661"/>
                    </a:cubicBezTo>
                    <a:lnTo>
                      <a:pt x="21178" y="49661"/>
                    </a:lnTo>
                    <a:close/>
                    <a:moveTo>
                      <a:pt x="20927" y="54975"/>
                    </a:moveTo>
                    <a:lnTo>
                      <a:pt x="90959" y="54975"/>
                    </a:lnTo>
                    <a:cubicBezTo>
                      <a:pt x="96482" y="54975"/>
                      <a:pt x="97235" y="54975"/>
                      <a:pt x="97235" y="49661"/>
                    </a:cubicBezTo>
                    <a:cubicBezTo>
                      <a:pt x="97235" y="24609"/>
                      <a:pt x="83680" y="63"/>
                      <a:pt x="52304" y="63"/>
                    </a:cubicBezTo>
                    <a:cubicBezTo>
                      <a:pt x="23187" y="63"/>
                      <a:pt x="94" y="26127"/>
                      <a:pt x="94" y="57758"/>
                    </a:cubicBezTo>
                    <a:cubicBezTo>
                      <a:pt x="94" y="91667"/>
                      <a:pt x="26450" y="116213"/>
                      <a:pt x="55316" y="116213"/>
                    </a:cubicBezTo>
                    <a:cubicBezTo>
                      <a:pt x="85939" y="116213"/>
                      <a:pt x="97235" y="88125"/>
                      <a:pt x="97235" y="83317"/>
                    </a:cubicBezTo>
                    <a:cubicBezTo>
                      <a:pt x="97235" y="80786"/>
                      <a:pt x="95227" y="80280"/>
                      <a:pt x="93971" y="80280"/>
                    </a:cubicBezTo>
                    <a:cubicBezTo>
                      <a:pt x="91712" y="80280"/>
                      <a:pt x="91210" y="81798"/>
                      <a:pt x="90708" y="83823"/>
                    </a:cubicBezTo>
                    <a:cubicBezTo>
                      <a:pt x="81923" y="109887"/>
                      <a:pt x="59332" y="109887"/>
                      <a:pt x="56822" y="109887"/>
                    </a:cubicBezTo>
                    <a:cubicBezTo>
                      <a:pt x="44271" y="109887"/>
                      <a:pt x="34231" y="102295"/>
                      <a:pt x="28458" y="92933"/>
                    </a:cubicBezTo>
                    <a:cubicBezTo>
                      <a:pt x="20927" y="80786"/>
                      <a:pt x="20927" y="64085"/>
                      <a:pt x="20927" y="549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2918ACB5-CF67-14BE-09EC-23C724889DCC}"/>
                  </a:ext>
                </a:extLst>
              </p:cNvPr>
              <p:cNvSpPr/>
              <p:nvPr>
                <p:custDataLst>
                  <p:tags r:id="rId70"/>
                </p:custDataLst>
              </p:nvPr>
            </p:nvSpPr>
            <p:spPr>
              <a:xfrm>
                <a:off x="5016692" y="4022373"/>
                <a:ext cx="84339" cy="111848"/>
              </a:xfrm>
              <a:custGeom>
                <a:avLst/>
                <a:gdLst>
                  <a:gd name="connsiteX0" fmla="*/ 34988 w 84339"/>
                  <a:gd name="connsiteY0" fmla="*/ 27898 h 111848"/>
                  <a:gd name="connsiteX1" fmla="*/ 34988 w 84339"/>
                  <a:gd name="connsiteY1" fmla="*/ 63 h 111848"/>
                  <a:gd name="connsiteX2" fmla="*/ 98 w 84339"/>
                  <a:gd name="connsiteY2" fmla="*/ 2846 h 111848"/>
                  <a:gd name="connsiteX3" fmla="*/ 98 w 84339"/>
                  <a:gd name="connsiteY3" fmla="*/ 10691 h 111848"/>
                  <a:gd name="connsiteX4" fmla="*/ 19677 w 84339"/>
                  <a:gd name="connsiteY4" fmla="*/ 24862 h 111848"/>
                  <a:gd name="connsiteX5" fmla="*/ 19677 w 84339"/>
                  <a:gd name="connsiteY5" fmla="*/ 92679 h 111848"/>
                  <a:gd name="connsiteX6" fmla="*/ 98 w 84339"/>
                  <a:gd name="connsiteY6" fmla="*/ 104067 h 111848"/>
                  <a:gd name="connsiteX7" fmla="*/ 98 w 84339"/>
                  <a:gd name="connsiteY7" fmla="*/ 111911 h 111848"/>
                  <a:gd name="connsiteX8" fmla="*/ 28713 w 84339"/>
                  <a:gd name="connsiteY8" fmla="*/ 111152 h 111848"/>
                  <a:gd name="connsiteX9" fmla="*/ 60592 w 84339"/>
                  <a:gd name="connsiteY9" fmla="*/ 111911 h 111848"/>
                  <a:gd name="connsiteX10" fmla="*/ 60592 w 84339"/>
                  <a:gd name="connsiteY10" fmla="*/ 104067 h 111848"/>
                  <a:gd name="connsiteX11" fmla="*/ 55320 w 84339"/>
                  <a:gd name="connsiteY11" fmla="*/ 104067 h 111848"/>
                  <a:gd name="connsiteX12" fmla="*/ 36244 w 84339"/>
                  <a:gd name="connsiteY12" fmla="*/ 92173 h 111848"/>
                  <a:gd name="connsiteX13" fmla="*/ 36244 w 84339"/>
                  <a:gd name="connsiteY13" fmla="*/ 53203 h 111848"/>
                  <a:gd name="connsiteX14" fmla="*/ 65863 w 84339"/>
                  <a:gd name="connsiteY14" fmla="*/ 5630 h 111848"/>
                  <a:gd name="connsiteX15" fmla="*/ 68624 w 84339"/>
                  <a:gd name="connsiteY15" fmla="*/ 5883 h 111848"/>
                  <a:gd name="connsiteX16" fmla="*/ 62851 w 84339"/>
                  <a:gd name="connsiteY16" fmla="*/ 15752 h 111848"/>
                  <a:gd name="connsiteX17" fmla="*/ 73644 w 84339"/>
                  <a:gd name="connsiteY17" fmla="*/ 26633 h 111848"/>
                  <a:gd name="connsiteX18" fmla="*/ 84437 w 84339"/>
                  <a:gd name="connsiteY18" fmla="*/ 15499 h 111848"/>
                  <a:gd name="connsiteX19" fmla="*/ 65863 w 84339"/>
                  <a:gd name="connsiteY19" fmla="*/ 63 h 111848"/>
                  <a:gd name="connsiteX20" fmla="*/ 34988 w 84339"/>
                  <a:gd name="connsiteY20" fmla="*/ 27898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339" h="111848">
                    <a:moveTo>
                      <a:pt x="34988" y="27898"/>
                    </a:moveTo>
                    <a:lnTo>
                      <a:pt x="34988" y="63"/>
                    </a:lnTo>
                    <a:lnTo>
                      <a:pt x="98" y="2846"/>
                    </a:lnTo>
                    <a:lnTo>
                      <a:pt x="98" y="10691"/>
                    </a:lnTo>
                    <a:cubicBezTo>
                      <a:pt x="17669" y="10691"/>
                      <a:pt x="19677" y="12462"/>
                      <a:pt x="19677" y="24862"/>
                    </a:cubicBezTo>
                    <a:lnTo>
                      <a:pt x="19677" y="92679"/>
                    </a:lnTo>
                    <a:cubicBezTo>
                      <a:pt x="19677" y="104067"/>
                      <a:pt x="16916" y="104067"/>
                      <a:pt x="98" y="104067"/>
                    </a:cubicBezTo>
                    <a:lnTo>
                      <a:pt x="98" y="111911"/>
                    </a:lnTo>
                    <a:cubicBezTo>
                      <a:pt x="9887" y="111658"/>
                      <a:pt x="21685" y="111152"/>
                      <a:pt x="28713" y="111152"/>
                    </a:cubicBezTo>
                    <a:cubicBezTo>
                      <a:pt x="38754" y="111152"/>
                      <a:pt x="50551" y="111152"/>
                      <a:pt x="60592" y="111911"/>
                    </a:cubicBezTo>
                    <a:lnTo>
                      <a:pt x="60592" y="104067"/>
                    </a:lnTo>
                    <a:lnTo>
                      <a:pt x="55320" y="104067"/>
                    </a:lnTo>
                    <a:cubicBezTo>
                      <a:pt x="36746" y="104067"/>
                      <a:pt x="36244" y="101283"/>
                      <a:pt x="36244" y="92173"/>
                    </a:cubicBezTo>
                    <a:lnTo>
                      <a:pt x="36244" y="53203"/>
                    </a:lnTo>
                    <a:cubicBezTo>
                      <a:pt x="36244" y="28151"/>
                      <a:pt x="46786" y="5630"/>
                      <a:pt x="65863" y="5630"/>
                    </a:cubicBezTo>
                    <a:cubicBezTo>
                      <a:pt x="67620" y="5630"/>
                      <a:pt x="68122" y="5630"/>
                      <a:pt x="68624" y="5883"/>
                    </a:cubicBezTo>
                    <a:cubicBezTo>
                      <a:pt x="67871" y="6136"/>
                      <a:pt x="62851" y="9173"/>
                      <a:pt x="62851" y="15752"/>
                    </a:cubicBezTo>
                    <a:cubicBezTo>
                      <a:pt x="62851" y="22837"/>
                      <a:pt x="68122" y="26633"/>
                      <a:pt x="73644" y="26633"/>
                    </a:cubicBezTo>
                    <a:cubicBezTo>
                      <a:pt x="78162" y="26633"/>
                      <a:pt x="84437" y="23597"/>
                      <a:pt x="84437" y="15499"/>
                    </a:cubicBezTo>
                    <a:cubicBezTo>
                      <a:pt x="84437" y="7401"/>
                      <a:pt x="76656" y="63"/>
                      <a:pt x="65863" y="63"/>
                    </a:cubicBezTo>
                    <a:cubicBezTo>
                      <a:pt x="47539" y="63"/>
                      <a:pt x="38503" y="17017"/>
                      <a:pt x="34988" y="278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4" name="Freeform: Shape 3103">
                <a:extLst>
                  <a:ext uri="{FF2B5EF4-FFF2-40B4-BE49-F238E27FC236}">
                    <a16:creationId xmlns:a16="http://schemas.microsoft.com/office/drawing/2014/main" id="{723F18C1-DB0E-8768-F6A3-BF5B5C020932}"/>
                  </a:ext>
                </a:extLst>
              </p:cNvPr>
              <p:cNvSpPr/>
              <p:nvPr>
                <p:custDataLst>
                  <p:tags r:id="rId71"/>
                </p:custDataLst>
              </p:nvPr>
            </p:nvSpPr>
            <p:spPr>
              <a:xfrm>
                <a:off x="5115005" y="4022373"/>
                <a:ext cx="84339" cy="111848"/>
              </a:xfrm>
              <a:custGeom>
                <a:avLst/>
                <a:gdLst>
                  <a:gd name="connsiteX0" fmla="*/ 34992 w 84339"/>
                  <a:gd name="connsiteY0" fmla="*/ 27898 h 111848"/>
                  <a:gd name="connsiteX1" fmla="*/ 34992 w 84339"/>
                  <a:gd name="connsiteY1" fmla="*/ 63 h 111848"/>
                  <a:gd name="connsiteX2" fmla="*/ 102 w 84339"/>
                  <a:gd name="connsiteY2" fmla="*/ 2846 h 111848"/>
                  <a:gd name="connsiteX3" fmla="*/ 102 w 84339"/>
                  <a:gd name="connsiteY3" fmla="*/ 10691 h 111848"/>
                  <a:gd name="connsiteX4" fmla="*/ 19681 w 84339"/>
                  <a:gd name="connsiteY4" fmla="*/ 24862 h 111848"/>
                  <a:gd name="connsiteX5" fmla="*/ 19681 w 84339"/>
                  <a:gd name="connsiteY5" fmla="*/ 92679 h 111848"/>
                  <a:gd name="connsiteX6" fmla="*/ 102 w 84339"/>
                  <a:gd name="connsiteY6" fmla="*/ 104067 h 111848"/>
                  <a:gd name="connsiteX7" fmla="*/ 102 w 84339"/>
                  <a:gd name="connsiteY7" fmla="*/ 111911 h 111848"/>
                  <a:gd name="connsiteX8" fmla="*/ 28717 w 84339"/>
                  <a:gd name="connsiteY8" fmla="*/ 111152 h 111848"/>
                  <a:gd name="connsiteX9" fmla="*/ 60595 w 84339"/>
                  <a:gd name="connsiteY9" fmla="*/ 111911 h 111848"/>
                  <a:gd name="connsiteX10" fmla="*/ 60595 w 84339"/>
                  <a:gd name="connsiteY10" fmla="*/ 104067 h 111848"/>
                  <a:gd name="connsiteX11" fmla="*/ 55324 w 84339"/>
                  <a:gd name="connsiteY11" fmla="*/ 104067 h 111848"/>
                  <a:gd name="connsiteX12" fmla="*/ 36247 w 84339"/>
                  <a:gd name="connsiteY12" fmla="*/ 92173 h 111848"/>
                  <a:gd name="connsiteX13" fmla="*/ 36247 w 84339"/>
                  <a:gd name="connsiteY13" fmla="*/ 53203 h 111848"/>
                  <a:gd name="connsiteX14" fmla="*/ 65867 w 84339"/>
                  <a:gd name="connsiteY14" fmla="*/ 5630 h 111848"/>
                  <a:gd name="connsiteX15" fmla="*/ 68628 w 84339"/>
                  <a:gd name="connsiteY15" fmla="*/ 5883 h 111848"/>
                  <a:gd name="connsiteX16" fmla="*/ 62855 w 84339"/>
                  <a:gd name="connsiteY16" fmla="*/ 15752 h 111848"/>
                  <a:gd name="connsiteX17" fmla="*/ 73648 w 84339"/>
                  <a:gd name="connsiteY17" fmla="*/ 26633 h 111848"/>
                  <a:gd name="connsiteX18" fmla="*/ 84441 w 84339"/>
                  <a:gd name="connsiteY18" fmla="*/ 15499 h 111848"/>
                  <a:gd name="connsiteX19" fmla="*/ 65867 w 84339"/>
                  <a:gd name="connsiteY19" fmla="*/ 63 h 111848"/>
                  <a:gd name="connsiteX20" fmla="*/ 34992 w 84339"/>
                  <a:gd name="connsiteY20" fmla="*/ 27898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339" h="111848">
                    <a:moveTo>
                      <a:pt x="34992" y="27898"/>
                    </a:moveTo>
                    <a:lnTo>
                      <a:pt x="34992" y="63"/>
                    </a:lnTo>
                    <a:lnTo>
                      <a:pt x="102" y="2846"/>
                    </a:lnTo>
                    <a:lnTo>
                      <a:pt x="102" y="10691"/>
                    </a:lnTo>
                    <a:cubicBezTo>
                      <a:pt x="17673" y="10691"/>
                      <a:pt x="19681" y="12462"/>
                      <a:pt x="19681" y="24862"/>
                    </a:cubicBezTo>
                    <a:lnTo>
                      <a:pt x="19681" y="92679"/>
                    </a:lnTo>
                    <a:cubicBezTo>
                      <a:pt x="19681" y="104067"/>
                      <a:pt x="16920" y="104067"/>
                      <a:pt x="102" y="104067"/>
                    </a:cubicBezTo>
                    <a:lnTo>
                      <a:pt x="102" y="111911"/>
                    </a:lnTo>
                    <a:cubicBezTo>
                      <a:pt x="9891" y="111658"/>
                      <a:pt x="21689" y="111152"/>
                      <a:pt x="28717" y="111152"/>
                    </a:cubicBezTo>
                    <a:cubicBezTo>
                      <a:pt x="38758" y="111152"/>
                      <a:pt x="50555" y="111152"/>
                      <a:pt x="60595" y="111911"/>
                    </a:cubicBezTo>
                    <a:lnTo>
                      <a:pt x="60595" y="104067"/>
                    </a:lnTo>
                    <a:lnTo>
                      <a:pt x="55324" y="104067"/>
                    </a:lnTo>
                    <a:cubicBezTo>
                      <a:pt x="36749" y="104067"/>
                      <a:pt x="36247" y="101283"/>
                      <a:pt x="36247" y="92173"/>
                    </a:cubicBezTo>
                    <a:lnTo>
                      <a:pt x="36247" y="53203"/>
                    </a:lnTo>
                    <a:cubicBezTo>
                      <a:pt x="36247" y="28151"/>
                      <a:pt x="46790" y="5630"/>
                      <a:pt x="65867" y="5630"/>
                    </a:cubicBezTo>
                    <a:cubicBezTo>
                      <a:pt x="67624" y="5630"/>
                      <a:pt x="68126" y="5630"/>
                      <a:pt x="68628" y="5883"/>
                    </a:cubicBezTo>
                    <a:cubicBezTo>
                      <a:pt x="67875" y="6136"/>
                      <a:pt x="62855" y="9173"/>
                      <a:pt x="62855" y="15752"/>
                    </a:cubicBezTo>
                    <a:cubicBezTo>
                      <a:pt x="62855" y="22837"/>
                      <a:pt x="68126" y="26633"/>
                      <a:pt x="73648" y="26633"/>
                    </a:cubicBezTo>
                    <a:cubicBezTo>
                      <a:pt x="78166" y="26633"/>
                      <a:pt x="84441" y="23597"/>
                      <a:pt x="84441" y="15499"/>
                    </a:cubicBezTo>
                    <a:cubicBezTo>
                      <a:pt x="84441" y="7401"/>
                      <a:pt x="76660" y="63"/>
                      <a:pt x="65867" y="63"/>
                    </a:cubicBezTo>
                    <a:cubicBezTo>
                      <a:pt x="47543" y="63"/>
                      <a:pt x="38507" y="17017"/>
                      <a:pt x="34992" y="278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5" name="Freeform: Shape 3104">
                <a:extLst>
                  <a:ext uri="{FF2B5EF4-FFF2-40B4-BE49-F238E27FC236}">
                    <a16:creationId xmlns:a16="http://schemas.microsoft.com/office/drawing/2014/main" id="{308B194A-2EE2-BEFE-C393-80A72CBA2EF9}"/>
                  </a:ext>
                </a:extLst>
              </p:cNvPr>
              <p:cNvSpPr/>
              <p:nvPr>
                <p:custDataLst>
                  <p:tags r:id="rId72"/>
                </p:custDataLst>
              </p:nvPr>
            </p:nvSpPr>
            <p:spPr>
              <a:xfrm>
                <a:off x="5216832" y="4020854"/>
                <a:ext cx="113205" cy="116150"/>
              </a:xfrm>
              <a:custGeom>
                <a:avLst/>
                <a:gdLst>
                  <a:gd name="connsiteX0" fmla="*/ 73150 w 113205"/>
                  <a:gd name="connsiteY0" fmla="*/ 94198 h 116150"/>
                  <a:gd name="connsiteX1" fmla="*/ 92729 w 113205"/>
                  <a:gd name="connsiteY1" fmla="*/ 114948 h 116150"/>
                  <a:gd name="connsiteX2" fmla="*/ 113311 w 113205"/>
                  <a:gd name="connsiteY2" fmla="*/ 90908 h 116150"/>
                  <a:gd name="connsiteX3" fmla="*/ 113311 w 113205"/>
                  <a:gd name="connsiteY3" fmla="*/ 76737 h 116150"/>
                  <a:gd name="connsiteX4" fmla="*/ 107036 w 113205"/>
                  <a:gd name="connsiteY4" fmla="*/ 76737 h 116150"/>
                  <a:gd name="connsiteX5" fmla="*/ 107036 w 113205"/>
                  <a:gd name="connsiteY5" fmla="*/ 90908 h 116150"/>
                  <a:gd name="connsiteX6" fmla="*/ 98000 w 113205"/>
                  <a:gd name="connsiteY6" fmla="*/ 107103 h 116150"/>
                  <a:gd name="connsiteX7" fmla="*/ 88712 w 113205"/>
                  <a:gd name="connsiteY7" fmla="*/ 94451 h 116150"/>
                  <a:gd name="connsiteX8" fmla="*/ 88712 w 113205"/>
                  <a:gd name="connsiteY8" fmla="*/ 43841 h 116150"/>
                  <a:gd name="connsiteX9" fmla="*/ 79676 w 113205"/>
                  <a:gd name="connsiteY9" fmla="*/ 13981 h 116150"/>
                  <a:gd name="connsiteX10" fmla="*/ 45288 w 113205"/>
                  <a:gd name="connsiteY10" fmla="*/ 63 h 116150"/>
                  <a:gd name="connsiteX11" fmla="*/ 7385 w 113205"/>
                  <a:gd name="connsiteY11" fmla="*/ 28658 h 116150"/>
                  <a:gd name="connsiteX12" fmla="*/ 18932 w 113205"/>
                  <a:gd name="connsiteY12" fmla="*/ 40551 h 116150"/>
                  <a:gd name="connsiteX13" fmla="*/ 30478 w 113205"/>
                  <a:gd name="connsiteY13" fmla="*/ 28911 h 116150"/>
                  <a:gd name="connsiteX14" fmla="*/ 17677 w 113205"/>
                  <a:gd name="connsiteY14" fmla="*/ 17270 h 116150"/>
                  <a:gd name="connsiteX15" fmla="*/ 44786 w 113205"/>
                  <a:gd name="connsiteY15" fmla="*/ 5630 h 116150"/>
                  <a:gd name="connsiteX16" fmla="*/ 71393 w 113205"/>
                  <a:gd name="connsiteY16" fmla="*/ 38020 h 116150"/>
                  <a:gd name="connsiteX17" fmla="*/ 71393 w 113205"/>
                  <a:gd name="connsiteY17" fmla="*/ 47383 h 116150"/>
                  <a:gd name="connsiteX18" fmla="*/ 25207 w 113205"/>
                  <a:gd name="connsiteY18" fmla="*/ 56493 h 116150"/>
                  <a:gd name="connsiteX19" fmla="*/ 106 w 113205"/>
                  <a:gd name="connsiteY19" fmla="*/ 89390 h 116150"/>
                  <a:gd name="connsiteX20" fmla="*/ 40267 w 113205"/>
                  <a:gd name="connsiteY20" fmla="*/ 116213 h 116150"/>
                  <a:gd name="connsiteX21" fmla="*/ 73150 w 113205"/>
                  <a:gd name="connsiteY21" fmla="*/ 94198 h 116150"/>
                  <a:gd name="connsiteX22" fmla="*/ 71393 w 113205"/>
                  <a:gd name="connsiteY22" fmla="*/ 52697 h 116150"/>
                  <a:gd name="connsiteX23" fmla="*/ 71393 w 113205"/>
                  <a:gd name="connsiteY23" fmla="*/ 78002 h 116150"/>
                  <a:gd name="connsiteX24" fmla="*/ 42025 w 113205"/>
                  <a:gd name="connsiteY24" fmla="*/ 110646 h 116150"/>
                  <a:gd name="connsiteX25" fmla="*/ 19434 w 113205"/>
                  <a:gd name="connsiteY25" fmla="*/ 89137 h 116150"/>
                  <a:gd name="connsiteX26" fmla="*/ 71393 w 113205"/>
                  <a:gd name="connsiteY26" fmla="*/ 52697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205" h="116150">
                    <a:moveTo>
                      <a:pt x="73150" y="94198"/>
                    </a:moveTo>
                    <a:cubicBezTo>
                      <a:pt x="74154" y="104320"/>
                      <a:pt x="80931" y="114948"/>
                      <a:pt x="92729" y="114948"/>
                    </a:cubicBezTo>
                    <a:cubicBezTo>
                      <a:pt x="98000" y="114948"/>
                      <a:pt x="113311" y="111405"/>
                      <a:pt x="113311" y="90908"/>
                    </a:cubicBezTo>
                    <a:lnTo>
                      <a:pt x="113311" y="76737"/>
                    </a:lnTo>
                    <a:lnTo>
                      <a:pt x="107036" y="76737"/>
                    </a:lnTo>
                    <a:lnTo>
                      <a:pt x="107036" y="90908"/>
                    </a:lnTo>
                    <a:cubicBezTo>
                      <a:pt x="107036" y="105585"/>
                      <a:pt x="100761" y="107103"/>
                      <a:pt x="98000" y="107103"/>
                    </a:cubicBezTo>
                    <a:cubicBezTo>
                      <a:pt x="89716" y="107103"/>
                      <a:pt x="88712" y="95716"/>
                      <a:pt x="88712" y="94451"/>
                    </a:cubicBezTo>
                    <a:lnTo>
                      <a:pt x="88712" y="43841"/>
                    </a:lnTo>
                    <a:cubicBezTo>
                      <a:pt x="88712" y="33212"/>
                      <a:pt x="88712" y="23343"/>
                      <a:pt x="79676" y="13981"/>
                    </a:cubicBezTo>
                    <a:cubicBezTo>
                      <a:pt x="69887" y="4112"/>
                      <a:pt x="57336" y="63"/>
                      <a:pt x="45288" y="63"/>
                    </a:cubicBezTo>
                    <a:cubicBezTo>
                      <a:pt x="24705" y="63"/>
                      <a:pt x="7385" y="11956"/>
                      <a:pt x="7385" y="28658"/>
                    </a:cubicBezTo>
                    <a:cubicBezTo>
                      <a:pt x="7385" y="36249"/>
                      <a:pt x="12405" y="40551"/>
                      <a:pt x="18932" y="40551"/>
                    </a:cubicBezTo>
                    <a:cubicBezTo>
                      <a:pt x="25960" y="40551"/>
                      <a:pt x="30478" y="35490"/>
                      <a:pt x="30478" y="28911"/>
                    </a:cubicBezTo>
                    <a:cubicBezTo>
                      <a:pt x="30478" y="25874"/>
                      <a:pt x="29223" y="17523"/>
                      <a:pt x="17677" y="17270"/>
                    </a:cubicBezTo>
                    <a:cubicBezTo>
                      <a:pt x="24454" y="8413"/>
                      <a:pt x="36753" y="5630"/>
                      <a:pt x="44786" y="5630"/>
                    </a:cubicBezTo>
                    <a:cubicBezTo>
                      <a:pt x="57085" y="5630"/>
                      <a:pt x="71393" y="15499"/>
                      <a:pt x="71393" y="38020"/>
                    </a:cubicBezTo>
                    <a:lnTo>
                      <a:pt x="71393" y="47383"/>
                    </a:lnTo>
                    <a:cubicBezTo>
                      <a:pt x="58591" y="48142"/>
                      <a:pt x="41021" y="48902"/>
                      <a:pt x="25207" y="56493"/>
                    </a:cubicBezTo>
                    <a:cubicBezTo>
                      <a:pt x="6381" y="65097"/>
                      <a:pt x="106" y="78256"/>
                      <a:pt x="106" y="89390"/>
                    </a:cubicBezTo>
                    <a:cubicBezTo>
                      <a:pt x="106" y="109887"/>
                      <a:pt x="24454" y="116213"/>
                      <a:pt x="40267" y="116213"/>
                    </a:cubicBezTo>
                    <a:cubicBezTo>
                      <a:pt x="56834" y="116213"/>
                      <a:pt x="68381" y="106091"/>
                      <a:pt x="73150" y="94198"/>
                    </a:cubicBezTo>
                    <a:close/>
                    <a:moveTo>
                      <a:pt x="71393" y="52697"/>
                    </a:moveTo>
                    <a:lnTo>
                      <a:pt x="71393" y="78002"/>
                    </a:lnTo>
                    <a:cubicBezTo>
                      <a:pt x="71393" y="102042"/>
                      <a:pt x="53320" y="110646"/>
                      <a:pt x="42025" y="110646"/>
                    </a:cubicBezTo>
                    <a:cubicBezTo>
                      <a:pt x="29725" y="110646"/>
                      <a:pt x="19434" y="101789"/>
                      <a:pt x="19434" y="89137"/>
                    </a:cubicBezTo>
                    <a:cubicBezTo>
                      <a:pt x="19434" y="75219"/>
                      <a:pt x="29976" y="54216"/>
                      <a:pt x="71393" y="526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3106" name="Freeform: Shape 3105">
                <a:extLst>
                  <a:ext uri="{FF2B5EF4-FFF2-40B4-BE49-F238E27FC236}">
                    <a16:creationId xmlns:a16="http://schemas.microsoft.com/office/drawing/2014/main" id="{14D40AA6-48F6-2E60-5FD1-C725B584ECA4}"/>
                  </a:ext>
                </a:extLst>
              </p:cNvPr>
              <p:cNvSpPr/>
              <p:nvPr>
                <p:custDataLst>
                  <p:tags r:id="rId73"/>
                </p:custDataLst>
              </p:nvPr>
            </p:nvSpPr>
            <p:spPr>
              <a:xfrm>
                <a:off x="5340330" y="3958604"/>
                <a:ext cx="123748" cy="178400"/>
              </a:xfrm>
              <a:custGeom>
                <a:avLst/>
                <a:gdLst>
                  <a:gd name="connsiteX0" fmla="*/ 86960 w 123748"/>
                  <a:gd name="connsiteY0" fmla="*/ 161762 h 178400"/>
                  <a:gd name="connsiteX1" fmla="*/ 86960 w 123748"/>
                  <a:gd name="connsiteY1" fmla="*/ 178464 h 178400"/>
                  <a:gd name="connsiteX2" fmla="*/ 123859 w 123748"/>
                  <a:gd name="connsiteY2" fmla="*/ 175680 h 178400"/>
                  <a:gd name="connsiteX3" fmla="*/ 123859 w 123748"/>
                  <a:gd name="connsiteY3" fmla="*/ 167836 h 178400"/>
                  <a:gd name="connsiteX4" fmla="*/ 104280 w 123748"/>
                  <a:gd name="connsiteY4" fmla="*/ 153665 h 178400"/>
                  <a:gd name="connsiteX5" fmla="*/ 104280 w 123748"/>
                  <a:gd name="connsiteY5" fmla="*/ 63 h 178400"/>
                  <a:gd name="connsiteX6" fmla="*/ 68135 w 123748"/>
                  <a:gd name="connsiteY6" fmla="*/ 2846 h 178400"/>
                  <a:gd name="connsiteX7" fmla="*/ 68135 w 123748"/>
                  <a:gd name="connsiteY7" fmla="*/ 10691 h 178400"/>
                  <a:gd name="connsiteX8" fmla="*/ 87713 w 123748"/>
                  <a:gd name="connsiteY8" fmla="*/ 24862 h 178400"/>
                  <a:gd name="connsiteX9" fmla="*/ 87713 w 123748"/>
                  <a:gd name="connsiteY9" fmla="*/ 79521 h 178400"/>
                  <a:gd name="connsiteX10" fmla="*/ 56086 w 123748"/>
                  <a:gd name="connsiteY10" fmla="*/ 63832 h 178400"/>
                  <a:gd name="connsiteX11" fmla="*/ 111 w 123748"/>
                  <a:gd name="connsiteY11" fmla="*/ 121274 h 178400"/>
                  <a:gd name="connsiteX12" fmla="*/ 53325 w 123748"/>
                  <a:gd name="connsiteY12" fmla="*/ 178464 h 178400"/>
                  <a:gd name="connsiteX13" fmla="*/ 86960 w 123748"/>
                  <a:gd name="connsiteY13" fmla="*/ 161762 h 178400"/>
                  <a:gd name="connsiteX14" fmla="*/ 86960 w 123748"/>
                  <a:gd name="connsiteY14" fmla="*/ 93945 h 178400"/>
                  <a:gd name="connsiteX15" fmla="*/ 86960 w 123748"/>
                  <a:gd name="connsiteY15" fmla="*/ 145820 h 178400"/>
                  <a:gd name="connsiteX16" fmla="*/ 84199 w 123748"/>
                  <a:gd name="connsiteY16" fmla="*/ 155183 h 178400"/>
                  <a:gd name="connsiteX17" fmla="*/ 54580 w 123748"/>
                  <a:gd name="connsiteY17" fmla="*/ 172897 h 178400"/>
                  <a:gd name="connsiteX18" fmla="*/ 28224 w 123748"/>
                  <a:gd name="connsiteY18" fmla="*/ 156701 h 178400"/>
                  <a:gd name="connsiteX19" fmla="*/ 20945 w 123748"/>
                  <a:gd name="connsiteY19" fmla="*/ 121527 h 178400"/>
                  <a:gd name="connsiteX20" fmla="*/ 28726 w 123748"/>
                  <a:gd name="connsiteY20" fmla="*/ 85594 h 178400"/>
                  <a:gd name="connsiteX21" fmla="*/ 57090 w 123748"/>
                  <a:gd name="connsiteY21" fmla="*/ 69399 h 178400"/>
                  <a:gd name="connsiteX22" fmla="*/ 84199 w 123748"/>
                  <a:gd name="connsiteY22" fmla="*/ 84582 h 178400"/>
                  <a:gd name="connsiteX23" fmla="*/ 86960 w 123748"/>
                  <a:gd name="connsiteY23" fmla="*/ 93945 h 17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3748" h="178400">
                    <a:moveTo>
                      <a:pt x="86960" y="161762"/>
                    </a:moveTo>
                    <a:lnTo>
                      <a:pt x="86960" y="178464"/>
                    </a:lnTo>
                    <a:lnTo>
                      <a:pt x="123859" y="175680"/>
                    </a:lnTo>
                    <a:lnTo>
                      <a:pt x="123859" y="167836"/>
                    </a:lnTo>
                    <a:cubicBezTo>
                      <a:pt x="106288" y="167836"/>
                      <a:pt x="104280" y="166064"/>
                      <a:pt x="104280" y="153665"/>
                    </a:cubicBezTo>
                    <a:lnTo>
                      <a:pt x="104280" y="63"/>
                    </a:lnTo>
                    <a:lnTo>
                      <a:pt x="68135" y="2846"/>
                    </a:lnTo>
                    <a:lnTo>
                      <a:pt x="68135" y="10691"/>
                    </a:lnTo>
                    <a:cubicBezTo>
                      <a:pt x="85705" y="10691"/>
                      <a:pt x="87713" y="12462"/>
                      <a:pt x="87713" y="24862"/>
                    </a:cubicBezTo>
                    <a:lnTo>
                      <a:pt x="87713" y="79521"/>
                    </a:lnTo>
                    <a:cubicBezTo>
                      <a:pt x="80434" y="70411"/>
                      <a:pt x="69641" y="63832"/>
                      <a:pt x="56086" y="63832"/>
                    </a:cubicBezTo>
                    <a:cubicBezTo>
                      <a:pt x="26467" y="63832"/>
                      <a:pt x="111" y="88631"/>
                      <a:pt x="111" y="121274"/>
                    </a:cubicBezTo>
                    <a:cubicBezTo>
                      <a:pt x="111" y="153412"/>
                      <a:pt x="24710" y="178464"/>
                      <a:pt x="53325" y="178464"/>
                    </a:cubicBezTo>
                    <a:cubicBezTo>
                      <a:pt x="69390" y="178464"/>
                      <a:pt x="80685" y="169860"/>
                      <a:pt x="86960" y="161762"/>
                    </a:cubicBezTo>
                    <a:close/>
                    <a:moveTo>
                      <a:pt x="86960" y="93945"/>
                    </a:moveTo>
                    <a:lnTo>
                      <a:pt x="86960" y="145820"/>
                    </a:lnTo>
                    <a:cubicBezTo>
                      <a:pt x="86960" y="150375"/>
                      <a:pt x="86960" y="150881"/>
                      <a:pt x="84199" y="155183"/>
                    </a:cubicBezTo>
                    <a:cubicBezTo>
                      <a:pt x="76669" y="167330"/>
                      <a:pt x="65373" y="172897"/>
                      <a:pt x="54580" y="172897"/>
                    </a:cubicBezTo>
                    <a:cubicBezTo>
                      <a:pt x="43285" y="172897"/>
                      <a:pt x="34248" y="166317"/>
                      <a:pt x="28224" y="156701"/>
                    </a:cubicBezTo>
                    <a:cubicBezTo>
                      <a:pt x="21698" y="146326"/>
                      <a:pt x="20945" y="131902"/>
                      <a:pt x="20945" y="121527"/>
                    </a:cubicBezTo>
                    <a:cubicBezTo>
                      <a:pt x="20945" y="112164"/>
                      <a:pt x="21447" y="96981"/>
                      <a:pt x="28726" y="85594"/>
                    </a:cubicBezTo>
                    <a:cubicBezTo>
                      <a:pt x="33997" y="77749"/>
                      <a:pt x="43536" y="69399"/>
                      <a:pt x="57090" y="69399"/>
                    </a:cubicBezTo>
                    <a:cubicBezTo>
                      <a:pt x="65875" y="69399"/>
                      <a:pt x="76418" y="73195"/>
                      <a:pt x="84199" y="84582"/>
                    </a:cubicBezTo>
                    <a:cubicBezTo>
                      <a:pt x="86960" y="88884"/>
                      <a:pt x="86960" y="89390"/>
                      <a:pt x="86960" y="939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7" name="Freeform: Shape 3106">
                <a:extLst>
                  <a:ext uri="{FF2B5EF4-FFF2-40B4-BE49-F238E27FC236}">
                    <a16:creationId xmlns:a16="http://schemas.microsoft.com/office/drawing/2014/main" id="{37C51FC5-33F7-8FFF-6448-65D15F6542BC}"/>
                  </a:ext>
                </a:extLst>
              </p:cNvPr>
              <p:cNvSpPr/>
              <p:nvPr>
                <p:custDataLst>
                  <p:tags r:id="rId74"/>
                </p:custDataLst>
              </p:nvPr>
            </p:nvSpPr>
            <p:spPr>
              <a:xfrm>
                <a:off x="5479529" y="3964930"/>
                <a:ext cx="53716" cy="169291"/>
              </a:xfrm>
              <a:custGeom>
                <a:avLst/>
                <a:gdLst>
                  <a:gd name="connsiteX0" fmla="*/ 36262 w 53716"/>
                  <a:gd name="connsiteY0" fmla="*/ 57505 h 169291"/>
                  <a:gd name="connsiteX1" fmla="*/ 1120 w 53716"/>
                  <a:gd name="connsiteY1" fmla="*/ 60289 h 169291"/>
                  <a:gd name="connsiteX2" fmla="*/ 1120 w 53716"/>
                  <a:gd name="connsiteY2" fmla="*/ 68134 h 169291"/>
                  <a:gd name="connsiteX3" fmla="*/ 19695 w 53716"/>
                  <a:gd name="connsiteY3" fmla="*/ 82051 h 169291"/>
                  <a:gd name="connsiteX4" fmla="*/ 19695 w 53716"/>
                  <a:gd name="connsiteY4" fmla="*/ 150122 h 169291"/>
                  <a:gd name="connsiteX5" fmla="*/ 116 w 53716"/>
                  <a:gd name="connsiteY5" fmla="*/ 161509 h 169291"/>
                  <a:gd name="connsiteX6" fmla="*/ 116 w 53716"/>
                  <a:gd name="connsiteY6" fmla="*/ 169354 h 169291"/>
                  <a:gd name="connsiteX7" fmla="*/ 27727 w 53716"/>
                  <a:gd name="connsiteY7" fmla="*/ 168595 h 169291"/>
                  <a:gd name="connsiteX8" fmla="*/ 53833 w 53716"/>
                  <a:gd name="connsiteY8" fmla="*/ 169354 h 169291"/>
                  <a:gd name="connsiteX9" fmla="*/ 53833 w 53716"/>
                  <a:gd name="connsiteY9" fmla="*/ 161509 h 169291"/>
                  <a:gd name="connsiteX10" fmla="*/ 36262 w 53716"/>
                  <a:gd name="connsiteY10" fmla="*/ 150375 h 169291"/>
                  <a:gd name="connsiteX11" fmla="*/ 36262 w 53716"/>
                  <a:gd name="connsiteY11" fmla="*/ 57505 h 169291"/>
                  <a:gd name="connsiteX12" fmla="*/ 37266 w 53716"/>
                  <a:gd name="connsiteY12" fmla="*/ 13474 h 169291"/>
                  <a:gd name="connsiteX13" fmla="*/ 23962 w 53716"/>
                  <a:gd name="connsiteY13" fmla="*/ 63 h 169291"/>
                  <a:gd name="connsiteX14" fmla="*/ 10659 w 53716"/>
                  <a:gd name="connsiteY14" fmla="*/ 13474 h 169291"/>
                  <a:gd name="connsiteX15" fmla="*/ 23962 w 53716"/>
                  <a:gd name="connsiteY15" fmla="*/ 26886 h 169291"/>
                  <a:gd name="connsiteX16" fmla="*/ 37266 w 53716"/>
                  <a:gd name="connsiteY16" fmla="*/ 13474 h 169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3716" h="169291">
                    <a:moveTo>
                      <a:pt x="36262" y="57505"/>
                    </a:moveTo>
                    <a:lnTo>
                      <a:pt x="1120" y="60289"/>
                    </a:lnTo>
                    <a:lnTo>
                      <a:pt x="1120" y="68134"/>
                    </a:lnTo>
                    <a:cubicBezTo>
                      <a:pt x="17436" y="68134"/>
                      <a:pt x="19695" y="69652"/>
                      <a:pt x="19695" y="82051"/>
                    </a:cubicBezTo>
                    <a:lnTo>
                      <a:pt x="19695" y="150122"/>
                    </a:lnTo>
                    <a:cubicBezTo>
                      <a:pt x="19695" y="161509"/>
                      <a:pt x="16934" y="161509"/>
                      <a:pt x="116" y="161509"/>
                    </a:cubicBezTo>
                    <a:lnTo>
                      <a:pt x="116" y="169354"/>
                    </a:lnTo>
                    <a:cubicBezTo>
                      <a:pt x="8149" y="169101"/>
                      <a:pt x="21703" y="168595"/>
                      <a:pt x="27727" y="168595"/>
                    </a:cubicBezTo>
                    <a:cubicBezTo>
                      <a:pt x="36513" y="168595"/>
                      <a:pt x="45298" y="169101"/>
                      <a:pt x="53833" y="169354"/>
                    </a:cubicBezTo>
                    <a:lnTo>
                      <a:pt x="53833" y="161509"/>
                    </a:lnTo>
                    <a:cubicBezTo>
                      <a:pt x="37266" y="161509"/>
                      <a:pt x="36262" y="160244"/>
                      <a:pt x="36262" y="150375"/>
                    </a:cubicBezTo>
                    <a:lnTo>
                      <a:pt x="36262" y="57505"/>
                    </a:lnTo>
                    <a:close/>
                    <a:moveTo>
                      <a:pt x="37266" y="13474"/>
                    </a:moveTo>
                    <a:cubicBezTo>
                      <a:pt x="37266" y="5377"/>
                      <a:pt x="30991" y="63"/>
                      <a:pt x="23962" y="63"/>
                    </a:cubicBezTo>
                    <a:cubicBezTo>
                      <a:pt x="16181" y="63"/>
                      <a:pt x="10659" y="6895"/>
                      <a:pt x="10659" y="13474"/>
                    </a:cubicBezTo>
                    <a:cubicBezTo>
                      <a:pt x="10659" y="20307"/>
                      <a:pt x="16181" y="26886"/>
                      <a:pt x="23962" y="26886"/>
                    </a:cubicBezTo>
                    <a:cubicBezTo>
                      <a:pt x="30991" y="26886"/>
                      <a:pt x="37266" y="21572"/>
                      <a:pt x="37266" y="13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8" name="Freeform: Shape 3107">
                <a:extLst>
                  <a:ext uri="{FF2B5EF4-FFF2-40B4-BE49-F238E27FC236}">
                    <a16:creationId xmlns:a16="http://schemas.microsoft.com/office/drawing/2014/main" id="{83704D19-C8F3-F868-10E7-8B75C0B2EE17}"/>
                  </a:ext>
                </a:extLst>
              </p:cNvPr>
              <p:cNvSpPr/>
              <p:nvPr>
                <p:custDataLst>
                  <p:tags r:id="rId75"/>
                </p:custDataLst>
              </p:nvPr>
            </p:nvSpPr>
            <p:spPr>
              <a:xfrm>
                <a:off x="5551514" y="4020854"/>
                <a:ext cx="113205" cy="116150"/>
              </a:xfrm>
              <a:custGeom>
                <a:avLst/>
                <a:gdLst>
                  <a:gd name="connsiteX0" fmla="*/ 73163 w 113205"/>
                  <a:gd name="connsiteY0" fmla="*/ 94198 h 116150"/>
                  <a:gd name="connsiteX1" fmla="*/ 92742 w 113205"/>
                  <a:gd name="connsiteY1" fmla="*/ 114948 h 116150"/>
                  <a:gd name="connsiteX2" fmla="*/ 113325 w 113205"/>
                  <a:gd name="connsiteY2" fmla="*/ 90908 h 116150"/>
                  <a:gd name="connsiteX3" fmla="*/ 113325 w 113205"/>
                  <a:gd name="connsiteY3" fmla="*/ 76737 h 116150"/>
                  <a:gd name="connsiteX4" fmla="*/ 107050 w 113205"/>
                  <a:gd name="connsiteY4" fmla="*/ 76737 h 116150"/>
                  <a:gd name="connsiteX5" fmla="*/ 107050 w 113205"/>
                  <a:gd name="connsiteY5" fmla="*/ 90908 h 116150"/>
                  <a:gd name="connsiteX6" fmla="*/ 98013 w 113205"/>
                  <a:gd name="connsiteY6" fmla="*/ 107103 h 116150"/>
                  <a:gd name="connsiteX7" fmla="*/ 88726 w 113205"/>
                  <a:gd name="connsiteY7" fmla="*/ 94451 h 116150"/>
                  <a:gd name="connsiteX8" fmla="*/ 88726 w 113205"/>
                  <a:gd name="connsiteY8" fmla="*/ 43841 h 116150"/>
                  <a:gd name="connsiteX9" fmla="*/ 79689 w 113205"/>
                  <a:gd name="connsiteY9" fmla="*/ 13981 h 116150"/>
                  <a:gd name="connsiteX10" fmla="*/ 45301 w 113205"/>
                  <a:gd name="connsiteY10" fmla="*/ 63 h 116150"/>
                  <a:gd name="connsiteX11" fmla="*/ 7398 w 113205"/>
                  <a:gd name="connsiteY11" fmla="*/ 28658 h 116150"/>
                  <a:gd name="connsiteX12" fmla="*/ 18945 w 113205"/>
                  <a:gd name="connsiteY12" fmla="*/ 40551 h 116150"/>
                  <a:gd name="connsiteX13" fmla="*/ 30491 w 113205"/>
                  <a:gd name="connsiteY13" fmla="*/ 28911 h 116150"/>
                  <a:gd name="connsiteX14" fmla="*/ 17690 w 113205"/>
                  <a:gd name="connsiteY14" fmla="*/ 17270 h 116150"/>
                  <a:gd name="connsiteX15" fmla="*/ 44799 w 113205"/>
                  <a:gd name="connsiteY15" fmla="*/ 5630 h 116150"/>
                  <a:gd name="connsiteX16" fmla="*/ 71406 w 113205"/>
                  <a:gd name="connsiteY16" fmla="*/ 38020 h 116150"/>
                  <a:gd name="connsiteX17" fmla="*/ 71406 w 113205"/>
                  <a:gd name="connsiteY17" fmla="*/ 47383 h 116150"/>
                  <a:gd name="connsiteX18" fmla="*/ 25220 w 113205"/>
                  <a:gd name="connsiteY18" fmla="*/ 56493 h 116150"/>
                  <a:gd name="connsiteX19" fmla="*/ 119 w 113205"/>
                  <a:gd name="connsiteY19" fmla="*/ 89390 h 116150"/>
                  <a:gd name="connsiteX20" fmla="*/ 40281 w 113205"/>
                  <a:gd name="connsiteY20" fmla="*/ 116213 h 116150"/>
                  <a:gd name="connsiteX21" fmla="*/ 73163 w 113205"/>
                  <a:gd name="connsiteY21" fmla="*/ 94198 h 116150"/>
                  <a:gd name="connsiteX22" fmla="*/ 71406 w 113205"/>
                  <a:gd name="connsiteY22" fmla="*/ 52697 h 116150"/>
                  <a:gd name="connsiteX23" fmla="*/ 71406 w 113205"/>
                  <a:gd name="connsiteY23" fmla="*/ 78002 h 116150"/>
                  <a:gd name="connsiteX24" fmla="*/ 42038 w 113205"/>
                  <a:gd name="connsiteY24" fmla="*/ 110646 h 116150"/>
                  <a:gd name="connsiteX25" fmla="*/ 19447 w 113205"/>
                  <a:gd name="connsiteY25" fmla="*/ 89137 h 116150"/>
                  <a:gd name="connsiteX26" fmla="*/ 71406 w 113205"/>
                  <a:gd name="connsiteY26" fmla="*/ 52697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205" h="116150">
                    <a:moveTo>
                      <a:pt x="73163" y="94198"/>
                    </a:moveTo>
                    <a:cubicBezTo>
                      <a:pt x="74167" y="104320"/>
                      <a:pt x="80944" y="114948"/>
                      <a:pt x="92742" y="114948"/>
                    </a:cubicBezTo>
                    <a:cubicBezTo>
                      <a:pt x="98013" y="114948"/>
                      <a:pt x="113325" y="111405"/>
                      <a:pt x="113325" y="90908"/>
                    </a:cubicBezTo>
                    <a:lnTo>
                      <a:pt x="113325" y="76737"/>
                    </a:lnTo>
                    <a:lnTo>
                      <a:pt x="107050" y="76737"/>
                    </a:lnTo>
                    <a:lnTo>
                      <a:pt x="107050" y="90908"/>
                    </a:lnTo>
                    <a:cubicBezTo>
                      <a:pt x="107050" y="105585"/>
                      <a:pt x="100774" y="107103"/>
                      <a:pt x="98013" y="107103"/>
                    </a:cubicBezTo>
                    <a:cubicBezTo>
                      <a:pt x="89730" y="107103"/>
                      <a:pt x="88726" y="95716"/>
                      <a:pt x="88726" y="94451"/>
                    </a:cubicBezTo>
                    <a:lnTo>
                      <a:pt x="88726" y="43841"/>
                    </a:lnTo>
                    <a:cubicBezTo>
                      <a:pt x="88726" y="33212"/>
                      <a:pt x="88726" y="23343"/>
                      <a:pt x="79689" y="13981"/>
                    </a:cubicBezTo>
                    <a:cubicBezTo>
                      <a:pt x="69900" y="4112"/>
                      <a:pt x="57349" y="63"/>
                      <a:pt x="45301" y="63"/>
                    </a:cubicBezTo>
                    <a:cubicBezTo>
                      <a:pt x="24718" y="63"/>
                      <a:pt x="7398" y="11956"/>
                      <a:pt x="7398" y="28658"/>
                    </a:cubicBezTo>
                    <a:cubicBezTo>
                      <a:pt x="7398" y="36249"/>
                      <a:pt x="12419" y="40551"/>
                      <a:pt x="18945" y="40551"/>
                    </a:cubicBezTo>
                    <a:cubicBezTo>
                      <a:pt x="25973" y="40551"/>
                      <a:pt x="30491" y="35490"/>
                      <a:pt x="30491" y="28911"/>
                    </a:cubicBezTo>
                    <a:cubicBezTo>
                      <a:pt x="30491" y="25874"/>
                      <a:pt x="29236" y="17523"/>
                      <a:pt x="17690" y="17270"/>
                    </a:cubicBezTo>
                    <a:cubicBezTo>
                      <a:pt x="24467" y="8413"/>
                      <a:pt x="36767" y="5630"/>
                      <a:pt x="44799" y="5630"/>
                    </a:cubicBezTo>
                    <a:cubicBezTo>
                      <a:pt x="57098" y="5630"/>
                      <a:pt x="71406" y="15499"/>
                      <a:pt x="71406" y="38020"/>
                    </a:cubicBezTo>
                    <a:lnTo>
                      <a:pt x="71406" y="47383"/>
                    </a:lnTo>
                    <a:cubicBezTo>
                      <a:pt x="58605" y="48142"/>
                      <a:pt x="41034" y="48902"/>
                      <a:pt x="25220" y="56493"/>
                    </a:cubicBezTo>
                    <a:cubicBezTo>
                      <a:pt x="6394" y="65097"/>
                      <a:pt x="119" y="78256"/>
                      <a:pt x="119" y="89390"/>
                    </a:cubicBezTo>
                    <a:cubicBezTo>
                      <a:pt x="119" y="109887"/>
                      <a:pt x="24467" y="116213"/>
                      <a:pt x="40281" y="116213"/>
                    </a:cubicBezTo>
                    <a:cubicBezTo>
                      <a:pt x="56847" y="116213"/>
                      <a:pt x="68394" y="106091"/>
                      <a:pt x="73163" y="94198"/>
                    </a:cubicBezTo>
                    <a:close/>
                    <a:moveTo>
                      <a:pt x="71406" y="52697"/>
                    </a:moveTo>
                    <a:lnTo>
                      <a:pt x="71406" y="78002"/>
                    </a:lnTo>
                    <a:cubicBezTo>
                      <a:pt x="71406" y="102042"/>
                      <a:pt x="53333" y="110646"/>
                      <a:pt x="42038" y="110646"/>
                    </a:cubicBezTo>
                    <a:cubicBezTo>
                      <a:pt x="29738" y="110646"/>
                      <a:pt x="19447" y="101789"/>
                      <a:pt x="19447" y="89137"/>
                    </a:cubicBezTo>
                    <a:cubicBezTo>
                      <a:pt x="19447" y="75219"/>
                      <a:pt x="29989" y="54216"/>
                      <a:pt x="71406" y="526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B9AD0653-3A64-7BF2-9A67-869D8CE81CDB}"/>
                  </a:ext>
                </a:extLst>
              </p:cNvPr>
              <p:cNvSpPr/>
              <p:nvPr>
                <p:custDataLst>
                  <p:tags r:id="rId76"/>
                </p:custDataLst>
              </p:nvPr>
            </p:nvSpPr>
            <p:spPr>
              <a:xfrm>
                <a:off x="5674509" y="4022373"/>
                <a:ext cx="126258" cy="111848"/>
              </a:xfrm>
              <a:custGeom>
                <a:avLst/>
                <a:gdLst>
                  <a:gd name="connsiteX0" fmla="*/ 19703 w 126258"/>
                  <a:gd name="connsiteY0" fmla="*/ 24862 h 111848"/>
                  <a:gd name="connsiteX1" fmla="*/ 19703 w 126258"/>
                  <a:gd name="connsiteY1" fmla="*/ 92679 h 111848"/>
                  <a:gd name="connsiteX2" fmla="*/ 124 w 126258"/>
                  <a:gd name="connsiteY2" fmla="*/ 104067 h 111848"/>
                  <a:gd name="connsiteX3" fmla="*/ 124 w 126258"/>
                  <a:gd name="connsiteY3" fmla="*/ 111911 h 111848"/>
                  <a:gd name="connsiteX4" fmla="*/ 28488 w 126258"/>
                  <a:gd name="connsiteY4" fmla="*/ 111152 h 111848"/>
                  <a:gd name="connsiteX5" fmla="*/ 56601 w 126258"/>
                  <a:gd name="connsiteY5" fmla="*/ 111911 h 111848"/>
                  <a:gd name="connsiteX6" fmla="*/ 56601 w 126258"/>
                  <a:gd name="connsiteY6" fmla="*/ 104067 h 111848"/>
                  <a:gd name="connsiteX7" fmla="*/ 37023 w 126258"/>
                  <a:gd name="connsiteY7" fmla="*/ 92679 h 111848"/>
                  <a:gd name="connsiteX8" fmla="*/ 37023 w 126258"/>
                  <a:gd name="connsiteY8" fmla="*/ 46118 h 111848"/>
                  <a:gd name="connsiteX9" fmla="*/ 70909 w 126258"/>
                  <a:gd name="connsiteY9" fmla="*/ 5630 h 111848"/>
                  <a:gd name="connsiteX10" fmla="*/ 89484 w 126258"/>
                  <a:gd name="connsiteY10" fmla="*/ 33719 h 111848"/>
                  <a:gd name="connsiteX11" fmla="*/ 89484 w 126258"/>
                  <a:gd name="connsiteY11" fmla="*/ 92679 h 111848"/>
                  <a:gd name="connsiteX12" fmla="*/ 69905 w 126258"/>
                  <a:gd name="connsiteY12" fmla="*/ 104067 h 111848"/>
                  <a:gd name="connsiteX13" fmla="*/ 69905 w 126258"/>
                  <a:gd name="connsiteY13" fmla="*/ 111911 h 111848"/>
                  <a:gd name="connsiteX14" fmla="*/ 98269 w 126258"/>
                  <a:gd name="connsiteY14" fmla="*/ 111152 h 111848"/>
                  <a:gd name="connsiteX15" fmla="*/ 126382 w 126258"/>
                  <a:gd name="connsiteY15" fmla="*/ 111911 h 111848"/>
                  <a:gd name="connsiteX16" fmla="*/ 126382 w 126258"/>
                  <a:gd name="connsiteY16" fmla="*/ 104067 h 111848"/>
                  <a:gd name="connsiteX17" fmla="*/ 106804 w 126258"/>
                  <a:gd name="connsiteY17" fmla="*/ 96475 h 111848"/>
                  <a:gd name="connsiteX18" fmla="*/ 106804 w 126258"/>
                  <a:gd name="connsiteY18" fmla="*/ 48142 h 111848"/>
                  <a:gd name="connsiteX19" fmla="*/ 99022 w 126258"/>
                  <a:gd name="connsiteY19" fmla="*/ 9426 h 111848"/>
                  <a:gd name="connsiteX20" fmla="*/ 72666 w 126258"/>
                  <a:gd name="connsiteY20" fmla="*/ 63 h 111848"/>
                  <a:gd name="connsiteX21" fmla="*/ 35517 w 126258"/>
                  <a:gd name="connsiteY21" fmla="*/ 26633 h 111848"/>
                  <a:gd name="connsiteX22" fmla="*/ 35517 w 126258"/>
                  <a:gd name="connsiteY22" fmla="*/ 63 h 111848"/>
                  <a:gd name="connsiteX23" fmla="*/ 124 w 126258"/>
                  <a:gd name="connsiteY23" fmla="*/ 2846 h 111848"/>
                  <a:gd name="connsiteX24" fmla="*/ 124 w 126258"/>
                  <a:gd name="connsiteY24" fmla="*/ 10691 h 111848"/>
                  <a:gd name="connsiteX25" fmla="*/ 19703 w 126258"/>
                  <a:gd name="connsiteY25" fmla="*/ 24862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6258" h="111848">
                    <a:moveTo>
                      <a:pt x="19703" y="24862"/>
                    </a:moveTo>
                    <a:lnTo>
                      <a:pt x="19703" y="92679"/>
                    </a:lnTo>
                    <a:cubicBezTo>
                      <a:pt x="19703" y="104067"/>
                      <a:pt x="16942" y="104067"/>
                      <a:pt x="124" y="104067"/>
                    </a:cubicBezTo>
                    <a:lnTo>
                      <a:pt x="124" y="111911"/>
                    </a:lnTo>
                    <a:cubicBezTo>
                      <a:pt x="8909" y="111658"/>
                      <a:pt x="21711" y="111152"/>
                      <a:pt x="28488" y="111152"/>
                    </a:cubicBezTo>
                    <a:cubicBezTo>
                      <a:pt x="35015" y="111152"/>
                      <a:pt x="48067" y="111658"/>
                      <a:pt x="56601" y="111911"/>
                    </a:cubicBezTo>
                    <a:lnTo>
                      <a:pt x="56601" y="104067"/>
                    </a:lnTo>
                    <a:cubicBezTo>
                      <a:pt x="39784" y="104067"/>
                      <a:pt x="37023" y="104067"/>
                      <a:pt x="37023" y="92679"/>
                    </a:cubicBezTo>
                    <a:lnTo>
                      <a:pt x="37023" y="46118"/>
                    </a:lnTo>
                    <a:cubicBezTo>
                      <a:pt x="37023" y="19801"/>
                      <a:pt x="54844" y="5630"/>
                      <a:pt x="70909" y="5630"/>
                    </a:cubicBezTo>
                    <a:cubicBezTo>
                      <a:pt x="86723" y="5630"/>
                      <a:pt x="89484" y="19295"/>
                      <a:pt x="89484" y="33719"/>
                    </a:cubicBezTo>
                    <a:lnTo>
                      <a:pt x="89484" y="92679"/>
                    </a:lnTo>
                    <a:cubicBezTo>
                      <a:pt x="89484" y="104067"/>
                      <a:pt x="86723" y="104067"/>
                      <a:pt x="69905" y="104067"/>
                    </a:cubicBezTo>
                    <a:lnTo>
                      <a:pt x="69905" y="111911"/>
                    </a:lnTo>
                    <a:cubicBezTo>
                      <a:pt x="78690" y="111658"/>
                      <a:pt x="91492" y="111152"/>
                      <a:pt x="98269" y="111152"/>
                    </a:cubicBezTo>
                    <a:cubicBezTo>
                      <a:pt x="104795" y="111152"/>
                      <a:pt x="117848" y="111658"/>
                      <a:pt x="126382" y="111911"/>
                    </a:cubicBezTo>
                    <a:lnTo>
                      <a:pt x="126382" y="104067"/>
                    </a:lnTo>
                    <a:cubicBezTo>
                      <a:pt x="113330" y="104067"/>
                      <a:pt x="107055" y="104067"/>
                      <a:pt x="106804" y="96475"/>
                    </a:cubicBezTo>
                    <a:lnTo>
                      <a:pt x="106804" y="48142"/>
                    </a:lnTo>
                    <a:cubicBezTo>
                      <a:pt x="106804" y="26380"/>
                      <a:pt x="106804" y="18536"/>
                      <a:pt x="99022" y="9426"/>
                    </a:cubicBezTo>
                    <a:cubicBezTo>
                      <a:pt x="95508" y="5124"/>
                      <a:pt x="87225" y="63"/>
                      <a:pt x="72666" y="63"/>
                    </a:cubicBezTo>
                    <a:cubicBezTo>
                      <a:pt x="54342" y="63"/>
                      <a:pt x="42545" y="10944"/>
                      <a:pt x="35517" y="26633"/>
                    </a:cubicBezTo>
                    <a:lnTo>
                      <a:pt x="35517" y="63"/>
                    </a:lnTo>
                    <a:lnTo>
                      <a:pt x="124" y="2846"/>
                    </a:lnTo>
                    <a:lnTo>
                      <a:pt x="124" y="10691"/>
                    </a:lnTo>
                    <a:cubicBezTo>
                      <a:pt x="17695" y="10691"/>
                      <a:pt x="19703" y="12462"/>
                      <a:pt x="19703" y="248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0E61846E-16D7-E907-012F-57DB0E39E344}"/>
                  </a:ext>
                </a:extLst>
              </p:cNvPr>
              <p:cNvSpPr/>
              <p:nvPr>
                <p:custDataLst>
                  <p:tags r:id="rId77"/>
                </p:custDataLst>
              </p:nvPr>
            </p:nvSpPr>
            <p:spPr>
              <a:xfrm>
                <a:off x="5814462" y="4020854"/>
                <a:ext cx="95634" cy="116150"/>
              </a:xfrm>
              <a:custGeom>
                <a:avLst/>
                <a:gdLst>
                  <a:gd name="connsiteX0" fmla="*/ 20963 w 95634"/>
                  <a:gd name="connsiteY0" fmla="*/ 58265 h 116150"/>
                  <a:gd name="connsiteX1" fmla="*/ 54850 w 95634"/>
                  <a:gd name="connsiteY1" fmla="*/ 6389 h 116150"/>
                  <a:gd name="connsiteX2" fmla="*/ 81708 w 95634"/>
                  <a:gd name="connsiteY2" fmla="*/ 15752 h 116150"/>
                  <a:gd name="connsiteX3" fmla="*/ 69911 w 95634"/>
                  <a:gd name="connsiteY3" fmla="*/ 27392 h 116150"/>
                  <a:gd name="connsiteX4" fmla="*/ 81457 w 95634"/>
                  <a:gd name="connsiteY4" fmla="*/ 39033 h 116150"/>
                  <a:gd name="connsiteX5" fmla="*/ 93003 w 95634"/>
                  <a:gd name="connsiteY5" fmla="*/ 27139 h 116150"/>
                  <a:gd name="connsiteX6" fmla="*/ 54599 w 95634"/>
                  <a:gd name="connsiteY6" fmla="*/ 63 h 116150"/>
                  <a:gd name="connsiteX7" fmla="*/ 130 w 95634"/>
                  <a:gd name="connsiteY7" fmla="*/ 58771 h 116150"/>
                  <a:gd name="connsiteX8" fmla="*/ 54097 w 95634"/>
                  <a:gd name="connsiteY8" fmla="*/ 116213 h 116150"/>
                  <a:gd name="connsiteX9" fmla="*/ 95765 w 95634"/>
                  <a:gd name="connsiteY9" fmla="*/ 83317 h 116150"/>
                  <a:gd name="connsiteX10" fmla="*/ 92501 w 95634"/>
                  <a:gd name="connsiteY10" fmla="*/ 80786 h 116150"/>
                  <a:gd name="connsiteX11" fmla="*/ 89238 w 95634"/>
                  <a:gd name="connsiteY11" fmla="*/ 83317 h 116150"/>
                  <a:gd name="connsiteX12" fmla="*/ 56356 w 95634"/>
                  <a:gd name="connsiteY12" fmla="*/ 109887 h 116150"/>
                  <a:gd name="connsiteX13" fmla="*/ 20963 w 95634"/>
                  <a:gd name="connsiteY13" fmla="*/ 5826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634" h="116150">
                    <a:moveTo>
                      <a:pt x="20963" y="58265"/>
                    </a:moveTo>
                    <a:cubicBezTo>
                      <a:pt x="20963" y="17017"/>
                      <a:pt x="41546" y="6389"/>
                      <a:pt x="54850" y="6389"/>
                    </a:cubicBezTo>
                    <a:cubicBezTo>
                      <a:pt x="57109" y="6389"/>
                      <a:pt x="72923" y="6642"/>
                      <a:pt x="81708" y="15752"/>
                    </a:cubicBezTo>
                    <a:cubicBezTo>
                      <a:pt x="71417" y="16511"/>
                      <a:pt x="69911" y="24103"/>
                      <a:pt x="69911" y="27392"/>
                    </a:cubicBezTo>
                    <a:cubicBezTo>
                      <a:pt x="69911" y="33972"/>
                      <a:pt x="74429" y="39033"/>
                      <a:pt x="81457" y="39033"/>
                    </a:cubicBezTo>
                    <a:cubicBezTo>
                      <a:pt x="87983" y="39033"/>
                      <a:pt x="93003" y="34731"/>
                      <a:pt x="93003" y="27139"/>
                    </a:cubicBezTo>
                    <a:cubicBezTo>
                      <a:pt x="93003" y="9932"/>
                      <a:pt x="73927" y="63"/>
                      <a:pt x="54599" y="63"/>
                    </a:cubicBezTo>
                    <a:cubicBezTo>
                      <a:pt x="23223" y="63"/>
                      <a:pt x="130" y="27392"/>
                      <a:pt x="130" y="58771"/>
                    </a:cubicBezTo>
                    <a:cubicBezTo>
                      <a:pt x="130" y="91161"/>
                      <a:pt x="24980" y="116213"/>
                      <a:pt x="54097" y="116213"/>
                    </a:cubicBezTo>
                    <a:cubicBezTo>
                      <a:pt x="87732" y="116213"/>
                      <a:pt x="95765" y="85847"/>
                      <a:pt x="95765" y="83317"/>
                    </a:cubicBezTo>
                    <a:cubicBezTo>
                      <a:pt x="95765" y="80786"/>
                      <a:pt x="93254" y="80786"/>
                      <a:pt x="92501" y="80786"/>
                    </a:cubicBezTo>
                    <a:cubicBezTo>
                      <a:pt x="90242" y="80786"/>
                      <a:pt x="89740" y="81798"/>
                      <a:pt x="89238" y="83317"/>
                    </a:cubicBezTo>
                    <a:cubicBezTo>
                      <a:pt x="81959" y="106850"/>
                      <a:pt x="65643" y="109887"/>
                      <a:pt x="56356" y="109887"/>
                    </a:cubicBezTo>
                    <a:cubicBezTo>
                      <a:pt x="43052" y="109887"/>
                      <a:pt x="20963" y="99006"/>
                      <a:pt x="20963" y="582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A0FE7A88-FC6D-8602-6EB7-B15AED325F06}"/>
                  </a:ext>
                </a:extLst>
              </p:cNvPr>
              <p:cNvSpPr/>
              <p:nvPr>
                <p:custDataLst>
                  <p:tags r:id="rId78"/>
                </p:custDataLst>
              </p:nvPr>
            </p:nvSpPr>
            <p:spPr>
              <a:xfrm>
                <a:off x="5924516" y="4020854"/>
                <a:ext cx="97141" cy="116150"/>
              </a:xfrm>
              <a:custGeom>
                <a:avLst/>
                <a:gdLst>
                  <a:gd name="connsiteX0" fmla="*/ 21219 w 97141"/>
                  <a:gd name="connsiteY0" fmla="*/ 49661 h 116150"/>
                  <a:gd name="connsiteX1" fmla="*/ 52344 w 97141"/>
                  <a:gd name="connsiteY1" fmla="*/ 5630 h 116150"/>
                  <a:gd name="connsiteX2" fmla="*/ 80708 w 97141"/>
                  <a:gd name="connsiteY2" fmla="*/ 49661 h 116150"/>
                  <a:gd name="connsiteX3" fmla="*/ 21219 w 97141"/>
                  <a:gd name="connsiteY3" fmla="*/ 49661 h 116150"/>
                  <a:gd name="connsiteX4" fmla="*/ 20968 w 97141"/>
                  <a:gd name="connsiteY4" fmla="*/ 54975 h 116150"/>
                  <a:gd name="connsiteX5" fmla="*/ 91000 w 97141"/>
                  <a:gd name="connsiteY5" fmla="*/ 54975 h 116150"/>
                  <a:gd name="connsiteX6" fmla="*/ 97275 w 97141"/>
                  <a:gd name="connsiteY6" fmla="*/ 49661 h 116150"/>
                  <a:gd name="connsiteX7" fmla="*/ 52344 w 97141"/>
                  <a:gd name="connsiteY7" fmla="*/ 63 h 116150"/>
                  <a:gd name="connsiteX8" fmla="*/ 134 w 97141"/>
                  <a:gd name="connsiteY8" fmla="*/ 57758 h 116150"/>
                  <a:gd name="connsiteX9" fmla="*/ 55356 w 97141"/>
                  <a:gd name="connsiteY9" fmla="*/ 116213 h 116150"/>
                  <a:gd name="connsiteX10" fmla="*/ 97275 w 97141"/>
                  <a:gd name="connsiteY10" fmla="*/ 83317 h 116150"/>
                  <a:gd name="connsiteX11" fmla="*/ 94012 w 97141"/>
                  <a:gd name="connsiteY11" fmla="*/ 80280 h 116150"/>
                  <a:gd name="connsiteX12" fmla="*/ 90749 w 97141"/>
                  <a:gd name="connsiteY12" fmla="*/ 83823 h 116150"/>
                  <a:gd name="connsiteX13" fmla="*/ 56862 w 97141"/>
                  <a:gd name="connsiteY13" fmla="*/ 109887 h 116150"/>
                  <a:gd name="connsiteX14" fmla="*/ 28498 w 97141"/>
                  <a:gd name="connsiteY14" fmla="*/ 92933 h 116150"/>
                  <a:gd name="connsiteX15" fmla="*/ 20968 w 97141"/>
                  <a:gd name="connsiteY15" fmla="*/ 5497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141" h="116150">
                    <a:moveTo>
                      <a:pt x="21219" y="49661"/>
                    </a:moveTo>
                    <a:cubicBezTo>
                      <a:pt x="22725" y="11956"/>
                      <a:pt x="43810" y="5630"/>
                      <a:pt x="52344" y="5630"/>
                    </a:cubicBezTo>
                    <a:cubicBezTo>
                      <a:pt x="78198" y="5630"/>
                      <a:pt x="80708" y="39792"/>
                      <a:pt x="80708" y="49661"/>
                    </a:cubicBezTo>
                    <a:lnTo>
                      <a:pt x="21219" y="49661"/>
                    </a:lnTo>
                    <a:close/>
                    <a:moveTo>
                      <a:pt x="20968" y="54975"/>
                    </a:moveTo>
                    <a:lnTo>
                      <a:pt x="91000" y="54975"/>
                    </a:lnTo>
                    <a:cubicBezTo>
                      <a:pt x="96522" y="54975"/>
                      <a:pt x="97275" y="54975"/>
                      <a:pt x="97275" y="49661"/>
                    </a:cubicBezTo>
                    <a:cubicBezTo>
                      <a:pt x="97275" y="24609"/>
                      <a:pt x="83720" y="63"/>
                      <a:pt x="52344" y="63"/>
                    </a:cubicBezTo>
                    <a:cubicBezTo>
                      <a:pt x="23227" y="63"/>
                      <a:pt x="134" y="26127"/>
                      <a:pt x="134" y="57758"/>
                    </a:cubicBezTo>
                    <a:cubicBezTo>
                      <a:pt x="134" y="91667"/>
                      <a:pt x="26490" y="116213"/>
                      <a:pt x="55356" y="116213"/>
                    </a:cubicBezTo>
                    <a:cubicBezTo>
                      <a:pt x="85980" y="116213"/>
                      <a:pt x="97275" y="88125"/>
                      <a:pt x="97275" y="83317"/>
                    </a:cubicBezTo>
                    <a:cubicBezTo>
                      <a:pt x="97275" y="80786"/>
                      <a:pt x="95267" y="80280"/>
                      <a:pt x="94012" y="80280"/>
                    </a:cubicBezTo>
                    <a:cubicBezTo>
                      <a:pt x="91753" y="80280"/>
                      <a:pt x="91251" y="81798"/>
                      <a:pt x="90749" y="83823"/>
                    </a:cubicBezTo>
                    <a:cubicBezTo>
                      <a:pt x="81963" y="109887"/>
                      <a:pt x="59372" y="109887"/>
                      <a:pt x="56862" y="109887"/>
                    </a:cubicBezTo>
                    <a:cubicBezTo>
                      <a:pt x="44312" y="109887"/>
                      <a:pt x="34271" y="102295"/>
                      <a:pt x="28498" y="92933"/>
                    </a:cubicBezTo>
                    <a:cubicBezTo>
                      <a:pt x="20968" y="80786"/>
                      <a:pt x="20968" y="64085"/>
                      <a:pt x="20968" y="549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5" name="Group 24" descr="\documentclass{article}&#10;\usepackage{amsmath}&#10;\pagestyle{empty}&#10;\begin{document}&#10;&#10;Energy modulation&#10;&#10;&#10;\end{document}" title="IguanaTex Vector Display">
              <a:extLst>
                <a:ext uri="{FF2B5EF4-FFF2-40B4-BE49-F238E27FC236}">
                  <a16:creationId xmlns:a16="http://schemas.microsoft.com/office/drawing/2014/main" id="{8CC54F8D-30A7-D5E9-5D24-19C776E4FB7D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>
              <a:off x="3444055" y="4446639"/>
              <a:ext cx="1291730" cy="139194"/>
              <a:chOff x="4288431" y="7387915"/>
              <a:chExt cx="1291730" cy="139194"/>
            </a:xfrm>
          </p:grpSpPr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C6C6847B-346D-034A-266F-99A6D93ADA24}"/>
                  </a:ext>
                </a:extLst>
              </p:cNvPr>
              <p:cNvSpPr/>
              <p:nvPr>
                <p:custDataLst>
                  <p:tags r:id="rId50"/>
                </p:custDataLst>
              </p:nvPr>
            </p:nvSpPr>
            <p:spPr>
              <a:xfrm>
                <a:off x="4288431" y="7390080"/>
                <a:ext cx="95734" cy="105169"/>
              </a:xfrm>
              <a:custGeom>
                <a:avLst/>
                <a:gdLst>
                  <a:gd name="connsiteX0" fmla="*/ 16007 w 95734"/>
                  <a:gd name="connsiteY0" fmla="*/ 93169 h 105169"/>
                  <a:gd name="connsiteX1" fmla="*/ 3789 w 95734"/>
                  <a:gd name="connsiteY1" fmla="*/ 100438 h 105169"/>
                  <a:gd name="connsiteX2" fmla="*/ 77 w 95734"/>
                  <a:gd name="connsiteY2" fmla="*/ 100438 h 105169"/>
                  <a:gd name="connsiteX3" fmla="*/ 77 w 95734"/>
                  <a:gd name="connsiteY3" fmla="*/ 105232 h 105169"/>
                  <a:gd name="connsiteX4" fmla="*/ 89316 w 95734"/>
                  <a:gd name="connsiteY4" fmla="*/ 105232 h 105169"/>
                  <a:gd name="connsiteX5" fmla="*/ 95812 w 95734"/>
                  <a:gd name="connsiteY5" fmla="*/ 65330 h 105169"/>
                  <a:gd name="connsiteX6" fmla="*/ 91945 w 95734"/>
                  <a:gd name="connsiteY6" fmla="*/ 65330 h 105169"/>
                  <a:gd name="connsiteX7" fmla="*/ 57920 w 95734"/>
                  <a:gd name="connsiteY7" fmla="*/ 100438 h 105169"/>
                  <a:gd name="connsiteX8" fmla="*/ 37350 w 95734"/>
                  <a:gd name="connsiteY8" fmla="*/ 100438 h 105169"/>
                  <a:gd name="connsiteX9" fmla="*/ 29772 w 95734"/>
                  <a:gd name="connsiteY9" fmla="*/ 94251 h 105169"/>
                  <a:gd name="connsiteX10" fmla="*/ 29772 w 95734"/>
                  <a:gd name="connsiteY10" fmla="*/ 52957 h 105169"/>
                  <a:gd name="connsiteX11" fmla="*/ 43691 w 95734"/>
                  <a:gd name="connsiteY11" fmla="*/ 52957 h 105169"/>
                  <a:gd name="connsiteX12" fmla="*/ 60394 w 95734"/>
                  <a:gd name="connsiteY12" fmla="*/ 71052 h 105169"/>
                  <a:gd name="connsiteX13" fmla="*/ 64261 w 95734"/>
                  <a:gd name="connsiteY13" fmla="*/ 71052 h 105169"/>
                  <a:gd name="connsiteX14" fmla="*/ 64261 w 95734"/>
                  <a:gd name="connsiteY14" fmla="*/ 30067 h 105169"/>
                  <a:gd name="connsiteX15" fmla="*/ 60394 w 95734"/>
                  <a:gd name="connsiteY15" fmla="*/ 30067 h 105169"/>
                  <a:gd name="connsiteX16" fmla="*/ 43691 w 95734"/>
                  <a:gd name="connsiteY16" fmla="*/ 48162 h 105169"/>
                  <a:gd name="connsiteX17" fmla="*/ 29772 w 95734"/>
                  <a:gd name="connsiteY17" fmla="*/ 48162 h 105169"/>
                  <a:gd name="connsiteX18" fmla="*/ 29772 w 95734"/>
                  <a:gd name="connsiteY18" fmla="*/ 11044 h 105169"/>
                  <a:gd name="connsiteX19" fmla="*/ 37350 w 95734"/>
                  <a:gd name="connsiteY19" fmla="*/ 4857 h 105169"/>
                  <a:gd name="connsiteX20" fmla="*/ 57301 w 95734"/>
                  <a:gd name="connsiteY20" fmla="*/ 4857 h 105169"/>
                  <a:gd name="connsiteX21" fmla="*/ 87615 w 95734"/>
                  <a:gd name="connsiteY21" fmla="*/ 34862 h 105169"/>
                  <a:gd name="connsiteX22" fmla="*/ 91481 w 95734"/>
                  <a:gd name="connsiteY22" fmla="*/ 34862 h 105169"/>
                  <a:gd name="connsiteX23" fmla="*/ 87151 w 95734"/>
                  <a:gd name="connsiteY23" fmla="*/ 63 h 105169"/>
                  <a:gd name="connsiteX24" fmla="*/ 77 w 95734"/>
                  <a:gd name="connsiteY24" fmla="*/ 63 h 105169"/>
                  <a:gd name="connsiteX25" fmla="*/ 77 w 95734"/>
                  <a:gd name="connsiteY25" fmla="*/ 4857 h 105169"/>
                  <a:gd name="connsiteX26" fmla="*/ 3789 w 95734"/>
                  <a:gd name="connsiteY26" fmla="*/ 4857 h 105169"/>
                  <a:gd name="connsiteX27" fmla="*/ 16007 w 95734"/>
                  <a:gd name="connsiteY27" fmla="*/ 12126 h 105169"/>
                  <a:gd name="connsiteX28" fmla="*/ 16007 w 95734"/>
                  <a:gd name="connsiteY28" fmla="*/ 93169 h 10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734" h="105169">
                    <a:moveTo>
                      <a:pt x="16007" y="93169"/>
                    </a:moveTo>
                    <a:cubicBezTo>
                      <a:pt x="16007" y="98737"/>
                      <a:pt x="15697" y="100438"/>
                      <a:pt x="3789" y="100438"/>
                    </a:cubicBezTo>
                    <a:lnTo>
                      <a:pt x="77" y="100438"/>
                    </a:lnTo>
                    <a:lnTo>
                      <a:pt x="77" y="105232"/>
                    </a:lnTo>
                    <a:lnTo>
                      <a:pt x="89316" y="105232"/>
                    </a:lnTo>
                    <a:lnTo>
                      <a:pt x="95812" y="65330"/>
                    </a:lnTo>
                    <a:lnTo>
                      <a:pt x="91945" y="65330"/>
                    </a:lnTo>
                    <a:cubicBezTo>
                      <a:pt x="88079" y="89148"/>
                      <a:pt x="84521" y="100438"/>
                      <a:pt x="57920" y="100438"/>
                    </a:cubicBezTo>
                    <a:lnTo>
                      <a:pt x="37350" y="100438"/>
                    </a:lnTo>
                    <a:cubicBezTo>
                      <a:pt x="30081" y="100438"/>
                      <a:pt x="29772" y="99355"/>
                      <a:pt x="29772" y="94251"/>
                    </a:cubicBezTo>
                    <a:lnTo>
                      <a:pt x="29772" y="52957"/>
                    </a:lnTo>
                    <a:lnTo>
                      <a:pt x="43691" y="52957"/>
                    </a:lnTo>
                    <a:cubicBezTo>
                      <a:pt x="58693" y="52957"/>
                      <a:pt x="60394" y="57906"/>
                      <a:pt x="60394" y="71052"/>
                    </a:cubicBezTo>
                    <a:lnTo>
                      <a:pt x="64261" y="71052"/>
                    </a:lnTo>
                    <a:lnTo>
                      <a:pt x="64261" y="30067"/>
                    </a:lnTo>
                    <a:lnTo>
                      <a:pt x="60394" y="30067"/>
                    </a:lnTo>
                    <a:cubicBezTo>
                      <a:pt x="60394" y="43368"/>
                      <a:pt x="58693" y="48162"/>
                      <a:pt x="43691" y="48162"/>
                    </a:cubicBezTo>
                    <a:lnTo>
                      <a:pt x="29772" y="48162"/>
                    </a:lnTo>
                    <a:lnTo>
                      <a:pt x="29772" y="11044"/>
                    </a:lnTo>
                    <a:cubicBezTo>
                      <a:pt x="29772" y="5940"/>
                      <a:pt x="30081" y="4857"/>
                      <a:pt x="37350" y="4857"/>
                    </a:cubicBezTo>
                    <a:lnTo>
                      <a:pt x="57301" y="4857"/>
                    </a:lnTo>
                    <a:cubicBezTo>
                      <a:pt x="80964" y="4857"/>
                      <a:pt x="85140" y="13364"/>
                      <a:pt x="87615" y="34862"/>
                    </a:cubicBezTo>
                    <a:lnTo>
                      <a:pt x="91481" y="34862"/>
                    </a:lnTo>
                    <a:lnTo>
                      <a:pt x="87151" y="63"/>
                    </a:lnTo>
                    <a:lnTo>
                      <a:pt x="77" y="63"/>
                    </a:lnTo>
                    <a:lnTo>
                      <a:pt x="77" y="4857"/>
                    </a:lnTo>
                    <a:lnTo>
                      <a:pt x="3789" y="4857"/>
                    </a:lnTo>
                    <a:cubicBezTo>
                      <a:pt x="15697" y="4857"/>
                      <a:pt x="16007" y="6559"/>
                      <a:pt x="16007" y="12126"/>
                    </a:cubicBezTo>
                    <a:lnTo>
                      <a:pt x="16007" y="93169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C64521C5-D290-6569-2679-5D698FE24E27}"/>
                  </a:ext>
                </a:extLst>
              </p:cNvPr>
              <p:cNvSpPr/>
              <p:nvPr>
                <p:custDataLst>
                  <p:tags r:id="rId51"/>
                </p:custDataLst>
              </p:nvPr>
            </p:nvSpPr>
            <p:spPr>
              <a:xfrm>
                <a:off x="4393532" y="7426889"/>
                <a:ext cx="77794" cy="68360"/>
              </a:xfrm>
              <a:custGeom>
                <a:avLst/>
                <a:gdLst>
                  <a:gd name="connsiteX0" fmla="*/ 12147 w 77794"/>
                  <a:gd name="connsiteY0" fmla="*/ 15220 h 68360"/>
                  <a:gd name="connsiteX1" fmla="*/ 12147 w 77794"/>
                  <a:gd name="connsiteY1" fmla="*/ 56669 h 68360"/>
                  <a:gd name="connsiteX2" fmla="*/ 83 w 77794"/>
                  <a:gd name="connsiteY2" fmla="*/ 63628 h 68360"/>
                  <a:gd name="connsiteX3" fmla="*/ 83 w 77794"/>
                  <a:gd name="connsiteY3" fmla="*/ 68423 h 68360"/>
                  <a:gd name="connsiteX4" fmla="*/ 17560 w 77794"/>
                  <a:gd name="connsiteY4" fmla="*/ 67959 h 68360"/>
                  <a:gd name="connsiteX5" fmla="*/ 34882 w 77794"/>
                  <a:gd name="connsiteY5" fmla="*/ 68423 h 68360"/>
                  <a:gd name="connsiteX6" fmla="*/ 34882 w 77794"/>
                  <a:gd name="connsiteY6" fmla="*/ 63628 h 68360"/>
                  <a:gd name="connsiteX7" fmla="*/ 22819 w 77794"/>
                  <a:gd name="connsiteY7" fmla="*/ 56669 h 68360"/>
                  <a:gd name="connsiteX8" fmla="*/ 22819 w 77794"/>
                  <a:gd name="connsiteY8" fmla="*/ 28211 h 68360"/>
                  <a:gd name="connsiteX9" fmla="*/ 43698 w 77794"/>
                  <a:gd name="connsiteY9" fmla="*/ 3465 h 68360"/>
                  <a:gd name="connsiteX10" fmla="*/ 55143 w 77794"/>
                  <a:gd name="connsiteY10" fmla="*/ 20633 h 68360"/>
                  <a:gd name="connsiteX11" fmla="*/ 55143 w 77794"/>
                  <a:gd name="connsiteY11" fmla="*/ 56669 h 68360"/>
                  <a:gd name="connsiteX12" fmla="*/ 43079 w 77794"/>
                  <a:gd name="connsiteY12" fmla="*/ 63628 h 68360"/>
                  <a:gd name="connsiteX13" fmla="*/ 43079 w 77794"/>
                  <a:gd name="connsiteY13" fmla="*/ 68423 h 68360"/>
                  <a:gd name="connsiteX14" fmla="*/ 60556 w 77794"/>
                  <a:gd name="connsiteY14" fmla="*/ 67959 h 68360"/>
                  <a:gd name="connsiteX15" fmla="*/ 77878 w 77794"/>
                  <a:gd name="connsiteY15" fmla="*/ 68423 h 68360"/>
                  <a:gd name="connsiteX16" fmla="*/ 77878 w 77794"/>
                  <a:gd name="connsiteY16" fmla="*/ 63628 h 68360"/>
                  <a:gd name="connsiteX17" fmla="*/ 65814 w 77794"/>
                  <a:gd name="connsiteY17" fmla="*/ 58989 h 68360"/>
                  <a:gd name="connsiteX18" fmla="*/ 65814 w 77794"/>
                  <a:gd name="connsiteY18" fmla="*/ 29448 h 68360"/>
                  <a:gd name="connsiteX19" fmla="*/ 61020 w 77794"/>
                  <a:gd name="connsiteY19" fmla="*/ 5785 h 68360"/>
                  <a:gd name="connsiteX20" fmla="*/ 44780 w 77794"/>
                  <a:gd name="connsiteY20" fmla="*/ 63 h 68360"/>
                  <a:gd name="connsiteX21" fmla="*/ 21891 w 77794"/>
                  <a:gd name="connsiteY21" fmla="*/ 16302 h 68360"/>
                  <a:gd name="connsiteX22" fmla="*/ 21891 w 77794"/>
                  <a:gd name="connsiteY22" fmla="*/ 63 h 68360"/>
                  <a:gd name="connsiteX23" fmla="*/ 83 w 77794"/>
                  <a:gd name="connsiteY23" fmla="*/ 1764 h 68360"/>
                  <a:gd name="connsiteX24" fmla="*/ 83 w 77794"/>
                  <a:gd name="connsiteY24" fmla="*/ 6559 h 68360"/>
                  <a:gd name="connsiteX25" fmla="*/ 12147 w 77794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794" h="68360">
                    <a:moveTo>
                      <a:pt x="12147" y="15220"/>
                    </a:moveTo>
                    <a:lnTo>
                      <a:pt x="12147" y="56669"/>
                    </a:lnTo>
                    <a:cubicBezTo>
                      <a:pt x="12147" y="63628"/>
                      <a:pt x="10446" y="63628"/>
                      <a:pt x="83" y="63628"/>
                    </a:cubicBezTo>
                    <a:lnTo>
                      <a:pt x="83" y="68423"/>
                    </a:lnTo>
                    <a:cubicBezTo>
                      <a:pt x="5497" y="68268"/>
                      <a:pt x="13384" y="67959"/>
                      <a:pt x="17560" y="67959"/>
                    </a:cubicBezTo>
                    <a:cubicBezTo>
                      <a:pt x="21581" y="67959"/>
                      <a:pt x="29624" y="68268"/>
                      <a:pt x="34882" y="68423"/>
                    </a:cubicBezTo>
                    <a:lnTo>
                      <a:pt x="34882" y="63628"/>
                    </a:lnTo>
                    <a:cubicBezTo>
                      <a:pt x="24520" y="63628"/>
                      <a:pt x="22819" y="63628"/>
                      <a:pt x="22819" y="56669"/>
                    </a:cubicBezTo>
                    <a:lnTo>
                      <a:pt x="22819" y="28211"/>
                    </a:lnTo>
                    <a:cubicBezTo>
                      <a:pt x="22819" y="12126"/>
                      <a:pt x="33800" y="3465"/>
                      <a:pt x="43698" y="3465"/>
                    </a:cubicBezTo>
                    <a:cubicBezTo>
                      <a:pt x="53441" y="3465"/>
                      <a:pt x="55143" y="11817"/>
                      <a:pt x="55143" y="20633"/>
                    </a:cubicBezTo>
                    <a:lnTo>
                      <a:pt x="55143" y="56669"/>
                    </a:lnTo>
                    <a:cubicBezTo>
                      <a:pt x="55143" y="63628"/>
                      <a:pt x="53441" y="63628"/>
                      <a:pt x="43079" y="63628"/>
                    </a:cubicBezTo>
                    <a:lnTo>
                      <a:pt x="43079" y="68423"/>
                    </a:lnTo>
                    <a:cubicBezTo>
                      <a:pt x="48492" y="68268"/>
                      <a:pt x="56380" y="67959"/>
                      <a:pt x="60556" y="67959"/>
                    </a:cubicBezTo>
                    <a:cubicBezTo>
                      <a:pt x="64577" y="67959"/>
                      <a:pt x="72619" y="68268"/>
                      <a:pt x="77878" y="68423"/>
                    </a:cubicBezTo>
                    <a:lnTo>
                      <a:pt x="77878" y="63628"/>
                    </a:lnTo>
                    <a:cubicBezTo>
                      <a:pt x="69835" y="63628"/>
                      <a:pt x="65969" y="63628"/>
                      <a:pt x="65814" y="58989"/>
                    </a:cubicBezTo>
                    <a:lnTo>
                      <a:pt x="65814" y="29448"/>
                    </a:lnTo>
                    <a:cubicBezTo>
                      <a:pt x="65814" y="16148"/>
                      <a:pt x="65814" y="11353"/>
                      <a:pt x="61020" y="5785"/>
                    </a:cubicBezTo>
                    <a:cubicBezTo>
                      <a:pt x="58855" y="3156"/>
                      <a:pt x="53751" y="63"/>
                      <a:pt x="44780" y="63"/>
                    </a:cubicBezTo>
                    <a:cubicBezTo>
                      <a:pt x="33490" y="63"/>
                      <a:pt x="26221" y="6713"/>
                      <a:pt x="21891" y="16302"/>
                    </a:cubicBezTo>
                    <a:lnTo>
                      <a:pt x="21891" y="63"/>
                    </a:lnTo>
                    <a:lnTo>
                      <a:pt x="83" y="1764"/>
                    </a:lnTo>
                    <a:lnTo>
                      <a:pt x="83" y="6559"/>
                    </a:lnTo>
                    <a:cubicBezTo>
                      <a:pt x="10910" y="6559"/>
                      <a:pt x="12147" y="7641"/>
                      <a:pt x="12147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DB246BC2-3B52-1D51-1573-5D91B99B23E1}"/>
                  </a:ext>
                </a:extLst>
              </p:cNvPr>
              <p:cNvSpPr/>
              <p:nvPr>
                <p:custDataLst>
                  <p:tags r:id="rId52"/>
                </p:custDataLst>
              </p:nvPr>
            </p:nvSpPr>
            <p:spPr>
              <a:xfrm>
                <a:off x="4478836" y="7425961"/>
                <a:ext cx="59853" cy="70989"/>
              </a:xfrm>
              <a:custGeom>
                <a:avLst/>
                <a:gdLst>
                  <a:gd name="connsiteX0" fmla="*/ 13081 w 59853"/>
                  <a:gd name="connsiteY0" fmla="*/ 30376 h 70989"/>
                  <a:gd name="connsiteX1" fmla="*/ 32258 w 59853"/>
                  <a:gd name="connsiteY1" fmla="*/ 3465 h 70989"/>
                  <a:gd name="connsiteX2" fmla="*/ 49735 w 59853"/>
                  <a:gd name="connsiteY2" fmla="*/ 30376 h 70989"/>
                  <a:gd name="connsiteX3" fmla="*/ 13081 w 59853"/>
                  <a:gd name="connsiteY3" fmla="*/ 30376 h 70989"/>
                  <a:gd name="connsiteX4" fmla="*/ 12926 w 59853"/>
                  <a:gd name="connsiteY4" fmla="*/ 33624 h 70989"/>
                  <a:gd name="connsiteX5" fmla="*/ 56076 w 59853"/>
                  <a:gd name="connsiteY5" fmla="*/ 33624 h 70989"/>
                  <a:gd name="connsiteX6" fmla="*/ 59943 w 59853"/>
                  <a:gd name="connsiteY6" fmla="*/ 30376 h 70989"/>
                  <a:gd name="connsiteX7" fmla="*/ 32258 w 59853"/>
                  <a:gd name="connsiteY7" fmla="*/ 63 h 70989"/>
                  <a:gd name="connsiteX8" fmla="*/ 89 w 59853"/>
                  <a:gd name="connsiteY8" fmla="*/ 35326 h 70989"/>
                  <a:gd name="connsiteX9" fmla="*/ 34114 w 59853"/>
                  <a:gd name="connsiteY9" fmla="*/ 71052 h 70989"/>
                  <a:gd name="connsiteX10" fmla="*/ 59943 w 59853"/>
                  <a:gd name="connsiteY10" fmla="*/ 50946 h 70989"/>
                  <a:gd name="connsiteX11" fmla="*/ 57932 w 59853"/>
                  <a:gd name="connsiteY11" fmla="*/ 49090 h 70989"/>
                  <a:gd name="connsiteX12" fmla="*/ 55922 w 59853"/>
                  <a:gd name="connsiteY12" fmla="*/ 51256 h 70989"/>
                  <a:gd name="connsiteX13" fmla="*/ 35042 w 59853"/>
                  <a:gd name="connsiteY13" fmla="*/ 67186 h 70989"/>
                  <a:gd name="connsiteX14" fmla="*/ 17566 w 59853"/>
                  <a:gd name="connsiteY14" fmla="*/ 56823 h 70989"/>
                  <a:gd name="connsiteX15" fmla="*/ 12926 w 59853"/>
                  <a:gd name="connsiteY15" fmla="*/ 33624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853" h="70989">
                    <a:moveTo>
                      <a:pt x="13081" y="30376"/>
                    </a:moveTo>
                    <a:cubicBezTo>
                      <a:pt x="14008" y="7332"/>
                      <a:pt x="27000" y="3465"/>
                      <a:pt x="32258" y="3465"/>
                    </a:cubicBezTo>
                    <a:cubicBezTo>
                      <a:pt x="48189" y="3465"/>
                      <a:pt x="49735" y="24345"/>
                      <a:pt x="49735" y="30376"/>
                    </a:cubicBezTo>
                    <a:lnTo>
                      <a:pt x="13081" y="30376"/>
                    </a:lnTo>
                    <a:close/>
                    <a:moveTo>
                      <a:pt x="12926" y="33624"/>
                    </a:moveTo>
                    <a:lnTo>
                      <a:pt x="56076" y="33624"/>
                    </a:lnTo>
                    <a:cubicBezTo>
                      <a:pt x="59479" y="33624"/>
                      <a:pt x="59943" y="33624"/>
                      <a:pt x="59943" y="30376"/>
                    </a:cubicBezTo>
                    <a:cubicBezTo>
                      <a:pt x="59943" y="15065"/>
                      <a:pt x="51591" y="63"/>
                      <a:pt x="32258" y="63"/>
                    </a:cubicBezTo>
                    <a:cubicBezTo>
                      <a:pt x="14318" y="63"/>
                      <a:pt x="89" y="15993"/>
                      <a:pt x="89" y="35326"/>
                    </a:cubicBezTo>
                    <a:cubicBezTo>
                      <a:pt x="89" y="56050"/>
                      <a:pt x="16328" y="71052"/>
                      <a:pt x="34114" y="71052"/>
                    </a:cubicBezTo>
                    <a:cubicBezTo>
                      <a:pt x="52983" y="71052"/>
                      <a:pt x="59943" y="53885"/>
                      <a:pt x="59943" y="50946"/>
                    </a:cubicBezTo>
                    <a:cubicBezTo>
                      <a:pt x="59943" y="49400"/>
                      <a:pt x="58705" y="49090"/>
                      <a:pt x="57932" y="49090"/>
                    </a:cubicBezTo>
                    <a:cubicBezTo>
                      <a:pt x="56540" y="49090"/>
                      <a:pt x="56231" y="50018"/>
                      <a:pt x="55922" y="51256"/>
                    </a:cubicBezTo>
                    <a:cubicBezTo>
                      <a:pt x="50508" y="67186"/>
                      <a:pt x="36589" y="67186"/>
                      <a:pt x="35042" y="67186"/>
                    </a:cubicBezTo>
                    <a:cubicBezTo>
                      <a:pt x="27309" y="67186"/>
                      <a:pt x="21123" y="62546"/>
                      <a:pt x="17566" y="56823"/>
                    </a:cubicBezTo>
                    <a:cubicBezTo>
                      <a:pt x="12926" y="49400"/>
                      <a:pt x="12926" y="39192"/>
                      <a:pt x="12926" y="336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BBCA3198-526B-F6A2-C6CF-4810F065097F}"/>
                  </a:ext>
                </a:extLst>
              </p:cNvPr>
              <p:cNvSpPr/>
              <p:nvPr>
                <p:custDataLst>
                  <p:tags r:id="rId53"/>
                </p:custDataLst>
              </p:nvPr>
            </p:nvSpPr>
            <p:spPr>
              <a:xfrm>
                <a:off x="4547574" y="7426889"/>
                <a:ext cx="51966" cy="68360"/>
              </a:xfrm>
              <a:custGeom>
                <a:avLst/>
                <a:gdLst>
                  <a:gd name="connsiteX0" fmla="*/ 21591 w 51966"/>
                  <a:gd name="connsiteY0" fmla="*/ 17075 h 68360"/>
                  <a:gd name="connsiteX1" fmla="*/ 21591 w 51966"/>
                  <a:gd name="connsiteY1" fmla="*/ 63 h 68360"/>
                  <a:gd name="connsiteX2" fmla="*/ 93 w 51966"/>
                  <a:gd name="connsiteY2" fmla="*/ 1764 h 68360"/>
                  <a:gd name="connsiteX3" fmla="*/ 93 w 51966"/>
                  <a:gd name="connsiteY3" fmla="*/ 6559 h 68360"/>
                  <a:gd name="connsiteX4" fmla="*/ 12157 w 51966"/>
                  <a:gd name="connsiteY4" fmla="*/ 15220 h 68360"/>
                  <a:gd name="connsiteX5" fmla="*/ 12157 w 51966"/>
                  <a:gd name="connsiteY5" fmla="*/ 56669 h 68360"/>
                  <a:gd name="connsiteX6" fmla="*/ 93 w 51966"/>
                  <a:gd name="connsiteY6" fmla="*/ 63628 h 68360"/>
                  <a:gd name="connsiteX7" fmla="*/ 93 w 51966"/>
                  <a:gd name="connsiteY7" fmla="*/ 68423 h 68360"/>
                  <a:gd name="connsiteX8" fmla="*/ 17725 w 51966"/>
                  <a:gd name="connsiteY8" fmla="*/ 67959 h 68360"/>
                  <a:gd name="connsiteX9" fmla="*/ 37367 w 51966"/>
                  <a:gd name="connsiteY9" fmla="*/ 68423 h 68360"/>
                  <a:gd name="connsiteX10" fmla="*/ 37367 w 51966"/>
                  <a:gd name="connsiteY10" fmla="*/ 63628 h 68360"/>
                  <a:gd name="connsiteX11" fmla="*/ 34119 w 51966"/>
                  <a:gd name="connsiteY11" fmla="*/ 63628 h 68360"/>
                  <a:gd name="connsiteX12" fmla="*/ 22365 w 51966"/>
                  <a:gd name="connsiteY12" fmla="*/ 56359 h 68360"/>
                  <a:gd name="connsiteX13" fmla="*/ 22365 w 51966"/>
                  <a:gd name="connsiteY13" fmla="*/ 32542 h 68360"/>
                  <a:gd name="connsiteX14" fmla="*/ 40615 w 51966"/>
                  <a:gd name="connsiteY14" fmla="*/ 3465 h 68360"/>
                  <a:gd name="connsiteX15" fmla="*/ 42316 w 51966"/>
                  <a:gd name="connsiteY15" fmla="*/ 3620 h 68360"/>
                  <a:gd name="connsiteX16" fmla="*/ 38759 w 51966"/>
                  <a:gd name="connsiteY16" fmla="*/ 9652 h 68360"/>
                  <a:gd name="connsiteX17" fmla="*/ 45409 w 51966"/>
                  <a:gd name="connsiteY17" fmla="*/ 16302 h 68360"/>
                  <a:gd name="connsiteX18" fmla="*/ 52059 w 51966"/>
                  <a:gd name="connsiteY18" fmla="*/ 9497 h 68360"/>
                  <a:gd name="connsiteX19" fmla="*/ 40615 w 51966"/>
                  <a:gd name="connsiteY19" fmla="*/ 63 h 68360"/>
                  <a:gd name="connsiteX20" fmla="*/ 21591 w 51966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966" h="68360">
                    <a:moveTo>
                      <a:pt x="21591" y="17075"/>
                    </a:moveTo>
                    <a:lnTo>
                      <a:pt x="21591" y="63"/>
                    </a:lnTo>
                    <a:lnTo>
                      <a:pt x="93" y="1764"/>
                    </a:lnTo>
                    <a:lnTo>
                      <a:pt x="93" y="6559"/>
                    </a:lnTo>
                    <a:cubicBezTo>
                      <a:pt x="10920" y="6559"/>
                      <a:pt x="12157" y="7641"/>
                      <a:pt x="12157" y="15220"/>
                    </a:cubicBezTo>
                    <a:lnTo>
                      <a:pt x="12157" y="56669"/>
                    </a:lnTo>
                    <a:cubicBezTo>
                      <a:pt x="12157" y="63628"/>
                      <a:pt x="10456" y="63628"/>
                      <a:pt x="93" y="63628"/>
                    </a:cubicBezTo>
                    <a:lnTo>
                      <a:pt x="93" y="68423"/>
                    </a:lnTo>
                    <a:cubicBezTo>
                      <a:pt x="6125" y="68268"/>
                      <a:pt x="13394" y="67959"/>
                      <a:pt x="17725" y="67959"/>
                    </a:cubicBezTo>
                    <a:cubicBezTo>
                      <a:pt x="23911" y="67959"/>
                      <a:pt x="31180" y="67959"/>
                      <a:pt x="37367" y="68423"/>
                    </a:cubicBezTo>
                    <a:lnTo>
                      <a:pt x="37367" y="63628"/>
                    </a:lnTo>
                    <a:lnTo>
                      <a:pt x="34119" y="63628"/>
                    </a:lnTo>
                    <a:cubicBezTo>
                      <a:pt x="22674" y="63628"/>
                      <a:pt x="22365" y="61927"/>
                      <a:pt x="22365" y="56359"/>
                    </a:cubicBezTo>
                    <a:lnTo>
                      <a:pt x="22365" y="32542"/>
                    </a:lnTo>
                    <a:cubicBezTo>
                      <a:pt x="22365" y="17230"/>
                      <a:pt x="28860" y="3465"/>
                      <a:pt x="40615" y="3465"/>
                    </a:cubicBezTo>
                    <a:cubicBezTo>
                      <a:pt x="41697" y="3465"/>
                      <a:pt x="42007" y="3465"/>
                      <a:pt x="42316" y="3620"/>
                    </a:cubicBezTo>
                    <a:cubicBezTo>
                      <a:pt x="41852" y="3775"/>
                      <a:pt x="38759" y="5631"/>
                      <a:pt x="38759" y="9652"/>
                    </a:cubicBezTo>
                    <a:cubicBezTo>
                      <a:pt x="38759" y="13982"/>
                      <a:pt x="42007" y="16302"/>
                      <a:pt x="45409" y="16302"/>
                    </a:cubicBezTo>
                    <a:cubicBezTo>
                      <a:pt x="48193" y="16302"/>
                      <a:pt x="52059" y="14446"/>
                      <a:pt x="52059" y="9497"/>
                    </a:cubicBezTo>
                    <a:cubicBezTo>
                      <a:pt x="52059" y="4548"/>
                      <a:pt x="47265" y="63"/>
                      <a:pt x="40615" y="63"/>
                    </a:cubicBezTo>
                    <a:cubicBezTo>
                      <a:pt x="29324" y="63"/>
                      <a:pt x="23757" y="10425"/>
                      <a:pt x="21591" y="170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76B32DE3-EE0E-1778-59DD-56EAB6ADC9B1}"/>
                  </a:ext>
                </a:extLst>
              </p:cNvPr>
              <p:cNvSpPr/>
              <p:nvPr>
                <p:custDataLst>
                  <p:tags r:id="rId54"/>
                </p:custDataLst>
              </p:nvPr>
            </p:nvSpPr>
            <p:spPr>
              <a:xfrm>
                <a:off x="4608150" y="7425188"/>
                <a:ext cx="70679" cy="101921"/>
              </a:xfrm>
              <a:custGeom>
                <a:avLst/>
                <a:gdLst>
                  <a:gd name="connsiteX0" fmla="*/ 30102 w 70679"/>
                  <a:gd name="connsiteY0" fmla="*/ 43523 h 101921"/>
                  <a:gd name="connsiteX1" fmla="*/ 16646 w 70679"/>
                  <a:gd name="connsiteY1" fmla="*/ 24499 h 101921"/>
                  <a:gd name="connsiteX2" fmla="*/ 19121 w 70679"/>
                  <a:gd name="connsiteY2" fmla="*/ 11508 h 101921"/>
                  <a:gd name="connsiteX3" fmla="*/ 30102 w 70679"/>
                  <a:gd name="connsiteY3" fmla="*/ 5321 h 101921"/>
                  <a:gd name="connsiteX4" fmla="*/ 43557 w 70679"/>
                  <a:gd name="connsiteY4" fmla="*/ 24345 h 101921"/>
                  <a:gd name="connsiteX5" fmla="*/ 41082 w 70679"/>
                  <a:gd name="connsiteY5" fmla="*/ 37336 h 101921"/>
                  <a:gd name="connsiteX6" fmla="*/ 30102 w 70679"/>
                  <a:gd name="connsiteY6" fmla="*/ 43523 h 101921"/>
                  <a:gd name="connsiteX7" fmla="*/ 12161 w 70679"/>
                  <a:gd name="connsiteY7" fmla="*/ 49554 h 101921"/>
                  <a:gd name="connsiteX8" fmla="*/ 14790 w 70679"/>
                  <a:gd name="connsiteY8" fmla="*/ 42285 h 101921"/>
                  <a:gd name="connsiteX9" fmla="*/ 30102 w 70679"/>
                  <a:gd name="connsiteY9" fmla="*/ 47080 h 101921"/>
                  <a:gd name="connsiteX10" fmla="*/ 55157 w 70679"/>
                  <a:gd name="connsiteY10" fmla="*/ 24499 h 101921"/>
                  <a:gd name="connsiteX11" fmla="*/ 48815 w 70679"/>
                  <a:gd name="connsiteY11" fmla="*/ 9497 h 101921"/>
                  <a:gd name="connsiteX12" fmla="*/ 62735 w 70679"/>
                  <a:gd name="connsiteY12" fmla="*/ 3465 h 101921"/>
                  <a:gd name="connsiteX13" fmla="*/ 64282 w 70679"/>
                  <a:gd name="connsiteY13" fmla="*/ 3620 h 101921"/>
                  <a:gd name="connsiteX14" fmla="*/ 61807 w 70679"/>
                  <a:gd name="connsiteY14" fmla="*/ 7796 h 101921"/>
                  <a:gd name="connsiteX15" fmla="*/ 66292 w 70679"/>
                  <a:gd name="connsiteY15" fmla="*/ 12281 h 101921"/>
                  <a:gd name="connsiteX16" fmla="*/ 70777 w 70679"/>
                  <a:gd name="connsiteY16" fmla="*/ 7641 h 101921"/>
                  <a:gd name="connsiteX17" fmla="*/ 62890 w 70679"/>
                  <a:gd name="connsiteY17" fmla="*/ 63 h 101921"/>
                  <a:gd name="connsiteX18" fmla="*/ 46496 w 70679"/>
                  <a:gd name="connsiteY18" fmla="*/ 7332 h 101921"/>
                  <a:gd name="connsiteX19" fmla="*/ 30102 w 70679"/>
                  <a:gd name="connsiteY19" fmla="*/ 1764 h 101921"/>
                  <a:gd name="connsiteX20" fmla="*/ 5046 w 70679"/>
                  <a:gd name="connsiteY20" fmla="*/ 24345 h 101921"/>
                  <a:gd name="connsiteX21" fmla="*/ 12316 w 70679"/>
                  <a:gd name="connsiteY21" fmla="*/ 40275 h 101921"/>
                  <a:gd name="connsiteX22" fmla="*/ 7521 w 70679"/>
                  <a:gd name="connsiteY22" fmla="*/ 53112 h 101921"/>
                  <a:gd name="connsiteX23" fmla="*/ 14326 w 70679"/>
                  <a:gd name="connsiteY23" fmla="*/ 66876 h 101921"/>
                  <a:gd name="connsiteX24" fmla="*/ 97 w 70679"/>
                  <a:gd name="connsiteY24" fmla="*/ 82342 h 101921"/>
                  <a:gd name="connsiteX25" fmla="*/ 34277 w 70679"/>
                  <a:gd name="connsiteY25" fmla="*/ 101984 h 101921"/>
                  <a:gd name="connsiteX26" fmla="*/ 68612 w 70679"/>
                  <a:gd name="connsiteY26" fmla="*/ 82033 h 101921"/>
                  <a:gd name="connsiteX27" fmla="*/ 58559 w 70679"/>
                  <a:gd name="connsiteY27" fmla="*/ 64402 h 101921"/>
                  <a:gd name="connsiteX28" fmla="*/ 31957 w 70679"/>
                  <a:gd name="connsiteY28" fmla="*/ 60071 h 101921"/>
                  <a:gd name="connsiteX29" fmla="*/ 20358 w 70679"/>
                  <a:gd name="connsiteY29" fmla="*/ 59917 h 101921"/>
                  <a:gd name="connsiteX30" fmla="*/ 12161 w 70679"/>
                  <a:gd name="connsiteY30" fmla="*/ 49554 h 101921"/>
                  <a:gd name="connsiteX31" fmla="*/ 34432 w 70679"/>
                  <a:gd name="connsiteY31" fmla="*/ 98427 h 101921"/>
                  <a:gd name="connsiteX32" fmla="*/ 8140 w 70679"/>
                  <a:gd name="connsiteY32" fmla="*/ 82342 h 101921"/>
                  <a:gd name="connsiteX33" fmla="*/ 20822 w 70679"/>
                  <a:gd name="connsiteY33" fmla="*/ 69042 h 101921"/>
                  <a:gd name="connsiteX34" fmla="*/ 29947 w 70679"/>
                  <a:gd name="connsiteY34" fmla="*/ 69042 h 101921"/>
                  <a:gd name="connsiteX35" fmla="*/ 60570 w 70679"/>
                  <a:gd name="connsiteY35" fmla="*/ 82342 h 101921"/>
                  <a:gd name="connsiteX36" fmla="*/ 34432 w 70679"/>
                  <a:gd name="connsiteY36" fmla="*/ 98427 h 10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0679" h="101921">
                    <a:moveTo>
                      <a:pt x="30102" y="43523"/>
                    </a:moveTo>
                    <a:cubicBezTo>
                      <a:pt x="16646" y="43523"/>
                      <a:pt x="16646" y="28056"/>
                      <a:pt x="16646" y="24499"/>
                    </a:cubicBezTo>
                    <a:cubicBezTo>
                      <a:pt x="16646" y="20323"/>
                      <a:pt x="16801" y="15374"/>
                      <a:pt x="19121" y="11508"/>
                    </a:cubicBezTo>
                    <a:cubicBezTo>
                      <a:pt x="20358" y="9652"/>
                      <a:pt x="23915" y="5321"/>
                      <a:pt x="30102" y="5321"/>
                    </a:cubicBezTo>
                    <a:cubicBezTo>
                      <a:pt x="43557" y="5321"/>
                      <a:pt x="43557" y="20787"/>
                      <a:pt x="43557" y="24345"/>
                    </a:cubicBezTo>
                    <a:cubicBezTo>
                      <a:pt x="43557" y="28520"/>
                      <a:pt x="43402" y="33470"/>
                      <a:pt x="41082" y="37336"/>
                    </a:cubicBezTo>
                    <a:cubicBezTo>
                      <a:pt x="39845" y="39192"/>
                      <a:pt x="36288" y="43523"/>
                      <a:pt x="30102" y="43523"/>
                    </a:cubicBezTo>
                    <a:close/>
                    <a:moveTo>
                      <a:pt x="12161" y="49554"/>
                    </a:moveTo>
                    <a:cubicBezTo>
                      <a:pt x="12161" y="48936"/>
                      <a:pt x="12161" y="45378"/>
                      <a:pt x="14790" y="42285"/>
                    </a:cubicBezTo>
                    <a:cubicBezTo>
                      <a:pt x="20822" y="46616"/>
                      <a:pt x="27163" y="47080"/>
                      <a:pt x="30102" y="47080"/>
                    </a:cubicBezTo>
                    <a:cubicBezTo>
                      <a:pt x="44485" y="47080"/>
                      <a:pt x="55157" y="36408"/>
                      <a:pt x="55157" y="24499"/>
                    </a:cubicBezTo>
                    <a:cubicBezTo>
                      <a:pt x="55157" y="18777"/>
                      <a:pt x="52682" y="13054"/>
                      <a:pt x="48815" y="9497"/>
                    </a:cubicBezTo>
                    <a:cubicBezTo>
                      <a:pt x="54383" y="4239"/>
                      <a:pt x="59951" y="3465"/>
                      <a:pt x="62735" y="3465"/>
                    </a:cubicBezTo>
                    <a:cubicBezTo>
                      <a:pt x="63044" y="3465"/>
                      <a:pt x="63818" y="3465"/>
                      <a:pt x="64282" y="3620"/>
                    </a:cubicBezTo>
                    <a:cubicBezTo>
                      <a:pt x="62580" y="4239"/>
                      <a:pt x="61807" y="5940"/>
                      <a:pt x="61807" y="7796"/>
                    </a:cubicBezTo>
                    <a:cubicBezTo>
                      <a:pt x="61807" y="10425"/>
                      <a:pt x="63818" y="12281"/>
                      <a:pt x="66292" y="12281"/>
                    </a:cubicBezTo>
                    <a:cubicBezTo>
                      <a:pt x="67839" y="12281"/>
                      <a:pt x="70777" y="11198"/>
                      <a:pt x="70777" y="7641"/>
                    </a:cubicBezTo>
                    <a:cubicBezTo>
                      <a:pt x="70777" y="5012"/>
                      <a:pt x="68921" y="63"/>
                      <a:pt x="62890" y="63"/>
                    </a:cubicBezTo>
                    <a:cubicBezTo>
                      <a:pt x="59796" y="63"/>
                      <a:pt x="52991" y="991"/>
                      <a:pt x="46496" y="7332"/>
                    </a:cubicBezTo>
                    <a:cubicBezTo>
                      <a:pt x="40000" y="2228"/>
                      <a:pt x="33504" y="1764"/>
                      <a:pt x="30102" y="1764"/>
                    </a:cubicBezTo>
                    <a:cubicBezTo>
                      <a:pt x="15718" y="1764"/>
                      <a:pt x="5046" y="12436"/>
                      <a:pt x="5046" y="24345"/>
                    </a:cubicBezTo>
                    <a:cubicBezTo>
                      <a:pt x="5046" y="31150"/>
                      <a:pt x="8449" y="37027"/>
                      <a:pt x="12316" y="40275"/>
                    </a:cubicBezTo>
                    <a:cubicBezTo>
                      <a:pt x="10305" y="42595"/>
                      <a:pt x="7521" y="47698"/>
                      <a:pt x="7521" y="53112"/>
                    </a:cubicBezTo>
                    <a:cubicBezTo>
                      <a:pt x="7521" y="57906"/>
                      <a:pt x="9532" y="63783"/>
                      <a:pt x="14326" y="66876"/>
                    </a:cubicBezTo>
                    <a:cubicBezTo>
                      <a:pt x="5046" y="69506"/>
                      <a:pt x="97" y="76156"/>
                      <a:pt x="97" y="82342"/>
                    </a:cubicBezTo>
                    <a:cubicBezTo>
                      <a:pt x="97" y="93478"/>
                      <a:pt x="15409" y="101984"/>
                      <a:pt x="34277" y="101984"/>
                    </a:cubicBezTo>
                    <a:cubicBezTo>
                      <a:pt x="52527" y="101984"/>
                      <a:pt x="68612" y="94097"/>
                      <a:pt x="68612" y="82033"/>
                    </a:cubicBezTo>
                    <a:cubicBezTo>
                      <a:pt x="68612" y="76620"/>
                      <a:pt x="66447" y="68732"/>
                      <a:pt x="58559" y="64402"/>
                    </a:cubicBezTo>
                    <a:cubicBezTo>
                      <a:pt x="50362" y="60071"/>
                      <a:pt x="41392" y="60071"/>
                      <a:pt x="31957" y="60071"/>
                    </a:cubicBezTo>
                    <a:cubicBezTo>
                      <a:pt x="28091" y="60071"/>
                      <a:pt x="21441" y="60071"/>
                      <a:pt x="20358" y="59917"/>
                    </a:cubicBezTo>
                    <a:cubicBezTo>
                      <a:pt x="15409" y="59298"/>
                      <a:pt x="12161" y="54503"/>
                      <a:pt x="12161" y="49554"/>
                    </a:cubicBezTo>
                    <a:close/>
                    <a:moveTo>
                      <a:pt x="34432" y="98427"/>
                    </a:moveTo>
                    <a:cubicBezTo>
                      <a:pt x="18811" y="98427"/>
                      <a:pt x="8140" y="90540"/>
                      <a:pt x="8140" y="82342"/>
                    </a:cubicBezTo>
                    <a:cubicBezTo>
                      <a:pt x="8140" y="75228"/>
                      <a:pt x="14017" y="69506"/>
                      <a:pt x="20822" y="69042"/>
                    </a:cubicBezTo>
                    <a:lnTo>
                      <a:pt x="29947" y="69042"/>
                    </a:lnTo>
                    <a:cubicBezTo>
                      <a:pt x="43248" y="69042"/>
                      <a:pt x="60570" y="69042"/>
                      <a:pt x="60570" y="82342"/>
                    </a:cubicBezTo>
                    <a:cubicBezTo>
                      <a:pt x="60570" y="90694"/>
                      <a:pt x="49589" y="98427"/>
                      <a:pt x="34432" y="98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526D6967-1636-D733-EF1A-5C5B48FAB5C2}"/>
                  </a:ext>
                </a:extLst>
              </p:cNvPr>
              <p:cNvSpPr/>
              <p:nvPr>
                <p:custDataLst>
                  <p:tags r:id="rId55"/>
                </p:custDataLst>
              </p:nvPr>
            </p:nvSpPr>
            <p:spPr>
              <a:xfrm>
                <a:off x="4684089" y="7428591"/>
                <a:ext cx="75629" cy="98364"/>
              </a:xfrm>
              <a:custGeom>
                <a:avLst/>
                <a:gdLst>
                  <a:gd name="connsiteX0" fmla="*/ 61348 w 75629"/>
                  <a:gd name="connsiteY0" fmla="*/ 14756 h 98364"/>
                  <a:gd name="connsiteX1" fmla="*/ 75731 w 75629"/>
                  <a:gd name="connsiteY1" fmla="*/ 4857 h 98364"/>
                  <a:gd name="connsiteX2" fmla="*/ 75731 w 75629"/>
                  <a:gd name="connsiteY2" fmla="*/ 63 h 98364"/>
                  <a:gd name="connsiteX3" fmla="*/ 64132 w 75629"/>
                  <a:gd name="connsiteY3" fmla="*/ 527 h 98364"/>
                  <a:gd name="connsiteX4" fmla="*/ 50676 w 75629"/>
                  <a:gd name="connsiteY4" fmla="*/ 63 h 98364"/>
                  <a:gd name="connsiteX5" fmla="*/ 50676 w 75629"/>
                  <a:gd name="connsiteY5" fmla="*/ 4857 h 98364"/>
                  <a:gd name="connsiteX6" fmla="*/ 57945 w 75629"/>
                  <a:gd name="connsiteY6" fmla="*/ 11508 h 98364"/>
                  <a:gd name="connsiteX7" fmla="*/ 57017 w 75629"/>
                  <a:gd name="connsiteY7" fmla="*/ 15220 h 98364"/>
                  <a:gd name="connsiteX8" fmla="*/ 41397 w 75629"/>
                  <a:gd name="connsiteY8" fmla="*/ 53266 h 98364"/>
                  <a:gd name="connsiteX9" fmla="*/ 24229 w 75629"/>
                  <a:gd name="connsiteY9" fmla="*/ 11662 h 98364"/>
                  <a:gd name="connsiteX10" fmla="*/ 23301 w 75629"/>
                  <a:gd name="connsiteY10" fmla="*/ 8878 h 98364"/>
                  <a:gd name="connsiteX11" fmla="*/ 31962 w 75629"/>
                  <a:gd name="connsiteY11" fmla="*/ 4857 h 98364"/>
                  <a:gd name="connsiteX12" fmla="*/ 31962 w 75629"/>
                  <a:gd name="connsiteY12" fmla="*/ 63 h 98364"/>
                  <a:gd name="connsiteX13" fmla="*/ 15104 w 75629"/>
                  <a:gd name="connsiteY13" fmla="*/ 527 h 98364"/>
                  <a:gd name="connsiteX14" fmla="*/ 102 w 75629"/>
                  <a:gd name="connsiteY14" fmla="*/ 63 h 98364"/>
                  <a:gd name="connsiteX15" fmla="*/ 102 w 75629"/>
                  <a:gd name="connsiteY15" fmla="*/ 4857 h 98364"/>
                  <a:gd name="connsiteX16" fmla="*/ 12630 w 75629"/>
                  <a:gd name="connsiteY16" fmla="*/ 10270 h 98364"/>
                  <a:gd name="connsiteX17" fmla="*/ 35829 w 75629"/>
                  <a:gd name="connsiteY17" fmla="*/ 66722 h 98364"/>
                  <a:gd name="connsiteX18" fmla="*/ 31962 w 75629"/>
                  <a:gd name="connsiteY18" fmla="*/ 75847 h 98364"/>
                  <a:gd name="connsiteX19" fmla="*/ 14331 w 75629"/>
                  <a:gd name="connsiteY19" fmla="*/ 95025 h 98364"/>
                  <a:gd name="connsiteX20" fmla="*/ 7062 w 75629"/>
                  <a:gd name="connsiteY20" fmla="*/ 92241 h 98364"/>
                  <a:gd name="connsiteX21" fmla="*/ 13094 w 75629"/>
                  <a:gd name="connsiteY21" fmla="*/ 85745 h 98364"/>
                  <a:gd name="connsiteX22" fmla="*/ 6598 w 75629"/>
                  <a:gd name="connsiteY22" fmla="*/ 79249 h 98364"/>
                  <a:gd name="connsiteX23" fmla="*/ 102 w 75629"/>
                  <a:gd name="connsiteY23" fmla="*/ 85900 h 98364"/>
                  <a:gd name="connsiteX24" fmla="*/ 14331 w 75629"/>
                  <a:gd name="connsiteY24" fmla="*/ 98427 h 98364"/>
                  <a:gd name="connsiteX25" fmla="*/ 34128 w 75629"/>
                  <a:gd name="connsiteY25" fmla="*/ 80796 h 98364"/>
                  <a:gd name="connsiteX26" fmla="*/ 61348 w 75629"/>
                  <a:gd name="connsiteY26" fmla="*/ 14756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629" h="98364">
                    <a:moveTo>
                      <a:pt x="61348" y="14756"/>
                    </a:moveTo>
                    <a:cubicBezTo>
                      <a:pt x="65369" y="5012"/>
                      <a:pt x="73257" y="4857"/>
                      <a:pt x="75731" y="4857"/>
                    </a:cubicBezTo>
                    <a:lnTo>
                      <a:pt x="75731" y="63"/>
                    </a:lnTo>
                    <a:cubicBezTo>
                      <a:pt x="72174" y="372"/>
                      <a:pt x="67689" y="527"/>
                      <a:pt x="64132" y="527"/>
                    </a:cubicBezTo>
                    <a:cubicBezTo>
                      <a:pt x="61348" y="527"/>
                      <a:pt x="54079" y="217"/>
                      <a:pt x="50676" y="63"/>
                    </a:cubicBezTo>
                    <a:lnTo>
                      <a:pt x="50676" y="4857"/>
                    </a:lnTo>
                    <a:cubicBezTo>
                      <a:pt x="55471" y="5012"/>
                      <a:pt x="57945" y="7641"/>
                      <a:pt x="57945" y="11508"/>
                    </a:cubicBezTo>
                    <a:cubicBezTo>
                      <a:pt x="57945" y="13054"/>
                      <a:pt x="57791" y="13364"/>
                      <a:pt x="57017" y="15220"/>
                    </a:cubicBezTo>
                    <a:lnTo>
                      <a:pt x="41397" y="53266"/>
                    </a:lnTo>
                    <a:lnTo>
                      <a:pt x="24229" y="11662"/>
                    </a:lnTo>
                    <a:cubicBezTo>
                      <a:pt x="23611" y="10116"/>
                      <a:pt x="23301" y="9497"/>
                      <a:pt x="23301" y="8878"/>
                    </a:cubicBezTo>
                    <a:cubicBezTo>
                      <a:pt x="23301" y="4857"/>
                      <a:pt x="29024" y="4857"/>
                      <a:pt x="31962" y="4857"/>
                    </a:cubicBezTo>
                    <a:lnTo>
                      <a:pt x="31962" y="63"/>
                    </a:lnTo>
                    <a:cubicBezTo>
                      <a:pt x="27941" y="217"/>
                      <a:pt x="17734" y="527"/>
                      <a:pt x="15104" y="527"/>
                    </a:cubicBezTo>
                    <a:cubicBezTo>
                      <a:pt x="10929" y="527"/>
                      <a:pt x="4742" y="372"/>
                      <a:pt x="102" y="63"/>
                    </a:cubicBezTo>
                    <a:lnTo>
                      <a:pt x="102" y="4857"/>
                    </a:lnTo>
                    <a:cubicBezTo>
                      <a:pt x="7526" y="4857"/>
                      <a:pt x="10465" y="4857"/>
                      <a:pt x="12630" y="10270"/>
                    </a:cubicBezTo>
                    <a:lnTo>
                      <a:pt x="35829" y="66722"/>
                    </a:lnTo>
                    <a:cubicBezTo>
                      <a:pt x="35056" y="68732"/>
                      <a:pt x="32890" y="73836"/>
                      <a:pt x="31962" y="75847"/>
                    </a:cubicBezTo>
                    <a:cubicBezTo>
                      <a:pt x="28560" y="84353"/>
                      <a:pt x="24229" y="95025"/>
                      <a:pt x="14331" y="95025"/>
                    </a:cubicBezTo>
                    <a:cubicBezTo>
                      <a:pt x="13558" y="95025"/>
                      <a:pt x="10001" y="95025"/>
                      <a:pt x="7062" y="92241"/>
                    </a:cubicBezTo>
                    <a:cubicBezTo>
                      <a:pt x="11857" y="91622"/>
                      <a:pt x="13094" y="88220"/>
                      <a:pt x="13094" y="85745"/>
                    </a:cubicBezTo>
                    <a:cubicBezTo>
                      <a:pt x="13094" y="81724"/>
                      <a:pt x="10155" y="79249"/>
                      <a:pt x="6598" y="79249"/>
                    </a:cubicBezTo>
                    <a:cubicBezTo>
                      <a:pt x="3505" y="79249"/>
                      <a:pt x="102" y="81260"/>
                      <a:pt x="102" y="85900"/>
                    </a:cubicBezTo>
                    <a:cubicBezTo>
                      <a:pt x="102" y="92859"/>
                      <a:pt x="6598" y="98427"/>
                      <a:pt x="14331" y="98427"/>
                    </a:cubicBezTo>
                    <a:cubicBezTo>
                      <a:pt x="24075" y="98427"/>
                      <a:pt x="30416" y="89612"/>
                      <a:pt x="34128" y="80796"/>
                    </a:cubicBezTo>
                    <a:lnTo>
                      <a:pt x="61348" y="14756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F6F8A4BC-3781-8C0F-DA81-0F5D8020F9E7}"/>
                  </a:ext>
                </a:extLst>
              </p:cNvPr>
              <p:cNvSpPr/>
              <p:nvPr>
                <p:custDataLst>
                  <p:tags r:id="rId56"/>
                </p:custDataLst>
              </p:nvPr>
            </p:nvSpPr>
            <p:spPr>
              <a:xfrm>
                <a:off x="4819280" y="7426889"/>
                <a:ext cx="120790" cy="68360"/>
              </a:xfrm>
              <a:custGeom>
                <a:avLst/>
                <a:gdLst>
                  <a:gd name="connsiteX0" fmla="*/ 12174 w 120790"/>
                  <a:gd name="connsiteY0" fmla="*/ 15220 h 68360"/>
                  <a:gd name="connsiteX1" fmla="*/ 12174 w 120790"/>
                  <a:gd name="connsiteY1" fmla="*/ 56669 h 68360"/>
                  <a:gd name="connsiteX2" fmla="*/ 111 w 120790"/>
                  <a:gd name="connsiteY2" fmla="*/ 63628 h 68360"/>
                  <a:gd name="connsiteX3" fmla="*/ 111 w 120790"/>
                  <a:gd name="connsiteY3" fmla="*/ 68423 h 68360"/>
                  <a:gd name="connsiteX4" fmla="*/ 17588 w 120790"/>
                  <a:gd name="connsiteY4" fmla="*/ 67959 h 68360"/>
                  <a:gd name="connsiteX5" fmla="*/ 34910 w 120790"/>
                  <a:gd name="connsiteY5" fmla="*/ 68423 h 68360"/>
                  <a:gd name="connsiteX6" fmla="*/ 34910 w 120790"/>
                  <a:gd name="connsiteY6" fmla="*/ 63628 h 68360"/>
                  <a:gd name="connsiteX7" fmla="*/ 22846 w 120790"/>
                  <a:gd name="connsiteY7" fmla="*/ 56669 h 68360"/>
                  <a:gd name="connsiteX8" fmla="*/ 22846 w 120790"/>
                  <a:gd name="connsiteY8" fmla="*/ 28211 h 68360"/>
                  <a:gd name="connsiteX9" fmla="*/ 43725 w 120790"/>
                  <a:gd name="connsiteY9" fmla="*/ 3465 h 68360"/>
                  <a:gd name="connsiteX10" fmla="*/ 55170 w 120790"/>
                  <a:gd name="connsiteY10" fmla="*/ 20633 h 68360"/>
                  <a:gd name="connsiteX11" fmla="*/ 55170 w 120790"/>
                  <a:gd name="connsiteY11" fmla="*/ 56669 h 68360"/>
                  <a:gd name="connsiteX12" fmla="*/ 43107 w 120790"/>
                  <a:gd name="connsiteY12" fmla="*/ 63628 h 68360"/>
                  <a:gd name="connsiteX13" fmla="*/ 43107 w 120790"/>
                  <a:gd name="connsiteY13" fmla="*/ 68423 h 68360"/>
                  <a:gd name="connsiteX14" fmla="*/ 60583 w 120790"/>
                  <a:gd name="connsiteY14" fmla="*/ 67959 h 68360"/>
                  <a:gd name="connsiteX15" fmla="*/ 77905 w 120790"/>
                  <a:gd name="connsiteY15" fmla="*/ 68423 h 68360"/>
                  <a:gd name="connsiteX16" fmla="*/ 77905 w 120790"/>
                  <a:gd name="connsiteY16" fmla="*/ 63628 h 68360"/>
                  <a:gd name="connsiteX17" fmla="*/ 65842 w 120790"/>
                  <a:gd name="connsiteY17" fmla="*/ 56669 h 68360"/>
                  <a:gd name="connsiteX18" fmla="*/ 65842 w 120790"/>
                  <a:gd name="connsiteY18" fmla="*/ 28211 h 68360"/>
                  <a:gd name="connsiteX19" fmla="*/ 86721 w 120790"/>
                  <a:gd name="connsiteY19" fmla="*/ 3465 h 68360"/>
                  <a:gd name="connsiteX20" fmla="*/ 98166 w 120790"/>
                  <a:gd name="connsiteY20" fmla="*/ 20633 h 68360"/>
                  <a:gd name="connsiteX21" fmla="*/ 98166 w 120790"/>
                  <a:gd name="connsiteY21" fmla="*/ 56669 h 68360"/>
                  <a:gd name="connsiteX22" fmla="*/ 86102 w 120790"/>
                  <a:gd name="connsiteY22" fmla="*/ 63628 h 68360"/>
                  <a:gd name="connsiteX23" fmla="*/ 86102 w 120790"/>
                  <a:gd name="connsiteY23" fmla="*/ 68423 h 68360"/>
                  <a:gd name="connsiteX24" fmla="*/ 103579 w 120790"/>
                  <a:gd name="connsiteY24" fmla="*/ 67959 h 68360"/>
                  <a:gd name="connsiteX25" fmla="*/ 120901 w 120790"/>
                  <a:gd name="connsiteY25" fmla="*/ 68423 h 68360"/>
                  <a:gd name="connsiteX26" fmla="*/ 120901 w 120790"/>
                  <a:gd name="connsiteY26" fmla="*/ 63628 h 68360"/>
                  <a:gd name="connsiteX27" fmla="*/ 108837 w 120790"/>
                  <a:gd name="connsiteY27" fmla="*/ 58989 h 68360"/>
                  <a:gd name="connsiteX28" fmla="*/ 108837 w 120790"/>
                  <a:gd name="connsiteY28" fmla="*/ 29448 h 68360"/>
                  <a:gd name="connsiteX29" fmla="*/ 104043 w 120790"/>
                  <a:gd name="connsiteY29" fmla="*/ 5785 h 68360"/>
                  <a:gd name="connsiteX30" fmla="*/ 87804 w 120790"/>
                  <a:gd name="connsiteY30" fmla="*/ 63 h 68360"/>
                  <a:gd name="connsiteX31" fmla="*/ 65378 w 120790"/>
                  <a:gd name="connsiteY31" fmla="*/ 15220 h 68360"/>
                  <a:gd name="connsiteX32" fmla="*/ 44808 w 120790"/>
                  <a:gd name="connsiteY32" fmla="*/ 63 h 68360"/>
                  <a:gd name="connsiteX33" fmla="*/ 21918 w 120790"/>
                  <a:gd name="connsiteY33" fmla="*/ 16302 h 68360"/>
                  <a:gd name="connsiteX34" fmla="*/ 21918 w 120790"/>
                  <a:gd name="connsiteY34" fmla="*/ 63 h 68360"/>
                  <a:gd name="connsiteX35" fmla="*/ 111 w 120790"/>
                  <a:gd name="connsiteY35" fmla="*/ 1764 h 68360"/>
                  <a:gd name="connsiteX36" fmla="*/ 111 w 120790"/>
                  <a:gd name="connsiteY36" fmla="*/ 6559 h 68360"/>
                  <a:gd name="connsiteX37" fmla="*/ 12174 w 120790"/>
                  <a:gd name="connsiteY37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0790" h="68360">
                    <a:moveTo>
                      <a:pt x="12174" y="15220"/>
                    </a:moveTo>
                    <a:lnTo>
                      <a:pt x="12174" y="56669"/>
                    </a:lnTo>
                    <a:cubicBezTo>
                      <a:pt x="12174" y="63628"/>
                      <a:pt x="10473" y="63628"/>
                      <a:pt x="111" y="63628"/>
                    </a:cubicBezTo>
                    <a:lnTo>
                      <a:pt x="111" y="68423"/>
                    </a:lnTo>
                    <a:cubicBezTo>
                      <a:pt x="5524" y="68268"/>
                      <a:pt x="13412" y="67959"/>
                      <a:pt x="17588" y="67959"/>
                    </a:cubicBezTo>
                    <a:cubicBezTo>
                      <a:pt x="21609" y="67959"/>
                      <a:pt x="29651" y="68268"/>
                      <a:pt x="34910" y="68423"/>
                    </a:cubicBezTo>
                    <a:lnTo>
                      <a:pt x="34910" y="63628"/>
                    </a:lnTo>
                    <a:cubicBezTo>
                      <a:pt x="24547" y="63628"/>
                      <a:pt x="22846" y="63628"/>
                      <a:pt x="22846" y="56669"/>
                    </a:cubicBezTo>
                    <a:lnTo>
                      <a:pt x="22846" y="28211"/>
                    </a:lnTo>
                    <a:cubicBezTo>
                      <a:pt x="22846" y="12126"/>
                      <a:pt x="33827" y="3465"/>
                      <a:pt x="43725" y="3465"/>
                    </a:cubicBezTo>
                    <a:cubicBezTo>
                      <a:pt x="53469" y="3465"/>
                      <a:pt x="55170" y="11817"/>
                      <a:pt x="55170" y="20633"/>
                    </a:cubicBezTo>
                    <a:lnTo>
                      <a:pt x="55170" y="56669"/>
                    </a:lnTo>
                    <a:cubicBezTo>
                      <a:pt x="55170" y="63628"/>
                      <a:pt x="53469" y="63628"/>
                      <a:pt x="43107" y="63628"/>
                    </a:cubicBezTo>
                    <a:lnTo>
                      <a:pt x="43107" y="68423"/>
                    </a:lnTo>
                    <a:cubicBezTo>
                      <a:pt x="48520" y="68268"/>
                      <a:pt x="56407" y="67959"/>
                      <a:pt x="60583" y="67959"/>
                    </a:cubicBezTo>
                    <a:cubicBezTo>
                      <a:pt x="64604" y="67959"/>
                      <a:pt x="72647" y="68268"/>
                      <a:pt x="77905" y="68423"/>
                    </a:cubicBezTo>
                    <a:lnTo>
                      <a:pt x="77905" y="63628"/>
                    </a:lnTo>
                    <a:cubicBezTo>
                      <a:pt x="67543" y="63628"/>
                      <a:pt x="65842" y="63628"/>
                      <a:pt x="65842" y="56669"/>
                    </a:cubicBezTo>
                    <a:lnTo>
                      <a:pt x="65842" y="28211"/>
                    </a:lnTo>
                    <a:cubicBezTo>
                      <a:pt x="65842" y="12126"/>
                      <a:pt x="76823" y="3465"/>
                      <a:pt x="86721" y="3465"/>
                    </a:cubicBezTo>
                    <a:cubicBezTo>
                      <a:pt x="96465" y="3465"/>
                      <a:pt x="98166" y="11817"/>
                      <a:pt x="98166" y="20633"/>
                    </a:cubicBezTo>
                    <a:lnTo>
                      <a:pt x="98166" y="56669"/>
                    </a:lnTo>
                    <a:cubicBezTo>
                      <a:pt x="98166" y="63628"/>
                      <a:pt x="96465" y="63628"/>
                      <a:pt x="86102" y="63628"/>
                    </a:cubicBezTo>
                    <a:lnTo>
                      <a:pt x="86102" y="68423"/>
                    </a:lnTo>
                    <a:cubicBezTo>
                      <a:pt x="91515" y="68268"/>
                      <a:pt x="99403" y="67959"/>
                      <a:pt x="103579" y="67959"/>
                    </a:cubicBezTo>
                    <a:cubicBezTo>
                      <a:pt x="107600" y="67959"/>
                      <a:pt x="115643" y="68268"/>
                      <a:pt x="120901" y="68423"/>
                    </a:cubicBezTo>
                    <a:lnTo>
                      <a:pt x="120901" y="63628"/>
                    </a:lnTo>
                    <a:cubicBezTo>
                      <a:pt x="112859" y="63628"/>
                      <a:pt x="108992" y="63628"/>
                      <a:pt x="108837" y="58989"/>
                    </a:cubicBezTo>
                    <a:lnTo>
                      <a:pt x="108837" y="29448"/>
                    </a:lnTo>
                    <a:cubicBezTo>
                      <a:pt x="108837" y="16148"/>
                      <a:pt x="108837" y="11353"/>
                      <a:pt x="104043" y="5785"/>
                    </a:cubicBezTo>
                    <a:cubicBezTo>
                      <a:pt x="101878" y="3156"/>
                      <a:pt x="96774" y="63"/>
                      <a:pt x="87804" y="63"/>
                    </a:cubicBezTo>
                    <a:cubicBezTo>
                      <a:pt x="74812" y="63"/>
                      <a:pt x="68007" y="9342"/>
                      <a:pt x="65378" y="15220"/>
                    </a:cubicBezTo>
                    <a:cubicBezTo>
                      <a:pt x="63213" y="1764"/>
                      <a:pt x="51768" y="63"/>
                      <a:pt x="44808" y="63"/>
                    </a:cubicBezTo>
                    <a:cubicBezTo>
                      <a:pt x="33518" y="63"/>
                      <a:pt x="26249" y="6713"/>
                      <a:pt x="21918" y="16302"/>
                    </a:cubicBezTo>
                    <a:lnTo>
                      <a:pt x="21918" y="63"/>
                    </a:lnTo>
                    <a:lnTo>
                      <a:pt x="111" y="1764"/>
                    </a:lnTo>
                    <a:lnTo>
                      <a:pt x="111" y="6559"/>
                    </a:lnTo>
                    <a:cubicBezTo>
                      <a:pt x="10937" y="6559"/>
                      <a:pt x="12174" y="7641"/>
                      <a:pt x="12174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0FBBA8DD-9726-C9EC-C11D-39C4879FABB7}"/>
                  </a:ext>
                </a:extLst>
              </p:cNvPr>
              <p:cNvSpPr/>
              <p:nvPr>
                <p:custDataLst>
                  <p:tags r:id="rId57"/>
                </p:custDataLst>
              </p:nvPr>
            </p:nvSpPr>
            <p:spPr>
              <a:xfrm>
                <a:off x="4947545" y="7425961"/>
                <a:ext cx="68514" cy="70989"/>
              </a:xfrm>
              <a:custGeom>
                <a:avLst/>
                <a:gdLst>
                  <a:gd name="connsiteX0" fmla="*/ 68634 w 68514"/>
                  <a:gd name="connsiteY0" fmla="*/ 36253 h 70989"/>
                  <a:gd name="connsiteX1" fmla="*/ 34454 w 68514"/>
                  <a:gd name="connsiteY1" fmla="*/ 63 h 70989"/>
                  <a:gd name="connsiteX2" fmla="*/ 119 w 68514"/>
                  <a:gd name="connsiteY2" fmla="*/ 36253 h 70989"/>
                  <a:gd name="connsiteX3" fmla="*/ 34299 w 68514"/>
                  <a:gd name="connsiteY3" fmla="*/ 71052 h 70989"/>
                  <a:gd name="connsiteX4" fmla="*/ 68634 w 68514"/>
                  <a:gd name="connsiteY4" fmla="*/ 36253 h 70989"/>
                  <a:gd name="connsiteX5" fmla="*/ 34454 w 68514"/>
                  <a:gd name="connsiteY5" fmla="*/ 67186 h 70989"/>
                  <a:gd name="connsiteX6" fmla="*/ 16823 w 68514"/>
                  <a:gd name="connsiteY6" fmla="*/ 56823 h 70989"/>
                  <a:gd name="connsiteX7" fmla="*/ 12956 w 68514"/>
                  <a:gd name="connsiteY7" fmla="*/ 35016 h 70989"/>
                  <a:gd name="connsiteX8" fmla="*/ 16668 w 68514"/>
                  <a:gd name="connsiteY8" fmla="*/ 13828 h 70989"/>
                  <a:gd name="connsiteX9" fmla="*/ 34299 w 68514"/>
                  <a:gd name="connsiteY9" fmla="*/ 3465 h 70989"/>
                  <a:gd name="connsiteX10" fmla="*/ 51776 w 68514"/>
                  <a:gd name="connsiteY10" fmla="*/ 13518 h 70989"/>
                  <a:gd name="connsiteX11" fmla="*/ 55797 w 68514"/>
                  <a:gd name="connsiteY11" fmla="*/ 35016 h 70989"/>
                  <a:gd name="connsiteX12" fmla="*/ 52395 w 68514"/>
                  <a:gd name="connsiteY12" fmla="*/ 55741 h 70989"/>
                  <a:gd name="connsiteX13" fmla="*/ 34454 w 68514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514" h="70989">
                    <a:moveTo>
                      <a:pt x="68634" y="36253"/>
                    </a:moveTo>
                    <a:cubicBezTo>
                      <a:pt x="68634" y="16457"/>
                      <a:pt x="53168" y="63"/>
                      <a:pt x="34454" y="63"/>
                    </a:cubicBezTo>
                    <a:cubicBezTo>
                      <a:pt x="15121" y="63"/>
                      <a:pt x="119" y="16921"/>
                      <a:pt x="119" y="36253"/>
                    </a:cubicBezTo>
                    <a:cubicBezTo>
                      <a:pt x="119" y="56205"/>
                      <a:pt x="16204" y="71052"/>
                      <a:pt x="34299" y="71052"/>
                    </a:cubicBezTo>
                    <a:cubicBezTo>
                      <a:pt x="53013" y="71052"/>
                      <a:pt x="68634" y="55895"/>
                      <a:pt x="68634" y="36253"/>
                    </a:cubicBezTo>
                    <a:close/>
                    <a:moveTo>
                      <a:pt x="34454" y="67186"/>
                    </a:moveTo>
                    <a:cubicBezTo>
                      <a:pt x="27804" y="67186"/>
                      <a:pt x="20998" y="63938"/>
                      <a:pt x="16823" y="56823"/>
                    </a:cubicBezTo>
                    <a:cubicBezTo>
                      <a:pt x="12956" y="50018"/>
                      <a:pt x="12956" y="40584"/>
                      <a:pt x="12956" y="35016"/>
                    </a:cubicBezTo>
                    <a:cubicBezTo>
                      <a:pt x="12956" y="28984"/>
                      <a:pt x="12956" y="20633"/>
                      <a:pt x="16668" y="13828"/>
                    </a:cubicBezTo>
                    <a:cubicBezTo>
                      <a:pt x="20844" y="6713"/>
                      <a:pt x="28113" y="3465"/>
                      <a:pt x="34299" y="3465"/>
                    </a:cubicBezTo>
                    <a:cubicBezTo>
                      <a:pt x="41104" y="3465"/>
                      <a:pt x="47755" y="6868"/>
                      <a:pt x="51776" y="13518"/>
                    </a:cubicBezTo>
                    <a:cubicBezTo>
                      <a:pt x="55797" y="20169"/>
                      <a:pt x="55797" y="29139"/>
                      <a:pt x="55797" y="35016"/>
                    </a:cubicBezTo>
                    <a:cubicBezTo>
                      <a:pt x="55797" y="40584"/>
                      <a:pt x="55797" y="48936"/>
                      <a:pt x="52395" y="55741"/>
                    </a:cubicBezTo>
                    <a:cubicBezTo>
                      <a:pt x="48992" y="62701"/>
                      <a:pt x="42187" y="67186"/>
                      <a:pt x="34454" y="671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1" name="Freeform: Shape 3090">
                <a:extLst>
                  <a:ext uri="{FF2B5EF4-FFF2-40B4-BE49-F238E27FC236}">
                    <a16:creationId xmlns:a16="http://schemas.microsoft.com/office/drawing/2014/main" id="{62FD9285-C88B-034D-D89E-7DA45C9189BA}"/>
                  </a:ext>
                </a:extLst>
              </p:cNvPr>
              <p:cNvSpPr/>
              <p:nvPr>
                <p:custDataLst>
                  <p:tags r:id="rId58"/>
                </p:custDataLst>
              </p:nvPr>
            </p:nvSpPr>
            <p:spPr>
              <a:xfrm>
                <a:off x="5030100" y="7387915"/>
                <a:ext cx="76247" cy="109036"/>
              </a:xfrm>
              <a:custGeom>
                <a:avLst/>
                <a:gdLst>
                  <a:gd name="connsiteX0" fmla="*/ 53637 w 76247"/>
                  <a:gd name="connsiteY0" fmla="*/ 98891 h 109036"/>
                  <a:gd name="connsiteX1" fmla="*/ 53637 w 76247"/>
                  <a:gd name="connsiteY1" fmla="*/ 109099 h 109036"/>
                  <a:gd name="connsiteX2" fmla="*/ 76372 w 76247"/>
                  <a:gd name="connsiteY2" fmla="*/ 107398 h 109036"/>
                  <a:gd name="connsiteX3" fmla="*/ 76372 w 76247"/>
                  <a:gd name="connsiteY3" fmla="*/ 102603 h 109036"/>
                  <a:gd name="connsiteX4" fmla="*/ 64309 w 76247"/>
                  <a:gd name="connsiteY4" fmla="*/ 93942 h 109036"/>
                  <a:gd name="connsiteX5" fmla="*/ 64309 w 76247"/>
                  <a:gd name="connsiteY5" fmla="*/ 63 h 109036"/>
                  <a:gd name="connsiteX6" fmla="*/ 42038 w 76247"/>
                  <a:gd name="connsiteY6" fmla="*/ 1764 h 109036"/>
                  <a:gd name="connsiteX7" fmla="*/ 42038 w 76247"/>
                  <a:gd name="connsiteY7" fmla="*/ 6559 h 109036"/>
                  <a:gd name="connsiteX8" fmla="*/ 54101 w 76247"/>
                  <a:gd name="connsiteY8" fmla="*/ 15220 h 109036"/>
                  <a:gd name="connsiteX9" fmla="*/ 54101 w 76247"/>
                  <a:gd name="connsiteY9" fmla="*/ 48626 h 109036"/>
                  <a:gd name="connsiteX10" fmla="*/ 34614 w 76247"/>
                  <a:gd name="connsiteY10" fmla="*/ 39037 h 109036"/>
                  <a:gd name="connsiteX11" fmla="*/ 124 w 76247"/>
                  <a:gd name="connsiteY11" fmla="*/ 74145 h 109036"/>
                  <a:gd name="connsiteX12" fmla="*/ 32913 w 76247"/>
                  <a:gd name="connsiteY12" fmla="*/ 109099 h 109036"/>
                  <a:gd name="connsiteX13" fmla="*/ 53637 w 76247"/>
                  <a:gd name="connsiteY13" fmla="*/ 98891 h 109036"/>
                  <a:gd name="connsiteX14" fmla="*/ 53637 w 76247"/>
                  <a:gd name="connsiteY14" fmla="*/ 57442 h 109036"/>
                  <a:gd name="connsiteX15" fmla="*/ 53637 w 76247"/>
                  <a:gd name="connsiteY15" fmla="*/ 89148 h 109036"/>
                  <a:gd name="connsiteX16" fmla="*/ 51936 w 76247"/>
                  <a:gd name="connsiteY16" fmla="*/ 94870 h 109036"/>
                  <a:gd name="connsiteX17" fmla="*/ 33686 w 76247"/>
                  <a:gd name="connsiteY17" fmla="*/ 105696 h 109036"/>
                  <a:gd name="connsiteX18" fmla="*/ 17446 w 76247"/>
                  <a:gd name="connsiteY18" fmla="*/ 95798 h 109036"/>
                  <a:gd name="connsiteX19" fmla="*/ 12961 w 76247"/>
                  <a:gd name="connsiteY19" fmla="*/ 74300 h 109036"/>
                  <a:gd name="connsiteX20" fmla="*/ 17756 w 76247"/>
                  <a:gd name="connsiteY20" fmla="*/ 52338 h 109036"/>
                  <a:gd name="connsiteX21" fmla="*/ 35232 w 76247"/>
                  <a:gd name="connsiteY21" fmla="*/ 42440 h 109036"/>
                  <a:gd name="connsiteX22" fmla="*/ 51936 w 76247"/>
                  <a:gd name="connsiteY22" fmla="*/ 51720 h 109036"/>
                  <a:gd name="connsiteX23" fmla="*/ 53637 w 76247"/>
                  <a:gd name="connsiteY23" fmla="*/ 57442 h 109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6247" h="109036">
                    <a:moveTo>
                      <a:pt x="53637" y="98891"/>
                    </a:moveTo>
                    <a:lnTo>
                      <a:pt x="53637" y="109099"/>
                    </a:lnTo>
                    <a:lnTo>
                      <a:pt x="76372" y="107398"/>
                    </a:lnTo>
                    <a:lnTo>
                      <a:pt x="76372" y="102603"/>
                    </a:lnTo>
                    <a:cubicBezTo>
                      <a:pt x="65546" y="102603"/>
                      <a:pt x="64309" y="101520"/>
                      <a:pt x="64309" y="93942"/>
                    </a:cubicBezTo>
                    <a:lnTo>
                      <a:pt x="64309" y="63"/>
                    </a:lnTo>
                    <a:lnTo>
                      <a:pt x="42038" y="1764"/>
                    </a:lnTo>
                    <a:lnTo>
                      <a:pt x="42038" y="6559"/>
                    </a:lnTo>
                    <a:cubicBezTo>
                      <a:pt x="52864" y="6559"/>
                      <a:pt x="54101" y="7641"/>
                      <a:pt x="54101" y="15220"/>
                    </a:cubicBezTo>
                    <a:lnTo>
                      <a:pt x="54101" y="48626"/>
                    </a:lnTo>
                    <a:cubicBezTo>
                      <a:pt x="49616" y="43059"/>
                      <a:pt x="42965" y="39037"/>
                      <a:pt x="34614" y="39037"/>
                    </a:cubicBezTo>
                    <a:cubicBezTo>
                      <a:pt x="16364" y="39037"/>
                      <a:pt x="124" y="54194"/>
                      <a:pt x="124" y="74145"/>
                    </a:cubicBezTo>
                    <a:cubicBezTo>
                      <a:pt x="124" y="93787"/>
                      <a:pt x="15281" y="109099"/>
                      <a:pt x="32913" y="109099"/>
                    </a:cubicBezTo>
                    <a:cubicBezTo>
                      <a:pt x="42811" y="109099"/>
                      <a:pt x="49771" y="103840"/>
                      <a:pt x="53637" y="98891"/>
                    </a:cubicBezTo>
                    <a:close/>
                    <a:moveTo>
                      <a:pt x="53637" y="57442"/>
                    </a:moveTo>
                    <a:lnTo>
                      <a:pt x="53637" y="89148"/>
                    </a:lnTo>
                    <a:cubicBezTo>
                      <a:pt x="53637" y="91931"/>
                      <a:pt x="53637" y="92241"/>
                      <a:pt x="51936" y="94870"/>
                    </a:cubicBezTo>
                    <a:cubicBezTo>
                      <a:pt x="47296" y="102294"/>
                      <a:pt x="40336" y="105696"/>
                      <a:pt x="33686" y="105696"/>
                    </a:cubicBezTo>
                    <a:cubicBezTo>
                      <a:pt x="26726" y="105696"/>
                      <a:pt x="21158" y="101675"/>
                      <a:pt x="17446" y="95798"/>
                    </a:cubicBezTo>
                    <a:cubicBezTo>
                      <a:pt x="13425" y="89457"/>
                      <a:pt x="12961" y="80641"/>
                      <a:pt x="12961" y="74300"/>
                    </a:cubicBezTo>
                    <a:cubicBezTo>
                      <a:pt x="12961" y="68578"/>
                      <a:pt x="13271" y="59298"/>
                      <a:pt x="17756" y="52338"/>
                    </a:cubicBezTo>
                    <a:cubicBezTo>
                      <a:pt x="21004" y="47544"/>
                      <a:pt x="26881" y="42440"/>
                      <a:pt x="35232" y="42440"/>
                    </a:cubicBezTo>
                    <a:cubicBezTo>
                      <a:pt x="40646" y="42440"/>
                      <a:pt x="47141" y="44760"/>
                      <a:pt x="51936" y="51720"/>
                    </a:cubicBezTo>
                    <a:cubicBezTo>
                      <a:pt x="53637" y="54349"/>
                      <a:pt x="53637" y="54658"/>
                      <a:pt x="53637" y="57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8464D148-34CA-1553-0722-0F2E14BA02AE}"/>
                  </a:ext>
                </a:extLst>
              </p:cNvPr>
              <p:cNvSpPr/>
              <p:nvPr>
                <p:custDataLst>
                  <p:tags r:id="rId59"/>
                </p:custDataLst>
              </p:nvPr>
            </p:nvSpPr>
            <p:spPr>
              <a:xfrm>
                <a:off x="5115714" y="7426889"/>
                <a:ext cx="77794" cy="70061"/>
              </a:xfrm>
              <a:custGeom>
                <a:avLst/>
                <a:gdLst>
                  <a:gd name="connsiteX0" fmla="*/ 55653 w 77794"/>
                  <a:gd name="connsiteY0" fmla="*/ 56205 h 70061"/>
                  <a:gd name="connsiteX1" fmla="*/ 55653 w 77794"/>
                  <a:gd name="connsiteY1" fmla="*/ 70124 h 70061"/>
                  <a:gd name="connsiteX2" fmla="*/ 77924 w 77794"/>
                  <a:gd name="connsiteY2" fmla="*/ 68423 h 70061"/>
                  <a:gd name="connsiteX3" fmla="*/ 77924 w 77794"/>
                  <a:gd name="connsiteY3" fmla="*/ 63628 h 70061"/>
                  <a:gd name="connsiteX4" fmla="*/ 65861 w 77794"/>
                  <a:gd name="connsiteY4" fmla="*/ 54967 h 70061"/>
                  <a:gd name="connsiteX5" fmla="*/ 65861 w 77794"/>
                  <a:gd name="connsiteY5" fmla="*/ 63 h 70061"/>
                  <a:gd name="connsiteX6" fmla="*/ 43126 w 77794"/>
                  <a:gd name="connsiteY6" fmla="*/ 1764 h 70061"/>
                  <a:gd name="connsiteX7" fmla="*/ 43126 w 77794"/>
                  <a:gd name="connsiteY7" fmla="*/ 6559 h 70061"/>
                  <a:gd name="connsiteX8" fmla="*/ 55189 w 77794"/>
                  <a:gd name="connsiteY8" fmla="*/ 15220 h 70061"/>
                  <a:gd name="connsiteX9" fmla="*/ 55189 w 77794"/>
                  <a:gd name="connsiteY9" fmla="*/ 42749 h 70061"/>
                  <a:gd name="connsiteX10" fmla="*/ 36475 w 77794"/>
                  <a:gd name="connsiteY10" fmla="*/ 66722 h 70061"/>
                  <a:gd name="connsiteX11" fmla="*/ 22865 w 77794"/>
                  <a:gd name="connsiteY11" fmla="*/ 51410 h 70061"/>
                  <a:gd name="connsiteX12" fmla="*/ 22865 w 77794"/>
                  <a:gd name="connsiteY12" fmla="*/ 63 h 70061"/>
                  <a:gd name="connsiteX13" fmla="*/ 130 w 77794"/>
                  <a:gd name="connsiteY13" fmla="*/ 1764 h 70061"/>
                  <a:gd name="connsiteX14" fmla="*/ 130 w 77794"/>
                  <a:gd name="connsiteY14" fmla="*/ 6559 h 70061"/>
                  <a:gd name="connsiteX15" fmla="*/ 12194 w 77794"/>
                  <a:gd name="connsiteY15" fmla="*/ 20787 h 70061"/>
                  <a:gd name="connsiteX16" fmla="*/ 12194 w 77794"/>
                  <a:gd name="connsiteY16" fmla="*/ 43987 h 70061"/>
                  <a:gd name="connsiteX17" fmla="*/ 35702 w 77794"/>
                  <a:gd name="connsiteY17" fmla="*/ 70124 h 70061"/>
                  <a:gd name="connsiteX18" fmla="*/ 55653 w 77794"/>
                  <a:gd name="connsiteY18" fmla="*/ 56205 h 7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7794" h="70061">
                    <a:moveTo>
                      <a:pt x="55653" y="56205"/>
                    </a:moveTo>
                    <a:lnTo>
                      <a:pt x="55653" y="70124"/>
                    </a:lnTo>
                    <a:lnTo>
                      <a:pt x="77924" y="68423"/>
                    </a:lnTo>
                    <a:lnTo>
                      <a:pt x="77924" y="63628"/>
                    </a:lnTo>
                    <a:cubicBezTo>
                      <a:pt x="67098" y="63628"/>
                      <a:pt x="65861" y="62546"/>
                      <a:pt x="65861" y="54967"/>
                    </a:cubicBezTo>
                    <a:lnTo>
                      <a:pt x="65861" y="63"/>
                    </a:lnTo>
                    <a:lnTo>
                      <a:pt x="43126" y="1764"/>
                    </a:lnTo>
                    <a:lnTo>
                      <a:pt x="43126" y="6559"/>
                    </a:lnTo>
                    <a:cubicBezTo>
                      <a:pt x="53952" y="6559"/>
                      <a:pt x="55189" y="7641"/>
                      <a:pt x="55189" y="15220"/>
                    </a:cubicBezTo>
                    <a:lnTo>
                      <a:pt x="55189" y="42749"/>
                    </a:lnTo>
                    <a:cubicBezTo>
                      <a:pt x="55189" y="56205"/>
                      <a:pt x="47766" y="66722"/>
                      <a:pt x="36475" y="66722"/>
                    </a:cubicBezTo>
                    <a:cubicBezTo>
                      <a:pt x="23484" y="66722"/>
                      <a:pt x="22865" y="59453"/>
                      <a:pt x="22865" y="51410"/>
                    </a:cubicBezTo>
                    <a:lnTo>
                      <a:pt x="22865" y="63"/>
                    </a:lnTo>
                    <a:lnTo>
                      <a:pt x="130" y="1764"/>
                    </a:lnTo>
                    <a:lnTo>
                      <a:pt x="130" y="6559"/>
                    </a:lnTo>
                    <a:cubicBezTo>
                      <a:pt x="12194" y="6559"/>
                      <a:pt x="12194" y="7023"/>
                      <a:pt x="12194" y="20787"/>
                    </a:cubicBezTo>
                    <a:lnTo>
                      <a:pt x="12194" y="43987"/>
                    </a:lnTo>
                    <a:cubicBezTo>
                      <a:pt x="12194" y="56050"/>
                      <a:pt x="12194" y="70124"/>
                      <a:pt x="35702" y="70124"/>
                    </a:cubicBezTo>
                    <a:cubicBezTo>
                      <a:pt x="44363" y="70124"/>
                      <a:pt x="51168" y="65794"/>
                      <a:pt x="55653" y="562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D1342507-6A16-67F5-0D6C-630D5A539832}"/>
                  </a:ext>
                </a:extLst>
              </p:cNvPr>
              <p:cNvSpPr/>
              <p:nvPr>
                <p:custDataLst>
                  <p:tags r:id="rId60"/>
                </p:custDataLst>
              </p:nvPr>
            </p:nvSpPr>
            <p:spPr>
              <a:xfrm>
                <a:off x="5201791" y="7387915"/>
                <a:ext cx="34334" cy="107334"/>
              </a:xfrm>
              <a:custGeom>
                <a:avLst/>
                <a:gdLst>
                  <a:gd name="connsiteX0" fmla="*/ 22407 w 34334"/>
                  <a:gd name="connsiteY0" fmla="*/ 63 h 107334"/>
                  <a:gd name="connsiteX1" fmla="*/ 136 w 34334"/>
                  <a:gd name="connsiteY1" fmla="*/ 1764 h 107334"/>
                  <a:gd name="connsiteX2" fmla="*/ 136 w 34334"/>
                  <a:gd name="connsiteY2" fmla="*/ 6559 h 107334"/>
                  <a:gd name="connsiteX3" fmla="*/ 12199 w 34334"/>
                  <a:gd name="connsiteY3" fmla="*/ 15220 h 107334"/>
                  <a:gd name="connsiteX4" fmla="*/ 12199 w 34334"/>
                  <a:gd name="connsiteY4" fmla="*/ 95643 h 107334"/>
                  <a:gd name="connsiteX5" fmla="*/ 136 w 34334"/>
                  <a:gd name="connsiteY5" fmla="*/ 102603 h 107334"/>
                  <a:gd name="connsiteX6" fmla="*/ 136 w 34334"/>
                  <a:gd name="connsiteY6" fmla="*/ 107398 h 107334"/>
                  <a:gd name="connsiteX7" fmla="*/ 17303 w 34334"/>
                  <a:gd name="connsiteY7" fmla="*/ 106934 h 107334"/>
                  <a:gd name="connsiteX8" fmla="*/ 34470 w 34334"/>
                  <a:gd name="connsiteY8" fmla="*/ 107398 h 107334"/>
                  <a:gd name="connsiteX9" fmla="*/ 34470 w 34334"/>
                  <a:gd name="connsiteY9" fmla="*/ 102603 h 107334"/>
                  <a:gd name="connsiteX10" fmla="*/ 22407 w 34334"/>
                  <a:gd name="connsiteY10" fmla="*/ 95643 h 107334"/>
                  <a:gd name="connsiteX11" fmla="*/ 22407 w 34334"/>
                  <a:gd name="connsiteY11" fmla="*/ 63 h 10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334" h="107334">
                    <a:moveTo>
                      <a:pt x="22407" y="63"/>
                    </a:moveTo>
                    <a:lnTo>
                      <a:pt x="136" y="1764"/>
                    </a:lnTo>
                    <a:lnTo>
                      <a:pt x="136" y="6559"/>
                    </a:lnTo>
                    <a:cubicBezTo>
                      <a:pt x="10962" y="6559"/>
                      <a:pt x="12199" y="7641"/>
                      <a:pt x="12199" y="15220"/>
                    </a:cubicBezTo>
                    <a:lnTo>
                      <a:pt x="12199" y="95643"/>
                    </a:lnTo>
                    <a:cubicBezTo>
                      <a:pt x="12199" y="102603"/>
                      <a:pt x="10498" y="102603"/>
                      <a:pt x="136" y="102603"/>
                    </a:cubicBezTo>
                    <a:lnTo>
                      <a:pt x="136" y="107398"/>
                    </a:lnTo>
                    <a:cubicBezTo>
                      <a:pt x="5239" y="107243"/>
                      <a:pt x="13436" y="106934"/>
                      <a:pt x="17303" y="106934"/>
                    </a:cubicBezTo>
                    <a:cubicBezTo>
                      <a:pt x="21169" y="106934"/>
                      <a:pt x="28748" y="107243"/>
                      <a:pt x="34470" y="107398"/>
                    </a:cubicBezTo>
                    <a:lnTo>
                      <a:pt x="34470" y="102603"/>
                    </a:lnTo>
                    <a:cubicBezTo>
                      <a:pt x="24108" y="102603"/>
                      <a:pt x="22407" y="102603"/>
                      <a:pt x="22407" y="95643"/>
                    </a:cubicBezTo>
                    <a:lnTo>
                      <a:pt x="22407" y="63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58D971C2-D723-7B33-04F9-29A017AE5E9E}"/>
                  </a:ext>
                </a:extLst>
              </p:cNvPr>
              <p:cNvSpPr/>
              <p:nvPr>
                <p:custDataLst>
                  <p:tags r:id="rId61"/>
                </p:custDataLst>
              </p:nvPr>
            </p:nvSpPr>
            <p:spPr>
              <a:xfrm>
                <a:off x="5246145" y="7425961"/>
                <a:ext cx="69751" cy="70989"/>
              </a:xfrm>
              <a:custGeom>
                <a:avLst/>
                <a:gdLst>
                  <a:gd name="connsiteX0" fmla="*/ 45145 w 69751"/>
                  <a:gd name="connsiteY0" fmla="*/ 57597 h 70989"/>
                  <a:gd name="connsiteX1" fmla="*/ 57208 w 69751"/>
                  <a:gd name="connsiteY1" fmla="*/ 70279 h 70989"/>
                  <a:gd name="connsiteX2" fmla="*/ 69890 w 69751"/>
                  <a:gd name="connsiteY2" fmla="*/ 55586 h 70989"/>
                  <a:gd name="connsiteX3" fmla="*/ 69890 w 69751"/>
                  <a:gd name="connsiteY3" fmla="*/ 46925 h 70989"/>
                  <a:gd name="connsiteX4" fmla="*/ 66024 w 69751"/>
                  <a:gd name="connsiteY4" fmla="*/ 46925 h 70989"/>
                  <a:gd name="connsiteX5" fmla="*/ 66024 w 69751"/>
                  <a:gd name="connsiteY5" fmla="*/ 55586 h 70989"/>
                  <a:gd name="connsiteX6" fmla="*/ 60456 w 69751"/>
                  <a:gd name="connsiteY6" fmla="*/ 65484 h 70989"/>
                  <a:gd name="connsiteX7" fmla="*/ 54734 w 69751"/>
                  <a:gd name="connsiteY7" fmla="*/ 57751 h 70989"/>
                  <a:gd name="connsiteX8" fmla="*/ 54734 w 69751"/>
                  <a:gd name="connsiteY8" fmla="*/ 26819 h 70989"/>
                  <a:gd name="connsiteX9" fmla="*/ 49166 w 69751"/>
                  <a:gd name="connsiteY9" fmla="*/ 8569 h 70989"/>
                  <a:gd name="connsiteX10" fmla="*/ 27977 w 69751"/>
                  <a:gd name="connsiteY10" fmla="*/ 63 h 70989"/>
                  <a:gd name="connsiteX11" fmla="*/ 4623 w 69751"/>
                  <a:gd name="connsiteY11" fmla="*/ 17539 h 70989"/>
                  <a:gd name="connsiteX12" fmla="*/ 11738 w 69751"/>
                  <a:gd name="connsiteY12" fmla="*/ 24809 h 70989"/>
                  <a:gd name="connsiteX13" fmla="*/ 18852 w 69751"/>
                  <a:gd name="connsiteY13" fmla="*/ 17694 h 70989"/>
                  <a:gd name="connsiteX14" fmla="*/ 10965 w 69751"/>
                  <a:gd name="connsiteY14" fmla="*/ 10580 h 70989"/>
                  <a:gd name="connsiteX15" fmla="*/ 27668 w 69751"/>
                  <a:gd name="connsiteY15" fmla="*/ 3465 h 70989"/>
                  <a:gd name="connsiteX16" fmla="*/ 44062 w 69751"/>
                  <a:gd name="connsiteY16" fmla="*/ 23262 h 70989"/>
                  <a:gd name="connsiteX17" fmla="*/ 44062 w 69751"/>
                  <a:gd name="connsiteY17" fmla="*/ 28984 h 70989"/>
                  <a:gd name="connsiteX18" fmla="*/ 15604 w 69751"/>
                  <a:gd name="connsiteY18" fmla="*/ 34552 h 70989"/>
                  <a:gd name="connsiteX19" fmla="*/ 138 w 69751"/>
                  <a:gd name="connsiteY19" fmla="*/ 54658 h 70989"/>
                  <a:gd name="connsiteX20" fmla="*/ 24884 w 69751"/>
                  <a:gd name="connsiteY20" fmla="*/ 71052 h 70989"/>
                  <a:gd name="connsiteX21" fmla="*/ 45145 w 69751"/>
                  <a:gd name="connsiteY21" fmla="*/ 57597 h 70989"/>
                  <a:gd name="connsiteX22" fmla="*/ 44062 w 69751"/>
                  <a:gd name="connsiteY22" fmla="*/ 32232 h 70989"/>
                  <a:gd name="connsiteX23" fmla="*/ 44062 w 69751"/>
                  <a:gd name="connsiteY23" fmla="*/ 47698 h 70989"/>
                  <a:gd name="connsiteX24" fmla="*/ 25967 w 69751"/>
                  <a:gd name="connsiteY24" fmla="*/ 67650 h 70989"/>
                  <a:gd name="connsiteX25" fmla="*/ 12047 w 69751"/>
                  <a:gd name="connsiteY25" fmla="*/ 54503 h 70989"/>
                  <a:gd name="connsiteX26" fmla="*/ 44062 w 69751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751" h="70989">
                    <a:moveTo>
                      <a:pt x="45145" y="57597"/>
                    </a:moveTo>
                    <a:cubicBezTo>
                      <a:pt x="45763" y="63783"/>
                      <a:pt x="49939" y="70279"/>
                      <a:pt x="57208" y="70279"/>
                    </a:cubicBezTo>
                    <a:cubicBezTo>
                      <a:pt x="60456" y="70279"/>
                      <a:pt x="69890" y="68114"/>
                      <a:pt x="69890" y="55586"/>
                    </a:cubicBezTo>
                    <a:lnTo>
                      <a:pt x="69890" y="46925"/>
                    </a:lnTo>
                    <a:lnTo>
                      <a:pt x="66024" y="46925"/>
                    </a:lnTo>
                    <a:lnTo>
                      <a:pt x="66024" y="55586"/>
                    </a:lnTo>
                    <a:cubicBezTo>
                      <a:pt x="66024" y="64556"/>
                      <a:pt x="62157" y="65484"/>
                      <a:pt x="60456" y="65484"/>
                    </a:cubicBezTo>
                    <a:cubicBezTo>
                      <a:pt x="55352" y="65484"/>
                      <a:pt x="54734" y="58525"/>
                      <a:pt x="54734" y="57751"/>
                    </a:cubicBezTo>
                    <a:lnTo>
                      <a:pt x="54734" y="26819"/>
                    </a:lnTo>
                    <a:cubicBezTo>
                      <a:pt x="54734" y="20323"/>
                      <a:pt x="54734" y="14292"/>
                      <a:pt x="49166" y="8569"/>
                    </a:cubicBezTo>
                    <a:cubicBezTo>
                      <a:pt x="43134" y="2537"/>
                      <a:pt x="35401" y="63"/>
                      <a:pt x="27977" y="63"/>
                    </a:cubicBezTo>
                    <a:cubicBezTo>
                      <a:pt x="15295" y="63"/>
                      <a:pt x="4623" y="7332"/>
                      <a:pt x="4623" y="17539"/>
                    </a:cubicBezTo>
                    <a:cubicBezTo>
                      <a:pt x="4623" y="22179"/>
                      <a:pt x="7717" y="24809"/>
                      <a:pt x="11738" y="24809"/>
                    </a:cubicBezTo>
                    <a:cubicBezTo>
                      <a:pt x="16068" y="24809"/>
                      <a:pt x="18852" y="21715"/>
                      <a:pt x="18852" y="17694"/>
                    </a:cubicBezTo>
                    <a:cubicBezTo>
                      <a:pt x="18852" y="15838"/>
                      <a:pt x="18079" y="10734"/>
                      <a:pt x="10965" y="10580"/>
                    </a:cubicBezTo>
                    <a:cubicBezTo>
                      <a:pt x="15140" y="5167"/>
                      <a:pt x="22719" y="3465"/>
                      <a:pt x="27668" y="3465"/>
                    </a:cubicBezTo>
                    <a:cubicBezTo>
                      <a:pt x="35246" y="3465"/>
                      <a:pt x="44062" y="9497"/>
                      <a:pt x="44062" y="23262"/>
                    </a:cubicBezTo>
                    <a:lnTo>
                      <a:pt x="44062" y="28984"/>
                    </a:lnTo>
                    <a:cubicBezTo>
                      <a:pt x="36174" y="29448"/>
                      <a:pt x="25348" y="29912"/>
                      <a:pt x="15604" y="34552"/>
                    </a:cubicBezTo>
                    <a:cubicBezTo>
                      <a:pt x="4005" y="39811"/>
                      <a:pt x="138" y="47853"/>
                      <a:pt x="138" y="54658"/>
                    </a:cubicBezTo>
                    <a:cubicBezTo>
                      <a:pt x="138" y="67186"/>
                      <a:pt x="15140" y="71052"/>
                      <a:pt x="24884" y="71052"/>
                    </a:cubicBezTo>
                    <a:cubicBezTo>
                      <a:pt x="35092" y="71052"/>
                      <a:pt x="42206" y="64866"/>
                      <a:pt x="45145" y="57597"/>
                    </a:cubicBezTo>
                    <a:close/>
                    <a:moveTo>
                      <a:pt x="44062" y="32232"/>
                    </a:moveTo>
                    <a:lnTo>
                      <a:pt x="44062" y="47698"/>
                    </a:lnTo>
                    <a:cubicBezTo>
                      <a:pt x="44062" y="62391"/>
                      <a:pt x="32926" y="67650"/>
                      <a:pt x="25967" y="67650"/>
                    </a:cubicBezTo>
                    <a:cubicBezTo>
                      <a:pt x="18388" y="67650"/>
                      <a:pt x="12047" y="62237"/>
                      <a:pt x="12047" y="54503"/>
                    </a:cubicBezTo>
                    <a:cubicBezTo>
                      <a:pt x="12047" y="45997"/>
                      <a:pt x="18543" y="33160"/>
                      <a:pt x="44062" y="322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FFE965A1-8EF6-03F5-9C92-A362F36AB9D5}"/>
                  </a:ext>
                </a:extLst>
              </p:cNvPr>
              <p:cNvSpPr/>
              <p:nvPr>
                <p:custDataLst>
                  <p:tags r:id="rId62"/>
                </p:custDataLst>
              </p:nvPr>
            </p:nvSpPr>
            <p:spPr>
              <a:xfrm>
                <a:off x="5319918" y="7400133"/>
                <a:ext cx="48408" cy="96817"/>
              </a:xfrm>
              <a:custGeom>
                <a:avLst/>
                <a:gdLst>
                  <a:gd name="connsiteX0" fmla="*/ 23961 w 48408"/>
                  <a:gd name="connsiteY0" fmla="*/ 33315 h 96817"/>
                  <a:gd name="connsiteX1" fmla="*/ 46078 w 48408"/>
                  <a:gd name="connsiteY1" fmla="*/ 33315 h 96817"/>
                  <a:gd name="connsiteX2" fmla="*/ 46078 w 48408"/>
                  <a:gd name="connsiteY2" fmla="*/ 28520 h 96817"/>
                  <a:gd name="connsiteX3" fmla="*/ 23961 w 48408"/>
                  <a:gd name="connsiteY3" fmla="*/ 28520 h 96817"/>
                  <a:gd name="connsiteX4" fmla="*/ 23961 w 48408"/>
                  <a:gd name="connsiteY4" fmla="*/ 63 h 96817"/>
                  <a:gd name="connsiteX5" fmla="*/ 20095 w 48408"/>
                  <a:gd name="connsiteY5" fmla="*/ 63 h 96817"/>
                  <a:gd name="connsiteX6" fmla="*/ 143 w 48408"/>
                  <a:gd name="connsiteY6" fmla="*/ 29912 h 96817"/>
                  <a:gd name="connsiteX7" fmla="*/ 143 w 48408"/>
                  <a:gd name="connsiteY7" fmla="*/ 33315 h 96817"/>
                  <a:gd name="connsiteX8" fmla="*/ 13289 w 48408"/>
                  <a:gd name="connsiteY8" fmla="*/ 33315 h 96817"/>
                  <a:gd name="connsiteX9" fmla="*/ 13289 w 48408"/>
                  <a:gd name="connsiteY9" fmla="*/ 76001 h 96817"/>
                  <a:gd name="connsiteX10" fmla="*/ 33241 w 48408"/>
                  <a:gd name="connsiteY10" fmla="*/ 96881 h 96817"/>
                  <a:gd name="connsiteX11" fmla="*/ 48552 w 48408"/>
                  <a:gd name="connsiteY11" fmla="*/ 76001 h 96817"/>
                  <a:gd name="connsiteX12" fmla="*/ 48552 w 48408"/>
                  <a:gd name="connsiteY12" fmla="*/ 67186 h 96817"/>
                  <a:gd name="connsiteX13" fmla="*/ 44686 w 48408"/>
                  <a:gd name="connsiteY13" fmla="*/ 67186 h 96817"/>
                  <a:gd name="connsiteX14" fmla="*/ 44686 w 48408"/>
                  <a:gd name="connsiteY14" fmla="*/ 75692 h 96817"/>
                  <a:gd name="connsiteX15" fmla="*/ 34323 w 48408"/>
                  <a:gd name="connsiteY15" fmla="*/ 93014 h 96817"/>
                  <a:gd name="connsiteX16" fmla="*/ 23961 w 48408"/>
                  <a:gd name="connsiteY16" fmla="*/ 76311 h 96817"/>
                  <a:gd name="connsiteX17" fmla="*/ 23961 w 48408"/>
                  <a:gd name="connsiteY17" fmla="*/ 33315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408" h="96817">
                    <a:moveTo>
                      <a:pt x="23961" y="33315"/>
                    </a:moveTo>
                    <a:lnTo>
                      <a:pt x="46078" y="33315"/>
                    </a:lnTo>
                    <a:lnTo>
                      <a:pt x="46078" y="28520"/>
                    </a:lnTo>
                    <a:lnTo>
                      <a:pt x="23961" y="28520"/>
                    </a:lnTo>
                    <a:lnTo>
                      <a:pt x="23961" y="63"/>
                    </a:lnTo>
                    <a:lnTo>
                      <a:pt x="20095" y="63"/>
                    </a:lnTo>
                    <a:cubicBezTo>
                      <a:pt x="19940" y="12745"/>
                      <a:pt x="15300" y="29294"/>
                      <a:pt x="143" y="29912"/>
                    </a:cubicBezTo>
                    <a:lnTo>
                      <a:pt x="143" y="33315"/>
                    </a:lnTo>
                    <a:lnTo>
                      <a:pt x="13289" y="33315"/>
                    </a:lnTo>
                    <a:lnTo>
                      <a:pt x="13289" y="76001"/>
                    </a:lnTo>
                    <a:cubicBezTo>
                      <a:pt x="13289" y="95025"/>
                      <a:pt x="27673" y="96881"/>
                      <a:pt x="33241" y="96881"/>
                    </a:cubicBezTo>
                    <a:cubicBezTo>
                      <a:pt x="44222" y="96881"/>
                      <a:pt x="48552" y="85900"/>
                      <a:pt x="48552" y="76001"/>
                    </a:cubicBezTo>
                    <a:lnTo>
                      <a:pt x="48552" y="67186"/>
                    </a:lnTo>
                    <a:lnTo>
                      <a:pt x="44686" y="67186"/>
                    </a:lnTo>
                    <a:lnTo>
                      <a:pt x="44686" y="75692"/>
                    </a:lnTo>
                    <a:cubicBezTo>
                      <a:pt x="44686" y="87137"/>
                      <a:pt x="40046" y="93014"/>
                      <a:pt x="34323" y="93014"/>
                    </a:cubicBezTo>
                    <a:cubicBezTo>
                      <a:pt x="23961" y="93014"/>
                      <a:pt x="23961" y="78940"/>
                      <a:pt x="23961" y="76311"/>
                    </a:cubicBezTo>
                    <a:lnTo>
                      <a:pt x="23961" y="33315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38AFF667-D912-12B1-0597-7E87C28FFFC9}"/>
                  </a:ext>
                </a:extLst>
              </p:cNvPr>
              <p:cNvSpPr/>
              <p:nvPr>
                <p:custDataLst>
                  <p:tags r:id="rId63"/>
                </p:custDataLst>
              </p:nvPr>
            </p:nvSpPr>
            <p:spPr>
              <a:xfrm>
                <a:off x="5382230" y="7391781"/>
                <a:ext cx="33097" cy="103468"/>
              </a:xfrm>
              <a:custGeom>
                <a:avLst/>
                <a:gdLst>
                  <a:gd name="connsiteX0" fmla="*/ 22418 w 33097"/>
                  <a:gd name="connsiteY0" fmla="*/ 35171 h 103468"/>
                  <a:gd name="connsiteX1" fmla="*/ 766 w 33097"/>
                  <a:gd name="connsiteY1" fmla="*/ 36872 h 103468"/>
                  <a:gd name="connsiteX2" fmla="*/ 766 w 33097"/>
                  <a:gd name="connsiteY2" fmla="*/ 41667 h 103468"/>
                  <a:gd name="connsiteX3" fmla="*/ 12211 w 33097"/>
                  <a:gd name="connsiteY3" fmla="*/ 50173 h 103468"/>
                  <a:gd name="connsiteX4" fmla="*/ 12211 w 33097"/>
                  <a:gd name="connsiteY4" fmla="*/ 91777 h 103468"/>
                  <a:gd name="connsiteX5" fmla="*/ 147 w 33097"/>
                  <a:gd name="connsiteY5" fmla="*/ 98737 h 103468"/>
                  <a:gd name="connsiteX6" fmla="*/ 147 w 33097"/>
                  <a:gd name="connsiteY6" fmla="*/ 103531 h 103468"/>
                  <a:gd name="connsiteX7" fmla="*/ 17160 w 33097"/>
                  <a:gd name="connsiteY7" fmla="*/ 103067 h 103468"/>
                  <a:gd name="connsiteX8" fmla="*/ 33245 w 33097"/>
                  <a:gd name="connsiteY8" fmla="*/ 103531 h 103468"/>
                  <a:gd name="connsiteX9" fmla="*/ 33245 w 33097"/>
                  <a:gd name="connsiteY9" fmla="*/ 98737 h 103468"/>
                  <a:gd name="connsiteX10" fmla="*/ 22418 w 33097"/>
                  <a:gd name="connsiteY10" fmla="*/ 91931 h 103468"/>
                  <a:gd name="connsiteX11" fmla="*/ 22418 w 33097"/>
                  <a:gd name="connsiteY11" fmla="*/ 35171 h 103468"/>
                  <a:gd name="connsiteX12" fmla="*/ 23037 w 33097"/>
                  <a:gd name="connsiteY12" fmla="*/ 8260 h 103468"/>
                  <a:gd name="connsiteX13" fmla="*/ 14840 w 33097"/>
                  <a:gd name="connsiteY13" fmla="*/ 63 h 103468"/>
                  <a:gd name="connsiteX14" fmla="*/ 6643 w 33097"/>
                  <a:gd name="connsiteY14" fmla="*/ 8260 h 103468"/>
                  <a:gd name="connsiteX15" fmla="*/ 14840 w 33097"/>
                  <a:gd name="connsiteY15" fmla="*/ 16457 h 103468"/>
                  <a:gd name="connsiteX16" fmla="*/ 23037 w 33097"/>
                  <a:gd name="connsiteY16" fmla="*/ 8260 h 103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097" h="103468">
                    <a:moveTo>
                      <a:pt x="22418" y="35171"/>
                    </a:moveTo>
                    <a:lnTo>
                      <a:pt x="766" y="36872"/>
                    </a:lnTo>
                    <a:lnTo>
                      <a:pt x="766" y="41667"/>
                    </a:lnTo>
                    <a:cubicBezTo>
                      <a:pt x="10819" y="41667"/>
                      <a:pt x="12211" y="42595"/>
                      <a:pt x="12211" y="50173"/>
                    </a:cubicBezTo>
                    <a:lnTo>
                      <a:pt x="12211" y="91777"/>
                    </a:lnTo>
                    <a:cubicBezTo>
                      <a:pt x="12211" y="98737"/>
                      <a:pt x="10509" y="98737"/>
                      <a:pt x="147" y="98737"/>
                    </a:cubicBezTo>
                    <a:lnTo>
                      <a:pt x="147" y="103531"/>
                    </a:lnTo>
                    <a:cubicBezTo>
                      <a:pt x="5096" y="103376"/>
                      <a:pt x="13448" y="103067"/>
                      <a:pt x="17160" y="103067"/>
                    </a:cubicBezTo>
                    <a:cubicBezTo>
                      <a:pt x="22573" y="103067"/>
                      <a:pt x="27986" y="103376"/>
                      <a:pt x="33245" y="103531"/>
                    </a:cubicBezTo>
                    <a:lnTo>
                      <a:pt x="33245" y="98737"/>
                    </a:lnTo>
                    <a:cubicBezTo>
                      <a:pt x="23037" y="98737"/>
                      <a:pt x="22418" y="97963"/>
                      <a:pt x="22418" y="91931"/>
                    </a:cubicBezTo>
                    <a:lnTo>
                      <a:pt x="22418" y="35171"/>
                    </a:lnTo>
                    <a:close/>
                    <a:moveTo>
                      <a:pt x="23037" y="8260"/>
                    </a:moveTo>
                    <a:cubicBezTo>
                      <a:pt x="23037" y="3311"/>
                      <a:pt x="19170" y="63"/>
                      <a:pt x="14840" y="63"/>
                    </a:cubicBezTo>
                    <a:cubicBezTo>
                      <a:pt x="10045" y="63"/>
                      <a:pt x="6643" y="4239"/>
                      <a:pt x="6643" y="8260"/>
                    </a:cubicBezTo>
                    <a:cubicBezTo>
                      <a:pt x="6643" y="12436"/>
                      <a:pt x="10045" y="16457"/>
                      <a:pt x="14840" y="16457"/>
                    </a:cubicBezTo>
                    <a:cubicBezTo>
                      <a:pt x="19170" y="16457"/>
                      <a:pt x="23037" y="13209"/>
                      <a:pt x="23037" y="82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5470046E-0B9E-F84C-2001-A13984332A95}"/>
                  </a:ext>
                </a:extLst>
              </p:cNvPr>
              <p:cNvSpPr/>
              <p:nvPr>
                <p:custDataLst>
                  <p:tags r:id="rId64"/>
                </p:custDataLst>
              </p:nvPr>
            </p:nvSpPr>
            <p:spPr>
              <a:xfrm>
                <a:off x="5424418" y="7425961"/>
                <a:ext cx="68514" cy="70989"/>
              </a:xfrm>
              <a:custGeom>
                <a:avLst/>
                <a:gdLst>
                  <a:gd name="connsiteX0" fmla="*/ 68665 w 68514"/>
                  <a:gd name="connsiteY0" fmla="*/ 36253 h 70989"/>
                  <a:gd name="connsiteX1" fmla="*/ 34485 w 68514"/>
                  <a:gd name="connsiteY1" fmla="*/ 63 h 70989"/>
                  <a:gd name="connsiteX2" fmla="*/ 150 w 68514"/>
                  <a:gd name="connsiteY2" fmla="*/ 36253 h 70989"/>
                  <a:gd name="connsiteX3" fmla="*/ 34330 w 68514"/>
                  <a:gd name="connsiteY3" fmla="*/ 71052 h 70989"/>
                  <a:gd name="connsiteX4" fmla="*/ 68665 w 68514"/>
                  <a:gd name="connsiteY4" fmla="*/ 36253 h 70989"/>
                  <a:gd name="connsiteX5" fmla="*/ 34485 w 68514"/>
                  <a:gd name="connsiteY5" fmla="*/ 67186 h 70989"/>
                  <a:gd name="connsiteX6" fmla="*/ 16853 w 68514"/>
                  <a:gd name="connsiteY6" fmla="*/ 56823 h 70989"/>
                  <a:gd name="connsiteX7" fmla="*/ 12987 w 68514"/>
                  <a:gd name="connsiteY7" fmla="*/ 35016 h 70989"/>
                  <a:gd name="connsiteX8" fmla="*/ 16699 w 68514"/>
                  <a:gd name="connsiteY8" fmla="*/ 13828 h 70989"/>
                  <a:gd name="connsiteX9" fmla="*/ 34330 w 68514"/>
                  <a:gd name="connsiteY9" fmla="*/ 3465 h 70989"/>
                  <a:gd name="connsiteX10" fmla="*/ 51807 w 68514"/>
                  <a:gd name="connsiteY10" fmla="*/ 13518 h 70989"/>
                  <a:gd name="connsiteX11" fmla="*/ 55828 w 68514"/>
                  <a:gd name="connsiteY11" fmla="*/ 35016 h 70989"/>
                  <a:gd name="connsiteX12" fmla="*/ 52425 w 68514"/>
                  <a:gd name="connsiteY12" fmla="*/ 55741 h 70989"/>
                  <a:gd name="connsiteX13" fmla="*/ 34485 w 68514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514" h="70989">
                    <a:moveTo>
                      <a:pt x="68665" y="36253"/>
                    </a:moveTo>
                    <a:cubicBezTo>
                      <a:pt x="68665" y="16457"/>
                      <a:pt x="53199" y="63"/>
                      <a:pt x="34485" y="63"/>
                    </a:cubicBezTo>
                    <a:cubicBezTo>
                      <a:pt x="15152" y="63"/>
                      <a:pt x="150" y="16921"/>
                      <a:pt x="150" y="36253"/>
                    </a:cubicBezTo>
                    <a:cubicBezTo>
                      <a:pt x="150" y="56205"/>
                      <a:pt x="16235" y="71052"/>
                      <a:pt x="34330" y="71052"/>
                    </a:cubicBezTo>
                    <a:cubicBezTo>
                      <a:pt x="53044" y="71052"/>
                      <a:pt x="68665" y="55895"/>
                      <a:pt x="68665" y="36253"/>
                    </a:cubicBezTo>
                    <a:close/>
                    <a:moveTo>
                      <a:pt x="34485" y="67186"/>
                    </a:moveTo>
                    <a:cubicBezTo>
                      <a:pt x="27834" y="67186"/>
                      <a:pt x="21029" y="63938"/>
                      <a:pt x="16853" y="56823"/>
                    </a:cubicBezTo>
                    <a:cubicBezTo>
                      <a:pt x="12987" y="50018"/>
                      <a:pt x="12987" y="40584"/>
                      <a:pt x="12987" y="35016"/>
                    </a:cubicBezTo>
                    <a:cubicBezTo>
                      <a:pt x="12987" y="28984"/>
                      <a:pt x="12987" y="20633"/>
                      <a:pt x="16699" y="13828"/>
                    </a:cubicBezTo>
                    <a:cubicBezTo>
                      <a:pt x="20874" y="6713"/>
                      <a:pt x="28144" y="3465"/>
                      <a:pt x="34330" y="3465"/>
                    </a:cubicBezTo>
                    <a:cubicBezTo>
                      <a:pt x="41135" y="3465"/>
                      <a:pt x="47785" y="6868"/>
                      <a:pt x="51807" y="13518"/>
                    </a:cubicBezTo>
                    <a:cubicBezTo>
                      <a:pt x="55828" y="20169"/>
                      <a:pt x="55828" y="29139"/>
                      <a:pt x="55828" y="35016"/>
                    </a:cubicBezTo>
                    <a:cubicBezTo>
                      <a:pt x="55828" y="40584"/>
                      <a:pt x="55828" y="48936"/>
                      <a:pt x="52425" y="55741"/>
                    </a:cubicBezTo>
                    <a:cubicBezTo>
                      <a:pt x="49023" y="62701"/>
                      <a:pt x="42218" y="67186"/>
                      <a:pt x="34485" y="671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491994B9-B06A-2435-F4AE-5E6B550F5870}"/>
                  </a:ext>
                </a:extLst>
              </p:cNvPr>
              <p:cNvSpPr/>
              <p:nvPr>
                <p:custDataLst>
                  <p:tags r:id="rId65"/>
                </p:custDataLst>
              </p:nvPr>
            </p:nvSpPr>
            <p:spPr>
              <a:xfrm>
                <a:off x="5502367" y="7426889"/>
                <a:ext cx="77794" cy="68360"/>
              </a:xfrm>
              <a:custGeom>
                <a:avLst/>
                <a:gdLst>
                  <a:gd name="connsiteX0" fmla="*/ 12218 w 77794"/>
                  <a:gd name="connsiteY0" fmla="*/ 15220 h 68360"/>
                  <a:gd name="connsiteX1" fmla="*/ 12218 w 77794"/>
                  <a:gd name="connsiteY1" fmla="*/ 56669 h 68360"/>
                  <a:gd name="connsiteX2" fmla="*/ 155 w 77794"/>
                  <a:gd name="connsiteY2" fmla="*/ 63628 h 68360"/>
                  <a:gd name="connsiteX3" fmla="*/ 155 w 77794"/>
                  <a:gd name="connsiteY3" fmla="*/ 68423 h 68360"/>
                  <a:gd name="connsiteX4" fmla="*/ 17632 w 77794"/>
                  <a:gd name="connsiteY4" fmla="*/ 67959 h 68360"/>
                  <a:gd name="connsiteX5" fmla="*/ 34954 w 77794"/>
                  <a:gd name="connsiteY5" fmla="*/ 68423 h 68360"/>
                  <a:gd name="connsiteX6" fmla="*/ 34954 w 77794"/>
                  <a:gd name="connsiteY6" fmla="*/ 63628 h 68360"/>
                  <a:gd name="connsiteX7" fmla="*/ 22890 w 77794"/>
                  <a:gd name="connsiteY7" fmla="*/ 56669 h 68360"/>
                  <a:gd name="connsiteX8" fmla="*/ 22890 w 77794"/>
                  <a:gd name="connsiteY8" fmla="*/ 28211 h 68360"/>
                  <a:gd name="connsiteX9" fmla="*/ 43769 w 77794"/>
                  <a:gd name="connsiteY9" fmla="*/ 3465 h 68360"/>
                  <a:gd name="connsiteX10" fmla="*/ 55214 w 77794"/>
                  <a:gd name="connsiteY10" fmla="*/ 20633 h 68360"/>
                  <a:gd name="connsiteX11" fmla="*/ 55214 w 77794"/>
                  <a:gd name="connsiteY11" fmla="*/ 56669 h 68360"/>
                  <a:gd name="connsiteX12" fmla="*/ 43151 w 77794"/>
                  <a:gd name="connsiteY12" fmla="*/ 63628 h 68360"/>
                  <a:gd name="connsiteX13" fmla="*/ 43151 w 77794"/>
                  <a:gd name="connsiteY13" fmla="*/ 68423 h 68360"/>
                  <a:gd name="connsiteX14" fmla="*/ 60627 w 77794"/>
                  <a:gd name="connsiteY14" fmla="*/ 67959 h 68360"/>
                  <a:gd name="connsiteX15" fmla="*/ 77949 w 77794"/>
                  <a:gd name="connsiteY15" fmla="*/ 68423 h 68360"/>
                  <a:gd name="connsiteX16" fmla="*/ 77949 w 77794"/>
                  <a:gd name="connsiteY16" fmla="*/ 63628 h 68360"/>
                  <a:gd name="connsiteX17" fmla="*/ 65886 w 77794"/>
                  <a:gd name="connsiteY17" fmla="*/ 58989 h 68360"/>
                  <a:gd name="connsiteX18" fmla="*/ 65886 w 77794"/>
                  <a:gd name="connsiteY18" fmla="*/ 29448 h 68360"/>
                  <a:gd name="connsiteX19" fmla="*/ 61091 w 77794"/>
                  <a:gd name="connsiteY19" fmla="*/ 5785 h 68360"/>
                  <a:gd name="connsiteX20" fmla="*/ 44852 w 77794"/>
                  <a:gd name="connsiteY20" fmla="*/ 63 h 68360"/>
                  <a:gd name="connsiteX21" fmla="*/ 21962 w 77794"/>
                  <a:gd name="connsiteY21" fmla="*/ 16302 h 68360"/>
                  <a:gd name="connsiteX22" fmla="*/ 21962 w 77794"/>
                  <a:gd name="connsiteY22" fmla="*/ 63 h 68360"/>
                  <a:gd name="connsiteX23" fmla="*/ 155 w 77794"/>
                  <a:gd name="connsiteY23" fmla="*/ 1764 h 68360"/>
                  <a:gd name="connsiteX24" fmla="*/ 155 w 77794"/>
                  <a:gd name="connsiteY24" fmla="*/ 6559 h 68360"/>
                  <a:gd name="connsiteX25" fmla="*/ 12218 w 77794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794" h="68360">
                    <a:moveTo>
                      <a:pt x="12218" y="15220"/>
                    </a:moveTo>
                    <a:lnTo>
                      <a:pt x="12218" y="56669"/>
                    </a:lnTo>
                    <a:cubicBezTo>
                      <a:pt x="12218" y="63628"/>
                      <a:pt x="10517" y="63628"/>
                      <a:pt x="155" y="63628"/>
                    </a:cubicBezTo>
                    <a:lnTo>
                      <a:pt x="155" y="68423"/>
                    </a:lnTo>
                    <a:cubicBezTo>
                      <a:pt x="5568" y="68268"/>
                      <a:pt x="13456" y="67959"/>
                      <a:pt x="17632" y="67959"/>
                    </a:cubicBezTo>
                    <a:cubicBezTo>
                      <a:pt x="21653" y="67959"/>
                      <a:pt x="29695" y="68268"/>
                      <a:pt x="34954" y="68423"/>
                    </a:cubicBezTo>
                    <a:lnTo>
                      <a:pt x="34954" y="63628"/>
                    </a:lnTo>
                    <a:cubicBezTo>
                      <a:pt x="24591" y="63628"/>
                      <a:pt x="22890" y="63628"/>
                      <a:pt x="22890" y="56669"/>
                    </a:cubicBezTo>
                    <a:lnTo>
                      <a:pt x="22890" y="28211"/>
                    </a:lnTo>
                    <a:cubicBezTo>
                      <a:pt x="22890" y="12126"/>
                      <a:pt x="33871" y="3465"/>
                      <a:pt x="43769" y="3465"/>
                    </a:cubicBezTo>
                    <a:cubicBezTo>
                      <a:pt x="53513" y="3465"/>
                      <a:pt x="55214" y="11817"/>
                      <a:pt x="55214" y="20633"/>
                    </a:cubicBezTo>
                    <a:lnTo>
                      <a:pt x="55214" y="56669"/>
                    </a:lnTo>
                    <a:cubicBezTo>
                      <a:pt x="55214" y="63628"/>
                      <a:pt x="53513" y="63628"/>
                      <a:pt x="43151" y="63628"/>
                    </a:cubicBezTo>
                    <a:lnTo>
                      <a:pt x="43151" y="68423"/>
                    </a:lnTo>
                    <a:cubicBezTo>
                      <a:pt x="48564" y="68268"/>
                      <a:pt x="56451" y="67959"/>
                      <a:pt x="60627" y="67959"/>
                    </a:cubicBezTo>
                    <a:cubicBezTo>
                      <a:pt x="64648" y="67959"/>
                      <a:pt x="72691" y="68268"/>
                      <a:pt x="77949" y="68423"/>
                    </a:cubicBezTo>
                    <a:lnTo>
                      <a:pt x="77949" y="63628"/>
                    </a:lnTo>
                    <a:cubicBezTo>
                      <a:pt x="69907" y="63628"/>
                      <a:pt x="66040" y="63628"/>
                      <a:pt x="65886" y="58989"/>
                    </a:cubicBezTo>
                    <a:lnTo>
                      <a:pt x="65886" y="29448"/>
                    </a:lnTo>
                    <a:cubicBezTo>
                      <a:pt x="65886" y="16148"/>
                      <a:pt x="65886" y="11353"/>
                      <a:pt x="61091" y="5785"/>
                    </a:cubicBezTo>
                    <a:cubicBezTo>
                      <a:pt x="58926" y="3156"/>
                      <a:pt x="53822" y="63"/>
                      <a:pt x="44852" y="63"/>
                    </a:cubicBezTo>
                    <a:cubicBezTo>
                      <a:pt x="33562" y="63"/>
                      <a:pt x="26293" y="6713"/>
                      <a:pt x="21962" y="16302"/>
                    </a:cubicBezTo>
                    <a:lnTo>
                      <a:pt x="21962" y="63"/>
                    </a:lnTo>
                    <a:lnTo>
                      <a:pt x="155" y="1764"/>
                    </a:lnTo>
                    <a:lnTo>
                      <a:pt x="155" y="6559"/>
                    </a:lnTo>
                    <a:cubicBezTo>
                      <a:pt x="10981" y="6559"/>
                      <a:pt x="12218" y="7641"/>
                      <a:pt x="12218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6" name="Group 25" descr="\documentclass{article}&#10;\usepackage{amsmath}&#10;\pagestyle{empty}&#10;\begin{document}&#10;&#10;X-rays&#10;&#10;&#10;\end{document}" title="IguanaTex Vector Display">
              <a:extLst>
                <a:ext uri="{FF2B5EF4-FFF2-40B4-BE49-F238E27FC236}">
                  <a16:creationId xmlns:a16="http://schemas.microsoft.com/office/drawing/2014/main" id="{B8650426-1237-2305-0C71-C0D3C268CA91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>
              <a:off x="3830099" y="2399144"/>
              <a:ext cx="427257" cy="137339"/>
              <a:chOff x="3996330" y="5178816"/>
              <a:chExt cx="427257" cy="137339"/>
            </a:xfrm>
            <a:solidFill>
              <a:srgbClr val="B07BD7"/>
            </a:solidFill>
          </p:grpSpPr>
          <p:sp>
            <p:nvSpPr>
              <p:cNvPr id="3077" name="Freeform: Shape 3076">
                <a:extLst>
                  <a:ext uri="{FF2B5EF4-FFF2-40B4-BE49-F238E27FC236}">
                    <a16:creationId xmlns:a16="http://schemas.microsoft.com/office/drawing/2014/main" id="{BB837CC7-5DF9-DE22-EFF3-77A187F4AAC5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>
              <a:xfrm>
                <a:off x="3996330" y="5178816"/>
                <a:ext cx="106699" cy="105633"/>
              </a:xfrm>
              <a:custGeom>
                <a:avLst/>
                <a:gdLst>
                  <a:gd name="connsiteX0" fmla="*/ 57531 w 106699"/>
                  <a:gd name="connsiteY0" fmla="*/ 45997 h 105633"/>
                  <a:gd name="connsiteX1" fmla="*/ 78354 w 106699"/>
                  <a:gd name="connsiteY1" fmla="*/ 14910 h 105633"/>
                  <a:gd name="connsiteX2" fmla="*/ 100393 w 106699"/>
                  <a:gd name="connsiteY2" fmla="*/ 4857 h 105633"/>
                  <a:gd name="connsiteX3" fmla="*/ 100393 w 106699"/>
                  <a:gd name="connsiteY3" fmla="*/ 63 h 105633"/>
                  <a:gd name="connsiteX4" fmla="*/ 83522 w 106699"/>
                  <a:gd name="connsiteY4" fmla="*/ 527 h 105633"/>
                  <a:gd name="connsiteX5" fmla="*/ 64066 w 106699"/>
                  <a:gd name="connsiteY5" fmla="*/ 63 h 105633"/>
                  <a:gd name="connsiteX6" fmla="*/ 64066 w 106699"/>
                  <a:gd name="connsiteY6" fmla="*/ 4857 h 105633"/>
                  <a:gd name="connsiteX7" fmla="*/ 73490 w 106699"/>
                  <a:gd name="connsiteY7" fmla="*/ 11972 h 105633"/>
                  <a:gd name="connsiteX8" fmla="*/ 72122 w 106699"/>
                  <a:gd name="connsiteY8" fmla="*/ 15529 h 105633"/>
                  <a:gd name="connsiteX9" fmla="*/ 54795 w 106699"/>
                  <a:gd name="connsiteY9" fmla="*/ 41667 h 105633"/>
                  <a:gd name="connsiteX10" fmla="*/ 35187 w 106699"/>
                  <a:gd name="connsiteY10" fmla="*/ 11817 h 105633"/>
                  <a:gd name="connsiteX11" fmla="*/ 34123 w 106699"/>
                  <a:gd name="connsiteY11" fmla="*/ 9497 h 105633"/>
                  <a:gd name="connsiteX12" fmla="*/ 44003 w 106699"/>
                  <a:gd name="connsiteY12" fmla="*/ 4857 h 105633"/>
                  <a:gd name="connsiteX13" fmla="*/ 44003 w 106699"/>
                  <a:gd name="connsiteY13" fmla="*/ 63 h 105633"/>
                  <a:gd name="connsiteX14" fmla="*/ 21812 w 106699"/>
                  <a:gd name="connsiteY14" fmla="*/ 527 h 105633"/>
                  <a:gd name="connsiteX15" fmla="*/ 2053 w 106699"/>
                  <a:gd name="connsiteY15" fmla="*/ 63 h 105633"/>
                  <a:gd name="connsiteX16" fmla="*/ 2053 w 106699"/>
                  <a:gd name="connsiteY16" fmla="*/ 4857 h 105633"/>
                  <a:gd name="connsiteX17" fmla="*/ 4941 w 106699"/>
                  <a:gd name="connsiteY17" fmla="*/ 4857 h 105633"/>
                  <a:gd name="connsiteX18" fmla="*/ 19076 w 106699"/>
                  <a:gd name="connsiteY18" fmla="*/ 10270 h 105633"/>
                  <a:gd name="connsiteX19" fmla="*/ 47043 w 106699"/>
                  <a:gd name="connsiteY19" fmla="*/ 53266 h 105633"/>
                  <a:gd name="connsiteX20" fmla="*/ 22116 w 106699"/>
                  <a:gd name="connsiteY20" fmla="*/ 90694 h 105633"/>
                  <a:gd name="connsiteX21" fmla="*/ 77 w 106699"/>
                  <a:gd name="connsiteY21" fmla="*/ 100902 h 105633"/>
                  <a:gd name="connsiteX22" fmla="*/ 77 w 106699"/>
                  <a:gd name="connsiteY22" fmla="*/ 105696 h 105633"/>
                  <a:gd name="connsiteX23" fmla="*/ 16948 w 106699"/>
                  <a:gd name="connsiteY23" fmla="*/ 105232 h 105633"/>
                  <a:gd name="connsiteX24" fmla="*/ 36403 w 106699"/>
                  <a:gd name="connsiteY24" fmla="*/ 105696 h 105633"/>
                  <a:gd name="connsiteX25" fmla="*/ 36403 w 106699"/>
                  <a:gd name="connsiteY25" fmla="*/ 100902 h 105633"/>
                  <a:gd name="connsiteX26" fmla="*/ 26828 w 106699"/>
                  <a:gd name="connsiteY26" fmla="*/ 93787 h 105633"/>
                  <a:gd name="connsiteX27" fmla="*/ 28348 w 106699"/>
                  <a:gd name="connsiteY27" fmla="*/ 90076 h 105633"/>
                  <a:gd name="connsiteX28" fmla="*/ 49931 w 106699"/>
                  <a:gd name="connsiteY28" fmla="*/ 57597 h 105633"/>
                  <a:gd name="connsiteX29" fmla="*/ 73946 w 106699"/>
                  <a:gd name="connsiteY29" fmla="*/ 94561 h 105633"/>
                  <a:gd name="connsiteX30" fmla="*/ 74706 w 106699"/>
                  <a:gd name="connsiteY30" fmla="*/ 96262 h 105633"/>
                  <a:gd name="connsiteX31" fmla="*/ 64826 w 106699"/>
                  <a:gd name="connsiteY31" fmla="*/ 100902 h 105633"/>
                  <a:gd name="connsiteX32" fmla="*/ 64826 w 106699"/>
                  <a:gd name="connsiteY32" fmla="*/ 105696 h 105633"/>
                  <a:gd name="connsiteX33" fmla="*/ 87017 w 106699"/>
                  <a:gd name="connsiteY33" fmla="*/ 105232 h 105633"/>
                  <a:gd name="connsiteX34" fmla="*/ 106777 w 106699"/>
                  <a:gd name="connsiteY34" fmla="*/ 105696 h 105633"/>
                  <a:gd name="connsiteX35" fmla="*/ 106777 w 106699"/>
                  <a:gd name="connsiteY35" fmla="*/ 100902 h 105633"/>
                  <a:gd name="connsiteX36" fmla="*/ 103889 w 106699"/>
                  <a:gd name="connsiteY36" fmla="*/ 100902 h 105633"/>
                  <a:gd name="connsiteX37" fmla="*/ 89601 w 106699"/>
                  <a:gd name="connsiteY37" fmla="*/ 95334 h 105633"/>
                  <a:gd name="connsiteX38" fmla="*/ 57531 w 106699"/>
                  <a:gd name="connsiteY38" fmla="*/ 45997 h 1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06699" h="105633">
                    <a:moveTo>
                      <a:pt x="57531" y="45997"/>
                    </a:moveTo>
                    <a:lnTo>
                      <a:pt x="78354" y="14910"/>
                    </a:lnTo>
                    <a:cubicBezTo>
                      <a:pt x="81698" y="9961"/>
                      <a:pt x="86865" y="5012"/>
                      <a:pt x="100393" y="4857"/>
                    </a:cubicBezTo>
                    <a:lnTo>
                      <a:pt x="100393" y="63"/>
                    </a:lnTo>
                    <a:cubicBezTo>
                      <a:pt x="94465" y="217"/>
                      <a:pt x="87321" y="527"/>
                      <a:pt x="83522" y="527"/>
                    </a:cubicBezTo>
                    <a:cubicBezTo>
                      <a:pt x="77442" y="527"/>
                      <a:pt x="70146" y="527"/>
                      <a:pt x="64066" y="63"/>
                    </a:cubicBezTo>
                    <a:lnTo>
                      <a:pt x="64066" y="4857"/>
                    </a:lnTo>
                    <a:cubicBezTo>
                      <a:pt x="70146" y="5012"/>
                      <a:pt x="73490" y="8414"/>
                      <a:pt x="73490" y="11972"/>
                    </a:cubicBezTo>
                    <a:cubicBezTo>
                      <a:pt x="73490" y="13518"/>
                      <a:pt x="73186" y="13828"/>
                      <a:pt x="72122" y="15529"/>
                    </a:cubicBezTo>
                    <a:lnTo>
                      <a:pt x="54795" y="41667"/>
                    </a:lnTo>
                    <a:lnTo>
                      <a:pt x="35187" y="11817"/>
                    </a:lnTo>
                    <a:cubicBezTo>
                      <a:pt x="34883" y="11353"/>
                      <a:pt x="34123" y="10116"/>
                      <a:pt x="34123" y="9497"/>
                    </a:cubicBezTo>
                    <a:cubicBezTo>
                      <a:pt x="34123" y="7641"/>
                      <a:pt x="37467" y="5012"/>
                      <a:pt x="44003" y="4857"/>
                    </a:cubicBezTo>
                    <a:lnTo>
                      <a:pt x="44003" y="63"/>
                    </a:lnTo>
                    <a:cubicBezTo>
                      <a:pt x="38683" y="527"/>
                      <a:pt x="27588" y="527"/>
                      <a:pt x="21812" y="527"/>
                    </a:cubicBezTo>
                    <a:cubicBezTo>
                      <a:pt x="17100" y="527"/>
                      <a:pt x="7676" y="372"/>
                      <a:pt x="2053" y="63"/>
                    </a:cubicBezTo>
                    <a:lnTo>
                      <a:pt x="2053" y="4857"/>
                    </a:lnTo>
                    <a:lnTo>
                      <a:pt x="4941" y="4857"/>
                    </a:lnTo>
                    <a:cubicBezTo>
                      <a:pt x="13300" y="4857"/>
                      <a:pt x="16188" y="5940"/>
                      <a:pt x="19076" y="10270"/>
                    </a:cubicBezTo>
                    <a:lnTo>
                      <a:pt x="47043" y="53266"/>
                    </a:lnTo>
                    <a:lnTo>
                      <a:pt x="22116" y="90694"/>
                    </a:lnTo>
                    <a:cubicBezTo>
                      <a:pt x="19988" y="93787"/>
                      <a:pt x="15428" y="100902"/>
                      <a:pt x="77" y="100902"/>
                    </a:cubicBezTo>
                    <a:lnTo>
                      <a:pt x="77" y="105696"/>
                    </a:lnTo>
                    <a:cubicBezTo>
                      <a:pt x="5549" y="105542"/>
                      <a:pt x="11932" y="105232"/>
                      <a:pt x="16948" y="105232"/>
                    </a:cubicBezTo>
                    <a:cubicBezTo>
                      <a:pt x="22572" y="105232"/>
                      <a:pt x="30932" y="105232"/>
                      <a:pt x="36403" y="105696"/>
                    </a:cubicBezTo>
                    <a:lnTo>
                      <a:pt x="36403" y="100902"/>
                    </a:lnTo>
                    <a:cubicBezTo>
                      <a:pt x="29412" y="100747"/>
                      <a:pt x="26828" y="96571"/>
                      <a:pt x="26828" y="93787"/>
                    </a:cubicBezTo>
                    <a:cubicBezTo>
                      <a:pt x="26828" y="92395"/>
                      <a:pt x="27284" y="91777"/>
                      <a:pt x="28348" y="90076"/>
                    </a:cubicBezTo>
                    <a:lnTo>
                      <a:pt x="49931" y="57597"/>
                    </a:lnTo>
                    <a:lnTo>
                      <a:pt x="73946" y="94561"/>
                    </a:lnTo>
                    <a:cubicBezTo>
                      <a:pt x="74250" y="95179"/>
                      <a:pt x="74706" y="95798"/>
                      <a:pt x="74706" y="96262"/>
                    </a:cubicBezTo>
                    <a:cubicBezTo>
                      <a:pt x="74706" y="98118"/>
                      <a:pt x="71362" y="100747"/>
                      <a:pt x="64826" y="100902"/>
                    </a:cubicBezTo>
                    <a:lnTo>
                      <a:pt x="64826" y="105696"/>
                    </a:lnTo>
                    <a:cubicBezTo>
                      <a:pt x="70146" y="105232"/>
                      <a:pt x="81242" y="105232"/>
                      <a:pt x="87017" y="105232"/>
                    </a:cubicBezTo>
                    <a:cubicBezTo>
                      <a:pt x="93401" y="105232"/>
                      <a:pt x="100393" y="105387"/>
                      <a:pt x="106777" y="105696"/>
                    </a:cubicBezTo>
                    <a:lnTo>
                      <a:pt x="106777" y="100902"/>
                    </a:lnTo>
                    <a:lnTo>
                      <a:pt x="103889" y="100902"/>
                    </a:lnTo>
                    <a:cubicBezTo>
                      <a:pt x="95985" y="100902"/>
                      <a:pt x="92793" y="100129"/>
                      <a:pt x="89601" y="95334"/>
                    </a:cubicBezTo>
                    <a:lnTo>
                      <a:pt x="57531" y="4599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8E51829C-49C3-410E-607F-7FD44863AA55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>
              <a:xfrm>
                <a:off x="4108350" y="5246558"/>
                <a:ext cx="40278" cy="8970"/>
              </a:xfrm>
              <a:custGeom>
                <a:avLst/>
                <a:gdLst>
                  <a:gd name="connsiteX0" fmla="*/ 40363 w 40278"/>
                  <a:gd name="connsiteY0" fmla="*/ 9033 h 8970"/>
                  <a:gd name="connsiteX1" fmla="*/ 40363 w 40278"/>
                  <a:gd name="connsiteY1" fmla="*/ 63 h 8970"/>
                  <a:gd name="connsiteX2" fmla="*/ 84 w 40278"/>
                  <a:gd name="connsiteY2" fmla="*/ 63 h 8970"/>
                  <a:gd name="connsiteX3" fmla="*/ 84 w 40278"/>
                  <a:gd name="connsiteY3" fmla="*/ 9033 h 8970"/>
                  <a:gd name="connsiteX4" fmla="*/ 40363 w 40278"/>
                  <a:gd name="connsiteY4" fmla="*/ 9033 h 8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8" h="8970">
                    <a:moveTo>
                      <a:pt x="40363" y="9033"/>
                    </a:moveTo>
                    <a:lnTo>
                      <a:pt x="40363" y="63"/>
                    </a:lnTo>
                    <a:lnTo>
                      <a:pt x="84" y="63"/>
                    </a:lnTo>
                    <a:lnTo>
                      <a:pt x="84" y="9033"/>
                    </a:lnTo>
                    <a:lnTo>
                      <a:pt x="40363" y="903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D690BDA9-34F6-E4D9-D500-9B750865D4E1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>
              <a:xfrm>
                <a:off x="4161599" y="5216089"/>
                <a:ext cx="51070" cy="68360"/>
              </a:xfrm>
              <a:custGeom>
                <a:avLst/>
                <a:gdLst>
                  <a:gd name="connsiteX0" fmla="*/ 21215 w 51070"/>
                  <a:gd name="connsiteY0" fmla="*/ 17075 h 68360"/>
                  <a:gd name="connsiteX1" fmla="*/ 21215 w 51070"/>
                  <a:gd name="connsiteY1" fmla="*/ 63 h 68360"/>
                  <a:gd name="connsiteX2" fmla="*/ 88 w 51070"/>
                  <a:gd name="connsiteY2" fmla="*/ 1764 h 68360"/>
                  <a:gd name="connsiteX3" fmla="*/ 88 w 51070"/>
                  <a:gd name="connsiteY3" fmla="*/ 6559 h 68360"/>
                  <a:gd name="connsiteX4" fmla="*/ 11943 w 51070"/>
                  <a:gd name="connsiteY4" fmla="*/ 15220 h 68360"/>
                  <a:gd name="connsiteX5" fmla="*/ 11943 w 51070"/>
                  <a:gd name="connsiteY5" fmla="*/ 56669 h 68360"/>
                  <a:gd name="connsiteX6" fmla="*/ 88 w 51070"/>
                  <a:gd name="connsiteY6" fmla="*/ 63628 h 68360"/>
                  <a:gd name="connsiteX7" fmla="*/ 88 w 51070"/>
                  <a:gd name="connsiteY7" fmla="*/ 68423 h 68360"/>
                  <a:gd name="connsiteX8" fmla="*/ 17415 w 51070"/>
                  <a:gd name="connsiteY8" fmla="*/ 67959 h 68360"/>
                  <a:gd name="connsiteX9" fmla="*/ 36718 w 51070"/>
                  <a:gd name="connsiteY9" fmla="*/ 68423 h 68360"/>
                  <a:gd name="connsiteX10" fmla="*/ 36718 w 51070"/>
                  <a:gd name="connsiteY10" fmla="*/ 63628 h 68360"/>
                  <a:gd name="connsiteX11" fmla="*/ 33526 w 51070"/>
                  <a:gd name="connsiteY11" fmla="*/ 63628 h 68360"/>
                  <a:gd name="connsiteX12" fmla="*/ 21975 w 51070"/>
                  <a:gd name="connsiteY12" fmla="*/ 56359 h 68360"/>
                  <a:gd name="connsiteX13" fmla="*/ 21975 w 51070"/>
                  <a:gd name="connsiteY13" fmla="*/ 32542 h 68360"/>
                  <a:gd name="connsiteX14" fmla="*/ 39910 w 51070"/>
                  <a:gd name="connsiteY14" fmla="*/ 3465 h 68360"/>
                  <a:gd name="connsiteX15" fmla="*/ 41582 w 51070"/>
                  <a:gd name="connsiteY15" fmla="*/ 3620 h 68360"/>
                  <a:gd name="connsiteX16" fmla="*/ 38086 w 51070"/>
                  <a:gd name="connsiteY16" fmla="*/ 9652 h 68360"/>
                  <a:gd name="connsiteX17" fmla="*/ 44622 w 51070"/>
                  <a:gd name="connsiteY17" fmla="*/ 16302 h 68360"/>
                  <a:gd name="connsiteX18" fmla="*/ 51158 w 51070"/>
                  <a:gd name="connsiteY18" fmla="*/ 9497 h 68360"/>
                  <a:gd name="connsiteX19" fmla="*/ 39910 w 51070"/>
                  <a:gd name="connsiteY19" fmla="*/ 63 h 68360"/>
                  <a:gd name="connsiteX20" fmla="*/ 21215 w 51070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70" h="68360">
                    <a:moveTo>
                      <a:pt x="21215" y="17075"/>
                    </a:moveTo>
                    <a:lnTo>
                      <a:pt x="21215" y="63"/>
                    </a:lnTo>
                    <a:lnTo>
                      <a:pt x="88" y="1764"/>
                    </a:lnTo>
                    <a:lnTo>
                      <a:pt x="88" y="6559"/>
                    </a:lnTo>
                    <a:cubicBezTo>
                      <a:pt x="10727" y="6559"/>
                      <a:pt x="11943" y="7641"/>
                      <a:pt x="11943" y="15220"/>
                    </a:cubicBezTo>
                    <a:lnTo>
                      <a:pt x="11943" y="56669"/>
                    </a:lnTo>
                    <a:cubicBezTo>
                      <a:pt x="11943" y="63628"/>
                      <a:pt x="10271" y="63628"/>
                      <a:pt x="88" y="63628"/>
                    </a:cubicBezTo>
                    <a:lnTo>
                      <a:pt x="88" y="68423"/>
                    </a:lnTo>
                    <a:cubicBezTo>
                      <a:pt x="6015" y="68268"/>
                      <a:pt x="13159" y="67959"/>
                      <a:pt x="17415" y="67959"/>
                    </a:cubicBezTo>
                    <a:cubicBezTo>
                      <a:pt x="23495" y="67959"/>
                      <a:pt x="30638" y="67959"/>
                      <a:pt x="36718" y="68423"/>
                    </a:cubicBezTo>
                    <a:lnTo>
                      <a:pt x="36718" y="63628"/>
                    </a:lnTo>
                    <a:lnTo>
                      <a:pt x="33526" y="63628"/>
                    </a:lnTo>
                    <a:cubicBezTo>
                      <a:pt x="22279" y="63628"/>
                      <a:pt x="21975" y="61927"/>
                      <a:pt x="21975" y="56359"/>
                    </a:cubicBezTo>
                    <a:lnTo>
                      <a:pt x="21975" y="32542"/>
                    </a:lnTo>
                    <a:cubicBezTo>
                      <a:pt x="21975" y="17230"/>
                      <a:pt x="28358" y="3465"/>
                      <a:pt x="39910" y="3465"/>
                    </a:cubicBezTo>
                    <a:cubicBezTo>
                      <a:pt x="40974" y="3465"/>
                      <a:pt x="41278" y="3465"/>
                      <a:pt x="41582" y="3620"/>
                    </a:cubicBezTo>
                    <a:cubicBezTo>
                      <a:pt x="41126" y="3775"/>
                      <a:pt x="38086" y="5631"/>
                      <a:pt x="38086" y="9652"/>
                    </a:cubicBezTo>
                    <a:cubicBezTo>
                      <a:pt x="38086" y="13982"/>
                      <a:pt x="41278" y="16302"/>
                      <a:pt x="44622" y="16302"/>
                    </a:cubicBezTo>
                    <a:cubicBezTo>
                      <a:pt x="47358" y="16302"/>
                      <a:pt x="51158" y="14446"/>
                      <a:pt x="51158" y="9497"/>
                    </a:cubicBezTo>
                    <a:cubicBezTo>
                      <a:pt x="51158" y="4548"/>
                      <a:pt x="46446" y="63"/>
                      <a:pt x="39910" y="63"/>
                    </a:cubicBezTo>
                    <a:cubicBezTo>
                      <a:pt x="28814" y="63"/>
                      <a:pt x="23343" y="10425"/>
                      <a:pt x="21215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C04BD111-0B7A-A801-2BEE-E3440AD42EEA}"/>
                  </a:ext>
                </a:extLst>
              </p:cNvPr>
              <p:cNvSpPr/>
              <p:nvPr>
                <p:custDataLst>
                  <p:tags r:id="rId47"/>
                </p:custDataLst>
              </p:nvPr>
            </p:nvSpPr>
            <p:spPr>
              <a:xfrm>
                <a:off x="4223258" y="5215161"/>
                <a:ext cx="68549" cy="70989"/>
              </a:xfrm>
              <a:custGeom>
                <a:avLst/>
                <a:gdLst>
                  <a:gd name="connsiteX0" fmla="*/ 44322 w 68549"/>
                  <a:gd name="connsiteY0" fmla="*/ 57597 h 70989"/>
                  <a:gd name="connsiteX1" fmla="*/ 56177 w 68549"/>
                  <a:gd name="connsiteY1" fmla="*/ 70279 h 70989"/>
                  <a:gd name="connsiteX2" fmla="*/ 68641 w 68549"/>
                  <a:gd name="connsiteY2" fmla="*/ 55586 h 70989"/>
                  <a:gd name="connsiteX3" fmla="*/ 68641 w 68549"/>
                  <a:gd name="connsiteY3" fmla="*/ 46925 h 70989"/>
                  <a:gd name="connsiteX4" fmla="*/ 64841 w 68549"/>
                  <a:gd name="connsiteY4" fmla="*/ 46925 h 70989"/>
                  <a:gd name="connsiteX5" fmla="*/ 64841 w 68549"/>
                  <a:gd name="connsiteY5" fmla="*/ 55586 h 70989"/>
                  <a:gd name="connsiteX6" fmla="*/ 59369 w 68549"/>
                  <a:gd name="connsiteY6" fmla="*/ 65484 h 70989"/>
                  <a:gd name="connsiteX7" fmla="*/ 53745 w 68549"/>
                  <a:gd name="connsiteY7" fmla="*/ 57751 h 70989"/>
                  <a:gd name="connsiteX8" fmla="*/ 53745 w 68549"/>
                  <a:gd name="connsiteY8" fmla="*/ 26819 h 70989"/>
                  <a:gd name="connsiteX9" fmla="*/ 48274 w 68549"/>
                  <a:gd name="connsiteY9" fmla="*/ 8569 h 70989"/>
                  <a:gd name="connsiteX10" fmla="*/ 27450 w 68549"/>
                  <a:gd name="connsiteY10" fmla="*/ 63 h 70989"/>
                  <a:gd name="connsiteX11" fmla="*/ 4499 w 68549"/>
                  <a:gd name="connsiteY11" fmla="*/ 17539 h 70989"/>
                  <a:gd name="connsiteX12" fmla="*/ 11491 w 68549"/>
                  <a:gd name="connsiteY12" fmla="*/ 24809 h 70989"/>
                  <a:gd name="connsiteX13" fmla="*/ 18483 w 68549"/>
                  <a:gd name="connsiteY13" fmla="*/ 17694 h 70989"/>
                  <a:gd name="connsiteX14" fmla="*/ 10731 w 68549"/>
                  <a:gd name="connsiteY14" fmla="*/ 10580 h 70989"/>
                  <a:gd name="connsiteX15" fmla="*/ 27146 w 68549"/>
                  <a:gd name="connsiteY15" fmla="*/ 3465 h 70989"/>
                  <a:gd name="connsiteX16" fmla="*/ 43258 w 68549"/>
                  <a:gd name="connsiteY16" fmla="*/ 23262 h 70989"/>
                  <a:gd name="connsiteX17" fmla="*/ 43258 w 68549"/>
                  <a:gd name="connsiteY17" fmla="*/ 28984 h 70989"/>
                  <a:gd name="connsiteX18" fmla="*/ 15291 w 68549"/>
                  <a:gd name="connsiteY18" fmla="*/ 34552 h 70989"/>
                  <a:gd name="connsiteX19" fmla="*/ 91 w 68549"/>
                  <a:gd name="connsiteY19" fmla="*/ 54658 h 70989"/>
                  <a:gd name="connsiteX20" fmla="*/ 24410 w 68549"/>
                  <a:gd name="connsiteY20" fmla="*/ 71052 h 70989"/>
                  <a:gd name="connsiteX21" fmla="*/ 44322 w 68549"/>
                  <a:gd name="connsiteY21" fmla="*/ 57597 h 70989"/>
                  <a:gd name="connsiteX22" fmla="*/ 43258 w 68549"/>
                  <a:gd name="connsiteY22" fmla="*/ 32232 h 70989"/>
                  <a:gd name="connsiteX23" fmla="*/ 43258 w 68549"/>
                  <a:gd name="connsiteY23" fmla="*/ 47698 h 70989"/>
                  <a:gd name="connsiteX24" fmla="*/ 25474 w 68549"/>
                  <a:gd name="connsiteY24" fmla="*/ 67650 h 70989"/>
                  <a:gd name="connsiteX25" fmla="*/ 11795 w 68549"/>
                  <a:gd name="connsiteY25" fmla="*/ 54503 h 70989"/>
                  <a:gd name="connsiteX26" fmla="*/ 43258 w 6854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49" h="70989">
                    <a:moveTo>
                      <a:pt x="44322" y="57597"/>
                    </a:moveTo>
                    <a:cubicBezTo>
                      <a:pt x="44930" y="63783"/>
                      <a:pt x="49034" y="70279"/>
                      <a:pt x="56177" y="70279"/>
                    </a:cubicBezTo>
                    <a:cubicBezTo>
                      <a:pt x="59369" y="70279"/>
                      <a:pt x="68641" y="68114"/>
                      <a:pt x="68641" y="55586"/>
                    </a:cubicBezTo>
                    <a:lnTo>
                      <a:pt x="68641" y="46925"/>
                    </a:lnTo>
                    <a:lnTo>
                      <a:pt x="64841" y="46925"/>
                    </a:lnTo>
                    <a:lnTo>
                      <a:pt x="64841" y="55586"/>
                    </a:lnTo>
                    <a:cubicBezTo>
                      <a:pt x="64841" y="64556"/>
                      <a:pt x="61041" y="65484"/>
                      <a:pt x="59369" y="65484"/>
                    </a:cubicBezTo>
                    <a:cubicBezTo>
                      <a:pt x="54353" y="65484"/>
                      <a:pt x="53745" y="58525"/>
                      <a:pt x="53745" y="57751"/>
                    </a:cubicBezTo>
                    <a:lnTo>
                      <a:pt x="53745" y="26819"/>
                    </a:lnTo>
                    <a:cubicBezTo>
                      <a:pt x="53745" y="20323"/>
                      <a:pt x="53745" y="14292"/>
                      <a:pt x="48274" y="8569"/>
                    </a:cubicBezTo>
                    <a:cubicBezTo>
                      <a:pt x="42346" y="2537"/>
                      <a:pt x="34746" y="63"/>
                      <a:pt x="27450" y="63"/>
                    </a:cubicBezTo>
                    <a:cubicBezTo>
                      <a:pt x="14987" y="63"/>
                      <a:pt x="4499" y="7332"/>
                      <a:pt x="4499" y="17539"/>
                    </a:cubicBezTo>
                    <a:cubicBezTo>
                      <a:pt x="4499" y="22179"/>
                      <a:pt x="7539" y="24809"/>
                      <a:pt x="11491" y="24809"/>
                    </a:cubicBezTo>
                    <a:cubicBezTo>
                      <a:pt x="15747" y="24809"/>
                      <a:pt x="18483" y="21715"/>
                      <a:pt x="18483" y="17694"/>
                    </a:cubicBezTo>
                    <a:cubicBezTo>
                      <a:pt x="18483" y="15838"/>
                      <a:pt x="17723" y="10734"/>
                      <a:pt x="10731" y="10580"/>
                    </a:cubicBezTo>
                    <a:cubicBezTo>
                      <a:pt x="14835" y="5167"/>
                      <a:pt x="22283" y="3465"/>
                      <a:pt x="27146" y="3465"/>
                    </a:cubicBezTo>
                    <a:cubicBezTo>
                      <a:pt x="34594" y="3465"/>
                      <a:pt x="43258" y="9497"/>
                      <a:pt x="43258" y="23262"/>
                    </a:cubicBezTo>
                    <a:lnTo>
                      <a:pt x="43258" y="28984"/>
                    </a:lnTo>
                    <a:cubicBezTo>
                      <a:pt x="35506" y="29448"/>
                      <a:pt x="24866" y="29912"/>
                      <a:pt x="15291" y="34552"/>
                    </a:cubicBezTo>
                    <a:cubicBezTo>
                      <a:pt x="3891" y="39811"/>
                      <a:pt x="91" y="47853"/>
                      <a:pt x="91" y="54658"/>
                    </a:cubicBezTo>
                    <a:cubicBezTo>
                      <a:pt x="91" y="67186"/>
                      <a:pt x="14835" y="71052"/>
                      <a:pt x="24410" y="71052"/>
                    </a:cubicBezTo>
                    <a:cubicBezTo>
                      <a:pt x="34442" y="71052"/>
                      <a:pt x="41434" y="64866"/>
                      <a:pt x="44322" y="57597"/>
                    </a:cubicBezTo>
                    <a:close/>
                    <a:moveTo>
                      <a:pt x="43258" y="32232"/>
                    </a:moveTo>
                    <a:lnTo>
                      <a:pt x="43258" y="47698"/>
                    </a:lnTo>
                    <a:cubicBezTo>
                      <a:pt x="43258" y="62391"/>
                      <a:pt x="32314" y="67650"/>
                      <a:pt x="25474" y="67650"/>
                    </a:cubicBezTo>
                    <a:cubicBezTo>
                      <a:pt x="18027" y="67650"/>
                      <a:pt x="11795" y="62237"/>
                      <a:pt x="11795" y="54503"/>
                    </a:cubicBezTo>
                    <a:cubicBezTo>
                      <a:pt x="11795" y="45997"/>
                      <a:pt x="18179" y="33160"/>
                      <a:pt x="43258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910FE1FF-C8D4-7708-CB91-AE410F4BD5A9}"/>
                  </a:ext>
                </a:extLst>
              </p:cNvPr>
              <p:cNvSpPr/>
              <p:nvPr>
                <p:custDataLst>
                  <p:tags r:id="rId48"/>
                </p:custDataLst>
              </p:nvPr>
            </p:nvSpPr>
            <p:spPr>
              <a:xfrm>
                <a:off x="4291538" y="5217791"/>
                <a:ext cx="74325" cy="98364"/>
              </a:xfrm>
              <a:custGeom>
                <a:avLst/>
                <a:gdLst>
                  <a:gd name="connsiteX0" fmla="*/ 60286 w 74325"/>
                  <a:gd name="connsiteY0" fmla="*/ 14756 h 98364"/>
                  <a:gd name="connsiteX1" fmla="*/ 74421 w 74325"/>
                  <a:gd name="connsiteY1" fmla="*/ 4857 h 98364"/>
                  <a:gd name="connsiteX2" fmla="*/ 74421 w 74325"/>
                  <a:gd name="connsiteY2" fmla="*/ 63 h 98364"/>
                  <a:gd name="connsiteX3" fmla="*/ 63022 w 74325"/>
                  <a:gd name="connsiteY3" fmla="*/ 527 h 98364"/>
                  <a:gd name="connsiteX4" fmla="*/ 49798 w 74325"/>
                  <a:gd name="connsiteY4" fmla="*/ 63 h 98364"/>
                  <a:gd name="connsiteX5" fmla="*/ 49798 w 74325"/>
                  <a:gd name="connsiteY5" fmla="*/ 4857 h 98364"/>
                  <a:gd name="connsiteX6" fmla="*/ 56942 w 74325"/>
                  <a:gd name="connsiteY6" fmla="*/ 11508 h 98364"/>
                  <a:gd name="connsiteX7" fmla="*/ 56030 w 74325"/>
                  <a:gd name="connsiteY7" fmla="*/ 15220 h 98364"/>
                  <a:gd name="connsiteX8" fmla="*/ 40679 w 74325"/>
                  <a:gd name="connsiteY8" fmla="*/ 53266 h 98364"/>
                  <a:gd name="connsiteX9" fmla="*/ 23807 w 74325"/>
                  <a:gd name="connsiteY9" fmla="*/ 11662 h 98364"/>
                  <a:gd name="connsiteX10" fmla="*/ 22895 w 74325"/>
                  <a:gd name="connsiteY10" fmla="*/ 8878 h 98364"/>
                  <a:gd name="connsiteX11" fmla="*/ 31407 w 74325"/>
                  <a:gd name="connsiteY11" fmla="*/ 4857 h 98364"/>
                  <a:gd name="connsiteX12" fmla="*/ 31407 w 74325"/>
                  <a:gd name="connsiteY12" fmla="*/ 63 h 98364"/>
                  <a:gd name="connsiteX13" fmla="*/ 14840 w 74325"/>
                  <a:gd name="connsiteY13" fmla="*/ 527 h 98364"/>
                  <a:gd name="connsiteX14" fmla="*/ 96 w 74325"/>
                  <a:gd name="connsiteY14" fmla="*/ 63 h 98364"/>
                  <a:gd name="connsiteX15" fmla="*/ 96 w 74325"/>
                  <a:gd name="connsiteY15" fmla="*/ 4857 h 98364"/>
                  <a:gd name="connsiteX16" fmla="*/ 12408 w 74325"/>
                  <a:gd name="connsiteY16" fmla="*/ 10270 h 98364"/>
                  <a:gd name="connsiteX17" fmla="*/ 35207 w 74325"/>
                  <a:gd name="connsiteY17" fmla="*/ 66722 h 98364"/>
                  <a:gd name="connsiteX18" fmla="*/ 31407 w 74325"/>
                  <a:gd name="connsiteY18" fmla="*/ 75847 h 98364"/>
                  <a:gd name="connsiteX19" fmla="*/ 14080 w 74325"/>
                  <a:gd name="connsiteY19" fmla="*/ 95025 h 98364"/>
                  <a:gd name="connsiteX20" fmla="*/ 6936 w 74325"/>
                  <a:gd name="connsiteY20" fmla="*/ 92241 h 98364"/>
                  <a:gd name="connsiteX21" fmla="*/ 12864 w 74325"/>
                  <a:gd name="connsiteY21" fmla="*/ 85745 h 98364"/>
                  <a:gd name="connsiteX22" fmla="*/ 6480 w 74325"/>
                  <a:gd name="connsiteY22" fmla="*/ 79249 h 98364"/>
                  <a:gd name="connsiteX23" fmla="*/ 96 w 74325"/>
                  <a:gd name="connsiteY23" fmla="*/ 85900 h 98364"/>
                  <a:gd name="connsiteX24" fmla="*/ 14080 w 74325"/>
                  <a:gd name="connsiteY24" fmla="*/ 98427 h 98364"/>
                  <a:gd name="connsiteX25" fmla="*/ 33535 w 74325"/>
                  <a:gd name="connsiteY25" fmla="*/ 80796 h 98364"/>
                  <a:gd name="connsiteX26" fmla="*/ 60286 w 74325"/>
                  <a:gd name="connsiteY26" fmla="*/ 14756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4325" h="98364">
                    <a:moveTo>
                      <a:pt x="60286" y="14756"/>
                    </a:moveTo>
                    <a:cubicBezTo>
                      <a:pt x="64238" y="5012"/>
                      <a:pt x="71989" y="4857"/>
                      <a:pt x="74421" y="4857"/>
                    </a:cubicBezTo>
                    <a:lnTo>
                      <a:pt x="74421" y="63"/>
                    </a:lnTo>
                    <a:cubicBezTo>
                      <a:pt x="70925" y="372"/>
                      <a:pt x="66518" y="527"/>
                      <a:pt x="63022" y="527"/>
                    </a:cubicBezTo>
                    <a:cubicBezTo>
                      <a:pt x="60286" y="527"/>
                      <a:pt x="53142" y="217"/>
                      <a:pt x="49798" y="63"/>
                    </a:cubicBezTo>
                    <a:lnTo>
                      <a:pt x="49798" y="4857"/>
                    </a:lnTo>
                    <a:cubicBezTo>
                      <a:pt x="54510" y="5012"/>
                      <a:pt x="56942" y="7641"/>
                      <a:pt x="56942" y="11508"/>
                    </a:cubicBezTo>
                    <a:cubicBezTo>
                      <a:pt x="56942" y="13054"/>
                      <a:pt x="56790" y="13364"/>
                      <a:pt x="56030" y="15220"/>
                    </a:cubicBezTo>
                    <a:lnTo>
                      <a:pt x="40679" y="53266"/>
                    </a:lnTo>
                    <a:lnTo>
                      <a:pt x="23807" y="11662"/>
                    </a:lnTo>
                    <a:cubicBezTo>
                      <a:pt x="23199" y="10116"/>
                      <a:pt x="22895" y="9497"/>
                      <a:pt x="22895" y="8878"/>
                    </a:cubicBezTo>
                    <a:cubicBezTo>
                      <a:pt x="22895" y="4857"/>
                      <a:pt x="28519" y="4857"/>
                      <a:pt x="31407" y="4857"/>
                    </a:cubicBezTo>
                    <a:lnTo>
                      <a:pt x="31407" y="63"/>
                    </a:lnTo>
                    <a:cubicBezTo>
                      <a:pt x="27455" y="217"/>
                      <a:pt x="17423" y="527"/>
                      <a:pt x="14840" y="527"/>
                    </a:cubicBezTo>
                    <a:cubicBezTo>
                      <a:pt x="10736" y="527"/>
                      <a:pt x="4656" y="372"/>
                      <a:pt x="96" y="63"/>
                    </a:cubicBezTo>
                    <a:lnTo>
                      <a:pt x="96" y="4857"/>
                    </a:lnTo>
                    <a:cubicBezTo>
                      <a:pt x="7392" y="4857"/>
                      <a:pt x="10280" y="4857"/>
                      <a:pt x="12408" y="10270"/>
                    </a:cubicBezTo>
                    <a:lnTo>
                      <a:pt x="35207" y="66722"/>
                    </a:lnTo>
                    <a:cubicBezTo>
                      <a:pt x="34447" y="68732"/>
                      <a:pt x="32319" y="73836"/>
                      <a:pt x="31407" y="75847"/>
                    </a:cubicBezTo>
                    <a:cubicBezTo>
                      <a:pt x="28063" y="84353"/>
                      <a:pt x="23807" y="95025"/>
                      <a:pt x="14080" y="95025"/>
                    </a:cubicBezTo>
                    <a:cubicBezTo>
                      <a:pt x="13320" y="95025"/>
                      <a:pt x="9824" y="95025"/>
                      <a:pt x="6936" y="92241"/>
                    </a:cubicBezTo>
                    <a:cubicBezTo>
                      <a:pt x="11648" y="91622"/>
                      <a:pt x="12864" y="88220"/>
                      <a:pt x="12864" y="85745"/>
                    </a:cubicBezTo>
                    <a:cubicBezTo>
                      <a:pt x="12864" y="81724"/>
                      <a:pt x="9976" y="79249"/>
                      <a:pt x="6480" y="79249"/>
                    </a:cubicBezTo>
                    <a:cubicBezTo>
                      <a:pt x="3440" y="79249"/>
                      <a:pt x="96" y="81260"/>
                      <a:pt x="96" y="85900"/>
                    </a:cubicBezTo>
                    <a:cubicBezTo>
                      <a:pt x="96" y="92859"/>
                      <a:pt x="6480" y="98427"/>
                      <a:pt x="14080" y="98427"/>
                    </a:cubicBezTo>
                    <a:cubicBezTo>
                      <a:pt x="23655" y="98427"/>
                      <a:pt x="29887" y="89612"/>
                      <a:pt x="33535" y="80796"/>
                    </a:cubicBezTo>
                    <a:lnTo>
                      <a:pt x="60286" y="14756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36553B5F-D46B-6D87-494E-3AA79F2BBB8D}"/>
                  </a:ext>
                </a:extLst>
              </p:cNvPr>
              <p:cNvSpPr/>
              <p:nvPr>
                <p:custDataLst>
                  <p:tags r:id="rId49"/>
                </p:custDataLst>
              </p:nvPr>
            </p:nvSpPr>
            <p:spPr>
              <a:xfrm>
                <a:off x="4373885" y="5215161"/>
                <a:ext cx="49702" cy="70989"/>
              </a:xfrm>
              <a:custGeom>
                <a:avLst/>
                <a:gdLst>
                  <a:gd name="connsiteX0" fmla="*/ 26700 w 49702"/>
                  <a:gd name="connsiteY0" fmla="*/ 39347 h 70989"/>
                  <a:gd name="connsiteX1" fmla="*/ 42508 w 49702"/>
                  <a:gd name="connsiteY1" fmla="*/ 53576 h 70989"/>
                  <a:gd name="connsiteX2" fmla="*/ 25332 w 49702"/>
                  <a:gd name="connsiteY2" fmla="*/ 67650 h 70989"/>
                  <a:gd name="connsiteX3" fmla="*/ 4205 w 49702"/>
                  <a:gd name="connsiteY3" fmla="*/ 45688 h 70989"/>
                  <a:gd name="connsiteX4" fmla="*/ 2077 w 49702"/>
                  <a:gd name="connsiteY4" fmla="*/ 43059 h 70989"/>
                  <a:gd name="connsiteX5" fmla="*/ 101 w 49702"/>
                  <a:gd name="connsiteY5" fmla="*/ 46925 h 70989"/>
                  <a:gd name="connsiteX6" fmla="*/ 101 w 49702"/>
                  <a:gd name="connsiteY6" fmla="*/ 67340 h 70989"/>
                  <a:gd name="connsiteX7" fmla="*/ 1773 w 49702"/>
                  <a:gd name="connsiteY7" fmla="*/ 71052 h 70989"/>
                  <a:gd name="connsiteX8" fmla="*/ 5573 w 49702"/>
                  <a:gd name="connsiteY8" fmla="*/ 67959 h 70989"/>
                  <a:gd name="connsiteX9" fmla="*/ 8613 w 49702"/>
                  <a:gd name="connsiteY9" fmla="*/ 64402 h 70989"/>
                  <a:gd name="connsiteX10" fmla="*/ 25332 w 49702"/>
                  <a:gd name="connsiteY10" fmla="*/ 71052 h 70989"/>
                  <a:gd name="connsiteX11" fmla="*/ 49803 w 49702"/>
                  <a:gd name="connsiteY11" fmla="*/ 49554 h 70989"/>
                  <a:gd name="connsiteX12" fmla="*/ 43420 w 49702"/>
                  <a:gd name="connsiteY12" fmla="*/ 34862 h 70989"/>
                  <a:gd name="connsiteX13" fmla="*/ 26092 w 49702"/>
                  <a:gd name="connsiteY13" fmla="*/ 27438 h 70989"/>
                  <a:gd name="connsiteX14" fmla="*/ 7397 w 49702"/>
                  <a:gd name="connsiteY14" fmla="*/ 14756 h 70989"/>
                  <a:gd name="connsiteX15" fmla="*/ 24420 w 49702"/>
                  <a:gd name="connsiteY15" fmla="*/ 3001 h 70989"/>
                  <a:gd name="connsiteX16" fmla="*/ 42204 w 49702"/>
                  <a:gd name="connsiteY16" fmla="*/ 21715 h 70989"/>
                  <a:gd name="connsiteX17" fmla="*/ 44028 w 49702"/>
                  <a:gd name="connsiteY17" fmla="*/ 23107 h 70989"/>
                  <a:gd name="connsiteX18" fmla="*/ 46004 w 49702"/>
                  <a:gd name="connsiteY18" fmla="*/ 19395 h 70989"/>
                  <a:gd name="connsiteX19" fmla="*/ 46004 w 49702"/>
                  <a:gd name="connsiteY19" fmla="*/ 3775 h 70989"/>
                  <a:gd name="connsiteX20" fmla="*/ 44332 w 49702"/>
                  <a:gd name="connsiteY20" fmla="*/ 63 h 70989"/>
                  <a:gd name="connsiteX21" fmla="*/ 41292 w 49702"/>
                  <a:gd name="connsiteY21" fmla="*/ 1919 h 70989"/>
                  <a:gd name="connsiteX22" fmla="*/ 38708 w 49702"/>
                  <a:gd name="connsiteY22" fmla="*/ 4393 h 70989"/>
                  <a:gd name="connsiteX23" fmla="*/ 24420 w 49702"/>
                  <a:gd name="connsiteY23" fmla="*/ 63 h 70989"/>
                  <a:gd name="connsiteX24" fmla="*/ 101 w 49702"/>
                  <a:gd name="connsiteY24" fmla="*/ 19086 h 70989"/>
                  <a:gd name="connsiteX25" fmla="*/ 6637 w 49702"/>
                  <a:gd name="connsiteY25" fmla="*/ 32232 h 70989"/>
                  <a:gd name="connsiteX26" fmla="*/ 26700 w 49702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702" h="70989">
                    <a:moveTo>
                      <a:pt x="26700" y="39347"/>
                    </a:moveTo>
                    <a:cubicBezTo>
                      <a:pt x="30044" y="39965"/>
                      <a:pt x="42508" y="42440"/>
                      <a:pt x="42508" y="53576"/>
                    </a:cubicBezTo>
                    <a:cubicBezTo>
                      <a:pt x="42508" y="61463"/>
                      <a:pt x="37188" y="67650"/>
                      <a:pt x="25332" y="67650"/>
                    </a:cubicBezTo>
                    <a:cubicBezTo>
                      <a:pt x="12565" y="67650"/>
                      <a:pt x="7093" y="58834"/>
                      <a:pt x="4205" y="45688"/>
                    </a:cubicBezTo>
                    <a:cubicBezTo>
                      <a:pt x="3749" y="43677"/>
                      <a:pt x="3597" y="43059"/>
                      <a:pt x="2077" y="43059"/>
                    </a:cubicBezTo>
                    <a:cubicBezTo>
                      <a:pt x="101" y="43059"/>
                      <a:pt x="101" y="44141"/>
                      <a:pt x="101" y="46925"/>
                    </a:cubicBezTo>
                    <a:lnTo>
                      <a:pt x="101" y="67340"/>
                    </a:lnTo>
                    <a:cubicBezTo>
                      <a:pt x="101" y="69970"/>
                      <a:pt x="101" y="71052"/>
                      <a:pt x="1773" y="71052"/>
                    </a:cubicBezTo>
                    <a:cubicBezTo>
                      <a:pt x="2533" y="71052"/>
                      <a:pt x="2685" y="70898"/>
                      <a:pt x="5573" y="67959"/>
                    </a:cubicBezTo>
                    <a:cubicBezTo>
                      <a:pt x="5877" y="67650"/>
                      <a:pt x="5877" y="67340"/>
                      <a:pt x="8613" y="64402"/>
                    </a:cubicBezTo>
                    <a:cubicBezTo>
                      <a:pt x="15301" y="70898"/>
                      <a:pt x="22141" y="71052"/>
                      <a:pt x="25332" y="71052"/>
                    </a:cubicBezTo>
                    <a:cubicBezTo>
                      <a:pt x="42812" y="71052"/>
                      <a:pt x="49803" y="60690"/>
                      <a:pt x="49803" y="49554"/>
                    </a:cubicBezTo>
                    <a:cubicBezTo>
                      <a:pt x="49803" y="41357"/>
                      <a:pt x="45244" y="36717"/>
                      <a:pt x="43420" y="34862"/>
                    </a:cubicBezTo>
                    <a:cubicBezTo>
                      <a:pt x="38404" y="29912"/>
                      <a:pt x="32476" y="28675"/>
                      <a:pt x="26092" y="27438"/>
                    </a:cubicBezTo>
                    <a:cubicBezTo>
                      <a:pt x="17581" y="25737"/>
                      <a:pt x="7397" y="23726"/>
                      <a:pt x="7397" y="14756"/>
                    </a:cubicBezTo>
                    <a:cubicBezTo>
                      <a:pt x="7397" y="9342"/>
                      <a:pt x="11349" y="3001"/>
                      <a:pt x="24420" y="3001"/>
                    </a:cubicBezTo>
                    <a:cubicBezTo>
                      <a:pt x="41140" y="3001"/>
                      <a:pt x="41900" y="16921"/>
                      <a:pt x="42204" y="21715"/>
                    </a:cubicBezTo>
                    <a:cubicBezTo>
                      <a:pt x="42356" y="23107"/>
                      <a:pt x="43724" y="23107"/>
                      <a:pt x="44028" y="23107"/>
                    </a:cubicBezTo>
                    <a:cubicBezTo>
                      <a:pt x="46004" y="23107"/>
                      <a:pt x="46004" y="22334"/>
                      <a:pt x="46004" y="19395"/>
                    </a:cubicBezTo>
                    <a:lnTo>
                      <a:pt x="46004" y="3775"/>
                    </a:lnTo>
                    <a:cubicBezTo>
                      <a:pt x="46004" y="1145"/>
                      <a:pt x="46004" y="63"/>
                      <a:pt x="44332" y="63"/>
                    </a:cubicBezTo>
                    <a:cubicBezTo>
                      <a:pt x="43572" y="63"/>
                      <a:pt x="43268" y="63"/>
                      <a:pt x="41292" y="1919"/>
                    </a:cubicBezTo>
                    <a:cubicBezTo>
                      <a:pt x="40836" y="2537"/>
                      <a:pt x="39316" y="3929"/>
                      <a:pt x="38708" y="4393"/>
                    </a:cubicBezTo>
                    <a:cubicBezTo>
                      <a:pt x="32932" y="63"/>
                      <a:pt x="26700" y="63"/>
                      <a:pt x="24420" y="63"/>
                    </a:cubicBezTo>
                    <a:cubicBezTo>
                      <a:pt x="5877" y="63"/>
                      <a:pt x="101" y="10425"/>
                      <a:pt x="101" y="19086"/>
                    </a:cubicBezTo>
                    <a:cubicBezTo>
                      <a:pt x="101" y="24499"/>
                      <a:pt x="2533" y="28830"/>
                      <a:pt x="6637" y="32232"/>
                    </a:cubicBezTo>
                    <a:cubicBezTo>
                      <a:pt x="11501" y="36253"/>
                      <a:pt x="15757" y="37181"/>
                      <a:pt x="26700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7" name="Group 26" descr="\documentclass{article}&#10;\usepackage{amsmath}&#10;\pagestyle{empty}&#10;\begin{document}&#10;&#10;Seed laser&#10;&#10;&#10;\end{document}" title="IguanaTex Vector Display">
              <a:extLst>
                <a:ext uri="{FF2B5EF4-FFF2-40B4-BE49-F238E27FC236}">
                  <a16:creationId xmlns:a16="http://schemas.microsoft.com/office/drawing/2014/main" id="{9E9B69B2-A0C9-0A19-B678-78320B1391F7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>
              <a:off x="1427264" y="3982416"/>
              <a:ext cx="666204" cy="108422"/>
              <a:chOff x="2349927" y="6933164"/>
              <a:chExt cx="666204" cy="108422"/>
            </a:xfrm>
            <a:solidFill>
              <a:srgbClr val="2868A5"/>
            </a:solidFill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87F7C4D-7342-63BA-02D2-8BDFD43789B0}"/>
                  </a:ext>
                </a:extLst>
              </p:cNvPr>
              <p:cNvSpPr/>
              <p:nvPr>
                <p:custDataLst>
                  <p:tags r:id="rId35"/>
                </p:custDataLst>
              </p:nvPr>
            </p:nvSpPr>
            <p:spPr>
              <a:xfrm>
                <a:off x="2349927" y="6933164"/>
                <a:ext cx="69311" cy="108422"/>
              </a:xfrm>
              <a:custGeom>
                <a:avLst/>
                <a:gdLst>
                  <a:gd name="connsiteX0" fmla="*/ 45919 w 69311"/>
                  <a:gd name="connsiteY0" fmla="*/ 47339 h 108422"/>
                  <a:gd name="connsiteX1" fmla="*/ 25892 w 69311"/>
                  <a:gd name="connsiteY1" fmla="*/ 42716 h 108422"/>
                  <a:gd name="connsiteX2" fmla="*/ 10090 w 69311"/>
                  <a:gd name="connsiteY2" fmla="*/ 23775 h 108422"/>
                  <a:gd name="connsiteX3" fmla="*/ 30743 w 69311"/>
                  <a:gd name="connsiteY3" fmla="*/ 4239 h 108422"/>
                  <a:gd name="connsiteX4" fmla="*/ 61252 w 69311"/>
                  <a:gd name="connsiteY4" fmla="*/ 35408 h 108422"/>
                  <a:gd name="connsiteX5" fmla="*/ 63130 w 69311"/>
                  <a:gd name="connsiteY5" fmla="*/ 37198 h 108422"/>
                  <a:gd name="connsiteX6" fmla="*/ 65164 w 69311"/>
                  <a:gd name="connsiteY6" fmla="*/ 33618 h 108422"/>
                  <a:gd name="connsiteX7" fmla="*/ 65164 w 69311"/>
                  <a:gd name="connsiteY7" fmla="*/ 3642 h 108422"/>
                  <a:gd name="connsiteX8" fmla="*/ 63443 w 69311"/>
                  <a:gd name="connsiteY8" fmla="*/ 63 h 108422"/>
                  <a:gd name="connsiteX9" fmla="*/ 61096 w 69311"/>
                  <a:gd name="connsiteY9" fmla="*/ 2002 h 108422"/>
                  <a:gd name="connsiteX10" fmla="*/ 55620 w 69311"/>
                  <a:gd name="connsiteY10" fmla="*/ 10502 h 108422"/>
                  <a:gd name="connsiteX11" fmla="*/ 30586 w 69311"/>
                  <a:gd name="connsiteY11" fmla="*/ 63 h 108422"/>
                  <a:gd name="connsiteX12" fmla="*/ 77 w 69311"/>
                  <a:gd name="connsiteY12" fmla="*/ 28995 h 108422"/>
                  <a:gd name="connsiteX13" fmla="*/ 20573 w 69311"/>
                  <a:gd name="connsiteY13" fmla="*/ 56287 h 108422"/>
                  <a:gd name="connsiteX14" fmla="*/ 41225 w 69311"/>
                  <a:gd name="connsiteY14" fmla="*/ 61209 h 108422"/>
                  <a:gd name="connsiteX15" fmla="*/ 54524 w 69311"/>
                  <a:gd name="connsiteY15" fmla="*/ 68815 h 108422"/>
                  <a:gd name="connsiteX16" fmla="*/ 59375 w 69311"/>
                  <a:gd name="connsiteY16" fmla="*/ 82535 h 108422"/>
                  <a:gd name="connsiteX17" fmla="*/ 38409 w 69311"/>
                  <a:gd name="connsiteY17" fmla="*/ 103862 h 108422"/>
                  <a:gd name="connsiteX18" fmla="*/ 13689 w 69311"/>
                  <a:gd name="connsiteY18" fmla="*/ 95808 h 108422"/>
                  <a:gd name="connsiteX19" fmla="*/ 3988 w 69311"/>
                  <a:gd name="connsiteY19" fmla="*/ 72841 h 108422"/>
                  <a:gd name="connsiteX20" fmla="*/ 2111 w 69311"/>
                  <a:gd name="connsiteY20" fmla="*/ 71350 h 108422"/>
                  <a:gd name="connsiteX21" fmla="*/ 77 w 69311"/>
                  <a:gd name="connsiteY21" fmla="*/ 75078 h 108422"/>
                  <a:gd name="connsiteX22" fmla="*/ 77 w 69311"/>
                  <a:gd name="connsiteY22" fmla="*/ 104906 h 108422"/>
                  <a:gd name="connsiteX23" fmla="*/ 1798 w 69311"/>
                  <a:gd name="connsiteY23" fmla="*/ 108485 h 108422"/>
                  <a:gd name="connsiteX24" fmla="*/ 4145 w 69311"/>
                  <a:gd name="connsiteY24" fmla="*/ 106546 h 108422"/>
                  <a:gd name="connsiteX25" fmla="*/ 9777 w 69311"/>
                  <a:gd name="connsiteY25" fmla="*/ 98045 h 108422"/>
                  <a:gd name="connsiteX26" fmla="*/ 38566 w 69311"/>
                  <a:gd name="connsiteY26" fmla="*/ 108485 h 108422"/>
                  <a:gd name="connsiteX27" fmla="*/ 69388 w 69311"/>
                  <a:gd name="connsiteY27" fmla="*/ 77465 h 108422"/>
                  <a:gd name="connsiteX28" fmla="*/ 45919 w 69311"/>
                  <a:gd name="connsiteY28" fmla="*/ 47339 h 10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9311" h="108422">
                    <a:moveTo>
                      <a:pt x="45919" y="47339"/>
                    </a:moveTo>
                    <a:lnTo>
                      <a:pt x="25892" y="42716"/>
                    </a:lnTo>
                    <a:cubicBezTo>
                      <a:pt x="16192" y="40479"/>
                      <a:pt x="10090" y="32425"/>
                      <a:pt x="10090" y="23775"/>
                    </a:cubicBezTo>
                    <a:cubicBezTo>
                      <a:pt x="10090" y="13336"/>
                      <a:pt x="18539" y="4239"/>
                      <a:pt x="30743" y="4239"/>
                    </a:cubicBezTo>
                    <a:cubicBezTo>
                      <a:pt x="56871" y="4239"/>
                      <a:pt x="60313" y="28697"/>
                      <a:pt x="61252" y="35408"/>
                    </a:cubicBezTo>
                    <a:cubicBezTo>
                      <a:pt x="61409" y="36303"/>
                      <a:pt x="61409" y="37198"/>
                      <a:pt x="63130" y="37198"/>
                    </a:cubicBezTo>
                    <a:cubicBezTo>
                      <a:pt x="65164" y="37198"/>
                      <a:pt x="65164" y="36452"/>
                      <a:pt x="65164" y="33618"/>
                    </a:cubicBezTo>
                    <a:lnTo>
                      <a:pt x="65164" y="3642"/>
                    </a:lnTo>
                    <a:cubicBezTo>
                      <a:pt x="65164" y="1107"/>
                      <a:pt x="65164" y="63"/>
                      <a:pt x="63443" y="63"/>
                    </a:cubicBezTo>
                    <a:cubicBezTo>
                      <a:pt x="62347" y="63"/>
                      <a:pt x="62191" y="212"/>
                      <a:pt x="61096" y="2002"/>
                    </a:cubicBezTo>
                    <a:lnTo>
                      <a:pt x="55620" y="10502"/>
                    </a:lnTo>
                    <a:cubicBezTo>
                      <a:pt x="50926" y="6177"/>
                      <a:pt x="44511" y="63"/>
                      <a:pt x="30586" y="63"/>
                    </a:cubicBezTo>
                    <a:cubicBezTo>
                      <a:pt x="13219" y="63"/>
                      <a:pt x="77" y="13187"/>
                      <a:pt x="77" y="28995"/>
                    </a:cubicBezTo>
                    <a:cubicBezTo>
                      <a:pt x="77" y="41374"/>
                      <a:pt x="8369" y="52261"/>
                      <a:pt x="20573" y="56287"/>
                    </a:cubicBezTo>
                    <a:cubicBezTo>
                      <a:pt x="22294" y="56884"/>
                      <a:pt x="30273" y="58673"/>
                      <a:pt x="41225" y="61209"/>
                    </a:cubicBezTo>
                    <a:cubicBezTo>
                      <a:pt x="45450" y="62253"/>
                      <a:pt x="50144" y="63297"/>
                      <a:pt x="54524" y="68815"/>
                    </a:cubicBezTo>
                    <a:cubicBezTo>
                      <a:pt x="57810" y="72692"/>
                      <a:pt x="59375" y="77614"/>
                      <a:pt x="59375" y="82535"/>
                    </a:cubicBezTo>
                    <a:cubicBezTo>
                      <a:pt x="59375" y="93124"/>
                      <a:pt x="51552" y="103862"/>
                      <a:pt x="38409" y="103862"/>
                    </a:cubicBezTo>
                    <a:cubicBezTo>
                      <a:pt x="33872" y="103862"/>
                      <a:pt x="21981" y="103116"/>
                      <a:pt x="13689" y="95808"/>
                    </a:cubicBezTo>
                    <a:cubicBezTo>
                      <a:pt x="4614" y="87755"/>
                      <a:pt x="4145" y="78210"/>
                      <a:pt x="3988" y="72841"/>
                    </a:cubicBezTo>
                    <a:cubicBezTo>
                      <a:pt x="3832" y="71350"/>
                      <a:pt x="2580" y="71350"/>
                      <a:pt x="2111" y="71350"/>
                    </a:cubicBezTo>
                    <a:cubicBezTo>
                      <a:pt x="77" y="71350"/>
                      <a:pt x="77" y="72394"/>
                      <a:pt x="77" y="75078"/>
                    </a:cubicBezTo>
                    <a:lnTo>
                      <a:pt x="77" y="104906"/>
                    </a:lnTo>
                    <a:cubicBezTo>
                      <a:pt x="77" y="107441"/>
                      <a:pt x="77" y="108485"/>
                      <a:pt x="1798" y="108485"/>
                    </a:cubicBezTo>
                    <a:cubicBezTo>
                      <a:pt x="2893" y="108485"/>
                      <a:pt x="3049" y="108187"/>
                      <a:pt x="4145" y="106546"/>
                    </a:cubicBezTo>
                    <a:cubicBezTo>
                      <a:pt x="4145" y="106397"/>
                      <a:pt x="4614" y="105950"/>
                      <a:pt x="9777" y="98045"/>
                    </a:cubicBezTo>
                    <a:cubicBezTo>
                      <a:pt x="14627" y="103116"/>
                      <a:pt x="24641" y="108485"/>
                      <a:pt x="38566" y="108485"/>
                    </a:cubicBezTo>
                    <a:cubicBezTo>
                      <a:pt x="56871" y="108485"/>
                      <a:pt x="69388" y="93870"/>
                      <a:pt x="69388" y="77465"/>
                    </a:cubicBezTo>
                    <a:cubicBezTo>
                      <a:pt x="69388" y="62551"/>
                      <a:pt x="59062" y="50322"/>
                      <a:pt x="45919" y="4733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610BCEE-7FF7-C875-28FC-285BC8ABCCC2}"/>
                  </a:ext>
                </a:extLst>
              </p:cNvPr>
              <p:cNvSpPr/>
              <p:nvPr>
                <p:custDataLst>
                  <p:tags r:id="rId36"/>
                </p:custDataLst>
              </p:nvPr>
            </p:nvSpPr>
            <p:spPr>
              <a:xfrm>
                <a:off x="2432468" y="6971492"/>
                <a:ext cx="60549" cy="68453"/>
              </a:xfrm>
              <a:custGeom>
                <a:avLst/>
                <a:gdLst>
                  <a:gd name="connsiteX0" fmla="*/ 13225 w 60549"/>
                  <a:gd name="connsiteY0" fmla="*/ 29294 h 68453"/>
                  <a:gd name="connsiteX1" fmla="*/ 32626 w 60549"/>
                  <a:gd name="connsiteY1" fmla="*/ 3344 h 68453"/>
                  <a:gd name="connsiteX2" fmla="*/ 50306 w 60549"/>
                  <a:gd name="connsiteY2" fmla="*/ 29294 h 68453"/>
                  <a:gd name="connsiteX3" fmla="*/ 13225 w 60549"/>
                  <a:gd name="connsiteY3" fmla="*/ 29294 h 68453"/>
                  <a:gd name="connsiteX4" fmla="*/ 13068 w 60549"/>
                  <a:gd name="connsiteY4" fmla="*/ 32425 h 68453"/>
                  <a:gd name="connsiteX5" fmla="*/ 56720 w 60549"/>
                  <a:gd name="connsiteY5" fmla="*/ 32425 h 68453"/>
                  <a:gd name="connsiteX6" fmla="*/ 60632 w 60549"/>
                  <a:gd name="connsiteY6" fmla="*/ 29294 h 68453"/>
                  <a:gd name="connsiteX7" fmla="*/ 32626 w 60549"/>
                  <a:gd name="connsiteY7" fmla="*/ 63 h 68453"/>
                  <a:gd name="connsiteX8" fmla="*/ 82 w 60549"/>
                  <a:gd name="connsiteY8" fmla="*/ 34066 h 68453"/>
                  <a:gd name="connsiteX9" fmla="*/ 34503 w 60549"/>
                  <a:gd name="connsiteY9" fmla="*/ 68516 h 68453"/>
                  <a:gd name="connsiteX10" fmla="*/ 60632 w 60549"/>
                  <a:gd name="connsiteY10" fmla="*/ 49129 h 68453"/>
                  <a:gd name="connsiteX11" fmla="*/ 58598 w 60549"/>
                  <a:gd name="connsiteY11" fmla="*/ 47339 h 68453"/>
                  <a:gd name="connsiteX12" fmla="*/ 56564 w 60549"/>
                  <a:gd name="connsiteY12" fmla="*/ 49427 h 68453"/>
                  <a:gd name="connsiteX13" fmla="*/ 35442 w 60549"/>
                  <a:gd name="connsiteY13" fmla="*/ 64788 h 68453"/>
                  <a:gd name="connsiteX14" fmla="*/ 17762 w 60549"/>
                  <a:gd name="connsiteY14" fmla="*/ 54796 h 68453"/>
                  <a:gd name="connsiteX15" fmla="*/ 1306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5" y="29294"/>
                    </a:moveTo>
                    <a:cubicBezTo>
                      <a:pt x="14164" y="7072"/>
                      <a:pt x="27306" y="3344"/>
                      <a:pt x="32626" y="3344"/>
                    </a:cubicBezTo>
                    <a:cubicBezTo>
                      <a:pt x="48741" y="3344"/>
                      <a:pt x="50306" y="23477"/>
                      <a:pt x="50306" y="29294"/>
                    </a:cubicBezTo>
                    <a:lnTo>
                      <a:pt x="13225" y="29294"/>
                    </a:lnTo>
                    <a:close/>
                    <a:moveTo>
                      <a:pt x="13068" y="32425"/>
                    </a:moveTo>
                    <a:lnTo>
                      <a:pt x="56720" y="32425"/>
                    </a:lnTo>
                    <a:cubicBezTo>
                      <a:pt x="60163" y="32425"/>
                      <a:pt x="60632" y="32425"/>
                      <a:pt x="60632" y="29294"/>
                    </a:cubicBezTo>
                    <a:cubicBezTo>
                      <a:pt x="60632" y="14529"/>
                      <a:pt x="52183" y="63"/>
                      <a:pt x="32626" y="63"/>
                    </a:cubicBezTo>
                    <a:cubicBezTo>
                      <a:pt x="14476" y="63"/>
                      <a:pt x="82" y="15424"/>
                      <a:pt x="82" y="34066"/>
                    </a:cubicBezTo>
                    <a:cubicBezTo>
                      <a:pt x="82" y="54050"/>
                      <a:pt x="16510" y="68516"/>
                      <a:pt x="34503" y="68516"/>
                    </a:cubicBezTo>
                    <a:cubicBezTo>
                      <a:pt x="53591" y="68516"/>
                      <a:pt x="60632" y="51962"/>
                      <a:pt x="60632" y="49129"/>
                    </a:cubicBezTo>
                    <a:cubicBezTo>
                      <a:pt x="60632" y="47637"/>
                      <a:pt x="59380" y="47339"/>
                      <a:pt x="58598" y="47339"/>
                    </a:cubicBezTo>
                    <a:cubicBezTo>
                      <a:pt x="57190" y="47339"/>
                      <a:pt x="56877" y="48234"/>
                      <a:pt x="56564" y="49427"/>
                    </a:cubicBezTo>
                    <a:cubicBezTo>
                      <a:pt x="51088" y="64788"/>
                      <a:pt x="37007" y="64788"/>
                      <a:pt x="35442" y="64788"/>
                    </a:cubicBezTo>
                    <a:cubicBezTo>
                      <a:pt x="27619" y="64788"/>
                      <a:pt x="21361" y="60314"/>
                      <a:pt x="17762" y="54796"/>
                    </a:cubicBezTo>
                    <a:cubicBezTo>
                      <a:pt x="13068" y="47637"/>
                      <a:pt x="13068" y="37794"/>
                      <a:pt x="1306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3448FCCD-3557-417E-B299-B3D151E76C3F}"/>
                  </a:ext>
                </a:extLst>
              </p:cNvPr>
              <p:cNvSpPr/>
              <p:nvPr>
                <p:custDataLst>
                  <p:tags r:id="rId37"/>
                </p:custDataLst>
              </p:nvPr>
            </p:nvSpPr>
            <p:spPr>
              <a:xfrm>
                <a:off x="2502006" y="6971492"/>
                <a:ext cx="60549" cy="68453"/>
              </a:xfrm>
              <a:custGeom>
                <a:avLst/>
                <a:gdLst>
                  <a:gd name="connsiteX0" fmla="*/ 13229 w 60549"/>
                  <a:gd name="connsiteY0" fmla="*/ 29294 h 68453"/>
                  <a:gd name="connsiteX1" fmla="*/ 32630 w 60549"/>
                  <a:gd name="connsiteY1" fmla="*/ 3344 h 68453"/>
                  <a:gd name="connsiteX2" fmla="*/ 50310 w 60549"/>
                  <a:gd name="connsiteY2" fmla="*/ 29294 h 68453"/>
                  <a:gd name="connsiteX3" fmla="*/ 13229 w 60549"/>
                  <a:gd name="connsiteY3" fmla="*/ 29294 h 68453"/>
                  <a:gd name="connsiteX4" fmla="*/ 13073 w 60549"/>
                  <a:gd name="connsiteY4" fmla="*/ 32425 h 68453"/>
                  <a:gd name="connsiteX5" fmla="*/ 56725 w 60549"/>
                  <a:gd name="connsiteY5" fmla="*/ 32425 h 68453"/>
                  <a:gd name="connsiteX6" fmla="*/ 60636 w 60549"/>
                  <a:gd name="connsiteY6" fmla="*/ 29294 h 68453"/>
                  <a:gd name="connsiteX7" fmla="*/ 32630 w 60549"/>
                  <a:gd name="connsiteY7" fmla="*/ 63 h 68453"/>
                  <a:gd name="connsiteX8" fmla="*/ 87 w 60549"/>
                  <a:gd name="connsiteY8" fmla="*/ 34066 h 68453"/>
                  <a:gd name="connsiteX9" fmla="*/ 34508 w 60549"/>
                  <a:gd name="connsiteY9" fmla="*/ 68516 h 68453"/>
                  <a:gd name="connsiteX10" fmla="*/ 60636 w 60549"/>
                  <a:gd name="connsiteY10" fmla="*/ 49129 h 68453"/>
                  <a:gd name="connsiteX11" fmla="*/ 58602 w 60549"/>
                  <a:gd name="connsiteY11" fmla="*/ 47339 h 68453"/>
                  <a:gd name="connsiteX12" fmla="*/ 56568 w 60549"/>
                  <a:gd name="connsiteY12" fmla="*/ 49427 h 68453"/>
                  <a:gd name="connsiteX13" fmla="*/ 35446 w 60549"/>
                  <a:gd name="connsiteY13" fmla="*/ 64788 h 68453"/>
                  <a:gd name="connsiteX14" fmla="*/ 17767 w 60549"/>
                  <a:gd name="connsiteY14" fmla="*/ 54796 h 68453"/>
                  <a:gd name="connsiteX15" fmla="*/ 13073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9" y="29294"/>
                    </a:moveTo>
                    <a:cubicBezTo>
                      <a:pt x="14168" y="7072"/>
                      <a:pt x="27311" y="3344"/>
                      <a:pt x="32630" y="3344"/>
                    </a:cubicBezTo>
                    <a:cubicBezTo>
                      <a:pt x="48745" y="3344"/>
                      <a:pt x="50310" y="23477"/>
                      <a:pt x="50310" y="29294"/>
                    </a:cubicBezTo>
                    <a:lnTo>
                      <a:pt x="13229" y="29294"/>
                    </a:lnTo>
                    <a:close/>
                    <a:moveTo>
                      <a:pt x="13073" y="32425"/>
                    </a:moveTo>
                    <a:lnTo>
                      <a:pt x="56725" y="32425"/>
                    </a:lnTo>
                    <a:cubicBezTo>
                      <a:pt x="60167" y="32425"/>
                      <a:pt x="60636" y="32425"/>
                      <a:pt x="60636" y="29294"/>
                    </a:cubicBezTo>
                    <a:cubicBezTo>
                      <a:pt x="60636" y="14529"/>
                      <a:pt x="52188" y="63"/>
                      <a:pt x="32630" y="63"/>
                    </a:cubicBezTo>
                    <a:cubicBezTo>
                      <a:pt x="14481" y="63"/>
                      <a:pt x="87" y="15424"/>
                      <a:pt x="87" y="34066"/>
                    </a:cubicBezTo>
                    <a:cubicBezTo>
                      <a:pt x="87" y="54050"/>
                      <a:pt x="16515" y="68516"/>
                      <a:pt x="34508" y="68516"/>
                    </a:cubicBezTo>
                    <a:cubicBezTo>
                      <a:pt x="53596" y="68516"/>
                      <a:pt x="60636" y="51962"/>
                      <a:pt x="60636" y="49129"/>
                    </a:cubicBezTo>
                    <a:cubicBezTo>
                      <a:pt x="60636" y="47637"/>
                      <a:pt x="59385" y="47339"/>
                      <a:pt x="58602" y="47339"/>
                    </a:cubicBezTo>
                    <a:cubicBezTo>
                      <a:pt x="57194" y="47339"/>
                      <a:pt x="56881" y="48234"/>
                      <a:pt x="56568" y="49427"/>
                    </a:cubicBezTo>
                    <a:cubicBezTo>
                      <a:pt x="51092" y="64788"/>
                      <a:pt x="37011" y="64788"/>
                      <a:pt x="35446" y="64788"/>
                    </a:cubicBezTo>
                    <a:cubicBezTo>
                      <a:pt x="27623" y="64788"/>
                      <a:pt x="21365" y="60314"/>
                      <a:pt x="17767" y="54796"/>
                    </a:cubicBezTo>
                    <a:cubicBezTo>
                      <a:pt x="13073" y="47637"/>
                      <a:pt x="13073" y="37794"/>
                      <a:pt x="13073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D3022A69-52BA-70EB-34A5-A75473FFF0DB}"/>
                  </a:ext>
                </a:extLst>
              </p:cNvPr>
              <p:cNvSpPr/>
              <p:nvPr>
                <p:custDataLst>
                  <p:tags r:id="rId38"/>
                </p:custDataLst>
              </p:nvPr>
            </p:nvSpPr>
            <p:spPr>
              <a:xfrm>
                <a:off x="2572482" y="6934804"/>
                <a:ext cx="77134" cy="105141"/>
              </a:xfrm>
              <a:custGeom>
                <a:avLst/>
                <a:gdLst>
                  <a:gd name="connsiteX0" fmla="*/ 54226 w 77134"/>
                  <a:gd name="connsiteY0" fmla="*/ 95361 h 105141"/>
                  <a:gd name="connsiteX1" fmla="*/ 54226 w 77134"/>
                  <a:gd name="connsiteY1" fmla="*/ 105204 h 105141"/>
                  <a:gd name="connsiteX2" fmla="*/ 77225 w 77134"/>
                  <a:gd name="connsiteY2" fmla="*/ 103563 h 105141"/>
                  <a:gd name="connsiteX3" fmla="*/ 77225 w 77134"/>
                  <a:gd name="connsiteY3" fmla="*/ 98940 h 105141"/>
                  <a:gd name="connsiteX4" fmla="*/ 65022 w 77134"/>
                  <a:gd name="connsiteY4" fmla="*/ 90589 h 105141"/>
                  <a:gd name="connsiteX5" fmla="*/ 65022 w 77134"/>
                  <a:gd name="connsiteY5" fmla="*/ 63 h 105141"/>
                  <a:gd name="connsiteX6" fmla="*/ 42492 w 77134"/>
                  <a:gd name="connsiteY6" fmla="*/ 1703 h 105141"/>
                  <a:gd name="connsiteX7" fmla="*/ 42492 w 77134"/>
                  <a:gd name="connsiteY7" fmla="*/ 6326 h 105141"/>
                  <a:gd name="connsiteX8" fmla="*/ 54695 w 77134"/>
                  <a:gd name="connsiteY8" fmla="*/ 14678 h 105141"/>
                  <a:gd name="connsiteX9" fmla="*/ 54695 w 77134"/>
                  <a:gd name="connsiteY9" fmla="*/ 46892 h 105141"/>
                  <a:gd name="connsiteX10" fmla="*/ 34981 w 77134"/>
                  <a:gd name="connsiteY10" fmla="*/ 37645 h 105141"/>
                  <a:gd name="connsiteX11" fmla="*/ 91 w 77134"/>
                  <a:gd name="connsiteY11" fmla="*/ 71499 h 105141"/>
                  <a:gd name="connsiteX12" fmla="*/ 33260 w 77134"/>
                  <a:gd name="connsiteY12" fmla="*/ 105204 h 105141"/>
                  <a:gd name="connsiteX13" fmla="*/ 54226 w 77134"/>
                  <a:gd name="connsiteY13" fmla="*/ 95361 h 105141"/>
                  <a:gd name="connsiteX14" fmla="*/ 54226 w 77134"/>
                  <a:gd name="connsiteY14" fmla="*/ 55392 h 105141"/>
                  <a:gd name="connsiteX15" fmla="*/ 54226 w 77134"/>
                  <a:gd name="connsiteY15" fmla="*/ 85965 h 105141"/>
                  <a:gd name="connsiteX16" fmla="*/ 52505 w 77134"/>
                  <a:gd name="connsiteY16" fmla="*/ 91483 h 105141"/>
                  <a:gd name="connsiteX17" fmla="*/ 34043 w 77134"/>
                  <a:gd name="connsiteY17" fmla="*/ 101923 h 105141"/>
                  <a:gd name="connsiteX18" fmla="*/ 17615 w 77134"/>
                  <a:gd name="connsiteY18" fmla="*/ 92378 h 105141"/>
                  <a:gd name="connsiteX19" fmla="*/ 13077 w 77134"/>
                  <a:gd name="connsiteY19" fmla="*/ 71648 h 105141"/>
                  <a:gd name="connsiteX20" fmla="*/ 17927 w 77134"/>
                  <a:gd name="connsiteY20" fmla="*/ 50471 h 105141"/>
                  <a:gd name="connsiteX21" fmla="*/ 35607 w 77134"/>
                  <a:gd name="connsiteY21" fmla="*/ 40926 h 105141"/>
                  <a:gd name="connsiteX22" fmla="*/ 52505 w 77134"/>
                  <a:gd name="connsiteY22" fmla="*/ 49874 h 105141"/>
                  <a:gd name="connsiteX23" fmla="*/ 54226 w 77134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134" h="105141">
                    <a:moveTo>
                      <a:pt x="54226" y="95361"/>
                    </a:moveTo>
                    <a:lnTo>
                      <a:pt x="54226" y="105204"/>
                    </a:lnTo>
                    <a:lnTo>
                      <a:pt x="77225" y="103563"/>
                    </a:lnTo>
                    <a:lnTo>
                      <a:pt x="77225" y="98940"/>
                    </a:lnTo>
                    <a:cubicBezTo>
                      <a:pt x="66273" y="98940"/>
                      <a:pt x="65022" y="97896"/>
                      <a:pt x="65022" y="90589"/>
                    </a:cubicBezTo>
                    <a:lnTo>
                      <a:pt x="65022" y="63"/>
                    </a:lnTo>
                    <a:lnTo>
                      <a:pt x="42492" y="1703"/>
                    </a:lnTo>
                    <a:lnTo>
                      <a:pt x="42492" y="6326"/>
                    </a:lnTo>
                    <a:cubicBezTo>
                      <a:pt x="53444" y="6326"/>
                      <a:pt x="54695" y="7370"/>
                      <a:pt x="54695" y="14678"/>
                    </a:cubicBezTo>
                    <a:lnTo>
                      <a:pt x="54695" y="46892"/>
                    </a:lnTo>
                    <a:cubicBezTo>
                      <a:pt x="50158" y="41523"/>
                      <a:pt x="43430" y="37645"/>
                      <a:pt x="34981" y="37645"/>
                    </a:cubicBezTo>
                    <a:cubicBezTo>
                      <a:pt x="16519" y="37645"/>
                      <a:pt x="91" y="52261"/>
                      <a:pt x="91" y="71499"/>
                    </a:cubicBezTo>
                    <a:cubicBezTo>
                      <a:pt x="91" y="90439"/>
                      <a:pt x="15424" y="105204"/>
                      <a:pt x="33260" y="105204"/>
                    </a:cubicBezTo>
                    <a:cubicBezTo>
                      <a:pt x="43274" y="105204"/>
                      <a:pt x="50314" y="100133"/>
                      <a:pt x="54226" y="95361"/>
                    </a:cubicBezTo>
                    <a:close/>
                    <a:moveTo>
                      <a:pt x="54226" y="55392"/>
                    </a:moveTo>
                    <a:lnTo>
                      <a:pt x="54226" y="85965"/>
                    </a:lnTo>
                    <a:cubicBezTo>
                      <a:pt x="54226" y="88650"/>
                      <a:pt x="54226" y="88948"/>
                      <a:pt x="52505" y="91483"/>
                    </a:cubicBezTo>
                    <a:cubicBezTo>
                      <a:pt x="47811" y="98642"/>
                      <a:pt x="40770" y="101923"/>
                      <a:pt x="34043" y="101923"/>
                    </a:cubicBezTo>
                    <a:cubicBezTo>
                      <a:pt x="27002" y="101923"/>
                      <a:pt x="21370" y="98045"/>
                      <a:pt x="17615" y="92378"/>
                    </a:cubicBezTo>
                    <a:cubicBezTo>
                      <a:pt x="13547" y="86264"/>
                      <a:pt x="13077" y="77763"/>
                      <a:pt x="13077" y="71648"/>
                    </a:cubicBezTo>
                    <a:cubicBezTo>
                      <a:pt x="13077" y="66130"/>
                      <a:pt x="13390" y="57182"/>
                      <a:pt x="17927" y="50471"/>
                    </a:cubicBezTo>
                    <a:cubicBezTo>
                      <a:pt x="21213" y="45848"/>
                      <a:pt x="27159" y="40926"/>
                      <a:pt x="35607" y="40926"/>
                    </a:cubicBezTo>
                    <a:cubicBezTo>
                      <a:pt x="41083" y="40926"/>
                      <a:pt x="47655" y="43163"/>
                      <a:pt x="52505" y="49874"/>
                    </a:cubicBezTo>
                    <a:cubicBezTo>
                      <a:pt x="54226" y="52410"/>
                      <a:pt x="54226" y="52708"/>
                      <a:pt x="54226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03436ED-E2B4-100E-8DF0-2A2229628EB7}"/>
                  </a:ext>
                </a:extLst>
              </p:cNvPr>
              <p:cNvSpPr/>
              <p:nvPr>
                <p:custDataLst>
                  <p:tags r:id="rId39"/>
                </p:custDataLst>
              </p:nvPr>
            </p:nvSpPr>
            <p:spPr>
              <a:xfrm>
                <a:off x="2711401" y="6934804"/>
                <a:ext cx="34733" cy="103500"/>
              </a:xfrm>
              <a:custGeom>
                <a:avLst/>
                <a:gdLst>
                  <a:gd name="connsiteX0" fmla="*/ 22630 w 34733"/>
                  <a:gd name="connsiteY0" fmla="*/ 63 h 103500"/>
                  <a:gd name="connsiteX1" fmla="*/ 100 w 34733"/>
                  <a:gd name="connsiteY1" fmla="*/ 1703 h 103500"/>
                  <a:gd name="connsiteX2" fmla="*/ 100 w 34733"/>
                  <a:gd name="connsiteY2" fmla="*/ 6326 h 103500"/>
                  <a:gd name="connsiteX3" fmla="*/ 12304 w 34733"/>
                  <a:gd name="connsiteY3" fmla="*/ 14678 h 103500"/>
                  <a:gd name="connsiteX4" fmla="*/ 12304 w 34733"/>
                  <a:gd name="connsiteY4" fmla="*/ 92229 h 103500"/>
                  <a:gd name="connsiteX5" fmla="*/ 100 w 34733"/>
                  <a:gd name="connsiteY5" fmla="*/ 98940 h 103500"/>
                  <a:gd name="connsiteX6" fmla="*/ 100 w 34733"/>
                  <a:gd name="connsiteY6" fmla="*/ 103563 h 103500"/>
                  <a:gd name="connsiteX7" fmla="*/ 17467 w 34733"/>
                  <a:gd name="connsiteY7" fmla="*/ 103116 h 103500"/>
                  <a:gd name="connsiteX8" fmla="*/ 34834 w 34733"/>
                  <a:gd name="connsiteY8" fmla="*/ 103563 h 103500"/>
                  <a:gd name="connsiteX9" fmla="*/ 34834 w 34733"/>
                  <a:gd name="connsiteY9" fmla="*/ 98940 h 103500"/>
                  <a:gd name="connsiteX10" fmla="*/ 22630 w 34733"/>
                  <a:gd name="connsiteY10" fmla="*/ 92229 h 103500"/>
                  <a:gd name="connsiteX11" fmla="*/ 22630 w 34733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733" h="103500">
                    <a:moveTo>
                      <a:pt x="22630" y="63"/>
                    </a:moveTo>
                    <a:lnTo>
                      <a:pt x="100" y="1703"/>
                    </a:lnTo>
                    <a:lnTo>
                      <a:pt x="100" y="6326"/>
                    </a:lnTo>
                    <a:cubicBezTo>
                      <a:pt x="11052" y="6326"/>
                      <a:pt x="12304" y="7370"/>
                      <a:pt x="12304" y="14678"/>
                    </a:cubicBezTo>
                    <a:lnTo>
                      <a:pt x="12304" y="92229"/>
                    </a:lnTo>
                    <a:cubicBezTo>
                      <a:pt x="12304" y="98940"/>
                      <a:pt x="10583" y="98940"/>
                      <a:pt x="100" y="98940"/>
                    </a:cubicBezTo>
                    <a:lnTo>
                      <a:pt x="100" y="103563"/>
                    </a:lnTo>
                    <a:cubicBezTo>
                      <a:pt x="5263" y="103414"/>
                      <a:pt x="13555" y="103116"/>
                      <a:pt x="17467" y="103116"/>
                    </a:cubicBezTo>
                    <a:cubicBezTo>
                      <a:pt x="21378" y="103116"/>
                      <a:pt x="29045" y="103414"/>
                      <a:pt x="34834" y="103563"/>
                    </a:cubicBezTo>
                    <a:lnTo>
                      <a:pt x="34834" y="98940"/>
                    </a:lnTo>
                    <a:cubicBezTo>
                      <a:pt x="24351" y="98940"/>
                      <a:pt x="22630" y="98940"/>
                      <a:pt x="22630" y="92229"/>
                    </a:cubicBezTo>
                    <a:lnTo>
                      <a:pt x="22630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2FBF5E68-39FE-C662-49CA-D0123C6C761D}"/>
                  </a:ext>
                </a:extLst>
              </p:cNvPr>
              <p:cNvSpPr/>
              <p:nvPr>
                <p:custDataLst>
                  <p:tags r:id="rId40"/>
                </p:custDataLst>
              </p:nvPr>
            </p:nvSpPr>
            <p:spPr>
              <a:xfrm>
                <a:off x="2756270" y="6971492"/>
                <a:ext cx="70563" cy="68453"/>
              </a:xfrm>
              <a:custGeom>
                <a:avLst/>
                <a:gdLst>
                  <a:gd name="connsiteX0" fmla="*/ 45632 w 70563"/>
                  <a:gd name="connsiteY0" fmla="*/ 55542 h 68453"/>
                  <a:gd name="connsiteX1" fmla="*/ 57836 w 70563"/>
                  <a:gd name="connsiteY1" fmla="*/ 67771 h 68453"/>
                  <a:gd name="connsiteX2" fmla="*/ 70666 w 70563"/>
                  <a:gd name="connsiteY2" fmla="*/ 53603 h 68453"/>
                  <a:gd name="connsiteX3" fmla="*/ 70666 w 70563"/>
                  <a:gd name="connsiteY3" fmla="*/ 45251 h 68453"/>
                  <a:gd name="connsiteX4" fmla="*/ 66754 w 70563"/>
                  <a:gd name="connsiteY4" fmla="*/ 45251 h 68453"/>
                  <a:gd name="connsiteX5" fmla="*/ 66754 w 70563"/>
                  <a:gd name="connsiteY5" fmla="*/ 53603 h 68453"/>
                  <a:gd name="connsiteX6" fmla="*/ 61122 w 70563"/>
                  <a:gd name="connsiteY6" fmla="*/ 63147 h 68453"/>
                  <a:gd name="connsiteX7" fmla="*/ 55333 w 70563"/>
                  <a:gd name="connsiteY7" fmla="*/ 55691 h 68453"/>
                  <a:gd name="connsiteX8" fmla="*/ 55333 w 70563"/>
                  <a:gd name="connsiteY8" fmla="*/ 25863 h 68453"/>
                  <a:gd name="connsiteX9" fmla="*/ 49700 w 70563"/>
                  <a:gd name="connsiteY9" fmla="*/ 8265 h 68453"/>
                  <a:gd name="connsiteX10" fmla="*/ 28265 w 70563"/>
                  <a:gd name="connsiteY10" fmla="*/ 63 h 68453"/>
                  <a:gd name="connsiteX11" fmla="*/ 4640 w 70563"/>
                  <a:gd name="connsiteY11" fmla="*/ 16915 h 68453"/>
                  <a:gd name="connsiteX12" fmla="*/ 11837 w 70563"/>
                  <a:gd name="connsiteY12" fmla="*/ 23925 h 68453"/>
                  <a:gd name="connsiteX13" fmla="*/ 19034 w 70563"/>
                  <a:gd name="connsiteY13" fmla="*/ 17064 h 68453"/>
                  <a:gd name="connsiteX14" fmla="*/ 11055 w 70563"/>
                  <a:gd name="connsiteY14" fmla="*/ 10204 h 68453"/>
                  <a:gd name="connsiteX15" fmla="*/ 27952 w 70563"/>
                  <a:gd name="connsiteY15" fmla="*/ 3344 h 68453"/>
                  <a:gd name="connsiteX16" fmla="*/ 44537 w 70563"/>
                  <a:gd name="connsiteY16" fmla="*/ 22433 h 68453"/>
                  <a:gd name="connsiteX17" fmla="*/ 44537 w 70563"/>
                  <a:gd name="connsiteY17" fmla="*/ 27951 h 68453"/>
                  <a:gd name="connsiteX18" fmla="*/ 15749 w 70563"/>
                  <a:gd name="connsiteY18" fmla="*/ 33320 h 68453"/>
                  <a:gd name="connsiteX19" fmla="*/ 103 w 70563"/>
                  <a:gd name="connsiteY19" fmla="*/ 52708 h 68453"/>
                  <a:gd name="connsiteX20" fmla="*/ 25136 w 70563"/>
                  <a:gd name="connsiteY20" fmla="*/ 68516 h 68453"/>
                  <a:gd name="connsiteX21" fmla="*/ 45632 w 70563"/>
                  <a:gd name="connsiteY21" fmla="*/ 55542 h 68453"/>
                  <a:gd name="connsiteX22" fmla="*/ 44537 w 70563"/>
                  <a:gd name="connsiteY22" fmla="*/ 31083 h 68453"/>
                  <a:gd name="connsiteX23" fmla="*/ 44537 w 70563"/>
                  <a:gd name="connsiteY23" fmla="*/ 45997 h 68453"/>
                  <a:gd name="connsiteX24" fmla="*/ 26231 w 70563"/>
                  <a:gd name="connsiteY24" fmla="*/ 65235 h 68453"/>
                  <a:gd name="connsiteX25" fmla="*/ 12150 w 70563"/>
                  <a:gd name="connsiteY25" fmla="*/ 52559 h 68453"/>
                  <a:gd name="connsiteX26" fmla="*/ 44537 w 70563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563" h="68453">
                    <a:moveTo>
                      <a:pt x="45632" y="55542"/>
                    </a:moveTo>
                    <a:cubicBezTo>
                      <a:pt x="46258" y="61507"/>
                      <a:pt x="50483" y="67771"/>
                      <a:pt x="57836" y="67771"/>
                    </a:cubicBezTo>
                    <a:cubicBezTo>
                      <a:pt x="61122" y="67771"/>
                      <a:pt x="70666" y="65683"/>
                      <a:pt x="70666" y="53603"/>
                    </a:cubicBezTo>
                    <a:lnTo>
                      <a:pt x="70666" y="45251"/>
                    </a:lnTo>
                    <a:lnTo>
                      <a:pt x="66754" y="45251"/>
                    </a:lnTo>
                    <a:lnTo>
                      <a:pt x="66754" y="53603"/>
                    </a:lnTo>
                    <a:cubicBezTo>
                      <a:pt x="66754" y="62253"/>
                      <a:pt x="62843" y="63147"/>
                      <a:pt x="61122" y="63147"/>
                    </a:cubicBezTo>
                    <a:cubicBezTo>
                      <a:pt x="55959" y="63147"/>
                      <a:pt x="55333" y="56436"/>
                      <a:pt x="55333" y="55691"/>
                    </a:cubicBezTo>
                    <a:lnTo>
                      <a:pt x="55333" y="25863"/>
                    </a:lnTo>
                    <a:cubicBezTo>
                      <a:pt x="55333" y="19600"/>
                      <a:pt x="55333" y="13783"/>
                      <a:pt x="49700" y="8265"/>
                    </a:cubicBezTo>
                    <a:cubicBezTo>
                      <a:pt x="43598" y="2449"/>
                      <a:pt x="35775" y="63"/>
                      <a:pt x="28265" y="63"/>
                    </a:cubicBezTo>
                    <a:cubicBezTo>
                      <a:pt x="15436" y="63"/>
                      <a:pt x="4640" y="7072"/>
                      <a:pt x="4640" y="16915"/>
                    </a:cubicBezTo>
                    <a:cubicBezTo>
                      <a:pt x="4640" y="21389"/>
                      <a:pt x="7769" y="23925"/>
                      <a:pt x="11837" y="23925"/>
                    </a:cubicBezTo>
                    <a:cubicBezTo>
                      <a:pt x="16218" y="23925"/>
                      <a:pt x="19034" y="20942"/>
                      <a:pt x="19034" y="17064"/>
                    </a:cubicBezTo>
                    <a:cubicBezTo>
                      <a:pt x="19034" y="15275"/>
                      <a:pt x="18252" y="10353"/>
                      <a:pt x="11055" y="10204"/>
                    </a:cubicBezTo>
                    <a:cubicBezTo>
                      <a:pt x="15279" y="4984"/>
                      <a:pt x="22946" y="3344"/>
                      <a:pt x="27952" y="3344"/>
                    </a:cubicBezTo>
                    <a:cubicBezTo>
                      <a:pt x="35619" y="3344"/>
                      <a:pt x="44537" y="9160"/>
                      <a:pt x="44537" y="22433"/>
                    </a:cubicBezTo>
                    <a:lnTo>
                      <a:pt x="44537" y="27951"/>
                    </a:lnTo>
                    <a:cubicBezTo>
                      <a:pt x="36558" y="28399"/>
                      <a:pt x="25606" y="28846"/>
                      <a:pt x="15749" y="33320"/>
                    </a:cubicBezTo>
                    <a:cubicBezTo>
                      <a:pt x="4014" y="38391"/>
                      <a:pt x="103" y="46146"/>
                      <a:pt x="103" y="52708"/>
                    </a:cubicBezTo>
                    <a:cubicBezTo>
                      <a:pt x="103" y="64788"/>
                      <a:pt x="15279" y="68516"/>
                      <a:pt x="25136" y="68516"/>
                    </a:cubicBezTo>
                    <a:cubicBezTo>
                      <a:pt x="35462" y="68516"/>
                      <a:pt x="42660" y="62551"/>
                      <a:pt x="45632" y="55542"/>
                    </a:cubicBezTo>
                    <a:close/>
                    <a:moveTo>
                      <a:pt x="44537" y="31083"/>
                    </a:moveTo>
                    <a:lnTo>
                      <a:pt x="44537" y="45997"/>
                    </a:lnTo>
                    <a:cubicBezTo>
                      <a:pt x="44537" y="60165"/>
                      <a:pt x="33272" y="65235"/>
                      <a:pt x="26231" y="65235"/>
                    </a:cubicBezTo>
                    <a:cubicBezTo>
                      <a:pt x="18565" y="65235"/>
                      <a:pt x="12150" y="60016"/>
                      <a:pt x="12150" y="52559"/>
                    </a:cubicBezTo>
                    <a:cubicBezTo>
                      <a:pt x="12150" y="44356"/>
                      <a:pt x="18721" y="31978"/>
                      <a:pt x="44537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3" name="Freeform: Shape 3072">
                <a:extLst>
                  <a:ext uri="{FF2B5EF4-FFF2-40B4-BE49-F238E27FC236}">
                    <a16:creationId xmlns:a16="http://schemas.microsoft.com/office/drawing/2014/main" id="{18FED8D3-98A0-0F82-B954-6E859AE4C467}"/>
                  </a:ext>
                </a:extLst>
              </p:cNvPr>
              <p:cNvSpPr/>
              <p:nvPr>
                <p:custDataLst>
                  <p:tags r:id="rId41"/>
                </p:custDataLst>
              </p:nvPr>
            </p:nvSpPr>
            <p:spPr>
              <a:xfrm>
                <a:off x="2833092" y="6971492"/>
                <a:ext cx="51162" cy="68453"/>
              </a:xfrm>
              <a:custGeom>
                <a:avLst/>
                <a:gdLst>
                  <a:gd name="connsiteX0" fmla="*/ 27488 w 51162"/>
                  <a:gd name="connsiteY0" fmla="*/ 37943 h 68453"/>
                  <a:gd name="connsiteX1" fmla="*/ 43760 w 51162"/>
                  <a:gd name="connsiteY1" fmla="*/ 51664 h 68453"/>
                  <a:gd name="connsiteX2" fmla="*/ 26080 w 51162"/>
                  <a:gd name="connsiteY2" fmla="*/ 65235 h 68453"/>
                  <a:gd name="connsiteX3" fmla="*/ 4332 w 51162"/>
                  <a:gd name="connsiteY3" fmla="*/ 44058 h 68453"/>
                  <a:gd name="connsiteX4" fmla="*/ 2142 w 51162"/>
                  <a:gd name="connsiteY4" fmla="*/ 41523 h 68453"/>
                  <a:gd name="connsiteX5" fmla="*/ 108 w 51162"/>
                  <a:gd name="connsiteY5" fmla="*/ 45251 h 68453"/>
                  <a:gd name="connsiteX6" fmla="*/ 108 w 51162"/>
                  <a:gd name="connsiteY6" fmla="*/ 64937 h 68453"/>
                  <a:gd name="connsiteX7" fmla="*/ 1829 w 51162"/>
                  <a:gd name="connsiteY7" fmla="*/ 68516 h 68453"/>
                  <a:gd name="connsiteX8" fmla="*/ 5740 w 51162"/>
                  <a:gd name="connsiteY8" fmla="*/ 65534 h 68453"/>
                  <a:gd name="connsiteX9" fmla="*/ 8869 w 51162"/>
                  <a:gd name="connsiteY9" fmla="*/ 62104 h 68453"/>
                  <a:gd name="connsiteX10" fmla="*/ 26080 w 51162"/>
                  <a:gd name="connsiteY10" fmla="*/ 68516 h 68453"/>
                  <a:gd name="connsiteX11" fmla="*/ 51270 w 51162"/>
                  <a:gd name="connsiteY11" fmla="*/ 47786 h 68453"/>
                  <a:gd name="connsiteX12" fmla="*/ 44699 w 51162"/>
                  <a:gd name="connsiteY12" fmla="*/ 33618 h 68453"/>
                  <a:gd name="connsiteX13" fmla="*/ 26862 w 51162"/>
                  <a:gd name="connsiteY13" fmla="*/ 26460 h 68453"/>
                  <a:gd name="connsiteX14" fmla="*/ 7618 w 51162"/>
                  <a:gd name="connsiteY14" fmla="*/ 14231 h 68453"/>
                  <a:gd name="connsiteX15" fmla="*/ 25141 w 51162"/>
                  <a:gd name="connsiteY15" fmla="*/ 2896 h 68453"/>
                  <a:gd name="connsiteX16" fmla="*/ 43447 w 51162"/>
                  <a:gd name="connsiteY16" fmla="*/ 20942 h 68453"/>
                  <a:gd name="connsiteX17" fmla="*/ 45324 w 51162"/>
                  <a:gd name="connsiteY17" fmla="*/ 22284 h 68453"/>
                  <a:gd name="connsiteX18" fmla="*/ 47358 w 51162"/>
                  <a:gd name="connsiteY18" fmla="*/ 18705 h 68453"/>
                  <a:gd name="connsiteX19" fmla="*/ 47358 w 51162"/>
                  <a:gd name="connsiteY19" fmla="*/ 3642 h 68453"/>
                  <a:gd name="connsiteX20" fmla="*/ 45637 w 51162"/>
                  <a:gd name="connsiteY20" fmla="*/ 63 h 68453"/>
                  <a:gd name="connsiteX21" fmla="*/ 42508 w 51162"/>
                  <a:gd name="connsiteY21" fmla="*/ 1852 h 68453"/>
                  <a:gd name="connsiteX22" fmla="*/ 39848 w 51162"/>
                  <a:gd name="connsiteY22" fmla="*/ 4239 h 68453"/>
                  <a:gd name="connsiteX23" fmla="*/ 25141 w 51162"/>
                  <a:gd name="connsiteY23" fmla="*/ 63 h 68453"/>
                  <a:gd name="connsiteX24" fmla="*/ 108 w 51162"/>
                  <a:gd name="connsiteY24" fmla="*/ 18407 h 68453"/>
                  <a:gd name="connsiteX25" fmla="*/ 6835 w 51162"/>
                  <a:gd name="connsiteY25" fmla="*/ 31083 h 68453"/>
                  <a:gd name="connsiteX26" fmla="*/ 27488 w 51162"/>
                  <a:gd name="connsiteY26" fmla="*/ 3794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162" h="68453">
                    <a:moveTo>
                      <a:pt x="27488" y="37943"/>
                    </a:moveTo>
                    <a:cubicBezTo>
                      <a:pt x="30930" y="38540"/>
                      <a:pt x="43760" y="40926"/>
                      <a:pt x="43760" y="51664"/>
                    </a:cubicBezTo>
                    <a:cubicBezTo>
                      <a:pt x="43760" y="59270"/>
                      <a:pt x="38284" y="65235"/>
                      <a:pt x="26080" y="65235"/>
                    </a:cubicBezTo>
                    <a:cubicBezTo>
                      <a:pt x="12937" y="65235"/>
                      <a:pt x="7305" y="56735"/>
                      <a:pt x="4332" y="44058"/>
                    </a:cubicBezTo>
                    <a:cubicBezTo>
                      <a:pt x="3863" y="42119"/>
                      <a:pt x="3706" y="41523"/>
                      <a:pt x="2142" y="41523"/>
                    </a:cubicBezTo>
                    <a:cubicBezTo>
                      <a:pt x="108" y="41523"/>
                      <a:pt x="108" y="42567"/>
                      <a:pt x="108" y="45251"/>
                    </a:cubicBezTo>
                    <a:lnTo>
                      <a:pt x="108" y="64937"/>
                    </a:lnTo>
                    <a:cubicBezTo>
                      <a:pt x="108" y="67472"/>
                      <a:pt x="108" y="68516"/>
                      <a:pt x="1829" y="68516"/>
                    </a:cubicBezTo>
                    <a:cubicBezTo>
                      <a:pt x="2611" y="68516"/>
                      <a:pt x="2768" y="68367"/>
                      <a:pt x="5740" y="65534"/>
                    </a:cubicBezTo>
                    <a:cubicBezTo>
                      <a:pt x="6053" y="65235"/>
                      <a:pt x="6053" y="64937"/>
                      <a:pt x="8869" y="62104"/>
                    </a:cubicBezTo>
                    <a:cubicBezTo>
                      <a:pt x="15754" y="68367"/>
                      <a:pt x="22794" y="68516"/>
                      <a:pt x="26080" y="68516"/>
                    </a:cubicBezTo>
                    <a:cubicBezTo>
                      <a:pt x="44073" y="68516"/>
                      <a:pt x="51270" y="58524"/>
                      <a:pt x="51270" y="47786"/>
                    </a:cubicBezTo>
                    <a:cubicBezTo>
                      <a:pt x="51270" y="39882"/>
                      <a:pt x="46576" y="35408"/>
                      <a:pt x="44699" y="33618"/>
                    </a:cubicBezTo>
                    <a:cubicBezTo>
                      <a:pt x="39535" y="28846"/>
                      <a:pt x="33433" y="27653"/>
                      <a:pt x="26862" y="26460"/>
                    </a:cubicBezTo>
                    <a:cubicBezTo>
                      <a:pt x="18101" y="24819"/>
                      <a:pt x="7618" y="22881"/>
                      <a:pt x="7618" y="14231"/>
                    </a:cubicBezTo>
                    <a:cubicBezTo>
                      <a:pt x="7618" y="9011"/>
                      <a:pt x="11686" y="2896"/>
                      <a:pt x="25141" y="2896"/>
                    </a:cubicBezTo>
                    <a:cubicBezTo>
                      <a:pt x="42352" y="2896"/>
                      <a:pt x="43134" y="16319"/>
                      <a:pt x="43447" y="20942"/>
                    </a:cubicBezTo>
                    <a:cubicBezTo>
                      <a:pt x="43603" y="22284"/>
                      <a:pt x="45011" y="22284"/>
                      <a:pt x="45324" y="22284"/>
                    </a:cubicBezTo>
                    <a:cubicBezTo>
                      <a:pt x="47358" y="22284"/>
                      <a:pt x="47358" y="21538"/>
                      <a:pt x="47358" y="18705"/>
                    </a:cubicBezTo>
                    <a:lnTo>
                      <a:pt x="47358" y="3642"/>
                    </a:lnTo>
                    <a:cubicBezTo>
                      <a:pt x="47358" y="1107"/>
                      <a:pt x="47358" y="63"/>
                      <a:pt x="45637" y="63"/>
                    </a:cubicBezTo>
                    <a:cubicBezTo>
                      <a:pt x="44855" y="63"/>
                      <a:pt x="44542" y="63"/>
                      <a:pt x="42508" y="1852"/>
                    </a:cubicBezTo>
                    <a:cubicBezTo>
                      <a:pt x="42039" y="2449"/>
                      <a:pt x="40474" y="3791"/>
                      <a:pt x="39848" y="4239"/>
                    </a:cubicBezTo>
                    <a:cubicBezTo>
                      <a:pt x="33903" y="63"/>
                      <a:pt x="27488" y="63"/>
                      <a:pt x="25141" y="63"/>
                    </a:cubicBezTo>
                    <a:cubicBezTo>
                      <a:pt x="6053" y="63"/>
                      <a:pt x="108" y="10055"/>
                      <a:pt x="108" y="18407"/>
                    </a:cubicBezTo>
                    <a:cubicBezTo>
                      <a:pt x="108" y="23626"/>
                      <a:pt x="2611" y="27802"/>
                      <a:pt x="6835" y="31083"/>
                    </a:cubicBezTo>
                    <a:cubicBezTo>
                      <a:pt x="11842" y="34961"/>
                      <a:pt x="16223" y="35856"/>
                      <a:pt x="27488" y="3794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5" name="Freeform: Shape 3074">
                <a:extLst>
                  <a:ext uri="{FF2B5EF4-FFF2-40B4-BE49-F238E27FC236}">
                    <a16:creationId xmlns:a16="http://schemas.microsoft.com/office/drawing/2014/main" id="{04DDDD0A-5C56-841D-6807-25D8D8582E81}"/>
                  </a:ext>
                </a:extLst>
              </p:cNvPr>
              <p:cNvSpPr/>
              <p:nvPr>
                <p:custDataLst>
                  <p:tags r:id="rId42"/>
                </p:custDataLst>
              </p:nvPr>
            </p:nvSpPr>
            <p:spPr>
              <a:xfrm>
                <a:off x="2894024" y="6971492"/>
                <a:ext cx="60549" cy="68453"/>
              </a:xfrm>
              <a:custGeom>
                <a:avLst/>
                <a:gdLst>
                  <a:gd name="connsiteX0" fmla="*/ 13254 w 60549"/>
                  <a:gd name="connsiteY0" fmla="*/ 29294 h 68453"/>
                  <a:gd name="connsiteX1" fmla="*/ 32655 w 60549"/>
                  <a:gd name="connsiteY1" fmla="*/ 3344 h 68453"/>
                  <a:gd name="connsiteX2" fmla="*/ 50335 w 60549"/>
                  <a:gd name="connsiteY2" fmla="*/ 29294 h 68453"/>
                  <a:gd name="connsiteX3" fmla="*/ 13254 w 60549"/>
                  <a:gd name="connsiteY3" fmla="*/ 29294 h 68453"/>
                  <a:gd name="connsiteX4" fmla="*/ 13098 w 60549"/>
                  <a:gd name="connsiteY4" fmla="*/ 32425 h 68453"/>
                  <a:gd name="connsiteX5" fmla="*/ 56750 w 60549"/>
                  <a:gd name="connsiteY5" fmla="*/ 32425 h 68453"/>
                  <a:gd name="connsiteX6" fmla="*/ 60661 w 60549"/>
                  <a:gd name="connsiteY6" fmla="*/ 29294 h 68453"/>
                  <a:gd name="connsiteX7" fmla="*/ 32655 w 60549"/>
                  <a:gd name="connsiteY7" fmla="*/ 63 h 68453"/>
                  <a:gd name="connsiteX8" fmla="*/ 112 w 60549"/>
                  <a:gd name="connsiteY8" fmla="*/ 34066 h 68453"/>
                  <a:gd name="connsiteX9" fmla="*/ 34533 w 60549"/>
                  <a:gd name="connsiteY9" fmla="*/ 68516 h 68453"/>
                  <a:gd name="connsiteX10" fmla="*/ 60661 w 60549"/>
                  <a:gd name="connsiteY10" fmla="*/ 49129 h 68453"/>
                  <a:gd name="connsiteX11" fmla="*/ 58627 w 60549"/>
                  <a:gd name="connsiteY11" fmla="*/ 47339 h 68453"/>
                  <a:gd name="connsiteX12" fmla="*/ 56593 w 60549"/>
                  <a:gd name="connsiteY12" fmla="*/ 49427 h 68453"/>
                  <a:gd name="connsiteX13" fmla="*/ 35471 w 60549"/>
                  <a:gd name="connsiteY13" fmla="*/ 64788 h 68453"/>
                  <a:gd name="connsiteX14" fmla="*/ 17792 w 60549"/>
                  <a:gd name="connsiteY14" fmla="*/ 54796 h 68453"/>
                  <a:gd name="connsiteX15" fmla="*/ 1309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54" y="29294"/>
                    </a:moveTo>
                    <a:cubicBezTo>
                      <a:pt x="14193" y="7072"/>
                      <a:pt x="27336" y="3344"/>
                      <a:pt x="32655" y="3344"/>
                    </a:cubicBezTo>
                    <a:cubicBezTo>
                      <a:pt x="48770" y="3344"/>
                      <a:pt x="50335" y="23477"/>
                      <a:pt x="50335" y="29294"/>
                    </a:cubicBezTo>
                    <a:lnTo>
                      <a:pt x="13254" y="29294"/>
                    </a:lnTo>
                    <a:close/>
                    <a:moveTo>
                      <a:pt x="13098" y="32425"/>
                    </a:moveTo>
                    <a:lnTo>
                      <a:pt x="56750" y="32425"/>
                    </a:lnTo>
                    <a:cubicBezTo>
                      <a:pt x="60192" y="32425"/>
                      <a:pt x="60661" y="32425"/>
                      <a:pt x="60661" y="29294"/>
                    </a:cubicBezTo>
                    <a:cubicBezTo>
                      <a:pt x="60661" y="14529"/>
                      <a:pt x="52213" y="63"/>
                      <a:pt x="32655" y="63"/>
                    </a:cubicBezTo>
                    <a:cubicBezTo>
                      <a:pt x="14506" y="63"/>
                      <a:pt x="112" y="15424"/>
                      <a:pt x="112" y="34066"/>
                    </a:cubicBezTo>
                    <a:cubicBezTo>
                      <a:pt x="112" y="54050"/>
                      <a:pt x="16540" y="68516"/>
                      <a:pt x="34533" y="68516"/>
                    </a:cubicBezTo>
                    <a:cubicBezTo>
                      <a:pt x="53621" y="68516"/>
                      <a:pt x="60661" y="51962"/>
                      <a:pt x="60661" y="49129"/>
                    </a:cubicBezTo>
                    <a:cubicBezTo>
                      <a:pt x="60661" y="47637"/>
                      <a:pt x="59410" y="47339"/>
                      <a:pt x="58627" y="47339"/>
                    </a:cubicBezTo>
                    <a:cubicBezTo>
                      <a:pt x="57219" y="47339"/>
                      <a:pt x="56906" y="48234"/>
                      <a:pt x="56593" y="49427"/>
                    </a:cubicBezTo>
                    <a:cubicBezTo>
                      <a:pt x="51117" y="64788"/>
                      <a:pt x="37036" y="64788"/>
                      <a:pt x="35471" y="64788"/>
                    </a:cubicBezTo>
                    <a:cubicBezTo>
                      <a:pt x="27648" y="64788"/>
                      <a:pt x="21390" y="60314"/>
                      <a:pt x="17792" y="54796"/>
                    </a:cubicBezTo>
                    <a:cubicBezTo>
                      <a:pt x="13098" y="47637"/>
                      <a:pt x="13098" y="37794"/>
                      <a:pt x="1309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76" name="Freeform: Shape 3075">
                <a:extLst>
                  <a:ext uri="{FF2B5EF4-FFF2-40B4-BE49-F238E27FC236}">
                    <a16:creationId xmlns:a16="http://schemas.microsoft.com/office/drawing/2014/main" id="{F0B15869-DE05-B807-567D-D26D3C906929}"/>
                  </a:ext>
                </a:extLst>
              </p:cNvPr>
              <p:cNvSpPr/>
              <p:nvPr>
                <p:custDataLst>
                  <p:tags r:id="rId43"/>
                </p:custDataLst>
              </p:nvPr>
            </p:nvSpPr>
            <p:spPr>
              <a:xfrm>
                <a:off x="2963561" y="6972387"/>
                <a:ext cx="52570" cy="65918"/>
              </a:xfrm>
              <a:custGeom>
                <a:avLst/>
                <a:gdLst>
                  <a:gd name="connsiteX0" fmla="*/ 21864 w 52570"/>
                  <a:gd name="connsiteY0" fmla="*/ 16468 h 65918"/>
                  <a:gd name="connsiteX1" fmla="*/ 21864 w 52570"/>
                  <a:gd name="connsiteY1" fmla="*/ 63 h 65918"/>
                  <a:gd name="connsiteX2" fmla="*/ 116 w 52570"/>
                  <a:gd name="connsiteY2" fmla="*/ 1703 h 65918"/>
                  <a:gd name="connsiteX3" fmla="*/ 116 w 52570"/>
                  <a:gd name="connsiteY3" fmla="*/ 6327 h 65918"/>
                  <a:gd name="connsiteX4" fmla="*/ 12320 w 52570"/>
                  <a:gd name="connsiteY4" fmla="*/ 14678 h 65918"/>
                  <a:gd name="connsiteX5" fmla="*/ 12320 w 52570"/>
                  <a:gd name="connsiteY5" fmla="*/ 54647 h 65918"/>
                  <a:gd name="connsiteX6" fmla="*/ 116 w 52570"/>
                  <a:gd name="connsiteY6" fmla="*/ 61358 h 65918"/>
                  <a:gd name="connsiteX7" fmla="*/ 116 w 52570"/>
                  <a:gd name="connsiteY7" fmla="*/ 65981 h 65918"/>
                  <a:gd name="connsiteX8" fmla="*/ 17952 w 52570"/>
                  <a:gd name="connsiteY8" fmla="*/ 65534 h 65918"/>
                  <a:gd name="connsiteX9" fmla="*/ 37823 w 52570"/>
                  <a:gd name="connsiteY9" fmla="*/ 65981 h 65918"/>
                  <a:gd name="connsiteX10" fmla="*/ 37823 w 52570"/>
                  <a:gd name="connsiteY10" fmla="*/ 61358 h 65918"/>
                  <a:gd name="connsiteX11" fmla="*/ 34537 w 52570"/>
                  <a:gd name="connsiteY11" fmla="*/ 61358 h 65918"/>
                  <a:gd name="connsiteX12" fmla="*/ 22646 w 52570"/>
                  <a:gd name="connsiteY12" fmla="*/ 54348 h 65918"/>
                  <a:gd name="connsiteX13" fmla="*/ 22646 w 52570"/>
                  <a:gd name="connsiteY13" fmla="*/ 31381 h 65918"/>
                  <a:gd name="connsiteX14" fmla="*/ 41108 w 52570"/>
                  <a:gd name="connsiteY14" fmla="*/ 3344 h 65918"/>
                  <a:gd name="connsiteX15" fmla="*/ 42829 w 52570"/>
                  <a:gd name="connsiteY15" fmla="*/ 3493 h 65918"/>
                  <a:gd name="connsiteX16" fmla="*/ 39231 w 52570"/>
                  <a:gd name="connsiteY16" fmla="*/ 9309 h 65918"/>
                  <a:gd name="connsiteX17" fmla="*/ 45959 w 52570"/>
                  <a:gd name="connsiteY17" fmla="*/ 15722 h 65918"/>
                  <a:gd name="connsiteX18" fmla="*/ 52686 w 52570"/>
                  <a:gd name="connsiteY18" fmla="*/ 9160 h 65918"/>
                  <a:gd name="connsiteX19" fmla="*/ 41108 w 52570"/>
                  <a:gd name="connsiteY19" fmla="*/ 63 h 65918"/>
                  <a:gd name="connsiteX20" fmla="*/ 21864 w 52570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570" h="65918">
                    <a:moveTo>
                      <a:pt x="21864" y="16468"/>
                    </a:moveTo>
                    <a:lnTo>
                      <a:pt x="21864" y="63"/>
                    </a:lnTo>
                    <a:lnTo>
                      <a:pt x="116" y="1703"/>
                    </a:lnTo>
                    <a:lnTo>
                      <a:pt x="116" y="6327"/>
                    </a:lnTo>
                    <a:cubicBezTo>
                      <a:pt x="11068" y="6327"/>
                      <a:pt x="12320" y="7370"/>
                      <a:pt x="12320" y="14678"/>
                    </a:cubicBezTo>
                    <a:lnTo>
                      <a:pt x="12320" y="54647"/>
                    </a:lnTo>
                    <a:cubicBezTo>
                      <a:pt x="12320" y="61358"/>
                      <a:pt x="10599" y="61358"/>
                      <a:pt x="116" y="61358"/>
                    </a:cubicBezTo>
                    <a:lnTo>
                      <a:pt x="116" y="65981"/>
                    </a:lnTo>
                    <a:cubicBezTo>
                      <a:pt x="6218" y="65832"/>
                      <a:pt x="13572" y="65534"/>
                      <a:pt x="17952" y="65534"/>
                    </a:cubicBezTo>
                    <a:cubicBezTo>
                      <a:pt x="24211" y="65534"/>
                      <a:pt x="31564" y="65534"/>
                      <a:pt x="37823" y="65981"/>
                    </a:cubicBezTo>
                    <a:lnTo>
                      <a:pt x="37823" y="61358"/>
                    </a:lnTo>
                    <a:lnTo>
                      <a:pt x="34537" y="61358"/>
                    </a:lnTo>
                    <a:cubicBezTo>
                      <a:pt x="22959" y="61358"/>
                      <a:pt x="22646" y="59717"/>
                      <a:pt x="22646" y="54348"/>
                    </a:cubicBezTo>
                    <a:lnTo>
                      <a:pt x="22646" y="31381"/>
                    </a:lnTo>
                    <a:cubicBezTo>
                      <a:pt x="22646" y="16617"/>
                      <a:pt x="29217" y="3344"/>
                      <a:pt x="41108" y="3344"/>
                    </a:cubicBezTo>
                    <a:cubicBezTo>
                      <a:pt x="42204" y="3344"/>
                      <a:pt x="42516" y="3344"/>
                      <a:pt x="42829" y="3493"/>
                    </a:cubicBezTo>
                    <a:cubicBezTo>
                      <a:pt x="42360" y="3642"/>
                      <a:pt x="39231" y="5432"/>
                      <a:pt x="39231" y="9309"/>
                    </a:cubicBezTo>
                    <a:cubicBezTo>
                      <a:pt x="39231" y="13485"/>
                      <a:pt x="42516" y="15722"/>
                      <a:pt x="45959" y="15722"/>
                    </a:cubicBezTo>
                    <a:cubicBezTo>
                      <a:pt x="48775" y="15722"/>
                      <a:pt x="52686" y="13932"/>
                      <a:pt x="52686" y="9160"/>
                    </a:cubicBezTo>
                    <a:cubicBezTo>
                      <a:pt x="52686" y="4388"/>
                      <a:pt x="47836" y="63"/>
                      <a:pt x="41108" y="63"/>
                    </a:cubicBezTo>
                    <a:cubicBezTo>
                      <a:pt x="29687" y="63"/>
                      <a:pt x="24054" y="10055"/>
                      <a:pt x="21864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8" name="Group 27" descr="\documentclass{article}&#10;\usepackage{amsmath}&#10;\pagestyle{empty}&#10;\begin{document}&#10;&#10;Compton laser&#10;&#10;&#10;\end{document}" title="IguanaTex Vector Display">
              <a:extLst>
                <a:ext uri="{FF2B5EF4-FFF2-40B4-BE49-F238E27FC236}">
                  <a16:creationId xmlns:a16="http://schemas.microsoft.com/office/drawing/2014/main" id="{E95ADDA0-F516-E6CE-A103-46F49B3AF4D0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>
              <a:off x="2448258" y="2602433"/>
              <a:ext cx="972648" cy="139039"/>
              <a:chOff x="3333590" y="5531736"/>
              <a:chExt cx="972648" cy="139039"/>
            </a:xfrm>
            <a:solidFill>
              <a:srgbClr val="DD7171"/>
            </a:solidFill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60C491B2-DA1D-AF1F-B8B1-924342549B13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3333590" y="5531736"/>
                <a:ext cx="93820" cy="112438"/>
              </a:xfrm>
              <a:custGeom>
                <a:avLst/>
                <a:gdLst>
                  <a:gd name="connsiteX0" fmla="*/ 77 w 93820"/>
                  <a:gd name="connsiteY0" fmla="*/ 56205 h 112438"/>
                  <a:gd name="connsiteX1" fmla="*/ 53688 w 93820"/>
                  <a:gd name="connsiteY1" fmla="*/ 112501 h 112438"/>
                  <a:gd name="connsiteX2" fmla="*/ 93897 w 93820"/>
                  <a:gd name="connsiteY2" fmla="*/ 73063 h 112438"/>
                  <a:gd name="connsiteX3" fmla="*/ 91894 w 93820"/>
                  <a:gd name="connsiteY3" fmla="*/ 70434 h 112438"/>
                  <a:gd name="connsiteX4" fmla="*/ 90046 w 93820"/>
                  <a:gd name="connsiteY4" fmla="*/ 72908 h 112438"/>
                  <a:gd name="connsiteX5" fmla="*/ 55537 w 93820"/>
                  <a:gd name="connsiteY5" fmla="*/ 107707 h 112438"/>
                  <a:gd name="connsiteX6" fmla="*/ 15945 w 93820"/>
                  <a:gd name="connsiteY6" fmla="*/ 56359 h 112438"/>
                  <a:gd name="connsiteX7" fmla="*/ 55383 w 93820"/>
                  <a:gd name="connsiteY7" fmla="*/ 4857 h 112438"/>
                  <a:gd name="connsiteX8" fmla="*/ 88967 w 93820"/>
                  <a:gd name="connsiteY8" fmla="*/ 41512 h 112438"/>
                  <a:gd name="connsiteX9" fmla="*/ 91432 w 93820"/>
                  <a:gd name="connsiteY9" fmla="*/ 44141 h 112438"/>
                  <a:gd name="connsiteX10" fmla="*/ 93897 w 93820"/>
                  <a:gd name="connsiteY10" fmla="*/ 40429 h 112438"/>
                  <a:gd name="connsiteX11" fmla="*/ 93897 w 93820"/>
                  <a:gd name="connsiteY11" fmla="*/ 3775 h 112438"/>
                  <a:gd name="connsiteX12" fmla="*/ 92203 w 93820"/>
                  <a:gd name="connsiteY12" fmla="*/ 63 h 112438"/>
                  <a:gd name="connsiteX13" fmla="*/ 89738 w 93820"/>
                  <a:gd name="connsiteY13" fmla="*/ 1919 h 112438"/>
                  <a:gd name="connsiteX14" fmla="*/ 82035 w 93820"/>
                  <a:gd name="connsiteY14" fmla="*/ 13364 h 112438"/>
                  <a:gd name="connsiteX15" fmla="*/ 53688 w 93820"/>
                  <a:gd name="connsiteY15" fmla="*/ 63 h 112438"/>
                  <a:gd name="connsiteX16" fmla="*/ 77 w 93820"/>
                  <a:gd name="connsiteY16" fmla="*/ 56205 h 11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20" h="112438">
                    <a:moveTo>
                      <a:pt x="77" y="56205"/>
                    </a:moveTo>
                    <a:cubicBezTo>
                      <a:pt x="77" y="88220"/>
                      <a:pt x="25034" y="112501"/>
                      <a:pt x="53688" y="112501"/>
                    </a:cubicBezTo>
                    <a:cubicBezTo>
                      <a:pt x="78800" y="112501"/>
                      <a:pt x="93897" y="91004"/>
                      <a:pt x="93897" y="73063"/>
                    </a:cubicBezTo>
                    <a:cubicBezTo>
                      <a:pt x="93897" y="71516"/>
                      <a:pt x="93897" y="70434"/>
                      <a:pt x="91894" y="70434"/>
                    </a:cubicBezTo>
                    <a:cubicBezTo>
                      <a:pt x="90200" y="70434"/>
                      <a:pt x="90200" y="71362"/>
                      <a:pt x="90046" y="72908"/>
                    </a:cubicBezTo>
                    <a:cubicBezTo>
                      <a:pt x="88813" y="95025"/>
                      <a:pt x="72329" y="107707"/>
                      <a:pt x="55537" y="107707"/>
                    </a:cubicBezTo>
                    <a:cubicBezTo>
                      <a:pt x="46140" y="107707"/>
                      <a:pt x="15945" y="102448"/>
                      <a:pt x="15945" y="56359"/>
                    </a:cubicBezTo>
                    <a:cubicBezTo>
                      <a:pt x="15945" y="10116"/>
                      <a:pt x="45986" y="4857"/>
                      <a:pt x="55383" y="4857"/>
                    </a:cubicBezTo>
                    <a:cubicBezTo>
                      <a:pt x="72175" y="4857"/>
                      <a:pt x="85886" y="18931"/>
                      <a:pt x="88967" y="41512"/>
                    </a:cubicBezTo>
                    <a:cubicBezTo>
                      <a:pt x="89276" y="43677"/>
                      <a:pt x="89276" y="44141"/>
                      <a:pt x="91432" y="44141"/>
                    </a:cubicBezTo>
                    <a:cubicBezTo>
                      <a:pt x="93897" y="44141"/>
                      <a:pt x="93897" y="43677"/>
                      <a:pt x="93897" y="40429"/>
                    </a:cubicBezTo>
                    <a:lnTo>
                      <a:pt x="93897" y="3775"/>
                    </a:lnTo>
                    <a:cubicBezTo>
                      <a:pt x="93897" y="1145"/>
                      <a:pt x="93897" y="63"/>
                      <a:pt x="92203" y="63"/>
                    </a:cubicBezTo>
                    <a:cubicBezTo>
                      <a:pt x="91586" y="63"/>
                      <a:pt x="90970" y="63"/>
                      <a:pt x="89738" y="1919"/>
                    </a:cubicBezTo>
                    <a:lnTo>
                      <a:pt x="82035" y="13364"/>
                    </a:lnTo>
                    <a:cubicBezTo>
                      <a:pt x="76335" y="7796"/>
                      <a:pt x="68478" y="63"/>
                      <a:pt x="53688" y="63"/>
                    </a:cubicBezTo>
                    <a:cubicBezTo>
                      <a:pt x="24880" y="63"/>
                      <a:pt x="77" y="24654"/>
                      <a:pt x="77" y="5620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3331AC3-9990-0DBC-235D-7CC2BB396D0C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3440540" y="5571483"/>
                <a:ext cx="68247" cy="70989"/>
              </a:xfrm>
              <a:custGeom>
                <a:avLst/>
                <a:gdLst>
                  <a:gd name="connsiteX0" fmla="*/ 68331 w 68247"/>
                  <a:gd name="connsiteY0" fmla="*/ 36253 h 70989"/>
                  <a:gd name="connsiteX1" fmla="*/ 34284 w 68247"/>
                  <a:gd name="connsiteY1" fmla="*/ 63 h 70989"/>
                  <a:gd name="connsiteX2" fmla="*/ 84 w 68247"/>
                  <a:gd name="connsiteY2" fmla="*/ 36253 h 70989"/>
                  <a:gd name="connsiteX3" fmla="*/ 34130 w 68247"/>
                  <a:gd name="connsiteY3" fmla="*/ 71052 h 70989"/>
                  <a:gd name="connsiteX4" fmla="*/ 68331 w 68247"/>
                  <a:gd name="connsiteY4" fmla="*/ 36253 h 70989"/>
                  <a:gd name="connsiteX5" fmla="*/ 34284 w 68247"/>
                  <a:gd name="connsiteY5" fmla="*/ 67186 h 70989"/>
                  <a:gd name="connsiteX6" fmla="*/ 16722 w 68247"/>
                  <a:gd name="connsiteY6" fmla="*/ 56823 h 70989"/>
                  <a:gd name="connsiteX7" fmla="*/ 12871 w 68247"/>
                  <a:gd name="connsiteY7" fmla="*/ 35016 h 70989"/>
                  <a:gd name="connsiteX8" fmla="*/ 16568 w 68247"/>
                  <a:gd name="connsiteY8" fmla="*/ 13828 h 70989"/>
                  <a:gd name="connsiteX9" fmla="*/ 34130 w 68247"/>
                  <a:gd name="connsiteY9" fmla="*/ 3465 h 70989"/>
                  <a:gd name="connsiteX10" fmla="*/ 51539 w 68247"/>
                  <a:gd name="connsiteY10" fmla="*/ 13518 h 70989"/>
                  <a:gd name="connsiteX11" fmla="*/ 55544 w 68247"/>
                  <a:gd name="connsiteY11" fmla="*/ 35016 h 70989"/>
                  <a:gd name="connsiteX12" fmla="*/ 52155 w 68247"/>
                  <a:gd name="connsiteY12" fmla="*/ 55741 h 70989"/>
                  <a:gd name="connsiteX13" fmla="*/ 34284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31" y="36253"/>
                    </a:moveTo>
                    <a:cubicBezTo>
                      <a:pt x="68331" y="16457"/>
                      <a:pt x="52925" y="63"/>
                      <a:pt x="34284" y="63"/>
                    </a:cubicBezTo>
                    <a:cubicBezTo>
                      <a:pt x="15027" y="63"/>
                      <a:pt x="84" y="16921"/>
                      <a:pt x="84" y="36253"/>
                    </a:cubicBezTo>
                    <a:cubicBezTo>
                      <a:pt x="84" y="56205"/>
                      <a:pt x="16106" y="71052"/>
                      <a:pt x="34130" y="71052"/>
                    </a:cubicBezTo>
                    <a:cubicBezTo>
                      <a:pt x="52771" y="71052"/>
                      <a:pt x="68331" y="55895"/>
                      <a:pt x="68331" y="36253"/>
                    </a:cubicBezTo>
                    <a:close/>
                    <a:moveTo>
                      <a:pt x="34284" y="67186"/>
                    </a:moveTo>
                    <a:cubicBezTo>
                      <a:pt x="27660" y="67186"/>
                      <a:pt x="20882" y="63938"/>
                      <a:pt x="16722" y="56823"/>
                    </a:cubicBezTo>
                    <a:cubicBezTo>
                      <a:pt x="12871" y="50018"/>
                      <a:pt x="12871" y="40584"/>
                      <a:pt x="12871" y="35016"/>
                    </a:cubicBezTo>
                    <a:cubicBezTo>
                      <a:pt x="12871" y="28984"/>
                      <a:pt x="12871" y="20633"/>
                      <a:pt x="16568" y="13828"/>
                    </a:cubicBezTo>
                    <a:cubicBezTo>
                      <a:pt x="20728" y="6713"/>
                      <a:pt x="27968" y="3465"/>
                      <a:pt x="34130" y="3465"/>
                    </a:cubicBezTo>
                    <a:cubicBezTo>
                      <a:pt x="40909" y="3465"/>
                      <a:pt x="47533" y="6868"/>
                      <a:pt x="51539" y="13518"/>
                    </a:cubicBezTo>
                    <a:cubicBezTo>
                      <a:pt x="55544" y="20169"/>
                      <a:pt x="55544" y="29139"/>
                      <a:pt x="55544" y="35016"/>
                    </a:cubicBezTo>
                    <a:cubicBezTo>
                      <a:pt x="55544" y="40584"/>
                      <a:pt x="55544" y="48936"/>
                      <a:pt x="52155" y="55741"/>
                    </a:cubicBezTo>
                    <a:cubicBezTo>
                      <a:pt x="48766" y="62701"/>
                      <a:pt x="41987" y="67186"/>
                      <a:pt x="34284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9EE22B60-E7ED-8C0C-E6D6-4E86BB8FECF9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3518185" y="5572411"/>
                <a:ext cx="120318" cy="68360"/>
              </a:xfrm>
              <a:custGeom>
                <a:avLst/>
                <a:gdLst>
                  <a:gd name="connsiteX0" fmla="*/ 12105 w 120318"/>
                  <a:gd name="connsiteY0" fmla="*/ 15220 h 68360"/>
                  <a:gd name="connsiteX1" fmla="*/ 12105 w 120318"/>
                  <a:gd name="connsiteY1" fmla="*/ 56669 h 68360"/>
                  <a:gd name="connsiteX2" fmla="*/ 89 w 120318"/>
                  <a:gd name="connsiteY2" fmla="*/ 63628 h 68360"/>
                  <a:gd name="connsiteX3" fmla="*/ 89 w 120318"/>
                  <a:gd name="connsiteY3" fmla="*/ 68423 h 68360"/>
                  <a:gd name="connsiteX4" fmla="*/ 17497 w 120318"/>
                  <a:gd name="connsiteY4" fmla="*/ 67959 h 68360"/>
                  <a:gd name="connsiteX5" fmla="*/ 34752 w 120318"/>
                  <a:gd name="connsiteY5" fmla="*/ 68423 h 68360"/>
                  <a:gd name="connsiteX6" fmla="*/ 34752 w 120318"/>
                  <a:gd name="connsiteY6" fmla="*/ 63628 h 68360"/>
                  <a:gd name="connsiteX7" fmla="*/ 22735 w 120318"/>
                  <a:gd name="connsiteY7" fmla="*/ 56669 h 68360"/>
                  <a:gd name="connsiteX8" fmla="*/ 22735 w 120318"/>
                  <a:gd name="connsiteY8" fmla="*/ 28211 h 68360"/>
                  <a:gd name="connsiteX9" fmla="*/ 43533 w 120318"/>
                  <a:gd name="connsiteY9" fmla="*/ 3465 h 68360"/>
                  <a:gd name="connsiteX10" fmla="*/ 54933 w 120318"/>
                  <a:gd name="connsiteY10" fmla="*/ 20633 h 68360"/>
                  <a:gd name="connsiteX11" fmla="*/ 54933 w 120318"/>
                  <a:gd name="connsiteY11" fmla="*/ 56669 h 68360"/>
                  <a:gd name="connsiteX12" fmla="*/ 42917 w 120318"/>
                  <a:gd name="connsiteY12" fmla="*/ 63628 h 68360"/>
                  <a:gd name="connsiteX13" fmla="*/ 42917 w 120318"/>
                  <a:gd name="connsiteY13" fmla="*/ 68423 h 68360"/>
                  <a:gd name="connsiteX14" fmla="*/ 60325 w 120318"/>
                  <a:gd name="connsiteY14" fmla="*/ 67959 h 68360"/>
                  <a:gd name="connsiteX15" fmla="*/ 77579 w 120318"/>
                  <a:gd name="connsiteY15" fmla="*/ 68423 h 68360"/>
                  <a:gd name="connsiteX16" fmla="*/ 77579 w 120318"/>
                  <a:gd name="connsiteY16" fmla="*/ 63628 h 68360"/>
                  <a:gd name="connsiteX17" fmla="*/ 65563 w 120318"/>
                  <a:gd name="connsiteY17" fmla="*/ 56669 h 68360"/>
                  <a:gd name="connsiteX18" fmla="*/ 65563 w 120318"/>
                  <a:gd name="connsiteY18" fmla="*/ 28211 h 68360"/>
                  <a:gd name="connsiteX19" fmla="*/ 86361 w 120318"/>
                  <a:gd name="connsiteY19" fmla="*/ 3465 h 68360"/>
                  <a:gd name="connsiteX20" fmla="*/ 97761 w 120318"/>
                  <a:gd name="connsiteY20" fmla="*/ 20633 h 68360"/>
                  <a:gd name="connsiteX21" fmla="*/ 97761 w 120318"/>
                  <a:gd name="connsiteY21" fmla="*/ 56669 h 68360"/>
                  <a:gd name="connsiteX22" fmla="*/ 85744 w 120318"/>
                  <a:gd name="connsiteY22" fmla="*/ 63628 h 68360"/>
                  <a:gd name="connsiteX23" fmla="*/ 85744 w 120318"/>
                  <a:gd name="connsiteY23" fmla="*/ 68423 h 68360"/>
                  <a:gd name="connsiteX24" fmla="*/ 103153 w 120318"/>
                  <a:gd name="connsiteY24" fmla="*/ 67959 h 68360"/>
                  <a:gd name="connsiteX25" fmla="*/ 120407 w 120318"/>
                  <a:gd name="connsiteY25" fmla="*/ 68423 h 68360"/>
                  <a:gd name="connsiteX26" fmla="*/ 120407 w 120318"/>
                  <a:gd name="connsiteY26" fmla="*/ 63628 h 68360"/>
                  <a:gd name="connsiteX27" fmla="*/ 108391 w 120318"/>
                  <a:gd name="connsiteY27" fmla="*/ 58989 h 68360"/>
                  <a:gd name="connsiteX28" fmla="*/ 108391 w 120318"/>
                  <a:gd name="connsiteY28" fmla="*/ 29448 h 68360"/>
                  <a:gd name="connsiteX29" fmla="*/ 103615 w 120318"/>
                  <a:gd name="connsiteY29" fmla="*/ 5785 h 68360"/>
                  <a:gd name="connsiteX30" fmla="*/ 87439 w 120318"/>
                  <a:gd name="connsiteY30" fmla="*/ 63 h 68360"/>
                  <a:gd name="connsiteX31" fmla="*/ 65101 w 120318"/>
                  <a:gd name="connsiteY31" fmla="*/ 15220 h 68360"/>
                  <a:gd name="connsiteX32" fmla="*/ 44611 w 120318"/>
                  <a:gd name="connsiteY32" fmla="*/ 63 h 68360"/>
                  <a:gd name="connsiteX33" fmla="*/ 21811 w 120318"/>
                  <a:gd name="connsiteY33" fmla="*/ 16302 h 68360"/>
                  <a:gd name="connsiteX34" fmla="*/ 21811 w 120318"/>
                  <a:gd name="connsiteY34" fmla="*/ 63 h 68360"/>
                  <a:gd name="connsiteX35" fmla="*/ 89 w 120318"/>
                  <a:gd name="connsiteY35" fmla="*/ 1764 h 68360"/>
                  <a:gd name="connsiteX36" fmla="*/ 89 w 120318"/>
                  <a:gd name="connsiteY36" fmla="*/ 6559 h 68360"/>
                  <a:gd name="connsiteX37" fmla="*/ 12105 w 120318"/>
                  <a:gd name="connsiteY37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0318" h="68360">
                    <a:moveTo>
                      <a:pt x="12105" y="15220"/>
                    </a:moveTo>
                    <a:lnTo>
                      <a:pt x="12105" y="56669"/>
                    </a:lnTo>
                    <a:cubicBezTo>
                      <a:pt x="12105" y="63628"/>
                      <a:pt x="10411" y="63628"/>
                      <a:pt x="89" y="63628"/>
                    </a:cubicBezTo>
                    <a:lnTo>
                      <a:pt x="89" y="68423"/>
                    </a:lnTo>
                    <a:cubicBezTo>
                      <a:pt x="5481" y="68268"/>
                      <a:pt x="13338" y="67959"/>
                      <a:pt x="17497" y="67959"/>
                    </a:cubicBezTo>
                    <a:cubicBezTo>
                      <a:pt x="21503" y="67959"/>
                      <a:pt x="29514" y="68268"/>
                      <a:pt x="34752" y="68423"/>
                    </a:cubicBezTo>
                    <a:lnTo>
                      <a:pt x="34752" y="63628"/>
                    </a:lnTo>
                    <a:cubicBezTo>
                      <a:pt x="24430" y="63628"/>
                      <a:pt x="22735" y="63628"/>
                      <a:pt x="22735" y="56669"/>
                    </a:cubicBezTo>
                    <a:lnTo>
                      <a:pt x="22735" y="28211"/>
                    </a:lnTo>
                    <a:cubicBezTo>
                      <a:pt x="22735" y="12126"/>
                      <a:pt x="33673" y="3465"/>
                      <a:pt x="43533" y="3465"/>
                    </a:cubicBezTo>
                    <a:cubicBezTo>
                      <a:pt x="53238" y="3465"/>
                      <a:pt x="54933" y="11817"/>
                      <a:pt x="54933" y="20633"/>
                    </a:cubicBezTo>
                    <a:lnTo>
                      <a:pt x="54933" y="56669"/>
                    </a:lnTo>
                    <a:cubicBezTo>
                      <a:pt x="54933" y="63628"/>
                      <a:pt x="53238" y="63628"/>
                      <a:pt x="42917" y="63628"/>
                    </a:cubicBezTo>
                    <a:lnTo>
                      <a:pt x="42917" y="68423"/>
                    </a:lnTo>
                    <a:cubicBezTo>
                      <a:pt x="48309" y="68268"/>
                      <a:pt x="56166" y="67959"/>
                      <a:pt x="60325" y="67959"/>
                    </a:cubicBezTo>
                    <a:cubicBezTo>
                      <a:pt x="64331" y="67959"/>
                      <a:pt x="72341" y="68268"/>
                      <a:pt x="77579" y="68423"/>
                    </a:cubicBezTo>
                    <a:lnTo>
                      <a:pt x="77579" y="63628"/>
                    </a:lnTo>
                    <a:cubicBezTo>
                      <a:pt x="67258" y="63628"/>
                      <a:pt x="65563" y="63628"/>
                      <a:pt x="65563" y="56669"/>
                    </a:cubicBezTo>
                    <a:lnTo>
                      <a:pt x="65563" y="28211"/>
                    </a:lnTo>
                    <a:cubicBezTo>
                      <a:pt x="65563" y="12126"/>
                      <a:pt x="76501" y="3465"/>
                      <a:pt x="86361" y="3465"/>
                    </a:cubicBezTo>
                    <a:cubicBezTo>
                      <a:pt x="96066" y="3465"/>
                      <a:pt x="97761" y="11817"/>
                      <a:pt x="97761" y="20633"/>
                    </a:cubicBezTo>
                    <a:lnTo>
                      <a:pt x="97761" y="56669"/>
                    </a:lnTo>
                    <a:cubicBezTo>
                      <a:pt x="97761" y="63628"/>
                      <a:pt x="96066" y="63628"/>
                      <a:pt x="85744" y="63628"/>
                    </a:cubicBezTo>
                    <a:lnTo>
                      <a:pt x="85744" y="68423"/>
                    </a:lnTo>
                    <a:cubicBezTo>
                      <a:pt x="91136" y="68268"/>
                      <a:pt x="98993" y="67959"/>
                      <a:pt x="103153" y="67959"/>
                    </a:cubicBezTo>
                    <a:cubicBezTo>
                      <a:pt x="107158" y="67959"/>
                      <a:pt x="115169" y="68268"/>
                      <a:pt x="120407" y="68423"/>
                    </a:cubicBezTo>
                    <a:lnTo>
                      <a:pt x="120407" y="63628"/>
                    </a:lnTo>
                    <a:cubicBezTo>
                      <a:pt x="112396" y="63628"/>
                      <a:pt x="108545" y="63628"/>
                      <a:pt x="108391" y="58989"/>
                    </a:cubicBezTo>
                    <a:lnTo>
                      <a:pt x="108391" y="29448"/>
                    </a:lnTo>
                    <a:cubicBezTo>
                      <a:pt x="108391" y="16148"/>
                      <a:pt x="108391" y="11353"/>
                      <a:pt x="103615" y="5785"/>
                    </a:cubicBezTo>
                    <a:cubicBezTo>
                      <a:pt x="101458" y="3156"/>
                      <a:pt x="96374" y="63"/>
                      <a:pt x="87439" y="63"/>
                    </a:cubicBezTo>
                    <a:cubicBezTo>
                      <a:pt x="74498" y="63"/>
                      <a:pt x="67720" y="9342"/>
                      <a:pt x="65101" y="15220"/>
                    </a:cubicBezTo>
                    <a:cubicBezTo>
                      <a:pt x="62944" y="1764"/>
                      <a:pt x="51544" y="63"/>
                      <a:pt x="44611" y="63"/>
                    </a:cubicBezTo>
                    <a:cubicBezTo>
                      <a:pt x="33365" y="63"/>
                      <a:pt x="26124" y="6713"/>
                      <a:pt x="21811" y="16302"/>
                    </a:cubicBezTo>
                    <a:lnTo>
                      <a:pt x="21811" y="63"/>
                    </a:lnTo>
                    <a:lnTo>
                      <a:pt x="89" y="1764"/>
                    </a:lnTo>
                    <a:lnTo>
                      <a:pt x="89" y="6559"/>
                    </a:lnTo>
                    <a:cubicBezTo>
                      <a:pt x="10873" y="6559"/>
                      <a:pt x="12105" y="7641"/>
                      <a:pt x="12105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D79270C-67FE-8F36-0F0E-C8CDF886432C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3645949" y="5572411"/>
                <a:ext cx="75949" cy="98364"/>
              </a:xfrm>
              <a:custGeom>
                <a:avLst/>
                <a:gdLst>
                  <a:gd name="connsiteX0" fmla="*/ 22281 w 75949"/>
                  <a:gd name="connsiteY0" fmla="*/ 10270 h 98364"/>
                  <a:gd name="connsiteX1" fmla="*/ 22281 w 75949"/>
                  <a:gd name="connsiteY1" fmla="*/ 63 h 98364"/>
                  <a:gd name="connsiteX2" fmla="*/ 97 w 75949"/>
                  <a:gd name="connsiteY2" fmla="*/ 1764 h 98364"/>
                  <a:gd name="connsiteX3" fmla="*/ 97 w 75949"/>
                  <a:gd name="connsiteY3" fmla="*/ 6559 h 98364"/>
                  <a:gd name="connsiteX4" fmla="*/ 12114 w 75949"/>
                  <a:gd name="connsiteY4" fmla="*/ 14292 h 98364"/>
                  <a:gd name="connsiteX5" fmla="*/ 12114 w 75949"/>
                  <a:gd name="connsiteY5" fmla="*/ 86673 h 98364"/>
                  <a:gd name="connsiteX6" fmla="*/ 97 w 75949"/>
                  <a:gd name="connsiteY6" fmla="*/ 93633 h 98364"/>
                  <a:gd name="connsiteX7" fmla="*/ 97 w 75949"/>
                  <a:gd name="connsiteY7" fmla="*/ 98427 h 98364"/>
                  <a:gd name="connsiteX8" fmla="*/ 17352 w 75949"/>
                  <a:gd name="connsiteY8" fmla="*/ 97963 h 98364"/>
                  <a:gd name="connsiteX9" fmla="*/ 34760 w 75949"/>
                  <a:gd name="connsiteY9" fmla="*/ 98427 h 98364"/>
                  <a:gd name="connsiteX10" fmla="*/ 34760 w 75949"/>
                  <a:gd name="connsiteY10" fmla="*/ 93633 h 98364"/>
                  <a:gd name="connsiteX11" fmla="*/ 22744 w 75949"/>
                  <a:gd name="connsiteY11" fmla="*/ 86673 h 98364"/>
                  <a:gd name="connsiteX12" fmla="*/ 22744 w 75949"/>
                  <a:gd name="connsiteY12" fmla="*/ 60690 h 98364"/>
                  <a:gd name="connsiteX13" fmla="*/ 22744 w 75949"/>
                  <a:gd name="connsiteY13" fmla="*/ 59298 h 98364"/>
                  <a:gd name="connsiteX14" fmla="*/ 41692 w 75949"/>
                  <a:gd name="connsiteY14" fmla="*/ 70124 h 98364"/>
                  <a:gd name="connsiteX15" fmla="*/ 76047 w 75949"/>
                  <a:gd name="connsiteY15" fmla="*/ 35016 h 98364"/>
                  <a:gd name="connsiteX16" fmla="*/ 43849 w 75949"/>
                  <a:gd name="connsiteY16" fmla="*/ 63 h 98364"/>
                  <a:gd name="connsiteX17" fmla="*/ 22281 w 75949"/>
                  <a:gd name="connsiteY17" fmla="*/ 10270 h 98364"/>
                  <a:gd name="connsiteX18" fmla="*/ 22744 w 75949"/>
                  <a:gd name="connsiteY18" fmla="*/ 50792 h 98364"/>
                  <a:gd name="connsiteX19" fmla="*/ 22744 w 75949"/>
                  <a:gd name="connsiteY19" fmla="*/ 16302 h 98364"/>
                  <a:gd name="connsiteX20" fmla="*/ 42617 w 75949"/>
                  <a:gd name="connsiteY20" fmla="*/ 3929 h 98364"/>
                  <a:gd name="connsiteX21" fmla="*/ 63260 w 75949"/>
                  <a:gd name="connsiteY21" fmla="*/ 35016 h 98364"/>
                  <a:gd name="connsiteX22" fmla="*/ 41076 w 75949"/>
                  <a:gd name="connsiteY22" fmla="*/ 66722 h 98364"/>
                  <a:gd name="connsiteX23" fmla="*/ 24900 w 75949"/>
                  <a:gd name="connsiteY23" fmla="*/ 57287 h 98364"/>
                  <a:gd name="connsiteX24" fmla="*/ 22744 w 75949"/>
                  <a:gd name="connsiteY24" fmla="*/ 50792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5949" h="98364">
                    <a:moveTo>
                      <a:pt x="22281" y="10270"/>
                    </a:moveTo>
                    <a:lnTo>
                      <a:pt x="22281" y="63"/>
                    </a:lnTo>
                    <a:lnTo>
                      <a:pt x="97" y="1764"/>
                    </a:lnTo>
                    <a:lnTo>
                      <a:pt x="97" y="6559"/>
                    </a:lnTo>
                    <a:cubicBezTo>
                      <a:pt x="11035" y="6559"/>
                      <a:pt x="12114" y="7487"/>
                      <a:pt x="12114" y="14292"/>
                    </a:cubicBezTo>
                    <a:lnTo>
                      <a:pt x="12114" y="86673"/>
                    </a:lnTo>
                    <a:cubicBezTo>
                      <a:pt x="12114" y="93633"/>
                      <a:pt x="10419" y="93633"/>
                      <a:pt x="97" y="93633"/>
                    </a:cubicBezTo>
                    <a:lnTo>
                      <a:pt x="97" y="98427"/>
                    </a:lnTo>
                    <a:cubicBezTo>
                      <a:pt x="5335" y="98273"/>
                      <a:pt x="13346" y="97963"/>
                      <a:pt x="17352" y="97963"/>
                    </a:cubicBezTo>
                    <a:cubicBezTo>
                      <a:pt x="21511" y="97963"/>
                      <a:pt x="29368" y="98273"/>
                      <a:pt x="34760" y="98427"/>
                    </a:cubicBezTo>
                    <a:lnTo>
                      <a:pt x="34760" y="93633"/>
                    </a:lnTo>
                    <a:cubicBezTo>
                      <a:pt x="24438" y="93633"/>
                      <a:pt x="22744" y="93633"/>
                      <a:pt x="22744" y="86673"/>
                    </a:cubicBezTo>
                    <a:lnTo>
                      <a:pt x="22744" y="60690"/>
                    </a:lnTo>
                    <a:lnTo>
                      <a:pt x="22744" y="59298"/>
                    </a:lnTo>
                    <a:cubicBezTo>
                      <a:pt x="23514" y="61773"/>
                      <a:pt x="29984" y="70124"/>
                      <a:pt x="41692" y="70124"/>
                    </a:cubicBezTo>
                    <a:cubicBezTo>
                      <a:pt x="60025" y="70124"/>
                      <a:pt x="76047" y="54967"/>
                      <a:pt x="76047" y="35016"/>
                    </a:cubicBezTo>
                    <a:cubicBezTo>
                      <a:pt x="76047" y="15374"/>
                      <a:pt x="61104" y="63"/>
                      <a:pt x="43849" y="63"/>
                    </a:cubicBezTo>
                    <a:cubicBezTo>
                      <a:pt x="31833" y="63"/>
                      <a:pt x="25362" y="6868"/>
                      <a:pt x="22281" y="10270"/>
                    </a:cubicBezTo>
                    <a:close/>
                    <a:moveTo>
                      <a:pt x="22744" y="50792"/>
                    </a:moveTo>
                    <a:lnTo>
                      <a:pt x="22744" y="16302"/>
                    </a:lnTo>
                    <a:cubicBezTo>
                      <a:pt x="27211" y="8414"/>
                      <a:pt x="34760" y="3929"/>
                      <a:pt x="42617" y="3929"/>
                    </a:cubicBezTo>
                    <a:cubicBezTo>
                      <a:pt x="53863" y="3929"/>
                      <a:pt x="63260" y="17539"/>
                      <a:pt x="63260" y="35016"/>
                    </a:cubicBezTo>
                    <a:cubicBezTo>
                      <a:pt x="63260" y="53730"/>
                      <a:pt x="52476" y="66722"/>
                      <a:pt x="41076" y="66722"/>
                    </a:cubicBezTo>
                    <a:cubicBezTo>
                      <a:pt x="34914" y="66722"/>
                      <a:pt x="29060" y="63628"/>
                      <a:pt x="24900" y="57287"/>
                    </a:cubicBezTo>
                    <a:cubicBezTo>
                      <a:pt x="22744" y="54039"/>
                      <a:pt x="22744" y="53885"/>
                      <a:pt x="22744" y="507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ECD718A-5F6E-A960-B2ED-74137023A398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3730150" y="5545655"/>
                <a:ext cx="48219" cy="96817"/>
              </a:xfrm>
              <a:custGeom>
                <a:avLst/>
                <a:gdLst>
                  <a:gd name="connsiteX0" fmla="*/ 23827 w 48219"/>
                  <a:gd name="connsiteY0" fmla="*/ 33315 h 96817"/>
                  <a:gd name="connsiteX1" fmla="*/ 45858 w 48219"/>
                  <a:gd name="connsiteY1" fmla="*/ 33315 h 96817"/>
                  <a:gd name="connsiteX2" fmla="*/ 45858 w 48219"/>
                  <a:gd name="connsiteY2" fmla="*/ 28520 h 96817"/>
                  <a:gd name="connsiteX3" fmla="*/ 23827 w 48219"/>
                  <a:gd name="connsiteY3" fmla="*/ 28520 h 96817"/>
                  <a:gd name="connsiteX4" fmla="*/ 23827 w 48219"/>
                  <a:gd name="connsiteY4" fmla="*/ 63 h 96817"/>
                  <a:gd name="connsiteX5" fmla="*/ 19976 w 48219"/>
                  <a:gd name="connsiteY5" fmla="*/ 63 h 96817"/>
                  <a:gd name="connsiteX6" fmla="*/ 103 w 48219"/>
                  <a:gd name="connsiteY6" fmla="*/ 29912 h 96817"/>
                  <a:gd name="connsiteX7" fmla="*/ 103 w 48219"/>
                  <a:gd name="connsiteY7" fmla="*/ 33315 h 96817"/>
                  <a:gd name="connsiteX8" fmla="*/ 13198 w 48219"/>
                  <a:gd name="connsiteY8" fmla="*/ 33315 h 96817"/>
                  <a:gd name="connsiteX9" fmla="*/ 13198 w 48219"/>
                  <a:gd name="connsiteY9" fmla="*/ 76001 h 96817"/>
                  <a:gd name="connsiteX10" fmla="*/ 33071 w 48219"/>
                  <a:gd name="connsiteY10" fmla="*/ 96881 h 96817"/>
                  <a:gd name="connsiteX11" fmla="*/ 48322 w 48219"/>
                  <a:gd name="connsiteY11" fmla="*/ 76001 h 96817"/>
                  <a:gd name="connsiteX12" fmla="*/ 48322 w 48219"/>
                  <a:gd name="connsiteY12" fmla="*/ 67186 h 96817"/>
                  <a:gd name="connsiteX13" fmla="*/ 44471 w 48219"/>
                  <a:gd name="connsiteY13" fmla="*/ 67186 h 96817"/>
                  <a:gd name="connsiteX14" fmla="*/ 44471 w 48219"/>
                  <a:gd name="connsiteY14" fmla="*/ 75692 h 96817"/>
                  <a:gd name="connsiteX15" fmla="*/ 34149 w 48219"/>
                  <a:gd name="connsiteY15" fmla="*/ 93014 h 96817"/>
                  <a:gd name="connsiteX16" fmla="*/ 23827 w 48219"/>
                  <a:gd name="connsiteY16" fmla="*/ 76311 h 96817"/>
                  <a:gd name="connsiteX17" fmla="*/ 23827 w 48219"/>
                  <a:gd name="connsiteY17" fmla="*/ 33315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219" h="96817">
                    <a:moveTo>
                      <a:pt x="23827" y="33315"/>
                    </a:moveTo>
                    <a:lnTo>
                      <a:pt x="45858" y="33315"/>
                    </a:lnTo>
                    <a:lnTo>
                      <a:pt x="45858" y="28520"/>
                    </a:lnTo>
                    <a:lnTo>
                      <a:pt x="23827" y="28520"/>
                    </a:lnTo>
                    <a:lnTo>
                      <a:pt x="23827" y="63"/>
                    </a:lnTo>
                    <a:lnTo>
                      <a:pt x="19976" y="63"/>
                    </a:lnTo>
                    <a:cubicBezTo>
                      <a:pt x="19822" y="12745"/>
                      <a:pt x="15200" y="29294"/>
                      <a:pt x="103" y="29912"/>
                    </a:cubicBezTo>
                    <a:lnTo>
                      <a:pt x="103" y="33315"/>
                    </a:lnTo>
                    <a:lnTo>
                      <a:pt x="13198" y="33315"/>
                    </a:lnTo>
                    <a:lnTo>
                      <a:pt x="13198" y="76001"/>
                    </a:lnTo>
                    <a:cubicBezTo>
                      <a:pt x="13198" y="95025"/>
                      <a:pt x="27525" y="96881"/>
                      <a:pt x="33071" y="96881"/>
                    </a:cubicBezTo>
                    <a:cubicBezTo>
                      <a:pt x="44009" y="96881"/>
                      <a:pt x="48322" y="85900"/>
                      <a:pt x="48322" y="76001"/>
                    </a:cubicBezTo>
                    <a:lnTo>
                      <a:pt x="48322" y="67186"/>
                    </a:lnTo>
                    <a:lnTo>
                      <a:pt x="44471" y="67186"/>
                    </a:lnTo>
                    <a:lnTo>
                      <a:pt x="44471" y="75692"/>
                    </a:lnTo>
                    <a:cubicBezTo>
                      <a:pt x="44471" y="87137"/>
                      <a:pt x="39849" y="93014"/>
                      <a:pt x="34149" y="93014"/>
                    </a:cubicBezTo>
                    <a:cubicBezTo>
                      <a:pt x="23827" y="93014"/>
                      <a:pt x="23827" y="78940"/>
                      <a:pt x="23827" y="76311"/>
                    </a:cubicBezTo>
                    <a:lnTo>
                      <a:pt x="23827" y="33315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F99060A5-5BBC-14D0-3AD7-3B3810CF4B09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3791448" y="5571483"/>
                <a:ext cx="68247" cy="70989"/>
              </a:xfrm>
              <a:custGeom>
                <a:avLst/>
                <a:gdLst>
                  <a:gd name="connsiteX0" fmla="*/ 68354 w 68247"/>
                  <a:gd name="connsiteY0" fmla="*/ 36253 h 70989"/>
                  <a:gd name="connsiteX1" fmla="*/ 34307 w 68247"/>
                  <a:gd name="connsiteY1" fmla="*/ 63 h 70989"/>
                  <a:gd name="connsiteX2" fmla="*/ 107 w 68247"/>
                  <a:gd name="connsiteY2" fmla="*/ 36253 h 70989"/>
                  <a:gd name="connsiteX3" fmla="*/ 34153 w 68247"/>
                  <a:gd name="connsiteY3" fmla="*/ 71052 h 70989"/>
                  <a:gd name="connsiteX4" fmla="*/ 68354 w 68247"/>
                  <a:gd name="connsiteY4" fmla="*/ 36253 h 70989"/>
                  <a:gd name="connsiteX5" fmla="*/ 34307 w 68247"/>
                  <a:gd name="connsiteY5" fmla="*/ 67186 h 70989"/>
                  <a:gd name="connsiteX6" fmla="*/ 16745 w 68247"/>
                  <a:gd name="connsiteY6" fmla="*/ 56823 h 70989"/>
                  <a:gd name="connsiteX7" fmla="*/ 12893 w 68247"/>
                  <a:gd name="connsiteY7" fmla="*/ 35016 h 70989"/>
                  <a:gd name="connsiteX8" fmla="*/ 16591 w 68247"/>
                  <a:gd name="connsiteY8" fmla="*/ 13828 h 70989"/>
                  <a:gd name="connsiteX9" fmla="*/ 34153 w 68247"/>
                  <a:gd name="connsiteY9" fmla="*/ 3465 h 70989"/>
                  <a:gd name="connsiteX10" fmla="*/ 51562 w 68247"/>
                  <a:gd name="connsiteY10" fmla="*/ 13518 h 70989"/>
                  <a:gd name="connsiteX11" fmla="*/ 55567 w 68247"/>
                  <a:gd name="connsiteY11" fmla="*/ 35016 h 70989"/>
                  <a:gd name="connsiteX12" fmla="*/ 52178 w 68247"/>
                  <a:gd name="connsiteY12" fmla="*/ 55741 h 70989"/>
                  <a:gd name="connsiteX13" fmla="*/ 34307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54" y="36253"/>
                    </a:moveTo>
                    <a:cubicBezTo>
                      <a:pt x="68354" y="16457"/>
                      <a:pt x="52948" y="63"/>
                      <a:pt x="34307" y="63"/>
                    </a:cubicBezTo>
                    <a:cubicBezTo>
                      <a:pt x="15050" y="63"/>
                      <a:pt x="107" y="16921"/>
                      <a:pt x="107" y="36253"/>
                    </a:cubicBezTo>
                    <a:cubicBezTo>
                      <a:pt x="107" y="56205"/>
                      <a:pt x="16128" y="71052"/>
                      <a:pt x="34153" y="71052"/>
                    </a:cubicBezTo>
                    <a:cubicBezTo>
                      <a:pt x="52794" y="71052"/>
                      <a:pt x="68354" y="55895"/>
                      <a:pt x="68354" y="36253"/>
                    </a:cubicBezTo>
                    <a:close/>
                    <a:moveTo>
                      <a:pt x="34307" y="67186"/>
                    </a:moveTo>
                    <a:cubicBezTo>
                      <a:pt x="27683" y="67186"/>
                      <a:pt x="20904" y="63938"/>
                      <a:pt x="16745" y="56823"/>
                    </a:cubicBezTo>
                    <a:cubicBezTo>
                      <a:pt x="12893" y="50018"/>
                      <a:pt x="12893" y="40584"/>
                      <a:pt x="12893" y="35016"/>
                    </a:cubicBezTo>
                    <a:cubicBezTo>
                      <a:pt x="12893" y="28984"/>
                      <a:pt x="12893" y="20633"/>
                      <a:pt x="16591" y="13828"/>
                    </a:cubicBezTo>
                    <a:cubicBezTo>
                      <a:pt x="20750" y="6713"/>
                      <a:pt x="27991" y="3465"/>
                      <a:pt x="34153" y="3465"/>
                    </a:cubicBezTo>
                    <a:cubicBezTo>
                      <a:pt x="40932" y="3465"/>
                      <a:pt x="47556" y="6868"/>
                      <a:pt x="51562" y="13518"/>
                    </a:cubicBezTo>
                    <a:cubicBezTo>
                      <a:pt x="55567" y="20169"/>
                      <a:pt x="55567" y="29139"/>
                      <a:pt x="55567" y="35016"/>
                    </a:cubicBezTo>
                    <a:cubicBezTo>
                      <a:pt x="55567" y="40584"/>
                      <a:pt x="55567" y="48936"/>
                      <a:pt x="52178" y="55741"/>
                    </a:cubicBezTo>
                    <a:cubicBezTo>
                      <a:pt x="48789" y="62701"/>
                      <a:pt x="42010" y="67186"/>
                      <a:pt x="34307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F7D015B-7521-3AD6-90CD-FEAD98421B0B}"/>
                  </a:ext>
                </a:extLst>
              </p:cNvPr>
              <p:cNvSpPr/>
              <p:nvPr>
                <p:custDataLst>
                  <p:tags r:id="rId29"/>
                </p:custDataLst>
              </p:nvPr>
            </p:nvSpPr>
            <p:spPr>
              <a:xfrm>
                <a:off x="3869093" y="5572411"/>
                <a:ext cx="77490" cy="68360"/>
              </a:xfrm>
              <a:custGeom>
                <a:avLst/>
                <a:gdLst>
                  <a:gd name="connsiteX0" fmla="*/ 12128 w 77490"/>
                  <a:gd name="connsiteY0" fmla="*/ 15220 h 68360"/>
                  <a:gd name="connsiteX1" fmla="*/ 12128 w 77490"/>
                  <a:gd name="connsiteY1" fmla="*/ 56669 h 68360"/>
                  <a:gd name="connsiteX2" fmla="*/ 112 w 77490"/>
                  <a:gd name="connsiteY2" fmla="*/ 63628 h 68360"/>
                  <a:gd name="connsiteX3" fmla="*/ 112 w 77490"/>
                  <a:gd name="connsiteY3" fmla="*/ 68423 h 68360"/>
                  <a:gd name="connsiteX4" fmla="*/ 17520 w 77490"/>
                  <a:gd name="connsiteY4" fmla="*/ 67959 h 68360"/>
                  <a:gd name="connsiteX5" fmla="*/ 34774 w 77490"/>
                  <a:gd name="connsiteY5" fmla="*/ 68423 h 68360"/>
                  <a:gd name="connsiteX6" fmla="*/ 34774 w 77490"/>
                  <a:gd name="connsiteY6" fmla="*/ 63628 h 68360"/>
                  <a:gd name="connsiteX7" fmla="*/ 22758 w 77490"/>
                  <a:gd name="connsiteY7" fmla="*/ 56669 h 68360"/>
                  <a:gd name="connsiteX8" fmla="*/ 22758 w 77490"/>
                  <a:gd name="connsiteY8" fmla="*/ 28211 h 68360"/>
                  <a:gd name="connsiteX9" fmla="*/ 43556 w 77490"/>
                  <a:gd name="connsiteY9" fmla="*/ 3465 h 68360"/>
                  <a:gd name="connsiteX10" fmla="*/ 54956 w 77490"/>
                  <a:gd name="connsiteY10" fmla="*/ 20633 h 68360"/>
                  <a:gd name="connsiteX11" fmla="*/ 54956 w 77490"/>
                  <a:gd name="connsiteY11" fmla="*/ 56669 h 68360"/>
                  <a:gd name="connsiteX12" fmla="*/ 42939 w 77490"/>
                  <a:gd name="connsiteY12" fmla="*/ 63628 h 68360"/>
                  <a:gd name="connsiteX13" fmla="*/ 42939 w 77490"/>
                  <a:gd name="connsiteY13" fmla="*/ 68423 h 68360"/>
                  <a:gd name="connsiteX14" fmla="*/ 60348 w 77490"/>
                  <a:gd name="connsiteY14" fmla="*/ 67959 h 68360"/>
                  <a:gd name="connsiteX15" fmla="*/ 77602 w 77490"/>
                  <a:gd name="connsiteY15" fmla="*/ 68423 h 68360"/>
                  <a:gd name="connsiteX16" fmla="*/ 77602 w 77490"/>
                  <a:gd name="connsiteY16" fmla="*/ 63628 h 68360"/>
                  <a:gd name="connsiteX17" fmla="*/ 65586 w 77490"/>
                  <a:gd name="connsiteY17" fmla="*/ 58989 h 68360"/>
                  <a:gd name="connsiteX18" fmla="*/ 65586 w 77490"/>
                  <a:gd name="connsiteY18" fmla="*/ 29448 h 68360"/>
                  <a:gd name="connsiteX19" fmla="*/ 60810 w 77490"/>
                  <a:gd name="connsiteY19" fmla="*/ 5785 h 68360"/>
                  <a:gd name="connsiteX20" fmla="*/ 44634 w 77490"/>
                  <a:gd name="connsiteY20" fmla="*/ 63 h 68360"/>
                  <a:gd name="connsiteX21" fmla="*/ 21834 w 77490"/>
                  <a:gd name="connsiteY21" fmla="*/ 16302 h 68360"/>
                  <a:gd name="connsiteX22" fmla="*/ 21834 w 77490"/>
                  <a:gd name="connsiteY22" fmla="*/ 63 h 68360"/>
                  <a:gd name="connsiteX23" fmla="*/ 112 w 77490"/>
                  <a:gd name="connsiteY23" fmla="*/ 1764 h 68360"/>
                  <a:gd name="connsiteX24" fmla="*/ 112 w 77490"/>
                  <a:gd name="connsiteY24" fmla="*/ 6559 h 68360"/>
                  <a:gd name="connsiteX25" fmla="*/ 12128 w 77490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490" h="68360">
                    <a:moveTo>
                      <a:pt x="12128" y="15220"/>
                    </a:moveTo>
                    <a:lnTo>
                      <a:pt x="12128" y="56669"/>
                    </a:lnTo>
                    <a:cubicBezTo>
                      <a:pt x="12128" y="63628"/>
                      <a:pt x="10433" y="63628"/>
                      <a:pt x="112" y="63628"/>
                    </a:cubicBezTo>
                    <a:lnTo>
                      <a:pt x="112" y="68423"/>
                    </a:lnTo>
                    <a:cubicBezTo>
                      <a:pt x="5504" y="68268"/>
                      <a:pt x="13360" y="67959"/>
                      <a:pt x="17520" y="67959"/>
                    </a:cubicBezTo>
                    <a:cubicBezTo>
                      <a:pt x="21525" y="67959"/>
                      <a:pt x="29536" y="68268"/>
                      <a:pt x="34774" y="68423"/>
                    </a:cubicBezTo>
                    <a:lnTo>
                      <a:pt x="34774" y="63628"/>
                    </a:lnTo>
                    <a:cubicBezTo>
                      <a:pt x="24453" y="63628"/>
                      <a:pt x="22758" y="63628"/>
                      <a:pt x="22758" y="56669"/>
                    </a:cubicBezTo>
                    <a:lnTo>
                      <a:pt x="22758" y="28211"/>
                    </a:lnTo>
                    <a:cubicBezTo>
                      <a:pt x="22758" y="12126"/>
                      <a:pt x="33696" y="3465"/>
                      <a:pt x="43556" y="3465"/>
                    </a:cubicBezTo>
                    <a:cubicBezTo>
                      <a:pt x="53261" y="3465"/>
                      <a:pt x="54956" y="11817"/>
                      <a:pt x="54956" y="20633"/>
                    </a:cubicBezTo>
                    <a:lnTo>
                      <a:pt x="54956" y="56669"/>
                    </a:lnTo>
                    <a:cubicBezTo>
                      <a:pt x="54956" y="63628"/>
                      <a:pt x="53261" y="63628"/>
                      <a:pt x="42939" y="63628"/>
                    </a:cubicBezTo>
                    <a:lnTo>
                      <a:pt x="42939" y="68423"/>
                    </a:lnTo>
                    <a:cubicBezTo>
                      <a:pt x="48331" y="68268"/>
                      <a:pt x="56188" y="67959"/>
                      <a:pt x="60348" y="67959"/>
                    </a:cubicBezTo>
                    <a:cubicBezTo>
                      <a:pt x="64353" y="67959"/>
                      <a:pt x="72364" y="68268"/>
                      <a:pt x="77602" y="68423"/>
                    </a:cubicBezTo>
                    <a:lnTo>
                      <a:pt x="77602" y="63628"/>
                    </a:lnTo>
                    <a:cubicBezTo>
                      <a:pt x="69591" y="63628"/>
                      <a:pt x="65740" y="63628"/>
                      <a:pt x="65586" y="58989"/>
                    </a:cubicBezTo>
                    <a:lnTo>
                      <a:pt x="65586" y="29448"/>
                    </a:lnTo>
                    <a:cubicBezTo>
                      <a:pt x="65586" y="16148"/>
                      <a:pt x="65586" y="11353"/>
                      <a:pt x="60810" y="5785"/>
                    </a:cubicBezTo>
                    <a:cubicBezTo>
                      <a:pt x="58653" y="3156"/>
                      <a:pt x="53569" y="63"/>
                      <a:pt x="44634" y="63"/>
                    </a:cubicBezTo>
                    <a:cubicBezTo>
                      <a:pt x="33388" y="63"/>
                      <a:pt x="26147" y="6713"/>
                      <a:pt x="21834" y="16302"/>
                    </a:cubicBezTo>
                    <a:lnTo>
                      <a:pt x="21834" y="63"/>
                    </a:lnTo>
                    <a:lnTo>
                      <a:pt x="112" y="1764"/>
                    </a:lnTo>
                    <a:lnTo>
                      <a:pt x="112" y="6559"/>
                    </a:lnTo>
                    <a:cubicBezTo>
                      <a:pt x="10896" y="6559"/>
                      <a:pt x="12128" y="7641"/>
                      <a:pt x="12128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A05E0D7-F03D-8C4D-E44A-850369B5381C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4006186" y="5533437"/>
                <a:ext cx="34200" cy="107334"/>
              </a:xfrm>
              <a:custGeom>
                <a:avLst/>
                <a:gdLst>
                  <a:gd name="connsiteX0" fmla="*/ 22305 w 34200"/>
                  <a:gd name="connsiteY0" fmla="*/ 63 h 107334"/>
                  <a:gd name="connsiteX1" fmla="*/ 120 w 34200"/>
                  <a:gd name="connsiteY1" fmla="*/ 1764 h 107334"/>
                  <a:gd name="connsiteX2" fmla="*/ 120 w 34200"/>
                  <a:gd name="connsiteY2" fmla="*/ 6559 h 107334"/>
                  <a:gd name="connsiteX3" fmla="*/ 12137 w 34200"/>
                  <a:gd name="connsiteY3" fmla="*/ 15220 h 107334"/>
                  <a:gd name="connsiteX4" fmla="*/ 12137 w 34200"/>
                  <a:gd name="connsiteY4" fmla="*/ 95643 h 107334"/>
                  <a:gd name="connsiteX5" fmla="*/ 120 w 34200"/>
                  <a:gd name="connsiteY5" fmla="*/ 102603 h 107334"/>
                  <a:gd name="connsiteX6" fmla="*/ 120 w 34200"/>
                  <a:gd name="connsiteY6" fmla="*/ 107398 h 107334"/>
                  <a:gd name="connsiteX7" fmla="*/ 17221 w 34200"/>
                  <a:gd name="connsiteY7" fmla="*/ 106934 h 107334"/>
                  <a:gd name="connsiteX8" fmla="*/ 34321 w 34200"/>
                  <a:gd name="connsiteY8" fmla="*/ 107398 h 107334"/>
                  <a:gd name="connsiteX9" fmla="*/ 34321 w 34200"/>
                  <a:gd name="connsiteY9" fmla="*/ 102603 h 107334"/>
                  <a:gd name="connsiteX10" fmla="*/ 22305 w 34200"/>
                  <a:gd name="connsiteY10" fmla="*/ 95643 h 107334"/>
                  <a:gd name="connsiteX11" fmla="*/ 22305 w 34200"/>
                  <a:gd name="connsiteY11" fmla="*/ 63 h 10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200" h="107334">
                    <a:moveTo>
                      <a:pt x="22305" y="63"/>
                    </a:moveTo>
                    <a:lnTo>
                      <a:pt x="120" y="1764"/>
                    </a:lnTo>
                    <a:lnTo>
                      <a:pt x="120" y="6559"/>
                    </a:lnTo>
                    <a:cubicBezTo>
                      <a:pt x="10904" y="6559"/>
                      <a:pt x="12137" y="7641"/>
                      <a:pt x="12137" y="15220"/>
                    </a:cubicBezTo>
                    <a:lnTo>
                      <a:pt x="12137" y="95643"/>
                    </a:lnTo>
                    <a:cubicBezTo>
                      <a:pt x="12137" y="102603"/>
                      <a:pt x="10442" y="102603"/>
                      <a:pt x="120" y="102603"/>
                    </a:cubicBezTo>
                    <a:lnTo>
                      <a:pt x="120" y="107398"/>
                    </a:lnTo>
                    <a:cubicBezTo>
                      <a:pt x="5204" y="107243"/>
                      <a:pt x="13369" y="106934"/>
                      <a:pt x="17221" y="106934"/>
                    </a:cubicBezTo>
                    <a:cubicBezTo>
                      <a:pt x="21072" y="106934"/>
                      <a:pt x="28621" y="107243"/>
                      <a:pt x="34321" y="107398"/>
                    </a:cubicBezTo>
                    <a:lnTo>
                      <a:pt x="34321" y="102603"/>
                    </a:lnTo>
                    <a:cubicBezTo>
                      <a:pt x="23999" y="102603"/>
                      <a:pt x="22305" y="102603"/>
                      <a:pt x="22305" y="95643"/>
                    </a:cubicBezTo>
                    <a:lnTo>
                      <a:pt x="22305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F39B2963-E1E8-FFF6-DB11-5E9083DDFDB6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4050366" y="5571483"/>
                <a:ext cx="69479" cy="70989"/>
              </a:xfrm>
              <a:custGeom>
                <a:avLst/>
                <a:gdLst>
                  <a:gd name="connsiteX0" fmla="*/ 44954 w 69479"/>
                  <a:gd name="connsiteY0" fmla="*/ 57597 h 70989"/>
                  <a:gd name="connsiteX1" fmla="*/ 56970 w 69479"/>
                  <a:gd name="connsiteY1" fmla="*/ 70279 h 70989"/>
                  <a:gd name="connsiteX2" fmla="*/ 69603 w 69479"/>
                  <a:gd name="connsiteY2" fmla="*/ 55586 h 70989"/>
                  <a:gd name="connsiteX3" fmla="*/ 69603 w 69479"/>
                  <a:gd name="connsiteY3" fmla="*/ 46925 h 70989"/>
                  <a:gd name="connsiteX4" fmla="*/ 65751 w 69479"/>
                  <a:gd name="connsiteY4" fmla="*/ 46925 h 70989"/>
                  <a:gd name="connsiteX5" fmla="*/ 65751 w 69479"/>
                  <a:gd name="connsiteY5" fmla="*/ 55586 h 70989"/>
                  <a:gd name="connsiteX6" fmla="*/ 60205 w 69479"/>
                  <a:gd name="connsiteY6" fmla="*/ 65484 h 70989"/>
                  <a:gd name="connsiteX7" fmla="*/ 54505 w 69479"/>
                  <a:gd name="connsiteY7" fmla="*/ 57751 h 70989"/>
                  <a:gd name="connsiteX8" fmla="*/ 54505 w 69479"/>
                  <a:gd name="connsiteY8" fmla="*/ 26819 h 70989"/>
                  <a:gd name="connsiteX9" fmla="*/ 48959 w 69479"/>
                  <a:gd name="connsiteY9" fmla="*/ 8569 h 70989"/>
                  <a:gd name="connsiteX10" fmla="*/ 27853 w 69479"/>
                  <a:gd name="connsiteY10" fmla="*/ 63 h 70989"/>
                  <a:gd name="connsiteX11" fmla="*/ 4591 w 69479"/>
                  <a:gd name="connsiteY11" fmla="*/ 17539 h 70989"/>
                  <a:gd name="connsiteX12" fmla="*/ 11677 w 69479"/>
                  <a:gd name="connsiteY12" fmla="*/ 24809 h 70989"/>
                  <a:gd name="connsiteX13" fmla="*/ 18764 w 69479"/>
                  <a:gd name="connsiteY13" fmla="*/ 17694 h 70989"/>
                  <a:gd name="connsiteX14" fmla="*/ 10907 w 69479"/>
                  <a:gd name="connsiteY14" fmla="*/ 10580 h 70989"/>
                  <a:gd name="connsiteX15" fmla="*/ 27545 w 69479"/>
                  <a:gd name="connsiteY15" fmla="*/ 3465 h 70989"/>
                  <a:gd name="connsiteX16" fmla="*/ 43875 w 69479"/>
                  <a:gd name="connsiteY16" fmla="*/ 23262 h 70989"/>
                  <a:gd name="connsiteX17" fmla="*/ 43875 w 69479"/>
                  <a:gd name="connsiteY17" fmla="*/ 28984 h 70989"/>
                  <a:gd name="connsiteX18" fmla="*/ 15529 w 69479"/>
                  <a:gd name="connsiteY18" fmla="*/ 34552 h 70989"/>
                  <a:gd name="connsiteX19" fmla="*/ 123 w 69479"/>
                  <a:gd name="connsiteY19" fmla="*/ 54658 h 70989"/>
                  <a:gd name="connsiteX20" fmla="*/ 24772 w 69479"/>
                  <a:gd name="connsiteY20" fmla="*/ 71052 h 70989"/>
                  <a:gd name="connsiteX21" fmla="*/ 44954 w 69479"/>
                  <a:gd name="connsiteY21" fmla="*/ 57597 h 70989"/>
                  <a:gd name="connsiteX22" fmla="*/ 43875 w 69479"/>
                  <a:gd name="connsiteY22" fmla="*/ 32232 h 70989"/>
                  <a:gd name="connsiteX23" fmla="*/ 43875 w 69479"/>
                  <a:gd name="connsiteY23" fmla="*/ 47698 h 70989"/>
                  <a:gd name="connsiteX24" fmla="*/ 25851 w 69479"/>
                  <a:gd name="connsiteY24" fmla="*/ 67650 h 70989"/>
                  <a:gd name="connsiteX25" fmla="*/ 11986 w 69479"/>
                  <a:gd name="connsiteY25" fmla="*/ 54503 h 70989"/>
                  <a:gd name="connsiteX26" fmla="*/ 43875 w 6947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479" h="70989">
                    <a:moveTo>
                      <a:pt x="44954" y="57597"/>
                    </a:moveTo>
                    <a:cubicBezTo>
                      <a:pt x="45570" y="63783"/>
                      <a:pt x="49729" y="70279"/>
                      <a:pt x="56970" y="70279"/>
                    </a:cubicBezTo>
                    <a:cubicBezTo>
                      <a:pt x="60205" y="70279"/>
                      <a:pt x="69603" y="68114"/>
                      <a:pt x="69603" y="55586"/>
                    </a:cubicBezTo>
                    <a:lnTo>
                      <a:pt x="69603" y="46925"/>
                    </a:lnTo>
                    <a:lnTo>
                      <a:pt x="65751" y="46925"/>
                    </a:lnTo>
                    <a:lnTo>
                      <a:pt x="65751" y="55586"/>
                    </a:lnTo>
                    <a:cubicBezTo>
                      <a:pt x="65751" y="64556"/>
                      <a:pt x="61900" y="65484"/>
                      <a:pt x="60205" y="65484"/>
                    </a:cubicBezTo>
                    <a:cubicBezTo>
                      <a:pt x="55121" y="65484"/>
                      <a:pt x="54505" y="58525"/>
                      <a:pt x="54505" y="57751"/>
                    </a:cubicBezTo>
                    <a:lnTo>
                      <a:pt x="54505" y="26819"/>
                    </a:lnTo>
                    <a:cubicBezTo>
                      <a:pt x="54505" y="20323"/>
                      <a:pt x="54505" y="14292"/>
                      <a:pt x="48959" y="8569"/>
                    </a:cubicBezTo>
                    <a:cubicBezTo>
                      <a:pt x="42951" y="2537"/>
                      <a:pt x="35248" y="63"/>
                      <a:pt x="27853" y="63"/>
                    </a:cubicBezTo>
                    <a:cubicBezTo>
                      <a:pt x="15221" y="63"/>
                      <a:pt x="4591" y="7332"/>
                      <a:pt x="4591" y="17539"/>
                    </a:cubicBezTo>
                    <a:cubicBezTo>
                      <a:pt x="4591" y="22179"/>
                      <a:pt x="7672" y="24809"/>
                      <a:pt x="11677" y="24809"/>
                    </a:cubicBezTo>
                    <a:cubicBezTo>
                      <a:pt x="15991" y="24809"/>
                      <a:pt x="18764" y="21715"/>
                      <a:pt x="18764" y="17694"/>
                    </a:cubicBezTo>
                    <a:cubicBezTo>
                      <a:pt x="18764" y="15838"/>
                      <a:pt x="17994" y="10734"/>
                      <a:pt x="10907" y="10580"/>
                    </a:cubicBezTo>
                    <a:cubicBezTo>
                      <a:pt x="15067" y="5167"/>
                      <a:pt x="22615" y="3465"/>
                      <a:pt x="27545" y="3465"/>
                    </a:cubicBezTo>
                    <a:cubicBezTo>
                      <a:pt x="35094" y="3465"/>
                      <a:pt x="43875" y="9497"/>
                      <a:pt x="43875" y="23262"/>
                    </a:cubicBezTo>
                    <a:lnTo>
                      <a:pt x="43875" y="28984"/>
                    </a:lnTo>
                    <a:cubicBezTo>
                      <a:pt x="36018" y="29448"/>
                      <a:pt x="25234" y="29912"/>
                      <a:pt x="15529" y="34552"/>
                    </a:cubicBezTo>
                    <a:cubicBezTo>
                      <a:pt x="3975" y="39811"/>
                      <a:pt x="123" y="47853"/>
                      <a:pt x="123" y="54658"/>
                    </a:cubicBezTo>
                    <a:cubicBezTo>
                      <a:pt x="123" y="67186"/>
                      <a:pt x="15067" y="71052"/>
                      <a:pt x="24772" y="71052"/>
                    </a:cubicBezTo>
                    <a:cubicBezTo>
                      <a:pt x="34940" y="71052"/>
                      <a:pt x="42027" y="64866"/>
                      <a:pt x="44954" y="57597"/>
                    </a:cubicBezTo>
                    <a:close/>
                    <a:moveTo>
                      <a:pt x="43875" y="32232"/>
                    </a:moveTo>
                    <a:lnTo>
                      <a:pt x="43875" y="47698"/>
                    </a:lnTo>
                    <a:cubicBezTo>
                      <a:pt x="43875" y="62391"/>
                      <a:pt x="32783" y="67650"/>
                      <a:pt x="25851" y="67650"/>
                    </a:cubicBezTo>
                    <a:cubicBezTo>
                      <a:pt x="18302" y="67650"/>
                      <a:pt x="11986" y="62237"/>
                      <a:pt x="11986" y="54503"/>
                    </a:cubicBezTo>
                    <a:cubicBezTo>
                      <a:pt x="11986" y="45997"/>
                      <a:pt x="18456" y="33160"/>
                      <a:pt x="43875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5EFF62E-6938-765F-4813-CAC92FF59B53}"/>
                  </a:ext>
                </a:extLst>
              </p:cNvPr>
              <p:cNvSpPr/>
              <p:nvPr>
                <p:custDataLst>
                  <p:tags r:id="rId32"/>
                </p:custDataLst>
              </p:nvPr>
            </p:nvSpPr>
            <p:spPr>
              <a:xfrm>
                <a:off x="4126008" y="5571483"/>
                <a:ext cx="50376" cy="70989"/>
              </a:xfrm>
              <a:custGeom>
                <a:avLst/>
                <a:gdLst>
                  <a:gd name="connsiteX0" fmla="*/ 27088 w 50376"/>
                  <a:gd name="connsiteY0" fmla="*/ 39347 h 70989"/>
                  <a:gd name="connsiteX1" fmla="*/ 43110 w 50376"/>
                  <a:gd name="connsiteY1" fmla="*/ 53576 h 70989"/>
                  <a:gd name="connsiteX2" fmla="*/ 25702 w 50376"/>
                  <a:gd name="connsiteY2" fmla="*/ 67650 h 70989"/>
                  <a:gd name="connsiteX3" fmla="*/ 4288 w 50376"/>
                  <a:gd name="connsiteY3" fmla="*/ 45688 h 70989"/>
                  <a:gd name="connsiteX4" fmla="*/ 2131 w 50376"/>
                  <a:gd name="connsiteY4" fmla="*/ 43059 h 70989"/>
                  <a:gd name="connsiteX5" fmla="*/ 128 w 50376"/>
                  <a:gd name="connsiteY5" fmla="*/ 46925 h 70989"/>
                  <a:gd name="connsiteX6" fmla="*/ 128 w 50376"/>
                  <a:gd name="connsiteY6" fmla="*/ 67340 h 70989"/>
                  <a:gd name="connsiteX7" fmla="*/ 1823 w 50376"/>
                  <a:gd name="connsiteY7" fmla="*/ 71052 h 70989"/>
                  <a:gd name="connsiteX8" fmla="*/ 5674 w 50376"/>
                  <a:gd name="connsiteY8" fmla="*/ 67959 h 70989"/>
                  <a:gd name="connsiteX9" fmla="*/ 8755 w 50376"/>
                  <a:gd name="connsiteY9" fmla="*/ 64402 h 70989"/>
                  <a:gd name="connsiteX10" fmla="*/ 25702 w 50376"/>
                  <a:gd name="connsiteY10" fmla="*/ 71052 h 70989"/>
                  <a:gd name="connsiteX11" fmla="*/ 50505 w 50376"/>
                  <a:gd name="connsiteY11" fmla="*/ 49554 h 70989"/>
                  <a:gd name="connsiteX12" fmla="*/ 44034 w 50376"/>
                  <a:gd name="connsiteY12" fmla="*/ 34862 h 70989"/>
                  <a:gd name="connsiteX13" fmla="*/ 26472 w 50376"/>
                  <a:gd name="connsiteY13" fmla="*/ 27438 h 70989"/>
                  <a:gd name="connsiteX14" fmla="*/ 7523 w 50376"/>
                  <a:gd name="connsiteY14" fmla="*/ 14756 h 70989"/>
                  <a:gd name="connsiteX15" fmla="*/ 24777 w 50376"/>
                  <a:gd name="connsiteY15" fmla="*/ 3001 h 70989"/>
                  <a:gd name="connsiteX16" fmla="*/ 42802 w 50376"/>
                  <a:gd name="connsiteY16" fmla="*/ 21715 h 70989"/>
                  <a:gd name="connsiteX17" fmla="*/ 44651 w 50376"/>
                  <a:gd name="connsiteY17" fmla="*/ 23107 h 70989"/>
                  <a:gd name="connsiteX18" fmla="*/ 46653 w 50376"/>
                  <a:gd name="connsiteY18" fmla="*/ 19395 h 70989"/>
                  <a:gd name="connsiteX19" fmla="*/ 46653 w 50376"/>
                  <a:gd name="connsiteY19" fmla="*/ 3775 h 70989"/>
                  <a:gd name="connsiteX20" fmla="*/ 44959 w 50376"/>
                  <a:gd name="connsiteY20" fmla="*/ 63 h 70989"/>
                  <a:gd name="connsiteX21" fmla="*/ 41878 w 50376"/>
                  <a:gd name="connsiteY21" fmla="*/ 1919 h 70989"/>
                  <a:gd name="connsiteX22" fmla="*/ 39259 w 50376"/>
                  <a:gd name="connsiteY22" fmla="*/ 4393 h 70989"/>
                  <a:gd name="connsiteX23" fmla="*/ 24777 w 50376"/>
                  <a:gd name="connsiteY23" fmla="*/ 63 h 70989"/>
                  <a:gd name="connsiteX24" fmla="*/ 128 w 50376"/>
                  <a:gd name="connsiteY24" fmla="*/ 19086 h 70989"/>
                  <a:gd name="connsiteX25" fmla="*/ 6753 w 50376"/>
                  <a:gd name="connsiteY25" fmla="*/ 32232 h 70989"/>
                  <a:gd name="connsiteX26" fmla="*/ 27088 w 50376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0376" h="70989">
                    <a:moveTo>
                      <a:pt x="27088" y="39347"/>
                    </a:moveTo>
                    <a:cubicBezTo>
                      <a:pt x="30477" y="39965"/>
                      <a:pt x="43110" y="42440"/>
                      <a:pt x="43110" y="53576"/>
                    </a:cubicBezTo>
                    <a:cubicBezTo>
                      <a:pt x="43110" y="61463"/>
                      <a:pt x="37718" y="67650"/>
                      <a:pt x="25702" y="67650"/>
                    </a:cubicBezTo>
                    <a:cubicBezTo>
                      <a:pt x="12761" y="67650"/>
                      <a:pt x="7215" y="58834"/>
                      <a:pt x="4288" y="45688"/>
                    </a:cubicBezTo>
                    <a:cubicBezTo>
                      <a:pt x="3826" y="43677"/>
                      <a:pt x="3671" y="43059"/>
                      <a:pt x="2131" y="43059"/>
                    </a:cubicBezTo>
                    <a:cubicBezTo>
                      <a:pt x="128" y="43059"/>
                      <a:pt x="128" y="44141"/>
                      <a:pt x="128" y="46925"/>
                    </a:cubicBezTo>
                    <a:lnTo>
                      <a:pt x="128" y="67340"/>
                    </a:lnTo>
                    <a:cubicBezTo>
                      <a:pt x="128" y="69970"/>
                      <a:pt x="128" y="71052"/>
                      <a:pt x="1823" y="71052"/>
                    </a:cubicBezTo>
                    <a:cubicBezTo>
                      <a:pt x="2593" y="71052"/>
                      <a:pt x="2747" y="70898"/>
                      <a:pt x="5674" y="67959"/>
                    </a:cubicBezTo>
                    <a:cubicBezTo>
                      <a:pt x="5982" y="67650"/>
                      <a:pt x="5982" y="67340"/>
                      <a:pt x="8755" y="64402"/>
                    </a:cubicBezTo>
                    <a:cubicBezTo>
                      <a:pt x="15534" y="70898"/>
                      <a:pt x="22466" y="71052"/>
                      <a:pt x="25702" y="71052"/>
                    </a:cubicBezTo>
                    <a:cubicBezTo>
                      <a:pt x="43418" y="71052"/>
                      <a:pt x="50505" y="60690"/>
                      <a:pt x="50505" y="49554"/>
                    </a:cubicBezTo>
                    <a:cubicBezTo>
                      <a:pt x="50505" y="41357"/>
                      <a:pt x="45883" y="36717"/>
                      <a:pt x="44034" y="34862"/>
                    </a:cubicBezTo>
                    <a:cubicBezTo>
                      <a:pt x="38950" y="29912"/>
                      <a:pt x="32942" y="28675"/>
                      <a:pt x="26472" y="27438"/>
                    </a:cubicBezTo>
                    <a:cubicBezTo>
                      <a:pt x="17845" y="25737"/>
                      <a:pt x="7523" y="23726"/>
                      <a:pt x="7523" y="14756"/>
                    </a:cubicBezTo>
                    <a:cubicBezTo>
                      <a:pt x="7523" y="9342"/>
                      <a:pt x="11528" y="3001"/>
                      <a:pt x="24777" y="3001"/>
                    </a:cubicBezTo>
                    <a:cubicBezTo>
                      <a:pt x="41723" y="3001"/>
                      <a:pt x="42494" y="16921"/>
                      <a:pt x="42802" y="21715"/>
                    </a:cubicBezTo>
                    <a:cubicBezTo>
                      <a:pt x="42956" y="23107"/>
                      <a:pt x="44342" y="23107"/>
                      <a:pt x="44651" y="23107"/>
                    </a:cubicBezTo>
                    <a:cubicBezTo>
                      <a:pt x="46653" y="23107"/>
                      <a:pt x="46653" y="22334"/>
                      <a:pt x="46653" y="19395"/>
                    </a:cubicBezTo>
                    <a:lnTo>
                      <a:pt x="46653" y="3775"/>
                    </a:lnTo>
                    <a:cubicBezTo>
                      <a:pt x="46653" y="1145"/>
                      <a:pt x="46653" y="63"/>
                      <a:pt x="44959" y="63"/>
                    </a:cubicBezTo>
                    <a:cubicBezTo>
                      <a:pt x="44188" y="63"/>
                      <a:pt x="43880" y="63"/>
                      <a:pt x="41878" y="1919"/>
                    </a:cubicBezTo>
                    <a:cubicBezTo>
                      <a:pt x="41415" y="2537"/>
                      <a:pt x="39875" y="3929"/>
                      <a:pt x="39259" y="4393"/>
                    </a:cubicBezTo>
                    <a:cubicBezTo>
                      <a:pt x="33404" y="63"/>
                      <a:pt x="27088" y="63"/>
                      <a:pt x="24777" y="63"/>
                    </a:cubicBezTo>
                    <a:cubicBezTo>
                      <a:pt x="5982" y="63"/>
                      <a:pt x="128" y="10425"/>
                      <a:pt x="128" y="19086"/>
                    </a:cubicBezTo>
                    <a:cubicBezTo>
                      <a:pt x="128" y="24499"/>
                      <a:pt x="2593" y="28830"/>
                      <a:pt x="6753" y="32232"/>
                    </a:cubicBezTo>
                    <a:cubicBezTo>
                      <a:pt x="11682" y="36253"/>
                      <a:pt x="15996" y="37181"/>
                      <a:pt x="27088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0523B1D0-43BF-1061-BE1B-CD30FEF5DAAB}"/>
                  </a:ext>
                </a:extLst>
              </p:cNvPr>
              <p:cNvSpPr/>
              <p:nvPr>
                <p:custDataLst>
                  <p:tags r:id="rId33"/>
                </p:custDataLst>
              </p:nvPr>
            </p:nvSpPr>
            <p:spPr>
              <a:xfrm>
                <a:off x="4186005" y="5571483"/>
                <a:ext cx="59619" cy="70989"/>
              </a:xfrm>
              <a:custGeom>
                <a:avLst/>
                <a:gdLst>
                  <a:gd name="connsiteX0" fmla="*/ 13073 w 59619"/>
                  <a:gd name="connsiteY0" fmla="*/ 30376 h 70989"/>
                  <a:gd name="connsiteX1" fmla="*/ 32176 w 59619"/>
                  <a:gd name="connsiteY1" fmla="*/ 3465 h 70989"/>
                  <a:gd name="connsiteX2" fmla="*/ 49584 w 59619"/>
                  <a:gd name="connsiteY2" fmla="*/ 30376 h 70989"/>
                  <a:gd name="connsiteX3" fmla="*/ 13073 w 59619"/>
                  <a:gd name="connsiteY3" fmla="*/ 30376 h 70989"/>
                  <a:gd name="connsiteX4" fmla="*/ 12919 w 59619"/>
                  <a:gd name="connsiteY4" fmla="*/ 33624 h 70989"/>
                  <a:gd name="connsiteX5" fmla="*/ 55901 w 59619"/>
                  <a:gd name="connsiteY5" fmla="*/ 33624 h 70989"/>
                  <a:gd name="connsiteX6" fmla="*/ 59752 w 59619"/>
                  <a:gd name="connsiteY6" fmla="*/ 30376 h 70989"/>
                  <a:gd name="connsiteX7" fmla="*/ 32176 w 59619"/>
                  <a:gd name="connsiteY7" fmla="*/ 63 h 70989"/>
                  <a:gd name="connsiteX8" fmla="*/ 132 w 59619"/>
                  <a:gd name="connsiteY8" fmla="*/ 35326 h 70989"/>
                  <a:gd name="connsiteX9" fmla="*/ 34025 w 59619"/>
                  <a:gd name="connsiteY9" fmla="*/ 71052 h 70989"/>
                  <a:gd name="connsiteX10" fmla="*/ 59752 w 59619"/>
                  <a:gd name="connsiteY10" fmla="*/ 50946 h 70989"/>
                  <a:gd name="connsiteX11" fmla="*/ 57749 w 59619"/>
                  <a:gd name="connsiteY11" fmla="*/ 49090 h 70989"/>
                  <a:gd name="connsiteX12" fmla="*/ 55747 w 59619"/>
                  <a:gd name="connsiteY12" fmla="*/ 51256 h 70989"/>
                  <a:gd name="connsiteX13" fmla="*/ 34949 w 59619"/>
                  <a:gd name="connsiteY13" fmla="*/ 67186 h 70989"/>
                  <a:gd name="connsiteX14" fmla="*/ 17541 w 59619"/>
                  <a:gd name="connsiteY14" fmla="*/ 56823 h 70989"/>
                  <a:gd name="connsiteX15" fmla="*/ 12919 w 59619"/>
                  <a:gd name="connsiteY15" fmla="*/ 33624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619" h="70989">
                    <a:moveTo>
                      <a:pt x="13073" y="30376"/>
                    </a:moveTo>
                    <a:cubicBezTo>
                      <a:pt x="13997" y="7332"/>
                      <a:pt x="26938" y="3465"/>
                      <a:pt x="32176" y="3465"/>
                    </a:cubicBezTo>
                    <a:cubicBezTo>
                      <a:pt x="48044" y="3465"/>
                      <a:pt x="49584" y="24345"/>
                      <a:pt x="49584" y="30376"/>
                    </a:cubicBezTo>
                    <a:lnTo>
                      <a:pt x="13073" y="30376"/>
                    </a:lnTo>
                    <a:close/>
                    <a:moveTo>
                      <a:pt x="12919" y="33624"/>
                    </a:moveTo>
                    <a:lnTo>
                      <a:pt x="55901" y="33624"/>
                    </a:lnTo>
                    <a:cubicBezTo>
                      <a:pt x="59290" y="33624"/>
                      <a:pt x="59752" y="33624"/>
                      <a:pt x="59752" y="30376"/>
                    </a:cubicBezTo>
                    <a:cubicBezTo>
                      <a:pt x="59752" y="15065"/>
                      <a:pt x="51433" y="63"/>
                      <a:pt x="32176" y="63"/>
                    </a:cubicBezTo>
                    <a:cubicBezTo>
                      <a:pt x="14305" y="63"/>
                      <a:pt x="132" y="15993"/>
                      <a:pt x="132" y="35326"/>
                    </a:cubicBezTo>
                    <a:cubicBezTo>
                      <a:pt x="132" y="56050"/>
                      <a:pt x="16308" y="71052"/>
                      <a:pt x="34025" y="71052"/>
                    </a:cubicBezTo>
                    <a:cubicBezTo>
                      <a:pt x="52819" y="71052"/>
                      <a:pt x="59752" y="53885"/>
                      <a:pt x="59752" y="50946"/>
                    </a:cubicBezTo>
                    <a:cubicBezTo>
                      <a:pt x="59752" y="49400"/>
                      <a:pt x="58520" y="49090"/>
                      <a:pt x="57749" y="49090"/>
                    </a:cubicBezTo>
                    <a:cubicBezTo>
                      <a:pt x="56363" y="49090"/>
                      <a:pt x="56055" y="50018"/>
                      <a:pt x="55747" y="51256"/>
                    </a:cubicBezTo>
                    <a:cubicBezTo>
                      <a:pt x="50355" y="67186"/>
                      <a:pt x="36489" y="67186"/>
                      <a:pt x="34949" y="67186"/>
                    </a:cubicBezTo>
                    <a:cubicBezTo>
                      <a:pt x="27246" y="67186"/>
                      <a:pt x="21084" y="62546"/>
                      <a:pt x="17541" y="56823"/>
                    </a:cubicBezTo>
                    <a:cubicBezTo>
                      <a:pt x="12919" y="49400"/>
                      <a:pt x="12919" y="39192"/>
                      <a:pt x="12919" y="33624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7C3321E7-D315-781B-7065-C0F565F87DC1}"/>
                  </a:ext>
                </a:extLst>
              </p:cNvPr>
              <p:cNvSpPr/>
              <p:nvPr>
                <p:custDataLst>
                  <p:tags r:id="rId34"/>
                </p:custDataLst>
              </p:nvPr>
            </p:nvSpPr>
            <p:spPr>
              <a:xfrm>
                <a:off x="4254475" y="5572411"/>
                <a:ext cx="51763" cy="68360"/>
              </a:xfrm>
              <a:custGeom>
                <a:avLst/>
                <a:gdLst>
                  <a:gd name="connsiteX0" fmla="*/ 21550 w 51763"/>
                  <a:gd name="connsiteY0" fmla="*/ 17075 h 68360"/>
                  <a:gd name="connsiteX1" fmla="*/ 21550 w 51763"/>
                  <a:gd name="connsiteY1" fmla="*/ 63 h 68360"/>
                  <a:gd name="connsiteX2" fmla="*/ 137 w 51763"/>
                  <a:gd name="connsiteY2" fmla="*/ 1764 h 68360"/>
                  <a:gd name="connsiteX3" fmla="*/ 137 w 51763"/>
                  <a:gd name="connsiteY3" fmla="*/ 6559 h 68360"/>
                  <a:gd name="connsiteX4" fmla="*/ 12153 w 51763"/>
                  <a:gd name="connsiteY4" fmla="*/ 15220 h 68360"/>
                  <a:gd name="connsiteX5" fmla="*/ 12153 w 51763"/>
                  <a:gd name="connsiteY5" fmla="*/ 56669 h 68360"/>
                  <a:gd name="connsiteX6" fmla="*/ 137 w 51763"/>
                  <a:gd name="connsiteY6" fmla="*/ 63628 h 68360"/>
                  <a:gd name="connsiteX7" fmla="*/ 137 w 51763"/>
                  <a:gd name="connsiteY7" fmla="*/ 68423 h 68360"/>
                  <a:gd name="connsiteX8" fmla="*/ 17699 w 51763"/>
                  <a:gd name="connsiteY8" fmla="*/ 67959 h 68360"/>
                  <a:gd name="connsiteX9" fmla="*/ 37264 w 51763"/>
                  <a:gd name="connsiteY9" fmla="*/ 68423 h 68360"/>
                  <a:gd name="connsiteX10" fmla="*/ 37264 w 51763"/>
                  <a:gd name="connsiteY10" fmla="*/ 63628 h 68360"/>
                  <a:gd name="connsiteX11" fmla="*/ 34029 w 51763"/>
                  <a:gd name="connsiteY11" fmla="*/ 63628 h 68360"/>
                  <a:gd name="connsiteX12" fmla="*/ 22321 w 51763"/>
                  <a:gd name="connsiteY12" fmla="*/ 56359 h 68360"/>
                  <a:gd name="connsiteX13" fmla="*/ 22321 w 51763"/>
                  <a:gd name="connsiteY13" fmla="*/ 32542 h 68360"/>
                  <a:gd name="connsiteX14" fmla="*/ 40499 w 51763"/>
                  <a:gd name="connsiteY14" fmla="*/ 3465 h 68360"/>
                  <a:gd name="connsiteX15" fmla="*/ 42194 w 51763"/>
                  <a:gd name="connsiteY15" fmla="*/ 3620 h 68360"/>
                  <a:gd name="connsiteX16" fmla="*/ 38651 w 51763"/>
                  <a:gd name="connsiteY16" fmla="*/ 9652 h 68360"/>
                  <a:gd name="connsiteX17" fmla="*/ 45275 w 51763"/>
                  <a:gd name="connsiteY17" fmla="*/ 16302 h 68360"/>
                  <a:gd name="connsiteX18" fmla="*/ 51900 w 51763"/>
                  <a:gd name="connsiteY18" fmla="*/ 9497 h 68360"/>
                  <a:gd name="connsiteX19" fmla="*/ 40499 w 51763"/>
                  <a:gd name="connsiteY19" fmla="*/ 63 h 68360"/>
                  <a:gd name="connsiteX20" fmla="*/ 21550 w 51763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763" h="68360">
                    <a:moveTo>
                      <a:pt x="21550" y="17075"/>
                    </a:moveTo>
                    <a:lnTo>
                      <a:pt x="21550" y="63"/>
                    </a:lnTo>
                    <a:lnTo>
                      <a:pt x="137" y="1764"/>
                    </a:lnTo>
                    <a:lnTo>
                      <a:pt x="137" y="6559"/>
                    </a:lnTo>
                    <a:cubicBezTo>
                      <a:pt x="10921" y="6559"/>
                      <a:pt x="12153" y="7641"/>
                      <a:pt x="12153" y="15220"/>
                    </a:cubicBezTo>
                    <a:lnTo>
                      <a:pt x="12153" y="56669"/>
                    </a:lnTo>
                    <a:cubicBezTo>
                      <a:pt x="12153" y="63628"/>
                      <a:pt x="10458" y="63628"/>
                      <a:pt x="137" y="63628"/>
                    </a:cubicBezTo>
                    <a:lnTo>
                      <a:pt x="137" y="68423"/>
                    </a:lnTo>
                    <a:cubicBezTo>
                      <a:pt x="6145" y="68268"/>
                      <a:pt x="13385" y="67959"/>
                      <a:pt x="17699" y="67959"/>
                    </a:cubicBezTo>
                    <a:cubicBezTo>
                      <a:pt x="23861" y="67959"/>
                      <a:pt x="31102" y="67959"/>
                      <a:pt x="37264" y="68423"/>
                    </a:cubicBezTo>
                    <a:lnTo>
                      <a:pt x="37264" y="63628"/>
                    </a:lnTo>
                    <a:lnTo>
                      <a:pt x="34029" y="63628"/>
                    </a:lnTo>
                    <a:cubicBezTo>
                      <a:pt x="22629" y="63628"/>
                      <a:pt x="22321" y="61927"/>
                      <a:pt x="22321" y="56359"/>
                    </a:cubicBezTo>
                    <a:lnTo>
                      <a:pt x="22321" y="32542"/>
                    </a:lnTo>
                    <a:cubicBezTo>
                      <a:pt x="22321" y="17230"/>
                      <a:pt x="28791" y="3465"/>
                      <a:pt x="40499" y="3465"/>
                    </a:cubicBezTo>
                    <a:cubicBezTo>
                      <a:pt x="41578" y="3465"/>
                      <a:pt x="41886" y="3465"/>
                      <a:pt x="42194" y="3620"/>
                    </a:cubicBezTo>
                    <a:cubicBezTo>
                      <a:pt x="41732" y="3775"/>
                      <a:pt x="38651" y="5631"/>
                      <a:pt x="38651" y="9652"/>
                    </a:cubicBezTo>
                    <a:cubicBezTo>
                      <a:pt x="38651" y="13982"/>
                      <a:pt x="41886" y="16302"/>
                      <a:pt x="45275" y="16302"/>
                    </a:cubicBezTo>
                    <a:cubicBezTo>
                      <a:pt x="48048" y="16302"/>
                      <a:pt x="51900" y="14446"/>
                      <a:pt x="51900" y="9497"/>
                    </a:cubicBezTo>
                    <a:cubicBezTo>
                      <a:pt x="51900" y="4548"/>
                      <a:pt x="47124" y="63"/>
                      <a:pt x="40499" y="63"/>
                    </a:cubicBezTo>
                    <a:cubicBezTo>
                      <a:pt x="29253" y="63"/>
                      <a:pt x="23707" y="10425"/>
                      <a:pt x="21550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9" name="Group 28" descr="\documentclass{article}&#10;\usepackage{amsmath}&#10;\pagestyle{empty}&#10;\begin{document}&#10;&#10;Undulator&#10;&#10;&#10;\end{document}" title="IguanaTex Vector Display">
              <a:extLst>
                <a:ext uri="{FF2B5EF4-FFF2-40B4-BE49-F238E27FC236}">
                  <a16:creationId xmlns:a16="http://schemas.microsoft.com/office/drawing/2014/main" id="{7D106171-7959-F71C-63FB-7BBCD70DE441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>
              <a:off x="1547494" y="3064911"/>
              <a:ext cx="671346" cy="106782"/>
              <a:chOff x="1773698" y="5901060"/>
              <a:chExt cx="671346" cy="106782"/>
            </a:xfrm>
            <a:solidFill>
              <a:srgbClr val="858585"/>
            </a:solidFill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C7E2E4AE-B5B7-20E9-04C3-D9B1C249992D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1773698" y="5902701"/>
                <a:ext cx="103872" cy="105141"/>
              </a:xfrm>
              <a:custGeom>
                <a:avLst/>
                <a:gdLst>
                  <a:gd name="connsiteX0" fmla="*/ 83570 w 103872"/>
                  <a:gd name="connsiteY0" fmla="*/ 67472 h 105141"/>
                  <a:gd name="connsiteX1" fmla="*/ 54370 w 103872"/>
                  <a:gd name="connsiteY1" fmla="*/ 100581 h 105141"/>
                  <a:gd name="connsiteX2" fmla="*/ 29277 w 103872"/>
                  <a:gd name="connsiteY2" fmla="*/ 68516 h 105141"/>
                  <a:gd name="connsiteX3" fmla="*/ 29277 w 103872"/>
                  <a:gd name="connsiteY3" fmla="*/ 11695 h 105141"/>
                  <a:gd name="connsiteX4" fmla="*/ 41291 w 103872"/>
                  <a:gd name="connsiteY4" fmla="*/ 4686 h 105141"/>
                  <a:gd name="connsiteX5" fmla="*/ 44941 w 103872"/>
                  <a:gd name="connsiteY5" fmla="*/ 4686 h 105141"/>
                  <a:gd name="connsiteX6" fmla="*/ 44941 w 103872"/>
                  <a:gd name="connsiteY6" fmla="*/ 63 h 105141"/>
                  <a:gd name="connsiteX7" fmla="*/ 22585 w 103872"/>
                  <a:gd name="connsiteY7" fmla="*/ 510 h 105141"/>
                  <a:gd name="connsiteX8" fmla="*/ 77 w 103872"/>
                  <a:gd name="connsiteY8" fmla="*/ 63 h 105141"/>
                  <a:gd name="connsiteX9" fmla="*/ 77 w 103872"/>
                  <a:gd name="connsiteY9" fmla="*/ 4686 h 105141"/>
                  <a:gd name="connsiteX10" fmla="*/ 3727 w 103872"/>
                  <a:gd name="connsiteY10" fmla="*/ 4686 h 105141"/>
                  <a:gd name="connsiteX11" fmla="*/ 15741 w 103872"/>
                  <a:gd name="connsiteY11" fmla="*/ 11695 h 105141"/>
                  <a:gd name="connsiteX12" fmla="*/ 15741 w 103872"/>
                  <a:gd name="connsiteY12" fmla="*/ 67920 h 105141"/>
                  <a:gd name="connsiteX13" fmla="*/ 54066 w 103872"/>
                  <a:gd name="connsiteY13" fmla="*/ 105204 h 105141"/>
                  <a:gd name="connsiteX14" fmla="*/ 87829 w 103872"/>
                  <a:gd name="connsiteY14" fmla="*/ 74333 h 105141"/>
                  <a:gd name="connsiteX15" fmla="*/ 88285 w 103872"/>
                  <a:gd name="connsiteY15" fmla="*/ 64042 h 105141"/>
                  <a:gd name="connsiteX16" fmla="*/ 88285 w 103872"/>
                  <a:gd name="connsiteY16" fmla="*/ 16319 h 105141"/>
                  <a:gd name="connsiteX17" fmla="*/ 103949 w 103872"/>
                  <a:gd name="connsiteY17" fmla="*/ 4686 h 105141"/>
                  <a:gd name="connsiteX18" fmla="*/ 103949 w 103872"/>
                  <a:gd name="connsiteY18" fmla="*/ 63 h 105141"/>
                  <a:gd name="connsiteX19" fmla="*/ 86004 w 103872"/>
                  <a:gd name="connsiteY19" fmla="*/ 510 h 105141"/>
                  <a:gd name="connsiteX20" fmla="*/ 67906 w 103872"/>
                  <a:gd name="connsiteY20" fmla="*/ 63 h 105141"/>
                  <a:gd name="connsiteX21" fmla="*/ 67906 w 103872"/>
                  <a:gd name="connsiteY21" fmla="*/ 4686 h 105141"/>
                  <a:gd name="connsiteX22" fmla="*/ 83570 w 103872"/>
                  <a:gd name="connsiteY22" fmla="*/ 15722 h 105141"/>
                  <a:gd name="connsiteX23" fmla="*/ 83570 w 103872"/>
                  <a:gd name="connsiteY23" fmla="*/ 6747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872" h="105141">
                    <a:moveTo>
                      <a:pt x="83570" y="67472"/>
                    </a:moveTo>
                    <a:cubicBezTo>
                      <a:pt x="83570" y="88650"/>
                      <a:pt x="68818" y="100581"/>
                      <a:pt x="54370" y="100581"/>
                    </a:cubicBezTo>
                    <a:cubicBezTo>
                      <a:pt x="47222" y="100581"/>
                      <a:pt x="29277" y="96852"/>
                      <a:pt x="29277" y="68516"/>
                    </a:cubicBezTo>
                    <a:lnTo>
                      <a:pt x="29277" y="11695"/>
                    </a:lnTo>
                    <a:cubicBezTo>
                      <a:pt x="29277" y="6326"/>
                      <a:pt x="29581" y="4686"/>
                      <a:pt x="41291" y="4686"/>
                    </a:cubicBezTo>
                    <a:lnTo>
                      <a:pt x="44941" y="4686"/>
                    </a:lnTo>
                    <a:lnTo>
                      <a:pt x="44941" y="63"/>
                    </a:lnTo>
                    <a:cubicBezTo>
                      <a:pt x="39618" y="510"/>
                      <a:pt x="28364" y="510"/>
                      <a:pt x="22585" y="510"/>
                    </a:cubicBezTo>
                    <a:cubicBezTo>
                      <a:pt x="16806" y="510"/>
                      <a:pt x="5400" y="510"/>
                      <a:pt x="77" y="63"/>
                    </a:cubicBezTo>
                    <a:lnTo>
                      <a:pt x="77" y="4686"/>
                    </a:lnTo>
                    <a:lnTo>
                      <a:pt x="3727" y="4686"/>
                    </a:lnTo>
                    <a:cubicBezTo>
                      <a:pt x="15437" y="4686"/>
                      <a:pt x="15741" y="6326"/>
                      <a:pt x="15741" y="11695"/>
                    </a:cubicBezTo>
                    <a:lnTo>
                      <a:pt x="15741" y="67920"/>
                    </a:lnTo>
                    <a:cubicBezTo>
                      <a:pt x="15741" y="88948"/>
                      <a:pt x="33383" y="105204"/>
                      <a:pt x="54066" y="105204"/>
                    </a:cubicBezTo>
                    <a:cubicBezTo>
                      <a:pt x="71556" y="105204"/>
                      <a:pt x="85243" y="91334"/>
                      <a:pt x="87829" y="74333"/>
                    </a:cubicBezTo>
                    <a:cubicBezTo>
                      <a:pt x="88285" y="71350"/>
                      <a:pt x="88285" y="70008"/>
                      <a:pt x="88285" y="64042"/>
                    </a:cubicBezTo>
                    <a:lnTo>
                      <a:pt x="88285" y="16319"/>
                    </a:lnTo>
                    <a:cubicBezTo>
                      <a:pt x="88285" y="11397"/>
                      <a:pt x="88285" y="4686"/>
                      <a:pt x="103949" y="4686"/>
                    </a:cubicBezTo>
                    <a:lnTo>
                      <a:pt x="103949" y="63"/>
                    </a:lnTo>
                    <a:cubicBezTo>
                      <a:pt x="98474" y="212"/>
                      <a:pt x="91174" y="510"/>
                      <a:pt x="86004" y="510"/>
                    </a:cubicBezTo>
                    <a:cubicBezTo>
                      <a:pt x="80681" y="510"/>
                      <a:pt x="73381" y="212"/>
                      <a:pt x="67906" y="63"/>
                    </a:cubicBezTo>
                    <a:lnTo>
                      <a:pt x="67906" y="4686"/>
                    </a:lnTo>
                    <a:cubicBezTo>
                      <a:pt x="83570" y="4686"/>
                      <a:pt x="83570" y="11695"/>
                      <a:pt x="83570" y="15722"/>
                    </a:cubicBezTo>
                    <a:lnTo>
                      <a:pt x="83570" y="67472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92C0A55F-3A30-2FAC-C667-7FB04487A48D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887608" y="5938643"/>
                <a:ext cx="76497" cy="65918"/>
              </a:xfrm>
              <a:custGeom>
                <a:avLst/>
                <a:gdLst>
                  <a:gd name="connsiteX0" fmla="*/ 11947 w 76497"/>
                  <a:gd name="connsiteY0" fmla="*/ 14678 h 65918"/>
                  <a:gd name="connsiteX1" fmla="*/ 11947 w 76497"/>
                  <a:gd name="connsiteY1" fmla="*/ 54647 h 65918"/>
                  <a:gd name="connsiteX2" fmla="*/ 84 w 76497"/>
                  <a:gd name="connsiteY2" fmla="*/ 61358 h 65918"/>
                  <a:gd name="connsiteX3" fmla="*/ 84 w 76497"/>
                  <a:gd name="connsiteY3" fmla="*/ 65981 h 65918"/>
                  <a:gd name="connsiteX4" fmla="*/ 17270 w 76497"/>
                  <a:gd name="connsiteY4" fmla="*/ 65534 h 65918"/>
                  <a:gd name="connsiteX5" fmla="*/ 34303 w 76497"/>
                  <a:gd name="connsiteY5" fmla="*/ 65981 h 65918"/>
                  <a:gd name="connsiteX6" fmla="*/ 34303 w 76497"/>
                  <a:gd name="connsiteY6" fmla="*/ 61358 h 65918"/>
                  <a:gd name="connsiteX7" fmla="*/ 22440 w 76497"/>
                  <a:gd name="connsiteY7" fmla="*/ 54647 h 65918"/>
                  <a:gd name="connsiteX8" fmla="*/ 22440 w 76497"/>
                  <a:gd name="connsiteY8" fmla="*/ 27206 h 65918"/>
                  <a:gd name="connsiteX9" fmla="*/ 42972 w 76497"/>
                  <a:gd name="connsiteY9" fmla="*/ 3344 h 65918"/>
                  <a:gd name="connsiteX10" fmla="*/ 54226 w 76497"/>
                  <a:gd name="connsiteY10" fmla="*/ 19898 h 65918"/>
                  <a:gd name="connsiteX11" fmla="*/ 54226 w 76497"/>
                  <a:gd name="connsiteY11" fmla="*/ 54647 h 65918"/>
                  <a:gd name="connsiteX12" fmla="*/ 42363 w 76497"/>
                  <a:gd name="connsiteY12" fmla="*/ 61358 h 65918"/>
                  <a:gd name="connsiteX13" fmla="*/ 42363 w 76497"/>
                  <a:gd name="connsiteY13" fmla="*/ 65981 h 65918"/>
                  <a:gd name="connsiteX14" fmla="*/ 59549 w 76497"/>
                  <a:gd name="connsiteY14" fmla="*/ 65534 h 65918"/>
                  <a:gd name="connsiteX15" fmla="*/ 76582 w 76497"/>
                  <a:gd name="connsiteY15" fmla="*/ 65981 h 65918"/>
                  <a:gd name="connsiteX16" fmla="*/ 76582 w 76497"/>
                  <a:gd name="connsiteY16" fmla="*/ 61358 h 65918"/>
                  <a:gd name="connsiteX17" fmla="*/ 64719 w 76497"/>
                  <a:gd name="connsiteY17" fmla="*/ 56884 h 65918"/>
                  <a:gd name="connsiteX18" fmla="*/ 64719 w 76497"/>
                  <a:gd name="connsiteY18" fmla="*/ 28399 h 65918"/>
                  <a:gd name="connsiteX19" fmla="*/ 60005 w 76497"/>
                  <a:gd name="connsiteY19" fmla="*/ 5581 h 65918"/>
                  <a:gd name="connsiteX20" fmla="*/ 44036 w 76497"/>
                  <a:gd name="connsiteY20" fmla="*/ 63 h 65918"/>
                  <a:gd name="connsiteX21" fmla="*/ 21528 w 76497"/>
                  <a:gd name="connsiteY21" fmla="*/ 15722 h 65918"/>
                  <a:gd name="connsiteX22" fmla="*/ 21528 w 76497"/>
                  <a:gd name="connsiteY22" fmla="*/ 63 h 65918"/>
                  <a:gd name="connsiteX23" fmla="*/ 84 w 76497"/>
                  <a:gd name="connsiteY23" fmla="*/ 1703 h 65918"/>
                  <a:gd name="connsiteX24" fmla="*/ 84 w 76497"/>
                  <a:gd name="connsiteY24" fmla="*/ 6327 h 65918"/>
                  <a:gd name="connsiteX25" fmla="*/ 11947 w 76497"/>
                  <a:gd name="connsiteY25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6497" h="65918">
                    <a:moveTo>
                      <a:pt x="11947" y="14678"/>
                    </a:moveTo>
                    <a:lnTo>
                      <a:pt x="11947" y="54647"/>
                    </a:lnTo>
                    <a:cubicBezTo>
                      <a:pt x="11947" y="61358"/>
                      <a:pt x="10274" y="61358"/>
                      <a:pt x="84" y="61358"/>
                    </a:cubicBezTo>
                    <a:lnTo>
                      <a:pt x="84" y="65981"/>
                    </a:lnTo>
                    <a:cubicBezTo>
                      <a:pt x="5407" y="65832"/>
                      <a:pt x="13163" y="65534"/>
                      <a:pt x="17270" y="65534"/>
                    </a:cubicBezTo>
                    <a:cubicBezTo>
                      <a:pt x="21224" y="65534"/>
                      <a:pt x="29132" y="65832"/>
                      <a:pt x="34303" y="65981"/>
                    </a:cubicBezTo>
                    <a:lnTo>
                      <a:pt x="34303" y="61358"/>
                    </a:lnTo>
                    <a:cubicBezTo>
                      <a:pt x="24113" y="61358"/>
                      <a:pt x="22440" y="61358"/>
                      <a:pt x="22440" y="54647"/>
                    </a:cubicBezTo>
                    <a:lnTo>
                      <a:pt x="22440" y="27206"/>
                    </a:lnTo>
                    <a:cubicBezTo>
                      <a:pt x="22440" y="11695"/>
                      <a:pt x="33238" y="3344"/>
                      <a:pt x="42972" y="3344"/>
                    </a:cubicBezTo>
                    <a:cubicBezTo>
                      <a:pt x="52553" y="3344"/>
                      <a:pt x="54226" y="11397"/>
                      <a:pt x="54226" y="19898"/>
                    </a:cubicBezTo>
                    <a:lnTo>
                      <a:pt x="54226" y="54647"/>
                    </a:lnTo>
                    <a:cubicBezTo>
                      <a:pt x="54226" y="61358"/>
                      <a:pt x="52553" y="61358"/>
                      <a:pt x="42363" y="61358"/>
                    </a:cubicBezTo>
                    <a:lnTo>
                      <a:pt x="42363" y="65981"/>
                    </a:lnTo>
                    <a:cubicBezTo>
                      <a:pt x="47686" y="65832"/>
                      <a:pt x="55442" y="65534"/>
                      <a:pt x="59549" y="65534"/>
                    </a:cubicBezTo>
                    <a:cubicBezTo>
                      <a:pt x="63503" y="65534"/>
                      <a:pt x="71411" y="65832"/>
                      <a:pt x="76582" y="65981"/>
                    </a:cubicBezTo>
                    <a:lnTo>
                      <a:pt x="76582" y="61358"/>
                    </a:lnTo>
                    <a:cubicBezTo>
                      <a:pt x="68674" y="61358"/>
                      <a:pt x="64872" y="61358"/>
                      <a:pt x="64719" y="56884"/>
                    </a:cubicBezTo>
                    <a:lnTo>
                      <a:pt x="64719" y="28399"/>
                    </a:lnTo>
                    <a:cubicBezTo>
                      <a:pt x="64719" y="15573"/>
                      <a:pt x="64719" y="10950"/>
                      <a:pt x="60005" y="5581"/>
                    </a:cubicBezTo>
                    <a:cubicBezTo>
                      <a:pt x="57876" y="3045"/>
                      <a:pt x="52857" y="63"/>
                      <a:pt x="44036" y="63"/>
                    </a:cubicBezTo>
                    <a:cubicBezTo>
                      <a:pt x="32934" y="63"/>
                      <a:pt x="25786" y="6476"/>
                      <a:pt x="21528" y="15722"/>
                    </a:cubicBezTo>
                    <a:lnTo>
                      <a:pt x="21528" y="63"/>
                    </a:lnTo>
                    <a:lnTo>
                      <a:pt x="84" y="1703"/>
                    </a:lnTo>
                    <a:lnTo>
                      <a:pt x="84" y="6327"/>
                    </a:lnTo>
                    <a:cubicBezTo>
                      <a:pt x="10730" y="6327"/>
                      <a:pt x="11947" y="7370"/>
                      <a:pt x="11947" y="1467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E008D62A-057D-469C-97BA-E70B20D8456A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1972403" y="5901060"/>
                <a:ext cx="74976" cy="105141"/>
              </a:xfrm>
              <a:custGeom>
                <a:avLst/>
                <a:gdLst>
                  <a:gd name="connsiteX0" fmla="*/ 52710 w 74976"/>
                  <a:gd name="connsiteY0" fmla="*/ 95361 h 105141"/>
                  <a:gd name="connsiteX1" fmla="*/ 52710 w 74976"/>
                  <a:gd name="connsiteY1" fmla="*/ 105204 h 105141"/>
                  <a:gd name="connsiteX2" fmla="*/ 75067 w 74976"/>
                  <a:gd name="connsiteY2" fmla="*/ 103563 h 105141"/>
                  <a:gd name="connsiteX3" fmla="*/ 75067 w 74976"/>
                  <a:gd name="connsiteY3" fmla="*/ 98940 h 105141"/>
                  <a:gd name="connsiteX4" fmla="*/ 63204 w 74976"/>
                  <a:gd name="connsiteY4" fmla="*/ 90589 h 105141"/>
                  <a:gd name="connsiteX5" fmla="*/ 63204 w 74976"/>
                  <a:gd name="connsiteY5" fmla="*/ 63 h 105141"/>
                  <a:gd name="connsiteX6" fmla="*/ 41304 w 74976"/>
                  <a:gd name="connsiteY6" fmla="*/ 1703 h 105141"/>
                  <a:gd name="connsiteX7" fmla="*/ 41304 w 74976"/>
                  <a:gd name="connsiteY7" fmla="*/ 6326 h 105141"/>
                  <a:gd name="connsiteX8" fmla="*/ 53167 w 74976"/>
                  <a:gd name="connsiteY8" fmla="*/ 14678 h 105141"/>
                  <a:gd name="connsiteX9" fmla="*/ 53167 w 74976"/>
                  <a:gd name="connsiteY9" fmla="*/ 46892 h 105141"/>
                  <a:gd name="connsiteX10" fmla="*/ 34004 w 74976"/>
                  <a:gd name="connsiteY10" fmla="*/ 37645 h 105141"/>
                  <a:gd name="connsiteX11" fmla="*/ 90 w 74976"/>
                  <a:gd name="connsiteY11" fmla="*/ 71499 h 105141"/>
                  <a:gd name="connsiteX12" fmla="*/ 32331 w 74976"/>
                  <a:gd name="connsiteY12" fmla="*/ 105204 h 105141"/>
                  <a:gd name="connsiteX13" fmla="*/ 52710 w 74976"/>
                  <a:gd name="connsiteY13" fmla="*/ 95361 h 105141"/>
                  <a:gd name="connsiteX14" fmla="*/ 52710 w 74976"/>
                  <a:gd name="connsiteY14" fmla="*/ 55392 h 105141"/>
                  <a:gd name="connsiteX15" fmla="*/ 52710 w 74976"/>
                  <a:gd name="connsiteY15" fmla="*/ 85965 h 105141"/>
                  <a:gd name="connsiteX16" fmla="*/ 51038 w 74976"/>
                  <a:gd name="connsiteY16" fmla="*/ 91483 h 105141"/>
                  <a:gd name="connsiteX17" fmla="*/ 33092 w 74976"/>
                  <a:gd name="connsiteY17" fmla="*/ 101923 h 105141"/>
                  <a:gd name="connsiteX18" fmla="*/ 17123 w 74976"/>
                  <a:gd name="connsiteY18" fmla="*/ 92378 h 105141"/>
                  <a:gd name="connsiteX19" fmla="*/ 12713 w 74976"/>
                  <a:gd name="connsiteY19" fmla="*/ 71648 h 105141"/>
                  <a:gd name="connsiteX20" fmla="*/ 17427 w 74976"/>
                  <a:gd name="connsiteY20" fmla="*/ 50471 h 105141"/>
                  <a:gd name="connsiteX21" fmla="*/ 34613 w 74976"/>
                  <a:gd name="connsiteY21" fmla="*/ 40926 h 105141"/>
                  <a:gd name="connsiteX22" fmla="*/ 51038 w 74976"/>
                  <a:gd name="connsiteY22" fmla="*/ 49874 h 105141"/>
                  <a:gd name="connsiteX23" fmla="*/ 52710 w 74976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4976" h="105141">
                    <a:moveTo>
                      <a:pt x="52710" y="95361"/>
                    </a:moveTo>
                    <a:lnTo>
                      <a:pt x="52710" y="105204"/>
                    </a:lnTo>
                    <a:lnTo>
                      <a:pt x="75067" y="103563"/>
                    </a:lnTo>
                    <a:lnTo>
                      <a:pt x="75067" y="98940"/>
                    </a:lnTo>
                    <a:cubicBezTo>
                      <a:pt x="64421" y="98940"/>
                      <a:pt x="63204" y="97896"/>
                      <a:pt x="63204" y="90589"/>
                    </a:cubicBezTo>
                    <a:lnTo>
                      <a:pt x="63204" y="63"/>
                    </a:lnTo>
                    <a:lnTo>
                      <a:pt x="41304" y="1703"/>
                    </a:lnTo>
                    <a:lnTo>
                      <a:pt x="41304" y="6326"/>
                    </a:lnTo>
                    <a:cubicBezTo>
                      <a:pt x="51950" y="6326"/>
                      <a:pt x="53167" y="7370"/>
                      <a:pt x="53167" y="14678"/>
                    </a:cubicBezTo>
                    <a:lnTo>
                      <a:pt x="53167" y="46892"/>
                    </a:lnTo>
                    <a:cubicBezTo>
                      <a:pt x="48756" y="41523"/>
                      <a:pt x="42217" y="37645"/>
                      <a:pt x="34004" y="37645"/>
                    </a:cubicBezTo>
                    <a:cubicBezTo>
                      <a:pt x="16058" y="37645"/>
                      <a:pt x="90" y="52261"/>
                      <a:pt x="90" y="71499"/>
                    </a:cubicBezTo>
                    <a:cubicBezTo>
                      <a:pt x="90" y="90439"/>
                      <a:pt x="14994" y="105204"/>
                      <a:pt x="32331" y="105204"/>
                    </a:cubicBezTo>
                    <a:cubicBezTo>
                      <a:pt x="42065" y="105204"/>
                      <a:pt x="48908" y="100133"/>
                      <a:pt x="52710" y="95361"/>
                    </a:cubicBezTo>
                    <a:close/>
                    <a:moveTo>
                      <a:pt x="52710" y="55392"/>
                    </a:moveTo>
                    <a:lnTo>
                      <a:pt x="52710" y="85965"/>
                    </a:lnTo>
                    <a:cubicBezTo>
                      <a:pt x="52710" y="88650"/>
                      <a:pt x="52710" y="88948"/>
                      <a:pt x="51038" y="91483"/>
                    </a:cubicBezTo>
                    <a:cubicBezTo>
                      <a:pt x="46475" y="98642"/>
                      <a:pt x="39631" y="101923"/>
                      <a:pt x="33092" y="101923"/>
                    </a:cubicBezTo>
                    <a:cubicBezTo>
                      <a:pt x="26248" y="101923"/>
                      <a:pt x="20773" y="98045"/>
                      <a:pt x="17123" y="92378"/>
                    </a:cubicBezTo>
                    <a:cubicBezTo>
                      <a:pt x="13169" y="86264"/>
                      <a:pt x="12713" y="77763"/>
                      <a:pt x="12713" y="71648"/>
                    </a:cubicBezTo>
                    <a:cubicBezTo>
                      <a:pt x="12713" y="66130"/>
                      <a:pt x="13017" y="57182"/>
                      <a:pt x="17427" y="50471"/>
                    </a:cubicBezTo>
                    <a:cubicBezTo>
                      <a:pt x="20621" y="45848"/>
                      <a:pt x="26400" y="40926"/>
                      <a:pt x="34613" y="40926"/>
                    </a:cubicBezTo>
                    <a:cubicBezTo>
                      <a:pt x="39935" y="40926"/>
                      <a:pt x="46323" y="43163"/>
                      <a:pt x="51038" y="49874"/>
                    </a:cubicBezTo>
                    <a:cubicBezTo>
                      <a:pt x="52710" y="52410"/>
                      <a:pt x="52710" y="52708"/>
                      <a:pt x="52710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5BB6E299-8DC7-6206-74B4-3F3D000447BF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056590" y="5938643"/>
                <a:ext cx="76497" cy="67558"/>
              </a:xfrm>
              <a:custGeom>
                <a:avLst/>
                <a:gdLst>
                  <a:gd name="connsiteX0" fmla="*/ 54693 w 76497"/>
                  <a:gd name="connsiteY0" fmla="*/ 54199 h 67558"/>
                  <a:gd name="connsiteX1" fmla="*/ 54693 w 76497"/>
                  <a:gd name="connsiteY1" fmla="*/ 67622 h 67558"/>
                  <a:gd name="connsiteX2" fmla="*/ 76593 w 76497"/>
                  <a:gd name="connsiteY2" fmla="*/ 65981 h 67558"/>
                  <a:gd name="connsiteX3" fmla="*/ 76593 w 76497"/>
                  <a:gd name="connsiteY3" fmla="*/ 61358 h 67558"/>
                  <a:gd name="connsiteX4" fmla="*/ 64731 w 76497"/>
                  <a:gd name="connsiteY4" fmla="*/ 53006 h 67558"/>
                  <a:gd name="connsiteX5" fmla="*/ 64731 w 76497"/>
                  <a:gd name="connsiteY5" fmla="*/ 63 h 67558"/>
                  <a:gd name="connsiteX6" fmla="*/ 42374 w 76497"/>
                  <a:gd name="connsiteY6" fmla="*/ 1703 h 67558"/>
                  <a:gd name="connsiteX7" fmla="*/ 42374 w 76497"/>
                  <a:gd name="connsiteY7" fmla="*/ 6327 h 67558"/>
                  <a:gd name="connsiteX8" fmla="*/ 54237 w 76497"/>
                  <a:gd name="connsiteY8" fmla="*/ 14678 h 67558"/>
                  <a:gd name="connsiteX9" fmla="*/ 54237 w 76497"/>
                  <a:gd name="connsiteY9" fmla="*/ 41224 h 67558"/>
                  <a:gd name="connsiteX10" fmla="*/ 35835 w 76497"/>
                  <a:gd name="connsiteY10" fmla="*/ 64341 h 67558"/>
                  <a:gd name="connsiteX11" fmla="*/ 22451 w 76497"/>
                  <a:gd name="connsiteY11" fmla="*/ 49576 h 67558"/>
                  <a:gd name="connsiteX12" fmla="*/ 22451 w 76497"/>
                  <a:gd name="connsiteY12" fmla="*/ 63 h 67558"/>
                  <a:gd name="connsiteX13" fmla="*/ 95 w 76497"/>
                  <a:gd name="connsiteY13" fmla="*/ 1703 h 67558"/>
                  <a:gd name="connsiteX14" fmla="*/ 95 w 76497"/>
                  <a:gd name="connsiteY14" fmla="*/ 6327 h 67558"/>
                  <a:gd name="connsiteX15" fmla="*/ 11958 w 76497"/>
                  <a:gd name="connsiteY15" fmla="*/ 20047 h 67558"/>
                  <a:gd name="connsiteX16" fmla="*/ 11958 w 76497"/>
                  <a:gd name="connsiteY16" fmla="*/ 42418 h 67558"/>
                  <a:gd name="connsiteX17" fmla="*/ 35074 w 76497"/>
                  <a:gd name="connsiteY17" fmla="*/ 67622 h 67558"/>
                  <a:gd name="connsiteX18" fmla="*/ 54693 w 76497"/>
                  <a:gd name="connsiteY18" fmla="*/ 54199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97" h="67558">
                    <a:moveTo>
                      <a:pt x="54693" y="54199"/>
                    </a:moveTo>
                    <a:lnTo>
                      <a:pt x="54693" y="67622"/>
                    </a:lnTo>
                    <a:lnTo>
                      <a:pt x="76593" y="65981"/>
                    </a:lnTo>
                    <a:lnTo>
                      <a:pt x="76593" y="61358"/>
                    </a:lnTo>
                    <a:cubicBezTo>
                      <a:pt x="65947" y="61358"/>
                      <a:pt x="64731" y="60314"/>
                      <a:pt x="64731" y="53006"/>
                    </a:cubicBezTo>
                    <a:lnTo>
                      <a:pt x="64731" y="63"/>
                    </a:lnTo>
                    <a:lnTo>
                      <a:pt x="42374" y="1703"/>
                    </a:lnTo>
                    <a:lnTo>
                      <a:pt x="42374" y="6327"/>
                    </a:lnTo>
                    <a:cubicBezTo>
                      <a:pt x="53020" y="6327"/>
                      <a:pt x="54237" y="7370"/>
                      <a:pt x="54237" y="14678"/>
                    </a:cubicBezTo>
                    <a:lnTo>
                      <a:pt x="54237" y="41224"/>
                    </a:lnTo>
                    <a:cubicBezTo>
                      <a:pt x="54237" y="54199"/>
                      <a:pt x="46937" y="64341"/>
                      <a:pt x="35835" y="64341"/>
                    </a:cubicBezTo>
                    <a:cubicBezTo>
                      <a:pt x="23060" y="64341"/>
                      <a:pt x="22451" y="57331"/>
                      <a:pt x="22451" y="49576"/>
                    </a:cubicBezTo>
                    <a:lnTo>
                      <a:pt x="22451" y="63"/>
                    </a:lnTo>
                    <a:lnTo>
                      <a:pt x="95" y="1703"/>
                    </a:lnTo>
                    <a:lnTo>
                      <a:pt x="95" y="6327"/>
                    </a:lnTo>
                    <a:cubicBezTo>
                      <a:pt x="11958" y="6327"/>
                      <a:pt x="11958" y="6774"/>
                      <a:pt x="11958" y="20047"/>
                    </a:cubicBezTo>
                    <a:lnTo>
                      <a:pt x="11958" y="42418"/>
                    </a:lnTo>
                    <a:cubicBezTo>
                      <a:pt x="11958" y="54050"/>
                      <a:pt x="11958" y="67622"/>
                      <a:pt x="35074" y="67622"/>
                    </a:cubicBezTo>
                    <a:cubicBezTo>
                      <a:pt x="43591" y="67622"/>
                      <a:pt x="50283" y="63446"/>
                      <a:pt x="54693" y="5419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9F97FE6A-86B9-C67A-CB72-170BD4E0363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2141233" y="5901060"/>
                <a:ext cx="33762" cy="103500"/>
              </a:xfrm>
              <a:custGeom>
                <a:avLst/>
                <a:gdLst>
                  <a:gd name="connsiteX0" fmla="*/ 22001 w 33762"/>
                  <a:gd name="connsiteY0" fmla="*/ 63 h 103500"/>
                  <a:gd name="connsiteX1" fmla="*/ 101 w 33762"/>
                  <a:gd name="connsiteY1" fmla="*/ 1703 h 103500"/>
                  <a:gd name="connsiteX2" fmla="*/ 101 w 33762"/>
                  <a:gd name="connsiteY2" fmla="*/ 6326 h 103500"/>
                  <a:gd name="connsiteX3" fmla="*/ 11963 w 33762"/>
                  <a:gd name="connsiteY3" fmla="*/ 14678 h 103500"/>
                  <a:gd name="connsiteX4" fmla="*/ 11963 w 33762"/>
                  <a:gd name="connsiteY4" fmla="*/ 92229 h 103500"/>
                  <a:gd name="connsiteX5" fmla="*/ 101 w 33762"/>
                  <a:gd name="connsiteY5" fmla="*/ 98940 h 103500"/>
                  <a:gd name="connsiteX6" fmla="*/ 101 w 33762"/>
                  <a:gd name="connsiteY6" fmla="*/ 103563 h 103500"/>
                  <a:gd name="connsiteX7" fmla="*/ 16982 w 33762"/>
                  <a:gd name="connsiteY7" fmla="*/ 103116 h 103500"/>
                  <a:gd name="connsiteX8" fmla="*/ 33863 w 33762"/>
                  <a:gd name="connsiteY8" fmla="*/ 103563 h 103500"/>
                  <a:gd name="connsiteX9" fmla="*/ 33863 w 33762"/>
                  <a:gd name="connsiteY9" fmla="*/ 98940 h 103500"/>
                  <a:gd name="connsiteX10" fmla="*/ 22001 w 33762"/>
                  <a:gd name="connsiteY10" fmla="*/ 92229 h 103500"/>
                  <a:gd name="connsiteX11" fmla="*/ 22001 w 33762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762" h="103500">
                    <a:moveTo>
                      <a:pt x="22001" y="63"/>
                    </a:moveTo>
                    <a:lnTo>
                      <a:pt x="101" y="1703"/>
                    </a:lnTo>
                    <a:lnTo>
                      <a:pt x="101" y="6326"/>
                    </a:lnTo>
                    <a:cubicBezTo>
                      <a:pt x="10747" y="6326"/>
                      <a:pt x="11963" y="7370"/>
                      <a:pt x="11963" y="14678"/>
                    </a:cubicBezTo>
                    <a:lnTo>
                      <a:pt x="11963" y="92229"/>
                    </a:lnTo>
                    <a:cubicBezTo>
                      <a:pt x="11963" y="98940"/>
                      <a:pt x="10290" y="98940"/>
                      <a:pt x="101" y="98940"/>
                    </a:cubicBezTo>
                    <a:lnTo>
                      <a:pt x="101" y="103563"/>
                    </a:lnTo>
                    <a:cubicBezTo>
                      <a:pt x="5120" y="103414"/>
                      <a:pt x="13180" y="103116"/>
                      <a:pt x="16982" y="103116"/>
                    </a:cubicBezTo>
                    <a:cubicBezTo>
                      <a:pt x="20784" y="103116"/>
                      <a:pt x="28236" y="103414"/>
                      <a:pt x="33863" y="103563"/>
                    </a:cubicBezTo>
                    <a:lnTo>
                      <a:pt x="33863" y="98940"/>
                    </a:lnTo>
                    <a:cubicBezTo>
                      <a:pt x="23674" y="98940"/>
                      <a:pt x="22001" y="98940"/>
                      <a:pt x="22001" y="92229"/>
                    </a:cubicBezTo>
                    <a:lnTo>
                      <a:pt x="22001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D894DF79-0507-1C7D-BBA2-B9F295265EC0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2184847" y="5937748"/>
                <a:ext cx="68589" cy="68453"/>
              </a:xfrm>
              <a:custGeom>
                <a:avLst/>
                <a:gdLst>
                  <a:gd name="connsiteX0" fmla="*/ 44360 w 68589"/>
                  <a:gd name="connsiteY0" fmla="*/ 55542 h 68453"/>
                  <a:gd name="connsiteX1" fmla="*/ 56222 w 68589"/>
                  <a:gd name="connsiteY1" fmla="*/ 67771 h 68453"/>
                  <a:gd name="connsiteX2" fmla="*/ 68693 w 68589"/>
                  <a:gd name="connsiteY2" fmla="*/ 53603 h 68453"/>
                  <a:gd name="connsiteX3" fmla="*/ 68693 w 68589"/>
                  <a:gd name="connsiteY3" fmla="*/ 45251 h 68453"/>
                  <a:gd name="connsiteX4" fmla="*/ 64891 w 68589"/>
                  <a:gd name="connsiteY4" fmla="*/ 45251 h 68453"/>
                  <a:gd name="connsiteX5" fmla="*/ 64891 w 68589"/>
                  <a:gd name="connsiteY5" fmla="*/ 53603 h 68453"/>
                  <a:gd name="connsiteX6" fmla="*/ 59416 w 68589"/>
                  <a:gd name="connsiteY6" fmla="*/ 63147 h 68453"/>
                  <a:gd name="connsiteX7" fmla="*/ 53789 w 68589"/>
                  <a:gd name="connsiteY7" fmla="*/ 55691 h 68453"/>
                  <a:gd name="connsiteX8" fmla="*/ 53789 w 68589"/>
                  <a:gd name="connsiteY8" fmla="*/ 25863 h 68453"/>
                  <a:gd name="connsiteX9" fmla="*/ 48314 w 68589"/>
                  <a:gd name="connsiteY9" fmla="*/ 8265 h 68453"/>
                  <a:gd name="connsiteX10" fmla="*/ 27478 w 68589"/>
                  <a:gd name="connsiteY10" fmla="*/ 63 h 68453"/>
                  <a:gd name="connsiteX11" fmla="*/ 4514 w 68589"/>
                  <a:gd name="connsiteY11" fmla="*/ 16915 h 68453"/>
                  <a:gd name="connsiteX12" fmla="*/ 11510 w 68589"/>
                  <a:gd name="connsiteY12" fmla="*/ 23925 h 68453"/>
                  <a:gd name="connsiteX13" fmla="*/ 18506 w 68589"/>
                  <a:gd name="connsiteY13" fmla="*/ 17064 h 68453"/>
                  <a:gd name="connsiteX14" fmla="*/ 10749 w 68589"/>
                  <a:gd name="connsiteY14" fmla="*/ 10204 h 68453"/>
                  <a:gd name="connsiteX15" fmla="*/ 27174 w 68589"/>
                  <a:gd name="connsiteY15" fmla="*/ 3344 h 68453"/>
                  <a:gd name="connsiteX16" fmla="*/ 43295 w 68589"/>
                  <a:gd name="connsiteY16" fmla="*/ 22433 h 68453"/>
                  <a:gd name="connsiteX17" fmla="*/ 43295 w 68589"/>
                  <a:gd name="connsiteY17" fmla="*/ 27951 h 68453"/>
                  <a:gd name="connsiteX18" fmla="*/ 15312 w 68589"/>
                  <a:gd name="connsiteY18" fmla="*/ 33320 h 68453"/>
                  <a:gd name="connsiteX19" fmla="*/ 104 w 68589"/>
                  <a:gd name="connsiteY19" fmla="*/ 52708 h 68453"/>
                  <a:gd name="connsiteX20" fmla="*/ 24437 w 68589"/>
                  <a:gd name="connsiteY20" fmla="*/ 68516 h 68453"/>
                  <a:gd name="connsiteX21" fmla="*/ 44360 w 68589"/>
                  <a:gd name="connsiteY21" fmla="*/ 55542 h 68453"/>
                  <a:gd name="connsiteX22" fmla="*/ 43295 w 68589"/>
                  <a:gd name="connsiteY22" fmla="*/ 31083 h 68453"/>
                  <a:gd name="connsiteX23" fmla="*/ 43295 w 68589"/>
                  <a:gd name="connsiteY23" fmla="*/ 45997 h 68453"/>
                  <a:gd name="connsiteX24" fmla="*/ 25501 w 68589"/>
                  <a:gd name="connsiteY24" fmla="*/ 65235 h 68453"/>
                  <a:gd name="connsiteX25" fmla="*/ 11814 w 68589"/>
                  <a:gd name="connsiteY25" fmla="*/ 52559 h 68453"/>
                  <a:gd name="connsiteX26" fmla="*/ 43295 w 68589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89" h="68453">
                    <a:moveTo>
                      <a:pt x="44360" y="55542"/>
                    </a:moveTo>
                    <a:cubicBezTo>
                      <a:pt x="44968" y="61507"/>
                      <a:pt x="49074" y="67771"/>
                      <a:pt x="56222" y="67771"/>
                    </a:cubicBezTo>
                    <a:cubicBezTo>
                      <a:pt x="59416" y="67771"/>
                      <a:pt x="68693" y="65683"/>
                      <a:pt x="68693" y="53603"/>
                    </a:cubicBezTo>
                    <a:lnTo>
                      <a:pt x="68693" y="45251"/>
                    </a:lnTo>
                    <a:lnTo>
                      <a:pt x="64891" y="45251"/>
                    </a:lnTo>
                    <a:lnTo>
                      <a:pt x="64891" y="53603"/>
                    </a:lnTo>
                    <a:cubicBezTo>
                      <a:pt x="64891" y="62253"/>
                      <a:pt x="61089" y="63147"/>
                      <a:pt x="59416" y="63147"/>
                    </a:cubicBezTo>
                    <a:cubicBezTo>
                      <a:pt x="54397" y="63147"/>
                      <a:pt x="53789" y="56436"/>
                      <a:pt x="53789" y="55691"/>
                    </a:cubicBezTo>
                    <a:lnTo>
                      <a:pt x="53789" y="25863"/>
                    </a:lnTo>
                    <a:cubicBezTo>
                      <a:pt x="53789" y="19600"/>
                      <a:pt x="53789" y="13783"/>
                      <a:pt x="48314" y="8265"/>
                    </a:cubicBezTo>
                    <a:cubicBezTo>
                      <a:pt x="42383" y="2449"/>
                      <a:pt x="34778" y="63"/>
                      <a:pt x="27478" y="63"/>
                    </a:cubicBezTo>
                    <a:cubicBezTo>
                      <a:pt x="15008" y="63"/>
                      <a:pt x="4514" y="7072"/>
                      <a:pt x="4514" y="16915"/>
                    </a:cubicBezTo>
                    <a:cubicBezTo>
                      <a:pt x="4514" y="21389"/>
                      <a:pt x="7556" y="23925"/>
                      <a:pt x="11510" y="23925"/>
                    </a:cubicBezTo>
                    <a:cubicBezTo>
                      <a:pt x="15768" y="23925"/>
                      <a:pt x="18506" y="20942"/>
                      <a:pt x="18506" y="17064"/>
                    </a:cubicBezTo>
                    <a:cubicBezTo>
                      <a:pt x="18506" y="15275"/>
                      <a:pt x="17745" y="10353"/>
                      <a:pt x="10749" y="10204"/>
                    </a:cubicBezTo>
                    <a:cubicBezTo>
                      <a:pt x="14856" y="4984"/>
                      <a:pt x="22308" y="3344"/>
                      <a:pt x="27174" y="3344"/>
                    </a:cubicBezTo>
                    <a:cubicBezTo>
                      <a:pt x="34626" y="3344"/>
                      <a:pt x="43295" y="9160"/>
                      <a:pt x="43295" y="22433"/>
                    </a:cubicBezTo>
                    <a:lnTo>
                      <a:pt x="43295" y="27951"/>
                    </a:lnTo>
                    <a:cubicBezTo>
                      <a:pt x="35539" y="28399"/>
                      <a:pt x="24893" y="28846"/>
                      <a:pt x="15312" y="33320"/>
                    </a:cubicBezTo>
                    <a:cubicBezTo>
                      <a:pt x="3906" y="38391"/>
                      <a:pt x="104" y="46146"/>
                      <a:pt x="104" y="52708"/>
                    </a:cubicBezTo>
                    <a:cubicBezTo>
                      <a:pt x="104" y="64788"/>
                      <a:pt x="14856" y="68516"/>
                      <a:pt x="24437" y="68516"/>
                    </a:cubicBezTo>
                    <a:cubicBezTo>
                      <a:pt x="34474" y="68516"/>
                      <a:pt x="41470" y="62551"/>
                      <a:pt x="44360" y="55542"/>
                    </a:cubicBezTo>
                    <a:close/>
                    <a:moveTo>
                      <a:pt x="43295" y="31083"/>
                    </a:moveTo>
                    <a:lnTo>
                      <a:pt x="43295" y="45997"/>
                    </a:lnTo>
                    <a:cubicBezTo>
                      <a:pt x="43295" y="60165"/>
                      <a:pt x="32345" y="65235"/>
                      <a:pt x="25501" y="65235"/>
                    </a:cubicBezTo>
                    <a:cubicBezTo>
                      <a:pt x="18049" y="65235"/>
                      <a:pt x="11814" y="60016"/>
                      <a:pt x="11814" y="52559"/>
                    </a:cubicBezTo>
                    <a:cubicBezTo>
                      <a:pt x="11814" y="44356"/>
                      <a:pt x="18201" y="31978"/>
                      <a:pt x="43295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92CDA62-2048-CFC9-881C-63DF03D4D836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2257391" y="5912842"/>
                <a:ext cx="47601" cy="93359"/>
              </a:xfrm>
              <a:custGeom>
                <a:avLst/>
                <a:gdLst>
                  <a:gd name="connsiteX0" fmla="*/ 23529 w 47601"/>
                  <a:gd name="connsiteY0" fmla="*/ 32127 h 93359"/>
                  <a:gd name="connsiteX1" fmla="*/ 45277 w 47601"/>
                  <a:gd name="connsiteY1" fmla="*/ 32127 h 93359"/>
                  <a:gd name="connsiteX2" fmla="*/ 45277 w 47601"/>
                  <a:gd name="connsiteY2" fmla="*/ 27504 h 93359"/>
                  <a:gd name="connsiteX3" fmla="*/ 23529 w 47601"/>
                  <a:gd name="connsiteY3" fmla="*/ 27504 h 93359"/>
                  <a:gd name="connsiteX4" fmla="*/ 23529 w 47601"/>
                  <a:gd name="connsiteY4" fmla="*/ 63 h 93359"/>
                  <a:gd name="connsiteX5" fmla="*/ 19727 w 47601"/>
                  <a:gd name="connsiteY5" fmla="*/ 63 h 93359"/>
                  <a:gd name="connsiteX6" fmla="*/ 109 w 47601"/>
                  <a:gd name="connsiteY6" fmla="*/ 28846 h 93359"/>
                  <a:gd name="connsiteX7" fmla="*/ 109 w 47601"/>
                  <a:gd name="connsiteY7" fmla="*/ 32127 h 93359"/>
                  <a:gd name="connsiteX8" fmla="*/ 13036 w 47601"/>
                  <a:gd name="connsiteY8" fmla="*/ 32127 h 93359"/>
                  <a:gd name="connsiteX9" fmla="*/ 13036 w 47601"/>
                  <a:gd name="connsiteY9" fmla="*/ 73289 h 93359"/>
                  <a:gd name="connsiteX10" fmla="*/ 32654 w 47601"/>
                  <a:gd name="connsiteY10" fmla="*/ 93422 h 93359"/>
                  <a:gd name="connsiteX11" fmla="*/ 47711 w 47601"/>
                  <a:gd name="connsiteY11" fmla="*/ 73289 h 93359"/>
                  <a:gd name="connsiteX12" fmla="*/ 47711 w 47601"/>
                  <a:gd name="connsiteY12" fmla="*/ 64788 h 93359"/>
                  <a:gd name="connsiteX13" fmla="*/ 43908 w 47601"/>
                  <a:gd name="connsiteY13" fmla="*/ 64788 h 93359"/>
                  <a:gd name="connsiteX14" fmla="*/ 43908 w 47601"/>
                  <a:gd name="connsiteY14" fmla="*/ 72990 h 93359"/>
                  <a:gd name="connsiteX15" fmla="*/ 33719 w 47601"/>
                  <a:gd name="connsiteY15" fmla="*/ 89694 h 93359"/>
                  <a:gd name="connsiteX16" fmla="*/ 23529 w 47601"/>
                  <a:gd name="connsiteY16" fmla="*/ 73587 h 93359"/>
                  <a:gd name="connsiteX17" fmla="*/ 23529 w 47601"/>
                  <a:gd name="connsiteY17" fmla="*/ 32127 h 93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7601" h="93359">
                    <a:moveTo>
                      <a:pt x="23529" y="32127"/>
                    </a:moveTo>
                    <a:lnTo>
                      <a:pt x="45277" y="32127"/>
                    </a:lnTo>
                    <a:lnTo>
                      <a:pt x="45277" y="27504"/>
                    </a:lnTo>
                    <a:lnTo>
                      <a:pt x="23529" y="27504"/>
                    </a:lnTo>
                    <a:lnTo>
                      <a:pt x="23529" y="63"/>
                    </a:lnTo>
                    <a:lnTo>
                      <a:pt x="19727" y="63"/>
                    </a:lnTo>
                    <a:cubicBezTo>
                      <a:pt x="19575" y="12292"/>
                      <a:pt x="15013" y="28250"/>
                      <a:pt x="109" y="28846"/>
                    </a:cubicBezTo>
                    <a:lnTo>
                      <a:pt x="109" y="32127"/>
                    </a:lnTo>
                    <a:lnTo>
                      <a:pt x="13036" y="32127"/>
                    </a:lnTo>
                    <a:lnTo>
                      <a:pt x="13036" y="73289"/>
                    </a:lnTo>
                    <a:cubicBezTo>
                      <a:pt x="13036" y="91633"/>
                      <a:pt x="27179" y="93422"/>
                      <a:pt x="32654" y="93422"/>
                    </a:cubicBezTo>
                    <a:cubicBezTo>
                      <a:pt x="43452" y="93422"/>
                      <a:pt x="47711" y="82834"/>
                      <a:pt x="47711" y="73289"/>
                    </a:cubicBezTo>
                    <a:lnTo>
                      <a:pt x="47711" y="64788"/>
                    </a:lnTo>
                    <a:lnTo>
                      <a:pt x="43908" y="64788"/>
                    </a:lnTo>
                    <a:lnTo>
                      <a:pt x="43908" y="72990"/>
                    </a:lnTo>
                    <a:cubicBezTo>
                      <a:pt x="43908" y="84027"/>
                      <a:pt x="39346" y="89694"/>
                      <a:pt x="33719" y="89694"/>
                    </a:cubicBezTo>
                    <a:cubicBezTo>
                      <a:pt x="23529" y="89694"/>
                      <a:pt x="23529" y="76122"/>
                      <a:pt x="23529" y="73587"/>
                    </a:cubicBezTo>
                    <a:lnTo>
                      <a:pt x="23529" y="3212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E456DE6-2818-8CB0-5061-5EBFF9AB9026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2317903" y="5937748"/>
                <a:ext cx="67372" cy="68453"/>
              </a:xfrm>
              <a:custGeom>
                <a:avLst/>
                <a:gdLst>
                  <a:gd name="connsiteX0" fmla="*/ 67485 w 67372"/>
                  <a:gd name="connsiteY0" fmla="*/ 34961 h 68453"/>
                  <a:gd name="connsiteX1" fmla="*/ 33875 w 67372"/>
                  <a:gd name="connsiteY1" fmla="*/ 63 h 68453"/>
                  <a:gd name="connsiteX2" fmla="*/ 112 w 67372"/>
                  <a:gd name="connsiteY2" fmla="*/ 34961 h 68453"/>
                  <a:gd name="connsiteX3" fmla="*/ 33723 w 67372"/>
                  <a:gd name="connsiteY3" fmla="*/ 68516 h 68453"/>
                  <a:gd name="connsiteX4" fmla="*/ 67485 w 67372"/>
                  <a:gd name="connsiteY4" fmla="*/ 34961 h 68453"/>
                  <a:gd name="connsiteX5" fmla="*/ 33875 w 67372"/>
                  <a:gd name="connsiteY5" fmla="*/ 64788 h 68453"/>
                  <a:gd name="connsiteX6" fmla="*/ 16537 w 67372"/>
                  <a:gd name="connsiteY6" fmla="*/ 54796 h 68453"/>
                  <a:gd name="connsiteX7" fmla="*/ 12735 w 67372"/>
                  <a:gd name="connsiteY7" fmla="*/ 33768 h 68453"/>
                  <a:gd name="connsiteX8" fmla="*/ 16385 w 67372"/>
                  <a:gd name="connsiteY8" fmla="*/ 13336 h 68453"/>
                  <a:gd name="connsiteX9" fmla="*/ 33723 w 67372"/>
                  <a:gd name="connsiteY9" fmla="*/ 3344 h 68453"/>
                  <a:gd name="connsiteX10" fmla="*/ 50908 w 67372"/>
                  <a:gd name="connsiteY10" fmla="*/ 13038 h 68453"/>
                  <a:gd name="connsiteX11" fmla="*/ 54862 w 67372"/>
                  <a:gd name="connsiteY11" fmla="*/ 33768 h 68453"/>
                  <a:gd name="connsiteX12" fmla="*/ 51516 w 67372"/>
                  <a:gd name="connsiteY12" fmla="*/ 53752 h 68453"/>
                  <a:gd name="connsiteX13" fmla="*/ 33875 w 67372"/>
                  <a:gd name="connsiteY13" fmla="*/ 64788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372" h="68453">
                    <a:moveTo>
                      <a:pt x="67485" y="34961"/>
                    </a:moveTo>
                    <a:cubicBezTo>
                      <a:pt x="67485" y="15871"/>
                      <a:pt x="52277" y="63"/>
                      <a:pt x="33875" y="63"/>
                    </a:cubicBezTo>
                    <a:cubicBezTo>
                      <a:pt x="14864" y="63"/>
                      <a:pt x="112" y="16319"/>
                      <a:pt x="112" y="34961"/>
                    </a:cubicBezTo>
                    <a:cubicBezTo>
                      <a:pt x="112" y="54199"/>
                      <a:pt x="15929" y="68516"/>
                      <a:pt x="33723" y="68516"/>
                    </a:cubicBezTo>
                    <a:cubicBezTo>
                      <a:pt x="52125" y="68516"/>
                      <a:pt x="67485" y="53901"/>
                      <a:pt x="67485" y="34961"/>
                    </a:cubicBezTo>
                    <a:close/>
                    <a:moveTo>
                      <a:pt x="33875" y="64788"/>
                    </a:moveTo>
                    <a:cubicBezTo>
                      <a:pt x="27335" y="64788"/>
                      <a:pt x="20644" y="61656"/>
                      <a:pt x="16537" y="54796"/>
                    </a:cubicBezTo>
                    <a:cubicBezTo>
                      <a:pt x="12735" y="48234"/>
                      <a:pt x="12735" y="39137"/>
                      <a:pt x="12735" y="33768"/>
                    </a:cubicBezTo>
                    <a:cubicBezTo>
                      <a:pt x="12735" y="27951"/>
                      <a:pt x="12735" y="19898"/>
                      <a:pt x="16385" y="13336"/>
                    </a:cubicBezTo>
                    <a:cubicBezTo>
                      <a:pt x="20492" y="6476"/>
                      <a:pt x="27639" y="3344"/>
                      <a:pt x="33723" y="3344"/>
                    </a:cubicBezTo>
                    <a:cubicBezTo>
                      <a:pt x="40414" y="3344"/>
                      <a:pt x="46954" y="6625"/>
                      <a:pt x="50908" y="13038"/>
                    </a:cubicBezTo>
                    <a:cubicBezTo>
                      <a:pt x="54862" y="19451"/>
                      <a:pt x="54862" y="28100"/>
                      <a:pt x="54862" y="33768"/>
                    </a:cubicBezTo>
                    <a:cubicBezTo>
                      <a:pt x="54862" y="39137"/>
                      <a:pt x="54862" y="47190"/>
                      <a:pt x="51516" y="53752"/>
                    </a:cubicBezTo>
                    <a:cubicBezTo>
                      <a:pt x="48171" y="60463"/>
                      <a:pt x="41479" y="64788"/>
                      <a:pt x="33875" y="6478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4019034-4D1B-C893-09EB-80646646678F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2393945" y="5938643"/>
                <a:ext cx="51099" cy="65918"/>
              </a:xfrm>
              <a:custGeom>
                <a:avLst/>
                <a:gdLst>
                  <a:gd name="connsiteX0" fmla="*/ 21257 w 51099"/>
                  <a:gd name="connsiteY0" fmla="*/ 16468 h 65918"/>
                  <a:gd name="connsiteX1" fmla="*/ 21257 w 51099"/>
                  <a:gd name="connsiteY1" fmla="*/ 63 h 65918"/>
                  <a:gd name="connsiteX2" fmla="*/ 117 w 51099"/>
                  <a:gd name="connsiteY2" fmla="*/ 1703 h 65918"/>
                  <a:gd name="connsiteX3" fmla="*/ 117 w 51099"/>
                  <a:gd name="connsiteY3" fmla="*/ 6327 h 65918"/>
                  <a:gd name="connsiteX4" fmla="*/ 11980 w 51099"/>
                  <a:gd name="connsiteY4" fmla="*/ 14678 h 65918"/>
                  <a:gd name="connsiteX5" fmla="*/ 11980 w 51099"/>
                  <a:gd name="connsiteY5" fmla="*/ 54647 h 65918"/>
                  <a:gd name="connsiteX6" fmla="*/ 117 w 51099"/>
                  <a:gd name="connsiteY6" fmla="*/ 61358 h 65918"/>
                  <a:gd name="connsiteX7" fmla="*/ 117 w 51099"/>
                  <a:gd name="connsiteY7" fmla="*/ 65981 h 65918"/>
                  <a:gd name="connsiteX8" fmla="*/ 17455 w 51099"/>
                  <a:gd name="connsiteY8" fmla="*/ 65534 h 65918"/>
                  <a:gd name="connsiteX9" fmla="*/ 36769 w 51099"/>
                  <a:gd name="connsiteY9" fmla="*/ 65981 h 65918"/>
                  <a:gd name="connsiteX10" fmla="*/ 36769 w 51099"/>
                  <a:gd name="connsiteY10" fmla="*/ 61358 h 65918"/>
                  <a:gd name="connsiteX11" fmla="*/ 33576 w 51099"/>
                  <a:gd name="connsiteY11" fmla="*/ 61358 h 65918"/>
                  <a:gd name="connsiteX12" fmla="*/ 22017 w 51099"/>
                  <a:gd name="connsiteY12" fmla="*/ 54348 h 65918"/>
                  <a:gd name="connsiteX13" fmla="*/ 22017 w 51099"/>
                  <a:gd name="connsiteY13" fmla="*/ 31381 h 65918"/>
                  <a:gd name="connsiteX14" fmla="*/ 39963 w 51099"/>
                  <a:gd name="connsiteY14" fmla="*/ 3344 h 65918"/>
                  <a:gd name="connsiteX15" fmla="*/ 41636 w 51099"/>
                  <a:gd name="connsiteY15" fmla="*/ 3493 h 65918"/>
                  <a:gd name="connsiteX16" fmla="*/ 38138 w 51099"/>
                  <a:gd name="connsiteY16" fmla="*/ 9309 h 65918"/>
                  <a:gd name="connsiteX17" fmla="*/ 44678 w 51099"/>
                  <a:gd name="connsiteY17" fmla="*/ 15722 h 65918"/>
                  <a:gd name="connsiteX18" fmla="*/ 51217 w 51099"/>
                  <a:gd name="connsiteY18" fmla="*/ 9160 h 65918"/>
                  <a:gd name="connsiteX19" fmla="*/ 39963 w 51099"/>
                  <a:gd name="connsiteY19" fmla="*/ 63 h 65918"/>
                  <a:gd name="connsiteX20" fmla="*/ 21257 w 51099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99" h="65918">
                    <a:moveTo>
                      <a:pt x="21257" y="16468"/>
                    </a:moveTo>
                    <a:lnTo>
                      <a:pt x="21257" y="63"/>
                    </a:lnTo>
                    <a:lnTo>
                      <a:pt x="117" y="1703"/>
                    </a:lnTo>
                    <a:lnTo>
                      <a:pt x="117" y="6327"/>
                    </a:lnTo>
                    <a:cubicBezTo>
                      <a:pt x="10763" y="6327"/>
                      <a:pt x="11980" y="7370"/>
                      <a:pt x="11980" y="14678"/>
                    </a:cubicBezTo>
                    <a:lnTo>
                      <a:pt x="11980" y="54647"/>
                    </a:lnTo>
                    <a:cubicBezTo>
                      <a:pt x="11980" y="61358"/>
                      <a:pt x="10307" y="61358"/>
                      <a:pt x="117" y="61358"/>
                    </a:cubicBezTo>
                    <a:lnTo>
                      <a:pt x="117" y="65981"/>
                    </a:lnTo>
                    <a:cubicBezTo>
                      <a:pt x="6049" y="65832"/>
                      <a:pt x="13197" y="65534"/>
                      <a:pt x="17455" y="65534"/>
                    </a:cubicBezTo>
                    <a:cubicBezTo>
                      <a:pt x="23538" y="65534"/>
                      <a:pt x="30686" y="65534"/>
                      <a:pt x="36769" y="65981"/>
                    </a:cubicBezTo>
                    <a:lnTo>
                      <a:pt x="36769" y="61358"/>
                    </a:lnTo>
                    <a:lnTo>
                      <a:pt x="33576" y="61358"/>
                    </a:lnTo>
                    <a:cubicBezTo>
                      <a:pt x="22322" y="61358"/>
                      <a:pt x="22017" y="59717"/>
                      <a:pt x="22017" y="54348"/>
                    </a:cubicBezTo>
                    <a:lnTo>
                      <a:pt x="22017" y="31381"/>
                    </a:lnTo>
                    <a:cubicBezTo>
                      <a:pt x="22017" y="16617"/>
                      <a:pt x="28405" y="3344"/>
                      <a:pt x="39963" y="3344"/>
                    </a:cubicBezTo>
                    <a:cubicBezTo>
                      <a:pt x="41028" y="3344"/>
                      <a:pt x="41332" y="3344"/>
                      <a:pt x="41636" y="3493"/>
                    </a:cubicBezTo>
                    <a:cubicBezTo>
                      <a:pt x="41180" y="3642"/>
                      <a:pt x="38138" y="5432"/>
                      <a:pt x="38138" y="9309"/>
                    </a:cubicBezTo>
                    <a:cubicBezTo>
                      <a:pt x="38138" y="13485"/>
                      <a:pt x="41332" y="15722"/>
                      <a:pt x="44678" y="15722"/>
                    </a:cubicBezTo>
                    <a:cubicBezTo>
                      <a:pt x="47415" y="15722"/>
                      <a:pt x="51217" y="13932"/>
                      <a:pt x="51217" y="9160"/>
                    </a:cubicBezTo>
                    <a:cubicBezTo>
                      <a:pt x="51217" y="4388"/>
                      <a:pt x="46503" y="63"/>
                      <a:pt x="39963" y="63"/>
                    </a:cubicBezTo>
                    <a:cubicBezTo>
                      <a:pt x="28861" y="63"/>
                      <a:pt x="23386" y="10055"/>
                      <a:pt x="21257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0" name="Group 29" descr="\documentclass{article}&#10;\usepackage{amsmath}&#10;\pagestyle{empty}&#10;\begin{document}&#10;&#10;$e$-beam&#10;&#10;&#10;\end{document}" title="IguanaTex Vector Display">
              <a:extLst>
                <a:ext uri="{FF2B5EF4-FFF2-40B4-BE49-F238E27FC236}">
                  <a16:creationId xmlns:a16="http://schemas.microsoft.com/office/drawing/2014/main" id="{CCD0EE04-AD1C-0637-22F8-B709615841F7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>
              <a:off x="3576561" y="3035109"/>
              <a:ext cx="486197" cy="105141"/>
              <a:chOff x="4330004" y="5983363"/>
              <a:chExt cx="486197" cy="105141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373A9781-14A2-EA82-A34D-7128F6D0220E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4330004" y="6020946"/>
                <a:ext cx="60347" cy="67558"/>
              </a:xfrm>
              <a:custGeom>
                <a:avLst/>
                <a:gdLst>
                  <a:gd name="connsiteX0" fmla="*/ 22236 w 60347"/>
                  <a:gd name="connsiteY0" fmla="*/ 31531 h 67558"/>
                  <a:gd name="connsiteX1" fmla="*/ 46280 w 60347"/>
                  <a:gd name="connsiteY1" fmla="*/ 28100 h 67558"/>
                  <a:gd name="connsiteX2" fmla="*/ 58067 w 60347"/>
                  <a:gd name="connsiteY2" fmla="*/ 12739 h 67558"/>
                  <a:gd name="connsiteX3" fmla="*/ 41251 w 60347"/>
                  <a:gd name="connsiteY3" fmla="*/ 63 h 67558"/>
                  <a:gd name="connsiteX4" fmla="*/ 77 w 60347"/>
                  <a:gd name="connsiteY4" fmla="*/ 40628 h 67558"/>
                  <a:gd name="connsiteX5" fmla="*/ 24750 w 60347"/>
                  <a:gd name="connsiteY5" fmla="*/ 67622 h 67558"/>
                  <a:gd name="connsiteX6" fmla="*/ 60424 w 60347"/>
                  <a:gd name="connsiteY6" fmla="*/ 50023 h 67558"/>
                  <a:gd name="connsiteX7" fmla="*/ 58538 w 60347"/>
                  <a:gd name="connsiteY7" fmla="*/ 48085 h 67558"/>
                  <a:gd name="connsiteX8" fmla="*/ 56495 w 60347"/>
                  <a:gd name="connsiteY8" fmla="*/ 49576 h 67558"/>
                  <a:gd name="connsiteX9" fmla="*/ 25064 w 60347"/>
                  <a:gd name="connsiteY9" fmla="*/ 64341 h 67558"/>
                  <a:gd name="connsiteX10" fmla="*/ 11392 w 60347"/>
                  <a:gd name="connsiteY10" fmla="*/ 47041 h 67558"/>
                  <a:gd name="connsiteX11" fmla="*/ 13906 w 60347"/>
                  <a:gd name="connsiteY11" fmla="*/ 31531 h 67558"/>
                  <a:gd name="connsiteX12" fmla="*/ 22236 w 60347"/>
                  <a:gd name="connsiteY12" fmla="*/ 31531 h 67558"/>
                  <a:gd name="connsiteX13" fmla="*/ 14849 w 60347"/>
                  <a:gd name="connsiteY13" fmla="*/ 28250 h 67558"/>
                  <a:gd name="connsiteX14" fmla="*/ 41251 w 60347"/>
                  <a:gd name="connsiteY14" fmla="*/ 3344 h 67558"/>
                  <a:gd name="connsiteX15" fmla="*/ 52881 w 60347"/>
                  <a:gd name="connsiteY15" fmla="*/ 12739 h 67558"/>
                  <a:gd name="connsiteX16" fmla="*/ 21293 w 60347"/>
                  <a:gd name="connsiteY16" fmla="*/ 28250 h 67558"/>
                  <a:gd name="connsiteX17" fmla="*/ 14849 w 60347"/>
                  <a:gd name="connsiteY17" fmla="*/ 28250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347" h="67558">
                    <a:moveTo>
                      <a:pt x="22236" y="31531"/>
                    </a:moveTo>
                    <a:cubicBezTo>
                      <a:pt x="26793" y="31531"/>
                      <a:pt x="38423" y="31232"/>
                      <a:pt x="46280" y="28100"/>
                    </a:cubicBezTo>
                    <a:cubicBezTo>
                      <a:pt x="57281" y="23626"/>
                      <a:pt x="58067" y="14827"/>
                      <a:pt x="58067" y="12739"/>
                    </a:cubicBezTo>
                    <a:cubicBezTo>
                      <a:pt x="58067" y="6177"/>
                      <a:pt x="52095" y="63"/>
                      <a:pt x="41251" y="63"/>
                    </a:cubicBezTo>
                    <a:cubicBezTo>
                      <a:pt x="23807" y="63"/>
                      <a:pt x="77" y="14529"/>
                      <a:pt x="77" y="40628"/>
                    </a:cubicBezTo>
                    <a:cubicBezTo>
                      <a:pt x="77" y="55840"/>
                      <a:pt x="9349" y="67622"/>
                      <a:pt x="24750" y="67622"/>
                    </a:cubicBezTo>
                    <a:cubicBezTo>
                      <a:pt x="47223" y="67622"/>
                      <a:pt x="60424" y="51813"/>
                      <a:pt x="60424" y="50023"/>
                    </a:cubicBezTo>
                    <a:cubicBezTo>
                      <a:pt x="60424" y="49129"/>
                      <a:pt x="59481" y="48085"/>
                      <a:pt x="58538" y="48085"/>
                    </a:cubicBezTo>
                    <a:cubicBezTo>
                      <a:pt x="57753" y="48085"/>
                      <a:pt x="57438" y="48383"/>
                      <a:pt x="56495" y="49576"/>
                    </a:cubicBezTo>
                    <a:cubicBezTo>
                      <a:pt x="44080" y="64341"/>
                      <a:pt x="26950" y="64341"/>
                      <a:pt x="25064" y="64341"/>
                    </a:cubicBezTo>
                    <a:cubicBezTo>
                      <a:pt x="12806" y="64341"/>
                      <a:pt x="11392" y="51813"/>
                      <a:pt x="11392" y="47041"/>
                    </a:cubicBezTo>
                    <a:cubicBezTo>
                      <a:pt x="11392" y="45251"/>
                      <a:pt x="11549" y="40628"/>
                      <a:pt x="13906" y="31531"/>
                    </a:cubicBezTo>
                    <a:lnTo>
                      <a:pt x="22236" y="31531"/>
                    </a:lnTo>
                    <a:close/>
                    <a:moveTo>
                      <a:pt x="14849" y="28250"/>
                    </a:moveTo>
                    <a:cubicBezTo>
                      <a:pt x="20978" y="5581"/>
                      <a:pt x="37165" y="3344"/>
                      <a:pt x="41251" y="3344"/>
                    </a:cubicBezTo>
                    <a:cubicBezTo>
                      <a:pt x="48638" y="3344"/>
                      <a:pt x="52881" y="7669"/>
                      <a:pt x="52881" y="12739"/>
                    </a:cubicBezTo>
                    <a:cubicBezTo>
                      <a:pt x="52881" y="28250"/>
                      <a:pt x="27736" y="28250"/>
                      <a:pt x="21293" y="28250"/>
                    </a:cubicBezTo>
                    <a:lnTo>
                      <a:pt x="14849" y="28250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4CD4A9E8-1281-EDEF-21BA-4424323A645F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397679" y="6050326"/>
                <a:ext cx="41646" cy="8649"/>
              </a:xfrm>
              <a:custGeom>
                <a:avLst/>
                <a:gdLst>
                  <a:gd name="connsiteX0" fmla="*/ 41727 w 41646"/>
                  <a:gd name="connsiteY0" fmla="*/ 8713 h 8649"/>
                  <a:gd name="connsiteX1" fmla="*/ 41727 w 41646"/>
                  <a:gd name="connsiteY1" fmla="*/ 63 h 8649"/>
                  <a:gd name="connsiteX2" fmla="*/ 81 w 41646"/>
                  <a:gd name="connsiteY2" fmla="*/ 63 h 8649"/>
                  <a:gd name="connsiteX3" fmla="*/ 81 w 41646"/>
                  <a:gd name="connsiteY3" fmla="*/ 8713 h 8649"/>
                  <a:gd name="connsiteX4" fmla="*/ 41727 w 41646"/>
                  <a:gd name="connsiteY4" fmla="*/ 8713 h 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46" h="8649">
                    <a:moveTo>
                      <a:pt x="41727" y="8713"/>
                    </a:moveTo>
                    <a:lnTo>
                      <a:pt x="41727" y="63"/>
                    </a:lnTo>
                    <a:lnTo>
                      <a:pt x="81" y="63"/>
                    </a:lnTo>
                    <a:lnTo>
                      <a:pt x="81" y="8713"/>
                    </a:lnTo>
                    <a:lnTo>
                      <a:pt x="41727" y="8713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2938674-1524-156C-A023-83EF1F19D282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452736" y="5983363"/>
                <a:ext cx="77477" cy="105141"/>
              </a:xfrm>
              <a:custGeom>
                <a:avLst/>
                <a:gdLst>
                  <a:gd name="connsiteX0" fmla="*/ 22715 w 77477"/>
                  <a:gd name="connsiteY0" fmla="*/ 47339 h 105141"/>
                  <a:gd name="connsiteX1" fmla="*/ 22715 w 77477"/>
                  <a:gd name="connsiteY1" fmla="*/ 63 h 105141"/>
                  <a:gd name="connsiteX2" fmla="*/ 85 w 77477"/>
                  <a:gd name="connsiteY2" fmla="*/ 1703 h 105141"/>
                  <a:gd name="connsiteX3" fmla="*/ 85 w 77477"/>
                  <a:gd name="connsiteY3" fmla="*/ 6326 h 105141"/>
                  <a:gd name="connsiteX4" fmla="*/ 12343 w 77477"/>
                  <a:gd name="connsiteY4" fmla="*/ 14678 h 105141"/>
                  <a:gd name="connsiteX5" fmla="*/ 12343 w 77477"/>
                  <a:gd name="connsiteY5" fmla="*/ 103563 h 105141"/>
                  <a:gd name="connsiteX6" fmla="*/ 16272 w 77477"/>
                  <a:gd name="connsiteY6" fmla="*/ 103563 h 105141"/>
                  <a:gd name="connsiteX7" fmla="*/ 21929 w 77477"/>
                  <a:gd name="connsiteY7" fmla="*/ 94317 h 105141"/>
                  <a:gd name="connsiteX8" fmla="*/ 42517 w 77477"/>
                  <a:gd name="connsiteY8" fmla="*/ 105204 h 105141"/>
                  <a:gd name="connsiteX9" fmla="*/ 77562 w 77477"/>
                  <a:gd name="connsiteY9" fmla="*/ 71350 h 105141"/>
                  <a:gd name="connsiteX10" fmla="*/ 44245 w 77477"/>
                  <a:gd name="connsiteY10" fmla="*/ 37645 h 105141"/>
                  <a:gd name="connsiteX11" fmla="*/ 22715 w 77477"/>
                  <a:gd name="connsiteY11" fmla="*/ 47339 h 105141"/>
                  <a:gd name="connsiteX12" fmla="*/ 23186 w 77477"/>
                  <a:gd name="connsiteY12" fmla="*/ 86562 h 105141"/>
                  <a:gd name="connsiteX13" fmla="*/ 23186 w 77477"/>
                  <a:gd name="connsiteY13" fmla="*/ 55840 h 105141"/>
                  <a:gd name="connsiteX14" fmla="*/ 24915 w 77477"/>
                  <a:gd name="connsiteY14" fmla="*/ 50471 h 105141"/>
                  <a:gd name="connsiteX15" fmla="*/ 43460 w 77477"/>
                  <a:gd name="connsiteY15" fmla="*/ 40926 h 105141"/>
                  <a:gd name="connsiteX16" fmla="*/ 59961 w 77477"/>
                  <a:gd name="connsiteY16" fmla="*/ 50471 h 105141"/>
                  <a:gd name="connsiteX17" fmla="*/ 64518 w 77477"/>
                  <a:gd name="connsiteY17" fmla="*/ 71201 h 105141"/>
                  <a:gd name="connsiteX18" fmla="*/ 59646 w 77477"/>
                  <a:gd name="connsiteY18" fmla="*/ 92378 h 105141"/>
                  <a:gd name="connsiteX19" fmla="*/ 41888 w 77477"/>
                  <a:gd name="connsiteY19" fmla="*/ 101923 h 105141"/>
                  <a:gd name="connsiteX20" fmla="*/ 25387 w 77477"/>
                  <a:gd name="connsiteY20" fmla="*/ 92826 h 105141"/>
                  <a:gd name="connsiteX21" fmla="*/ 23186 w 77477"/>
                  <a:gd name="connsiteY21" fmla="*/ 8656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7477" h="105141">
                    <a:moveTo>
                      <a:pt x="22715" y="47339"/>
                    </a:moveTo>
                    <a:lnTo>
                      <a:pt x="22715" y="63"/>
                    </a:lnTo>
                    <a:lnTo>
                      <a:pt x="85" y="1703"/>
                    </a:lnTo>
                    <a:lnTo>
                      <a:pt x="85" y="6326"/>
                    </a:lnTo>
                    <a:cubicBezTo>
                      <a:pt x="11086" y="6326"/>
                      <a:pt x="12343" y="7370"/>
                      <a:pt x="12343" y="14678"/>
                    </a:cubicBezTo>
                    <a:lnTo>
                      <a:pt x="12343" y="103563"/>
                    </a:lnTo>
                    <a:lnTo>
                      <a:pt x="16272" y="103563"/>
                    </a:lnTo>
                    <a:cubicBezTo>
                      <a:pt x="16429" y="103414"/>
                      <a:pt x="17686" y="101326"/>
                      <a:pt x="21929" y="94317"/>
                    </a:cubicBezTo>
                    <a:cubicBezTo>
                      <a:pt x="24287" y="97747"/>
                      <a:pt x="30887" y="105204"/>
                      <a:pt x="42517" y="105204"/>
                    </a:cubicBezTo>
                    <a:cubicBezTo>
                      <a:pt x="61218" y="105204"/>
                      <a:pt x="77562" y="90589"/>
                      <a:pt x="77562" y="71350"/>
                    </a:cubicBezTo>
                    <a:cubicBezTo>
                      <a:pt x="77562" y="52410"/>
                      <a:pt x="62161" y="37645"/>
                      <a:pt x="44245" y="37645"/>
                    </a:cubicBezTo>
                    <a:cubicBezTo>
                      <a:pt x="31987" y="37645"/>
                      <a:pt x="25229" y="44655"/>
                      <a:pt x="22715" y="47339"/>
                    </a:cubicBezTo>
                    <a:close/>
                    <a:moveTo>
                      <a:pt x="23186" y="86562"/>
                    </a:moveTo>
                    <a:lnTo>
                      <a:pt x="23186" y="55840"/>
                    </a:lnTo>
                    <a:cubicBezTo>
                      <a:pt x="23186" y="53006"/>
                      <a:pt x="23186" y="52857"/>
                      <a:pt x="24915" y="50471"/>
                    </a:cubicBezTo>
                    <a:cubicBezTo>
                      <a:pt x="31044" y="42119"/>
                      <a:pt x="39688" y="40926"/>
                      <a:pt x="43460" y="40926"/>
                    </a:cubicBezTo>
                    <a:cubicBezTo>
                      <a:pt x="50531" y="40926"/>
                      <a:pt x="56189" y="44804"/>
                      <a:pt x="59961" y="50471"/>
                    </a:cubicBezTo>
                    <a:cubicBezTo>
                      <a:pt x="64047" y="56585"/>
                      <a:pt x="64518" y="65086"/>
                      <a:pt x="64518" y="71201"/>
                    </a:cubicBezTo>
                    <a:cubicBezTo>
                      <a:pt x="64518" y="76719"/>
                      <a:pt x="64204" y="85667"/>
                      <a:pt x="59646" y="92378"/>
                    </a:cubicBezTo>
                    <a:cubicBezTo>
                      <a:pt x="56346" y="97001"/>
                      <a:pt x="50374" y="101923"/>
                      <a:pt x="41888" y="101923"/>
                    </a:cubicBezTo>
                    <a:cubicBezTo>
                      <a:pt x="34816" y="101923"/>
                      <a:pt x="29158" y="98344"/>
                      <a:pt x="25387" y="92826"/>
                    </a:cubicBezTo>
                    <a:cubicBezTo>
                      <a:pt x="23186" y="89694"/>
                      <a:pt x="23186" y="89246"/>
                      <a:pt x="23186" y="86562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1E591A5-8482-8236-796E-86D521DDA4D9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4544410" y="6020051"/>
                <a:ext cx="60819" cy="68453"/>
              </a:xfrm>
              <a:custGeom>
                <a:avLst/>
                <a:gdLst>
                  <a:gd name="connsiteX0" fmla="*/ 13292 w 60819"/>
                  <a:gd name="connsiteY0" fmla="*/ 29294 h 68453"/>
                  <a:gd name="connsiteX1" fmla="*/ 32779 w 60819"/>
                  <a:gd name="connsiteY1" fmla="*/ 3344 h 68453"/>
                  <a:gd name="connsiteX2" fmla="*/ 50537 w 60819"/>
                  <a:gd name="connsiteY2" fmla="*/ 29294 h 68453"/>
                  <a:gd name="connsiteX3" fmla="*/ 13292 w 60819"/>
                  <a:gd name="connsiteY3" fmla="*/ 29294 h 68453"/>
                  <a:gd name="connsiteX4" fmla="*/ 13134 w 60819"/>
                  <a:gd name="connsiteY4" fmla="*/ 32425 h 68453"/>
                  <a:gd name="connsiteX5" fmla="*/ 56981 w 60819"/>
                  <a:gd name="connsiteY5" fmla="*/ 32425 h 68453"/>
                  <a:gd name="connsiteX6" fmla="*/ 60910 w 60819"/>
                  <a:gd name="connsiteY6" fmla="*/ 29294 h 68453"/>
                  <a:gd name="connsiteX7" fmla="*/ 32779 w 60819"/>
                  <a:gd name="connsiteY7" fmla="*/ 63 h 68453"/>
                  <a:gd name="connsiteX8" fmla="*/ 90 w 60819"/>
                  <a:gd name="connsiteY8" fmla="*/ 34066 h 68453"/>
                  <a:gd name="connsiteX9" fmla="*/ 34665 w 60819"/>
                  <a:gd name="connsiteY9" fmla="*/ 68516 h 68453"/>
                  <a:gd name="connsiteX10" fmla="*/ 60910 w 60819"/>
                  <a:gd name="connsiteY10" fmla="*/ 49129 h 68453"/>
                  <a:gd name="connsiteX11" fmla="*/ 58867 w 60819"/>
                  <a:gd name="connsiteY11" fmla="*/ 47339 h 68453"/>
                  <a:gd name="connsiteX12" fmla="*/ 56824 w 60819"/>
                  <a:gd name="connsiteY12" fmla="*/ 49427 h 68453"/>
                  <a:gd name="connsiteX13" fmla="*/ 35608 w 60819"/>
                  <a:gd name="connsiteY13" fmla="*/ 64788 h 68453"/>
                  <a:gd name="connsiteX14" fmla="*/ 17849 w 60819"/>
                  <a:gd name="connsiteY14" fmla="*/ 54796 h 68453"/>
                  <a:gd name="connsiteX15" fmla="*/ 13134 w 6081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819" h="68453">
                    <a:moveTo>
                      <a:pt x="13292" y="29294"/>
                    </a:moveTo>
                    <a:cubicBezTo>
                      <a:pt x="14234" y="7072"/>
                      <a:pt x="27435" y="3344"/>
                      <a:pt x="32779" y="3344"/>
                    </a:cubicBezTo>
                    <a:cubicBezTo>
                      <a:pt x="48966" y="3344"/>
                      <a:pt x="50537" y="23477"/>
                      <a:pt x="50537" y="29294"/>
                    </a:cubicBezTo>
                    <a:lnTo>
                      <a:pt x="13292" y="29294"/>
                    </a:lnTo>
                    <a:close/>
                    <a:moveTo>
                      <a:pt x="13134" y="32425"/>
                    </a:moveTo>
                    <a:lnTo>
                      <a:pt x="56981" y="32425"/>
                    </a:lnTo>
                    <a:cubicBezTo>
                      <a:pt x="60438" y="32425"/>
                      <a:pt x="60910" y="32425"/>
                      <a:pt x="60910" y="29294"/>
                    </a:cubicBezTo>
                    <a:cubicBezTo>
                      <a:pt x="60910" y="14529"/>
                      <a:pt x="52423" y="63"/>
                      <a:pt x="32779" y="63"/>
                    </a:cubicBezTo>
                    <a:cubicBezTo>
                      <a:pt x="14549" y="63"/>
                      <a:pt x="90" y="15424"/>
                      <a:pt x="90" y="34066"/>
                    </a:cubicBezTo>
                    <a:cubicBezTo>
                      <a:pt x="90" y="54050"/>
                      <a:pt x="16592" y="68516"/>
                      <a:pt x="34665" y="68516"/>
                    </a:cubicBezTo>
                    <a:cubicBezTo>
                      <a:pt x="53838" y="68516"/>
                      <a:pt x="60910" y="51962"/>
                      <a:pt x="60910" y="49129"/>
                    </a:cubicBezTo>
                    <a:cubicBezTo>
                      <a:pt x="60910" y="47637"/>
                      <a:pt x="59652" y="47339"/>
                      <a:pt x="58867" y="47339"/>
                    </a:cubicBezTo>
                    <a:cubicBezTo>
                      <a:pt x="57452" y="47339"/>
                      <a:pt x="57138" y="48234"/>
                      <a:pt x="56824" y="49427"/>
                    </a:cubicBezTo>
                    <a:cubicBezTo>
                      <a:pt x="51323" y="64788"/>
                      <a:pt x="37179" y="64788"/>
                      <a:pt x="35608" y="64788"/>
                    </a:cubicBezTo>
                    <a:cubicBezTo>
                      <a:pt x="27750" y="64788"/>
                      <a:pt x="21464" y="60314"/>
                      <a:pt x="17849" y="54796"/>
                    </a:cubicBezTo>
                    <a:cubicBezTo>
                      <a:pt x="13134" y="47637"/>
                      <a:pt x="13134" y="37794"/>
                      <a:pt x="13134" y="32425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AF1D041-21CF-C12E-B8B9-00B589FC6148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4616457" y="6020051"/>
                <a:ext cx="70876" cy="68453"/>
              </a:xfrm>
              <a:custGeom>
                <a:avLst/>
                <a:gdLst>
                  <a:gd name="connsiteX0" fmla="*/ 45827 w 70876"/>
                  <a:gd name="connsiteY0" fmla="*/ 55542 h 68453"/>
                  <a:gd name="connsiteX1" fmla="*/ 58085 w 70876"/>
                  <a:gd name="connsiteY1" fmla="*/ 67771 h 68453"/>
                  <a:gd name="connsiteX2" fmla="*/ 70972 w 70876"/>
                  <a:gd name="connsiteY2" fmla="*/ 53603 h 68453"/>
                  <a:gd name="connsiteX3" fmla="*/ 70972 w 70876"/>
                  <a:gd name="connsiteY3" fmla="*/ 45251 h 68453"/>
                  <a:gd name="connsiteX4" fmla="*/ 67043 w 70876"/>
                  <a:gd name="connsiteY4" fmla="*/ 45251 h 68453"/>
                  <a:gd name="connsiteX5" fmla="*/ 67043 w 70876"/>
                  <a:gd name="connsiteY5" fmla="*/ 53603 h 68453"/>
                  <a:gd name="connsiteX6" fmla="*/ 61385 w 70876"/>
                  <a:gd name="connsiteY6" fmla="*/ 63147 h 68453"/>
                  <a:gd name="connsiteX7" fmla="*/ 55571 w 70876"/>
                  <a:gd name="connsiteY7" fmla="*/ 55691 h 68453"/>
                  <a:gd name="connsiteX8" fmla="*/ 55571 w 70876"/>
                  <a:gd name="connsiteY8" fmla="*/ 25863 h 68453"/>
                  <a:gd name="connsiteX9" fmla="*/ 49913 w 70876"/>
                  <a:gd name="connsiteY9" fmla="*/ 8265 h 68453"/>
                  <a:gd name="connsiteX10" fmla="*/ 28383 w 70876"/>
                  <a:gd name="connsiteY10" fmla="*/ 63 h 68453"/>
                  <a:gd name="connsiteX11" fmla="*/ 4652 w 70876"/>
                  <a:gd name="connsiteY11" fmla="*/ 16915 h 68453"/>
                  <a:gd name="connsiteX12" fmla="*/ 11882 w 70876"/>
                  <a:gd name="connsiteY12" fmla="*/ 23925 h 68453"/>
                  <a:gd name="connsiteX13" fmla="*/ 19111 w 70876"/>
                  <a:gd name="connsiteY13" fmla="*/ 17064 h 68453"/>
                  <a:gd name="connsiteX14" fmla="*/ 11096 w 70876"/>
                  <a:gd name="connsiteY14" fmla="*/ 10204 h 68453"/>
                  <a:gd name="connsiteX15" fmla="*/ 28069 w 70876"/>
                  <a:gd name="connsiteY15" fmla="*/ 3344 h 68453"/>
                  <a:gd name="connsiteX16" fmla="*/ 44727 w 70876"/>
                  <a:gd name="connsiteY16" fmla="*/ 22433 h 68453"/>
                  <a:gd name="connsiteX17" fmla="*/ 44727 w 70876"/>
                  <a:gd name="connsiteY17" fmla="*/ 27951 h 68453"/>
                  <a:gd name="connsiteX18" fmla="*/ 15810 w 70876"/>
                  <a:gd name="connsiteY18" fmla="*/ 33320 h 68453"/>
                  <a:gd name="connsiteX19" fmla="*/ 95 w 70876"/>
                  <a:gd name="connsiteY19" fmla="*/ 52708 h 68453"/>
                  <a:gd name="connsiteX20" fmla="*/ 25240 w 70876"/>
                  <a:gd name="connsiteY20" fmla="*/ 68516 h 68453"/>
                  <a:gd name="connsiteX21" fmla="*/ 45827 w 70876"/>
                  <a:gd name="connsiteY21" fmla="*/ 55542 h 68453"/>
                  <a:gd name="connsiteX22" fmla="*/ 44727 w 70876"/>
                  <a:gd name="connsiteY22" fmla="*/ 31083 h 68453"/>
                  <a:gd name="connsiteX23" fmla="*/ 44727 w 70876"/>
                  <a:gd name="connsiteY23" fmla="*/ 45997 h 68453"/>
                  <a:gd name="connsiteX24" fmla="*/ 26340 w 70876"/>
                  <a:gd name="connsiteY24" fmla="*/ 65235 h 68453"/>
                  <a:gd name="connsiteX25" fmla="*/ 12196 w 70876"/>
                  <a:gd name="connsiteY25" fmla="*/ 52559 h 68453"/>
                  <a:gd name="connsiteX26" fmla="*/ 44727 w 70876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876" h="68453">
                    <a:moveTo>
                      <a:pt x="45827" y="55542"/>
                    </a:moveTo>
                    <a:cubicBezTo>
                      <a:pt x="46456" y="61507"/>
                      <a:pt x="50699" y="67771"/>
                      <a:pt x="58085" y="67771"/>
                    </a:cubicBezTo>
                    <a:cubicBezTo>
                      <a:pt x="61385" y="67771"/>
                      <a:pt x="70972" y="65683"/>
                      <a:pt x="70972" y="53603"/>
                    </a:cubicBezTo>
                    <a:lnTo>
                      <a:pt x="70972" y="45251"/>
                    </a:lnTo>
                    <a:lnTo>
                      <a:pt x="67043" y="45251"/>
                    </a:lnTo>
                    <a:lnTo>
                      <a:pt x="67043" y="53603"/>
                    </a:lnTo>
                    <a:cubicBezTo>
                      <a:pt x="67043" y="62253"/>
                      <a:pt x="63114" y="63147"/>
                      <a:pt x="61385" y="63147"/>
                    </a:cubicBezTo>
                    <a:cubicBezTo>
                      <a:pt x="56199" y="63147"/>
                      <a:pt x="55571" y="56436"/>
                      <a:pt x="55571" y="55691"/>
                    </a:cubicBezTo>
                    <a:lnTo>
                      <a:pt x="55571" y="25863"/>
                    </a:lnTo>
                    <a:cubicBezTo>
                      <a:pt x="55571" y="19600"/>
                      <a:pt x="55571" y="13783"/>
                      <a:pt x="49913" y="8265"/>
                    </a:cubicBezTo>
                    <a:cubicBezTo>
                      <a:pt x="43784" y="2449"/>
                      <a:pt x="35926" y="63"/>
                      <a:pt x="28383" y="63"/>
                    </a:cubicBezTo>
                    <a:cubicBezTo>
                      <a:pt x="15496" y="63"/>
                      <a:pt x="4652" y="7072"/>
                      <a:pt x="4652" y="16915"/>
                    </a:cubicBezTo>
                    <a:cubicBezTo>
                      <a:pt x="4652" y="21389"/>
                      <a:pt x="7796" y="23925"/>
                      <a:pt x="11882" y="23925"/>
                    </a:cubicBezTo>
                    <a:cubicBezTo>
                      <a:pt x="16282" y="23925"/>
                      <a:pt x="19111" y="20942"/>
                      <a:pt x="19111" y="17064"/>
                    </a:cubicBezTo>
                    <a:cubicBezTo>
                      <a:pt x="19111" y="15275"/>
                      <a:pt x="18325" y="10353"/>
                      <a:pt x="11096" y="10204"/>
                    </a:cubicBezTo>
                    <a:cubicBezTo>
                      <a:pt x="15339" y="4984"/>
                      <a:pt x="23040" y="3344"/>
                      <a:pt x="28069" y="3344"/>
                    </a:cubicBezTo>
                    <a:cubicBezTo>
                      <a:pt x="35769" y="3344"/>
                      <a:pt x="44727" y="9160"/>
                      <a:pt x="44727" y="22433"/>
                    </a:cubicBezTo>
                    <a:lnTo>
                      <a:pt x="44727" y="27951"/>
                    </a:lnTo>
                    <a:cubicBezTo>
                      <a:pt x="36712" y="28399"/>
                      <a:pt x="25711" y="28846"/>
                      <a:pt x="15810" y="33320"/>
                    </a:cubicBezTo>
                    <a:cubicBezTo>
                      <a:pt x="4024" y="38391"/>
                      <a:pt x="95" y="46146"/>
                      <a:pt x="95" y="52708"/>
                    </a:cubicBezTo>
                    <a:cubicBezTo>
                      <a:pt x="95" y="64788"/>
                      <a:pt x="15339" y="68516"/>
                      <a:pt x="25240" y="68516"/>
                    </a:cubicBezTo>
                    <a:cubicBezTo>
                      <a:pt x="35612" y="68516"/>
                      <a:pt x="42841" y="62551"/>
                      <a:pt x="45827" y="55542"/>
                    </a:cubicBezTo>
                    <a:close/>
                    <a:moveTo>
                      <a:pt x="44727" y="31083"/>
                    </a:moveTo>
                    <a:lnTo>
                      <a:pt x="44727" y="45997"/>
                    </a:lnTo>
                    <a:cubicBezTo>
                      <a:pt x="44727" y="60165"/>
                      <a:pt x="33412" y="65235"/>
                      <a:pt x="26340" y="65235"/>
                    </a:cubicBezTo>
                    <a:cubicBezTo>
                      <a:pt x="18639" y="65235"/>
                      <a:pt x="12196" y="60016"/>
                      <a:pt x="12196" y="52559"/>
                    </a:cubicBezTo>
                    <a:cubicBezTo>
                      <a:pt x="12196" y="44356"/>
                      <a:pt x="18796" y="31978"/>
                      <a:pt x="44727" y="31083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D2DBF77F-59BA-874A-0F13-EC98155CCC01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4693463" y="6020946"/>
                <a:ext cx="122738" cy="65918"/>
              </a:xfrm>
              <a:custGeom>
                <a:avLst/>
                <a:gdLst>
                  <a:gd name="connsiteX0" fmla="*/ 12358 w 122738"/>
                  <a:gd name="connsiteY0" fmla="*/ 14678 h 65918"/>
                  <a:gd name="connsiteX1" fmla="*/ 12358 w 122738"/>
                  <a:gd name="connsiteY1" fmla="*/ 54647 h 65918"/>
                  <a:gd name="connsiteX2" fmla="*/ 100 w 122738"/>
                  <a:gd name="connsiteY2" fmla="*/ 61358 h 65918"/>
                  <a:gd name="connsiteX3" fmla="*/ 100 w 122738"/>
                  <a:gd name="connsiteY3" fmla="*/ 65981 h 65918"/>
                  <a:gd name="connsiteX4" fmla="*/ 17858 w 122738"/>
                  <a:gd name="connsiteY4" fmla="*/ 65534 h 65918"/>
                  <a:gd name="connsiteX5" fmla="*/ 35460 w 122738"/>
                  <a:gd name="connsiteY5" fmla="*/ 65981 h 65918"/>
                  <a:gd name="connsiteX6" fmla="*/ 35460 w 122738"/>
                  <a:gd name="connsiteY6" fmla="*/ 61358 h 65918"/>
                  <a:gd name="connsiteX7" fmla="*/ 23202 w 122738"/>
                  <a:gd name="connsiteY7" fmla="*/ 54647 h 65918"/>
                  <a:gd name="connsiteX8" fmla="*/ 23202 w 122738"/>
                  <a:gd name="connsiteY8" fmla="*/ 27206 h 65918"/>
                  <a:gd name="connsiteX9" fmla="*/ 44418 w 122738"/>
                  <a:gd name="connsiteY9" fmla="*/ 3344 h 65918"/>
                  <a:gd name="connsiteX10" fmla="*/ 56047 w 122738"/>
                  <a:gd name="connsiteY10" fmla="*/ 19898 h 65918"/>
                  <a:gd name="connsiteX11" fmla="*/ 56047 w 122738"/>
                  <a:gd name="connsiteY11" fmla="*/ 54647 h 65918"/>
                  <a:gd name="connsiteX12" fmla="*/ 43789 w 122738"/>
                  <a:gd name="connsiteY12" fmla="*/ 61358 h 65918"/>
                  <a:gd name="connsiteX13" fmla="*/ 43789 w 122738"/>
                  <a:gd name="connsiteY13" fmla="*/ 65981 h 65918"/>
                  <a:gd name="connsiteX14" fmla="*/ 61548 w 122738"/>
                  <a:gd name="connsiteY14" fmla="*/ 65534 h 65918"/>
                  <a:gd name="connsiteX15" fmla="*/ 79149 w 122738"/>
                  <a:gd name="connsiteY15" fmla="*/ 65981 h 65918"/>
                  <a:gd name="connsiteX16" fmla="*/ 79149 w 122738"/>
                  <a:gd name="connsiteY16" fmla="*/ 61358 h 65918"/>
                  <a:gd name="connsiteX17" fmla="*/ 66891 w 122738"/>
                  <a:gd name="connsiteY17" fmla="*/ 54647 h 65918"/>
                  <a:gd name="connsiteX18" fmla="*/ 66891 w 122738"/>
                  <a:gd name="connsiteY18" fmla="*/ 27206 h 65918"/>
                  <a:gd name="connsiteX19" fmla="*/ 88107 w 122738"/>
                  <a:gd name="connsiteY19" fmla="*/ 3344 h 65918"/>
                  <a:gd name="connsiteX20" fmla="*/ 99736 w 122738"/>
                  <a:gd name="connsiteY20" fmla="*/ 19898 h 65918"/>
                  <a:gd name="connsiteX21" fmla="*/ 99736 w 122738"/>
                  <a:gd name="connsiteY21" fmla="*/ 54647 h 65918"/>
                  <a:gd name="connsiteX22" fmla="*/ 87478 w 122738"/>
                  <a:gd name="connsiteY22" fmla="*/ 61358 h 65918"/>
                  <a:gd name="connsiteX23" fmla="*/ 87478 w 122738"/>
                  <a:gd name="connsiteY23" fmla="*/ 65981 h 65918"/>
                  <a:gd name="connsiteX24" fmla="*/ 105237 w 122738"/>
                  <a:gd name="connsiteY24" fmla="*/ 65534 h 65918"/>
                  <a:gd name="connsiteX25" fmla="*/ 122838 w 122738"/>
                  <a:gd name="connsiteY25" fmla="*/ 65981 h 65918"/>
                  <a:gd name="connsiteX26" fmla="*/ 122838 w 122738"/>
                  <a:gd name="connsiteY26" fmla="*/ 61358 h 65918"/>
                  <a:gd name="connsiteX27" fmla="*/ 110580 w 122738"/>
                  <a:gd name="connsiteY27" fmla="*/ 56884 h 65918"/>
                  <a:gd name="connsiteX28" fmla="*/ 110580 w 122738"/>
                  <a:gd name="connsiteY28" fmla="*/ 28399 h 65918"/>
                  <a:gd name="connsiteX29" fmla="*/ 105708 w 122738"/>
                  <a:gd name="connsiteY29" fmla="*/ 5581 h 65918"/>
                  <a:gd name="connsiteX30" fmla="*/ 89207 w 122738"/>
                  <a:gd name="connsiteY30" fmla="*/ 63 h 65918"/>
                  <a:gd name="connsiteX31" fmla="*/ 66419 w 122738"/>
                  <a:gd name="connsiteY31" fmla="*/ 14678 h 65918"/>
                  <a:gd name="connsiteX32" fmla="*/ 45518 w 122738"/>
                  <a:gd name="connsiteY32" fmla="*/ 63 h 65918"/>
                  <a:gd name="connsiteX33" fmla="*/ 22259 w 122738"/>
                  <a:gd name="connsiteY33" fmla="*/ 15722 h 65918"/>
                  <a:gd name="connsiteX34" fmla="*/ 22259 w 122738"/>
                  <a:gd name="connsiteY34" fmla="*/ 63 h 65918"/>
                  <a:gd name="connsiteX35" fmla="*/ 100 w 122738"/>
                  <a:gd name="connsiteY35" fmla="*/ 1703 h 65918"/>
                  <a:gd name="connsiteX36" fmla="*/ 100 w 122738"/>
                  <a:gd name="connsiteY36" fmla="*/ 6327 h 65918"/>
                  <a:gd name="connsiteX37" fmla="*/ 12358 w 122738"/>
                  <a:gd name="connsiteY37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2738" h="65918">
                    <a:moveTo>
                      <a:pt x="12358" y="14678"/>
                    </a:moveTo>
                    <a:lnTo>
                      <a:pt x="12358" y="54647"/>
                    </a:lnTo>
                    <a:cubicBezTo>
                      <a:pt x="12358" y="61358"/>
                      <a:pt x="10629" y="61358"/>
                      <a:pt x="100" y="61358"/>
                    </a:cubicBezTo>
                    <a:lnTo>
                      <a:pt x="100" y="65981"/>
                    </a:lnTo>
                    <a:cubicBezTo>
                      <a:pt x="5600" y="65832"/>
                      <a:pt x="13615" y="65534"/>
                      <a:pt x="17858" y="65534"/>
                    </a:cubicBezTo>
                    <a:cubicBezTo>
                      <a:pt x="21944" y="65534"/>
                      <a:pt x="30117" y="65832"/>
                      <a:pt x="35460" y="65981"/>
                    </a:cubicBezTo>
                    <a:lnTo>
                      <a:pt x="35460" y="61358"/>
                    </a:lnTo>
                    <a:cubicBezTo>
                      <a:pt x="24930" y="61358"/>
                      <a:pt x="23202" y="61358"/>
                      <a:pt x="23202" y="54647"/>
                    </a:cubicBezTo>
                    <a:lnTo>
                      <a:pt x="23202" y="27206"/>
                    </a:lnTo>
                    <a:cubicBezTo>
                      <a:pt x="23202" y="11695"/>
                      <a:pt x="34360" y="3344"/>
                      <a:pt x="44418" y="3344"/>
                    </a:cubicBezTo>
                    <a:cubicBezTo>
                      <a:pt x="54318" y="3344"/>
                      <a:pt x="56047" y="11397"/>
                      <a:pt x="56047" y="19898"/>
                    </a:cubicBezTo>
                    <a:lnTo>
                      <a:pt x="56047" y="54647"/>
                    </a:lnTo>
                    <a:cubicBezTo>
                      <a:pt x="56047" y="61358"/>
                      <a:pt x="54318" y="61358"/>
                      <a:pt x="43789" y="61358"/>
                    </a:cubicBezTo>
                    <a:lnTo>
                      <a:pt x="43789" y="65981"/>
                    </a:lnTo>
                    <a:cubicBezTo>
                      <a:pt x="49289" y="65832"/>
                      <a:pt x="57304" y="65534"/>
                      <a:pt x="61548" y="65534"/>
                    </a:cubicBezTo>
                    <a:cubicBezTo>
                      <a:pt x="65634" y="65534"/>
                      <a:pt x="73806" y="65832"/>
                      <a:pt x="79149" y="65981"/>
                    </a:cubicBezTo>
                    <a:lnTo>
                      <a:pt x="79149" y="61358"/>
                    </a:lnTo>
                    <a:cubicBezTo>
                      <a:pt x="68620" y="61358"/>
                      <a:pt x="66891" y="61358"/>
                      <a:pt x="66891" y="54647"/>
                    </a:cubicBezTo>
                    <a:lnTo>
                      <a:pt x="66891" y="27206"/>
                    </a:lnTo>
                    <a:cubicBezTo>
                      <a:pt x="66891" y="11695"/>
                      <a:pt x="78049" y="3344"/>
                      <a:pt x="88107" y="3344"/>
                    </a:cubicBezTo>
                    <a:cubicBezTo>
                      <a:pt x="98008" y="3344"/>
                      <a:pt x="99736" y="11397"/>
                      <a:pt x="99736" y="19898"/>
                    </a:cubicBezTo>
                    <a:lnTo>
                      <a:pt x="99736" y="54647"/>
                    </a:lnTo>
                    <a:cubicBezTo>
                      <a:pt x="99736" y="61358"/>
                      <a:pt x="98008" y="61358"/>
                      <a:pt x="87478" y="61358"/>
                    </a:cubicBezTo>
                    <a:lnTo>
                      <a:pt x="87478" y="65981"/>
                    </a:lnTo>
                    <a:cubicBezTo>
                      <a:pt x="92979" y="65832"/>
                      <a:pt x="100994" y="65534"/>
                      <a:pt x="105237" y="65534"/>
                    </a:cubicBezTo>
                    <a:cubicBezTo>
                      <a:pt x="109323" y="65534"/>
                      <a:pt x="117495" y="65832"/>
                      <a:pt x="122838" y="65981"/>
                    </a:cubicBezTo>
                    <a:lnTo>
                      <a:pt x="122838" y="61358"/>
                    </a:lnTo>
                    <a:cubicBezTo>
                      <a:pt x="114666" y="61358"/>
                      <a:pt x="110737" y="61358"/>
                      <a:pt x="110580" y="56884"/>
                    </a:cubicBezTo>
                    <a:lnTo>
                      <a:pt x="110580" y="28399"/>
                    </a:lnTo>
                    <a:cubicBezTo>
                      <a:pt x="110580" y="15573"/>
                      <a:pt x="110580" y="10950"/>
                      <a:pt x="105708" y="5581"/>
                    </a:cubicBezTo>
                    <a:cubicBezTo>
                      <a:pt x="103508" y="3045"/>
                      <a:pt x="98322" y="63"/>
                      <a:pt x="89207" y="63"/>
                    </a:cubicBezTo>
                    <a:cubicBezTo>
                      <a:pt x="76006" y="63"/>
                      <a:pt x="69091" y="9011"/>
                      <a:pt x="66419" y="14678"/>
                    </a:cubicBezTo>
                    <a:cubicBezTo>
                      <a:pt x="64219" y="1703"/>
                      <a:pt x="52590" y="63"/>
                      <a:pt x="45518" y="63"/>
                    </a:cubicBezTo>
                    <a:cubicBezTo>
                      <a:pt x="34045" y="63"/>
                      <a:pt x="26659" y="6476"/>
                      <a:pt x="22259" y="15722"/>
                    </a:cubicBezTo>
                    <a:lnTo>
                      <a:pt x="22259" y="63"/>
                    </a:lnTo>
                    <a:lnTo>
                      <a:pt x="100" y="1703"/>
                    </a:lnTo>
                    <a:lnTo>
                      <a:pt x="100" y="6327"/>
                    </a:lnTo>
                    <a:cubicBezTo>
                      <a:pt x="11101" y="6327"/>
                      <a:pt x="12358" y="7370"/>
                      <a:pt x="12358" y="14678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ABA5B6AF-B7B4-CD13-B430-8C755F0E7F0B}"/>
                </a:ext>
              </a:extLst>
            </p:cNvPr>
            <p:cNvCxnSpPr>
              <a:cxnSpLocks/>
            </p:cNvCxnSpPr>
            <p:nvPr/>
          </p:nvCxnSpPr>
          <p:spPr>
            <a:xfrm>
              <a:off x="2913203" y="3292995"/>
              <a:ext cx="144000" cy="0"/>
            </a:xfrm>
            <a:prstGeom prst="straightConnector1">
              <a:avLst/>
            </a:prstGeom>
            <a:ln w="25400">
              <a:solidFill>
                <a:srgbClr val="A9A9A9"/>
              </a:solidFill>
              <a:tailEnd type="stealth"/>
            </a:ln>
            <a:scene3d>
              <a:camera prst="isometricTopUp"/>
              <a:lightRig rig="threePt" dir="t"/>
            </a:scene3d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55" name="TextBox 3554">
            <a:extLst>
              <a:ext uri="{FF2B5EF4-FFF2-40B4-BE49-F238E27FC236}">
                <a16:creationId xmlns:a16="http://schemas.microsoft.com/office/drawing/2014/main" id="{B9185192-8625-2399-CDF3-198A5B1BD7A5}"/>
              </a:ext>
            </a:extLst>
          </p:cNvPr>
          <p:cNvSpPr txBox="1"/>
          <p:nvPr/>
        </p:nvSpPr>
        <p:spPr>
          <a:xfrm>
            <a:off x="4724571" y="2229590"/>
            <a:ext cx="5933810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Accepted proposal for proof-of-principle experiment </a:t>
            </a:r>
          </a:p>
          <a:p>
            <a:pPr algn="r"/>
            <a:r>
              <a:rPr lang="en-US" sz="1400" b="1" dirty="0">
                <a:latin typeface="Avenir Next LT Pro Light" panose="020B0304020202020204" pitchFamily="34" charset="0"/>
              </a:rPr>
              <a:t>at ATF, BNL (AE140)</a:t>
            </a:r>
          </a:p>
          <a:p>
            <a:pPr algn="r"/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Leveraging the synchronization between </a:t>
            </a:r>
          </a:p>
          <a:p>
            <a:pPr algn="r"/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the relativistic e-beam and CO2/</a:t>
            </a:r>
            <a:r>
              <a:rPr lang="en-US" sz="1400" dirty="0" err="1">
                <a:solidFill>
                  <a:prstClr val="black"/>
                </a:solidFill>
                <a:latin typeface="Avenir Next LT Pro Light" panose="020B0304020202020204" pitchFamily="34" charset="0"/>
              </a:rPr>
              <a:t>Ti:Sapph</a:t>
            </a: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 laser pulses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Long history of IFEL/ICS at ATF</a:t>
            </a:r>
          </a:p>
        </p:txBody>
      </p:sp>
      <p:sp>
        <p:nvSpPr>
          <p:cNvPr id="3561" name="TextBox 3560">
            <a:extLst>
              <a:ext uri="{FF2B5EF4-FFF2-40B4-BE49-F238E27FC236}">
                <a16:creationId xmlns:a16="http://schemas.microsoft.com/office/drawing/2014/main" id="{2F11F8C8-CB8E-65C2-5C1B-A232177CEF65}"/>
              </a:ext>
            </a:extLst>
          </p:cNvPr>
          <p:cNvSpPr txBox="1"/>
          <p:nvPr/>
        </p:nvSpPr>
        <p:spPr>
          <a:xfrm>
            <a:off x="4600317" y="3489063"/>
            <a:ext cx="60960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Objectives:</a:t>
            </a:r>
          </a:p>
          <a:p>
            <a:pPr marL="285750" marR="0" lvl="0" indent="-28575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Demonstration of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superradiant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 Compton scattering</a:t>
            </a:r>
          </a:p>
          <a:p>
            <a:pPr marL="285750" marR="0" lvl="0" indent="-28575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Generation of bright, attosecond extreme ultraviolet pulses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 Light" panose="020B0304020202020204" pitchFamily="34" charset="0"/>
              <a:ea typeface="+mn-ea"/>
              <a:cs typeface="+mn-cs"/>
            </a:endParaRPr>
          </a:p>
        </p:txBody>
      </p:sp>
      <p:pic>
        <p:nvPicPr>
          <p:cNvPr id="2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AC33B2FC-5759-57F8-177E-963FFBC8D3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09" name="TextBox 3608">
            <a:extLst>
              <a:ext uri="{FF2B5EF4-FFF2-40B4-BE49-F238E27FC236}">
                <a16:creationId xmlns:a16="http://schemas.microsoft.com/office/drawing/2014/main" id="{5C630D81-ED93-8222-50E4-017EF5DC2C0F}"/>
              </a:ext>
            </a:extLst>
          </p:cNvPr>
          <p:cNvSpPr txBox="1"/>
          <p:nvPr/>
        </p:nvSpPr>
        <p:spPr>
          <a:xfrm>
            <a:off x="838200" y="4555355"/>
            <a:ext cx="9118600" cy="19312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rtl="0">
              <a:spcBef>
                <a:spcPts val="900"/>
              </a:spcBef>
              <a:spcAft>
                <a:spcPts val="900"/>
              </a:spcAft>
              <a:buNone/>
            </a:pP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IFEL UCLA  -  BNL collaboration  </a:t>
            </a:r>
            <a:b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1</a:t>
            </a: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] 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Duris, et al. (2014) Nature communications 5.1 4928.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[4] 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Sudar, et al. (2016) </a:t>
            </a:r>
            <a:r>
              <a:rPr lang="en-US" sz="1400" b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PRL,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117.17 174801.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[5] 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Sudar, et al. (2018) </a:t>
            </a:r>
            <a:r>
              <a:rPr lang="en-US" sz="1400" b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PRL</a:t>
            </a:r>
            <a:r>
              <a:rPr lang="en-US" sz="1400" b="0" i="1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, 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120.11: 114802.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[6] </a:t>
            </a:r>
            <a:r>
              <a:rPr lang="en-US" sz="1400" b="0" i="0" u="none" strike="noStrike" dirty="0" err="1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Gadjev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, et al. (2019) Scientific reports 9.1 532.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[7] 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Sudar, et al. (2020) PRAB, 23.5: 051301.</a:t>
            </a:r>
            <a:endParaRPr lang="en-US" sz="1400" b="0" dirty="0">
              <a:effectLst/>
              <a:latin typeface="Avenir Next LT Pro Light" panose="020B0304020202020204" pitchFamily="34" charset="0"/>
            </a:endParaRPr>
          </a:p>
          <a:p>
            <a:pPr>
              <a:buNone/>
            </a:pPr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3615" name="TextBox 3614">
            <a:extLst>
              <a:ext uri="{FF2B5EF4-FFF2-40B4-BE49-F238E27FC236}">
                <a16:creationId xmlns:a16="http://schemas.microsoft.com/office/drawing/2014/main" id="{F5351432-1A85-0582-88F8-140D14392A08}"/>
              </a:ext>
            </a:extLst>
          </p:cNvPr>
          <p:cNvSpPr txBox="1"/>
          <p:nvPr/>
        </p:nvSpPr>
        <p:spPr>
          <a:xfrm>
            <a:off x="5935054" y="4533092"/>
            <a:ext cx="9118600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900"/>
              </a:spcBef>
              <a:spcAft>
                <a:spcPts val="900"/>
              </a:spcAft>
            </a:pP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ICS at the ATF (also a lot of UCLA)</a:t>
            </a:r>
            <a:b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</a:b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[8] </a:t>
            </a:r>
            <a:r>
              <a:rPr lang="en-US" sz="1400" dirty="0" err="1">
                <a:solidFill>
                  <a:srgbClr val="000000"/>
                </a:solidFill>
                <a:latin typeface="Avenir Next LT Pro Light" panose="020B0304020202020204" pitchFamily="34" charset="0"/>
              </a:rPr>
              <a:t>Pogorelsky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 et al, (2000) PRAB, 3, 090702 </a:t>
            </a:r>
            <a:b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[9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] </a:t>
            </a:r>
            <a:r>
              <a:rPr lang="en-US" sz="1400" b="0" i="0" u="none" strike="noStrike" dirty="0" err="1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Babzien</a:t>
            </a: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, et al. (2006), PRL,. 96(5)  054802.</a:t>
            </a:r>
            <a:b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fr-FR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[10] Oliva, et a</a:t>
            </a:r>
            <a:r>
              <a:rPr lang="fr-FR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l., (2010) APL</a:t>
            </a:r>
            <a:r>
              <a:rPr lang="fr-FR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 97, 13410</a:t>
            </a:r>
            <a:br>
              <a:rPr lang="fr-FR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[11] Sakai, et al (2015) PRAB 18, 060702</a:t>
            </a:r>
            <a:b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[12] Sakai, et al. (2017) PRAB 20, 060701</a:t>
            </a:r>
            <a:b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[13] </a:t>
            </a:r>
            <a:r>
              <a:rPr lang="en-US" sz="1400" b="0" i="0" u="none" strike="noStrike" dirty="0" err="1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Gadjev</a:t>
            </a:r>
            <a:r>
              <a:rPr lang="en-US" sz="1400" b="0" i="0" u="none" strike="noStrike" dirty="0">
                <a:solidFill>
                  <a:srgbClr val="222222"/>
                </a:solidFill>
                <a:effectLst/>
                <a:latin typeface="Avenir Next LT Pro Light" panose="020B0304020202020204" pitchFamily="34" charset="0"/>
              </a:rPr>
              <a:t>, et al. (2019) Scientific reports 9.1 532.</a:t>
            </a:r>
            <a:b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[14] Sakai, et al (2024) Scientific Reports,14, 18467</a:t>
            </a:r>
            <a:b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</a:br>
            <a:r>
              <a:rPr lang="en-US" sz="1400" b="0" i="0" u="none" strike="noStrike" dirty="0">
                <a:solidFill>
                  <a:srgbClr val="000000"/>
                </a:solidFill>
                <a:effectLst/>
                <a:latin typeface="Avenir Next LT Pro Light" panose="020B0304020202020204" pitchFamily="34" charset="0"/>
              </a:rPr>
              <a:t>and more..</a:t>
            </a:r>
            <a:r>
              <a:rPr lang="en-US" sz="1400" dirty="0">
                <a:solidFill>
                  <a:srgbClr val="000000"/>
                </a:solidFill>
                <a:latin typeface="Avenir Next LT Pro Light" panose="020B0304020202020204" pitchFamily="34" charset="0"/>
              </a:rPr>
              <a:t>..</a:t>
            </a:r>
            <a:endParaRPr lang="en-US" sz="1400" b="0" i="0" u="none" strike="noStrike" dirty="0">
              <a:solidFill>
                <a:srgbClr val="000000"/>
              </a:solidFill>
              <a:effectLst/>
              <a:latin typeface="Avenir Next LT Pro Light" panose="020B03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350035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2A552-6E25-8E2E-253F-D68329F0F3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" name="Graphic 642">
            <a:extLst>
              <a:ext uri="{FF2B5EF4-FFF2-40B4-BE49-F238E27FC236}">
                <a16:creationId xmlns:a16="http://schemas.microsoft.com/office/drawing/2014/main" id="{BD115115-145E-889F-8666-707DBDBA55BF}"/>
              </a:ext>
            </a:extLst>
          </p:cNvPr>
          <p:cNvGrpSpPr/>
          <p:nvPr/>
        </p:nvGrpSpPr>
        <p:grpSpPr>
          <a:xfrm>
            <a:off x="4031543" y="1331845"/>
            <a:ext cx="3000719" cy="1492413"/>
            <a:chOff x="9257823" y="4874811"/>
            <a:chExt cx="3000719" cy="1492413"/>
          </a:xfrm>
        </p:grpSpPr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93AD707-507D-BFEB-C268-20BCD2E2DE36}"/>
                </a:ext>
              </a:extLst>
            </p:cNvPr>
            <p:cNvSpPr/>
            <p:nvPr/>
          </p:nvSpPr>
          <p:spPr>
            <a:xfrm>
              <a:off x="9667742" y="4874811"/>
              <a:ext cx="1057275" cy="1057275"/>
            </a:xfrm>
            <a:custGeom>
              <a:avLst/>
              <a:gdLst>
                <a:gd name="csX0" fmla="*/ 0 w 1057275"/>
                <a:gd name="csY0" fmla="*/ 1057275 h 1057275"/>
                <a:gd name="csX1" fmla="*/ 1057275 w 1057275"/>
                <a:gd name="csY1" fmla="*/ 1057275 h 1057275"/>
                <a:gd name="csX2" fmla="*/ 1057275 w 1057275"/>
                <a:gd name="csY2" fmla="*/ 0 h 1057275"/>
                <a:gd name="csX3" fmla="*/ 0 w 1057275"/>
                <a:gd name="csY3" fmla="*/ 0 h 1057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57275" h="1057275">
                  <a:moveTo>
                    <a:pt x="0" y="1057275"/>
                  </a:moveTo>
                  <a:lnTo>
                    <a:pt x="1057275" y="1057275"/>
                  </a:lnTo>
                  <a:lnTo>
                    <a:pt x="1057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649" name="Picture 648">
              <a:extLst>
                <a:ext uri="{FF2B5EF4-FFF2-40B4-BE49-F238E27FC236}">
                  <a16:creationId xmlns:a16="http://schemas.microsoft.com/office/drawing/2014/main" id="{74347548-FEF4-4015-C821-18CA6ED7A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67"/>
            <a:stretch>
              <a:fillRect/>
            </a:stretch>
          </p:blipFill>
          <p:spPr>
            <a:xfrm>
              <a:off x="9667742" y="4874811"/>
              <a:ext cx="1057275" cy="1057275"/>
            </a:xfrm>
            <a:custGeom>
              <a:avLst/>
              <a:gdLst>
                <a:gd name="csX0" fmla="*/ 5 w 1057275"/>
                <a:gd name="csY0" fmla="*/ 55 h 1057275"/>
                <a:gd name="csX1" fmla="*/ 1057280 w 1057275"/>
                <a:gd name="csY1" fmla="*/ 55 h 1057275"/>
                <a:gd name="csX2" fmla="*/ 1057280 w 1057275"/>
                <a:gd name="csY2" fmla="*/ 1057330 h 1057275"/>
                <a:gd name="csX3" fmla="*/ 5 w 1057275"/>
                <a:gd name="csY3" fmla="*/ 1057330 h 1057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57275" h="1057275">
                  <a:moveTo>
                    <a:pt x="5" y="55"/>
                  </a:moveTo>
                  <a:lnTo>
                    <a:pt x="1057280" y="55"/>
                  </a:lnTo>
                  <a:lnTo>
                    <a:pt x="1057280" y="1057330"/>
                  </a:lnTo>
                  <a:lnTo>
                    <a:pt x="5" y="1057330"/>
                  </a:lnTo>
                  <a:close/>
                </a:path>
              </a:pathLst>
            </a:custGeom>
          </p:spPr>
        </p:pic>
        <p:grpSp>
          <p:nvGrpSpPr>
            <p:cNvPr id="650" name="Graphic 642">
              <a:extLst>
                <a:ext uri="{FF2B5EF4-FFF2-40B4-BE49-F238E27FC236}">
                  <a16:creationId xmlns:a16="http://schemas.microsoft.com/office/drawing/2014/main" id="{7B37AFEB-A5C5-BBD3-7824-1A2CB7DBCC40}"/>
                </a:ext>
              </a:extLst>
            </p:cNvPr>
            <p:cNvGrpSpPr/>
            <p:nvPr/>
          </p:nvGrpSpPr>
          <p:grpSpPr>
            <a:xfrm>
              <a:off x="9667742" y="4874811"/>
              <a:ext cx="1057275" cy="1057275"/>
              <a:chOff x="9667742" y="4874811"/>
              <a:chExt cx="1057275" cy="1057275"/>
            </a:xfrm>
          </p:grpSpPr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B74F602-DCB5-178C-657C-7419BF8A656C}"/>
                  </a:ext>
                </a:extLst>
              </p:cNvPr>
              <p:cNvSpPr/>
              <p:nvPr/>
            </p:nvSpPr>
            <p:spPr>
              <a:xfrm>
                <a:off x="9667742" y="5932086"/>
                <a:ext cx="1057275" cy="9525"/>
              </a:xfrm>
              <a:custGeom>
                <a:avLst/>
                <a:gdLst>
                  <a:gd name="csX0" fmla="*/ 0 w 1057275"/>
                  <a:gd name="csY0" fmla="*/ 0 h 9525"/>
                  <a:gd name="csX1" fmla="*/ 1057275 w 10572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75" h="9525">
                    <a:moveTo>
                      <a:pt x="0" y="0"/>
                    </a:moveTo>
                    <a:lnTo>
                      <a:pt x="10572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EFA57F21-E5DA-6E10-0ACB-6F3DD315342F}"/>
                  </a:ext>
                </a:extLst>
              </p:cNvPr>
              <p:cNvSpPr/>
              <p:nvPr/>
            </p:nvSpPr>
            <p:spPr>
              <a:xfrm>
                <a:off x="9667742" y="4874811"/>
                <a:ext cx="1057275" cy="9525"/>
              </a:xfrm>
              <a:custGeom>
                <a:avLst/>
                <a:gdLst>
                  <a:gd name="csX0" fmla="*/ 0 w 1057275"/>
                  <a:gd name="csY0" fmla="*/ 0 h 9525"/>
                  <a:gd name="csX1" fmla="*/ 1057275 w 10572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75" h="9525">
                    <a:moveTo>
                      <a:pt x="0" y="0"/>
                    </a:moveTo>
                    <a:lnTo>
                      <a:pt x="10572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534DC5D1-6B53-D08A-AEBB-93083A23D9F7}"/>
                  </a:ext>
                </a:extLst>
              </p:cNvPr>
              <p:cNvSpPr/>
              <p:nvPr/>
            </p:nvSpPr>
            <p:spPr>
              <a:xfrm>
                <a:off x="9863524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8BD24145-A2AC-5243-1A97-7515DB59550A}"/>
                  </a:ext>
                </a:extLst>
              </p:cNvPr>
              <p:cNvSpPr/>
              <p:nvPr/>
            </p:nvSpPr>
            <p:spPr>
              <a:xfrm>
                <a:off x="10196379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54A8F2B1-0474-8269-976C-3839F3328F7D}"/>
                  </a:ext>
                </a:extLst>
              </p:cNvPr>
              <p:cNvSpPr/>
              <p:nvPr/>
            </p:nvSpPr>
            <p:spPr>
              <a:xfrm>
                <a:off x="10529234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71F59E6F-9986-7669-55E5-2838F0F810A1}"/>
                  </a:ext>
                </a:extLst>
              </p:cNvPr>
              <p:cNvSpPr/>
              <p:nvPr/>
            </p:nvSpPr>
            <p:spPr>
              <a:xfrm>
                <a:off x="9863524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9E8C062C-73DF-93F8-917E-DE9DEAA7FDE6}"/>
                  </a:ext>
                </a:extLst>
              </p:cNvPr>
              <p:cNvSpPr/>
              <p:nvPr/>
            </p:nvSpPr>
            <p:spPr>
              <a:xfrm>
                <a:off x="10196379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E2417B27-C22E-6C6E-CF37-5DE8F60CEC5C}"/>
                  </a:ext>
                </a:extLst>
              </p:cNvPr>
              <p:cNvSpPr/>
              <p:nvPr/>
            </p:nvSpPr>
            <p:spPr>
              <a:xfrm>
                <a:off x="10529234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59" name="Graphic 642">
              <a:extLst>
                <a:ext uri="{FF2B5EF4-FFF2-40B4-BE49-F238E27FC236}">
                  <a16:creationId xmlns:a16="http://schemas.microsoft.com/office/drawing/2014/main" id="{B328DDEA-669A-45F8-E122-9F569799BFC4}"/>
                </a:ext>
              </a:extLst>
            </p:cNvPr>
            <p:cNvGrpSpPr/>
            <p:nvPr/>
          </p:nvGrpSpPr>
          <p:grpSpPr>
            <a:xfrm>
              <a:off x="9801810" y="6014481"/>
              <a:ext cx="117475" cy="104923"/>
              <a:chOff x="9801810" y="6014481"/>
              <a:chExt cx="117475" cy="104923"/>
            </a:xfrm>
            <a:solidFill>
              <a:srgbClr val="262626"/>
            </a:solidFill>
          </p:grpSpPr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7FF4DAAA-2ED3-E9AE-EA89-8CBF4FCC4FAD}"/>
                  </a:ext>
                </a:extLst>
              </p:cNvPr>
              <p:cNvSpPr/>
              <p:nvPr/>
            </p:nvSpPr>
            <p:spPr>
              <a:xfrm>
                <a:off x="9801810" y="6078328"/>
                <a:ext cx="40332" cy="9376"/>
              </a:xfrm>
              <a:custGeom>
                <a:avLst/>
                <a:gdLst>
                  <a:gd name="csX0" fmla="*/ 81 w 40332"/>
                  <a:gd name="csY0" fmla="*/ 9603 h 9376"/>
                  <a:gd name="csX1" fmla="*/ 81 w 40332"/>
                  <a:gd name="csY1" fmla="*/ 227 h 9376"/>
                  <a:gd name="csX2" fmla="*/ 40413 w 40332"/>
                  <a:gd name="csY2" fmla="*/ 227 h 9376"/>
                  <a:gd name="csX3" fmla="*/ 40413 w 40332"/>
                  <a:gd name="csY3" fmla="*/ 9603 h 9376"/>
                  <a:gd name="csX4" fmla="*/ 81 w 40332"/>
                  <a:gd name="csY4" fmla="*/ 9603 h 937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40332" h="9376">
                    <a:moveTo>
                      <a:pt x="81" y="9603"/>
                    </a:moveTo>
                    <a:lnTo>
                      <a:pt x="81" y="227"/>
                    </a:lnTo>
                    <a:lnTo>
                      <a:pt x="40413" y="227"/>
                    </a:lnTo>
                    <a:lnTo>
                      <a:pt x="40413" y="9603"/>
                    </a:lnTo>
                    <a:lnTo>
                      <a:pt x="81" y="960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22A46323-D0F6-3456-9A35-FE60F10026BF}"/>
                  </a:ext>
                </a:extLst>
              </p:cNvPr>
              <p:cNvSpPr/>
              <p:nvPr/>
            </p:nvSpPr>
            <p:spPr>
              <a:xfrm>
                <a:off x="9858414" y="6014481"/>
                <a:ext cx="60871" cy="104923"/>
              </a:xfrm>
              <a:custGeom>
                <a:avLst/>
                <a:gdLst>
                  <a:gd name="csX0" fmla="*/ 5736 w 60871"/>
                  <a:gd name="csY0" fmla="*/ 84315 h 104923"/>
                  <a:gd name="csX1" fmla="*/ 10573 w 60871"/>
                  <a:gd name="csY1" fmla="*/ 92426 h 104923"/>
                  <a:gd name="csX2" fmla="*/ 18238 w 60871"/>
                  <a:gd name="csY2" fmla="*/ 98155 h 104923"/>
                  <a:gd name="csX3" fmla="*/ 27465 w 60871"/>
                  <a:gd name="csY3" fmla="*/ 100239 h 104923"/>
                  <a:gd name="csX4" fmla="*/ 42646 w 60871"/>
                  <a:gd name="csY4" fmla="*/ 91682 h 104923"/>
                  <a:gd name="csX5" fmla="*/ 46813 w 60871"/>
                  <a:gd name="csY5" fmla="*/ 70920 h 104923"/>
                  <a:gd name="csX6" fmla="*/ 46589 w 60871"/>
                  <a:gd name="csY6" fmla="*/ 61991 h 104923"/>
                  <a:gd name="csX7" fmla="*/ 45622 w 60871"/>
                  <a:gd name="csY7" fmla="*/ 54996 h 104923"/>
                  <a:gd name="csX8" fmla="*/ 40636 w 60871"/>
                  <a:gd name="csY8" fmla="*/ 45619 h 104923"/>
                  <a:gd name="csX9" fmla="*/ 31930 w 60871"/>
                  <a:gd name="csY9" fmla="*/ 41601 h 104923"/>
                  <a:gd name="csX10" fmla="*/ 23149 w 60871"/>
                  <a:gd name="csY10" fmla="*/ 43164 h 104923"/>
                  <a:gd name="csX11" fmla="*/ 17122 w 60871"/>
                  <a:gd name="csY11" fmla="*/ 46810 h 104923"/>
                  <a:gd name="csX12" fmla="*/ 13029 w 60871"/>
                  <a:gd name="csY12" fmla="*/ 51201 h 104923"/>
                  <a:gd name="csX13" fmla="*/ 10796 w 60871"/>
                  <a:gd name="csY13" fmla="*/ 53656 h 104923"/>
                  <a:gd name="csX14" fmla="*/ 9160 w 60871"/>
                  <a:gd name="csY14" fmla="*/ 53656 h 104923"/>
                  <a:gd name="csX15" fmla="*/ 8192 w 60871"/>
                  <a:gd name="csY15" fmla="*/ 53210 h 104923"/>
                  <a:gd name="csX16" fmla="*/ 7671 w 60871"/>
                  <a:gd name="csY16" fmla="*/ 52316 h 104923"/>
                  <a:gd name="csX17" fmla="*/ 7671 w 60871"/>
                  <a:gd name="csY17" fmla="*/ 1417 h 104923"/>
                  <a:gd name="csX18" fmla="*/ 8118 w 60871"/>
                  <a:gd name="csY18" fmla="*/ 599 h 104923"/>
                  <a:gd name="csX19" fmla="*/ 9160 w 60871"/>
                  <a:gd name="csY19" fmla="*/ 227 h 104923"/>
                  <a:gd name="csX20" fmla="*/ 9606 w 60871"/>
                  <a:gd name="csY20" fmla="*/ 227 h 104923"/>
                  <a:gd name="csX21" fmla="*/ 31335 w 60871"/>
                  <a:gd name="csY21" fmla="*/ 5138 h 104923"/>
                  <a:gd name="csX22" fmla="*/ 53213 w 60871"/>
                  <a:gd name="csY22" fmla="*/ 227 h 104923"/>
                  <a:gd name="csX23" fmla="*/ 53659 w 60871"/>
                  <a:gd name="csY23" fmla="*/ 227 h 104923"/>
                  <a:gd name="csX24" fmla="*/ 54552 w 60871"/>
                  <a:gd name="csY24" fmla="*/ 599 h 104923"/>
                  <a:gd name="csX25" fmla="*/ 54999 w 60871"/>
                  <a:gd name="csY25" fmla="*/ 1417 h 104923"/>
                  <a:gd name="csX26" fmla="*/ 54999 w 60871"/>
                  <a:gd name="csY26" fmla="*/ 2757 h 104923"/>
                  <a:gd name="csX27" fmla="*/ 54701 w 60871"/>
                  <a:gd name="csY27" fmla="*/ 3501 h 104923"/>
                  <a:gd name="csX28" fmla="*/ 41678 w 60871"/>
                  <a:gd name="csY28" fmla="*/ 14366 h 104923"/>
                  <a:gd name="csX29" fmla="*/ 25382 w 60871"/>
                  <a:gd name="csY29" fmla="*/ 18235 h 104923"/>
                  <a:gd name="csX30" fmla="*/ 12880 w 60871"/>
                  <a:gd name="csY30" fmla="*/ 16449 h 104923"/>
                  <a:gd name="csX31" fmla="*/ 12880 w 60871"/>
                  <a:gd name="csY31" fmla="*/ 45322 h 104923"/>
                  <a:gd name="csX32" fmla="*/ 21959 w 60871"/>
                  <a:gd name="csY32" fmla="*/ 39443 h 104923"/>
                  <a:gd name="csX33" fmla="*/ 32079 w 60871"/>
                  <a:gd name="csY33" fmla="*/ 37732 h 104923"/>
                  <a:gd name="csX34" fmla="*/ 47185 w 60871"/>
                  <a:gd name="csY34" fmla="*/ 42568 h 104923"/>
                  <a:gd name="csX35" fmla="*/ 57380 w 60871"/>
                  <a:gd name="csY35" fmla="*/ 55144 h 104923"/>
                  <a:gd name="csX36" fmla="*/ 60952 w 60871"/>
                  <a:gd name="csY36" fmla="*/ 71069 h 104923"/>
                  <a:gd name="csX37" fmla="*/ 56487 w 60871"/>
                  <a:gd name="csY37" fmla="*/ 87961 h 104923"/>
                  <a:gd name="csX38" fmla="*/ 44283 w 60871"/>
                  <a:gd name="csY38" fmla="*/ 100462 h 104923"/>
                  <a:gd name="csX39" fmla="*/ 27465 w 60871"/>
                  <a:gd name="csY39" fmla="*/ 105150 h 104923"/>
                  <a:gd name="csX40" fmla="*/ 13624 w 60871"/>
                  <a:gd name="csY40" fmla="*/ 101207 h 104923"/>
                  <a:gd name="csX41" fmla="*/ 3727 w 60871"/>
                  <a:gd name="csY41" fmla="*/ 90714 h 104923"/>
                  <a:gd name="csX42" fmla="*/ 81 w 60871"/>
                  <a:gd name="csY42" fmla="*/ 76874 h 104923"/>
                  <a:gd name="csX43" fmla="*/ 2313 w 60871"/>
                  <a:gd name="csY43" fmla="*/ 71292 h 104923"/>
                  <a:gd name="csX44" fmla="*/ 7969 w 60871"/>
                  <a:gd name="csY44" fmla="*/ 69135 h 104923"/>
                  <a:gd name="csX45" fmla="*/ 13550 w 60871"/>
                  <a:gd name="csY45" fmla="*/ 71292 h 104923"/>
                  <a:gd name="csX46" fmla="*/ 15857 w 60871"/>
                  <a:gd name="csY46" fmla="*/ 76874 h 104923"/>
                  <a:gd name="csX47" fmla="*/ 13550 w 60871"/>
                  <a:gd name="csY47" fmla="*/ 82380 h 104923"/>
                  <a:gd name="csX48" fmla="*/ 7969 w 60871"/>
                  <a:gd name="csY48" fmla="*/ 84613 h 104923"/>
                  <a:gd name="csX49" fmla="*/ 6703 w 60871"/>
                  <a:gd name="csY49" fmla="*/ 84538 h 104923"/>
                  <a:gd name="csX50" fmla="*/ 5736 w 60871"/>
                  <a:gd name="csY50" fmla="*/ 84315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</a:cxnLst>
                <a:rect l="l" t="t" r="r" b="b"/>
                <a:pathLst>
                  <a:path w="60871" h="104923">
                    <a:moveTo>
                      <a:pt x="5736" y="84315"/>
                    </a:moveTo>
                    <a:cubicBezTo>
                      <a:pt x="6828" y="87291"/>
                      <a:pt x="8440" y="89995"/>
                      <a:pt x="10573" y="92426"/>
                    </a:cubicBezTo>
                    <a:cubicBezTo>
                      <a:pt x="12706" y="94857"/>
                      <a:pt x="15261" y="96767"/>
                      <a:pt x="18238" y="98155"/>
                    </a:cubicBezTo>
                    <a:cubicBezTo>
                      <a:pt x="21214" y="99545"/>
                      <a:pt x="24290" y="100239"/>
                      <a:pt x="27465" y="100239"/>
                    </a:cubicBezTo>
                    <a:cubicBezTo>
                      <a:pt x="34807" y="100239"/>
                      <a:pt x="39868" y="97387"/>
                      <a:pt x="42646" y="91682"/>
                    </a:cubicBezTo>
                    <a:cubicBezTo>
                      <a:pt x="45424" y="85977"/>
                      <a:pt x="46813" y="79056"/>
                      <a:pt x="46813" y="70920"/>
                    </a:cubicBezTo>
                    <a:cubicBezTo>
                      <a:pt x="46813" y="67349"/>
                      <a:pt x="46738" y="64372"/>
                      <a:pt x="46589" y="61991"/>
                    </a:cubicBezTo>
                    <a:cubicBezTo>
                      <a:pt x="46441" y="59610"/>
                      <a:pt x="46118" y="57278"/>
                      <a:pt x="45622" y="54996"/>
                    </a:cubicBezTo>
                    <a:cubicBezTo>
                      <a:pt x="44630" y="51424"/>
                      <a:pt x="42968" y="48298"/>
                      <a:pt x="40636" y="45619"/>
                    </a:cubicBezTo>
                    <a:cubicBezTo>
                      <a:pt x="38305" y="42940"/>
                      <a:pt x="35403" y="41601"/>
                      <a:pt x="31930" y="41601"/>
                    </a:cubicBezTo>
                    <a:cubicBezTo>
                      <a:pt x="28556" y="41601"/>
                      <a:pt x="25629" y="42122"/>
                      <a:pt x="23149" y="43164"/>
                    </a:cubicBezTo>
                    <a:cubicBezTo>
                      <a:pt x="20669" y="44206"/>
                      <a:pt x="18660" y="45421"/>
                      <a:pt x="17122" y="46810"/>
                    </a:cubicBezTo>
                    <a:cubicBezTo>
                      <a:pt x="15584" y="48199"/>
                      <a:pt x="14219" y="49663"/>
                      <a:pt x="13029" y="51201"/>
                    </a:cubicBezTo>
                    <a:cubicBezTo>
                      <a:pt x="11838" y="52738"/>
                      <a:pt x="11094" y="53557"/>
                      <a:pt x="10796" y="53656"/>
                    </a:cubicBezTo>
                    <a:lnTo>
                      <a:pt x="9160" y="53656"/>
                    </a:lnTo>
                    <a:cubicBezTo>
                      <a:pt x="8862" y="53656"/>
                      <a:pt x="8539" y="53507"/>
                      <a:pt x="8192" y="53210"/>
                    </a:cubicBezTo>
                    <a:cubicBezTo>
                      <a:pt x="7845" y="52912"/>
                      <a:pt x="7671" y="52614"/>
                      <a:pt x="7671" y="52316"/>
                    </a:cubicBezTo>
                    <a:lnTo>
                      <a:pt x="7671" y="1417"/>
                    </a:lnTo>
                    <a:cubicBezTo>
                      <a:pt x="7671" y="1120"/>
                      <a:pt x="7820" y="847"/>
                      <a:pt x="8118" y="599"/>
                    </a:cubicBezTo>
                    <a:cubicBezTo>
                      <a:pt x="8416" y="351"/>
                      <a:pt x="8763" y="227"/>
                      <a:pt x="9160" y="227"/>
                    </a:cubicBezTo>
                    <a:lnTo>
                      <a:pt x="9606" y="227"/>
                    </a:lnTo>
                    <a:cubicBezTo>
                      <a:pt x="16452" y="3501"/>
                      <a:pt x="23695" y="5138"/>
                      <a:pt x="31335" y="5138"/>
                    </a:cubicBezTo>
                    <a:cubicBezTo>
                      <a:pt x="38876" y="5138"/>
                      <a:pt x="46168" y="3501"/>
                      <a:pt x="53213" y="227"/>
                    </a:cubicBezTo>
                    <a:lnTo>
                      <a:pt x="53659" y="227"/>
                    </a:lnTo>
                    <a:cubicBezTo>
                      <a:pt x="53956" y="227"/>
                      <a:pt x="54254" y="351"/>
                      <a:pt x="54552" y="599"/>
                    </a:cubicBezTo>
                    <a:cubicBezTo>
                      <a:pt x="54850" y="847"/>
                      <a:pt x="54999" y="1120"/>
                      <a:pt x="54999" y="1417"/>
                    </a:cubicBezTo>
                    <a:lnTo>
                      <a:pt x="54999" y="2757"/>
                    </a:lnTo>
                    <a:cubicBezTo>
                      <a:pt x="54999" y="3253"/>
                      <a:pt x="54899" y="3501"/>
                      <a:pt x="54701" y="3501"/>
                    </a:cubicBezTo>
                    <a:cubicBezTo>
                      <a:pt x="51228" y="8164"/>
                      <a:pt x="46887" y="11786"/>
                      <a:pt x="41678" y="14366"/>
                    </a:cubicBezTo>
                    <a:cubicBezTo>
                      <a:pt x="36469" y="16945"/>
                      <a:pt x="31037" y="18235"/>
                      <a:pt x="25382" y="18235"/>
                    </a:cubicBezTo>
                    <a:cubicBezTo>
                      <a:pt x="21314" y="18235"/>
                      <a:pt x="17147" y="17640"/>
                      <a:pt x="12880" y="16449"/>
                    </a:cubicBezTo>
                    <a:lnTo>
                      <a:pt x="12880" y="45322"/>
                    </a:lnTo>
                    <a:cubicBezTo>
                      <a:pt x="16253" y="42544"/>
                      <a:pt x="19279" y="40584"/>
                      <a:pt x="21959" y="39443"/>
                    </a:cubicBezTo>
                    <a:cubicBezTo>
                      <a:pt x="24638" y="38302"/>
                      <a:pt x="28011" y="37732"/>
                      <a:pt x="32079" y="37732"/>
                    </a:cubicBezTo>
                    <a:cubicBezTo>
                      <a:pt x="37734" y="37732"/>
                      <a:pt x="42769" y="39344"/>
                      <a:pt x="47185" y="42568"/>
                    </a:cubicBezTo>
                    <a:cubicBezTo>
                      <a:pt x="51600" y="45793"/>
                      <a:pt x="54999" y="49985"/>
                      <a:pt x="57380" y="55144"/>
                    </a:cubicBezTo>
                    <a:cubicBezTo>
                      <a:pt x="59761" y="60304"/>
                      <a:pt x="60952" y="65612"/>
                      <a:pt x="60952" y="71069"/>
                    </a:cubicBezTo>
                    <a:cubicBezTo>
                      <a:pt x="60952" y="77121"/>
                      <a:pt x="59464" y="82752"/>
                      <a:pt x="56487" y="87961"/>
                    </a:cubicBezTo>
                    <a:cubicBezTo>
                      <a:pt x="53510" y="93170"/>
                      <a:pt x="49443" y="97337"/>
                      <a:pt x="44283" y="100462"/>
                    </a:cubicBezTo>
                    <a:cubicBezTo>
                      <a:pt x="39124" y="103588"/>
                      <a:pt x="33518" y="105150"/>
                      <a:pt x="27465" y="105150"/>
                    </a:cubicBezTo>
                    <a:cubicBezTo>
                      <a:pt x="22405" y="105150"/>
                      <a:pt x="17792" y="103836"/>
                      <a:pt x="13624" y="101207"/>
                    </a:cubicBezTo>
                    <a:cubicBezTo>
                      <a:pt x="9457" y="98578"/>
                      <a:pt x="6158" y="95080"/>
                      <a:pt x="3727" y="90714"/>
                    </a:cubicBezTo>
                    <a:cubicBezTo>
                      <a:pt x="1296" y="86349"/>
                      <a:pt x="81" y="81735"/>
                      <a:pt x="81" y="76874"/>
                    </a:cubicBezTo>
                    <a:cubicBezTo>
                      <a:pt x="81" y="74591"/>
                      <a:pt x="825" y="72731"/>
                      <a:pt x="2313" y="71292"/>
                    </a:cubicBezTo>
                    <a:cubicBezTo>
                      <a:pt x="3802" y="69854"/>
                      <a:pt x="5687" y="69135"/>
                      <a:pt x="7969" y="69135"/>
                    </a:cubicBezTo>
                    <a:cubicBezTo>
                      <a:pt x="10152" y="69135"/>
                      <a:pt x="12012" y="69854"/>
                      <a:pt x="13550" y="71292"/>
                    </a:cubicBezTo>
                    <a:cubicBezTo>
                      <a:pt x="15088" y="72731"/>
                      <a:pt x="15857" y="74591"/>
                      <a:pt x="15857" y="76874"/>
                    </a:cubicBezTo>
                    <a:cubicBezTo>
                      <a:pt x="15857" y="79056"/>
                      <a:pt x="15088" y="80892"/>
                      <a:pt x="13550" y="82380"/>
                    </a:cubicBezTo>
                    <a:cubicBezTo>
                      <a:pt x="12012" y="83868"/>
                      <a:pt x="10152" y="84613"/>
                      <a:pt x="7969" y="84613"/>
                    </a:cubicBezTo>
                    <a:cubicBezTo>
                      <a:pt x="7572" y="84613"/>
                      <a:pt x="7150" y="84588"/>
                      <a:pt x="6703" y="84538"/>
                    </a:cubicBezTo>
                    <a:cubicBezTo>
                      <a:pt x="6257" y="84488"/>
                      <a:pt x="5935" y="84414"/>
                      <a:pt x="5736" y="8431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40BBF85-F414-3CF0-A1EF-1AE0F5B3BA4F}"/>
                </a:ext>
              </a:extLst>
            </p:cNvPr>
            <p:cNvSpPr/>
            <p:nvPr/>
          </p:nvSpPr>
          <p:spPr>
            <a:xfrm>
              <a:off x="10164232" y="6014481"/>
              <a:ext cx="64145" cy="104923"/>
            </a:xfrm>
            <a:custGeom>
              <a:avLst/>
              <a:gdLst>
                <a:gd name="csX0" fmla="*/ 32262 w 64145"/>
                <a:gd name="csY0" fmla="*/ 105150 h 104923"/>
                <a:gd name="csX1" fmla="*/ 6887 w 64145"/>
                <a:gd name="csY1" fmla="*/ 89747 h 104923"/>
                <a:gd name="csX2" fmla="*/ 116 w 64145"/>
                <a:gd name="csY2" fmla="*/ 53061 h 104923"/>
                <a:gd name="csX3" fmla="*/ 2571 w 64145"/>
                <a:gd name="csY3" fmla="*/ 28132 h 104923"/>
                <a:gd name="csX4" fmla="*/ 12170 w 64145"/>
                <a:gd name="csY4" fmla="*/ 8338 h 104923"/>
                <a:gd name="csX5" fmla="*/ 32262 w 64145"/>
                <a:gd name="csY5" fmla="*/ 227 h 104923"/>
                <a:gd name="csX6" fmla="*/ 48783 w 64145"/>
                <a:gd name="csY6" fmla="*/ 5138 h 104923"/>
                <a:gd name="csX7" fmla="*/ 58530 w 64145"/>
                <a:gd name="csY7" fmla="*/ 17788 h 104923"/>
                <a:gd name="csX8" fmla="*/ 63070 w 64145"/>
                <a:gd name="csY8" fmla="*/ 34457 h 104923"/>
                <a:gd name="csX9" fmla="*/ 64261 w 64145"/>
                <a:gd name="csY9" fmla="*/ 53061 h 104923"/>
                <a:gd name="csX10" fmla="*/ 61879 w 64145"/>
                <a:gd name="csY10" fmla="*/ 77617 h 104923"/>
                <a:gd name="csX11" fmla="*/ 52429 w 64145"/>
                <a:gd name="csY11" fmla="*/ 97114 h 104923"/>
                <a:gd name="csX12" fmla="*/ 32262 w 64145"/>
                <a:gd name="csY12" fmla="*/ 105150 h 104923"/>
                <a:gd name="csX13" fmla="*/ 32262 w 64145"/>
                <a:gd name="csY13" fmla="*/ 101132 h 104923"/>
                <a:gd name="csX14" fmla="*/ 44913 w 64145"/>
                <a:gd name="csY14" fmla="*/ 92426 h 104923"/>
                <a:gd name="csX15" fmla="*/ 50047 w 64145"/>
                <a:gd name="csY15" fmla="*/ 73152 h 104923"/>
                <a:gd name="csX16" fmla="*/ 51014 w 64145"/>
                <a:gd name="csY16" fmla="*/ 50680 h 104923"/>
                <a:gd name="csX17" fmla="*/ 50047 w 64145"/>
                <a:gd name="csY17" fmla="*/ 29546 h 104923"/>
                <a:gd name="csX18" fmla="*/ 44987 w 64145"/>
                <a:gd name="csY18" fmla="*/ 11985 h 104923"/>
                <a:gd name="csX19" fmla="*/ 32262 w 64145"/>
                <a:gd name="csY19" fmla="*/ 4096 h 104923"/>
                <a:gd name="csX20" fmla="*/ 19463 w 64145"/>
                <a:gd name="csY20" fmla="*/ 11985 h 104923"/>
                <a:gd name="csX21" fmla="*/ 14329 w 64145"/>
                <a:gd name="csY21" fmla="*/ 29546 h 104923"/>
                <a:gd name="csX22" fmla="*/ 13361 w 64145"/>
                <a:gd name="csY22" fmla="*/ 50680 h 104923"/>
                <a:gd name="csX23" fmla="*/ 13808 w 64145"/>
                <a:gd name="csY23" fmla="*/ 66679 h 104923"/>
                <a:gd name="csX24" fmla="*/ 16040 w 64145"/>
                <a:gd name="csY24" fmla="*/ 82157 h 104923"/>
                <a:gd name="csX25" fmla="*/ 21770 w 64145"/>
                <a:gd name="csY25" fmla="*/ 95625 h 104923"/>
                <a:gd name="csX26" fmla="*/ 32262 w 64145"/>
                <a:gd name="csY26" fmla="*/ 101132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262" y="105150"/>
                  </a:moveTo>
                  <a:cubicBezTo>
                    <a:pt x="19860" y="105150"/>
                    <a:pt x="11402" y="100016"/>
                    <a:pt x="6887" y="89747"/>
                  </a:cubicBezTo>
                  <a:cubicBezTo>
                    <a:pt x="2373" y="79477"/>
                    <a:pt x="116" y="67249"/>
                    <a:pt x="116" y="53061"/>
                  </a:cubicBezTo>
                  <a:cubicBezTo>
                    <a:pt x="116" y="44230"/>
                    <a:pt x="934" y="35921"/>
                    <a:pt x="2571" y="28132"/>
                  </a:cubicBezTo>
                  <a:cubicBezTo>
                    <a:pt x="4208" y="20343"/>
                    <a:pt x="7408" y="13745"/>
                    <a:pt x="12170" y="8338"/>
                  </a:cubicBezTo>
                  <a:cubicBezTo>
                    <a:pt x="16933" y="2931"/>
                    <a:pt x="23630" y="227"/>
                    <a:pt x="32262" y="227"/>
                  </a:cubicBezTo>
                  <a:cubicBezTo>
                    <a:pt x="39009" y="227"/>
                    <a:pt x="44516" y="1864"/>
                    <a:pt x="48783" y="5138"/>
                  </a:cubicBezTo>
                  <a:cubicBezTo>
                    <a:pt x="53048" y="8412"/>
                    <a:pt x="56298" y="12629"/>
                    <a:pt x="58530" y="17788"/>
                  </a:cubicBezTo>
                  <a:cubicBezTo>
                    <a:pt x="60763" y="22947"/>
                    <a:pt x="62276" y="28504"/>
                    <a:pt x="63070" y="34457"/>
                  </a:cubicBezTo>
                  <a:cubicBezTo>
                    <a:pt x="63864" y="40410"/>
                    <a:pt x="64261" y="46611"/>
                    <a:pt x="64261" y="53061"/>
                  </a:cubicBezTo>
                  <a:cubicBezTo>
                    <a:pt x="64261" y="61792"/>
                    <a:pt x="63467" y="69978"/>
                    <a:pt x="61879" y="77617"/>
                  </a:cubicBezTo>
                  <a:cubicBezTo>
                    <a:pt x="60292" y="85257"/>
                    <a:pt x="57142" y="91756"/>
                    <a:pt x="52429" y="97114"/>
                  </a:cubicBezTo>
                  <a:cubicBezTo>
                    <a:pt x="47716" y="102472"/>
                    <a:pt x="40994" y="105150"/>
                    <a:pt x="32262" y="105150"/>
                  </a:cubicBezTo>
                  <a:close/>
                  <a:moveTo>
                    <a:pt x="32262" y="101132"/>
                  </a:moveTo>
                  <a:cubicBezTo>
                    <a:pt x="37918" y="101132"/>
                    <a:pt x="42134" y="98230"/>
                    <a:pt x="44913" y="92426"/>
                  </a:cubicBezTo>
                  <a:cubicBezTo>
                    <a:pt x="47691" y="86621"/>
                    <a:pt x="49402" y="80197"/>
                    <a:pt x="50047" y="73152"/>
                  </a:cubicBezTo>
                  <a:cubicBezTo>
                    <a:pt x="50692" y="66108"/>
                    <a:pt x="51014" y="58617"/>
                    <a:pt x="51014" y="50680"/>
                  </a:cubicBezTo>
                  <a:cubicBezTo>
                    <a:pt x="51014" y="43040"/>
                    <a:pt x="50692" y="35995"/>
                    <a:pt x="50047" y="29546"/>
                  </a:cubicBezTo>
                  <a:cubicBezTo>
                    <a:pt x="49402" y="23097"/>
                    <a:pt x="47715" y="17243"/>
                    <a:pt x="44987" y="11985"/>
                  </a:cubicBezTo>
                  <a:cubicBezTo>
                    <a:pt x="42258" y="6725"/>
                    <a:pt x="38017" y="4096"/>
                    <a:pt x="32262" y="4096"/>
                  </a:cubicBezTo>
                  <a:cubicBezTo>
                    <a:pt x="26507" y="4096"/>
                    <a:pt x="22241" y="6725"/>
                    <a:pt x="19463" y="11985"/>
                  </a:cubicBezTo>
                  <a:cubicBezTo>
                    <a:pt x="16685" y="17243"/>
                    <a:pt x="14973" y="23097"/>
                    <a:pt x="14329" y="29546"/>
                  </a:cubicBezTo>
                  <a:cubicBezTo>
                    <a:pt x="13684" y="35995"/>
                    <a:pt x="13361" y="43040"/>
                    <a:pt x="13361" y="50680"/>
                  </a:cubicBezTo>
                  <a:cubicBezTo>
                    <a:pt x="13361" y="56335"/>
                    <a:pt x="13510" y="61668"/>
                    <a:pt x="13808" y="66679"/>
                  </a:cubicBezTo>
                  <a:cubicBezTo>
                    <a:pt x="14106" y="71689"/>
                    <a:pt x="14850" y="76849"/>
                    <a:pt x="16040" y="82157"/>
                  </a:cubicBezTo>
                  <a:cubicBezTo>
                    <a:pt x="17231" y="87465"/>
                    <a:pt x="19141" y="91955"/>
                    <a:pt x="21770" y="95625"/>
                  </a:cubicBezTo>
                  <a:cubicBezTo>
                    <a:pt x="24399" y="99296"/>
                    <a:pt x="27897" y="101132"/>
                    <a:pt x="32262" y="1011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11572497-C711-D5C4-1F53-0AF6CBF6C478}"/>
                </a:ext>
              </a:extLst>
            </p:cNvPr>
            <p:cNvSpPr/>
            <p:nvPr/>
          </p:nvSpPr>
          <p:spPr>
            <a:xfrm>
              <a:off x="10498724" y="6014481"/>
              <a:ext cx="60870" cy="104923"/>
            </a:xfrm>
            <a:custGeom>
              <a:avLst/>
              <a:gdLst>
                <a:gd name="csX0" fmla="*/ 5805 w 60870"/>
                <a:gd name="csY0" fmla="*/ 84315 h 104923"/>
                <a:gd name="csX1" fmla="*/ 10642 w 60870"/>
                <a:gd name="csY1" fmla="*/ 92426 h 104923"/>
                <a:gd name="csX2" fmla="*/ 18307 w 60870"/>
                <a:gd name="csY2" fmla="*/ 98155 h 104923"/>
                <a:gd name="csX3" fmla="*/ 27535 w 60870"/>
                <a:gd name="csY3" fmla="*/ 100239 h 104923"/>
                <a:gd name="csX4" fmla="*/ 42715 w 60870"/>
                <a:gd name="csY4" fmla="*/ 91682 h 104923"/>
                <a:gd name="csX5" fmla="*/ 46882 w 60870"/>
                <a:gd name="csY5" fmla="*/ 70920 h 104923"/>
                <a:gd name="csX6" fmla="*/ 46659 w 60870"/>
                <a:gd name="csY6" fmla="*/ 61991 h 104923"/>
                <a:gd name="csX7" fmla="*/ 45691 w 60870"/>
                <a:gd name="csY7" fmla="*/ 54996 h 104923"/>
                <a:gd name="csX8" fmla="*/ 40706 w 60870"/>
                <a:gd name="csY8" fmla="*/ 45619 h 104923"/>
                <a:gd name="csX9" fmla="*/ 31999 w 60870"/>
                <a:gd name="csY9" fmla="*/ 41601 h 104923"/>
                <a:gd name="csX10" fmla="*/ 23218 w 60870"/>
                <a:gd name="csY10" fmla="*/ 43164 h 104923"/>
                <a:gd name="csX11" fmla="*/ 17191 w 60870"/>
                <a:gd name="csY11" fmla="*/ 46810 h 104923"/>
                <a:gd name="csX12" fmla="*/ 13098 w 60870"/>
                <a:gd name="csY12" fmla="*/ 51201 h 104923"/>
                <a:gd name="csX13" fmla="*/ 10866 w 60870"/>
                <a:gd name="csY13" fmla="*/ 53656 h 104923"/>
                <a:gd name="csX14" fmla="*/ 9229 w 60870"/>
                <a:gd name="csY14" fmla="*/ 53656 h 104923"/>
                <a:gd name="csX15" fmla="*/ 8261 w 60870"/>
                <a:gd name="csY15" fmla="*/ 53210 h 104923"/>
                <a:gd name="csX16" fmla="*/ 7740 w 60870"/>
                <a:gd name="csY16" fmla="*/ 52316 h 104923"/>
                <a:gd name="csX17" fmla="*/ 7740 w 60870"/>
                <a:gd name="csY17" fmla="*/ 1417 h 104923"/>
                <a:gd name="csX18" fmla="*/ 8187 w 60870"/>
                <a:gd name="csY18" fmla="*/ 599 h 104923"/>
                <a:gd name="csX19" fmla="*/ 9229 w 60870"/>
                <a:gd name="csY19" fmla="*/ 227 h 104923"/>
                <a:gd name="csX20" fmla="*/ 9675 w 60870"/>
                <a:gd name="csY20" fmla="*/ 227 h 104923"/>
                <a:gd name="csX21" fmla="*/ 31404 w 60870"/>
                <a:gd name="csY21" fmla="*/ 5138 h 104923"/>
                <a:gd name="csX22" fmla="*/ 53282 w 60870"/>
                <a:gd name="csY22" fmla="*/ 227 h 104923"/>
                <a:gd name="csX23" fmla="*/ 53729 w 60870"/>
                <a:gd name="csY23" fmla="*/ 227 h 104923"/>
                <a:gd name="csX24" fmla="*/ 54621 w 60870"/>
                <a:gd name="csY24" fmla="*/ 599 h 104923"/>
                <a:gd name="csX25" fmla="*/ 55068 w 60870"/>
                <a:gd name="csY25" fmla="*/ 1417 h 104923"/>
                <a:gd name="csX26" fmla="*/ 55068 w 60870"/>
                <a:gd name="csY26" fmla="*/ 2757 h 104923"/>
                <a:gd name="csX27" fmla="*/ 54770 w 60870"/>
                <a:gd name="csY27" fmla="*/ 3501 h 104923"/>
                <a:gd name="csX28" fmla="*/ 41748 w 60870"/>
                <a:gd name="csY28" fmla="*/ 14366 h 104923"/>
                <a:gd name="csX29" fmla="*/ 25451 w 60870"/>
                <a:gd name="csY29" fmla="*/ 18235 h 104923"/>
                <a:gd name="csX30" fmla="*/ 12949 w 60870"/>
                <a:gd name="csY30" fmla="*/ 16449 h 104923"/>
                <a:gd name="csX31" fmla="*/ 12949 w 60870"/>
                <a:gd name="csY31" fmla="*/ 45322 h 104923"/>
                <a:gd name="csX32" fmla="*/ 22027 w 60870"/>
                <a:gd name="csY32" fmla="*/ 39443 h 104923"/>
                <a:gd name="csX33" fmla="*/ 32148 w 60870"/>
                <a:gd name="csY33" fmla="*/ 37732 h 104923"/>
                <a:gd name="csX34" fmla="*/ 47254 w 60870"/>
                <a:gd name="csY34" fmla="*/ 42568 h 104923"/>
                <a:gd name="csX35" fmla="*/ 57449 w 60870"/>
                <a:gd name="csY35" fmla="*/ 55144 h 104923"/>
                <a:gd name="csX36" fmla="*/ 61021 w 60870"/>
                <a:gd name="csY36" fmla="*/ 71069 h 104923"/>
                <a:gd name="csX37" fmla="*/ 56556 w 60870"/>
                <a:gd name="csY37" fmla="*/ 87961 h 104923"/>
                <a:gd name="csX38" fmla="*/ 44352 w 60870"/>
                <a:gd name="csY38" fmla="*/ 100462 h 104923"/>
                <a:gd name="csX39" fmla="*/ 27535 w 60870"/>
                <a:gd name="csY39" fmla="*/ 105150 h 104923"/>
                <a:gd name="csX40" fmla="*/ 13693 w 60870"/>
                <a:gd name="csY40" fmla="*/ 101207 h 104923"/>
                <a:gd name="csX41" fmla="*/ 3797 w 60870"/>
                <a:gd name="csY41" fmla="*/ 90714 h 104923"/>
                <a:gd name="csX42" fmla="*/ 150 w 60870"/>
                <a:gd name="csY42" fmla="*/ 76874 h 104923"/>
                <a:gd name="csX43" fmla="*/ 2382 w 60870"/>
                <a:gd name="csY43" fmla="*/ 71292 h 104923"/>
                <a:gd name="csX44" fmla="*/ 8038 w 60870"/>
                <a:gd name="csY44" fmla="*/ 69135 h 104923"/>
                <a:gd name="csX45" fmla="*/ 13619 w 60870"/>
                <a:gd name="csY45" fmla="*/ 71292 h 104923"/>
                <a:gd name="csX46" fmla="*/ 15926 w 60870"/>
                <a:gd name="csY46" fmla="*/ 76874 h 104923"/>
                <a:gd name="csX47" fmla="*/ 13619 w 60870"/>
                <a:gd name="csY47" fmla="*/ 82380 h 104923"/>
                <a:gd name="csX48" fmla="*/ 8038 w 60870"/>
                <a:gd name="csY48" fmla="*/ 84613 h 104923"/>
                <a:gd name="csX49" fmla="*/ 6773 w 60870"/>
                <a:gd name="csY49" fmla="*/ 84538 h 104923"/>
                <a:gd name="csX50" fmla="*/ 5805 w 60870"/>
                <a:gd name="csY50" fmla="*/ 84315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805" y="84315"/>
                  </a:moveTo>
                  <a:cubicBezTo>
                    <a:pt x="6897" y="87291"/>
                    <a:pt x="8509" y="89995"/>
                    <a:pt x="10642" y="92426"/>
                  </a:cubicBezTo>
                  <a:cubicBezTo>
                    <a:pt x="12776" y="94857"/>
                    <a:pt x="15331" y="96767"/>
                    <a:pt x="18307" y="98155"/>
                  </a:cubicBezTo>
                  <a:cubicBezTo>
                    <a:pt x="21284" y="99545"/>
                    <a:pt x="24360" y="100239"/>
                    <a:pt x="27535" y="100239"/>
                  </a:cubicBezTo>
                  <a:cubicBezTo>
                    <a:pt x="34877" y="100239"/>
                    <a:pt x="39937" y="97387"/>
                    <a:pt x="42715" y="91682"/>
                  </a:cubicBezTo>
                  <a:cubicBezTo>
                    <a:pt x="45493" y="85977"/>
                    <a:pt x="46882" y="79056"/>
                    <a:pt x="46882" y="70920"/>
                  </a:cubicBezTo>
                  <a:cubicBezTo>
                    <a:pt x="46882" y="67349"/>
                    <a:pt x="46808" y="64372"/>
                    <a:pt x="46659" y="61991"/>
                  </a:cubicBezTo>
                  <a:cubicBezTo>
                    <a:pt x="46510" y="59610"/>
                    <a:pt x="46187" y="57278"/>
                    <a:pt x="45691" y="54996"/>
                  </a:cubicBezTo>
                  <a:cubicBezTo>
                    <a:pt x="44700" y="51424"/>
                    <a:pt x="43038" y="48298"/>
                    <a:pt x="40706" y="45619"/>
                  </a:cubicBezTo>
                  <a:cubicBezTo>
                    <a:pt x="38374" y="42940"/>
                    <a:pt x="35472" y="41601"/>
                    <a:pt x="31999" y="41601"/>
                  </a:cubicBezTo>
                  <a:cubicBezTo>
                    <a:pt x="28626" y="41601"/>
                    <a:pt x="25699" y="42122"/>
                    <a:pt x="23218" y="43164"/>
                  </a:cubicBezTo>
                  <a:cubicBezTo>
                    <a:pt x="20738" y="44206"/>
                    <a:pt x="18729" y="45421"/>
                    <a:pt x="17191" y="46810"/>
                  </a:cubicBezTo>
                  <a:cubicBezTo>
                    <a:pt x="15653" y="48199"/>
                    <a:pt x="14288" y="49663"/>
                    <a:pt x="13098" y="51201"/>
                  </a:cubicBezTo>
                  <a:cubicBezTo>
                    <a:pt x="11907" y="52738"/>
                    <a:pt x="11163" y="53557"/>
                    <a:pt x="10866" y="53656"/>
                  </a:cubicBezTo>
                  <a:lnTo>
                    <a:pt x="9229" y="53656"/>
                  </a:lnTo>
                  <a:cubicBezTo>
                    <a:pt x="8931" y="53656"/>
                    <a:pt x="8608" y="53507"/>
                    <a:pt x="8261" y="53210"/>
                  </a:cubicBezTo>
                  <a:cubicBezTo>
                    <a:pt x="7914" y="52912"/>
                    <a:pt x="7740" y="52614"/>
                    <a:pt x="7740" y="52316"/>
                  </a:cubicBezTo>
                  <a:lnTo>
                    <a:pt x="7740" y="1417"/>
                  </a:lnTo>
                  <a:cubicBezTo>
                    <a:pt x="7740" y="1120"/>
                    <a:pt x="7889" y="847"/>
                    <a:pt x="8187" y="599"/>
                  </a:cubicBezTo>
                  <a:cubicBezTo>
                    <a:pt x="8485" y="351"/>
                    <a:pt x="8832" y="227"/>
                    <a:pt x="9229" y="227"/>
                  </a:cubicBezTo>
                  <a:lnTo>
                    <a:pt x="9675" y="227"/>
                  </a:lnTo>
                  <a:cubicBezTo>
                    <a:pt x="16521" y="3501"/>
                    <a:pt x="23764" y="5138"/>
                    <a:pt x="31404" y="5138"/>
                  </a:cubicBezTo>
                  <a:cubicBezTo>
                    <a:pt x="38945" y="5138"/>
                    <a:pt x="46237" y="3501"/>
                    <a:pt x="53282" y="227"/>
                  </a:cubicBezTo>
                  <a:lnTo>
                    <a:pt x="53729" y="227"/>
                  </a:lnTo>
                  <a:cubicBezTo>
                    <a:pt x="54026" y="227"/>
                    <a:pt x="54323" y="351"/>
                    <a:pt x="54621" y="599"/>
                  </a:cubicBezTo>
                  <a:cubicBezTo>
                    <a:pt x="54919" y="847"/>
                    <a:pt x="55068" y="1120"/>
                    <a:pt x="55068" y="1417"/>
                  </a:cubicBezTo>
                  <a:lnTo>
                    <a:pt x="55068" y="2757"/>
                  </a:lnTo>
                  <a:cubicBezTo>
                    <a:pt x="55068" y="3253"/>
                    <a:pt x="54968" y="3501"/>
                    <a:pt x="54770" y="3501"/>
                  </a:cubicBezTo>
                  <a:cubicBezTo>
                    <a:pt x="51297" y="8164"/>
                    <a:pt x="46957" y="11786"/>
                    <a:pt x="41748" y="14366"/>
                  </a:cubicBezTo>
                  <a:cubicBezTo>
                    <a:pt x="36538" y="16945"/>
                    <a:pt x="31106" y="18235"/>
                    <a:pt x="25451" y="18235"/>
                  </a:cubicBezTo>
                  <a:cubicBezTo>
                    <a:pt x="21383" y="18235"/>
                    <a:pt x="17216" y="17640"/>
                    <a:pt x="12949" y="16449"/>
                  </a:cubicBezTo>
                  <a:lnTo>
                    <a:pt x="12949" y="45322"/>
                  </a:lnTo>
                  <a:cubicBezTo>
                    <a:pt x="16323" y="42544"/>
                    <a:pt x="19349" y="40584"/>
                    <a:pt x="22027" y="39443"/>
                  </a:cubicBezTo>
                  <a:cubicBezTo>
                    <a:pt x="24707" y="38302"/>
                    <a:pt x="28080" y="37732"/>
                    <a:pt x="32148" y="37732"/>
                  </a:cubicBezTo>
                  <a:cubicBezTo>
                    <a:pt x="37804" y="37732"/>
                    <a:pt x="42839" y="39344"/>
                    <a:pt x="47254" y="42568"/>
                  </a:cubicBezTo>
                  <a:cubicBezTo>
                    <a:pt x="51670" y="45793"/>
                    <a:pt x="55068" y="49985"/>
                    <a:pt x="57449" y="55144"/>
                  </a:cubicBezTo>
                  <a:cubicBezTo>
                    <a:pt x="59830" y="60304"/>
                    <a:pt x="61021" y="65612"/>
                    <a:pt x="61021" y="71069"/>
                  </a:cubicBezTo>
                  <a:cubicBezTo>
                    <a:pt x="61021" y="77121"/>
                    <a:pt x="59532" y="82752"/>
                    <a:pt x="56556" y="87961"/>
                  </a:cubicBezTo>
                  <a:cubicBezTo>
                    <a:pt x="53579" y="93170"/>
                    <a:pt x="49512" y="97337"/>
                    <a:pt x="44352" y="100462"/>
                  </a:cubicBezTo>
                  <a:cubicBezTo>
                    <a:pt x="39193" y="103588"/>
                    <a:pt x="33587" y="105150"/>
                    <a:pt x="27535" y="105150"/>
                  </a:cubicBezTo>
                  <a:cubicBezTo>
                    <a:pt x="22475" y="105150"/>
                    <a:pt x="17861" y="103836"/>
                    <a:pt x="13693" y="101207"/>
                  </a:cubicBezTo>
                  <a:cubicBezTo>
                    <a:pt x="9526" y="98578"/>
                    <a:pt x="6227" y="95080"/>
                    <a:pt x="3797" y="90714"/>
                  </a:cubicBezTo>
                  <a:cubicBezTo>
                    <a:pt x="1366" y="86349"/>
                    <a:pt x="150" y="81735"/>
                    <a:pt x="150" y="76874"/>
                  </a:cubicBezTo>
                  <a:cubicBezTo>
                    <a:pt x="150" y="74591"/>
                    <a:pt x="894" y="72731"/>
                    <a:pt x="2382" y="71292"/>
                  </a:cubicBezTo>
                  <a:cubicBezTo>
                    <a:pt x="3871" y="69854"/>
                    <a:pt x="5756" y="69135"/>
                    <a:pt x="8038" y="69135"/>
                  </a:cubicBezTo>
                  <a:cubicBezTo>
                    <a:pt x="10221" y="69135"/>
                    <a:pt x="12081" y="69854"/>
                    <a:pt x="13619" y="71292"/>
                  </a:cubicBezTo>
                  <a:cubicBezTo>
                    <a:pt x="15157" y="72731"/>
                    <a:pt x="15926" y="74591"/>
                    <a:pt x="15926" y="76874"/>
                  </a:cubicBezTo>
                  <a:cubicBezTo>
                    <a:pt x="15926" y="79056"/>
                    <a:pt x="15157" y="80892"/>
                    <a:pt x="13619" y="82380"/>
                  </a:cubicBezTo>
                  <a:cubicBezTo>
                    <a:pt x="12081" y="83868"/>
                    <a:pt x="10221" y="84613"/>
                    <a:pt x="8038" y="84613"/>
                  </a:cubicBezTo>
                  <a:cubicBezTo>
                    <a:pt x="7641" y="84613"/>
                    <a:pt x="7220" y="84588"/>
                    <a:pt x="6773" y="84538"/>
                  </a:cubicBezTo>
                  <a:cubicBezTo>
                    <a:pt x="6327" y="84488"/>
                    <a:pt x="6004" y="84414"/>
                    <a:pt x="5805" y="843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64" name="Graphic 642">
              <a:extLst>
                <a:ext uri="{FF2B5EF4-FFF2-40B4-BE49-F238E27FC236}">
                  <a16:creationId xmlns:a16="http://schemas.microsoft.com/office/drawing/2014/main" id="{B1C86DDB-713F-2681-0A57-7506A772DAEA}"/>
                </a:ext>
              </a:extLst>
            </p:cNvPr>
            <p:cNvGrpSpPr/>
            <p:nvPr/>
          </p:nvGrpSpPr>
          <p:grpSpPr>
            <a:xfrm>
              <a:off x="9813923" y="6195775"/>
              <a:ext cx="700544" cy="171449"/>
              <a:chOff x="9813923" y="6195775"/>
              <a:chExt cx="700544" cy="171449"/>
            </a:xfrm>
            <a:solidFill>
              <a:srgbClr val="262626"/>
            </a:solidFill>
          </p:grpSpPr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8D5F155A-A2F6-F6D1-D9CB-D83217CE6549}"/>
                  </a:ext>
                </a:extLst>
              </p:cNvPr>
              <p:cNvSpPr/>
              <p:nvPr/>
            </p:nvSpPr>
            <p:spPr>
              <a:xfrm>
                <a:off x="9813923" y="6203514"/>
                <a:ext cx="71586" cy="122783"/>
              </a:xfrm>
              <a:custGeom>
                <a:avLst/>
                <a:gdLst>
                  <a:gd name="csX0" fmla="*/ 20951 w 71586"/>
                  <a:gd name="csY0" fmla="*/ 123031 h 122783"/>
                  <a:gd name="csX1" fmla="*/ 8376 w 71586"/>
                  <a:gd name="csY1" fmla="*/ 117301 h 122783"/>
                  <a:gd name="csX2" fmla="*/ 1901 w 71586"/>
                  <a:gd name="csY2" fmla="*/ 103535 h 122783"/>
                  <a:gd name="csX3" fmla="*/ 116 w 71586"/>
                  <a:gd name="csY3" fmla="*/ 87758 h 122783"/>
                  <a:gd name="csX4" fmla="*/ 116 w 71586"/>
                  <a:gd name="csY4" fmla="*/ 87461 h 122783"/>
                  <a:gd name="csX5" fmla="*/ 1753 w 71586"/>
                  <a:gd name="csY5" fmla="*/ 69750 h 122783"/>
                  <a:gd name="csX6" fmla="*/ 6515 w 71586"/>
                  <a:gd name="csY6" fmla="*/ 51370 h 122783"/>
                  <a:gd name="csX7" fmla="*/ 13212 w 71586"/>
                  <a:gd name="csY7" fmla="*/ 35074 h 122783"/>
                  <a:gd name="csX8" fmla="*/ 19687 w 71586"/>
                  <a:gd name="csY8" fmla="*/ 23837 h 122783"/>
                  <a:gd name="csX9" fmla="*/ 28542 w 71586"/>
                  <a:gd name="csY9" fmla="*/ 12228 h 122783"/>
                  <a:gd name="csX10" fmla="*/ 39108 w 71586"/>
                  <a:gd name="csY10" fmla="*/ 3522 h 122783"/>
                  <a:gd name="csX11" fmla="*/ 50568 w 71586"/>
                  <a:gd name="csY11" fmla="*/ 247 h 122783"/>
                  <a:gd name="csX12" fmla="*/ 50717 w 71586"/>
                  <a:gd name="csY12" fmla="*/ 247 h 122783"/>
                  <a:gd name="csX13" fmla="*/ 61060 w 71586"/>
                  <a:gd name="csY13" fmla="*/ 3671 h 122783"/>
                  <a:gd name="csX14" fmla="*/ 67460 w 71586"/>
                  <a:gd name="csY14" fmla="*/ 12452 h 122783"/>
                  <a:gd name="csX15" fmla="*/ 70734 w 71586"/>
                  <a:gd name="csY15" fmla="*/ 23911 h 122783"/>
                  <a:gd name="csX16" fmla="*/ 71702 w 71586"/>
                  <a:gd name="csY16" fmla="*/ 35520 h 122783"/>
                  <a:gd name="csX17" fmla="*/ 68130 w 71586"/>
                  <a:gd name="csY17" fmla="*/ 62011 h 122783"/>
                  <a:gd name="csX18" fmla="*/ 58456 w 71586"/>
                  <a:gd name="csY18" fmla="*/ 88205 h 122783"/>
                  <a:gd name="csX19" fmla="*/ 51908 w 71586"/>
                  <a:gd name="csY19" fmla="*/ 99442 h 122783"/>
                  <a:gd name="csX20" fmla="*/ 43127 w 71586"/>
                  <a:gd name="csY20" fmla="*/ 110976 h 122783"/>
                  <a:gd name="csX21" fmla="*/ 32709 w 71586"/>
                  <a:gd name="csY21" fmla="*/ 119534 h 122783"/>
                  <a:gd name="csX22" fmla="*/ 21100 w 71586"/>
                  <a:gd name="csY22" fmla="*/ 123031 h 122783"/>
                  <a:gd name="csX23" fmla="*/ 20951 w 71586"/>
                  <a:gd name="csY23" fmla="*/ 123031 h 122783"/>
                  <a:gd name="csX24" fmla="*/ 21249 w 71586"/>
                  <a:gd name="csY24" fmla="*/ 118566 h 122783"/>
                  <a:gd name="csX25" fmla="*/ 32114 w 71586"/>
                  <a:gd name="csY25" fmla="*/ 112464 h 122783"/>
                  <a:gd name="csX26" fmla="*/ 41266 w 71586"/>
                  <a:gd name="csY26" fmla="*/ 97730 h 122783"/>
                  <a:gd name="csX27" fmla="*/ 48187 w 71586"/>
                  <a:gd name="csY27" fmla="*/ 79945 h 122783"/>
                  <a:gd name="csX28" fmla="*/ 52652 w 71586"/>
                  <a:gd name="csY28" fmla="*/ 64541 h 122783"/>
                  <a:gd name="csX29" fmla="*/ 17677 w 71586"/>
                  <a:gd name="csY29" fmla="*/ 64541 h 122783"/>
                  <a:gd name="csX30" fmla="*/ 13435 w 71586"/>
                  <a:gd name="csY30" fmla="*/ 83070 h 122783"/>
                  <a:gd name="csX31" fmla="*/ 11873 w 71586"/>
                  <a:gd name="csY31" fmla="*/ 98474 h 122783"/>
                  <a:gd name="csX32" fmla="*/ 21249 w 71586"/>
                  <a:gd name="csY32" fmla="*/ 118566 h 122783"/>
                  <a:gd name="csX33" fmla="*/ 19017 w 71586"/>
                  <a:gd name="csY33" fmla="*/ 58439 h 122783"/>
                  <a:gd name="csX34" fmla="*/ 54140 w 71586"/>
                  <a:gd name="csY34" fmla="*/ 58439 h 122783"/>
                  <a:gd name="csX35" fmla="*/ 57042 w 71586"/>
                  <a:gd name="csY35" fmla="*/ 45938 h 122783"/>
                  <a:gd name="csX36" fmla="*/ 58903 w 71586"/>
                  <a:gd name="csY36" fmla="*/ 35222 h 122783"/>
                  <a:gd name="csX37" fmla="*/ 59647 w 71586"/>
                  <a:gd name="csY37" fmla="*/ 24805 h 122783"/>
                  <a:gd name="csX38" fmla="*/ 50568 w 71586"/>
                  <a:gd name="csY38" fmla="*/ 4713 h 122783"/>
                  <a:gd name="csX39" fmla="*/ 31741 w 71586"/>
                  <a:gd name="csY39" fmla="*/ 22200 h 122783"/>
                  <a:gd name="csX40" fmla="*/ 19017 w 71586"/>
                  <a:gd name="csY40" fmla="*/ 58439 h 1227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71586" h="122783">
                    <a:moveTo>
                      <a:pt x="20951" y="123031"/>
                    </a:moveTo>
                    <a:cubicBezTo>
                      <a:pt x="15693" y="123031"/>
                      <a:pt x="11501" y="121121"/>
                      <a:pt x="8376" y="117301"/>
                    </a:cubicBezTo>
                    <a:cubicBezTo>
                      <a:pt x="5250" y="113481"/>
                      <a:pt x="3092" y="108892"/>
                      <a:pt x="1901" y="103535"/>
                    </a:cubicBezTo>
                    <a:cubicBezTo>
                      <a:pt x="711" y="98176"/>
                      <a:pt x="116" y="92918"/>
                      <a:pt x="116" y="87758"/>
                    </a:cubicBezTo>
                    <a:lnTo>
                      <a:pt x="116" y="87461"/>
                    </a:lnTo>
                    <a:cubicBezTo>
                      <a:pt x="116" y="81806"/>
                      <a:pt x="661" y="75902"/>
                      <a:pt x="1753" y="69750"/>
                    </a:cubicBezTo>
                    <a:cubicBezTo>
                      <a:pt x="2844" y="63599"/>
                      <a:pt x="4431" y="57472"/>
                      <a:pt x="6515" y="51370"/>
                    </a:cubicBezTo>
                    <a:cubicBezTo>
                      <a:pt x="8599" y="45268"/>
                      <a:pt x="10831" y="39836"/>
                      <a:pt x="13212" y="35074"/>
                    </a:cubicBezTo>
                    <a:cubicBezTo>
                      <a:pt x="14899" y="31700"/>
                      <a:pt x="17057" y="27954"/>
                      <a:pt x="19687" y="23837"/>
                    </a:cubicBezTo>
                    <a:cubicBezTo>
                      <a:pt x="22315" y="19720"/>
                      <a:pt x="25267" y="15850"/>
                      <a:pt x="28542" y="12228"/>
                    </a:cubicBezTo>
                    <a:cubicBezTo>
                      <a:pt x="31816" y="8607"/>
                      <a:pt x="35338" y="5705"/>
                      <a:pt x="39108" y="3522"/>
                    </a:cubicBezTo>
                    <a:cubicBezTo>
                      <a:pt x="42879" y="1339"/>
                      <a:pt x="46699" y="247"/>
                      <a:pt x="50568" y="247"/>
                    </a:cubicBezTo>
                    <a:lnTo>
                      <a:pt x="50717" y="247"/>
                    </a:lnTo>
                    <a:cubicBezTo>
                      <a:pt x="54884" y="247"/>
                      <a:pt x="58332" y="1388"/>
                      <a:pt x="61060" y="3671"/>
                    </a:cubicBezTo>
                    <a:cubicBezTo>
                      <a:pt x="63789" y="5953"/>
                      <a:pt x="65922" y="8880"/>
                      <a:pt x="67460" y="12452"/>
                    </a:cubicBezTo>
                    <a:cubicBezTo>
                      <a:pt x="68998" y="16024"/>
                      <a:pt x="70089" y="19844"/>
                      <a:pt x="70734" y="23911"/>
                    </a:cubicBezTo>
                    <a:cubicBezTo>
                      <a:pt x="71379" y="27979"/>
                      <a:pt x="71702" y="31849"/>
                      <a:pt x="71702" y="35520"/>
                    </a:cubicBezTo>
                    <a:cubicBezTo>
                      <a:pt x="71702" y="44152"/>
                      <a:pt x="70511" y="52982"/>
                      <a:pt x="68130" y="62011"/>
                    </a:cubicBezTo>
                    <a:cubicBezTo>
                      <a:pt x="65748" y="71040"/>
                      <a:pt x="62524" y="79772"/>
                      <a:pt x="58456" y="88205"/>
                    </a:cubicBezTo>
                    <a:cubicBezTo>
                      <a:pt x="56869" y="91380"/>
                      <a:pt x="54686" y="95126"/>
                      <a:pt x="51908" y="99442"/>
                    </a:cubicBezTo>
                    <a:cubicBezTo>
                      <a:pt x="49130" y="103758"/>
                      <a:pt x="46203" y="107602"/>
                      <a:pt x="43127" y="110976"/>
                    </a:cubicBezTo>
                    <a:cubicBezTo>
                      <a:pt x="40051" y="114349"/>
                      <a:pt x="36578" y="117202"/>
                      <a:pt x="32709" y="119534"/>
                    </a:cubicBezTo>
                    <a:cubicBezTo>
                      <a:pt x="28839" y="121865"/>
                      <a:pt x="24970" y="123031"/>
                      <a:pt x="21100" y="123031"/>
                    </a:cubicBezTo>
                    <a:lnTo>
                      <a:pt x="20951" y="123031"/>
                    </a:lnTo>
                    <a:close/>
                    <a:moveTo>
                      <a:pt x="21249" y="118566"/>
                    </a:moveTo>
                    <a:cubicBezTo>
                      <a:pt x="25019" y="118566"/>
                      <a:pt x="28641" y="116532"/>
                      <a:pt x="32114" y="112464"/>
                    </a:cubicBezTo>
                    <a:cubicBezTo>
                      <a:pt x="35586" y="108396"/>
                      <a:pt x="38637" y="103485"/>
                      <a:pt x="41266" y="97730"/>
                    </a:cubicBezTo>
                    <a:cubicBezTo>
                      <a:pt x="43896" y="91976"/>
                      <a:pt x="46203" y="86047"/>
                      <a:pt x="48187" y="79945"/>
                    </a:cubicBezTo>
                    <a:cubicBezTo>
                      <a:pt x="50172" y="73843"/>
                      <a:pt x="51660" y="68709"/>
                      <a:pt x="52652" y="64541"/>
                    </a:cubicBezTo>
                    <a:lnTo>
                      <a:pt x="17677" y="64541"/>
                    </a:lnTo>
                    <a:cubicBezTo>
                      <a:pt x="15891" y="71685"/>
                      <a:pt x="14477" y="77861"/>
                      <a:pt x="13435" y="83070"/>
                    </a:cubicBezTo>
                    <a:cubicBezTo>
                      <a:pt x="12394" y="88280"/>
                      <a:pt x="11873" y="93414"/>
                      <a:pt x="11873" y="98474"/>
                    </a:cubicBezTo>
                    <a:cubicBezTo>
                      <a:pt x="11873" y="111869"/>
                      <a:pt x="14998" y="118566"/>
                      <a:pt x="21249" y="118566"/>
                    </a:cubicBezTo>
                    <a:close/>
                    <a:moveTo>
                      <a:pt x="19017" y="58439"/>
                    </a:moveTo>
                    <a:lnTo>
                      <a:pt x="54140" y="58439"/>
                    </a:lnTo>
                    <a:cubicBezTo>
                      <a:pt x="55331" y="53479"/>
                      <a:pt x="56298" y="49312"/>
                      <a:pt x="57042" y="45938"/>
                    </a:cubicBezTo>
                    <a:cubicBezTo>
                      <a:pt x="57786" y="42565"/>
                      <a:pt x="58406" y="38993"/>
                      <a:pt x="58903" y="35222"/>
                    </a:cubicBezTo>
                    <a:cubicBezTo>
                      <a:pt x="59399" y="31452"/>
                      <a:pt x="59647" y="27980"/>
                      <a:pt x="59647" y="24805"/>
                    </a:cubicBezTo>
                    <a:cubicBezTo>
                      <a:pt x="59647" y="11410"/>
                      <a:pt x="56621" y="4713"/>
                      <a:pt x="50568" y="4713"/>
                    </a:cubicBezTo>
                    <a:cubicBezTo>
                      <a:pt x="43325" y="4713"/>
                      <a:pt x="37049" y="10542"/>
                      <a:pt x="31741" y="22200"/>
                    </a:cubicBezTo>
                    <a:cubicBezTo>
                      <a:pt x="26433" y="33858"/>
                      <a:pt x="22192" y="45938"/>
                      <a:pt x="19017" y="5843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F063890F-1388-C2A3-BA86-329D92C3A145}"/>
                  </a:ext>
                </a:extLst>
              </p:cNvPr>
              <p:cNvSpPr/>
              <p:nvPr/>
            </p:nvSpPr>
            <p:spPr>
              <a:xfrm>
                <a:off x="9889346" y="6299055"/>
                <a:ext cx="56554" cy="51792"/>
              </a:xfrm>
              <a:custGeom>
                <a:avLst/>
                <a:gdLst>
                  <a:gd name="csX0" fmla="*/ 5473 w 56554"/>
                  <a:gd name="csY0" fmla="*/ 47427 h 51792"/>
                  <a:gd name="csX1" fmla="*/ 11128 w 56554"/>
                  <a:gd name="csY1" fmla="*/ 48914 h 51792"/>
                  <a:gd name="csX2" fmla="*/ 17454 w 56554"/>
                  <a:gd name="csY2" fmla="*/ 45491 h 51792"/>
                  <a:gd name="csX3" fmla="*/ 21249 w 56554"/>
                  <a:gd name="csY3" fmla="*/ 38050 h 51792"/>
                  <a:gd name="csX4" fmla="*/ 26458 w 56554"/>
                  <a:gd name="csY4" fmla="*/ 17810 h 51792"/>
                  <a:gd name="csX5" fmla="*/ 27648 w 56554"/>
                  <a:gd name="csY5" fmla="*/ 10219 h 51792"/>
                  <a:gd name="csX6" fmla="*/ 26085 w 56554"/>
                  <a:gd name="csY6" fmla="*/ 5234 h 51792"/>
                  <a:gd name="csX7" fmla="*/ 21547 w 56554"/>
                  <a:gd name="csY7" fmla="*/ 3075 h 51792"/>
                  <a:gd name="csX8" fmla="*/ 14774 w 56554"/>
                  <a:gd name="csY8" fmla="*/ 5382 h 51792"/>
                  <a:gd name="csX9" fmla="*/ 9417 w 56554"/>
                  <a:gd name="csY9" fmla="*/ 11187 h 51792"/>
                  <a:gd name="csX10" fmla="*/ 6366 w 56554"/>
                  <a:gd name="csY10" fmla="*/ 18256 h 51792"/>
                  <a:gd name="csX11" fmla="*/ 5473 w 56554"/>
                  <a:gd name="csY11" fmla="*/ 19000 h 51792"/>
                  <a:gd name="csX12" fmla="*/ 4133 w 56554"/>
                  <a:gd name="csY12" fmla="*/ 19000 h 51792"/>
                  <a:gd name="csX13" fmla="*/ 3241 w 56554"/>
                  <a:gd name="csY13" fmla="*/ 17810 h 51792"/>
                  <a:gd name="csX14" fmla="*/ 3241 w 56554"/>
                  <a:gd name="csY14" fmla="*/ 17511 h 51792"/>
                  <a:gd name="csX15" fmla="*/ 6961 w 56554"/>
                  <a:gd name="csY15" fmla="*/ 9251 h 51792"/>
                  <a:gd name="csX16" fmla="*/ 13510 w 56554"/>
                  <a:gd name="csY16" fmla="*/ 2703 h 51792"/>
                  <a:gd name="csX17" fmla="*/ 21844 w 56554"/>
                  <a:gd name="csY17" fmla="*/ 247 h 51792"/>
                  <a:gd name="csX18" fmla="*/ 29360 w 56554"/>
                  <a:gd name="csY18" fmla="*/ 2480 h 51792"/>
                  <a:gd name="csX19" fmla="*/ 34197 w 56554"/>
                  <a:gd name="csY19" fmla="*/ 8433 h 51792"/>
                  <a:gd name="csX20" fmla="*/ 39182 w 56554"/>
                  <a:gd name="csY20" fmla="*/ 2629 h 51792"/>
                  <a:gd name="csX21" fmla="*/ 45805 w 56554"/>
                  <a:gd name="csY21" fmla="*/ 247 h 51792"/>
                  <a:gd name="csX22" fmla="*/ 50866 w 56554"/>
                  <a:gd name="csY22" fmla="*/ 1067 h 51792"/>
                  <a:gd name="csX23" fmla="*/ 55033 w 56554"/>
                  <a:gd name="csY23" fmla="*/ 3671 h 51792"/>
                  <a:gd name="csX24" fmla="*/ 56670 w 56554"/>
                  <a:gd name="csY24" fmla="*/ 8136 h 51792"/>
                  <a:gd name="csX25" fmla="*/ 54809 w 56554"/>
                  <a:gd name="csY25" fmla="*/ 13196 h 51792"/>
                  <a:gd name="csX26" fmla="*/ 49972 w 56554"/>
                  <a:gd name="csY26" fmla="*/ 15280 h 51792"/>
                  <a:gd name="csX27" fmla="*/ 46921 w 56554"/>
                  <a:gd name="csY27" fmla="*/ 14089 h 51792"/>
                  <a:gd name="csX28" fmla="*/ 45656 w 56554"/>
                  <a:gd name="csY28" fmla="*/ 11113 h 51792"/>
                  <a:gd name="csX29" fmla="*/ 47368 w 56554"/>
                  <a:gd name="csY29" fmla="*/ 6945 h 51792"/>
                  <a:gd name="csX30" fmla="*/ 51312 w 56554"/>
                  <a:gd name="csY30" fmla="*/ 4713 h 51792"/>
                  <a:gd name="csX31" fmla="*/ 45656 w 56554"/>
                  <a:gd name="csY31" fmla="*/ 3075 h 51792"/>
                  <a:gd name="csX32" fmla="*/ 39257 w 56554"/>
                  <a:gd name="csY32" fmla="*/ 6499 h 51792"/>
                  <a:gd name="csX33" fmla="*/ 35388 w 56554"/>
                  <a:gd name="csY33" fmla="*/ 14089 h 51792"/>
                  <a:gd name="csX34" fmla="*/ 30327 w 56554"/>
                  <a:gd name="csY34" fmla="*/ 34330 h 51792"/>
                  <a:gd name="csX35" fmla="*/ 29136 w 56554"/>
                  <a:gd name="csY35" fmla="*/ 41919 h 51792"/>
                  <a:gd name="csX36" fmla="*/ 30774 w 56554"/>
                  <a:gd name="csY36" fmla="*/ 46831 h 51792"/>
                  <a:gd name="csX37" fmla="*/ 35239 w 56554"/>
                  <a:gd name="csY37" fmla="*/ 48914 h 51792"/>
                  <a:gd name="csX38" fmla="*/ 44764 w 56554"/>
                  <a:gd name="csY38" fmla="*/ 44226 h 51792"/>
                  <a:gd name="csX39" fmla="*/ 50270 w 56554"/>
                  <a:gd name="csY39" fmla="*/ 33883 h 51792"/>
                  <a:gd name="csX40" fmla="*/ 51163 w 56554"/>
                  <a:gd name="csY40" fmla="*/ 33288 h 51792"/>
                  <a:gd name="csX41" fmla="*/ 52652 w 56554"/>
                  <a:gd name="csY41" fmla="*/ 33288 h 51792"/>
                  <a:gd name="csX42" fmla="*/ 53321 w 56554"/>
                  <a:gd name="csY42" fmla="*/ 33585 h 51792"/>
                  <a:gd name="csX43" fmla="*/ 53544 w 56554"/>
                  <a:gd name="csY43" fmla="*/ 34180 h 51792"/>
                  <a:gd name="csX44" fmla="*/ 53544 w 56554"/>
                  <a:gd name="csY44" fmla="*/ 34627 h 51792"/>
                  <a:gd name="csX45" fmla="*/ 46698 w 56554"/>
                  <a:gd name="csY45" fmla="*/ 46682 h 51792"/>
                  <a:gd name="csX46" fmla="*/ 34941 w 56554"/>
                  <a:gd name="csY46" fmla="*/ 52040 h 51792"/>
                  <a:gd name="csX47" fmla="*/ 27425 w 56554"/>
                  <a:gd name="csY47" fmla="*/ 49733 h 51792"/>
                  <a:gd name="csX48" fmla="*/ 22588 w 56554"/>
                  <a:gd name="csY48" fmla="*/ 43557 h 51792"/>
                  <a:gd name="csX49" fmla="*/ 17677 w 56554"/>
                  <a:gd name="csY49" fmla="*/ 49510 h 51792"/>
                  <a:gd name="csX50" fmla="*/ 10980 w 56554"/>
                  <a:gd name="csY50" fmla="*/ 52040 h 51792"/>
                  <a:gd name="csX51" fmla="*/ 5845 w 56554"/>
                  <a:gd name="csY51" fmla="*/ 51147 h 51792"/>
                  <a:gd name="csX52" fmla="*/ 1678 w 56554"/>
                  <a:gd name="csY52" fmla="*/ 48468 h 51792"/>
                  <a:gd name="csX53" fmla="*/ 116 w 56554"/>
                  <a:gd name="csY53" fmla="*/ 44003 h 51792"/>
                  <a:gd name="csX54" fmla="*/ 1976 w 56554"/>
                  <a:gd name="csY54" fmla="*/ 39092 h 51792"/>
                  <a:gd name="csX55" fmla="*/ 6664 w 56554"/>
                  <a:gd name="csY55" fmla="*/ 36860 h 51792"/>
                  <a:gd name="csX56" fmla="*/ 9789 w 56554"/>
                  <a:gd name="csY56" fmla="*/ 37976 h 51792"/>
                  <a:gd name="csX57" fmla="*/ 11128 w 56554"/>
                  <a:gd name="csY57" fmla="*/ 41027 h 51792"/>
                  <a:gd name="csX58" fmla="*/ 9491 w 56554"/>
                  <a:gd name="csY58" fmla="*/ 45194 h 51792"/>
                  <a:gd name="csX59" fmla="*/ 5473 w 56554"/>
                  <a:gd name="csY59" fmla="*/ 47427 h 51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56554" h="51792">
                    <a:moveTo>
                      <a:pt x="5473" y="47427"/>
                    </a:moveTo>
                    <a:cubicBezTo>
                      <a:pt x="6862" y="48419"/>
                      <a:pt x="8747" y="48914"/>
                      <a:pt x="11128" y="48914"/>
                    </a:cubicBezTo>
                    <a:cubicBezTo>
                      <a:pt x="13510" y="48914"/>
                      <a:pt x="15618" y="47773"/>
                      <a:pt x="17454" y="45491"/>
                    </a:cubicBezTo>
                    <a:cubicBezTo>
                      <a:pt x="19289" y="43210"/>
                      <a:pt x="20554" y="40729"/>
                      <a:pt x="21249" y="38050"/>
                    </a:cubicBezTo>
                    <a:lnTo>
                      <a:pt x="26458" y="17810"/>
                    </a:lnTo>
                    <a:cubicBezTo>
                      <a:pt x="27252" y="14139"/>
                      <a:pt x="27648" y="11609"/>
                      <a:pt x="27648" y="10219"/>
                    </a:cubicBezTo>
                    <a:cubicBezTo>
                      <a:pt x="27648" y="8334"/>
                      <a:pt x="27127" y="6672"/>
                      <a:pt x="26085" y="5234"/>
                    </a:cubicBezTo>
                    <a:cubicBezTo>
                      <a:pt x="25044" y="3795"/>
                      <a:pt x="23531" y="3075"/>
                      <a:pt x="21547" y="3075"/>
                    </a:cubicBezTo>
                    <a:cubicBezTo>
                      <a:pt x="19166" y="3075"/>
                      <a:pt x="16908" y="3844"/>
                      <a:pt x="14774" y="5382"/>
                    </a:cubicBezTo>
                    <a:cubicBezTo>
                      <a:pt x="12642" y="6920"/>
                      <a:pt x="10856" y="8855"/>
                      <a:pt x="9417" y="11187"/>
                    </a:cubicBezTo>
                    <a:cubicBezTo>
                      <a:pt x="7978" y="13519"/>
                      <a:pt x="6961" y="15875"/>
                      <a:pt x="6366" y="18256"/>
                    </a:cubicBezTo>
                    <a:cubicBezTo>
                      <a:pt x="6267" y="18752"/>
                      <a:pt x="5969" y="19000"/>
                      <a:pt x="5473" y="19000"/>
                    </a:cubicBezTo>
                    <a:lnTo>
                      <a:pt x="4133" y="19000"/>
                    </a:lnTo>
                    <a:cubicBezTo>
                      <a:pt x="3538" y="19000"/>
                      <a:pt x="3241" y="18603"/>
                      <a:pt x="3241" y="17810"/>
                    </a:cubicBezTo>
                    <a:lnTo>
                      <a:pt x="3241" y="17511"/>
                    </a:lnTo>
                    <a:cubicBezTo>
                      <a:pt x="3935" y="14733"/>
                      <a:pt x="5176" y="11980"/>
                      <a:pt x="6961" y="9251"/>
                    </a:cubicBezTo>
                    <a:cubicBezTo>
                      <a:pt x="8747" y="6523"/>
                      <a:pt x="10930" y="4341"/>
                      <a:pt x="13510" y="2703"/>
                    </a:cubicBezTo>
                    <a:cubicBezTo>
                      <a:pt x="16090" y="1066"/>
                      <a:pt x="18868" y="247"/>
                      <a:pt x="21844" y="247"/>
                    </a:cubicBezTo>
                    <a:cubicBezTo>
                      <a:pt x="24622" y="247"/>
                      <a:pt x="27127" y="992"/>
                      <a:pt x="29360" y="2480"/>
                    </a:cubicBezTo>
                    <a:cubicBezTo>
                      <a:pt x="31592" y="3969"/>
                      <a:pt x="33204" y="5953"/>
                      <a:pt x="34197" y="8433"/>
                    </a:cubicBezTo>
                    <a:cubicBezTo>
                      <a:pt x="35487" y="6151"/>
                      <a:pt x="37148" y="4216"/>
                      <a:pt x="39182" y="2629"/>
                    </a:cubicBezTo>
                    <a:cubicBezTo>
                      <a:pt x="41216" y="1041"/>
                      <a:pt x="43424" y="247"/>
                      <a:pt x="45805" y="247"/>
                    </a:cubicBezTo>
                    <a:cubicBezTo>
                      <a:pt x="47492" y="247"/>
                      <a:pt x="49179" y="520"/>
                      <a:pt x="50866" y="1067"/>
                    </a:cubicBezTo>
                    <a:cubicBezTo>
                      <a:pt x="52552" y="1612"/>
                      <a:pt x="53941" y="2480"/>
                      <a:pt x="55033" y="3671"/>
                    </a:cubicBezTo>
                    <a:cubicBezTo>
                      <a:pt x="56124" y="4861"/>
                      <a:pt x="56670" y="6350"/>
                      <a:pt x="56670" y="8136"/>
                    </a:cubicBezTo>
                    <a:cubicBezTo>
                      <a:pt x="56670" y="10120"/>
                      <a:pt x="56050" y="11807"/>
                      <a:pt x="54809" y="13196"/>
                    </a:cubicBezTo>
                    <a:cubicBezTo>
                      <a:pt x="53569" y="14585"/>
                      <a:pt x="51957" y="15280"/>
                      <a:pt x="49972" y="15280"/>
                    </a:cubicBezTo>
                    <a:cubicBezTo>
                      <a:pt x="48782" y="15280"/>
                      <a:pt x="47765" y="14883"/>
                      <a:pt x="46921" y="14089"/>
                    </a:cubicBezTo>
                    <a:cubicBezTo>
                      <a:pt x="46078" y="13295"/>
                      <a:pt x="45656" y="12303"/>
                      <a:pt x="45656" y="11113"/>
                    </a:cubicBezTo>
                    <a:cubicBezTo>
                      <a:pt x="45656" y="9525"/>
                      <a:pt x="46227" y="8136"/>
                      <a:pt x="47368" y="6945"/>
                    </a:cubicBezTo>
                    <a:cubicBezTo>
                      <a:pt x="48509" y="5755"/>
                      <a:pt x="49824" y="5011"/>
                      <a:pt x="51312" y="4713"/>
                    </a:cubicBezTo>
                    <a:cubicBezTo>
                      <a:pt x="49923" y="3621"/>
                      <a:pt x="48038" y="3075"/>
                      <a:pt x="45656" y="3075"/>
                    </a:cubicBezTo>
                    <a:cubicBezTo>
                      <a:pt x="43176" y="3075"/>
                      <a:pt x="41043" y="4216"/>
                      <a:pt x="39257" y="6499"/>
                    </a:cubicBezTo>
                    <a:cubicBezTo>
                      <a:pt x="37471" y="8781"/>
                      <a:pt x="36181" y="11311"/>
                      <a:pt x="35388" y="14089"/>
                    </a:cubicBezTo>
                    <a:lnTo>
                      <a:pt x="30327" y="34330"/>
                    </a:lnTo>
                    <a:cubicBezTo>
                      <a:pt x="29533" y="37405"/>
                      <a:pt x="29136" y="39935"/>
                      <a:pt x="29136" y="41919"/>
                    </a:cubicBezTo>
                    <a:cubicBezTo>
                      <a:pt x="29136" y="43805"/>
                      <a:pt x="29682" y="45442"/>
                      <a:pt x="30774" y="46831"/>
                    </a:cubicBezTo>
                    <a:cubicBezTo>
                      <a:pt x="31865" y="48220"/>
                      <a:pt x="33354" y="48914"/>
                      <a:pt x="35239" y="48914"/>
                    </a:cubicBezTo>
                    <a:cubicBezTo>
                      <a:pt x="38811" y="48914"/>
                      <a:pt x="41986" y="47352"/>
                      <a:pt x="44764" y="44226"/>
                    </a:cubicBezTo>
                    <a:cubicBezTo>
                      <a:pt x="47542" y="41101"/>
                      <a:pt x="49378" y="37653"/>
                      <a:pt x="50270" y="33883"/>
                    </a:cubicBezTo>
                    <a:cubicBezTo>
                      <a:pt x="50468" y="33486"/>
                      <a:pt x="50766" y="33288"/>
                      <a:pt x="51163" y="33288"/>
                    </a:cubicBezTo>
                    <a:lnTo>
                      <a:pt x="52652" y="33288"/>
                    </a:lnTo>
                    <a:cubicBezTo>
                      <a:pt x="52949" y="33288"/>
                      <a:pt x="53173" y="33387"/>
                      <a:pt x="53321" y="33585"/>
                    </a:cubicBezTo>
                    <a:cubicBezTo>
                      <a:pt x="53470" y="33784"/>
                      <a:pt x="53544" y="33982"/>
                      <a:pt x="53544" y="34180"/>
                    </a:cubicBezTo>
                    <a:cubicBezTo>
                      <a:pt x="53544" y="34280"/>
                      <a:pt x="53544" y="34429"/>
                      <a:pt x="53544" y="34627"/>
                    </a:cubicBezTo>
                    <a:cubicBezTo>
                      <a:pt x="52453" y="39092"/>
                      <a:pt x="50171" y="43110"/>
                      <a:pt x="46698" y="46682"/>
                    </a:cubicBezTo>
                    <a:cubicBezTo>
                      <a:pt x="43226" y="50254"/>
                      <a:pt x="39306" y="52040"/>
                      <a:pt x="34941" y="52040"/>
                    </a:cubicBezTo>
                    <a:cubicBezTo>
                      <a:pt x="32163" y="52040"/>
                      <a:pt x="29657" y="51271"/>
                      <a:pt x="27425" y="49733"/>
                    </a:cubicBezTo>
                    <a:cubicBezTo>
                      <a:pt x="25193" y="48195"/>
                      <a:pt x="23580" y="46137"/>
                      <a:pt x="22588" y="43557"/>
                    </a:cubicBezTo>
                    <a:cubicBezTo>
                      <a:pt x="21397" y="45839"/>
                      <a:pt x="19760" y="47823"/>
                      <a:pt x="17677" y="49510"/>
                    </a:cubicBezTo>
                    <a:cubicBezTo>
                      <a:pt x="15593" y="51196"/>
                      <a:pt x="13361" y="52040"/>
                      <a:pt x="10980" y="52040"/>
                    </a:cubicBezTo>
                    <a:cubicBezTo>
                      <a:pt x="9293" y="52040"/>
                      <a:pt x="7582" y="51742"/>
                      <a:pt x="5845" y="51147"/>
                    </a:cubicBezTo>
                    <a:cubicBezTo>
                      <a:pt x="4109" y="50551"/>
                      <a:pt x="2720" y="49658"/>
                      <a:pt x="1678" y="48468"/>
                    </a:cubicBezTo>
                    <a:cubicBezTo>
                      <a:pt x="636" y="47277"/>
                      <a:pt x="116" y="45789"/>
                      <a:pt x="116" y="44003"/>
                    </a:cubicBezTo>
                    <a:cubicBezTo>
                      <a:pt x="116" y="42217"/>
                      <a:pt x="736" y="40580"/>
                      <a:pt x="1976" y="39092"/>
                    </a:cubicBezTo>
                    <a:cubicBezTo>
                      <a:pt x="3216" y="37604"/>
                      <a:pt x="4779" y="36860"/>
                      <a:pt x="6664" y="36860"/>
                    </a:cubicBezTo>
                    <a:cubicBezTo>
                      <a:pt x="7855" y="36860"/>
                      <a:pt x="8896" y="37232"/>
                      <a:pt x="9789" y="37976"/>
                    </a:cubicBezTo>
                    <a:cubicBezTo>
                      <a:pt x="10682" y="38720"/>
                      <a:pt x="11128" y="39737"/>
                      <a:pt x="11128" y="41027"/>
                    </a:cubicBezTo>
                    <a:cubicBezTo>
                      <a:pt x="11128" y="42614"/>
                      <a:pt x="10583" y="44003"/>
                      <a:pt x="9491" y="45194"/>
                    </a:cubicBezTo>
                    <a:cubicBezTo>
                      <a:pt x="8400" y="46385"/>
                      <a:pt x="7061" y="47129"/>
                      <a:pt x="5473" y="474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83B97F0-3EAE-657F-B194-23822F58E189}"/>
                  </a:ext>
                </a:extLst>
              </p:cNvPr>
              <p:cNvSpPr/>
              <p:nvPr/>
            </p:nvSpPr>
            <p:spPr>
              <a:xfrm>
                <a:off x="10033772" y="6195775"/>
                <a:ext cx="40332" cy="171449"/>
              </a:xfrm>
              <a:custGeom>
                <a:avLst/>
                <a:gdLst>
                  <a:gd name="csX0" fmla="*/ 36578 w 40332"/>
                  <a:gd name="csY0" fmla="*/ 171400 h 171449"/>
                  <a:gd name="csX1" fmla="*/ 20133 w 40332"/>
                  <a:gd name="csY1" fmla="*/ 154062 h 171449"/>
                  <a:gd name="csX2" fmla="*/ 8822 w 40332"/>
                  <a:gd name="csY2" fmla="*/ 133300 h 171449"/>
                  <a:gd name="csX3" fmla="*/ 2274 w 40332"/>
                  <a:gd name="csY3" fmla="*/ 110232 h 171449"/>
                  <a:gd name="csX4" fmla="*/ 116 w 40332"/>
                  <a:gd name="csY4" fmla="*/ 85972 h 171449"/>
                  <a:gd name="csX5" fmla="*/ 2274 w 40332"/>
                  <a:gd name="csY5" fmla="*/ 61565 h 171449"/>
                  <a:gd name="csX6" fmla="*/ 8897 w 40332"/>
                  <a:gd name="csY6" fmla="*/ 38422 h 171449"/>
                  <a:gd name="csX7" fmla="*/ 20356 w 40332"/>
                  <a:gd name="csY7" fmla="*/ 17586 h 171449"/>
                  <a:gd name="csX8" fmla="*/ 36578 w 40332"/>
                  <a:gd name="csY8" fmla="*/ 546 h 171449"/>
                  <a:gd name="csX9" fmla="*/ 37472 w 40332"/>
                  <a:gd name="csY9" fmla="*/ 247 h 171449"/>
                  <a:gd name="csX10" fmla="*/ 39109 w 40332"/>
                  <a:gd name="csY10" fmla="*/ 247 h 171449"/>
                  <a:gd name="csX11" fmla="*/ 40001 w 40332"/>
                  <a:gd name="csY11" fmla="*/ 694 h 171449"/>
                  <a:gd name="csX12" fmla="*/ 40448 w 40332"/>
                  <a:gd name="csY12" fmla="*/ 1736 h 171449"/>
                  <a:gd name="csX13" fmla="*/ 40001 w 40332"/>
                  <a:gd name="csY13" fmla="*/ 2778 h 171449"/>
                  <a:gd name="csX14" fmla="*/ 26086 w 40332"/>
                  <a:gd name="csY14" fmla="*/ 20488 h 171449"/>
                  <a:gd name="csX15" fmla="*/ 17157 w 40332"/>
                  <a:gd name="csY15" fmla="*/ 40431 h 171449"/>
                  <a:gd name="csX16" fmla="*/ 12246 w 40332"/>
                  <a:gd name="csY16" fmla="*/ 62309 h 171449"/>
                  <a:gd name="csX17" fmla="*/ 10683 w 40332"/>
                  <a:gd name="csY17" fmla="*/ 85972 h 171449"/>
                  <a:gd name="csX18" fmla="*/ 39853 w 40332"/>
                  <a:gd name="csY18" fmla="*/ 168721 h 171449"/>
                  <a:gd name="csX19" fmla="*/ 40448 w 40332"/>
                  <a:gd name="csY19" fmla="*/ 170210 h 171449"/>
                  <a:gd name="csX20" fmla="*/ 39927 w 40332"/>
                  <a:gd name="csY20" fmla="*/ 171176 h 171449"/>
                  <a:gd name="csX21" fmla="*/ 39109 w 40332"/>
                  <a:gd name="csY21" fmla="*/ 171697 h 171449"/>
                  <a:gd name="csX22" fmla="*/ 37472 w 40332"/>
                  <a:gd name="csY22" fmla="*/ 171697 h 171449"/>
                  <a:gd name="csX23" fmla="*/ 36578 w 40332"/>
                  <a:gd name="csY23" fmla="*/ 171400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40332" h="171449">
                    <a:moveTo>
                      <a:pt x="36578" y="171400"/>
                    </a:moveTo>
                    <a:cubicBezTo>
                      <a:pt x="30228" y="166340"/>
                      <a:pt x="24747" y="160560"/>
                      <a:pt x="20133" y="154062"/>
                    </a:cubicBezTo>
                    <a:cubicBezTo>
                      <a:pt x="15519" y="147563"/>
                      <a:pt x="11749" y="140642"/>
                      <a:pt x="8822" y="133300"/>
                    </a:cubicBezTo>
                    <a:cubicBezTo>
                      <a:pt x="5895" y="125958"/>
                      <a:pt x="3712" y="118268"/>
                      <a:pt x="2274" y="110232"/>
                    </a:cubicBezTo>
                    <a:cubicBezTo>
                      <a:pt x="835" y="102195"/>
                      <a:pt x="116" y="94109"/>
                      <a:pt x="116" y="85972"/>
                    </a:cubicBezTo>
                    <a:cubicBezTo>
                      <a:pt x="116" y="77738"/>
                      <a:pt x="835" y="69602"/>
                      <a:pt x="2274" y="61565"/>
                    </a:cubicBezTo>
                    <a:cubicBezTo>
                      <a:pt x="3712" y="53528"/>
                      <a:pt x="5920" y="45814"/>
                      <a:pt x="8897" y="38422"/>
                    </a:cubicBezTo>
                    <a:cubicBezTo>
                      <a:pt x="11873" y="31030"/>
                      <a:pt x="15693" y="24085"/>
                      <a:pt x="20356" y="17586"/>
                    </a:cubicBezTo>
                    <a:cubicBezTo>
                      <a:pt x="25020" y="11087"/>
                      <a:pt x="30427" y="5407"/>
                      <a:pt x="36578" y="546"/>
                    </a:cubicBezTo>
                    <a:cubicBezTo>
                      <a:pt x="36578" y="347"/>
                      <a:pt x="36876" y="247"/>
                      <a:pt x="37472" y="247"/>
                    </a:cubicBezTo>
                    <a:lnTo>
                      <a:pt x="39109" y="247"/>
                    </a:lnTo>
                    <a:cubicBezTo>
                      <a:pt x="39406" y="247"/>
                      <a:pt x="39704" y="396"/>
                      <a:pt x="40001" y="694"/>
                    </a:cubicBezTo>
                    <a:cubicBezTo>
                      <a:pt x="40299" y="992"/>
                      <a:pt x="40448" y="1339"/>
                      <a:pt x="40448" y="1736"/>
                    </a:cubicBezTo>
                    <a:cubicBezTo>
                      <a:pt x="40448" y="2232"/>
                      <a:pt x="40299" y="2579"/>
                      <a:pt x="40001" y="2778"/>
                    </a:cubicBezTo>
                    <a:cubicBezTo>
                      <a:pt x="34445" y="8334"/>
                      <a:pt x="29807" y="14238"/>
                      <a:pt x="26086" y="20488"/>
                    </a:cubicBezTo>
                    <a:cubicBezTo>
                      <a:pt x="22365" y="26739"/>
                      <a:pt x="19389" y="33387"/>
                      <a:pt x="17157" y="40431"/>
                    </a:cubicBezTo>
                    <a:cubicBezTo>
                      <a:pt x="14924" y="47476"/>
                      <a:pt x="13287" y="54769"/>
                      <a:pt x="12246" y="62309"/>
                    </a:cubicBezTo>
                    <a:cubicBezTo>
                      <a:pt x="11204" y="69850"/>
                      <a:pt x="10683" y="77738"/>
                      <a:pt x="10683" y="85972"/>
                    </a:cubicBezTo>
                    <a:cubicBezTo>
                      <a:pt x="10683" y="122287"/>
                      <a:pt x="20406" y="149870"/>
                      <a:pt x="39853" y="168721"/>
                    </a:cubicBezTo>
                    <a:cubicBezTo>
                      <a:pt x="40250" y="169118"/>
                      <a:pt x="40448" y="169614"/>
                      <a:pt x="40448" y="170210"/>
                    </a:cubicBezTo>
                    <a:cubicBezTo>
                      <a:pt x="40448" y="170507"/>
                      <a:pt x="40274" y="170830"/>
                      <a:pt x="39927" y="171176"/>
                    </a:cubicBezTo>
                    <a:cubicBezTo>
                      <a:pt x="39580" y="171524"/>
                      <a:pt x="39307" y="171697"/>
                      <a:pt x="39109" y="171697"/>
                    </a:cubicBezTo>
                    <a:lnTo>
                      <a:pt x="37472" y="171697"/>
                    </a:lnTo>
                    <a:cubicBezTo>
                      <a:pt x="36876" y="171697"/>
                      <a:pt x="36578" y="171598"/>
                      <a:pt x="36578" y="1714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3DA70EAA-0795-26B1-A30F-CD64206E5A7F}"/>
                  </a:ext>
                </a:extLst>
              </p:cNvPr>
              <p:cNvSpPr/>
              <p:nvPr/>
            </p:nvSpPr>
            <p:spPr>
              <a:xfrm>
                <a:off x="10087357" y="6248609"/>
                <a:ext cx="134690" cy="75753"/>
              </a:xfrm>
              <a:custGeom>
                <a:avLst/>
                <a:gdLst>
                  <a:gd name="csX0" fmla="*/ 116 w 134690"/>
                  <a:gd name="csY0" fmla="*/ 76001 h 75753"/>
                  <a:gd name="csX1" fmla="*/ 116 w 134690"/>
                  <a:gd name="csY1" fmla="*/ 69899 h 75753"/>
                  <a:gd name="csX2" fmla="*/ 9790 w 134690"/>
                  <a:gd name="csY2" fmla="*/ 69006 h 75753"/>
                  <a:gd name="csX3" fmla="*/ 13511 w 134690"/>
                  <a:gd name="csY3" fmla="*/ 64541 h 75753"/>
                  <a:gd name="csX4" fmla="*/ 13511 w 134690"/>
                  <a:gd name="csY4" fmla="*/ 17660 h 75753"/>
                  <a:gd name="csX5" fmla="*/ 12171 w 134690"/>
                  <a:gd name="csY5" fmla="*/ 11112 h 75753"/>
                  <a:gd name="csX6" fmla="*/ 8227 w 134690"/>
                  <a:gd name="csY6" fmla="*/ 8582 h 75753"/>
                  <a:gd name="csX7" fmla="*/ 116 w 134690"/>
                  <a:gd name="csY7" fmla="*/ 8135 h 75753"/>
                  <a:gd name="csX8" fmla="*/ 116 w 134690"/>
                  <a:gd name="csY8" fmla="*/ 2033 h 75753"/>
                  <a:gd name="csX9" fmla="*/ 24970 w 134690"/>
                  <a:gd name="csY9" fmla="*/ 247 h 75753"/>
                  <a:gd name="csX10" fmla="*/ 24970 w 134690"/>
                  <a:gd name="csY10" fmla="*/ 16916 h 75753"/>
                  <a:gd name="csX11" fmla="*/ 35165 w 134690"/>
                  <a:gd name="csY11" fmla="*/ 4936 h 75753"/>
                  <a:gd name="csX12" fmla="*/ 49825 w 134690"/>
                  <a:gd name="csY12" fmla="*/ 247 h 75753"/>
                  <a:gd name="csX13" fmla="*/ 73042 w 134690"/>
                  <a:gd name="csY13" fmla="*/ 16321 h 75753"/>
                  <a:gd name="csX14" fmla="*/ 83088 w 134690"/>
                  <a:gd name="csY14" fmla="*/ 4713 h 75753"/>
                  <a:gd name="csX15" fmla="*/ 97598 w 134690"/>
                  <a:gd name="csY15" fmla="*/ 247 h 75753"/>
                  <a:gd name="csX16" fmla="*/ 110695 w 134690"/>
                  <a:gd name="csY16" fmla="*/ 2777 h 75753"/>
                  <a:gd name="csX17" fmla="*/ 118732 w 134690"/>
                  <a:gd name="csY17" fmla="*/ 10442 h 75753"/>
                  <a:gd name="csX18" fmla="*/ 121411 w 134690"/>
                  <a:gd name="csY18" fmla="*/ 23316 h 75753"/>
                  <a:gd name="csX19" fmla="*/ 121411 w 134690"/>
                  <a:gd name="csY19" fmla="*/ 64541 h 75753"/>
                  <a:gd name="csX20" fmla="*/ 125205 w 134690"/>
                  <a:gd name="csY20" fmla="*/ 69006 h 75753"/>
                  <a:gd name="csX21" fmla="*/ 134806 w 134690"/>
                  <a:gd name="csY21" fmla="*/ 69899 h 75753"/>
                  <a:gd name="csX22" fmla="*/ 134806 w 134690"/>
                  <a:gd name="csY22" fmla="*/ 76001 h 75753"/>
                  <a:gd name="csX23" fmla="*/ 95515 w 134690"/>
                  <a:gd name="csY23" fmla="*/ 76001 h 75753"/>
                  <a:gd name="csX24" fmla="*/ 95515 w 134690"/>
                  <a:gd name="csY24" fmla="*/ 69899 h 75753"/>
                  <a:gd name="csX25" fmla="*/ 105114 w 134690"/>
                  <a:gd name="csY25" fmla="*/ 69006 h 75753"/>
                  <a:gd name="csX26" fmla="*/ 108909 w 134690"/>
                  <a:gd name="csY26" fmla="*/ 64541 h 75753"/>
                  <a:gd name="csX27" fmla="*/ 108909 w 134690"/>
                  <a:gd name="csY27" fmla="*/ 23911 h 75753"/>
                  <a:gd name="csX28" fmla="*/ 106454 w 134690"/>
                  <a:gd name="csY28" fmla="*/ 9995 h 75753"/>
                  <a:gd name="csX29" fmla="*/ 96556 w 134690"/>
                  <a:gd name="csY29" fmla="*/ 4713 h 75753"/>
                  <a:gd name="csX30" fmla="*/ 80186 w 134690"/>
                  <a:gd name="csY30" fmla="*/ 12675 h 75753"/>
                  <a:gd name="csX31" fmla="*/ 73786 w 134690"/>
                  <a:gd name="csY31" fmla="*/ 30757 h 75753"/>
                  <a:gd name="csX32" fmla="*/ 73786 w 134690"/>
                  <a:gd name="csY32" fmla="*/ 64541 h 75753"/>
                  <a:gd name="csX33" fmla="*/ 77506 w 134690"/>
                  <a:gd name="csY33" fmla="*/ 69006 h 75753"/>
                  <a:gd name="csX34" fmla="*/ 87181 w 134690"/>
                  <a:gd name="csY34" fmla="*/ 69899 h 75753"/>
                  <a:gd name="csX35" fmla="*/ 87181 w 134690"/>
                  <a:gd name="csY35" fmla="*/ 76001 h 75753"/>
                  <a:gd name="csX36" fmla="*/ 47890 w 134690"/>
                  <a:gd name="csY36" fmla="*/ 76001 h 75753"/>
                  <a:gd name="csX37" fmla="*/ 47890 w 134690"/>
                  <a:gd name="csY37" fmla="*/ 69899 h 75753"/>
                  <a:gd name="csX38" fmla="*/ 57489 w 134690"/>
                  <a:gd name="csY38" fmla="*/ 69006 h 75753"/>
                  <a:gd name="csX39" fmla="*/ 61284 w 134690"/>
                  <a:gd name="csY39" fmla="*/ 64541 h 75753"/>
                  <a:gd name="csX40" fmla="*/ 61284 w 134690"/>
                  <a:gd name="csY40" fmla="*/ 23911 h 75753"/>
                  <a:gd name="csX41" fmla="*/ 58829 w 134690"/>
                  <a:gd name="csY41" fmla="*/ 10071 h 75753"/>
                  <a:gd name="csX42" fmla="*/ 48931 w 134690"/>
                  <a:gd name="csY42" fmla="*/ 4713 h 75753"/>
                  <a:gd name="csX43" fmla="*/ 32561 w 134690"/>
                  <a:gd name="csY43" fmla="*/ 12675 h 75753"/>
                  <a:gd name="csX44" fmla="*/ 26161 w 134690"/>
                  <a:gd name="csY44" fmla="*/ 30757 h 75753"/>
                  <a:gd name="csX45" fmla="*/ 26161 w 134690"/>
                  <a:gd name="csY45" fmla="*/ 64541 h 75753"/>
                  <a:gd name="csX46" fmla="*/ 29881 w 134690"/>
                  <a:gd name="csY46" fmla="*/ 69006 h 75753"/>
                  <a:gd name="csX47" fmla="*/ 39406 w 134690"/>
                  <a:gd name="csY47" fmla="*/ 69899 h 75753"/>
                  <a:gd name="csX48" fmla="*/ 39406 w 134690"/>
                  <a:gd name="csY48" fmla="*/ 76001 h 75753"/>
                  <a:gd name="csX49" fmla="*/ 116 w 134690"/>
                  <a:gd name="csY49" fmla="*/ 76001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</a:cxnLst>
                <a:rect l="l" t="t" r="r" b="b"/>
                <a:pathLst>
                  <a:path w="134690" h="75753">
                    <a:moveTo>
                      <a:pt x="116" y="76001"/>
                    </a:moveTo>
                    <a:lnTo>
                      <a:pt x="116" y="69899"/>
                    </a:lnTo>
                    <a:cubicBezTo>
                      <a:pt x="4084" y="69899"/>
                      <a:pt x="7309" y="69601"/>
                      <a:pt x="9790" y="69006"/>
                    </a:cubicBezTo>
                    <a:cubicBezTo>
                      <a:pt x="12270" y="68411"/>
                      <a:pt x="13511" y="66922"/>
                      <a:pt x="13511" y="64541"/>
                    </a:cubicBezTo>
                    <a:lnTo>
                      <a:pt x="13511" y="17660"/>
                    </a:lnTo>
                    <a:cubicBezTo>
                      <a:pt x="13511" y="14684"/>
                      <a:pt x="13064" y="12501"/>
                      <a:pt x="12171" y="11112"/>
                    </a:cubicBezTo>
                    <a:cubicBezTo>
                      <a:pt x="11278" y="9723"/>
                      <a:pt x="9963" y="8880"/>
                      <a:pt x="8227" y="8582"/>
                    </a:cubicBezTo>
                    <a:cubicBezTo>
                      <a:pt x="6491" y="8284"/>
                      <a:pt x="3787" y="8135"/>
                      <a:pt x="116" y="8135"/>
                    </a:cubicBezTo>
                    <a:lnTo>
                      <a:pt x="116" y="2033"/>
                    </a:lnTo>
                    <a:lnTo>
                      <a:pt x="24970" y="247"/>
                    </a:lnTo>
                    <a:lnTo>
                      <a:pt x="24970" y="16916"/>
                    </a:lnTo>
                    <a:cubicBezTo>
                      <a:pt x="27252" y="12055"/>
                      <a:pt x="30650" y="8061"/>
                      <a:pt x="35165" y="4936"/>
                    </a:cubicBezTo>
                    <a:cubicBezTo>
                      <a:pt x="39679" y="1810"/>
                      <a:pt x="44566" y="247"/>
                      <a:pt x="49825" y="247"/>
                    </a:cubicBezTo>
                    <a:cubicBezTo>
                      <a:pt x="63021" y="247"/>
                      <a:pt x="70760" y="5605"/>
                      <a:pt x="73042" y="16321"/>
                    </a:cubicBezTo>
                    <a:cubicBezTo>
                      <a:pt x="75324" y="11558"/>
                      <a:pt x="78673" y="7689"/>
                      <a:pt x="83088" y="4713"/>
                    </a:cubicBezTo>
                    <a:cubicBezTo>
                      <a:pt x="87503" y="1736"/>
                      <a:pt x="92340" y="247"/>
                      <a:pt x="97598" y="247"/>
                    </a:cubicBezTo>
                    <a:cubicBezTo>
                      <a:pt x="102758" y="247"/>
                      <a:pt x="107123" y="1091"/>
                      <a:pt x="110695" y="2777"/>
                    </a:cubicBezTo>
                    <a:cubicBezTo>
                      <a:pt x="114267" y="4464"/>
                      <a:pt x="116946" y="7019"/>
                      <a:pt x="118732" y="10442"/>
                    </a:cubicBezTo>
                    <a:cubicBezTo>
                      <a:pt x="120518" y="13865"/>
                      <a:pt x="121411" y="18157"/>
                      <a:pt x="121411" y="23316"/>
                    </a:cubicBezTo>
                    <a:lnTo>
                      <a:pt x="121411" y="64541"/>
                    </a:lnTo>
                    <a:cubicBezTo>
                      <a:pt x="121411" y="66922"/>
                      <a:pt x="122676" y="68411"/>
                      <a:pt x="125205" y="69006"/>
                    </a:cubicBezTo>
                    <a:cubicBezTo>
                      <a:pt x="127736" y="69601"/>
                      <a:pt x="130936" y="69899"/>
                      <a:pt x="134806" y="69899"/>
                    </a:cubicBezTo>
                    <a:lnTo>
                      <a:pt x="134806" y="76001"/>
                    </a:lnTo>
                    <a:lnTo>
                      <a:pt x="95515" y="76001"/>
                    </a:lnTo>
                    <a:lnTo>
                      <a:pt x="95515" y="69899"/>
                    </a:lnTo>
                    <a:cubicBezTo>
                      <a:pt x="99384" y="69899"/>
                      <a:pt x="102584" y="69601"/>
                      <a:pt x="105114" y="69006"/>
                    </a:cubicBezTo>
                    <a:cubicBezTo>
                      <a:pt x="107644" y="68411"/>
                      <a:pt x="108909" y="66922"/>
                      <a:pt x="108909" y="64541"/>
                    </a:cubicBezTo>
                    <a:lnTo>
                      <a:pt x="108909" y="23911"/>
                    </a:lnTo>
                    <a:cubicBezTo>
                      <a:pt x="108909" y="18156"/>
                      <a:pt x="108091" y="13518"/>
                      <a:pt x="106454" y="9995"/>
                    </a:cubicBezTo>
                    <a:cubicBezTo>
                      <a:pt x="104817" y="6474"/>
                      <a:pt x="101517" y="4713"/>
                      <a:pt x="96556" y="4713"/>
                    </a:cubicBezTo>
                    <a:cubicBezTo>
                      <a:pt x="89909" y="4713"/>
                      <a:pt x="84452" y="7367"/>
                      <a:pt x="80186" y="12675"/>
                    </a:cubicBezTo>
                    <a:cubicBezTo>
                      <a:pt x="75919" y="17983"/>
                      <a:pt x="73786" y="24010"/>
                      <a:pt x="73786" y="30757"/>
                    </a:cubicBezTo>
                    <a:lnTo>
                      <a:pt x="73786" y="64541"/>
                    </a:lnTo>
                    <a:cubicBezTo>
                      <a:pt x="73786" y="66922"/>
                      <a:pt x="75026" y="68411"/>
                      <a:pt x="77506" y="69006"/>
                    </a:cubicBezTo>
                    <a:cubicBezTo>
                      <a:pt x="79987" y="69601"/>
                      <a:pt x="83212" y="69899"/>
                      <a:pt x="87181" y="69899"/>
                    </a:cubicBezTo>
                    <a:lnTo>
                      <a:pt x="87181" y="76001"/>
                    </a:lnTo>
                    <a:lnTo>
                      <a:pt x="47890" y="76001"/>
                    </a:lnTo>
                    <a:lnTo>
                      <a:pt x="47890" y="69899"/>
                    </a:lnTo>
                    <a:cubicBezTo>
                      <a:pt x="51759" y="69899"/>
                      <a:pt x="54959" y="69601"/>
                      <a:pt x="57489" y="69006"/>
                    </a:cubicBezTo>
                    <a:cubicBezTo>
                      <a:pt x="60019" y="68411"/>
                      <a:pt x="61284" y="66922"/>
                      <a:pt x="61284" y="64541"/>
                    </a:cubicBezTo>
                    <a:lnTo>
                      <a:pt x="61284" y="23911"/>
                    </a:lnTo>
                    <a:cubicBezTo>
                      <a:pt x="61284" y="18256"/>
                      <a:pt x="60466" y="13642"/>
                      <a:pt x="58829" y="10071"/>
                    </a:cubicBezTo>
                    <a:cubicBezTo>
                      <a:pt x="57192" y="6499"/>
                      <a:pt x="53892" y="4713"/>
                      <a:pt x="48931" y="4713"/>
                    </a:cubicBezTo>
                    <a:cubicBezTo>
                      <a:pt x="42284" y="4713"/>
                      <a:pt x="36827" y="7367"/>
                      <a:pt x="32561" y="12675"/>
                    </a:cubicBezTo>
                    <a:cubicBezTo>
                      <a:pt x="28294" y="17983"/>
                      <a:pt x="26161" y="24010"/>
                      <a:pt x="26161" y="30757"/>
                    </a:cubicBezTo>
                    <a:lnTo>
                      <a:pt x="26161" y="64541"/>
                    </a:lnTo>
                    <a:cubicBezTo>
                      <a:pt x="26161" y="66922"/>
                      <a:pt x="27401" y="68411"/>
                      <a:pt x="29881" y="69006"/>
                    </a:cubicBezTo>
                    <a:cubicBezTo>
                      <a:pt x="32362" y="69601"/>
                      <a:pt x="35537" y="69899"/>
                      <a:pt x="39406" y="69899"/>
                    </a:cubicBezTo>
                    <a:lnTo>
                      <a:pt x="39406" y="76001"/>
                    </a:lnTo>
                    <a:lnTo>
                      <a:pt x="116" y="76001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7B49F2C2-BD40-7FCD-5469-510B0E136AA7}"/>
                  </a:ext>
                </a:extLst>
              </p:cNvPr>
              <p:cNvSpPr/>
              <p:nvPr/>
            </p:nvSpPr>
            <p:spPr>
              <a:xfrm>
                <a:off x="10226462" y="6248609"/>
                <a:ext cx="57894" cy="75753"/>
              </a:xfrm>
              <a:custGeom>
                <a:avLst/>
                <a:gdLst>
                  <a:gd name="csX0" fmla="*/ 116 w 57894"/>
                  <a:gd name="csY0" fmla="*/ 76001 h 75753"/>
                  <a:gd name="csX1" fmla="*/ 116 w 57894"/>
                  <a:gd name="csY1" fmla="*/ 69899 h 75753"/>
                  <a:gd name="csX2" fmla="*/ 9716 w 57894"/>
                  <a:gd name="csY2" fmla="*/ 69006 h 75753"/>
                  <a:gd name="csX3" fmla="*/ 13511 w 57894"/>
                  <a:gd name="csY3" fmla="*/ 64541 h 75753"/>
                  <a:gd name="csX4" fmla="*/ 13511 w 57894"/>
                  <a:gd name="csY4" fmla="*/ 17660 h 75753"/>
                  <a:gd name="csX5" fmla="*/ 12097 w 57894"/>
                  <a:gd name="csY5" fmla="*/ 11112 h 75753"/>
                  <a:gd name="csX6" fmla="*/ 8078 w 57894"/>
                  <a:gd name="csY6" fmla="*/ 8582 h 75753"/>
                  <a:gd name="csX7" fmla="*/ 116 w 57894"/>
                  <a:gd name="csY7" fmla="*/ 8135 h 75753"/>
                  <a:gd name="csX8" fmla="*/ 116 w 57894"/>
                  <a:gd name="csY8" fmla="*/ 2033 h 75753"/>
                  <a:gd name="csX9" fmla="*/ 24673 w 57894"/>
                  <a:gd name="csY9" fmla="*/ 247 h 75753"/>
                  <a:gd name="csX10" fmla="*/ 24673 w 57894"/>
                  <a:gd name="csY10" fmla="*/ 16916 h 75753"/>
                  <a:gd name="csX11" fmla="*/ 32486 w 57894"/>
                  <a:gd name="csY11" fmla="*/ 4861 h 75753"/>
                  <a:gd name="csX12" fmla="*/ 44913 w 57894"/>
                  <a:gd name="csY12" fmla="*/ 247 h 75753"/>
                  <a:gd name="csX13" fmla="*/ 53992 w 57894"/>
                  <a:gd name="csY13" fmla="*/ 3224 h 75753"/>
                  <a:gd name="csX14" fmla="*/ 58010 w 57894"/>
                  <a:gd name="csY14" fmla="*/ 11261 h 75753"/>
                  <a:gd name="csX15" fmla="*/ 55778 w 57894"/>
                  <a:gd name="csY15" fmla="*/ 16544 h 75753"/>
                  <a:gd name="csX16" fmla="*/ 50271 w 57894"/>
                  <a:gd name="csY16" fmla="*/ 18851 h 75753"/>
                  <a:gd name="csX17" fmla="*/ 44913 w 57894"/>
                  <a:gd name="csY17" fmla="*/ 16619 h 75753"/>
                  <a:gd name="csX18" fmla="*/ 42681 w 57894"/>
                  <a:gd name="csY18" fmla="*/ 11261 h 75753"/>
                  <a:gd name="csX19" fmla="*/ 45955 w 57894"/>
                  <a:gd name="csY19" fmla="*/ 4713 h 75753"/>
                  <a:gd name="csX20" fmla="*/ 44913 w 57894"/>
                  <a:gd name="csY20" fmla="*/ 4713 h 75753"/>
                  <a:gd name="csX21" fmla="*/ 33528 w 57894"/>
                  <a:gd name="csY21" fmla="*/ 9698 h 75753"/>
                  <a:gd name="csX22" fmla="*/ 27277 w 57894"/>
                  <a:gd name="csY22" fmla="*/ 22125 h 75753"/>
                  <a:gd name="csX23" fmla="*/ 25417 w 57894"/>
                  <a:gd name="csY23" fmla="*/ 36413 h 75753"/>
                  <a:gd name="csX24" fmla="*/ 25417 w 57894"/>
                  <a:gd name="csY24" fmla="*/ 64541 h 75753"/>
                  <a:gd name="csX25" fmla="*/ 42086 w 57894"/>
                  <a:gd name="csY25" fmla="*/ 69899 h 75753"/>
                  <a:gd name="csX26" fmla="*/ 42086 w 57894"/>
                  <a:gd name="csY26" fmla="*/ 76001 h 75753"/>
                  <a:gd name="csX27" fmla="*/ 116 w 57894"/>
                  <a:gd name="csY27" fmla="*/ 76001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7894" h="75753">
                    <a:moveTo>
                      <a:pt x="116" y="76001"/>
                    </a:moveTo>
                    <a:lnTo>
                      <a:pt x="116" y="69899"/>
                    </a:lnTo>
                    <a:cubicBezTo>
                      <a:pt x="3985" y="69899"/>
                      <a:pt x="7185" y="69601"/>
                      <a:pt x="9716" y="69006"/>
                    </a:cubicBezTo>
                    <a:cubicBezTo>
                      <a:pt x="12246" y="68411"/>
                      <a:pt x="13511" y="66922"/>
                      <a:pt x="13511" y="64541"/>
                    </a:cubicBezTo>
                    <a:lnTo>
                      <a:pt x="13511" y="17660"/>
                    </a:lnTo>
                    <a:cubicBezTo>
                      <a:pt x="13511" y="14684"/>
                      <a:pt x="13039" y="12501"/>
                      <a:pt x="12097" y="11112"/>
                    </a:cubicBezTo>
                    <a:cubicBezTo>
                      <a:pt x="11154" y="9723"/>
                      <a:pt x="9814" y="8880"/>
                      <a:pt x="8078" y="8582"/>
                    </a:cubicBezTo>
                    <a:cubicBezTo>
                      <a:pt x="6342" y="8284"/>
                      <a:pt x="3687" y="8135"/>
                      <a:pt x="116" y="8135"/>
                    </a:cubicBezTo>
                    <a:lnTo>
                      <a:pt x="116" y="2033"/>
                    </a:lnTo>
                    <a:lnTo>
                      <a:pt x="24673" y="247"/>
                    </a:lnTo>
                    <a:lnTo>
                      <a:pt x="24673" y="16916"/>
                    </a:lnTo>
                    <a:cubicBezTo>
                      <a:pt x="26458" y="11956"/>
                      <a:pt x="29063" y="7937"/>
                      <a:pt x="32486" y="4861"/>
                    </a:cubicBezTo>
                    <a:cubicBezTo>
                      <a:pt x="35909" y="1785"/>
                      <a:pt x="40051" y="247"/>
                      <a:pt x="44913" y="247"/>
                    </a:cubicBezTo>
                    <a:cubicBezTo>
                      <a:pt x="48287" y="247"/>
                      <a:pt x="51313" y="1240"/>
                      <a:pt x="53992" y="3224"/>
                    </a:cubicBezTo>
                    <a:cubicBezTo>
                      <a:pt x="56671" y="5208"/>
                      <a:pt x="58010" y="7887"/>
                      <a:pt x="58010" y="11261"/>
                    </a:cubicBezTo>
                    <a:cubicBezTo>
                      <a:pt x="58010" y="13246"/>
                      <a:pt x="57266" y="15006"/>
                      <a:pt x="55778" y="16544"/>
                    </a:cubicBezTo>
                    <a:cubicBezTo>
                      <a:pt x="54289" y="18082"/>
                      <a:pt x="52454" y="18851"/>
                      <a:pt x="50271" y="18851"/>
                    </a:cubicBezTo>
                    <a:cubicBezTo>
                      <a:pt x="48187" y="18851"/>
                      <a:pt x="46401" y="18107"/>
                      <a:pt x="44913" y="16619"/>
                    </a:cubicBezTo>
                    <a:cubicBezTo>
                      <a:pt x="43425" y="15131"/>
                      <a:pt x="42681" y="13345"/>
                      <a:pt x="42681" y="11261"/>
                    </a:cubicBezTo>
                    <a:cubicBezTo>
                      <a:pt x="42681" y="8185"/>
                      <a:pt x="43772" y="6002"/>
                      <a:pt x="45955" y="4713"/>
                    </a:cubicBezTo>
                    <a:lnTo>
                      <a:pt x="44913" y="4713"/>
                    </a:lnTo>
                    <a:cubicBezTo>
                      <a:pt x="40250" y="4713"/>
                      <a:pt x="36455" y="6375"/>
                      <a:pt x="33528" y="9698"/>
                    </a:cubicBezTo>
                    <a:cubicBezTo>
                      <a:pt x="30601" y="13022"/>
                      <a:pt x="28517" y="17164"/>
                      <a:pt x="27277" y="22125"/>
                    </a:cubicBezTo>
                    <a:cubicBezTo>
                      <a:pt x="26037" y="27086"/>
                      <a:pt x="25417" y="31848"/>
                      <a:pt x="25417" y="36413"/>
                    </a:cubicBezTo>
                    <a:lnTo>
                      <a:pt x="25417" y="64541"/>
                    </a:lnTo>
                    <a:cubicBezTo>
                      <a:pt x="25417" y="68113"/>
                      <a:pt x="30973" y="69899"/>
                      <a:pt x="42086" y="69899"/>
                    </a:cubicBezTo>
                    <a:lnTo>
                      <a:pt x="42086" y="76001"/>
                    </a:lnTo>
                    <a:lnTo>
                      <a:pt x="116" y="76001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ECD73819-8EB3-924A-6C34-29713D5CCE13}"/>
                  </a:ext>
                </a:extLst>
              </p:cNvPr>
              <p:cNvSpPr/>
              <p:nvPr/>
            </p:nvSpPr>
            <p:spPr>
              <a:xfrm>
                <a:off x="10294503" y="6247567"/>
                <a:ext cx="77687" cy="78730"/>
              </a:xfrm>
              <a:custGeom>
                <a:avLst/>
                <a:gdLst>
                  <a:gd name="csX0" fmla="*/ 116 w 77687"/>
                  <a:gd name="csY0" fmla="*/ 60225 h 78730"/>
                  <a:gd name="csX1" fmla="*/ 8152 w 77687"/>
                  <a:gd name="csY1" fmla="*/ 43557 h 78730"/>
                  <a:gd name="csX2" fmla="*/ 27426 w 77687"/>
                  <a:gd name="csY2" fmla="*/ 34553 h 78730"/>
                  <a:gd name="csX3" fmla="*/ 48931 w 77687"/>
                  <a:gd name="csY3" fmla="*/ 31949 h 78730"/>
                  <a:gd name="csX4" fmla="*/ 48931 w 77687"/>
                  <a:gd name="csY4" fmla="*/ 24953 h 78730"/>
                  <a:gd name="csX5" fmla="*/ 46698 w 77687"/>
                  <a:gd name="csY5" fmla="*/ 15280 h 78730"/>
                  <a:gd name="csX6" fmla="*/ 40373 w 77687"/>
                  <a:gd name="csY6" fmla="*/ 7689 h 78730"/>
                  <a:gd name="csX7" fmla="*/ 31369 w 77687"/>
                  <a:gd name="csY7" fmla="*/ 4713 h 78730"/>
                  <a:gd name="csX8" fmla="*/ 14105 w 77687"/>
                  <a:gd name="csY8" fmla="*/ 9772 h 78730"/>
                  <a:gd name="csX9" fmla="*/ 19388 w 77687"/>
                  <a:gd name="csY9" fmla="*/ 12228 h 78730"/>
                  <a:gd name="csX10" fmla="*/ 21547 w 77687"/>
                  <a:gd name="csY10" fmla="*/ 17958 h 78730"/>
                  <a:gd name="csX11" fmla="*/ 19166 w 77687"/>
                  <a:gd name="csY11" fmla="*/ 23837 h 78730"/>
                  <a:gd name="csX12" fmla="*/ 13361 w 77687"/>
                  <a:gd name="csY12" fmla="*/ 26293 h 78730"/>
                  <a:gd name="csX13" fmla="*/ 7482 w 77687"/>
                  <a:gd name="csY13" fmla="*/ 23837 h 78730"/>
                  <a:gd name="csX14" fmla="*/ 5027 w 77687"/>
                  <a:gd name="csY14" fmla="*/ 17958 h 78730"/>
                  <a:gd name="csX15" fmla="*/ 13287 w 77687"/>
                  <a:gd name="csY15" fmla="*/ 4638 h 78730"/>
                  <a:gd name="csX16" fmla="*/ 31369 w 77687"/>
                  <a:gd name="csY16" fmla="*/ 247 h 78730"/>
                  <a:gd name="csX17" fmla="*/ 45359 w 77687"/>
                  <a:gd name="csY17" fmla="*/ 3224 h 78730"/>
                  <a:gd name="csX18" fmla="*/ 56819 w 77687"/>
                  <a:gd name="csY18" fmla="*/ 11708 h 78730"/>
                  <a:gd name="csX19" fmla="*/ 61284 w 77687"/>
                  <a:gd name="csY19" fmla="*/ 24507 h 78730"/>
                  <a:gd name="csX20" fmla="*/ 61284 w 77687"/>
                  <a:gd name="csY20" fmla="*/ 63202 h 78730"/>
                  <a:gd name="csX21" fmla="*/ 62698 w 77687"/>
                  <a:gd name="csY21" fmla="*/ 69304 h 78730"/>
                  <a:gd name="csX22" fmla="*/ 67237 w 77687"/>
                  <a:gd name="csY22" fmla="*/ 72132 h 78730"/>
                  <a:gd name="csX23" fmla="*/ 71404 w 77687"/>
                  <a:gd name="csY23" fmla="*/ 69304 h 78730"/>
                  <a:gd name="csX24" fmla="*/ 72744 w 77687"/>
                  <a:gd name="csY24" fmla="*/ 63202 h 78730"/>
                  <a:gd name="csX25" fmla="*/ 72744 w 77687"/>
                  <a:gd name="csY25" fmla="*/ 52189 h 78730"/>
                  <a:gd name="csX26" fmla="*/ 77803 w 77687"/>
                  <a:gd name="csY26" fmla="*/ 52189 h 78730"/>
                  <a:gd name="csX27" fmla="*/ 77803 w 77687"/>
                  <a:gd name="csY27" fmla="*/ 63202 h 78730"/>
                  <a:gd name="csX28" fmla="*/ 75794 w 77687"/>
                  <a:gd name="csY28" fmla="*/ 70420 h 78730"/>
                  <a:gd name="csX29" fmla="*/ 70437 w 77687"/>
                  <a:gd name="csY29" fmla="*/ 76002 h 78730"/>
                  <a:gd name="csX30" fmla="*/ 63070 w 77687"/>
                  <a:gd name="csY30" fmla="*/ 78085 h 78730"/>
                  <a:gd name="csX31" fmla="*/ 54363 w 77687"/>
                  <a:gd name="csY31" fmla="*/ 74140 h 78730"/>
                  <a:gd name="csX32" fmla="*/ 50419 w 77687"/>
                  <a:gd name="csY32" fmla="*/ 64839 h 78730"/>
                  <a:gd name="csX33" fmla="*/ 40968 w 77687"/>
                  <a:gd name="csY33" fmla="*/ 75182 h 78730"/>
                  <a:gd name="csX34" fmla="*/ 27797 w 77687"/>
                  <a:gd name="csY34" fmla="*/ 78978 h 78730"/>
                  <a:gd name="csX35" fmla="*/ 14924 w 77687"/>
                  <a:gd name="csY35" fmla="*/ 77043 h 78730"/>
                  <a:gd name="csX36" fmla="*/ 4357 w 77687"/>
                  <a:gd name="csY36" fmla="*/ 70941 h 78730"/>
                  <a:gd name="csX37" fmla="*/ 116 w 77687"/>
                  <a:gd name="csY37" fmla="*/ 60225 h 78730"/>
                  <a:gd name="csX38" fmla="*/ 14105 w 77687"/>
                  <a:gd name="csY38" fmla="*/ 60225 h 78730"/>
                  <a:gd name="csX39" fmla="*/ 18496 w 77687"/>
                  <a:gd name="csY39" fmla="*/ 70346 h 78730"/>
                  <a:gd name="csX40" fmla="*/ 28988 w 77687"/>
                  <a:gd name="csY40" fmla="*/ 74513 h 78730"/>
                  <a:gd name="csX41" fmla="*/ 39034 w 77687"/>
                  <a:gd name="csY41" fmla="*/ 71685 h 78730"/>
                  <a:gd name="csX42" fmla="*/ 46252 w 77687"/>
                  <a:gd name="csY42" fmla="*/ 64095 h 78730"/>
                  <a:gd name="csX43" fmla="*/ 48931 w 77687"/>
                  <a:gd name="csY43" fmla="*/ 54124 h 78730"/>
                  <a:gd name="csX44" fmla="*/ 48931 w 77687"/>
                  <a:gd name="csY44" fmla="*/ 36264 h 78730"/>
                  <a:gd name="csX45" fmla="*/ 32932 w 77687"/>
                  <a:gd name="csY45" fmla="*/ 38794 h 78730"/>
                  <a:gd name="csX46" fmla="*/ 19463 w 77687"/>
                  <a:gd name="csY46" fmla="*/ 46756 h 78730"/>
                  <a:gd name="csX47" fmla="*/ 14105 w 77687"/>
                  <a:gd name="csY47" fmla="*/ 60225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7687" h="78730">
                    <a:moveTo>
                      <a:pt x="116" y="60225"/>
                    </a:moveTo>
                    <a:cubicBezTo>
                      <a:pt x="116" y="53379"/>
                      <a:pt x="2794" y="47823"/>
                      <a:pt x="8152" y="43557"/>
                    </a:cubicBezTo>
                    <a:cubicBezTo>
                      <a:pt x="13510" y="39290"/>
                      <a:pt x="19934" y="36289"/>
                      <a:pt x="27426" y="34553"/>
                    </a:cubicBezTo>
                    <a:cubicBezTo>
                      <a:pt x="34917" y="32817"/>
                      <a:pt x="42085" y="31949"/>
                      <a:pt x="48931" y="31949"/>
                    </a:cubicBezTo>
                    <a:lnTo>
                      <a:pt x="48931" y="24953"/>
                    </a:lnTo>
                    <a:cubicBezTo>
                      <a:pt x="48931" y="21580"/>
                      <a:pt x="48187" y="18355"/>
                      <a:pt x="46698" y="15280"/>
                    </a:cubicBezTo>
                    <a:cubicBezTo>
                      <a:pt x="45210" y="12204"/>
                      <a:pt x="43102" y="9674"/>
                      <a:pt x="40373" y="7689"/>
                    </a:cubicBezTo>
                    <a:cubicBezTo>
                      <a:pt x="37645" y="5705"/>
                      <a:pt x="34644" y="4713"/>
                      <a:pt x="31369" y="4713"/>
                    </a:cubicBezTo>
                    <a:cubicBezTo>
                      <a:pt x="23729" y="4713"/>
                      <a:pt x="17975" y="6399"/>
                      <a:pt x="14105" y="9772"/>
                    </a:cubicBezTo>
                    <a:cubicBezTo>
                      <a:pt x="16189" y="9772"/>
                      <a:pt x="17950" y="10591"/>
                      <a:pt x="19388" y="12228"/>
                    </a:cubicBezTo>
                    <a:cubicBezTo>
                      <a:pt x="20827" y="13866"/>
                      <a:pt x="21547" y="15776"/>
                      <a:pt x="21547" y="17958"/>
                    </a:cubicBezTo>
                    <a:cubicBezTo>
                      <a:pt x="21547" y="20240"/>
                      <a:pt x="20753" y="22200"/>
                      <a:pt x="19166" y="23837"/>
                    </a:cubicBezTo>
                    <a:cubicBezTo>
                      <a:pt x="17578" y="25474"/>
                      <a:pt x="15643" y="26293"/>
                      <a:pt x="13361" y="26293"/>
                    </a:cubicBezTo>
                    <a:cubicBezTo>
                      <a:pt x="11079" y="26293"/>
                      <a:pt x="9119" y="25474"/>
                      <a:pt x="7482" y="23837"/>
                    </a:cubicBezTo>
                    <a:cubicBezTo>
                      <a:pt x="5845" y="22200"/>
                      <a:pt x="5027" y="20240"/>
                      <a:pt x="5027" y="17958"/>
                    </a:cubicBezTo>
                    <a:cubicBezTo>
                      <a:pt x="5027" y="12005"/>
                      <a:pt x="7780" y="7565"/>
                      <a:pt x="13287" y="4638"/>
                    </a:cubicBezTo>
                    <a:cubicBezTo>
                      <a:pt x="18793" y="1711"/>
                      <a:pt x="24821" y="247"/>
                      <a:pt x="31369" y="247"/>
                    </a:cubicBezTo>
                    <a:cubicBezTo>
                      <a:pt x="36032" y="247"/>
                      <a:pt x="40696" y="1240"/>
                      <a:pt x="45359" y="3224"/>
                    </a:cubicBezTo>
                    <a:cubicBezTo>
                      <a:pt x="50023" y="5208"/>
                      <a:pt x="53843" y="8036"/>
                      <a:pt x="56819" y="11708"/>
                    </a:cubicBezTo>
                    <a:cubicBezTo>
                      <a:pt x="59796" y="15379"/>
                      <a:pt x="61284" y="19645"/>
                      <a:pt x="61284" y="24507"/>
                    </a:cubicBezTo>
                    <a:lnTo>
                      <a:pt x="61284" y="63202"/>
                    </a:lnTo>
                    <a:cubicBezTo>
                      <a:pt x="61284" y="65385"/>
                      <a:pt x="61755" y="67419"/>
                      <a:pt x="62698" y="69304"/>
                    </a:cubicBezTo>
                    <a:cubicBezTo>
                      <a:pt x="63640" y="71189"/>
                      <a:pt x="65153" y="72132"/>
                      <a:pt x="67237" y="72132"/>
                    </a:cubicBezTo>
                    <a:cubicBezTo>
                      <a:pt x="69122" y="72132"/>
                      <a:pt x="70511" y="71189"/>
                      <a:pt x="71404" y="69304"/>
                    </a:cubicBezTo>
                    <a:cubicBezTo>
                      <a:pt x="72297" y="67419"/>
                      <a:pt x="72744" y="65385"/>
                      <a:pt x="72744" y="63202"/>
                    </a:cubicBezTo>
                    <a:lnTo>
                      <a:pt x="72744" y="52189"/>
                    </a:lnTo>
                    <a:lnTo>
                      <a:pt x="77803" y="52189"/>
                    </a:lnTo>
                    <a:lnTo>
                      <a:pt x="77803" y="63202"/>
                    </a:lnTo>
                    <a:cubicBezTo>
                      <a:pt x="77803" y="65682"/>
                      <a:pt x="77134" y="68088"/>
                      <a:pt x="75794" y="70420"/>
                    </a:cubicBezTo>
                    <a:cubicBezTo>
                      <a:pt x="74455" y="72752"/>
                      <a:pt x="72669" y="74612"/>
                      <a:pt x="70437" y="76002"/>
                    </a:cubicBezTo>
                    <a:cubicBezTo>
                      <a:pt x="68204" y="77390"/>
                      <a:pt x="65748" y="78085"/>
                      <a:pt x="63070" y="78085"/>
                    </a:cubicBezTo>
                    <a:cubicBezTo>
                      <a:pt x="59696" y="78085"/>
                      <a:pt x="56794" y="76770"/>
                      <a:pt x="54363" y="74140"/>
                    </a:cubicBezTo>
                    <a:cubicBezTo>
                      <a:pt x="51932" y="71512"/>
                      <a:pt x="50618" y="68411"/>
                      <a:pt x="50419" y="64839"/>
                    </a:cubicBezTo>
                    <a:cubicBezTo>
                      <a:pt x="48236" y="69205"/>
                      <a:pt x="45086" y="72653"/>
                      <a:pt x="40968" y="75182"/>
                    </a:cubicBezTo>
                    <a:cubicBezTo>
                      <a:pt x="36851" y="77713"/>
                      <a:pt x="32460" y="78978"/>
                      <a:pt x="27797" y="78978"/>
                    </a:cubicBezTo>
                    <a:cubicBezTo>
                      <a:pt x="23431" y="78978"/>
                      <a:pt x="19140" y="78333"/>
                      <a:pt x="14924" y="77043"/>
                    </a:cubicBezTo>
                    <a:cubicBezTo>
                      <a:pt x="10707" y="75753"/>
                      <a:pt x="7185" y="73719"/>
                      <a:pt x="4357" y="70941"/>
                    </a:cubicBezTo>
                    <a:cubicBezTo>
                      <a:pt x="1529" y="68163"/>
                      <a:pt x="116" y="64591"/>
                      <a:pt x="116" y="60225"/>
                    </a:cubicBezTo>
                    <a:close/>
                    <a:moveTo>
                      <a:pt x="14105" y="60225"/>
                    </a:moveTo>
                    <a:cubicBezTo>
                      <a:pt x="14105" y="64194"/>
                      <a:pt x="15569" y="67568"/>
                      <a:pt x="18496" y="70346"/>
                    </a:cubicBezTo>
                    <a:cubicBezTo>
                      <a:pt x="21423" y="73124"/>
                      <a:pt x="24920" y="74513"/>
                      <a:pt x="28988" y="74513"/>
                    </a:cubicBezTo>
                    <a:cubicBezTo>
                      <a:pt x="32659" y="74513"/>
                      <a:pt x="36008" y="73570"/>
                      <a:pt x="39034" y="71685"/>
                    </a:cubicBezTo>
                    <a:cubicBezTo>
                      <a:pt x="42060" y="69800"/>
                      <a:pt x="44466" y="67270"/>
                      <a:pt x="46252" y="64095"/>
                    </a:cubicBezTo>
                    <a:cubicBezTo>
                      <a:pt x="48038" y="60920"/>
                      <a:pt x="48931" y="57596"/>
                      <a:pt x="48931" y="54124"/>
                    </a:cubicBezTo>
                    <a:lnTo>
                      <a:pt x="48931" y="36264"/>
                    </a:lnTo>
                    <a:cubicBezTo>
                      <a:pt x="43673" y="36264"/>
                      <a:pt x="38340" y="37108"/>
                      <a:pt x="32932" y="38794"/>
                    </a:cubicBezTo>
                    <a:cubicBezTo>
                      <a:pt x="27524" y="40481"/>
                      <a:pt x="23035" y="43135"/>
                      <a:pt x="19463" y="46756"/>
                    </a:cubicBezTo>
                    <a:cubicBezTo>
                      <a:pt x="15891" y="50378"/>
                      <a:pt x="14105" y="54868"/>
                      <a:pt x="14105" y="6022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606A9DF8-544A-EDAE-1307-816FF05A6495}"/>
                  </a:ext>
                </a:extLst>
              </p:cNvPr>
              <p:cNvSpPr/>
              <p:nvPr/>
            </p:nvSpPr>
            <p:spPr>
              <a:xfrm>
                <a:off x="10377132" y="6205449"/>
                <a:ext cx="84981" cy="120848"/>
              </a:xfrm>
              <a:custGeom>
                <a:avLst/>
                <a:gdLst>
                  <a:gd name="csX0" fmla="*/ 36281 w 84981"/>
                  <a:gd name="csY0" fmla="*/ 121096 h 120848"/>
                  <a:gd name="csX1" fmla="*/ 17826 w 84981"/>
                  <a:gd name="csY1" fmla="*/ 115588 h 120848"/>
                  <a:gd name="csX2" fmla="*/ 4804 w 84981"/>
                  <a:gd name="csY2" fmla="*/ 101152 h 120848"/>
                  <a:gd name="csX3" fmla="*/ 116 w 84981"/>
                  <a:gd name="csY3" fmla="*/ 82102 h 120848"/>
                  <a:gd name="csX4" fmla="*/ 5176 w 84981"/>
                  <a:gd name="csY4" fmla="*/ 62904 h 120848"/>
                  <a:gd name="csX5" fmla="*/ 18943 w 84981"/>
                  <a:gd name="csY5" fmla="*/ 48691 h 120848"/>
                  <a:gd name="csX6" fmla="*/ 38216 w 84981"/>
                  <a:gd name="csY6" fmla="*/ 43407 h 120848"/>
                  <a:gd name="csX7" fmla="*/ 50047 w 84981"/>
                  <a:gd name="csY7" fmla="*/ 46011 h 120848"/>
                  <a:gd name="csX8" fmla="*/ 59795 w 84981"/>
                  <a:gd name="csY8" fmla="*/ 53379 h 120848"/>
                  <a:gd name="csX9" fmla="*/ 59795 w 84981"/>
                  <a:gd name="csY9" fmla="*/ 17660 h 120848"/>
                  <a:gd name="csX10" fmla="*/ 58382 w 84981"/>
                  <a:gd name="csY10" fmla="*/ 11037 h 120848"/>
                  <a:gd name="csX11" fmla="*/ 54438 w 84981"/>
                  <a:gd name="csY11" fmla="*/ 8582 h 120848"/>
                  <a:gd name="csX12" fmla="*/ 46401 w 84981"/>
                  <a:gd name="csY12" fmla="*/ 8135 h 120848"/>
                  <a:gd name="csX13" fmla="*/ 46401 w 84981"/>
                  <a:gd name="csY13" fmla="*/ 2033 h 120848"/>
                  <a:gd name="csX14" fmla="*/ 71851 w 84981"/>
                  <a:gd name="csY14" fmla="*/ 247 h 120848"/>
                  <a:gd name="csX15" fmla="*/ 71851 w 84981"/>
                  <a:gd name="csY15" fmla="*/ 103534 h 120848"/>
                  <a:gd name="csX16" fmla="*/ 73190 w 84981"/>
                  <a:gd name="csY16" fmla="*/ 110156 h 120848"/>
                  <a:gd name="csX17" fmla="*/ 77135 w 84981"/>
                  <a:gd name="csY17" fmla="*/ 112612 h 120848"/>
                  <a:gd name="csX18" fmla="*/ 85097 w 84981"/>
                  <a:gd name="csY18" fmla="*/ 113059 h 120848"/>
                  <a:gd name="csX19" fmla="*/ 85097 w 84981"/>
                  <a:gd name="csY19" fmla="*/ 119160 h 120848"/>
                  <a:gd name="csX20" fmla="*/ 59200 w 84981"/>
                  <a:gd name="csY20" fmla="*/ 121096 h 120848"/>
                  <a:gd name="csX21" fmla="*/ 59200 w 84981"/>
                  <a:gd name="csY21" fmla="*/ 110231 h 120848"/>
                  <a:gd name="csX22" fmla="*/ 48708 w 84981"/>
                  <a:gd name="csY22" fmla="*/ 118268 h 120848"/>
                  <a:gd name="csX23" fmla="*/ 36281 w 84981"/>
                  <a:gd name="csY23" fmla="*/ 121096 h 120848"/>
                  <a:gd name="csX24" fmla="*/ 18868 w 84981"/>
                  <a:gd name="csY24" fmla="*/ 104278 h 120848"/>
                  <a:gd name="csX25" fmla="*/ 26607 w 84981"/>
                  <a:gd name="csY25" fmla="*/ 113282 h 120848"/>
                  <a:gd name="csX26" fmla="*/ 37323 w 84981"/>
                  <a:gd name="csY26" fmla="*/ 116631 h 120848"/>
                  <a:gd name="csX27" fmla="*/ 50420 w 84981"/>
                  <a:gd name="csY27" fmla="*/ 112463 h 120848"/>
                  <a:gd name="csX28" fmla="*/ 59200 w 84981"/>
                  <a:gd name="csY28" fmla="*/ 101896 h 120848"/>
                  <a:gd name="csX29" fmla="*/ 59200 w 84981"/>
                  <a:gd name="csY29" fmla="*/ 60671 h 120848"/>
                  <a:gd name="csX30" fmla="*/ 54215 w 84981"/>
                  <a:gd name="csY30" fmla="*/ 53974 h 120848"/>
                  <a:gd name="csX31" fmla="*/ 47369 w 84981"/>
                  <a:gd name="csY31" fmla="*/ 49435 h 120848"/>
                  <a:gd name="csX32" fmla="*/ 39258 w 84981"/>
                  <a:gd name="csY32" fmla="*/ 47872 h 120848"/>
                  <a:gd name="csX33" fmla="*/ 24896 w 84981"/>
                  <a:gd name="csY33" fmla="*/ 52932 h 120848"/>
                  <a:gd name="csX34" fmla="*/ 17231 w 84981"/>
                  <a:gd name="csY34" fmla="*/ 65880 h 120848"/>
                  <a:gd name="csX35" fmla="*/ 14998 w 84981"/>
                  <a:gd name="csY35" fmla="*/ 82251 h 120848"/>
                  <a:gd name="csX36" fmla="*/ 15742 w 84981"/>
                  <a:gd name="csY36" fmla="*/ 94307 h 120848"/>
                  <a:gd name="csX37" fmla="*/ 18868 w 84981"/>
                  <a:gd name="csY37" fmla="*/ 104278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281" y="121096"/>
                    </a:moveTo>
                    <a:cubicBezTo>
                      <a:pt x="29534" y="121096"/>
                      <a:pt x="23383" y="119260"/>
                      <a:pt x="17826" y="115588"/>
                    </a:cubicBezTo>
                    <a:cubicBezTo>
                      <a:pt x="12270" y="111918"/>
                      <a:pt x="7929" y="107106"/>
                      <a:pt x="4804" y="101152"/>
                    </a:cubicBezTo>
                    <a:cubicBezTo>
                      <a:pt x="1678" y="95199"/>
                      <a:pt x="116" y="88849"/>
                      <a:pt x="116" y="82102"/>
                    </a:cubicBezTo>
                    <a:cubicBezTo>
                      <a:pt x="116" y="75256"/>
                      <a:pt x="1802" y="68857"/>
                      <a:pt x="5176" y="62904"/>
                    </a:cubicBezTo>
                    <a:cubicBezTo>
                      <a:pt x="8549" y="56951"/>
                      <a:pt x="13138" y="52213"/>
                      <a:pt x="18943" y="48691"/>
                    </a:cubicBezTo>
                    <a:cubicBezTo>
                      <a:pt x="24747" y="45168"/>
                      <a:pt x="31171" y="43407"/>
                      <a:pt x="38216" y="43407"/>
                    </a:cubicBezTo>
                    <a:cubicBezTo>
                      <a:pt x="42383" y="43407"/>
                      <a:pt x="46327" y="44275"/>
                      <a:pt x="50047" y="46011"/>
                    </a:cubicBezTo>
                    <a:cubicBezTo>
                      <a:pt x="53768" y="47748"/>
                      <a:pt x="57017" y="50204"/>
                      <a:pt x="59795" y="53379"/>
                    </a:cubicBezTo>
                    <a:lnTo>
                      <a:pt x="59795" y="17660"/>
                    </a:lnTo>
                    <a:cubicBezTo>
                      <a:pt x="59795" y="14584"/>
                      <a:pt x="59324" y="12377"/>
                      <a:pt x="58382" y="11037"/>
                    </a:cubicBezTo>
                    <a:cubicBezTo>
                      <a:pt x="57439" y="9697"/>
                      <a:pt x="56125" y="8879"/>
                      <a:pt x="54438" y="8582"/>
                    </a:cubicBezTo>
                    <a:cubicBezTo>
                      <a:pt x="52751" y="8284"/>
                      <a:pt x="50072" y="8135"/>
                      <a:pt x="46401" y="8135"/>
                    </a:cubicBezTo>
                    <a:lnTo>
                      <a:pt x="46401" y="2033"/>
                    </a:lnTo>
                    <a:lnTo>
                      <a:pt x="71851" y="247"/>
                    </a:lnTo>
                    <a:lnTo>
                      <a:pt x="71851" y="103534"/>
                    </a:lnTo>
                    <a:cubicBezTo>
                      <a:pt x="71851" y="106610"/>
                      <a:pt x="72298" y="108817"/>
                      <a:pt x="73190" y="110156"/>
                    </a:cubicBezTo>
                    <a:cubicBezTo>
                      <a:pt x="74083" y="111496"/>
                      <a:pt x="75398" y="112315"/>
                      <a:pt x="77135" y="112612"/>
                    </a:cubicBezTo>
                    <a:cubicBezTo>
                      <a:pt x="78871" y="112910"/>
                      <a:pt x="81525" y="113059"/>
                      <a:pt x="85097" y="113059"/>
                    </a:cubicBezTo>
                    <a:lnTo>
                      <a:pt x="85097" y="119160"/>
                    </a:lnTo>
                    <a:lnTo>
                      <a:pt x="59200" y="121096"/>
                    </a:lnTo>
                    <a:lnTo>
                      <a:pt x="59200" y="110231"/>
                    </a:lnTo>
                    <a:cubicBezTo>
                      <a:pt x="56323" y="113703"/>
                      <a:pt x="52826" y="116383"/>
                      <a:pt x="48708" y="118268"/>
                    </a:cubicBezTo>
                    <a:cubicBezTo>
                      <a:pt x="44590" y="120153"/>
                      <a:pt x="40448" y="121096"/>
                      <a:pt x="36281" y="121096"/>
                    </a:cubicBezTo>
                    <a:close/>
                    <a:moveTo>
                      <a:pt x="18868" y="104278"/>
                    </a:moveTo>
                    <a:cubicBezTo>
                      <a:pt x="20753" y="108048"/>
                      <a:pt x="23333" y="111050"/>
                      <a:pt x="26607" y="113282"/>
                    </a:cubicBezTo>
                    <a:cubicBezTo>
                      <a:pt x="29881" y="115514"/>
                      <a:pt x="33453" y="116631"/>
                      <a:pt x="37323" y="116631"/>
                    </a:cubicBezTo>
                    <a:cubicBezTo>
                      <a:pt x="42086" y="116631"/>
                      <a:pt x="46451" y="115241"/>
                      <a:pt x="50420" y="112463"/>
                    </a:cubicBezTo>
                    <a:cubicBezTo>
                      <a:pt x="54389" y="109685"/>
                      <a:pt x="57315" y="106163"/>
                      <a:pt x="59200" y="101896"/>
                    </a:cubicBezTo>
                    <a:lnTo>
                      <a:pt x="59200" y="60671"/>
                    </a:lnTo>
                    <a:cubicBezTo>
                      <a:pt x="57910" y="58191"/>
                      <a:pt x="56249" y="55958"/>
                      <a:pt x="54215" y="53974"/>
                    </a:cubicBezTo>
                    <a:cubicBezTo>
                      <a:pt x="52181" y="51990"/>
                      <a:pt x="49899" y="50477"/>
                      <a:pt x="47369" y="49435"/>
                    </a:cubicBezTo>
                    <a:cubicBezTo>
                      <a:pt x="44839" y="48393"/>
                      <a:pt x="42135" y="47872"/>
                      <a:pt x="39258" y="47872"/>
                    </a:cubicBezTo>
                    <a:cubicBezTo>
                      <a:pt x="33304" y="47872"/>
                      <a:pt x="28517" y="49559"/>
                      <a:pt x="24896" y="52932"/>
                    </a:cubicBezTo>
                    <a:cubicBezTo>
                      <a:pt x="21274" y="56306"/>
                      <a:pt x="18719" y="60622"/>
                      <a:pt x="17231" y="65880"/>
                    </a:cubicBezTo>
                    <a:cubicBezTo>
                      <a:pt x="15743" y="71139"/>
                      <a:pt x="14998" y="76596"/>
                      <a:pt x="14998" y="82251"/>
                    </a:cubicBezTo>
                    <a:cubicBezTo>
                      <a:pt x="14998" y="86914"/>
                      <a:pt x="15246" y="90933"/>
                      <a:pt x="15742" y="94307"/>
                    </a:cubicBezTo>
                    <a:cubicBezTo>
                      <a:pt x="16239" y="97680"/>
                      <a:pt x="17281" y="101003"/>
                      <a:pt x="18868" y="1042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FC3A2D73-7932-3F70-0812-D73888342C55}"/>
                  </a:ext>
                </a:extLst>
              </p:cNvPr>
              <p:cNvSpPr/>
              <p:nvPr/>
            </p:nvSpPr>
            <p:spPr>
              <a:xfrm>
                <a:off x="10474284" y="6195775"/>
                <a:ext cx="40183" cy="171449"/>
              </a:xfrm>
              <a:custGeom>
                <a:avLst/>
                <a:gdLst>
                  <a:gd name="csX0" fmla="*/ 1603 w 40183"/>
                  <a:gd name="csY0" fmla="*/ 171697 h 171449"/>
                  <a:gd name="csX1" fmla="*/ 116 w 40183"/>
                  <a:gd name="csY1" fmla="*/ 170210 h 171449"/>
                  <a:gd name="csX2" fmla="*/ 413 w 40183"/>
                  <a:gd name="csY2" fmla="*/ 169168 h 171449"/>
                  <a:gd name="csX3" fmla="*/ 29733 w 40183"/>
                  <a:gd name="csY3" fmla="*/ 85972 h 171449"/>
                  <a:gd name="csX4" fmla="*/ 711 w 40183"/>
                  <a:gd name="csY4" fmla="*/ 3224 h 171449"/>
                  <a:gd name="csX5" fmla="*/ 116 w 40183"/>
                  <a:gd name="csY5" fmla="*/ 1736 h 171449"/>
                  <a:gd name="csX6" fmla="*/ 562 w 40183"/>
                  <a:gd name="csY6" fmla="*/ 694 h 171449"/>
                  <a:gd name="csX7" fmla="*/ 1603 w 40183"/>
                  <a:gd name="csY7" fmla="*/ 247 h 171449"/>
                  <a:gd name="csX8" fmla="*/ 3241 w 40183"/>
                  <a:gd name="csY8" fmla="*/ 247 h 171449"/>
                  <a:gd name="csX9" fmla="*/ 3985 w 40183"/>
                  <a:gd name="csY9" fmla="*/ 546 h 171449"/>
                  <a:gd name="csX10" fmla="*/ 24523 w 40183"/>
                  <a:gd name="csY10" fmla="*/ 24134 h 171449"/>
                  <a:gd name="csX11" fmla="*/ 36504 w 40183"/>
                  <a:gd name="csY11" fmla="*/ 53826 h 171449"/>
                  <a:gd name="csX12" fmla="*/ 40299 w 40183"/>
                  <a:gd name="csY12" fmla="*/ 85972 h 171449"/>
                  <a:gd name="csX13" fmla="*/ 38290 w 40183"/>
                  <a:gd name="csY13" fmla="*/ 109934 h 171449"/>
                  <a:gd name="csX14" fmla="*/ 31816 w 40183"/>
                  <a:gd name="csY14" fmla="*/ 133076 h 171449"/>
                  <a:gd name="csX15" fmla="*/ 20430 w 40183"/>
                  <a:gd name="csY15" fmla="*/ 154136 h 171449"/>
                  <a:gd name="csX16" fmla="*/ 3985 w 40183"/>
                  <a:gd name="csY16" fmla="*/ 171400 h 171449"/>
                  <a:gd name="csX17" fmla="*/ 3241 w 40183"/>
                  <a:gd name="csY17" fmla="*/ 171697 h 171449"/>
                  <a:gd name="csX18" fmla="*/ 1603 w 40183"/>
                  <a:gd name="csY18" fmla="*/ 171697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183" h="171449">
                    <a:moveTo>
                      <a:pt x="1603" y="171697"/>
                    </a:moveTo>
                    <a:cubicBezTo>
                      <a:pt x="611" y="171697"/>
                      <a:pt x="116" y="171201"/>
                      <a:pt x="116" y="170210"/>
                    </a:cubicBezTo>
                    <a:cubicBezTo>
                      <a:pt x="116" y="169714"/>
                      <a:pt x="215" y="169366"/>
                      <a:pt x="413" y="169168"/>
                    </a:cubicBezTo>
                    <a:cubicBezTo>
                      <a:pt x="19959" y="150019"/>
                      <a:pt x="29733" y="122287"/>
                      <a:pt x="29733" y="85972"/>
                    </a:cubicBezTo>
                    <a:cubicBezTo>
                      <a:pt x="29733" y="49659"/>
                      <a:pt x="20059" y="22076"/>
                      <a:pt x="711" y="3224"/>
                    </a:cubicBezTo>
                    <a:cubicBezTo>
                      <a:pt x="314" y="2927"/>
                      <a:pt x="116" y="2431"/>
                      <a:pt x="116" y="1736"/>
                    </a:cubicBezTo>
                    <a:cubicBezTo>
                      <a:pt x="116" y="1339"/>
                      <a:pt x="264" y="992"/>
                      <a:pt x="562" y="694"/>
                    </a:cubicBezTo>
                    <a:cubicBezTo>
                      <a:pt x="859" y="396"/>
                      <a:pt x="1206" y="247"/>
                      <a:pt x="1603" y="247"/>
                    </a:cubicBezTo>
                    <a:lnTo>
                      <a:pt x="3241" y="247"/>
                    </a:lnTo>
                    <a:cubicBezTo>
                      <a:pt x="3538" y="247"/>
                      <a:pt x="3786" y="347"/>
                      <a:pt x="3985" y="546"/>
                    </a:cubicBezTo>
                    <a:cubicBezTo>
                      <a:pt x="12220" y="6995"/>
                      <a:pt x="19066" y="14857"/>
                      <a:pt x="24523" y="24134"/>
                    </a:cubicBezTo>
                    <a:cubicBezTo>
                      <a:pt x="29981" y="33412"/>
                      <a:pt x="33974" y="43309"/>
                      <a:pt x="36504" y="53826"/>
                    </a:cubicBezTo>
                    <a:cubicBezTo>
                      <a:pt x="39034" y="64343"/>
                      <a:pt x="40299" y="75059"/>
                      <a:pt x="40299" y="85972"/>
                    </a:cubicBezTo>
                    <a:cubicBezTo>
                      <a:pt x="40299" y="94109"/>
                      <a:pt x="39629" y="102096"/>
                      <a:pt x="38290" y="109934"/>
                    </a:cubicBezTo>
                    <a:cubicBezTo>
                      <a:pt x="36951" y="117772"/>
                      <a:pt x="34793" y="125486"/>
                      <a:pt x="31816" y="133076"/>
                    </a:cubicBezTo>
                    <a:cubicBezTo>
                      <a:pt x="28839" y="140667"/>
                      <a:pt x="25044" y="147687"/>
                      <a:pt x="20430" y="154136"/>
                    </a:cubicBezTo>
                    <a:cubicBezTo>
                      <a:pt x="15817" y="160585"/>
                      <a:pt x="10335" y="166340"/>
                      <a:pt x="3985" y="171400"/>
                    </a:cubicBezTo>
                    <a:cubicBezTo>
                      <a:pt x="3786" y="171598"/>
                      <a:pt x="3538" y="171697"/>
                      <a:pt x="3241" y="171697"/>
                    </a:cubicBezTo>
                    <a:lnTo>
                      <a:pt x="1603" y="171697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3" name="Graphic 642">
              <a:extLst>
                <a:ext uri="{FF2B5EF4-FFF2-40B4-BE49-F238E27FC236}">
                  <a16:creationId xmlns:a16="http://schemas.microsoft.com/office/drawing/2014/main" id="{870CC898-F7D8-A0BA-9A12-F689F757AE32}"/>
                </a:ext>
              </a:extLst>
            </p:cNvPr>
            <p:cNvGrpSpPr/>
            <p:nvPr/>
          </p:nvGrpSpPr>
          <p:grpSpPr>
            <a:xfrm>
              <a:off x="9667742" y="4874811"/>
              <a:ext cx="1057275" cy="1057275"/>
              <a:chOff x="9667742" y="4874811"/>
              <a:chExt cx="1057275" cy="1057275"/>
            </a:xfrm>
          </p:grpSpPr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6B73E634-B66B-48AD-C5FE-59F447863EBB}"/>
                  </a:ext>
                </a:extLst>
              </p:cNvPr>
              <p:cNvSpPr/>
              <p:nvPr/>
            </p:nvSpPr>
            <p:spPr>
              <a:xfrm>
                <a:off x="9667742" y="4874811"/>
                <a:ext cx="9525" cy="1057275"/>
              </a:xfrm>
              <a:custGeom>
                <a:avLst/>
                <a:gdLst>
                  <a:gd name="csX0" fmla="*/ 0 w 9525"/>
                  <a:gd name="csY0" fmla="*/ 0 h 1057275"/>
                  <a:gd name="csX1" fmla="*/ 0 w 9525"/>
                  <a:gd name="csY1" fmla="*/ 1057275 h 1057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75">
                    <a:moveTo>
                      <a:pt x="0" y="0"/>
                    </a:moveTo>
                    <a:lnTo>
                      <a:pt x="0" y="1057275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88ADAF49-AD20-0E72-9186-3954C201C812}"/>
                  </a:ext>
                </a:extLst>
              </p:cNvPr>
              <p:cNvSpPr/>
              <p:nvPr/>
            </p:nvSpPr>
            <p:spPr>
              <a:xfrm>
                <a:off x="10725017" y="4874811"/>
                <a:ext cx="9525" cy="1057275"/>
              </a:xfrm>
              <a:custGeom>
                <a:avLst/>
                <a:gdLst>
                  <a:gd name="csX0" fmla="*/ 0 w 9525"/>
                  <a:gd name="csY0" fmla="*/ 0 h 1057275"/>
                  <a:gd name="csX1" fmla="*/ 0 w 9525"/>
                  <a:gd name="csY1" fmla="*/ 1057275 h 1057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75">
                    <a:moveTo>
                      <a:pt x="0" y="0"/>
                    </a:moveTo>
                    <a:lnTo>
                      <a:pt x="0" y="1057275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403C2437-F2CE-68A0-7559-DB25DEEFFA88}"/>
                  </a:ext>
                </a:extLst>
              </p:cNvPr>
              <p:cNvSpPr/>
              <p:nvPr/>
            </p:nvSpPr>
            <p:spPr>
              <a:xfrm>
                <a:off x="9667742" y="5070593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EB250BFD-17A5-AA7D-F09C-E6E71C412EC5}"/>
                  </a:ext>
                </a:extLst>
              </p:cNvPr>
              <p:cNvSpPr/>
              <p:nvPr/>
            </p:nvSpPr>
            <p:spPr>
              <a:xfrm>
                <a:off x="9667742" y="5403448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765A64F8-7D55-3C2A-CEFB-7781F27A5E94}"/>
                  </a:ext>
                </a:extLst>
              </p:cNvPr>
              <p:cNvSpPr/>
              <p:nvPr/>
            </p:nvSpPr>
            <p:spPr>
              <a:xfrm>
                <a:off x="9667742" y="5736303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B5C96DC6-7B3F-1CD2-971C-76DE2394A8D8}"/>
                  </a:ext>
                </a:extLst>
              </p:cNvPr>
              <p:cNvSpPr/>
              <p:nvPr/>
            </p:nvSpPr>
            <p:spPr>
              <a:xfrm>
                <a:off x="10714444" y="5070593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ECC292B2-74E6-6EBF-5596-B7E8898D4EDF}"/>
                  </a:ext>
                </a:extLst>
              </p:cNvPr>
              <p:cNvSpPr/>
              <p:nvPr/>
            </p:nvSpPr>
            <p:spPr>
              <a:xfrm>
                <a:off x="10714444" y="5403448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8C6978AE-39BB-A782-94DF-D182E69A847F}"/>
                  </a:ext>
                </a:extLst>
              </p:cNvPr>
              <p:cNvSpPr/>
              <p:nvPr/>
            </p:nvSpPr>
            <p:spPr>
              <a:xfrm>
                <a:off x="10714444" y="5736303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E3263C4E-3FCB-F702-BC02-7A262F4F88E8}"/>
                </a:ext>
              </a:extLst>
            </p:cNvPr>
            <p:cNvSpPr/>
            <p:nvPr/>
          </p:nvSpPr>
          <p:spPr>
            <a:xfrm>
              <a:off x="9486646" y="5069515"/>
              <a:ext cx="40332" cy="9376"/>
            </a:xfrm>
            <a:custGeom>
              <a:avLst/>
              <a:gdLst>
                <a:gd name="csX0" fmla="*/ 54 w 40332"/>
                <a:gd name="csY0" fmla="*/ 9507 h 9376"/>
                <a:gd name="csX1" fmla="*/ 54 w 40332"/>
                <a:gd name="csY1" fmla="*/ 131 h 9376"/>
                <a:gd name="csX2" fmla="*/ 40387 w 40332"/>
                <a:gd name="csY2" fmla="*/ 131 h 9376"/>
                <a:gd name="csX3" fmla="*/ 40387 w 40332"/>
                <a:gd name="csY3" fmla="*/ 9507 h 9376"/>
                <a:gd name="csX4" fmla="*/ 54 w 40332"/>
                <a:gd name="csY4" fmla="*/ 9507 h 9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32" h="9376">
                  <a:moveTo>
                    <a:pt x="54" y="9507"/>
                  </a:moveTo>
                  <a:lnTo>
                    <a:pt x="54" y="131"/>
                  </a:lnTo>
                  <a:lnTo>
                    <a:pt x="40387" y="131"/>
                  </a:lnTo>
                  <a:lnTo>
                    <a:pt x="40387" y="9507"/>
                  </a:lnTo>
                  <a:lnTo>
                    <a:pt x="54" y="950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7FAD7FDF-8FE1-850F-DDA6-7EA686D603A4}"/>
                </a:ext>
              </a:extLst>
            </p:cNvPr>
            <p:cNvSpPr/>
            <p:nvPr/>
          </p:nvSpPr>
          <p:spPr>
            <a:xfrm>
              <a:off x="9543252" y="5005668"/>
              <a:ext cx="60870" cy="104923"/>
            </a:xfrm>
            <a:custGeom>
              <a:avLst/>
              <a:gdLst>
                <a:gd name="csX0" fmla="*/ 5709 w 60870"/>
                <a:gd name="csY0" fmla="*/ 84218 h 104923"/>
                <a:gd name="csX1" fmla="*/ 10546 w 60870"/>
                <a:gd name="csY1" fmla="*/ 92330 h 104923"/>
                <a:gd name="csX2" fmla="*/ 18211 w 60870"/>
                <a:gd name="csY2" fmla="*/ 98059 h 104923"/>
                <a:gd name="csX3" fmla="*/ 27439 w 60870"/>
                <a:gd name="csY3" fmla="*/ 100143 h 104923"/>
                <a:gd name="csX4" fmla="*/ 42619 w 60870"/>
                <a:gd name="csY4" fmla="*/ 91586 h 104923"/>
                <a:gd name="csX5" fmla="*/ 46786 w 60870"/>
                <a:gd name="csY5" fmla="*/ 70824 h 104923"/>
                <a:gd name="csX6" fmla="*/ 46563 w 60870"/>
                <a:gd name="csY6" fmla="*/ 61894 h 104923"/>
                <a:gd name="csX7" fmla="*/ 45595 w 60870"/>
                <a:gd name="csY7" fmla="*/ 54899 h 104923"/>
                <a:gd name="csX8" fmla="*/ 40610 w 60870"/>
                <a:gd name="csY8" fmla="*/ 45523 h 104923"/>
                <a:gd name="csX9" fmla="*/ 31903 w 60870"/>
                <a:gd name="csY9" fmla="*/ 41504 h 104923"/>
                <a:gd name="csX10" fmla="*/ 23122 w 60870"/>
                <a:gd name="csY10" fmla="*/ 43067 h 104923"/>
                <a:gd name="csX11" fmla="*/ 17094 w 60870"/>
                <a:gd name="csY11" fmla="*/ 46714 h 104923"/>
                <a:gd name="csX12" fmla="*/ 13001 w 60870"/>
                <a:gd name="csY12" fmla="*/ 51105 h 104923"/>
                <a:gd name="csX13" fmla="*/ 10770 w 60870"/>
                <a:gd name="csY13" fmla="*/ 53560 h 104923"/>
                <a:gd name="csX14" fmla="*/ 9132 w 60870"/>
                <a:gd name="csY14" fmla="*/ 53560 h 104923"/>
                <a:gd name="csX15" fmla="*/ 8165 w 60870"/>
                <a:gd name="csY15" fmla="*/ 53113 h 104923"/>
                <a:gd name="csX16" fmla="*/ 7644 w 60870"/>
                <a:gd name="csY16" fmla="*/ 52220 h 104923"/>
                <a:gd name="csX17" fmla="*/ 7644 w 60870"/>
                <a:gd name="csY17" fmla="*/ 1321 h 104923"/>
                <a:gd name="csX18" fmla="*/ 8090 w 60870"/>
                <a:gd name="csY18" fmla="*/ 503 h 104923"/>
                <a:gd name="csX19" fmla="*/ 9132 w 60870"/>
                <a:gd name="csY19" fmla="*/ 131 h 104923"/>
                <a:gd name="csX20" fmla="*/ 9579 w 60870"/>
                <a:gd name="csY20" fmla="*/ 131 h 104923"/>
                <a:gd name="csX21" fmla="*/ 31308 w 60870"/>
                <a:gd name="csY21" fmla="*/ 5042 h 104923"/>
                <a:gd name="csX22" fmla="*/ 53186 w 60870"/>
                <a:gd name="csY22" fmla="*/ 131 h 104923"/>
                <a:gd name="csX23" fmla="*/ 53632 w 60870"/>
                <a:gd name="csY23" fmla="*/ 131 h 104923"/>
                <a:gd name="csX24" fmla="*/ 54525 w 60870"/>
                <a:gd name="csY24" fmla="*/ 503 h 104923"/>
                <a:gd name="csX25" fmla="*/ 54971 w 60870"/>
                <a:gd name="csY25" fmla="*/ 1321 h 104923"/>
                <a:gd name="csX26" fmla="*/ 54971 w 60870"/>
                <a:gd name="csY26" fmla="*/ 2660 h 104923"/>
                <a:gd name="csX27" fmla="*/ 54673 w 60870"/>
                <a:gd name="csY27" fmla="*/ 3404 h 104923"/>
                <a:gd name="csX28" fmla="*/ 41651 w 60870"/>
                <a:gd name="csY28" fmla="*/ 14269 h 104923"/>
                <a:gd name="csX29" fmla="*/ 25354 w 60870"/>
                <a:gd name="csY29" fmla="*/ 18139 h 104923"/>
                <a:gd name="csX30" fmla="*/ 12853 w 60870"/>
                <a:gd name="csY30" fmla="*/ 16353 h 104923"/>
                <a:gd name="csX31" fmla="*/ 12853 w 60870"/>
                <a:gd name="csY31" fmla="*/ 45226 h 104923"/>
                <a:gd name="csX32" fmla="*/ 21931 w 60870"/>
                <a:gd name="csY32" fmla="*/ 39347 h 104923"/>
                <a:gd name="csX33" fmla="*/ 32051 w 60870"/>
                <a:gd name="csY33" fmla="*/ 37635 h 104923"/>
                <a:gd name="csX34" fmla="*/ 47158 w 60870"/>
                <a:gd name="csY34" fmla="*/ 42472 h 104923"/>
                <a:gd name="csX35" fmla="*/ 57353 w 60870"/>
                <a:gd name="csY35" fmla="*/ 55048 h 104923"/>
                <a:gd name="csX36" fmla="*/ 60925 w 60870"/>
                <a:gd name="csY36" fmla="*/ 70973 h 104923"/>
                <a:gd name="csX37" fmla="*/ 56459 w 60870"/>
                <a:gd name="csY37" fmla="*/ 87864 h 104923"/>
                <a:gd name="csX38" fmla="*/ 44256 w 60870"/>
                <a:gd name="csY38" fmla="*/ 100366 h 104923"/>
                <a:gd name="csX39" fmla="*/ 27439 w 60870"/>
                <a:gd name="csY39" fmla="*/ 105054 h 104923"/>
                <a:gd name="csX40" fmla="*/ 13597 w 60870"/>
                <a:gd name="csY40" fmla="*/ 101111 h 104923"/>
                <a:gd name="csX41" fmla="*/ 3700 w 60870"/>
                <a:gd name="csY41" fmla="*/ 90618 h 104923"/>
                <a:gd name="csX42" fmla="*/ 54 w 60870"/>
                <a:gd name="csY42" fmla="*/ 76777 h 104923"/>
                <a:gd name="csX43" fmla="*/ 2286 w 60870"/>
                <a:gd name="csY43" fmla="*/ 71196 h 104923"/>
                <a:gd name="csX44" fmla="*/ 7942 w 60870"/>
                <a:gd name="csY44" fmla="*/ 69038 h 104923"/>
                <a:gd name="csX45" fmla="*/ 13522 w 60870"/>
                <a:gd name="csY45" fmla="*/ 71196 h 104923"/>
                <a:gd name="csX46" fmla="*/ 15829 w 60870"/>
                <a:gd name="csY46" fmla="*/ 76777 h 104923"/>
                <a:gd name="csX47" fmla="*/ 13522 w 60870"/>
                <a:gd name="csY47" fmla="*/ 82284 h 104923"/>
                <a:gd name="csX48" fmla="*/ 7942 w 60870"/>
                <a:gd name="csY48" fmla="*/ 84516 h 104923"/>
                <a:gd name="csX49" fmla="*/ 6677 w 60870"/>
                <a:gd name="csY49" fmla="*/ 84442 h 104923"/>
                <a:gd name="csX50" fmla="*/ 5709 w 60870"/>
                <a:gd name="csY50" fmla="*/ 84218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709" y="84218"/>
                  </a:moveTo>
                  <a:cubicBezTo>
                    <a:pt x="6801" y="87195"/>
                    <a:pt x="8413" y="89899"/>
                    <a:pt x="10546" y="92330"/>
                  </a:cubicBezTo>
                  <a:cubicBezTo>
                    <a:pt x="12680" y="94760"/>
                    <a:pt x="15234" y="96670"/>
                    <a:pt x="18211" y="98059"/>
                  </a:cubicBezTo>
                  <a:cubicBezTo>
                    <a:pt x="21188" y="99448"/>
                    <a:pt x="24264" y="100143"/>
                    <a:pt x="27439" y="100143"/>
                  </a:cubicBezTo>
                  <a:cubicBezTo>
                    <a:pt x="34780" y="100143"/>
                    <a:pt x="39840" y="97291"/>
                    <a:pt x="42619" y="91586"/>
                  </a:cubicBezTo>
                  <a:cubicBezTo>
                    <a:pt x="45397" y="85880"/>
                    <a:pt x="46786" y="78960"/>
                    <a:pt x="46786" y="70824"/>
                  </a:cubicBezTo>
                  <a:cubicBezTo>
                    <a:pt x="46786" y="67252"/>
                    <a:pt x="46711" y="64276"/>
                    <a:pt x="46563" y="61894"/>
                  </a:cubicBezTo>
                  <a:cubicBezTo>
                    <a:pt x="46414" y="59513"/>
                    <a:pt x="46091" y="57181"/>
                    <a:pt x="45595" y="54899"/>
                  </a:cubicBezTo>
                  <a:cubicBezTo>
                    <a:pt x="44603" y="51327"/>
                    <a:pt x="42941" y="48202"/>
                    <a:pt x="40610" y="45523"/>
                  </a:cubicBezTo>
                  <a:cubicBezTo>
                    <a:pt x="38278" y="42844"/>
                    <a:pt x="35376" y="41504"/>
                    <a:pt x="31903" y="41504"/>
                  </a:cubicBezTo>
                  <a:cubicBezTo>
                    <a:pt x="28530" y="41504"/>
                    <a:pt x="25603" y="42025"/>
                    <a:pt x="23122" y="43067"/>
                  </a:cubicBezTo>
                  <a:cubicBezTo>
                    <a:pt x="20641" y="44109"/>
                    <a:pt x="18632" y="45325"/>
                    <a:pt x="17094" y="46714"/>
                  </a:cubicBezTo>
                  <a:cubicBezTo>
                    <a:pt x="15556" y="48103"/>
                    <a:pt x="14192" y="49567"/>
                    <a:pt x="13001" y="51105"/>
                  </a:cubicBezTo>
                  <a:cubicBezTo>
                    <a:pt x="11811" y="52642"/>
                    <a:pt x="11067" y="53460"/>
                    <a:pt x="10770" y="53560"/>
                  </a:cubicBezTo>
                  <a:lnTo>
                    <a:pt x="9132" y="53560"/>
                  </a:lnTo>
                  <a:cubicBezTo>
                    <a:pt x="8835" y="53560"/>
                    <a:pt x="8512" y="53411"/>
                    <a:pt x="8165" y="53113"/>
                  </a:cubicBezTo>
                  <a:cubicBezTo>
                    <a:pt x="7817" y="52816"/>
                    <a:pt x="7644" y="52518"/>
                    <a:pt x="7644" y="52220"/>
                  </a:cubicBezTo>
                  <a:lnTo>
                    <a:pt x="7644" y="1321"/>
                  </a:lnTo>
                  <a:cubicBezTo>
                    <a:pt x="7644" y="1023"/>
                    <a:pt x="7793" y="751"/>
                    <a:pt x="8090" y="503"/>
                  </a:cubicBezTo>
                  <a:cubicBezTo>
                    <a:pt x="8388" y="255"/>
                    <a:pt x="8736" y="131"/>
                    <a:pt x="9132" y="131"/>
                  </a:cubicBezTo>
                  <a:lnTo>
                    <a:pt x="9579" y="131"/>
                  </a:lnTo>
                  <a:cubicBezTo>
                    <a:pt x="16425" y="3405"/>
                    <a:pt x="23668" y="5042"/>
                    <a:pt x="31308" y="5042"/>
                  </a:cubicBezTo>
                  <a:cubicBezTo>
                    <a:pt x="38848" y="5042"/>
                    <a:pt x="46141" y="3405"/>
                    <a:pt x="53186" y="131"/>
                  </a:cubicBezTo>
                  <a:lnTo>
                    <a:pt x="53632" y="131"/>
                  </a:lnTo>
                  <a:cubicBezTo>
                    <a:pt x="53929" y="131"/>
                    <a:pt x="54227" y="255"/>
                    <a:pt x="54525" y="503"/>
                  </a:cubicBezTo>
                  <a:cubicBezTo>
                    <a:pt x="54823" y="751"/>
                    <a:pt x="54971" y="1023"/>
                    <a:pt x="54971" y="1321"/>
                  </a:cubicBezTo>
                  <a:lnTo>
                    <a:pt x="54971" y="2660"/>
                  </a:lnTo>
                  <a:cubicBezTo>
                    <a:pt x="54971" y="3156"/>
                    <a:pt x="54872" y="3404"/>
                    <a:pt x="54673" y="3404"/>
                  </a:cubicBezTo>
                  <a:cubicBezTo>
                    <a:pt x="51201" y="8068"/>
                    <a:pt x="46860" y="11689"/>
                    <a:pt x="41651" y="14269"/>
                  </a:cubicBezTo>
                  <a:cubicBezTo>
                    <a:pt x="36442" y="16849"/>
                    <a:pt x="31010" y="18139"/>
                    <a:pt x="25354" y="18139"/>
                  </a:cubicBezTo>
                  <a:cubicBezTo>
                    <a:pt x="21287" y="18139"/>
                    <a:pt x="17119" y="17543"/>
                    <a:pt x="12853" y="16353"/>
                  </a:cubicBezTo>
                  <a:lnTo>
                    <a:pt x="12853" y="45226"/>
                  </a:lnTo>
                  <a:cubicBezTo>
                    <a:pt x="16227" y="42448"/>
                    <a:pt x="19253" y="40488"/>
                    <a:pt x="21931" y="39347"/>
                  </a:cubicBezTo>
                  <a:cubicBezTo>
                    <a:pt x="24610" y="38206"/>
                    <a:pt x="27984" y="37635"/>
                    <a:pt x="32051" y="37635"/>
                  </a:cubicBezTo>
                  <a:cubicBezTo>
                    <a:pt x="37707" y="37635"/>
                    <a:pt x="42743" y="39248"/>
                    <a:pt x="47158" y="42472"/>
                  </a:cubicBezTo>
                  <a:cubicBezTo>
                    <a:pt x="51573" y="45697"/>
                    <a:pt x="54971" y="49889"/>
                    <a:pt x="57353" y="55048"/>
                  </a:cubicBezTo>
                  <a:cubicBezTo>
                    <a:pt x="59734" y="60207"/>
                    <a:pt x="60925" y="65516"/>
                    <a:pt x="60925" y="70973"/>
                  </a:cubicBezTo>
                  <a:cubicBezTo>
                    <a:pt x="60925" y="77025"/>
                    <a:pt x="59436" y="82655"/>
                    <a:pt x="56459" y="87864"/>
                  </a:cubicBezTo>
                  <a:cubicBezTo>
                    <a:pt x="53483" y="93073"/>
                    <a:pt x="49415" y="97240"/>
                    <a:pt x="44256" y="100366"/>
                  </a:cubicBezTo>
                  <a:cubicBezTo>
                    <a:pt x="39096" y="103491"/>
                    <a:pt x="33491" y="105054"/>
                    <a:pt x="27439" y="105054"/>
                  </a:cubicBezTo>
                  <a:cubicBezTo>
                    <a:pt x="22378" y="105054"/>
                    <a:pt x="17764" y="103740"/>
                    <a:pt x="13597" y="101111"/>
                  </a:cubicBezTo>
                  <a:cubicBezTo>
                    <a:pt x="9430" y="98481"/>
                    <a:pt x="6131" y="94984"/>
                    <a:pt x="3700" y="90618"/>
                  </a:cubicBezTo>
                  <a:cubicBezTo>
                    <a:pt x="1270" y="86252"/>
                    <a:pt x="54" y="81639"/>
                    <a:pt x="54" y="76777"/>
                  </a:cubicBezTo>
                  <a:cubicBezTo>
                    <a:pt x="54" y="74495"/>
                    <a:pt x="798" y="72635"/>
                    <a:pt x="2286" y="71196"/>
                  </a:cubicBezTo>
                  <a:cubicBezTo>
                    <a:pt x="3774" y="69757"/>
                    <a:pt x="5660" y="69038"/>
                    <a:pt x="7942" y="69038"/>
                  </a:cubicBezTo>
                  <a:cubicBezTo>
                    <a:pt x="10124" y="69038"/>
                    <a:pt x="11985" y="69757"/>
                    <a:pt x="13522" y="71196"/>
                  </a:cubicBezTo>
                  <a:cubicBezTo>
                    <a:pt x="15060" y="72635"/>
                    <a:pt x="15829" y="74495"/>
                    <a:pt x="15829" y="76777"/>
                  </a:cubicBezTo>
                  <a:cubicBezTo>
                    <a:pt x="15829" y="78960"/>
                    <a:pt x="15060" y="80795"/>
                    <a:pt x="13522" y="82284"/>
                  </a:cubicBezTo>
                  <a:cubicBezTo>
                    <a:pt x="11985" y="83772"/>
                    <a:pt x="10124" y="84516"/>
                    <a:pt x="7942" y="84516"/>
                  </a:cubicBezTo>
                  <a:cubicBezTo>
                    <a:pt x="7545" y="84516"/>
                    <a:pt x="7123" y="84492"/>
                    <a:pt x="6677" y="84442"/>
                  </a:cubicBezTo>
                  <a:cubicBezTo>
                    <a:pt x="6230" y="84392"/>
                    <a:pt x="5908" y="84317"/>
                    <a:pt x="5709" y="8421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1E720CA6-6C1D-3776-BDD9-DB6AAC074A47}"/>
                </a:ext>
              </a:extLst>
            </p:cNvPr>
            <p:cNvSpPr/>
            <p:nvPr/>
          </p:nvSpPr>
          <p:spPr>
            <a:xfrm>
              <a:off x="9541614" y="5338523"/>
              <a:ext cx="64145" cy="104923"/>
            </a:xfrm>
            <a:custGeom>
              <a:avLst/>
              <a:gdLst>
                <a:gd name="csX0" fmla="*/ 32201 w 64145"/>
                <a:gd name="csY0" fmla="*/ 105089 h 104923"/>
                <a:gd name="csX1" fmla="*/ 6825 w 64145"/>
                <a:gd name="csY1" fmla="*/ 89685 h 104923"/>
                <a:gd name="csX2" fmla="*/ 54 w 64145"/>
                <a:gd name="csY2" fmla="*/ 53000 h 104923"/>
                <a:gd name="csX3" fmla="*/ 2510 w 64145"/>
                <a:gd name="csY3" fmla="*/ 28071 h 104923"/>
                <a:gd name="csX4" fmla="*/ 12109 w 64145"/>
                <a:gd name="csY4" fmla="*/ 8277 h 104923"/>
                <a:gd name="csX5" fmla="*/ 32201 w 64145"/>
                <a:gd name="csY5" fmla="*/ 166 h 104923"/>
                <a:gd name="csX6" fmla="*/ 48721 w 64145"/>
                <a:gd name="csY6" fmla="*/ 5077 h 104923"/>
                <a:gd name="csX7" fmla="*/ 58469 w 64145"/>
                <a:gd name="csY7" fmla="*/ 17727 h 104923"/>
                <a:gd name="csX8" fmla="*/ 63009 w 64145"/>
                <a:gd name="csY8" fmla="*/ 34395 h 104923"/>
                <a:gd name="csX9" fmla="*/ 64199 w 64145"/>
                <a:gd name="csY9" fmla="*/ 53000 h 104923"/>
                <a:gd name="csX10" fmla="*/ 61818 w 64145"/>
                <a:gd name="csY10" fmla="*/ 77556 h 104923"/>
                <a:gd name="csX11" fmla="*/ 52367 w 64145"/>
                <a:gd name="csY11" fmla="*/ 97053 h 104923"/>
                <a:gd name="csX12" fmla="*/ 32201 w 64145"/>
                <a:gd name="csY12" fmla="*/ 105089 h 104923"/>
                <a:gd name="csX13" fmla="*/ 32201 w 64145"/>
                <a:gd name="csY13" fmla="*/ 101070 h 104923"/>
                <a:gd name="csX14" fmla="*/ 44851 w 64145"/>
                <a:gd name="csY14" fmla="*/ 92365 h 104923"/>
                <a:gd name="csX15" fmla="*/ 49986 w 64145"/>
                <a:gd name="csY15" fmla="*/ 73091 h 104923"/>
                <a:gd name="csX16" fmla="*/ 50953 w 64145"/>
                <a:gd name="csY16" fmla="*/ 50618 h 104923"/>
                <a:gd name="csX17" fmla="*/ 49986 w 64145"/>
                <a:gd name="csY17" fmla="*/ 29484 h 104923"/>
                <a:gd name="csX18" fmla="*/ 44925 w 64145"/>
                <a:gd name="csY18" fmla="*/ 11923 h 104923"/>
                <a:gd name="csX19" fmla="*/ 32201 w 64145"/>
                <a:gd name="csY19" fmla="*/ 4035 h 104923"/>
                <a:gd name="csX20" fmla="*/ 19401 w 64145"/>
                <a:gd name="csY20" fmla="*/ 11923 h 104923"/>
                <a:gd name="csX21" fmla="*/ 14267 w 64145"/>
                <a:gd name="csY21" fmla="*/ 29484 h 104923"/>
                <a:gd name="csX22" fmla="*/ 13300 w 64145"/>
                <a:gd name="csY22" fmla="*/ 50618 h 104923"/>
                <a:gd name="csX23" fmla="*/ 13746 w 64145"/>
                <a:gd name="csY23" fmla="*/ 66618 h 104923"/>
                <a:gd name="csX24" fmla="*/ 15979 w 64145"/>
                <a:gd name="csY24" fmla="*/ 82096 h 104923"/>
                <a:gd name="csX25" fmla="*/ 21708 w 64145"/>
                <a:gd name="csY25" fmla="*/ 95564 h 104923"/>
                <a:gd name="csX26" fmla="*/ 32201 w 64145"/>
                <a:gd name="csY26" fmla="*/ 101070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201" y="105089"/>
                  </a:moveTo>
                  <a:cubicBezTo>
                    <a:pt x="19799" y="105089"/>
                    <a:pt x="11340" y="99954"/>
                    <a:pt x="6825" y="89685"/>
                  </a:cubicBezTo>
                  <a:cubicBezTo>
                    <a:pt x="2311" y="79416"/>
                    <a:pt x="54" y="67188"/>
                    <a:pt x="54" y="53000"/>
                  </a:cubicBezTo>
                  <a:cubicBezTo>
                    <a:pt x="54" y="44169"/>
                    <a:pt x="873" y="35859"/>
                    <a:pt x="2510" y="28071"/>
                  </a:cubicBezTo>
                  <a:cubicBezTo>
                    <a:pt x="4147" y="20282"/>
                    <a:pt x="7346" y="13684"/>
                    <a:pt x="12109" y="8277"/>
                  </a:cubicBezTo>
                  <a:cubicBezTo>
                    <a:pt x="16871" y="2869"/>
                    <a:pt x="23569" y="166"/>
                    <a:pt x="32201" y="166"/>
                  </a:cubicBezTo>
                  <a:cubicBezTo>
                    <a:pt x="38948" y="166"/>
                    <a:pt x="44455" y="1803"/>
                    <a:pt x="48721" y="5077"/>
                  </a:cubicBezTo>
                  <a:cubicBezTo>
                    <a:pt x="52987" y="8351"/>
                    <a:pt x="56236" y="12567"/>
                    <a:pt x="58469" y="17727"/>
                  </a:cubicBezTo>
                  <a:cubicBezTo>
                    <a:pt x="60702" y="22886"/>
                    <a:pt x="62215" y="28442"/>
                    <a:pt x="63009" y="34395"/>
                  </a:cubicBezTo>
                  <a:cubicBezTo>
                    <a:pt x="63802" y="40349"/>
                    <a:pt x="64199" y="46550"/>
                    <a:pt x="64199" y="53000"/>
                  </a:cubicBezTo>
                  <a:cubicBezTo>
                    <a:pt x="64199" y="61731"/>
                    <a:pt x="63406" y="69916"/>
                    <a:pt x="61818" y="77556"/>
                  </a:cubicBezTo>
                  <a:cubicBezTo>
                    <a:pt x="60231" y="85196"/>
                    <a:pt x="57080" y="91695"/>
                    <a:pt x="52367" y="97053"/>
                  </a:cubicBezTo>
                  <a:cubicBezTo>
                    <a:pt x="47654" y="102410"/>
                    <a:pt x="40932" y="105089"/>
                    <a:pt x="32201" y="105089"/>
                  </a:cubicBezTo>
                  <a:close/>
                  <a:moveTo>
                    <a:pt x="32201" y="101070"/>
                  </a:moveTo>
                  <a:cubicBezTo>
                    <a:pt x="37856" y="101070"/>
                    <a:pt x="42073" y="98169"/>
                    <a:pt x="44851" y="92365"/>
                  </a:cubicBezTo>
                  <a:cubicBezTo>
                    <a:pt x="47629" y="86560"/>
                    <a:pt x="49341" y="80135"/>
                    <a:pt x="49986" y="73091"/>
                  </a:cubicBezTo>
                  <a:cubicBezTo>
                    <a:pt x="50631" y="66047"/>
                    <a:pt x="50953" y="58556"/>
                    <a:pt x="50953" y="50618"/>
                  </a:cubicBezTo>
                  <a:cubicBezTo>
                    <a:pt x="50953" y="42978"/>
                    <a:pt x="50631" y="35933"/>
                    <a:pt x="49986" y="29484"/>
                  </a:cubicBezTo>
                  <a:cubicBezTo>
                    <a:pt x="49341" y="23035"/>
                    <a:pt x="47654" y="17182"/>
                    <a:pt x="44925" y="11923"/>
                  </a:cubicBezTo>
                  <a:cubicBezTo>
                    <a:pt x="42197" y="6664"/>
                    <a:pt x="37955" y="4035"/>
                    <a:pt x="32201" y="4035"/>
                  </a:cubicBezTo>
                  <a:cubicBezTo>
                    <a:pt x="26446" y="4035"/>
                    <a:pt x="22179" y="6664"/>
                    <a:pt x="19401" y="11923"/>
                  </a:cubicBezTo>
                  <a:cubicBezTo>
                    <a:pt x="16623" y="17182"/>
                    <a:pt x="14912" y="23035"/>
                    <a:pt x="14267" y="29484"/>
                  </a:cubicBezTo>
                  <a:cubicBezTo>
                    <a:pt x="13622" y="35933"/>
                    <a:pt x="13300" y="42978"/>
                    <a:pt x="13300" y="50618"/>
                  </a:cubicBezTo>
                  <a:cubicBezTo>
                    <a:pt x="13300" y="56274"/>
                    <a:pt x="13449" y="61607"/>
                    <a:pt x="13746" y="66618"/>
                  </a:cubicBezTo>
                  <a:cubicBezTo>
                    <a:pt x="14044" y="71628"/>
                    <a:pt x="14788" y="76787"/>
                    <a:pt x="15979" y="82096"/>
                  </a:cubicBezTo>
                  <a:cubicBezTo>
                    <a:pt x="17170" y="87404"/>
                    <a:pt x="19079" y="91893"/>
                    <a:pt x="21708" y="95564"/>
                  </a:cubicBezTo>
                  <a:cubicBezTo>
                    <a:pt x="24338" y="99235"/>
                    <a:pt x="27835" y="101070"/>
                    <a:pt x="32201" y="1010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9355A110-A258-2D27-A934-B53AD097E838}"/>
                </a:ext>
              </a:extLst>
            </p:cNvPr>
            <p:cNvSpPr/>
            <p:nvPr/>
          </p:nvSpPr>
          <p:spPr>
            <a:xfrm>
              <a:off x="9543252" y="5671378"/>
              <a:ext cx="60870" cy="104923"/>
            </a:xfrm>
            <a:custGeom>
              <a:avLst/>
              <a:gdLst>
                <a:gd name="csX0" fmla="*/ 5709 w 60870"/>
                <a:gd name="csY0" fmla="*/ 84288 h 104923"/>
                <a:gd name="csX1" fmla="*/ 10546 w 60870"/>
                <a:gd name="csY1" fmla="*/ 92400 h 104923"/>
                <a:gd name="csX2" fmla="*/ 18211 w 60870"/>
                <a:gd name="csY2" fmla="*/ 98129 h 104923"/>
                <a:gd name="csX3" fmla="*/ 27439 w 60870"/>
                <a:gd name="csY3" fmla="*/ 100213 h 104923"/>
                <a:gd name="csX4" fmla="*/ 42619 w 60870"/>
                <a:gd name="csY4" fmla="*/ 91656 h 104923"/>
                <a:gd name="csX5" fmla="*/ 46786 w 60870"/>
                <a:gd name="csY5" fmla="*/ 70894 h 104923"/>
                <a:gd name="csX6" fmla="*/ 46563 w 60870"/>
                <a:gd name="csY6" fmla="*/ 61964 h 104923"/>
                <a:gd name="csX7" fmla="*/ 45595 w 60870"/>
                <a:gd name="csY7" fmla="*/ 54969 h 104923"/>
                <a:gd name="csX8" fmla="*/ 40610 w 60870"/>
                <a:gd name="csY8" fmla="*/ 45593 h 104923"/>
                <a:gd name="csX9" fmla="*/ 31903 w 60870"/>
                <a:gd name="csY9" fmla="*/ 41574 h 104923"/>
                <a:gd name="csX10" fmla="*/ 23122 w 60870"/>
                <a:gd name="csY10" fmla="*/ 43137 h 104923"/>
                <a:gd name="csX11" fmla="*/ 17094 w 60870"/>
                <a:gd name="csY11" fmla="*/ 46783 h 104923"/>
                <a:gd name="csX12" fmla="*/ 13001 w 60870"/>
                <a:gd name="csY12" fmla="*/ 51174 h 104923"/>
                <a:gd name="csX13" fmla="*/ 10770 w 60870"/>
                <a:gd name="csY13" fmla="*/ 53630 h 104923"/>
                <a:gd name="csX14" fmla="*/ 9132 w 60870"/>
                <a:gd name="csY14" fmla="*/ 53630 h 104923"/>
                <a:gd name="csX15" fmla="*/ 8165 w 60870"/>
                <a:gd name="csY15" fmla="*/ 53183 h 104923"/>
                <a:gd name="csX16" fmla="*/ 7644 w 60870"/>
                <a:gd name="csY16" fmla="*/ 52290 h 104923"/>
                <a:gd name="csX17" fmla="*/ 7644 w 60870"/>
                <a:gd name="csY17" fmla="*/ 1391 h 104923"/>
                <a:gd name="csX18" fmla="*/ 8090 w 60870"/>
                <a:gd name="csY18" fmla="*/ 573 h 104923"/>
                <a:gd name="csX19" fmla="*/ 9132 w 60870"/>
                <a:gd name="csY19" fmla="*/ 200 h 104923"/>
                <a:gd name="csX20" fmla="*/ 9579 w 60870"/>
                <a:gd name="csY20" fmla="*/ 200 h 104923"/>
                <a:gd name="csX21" fmla="*/ 31308 w 60870"/>
                <a:gd name="csY21" fmla="*/ 5112 h 104923"/>
                <a:gd name="csX22" fmla="*/ 53186 w 60870"/>
                <a:gd name="csY22" fmla="*/ 200 h 104923"/>
                <a:gd name="csX23" fmla="*/ 53632 w 60870"/>
                <a:gd name="csY23" fmla="*/ 200 h 104923"/>
                <a:gd name="csX24" fmla="*/ 54525 w 60870"/>
                <a:gd name="csY24" fmla="*/ 573 h 104923"/>
                <a:gd name="csX25" fmla="*/ 54971 w 60870"/>
                <a:gd name="csY25" fmla="*/ 1391 h 104923"/>
                <a:gd name="csX26" fmla="*/ 54971 w 60870"/>
                <a:gd name="csY26" fmla="*/ 2730 h 104923"/>
                <a:gd name="csX27" fmla="*/ 54673 w 60870"/>
                <a:gd name="csY27" fmla="*/ 3474 h 104923"/>
                <a:gd name="csX28" fmla="*/ 41651 w 60870"/>
                <a:gd name="csY28" fmla="*/ 14339 h 104923"/>
                <a:gd name="csX29" fmla="*/ 25354 w 60870"/>
                <a:gd name="csY29" fmla="*/ 18208 h 104923"/>
                <a:gd name="csX30" fmla="*/ 12853 w 60870"/>
                <a:gd name="csY30" fmla="*/ 16422 h 104923"/>
                <a:gd name="csX31" fmla="*/ 12853 w 60870"/>
                <a:gd name="csY31" fmla="*/ 45296 h 104923"/>
                <a:gd name="csX32" fmla="*/ 21931 w 60870"/>
                <a:gd name="csY32" fmla="*/ 39417 h 104923"/>
                <a:gd name="csX33" fmla="*/ 32051 w 60870"/>
                <a:gd name="csY33" fmla="*/ 37705 h 104923"/>
                <a:gd name="csX34" fmla="*/ 47158 w 60870"/>
                <a:gd name="csY34" fmla="*/ 42542 h 104923"/>
                <a:gd name="csX35" fmla="*/ 57353 w 60870"/>
                <a:gd name="csY35" fmla="*/ 55118 h 104923"/>
                <a:gd name="csX36" fmla="*/ 60925 w 60870"/>
                <a:gd name="csY36" fmla="*/ 71043 h 104923"/>
                <a:gd name="csX37" fmla="*/ 56459 w 60870"/>
                <a:gd name="csY37" fmla="*/ 87934 h 104923"/>
                <a:gd name="csX38" fmla="*/ 44256 w 60870"/>
                <a:gd name="csY38" fmla="*/ 100436 h 104923"/>
                <a:gd name="csX39" fmla="*/ 27439 w 60870"/>
                <a:gd name="csY39" fmla="*/ 105124 h 104923"/>
                <a:gd name="csX40" fmla="*/ 13597 w 60870"/>
                <a:gd name="csY40" fmla="*/ 101181 h 104923"/>
                <a:gd name="csX41" fmla="*/ 3700 w 60870"/>
                <a:gd name="csY41" fmla="*/ 90688 h 104923"/>
                <a:gd name="csX42" fmla="*/ 54 w 60870"/>
                <a:gd name="csY42" fmla="*/ 76847 h 104923"/>
                <a:gd name="csX43" fmla="*/ 2286 w 60870"/>
                <a:gd name="csY43" fmla="*/ 71266 h 104923"/>
                <a:gd name="csX44" fmla="*/ 7942 w 60870"/>
                <a:gd name="csY44" fmla="*/ 69108 h 104923"/>
                <a:gd name="csX45" fmla="*/ 13522 w 60870"/>
                <a:gd name="csY45" fmla="*/ 71266 h 104923"/>
                <a:gd name="csX46" fmla="*/ 15829 w 60870"/>
                <a:gd name="csY46" fmla="*/ 76847 h 104923"/>
                <a:gd name="csX47" fmla="*/ 13522 w 60870"/>
                <a:gd name="csY47" fmla="*/ 82354 h 104923"/>
                <a:gd name="csX48" fmla="*/ 7942 w 60870"/>
                <a:gd name="csY48" fmla="*/ 84586 h 104923"/>
                <a:gd name="csX49" fmla="*/ 6677 w 60870"/>
                <a:gd name="csY49" fmla="*/ 84512 h 104923"/>
                <a:gd name="csX50" fmla="*/ 5709 w 60870"/>
                <a:gd name="csY50" fmla="*/ 84288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709" y="84288"/>
                  </a:moveTo>
                  <a:cubicBezTo>
                    <a:pt x="6801" y="87265"/>
                    <a:pt x="8413" y="89969"/>
                    <a:pt x="10546" y="92400"/>
                  </a:cubicBezTo>
                  <a:cubicBezTo>
                    <a:pt x="12680" y="94830"/>
                    <a:pt x="15234" y="96740"/>
                    <a:pt x="18211" y="98129"/>
                  </a:cubicBezTo>
                  <a:cubicBezTo>
                    <a:pt x="21188" y="99518"/>
                    <a:pt x="24264" y="100213"/>
                    <a:pt x="27439" y="100213"/>
                  </a:cubicBezTo>
                  <a:cubicBezTo>
                    <a:pt x="34780" y="100213"/>
                    <a:pt x="39840" y="97361"/>
                    <a:pt x="42619" y="91656"/>
                  </a:cubicBezTo>
                  <a:cubicBezTo>
                    <a:pt x="45397" y="85950"/>
                    <a:pt x="46786" y="79030"/>
                    <a:pt x="46786" y="70894"/>
                  </a:cubicBezTo>
                  <a:cubicBezTo>
                    <a:pt x="46786" y="67322"/>
                    <a:pt x="46711" y="64346"/>
                    <a:pt x="46563" y="61964"/>
                  </a:cubicBezTo>
                  <a:cubicBezTo>
                    <a:pt x="46414" y="59583"/>
                    <a:pt x="46091" y="57251"/>
                    <a:pt x="45595" y="54969"/>
                  </a:cubicBezTo>
                  <a:cubicBezTo>
                    <a:pt x="44603" y="51397"/>
                    <a:pt x="42941" y="48272"/>
                    <a:pt x="40610" y="45593"/>
                  </a:cubicBezTo>
                  <a:cubicBezTo>
                    <a:pt x="38278" y="42914"/>
                    <a:pt x="35376" y="41574"/>
                    <a:pt x="31903" y="41574"/>
                  </a:cubicBezTo>
                  <a:cubicBezTo>
                    <a:pt x="28530" y="41574"/>
                    <a:pt x="25603" y="42095"/>
                    <a:pt x="23122" y="43137"/>
                  </a:cubicBezTo>
                  <a:cubicBezTo>
                    <a:pt x="20641" y="44179"/>
                    <a:pt x="18632" y="45395"/>
                    <a:pt x="17094" y="46783"/>
                  </a:cubicBezTo>
                  <a:cubicBezTo>
                    <a:pt x="15556" y="48173"/>
                    <a:pt x="14192" y="49636"/>
                    <a:pt x="13001" y="51174"/>
                  </a:cubicBezTo>
                  <a:cubicBezTo>
                    <a:pt x="11811" y="52712"/>
                    <a:pt x="11067" y="53530"/>
                    <a:pt x="10770" y="53630"/>
                  </a:cubicBezTo>
                  <a:lnTo>
                    <a:pt x="9132" y="53630"/>
                  </a:lnTo>
                  <a:cubicBezTo>
                    <a:pt x="8835" y="53630"/>
                    <a:pt x="8512" y="53481"/>
                    <a:pt x="8165" y="53183"/>
                  </a:cubicBezTo>
                  <a:cubicBezTo>
                    <a:pt x="7817" y="52885"/>
                    <a:pt x="7644" y="52588"/>
                    <a:pt x="7644" y="52290"/>
                  </a:cubicBezTo>
                  <a:lnTo>
                    <a:pt x="7644" y="1391"/>
                  </a:lnTo>
                  <a:cubicBezTo>
                    <a:pt x="7644" y="1093"/>
                    <a:pt x="7793" y="821"/>
                    <a:pt x="8090" y="573"/>
                  </a:cubicBezTo>
                  <a:cubicBezTo>
                    <a:pt x="8388" y="325"/>
                    <a:pt x="8736" y="200"/>
                    <a:pt x="9132" y="200"/>
                  </a:cubicBezTo>
                  <a:lnTo>
                    <a:pt x="9579" y="200"/>
                  </a:lnTo>
                  <a:cubicBezTo>
                    <a:pt x="16425" y="3475"/>
                    <a:pt x="23668" y="5112"/>
                    <a:pt x="31308" y="5112"/>
                  </a:cubicBezTo>
                  <a:cubicBezTo>
                    <a:pt x="38848" y="5112"/>
                    <a:pt x="46141" y="3475"/>
                    <a:pt x="53186" y="200"/>
                  </a:cubicBezTo>
                  <a:lnTo>
                    <a:pt x="53632" y="200"/>
                  </a:lnTo>
                  <a:cubicBezTo>
                    <a:pt x="53929" y="200"/>
                    <a:pt x="54227" y="325"/>
                    <a:pt x="54525" y="573"/>
                  </a:cubicBezTo>
                  <a:cubicBezTo>
                    <a:pt x="54823" y="821"/>
                    <a:pt x="54971" y="1093"/>
                    <a:pt x="54971" y="1391"/>
                  </a:cubicBezTo>
                  <a:lnTo>
                    <a:pt x="54971" y="2730"/>
                  </a:lnTo>
                  <a:cubicBezTo>
                    <a:pt x="54971" y="3226"/>
                    <a:pt x="54872" y="3474"/>
                    <a:pt x="54673" y="3474"/>
                  </a:cubicBezTo>
                  <a:cubicBezTo>
                    <a:pt x="51201" y="8138"/>
                    <a:pt x="46860" y="11759"/>
                    <a:pt x="41651" y="14339"/>
                  </a:cubicBezTo>
                  <a:cubicBezTo>
                    <a:pt x="36442" y="16919"/>
                    <a:pt x="31010" y="18208"/>
                    <a:pt x="25354" y="18208"/>
                  </a:cubicBezTo>
                  <a:cubicBezTo>
                    <a:pt x="21287" y="18208"/>
                    <a:pt x="17119" y="17613"/>
                    <a:pt x="12853" y="16422"/>
                  </a:cubicBezTo>
                  <a:lnTo>
                    <a:pt x="12853" y="45296"/>
                  </a:lnTo>
                  <a:cubicBezTo>
                    <a:pt x="16227" y="42517"/>
                    <a:pt x="19253" y="40558"/>
                    <a:pt x="21931" y="39417"/>
                  </a:cubicBezTo>
                  <a:cubicBezTo>
                    <a:pt x="24610" y="38276"/>
                    <a:pt x="27984" y="37705"/>
                    <a:pt x="32051" y="37705"/>
                  </a:cubicBezTo>
                  <a:cubicBezTo>
                    <a:pt x="37707" y="37705"/>
                    <a:pt x="42743" y="39317"/>
                    <a:pt x="47158" y="42542"/>
                  </a:cubicBezTo>
                  <a:cubicBezTo>
                    <a:pt x="51573" y="45766"/>
                    <a:pt x="54971" y="49958"/>
                    <a:pt x="57353" y="55118"/>
                  </a:cubicBezTo>
                  <a:cubicBezTo>
                    <a:pt x="59734" y="60277"/>
                    <a:pt x="60925" y="65585"/>
                    <a:pt x="60925" y="71043"/>
                  </a:cubicBezTo>
                  <a:cubicBezTo>
                    <a:pt x="60925" y="77095"/>
                    <a:pt x="59436" y="82725"/>
                    <a:pt x="56459" y="87934"/>
                  </a:cubicBezTo>
                  <a:cubicBezTo>
                    <a:pt x="53483" y="93143"/>
                    <a:pt x="49415" y="97310"/>
                    <a:pt x="44256" y="100436"/>
                  </a:cubicBezTo>
                  <a:cubicBezTo>
                    <a:pt x="39096" y="103561"/>
                    <a:pt x="33491" y="105124"/>
                    <a:pt x="27439" y="105124"/>
                  </a:cubicBezTo>
                  <a:cubicBezTo>
                    <a:pt x="22378" y="105124"/>
                    <a:pt x="17764" y="103810"/>
                    <a:pt x="13597" y="101181"/>
                  </a:cubicBezTo>
                  <a:cubicBezTo>
                    <a:pt x="9430" y="98551"/>
                    <a:pt x="6131" y="95054"/>
                    <a:pt x="3700" y="90688"/>
                  </a:cubicBezTo>
                  <a:cubicBezTo>
                    <a:pt x="1270" y="86322"/>
                    <a:pt x="54" y="81709"/>
                    <a:pt x="54" y="76847"/>
                  </a:cubicBezTo>
                  <a:cubicBezTo>
                    <a:pt x="54" y="74565"/>
                    <a:pt x="798" y="72704"/>
                    <a:pt x="2286" y="71266"/>
                  </a:cubicBezTo>
                  <a:cubicBezTo>
                    <a:pt x="3774" y="69827"/>
                    <a:pt x="5660" y="69108"/>
                    <a:pt x="7942" y="69108"/>
                  </a:cubicBezTo>
                  <a:cubicBezTo>
                    <a:pt x="10124" y="69108"/>
                    <a:pt x="11985" y="69827"/>
                    <a:pt x="13522" y="71266"/>
                  </a:cubicBezTo>
                  <a:cubicBezTo>
                    <a:pt x="15060" y="72704"/>
                    <a:pt x="15829" y="74565"/>
                    <a:pt x="15829" y="76847"/>
                  </a:cubicBezTo>
                  <a:cubicBezTo>
                    <a:pt x="15829" y="79030"/>
                    <a:pt x="15060" y="80865"/>
                    <a:pt x="13522" y="82354"/>
                  </a:cubicBezTo>
                  <a:cubicBezTo>
                    <a:pt x="11985" y="83842"/>
                    <a:pt x="10124" y="84586"/>
                    <a:pt x="7942" y="84586"/>
                  </a:cubicBezTo>
                  <a:cubicBezTo>
                    <a:pt x="7545" y="84586"/>
                    <a:pt x="7123" y="84561"/>
                    <a:pt x="6677" y="84512"/>
                  </a:cubicBezTo>
                  <a:cubicBezTo>
                    <a:pt x="6230" y="84462"/>
                    <a:pt x="5908" y="84387"/>
                    <a:pt x="5709" y="8428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86" name="Graphic 642">
              <a:extLst>
                <a:ext uri="{FF2B5EF4-FFF2-40B4-BE49-F238E27FC236}">
                  <a16:creationId xmlns:a16="http://schemas.microsoft.com/office/drawing/2014/main" id="{10D12A06-58A1-1676-3F79-5F65D672E648}"/>
                </a:ext>
              </a:extLst>
            </p:cNvPr>
            <p:cNvGrpSpPr/>
            <p:nvPr/>
          </p:nvGrpSpPr>
          <p:grpSpPr>
            <a:xfrm>
              <a:off x="9257823" y="5088022"/>
              <a:ext cx="177248" cy="695222"/>
              <a:chOff x="9257823" y="5088022"/>
              <a:chExt cx="177248" cy="695222"/>
            </a:xfrm>
            <a:solidFill>
              <a:srgbClr val="262626"/>
            </a:solidFill>
          </p:grpSpPr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CC7812C5-3C30-90E7-E16B-FD5DA88AAC4D}"/>
                  </a:ext>
                </a:extLst>
              </p:cNvPr>
              <p:cNvSpPr/>
              <p:nvPr/>
            </p:nvSpPr>
            <p:spPr>
              <a:xfrm rot="-5400000">
                <a:off x="9291160" y="5686059"/>
                <a:ext cx="71587" cy="122783"/>
              </a:xfrm>
              <a:custGeom>
                <a:avLst/>
                <a:gdLst>
                  <a:gd name="csX0" fmla="*/ 20896 w 71587"/>
                  <a:gd name="csY0" fmla="*/ 122998 h 122783"/>
                  <a:gd name="csX1" fmla="*/ 8320 w 71587"/>
                  <a:gd name="csY1" fmla="*/ 117268 h 122783"/>
                  <a:gd name="csX2" fmla="*/ 1846 w 71587"/>
                  <a:gd name="csY2" fmla="*/ 103501 h 122783"/>
                  <a:gd name="csX3" fmla="*/ 60 w 71587"/>
                  <a:gd name="csY3" fmla="*/ 87725 h 122783"/>
                  <a:gd name="csX4" fmla="*/ 60 w 71587"/>
                  <a:gd name="csY4" fmla="*/ 87428 h 122783"/>
                  <a:gd name="csX5" fmla="*/ 1698 w 71587"/>
                  <a:gd name="csY5" fmla="*/ 69717 h 122783"/>
                  <a:gd name="csX6" fmla="*/ 6460 w 71587"/>
                  <a:gd name="csY6" fmla="*/ 51337 h 122783"/>
                  <a:gd name="csX7" fmla="*/ 13157 w 71587"/>
                  <a:gd name="csY7" fmla="*/ 35040 h 122783"/>
                  <a:gd name="csX8" fmla="*/ 19631 w 71587"/>
                  <a:gd name="csY8" fmla="*/ 23804 h 122783"/>
                  <a:gd name="csX9" fmla="*/ 28487 w 71587"/>
                  <a:gd name="csY9" fmla="*/ 12195 h 122783"/>
                  <a:gd name="csX10" fmla="*/ 39054 w 71587"/>
                  <a:gd name="csY10" fmla="*/ 3489 h 122783"/>
                  <a:gd name="csX11" fmla="*/ 50513 w 71587"/>
                  <a:gd name="csY11" fmla="*/ 214 h 122783"/>
                  <a:gd name="csX12" fmla="*/ 50662 w 71587"/>
                  <a:gd name="csY12" fmla="*/ 214 h 122783"/>
                  <a:gd name="csX13" fmla="*/ 61006 w 71587"/>
                  <a:gd name="csY13" fmla="*/ 3637 h 122783"/>
                  <a:gd name="csX14" fmla="*/ 67406 w 71587"/>
                  <a:gd name="csY14" fmla="*/ 12419 h 122783"/>
                  <a:gd name="csX15" fmla="*/ 70680 w 71587"/>
                  <a:gd name="csY15" fmla="*/ 23878 h 122783"/>
                  <a:gd name="csX16" fmla="*/ 71647 w 71587"/>
                  <a:gd name="csY16" fmla="*/ 35487 h 122783"/>
                  <a:gd name="csX17" fmla="*/ 68076 w 71587"/>
                  <a:gd name="csY17" fmla="*/ 61978 h 122783"/>
                  <a:gd name="csX18" fmla="*/ 58401 w 71587"/>
                  <a:gd name="csY18" fmla="*/ 88172 h 122783"/>
                  <a:gd name="csX19" fmla="*/ 51853 w 71587"/>
                  <a:gd name="csY19" fmla="*/ 99408 h 122783"/>
                  <a:gd name="csX20" fmla="*/ 43072 w 71587"/>
                  <a:gd name="csY20" fmla="*/ 110942 h 122783"/>
                  <a:gd name="csX21" fmla="*/ 32654 w 71587"/>
                  <a:gd name="csY21" fmla="*/ 119501 h 122783"/>
                  <a:gd name="csX22" fmla="*/ 21046 w 71587"/>
                  <a:gd name="csY22" fmla="*/ 122998 h 122783"/>
                  <a:gd name="csX23" fmla="*/ 20896 w 71587"/>
                  <a:gd name="csY23" fmla="*/ 122998 h 122783"/>
                  <a:gd name="csX24" fmla="*/ 21194 w 71587"/>
                  <a:gd name="csY24" fmla="*/ 118533 h 122783"/>
                  <a:gd name="csX25" fmla="*/ 32059 w 71587"/>
                  <a:gd name="csY25" fmla="*/ 112431 h 122783"/>
                  <a:gd name="csX26" fmla="*/ 41212 w 71587"/>
                  <a:gd name="csY26" fmla="*/ 97697 h 122783"/>
                  <a:gd name="csX27" fmla="*/ 48132 w 71587"/>
                  <a:gd name="csY27" fmla="*/ 79912 h 122783"/>
                  <a:gd name="csX28" fmla="*/ 52597 w 71587"/>
                  <a:gd name="csY28" fmla="*/ 64508 h 122783"/>
                  <a:gd name="csX29" fmla="*/ 17623 w 71587"/>
                  <a:gd name="csY29" fmla="*/ 64508 h 122783"/>
                  <a:gd name="csX30" fmla="*/ 13381 w 71587"/>
                  <a:gd name="csY30" fmla="*/ 83037 h 122783"/>
                  <a:gd name="csX31" fmla="*/ 11818 w 71587"/>
                  <a:gd name="csY31" fmla="*/ 98441 h 122783"/>
                  <a:gd name="csX32" fmla="*/ 21194 w 71587"/>
                  <a:gd name="csY32" fmla="*/ 118533 h 122783"/>
                  <a:gd name="csX33" fmla="*/ 18962 w 71587"/>
                  <a:gd name="csY33" fmla="*/ 58406 h 122783"/>
                  <a:gd name="csX34" fmla="*/ 54085 w 71587"/>
                  <a:gd name="csY34" fmla="*/ 58406 h 122783"/>
                  <a:gd name="csX35" fmla="*/ 56987 w 71587"/>
                  <a:gd name="csY35" fmla="*/ 45905 h 122783"/>
                  <a:gd name="csX36" fmla="*/ 58848 w 71587"/>
                  <a:gd name="csY36" fmla="*/ 35189 h 122783"/>
                  <a:gd name="csX37" fmla="*/ 59592 w 71587"/>
                  <a:gd name="csY37" fmla="*/ 24772 h 122783"/>
                  <a:gd name="csX38" fmla="*/ 50513 w 71587"/>
                  <a:gd name="csY38" fmla="*/ 4680 h 122783"/>
                  <a:gd name="csX39" fmla="*/ 31687 w 71587"/>
                  <a:gd name="csY39" fmla="*/ 22166 h 122783"/>
                  <a:gd name="csX40" fmla="*/ 18962 w 71587"/>
                  <a:gd name="csY40" fmla="*/ 58406 h 1227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71587" h="122783">
                    <a:moveTo>
                      <a:pt x="20896" y="122998"/>
                    </a:moveTo>
                    <a:cubicBezTo>
                      <a:pt x="15638" y="122998"/>
                      <a:pt x="11446" y="121088"/>
                      <a:pt x="8320" y="117268"/>
                    </a:cubicBezTo>
                    <a:cubicBezTo>
                      <a:pt x="5195" y="113448"/>
                      <a:pt x="3037" y="108859"/>
                      <a:pt x="1846" y="103501"/>
                    </a:cubicBezTo>
                    <a:cubicBezTo>
                      <a:pt x="656" y="98143"/>
                      <a:pt x="60" y="92885"/>
                      <a:pt x="60" y="87725"/>
                    </a:cubicBezTo>
                    <a:lnTo>
                      <a:pt x="60" y="87428"/>
                    </a:lnTo>
                    <a:cubicBezTo>
                      <a:pt x="60" y="81773"/>
                      <a:pt x="606" y="75869"/>
                      <a:pt x="1698" y="69717"/>
                    </a:cubicBezTo>
                    <a:cubicBezTo>
                      <a:pt x="2789" y="63566"/>
                      <a:pt x="4377" y="57439"/>
                      <a:pt x="6460" y="51337"/>
                    </a:cubicBezTo>
                    <a:cubicBezTo>
                      <a:pt x="8544" y="45235"/>
                      <a:pt x="10776" y="39803"/>
                      <a:pt x="13157" y="35040"/>
                    </a:cubicBezTo>
                    <a:cubicBezTo>
                      <a:pt x="14844" y="31667"/>
                      <a:pt x="17002" y="27921"/>
                      <a:pt x="19631" y="23804"/>
                    </a:cubicBezTo>
                    <a:cubicBezTo>
                      <a:pt x="22261" y="19686"/>
                      <a:pt x="25213" y="15817"/>
                      <a:pt x="28487" y="12195"/>
                    </a:cubicBezTo>
                    <a:cubicBezTo>
                      <a:pt x="31761" y="8573"/>
                      <a:pt x="35283" y="5671"/>
                      <a:pt x="39054" y="3489"/>
                    </a:cubicBezTo>
                    <a:cubicBezTo>
                      <a:pt x="42824" y="1306"/>
                      <a:pt x="46644" y="214"/>
                      <a:pt x="50513" y="214"/>
                    </a:cubicBezTo>
                    <a:lnTo>
                      <a:pt x="50662" y="214"/>
                    </a:lnTo>
                    <a:cubicBezTo>
                      <a:pt x="54829" y="214"/>
                      <a:pt x="58277" y="1355"/>
                      <a:pt x="61006" y="3637"/>
                    </a:cubicBezTo>
                    <a:cubicBezTo>
                      <a:pt x="63735" y="5920"/>
                      <a:pt x="65868" y="8847"/>
                      <a:pt x="67406" y="12419"/>
                    </a:cubicBezTo>
                    <a:cubicBezTo>
                      <a:pt x="68943" y="15990"/>
                      <a:pt x="70034" y="19810"/>
                      <a:pt x="70680" y="23878"/>
                    </a:cubicBezTo>
                    <a:cubicBezTo>
                      <a:pt x="71325" y="27946"/>
                      <a:pt x="71647" y="31816"/>
                      <a:pt x="71647" y="35487"/>
                    </a:cubicBezTo>
                    <a:cubicBezTo>
                      <a:pt x="71647" y="44119"/>
                      <a:pt x="70457" y="52949"/>
                      <a:pt x="68076" y="61978"/>
                    </a:cubicBezTo>
                    <a:cubicBezTo>
                      <a:pt x="65694" y="71007"/>
                      <a:pt x="62469" y="79738"/>
                      <a:pt x="58401" y="88172"/>
                    </a:cubicBezTo>
                    <a:cubicBezTo>
                      <a:pt x="56813" y="91347"/>
                      <a:pt x="54631" y="95092"/>
                      <a:pt x="51853" y="99408"/>
                    </a:cubicBezTo>
                    <a:cubicBezTo>
                      <a:pt x="49074" y="103725"/>
                      <a:pt x="46148" y="107569"/>
                      <a:pt x="43072" y="110942"/>
                    </a:cubicBezTo>
                    <a:cubicBezTo>
                      <a:pt x="39996" y="114316"/>
                      <a:pt x="36524" y="117169"/>
                      <a:pt x="32654" y="119501"/>
                    </a:cubicBezTo>
                    <a:cubicBezTo>
                      <a:pt x="28784" y="121832"/>
                      <a:pt x="24915" y="122998"/>
                      <a:pt x="21046" y="122998"/>
                    </a:cubicBezTo>
                    <a:lnTo>
                      <a:pt x="20896" y="122998"/>
                    </a:lnTo>
                    <a:close/>
                    <a:moveTo>
                      <a:pt x="21194" y="118533"/>
                    </a:moveTo>
                    <a:cubicBezTo>
                      <a:pt x="24964" y="118533"/>
                      <a:pt x="28586" y="116499"/>
                      <a:pt x="32059" y="112431"/>
                    </a:cubicBezTo>
                    <a:cubicBezTo>
                      <a:pt x="35531" y="108363"/>
                      <a:pt x="38583" y="103452"/>
                      <a:pt x="41212" y="97697"/>
                    </a:cubicBezTo>
                    <a:cubicBezTo>
                      <a:pt x="43841" y="91942"/>
                      <a:pt x="46148" y="86014"/>
                      <a:pt x="48132" y="79912"/>
                    </a:cubicBezTo>
                    <a:cubicBezTo>
                      <a:pt x="50116" y="73810"/>
                      <a:pt x="51605" y="68675"/>
                      <a:pt x="52597" y="64508"/>
                    </a:cubicBezTo>
                    <a:lnTo>
                      <a:pt x="17623" y="64508"/>
                    </a:lnTo>
                    <a:cubicBezTo>
                      <a:pt x="15836" y="71652"/>
                      <a:pt x="14422" y="77828"/>
                      <a:pt x="13381" y="83037"/>
                    </a:cubicBezTo>
                    <a:cubicBezTo>
                      <a:pt x="12339" y="88246"/>
                      <a:pt x="11818" y="93381"/>
                      <a:pt x="11818" y="98441"/>
                    </a:cubicBezTo>
                    <a:cubicBezTo>
                      <a:pt x="11818" y="111835"/>
                      <a:pt x="14943" y="118533"/>
                      <a:pt x="21194" y="118533"/>
                    </a:cubicBezTo>
                    <a:close/>
                    <a:moveTo>
                      <a:pt x="18962" y="58406"/>
                    </a:moveTo>
                    <a:lnTo>
                      <a:pt x="54085" y="58406"/>
                    </a:lnTo>
                    <a:cubicBezTo>
                      <a:pt x="55276" y="53446"/>
                      <a:pt x="56243" y="49278"/>
                      <a:pt x="56987" y="45905"/>
                    </a:cubicBezTo>
                    <a:cubicBezTo>
                      <a:pt x="57732" y="42532"/>
                      <a:pt x="58352" y="38960"/>
                      <a:pt x="58848" y="35189"/>
                    </a:cubicBezTo>
                    <a:cubicBezTo>
                      <a:pt x="59344" y="31419"/>
                      <a:pt x="59592" y="27947"/>
                      <a:pt x="59592" y="24772"/>
                    </a:cubicBezTo>
                    <a:cubicBezTo>
                      <a:pt x="59592" y="11377"/>
                      <a:pt x="56566" y="4680"/>
                      <a:pt x="50513" y="4680"/>
                    </a:cubicBezTo>
                    <a:cubicBezTo>
                      <a:pt x="43270" y="4680"/>
                      <a:pt x="36995" y="10508"/>
                      <a:pt x="31687" y="22166"/>
                    </a:cubicBezTo>
                    <a:cubicBezTo>
                      <a:pt x="26379" y="33825"/>
                      <a:pt x="22137" y="45905"/>
                      <a:pt x="18962" y="58406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354E86F2-0814-7881-7928-5CF684C25B36}"/>
                  </a:ext>
                </a:extLst>
              </p:cNvPr>
              <p:cNvSpPr/>
              <p:nvPr/>
            </p:nvSpPr>
            <p:spPr>
              <a:xfrm rot="-5400000">
                <a:off x="9371521" y="5644717"/>
                <a:ext cx="53132" cy="73968"/>
              </a:xfrm>
              <a:custGeom>
                <a:avLst/>
                <a:gdLst>
                  <a:gd name="csX0" fmla="*/ 6609 w 53132"/>
                  <a:gd name="csY0" fmla="*/ 67024 h 73968"/>
                  <a:gd name="csX1" fmla="*/ 14944 w 53132"/>
                  <a:gd name="csY1" fmla="*/ 71192 h 73968"/>
                  <a:gd name="csX2" fmla="*/ 24246 w 53132"/>
                  <a:gd name="csY2" fmla="*/ 67396 h 73968"/>
                  <a:gd name="csX3" fmla="*/ 30646 w 53132"/>
                  <a:gd name="csY3" fmla="*/ 58169 h 73968"/>
                  <a:gd name="csX4" fmla="*/ 34440 w 53132"/>
                  <a:gd name="csY4" fmla="*/ 47081 h 73968"/>
                  <a:gd name="csX5" fmla="*/ 23428 w 53132"/>
                  <a:gd name="csY5" fmla="*/ 51992 h 73968"/>
                  <a:gd name="csX6" fmla="*/ 15763 w 53132"/>
                  <a:gd name="csY6" fmla="*/ 50430 h 73968"/>
                  <a:gd name="csX7" fmla="*/ 10777 w 53132"/>
                  <a:gd name="csY7" fmla="*/ 45742 h 73968"/>
                  <a:gd name="csX8" fmla="*/ 8991 w 53132"/>
                  <a:gd name="csY8" fmla="*/ 38151 h 73968"/>
                  <a:gd name="csX9" fmla="*/ 10033 w 53132"/>
                  <a:gd name="csY9" fmla="*/ 30486 h 73968"/>
                  <a:gd name="csX10" fmla="*/ 12861 w 53132"/>
                  <a:gd name="csY10" fmla="*/ 21705 h 73968"/>
                  <a:gd name="csX11" fmla="*/ 15986 w 53132"/>
                  <a:gd name="csY11" fmla="*/ 13297 h 73968"/>
                  <a:gd name="csX12" fmla="*/ 17475 w 53132"/>
                  <a:gd name="csY12" fmla="*/ 6451 h 73968"/>
                  <a:gd name="csX13" fmla="*/ 15093 w 53132"/>
                  <a:gd name="csY13" fmla="*/ 3028 h 73968"/>
                  <a:gd name="csX14" fmla="*/ 7577 w 53132"/>
                  <a:gd name="csY14" fmla="*/ 7716 h 73968"/>
                  <a:gd name="csX15" fmla="*/ 3187 w 53132"/>
                  <a:gd name="csY15" fmla="*/ 18209 h 73968"/>
                  <a:gd name="csX16" fmla="*/ 2294 w 53132"/>
                  <a:gd name="csY16" fmla="*/ 18953 h 73968"/>
                  <a:gd name="csX17" fmla="*/ 954 w 53132"/>
                  <a:gd name="csY17" fmla="*/ 18953 h 73968"/>
                  <a:gd name="csX18" fmla="*/ 61 w 53132"/>
                  <a:gd name="csY18" fmla="*/ 17762 h 73968"/>
                  <a:gd name="csX19" fmla="*/ 61 w 53132"/>
                  <a:gd name="csY19" fmla="*/ 17464 h 73968"/>
                  <a:gd name="csX20" fmla="*/ 5643 w 53132"/>
                  <a:gd name="csY20" fmla="*/ 5409 h 73968"/>
                  <a:gd name="csX21" fmla="*/ 15242 w 53132"/>
                  <a:gd name="csY21" fmla="*/ 200 h 73968"/>
                  <a:gd name="csX22" fmla="*/ 22087 w 53132"/>
                  <a:gd name="csY22" fmla="*/ 2879 h 73968"/>
                  <a:gd name="csX23" fmla="*/ 24915 w 53132"/>
                  <a:gd name="csY23" fmla="*/ 9576 h 73968"/>
                  <a:gd name="csX24" fmla="*/ 24023 w 53132"/>
                  <a:gd name="csY24" fmla="*/ 14042 h 73968"/>
                  <a:gd name="csX25" fmla="*/ 21790 w 53132"/>
                  <a:gd name="csY25" fmla="*/ 20218 h 73968"/>
                  <a:gd name="csX26" fmla="*/ 19037 w 53132"/>
                  <a:gd name="csY26" fmla="*/ 27957 h 73968"/>
                  <a:gd name="csX27" fmla="*/ 17475 w 53132"/>
                  <a:gd name="csY27" fmla="*/ 33984 h 73968"/>
                  <a:gd name="csX28" fmla="*/ 16879 w 53132"/>
                  <a:gd name="csY28" fmla="*/ 39937 h 73968"/>
                  <a:gd name="csX29" fmla="*/ 18441 w 53132"/>
                  <a:gd name="csY29" fmla="*/ 46263 h 73968"/>
                  <a:gd name="csX30" fmla="*/ 23576 w 53132"/>
                  <a:gd name="csY30" fmla="*/ 48867 h 73968"/>
                  <a:gd name="csX31" fmla="*/ 36226 w 53132"/>
                  <a:gd name="csY31" fmla="*/ 40235 h 73968"/>
                  <a:gd name="csX32" fmla="*/ 45007 w 53132"/>
                  <a:gd name="csY32" fmla="*/ 5112 h 73968"/>
                  <a:gd name="csX33" fmla="*/ 46719 w 53132"/>
                  <a:gd name="csY33" fmla="*/ 2432 h 73968"/>
                  <a:gd name="csX34" fmla="*/ 49770 w 53132"/>
                  <a:gd name="csY34" fmla="*/ 1390 h 73968"/>
                  <a:gd name="csX35" fmla="*/ 52151 w 53132"/>
                  <a:gd name="csY35" fmla="*/ 2284 h 73968"/>
                  <a:gd name="csX36" fmla="*/ 53193 w 53132"/>
                  <a:gd name="csY36" fmla="*/ 4665 h 73968"/>
                  <a:gd name="csX37" fmla="*/ 53044 w 53132"/>
                  <a:gd name="csY37" fmla="*/ 5558 h 73968"/>
                  <a:gd name="csX38" fmla="*/ 41733 w 53132"/>
                  <a:gd name="csY38" fmla="*/ 50951 h 73968"/>
                  <a:gd name="csX39" fmla="*/ 36226 w 53132"/>
                  <a:gd name="csY39" fmla="*/ 62262 h 73968"/>
                  <a:gd name="csX40" fmla="*/ 26553 w 53132"/>
                  <a:gd name="csY40" fmla="*/ 70893 h 73968"/>
                  <a:gd name="csX41" fmla="*/ 14795 w 53132"/>
                  <a:gd name="csY41" fmla="*/ 74168 h 73968"/>
                  <a:gd name="csX42" fmla="*/ 8916 w 53132"/>
                  <a:gd name="csY42" fmla="*/ 72977 h 73968"/>
                  <a:gd name="csX43" fmla="*/ 4228 w 53132"/>
                  <a:gd name="csY43" fmla="*/ 69480 h 73968"/>
                  <a:gd name="csX44" fmla="*/ 2442 w 53132"/>
                  <a:gd name="csY44" fmla="*/ 64196 h 73968"/>
                  <a:gd name="csX45" fmla="*/ 4302 w 53132"/>
                  <a:gd name="csY45" fmla="*/ 58764 h 73968"/>
                  <a:gd name="csX46" fmla="*/ 9140 w 53132"/>
                  <a:gd name="csY46" fmla="*/ 56457 h 73968"/>
                  <a:gd name="csX47" fmla="*/ 12265 w 53132"/>
                  <a:gd name="csY47" fmla="*/ 57574 h 73968"/>
                  <a:gd name="csX48" fmla="*/ 13456 w 53132"/>
                  <a:gd name="csY48" fmla="*/ 60625 h 73968"/>
                  <a:gd name="csX49" fmla="*/ 11521 w 53132"/>
                  <a:gd name="csY49" fmla="*/ 65163 h 73968"/>
                  <a:gd name="csX50" fmla="*/ 7056 w 53132"/>
                  <a:gd name="csY50" fmla="*/ 67173 h 73968"/>
                  <a:gd name="csX51" fmla="*/ 6759 w 53132"/>
                  <a:gd name="csY51" fmla="*/ 67024 h 73968"/>
                  <a:gd name="csX52" fmla="*/ 6609 w 53132"/>
                  <a:gd name="csY52" fmla="*/ 67024 h 739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</a:cxnLst>
                <a:rect l="l" t="t" r="r" b="b"/>
                <a:pathLst>
                  <a:path w="53132" h="73968">
                    <a:moveTo>
                      <a:pt x="6609" y="67024"/>
                    </a:moveTo>
                    <a:cubicBezTo>
                      <a:pt x="8197" y="69802"/>
                      <a:pt x="10975" y="71192"/>
                      <a:pt x="14944" y="71192"/>
                    </a:cubicBezTo>
                    <a:cubicBezTo>
                      <a:pt x="18516" y="71192"/>
                      <a:pt x="21616" y="69926"/>
                      <a:pt x="24246" y="67396"/>
                    </a:cubicBezTo>
                    <a:cubicBezTo>
                      <a:pt x="26875" y="64866"/>
                      <a:pt x="29009" y="61790"/>
                      <a:pt x="30646" y="58169"/>
                    </a:cubicBezTo>
                    <a:cubicBezTo>
                      <a:pt x="32283" y="54548"/>
                      <a:pt x="33548" y="50852"/>
                      <a:pt x="34440" y="47081"/>
                    </a:cubicBezTo>
                    <a:cubicBezTo>
                      <a:pt x="31067" y="50355"/>
                      <a:pt x="27396" y="51992"/>
                      <a:pt x="23428" y="51992"/>
                    </a:cubicBezTo>
                    <a:cubicBezTo>
                      <a:pt x="20451" y="51992"/>
                      <a:pt x="17896" y="51471"/>
                      <a:pt x="15763" y="50430"/>
                    </a:cubicBezTo>
                    <a:cubicBezTo>
                      <a:pt x="13629" y="49388"/>
                      <a:pt x="11967" y="47825"/>
                      <a:pt x="10777" y="45742"/>
                    </a:cubicBezTo>
                    <a:cubicBezTo>
                      <a:pt x="9586" y="43658"/>
                      <a:pt x="8991" y="41128"/>
                      <a:pt x="8991" y="38151"/>
                    </a:cubicBezTo>
                    <a:cubicBezTo>
                      <a:pt x="8991" y="35671"/>
                      <a:pt x="9338" y="33116"/>
                      <a:pt x="10033" y="30486"/>
                    </a:cubicBezTo>
                    <a:cubicBezTo>
                      <a:pt x="10727" y="27858"/>
                      <a:pt x="11670" y="24931"/>
                      <a:pt x="12861" y="21705"/>
                    </a:cubicBezTo>
                    <a:cubicBezTo>
                      <a:pt x="14051" y="18481"/>
                      <a:pt x="15093" y="15678"/>
                      <a:pt x="15986" y="13297"/>
                    </a:cubicBezTo>
                    <a:cubicBezTo>
                      <a:pt x="16978" y="10519"/>
                      <a:pt x="17475" y="8237"/>
                      <a:pt x="17475" y="6451"/>
                    </a:cubicBezTo>
                    <a:cubicBezTo>
                      <a:pt x="17475" y="4169"/>
                      <a:pt x="16681" y="3028"/>
                      <a:pt x="15093" y="3028"/>
                    </a:cubicBezTo>
                    <a:cubicBezTo>
                      <a:pt x="12017" y="3028"/>
                      <a:pt x="9512" y="4591"/>
                      <a:pt x="7577" y="7716"/>
                    </a:cubicBezTo>
                    <a:cubicBezTo>
                      <a:pt x="5642" y="10841"/>
                      <a:pt x="4179" y="14339"/>
                      <a:pt x="3187" y="18209"/>
                    </a:cubicBezTo>
                    <a:cubicBezTo>
                      <a:pt x="3087" y="18705"/>
                      <a:pt x="2789" y="18953"/>
                      <a:pt x="2294" y="18953"/>
                    </a:cubicBezTo>
                    <a:lnTo>
                      <a:pt x="954" y="18953"/>
                    </a:lnTo>
                    <a:cubicBezTo>
                      <a:pt x="359" y="18953"/>
                      <a:pt x="61" y="18556"/>
                      <a:pt x="61" y="17762"/>
                    </a:cubicBezTo>
                    <a:lnTo>
                      <a:pt x="61" y="17464"/>
                    </a:lnTo>
                    <a:cubicBezTo>
                      <a:pt x="1252" y="12900"/>
                      <a:pt x="3112" y="8882"/>
                      <a:pt x="5643" y="5409"/>
                    </a:cubicBezTo>
                    <a:cubicBezTo>
                      <a:pt x="8172" y="1936"/>
                      <a:pt x="11372" y="200"/>
                      <a:pt x="15242" y="200"/>
                    </a:cubicBezTo>
                    <a:cubicBezTo>
                      <a:pt x="17921" y="200"/>
                      <a:pt x="20203" y="1093"/>
                      <a:pt x="22087" y="2879"/>
                    </a:cubicBezTo>
                    <a:cubicBezTo>
                      <a:pt x="23973" y="4665"/>
                      <a:pt x="24915" y="6897"/>
                      <a:pt x="24915" y="9576"/>
                    </a:cubicBezTo>
                    <a:cubicBezTo>
                      <a:pt x="24915" y="11065"/>
                      <a:pt x="24618" y="12553"/>
                      <a:pt x="24023" y="14042"/>
                    </a:cubicBezTo>
                    <a:cubicBezTo>
                      <a:pt x="23725" y="15033"/>
                      <a:pt x="22981" y="17092"/>
                      <a:pt x="21790" y="20218"/>
                    </a:cubicBezTo>
                    <a:cubicBezTo>
                      <a:pt x="20600" y="23343"/>
                      <a:pt x="19682" y="25923"/>
                      <a:pt x="19037" y="27957"/>
                    </a:cubicBezTo>
                    <a:cubicBezTo>
                      <a:pt x="18392" y="29991"/>
                      <a:pt x="17871" y="32000"/>
                      <a:pt x="17475" y="33984"/>
                    </a:cubicBezTo>
                    <a:cubicBezTo>
                      <a:pt x="17078" y="35968"/>
                      <a:pt x="16879" y="37953"/>
                      <a:pt x="16879" y="39937"/>
                    </a:cubicBezTo>
                    <a:cubicBezTo>
                      <a:pt x="16879" y="42417"/>
                      <a:pt x="17400" y="44526"/>
                      <a:pt x="18441" y="46263"/>
                    </a:cubicBezTo>
                    <a:cubicBezTo>
                      <a:pt x="19483" y="47999"/>
                      <a:pt x="21195" y="48867"/>
                      <a:pt x="23576" y="48867"/>
                    </a:cubicBezTo>
                    <a:cubicBezTo>
                      <a:pt x="28339" y="48867"/>
                      <a:pt x="32555" y="45990"/>
                      <a:pt x="36226" y="40235"/>
                    </a:cubicBezTo>
                    <a:lnTo>
                      <a:pt x="45007" y="5112"/>
                    </a:lnTo>
                    <a:cubicBezTo>
                      <a:pt x="45206" y="4020"/>
                      <a:pt x="45776" y="3127"/>
                      <a:pt x="46719" y="2432"/>
                    </a:cubicBezTo>
                    <a:cubicBezTo>
                      <a:pt x="47661" y="1738"/>
                      <a:pt x="48678" y="1390"/>
                      <a:pt x="49770" y="1390"/>
                    </a:cubicBezTo>
                    <a:cubicBezTo>
                      <a:pt x="50663" y="1390"/>
                      <a:pt x="51457" y="1688"/>
                      <a:pt x="52151" y="2284"/>
                    </a:cubicBezTo>
                    <a:cubicBezTo>
                      <a:pt x="52846" y="2879"/>
                      <a:pt x="53193" y="3673"/>
                      <a:pt x="53193" y="4665"/>
                    </a:cubicBezTo>
                    <a:cubicBezTo>
                      <a:pt x="53193" y="5062"/>
                      <a:pt x="53143" y="5360"/>
                      <a:pt x="53044" y="5558"/>
                    </a:cubicBezTo>
                    <a:lnTo>
                      <a:pt x="41733" y="50951"/>
                    </a:lnTo>
                    <a:cubicBezTo>
                      <a:pt x="40741" y="54920"/>
                      <a:pt x="38905" y="58690"/>
                      <a:pt x="36226" y="62262"/>
                    </a:cubicBezTo>
                    <a:cubicBezTo>
                      <a:pt x="33547" y="65834"/>
                      <a:pt x="30323" y="68711"/>
                      <a:pt x="26553" y="70893"/>
                    </a:cubicBezTo>
                    <a:cubicBezTo>
                      <a:pt x="22782" y="73077"/>
                      <a:pt x="18863" y="74168"/>
                      <a:pt x="14795" y="74168"/>
                    </a:cubicBezTo>
                    <a:cubicBezTo>
                      <a:pt x="12811" y="74168"/>
                      <a:pt x="10851" y="73771"/>
                      <a:pt x="8916" y="72977"/>
                    </a:cubicBezTo>
                    <a:cubicBezTo>
                      <a:pt x="6981" y="72184"/>
                      <a:pt x="5419" y="71018"/>
                      <a:pt x="4228" y="69480"/>
                    </a:cubicBezTo>
                    <a:cubicBezTo>
                      <a:pt x="3037" y="67942"/>
                      <a:pt x="2442" y="66181"/>
                      <a:pt x="2442" y="64196"/>
                    </a:cubicBezTo>
                    <a:cubicBezTo>
                      <a:pt x="2442" y="62113"/>
                      <a:pt x="3062" y="60302"/>
                      <a:pt x="4302" y="58764"/>
                    </a:cubicBezTo>
                    <a:cubicBezTo>
                      <a:pt x="5543" y="57226"/>
                      <a:pt x="7156" y="56457"/>
                      <a:pt x="9140" y="56457"/>
                    </a:cubicBezTo>
                    <a:cubicBezTo>
                      <a:pt x="10430" y="56457"/>
                      <a:pt x="11472" y="56829"/>
                      <a:pt x="12265" y="57574"/>
                    </a:cubicBezTo>
                    <a:cubicBezTo>
                      <a:pt x="13059" y="58318"/>
                      <a:pt x="13456" y="59335"/>
                      <a:pt x="13456" y="60625"/>
                    </a:cubicBezTo>
                    <a:cubicBezTo>
                      <a:pt x="13456" y="62311"/>
                      <a:pt x="12811" y="63824"/>
                      <a:pt x="11521" y="65163"/>
                    </a:cubicBezTo>
                    <a:cubicBezTo>
                      <a:pt x="10231" y="66503"/>
                      <a:pt x="8743" y="67173"/>
                      <a:pt x="7056" y="67173"/>
                    </a:cubicBezTo>
                    <a:cubicBezTo>
                      <a:pt x="6957" y="67074"/>
                      <a:pt x="6858" y="67024"/>
                      <a:pt x="6759" y="67024"/>
                    </a:cubicBezTo>
                    <a:cubicBezTo>
                      <a:pt x="6659" y="67024"/>
                      <a:pt x="6609" y="67024"/>
                      <a:pt x="6609" y="6702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ECF79CC6-927C-A627-5CDC-B94182DE29C6}"/>
                  </a:ext>
                </a:extLst>
              </p:cNvPr>
              <p:cNvSpPr/>
              <p:nvPr/>
            </p:nvSpPr>
            <p:spPr>
              <a:xfrm rot="-5400000">
                <a:off x="9323381" y="5462827"/>
                <a:ext cx="40332" cy="171449"/>
              </a:xfrm>
              <a:custGeom>
                <a:avLst/>
                <a:gdLst>
                  <a:gd name="csX0" fmla="*/ 36505 w 40332"/>
                  <a:gd name="csY0" fmla="*/ 171344 h 171449"/>
                  <a:gd name="csX1" fmla="*/ 20059 w 40332"/>
                  <a:gd name="csY1" fmla="*/ 154006 h 171449"/>
                  <a:gd name="csX2" fmla="*/ 8748 w 40332"/>
                  <a:gd name="csY2" fmla="*/ 133244 h 171449"/>
                  <a:gd name="csX3" fmla="*/ 2200 w 40332"/>
                  <a:gd name="csY3" fmla="*/ 110176 h 171449"/>
                  <a:gd name="csX4" fmla="*/ 41 w 40332"/>
                  <a:gd name="csY4" fmla="*/ 85917 h 171449"/>
                  <a:gd name="csX5" fmla="*/ 2200 w 40332"/>
                  <a:gd name="csY5" fmla="*/ 61509 h 171449"/>
                  <a:gd name="csX6" fmla="*/ 8822 w 40332"/>
                  <a:gd name="csY6" fmla="*/ 38366 h 171449"/>
                  <a:gd name="csX7" fmla="*/ 20282 w 40332"/>
                  <a:gd name="csY7" fmla="*/ 17530 h 171449"/>
                  <a:gd name="csX8" fmla="*/ 36505 w 40332"/>
                  <a:gd name="csY8" fmla="*/ 490 h 171449"/>
                  <a:gd name="csX9" fmla="*/ 37397 w 40332"/>
                  <a:gd name="csY9" fmla="*/ 192 h 171449"/>
                  <a:gd name="csX10" fmla="*/ 39035 w 40332"/>
                  <a:gd name="csY10" fmla="*/ 192 h 171449"/>
                  <a:gd name="csX11" fmla="*/ 39927 w 40332"/>
                  <a:gd name="csY11" fmla="*/ 638 h 171449"/>
                  <a:gd name="csX12" fmla="*/ 40374 w 40332"/>
                  <a:gd name="csY12" fmla="*/ 1680 h 171449"/>
                  <a:gd name="csX13" fmla="*/ 39927 w 40332"/>
                  <a:gd name="csY13" fmla="*/ 2722 h 171449"/>
                  <a:gd name="csX14" fmla="*/ 26012 w 40332"/>
                  <a:gd name="csY14" fmla="*/ 20432 h 171449"/>
                  <a:gd name="csX15" fmla="*/ 17082 w 40332"/>
                  <a:gd name="csY15" fmla="*/ 40376 h 171449"/>
                  <a:gd name="csX16" fmla="*/ 12171 w 40332"/>
                  <a:gd name="csY16" fmla="*/ 62254 h 171449"/>
                  <a:gd name="csX17" fmla="*/ 10608 w 40332"/>
                  <a:gd name="csY17" fmla="*/ 85917 h 171449"/>
                  <a:gd name="csX18" fmla="*/ 39779 w 40332"/>
                  <a:gd name="csY18" fmla="*/ 168665 h 171449"/>
                  <a:gd name="csX19" fmla="*/ 40374 w 40332"/>
                  <a:gd name="csY19" fmla="*/ 170154 h 171449"/>
                  <a:gd name="csX20" fmla="*/ 39853 w 40332"/>
                  <a:gd name="csY20" fmla="*/ 171121 h 171449"/>
                  <a:gd name="csX21" fmla="*/ 39035 w 40332"/>
                  <a:gd name="csY21" fmla="*/ 171642 h 171449"/>
                  <a:gd name="csX22" fmla="*/ 37397 w 40332"/>
                  <a:gd name="csY22" fmla="*/ 171642 h 171449"/>
                  <a:gd name="csX23" fmla="*/ 36505 w 40332"/>
                  <a:gd name="csY23" fmla="*/ 171344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40332" h="171449">
                    <a:moveTo>
                      <a:pt x="36505" y="171344"/>
                    </a:moveTo>
                    <a:cubicBezTo>
                      <a:pt x="30155" y="166284"/>
                      <a:pt x="24673" y="160505"/>
                      <a:pt x="20059" y="154006"/>
                    </a:cubicBezTo>
                    <a:cubicBezTo>
                      <a:pt x="15445" y="147507"/>
                      <a:pt x="11675" y="140586"/>
                      <a:pt x="8748" y="133244"/>
                    </a:cubicBezTo>
                    <a:cubicBezTo>
                      <a:pt x="5821" y="125902"/>
                      <a:pt x="3638" y="118212"/>
                      <a:pt x="2200" y="110176"/>
                    </a:cubicBezTo>
                    <a:cubicBezTo>
                      <a:pt x="761" y="102139"/>
                      <a:pt x="41" y="94053"/>
                      <a:pt x="41" y="85917"/>
                    </a:cubicBezTo>
                    <a:cubicBezTo>
                      <a:pt x="41" y="77682"/>
                      <a:pt x="761" y="69546"/>
                      <a:pt x="2200" y="61509"/>
                    </a:cubicBezTo>
                    <a:cubicBezTo>
                      <a:pt x="3638" y="53472"/>
                      <a:pt x="5846" y="45758"/>
                      <a:pt x="8822" y="38366"/>
                    </a:cubicBezTo>
                    <a:cubicBezTo>
                      <a:pt x="11799" y="30974"/>
                      <a:pt x="15619" y="24029"/>
                      <a:pt x="20282" y="17530"/>
                    </a:cubicBezTo>
                    <a:cubicBezTo>
                      <a:pt x="24945" y="11031"/>
                      <a:pt x="30353" y="5351"/>
                      <a:pt x="36505" y="490"/>
                    </a:cubicBezTo>
                    <a:cubicBezTo>
                      <a:pt x="36505" y="291"/>
                      <a:pt x="36802" y="192"/>
                      <a:pt x="37397" y="192"/>
                    </a:cubicBezTo>
                    <a:lnTo>
                      <a:pt x="39035" y="192"/>
                    </a:lnTo>
                    <a:cubicBezTo>
                      <a:pt x="39332" y="192"/>
                      <a:pt x="39630" y="340"/>
                      <a:pt x="39927" y="638"/>
                    </a:cubicBezTo>
                    <a:cubicBezTo>
                      <a:pt x="40225" y="936"/>
                      <a:pt x="40374" y="1283"/>
                      <a:pt x="40374" y="1680"/>
                    </a:cubicBezTo>
                    <a:cubicBezTo>
                      <a:pt x="40374" y="2176"/>
                      <a:pt x="40225" y="2524"/>
                      <a:pt x="39927" y="2722"/>
                    </a:cubicBezTo>
                    <a:cubicBezTo>
                      <a:pt x="34371" y="8279"/>
                      <a:pt x="29733" y="14182"/>
                      <a:pt x="26012" y="20432"/>
                    </a:cubicBezTo>
                    <a:cubicBezTo>
                      <a:pt x="22292" y="26683"/>
                      <a:pt x="19315" y="33331"/>
                      <a:pt x="17082" y="40376"/>
                    </a:cubicBezTo>
                    <a:cubicBezTo>
                      <a:pt x="14850" y="47420"/>
                      <a:pt x="13213" y="54713"/>
                      <a:pt x="12171" y="62254"/>
                    </a:cubicBezTo>
                    <a:cubicBezTo>
                      <a:pt x="11129" y="69794"/>
                      <a:pt x="10608" y="77682"/>
                      <a:pt x="10608" y="85917"/>
                    </a:cubicBezTo>
                    <a:cubicBezTo>
                      <a:pt x="10608" y="122231"/>
                      <a:pt x="20332" y="149814"/>
                      <a:pt x="39779" y="168665"/>
                    </a:cubicBezTo>
                    <a:cubicBezTo>
                      <a:pt x="40175" y="169062"/>
                      <a:pt x="40374" y="169558"/>
                      <a:pt x="40374" y="170154"/>
                    </a:cubicBezTo>
                    <a:cubicBezTo>
                      <a:pt x="40374" y="170452"/>
                      <a:pt x="40200" y="170774"/>
                      <a:pt x="39853" y="171121"/>
                    </a:cubicBezTo>
                    <a:cubicBezTo>
                      <a:pt x="39505" y="171468"/>
                      <a:pt x="39233" y="171642"/>
                      <a:pt x="39035" y="171642"/>
                    </a:cubicBezTo>
                    <a:lnTo>
                      <a:pt x="37397" y="171642"/>
                    </a:lnTo>
                    <a:cubicBezTo>
                      <a:pt x="36802" y="171642"/>
                      <a:pt x="36505" y="171543"/>
                      <a:pt x="36505" y="1713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797673D0-39F8-8696-A08B-D86729057CD4}"/>
                  </a:ext>
                </a:extLst>
              </p:cNvPr>
              <p:cNvSpPr/>
              <p:nvPr/>
            </p:nvSpPr>
            <p:spPr>
              <a:xfrm rot="-5400000">
                <a:off x="9281188" y="5409912"/>
                <a:ext cx="134690" cy="75753"/>
              </a:xfrm>
              <a:custGeom>
                <a:avLst/>
                <a:gdLst>
                  <a:gd name="csX0" fmla="*/ 31 w 134690"/>
                  <a:gd name="csY0" fmla="*/ 75934 h 75753"/>
                  <a:gd name="csX1" fmla="*/ 31 w 134690"/>
                  <a:gd name="csY1" fmla="*/ 69832 h 75753"/>
                  <a:gd name="csX2" fmla="*/ 9706 w 134690"/>
                  <a:gd name="csY2" fmla="*/ 68940 h 75753"/>
                  <a:gd name="csX3" fmla="*/ 13426 w 134690"/>
                  <a:gd name="csY3" fmla="*/ 64474 h 75753"/>
                  <a:gd name="csX4" fmla="*/ 13426 w 134690"/>
                  <a:gd name="csY4" fmla="*/ 17593 h 75753"/>
                  <a:gd name="csX5" fmla="*/ 12087 w 134690"/>
                  <a:gd name="csY5" fmla="*/ 11045 h 75753"/>
                  <a:gd name="csX6" fmla="*/ 8143 w 134690"/>
                  <a:gd name="csY6" fmla="*/ 8515 h 75753"/>
                  <a:gd name="csX7" fmla="*/ 31 w 134690"/>
                  <a:gd name="csY7" fmla="*/ 8068 h 75753"/>
                  <a:gd name="csX8" fmla="*/ 31 w 134690"/>
                  <a:gd name="csY8" fmla="*/ 1966 h 75753"/>
                  <a:gd name="csX9" fmla="*/ 24886 w 134690"/>
                  <a:gd name="csY9" fmla="*/ 180 h 75753"/>
                  <a:gd name="csX10" fmla="*/ 24886 w 134690"/>
                  <a:gd name="csY10" fmla="*/ 16849 h 75753"/>
                  <a:gd name="csX11" fmla="*/ 35080 w 134690"/>
                  <a:gd name="csY11" fmla="*/ 4869 h 75753"/>
                  <a:gd name="csX12" fmla="*/ 49740 w 134690"/>
                  <a:gd name="csY12" fmla="*/ 180 h 75753"/>
                  <a:gd name="csX13" fmla="*/ 72957 w 134690"/>
                  <a:gd name="csY13" fmla="*/ 16254 h 75753"/>
                  <a:gd name="csX14" fmla="*/ 83003 w 134690"/>
                  <a:gd name="csY14" fmla="*/ 4646 h 75753"/>
                  <a:gd name="csX15" fmla="*/ 97514 w 134690"/>
                  <a:gd name="csY15" fmla="*/ 180 h 75753"/>
                  <a:gd name="csX16" fmla="*/ 110611 w 134690"/>
                  <a:gd name="csY16" fmla="*/ 2710 h 75753"/>
                  <a:gd name="csX17" fmla="*/ 118648 w 134690"/>
                  <a:gd name="csY17" fmla="*/ 10375 h 75753"/>
                  <a:gd name="csX18" fmla="*/ 121326 w 134690"/>
                  <a:gd name="csY18" fmla="*/ 23249 h 75753"/>
                  <a:gd name="csX19" fmla="*/ 121326 w 134690"/>
                  <a:gd name="csY19" fmla="*/ 64474 h 75753"/>
                  <a:gd name="csX20" fmla="*/ 125122 w 134690"/>
                  <a:gd name="csY20" fmla="*/ 68940 h 75753"/>
                  <a:gd name="csX21" fmla="*/ 134721 w 134690"/>
                  <a:gd name="csY21" fmla="*/ 69832 h 75753"/>
                  <a:gd name="csX22" fmla="*/ 134721 w 134690"/>
                  <a:gd name="csY22" fmla="*/ 75934 h 75753"/>
                  <a:gd name="csX23" fmla="*/ 95431 w 134690"/>
                  <a:gd name="csY23" fmla="*/ 75934 h 75753"/>
                  <a:gd name="csX24" fmla="*/ 95431 w 134690"/>
                  <a:gd name="csY24" fmla="*/ 69832 h 75753"/>
                  <a:gd name="csX25" fmla="*/ 105030 w 134690"/>
                  <a:gd name="csY25" fmla="*/ 68940 h 75753"/>
                  <a:gd name="csX26" fmla="*/ 108825 w 134690"/>
                  <a:gd name="csY26" fmla="*/ 64474 h 75753"/>
                  <a:gd name="csX27" fmla="*/ 108825 w 134690"/>
                  <a:gd name="csY27" fmla="*/ 23844 h 75753"/>
                  <a:gd name="csX28" fmla="*/ 106369 w 134690"/>
                  <a:gd name="csY28" fmla="*/ 9928 h 75753"/>
                  <a:gd name="csX29" fmla="*/ 96472 w 134690"/>
                  <a:gd name="csY29" fmla="*/ 4646 h 75753"/>
                  <a:gd name="csX30" fmla="*/ 80101 w 134690"/>
                  <a:gd name="csY30" fmla="*/ 12608 h 75753"/>
                  <a:gd name="csX31" fmla="*/ 73701 w 134690"/>
                  <a:gd name="csY31" fmla="*/ 30690 h 75753"/>
                  <a:gd name="csX32" fmla="*/ 73701 w 134690"/>
                  <a:gd name="csY32" fmla="*/ 64474 h 75753"/>
                  <a:gd name="csX33" fmla="*/ 77422 w 134690"/>
                  <a:gd name="csY33" fmla="*/ 68940 h 75753"/>
                  <a:gd name="csX34" fmla="*/ 87096 w 134690"/>
                  <a:gd name="csY34" fmla="*/ 69832 h 75753"/>
                  <a:gd name="csX35" fmla="*/ 87096 w 134690"/>
                  <a:gd name="csY35" fmla="*/ 75934 h 75753"/>
                  <a:gd name="csX36" fmla="*/ 47806 w 134690"/>
                  <a:gd name="csY36" fmla="*/ 75934 h 75753"/>
                  <a:gd name="csX37" fmla="*/ 47806 w 134690"/>
                  <a:gd name="csY37" fmla="*/ 69832 h 75753"/>
                  <a:gd name="csX38" fmla="*/ 57405 w 134690"/>
                  <a:gd name="csY38" fmla="*/ 68940 h 75753"/>
                  <a:gd name="csX39" fmla="*/ 61200 w 134690"/>
                  <a:gd name="csY39" fmla="*/ 64474 h 75753"/>
                  <a:gd name="csX40" fmla="*/ 61200 w 134690"/>
                  <a:gd name="csY40" fmla="*/ 23844 h 75753"/>
                  <a:gd name="csX41" fmla="*/ 58744 w 134690"/>
                  <a:gd name="csY41" fmla="*/ 10004 h 75753"/>
                  <a:gd name="csX42" fmla="*/ 48847 w 134690"/>
                  <a:gd name="csY42" fmla="*/ 4646 h 75753"/>
                  <a:gd name="csX43" fmla="*/ 32476 w 134690"/>
                  <a:gd name="csY43" fmla="*/ 12608 h 75753"/>
                  <a:gd name="csX44" fmla="*/ 26076 w 134690"/>
                  <a:gd name="csY44" fmla="*/ 30690 h 75753"/>
                  <a:gd name="csX45" fmla="*/ 26076 w 134690"/>
                  <a:gd name="csY45" fmla="*/ 64474 h 75753"/>
                  <a:gd name="csX46" fmla="*/ 29797 w 134690"/>
                  <a:gd name="csY46" fmla="*/ 68940 h 75753"/>
                  <a:gd name="csX47" fmla="*/ 39322 w 134690"/>
                  <a:gd name="csY47" fmla="*/ 69832 h 75753"/>
                  <a:gd name="csX48" fmla="*/ 39322 w 134690"/>
                  <a:gd name="csY48" fmla="*/ 75934 h 75753"/>
                  <a:gd name="csX49" fmla="*/ 31 w 134690"/>
                  <a:gd name="csY49" fmla="*/ 75934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</a:cxnLst>
                <a:rect l="l" t="t" r="r" b="b"/>
                <a:pathLst>
                  <a:path w="134690" h="75753">
                    <a:moveTo>
                      <a:pt x="31" y="75934"/>
                    </a:moveTo>
                    <a:lnTo>
                      <a:pt x="31" y="69832"/>
                    </a:lnTo>
                    <a:cubicBezTo>
                      <a:pt x="4000" y="69832"/>
                      <a:pt x="7225" y="69535"/>
                      <a:pt x="9706" y="68940"/>
                    </a:cubicBezTo>
                    <a:cubicBezTo>
                      <a:pt x="12186" y="68344"/>
                      <a:pt x="13426" y="66855"/>
                      <a:pt x="13426" y="64474"/>
                    </a:cubicBezTo>
                    <a:lnTo>
                      <a:pt x="13426" y="17593"/>
                    </a:lnTo>
                    <a:cubicBezTo>
                      <a:pt x="13426" y="14617"/>
                      <a:pt x="12980" y="12434"/>
                      <a:pt x="12087" y="11045"/>
                    </a:cubicBezTo>
                    <a:cubicBezTo>
                      <a:pt x="11193" y="9656"/>
                      <a:pt x="9879" y="8813"/>
                      <a:pt x="8143" y="8515"/>
                    </a:cubicBezTo>
                    <a:cubicBezTo>
                      <a:pt x="6407" y="8217"/>
                      <a:pt x="3703" y="8068"/>
                      <a:pt x="31" y="8068"/>
                    </a:cubicBezTo>
                    <a:lnTo>
                      <a:pt x="31" y="1966"/>
                    </a:lnTo>
                    <a:lnTo>
                      <a:pt x="24886" y="180"/>
                    </a:lnTo>
                    <a:lnTo>
                      <a:pt x="24886" y="16849"/>
                    </a:lnTo>
                    <a:cubicBezTo>
                      <a:pt x="27168" y="11988"/>
                      <a:pt x="30566" y="7994"/>
                      <a:pt x="35080" y="4869"/>
                    </a:cubicBezTo>
                    <a:cubicBezTo>
                      <a:pt x="39595" y="1743"/>
                      <a:pt x="44482" y="180"/>
                      <a:pt x="49740" y="180"/>
                    </a:cubicBezTo>
                    <a:cubicBezTo>
                      <a:pt x="62936" y="180"/>
                      <a:pt x="70675" y="5538"/>
                      <a:pt x="72957" y="16254"/>
                    </a:cubicBezTo>
                    <a:cubicBezTo>
                      <a:pt x="75240" y="11491"/>
                      <a:pt x="78588" y="7622"/>
                      <a:pt x="83003" y="4646"/>
                    </a:cubicBezTo>
                    <a:cubicBezTo>
                      <a:pt x="87419" y="1669"/>
                      <a:pt x="92255" y="180"/>
                      <a:pt x="97514" y="180"/>
                    </a:cubicBezTo>
                    <a:cubicBezTo>
                      <a:pt x="102673" y="180"/>
                      <a:pt x="107039" y="1024"/>
                      <a:pt x="110611" y="2710"/>
                    </a:cubicBezTo>
                    <a:cubicBezTo>
                      <a:pt x="114183" y="4397"/>
                      <a:pt x="116862" y="6952"/>
                      <a:pt x="118648" y="10375"/>
                    </a:cubicBezTo>
                    <a:cubicBezTo>
                      <a:pt x="120433" y="13798"/>
                      <a:pt x="121326" y="18090"/>
                      <a:pt x="121326" y="23249"/>
                    </a:cubicBezTo>
                    <a:lnTo>
                      <a:pt x="121326" y="64474"/>
                    </a:lnTo>
                    <a:cubicBezTo>
                      <a:pt x="121326" y="66855"/>
                      <a:pt x="122592" y="68344"/>
                      <a:pt x="125122" y="68940"/>
                    </a:cubicBezTo>
                    <a:cubicBezTo>
                      <a:pt x="127652" y="69535"/>
                      <a:pt x="130852" y="69832"/>
                      <a:pt x="134721" y="69832"/>
                    </a:cubicBezTo>
                    <a:lnTo>
                      <a:pt x="134721" y="75934"/>
                    </a:lnTo>
                    <a:lnTo>
                      <a:pt x="95431" y="75934"/>
                    </a:lnTo>
                    <a:lnTo>
                      <a:pt x="95431" y="69832"/>
                    </a:lnTo>
                    <a:cubicBezTo>
                      <a:pt x="99300" y="69832"/>
                      <a:pt x="102500" y="69535"/>
                      <a:pt x="105030" y="68940"/>
                    </a:cubicBezTo>
                    <a:cubicBezTo>
                      <a:pt x="107560" y="68344"/>
                      <a:pt x="108825" y="66855"/>
                      <a:pt x="108825" y="64474"/>
                    </a:cubicBezTo>
                    <a:lnTo>
                      <a:pt x="108825" y="23844"/>
                    </a:lnTo>
                    <a:cubicBezTo>
                      <a:pt x="108825" y="18089"/>
                      <a:pt x="108006" y="13451"/>
                      <a:pt x="106369" y="9928"/>
                    </a:cubicBezTo>
                    <a:cubicBezTo>
                      <a:pt x="104732" y="6407"/>
                      <a:pt x="101433" y="4646"/>
                      <a:pt x="96472" y="4646"/>
                    </a:cubicBezTo>
                    <a:cubicBezTo>
                      <a:pt x="89825" y="4646"/>
                      <a:pt x="84368" y="7300"/>
                      <a:pt x="80101" y="12608"/>
                    </a:cubicBezTo>
                    <a:cubicBezTo>
                      <a:pt x="75835" y="17916"/>
                      <a:pt x="73701" y="23943"/>
                      <a:pt x="73701" y="30690"/>
                    </a:cubicBezTo>
                    <a:lnTo>
                      <a:pt x="73701" y="64474"/>
                    </a:lnTo>
                    <a:cubicBezTo>
                      <a:pt x="73701" y="66855"/>
                      <a:pt x="74941" y="68344"/>
                      <a:pt x="77422" y="68940"/>
                    </a:cubicBezTo>
                    <a:cubicBezTo>
                      <a:pt x="79903" y="69535"/>
                      <a:pt x="83128" y="69832"/>
                      <a:pt x="87096" y="69832"/>
                    </a:cubicBezTo>
                    <a:lnTo>
                      <a:pt x="87096" y="75934"/>
                    </a:lnTo>
                    <a:lnTo>
                      <a:pt x="47806" y="75934"/>
                    </a:lnTo>
                    <a:lnTo>
                      <a:pt x="47806" y="69832"/>
                    </a:lnTo>
                    <a:cubicBezTo>
                      <a:pt x="51675" y="69832"/>
                      <a:pt x="54875" y="69535"/>
                      <a:pt x="57405" y="68940"/>
                    </a:cubicBezTo>
                    <a:cubicBezTo>
                      <a:pt x="59935" y="68344"/>
                      <a:pt x="61200" y="66855"/>
                      <a:pt x="61200" y="64474"/>
                    </a:cubicBezTo>
                    <a:lnTo>
                      <a:pt x="61200" y="23844"/>
                    </a:lnTo>
                    <a:cubicBezTo>
                      <a:pt x="61200" y="18189"/>
                      <a:pt x="60381" y="13575"/>
                      <a:pt x="58744" y="10004"/>
                    </a:cubicBezTo>
                    <a:cubicBezTo>
                      <a:pt x="57107" y="6432"/>
                      <a:pt x="53808" y="4646"/>
                      <a:pt x="48847" y="4646"/>
                    </a:cubicBezTo>
                    <a:cubicBezTo>
                      <a:pt x="42200" y="4646"/>
                      <a:pt x="36743" y="7300"/>
                      <a:pt x="32476" y="12608"/>
                    </a:cubicBezTo>
                    <a:cubicBezTo>
                      <a:pt x="28210" y="17916"/>
                      <a:pt x="26076" y="23943"/>
                      <a:pt x="26076" y="30690"/>
                    </a:cubicBezTo>
                    <a:lnTo>
                      <a:pt x="26076" y="64474"/>
                    </a:lnTo>
                    <a:cubicBezTo>
                      <a:pt x="26076" y="66855"/>
                      <a:pt x="27316" y="68344"/>
                      <a:pt x="29797" y="68940"/>
                    </a:cubicBezTo>
                    <a:cubicBezTo>
                      <a:pt x="32278" y="69535"/>
                      <a:pt x="35453" y="69832"/>
                      <a:pt x="39322" y="69832"/>
                    </a:cubicBezTo>
                    <a:lnTo>
                      <a:pt x="39322" y="75934"/>
                    </a:lnTo>
                    <a:lnTo>
                      <a:pt x="31" y="7593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277C6E0F-6C9E-1A04-CC73-7FCDB2816804}"/>
                  </a:ext>
                </a:extLst>
              </p:cNvPr>
              <p:cNvSpPr/>
              <p:nvPr/>
            </p:nvSpPr>
            <p:spPr>
              <a:xfrm rot="-5400000">
                <a:off x="9319587" y="5309204"/>
                <a:ext cx="57893" cy="75753"/>
              </a:xfrm>
              <a:custGeom>
                <a:avLst/>
                <a:gdLst>
                  <a:gd name="csX0" fmla="*/ 21 w 57893"/>
                  <a:gd name="csY0" fmla="*/ 75923 h 75753"/>
                  <a:gd name="csX1" fmla="*/ 21 w 57893"/>
                  <a:gd name="csY1" fmla="*/ 69821 h 75753"/>
                  <a:gd name="csX2" fmla="*/ 9620 w 57893"/>
                  <a:gd name="csY2" fmla="*/ 68929 h 75753"/>
                  <a:gd name="csX3" fmla="*/ 13415 w 57893"/>
                  <a:gd name="csY3" fmla="*/ 64464 h 75753"/>
                  <a:gd name="csX4" fmla="*/ 13415 w 57893"/>
                  <a:gd name="csY4" fmla="*/ 17583 h 75753"/>
                  <a:gd name="csX5" fmla="*/ 12001 w 57893"/>
                  <a:gd name="csY5" fmla="*/ 11034 h 75753"/>
                  <a:gd name="csX6" fmla="*/ 7983 w 57893"/>
                  <a:gd name="csY6" fmla="*/ 8504 h 75753"/>
                  <a:gd name="csX7" fmla="*/ 21 w 57893"/>
                  <a:gd name="csY7" fmla="*/ 8058 h 75753"/>
                  <a:gd name="csX8" fmla="*/ 21 w 57893"/>
                  <a:gd name="csY8" fmla="*/ 1956 h 75753"/>
                  <a:gd name="csX9" fmla="*/ 24577 w 57893"/>
                  <a:gd name="csY9" fmla="*/ 170 h 75753"/>
                  <a:gd name="csX10" fmla="*/ 24577 w 57893"/>
                  <a:gd name="csY10" fmla="*/ 16839 h 75753"/>
                  <a:gd name="csX11" fmla="*/ 32390 w 57893"/>
                  <a:gd name="csY11" fmla="*/ 4784 h 75753"/>
                  <a:gd name="csX12" fmla="*/ 44818 w 57893"/>
                  <a:gd name="csY12" fmla="*/ 170 h 75753"/>
                  <a:gd name="csX13" fmla="*/ 53896 w 57893"/>
                  <a:gd name="csY13" fmla="*/ 3146 h 75753"/>
                  <a:gd name="csX14" fmla="*/ 57914 w 57893"/>
                  <a:gd name="csY14" fmla="*/ 11184 h 75753"/>
                  <a:gd name="csX15" fmla="*/ 55682 w 57893"/>
                  <a:gd name="csY15" fmla="*/ 16466 h 75753"/>
                  <a:gd name="csX16" fmla="*/ 50175 w 57893"/>
                  <a:gd name="csY16" fmla="*/ 18773 h 75753"/>
                  <a:gd name="csX17" fmla="*/ 44818 w 57893"/>
                  <a:gd name="csY17" fmla="*/ 16541 h 75753"/>
                  <a:gd name="csX18" fmla="*/ 42585 w 57893"/>
                  <a:gd name="csY18" fmla="*/ 11184 h 75753"/>
                  <a:gd name="csX19" fmla="*/ 45860 w 57893"/>
                  <a:gd name="csY19" fmla="*/ 4635 h 75753"/>
                  <a:gd name="csX20" fmla="*/ 44818 w 57893"/>
                  <a:gd name="csY20" fmla="*/ 4635 h 75753"/>
                  <a:gd name="csX21" fmla="*/ 33432 w 57893"/>
                  <a:gd name="csY21" fmla="*/ 9621 h 75753"/>
                  <a:gd name="csX22" fmla="*/ 27181 w 57893"/>
                  <a:gd name="csY22" fmla="*/ 22048 h 75753"/>
                  <a:gd name="csX23" fmla="*/ 25321 w 57893"/>
                  <a:gd name="csY23" fmla="*/ 36335 h 75753"/>
                  <a:gd name="csX24" fmla="*/ 25321 w 57893"/>
                  <a:gd name="csY24" fmla="*/ 64464 h 75753"/>
                  <a:gd name="csX25" fmla="*/ 41990 w 57893"/>
                  <a:gd name="csY25" fmla="*/ 69821 h 75753"/>
                  <a:gd name="csX26" fmla="*/ 41990 w 57893"/>
                  <a:gd name="csY26" fmla="*/ 75923 h 75753"/>
                  <a:gd name="csX27" fmla="*/ 21 w 57893"/>
                  <a:gd name="csY27" fmla="*/ 75923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7893" h="75753">
                    <a:moveTo>
                      <a:pt x="21" y="75923"/>
                    </a:moveTo>
                    <a:lnTo>
                      <a:pt x="21" y="69821"/>
                    </a:lnTo>
                    <a:cubicBezTo>
                      <a:pt x="3890" y="69821"/>
                      <a:pt x="7089" y="69524"/>
                      <a:pt x="9620" y="68929"/>
                    </a:cubicBezTo>
                    <a:cubicBezTo>
                      <a:pt x="12150" y="68333"/>
                      <a:pt x="13415" y="66845"/>
                      <a:pt x="13415" y="64464"/>
                    </a:cubicBezTo>
                    <a:lnTo>
                      <a:pt x="13415" y="17583"/>
                    </a:lnTo>
                    <a:cubicBezTo>
                      <a:pt x="13415" y="14606"/>
                      <a:pt x="12943" y="12423"/>
                      <a:pt x="12001" y="11034"/>
                    </a:cubicBezTo>
                    <a:cubicBezTo>
                      <a:pt x="11058" y="9645"/>
                      <a:pt x="9719" y="8802"/>
                      <a:pt x="7983" y="8504"/>
                    </a:cubicBezTo>
                    <a:cubicBezTo>
                      <a:pt x="6246" y="8206"/>
                      <a:pt x="3592" y="8058"/>
                      <a:pt x="21" y="8058"/>
                    </a:cubicBezTo>
                    <a:lnTo>
                      <a:pt x="21" y="1956"/>
                    </a:lnTo>
                    <a:lnTo>
                      <a:pt x="24577" y="170"/>
                    </a:lnTo>
                    <a:lnTo>
                      <a:pt x="24577" y="16839"/>
                    </a:lnTo>
                    <a:cubicBezTo>
                      <a:pt x="26363" y="11878"/>
                      <a:pt x="28967" y="7860"/>
                      <a:pt x="32390" y="4784"/>
                    </a:cubicBezTo>
                    <a:cubicBezTo>
                      <a:pt x="35814" y="1708"/>
                      <a:pt x="39956" y="170"/>
                      <a:pt x="44818" y="170"/>
                    </a:cubicBezTo>
                    <a:cubicBezTo>
                      <a:pt x="48191" y="170"/>
                      <a:pt x="51217" y="1162"/>
                      <a:pt x="53896" y="3146"/>
                    </a:cubicBezTo>
                    <a:cubicBezTo>
                      <a:pt x="56575" y="5131"/>
                      <a:pt x="57914" y="7810"/>
                      <a:pt x="57914" y="11184"/>
                    </a:cubicBezTo>
                    <a:cubicBezTo>
                      <a:pt x="57914" y="13168"/>
                      <a:pt x="57170" y="14929"/>
                      <a:pt x="55682" y="16466"/>
                    </a:cubicBezTo>
                    <a:cubicBezTo>
                      <a:pt x="54193" y="18004"/>
                      <a:pt x="52358" y="18773"/>
                      <a:pt x="50175" y="18773"/>
                    </a:cubicBezTo>
                    <a:cubicBezTo>
                      <a:pt x="48092" y="18773"/>
                      <a:pt x="46306" y="18029"/>
                      <a:pt x="44818" y="16541"/>
                    </a:cubicBezTo>
                    <a:cubicBezTo>
                      <a:pt x="43329" y="15053"/>
                      <a:pt x="42585" y="13267"/>
                      <a:pt x="42585" y="11184"/>
                    </a:cubicBezTo>
                    <a:cubicBezTo>
                      <a:pt x="42585" y="8108"/>
                      <a:pt x="43677" y="5925"/>
                      <a:pt x="45860" y="4635"/>
                    </a:cubicBezTo>
                    <a:lnTo>
                      <a:pt x="44818" y="4635"/>
                    </a:lnTo>
                    <a:cubicBezTo>
                      <a:pt x="40154" y="4635"/>
                      <a:pt x="36359" y="6297"/>
                      <a:pt x="33432" y="9621"/>
                    </a:cubicBezTo>
                    <a:cubicBezTo>
                      <a:pt x="30505" y="12944"/>
                      <a:pt x="28421" y="17087"/>
                      <a:pt x="27181" y="22048"/>
                    </a:cubicBezTo>
                    <a:cubicBezTo>
                      <a:pt x="25941" y="27008"/>
                      <a:pt x="25321" y="31771"/>
                      <a:pt x="25321" y="36335"/>
                    </a:cubicBezTo>
                    <a:lnTo>
                      <a:pt x="25321" y="64464"/>
                    </a:lnTo>
                    <a:cubicBezTo>
                      <a:pt x="25321" y="68036"/>
                      <a:pt x="30877" y="69821"/>
                      <a:pt x="41990" y="69821"/>
                    </a:cubicBezTo>
                    <a:lnTo>
                      <a:pt x="41990" y="75923"/>
                    </a:lnTo>
                    <a:lnTo>
                      <a:pt x="21" y="7592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B4E3897F-B1F0-5AC1-8A43-7204F703FEF4}"/>
                  </a:ext>
                </a:extLst>
              </p:cNvPr>
              <p:cNvSpPr/>
              <p:nvPr/>
            </p:nvSpPr>
            <p:spPr>
              <a:xfrm rot="-5400000">
                <a:off x="9310136" y="5229778"/>
                <a:ext cx="77688" cy="78730"/>
              </a:xfrm>
              <a:custGeom>
                <a:avLst/>
                <a:gdLst>
                  <a:gd name="csX0" fmla="*/ 12 w 77688"/>
                  <a:gd name="csY0" fmla="*/ 60140 h 78730"/>
                  <a:gd name="csX1" fmla="*/ 8050 w 77688"/>
                  <a:gd name="csY1" fmla="*/ 43471 h 78730"/>
                  <a:gd name="csX2" fmla="*/ 27323 w 77688"/>
                  <a:gd name="csY2" fmla="*/ 34467 h 78730"/>
                  <a:gd name="csX3" fmla="*/ 48828 w 77688"/>
                  <a:gd name="csY3" fmla="*/ 31863 h 78730"/>
                  <a:gd name="csX4" fmla="*/ 48828 w 77688"/>
                  <a:gd name="csY4" fmla="*/ 24868 h 78730"/>
                  <a:gd name="csX5" fmla="*/ 46595 w 77688"/>
                  <a:gd name="csY5" fmla="*/ 15194 h 78730"/>
                  <a:gd name="csX6" fmla="*/ 40271 w 77688"/>
                  <a:gd name="csY6" fmla="*/ 7604 h 78730"/>
                  <a:gd name="csX7" fmla="*/ 31267 w 77688"/>
                  <a:gd name="csY7" fmla="*/ 4627 h 78730"/>
                  <a:gd name="csX8" fmla="*/ 14003 w 77688"/>
                  <a:gd name="csY8" fmla="*/ 9687 h 78730"/>
                  <a:gd name="csX9" fmla="*/ 19285 w 77688"/>
                  <a:gd name="csY9" fmla="*/ 12142 h 78730"/>
                  <a:gd name="csX10" fmla="*/ 21444 w 77688"/>
                  <a:gd name="csY10" fmla="*/ 17872 h 78730"/>
                  <a:gd name="csX11" fmla="*/ 19062 w 77688"/>
                  <a:gd name="csY11" fmla="*/ 23751 h 78730"/>
                  <a:gd name="csX12" fmla="*/ 13258 w 77688"/>
                  <a:gd name="csY12" fmla="*/ 26207 h 78730"/>
                  <a:gd name="csX13" fmla="*/ 7379 w 77688"/>
                  <a:gd name="csY13" fmla="*/ 23751 h 78730"/>
                  <a:gd name="csX14" fmla="*/ 4924 w 77688"/>
                  <a:gd name="csY14" fmla="*/ 17872 h 78730"/>
                  <a:gd name="csX15" fmla="*/ 13184 w 77688"/>
                  <a:gd name="csY15" fmla="*/ 4553 h 78730"/>
                  <a:gd name="csX16" fmla="*/ 31267 w 77688"/>
                  <a:gd name="csY16" fmla="*/ 162 h 78730"/>
                  <a:gd name="csX17" fmla="*/ 45256 w 77688"/>
                  <a:gd name="csY17" fmla="*/ 3138 h 78730"/>
                  <a:gd name="csX18" fmla="*/ 56716 w 77688"/>
                  <a:gd name="csY18" fmla="*/ 11622 h 78730"/>
                  <a:gd name="csX19" fmla="*/ 61181 w 77688"/>
                  <a:gd name="csY19" fmla="*/ 24421 h 78730"/>
                  <a:gd name="csX20" fmla="*/ 61181 w 77688"/>
                  <a:gd name="csY20" fmla="*/ 63116 h 78730"/>
                  <a:gd name="csX21" fmla="*/ 62595 w 77688"/>
                  <a:gd name="csY21" fmla="*/ 69218 h 78730"/>
                  <a:gd name="csX22" fmla="*/ 67134 w 77688"/>
                  <a:gd name="csY22" fmla="*/ 72046 h 78730"/>
                  <a:gd name="csX23" fmla="*/ 71301 w 77688"/>
                  <a:gd name="csY23" fmla="*/ 69218 h 78730"/>
                  <a:gd name="csX24" fmla="*/ 72641 w 77688"/>
                  <a:gd name="csY24" fmla="*/ 63116 h 78730"/>
                  <a:gd name="csX25" fmla="*/ 72641 w 77688"/>
                  <a:gd name="csY25" fmla="*/ 52103 h 78730"/>
                  <a:gd name="csX26" fmla="*/ 77701 w 77688"/>
                  <a:gd name="csY26" fmla="*/ 52103 h 78730"/>
                  <a:gd name="csX27" fmla="*/ 77701 w 77688"/>
                  <a:gd name="csY27" fmla="*/ 63116 h 78730"/>
                  <a:gd name="csX28" fmla="*/ 75691 w 77688"/>
                  <a:gd name="csY28" fmla="*/ 70334 h 78730"/>
                  <a:gd name="csX29" fmla="*/ 70334 w 77688"/>
                  <a:gd name="csY29" fmla="*/ 75916 h 78730"/>
                  <a:gd name="csX30" fmla="*/ 62967 w 77688"/>
                  <a:gd name="csY30" fmla="*/ 77999 h 78730"/>
                  <a:gd name="csX31" fmla="*/ 54260 w 77688"/>
                  <a:gd name="csY31" fmla="*/ 74055 h 78730"/>
                  <a:gd name="csX32" fmla="*/ 50317 w 77688"/>
                  <a:gd name="csY32" fmla="*/ 64754 h 78730"/>
                  <a:gd name="csX33" fmla="*/ 40866 w 77688"/>
                  <a:gd name="csY33" fmla="*/ 75097 h 78730"/>
                  <a:gd name="csX34" fmla="*/ 27695 w 77688"/>
                  <a:gd name="csY34" fmla="*/ 78892 h 78730"/>
                  <a:gd name="csX35" fmla="*/ 14821 w 77688"/>
                  <a:gd name="csY35" fmla="*/ 76957 h 78730"/>
                  <a:gd name="csX36" fmla="*/ 4254 w 77688"/>
                  <a:gd name="csY36" fmla="*/ 70855 h 78730"/>
                  <a:gd name="csX37" fmla="*/ 12 w 77688"/>
                  <a:gd name="csY37" fmla="*/ 60140 h 78730"/>
                  <a:gd name="csX38" fmla="*/ 14003 w 77688"/>
                  <a:gd name="csY38" fmla="*/ 60140 h 78730"/>
                  <a:gd name="csX39" fmla="*/ 18393 w 77688"/>
                  <a:gd name="csY39" fmla="*/ 70260 h 78730"/>
                  <a:gd name="csX40" fmla="*/ 28886 w 77688"/>
                  <a:gd name="csY40" fmla="*/ 74427 h 78730"/>
                  <a:gd name="csX41" fmla="*/ 38931 w 77688"/>
                  <a:gd name="csY41" fmla="*/ 71599 h 78730"/>
                  <a:gd name="csX42" fmla="*/ 46150 w 77688"/>
                  <a:gd name="csY42" fmla="*/ 64010 h 78730"/>
                  <a:gd name="csX43" fmla="*/ 48828 w 77688"/>
                  <a:gd name="csY43" fmla="*/ 54038 h 78730"/>
                  <a:gd name="csX44" fmla="*/ 48828 w 77688"/>
                  <a:gd name="csY44" fmla="*/ 36179 h 78730"/>
                  <a:gd name="csX45" fmla="*/ 32829 w 77688"/>
                  <a:gd name="csY45" fmla="*/ 38708 h 78730"/>
                  <a:gd name="csX46" fmla="*/ 19361 w 77688"/>
                  <a:gd name="csY46" fmla="*/ 46670 h 78730"/>
                  <a:gd name="csX47" fmla="*/ 14003 w 77688"/>
                  <a:gd name="csY47" fmla="*/ 60140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7688" h="78730">
                    <a:moveTo>
                      <a:pt x="12" y="60140"/>
                    </a:moveTo>
                    <a:cubicBezTo>
                      <a:pt x="12" y="53294"/>
                      <a:pt x="2691" y="47737"/>
                      <a:pt x="8050" y="43471"/>
                    </a:cubicBezTo>
                    <a:cubicBezTo>
                      <a:pt x="13407" y="39204"/>
                      <a:pt x="19831" y="36203"/>
                      <a:pt x="27323" y="34467"/>
                    </a:cubicBezTo>
                    <a:cubicBezTo>
                      <a:pt x="34814" y="32731"/>
                      <a:pt x="41982" y="31863"/>
                      <a:pt x="48828" y="31863"/>
                    </a:cubicBezTo>
                    <a:lnTo>
                      <a:pt x="48828" y="24868"/>
                    </a:lnTo>
                    <a:cubicBezTo>
                      <a:pt x="48828" y="21494"/>
                      <a:pt x="48084" y="18269"/>
                      <a:pt x="46595" y="15194"/>
                    </a:cubicBezTo>
                    <a:cubicBezTo>
                      <a:pt x="45108" y="12118"/>
                      <a:pt x="42999" y="9588"/>
                      <a:pt x="40271" y="7604"/>
                    </a:cubicBezTo>
                    <a:cubicBezTo>
                      <a:pt x="37542" y="5619"/>
                      <a:pt x="34541" y="4627"/>
                      <a:pt x="31267" y="4627"/>
                    </a:cubicBezTo>
                    <a:cubicBezTo>
                      <a:pt x="23626" y="4627"/>
                      <a:pt x="17872" y="6314"/>
                      <a:pt x="14003" y="9687"/>
                    </a:cubicBezTo>
                    <a:cubicBezTo>
                      <a:pt x="16086" y="9687"/>
                      <a:pt x="17847" y="10505"/>
                      <a:pt x="19285" y="12142"/>
                    </a:cubicBezTo>
                    <a:cubicBezTo>
                      <a:pt x="20724" y="13780"/>
                      <a:pt x="21444" y="15690"/>
                      <a:pt x="21444" y="17872"/>
                    </a:cubicBezTo>
                    <a:cubicBezTo>
                      <a:pt x="21444" y="20155"/>
                      <a:pt x="20650" y="22114"/>
                      <a:pt x="19062" y="23751"/>
                    </a:cubicBezTo>
                    <a:cubicBezTo>
                      <a:pt x="17475" y="25388"/>
                      <a:pt x="15540" y="26207"/>
                      <a:pt x="13258" y="26207"/>
                    </a:cubicBezTo>
                    <a:cubicBezTo>
                      <a:pt x="10976" y="26207"/>
                      <a:pt x="9017" y="25388"/>
                      <a:pt x="7379" y="23751"/>
                    </a:cubicBezTo>
                    <a:cubicBezTo>
                      <a:pt x="5742" y="22114"/>
                      <a:pt x="4924" y="20155"/>
                      <a:pt x="4924" y="17872"/>
                    </a:cubicBezTo>
                    <a:cubicBezTo>
                      <a:pt x="4924" y="11919"/>
                      <a:pt x="7677" y="7479"/>
                      <a:pt x="13184" y="4553"/>
                    </a:cubicBezTo>
                    <a:cubicBezTo>
                      <a:pt x="18690" y="1625"/>
                      <a:pt x="24718" y="162"/>
                      <a:pt x="31267" y="162"/>
                    </a:cubicBezTo>
                    <a:cubicBezTo>
                      <a:pt x="35930" y="162"/>
                      <a:pt x="40593" y="1154"/>
                      <a:pt x="45256" y="3138"/>
                    </a:cubicBezTo>
                    <a:cubicBezTo>
                      <a:pt x="49920" y="5123"/>
                      <a:pt x="53739" y="7951"/>
                      <a:pt x="56716" y="11622"/>
                    </a:cubicBezTo>
                    <a:cubicBezTo>
                      <a:pt x="59693" y="15293"/>
                      <a:pt x="61181" y="19559"/>
                      <a:pt x="61181" y="24421"/>
                    </a:cubicBezTo>
                    <a:lnTo>
                      <a:pt x="61181" y="63116"/>
                    </a:lnTo>
                    <a:cubicBezTo>
                      <a:pt x="61181" y="65299"/>
                      <a:pt x="61652" y="67333"/>
                      <a:pt x="62595" y="69218"/>
                    </a:cubicBezTo>
                    <a:cubicBezTo>
                      <a:pt x="63538" y="71103"/>
                      <a:pt x="65051" y="72046"/>
                      <a:pt x="67134" y="72046"/>
                    </a:cubicBezTo>
                    <a:cubicBezTo>
                      <a:pt x="69019" y="72046"/>
                      <a:pt x="70409" y="71103"/>
                      <a:pt x="71301" y="69218"/>
                    </a:cubicBezTo>
                    <a:cubicBezTo>
                      <a:pt x="72194" y="67333"/>
                      <a:pt x="72641" y="65299"/>
                      <a:pt x="72641" y="63116"/>
                    </a:cubicBezTo>
                    <a:lnTo>
                      <a:pt x="72641" y="52103"/>
                    </a:lnTo>
                    <a:lnTo>
                      <a:pt x="77701" y="52103"/>
                    </a:lnTo>
                    <a:lnTo>
                      <a:pt x="77701" y="63116"/>
                    </a:lnTo>
                    <a:cubicBezTo>
                      <a:pt x="77701" y="65597"/>
                      <a:pt x="77031" y="68003"/>
                      <a:pt x="75691" y="70334"/>
                    </a:cubicBezTo>
                    <a:cubicBezTo>
                      <a:pt x="74352" y="72666"/>
                      <a:pt x="72566" y="74527"/>
                      <a:pt x="70334" y="75916"/>
                    </a:cubicBezTo>
                    <a:cubicBezTo>
                      <a:pt x="68102" y="77305"/>
                      <a:pt x="65646" y="77999"/>
                      <a:pt x="62967" y="77999"/>
                    </a:cubicBezTo>
                    <a:cubicBezTo>
                      <a:pt x="59593" y="77999"/>
                      <a:pt x="56691" y="76684"/>
                      <a:pt x="54260" y="74055"/>
                    </a:cubicBezTo>
                    <a:cubicBezTo>
                      <a:pt x="51829" y="71426"/>
                      <a:pt x="50515" y="68325"/>
                      <a:pt x="50317" y="64754"/>
                    </a:cubicBezTo>
                    <a:cubicBezTo>
                      <a:pt x="48134" y="69119"/>
                      <a:pt x="44983" y="72567"/>
                      <a:pt x="40866" y="75097"/>
                    </a:cubicBezTo>
                    <a:cubicBezTo>
                      <a:pt x="36748" y="77627"/>
                      <a:pt x="32358" y="78892"/>
                      <a:pt x="27695" y="78892"/>
                    </a:cubicBezTo>
                    <a:cubicBezTo>
                      <a:pt x="23329" y="78892"/>
                      <a:pt x="19038" y="78247"/>
                      <a:pt x="14821" y="76957"/>
                    </a:cubicBezTo>
                    <a:cubicBezTo>
                      <a:pt x="10604" y="75667"/>
                      <a:pt x="7082" y="73633"/>
                      <a:pt x="4254" y="70855"/>
                    </a:cubicBezTo>
                    <a:cubicBezTo>
                      <a:pt x="1426" y="68077"/>
                      <a:pt x="12" y="64505"/>
                      <a:pt x="12" y="60140"/>
                    </a:cubicBezTo>
                    <a:close/>
                    <a:moveTo>
                      <a:pt x="14003" y="60140"/>
                    </a:moveTo>
                    <a:cubicBezTo>
                      <a:pt x="14003" y="64108"/>
                      <a:pt x="15466" y="67482"/>
                      <a:pt x="18393" y="70260"/>
                    </a:cubicBezTo>
                    <a:cubicBezTo>
                      <a:pt x="21320" y="73038"/>
                      <a:pt x="24817" y="74427"/>
                      <a:pt x="28886" y="74427"/>
                    </a:cubicBezTo>
                    <a:cubicBezTo>
                      <a:pt x="32556" y="74427"/>
                      <a:pt x="35905" y="73484"/>
                      <a:pt x="38931" y="71599"/>
                    </a:cubicBezTo>
                    <a:cubicBezTo>
                      <a:pt x="41957" y="69714"/>
                      <a:pt x="44363" y="67185"/>
                      <a:pt x="46150" y="64010"/>
                    </a:cubicBezTo>
                    <a:cubicBezTo>
                      <a:pt x="47935" y="60835"/>
                      <a:pt x="48828" y="57511"/>
                      <a:pt x="48828" y="54038"/>
                    </a:cubicBezTo>
                    <a:lnTo>
                      <a:pt x="48828" y="36179"/>
                    </a:lnTo>
                    <a:cubicBezTo>
                      <a:pt x="43570" y="36179"/>
                      <a:pt x="38237" y="37022"/>
                      <a:pt x="32829" y="38708"/>
                    </a:cubicBezTo>
                    <a:cubicBezTo>
                      <a:pt x="27422" y="40395"/>
                      <a:pt x="22932" y="43049"/>
                      <a:pt x="19361" y="46670"/>
                    </a:cubicBezTo>
                    <a:cubicBezTo>
                      <a:pt x="15789" y="50292"/>
                      <a:pt x="14003" y="54782"/>
                      <a:pt x="14003" y="601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B35107B0-67D2-83C9-CC87-333CA8B61B02}"/>
                  </a:ext>
                </a:extLst>
              </p:cNvPr>
              <p:cNvSpPr/>
              <p:nvPr/>
            </p:nvSpPr>
            <p:spPr>
              <a:xfrm rot="-5400000">
                <a:off x="9285431" y="5122443"/>
                <a:ext cx="84981" cy="120848"/>
              </a:xfrm>
              <a:custGeom>
                <a:avLst/>
                <a:gdLst>
                  <a:gd name="csX0" fmla="*/ 36167 w 84981"/>
                  <a:gd name="csY0" fmla="*/ 121003 h 120848"/>
                  <a:gd name="csX1" fmla="*/ 17712 w 84981"/>
                  <a:gd name="csY1" fmla="*/ 115496 h 120848"/>
                  <a:gd name="csX2" fmla="*/ 4689 w 84981"/>
                  <a:gd name="csY2" fmla="*/ 101060 h 120848"/>
                  <a:gd name="csX3" fmla="*/ 1 w 84981"/>
                  <a:gd name="csY3" fmla="*/ 82010 h 120848"/>
                  <a:gd name="csX4" fmla="*/ 5062 w 84981"/>
                  <a:gd name="csY4" fmla="*/ 62811 h 120848"/>
                  <a:gd name="csX5" fmla="*/ 18828 w 84981"/>
                  <a:gd name="csY5" fmla="*/ 48598 h 120848"/>
                  <a:gd name="csX6" fmla="*/ 38101 w 84981"/>
                  <a:gd name="csY6" fmla="*/ 43315 h 120848"/>
                  <a:gd name="csX7" fmla="*/ 49933 w 84981"/>
                  <a:gd name="csY7" fmla="*/ 45919 h 120848"/>
                  <a:gd name="csX8" fmla="*/ 59682 w 84981"/>
                  <a:gd name="csY8" fmla="*/ 53286 h 120848"/>
                  <a:gd name="csX9" fmla="*/ 59682 w 84981"/>
                  <a:gd name="csY9" fmla="*/ 17567 h 120848"/>
                  <a:gd name="csX10" fmla="*/ 58268 w 84981"/>
                  <a:gd name="csY10" fmla="*/ 10945 h 120848"/>
                  <a:gd name="csX11" fmla="*/ 54324 w 84981"/>
                  <a:gd name="csY11" fmla="*/ 8489 h 120848"/>
                  <a:gd name="csX12" fmla="*/ 46287 w 84981"/>
                  <a:gd name="csY12" fmla="*/ 8042 h 120848"/>
                  <a:gd name="csX13" fmla="*/ 46287 w 84981"/>
                  <a:gd name="csY13" fmla="*/ 1941 h 120848"/>
                  <a:gd name="csX14" fmla="*/ 71737 w 84981"/>
                  <a:gd name="csY14" fmla="*/ 155 h 120848"/>
                  <a:gd name="csX15" fmla="*/ 71737 w 84981"/>
                  <a:gd name="csY15" fmla="*/ 103441 h 120848"/>
                  <a:gd name="csX16" fmla="*/ 73076 w 84981"/>
                  <a:gd name="csY16" fmla="*/ 110064 h 120848"/>
                  <a:gd name="csX17" fmla="*/ 77020 w 84981"/>
                  <a:gd name="csY17" fmla="*/ 112519 h 120848"/>
                  <a:gd name="csX18" fmla="*/ 84982 w 84981"/>
                  <a:gd name="csY18" fmla="*/ 112966 h 120848"/>
                  <a:gd name="csX19" fmla="*/ 84982 w 84981"/>
                  <a:gd name="csY19" fmla="*/ 119068 h 120848"/>
                  <a:gd name="csX20" fmla="*/ 59087 w 84981"/>
                  <a:gd name="csY20" fmla="*/ 121003 h 120848"/>
                  <a:gd name="csX21" fmla="*/ 59087 w 84981"/>
                  <a:gd name="csY21" fmla="*/ 110138 h 120848"/>
                  <a:gd name="csX22" fmla="*/ 48594 w 84981"/>
                  <a:gd name="csY22" fmla="*/ 118175 h 120848"/>
                  <a:gd name="csX23" fmla="*/ 36167 w 84981"/>
                  <a:gd name="csY23" fmla="*/ 121003 h 120848"/>
                  <a:gd name="csX24" fmla="*/ 18754 w 84981"/>
                  <a:gd name="csY24" fmla="*/ 104185 h 120848"/>
                  <a:gd name="csX25" fmla="*/ 26493 w 84981"/>
                  <a:gd name="csY25" fmla="*/ 113189 h 120848"/>
                  <a:gd name="csX26" fmla="*/ 37209 w 84981"/>
                  <a:gd name="csY26" fmla="*/ 116538 h 120848"/>
                  <a:gd name="csX27" fmla="*/ 50306 w 84981"/>
                  <a:gd name="csY27" fmla="*/ 112371 h 120848"/>
                  <a:gd name="csX28" fmla="*/ 59087 w 84981"/>
                  <a:gd name="csY28" fmla="*/ 101804 h 120848"/>
                  <a:gd name="csX29" fmla="*/ 59087 w 84981"/>
                  <a:gd name="csY29" fmla="*/ 60579 h 120848"/>
                  <a:gd name="csX30" fmla="*/ 54100 w 84981"/>
                  <a:gd name="csY30" fmla="*/ 53882 h 120848"/>
                  <a:gd name="csX31" fmla="*/ 47255 w 84981"/>
                  <a:gd name="csY31" fmla="*/ 49342 h 120848"/>
                  <a:gd name="csX32" fmla="*/ 39143 w 84981"/>
                  <a:gd name="csY32" fmla="*/ 47780 h 120848"/>
                  <a:gd name="csX33" fmla="*/ 24781 w 84981"/>
                  <a:gd name="csY33" fmla="*/ 52840 h 120848"/>
                  <a:gd name="csX34" fmla="*/ 17117 w 84981"/>
                  <a:gd name="csY34" fmla="*/ 65788 h 120848"/>
                  <a:gd name="csX35" fmla="*/ 14884 w 84981"/>
                  <a:gd name="csY35" fmla="*/ 82158 h 120848"/>
                  <a:gd name="csX36" fmla="*/ 15629 w 84981"/>
                  <a:gd name="csY36" fmla="*/ 94214 h 120848"/>
                  <a:gd name="csX37" fmla="*/ 18754 w 84981"/>
                  <a:gd name="csY37" fmla="*/ 104185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167" y="121003"/>
                    </a:moveTo>
                    <a:cubicBezTo>
                      <a:pt x="29420" y="121003"/>
                      <a:pt x="23268" y="119167"/>
                      <a:pt x="17712" y="115496"/>
                    </a:cubicBezTo>
                    <a:cubicBezTo>
                      <a:pt x="12156" y="111825"/>
                      <a:pt x="7815" y="107013"/>
                      <a:pt x="4689" y="101060"/>
                    </a:cubicBezTo>
                    <a:cubicBezTo>
                      <a:pt x="1564" y="95107"/>
                      <a:pt x="1" y="88757"/>
                      <a:pt x="1" y="82010"/>
                    </a:cubicBezTo>
                    <a:cubicBezTo>
                      <a:pt x="1" y="75164"/>
                      <a:pt x="1688" y="68764"/>
                      <a:pt x="5062" y="62811"/>
                    </a:cubicBezTo>
                    <a:cubicBezTo>
                      <a:pt x="8435" y="56858"/>
                      <a:pt x="13024" y="52120"/>
                      <a:pt x="18828" y="48598"/>
                    </a:cubicBezTo>
                    <a:cubicBezTo>
                      <a:pt x="24633" y="45076"/>
                      <a:pt x="31057" y="43315"/>
                      <a:pt x="38101" y="43315"/>
                    </a:cubicBezTo>
                    <a:cubicBezTo>
                      <a:pt x="42269" y="43315"/>
                      <a:pt x="46213" y="44183"/>
                      <a:pt x="49933" y="45919"/>
                    </a:cubicBezTo>
                    <a:cubicBezTo>
                      <a:pt x="53654" y="47655"/>
                      <a:pt x="56904" y="50111"/>
                      <a:pt x="59682" y="53286"/>
                    </a:cubicBezTo>
                    <a:lnTo>
                      <a:pt x="59682" y="17567"/>
                    </a:lnTo>
                    <a:cubicBezTo>
                      <a:pt x="59682" y="14492"/>
                      <a:pt x="59210" y="12284"/>
                      <a:pt x="58268" y="10945"/>
                    </a:cubicBezTo>
                    <a:cubicBezTo>
                      <a:pt x="57325" y="9605"/>
                      <a:pt x="56011" y="8786"/>
                      <a:pt x="54324" y="8489"/>
                    </a:cubicBezTo>
                    <a:cubicBezTo>
                      <a:pt x="52637" y="8191"/>
                      <a:pt x="49958" y="8042"/>
                      <a:pt x="46287" y="8042"/>
                    </a:cubicBezTo>
                    <a:lnTo>
                      <a:pt x="46287" y="1941"/>
                    </a:lnTo>
                    <a:lnTo>
                      <a:pt x="71737" y="155"/>
                    </a:lnTo>
                    <a:lnTo>
                      <a:pt x="71737" y="103441"/>
                    </a:lnTo>
                    <a:cubicBezTo>
                      <a:pt x="71737" y="106517"/>
                      <a:pt x="72183" y="108725"/>
                      <a:pt x="73076" y="110064"/>
                    </a:cubicBezTo>
                    <a:cubicBezTo>
                      <a:pt x="73969" y="111404"/>
                      <a:pt x="75284" y="112222"/>
                      <a:pt x="77020" y="112519"/>
                    </a:cubicBezTo>
                    <a:cubicBezTo>
                      <a:pt x="78756" y="112817"/>
                      <a:pt x="81410" y="112966"/>
                      <a:pt x="84982" y="112966"/>
                    </a:cubicBezTo>
                    <a:lnTo>
                      <a:pt x="84982" y="119068"/>
                    </a:lnTo>
                    <a:lnTo>
                      <a:pt x="59087" y="121003"/>
                    </a:lnTo>
                    <a:lnTo>
                      <a:pt x="59087" y="110138"/>
                    </a:lnTo>
                    <a:cubicBezTo>
                      <a:pt x="56209" y="113611"/>
                      <a:pt x="52711" y="116290"/>
                      <a:pt x="48594" y="118175"/>
                    </a:cubicBezTo>
                    <a:cubicBezTo>
                      <a:pt x="44477" y="120061"/>
                      <a:pt x="40334" y="121003"/>
                      <a:pt x="36167" y="121003"/>
                    </a:cubicBezTo>
                    <a:close/>
                    <a:moveTo>
                      <a:pt x="18754" y="104185"/>
                    </a:moveTo>
                    <a:cubicBezTo>
                      <a:pt x="20639" y="107956"/>
                      <a:pt x="23219" y="110957"/>
                      <a:pt x="26493" y="113189"/>
                    </a:cubicBezTo>
                    <a:cubicBezTo>
                      <a:pt x="29767" y="115422"/>
                      <a:pt x="33339" y="116538"/>
                      <a:pt x="37209" y="116538"/>
                    </a:cubicBezTo>
                    <a:cubicBezTo>
                      <a:pt x="41971" y="116538"/>
                      <a:pt x="46337" y="115149"/>
                      <a:pt x="50306" y="112371"/>
                    </a:cubicBezTo>
                    <a:cubicBezTo>
                      <a:pt x="54274" y="109593"/>
                      <a:pt x="57201" y="106070"/>
                      <a:pt x="59087" y="101804"/>
                    </a:cubicBezTo>
                    <a:lnTo>
                      <a:pt x="59087" y="60579"/>
                    </a:lnTo>
                    <a:cubicBezTo>
                      <a:pt x="57796" y="58098"/>
                      <a:pt x="56134" y="55866"/>
                      <a:pt x="54100" y="53882"/>
                    </a:cubicBezTo>
                    <a:cubicBezTo>
                      <a:pt x="52066" y="51897"/>
                      <a:pt x="49785" y="50384"/>
                      <a:pt x="47255" y="49342"/>
                    </a:cubicBezTo>
                    <a:cubicBezTo>
                      <a:pt x="44724" y="48301"/>
                      <a:pt x="42020" y="47780"/>
                      <a:pt x="39143" y="47780"/>
                    </a:cubicBezTo>
                    <a:cubicBezTo>
                      <a:pt x="33190" y="47780"/>
                      <a:pt x="28403" y="49466"/>
                      <a:pt x="24781" y="52840"/>
                    </a:cubicBezTo>
                    <a:cubicBezTo>
                      <a:pt x="21160" y="56213"/>
                      <a:pt x="18605" y="60529"/>
                      <a:pt x="17117" y="65788"/>
                    </a:cubicBezTo>
                    <a:cubicBezTo>
                      <a:pt x="15628" y="71046"/>
                      <a:pt x="14884" y="76503"/>
                      <a:pt x="14884" y="82158"/>
                    </a:cubicBezTo>
                    <a:cubicBezTo>
                      <a:pt x="14884" y="86822"/>
                      <a:pt x="15132" y="90840"/>
                      <a:pt x="15629" y="94214"/>
                    </a:cubicBezTo>
                    <a:cubicBezTo>
                      <a:pt x="16125" y="97587"/>
                      <a:pt x="17166" y="100911"/>
                      <a:pt x="18754" y="10418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DCB4BCF6-4702-ABEB-037B-BD12D81CE89D}"/>
                  </a:ext>
                </a:extLst>
              </p:cNvPr>
              <p:cNvSpPr/>
              <p:nvPr/>
            </p:nvSpPr>
            <p:spPr>
              <a:xfrm rot="-5400000">
                <a:off x="9323456" y="5022389"/>
                <a:ext cx="40184" cy="171449"/>
              </a:xfrm>
              <a:custGeom>
                <a:avLst/>
                <a:gdLst>
                  <a:gd name="csX0" fmla="*/ 1484 w 40184"/>
                  <a:gd name="csY0" fmla="*/ 171595 h 171449"/>
                  <a:gd name="csX1" fmla="*/ -5 w 40184"/>
                  <a:gd name="csY1" fmla="*/ 170108 h 171449"/>
                  <a:gd name="csX2" fmla="*/ 293 w 40184"/>
                  <a:gd name="csY2" fmla="*/ 169065 h 171449"/>
                  <a:gd name="csX3" fmla="*/ 29612 w 40184"/>
                  <a:gd name="csY3" fmla="*/ 85870 h 171449"/>
                  <a:gd name="csX4" fmla="*/ 590 w 40184"/>
                  <a:gd name="csY4" fmla="*/ 3122 h 171449"/>
                  <a:gd name="csX5" fmla="*/ -5 w 40184"/>
                  <a:gd name="csY5" fmla="*/ 1634 h 171449"/>
                  <a:gd name="csX6" fmla="*/ 442 w 40184"/>
                  <a:gd name="csY6" fmla="*/ 592 h 171449"/>
                  <a:gd name="csX7" fmla="*/ 1484 w 40184"/>
                  <a:gd name="csY7" fmla="*/ 145 h 171449"/>
                  <a:gd name="csX8" fmla="*/ 3120 w 40184"/>
                  <a:gd name="csY8" fmla="*/ 145 h 171449"/>
                  <a:gd name="csX9" fmla="*/ 3865 w 40184"/>
                  <a:gd name="csY9" fmla="*/ 443 h 171449"/>
                  <a:gd name="csX10" fmla="*/ 24403 w 40184"/>
                  <a:gd name="csY10" fmla="*/ 24032 h 171449"/>
                  <a:gd name="csX11" fmla="*/ 36383 w 40184"/>
                  <a:gd name="csY11" fmla="*/ 53723 h 171449"/>
                  <a:gd name="csX12" fmla="*/ 40179 w 40184"/>
                  <a:gd name="csY12" fmla="*/ 85870 h 171449"/>
                  <a:gd name="csX13" fmla="*/ 38169 w 40184"/>
                  <a:gd name="csY13" fmla="*/ 109832 h 171449"/>
                  <a:gd name="csX14" fmla="*/ 31695 w 40184"/>
                  <a:gd name="csY14" fmla="*/ 132974 h 171449"/>
                  <a:gd name="csX15" fmla="*/ 20310 w 40184"/>
                  <a:gd name="csY15" fmla="*/ 154034 h 171449"/>
                  <a:gd name="csX16" fmla="*/ 3865 w 40184"/>
                  <a:gd name="csY16" fmla="*/ 171298 h 171449"/>
                  <a:gd name="csX17" fmla="*/ 3120 w 40184"/>
                  <a:gd name="csY17" fmla="*/ 171595 h 171449"/>
                  <a:gd name="csX18" fmla="*/ 1484 w 40184"/>
                  <a:gd name="csY18" fmla="*/ 171595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184" h="171449">
                    <a:moveTo>
                      <a:pt x="1484" y="171595"/>
                    </a:moveTo>
                    <a:cubicBezTo>
                      <a:pt x="491" y="171595"/>
                      <a:pt x="-5" y="171099"/>
                      <a:pt x="-5" y="170108"/>
                    </a:cubicBezTo>
                    <a:cubicBezTo>
                      <a:pt x="-5" y="169612"/>
                      <a:pt x="94" y="169264"/>
                      <a:pt x="293" y="169065"/>
                    </a:cubicBezTo>
                    <a:cubicBezTo>
                      <a:pt x="19839" y="149916"/>
                      <a:pt x="29612" y="122185"/>
                      <a:pt x="29612" y="85870"/>
                    </a:cubicBezTo>
                    <a:cubicBezTo>
                      <a:pt x="29612" y="49557"/>
                      <a:pt x="19938" y="21974"/>
                      <a:pt x="590" y="3122"/>
                    </a:cubicBezTo>
                    <a:cubicBezTo>
                      <a:pt x="193" y="2825"/>
                      <a:pt x="-5" y="2329"/>
                      <a:pt x="-5" y="1634"/>
                    </a:cubicBezTo>
                    <a:cubicBezTo>
                      <a:pt x="-5" y="1237"/>
                      <a:pt x="144" y="890"/>
                      <a:pt x="442" y="592"/>
                    </a:cubicBezTo>
                    <a:cubicBezTo>
                      <a:pt x="739" y="294"/>
                      <a:pt x="1087" y="145"/>
                      <a:pt x="1484" y="145"/>
                    </a:cubicBezTo>
                    <a:lnTo>
                      <a:pt x="3120" y="145"/>
                    </a:lnTo>
                    <a:cubicBezTo>
                      <a:pt x="3418" y="145"/>
                      <a:pt x="3666" y="245"/>
                      <a:pt x="3865" y="443"/>
                    </a:cubicBezTo>
                    <a:cubicBezTo>
                      <a:pt x="12100" y="6893"/>
                      <a:pt x="18946" y="14755"/>
                      <a:pt x="24403" y="24032"/>
                    </a:cubicBezTo>
                    <a:cubicBezTo>
                      <a:pt x="29860" y="33309"/>
                      <a:pt x="33853" y="43207"/>
                      <a:pt x="36383" y="53723"/>
                    </a:cubicBezTo>
                    <a:cubicBezTo>
                      <a:pt x="38914" y="64241"/>
                      <a:pt x="40179" y="74957"/>
                      <a:pt x="40179" y="85870"/>
                    </a:cubicBezTo>
                    <a:cubicBezTo>
                      <a:pt x="40179" y="94007"/>
                      <a:pt x="39509" y="101994"/>
                      <a:pt x="38169" y="109832"/>
                    </a:cubicBezTo>
                    <a:cubicBezTo>
                      <a:pt x="36830" y="117670"/>
                      <a:pt x="34672" y="125384"/>
                      <a:pt x="31695" y="132974"/>
                    </a:cubicBezTo>
                    <a:cubicBezTo>
                      <a:pt x="28719" y="140565"/>
                      <a:pt x="24924" y="147585"/>
                      <a:pt x="20310" y="154034"/>
                    </a:cubicBezTo>
                    <a:cubicBezTo>
                      <a:pt x="15697" y="160483"/>
                      <a:pt x="10215" y="166238"/>
                      <a:pt x="3865" y="171298"/>
                    </a:cubicBezTo>
                    <a:cubicBezTo>
                      <a:pt x="3666" y="171496"/>
                      <a:pt x="3418" y="171595"/>
                      <a:pt x="3120" y="171595"/>
                    </a:cubicBezTo>
                    <a:lnTo>
                      <a:pt x="1484" y="171595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0CE79FC4-3F27-3496-DC01-2F1D8B0A4462}"/>
                </a:ext>
              </a:extLst>
            </p:cNvPr>
            <p:cNvSpPr/>
            <p:nvPr/>
          </p:nvSpPr>
          <p:spPr>
            <a:xfrm>
              <a:off x="11201267" y="4874811"/>
              <a:ext cx="1057275" cy="1057275"/>
            </a:xfrm>
            <a:custGeom>
              <a:avLst/>
              <a:gdLst>
                <a:gd name="csX0" fmla="*/ 0 w 1057275"/>
                <a:gd name="csY0" fmla="*/ 1057275 h 1057275"/>
                <a:gd name="csX1" fmla="*/ 1057275 w 1057275"/>
                <a:gd name="csY1" fmla="*/ 1057275 h 1057275"/>
                <a:gd name="csX2" fmla="*/ 1057275 w 1057275"/>
                <a:gd name="csY2" fmla="*/ 0 h 1057275"/>
                <a:gd name="csX3" fmla="*/ 0 w 1057275"/>
                <a:gd name="csY3" fmla="*/ 0 h 1057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57275" h="1057275">
                  <a:moveTo>
                    <a:pt x="0" y="1057275"/>
                  </a:moveTo>
                  <a:lnTo>
                    <a:pt x="1057275" y="1057275"/>
                  </a:lnTo>
                  <a:lnTo>
                    <a:pt x="1057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696" name="Picture 695">
              <a:extLst>
                <a:ext uri="{FF2B5EF4-FFF2-40B4-BE49-F238E27FC236}">
                  <a16:creationId xmlns:a16="http://schemas.microsoft.com/office/drawing/2014/main" id="{BCBE7839-C6FF-EE17-3168-1CF160F14564}"/>
                </a:ext>
              </a:extLst>
            </p:cNvPr>
            <p:cNvPicPr>
              <a:picLocks noChangeAspect="1"/>
            </p:cNvPicPr>
            <p:nvPr/>
          </p:nvPicPr>
          <p:blipFill>
            <a:blip r:embed="rId68"/>
            <a:stretch>
              <a:fillRect/>
            </a:stretch>
          </p:blipFill>
          <p:spPr>
            <a:xfrm>
              <a:off x="11201267" y="4874811"/>
              <a:ext cx="1057275" cy="1057275"/>
            </a:xfrm>
            <a:custGeom>
              <a:avLst/>
              <a:gdLst>
                <a:gd name="csX0" fmla="*/ 166 w 1057275"/>
                <a:gd name="csY0" fmla="*/ 55 h 1057275"/>
                <a:gd name="csX1" fmla="*/ 1057441 w 1057275"/>
                <a:gd name="csY1" fmla="*/ 55 h 1057275"/>
                <a:gd name="csX2" fmla="*/ 1057441 w 1057275"/>
                <a:gd name="csY2" fmla="*/ 1057330 h 1057275"/>
                <a:gd name="csX3" fmla="*/ 166 w 1057275"/>
                <a:gd name="csY3" fmla="*/ 1057330 h 1057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57275" h="1057275">
                  <a:moveTo>
                    <a:pt x="166" y="55"/>
                  </a:moveTo>
                  <a:lnTo>
                    <a:pt x="1057441" y="55"/>
                  </a:lnTo>
                  <a:lnTo>
                    <a:pt x="1057441" y="1057330"/>
                  </a:lnTo>
                  <a:lnTo>
                    <a:pt x="166" y="1057330"/>
                  </a:lnTo>
                  <a:close/>
                </a:path>
              </a:pathLst>
            </a:custGeom>
          </p:spPr>
        </p:pic>
        <p:grpSp>
          <p:nvGrpSpPr>
            <p:cNvPr id="697" name="Graphic 642">
              <a:extLst>
                <a:ext uri="{FF2B5EF4-FFF2-40B4-BE49-F238E27FC236}">
                  <a16:creationId xmlns:a16="http://schemas.microsoft.com/office/drawing/2014/main" id="{DD08CD5C-66D3-9EED-DEAA-54ED10CCEF0A}"/>
                </a:ext>
              </a:extLst>
            </p:cNvPr>
            <p:cNvGrpSpPr/>
            <p:nvPr/>
          </p:nvGrpSpPr>
          <p:grpSpPr>
            <a:xfrm>
              <a:off x="11201267" y="4874811"/>
              <a:ext cx="1057275" cy="1057275"/>
              <a:chOff x="11201267" y="4874811"/>
              <a:chExt cx="1057275" cy="1057275"/>
            </a:xfrm>
          </p:grpSpPr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CD4FCE17-EA84-6FA8-CDDE-E51A26362F8B}"/>
                  </a:ext>
                </a:extLst>
              </p:cNvPr>
              <p:cNvSpPr/>
              <p:nvPr/>
            </p:nvSpPr>
            <p:spPr>
              <a:xfrm>
                <a:off x="11201267" y="5932086"/>
                <a:ext cx="1057275" cy="9525"/>
              </a:xfrm>
              <a:custGeom>
                <a:avLst/>
                <a:gdLst>
                  <a:gd name="csX0" fmla="*/ 0 w 1057275"/>
                  <a:gd name="csY0" fmla="*/ 0 h 9525"/>
                  <a:gd name="csX1" fmla="*/ 1057275 w 10572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75" h="9525">
                    <a:moveTo>
                      <a:pt x="0" y="0"/>
                    </a:moveTo>
                    <a:lnTo>
                      <a:pt x="10572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0E068640-CA6E-803E-D5DE-327DE2AD970D}"/>
                  </a:ext>
                </a:extLst>
              </p:cNvPr>
              <p:cNvSpPr/>
              <p:nvPr/>
            </p:nvSpPr>
            <p:spPr>
              <a:xfrm>
                <a:off x="11201267" y="4874811"/>
                <a:ext cx="1057275" cy="9525"/>
              </a:xfrm>
              <a:custGeom>
                <a:avLst/>
                <a:gdLst>
                  <a:gd name="csX0" fmla="*/ 0 w 1057275"/>
                  <a:gd name="csY0" fmla="*/ 0 h 9525"/>
                  <a:gd name="csX1" fmla="*/ 1057275 w 10572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75" h="9525">
                    <a:moveTo>
                      <a:pt x="0" y="0"/>
                    </a:moveTo>
                    <a:lnTo>
                      <a:pt x="10572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8C2020F1-A499-EC7D-7074-630666455D72}"/>
                  </a:ext>
                </a:extLst>
              </p:cNvPr>
              <p:cNvSpPr/>
              <p:nvPr/>
            </p:nvSpPr>
            <p:spPr>
              <a:xfrm>
                <a:off x="11397049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077F47FC-43B2-A53F-EA20-B05B2BCAD0FC}"/>
                  </a:ext>
                </a:extLst>
              </p:cNvPr>
              <p:cNvSpPr/>
              <p:nvPr/>
            </p:nvSpPr>
            <p:spPr>
              <a:xfrm>
                <a:off x="11729904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A3E609F6-49E5-BCEB-2E88-E49B923F2CC2}"/>
                  </a:ext>
                </a:extLst>
              </p:cNvPr>
              <p:cNvSpPr/>
              <p:nvPr/>
            </p:nvSpPr>
            <p:spPr>
              <a:xfrm>
                <a:off x="12062760" y="5921513"/>
                <a:ext cx="9525" cy="10572"/>
              </a:xfrm>
              <a:custGeom>
                <a:avLst/>
                <a:gdLst>
                  <a:gd name="csX0" fmla="*/ 0 w 9525"/>
                  <a:gd name="csY0" fmla="*/ 10573 h 10572"/>
                  <a:gd name="csX1" fmla="*/ 0 w 9525"/>
                  <a:gd name="csY1" fmla="*/ 0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10573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0BBA90E6-3A5D-C300-8449-8E15959263E3}"/>
                  </a:ext>
                </a:extLst>
              </p:cNvPr>
              <p:cNvSpPr/>
              <p:nvPr/>
            </p:nvSpPr>
            <p:spPr>
              <a:xfrm>
                <a:off x="11397049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4BEC367A-0A3B-67A5-8EB3-8D9B3A1148CD}"/>
                  </a:ext>
                </a:extLst>
              </p:cNvPr>
              <p:cNvSpPr/>
              <p:nvPr/>
            </p:nvSpPr>
            <p:spPr>
              <a:xfrm>
                <a:off x="11729904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0B111E4D-C339-EFA3-BDFE-72B045486D79}"/>
                  </a:ext>
                </a:extLst>
              </p:cNvPr>
              <p:cNvSpPr/>
              <p:nvPr/>
            </p:nvSpPr>
            <p:spPr>
              <a:xfrm>
                <a:off x="12062760" y="4874811"/>
                <a:ext cx="9525" cy="10572"/>
              </a:xfrm>
              <a:custGeom>
                <a:avLst/>
                <a:gdLst>
                  <a:gd name="csX0" fmla="*/ 0 w 9525"/>
                  <a:gd name="csY0" fmla="*/ 0 h 10572"/>
                  <a:gd name="csX1" fmla="*/ 0 w 9525"/>
                  <a:gd name="csY1" fmla="*/ 10573 h 105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">
                    <a:moveTo>
                      <a:pt x="0" y="0"/>
                    </a:moveTo>
                    <a:lnTo>
                      <a:pt x="0" y="10573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82D01F54-7D7C-2328-B7AB-7946F64CCCA3}"/>
                </a:ext>
              </a:extLst>
            </p:cNvPr>
            <p:cNvSpPr/>
            <p:nvPr/>
          </p:nvSpPr>
          <p:spPr>
            <a:xfrm>
              <a:off x="11335335" y="6078328"/>
              <a:ext cx="40332" cy="9376"/>
            </a:xfrm>
            <a:custGeom>
              <a:avLst/>
              <a:gdLst>
                <a:gd name="csX0" fmla="*/ 242 w 40332"/>
                <a:gd name="csY0" fmla="*/ 9603 h 9376"/>
                <a:gd name="csX1" fmla="*/ 242 w 40332"/>
                <a:gd name="csY1" fmla="*/ 227 h 9376"/>
                <a:gd name="csX2" fmla="*/ 40574 w 40332"/>
                <a:gd name="csY2" fmla="*/ 227 h 9376"/>
                <a:gd name="csX3" fmla="*/ 40574 w 40332"/>
                <a:gd name="csY3" fmla="*/ 9603 h 9376"/>
                <a:gd name="csX4" fmla="*/ 242 w 40332"/>
                <a:gd name="csY4" fmla="*/ 9603 h 9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32" h="9376">
                  <a:moveTo>
                    <a:pt x="242" y="9603"/>
                  </a:moveTo>
                  <a:lnTo>
                    <a:pt x="242" y="227"/>
                  </a:lnTo>
                  <a:lnTo>
                    <a:pt x="40574" y="227"/>
                  </a:lnTo>
                  <a:lnTo>
                    <a:pt x="40574" y="9603"/>
                  </a:lnTo>
                  <a:lnTo>
                    <a:pt x="242" y="960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85D074-370F-165A-640D-3D56863E1EB7}"/>
                </a:ext>
              </a:extLst>
            </p:cNvPr>
            <p:cNvSpPr/>
            <p:nvPr/>
          </p:nvSpPr>
          <p:spPr>
            <a:xfrm>
              <a:off x="11391939" y="6014481"/>
              <a:ext cx="60871" cy="104923"/>
            </a:xfrm>
            <a:custGeom>
              <a:avLst/>
              <a:gdLst>
                <a:gd name="csX0" fmla="*/ 5897 w 60871"/>
                <a:gd name="csY0" fmla="*/ 84315 h 104923"/>
                <a:gd name="csX1" fmla="*/ 10734 w 60871"/>
                <a:gd name="csY1" fmla="*/ 92426 h 104923"/>
                <a:gd name="csX2" fmla="*/ 18399 w 60871"/>
                <a:gd name="csY2" fmla="*/ 98155 h 104923"/>
                <a:gd name="csX3" fmla="*/ 27626 w 60871"/>
                <a:gd name="csY3" fmla="*/ 100239 h 104923"/>
                <a:gd name="csX4" fmla="*/ 42807 w 60871"/>
                <a:gd name="csY4" fmla="*/ 91682 h 104923"/>
                <a:gd name="csX5" fmla="*/ 46974 w 60871"/>
                <a:gd name="csY5" fmla="*/ 70920 h 104923"/>
                <a:gd name="csX6" fmla="*/ 46750 w 60871"/>
                <a:gd name="csY6" fmla="*/ 61991 h 104923"/>
                <a:gd name="csX7" fmla="*/ 45783 w 60871"/>
                <a:gd name="csY7" fmla="*/ 54996 h 104923"/>
                <a:gd name="csX8" fmla="*/ 40797 w 60871"/>
                <a:gd name="csY8" fmla="*/ 45619 h 104923"/>
                <a:gd name="csX9" fmla="*/ 32091 w 60871"/>
                <a:gd name="csY9" fmla="*/ 41601 h 104923"/>
                <a:gd name="csX10" fmla="*/ 23310 w 60871"/>
                <a:gd name="csY10" fmla="*/ 43164 h 104923"/>
                <a:gd name="csX11" fmla="*/ 17283 w 60871"/>
                <a:gd name="csY11" fmla="*/ 46810 h 104923"/>
                <a:gd name="csX12" fmla="*/ 13190 w 60871"/>
                <a:gd name="csY12" fmla="*/ 51201 h 104923"/>
                <a:gd name="csX13" fmla="*/ 10957 w 60871"/>
                <a:gd name="csY13" fmla="*/ 53656 h 104923"/>
                <a:gd name="csX14" fmla="*/ 9321 w 60871"/>
                <a:gd name="csY14" fmla="*/ 53656 h 104923"/>
                <a:gd name="csX15" fmla="*/ 8353 w 60871"/>
                <a:gd name="csY15" fmla="*/ 53210 h 104923"/>
                <a:gd name="csX16" fmla="*/ 7832 w 60871"/>
                <a:gd name="csY16" fmla="*/ 52316 h 104923"/>
                <a:gd name="csX17" fmla="*/ 7832 w 60871"/>
                <a:gd name="csY17" fmla="*/ 1417 h 104923"/>
                <a:gd name="csX18" fmla="*/ 8279 w 60871"/>
                <a:gd name="csY18" fmla="*/ 599 h 104923"/>
                <a:gd name="csX19" fmla="*/ 9321 w 60871"/>
                <a:gd name="csY19" fmla="*/ 227 h 104923"/>
                <a:gd name="csX20" fmla="*/ 9767 w 60871"/>
                <a:gd name="csY20" fmla="*/ 227 h 104923"/>
                <a:gd name="csX21" fmla="*/ 31496 w 60871"/>
                <a:gd name="csY21" fmla="*/ 5138 h 104923"/>
                <a:gd name="csX22" fmla="*/ 53374 w 60871"/>
                <a:gd name="csY22" fmla="*/ 227 h 104923"/>
                <a:gd name="csX23" fmla="*/ 53820 w 60871"/>
                <a:gd name="csY23" fmla="*/ 227 h 104923"/>
                <a:gd name="csX24" fmla="*/ 54713 w 60871"/>
                <a:gd name="csY24" fmla="*/ 599 h 104923"/>
                <a:gd name="csX25" fmla="*/ 55160 w 60871"/>
                <a:gd name="csY25" fmla="*/ 1417 h 104923"/>
                <a:gd name="csX26" fmla="*/ 55160 w 60871"/>
                <a:gd name="csY26" fmla="*/ 2757 h 104923"/>
                <a:gd name="csX27" fmla="*/ 54862 w 60871"/>
                <a:gd name="csY27" fmla="*/ 3501 h 104923"/>
                <a:gd name="csX28" fmla="*/ 41839 w 60871"/>
                <a:gd name="csY28" fmla="*/ 14366 h 104923"/>
                <a:gd name="csX29" fmla="*/ 25543 w 60871"/>
                <a:gd name="csY29" fmla="*/ 18235 h 104923"/>
                <a:gd name="csX30" fmla="*/ 13041 w 60871"/>
                <a:gd name="csY30" fmla="*/ 16449 h 104923"/>
                <a:gd name="csX31" fmla="*/ 13041 w 60871"/>
                <a:gd name="csY31" fmla="*/ 45322 h 104923"/>
                <a:gd name="csX32" fmla="*/ 22120 w 60871"/>
                <a:gd name="csY32" fmla="*/ 39443 h 104923"/>
                <a:gd name="csX33" fmla="*/ 32240 w 60871"/>
                <a:gd name="csY33" fmla="*/ 37732 h 104923"/>
                <a:gd name="csX34" fmla="*/ 47346 w 60871"/>
                <a:gd name="csY34" fmla="*/ 42568 h 104923"/>
                <a:gd name="csX35" fmla="*/ 57541 w 60871"/>
                <a:gd name="csY35" fmla="*/ 55144 h 104923"/>
                <a:gd name="csX36" fmla="*/ 61113 w 60871"/>
                <a:gd name="csY36" fmla="*/ 71069 h 104923"/>
                <a:gd name="csX37" fmla="*/ 56648 w 60871"/>
                <a:gd name="csY37" fmla="*/ 87961 h 104923"/>
                <a:gd name="csX38" fmla="*/ 44444 w 60871"/>
                <a:gd name="csY38" fmla="*/ 100462 h 104923"/>
                <a:gd name="csX39" fmla="*/ 27626 w 60871"/>
                <a:gd name="csY39" fmla="*/ 105150 h 104923"/>
                <a:gd name="csX40" fmla="*/ 13785 w 60871"/>
                <a:gd name="csY40" fmla="*/ 101207 h 104923"/>
                <a:gd name="csX41" fmla="*/ 3888 w 60871"/>
                <a:gd name="csY41" fmla="*/ 90714 h 104923"/>
                <a:gd name="csX42" fmla="*/ 242 w 60871"/>
                <a:gd name="csY42" fmla="*/ 76874 h 104923"/>
                <a:gd name="csX43" fmla="*/ 2474 w 60871"/>
                <a:gd name="csY43" fmla="*/ 71292 h 104923"/>
                <a:gd name="csX44" fmla="*/ 8130 w 60871"/>
                <a:gd name="csY44" fmla="*/ 69135 h 104923"/>
                <a:gd name="csX45" fmla="*/ 13711 w 60871"/>
                <a:gd name="csY45" fmla="*/ 71292 h 104923"/>
                <a:gd name="csX46" fmla="*/ 16018 w 60871"/>
                <a:gd name="csY46" fmla="*/ 76874 h 104923"/>
                <a:gd name="csX47" fmla="*/ 13711 w 60871"/>
                <a:gd name="csY47" fmla="*/ 82380 h 104923"/>
                <a:gd name="csX48" fmla="*/ 8130 w 60871"/>
                <a:gd name="csY48" fmla="*/ 84613 h 104923"/>
                <a:gd name="csX49" fmla="*/ 6864 w 60871"/>
                <a:gd name="csY49" fmla="*/ 84538 h 104923"/>
                <a:gd name="csX50" fmla="*/ 5897 w 60871"/>
                <a:gd name="csY50" fmla="*/ 84315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1" h="104923">
                  <a:moveTo>
                    <a:pt x="5897" y="84315"/>
                  </a:moveTo>
                  <a:cubicBezTo>
                    <a:pt x="6989" y="87291"/>
                    <a:pt x="8601" y="89995"/>
                    <a:pt x="10734" y="92426"/>
                  </a:cubicBezTo>
                  <a:cubicBezTo>
                    <a:pt x="12867" y="94857"/>
                    <a:pt x="15422" y="96767"/>
                    <a:pt x="18399" y="98155"/>
                  </a:cubicBezTo>
                  <a:cubicBezTo>
                    <a:pt x="21375" y="99545"/>
                    <a:pt x="24451" y="100239"/>
                    <a:pt x="27626" y="100239"/>
                  </a:cubicBezTo>
                  <a:cubicBezTo>
                    <a:pt x="34968" y="100239"/>
                    <a:pt x="40029" y="97387"/>
                    <a:pt x="42807" y="91682"/>
                  </a:cubicBezTo>
                  <a:cubicBezTo>
                    <a:pt x="45585" y="85977"/>
                    <a:pt x="46974" y="79056"/>
                    <a:pt x="46974" y="70920"/>
                  </a:cubicBezTo>
                  <a:cubicBezTo>
                    <a:pt x="46974" y="67349"/>
                    <a:pt x="46899" y="64372"/>
                    <a:pt x="46750" y="61991"/>
                  </a:cubicBezTo>
                  <a:cubicBezTo>
                    <a:pt x="46602" y="59610"/>
                    <a:pt x="46279" y="57278"/>
                    <a:pt x="45783" y="54996"/>
                  </a:cubicBezTo>
                  <a:cubicBezTo>
                    <a:pt x="44791" y="51424"/>
                    <a:pt x="43129" y="48298"/>
                    <a:pt x="40797" y="45619"/>
                  </a:cubicBezTo>
                  <a:cubicBezTo>
                    <a:pt x="38466" y="42940"/>
                    <a:pt x="35564" y="41601"/>
                    <a:pt x="32091" y="41601"/>
                  </a:cubicBezTo>
                  <a:cubicBezTo>
                    <a:pt x="28717" y="41601"/>
                    <a:pt x="25790" y="42122"/>
                    <a:pt x="23310" y="43164"/>
                  </a:cubicBezTo>
                  <a:cubicBezTo>
                    <a:pt x="20830" y="44206"/>
                    <a:pt x="18821" y="45421"/>
                    <a:pt x="17283" y="46810"/>
                  </a:cubicBezTo>
                  <a:cubicBezTo>
                    <a:pt x="15745" y="48199"/>
                    <a:pt x="14380" y="49663"/>
                    <a:pt x="13190" y="51201"/>
                  </a:cubicBezTo>
                  <a:cubicBezTo>
                    <a:pt x="11999" y="52738"/>
                    <a:pt x="11255" y="53557"/>
                    <a:pt x="10957" y="53656"/>
                  </a:cubicBezTo>
                  <a:lnTo>
                    <a:pt x="9321" y="53656"/>
                  </a:lnTo>
                  <a:cubicBezTo>
                    <a:pt x="9023" y="53656"/>
                    <a:pt x="8700" y="53507"/>
                    <a:pt x="8353" y="53210"/>
                  </a:cubicBezTo>
                  <a:cubicBezTo>
                    <a:pt x="8006" y="52912"/>
                    <a:pt x="7832" y="52614"/>
                    <a:pt x="7832" y="52316"/>
                  </a:cubicBezTo>
                  <a:lnTo>
                    <a:pt x="7832" y="1417"/>
                  </a:lnTo>
                  <a:cubicBezTo>
                    <a:pt x="7832" y="1120"/>
                    <a:pt x="7981" y="847"/>
                    <a:pt x="8279" y="599"/>
                  </a:cubicBezTo>
                  <a:cubicBezTo>
                    <a:pt x="8577" y="351"/>
                    <a:pt x="8924" y="227"/>
                    <a:pt x="9321" y="227"/>
                  </a:cubicBezTo>
                  <a:lnTo>
                    <a:pt x="9767" y="227"/>
                  </a:lnTo>
                  <a:cubicBezTo>
                    <a:pt x="16613" y="3501"/>
                    <a:pt x="23856" y="5138"/>
                    <a:pt x="31496" y="5138"/>
                  </a:cubicBezTo>
                  <a:cubicBezTo>
                    <a:pt x="39037" y="5138"/>
                    <a:pt x="46329" y="3501"/>
                    <a:pt x="53374" y="227"/>
                  </a:cubicBezTo>
                  <a:lnTo>
                    <a:pt x="53820" y="227"/>
                  </a:lnTo>
                  <a:cubicBezTo>
                    <a:pt x="54117" y="227"/>
                    <a:pt x="54415" y="351"/>
                    <a:pt x="54713" y="599"/>
                  </a:cubicBezTo>
                  <a:cubicBezTo>
                    <a:pt x="55011" y="847"/>
                    <a:pt x="55160" y="1120"/>
                    <a:pt x="55160" y="1417"/>
                  </a:cubicBezTo>
                  <a:lnTo>
                    <a:pt x="55160" y="2757"/>
                  </a:lnTo>
                  <a:cubicBezTo>
                    <a:pt x="55160" y="3253"/>
                    <a:pt x="55060" y="3501"/>
                    <a:pt x="54862" y="3501"/>
                  </a:cubicBezTo>
                  <a:cubicBezTo>
                    <a:pt x="51389" y="8164"/>
                    <a:pt x="47048" y="11786"/>
                    <a:pt x="41839" y="14366"/>
                  </a:cubicBezTo>
                  <a:cubicBezTo>
                    <a:pt x="36630" y="16945"/>
                    <a:pt x="31198" y="18235"/>
                    <a:pt x="25543" y="18235"/>
                  </a:cubicBezTo>
                  <a:cubicBezTo>
                    <a:pt x="21475" y="18235"/>
                    <a:pt x="17308" y="17640"/>
                    <a:pt x="13041" y="16449"/>
                  </a:cubicBezTo>
                  <a:lnTo>
                    <a:pt x="13041" y="45322"/>
                  </a:lnTo>
                  <a:cubicBezTo>
                    <a:pt x="16414" y="42544"/>
                    <a:pt x="19440" y="40584"/>
                    <a:pt x="22120" y="39443"/>
                  </a:cubicBezTo>
                  <a:cubicBezTo>
                    <a:pt x="24799" y="38302"/>
                    <a:pt x="28172" y="37732"/>
                    <a:pt x="32240" y="37732"/>
                  </a:cubicBezTo>
                  <a:cubicBezTo>
                    <a:pt x="37895" y="37732"/>
                    <a:pt x="42930" y="39344"/>
                    <a:pt x="47346" y="42568"/>
                  </a:cubicBezTo>
                  <a:cubicBezTo>
                    <a:pt x="51761" y="45793"/>
                    <a:pt x="55160" y="49985"/>
                    <a:pt x="57541" y="55144"/>
                  </a:cubicBezTo>
                  <a:cubicBezTo>
                    <a:pt x="59922" y="60304"/>
                    <a:pt x="61113" y="65612"/>
                    <a:pt x="61113" y="71069"/>
                  </a:cubicBezTo>
                  <a:cubicBezTo>
                    <a:pt x="61113" y="77121"/>
                    <a:pt x="59625" y="82752"/>
                    <a:pt x="56648" y="87961"/>
                  </a:cubicBezTo>
                  <a:cubicBezTo>
                    <a:pt x="53671" y="93170"/>
                    <a:pt x="49604" y="97337"/>
                    <a:pt x="44444" y="100462"/>
                  </a:cubicBezTo>
                  <a:cubicBezTo>
                    <a:pt x="39285" y="103588"/>
                    <a:pt x="33679" y="105150"/>
                    <a:pt x="27626" y="105150"/>
                  </a:cubicBezTo>
                  <a:cubicBezTo>
                    <a:pt x="22566" y="105150"/>
                    <a:pt x="17953" y="103836"/>
                    <a:pt x="13785" y="101207"/>
                  </a:cubicBezTo>
                  <a:cubicBezTo>
                    <a:pt x="9618" y="98578"/>
                    <a:pt x="6319" y="95080"/>
                    <a:pt x="3888" y="90714"/>
                  </a:cubicBezTo>
                  <a:cubicBezTo>
                    <a:pt x="1457" y="86349"/>
                    <a:pt x="242" y="81735"/>
                    <a:pt x="242" y="76874"/>
                  </a:cubicBezTo>
                  <a:cubicBezTo>
                    <a:pt x="242" y="74591"/>
                    <a:pt x="986" y="72731"/>
                    <a:pt x="2474" y="71292"/>
                  </a:cubicBezTo>
                  <a:cubicBezTo>
                    <a:pt x="3963" y="69854"/>
                    <a:pt x="5848" y="69135"/>
                    <a:pt x="8130" y="69135"/>
                  </a:cubicBezTo>
                  <a:cubicBezTo>
                    <a:pt x="10313" y="69135"/>
                    <a:pt x="12173" y="69854"/>
                    <a:pt x="13711" y="71292"/>
                  </a:cubicBezTo>
                  <a:cubicBezTo>
                    <a:pt x="15249" y="72731"/>
                    <a:pt x="16018" y="74591"/>
                    <a:pt x="16018" y="76874"/>
                  </a:cubicBezTo>
                  <a:cubicBezTo>
                    <a:pt x="16018" y="79056"/>
                    <a:pt x="15249" y="80892"/>
                    <a:pt x="13711" y="82380"/>
                  </a:cubicBezTo>
                  <a:cubicBezTo>
                    <a:pt x="12173" y="83868"/>
                    <a:pt x="10313" y="84613"/>
                    <a:pt x="8130" y="84613"/>
                  </a:cubicBezTo>
                  <a:cubicBezTo>
                    <a:pt x="7733" y="84613"/>
                    <a:pt x="7311" y="84588"/>
                    <a:pt x="6864" y="84538"/>
                  </a:cubicBezTo>
                  <a:cubicBezTo>
                    <a:pt x="6418" y="84488"/>
                    <a:pt x="6096" y="84414"/>
                    <a:pt x="5897" y="843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A1DC3717-094D-94E4-8508-D2AD65A6DB35}"/>
                </a:ext>
              </a:extLst>
            </p:cNvPr>
            <p:cNvSpPr/>
            <p:nvPr/>
          </p:nvSpPr>
          <p:spPr>
            <a:xfrm>
              <a:off x="11697757" y="6014481"/>
              <a:ext cx="64145" cy="104923"/>
            </a:xfrm>
            <a:custGeom>
              <a:avLst/>
              <a:gdLst>
                <a:gd name="csX0" fmla="*/ 32423 w 64145"/>
                <a:gd name="csY0" fmla="*/ 105150 h 104923"/>
                <a:gd name="csX1" fmla="*/ 7048 w 64145"/>
                <a:gd name="csY1" fmla="*/ 89747 h 104923"/>
                <a:gd name="csX2" fmla="*/ 277 w 64145"/>
                <a:gd name="csY2" fmla="*/ 53061 h 104923"/>
                <a:gd name="csX3" fmla="*/ 2732 w 64145"/>
                <a:gd name="csY3" fmla="*/ 28132 h 104923"/>
                <a:gd name="csX4" fmla="*/ 12331 w 64145"/>
                <a:gd name="csY4" fmla="*/ 8338 h 104923"/>
                <a:gd name="csX5" fmla="*/ 32423 w 64145"/>
                <a:gd name="csY5" fmla="*/ 227 h 104923"/>
                <a:gd name="csX6" fmla="*/ 48944 w 64145"/>
                <a:gd name="csY6" fmla="*/ 5138 h 104923"/>
                <a:gd name="csX7" fmla="*/ 58691 w 64145"/>
                <a:gd name="csY7" fmla="*/ 17788 h 104923"/>
                <a:gd name="csX8" fmla="*/ 63231 w 64145"/>
                <a:gd name="csY8" fmla="*/ 34457 h 104923"/>
                <a:gd name="csX9" fmla="*/ 64422 w 64145"/>
                <a:gd name="csY9" fmla="*/ 53061 h 104923"/>
                <a:gd name="csX10" fmla="*/ 62040 w 64145"/>
                <a:gd name="csY10" fmla="*/ 77617 h 104923"/>
                <a:gd name="csX11" fmla="*/ 52590 w 64145"/>
                <a:gd name="csY11" fmla="*/ 97114 h 104923"/>
                <a:gd name="csX12" fmla="*/ 32423 w 64145"/>
                <a:gd name="csY12" fmla="*/ 105150 h 104923"/>
                <a:gd name="csX13" fmla="*/ 32423 w 64145"/>
                <a:gd name="csY13" fmla="*/ 101132 h 104923"/>
                <a:gd name="csX14" fmla="*/ 45074 w 64145"/>
                <a:gd name="csY14" fmla="*/ 92426 h 104923"/>
                <a:gd name="csX15" fmla="*/ 50208 w 64145"/>
                <a:gd name="csY15" fmla="*/ 73152 h 104923"/>
                <a:gd name="csX16" fmla="*/ 51175 w 64145"/>
                <a:gd name="csY16" fmla="*/ 50680 h 104923"/>
                <a:gd name="csX17" fmla="*/ 50208 w 64145"/>
                <a:gd name="csY17" fmla="*/ 29546 h 104923"/>
                <a:gd name="csX18" fmla="*/ 45148 w 64145"/>
                <a:gd name="csY18" fmla="*/ 11985 h 104923"/>
                <a:gd name="csX19" fmla="*/ 32423 w 64145"/>
                <a:gd name="csY19" fmla="*/ 4096 h 104923"/>
                <a:gd name="csX20" fmla="*/ 19624 w 64145"/>
                <a:gd name="csY20" fmla="*/ 11985 h 104923"/>
                <a:gd name="csX21" fmla="*/ 14490 w 64145"/>
                <a:gd name="csY21" fmla="*/ 29546 h 104923"/>
                <a:gd name="csX22" fmla="*/ 13522 w 64145"/>
                <a:gd name="csY22" fmla="*/ 50680 h 104923"/>
                <a:gd name="csX23" fmla="*/ 13969 w 64145"/>
                <a:gd name="csY23" fmla="*/ 66679 h 104923"/>
                <a:gd name="csX24" fmla="*/ 16201 w 64145"/>
                <a:gd name="csY24" fmla="*/ 82157 h 104923"/>
                <a:gd name="csX25" fmla="*/ 21931 w 64145"/>
                <a:gd name="csY25" fmla="*/ 95625 h 104923"/>
                <a:gd name="csX26" fmla="*/ 32423 w 64145"/>
                <a:gd name="csY26" fmla="*/ 101132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423" y="105150"/>
                  </a:moveTo>
                  <a:cubicBezTo>
                    <a:pt x="20021" y="105150"/>
                    <a:pt x="11563" y="100016"/>
                    <a:pt x="7048" y="89747"/>
                  </a:cubicBezTo>
                  <a:cubicBezTo>
                    <a:pt x="2534" y="79477"/>
                    <a:pt x="277" y="67249"/>
                    <a:pt x="277" y="53061"/>
                  </a:cubicBezTo>
                  <a:cubicBezTo>
                    <a:pt x="277" y="44230"/>
                    <a:pt x="1095" y="35921"/>
                    <a:pt x="2732" y="28132"/>
                  </a:cubicBezTo>
                  <a:cubicBezTo>
                    <a:pt x="4369" y="20343"/>
                    <a:pt x="7569" y="13745"/>
                    <a:pt x="12331" y="8338"/>
                  </a:cubicBezTo>
                  <a:cubicBezTo>
                    <a:pt x="17094" y="2931"/>
                    <a:pt x="23791" y="227"/>
                    <a:pt x="32423" y="227"/>
                  </a:cubicBezTo>
                  <a:cubicBezTo>
                    <a:pt x="39170" y="227"/>
                    <a:pt x="44677" y="1864"/>
                    <a:pt x="48944" y="5138"/>
                  </a:cubicBezTo>
                  <a:cubicBezTo>
                    <a:pt x="53209" y="8412"/>
                    <a:pt x="56459" y="12629"/>
                    <a:pt x="58691" y="17788"/>
                  </a:cubicBezTo>
                  <a:cubicBezTo>
                    <a:pt x="60924" y="22947"/>
                    <a:pt x="62437" y="28504"/>
                    <a:pt x="63231" y="34457"/>
                  </a:cubicBezTo>
                  <a:cubicBezTo>
                    <a:pt x="64025" y="40410"/>
                    <a:pt x="64422" y="46611"/>
                    <a:pt x="64422" y="53061"/>
                  </a:cubicBezTo>
                  <a:cubicBezTo>
                    <a:pt x="64422" y="61792"/>
                    <a:pt x="63628" y="69978"/>
                    <a:pt x="62040" y="77617"/>
                  </a:cubicBezTo>
                  <a:cubicBezTo>
                    <a:pt x="60453" y="85257"/>
                    <a:pt x="57303" y="91756"/>
                    <a:pt x="52590" y="97114"/>
                  </a:cubicBezTo>
                  <a:cubicBezTo>
                    <a:pt x="47877" y="102472"/>
                    <a:pt x="41155" y="105150"/>
                    <a:pt x="32423" y="105150"/>
                  </a:cubicBezTo>
                  <a:close/>
                  <a:moveTo>
                    <a:pt x="32423" y="101132"/>
                  </a:moveTo>
                  <a:cubicBezTo>
                    <a:pt x="38079" y="101132"/>
                    <a:pt x="42295" y="98230"/>
                    <a:pt x="45074" y="92426"/>
                  </a:cubicBezTo>
                  <a:cubicBezTo>
                    <a:pt x="47852" y="86621"/>
                    <a:pt x="49563" y="80197"/>
                    <a:pt x="50208" y="73152"/>
                  </a:cubicBezTo>
                  <a:cubicBezTo>
                    <a:pt x="50853" y="66108"/>
                    <a:pt x="51175" y="58617"/>
                    <a:pt x="51175" y="50680"/>
                  </a:cubicBezTo>
                  <a:cubicBezTo>
                    <a:pt x="51175" y="43040"/>
                    <a:pt x="50853" y="35995"/>
                    <a:pt x="50208" y="29546"/>
                  </a:cubicBezTo>
                  <a:cubicBezTo>
                    <a:pt x="49563" y="23097"/>
                    <a:pt x="47876" y="17243"/>
                    <a:pt x="45148" y="11985"/>
                  </a:cubicBezTo>
                  <a:cubicBezTo>
                    <a:pt x="42419" y="6725"/>
                    <a:pt x="38178" y="4096"/>
                    <a:pt x="32423" y="4096"/>
                  </a:cubicBezTo>
                  <a:cubicBezTo>
                    <a:pt x="26668" y="4096"/>
                    <a:pt x="22402" y="6725"/>
                    <a:pt x="19624" y="11985"/>
                  </a:cubicBezTo>
                  <a:cubicBezTo>
                    <a:pt x="16846" y="17243"/>
                    <a:pt x="15134" y="23097"/>
                    <a:pt x="14490" y="29546"/>
                  </a:cubicBezTo>
                  <a:cubicBezTo>
                    <a:pt x="13845" y="35995"/>
                    <a:pt x="13522" y="43040"/>
                    <a:pt x="13522" y="50680"/>
                  </a:cubicBezTo>
                  <a:cubicBezTo>
                    <a:pt x="13522" y="56335"/>
                    <a:pt x="13671" y="61668"/>
                    <a:pt x="13969" y="66679"/>
                  </a:cubicBezTo>
                  <a:cubicBezTo>
                    <a:pt x="14267" y="71689"/>
                    <a:pt x="15011" y="76849"/>
                    <a:pt x="16201" y="82157"/>
                  </a:cubicBezTo>
                  <a:cubicBezTo>
                    <a:pt x="17392" y="87465"/>
                    <a:pt x="19302" y="91955"/>
                    <a:pt x="21931" y="95625"/>
                  </a:cubicBezTo>
                  <a:cubicBezTo>
                    <a:pt x="24560" y="99296"/>
                    <a:pt x="28058" y="101132"/>
                    <a:pt x="32423" y="1011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E1392D72-508D-F473-9713-4991D231C690}"/>
                </a:ext>
              </a:extLst>
            </p:cNvPr>
            <p:cNvSpPr/>
            <p:nvPr/>
          </p:nvSpPr>
          <p:spPr>
            <a:xfrm>
              <a:off x="12032250" y="6014481"/>
              <a:ext cx="60870" cy="104923"/>
            </a:xfrm>
            <a:custGeom>
              <a:avLst/>
              <a:gdLst>
                <a:gd name="csX0" fmla="*/ 5966 w 60870"/>
                <a:gd name="csY0" fmla="*/ 84315 h 104923"/>
                <a:gd name="csX1" fmla="*/ 10803 w 60870"/>
                <a:gd name="csY1" fmla="*/ 92426 h 104923"/>
                <a:gd name="csX2" fmla="*/ 18468 w 60870"/>
                <a:gd name="csY2" fmla="*/ 98155 h 104923"/>
                <a:gd name="csX3" fmla="*/ 27696 w 60870"/>
                <a:gd name="csY3" fmla="*/ 100239 h 104923"/>
                <a:gd name="csX4" fmla="*/ 42876 w 60870"/>
                <a:gd name="csY4" fmla="*/ 91682 h 104923"/>
                <a:gd name="csX5" fmla="*/ 47043 w 60870"/>
                <a:gd name="csY5" fmla="*/ 70920 h 104923"/>
                <a:gd name="csX6" fmla="*/ 46820 w 60870"/>
                <a:gd name="csY6" fmla="*/ 61991 h 104923"/>
                <a:gd name="csX7" fmla="*/ 45852 w 60870"/>
                <a:gd name="csY7" fmla="*/ 54996 h 104923"/>
                <a:gd name="csX8" fmla="*/ 40867 w 60870"/>
                <a:gd name="csY8" fmla="*/ 45619 h 104923"/>
                <a:gd name="csX9" fmla="*/ 32160 w 60870"/>
                <a:gd name="csY9" fmla="*/ 41601 h 104923"/>
                <a:gd name="csX10" fmla="*/ 23379 w 60870"/>
                <a:gd name="csY10" fmla="*/ 43164 h 104923"/>
                <a:gd name="csX11" fmla="*/ 17352 w 60870"/>
                <a:gd name="csY11" fmla="*/ 46810 h 104923"/>
                <a:gd name="csX12" fmla="*/ 13259 w 60870"/>
                <a:gd name="csY12" fmla="*/ 51201 h 104923"/>
                <a:gd name="csX13" fmla="*/ 11027 w 60870"/>
                <a:gd name="csY13" fmla="*/ 53656 h 104923"/>
                <a:gd name="csX14" fmla="*/ 9390 w 60870"/>
                <a:gd name="csY14" fmla="*/ 53656 h 104923"/>
                <a:gd name="csX15" fmla="*/ 8422 w 60870"/>
                <a:gd name="csY15" fmla="*/ 53210 h 104923"/>
                <a:gd name="csX16" fmla="*/ 7901 w 60870"/>
                <a:gd name="csY16" fmla="*/ 52316 h 104923"/>
                <a:gd name="csX17" fmla="*/ 7901 w 60870"/>
                <a:gd name="csY17" fmla="*/ 1417 h 104923"/>
                <a:gd name="csX18" fmla="*/ 8348 w 60870"/>
                <a:gd name="csY18" fmla="*/ 599 h 104923"/>
                <a:gd name="csX19" fmla="*/ 9390 w 60870"/>
                <a:gd name="csY19" fmla="*/ 227 h 104923"/>
                <a:gd name="csX20" fmla="*/ 9836 w 60870"/>
                <a:gd name="csY20" fmla="*/ 227 h 104923"/>
                <a:gd name="csX21" fmla="*/ 31565 w 60870"/>
                <a:gd name="csY21" fmla="*/ 5138 h 104923"/>
                <a:gd name="csX22" fmla="*/ 53443 w 60870"/>
                <a:gd name="csY22" fmla="*/ 227 h 104923"/>
                <a:gd name="csX23" fmla="*/ 53890 w 60870"/>
                <a:gd name="csY23" fmla="*/ 227 h 104923"/>
                <a:gd name="csX24" fmla="*/ 54782 w 60870"/>
                <a:gd name="csY24" fmla="*/ 599 h 104923"/>
                <a:gd name="csX25" fmla="*/ 55229 w 60870"/>
                <a:gd name="csY25" fmla="*/ 1417 h 104923"/>
                <a:gd name="csX26" fmla="*/ 55229 w 60870"/>
                <a:gd name="csY26" fmla="*/ 2757 h 104923"/>
                <a:gd name="csX27" fmla="*/ 54931 w 60870"/>
                <a:gd name="csY27" fmla="*/ 3501 h 104923"/>
                <a:gd name="csX28" fmla="*/ 41909 w 60870"/>
                <a:gd name="csY28" fmla="*/ 14366 h 104923"/>
                <a:gd name="csX29" fmla="*/ 25612 w 60870"/>
                <a:gd name="csY29" fmla="*/ 18235 h 104923"/>
                <a:gd name="csX30" fmla="*/ 13110 w 60870"/>
                <a:gd name="csY30" fmla="*/ 16449 h 104923"/>
                <a:gd name="csX31" fmla="*/ 13110 w 60870"/>
                <a:gd name="csY31" fmla="*/ 45322 h 104923"/>
                <a:gd name="csX32" fmla="*/ 22188 w 60870"/>
                <a:gd name="csY32" fmla="*/ 39443 h 104923"/>
                <a:gd name="csX33" fmla="*/ 32309 w 60870"/>
                <a:gd name="csY33" fmla="*/ 37732 h 104923"/>
                <a:gd name="csX34" fmla="*/ 47415 w 60870"/>
                <a:gd name="csY34" fmla="*/ 42568 h 104923"/>
                <a:gd name="csX35" fmla="*/ 57610 w 60870"/>
                <a:gd name="csY35" fmla="*/ 55144 h 104923"/>
                <a:gd name="csX36" fmla="*/ 61182 w 60870"/>
                <a:gd name="csY36" fmla="*/ 71069 h 104923"/>
                <a:gd name="csX37" fmla="*/ 56717 w 60870"/>
                <a:gd name="csY37" fmla="*/ 87961 h 104923"/>
                <a:gd name="csX38" fmla="*/ 44513 w 60870"/>
                <a:gd name="csY38" fmla="*/ 100462 h 104923"/>
                <a:gd name="csX39" fmla="*/ 27696 w 60870"/>
                <a:gd name="csY39" fmla="*/ 105150 h 104923"/>
                <a:gd name="csX40" fmla="*/ 13854 w 60870"/>
                <a:gd name="csY40" fmla="*/ 101207 h 104923"/>
                <a:gd name="csX41" fmla="*/ 3958 w 60870"/>
                <a:gd name="csY41" fmla="*/ 90714 h 104923"/>
                <a:gd name="csX42" fmla="*/ 311 w 60870"/>
                <a:gd name="csY42" fmla="*/ 76874 h 104923"/>
                <a:gd name="csX43" fmla="*/ 2543 w 60870"/>
                <a:gd name="csY43" fmla="*/ 71292 h 104923"/>
                <a:gd name="csX44" fmla="*/ 8199 w 60870"/>
                <a:gd name="csY44" fmla="*/ 69135 h 104923"/>
                <a:gd name="csX45" fmla="*/ 13780 w 60870"/>
                <a:gd name="csY45" fmla="*/ 71292 h 104923"/>
                <a:gd name="csX46" fmla="*/ 16087 w 60870"/>
                <a:gd name="csY46" fmla="*/ 76874 h 104923"/>
                <a:gd name="csX47" fmla="*/ 13780 w 60870"/>
                <a:gd name="csY47" fmla="*/ 82380 h 104923"/>
                <a:gd name="csX48" fmla="*/ 8199 w 60870"/>
                <a:gd name="csY48" fmla="*/ 84613 h 104923"/>
                <a:gd name="csX49" fmla="*/ 6934 w 60870"/>
                <a:gd name="csY49" fmla="*/ 84538 h 104923"/>
                <a:gd name="csX50" fmla="*/ 5966 w 60870"/>
                <a:gd name="csY50" fmla="*/ 84315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966" y="84315"/>
                  </a:moveTo>
                  <a:cubicBezTo>
                    <a:pt x="7058" y="87291"/>
                    <a:pt x="8670" y="89995"/>
                    <a:pt x="10803" y="92426"/>
                  </a:cubicBezTo>
                  <a:cubicBezTo>
                    <a:pt x="12937" y="94857"/>
                    <a:pt x="15492" y="96767"/>
                    <a:pt x="18468" y="98155"/>
                  </a:cubicBezTo>
                  <a:cubicBezTo>
                    <a:pt x="21445" y="99545"/>
                    <a:pt x="24521" y="100239"/>
                    <a:pt x="27696" y="100239"/>
                  </a:cubicBezTo>
                  <a:cubicBezTo>
                    <a:pt x="35038" y="100239"/>
                    <a:pt x="40098" y="97387"/>
                    <a:pt x="42876" y="91682"/>
                  </a:cubicBezTo>
                  <a:cubicBezTo>
                    <a:pt x="45654" y="85977"/>
                    <a:pt x="47043" y="79056"/>
                    <a:pt x="47043" y="70920"/>
                  </a:cubicBezTo>
                  <a:cubicBezTo>
                    <a:pt x="47043" y="67349"/>
                    <a:pt x="46969" y="64372"/>
                    <a:pt x="46820" y="61991"/>
                  </a:cubicBezTo>
                  <a:cubicBezTo>
                    <a:pt x="46671" y="59610"/>
                    <a:pt x="46348" y="57278"/>
                    <a:pt x="45852" y="54996"/>
                  </a:cubicBezTo>
                  <a:cubicBezTo>
                    <a:pt x="44861" y="51424"/>
                    <a:pt x="43199" y="48298"/>
                    <a:pt x="40867" y="45619"/>
                  </a:cubicBezTo>
                  <a:cubicBezTo>
                    <a:pt x="38535" y="42940"/>
                    <a:pt x="35633" y="41601"/>
                    <a:pt x="32160" y="41601"/>
                  </a:cubicBezTo>
                  <a:cubicBezTo>
                    <a:pt x="28787" y="41601"/>
                    <a:pt x="25860" y="42122"/>
                    <a:pt x="23379" y="43164"/>
                  </a:cubicBezTo>
                  <a:cubicBezTo>
                    <a:pt x="20899" y="44206"/>
                    <a:pt x="18890" y="45421"/>
                    <a:pt x="17352" y="46810"/>
                  </a:cubicBezTo>
                  <a:cubicBezTo>
                    <a:pt x="15814" y="48199"/>
                    <a:pt x="14449" y="49663"/>
                    <a:pt x="13259" y="51201"/>
                  </a:cubicBezTo>
                  <a:cubicBezTo>
                    <a:pt x="12068" y="52738"/>
                    <a:pt x="11324" y="53557"/>
                    <a:pt x="11027" y="53656"/>
                  </a:cubicBezTo>
                  <a:lnTo>
                    <a:pt x="9390" y="53656"/>
                  </a:lnTo>
                  <a:cubicBezTo>
                    <a:pt x="9092" y="53656"/>
                    <a:pt x="8769" y="53507"/>
                    <a:pt x="8422" y="53210"/>
                  </a:cubicBezTo>
                  <a:cubicBezTo>
                    <a:pt x="8075" y="52912"/>
                    <a:pt x="7901" y="52614"/>
                    <a:pt x="7901" y="52316"/>
                  </a:cubicBezTo>
                  <a:lnTo>
                    <a:pt x="7901" y="1417"/>
                  </a:lnTo>
                  <a:cubicBezTo>
                    <a:pt x="7901" y="1120"/>
                    <a:pt x="8050" y="847"/>
                    <a:pt x="8348" y="599"/>
                  </a:cubicBezTo>
                  <a:cubicBezTo>
                    <a:pt x="8646" y="351"/>
                    <a:pt x="8993" y="227"/>
                    <a:pt x="9390" y="227"/>
                  </a:cubicBezTo>
                  <a:lnTo>
                    <a:pt x="9836" y="227"/>
                  </a:lnTo>
                  <a:cubicBezTo>
                    <a:pt x="16682" y="3501"/>
                    <a:pt x="23925" y="5138"/>
                    <a:pt x="31565" y="5138"/>
                  </a:cubicBezTo>
                  <a:cubicBezTo>
                    <a:pt x="39106" y="5138"/>
                    <a:pt x="46398" y="3501"/>
                    <a:pt x="53443" y="227"/>
                  </a:cubicBezTo>
                  <a:lnTo>
                    <a:pt x="53890" y="227"/>
                  </a:lnTo>
                  <a:cubicBezTo>
                    <a:pt x="54187" y="227"/>
                    <a:pt x="54484" y="351"/>
                    <a:pt x="54782" y="599"/>
                  </a:cubicBezTo>
                  <a:cubicBezTo>
                    <a:pt x="55080" y="847"/>
                    <a:pt x="55229" y="1120"/>
                    <a:pt x="55229" y="1417"/>
                  </a:cubicBezTo>
                  <a:lnTo>
                    <a:pt x="55229" y="2757"/>
                  </a:lnTo>
                  <a:cubicBezTo>
                    <a:pt x="55229" y="3253"/>
                    <a:pt x="55129" y="3501"/>
                    <a:pt x="54931" y="3501"/>
                  </a:cubicBezTo>
                  <a:cubicBezTo>
                    <a:pt x="51458" y="8164"/>
                    <a:pt x="47118" y="11786"/>
                    <a:pt x="41909" y="14366"/>
                  </a:cubicBezTo>
                  <a:cubicBezTo>
                    <a:pt x="36699" y="16945"/>
                    <a:pt x="31267" y="18235"/>
                    <a:pt x="25612" y="18235"/>
                  </a:cubicBezTo>
                  <a:cubicBezTo>
                    <a:pt x="21544" y="18235"/>
                    <a:pt x="17377" y="17640"/>
                    <a:pt x="13110" y="16449"/>
                  </a:cubicBezTo>
                  <a:lnTo>
                    <a:pt x="13110" y="45322"/>
                  </a:lnTo>
                  <a:cubicBezTo>
                    <a:pt x="16484" y="42544"/>
                    <a:pt x="19510" y="40584"/>
                    <a:pt x="22188" y="39443"/>
                  </a:cubicBezTo>
                  <a:cubicBezTo>
                    <a:pt x="24868" y="38302"/>
                    <a:pt x="28241" y="37732"/>
                    <a:pt x="32309" y="37732"/>
                  </a:cubicBezTo>
                  <a:cubicBezTo>
                    <a:pt x="37965" y="37732"/>
                    <a:pt x="43000" y="39344"/>
                    <a:pt x="47415" y="42568"/>
                  </a:cubicBezTo>
                  <a:cubicBezTo>
                    <a:pt x="51831" y="45793"/>
                    <a:pt x="55229" y="49985"/>
                    <a:pt x="57610" y="55144"/>
                  </a:cubicBezTo>
                  <a:cubicBezTo>
                    <a:pt x="59991" y="60304"/>
                    <a:pt x="61182" y="65612"/>
                    <a:pt x="61182" y="71069"/>
                  </a:cubicBezTo>
                  <a:cubicBezTo>
                    <a:pt x="61182" y="77121"/>
                    <a:pt x="59693" y="82752"/>
                    <a:pt x="56717" y="87961"/>
                  </a:cubicBezTo>
                  <a:cubicBezTo>
                    <a:pt x="53740" y="93170"/>
                    <a:pt x="49673" y="97337"/>
                    <a:pt x="44513" y="100462"/>
                  </a:cubicBezTo>
                  <a:cubicBezTo>
                    <a:pt x="39354" y="103588"/>
                    <a:pt x="33748" y="105150"/>
                    <a:pt x="27696" y="105150"/>
                  </a:cubicBezTo>
                  <a:cubicBezTo>
                    <a:pt x="22636" y="105150"/>
                    <a:pt x="18022" y="103836"/>
                    <a:pt x="13854" y="101207"/>
                  </a:cubicBezTo>
                  <a:cubicBezTo>
                    <a:pt x="9687" y="98578"/>
                    <a:pt x="6388" y="95080"/>
                    <a:pt x="3958" y="90714"/>
                  </a:cubicBezTo>
                  <a:cubicBezTo>
                    <a:pt x="1527" y="86349"/>
                    <a:pt x="311" y="81735"/>
                    <a:pt x="311" y="76874"/>
                  </a:cubicBezTo>
                  <a:cubicBezTo>
                    <a:pt x="311" y="74591"/>
                    <a:pt x="1055" y="72731"/>
                    <a:pt x="2543" y="71292"/>
                  </a:cubicBezTo>
                  <a:cubicBezTo>
                    <a:pt x="4032" y="69854"/>
                    <a:pt x="5917" y="69135"/>
                    <a:pt x="8199" y="69135"/>
                  </a:cubicBezTo>
                  <a:cubicBezTo>
                    <a:pt x="10382" y="69135"/>
                    <a:pt x="12242" y="69854"/>
                    <a:pt x="13780" y="71292"/>
                  </a:cubicBezTo>
                  <a:cubicBezTo>
                    <a:pt x="15318" y="72731"/>
                    <a:pt x="16087" y="74591"/>
                    <a:pt x="16087" y="76874"/>
                  </a:cubicBezTo>
                  <a:cubicBezTo>
                    <a:pt x="16087" y="79056"/>
                    <a:pt x="15318" y="80892"/>
                    <a:pt x="13780" y="82380"/>
                  </a:cubicBezTo>
                  <a:cubicBezTo>
                    <a:pt x="12242" y="83868"/>
                    <a:pt x="10382" y="84613"/>
                    <a:pt x="8199" y="84613"/>
                  </a:cubicBezTo>
                  <a:cubicBezTo>
                    <a:pt x="7802" y="84613"/>
                    <a:pt x="7381" y="84588"/>
                    <a:pt x="6934" y="84538"/>
                  </a:cubicBezTo>
                  <a:cubicBezTo>
                    <a:pt x="6488" y="84488"/>
                    <a:pt x="6165" y="84414"/>
                    <a:pt x="5966" y="843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0" name="Graphic 642">
              <a:extLst>
                <a:ext uri="{FF2B5EF4-FFF2-40B4-BE49-F238E27FC236}">
                  <a16:creationId xmlns:a16="http://schemas.microsoft.com/office/drawing/2014/main" id="{5AF84AD0-02E1-B5F1-546F-6340E816B3EF}"/>
                </a:ext>
              </a:extLst>
            </p:cNvPr>
            <p:cNvGrpSpPr/>
            <p:nvPr/>
          </p:nvGrpSpPr>
          <p:grpSpPr>
            <a:xfrm>
              <a:off x="11347448" y="6195775"/>
              <a:ext cx="700544" cy="171449"/>
              <a:chOff x="11347448" y="6195775"/>
              <a:chExt cx="700544" cy="171449"/>
            </a:xfrm>
            <a:solidFill>
              <a:srgbClr val="262626"/>
            </a:solidFill>
          </p:grpSpPr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A78271E1-7FDD-51A9-B120-E847E8D69C49}"/>
                  </a:ext>
                </a:extLst>
              </p:cNvPr>
              <p:cNvSpPr/>
              <p:nvPr/>
            </p:nvSpPr>
            <p:spPr>
              <a:xfrm>
                <a:off x="11347448" y="6203514"/>
                <a:ext cx="71586" cy="122783"/>
              </a:xfrm>
              <a:custGeom>
                <a:avLst/>
                <a:gdLst>
                  <a:gd name="csX0" fmla="*/ 21112 w 71586"/>
                  <a:gd name="csY0" fmla="*/ 123031 h 122783"/>
                  <a:gd name="csX1" fmla="*/ 8537 w 71586"/>
                  <a:gd name="csY1" fmla="*/ 117301 h 122783"/>
                  <a:gd name="csX2" fmla="*/ 2062 w 71586"/>
                  <a:gd name="csY2" fmla="*/ 103535 h 122783"/>
                  <a:gd name="csX3" fmla="*/ 277 w 71586"/>
                  <a:gd name="csY3" fmla="*/ 87758 h 122783"/>
                  <a:gd name="csX4" fmla="*/ 277 w 71586"/>
                  <a:gd name="csY4" fmla="*/ 87461 h 122783"/>
                  <a:gd name="csX5" fmla="*/ 1914 w 71586"/>
                  <a:gd name="csY5" fmla="*/ 69750 h 122783"/>
                  <a:gd name="csX6" fmla="*/ 6676 w 71586"/>
                  <a:gd name="csY6" fmla="*/ 51370 h 122783"/>
                  <a:gd name="csX7" fmla="*/ 13373 w 71586"/>
                  <a:gd name="csY7" fmla="*/ 35074 h 122783"/>
                  <a:gd name="csX8" fmla="*/ 19848 w 71586"/>
                  <a:gd name="csY8" fmla="*/ 23837 h 122783"/>
                  <a:gd name="csX9" fmla="*/ 28703 w 71586"/>
                  <a:gd name="csY9" fmla="*/ 12228 h 122783"/>
                  <a:gd name="csX10" fmla="*/ 39269 w 71586"/>
                  <a:gd name="csY10" fmla="*/ 3522 h 122783"/>
                  <a:gd name="csX11" fmla="*/ 50729 w 71586"/>
                  <a:gd name="csY11" fmla="*/ 247 h 122783"/>
                  <a:gd name="csX12" fmla="*/ 50878 w 71586"/>
                  <a:gd name="csY12" fmla="*/ 247 h 122783"/>
                  <a:gd name="csX13" fmla="*/ 61221 w 71586"/>
                  <a:gd name="csY13" fmla="*/ 3671 h 122783"/>
                  <a:gd name="csX14" fmla="*/ 67621 w 71586"/>
                  <a:gd name="csY14" fmla="*/ 12452 h 122783"/>
                  <a:gd name="csX15" fmla="*/ 70895 w 71586"/>
                  <a:gd name="csY15" fmla="*/ 23911 h 122783"/>
                  <a:gd name="csX16" fmla="*/ 71863 w 71586"/>
                  <a:gd name="csY16" fmla="*/ 35520 h 122783"/>
                  <a:gd name="csX17" fmla="*/ 68291 w 71586"/>
                  <a:gd name="csY17" fmla="*/ 62011 h 122783"/>
                  <a:gd name="csX18" fmla="*/ 58617 w 71586"/>
                  <a:gd name="csY18" fmla="*/ 88205 h 122783"/>
                  <a:gd name="csX19" fmla="*/ 52069 w 71586"/>
                  <a:gd name="csY19" fmla="*/ 99442 h 122783"/>
                  <a:gd name="csX20" fmla="*/ 43288 w 71586"/>
                  <a:gd name="csY20" fmla="*/ 110976 h 122783"/>
                  <a:gd name="csX21" fmla="*/ 32870 w 71586"/>
                  <a:gd name="csY21" fmla="*/ 119534 h 122783"/>
                  <a:gd name="csX22" fmla="*/ 21261 w 71586"/>
                  <a:gd name="csY22" fmla="*/ 123031 h 122783"/>
                  <a:gd name="csX23" fmla="*/ 21112 w 71586"/>
                  <a:gd name="csY23" fmla="*/ 123031 h 122783"/>
                  <a:gd name="csX24" fmla="*/ 21410 w 71586"/>
                  <a:gd name="csY24" fmla="*/ 118566 h 122783"/>
                  <a:gd name="csX25" fmla="*/ 32275 w 71586"/>
                  <a:gd name="csY25" fmla="*/ 112464 h 122783"/>
                  <a:gd name="csX26" fmla="*/ 41427 w 71586"/>
                  <a:gd name="csY26" fmla="*/ 97730 h 122783"/>
                  <a:gd name="csX27" fmla="*/ 48348 w 71586"/>
                  <a:gd name="csY27" fmla="*/ 79945 h 122783"/>
                  <a:gd name="csX28" fmla="*/ 52813 w 71586"/>
                  <a:gd name="csY28" fmla="*/ 64541 h 122783"/>
                  <a:gd name="csX29" fmla="*/ 17838 w 71586"/>
                  <a:gd name="csY29" fmla="*/ 64541 h 122783"/>
                  <a:gd name="csX30" fmla="*/ 13596 w 71586"/>
                  <a:gd name="csY30" fmla="*/ 83070 h 122783"/>
                  <a:gd name="csX31" fmla="*/ 12034 w 71586"/>
                  <a:gd name="csY31" fmla="*/ 98474 h 122783"/>
                  <a:gd name="csX32" fmla="*/ 21410 w 71586"/>
                  <a:gd name="csY32" fmla="*/ 118566 h 122783"/>
                  <a:gd name="csX33" fmla="*/ 19178 w 71586"/>
                  <a:gd name="csY33" fmla="*/ 58439 h 122783"/>
                  <a:gd name="csX34" fmla="*/ 54301 w 71586"/>
                  <a:gd name="csY34" fmla="*/ 58439 h 122783"/>
                  <a:gd name="csX35" fmla="*/ 57203 w 71586"/>
                  <a:gd name="csY35" fmla="*/ 45938 h 122783"/>
                  <a:gd name="csX36" fmla="*/ 59064 w 71586"/>
                  <a:gd name="csY36" fmla="*/ 35222 h 122783"/>
                  <a:gd name="csX37" fmla="*/ 59808 w 71586"/>
                  <a:gd name="csY37" fmla="*/ 24805 h 122783"/>
                  <a:gd name="csX38" fmla="*/ 50729 w 71586"/>
                  <a:gd name="csY38" fmla="*/ 4713 h 122783"/>
                  <a:gd name="csX39" fmla="*/ 31902 w 71586"/>
                  <a:gd name="csY39" fmla="*/ 22200 h 122783"/>
                  <a:gd name="csX40" fmla="*/ 19178 w 71586"/>
                  <a:gd name="csY40" fmla="*/ 58439 h 1227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71586" h="122783">
                    <a:moveTo>
                      <a:pt x="21112" y="123031"/>
                    </a:moveTo>
                    <a:cubicBezTo>
                      <a:pt x="15854" y="123031"/>
                      <a:pt x="11662" y="121121"/>
                      <a:pt x="8537" y="117301"/>
                    </a:cubicBezTo>
                    <a:cubicBezTo>
                      <a:pt x="5411" y="113481"/>
                      <a:pt x="3253" y="108892"/>
                      <a:pt x="2062" y="103535"/>
                    </a:cubicBezTo>
                    <a:cubicBezTo>
                      <a:pt x="872" y="98176"/>
                      <a:pt x="277" y="92918"/>
                      <a:pt x="277" y="87758"/>
                    </a:cubicBezTo>
                    <a:lnTo>
                      <a:pt x="277" y="87461"/>
                    </a:lnTo>
                    <a:cubicBezTo>
                      <a:pt x="277" y="81806"/>
                      <a:pt x="822" y="75902"/>
                      <a:pt x="1914" y="69750"/>
                    </a:cubicBezTo>
                    <a:cubicBezTo>
                      <a:pt x="3005" y="63599"/>
                      <a:pt x="4592" y="57472"/>
                      <a:pt x="6676" y="51370"/>
                    </a:cubicBezTo>
                    <a:cubicBezTo>
                      <a:pt x="8760" y="45268"/>
                      <a:pt x="10992" y="39836"/>
                      <a:pt x="13373" y="35074"/>
                    </a:cubicBezTo>
                    <a:cubicBezTo>
                      <a:pt x="15060" y="31700"/>
                      <a:pt x="17218" y="27954"/>
                      <a:pt x="19848" y="23837"/>
                    </a:cubicBezTo>
                    <a:cubicBezTo>
                      <a:pt x="22476" y="19720"/>
                      <a:pt x="25428" y="15850"/>
                      <a:pt x="28703" y="12228"/>
                    </a:cubicBezTo>
                    <a:cubicBezTo>
                      <a:pt x="31977" y="8607"/>
                      <a:pt x="35499" y="5705"/>
                      <a:pt x="39269" y="3522"/>
                    </a:cubicBezTo>
                    <a:cubicBezTo>
                      <a:pt x="43040" y="1339"/>
                      <a:pt x="46860" y="247"/>
                      <a:pt x="50729" y="247"/>
                    </a:cubicBezTo>
                    <a:lnTo>
                      <a:pt x="50878" y="247"/>
                    </a:lnTo>
                    <a:cubicBezTo>
                      <a:pt x="55045" y="247"/>
                      <a:pt x="58493" y="1388"/>
                      <a:pt x="61221" y="3671"/>
                    </a:cubicBezTo>
                    <a:cubicBezTo>
                      <a:pt x="63950" y="5953"/>
                      <a:pt x="66083" y="8880"/>
                      <a:pt x="67621" y="12452"/>
                    </a:cubicBezTo>
                    <a:cubicBezTo>
                      <a:pt x="69159" y="16024"/>
                      <a:pt x="70250" y="19844"/>
                      <a:pt x="70895" y="23911"/>
                    </a:cubicBezTo>
                    <a:cubicBezTo>
                      <a:pt x="71540" y="27979"/>
                      <a:pt x="71863" y="31849"/>
                      <a:pt x="71863" y="35520"/>
                    </a:cubicBezTo>
                    <a:cubicBezTo>
                      <a:pt x="71863" y="44152"/>
                      <a:pt x="70672" y="52982"/>
                      <a:pt x="68291" y="62011"/>
                    </a:cubicBezTo>
                    <a:cubicBezTo>
                      <a:pt x="65909" y="71040"/>
                      <a:pt x="62685" y="79772"/>
                      <a:pt x="58617" y="88205"/>
                    </a:cubicBezTo>
                    <a:cubicBezTo>
                      <a:pt x="57030" y="91380"/>
                      <a:pt x="54847" y="95126"/>
                      <a:pt x="52069" y="99442"/>
                    </a:cubicBezTo>
                    <a:cubicBezTo>
                      <a:pt x="49291" y="103758"/>
                      <a:pt x="46364" y="107602"/>
                      <a:pt x="43288" y="110976"/>
                    </a:cubicBezTo>
                    <a:cubicBezTo>
                      <a:pt x="40212" y="114349"/>
                      <a:pt x="36739" y="117202"/>
                      <a:pt x="32870" y="119534"/>
                    </a:cubicBezTo>
                    <a:cubicBezTo>
                      <a:pt x="29000" y="121865"/>
                      <a:pt x="25131" y="123031"/>
                      <a:pt x="21261" y="123031"/>
                    </a:cubicBezTo>
                    <a:lnTo>
                      <a:pt x="21112" y="123031"/>
                    </a:lnTo>
                    <a:close/>
                    <a:moveTo>
                      <a:pt x="21410" y="118566"/>
                    </a:moveTo>
                    <a:cubicBezTo>
                      <a:pt x="25180" y="118566"/>
                      <a:pt x="28802" y="116532"/>
                      <a:pt x="32275" y="112464"/>
                    </a:cubicBezTo>
                    <a:cubicBezTo>
                      <a:pt x="35747" y="108396"/>
                      <a:pt x="38798" y="103485"/>
                      <a:pt x="41427" y="97730"/>
                    </a:cubicBezTo>
                    <a:cubicBezTo>
                      <a:pt x="44057" y="91976"/>
                      <a:pt x="46364" y="86047"/>
                      <a:pt x="48348" y="79945"/>
                    </a:cubicBezTo>
                    <a:cubicBezTo>
                      <a:pt x="50333" y="73843"/>
                      <a:pt x="51821" y="68709"/>
                      <a:pt x="52813" y="64541"/>
                    </a:cubicBezTo>
                    <a:lnTo>
                      <a:pt x="17838" y="64541"/>
                    </a:lnTo>
                    <a:cubicBezTo>
                      <a:pt x="16052" y="71685"/>
                      <a:pt x="14638" y="77861"/>
                      <a:pt x="13596" y="83070"/>
                    </a:cubicBezTo>
                    <a:cubicBezTo>
                      <a:pt x="12555" y="88280"/>
                      <a:pt x="12034" y="93414"/>
                      <a:pt x="12034" y="98474"/>
                    </a:cubicBezTo>
                    <a:cubicBezTo>
                      <a:pt x="12034" y="111869"/>
                      <a:pt x="15159" y="118566"/>
                      <a:pt x="21410" y="118566"/>
                    </a:cubicBezTo>
                    <a:close/>
                    <a:moveTo>
                      <a:pt x="19178" y="58439"/>
                    </a:moveTo>
                    <a:lnTo>
                      <a:pt x="54301" y="58439"/>
                    </a:lnTo>
                    <a:cubicBezTo>
                      <a:pt x="55492" y="53479"/>
                      <a:pt x="56459" y="49312"/>
                      <a:pt x="57203" y="45938"/>
                    </a:cubicBezTo>
                    <a:cubicBezTo>
                      <a:pt x="57947" y="42565"/>
                      <a:pt x="58567" y="38993"/>
                      <a:pt x="59064" y="35222"/>
                    </a:cubicBezTo>
                    <a:cubicBezTo>
                      <a:pt x="59560" y="31452"/>
                      <a:pt x="59808" y="27980"/>
                      <a:pt x="59808" y="24805"/>
                    </a:cubicBezTo>
                    <a:cubicBezTo>
                      <a:pt x="59808" y="11410"/>
                      <a:pt x="56782" y="4713"/>
                      <a:pt x="50729" y="4713"/>
                    </a:cubicBezTo>
                    <a:cubicBezTo>
                      <a:pt x="43486" y="4713"/>
                      <a:pt x="37210" y="10542"/>
                      <a:pt x="31902" y="22200"/>
                    </a:cubicBezTo>
                    <a:cubicBezTo>
                      <a:pt x="26594" y="33858"/>
                      <a:pt x="22353" y="45938"/>
                      <a:pt x="19178" y="5843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F9DFDA95-681D-593A-088D-32B3F239F056}"/>
                  </a:ext>
                </a:extLst>
              </p:cNvPr>
              <p:cNvSpPr/>
              <p:nvPr/>
            </p:nvSpPr>
            <p:spPr>
              <a:xfrm>
                <a:off x="11422871" y="6299055"/>
                <a:ext cx="56554" cy="51792"/>
              </a:xfrm>
              <a:custGeom>
                <a:avLst/>
                <a:gdLst>
                  <a:gd name="csX0" fmla="*/ 5634 w 56554"/>
                  <a:gd name="csY0" fmla="*/ 47427 h 51792"/>
                  <a:gd name="csX1" fmla="*/ 11289 w 56554"/>
                  <a:gd name="csY1" fmla="*/ 48914 h 51792"/>
                  <a:gd name="csX2" fmla="*/ 17615 w 56554"/>
                  <a:gd name="csY2" fmla="*/ 45491 h 51792"/>
                  <a:gd name="csX3" fmla="*/ 21410 w 56554"/>
                  <a:gd name="csY3" fmla="*/ 38050 h 51792"/>
                  <a:gd name="csX4" fmla="*/ 26619 w 56554"/>
                  <a:gd name="csY4" fmla="*/ 17810 h 51792"/>
                  <a:gd name="csX5" fmla="*/ 27809 w 56554"/>
                  <a:gd name="csY5" fmla="*/ 10219 h 51792"/>
                  <a:gd name="csX6" fmla="*/ 26246 w 56554"/>
                  <a:gd name="csY6" fmla="*/ 5234 h 51792"/>
                  <a:gd name="csX7" fmla="*/ 21708 w 56554"/>
                  <a:gd name="csY7" fmla="*/ 3075 h 51792"/>
                  <a:gd name="csX8" fmla="*/ 14935 w 56554"/>
                  <a:gd name="csY8" fmla="*/ 5382 h 51792"/>
                  <a:gd name="csX9" fmla="*/ 9578 w 56554"/>
                  <a:gd name="csY9" fmla="*/ 11187 h 51792"/>
                  <a:gd name="csX10" fmla="*/ 6527 w 56554"/>
                  <a:gd name="csY10" fmla="*/ 18256 h 51792"/>
                  <a:gd name="csX11" fmla="*/ 5634 w 56554"/>
                  <a:gd name="csY11" fmla="*/ 19000 h 51792"/>
                  <a:gd name="csX12" fmla="*/ 4294 w 56554"/>
                  <a:gd name="csY12" fmla="*/ 19000 h 51792"/>
                  <a:gd name="csX13" fmla="*/ 3402 w 56554"/>
                  <a:gd name="csY13" fmla="*/ 17810 h 51792"/>
                  <a:gd name="csX14" fmla="*/ 3402 w 56554"/>
                  <a:gd name="csY14" fmla="*/ 17511 h 51792"/>
                  <a:gd name="csX15" fmla="*/ 7122 w 56554"/>
                  <a:gd name="csY15" fmla="*/ 9251 h 51792"/>
                  <a:gd name="csX16" fmla="*/ 13671 w 56554"/>
                  <a:gd name="csY16" fmla="*/ 2703 h 51792"/>
                  <a:gd name="csX17" fmla="*/ 22005 w 56554"/>
                  <a:gd name="csY17" fmla="*/ 247 h 51792"/>
                  <a:gd name="csX18" fmla="*/ 29521 w 56554"/>
                  <a:gd name="csY18" fmla="*/ 2480 h 51792"/>
                  <a:gd name="csX19" fmla="*/ 34358 w 56554"/>
                  <a:gd name="csY19" fmla="*/ 8433 h 51792"/>
                  <a:gd name="csX20" fmla="*/ 39343 w 56554"/>
                  <a:gd name="csY20" fmla="*/ 2629 h 51792"/>
                  <a:gd name="csX21" fmla="*/ 45966 w 56554"/>
                  <a:gd name="csY21" fmla="*/ 247 h 51792"/>
                  <a:gd name="csX22" fmla="*/ 51027 w 56554"/>
                  <a:gd name="csY22" fmla="*/ 1067 h 51792"/>
                  <a:gd name="csX23" fmla="*/ 55194 w 56554"/>
                  <a:gd name="csY23" fmla="*/ 3671 h 51792"/>
                  <a:gd name="csX24" fmla="*/ 56831 w 56554"/>
                  <a:gd name="csY24" fmla="*/ 8136 h 51792"/>
                  <a:gd name="csX25" fmla="*/ 54970 w 56554"/>
                  <a:gd name="csY25" fmla="*/ 13196 h 51792"/>
                  <a:gd name="csX26" fmla="*/ 50133 w 56554"/>
                  <a:gd name="csY26" fmla="*/ 15280 h 51792"/>
                  <a:gd name="csX27" fmla="*/ 47082 w 56554"/>
                  <a:gd name="csY27" fmla="*/ 14089 h 51792"/>
                  <a:gd name="csX28" fmla="*/ 45817 w 56554"/>
                  <a:gd name="csY28" fmla="*/ 11113 h 51792"/>
                  <a:gd name="csX29" fmla="*/ 47529 w 56554"/>
                  <a:gd name="csY29" fmla="*/ 6945 h 51792"/>
                  <a:gd name="csX30" fmla="*/ 51473 w 56554"/>
                  <a:gd name="csY30" fmla="*/ 4713 h 51792"/>
                  <a:gd name="csX31" fmla="*/ 45817 w 56554"/>
                  <a:gd name="csY31" fmla="*/ 3075 h 51792"/>
                  <a:gd name="csX32" fmla="*/ 39418 w 56554"/>
                  <a:gd name="csY32" fmla="*/ 6499 h 51792"/>
                  <a:gd name="csX33" fmla="*/ 35549 w 56554"/>
                  <a:gd name="csY33" fmla="*/ 14089 h 51792"/>
                  <a:gd name="csX34" fmla="*/ 30488 w 56554"/>
                  <a:gd name="csY34" fmla="*/ 34330 h 51792"/>
                  <a:gd name="csX35" fmla="*/ 29297 w 56554"/>
                  <a:gd name="csY35" fmla="*/ 41919 h 51792"/>
                  <a:gd name="csX36" fmla="*/ 30935 w 56554"/>
                  <a:gd name="csY36" fmla="*/ 46831 h 51792"/>
                  <a:gd name="csX37" fmla="*/ 35400 w 56554"/>
                  <a:gd name="csY37" fmla="*/ 48914 h 51792"/>
                  <a:gd name="csX38" fmla="*/ 44925 w 56554"/>
                  <a:gd name="csY38" fmla="*/ 44226 h 51792"/>
                  <a:gd name="csX39" fmla="*/ 50431 w 56554"/>
                  <a:gd name="csY39" fmla="*/ 33883 h 51792"/>
                  <a:gd name="csX40" fmla="*/ 51324 w 56554"/>
                  <a:gd name="csY40" fmla="*/ 33288 h 51792"/>
                  <a:gd name="csX41" fmla="*/ 52813 w 56554"/>
                  <a:gd name="csY41" fmla="*/ 33288 h 51792"/>
                  <a:gd name="csX42" fmla="*/ 53482 w 56554"/>
                  <a:gd name="csY42" fmla="*/ 33585 h 51792"/>
                  <a:gd name="csX43" fmla="*/ 53705 w 56554"/>
                  <a:gd name="csY43" fmla="*/ 34180 h 51792"/>
                  <a:gd name="csX44" fmla="*/ 53705 w 56554"/>
                  <a:gd name="csY44" fmla="*/ 34627 h 51792"/>
                  <a:gd name="csX45" fmla="*/ 46859 w 56554"/>
                  <a:gd name="csY45" fmla="*/ 46682 h 51792"/>
                  <a:gd name="csX46" fmla="*/ 35102 w 56554"/>
                  <a:gd name="csY46" fmla="*/ 52040 h 51792"/>
                  <a:gd name="csX47" fmla="*/ 27586 w 56554"/>
                  <a:gd name="csY47" fmla="*/ 49733 h 51792"/>
                  <a:gd name="csX48" fmla="*/ 22749 w 56554"/>
                  <a:gd name="csY48" fmla="*/ 43557 h 51792"/>
                  <a:gd name="csX49" fmla="*/ 17838 w 56554"/>
                  <a:gd name="csY49" fmla="*/ 49510 h 51792"/>
                  <a:gd name="csX50" fmla="*/ 11141 w 56554"/>
                  <a:gd name="csY50" fmla="*/ 52040 h 51792"/>
                  <a:gd name="csX51" fmla="*/ 6006 w 56554"/>
                  <a:gd name="csY51" fmla="*/ 51147 h 51792"/>
                  <a:gd name="csX52" fmla="*/ 1839 w 56554"/>
                  <a:gd name="csY52" fmla="*/ 48468 h 51792"/>
                  <a:gd name="csX53" fmla="*/ 277 w 56554"/>
                  <a:gd name="csY53" fmla="*/ 44003 h 51792"/>
                  <a:gd name="csX54" fmla="*/ 2137 w 56554"/>
                  <a:gd name="csY54" fmla="*/ 39092 h 51792"/>
                  <a:gd name="csX55" fmla="*/ 6825 w 56554"/>
                  <a:gd name="csY55" fmla="*/ 36860 h 51792"/>
                  <a:gd name="csX56" fmla="*/ 9950 w 56554"/>
                  <a:gd name="csY56" fmla="*/ 37976 h 51792"/>
                  <a:gd name="csX57" fmla="*/ 11289 w 56554"/>
                  <a:gd name="csY57" fmla="*/ 41027 h 51792"/>
                  <a:gd name="csX58" fmla="*/ 9652 w 56554"/>
                  <a:gd name="csY58" fmla="*/ 45194 h 51792"/>
                  <a:gd name="csX59" fmla="*/ 5634 w 56554"/>
                  <a:gd name="csY59" fmla="*/ 47427 h 51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56554" h="51792">
                    <a:moveTo>
                      <a:pt x="5634" y="47427"/>
                    </a:moveTo>
                    <a:cubicBezTo>
                      <a:pt x="7023" y="48419"/>
                      <a:pt x="8908" y="48914"/>
                      <a:pt x="11289" y="48914"/>
                    </a:cubicBezTo>
                    <a:cubicBezTo>
                      <a:pt x="13671" y="48914"/>
                      <a:pt x="15779" y="47773"/>
                      <a:pt x="17615" y="45491"/>
                    </a:cubicBezTo>
                    <a:cubicBezTo>
                      <a:pt x="19450" y="43210"/>
                      <a:pt x="20715" y="40729"/>
                      <a:pt x="21410" y="38050"/>
                    </a:cubicBezTo>
                    <a:lnTo>
                      <a:pt x="26619" y="17810"/>
                    </a:lnTo>
                    <a:cubicBezTo>
                      <a:pt x="27413" y="14139"/>
                      <a:pt x="27809" y="11609"/>
                      <a:pt x="27809" y="10219"/>
                    </a:cubicBezTo>
                    <a:cubicBezTo>
                      <a:pt x="27809" y="8334"/>
                      <a:pt x="27288" y="6672"/>
                      <a:pt x="26246" y="5234"/>
                    </a:cubicBezTo>
                    <a:cubicBezTo>
                      <a:pt x="25205" y="3795"/>
                      <a:pt x="23692" y="3075"/>
                      <a:pt x="21708" y="3075"/>
                    </a:cubicBezTo>
                    <a:cubicBezTo>
                      <a:pt x="19327" y="3075"/>
                      <a:pt x="17069" y="3844"/>
                      <a:pt x="14935" y="5382"/>
                    </a:cubicBezTo>
                    <a:cubicBezTo>
                      <a:pt x="12803" y="6920"/>
                      <a:pt x="11017" y="8855"/>
                      <a:pt x="9578" y="11187"/>
                    </a:cubicBezTo>
                    <a:cubicBezTo>
                      <a:pt x="8139" y="13519"/>
                      <a:pt x="7122" y="15875"/>
                      <a:pt x="6527" y="18256"/>
                    </a:cubicBezTo>
                    <a:cubicBezTo>
                      <a:pt x="6428" y="18752"/>
                      <a:pt x="6130" y="19000"/>
                      <a:pt x="5634" y="19000"/>
                    </a:cubicBezTo>
                    <a:lnTo>
                      <a:pt x="4294" y="19000"/>
                    </a:lnTo>
                    <a:cubicBezTo>
                      <a:pt x="3699" y="19000"/>
                      <a:pt x="3402" y="18603"/>
                      <a:pt x="3402" y="17810"/>
                    </a:cubicBezTo>
                    <a:lnTo>
                      <a:pt x="3402" y="17511"/>
                    </a:lnTo>
                    <a:cubicBezTo>
                      <a:pt x="4096" y="14733"/>
                      <a:pt x="5337" y="11980"/>
                      <a:pt x="7122" y="9251"/>
                    </a:cubicBezTo>
                    <a:cubicBezTo>
                      <a:pt x="8908" y="6523"/>
                      <a:pt x="11091" y="4341"/>
                      <a:pt x="13671" y="2703"/>
                    </a:cubicBezTo>
                    <a:cubicBezTo>
                      <a:pt x="16251" y="1066"/>
                      <a:pt x="19029" y="247"/>
                      <a:pt x="22005" y="247"/>
                    </a:cubicBezTo>
                    <a:cubicBezTo>
                      <a:pt x="24783" y="247"/>
                      <a:pt x="27288" y="992"/>
                      <a:pt x="29521" y="2480"/>
                    </a:cubicBezTo>
                    <a:cubicBezTo>
                      <a:pt x="31753" y="3969"/>
                      <a:pt x="33365" y="5953"/>
                      <a:pt x="34358" y="8433"/>
                    </a:cubicBezTo>
                    <a:cubicBezTo>
                      <a:pt x="35648" y="6151"/>
                      <a:pt x="37309" y="4216"/>
                      <a:pt x="39343" y="2629"/>
                    </a:cubicBezTo>
                    <a:cubicBezTo>
                      <a:pt x="41377" y="1041"/>
                      <a:pt x="43585" y="247"/>
                      <a:pt x="45966" y="247"/>
                    </a:cubicBezTo>
                    <a:cubicBezTo>
                      <a:pt x="47653" y="247"/>
                      <a:pt x="49340" y="520"/>
                      <a:pt x="51027" y="1067"/>
                    </a:cubicBezTo>
                    <a:cubicBezTo>
                      <a:pt x="52713" y="1612"/>
                      <a:pt x="54102" y="2480"/>
                      <a:pt x="55194" y="3671"/>
                    </a:cubicBezTo>
                    <a:cubicBezTo>
                      <a:pt x="56285" y="4861"/>
                      <a:pt x="56831" y="6350"/>
                      <a:pt x="56831" y="8136"/>
                    </a:cubicBezTo>
                    <a:cubicBezTo>
                      <a:pt x="56831" y="10120"/>
                      <a:pt x="56211" y="11807"/>
                      <a:pt x="54970" y="13196"/>
                    </a:cubicBezTo>
                    <a:cubicBezTo>
                      <a:pt x="53730" y="14585"/>
                      <a:pt x="52118" y="15280"/>
                      <a:pt x="50133" y="15280"/>
                    </a:cubicBezTo>
                    <a:cubicBezTo>
                      <a:pt x="48943" y="15280"/>
                      <a:pt x="47926" y="14883"/>
                      <a:pt x="47082" y="14089"/>
                    </a:cubicBezTo>
                    <a:cubicBezTo>
                      <a:pt x="46239" y="13295"/>
                      <a:pt x="45817" y="12303"/>
                      <a:pt x="45817" y="11113"/>
                    </a:cubicBezTo>
                    <a:cubicBezTo>
                      <a:pt x="45817" y="9525"/>
                      <a:pt x="46388" y="8136"/>
                      <a:pt x="47529" y="6945"/>
                    </a:cubicBezTo>
                    <a:cubicBezTo>
                      <a:pt x="48670" y="5755"/>
                      <a:pt x="49985" y="5011"/>
                      <a:pt x="51473" y="4713"/>
                    </a:cubicBezTo>
                    <a:cubicBezTo>
                      <a:pt x="50084" y="3621"/>
                      <a:pt x="48199" y="3075"/>
                      <a:pt x="45817" y="3075"/>
                    </a:cubicBezTo>
                    <a:cubicBezTo>
                      <a:pt x="43337" y="3075"/>
                      <a:pt x="41204" y="4216"/>
                      <a:pt x="39418" y="6499"/>
                    </a:cubicBezTo>
                    <a:cubicBezTo>
                      <a:pt x="37632" y="8781"/>
                      <a:pt x="36342" y="11311"/>
                      <a:pt x="35549" y="14089"/>
                    </a:cubicBezTo>
                    <a:lnTo>
                      <a:pt x="30488" y="34330"/>
                    </a:lnTo>
                    <a:cubicBezTo>
                      <a:pt x="29694" y="37405"/>
                      <a:pt x="29297" y="39935"/>
                      <a:pt x="29297" y="41919"/>
                    </a:cubicBezTo>
                    <a:cubicBezTo>
                      <a:pt x="29297" y="43805"/>
                      <a:pt x="29843" y="45442"/>
                      <a:pt x="30935" y="46831"/>
                    </a:cubicBezTo>
                    <a:cubicBezTo>
                      <a:pt x="32026" y="48220"/>
                      <a:pt x="33515" y="48914"/>
                      <a:pt x="35400" y="48914"/>
                    </a:cubicBezTo>
                    <a:cubicBezTo>
                      <a:pt x="38972" y="48914"/>
                      <a:pt x="42147" y="47352"/>
                      <a:pt x="44925" y="44226"/>
                    </a:cubicBezTo>
                    <a:cubicBezTo>
                      <a:pt x="47703" y="41101"/>
                      <a:pt x="49539" y="37653"/>
                      <a:pt x="50431" y="33883"/>
                    </a:cubicBezTo>
                    <a:cubicBezTo>
                      <a:pt x="50629" y="33486"/>
                      <a:pt x="50927" y="33288"/>
                      <a:pt x="51324" y="33288"/>
                    </a:cubicBezTo>
                    <a:lnTo>
                      <a:pt x="52813" y="33288"/>
                    </a:lnTo>
                    <a:cubicBezTo>
                      <a:pt x="53110" y="33288"/>
                      <a:pt x="53334" y="33387"/>
                      <a:pt x="53482" y="33585"/>
                    </a:cubicBezTo>
                    <a:cubicBezTo>
                      <a:pt x="53631" y="33784"/>
                      <a:pt x="53705" y="33982"/>
                      <a:pt x="53705" y="34180"/>
                    </a:cubicBezTo>
                    <a:cubicBezTo>
                      <a:pt x="53705" y="34280"/>
                      <a:pt x="53705" y="34429"/>
                      <a:pt x="53705" y="34627"/>
                    </a:cubicBezTo>
                    <a:cubicBezTo>
                      <a:pt x="52614" y="39092"/>
                      <a:pt x="50332" y="43110"/>
                      <a:pt x="46859" y="46682"/>
                    </a:cubicBezTo>
                    <a:cubicBezTo>
                      <a:pt x="43387" y="50254"/>
                      <a:pt x="39467" y="52040"/>
                      <a:pt x="35102" y="52040"/>
                    </a:cubicBezTo>
                    <a:cubicBezTo>
                      <a:pt x="32324" y="52040"/>
                      <a:pt x="29818" y="51271"/>
                      <a:pt x="27586" y="49733"/>
                    </a:cubicBezTo>
                    <a:cubicBezTo>
                      <a:pt x="25354" y="48195"/>
                      <a:pt x="23741" y="46137"/>
                      <a:pt x="22749" y="43557"/>
                    </a:cubicBezTo>
                    <a:cubicBezTo>
                      <a:pt x="21558" y="45839"/>
                      <a:pt x="19921" y="47823"/>
                      <a:pt x="17838" y="49510"/>
                    </a:cubicBezTo>
                    <a:cubicBezTo>
                      <a:pt x="15754" y="51196"/>
                      <a:pt x="13522" y="52040"/>
                      <a:pt x="11141" y="52040"/>
                    </a:cubicBezTo>
                    <a:cubicBezTo>
                      <a:pt x="9454" y="52040"/>
                      <a:pt x="7743" y="51742"/>
                      <a:pt x="6006" y="51147"/>
                    </a:cubicBezTo>
                    <a:cubicBezTo>
                      <a:pt x="4270" y="50551"/>
                      <a:pt x="2881" y="49658"/>
                      <a:pt x="1839" y="48468"/>
                    </a:cubicBezTo>
                    <a:cubicBezTo>
                      <a:pt x="797" y="47277"/>
                      <a:pt x="277" y="45789"/>
                      <a:pt x="277" y="44003"/>
                    </a:cubicBezTo>
                    <a:cubicBezTo>
                      <a:pt x="277" y="42217"/>
                      <a:pt x="897" y="40580"/>
                      <a:pt x="2137" y="39092"/>
                    </a:cubicBezTo>
                    <a:cubicBezTo>
                      <a:pt x="3377" y="37604"/>
                      <a:pt x="4940" y="36860"/>
                      <a:pt x="6825" y="36860"/>
                    </a:cubicBezTo>
                    <a:cubicBezTo>
                      <a:pt x="8016" y="36860"/>
                      <a:pt x="9057" y="37232"/>
                      <a:pt x="9950" y="37976"/>
                    </a:cubicBezTo>
                    <a:cubicBezTo>
                      <a:pt x="10843" y="38720"/>
                      <a:pt x="11289" y="39737"/>
                      <a:pt x="11289" y="41027"/>
                    </a:cubicBezTo>
                    <a:cubicBezTo>
                      <a:pt x="11289" y="42614"/>
                      <a:pt x="10744" y="44003"/>
                      <a:pt x="9652" y="45194"/>
                    </a:cubicBezTo>
                    <a:cubicBezTo>
                      <a:pt x="8561" y="46385"/>
                      <a:pt x="7222" y="47129"/>
                      <a:pt x="5634" y="474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4F2A1FE2-DA12-FD15-B28E-0C3BDD1CB3F0}"/>
                  </a:ext>
                </a:extLst>
              </p:cNvPr>
              <p:cNvSpPr/>
              <p:nvPr/>
            </p:nvSpPr>
            <p:spPr>
              <a:xfrm>
                <a:off x="11567297" y="6195775"/>
                <a:ext cx="40332" cy="171449"/>
              </a:xfrm>
              <a:custGeom>
                <a:avLst/>
                <a:gdLst>
                  <a:gd name="csX0" fmla="*/ 36739 w 40332"/>
                  <a:gd name="csY0" fmla="*/ 171400 h 171449"/>
                  <a:gd name="csX1" fmla="*/ 20294 w 40332"/>
                  <a:gd name="csY1" fmla="*/ 154062 h 171449"/>
                  <a:gd name="csX2" fmla="*/ 8983 w 40332"/>
                  <a:gd name="csY2" fmla="*/ 133300 h 171449"/>
                  <a:gd name="csX3" fmla="*/ 2435 w 40332"/>
                  <a:gd name="csY3" fmla="*/ 110232 h 171449"/>
                  <a:gd name="csX4" fmla="*/ 277 w 40332"/>
                  <a:gd name="csY4" fmla="*/ 85972 h 171449"/>
                  <a:gd name="csX5" fmla="*/ 2435 w 40332"/>
                  <a:gd name="csY5" fmla="*/ 61565 h 171449"/>
                  <a:gd name="csX6" fmla="*/ 9058 w 40332"/>
                  <a:gd name="csY6" fmla="*/ 38422 h 171449"/>
                  <a:gd name="csX7" fmla="*/ 20517 w 40332"/>
                  <a:gd name="csY7" fmla="*/ 17586 h 171449"/>
                  <a:gd name="csX8" fmla="*/ 36739 w 40332"/>
                  <a:gd name="csY8" fmla="*/ 546 h 171449"/>
                  <a:gd name="csX9" fmla="*/ 37633 w 40332"/>
                  <a:gd name="csY9" fmla="*/ 247 h 171449"/>
                  <a:gd name="csX10" fmla="*/ 39270 w 40332"/>
                  <a:gd name="csY10" fmla="*/ 247 h 171449"/>
                  <a:gd name="csX11" fmla="*/ 40162 w 40332"/>
                  <a:gd name="csY11" fmla="*/ 694 h 171449"/>
                  <a:gd name="csX12" fmla="*/ 40609 w 40332"/>
                  <a:gd name="csY12" fmla="*/ 1736 h 171449"/>
                  <a:gd name="csX13" fmla="*/ 40162 w 40332"/>
                  <a:gd name="csY13" fmla="*/ 2778 h 171449"/>
                  <a:gd name="csX14" fmla="*/ 26247 w 40332"/>
                  <a:gd name="csY14" fmla="*/ 20488 h 171449"/>
                  <a:gd name="csX15" fmla="*/ 17318 w 40332"/>
                  <a:gd name="csY15" fmla="*/ 40431 h 171449"/>
                  <a:gd name="csX16" fmla="*/ 12407 w 40332"/>
                  <a:gd name="csY16" fmla="*/ 62309 h 171449"/>
                  <a:gd name="csX17" fmla="*/ 10844 w 40332"/>
                  <a:gd name="csY17" fmla="*/ 85972 h 171449"/>
                  <a:gd name="csX18" fmla="*/ 40014 w 40332"/>
                  <a:gd name="csY18" fmla="*/ 168721 h 171449"/>
                  <a:gd name="csX19" fmla="*/ 40609 w 40332"/>
                  <a:gd name="csY19" fmla="*/ 170210 h 171449"/>
                  <a:gd name="csX20" fmla="*/ 40088 w 40332"/>
                  <a:gd name="csY20" fmla="*/ 171176 h 171449"/>
                  <a:gd name="csX21" fmla="*/ 39270 w 40332"/>
                  <a:gd name="csY21" fmla="*/ 171697 h 171449"/>
                  <a:gd name="csX22" fmla="*/ 37633 w 40332"/>
                  <a:gd name="csY22" fmla="*/ 171697 h 171449"/>
                  <a:gd name="csX23" fmla="*/ 36739 w 40332"/>
                  <a:gd name="csY23" fmla="*/ 171400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40332" h="171449">
                    <a:moveTo>
                      <a:pt x="36739" y="171400"/>
                    </a:moveTo>
                    <a:cubicBezTo>
                      <a:pt x="30389" y="166340"/>
                      <a:pt x="24908" y="160560"/>
                      <a:pt x="20294" y="154062"/>
                    </a:cubicBezTo>
                    <a:cubicBezTo>
                      <a:pt x="15680" y="147563"/>
                      <a:pt x="11910" y="140642"/>
                      <a:pt x="8983" y="133300"/>
                    </a:cubicBezTo>
                    <a:cubicBezTo>
                      <a:pt x="6056" y="125958"/>
                      <a:pt x="3873" y="118268"/>
                      <a:pt x="2435" y="110232"/>
                    </a:cubicBezTo>
                    <a:cubicBezTo>
                      <a:pt x="996" y="102195"/>
                      <a:pt x="277" y="94109"/>
                      <a:pt x="277" y="85972"/>
                    </a:cubicBezTo>
                    <a:cubicBezTo>
                      <a:pt x="277" y="77738"/>
                      <a:pt x="996" y="69602"/>
                      <a:pt x="2435" y="61565"/>
                    </a:cubicBezTo>
                    <a:cubicBezTo>
                      <a:pt x="3873" y="53528"/>
                      <a:pt x="6081" y="45814"/>
                      <a:pt x="9058" y="38422"/>
                    </a:cubicBezTo>
                    <a:cubicBezTo>
                      <a:pt x="12034" y="31030"/>
                      <a:pt x="15854" y="24085"/>
                      <a:pt x="20517" y="17586"/>
                    </a:cubicBezTo>
                    <a:cubicBezTo>
                      <a:pt x="25181" y="11087"/>
                      <a:pt x="30588" y="5407"/>
                      <a:pt x="36739" y="546"/>
                    </a:cubicBezTo>
                    <a:cubicBezTo>
                      <a:pt x="36739" y="347"/>
                      <a:pt x="37037" y="247"/>
                      <a:pt x="37633" y="247"/>
                    </a:cubicBezTo>
                    <a:lnTo>
                      <a:pt x="39270" y="247"/>
                    </a:lnTo>
                    <a:cubicBezTo>
                      <a:pt x="39567" y="247"/>
                      <a:pt x="39865" y="396"/>
                      <a:pt x="40162" y="694"/>
                    </a:cubicBezTo>
                    <a:cubicBezTo>
                      <a:pt x="40460" y="992"/>
                      <a:pt x="40609" y="1339"/>
                      <a:pt x="40609" y="1736"/>
                    </a:cubicBezTo>
                    <a:cubicBezTo>
                      <a:pt x="40609" y="2232"/>
                      <a:pt x="40460" y="2579"/>
                      <a:pt x="40162" y="2778"/>
                    </a:cubicBezTo>
                    <a:cubicBezTo>
                      <a:pt x="34606" y="8334"/>
                      <a:pt x="29968" y="14238"/>
                      <a:pt x="26247" y="20488"/>
                    </a:cubicBezTo>
                    <a:cubicBezTo>
                      <a:pt x="22526" y="26739"/>
                      <a:pt x="19550" y="33387"/>
                      <a:pt x="17318" y="40431"/>
                    </a:cubicBezTo>
                    <a:cubicBezTo>
                      <a:pt x="15085" y="47476"/>
                      <a:pt x="13448" y="54769"/>
                      <a:pt x="12407" y="62309"/>
                    </a:cubicBezTo>
                    <a:cubicBezTo>
                      <a:pt x="11365" y="69850"/>
                      <a:pt x="10844" y="77738"/>
                      <a:pt x="10844" y="85972"/>
                    </a:cubicBezTo>
                    <a:cubicBezTo>
                      <a:pt x="10844" y="122287"/>
                      <a:pt x="20567" y="149870"/>
                      <a:pt x="40014" y="168721"/>
                    </a:cubicBezTo>
                    <a:cubicBezTo>
                      <a:pt x="40411" y="169118"/>
                      <a:pt x="40609" y="169614"/>
                      <a:pt x="40609" y="170210"/>
                    </a:cubicBezTo>
                    <a:cubicBezTo>
                      <a:pt x="40609" y="170507"/>
                      <a:pt x="40435" y="170830"/>
                      <a:pt x="40088" y="171176"/>
                    </a:cubicBezTo>
                    <a:cubicBezTo>
                      <a:pt x="39741" y="171524"/>
                      <a:pt x="39468" y="171697"/>
                      <a:pt x="39270" y="171697"/>
                    </a:cubicBezTo>
                    <a:lnTo>
                      <a:pt x="37633" y="171697"/>
                    </a:lnTo>
                    <a:cubicBezTo>
                      <a:pt x="37037" y="171697"/>
                      <a:pt x="36739" y="171598"/>
                      <a:pt x="36739" y="1714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95DD76DC-B623-371F-ECDC-BA147A3B48A4}"/>
                  </a:ext>
                </a:extLst>
              </p:cNvPr>
              <p:cNvSpPr/>
              <p:nvPr/>
            </p:nvSpPr>
            <p:spPr>
              <a:xfrm>
                <a:off x="11620882" y="6248609"/>
                <a:ext cx="134690" cy="75753"/>
              </a:xfrm>
              <a:custGeom>
                <a:avLst/>
                <a:gdLst>
                  <a:gd name="csX0" fmla="*/ 277 w 134690"/>
                  <a:gd name="csY0" fmla="*/ 76001 h 75753"/>
                  <a:gd name="csX1" fmla="*/ 277 w 134690"/>
                  <a:gd name="csY1" fmla="*/ 69899 h 75753"/>
                  <a:gd name="csX2" fmla="*/ 9951 w 134690"/>
                  <a:gd name="csY2" fmla="*/ 69006 h 75753"/>
                  <a:gd name="csX3" fmla="*/ 13672 w 134690"/>
                  <a:gd name="csY3" fmla="*/ 64541 h 75753"/>
                  <a:gd name="csX4" fmla="*/ 13672 w 134690"/>
                  <a:gd name="csY4" fmla="*/ 17660 h 75753"/>
                  <a:gd name="csX5" fmla="*/ 12332 w 134690"/>
                  <a:gd name="csY5" fmla="*/ 11112 h 75753"/>
                  <a:gd name="csX6" fmla="*/ 8388 w 134690"/>
                  <a:gd name="csY6" fmla="*/ 8582 h 75753"/>
                  <a:gd name="csX7" fmla="*/ 277 w 134690"/>
                  <a:gd name="csY7" fmla="*/ 8135 h 75753"/>
                  <a:gd name="csX8" fmla="*/ 277 w 134690"/>
                  <a:gd name="csY8" fmla="*/ 2033 h 75753"/>
                  <a:gd name="csX9" fmla="*/ 25131 w 134690"/>
                  <a:gd name="csY9" fmla="*/ 247 h 75753"/>
                  <a:gd name="csX10" fmla="*/ 25131 w 134690"/>
                  <a:gd name="csY10" fmla="*/ 16916 h 75753"/>
                  <a:gd name="csX11" fmla="*/ 35326 w 134690"/>
                  <a:gd name="csY11" fmla="*/ 4936 h 75753"/>
                  <a:gd name="csX12" fmla="*/ 49986 w 134690"/>
                  <a:gd name="csY12" fmla="*/ 247 h 75753"/>
                  <a:gd name="csX13" fmla="*/ 73203 w 134690"/>
                  <a:gd name="csY13" fmla="*/ 16321 h 75753"/>
                  <a:gd name="csX14" fmla="*/ 83249 w 134690"/>
                  <a:gd name="csY14" fmla="*/ 4713 h 75753"/>
                  <a:gd name="csX15" fmla="*/ 97759 w 134690"/>
                  <a:gd name="csY15" fmla="*/ 247 h 75753"/>
                  <a:gd name="csX16" fmla="*/ 110856 w 134690"/>
                  <a:gd name="csY16" fmla="*/ 2777 h 75753"/>
                  <a:gd name="csX17" fmla="*/ 118893 w 134690"/>
                  <a:gd name="csY17" fmla="*/ 10442 h 75753"/>
                  <a:gd name="csX18" fmla="*/ 121572 w 134690"/>
                  <a:gd name="csY18" fmla="*/ 23316 h 75753"/>
                  <a:gd name="csX19" fmla="*/ 121572 w 134690"/>
                  <a:gd name="csY19" fmla="*/ 64541 h 75753"/>
                  <a:gd name="csX20" fmla="*/ 125366 w 134690"/>
                  <a:gd name="csY20" fmla="*/ 69006 h 75753"/>
                  <a:gd name="csX21" fmla="*/ 134967 w 134690"/>
                  <a:gd name="csY21" fmla="*/ 69899 h 75753"/>
                  <a:gd name="csX22" fmla="*/ 134967 w 134690"/>
                  <a:gd name="csY22" fmla="*/ 76001 h 75753"/>
                  <a:gd name="csX23" fmla="*/ 95676 w 134690"/>
                  <a:gd name="csY23" fmla="*/ 76001 h 75753"/>
                  <a:gd name="csX24" fmla="*/ 95676 w 134690"/>
                  <a:gd name="csY24" fmla="*/ 69899 h 75753"/>
                  <a:gd name="csX25" fmla="*/ 105275 w 134690"/>
                  <a:gd name="csY25" fmla="*/ 69006 h 75753"/>
                  <a:gd name="csX26" fmla="*/ 109070 w 134690"/>
                  <a:gd name="csY26" fmla="*/ 64541 h 75753"/>
                  <a:gd name="csX27" fmla="*/ 109070 w 134690"/>
                  <a:gd name="csY27" fmla="*/ 23911 h 75753"/>
                  <a:gd name="csX28" fmla="*/ 106615 w 134690"/>
                  <a:gd name="csY28" fmla="*/ 9995 h 75753"/>
                  <a:gd name="csX29" fmla="*/ 96717 w 134690"/>
                  <a:gd name="csY29" fmla="*/ 4713 h 75753"/>
                  <a:gd name="csX30" fmla="*/ 80347 w 134690"/>
                  <a:gd name="csY30" fmla="*/ 12675 h 75753"/>
                  <a:gd name="csX31" fmla="*/ 73947 w 134690"/>
                  <a:gd name="csY31" fmla="*/ 30757 h 75753"/>
                  <a:gd name="csX32" fmla="*/ 73947 w 134690"/>
                  <a:gd name="csY32" fmla="*/ 64541 h 75753"/>
                  <a:gd name="csX33" fmla="*/ 77667 w 134690"/>
                  <a:gd name="csY33" fmla="*/ 69006 h 75753"/>
                  <a:gd name="csX34" fmla="*/ 87342 w 134690"/>
                  <a:gd name="csY34" fmla="*/ 69899 h 75753"/>
                  <a:gd name="csX35" fmla="*/ 87342 w 134690"/>
                  <a:gd name="csY35" fmla="*/ 76001 h 75753"/>
                  <a:gd name="csX36" fmla="*/ 48051 w 134690"/>
                  <a:gd name="csY36" fmla="*/ 76001 h 75753"/>
                  <a:gd name="csX37" fmla="*/ 48051 w 134690"/>
                  <a:gd name="csY37" fmla="*/ 69899 h 75753"/>
                  <a:gd name="csX38" fmla="*/ 57650 w 134690"/>
                  <a:gd name="csY38" fmla="*/ 69006 h 75753"/>
                  <a:gd name="csX39" fmla="*/ 61445 w 134690"/>
                  <a:gd name="csY39" fmla="*/ 64541 h 75753"/>
                  <a:gd name="csX40" fmla="*/ 61445 w 134690"/>
                  <a:gd name="csY40" fmla="*/ 23911 h 75753"/>
                  <a:gd name="csX41" fmla="*/ 58990 w 134690"/>
                  <a:gd name="csY41" fmla="*/ 10071 h 75753"/>
                  <a:gd name="csX42" fmla="*/ 49092 w 134690"/>
                  <a:gd name="csY42" fmla="*/ 4713 h 75753"/>
                  <a:gd name="csX43" fmla="*/ 32722 w 134690"/>
                  <a:gd name="csY43" fmla="*/ 12675 h 75753"/>
                  <a:gd name="csX44" fmla="*/ 26322 w 134690"/>
                  <a:gd name="csY44" fmla="*/ 30757 h 75753"/>
                  <a:gd name="csX45" fmla="*/ 26322 w 134690"/>
                  <a:gd name="csY45" fmla="*/ 64541 h 75753"/>
                  <a:gd name="csX46" fmla="*/ 30042 w 134690"/>
                  <a:gd name="csY46" fmla="*/ 69006 h 75753"/>
                  <a:gd name="csX47" fmla="*/ 39567 w 134690"/>
                  <a:gd name="csY47" fmla="*/ 69899 h 75753"/>
                  <a:gd name="csX48" fmla="*/ 39567 w 134690"/>
                  <a:gd name="csY48" fmla="*/ 76001 h 75753"/>
                  <a:gd name="csX49" fmla="*/ 277 w 134690"/>
                  <a:gd name="csY49" fmla="*/ 76001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</a:cxnLst>
                <a:rect l="l" t="t" r="r" b="b"/>
                <a:pathLst>
                  <a:path w="134690" h="75753">
                    <a:moveTo>
                      <a:pt x="277" y="76001"/>
                    </a:moveTo>
                    <a:lnTo>
                      <a:pt x="277" y="69899"/>
                    </a:lnTo>
                    <a:cubicBezTo>
                      <a:pt x="4245" y="69899"/>
                      <a:pt x="7470" y="69601"/>
                      <a:pt x="9951" y="69006"/>
                    </a:cubicBezTo>
                    <a:cubicBezTo>
                      <a:pt x="12431" y="68411"/>
                      <a:pt x="13672" y="66922"/>
                      <a:pt x="13672" y="64541"/>
                    </a:cubicBezTo>
                    <a:lnTo>
                      <a:pt x="13672" y="17660"/>
                    </a:lnTo>
                    <a:cubicBezTo>
                      <a:pt x="13672" y="14684"/>
                      <a:pt x="13225" y="12501"/>
                      <a:pt x="12332" y="11112"/>
                    </a:cubicBezTo>
                    <a:cubicBezTo>
                      <a:pt x="11439" y="9723"/>
                      <a:pt x="10124" y="8880"/>
                      <a:pt x="8388" y="8582"/>
                    </a:cubicBezTo>
                    <a:cubicBezTo>
                      <a:pt x="6652" y="8284"/>
                      <a:pt x="3948" y="8135"/>
                      <a:pt x="277" y="8135"/>
                    </a:cubicBezTo>
                    <a:lnTo>
                      <a:pt x="277" y="2033"/>
                    </a:lnTo>
                    <a:lnTo>
                      <a:pt x="25131" y="247"/>
                    </a:lnTo>
                    <a:lnTo>
                      <a:pt x="25131" y="16916"/>
                    </a:lnTo>
                    <a:cubicBezTo>
                      <a:pt x="27413" y="12055"/>
                      <a:pt x="30811" y="8061"/>
                      <a:pt x="35326" y="4936"/>
                    </a:cubicBezTo>
                    <a:cubicBezTo>
                      <a:pt x="39840" y="1810"/>
                      <a:pt x="44727" y="247"/>
                      <a:pt x="49986" y="247"/>
                    </a:cubicBezTo>
                    <a:cubicBezTo>
                      <a:pt x="63182" y="247"/>
                      <a:pt x="70921" y="5605"/>
                      <a:pt x="73203" y="16321"/>
                    </a:cubicBezTo>
                    <a:cubicBezTo>
                      <a:pt x="75485" y="11558"/>
                      <a:pt x="78834" y="7689"/>
                      <a:pt x="83249" y="4713"/>
                    </a:cubicBezTo>
                    <a:cubicBezTo>
                      <a:pt x="87664" y="1736"/>
                      <a:pt x="92501" y="247"/>
                      <a:pt x="97759" y="247"/>
                    </a:cubicBezTo>
                    <a:cubicBezTo>
                      <a:pt x="102919" y="247"/>
                      <a:pt x="107284" y="1091"/>
                      <a:pt x="110856" y="2777"/>
                    </a:cubicBezTo>
                    <a:cubicBezTo>
                      <a:pt x="114428" y="4464"/>
                      <a:pt x="117107" y="7019"/>
                      <a:pt x="118893" y="10442"/>
                    </a:cubicBezTo>
                    <a:cubicBezTo>
                      <a:pt x="120679" y="13865"/>
                      <a:pt x="121572" y="18157"/>
                      <a:pt x="121572" y="23316"/>
                    </a:cubicBezTo>
                    <a:lnTo>
                      <a:pt x="121572" y="64541"/>
                    </a:lnTo>
                    <a:cubicBezTo>
                      <a:pt x="121572" y="66922"/>
                      <a:pt x="122837" y="68411"/>
                      <a:pt x="125366" y="69006"/>
                    </a:cubicBezTo>
                    <a:cubicBezTo>
                      <a:pt x="127897" y="69601"/>
                      <a:pt x="131097" y="69899"/>
                      <a:pt x="134967" y="69899"/>
                    </a:cubicBezTo>
                    <a:lnTo>
                      <a:pt x="134967" y="76001"/>
                    </a:lnTo>
                    <a:lnTo>
                      <a:pt x="95676" y="76001"/>
                    </a:lnTo>
                    <a:lnTo>
                      <a:pt x="95676" y="69899"/>
                    </a:lnTo>
                    <a:cubicBezTo>
                      <a:pt x="99545" y="69899"/>
                      <a:pt x="102745" y="69601"/>
                      <a:pt x="105275" y="69006"/>
                    </a:cubicBezTo>
                    <a:cubicBezTo>
                      <a:pt x="107805" y="68411"/>
                      <a:pt x="109070" y="66922"/>
                      <a:pt x="109070" y="64541"/>
                    </a:cubicBezTo>
                    <a:lnTo>
                      <a:pt x="109070" y="23911"/>
                    </a:lnTo>
                    <a:cubicBezTo>
                      <a:pt x="109070" y="18156"/>
                      <a:pt x="108252" y="13518"/>
                      <a:pt x="106615" y="9995"/>
                    </a:cubicBezTo>
                    <a:cubicBezTo>
                      <a:pt x="104978" y="6474"/>
                      <a:pt x="101678" y="4713"/>
                      <a:pt x="96717" y="4713"/>
                    </a:cubicBezTo>
                    <a:cubicBezTo>
                      <a:pt x="90070" y="4713"/>
                      <a:pt x="84613" y="7367"/>
                      <a:pt x="80347" y="12675"/>
                    </a:cubicBezTo>
                    <a:cubicBezTo>
                      <a:pt x="76080" y="17983"/>
                      <a:pt x="73947" y="24010"/>
                      <a:pt x="73947" y="30757"/>
                    </a:cubicBezTo>
                    <a:lnTo>
                      <a:pt x="73947" y="64541"/>
                    </a:lnTo>
                    <a:cubicBezTo>
                      <a:pt x="73947" y="66922"/>
                      <a:pt x="75187" y="68411"/>
                      <a:pt x="77667" y="69006"/>
                    </a:cubicBezTo>
                    <a:cubicBezTo>
                      <a:pt x="80148" y="69601"/>
                      <a:pt x="83373" y="69899"/>
                      <a:pt x="87342" y="69899"/>
                    </a:cubicBezTo>
                    <a:lnTo>
                      <a:pt x="87342" y="76001"/>
                    </a:lnTo>
                    <a:lnTo>
                      <a:pt x="48051" y="76001"/>
                    </a:lnTo>
                    <a:lnTo>
                      <a:pt x="48051" y="69899"/>
                    </a:lnTo>
                    <a:cubicBezTo>
                      <a:pt x="51920" y="69899"/>
                      <a:pt x="55120" y="69601"/>
                      <a:pt x="57650" y="69006"/>
                    </a:cubicBezTo>
                    <a:cubicBezTo>
                      <a:pt x="60180" y="68411"/>
                      <a:pt x="61445" y="66922"/>
                      <a:pt x="61445" y="64541"/>
                    </a:cubicBezTo>
                    <a:lnTo>
                      <a:pt x="61445" y="23911"/>
                    </a:lnTo>
                    <a:cubicBezTo>
                      <a:pt x="61445" y="18256"/>
                      <a:pt x="60627" y="13642"/>
                      <a:pt x="58990" y="10071"/>
                    </a:cubicBezTo>
                    <a:cubicBezTo>
                      <a:pt x="57353" y="6499"/>
                      <a:pt x="54053" y="4713"/>
                      <a:pt x="49092" y="4713"/>
                    </a:cubicBezTo>
                    <a:cubicBezTo>
                      <a:pt x="42445" y="4713"/>
                      <a:pt x="36988" y="7367"/>
                      <a:pt x="32722" y="12675"/>
                    </a:cubicBezTo>
                    <a:cubicBezTo>
                      <a:pt x="28455" y="17983"/>
                      <a:pt x="26322" y="24010"/>
                      <a:pt x="26322" y="30757"/>
                    </a:cubicBezTo>
                    <a:lnTo>
                      <a:pt x="26322" y="64541"/>
                    </a:lnTo>
                    <a:cubicBezTo>
                      <a:pt x="26322" y="66922"/>
                      <a:pt x="27562" y="68411"/>
                      <a:pt x="30042" y="69006"/>
                    </a:cubicBezTo>
                    <a:cubicBezTo>
                      <a:pt x="32523" y="69601"/>
                      <a:pt x="35698" y="69899"/>
                      <a:pt x="39567" y="69899"/>
                    </a:cubicBezTo>
                    <a:lnTo>
                      <a:pt x="39567" y="76001"/>
                    </a:lnTo>
                    <a:lnTo>
                      <a:pt x="277" y="76001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7A5B3773-94B8-05B2-9663-564488FF1973}"/>
                  </a:ext>
                </a:extLst>
              </p:cNvPr>
              <p:cNvSpPr/>
              <p:nvPr/>
            </p:nvSpPr>
            <p:spPr>
              <a:xfrm>
                <a:off x="11759987" y="6248609"/>
                <a:ext cx="57894" cy="75753"/>
              </a:xfrm>
              <a:custGeom>
                <a:avLst/>
                <a:gdLst>
                  <a:gd name="csX0" fmla="*/ 277 w 57894"/>
                  <a:gd name="csY0" fmla="*/ 76001 h 75753"/>
                  <a:gd name="csX1" fmla="*/ 277 w 57894"/>
                  <a:gd name="csY1" fmla="*/ 69899 h 75753"/>
                  <a:gd name="csX2" fmla="*/ 9877 w 57894"/>
                  <a:gd name="csY2" fmla="*/ 69006 h 75753"/>
                  <a:gd name="csX3" fmla="*/ 13672 w 57894"/>
                  <a:gd name="csY3" fmla="*/ 64541 h 75753"/>
                  <a:gd name="csX4" fmla="*/ 13672 w 57894"/>
                  <a:gd name="csY4" fmla="*/ 17660 h 75753"/>
                  <a:gd name="csX5" fmla="*/ 12258 w 57894"/>
                  <a:gd name="csY5" fmla="*/ 11112 h 75753"/>
                  <a:gd name="csX6" fmla="*/ 8239 w 57894"/>
                  <a:gd name="csY6" fmla="*/ 8582 h 75753"/>
                  <a:gd name="csX7" fmla="*/ 277 w 57894"/>
                  <a:gd name="csY7" fmla="*/ 8135 h 75753"/>
                  <a:gd name="csX8" fmla="*/ 277 w 57894"/>
                  <a:gd name="csY8" fmla="*/ 2033 h 75753"/>
                  <a:gd name="csX9" fmla="*/ 24834 w 57894"/>
                  <a:gd name="csY9" fmla="*/ 247 h 75753"/>
                  <a:gd name="csX10" fmla="*/ 24834 w 57894"/>
                  <a:gd name="csY10" fmla="*/ 16916 h 75753"/>
                  <a:gd name="csX11" fmla="*/ 32647 w 57894"/>
                  <a:gd name="csY11" fmla="*/ 4861 h 75753"/>
                  <a:gd name="csX12" fmla="*/ 45074 w 57894"/>
                  <a:gd name="csY12" fmla="*/ 247 h 75753"/>
                  <a:gd name="csX13" fmla="*/ 54153 w 57894"/>
                  <a:gd name="csY13" fmla="*/ 3224 h 75753"/>
                  <a:gd name="csX14" fmla="*/ 58171 w 57894"/>
                  <a:gd name="csY14" fmla="*/ 11261 h 75753"/>
                  <a:gd name="csX15" fmla="*/ 55939 w 57894"/>
                  <a:gd name="csY15" fmla="*/ 16544 h 75753"/>
                  <a:gd name="csX16" fmla="*/ 50432 w 57894"/>
                  <a:gd name="csY16" fmla="*/ 18851 h 75753"/>
                  <a:gd name="csX17" fmla="*/ 45074 w 57894"/>
                  <a:gd name="csY17" fmla="*/ 16619 h 75753"/>
                  <a:gd name="csX18" fmla="*/ 42842 w 57894"/>
                  <a:gd name="csY18" fmla="*/ 11261 h 75753"/>
                  <a:gd name="csX19" fmla="*/ 46116 w 57894"/>
                  <a:gd name="csY19" fmla="*/ 4713 h 75753"/>
                  <a:gd name="csX20" fmla="*/ 45074 w 57894"/>
                  <a:gd name="csY20" fmla="*/ 4713 h 75753"/>
                  <a:gd name="csX21" fmla="*/ 33689 w 57894"/>
                  <a:gd name="csY21" fmla="*/ 9698 h 75753"/>
                  <a:gd name="csX22" fmla="*/ 27438 w 57894"/>
                  <a:gd name="csY22" fmla="*/ 22125 h 75753"/>
                  <a:gd name="csX23" fmla="*/ 25578 w 57894"/>
                  <a:gd name="csY23" fmla="*/ 36413 h 75753"/>
                  <a:gd name="csX24" fmla="*/ 25578 w 57894"/>
                  <a:gd name="csY24" fmla="*/ 64541 h 75753"/>
                  <a:gd name="csX25" fmla="*/ 42247 w 57894"/>
                  <a:gd name="csY25" fmla="*/ 69899 h 75753"/>
                  <a:gd name="csX26" fmla="*/ 42247 w 57894"/>
                  <a:gd name="csY26" fmla="*/ 76001 h 75753"/>
                  <a:gd name="csX27" fmla="*/ 277 w 57894"/>
                  <a:gd name="csY27" fmla="*/ 76001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7894" h="75753">
                    <a:moveTo>
                      <a:pt x="277" y="76001"/>
                    </a:moveTo>
                    <a:lnTo>
                      <a:pt x="277" y="69899"/>
                    </a:lnTo>
                    <a:cubicBezTo>
                      <a:pt x="4146" y="69899"/>
                      <a:pt x="7346" y="69601"/>
                      <a:pt x="9877" y="69006"/>
                    </a:cubicBezTo>
                    <a:cubicBezTo>
                      <a:pt x="12407" y="68411"/>
                      <a:pt x="13672" y="66922"/>
                      <a:pt x="13672" y="64541"/>
                    </a:cubicBezTo>
                    <a:lnTo>
                      <a:pt x="13672" y="17660"/>
                    </a:lnTo>
                    <a:cubicBezTo>
                      <a:pt x="13672" y="14684"/>
                      <a:pt x="13200" y="12501"/>
                      <a:pt x="12258" y="11112"/>
                    </a:cubicBezTo>
                    <a:cubicBezTo>
                      <a:pt x="11315" y="9723"/>
                      <a:pt x="9975" y="8880"/>
                      <a:pt x="8239" y="8582"/>
                    </a:cubicBezTo>
                    <a:cubicBezTo>
                      <a:pt x="6503" y="8284"/>
                      <a:pt x="3848" y="8135"/>
                      <a:pt x="277" y="8135"/>
                    </a:cubicBezTo>
                    <a:lnTo>
                      <a:pt x="277" y="2033"/>
                    </a:lnTo>
                    <a:lnTo>
                      <a:pt x="24834" y="247"/>
                    </a:lnTo>
                    <a:lnTo>
                      <a:pt x="24834" y="16916"/>
                    </a:lnTo>
                    <a:cubicBezTo>
                      <a:pt x="26619" y="11956"/>
                      <a:pt x="29224" y="7937"/>
                      <a:pt x="32647" y="4861"/>
                    </a:cubicBezTo>
                    <a:cubicBezTo>
                      <a:pt x="36070" y="1785"/>
                      <a:pt x="40212" y="247"/>
                      <a:pt x="45074" y="247"/>
                    </a:cubicBezTo>
                    <a:cubicBezTo>
                      <a:pt x="48448" y="247"/>
                      <a:pt x="51474" y="1240"/>
                      <a:pt x="54153" y="3224"/>
                    </a:cubicBezTo>
                    <a:cubicBezTo>
                      <a:pt x="56832" y="5208"/>
                      <a:pt x="58171" y="7887"/>
                      <a:pt x="58171" y="11261"/>
                    </a:cubicBezTo>
                    <a:cubicBezTo>
                      <a:pt x="58171" y="13246"/>
                      <a:pt x="57427" y="15006"/>
                      <a:pt x="55939" y="16544"/>
                    </a:cubicBezTo>
                    <a:cubicBezTo>
                      <a:pt x="54450" y="18082"/>
                      <a:pt x="52615" y="18851"/>
                      <a:pt x="50432" y="18851"/>
                    </a:cubicBezTo>
                    <a:cubicBezTo>
                      <a:pt x="48348" y="18851"/>
                      <a:pt x="46562" y="18107"/>
                      <a:pt x="45074" y="16619"/>
                    </a:cubicBezTo>
                    <a:cubicBezTo>
                      <a:pt x="43586" y="15131"/>
                      <a:pt x="42842" y="13345"/>
                      <a:pt x="42842" y="11261"/>
                    </a:cubicBezTo>
                    <a:cubicBezTo>
                      <a:pt x="42842" y="8185"/>
                      <a:pt x="43933" y="6002"/>
                      <a:pt x="46116" y="4713"/>
                    </a:cubicBezTo>
                    <a:lnTo>
                      <a:pt x="45074" y="4713"/>
                    </a:lnTo>
                    <a:cubicBezTo>
                      <a:pt x="40411" y="4713"/>
                      <a:pt x="36616" y="6375"/>
                      <a:pt x="33689" y="9698"/>
                    </a:cubicBezTo>
                    <a:cubicBezTo>
                      <a:pt x="30762" y="13022"/>
                      <a:pt x="28678" y="17164"/>
                      <a:pt x="27438" y="22125"/>
                    </a:cubicBezTo>
                    <a:cubicBezTo>
                      <a:pt x="26198" y="27086"/>
                      <a:pt x="25578" y="31848"/>
                      <a:pt x="25578" y="36413"/>
                    </a:cubicBezTo>
                    <a:lnTo>
                      <a:pt x="25578" y="64541"/>
                    </a:lnTo>
                    <a:cubicBezTo>
                      <a:pt x="25578" y="68113"/>
                      <a:pt x="31134" y="69899"/>
                      <a:pt x="42247" y="69899"/>
                    </a:cubicBezTo>
                    <a:lnTo>
                      <a:pt x="42247" y="76001"/>
                    </a:lnTo>
                    <a:lnTo>
                      <a:pt x="277" y="76001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77FBAC2B-8C61-CA7B-0A24-7E07720867DA}"/>
                  </a:ext>
                </a:extLst>
              </p:cNvPr>
              <p:cNvSpPr/>
              <p:nvPr/>
            </p:nvSpPr>
            <p:spPr>
              <a:xfrm>
                <a:off x="11828028" y="6247567"/>
                <a:ext cx="77687" cy="78730"/>
              </a:xfrm>
              <a:custGeom>
                <a:avLst/>
                <a:gdLst>
                  <a:gd name="csX0" fmla="*/ 277 w 77687"/>
                  <a:gd name="csY0" fmla="*/ 60225 h 78730"/>
                  <a:gd name="csX1" fmla="*/ 8313 w 77687"/>
                  <a:gd name="csY1" fmla="*/ 43557 h 78730"/>
                  <a:gd name="csX2" fmla="*/ 27587 w 77687"/>
                  <a:gd name="csY2" fmla="*/ 34553 h 78730"/>
                  <a:gd name="csX3" fmla="*/ 49092 w 77687"/>
                  <a:gd name="csY3" fmla="*/ 31949 h 78730"/>
                  <a:gd name="csX4" fmla="*/ 49092 w 77687"/>
                  <a:gd name="csY4" fmla="*/ 24953 h 78730"/>
                  <a:gd name="csX5" fmla="*/ 46859 w 77687"/>
                  <a:gd name="csY5" fmla="*/ 15280 h 78730"/>
                  <a:gd name="csX6" fmla="*/ 40534 w 77687"/>
                  <a:gd name="csY6" fmla="*/ 7689 h 78730"/>
                  <a:gd name="csX7" fmla="*/ 31530 w 77687"/>
                  <a:gd name="csY7" fmla="*/ 4713 h 78730"/>
                  <a:gd name="csX8" fmla="*/ 14266 w 77687"/>
                  <a:gd name="csY8" fmla="*/ 9772 h 78730"/>
                  <a:gd name="csX9" fmla="*/ 19549 w 77687"/>
                  <a:gd name="csY9" fmla="*/ 12228 h 78730"/>
                  <a:gd name="csX10" fmla="*/ 21708 w 77687"/>
                  <a:gd name="csY10" fmla="*/ 17958 h 78730"/>
                  <a:gd name="csX11" fmla="*/ 19327 w 77687"/>
                  <a:gd name="csY11" fmla="*/ 23837 h 78730"/>
                  <a:gd name="csX12" fmla="*/ 13522 w 77687"/>
                  <a:gd name="csY12" fmla="*/ 26293 h 78730"/>
                  <a:gd name="csX13" fmla="*/ 7643 w 77687"/>
                  <a:gd name="csY13" fmla="*/ 23837 h 78730"/>
                  <a:gd name="csX14" fmla="*/ 5188 w 77687"/>
                  <a:gd name="csY14" fmla="*/ 17958 h 78730"/>
                  <a:gd name="csX15" fmla="*/ 13448 w 77687"/>
                  <a:gd name="csY15" fmla="*/ 4638 h 78730"/>
                  <a:gd name="csX16" fmla="*/ 31530 w 77687"/>
                  <a:gd name="csY16" fmla="*/ 247 h 78730"/>
                  <a:gd name="csX17" fmla="*/ 45520 w 77687"/>
                  <a:gd name="csY17" fmla="*/ 3224 h 78730"/>
                  <a:gd name="csX18" fmla="*/ 56980 w 77687"/>
                  <a:gd name="csY18" fmla="*/ 11708 h 78730"/>
                  <a:gd name="csX19" fmla="*/ 61445 w 77687"/>
                  <a:gd name="csY19" fmla="*/ 24507 h 78730"/>
                  <a:gd name="csX20" fmla="*/ 61445 w 77687"/>
                  <a:gd name="csY20" fmla="*/ 63202 h 78730"/>
                  <a:gd name="csX21" fmla="*/ 62859 w 77687"/>
                  <a:gd name="csY21" fmla="*/ 69304 h 78730"/>
                  <a:gd name="csX22" fmla="*/ 67398 w 77687"/>
                  <a:gd name="csY22" fmla="*/ 72132 h 78730"/>
                  <a:gd name="csX23" fmla="*/ 71565 w 77687"/>
                  <a:gd name="csY23" fmla="*/ 69304 h 78730"/>
                  <a:gd name="csX24" fmla="*/ 72905 w 77687"/>
                  <a:gd name="csY24" fmla="*/ 63202 h 78730"/>
                  <a:gd name="csX25" fmla="*/ 72905 w 77687"/>
                  <a:gd name="csY25" fmla="*/ 52189 h 78730"/>
                  <a:gd name="csX26" fmla="*/ 77964 w 77687"/>
                  <a:gd name="csY26" fmla="*/ 52189 h 78730"/>
                  <a:gd name="csX27" fmla="*/ 77964 w 77687"/>
                  <a:gd name="csY27" fmla="*/ 63202 h 78730"/>
                  <a:gd name="csX28" fmla="*/ 75955 w 77687"/>
                  <a:gd name="csY28" fmla="*/ 70420 h 78730"/>
                  <a:gd name="csX29" fmla="*/ 70598 w 77687"/>
                  <a:gd name="csY29" fmla="*/ 76002 h 78730"/>
                  <a:gd name="csX30" fmla="*/ 63231 w 77687"/>
                  <a:gd name="csY30" fmla="*/ 78085 h 78730"/>
                  <a:gd name="csX31" fmla="*/ 54524 w 77687"/>
                  <a:gd name="csY31" fmla="*/ 74140 h 78730"/>
                  <a:gd name="csX32" fmla="*/ 50580 w 77687"/>
                  <a:gd name="csY32" fmla="*/ 64839 h 78730"/>
                  <a:gd name="csX33" fmla="*/ 41129 w 77687"/>
                  <a:gd name="csY33" fmla="*/ 75182 h 78730"/>
                  <a:gd name="csX34" fmla="*/ 27958 w 77687"/>
                  <a:gd name="csY34" fmla="*/ 78978 h 78730"/>
                  <a:gd name="csX35" fmla="*/ 15085 w 77687"/>
                  <a:gd name="csY35" fmla="*/ 77043 h 78730"/>
                  <a:gd name="csX36" fmla="*/ 4518 w 77687"/>
                  <a:gd name="csY36" fmla="*/ 70941 h 78730"/>
                  <a:gd name="csX37" fmla="*/ 277 w 77687"/>
                  <a:gd name="csY37" fmla="*/ 60225 h 78730"/>
                  <a:gd name="csX38" fmla="*/ 14266 w 77687"/>
                  <a:gd name="csY38" fmla="*/ 60225 h 78730"/>
                  <a:gd name="csX39" fmla="*/ 18657 w 77687"/>
                  <a:gd name="csY39" fmla="*/ 70346 h 78730"/>
                  <a:gd name="csX40" fmla="*/ 29149 w 77687"/>
                  <a:gd name="csY40" fmla="*/ 74513 h 78730"/>
                  <a:gd name="csX41" fmla="*/ 39195 w 77687"/>
                  <a:gd name="csY41" fmla="*/ 71685 h 78730"/>
                  <a:gd name="csX42" fmla="*/ 46413 w 77687"/>
                  <a:gd name="csY42" fmla="*/ 64095 h 78730"/>
                  <a:gd name="csX43" fmla="*/ 49092 w 77687"/>
                  <a:gd name="csY43" fmla="*/ 54124 h 78730"/>
                  <a:gd name="csX44" fmla="*/ 49092 w 77687"/>
                  <a:gd name="csY44" fmla="*/ 36264 h 78730"/>
                  <a:gd name="csX45" fmla="*/ 33093 w 77687"/>
                  <a:gd name="csY45" fmla="*/ 38794 h 78730"/>
                  <a:gd name="csX46" fmla="*/ 19624 w 77687"/>
                  <a:gd name="csY46" fmla="*/ 46756 h 78730"/>
                  <a:gd name="csX47" fmla="*/ 14266 w 77687"/>
                  <a:gd name="csY47" fmla="*/ 60225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7687" h="78730">
                    <a:moveTo>
                      <a:pt x="277" y="60225"/>
                    </a:moveTo>
                    <a:cubicBezTo>
                      <a:pt x="277" y="53379"/>
                      <a:pt x="2955" y="47823"/>
                      <a:pt x="8313" y="43557"/>
                    </a:cubicBezTo>
                    <a:cubicBezTo>
                      <a:pt x="13671" y="39290"/>
                      <a:pt x="20095" y="36289"/>
                      <a:pt x="27587" y="34553"/>
                    </a:cubicBezTo>
                    <a:cubicBezTo>
                      <a:pt x="35078" y="32817"/>
                      <a:pt x="42246" y="31949"/>
                      <a:pt x="49092" y="31949"/>
                    </a:cubicBezTo>
                    <a:lnTo>
                      <a:pt x="49092" y="24953"/>
                    </a:lnTo>
                    <a:cubicBezTo>
                      <a:pt x="49092" y="21580"/>
                      <a:pt x="48348" y="18355"/>
                      <a:pt x="46859" y="15280"/>
                    </a:cubicBezTo>
                    <a:cubicBezTo>
                      <a:pt x="45371" y="12204"/>
                      <a:pt x="43263" y="9674"/>
                      <a:pt x="40534" y="7689"/>
                    </a:cubicBezTo>
                    <a:cubicBezTo>
                      <a:pt x="37806" y="5705"/>
                      <a:pt x="34805" y="4713"/>
                      <a:pt x="31530" y="4713"/>
                    </a:cubicBezTo>
                    <a:cubicBezTo>
                      <a:pt x="23890" y="4713"/>
                      <a:pt x="18136" y="6399"/>
                      <a:pt x="14266" y="9772"/>
                    </a:cubicBezTo>
                    <a:cubicBezTo>
                      <a:pt x="16350" y="9772"/>
                      <a:pt x="18111" y="10591"/>
                      <a:pt x="19549" y="12228"/>
                    </a:cubicBezTo>
                    <a:cubicBezTo>
                      <a:pt x="20988" y="13866"/>
                      <a:pt x="21708" y="15776"/>
                      <a:pt x="21708" y="17958"/>
                    </a:cubicBezTo>
                    <a:cubicBezTo>
                      <a:pt x="21708" y="20240"/>
                      <a:pt x="20914" y="22200"/>
                      <a:pt x="19327" y="23837"/>
                    </a:cubicBezTo>
                    <a:cubicBezTo>
                      <a:pt x="17739" y="25474"/>
                      <a:pt x="15804" y="26293"/>
                      <a:pt x="13522" y="26293"/>
                    </a:cubicBezTo>
                    <a:cubicBezTo>
                      <a:pt x="11240" y="26293"/>
                      <a:pt x="9280" y="25474"/>
                      <a:pt x="7643" y="23837"/>
                    </a:cubicBezTo>
                    <a:cubicBezTo>
                      <a:pt x="6006" y="22200"/>
                      <a:pt x="5188" y="20240"/>
                      <a:pt x="5188" y="17958"/>
                    </a:cubicBezTo>
                    <a:cubicBezTo>
                      <a:pt x="5188" y="12005"/>
                      <a:pt x="7941" y="7565"/>
                      <a:pt x="13448" y="4638"/>
                    </a:cubicBezTo>
                    <a:cubicBezTo>
                      <a:pt x="18954" y="1711"/>
                      <a:pt x="24982" y="247"/>
                      <a:pt x="31530" y="247"/>
                    </a:cubicBezTo>
                    <a:cubicBezTo>
                      <a:pt x="36193" y="247"/>
                      <a:pt x="40857" y="1240"/>
                      <a:pt x="45520" y="3224"/>
                    </a:cubicBezTo>
                    <a:cubicBezTo>
                      <a:pt x="50184" y="5208"/>
                      <a:pt x="54004" y="8036"/>
                      <a:pt x="56980" y="11708"/>
                    </a:cubicBezTo>
                    <a:cubicBezTo>
                      <a:pt x="59957" y="15379"/>
                      <a:pt x="61445" y="19645"/>
                      <a:pt x="61445" y="24507"/>
                    </a:cubicBezTo>
                    <a:lnTo>
                      <a:pt x="61445" y="63202"/>
                    </a:lnTo>
                    <a:cubicBezTo>
                      <a:pt x="61445" y="65385"/>
                      <a:pt x="61916" y="67419"/>
                      <a:pt x="62859" y="69304"/>
                    </a:cubicBezTo>
                    <a:cubicBezTo>
                      <a:pt x="63801" y="71189"/>
                      <a:pt x="65314" y="72132"/>
                      <a:pt x="67398" y="72132"/>
                    </a:cubicBezTo>
                    <a:cubicBezTo>
                      <a:pt x="69283" y="72132"/>
                      <a:pt x="70672" y="71189"/>
                      <a:pt x="71565" y="69304"/>
                    </a:cubicBezTo>
                    <a:cubicBezTo>
                      <a:pt x="72458" y="67419"/>
                      <a:pt x="72905" y="65385"/>
                      <a:pt x="72905" y="63202"/>
                    </a:cubicBezTo>
                    <a:lnTo>
                      <a:pt x="72905" y="52189"/>
                    </a:lnTo>
                    <a:lnTo>
                      <a:pt x="77964" y="52189"/>
                    </a:lnTo>
                    <a:lnTo>
                      <a:pt x="77964" y="63202"/>
                    </a:lnTo>
                    <a:cubicBezTo>
                      <a:pt x="77964" y="65682"/>
                      <a:pt x="77295" y="68088"/>
                      <a:pt x="75955" y="70420"/>
                    </a:cubicBezTo>
                    <a:cubicBezTo>
                      <a:pt x="74616" y="72752"/>
                      <a:pt x="72830" y="74612"/>
                      <a:pt x="70598" y="76002"/>
                    </a:cubicBezTo>
                    <a:cubicBezTo>
                      <a:pt x="68365" y="77390"/>
                      <a:pt x="65909" y="78085"/>
                      <a:pt x="63231" y="78085"/>
                    </a:cubicBezTo>
                    <a:cubicBezTo>
                      <a:pt x="59857" y="78085"/>
                      <a:pt x="56955" y="76770"/>
                      <a:pt x="54524" y="74140"/>
                    </a:cubicBezTo>
                    <a:cubicBezTo>
                      <a:pt x="52093" y="71512"/>
                      <a:pt x="50779" y="68411"/>
                      <a:pt x="50580" y="64839"/>
                    </a:cubicBezTo>
                    <a:cubicBezTo>
                      <a:pt x="48397" y="69205"/>
                      <a:pt x="45247" y="72653"/>
                      <a:pt x="41129" y="75182"/>
                    </a:cubicBezTo>
                    <a:cubicBezTo>
                      <a:pt x="37012" y="77713"/>
                      <a:pt x="32621" y="78978"/>
                      <a:pt x="27958" y="78978"/>
                    </a:cubicBezTo>
                    <a:cubicBezTo>
                      <a:pt x="23592" y="78978"/>
                      <a:pt x="19301" y="78333"/>
                      <a:pt x="15085" y="77043"/>
                    </a:cubicBezTo>
                    <a:cubicBezTo>
                      <a:pt x="10868" y="75753"/>
                      <a:pt x="7346" y="73719"/>
                      <a:pt x="4518" y="70941"/>
                    </a:cubicBezTo>
                    <a:cubicBezTo>
                      <a:pt x="1690" y="68163"/>
                      <a:pt x="277" y="64591"/>
                      <a:pt x="277" y="60225"/>
                    </a:cubicBezTo>
                    <a:close/>
                    <a:moveTo>
                      <a:pt x="14266" y="60225"/>
                    </a:moveTo>
                    <a:cubicBezTo>
                      <a:pt x="14266" y="64194"/>
                      <a:pt x="15730" y="67568"/>
                      <a:pt x="18657" y="70346"/>
                    </a:cubicBezTo>
                    <a:cubicBezTo>
                      <a:pt x="21584" y="73124"/>
                      <a:pt x="25081" y="74513"/>
                      <a:pt x="29149" y="74513"/>
                    </a:cubicBezTo>
                    <a:cubicBezTo>
                      <a:pt x="32820" y="74513"/>
                      <a:pt x="36169" y="73570"/>
                      <a:pt x="39195" y="71685"/>
                    </a:cubicBezTo>
                    <a:cubicBezTo>
                      <a:pt x="42221" y="69800"/>
                      <a:pt x="44627" y="67270"/>
                      <a:pt x="46413" y="64095"/>
                    </a:cubicBezTo>
                    <a:cubicBezTo>
                      <a:pt x="48199" y="60920"/>
                      <a:pt x="49092" y="57596"/>
                      <a:pt x="49092" y="54124"/>
                    </a:cubicBezTo>
                    <a:lnTo>
                      <a:pt x="49092" y="36264"/>
                    </a:lnTo>
                    <a:cubicBezTo>
                      <a:pt x="43834" y="36264"/>
                      <a:pt x="38501" y="37108"/>
                      <a:pt x="33093" y="38794"/>
                    </a:cubicBezTo>
                    <a:cubicBezTo>
                      <a:pt x="27685" y="40481"/>
                      <a:pt x="23196" y="43135"/>
                      <a:pt x="19624" y="46756"/>
                    </a:cubicBezTo>
                    <a:cubicBezTo>
                      <a:pt x="16052" y="50378"/>
                      <a:pt x="14266" y="54868"/>
                      <a:pt x="14266" y="6022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EA7D4313-AF38-3CC5-793D-FCAD95DAEF45}"/>
                  </a:ext>
                </a:extLst>
              </p:cNvPr>
              <p:cNvSpPr/>
              <p:nvPr/>
            </p:nvSpPr>
            <p:spPr>
              <a:xfrm>
                <a:off x="11910657" y="6205449"/>
                <a:ext cx="84981" cy="120848"/>
              </a:xfrm>
              <a:custGeom>
                <a:avLst/>
                <a:gdLst>
                  <a:gd name="csX0" fmla="*/ 36442 w 84981"/>
                  <a:gd name="csY0" fmla="*/ 121096 h 120848"/>
                  <a:gd name="csX1" fmla="*/ 17987 w 84981"/>
                  <a:gd name="csY1" fmla="*/ 115588 h 120848"/>
                  <a:gd name="csX2" fmla="*/ 4965 w 84981"/>
                  <a:gd name="csY2" fmla="*/ 101152 h 120848"/>
                  <a:gd name="csX3" fmla="*/ 277 w 84981"/>
                  <a:gd name="csY3" fmla="*/ 82102 h 120848"/>
                  <a:gd name="csX4" fmla="*/ 5337 w 84981"/>
                  <a:gd name="csY4" fmla="*/ 62904 h 120848"/>
                  <a:gd name="csX5" fmla="*/ 19104 w 84981"/>
                  <a:gd name="csY5" fmla="*/ 48691 h 120848"/>
                  <a:gd name="csX6" fmla="*/ 38377 w 84981"/>
                  <a:gd name="csY6" fmla="*/ 43407 h 120848"/>
                  <a:gd name="csX7" fmla="*/ 50208 w 84981"/>
                  <a:gd name="csY7" fmla="*/ 46011 h 120848"/>
                  <a:gd name="csX8" fmla="*/ 59956 w 84981"/>
                  <a:gd name="csY8" fmla="*/ 53379 h 120848"/>
                  <a:gd name="csX9" fmla="*/ 59956 w 84981"/>
                  <a:gd name="csY9" fmla="*/ 17660 h 120848"/>
                  <a:gd name="csX10" fmla="*/ 58543 w 84981"/>
                  <a:gd name="csY10" fmla="*/ 11037 h 120848"/>
                  <a:gd name="csX11" fmla="*/ 54599 w 84981"/>
                  <a:gd name="csY11" fmla="*/ 8582 h 120848"/>
                  <a:gd name="csX12" fmla="*/ 46562 w 84981"/>
                  <a:gd name="csY12" fmla="*/ 8135 h 120848"/>
                  <a:gd name="csX13" fmla="*/ 46562 w 84981"/>
                  <a:gd name="csY13" fmla="*/ 2033 h 120848"/>
                  <a:gd name="csX14" fmla="*/ 72012 w 84981"/>
                  <a:gd name="csY14" fmla="*/ 247 h 120848"/>
                  <a:gd name="csX15" fmla="*/ 72012 w 84981"/>
                  <a:gd name="csY15" fmla="*/ 103534 h 120848"/>
                  <a:gd name="csX16" fmla="*/ 73351 w 84981"/>
                  <a:gd name="csY16" fmla="*/ 110156 h 120848"/>
                  <a:gd name="csX17" fmla="*/ 77296 w 84981"/>
                  <a:gd name="csY17" fmla="*/ 112612 h 120848"/>
                  <a:gd name="csX18" fmla="*/ 85258 w 84981"/>
                  <a:gd name="csY18" fmla="*/ 113059 h 120848"/>
                  <a:gd name="csX19" fmla="*/ 85258 w 84981"/>
                  <a:gd name="csY19" fmla="*/ 119160 h 120848"/>
                  <a:gd name="csX20" fmla="*/ 59361 w 84981"/>
                  <a:gd name="csY20" fmla="*/ 121096 h 120848"/>
                  <a:gd name="csX21" fmla="*/ 59361 w 84981"/>
                  <a:gd name="csY21" fmla="*/ 110231 h 120848"/>
                  <a:gd name="csX22" fmla="*/ 48869 w 84981"/>
                  <a:gd name="csY22" fmla="*/ 118268 h 120848"/>
                  <a:gd name="csX23" fmla="*/ 36442 w 84981"/>
                  <a:gd name="csY23" fmla="*/ 121096 h 120848"/>
                  <a:gd name="csX24" fmla="*/ 19029 w 84981"/>
                  <a:gd name="csY24" fmla="*/ 104278 h 120848"/>
                  <a:gd name="csX25" fmla="*/ 26768 w 84981"/>
                  <a:gd name="csY25" fmla="*/ 113282 h 120848"/>
                  <a:gd name="csX26" fmla="*/ 37484 w 84981"/>
                  <a:gd name="csY26" fmla="*/ 116631 h 120848"/>
                  <a:gd name="csX27" fmla="*/ 50581 w 84981"/>
                  <a:gd name="csY27" fmla="*/ 112463 h 120848"/>
                  <a:gd name="csX28" fmla="*/ 59361 w 84981"/>
                  <a:gd name="csY28" fmla="*/ 101896 h 120848"/>
                  <a:gd name="csX29" fmla="*/ 59361 w 84981"/>
                  <a:gd name="csY29" fmla="*/ 60671 h 120848"/>
                  <a:gd name="csX30" fmla="*/ 54376 w 84981"/>
                  <a:gd name="csY30" fmla="*/ 53974 h 120848"/>
                  <a:gd name="csX31" fmla="*/ 47530 w 84981"/>
                  <a:gd name="csY31" fmla="*/ 49435 h 120848"/>
                  <a:gd name="csX32" fmla="*/ 39419 w 84981"/>
                  <a:gd name="csY32" fmla="*/ 47872 h 120848"/>
                  <a:gd name="csX33" fmla="*/ 25057 w 84981"/>
                  <a:gd name="csY33" fmla="*/ 52932 h 120848"/>
                  <a:gd name="csX34" fmla="*/ 17392 w 84981"/>
                  <a:gd name="csY34" fmla="*/ 65880 h 120848"/>
                  <a:gd name="csX35" fmla="*/ 15159 w 84981"/>
                  <a:gd name="csY35" fmla="*/ 82251 h 120848"/>
                  <a:gd name="csX36" fmla="*/ 15903 w 84981"/>
                  <a:gd name="csY36" fmla="*/ 94307 h 120848"/>
                  <a:gd name="csX37" fmla="*/ 19029 w 84981"/>
                  <a:gd name="csY37" fmla="*/ 104278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442" y="121096"/>
                    </a:moveTo>
                    <a:cubicBezTo>
                      <a:pt x="29695" y="121096"/>
                      <a:pt x="23544" y="119260"/>
                      <a:pt x="17987" y="115588"/>
                    </a:cubicBezTo>
                    <a:cubicBezTo>
                      <a:pt x="12431" y="111918"/>
                      <a:pt x="8090" y="107106"/>
                      <a:pt x="4965" y="101152"/>
                    </a:cubicBezTo>
                    <a:cubicBezTo>
                      <a:pt x="1839" y="95199"/>
                      <a:pt x="277" y="88849"/>
                      <a:pt x="277" y="82102"/>
                    </a:cubicBezTo>
                    <a:cubicBezTo>
                      <a:pt x="277" y="75256"/>
                      <a:pt x="1963" y="68857"/>
                      <a:pt x="5337" y="62904"/>
                    </a:cubicBezTo>
                    <a:cubicBezTo>
                      <a:pt x="8710" y="56951"/>
                      <a:pt x="13299" y="52213"/>
                      <a:pt x="19104" y="48691"/>
                    </a:cubicBezTo>
                    <a:cubicBezTo>
                      <a:pt x="24908" y="45168"/>
                      <a:pt x="31332" y="43407"/>
                      <a:pt x="38377" y="43407"/>
                    </a:cubicBezTo>
                    <a:cubicBezTo>
                      <a:pt x="42544" y="43407"/>
                      <a:pt x="46488" y="44275"/>
                      <a:pt x="50208" y="46011"/>
                    </a:cubicBezTo>
                    <a:cubicBezTo>
                      <a:pt x="53929" y="47748"/>
                      <a:pt x="57178" y="50204"/>
                      <a:pt x="59956" y="53379"/>
                    </a:cubicBezTo>
                    <a:lnTo>
                      <a:pt x="59956" y="17660"/>
                    </a:lnTo>
                    <a:cubicBezTo>
                      <a:pt x="59956" y="14584"/>
                      <a:pt x="59485" y="12377"/>
                      <a:pt x="58543" y="11037"/>
                    </a:cubicBezTo>
                    <a:cubicBezTo>
                      <a:pt x="57600" y="9697"/>
                      <a:pt x="56286" y="8879"/>
                      <a:pt x="54599" y="8582"/>
                    </a:cubicBezTo>
                    <a:cubicBezTo>
                      <a:pt x="52912" y="8284"/>
                      <a:pt x="50233" y="8135"/>
                      <a:pt x="46562" y="8135"/>
                    </a:cubicBezTo>
                    <a:lnTo>
                      <a:pt x="46562" y="2033"/>
                    </a:lnTo>
                    <a:lnTo>
                      <a:pt x="72012" y="247"/>
                    </a:lnTo>
                    <a:lnTo>
                      <a:pt x="72012" y="103534"/>
                    </a:lnTo>
                    <a:cubicBezTo>
                      <a:pt x="72012" y="106610"/>
                      <a:pt x="72459" y="108817"/>
                      <a:pt x="73351" y="110156"/>
                    </a:cubicBezTo>
                    <a:cubicBezTo>
                      <a:pt x="74244" y="111496"/>
                      <a:pt x="75559" y="112315"/>
                      <a:pt x="77296" y="112612"/>
                    </a:cubicBezTo>
                    <a:cubicBezTo>
                      <a:pt x="79032" y="112910"/>
                      <a:pt x="81686" y="113059"/>
                      <a:pt x="85258" y="113059"/>
                    </a:cubicBezTo>
                    <a:lnTo>
                      <a:pt x="85258" y="119160"/>
                    </a:lnTo>
                    <a:lnTo>
                      <a:pt x="59361" y="121096"/>
                    </a:lnTo>
                    <a:lnTo>
                      <a:pt x="59361" y="110231"/>
                    </a:lnTo>
                    <a:cubicBezTo>
                      <a:pt x="56484" y="113703"/>
                      <a:pt x="52987" y="116383"/>
                      <a:pt x="48869" y="118268"/>
                    </a:cubicBezTo>
                    <a:cubicBezTo>
                      <a:pt x="44751" y="120153"/>
                      <a:pt x="40609" y="121096"/>
                      <a:pt x="36442" y="121096"/>
                    </a:cubicBezTo>
                    <a:close/>
                    <a:moveTo>
                      <a:pt x="19029" y="104278"/>
                    </a:moveTo>
                    <a:cubicBezTo>
                      <a:pt x="20914" y="108048"/>
                      <a:pt x="23494" y="111050"/>
                      <a:pt x="26768" y="113282"/>
                    </a:cubicBezTo>
                    <a:cubicBezTo>
                      <a:pt x="30042" y="115514"/>
                      <a:pt x="33614" y="116631"/>
                      <a:pt x="37484" y="116631"/>
                    </a:cubicBezTo>
                    <a:cubicBezTo>
                      <a:pt x="42247" y="116631"/>
                      <a:pt x="46612" y="115241"/>
                      <a:pt x="50581" y="112463"/>
                    </a:cubicBezTo>
                    <a:cubicBezTo>
                      <a:pt x="54550" y="109685"/>
                      <a:pt x="57476" y="106163"/>
                      <a:pt x="59361" y="101896"/>
                    </a:cubicBezTo>
                    <a:lnTo>
                      <a:pt x="59361" y="60671"/>
                    </a:lnTo>
                    <a:cubicBezTo>
                      <a:pt x="58071" y="58191"/>
                      <a:pt x="56410" y="55958"/>
                      <a:pt x="54376" y="53974"/>
                    </a:cubicBezTo>
                    <a:cubicBezTo>
                      <a:pt x="52342" y="51990"/>
                      <a:pt x="50060" y="50477"/>
                      <a:pt x="47530" y="49435"/>
                    </a:cubicBezTo>
                    <a:cubicBezTo>
                      <a:pt x="45000" y="48393"/>
                      <a:pt x="42296" y="47872"/>
                      <a:pt x="39419" y="47872"/>
                    </a:cubicBezTo>
                    <a:cubicBezTo>
                      <a:pt x="33465" y="47872"/>
                      <a:pt x="28678" y="49559"/>
                      <a:pt x="25057" y="52932"/>
                    </a:cubicBezTo>
                    <a:cubicBezTo>
                      <a:pt x="21435" y="56306"/>
                      <a:pt x="18880" y="60622"/>
                      <a:pt x="17392" y="65880"/>
                    </a:cubicBezTo>
                    <a:cubicBezTo>
                      <a:pt x="15904" y="71139"/>
                      <a:pt x="15159" y="76596"/>
                      <a:pt x="15159" y="82251"/>
                    </a:cubicBezTo>
                    <a:cubicBezTo>
                      <a:pt x="15159" y="86914"/>
                      <a:pt x="15407" y="90933"/>
                      <a:pt x="15903" y="94307"/>
                    </a:cubicBezTo>
                    <a:cubicBezTo>
                      <a:pt x="16400" y="97680"/>
                      <a:pt x="17442" y="101003"/>
                      <a:pt x="19029" y="1042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A2E991B7-405D-2B6D-521E-6C1BD4B40415}"/>
                  </a:ext>
                </a:extLst>
              </p:cNvPr>
              <p:cNvSpPr/>
              <p:nvPr/>
            </p:nvSpPr>
            <p:spPr>
              <a:xfrm>
                <a:off x="12007809" y="6195775"/>
                <a:ext cx="40183" cy="171449"/>
              </a:xfrm>
              <a:custGeom>
                <a:avLst/>
                <a:gdLst>
                  <a:gd name="csX0" fmla="*/ 1764 w 40183"/>
                  <a:gd name="csY0" fmla="*/ 171697 h 171449"/>
                  <a:gd name="csX1" fmla="*/ 277 w 40183"/>
                  <a:gd name="csY1" fmla="*/ 170210 h 171449"/>
                  <a:gd name="csX2" fmla="*/ 574 w 40183"/>
                  <a:gd name="csY2" fmla="*/ 169168 h 171449"/>
                  <a:gd name="csX3" fmla="*/ 29894 w 40183"/>
                  <a:gd name="csY3" fmla="*/ 85972 h 171449"/>
                  <a:gd name="csX4" fmla="*/ 872 w 40183"/>
                  <a:gd name="csY4" fmla="*/ 3224 h 171449"/>
                  <a:gd name="csX5" fmla="*/ 277 w 40183"/>
                  <a:gd name="csY5" fmla="*/ 1736 h 171449"/>
                  <a:gd name="csX6" fmla="*/ 723 w 40183"/>
                  <a:gd name="csY6" fmla="*/ 694 h 171449"/>
                  <a:gd name="csX7" fmla="*/ 1764 w 40183"/>
                  <a:gd name="csY7" fmla="*/ 247 h 171449"/>
                  <a:gd name="csX8" fmla="*/ 3402 w 40183"/>
                  <a:gd name="csY8" fmla="*/ 247 h 171449"/>
                  <a:gd name="csX9" fmla="*/ 4146 w 40183"/>
                  <a:gd name="csY9" fmla="*/ 546 h 171449"/>
                  <a:gd name="csX10" fmla="*/ 24684 w 40183"/>
                  <a:gd name="csY10" fmla="*/ 24134 h 171449"/>
                  <a:gd name="csX11" fmla="*/ 36665 w 40183"/>
                  <a:gd name="csY11" fmla="*/ 53826 h 171449"/>
                  <a:gd name="csX12" fmla="*/ 40460 w 40183"/>
                  <a:gd name="csY12" fmla="*/ 85972 h 171449"/>
                  <a:gd name="csX13" fmla="*/ 38451 w 40183"/>
                  <a:gd name="csY13" fmla="*/ 109934 h 171449"/>
                  <a:gd name="csX14" fmla="*/ 31977 w 40183"/>
                  <a:gd name="csY14" fmla="*/ 133076 h 171449"/>
                  <a:gd name="csX15" fmla="*/ 20591 w 40183"/>
                  <a:gd name="csY15" fmla="*/ 154136 h 171449"/>
                  <a:gd name="csX16" fmla="*/ 4146 w 40183"/>
                  <a:gd name="csY16" fmla="*/ 171400 h 171449"/>
                  <a:gd name="csX17" fmla="*/ 3402 w 40183"/>
                  <a:gd name="csY17" fmla="*/ 171697 h 171449"/>
                  <a:gd name="csX18" fmla="*/ 1764 w 40183"/>
                  <a:gd name="csY18" fmla="*/ 171697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183" h="171449">
                    <a:moveTo>
                      <a:pt x="1764" y="171697"/>
                    </a:moveTo>
                    <a:cubicBezTo>
                      <a:pt x="772" y="171697"/>
                      <a:pt x="277" y="171201"/>
                      <a:pt x="277" y="170210"/>
                    </a:cubicBezTo>
                    <a:cubicBezTo>
                      <a:pt x="277" y="169714"/>
                      <a:pt x="376" y="169366"/>
                      <a:pt x="574" y="169168"/>
                    </a:cubicBezTo>
                    <a:cubicBezTo>
                      <a:pt x="20120" y="150019"/>
                      <a:pt x="29894" y="122287"/>
                      <a:pt x="29894" y="85972"/>
                    </a:cubicBezTo>
                    <a:cubicBezTo>
                      <a:pt x="29894" y="49659"/>
                      <a:pt x="20220" y="22076"/>
                      <a:pt x="872" y="3224"/>
                    </a:cubicBezTo>
                    <a:cubicBezTo>
                      <a:pt x="475" y="2927"/>
                      <a:pt x="277" y="2431"/>
                      <a:pt x="277" y="1736"/>
                    </a:cubicBezTo>
                    <a:cubicBezTo>
                      <a:pt x="277" y="1339"/>
                      <a:pt x="425" y="992"/>
                      <a:pt x="723" y="694"/>
                    </a:cubicBezTo>
                    <a:cubicBezTo>
                      <a:pt x="1020" y="396"/>
                      <a:pt x="1367" y="247"/>
                      <a:pt x="1764" y="247"/>
                    </a:cubicBezTo>
                    <a:lnTo>
                      <a:pt x="3402" y="247"/>
                    </a:lnTo>
                    <a:cubicBezTo>
                      <a:pt x="3699" y="247"/>
                      <a:pt x="3947" y="347"/>
                      <a:pt x="4146" y="546"/>
                    </a:cubicBezTo>
                    <a:cubicBezTo>
                      <a:pt x="12381" y="6995"/>
                      <a:pt x="19227" y="14857"/>
                      <a:pt x="24684" y="24134"/>
                    </a:cubicBezTo>
                    <a:cubicBezTo>
                      <a:pt x="30142" y="33412"/>
                      <a:pt x="34135" y="43309"/>
                      <a:pt x="36665" y="53826"/>
                    </a:cubicBezTo>
                    <a:cubicBezTo>
                      <a:pt x="39195" y="64343"/>
                      <a:pt x="40460" y="75059"/>
                      <a:pt x="40460" y="85972"/>
                    </a:cubicBezTo>
                    <a:cubicBezTo>
                      <a:pt x="40460" y="94109"/>
                      <a:pt x="39790" y="102096"/>
                      <a:pt x="38451" y="109934"/>
                    </a:cubicBezTo>
                    <a:cubicBezTo>
                      <a:pt x="37112" y="117772"/>
                      <a:pt x="34954" y="125486"/>
                      <a:pt x="31977" y="133076"/>
                    </a:cubicBezTo>
                    <a:cubicBezTo>
                      <a:pt x="29000" y="140667"/>
                      <a:pt x="25205" y="147687"/>
                      <a:pt x="20591" y="154136"/>
                    </a:cubicBezTo>
                    <a:cubicBezTo>
                      <a:pt x="15978" y="160585"/>
                      <a:pt x="10496" y="166340"/>
                      <a:pt x="4146" y="171400"/>
                    </a:cubicBezTo>
                    <a:cubicBezTo>
                      <a:pt x="3947" y="171598"/>
                      <a:pt x="3699" y="171697"/>
                      <a:pt x="3402" y="171697"/>
                    </a:cubicBezTo>
                    <a:lnTo>
                      <a:pt x="1764" y="171697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19" name="Graphic 642">
              <a:extLst>
                <a:ext uri="{FF2B5EF4-FFF2-40B4-BE49-F238E27FC236}">
                  <a16:creationId xmlns:a16="http://schemas.microsoft.com/office/drawing/2014/main" id="{6A4304EF-4659-7A76-7F02-8DB623E0731B}"/>
                </a:ext>
              </a:extLst>
            </p:cNvPr>
            <p:cNvGrpSpPr/>
            <p:nvPr/>
          </p:nvGrpSpPr>
          <p:grpSpPr>
            <a:xfrm>
              <a:off x="11201267" y="4874811"/>
              <a:ext cx="1057275" cy="1057275"/>
              <a:chOff x="11201267" y="4874811"/>
              <a:chExt cx="1057275" cy="1057275"/>
            </a:xfrm>
          </p:grpSpPr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EE8EDB7A-56CD-8275-CFB1-9D64FAAC7714}"/>
                  </a:ext>
                </a:extLst>
              </p:cNvPr>
              <p:cNvSpPr/>
              <p:nvPr/>
            </p:nvSpPr>
            <p:spPr>
              <a:xfrm>
                <a:off x="11201267" y="4874811"/>
                <a:ext cx="9525" cy="1057275"/>
              </a:xfrm>
              <a:custGeom>
                <a:avLst/>
                <a:gdLst>
                  <a:gd name="csX0" fmla="*/ 0 w 9525"/>
                  <a:gd name="csY0" fmla="*/ 0 h 1057275"/>
                  <a:gd name="csX1" fmla="*/ 0 w 9525"/>
                  <a:gd name="csY1" fmla="*/ 1057275 h 1057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75">
                    <a:moveTo>
                      <a:pt x="0" y="0"/>
                    </a:moveTo>
                    <a:lnTo>
                      <a:pt x="0" y="1057275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B92AB62D-EF29-BFDE-242E-3DE73BACA03A}"/>
                  </a:ext>
                </a:extLst>
              </p:cNvPr>
              <p:cNvSpPr/>
              <p:nvPr/>
            </p:nvSpPr>
            <p:spPr>
              <a:xfrm>
                <a:off x="12258542" y="4874811"/>
                <a:ext cx="9525" cy="1057275"/>
              </a:xfrm>
              <a:custGeom>
                <a:avLst/>
                <a:gdLst>
                  <a:gd name="csX0" fmla="*/ 0 w 9525"/>
                  <a:gd name="csY0" fmla="*/ 0 h 1057275"/>
                  <a:gd name="csX1" fmla="*/ 0 w 9525"/>
                  <a:gd name="csY1" fmla="*/ 1057275 h 1057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057275">
                    <a:moveTo>
                      <a:pt x="0" y="0"/>
                    </a:moveTo>
                    <a:lnTo>
                      <a:pt x="0" y="1057275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353C4EC7-D4F0-A3BD-8E6F-7B8DBB2AEA84}"/>
                  </a:ext>
                </a:extLst>
              </p:cNvPr>
              <p:cNvSpPr/>
              <p:nvPr/>
            </p:nvSpPr>
            <p:spPr>
              <a:xfrm>
                <a:off x="11201267" y="5070593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94A54F4F-8597-F4FB-7EF6-3124E59C9DE3}"/>
                  </a:ext>
                </a:extLst>
              </p:cNvPr>
              <p:cNvSpPr/>
              <p:nvPr/>
            </p:nvSpPr>
            <p:spPr>
              <a:xfrm>
                <a:off x="11201267" y="5403448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8352B89E-735C-F82E-E147-676C8D472DBF}"/>
                  </a:ext>
                </a:extLst>
              </p:cNvPr>
              <p:cNvSpPr/>
              <p:nvPr/>
            </p:nvSpPr>
            <p:spPr>
              <a:xfrm>
                <a:off x="11201267" y="5736303"/>
                <a:ext cx="10572" cy="9525"/>
              </a:xfrm>
              <a:custGeom>
                <a:avLst/>
                <a:gdLst>
                  <a:gd name="csX0" fmla="*/ 0 w 10572"/>
                  <a:gd name="csY0" fmla="*/ 0 h 9525"/>
                  <a:gd name="csX1" fmla="*/ 10573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0" y="0"/>
                    </a:moveTo>
                    <a:lnTo>
                      <a:pt x="10573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F869DCAE-A8AB-A3BF-DF37-D5FF5CA53A27}"/>
                  </a:ext>
                </a:extLst>
              </p:cNvPr>
              <p:cNvSpPr/>
              <p:nvPr/>
            </p:nvSpPr>
            <p:spPr>
              <a:xfrm>
                <a:off x="12247969" y="5070593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FDDE137C-0982-2CD7-D5F4-7393AFCE8602}"/>
                  </a:ext>
                </a:extLst>
              </p:cNvPr>
              <p:cNvSpPr/>
              <p:nvPr/>
            </p:nvSpPr>
            <p:spPr>
              <a:xfrm>
                <a:off x="12247969" y="5403448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A923EB51-8D69-4F9E-0DC5-BF1CD66ACC1D}"/>
                  </a:ext>
                </a:extLst>
              </p:cNvPr>
              <p:cNvSpPr/>
              <p:nvPr/>
            </p:nvSpPr>
            <p:spPr>
              <a:xfrm>
                <a:off x="12247969" y="5736303"/>
                <a:ext cx="10572" cy="9525"/>
              </a:xfrm>
              <a:custGeom>
                <a:avLst/>
                <a:gdLst>
                  <a:gd name="csX0" fmla="*/ 10573 w 10572"/>
                  <a:gd name="csY0" fmla="*/ 0 h 9525"/>
                  <a:gd name="csX1" fmla="*/ 0 w 10572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0572" h="9525">
                    <a:moveTo>
                      <a:pt x="10573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84494469-A706-BBBD-4E5E-C1965591E934}"/>
                </a:ext>
              </a:extLst>
            </p:cNvPr>
            <p:cNvSpPr/>
            <p:nvPr/>
          </p:nvSpPr>
          <p:spPr>
            <a:xfrm>
              <a:off x="11020171" y="5069515"/>
              <a:ext cx="40332" cy="9376"/>
            </a:xfrm>
            <a:custGeom>
              <a:avLst/>
              <a:gdLst>
                <a:gd name="csX0" fmla="*/ 215 w 40332"/>
                <a:gd name="csY0" fmla="*/ 9507 h 9376"/>
                <a:gd name="csX1" fmla="*/ 215 w 40332"/>
                <a:gd name="csY1" fmla="*/ 131 h 9376"/>
                <a:gd name="csX2" fmla="*/ 40548 w 40332"/>
                <a:gd name="csY2" fmla="*/ 131 h 9376"/>
                <a:gd name="csX3" fmla="*/ 40548 w 40332"/>
                <a:gd name="csY3" fmla="*/ 9507 h 9376"/>
                <a:gd name="csX4" fmla="*/ 215 w 40332"/>
                <a:gd name="csY4" fmla="*/ 9507 h 9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32" h="9376">
                  <a:moveTo>
                    <a:pt x="215" y="9507"/>
                  </a:moveTo>
                  <a:lnTo>
                    <a:pt x="215" y="131"/>
                  </a:lnTo>
                  <a:lnTo>
                    <a:pt x="40548" y="131"/>
                  </a:lnTo>
                  <a:lnTo>
                    <a:pt x="40548" y="9507"/>
                  </a:lnTo>
                  <a:lnTo>
                    <a:pt x="215" y="950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7E301B94-BB56-30B1-6CC3-A9433476D97F}"/>
                </a:ext>
              </a:extLst>
            </p:cNvPr>
            <p:cNvSpPr/>
            <p:nvPr/>
          </p:nvSpPr>
          <p:spPr>
            <a:xfrm>
              <a:off x="11076777" y="5005668"/>
              <a:ext cx="60870" cy="104923"/>
            </a:xfrm>
            <a:custGeom>
              <a:avLst/>
              <a:gdLst>
                <a:gd name="csX0" fmla="*/ 5870 w 60870"/>
                <a:gd name="csY0" fmla="*/ 84218 h 104923"/>
                <a:gd name="csX1" fmla="*/ 10707 w 60870"/>
                <a:gd name="csY1" fmla="*/ 92330 h 104923"/>
                <a:gd name="csX2" fmla="*/ 18372 w 60870"/>
                <a:gd name="csY2" fmla="*/ 98059 h 104923"/>
                <a:gd name="csX3" fmla="*/ 27600 w 60870"/>
                <a:gd name="csY3" fmla="*/ 100143 h 104923"/>
                <a:gd name="csX4" fmla="*/ 42780 w 60870"/>
                <a:gd name="csY4" fmla="*/ 91586 h 104923"/>
                <a:gd name="csX5" fmla="*/ 46947 w 60870"/>
                <a:gd name="csY5" fmla="*/ 70824 h 104923"/>
                <a:gd name="csX6" fmla="*/ 46724 w 60870"/>
                <a:gd name="csY6" fmla="*/ 61894 h 104923"/>
                <a:gd name="csX7" fmla="*/ 45756 w 60870"/>
                <a:gd name="csY7" fmla="*/ 54899 h 104923"/>
                <a:gd name="csX8" fmla="*/ 40771 w 60870"/>
                <a:gd name="csY8" fmla="*/ 45523 h 104923"/>
                <a:gd name="csX9" fmla="*/ 32064 w 60870"/>
                <a:gd name="csY9" fmla="*/ 41504 h 104923"/>
                <a:gd name="csX10" fmla="*/ 23283 w 60870"/>
                <a:gd name="csY10" fmla="*/ 43067 h 104923"/>
                <a:gd name="csX11" fmla="*/ 17255 w 60870"/>
                <a:gd name="csY11" fmla="*/ 46714 h 104923"/>
                <a:gd name="csX12" fmla="*/ 13162 w 60870"/>
                <a:gd name="csY12" fmla="*/ 51105 h 104923"/>
                <a:gd name="csX13" fmla="*/ 10931 w 60870"/>
                <a:gd name="csY13" fmla="*/ 53560 h 104923"/>
                <a:gd name="csX14" fmla="*/ 9293 w 60870"/>
                <a:gd name="csY14" fmla="*/ 53560 h 104923"/>
                <a:gd name="csX15" fmla="*/ 8326 w 60870"/>
                <a:gd name="csY15" fmla="*/ 53113 h 104923"/>
                <a:gd name="csX16" fmla="*/ 7805 w 60870"/>
                <a:gd name="csY16" fmla="*/ 52220 h 104923"/>
                <a:gd name="csX17" fmla="*/ 7805 w 60870"/>
                <a:gd name="csY17" fmla="*/ 1321 h 104923"/>
                <a:gd name="csX18" fmla="*/ 8251 w 60870"/>
                <a:gd name="csY18" fmla="*/ 503 h 104923"/>
                <a:gd name="csX19" fmla="*/ 9293 w 60870"/>
                <a:gd name="csY19" fmla="*/ 131 h 104923"/>
                <a:gd name="csX20" fmla="*/ 9740 w 60870"/>
                <a:gd name="csY20" fmla="*/ 131 h 104923"/>
                <a:gd name="csX21" fmla="*/ 31469 w 60870"/>
                <a:gd name="csY21" fmla="*/ 5042 h 104923"/>
                <a:gd name="csX22" fmla="*/ 53347 w 60870"/>
                <a:gd name="csY22" fmla="*/ 131 h 104923"/>
                <a:gd name="csX23" fmla="*/ 53793 w 60870"/>
                <a:gd name="csY23" fmla="*/ 131 h 104923"/>
                <a:gd name="csX24" fmla="*/ 54686 w 60870"/>
                <a:gd name="csY24" fmla="*/ 503 h 104923"/>
                <a:gd name="csX25" fmla="*/ 55132 w 60870"/>
                <a:gd name="csY25" fmla="*/ 1321 h 104923"/>
                <a:gd name="csX26" fmla="*/ 55132 w 60870"/>
                <a:gd name="csY26" fmla="*/ 2660 h 104923"/>
                <a:gd name="csX27" fmla="*/ 54834 w 60870"/>
                <a:gd name="csY27" fmla="*/ 3404 h 104923"/>
                <a:gd name="csX28" fmla="*/ 41812 w 60870"/>
                <a:gd name="csY28" fmla="*/ 14269 h 104923"/>
                <a:gd name="csX29" fmla="*/ 25515 w 60870"/>
                <a:gd name="csY29" fmla="*/ 18139 h 104923"/>
                <a:gd name="csX30" fmla="*/ 13014 w 60870"/>
                <a:gd name="csY30" fmla="*/ 16353 h 104923"/>
                <a:gd name="csX31" fmla="*/ 13014 w 60870"/>
                <a:gd name="csY31" fmla="*/ 45226 h 104923"/>
                <a:gd name="csX32" fmla="*/ 22092 w 60870"/>
                <a:gd name="csY32" fmla="*/ 39347 h 104923"/>
                <a:gd name="csX33" fmla="*/ 32212 w 60870"/>
                <a:gd name="csY33" fmla="*/ 37635 h 104923"/>
                <a:gd name="csX34" fmla="*/ 47319 w 60870"/>
                <a:gd name="csY34" fmla="*/ 42472 h 104923"/>
                <a:gd name="csX35" fmla="*/ 57514 w 60870"/>
                <a:gd name="csY35" fmla="*/ 55048 h 104923"/>
                <a:gd name="csX36" fmla="*/ 61086 w 60870"/>
                <a:gd name="csY36" fmla="*/ 70973 h 104923"/>
                <a:gd name="csX37" fmla="*/ 56620 w 60870"/>
                <a:gd name="csY37" fmla="*/ 87864 h 104923"/>
                <a:gd name="csX38" fmla="*/ 44417 w 60870"/>
                <a:gd name="csY38" fmla="*/ 100366 h 104923"/>
                <a:gd name="csX39" fmla="*/ 27600 w 60870"/>
                <a:gd name="csY39" fmla="*/ 105054 h 104923"/>
                <a:gd name="csX40" fmla="*/ 13758 w 60870"/>
                <a:gd name="csY40" fmla="*/ 101111 h 104923"/>
                <a:gd name="csX41" fmla="*/ 3861 w 60870"/>
                <a:gd name="csY41" fmla="*/ 90618 h 104923"/>
                <a:gd name="csX42" fmla="*/ 215 w 60870"/>
                <a:gd name="csY42" fmla="*/ 76777 h 104923"/>
                <a:gd name="csX43" fmla="*/ 2447 w 60870"/>
                <a:gd name="csY43" fmla="*/ 71196 h 104923"/>
                <a:gd name="csX44" fmla="*/ 8103 w 60870"/>
                <a:gd name="csY44" fmla="*/ 69038 h 104923"/>
                <a:gd name="csX45" fmla="*/ 13683 w 60870"/>
                <a:gd name="csY45" fmla="*/ 71196 h 104923"/>
                <a:gd name="csX46" fmla="*/ 15990 w 60870"/>
                <a:gd name="csY46" fmla="*/ 76777 h 104923"/>
                <a:gd name="csX47" fmla="*/ 13683 w 60870"/>
                <a:gd name="csY47" fmla="*/ 82284 h 104923"/>
                <a:gd name="csX48" fmla="*/ 8103 w 60870"/>
                <a:gd name="csY48" fmla="*/ 84516 h 104923"/>
                <a:gd name="csX49" fmla="*/ 6838 w 60870"/>
                <a:gd name="csY49" fmla="*/ 84442 h 104923"/>
                <a:gd name="csX50" fmla="*/ 5870 w 60870"/>
                <a:gd name="csY50" fmla="*/ 84218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870" y="84218"/>
                  </a:moveTo>
                  <a:cubicBezTo>
                    <a:pt x="6962" y="87195"/>
                    <a:pt x="8574" y="89899"/>
                    <a:pt x="10707" y="92330"/>
                  </a:cubicBezTo>
                  <a:cubicBezTo>
                    <a:pt x="12841" y="94760"/>
                    <a:pt x="15395" y="96670"/>
                    <a:pt x="18372" y="98059"/>
                  </a:cubicBezTo>
                  <a:cubicBezTo>
                    <a:pt x="21349" y="99448"/>
                    <a:pt x="24425" y="100143"/>
                    <a:pt x="27600" y="100143"/>
                  </a:cubicBezTo>
                  <a:cubicBezTo>
                    <a:pt x="34941" y="100143"/>
                    <a:pt x="40001" y="97291"/>
                    <a:pt x="42780" y="91586"/>
                  </a:cubicBezTo>
                  <a:cubicBezTo>
                    <a:pt x="45558" y="85880"/>
                    <a:pt x="46947" y="78960"/>
                    <a:pt x="46947" y="70824"/>
                  </a:cubicBezTo>
                  <a:cubicBezTo>
                    <a:pt x="46947" y="67252"/>
                    <a:pt x="46872" y="64276"/>
                    <a:pt x="46724" y="61894"/>
                  </a:cubicBezTo>
                  <a:cubicBezTo>
                    <a:pt x="46575" y="59513"/>
                    <a:pt x="46252" y="57181"/>
                    <a:pt x="45756" y="54899"/>
                  </a:cubicBezTo>
                  <a:cubicBezTo>
                    <a:pt x="44764" y="51327"/>
                    <a:pt x="43102" y="48202"/>
                    <a:pt x="40771" y="45523"/>
                  </a:cubicBezTo>
                  <a:cubicBezTo>
                    <a:pt x="38439" y="42844"/>
                    <a:pt x="35537" y="41504"/>
                    <a:pt x="32064" y="41504"/>
                  </a:cubicBezTo>
                  <a:cubicBezTo>
                    <a:pt x="28691" y="41504"/>
                    <a:pt x="25764" y="42025"/>
                    <a:pt x="23283" y="43067"/>
                  </a:cubicBezTo>
                  <a:cubicBezTo>
                    <a:pt x="20802" y="44109"/>
                    <a:pt x="18793" y="45325"/>
                    <a:pt x="17255" y="46714"/>
                  </a:cubicBezTo>
                  <a:cubicBezTo>
                    <a:pt x="15717" y="48103"/>
                    <a:pt x="14353" y="49567"/>
                    <a:pt x="13162" y="51105"/>
                  </a:cubicBezTo>
                  <a:cubicBezTo>
                    <a:pt x="11972" y="52642"/>
                    <a:pt x="11228" y="53460"/>
                    <a:pt x="10931" y="53560"/>
                  </a:cubicBezTo>
                  <a:lnTo>
                    <a:pt x="9293" y="53560"/>
                  </a:lnTo>
                  <a:cubicBezTo>
                    <a:pt x="8996" y="53560"/>
                    <a:pt x="8673" y="53411"/>
                    <a:pt x="8326" y="53113"/>
                  </a:cubicBezTo>
                  <a:cubicBezTo>
                    <a:pt x="7978" y="52816"/>
                    <a:pt x="7805" y="52518"/>
                    <a:pt x="7805" y="52220"/>
                  </a:cubicBezTo>
                  <a:lnTo>
                    <a:pt x="7805" y="1321"/>
                  </a:lnTo>
                  <a:cubicBezTo>
                    <a:pt x="7805" y="1023"/>
                    <a:pt x="7954" y="751"/>
                    <a:pt x="8251" y="503"/>
                  </a:cubicBezTo>
                  <a:cubicBezTo>
                    <a:pt x="8549" y="255"/>
                    <a:pt x="8897" y="131"/>
                    <a:pt x="9293" y="131"/>
                  </a:cubicBezTo>
                  <a:lnTo>
                    <a:pt x="9740" y="131"/>
                  </a:lnTo>
                  <a:cubicBezTo>
                    <a:pt x="16586" y="3405"/>
                    <a:pt x="23829" y="5042"/>
                    <a:pt x="31469" y="5042"/>
                  </a:cubicBezTo>
                  <a:cubicBezTo>
                    <a:pt x="39009" y="5042"/>
                    <a:pt x="46302" y="3405"/>
                    <a:pt x="53347" y="131"/>
                  </a:cubicBezTo>
                  <a:lnTo>
                    <a:pt x="53793" y="131"/>
                  </a:lnTo>
                  <a:cubicBezTo>
                    <a:pt x="54090" y="131"/>
                    <a:pt x="54388" y="255"/>
                    <a:pt x="54686" y="503"/>
                  </a:cubicBezTo>
                  <a:cubicBezTo>
                    <a:pt x="54984" y="751"/>
                    <a:pt x="55132" y="1023"/>
                    <a:pt x="55132" y="1321"/>
                  </a:cubicBezTo>
                  <a:lnTo>
                    <a:pt x="55132" y="2660"/>
                  </a:lnTo>
                  <a:cubicBezTo>
                    <a:pt x="55132" y="3156"/>
                    <a:pt x="55033" y="3404"/>
                    <a:pt x="54834" y="3404"/>
                  </a:cubicBezTo>
                  <a:cubicBezTo>
                    <a:pt x="51362" y="8068"/>
                    <a:pt x="47021" y="11689"/>
                    <a:pt x="41812" y="14269"/>
                  </a:cubicBezTo>
                  <a:cubicBezTo>
                    <a:pt x="36603" y="16849"/>
                    <a:pt x="31171" y="18139"/>
                    <a:pt x="25515" y="18139"/>
                  </a:cubicBezTo>
                  <a:cubicBezTo>
                    <a:pt x="21448" y="18139"/>
                    <a:pt x="17280" y="17543"/>
                    <a:pt x="13014" y="16353"/>
                  </a:cubicBezTo>
                  <a:lnTo>
                    <a:pt x="13014" y="45226"/>
                  </a:lnTo>
                  <a:cubicBezTo>
                    <a:pt x="16388" y="42448"/>
                    <a:pt x="19414" y="40488"/>
                    <a:pt x="22092" y="39347"/>
                  </a:cubicBezTo>
                  <a:cubicBezTo>
                    <a:pt x="24771" y="38206"/>
                    <a:pt x="28145" y="37635"/>
                    <a:pt x="32212" y="37635"/>
                  </a:cubicBezTo>
                  <a:cubicBezTo>
                    <a:pt x="37868" y="37635"/>
                    <a:pt x="42904" y="39248"/>
                    <a:pt x="47319" y="42472"/>
                  </a:cubicBezTo>
                  <a:cubicBezTo>
                    <a:pt x="51734" y="45697"/>
                    <a:pt x="55132" y="49889"/>
                    <a:pt x="57514" y="55048"/>
                  </a:cubicBezTo>
                  <a:cubicBezTo>
                    <a:pt x="59895" y="60207"/>
                    <a:pt x="61086" y="65516"/>
                    <a:pt x="61086" y="70973"/>
                  </a:cubicBezTo>
                  <a:cubicBezTo>
                    <a:pt x="61086" y="77025"/>
                    <a:pt x="59597" y="82655"/>
                    <a:pt x="56620" y="87864"/>
                  </a:cubicBezTo>
                  <a:cubicBezTo>
                    <a:pt x="53644" y="93073"/>
                    <a:pt x="49576" y="97240"/>
                    <a:pt x="44417" y="100366"/>
                  </a:cubicBezTo>
                  <a:cubicBezTo>
                    <a:pt x="39257" y="103491"/>
                    <a:pt x="33652" y="105054"/>
                    <a:pt x="27600" y="105054"/>
                  </a:cubicBezTo>
                  <a:cubicBezTo>
                    <a:pt x="22539" y="105054"/>
                    <a:pt x="17925" y="103740"/>
                    <a:pt x="13758" y="101111"/>
                  </a:cubicBezTo>
                  <a:cubicBezTo>
                    <a:pt x="9591" y="98481"/>
                    <a:pt x="6292" y="94984"/>
                    <a:pt x="3861" y="90618"/>
                  </a:cubicBezTo>
                  <a:cubicBezTo>
                    <a:pt x="1431" y="86252"/>
                    <a:pt x="215" y="81639"/>
                    <a:pt x="215" y="76777"/>
                  </a:cubicBezTo>
                  <a:cubicBezTo>
                    <a:pt x="215" y="74495"/>
                    <a:pt x="959" y="72635"/>
                    <a:pt x="2447" y="71196"/>
                  </a:cubicBezTo>
                  <a:cubicBezTo>
                    <a:pt x="3935" y="69757"/>
                    <a:pt x="5821" y="69038"/>
                    <a:pt x="8103" y="69038"/>
                  </a:cubicBezTo>
                  <a:cubicBezTo>
                    <a:pt x="10285" y="69038"/>
                    <a:pt x="12146" y="69757"/>
                    <a:pt x="13683" y="71196"/>
                  </a:cubicBezTo>
                  <a:cubicBezTo>
                    <a:pt x="15221" y="72635"/>
                    <a:pt x="15990" y="74495"/>
                    <a:pt x="15990" y="76777"/>
                  </a:cubicBezTo>
                  <a:cubicBezTo>
                    <a:pt x="15990" y="78960"/>
                    <a:pt x="15221" y="80795"/>
                    <a:pt x="13683" y="82284"/>
                  </a:cubicBezTo>
                  <a:cubicBezTo>
                    <a:pt x="12146" y="83772"/>
                    <a:pt x="10285" y="84516"/>
                    <a:pt x="8103" y="84516"/>
                  </a:cubicBezTo>
                  <a:cubicBezTo>
                    <a:pt x="7706" y="84516"/>
                    <a:pt x="7284" y="84492"/>
                    <a:pt x="6838" y="84442"/>
                  </a:cubicBezTo>
                  <a:cubicBezTo>
                    <a:pt x="6391" y="84392"/>
                    <a:pt x="6069" y="84317"/>
                    <a:pt x="5870" y="8421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D7A06FAC-BBE4-15F5-4226-11CE83444110}"/>
                </a:ext>
              </a:extLst>
            </p:cNvPr>
            <p:cNvSpPr/>
            <p:nvPr/>
          </p:nvSpPr>
          <p:spPr>
            <a:xfrm>
              <a:off x="11075139" y="5338523"/>
              <a:ext cx="64145" cy="104923"/>
            </a:xfrm>
            <a:custGeom>
              <a:avLst/>
              <a:gdLst>
                <a:gd name="csX0" fmla="*/ 32362 w 64145"/>
                <a:gd name="csY0" fmla="*/ 105089 h 104923"/>
                <a:gd name="csX1" fmla="*/ 6986 w 64145"/>
                <a:gd name="csY1" fmla="*/ 89685 h 104923"/>
                <a:gd name="csX2" fmla="*/ 215 w 64145"/>
                <a:gd name="csY2" fmla="*/ 53000 h 104923"/>
                <a:gd name="csX3" fmla="*/ 2671 w 64145"/>
                <a:gd name="csY3" fmla="*/ 28071 h 104923"/>
                <a:gd name="csX4" fmla="*/ 12270 w 64145"/>
                <a:gd name="csY4" fmla="*/ 8277 h 104923"/>
                <a:gd name="csX5" fmla="*/ 32362 w 64145"/>
                <a:gd name="csY5" fmla="*/ 166 h 104923"/>
                <a:gd name="csX6" fmla="*/ 48882 w 64145"/>
                <a:gd name="csY6" fmla="*/ 5077 h 104923"/>
                <a:gd name="csX7" fmla="*/ 58630 w 64145"/>
                <a:gd name="csY7" fmla="*/ 17727 h 104923"/>
                <a:gd name="csX8" fmla="*/ 63170 w 64145"/>
                <a:gd name="csY8" fmla="*/ 34395 h 104923"/>
                <a:gd name="csX9" fmla="*/ 64360 w 64145"/>
                <a:gd name="csY9" fmla="*/ 53000 h 104923"/>
                <a:gd name="csX10" fmla="*/ 61979 w 64145"/>
                <a:gd name="csY10" fmla="*/ 77556 h 104923"/>
                <a:gd name="csX11" fmla="*/ 52528 w 64145"/>
                <a:gd name="csY11" fmla="*/ 97053 h 104923"/>
                <a:gd name="csX12" fmla="*/ 32362 w 64145"/>
                <a:gd name="csY12" fmla="*/ 105089 h 104923"/>
                <a:gd name="csX13" fmla="*/ 32362 w 64145"/>
                <a:gd name="csY13" fmla="*/ 101070 h 104923"/>
                <a:gd name="csX14" fmla="*/ 45012 w 64145"/>
                <a:gd name="csY14" fmla="*/ 92365 h 104923"/>
                <a:gd name="csX15" fmla="*/ 50147 w 64145"/>
                <a:gd name="csY15" fmla="*/ 73091 h 104923"/>
                <a:gd name="csX16" fmla="*/ 51114 w 64145"/>
                <a:gd name="csY16" fmla="*/ 50618 h 104923"/>
                <a:gd name="csX17" fmla="*/ 50147 w 64145"/>
                <a:gd name="csY17" fmla="*/ 29484 h 104923"/>
                <a:gd name="csX18" fmla="*/ 45086 w 64145"/>
                <a:gd name="csY18" fmla="*/ 11923 h 104923"/>
                <a:gd name="csX19" fmla="*/ 32362 w 64145"/>
                <a:gd name="csY19" fmla="*/ 4035 h 104923"/>
                <a:gd name="csX20" fmla="*/ 19562 w 64145"/>
                <a:gd name="csY20" fmla="*/ 11923 h 104923"/>
                <a:gd name="csX21" fmla="*/ 14428 w 64145"/>
                <a:gd name="csY21" fmla="*/ 29484 h 104923"/>
                <a:gd name="csX22" fmla="*/ 13461 w 64145"/>
                <a:gd name="csY22" fmla="*/ 50618 h 104923"/>
                <a:gd name="csX23" fmla="*/ 13907 w 64145"/>
                <a:gd name="csY23" fmla="*/ 66618 h 104923"/>
                <a:gd name="csX24" fmla="*/ 16140 w 64145"/>
                <a:gd name="csY24" fmla="*/ 82096 h 104923"/>
                <a:gd name="csX25" fmla="*/ 21869 w 64145"/>
                <a:gd name="csY25" fmla="*/ 95564 h 104923"/>
                <a:gd name="csX26" fmla="*/ 32362 w 64145"/>
                <a:gd name="csY26" fmla="*/ 101070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362" y="105089"/>
                  </a:moveTo>
                  <a:cubicBezTo>
                    <a:pt x="19960" y="105089"/>
                    <a:pt x="11501" y="99954"/>
                    <a:pt x="6986" y="89685"/>
                  </a:cubicBezTo>
                  <a:cubicBezTo>
                    <a:pt x="2472" y="79416"/>
                    <a:pt x="215" y="67188"/>
                    <a:pt x="215" y="53000"/>
                  </a:cubicBezTo>
                  <a:cubicBezTo>
                    <a:pt x="215" y="44169"/>
                    <a:pt x="1034" y="35859"/>
                    <a:pt x="2671" y="28071"/>
                  </a:cubicBezTo>
                  <a:cubicBezTo>
                    <a:pt x="4308" y="20282"/>
                    <a:pt x="7507" y="13684"/>
                    <a:pt x="12270" y="8277"/>
                  </a:cubicBezTo>
                  <a:cubicBezTo>
                    <a:pt x="17032" y="2869"/>
                    <a:pt x="23730" y="166"/>
                    <a:pt x="32362" y="166"/>
                  </a:cubicBezTo>
                  <a:cubicBezTo>
                    <a:pt x="39109" y="166"/>
                    <a:pt x="44616" y="1803"/>
                    <a:pt x="48882" y="5077"/>
                  </a:cubicBezTo>
                  <a:cubicBezTo>
                    <a:pt x="53148" y="8351"/>
                    <a:pt x="56397" y="12567"/>
                    <a:pt x="58630" y="17727"/>
                  </a:cubicBezTo>
                  <a:cubicBezTo>
                    <a:pt x="60863" y="22886"/>
                    <a:pt x="62376" y="28442"/>
                    <a:pt x="63170" y="34395"/>
                  </a:cubicBezTo>
                  <a:cubicBezTo>
                    <a:pt x="63963" y="40349"/>
                    <a:pt x="64360" y="46550"/>
                    <a:pt x="64360" y="53000"/>
                  </a:cubicBezTo>
                  <a:cubicBezTo>
                    <a:pt x="64360" y="61731"/>
                    <a:pt x="63567" y="69916"/>
                    <a:pt x="61979" y="77556"/>
                  </a:cubicBezTo>
                  <a:cubicBezTo>
                    <a:pt x="60392" y="85196"/>
                    <a:pt x="57241" y="91695"/>
                    <a:pt x="52528" y="97053"/>
                  </a:cubicBezTo>
                  <a:cubicBezTo>
                    <a:pt x="47815" y="102410"/>
                    <a:pt x="41093" y="105089"/>
                    <a:pt x="32362" y="105089"/>
                  </a:cubicBezTo>
                  <a:close/>
                  <a:moveTo>
                    <a:pt x="32362" y="101070"/>
                  </a:moveTo>
                  <a:cubicBezTo>
                    <a:pt x="38017" y="101070"/>
                    <a:pt x="42234" y="98169"/>
                    <a:pt x="45012" y="92365"/>
                  </a:cubicBezTo>
                  <a:cubicBezTo>
                    <a:pt x="47790" y="86560"/>
                    <a:pt x="49502" y="80135"/>
                    <a:pt x="50147" y="73091"/>
                  </a:cubicBezTo>
                  <a:cubicBezTo>
                    <a:pt x="50792" y="66047"/>
                    <a:pt x="51114" y="58556"/>
                    <a:pt x="51114" y="50618"/>
                  </a:cubicBezTo>
                  <a:cubicBezTo>
                    <a:pt x="51114" y="42978"/>
                    <a:pt x="50792" y="35933"/>
                    <a:pt x="50147" y="29484"/>
                  </a:cubicBezTo>
                  <a:cubicBezTo>
                    <a:pt x="49502" y="23035"/>
                    <a:pt x="47815" y="17182"/>
                    <a:pt x="45086" y="11923"/>
                  </a:cubicBezTo>
                  <a:cubicBezTo>
                    <a:pt x="42358" y="6664"/>
                    <a:pt x="38116" y="4035"/>
                    <a:pt x="32362" y="4035"/>
                  </a:cubicBezTo>
                  <a:cubicBezTo>
                    <a:pt x="26607" y="4035"/>
                    <a:pt x="22340" y="6664"/>
                    <a:pt x="19562" y="11923"/>
                  </a:cubicBezTo>
                  <a:cubicBezTo>
                    <a:pt x="16784" y="17182"/>
                    <a:pt x="15073" y="23035"/>
                    <a:pt x="14428" y="29484"/>
                  </a:cubicBezTo>
                  <a:cubicBezTo>
                    <a:pt x="13783" y="35933"/>
                    <a:pt x="13461" y="42978"/>
                    <a:pt x="13461" y="50618"/>
                  </a:cubicBezTo>
                  <a:cubicBezTo>
                    <a:pt x="13461" y="56274"/>
                    <a:pt x="13610" y="61607"/>
                    <a:pt x="13907" y="66618"/>
                  </a:cubicBezTo>
                  <a:cubicBezTo>
                    <a:pt x="14205" y="71628"/>
                    <a:pt x="14949" y="76787"/>
                    <a:pt x="16140" y="82096"/>
                  </a:cubicBezTo>
                  <a:cubicBezTo>
                    <a:pt x="17331" y="87404"/>
                    <a:pt x="19240" y="91893"/>
                    <a:pt x="21869" y="95564"/>
                  </a:cubicBezTo>
                  <a:cubicBezTo>
                    <a:pt x="24499" y="99235"/>
                    <a:pt x="27996" y="101070"/>
                    <a:pt x="32362" y="1010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7184E3F9-E6F1-2915-FDCD-6B35762A5102}"/>
                </a:ext>
              </a:extLst>
            </p:cNvPr>
            <p:cNvSpPr/>
            <p:nvPr/>
          </p:nvSpPr>
          <p:spPr>
            <a:xfrm>
              <a:off x="11076777" y="5671378"/>
              <a:ext cx="60870" cy="104923"/>
            </a:xfrm>
            <a:custGeom>
              <a:avLst/>
              <a:gdLst>
                <a:gd name="csX0" fmla="*/ 5870 w 60870"/>
                <a:gd name="csY0" fmla="*/ 84288 h 104923"/>
                <a:gd name="csX1" fmla="*/ 10707 w 60870"/>
                <a:gd name="csY1" fmla="*/ 92400 h 104923"/>
                <a:gd name="csX2" fmla="*/ 18372 w 60870"/>
                <a:gd name="csY2" fmla="*/ 98129 h 104923"/>
                <a:gd name="csX3" fmla="*/ 27600 w 60870"/>
                <a:gd name="csY3" fmla="*/ 100213 h 104923"/>
                <a:gd name="csX4" fmla="*/ 42780 w 60870"/>
                <a:gd name="csY4" fmla="*/ 91656 h 104923"/>
                <a:gd name="csX5" fmla="*/ 46947 w 60870"/>
                <a:gd name="csY5" fmla="*/ 70894 h 104923"/>
                <a:gd name="csX6" fmla="*/ 46724 w 60870"/>
                <a:gd name="csY6" fmla="*/ 61964 h 104923"/>
                <a:gd name="csX7" fmla="*/ 45756 w 60870"/>
                <a:gd name="csY7" fmla="*/ 54969 h 104923"/>
                <a:gd name="csX8" fmla="*/ 40771 w 60870"/>
                <a:gd name="csY8" fmla="*/ 45593 h 104923"/>
                <a:gd name="csX9" fmla="*/ 32064 w 60870"/>
                <a:gd name="csY9" fmla="*/ 41574 h 104923"/>
                <a:gd name="csX10" fmla="*/ 23283 w 60870"/>
                <a:gd name="csY10" fmla="*/ 43137 h 104923"/>
                <a:gd name="csX11" fmla="*/ 17255 w 60870"/>
                <a:gd name="csY11" fmla="*/ 46783 h 104923"/>
                <a:gd name="csX12" fmla="*/ 13162 w 60870"/>
                <a:gd name="csY12" fmla="*/ 51174 h 104923"/>
                <a:gd name="csX13" fmla="*/ 10931 w 60870"/>
                <a:gd name="csY13" fmla="*/ 53630 h 104923"/>
                <a:gd name="csX14" fmla="*/ 9293 w 60870"/>
                <a:gd name="csY14" fmla="*/ 53630 h 104923"/>
                <a:gd name="csX15" fmla="*/ 8326 w 60870"/>
                <a:gd name="csY15" fmla="*/ 53183 h 104923"/>
                <a:gd name="csX16" fmla="*/ 7805 w 60870"/>
                <a:gd name="csY16" fmla="*/ 52290 h 104923"/>
                <a:gd name="csX17" fmla="*/ 7805 w 60870"/>
                <a:gd name="csY17" fmla="*/ 1391 h 104923"/>
                <a:gd name="csX18" fmla="*/ 8251 w 60870"/>
                <a:gd name="csY18" fmla="*/ 573 h 104923"/>
                <a:gd name="csX19" fmla="*/ 9293 w 60870"/>
                <a:gd name="csY19" fmla="*/ 200 h 104923"/>
                <a:gd name="csX20" fmla="*/ 9740 w 60870"/>
                <a:gd name="csY20" fmla="*/ 200 h 104923"/>
                <a:gd name="csX21" fmla="*/ 31469 w 60870"/>
                <a:gd name="csY21" fmla="*/ 5112 h 104923"/>
                <a:gd name="csX22" fmla="*/ 53347 w 60870"/>
                <a:gd name="csY22" fmla="*/ 200 h 104923"/>
                <a:gd name="csX23" fmla="*/ 53793 w 60870"/>
                <a:gd name="csY23" fmla="*/ 200 h 104923"/>
                <a:gd name="csX24" fmla="*/ 54686 w 60870"/>
                <a:gd name="csY24" fmla="*/ 573 h 104923"/>
                <a:gd name="csX25" fmla="*/ 55132 w 60870"/>
                <a:gd name="csY25" fmla="*/ 1391 h 104923"/>
                <a:gd name="csX26" fmla="*/ 55132 w 60870"/>
                <a:gd name="csY26" fmla="*/ 2730 h 104923"/>
                <a:gd name="csX27" fmla="*/ 54834 w 60870"/>
                <a:gd name="csY27" fmla="*/ 3474 h 104923"/>
                <a:gd name="csX28" fmla="*/ 41812 w 60870"/>
                <a:gd name="csY28" fmla="*/ 14339 h 104923"/>
                <a:gd name="csX29" fmla="*/ 25515 w 60870"/>
                <a:gd name="csY29" fmla="*/ 18208 h 104923"/>
                <a:gd name="csX30" fmla="*/ 13014 w 60870"/>
                <a:gd name="csY30" fmla="*/ 16422 h 104923"/>
                <a:gd name="csX31" fmla="*/ 13014 w 60870"/>
                <a:gd name="csY31" fmla="*/ 45296 h 104923"/>
                <a:gd name="csX32" fmla="*/ 22092 w 60870"/>
                <a:gd name="csY32" fmla="*/ 39417 h 104923"/>
                <a:gd name="csX33" fmla="*/ 32212 w 60870"/>
                <a:gd name="csY33" fmla="*/ 37705 h 104923"/>
                <a:gd name="csX34" fmla="*/ 47319 w 60870"/>
                <a:gd name="csY34" fmla="*/ 42542 h 104923"/>
                <a:gd name="csX35" fmla="*/ 57514 w 60870"/>
                <a:gd name="csY35" fmla="*/ 55118 h 104923"/>
                <a:gd name="csX36" fmla="*/ 61086 w 60870"/>
                <a:gd name="csY36" fmla="*/ 71043 h 104923"/>
                <a:gd name="csX37" fmla="*/ 56620 w 60870"/>
                <a:gd name="csY37" fmla="*/ 87934 h 104923"/>
                <a:gd name="csX38" fmla="*/ 44417 w 60870"/>
                <a:gd name="csY38" fmla="*/ 100436 h 104923"/>
                <a:gd name="csX39" fmla="*/ 27600 w 60870"/>
                <a:gd name="csY39" fmla="*/ 105124 h 104923"/>
                <a:gd name="csX40" fmla="*/ 13758 w 60870"/>
                <a:gd name="csY40" fmla="*/ 101181 h 104923"/>
                <a:gd name="csX41" fmla="*/ 3861 w 60870"/>
                <a:gd name="csY41" fmla="*/ 90688 h 104923"/>
                <a:gd name="csX42" fmla="*/ 215 w 60870"/>
                <a:gd name="csY42" fmla="*/ 76847 h 104923"/>
                <a:gd name="csX43" fmla="*/ 2447 w 60870"/>
                <a:gd name="csY43" fmla="*/ 71266 h 104923"/>
                <a:gd name="csX44" fmla="*/ 8103 w 60870"/>
                <a:gd name="csY44" fmla="*/ 69108 h 104923"/>
                <a:gd name="csX45" fmla="*/ 13683 w 60870"/>
                <a:gd name="csY45" fmla="*/ 71266 h 104923"/>
                <a:gd name="csX46" fmla="*/ 15990 w 60870"/>
                <a:gd name="csY46" fmla="*/ 76847 h 104923"/>
                <a:gd name="csX47" fmla="*/ 13683 w 60870"/>
                <a:gd name="csY47" fmla="*/ 82354 h 104923"/>
                <a:gd name="csX48" fmla="*/ 8103 w 60870"/>
                <a:gd name="csY48" fmla="*/ 84586 h 104923"/>
                <a:gd name="csX49" fmla="*/ 6838 w 60870"/>
                <a:gd name="csY49" fmla="*/ 84512 h 104923"/>
                <a:gd name="csX50" fmla="*/ 5870 w 60870"/>
                <a:gd name="csY50" fmla="*/ 84288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60870" h="104923">
                  <a:moveTo>
                    <a:pt x="5870" y="84288"/>
                  </a:moveTo>
                  <a:cubicBezTo>
                    <a:pt x="6962" y="87265"/>
                    <a:pt x="8574" y="89969"/>
                    <a:pt x="10707" y="92400"/>
                  </a:cubicBezTo>
                  <a:cubicBezTo>
                    <a:pt x="12841" y="94830"/>
                    <a:pt x="15395" y="96740"/>
                    <a:pt x="18372" y="98129"/>
                  </a:cubicBezTo>
                  <a:cubicBezTo>
                    <a:pt x="21349" y="99518"/>
                    <a:pt x="24425" y="100213"/>
                    <a:pt x="27600" y="100213"/>
                  </a:cubicBezTo>
                  <a:cubicBezTo>
                    <a:pt x="34941" y="100213"/>
                    <a:pt x="40001" y="97361"/>
                    <a:pt x="42780" y="91656"/>
                  </a:cubicBezTo>
                  <a:cubicBezTo>
                    <a:pt x="45558" y="85950"/>
                    <a:pt x="46947" y="79030"/>
                    <a:pt x="46947" y="70894"/>
                  </a:cubicBezTo>
                  <a:cubicBezTo>
                    <a:pt x="46947" y="67322"/>
                    <a:pt x="46872" y="64346"/>
                    <a:pt x="46724" y="61964"/>
                  </a:cubicBezTo>
                  <a:cubicBezTo>
                    <a:pt x="46575" y="59583"/>
                    <a:pt x="46252" y="57251"/>
                    <a:pt x="45756" y="54969"/>
                  </a:cubicBezTo>
                  <a:cubicBezTo>
                    <a:pt x="44764" y="51397"/>
                    <a:pt x="43102" y="48272"/>
                    <a:pt x="40771" y="45593"/>
                  </a:cubicBezTo>
                  <a:cubicBezTo>
                    <a:pt x="38439" y="42914"/>
                    <a:pt x="35537" y="41574"/>
                    <a:pt x="32064" y="41574"/>
                  </a:cubicBezTo>
                  <a:cubicBezTo>
                    <a:pt x="28691" y="41574"/>
                    <a:pt x="25764" y="42095"/>
                    <a:pt x="23283" y="43137"/>
                  </a:cubicBezTo>
                  <a:cubicBezTo>
                    <a:pt x="20802" y="44179"/>
                    <a:pt x="18793" y="45395"/>
                    <a:pt x="17255" y="46783"/>
                  </a:cubicBezTo>
                  <a:cubicBezTo>
                    <a:pt x="15717" y="48173"/>
                    <a:pt x="14353" y="49636"/>
                    <a:pt x="13162" y="51174"/>
                  </a:cubicBezTo>
                  <a:cubicBezTo>
                    <a:pt x="11972" y="52712"/>
                    <a:pt x="11228" y="53530"/>
                    <a:pt x="10931" y="53630"/>
                  </a:cubicBezTo>
                  <a:lnTo>
                    <a:pt x="9293" y="53630"/>
                  </a:lnTo>
                  <a:cubicBezTo>
                    <a:pt x="8996" y="53630"/>
                    <a:pt x="8673" y="53481"/>
                    <a:pt x="8326" y="53183"/>
                  </a:cubicBezTo>
                  <a:cubicBezTo>
                    <a:pt x="7978" y="52885"/>
                    <a:pt x="7805" y="52588"/>
                    <a:pt x="7805" y="52290"/>
                  </a:cubicBezTo>
                  <a:lnTo>
                    <a:pt x="7805" y="1391"/>
                  </a:lnTo>
                  <a:cubicBezTo>
                    <a:pt x="7805" y="1093"/>
                    <a:pt x="7954" y="821"/>
                    <a:pt x="8251" y="573"/>
                  </a:cubicBezTo>
                  <a:cubicBezTo>
                    <a:pt x="8549" y="325"/>
                    <a:pt x="8897" y="200"/>
                    <a:pt x="9293" y="200"/>
                  </a:cubicBezTo>
                  <a:lnTo>
                    <a:pt x="9740" y="200"/>
                  </a:lnTo>
                  <a:cubicBezTo>
                    <a:pt x="16586" y="3475"/>
                    <a:pt x="23829" y="5112"/>
                    <a:pt x="31469" y="5112"/>
                  </a:cubicBezTo>
                  <a:cubicBezTo>
                    <a:pt x="39009" y="5112"/>
                    <a:pt x="46302" y="3475"/>
                    <a:pt x="53347" y="200"/>
                  </a:cubicBezTo>
                  <a:lnTo>
                    <a:pt x="53793" y="200"/>
                  </a:lnTo>
                  <a:cubicBezTo>
                    <a:pt x="54090" y="200"/>
                    <a:pt x="54388" y="325"/>
                    <a:pt x="54686" y="573"/>
                  </a:cubicBezTo>
                  <a:cubicBezTo>
                    <a:pt x="54984" y="821"/>
                    <a:pt x="55132" y="1093"/>
                    <a:pt x="55132" y="1391"/>
                  </a:cubicBezTo>
                  <a:lnTo>
                    <a:pt x="55132" y="2730"/>
                  </a:lnTo>
                  <a:cubicBezTo>
                    <a:pt x="55132" y="3226"/>
                    <a:pt x="55033" y="3474"/>
                    <a:pt x="54834" y="3474"/>
                  </a:cubicBezTo>
                  <a:cubicBezTo>
                    <a:pt x="51362" y="8138"/>
                    <a:pt x="47021" y="11759"/>
                    <a:pt x="41812" y="14339"/>
                  </a:cubicBezTo>
                  <a:cubicBezTo>
                    <a:pt x="36603" y="16919"/>
                    <a:pt x="31171" y="18208"/>
                    <a:pt x="25515" y="18208"/>
                  </a:cubicBezTo>
                  <a:cubicBezTo>
                    <a:pt x="21448" y="18208"/>
                    <a:pt x="17280" y="17613"/>
                    <a:pt x="13014" y="16422"/>
                  </a:cubicBezTo>
                  <a:lnTo>
                    <a:pt x="13014" y="45296"/>
                  </a:lnTo>
                  <a:cubicBezTo>
                    <a:pt x="16388" y="42517"/>
                    <a:pt x="19414" y="40558"/>
                    <a:pt x="22092" y="39417"/>
                  </a:cubicBezTo>
                  <a:cubicBezTo>
                    <a:pt x="24771" y="38276"/>
                    <a:pt x="28145" y="37705"/>
                    <a:pt x="32212" y="37705"/>
                  </a:cubicBezTo>
                  <a:cubicBezTo>
                    <a:pt x="37868" y="37705"/>
                    <a:pt x="42904" y="39317"/>
                    <a:pt x="47319" y="42542"/>
                  </a:cubicBezTo>
                  <a:cubicBezTo>
                    <a:pt x="51734" y="45766"/>
                    <a:pt x="55132" y="49958"/>
                    <a:pt x="57514" y="55118"/>
                  </a:cubicBezTo>
                  <a:cubicBezTo>
                    <a:pt x="59895" y="60277"/>
                    <a:pt x="61086" y="65585"/>
                    <a:pt x="61086" y="71043"/>
                  </a:cubicBezTo>
                  <a:cubicBezTo>
                    <a:pt x="61086" y="77095"/>
                    <a:pt x="59597" y="82725"/>
                    <a:pt x="56620" y="87934"/>
                  </a:cubicBezTo>
                  <a:cubicBezTo>
                    <a:pt x="53644" y="93143"/>
                    <a:pt x="49576" y="97310"/>
                    <a:pt x="44417" y="100436"/>
                  </a:cubicBezTo>
                  <a:cubicBezTo>
                    <a:pt x="39257" y="103561"/>
                    <a:pt x="33652" y="105124"/>
                    <a:pt x="27600" y="105124"/>
                  </a:cubicBezTo>
                  <a:cubicBezTo>
                    <a:pt x="22539" y="105124"/>
                    <a:pt x="17925" y="103810"/>
                    <a:pt x="13758" y="101181"/>
                  </a:cubicBezTo>
                  <a:cubicBezTo>
                    <a:pt x="9591" y="98551"/>
                    <a:pt x="6292" y="95054"/>
                    <a:pt x="3861" y="90688"/>
                  </a:cubicBezTo>
                  <a:cubicBezTo>
                    <a:pt x="1431" y="86322"/>
                    <a:pt x="215" y="81709"/>
                    <a:pt x="215" y="76847"/>
                  </a:cubicBezTo>
                  <a:cubicBezTo>
                    <a:pt x="215" y="74565"/>
                    <a:pt x="959" y="72704"/>
                    <a:pt x="2447" y="71266"/>
                  </a:cubicBezTo>
                  <a:cubicBezTo>
                    <a:pt x="3935" y="69827"/>
                    <a:pt x="5821" y="69108"/>
                    <a:pt x="8103" y="69108"/>
                  </a:cubicBezTo>
                  <a:cubicBezTo>
                    <a:pt x="10285" y="69108"/>
                    <a:pt x="12146" y="69827"/>
                    <a:pt x="13683" y="71266"/>
                  </a:cubicBezTo>
                  <a:cubicBezTo>
                    <a:pt x="15221" y="72704"/>
                    <a:pt x="15990" y="74565"/>
                    <a:pt x="15990" y="76847"/>
                  </a:cubicBezTo>
                  <a:cubicBezTo>
                    <a:pt x="15990" y="79030"/>
                    <a:pt x="15221" y="80865"/>
                    <a:pt x="13683" y="82354"/>
                  </a:cubicBezTo>
                  <a:cubicBezTo>
                    <a:pt x="12146" y="83842"/>
                    <a:pt x="10285" y="84586"/>
                    <a:pt x="8103" y="84586"/>
                  </a:cubicBezTo>
                  <a:cubicBezTo>
                    <a:pt x="7706" y="84586"/>
                    <a:pt x="7284" y="84561"/>
                    <a:pt x="6838" y="84512"/>
                  </a:cubicBezTo>
                  <a:cubicBezTo>
                    <a:pt x="6391" y="84462"/>
                    <a:pt x="6069" y="84387"/>
                    <a:pt x="5870" y="8428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32" name="Graphic 642">
              <a:extLst>
                <a:ext uri="{FF2B5EF4-FFF2-40B4-BE49-F238E27FC236}">
                  <a16:creationId xmlns:a16="http://schemas.microsoft.com/office/drawing/2014/main" id="{5AACF609-3F49-E900-E715-881B592A6734}"/>
                </a:ext>
              </a:extLst>
            </p:cNvPr>
            <p:cNvGrpSpPr/>
            <p:nvPr/>
          </p:nvGrpSpPr>
          <p:grpSpPr>
            <a:xfrm>
              <a:off x="10791348" y="5088022"/>
              <a:ext cx="177248" cy="695222"/>
              <a:chOff x="10791348" y="5088022"/>
              <a:chExt cx="177248" cy="695222"/>
            </a:xfrm>
            <a:solidFill>
              <a:srgbClr val="262626"/>
            </a:solidFill>
          </p:grpSpPr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89ACABCF-E1B4-CF5A-4DC2-25EBB0921C74}"/>
                  </a:ext>
                </a:extLst>
              </p:cNvPr>
              <p:cNvSpPr/>
              <p:nvPr/>
            </p:nvSpPr>
            <p:spPr>
              <a:xfrm rot="-5400000">
                <a:off x="10824685" y="5686059"/>
                <a:ext cx="71587" cy="122783"/>
              </a:xfrm>
              <a:custGeom>
                <a:avLst/>
                <a:gdLst>
                  <a:gd name="csX0" fmla="*/ 21057 w 71587"/>
                  <a:gd name="csY0" fmla="*/ 122998 h 122783"/>
                  <a:gd name="csX1" fmla="*/ 8481 w 71587"/>
                  <a:gd name="csY1" fmla="*/ 117268 h 122783"/>
                  <a:gd name="csX2" fmla="*/ 2007 w 71587"/>
                  <a:gd name="csY2" fmla="*/ 103501 h 122783"/>
                  <a:gd name="csX3" fmla="*/ 221 w 71587"/>
                  <a:gd name="csY3" fmla="*/ 87725 h 122783"/>
                  <a:gd name="csX4" fmla="*/ 221 w 71587"/>
                  <a:gd name="csY4" fmla="*/ 87428 h 122783"/>
                  <a:gd name="csX5" fmla="*/ 1859 w 71587"/>
                  <a:gd name="csY5" fmla="*/ 69717 h 122783"/>
                  <a:gd name="csX6" fmla="*/ 6621 w 71587"/>
                  <a:gd name="csY6" fmla="*/ 51337 h 122783"/>
                  <a:gd name="csX7" fmla="*/ 13318 w 71587"/>
                  <a:gd name="csY7" fmla="*/ 35040 h 122783"/>
                  <a:gd name="csX8" fmla="*/ 19792 w 71587"/>
                  <a:gd name="csY8" fmla="*/ 23804 h 122783"/>
                  <a:gd name="csX9" fmla="*/ 28648 w 71587"/>
                  <a:gd name="csY9" fmla="*/ 12195 h 122783"/>
                  <a:gd name="csX10" fmla="*/ 39215 w 71587"/>
                  <a:gd name="csY10" fmla="*/ 3489 h 122783"/>
                  <a:gd name="csX11" fmla="*/ 50674 w 71587"/>
                  <a:gd name="csY11" fmla="*/ 214 h 122783"/>
                  <a:gd name="csX12" fmla="*/ 50823 w 71587"/>
                  <a:gd name="csY12" fmla="*/ 214 h 122783"/>
                  <a:gd name="csX13" fmla="*/ 61167 w 71587"/>
                  <a:gd name="csY13" fmla="*/ 3637 h 122783"/>
                  <a:gd name="csX14" fmla="*/ 67567 w 71587"/>
                  <a:gd name="csY14" fmla="*/ 12419 h 122783"/>
                  <a:gd name="csX15" fmla="*/ 70841 w 71587"/>
                  <a:gd name="csY15" fmla="*/ 23878 h 122783"/>
                  <a:gd name="csX16" fmla="*/ 71808 w 71587"/>
                  <a:gd name="csY16" fmla="*/ 35487 h 122783"/>
                  <a:gd name="csX17" fmla="*/ 68237 w 71587"/>
                  <a:gd name="csY17" fmla="*/ 61978 h 122783"/>
                  <a:gd name="csX18" fmla="*/ 58562 w 71587"/>
                  <a:gd name="csY18" fmla="*/ 88172 h 122783"/>
                  <a:gd name="csX19" fmla="*/ 52014 w 71587"/>
                  <a:gd name="csY19" fmla="*/ 99408 h 122783"/>
                  <a:gd name="csX20" fmla="*/ 43233 w 71587"/>
                  <a:gd name="csY20" fmla="*/ 110942 h 122783"/>
                  <a:gd name="csX21" fmla="*/ 32815 w 71587"/>
                  <a:gd name="csY21" fmla="*/ 119501 h 122783"/>
                  <a:gd name="csX22" fmla="*/ 21207 w 71587"/>
                  <a:gd name="csY22" fmla="*/ 122998 h 122783"/>
                  <a:gd name="csX23" fmla="*/ 21057 w 71587"/>
                  <a:gd name="csY23" fmla="*/ 122998 h 122783"/>
                  <a:gd name="csX24" fmla="*/ 21355 w 71587"/>
                  <a:gd name="csY24" fmla="*/ 118533 h 122783"/>
                  <a:gd name="csX25" fmla="*/ 32220 w 71587"/>
                  <a:gd name="csY25" fmla="*/ 112431 h 122783"/>
                  <a:gd name="csX26" fmla="*/ 41373 w 71587"/>
                  <a:gd name="csY26" fmla="*/ 97697 h 122783"/>
                  <a:gd name="csX27" fmla="*/ 48293 w 71587"/>
                  <a:gd name="csY27" fmla="*/ 79912 h 122783"/>
                  <a:gd name="csX28" fmla="*/ 52758 w 71587"/>
                  <a:gd name="csY28" fmla="*/ 64508 h 122783"/>
                  <a:gd name="csX29" fmla="*/ 17784 w 71587"/>
                  <a:gd name="csY29" fmla="*/ 64508 h 122783"/>
                  <a:gd name="csX30" fmla="*/ 13542 w 71587"/>
                  <a:gd name="csY30" fmla="*/ 83037 h 122783"/>
                  <a:gd name="csX31" fmla="*/ 11979 w 71587"/>
                  <a:gd name="csY31" fmla="*/ 98441 h 122783"/>
                  <a:gd name="csX32" fmla="*/ 21355 w 71587"/>
                  <a:gd name="csY32" fmla="*/ 118533 h 122783"/>
                  <a:gd name="csX33" fmla="*/ 19123 w 71587"/>
                  <a:gd name="csY33" fmla="*/ 58406 h 122783"/>
                  <a:gd name="csX34" fmla="*/ 54246 w 71587"/>
                  <a:gd name="csY34" fmla="*/ 58406 h 122783"/>
                  <a:gd name="csX35" fmla="*/ 57148 w 71587"/>
                  <a:gd name="csY35" fmla="*/ 45905 h 122783"/>
                  <a:gd name="csX36" fmla="*/ 59009 w 71587"/>
                  <a:gd name="csY36" fmla="*/ 35189 h 122783"/>
                  <a:gd name="csX37" fmla="*/ 59753 w 71587"/>
                  <a:gd name="csY37" fmla="*/ 24772 h 122783"/>
                  <a:gd name="csX38" fmla="*/ 50674 w 71587"/>
                  <a:gd name="csY38" fmla="*/ 4680 h 122783"/>
                  <a:gd name="csX39" fmla="*/ 31848 w 71587"/>
                  <a:gd name="csY39" fmla="*/ 22166 h 122783"/>
                  <a:gd name="csX40" fmla="*/ 19123 w 71587"/>
                  <a:gd name="csY40" fmla="*/ 58406 h 12278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</a:cxnLst>
                <a:rect l="l" t="t" r="r" b="b"/>
                <a:pathLst>
                  <a:path w="71587" h="122783">
                    <a:moveTo>
                      <a:pt x="21057" y="122998"/>
                    </a:moveTo>
                    <a:cubicBezTo>
                      <a:pt x="15799" y="122998"/>
                      <a:pt x="11607" y="121088"/>
                      <a:pt x="8481" y="117268"/>
                    </a:cubicBezTo>
                    <a:cubicBezTo>
                      <a:pt x="5356" y="113448"/>
                      <a:pt x="3198" y="108859"/>
                      <a:pt x="2007" y="103501"/>
                    </a:cubicBezTo>
                    <a:cubicBezTo>
                      <a:pt x="817" y="98143"/>
                      <a:pt x="221" y="92885"/>
                      <a:pt x="221" y="87725"/>
                    </a:cubicBezTo>
                    <a:lnTo>
                      <a:pt x="221" y="87428"/>
                    </a:lnTo>
                    <a:cubicBezTo>
                      <a:pt x="221" y="81773"/>
                      <a:pt x="767" y="75869"/>
                      <a:pt x="1859" y="69717"/>
                    </a:cubicBezTo>
                    <a:cubicBezTo>
                      <a:pt x="2950" y="63566"/>
                      <a:pt x="4538" y="57439"/>
                      <a:pt x="6621" y="51337"/>
                    </a:cubicBezTo>
                    <a:cubicBezTo>
                      <a:pt x="8705" y="45235"/>
                      <a:pt x="10937" y="39803"/>
                      <a:pt x="13318" y="35040"/>
                    </a:cubicBezTo>
                    <a:cubicBezTo>
                      <a:pt x="15005" y="31667"/>
                      <a:pt x="17163" y="27921"/>
                      <a:pt x="19792" y="23804"/>
                    </a:cubicBezTo>
                    <a:cubicBezTo>
                      <a:pt x="22422" y="19686"/>
                      <a:pt x="25374" y="15817"/>
                      <a:pt x="28648" y="12195"/>
                    </a:cubicBezTo>
                    <a:cubicBezTo>
                      <a:pt x="31922" y="8573"/>
                      <a:pt x="35444" y="5671"/>
                      <a:pt x="39215" y="3489"/>
                    </a:cubicBezTo>
                    <a:cubicBezTo>
                      <a:pt x="42985" y="1306"/>
                      <a:pt x="46805" y="214"/>
                      <a:pt x="50674" y="214"/>
                    </a:cubicBezTo>
                    <a:lnTo>
                      <a:pt x="50823" y="214"/>
                    </a:lnTo>
                    <a:cubicBezTo>
                      <a:pt x="54990" y="214"/>
                      <a:pt x="58438" y="1355"/>
                      <a:pt x="61167" y="3637"/>
                    </a:cubicBezTo>
                    <a:cubicBezTo>
                      <a:pt x="63896" y="5920"/>
                      <a:pt x="66029" y="8847"/>
                      <a:pt x="67567" y="12419"/>
                    </a:cubicBezTo>
                    <a:cubicBezTo>
                      <a:pt x="69104" y="15990"/>
                      <a:pt x="70195" y="19810"/>
                      <a:pt x="70841" y="23878"/>
                    </a:cubicBezTo>
                    <a:cubicBezTo>
                      <a:pt x="71486" y="27946"/>
                      <a:pt x="71808" y="31816"/>
                      <a:pt x="71808" y="35487"/>
                    </a:cubicBezTo>
                    <a:cubicBezTo>
                      <a:pt x="71808" y="44119"/>
                      <a:pt x="70618" y="52949"/>
                      <a:pt x="68237" y="61978"/>
                    </a:cubicBezTo>
                    <a:cubicBezTo>
                      <a:pt x="65855" y="71007"/>
                      <a:pt x="62630" y="79738"/>
                      <a:pt x="58562" y="88172"/>
                    </a:cubicBezTo>
                    <a:cubicBezTo>
                      <a:pt x="56974" y="91347"/>
                      <a:pt x="54792" y="95092"/>
                      <a:pt x="52014" y="99408"/>
                    </a:cubicBezTo>
                    <a:cubicBezTo>
                      <a:pt x="49235" y="103725"/>
                      <a:pt x="46309" y="107569"/>
                      <a:pt x="43233" y="110942"/>
                    </a:cubicBezTo>
                    <a:cubicBezTo>
                      <a:pt x="40157" y="114316"/>
                      <a:pt x="36685" y="117169"/>
                      <a:pt x="32815" y="119501"/>
                    </a:cubicBezTo>
                    <a:cubicBezTo>
                      <a:pt x="28945" y="121832"/>
                      <a:pt x="25076" y="122998"/>
                      <a:pt x="21207" y="122998"/>
                    </a:cubicBezTo>
                    <a:lnTo>
                      <a:pt x="21057" y="122998"/>
                    </a:lnTo>
                    <a:close/>
                    <a:moveTo>
                      <a:pt x="21355" y="118533"/>
                    </a:moveTo>
                    <a:cubicBezTo>
                      <a:pt x="25125" y="118533"/>
                      <a:pt x="28747" y="116499"/>
                      <a:pt x="32220" y="112431"/>
                    </a:cubicBezTo>
                    <a:cubicBezTo>
                      <a:pt x="35692" y="108363"/>
                      <a:pt x="38744" y="103452"/>
                      <a:pt x="41373" y="97697"/>
                    </a:cubicBezTo>
                    <a:cubicBezTo>
                      <a:pt x="44002" y="91942"/>
                      <a:pt x="46309" y="86014"/>
                      <a:pt x="48293" y="79912"/>
                    </a:cubicBezTo>
                    <a:cubicBezTo>
                      <a:pt x="50277" y="73810"/>
                      <a:pt x="51766" y="68675"/>
                      <a:pt x="52758" y="64508"/>
                    </a:cubicBezTo>
                    <a:lnTo>
                      <a:pt x="17784" y="64508"/>
                    </a:lnTo>
                    <a:cubicBezTo>
                      <a:pt x="15997" y="71652"/>
                      <a:pt x="14583" y="77828"/>
                      <a:pt x="13542" y="83037"/>
                    </a:cubicBezTo>
                    <a:cubicBezTo>
                      <a:pt x="12500" y="88246"/>
                      <a:pt x="11979" y="93381"/>
                      <a:pt x="11979" y="98441"/>
                    </a:cubicBezTo>
                    <a:cubicBezTo>
                      <a:pt x="11979" y="111835"/>
                      <a:pt x="15104" y="118533"/>
                      <a:pt x="21355" y="118533"/>
                    </a:cubicBezTo>
                    <a:close/>
                    <a:moveTo>
                      <a:pt x="19123" y="58406"/>
                    </a:moveTo>
                    <a:lnTo>
                      <a:pt x="54246" y="58406"/>
                    </a:lnTo>
                    <a:cubicBezTo>
                      <a:pt x="55437" y="53446"/>
                      <a:pt x="56404" y="49278"/>
                      <a:pt x="57148" y="45905"/>
                    </a:cubicBezTo>
                    <a:cubicBezTo>
                      <a:pt x="57893" y="42532"/>
                      <a:pt x="58513" y="38960"/>
                      <a:pt x="59009" y="35189"/>
                    </a:cubicBezTo>
                    <a:cubicBezTo>
                      <a:pt x="59505" y="31419"/>
                      <a:pt x="59753" y="27947"/>
                      <a:pt x="59753" y="24772"/>
                    </a:cubicBezTo>
                    <a:cubicBezTo>
                      <a:pt x="59753" y="11377"/>
                      <a:pt x="56727" y="4680"/>
                      <a:pt x="50674" y="4680"/>
                    </a:cubicBezTo>
                    <a:cubicBezTo>
                      <a:pt x="43431" y="4680"/>
                      <a:pt x="37156" y="10508"/>
                      <a:pt x="31848" y="22166"/>
                    </a:cubicBezTo>
                    <a:cubicBezTo>
                      <a:pt x="26540" y="33825"/>
                      <a:pt x="22298" y="45905"/>
                      <a:pt x="19123" y="58406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ECDA2022-5349-C863-4126-56F08B59D542}"/>
                  </a:ext>
                </a:extLst>
              </p:cNvPr>
              <p:cNvSpPr/>
              <p:nvPr/>
            </p:nvSpPr>
            <p:spPr>
              <a:xfrm rot="-5400000">
                <a:off x="10905046" y="5644717"/>
                <a:ext cx="53132" cy="73968"/>
              </a:xfrm>
              <a:custGeom>
                <a:avLst/>
                <a:gdLst>
                  <a:gd name="csX0" fmla="*/ 6770 w 53132"/>
                  <a:gd name="csY0" fmla="*/ 67024 h 73968"/>
                  <a:gd name="csX1" fmla="*/ 15105 w 53132"/>
                  <a:gd name="csY1" fmla="*/ 71192 h 73968"/>
                  <a:gd name="csX2" fmla="*/ 24407 w 53132"/>
                  <a:gd name="csY2" fmla="*/ 67396 h 73968"/>
                  <a:gd name="csX3" fmla="*/ 30807 w 53132"/>
                  <a:gd name="csY3" fmla="*/ 58169 h 73968"/>
                  <a:gd name="csX4" fmla="*/ 34601 w 53132"/>
                  <a:gd name="csY4" fmla="*/ 47081 h 73968"/>
                  <a:gd name="csX5" fmla="*/ 23589 w 53132"/>
                  <a:gd name="csY5" fmla="*/ 51992 h 73968"/>
                  <a:gd name="csX6" fmla="*/ 15924 w 53132"/>
                  <a:gd name="csY6" fmla="*/ 50430 h 73968"/>
                  <a:gd name="csX7" fmla="*/ 10938 w 53132"/>
                  <a:gd name="csY7" fmla="*/ 45742 h 73968"/>
                  <a:gd name="csX8" fmla="*/ 9152 w 53132"/>
                  <a:gd name="csY8" fmla="*/ 38151 h 73968"/>
                  <a:gd name="csX9" fmla="*/ 10194 w 53132"/>
                  <a:gd name="csY9" fmla="*/ 30486 h 73968"/>
                  <a:gd name="csX10" fmla="*/ 13022 w 53132"/>
                  <a:gd name="csY10" fmla="*/ 21705 h 73968"/>
                  <a:gd name="csX11" fmla="*/ 16147 w 53132"/>
                  <a:gd name="csY11" fmla="*/ 13297 h 73968"/>
                  <a:gd name="csX12" fmla="*/ 17636 w 53132"/>
                  <a:gd name="csY12" fmla="*/ 6451 h 73968"/>
                  <a:gd name="csX13" fmla="*/ 15254 w 53132"/>
                  <a:gd name="csY13" fmla="*/ 3028 h 73968"/>
                  <a:gd name="csX14" fmla="*/ 7738 w 53132"/>
                  <a:gd name="csY14" fmla="*/ 7716 h 73968"/>
                  <a:gd name="csX15" fmla="*/ 3348 w 53132"/>
                  <a:gd name="csY15" fmla="*/ 18209 h 73968"/>
                  <a:gd name="csX16" fmla="*/ 2455 w 53132"/>
                  <a:gd name="csY16" fmla="*/ 18953 h 73968"/>
                  <a:gd name="csX17" fmla="*/ 1115 w 53132"/>
                  <a:gd name="csY17" fmla="*/ 18953 h 73968"/>
                  <a:gd name="csX18" fmla="*/ 222 w 53132"/>
                  <a:gd name="csY18" fmla="*/ 17762 h 73968"/>
                  <a:gd name="csX19" fmla="*/ 222 w 53132"/>
                  <a:gd name="csY19" fmla="*/ 17464 h 73968"/>
                  <a:gd name="csX20" fmla="*/ 5804 w 53132"/>
                  <a:gd name="csY20" fmla="*/ 5409 h 73968"/>
                  <a:gd name="csX21" fmla="*/ 15403 w 53132"/>
                  <a:gd name="csY21" fmla="*/ 200 h 73968"/>
                  <a:gd name="csX22" fmla="*/ 22248 w 53132"/>
                  <a:gd name="csY22" fmla="*/ 2879 h 73968"/>
                  <a:gd name="csX23" fmla="*/ 25076 w 53132"/>
                  <a:gd name="csY23" fmla="*/ 9576 h 73968"/>
                  <a:gd name="csX24" fmla="*/ 24184 w 53132"/>
                  <a:gd name="csY24" fmla="*/ 14042 h 73968"/>
                  <a:gd name="csX25" fmla="*/ 21951 w 53132"/>
                  <a:gd name="csY25" fmla="*/ 20218 h 73968"/>
                  <a:gd name="csX26" fmla="*/ 19198 w 53132"/>
                  <a:gd name="csY26" fmla="*/ 27957 h 73968"/>
                  <a:gd name="csX27" fmla="*/ 17636 w 53132"/>
                  <a:gd name="csY27" fmla="*/ 33984 h 73968"/>
                  <a:gd name="csX28" fmla="*/ 17040 w 53132"/>
                  <a:gd name="csY28" fmla="*/ 39937 h 73968"/>
                  <a:gd name="csX29" fmla="*/ 18602 w 53132"/>
                  <a:gd name="csY29" fmla="*/ 46263 h 73968"/>
                  <a:gd name="csX30" fmla="*/ 23737 w 53132"/>
                  <a:gd name="csY30" fmla="*/ 48867 h 73968"/>
                  <a:gd name="csX31" fmla="*/ 36387 w 53132"/>
                  <a:gd name="csY31" fmla="*/ 40235 h 73968"/>
                  <a:gd name="csX32" fmla="*/ 45168 w 53132"/>
                  <a:gd name="csY32" fmla="*/ 5112 h 73968"/>
                  <a:gd name="csX33" fmla="*/ 46880 w 53132"/>
                  <a:gd name="csY33" fmla="*/ 2432 h 73968"/>
                  <a:gd name="csX34" fmla="*/ 49931 w 53132"/>
                  <a:gd name="csY34" fmla="*/ 1390 h 73968"/>
                  <a:gd name="csX35" fmla="*/ 52312 w 53132"/>
                  <a:gd name="csY35" fmla="*/ 2284 h 73968"/>
                  <a:gd name="csX36" fmla="*/ 53354 w 53132"/>
                  <a:gd name="csY36" fmla="*/ 4665 h 73968"/>
                  <a:gd name="csX37" fmla="*/ 53205 w 53132"/>
                  <a:gd name="csY37" fmla="*/ 5558 h 73968"/>
                  <a:gd name="csX38" fmla="*/ 41894 w 53132"/>
                  <a:gd name="csY38" fmla="*/ 50951 h 73968"/>
                  <a:gd name="csX39" fmla="*/ 36387 w 53132"/>
                  <a:gd name="csY39" fmla="*/ 62262 h 73968"/>
                  <a:gd name="csX40" fmla="*/ 26714 w 53132"/>
                  <a:gd name="csY40" fmla="*/ 70893 h 73968"/>
                  <a:gd name="csX41" fmla="*/ 14956 w 53132"/>
                  <a:gd name="csY41" fmla="*/ 74168 h 73968"/>
                  <a:gd name="csX42" fmla="*/ 9077 w 53132"/>
                  <a:gd name="csY42" fmla="*/ 72977 h 73968"/>
                  <a:gd name="csX43" fmla="*/ 4389 w 53132"/>
                  <a:gd name="csY43" fmla="*/ 69480 h 73968"/>
                  <a:gd name="csX44" fmla="*/ 2603 w 53132"/>
                  <a:gd name="csY44" fmla="*/ 64196 h 73968"/>
                  <a:gd name="csX45" fmla="*/ 4463 w 53132"/>
                  <a:gd name="csY45" fmla="*/ 58764 h 73968"/>
                  <a:gd name="csX46" fmla="*/ 9301 w 53132"/>
                  <a:gd name="csY46" fmla="*/ 56457 h 73968"/>
                  <a:gd name="csX47" fmla="*/ 12426 w 53132"/>
                  <a:gd name="csY47" fmla="*/ 57574 h 73968"/>
                  <a:gd name="csX48" fmla="*/ 13617 w 53132"/>
                  <a:gd name="csY48" fmla="*/ 60625 h 73968"/>
                  <a:gd name="csX49" fmla="*/ 11682 w 53132"/>
                  <a:gd name="csY49" fmla="*/ 65163 h 73968"/>
                  <a:gd name="csX50" fmla="*/ 7217 w 53132"/>
                  <a:gd name="csY50" fmla="*/ 67173 h 73968"/>
                  <a:gd name="csX51" fmla="*/ 6920 w 53132"/>
                  <a:gd name="csY51" fmla="*/ 67024 h 73968"/>
                  <a:gd name="csX52" fmla="*/ 6770 w 53132"/>
                  <a:gd name="csY52" fmla="*/ 67024 h 739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</a:cxnLst>
                <a:rect l="l" t="t" r="r" b="b"/>
                <a:pathLst>
                  <a:path w="53132" h="73968">
                    <a:moveTo>
                      <a:pt x="6770" y="67024"/>
                    </a:moveTo>
                    <a:cubicBezTo>
                      <a:pt x="8358" y="69802"/>
                      <a:pt x="11136" y="71192"/>
                      <a:pt x="15105" y="71192"/>
                    </a:cubicBezTo>
                    <a:cubicBezTo>
                      <a:pt x="18677" y="71192"/>
                      <a:pt x="21777" y="69926"/>
                      <a:pt x="24407" y="67396"/>
                    </a:cubicBezTo>
                    <a:cubicBezTo>
                      <a:pt x="27036" y="64866"/>
                      <a:pt x="29170" y="61790"/>
                      <a:pt x="30807" y="58169"/>
                    </a:cubicBezTo>
                    <a:cubicBezTo>
                      <a:pt x="32444" y="54548"/>
                      <a:pt x="33709" y="50852"/>
                      <a:pt x="34601" y="47081"/>
                    </a:cubicBezTo>
                    <a:cubicBezTo>
                      <a:pt x="31228" y="50355"/>
                      <a:pt x="27557" y="51992"/>
                      <a:pt x="23589" y="51992"/>
                    </a:cubicBezTo>
                    <a:cubicBezTo>
                      <a:pt x="20612" y="51992"/>
                      <a:pt x="18057" y="51471"/>
                      <a:pt x="15924" y="50430"/>
                    </a:cubicBezTo>
                    <a:cubicBezTo>
                      <a:pt x="13790" y="49388"/>
                      <a:pt x="12128" y="47825"/>
                      <a:pt x="10938" y="45742"/>
                    </a:cubicBezTo>
                    <a:cubicBezTo>
                      <a:pt x="9747" y="43658"/>
                      <a:pt x="9152" y="41128"/>
                      <a:pt x="9152" y="38151"/>
                    </a:cubicBezTo>
                    <a:cubicBezTo>
                      <a:pt x="9152" y="35671"/>
                      <a:pt x="9499" y="33116"/>
                      <a:pt x="10194" y="30486"/>
                    </a:cubicBezTo>
                    <a:cubicBezTo>
                      <a:pt x="10888" y="27858"/>
                      <a:pt x="11831" y="24931"/>
                      <a:pt x="13022" y="21705"/>
                    </a:cubicBezTo>
                    <a:cubicBezTo>
                      <a:pt x="14212" y="18481"/>
                      <a:pt x="15254" y="15678"/>
                      <a:pt x="16147" y="13297"/>
                    </a:cubicBezTo>
                    <a:cubicBezTo>
                      <a:pt x="17139" y="10519"/>
                      <a:pt x="17636" y="8237"/>
                      <a:pt x="17636" y="6451"/>
                    </a:cubicBezTo>
                    <a:cubicBezTo>
                      <a:pt x="17636" y="4169"/>
                      <a:pt x="16842" y="3028"/>
                      <a:pt x="15254" y="3028"/>
                    </a:cubicBezTo>
                    <a:cubicBezTo>
                      <a:pt x="12178" y="3028"/>
                      <a:pt x="9673" y="4591"/>
                      <a:pt x="7738" y="7716"/>
                    </a:cubicBezTo>
                    <a:cubicBezTo>
                      <a:pt x="5803" y="10841"/>
                      <a:pt x="4340" y="14339"/>
                      <a:pt x="3348" y="18209"/>
                    </a:cubicBezTo>
                    <a:cubicBezTo>
                      <a:pt x="3248" y="18705"/>
                      <a:pt x="2950" y="18953"/>
                      <a:pt x="2455" y="18953"/>
                    </a:cubicBezTo>
                    <a:lnTo>
                      <a:pt x="1115" y="18953"/>
                    </a:lnTo>
                    <a:cubicBezTo>
                      <a:pt x="520" y="18953"/>
                      <a:pt x="222" y="18556"/>
                      <a:pt x="222" y="17762"/>
                    </a:cubicBezTo>
                    <a:lnTo>
                      <a:pt x="222" y="17464"/>
                    </a:lnTo>
                    <a:cubicBezTo>
                      <a:pt x="1413" y="12900"/>
                      <a:pt x="3273" y="8882"/>
                      <a:pt x="5804" y="5409"/>
                    </a:cubicBezTo>
                    <a:cubicBezTo>
                      <a:pt x="8333" y="1936"/>
                      <a:pt x="11533" y="200"/>
                      <a:pt x="15403" y="200"/>
                    </a:cubicBezTo>
                    <a:cubicBezTo>
                      <a:pt x="18082" y="200"/>
                      <a:pt x="20364" y="1093"/>
                      <a:pt x="22248" y="2879"/>
                    </a:cubicBezTo>
                    <a:cubicBezTo>
                      <a:pt x="24134" y="4665"/>
                      <a:pt x="25076" y="6897"/>
                      <a:pt x="25076" y="9576"/>
                    </a:cubicBezTo>
                    <a:cubicBezTo>
                      <a:pt x="25076" y="11065"/>
                      <a:pt x="24779" y="12553"/>
                      <a:pt x="24184" y="14042"/>
                    </a:cubicBezTo>
                    <a:cubicBezTo>
                      <a:pt x="23886" y="15033"/>
                      <a:pt x="23142" y="17092"/>
                      <a:pt x="21951" y="20218"/>
                    </a:cubicBezTo>
                    <a:cubicBezTo>
                      <a:pt x="20761" y="23343"/>
                      <a:pt x="19843" y="25923"/>
                      <a:pt x="19198" y="27957"/>
                    </a:cubicBezTo>
                    <a:cubicBezTo>
                      <a:pt x="18553" y="29991"/>
                      <a:pt x="18032" y="32000"/>
                      <a:pt x="17636" y="33984"/>
                    </a:cubicBezTo>
                    <a:cubicBezTo>
                      <a:pt x="17239" y="35968"/>
                      <a:pt x="17040" y="37953"/>
                      <a:pt x="17040" y="39937"/>
                    </a:cubicBezTo>
                    <a:cubicBezTo>
                      <a:pt x="17040" y="42417"/>
                      <a:pt x="17561" y="44526"/>
                      <a:pt x="18602" y="46263"/>
                    </a:cubicBezTo>
                    <a:cubicBezTo>
                      <a:pt x="19644" y="47999"/>
                      <a:pt x="21356" y="48867"/>
                      <a:pt x="23737" y="48867"/>
                    </a:cubicBezTo>
                    <a:cubicBezTo>
                      <a:pt x="28500" y="48867"/>
                      <a:pt x="32716" y="45990"/>
                      <a:pt x="36387" y="40235"/>
                    </a:cubicBezTo>
                    <a:lnTo>
                      <a:pt x="45168" y="5112"/>
                    </a:lnTo>
                    <a:cubicBezTo>
                      <a:pt x="45367" y="4020"/>
                      <a:pt x="45937" y="3127"/>
                      <a:pt x="46880" y="2432"/>
                    </a:cubicBezTo>
                    <a:cubicBezTo>
                      <a:pt x="47822" y="1738"/>
                      <a:pt x="48839" y="1390"/>
                      <a:pt x="49931" y="1390"/>
                    </a:cubicBezTo>
                    <a:cubicBezTo>
                      <a:pt x="50824" y="1390"/>
                      <a:pt x="51618" y="1688"/>
                      <a:pt x="52312" y="2284"/>
                    </a:cubicBezTo>
                    <a:cubicBezTo>
                      <a:pt x="53007" y="2879"/>
                      <a:pt x="53354" y="3673"/>
                      <a:pt x="53354" y="4665"/>
                    </a:cubicBezTo>
                    <a:cubicBezTo>
                      <a:pt x="53354" y="5062"/>
                      <a:pt x="53304" y="5360"/>
                      <a:pt x="53205" y="5558"/>
                    </a:cubicBezTo>
                    <a:lnTo>
                      <a:pt x="41894" y="50951"/>
                    </a:lnTo>
                    <a:cubicBezTo>
                      <a:pt x="40902" y="54920"/>
                      <a:pt x="39066" y="58690"/>
                      <a:pt x="36387" y="62262"/>
                    </a:cubicBezTo>
                    <a:cubicBezTo>
                      <a:pt x="33708" y="65834"/>
                      <a:pt x="30484" y="68711"/>
                      <a:pt x="26714" y="70893"/>
                    </a:cubicBezTo>
                    <a:cubicBezTo>
                      <a:pt x="22943" y="73077"/>
                      <a:pt x="19024" y="74168"/>
                      <a:pt x="14956" y="74168"/>
                    </a:cubicBezTo>
                    <a:cubicBezTo>
                      <a:pt x="12972" y="74168"/>
                      <a:pt x="11012" y="73771"/>
                      <a:pt x="9077" y="72977"/>
                    </a:cubicBezTo>
                    <a:cubicBezTo>
                      <a:pt x="7142" y="72184"/>
                      <a:pt x="5580" y="71018"/>
                      <a:pt x="4389" y="69480"/>
                    </a:cubicBezTo>
                    <a:cubicBezTo>
                      <a:pt x="3198" y="67942"/>
                      <a:pt x="2603" y="66181"/>
                      <a:pt x="2603" y="64196"/>
                    </a:cubicBezTo>
                    <a:cubicBezTo>
                      <a:pt x="2603" y="62113"/>
                      <a:pt x="3223" y="60302"/>
                      <a:pt x="4463" y="58764"/>
                    </a:cubicBezTo>
                    <a:cubicBezTo>
                      <a:pt x="5704" y="57226"/>
                      <a:pt x="7317" y="56457"/>
                      <a:pt x="9301" y="56457"/>
                    </a:cubicBezTo>
                    <a:cubicBezTo>
                      <a:pt x="10591" y="56457"/>
                      <a:pt x="11633" y="56829"/>
                      <a:pt x="12426" y="57574"/>
                    </a:cubicBezTo>
                    <a:cubicBezTo>
                      <a:pt x="13220" y="58318"/>
                      <a:pt x="13617" y="59335"/>
                      <a:pt x="13617" y="60625"/>
                    </a:cubicBezTo>
                    <a:cubicBezTo>
                      <a:pt x="13617" y="62311"/>
                      <a:pt x="12972" y="63824"/>
                      <a:pt x="11682" y="65163"/>
                    </a:cubicBezTo>
                    <a:cubicBezTo>
                      <a:pt x="10392" y="66503"/>
                      <a:pt x="8904" y="67173"/>
                      <a:pt x="7217" y="67173"/>
                    </a:cubicBezTo>
                    <a:cubicBezTo>
                      <a:pt x="7118" y="67074"/>
                      <a:pt x="7019" y="67024"/>
                      <a:pt x="6920" y="67024"/>
                    </a:cubicBezTo>
                    <a:cubicBezTo>
                      <a:pt x="6820" y="67024"/>
                      <a:pt x="6770" y="67024"/>
                      <a:pt x="6770" y="6702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B1CE1380-E5D8-EB66-B8F9-6929B6361ABE}"/>
                  </a:ext>
                </a:extLst>
              </p:cNvPr>
              <p:cNvSpPr/>
              <p:nvPr/>
            </p:nvSpPr>
            <p:spPr>
              <a:xfrm rot="-5400000">
                <a:off x="10856906" y="5462827"/>
                <a:ext cx="40332" cy="171449"/>
              </a:xfrm>
              <a:custGeom>
                <a:avLst/>
                <a:gdLst>
                  <a:gd name="csX0" fmla="*/ 36666 w 40332"/>
                  <a:gd name="csY0" fmla="*/ 171344 h 171449"/>
                  <a:gd name="csX1" fmla="*/ 20220 w 40332"/>
                  <a:gd name="csY1" fmla="*/ 154006 h 171449"/>
                  <a:gd name="csX2" fmla="*/ 8909 w 40332"/>
                  <a:gd name="csY2" fmla="*/ 133244 h 171449"/>
                  <a:gd name="csX3" fmla="*/ 2361 w 40332"/>
                  <a:gd name="csY3" fmla="*/ 110176 h 171449"/>
                  <a:gd name="csX4" fmla="*/ 202 w 40332"/>
                  <a:gd name="csY4" fmla="*/ 85917 h 171449"/>
                  <a:gd name="csX5" fmla="*/ 2361 w 40332"/>
                  <a:gd name="csY5" fmla="*/ 61509 h 171449"/>
                  <a:gd name="csX6" fmla="*/ 8983 w 40332"/>
                  <a:gd name="csY6" fmla="*/ 38366 h 171449"/>
                  <a:gd name="csX7" fmla="*/ 20443 w 40332"/>
                  <a:gd name="csY7" fmla="*/ 17530 h 171449"/>
                  <a:gd name="csX8" fmla="*/ 36666 w 40332"/>
                  <a:gd name="csY8" fmla="*/ 490 h 171449"/>
                  <a:gd name="csX9" fmla="*/ 37558 w 40332"/>
                  <a:gd name="csY9" fmla="*/ 192 h 171449"/>
                  <a:gd name="csX10" fmla="*/ 39196 w 40332"/>
                  <a:gd name="csY10" fmla="*/ 192 h 171449"/>
                  <a:gd name="csX11" fmla="*/ 40088 w 40332"/>
                  <a:gd name="csY11" fmla="*/ 638 h 171449"/>
                  <a:gd name="csX12" fmla="*/ 40535 w 40332"/>
                  <a:gd name="csY12" fmla="*/ 1680 h 171449"/>
                  <a:gd name="csX13" fmla="*/ 40088 w 40332"/>
                  <a:gd name="csY13" fmla="*/ 2722 h 171449"/>
                  <a:gd name="csX14" fmla="*/ 26173 w 40332"/>
                  <a:gd name="csY14" fmla="*/ 20432 h 171449"/>
                  <a:gd name="csX15" fmla="*/ 17243 w 40332"/>
                  <a:gd name="csY15" fmla="*/ 40376 h 171449"/>
                  <a:gd name="csX16" fmla="*/ 12332 w 40332"/>
                  <a:gd name="csY16" fmla="*/ 62254 h 171449"/>
                  <a:gd name="csX17" fmla="*/ 10769 w 40332"/>
                  <a:gd name="csY17" fmla="*/ 85917 h 171449"/>
                  <a:gd name="csX18" fmla="*/ 39940 w 40332"/>
                  <a:gd name="csY18" fmla="*/ 168665 h 171449"/>
                  <a:gd name="csX19" fmla="*/ 40535 w 40332"/>
                  <a:gd name="csY19" fmla="*/ 170154 h 171449"/>
                  <a:gd name="csX20" fmla="*/ 40014 w 40332"/>
                  <a:gd name="csY20" fmla="*/ 171121 h 171449"/>
                  <a:gd name="csX21" fmla="*/ 39196 w 40332"/>
                  <a:gd name="csY21" fmla="*/ 171642 h 171449"/>
                  <a:gd name="csX22" fmla="*/ 37558 w 40332"/>
                  <a:gd name="csY22" fmla="*/ 171642 h 171449"/>
                  <a:gd name="csX23" fmla="*/ 36666 w 40332"/>
                  <a:gd name="csY23" fmla="*/ 171344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40332" h="171449">
                    <a:moveTo>
                      <a:pt x="36666" y="171344"/>
                    </a:moveTo>
                    <a:cubicBezTo>
                      <a:pt x="30316" y="166284"/>
                      <a:pt x="24834" y="160505"/>
                      <a:pt x="20220" y="154006"/>
                    </a:cubicBezTo>
                    <a:cubicBezTo>
                      <a:pt x="15606" y="147507"/>
                      <a:pt x="11836" y="140586"/>
                      <a:pt x="8909" y="133244"/>
                    </a:cubicBezTo>
                    <a:cubicBezTo>
                      <a:pt x="5982" y="125902"/>
                      <a:pt x="3799" y="118212"/>
                      <a:pt x="2361" y="110176"/>
                    </a:cubicBezTo>
                    <a:cubicBezTo>
                      <a:pt x="922" y="102139"/>
                      <a:pt x="202" y="94053"/>
                      <a:pt x="202" y="85917"/>
                    </a:cubicBezTo>
                    <a:cubicBezTo>
                      <a:pt x="202" y="77682"/>
                      <a:pt x="922" y="69546"/>
                      <a:pt x="2361" y="61509"/>
                    </a:cubicBezTo>
                    <a:cubicBezTo>
                      <a:pt x="3799" y="53472"/>
                      <a:pt x="6007" y="45758"/>
                      <a:pt x="8983" y="38366"/>
                    </a:cubicBezTo>
                    <a:cubicBezTo>
                      <a:pt x="11960" y="30974"/>
                      <a:pt x="15780" y="24029"/>
                      <a:pt x="20443" y="17530"/>
                    </a:cubicBezTo>
                    <a:cubicBezTo>
                      <a:pt x="25106" y="11031"/>
                      <a:pt x="30514" y="5351"/>
                      <a:pt x="36666" y="490"/>
                    </a:cubicBezTo>
                    <a:cubicBezTo>
                      <a:pt x="36666" y="291"/>
                      <a:pt x="36963" y="192"/>
                      <a:pt x="37558" y="192"/>
                    </a:cubicBezTo>
                    <a:lnTo>
                      <a:pt x="39196" y="192"/>
                    </a:lnTo>
                    <a:cubicBezTo>
                      <a:pt x="39493" y="192"/>
                      <a:pt x="39791" y="340"/>
                      <a:pt x="40088" y="638"/>
                    </a:cubicBezTo>
                    <a:cubicBezTo>
                      <a:pt x="40386" y="936"/>
                      <a:pt x="40535" y="1283"/>
                      <a:pt x="40535" y="1680"/>
                    </a:cubicBezTo>
                    <a:cubicBezTo>
                      <a:pt x="40535" y="2176"/>
                      <a:pt x="40386" y="2524"/>
                      <a:pt x="40088" y="2722"/>
                    </a:cubicBezTo>
                    <a:cubicBezTo>
                      <a:pt x="34532" y="8279"/>
                      <a:pt x="29894" y="14182"/>
                      <a:pt x="26173" y="20432"/>
                    </a:cubicBezTo>
                    <a:cubicBezTo>
                      <a:pt x="22453" y="26683"/>
                      <a:pt x="19476" y="33331"/>
                      <a:pt x="17243" y="40376"/>
                    </a:cubicBezTo>
                    <a:cubicBezTo>
                      <a:pt x="15011" y="47420"/>
                      <a:pt x="13374" y="54713"/>
                      <a:pt x="12332" y="62254"/>
                    </a:cubicBezTo>
                    <a:cubicBezTo>
                      <a:pt x="11290" y="69794"/>
                      <a:pt x="10769" y="77682"/>
                      <a:pt x="10769" y="85917"/>
                    </a:cubicBezTo>
                    <a:cubicBezTo>
                      <a:pt x="10769" y="122231"/>
                      <a:pt x="20493" y="149814"/>
                      <a:pt x="39940" y="168665"/>
                    </a:cubicBezTo>
                    <a:cubicBezTo>
                      <a:pt x="40336" y="169062"/>
                      <a:pt x="40535" y="169558"/>
                      <a:pt x="40535" y="170154"/>
                    </a:cubicBezTo>
                    <a:cubicBezTo>
                      <a:pt x="40535" y="170452"/>
                      <a:pt x="40361" y="170774"/>
                      <a:pt x="40014" y="171121"/>
                    </a:cubicBezTo>
                    <a:cubicBezTo>
                      <a:pt x="39666" y="171468"/>
                      <a:pt x="39394" y="171642"/>
                      <a:pt x="39196" y="171642"/>
                    </a:cubicBezTo>
                    <a:lnTo>
                      <a:pt x="37558" y="171642"/>
                    </a:lnTo>
                    <a:cubicBezTo>
                      <a:pt x="36963" y="171642"/>
                      <a:pt x="36666" y="171543"/>
                      <a:pt x="36666" y="1713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24F336AB-A966-1512-7F74-D50583C48C29}"/>
                  </a:ext>
                </a:extLst>
              </p:cNvPr>
              <p:cNvSpPr/>
              <p:nvPr/>
            </p:nvSpPr>
            <p:spPr>
              <a:xfrm rot="-5400000">
                <a:off x="10814713" y="5409912"/>
                <a:ext cx="134690" cy="75753"/>
              </a:xfrm>
              <a:custGeom>
                <a:avLst/>
                <a:gdLst>
                  <a:gd name="csX0" fmla="*/ 192 w 134690"/>
                  <a:gd name="csY0" fmla="*/ 75934 h 75753"/>
                  <a:gd name="csX1" fmla="*/ 192 w 134690"/>
                  <a:gd name="csY1" fmla="*/ 69832 h 75753"/>
                  <a:gd name="csX2" fmla="*/ 9867 w 134690"/>
                  <a:gd name="csY2" fmla="*/ 68940 h 75753"/>
                  <a:gd name="csX3" fmla="*/ 13587 w 134690"/>
                  <a:gd name="csY3" fmla="*/ 64474 h 75753"/>
                  <a:gd name="csX4" fmla="*/ 13587 w 134690"/>
                  <a:gd name="csY4" fmla="*/ 17593 h 75753"/>
                  <a:gd name="csX5" fmla="*/ 12248 w 134690"/>
                  <a:gd name="csY5" fmla="*/ 11045 h 75753"/>
                  <a:gd name="csX6" fmla="*/ 8304 w 134690"/>
                  <a:gd name="csY6" fmla="*/ 8515 h 75753"/>
                  <a:gd name="csX7" fmla="*/ 192 w 134690"/>
                  <a:gd name="csY7" fmla="*/ 8068 h 75753"/>
                  <a:gd name="csX8" fmla="*/ 192 w 134690"/>
                  <a:gd name="csY8" fmla="*/ 1966 h 75753"/>
                  <a:gd name="csX9" fmla="*/ 25047 w 134690"/>
                  <a:gd name="csY9" fmla="*/ 180 h 75753"/>
                  <a:gd name="csX10" fmla="*/ 25047 w 134690"/>
                  <a:gd name="csY10" fmla="*/ 16849 h 75753"/>
                  <a:gd name="csX11" fmla="*/ 35241 w 134690"/>
                  <a:gd name="csY11" fmla="*/ 4869 h 75753"/>
                  <a:gd name="csX12" fmla="*/ 49901 w 134690"/>
                  <a:gd name="csY12" fmla="*/ 180 h 75753"/>
                  <a:gd name="csX13" fmla="*/ 73118 w 134690"/>
                  <a:gd name="csY13" fmla="*/ 16254 h 75753"/>
                  <a:gd name="csX14" fmla="*/ 83164 w 134690"/>
                  <a:gd name="csY14" fmla="*/ 4646 h 75753"/>
                  <a:gd name="csX15" fmla="*/ 97675 w 134690"/>
                  <a:gd name="csY15" fmla="*/ 180 h 75753"/>
                  <a:gd name="csX16" fmla="*/ 110772 w 134690"/>
                  <a:gd name="csY16" fmla="*/ 2710 h 75753"/>
                  <a:gd name="csX17" fmla="*/ 118809 w 134690"/>
                  <a:gd name="csY17" fmla="*/ 10375 h 75753"/>
                  <a:gd name="csX18" fmla="*/ 121487 w 134690"/>
                  <a:gd name="csY18" fmla="*/ 23249 h 75753"/>
                  <a:gd name="csX19" fmla="*/ 121487 w 134690"/>
                  <a:gd name="csY19" fmla="*/ 64474 h 75753"/>
                  <a:gd name="csX20" fmla="*/ 125283 w 134690"/>
                  <a:gd name="csY20" fmla="*/ 68940 h 75753"/>
                  <a:gd name="csX21" fmla="*/ 134882 w 134690"/>
                  <a:gd name="csY21" fmla="*/ 69832 h 75753"/>
                  <a:gd name="csX22" fmla="*/ 134882 w 134690"/>
                  <a:gd name="csY22" fmla="*/ 75934 h 75753"/>
                  <a:gd name="csX23" fmla="*/ 95592 w 134690"/>
                  <a:gd name="csY23" fmla="*/ 75934 h 75753"/>
                  <a:gd name="csX24" fmla="*/ 95592 w 134690"/>
                  <a:gd name="csY24" fmla="*/ 69832 h 75753"/>
                  <a:gd name="csX25" fmla="*/ 105191 w 134690"/>
                  <a:gd name="csY25" fmla="*/ 68940 h 75753"/>
                  <a:gd name="csX26" fmla="*/ 108986 w 134690"/>
                  <a:gd name="csY26" fmla="*/ 64474 h 75753"/>
                  <a:gd name="csX27" fmla="*/ 108986 w 134690"/>
                  <a:gd name="csY27" fmla="*/ 23844 h 75753"/>
                  <a:gd name="csX28" fmla="*/ 106530 w 134690"/>
                  <a:gd name="csY28" fmla="*/ 9928 h 75753"/>
                  <a:gd name="csX29" fmla="*/ 96633 w 134690"/>
                  <a:gd name="csY29" fmla="*/ 4646 h 75753"/>
                  <a:gd name="csX30" fmla="*/ 80262 w 134690"/>
                  <a:gd name="csY30" fmla="*/ 12608 h 75753"/>
                  <a:gd name="csX31" fmla="*/ 73862 w 134690"/>
                  <a:gd name="csY31" fmla="*/ 30690 h 75753"/>
                  <a:gd name="csX32" fmla="*/ 73862 w 134690"/>
                  <a:gd name="csY32" fmla="*/ 64474 h 75753"/>
                  <a:gd name="csX33" fmla="*/ 77583 w 134690"/>
                  <a:gd name="csY33" fmla="*/ 68940 h 75753"/>
                  <a:gd name="csX34" fmla="*/ 87257 w 134690"/>
                  <a:gd name="csY34" fmla="*/ 69832 h 75753"/>
                  <a:gd name="csX35" fmla="*/ 87257 w 134690"/>
                  <a:gd name="csY35" fmla="*/ 75934 h 75753"/>
                  <a:gd name="csX36" fmla="*/ 47967 w 134690"/>
                  <a:gd name="csY36" fmla="*/ 75934 h 75753"/>
                  <a:gd name="csX37" fmla="*/ 47967 w 134690"/>
                  <a:gd name="csY37" fmla="*/ 69832 h 75753"/>
                  <a:gd name="csX38" fmla="*/ 57566 w 134690"/>
                  <a:gd name="csY38" fmla="*/ 68940 h 75753"/>
                  <a:gd name="csX39" fmla="*/ 61361 w 134690"/>
                  <a:gd name="csY39" fmla="*/ 64474 h 75753"/>
                  <a:gd name="csX40" fmla="*/ 61361 w 134690"/>
                  <a:gd name="csY40" fmla="*/ 23844 h 75753"/>
                  <a:gd name="csX41" fmla="*/ 58905 w 134690"/>
                  <a:gd name="csY41" fmla="*/ 10004 h 75753"/>
                  <a:gd name="csX42" fmla="*/ 49008 w 134690"/>
                  <a:gd name="csY42" fmla="*/ 4646 h 75753"/>
                  <a:gd name="csX43" fmla="*/ 32637 w 134690"/>
                  <a:gd name="csY43" fmla="*/ 12608 h 75753"/>
                  <a:gd name="csX44" fmla="*/ 26237 w 134690"/>
                  <a:gd name="csY44" fmla="*/ 30690 h 75753"/>
                  <a:gd name="csX45" fmla="*/ 26237 w 134690"/>
                  <a:gd name="csY45" fmla="*/ 64474 h 75753"/>
                  <a:gd name="csX46" fmla="*/ 29958 w 134690"/>
                  <a:gd name="csY46" fmla="*/ 68940 h 75753"/>
                  <a:gd name="csX47" fmla="*/ 39483 w 134690"/>
                  <a:gd name="csY47" fmla="*/ 69832 h 75753"/>
                  <a:gd name="csX48" fmla="*/ 39483 w 134690"/>
                  <a:gd name="csY48" fmla="*/ 75934 h 75753"/>
                  <a:gd name="csX49" fmla="*/ 192 w 134690"/>
                  <a:gd name="csY49" fmla="*/ 75934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</a:cxnLst>
                <a:rect l="l" t="t" r="r" b="b"/>
                <a:pathLst>
                  <a:path w="134690" h="75753">
                    <a:moveTo>
                      <a:pt x="192" y="75934"/>
                    </a:moveTo>
                    <a:lnTo>
                      <a:pt x="192" y="69832"/>
                    </a:lnTo>
                    <a:cubicBezTo>
                      <a:pt x="4161" y="69832"/>
                      <a:pt x="7386" y="69535"/>
                      <a:pt x="9867" y="68940"/>
                    </a:cubicBezTo>
                    <a:cubicBezTo>
                      <a:pt x="12347" y="68344"/>
                      <a:pt x="13587" y="66855"/>
                      <a:pt x="13587" y="64474"/>
                    </a:cubicBezTo>
                    <a:lnTo>
                      <a:pt x="13587" y="17593"/>
                    </a:lnTo>
                    <a:cubicBezTo>
                      <a:pt x="13587" y="14617"/>
                      <a:pt x="13141" y="12434"/>
                      <a:pt x="12248" y="11045"/>
                    </a:cubicBezTo>
                    <a:cubicBezTo>
                      <a:pt x="11354" y="9656"/>
                      <a:pt x="10040" y="8813"/>
                      <a:pt x="8304" y="8515"/>
                    </a:cubicBezTo>
                    <a:cubicBezTo>
                      <a:pt x="6568" y="8217"/>
                      <a:pt x="3864" y="8068"/>
                      <a:pt x="192" y="8068"/>
                    </a:cubicBezTo>
                    <a:lnTo>
                      <a:pt x="192" y="1966"/>
                    </a:lnTo>
                    <a:lnTo>
                      <a:pt x="25047" y="180"/>
                    </a:lnTo>
                    <a:lnTo>
                      <a:pt x="25047" y="16849"/>
                    </a:lnTo>
                    <a:cubicBezTo>
                      <a:pt x="27329" y="11988"/>
                      <a:pt x="30727" y="7994"/>
                      <a:pt x="35241" y="4869"/>
                    </a:cubicBezTo>
                    <a:cubicBezTo>
                      <a:pt x="39756" y="1743"/>
                      <a:pt x="44643" y="180"/>
                      <a:pt x="49901" y="180"/>
                    </a:cubicBezTo>
                    <a:cubicBezTo>
                      <a:pt x="63097" y="180"/>
                      <a:pt x="70836" y="5538"/>
                      <a:pt x="73118" y="16254"/>
                    </a:cubicBezTo>
                    <a:cubicBezTo>
                      <a:pt x="75401" y="11491"/>
                      <a:pt x="78749" y="7622"/>
                      <a:pt x="83164" y="4646"/>
                    </a:cubicBezTo>
                    <a:cubicBezTo>
                      <a:pt x="87580" y="1669"/>
                      <a:pt x="92416" y="180"/>
                      <a:pt x="97675" y="180"/>
                    </a:cubicBezTo>
                    <a:cubicBezTo>
                      <a:pt x="102834" y="180"/>
                      <a:pt x="107200" y="1024"/>
                      <a:pt x="110772" y="2710"/>
                    </a:cubicBezTo>
                    <a:cubicBezTo>
                      <a:pt x="114344" y="4397"/>
                      <a:pt x="117023" y="6952"/>
                      <a:pt x="118809" y="10375"/>
                    </a:cubicBezTo>
                    <a:cubicBezTo>
                      <a:pt x="120594" y="13798"/>
                      <a:pt x="121487" y="18090"/>
                      <a:pt x="121487" y="23249"/>
                    </a:cubicBezTo>
                    <a:lnTo>
                      <a:pt x="121487" y="64474"/>
                    </a:lnTo>
                    <a:cubicBezTo>
                      <a:pt x="121487" y="66855"/>
                      <a:pt x="122753" y="68344"/>
                      <a:pt x="125283" y="68940"/>
                    </a:cubicBezTo>
                    <a:cubicBezTo>
                      <a:pt x="127813" y="69535"/>
                      <a:pt x="131013" y="69832"/>
                      <a:pt x="134882" y="69832"/>
                    </a:cubicBezTo>
                    <a:lnTo>
                      <a:pt x="134882" y="75934"/>
                    </a:lnTo>
                    <a:lnTo>
                      <a:pt x="95592" y="75934"/>
                    </a:lnTo>
                    <a:lnTo>
                      <a:pt x="95592" y="69832"/>
                    </a:lnTo>
                    <a:cubicBezTo>
                      <a:pt x="99461" y="69832"/>
                      <a:pt x="102661" y="69535"/>
                      <a:pt x="105191" y="68940"/>
                    </a:cubicBezTo>
                    <a:cubicBezTo>
                      <a:pt x="107721" y="68344"/>
                      <a:pt x="108986" y="66855"/>
                      <a:pt x="108986" y="64474"/>
                    </a:cubicBezTo>
                    <a:lnTo>
                      <a:pt x="108986" y="23844"/>
                    </a:lnTo>
                    <a:cubicBezTo>
                      <a:pt x="108986" y="18089"/>
                      <a:pt x="108167" y="13451"/>
                      <a:pt x="106530" y="9928"/>
                    </a:cubicBezTo>
                    <a:cubicBezTo>
                      <a:pt x="104893" y="6407"/>
                      <a:pt x="101594" y="4646"/>
                      <a:pt x="96633" y="4646"/>
                    </a:cubicBezTo>
                    <a:cubicBezTo>
                      <a:pt x="89986" y="4646"/>
                      <a:pt x="84529" y="7300"/>
                      <a:pt x="80262" y="12608"/>
                    </a:cubicBezTo>
                    <a:cubicBezTo>
                      <a:pt x="75996" y="17916"/>
                      <a:pt x="73862" y="23943"/>
                      <a:pt x="73862" y="30690"/>
                    </a:cubicBezTo>
                    <a:lnTo>
                      <a:pt x="73862" y="64474"/>
                    </a:lnTo>
                    <a:cubicBezTo>
                      <a:pt x="73862" y="66855"/>
                      <a:pt x="75102" y="68344"/>
                      <a:pt x="77583" y="68940"/>
                    </a:cubicBezTo>
                    <a:cubicBezTo>
                      <a:pt x="80064" y="69535"/>
                      <a:pt x="83289" y="69832"/>
                      <a:pt x="87257" y="69832"/>
                    </a:cubicBezTo>
                    <a:lnTo>
                      <a:pt x="87257" y="75934"/>
                    </a:lnTo>
                    <a:lnTo>
                      <a:pt x="47967" y="75934"/>
                    </a:lnTo>
                    <a:lnTo>
                      <a:pt x="47967" y="69832"/>
                    </a:lnTo>
                    <a:cubicBezTo>
                      <a:pt x="51836" y="69832"/>
                      <a:pt x="55036" y="69535"/>
                      <a:pt x="57566" y="68940"/>
                    </a:cubicBezTo>
                    <a:cubicBezTo>
                      <a:pt x="60096" y="68344"/>
                      <a:pt x="61361" y="66855"/>
                      <a:pt x="61361" y="64474"/>
                    </a:cubicBezTo>
                    <a:lnTo>
                      <a:pt x="61361" y="23844"/>
                    </a:lnTo>
                    <a:cubicBezTo>
                      <a:pt x="61361" y="18189"/>
                      <a:pt x="60542" y="13575"/>
                      <a:pt x="58905" y="10004"/>
                    </a:cubicBezTo>
                    <a:cubicBezTo>
                      <a:pt x="57268" y="6432"/>
                      <a:pt x="53969" y="4646"/>
                      <a:pt x="49008" y="4646"/>
                    </a:cubicBezTo>
                    <a:cubicBezTo>
                      <a:pt x="42361" y="4646"/>
                      <a:pt x="36904" y="7300"/>
                      <a:pt x="32637" y="12608"/>
                    </a:cubicBezTo>
                    <a:cubicBezTo>
                      <a:pt x="28371" y="17916"/>
                      <a:pt x="26237" y="23943"/>
                      <a:pt x="26237" y="30690"/>
                    </a:cubicBezTo>
                    <a:lnTo>
                      <a:pt x="26237" y="64474"/>
                    </a:lnTo>
                    <a:cubicBezTo>
                      <a:pt x="26237" y="66855"/>
                      <a:pt x="27477" y="68344"/>
                      <a:pt x="29958" y="68940"/>
                    </a:cubicBezTo>
                    <a:cubicBezTo>
                      <a:pt x="32439" y="69535"/>
                      <a:pt x="35614" y="69832"/>
                      <a:pt x="39483" y="69832"/>
                    </a:cubicBezTo>
                    <a:lnTo>
                      <a:pt x="39483" y="75934"/>
                    </a:lnTo>
                    <a:lnTo>
                      <a:pt x="192" y="7593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210E1EF0-AD7A-0B15-7EA4-9A49BD0E58F3}"/>
                  </a:ext>
                </a:extLst>
              </p:cNvPr>
              <p:cNvSpPr/>
              <p:nvPr/>
            </p:nvSpPr>
            <p:spPr>
              <a:xfrm rot="-5400000">
                <a:off x="10853112" y="5309204"/>
                <a:ext cx="57893" cy="75753"/>
              </a:xfrm>
              <a:custGeom>
                <a:avLst/>
                <a:gdLst>
                  <a:gd name="csX0" fmla="*/ 182 w 57893"/>
                  <a:gd name="csY0" fmla="*/ 75923 h 75753"/>
                  <a:gd name="csX1" fmla="*/ 182 w 57893"/>
                  <a:gd name="csY1" fmla="*/ 69821 h 75753"/>
                  <a:gd name="csX2" fmla="*/ 9781 w 57893"/>
                  <a:gd name="csY2" fmla="*/ 68929 h 75753"/>
                  <a:gd name="csX3" fmla="*/ 13576 w 57893"/>
                  <a:gd name="csY3" fmla="*/ 64464 h 75753"/>
                  <a:gd name="csX4" fmla="*/ 13576 w 57893"/>
                  <a:gd name="csY4" fmla="*/ 17583 h 75753"/>
                  <a:gd name="csX5" fmla="*/ 12162 w 57893"/>
                  <a:gd name="csY5" fmla="*/ 11034 h 75753"/>
                  <a:gd name="csX6" fmla="*/ 8144 w 57893"/>
                  <a:gd name="csY6" fmla="*/ 8504 h 75753"/>
                  <a:gd name="csX7" fmla="*/ 182 w 57893"/>
                  <a:gd name="csY7" fmla="*/ 8058 h 75753"/>
                  <a:gd name="csX8" fmla="*/ 182 w 57893"/>
                  <a:gd name="csY8" fmla="*/ 1956 h 75753"/>
                  <a:gd name="csX9" fmla="*/ 24738 w 57893"/>
                  <a:gd name="csY9" fmla="*/ 170 h 75753"/>
                  <a:gd name="csX10" fmla="*/ 24738 w 57893"/>
                  <a:gd name="csY10" fmla="*/ 16839 h 75753"/>
                  <a:gd name="csX11" fmla="*/ 32551 w 57893"/>
                  <a:gd name="csY11" fmla="*/ 4784 h 75753"/>
                  <a:gd name="csX12" fmla="*/ 44979 w 57893"/>
                  <a:gd name="csY12" fmla="*/ 170 h 75753"/>
                  <a:gd name="csX13" fmla="*/ 54057 w 57893"/>
                  <a:gd name="csY13" fmla="*/ 3146 h 75753"/>
                  <a:gd name="csX14" fmla="*/ 58075 w 57893"/>
                  <a:gd name="csY14" fmla="*/ 11184 h 75753"/>
                  <a:gd name="csX15" fmla="*/ 55843 w 57893"/>
                  <a:gd name="csY15" fmla="*/ 16466 h 75753"/>
                  <a:gd name="csX16" fmla="*/ 50336 w 57893"/>
                  <a:gd name="csY16" fmla="*/ 18773 h 75753"/>
                  <a:gd name="csX17" fmla="*/ 44979 w 57893"/>
                  <a:gd name="csY17" fmla="*/ 16541 h 75753"/>
                  <a:gd name="csX18" fmla="*/ 42746 w 57893"/>
                  <a:gd name="csY18" fmla="*/ 11184 h 75753"/>
                  <a:gd name="csX19" fmla="*/ 46021 w 57893"/>
                  <a:gd name="csY19" fmla="*/ 4635 h 75753"/>
                  <a:gd name="csX20" fmla="*/ 44979 w 57893"/>
                  <a:gd name="csY20" fmla="*/ 4635 h 75753"/>
                  <a:gd name="csX21" fmla="*/ 33593 w 57893"/>
                  <a:gd name="csY21" fmla="*/ 9621 h 75753"/>
                  <a:gd name="csX22" fmla="*/ 27342 w 57893"/>
                  <a:gd name="csY22" fmla="*/ 22048 h 75753"/>
                  <a:gd name="csX23" fmla="*/ 25482 w 57893"/>
                  <a:gd name="csY23" fmla="*/ 36335 h 75753"/>
                  <a:gd name="csX24" fmla="*/ 25482 w 57893"/>
                  <a:gd name="csY24" fmla="*/ 64464 h 75753"/>
                  <a:gd name="csX25" fmla="*/ 42151 w 57893"/>
                  <a:gd name="csY25" fmla="*/ 69821 h 75753"/>
                  <a:gd name="csX26" fmla="*/ 42151 w 57893"/>
                  <a:gd name="csY26" fmla="*/ 75923 h 75753"/>
                  <a:gd name="csX27" fmla="*/ 182 w 57893"/>
                  <a:gd name="csY27" fmla="*/ 75923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7893" h="75753">
                    <a:moveTo>
                      <a:pt x="182" y="75923"/>
                    </a:moveTo>
                    <a:lnTo>
                      <a:pt x="182" y="69821"/>
                    </a:lnTo>
                    <a:cubicBezTo>
                      <a:pt x="4051" y="69821"/>
                      <a:pt x="7250" y="69524"/>
                      <a:pt x="9781" y="68929"/>
                    </a:cubicBezTo>
                    <a:cubicBezTo>
                      <a:pt x="12311" y="68333"/>
                      <a:pt x="13576" y="66845"/>
                      <a:pt x="13576" y="64464"/>
                    </a:cubicBezTo>
                    <a:lnTo>
                      <a:pt x="13576" y="17583"/>
                    </a:lnTo>
                    <a:cubicBezTo>
                      <a:pt x="13576" y="14606"/>
                      <a:pt x="13104" y="12423"/>
                      <a:pt x="12162" y="11034"/>
                    </a:cubicBezTo>
                    <a:cubicBezTo>
                      <a:pt x="11219" y="9645"/>
                      <a:pt x="9880" y="8802"/>
                      <a:pt x="8144" y="8504"/>
                    </a:cubicBezTo>
                    <a:cubicBezTo>
                      <a:pt x="6407" y="8206"/>
                      <a:pt x="3753" y="8058"/>
                      <a:pt x="182" y="8058"/>
                    </a:cubicBezTo>
                    <a:lnTo>
                      <a:pt x="182" y="1956"/>
                    </a:lnTo>
                    <a:lnTo>
                      <a:pt x="24738" y="170"/>
                    </a:lnTo>
                    <a:lnTo>
                      <a:pt x="24738" y="16839"/>
                    </a:lnTo>
                    <a:cubicBezTo>
                      <a:pt x="26524" y="11878"/>
                      <a:pt x="29128" y="7860"/>
                      <a:pt x="32551" y="4784"/>
                    </a:cubicBezTo>
                    <a:cubicBezTo>
                      <a:pt x="35975" y="1708"/>
                      <a:pt x="40117" y="170"/>
                      <a:pt x="44979" y="170"/>
                    </a:cubicBezTo>
                    <a:cubicBezTo>
                      <a:pt x="48352" y="170"/>
                      <a:pt x="51378" y="1162"/>
                      <a:pt x="54057" y="3146"/>
                    </a:cubicBezTo>
                    <a:cubicBezTo>
                      <a:pt x="56736" y="5131"/>
                      <a:pt x="58075" y="7810"/>
                      <a:pt x="58075" y="11184"/>
                    </a:cubicBezTo>
                    <a:cubicBezTo>
                      <a:pt x="58075" y="13168"/>
                      <a:pt x="57331" y="14929"/>
                      <a:pt x="55843" y="16466"/>
                    </a:cubicBezTo>
                    <a:cubicBezTo>
                      <a:pt x="54354" y="18004"/>
                      <a:pt x="52519" y="18773"/>
                      <a:pt x="50336" y="18773"/>
                    </a:cubicBezTo>
                    <a:cubicBezTo>
                      <a:pt x="48253" y="18773"/>
                      <a:pt x="46467" y="18029"/>
                      <a:pt x="44979" y="16541"/>
                    </a:cubicBezTo>
                    <a:cubicBezTo>
                      <a:pt x="43490" y="15053"/>
                      <a:pt x="42746" y="13267"/>
                      <a:pt x="42746" y="11184"/>
                    </a:cubicBezTo>
                    <a:cubicBezTo>
                      <a:pt x="42746" y="8108"/>
                      <a:pt x="43838" y="5925"/>
                      <a:pt x="46021" y="4635"/>
                    </a:cubicBezTo>
                    <a:lnTo>
                      <a:pt x="44979" y="4635"/>
                    </a:lnTo>
                    <a:cubicBezTo>
                      <a:pt x="40315" y="4635"/>
                      <a:pt x="36520" y="6297"/>
                      <a:pt x="33593" y="9621"/>
                    </a:cubicBezTo>
                    <a:cubicBezTo>
                      <a:pt x="30666" y="12944"/>
                      <a:pt x="28582" y="17087"/>
                      <a:pt x="27342" y="22048"/>
                    </a:cubicBezTo>
                    <a:cubicBezTo>
                      <a:pt x="26102" y="27008"/>
                      <a:pt x="25482" y="31771"/>
                      <a:pt x="25482" y="36335"/>
                    </a:cubicBezTo>
                    <a:lnTo>
                      <a:pt x="25482" y="64464"/>
                    </a:lnTo>
                    <a:cubicBezTo>
                      <a:pt x="25482" y="68036"/>
                      <a:pt x="31038" y="69821"/>
                      <a:pt x="42151" y="69821"/>
                    </a:cubicBezTo>
                    <a:lnTo>
                      <a:pt x="42151" y="75923"/>
                    </a:lnTo>
                    <a:lnTo>
                      <a:pt x="182" y="7592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64E91C77-FB23-26BA-42EC-C71E5E526EE3}"/>
                  </a:ext>
                </a:extLst>
              </p:cNvPr>
              <p:cNvSpPr/>
              <p:nvPr/>
            </p:nvSpPr>
            <p:spPr>
              <a:xfrm rot="-5400000">
                <a:off x="10843661" y="5229778"/>
                <a:ext cx="77688" cy="78730"/>
              </a:xfrm>
              <a:custGeom>
                <a:avLst/>
                <a:gdLst>
                  <a:gd name="csX0" fmla="*/ 173 w 77688"/>
                  <a:gd name="csY0" fmla="*/ 60140 h 78730"/>
                  <a:gd name="csX1" fmla="*/ 8211 w 77688"/>
                  <a:gd name="csY1" fmla="*/ 43471 h 78730"/>
                  <a:gd name="csX2" fmla="*/ 27484 w 77688"/>
                  <a:gd name="csY2" fmla="*/ 34467 h 78730"/>
                  <a:gd name="csX3" fmla="*/ 48989 w 77688"/>
                  <a:gd name="csY3" fmla="*/ 31863 h 78730"/>
                  <a:gd name="csX4" fmla="*/ 48989 w 77688"/>
                  <a:gd name="csY4" fmla="*/ 24868 h 78730"/>
                  <a:gd name="csX5" fmla="*/ 46756 w 77688"/>
                  <a:gd name="csY5" fmla="*/ 15194 h 78730"/>
                  <a:gd name="csX6" fmla="*/ 40432 w 77688"/>
                  <a:gd name="csY6" fmla="*/ 7604 h 78730"/>
                  <a:gd name="csX7" fmla="*/ 31428 w 77688"/>
                  <a:gd name="csY7" fmla="*/ 4627 h 78730"/>
                  <a:gd name="csX8" fmla="*/ 14164 w 77688"/>
                  <a:gd name="csY8" fmla="*/ 9687 h 78730"/>
                  <a:gd name="csX9" fmla="*/ 19446 w 77688"/>
                  <a:gd name="csY9" fmla="*/ 12142 h 78730"/>
                  <a:gd name="csX10" fmla="*/ 21605 w 77688"/>
                  <a:gd name="csY10" fmla="*/ 17872 h 78730"/>
                  <a:gd name="csX11" fmla="*/ 19223 w 77688"/>
                  <a:gd name="csY11" fmla="*/ 23751 h 78730"/>
                  <a:gd name="csX12" fmla="*/ 13419 w 77688"/>
                  <a:gd name="csY12" fmla="*/ 26207 h 78730"/>
                  <a:gd name="csX13" fmla="*/ 7540 w 77688"/>
                  <a:gd name="csY13" fmla="*/ 23751 h 78730"/>
                  <a:gd name="csX14" fmla="*/ 5085 w 77688"/>
                  <a:gd name="csY14" fmla="*/ 17872 h 78730"/>
                  <a:gd name="csX15" fmla="*/ 13345 w 77688"/>
                  <a:gd name="csY15" fmla="*/ 4553 h 78730"/>
                  <a:gd name="csX16" fmla="*/ 31428 w 77688"/>
                  <a:gd name="csY16" fmla="*/ 162 h 78730"/>
                  <a:gd name="csX17" fmla="*/ 45417 w 77688"/>
                  <a:gd name="csY17" fmla="*/ 3138 h 78730"/>
                  <a:gd name="csX18" fmla="*/ 56877 w 77688"/>
                  <a:gd name="csY18" fmla="*/ 11622 h 78730"/>
                  <a:gd name="csX19" fmla="*/ 61342 w 77688"/>
                  <a:gd name="csY19" fmla="*/ 24421 h 78730"/>
                  <a:gd name="csX20" fmla="*/ 61342 w 77688"/>
                  <a:gd name="csY20" fmla="*/ 63116 h 78730"/>
                  <a:gd name="csX21" fmla="*/ 62756 w 77688"/>
                  <a:gd name="csY21" fmla="*/ 69218 h 78730"/>
                  <a:gd name="csX22" fmla="*/ 67295 w 77688"/>
                  <a:gd name="csY22" fmla="*/ 72046 h 78730"/>
                  <a:gd name="csX23" fmla="*/ 71462 w 77688"/>
                  <a:gd name="csY23" fmla="*/ 69218 h 78730"/>
                  <a:gd name="csX24" fmla="*/ 72802 w 77688"/>
                  <a:gd name="csY24" fmla="*/ 63116 h 78730"/>
                  <a:gd name="csX25" fmla="*/ 72802 w 77688"/>
                  <a:gd name="csY25" fmla="*/ 52103 h 78730"/>
                  <a:gd name="csX26" fmla="*/ 77862 w 77688"/>
                  <a:gd name="csY26" fmla="*/ 52103 h 78730"/>
                  <a:gd name="csX27" fmla="*/ 77862 w 77688"/>
                  <a:gd name="csY27" fmla="*/ 63116 h 78730"/>
                  <a:gd name="csX28" fmla="*/ 75852 w 77688"/>
                  <a:gd name="csY28" fmla="*/ 70334 h 78730"/>
                  <a:gd name="csX29" fmla="*/ 70495 w 77688"/>
                  <a:gd name="csY29" fmla="*/ 75916 h 78730"/>
                  <a:gd name="csX30" fmla="*/ 63128 w 77688"/>
                  <a:gd name="csY30" fmla="*/ 77999 h 78730"/>
                  <a:gd name="csX31" fmla="*/ 54421 w 77688"/>
                  <a:gd name="csY31" fmla="*/ 74055 h 78730"/>
                  <a:gd name="csX32" fmla="*/ 50478 w 77688"/>
                  <a:gd name="csY32" fmla="*/ 64754 h 78730"/>
                  <a:gd name="csX33" fmla="*/ 41027 w 77688"/>
                  <a:gd name="csY33" fmla="*/ 75097 h 78730"/>
                  <a:gd name="csX34" fmla="*/ 27856 w 77688"/>
                  <a:gd name="csY34" fmla="*/ 78892 h 78730"/>
                  <a:gd name="csX35" fmla="*/ 14982 w 77688"/>
                  <a:gd name="csY35" fmla="*/ 76957 h 78730"/>
                  <a:gd name="csX36" fmla="*/ 4415 w 77688"/>
                  <a:gd name="csY36" fmla="*/ 70855 h 78730"/>
                  <a:gd name="csX37" fmla="*/ 173 w 77688"/>
                  <a:gd name="csY37" fmla="*/ 60140 h 78730"/>
                  <a:gd name="csX38" fmla="*/ 14164 w 77688"/>
                  <a:gd name="csY38" fmla="*/ 60140 h 78730"/>
                  <a:gd name="csX39" fmla="*/ 18554 w 77688"/>
                  <a:gd name="csY39" fmla="*/ 70260 h 78730"/>
                  <a:gd name="csX40" fmla="*/ 29047 w 77688"/>
                  <a:gd name="csY40" fmla="*/ 74427 h 78730"/>
                  <a:gd name="csX41" fmla="*/ 39092 w 77688"/>
                  <a:gd name="csY41" fmla="*/ 71599 h 78730"/>
                  <a:gd name="csX42" fmla="*/ 46311 w 77688"/>
                  <a:gd name="csY42" fmla="*/ 64010 h 78730"/>
                  <a:gd name="csX43" fmla="*/ 48989 w 77688"/>
                  <a:gd name="csY43" fmla="*/ 54038 h 78730"/>
                  <a:gd name="csX44" fmla="*/ 48989 w 77688"/>
                  <a:gd name="csY44" fmla="*/ 36179 h 78730"/>
                  <a:gd name="csX45" fmla="*/ 32990 w 77688"/>
                  <a:gd name="csY45" fmla="*/ 38708 h 78730"/>
                  <a:gd name="csX46" fmla="*/ 19522 w 77688"/>
                  <a:gd name="csY46" fmla="*/ 46670 h 78730"/>
                  <a:gd name="csX47" fmla="*/ 14164 w 77688"/>
                  <a:gd name="csY47" fmla="*/ 60140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7688" h="78730">
                    <a:moveTo>
                      <a:pt x="173" y="60140"/>
                    </a:moveTo>
                    <a:cubicBezTo>
                      <a:pt x="173" y="53294"/>
                      <a:pt x="2852" y="47737"/>
                      <a:pt x="8211" y="43471"/>
                    </a:cubicBezTo>
                    <a:cubicBezTo>
                      <a:pt x="13568" y="39204"/>
                      <a:pt x="19992" y="36203"/>
                      <a:pt x="27484" y="34467"/>
                    </a:cubicBezTo>
                    <a:cubicBezTo>
                      <a:pt x="34975" y="32731"/>
                      <a:pt x="42143" y="31863"/>
                      <a:pt x="48989" y="31863"/>
                    </a:cubicBezTo>
                    <a:lnTo>
                      <a:pt x="48989" y="24868"/>
                    </a:lnTo>
                    <a:cubicBezTo>
                      <a:pt x="48989" y="21494"/>
                      <a:pt x="48245" y="18269"/>
                      <a:pt x="46756" y="15194"/>
                    </a:cubicBezTo>
                    <a:cubicBezTo>
                      <a:pt x="45269" y="12118"/>
                      <a:pt x="43160" y="9588"/>
                      <a:pt x="40432" y="7604"/>
                    </a:cubicBezTo>
                    <a:cubicBezTo>
                      <a:pt x="37703" y="5619"/>
                      <a:pt x="34702" y="4627"/>
                      <a:pt x="31428" y="4627"/>
                    </a:cubicBezTo>
                    <a:cubicBezTo>
                      <a:pt x="23787" y="4627"/>
                      <a:pt x="18033" y="6314"/>
                      <a:pt x="14164" y="9687"/>
                    </a:cubicBezTo>
                    <a:cubicBezTo>
                      <a:pt x="16247" y="9687"/>
                      <a:pt x="18008" y="10505"/>
                      <a:pt x="19446" y="12142"/>
                    </a:cubicBezTo>
                    <a:cubicBezTo>
                      <a:pt x="20885" y="13780"/>
                      <a:pt x="21605" y="15690"/>
                      <a:pt x="21605" y="17872"/>
                    </a:cubicBezTo>
                    <a:cubicBezTo>
                      <a:pt x="21605" y="20155"/>
                      <a:pt x="20811" y="22114"/>
                      <a:pt x="19223" y="23751"/>
                    </a:cubicBezTo>
                    <a:cubicBezTo>
                      <a:pt x="17636" y="25388"/>
                      <a:pt x="15701" y="26207"/>
                      <a:pt x="13419" y="26207"/>
                    </a:cubicBezTo>
                    <a:cubicBezTo>
                      <a:pt x="11137" y="26207"/>
                      <a:pt x="9178" y="25388"/>
                      <a:pt x="7540" y="23751"/>
                    </a:cubicBezTo>
                    <a:cubicBezTo>
                      <a:pt x="5903" y="22114"/>
                      <a:pt x="5085" y="20155"/>
                      <a:pt x="5085" y="17872"/>
                    </a:cubicBezTo>
                    <a:cubicBezTo>
                      <a:pt x="5085" y="11919"/>
                      <a:pt x="7838" y="7479"/>
                      <a:pt x="13345" y="4553"/>
                    </a:cubicBezTo>
                    <a:cubicBezTo>
                      <a:pt x="18851" y="1625"/>
                      <a:pt x="24879" y="162"/>
                      <a:pt x="31428" y="162"/>
                    </a:cubicBezTo>
                    <a:cubicBezTo>
                      <a:pt x="36091" y="162"/>
                      <a:pt x="40754" y="1154"/>
                      <a:pt x="45417" y="3138"/>
                    </a:cubicBezTo>
                    <a:cubicBezTo>
                      <a:pt x="50081" y="5123"/>
                      <a:pt x="53900" y="7951"/>
                      <a:pt x="56877" y="11622"/>
                    </a:cubicBezTo>
                    <a:cubicBezTo>
                      <a:pt x="59854" y="15293"/>
                      <a:pt x="61342" y="19559"/>
                      <a:pt x="61342" y="24421"/>
                    </a:cubicBezTo>
                    <a:lnTo>
                      <a:pt x="61342" y="63116"/>
                    </a:lnTo>
                    <a:cubicBezTo>
                      <a:pt x="61342" y="65299"/>
                      <a:pt x="61813" y="67333"/>
                      <a:pt x="62756" y="69218"/>
                    </a:cubicBezTo>
                    <a:cubicBezTo>
                      <a:pt x="63699" y="71103"/>
                      <a:pt x="65212" y="72046"/>
                      <a:pt x="67295" y="72046"/>
                    </a:cubicBezTo>
                    <a:cubicBezTo>
                      <a:pt x="69180" y="72046"/>
                      <a:pt x="70570" y="71103"/>
                      <a:pt x="71462" y="69218"/>
                    </a:cubicBezTo>
                    <a:cubicBezTo>
                      <a:pt x="72355" y="67333"/>
                      <a:pt x="72802" y="65299"/>
                      <a:pt x="72802" y="63116"/>
                    </a:cubicBezTo>
                    <a:lnTo>
                      <a:pt x="72802" y="52103"/>
                    </a:lnTo>
                    <a:lnTo>
                      <a:pt x="77862" y="52103"/>
                    </a:lnTo>
                    <a:lnTo>
                      <a:pt x="77862" y="63116"/>
                    </a:lnTo>
                    <a:cubicBezTo>
                      <a:pt x="77862" y="65597"/>
                      <a:pt x="77192" y="68003"/>
                      <a:pt x="75852" y="70334"/>
                    </a:cubicBezTo>
                    <a:cubicBezTo>
                      <a:pt x="74513" y="72666"/>
                      <a:pt x="72727" y="74527"/>
                      <a:pt x="70495" y="75916"/>
                    </a:cubicBezTo>
                    <a:cubicBezTo>
                      <a:pt x="68263" y="77305"/>
                      <a:pt x="65807" y="77999"/>
                      <a:pt x="63128" y="77999"/>
                    </a:cubicBezTo>
                    <a:cubicBezTo>
                      <a:pt x="59754" y="77999"/>
                      <a:pt x="56852" y="76684"/>
                      <a:pt x="54421" y="74055"/>
                    </a:cubicBezTo>
                    <a:cubicBezTo>
                      <a:pt x="51990" y="71426"/>
                      <a:pt x="50676" y="68325"/>
                      <a:pt x="50478" y="64754"/>
                    </a:cubicBezTo>
                    <a:cubicBezTo>
                      <a:pt x="48295" y="69119"/>
                      <a:pt x="45144" y="72567"/>
                      <a:pt x="41027" y="75097"/>
                    </a:cubicBezTo>
                    <a:cubicBezTo>
                      <a:pt x="36909" y="77627"/>
                      <a:pt x="32519" y="78892"/>
                      <a:pt x="27856" y="78892"/>
                    </a:cubicBezTo>
                    <a:cubicBezTo>
                      <a:pt x="23490" y="78892"/>
                      <a:pt x="19199" y="78247"/>
                      <a:pt x="14982" y="76957"/>
                    </a:cubicBezTo>
                    <a:cubicBezTo>
                      <a:pt x="10765" y="75667"/>
                      <a:pt x="7243" y="73633"/>
                      <a:pt x="4415" y="70855"/>
                    </a:cubicBezTo>
                    <a:cubicBezTo>
                      <a:pt x="1587" y="68077"/>
                      <a:pt x="173" y="64505"/>
                      <a:pt x="173" y="60140"/>
                    </a:cubicBezTo>
                    <a:close/>
                    <a:moveTo>
                      <a:pt x="14164" y="60140"/>
                    </a:moveTo>
                    <a:cubicBezTo>
                      <a:pt x="14164" y="64108"/>
                      <a:pt x="15627" y="67482"/>
                      <a:pt x="18554" y="70260"/>
                    </a:cubicBezTo>
                    <a:cubicBezTo>
                      <a:pt x="21481" y="73038"/>
                      <a:pt x="24978" y="74427"/>
                      <a:pt x="29047" y="74427"/>
                    </a:cubicBezTo>
                    <a:cubicBezTo>
                      <a:pt x="32717" y="74427"/>
                      <a:pt x="36066" y="73484"/>
                      <a:pt x="39092" y="71599"/>
                    </a:cubicBezTo>
                    <a:cubicBezTo>
                      <a:pt x="42118" y="69714"/>
                      <a:pt x="44524" y="67185"/>
                      <a:pt x="46311" y="64010"/>
                    </a:cubicBezTo>
                    <a:cubicBezTo>
                      <a:pt x="48096" y="60835"/>
                      <a:pt x="48989" y="57511"/>
                      <a:pt x="48989" y="54038"/>
                    </a:cubicBezTo>
                    <a:lnTo>
                      <a:pt x="48989" y="36179"/>
                    </a:lnTo>
                    <a:cubicBezTo>
                      <a:pt x="43731" y="36179"/>
                      <a:pt x="38398" y="37022"/>
                      <a:pt x="32990" y="38708"/>
                    </a:cubicBezTo>
                    <a:cubicBezTo>
                      <a:pt x="27583" y="40395"/>
                      <a:pt x="23093" y="43049"/>
                      <a:pt x="19522" y="46670"/>
                    </a:cubicBezTo>
                    <a:cubicBezTo>
                      <a:pt x="15950" y="50292"/>
                      <a:pt x="14164" y="54782"/>
                      <a:pt x="14164" y="601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7578EC46-51D8-220A-FE44-CB09CBA785D5}"/>
                  </a:ext>
                </a:extLst>
              </p:cNvPr>
              <p:cNvSpPr/>
              <p:nvPr/>
            </p:nvSpPr>
            <p:spPr>
              <a:xfrm rot="-5400000">
                <a:off x="10818956" y="5122443"/>
                <a:ext cx="84981" cy="120848"/>
              </a:xfrm>
              <a:custGeom>
                <a:avLst/>
                <a:gdLst>
                  <a:gd name="csX0" fmla="*/ 36328 w 84981"/>
                  <a:gd name="csY0" fmla="*/ 121003 h 120848"/>
                  <a:gd name="csX1" fmla="*/ 17873 w 84981"/>
                  <a:gd name="csY1" fmla="*/ 115496 h 120848"/>
                  <a:gd name="csX2" fmla="*/ 4850 w 84981"/>
                  <a:gd name="csY2" fmla="*/ 101060 h 120848"/>
                  <a:gd name="csX3" fmla="*/ 162 w 84981"/>
                  <a:gd name="csY3" fmla="*/ 82010 h 120848"/>
                  <a:gd name="csX4" fmla="*/ 5223 w 84981"/>
                  <a:gd name="csY4" fmla="*/ 62811 h 120848"/>
                  <a:gd name="csX5" fmla="*/ 18989 w 84981"/>
                  <a:gd name="csY5" fmla="*/ 48598 h 120848"/>
                  <a:gd name="csX6" fmla="*/ 38262 w 84981"/>
                  <a:gd name="csY6" fmla="*/ 43315 h 120848"/>
                  <a:gd name="csX7" fmla="*/ 50094 w 84981"/>
                  <a:gd name="csY7" fmla="*/ 45919 h 120848"/>
                  <a:gd name="csX8" fmla="*/ 59843 w 84981"/>
                  <a:gd name="csY8" fmla="*/ 53286 h 120848"/>
                  <a:gd name="csX9" fmla="*/ 59843 w 84981"/>
                  <a:gd name="csY9" fmla="*/ 17567 h 120848"/>
                  <a:gd name="csX10" fmla="*/ 58429 w 84981"/>
                  <a:gd name="csY10" fmla="*/ 10945 h 120848"/>
                  <a:gd name="csX11" fmla="*/ 54485 w 84981"/>
                  <a:gd name="csY11" fmla="*/ 8489 h 120848"/>
                  <a:gd name="csX12" fmla="*/ 46448 w 84981"/>
                  <a:gd name="csY12" fmla="*/ 8042 h 120848"/>
                  <a:gd name="csX13" fmla="*/ 46448 w 84981"/>
                  <a:gd name="csY13" fmla="*/ 1941 h 120848"/>
                  <a:gd name="csX14" fmla="*/ 71898 w 84981"/>
                  <a:gd name="csY14" fmla="*/ 155 h 120848"/>
                  <a:gd name="csX15" fmla="*/ 71898 w 84981"/>
                  <a:gd name="csY15" fmla="*/ 103441 h 120848"/>
                  <a:gd name="csX16" fmla="*/ 73237 w 84981"/>
                  <a:gd name="csY16" fmla="*/ 110064 h 120848"/>
                  <a:gd name="csX17" fmla="*/ 77181 w 84981"/>
                  <a:gd name="csY17" fmla="*/ 112519 h 120848"/>
                  <a:gd name="csX18" fmla="*/ 85143 w 84981"/>
                  <a:gd name="csY18" fmla="*/ 112966 h 120848"/>
                  <a:gd name="csX19" fmla="*/ 85143 w 84981"/>
                  <a:gd name="csY19" fmla="*/ 119068 h 120848"/>
                  <a:gd name="csX20" fmla="*/ 59248 w 84981"/>
                  <a:gd name="csY20" fmla="*/ 121003 h 120848"/>
                  <a:gd name="csX21" fmla="*/ 59248 w 84981"/>
                  <a:gd name="csY21" fmla="*/ 110138 h 120848"/>
                  <a:gd name="csX22" fmla="*/ 48755 w 84981"/>
                  <a:gd name="csY22" fmla="*/ 118175 h 120848"/>
                  <a:gd name="csX23" fmla="*/ 36328 w 84981"/>
                  <a:gd name="csY23" fmla="*/ 121003 h 120848"/>
                  <a:gd name="csX24" fmla="*/ 18915 w 84981"/>
                  <a:gd name="csY24" fmla="*/ 104185 h 120848"/>
                  <a:gd name="csX25" fmla="*/ 26654 w 84981"/>
                  <a:gd name="csY25" fmla="*/ 113189 h 120848"/>
                  <a:gd name="csX26" fmla="*/ 37370 w 84981"/>
                  <a:gd name="csY26" fmla="*/ 116538 h 120848"/>
                  <a:gd name="csX27" fmla="*/ 50467 w 84981"/>
                  <a:gd name="csY27" fmla="*/ 112371 h 120848"/>
                  <a:gd name="csX28" fmla="*/ 59248 w 84981"/>
                  <a:gd name="csY28" fmla="*/ 101804 h 120848"/>
                  <a:gd name="csX29" fmla="*/ 59248 w 84981"/>
                  <a:gd name="csY29" fmla="*/ 60579 h 120848"/>
                  <a:gd name="csX30" fmla="*/ 54261 w 84981"/>
                  <a:gd name="csY30" fmla="*/ 53882 h 120848"/>
                  <a:gd name="csX31" fmla="*/ 47416 w 84981"/>
                  <a:gd name="csY31" fmla="*/ 49342 h 120848"/>
                  <a:gd name="csX32" fmla="*/ 39304 w 84981"/>
                  <a:gd name="csY32" fmla="*/ 47780 h 120848"/>
                  <a:gd name="csX33" fmla="*/ 24942 w 84981"/>
                  <a:gd name="csY33" fmla="*/ 52840 h 120848"/>
                  <a:gd name="csX34" fmla="*/ 17278 w 84981"/>
                  <a:gd name="csY34" fmla="*/ 65788 h 120848"/>
                  <a:gd name="csX35" fmla="*/ 15045 w 84981"/>
                  <a:gd name="csY35" fmla="*/ 82158 h 120848"/>
                  <a:gd name="csX36" fmla="*/ 15790 w 84981"/>
                  <a:gd name="csY36" fmla="*/ 94214 h 120848"/>
                  <a:gd name="csX37" fmla="*/ 18915 w 84981"/>
                  <a:gd name="csY37" fmla="*/ 104185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84981" h="120848">
                    <a:moveTo>
                      <a:pt x="36328" y="121003"/>
                    </a:moveTo>
                    <a:cubicBezTo>
                      <a:pt x="29581" y="121003"/>
                      <a:pt x="23429" y="119167"/>
                      <a:pt x="17873" y="115496"/>
                    </a:cubicBezTo>
                    <a:cubicBezTo>
                      <a:pt x="12317" y="111825"/>
                      <a:pt x="7976" y="107013"/>
                      <a:pt x="4850" y="101060"/>
                    </a:cubicBezTo>
                    <a:cubicBezTo>
                      <a:pt x="1725" y="95107"/>
                      <a:pt x="162" y="88757"/>
                      <a:pt x="162" y="82010"/>
                    </a:cubicBezTo>
                    <a:cubicBezTo>
                      <a:pt x="162" y="75164"/>
                      <a:pt x="1849" y="68764"/>
                      <a:pt x="5223" y="62811"/>
                    </a:cubicBezTo>
                    <a:cubicBezTo>
                      <a:pt x="8596" y="56858"/>
                      <a:pt x="13185" y="52120"/>
                      <a:pt x="18989" y="48598"/>
                    </a:cubicBezTo>
                    <a:cubicBezTo>
                      <a:pt x="24794" y="45076"/>
                      <a:pt x="31218" y="43315"/>
                      <a:pt x="38262" y="43315"/>
                    </a:cubicBezTo>
                    <a:cubicBezTo>
                      <a:pt x="42430" y="43315"/>
                      <a:pt x="46374" y="44183"/>
                      <a:pt x="50094" y="45919"/>
                    </a:cubicBezTo>
                    <a:cubicBezTo>
                      <a:pt x="53815" y="47655"/>
                      <a:pt x="57065" y="50111"/>
                      <a:pt x="59843" y="53286"/>
                    </a:cubicBezTo>
                    <a:lnTo>
                      <a:pt x="59843" y="17567"/>
                    </a:lnTo>
                    <a:cubicBezTo>
                      <a:pt x="59843" y="14492"/>
                      <a:pt x="59371" y="12284"/>
                      <a:pt x="58429" y="10945"/>
                    </a:cubicBezTo>
                    <a:cubicBezTo>
                      <a:pt x="57486" y="9605"/>
                      <a:pt x="56172" y="8786"/>
                      <a:pt x="54485" y="8489"/>
                    </a:cubicBezTo>
                    <a:cubicBezTo>
                      <a:pt x="52798" y="8191"/>
                      <a:pt x="50119" y="8042"/>
                      <a:pt x="46448" y="8042"/>
                    </a:cubicBezTo>
                    <a:lnTo>
                      <a:pt x="46448" y="1941"/>
                    </a:lnTo>
                    <a:lnTo>
                      <a:pt x="71898" y="155"/>
                    </a:lnTo>
                    <a:lnTo>
                      <a:pt x="71898" y="103441"/>
                    </a:lnTo>
                    <a:cubicBezTo>
                      <a:pt x="71898" y="106517"/>
                      <a:pt x="72344" y="108725"/>
                      <a:pt x="73237" y="110064"/>
                    </a:cubicBezTo>
                    <a:cubicBezTo>
                      <a:pt x="74130" y="111404"/>
                      <a:pt x="75445" y="112222"/>
                      <a:pt x="77181" y="112519"/>
                    </a:cubicBezTo>
                    <a:cubicBezTo>
                      <a:pt x="78917" y="112817"/>
                      <a:pt x="81571" y="112966"/>
                      <a:pt x="85143" y="112966"/>
                    </a:cubicBezTo>
                    <a:lnTo>
                      <a:pt x="85143" y="119068"/>
                    </a:lnTo>
                    <a:lnTo>
                      <a:pt x="59248" y="121003"/>
                    </a:lnTo>
                    <a:lnTo>
                      <a:pt x="59248" y="110138"/>
                    </a:lnTo>
                    <a:cubicBezTo>
                      <a:pt x="56370" y="113611"/>
                      <a:pt x="52872" y="116290"/>
                      <a:pt x="48755" y="118175"/>
                    </a:cubicBezTo>
                    <a:cubicBezTo>
                      <a:pt x="44638" y="120061"/>
                      <a:pt x="40495" y="121003"/>
                      <a:pt x="36328" y="121003"/>
                    </a:cubicBezTo>
                    <a:close/>
                    <a:moveTo>
                      <a:pt x="18915" y="104185"/>
                    </a:moveTo>
                    <a:cubicBezTo>
                      <a:pt x="20800" y="107956"/>
                      <a:pt x="23380" y="110957"/>
                      <a:pt x="26654" y="113189"/>
                    </a:cubicBezTo>
                    <a:cubicBezTo>
                      <a:pt x="29928" y="115422"/>
                      <a:pt x="33500" y="116538"/>
                      <a:pt x="37370" y="116538"/>
                    </a:cubicBezTo>
                    <a:cubicBezTo>
                      <a:pt x="42132" y="116538"/>
                      <a:pt x="46498" y="115149"/>
                      <a:pt x="50467" y="112371"/>
                    </a:cubicBezTo>
                    <a:cubicBezTo>
                      <a:pt x="54435" y="109593"/>
                      <a:pt x="57362" y="106070"/>
                      <a:pt x="59248" y="101804"/>
                    </a:cubicBezTo>
                    <a:lnTo>
                      <a:pt x="59248" y="60579"/>
                    </a:lnTo>
                    <a:cubicBezTo>
                      <a:pt x="57957" y="58098"/>
                      <a:pt x="56295" y="55866"/>
                      <a:pt x="54261" y="53882"/>
                    </a:cubicBezTo>
                    <a:cubicBezTo>
                      <a:pt x="52227" y="51897"/>
                      <a:pt x="49946" y="50384"/>
                      <a:pt x="47416" y="49342"/>
                    </a:cubicBezTo>
                    <a:cubicBezTo>
                      <a:pt x="44885" y="48301"/>
                      <a:pt x="42181" y="47780"/>
                      <a:pt x="39304" y="47780"/>
                    </a:cubicBezTo>
                    <a:cubicBezTo>
                      <a:pt x="33351" y="47780"/>
                      <a:pt x="28564" y="49466"/>
                      <a:pt x="24942" y="52840"/>
                    </a:cubicBezTo>
                    <a:cubicBezTo>
                      <a:pt x="21321" y="56213"/>
                      <a:pt x="18766" y="60529"/>
                      <a:pt x="17278" y="65788"/>
                    </a:cubicBezTo>
                    <a:cubicBezTo>
                      <a:pt x="15789" y="71046"/>
                      <a:pt x="15045" y="76503"/>
                      <a:pt x="15045" y="82158"/>
                    </a:cubicBezTo>
                    <a:cubicBezTo>
                      <a:pt x="15045" y="86822"/>
                      <a:pt x="15293" y="90840"/>
                      <a:pt x="15790" y="94214"/>
                    </a:cubicBezTo>
                    <a:cubicBezTo>
                      <a:pt x="16286" y="97587"/>
                      <a:pt x="17327" y="100911"/>
                      <a:pt x="18915" y="10418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2546F7EB-DB3E-C88D-4A7C-CFE1005D098E}"/>
                  </a:ext>
                </a:extLst>
              </p:cNvPr>
              <p:cNvSpPr/>
              <p:nvPr/>
            </p:nvSpPr>
            <p:spPr>
              <a:xfrm rot="-5400000">
                <a:off x="10856981" y="5022389"/>
                <a:ext cx="40184" cy="171449"/>
              </a:xfrm>
              <a:custGeom>
                <a:avLst/>
                <a:gdLst>
                  <a:gd name="csX0" fmla="*/ 1645 w 40184"/>
                  <a:gd name="csY0" fmla="*/ 171595 h 171449"/>
                  <a:gd name="csX1" fmla="*/ 156 w 40184"/>
                  <a:gd name="csY1" fmla="*/ 170108 h 171449"/>
                  <a:gd name="csX2" fmla="*/ 454 w 40184"/>
                  <a:gd name="csY2" fmla="*/ 169065 h 171449"/>
                  <a:gd name="csX3" fmla="*/ 29773 w 40184"/>
                  <a:gd name="csY3" fmla="*/ 85870 h 171449"/>
                  <a:gd name="csX4" fmla="*/ 751 w 40184"/>
                  <a:gd name="csY4" fmla="*/ 3122 h 171449"/>
                  <a:gd name="csX5" fmla="*/ 156 w 40184"/>
                  <a:gd name="csY5" fmla="*/ 1634 h 171449"/>
                  <a:gd name="csX6" fmla="*/ 603 w 40184"/>
                  <a:gd name="csY6" fmla="*/ 592 h 171449"/>
                  <a:gd name="csX7" fmla="*/ 1645 w 40184"/>
                  <a:gd name="csY7" fmla="*/ 145 h 171449"/>
                  <a:gd name="csX8" fmla="*/ 3281 w 40184"/>
                  <a:gd name="csY8" fmla="*/ 145 h 171449"/>
                  <a:gd name="csX9" fmla="*/ 4026 w 40184"/>
                  <a:gd name="csY9" fmla="*/ 443 h 171449"/>
                  <a:gd name="csX10" fmla="*/ 24564 w 40184"/>
                  <a:gd name="csY10" fmla="*/ 24032 h 171449"/>
                  <a:gd name="csX11" fmla="*/ 36544 w 40184"/>
                  <a:gd name="csY11" fmla="*/ 53723 h 171449"/>
                  <a:gd name="csX12" fmla="*/ 40340 w 40184"/>
                  <a:gd name="csY12" fmla="*/ 85870 h 171449"/>
                  <a:gd name="csX13" fmla="*/ 38330 w 40184"/>
                  <a:gd name="csY13" fmla="*/ 109832 h 171449"/>
                  <a:gd name="csX14" fmla="*/ 31856 w 40184"/>
                  <a:gd name="csY14" fmla="*/ 132974 h 171449"/>
                  <a:gd name="csX15" fmla="*/ 20471 w 40184"/>
                  <a:gd name="csY15" fmla="*/ 154034 h 171449"/>
                  <a:gd name="csX16" fmla="*/ 4026 w 40184"/>
                  <a:gd name="csY16" fmla="*/ 171298 h 171449"/>
                  <a:gd name="csX17" fmla="*/ 3281 w 40184"/>
                  <a:gd name="csY17" fmla="*/ 171595 h 171449"/>
                  <a:gd name="csX18" fmla="*/ 1645 w 40184"/>
                  <a:gd name="csY18" fmla="*/ 171595 h 1714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184" h="171449">
                    <a:moveTo>
                      <a:pt x="1645" y="171595"/>
                    </a:moveTo>
                    <a:cubicBezTo>
                      <a:pt x="652" y="171595"/>
                      <a:pt x="156" y="171099"/>
                      <a:pt x="156" y="170108"/>
                    </a:cubicBezTo>
                    <a:cubicBezTo>
                      <a:pt x="156" y="169612"/>
                      <a:pt x="255" y="169264"/>
                      <a:pt x="454" y="169065"/>
                    </a:cubicBezTo>
                    <a:cubicBezTo>
                      <a:pt x="20000" y="149916"/>
                      <a:pt x="29773" y="122185"/>
                      <a:pt x="29773" y="85870"/>
                    </a:cubicBezTo>
                    <a:cubicBezTo>
                      <a:pt x="29773" y="49557"/>
                      <a:pt x="20099" y="21974"/>
                      <a:pt x="751" y="3122"/>
                    </a:cubicBezTo>
                    <a:cubicBezTo>
                      <a:pt x="354" y="2825"/>
                      <a:pt x="156" y="2329"/>
                      <a:pt x="156" y="1634"/>
                    </a:cubicBezTo>
                    <a:cubicBezTo>
                      <a:pt x="156" y="1237"/>
                      <a:pt x="305" y="890"/>
                      <a:pt x="603" y="592"/>
                    </a:cubicBezTo>
                    <a:cubicBezTo>
                      <a:pt x="900" y="294"/>
                      <a:pt x="1248" y="145"/>
                      <a:pt x="1645" y="145"/>
                    </a:cubicBezTo>
                    <a:lnTo>
                      <a:pt x="3281" y="145"/>
                    </a:lnTo>
                    <a:cubicBezTo>
                      <a:pt x="3579" y="145"/>
                      <a:pt x="3827" y="245"/>
                      <a:pt x="4026" y="443"/>
                    </a:cubicBezTo>
                    <a:cubicBezTo>
                      <a:pt x="12261" y="6893"/>
                      <a:pt x="19107" y="14755"/>
                      <a:pt x="24564" y="24032"/>
                    </a:cubicBezTo>
                    <a:cubicBezTo>
                      <a:pt x="30021" y="33309"/>
                      <a:pt x="34014" y="43207"/>
                      <a:pt x="36544" y="53723"/>
                    </a:cubicBezTo>
                    <a:cubicBezTo>
                      <a:pt x="39075" y="64241"/>
                      <a:pt x="40340" y="74957"/>
                      <a:pt x="40340" y="85870"/>
                    </a:cubicBezTo>
                    <a:cubicBezTo>
                      <a:pt x="40340" y="94007"/>
                      <a:pt x="39670" y="101994"/>
                      <a:pt x="38330" y="109832"/>
                    </a:cubicBezTo>
                    <a:cubicBezTo>
                      <a:pt x="36991" y="117670"/>
                      <a:pt x="34833" y="125384"/>
                      <a:pt x="31856" y="132974"/>
                    </a:cubicBezTo>
                    <a:cubicBezTo>
                      <a:pt x="28880" y="140565"/>
                      <a:pt x="25085" y="147585"/>
                      <a:pt x="20471" y="154034"/>
                    </a:cubicBezTo>
                    <a:cubicBezTo>
                      <a:pt x="15858" y="160483"/>
                      <a:pt x="10376" y="166238"/>
                      <a:pt x="4026" y="171298"/>
                    </a:cubicBezTo>
                    <a:cubicBezTo>
                      <a:pt x="3827" y="171496"/>
                      <a:pt x="3579" y="171595"/>
                      <a:pt x="3281" y="171595"/>
                    </a:cubicBezTo>
                    <a:lnTo>
                      <a:pt x="1645" y="171595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418E73C0-130A-D653-226D-74C93CF6FA75}"/>
              </a:ext>
            </a:extLst>
          </p:cNvPr>
          <p:cNvSpPr txBox="1">
            <a:spLocks/>
          </p:cNvSpPr>
          <p:nvPr/>
        </p:nvSpPr>
        <p:spPr>
          <a:xfrm>
            <a:off x="521318" y="-33453"/>
            <a:ext cx="11238571" cy="1703146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18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SCIFEL: A </a:t>
            </a:r>
            <a:r>
              <a:rPr lang="en-US" sz="18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superradiant</a:t>
            </a:r>
            <a:r>
              <a:rPr lang="en-US" sz="18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 Compton experiment driven by inverse free electron laser bunched electrons</a:t>
            </a:r>
            <a:br>
              <a:rPr lang="en-US" sz="18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Proof-of-principle experiment at ATF, BNL (AE140)</a:t>
            </a:r>
          </a:p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br>
              <a:rPr lang="en-US" sz="18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1800" dirty="0">
              <a:solidFill>
                <a:prstClr val="black"/>
              </a:solidFill>
              <a:latin typeface="Avenir Next LT Pro Light" panose="020B0304020202020204" pitchFamily="34" charset="0"/>
              <a:ea typeface="+mn-ea"/>
              <a:cs typeface="+mn-cs"/>
            </a:endParaRPr>
          </a:p>
        </p:txBody>
      </p: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A9905E0E-1132-CE0F-0D8C-656F5FEC70BA}"/>
              </a:ext>
            </a:extLst>
          </p:cNvPr>
          <p:cNvGrpSpPr/>
          <p:nvPr/>
        </p:nvGrpSpPr>
        <p:grpSpPr>
          <a:xfrm>
            <a:off x="4351277" y="2941591"/>
            <a:ext cx="3345434" cy="1691694"/>
            <a:chOff x="3960423" y="2335655"/>
            <a:chExt cx="3345434" cy="1691694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72F98B4-8750-72C6-81E3-96505AEB5B31}"/>
                </a:ext>
              </a:extLst>
            </p:cNvPr>
            <p:cNvSpPr/>
            <p:nvPr/>
          </p:nvSpPr>
          <p:spPr>
            <a:xfrm rot="5400000">
              <a:off x="6250640" y="2072159"/>
              <a:ext cx="403096" cy="1455429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  <a:gd name="connsiteX0" fmla="*/ 0 w 648057"/>
                <a:gd name="connsiteY0" fmla="*/ 2290103 h 2290103"/>
                <a:gd name="connsiteX1" fmla="*/ 269122 w 648057"/>
                <a:gd name="connsiteY1" fmla="*/ 1124255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269122" y="1124255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356336" y="1138120"/>
                  </a:lnTo>
                  <a:lnTo>
                    <a:pt x="648057" y="2290103"/>
                  </a:lnTo>
                  <a:lnTo>
                    <a:pt x="0" y="229010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rgbClr val="C00000">
                    <a:alpha val="50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156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D1B17584-A49C-314B-9041-78F253A7F3D0}"/>
                </a:ext>
              </a:extLst>
            </p:cNvPr>
            <p:cNvGrpSpPr/>
            <p:nvPr/>
          </p:nvGrpSpPr>
          <p:grpSpPr>
            <a:xfrm>
              <a:off x="4258177" y="3010204"/>
              <a:ext cx="1434918" cy="360000"/>
              <a:chOff x="2940287" y="3600772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543" name="Rectangle 542">
                <a:extLst>
                  <a:ext uri="{FF2B5EF4-FFF2-40B4-BE49-F238E27FC236}">
                    <a16:creationId xmlns:a16="http://schemas.microsoft.com/office/drawing/2014/main" id="{AC754CBE-1C6C-7C9A-5938-0673172CA6AB}"/>
                  </a:ext>
                </a:extLst>
              </p:cNvPr>
              <p:cNvSpPr/>
              <p:nvPr/>
            </p:nvSpPr>
            <p:spPr>
              <a:xfrm>
                <a:off x="2940287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33DAC915-D178-B7AA-5941-A2CBE24FB779}"/>
                  </a:ext>
                </a:extLst>
              </p:cNvPr>
              <p:cNvSpPr/>
              <p:nvPr/>
            </p:nvSpPr>
            <p:spPr>
              <a:xfrm>
                <a:off x="3298593" y="3600772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Rectangle 544">
                <a:extLst>
                  <a:ext uri="{FF2B5EF4-FFF2-40B4-BE49-F238E27FC236}">
                    <a16:creationId xmlns:a16="http://schemas.microsoft.com/office/drawing/2014/main" id="{C843B820-9AEA-BC3D-68A8-D422BD92F34E}"/>
                  </a:ext>
                </a:extLst>
              </p:cNvPr>
              <p:cNvSpPr/>
              <p:nvPr/>
            </p:nvSpPr>
            <p:spPr>
              <a:xfrm>
                <a:off x="3656899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B5BD14BF-63DE-2D17-EB75-F7DFC7D05798}"/>
                  </a:ext>
                </a:extLst>
              </p:cNvPr>
              <p:cNvSpPr/>
              <p:nvPr/>
            </p:nvSpPr>
            <p:spPr>
              <a:xfrm>
                <a:off x="4015205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98623CD-CD6F-2510-93EC-C32FCFCE22DF}"/>
                </a:ext>
              </a:extLst>
            </p:cNvPr>
            <p:cNvSpPr/>
            <p:nvPr/>
          </p:nvSpPr>
          <p:spPr>
            <a:xfrm rot="3565130">
              <a:off x="5210655" y="2275142"/>
              <a:ext cx="317656" cy="2311863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156125" y="1145052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491932" y="1145052"/>
                  </a:lnTo>
                  <a:lnTo>
                    <a:pt x="648057" y="2290103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chemeClr val="accent1">
                    <a:lumMod val="45000"/>
                    <a:lumOff val="55000"/>
                    <a:alpha val="50000"/>
                  </a:schemeClr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2033768-DE4E-5F49-A1DE-7EFAA3718FD1}"/>
                </a:ext>
              </a:extLst>
            </p:cNvPr>
            <p:cNvSpPr/>
            <p:nvPr/>
          </p:nvSpPr>
          <p:spPr>
            <a:xfrm flipH="1">
              <a:off x="4330601" y="3253393"/>
              <a:ext cx="1818220" cy="367635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8575" cap="flat">
              <a:solidFill>
                <a:schemeClr val="tx2">
                  <a:lumMod val="75000"/>
                  <a:lumOff val="25000"/>
                </a:schemeClr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639F15CC-380B-6B89-D74A-EE442B0628B3}"/>
                </a:ext>
              </a:extLst>
            </p:cNvPr>
            <p:cNvGrpSpPr/>
            <p:nvPr/>
          </p:nvGrpSpPr>
          <p:grpSpPr>
            <a:xfrm>
              <a:off x="4888668" y="3348464"/>
              <a:ext cx="1434918" cy="360000"/>
              <a:chOff x="2925070" y="4403241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539" name="Rectangle 538">
                <a:extLst>
                  <a:ext uri="{FF2B5EF4-FFF2-40B4-BE49-F238E27FC236}">
                    <a16:creationId xmlns:a16="http://schemas.microsoft.com/office/drawing/2014/main" id="{9B99049D-F099-336D-0945-11FB2411CA23}"/>
                  </a:ext>
                </a:extLst>
              </p:cNvPr>
              <p:cNvSpPr/>
              <p:nvPr/>
            </p:nvSpPr>
            <p:spPr>
              <a:xfrm flipH="1">
                <a:off x="3999988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0" name="Rectangle 539">
                <a:extLst>
                  <a:ext uri="{FF2B5EF4-FFF2-40B4-BE49-F238E27FC236}">
                    <a16:creationId xmlns:a16="http://schemas.microsoft.com/office/drawing/2014/main" id="{31A47EB1-4354-287A-B582-587E5EE1817D}"/>
                  </a:ext>
                </a:extLst>
              </p:cNvPr>
              <p:cNvSpPr/>
              <p:nvPr/>
            </p:nvSpPr>
            <p:spPr>
              <a:xfrm flipH="1">
                <a:off x="3641682" y="4403241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1" name="Rectangle 540">
                <a:extLst>
                  <a:ext uri="{FF2B5EF4-FFF2-40B4-BE49-F238E27FC236}">
                    <a16:creationId xmlns:a16="http://schemas.microsoft.com/office/drawing/2014/main" id="{B355EB5F-BF73-999D-E331-88A0158F22F0}"/>
                  </a:ext>
                </a:extLst>
              </p:cNvPr>
              <p:cNvSpPr/>
              <p:nvPr/>
            </p:nvSpPr>
            <p:spPr>
              <a:xfrm flipH="1">
                <a:off x="3283376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" name="Rectangle 541">
                <a:extLst>
                  <a:ext uri="{FF2B5EF4-FFF2-40B4-BE49-F238E27FC236}">
                    <a16:creationId xmlns:a16="http://schemas.microsoft.com/office/drawing/2014/main" id="{A96C6C35-44C2-85B6-D0EA-59C57E415F87}"/>
                  </a:ext>
                </a:extLst>
              </p:cNvPr>
              <p:cNvSpPr/>
              <p:nvPr/>
            </p:nvSpPr>
            <p:spPr>
              <a:xfrm flipH="1">
                <a:off x="2925070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873BF2FD-9513-D47D-EAFE-21254F7415C0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 rot="19792553">
              <a:off x="5441287" y="3281637"/>
              <a:ext cx="167206" cy="72488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1CC2CF4B-0FB1-171B-A077-72B8F9D647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0"/>
            <a:stretch>
              <a:fillRect/>
            </a:stretch>
          </p:blipFill>
          <p:spPr>
            <a:xfrm rot="19467590">
              <a:off x="6351501" y="2747829"/>
              <a:ext cx="163529" cy="72234"/>
            </a:xfrm>
            <a:prstGeom prst="rect">
              <a:avLst/>
            </a:prstGeom>
          </p:spPr>
        </p:pic>
        <p:sp>
          <p:nvSpPr>
            <p:cNvPr id="20" name="Trapezoid 19">
              <a:extLst>
                <a:ext uri="{FF2B5EF4-FFF2-40B4-BE49-F238E27FC236}">
                  <a16:creationId xmlns:a16="http://schemas.microsoft.com/office/drawing/2014/main" id="{15760B33-E5F7-DC18-FAD5-9BA71A35831F}"/>
                </a:ext>
              </a:extLst>
            </p:cNvPr>
            <p:cNvSpPr/>
            <p:nvPr/>
          </p:nvSpPr>
          <p:spPr>
            <a:xfrm rot="14418056">
              <a:off x="6747536" y="2079566"/>
              <a:ext cx="131821" cy="984820"/>
            </a:xfrm>
            <a:prstGeom prst="trapezoid">
              <a:avLst>
                <a:gd name="adj" fmla="val 38983"/>
              </a:avLst>
            </a:prstGeom>
            <a:solidFill>
              <a:srgbClr val="B07BD7">
                <a:alpha val="66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5840C70-5FFA-9830-709B-C89782A7BDAE}"/>
                </a:ext>
              </a:extLst>
            </p:cNvPr>
            <p:cNvSpPr/>
            <p:nvPr/>
          </p:nvSpPr>
          <p:spPr>
            <a:xfrm flipH="1">
              <a:off x="6403576" y="2416653"/>
              <a:ext cx="867020" cy="202696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2225" cap="flat">
              <a:solidFill>
                <a:srgbClr val="B07BD7"/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6809BA5-CDF8-F2CF-ED6A-6F348439847A}"/>
                </a:ext>
              </a:extLst>
            </p:cNvPr>
            <p:cNvSpPr/>
            <p:nvPr/>
          </p:nvSpPr>
          <p:spPr>
            <a:xfrm>
              <a:off x="5531350" y="2670896"/>
              <a:ext cx="831908" cy="230387"/>
            </a:xfrm>
            <a:custGeom>
              <a:avLst/>
              <a:gdLst>
                <a:gd name="connsiteX0" fmla="*/ 0 w 6200775"/>
                <a:gd name="connsiteY0" fmla="*/ 2737851 h 4895854"/>
                <a:gd name="connsiteX1" fmla="*/ 129319 w 6200775"/>
                <a:gd name="connsiteY1" fmla="*/ 2737851 h 4895854"/>
                <a:gd name="connsiteX2" fmla="*/ 281853 w 6200775"/>
                <a:gd name="connsiteY2" fmla="*/ 2737851 h 4895854"/>
                <a:gd name="connsiteX3" fmla="*/ 429399 w 6200775"/>
                <a:gd name="connsiteY3" fmla="*/ 2737851 h 4895854"/>
                <a:gd name="connsiteX4" fmla="*/ 563707 w 6200775"/>
                <a:gd name="connsiteY4" fmla="*/ 2737851 h 4895854"/>
                <a:gd name="connsiteX5" fmla="*/ 701979 w 6200775"/>
                <a:gd name="connsiteY5" fmla="*/ 2737850 h 4895854"/>
                <a:gd name="connsiteX6" fmla="*/ 845560 w 6200775"/>
                <a:gd name="connsiteY6" fmla="*/ 2737854 h 4895854"/>
                <a:gd name="connsiteX7" fmla="*/ 1001058 w 6200775"/>
                <a:gd name="connsiteY7" fmla="*/ 2737873 h 4895854"/>
                <a:gd name="connsiteX8" fmla="*/ 1127413 w 6200775"/>
                <a:gd name="connsiteY8" fmla="*/ 2737805 h 4895854"/>
                <a:gd name="connsiteX9" fmla="*/ 1284480 w 6200775"/>
                <a:gd name="connsiteY9" fmla="*/ 2737386 h 4895854"/>
                <a:gd name="connsiteX10" fmla="*/ 1409267 w 6200775"/>
                <a:gd name="connsiteY10" fmla="*/ 2738080 h 4895854"/>
                <a:gd name="connsiteX11" fmla="*/ 1545223 w 6200775"/>
                <a:gd name="connsiteY11" fmla="*/ 2742922 h 4895854"/>
                <a:gd name="connsiteX12" fmla="*/ 1581698 w 6200775"/>
                <a:gd name="connsiteY12" fmla="*/ 2744304 h 4895854"/>
                <a:gd name="connsiteX13" fmla="*/ 1618172 w 6200775"/>
                <a:gd name="connsiteY13" fmla="*/ 2744825 h 4895854"/>
                <a:gd name="connsiteX14" fmla="*/ 1654646 w 6200775"/>
                <a:gd name="connsiteY14" fmla="*/ 2743698 h 4895854"/>
                <a:gd name="connsiteX15" fmla="*/ 1691121 w 6200775"/>
                <a:gd name="connsiteY15" fmla="*/ 2740076 h 4895854"/>
                <a:gd name="connsiteX16" fmla="*/ 1724989 w 6200775"/>
                <a:gd name="connsiteY16" fmla="*/ 2733873 h 4895854"/>
                <a:gd name="connsiteX17" fmla="*/ 1758858 w 6200775"/>
                <a:gd name="connsiteY17" fmla="*/ 2724721 h 4895854"/>
                <a:gd name="connsiteX18" fmla="*/ 1792726 w 6200775"/>
                <a:gd name="connsiteY18" fmla="*/ 2713003 h 4895854"/>
                <a:gd name="connsiteX19" fmla="*/ 1826595 w 6200775"/>
                <a:gd name="connsiteY19" fmla="*/ 2699920 h 4895854"/>
                <a:gd name="connsiteX20" fmla="*/ 1844893 w 6200775"/>
                <a:gd name="connsiteY20" fmla="*/ 2693005 h 4895854"/>
                <a:gd name="connsiteX21" fmla="*/ 1863190 w 6200775"/>
                <a:gd name="connsiteY21" fmla="*/ 2686763 h 4895854"/>
                <a:gd name="connsiteX22" fmla="*/ 1872339 w 6200775"/>
                <a:gd name="connsiteY22" fmla="*/ 2684060 h 4895854"/>
                <a:gd name="connsiteX23" fmla="*/ 1881488 w 6200775"/>
                <a:gd name="connsiteY23" fmla="*/ 2681731 h 4895854"/>
                <a:gd name="connsiteX24" fmla="*/ 1890636 w 6200775"/>
                <a:gd name="connsiteY24" fmla="*/ 2679852 h 4895854"/>
                <a:gd name="connsiteX25" fmla="*/ 1899785 w 6200775"/>
                <a:gd name="connsiteY25" fmla="*/ 2678501 h 4895854"/>
                <a:gd name="connsiteX26" fmla="*/ 1908933 w 6200775"/>
                <a:gd name="connsiteY26" fmla="*/ 2677760 h 4895854"/>
                <a:gd name="connsiteX27" fmla="*/ 1918082 w 6200775"/>
                <a:gd name="connsiteY27" fmla="*/ 2677706 h 4895854"/>
                <a:gd name="connsiteX28" fmla="*/ 1922657 w 6200775"/>
                <a:gd name="connsiteY28" fmla="*/ 2677963 h 4895854"/>
                <a:gd name="connsiteX29" fmla="*/ 1927230 w 6200775"/>
                <a:gd name="connsiteY29" fmla="*/ 2678422 h 4895854"/>
                <a:gd name="connsiteX30" fmla="*/ 1931804 w 6200775"/>
                <a:gd name="connsiteY30" fmla="*/ 2679094 h 4895854"/>
                <a:gd name="connsiteX31" fmla="*/ 1936379 w 6200775"/>
                <a:gd name="connsiteY31" fmla="*/ 2679987 h 4895854"/>
                <a:gd name="connsiteX32" fmla="*/ 1940954 w 6200775"/>
                <a:gd name="connsiteY32" fmla="*/ 2681109 h 4895854"/>
                <a:gd name="connsiteX33" fmla="*/ 1945528 w 6200775"/>
                <a:gd name="connsiteY33" fmla="*/ 2682472 h 4895854"/>
                <a:gd name="connsiteX34" fmla="*/ 1950102 w 6200775"/>
                <a:gd name="connsiteY34" fmla="*/ 2684084 h 4895854"/>
                <a:gd name="connsiteX35" fmla="*/ 1954677 w 6200775"/>
                <a:gd name="connsiteY35" fmla="*/ 2685952 h 4895854"/>
                <a:gd name="connsiteX36" fmla="*/ 1959251 w 6200775"/>
                <a:gd name="connsiteY36" fmla="*/ 2688086 h 4895854"/>
                <a:gd name="connsiteX37" fmla="*/ 1963826 w 6200775"/>
                <a:gd name="connsiteY37" fmla="*/ 2690491 h 4895854"/>
                <a:gd name="connsiteX38" fmla="*/ 1968399 w 6200775"/>
                <a:gd name="connsiteY38" fmla="*/ 2693175 h 4895854"/>
                <a:gd name="connsiteX39" fmla="*/ 1972974 w 6200775"/>
                <a:gd name="connsiteY39" fmla="*/ 2696144 h 4895854"/>
                <a:gd name="connsiteX40" fmla="*/ 1977886 w 6200775"/>
                <a:gd name="connsiteY40" fmla="*/ 2699657 h 4895854"/>
                <a:gd name="connsiteX41" fmla="*/ 1982799 w 6200775"/>
                <a:gd name="connsiteY41" fmla="*/ 2703513 h 4895854"/>
                <a:gd name="connsiteX42" fmla="*/ 1992624 w 6200775"/>
                <a:gd name="connsiteY42" fmla="*/ 2712271 h 4895854"/>
                <a:gd name="connsiteX43" fmla="*/ 2002450 w 6200775"/>
                <a:gd name="connsiteY43" fmla="*/ 2722448 h 4895854"/>
                <a:gd name="connsiteX44" fmla="*/ 2012275 w 6200775"/>
                <a:gd name="connsiteY44" fmla="*/ 2734053 h 4895854"/>
                <a:gd name="connsiteX45" fmla="*/ 2022100 w 6200775"/>
                <a:gd name="connsiteY45" fmla="*/ 2747079 h 4895854"/>
                <a:gd name="connsiteX46" fmla="*/ 2031926 w 6200775"/>
                <a:gd name="connsiteY46" fmla="*/ 2761491 h 4895854"/>
                <a:gd name="connsiteX47" fmla="*/ 2051577 w 6200775"/>
                <a:gd name="connsiteY47" fmla="*/ 2794217 h 4895854"/>
                <a:gd name="connsiteX48" fmla="*/ 2071227 w 6200775"/>
                <a:gd name="connsiteY48" fmla="*/ 2831445 h 4895854"/>
                <a:gd name="connsiteX49" fmla="*/ 2090878 w 6200775"/>
                <a:gd name="connsiteY49" fmla="*/ 2871925 h 4895854"/>
                <a:gd name="connsiteX50" fmla="*/ 2130180 w 6200775"/>
                <a:gd name="connsiteY50" fmla="*/ 2955283 h 4895854"/>
                <a:gd name="connsiteX51" fmla="*/ 2145761 w 6200775"/>
                <a:gd name="connsiteY51" fmla="*/ 2985896 h 4895854"/>
                <a:gd name="connsiteX52" fmla="*/ 2153551 w 6200775"/>
                <a:gd name="connsiteY52" fmla="*/ 2999992 h 4895854"/>
                <a:gd name="connsiteX53" fmla="*/ 2161342 w 6200775"/>
                <a:gd name="connsiteY53" fmla="*/ 3013029 h 4895854"/>
                <a:gd name="connsiteX54" fmla="*/ 2169132 w 6200775"/>
                <a:gd name="connsiteY54" fmla="*/ 3024811 h 4895854"/>
                <a:gd name="connsiteX55" fmla="*/ 2176923 w 6200775"/>
                <a:gd name="connsiteY55" fmla="*/ 3035144 h 4895854"/>
                <a:gd name="connsiteX56" fmla="*/ 2180818 w 6200775"/>
                <a:gd name="connsiteY56" fmla="*/ 3039705 h 4895854"/>
                <a:gd name="connsiteX57" fmla="*/ 2184713 w 6200775"/>
                <a:gd name="connsiteY57" fmla="*/ 3043828 h 4895854"/>
                <a:gd name="connsiteX58" fmla="*/ 2188608 w 6200775"/>
                <a:gd name="connsiteY58" fmla="*/ 3047490 h 4895854"/>
                <a:gd name="connsiteX59" fmla="*/ 2192504 w 6200775"/>
                <a:gd name="connsiteY59" fmla="*/ 3050665 h 4895854"/>
                <a:gd name="connsiteX60" fmla="*/ 2194450 w 6200775"/>
                <a:gd name="connsiteY60" fmla="*/ 3052064 h 4895854"/>
                <a:gd name="connsiteX61" fmla="*/ 2196398 w 6200775"/>
                <a:gd name="connsiteY61" fmla="*/ 3053331 h 4895854"/>
                <a:gd name="connsiteX62" fmla="*/ 2198346 w 6200775"/>
                <a:gd name="connsiteY62" fmla="*/ 3054466 h 4895854"/>
                <a:gd name="connsiteX63" fmla="*/ 2200294 w 6200775"/>
                <a:gd name="connsiteY63" fmla="*/ 3055463 h 4895854"/>
                <a:gd name="connsiteX64" fmla="*/ 2202242 w 6200775"/>
                <a:gd name="connsiteY64" fmla="*/ 3056321 h 4895854"/>
                <a:gd name="connsiteX65" fmla="*/ 2204189 w 6200775"/>
                <a:gd name="connsiteY65" fmla="*/ 3057036 h 4895854"/>
                <a:gd name="connsiteX66" fmla="*/ 2206137 w 6200775"/>
                <a:gd name="connsiteY66" fmla="*/ 3057607 h 4895854"/>
                <a:gd name="connsiteX67" fmla="*/ 2208085 w 6200775"/>
                <a:gd name="connsiteY67" fmla="*/ 3058029 h 4895854"/>
                <a:gd name="connsiteX68" fmla="*/ 2210033 w 6200775"/>
                <a:gd name="connsiteY68" fmla="*/ 3058302 h 4895854"/>
                <a:gd name="connsiteX69" fmla="*/ 2211979 w 6200775"/>
                <a:gd name="connsiteY69" fmla="*/ 3058419 h 4895854"/>
                <a:gd name="connsiteX70" fmla="*/ 2213927 w 6200775"/>
                <a:gd name="connsiteY70" fmla="*/ 3058381 h 4895854"/>
                <a:gd name="connsiteX71" fmla="*/ 2215875 w 6200775"/>
                <a:gd name="connsiteY71" fmla="*/ 3058182 h 4895854"/>
                <a:gd name="connsiteX72" fmla="*/ 2217823 w 6200775"/>
                <a:gd name="connsiteY72" fmla="*/ 3057822 h 4895854"/>
                <a:gd name="connsiteX73" fmla="*/ 2219770 w 6200775"/>
                <a:gd name="connsiteY73" fmla="*/ 3057299 h 4895854"/>
                <a:gd name="connsiteX74" fmla="*/ 2221718 w 6200775"/>
                <a:gd name="connsiteY74" fmla="*/ 3056608 h 4895854"/>
                <a:gd name="connsiteX75" fmla="*/ 2223666 w 6200775"/>
                <a:gd name="connsiteY75" fmla="*/ 3055748 h 4895854"/>
                <a:gd name="connsiteX76" fmla="*/ 2225613 w 6200775"/>
                <a:gd name="connsiteY76" fmla="*/ 3054715 h 4895854"/>
                <a:gd name="connsiteX77" fmla="*/ 2227560 w 6200775"/>
                <a:gd name="connsiteY77" fmla="*/ 3053509 h 4895854"/>
                <a:gd name="connsiteX78" fmla="*/ 2229508 w 6200775"/>
                <a:gd name="connsiteY78" fmla="*/ 3052125 h 4895854"/>
                <a:gd name="connsiteX79" fmla="*/ 2231456 w 6200775"/>
                <a:gd name="connsiteY79" fmla="*/ 3050562 h 4895854"/>
                <a:gd name="connsiteX80" fmla="*/ 2233404 w 6200775"/>
                <a:gd name="connsiteY80" fmla="*/ 3048818 h 4895854"/>
                <a:gd name="connsiteX81" fmla="*/ 2235351 w 6200775"/>
                <a:gd name="connsiteY81" fmla="*/ 3046891 h 4895854"/>
                <a:gd name="connsiteX82" fmla="*/ 2237299 w 6200775"/>
                <a:gd name="connsiteY82" fmla="*/ 3044779 h 4895854"/>
                <a:gd name="connsiteX83" fmla="*/ 2239247 w 6200775"/>
                <a:gd name="connsiteY83" fmla="*/ 3042478 h 4895854"/>
                <a:gd name="connsiteX84" fmla="*/ 2243141 w 6200775"/>
                <a:gd name="connsiteY84" fmla="*/ 3037306 h 4895854"/>
                <a:gd name="connsiteX85" fmla="*/ 2247037 w 6200775"/>
                <a:gd name="connsiteY85" fmla="*/ 3031361 h 4895854"/>
                <a:gd name="connsiteX86" fmla="*/ 2250932 w 6200775"/>
                <a:gd name="connsiteY86" fmla="*/ 3024629 h 4895854"/>
                <a:gd name="connsiteX87" fmla="*/ 2254828 w 6200775"/>
                <a:gd name="connsiteY87" fmla="*/ 3017096 h 4895854"/>
                <a:gd name="connsiteX88" fmla="*/ 2259550 w 6200775"/>
                <a:gd name="connsiteY88" fmla="*/ 3006874 h 4895854"/>
                <a:gd name="connsiteX89" fmla="*/ 2264274 w 6200775"/>
                <a:gd name="connsiteY89" fmla="*/ 2995443 h 4895854"/>
                <a:gd name="connsiteX90" fmla="*/ 2273720 w 6200775"/>
                <a:gd name="connsiteY90" fmla="*/ 2968902 h 4895854"/>
                <a:gd name="connsiteX91" fmla="*/ 2283167 w 6200775"/>
                <a:gd name="connsiteY91" fmla="*/ 2937403 h 4895854"/>
                <a:gd name="connsiteX92" fmla="*/ 2292613 w 6200775"/>
                <a:gd name="connsiteY92" fmla="*/ 2900936 h 4895854"/>
                <a:gd name="connsiteX93" fmla="*/ 2302060 w 6200775"/>
                <a:gd name="connsiteY93" fmla="*/ 2859558 h 4895854"/>
                <a:gd name="connsiteX94" fmla="*/ 2311507 w 6200775"/>
                <a:gd name="connsiteY94" fmla="*/ 2813391 h 4895854"/>
                <a:gd name="connsiteX95" fmla="*/ 2330400 w 6200775"/>
                <a:gd name="connsiteY95" fmla="*/ 2707540 h 4895854"/>
                <a:gd name="connsiteX96" fmla="*/ 2349293 w 6200775"/>
                <a:gd name="connsiteY96" fmla="*/ 2585834 h 4895854"/>
                <a:gd name="connsiteX97" fmla="*/ 2368186 w 6200775"/>
                <a:gd name="connsiteY97" fmla="*/ 2451938 h 4895854"/>
                <a:gd name="connsiteX98" fmla="*/ 2405972 w 6200775"/>
                <a:gd name="connsiteY98" fmla="*/ 2168022 h 4895854"/>
                <a:gd name="connsiteX99" fmla="*/ 2422310 w 6200775"/>
                <a:gd name="connsiteY99" fmla="*/ 2048711 h 4895854"/>
                <a:gd name="connsiteX100" fmla="*/ 2438650 w 6200775"/>
                <a:gd name="connsiteY100" fmla="*/ 1938214 h 4895854"/>
                <a:gd name="connsiteX101" fmla="*/ 2446818 w 6200775"/>
                <a:gd name="connsiteY101" fmla="*/ 1887829 h 4895854"/>
                <a:gd name="connsiteX102" fmla="*/ 2454988 w 6200775"/>
                <a:gd name="connsiteY102" fmla="*/ 1841529 h 4895854"/>
                <a:gd name="connsiteX103" fmla="*/ 2463158 w 6200775"/>
                <a:gd name="connsiteY103" fmla="*/ 1799939 h 4895854"/>
                <a:gd name="connsiteX104" fmla="*/ 2471326 w 6200775"/>
                <a:gd name="connsiteY104" fmla="*/ 1763674 h 4895854"/>
                <a:gd name="connsiteX105" fmla="*/ 2479496 w 6200775"/>
                <a:gd name="connsiteY105" fmla="*/ 1733330 h 4895854"/>
                <a:gd name="connsiteX106" fmla="*/ 2483580 w 6200775"/>
                <a:gd name="connsiteY106" fmla="*/ 1720559 h 4895854"/>
                <a:gd name="connsiteX107" fmla="*/ 2487664 w 6200775"/>
                <a:gd name="connsiteY107" fmla="*/ 1709480 h 4895854"/>
                <a:gd name="connsiteX108" fmla="*/ 2491750 w 6200775"/>
                <a:gd name="connsiteY108" fmla="*/ 1700161 h 4895854"/>
                <a:gd name="connsiteX109" fmla="*/ 2493792 w 6200775"/>
                <a:gd name="connsiteY109" fmla="*/ 1696182 h 4895854"/>
                <a:gd name="connsiteX110" fmla="*/ 2495834 w 6200775"/>
                <a:gd name="connsiteY110" fmla="*/ 1692665 h 4895854"/>
                <a:gd name="connsiteX111" fmla="*/ 2497877 w 6200775"/>
                <a:gd name="connsiteY111" fmla="*/ 1689621 h 4895854"/>
                <a:gd name="connsiteX112" fmla="*/ 2498898 w 6200775"/>
                <a:gd name="connsiteY112" fmla="*/ 1688277 h 4895854"/>
                <a:gd name="connsiteX113" fmla="*/ 2499919 w 6200775"/>
                <a:gd name="connsiteY113" fmla="*/ 1687054 h 4895854"/>
                <a:gd name="connsiteX114" fmla="*/ 2500940 w 6200775"/>
                <a:gd name="connsiteY114" fmla="*/ 1685953 h 4895854"/>
                <a:gd name="connsiteX115" fmla="*/ 2501961 w 6200775"/>
                <a:gd name="connsiteY115" fmla="*/ 1684974 h 4895854"/>
                <a:gd name="connsiteX116" fmla="*/ 2502983 w 6200775"/>
                <a:gd name="connsiteY116" fmla="*/ 1684118 h 4895854"/>
                <a:gd name="connsiteX117" fmla="*/ 2504004 w 6200775"/>
                <a:gd name="connsiteY117" fmla="*/ 1683387 h 4895854"/>
                <a:gd name="connsiteX118" fmla="*/ 2504514 w 6200775"/>
                <a:gd name="connsiteY118" fmla="*/ 1683068 h 4895854"/>
                <a:gd name="connsiteX119" fmla="*/ 2505025 w 6200775"/>
                <a:gd name="connsiteY119" fmla="*/ 1682780 h 4895854"/>
                <a:gd name="connsiteX120" fmla="*/ 2505535 w 6200775"/>
                <a:gd name="connsiteY120" fmla="*/ 1682524 h 4895854"/>
                <a:gd name="connsiteX121" fmla="*/ 2506046 w 6200775"/>
                <a:gd name="connsiteY121" fmla="*/ 1682299 h 4895854"/>
                <a:gd name="connsiteX122" fmla="*/ 2506556 w 6200775"/>
                <a:gd name="connsiteY122" fmla="*/ 1682106 h 4895854"/>
                <a:gd name="connsiteX123" fmla="*/ 2507067 w 6200775"/>
                <a:gd name="connsiteY123" fmla="*/ 1681945 h 4895854"/>
                <a:gd name="connsiteX124" fmla="*/ 2507577 w 6200775"/>
                <a:gd name="connsiteY124" fmla="*/ 1681815 h 4895854"/>
                <a:gd name="connsiteX125" fmla="*/ 2508088 w 6200775"/>
                <a:gd name="connsiteY125" fmla="*/ 1681718 h 4895854"/>
                <a:gd name="connsiteX126" fmla="*/ 2508598 w 6200775"/>
                <a:gd name="connsiteY126" fmla="*/ 1681652 h 4895854"/>
                <a:gd name="connsiteX127" fmla="*/ 2509110 w 6200775"/>
                <a:gd name="connsiteY127" fmla="*/ 1681619 h 4895854"/>
                <a:gd name="connsiteX128" fmla="*/ 2509620 w 6200775"/>
                <a:gd name="connsiteY128" fmla="*/ 1681619 h 4895854"/>
                <a:gd name="connsiteX129" fmla="*/ 2510131 w 6200775"/>
                <a:gd name="connsiteY129" fmla="*/ 1681649 h 4895854"/>
                <a:gd name="connsiteX130" fmla="*/ 2510642 w 6200775"/>
                <a:gd name="connsiteY130" fmla="*/ 1681713 h 4895854"/>
                <a:gd name="connsiteX131" fmla="*/ 2511152 w 6200775"/>
                <a:gd name="connsiteY131" fmla="*/ 1681810 h 4895854"/>
                <a:gd name="connsiteX132" fmla="*/ 2511663 w 6200775"/>
                <a:gd name="connsiteY132" fmla="*/ 1681939 h 4895854"/>
                <a:gd name="connsiteX133" fmla="*/ 2512173 w 6200775"/>
                <a:gd name="connsiteY133" fmla="*/ 1682101 h 4895854"/>
                <a:gd name="connsiteX134" fmla="*/ 2512684 w 6200775"/>
                <a:gd name="connsiteY134" fmla="*/ 1682295 h 4895854"/>
                <a:gd name="connsiteX135" fmla="*/ 2513194 w 6200775"/>
                <a:gd name="connsiteY135" fmla="*/ 1682523 h 4895854"/>
                <a:gd name="connsiteX136" fmla="*/ 2513705 w 6200775"/>
                <a:gd name="connsiteY136" fmla="*/ 1682784 h 4895854"/>
                <a:gd name="connsiteX137" fmla="*/ 2514215 w 6200775"/>
                <a:gd name="connsiteY137" fmla="*/ 1683077 h 4895854"/>
                <a:gd name="connsiteX138" fmla="*/ 2514726 w 6200775"/>
                <a:gd name="connsiteY138" fmla="*/ 1683404 h 4895854"/>
                <a:gd name="connsiteX139" fmla="*/ 2515236 w 6200775"/>
                <a:gd name="connsiteY139" fmla="*/ 1683764 h 4895854"/>
                <a:gd name="connsiteX140" fmla="*/ 2516258 w 6200775"/>
                <a:gd name="connsiteY140" fmla="*/ 1684584 h 4895854"/>
                <a:gd name="connsiteX141" fmla="*/ 2517278 w 6200775"/>
                <a:gd name="connsiteY141" fmla="*/ 1685538 h 4895854"/>
                <a:gd name="connsiteX142" fmla="*/ 2518300 w 6200775"/>
                <a:gd name="connsiteY142" fmla="*/ 1686627 h 4895854"/>
                <a:gd name="connsiteX143" fmla="*/ 2519321 w 6200775"/>
                <a:gd name="connsiteY143" fmla="*/ 1687852 h 4895854"/>
                <a:gd name="connsiteX144" fmla="*/ 2520342 w 6200775"/>
                <a:gd name="connsiteY144" fmla="*/ 1689213 h 4895854"/>
                <a:gd name="connsiteX145" fmla="*/ 2521364 w 6200775"/>
                <a:gd name="connsiteY145" fmla="*/ 1690710 h 4895854"/>
                <a:gd name="connsiteX146" fmla="*/ 2522385 w 6200775"/>
                <a:gd name="connsiteY146" fmla="*/ 1692345 h 4895854"/>
                <a:gd name="connsiteX147" fmla="*/ 2524427 w 6200775"/>
                <a:gd name="connsiteY147" fmla="*/ 1696029 h 4895854"/>
                <a:gd name="connsiteX148" fmla="*/ 2526469 w 6200775"/>
                <a:gd name="connsiteY148" fmla="*/ 1700270 h 4895854"/>
                <a:gd name="connsiteX149" fmla="*/ 2528511 w 6200775"/>
                <a:gd name="connsiteY149" fmla="*/ 1705070 h 4895854"/>
                <a:gd name="connsiteX150" fmla="*/ 2532596 w 6200775"/>
                <a:gd name="connsiteY150" fmla="*/ 1716369 h 4895854"/>
                <a:gd name="connsiteX151" fmla="*/ 2536681 w 6200775"/>
                <a:gd name="connsiteY151" fmla="*/ 1729955 h 4895854"/>
                <a:gd name="connsiteX152" fmla="*/ 2541316 w 6200775"/>
                <a:gd name="connsiteY152" fmla="*/ 1748174 h 4895854"/>
                <a:gd name="connsiteX153" fmla="*/ 2545952 w 6200775"/>
                <a:gd name="connsiteY153" fmla="*/ 1769397 h 4895854"/>
                <a:gd name="connsiteX154" fmla="*/ 2550587 w 6200775"/>
                <a:gd name="connsiteY154" fmla="*/ 1793646 h 4895854"/>
                <a:gd name="connsiteX155" fmla="*/ 2555222 w 6200775"/>
                <a:gd name="connsiteY155" fmla="*/ 1820932 h 4895854"/>
                <a:gd name="connsiteX156" fmla="*/ 2559858 w 6200775"/>
                <a:gd name="connsiteY156" fmla="*/ 1851257 h 4895854"/>
                <a:gd name="connsiteX157" fmla="*/ 2564493 w 6200775"/>
                <a:gd name="connsiteY157" fmla="*/ 1884618 h 4895854"/>
                <a:gd name="connsiteX158" fmla="*/ 2569129 w 6200775"/>
                <a:gd name="connsiteY158" fmla="*/ 1921000 h 4895854"/>
                <a:gd name="connsiteX159" fmla="*/ 2573765 w 6200775"/>
                <a:gd name="connsiteY159" fmla="*/ 1960379 h 4895854"/>
                <a:gd name="connsiteX160" fmla="*/ 2578399 w 6200775"/>
                <a:gd name="connsiteY160" fmla="*/ 2002724 h 4895854"/>
                <a:gd name="connsiteX161" fmla="*/ 2583035 w 6200775"/>
                <a:gd name="connsiteY161" fmla="*/ 2047989 h 4895854"/>
                <a:gd name="connsiteX162" fmla="*/ 2587670 w 6200775"/>
                <a:gd name="connsiteY162" fmla="*/ 2096127 h 4895854"/>
                <a:gd name="connsiteX163" fmla="*/ 2592306 w 6200775"/>
                <a:gd name="connsiteY163" fmla="*/ 2147074 h 4895854"/>
                <a:gd name="connsiteX164" fmla="*/ 2596941 w 6200775"/>
                <a:gd name="connsiteY164" fmla="*/ 2200761 h 4895854"/>
                <a:gd name="connsiteX165" fmla="*/ 2601577 w 6200775"/>
                <a:gd name="connsiteY165" fmla="*/ 2257107 h 4895854"/>
                <a:gd name="connsiteX166" fmla="*/ 2606213 w 6200775"/>
                <a:gd name="connsiteY166" fmla="*/ 2316023 h 4895854"/>
                <a:gd name="connsiteX167" fmla="*/ 2610847 w 6200775"/>
                <a:gd name="connsiteY167" fmla="*/ 2377410 h 4895854"/>
                <a:gd name="connsiteX168" fmla="*/ 2615483 w 6200775"/>
                <a:gd name="connsiteY168" fmla="*/ 2441159 h 4895854"/>
                <a:gd name="connsiteX169" fmla="*/ 2620119 w 6200775"/>
                <a:gd name="connsiteY169" fmla="*/ 2507153 h 4895854"/>
                <a:gd name="connsiteX170" fmla="*/ 2629390 w 6200775"/>
                <a:gd name="connsiteY170" fmla="*/ 2645360 h 4895854"/>
                <a:gd name="connsiteX171" fmla="*/ 2638660 w 6200775"/>
                <a:gd name="connsiteY171" fmla="*/ 2790917 h 4895854"/>
                <a:gd name="connsiteX172" fmla="*/ 2647931 w 6200775"/>
                <a:gd name="connsiteY172" fmla="*/ 2942572 h 4895854"/>
                <a:gd name="connsiteX173" fmla="*/ 2657202 w 6200775"/>
                <a:gd name="connsiteY173" fmla="*/ 3098953 h 4895854"/>
                <a:gd name="connsiteX174" fmla="*/ 2666473 w 6200775"/>
                <a:gd name="connsiteY174" fmla="*/ 3258579 h 4895854"/>
                <a:gd name="connsiteX175" fmla="*/ 2685015 w 6200775"/>
                <a:gd name="connsiteY175" fmla="*/ 3581158 h 4895854"/>
                <a:gd name="connsiteX176" fmla="*/ 2701704 w 6200775"/>
                <a:gd name="connsiteY176" fmla="*/ 3865993 h 4895854"/>
                <a:gd name="connsiteX177" fmla="*/ 2710049 w 6200775"/>
                <a:gd name="connsiteY177" fmla="*/ 4003076 h 4895854"/>
                <a:gd name="connsiteX178" fmla="*/ 2718395 w 6200775"/>
                <a:gd name="connsiteY178" fmla="*/ 4134854 h 4895854"/>
                <a:gd name="connsiteX179" fmla="*/ 2726740 w 6200775"/>
                <a:gd name="connsiteY179" fmla="*/ 4260023 h 4895854"/>
                <a:gd name="connsiteX180" fmla="*/ 2730912 w 6200775"/>
                <a:gd name="connsiteY180" fmla="*/ 4319726 h 4895854"/>
                <a:gd name="connsiteX181" fmla="*/ 2735085 w 6200775"/>
                <a:gd name="connsiteY181" fmla="*/ 4377298 h 4895854"/>
                <a:gd name="connsiteX182" fmla="*/ 2739257 w 6200775"/>
                <a:gd name="connsiteY182" fmla="*/ 4432583 h 4895854"/>
                <a:gd name="connsiteX183" fmla="*/ 2743430 w 6200775"/>
                <a:gd name="connsiteY183" fmla="*/ 4485428 h 4895854"/>
                <a:gd name="connsiteX184" fmla="*/ 2747602 w 6200775"/>
                <a:gd name="connsiteY184" fmla="*/ 4535688 h 4895854"/>
                <a:gd name="connsiteX185" fmla="*/ 2751775 w 6200775"/>
                <a:gd name="connsiteY185" fmla="*/ 4583213 h 4895854"/>
                <a:gd name="connsiteX186" fmla="*/ 2755947 w 6200775"/>
                <a:gd name="connsiteY186" fmla="*/ 4627866 h 4895854"/>
                <a:gd name="connsiteX187" fmla="*/ 2760119 w 6200775"/>
                <a:gd name="connsiteY187" fmla="*/ 4669509 h 4895854"/>
                <a:gd name="connsiteX188" fmla="*/ 2764292 w 6200775"/>
                <a:gd name="connsiteY188" fmla="*/ 4708013 h 4895854"/>
                <a:gd name="connsiteX189" fmla="*/ 2768464 w 6200775"/>
                <a:gd name="connsiteY189" fmla="*/ 4743249 h 4895854"/>
                <a:gd name="connsiteX190" fmla="*/ 2772637 w 6200775"/>
                <a:gd name="connsiteY190" fmla="*/ 4775100 h 4895854"/>
                <a:gd name="connsiteX191" fmla="*/ 2776809 w 6200775"/>
                <a:gd name="connsiteY191" fmla="*/ 4803450 h 4895854"/>
                <a:gd name="connsiteX192" fmla="*/ 2780982 w 6200775"/>
                <a:gd name="connsiteY192" fmla="*/ 4828193 h 4895854"/>
                <a:gd name="connsiteX193" fmla="*/ 2785154 w 6200775"/>
                <a:gd name="connsiteY193" fmla="*/ 4849228 h 4895854"/>
                <a:gd name="connsiteX194" fmla="*/ 2789327 w 6200775"/>
                <a:gd name="connsiteY194" fmla="*/ 4866460 h 4895854"/>
                <a:gd name="connsiteX195" fmla="*/ 2791413 w 6200775"/>
                <a:gd name="connsiteY195" fmla="*/ 4873623 h 4895854"/>
                <a:gd name="connsiteX196" fmla="*/ 2793500 w 6200775"/>
                <a:gd name="connsiteY196" fmla="*/ 4879805 h 4895854"/>
                <a:gd name="connsiteX197" fmla="*/ 2795586 w 6200775"/>
                <a:gd name="connsiteY197" fmla="*/ 4884996 h 4895854"/>
                <a:gd name="connsiteX198" fmla="*/ 2796629 w 6200775"/>
                <a:gd name="connsiteY198" fmla="*/ 4887215 h 4895854"/>
                <a:gd name="connsiteX199" fmla="*/ 2797672 w 6200775"/>
                <a:gd name="connsiteY199" fmla="*/ 4889184 h 4895854"/>
                <a:gd name="connsiteX200" fmla="*/ 2798715 w 6200775"/>
                <a:gd name="connsiteY200" fmla="*/ 4890901 h 4895854"/>
                <a:gd name="connsiteX201" fmla="*/ 2799237 w 6200775"/>
                <a:gd name="connsiteY201" fmla="*/ 4891665 h 4895854"/>
                <a:gd name="connsiteX202" fmla="*/ 2799758 w 6200775"/>
                <a:gd name="connsiteY202" fmla="*/ 4892365 h 4895854"/>
                <a:gd name="connsiteX203" fmla="*/ 2800280 w 6200775"/>
                <a:gd name="connsiteY203" fmla="*/ 4893002 h 4895854"/>
                <a:gd name="connsiteX204" fmla="*/ 2800802 w 6200775"/>
                <a:gd name="connsiteY204" fmla="*/ 4893574 h 4895854"/>
                <a:gd name="connsiteX205" fmla="*/ 2801323 w 6200775"/>
                <a:gd name="connsiteY205" fmla="*/ 4894083 h 4895854"/>
                <a:gd name="connsiteX206" fmla="*/ 2801845 w 6200775"/>
                <a:gd name="connsiteY206" fmla="*/ 4894528 h 4895854"/>
                <a:gd name="connsiteX207" fmla="*/ 2802366 w 6200775"/>
                <a:gd name="connsiteY207" fmla="*/ 4894909 h 4895854"/>
                <a:gd name="connsiteX208" fmla="*/ 2802627 w 6200775"/>
                <a:gd name="connsiteY208" fmla="*/ 4895076 h 4895854"/>
                <a:gd name="connsiteX209" fmla="*/ 2802887 w 6200775"/>
                <a:gd name="connsiteY209" fmla="*/ 4895226 h 4895854"/>
                <a:gd name="connsiteX210" fmla="*/ 2803149 w 6200775"/>
                <a:gd name="connsiteY210" fmla="*/ 4895361 h 4895854"/>
                <a:gd name="connsiteX211" fmla="*/ 2803409 w 6200775"/>
                <a:gd name="connsiteY211" fmla="*/ 4895479 h 4895854"/>
                <a:gd name="connsiteX212" fmla="*/ 2803670 w 6200775"/>
                <a:gd name="connsiteY212" fmla="*/ 4895580 h 4895854"/>
                <a:gd name="connsiteX213" fmla="*/ 2803930 w 6200775"/>
                <a:gd name="connsiteY213" fmla="*/ 4895667 h 4895854"/>
                <a:gd name="connsiteX214" fmla="*/ 2804191 w 6200775"/>
                <a:gd name="connsiteY214" fmla="*/ 4895737 h 4895854"/>
                <a:gd name="connsiteX215" fmla="*/ 2804452 w 6200775"/>
                <a:gd name="connsiteY215" fmla="*/ 4895791 h 4895854"/>
                <a:gd name="connsiteX216" fmla="*/ 2804713 w 6200775"/>
                <a:gd name="connsiteY216" fmla="*/ 4895828 h 4895854"/>
                <a:gd name="connsiteX217" fmla="*/ 2804974 w 6200775"/>
                <a:gd name="connsiteY217" fmla="*/ 4895850 h 4895854"/>
                <a:gd name="connsiteX218" fmla="*/ 2805234 w 6200775"/>
                <a:gd name="connsiteY218" fmla="*/ 4895855 h 4895854"/>
                <a:gd name="connsiteX219" fmla="*/ 2805495 w 6200775"/>
                <a:gd name="connsiteY219" fmla="*/ 4895846 h 4895854"/>
                <a:gd name="connsiteX220" fmla="*/ 2805756 w 6200775"/>
                <a:gd name="connsiteY220" fmla="*/ 4895818 h 4895854"/>
                <a:gd name="connsiteX221" fmla="*/ 2806017 w 6200775"/>
                <a:gd name="connsiteY221" fmla="*/ 4895775 h 4895854"/>
                <a:gd name="connsiteX222" fmla="*/ 2806278 w 6200775"/>
                <a:gd name="connsiteY222" fmla="*/ 4895715 h 4895854"/>
                <a:gd name="connsiteX223" fmla="*/ 2806538 w 6200775"/>
                <a:gd name="connsiteY223" fmla="*/ 4895640 h 4895854"/>
                <a:gd name="connsiteX224" fmla="*/ 2806799 w 6200775"/>
                <a:gd name="connsiteY224" fmla="*/ 4895549 h 4895854"/>
                <a:gd name="connsiteX225" fmla="*/ 2807060 w 6200775"/>
                <a:gd name="connsiteY225" fmla="*/ 4895440 h 4895854"/>
                <a:gd name="connsiteX226" fmla="*/ 2807321 w 6200775"/>
                <a:gd name="connsiteY226" fmla="*/ 4895315 h 4895854"/>
                <a:gd name="connsiteX227" fmla="*/ 2807581 w 6200775"/>
                <a:gd name="connsiteY227" fmla="*/ 4895175 h 4895854"/>
                <a:gd name="connsiteX228" fmla="*/ 2807842 w 6200775"/>
                <a:gd name="connsiteY228" fmla="*/ 4895018 h 4895854"/>
                <a:gd name="connsiteX229" fmla="*/ 2808103 w 6200775"/>
                <a:gd name="connsiteY229" fmla="*/ 4894844 h 4895854"/>
                <a:gd name="connsiteX230" fmla="*/ 2808625 w 6200775"/>
                <a:gd name="connsiteY230" fmla="*/ 4894449 h 4895854"/>
                <a:gd name="connsiteX231" fmla="*/ 2809146 w 6200775"/>
                <a:gd name="connsiteY231" fmla="*/ 4893988 h 4895854"/>
                <a:gd name="connsiteX232" fmla="*/ 2809668 w 6200775"/>
                <a:gd name="connsiteY232" fmla="*/ 4893463 h 4895854"/>
                <a:gd name="connsiteX233" fmla="*/ 2810189 w 6200775"/>
                <a:gd name="connsiteY233" fmla="*/ 4892870 h 4895854"/>
                <a:gd name="connsiteX234" fmla="*/ 2810711 w 6200775"/>
                <a:gd name="connsiteY234" fmla="*/ 4892214 h 4895854"/>
                <a:gd name="connsiteX235" fmla="*/ 2811232 w 6200775"/>
                <a:gd name="connsiteY235" fmla="*/ 4891489 h 4895854"/>
                <a:gd name="connsiteX236" fmla="*/ 2812276 w 6200775"/>
                <a:gd name="connsiteY236" fmla="*/ 4889848 h 4895854"/>
                <a:gd name="connsiteX237" fmla="*/ 2813319 w 6200775"/>
                <a:gd name="connsiteY237" fmla="*/ 4887941 h 4895854"/>
                <a:gd name="connsiteX238" fmla="*/ 2814361 w 6200775"/>
                <a:gd name="connsiteY238" fmla="*/ 4885771 h 4895854"/>
                <a:gd name="connsiteX239" fmla="*/ 2816448 w 6200775"/>
                <a:gd name="connsiteY239" fmla="*/ 4880637 h 4895854"/>
                <a:gd name="connsiteX240" fmla="*/ 2818534 w 6200775"/>
                <a:gd name="connsiteY240" fmla="*/ 4874442 h 4895854"/>
                <a:gd name="connsiteX241" fmla="*/ 2820715 w 6200775"/>
                <a:gd name="connsiteY241" fmla="*/ 4866825 h 4895854"/>
                <a:gd name="connsiteX242" fmla="*/ 2822898 w 6200775"/>
                <a:gd name="connsiteY242" fmla="*/ 4858041 h 4895854"/>
                <a:gd name="connsiteX243" fmla="*/ 2825079 w 6200775"/>
                <a:gd name="connsiteY243" fmla="*/ 4848089 h 4895854"/>
                <a:gd name="connsiteX244" fmla="*/ 2827260 w 6200775"/>
                <a:gd name="connsiteY244" fmla="*/ 4836968 h 4895854"/>
                <a:gd name="connsiteX245" fmla="*/ 2829442 w 6200775"/>
                <a:gd name="connsiteY245" fmla="*/ 4824676 h 4895854"/>
                <a:gd name="connsiteX246" fmla="*/ 2831624 w 6200775"/>
                <a:gd name="connsiteY246" fmla="*/ 4811214 h 4895854"/>
                <a:gd name="connsiteX247" fmla="*/ 2833805 w 6200775"/>
                <a:gd name="connsiteY247" fmla="*/ 4796582 h 4895854"/>
                <a:gd name="connsiteX248" fmla="*/ 2835987 w 6200775"/>
                <a:gd name="connsiteY248" fmla="*/ 4780782 h 4895854"/>
                <a:gd name="connsiteX249" fmla="*/ 2838168 w 6200775"/>
                <a:gd name="connsiteY249" fmla="*/ 4763818 h 4895854"/>
                <a:gd name="connsiteX250" fmla="*/ 2840349 w 6200775"/>
                <a:gd name="connsiteY250" fmla="*/ 4745691 h 4895854"/>
                <a:gd name="connsiteX251" fmla="*/ 2842532 w 6200775"/>
                <a:gd name="connsiteY251" fmla="*/ 4726404 h 4895854"/>
                <a:gd name="connsiteX252" fmla="*/ 2844713 w 6200775"/>
                <a:gd name="connsiteY252" fmla="*/ 4705965 h 4895854"/>
                <a:gd name="connsiteX253" fmla="*/ 2846894 w 6200775"/>
                <a:gd name="connsiteY253" fmla="*/ 4684375 h 4895854"/>
                <a:gd name="connsiteX254" fmla="*/ 2849076 w 6200775"/>
                <a:gd name="connsiteY254" fmla="*/ 4661643 h 4895854"/>
                <a:gd name="connsiteX255" fmla="*/ 2851257 w 6200775"/>
                <a:gd name="connsiteY255" fmla="*/ 4637775 h 4895854"/>
                <a:gd name="connsiteX256" fmla="*/ 2853439 w 6200775"/>
                <a:gd name="connsiteY256" fmla="*/ 4612778 h 4895854"/>
                <a:gd name="connsiteX257" fmla="*/ 2855621 w 6200775"/>
                <a:gd name="connsiteY257" fmla="*/ 4586661 h 4895854"/>
                <a:gd name="connsiteX258" fmla="*/ 2857802 w 6200775"/>
                <a:gd name="connsiteY258" fmla="*/ 4559432 h 4895854"/>
                <a:gd name="connsiteX259" fmla="*/ 2859983 w 6200775"/>
                <a:gd name="connsiteY259" fmla="*/ 4531101 h 4895854"/>
                <a:gd name="connsiteX260" fmla="*/ 2862166 w 6200775"/>
                <a:gd name="connsiteY260" fmla="*/ 4501679 h 4895854"/>
                <a:gd name="connsiteX261" fmla="*/ 2866528 w 6200775"/>
                <a:gd name="connsiteY261" fmla="*/ 4439605 h 4895854"/>
                <a:gd name="connsiteX262" fmla="*/ 2870891 w 6200775"/>
                <a:gd name="connsiteY262" fmla="*/ 4373308 h 4895854"/>
                <a:gd name="connsiteX263" fmla="*/ 2875255 w 6200775"/>
                <a:gd name="connsiteY263" fmla="*/ 4302896 h 4895854"/>
                <a:gd name="connsiteX264" fmla="*/ 2879618 w 6200775"/>
                <a:gd name="connsiteY264" fmla="*/ 4228490 h 4895854"/>
                <a:gd name="connsiteX265" fmla="*/ 2883980 w 6200775"/>
                <a:gd name="connsiteY265" fmla="*/ 4150222 h 4895854"/>
                <a:gd name="connsiteX266" fmla="*/ 2888344 w 6200775"/>
                <a:gd name="connsiteY266" fmla="*/ 4068231 h 4895854"/>
                <a:gd name="connsiteX267" fmla="*/ 2892707 w 6200775"/>
                <a:gd name="connsiteY267" fmla="*/ 3982673 h 4895854"/>
                <a:gd name="connsiteX268" fmla="*/ 2897070 w 6200775"/>
                <a:gd name="connsiteY268" fmla="*/ 3893709 h 4895854"/>
                <a:gd name="connsiteX269" fmla="*/ 2901433 w 6200775"/>
                <a:gd name="connsiteY269" fmla="*/ 3801511 h 4895854"/>
                <a:gd name="connsiteX270" fmla="*/ 2905797 w 6200775"/>
                <a:gd name="connsiteY270" fmla="*/ 3706261 h 4895854"/>
                <a:gd name="connsiteX271" fmla="*/ 2910159 w 6200775"/>
                <a:gd name="connsiteY271" fmla="*/ 3608149 h 4895854"/>
                <a:gd name="connsiteX272" fmla="*/ 2914523 w 6200775"/>
                <a:gd name="connsiteY272" fmla="*/ 3507376 h 4895854"/>
                <a:gd name="connsiteX273" fmla="*/ 2918886 w 6200775"/>
                <a:gd name="connsiteY273" fmla="*/ 3404149 h 4895854"/>
                <a:gd name="connsiteX274" fmla="*/ 2923248 w 6200775"/>
                <a:gd name="connsiteY274" fmla="*/ 3298683 h 4895854"/>
                <a:gd name="connsiteX275" fmla="*/ 2931975 w 6200775"/>
                <a:gd name="connsiteY275" fmla="*/ 3081929 h 4895854"/>
                <a:gd name="connsiteX276" fmla="*/ 2940701 w 6200775"/>
                <a:gd name="connsiteY276" fmla="*/ 2858971 h 4895854"/>
                <a:gd name="connsiteX277" fmla="*/ 2958154 w 6200775"/>
                <a:gd name="connsiteY277" fmla="*/ 2402273 h 4895854"/>
                <a:gd name="connsiteX278" fmla="*/ 2975933 w 6200775"/>
                <a:gd name="connsiteY278" fmla="*/ 1936351 h 4895854"/>
                <a:gd name="connsiteX279" fmla="*/ 2984823 w 6200775"/>
                <a:gd name="connsiteY279" fmla="*/ 1708597 h 4895854"/>
                <a:gd name="connsiteX280" fmla="*/ 2993712 w 6200775"/>
                <a:gd name="connsiteY280" fmla="*/ 1487241 h 4895854"/>
                <a:gd name="connsiteX281" fmla="*/ 2998157 w 6200775"/>
                <a:gd name="connsiteY281" fmla="*/ 1379634 h 4895854"/>
                <a:gd name="connsiteX282" fmla="*/ 3002602 w 6200775"/>
                <a:gd name="connsiteY282" fmla="*/ 1274426 h 4895854"/>
                <a:gd name="connsiteX283" fmla="*/ 3007047 w 6200775"/>
                <a:gd name="connsiteY283" fmla="*/ 1171874 h 4895854"/>
                <a:gd name="connsiteX284" fmla="*/ 3011492 w 6200775"/>
                <a:gd name="connsiteY284" fmla="*/ 1072229 h 4895854"/>
                <a:gd name="connsiteX285" fmla="*/ 3015936 w 6200775"/>
                <a:gd name="connsiteY285" fmla="*/ 975737 h 4895854"/>
                <a:gd name="connsiteX286" fmla="*/ 3020381 w 6200775"/>
                <a:gd name="connsiteY286" fmla="*/ 882637 h 4895854"/>
                <a:gd name="connsiteX287" fmla="*/ 3024826 w 6200775"/>
                <a:gd name="connsiteY287" fmla="*/ 793159 h 4895854"/>
                <a:gd name="connsiteX288" fmla="*/ 3029271 w 6200775"/>
                <a:gd name="connsiteY288" fmla="*/ 707524 h 4895854"/>
                <a:gd name="connsiteX289" fmla="*/ 3033716 w 6200775"/>
                <a:gd name="connsiteY289" fmla="*/ 625946 h 4895854"/>
                <a:gd name="connsiteX290" fmla="*/ 3035938 w 6200775"/>
                <a:gd name="connsiteY290" fmla="*/ 586742 h 4895854"/>
                <a:gd name="connsiteX291" fmla="*/ 3038160 w 6200775"/>
                <a:gd name="connsiteY291" fmla="*/ 548628 h 4895854"/>
                <a:gd name="connsiteX292" fmla="*/ 3040383 w 6200775"/>
                <a:gd name="connsiteY292" fmla="*/ 511628 h 4895854"/>
                <a:gd name="connsiteX293" fmla="*/ 3042605 w 6200775"/>
                <a:gd name="connsiteY293" fmla="*/ 475763 h 4895854"/>
                <a:gd name="connsiteX294" fmla="*/ 3044827 w 6200775"/>
                <a:gd name="connsiteY294" fmla="*/ 441059 h 4895854"/>
                <a:gd name="connsiteX295" fmla="*/ 3047050 w 6200775"/>
                <a:gd name="connsiteY295" fmla="*/ 407535 h 4895854"/>
                <a:gd name="connsiteX296" fmla="*/ 3049273 w 6200775"/>
                <a:gd name="connsiteY296" fmla="*/ 375213 h 4895854"/>
                <a:gd name="connsiteX297" fmla="*/ 3051495 w 6200775"/>
                <a:gd name="connsiteY297" fmla="*/ 344113 h 4895854"/>
                <a:gd name="connsiteX298" fmla="*/ 3053717 w 6200775"/>
                <a:gd name="connsiteY298" fmla="*/ 314254 h 4895854"/>
                <a:gd name="connsiteX299" fmla="*/ 3055939 w 6200775"/>
                <a:gd name="connsiteY299" fmla="*/ 285656 h 4895854"/>
                <a:gd name="connsiteX300" fmla="*/ 3058162 w 6200775"/>
                <a:gd name="connsiteY300" fmla="*/ 258336 h 4895854"/>
                <a:gd name="connsiteX301" fmla="*/ 3060385 w 6200775"/>
                <a:gd name="connsiteY301" fmla="*/ 232312 h 4895854"/>
                <a:gd name="connsiteX302" fmla="*/ 3062607 w 6200775"/>
                <a:gd name="connsiteY302" fmla="*/ 207600 h 4895854"/>
                <a:gd name="connsiteX303" fmla="*/ 3064829 w 6200775"/>
                <a:gd name="connsiteY303" fmla="*/ 184216 h 4895854"/>
                <a:gd name="connsiteX304" fmla="*/ 3067052 w 6200775"/>
                <a:gd name="connsiteY304" fmla="*/ 162174 h 4895854"/>
                <a:gd name="connsiteX305" fmla="*/ 3069274 w 6200775"/>
                <a:gd name="connsiteY305" fmla="*/ 141488 h 4895854"/>
                <a:gd name="connsiteX306" fmla="*/ 3071496 w 6200775"/>
                <a:gd name="connsiteY306" fmla="*/ 122171 h 4895854"/>
                <a:gd name="connsiteX307" fmla="*/ 3073719 w 6200775"/>
                <a:gd name="connsiteY307" fmla="*/ 104236 h 4895854"/>
                <a:gd name="connsiteX308" fmla="*/ 3075941 w 6200775"/>
                <a:gd name="connsiteY308" fmla="*/ 87694 h 4895854"/>
                <a:gd name="connsiteX309" fmla="*/ 3078164 w 6200775"/>
                <a:gd name="connsiteY309" fmla="*/ 72555 h 4895854"/>
                <a:gd name="connsiteX310" fmla="*/ 3080386 w 6200775"/>
                <a:gd name="connsiteY310" fmla="*/ 58828 h 4895854"/>
                <a:gd name="connsiteX311" fmla="*/ 3082608 w 6200775"/>
                <a:gd name="connsiteY311" fmla="*/ 46523 h 4895854"/>
                <a:gd name="connsiteX312" fmla="*/ 3084830 w 6200775"/>
                <a:gd name="connsiteY312" fmla="*/ 35647 h 4895854"/>
                <a:gd name="connsiteX313" fmla="*/ 3087054 w 6200775"/>
                <a:gd name="connsiteY313" fmla="*/ 26208 h 4895854"/>
                <a:gd name="connsiteX314" fmla="*/ 3089276 w 6200775"/>
                <a:gd name="connsiteY314" fmla="*/ 18211 h 4895854"/>
                <a:gd name="connsiteX315" fmla="*/ 3091498 w 6200775"/>
                <a:gd name="connsiteY315" fmla="*/ 11661 h 4895854"/>
                <a:gd name="connsiteX316" fmla="*/ 3092610 w 6200775"/>
                <a:gd name="connsiteY316" fmla="*/ 8929 h 4895854"/>
                <a:gd name="connsiteX317" fmla="*/ 3093720 w 6200775"/>
                <a:gd name="connsiteY317" fmla="*/ 6562 h 4895854"/>
                <a:gd name="connsiteX318" fmla="*/ 3094276 w 6200775"/>
                <a:gd name="connsiteY318" fmla="*/ 5514 h 4895854"/>
                <a:gd name="connsiteX319" fmla="*/ 3094832 w 6200775"/>
                <a:gd name="connsiteY319" fmla="*/ 4557 h 4895854"/>
                <a:gd name="connsiteX320" fmla="*/ 3095387 w 6200775"/>
                <a:gd name="connsiteY320" fmla="*/ 3692 h 4895854"/>
                <a:gd name="connsiteX321" fmla="*/ 3095943 w 6200775"/>
                <a:gd name="connsiteY321" fmla="*/ 2917 h 4895854"/>
                <a:gd name="connsiteX322" fmla="*/ 3096499 w 6200775"/>
                <a:gd name="connsiteY322" fmla="*/ 2234 h 4895854"/>
                <a:gd name="connsiteX323" fmla="*/ 3097054 w 6200775"/>
                <a:gd name="connsiteY323" fmla="*/ 1641 h 4895854"/>
                <a:gd name="connsiteX324" fmla="*/ 3097332 w 6200775"/>
                <a:gd name="connsiteY324" fmla="*/ 1379 h 4895854"/>
                <a:gd name="connsiteX325" fmla="*/ 3097609 w 6200775"/>
                <a:gd name="connsiteY325" fmla="*/ 1139 h 4895854"/>
                <a:gd name="connsiteX326" fmla="*/ 3097887 w 6200775"/>
                <a:gd name="connsiteY326" fmla="*/ 923 h 4895854"/>
                <a:gd name="connsiteX327" fmla="*/ 3098165 w 6200775"/>
                <a:gd name="connsiteY327" fmla="*/ 730 h 4895854"/>
                <a:gd name="connsiteX328" fmla="*/ 3098443 w 6200775"/>
                <a:gd name="connsiteY328" fmla="*/ 558 h 4895854"/>
                <a:gd name="connsiteX329" fmla="*/ 3098721 w 6200775"/>
                <a:gd name="connsiteY329" fmla="*/ 411 h 4895854"/>
                <a:gd name="connsiteX330" fmla="*/ 3098999 w 6200775"/>
                <a:gd name="connsiteY330" fmla="*/ 285 h 4895854"/>
                <a:gd name="connsiteX331" fmla="*/ 3099276 w 6200775"/>
                <a:gd name="connsiteY331" fmla="*/ 182 h 4895854"/>
                <a:gd name="connsiteX332" fmla="*/ 3099554 w 6200775"/>
                <a:gd name="connsiteY332" fmla="*/ 103 h 4895854"/>
                <a:gd name="connsiteX333" fmla="*/ 3099832 w 6200775"/>
                <a:gd name="connsiteY333" fmla="*/ 46 h 4895854"/>
                <a:gd name="connsiteX334" fmla="*/ 3100109 w 6200775"/>
                <a:gd name="connsiteY334" fmla="*/ 11 h 4895854"/>
                <a:gd name="connsiteX335" fmla="*/ 3100388 w 6200775"/>
                <a:gd name="connsiteY335" fmla="*/ 0 h 4895854"/>
                <a:gd name="connsiteX336" fmla="*/ 3100663 w 6200775"/>
                <a:gd name="connsiteY336" fmla="*/ 11 h 4895854"/>
                <a:gd name="connsiteX337" fmla="*/ 3100938 w 6200775"/>
                <a:gd name="connsiteY337" fmla="*/ 45 h 4895854"/>
                <a:gd name="connsiteX338" fmla="*/ 3101213 w 6200775"/>
                <a:gd name="connsiteY338" fmla="*/ 101 h 4895854"/>
                <a:gd name="connsiteX339" fmla="*/ 3101489 w 6200775"/>
                <a:gd name="connsiteY339" fmla="*/ 179 h 4895854"/>
                <a:gd name="connsiteX340" fmla="*/ 3101764 w 6200775"/>
                <a:gd name="connsiteY340" fmla="*/ 280 h 4895854"/>
                <a:gd name="connsiteX341" fmla="*/ 3102039 w 6200775"/>
                <a:gd name="connsiteY341" fmla="*/ 403 h 4895854"/>
                <a:gd name="connsiteX342" fmla="*/ 3102315 w 6200775"/>
                <a:gd name="connsiteY342" fmla="*/ 549 h 4895854"/>
                <a:gd name="connsiteX343" fmla="*/ 3102590 w 6200775"/>
                <a:gd name="connsiteY343" fmla="*/ 716 h 4895854"/>
                <a:gd name="connsiteX344" fmla="*/ 3102865 w 6200775"/>
                <a:gd name="connsiteY344" fmla="*/ 907 h 4895854"/>
                <a:gd name="connsiteX345" fmla="*/ 3103141 w 6200775"/>
                <a:gd name="connsiteY345" fmla="*/ 1119 h 4895854"/>
                <a:gd name="connsiteX346" fmla="*/ 3103417 w 6200775"/>
                <a:gd name="connsiteY346" fmla="*/ 1354 h 4895854"/>
                <a:gd name="connsiteX347" fmla="*/ 3103692 w 6200775"/>
                <a:gd name="connsiteY347" fmla="*/ 1612 h 4895854"/>
                <a:gd name="connsiteX348" fmla="*/ 3104242 w 6200775"/>
                <a:gd name="connsiteY348" fmla="*/ 2194 h 4895854"/>
                <a:gd name="connsiteX349" fmla="*/ 3104793 w 6200775"/>
                <a:gd name="connsiteY349" fmla="*/ 2865 h 4895854"/>
                <a:gd name="connsiteX350" fmla="*/ 3105343 w 6200775"/>
                <a:gd name="connsiteY350" fmla="*/ 3626 h 4895854"/>
                <a:gd name="connsiteX351" fmla="*/ 3105894 w 6200775"/>
                <a:gd name="connsiteY351" fmla="*/ 4476 h 4895854"/>
                <a:gd name="connsiteX352" fmla="*/ 3106445 w 6200775"/>
                <a:gd name="connsiteY352" fmla="*/ 5416 h 4895854"/>
                <a:gd name="connsiteX353" fmla="*/ 3106995 w 6200775"/>
                <a:gd name="connsiteY353" fmla="*/ 6445 h 4895854"/>
                <a:gd name="connsiteX354" fmla="*/ 3108096 w 6200775"/>
                <a:gd name="connsiteY354" fmla="*/ 8771 h 4895854"/>
                <a:gd name="connsiteX355" fmla="*/ 3109198 w 6200775"/>
                <a:gd name="connsiteY355" fmla="*/ 11453 h 4895854"/>
                <a:gd name="connsiteX356" fmla="*/ 3111400 w 6200775"/>
                <a:gd name="connsiteY356" fmla="*/ 17887 h 4895854"/>
                <a:gd name="connsiteX357" fmla="*/ 3113604 w 6200775"/>
                <a:gd name="connsiteY357" fmla="*/ 25743 h 4895854"/>
                <a:gd name="connsiteX358" fmla="*/ 3115806 w 6200775"/>
                <a:gd name="connsiteY358" fmla="*/ 35015 h 4895854"/>
                <a:gd name="connsiteX359" fmla="*/ 3118008 w 6200775"/>
                <a:gd name="connsiteY359" fmla="*/ 45699 h 4895854"/>
                <a:gd name="connsiteX360" fmla="*/ 3120210 w 6200775"/>
                <a:gd name="connsiteY360" fmla="*/ 57786 h 4895854"/>
                <a:gd name="connsiteX361" fmla="*/ 3122413 w 6200775"/>
                <a:gd name="connsiteY361" fmla="*/ 71271 h 4895854"/>
                <a:gd name="connsiteX362" fmla="*/ 3124616 w 6200775"/>
                <a:gd name="connsiteY362" fmla="*/ 86144 h 4895854"/>
                <a:gd name="connsiteX363" fmla="*/ 3126819 w 6200775"/>
                <a:gd name="connsiteY363" fmla="*/ 102397 h 4895854"/>
                <a:gd name="connsiteX364" fmla="*/ 3129021 w 6200775"/>
                <a:gd name="connsiteY364" fmla="*/ 120018 h 4895854"/>
                <a:gd name="connsiteX365" fmla="*/ 3131224 w 6200775"/>
                <a:gd name="connsiteY365" fmla="*/ 138997 h 4895854"/>
                <a:gd name="connsiteX366" fmla="*/ 3133426 w 6200775"/>
                <a:gd name="connsiteY366" fmla="*/ 159324 h 4895854"/>
                <a:gd name="connsiteX367" fmla="*/ 3135628 w 6200775"/>
                <a:gd name="connsiteY367" fmla="*/ 180984 h 4895854"/>
                <a:gd name="connsiteX368" fmla="*/ 3137831 w 6200775"/>
                <a:gd name="connsiteY368" fmla="*/ 203965 h 4895854"/>
                <a:gd name="connsiteX369" fmla="*/ 3140033 w 6200775"/>
                <a:gd name="connsiteY369" fmla="*/ 228251 h 4895854"/>
                <a:gd name="connsiteX370" fmla="*/ 3142237 w 6200775"/>
                <a:gd name="connsiteY370" fmla="*/ 253829 h 4895854"/>
                <a:gd name="connsiteX371" fmla="*/ 3144439 w 6200775"/>
                <a:gd name="connsiteY371" fmla="*/ 280682 h 4895854"/>
                <a:gd name="connsiteX372" fmla="*/ 3146641 w 6200775"/>
                <a:gd name="connsiteY372" fmla="*/ 308794 h 4895854"/>
                <a:gd name="connsiteX373" fmla="*/ 3148844 w 6200775"/>
                <a:gd name="connsiteY373" fmla="*/ 338147 h 4895854"/>
                <a:gd name="connsiteX374" fmla="*/ 3151046 w 6200775"/>
                <a:gd name="connsiteY374" fmla="*/ 368724 h 4895854"/>
                <a:gd name="connsiteX375" fmla="*/ 3153249 w 6200775"/>
                <a:gd name="connsiteY375" fmla="*/ 400505 h 4895854"/>
                <a:gd name="connsiteX376" fmla="*/ 3155452 w 6200775"/>
                <a:gd name="connsiteY376" fmla="*/ 433470 h 4895854"/>
                <a:gd name="connsiteX377" fmla="*/ 3157654 w 6200775"/>
                <a:gd name="connsiteY377" fmla="*/ 467601 h 4895854"/>
                <a:gd name="connsiteX378" fmla="*/ 3159857 w 6200775"/>
                <a:gd name="connsiteY378" fmla="*/ 502874 h 4895854"/>
                <a:gd name="connsiteX379" fmla="*/ 3162059 w 6200775"/>
                <a:gd name="connsiteY379" fmla="*/ 539270 h 4895854"/>
                <a:gd name="connsiteX380" fmla="*/ 3166464 w 6200775"/>
                <a:gd name="connsiteY380" fmla="*/ 615337 h 4895854"/>
                <a:gd name="connsiteX381" fmla="*/ 3170870 w 6200775"/>
                <a:gd name="connsiteY381" fmla="*/ 695614 h 4895854"/>
                <a:gd name="connsiteX382" fmla="*/ 3175275 w 6200775"/>
                <a:gd name="connsiteY382" fmla="*/ 779904 h 4895854"/>
                <a:gd name="connsiteX383" fmla="*/ 3179679 w 6200775"/>
                <a:gd name="connsiteY383" fmla="*/ 868003 h 4895854"/>
                <a:gd name="connsiteX384" fmla="*/ 3184085 w 6200775"/>
                <a:gd name="connsiteY384" fmla="*/ 959694 h 4895854"/>
                <a:gd name="connsiteX385" fmla="*/ 3188490 w 6200775"/>
                <a:gd name="connsiteY385" fmla="*/ 1054756 h 4895854"/>
                <a:gd name="connsiteX386" fmla="*/ 3192895 w 6200775"/>
                <a:gd name="connsiteY386" fmla="*/ 1152957 h 4895854"/>
                <a:gd name="connsiteX387" fmla="*/ 3197300 w 6200775"/>
                <a:gd name="connsiteY387" fmla="*/ 1254059 h 4895854"/>
                <a:gd name="connsiteX388" fmla="*/ 3201705 w 6200775"/>
                <a:gd name="connsiteY388" fmla="*/ 1357819 h 4895854"/>
                <a:gd name="connsiteX389" fmla="*/ 3206110 w 6200775"/>
                <a:gd name="connsiteY389" fmla="*/ 1463988 h 4895854"/>
                <a:gd name="connsiteX390" fmla="*/ 3214920 w 6200775"/>
                <a:gd name="connsiteY390" fmla="*/ 1682528 h 4895854"/>
                <a:gd name="connsiteX391" fmla="*/ 3223731 w 6200775"/>
                <a:gd name="connsiteY391" fmla="*/ 1907599 h 4895854"/>
                <a:gd name="connsiteX392" fmla="*/ 3241351 w 6200775"/>
                <a:gd name="connsiteY392" fmla="*/ 2368803 h 4895854"/>
                <a:gd name="connsiteX393" fmla="*/ 3258963 w 6200775"/>
                <a:gd name="connsiteY393" fmla="*/ 2830224 h 4895854"/>
                <a:gd name="connsiteX394" fmla="*/ 3267769 w 6200775"/>
                <a:gd name="connsiteY394" fmla="*/ 3055846 h 4895854"/>
                <a:gd name="connsiteX395" fmla="*/ 3276573 w 6200775"/>
                <a:gd name="connsiteY395" fmla="*/ 3275378 h 4895854"/>
                <a:gd name="connsiteX396" fmla="*/ 3280977 w 6200775"/>
                <a:gd name="connsiteY396" fmla="*/ 3382258 h 4895854"/>
                <a:gd name="connsiteX397" fmla="*/ 3285379 w 6200775"/>
                <a:gd name="connsiteY397" fmla="*/ 3486904 h 4895854"/>
                <a:gd name="connsiteX398" fmla="*/ 3289782 w 6200775"/>
                <a:gd name="connsiteY398" fmla="*/ 3589095 h 4895854"/>
                <a:gd name="connsiteX399" fmla="*/ 3294185 w 6200775"/>
                <a:gd name="connsiteY399" fmla="*/ 3688615 h 4895854"/>
                <a:gd name="connsiteX400" fmla="*/ 3298588 w 6200775"/>
                <a:gd name="connsiteY400" fmla="*/ 3785259 h 4895854"/>
                <a:gd name="connsiteX401" fmla="*/ 3302991 w 6200775"/>
                <a:gd name="connsiteY401" fmla="*/ 3878827 h 4895854"/>
                <a:gd name="connsiteX402" fmla="*/ 3307394 w 6200775"/>
                <a:gd name="connsiteY402" fmla="*/ 3969132 h 4895854"/>
                <a:gd name="connsiteX403" fmla="*/ 3311796 w 6200775"/>
                <a:gd name="connsiteY403" fmla="*/ 4055996 h 4895854"/>
                <a:gd name="connsiteX404" fmla="*/ 3316198 w 6200775"/>
                <a:gd name="connsiteY404" fmla="*/ 4139248 h 4895854"/>
                <a:gd name="connsiteX405" fmla="*/ 3320602 w 6200775"/>
                <a:gd name="connsiteY405" fmla="*/ 4218732 h 4895854"/>
                <a:gd name="connsiteX406" fmla="*/ 3325004 w 6200775"/>
                <a:gd name="connsiteY406" fmla="*/ 4294302 h 4895854"/>
                <a:gd name="connsiteX407" fmla="*/ 3329408 w 6200775"/>
                <a:gd name="connsiteY407" fmla="*/ 4365818 h 4895854"/>
                <a:gd name="connsiteX408" fmla="*/ 3333810 w 6200775"/>
                <a:gd name="connsiteY408" fmla="*/ 4433158 h 4895854"/>
                <a:gd name="connsiteX409" fmla="*/ 3338213 w 6200775"/>
                <a:gd name="connsiteY409" fmla="*/ 4496208 h 4895854"/>
                <a:gd name="connsiteX410" fmla="*/ 3340414 w 6200775"/>
                <a:gd name="connsiteY410" fmla="*/ 4526093 h 4895854"/>
                <a:gd name="connsiteX411" fmla="*/ 3342616 w 6200775"/>
                <a:gd name="connsiteY411" fmla="*/ 4554868 h 4895854"/>
                <a:gd name="connsiteX412" fmla="*/ 3344817 w 6200775"/>
                <a:gd name="connsiteY412" fmla="*/ 4582522 h 4895854"/>
                <a:gd name="connsiteX413" fmla="*/ 3347019 w 6200775"/>
                <a:gd name="connsiteY413" fmla="*/ 4609046 h 4895854"/>
                <a:gd name="connsiteX414" fmla="*/ 3349220 w 6200775"/>
                <a:gd name="connsiteY414" fmla="*/ 4634430 h 4895854"/>
                <a:gd name="connsiteX415" fmla="*/ 3351422 w 6200775"/>
                <a:gd name="connsiteY415" fmla="*/ 4658666 h 4895854"/>
                <a:gd name="connsiteX416" fmla="*/ 3353623 w 6200775"/>
                <a:gd name="connsiteY416" fmla="*/ 4681746 h 4895854"/>
                <a:gd name="connsiteX417" fmla="*/ 3355824 w 6200775"/>
                <a:gd name="connsiteY417" fmla="*/ 4703663 h 4895854"/>
                <a:gd name="connsiteX418" fmla="*/ 3358026 w 6200775"/>
                <a:gd name="connsiteY418" fmla="*/ 4724411 h 4895854"/>
                <a:gd name="connsiteX419" fmla="*/ 3360227 w 6200775"/>
                <a:gd name="connsiteY419" fmla="*/ 4743984 h 4895854"/>
                <a:gd name="connsiteX420" fmla="*/ 3362428 w 6200775"/>
                <a:gd name="connsiteY420" fmla="*/ 4762378 h 4895854"/>
                <a:gd name="connsiteX421" fmla="*/ 3364630 w 6200775"/>
                <a:gd name="connsiteY421" fmla="*/ 4779587 h 4895854"/>
                <a:gd name="connsiteX422" fmla="*/ 3366832 w 6200775"/>
                <a:gd name="connsiteY422" fmla="*/ 4795610 h 4895854"/>
                <a:gd name="connsiteX423" fmla="*/ 3369033 w 6200775"/>
                <a:gd name="connsiteY423" fmla="*/ 4810446 h 4895854"/>
                <a:gd name="connsiteX424" fmla="*/ 3371234 w 6200775"/>
                <a:gd name="connsiteY424" fmla="*/ 4824089 h 4895854"/>
                <a:gd name="connsiteX425" fmla="*/ 3373435 w 6200775"/>
                <a:gd name="connsiteY425" fmla="*/ 4836541 h 4895854"/>
                <a:gd name="connsiteX426" fmla="*/ 3375637 w 6200775"/>
                <a:gd name="connsiteY426" fmla="*/ 4847801 h 4895854"/>
                <a:gd name="connsiteX427" fmla="*/ 3377838 w 6200775"/>
                <a:gd name="connsiteY427" fmla="*/ 4857870 h 4895854"/>
                <a:gd name="connsiteX428" fmla="*/ 3380040 w 6200775"/>
                <a:gd name="connsiteY428" fmla="*/ 4866750 h 4895854"/>
                <a:gd name="connsiteX429" fmla="*/ 3382241 w 6200775"/>
                <a:gd name="connsiteY429" fmla="*/ 4874442 h 4895854"/>
                <a:gd name="connsiteX430" fmla="*/ 3384531 w 6200775"/>
                <a:gd name="connsiteY430" fmla="*/ 4881184 h 4895854"/>
                <a:gd name="connsiteX431" fmla="*/ 3385676 w 6200775"/>
                <a:gd name="connsiteY431" fmla="*/ 4884075 h 4895854"/>
                <a:gd name="connsiteX432" fmla="*/ 3386820 w 6200775"/>
                <a:gd name="connsiteY432" fmla="*/ 4886648 h 4895854"/>
                <a:gd name="connsiteX433" fmla="*/ 3387965 w 6200775"/>
                <a:gd name="connsiteY433" fmla="*/ 4888903 h 4895854"/>
                <a:gd name="connsiteX434" fmla="*/ 3389110 w 6200775"/>
                <a:gd name="connsiteY434" fmla="*/ 4890840 h 4895854"/>
                <a:gd name="connsiteX435" fmla="*/ 3389682 w 6200775"/>
                <a:gd name="connsiteY435" fmla="*/ 4891689 h 4895854"/>
                <a:gd name="connsiteX436" fmla="*/ 3390254 w 6200775"/>
                <a:gd name="connsiteY436" fmla="*/ 4892459 h 4895854"/>
                <a:gd name="connsiteX437" fmla="*/ 3390827 w 6200775"/>
                <a:gd name="connsiteY437" fmla="*/ 4893152 h 4895854"/>
                <a:gd name="connsiteX438" fmla="*/ 3391399 w 6200775"/>
                <a:gd name="connsiteY438" fmla="*/ 4893764 h 4895854"/>
                <a:gd name="connsiteX439" fmla="*/ 3391972 w 6200775"/>
                <a:gd name="connsiteY439" fmla="*/ 4894297 h 4895854"/>
                <a:gd name="connsiteX440" fmla="*/ 3392257 w 6200775"/>
                <a:gd name="connsiteY440" fmla="*/ 4894535 h 4895854"/>
                <a:gd name="connsiteX441" fmla="*/ 3392544 w 6200775"/>
                <a:gd name="connsiteY441" fmla="*/ 4894753 h 4895854"/>
                <a:gd name="connsiteX442" fmla="*/ 3392830 w 6200775"/>
                <a:gd name="connsiteY442" fmla="*/ 4894951 h 4895854"/>
                <a:gd name="connsiteX443" fmla="*/ 3393117 w 6200775"/>
                <a:gd name="connsiteY443" fmla="*/ 4895129 h 4895854"/>
                <a:gd name="connsiteX444" fmla="*/ 3393402 w 6200775"/>
                <a:gd name="connsiteY444" fmla="*/ 4895288 h 4895854"/>
                <a:gd name="connsiteX445" fmla="*/ 3393689 w 6200775"/>
                <a:gd name="connsiteY445" fmla="*/ 4895428 h 4895854"/>
                <a:gd name="connsiteX446" fmla="*/ 3393975 w 6200775"/>
                <a:gd name="connsiteY446" fmla="*/ 4895547 h 4895854"/>
                <a:gd name="connsiteX447" fmla="*/ 3394261 w 6200775"/>
                <a:gd name="connsiteY447" fmla="*/ 4895647 h 4895854"/>
                <a:gd name="connsiteX448" fmla="*/ 3394547 w 6200775"/>
                <a:gd name="connsiteY448" fmla="*/ 4895728 h 4895854"/>
                <a:gd name="connsiteX449" fmla="*/ 3394833 w 6200775"/>
                <a:gd name="connsiteY449" fmla="*/ 4895789 h 4895854"/>
                <a:gd name="connsiteX450" fmla="*/ 3395120 w 6200775"/>
                <a:gd name="connsiteY450" fmla="*/ 4895830 h 4895854"/>
                <a:gd name="connsiteX451" fmla="*/ 3395405 w 6200775"/>
                <a:gd name="connsiteY451" fmla="*/ 4895852 h 4895854"/>
                <a:gd name="connsiteX452" fmla="*/ 3395692 w 6200775"/>
                <a:gd name="connsiteY452" fmla="*/ 4895854 h 4895854"/>
                <a:gd name="connsiteX453" fmla="*/ 3395978 w 6200775"/>
                <a:gd name="connsiteY453" fmla="*/ 4895838 h 4895854"/>
                <a:gd name="connsiteX454" fmla="*/ 3396265 w 6200775"/>
                <a:gd name="connsiteY454" fmla="*/ 4895801 h 4895854"/>
                <a:gd name="connsiteX455" fmla="*/ 3396550 w 6200775"/>
                <a:gd name="connsiteY455" fmla="*/ 4895746 h 4895854"/>
                <a:gd name="connsiteX456" fmla="*/ 3396837 w 6200775"/>
                <a:gd name="connsiteY456" fmla="*/ 4895669 h 4895854"/>
                <a:gd name="connsiteX457" fmla="*/ 3397123 w 6200775"/>
                <a:gd name="connsiteY457" fmla="*/ 4895575 h 4895854"/>
                <a:gd name="connsiteX458" fmla="*/ 3397408 w 6200775"/>
                <a:gd name="connsiteY458" fmla="*/ 4895461 h 4895854"/>
                <a:gd name="connsiteX459" fmla="*/ 3397695 w 6200775"/>
                <a:gd name="connsiteY459" fmla="*/ 4895328 h 4895854"/>
                <a:gd name="connsiteX460" fmla="*/ 3397981 w 6200775"/>
                <a:gd name="connsiteY460" fmla="*/ 4895174 h 4895854"/>
                <a:gd name="connsiteX461" fmla="*/ 3398268 w 6200775"/>
                <a:gd name="connsiteY461" fmla="*/ 4895001 h 4895854"/>
                <a:gd name="connsiteX462" fmla="*/ 3398553 w 6200775"/>
                <a:gd name="connsiteY462" fmla="*/ 4894810 h 4895854"/>
                <a:gd name="connsiteX463" fmla="*/ 3398840 w 6200775"/>
                <a:gd name="connsiteY463" fmla="*/ 4894600 h 4895854"/>
                <a:gd name="connsiteX464" fmla="*/ 3399413 w 6200775"/>
                <a:gd name="connsiteY464" fmla="*/ 4894120 h 4895854"/>
                <a:gd name="connsiteX465" fmla="*/ 3399985 w 6200775"/>
                <a:gd name="connsiteY465" fmla="*/ 4893563 h 4895854"/>
                <a:gd name="connsiteX466" fmla="*/ 3400557 w 6200775"/>
                <a:gd name="connsiteY466" fmla="*/ 4892930 h 4895854"/>
                <a:gd name="connsiteX467" fmla="*/ 3401129 w 6200775"/>
                <a:gd name="connsiteY467" fmla="*/ 4892219 h 4895854"/>
                <a:gd name="connsiteX468" fmla="*/ 3401702 w 6200775"/>
                <a:gd name="connsiteY468" fmla="*/ 4891434 h 4895854"/>
                <a:gd name="connsiteX469" fmla="*/ 3402846 w 6200775"/>
                <a:gd name="connsiteY469" fmla="*/ 4889630 h 4895854"/>
                <a:gd name="connsiteX470" fmla="*/ 3403991 w 6200775"/>
                <a:gd name="connsiteY470" fmla="*/ 4887525 h 4895854"/>
                <a:gd name="connsiteX471" fmla="*/ 3405136 w 6200775"/>
                <a:gd name="connsiteY471" fmla="*/ 4885115 h 4895854"/>
                <a:gd name="connsiteX472" fmla="*/ 3406281 w 6200775"/>
                <a:gd name="connsiteY472" fmla="*/ 4882405 h 4895854"/>
                <a:gd name="connsiteX473" fmla="*/ 3407426 w 6200775"/>
                <a:gd name="connsiteY473" fmla="*/ 4879394 h 4895854"/>
                <a:gd name="connsiteX474" fmla="*/ 3409715 w 6200775"/>
                <a:gd name="connsiteY474" fmla="*/ 4872480 h 4895854"/>
                <a:gd name="connsiteX475" fmla="*/ 3412005 w 6200775"/>
                <a:gd name="connsiteY475" fmla="*/ 4864385 h 4895854"/>
                <a:gd name="connsiteX476" fmla="*/ 3414294 w 6200775"/>
                <a:gd name="connsiteY476" fmla="*/ 4855123 h 4895854"/>
                <a:gd name="connsiteX477" fmla="*/ 3416583 w 6200775"/>
                <a:gd name="connsiteY477" fmla="*/ 4844707 h 4895854"/>
                <a:gd name="connsiteX478" fmla="*/ 3418873 w 6200775"/>
                <a:gd name="connsiteY478" fmla="*/ 4833154 h 4895854"/>
                <a:gd name="connsiteX479" fmla="*/ 3423452 w 6200775"/>
                <a:gd name="connsiteY479" fmla="*/ 4806693 h 4895854"/>
                <a:gd name="connsiteX480" fmla="*/ 3428031 w 6200775"/>
                <a:gd name="connsiteY480" fmla="*/ 4775872 h 4895854"/>
                <a:gd name="connsiteX481" fmla="*/ 3432610 w 6200775"/>
                <a:gd name="connsiteY481" fmla="*/ 4740834 h 4895854"/>
                <a:gd name="connsiteX482" fmla="*/ 3437189 w 6200775"/>
                <a:gd name="connsiteY482" fmla="*/ 4701726 h 4895854"/>
                <a:gd name="connsiteX483" fmla="*/ 3441769 w 6200775"/>
                <a:gd name="connsiteY483" fmla="*/ 4658710 h 4895854"/>
                <a:gd name="connsiteX484" fmla="*/ 3446347 w 6200775"/>
                <a:gd name="connsiteY484" fmla="*/ 4611953 h 4895854"/>
                <a:gd name="connsiteX485" fmla="*/ 3450926 w 6200775"/>
                <a:gd name="connsiteY485" fmla="*/ 4561631 h 4895854"/>
                <a:gd name="connsiteX486" fmla="*/ 3455505 w 6200775"/>
                <a:gd name="connsiteY486" fmla="*/ 4507926 h 4895854"/>
                <a:gd name="connsiteX487" fmla="*/ 3460084 w 6200775"/>
                <a:gd name="connsiteY487" fmla="*/ 4451028 h 4895854"/>
                <a:gd name="connsiteX488" fmla="*/ 3464664 w 6200775"/>
                <a:gd name="connsiteY488" fmla="*/ 4391130 h 4895854"/>
                <a:gd name="connsiteX489" fmla="*/ 3469242 w 6200775"/>
                <a:gd name="connsiteY489" fmla="*/ 4328433 h 4895854"/>
                <a:gd name="connsiteX490" fmla="*/ 3473821 w 6200775"/>
                <a:gd name="connsiteY490" fmla="*/ 4263141 h 4895854"/>
                <a:gd name="connsiteX491" fmla="*/ 3478401 w 6200775"/>
                <a:gd name="connsiteY491" fmla="*/ 4195461 h 4895854"/>
                <a:gd name="connsiteX492" fmla="*/ 3482979 w 6200775"/>
                <a:gd name="connsiteY492" fmla="*/ 4125605 h 4895854"/>
                <a:gd name="connsiteX493" fmla="*/ 3492138 w 6200775"/>
                <a:gd name="connsiteY493" fmla="*/ 3980223 h 4895854"/>
                <a:gd name="connsiteX494" fmla="*/ 3501296 w 6200775"/>
                <a:gd name="connsiteY494" fmla="*/ 3828719 h 4895854"/>
                <a:gd name="connsiteX495" fmla="*/ 3510453 w 6200775"/>
                <a:gd name="connsiteY495" fmla="*/ 3672828 h 4895854"/>
                <a:gd name="connsiteX496" fmla="*/ 3528770 w 6200775"/>
                <a:gd name="connsiteY496" fmla="*/ 3354740 h 4895854"/>
                <a:gd name="connsiteX497" fmla="*/ 3545685 w 6200775"/>
                <a:gd name="connsiteY497" fmla="*/ 3062990 h 4895854"/>
                <a:gd name="connsiteX498" fmla="*/ 3554142 w 6200775"/>
                <a:gd name="connsiteY498" fmla="*/ 2921007 h 4895854"/>
                <a:gd name="connsiteX499" fmla="*/ 3562601 w 6200775"/>
                <a:gd name="connsiteY499" fmla="*/ 2783127 h 4895854"/>
                <a:gd name="connsiteX500" fmla="*/ 3571059 w 6200775"/>
                <a:gd name="connsiteY500" fmla="*/ 2650381 h 4895854"/>
                <a:gd name="connsiteX501" fmla="*/ 3579516 w 6200775"/>
                <a:gd name="connsiteY501" fmla="*/ 2523716 h 4895854"/>
                <a:gd name="connsiteX502" fmla="*/ 3587974 w 6200775"/>
                <a:gd name="connsiteY502" fmla="*/ 2403992 h 4895854"/>
                <a:gd name="connsiteX503" fmla="*/ 3596432 w 6200775"/>
                <a:gd name="connsiteY503" fmla="*/ 2291965 h 4895854"/>
                <a:gd name="connsiteX504" fmla="*/ 3600661 w 6200775"/>
                <a:gd name="connsiteY504" fmla="*/ 2239047 h 4895854"/>
                <a:gd name="connsiteX505" fmla="*/ 3604890 w 6200775"/>
                <a:gd name="connsiteY505" fmla="*/ 2188294 h 4895854"/>
                <a:gd name="connsiteX506" fmla="*/ 3609119 w 6200775"/>
                <a:gd name="connsiteY506" fmla="*/ 2139770 h 4895854"/>
                <a:gd name="connsiteX507" fmla="*/ 3613348 w 6200775"/>
                <a:gd name="connsiteY507" fmla="*/ 2093534 h 4895854"/>
                <a:gd name="connsiteX508" fmla="*/ 3617576 w 6200775"/>
                <a:gd name="connsiteY508" fmla="*/ 2049640 h 4895854"/>
                <a:gd name="connsiteX509" fmla="*/ 3621805 w 6200775"/>
                <a:gd name="connsiteY509" fmla="*/ 2008135 h 4895854"/>
                <a:gd name="connsiteX510" fmla="*/ 3626034 w 6200775"/>
                <a:gd name="connsiteY510" fmla="*/ 1969057 h 4895854"/>
                <a:gd name="connsiteX511" fmla="*/ 3630263 w 6200775"/>
                <a:gd name="connsiteY511" fmla="*/ 1932439 h 4895854"/>
                <a:gd name="connsiteX512" fmla="*/ 3634492 w 6200775"/>
                <a:gd name="connsiteY512" fmla="*/ 1898309 h 4895854"/>
                <a:gd name="connsiteX513" fmla="*/ 3638721 w 6200775"/>
                <a:gd name="connsiteY513" fmla="*/ 1866687 h 4895854"/>
                <a:gd name="connsiteX514" fmla="*/ 3642950 w 6200775"/>
                <a:gd name="connsiteY514" fmla="*/ 1837585 h 4895854"/>
                <a:gd name="connsiteX515" fmla="*/ 3647179 w 6200775"/>
                <a:gd name="connsiteY515" fmla="*/ 1811013 h 4895854"/>
                <a:gd name="connsiteX516" fmla="*/ 3651408 w 6200775"/>
                <a:gd name="connsiteY516" fmla="*/ 1786972 h 4895854"/>
                <a:gd name="connsiteX517" fmla="*/ 3655637 w 6200775"/>
                <a:gd name="connsiteY517" fmla="*/ 1765456 h 4895854"/>
                <a:gd name="connsiteX518" fmla="*/ 3659866 w 6200775"/>
                <a:gd name="connsiteY518" fmla="*/ 1746456 h 4895854"/>
                <a:gd name="connsiteX519" fmla="*/ 3664094 w 6200775"/>
                <a:gd name="connsiteY519" fmla="*/ 1729955 h 4895854"/>
                <a:gd name="connsiteX520" fmla="*/ 3668851 w 6200775"/>
                <a:gd name="connsiteY520" fmla="*/ 1714353 h 4895854"/>
                <a:gd name="connsiteX521" fmla="*/ 3671230 w 6200775"/>
                <a:gd name="connsiteY521" fmla="*/ 1707715 h 4895854"/>
                <a:gd name="connsiteX522" fmla="*/ 3673609 w 6200775"/>
                <a:gd name="connsiteY522" fmla="*/ 1701846 h 4895854"/>
                <a:gd name="connsiteX523" fmla="*/ 3675987 w 6200775"/>
                <a:gd name="connsiteY523" fmla="*/ 1696740 h 4895854"/>
                <a:gd name="connsiteX524" fmla="*/ 3678366 w 6200775"/>
                <a:gd name="connsiteY524" fmla="*/ 1692388 h 4895854"/>
                <a:gd name="connsiteX525" fmla="*/ 3679554 w 6200775"/>
                <a:gd name="connsiteY525" fmla="*/ 1690493 h 4895854"/>
                <a:gd name="connsiteX526" fmla="*/ 3680744 w 6200775"/>
                <a:gd name="connsiteY526" fmla="*/ 1688784 h 4895854"/>
                <a:gd name="connsiteX527" fmla="*/ 3681933 w 6200775"/>
                <a:gd name="connsiteY527" fmla="*/ 1687261 h 4895854"/>
                <a:gd name="connsiteX528" fmla="*/ 3683122 w 6200775"/>
                <a:gd name="connsiteY528" fmla="*/ 1685922 h 4895854"/>
                <a:gd name="connsiteX529" fmla="*/ 3684311 w 6200775"/>
                <a:gd name="connsiteY529" fmla="*/ 1684766 h 4895854"/>
                <a:gd name="connsiteX530" fmla="*/ 3684906 w 6200775"/>
                <a:gd name="connsiteY530" fmla="*/ 1684256 h 4895854"/>
                <a:gd name="connsiteX531" fmla="*/ 3685501 w 6200775"/>
                <a:gd name="connsiteY531" fmla="*/ 1683791 h 4895854"/>
                <a:gd name="connsiteX532" fmla="*/ 3686095 w 6200775"/>
                <a:gd name="connsiteY532" fmla="*/ 1683373 h 4895854"/>
                <a:gd name="connsiteX533" fmla="*/ 3686689 w 6200775"/>
                <a:gd name="connsiteY533" fmla="*/ 1682999 h 4895854"/>
                <a:gd name="connsiteX534" fmla="*/ 3687285 w 6200775"/>
                <a:gd name="connsiteY534" fmla="*/ 1682670 h 4895854"/>
                <a:gd name="connsiteX535" fmla="*/ 3687879 w 6200775"/>
                <a:gd name="connsiteY535" fmla="*/ 1682386 h 4895854"/>
                <a:gd name="connsiteX536" fmla="*/ 3688474 w 6200775"/>
                <a:gd name="connsiteY536" fmla="*/ 1682147 h 4895854"/>
                <a:gd name="connsiteX537" fmla="*/ 3689068 w 6200775"/>
                <a:gd name="connsiteY537" fmla="*/ 1681952 h 4895854"/>
                <a:gd name="connsiteX538" fmla="*/ 3689663 w 6200775"/>
                <a:gd name="connsiteY538" fmla="*/ 1681802 h 4895854"/>
                <a:gd name="connsiteX539" fmla="*/ 3690257 w 6200775"/>
                <a:gd name="connsiteY539" fmla="*/ 1681695 h 4895854"/>
                <a:gd name="connsiteX540" fmla="*/ 3690852 w 6200775"/>
                <a:gd name="connsiteY540" fmla="*/ 1681633 h 4895854"/>
                <a:gd name="connsiteX541" fmla="*/ 3691447 w 6200775"/>
                <a:gd name="connsiteY541" fmla="*/ 1681615 h 4895854"/>
                <a:gd name="connsiteX542" fmla="*/ 3692042 w 6200775"/>
                <a:gd name="connsiteY542" fmla="*/ 1681641 h 4895854"/>
                <a:gd name="connsiteX543" fmla="*/ 3692636 w 6200775"/>
                <a:gd name="connsiteY543" fmla="*/ 1681710 h 4895854"/>
                <a:gd name="connsiteX544" fmla="*/ 3693231 w 6200775"/>
                <a:gd name="connsiteY544" fmla="*/ 1681823 h 4895854"/>
                <a:gd name="connsiteX545" fmla="*/ 3693826 w 6200775"/>
                <a:gd name="connsiteY545" fmla="*/ 1681979 h 4895854"/>
                <a:gd name="connsiteX546" fmla="*/ 3694420 w 6200775"/>
                <a:gd name="connsiteY546" fmla="*/ 1682178 h 4895854"/>
                <a:gd name="connsiteX547" fmla="*/ 3695014 w 6200775"/>
                <a:gd name="connsiteY547" fmla="*/ 1682421 h 4895854"/>
                <a:gd name="connsiteX548" fmla="*/ 3695609 w 6200775"/>
                <a:gd name="connsiteY548" fmla="*/ 1682706 h 4895854"/>
                <a:gd name="connsiteX549" fmla="*/ 3696204 w 6200775"/>
                <a:gd name="connsiteY549" fmla="*/ 1683033 h 4895854"/>
                <a:gd name="connsiteX550" fmla="*/ 3696798 w 6200775"/>
                <a:gd name="connsiteY550" fmla="*/ 1683404 h 4895854"/>
                <a:gd name="connsiteX551" fmla="*/ 3697393 w 6200775"/>
                <a:gd name="connsiteY551" fmla="*/ 1683817 h 4895854"/>
                <a:gd name="connsiteX552" fmla="*/ 3697987 w 6200775"/>
                <a:gd name="connsiteY552" fmla="*/ 1684272 h 4895854"/>
                <a:gd name="connsiteX553" fmla="*/ 3698583 w 6200775"/>
                <a:gd name="connsiteY553" fmla="*/ 1684769 h 4895854"/>
                <a:gd name="connsiteX554" fmla="*/ 3699771 w 6200775"/>
                <a:gd name="connsiteY554" fmla="*/ 1685888 h 4895854"/>
                <a:gd name="connsiteX555" fmla="*/ 3700961 w 6200775"/>
                <a:gd name="connsiteY555" fmla="*/ 1687174 h 4895854"/>
                <a:gd name="connsiteX556" fmla="*/ 3702150 w 6200775"/>
                <a:gd name="connsiteY556" fmla="*/ 1688623 h 4895854"/>
                <a:gd name="connsiteX557" fmla="*/ 3703339 w 6200775"/>
                <a:gd name="connsiteY557" fmla="*/ 1690237 h 4895854"/>
                <a:gd name="connsiteX558" fmla="*/ 3704528 w 6200775"/>
                <a:gd name="connsiteY558" fmla="*/ 1692012 h 4895854"/>
                <a:gd name="connsiteX559" fmla="*/ 3706907 w 6200775"/>
                <a:gd name="connsiteY559" fmla="*/ 1696042 h 4895854"/>
                <a:gd name="connsiteX560" fmla="*/ 3709286 w 6200775"/>
                <a:gd name="connsiteY560" fmla="*/ 1700700 h 4895854"/>
                <a:gd name="connsiteX561" fmla="*/ 3711664 w 6200775"/>
                <a:gd name="connsiteY561" fmla="*/ 1705976 h 4895854"/>
                <a:gd name="connsiteX562" fmla="*/ 3716421 w 6200775"/>
                <a:gd name="connsiteY562" fmla="*/ 1718327 h 4895854"/>
                <a:gd name="connsiteX563" fmla="*/ 3721178 w 6200775"/>
                <a:gd name="connsiteY563" fmla="*/ 1732991 h 4895854"/>
                <a:gd name="connsiteX564" fmla="*/ 3730691 w 6200775"/>
                <a:gd name="connsiteY564" fmla="*/ 1768823 h 4895854"/>
                <a:gd name="connsiteX565" fmla="*/ 3740206 w 6200775"/>
                <a:gd name="connsiteY565" fmla="*/ 1812563 h 4895854"/>
                <a:gd name="connsiteX566" fmla="*/ 3749719 w 6200775"/>
                <a:gd name="connsiteY566" fmla="*/ 1863263 h 4895854"/>
                <a:gd name="connsiteX567" fmla="*/ 3759233 w 6200775"/>
                <a:gd name="connsiteY567" fmla="*/ 1919944 h 4895854"/>
                <a:gd name="connsiteX568" fmla="*/ 3768747 w 6200775"/>
                <a:gd name="connsiteY568" fmla="*/ 1981612 h 4895854"/>
                <a:gd name="connsiteX569" fmla="*/ 3778261 w 6200775"/>
                <a:gd name="connsiteY569" fmla="*/ 2047268 h 4895854"/>
                <a:gd name="connsiteX570" fmla="*/ 3797289 w 6200775"/>
                <a:gd name="connsiteY570" fmla="*/ 2186636 h 4895854"/>
                <a:gd name="connsiteX571" fmla="*/ 3816316 w 6200775"/>
                <a:gd name="connsiteY571" fmla="*/ 2330511 h 4895854"/>
                <a:gd name="connsiteX572" fmla="*/ 3832520 w 6200775"/>
                <a:gd name="connsiteY572" fmla="*/ 2451431 h 4895854"/>
                <a:gd name="connsiteX573" fmla="*/ 3848725 w 6200775"/>
                <a:gd name="connsiteY573" fmla="*/ 2566944 h 4895854"/>
                <a:gd name="connsiteX574" fmla="*/ 3864928 w 6200775"/>
                <a:gd name="connsiteY574" fmla="*/ 2673936 h 4895854"/>
                <a:gd name="connsiteX575" fmla="*/ 3881133 w 6200775"/>
                <a:gd name="connsiteY575" fmla="*/ 2769933 h 4895854"/>
                <a:gd name="connsiteX576" fmla="*/ 3897336 w 6200775"/>
                <a:gd name="connsiteY576" fmla="*/ 2853113 h 4895854"/>
                <a:gd name="connsiteX577" fmla="*/ 3913540 w 6200775"/>
                <a:gd name="connsiteY577" fmla="*/ 2922305 h 4895854"/>
                <a:gd name="connsiteX578" fmla="*/ 3921642 w 6200775"/>
                <a:gd name="connsiteY578" fmla="*/ 2951461 h 4895854"/>
                <a:gd name="connsiteX579" fmla="*/ 3929743 w 6200775"/>
                <a:gd name="connsiteY579" fmla="*/ 2976960 h 4895854"/>
                <a:gd name="connsiteX580" fmla="*/ 3937846 w 6200775"/>
                <a:gd name="connsiteY580" fmla="*/ 2998822 h 4895854"/>
                <a:gd name="connsiteX581" fmla="*/ 3941897 w 6200775"/>
                <a:gd name="connsiteY581" fmla="*/ 3008403 h 4895854"/>
                <a:gd name="connsiteX582" fmla="*/ 3945948 w 6200775"/>
                <a:gd name="connsiteY582" fmla="*/ 3017096 h 4895854"/>
                <a:gd name="connsiteX583" fmla="*/ 3950276 w 6200775"/>
                <a:gd name="connsiteY583" fmla="*/ 3025416 h 4895854"/>
                <a:gd name="connsiteX584" fmla="*/ 3954605 w 6200775"/>
                <a:gd name="connsiteY584" fmla="*/ 3032750 h 4895854"/>
                <a:gd name="connsiteX585" fmla="*/ 3958933 w 6200775"/>
                <a:gd name="connsiteY585" fmla="*/ 3039117 h 4895854"/>
                <a:gd name="connsiteX586" fmla="*/ 3961097 w 6200775"/>
                <a:gd name="connsiteY586" fmla="*/ 3041942 h 4895854"/>
                <a:gd name="connsiteX587" fmla="*/ 3963261 w 6200775"/>
                <a:gd name="connsiteY587" fmla="*/ 3044534 h 4895854"/>
                <a:gd name="connsiteX588" fmla="*/ 3965426 w 6200775"/>
                <a:gd name="connsiteY588" fmla="*/ 3046893 h 4895854"/>
                <a:gd name="connsiteX589" fmla="*/ 3967591 w 6200775"/>
                <a:gd name="connsiteY589" fmla="*/ 3049023 h 4895854"/>
                <a:gd name="connsiteX590" fmla="*/ 3969753 w 6200775"/>
                <a:gd name="connsiteY590" fmla="*/ 3050927 h 4895854"/>
                <a:gd name="connsiteX591" fmla="*/ 3971919 w 6200775"/>
                <a:gd name="connsiteY591" fmla="*/ 3052607 h 4895854"/>
                <a:gd name="connsiteX592" fmla="*/ 3974083 w 6200775"/>
                <a:gd name="connsiteY592" fmla="*/ 3054067 h 4895854"/>
                <a:gd name="connsiteX593" fmla="*/ 3976246 w 6200775"/>
                <a:gd name="connsiteY593" fmla="*/ 3055312 h 4895854"/>
                <a:gd name="connsiteX594" fmla="*/ 3978411 w 6200775"/>
                <a:gd name="connsiteY594" fmla="*/ 3056341 h 4895854"/>
                <a:gd name="connsiteX595" fmla="*/ 3980575 w 6200775"/>
                <a:gd name="connsiteY595" fmla="*/ 3057161 h 4895854"/>
                <a:gd name="connsiteX596" fmla="*/ 3981657 w 6200775"/>
                <a:gd name="connsiteY596" fmla="*/ 3057493 h 4895854"/>
                <a:gd name="connsiteX597" fmla="*/ 3982739 w 6200775"/>
                <a:gd name="connsiteY597" fmla="*/ 3057774 h 4895854"/>
                <a:gd name="connsiteX598" fmla="*/ 3983822 w 6200775"/>
                <a:gd name="connsiteY598" fmla="*/ 3058003 h 4895854"/>
                <a:gd name="connsiteX599" fmla="*/ 3984903 w 6200775"/>
                <a:gd name="connsiteY599" fmla="*/ 3058183 h 4895854"/>
                <a:gd name="connsiteX600" fmla="*/ 3985985 w 6200775"/>
                <a:gd name="connsiteY600" fmla="*/ 3058312 h 4895854"/>
                <a:gd name="connsiteX601" fmla="*/ 3987068 w 6200775"/>
                <a:gd name="connsiteY601" fmla="*/ 3058393 h 4895854"/>
                <a:gd name="connsiteX602" fmla="*/ 3988150 w 6200775"/>
                <a:gd name="connsiteY602" fmla="*/ 3058423 h 4895854"/>
                <a:gd name="connsiteX603" fmla="*/ 3989232 w 6200775"/>
                <a:gd name="connsiteY603" fmla="*/ 3058406 h 4895854"/>
                <a:gd name="connsiteX604" fmla="*/ 3990313 w 6200775"/>
                <a:gd name="connsiteY604" fmla="*/ 3058340 h 4895854"/>
                <a:gd name="connsiteX605" fmla="*/ 3991396 w 6200775"/>
                <a:gd name="connsiteY605" fmla="*/ 3058227 h 4895854"/>
                <a:gd name="connsiteX606" fmla="*/ 3993560 w 6200775"/>
                <a:gd name="connsiteY606" fmla="*/ 3057859 h 4895854"/>
                <a:gd name="connsiteX607" fmla="*/ 3995724 w 6200775"/>
                <a:gd name="connsiteY607" fmla="*/ 3057307 h 4895854"/>
                <a:gd name="connsiteX608" fmla="*/ 3997889 w 6200775"/>
                <a:gd name="connsiteY608" fmla="*/ 3056573 h 4895854"/>
                <a:gd name="connsiteX609" fmla="*/ 4000052 w 6200775"/>
                <a:gd name="connsiteY609" fmla="*/ 3055664 h 4895854"/>
                <a:gd name="connsiteX610" fmla="*/ 4002216 w 6200775"/>
                <a:gd name="connsiteY610" fmla="*/ 3054581 h 4895854"/>
                <a:gd name="connsiteX611" fmla="*/ 4004381 w 6200775"/>
                <a:gd name="connsiteY611" fmla="*/ 3053328 h 4895854"/>
                <a:gd name="connsiteX612" fmla="*/ 4006545 w 6200775"/>
                <a:gd name="connsiteY612" fmla="*/ 3051912 h 4895854"/>
                <a:gd name="connsiteX613" fmla="*/ 4008710 w 6200775"/>
                <a:gd name="connsiteY613" fmla="*/ 3050334 h 4895854"/>
                <a:gd name="connsiteX614" fmla="*/ 4010874 w 6200775"/>
                <a:gd name="connsiteY614" fmla="*/ 3048599 h 4895854"/>
                <a:gd name="connsiteX615" fmla="*/ 4015202 w 6200775"/>
                <a:gd name="connsiteY615" fmla="*/ 3044678 h 4895854"/>
                <a:gd name="connsiteX616" fmla="*/ 4019530 w 6200775"/>
                <a:gd name="connsiteY616" fmla="*/ 3040178 h 4895854"/>
                <a:gd name="connsiteX617" fmla="*/ 4023858 w 6200775"/>
                <a:gd name="connsiteY617" fmla="*/ 3035137 h 4895854"/>
                <a:gd name="connsiteX618" fmla="*/ 4028187 w 6200775"/>
                <a:gd name="connsiteY618" fmla="*/ 3029586 h 4895854"/>
                <a:gd name="connsiteX619" fmla="*/ 4032516 w 6200775"/>
                <a:gd name="connsiteY619" fmla="*/ 3023561 h 4895854"/>
                <a:gd name="connsiteX620" fmla="*/ 4041173 w 6200775"/>
                <a:gd name="connsiteY620" fmla="*/ 3010221 h 4895854"/>
                <a:gd name="connsiteX621" fmla="*/ 4049829 w 6200775"/>
                <a:gd name="connsiteY621" fmla="*/ 2995388 h 4895854"/>
                <a:gd name="connsiteX622" fmla="*/ 4067143 w 6200775"/>
                <a:gd name="connsiteY622" fmla="*/ 2962292 h 4895854"/>
                <a:gd name="connsiteX623" fmla="*/ 4084456 w 6200775"/>
                <a:gd name="connsiteY623" fmla="*/ 2926294 h 4895854"/>
                <a:gd name="connsiteX624" fmla="*/ 4120292 w 6200775"/>
                <a:gd name="connsiteY624" fmla="*/ 2850200 h 4895854"/>
                <a:gd name="connsiteX625" fmla="*/ 4138211 w 6200775"/>
                <a:gd name="connsiteY625" fmla="*/ 2814548 h 4895854"/>
                <a:gd name="connsiteX626" fmla="*/ 4156129 w 6200775"/>
                <a:gd name="connsiteY626" fmla="*/ 2782112 h 4895854"/>
                <a:gd name="connsiteX627" fmla="*/ 4174048 w 6200775"/>
                <a:gd name="connsiteY627" fmla="*/ 2753698 h 4895854"/>
                <a:gd name="connsiteX628" fmla="*/ 4183006 w 6200775"/>
                <a:gd name="connsiteY628" fmla="*/ 2741164 h 4895854"/>
                <a:gd name="connsiteX629" fmla="*/ 4191965 w 6200775"/>
                <a:gd name="connsiteY629" fmla="*/ 2729797 h 4895854"/>
                <a:gd name="connsiteX630" fmla="*/ 4200924 w 6200775"/>
                <a:gd name="connsiteY630" fmla="*/ 2719617 h 4895854"/>
                <a:gd name="connsiteX631" fmla="*/ 4209883 w 6200775"/>
                <a:gd name="connsiteY631" fmla="*/ 2710624 h 4895854"/>
                <a:gd name="connsiteX632" fmla="*/ 4218842 w 6200775"/>
                <a:gd name="connsiteY632" fmla="*/ 2702808 h 4895854"/>
                <a:gd name="connsiteX633" fmla="*/ 4227801 w 6200775"/>
                <a:gd name="connsiteY633" fmla="*/ 2696144 h 4895854"/>
                <a:gd name="connsiteX634" fmla="*/ 4232234 w 6200775"/>
                <a:gd name="connsiteY634" fmla="*/ 2693262 h 4895854"/>
                <a:gd name="connsiteX635" fmla="*/ 4236667 w 6200775"/>
                <a:gd name="connsiteY635" fmla="*/ 2690648 h 4895854"/>
                <a:gd name="connsiteX636" fmla="*/ 4241100 w 6200775"/>
                <a:gd name="connsiteY636" fmla="*/ 2688297 h 4895854"/>
                <a:gd name="connsiteX637" fmla="*/ 4245533 w 6200775"/>
                <a:gd name="connsiteY637" fmla="*/ 2686202 h 4895854"/>
                <a:gd name="connsiteX638" fmla="*/ 4249966 w 6200775"/>
                <a:gd name="connsiteY638" fmla="*/ 2684356 h 4895854"/>
                <a:gd name="connsiteX639" fmla="*/ 4254399 w 6200775"/>
                <a:gd name="connsiteY639" fmla="*/ 2682753 h 4895854"/>
                <a:gd name="connsiteX640" fmla="*/ 4258832 w 6200775"/>
                <a:gd name="connsiteY640" fmla="*/ 2681384 h 4895854"/>
                <a:gd name="connsiteX641" fmla="*/ 4263264 w 6200775"/>
                <a:gd name="connsiteY641" fmla="*/ 2680243 h 4895854"/>
                <a:gd name="connsiteX642" fmla="*/ 4267697 w 6200775"/>
                <a:gd name="connsiteY642" fmla="*/ 2679320 h 4895854"/>
                <a:gd name="connsiteX643" fmla="*/ 4272130 w 6200775"/>
                <a:gd name="connsiteY643" fmla="*/ 2678607 h 4895854"/>
                <a:gd name="connsiteX644" fmla="*/ 4276563 w 6200775"/>
                <a:gd name="connsiteY644" fmla="*/ 2678097 h 4895854"/>
                <a:gd name="connsiteX645" fmla="*/ 4280997 w 6200775"/>
                <a:gd name="connsiteY645" fmla="*/ 2677779 h 4895854"/>
                <a:gd name="connsiteX646" fmla="*/ 4289862 w 6200775"/>
                <a:gd name="connsiteY646" fmla="*/ 2677686 h 4895854"/>
                <a:gd name="connsiteX647" fmla="*/ 4298727 w 6200775"/>
                <a:gd name="connsiteY647" fmla="*/ 2678258 h 4895854"/>
                <a:gd name="connsiteX648" fmla="*/ 4307593 w 6200775"/>
                <a:gd name="connsiteY648" fmla="*/ 2679420 h 4895854"/>
                <a:gd name="connsiteX649" fmla="*/ 4316459 w 6200775"/>
                <a:gd name="connsiteY649" fmla="*/ 2681098 h 4895854"/>
                <a:gd name="connsiteX650" fmla="*/ 4325325 w 6200775"/>
                <a:gd name="connsiteY650" fmla="*/ 2683222 h 4895854"/>
                <a:gd name="connsiteX651" fmla="*/ 4334190 w 6200775"/>
                <a:gd name="connsiteY651" fmla="*/ 2685722 h 4895854"/>
                <a:gd name="connsiteX652" fmla="*/ 4351922 w 6200775"/>
                <a:gd name="connsiteY652" fmla="*/ 2691579 h 4895854"/>
                <a:gd name="connsiteX653" fmla="*/ 4369653 w 6200775"/>
                <a:gd name="connsiteY653" fmla="*/ 2698174 h 4895854"/>
                <a:gd name="connsiteX654" fmla="*/ 4404653 w 6200775"/>
                <a:gd name="connsiteY654" fmla="*/ 2711726 h 4895854"/>
                <a:gd name="connsiteX655" fmla="*/ 4439654 w 6200775"/>
                <a:gd name="connsiteY655" fmla="*/ 2724009 h 4895854"/>
                <a:gd name="connsiteX656" fmla="*/ 4474655 w 6200775"/>
                <a:gd name="connsiteY656" fmla="*/ 2733615 h 4895854"/>
                <a:gd name="connsiteX657" fmla="*/ 4509655 w 6200775"/>
                <a:gd name="connsiteY657" fmla="*/ 2740076 h 4895854"/>
                <a:gd name="connsiteX658" fmla="*/ 4544913 w 6200775"/>
                <a:gd name="connsiteY658" fmla="*/ 2743622 h 4895854"/>
                <a:gd name="connsiteX659" fmla="*/ 4580172 w 6200775"/>
                <a:gd name="connsiteY659" fmla="*/ 2744811 h 4895854"/>
                <a:gd name="connsiteX660" fmla="*/ 4615431 w 6200775"/>
                <a:gd name="connsiteY660" fmla="*/ 2744406 h 4895854"/>
                <a:gd name="connsiteX661" fmla="*/ 4650690 w 6200775"/>
                <a:gd name="connsiteY661" fmla="*/ 2743132 h 4895854"/>
                <a:gd name="connsiteX662" fmla="*/ 4791508 w 6200775"/>
                <a:gd name="connsiteY662" fmla="*/ 2738080 h 4895854"/>
                <a:gd name="connsiteX663" fmla="*/ 4942714 w 6200775"/>
                <a:gd name="connsiteY663" fmla="*/ 2737456 h 4895854"/>
                <a:gd name="connsiteX664" fmla="*/ 5073362 w 6200775"/>
                <a:gd name="connsiteY664" fmla="*/ 2737805 h 4895854"/>
                <a:gd name="connsiteX665" fmla="*/ 5207641 w 6200775"/>
                <a:gd name="connsiteY665" fmla="*/ 2737872 h 4895854"/>
                <a:gd name="connsiteX666" fmla="*/ 5355215 w 6200775"/>
                <a:gd name="connsiteY666" fmla="*/ 2737854 h 4895854"/>
                <a:gd name="connsiteX667" fmla="*/ 5503097 w 6200775"/>
                <a:gd name="connsiteY667" fmla="*/ 2737850 h 4895854"/>
                <a:gd name="connsiteX668" fmla="*/ 5637068 w 6200775"/>
                <a:gd name="connsiteY668" fmla="*/ 2737851 h 4895854"/>
                <a:gd name="connsiteX669" fmla="*/ 5743442 w 6200775"/>
                <a:gd name="connsiteY669" fmla="*/ 2737851 h 4895854"/>
                <a:gd name="connsiteX670" fmla="*/ 5918922 w 6200775"/>
                <a:gd name="connsiteY670" fmla="*/ 2737851 h 4895854"/>
                <a:gd name="connsiteX671" fmla="*/ 6057231 w 6200775"/>
                <a:gd name="connsiteY671" fmla="*/ 2737851 h 4895854"/>
                <a:gd name="connsiteX672" fmla="*/ 6200775 w 6200775"/>
                <a:gd name="connsiteY672" fmla="*/ 2737851 h 489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</a:cxnLst>
              <a:rect l="l" t="t" r="r" b="b"/>
              <a:pathLst>
                <a:path w="6200775" h="4895854">
                  <a:moveTo>
                    <a:pt x="0" y="2737851"/>
                  </a:moveTo>
                  <a:lnTo>
                    <a:pt x="129319" y="2737851"/>
                  </a:lnTo>
                  <a:lnTo>
                    <a:pt x="281853" y="2737851"/>
                  </a:lnTo>
                  <a:lnTo>
                    <a:pt x="429399" y="2737851"/>
                  </a:lnTo>
                  <a:lnTo>
                    <a:pt x="563707" y="2737851"/>
                  </a:lnTo>
                  <a:lnTo>
                    <a:pt x="701979" y="2737850"/>
                  </a:lnTo>
                  <a:lnTo>
                    <a:pt x="845560" y="2737854"/>
                  </a:lnTo>
                  <a:lnTo>
                    <a:pt x="1001058" y="2737873"/>
                  </a:lnTo>
                  <a:lnTo>
                    <a:pt x="1127413" y="2737805"/>
                  </a:lnTo>
                  <a:lnTo>
                    <a:pt x="1284480" y="2737386"/>
                  </a:lnTo>
                  <a:lnTo>
                    <a:pt x="1409267" y="2738080"/>
                  </a:lnTo>
                  <a:lnTo>
                    <a:pt x="1545223" y="2742922"/>
                  </a:lnTo>
                  <a:lnTo>
                    <a:pt x="1581698" y="2744304"/>
                  </a:lnTo>
                  <a:lnTo>
                    <a:pt x="1618172" y="2744825"/>
                  </a:lnTo>
                  <a:lnTo>
                    <a:pt x="1654646" y="2743698"/>
                  </a:lnTo>
                  <a:lnTo>
                    <a:pt x="1691121" y="2740076"/>
                  </a:lnTo>
                  <a:lnTo>
                    <a:pt x="1724989" y="2733873"/>
                  </a:lnTo>
                  <a:lnTo>
                    <a:pt x="1758858" y="2724721"/>
                  </a:lnTo>
                  <a:lnTo>
                    <a:pt x="1792726" y="2713003"/>
                  </a:lnTo>
                  <a:lnTo>
                    <a:pt x="1826595" y="2699920"/>
                  </a:lnTo>
                  <a:lnTo>
                    <a:pt x="1844893" y="2693005"/>
                  </a:lnTo>
                  <a:lnTo>
                    <a:pt x="1863190" y="2686763"/>
                  </a:lnTo>
                  <a:lnTo>
                    <a:pt x="1872339" y="2684060"/>
                  </a:lnTo>
                  <a:lnTo>
                    <a:pt x="1881488" y="2681731"/>
                  </a:lnTo>
                  <a:lnTo>
                    <a:pt x="1890636" y="2679852"/>
                  </a:lnTo>
                  <a:lnTo>
                    <a:pt x="1899785" y="2678501"/>
                  </a:lnTo>
                  <a:lnTo>
                    <a:pt x="1908933" y="2677760"/>
                  </a:lnTo>
                  <a:lnTo>
                    <a:pt x="1918082" y="2677706"/>
                  </a:lnTo>
                  <a:lnTo>
                    <a:pt x="1922657" y="2677963"/>
                  </a:lnTo>
                  <a:lnTo>
                    <a:pt x="1927230" y="2678422"/>
                  </a:lnTo>
                  <a:lnTo>
                    <a:pt x="1931804" y="2679094"/>
                  </a:lnTo>
                  <a:lnTo>
                    <a:pt x="1936379" y="2679987"/>
                  </a:lnTo>
                  <a:lnTo>
                    <a:pt x="1940954" y="2681109"/>
                  </a:lnTo>
                  <a:lnTo>
                    <a:pt x="1945528" y="2682472"/>
                  </a:lnTo>
                  <a:lnTo>
                    <a:pt x="1950102" y="2684084"/>
                  </a:lnTo>
                  <a:lnTo>
                    <a:pt x="1954677" y="2685952"/>
                  </a:lnTo>
                  <a:lnTo>
                    <a:pt x="1959251" y="2688086"/>
                  </a:lnTo>
                  <a:lnTo>
                    <a:pt x="1963826" y="2690491"/>
                  </a:lnTo>
                  <a:lnTo>
                    <a:pt x="1968399" y="2693175"/>
                  </a:lnTo>
                  <a:lnTo>
                    <a:pt x="1972974" y="2696144"/>
                  </a:lnTo>
                  <a:lnTo>
                    <a:pt x="1977886" y="2699657"/>
                  </a:lnTo>
                  <a:lnTo>
                    <a:pt x="1982799" y="2703513"/>
                  </a:lnTo>
                  <a:lnTo>
                    <a:pt x="1992624" y="2712271"/>
                  </a:lnTo>
                  <a:lnTo>
                    <a:pt x="2002450" y="2722448"/>
                  </a:lnTo>
                  <a:lnTo>
                    <a:pt x="2012275" y="2734053"/>
                  </a:lnTo>
                  <a:lnTo>
                    <a:pt x="2022100" y="2747079"/>
                  </a:lnTo>
                  <a:lnTo>
                    <a:pt x="2031926" y="2761491"/>
                  </a:lnTo>
                  <a:lnTo>
                    <a:pt x="2051577" y="2794217"/>
                  </a:lnTo>
                  <a:lnTo>
                    <a:pt x="2071227" y="2831445"/>
                  </a:lnTo>
                  <a:lnTo>
                    <a:pt x="2090878" y="2871925"/>
                  </a:lnTo>
                  <a:lnTo>
                    <a:pt x="2130180" y="2955283"/>
                  </a:lnTo>
                  <a:lnTo>
                    <a:pt x="2145761" y="2985896"/>
                  </a:lnTo>
                  <a:lnTo>
                    <a:pt x="2153551" y="2999992"/>
                  </a:lnTo>
                  <a:lnTo>
                    <a:pt x="2161342" y="3013029"/>
                  </a:lnTo>
                  <a:lnTo>
                    <a:pt x="2169132" y="3024811"/>
                  </a:lnTo>
                  <a:lnTo>
                    <a:pt x="2176923" y="3035144"/>
                  </a:lnTo>
                  <a:lnTo>
                    <a:pt x="2180818" y="3039705"/>
                  </a:lnTo>
                  <a:lnTo>
                    <a:pt x="2184713" y="3043828"/>
                  </a:lnTo>
                  <a:lnTo>
                    <a:pt x="2188608" y="3047490"/>
                  </a:lnTo>
                  <a:lnTo>
                    <a:pt x="2192504" y="3050665"/>
                  </a:lnTo>
                  <a:lnTo>
                    <a:pt x="2194450" y="3052064"/>
                  </a:lnTo>
                  <a:lnTo>
                    <a:pt x="2196398" y="3053331"/>
                  </a:lnTo>
                  <a:lnTo>
                    <a:pt x="2198346" y="3054466"/>
                  </a:lnTo>
                  <a:lnTo>
                    <a:pt x="2200294" y="3055463"/>
                  </a:lnTo>
                  <a:lnTo>
                    <a:pt x="2202242" y="3056321"/>
                  </a:lnTo>
                  <a:lnTo>
                    <a:pt x="2204189" y="3057036"/>
                  </a:lnTo>
                  <a:lnTo>
                    <a:pt x="2206137" y="3057607"/>
                  </a:lnTo>
                  <a:lnTo>
                    <a:pt x="2208085" y="3058029"/>
                  </a:lnTo>
                  <a:lnTo>
                    <a:pt x="2210033" y="3058302"/>
                  </a:lnTo>
                  <a:lnTo>
                    <a:pt x="2211979" y="3058419"/>
                  </a:lnTo>
                  <a:lnTo>
                    <a:pt x="2213927" y="3058381"/>
                  </a:lnTo>
                  <a:lnTo>
                    <a:pt x="2215875" y="3058182"/>
                  </a:lnTo>
                  <a:lnTo>
                    <a:pt x="2217823" y="3057822"/>
                  </a:lnTo>
                  <a:lnTo>
                    <a:pt x="2219770" y="3057299"/>
                  </a:lnTo>
                  <a:lnTo>
                    <a:pt x="2221718" y="3056608"/>
                  </a:lnTo>
                  <a:lnTo>
                    <a:pt x="2223666" y="3055748"/>
                  </a:lnTo>
                  <a:lnTo>
                    <a:pt x="2225613" y="3054715"/>
                  </a:lnTo>
                  <a:lnTo>
                    <a:pt x="2227560" y="3053509"/>
                  </a:lnTo>
                  <a:lnTo>
                    <a:pt x="2229508" y="3052125"/>
                  </a:lnTo>
                  <a:lnTo>
                    <a:pt x="2231456" y="3050562"/>
                  </a:lnTo>
                  <a:lnTo>
                    <a:pt x="2233404" y="3048818"/>
                  </a:lnTo>
                  <a:lnTo>
                    <a:pt x="2235351" y="3046891"/>
                  </a:lnTo>
                  <a:lnTo>
                    <a:pt x="2237299" y="3044779"/>
                  </a:lnTo>
                  <a:lnTo>
                    <a:pt x="2239247" y="3042478"/>
                  </a:lnTo>
                  <a:lnTo>
                    <a:pt x="2243141" y="3037306"/>
                  </a:lnTo>
                  <a:lnTo>
                    <a:pt x="2247037" y="3031361"/>
                  </a:lnTo>
                  <a:lnTo>
                    <a:pt x="2250932" y="3024629"/>
                  </a:lnTo>
                  <a:lnTo>
                    <a:pt x="2254828" y="3017096"/>
                  </a:lnTo>
                  <a:lnTo>
                    <a:pt x="2259550" y="3006874"/>
                  </a:lnTo>
                  <a:lnTo>
                    <a:pt x="2264274" y="2995443"/>
                  </a:lnTo>
                  <a:lnTo>
                    <a:pt x="2273720" y="2968902"/>
                  </a:lnTo>
                  <a:lnTo>
                    <a:pt x="2283167" y="2937403"/>
                  </a:lnTo>
                  <a:lnTo>
                    <a:pt x="2292613" y="2900936"/>
                  </a:lnTo>
                  <a:lnTo>
                    <a:pt x="2302060" y="2859558"/>
                  </a:lnTo>
                  <a:lnTo>
                    <a:pt x="2311507" y="2813391"/>
                  </a:lnTo>
                  <a:lnTo>
                    <a:pt x="2330400" y="2707540"/>
                  </a:lnTo>
                  <a:lnTo>
                    <a:pt x="2349293" y="2585834"/>
                  </a:lnTo>
                  <a:lnTo>
                    <a:pt x="2368186" y="2451938"/>
                  </a:lnTo>
                  <a:lnTo>
                    <a:pt x="2405972" y="2168022"/>
                  </a:lnTo>
                  <a:lnTo>
                    <a:pt x="2422310" y="2048711"/>
                  </a:lnTo>
                  <a:lnTo>
                    <a:pt x="2438650" y="1938214"/>
                  </a:lnTo>
                  <a:lnTo>
                    <a:pt x="2446818" y="1887829"/>
                  </a:lnTo>
                  <a:lnTo>
                    <a:pt x="2454988" y="1841529"/>
                  </a:lnTo>
                  <a:lnTo>
                    <a:pt x="2463158" y="1799939"/>
                  </a:lnTo>
                  <a:lnTo>
                    <a:pt x="2471326" y="1763674"/>
                  </a:lnTo>
                  <a:lnTo>
                    <a:pt x="2479496" y="1733330"/>
                  </a:lnTo>
                  <a:lnTo>
                    <a:pt x="2483580" y="1720559"/>
                  </a:lnTo>
                  <a:lnTo>
                    <a:pt x="2487664" y="1709480"/>
                  </a:lnTo>
                  <a:lnTo>
                    <a:pt x="2491750" y="1700161"/>
                  </a:lnTo>
                  <a:lnTo>
                    <a:pt x="2493792" y="1696182"/>
                  </a:lnTo>
                  <a:lnTo>
                    <a:pt x="2495834" y="1692665"/>
                  </a:lnTo>
                  <a:lnTo>
                    <a:pt x="2497877" y="1689621"/>
                  </a:lnTo>
                  <a:lnTo>
                    <a:pt x="2498898" y="1688277"/>
                  </a:lnTo>
                  <a:lnTo>
                    <a:pt x="2499919" y="1687054"/>
                  </a:lnTo>
                  <a:lnTo>
                    <a:pt x="2500940" y="1685953"/>
                  </a:lnTo>
                  <a:lnTo>
                    <a:pt x="2501961" y="1684974"/>
                  </a:lnTo>
                  <a:lnTo>
                    <a:pt x="2502983" y="1684118"/>
                  </a:lnTo>
                  <a:lnTo>
                    <a:pt x="2504004" y="1683387"/>
                  </a:lnTo>
                  <a:lnTo>
                    <a:pt x="2504514" y="1683068"/>
                  </a:lnTo>
                  <a:lnTo>
                    <a:pt x="2505025" y="1682780"/>
                  </a:lnTo>
                  <a:lnTo>
                    <a:pt x="2505535" y="1682524"/>
                  </a:lnTo>
                  <a:lnTo>
                    <a:pt x="2506046" y="1682299"/>
                  </a:lnTo>
                  <a:lnTo>
                    <a:pt x="2506556" y="1682106"/>
                  </a:lnTo>
                  <a:lnTo>
                    <a:pt x="2507067" y="1681945"/>
                  </a:lnTo>
                  <a:lnTo>
                    <a:pt x="2507577" y="1681815"/>
                  </a:lnTo>
                  <a:lnTo>
                    <a:pt x="2508088" y="1681718"/>
                  </a:lnTo>
                  <a:lnTo>
                    <a:pt x="2508598" y="1681652"/>
                  </a:lnTo>
                  <a:lnTo>
                    <a:pt x="2509110" y="1681619"/>
                  </a:lnTo>
                  <a:lnTo>
                    <a:pt x="2509620" y="1681619"/>
                  </a:lnTo>
                  <a:lnTo>
                    <a:pt x="2510131" y="1681649"/>
                  </a:lnTo>
                  <a:lnTo>
                    <a:pt x="2510642" y="1681713"/>
                  </a:lnTo>
                  <a:lnTo>
                    <a:pt x="2511152" y="1681810"/>
                  </a:lnTo>
                  <a:lnTo>
                    <a:pt x="2511663" y="1681939"/>
                  </a:lnTo>
                  <a:lnTo>
                    <a:pt x="2512173" y="1682101"/>
                  </a:lnTo>
                  <a:lnTo>
                    <a:pt x="2512684" y="1682295"/>
                  </a:lnTo>
                  <a:lnTo>
                    <a:pt x="2513194" y="1682523"/>
                  </a:lnTo>
                  <a:lnTo>
                    <a:pt x="2513705" y="1682784"/>
                  </a:lnTo>
                  <a:lnTo>
                    <a:pt x="2514215" y="1683077"/>
                  </a:lnTo>
                  <a:lnTo>
                    <a:pt x="2514726" y="1683404"/>
                  </a:lnTo>
                  <a:lnTo>
                    <a:pt x="2515236" y="1683764"/>
                  </a:lnTo>
                  <a:lnTo>
                    <a:pt x="2516258" y="1684584"/>
                  </a:lnTo>
                  <a:lnTo>
                    <a:pt x="2517278" y="1685538"/>
                  </a:lnTo>
                  <a:lnTo>
                    <a:pt x="2518300" y="1686627"/>
                  </a:lnTo>
                  <a:lnTo>
                    <a:pt x="2519321" y="1687852"/>
                  </a:lnTo>
                  <a:lnTo>
                    <a:pt x="2520342" y="1689213"/>
                  </a:lnTo>
                  <a:lnTo>
                    <a:pt x="2521364" y="1690710"/>
                  </a:lnTo>
                  <a:lnTo>
                    <a:pt x="2522385" y="1692345"/>
                  </a:lnTo>
                  <a:lnTo>
                    <a:pt x="2524427" y="1696029"/>
                  </a:lnTo>
                  <a:lnTo>
                    <a:pt x="2526469" y="1700270"/>
                  </a:lnTo>
                  <a:lnTo>
                    <a:pt x="2528511" y="1705070"/>
                  </a:lnTo>
                  <a:lnTo>
                    <a:pt x="2532596" y="1716369"/>
                  </a:lnTo>
                  <a:lnTo>
                    <a:pt x="2536681" y="1729955"/>
                  </a:lnTo>
                  <a:lnTo>
                    <a:pt x="2541316" y="1748174"/>
                  </a:lnTo>
                  <a:lnTo>
                    <a:pt x="2545952" y="1769397"/>
                  </a:lnTo>
                  <a:lnTo>
                    <a:pt x="2550587" y="1793646"/>
                  </a:lnTo>
                  <a:lnTo>
                    <a:pt x="2555222" y="1820932"/>
                  </a:lnTo>
                  <a:lnTo>
                    <a:pt x="2559858" y="1851257"/>
                  </a:lnTo>
                  <a:lnTo>
                    <a:pt x="2564493" y="1884618"/>
                  </a:lnTo>
                  <a:lnTo>
                    <a:pt x="2569129" y="1921000"/>
                  </a:lnTo>
                  <a:lnTo>
                    <a:pt x="2573765" y="1960379"/>
                  </a:lnTo>
                  <a:lnTo>
                    <a:pt x="2578399" y="2002724"/>
                  </a:lnTo>
                  <a:lnTo>
                    <a:pt x="2583035" y="2047989"/>
                  </a:lnTo>
                  <a:lnTo>
                    <a:pt x="2587670" y="2096127"/>
                  </a:lnTo>
                  <a:lnTo>
                    <a:pt x="2592306" y="2147074"/>
                  </a:lnTo>
                  <a:lnTo>
                    <a:pt x="2596941" y="2200761"/>
                  </a:lnTo>
                  <a:lnTo>
                    <a:pt x="2601577" y="2257107"/>
                  </a:lnTo>
                  <a:lnTo>
                    <a:pt x="2606213" y="2316023"/>
                  </a:lnTo>
                  <a:lnTo>
                    <a:pt x="2610847" y="2377410"/>
                  </a:lnTo>
                  <a:lnTo>
                    <a:pt x="2615483" y="2441159"/>
                  </a:lnTo>
                  <a:lnTo>
                    <a:pt x="2620119" y="2507153"/>
                  </a:lnTo>
                  <a:lnTo>
                    <a:pt x="2629390" y="2645360"/>
                  </a:lnTo>
                  <a:lnTo>
                    <a:pt x="2638660" y="2790917"/>
                  </a:lnTo>
                  <a:lnTo>
                    <a:pt x="2647931" y="2942572"/>
                  </a:lnTo>
                  <a:lnTo>
                    <a:pt x="2657202" y="3098953"/>
                  </a:lnTo>
                  <a:lnTo>
                    <a:pt x="2666473" y="3258579"/>
                  </a:lnTo>
                  <a:lnTo>
                    <a:pt x="2685015" y="3581158"/>
                  </a:lnTo>
                  <a:lnTo>
                    <a:pt x="2701704" y="3865993"/>
                  </a:lnTo>
                  <a:lnTo>
                    <a:pt x="2710049" y="4003076"/>
                  </a:lnTo>
                  <a:lnTo>
                    <a:pt x="2718395" y="4134854"/>
                  </a:lnTo>
                  <a:lnTo>
                    <a:pt x="2726740" y="4260023"/>
                  </a:lnTo>
                  <a:lnTo>
                    <a:pt x="2730912" y="4319726"/>
                  </a:lnTo>
                  <a:lnTo>
                    <a:pt x="2735085" y="4377298"/>
                  </a:lnTo>
                  <a:lnTo>
                    <a:pt x="2739257" y="4432583"/>
                  </a:lnTo>
                  <a:lnTo>
                    <a:pt x="2743430" y="4485428"/>
                  </a:lnTo>
                  <a:lnTo>
                    <a:pt x="2747602" y="4535688"/>
                  </a:lnTo>
                  <a:lnTo>
                    <a:pt x="2751775" y="4583213"/>
                  </a:lnTo>
                  <a:lnTo>
                    <a:pt x="2755947" y="4627866"/>
                  </a:lnTo>
                  <a:lnTo>
                    <a:pt x="2760119" y="4669509"/>
                  </a:lnTo>
                  <a:lnTo>
                    <a:pt x="2764292" y="4708013"/>
                  </a:lnTo>
                  <a:lnTo>
                    <a:pt x="2768464" y="4743249"/>
                  </a:lnTo>
                  <a:lnTo>
                    <a:pt x="2772637" y="4775100"/>
                  </a:lnTo>
                  <a:lnTo>
                    <a:pt x="2776809" y="4803450"/>
                  </a:lnTo>
                  <a:lnTo>
                    <a:pt x="2780982" y="4828193"/>
                  </a:lnTo>
                  <a:lnTo>
                    <a:pt x="2785154" y="4849228"/>
                  </a:lnTo>
                  <a:lnTo>
                    <a:pt x="2789327" y="4866460"/>
                  </a:lnTo>
                  <a:lnTo>
                    <a:pt x="2791413" y="4873623"/>
                  </a:lnTo>
                  <a:lnTo>
                    <a:pt x="2793500" y="4879805"/>
                  </a:lnTo>
                  <a:lnTo>
                    <a:pt x="2795586" y="4884996"/>
                  </a:lnTo>
                  <a:lnTo>
                    <a:pt x="2796629" y="4887215"/>
                  </a:lnTo>
                  <a:lnTo>
                    <a:pt x="2797672" y="4889184"/>
                  </a:lnTo>
                  <a:lnTo>
                    <a:pt x="2798715" y="4890901"/>
                  </a:lnTo>
                  <a:lnTo>
                    <a:pt x="2799237" y="4891665"/>
                  </a:lnTo>
                  <a:lnTo>
                    <a:pt x="2799758" y="4892365"/>
                  </a:lnTo>
                  <a:lnTo>
                    <a:pt x="2800280" y="4893002"/>
                  </a:lnTo>
                  <a:lnTo>
                    <a:pt x="2800802" y="4893574"/>
                  </a:lnTo>
                  <a:lnTo>
                    <a:pt x="2801323" y="4894083"/>
                  </a:lnTo>
                  <a:lnTo>
                    <a:pt x="2801845" y="4894528"/>
                  </a:lnTo>
                  <a:lnTo>
                    <a:pt x="2802366" y="4894909"/>
                  </a:lnTo>
                  <a:lnTo>
                    <a:pt x="2802627" y="4895076"/>
                  </a:lnTo>
                  <a:lnTo>
                    <a:pt x="2802887" y="4895226"/>
                  </a:lnTo>
                  <a:lnTo>
                    <a:pt x="2803149" y="4895361"/>
                  </a:lnTo>
                  <a:lnTo>
                    <a:pt x="2803409" y="4895479"/>
                  </a:lnTo>
                  <a:lnTo>
                    <a:pt x="2803670" y="4895580"/>
                  </a:lnTo>
                  <a:lnTo>
                    <a:pt x="2803930" y="4895667"/>
                  </a:lnTo>
                  <a:lnTo>
                    <a:pt x="2804191" y="4895737"/>
                  </a:lnTo>
                  <a:lnTo>
                    <a:pt x="2804452" y="4895791"/>
                  </a:lnTo>
                  <a:lnTo>
                    <a:pt x="2804713" y="4895828"/>
                  </a:lnTo>
                  <a:lnTo>
                    <a:pt x="2804974" y="4895850"/>
                  </a:lnTo>
                  <a:lnTo>
                    <a:pt x="2805234" y="4895855"/>
                  </a:lnTo>
                  <a:lnTo>
                    <a:pt x="2805495" y="4895846"/>
                  </a:lnTo>
                  <a:lnTo>
                    <a:pt x="2805756" y="4895818"/>
                  </a:lnTo>
                  <a:lnTo>
                    <a:pt x="2806017" y="4895775"/>
                  </a:lnTo>
                  <a:lnTo>
                    <a:pt x="2806278" y="4895715"/>
                  </a:lnTo>
                  <a:lnTo>
                    <a:pt x="2806538" y="4895640"/>
                  </a:lnTo>
                  <a:lnTo>
                    <a:pt x="2806799" y="4895549"/>
                  </a:lnTo>
                  <a:lnTo>
                    <a:pt x="2807060" y="4895440"/>
                  </a:lnTo>
                  <a:lnTo>
                    <a:pt x="2807321" y="4895315"/>
                  </a:lnTo>
                  <a:lnTo>
                    <a:pt x="2807581" y="4895175"/>
                  </a:lnTo>
                  <a:lnTo>
                    <a:pt x="2807842" y="4895018"/>
                  </a:lnTo>
                  <a:lnTo>
                    <a:pt x="2808103" y="4894844"/>
                  </a:lnTo>
                  <a:lnTo>
                    <a:pt x="2808625" y="4894449"/>
                  </a:lnTo>
                  <a:lnTo>
                    <a:pt x="2809146" y="4893988"/>
                  </a:lnTo>
                  <a:lnTo>
                    <a:pt x="2809668" y="4893463"/>
                  </a:lnTo>
                  <a:lnTo>
                    <a:pt x="2810189" y="4892870"/>
                  </a:lnTo>
                  <a:lnTo>
                    <a:pt x="2810711" y="4892214"/>
                  </a:lnTo>
                  <a:lnTo>
                    <a:pt x="2811232" y="4891489"/>
                  </a:lnTo>
                  <a:lnTo>
                    <a:pt x="2812276" y="4889848"/>
                  </a:lnTo>
                  <a:lnTo>
                    <a:pt x="2813319" y="4887941"/>
                  </a:lnTo>
                  <a:lnTo>
                    <a:pt x="2814361" y="4885771"/>
                  </a:lnTo>
                  <a:lnTo>
                    <a:pt x="2816448" y="4880637"/>
                  </a:lnTo>
                  <a:lnTo>
                    <a:pt x="2818534" y="4874442"/>
                  </a:lnTo>
                  <a:lnTo>
                    <a:pt x="2820715" y="4866825"/>
                  </a:lnTo>
                  <a:lnTo>
                    <a:pt x="2822898" y="4858041"/>
                  </a:lnTo>
                  <a:lnTo>
                    <a:pt x="2825079" y="4848089"/>
                  </a:lnTo>
                  <a:lnTo>
                    <a:pt x="2827260" y="4836968"/>
                  </a:lnTo>
                  <a:lnTo>
                    <a:pt x="2829442" y="4824676"/>
                  </a:lnTo>
                  <a:lnTo>
                    <a:pt x="2831624" y="4811214"/>
                  </a:lnTo>
                  <a:lnTo>
                    <a:pt x="2833805" y="4796582"/>
                  </a:lnTo>
                  <a:lnTo>
                    <a:pt x="2835987" y="4780782"/>
                  </a:lnTo>
                  <a:lnTo>
                    <a:pt x="2838168" y="4763818"/>
                  </a:lnTo>
                  <a:lnTo>
                    <a:pt x="2840349" y="4745691"/>
                  </a:lnTo>
                  <a:lnTo>
                    <a:pt x="2842532" y="4726404"/>
                  </a:lnTo>
                  <a:lnTo>
                    <a:pt x="2844713" y="4705965"/>
                  </a:lnTo>
                  <a:lnTo>
                    <a:pt x="2846894" y="4684375"/>
                  </a:lnTo>
                  <a:lnTo>
                    <a:pt x="2849076" y="4661643"/>
                  </a:lnTo>
                  <a:lnTo>
                    <a:pt x="2851257" y="4637775"/>
                  </a:lnTo>
                  <a:lnTo>
                    <a:pt x="2853439" y="4612778"/>
                  </a:lnTo>
                  <a:lnTo>
                    <a:pt x="2855621" y="4586661"/>
                  </a:lnTo>
                  <a:lnTo>
                    <a:pt x="2857802" y="4559432"/>
                  </a:lnTo>
                  <a:lnTo>
                    <a:pt x="2859983" y="4531101"/>
                  </a:lnTo>
                  <a:lnTo>
                    <a:pt x="2862166" y="4501679"/>
                  </a:lnTo>
                  <a:lnTo>
                    <a:pt x="2866528" y="4439605"/>
                  </a:lnTo>
                  <a:lnTo>
                    <a:pt x="2870891" y="4373308"/>
                  </a:lnTo>
                  <a:lnTo>
                    <a:pt x="2875255" y="4302896"/>
                  </a:lnTo>
                  <a:lnTo>
                    <a:pt x="2879618" y="4228490"/>
                  </a:lnTo>
                  <a:lnTo>
                    <a:pt x="2883980" y="4150222"/>
                  </a:lnTo>
                  <a:lnTo>
                    <a:pt x="2888344" y="4068231"/>
                  </a:lnTo>
                  <a:lnTo>
                    <a:pt x="2892707" y="3982673"/>
                  </a:lnTo>
                  <a:lnTo>
                    <a:pt x="2897070" y="3893709"/>
                  </a:lnTo>
                  <a:lnTo>
                    <a:pt x="2901433" y="3801511"/>
                  </a:lnTo>
                  <a:lnTo>
                    <a:pt x="2905797" y="3706261"/>
                  </a:lnTo>
                  <a:lnTo>
                    <a:pt x="2910159" y="3608149"/>
                  </a:lnTo>
                  <a:lnTo>
                    <a:pt x="2914523" y="3507376"/>
                  </a:lnTo>
                  <a:lnTo>
                    <a:pt x="2918886" y="3404149"/>
                  </a:lnTo>
                  <a:lnTo>
                    <a:pt x="2923248" y="3298683"/>
                  </a:lnTo>
                  <a:lnTo>
                    <a:pt x="2931975" y="3081929"/>
                  </a:lnTo>
                  <a:lnTo>
                    <a:pt x="2940701" y="2858971"/>
                  </a:lnTo>
                  <a:lnTo>
                    <a:pt x="2958154" y="2402273"/>
                  </a:lnTo>
                  <a:lnTo>
                    <a:pt x="2975933" y="1936351"/>
                  </a:lnTo>
                  <a:lnTo>
                    <a:pt x="2984823" y="1708597"/>
                  </a:lnTo>
                  <a:lnTo>
                    <a:pt x="2993712" y="1487241"/>
                  </a:lnTo>
                  <a:lnTo>
                    <a:pt x="2998157" y="1379634"/>
                  </a:lnTo>
                  <a:lnTo>
                    <a:pt x="3002602" y="1274426"/>
                  </a:lnTo>
                  <a:lnTo>
                    <a:pt x="3007047" y="1171874"/>
                  </a:lnTo>
                  <a:lnTo>
                    <a:pt x="3011492" y="1072229"/>
                  </a:lnTo>
                  <a:lnTo>
                    <a:pt x="3015936" y="975737"/>
                  </a:lnTo>
                  <a:lnTo>
                    <a:pt x="3020381" y="882637"/>
                  </a:lnTo>
                  <a:lnTo>
                    <a:pt x="3024826" y="793159"/>
                  </a:lnTo>
                  <a:lnTo>
                    <a:pt x="3029271" y="707524"/>
                  </a:lnTo>
                  <a:lnTo>
                    <a:pt x="3033716" y="625946"/>
                  </a:lnTo>
                  <a:lnTo>
                    <a:pt x="3035938" y="586742"/>
                  </a:lnTo>
                  <a:lnTo>
                    <a:pt x="3038160" y="548628"/>
                  </a:lnTo>
                  <a:lnTo>
                    <a:pt x="3040383" y="511628"/>
                  </a:lnTo>
                  <a:lnTo>
                    <a:pt x="3042605" y="475763"/>
                  </a:lnTo>
                  <a:lnTo>
                    <a:pt x="3044827" y="441059"/>
                  </a:lnTo>
                  <a:lnTo>
                    <a:pt x="3047050" y="407535"/>
                  </a:lnTo>
                  <a:lnTo>
                    <a:pt x="3049273" y="375213"/>
                  </a:lnTo>
                  <a:lnTo>
                    <a:pt x="3051495" y="344113"/>
                  </a:lnTo>
                  <a:lnTo>
                    <a:pt x="3053717" y="314254"/>
                  </a:lnTo>
                  <a:lnTo>
                    <a:pt x="3055939" y="285656"/>
                  </a:lnTo>
                  <a:lnTo>
                    <a:pt x="3058162" y="258336"/>
                  </a:lnTo>
                  <a:lnTo>
                    <a:pt x="3060385" y="232312"/>
                  </a:lnTo>
                  <a:lnTo>
                    <a:pt x="3062607" y="207600"/>
                  </a:lnTo>
                  <a:lnTo>
                    <a:pt x="3064829" y="184216"/>
                  </a:lnTo>
                  <a:lnTo>
                    <a:pt x="3067052" y="162174"/>
                  </a:lnTo>
                  <a:lnTo>
                    <a:pt x="3069274" y="141488"/>
                  </a:lnTo>
                  <a:lnTo>
                    <a:pt x="3071496" y="122171"/>
                  </a:lnTo>
                  <a:lnTo>
                    <a:pt x="3073719" y="104236"/>
                  </a:lnTo>
                  <a:lnTo>
                    <a:pt x="3075941" y="87694"/>
                  </a:lnTo>
                  <a:lnTo>
                    <a:pt x="3078164" y="72555"/>
                  </a:lnTo>
                  <a:lnTo>
                    <a:pt x="3080386" y="58828"/>
                  </a:lnTo>
                  <a:lnTo>
                    <a:pt x="3082608" y="46523"/>
                  </a:lnTo>
                  <a:lnTo>
                    <a:pt x="3084830" y="35647"/>
                  </a:lnTo>
                  <a:lnTo>
                    <a:pt x="3087054" y="26208"/>
                  </a:lnTo>
                  <a:lnTo>
                    <a:pt x="3089276" y="18211"/>
                  </a:lnTo>
                  <a:lnTo>
                    <a:pt x="3091498" y="11661"/>
                  </a:lnTo>
                  <a:lnTo>
                    <a:pt x="3092610" y="8929"/>
                  </a:lnTo>
                  <a:lnTo>
                    <a:pt x="3093720" y="6562"/>
                  </a:lnTo>
                  <a:lnTo>
                    <a:pt x="3094276" y="5514"/>
                  </a:lnTo>
                  <a:lnTo>
                    <a:pt x="3094832" y="4557"/>
                  </a:lnTo>
                  <a:lnTo>
                    <a:pt x="3095387" y="3692"/>
                  </a:lnTo>
                  <a:lnTo>
                    <a:pt x="3095943" y="2917"/>
                  </a:lnTo>
                  <a:lnTo>
                    <a:pt x="3096499" y="2234"/>
                  </a:lnTo>
                  <a:lnTo>
                    <a:pt x="3097054" y="1641"/>
                  </a:lnTo>
                  <a:lnTo>
                    <a:pt x="3097332" y="1379"/>
                  </a:lnTo>
                  <a:lnTo>
                    <a:pt x="3097609" y="1139"/>
                  </a:lnTo>
                  <a:lnTo>
                    <a:pt x="3097887" y="923"/>
                  </a:lnTo>
                  <a:lnTo>
                    <a:pt x="3098165" y="730"/>
                  </a:lnTo>
                  <a:lnTo>
                    <a:pt x="3098443" y="558"/>
                  </a:lnTo>
                  <a:lnTo>
                    <a:pt x="3098721" y="411"/>
                  </a:lnTo>
                  <a:lnTo>
                    <a:pt x="3098999" y="285"/>
                  </a:lnTo>
                  <a:lnTo>
                    <a:pt x="3099276" y="182"/>
                  </a:lnTo>
                  <a:lnTo>
                    <a:pt x="3099554" y="103"/>
                  </a:lnTo>
                  <a:lnTo>
                    <a:pt x="3099832" y="46"/>
                  </a:lnTo>
                  <a:lnTo>
                    <a:pt x="3100109" y="11"/>
                  </a:lnTo>
                  <a:lnTo>
                    <a:pt x="3100388" y="0"/>
                  </a:lnTo>
                  <a:lnTo>
                    <a:pt x="3100663" y="11"/>
                  </a:lnTo>
                  <a:lnTo>
                    <a:pt x="3100938" y="45"/>
                  </a:lnTo>
                  <a:lnTo>
                    <a:pt x="3101213" y="101"/>
                  </a:lnTo>
                  <a:lnTo>
                    <a:pt x="3101489" y="179"/>
                  </a:lnTo>
                  <a:lnTo>
                    <a:pt x="3101764" y="280"/>
                  </a:lnTo>
                  <a:lnTo>
                    <a:pt x="3102039" y="403"/>
                  </a:lnTo>
                  <a:lnTo>
                    <a:pt x="3102315" y="549"/>
                  </a:lnTo>
                  <a:lnTo>
                    <a:pt x="3102590" y="716"/>
                  </a:lnTo>
                  <a:lnTo>
                    <a:pt x="3102865" y="907"/>
                  </a:lnTo>
                  <a:lnTo>
                    <a:pt x="3103141" y="1119"/>
                  </a:lnTo>
                  <a:lnTo>
                    <a:pt x="3103417" y="1354"/>
                  </a:lnTo>
                  <a:lnTo>
                    <a:pt x="3103692" y="1612"/>
                  </a:lnTo>
                  <a:lnTo>
                    <a:pt x="3104242" y="2194"/>
                  </a:lnTo>
                  <a:lnTo>
                    <a:pt x="3104793" y="2865"/>
                  </a:lnTo>
                  <a:lnTo>
                    <a:pt x="3105343" y="3626"/>
                  </a:lnTo>
                  <a:lnTo>
                    <a:pt x="3105894" y="4476"/>
                  </a:lnTo>
                  <a:lnTo>
                    <a:pt x="3106445" y="5416"/>
                  </a:lnTo>
                  <a:lnTo>
                    <a:pt x="3106995" y="6445"/>
                  </a:lnTo>
                  <a:lnTo>
                    <a:pt x="3108096" y="8771"/>
                  </a:lnTo>
                  <a:lnTo>
                    <a:pt x="3109198" y="11453"/>
                  </a:lnTo>
                  <a:lnTo>
                    <a:pt x="3111400" y="17887"/>
                  </a:lnTo>
                  <a:lnTo>
                    <a:pt x="3113604" y="25743"/>
                  </a:lnTo>
                  <a:lnTo>
                    <a:pt x="3115806" y="35015"/>
                  </a:lnTo>
                  <a:lnTo>
                    <a:pt x="3118008" y="45699"/>
                  </a:lnTo>
                  <a:lnTo>
                    <a:pt x="3120210" y="57786"/>
                  </a:lnTo>
                  <a:lnTo>
                    <a:pt x="3122413" y="71271"/>
                  </a:lnTo>
                  <a:lnTo>
                    <a:pt x="3124616" y="86144"/>
                  </a:lnTo>
                  <a:lnTo>
                    <a:pt x="3126819" y="102397"/>
                  </a:lnTo>
                  <a:lnTo>
                    <a:pt x="3129021" y="120018"/>
                  </a:lnTo>
                  <a:lnTo>
                    <a:pt x="3131224" y="138997"/>
                  </a:lnTo>
                  <a:lnTo>
                    <a:pt x="3133426" y="159324"/>
                  </a:lnTo>
                  <a:lnTo>
                    <a:pt x="3135628" y="180984"/>
                  </a:lnTo>
                  <a:lnTo>
                    <a:pt x="3137831" y="203965"/>
                  </a:lnTo>
                  <a:lnTo>
                    <a:pt x="3140033" y="228251"/>
                  </a:lnTo>
                  <a:lnTo>
                    <a:pt x="3142237" y="253829"/>
                  </a:lnTo>
                  <a:lnTo>
                    <a:pt x="3144439" y="280682"/>
                  </a:lnTo>
                  <a:lnTo>
                    <a:pt x="3146641" y="308794"/>
                  </a:lnTo>
                  <a:lnTo>
                    <a:pt x="3148844" y="338147"/>
                  </a:lnTo>
                  <a:lnTo>
                    <a:pt x="3151046" y="368724"/>
                  </a:lnTo>
                  <a:lnTo>
                    <a:pt x="3153249" y="400505"/>
                  </a:lnTo>
                  <a:lnTo>
                    <a:pt x="3155452" y="433470"/>
                  </a:lnTo>
                  <a:lnTo>
                    <a:pt x="3157654" y="467601"/>
                  </a:lnTo>
                  <a:lnTo>
                    <a:pt x="3159857" y="502874"/>
                  </a:lnTo>
                  <a:lnTo>
                    <a:pt x="3162059" y="539270"/>
                  </a:lnTo>
                  <a:lnTo>
                    <a:pt x="3166464" y="615337"/>
                  </a:lnTo>
                  <a:lnTo>
                    <a:pt x="3170870" y="695614"/>
                  </a:lnTo>
                  <a:lnTo>
                    <a:pt x="3175275" y="779904"/>
                  </a:lnTo>
                  <a:lnTo>
                    <a:pt x="3179679" y="868003"/>
                  </a:lnTo>
                  <a:lnTo>
                    <a:pt x="3184085" y="959694"/>
                  </a:lnTo>
                  <a:lnTo>
                    <a:pt x="3188490" y="1054756"/>
                  </a:lnTo>
                  <a:lnTo>
                    <a:pt x="3192895" y="1152957"/>
                  </a:lnTo>
                  <a:lnTo>
                    <a:pt x="3197300" y="1254059"/>
                  </a:lnTo>
                  <a:lnTo>
                    <a:pt x="3201705" y="1357819"/>
                  </a:lnTo>
                  <a:lnTo>
                    <a:pt x="3206110" y="1463988"/>
                  </a:lnTo>
                  <a:lnTo>
                    <a:pt x="3214920" y="1682528"/>
                  </a:lnTo>
                  <a:lnTo>
                    <a:pt x="3223731" y="1907599"/>
                  </a:lnTo>
                  <a:lnTo>
                    <a:pt x="3241351" y="2368803"/>
                  </a:lnTo>
                  <a:lnTo>
                    <a:pt x="3258963" y="2830224"/>
                  </a:lnTo>
                  <a:lnTo>
                    <a:pt x="3267769" y="3055846"/>
                  </a:lnTo>
                  <a:lnTo>
                    <a:pt x="3276573" y="3275378"/>
                  </a:lnTo>
                  <a:lnTo>
                    <a:pt x="3280977" y="3382258"/>
                  </a:lnTo>
                  <a:lnTo>
                    <a:pt x="3285379" y="3486904"/>
                  </a:lnTo>
                  <a:lnTo>
                    <a:pt x="3289782" y="3589095"/>
                  </a:lnTo>
                  <a:lnTo>
                    <a:pt x="3294185" y="3688615"/>
                  </a:lnTo>
                  <a:lnTo>
                    <a:pt x="3298588" y="3785259"/>
                  </a:lnTo>
                  <a:lnTo>
                    <a:pt x="3302991" y="3878827"/>
                  </a:lnTo>
                  <a:lnTo>
                    <a:pt x="3307394" y="3969132"/>
                  </a:lnTo>
                  <a:lnTo>
                    <a:pt x="3311796" y="4055996"/>
                  </a:lnTo>
                  <a:lnTo>
                    <a:pt x="3316198" y="4139248"/>
                  </a:lnTo>
                  <a:lnTo>
                    <a:pt x="3320602" y="4218732"/>
                  </a:lnTo>
                  <a:lnTo>
                    <a:pt x="3325004" y="4294302"/>
                  </a:lnTo>
                  <a:lnTo>
                    <a:pt x="3329408" y="4365818"/>
                  </a:lnTo>
                  <a:lnTo>
                    <a:pt x="3333810" y="4433158"/>
                  </a:lnTo>
                  <a:lnTo>
                    <a:pt x="3338213" y="4496208"/>
                  </a:lnTo>
                  <a:lnTo>
                    <a:pt x="3340414" y="4526093"/>
                  </a:lnTo>
                  <a:lnTo>
                    <a:pt x="3342616" y="4554868"/>
                  </a:lnTo>
                  <a:lnTo>
                    <a:pt x="3344817" y="4582522"/>
                  </a:lnTo>
                  <a:lnTo>
                    <a:pt x="3347019" y="4609046"/>
                  </a:lnTo>
                  <a:lnTo>
                    <a:pt x="3349220" y="4634430"/>
                  </a:lnTo>
                  <a:lnTo>
                    <a:pt x="3351422" y="4658666"/>
                  </a:lnTo>
                  <a:lnTo>
                    <a:pt x="3353623" y="4681746"/>
                  </a:lnTo>
                  <a:lnTo>
                    <a:pt x="3355824" y="4703663"/>
                  </a:lnTo>
                  <a:lnTo>
                    <a:pt x="3358026" y="4724411"/>
                  </a:lnTo>
                  <a:lnTo>
                    <a:pt x="3360227" y="4743984"/>
                  </a:lnTo>
                  <a:lnTo>
                    <a:pt x="3362428" y="4762378"/>
                  </a:lnTo>
                  <a:lnTo>
                    <a:pt x="3364630" y="4779587"/>
                  </a:lnTo>
                  <a:lnTo>
                    <a:pt x="3366832" y="4795610"/>
                  </a:lnTo>
                  <a:lnTo>
                    <a:pt x="3369033" y="4810446"/>
                  </a:lnTo>
                  <a:lnTo>
                    <a:pt x="3371234" y="4824089"/>
                  </a:lnTo>
                  <a:lnTo>
                    <a:pt x="3373435" y="4836541"/>
                  </a:lnTo>
                  <a:lnTo>
                    <a:pt x="3375637" y="4847801"/>
                  </a:lnTo>
                  <a:lnTo>
                    <a:pt x="3377838" y="4857870"/>
                  </a:lnTo>
                  <a:lnTo>
                    <a:pt x="3380040" y="4866750"/>
                  </a:lnTo>
                  <a:lnTo>
                    <a:pt x="3382241" y="4874442"/>
                  </a:lnTo>
                  <a:lnTo>
                    <a:pt x="3384531" y="4881184"/>
                  </a:lnTo>
                  <a:lnTo>
                    <a:pt x="3385676" y="4884075"/>
                  </a:lnTo>
                  <a:lnTo>
                    <a:pt x="3386820" y="4886648"/>
                  </a:lnTo>
                  <a:lnTo>
                    <a:pt x="3387965" y="4888903"/>
                  </a:lnTo>
                  <a:lnTo>
                    <a:pt x="3389110" y="4890840"/>
                  </a:lnTo>
                  <a:lnTo>
                    <a:pt x="3389682" y="4891689"/>
                  </a:lnTo>
                  <a:lnTo>
                    <a:pt x="3390254" y="4892459"/>
                  </a:lnTo>
                  <a:lnTo>
                    <a:pt x="3390827" y="4893152"/>
                  </a:lnTo>
                  <a:lnTo>
                    <a:pt x="3391399" y="4893764"/>
                  </a:lnTo>
                  <a:lnTo>
                    <a:pt x="3391972" y="4894297"/>
                  </a:lnTo>
                  <a:lnTo>
                    <a:pt x="3392257" y="4894535"/>
                  </a:lnTo>
                  <a:lnTo>
                    <a:pt x="3392544" y="4894753"/>
                  </a:lnTo>
                  <a:lnTo>
                    <a:pt x="3392830" y="4894951"/>
                  </a:lnTo>
                  <a:lnTo>
                    <a:pt x="3393117" y="4895129"/>
                  </a:lnTo>
                  <a:lnTo>
                    <a:pt x="3393402" y="4895288"/>
                  </a:lnTo>
                  <a:lnTo>
                    <a:pt x="3393689" y="4895428"/>
                  </a:lnTo>
                  <a:lnTo>
                    <a:pt x="3393975" y="4895547"/>
                  </a:lnTo>
                  <a:lnTo>
                    <a:pt x="3394261" y="4895647"/>
                  </a:lnTo>
                  <a:lnTo>
                    <a:pt x="3394547" y="4895728"/>
                  </a:lnTo>
                  <a:lnTo>
                    <a:pt x="3394833" y="4895789"/>
                  </a:lnTo>
                  <a:lnTo>
                    <a:pt x="3395120" y="4895830"/>
                  </a:lnTo>
                  <a:lnTo>
                    <a:pt x="3395405" y="4895852"/>
                  </a:lnTo>
                  <a:lnTo>
                    <a:pt x="3395692" y="4895854"/>
                  </a:lnTo>
                  <a:lnTo>
                    <a:pt x="3395978" y="4895838"/>
                  </a:lnTo>
                  <a:lnTo>
                    <a:pt x="3396265" y="4895801"/>
                  </a:lnTo>
                  <a:lnTo>
                    <a:pt x="3396550" y="4895746"/>
                  </a:lnTo>
                  <a:lnTo>
                    <a:pt x="3396837" y="4895669"/>
                  </a:lnTo>
                  <a:lnTo>
                    <a:pt x="3397123" y="4895575"/>
                  </a:lnTo>
                  <a:lnTo>
                    <a:pt x="3397408" y="4895461"/>
                  </a:lnTo>
                  <a:lnTo>
                    <a:pt x="3397695" y="4895328"/>
                  </a:lnTo>
                  <a:lnTo>
                    <a:pt x="3397981" y="4895174"/>
                  </a:lnTo>
                  <a:lnTo>
                    <a:pt x="3398268" y="4895001"/>
                  </a:lnTo>
                  <a:lnTo>
                    <a:pt x="3398553" y="4894810"/>
                  </a:lnTo>
                  <a:lnTo>
                    <a:pt x="3398840" y="4894600"/>
                  </a:lnTo>
                  <a:lnTo>
                    <a:pt x="3399413" y="4894120"/>
                  </a:lnTo>
                  <a:lnTo>
                    <a:pt x="3399985" y="4893563"/>
                  </a:lnTo>
                  <a:lnTo>
                    <a:pt x="3400557" y="4892930"/>
                  </a:lnTo>
                  <a:lnTo>
                    <a:pt x="3401129" y="4892219"/>
                  </a:lnTo>
                  <a:lnTo>
                    <a:pt x="3401702" y="4891434"/>
                  </a:lnTo>
                  <a:lnTo>
                    <a:pt x="3402846" y="4889630"/>
                  </a:lnTo>
                  <a:lnTo>
                    <a:pt x="3403991" y="4887525"/>
                  </a:lnTo>
                  <a:lnTo>
                    <a:pt x="3405136" y="4885115"/>
                  </a:lnTo>
                  <a:lnTo>
                    <a:pt x="3406281" y="4882405"/>
                  </a:lnTo>
                  <a:lnTo>
                    <a:pt x="3407426" y="4879394"/>
                  </a:lnTo>
                  <a:lnTo>
                    <a:pt x="3409715" y="4872480"/>
                  </a:lnTo>
                  <a:lnTo>
                    <a:pt x="3412005" y="4864385"/>
                  </a:lnTo>
                  <a:lnTo>
                    <a:pt x="3414294" y="4855123"/>
                  </a:lnTo>
                  <a:lnTo>
                    <a:pt x="3416583" y="4844707"/>
                  </a:lnTo>
                  <a:lnTo>
                    <a:pt x="3418873" y="4833154"/>
                  </a:lnTo>
                  <a:lnTo>
                    <a:pt x="3423452" y="4806693"/>
                  </a:lnTo>
                  <a:lnTo>
                    <a:pt x="3428031" y="4775872"/>
                  </a:lnTo>
                  <a:lnTo>
                    <a:pt x="3432610" y="4740834"/>
                  </a:lnTo>
                  <a:lnTo>
                    <a:pt x="3437189" y="4701726"/>
                  </a:lnTo>
                  <a:lnTo>
                    <a:pt x="3441769" y="4658710"/>
                  </a:lnTo>
                  <a:lnTo>
                    <a:pt x="3446347" y="4611953"/>
                  </a:lnTo>
                  <a:lnTo>
                    <a:pt x="3450926" y="4561631"/>
                  </a:lnTo>
                  <a:lnTo>
                    <a:pt x="3455505" y="4507926"/>
                  </a:lnTo>
                  <a:lnTo>
                    <a:pt x="3460084" y="4451028"/>
                  </a:lnTo>
                  <a:lnTo>
                    <a:pt x="3464664" y="4391130"/>
                  </a:lnTo>
                  <a:lnTo>
                    <a:pt x="3469242" y="4328433"/>
                  </a:lnTo>
                  <a:lnTo>
                    <a:pt x="3473821" y="4263141"/>
                  </a:lnTo>
                  <a:lnTo>
                    <a:pt x="3478401" y="4195461"/>
                  </a:lnTo>
                  <a:lnTo>
                    <a:pt x="3482979" y="4125605"/>
                  </a:lnTo>
                  <a:lnTo>
                    <a:pt x="3492138" y="3980223"/>
                  </a:lnTo>
                  <a:lnTo>
                    <a:pt x="3501296" y="3828719"/>
                  </a:lnTo>
                  <a:lnTo>
                    <a:pt x="3510453" y="3672828"/>
                  </a:lnTo>
                  <a:lnTo>
                    <a:pt x="3528770" y="3354740"/>
                  </a:lnTo>
                  <a:lnTo>
                    <a:pt x="3545685" y="3062990"/>
                  </a:lnTo>
                  <a:lnTo>
                    <a:pt x="3554142" y="2921007"/>
                  </a:lnTo>
                  <a:lnTo>
                    <a:pt x="3562601" y="2783127"/>
                  </a:lnTo>
                  <a:lnTo>
                    <a:pt x="3571059" y="2650381"/>
                  </a:lnTo>
                  <a:lnTo>
                    <a:pt x="3579516" y="2523716"/>
                  </a:lnTo>
                  <a:lnTo>
                    <a:pt x="3587974" y="2403992"/>
                  </a:lnTo>
                  <a:lnTo>
                    <a:pt x="3596432" y="2291965"/>
                  </a:lnTo>
                  <a:lnTo>
                    <a:pt x="3600661" y="2239047"/>
                  </a:lnTo>
                  <a:lnTo>
                    <a:pt x="3604890" y="2188294"/>
                  </a:lnTo>
                  <a:lnTo>
                    <a:pt x="3609119" y="2139770"/>
                  </a:lnTo>
                  <a:lnTo>
                    <a:pt x="3613348" y="2093534"/>
                  </a:lnTo>
                  <a:lnTo>
                    <a:pt x="3617576" y="2049640"/>
                  </a:lnTo>
                  <a:lnTo>
                    <a:pt x="3621805" y="2008135"/>
                  </a:lnTo>
                  <a:lnTo>
                    <a:pt x="3626034" y="1969057"/>
                  </a:lnTo>
                  <a:lnTo>
                    <a:pt x="3630263" y="1932439"/>
                  </a:lnTo>
                  <a:lnTo>
                    <a:pt x="3634492" y="1898309"/>
                  </a:lnTo>
                  <a:lnTo>
                    <a:pt x="3638721" y="1866687"/>
                  </a:lnTo>
                  <a:lnTo>
                    <a:pt x="3642950" y="1837585"/>
                  </a:lnTo>
                  <a:lnTo>
                    <a:pt x="3647179" y="1811013"/>
                  </a:lnTo>
                  <a:lnTo>
                    <a:pt x="3651408" y="1786972"/>
                  </a:lnTo>
                  <a:lnTo>
                    <a:pt x="3655637" y="1765456"/>
                  </a:lnTo>
                  <a:lnTo>
                    <a:pt x="3659866" y="1746456"/>
                  </a:lnTo>
                  <a:lnTo>
                    <a:pt x="3664094" y="1729955"/>
                  </a:lnTo>
                  <a:lnTo>
                    <a:pt x="3668851" y="1714353"/>
                  </a:lnTo>
                  <a:lnTo>
                    <a:pt x="3671230" y="1707715"/>
                  </a:lnTo>
                  <a:lnTo>
                    <a:pt x="3673609" y="1701846"/>
                  </a:lnTo>
                  <a:lnTo>
                    <a:pt x="3675987" y="1696740"/>
                  </a:lnTo>
                  <a:lnTo>
                    <a:pt x="3678366" y="1692388"/>
                  </a:lnTo>
                  <a:lnTo>
                    <a:pt x="3679554" y="1690493"/>
                  </a:lnTo>
                  <a:lnTo>
                    <a:pt x="3680744" y="1688784"/>
                  </a:lnTo>
                  <a:lnTo>
                    <a:pt x="3681933" y="1687261"/>
                  </a:lnTo>
                  <a:lnTo>
                    <a:pt x="3683122" y="1685922"/>
                  </a:lnTo>
                  <a:lnTo>
                    <a:pt x="3684311" y="1684766"/>
                  </a:lnTo>
                  <a:lnTo>
                    <a:pt x="3684906" y="1684256"/>
                  </a:lnTo>
                  <a:lnTo>
                    <a:pt x="3685501" y="1683791"/>
                  </a:lnTo>
                  <a:lnTo>
                    <a:pt x="3686095" y="1683373"/>
                  </a:lnTo>
                  <a:lnTo>
                    <a:pt x="3686689" y="1682999"/>
                  </a:lnTo>
                  <a:lnTo>
                    <a:pt x="3687285" y="1682670"/>
                  </a:lnTo>
                  <a:lnTo>
                    <a:pt x="3687879" y="1682386"/>
                  </a:lnTo>
                  <a:lnTo>
                    <a:pt x="3688474" y="1682147"/>
                  </a:lnTo>
                  <a:lnTo>
                    <a:pt x="3689068" y="1681952"/>
                  </a:lnTo>
                  <a:lnTo>
                    <a:pt x="3689663" y="1681802"/>
                  </a:lnTo>
                  <a:lnTo>
                    <a:pt x="3690257" y="1681695"/>
                  </a:lnTo>
                  <a:lnTo>
                    <a:pt x="3690852" y="1681633"/>
                  </a:lnTo>
                  <a:lnTo>
                    <a:pt x="3691447" y="1681615"/>
                  </a:lnTo>
                  <a:lnTo>
                    <a:pt x="3692042" y="1681641"/>
                  </a:lnTo>
                  <a:lnTo>
                    <a:pt x="3692636" y="1681710"/>
                  </a:lnTo>
                  <a:lnTo>
                    <a:pt x="3693231" y="1681823"/>
                  </a:lnTo>
                  <a:lnTo>
                    <a:pt x="3693826" y="1681979"/>
                  </a:lnTo>
                  <a:lnTo>
                    <a:pt x="3694420" y="1682178"/>
                  </a:lnTo>
                  <a:lnTo>
                    <a:pt x="3695014" y="1682421"/>
                  </a:lnTo>
                  <a:lnTo>
                    <a:pt x="3695609" y="1682706"/>
                  </a:lnTo>
                  <a:lnTo>
                    <a:pt x="3696204" y="1683033"/>
                  </a:lnTo>
                  <a:lnTo>
                    <a:pt x="3696798" y="1683404"/>
                  </a:lnTo>
                  <a:lnTo>
                    <a:pt x="3697393" y="1683817"/>
                  </a:lnTo>
                  <a:lnTo>
                    <a:pt x="3697987" y="1684272"/>
                  </a:lnTo>
                  <a:lnTo>
                    <a:pt x="3698583" y="1684769"/>
                  </a:lnTo>
                  <a:lnTo>
                    <a:pt x="3699771" y="1685888"/>
                  </a:lnTo>
                  <a:lnTo>
                    <a:pt x="3700961" y="1687174"/>
                  </a:lnTo>
                  <a:lnTo>
                    <a:pt x="3702150" y="1688623"/>
                  </a:lnTo>
                  <a:lnTo>
                    <a:pt x="3703339" y="1690237"/>
                  </a:lnTo>
                  <a:lnTo>
                    <a:pt x="3704528" y="1692012"/>
                  </a:lnTo>
                  <a:lnTo>
                    <a:pt x="3706907" y="1696042"/>
                  </a:lnTo>
                  <a:lnTo>
                    <a:pt x="3709286" y="1700700"/>
                  </a:lnTo>
                  <a:lnTo>
                    <a:pt x="3711664" y="1705976"/>
                  </a:lnTo>
                  <a:lnTo>
                    <a:pt x="3716421" y="1718327"/>
                  </a:lnTo>
                  <a:lnTo>
                    <a:pt x="3721178" y="1732991"/>
                  </a:lnTo>
                  <a:lnTo>
                    <a:pt x="3730691" y="1768823"/>
                  </a:lnTo>
                  <a:lnTo>
                    <a:pt x="3740206" y="1812563"/>
                  </a:lnTo>
                  <a:lnTo>
                    <a:pt x="3749719" y="1863263"/>
                  </a:lnTo>
                  <a:lnTo>
                    <a:pt x="3759233" y="1919944"/>
                  </a:lnTo>
                  <a:lnTo>
                    <a:pt x="3768747" y="1981612"/>
                  </a:lnTo>
                  <a:lnTo>
                    <a:pt x="3778261" y="2047268"/>
                  </a:lnTo>
                  <a:lnTo>
                    <a:pt x="3797289" y="2186636"/>
                  </a:lnTo>
                  <a:lnTo>
                    <a:pt x="3816316" y="2330511"/>
                  </a:lnTo>
                  <a:lnTo>
                    <a:pt x="3832520" y="2451431"/>
                  </a:lnTo>
                  <a:lnTo>
                    <a:pt x="3848725" y="2566944"/>
                  </a:lnTo>
                  <a:lnTo>
                    <a:pt x="3864928" y="2673936"/>
                  </a:lnTo>
                  <a:lnTo>
                    <a:pt x="3881133" y="2769933"/>
                  </a:lnTo>
                  <a:lnTo>
                    <a:pt x="3897336" y="2853113"/>
                  </a:lnTo>
                  <a:lnTo>
                    <a:pt x="3913540" y="2922305"/>
                  </a:lnTo>
                  <a:lnTo>
                    <a:pt x="3921642" y="2951461"/>
                  </a:lnTo>
                  <a:lnTo>
                    <a:pt x="3929743" y="2976960"/>
                  </a:lnTo>
                  <a:lnTo>
                    <a:pt x="3937846" y="2998822"/>
                  </a:lnTo>
                  <a:lnTo>
                    <a:pt x="3941897" y="3008403"/>
                  </a:lnTo>
                  <a:lnTo>
                    <a:pt x="3945948" y="3017096"/>
                  </a:lnTo>
                  <a:lnTo>
                    <a:pt x="3950276" y="3025416"/>
                  </a:lnTo>
                  <a:lnTo>
                    <a:pt x="3954605" y="3032750"/>
                  </a:lnTo>
                  <a:lnTo>
                    <a:pt x="3958933" y="3039117"/>
                  </a:lnTo>
                  <a:lnTo>
                    <a:pt x="3961097" y="3041942"/>
                  </a:lnTo>
                  <a:lnTo>
                    <a:pt x="3963261" y="3044534"/>
                  </a:lnTo>
                  <a:lnTo>
                    <a:pt x="3965426" y="3046893"/>
                  </a:lnTo>
                  <a:lnTo>
                    <a:pt x="3967591" y="3049023"/>
                  </a:lnTo>
                  <a:lnTo>
                    <a:pt x="3969753" y="3050927"/>
                  </a:lnTo>
                  <a:lnTo>
                    <a:pt x="3971919" y="3052607"/>
                  </a:lnTo>
                  <a:lnTo>
                    <a:pt x="3974083" y="3054067"/>
                  </a:lnTo>
                  <a:lnTo>
                    <a:pt x="3976246" y="3055312"/>
                  </a:lnTo>
                  <a:lnTo>
                    <a:pt x="3978411" y="3056341"/>
                  </a:lnTo>
                  <a:lnTo>
                    <a:pt x="3980575" y="3057161"/>
                  </a:lnTo>
                  <a:lnTo>
                    <a:pt x="3981657" y="3057493"/>
                  </a:lnTo>
                  <a:lnTo>
                    <a:pt x="3982739" y="3057774"/>
                  </a:lnTo>
                  <a:lnTo>
                    <a:pt x="3983822" y="3058003"/>
                  </a:lnTo>
                  <a:lnTo>
                    <a:pt x="3984903" y="3058183"/>
                  </a:lnTo>
                  <a:lnTo>
                    <a:pt x="3985985" y="3058312"/>
                  </a:lnTo>
                  <a:lnTo>
                    <a:pt x="3987068" y="3058393"/>
                  </a:lnTo>
                  <a:lnTo>
                    <a:pt x="3988150" y="3058423"/>
                  </a:lnTo>
                  <a:lnTo>
                    <a:pt x="3989232" y="3058406"/>
                  </a:lnTo>
                  <a:lnTo>
                    <a:pt x="3990313" y="3058340"/>
                  </a:lnTo>
                  <a:lnTo>
                    <a:pt x="3991396" y="3058227"/>
                  </a:lnTo>
                  <a:lnTo>
                    <a:pt x="3993560" y="3057859"/>
                  </a:lnTo>
                  <a:lnTo>
                    <a:pt x="3995724" y="3057307"/>
                  </a:lnTo>
                  <a:lnTo>
                    <a:pt x="3997889" y="3056573"/>
                  </a:lnTo>
                  <a:lnTo>
                    <a:pt x="4000052" y="3055664"/>
                  </a:lnTo>
                  <a:lnTo>
                    <a:pt x="4002216" y="3054581"/>
                  </a:lnTo>
                  <a:lnTo>
                    <a:pt x="4004381" y="3053328"/>
                  </a:lnTo>
                  <a:lnTo>
                    <a:pt x="4006545" y="3051912"/>
                  </a:lnTo>
                  <a:lnTo>
                    <a:pt x="4008710" y="3050334"/>
                  </a:lnTo>
                  <a:lnTo>
                    <a:pt x="4010874" y="3048599"/>
                  </a:lnTo>
                  <a:lnTo>
                    <a:pt x="4015202" y="3044678"/>
                  </a:lnTo>
                  <a:lnTo>
                    <a:pt x="4019530" y="3040178"/>
                  </a:lnTo>
                  <a:lnTo>
                    <a:pt x="4023858" y="3035137"/>
                  </a:lnTo>
                  <a:lnTo>
                    <a:pt x="4028187" y="3029586"/>
                  </a:lnTo>
                  <a:lnTo>
                    <a:pt x="4032516" y="3023561"/>
                  </a:lnTo>
                  <a:lnTo>
                    <a:pt x="4041173" y="3010221"/>
                  </a:lnTo>
                  <a:lnTo>
                    <a:pt x="4049829" y="2995388"/>
                  </a:lnTo>
                  <a:lnTo>
                    <a:pt x="4067143" y="2962292"/>
                  </a:lnTo>
                  <a:lnTo>
                    <a:pt x="4084456" y="2926294"/>
                  </a:lnTo>
                  <a:lnTo>
                    <a:pt x="4120292" y="2850200"/>
                  </a:lnTo>
                  <a:lnTo>
                    <a:pt x="4138211" y="2814548"/>
                  </a:lnTo>
                  <a:lnTo>
                    <a:pt x="4156129" y="2782112"/>
                  </a:lnTo>
                  <a:lnTo>
                    <a:pt x="4174048" y="2753698"/>
                  </a:lnTo>
                  <a:lnTo>
                    <a:pt x="4183006" y="2741164"/>
                  </a:lnTo>
                  <a:lnTo>
                    <a:pt x="4191965" y="2729797"/>
                  </a:lnTo>
                  <a:lnTo>
                    <a:pt x="4200924" y="2719617"/>
                  </a:lnTo>
                  <a:lnTo>
                    <a:pt x="4209883" y="2710624"/>
                  </a:lnTo>
                  <a:lnTo>
                    <a:pt x="4218842" y="2702808"/>
                  </a:lnTo>
                  <a:lnTo>
                    <a:pt x="4227801" y="2696144"/>
                  </a:lnTo>
                  <a:lnTo>
                    <a:pt x="4232234" y="2693262"/>
                  </a:lnTo>
                  <a:lnTo>
                    <a:pt x="4236667" y="2690648"/>
                  </a:lnTo>
                  <a:lnTo>
                    <a:pt x="4241100" y="2688297"/>
                  </a:lnTo>
                  <a:lnTo>
                    <a:pt x="4245533" y="2686202"/>
                  </a:lnTo>
                  <a:lnTo>
                    <a:pt x="4249966" y="2684356"/>
                  </a:lnTo>
                  <a:lnTo>
                    <a:pt x="4254399" y="2682753"/>
                  </a:lnTo>
                  <a:lnTo>
                    <a:pt x="4258832" y="2681384"/>
                  </a:lnTo>
                  <a:lnTo>
                    <a:pt x="4263264" y="2680243"/>
                  </a:lnTo>
                  <a:lnTo>
                    <a:pt x="4267697" y="2679320"/>
                  </a:lnTo>
                  <a:lnTo>
                    <a:pt x="4272130" y="2678607"/>
                  </a:lnTo>
                  <a:lnTo>
                    <a:pt x="4276563" y="2678097"/>
                  </a:lnTo>
                  <a:lnTo>
                    <a:pt x="4280997" y="2677779"/>
                  </a:lnTo>
                  <a:lnTo>
                    <a:pt x="4289862" y="2677686"/>
                  </a:lnTo>
                  <a:lnTo>
                    <a:pt x="4298727" y="2678258"/>
                  </a:lnTo>
                  <a:lnTo>
                    <a:pt x="4307593" y="2679420"/>
                  </a:lnTo>
                  <a:lnTo>
                    <a:pt x="4316459" y="2681098"/>
                  </a:lnTo>
                  <a:lnTo>
                    <a:pt x="4325325" y="2683222"/>
                  </a:lnTo>
                  <a:lnTo>
                    <a:pt x="4334190" y="2685722"/>
                  </a:lnTo>
                  <a:lnTo>
                    <a:pt x="4351922" y="2691579"/>
                  </a:lnTo>
                  <a:lnTo>
                    <a:pt x="4369653" y="2698174"/>
                  </a:lnTo>
                  <a:lnTo>
                    <a:pt x="4404653" y="2711726"/>
                  </a:lnTo>
                  <a:lnTo>
                    <a:pt x="4439654" y="2724009"/>
                  </a:lnTo>
                  <a:lnTo>
                    <a:pt x="4474655" y="2733615"/>
                  </a:lnTo>
                  <a:lnTo>
                    <a:pt x="4509655" y="2740076"/>
                  </a:lnTo>
                  <a:lnTo>
                    <a:pt x="4544913" y="2743622"/>
                  </a:lnTo>
                  <a:lnTo>
                    <a:pt x="4580172" y="2744811"/>
                  </a:lnTo>
                  <a:lnTo>
                    <a:pt x="4615431" y="2744406"/>
                  </a:lnTo>
                  <a:lnTo>
                    <a:pt x="4650690" y="2743132"/>
                  </a:lnTo>
                  <a:lnTo>
                    <a:pt x="4791508" y="2738080"/>
                  </a:lnTo>
                  <a:lnTo>
                    <a:pt x="4942714" y="2737456"/>
                  </a:lnTo>
                  <a:lnTo>
                    <a:pt x="5073362" y="2737805"/>
                  </a:lnTo>
                  <a:lnTo>
                    <a:pt x="5207641" y="2737872"/>
                  </a:lnTo>
                  <a:lnTo>
                    <a:pt x="5355215" y="2737854"/>
                  </a:lnTo>
                  <a:lnTo>
                    <a:pt x="5503097" y="2737850"/>
                  </a:lnTo>
                  <a:lnTo>
                    <a:pt x="5637068" y="2737851"/>
                  </a:lnTo>
                  <a:lnTo>
                    <a:pt x="5743442" y="2737851"/>
                  </a:lnTo>
                  <a:lnTo>
                    <a:pt x="5918922" y="2737851"/>
                  </a:lnTo>
                  <a:lnTo>
                    <a:pt x="6057231" y="2737851"/>
                  </a:lnTo>
                  <a:lnTo>
                    <a:pt x="6200775" y="2737851"/>
                  </a:lnTo>
                </a:path>
              </a:pathLst>
            </a:custGeom>
            <a:noFill/>
            <a:ln w="22225" cap="flat">
              <a:solidFill>
                <a:srgbClr val="DD7171"/>
              </a:solidFill>
              <a:prstDash val="solid"/>
              <a:round/>
              <a:tailEnd type="stealth" w="med" len="med"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28" name="Group 27" descr="\documentclass{article}&#10;\usepackage{amsmath}&#10;\pagestyle{empty}&#10;\begin{document}&#10;&#10;X-rays&#10;&#10;&#10;\end{document}" title="IguanaTex Vector Display">
              <a:extLst>
                <a:ext uri="{FF2B5EF4-FFF2-40B4-BE49-F238E27FC236}">
                  <a16:creationId xmlns:a16="http://schemas.microsoft.com/office/drawing/2014/main" id="{A1D06655-D82C-A184-B1CA-9EC297B65314}"/>
                </a:ext>
              </a:extLst>
            </p:cNvPr>
            <p:cNvGrpSpPr>
              <a:grpSpLocks noChangeAspect="1"/>
            </p:cNvGrpSpPr>
            <p:nvPr>
              <p:custDataLst>
                <p:tags r:id="rId19"/>
              </p:custDataLst>
            </p:nvPr>
          </p:nvGrpSpPr>
          <p:grpSpPr>
            <a:xfrm>
              <a:off x="6363258" y="2335655"/>
              <a:ext cx="427257" cy="137339"/>
              <a:chOff x="3996330" y="5178816"/>
              <a:chExt cx="427257" cy="137339"/>
            </a:xfrm>
            <a:solidFill>
              <a:srgbClr val="B07BD7"/>
            </a:solidFill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1526BCA4-0994-0093-5F03-8D94B771FA97}"/>
                  </a:ext>
                </a:extLst>
              </p:cNvPr>
              <p:cNvSpPr/>
              <p:nvPr>
                <p:custDataLst>
                  <p:tags r:id="rId60"/>
                </p:custDataLst>
              </p:nvPr>
            </p:nvSpPr>
            <p:spPr>
              <a:xfrm>
                <a:off x="3996330" y="5178816"/>
                <a:ext cx="106699" cy="105633"/>
              </a:xfrm>
              <a:custGeom>
                <a:avLst/>
                <a:gdLst>
                  <a:gd name="connsiteX0" fmla="*/ 57531 w 106699"/>
                  <a:gd name="connsiteY0" fmla="*/ 45997 h 105633"/>
                  <a:gd name="connsiteX1" fmla="*/ 78354 w 106699"/>
                  <a:gd name="connsiteY1" fmla="*/ 14910 h 105633"/>
                  <a:gd name="connsiteX2" fmla="*/ 100393 w 106699"/>
                  <a:gd name="connsiteY2" fmla="*/ 4857 h 105633"/>
                  <a:gd name="connsiteX3" fmla="*/ 100393 w 106699"/>
                  <a:gd name="connsiteY3" fmla="*/ 63 h 105633"/>
                  <a:gd name="connsiteX4" fmla="*/ 83522 w 106699"/>
                  <a:gd name="connsiteY4" fmla="*/ 527 h 105633"/>
                  <a:gd name="connsiteX5" fmla="*/ 64066 w 106699"/>
                  <a:gd name="connsiteY5" fmla="*/ 63 h 105633"/>
                  <a:gd name="connsiteX6" fmla="*/ 64066 w 106699"/>
                  <a:gd name="connsiteY6" fmla="*/ 4857 h 105633"/>
                  <a:gd name="connsiteX7" fmla="*/ 73490 w 106699"/>
                  <a:gd name="connsiteY7" fmla="*/ 11972 h 105633"/>
                  <a:gd name="connsiteX8" fmla="*/ 72122 w 106699"/>
                  <a:gd name="connsiteY8" fmla="*/ 15529 h 105633"/>
                  <a:gd name="connsiteX9" fmla="*/ 54795 w 106699"/>
                  <a:gd name="connsiteY9" fmla="*/ 41667 h 105633"/>
                  <a:gd name="connsiteX10" fmla="*/ 35187 w 106699"/>
                  <a:gd name="connsiteY10" fmla="*/ 11817 h 105633"/>
                  <a:gd name="connsiteX11" fmla="*/ 34123 w 106699"/>
                  <a:gd name="connsiteY11" fmla="*/ 9497 h 105633"/>
                  <a:gd name="connsiteX12" fmla="*/ 44003 w 106699"/>
                  <a:gd name="connsiteY12" fmla="*/ 4857 h 105633"/>
                  <a:gd name="connsiteX13" fmla="*/ 44003 w 106699"/>
                  <a:gd name="connsiteY13" fmla="*/ 63 h 105633"/>
                  <a:gd name="connsiteX14" fmla="*/ 21812 w 106699"/>
                  <a:gd name="connsiteY14" fmla="*/ 527 h 105633"/>
                  <a:gd name="connsiteX15" fmla="*/ 2053 w 106699"/>
                  <a:gd name="connsiteY15" fmla="*/ 63 h 105633"/>
                  <a:gd name="connsiteX16" fmla="*/ 2053 w 106699"/>
                  <a:gd name="connsiteY16" fmla="*/ 4857 h 105633"/>
                  <a:gd name="connsiteX17" fmla="*/ 4941 w 106699"/>
                  <a:gd name="connsiteY17" fmla="*/ 4857 h 105633"/>
                  <a:gd name="connsiteX18" fmla="*/ 19076 w 106699"/>
                  <a:gd name="connsiteY18" fmla="*/ 10270 h 105633"/>
                  <a:gd name="connsiteX19" fmla="*/ 47043 w 106699"/>
                  <a:gd name="connsiteY19" fmla="*/ 53266 h 105633"/>
                  <a:gd name="connsiteX20" fmla="*/ 22116 w 106699"/>
                  <a:gd name="connsiteY20" fmla="*/ 90694 h 105633"/>
                  <a:gd name="connsiteX21" fmla="*/ 77 w 106699"/>
                  <a:gd name="connsiteY21" fmla="*/ 100902 h 105633"/>
                  <a:gd name="connsiteX22" fmla="*/ 77 w 106699"/>
                  <a:gd name="connsiteY22" fmla="*/ 105696 h 105633"/>
                  <a:gd name="connsiteX23" fmla="*/ 16948 w 106699"/>
                  <a:gd name="connsiteY23" fmla="*/ 105232 h 105633"/>
                  <a:gd name="connsiteX24" fmla="*/ 36403 w 106699"/>
                  <a:gd name="connsiteY24" fmla="*/ 105696 h 105633"/>
                  <a:gd name="connsiteX25" fmla="*/ 36403 w 106699"/>
                  <a:gd name="connsiteY25" fmla="*/ 100902 h 105633"/>
                  <a:gd name="connsiteX26" fmla="*/ 26828 w 106699"/>
                  <a:gd name="connsiteY26" fmla="*/ 93787 h 105633"/>
                  <a:gd name="connsiteX27" fmla="*/ 28348 w 106699"/>
                  <a:gd name="connsiteY27" fmla="*/ 90076 h 105633"/>
                  <a:gd name="connsiteX28" fmla="*/ 49931 w 106699"/>
                  <a:gd name="connsiteY28" fmla="*/ 57597 h 105633"/>
                  <a:gd name="connsiteX29" fmla="*/ 73946 w 106699"/>
                  <a:gd name="connsiteY29" fmla="*/ 94561 h 105633"/>
                  <a:gd name="connsiteX30" fmla="*/ 74706 w 106699"/>
                  <a:gd name="connsiteY30" fmla="*/ 96262 h 105633"/>
                  <a:gd name="connsiteX31" fmla="*/ 64826 w 106699"/>
                  <a:gd name="connsiteY31" fmla="*/ 100902 h 105633"/>
                  <a:gd name="connsiteX32" fmla="*/ 64826 w 106699"/>
                  <a:gd name="connsiteY32" fmla="*/ 105696 h 105633"/>
                  <a:gd name="connsiteX33" fmla="*/ 87017 w 106699"/>
                  <a:gd name="connsiteY33" fmla="*/ 105232 h 105633"/>
                  <a:gd name="connsiteX34" fmla="*/ 106777 w 106699"/>
                  <a:gd name="connsiteY34" fmla="*/ 105696 h 105633"/>
                  <a:gd name="connsiteX35" fmla="*/ 106777 w 106699"/>
                  <a:gd name="connsiteY35" fmla="*/ 100902 h 105633"/>
                  <a:gd name="connsiteX36" fmla="*/ 103889 w 106699"/>
                  <a:gd name="connsiteY36" fmla="*/ 100902 h 105633"/>
                  <a:gd name="connsiteX37" fmla="*/ 89601 w 106699"/>
                  <a:gd name="connsiteY37" fmla="*/ 95334 h 105633"/>
                  <a:gd name="connsiteX38" fmla="*/ 57531 w 106699"/>
                  <a:gd name="connsiteY38" fmla="*/ 45997 h 1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06699" h="105633">
                    <a:moveTo>
                      <a:pt x="57531" y="45997"/>
                    </a:moveTo>
                    <a:lnTo>
                      <a:pt x="78354" y="14910"/>
                    </a:lnTo>
                    <a:cubicBezTo>
                      <a:pt x="81698" y="9961"/>
                      <a:pt x="86865" y="5012"/>
                      <a:pt x="100393" y="4857"/>
                    </a:cubicBezTo>
                    <a:lnTo>
                      <a:pt x="100393" y="63"/>
                    </a:lnTo>
                    <a:cubicBezTo>
                      <a:pt x="94465" y="217"/>
                      <a:pt x="87321" y="527"/>
                      <a:pt x="83522" y="527"/>
                    </a:cubicBezTo>
                    <a:cubicBezTo>
                      <a:pt x="77442" y="527"/>
                      <a:pt x="70146" y="527"/>
                      <a:pt x="64066" y="63"/>
                    </a:cubicBezTo>
                    <a:lnTo>
                      <a:pt x="64066" y="4857"/>
                    </a:lnTo>
                    <a:cubicBezTo>
                      <a:pt x="70146" y="5012"/>
                      <a:pt x="73490" y="8414"/>
                      <a:pt x="73490" y="11972"/>
                    </a:cubicBezTo>
                    <a:cubicBezTo>
                      <a:pt x="73490" y="13518"/>
                      <a:pt x="73186" y="13828"/>
                      <a:pt x="72122" y="15529"/>
                    </a:cubicBezTo>
                    <a:lnTo>
                      <a:pt x="54795" y="41667"/>
                    </a:lnTo>
                    <a:lnTo>
                      <a:pt x="35187" y="11817"/>
                    </a:lnTo>
                    <a:cubicBezTo>
                      <a:pt x="34883" y="11353"/>
                      <a:pt x="34123" y="10116"/>
                      <a:pt x="34123" y="9497"/>
                    </a:cubicBezTo>
                    <a:cubicBezTo>
                      <a:pt x="34123" y="7641"/>
                      <a:pt x="37467" y="5012"/>
                      <a:pt x="44003" y="4857"/>
                    </a:cubicBezTo>
                    <a:lnTo>
                      <a:pt x="44003" y="63"/>
                    </a:lnTo>
                    <a:cubicBezTo>
                      <a:pt x="38683" y="527"/>
                      <a:pt x="27588" y="527"/>
                      <a:pt x="21812" y="527"/>
                    </a:cubicBezTo>
                    <a:cubicBezTo>
                      <a:pt x="17100" y="527"/>
                      <a:pt x="7676" y="372"/>
                      <a:pt x="2053" y="63"/>
                    </a:cubicBezTo>
                    <a:lnTo>
                      <a:pt x="2053" y="4857"/>
                    </a:lnTo>
                    <a:lnTo>
                      <a:pt x="4941" y="4857"/>
                    </a:lnTo>
                    <a:cubicBezTo>
                      <a:pt x="13300" y="4857"/>
                      <a:pt x="16188" y="5940"/>
                      <a:pt x="19076" y="10270"/>
                    </a:cubicBezTo>
                    <a:lnTo>
                      <a:pt x="47043" y="53266"/>
                    </a:lnTo>
                    <a:lnTo>
                      <a:pt x="22116" y="90694"/>
                    </a:lnTo>
                    <a:cubicBezTo>
                      <a:pt x="19988" y="93787"/>
                      <a:pt x="15428" y="100902"/>
                      <a:pt x="77" y="100902"/>
                    </a:cubicBezTo>
                    <a:lnTo>
                      <a:pt x="77" y="105696"/>
                    </a:lnTo>
                    <a:cubicBezTo>
                      <a:pt x="5549" y="105542"/>
                      <a:pt x="11932" y="105232"/>
                      <a:pt x="16948" y="105232"/>
                    </a:cubicBezTo>
                    <a:cubicBezTo>
                      <a:pt x="22572" y="105232"/>
                      <a:pt x="30932" y="105232"/>
                      <a:pt x="36403" y="105696"/>
                    </a:cubicBezTo>
                    <a:lnTo>
                      <a:pt x="36403" y="100902"/>
                    </a:lnTo>
                    <a:cubicBezTo>
                      <a:pt x="29412" y="100747"/>
                      <a:pt x="26828" y="96571"/>
                      <a:pt x="26828" y="93787"/>
                    </a:cubicBezTo>
                    <a:cubicBezTo>
                      <a:pt x="26828" y="92395"/>
                      <a:pt x="27284" y="91777"/>
                      <a:pt x="28348" y="90076"/>
                    </a:cubicBezTo>
                    <a:lnTo>
                      <a:pt x="49931" y="57597"/>
                    </a:lnTo>
                    <a:lnTo>
                      <a:pt x="73946" y="94561"/>
                    </a:lnTo>
                    <a:cubicBezTo>
                      <a:pt x="74250" y="95179"/>
                      <a:pt x="74706" y="95798"/>
                      <a:pt x="74706" y="96262"/>
                    </a:cubicBezTo>
                    <a:cubicBezTo>
                      <a:pt x="74706" y="98118"/>
                      <a:pt x="71362" y="100747"/>
                      <a:pt x="64826" y="100902"/>
                    </a:cubicBezTo>
                    <a:lnTo>
                      <a:pt x="64826" y="105696"/>
                    </a:lnTo>
                    <a:cubicBezTo>
                      <a:pt x="70146" y="105232"/>
                      <a:pt x="81242" y="105232"/>
                      <a:pt x="87017" y="105232"/>
                    </a:cubicBezTo>
                    <a:cubicBezTo>
                      <a:pt x="93401" y="105232"/>
                      <a:pt x="100393" y="105387"/>
                      <a:pt x="106777" y="105696"/>
                    </a:cubicBezTo>
                    <a:lnTo>
                      <a:pt x="106777" y="100902"/>
                    </a:lnTo>
                    <a:lnTo>
                      <a:pt x="103889" y="100902"/>
                    </a:lnTo>
                    <a:cubicBezTo>
                      <a:pt x="95985" y="100902"/>
                      <a:pt x="92793" y="100129"/>
                      <a:pt x="89601" y="95334"/>
                    </a:cubicBezTo>
                    <a:lnTo>
                      <a:pt x="57531" y="4599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CC59E5AA-3BB9-7D48-9D0F-74EAC972245F}"/>
                  </a:ext>
                </a:extLst>
              </p:cNvPr>
              <p:cNvSpPr/>
              <p:nvPr>
                <p:custDataLst>
                  <p:tags r:id="rId61"/>
                </p:custDataLst>
              </p:nvPr>
            </p:nvSpPr>
            <p:spPr>
              <a:xfrm>
                <a:off x="4108350" y="5246558"/>
                <a:ext cx="40278" cy="8970"/>
              </a:xfrm>
              <a:custGeom>
                <a:avLst/>
                <a:gdLst>
                  <a:gd name="connsiteX0" fmla="*/ 40363 w 40278"/>
                  <a:gd name="connsiteY0" fmla="*/ 9033 h 8970"/>
                  <a:gd name="connsiteX1" fmla="*/ 40363 w 40278"/>
                  <a:gd name="connsiteY1" fmla="*/ 63 h 8970"/>
                  <a:gd name="connsiteX2" fmla="*/ 84 w 40278"/>
                  <a:gd name="connsiteY2" fmla="*/ 63 h 8970"/>
                  <a:gd name="connsiteX3" fmla="*/ 84 w 40278"/>
                  <a:gd name="connsiteY3" fmla="*/ 9033 h 8970"/>
                  <a:gd name="connsiteX4" fmla="*/ 40363 w 40278"/>
                  <a:gd name="connsiteY4" fmla="*/ 9033 h 8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8" h="8970">
                    <a:moveTo>
                      <a:pt x="40363" y="9033"/>
                    </a:moveTo>
                    <a:lnTo>
                      <a:pt x="40363" y="63"/>
                    </a:lnTo>
                    <a:lnTo>
                      <a:pt x="84" y="63"/>
                    </a:lnTo>
                    <a:lnTo>
                      <a:pt x="84" y="9033"/>
                    </a:lnTo>
                    <a:lnTo>
                      <a:pt x="40363" y="903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F75E5BBC-CB5C-829A-496D-BDD3339C85CB}"/>
                  </a:ext>
                </a:extLst>
              </p:cNvPr>
              <p:cNvSpPr/>
              <p:nvPr>
                <p:custDataLst>
                  <p:tags r:id="rId62"/>
                </p:custDataLst>
              </p:nvPr>
            </p:nvSpPr>
            <p:spPr>
              <a:xfrm>
                <a:off x="4161599" y="5216089"/>
                <a:ext cx="51070" cy="68360"/>
              </a:xfrm>
              <a:custGeom>
                <a:avLst/>
                <a:gdLst>
                  <a:gd name="connsiteX0" fmla="*/ 21215 w 51070"/>
                  <a:gd name="connsiteY0" fmla="*/ 17075 h 68360"/>
                  <a:gd name="connsiteX1" fmla="*/ 21215 w 51070"/>
                  <a:gd name="connsiteY1" fmla="*/ 63 h 68360"/>
                  <a:gd name="connsiteX2" fmla="*/ 88 w 51070"/>
                  <a:gd name="connsiteY2" fmla="*/ 1764 h 68360"/>
                  <a:gd name="connsiteX3" fmla="*/ 88 w 51070"/>
                  <a:gd name="connsiteY3" fmla="*/ 6559 h 68360"/>
                  <a:gd name="connsiteX4" fmla="*/ 11943 w 51070"/>
                  <a:gd name="connsiteY4" fmla="*/ 15220 h 68360"/>
                  <a:gd name="connsiteX5" fmla="*/ 11943 w 51070"/>
                  <a:gd name="connsiteY5" fmla="*/ 56669 h 68360"/>
                  <a:gd name="connsiteX6" fmla="*/ 88 w 51070"/>
                  <a:gd name="connsiteY6" fmla="*/ 63628 h 68360"/>
                  <a:gd name="connsiteX7" fmla="*/ 88 w 51070"/>
                  <a:gd name="connsiteY7" fmla="*/ 68423 h 68360"/>
                  <a:gd name="connsiteX8" fmla="*/ 17415 w 51070"/>
                  <a:gd name="connsiteY8" fmla="*/ 67959 h 68360"/>
                  <a:gd name="connsiteX9" fmla="*/ 36718 w 51070"/>
                  <a:gd name="connsiteY9" fmla="*/ 68423 h 68360"/>
                  <a:gd name="connsiteX10" fmla="*/ 36718 w 51070"/>
                  <a:gd name="connsiteY10" fmla="*/ 63628 h 68360"/>
                  <a:gd name="connsiteX11" fmla="*/ 33526 w 51070"/>
                  <a:gd name="connsiteY11" fmla="*/ 63628 h 68360"/>
                  <a:gd name="connsiteX12" fmla="*/ 21975 w 51070"/>
                  <a:gd name="connsiteY12" fmla="*/ 56359 h 68360"/>
                  <a:gd name="connsiteX13" fmla="*/ 21975 w 51070"/>
                  <a:gd name="connsiteY13" fmla="*/ 32542 h 68360"/>
                  <a:gd name="connsiteX14" fmla="*/ 39910 w 51070"/>
                  <a:gd name="connsiteY14" fmla="*/ 3465 h 68360"/>
                  <a:gd name="connsiteX15" fmla="*/ 41582 w 51070"/>
                  <a:gd name="connsiteY15" fmla="*/ 3620 h 68360"/>
                  <a:gd name="connsiteX16" fmla="*/ 38086 w 51070"/>
                  <a:gd name="connsiteY16" fmla="*/ 9652 h 68360"/>
                  <a:gd name="connsiteX17" fmla="*/ 44622 w 51070"/>
                  <a:gd name="connsiteY17" fmla="*/ 16302 h 68360"/>
                  <a:gd name="connsiteX18" fmla="*/ 51158 w 51070"/>
                  <a:gd name="connsiteY18" fmla="*/ 9497 h 68360"/>
                  <a:gd name="connsiteX19" fmla="*/ 39910 w 51070"/>
                  <a:gd name="connsiteY19" fmla="*/ 63 h 68360"/>
                  <a:gd name="connsiteX20" fmla="*/ 21215 w 51070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70" h="68360">
                    <a:moveTo>
                      <a:pt x="21215" y="17075"/>
                    </a:moveTo>
                    <a:lnTo>
                      <a:pt x="21215" y="63"/>
                    </a:lnTo>
                    <a:lnTo>
                      <a:pt x="88" y="1764"/>
                    </a:lnTo>
                    <a:lnTo>
                      <a:pt x="88" y="6559"/>
                    </a:lnTo>
                    <a:cubicBezTo>
                      <a:pt x="10727" y="6559"/>
                      <a:pt x="11943" y="7641"/>
                      <a:pt x="11943" y="15220"/>
                    </a:cubicBezTo>
                    <a:lnTo>
                      <a:pt x="11943" y="56669"/>
                    </a:lnTo>
                    <a:cubicBezTo>
                      <a:pt x="11943" y="63628"/>
                      <a:pt x="10271" y="63628"/>
                      <a:pt x="88" y="63628"/>
                    </a:cubicBezTo>
                    <a:lnTo>
                      <a:pt x="88" y="68423"/>
                    </a:lnTo>
                    <a:cubicBezTo>
                      <a:pt x="6015" y="68268"/>
                      <a:pt x="13159" y="67959"/>
                      <a:pt x="17415" y="67959"/>
                    </a:cubicBezTo>
                    <a:cubicBezTo>
                      <a:pt x="23495" y="67959"/>
                      <a:pt x="30638" y="67959"/>
                      <a:pt x="36718" y="68423"/>
                    </a:cubicBezTo>
                    <a:lnTo>
                      <a:pt x="36718" y="63628"/>
                    </a:lnTo>
                    <a:lnTo>
                      <a:pt x="33526" y="63628"/>
                    </a:lnTo>
                    <a:cubicBezTo>
                      <a:pt x="22279" y="63628"/>
                      <a:pt x="21975" y="61927"/>
                      <a:pt x="21975" y="56359"/>
                    </a:cubicBezTo>
                    <a:lnTo>
                      <a:pt x="21975" y="32542"/>
                    </a:lnTo>
                    <a:cubicBezTo>
                      <a:pt x="21975" y="17230"/>
                      <a:pt x="28358" y="3465"/>
                      <a:pt x="39910" y="3465"/>
                    </a:cubicBezTo>
                    <a:cubicBezTo>
                      <a:pt x="40974" y="3465"/>
                      <a:pt x="41278" y="3465"/>
                      <a:pt x="41582" y="3620"/>
                    </a:cubicBezTo>
                    <a:cubicBezTo>
                      <a:pt x="41126" y="3775"/>
                      <a:pt x="38086" y="5631"/>
                      <a:pt x="38086" y="9652"/>
                    </a:cubicBezTo>
                    <a:cubicBezTo>
                      <a:pt x="38086" y="13982"/>
                      <a:pt x="41278" y="16302"/>
                      <a:pt x="44622" y="16302"/>
                    </a:cubicBezTo>
                    <a:cubicBezTo>
                      <a:pt x="47358" y="16302"/>
                      <a:pt x="51158" y="14446"/>
                      <a:pt x="51158" y="9497"/>
                    </a:cubicBezTo>
                    <a:cubicBezTo>
                      <a:pt x="51158" y="4548"/>
                      <a:pt x="46446" y="63"/>
                      <a:pt x="39910" y="63"/>
                    </a:cubicBezTo>
                    <a:cubicBezTo>
                      <a:pt x="28814" y="63"/>
                      <a:pt x="23343" y="10425"/>
                      <a:pt x="21215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DB2DD090-9B2E-2F19-AD65-97ECEF84A633}"/>
                  </a:ext>
                </a:extLst>
              </p:cNvPr>
              <p:cNvSpPr/>
              <p:nvPr>
                <p:custDataLst>
                  <p:tags r:id="rId63"/>
                </p:custDataLst>
              </p:nvPr>
            </p:nvSpPr>
            <p:spPr>
              <a:xfrm>
                <a:off x="4223258" y="5215161"/>
                <a:ext cx="68549" cy="70989"/>
              </a:xfrm>
              <a:custGeom>
                <a:avLst/>
                <a:gdLst>
                  <a:gd name="connsiteX0" fmla="*/ 44322 w 68549"/>
                  <a:gd name="connsiteY0" fmla="*/ 57597 h 70989"/>
                  <a:gd name="connsiteX1" fmla="*/ 56177 w 68549"/>
                  <a:gd name="connsiteY1" fmla="*/ 70279 h 70989"/>
                  <a:gd name="connsiteX2" fmla="*/ 68641 w 68549"/>
                  <a:gd name="connsiteY2" fmla="*/ 55586 h 70989"/>
                  <a:gd name="connsiteX3" fmla="*/ 68641 w 68549"/>
                  <a:gd name="connsiteY3" fmla="*/ 46925 h 70989"/>
                  <a:gd name="connsiteX4" fmla="*/ 64841 w 68549"/>
                  <a:gd name="connsiteY4" fmla="*/ 46925 h 70989"/>
                  <a:gd name="connsiteX5" fmla="*/ 64841 w 68549"/>
                  <a:gd name="connsiteY5" fmla="*/ 55586 h 70989"/>
                  <a:gd name="connsiteX6" fmla="*/ 59369 w 68549"/>
                  <a:gd name="connsiteY6" fmla="*/ 65484 h 70989"/>
                  <a:gd name="connsiteX7" fmla="*/ 53745 w 68549"/>
                  <a:gd name="connsiteY7" fmla="*/ 57751 h 70989"/>
                  <a:gd name="connsiteX8" fmla="*/ 53745 w 68549"/>
                  <a:gd name="connsiteY8" fmla="*/ 26819 h 70989"/>
                  <a:gd name="connsiteX9" fmla="*/ 48274 w 68549"/>
                  <a:gd name="connsiteY9" fmla="*/ 8569 h 70989"/>
                  <a:gd name="connsiteX10" fmla="*/ 27450 w 68549"/>
                  <a:gd name="connsiteY10" fmla="*/ 63 h 70989"/>
                  <a:gd name="connsiteX11" fmla="*/ 4499 w 68549"/>
                  <a:gd name="connsiteY11" fmla="*/ 17539 h 70989"/>
                  <a:gd name="connsiteX12" fmla="*/ 11491 w 68549"/>
                  <a:gd name="connsiteY12" fmla="*/ 24809 h 70989"/>
                  <a:gd name="connsiteX13" fmla="*/ 18483 w 68549"/>
                  <a:gd name="connsiteY13" fmla="*/ 17694 h 70989"/>
                  <a:gd name="connsiteX14" fmla="*/ 10731 w 68549"/>
                  <a:gd name="connsiteY14" fmla="*/ 10580 h 70989"/>
                  <a:gd name="connsiteX15" fmla="*/ 27146 w 68549"/>
                  <a:gd name="connsiteY15" fmla="*/ 3465 h 70989"/>
                  <a:gd name="connsiteX16" fmla="*/ 43258 w 68549"/>
                  <a:gd name="connsiteY16" fmla="*/ 23262 h 70989"/>
                  <a:gd name="connsiteX17" fmla="*/ 43258 w 68549"/>
                  <a:gd name="connsiteY17" fmla="*/ 28984 h 70989"/>
                  <a:gd name="connsiteX18" fmla="*/ 15291 w 68549"/>
                  <a:gd name="connsiteY18" fmla="*/ 34552 h 70989"/>
                  <a:gd name="connsiteX19" fmla="*/ 91 w 68549"/>
                  <a:gd name="connsiteY19" fmla="*/ 54658 h 70989"/>
                  <a:gd name="connsiteX20" fmla="*/ 24410 w 68549"/>
                  <a:gd name="connsiteY20" fmla="*/ 71052 h 70989"/>
                  <a:gd name="connsiteX21" fmla="*/ 44322 w 68549"/>
                  <a:gd name="connsiteY21" fmla="*/ 57597 h 70989"/>
                  <a:gd name="connsiteX22" fmla="*/ 43258 w 68549"/>
                  <a:gd name="connsiteY22" fmla="*/ 32232 h 70989"/>
                  <a:gd name="connsiteX23" fmla="*/ 43258 w 68549"/>
                  <a:gd name="connsiteY23" fmla="*/ 47698 h 70989"/>
                  <a:gd name="connsiteX24" fmla="*/ 25474 w 68549"/>
                  <a:gd name="connsiteY24" fmla="*/ 67650 h 70989"/>
                  <a:gd name="connsiteX25" fmla="*/ 11795 w 68549"/>
                  <a:gd name="connsiteY25" fmla="*/ 54503 h 70989"/>
                  <a:gd name="connsiteX26" fmla="*/ 43258 w 6854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49" h="70989">
                    <a:moveTo>
                      <a:pt x="44322" y="57597"/>
                    </a:moveTo>
                    <a:cubicBezTo>
                      <a:pt x="44930" y="63783"/>
                      <a:pt x="49034" y="70279"/>
                      <a:pt x="56177" y="70279"/>
                    </a:cubicBezTo>
                    <a:cubicBezTo>
                      <a:pt x="59369" y="70279"/>
                      <a:pt x="68641" y="68114"/>
                      <a:pt x="68641" y="55586"/>
                    </a:cubicBezTo>
                    <a:lnTo>
                      <a:pt x="68641" y="46925"/>
                    </a:lnTo>
                    <a:lnTo>
                      <a:pt x="64841" y="46925"/>
                    </a:lnTo>
                    <a:lnTo>
                      <a:pt x="64841" y="55586"/>
                    </a:lnTo>
                    <a:cubicBezTo>
                      <a:pt x="64841" y="64556"/>
                      <a:pt x="61041" y="65484"/>
                      <a:pt x="59369" y="65484"/>
                    </a:cubicBezTo>
                    <a:cubicBezTo>
                      <a:pt x="54353" y="65484"/>
                      <a:pt x="53745" y="58525"/>
                      <a:pt x="53745" y="57751"/>
                    </a:cubicBezTo>
                    <a:lnTo>
                      <a:pt x="53745" y="26819"/>
                    </a:lnTo>
                    <a:cubicBezTo>
                      <a:pt x="53745" y="20323"/>
                      <a:pt x="53745" y="14292"/>
                      <a:pt x="48274" y="8569"/>
                    </a:cubicBezTo>
                    <a:cubicBezTo>
                      <a:pt x="42346" y="2537"/>
                      <a:pt x="34746" y="63"/>
                      <a:pt x="27450" y="63"/>
                    </a:cubicBezTo>
                    <a:cubicBezTo>
                      <a:pt x="14987" y="63"/>
                      <a:pt x="4499" y="7332"/>
                      <a:pt x="4499" y="17539"/>
                    </a:cubicBezTo>
                    <a:cubicBezTo>
                      <a:pt x="4499" y="22179"/>
                      <a:pt x="7539" y="24809"/>
                      <a:pt x="11491" y="24809"/>
                    </a:cubicBezTo>
                    <a:cubicBezTo>
                      <a:pt x="15747" y="24809"/>
                      <a:pt x="18483" y="21715"/>
                      <a:pt x="18483" y="17694"/>
                    </a:cubicBezTo>
                    <a:cubicBezTo>
                      <a:pt x="18483" y="15838"/>
                      <a:pt x="17723" y="10734"/>
                      <a:pt x="10731" y="10580"/>
                    </a:cubicBezTo>
                    <a:cubicBezTo>
                      <a:pt x="14835" y="5167"/>
                      <a:pt x="22283" y="3465"/>
                      <a:pt x="27146" y="3465"/>
                    </a:cubicBezTo>
                    <a:cubicBezTo>
                      <a:pt x="34594" y="3465"/>
                      <a:pt x="43258" y="9497"/>
                      <a:pt x="43258" y="23262"/>
                    </a:cubicBezTo>
                    <a:lnTo>
                      <a:pt x="43258" y="28984"/>
                    </a:lnTo>
                    <a:cubicBezTo>
                      <a:pt x="35506" y="29448"/>
                      <a:pt x="24866" y="29912"/>
                      <a:pt x="15291" y="34552"/>
                    </a:cubicBezTo>
                    <a:cubicBezTo>
                      <a:pt x="3891" y="39811"/>
                      <a:pt x="91" y="47853"/>
                      <a:pt x="91" y="54658"/>
                    </a:cubicBezTo>
                    <a:cubicBezTo>
                      <a:pt x="91" y="67186"/>
                      <a:pt x="14835" y="71052"/>
                      <a:pt x="24410" y="71052"/>
                    </a:cubicBezTo>
                    <a:cubicBezTo>
                      <a:pt x="34442" y="71052"/>
                      <a:pt x="41434" y="64866"/>
                      <a:pt x="44322" y="57597"/>
                    </a:cubicBezTo>
                    <a:close/>
                    <a:moveTo>
                      <a:pt x="43258" y="32232"/>
                    </a:moveTo>
                    <a:lnTo>
                      <a:pt x="43258" y="47698"/>
                    </a:lnTo>
                    <a:cubicBezTo>
                      <a:pt x="43258" y="62391"/>
                      <a:pt x="32314" y="67650"/>
                      <a:pt x="25474" y="67650"/>
                    </a:cubicBezTo>
                    <a:cubicBezTo>
                      <a:pt x="18027" y="67650"/>
                      <a:pt x="11795" y="62237"/>
                      <a:pt x="11795" y="54503"/>
                    </a:cubicBezTo>
                    <a:cubicBezTo>
                      <a:pt x="11795" y="45997"/>
                      <a:pt x="18179" y="33160"/>
                      <a:pt x="43258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D459E247-6EE3-2106-4F49-1B6F670EDB26}"/>
                  </a:ext>
                </a:extLst>
              </p:cNvPr>
              <p:cNvSpPr/>
              <p:nvPr>
                <p:custDataLst>
                  <p:tags r:id="rId64"/>
                </p:custDataLst>
              </p:nvPr>
            </p:nvSpPr>
            <p:spPr>
              <a:xfrm>
                <a:off x="4291538" y="5217791"/>
                <a:ext cx="74325" cy="98364"/>
              </a:xfrm>
              <a:custGeom>
                <a:avLst/>
                <a:gdLst>
                  <a:gd name="connsiteX0" fmla="*/ 60286 w 74325"/>
                  <a:gd name="connsiteY0" fmla="*/ 14756 h 98364"/>
                  <a:gd name="connsiteX1" fmla="*/ 74421 w 74325"/>
                  <a:gd name="connsiteY1" fmla="*/ 4857 h 98364"/>
                  <a:gd name="connsiteX2" fmla="*/ 74421 w 74325"/>
                  <a:gd name="connsiteY2" fmla="*/ 63 h 98364"/>
                  <a:gd name="connsiteX3" fmla="*/ 63022 w 74325"/>
                  <a:gd name="connsiteY3" fmla="*/ 527 h 98364"/>
                  <a:gd name="connsiteX4" fmla="*/ 49798 w 74325"/>
                  <a:gd name="connsiteY4" fmla="*/ 63 h 98364"/>
                  <a:gd name="connsiteX5" fmla="*/ 49798 w 74325"/>
                  <a:gd name="connsiteY5" fmla="*/ 4857 h 98364"/>
                  <a:gd name="connsiteX6" fmla="*/ 56942 w 74325"/>
                  <a:gd name="connsiteY6" fmla="*/ 11508 h 98364"/>
                  <a:gd name="connsiteX7" fmla="*/ 56030 w 74325"/>
                  <a:gd name="connsiteY7" fmla="*/ 15220 h 98364"/>
                  <a:gd name="connsiteX8" fmla="*/ 40679 w 74325"/>
                  <a:gd name="connsiteY8" fmla="*/ 53266 h 98364"/>
                  <a:gd name="connsiteX9" fmla="*/ 23807 w 74325"/>
                  <a:gd name="connsiteY9" fmla="*/ 11662 h 98364"/>
                  <a:gd name="connsiteX10" fmla="*/ 22895 w 74325"/>
                  <a:gd name="connsiteY10" fmla="*/ 8878 h 98364"/>
                  <a:gd name="connsiteX11" fmla="*/ 31407 w 74325"/>
                  <a:gd name="connsiteY11" fmla="*/ 4857 h 98364"/>
                  <a:gd name="connsiteX12" fmla="*/ 31407 w 74325"/>
                  <a:gd name="connsiteY12" fmla="*/ 63 h 98364"/>
                  <a:gd name="connsiteX13" fmla="*/ 14840 w 74325"/>
                  <a:gd name="connsiteY13" fmla="*/ 527 h 98364"/>
                  <a:gd name="connsiteX14" fmla="*/ 96 w 74325"/>
                  <a:gd name="connsiteY14" fmla="*/ 63 h 98364"/>
                  <a:gd name="connsiteX15" fmla="*/ 96 w 74325"/>
                  <a:gd name="connsiteY15" fmla="*/ 4857 h 98364"/>
                  <a:gd name="connsiteX16" fmla="*/ 12408 w 74325"/>
                  <a:gd name="connsiteY16" fmla="*/ 10270 h 98364"/>
                  <a:gd name="connsiteX17" fmla="*/ 35207 w 74325"/>
                  <a:gd name="connsiteY17" fmla="*/ 66722 h 98364"/>
                  <a:gd name="connsiteX18" fmla="*/ 31407 w 74325"/>
                  <a:gd name="connsiteY18" fmla="*/ 75847 h 98364"/>
                  <a:gd name="connsiteX19" fmla="*/ 14080 w 74325"/>
                  <a:gd name="connsiteY19" fmla="*/ 95025 h 98364"/>
                  <a:gd name="connsiteX20" fmla="*/ 6936 w 74325"/>
                  <a:gd name="connsiteY20" fmla="*/ 92241 h 98364"/>
                  <a:gd name="connsiteX21" fmla="*/ 12864 w 74325"/>
                  <a:gd name="connsiteY21" fmla="*/ 85745 h 98364"/>
                  <a:gd name="connsiteX22" fmla="*/ 6480 w 74325"/>
                  <a:gd name="connsiteY22" fmla="*/ 79249 h 98364"/>
                  <a:gd name="connsiteX23" fmla="*/ 96 w 74325"/>
                  <a:gd name="connsiteY23" fmla="*/ 85900 h 98364"/>
                  <a:gd name="connsiteX24" fmla="*/ 14080 w 74325"/>
                  <a:gd name="connsiteY24" fmla="*/ 98427 h 98364"/>
                  <a:gd name="connsiteX25" fmla="*/ 33535 w 74325"/>
                  <a:gd name="connsiteY25" fmla="*/ 80796 h 98364"/>
                  <a:gd name="connsiteX26" fmla="*/ 60286 w 74325"/>
                  <a:gd name="connsiteY26" fmla="*/ 14756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4325" h="98364">
                    <a:moveTo>
                      <a:pt x="60286" y="14756"/>
                    </a:moveTo>
                    <a:cubicBezTo>
                      <a:pt x="64238" y="5012"/>
                      <a:pt x="71989" y="4857"/>
                      <a:pt x="74421" y="4857"/>
                    </a:cubicBezTo>
                    <a:lnTo>
                      <a:pt x="74421" y="63"/>
                    </a:lnTo>
                    <a:cubicBezTo>
                      <a:pt x="70925" y="372"/>
                      <a:pt x="66518" y="527"/>
                      <a:pt x="63022" y="527"/>
                    </a:cubicBezTo>
                    <a:cubicBezTo>
                      <a:pt x="60286" y="527"/>
                      <a:pt x="53142" y="217"/>
                      <a:pt x="49798" y="63"/>
                    </a:cubicBezTo>
                    <a:lnTo>
                      <a:pt x="49798" y="4857"/>
                    </a:lnTo>
                    <a:cubicBezTo>
                      <a:pt x="54510" y="5012"/>
                      <a:pt x="56942" y="7641"/>
                      <a:pt x="56942" y="11508"/>
                    </a:cubicBezTo>
                    <a:cubicBezTo>
                      <a:pt x="56942" y="13054"/>
                      <a:pt x="56790" y="13364"/>
                      <a:pt x="56030" y="15220"/>
                    </a:cubicBezTo>
                    <a:lnTo>
                      <a:pt x="40679" y="53266"/>
                    </a:lnTo>
                    <a:lnTo>
                      <a:pt x="23807" y="11662"/>
                    </a:lnTo>
                    <a:cubicBezTo>
                      <a:pt x="23199" y="10116"/>
                      <a:pt x="22895" y="9497"/>
                      <a:pt x="22895" y="8878"/>
                    </a:cubicBezTo>
                    <a:cubicBezTo>
                      <a:pt x="22895" y="4857"/>
                      <a:pt x="28519" y="4857"/>
                      <a:pt x="31407" y="4857"/>
                    </a:cubicBezTo>
                    <a:lnTo>
                      <a:pt x="31407" y="63"/>
                    </a:lnTo>
                    <a:cubicBezTo>
                      <a:pt x="27455" y="217"/>
                      <a:pt x="17423" y="527"/>
                      <a:pt x="14840" y="527"/>
                    </a:cubicBezTo>
                    <a:cubicBezTo>
                      <a:pt x="10736" y="527"/>
                      <a:pt x="4656" y="372"/>
                      <a:pt x="96" y="63"/>
                    </a:cubicBezTo>
                    <a:lnTo>
                      <a:pt x="96" y="4857"/>
                    </a:lnTo>
                    <a:cubicBezTo>
                      <a:pt x="7392" y="4857"/>
                      <a:pt x="10280" y="4857"/>
                      <a:pt x="12408" y="10270"/>
                    </a:cubicBezTo>
                    <a:lnTo>
                      <a:pt x="35207" y="66722"/>
                    </a:lnTo>
                    <a:cubicBezTo>
                      <a:pt x="34447" y="68732"/>
                      <a:pt x="32319" y="73836"/>
                      <a:pt x="31407" y="75847"/>
                    </a:cubicBezTo>
                    <a:cubicBezTo>
                      <a:pt x="28063" y="84353"/>
                      <a:pt x="23807" y="95025"/>
                      <a:pt x="14080" y="95025"/>
                    </a:cubicBezTo>
                    <a:cubicBezTo>
                      <a:pt x="13320" y="95025"/>
                      <a:pt x="9824" y="95025"/>
                      <a:pt x="6936" y="92241"/>
                    </a:cubicBezTo>
                    <a:cubicBezTo>
                      <a:pt x="11648" y="91622"/>
                      <a:pt x="12864" y="88220"/>
                      <a:pt x="12864" y="85745"/>
                    </a:cubicBezTo>
                    <a:cubicBezTo>
                      <a:pt x="12864" y="81724"/>
                      <a:pt x="9976" y="79249"/>
                      <a:pt x="6480" y="79249"/>
                    </a:cubicBezTo>
                    <a:cubicBezTo>
                      <a:pt x="3440" y="79249"/>
                      <a:pt x="96" y="81260"/>
                      <a:pt x="96" y="85900"/>
                    </a:cubicBezTo>
                    <a:cubicBezTo>
                      <a:pt x="96" y="92859"/>
                      <a:pt x="6480" y="98427"/>
                      <a:pt x="14080" y="98427"/>
                    </a:cubicBezTo>
                    <a:cubicBezTo>
                      <a:pt x="23655" y="98427"/>
                      <a:pt x="29887" y="89612"/>
                      <a:pt x="33535" y="80796"/>
                    </a:cubicBezTo>
                    <a:lnTo>
                      <a:pt x="60286" y="14756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DD118AE-BEF7-CE08-FCF1-A22B317629A5}"/>
                  </a:ext>
                </a:extLst>
              </p:cNvPr>
              <p:cNvSpPr/>
              <p:nvPr>
                <p:custDataLst>
                  <p:tags r:id="rId65"/>
                </p:custDataLst>
              </p:nvPr>
            </p:nvSpPr>
            <p:spPr>
              <a:xfrm>
                <a:off x="4373885" y="5215161"/>
                <a:ext cx="49702" cy="70989"/>
              </a:xfrm>
              <a:custGeom>
                <a:avLst/>
                <a:gdLst>
                  <a:gd name="connsiteX0" fmla="*/ 26700 w 49702"/>
                  <a:gd name="connsiteY0" fmla="*/ 39347 h 70989"/>
                  <a:gd name="connsiteX1" fmla="*/ 42508 w 49702"/>
                  <a:gd name="connsiteY1" fmla="*/ 53576 h 70989"/>
                  <a:gd name="connsiteX2" fmla="*/ 25332 w 49702"/>
                  <a:gd name="connsiteY2" fmla="*/ 67650 h 70989"/>
                  <a:gd name="connsiteX3" fmla="*/ 4205 w 49702"/>
                  <a:gd name="connsiteY3" fmla="*/ 45688 h 70989"/>
                  <a:gd name="connsiteX4" fmla="*/ 2077 w 49702"/>
                  <a:gd name="connsiteY4" fmla="*/ 43059 h 70989"/>
                  <a:gd name="connsiteX5" fmla="*/ 101 w 49702"/>
                  <a:gd name="connsiteY5" fmla="*/ 46925 h 70989"/>
                  <a:gd name="connsiteX6" fmla="*/ 101 w 49702"/>
                  <a:gd name="connsiteY6" fmla="*/ 67340 h 70989"/>
                  <a:gd name="connsiteX7" fmla="*/ 1773 w 49702"/>
                  <a:gd name="connsiteY7" fmla="*/ 71052 h 70989"/>
                  <a:gd name="connsiteX8" fmla="*/ 5573 w 49702"/>
                  <a:gd name="connsiteY8" fmla="*/ 67959 h 70989"/>
                  <a:gd name="connsiteX9" fmla="*/ 8613 w 49702"/>
                  <a:gd name="connsiteY9" fmla="*/ 64402 h 70989"/>
                  <a:gd name="connsiteX10" fmla="*/ 25332 w 49702"/>
                  <a:gd name="connsiteY10" fmla="*/ 71052 h 70989"/>
                  <a:gd name="connsiteX11" fmla="*/ 49803 w 49702"/>
                  <a:gd name="connsiteY11" fmla="*/ 49554 h 70989"/>
                  <a:gd name="connsiteX12" fmla="*/ 43420 w 49702"/>
                  <a:gd name="connsiteY12" fmla="*/ 34862 h 70989"/>
                  <a:gd name="connsiteX13" fmla="*/ 26092 w 49702"/>
                  <a:gd name="connsiteY13" fmla="*/ 27438 h 70989"/>
                  <a:gd name="connsiteX14" fmla="*/ 7397 w 49702"/>
                  <a:gd name="connsiteY14" fmla="*/ 14756 h 70989"/>
                  <a:gd name="connsiteX15" fmla="*/ 24420 w 49702"/>
                  <a:gd name="connsiteY15" fmla="*/ 3001 h 70989"/>
                  <a:gd name="connsiteX16" fmla="*/ 42204 w 49702"/>
                  <a:gd name="connsiteY16" fmla="*/ 21715 h 70989"/>
                  <a:gd name="connsiteX17" fmla="*/ 44028 w 49702"/>
                  <a:gd name="connsiteY17" fmla="*/ 23107 h 70989"/>
                  <a:gd name="connsiteX18" fmla="*/ 46004 w 49702"/>
                  <a:gd name="connsiteY18" fmla="*/ 19395 h 70989"/>
                  <a:gd name="connsiteX19" fmla="*/ 46004 w 49702"/>
                  <a:gd name="connsiteY19" fmla="*/ 3775 h 70989"/>
                  <a:gd name="connsiteX20" fmla="*/ 44332 w 49702"/>
                  <a:gd name="connsiteY20" fmla="*/ 63 h 70989"/>
                  <a:gd name="connsiteX21" fmla="*/ 41292 w 49702"/>
                  <a:gd name="connsiteY21" fmla="*/ 1919 h 70989"/>
                  <a:gd name="connsiteX22" fmla="*/ 38708 w 49702"/>
                  <a:gd name="connsiteY22" fmla="*/ 4393 h 70989"/>
                  <a:gd name="connsiteX23" fmla="*/ 24420 w 49702"/>
                  <a:gd name="connsiteY23" fmla="*/ 63 h 70989"/>
                  <a:gd name="connsiteX24" fmla="*/ 101 w 49702"/>
                  <a:gd name="connsiteY24" fmla="*/ 19086 h 70989"/>
                  <a:gd name="connsiteX25" fmla="*/ 6637 w 49702"/>
                  <a:gd name="connsiteY25" fmla="*/ 32232 h 70989"/>
                  <a:gd name="connsiteX26" fmla="*/ 26700 w 49702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702" h="70989">
                    <a:moveTo>
                      <a:pt x="26700" y="39347"/>
                    </a:moveTo>
                    <a:cubicBezTo>
                      <a:pt x="30044" y="39965"/>
                      <a:pt x="42508" y="42440"/>
                      <a:pt x="42508" y="53576"/>
                    </a:cubicBezTo>
                    <a:cubicBezTo>
                      <a:pt x="42508" y="61463"/>
                      <a:pt x="37188" y="67650"/>
                      <a:pt x="25332" y="67650"/>
                    </a:cubicBezTo>
                    <a:cubicBezTo>
                      <a:pt x="12565" y="67650"/>
                      <a:pt x="7093" y="58834"/>
                      <a:pt x="4205" y="45688"/>
                    </a:cubicBezTo>
                    <a:cubicBezTo>
                      <a:pt x="3749" y="43677"/>
                      <a:pt x="3597" y="43059"/>
                      <a:pt x="2077" y="43059"/>
                    </a:cubicBezTo>
                    <a:cubicBezTo>
                      <a:pt x="101" y="43059"/>
                      <a:pt x="101" y="44141"/>
                      <a:pt x="101" y="46925"/>
                    </a:cubicBezTo>
                    <a:lnTo>
                      <a:pt x="101" y="67340"/>
                    </a:lnTo>
                    <a:cubicBezTo>
                      <a:pt x="101" y="69970"/>
                      <a:pt x="101" y="71052"/>
                      <a:pt x="1773" y="71052"/>
                    </a:cubicBezTo>
                    <a:cubicBezTo>
                      <a:pt x="2533" y="71052"/>
                      <a:pt x="2685" y="70898"/>
                      <a:pt x="5573" y="67959"/>
                    </a:cubicBezTo>
                    <a:cubicBezTo>
                      <a:pt x="5877" y="67650"/>
                      <a:pt x="5877" y="67340"/>
                      <a:pt x="8613" y="64402"/>
                    </a:cubicBezTo>
                    <a:cubicBezTo>
                      <a:pt x="15301" y="70898"/>
                      <a:pt x="22141" y="71052"/>
                      <a:pt x="25332" y="71052"/>
                    </a:cubicBezTo>
                    <a:cubicBezTo>
                      <a:pt x="42812" y="71052"/>
                      <a:pt x="49803" y="60690"/>
                      <a:pt x="49803" y="49554"/>
                    </a:cubicBezTo>
                    <a:cubicBezTo>
                      <a:pt x="49803" y="41357"/>
                      <a:pt x="45244" y="36717"/>
                      <a:pt x="43420" y="34862"/>
                    </a:cubicBezTo>
                    <a:cubicBezTo>
                      <a:pt x="38404" y="29912"/>
                      <a:pt x="32476" y="28675"/>
                      <a:pt x="26092" y="27438"/>
                    </a:cubicBezTo>
                    <a:cubicBezTo>
                      <a:pt x="17581" y="25737"/>
                      <a:pt x="7397" y="23726"/>
                      <a:pt x="7397" y="14756"/>
                    </a:cubicBezTo>
                    <a:cubicBezTo>
                      <a:pt x="7397" y="9342"/>
                      <a:pt x="11349" y="3001"/>
                      <a:pt x="24420" y="3001"/>
                    </a:cubicBezTo>
                    <a:cubicBezTo>
                      <a:pt x="41140" y="3001"/>
                      <a:pt x="41900" y="16921"/>
                      <a:pt x="42204" y="21715"/>
                    </a:cubicBezTo>
                    <a:cubicBezTo>
                      <a:pt x="42356" y="23107"/>
                      <a:pt x="43724" y="23107"/>
                      <a:pt x="44028" y="23107"/>
                    </a:cubicBezTo>
                    <a:cubicBezTo>
                      <a:pt x="46004" y="23107"/>
                      <a:pt x="46004" y="22334"/>
                      <a:pt x="46004" y="19395"/>
                    </a:cubicBezTo>
                    <a:lnTo>
                      <a:pt x="46004" y="3775"/>
                    </a:lnTo>
                    <a:cubicBezTo>
                      <a:pt x="46004" y="1145"/>
                      <a:pt x="46004" y="63"/>
                      <a:pt x="44332" y="63"/>
                    </a:cubicBezTo>
                    <a:cubicBezTo>
                      <a:pt x="43572" y="63"/>
                      <a:pt x="43268" y="63"/>
                      <a:pt x="41292" y="1919"/>
                    </a:cubicBezTo>
                    <a:cubicBezTo>
                      <a:pt x="40836" y="2537"/>
                      <a:pt x="39316" y="3929"/>
                      <a:pt x="38708" y="4393"/>
                    </a:cubicBezTo>
                    <a:cubicBezTo>
                      <a:pt x="32932" y="63"/>
                      <a:pt x="26700" y="63"/>
                      <a:pt x="24420" y="63"/>
                    </a:cubicBezTo>
                    <a:cubicBezTo>
                      <a:pt x="5877" y="63"/>
                      <a:pt x="101" y="10425"/>
                      <a:pt x="101" y="19086"/>
                    </a:cubicBezTo>
                    <a:cubicBezTo>
                      <a:pt x="101" y="24499"/>
                      <a:pt x="2533" y="28830"/>
                      <a:pt x="6637" y="32232"/>
                    </a:cubicBezTo>
                    <a:cubicBezTo>
                      <a:pt x="11501" y="36253"/>
                      <a:pt x="15757" y="37181"/>
                      <a:pt x="26700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9" name="Group 28" descr="\documentclass{article}&#10;\usepackage{amsmath}&#10;\pagestyle{empty}&#10;\begin{document}&#10;&#10;Seed laser&#10;&#10;&#10;\end{document}" title="IguanaTex Vector Display">
              <a:extLst>
                <a:ext uri="{FF2B5EF4-FFF2-40B4-BE49-F238E27FC236}">
                  <a16:creationId xmlns:a16="http://schemas.microsoft.com/office/drawing/2014/main" id="{DDC04E9D-BD59-E604-D171-9BA5CC01F456}"/>
                </a:ext>
              </a:extLst>
            </p:cNvPr>
            <p:cNvGrpSpPr>
              <a:grpSpLocks noChangeAspect="1"/>
            </p:cNvGrpSpPr>
            <p:nvPr>
              <p:custDataLst>
                <p:tags r:id="rId20"/>
              </p:custDataLst>
            </p:nvPr>
          </p:nvGrpSpPr>
          <p:grpSpPr>
            <a:xfrm>
              <a:off x="3960423" y="3918927"/>
              <a:ext cx="666204" cy="108422"/>
              <a:chOff x="2349927" y="6933164"/>
              <a:chExt cx="666204" cy="108422"/>
            </a:xfrm>
            <a:solidFill>
              <a:srgbClr val="2868A5"/>
            </a:solidFill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42E4615E-FDF2-AA46-A503-46D019B65A59}"/>
                  </a:ext>
                </a:extLst>
              </p:cNvPr>
              <p:cNvSpPr/>
              <p:nvPr>
                <p:custDataLst>
                  <p:tags r:id="rId51"/>
                </p:custDataLst>
              </p:nvPr>
            </p:nvSpPr>
            <p:spPr>
              <a:xfrm>
                <a:off x="2349927" y="6933164"/>
                <a:ext cx="69311" cy="108422"/>
              </a:xfrm>
              <a:custGeom>
                <a:avLst/>
                <a:gdLst>
                  <a:gd name="connsiteX0" fmla="*/ 45919 w 69311"/>
                  <a:gd name="connsiteY0" fmla="*/ 47339 h 108422"/>
                  <a:gd name="connsiteX1" fmla="*/ 25892 w 69311"/>
                  <a:gd name="connsiteY1" fmla="*/ 42716 h 108422"/>
                  <a:gd name="connsiteX2" fmla="*/ 10090 w 69311"/>
                  <a:gd name="connsiteY2" fmla="*/ 23775 h 108422"/>
                  <a:gd name="connsiteX3" fmla="*/ 30743 w 69311"/>
                  <a:gd name="connsiteY3" fmla="*/ 4239 h 108422"/>
                  <a:gd name="connsiteX4" fmla="*/ 61252 w 69311"/>
                  <a:gd name="connsiteY4" fmla="*/ 35408 h 108422"/>
                  <a:gd name="connsiteX5" fmla="*/ 63130 w 69311"/>
                  <a:gd name="connsiteY5" fmla="*/ 37198 h 108422"/>
                  <a:gd name="connsiteX6" fmla="*/ 65164 w 69311"/>
                  <a:gd name="connsiteY6" fmla="*/ 33618 h 108422"/>
                  <a:gd name="connsiteX7" fmla="*/ 65164 w 69311"/>
                  <a:gd name="connsiteY7" fmla="*/ 3642 h 108422"/>
                  <a:gd name="connsiteX8" fmla="*/ 63443 w 69311"/>
                  <a:gd name="connsiteY8" fmla="*/ 63 h 108422"/>
                  <a:gd name="connsiteX9" fmla="*/ 61096 w 69311"/>
                  <a:gd name="connsiteY9" fmla="*/ 2002 h 108422"/>
                  <a:gd name="connsiteX10" fmla="*/ 55620 w 69311"/>
                  <a:gd name="connsiteY10" fmla="*/ 10502 h 108422"/>
                  <a:gd name="connsiteX11" fmla="*/ 30586 w 69311"/>
                  <a:gd name="connsiteY11" fmla="*/ 63 h 108422"/>
                  <a:gd name="connsiteX12" fmla="*/ 77 w 69311"/>
                  <a:gd name="connsiteY12" fmla="*/ 28995 h 108422"/>
                  <a:gd name="connsiteX13" fmla="*/ 20573 w 69311"/>
                  <a:gd name="connsiteY13" fmla="*/ 56287 h 108422"/>
                  <a:gd name="connsiteX14" fmla="*/ 41225 w 69311"/>
                  <a:gd name="connsiteY14" fmla="*/ 61209 h 108422"/>
                  <a:gd name="connsiteX15" fmla="*/ 54524 w 69311"/>
                  <a:gd name="connsiteY15" fmla="*/ 68815 h 108422"/>
                  <a:gd name="connsiteX16" fmla="*/ 59375 w 69311"/>
                  <a:gd name="connsiteY16" fmla="*/ 82535 h 108422"/>
                  <a:gd name="connsiteX17" fmla="*/ 38409 w 69311"/>
                  <a:gd name="connsiteY17" fmla="*/ 103862 h 108422"/>
                  <a:gd name="connsiteX18" fmla="*/ 13689 w 69311"/>
                  <a:gd name="connsiteY18" fmla="*/ 95808 h 108422"/>
                  <a:gd name="connsiteX19" fmla="*/ 3988 w 69311"/>
                  <a:gd name="connsiteY19" fmla="*/ 72841 h 108422"/>
                  <a:gd name="connsiteX20" fmla="*/ 2111 w 69311"/>
                  <a:gd name="connsiteY20" fmla="*/ 71350 h 108422"/>
                  <a:gd name="connsiteX21" fmla="*/ 77 w 69311"/>
                  <a:gd name="connsiteY21" fmla="*/ 75078 h 108422"/>
                  <a:gd name="connsiteX22" fmla="*/ 77 w 69311"/>
                  <a:gd name="connsiteY22" fmla="*/ 104906 h 108422"/>
                  <a:gd name="connsiteX23" fmla="*/ 1798 w 69311"/>
                  <a:gd name="connsiteY23" fmla="*/ 108485 h 108422"/>
                  <a:gd name="connsiteX24" fmla="*/ 4145 w 69311"/>
                  <a:gd name="connsiteY24" fmla="*/ 106546 h 108422"/>
                  <a:gd name="connsiteX25" fmla="*/ 9777 w 69311"/>
                  <a:gd name="connsiteY25" fmla="*/ 98045 h 108422"/>
                  <a:gd name="connsiteX26" fmla="*/ 38566 w 69311"/>
                  <a:gd name="connsiteY26" fmla="*/ 108485 h 108422"/>
                  <a:gd name="connsiteX27" fmla="*/ 69388 w 69311"/>
                  <a:gd name="connsiteY27" fmla="*/ 77465 h 108422"/>
                  <a:gd name="connsiteX28" fmla="*/ 45919 w 69311"/>
                  <a:gd name="connsiteY28" fmla="*/ 47339 h 10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9311" h="108422">
                    <a:moveTo>
                      <a:pt x="45919" y="47339"/>
                    </a:moveTo>
                    <a:lnTo>
                      <a:pt x="25892" y="42716"/>
                    </a:lnTo>
                    <a:cubicBezTo>
                      <a:pt x="16192" y="40479"/>
                      <a:pt x="10090" y="32425"/>
                      <a:pt x="10090" y="23775"/>
                    </a:cubicBezTo>
                    <a:cubicBezTo>
                      <a:pt x="10090" y="13336"/>
                      <a:pt x="18539" y="4239"/>
                      <a:pt x="30743" y="4239"/>
                    </a:cubicBezTo>
                    <a:cubicBezTo>
                      <a:pt x="56871" y="4239"/>
                      <a:pt x="60313" y="28697"/>
                      <a:pt x="61252" y="35408"/>
                    </a:cubicBezTo>
                    <a:cubicBezTo>
                      <a:pt x="61409" y="36303"/>
                      <a:pt x="61409" y="37198"/>
                      <a:pt x="63130" y="37198"/>
                    </a:cubicBezTo>
                    <a:cubicBezTo>
                      <a:pt x="65164" y="37198"/>
                      <a:pt x="65164" y="36452"/>
                      <a:pt x="65164" y="33618"/>
                    </a:cubicBezTo>
                    <a:lnTo>
                      <a:pt x="65164" y="3642"/>
                    </a:lnTo>
                    <a:cubicBezTo>
                      <a:pt x="65164" y="1107"/>
                      <a:pt x="65164" y="63"/>
                      <a:pt x="63443" y="63"/>
                    </a:cubicBezTo>
                    <a:cubicBezTo>
                      <a:pt x="62347" y="63"/>
                      <a:pt x="62191" y="212"/>
                      <a:pt x="61096" y="2002"/>
                    </a:cubicBezTo>
                    <a:lnTo>
                      <a:pt x="55620" y="10502"/>
                    </a:lnTo>
                    <a:cubicBezTo>
                      <a:pt x="50926" y="6177"/>
                      <a:pt x="44511" y="63"/>
                      <a:pt x="30586" y="63"/>
                    </a:cubicBezTo>
                    <a:cubicBezTo>
                      <a:pt x="13219" y="63"/>
                      <a:pt x="77" y="13187"/>
                      <a:pt x="77" y="28995"/>
                    </a:cubicBezTo>
                    <a:cubicBezTo>
                      <a:pt x="77" y="41374"/>
                      <a:pt x="8369" y="52261"/>
                      <a:pt x="20573" y="56287"/>
                    </a:cubicBezTo>
                    <a:cubicBezTo>
                      <a:pt x="22294" y="56884"/>
                      <a:pt x="30273" y="58673"/>
                      <a:pt x="41225" y="61209"/>
                    </a:cubicBezTo>
                    <a:cubicBezTo>
                      <a:pt x="45450" y="62253"/>
                      <a:pt x="50144" y="63297"/>
                      <a:pt x="54524" y="68815"/>
                    </a:cubicBezTo>
                    <a:cubicBezTo>
                      <a:pt x="57810" y="72692"/>
                      <a:pt x="59375" y="77614"/>
                      <a:pt x="59375" y="82535"/>
                    </a:cubicBezTo>
                    <a:cubicBezTo>
                      <a:pt x="59375" y="93124"/>
                      <a:pt x="51552" y="103862"/>
                      <a:pt x="38409" y="103862"/>
                    </a:cubicBezTo>
                    <a:cubicBezTo>
                      <a:pt x="33872" y="103862"/>
                      <a:pt x="21981" y="103116"/>
                      <a:pt x="13689" y="95808"/>
                    </a:cubicBezTo>
                    <a:cubicBezTo>
                      <a:pt x="4614" y="87755"/>
                      <a:pt x="4145" y="78210"/>
                      <a:pt x="3988" y="72841"/>
                    </a:cubicBezTo>
                    <a:cubicBezTo>
                      <a:pt x="3832" y="71350"/>
                      <a:pt x="2580" y="71350"/>
                      <a:pt x="2111" y="71350"/>
                    </a:cubicBezTo>
                    <a:cubicBezTo>
                      <a:pt x="77" y="71350"/>
                      <a:pt x="77" y="72394"/>
                      <a:pt x="77" y="75078"/>
                    </a:cubicBezTo>
                    <a:lnTo>
                      <a:pt x="77" y="104906"/>
                    </a:lnTo>
                    <a:cubicBezTo>
                      <a:pt x="77" y="107441"/>
                      <a:pt x="77" y="108485"/>
                      <a:pt x="1798" y="108485"/>
                    </a:cubicBezTo>
                    <a:cubicBezTo>
                      <a:pt x="2893" y="108485"/>
                      <a:pt x="3049" y="108187"/>
                      <a:pt x="4145" y="106546"/>
                    </a:cubicBezTo>
                    <a:cubicBezTo>
                      <a:pt x="4145" y="106397"/>
                      <a:pt x="4614" y="105950"/>
                      <a:pt x="9777" y="98045"/>
                    </a:cubicBezTo>
                    <a:cubicBezTo>
                      <a:pt x="14627" y="103116"/>
                      <a:pt x="24641" y="108485"/>
                      <a:pt x="38566" y="108485"/>
                    </a:cubicBezTo>
                    <a:cubicBezTo>
                      <a:pt x="56871" y="108485"/>
                      <a:pt x="69388" y="93870"/>
                      <a:pt x="69388" y="77465"/>
                    </a:cubicBezTo>
                    <a:cubicBezTo>
                      <a:pt x="69388" y="62551"/>
                      <a:pt x="59062" y="50322"/>
                      <a:pt x="45919" y="4733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37CC4EAB-F764-CA65-3D7D-9E271D114BD6}"/>
                  </a:ext>
                </a:extLst>
              </p:cNvPr>
              <p:cNvSpPr/>
              <p:nvPr>
                <p:custDataLst>
                  <p:tags r:id="rId52"/>
                </p:custDataLst>
              </p:nvPr>
            </p:nvSpPr>
            <p:spPr>
              <a:xfrm>
                <a:off x="2432468" y="6971492"/>
                <a:ext cx="60549" cy="68453"/>
              </a:xfrm>
              <a:custGeom>
                <a:avLst/>
                <a:gdLst>
                  <a:gd name="connsiteX0" fmla="*/ 13225 w 60549"/>
                  <a:gd name="connsiteY0" fmla="*/ 29294 h 68453"/>
                  <a:gd name="connsiteX1" fmla="*/ 32626 w 60549"/>
                  <a:gd name="connsiteY1" fmla="*/ 3344 h 68453"/>
                  <a:gd name="connsiteX2" fmla="*/ 50306 w 60549"/>
                  <a:gd name="connsiteY2" fmla="*/ 29294 h 68453"/>
                  <a:gd name="connsiteX3" fmla="*/ 13225 w 60549"/>
                  <a:gd name="connsiteY3" fmla="*/ 29294 h 68453"/>
                  <a:gd name="connsiteX4" fmla="*/ 13068 w 60549"/>
                  <a:gd name="connsiteY4" fmla="*/ 32425 h 68453"/>
                  <a:gd name="connsiteX5" fmla="*/ 56720 w 60549"/>
                  <a:gd name="connsiteY5" fmla="*/ 32425 h 68453"/>
                  <a:gd name="connsiteX6" fmla="*/ 60632 w 60549"/>
                  <a:gd name="connsiteY6" fmla="*/ 29294 h 68453"/>
                  <a:gd name="connsiteX7" fmla="*/ 32626 w 60549"/>
                  <a:gd name="connsiteY7" fmla="*/ 63 h 68453"/>
                  <a:gd name="connsiteX8" fmla="*/ 82 w 60549"/>
                  <a:gd name="connsiteY8" fmla="*/ 34066 h 68453"/>
                  <a:gd name="connsiteX9" fmla="*/ 34503 w 60549"/>
                  <a:gd name="connsiteY9" fmla="*/ 68516 h 68453"/>
                  <a:gd name="connsiteX10" fmla="*/ 60632 w 60549"/>
                  <a:gd name="connsiteY10" fmla="*/ 49129 h 68453"/>
                  <a:gd name="connsiteX11" fmla="*/ 58598 w 60549"/>
                  <a:gd name="connsiteY11" fmla="*/ 47339 h 68453"/>
                  <a:gd name="connsiteX12" fmla="*/ 56564 w 60549"/>
                  <a:gd name="connsiteY12" fmla="*/ 49427 h 68453"/>
                  <a:gd name="connsiteX13" fmla="*/ 35442 w 60549"/>
                  <a:gd name="connsiteY13" fmla="*/ 64788 h 68453"/>
                  <a:gd name="connsiteX14" fmla="*/ 17762 w 60549"/>
                  <a:gd name="connsiteY14" fmla="*/ 54796 h 68453"/>
                  <a:gd name="connsiteX15" fmla="*/ 1306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5" y="29294"/>
                    </a:moveTo>
                    <a:cubicBezTo>
                      <a:pt x="14164" y="7072"/>
                      <a:pt x="27306" y="3344"/>
                      <a:pt x="32626" y="3344"/>
                    </a:cubicBezTo>
                    <a:cubicBezTo>
                      <a:pt x="48741" y="3344"/>
                      <a:pt x="50306" y="23477"/>
                      <a:pt x="50306" y="29294"/>
                    </a:cubicBezTo>
                    <a:lnTo>
                      <a:pt x="13225" y="29294"/>
                    </a:lnTo>
                    <a:close/>
                    <a:moveTo>
                      <a:pt x="13068" y="32425"/>
                    </a:moveTo>
                    <a:lnTo>
                      <a:pt x="56720" y="32425"/>
                    </a:lnTo>
                    <a:cubicBezTo>
                      <a:pt x="60163" y="32425"/>
                      <a:pt x="60632" y="32425"/>
                      <a:pt x="60632" y="29294"/>
                    </a:cubicBezTo>
                    <a:cubicBezTo>
                      <a:pt x="60632" y="14529"/>
                      <a:pt x="52183" y="63"/>
                      <a:pt x="32626" y="63"/>
                    </a:cubicBezTo>
                    <a:cubicBezTo>
                      <a:pt x="14476" y="63"/>
                      <a:pt x="82" y="15424"/>
                      <a:pt x="82" y="34066"/>
                    </a:cubicBezTo>
                    <a:cubicBezTo>
                      <a:pt x="82" y="54050"/>
                      <a:pt x="16510" y="68516"/>
                      <a:pt x="34503" y="68516"/>
                    </a:cubicBezTo>
                    <a:cubicBezTo>
                      <a:pt x="53591" y="68516"/>
                      <a:pt x="60632" y="51962"/>
                      <a:pt x="60632" y="49129"/>
                    </a:cubicBezTo>
                    <a:cubicBezTo>
                      <a:pt x="60632" y="47637"/>
                      <a:pt x="59380" y="47339"/>
                      <a:pt x="58598" y="47339"/>
                    </a:cubicBezTo>
                    <a:cubicBezTo>
                      <a:pt x="57190" y="47339"/>
                      <a:pt x="56877" y="48234"/>
                      <a:pt x="56564" y="49427"/>
                    </a:cubicBezTo>
                    <a:cubicBezTo>
                      <a:pt x="51088" y="64788"/>
                      <a:pt x="37007" y="64788"/>
                      <a:pt x="35442" y="64788"/>
                    </a:cubicBezTo>
                    <a:cubicBezTo>
                      <a:pt x="27619" y="64788"/>
                      <a:pt x="21361" y="60314"/>
                      <a:pt x="17762" y="54796"/>
                    </a:cubicBezTo>
                    <a:cubicBezTo>
                      <a:pt x="13068" y="47637"/>
                      <a:pt x="13068" y="37794"/>
                      <a:pt x="1306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D25E7F55-FB51-7AB8-9D61-3C820A3DF098}"/>
                  </a:ext>
                </a:extLst>
              </p:cNvPr>
              <p:cNvSpPr/>
              <p:nvPr>
                <p:custDataLst>
                  <p:tags r:id="rId53"/>
                </p:custDataLst>
              </p:nvPr>
            </p:nvSpPr>
            <p:spPr>
              <a:xfrm>
                <a:off x="2502006" y="6971492"/>
                <a:ext cx="60549" cy="68453"/>
              </a:xfrm>
              <a:custGeom>
                <a:avLst/>
                <a:gdLst>
                  <a:gd name="connsiteX0" fmla="*/ 13229 w 60549"/>
                  <a:gd name="connsiteY0" fmla="*/ 29294 h 68453"/>
                  <a:gd name="connsiteX1" fmla="*/ 32630 w 60549"/>
                  <a:gd name="connsiteY1" fmla="*/ 3344 h 68453"/>
                  <a:gd name="connsiteX2" fmla="*/ 50310 w 60549"/>
                  <a:gd name="connsiteY2" fmla="*/ 29294 h 68453"/>
                  <a:gd name="connsiteX3" fmla="*/ 13229 w 60549"/>
                  <a:gd name="connsiteY3" fmla="*/ 29294 h 68453"/>
                  <a:gd name="connsiteX4" fmla="*/ 13073 w 60549"/>
                  <a:gd name="connsiteY4" fmla="*/ 32425 h 68453"/>
                  <a:gd name="connsiteX5" fmla="*/ 56725 w 60549"/>
                  <a:gd name="connsiteY5" fmla="*/ 32425 h 68453"/>
                  <a:gd name="connsiteX6" fmla="*/ 60636 w 60549"/>
                  <a:gd name="connsiteY6" fmla="*/ 29294 h 68453"/>
                  <a:gd name="connsiteX7" fmla="*/ 32630 w 60549"/>
                  <a:gd name="connsiteY7" fmla="*/ 63 h 68453"/>
                  <a:gd name="connsiteX8" fmla="*/ 87 w 60549"/>
                  <a:gd name="connsiteY8" fmla="*/ 34066 h 68453"/>
                  <a:gd name="connsiteX9" fmla="*/ 34508 w 60549"/>
                  <a:gd name="connsiteY9" fmla="*/ 68516 h 68453"/>
                  <a:gd name="connsiteX10" fmla="*/ 60636 w 60549"/>
                  <a:gd name="connsiteY10" fmla="*/ 49129 h 68453"/>
                  <a:gd name="connsiteX11" fmla="*/ 58602 w 60549"/>
                  <a:gd name="connsiteY11" fmla="*/ 47339 h 68453"/>
                  <a:gd name="connsiteX12" fmla="*/ 56568 w 60549"/>
                  <a:gd name="connsiteY12" fmla="*/ 49427 h 68453"/>
                  <a:gd name="connsiteX13" fmla="*/ 35446 w 60549"/>
                  <a:gd name="connsiteY13" fmla="*/ 64788 h 68453"/>
                  <a:gd name="connsiteX14" fmla="*/ 17767 w 60549"/>
                  <a:gd name="connsiteY14" fmla="*/ 54796 h 68453"/>
                  <a:gd name="connsiteX15" fmla="*/ 13073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9" y="29294"/>
                    </a:moveTo>
                    <a:cubicBezTo>
                      <a:pt x="14168" y="7072"/>
                      <a:pt x="27311" y="3344"/>
                      <a:pt x="32630" y="3344"/>
                    </a:cubicBezTo>
                    <a:cubicBezTo>
                      <a:pt x="48745" y="3344"/>
                      <a:pt x="50310" y="23477"/>
                      <a:pt x="50310" y="29294"/>
                    </a:cubicBezTo>
                    <a:lnTo>
                      <a:pt x="13229" y="29294"/>
                    </a:lnTo>
                    <a:close/>
                    <a:moveTo>
                      <a:pt x="13073" y="32425"/>
                    </a:moveTo>
                    <a:lnTo>
                      <a:pt x="56725" y="32425"/>
                    </a:lnTo>
                    <a:cubicBezTo>
                      <a:pt x="60167" y="32425"/>
                      <a:pt x="60636" y="32425"/>
                      <a:pt x="60636" y="29294"/>
                    </a:cubicBezTo>
                    <a:cubicBezTo>
                      <a:pt x="60636" y="14529"/>
                      <a:pt x="52188" y="63"/>
                      <a:pt x="32630" y="63"/>
                    </a:cubicBezTo>
                    <a:cubicBezTo>
                      <a:pt x="14481" y="63"/>
                      <a:pt x="87" y="15424"/>
                      <a:pt x="87" y="34066"/>
                    </a:cubicBezTo>
                    <a:cubicBezTo>
                      <a:pt x="87" y="54050"/>
                      <a:pt x="16515" y="68516"/>
                      <a:pt x="34508" y="68516"/>
                    </a:cubicBezTo>
                    <a:cubicBezTo>
                      <a:pt x="53596" y="68516"/>
                      <a:pt x="60636" y="51962"/>
                      <a:pt x="60636" y="49129"/>
                    </a:cubicBezTo>
                    <a:cubicBezTo>
                      <a:pt x="60636" y="47637"/>
                      <a:pt x="59385" y="47339"/>
                      <a:pt x="58602" y="47339"/>
                    </a:cubicBezTo>
                    <a:cubicBezTo>
                      <a:pt x="57194" y="47339"/>
                      <a:pt x="56881" y="48234"/>
                      <a:pt x="56568" y="49427"/>
                    </a:cubicBezTo>
                    <a:cubicBezTo>
                      <a:pt x="51092" y="64788"/>
                      <a:pt x="37011" y="64788"/>
                      <a:pt x="35446" y="64788"/>
                    </a:cubicBezTo>
                    <a:cubicBezTo>
                      <a:pt x="27623" y="64788"/>
                      <a:pt x="21365" y="60314"/>
                      <a:pt x="17767" y="54796"/>
                    </a:cubicBezTo>
                    <a:cubicBezTo>
                      <a:pt x="13073" y="47637"/>
                      <a:pt x="13073" y="37794"/>
                      <a:pt x="13073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A4941884-7C5F-3A28-2C61-20F991D2D58A}"/>
                  </a:ext>
                </a:extLst>
              </p:cNvPr>
              <p:cNvSpPr/>
              <p:nvPr>
                <p:custDataLst>
                  <p:tags r:id="rId54"/>
                </p:custDataLst>
              </p:nvPr>
            </p:nvSpPr>
            <p:spPr>
              <a:xfrm>
                <a:off x="2572482" y="6934804"/>
                <a:ext cx="77134" cy="105141"/>
              </a:xfrm>
              <a:custGeom>
                <a:avLst/>
                <a:gdLst>
                  <a:gd name="connsiteX0" fmla="*/ 54226 w 77134"/>
                  <a:gd name="connsiteY0" fmla="*/ 95361 h 105141"/>
                  <a:gd name="connsiteX1" fmla="*/ 54226 w 77134"/>
                  <a:gd name="connsiteY1" fmla="*/ 105204 h 105141"/>
                  <a:gd name="connsiteX2" fmla="*/ 77225 w 77134"/>
                  <a:gd name="connsiteY2" fmla="*/ 103563 h 105141"/>
                  <a:gd name="connsiteX3" fmla="*/ 77225 w 77134"/>
                  <a:gd name="connsiteY3" fmla="*/ 98940 h 105141"/>
                  <a:gd name="connsiteX4" fmla="*/ 65022 w 77134"/>
                  <a:gd name="connsiteY4" fmla="*/ 90589 h 105141"/>
                  <a:gd name="connsiteX5" fmla="*/ 65022 w 77134"/>
                  <a:gd name="connsiteY5" fmla="*/ 63 h 105141"/>
                  <a:gd name="connsiteX6" fmla="*/ 42492 w 77134"/>
                  <a:gd name="connsiteY6" fmla="*/ 1703 h 105141"/>
                  <a:gd name="connsiteX7" fmla="*/ 42492 w 77134"/>
                  <a:gd name="connsiteY7" fmla="*/ 6326 h 105141"/>
                  <a:gd name="connsiteX8" fmla="*/ 54695 w 77134"/>
                  <a:gd name="connsiteY8" fmla="*/ 14678 h 105141"/>
                  <a:gd name="connsiteX9" fmla="*/ 54695 w 77134"/>
                  <a:gd name="connsiteY9" fmla="*/ 46892 h 105141"/>
                  <a:gd name="connsiteX10" fmla="*/ 34981 w 77134"/>
                  <a:gd name="connsiteY10" fmla="*/ 37645 h 105141"/>
                  <a:gd name="connsiteX11" fmla="*/ 91 w 77134"/>
                  <a:gd name="connsiteY11" fmla="*/ 71499 h 105141"/>
                  <a:gd name="connsiteX12" fmla="*/ 33260 w 77134"/>
                  <a:gd name="connsiteY12" fmla="*/ 105204 h 105141"/>
                  <a:gd name="connsiteX13" fmla="*/ 54226 w 77134"/>
                  <a:gd name="connsiteY13" fmla="*/ 95361 h 105141"/>
                  <a:gd name="connsiteX14" fmla="*/ 54226 w 77134"/>
                  <a:gd name="connsiteY14" fmla="*/ 55392 h 105141"/>
                  <a:gd name="connsiteX15" fmla="*/ 54226 w 77134"/>
                  <a:gd name="connsiteY15" fmla="*/ 85965 h 105141"/>
                  <a:gd name="connsiteX16" fmla="*/ 52505 w 77134"/>
                  <a:gd name="connsiteY16" fmla="*/ 91483 h 105141"/>
                  <a:gd name="connsiteX17" fmla="*/ 34043 w 77134"/>
                  <a:gd name="connsiteY17" fmla="*/ 101923 h 105141"/>
                  <a:gd name="connsiteX18" fmla="*/ 17615 w 77134"/>
                  <a:gd name="connsiteY18" fmla="*/ 92378 h 105141"/>
                  <a:gd name="connsiteX19" fmla="*/ 13077 w 77134"/>
                  <a:gd name="connsiteY19" fmla="*/ 71648 h 105141"/>
                  <a:gd name="connsiteX20" fmla="*/ 17927 w 77134"/>
                  <a:gd name="connsiteY20" fmla="*/ 50471 h 105141"/>
                  <a:gd name="connsiteX21" fmla="*/ 35607 w 77134"/>
                  <a:gd name="connsiteY21" fmla="*/ 40926 h 105141"/>
                  <a:gd name="connsiteX22" fmla="*/ 52505 w 77134"/>
                  <a:gd name="connsiteY22" fmla="*/ 49874 h 105141"/>
                  <a:gd name="connsiteX23" fmla="*/ 54226 w 77134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134" h="105141">
                    <a:moveTo>
                      <a:pt x="54226" y="95361"/>
                    </a:moveTo>
                    <a:lnTo>
                      <a:pt x="54226" y="105204"/>
                    </a:lnTo>
                    <a:lnTo>
                      <a:pt x="77225" y="103563"/>
                    </a:lnTo>
                    <a:lnTo>
                      <a:pt x="77225" y="98940"/>
                    </a:lnTo>
                    <a:cubicBezTo>
                      <a:pt x="66273" y="98940"/>
                      <a:pt x="65022" y="97896"/>
                      <a:pt x="65022" y="90589"/>
                    </a:cubicBezTo>
                    <a:lnTo>
                      <a:pt x="65022" y="63"/>
                    </a:lnTo>
                    <a:lnTo>
                      <a:pt x="42492" y="1703"/>
                    </a:lnTo>
                    <a:lnTo>
                      <a:pt x="42492" y="6326"/>
                    </a:lnTo>
                    <a:cubicBezTo>
                      <a:pt x="53444" y="6326"/>
                      <a:pt x="54695" y="7370"/>
                      <a:pt x="54695" y="14678"/>
                    </a:cubicBezTo>
                    <a:lnTo>
                      <a:pt x="54695" y="46892"/>
                    </a:lnTo>
                    <a:cubicBezTo>
                      <a:pt x="50158" y="41523"/>
                      <a:pt x="43430" y="37645"/>
                      <a:pt x="34981" y="37645"/>
                    </a:cubicBezTo>
                    <a:cubicBezTo>
                      <a:pt x="16519" y="37645"/>
                      <a:pt x="91" y="52261"/>
                      <a:pt x="91" y="71499"/>
                    </a:cubicBezTo>
                    <a:cubicBezTo>
                      <a:pt x="91" y="90439"/>
                      <a:pt x="15424" y="105204"/>
                      <a:pt x="33260" y="105204"/>
                    </a:cubicBezTo>
                    <a:cubicBezTo>
                      <a:pt x="43274" y="105204"/>
                      <a:pt x="50314" y="100133"/>
                      <a:pt x="54226" y="95361"/>
                    </a:cubicBezTo>
                    <a:close/>
                    <a:moveTo>
                      <a:pt x="54226" y="55392"/>
                    </a:moveTo>
                    <a:lnTo>
                      <a:pt x="54226" y="85965"/>
                    </a:lnTo>
                    <a:cubicBezTo>
                      <a:pt x="54226" y="88650"/>
                      <a:pt x="54226" y="88948"/>
                      <a:pt x="52505" y="91483"/>
                    </a:cubicBezTo>
                    <a:cubicBezTo>
                      <a:pt x="47811" y="98642"/>
                      <a:pt x="40770" y="101923"/>
                      <a:pt x="34043" y="101923"/>
                    </a:cubicBezTo>
                    <a:cubicBezTo>
                      <a:pt x="27002" y="101923"/>
                      <a:pt x="21370" y="98045"/>
                      <a:pt x="17615" y="92378"/>
                    </a:cubicBezTo>
                    <a:cubicBezTo>
                      <a:pt x="13547" y="86264"/>
                      <a:pt x="13077" y="77763"/>
                      <a:pt x="13077" y="71648"/>
                    </a:cubicBezTo>
                    <a:cubicBezTo>
                      <a:pt x="13077" y="66130"/>
                      <a:pt x="13390" y="57182"/>
                      <a:pt x="17927" y="50471"/>
                    </a:cubicBezTo>
                    <a:cubicBezTo>
                      <a:pt x="21213" y="45848"/>
                      <a:pt x="27159" y="40926"/>
                      <a:pt x="35607" y="40926"/>
                    </a:cubicBezTo>
                    <a:cubicBezTo>
                      <a:pt x="41083" y="40926"/>
                      <a:pt x="47655" y="43163"/>
                      <a:pt x="52505" y="49874"/>
                    </a:cubicBezTo>
                    <a:cubicBezTo>
                      <a:pt x="54226" y="52410"/>
                      <a:pt x="54226" y="52708"/>
                      <a:pt x="54226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08728729-19A1-7187-E1B3-33C00FDBAA0B}"/>
                  </a:ext>
                </a:extLst>
              </p:cNvPr>
              <p:cNvSpPr/>
              <p:nvPr>
                <p:custDataLst>
                  <p:tags r:id="rId55"/>
                </p:custDataLst>
              </p:nvPr>
            </p:nvSpPr>
            <p:spPr>
              <a:xfrm>
                <a:off x="2711401" y="6934804"/>
                <a:ext cx="34733" cy="103500"/>
              </a:xfrm>
              <a:custGeom>
                <a:avLst/>
                <a:gdLst>
                  <a:gd name="connsiteX0" fmla="*/ 22630 w 34733"/>
                  <a:gd name="connsiteY0" fmla="*/ 63 h 103500"/>
                  <a:gd name="connsiteX1" fmla="*/ 100 w 34733"/>
                  <a:gd name="connsiteY1" fmla="*/ 1703 h 103500"/>
                  <a:gd name="connsiteX2" fmla="*/ 100 w 34733"/>
                  <a:gd name="connsiteY2" fmla="*/ 6326 h 103500"/>
                  <a:gd name="connsiteX3" fmla="*/ 12304 w 34733"/>
                  <a:gd name="connsiteY3" fmla="*/ 14678 h 103500"/>
                  <a:gd name="connsiteX4" fmla="*/ 12304 w 34733"/>
                  <a:gd name="connsiteY4" fmla="*/ 92229 h 103500"/>
                  <a:gd name="connsiteX5" fmla="*/ 100 w 34733"/>
                  <a:gd name="connsiteY5" fmla="*/ 98940 h 103500"/>
                  <a:gd name="connsiteX6" fmla="*/ 100 w 34733"/>
                  <a:gd name="connsiteY6" fmla="*/ 103563 h 103500"/>
                  <a:gd name="connsiteX7" fmla="*/ 17467 w 34733"/>
                  <a:gd name="connsiteY7" fmla="*/ 103116 h 103500"/>
                  <a:gd name="connsiteX8" fmla="*/ 34834 w 34733"/>
                  <a:gd name="connsiteY8" fmla="*/ 103563 h 103500"/>
                  <a:gd name="connsiteX9" fmla="*/ 34834 w 34733"/>
                  <a:gd name="connsiteY9" fmla="*/ 98940 h 103500"/>
                  <a:gd name="connsiteX10" fmla="*/ 22630 w 34733"/>
                  <a:gd name="connsiteY10" fmla="*/ 92229 h 103500"/>
                  <a:gd name="connsiteX11" fmla="*/ 22630 w 34733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733" h="103500">
                    <a:moveTo>
                      <a:pt x="22630" y="63"/>
                    </a:moveTo>
                    <a:lnTo>
                      <a:pt x="100" y="1703"/>
                    </a:lnTo>
                    <a:lnTo>
                      <a:pt x="100" y="6326"/>
                    </a:lnTo>
                    <a:cubicBezTo>
                      <a:pt x="11052" y="6326"/>
                      <a:pt x="12304" y="7370"/>
                      <a:pt x="12304" y="14678"/>
                    </a:cubicBezTo>
                    <a:lnTo>
                      <a:pt x="12304" y="92229"/>
                    </a:lnTo>
                    <a:cubicBezTo>
                      <a:pt x="12304" y="98940"/>
                      <a:pt x="10583" y="98940"/>
                      <a:pt x="100" y="98940"/>
                    </a:cubicBezTo>
                    <a:lnTo>
                      <a:pt x="100" y="103563"/>
                    </a:lnTo>
                    <a:cubicBezTo>
                      <a:pt x="5263" y="103414"/>
                      <a:pt x="13555" y="103116"/>
                      <a:pt x="17467" y="103116"/>
                    </a:cubicBezTo>
                    <a:cubicBezTo>
                      <a:pt x="21378" y="103116"/>
                      <a:pt x="29045" y="103414"/>
                      <a:pt x="34834" y="103563"/>
                    </a:cubicBezTo>
                    <a:lnTo>
                      <a:pt x="34834" y="98940"/>
                    </a:lnTo>
                    <a:cubicBezTo>
                      <a:pt x="24351" y="98940"/>
                      <a:pt x="22630" y="98940"/>
                      <a:pt x="22630" y="92229"/>
                    </a:cubicBezTo>
                    <a:lnTo>
                      <a:pt x="22630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4768941B-634E-E7F0-EBC4-C2A4F46B6FDB}"/>
                  </a:ext>
                </a:extLst>
              </p:cNvPr>
              <p:cNvSpPr/>
              <p:nvPr>
                <p:custDataLst>
                  <p:tags r:id="rId56"/>
                </p:custDataLst>
              </p:nvPr>
            </p:nvSpPr>
            <p:spPr>
              <a:xfrm>
                <a:off x="2756270" y="6971492"/>
                <a:ext cx="70563" cy="68453"/>
              </a:xfrm>
              <a:custGeom>
                <a:avLst/>
                <a:gdLst>
                  <a:gd name="connsiteX0" fmla="*/ 45632 w 70563"/>
                  <a:gd name="connsiteY0" fmla="*/ 55542 h 68453"/>
                  <a:gd name="connsiteX1" fmla="*/ 57836 w 70563"/>
                  <a:gd name="connsiteY1" fmla="*/ 67771 h 68453"/>
                  <a:gd name="connsiteX2" fmla="*/ 70666 w 70563"/>
                  <a:gd name="connsiteY2" fmla="*/ 53603 h 68453"/>
                  <a:gd name="connsiteX3" fmla="*/ 70666 w 70563"/>
                  <a:gd name="connsiteY3" fmla="*/ 45251 h 68453"/>
                  <a:gd name="connsiteX4" fmla="*/ 66754 w 70563"/>
                  <a:gd name="connsiteY4" fmla="*/ 45251 h 68453"/>
                  <a:gd name="connsiteX5" fmla="*/ 66754 w 70563"/>
                  <a:gd name="connsiteY5" fmla="*/ 53603 h 68453"/>
                  <a:gd name="connsiteX6" fmla="*/ 61122 w 70563"/>
                  <a:gd name="connsiteY6" fmla="*/ 63147 h 68453"/>
                  <a:gd name="connsiteX7" fmla="*/ 55333 w 70563"/>
                  <a:gd name="connsiteY7" fmla="*/ 55691 h 68453"/>
                  <a:gd name="connsiteX8" fmla="*/ 55333 w 70563"/>
                  <a:gd name="connsiteY8" fmla="*/ 25863 h 68453"/>
                  <a:gd name="connsiteX9" fmla="*/ 49700 w 70563"/>
                  <a:gd name="connsiteY9" fmla="*/ 8265 h 68453"/>
                  <a:gd name="connsiteX10" fmla="*/ 28265 w 70563"/>
                  <a:gd name="connsiteY10" fmla="*/ 63 h 68453"/>
                  <a:gd name="connsiteX11" fmla="*/ 4640 w 70563"/>
                  <a:gd name="connsiteY11" fmla="*/ 16915 h 68453"/>
                  <a:gd name="connsiteX12" fmla="*/ 11837 w 70563"/>
                  <a:gd name="connsiteY12" fmla="*/ 23925 h 68453"/>
                  <a:gd name="connsiteX13" fmla="*/ 19034 w 70563"/>
                  <a:gd name="connsiteY13" fmla="*/ 17064 h 68453"/>
                  <a:gd name="connsiteX14" fmla="*/ 11055 w 70563"/>
                  <a:gd name="connsiteY14" fmla="*/ 10204 h 68453"/>
                  <a:gd name="connsiteX15" fmla="*/ 27952 w 70563"/>
                  <a:gd name="connsiteY15" fmla="*/ 3344 h 68453"/>
                  <a:gd name="connsiteX16" fmla="*/ 44537 w 70563"/>
                  <a:gd name="connsiteY16" fmla="*/ 22433 h 68453"/>
                  <a:gd name="connsiteX17" fmla="*/ 44537 w 70563"/>
                  <a:gd name="connsiteY17" fmla="*/ 27951 h 68453"/>
                  <a:gd name="connsiteX18" fmla="*/ 15749 w 70563"/>
                  <a:gd name="connsiteY18" fmla="*/ 33320 h 68453"/>
                  <a:gd name="connsiteX19" fmla="*/ 103 w 70563"/>
                  <a:gd name="connsiteY19" fmla="*/ 52708 h 68453"/>
                  <a:gd name="connsiteX20" fmla="*/ 25136 w 70563"/>
                  <a:gd name="connsiteY20" fmla="*/ 68516 h 68453"/>
                  <a:gd name="connsiteX21" fmla="*/ 45632 w 70563"/>
                  <a:gd name="connsiteY21" fmla="*/ 55542 h 68453"/>
                  <a:gd name="connsiteX22" fmla="*/ 44537 w 70563"/>
                  <a:gd name="connsiteY22" fmla="*/ 31083 h 68453"/>
                  <a:gd name="connsiteX23" fmla="*/ 44537 w 70563"/>
                  <a:gd name="connsiteY23" fmla="*/ 45997 h 68453"/>
                  <a:gd name="connsiteX24" fmla="*/ 26231 w 70563"/>
                  <a:gd name="connsiteY24" fmla="*/ 65235 h 68453"/>
                  <a:gd name="connsiteX25" fmla="*/ 12150 w 70563"/>
                  <a:gd name="connsiteY25" fmla="*/ 52559 h 68453"/>
                  <a:gd name="connsiteX26" fmla="*/ 44537 w 70563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563" h="68453">
                    <a:moveTo>
                      <a:pt x="45632" y="55542"/>
                    </a:moveTo>
                    <a:cubicBezTo>
                      <a:pt x="46258" y="61507"/>
                      <a:pt x="50483" y="67771"/>
                      <a:pt x="57836" y="67771"/>
                    </a:cubicBezTo>
                    <a:cubicBezTo>
                      <a:pt x="61122" y="67771"/>
                      <a:pt x="70666" y="65683"/>
                      <a:pt x="70666" y="53603"/>
                    </a:cubicBezTo>
                    <a:lnTo>
                      <a:pt x="70666" y="45251"/>
                    </a:lnTo>
                    <a:lnTo>
                      <a:pt x="66754" y="45251"/>
                    </a:lnTo>
                    <a:lnTo>
                      <a:pt x="66754" y="53603"/>
                    </a:lnTo>
                    <a:cubicBezTo>
                      <a:pt x="66754" y="62253"/>
                      <a:pt x="62843" y="63147"/>
                      <a:pt x="61122" y="63147"/>
                    </a:cubicBezTo>
                    <a:cubicBezTo>
                      <a:pt x="55959" y="63147"/>
                      <a:pt x="55333" y="56436"/>
                      <a:pt x="55333" y="55691"/>
                    </a:cubicBezTo>
                    <a:lnTo>
                      <a:pt x="55333" y="25863"/>
                    </a:lnTo>
                    <a:cubicBezTo>
                      <a:pt x="55333" y="19600"/>
                      <a:pt x="55333" y="13783"/>
                      <a:pt x="49700" y="8265"/>
                    </a:cubicBezTo>
                    <a:cubicBezTo>
                      <a:pt x="43598" y="2449"/>
                      <a:pt x="35775" y="63"/>
                      <a:pt x="28265" y="63"/>
                    </a:cubicBezTo>
                    <a:cubicBezTo>
                      <a:pt x="15436" y="63"/>
                      <a:pt x="4640" y="7072"/>
                      <a:pt x="4640" y="16915"/>
                    </a:cubicBezTo>
                    <a:cubicBezTo>
                      <a:pt x="4640" y="21389"/>
                      <a:pt x="7769" y="23925"/>
                      <a:pt x="11837" y="23925"/>
                    </a:cubicBezTo>
                    <a:cubicBezTo>
                      <a:pt x="16218" y="23925"/>
                      <a:pt x="19034" y="20942"/>
                      <a:pt x="19034" y="17064"/>
                    </a:cubicBezTo>
                    <a:cubicBezTo>
                      <a:pt x="19034" y="15275"/>
                      <a:pt x="18252" y="10353"/>
                      <a:pt x="11055" y="10204"/>
                    </a:cubicBezTo>
                    <a:cubicBezTo>
                      <a:pt x="15279" y="4984"/>
                      <a:pt x="22946" y="3344"/>
                      <a:pt x="27952" y="3344"/>
                    </a:cubicBezTo>
                    <a:cubicBezTo>
                      <a:pt x="35619" y="3344"/>
                      <a:pt x="44537" y="9160"/>
                      <a:pt x="44537" y="22433"/>
                    </a:cubicBezTo>
                    <a:lnTo>
                      <a:pt x="44537" y="27951"/>
                    </a:lnTo>
                    <a:cubicBezTo>
                      <a:pt x="36558" y="28399"/>
                      <a:pt x="25606" y="28846"/>
                      <a:pt x="15749" y="33320"/>
                    </a:cubicBezTo>
                    <a:cubicBezTo>
                      <a:pt x="4014" y="38391"/>
                      <a:pt x="103" y="46146"/>
                      <a:pt x="103" y="52708"/>
                    </a:cubicBezTo>
                    <a:cubicBezTo>
                      <a:pt x="103" y="64788"/>
                      <a:pt x="15279" y="68516"/>
                      <a:pt x="25136" y="68516"/>
                    </a:cubicBezTo>
                    <a:cubicBezTo>
                      <a:pt x="35462" y="68516"/>
                      <a:pt x="42660" y="62551"/>
                      <a:pt x="45632" y="55542"/>
                    </a:cubicBezTo>
                    <a:close/>
                    <a:moveTo>
                      <a:pt x="44537" y="31083"/>
                    </a:moveTo>
                    <a:lnTo>
                      <a:pt x="44537" y="45997"/>
                    </a:lnTo>
                    <a:cubicBezTo>
                      <a:pt x="44537" y="60165"/>
                      <a:pt x="33272" y="65235"/>
                      <a:pt x="26231" y="65235"/>
                    </a:cubicBezTo>
                    <a:cubicBezTo>
                      <a:pt x="18565" y="65235"/>
                      <a:pt x="12150" y="60016"/>
                      <a:pt x="12150" y="52559"/>
                    </a:cubicBezTo>
                    <a:cubicBezTo>
                      <a:pt x="12150" y="44356"/>
                      <a:pt x="18721" y="31978"/>
                      <a:pt x="44537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808A30C0-156F-C409-92A6-E31001E565E9}"/>
                  </a:ext>
                </a:extLst>
              </p:cNvPr>
              <p:cNvSpPr/>
              <p:nvPr>
                <p:custDataLst>
                  <p:tags r:id="rId57"/>
                </p:custDataLst>
              </p:nvPr>
            </p:nvSpPr>
            <p:spPr>
              <a:xfrm>
                <a:off x="2833092" y="6971492"/>
                <a:ext cx="51162" cy="68453"/>
              </a:xfrm>
              <a:custGeom>
                <a:avLst/>
                <a:gdLst>
                  <a:gd name="connsiteX0" fmla="*/ 27488 w 51162"/>
                  <a:gd name="connsiteY0" fmla="*/ 37943 h 68453"/>
                  <a:gd name="connsiteX1" fmla="*/ 43760 w 51162"/>
                  <a:gd name="connsiteY1" fmla="*/ 51664 h 68453"/>
                  <a:gd name="connsiteX2" fmla="*/ 26080 w 51162"/>
                  <a:gd name="connsiteY2" fmla="*/ 65235 h 68453"/>
                  <a:gd name="connsiteX3" fmla="*/ 4332 w 51162"/>
                  <a:gd name="connsiteY3" fmla="*/ 44058 h 68453"/>
                  <a:gd name="connsiteX4" fmla="*/ 2142 w 51162"/>
                  <a:gd name="connsiteY4" fmla="*/ 41523 h 68453"/>
                  <a:gd name="connsiteX5" fmla="*/ 108 w 51162"/>
                  <a:gd name="connsiteY5" fmla="*/ 45251 h 68453"/>
                  <a:gd name="connsiteX6" fmla="*/ 108 w 51162"/>
                  <a:gd name="connsiteY6" fmla="*/ 64937 h 68453"/>
                  <a:gd name="connsiteX7" fmla="*/ 1829 w 51162"/>
                  <a:gd name="connsiteY7" fmla="*/ 68516 h 68453"/>
                  <a:gd name="connsiteX8" fmla="*/ 5740 w 51162"/>
                  <a:gd name="connsiteY8" fmla="*/ 65534 h 68453"/>
                  <a:gd name="connsiteX9" fmla="*/ 8869 w 51162"/>
                  <a:gd name="connsiteY9" fmla="*/ 62104 h 68453"/>
                  <a:gd name="connsiteX10" fmla="*/ 26080 w 51162"/>
                  <a:gd name="connsiteY10" fmla="*/ 68516 h 68453"/>
                  <a:gd name="connsiteX11" fmla="*/ 51270 w 51162"/>
                  <a:gd name="connsiteY11" fmla="*/ 47786 h 68453"/>
                  <a:gd name="connsiteX12" fmla="*/ 44699 w 51162"/>
                  <a:gd name="connsiteY12" fmla="*/ 33618 h 68453"/>
                  <a:gd name="connsiteX13" fmla="*/ 26862 w 51162"/>
                  <a:gd name="connsiteY13" fmla="*/ 26460 h 68453"/>
                  <a:gd name="connsiteX14" fmla="*/ 7618 w 51162"/>
                  <a:gd name="connsiteY14" fmla="*/ 14231 h 68453"/>
                  <a:gd name="connsiteX15" fmla="*/ 25141 w 51162"/>
                  <a:gd name="connsiteY15" fmla="*/ 2896 h 68453"/>
                  <a:gd name="connsiteX16" fmla="*/ 43447 w 51162"/>
                  <a:gd name="connsiteY16" fmla="*/ 20942 h 68453"/>
                  <a:gd name="connsiteX17" fmla="*/ 45324 w 51162"/>
                  <a:gd name="connsiteY17" fmla="*/ 22284 h 68453"/>
                  <a:gd name="connsiteX18" fmla="*/ 47358 w 51162"/>
                  <a:gd name="connsiteY18" fmla="*/ 18705 h 68453"/>
                  <a:gd name="connsiteX19" fmla="*/ 47358 w 51162"/>
                  <a:gd name="connsiteY19" fmla="*/ 3642 h 68453"/>
                  <a:gd name="connsiteX20" fmla="*/ 45637 w 51162"/>
                  <a:gd name="connsiteY20" fmla="*/ 63 h 68453"/>
                  <a:gd name="connsiteX21" fmla="*/ 42508 w 51162"/>
                  <a:gd name="connsiteY21" fmla="*/ 1852 h 68453"/>
                  <a:gd name="connsiteX22" fmla="*/ 39848 w 51162"/>
                  <a:gd name="connsiteY22" fmla="*/ 4239 h 68453"/>
                  <a:gd name="connsiteX23" fmla="*/ 25141 w 51162"/>
                  <a:gd name="connsiteY23" fmla="*/ 63 h 68453"/>
                  <a:gd name="connsiteX24" fmla="*/ 108 w 51162"/>
                  <a:gd name="connsiteY24" fmla="*/ 18407 h 68453"/>
                  <a:gd name="connsiteX25" fmla="*/ 6835 w 51162"/>
                  <a:gd name="connsiteY25" fmla="*/ 31083 h 68453"/>
                  <a:gd name="connsiteX26" fmla="*/ 27488 w 51162"/>
                  <a:gd name="connsiteY26" fmla="*/ 3794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162" h="68453">
                    <a:moveTo>
                      <a:pt x="27488" y="37943"/>
                    </a:moveTo>
                    <a:cubicBezTo>
                      <a:pt x="30930" y="38540"/>
                      <a:pt x="43760" y="40926"/>
                      <a:pt x="43760" y="51664"/>
                    </a:cubicBezTo>
                    <a:cubicBezTo>
                      <a:pt x="43760" y="59270"/>
                      <a:pt x="38284" y="65235"/>
                      <a:pt x="26080" y="65235"/>
                    </a:cubicBezTo>
                    <a:cubicBezTo>
                      <a:pt x="12937" y="65235"/>
                      <a:pt x="7305" y="56735"/>
                      <a:pt x="4332" y="44058"/>
                    </a:cubicBezTo>
                    <a:cubicBezTo>
                      <a:pt x="3863" y="42119"/>
                      <a:pt x="3706" y="41523"/>
                      <a:pt x="2142" y="41523"/>
                    </a:cubicBezTo>
                    <a:cubicBezTo>
                      <a:pt x="108" y="41523"/>
                      <a:pt x="108" y="42567"/>
                      <a:pt x="108" y="45251"/>
                    </a:cubicBezTo>
                    <a:lnTo>
                      <a:pt x="108" y="64937"/>
                    </a:lnTo>
                    <a:cubicBezTo>
                      <a:pt x="108" y="67472"/>
                      <a:pt x="108" y="68516"/>
                      <a:pt x="1829" y="68516"/>
                    </a:cubicBezTo>
                    <a:cubicBezTo>
                      <a:pt x="2611" y="68516"/>
                      <a:pt x="2768" y="68367"/>
                      <a:pt x="5740" y="65534"/>
                    </a:cubicBezTo>
                    <a:cubicBezTo>
                      <a:pt x="6053" y="65235"/>
                      <a:pt x="6053" y="64937"/>
                      <a:pt x="8869" y="62104"/>
                    </a:cubicBezTo>
                    <a:cubicBezTo>
                      <a:pt x="15754" y="68367"/>
                      <a:pt x="22794" y="68516"/>
                      <a:pt x="26080" y="68516"/>
                    </a:cubicBezTo>
                    <a:cubicBezTo>
                      <a:pt x="44073" y="68516"/>
                      <a:pt x="51270" y="58524"/>
                      <a:pt x="51270" y="47786"/>
                    </a:cubicBezTo>
                    <a:cubicBezTo>
                      <a:pt x="51270" y="39882"/>
                      <a:pt x="46576" y="35408"/>
                      <a:pt x="44699" y="33618"/>
                    </a:cubicBezTo>
                    <a:cubicBezTo>
                      <a:pt x="39535" y="28846"/>
                      <a:pt x="33433" y="27653"/>
                      <a:pt x="26862" y="26460"/>
                    </a:cubicBezTo>
                    <a:cubicBezTo>
                      <a:pt x="18101" y="24819"/>
                      <a:pt x="7618" y="22881"/>
                      <a:pt x="7618" y="14231"/>
                    </a:cubicBezTo>
                    <a:cubicBezTo>
                      <a:pt x="7618" y="9011"/>
                      <a:pt x="11686" y="2896"/>
                      <a:pt x="25141" y="2896"/>
                    </a:cubicBezTo>
                    <a:cubicBezTo>
                      <a:pt x="42352" y="2896"/>
                      <a:pt x="43134" y="16319"/>
                      <a:pt x="43447" y="20942"/>
                    </a:cubicBezTo>
                    <a:cubicBezTo>
                      <a:pt x="43603" y="22284"/>
                      <a:pt x="45011" y="22284"/>
                      <a:pt x="45324" y="22284"/>
                    </a:cubicBezTo>
                    <a:cubicBezTo>
                      <a:pt x="47358" y="22284"/>
                      <a:pt x="47358" y="21538"/>
                      <a:pt x="47358" y="18705"/>
                    </a:cubicBezTo>
                    <a:lnTo>
                      <a:pt x="47358" y="3642"/>
                    </a:lnTo>
                    <a:cubicBezTo>
                      <a:pt x="47358" y="1107"/>
                      <a:pt x="47358" y="63"/>
                      <a:pt x="45637" y="63"/>
                    </a:cubicBezTo>
                    <a:cubicBezTo>
                      <a:pt x="44855" y="63"/>
                      <a:pt x="44542" y="63"/>
                      <a:pt x="42508" y="1852"/>
                    </a:cubicBezTo>
                    <a:cubicBezTo>
                      <a:pt x="42039" y="2449"/>
                      <a:pt x="40474" y="3791"/>
                      <a:pt x="39848" y="4239"/>
                    </a:cubicBezTo>
                    <a:cubicBezTo>
                      <a:pt x="33903" y="63"/>
                      <a:pt x="27488" y="63"/>
                      <a:pt x="25141" y="63"/>
                    </a:cubicBezTo>
                    <a:cubicBezTo>
                      <a:pt x="6053" y="63"/>
                      <a:pt x="108" y="10055"/>
                      <a:pt x="108" y="18407"/>
                    </a:cubicBezTo>
                    <a:cubicBezTo>
                      <a:pt x="108" y="23626"/>
                      <a:pt x="2611" y="27802"/>
                      <a:pt x="6835" y="31083"/>
                    </a:cubicBezTo>
                    <a:cubicBezTo>
                      <a:pt x="11842" y="34961"/>
                      <a:pt x="16223" y="35856"/>
                      <a:pt x="27488" y="3794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72EC901-0460-26A9-3E99-B7118CADEFB2}"/>
                  </a:ext>
                </a:extLst>
              </p:cNvPr>
              <p:cNvSpPr/>
              <p:nvPr>
                <p:custDataLst>
                  <p:tags r:id="rId58"/>
                </p:custDataLst>
              </p:nvPr>
            </p:nvSpPr>
            <p:spPr>
              <a:xfrm>
                <a:off x="2894024" y="6971492"/>
                <a:ext cx="60549" cy="68453"/>
              </a:xfrm>
              <a:custGeom>
                <a:avLst/>
                <a:gdLst>
                  <a:gd name="connsiteX0" fmla="*/ 13254 w 60549"/>
                  <a:gd name="connsiteY0" fmla="*/ 29294 h 68453"/>
                  <a:gd name="connsiteX1" fmla="*/ 32655 w 60549"/>
                  <a:gd name="connsiteY1" fmla="*/ 3344 h 68453"/>
                  <a:gd name="connsiteX2" fmla="*/ 50335 w 60549"/>
                  <a:gd name="connsiteY2" fmla="*/ 29294 h 68453"/>
                  <a:gd name="connsiteX3" fmla="*/ 13254 w 60549"/>
                  <a:gd name="connsiteY3" fmla="*/ 29294 h 68453"/>
                  <a:gd name="connsiteX4" fmla="*/ 13098 w 60549"/>
                  <a:gd name="connsiteY4" fmla="*/ 32425 h 68453"/>
                  <a:gd name="connsiteX5" fmla="*/ 56750 w 60549"/>
                  <a:gd name="connsiteY5" fmla="*/ 32425 h 68453"/>
                  <a:gd name="connsiteX6" fmla="*/ 60661 w 60549"/>
                  <a:gd name="connsiteY6" fmla="*/ 29294 h 68453"/>
                  <a:gd name="connsiteX7" fmla="*/ 32655 w 60549"/>
                  <a:gd name="connsiteY7" fmla="*/ 63 h 68453"/>
                  <a:gd name="connsiteX8" fmla="*/ 112 w 60549"/>
                  <a:gd name="connsiteY8" fmla="*/ 34066 h 68453"/>
                  <a:gd name="connsiteX9" fmla="*/ 34533 w 60549"/>
                  <a:gd name="connsiteY9" fmla="*/ 68516 h 68453"/>
                  <a:gd name="connsiteX10" fmla="*/ 60661 w 60549"/>
                  <a:gd name="connsiteY10" fmla="*/ 49129 h 68453"/>
                  <a:gd name="connsiteX11" fmla="*/ 58627 w 60549"/>
                  <a:gd name="connsiteY11" fmla="*/ 47339 h 68453"/>
                  <a:gd name="connsiteX12" fmla="*/ 56593 w 60549"/>
                  <a:gd name="connsiteY12" fmla="*/ 49427 h 68453"/>
                  <a:gd name="connsiteX13" fmla="*/ 35471 w 60549"/>
                  <a:gd name="connsiteY13" fmla="*/ 64788 h 68453"/>
                  <a:gd name="connsiteX14" fmla="*/ 17792 w 60549"/>
                  <a:gd name="connsiteY14" fmla="*/ 54796 h 68453"/>
                  <a:gd name="connsiteX15" fmla="*/ 1309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54" y="29294"/>
                    </a:moveTo>
                    <a:cubicBezTo>
                      <a:pt x="14193" y="7072"/>
                      <a:pt x="27336" y="3344"/>
                      <a:pt x="32655" y="3344"/>
                    </a:cubicBezTo>
                    <a:cubicBezTo>
                      <a:pt x="48770" y="3344"/>
                      <a:pt x="50335" y="23477"/>
                      <a:pt x="50335" y="29294"/>
                    </a:cubicBezTo>
                    <a:lnTo>
                      <a:pt x="13254" y="29294"/>
                    </a:lnTo>
                    <a:close/>
                    <a:moveTo>
                      <a:pt x="13098" y="32425"/>
                    </a:moveTo>
                    <a:lnTo>
                      <a:pt x="56750" y="32425"/>
                    </a:lnTo>
                    <a:cubicBezTo>
                      <a:pt x="60192" y="32425"/>
                      <a:pt x="60661" y="32425"/>
                      <a:pt x="60661" y="29294"/>
                    </a:cubicBezTo>
                    <a:cubicBezTo>
                      <a:pt x="60661" y="14529"/>
                      <a:pt x="52213" y="63"/>
                      <a:pt x="32655" y="63"/>
                    </a:cubicBezTo>
                    <a:cubicBezTo>
                      <a:pt x="14506" y="63"/>
                      <a:pt x="112" y="15424"/>
                      <a:pt x="112" y="34066"/>
                    </a:cubicBezTo>
                    <a:cubicBezTo>
                      <a:pt x="112" y="54050"/>
                      <a:pt x="16540" y="68516"/>
                      <a:pt x="34533" y="68516"/>
                    </a:cubicBezTo>
                    <a:cubicBezTo>
                      <a:pt x="53621" y="68516"/>
                      <a:pt x="60661" y="51962"/>
                      <a:pt x="60661" y="49129"/>
                    </a:cubicBezTo>
                    <a:cubicBezTo>
                      <a:pt x="60661" y="47637"/>
                      <a:pt x="59410" y="47339"/>
                      <a:pt x="58627" y="47339"/>
                    </a:cubicBezTo>
                    <a:cubicBezTo>
                      <a:pt x="57219" y="47339"/>
                      <a:pt x="56906" y="48234"/>
                      <a:pt x="56593" y="49427"/>
                    </a:cubicBezTo>
                    <a:cubicBezTo>
                      <a:pt x="51117" y="64788"/>
                      <a:pt x="37036" y="64788"/>
                      <a:pt x="35471" y="64788"/>
                    </a:cubicBezTo>
                    <a:cubicBezTo>
                      <a:pt x="27648" y="64788"/>
                      <a:pt x="21390" y="60314"/>
                      <a:pt x="17792" y="54796"/>
                    </a:cubicBezTo>
                    <a:cubicBezTo>
                      <a:pt x="13098" y="47637"/>
                      <a:pt x="13098" y="37794"/>
                      <a:pt x="1309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32A83445-7F30-60D0-F97C-8B6B981B9714}"/>
                  </a:ext>
                </a:extLst>
              </p:cNvPr>
              <p:cNvSpPr/>
              <p:nvPr>
                <p:custDataLst>
                  <p:tags r:id="rId59"/>
                </p:custDataLst>
              </p:nvPr>
            </p:nvSpPr>
            <p:spPr>
              <a:xfrm>
                <a:off x="2963561" y="6972387"/>
                <a:ext cx="52570" cy="65918"/>
              </a:xfrm>
              <a:custGeom>
                <a:avLst/>
                <a:gdLst>
                  <a:gd name="connsiteX0" fmla="*/ 21864 w 52570"/>
                  <a:gd name="connsiteY0" fmla="*/ 16468 h 65918"/>
                  <a:gd name="connsiteX1" fmla="*/ 21864 w 52570"/>
                  <a:gd name="connsiteY1" fmla="*/ 63 h 65918"/>
                  <a:gd name="connsiteX2" fmla="*/ 116 w 52570"/>
                  <a:gd name="connsiteY2" fmla="*/ 1703 h 65918"/>
                  <a:gd name="connsiteX3" fmla="*/ 116 w 52570"/>
                  <a:gd name="connsiteY3" fmla="*/ 6327 h 65918"/>
                  <a:gd name="connsiteX4" fmla="*/ 12320 w 52570"/>
                  <a:gd name="connsiteY4" fmla="*/ 14678 h 65918"/>
                  <a:gd name="connsiteX5" fmla="*/ 12320 w 52570"/>
                  <a:gd name="connsiteY5" fmla="*/ 54647 h 65918"/>
                  <a:gd name="connsiteX6" fmla="*/ 116 w 52570"/>
                  <a:gd name="connsiteY6" fmla="*/ 61358 h 65918"/>
                  <a:gd name="connsiteX7" fmla="*/ 116 w 52570"/>
                  <a:gd name="connsiteY7" fmla="*/ 65981 h 65918"/>
                  <a:gd name="connsiteX8" fmla="*/ 17952 w 52570"/>
                  <a:gd name="connsiteY8" fmla="*/ 65534 h 65918"/>
                  <a:gd name="connsiteX9" fmla="*/ 37823 w 52570"/>
                  <a:gd name="connsiteY9" fmla="*/ 65981 h 65918"/>
                  <a:gd name="connsiteX10" fmla="*/ 37823 w 52570"/>
                  <a:gd name="connsiteY10" fmla="*/ 61358 h 65918"/>
                  <a:gd name="connsiteX11" fmla="*/ 34537 w 52570"/>
                  <a:gd name="connsiteY11" fmla="*/ 61358 h 65918"/>
                  <a:gd name="connsiteX12" fmla="*/ 22646 w 52570"/>
                  <a:gd name="connsiteY12" fmla="*/ 54348 h 65918"/>
                  <a:gd name="connsiteX13" fmla="*/ 22646 w 52570"/>
                  <a:gd name="connsiteY13" fmla="*/ 31381 h 65918"/>
                  <a:gd name="connsiteX14" fmla="*/ 41108 w 52570"/>
                  <a:gd name="connsiteY14" fmla="*/ 3344 h 65918"/>
                  <a:gd name="connsiteX15" fmla="*/ 42829 w 52570"/>
                  <a:gd name="connsiteY15" fmla="*/ 3493 h 65918"/>
                  <a:gd name="connsiteX16" fmla="*/ 39231 w 52570"/>
                  <a:gd name="connsiteY16" fmla="*/ 9309 h 65918"/>
                  <a:gd name="connsiteX17" fmla="*/ 45959 w 52570"/>
                  <a:gd name="connsiteY17" fmla="*/ 15722 h 65918"/>
                  <a:gd name="connsiteX18" fmla="*/ 52686 w 52570"/>
                  <a:gd name="connsiteY18" fmla="*/ 9160 h 65918"/>
                  <a:gd name="connsiteX19" fmla="*/ 41108 w 52570"/>
                  <a:gd name="connsiteY19" fmla="*/ 63 h 65918"/>
                  <a:gd name="connsiteX20" fmla="*/ 21864 w 52570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570" h="65918">
                    <a:moveTo>
                      <a:pt x="21864" y="16468"/>
                    </a:moveTo>
                    <a:lnTo>
                      <a:pt x="21864" y="63"/>
                    </a:lnTo>
                    <a:lnTo>
                      <a:pt x="116" y="1703"/>
                    </a:lnTo>
                    <a:lnTo>
                      <a:pt x="116" y="6327"/>
                    </a:lnTo>
                    <a:cubicBezTo>
                      <a:pt x="11068" y="6327"/>
                      <a:pt x="12320" y="7370"/>
                      <a:pt x="12320" y="14678"/>
                    </a:cubicBezTo>
                    <a:lnTo>
                      <a:pt x="12320" y="54647"/>
                    </a:lnTo>
                    <a:cubicBezTo>
                      <a:pt x="12320" y="61358"/>
                      <a:pt x="10599" y="61358"/>
                      <a:pt x="116" y="61358"/>
                    </a:cubicBezTo>
                    <a:lnTo>
                      <a:pt x="116" y="65981"/>
                    </a:lnTo>
                    <a:cubicBezTo>
                      <a:pt x="6218" y="65832"/>
                      <a:pt x="13572" y="65534"/>
                      <a:pt x="17952" y="65534"/>
                    </a:cubicBezTo>
                    <a:cubicBezTo>
                      <a:pt x="24211" y="65534"/>
                      <a:pt x="31564" y="65534"/>
                      <a:pt x="37823" y="65981"/>
                    </a:cubicBezTo>
                    <a:lnTo>
                      <a:pt x="37823" y="61358"/>
                    </a:lnTo>
                    <a:lnTo>
                      <a:pt x="34537" y="61358"/>
                    </a:lnTo>
                    <a:cubicBezTo>
                      <a:pt x="22959" y="61358"/>
                      <a:pt x="22646" y="59717"/>
                      <a:pt x="22646" y="54348"/>
                    </a:cubicBezTo>
                    <a:lnTo>
                      <a:pt x="22646" y="31381"/>
                    </a:lnTo>
                    <a:cubicBezTo>
                      <a:pt x="22646" y="16617"/>
                      <a:pt x="29217" y="3344"/>
                      <a:pt x="41108" y="3344"/>
                    </a:cubicBezTo>
                    <a:cubicBezTo>
                      <a:pt x="42204" y="3344"/>
                      <a:pt x="42516" y="3344"/>
                      <a:pt x="42829" y="3493"/>
                    </a:cubicBezTo>
                    <a:cubicBezTo>
                      <a:pt x="42360" y="3642"/>
                      <a:pt x="39231" y="5432"/>
                      <a:pt x="39231" y="9309"/>
                    </a:cubicBezTo>
                    <a:cubicBezTo>
                      <a:pt x="39231" y="13485"/>
                      <a:pt x="42516" y="15722"/>
                      <a:pt x="45959" y="15722"/>
                    </a:cubicBezTo>
                    <a:cubicBezTo>
                      <a:pt x="48775" y="15722"/>
                      <a:pt x="52686" y="13932"/>
                      <a:pt x="52686" y="9160"/>
                    </a:cubicBezTo>
                    <a:cubicBezTo>
                      <a:pt x="52686" y="4388"/>
                      <a:pt x="47836" y="63"/>
                      <a:pt x="41108" y="63"/>
                    </a:cubicBezTo>
                    <a:cubicBezTo>
                      <a:pt x="29687" y="63"/>
                      <a:pt x="24054" y="10055"/>
                      <a:pt x="21864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0" name="Group 29" descr="\documentclass{article}&#10;\usepackage{amsmath}&#10;\pagestyle{empty}&#10;\begin{document}&#10;&#10;Compton laser&#10;&#10;&#10;\end{document}" title="IguanaTex Vector Display">
              <a:extLst>
                <a:ext uri="{FF2B5EF4-FFF2-40B4-BE49-F238E27FC236}">
                  <a16:creationId xmlns:a16="http://schemas.microsoft.com/office/drawing/2014/main" id="{424633B1-FC72-52BD-1314-FCD3095EF7E3}"/>
                </a:ext>
              </a:extLst>
            </p:cNvPr>
            <p:cNvGrpSpPr>
              <a:grpSpLocks noChangeAspect="1"/>
            </p:cNvGrpSpPr>
            <p:nvPr>
              <p:custDataLst>
                <p:tags r:id="rId21"/>
              </p:custDataLst>
            </p:nvPr>
          </p:nvGrpSpPr>
          <p:grpSpPr>
            <a:xfrm>
              <a:off x="4981417" y="2538944"/>
              <a:ext cx="972648" cy="139039"/>
              <a:chOff x="3333590" y="5531736"/>
              <a:chExt cx="972648" cy="139039"/>
            </a:xfrm>
            <a:solidFill>
              <a:srgbClr val="DD7171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2FFDCA6-E484-01D3-CA41-5D9668805C96}"/>
                  </a:ext>
                </a:extLst>
              </p:cNvPr>
              <p:cNvSpPr/>
              <p:nvPr>
                <p:custDataLst>
                  <p:tags r:id="rId39"/>
                </p:custDataLst>
              </p:nvPr>
            </p:nvSpPr>
            <p:spPr>
              <a:xfrm>
                <a:off x="3333590" y="5531736"/>
                <a:ext cx="93820" cy="112438"/>
              </a:xfrm>
              <a:custGeom>
                <a:avLst/>
                <a:gdLst>
                  <a:gd name="connsiteX0" fmla="*/ 77 w 93820"/>
                  <a:gd name="connsiteY0" fmla="*/ 56205 h 112438"/>
                  <a:gd name="connsiteX1" fmla="*/ 53688 w 93820"/>
                  <a:gd name="connsiteY1" fmla="*/ 112501 h 112438"/>
                  <a:gd name="connsiteX2" fmla="*/ 93897 w 93820"/>
                  <a:gd name="connsiteY2" fmla="*/ 73063 h 112438"/>
                  <a:gd name="connsiteX3" fmla="*/ 91894 w 93820"/>
                  <a:gd name="connsiteY3" fmla="*/ 70434 h 112438"/>
                  <a:gd name="connsiteX4" fmla="*/ 90046 w 93820"/>
                  <a:gd name="connsiteY4" fmla="*/ 72908 h 112438"/>
                  <a:gd name="connsiteX5" fmla="*/ 55537 w 93820"/>
                  <a:gd name="connsiteY5" fmla="*/ 107707 h 112438"/>
                  <a:gd name="connsiteX6" fmla="*/ 15945 w 93820"/>
                  <a:gd name="connsiteY6" fmla="*/ 56359 h 112438"/>
                  <a:gd name="connsiteX7" fmla="*/ 55383 w 93820"/>
                  <a:gd name="connsiteY7" fmla="*/ 4857 h 112438"/>
                  <a:gd name="connsiteX8" fmla="*/ 88967 w 93820"/>
                  <a:gd name="connsiteY8" fmla="*/ 41512 h 112438"/>
                  <a:gd name="connsiteX9" fmla="*/ 91432 w 93820"/>
                  <a:gd name="connsiteY9" fmla="*/ 44141 h 112438"/>
                  <a:gd name="connsiteX10" fmla="*/ 93897 w 93820"/>
                  <a:gd name="connsiteY10" fmla="*/ 40429 h 112438"/>
                  <a:gd name="connsiteX11" fmla="*/ 93897 w 93820"/>
                  <a:gd name="connsiteY11" fmla="*/ 3775 h 112438"/>
                  <a:gd name="connsiteX12" fmla="*/ 92203 w 93820"/>
                  <a:gd name="connsiteY12" fmla="*/ 63 h 112438"/>
                  <a:gd name="connsiteX13" fmla="*/ 89738 w 93820"/>
                  <a:gd name="connsiteY13" fmla="*/ 1919 h 112438"/>
                  <a:gd name="connsiteX14" fmla="*/ 82035 w 93820"/>
                  <a:gd name="connsiteY14" fmla="*/ 13364 h 112438"/>
                  <a:gd name="connsiteX15" fmla="*/ 53688 w 93820"/>
                  <a:gd name="connsiteY15" fmla="*/ 63 h 112438"/>
                  <a:gd name="connsiteX16" fmla="*/ 77 w 93820"/>
                  <a:gd name="connsiteY16" fmla="*/ 56205 h 11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20" h="112438">
                    <a:moveTo>
                      <a:pt x="77" y="56205"/>
                    </a:moveTo>
                    <a:cubicBezTo>
                      <a:pt x="77" y="88220"/>
                      <a:pt x="25034" y="112501"/>
                      <a:pt x="53688" y="112501"/>
                    </a:cubicBezTo>
                    <a:cubicBezTo>
                      <a:pt x="78800" y="112501"/>
                      <a:pt x="93897" y="91004"/>
                      <a:pt x="93897" y="73063"/>
                    </a:cubicBezTo>
                    <a:cubicBezTo>
                      <a:pt x="93897" y="71516"/>
                      <a:pt x="93897" y="70434"/>
                      <a:pt x="91894" y="70434"/>
                    </a:cubicBezTo>
                    <a:cubicBezTo>
                      <a:pt x="90200" y="70434"/>
                      <a:pt x="90200" y="71362"/>
                      <a:pt x="90046" y="72908"/>
                    </a:cubicBezTo>
                    <a:cubicBezTo>
                      <a:pt x="88813" y="95025"/>
                      <a:pt x="72329" y="107707"/>
                      <a:pt x="55537" y="107707"/>
                    </a:cubicBezTo>
                    <a:cubicBezTo>
                      <a:pt x="46140" y="107707"/>
                      <a:pt x="15945" y="102448"/>
                      <a:pt x="15945" y="56359"/>
                    </a:cubicBezTo>
                    <a:cubicBezTo>
                      <a:pt x="15945" y="10116"/>
                      <a:pt x="45986" y="4857"/>
                      <a:pt x="55383" y="4857"/>
                    </a:cubicBezTo>
                    <a:cubicBezTo>
                      <a:pt x="72175" y="4857"/>
                      <a:pt x="85886" y="18931"/>
                      <a:pt x="88967" y="41512"/>
                    </a:cubicBezTo>
                    <a:cubicBezTo>
                      <a:pt x="89276" y="43677"/>
                      <a:pt x="89276" y="44141"/>
                      <a:pt x="91432" y="44141"/>
                    </a:cubicBezTo>
                    <a:cubicBezTo>
                      <a:pt x="93897" y="44141"/>
                      <a:pt x="93897" y="43677"/>
                      <a:pt x="93897" y="40429"/>
                    </a:cubicBezTo>
                    <a:lnTo>
                      <a:pt x="93897" y="3775"/>
                    </a:lnTo>
                    <a:cubicBezTo>
                      <a:pt x="93897" y="1145"/>
                      <a:pt x="93897" y="63"/>
                      <a:pt x="92203" y="63"/>
                    </a:cubicBezTo>
                    <a:cubicBezTo>
                      <a:pt x="91586" y="63"/>
                      <a:pt x="90970" y="63"/>
                      <a:pt x="89738" y="1919"/>
                    </a:cubicBezTo>
                    <a:lnTo>
                      <a:pt x="82035" y="13364"/>
                    </a:lnTo>
                    <a:cubicBezTo>
                      <a:pt x="76335" y="7796"/>
                      <a:pt x="68478" y="63"/>
                      <a:pt x="53688" y="63"/>
                    </a:cubicBezTo>
                    <a:cubicBezTo>
                      <a:pt x="24880" y="63"/>
                      <a:pt x="77" y="24654"/>
                      <a:pt x="77" y="5620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B36AADD1-B452-9BB1-AB11-82C194CA49B5}"/>
                  </a:ext>
                </a:extLst>
              </p:cNvPr>
              <p:cNvSpPr/>
              <p:nvPr>
                <p:custDataLst>
                  <p:tags r:id="rId40"/>
                </p:custDataLst>
              </p:nvPr>
            </p:nvSpPr>
            <p:spPr>
              <a:xfrm>
                <a:off x="3440540" y="5571483"/>
                <a:ext cx="68247" cy="70989"/>
              </a:xfrm>
              <a:custGeom>
                <a:avLst/>
                <a:gdLst>
                  <a:gd name="connsiteX0" fmla="*/ 68331 w 68247"/>
                  <a:gd name="connsiteY0" fmla="*/ 36253 h 70989"/>
                  <a:gd name="connsiteX1" fmla="*/ 34284 w 68247"/>
                  <a:gd name="connsiteY1" fmla="*/ 63 h 70989"/>
                  <a:gd name="connsiteX2" fmla="*/ 84 w 68247"/>
                  <a:gd name="connsiteY2" fmla="*/ 36253 h 70989"/>
                  <a:gd name="connsiteX3" fmla="*/ 34130 w 68247"/>
                  <a:gd name="connsiteY3" fmla="*/ 71052 h 70989"/>
                  <a:gd name="connsiteX4" fmla="*/ 68331 w 68247"/>
                  <a:gd name="connsiteY4" fmla="*/ 36253 h 70989"/>
                  <a:gd name="connsiteX5" fmla="*/ 34284 w 68247"/>
                  <a:gd name="connsiteY5" fmla="*/ 67186 h 70989"/>
                  <a:gd name="connsiteX6" fmla="*/ 16722 w 68247"/>
                  <a:gd name="connsiteY6" fmla="*/ 56823 h 70989"/>
                  <a:gd name="connsiteX7" fmla="*/ 12871 w 68247"/>
                  <a:gd name="connsiteY7" fmla="*/ 35016 h 70989"/>
                  <a:gd name="connsiteX8" fmla="*/ 16568 w 68247"/>
                  <a:gd name="connsiteY8" fmla="*/ 13828 h 70989"/>
                  <a:gd name="connsiteX9" fmla="*/ 34130 w 68247"/>
                  <a:gd name="connsiteY9" fmla="*/ 3465 h 70989"/>
                  <a:gd name="connsiteX10" fmla="*/ 51539 w 68247"/>
                  <a:gd name="connsiteY10" fmla="*/ 13518 h 70989"/>
                  <a:gd name="connsiteX11" fmla="*/ 55544 w 68247"/>
                  <a:gd name="connsiteY11" fmla="*/ 35016 h 70989"/>
                  <a:gd name="connsiteX12" fmla="*/ 52155 w 68247"/>
                  <a:gd name="connsiteY12" fmla="*/ 55741 h 70989"/>
                  <a:gd name="connsiteX13" fmla="*/ 34284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31" y="36253"/>
                    </a:moveTo>
                    <a:cubicBezTo>
                      <a:pt x="68331" y="16457"/>
                      <a:pt x="52925" y="63"/>
                      <a:pt x="34284" y="63"/>
                    </a:cubicBezTo>
                    <a:cubicBezTo>
                      <a:pt x="15027" y="63"/>
                      <a:pt x="84" y="16921"/>
                      <a:pt x="84" y="36253"/>
                    </a:cubicBezTo>
                    <a:cubicBezTo>
                      <a:pt x="84" y="56205"/>
                      <a:pt x="16106" y="71052"/>
                      <a:pt x="34130" y="71052"/>
                    </a:cubicBezTo>
                    <a:cubicBezTo>
                      <a:pt x="52771" y="71052"/>
                      <a:pt x="68331" y="55895"/>
                      <a:pt x="68331" y="36253"/>
                    </a:cubicBezTo>
                    <a:close/>
                    <a:moveTo>
                      <a:pt x="34284" y="67186"/>
                    </a:moveTo>
                    <a:cubicBezTo>
                      <a:pt x="27660" y="67186"/>
                      <a:pt x="20882" y="63938"/>
                      <a:pt x="16722" y="56823"/>
                    </a:cubicBezTo>
                    <a:cubicBezTo>
                      <a:pt x="12871" y="50018"/>
                      <a:pt x="12871" y="40584"/>
                      <a:pt x="12871" y="35016"/>
                    </a:cubicBezTo>
                    <a:cubicBezTo>
                      <a:pt x="12871" y="28984"/>
                      <a:pt x="12871" y="20633"/>
                      <a:pt x="16568" y="13828"/>
                    </a:cubicBezTo>
                    <a:cubicBezTo>
                      <a:pt x="20728" y="6713"/>
                      <a:pt x="27968" y="3465"/>
                      <a:pt x="34130" y="3465"/>
                    </a:cubicBezTo>
                    <a:cubicBezTo>
                      <a:pt x="40909" y="3465"/>
                      <a:pt x="47533" y="6868"/>
                      <a:pt x="51539" y="13518"/>
                    </a:cubicBezTo>
                    <a:cubicBezTo>
                      <a:pt x="55544" y="20169"/>
                      <a:pt x="55544" y="29139"/>
                      <a:pt x="55544" y="35016"/>
                    </a:cubicBezTo>
                    <a:cubicBezTo>
                      <a:pt x="55544" y="40584"/>
                      <a:pt x="55544" y="48936"/>
                      <a:pt x="52155" y="55741"/>
                    </a:cubicBezTo>
                    <a:cubicBezTo>
                      <a:pt x="48766" y="62701"/>
                      <a:pt x="41987" y="67186"/>
                      <a:pt x="34284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87F63076-AFE8-7E93-4267-912EB7087A19}"/>
                  </a:ext>
                </a:extLst>
              </p:cNvPr>
              <p:cNvSpPr/>
              <p:nvPr>
                <p:custDataLst>
                  <p:tags r:id="rId41"/>
                </p:custDataLst>
              </p:nvPr>
            </p:nvSpPr>
            <p:spPr>
              <a:xfrm>
                <a:off x="3518185" y="5572411"/>
                <a:ext cx="120318" cy="68360"/>
              </a:xfrm>
              <a:custGeom>
                <a:avLst/>
                <a:gdLst>
                  <a:gd name="connsiteX0" fmla="*/ 12105 w 120318"/>
                  <a:gd name="connsiteY0" fmla="*/ 15220 h 68360"/>
                  <a:gd name="connsiteX1" fmla="*/ 12105 w 120318"/>
                  <a:gd name="connsiteY1" fmla="*/ 56669 h 68360"/>
                  <a:gd name="connsiteX2" fmla="*/ 89 w 120318"/>
                  <a:gd name="connsiteY2" fmla="*/ 63628 h 68360"/>
                  <a:gd name="connsiteX3" fmla="*/ 89 w 120318"/>
                  <a:gd name="connsiteY3" fmla="*/ 68423 h 68360"/>
                  <a:gd name="connsiteX4" fmla="*/ 17497 w 120318"/>
                  <a:gd name="connsiteY4" fmla="*/ 67959 h 68360"/>
                  <a:gd name="connsiteX5" fmla="*/ 34752 w 120318"/>
                  <a:gd name="connsiteY5" fmla="*/ 68423 h 68360"/>
                  <a:gd name="connsiteX6" fmla="*/ 34752 w 120318"/>
                  <a:gd name="connsiteY6" fmla="*/ 63628 h 68360"/>
                  <a:gd name="connsiteX7" fmla="*/ 22735 w 120318"/>
                  <a:gd name="connsiteY7" fmla="*/ 56669 h 68360"/>
                  <a:gd name="connsiteX8" fmla="*/ 22735 w 120318"/>
                  <a:gd name="connsiteY8" fmla="*/ 28211 h 68360"/>
                  <a:gd name="connsiteX9" fmla="*/ 43533 w 120318"/>
                  <a:gd name="connsiteY9" fmla="*/ 3465 h 68360"/>
                  <a:gd name="connsiteX10" fmla="*/ 54933 w 120318"/>
                  <a:gd name="connsiteY10" fmla="*/ 20633 h 68360"/>
                  <a:gd name="connsiteX11" fmla="*/ 54933 w 120318"/>
                  <a:gd name="connsiteY11" fmla="*/ 56669 h 68360"/>
                  <a:gd name="connsiteX12" fmla="*/ 42917 w 120318"/>
                  <a:gd name="connsiteY12" fmla="*/ 63628 h 68360"/>
                  <a:gd name="connsiteX13" fmla="*/ 42917 w 120318"/>
                  <a:gd name="connsiteY13" fmla="*/ 68423 h 68360"/>
                  <a:gd name="connsiteX14" fmla="*/ 60325 w 120318"/>
                  <a:gd name="connsiteY14" fmla="*/ 67959 h 68360"/>
                  <a:gd name="connsiteX15" fmla="*/ 77579 w 120318"/>
                  <a:gd name="connsiteY15" fmla="*/ 68423 h 68360"/>
                  <a:gd name="connsiteX16" fmla="*/ 77579 w 120318"/>
                  <a:gd name="connsiteY16" fmla="*/ 63628 h 68360"/>
                  <a:gd name="connsiteX17" fmla="*/ 65563 w 120318"/>
                  <a:gd name="connsiteY17" fmla="*/ 56669 h 68360"/>
                  <a:gd name="connsiteX18" fmla="*/ 65563 w 120318"/>
                  <a:gd name="connsiteY18" fmla="*/ 28211 h 68360"/>
                  <a:gd name="connsiteX19" fmla="*/ 86361 w 120318"/>
                  <a:gd name="connsiteY19" fmla="*/ 3465 h 68360"/>
                  <a:gd name="connsiteX20" fmla="*/ 97761 w 120318"/>
                  <a:gd name="connsiteY20" fmla="*/ 20633 h 68360"/>
                  <a:gd name="connsiteX21" fmla="*/ 97761 w 120318"/>
                  <a:gd name="connsiteY21" fmla="*/ 56669 h 68360"/>
                  <a:gd name="connsiteX22" fmla="*/ 85744 w 120318"/>
                  <a:gd name="connsiteY22" fmla="*/ 63628 h 68360"/>
                  <a:gd name="connsiteX23" fmla="*/ 85744 w 120318"/>
                  <a:gd name="connsiteY23" fmla="*/ 68423 h 68360"/>
                  <a:gd name="connsiteX24" fmla="*/ 103153 w 120318"/>
                  <a:gd name="connsiteY24" fmla="*/ 67959 h 68360"/>
                  <a:gd name="connsiteX25" fmla="*/ 120407 w 120318"/>
                  <a:gd name="connsiteY25" fmla="*/ 68423 h 68360"/>
                  <a:gd name="connsiteX26" fmla="*/ 120407 w 120318"/>
                  <a:gd name="connsiteY26" fmla="*/ 63628 h 68360"/>
                  <a:gd name="connsiteX27" fmla="*/ 108391 w 120318"/>
                  <a:gd name="connsiteY27" fmla="*/ 58989 h 68360"/>
                  <a:gd name="connsiteX28" fmla="*/ 108391 w 120318"/>
                  <a:gd name="connsiteY28" fmla="*/ 29448 h 68360"/>
                  <a:gd name="connsiteX29" fmla="*/ 103615 w 120318"/>
                  <a:gd name="connsiteY29" fmla="*/ 5785 h 68360"/>
                  <a:gd name="connsiteX30" fmla="*/ 87439 w 120318"/>
                  <a:gd name="connsiteY30" fmla="*/ 63 h 68360"/>
                  <a:gd name="connsiteX31" fmla="*/ 65101 w 120318"/>
                  <a:gd name="connsiteY31" fmla="*/ 15220 h 68360"/>
                  <a:gd name="connsiteX32" fmla="*/ 44611 w 120318"/>
                  <a:gd name="connsiteY32" fmla="*/ 63 h 68360"/>
                  <a:gd name="connsiteX33" fmla="*/ 21811 w 120318"/>
                  <a:gd name="connsiteY33" fmla="*/ 16302 h 68360"/>
                  <a:gd name="connsiteX34" fmla="*/ 21811 w 120318"/>
                  <a:gd name="connsiteY34" fmla="*/ 63 h 68360"/>
                  <a:gd name="connsiteX35" fmla="*/ 89 w 120318"/>
                  <a:gd name="connsiteY35" fmla="*/ 1764 h 68360"/>
                  <a:gd name="connsiteX36" fmla="*/ 89 w 120318"/>
                  <a:gd name="connsiteY36" fmla="*/ 6559 h 68360"/>
                  <a:gd name="connsiteX37" fmla="*/ 12105 w 120318"/>
                  <a:gd name="connsiteY37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0318" h="68360">
                    <a:moveTo>
                      <a:pt x="12105" y="15220"/>
                    </a:moveTo>
                    <a:lnTo>
                      <a:pt x="12105" y="56669"/>
                    </a:lnTo>
                    <a:cubicBezTo>
                      <a:pt x="12105" y="63628"/>
                      <a:pt x="10411" y="63628"/>
                      <a:pt x="89" y="63628"/>
                    </a:cubicBezTo>
                    <a:lnTo>
                      <a:pt x="89" y="68423"/>
                    </a:lnTo>
                    <a:cubicBezTo>
                      <a:pt x="5481" y="68268"/>
                      <a:pt x="13338" y="67959"/>
                      <a:pt x="17497" y="67959"/>
                    </a:cubicBezTo>
                    <a:cubicBezTo>
                      <a:pt x="21503" y="67959"/>
                      <a:pt x="29514" y="68268"/>
                      <a:pt x="34752" y="68423"/>
                    </a:cubicBezTo>
                    <a:lnTo>
                      <a:pt x="34752" y="63628"/>
                    </a:lnTo>
                    <a:cubicBezTo>
                      <a:pt x="24430" y="63628"/>
                      <a:pt x="22735" y="63628"/>
                      <a:pt x="22735" y="56669"/>
                    </a:cubicBezTo>
                    <a:lnTo>
                      <a:pt x="22735" y="28211"/>
                    </a:lnTo>
                    <a:cubicBezTo>
                      <a:pt x="22735" y="12126"/>
                      <a:pt x="33673" y="3465"/>
                      <a:pt x="43533" y="3465"/>
                    </a:cubicBezTo>
                    <a:cubicBezTo>
                      <a:pt x="53238" y="3465"/>
                      <a:pt x="54933" y="11817"/>
                      <a:pt x="54933" y="20633"/>
                    </a:cubicBezTo>
                    <a:lnTo>
                      <a:pt x="54933" y="56669"/>
                    </a:lnTo>
                    <a:cubicBezTo>
                      <a:pt x="54933" y="63628"/>
                      <a:pt x="53238" y="63628"/>
                      <a:pt x="42917" y="63628"/>
                    </a:cubicBezTo>
                    <a:lnTo>
                      <a:pt x="42917" y="68423"/>
                    </a:lnTo>
                    <a:cubicBezTo>
                      <a:pt x="48309" y="68268"/>
                      <a:pt x="56166" y="67959"/>
                      <a:pt x="60325" y="67959"/>
                    </a:cubicBezTo>
                    <a:cubicBezTo>
                      <a:pt x="64331" y="67959"/>
                      <a:pt x="72341" y="68268"/>
                      <a:pt x="77579" y="68423"/>
                    </a:cubicBezTo>
                    <a:lnTo>
                      <a:pt x="77579" y="63628"/>
                    </a:lnTo>
                    <a:cubicBezTo>
                      <a:pt x="67258" y="63628"/>
                      <a:pt x="65563" y="63628"/>
                      <a:pt x="65563" y="56669"/>
                    </a:cubicBezTo>
                    <a:lnTo>
                      <a:pt x="65563" y="28211"/>
                    </a:lnTo>
                    <a:cubicBezTo>
                      <a:pt x="65563" y="12126"/>
                      <a:pt x="76501" y="3465"/>
                      <a:pt x="86361" y="3465"/>
                    </a:cubicBezTo>
                    <a:cubicBezTo>
                      <a:pt x="96066" y="3465"/>
                      <a:pt x="97761" y="11817"/>
                      <a:pt x="97761" y="20633"/>
                    </a:cubicBezTo>
                    <a:lnTo>
                      <a:pt x="97761" y="56669"/>
                    </a:lnTo>
                    <a:cubicBezTo>
                      <a:pt x="97761" y="63628"/>
                      <a:pt x="96066" y="63628"/>
                      <a:pt x="85744" y="63628"/>
                    </a:cubicBezTo>
                    <a:lnTo>
                      <a:pt x="85744" y="68423"/>
                    </a:lnTo>
                    <a:cubicBezTo>
                      <a:pt x="91136" y="68268"/>
                      <a:pt x="98993" y="67959"/>
                      <a:pt x="103153" y="67959"/>
                    </a:cubicBezTo>
                    <a:cubicBezTo>
                      <a:pt x="107158" y="67959"/>
                      <a:pt x="115169" y="68268"/>
                      <a:pt x="120407" y="68423"/>
                    </a:cubicBezTo>
                    <a:lnTo>
                      <a:pt x="120407" y="63628"/>
                    </a:lnTo>
                    <a:cubicBezTo>
                      <a:pt x="112396" y="63628"/>
                      <a:pt x="108545" y="63628"/>
                      <a:pt x="108391" y="58989"/>
                    </a:cubicBezTo>
                    <a:lnTo>
                      <a:pt x="108391" y="29448"/>
                    </a:lnTo>
                    <a:cubicBezTo>
                      <a:pt x="108391" y="16148"/>
                      <a:pt x="108391" y="11353"/>
                      <a:pt x="103615" y="5785"/>
                    </a:cubicBezTo>
                    <a:cubicBezTo>
                      <a:pt x="101458" y="3156"/>
                      <a:pt x="96374" y="63"/>
                      <a:pt x="87439" y="63"/>
                    </a:cubicBezTo>
                    <a:cubicBezTo>
                      <a:pt x="74498" y="63"/>
                      <a:pt x="67720" y="9342"/>
                      <a:pt x="65101" y="15220"/>
                    </a:cubicBezTo>
                    <a:cubicBezTo>
                      <a:pt x="62944" y="1764"/>
                      <a:pt x="51544" y="63"/>
                      <a:pt x="44611" y="63"/>
                    </a:cubicBezTo>
                    <a:cubicBezTo>
                      <a:pt x="33365" y="63"/>
                      <a:pt x="26124" y="6713"/>
                      <a:pt x="21811" y="16302"/>
                    </a:cubicBezTo>
                    <a:lnTo>
                      <a:pt x="21811" y="63"/>
                    </a:lnTo>
                    <a:lnTo>
                      <a:pt x="89" y="1764"/>
                    </a:lnTo>
                    <a:lnTo>
                      <a:pt x="89" y="6559"/>
                    </a:lnTo>
                    <a:cubicBezTo>
                      <a:pt x="10873" y="6559"/>
                      <a:pt x="12105" y="7641"/>
                      <a:pt x="12105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0460AE3-F021-A7EB-7B00-E20F36B6B35D}"/>
                  </a:ext>
                </a:extLst>
              </p:cNvPr>
              <p:cNvSpPr/>
              <p:nvPr>
                <p:custDataLst>
                  <p:tags r:id="rId42"/>
                </p:custDataLst>
              </p:nvPr>
            </p:nvSpPr>
            <p:spPr>
              <a:xfrm>
                <a:off x="3645949" y="5572411"/>
                <a:ext cx="75949" cy="98364"/>
              </a:xfrm>
              <a:custGeom>
                <a:avLst/>
                <a:gdLst>
                  <a:gd name="connsiteX0" fmla="*/ 22281 w 75949"/>
                  <a:gd name="connsiteY0" fmla="*/ 10270 h 98364"/>
                  <a:gd name="connsiteX1" fmla="*/ 22281 w 75949"/>
                  <a:gd name="connsiteY1" fmla="*/ 63 h 98364"/>
                  <a:gd name="connsiteX2" fmla="*/ 97 w 75949"/>
                  <a:gd name="connsiteY2" fmla="*/ 1764 h 98364"/>
                  <a:gd name="connsiteX3" fmla="*/ 97 w 75949"/>
                  <a:gd name="connsiteY3" fmla="*/ 6559 h 98364"/>
                  <a:gd name="connsiteX4" fmla="*/ 12114 w 75949"/>
                  <a:gd name="connsiteY4" fmla="*/ 14292 h 98364"/>
                  <a:gd name="connsiteX5" fmla="*/ 12114 w 75949"/>
                  <a:gd name="connsiteY5" fmla="*/ 86673 h 98364"/>
                  <a:gd name="connsiteX6" fmla="*/ 97 w 75949"/>
                  <a:gd name="connsiteY6" fmla="*/ 93633 h 98364"/>
                  <a:gd name="connsiteX7" fmla="*/ 97 w 75949"/>
                  <a:gd name="connsiteY7" fmla="*/ 98427 h 98364"/>
                  <a:gd name="connsiteX8" fmla="*/ 17352 w 75949"/>
                  <a:gd name="connsiteY8" fmla="*/ 97963 h 98364"/>
                  <a:gd name="connsiteX9" fmla="*/ 34760 w 75949"/>
                  <a:gd name="connsiteY9" fmla="*/ 98427 h 98364"/>
                  <a:gd name="connsiteX10" fmla="*/ 34760 w 75949"/>
                  <a:gd name="connsiteY10" fmla="*/ 93633 h 98364"/>
                  <a:gd name="connsiteX11" fmla="*/ 22744 w 75949"/>
                  <a:gd name="connsiteY11" fmla="*/ 86673 h 98364"/>
                  <a:gd name="connsiteX12" fmla="*/ 22744 w 75949"/>
                  <a:gd name="connsiteY12" fmla="*/ 60690 h 98364"/>
                  <a:gd name="connsiteX13" fmla="*/ 22744 w 75949"/>
                  <a:gd name="connsiteY13" fmla="*/ 59298 h 98364"/>
                  <a:gd name="connsiteX14" fmla="*/ 41692 w 75949"/>
                  <a:gd name="connsiteY14" fmla="*/ 70124 h 98364"/>
                  <a:gd name="connsiteX15" fmla="*/ 76047 w 75949"/>
                  <a:gd name="connsiteY15" fmla="*/ 35016 h 98364"/>
                  <a:gd name="connsiteX16" fmla="*/ 43849 w 75949"/>
                  <a:gd name="connsiteY16" fmla="*/ 63 h 98364"/>
                  <a:gd name="connsiteX17" fmla="*/ 22281 w 75949"/>
                  <a:gd name="connsiteY17" fmla="*/ 10270 h 98364"/>
                  <a:gd name="connsiteX18" fmla="*/ 22744 w 75949"/>
                  <a:gd name="connsiteY18" fmla="*/ 50792 h 98364"/>
                  <a:gd name="connsiteX19" fmla="*/ 22744 w 75949"/>
                  <a:gd name="connsiteY19" fmla="*/ 16302 h 98364"/>
                  <a:gd name="connsiteX20" fmla="*/ 42617 w 75949"/>
                  <a:gd name="connsiteY20" fmla="*/ 3929 h 98364"/>
                  <a:gd name="connsiteX21" fmla="*/ 63260 w 75949"/>
                  <a:gd name="connsiteY21" fmla="*/ 35016 h 98364"/>
                  <a:gd name="connsiteX22" fmla="*/ 41076 w 75949"/>
                  <a:gd name="connsiteY22" fmla="*/ 66722 h 98364"/>
                  <a:gd name="connsiteX23" fmla="*/ 24900 w 75949"/>
                  <a:gd name="connsiteY23" fmla="*/ 57287 h 98364"/>
                  <a:gd name="connsiteX24" fmla="*/ 22744 w 75949"/>
                  <a:gd name="connsiteY24" fmla="*/ 50792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5949" h="98364">
                    <a:moveTo>
                      <a:pt x="22281" y="10270"/>
                    </a:moveTo>
                    <a:lnTo>
                      <a:pt x="22281" y="63"/>
                    </a:lnTo>
                    <a:lnTo>
                      <a:pt x="97" y="1764"/>
                    </a:lnTo>
                    <a:lnTo>
                      <a:pt x="97" y="6559"/>
                    </a:lnTo>
                    <a:cubicBezTo>
                      <a:pt x="11035" y="6559"/>
                      <a:pt x="12114" y="7487"/>
                      <a:pt x="12114" y="14292"/>
                    </a:cubicBezTo>
                    <a:lnTo>
                      <a:pt x="12114" y="86673"/>
                    </a:lnTo>
                    <a:cubicBezTo>
                      <a:pt x="12114" y="93633"/>
                      <a:pt x="10419" y="93633"/>
                      <a:pt x="97" y="93633"/>
                    </a:cubicBezTo>
                    <a:lnTo>
                      <a:pt x="97" y="98427"/>
                    </a:lnTo>
                    <a:cubicBezTo>
                      <a:pt x="5335" y="98273"/>
                      <a:pt x="13346" y="97963"/>
                      <a:pt x="17352" y="97963"/>
                    </a:cubicBezTo>
                    <a:cubicBezTo>
                      <a:pt x="21511" y="97963"/>
                      <a:pt x="29368" y="98273"/>
                      <a:pt x="34760" y="98427"/>
                    </a:cubicBezTo>
                    <a:lnTo>
                      <a:pt x="34760" y="93633"/>
                    </a:lnTo>
                    <a:cubicBezTo>
                      <a:pt x="24438" y="93633"/>
                      <a:pt x="22744" y="93633"/>
                      <a:pt x="22744" y="86673"/>
                    </a:cubicBezTo>
                    <a:lnTo>
                      <a:pt x="22744" y="60690"/>
                    </a:lnTo>
                    <a:lnTo>
                      <a:pt x="22744" y="59298"/>
                    </a:lnTo>
                    <a:cubicBezTo>
                      <a:pt x="23514" y="61773"/>
                      <a:pt x="29984" y="70124"/>
                      <a:pt x="41692" y="70124"/>
                    </a:cubicBezTo>
                    <a:cubicBezTo>
                      <a:pt x="60025" y="70124"/>
                      <a:pt x="76047" y="54967"/>
                      <a:pt x="76047" y="35016"/>
                    </a:cubicBezTo>
                    <a:cubicBezTo>
                      <a:pt x="76047" y="15374"/>
                      <a:pt x="61104" y="63"/>
                      <a:pt x="43849" y="63"/>
                    </a:cubicBezTo>
                    <a:cubicBezTo>
                      <a:pt x="31833" y="63"/>
                      <a:pt x="25362" y="6868"/>
                      <a:pt x="22281" y="10270"/>
                    </a:cubicBezTo>
                    <a:close/>
                    <a:moveTo>
                      <a:pt x="22744" y="50792"/>
                    </a:moveTo>
                    <a:lnTo>
                      <a:pt x="22744" y="16302"/>
                    </a:lnTo>
                    <a:cubicBezTo>
                      <a:pt x="27211" y="8414"/>
                      <a:pt x="34760" y="3929"/>
                      <a:pt x="42617" y="3929"/>
                    </a:cubicBezTo>
                    <a:cubicBezTo>
                      <a:pt x="53863" y="3929"/>
                      <a:pt x="63260" y="17539"/>
                      <a:pt x="63260" y="35016"/>
                    </a:cubicBezTo>
                    <a:cubicBezTo>
                      <a:pt x="63260" y="53730"/>
                      <a:pt x="52476" y="66722"/>
                      <a:pt x="41076" y="66722"/>
                    </a:cubicBezTo>
                    <a:cubicBezTo>
                      <a:pt x="34914" y="66722"/>
                      <a:pt x="29060" y="63628"/>
                      <a:pt x="24900" y="57287"/>
                    </a:cubicBezTo>
                    <a:cubicBezTo>
                      <a:pt x="22744" y="54039"/>
                      <a:pt x="22744" y="53885"/>
                      <a:pt x="22744" y="507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2D82259A-3CE4-FB0C-F964-60A5AE31C90D}"/>
                  </a:ext>
                </a:extLst>
              </p:cNvPr>
              <p:cNvSpPr/>
              <p:nvPr>
                <p:custDataLst>
                  <p:tags r:id="rId43"/>
                </p:custDataLst>
              </p:nvPr>
            </p:nvSpPr>
            <p:spPr>
              <a:xfrm>
                <a:off x="3730150" y="5545655"/>
                <a:ext cx="48219" cy="96817"/>
              </a:xfrm>
              <a:custGeom>
                <a:avLst/>
                <a:gdLst>
                  <a:gd name="connsiteX0" fmla="*/ 23827 w 48219"/>
                  <a:gd name="connsiteY0" fmla="*/ 33315 h 96817"/>
                  <a:gd name="connsiteX1" fmla="*/ 45858 w 48219"/>
                  <a:gd name="connsiteY1" fmla="*/ 33315 h 96817"/>
                  <a:gd name="connsiteX2" fmla="*/ 45858 w 48219"/>
                  <a:gd name="connsiteY2" fmla="*/ 28520 h 96817"/>
                  <a:gd name="connsiteX3" fmla="*/ 23827 w 48219"/>
                  <a:gd name="connsiteY3" fmla="*/ 28520 h 96817"/>
                  <a:gd name="connsiteX4" fmla="*/ 23827 w 48219"/>
                  <a:gd name="connsiteY4" fmla="*/ 63 h 96817"/>
                  <a:gd name="connsiteX5" fmla="*/ 19976 w 48219"/>
                  <a:gd name="connsiteY5" fmla="*/ 63 h 96817"/>
                  <a:gd name="connsiteX6" fmla="*/ 103 w 48219"/>
                  <a:gd name="connsiteY6" fmla="*/ 29912 h 96817"/>
                  <a:gd name="connsiteX7" fmla="*/ 103 w 48219"/>
                  <a:gd name="connsiteY7" fmla="*/ 33315 h 96817"/>
                  <a:gd name="connsiteX8" fmla="*/ 13198 w 48219"/>
                  <a:gd name="connsiteY8" fmla="*/ 33315 h 96817"/>
                  <a:gd name="connsiteX9" fmla="*/ 13198 w 48219"/>
                  <a:gd name="connsiteY9" fmla="*/ 76001 h 96817"/>
                  <a:gd name="connsiteX10" fmla="*/ 33071 w 48219"/>
                  <a:gd name="connsiteY10" fmla="*/ 96881 h 96817"/>
                  <a:gd name="connsiteX11" fmla="*/ 48322 w 48219"/>
                  <a:gd name="connsiteY11" fmla="*/ 76001 h 96817"/>
                  <a:gd name="connsiteX12" fmla="*/ 48322 w 48219"/>
                  <a:gd name="connsiteY12" fmla="*/ 67186 h 96817"/>
                  <a:gd name="connsiteX13" fmla="*/ 44471 w 48219"/>
                  <a:gd name="connsiteY13" fmla="*/ 67186 h 96817"/>
                  <a:gd name="connsiteX14" fmla="*/ 44471 w 48219"/>
                  <a:gd name="connsiteY14" fmla="*/ 75692 h 96817"/>
                  <a:gd name="connsiteX15" fmla="*/ 34149 w 48219"/>
                  <a:gd name="connsiteY15" fmla="*/ 93014 h 96817"/>
                  <a:gd name="connsiteX16" fmla="*/ 23827 w 48219"/>
                  <a:gd name="connsiteY16" fmla="*/ 76311 h 96817"/>
                  <a:gd name="connsiteX17" fmla="*/ 23827 w 48219"/>
                  <a:gd name="connsiteY17" fmla="*/ 33315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219" h="96817">
                    <a:moveTo>
                      <a:pt x="23827" y="33315"/>
                    </a:moveTo>
                    <a:lnTo>
                      <a:pt x="45858" y="33315"/>
                    </a:lnTo>
                    <a:lnTo>
                      <a:pt x="45858" y="28520"/>
                    </a:lnTo>
                    <a:lnTo>
                      <a:pt x="23827" y="28520"/>
                    </a:lnTo>
                    <a:lnTo>
                      <a:pt x="23827" y="63"/>
                    </a:lnTo>
                    <a:lnTo>
                      <a:pt x="19976" y="63"/>
                    </a:lnTo>
                    <a:cubicBezTo>
                      <a:pt x="19822" y="12745"/>
                      <a:pt x="15200" y="29294"/>
                      <a:pt x="103" y="29912"/>
                    </a:cubicBezTo>
                    <a:lnTo>
                      <a:pt x="103" y="33315"/>
                    </a:lnTo>
                    <a:lnTo>
                      <a:pt x="13198" y="33315"/>
                    </a:lnTo>
                    <a:lnTo>
                      <a:pt x="13198" y="76001"/>
                    </a:lnTo>
                    <a:cubicBezTo>
                      <a:pt x="13198" y="95025"/>
                      <a:pt x="27525" y="96881"/>
                      <a:pt x="33071" y="96881"/>
                    </a:cubicBezTo>
                    <a:cubicBezTo>
                      <a:pt x="44009" y="96881"/>
                      <a:pt x="48322" y="85900"/>
                      <a:pt x="48322" y="76001"/>
                    </a:cubicBezTo>
                    <a:lnTo>
                      <a:pt x="48322" y="67186"/>
                    </a:lnTo>
                    <a:lnTo>
                      <a:pt x="44471" y="67186"/>
                    </a:lnTo>
                    <a:lnTo>
                      <a:pt x="44471" y="75692"/>
                    </a:lnTo>
                    <a:cubicBezTo>
                      <a:pt x="44471" y="87137"/>
                      <a:pt x="39849" y="93014"/>
                      <a:pt x="34149" y="93014"/>
                    </a:cubicBezTo>
                    <a:cubicBezTo>
                      <a:pt x="23827" y="93014"/>
                      <a:pt x="23827" y="78940"/>
                      <a:pt x="23827" y="76311"/>
                    </a:cubicBezTo>
                    <a:lnTo>
                      <a:pt x="23827" y="33315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8118D85-C76D-029E-5FA2-322A5E99C871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>
              <a:xfrm>
                <a:off x="3791448" y="5571483"/>
                <a:ext cx="68247" cy="70989"/>
              </a:xfrm>
              <a:custGeom>
                <a:avLst/>
                <a:gdLst>
                  <a:gd name="connsiteX0" fmla="*/ 68354 w 68247"/>
                  <a:gd name="connsiteY0" fmla="*/ 36253 h 70989"/>
                  <a:gd name="connsiteX1" fmla="*/ 34307 w 68247"/>
                  <a:gd name="connsiteY1" fmla="*/ 63 h 70989"/>
                  <a:gd name="connsiteX2" fmla="*/ 107 w 68247"/>
                  <a:gd name="connsiteY2" fmla="*/ 36253 h 70989"/>
                  <a:gd name="connsiteX3" fmla="*/ 34153 w 68247"/>
                  <a:gd name="connsiteY3" fmla="*/ 71052 h 70989"/>
                  <a:gd name="connsiteX4" fmla="*/ 68354 w 68247"/>
                  <a:gd name="connsiteY4" fmla="*/ 36253 h 70989"/>
                  <a:gd name="connsiteX5" fmla="*/ 34307 w 68247"/>
                  <a:gd name="connsiteY5" fmla="*/ 67186 h 70989"/>
                  <a:gd name="connsiteX6" fmla="*/ 16745 w 68247"/>
                  <a:gd name="connsiteY6" fmla="*/ 56823 h 70989"/>
                  <a:gd name="connsiteX7" fmla="*/ 12893 w 68247"/>
                  <a:gd name="connsiteY7" fmla="*/ 35016 h 70989"/>
                  <a:gd name="connsiteX8" fmla="*/ 16591 w 68247"/>
                  <a:gd name="connsiteY8" fmla="*/ 13828 h 70989"/>
                  <a:gd name="connsiteX9" fmla="*/ 34153 w 68247"/>
                  <a:gd name="connsiteY9" fmla="*/ 3465 h 70989"/>
                  <a:gd name="connsiteX10" fmla="*/ 51562 w 68247"/>
                  <a:gd name="connsiteY10" fmla="*/ 13518 h 70989"/>
                  <a:gd name="connsiteX11" fmla="*/ 55567 w 68247"/>
                  <a:gd name="connsiteY11" fmla="*/ 35016 h 70989"/>
                  <a:gd name="connsiteX12" fmla="*/ 52178 w 68247"/>
                  <a:gd name="connsiteY12" fmla="*/ 55741 h 70989"/>
                  <a:gd name="connsiteX13" fmla="*/ 34307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54" y="36253"/>
                    </a:moveTo>
                    <a:cubicBezTo>
                      <a:pt x="68354" y="16457"/>
                      <a:pt x="52948" y="63"/>
                      <a:pt x="34307" y="63"/>
                    </a:cubicBezTo>
                    <a:cubicBezTo>
                      <a:pt x="15050" y="63"/>
                      <a:pt x="107" y="16921"/>
                      <a:pt x="107" y="36253"/>
                    </a:cubicBezTo>
                    <a:cubicBezTo>
                      <a:pt x="107" y="56205"/>
                      <a:pt x="16128" y="71052"/>
                      <a:pt x="34153" y="71052"/>
                    </a:cubicBezTo>
                    <a:cubicBezTo>
                      <a:pt x="52794" y="71052"/>
                      <a:pt x="68354" y="55895"/>
                      <a:pt x="68354" y="36253"/>
                    </a:cubicBezTo>
                    <a:close/>
                    <a:moveTo>
                      <a:pt x="34307" y="67186"/>
                    </a:moveTo>
                    <a:cubicBezTo>
                      <a:pt x="27683" y="67186"/>
                      <a:pt x="20904" y="63938"/>
                      <a:pt x="16745" y="56823"/>
                    </a:cubicBezTo>
                    <a:cubicBezTo>
                      <a:pt x="12893" y="50018"/>
                      <a:pt x="12893" y="40584"/>
                      <a:pt x="12893" y="35016"/>
                    </a:cubicBezTo>
                    <a:cubicBezTo>
                      <a:pt x="12893" y="28984"/>
                      <a:pt x="12893" y="20633"/>
                      <a:pt x="16591" y="13828"/>
                    </a:cubicBezTo>
                    <a:cubicBezTo>
                      <a:pt x="20750" y="6713"/>
                      <a:pt x="27991" y="3465"/>
                      <a:pt x="34153" y="3465"/>
                    </a:cubicBezTo>
                    <a:cubicBezTo>
                      <a:pt x="40932" y="3465"/>
                      <a:pt x="47556" y="6868"/>
                      <a:pt x="51562" y="13518"/>
                    </a:cubicBezTo>
                    <a:cubicBezTo>
                      <a:pt x="55567" y="20169"/>
                      <a:pt x="55567" y="29139"/>
                      <a:pt x="55567" y="35016"/>
                    </a:cubicBezTo>
                    <a:cubicBezTo>
                      <a:pt x="55567" y="40584"/>
                      <a:pt x="55567" y="48936"/>
                      <a:pt x="52178" y="55741"/>
                    </a:cubicBezTo>
                    <a:cubicBezTo>
                      <a:pt x="48789" y="62701"/>
                      <a:pt x="42010" y="67186"/>
                      <a:pt x="34307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4DB6600-E4C7-DE1F-D992-37E94017C8F5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>
              <a:xfrm>
                <a:off x="3869093" y="5572411"/>
                <a:ext cx="77490" cy="68360"/>
              </a:xfrm>
              <a:custGeom>
                <a:avLst/>
                <a:gdLst>
                  <a:gd name="connsiteX0" fmla="*/ 12128 w 77490"/>
                  <a:gd name="connsiteY0" fmla="*/ 15220 h 68360"/>
                  <a:gd name="connsiteX1" fmla="*/ 12128 w 77490"/>
                  <a:gd name="connsiteY1" fmla="*/ 56669 h 68360"/>
                  <a:gd name="connsiteX2" fmla="*/ 112 w 77490"/>
                  <a:gd name="connsiteY2" fmla="*/ 63628 h 68360"/>
                  <a:gd name="connsiteX3" fmla="*/ 112 w 77490"/>
                  <a:gd name="connsiteY3" fmla="*/ 68423 h 68360"/>
                  <a:gd name="connsiteX4" fmla="*/ 17520 w 77490"/>
                  <a:gd name="connsiteY4" fmla="*/ 67959 h 68360"/>
                  <a:gd name="connsiteX5" fmla="*/ 34774 w 77490"/>
                  <a:gd name="connsiteY5" fmla="*/ 68423 h 68360"/>
                  <a:gd name="connsiteX6" fmla="*/ 34774 w 77490"/>
                  <a:gd name="connsiteY6" fmla="*/ 63628 h 68360"/>
                  <a:gd name="connsiteX7" fmla="*/ 22758 w 77490"/>
                  <a:gd name="connsiteY7" fmla="*/ 56669 h 68360"/>
                  <a:gd name="connsiteX8" fmla="*/ 22758 w 77490"/>
                  <a:gd name="connsiteY8" fmla="*/ 28211 h 68360"/>
                  <a:gd name="connsiteX9" fmla="*/ 43556 w 77490"/>
                  <a:gd name="connsiteY9" fmla="*/ 3465 h 68360"/>
                  <a:gd name="connsiteX10" fmla="*/ 54956 w 77490"/>
                  <a:gd name="connsiteY10" fmla="*/ 20633 h 68360"/>
                  <a:gd name="connsiteX11" fmla="*/ 54956 w 77490"/>
                  <a:gd name="connsiteY11" fmla="*/ 56669 h 68360"/>
                  <a:gd name="connsiteX12" fmla="*/ 42939 w 77490"/>
                  <a:gd name="connsiteY12" fmla="*/ 63628 h 68360"/>
                  <a:gd name="connsiteX13" fmla="*/ 42939 w 77490"/>
                  <a:gd name="connsiteY13" fmla="*/ 68423 h 68360"/>
                  <a:gd name="connsiteX14" fmla="*/ 60348 w 77490"/>
                  <a:gd name="connsiteY14" fmla="*/ 67959 h 68360"/>
                  <a:gd name="connsiteX15" fmla="*/ 77602 w 77490"/>
                  <a:gd name="connsiteY15" fmla="*/ 68423 h 68360"/>
                  <a:gd name="connsiteX16" fmla="*/ 77602 w 77490"/>
                  <a:gd name="connsiteY16" fmla="*/ 63628 h 68360"/>
                  <a:gd name="connsiteX17" fmla="*/ 65586 w 77490"/>
                  <a:gd name="connsiteY17" fmla="*/ 58989 h 68360"/>
                  <a:gd name="connsiteX18" fmla="*/ 65586 w 77490"/>
                  <a:gd name="connsiteY18" fmla="*/ 29448 h 68360"/>
                  <a:gd name="connsiteX19" fmla="*/ 60810 w 77490"/>
                  <a:gd name="connsiteY19" fmla="*/ 5785 h 68360"/>
                  <a:gd name="connsiteX20" fmla="*/ 44634 w 77490"/>
                  <a:gd name="connsiteY20" fmla="*/ 63 h 68360"/>
                  <a:gd name="connsiteX21" fmla="*/ 21834 w 77490"/>
                  <a:gd name="connsiteY21" fmla="*/ 16302 h 68360"/>
                  <a:gd name="connsiteX22" fmla="*/ 21834 w 77490"/>
                  <a:gd name="connsiteY22" fmla="*/ 63 h 68360"/>
                  <a:gd name="connsiteX23" fmla="*/ 112 w 77490"/>
                  <a:gd name="connsiteY23" fmla="*/ 1764 h 68360"/>
                  <a:gd name="connsiteX24" fmla="*/ 112 w 77490"/>
                  <a:gd name="connsiteY24" fmla="*/ 6559 h 68360"/>
                  <a:gd name="connsiteX25" fmla="*/ 12128 w 77490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490" h="68360">
                    <a:moveTo>
                      <a:pt x="12128" y="15220"/>
                    </a:moveTo>
                    <a:lnTo>
                      <a:pt x="12128" y="56669"/>
                    </a:lnTo>
                    <a:cubicBezTo>
                      <a:pt x="12128" y="63628"/>
                      <a:pt x="10433" y="63628"/>
                      <a:pt x="112" y="63628"/>
                    </a:cubicBezTo>
                    <a:lnTo>
                      <a:pt x="112" y="68423"/>
                    </a:lnTo>
                    <a:cubicBezTo>
                      <a:pt x="5504" y="68268"/>
                      <a:pt x="13360" y="67959"/>
                      <a:pt x="17520" y="67959"/>
                    </a:cubicBezTo>
                    <a:cubicBezTo>
                      <a:pt x="21525" y="67959"/>
                      <a:pt x="29536" y="68268"/>
                      <a:pt x="34774" y="68423"/>
                    </a:cubicBezTo>
                    <a:lnTo>
                      <a:pt x="34774" y="63628"/>
                    </a:lnTo>
                    <a:cubicBezTo>
                      <a:pt x="24453" y="63628"/>
                      <a:pt x="22758" y="63628"/>
                      <a:pt x="22758" y="56669"/>
                    </a:cubicBezTo>
                    <a:lnTo>
                      <a:pt x="22758" y="28211"/>
                    </a:lnTo>
                    <a:cubicBezTo>
                      <a:pt x="22758" y="12126"/>
                      <a:pt x="33696" y="3465"/>
                      <a:pt x="43556" y="3465"/>
                    </a:cubicBezTo>
                    <a:cubicBezTo>
                      <a:pt x="53261" y="3465"/>
                      <a:pt x="54956" y="11817"/>
                      <a:pt x="54956" y="20633"/>
                    </a:cubicBezTo>
                    <a:lnTo>
                      <a:pt x="54956" y="56669"/>
                    </a:lnTo>
                    <a:cubicBezTo>
                      <a:pt x="54956" y="63628"/>
                      <a:pt x="53261" y="63628"/>
                      <a:pt x="42939" y="63628"/>
                    </a:cubicBezTo>
                    <a:lnTo>
                      <a:pt x="42939" y="68423"/>
                    </a:lnTo>
                    <a:cubicBezTo>
                      <a:pt x="48331" y="68268"/>
                      <a:pt x="56188" y="67959"/>
                      <a:pt x="60348" y="67959"/>
                    </a:cubicBezTo>
                    <a:cubicBezTo>
                      <a:pt x="64353" y="67959"/>
                      <a:pt x="72364" y="68268"/>
                      <a:pt x="77602" y="68423"/>
                    </a:cubicBezTo>
                    <a:lnTo>
                      <a:pt x="77602" y="63628"/>
                    </a:lnTo>
                    <a:cubicBezTo>
                      <a:pt x="69591" y="63628"/>
                      <a:pt x="65740" y="63628"/>
                      <a:pt x="65586" y="58989"/>
                    </a:cubicBezTo>
                    <a:lnTo>
                      <a:pt x="65586" y="29448"/>
                    </a:lnTo>
                    <a:cubicBezTo>
                      <a:pt x="65586" y="16148"/>
                      <a:pt x="65586" y="11353"/>
                      <a:pt x="60810" y="5785"/>
                    </a:cubicBezTo>
                    <a:cubicBezTo>
                      <a:pt x="58653" y="3156"/>
                      <a:pt x="53569" y="63"/>
                      <a:pt x="44634" y="63"/>
                    </a:cubicBezTo>
                    <a:cubicBezTo>
                      <a:pt x="33388" y="63"/>
                      <a:pt x="26147" y="6713"/>
                      <a:pt x="21834" y="16302"/>
                    </a:cubicBezTo>
                    <a:lnTo>
                      <a:pt x="21834" y="63"/>
                    </a:lnTo>
                    <a:lnTo>
                      <a:pt x="112" y="1764"/>
                    </a:lnTo>
                    <a:lnTo>
                      <a:pt x="112" y="6559"/>
                    </a:lnTo>
                    <a:cubicBezTo>
                      <a:pt x="10896" y="6559"/>
                      <a:pt x="12128" y="7641"/>
                      <a:pt x="12128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C503862-1FDC-BD4F-1820-3EFAD87BA56F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>
              <a:xfrm>
                <a:off x="4006186" y="5533437"/>
                <a:ext cx="34200" cy="107334"/>
              </a:xfrm>
              <a:custGeom>
                <a:avLst/>
                <a:gdLst>
                  <a:gd name="connsiteX0" fmla="*/ 22305 w 34200"/>
                  <a:gd name="connsiteY0" fmla="*/ 63 h 107334"/>
                  <a:gd name="connsiteX1" fmla="*/ 120 w 34200"/>
                  <a:gd name="connsiteY1" fmla="*/ 1764 h 107334"/>
                  <a:gd name="connsiteX2" fmla="*/ 120 w 34200"/>
                  <a:gd name="connsiteY2" fmla="*/ 6559 h 107334"/>
                  <a:gd name="connsiteX3" fmla="*/ 12137 w 34200"/>
                  <a:gd name="connsiteY3" fmla="*/ 15220 h 107334"/>
                  <a:gd name="connsiteX4" fmla="*/ 12137 w 34200"/>
                  <a:gd name="connsiteY4" fmla="*/ 95643 h 107334"/>
                  <a:gd name="connsiteX5" fmla="*/ 120 w 34200"/>
                  <a:gd name="connsiteY5" fmla="*/ 102603 h 107334"/>
                  <a:gd name="connsiteX6" fmla="*/ 120 w 34200"/>
                  <a:gd name="connsiteY6" fmla="*/ 107398 h 107334"/>
                  <a:gd name="connsiteX7" fmla="*/ 17221 w 34200"/>
                  <a:gd name="connsiteY7" fmla="*/ 106934 h 107334"/>
                  <a:gd name="connsiteX8" fmla="*/ 34321 w 34200"/>
                  <a:gd name="connsiteY8" fmla="*/ 107398 h 107334"/>
                  <a:gd name="connsiteX9" fmla="*/ 34321 w 34200"/>
                  <a:gd name="connsiteY9" fmla="*/ 102603 h 107334"/>
                  <a:gd name="connsiteX10" fmla="*/ 22305 w 34200"/>
                  <a:gd name="connsiteY10" fmla="*/ 95643 h 107334"/>
                  <a:gd name="connsiteX11" fmla="*/ 22305 w 34200"/>
                  <a:gd name="connsiteY11" fmla="*/ 63 h 10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200" h="107334">
                    <a:moveTo>
                      <a:pt x="22305" y="63"/>
                    </a:moveTo>
                    <a:lnTo>
                      <a:pt x="120" y="1764"/>
                    </a:lnTo>
                    <a:lnTo>
                      <a:pt x="120" y="6559"/>
                    </a:lnTo>
                    <a:cubicBezTo>
                      <a:pt x="10904" y="6559"/>
                      <a:pt x="12137" y="7641"/>
                      <a:pt x="12137" y="15220"/>
                    </a:cubicBezTo>
                    <a:lnTo>
                      <a:pt x="12137" y="95643"/>
                    </a:lnTo>
                    <a:cubicBezTo>
                      <a:pt x="12137" y="102603"/>
                      <a:pt x="10442" y="102603"/>
                      <a:pt x="120" y="102603"/>
                    </a:cubicBezTo>
                    <a:lnTo>
                      <a:pt x="120" y="107398"/>
                    </a:lnTo>
                    <a:cubicBezTo>
                      <a:pt x="5204" y="107243"/>
                      <a:pt x="13369" y="106934"/>
                      <a:pt x="17221" y="106934"/>
                    </a:cubicBezTo>
                    <a:cubicBezTo>
                      <a:pt x="21072" y="106934"/>
                      <a:pt x="28621" y="107243"/>
                      <a:pt x="34321" y="107398"/>
                    </a:cubicBezTo>
                    <a:lnTo>
                      <a:pt x="34321" y="102603"/>
                    </a:lnTo>
                    <a:cubicBezTo>
                      <a:pt x="23999" y="102603"/>
                      <a:pt x="22305" y="102603"/>
                      <a:pt x="22305" y="95643"/>
                    </a:cubicBezTo>
                    <a:lnTo>
                      <a:pt x="22305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4FA1FE9-41C7-56DC-F058-EE36292BF43E}"/>
                  </a:ext>
                </a:extLst>
              </p:cNvPr>
              <p:cNvSpPr/>
              <p:nvPr>
                <p:custDataLst>
                  <p:tags r:id="rId47"/>
                </p:custDataLst>
              </p:nvPr>
            </p:nvSpPr>
            <p:spPr>
              <a:xfrm>
                <a:off x="4050366" y="5571483"/>
                <a:ext cx="69479" cy="70989"/>
              </a:xfrm>
              <a:custGeom>
                <a:avLst/>
                <a:gdLst>
                  <a:gd name="connsiteX0" fmla="*/ 44954 w 69479"/>
                  <a:gd name="connsiteY0" fmla="*/ 57597 h 70989"/>
                  <a:gd name="connsiteX1" fmla="*/ 56970 w 69479"/>
                  <a:gd name="connsiteY1" fmla="*/ 70279 h 70989"/>
                  <a:gd name="connsiteX2" fmla="*/ 69603 w 69479"/>
                  <a:gd name="connsiteY2" fmla="*/ 55586 h 70989"/>
                  <a:gd name="connsiteX3" fmla="*/ 69603 w 69479"/>
                  <a:gd name="connsiteY3" fmla="*/ 46925 h 70989"/>
                  <a:gd name="connsiteX4" fmla="*/ 65751 w 69479"/>
                  <a:gd name="connsiteY4" fmla="*/ 46925 h 70989"/>
                  <a:gd name="connsiteX5" fmla="*/ 65751 w 69479"/>
                  <a:gd name="connsiteY5" fmla="*/ 55586 h 70989"/>
                  <a:gd name="connsiteX6" fmla="*/ 60205 w 69479"/>
                  <a:gd name="connsiteY6" fmla="*/ 65484 h 70989"/>
                  <a:gd name="connsiteX7" fmla="*/ 54505 w 69479"/>
                  <a:gd name="connsiteY7" fmla="*/ 57751 h 70989"/>
                  <a:gd name="connsiteX8" fmla="*/ 54505 w 69479"/>
                  <a:gd name="connsiteY8" fmla="*/ 26819 h 70989"/>
                  <a:gd name="connsiteX9" fmla="*/ 48959 w 69479"/>
                  <a:gd name="connsiteY9" fmla="*/ 8569 h 70989"/>
                  <a:gd name="connsiteX10" fmla="*/ 27853 w 69479"/>
                  <a:gd name="connsiteY10" fmla="*/ 63 h 70989"/>
                  <a:gd name="connsiteX11" fmla="*/ 4591 w 69479"/>
                  <a:gd name="connsiteY11" fmla="*/ 17539 h 70989"/>
                  <a:gd name="connsiteX12" fmla="*/ 11677 w 69479"/>
                  <a:gd name="connsiteY12" fmla="*/ 24809 h 70989"/>
                  <a:gd name="connsiteX13" fmla="*/ 18764 w 69479"/>
                  <a:gd name="connsiteY13" fmla="*/ 17694 h 70989"/>
                  <a:gd name="connsiteX14" fmla="*/ 10907 w 69479"/>
                  <a:gd name="connsiteY14" fmla="*/ 10580 h 70989"/>
                  <a:gd name="connsiteX15" fmla="*/ 27545 w 69479"/>
                  <a:gd name="connsiteY15" fmla="*/ 3465 h 70989"/>
                  <a:gd name="connsiteX16" fmla="*/ 43875 w 69479"/>
                  <a:gd name="connsiteY16" fmla="*/ 23262 h 70989"/>
                  <a:gd name="connsiteX17" fmla="*/ 43875 w 69479"/>
                  <a:gd name="connsiteY17" fmla="*/ 28984 h 70989"/>
                  <a:gd name="connsiteX18" fmla="*/ 15529 w 69479"/>
                  <a:gd name="connsiteY18" fmla="*/ 34552 h 70989"/>
                  <a:gd name="connsiteX19" fmla="*/ 123 w 69479"/>
                  <a:gd name="connsiteY19" fmla="*/ 54658 h 70989"/>
                  <a:gd name="connsiteX20" fmla="*/ 24772 w 69479"/>
                  <a:gd name="connsiteY20" fmla="*/ 71052 h 70989"/>
                  <a:gd name="connsiteX21" fmla="*/ 44954 w 69479"/>
                  <a:gd name="connsiteY21" fmla="*/ 57597 h 70989"/>
                  <a:gd name="connsiteX22" fmla="*/ 43875 w 69479"/>
                  <a:gd name="connsiteY22" fmla="*/ 32232 h 70989"/>
                  <a:gd name="connsiteX23" fmla="*/ 43875 w 69479"/>
                  <a:gd name="connsiteY23" fmla="*/ 47698 h 70989"/>
                  <a:gd name="connsiteX24" fmla="*/ 25851 w 69479"/>
                  <a:gd name="connsiteY24" fmla="*/ 67650 h 70989"/>
                  <a:gd name="connsiteX25" fmla="*/ 11986 w 69479"/>
                  <a:gd name="connsiteY25" fmla="*/ 54503 h 70989"/>
                  <a:gd name="connsiteX26" fmla="*/ 43875 w 6947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479" h="70989">
                    <a:moveTo>
                      <a:pt x="44954" y="57597"/>
                    </a:moveTo>
                    <a:cubicBezTo>
                      <a:pt x="45570" y="63783"/>
                      <a:pt x="49729" y="70279"/>
                      <a:pt x="56970" y="70279"/>
                    </a:cubicBezTo>
                    <a:cubicBezTo>
                      <a:pt x="60205" y="70279"/>
                      <a:pt x="69603" y="68114"/>
                      <a:pt x="69603" y="55586"/>
                    </a:cubicBezTo>
                    <a:lnTo>
                      <a:pt x="69603" y="46925"/>
                    </a:lnTo>
                    <a:lnTo>
                      <a:pt x="65751" y="46925"/>
                    </a:lnTo>
                    <a:lnTo>
                      <a:pt x="65751" y="55586"/>
                    </a:lnTo>
                    <a:cubicBezTo>
                      <a:pt x="65751" y="64556"/>
                      <a:pt x="61900" y="65484"/>
                      <a:pt x="60205" y="65484"/>
                    </a:cubicBezTo>
                    <a:cubicBezTo>
                      <a:pt x="55121" y="65484"/>
                      <a:pt x="54505" y="58525"/>
                      <a:pt x="54505" y="57751"/>
                    </a:cubicBezTo>
                    <a:lnTo>
                      <a:pt x="54505" y="26819"/>
                    </a:lnTo>
                    <a:cubicBezTo>
                      <a:pt x="54505" y="20323"/>
                      <a:pt x="54505" y="14292"/>
                      <a:pt x="48959" y="8569"/>
                    </a:cubicBezTo>
                    <a:cubicBezTo>
                      <a:pt x="42951" y="2537"/>
                      <a:pt x="35248" y="63"/>
                      <a:pt x="27853" y="63"/>
                    </a:cubicBezTo>
                    <a:cubicBezTo>
                      <a:pt x="15221" y="63"/>
                      <a:pt x="4591" y="7332"/>
                      <a:pt x="4591" y="17539"/>
                    </a:cubicBezTo>
                    <a:cubicBezTo>
                      <a:pt x="4591" y="22179"/>
                      <a:pt x="7672" y="24809"/>
                      <a:pt x="11677" y="24809"/>
                    </a:cubicBezTo>
                    <a:cubicBezTo>
                      <a:pt x="15991" y="24809"/>
                      <a:pt x="18764" y="21715"/>
                      <a:pt x="18764" y="17694"/>
                    </a:cubicBezTo>
                    <a:cubicBezTo>
                      <a:pt x="18764" y="15838"/>
                      <a:pt x="17994" y="10734"/>
                      <a:pt x="10907" y="10580"/>
                    </a:cubicBezTo>
                    <a:cubicBezTo>
                      <a:pt x="15067" y="5167"/>
                      <a:pt x="22615" y="3465"/>
                      <a:pt x="27545" y="3465"/>
                    </a:cubicBezTo>
                    <a:cubicBezTo>
                      <a:pt x="35094" y="3465"/>
                      <a:pt x="43875" y="9497"/>
                      <a:pt x="43875" y="23262"/>
                    </a:cubicBezTo>
                    <a:lnTo>
                      <a:pt x="43875" y="28984"/>
                    </a:lnTo>
                    <a:cubicBezTo>
                      <a:pt x="36018" y="29448"/>
                      <a:pt x="25234" y="29912"/>
                      <a:pt x="15529" y="34552"/>
                    </a:cubicBezTo>
                    <a:cubicBezTo>
                      <a:pt x="3975" y="39811"/>
                      <a:pt x="123" y="47853"/>
                      <a:pt x="123" y="54658"/>
                    </a:cubicBezTo>
                    <a:cubicBezTo>
                      <a:pt x="123" y="67186"/>
                      <a:pt x="15067" y="71052"/>
                      <a:pt x="24772" y="71052"/>
                    </a:cubicBezTo>
                    <a:cubicBezTo>
                      <a:pt x="34940" y="71052"/>
                      <a:pt x="42027" y="64866"/>
                      <a:pt x="44954" y="57597"/>
                    </a:cubicBezTo>
                    <a:close/>
                    <a:moveTo>
                      <a:pt x="43875" y="32232"/>
                    </a:moveTo>
                    <a:lnTo>
                      <a:pt x="43875" y="47698"/>
                    </a:lnTo>
                    <a:cubicBezTo>
                      <a:pt x="43875" y="62391"/>
                      <a:pt x="32783" y="67650"/>
                      <a:pt x="25851" y="67650"/>
                    </a:cubicBezTo>
                    <a:cubicBezTo>
                      <a:pt x="18302" y="67650"/>
                      <a:pt x="11986" y="62237"/>
                      <a:pt x="11986" y="54503"/>
                    </a:cubicBezTo>
                    <a:cubicBezTo>
                      <a:pt x="11986" y="45997"/>
                      <a:pt x="18456" y="33160"/>
                      <a:pt x="43875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9FD3C41-BE02-EBEC-9BD1-CE6C51F6482F}"/>
                  </a:ext>
                </a:extLst>
              </p:cNvPr>
              <p:cNvSpPr/>
              <p:nvPr>
                <p:custDataLst>
                  <p:tags r:id="rId48"/>
                </p:custDataLst>
              </p:nvPr>
            </p:nvSpPr>
            <p:spPr>
              <a:xfrm>
                <a:off x="4126008" y="5571483"/>
                <a:ext cx="50376" cy="70989"/>
              </a:xfrm>
              <a:custGeom>
                <a:avLst/>
                <a:gdLst>
                  <a:gd name="connsiteX0" fmla="*/ 27088 w 50376"/>
                  <a:gd name="connsiteY0" fmla="*/ 39347 h 70989"/>
                  <a:gd name="connsiteX1" fmla="*/ 43110 w 50376"/>
                  <a:gd name="connsiteY1" fmla="*/ 53576 h 70989"/>
                  <a:gd name="connsiteX2" fmla="*/ 25702 w 50376"/>
                  <a:gd name="connsiteY2" fmla="*/ 67650 h 70989"/>
                  <a:gd name="connsiteX3" fmla="*/ 4288 w 50376"/>
                  <a:gd name="connsiteY3" fmla="*/ 45688 h 70989"/>
                  <a:gd name="connsiteX4" fmla="*/ 2131 w 50376"/>
                  <a:gd name="connsiteY4" fmla="*/ 43059 h 70989"/>
                  <a:gd name="connsiteX5" fmla="*/ 128 w 50376"/>
                  <a:gd name="connsiteY5" fmla="*/ 46925 h 70989"/>
                  <a:gd name="connsiteX6" fmla="*/ 128 w 50376"/>
                  <a:gd name="connsiteY6" fmla="*/ 67340 h 70989"/>
                  <a:gd name="connsiteX7" fmla="*/ 1823 w 50376"/>
                  <a:gd name="connsiteY7" fmla="*/ 71052 h 70989"/>
                  <a:gd name="connsiteX8" fmla="*/ 5674 w 50376"/>
                  <a:gd name="connsiteY8" fmla="*/ 67959 h 70989"/>
                  <a:gd name="connsiteX9" fmla="*/ 8755 w 50376"/>
                  <a:gd name="connsiteY9" fmla="*/ 64402 h 70989"/>
                  <a:gd name="connsiteX10" fmla="*/ 25702 w 50376"/>
                  <a:gd name="connsiteY10" fmla="*/ 71052 h 70989"/>
                  <a:gd name="connsiteX11" fmla="*/ 50505 w 50376"/>
                  <a:gd name="connsiteY11" fmla="*/ 49554 h 70989"/>
                  <a:gd name="connsiteX12" fmla="*/ 44034 w 50376"/>
                  <a:gd name="connsiteY12" fmla="*/ 34862 h 70989"/>
                  <a:gd name="connsiteX13" fmla="*/ 26472 w 50376"/>
                  <a:gd name="connsiteY13" fmla="*/ 27438 h 70989"/>
                  <a:gd name="connsiteX14" fmla="*/ 7523 w 50376"/>
                  <a:gd name="connsiteY14" fmla="*/ 14756 h 70989"/>
                  <a:gd name="connsiteX15" fmla="*/ 24777 w 50376"/>
                  <a:gd name="connsiteY15" fmla="*/ 3001 h 70989"/>
                  <a:gd name="connsiteX16" fmla="*/ 42802 w 50376"/>
                  <a:gd name="connsiteY16" fmla="*/ 21715 h 70989"/>
                  <a:gd name="connsiteX17" fmla="*/ 44651 w 50376"/>
                  <a:gd name="connsiteY17" fmla="*/ 23107 h 70989"/>
                  <a:gd name="connsiteX18" fmla="*/ 46653 w 50376"/>
                  <a:gd name="connsiteY18" fmla="*/ 19395 h 70989"/>
                  <a:gd name="connsiteX19" fmla="*/ 46653 w 50376"/>
                  <a:gd name="connsiteY19" fmla="*/ 3775 h 70989"/>
                  <a:gd name="connsiteX20" fmla="*/ 44959 w 50376"/>
                  <a:gd name="connsiteY20" fmla="*/ 63 h 70989"/>
                  <a:gd name="connsiteX21" fmla="*/ 41878 w 50376"/>
                  <a:gd name="connsiteY21" fmla="*/ 1919 h 70989"/>
                  <a:gd name="connsiteX22" fmla="*/ 39259 w 50376"/>
                  <a:gd name="connsiteY22" fmla="*/ 4393 h 70989"/>
                  <a:gd name="connsiteX23" fmla="*/ 24777 w 50376"/>
                  <a:gd name="connsiteY23" fmla="*/ 63 h 70989"/>
                  <a:gd name="connsiteX24" fmla="*/ 128 w 50376"/>
                  <a:gd name="connsiteY24" fmla="*/ 19086 h 70989"/>
                  <a:gd name="connsiteX25" fmla="*/ 6753 w 50376"/>
                  <a:gd name="connsiteY25" fmla="*/ 32232 h 70989"/>
                  <a:gd name="connsiteX26" fmla="*/ 27088 w 50376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0376" h="70989">
                    <a:moveTo>
                      <a:pt x="27088" y="39347"/>
                    </a:moveTo>
                    <a:cubicBezTo>
                      <a:pt x="30477" y="39965"/>
                      <a:pt x="43110" y="42440"/>
                      <a:pt x="43110" y="53576"/>
                    </a:cubicBezTo>
                    <a:cubicBezTo>
                      <a:pt x="43110" y="61463"/>
                      <a:pt x="37718" y="67650"/>
                      <a:pt x="25702" y="67650"/>
                    </a:cubicBezTo>
                    <a:cubicBezTo>
                      <a:pt x="12761" y="67650"/>
                      <a:pt x="7215" y="58834"/>
                      <a:pt x="4288" y="45688"/>
                    </a:cubicBezTo>
                    <a:cubicBezTo>
                      <a:pt x="3826" y="43677"/>
                      <a:pt x="3671" y="43059"/>
                      <a:pt x="2131" y="43059"/>
                    </a:cubicBezTo>
                    <a:cubicBezTo>
                      <a:pt x="128" y="43059"/>
                      <a:pt x="128" y="44141"/>
                      <a:pt x="128" y="46925"/>
                    </a:cubicBezTo>
                    <a:lnTo>
                      <a:pt x="128" y="67340"/>
                    </a:lnTo>
                    <a:cubicBezTo>
                      <a:pt x="128" y="69970"/>
                      <a:pt x="128" y="71052"/>
                      <a:pt x="1823" y="71052"/>
                    </a:cubicBezTo>
                    <a:cubicBezTo>
                      <a:pt x="2593" y="71052"/>
                      <a:pt x="2747" y="70898"/>
                      <a:pt x="5674" y="67959"/>
                    </a:cubicBezTo>
                    <a:cubicBezTo>
                      <a:pt x="5982" y="67650"/>
                      <a:pt x="5982" y="67340"/>
                      <a:pt x="8755" y="64402"/>
                    </a:cubicBezTo>
                    <a:cubicBezTo>
                      <a:pt x="15534" y="70898"/>
                      <a:pt x="22466" y="71052"/>
                      <a:pt x="25702" y="71052"/>
                    </a:cubicBezTo>
                    <a:cubicBezTo>
                      <a:pt x="43418" y="71052"/>
                      <a:pt x="50505" y="60690"/>
                      <a:pt x="50505" y="49554"/>
                    </a:cubicBezTo>
                    <a:cubicBezTo>
                      <a:pt x="50505" y="41357"/>
                      <a:pt x="45883" y="36717"/>
                      <a:pt x="44034" y="34862"/>
                    </a:cubicBezTo>
                    <a:cubicBezTo>
                      <a:pt x="38950" y="29912"/>
                      <a:pt x="32942" y="28675"/>
                      <a:pt x="26472" y="27438"/>
                    </a:cubicBezTo>
                    <a:cubicBezTo>
                      <a:pt x="17845" y="25737"/>
                      <a:pt x="7523" y="23726"/>
                      <a:pt x="7523" y="14756"/>
                    </a:cubicBezTo>
                    <a:cubicBezTo>
                      <a:pt x="7523" y="9342"/>
                      <a:pt x="11528" y="3001"/>
                      <a:pt x="24777" y="3001"/>
                    </a:cubicBezTo>
                    <a:cubicBezTo>
                      <a:pt x="41723" y="3001"/>
                      <a:pt x="42494" y="16921"/>
                      <a:pt x="42802" y="21715"/>
                    </a:cubicBezTo>
                    <a:cubicBezTo>
                      <a:pt x="42956" y="23107"/>
                      <a:pt x="44342" y="23107"/>
                      <a:pt x="44651" y="23107"/>
                    </a:cubicBezTo>
                    <a:cubicBezTo>
                      <a:pt x="46653" y="23107"/>
                      <a:pt x="46653" y="22334"/>
                      <a:pt x="46653" y="19395"/>
                    </a:cubicBezTo>
                    <a:lnTo>
                      <a:pt x="46653" y="3775"/>
                    </a:lnTo>
                    <a:cubicBezTo>
                      <a:pt x="46653" y="1145"/>
                      <a:pt x="46653" y="63"/>
                      <a:pt x="44959" y="63"/>
                    </a:cubicBezTo>
                    <a:cubicBezTo>
                      <a:pt x="44188" y="63"/>
                      <a:pt x="43880" y="63"/>
                      <a:pt x="41878" y="1919"/>
                    </a:cubicBezTo>
                    <a:cubicBezTo>
                      <a:pt x="41415" y="2537"/>
                      <a:pt x="39875" y="3929"/>
                      <a:pt x="39259" y="4393"/>
                    </a:cubicBezTo>
                    <a:cubicBezTo>
                      <a:pt x="33404" y="63"/>
                      <a:pt x="27088" y="63"/>
                      <a:pt x="24777" y="63"/>
                    </a:cubicBezTo>
                    <a:cubicBezTo>
                      <a:pt x="5982" y="63"/>
                      <a:pt x="128" y="10425"/>
                      <a:pt x="128" y="19086"/>
                    </a:cubicBezTo>
                    <a:cubicBezTo>
                      <a:pt x="128" y="24499"/>
                      <a:pt x="2593" y="28830"/>
                      <a:pt x="6753" y="32232"/>
                    </a:cubicBezTo>
                    <a:cubicBezTo>
                      <a:pt x="11682" y="36253"/>
                      <a:pt x="15996" y="37181"/>
                      <a:pt x="27088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126BB562-8A15-4D33-2429-743FCE7D1B89}"/>
                  </a:ext>
                </a:extLst>
              </p:cNvPr>
              <p:cNvSpPr/>
              <p:nvPr>
                <p:custDataLst>
                  <p:tags r:id="rId49"/>
                </p:custDataLst>
              </p:nvPr>
            </p:nvSpPr>
            <p:spPr>
              <a:xfrm>
                <a:off x="4186005" y="5571483"/>
                <a:ext cx="59619" cy="70989"/>
              </a:xfrm>
              <a:custGeom>
                <a:avLst/>
                <a:gdLst>
                  <a:gd name="connsiteX0" fmla="*/ 13073 w 59619"/>
                  <a:gd name="connsiteY0" fmla="*/ 30376 h 70989"/>
                  <a:gd name="connsiteX1" fmla="*/ 32176 w 59619"/>
                  <a:gd name="connsiteY1" fmla="*/ 3465 h 70989"/>
                  <a:gd name="connsiteX2" fmla="*/ 49584 w 59619"/>
                  <a:gd name="connsiteY2" fmla="*/ 30376 h 70989"/>
                  <a:gd name="connsiteX3" fmla="*/ 13073 w 59619"/>
                  <a:gd name="connsiteY3" fmla="*/ 30376 h 70989"/>
                  <a:gd name="connsiteX4" fmla="*/ 12919 w 59619"/>
                  <a:gd name="connsiteY4" fmla="*/ 33624 h 70989"/>
                  <a:gd name="connsiteX5" fmla="*/ 55901 w 59619"/>
                  <a:gd name="connsiteY5" fmla="*/ 33624 h 70989"/>
                  <a:gd name="connsiteX6" fmla="*/ 59752 w 59619"/>
                  <a:gd name="connsiteY6" fmla="*/ 30376 h 70989"/>
                  <a:gd name="connsiteX7" fmla="*/ 32176 w 59619"/>
                  <a:gd name="connsiteY7" fmla="*/ 63 h 70989"/>
                  <a:gd name="connsiteX8" fmla="*/ 132 w 59619"/>
                  <a:gd name="connsiteY8" fmla="*/ 35326 h 70989"/>
                  <a:gd name="connsiteX9" fmla="*/ 34025 w 59619"/>
                  <a:gd name="connsiteY9" fmla="*/ 71052 h 70989"/>
                  <a:gd name="connsiteX10" fmla="*/ 59752 w 59619"/>
                  <a:gd name="connsiteY10" fmla="*/ 50946 h 70989"/>
                  <a:gd name="connsiteX11" fmla="*/ 57749 w 59619"/>
                  <a:gd name="connsiteY11" fmla="*/ 49090 h 70989"/>
                  <a:gd name="connsiteX12" fmla="*/ 55747 w 59619"/>
                  <a:gd name="connsiteY12" fmla="*/ 51256 h 70989"/>
                  <a:gd name="connsiteX13" fmla="*/ 34949 w 59619"/>
                  <a:gd name="connsiteY13" fmla="*/ 67186 h 70989"/>
                  <a:gd name="connsiteX14" fmla="*/ 17541 w 59619"/>
                  <a:gd name="connsiteY14" fmla="*/ 56823 h 70989"/>
                  <a:gd name="connsiteX15" fmla="*/ 12919 w 59619"/>
                  <a:gd name="connsiteY15" fmla="*/ 33624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619" h="70989">
                    <a:moveTo>
                      <a:pt x="13073" y="30376"/>
                    </a:moveTo>
                    <a:cubicBezTo>
                      <a:pt x="13997" y="7332"/>
                      <a:pt x="26938" y="3465"/>
                      <a:pt x="32176" y="3465"/>
                    </a:cubicBezTo>
                    <a:cubicBezTo>
                      <a:pt x="48044" y="3465"/>
                      <a:pt x="49584" y="24345"/>
                      <a:pt x="49584" y="30376"/>
                    </a:cubicBezTo>
                    <a:lnTo>
                      <a:pt x="13073" y="30376"/>
                    </a:lnTo>
                    <a:close/>
                    <a:moveTo>
                      <a:pt x="12919" y="33624"/>
                    </a:moveTo>
                    <a:lnTo>
                      <a:pt x="55901" y="33624"/>
                    </a:lnTo>
                    <a:cubicBezTo>
                      <a:pt x="59290" y="33624"/>
                      <a:pt x="59752" y="33624"/>
                      <a:pt x="59752" y="30376"/>
                    </a:cubicBezTo>
                    <a:cubicBezTo>
                      <a:pt x="59752" y="15065"/>
                      <a:pt x="51433" y="63"/>
                      <a:pt x="32176" y="63"/>
                    </a:cubicBezTo>
                    <a:cubicBezTo>
                      <a:pt x="14305" y="63"/>
                      <a:pt x="132" y="15993"/>
                      <a:pt x="132" y="35326"/>
                    </a:cubicBezTo>
                    <a:cubicBezTo>
                      <a:pt x="132" y="56050"/>
                      <a:pt x="16308" y="71052"/>
                      <a:pt x="34025" y="71052"/>
                    </a:cubicBezTo>
                    <a:cubicBezTo>
                      <a:pt x="52819" y="71052"/>
                      <a:pt x="59752" y="53885"/>
                      <a:pt x="59752" y="50946"/>
                    </a:cubicBezTo>
                    <a:cubicBezTo>
                      <a:pt x="59752" y="49400"/>
                      <a:pt x="58520" y="49090"/>
                      <a:pt x="57749" y="49090"/>
                    </a:cubicBezTo>
                    <a:cubicBezTo>
                      <a:pt x="56363" y="49090"/>
                      <a:pt x="56055" y="50018"/>
                      <a:pt x="55747" y="51256"/>
                    </a:cubicBezTo>
                    <a:cubicBezTo>
                      <a:pt x="50355" y="67186"/>
                      <a:pt x="36489" y="67186"/>
                      <a:pt x="34949" y="67186"/>
                    </a:cubicBezTo>
                    <a:cubicBezTo>
                      <a:pt x="27246" y="67186"/>
                      <a:pt x="21084" y="62546"/>
                      <a:pt x="17541" y="56823"/>
                    </a:cubicBezTo>
                    <a:cubicBezTo>
                      <a:pt x="12919" y="49400"/>
                      <a:pt x="12919" y="39192"/>
                      <a:pt x="12919" y="33624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FDF6FFDB-D94A-76B6-587C-F04471DEBCA3}"/>
                  </a:ext>
                </a:extLst>
              </p:cNvPr>
              <p:cNvSpPr/>
              <p:nvPr>
                <p:custDataLst>
                  <p:tags r:id="rId50"/>
                </p:custDataLst>
              </p:nvPr>
            </p:nvSpPr>
            <p:spPr>
              <a:xfrm>
                <a:off x="4254475" y="5572411"/>
                <a:ext cx="51763" cy="68360"/>
              </a:xfrm>
              <a:custGeom>
                <a:avLst/>
                <a:gdLst>
                  <a:gd name="connsiteX0" fmla="*/ 21550 w 51763"/>
                  <a:gd name="connsiteY0" fmla="*/ 17075 h 68360"/>
                  <a:gd name="connsiteX1" fmla="*/ 21550 w 51763"/>
                  <a:gd name="connsiteY1" fmla="*/ 63 h 68360"/>
                  <a:gd name="connsiteX2" fmla="*/ 137 w 51763"/>
                  <a:gd name="connsiteY2" fmla="*/ 1764 h 68360"/>
                  <a:gd name="connsiteX3" fmla="*/ 137 w 51763"/>
                  <a:gd name="connsiteY3" fmla="*/ 6559 h 68360"/>
                  <a:gd name="connsiteX4" fmla="*/ 12153 w 51763"/>
                  <a:gd name="connsiteY4" fmla="*/ 15220 h 68360"/>
                  <a:gd name="connsiteX5" fmla="*/ 12153 w 51763"/>
                  <a:gd name="connsiteY5" fmla="*/ 56669 h 68360"/>
                  <a:gd name="connsiteX6" fmla="*/ 137 w 51763"/>
                  <a:gd name="connsiteY6" fmla="*/ 63628 h 68360"/>
                  <a:gd name="connsiteX7" fmla="*/ 137 w 51763"/>
                  <a:gd name="connsiteY7" fmla="*/ 68423 h 68360"/>
                  <a:gd name="connsiteX8" fmla="*/ 17699 w 51763"/>
                  <a:gd name="connsiteY8" fmla="*/ 67959 h 68360"/>
                  <a:gd name="connsiteX9" fmla="*/ 37264 w 51763"/>
                  <a:gd name="connsiteY9" fmla="*/ 68423 h 68360"/>
                  <a:gd name="connsiteX10" fmla="*/ 37264 w 51763"/>
                  <a:gd name="connsiteY10" fmla="*/ 63628 h 68360"/>
                  <a:gd name="connsiteX11" fmla="*/ 34029 w 51763"/>
                  <a:gd name="connsiteY11" fmla="*/ 63628 h 68360"/>
                  <a:gd name="connsiteX12" fmla="*/ 22321 w 51763"/>
                  <a:gd name="connsiteY12" fmla="*/ 56359 h 68360"/>
                  <a:gd name="connsiteX13" fmla="*/ 22321 w 51763"/>
                  <a:gd name="connsiteY13" fmla="*/ 32542 h 68360"/>
                  <a:gd name="connsiteX14" fmla="*/ 40499 w 51763"/>
                  <a:gd name="connsiteY14" fmla="*/ 3465 h 68360"/>
                  <a:gd name="connsiteX15" fmla="*/ 42194 w 51763"/>
                  <a:gd name="connsiteY15" fmla="*/ 3620 h 68360"/>
                  <a:gd name="connsiteX16" fmla="*/ 38651 w 51763"/>
                  <a:gd name="connsiteY16" fmla="*/ 9652 h 68360"/>
                  <a:gd name="connsiteX17" fmla="*/ 45275 w 51763"/>
                  <a:gd name="connsiteY17" fmla="*/ 16302 h 68360"/>
                  <a:gd name="connsiteX18" fmla="*/ 51900 w 51763"/>
                  <a:gd name="connsiteY18" fmla="*/ 9497 h 68360"/>
                  <a:gd name="connsiteX19" fmla="*/ 40499 w 51763"/>
                  <a:gd name="connsiteY19" fmla="*/ 63 h 68360"/>
                  <a:gd name="connsiteX20" fmla="*/ 21550 w 51763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763" h="68360">
                    <a:moveTo>
                      <a:pt x="21550" y="17075"/>
                    </a:moveTo>
                    <a:lnTo>
                      <a:pt x="21550" y="63"/>
                    </a:lnTo>
                    <a:lnTo>
                      <a:pt x="137" y="1764"/>
                    </a:lnTo>
                    <a:lnTo>
                      <a:pt x="137" y="6559"/>
                    </a:lnTo>
                    <a:cubicBezTo>
                      <a:pt x="10921" y="6559"/>
                      <a:pt x="12153" y="7641"/>
                      <a:pt x="12153" y="15220"/>
                    </a:cubicBezTo>
                    <a:lnTo>
                      <a:pt x="12153" y="56669"/>
                    </a:lnTo>
                    <a:cubicBezTo>
                      <a:pt x="12153" y="63628"/>
                      <a:pt x="10458" y="63628"/>
                      <a:pt x="137" y="63628"/>
                    </a:cubicBezTo>
                    <a:lnTo>
                      <a:pt x="137" y="68423"/>
                    </a:lnTo>
                    <a:cubicBezTo>
                      <a:pt x="6145" y="68268"/>
                      <a:pt x="13385" y="67959"/>
                      <a:pt x="17699" y="67959"/>
                    </a:cubicBezTo>
                    <a:cubicBezTo>
                      <a:pt x="23861" y="67959"/>
                      <a:pt x="31102" y="67959"/>
                      <a:pt x="37264" y="68423"/>
                    </a:cubicBezTo>
                    <a:lnTo>
                      <a:pt x="37264" y="63628"/>
                    </a:lnTo>
                    <a:lnTo>
                      <a:pt x="34029" y="63628"/>
                    </a:lnTo>
                    <a:cubicBezTo>
                      <a:pt x="22629" y="63628"/>
                      <a:pt x="22321" y="61927"/>
                      <a:pt x="22321" y="56359"/>
                    </a:cubicBezTo>
                    <a:lnTo>
                      <a:pt x="22321" y="32542"/>
                    </a:lnTo>
                    <a:cubicBezTo>
                      <a:pt x="22321" y="17230"/>
                      <a:pt x="28791" y="3465"/>
                      <a:pt x="40499" y="3465"/>
                    </a:cubicBezTo>
                    <a:cubicBezTo>
                      <a:pt x="41578" y="3465"/>
                      <a:pt x="41886" y="3465"/>
                      <a:pt x="42194" y="3620"/>
                    </a:cubicBezTo>
                    <a:cubicBezTo>
                      <a:pt x="41732" y="3775"/>
                      <a:pt x="38651" y="5631"/>
                      <a:pt x="38651" y="9652"/>
                    </a:cubicBezTo>
                    <a:cubicBezTo>
                      <a:pt x="38651" y="13982"/>
                      <a:pt x="41886" y="16302"/>
                      <a:pt x="45275" y="16302"/>
                    </a:cubicBezTo>
                    <a:cubicBezTo>
                      <a:pt x="48048" y="16302"/>
                      <a:pt x="51900" y="14446"/>
                      <a:pt x="51900" y="9497"/>
                    </a:cubicBezTo>
                    <a:cubicBezTo>
                      <a:pt x="51900" y="4548"/>
                      <a:pt x="47124" y="63"/>
                      <a:pt x="40499" y="63"/>
                    </a:cubicBezTo>
                    <a:cubicBezTo>
                      <a:pt x="29253" y="63"/>
                      <a:pt x="23707" y="10425"/>
                      <a:pt x="21550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1" name="Group 30" descr="\documentclass{article}&#10;\usepackage{amsmath}&#10;\pagestyle{empty}&#10;\begin{document}&#10;&#10;Undulator&#10;&#10;&#10;\end{document}" title="IguanaTex Vector Display">
              <a:extLst>
                <a:ext uri="{FF2B5EF4-FFF2-40B4-BE49-F238E27FC236}">
                  <a16:creationId xmlns:a16="http://schemas.microsoft.com/office/drawing/2014/main" id="{42077D81-E759-14A0-031D-E58150AD18B5}"/>
                </a:ext>
              </a:extLst>
            </p:cNvPr>
            <p:cNvGrpSpPr>
              <a:grpSpLocks noChangeAspect="1"/>
            </p:cNvGrpSpPr>
            <p:nvPr>
              <p:custDataLst>
                <p:tags r:id="rId22"/>
              </p:custDataLst>
            </p:nvPr>
          </p:nvGrpSpPr>
          <p:grpSpPr>
            <a:xfrm>
              <a:off x="4080653" y="3001422"/>
              <a:ext cx="671346" cy="106782"/>
              <a:chOff x="1773698" y="5901060"/>
              <a:chExt cx="671346" cy="106782"/>
            </a:xfrm>
            <a:solidFill>
              <a:srgbClr val="858585"/>
            </a:solidFill>
          </p:grpSpPr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5F98F2B-C41B-2530-7A09-ED67B7CE090B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1773698" y="5902701"/>
                <a:ext cx="103872" cy="105141"/>
              </a:xfrm>
              <a:custGeom>
                <a:avLst/>
                <a:gdLst>
                  <a:gd name="connsiteX0" fmla="*/ 83570 w 103872"/>
                  <a:gd name="connsiteY0" fmla="*/ 67472 h 105141"/>
                  <a:gd name="connsiteX1" fmla="*/ 54370 w 103872"/>
                  <a:gd name="connsiteY1" fmla="*/ 100581 h 105141"/>
                  <a:gd name="connsiteX2" fmla="*/ 29277 w 103872"/>
                  <a:gd name="connsiteY2" fmla="*/ 68516 h 105141"/>
                  <a:gd name="connsiteX3" fmla="*/ 29277 w 103872"/>
                  <a:gd name="connsiteY3" fmla="*/ 11695 h 105141"/>
                  <a:gd name="connsiteX4" fmla="*/ 41291 w 103872"/>
                  <a:gd name="connsiteY4" fmla="*/ 4686 h 105141"/>
                  <a:gd name="connsiteX5" fmla="*/ 44941 w 103872"/>
                  <a:gd name="connsiteY5" fmla="*/ 4686 h 105141"/>
                  <a:gd name="connsiteX6" fmla="*/ 44941 w 103872"/>
                  <a:gd name="connsiteY6" fmla="*/ 63 h 105141"/>
                  <a:gd name="connsiteX7" fmla="*/ 22585 w 103872"/>
                  <a:gd name="connsiteY7" fmla="*/ 510 h 105141"/>
                  <a:gd name="connsiteX8" fmla="*/ 77 w 103872"/>
                  <a:gd name="connsiteY8" fmla="*/ 63 h 105141"/>
                  <a:gd name="connsiteX9" fmla="*/ 77 w 103872"/>
                  <a:gd name="connsiteY9" fmla="*/ 4686 h 105141"/>
                  <a:gd name="connsiteX10" fmla="*/ 3727 w 103872"/>
                  <a:gd name="connsiteY10" fmla="*/ 4686 h 105141"/>
                  <a:gd name="connsiteX11" fmla="*/ 15741 w 103872"/>
                  <a:gd name="connsiteY11" fmla="*/ 11695 h 105141"/>
                  <a:gd name="connsiteX12" fmla="*/ 15741 w 103872"/>
                  <a:gd name="connsiteY12" fmla="*/ 67920 h 105141"/>
                  <a:gd name="connsiteX13" fmla="*/ 54066 w 103872"/>
                  <a:gd name="connsiteY13" fmla="*/ 105204 h 105141"/>
                  <a:gd name="connsiteX14" fmla="*/ 87829 w 103872"/>
                  <a:gd name="connsiteY14" fmla="*/ 74333 h 105141"/>
                  <a:gd name="connsiteX15" fmla="*/ 88285 w 103872"/>
                  <a:gd name="connsiteY15" fmla="*/ 64042 h 105141"/>
                  <a:gd name="connsiteX16" fmla="*/ 88285 w 103872"/>
                  <a:gd name="connsiteY16" fmla="*/ 16319 h 105141"/>
                  <a:gd name="connsiteX17" fmla="*/ 103949 w 103872"/>
                  <a:gd name="connsiteY17" fmla="*/ 4686 h 105141"/>
                  <a:gd name="connsiteX18" fmla="*/ 103949 w 103872"/>
                  <a:gd name="connsiteY18" fmla="*/ 63 h 105141"/>
                  <a:gd name="connsiteX19" fmla="*/ 86004 w 103872"/>
                  <a:gd name="connsiteY19" fmla="*/ 510 h 105141"/>
                  <a:gd name="connsiteX20" fmla="*/ 67906 w 103872"/>
                  <a:gd name="connsiteY20" fmla="*/ 63 h 105141"/>
                  <a:gd name="connsiteX21" fmla="*/ 67906 w 103872"/>
                  <a:gd name="connsiteY21" fmla="*/ 4686 h 105141"/>
                  <a:gd name="connsiteX22" fmla="*/ 83570 w 103872"/>
                  <a:gd name="connsiteY22" fmla="*/ 15722 h 105141"/>
                  <a:gd name="connsiteX23" fmla="*/ 83570 w 103872"/>
                  <a:gd name="connsiteY23" fmla="*/ 6747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872" h="105141">
                    <a:moveTo>
                      <a:pt x="83570" y="67472"/>
                    </a:moveTo>
                    <a:cubicBezTo>
                      <a:pt x="83570" y="88650"/>
                      <a:pt x="68818" y="100581"/>
                      <a:pt x="54370" y="100581"/>
                    </a:cubicBezTo>
                    <a:cubicBezTo>
                      <a:pt x="47222" y="100581"/>
                      <a:pt x="29277" y="96852"/>
                      <a:pt x="29277" y="68516"/>
                    </a:cubicBezTo>
                    <a:lnTo>
                      <a:pt x="29277" y="11695"/>
                    </a:lnTo>
                    <a:cubicBezTo>
                      <a:pt x="29277" y="6326"/>
                      <a:pt x="29581" y="4686"/>
                      <a:pt x="41291" y="4686"/>
                    </a:cubicBezTo>
                    <a:lnTo>
                      <a:pt x="44941" y="4686"/>
                    </a:lnTo>
                    <a:lnTo>
                      <a:pt x="44941" y="63"/>
                    </a:lnTo>
                    <a:cubicBezTo>
                      <a:pt x="39618" y="510"/>
                      <a:pt x="28364" y="510"/>
                      <a:pt x="22585" y="510"/>
                    </a:cubicBezTo>
                    <a:cubicBezTo>
                      <a:pt x="16806" y="510"/>
                      <a:pt x="5400" y="510"/>
                      <a:pt x="77" y="63"/>
                    </a:cubicBezTo>
                    <a:lnTo>
                      <a:pt x="77" y="4686"/>
                    </a:lnTo>
                    <a:lnTo>
                      <a:pt x="3727" y="4686"/>
                    </a:lnTo>
                    <a:cubicBezTo>
                      <a:pt x="15437" y="4686"/>
                      <a:pt x="15741" y="6326"/>
                      <a:pt x="15741" y="11695"/>
                    </a:cubicBezTo>
                    <a:lnTo>
                      <a:pt x="15741" y="67920"/>
                    </a:lnTo>
                    <a:cubicBezTo>
                      <a:pt x="15741" y="88948"/>
                      <a:pt x="33383" y="105204"/>
                      <a:pt x="54066" y="105204"/>
                    </a:cubicBezTo>
                    <a:cubicBezTo>
                      <a:pt x="71556" y="105204"/>
                      <a:pt x="85243" y="91334"/>
                      <a:pt x="87829" y="74333"/>
                    </a:cubicBezTo>
                    <a:cubicBezTo>
                      <a:pt x="88285" y="71350"/>
                      <a:pt x="88285" y="70008"/>
                      <a:pt x="88285" y="64042"/>
                    </a:cubicBezTo>
                    <a:lnTo>
                      <a:pt x="88285" y="16319"/>
                    </a:lnTo>
                    <a:cubicBezTo>
                      <a:pt x="88285" y="11397"/>
                      <a:pt x="88285" y="4686"/>
                      <a:pt x="103949" y="4686"/>
                    </a:cubicBezTo>
                    <a:lnTo>
                      <a:pt x="103949" y="63"/>
                    </a:lnTo>
                    <a:cubicBezTo>
                      <a:pt x="98474" y="212"/>
                      <a:pt x="91174" y="510"/>
                      <a:pt x="86004" y="510"/>
                    </a:cubicBezTo>
                    <a:cubicBezTo>
                      <a:pt x="80681" y="510"/>
                      <a:pt x="73381" y="212"/>
                      <a:pt x="67906" y="63"/>
                    </a:cubicBezTo>
                    <a:lnTo>
                      <a:pt x="67906" y="4686"/>
                    </a:lnTo>
                    <a:cubicBezTo>
                      <a:pt x="83570" y="4686"/>
                      <a:pt x="83570" y="11695"/>
                      <a:pt x="83570" y="15722"/>
                    </a:cubicBezTo>
                    <a:lnTo>
                      <a:pt x="83570" y="67472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1F96493B-36B9-B386-6DB7-214B26E6CACF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1887608" y="5938643"/>
                <a:ext cx="76497" cy="65918"/>
              </a:xfrm>
              <a:custGeom>
                <a:avLst/>
                <a:gdLst>
                  <a:gd name="connsiteX0" fmla="*/ 11947 w 76497"/>
                  <a:gd name="connsiteY0" fmla="*/ 14678 h 65918"/>
                  <a:gd name="connsiteX1" fmla="*/ 11947 w 76497"/>
                  <a:gd name="connsiteY1" fmla="*/ 54647 h 65918"/>
                  <a:gd name="connsiteX2" fmla="*/ 84 w 76497"/>
                  <a:gd name="connsiteY2" fmla="*/ 61358 h 65918"/>
                  <a:gd name="connsiteX3" fmla="*/ 84 w 76497"/>
                  <a:gd name="connsiteY3" fmla="*/ 65981 h 65918"/>
                  <a:gd name="connsiteX4" fmla="*/ 17270 w 76497"/>
                  <a:gd name="connsiteY4" fmla="*/ 65534 h 65918"/>
                  <a:gd name="connsiteX5" fmla="*/ 34303 w 76497"/>
                  <a:gd name="connsiteY5" fmla="*/ 65981 h 65918"/>
                  <a:gd name="connsiteX6" fmla="*/ 34303 w 76497"/>
                  <a:gd name="connsiteY6" fmla="*/ 61358 h 65918"/>
                  <a:gd name="connsiteX7" fmla="*/ 22440 w 76497"/>
                  <a:gd name="connsiteY7" fmla="*/ 54647 h 65918"/>
                  <a:gd name="connsiteX8" fmla="*/ 22440 w 76497"/>
                  <a:gd name="connsiteY8" fmla="*/ 27206 h 65918"/>
                  <a:gd name="connsiteX9" fmla="*/ 42972 w 76497"/>
                  <a:gd name="connsiteY9" fmla="*/ 3344 h 65918"/>
                  <a:gd name="connsiteX10" fmla="*/ 54226 w 76497"/>
                  <a:gd name="connsiteY10" fmla="*/ 19898 h 65918"/>
                  <a:gd name="connsiteX11" fmla="*/ 54226 w 76497"/>
                  <a:gd name="connsiteY11" fmla="*/ 54647 h 65918"/>
                  <a:gd name="connsiteX12" fmla="*/ 42363 w 76497"/>
                  <a:gd name="connsiteY12" fmla="*/ 61358 h 65918"/>
                  <a:gd name="connsiteX13" fmla="*/ 42363 w 76497"/>
                  <a:gd name="connsiteY13" fmla="*/ 65981 h 65918"/>
                  <a:gd name="connsiteX14" fmla="*/ 59549 w 76497"/>
                  <a:gd name="connsiteY14" fmla="*/ 65534 h 65918"/>
                  <a:gd name="connsiteX15" fmla="*/ 76582 w 76497"/>
                  <a:gd name="connsiteY15" fmla="*/ 65981 h 65918"/>
                  <a:gd name="connsiteX16" fmla="*/ 76582 w 76497"/>
                  <a:gd name="connsiteY16" fmla="*/ 61358 h 65918"/>
                  <a:gd name="connsiteX17" fmla="*/ 64719 w 76497"/>
                  <a:gd name="connsiteY17" fmla="*/ 56884 h 65918"/>
                  <a:gd name="connsiteX18" fmla="*/ 64719 w 76497"/>
                  <a:gd name="connsiteY18" fmla="*/ 28399 h 65918"/>
                  <a:gd name="connsiteX19" fmla="*/ 60005 w 76497"/>
                  <a:gd name="connsiteY19" fmla="*/ 5581 h 65918"/>
                  <a:gd name="connsiteX20" fmla="*/ 44036 w 76497"/>
                  <a:gd name="connsiteY20" fmla="*/ 63 h 65918"/>
                  <a:gd name="connsiteX21" fmla="*/ 21528 w 76497"/>
                  <a:gd name="connsiteY21" fmla="*/ 15722 h 65918"/>
                  <a:gd name="connsiteX22" fmla="*/ 21528 w 76497"/>
                  <a:gd name="connsiteY22" fmla="*/ 63 h 65918"/>
                  <a:gd name="connsiteX23" fmla="*/ 84 w 76497"/>
                  <a:gd name="connsiteY23" fmla="*/ 1703 h 65918"/>
                  <a:gd name="connsiteX24" fmla="*/ 84 w 76497"/>
                  <a:gd name="connsiteY24" fmla="*/ 6327 h 65918"/>
                  <a:gd name="connsiteX25" fmla="*/ 11947 w 76497"/>
                  <a:gd name="connsiteY25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6497" h="65918">
                    <a:moveTo>
                      <a:pt x="11947" y="14678"/>
                    </a:moveTo>
                    <a:lnTo>
                      <a:pt x="11947" y="54647"/>
                    </a:lnTo>
                    <a:cubicBezTo>
                      <a:pt x="11947" y="61358"/>
                      <a:pt x="10274" y="61358"/>
                      <a:pt x="84" y="61358"/>
                    </a:cubicBezTo>
                    <a:lnTo>
                      <a:pt x="84" y="65981"/>
                    </a:lnTo>
                    <a:cubicBezTo>
                      <a:pt x="5407" y="65832"/>
                      <a:pt x="13163" y="65534"/>
                      <a:pt x="17270" y="65534"/>
                    </a:cubicBezTo>
                    <a:cubicBezTo>
                      <a:pt x="21224" y="65534"/>
                      <a:pt x="29132" y="65832"/>
                      <a:pt x="34303" y="65981"/>
                    </a:cubicBezTo>
                    <a:lnTo>
                      <a:pt x="34303" y="61358"/>
                    </a:lnTo>
                    <a:cubicBezTo>
                      <a:pt x="24113" y="61358"/>
                      <a:pt x="22440" y="61358"/>
                      <a:pt x="22440" y="54647"/>
                    </a:cubicBezTo>
                    <a:lnTo>
                      <a:pt x="22440" y="27206"/>
                    </a:lnTo>
                    <a:cubicBezTo>
                      <a:pt x="22440" y="11695"/>
                      <a:pt x="33238" y="3344"/>
                      <a:pt x="42972" y="3344"/>
                    </a:cubicBezTo>
                    <a:cubicBezTo>
                      <a:pt x="52553" y="3344"/>
                      <a:pt x="54226" y="11397"/>
                      <a:pt x="54226" y="19898"/>
                    </a:cubicBezTo>
                    <a:lnTo>
                      <a:pt x="54226" y="54647"/>
                    </a:lnTo>
                    <a:cubicBezTo>
                      <a:pt x="54226" y="61358"/>
                      <a:pt x="52553" y="61358"/>
                      <a:pt x="42363" y="61358"/>
                    </a:cubicBezTo>
                    <a:lnTo>
                      <a:pt x="42363" y="65981"/>
                    </a:lnTo>
                    <a:cubicBezTo>
                      <a:pt x="47686" y="65832"/>
                      <a:pt x="55442" y="65534"/>
                      <a:pt x="59549" y="65534"/>
                    </a:cubicBezTo>
                    <a:cubicBezTo>
                      <a:pt x="63503" y="65534"/>
                      <a:pt x="71411" y="65832"/>
                      <a:pt x="76582" y="65981"/>
                    </a:cubicBezTo>
                    <a:lnTo>
                      <a:pt x="76582" y="61358"/>
                    </a:lnTo>
                    <a:cubicBezTo>
                      <a:pt x="68674" y="61358"/>
                      <a:pt x="64872" y="61358"/>
                      <a:pt x="64719" y="56884"/>
                    </a:cubicBezTo>
                    <a:lnTo>
                      <a:pt x="64719" y="28399"/>
                    </a:lnTo>
                    <a:cubicBezTo>
                      <a:pt x="64719" y="15573"/>
                      <a:pt x="64719" y="10950"/>
                      <a:pt x="60005" y="5581"/>
                    </a:cubicBezTo>
                    <a:cubicBezTo>
                      <a:pt x="57876" y="3045"/>
                      <a:pt x="52857" y="63"/>
                      <a:pt x="44036" y="63"/>
                    </a:cubicBezTo>
                    <a:cubicBezTo>
                      <a:pt x="32934" y="63"/>
                      <a:pt x="25786" y="6476"/>
                      <a:pt x="21528" y="15722"/>
                    </a:cubicBezTo>
                    <a:lnTo>
                      <a:pt x="21528" y="63"/>
                    </a:lnTo>
                    <a:lnTo>
                      <a:pt x="84" y="1703"/>
                    </a:lnTo>
                    <a:lnTo>
                      <a:pt x="84" y="6327"/>
                    </a:lnTo>
                    <a:cubicBezTo>
                      <a:pt x="10730" y="6327"/>
                      <a:pt x="11947" y="7370"/>
                      <a:pt x="11947" y="1467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48B831A6-08FF-2534-AF98-A9EEBB6BAF03}"/>
                  </a:ext>
                </a:extLst>
              </p:cNvPr>
              <p:cNvSpPr/>
              <p:nvPr>
                <p:custDataLst>
                  <p:tags r:id="rId32"/>
                </p:custDataLst>
              </p:nvPr>
            </p:nvSpPr>
            <p:spPr>
              <a:xfrm>
                <a:off x="1972403" y="5901060"/>
                <a:ext cx="74976" cy="105141"/>
              </a:xfrm>
              <a:custGeom>
                <a:avLst/>
                <a:gdLst>
                  <a:gd name="connsiteX0" fmla="*/ 52710 w 74976"/>
                  <a:gd name="connsiteY0" fmla="*/ 95361 h 105141"/>
                  <a:gd name="connsiteX1" fmla="*/ 52710 w 74976"/>
                  <a:gd name="connsiteY1" fmla="*/ 105204 h 105141"/>
                  <a:gd name="connsiteX2" fmla="*/ 75067 w 74976"/>
                  <a:gd name="connsiteY2" fmla="*/ 103563 h 105141"/>
                  <a:gd name="connsiteX3" fmla="*/ 75067 w 74976"/>
                  <a:gd name="connsiteY3" fmla="*/ 98940 h 105141"/>
                  <a:gd name="connsiteX4" fmla="*/ 63204 w 74976"/>
                  <a:gd name="connsiteY4" fmla="*/ 90589 h 105141"/>
                  <a:gd name="connsiteX5" fmla="*/ 63204 w 74976"/>
                  <a:gd name="connsiteY5" fmla="*/ 63 h 105141"/>
                  <a:gd name="connsiteX6" fmla="*/ 41304 w 74976"/>
                  <a:gd name="connsiteY6" fmla="*/ 1703 h 105141"/>
                  <a:gd name="connsiteX7" fmla="*/ 41304 w 74976"/>
                  <a:gd name="connsiteY7" fmla="*/ 6326 h 105141"/>
                  <a:gd name="connsiteX8" fmla="*/ 53167 w 74976"/>
                  <a:gd name="connsiteY8" fmla="*/ 14678 h 105141"/>
                  <a:gd name="connsiteX9" fmla="*/ 53167 w 74976"/>
                  <a:gd name="connsiteY9" fmla="*/ 46892 h 105141"/>
                  <a:gd name="connsiteX10" fmla="*/ 34004 w 74976"/>
                  <a:gd name="connsiteY10" fmla="*/ 37645 h 105141"/>
                  <a:gd name="connsiteX11" fmla="*/ 90 w 74976"/>
                  <a:gd name="connsiteY11" fmla="*/ 71499 h 105141"/>
                  <a:gd name="connsiteX12" fmla="*/ 32331 w 74976"/>
                  <a:gd name="connsiteY12" fmla="*/ 105204 h 105141"/>
                  <a:gd name="connsiteX13" fmla="*/ 52710 w 74976"/>
                  <a:gd name="connsiteY13" fmla="*/ 95361 h 105141"/>
                  <a:gd name="connsiteX14" fmla="*/ 52710 w 74976"/>
                  <a:gd name="connsiteY14" fmla="*/ 55392 h 105141"/>
                  <a:gd name="connsiteX15" fmla="*/ 52710 w 74976"/>
                  <a:gd name="connsiteY15" fmla="*/ 85965 h 105141"/>
                  <a:gd name="connsiteX16" fmla="*/ 51038 w 74976"/>
                  <a:gd name="connsiteY16" fmla="*/ 91483 h 105141"/>
                  <a:gd name="connsiteX17" fmla="*/ 33092 w 74976"/>
                  <a:gd name="connsiteY17" fmla="*/ 101923 h 105141"/>
                  <a:gd name="connsiteX18" fmla="*/ 17123 w 74976"/>
                  <a:gd name="connsiteY18" fmla="*/ 92378 h 105141"/>
                  <a:gd name="connsiteX19" fmla="*/ 12713 w 74976"/>
                  <a:gd name="connsiteY19" fmla="*/ 71648 h 105141"/>
                  <a:gd name="connsiteX20" fmla="*/ 17427 w 74976"/>
                  <a:gd name="connsiteY20" fmla="*/ 50471 h 105141"/>
                  <a:gd name="connsiteX21" fmla="*/ 34613 w 74976"/>
                  <a:gd name="connsiteY21" fmla="*/ 40926 h 105141"/>
                  <a:gd name="connsiteX22" fmla="*/ 51038 w 74976"/>
                  <a:gd name="connsiteY22" fmla="*/ 49874 h 105141"/>
                  <a:gd name="connsiteX23" fmla="*/ 52710 w 74976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4976" h="105141">
                    <a:moveTo>
                      <a:pt x="52710" y="95361"/>
                    </a:moveTo>
                    <a:lnTo>
                      <a:pt x="52710" y="105204"/>
                    </a:lnTo>
                    <a:lnTo>
                      <a:pt x="75067" y="103563"/>
                    </a:lnTo>
                    <a:lnTo>
                      <a:pt x="75067" y="98940"/>
                    </a:lnTo>
                    <a:cubicBezTo>
                      <a:pt x="64421" y="98940"/>
                      <a:pt x="63204" y="97896"/>
                      <a:pt x="63204" y="90589"/>
                    </a:cubicBezTo>
                    <a:lnTo>
                      <a:pt x="63204" y="63"/>
                    </a:lnTo>
                    <a:lnTo>
                      <a:pt x="41304" y="1703"/>
                    </a:lnTo>
                    <a:lnTo>
                      <a:pt x="41304" y="6326"/>
                    </a:lnTo>
                    <a:cubicBezTo>
                      <a:pt x="51950" y="6326"/>
                      <a:pt x="53167" y="7370"/>
                      <a:pt x="53167" y="14678"/>
                    </a:cubicBezTo>
                    <a:lnTo>
                      <a:pt x="53167" y="46892"/>
                    </a:lnTo>
                    <a:cubicBezTo>
                      <a:pt x="48756" y="41523"/>
                      <a:pt x="42217" y="37645"/>
                      <a:pt x="34004" y="37645"/>
                    </a:cubicBezTo>
                    <a:cubicBezTo>
                      <a:pt x="16058" y="37645"/>
                      <a:pt x="90" y="52261"/>
                      <a:pt x="90" y="71499"/>
                    </a:cubicBezTo>
                    <a:cubicBezTo>
                      <a:pt x="90" y="90439"/>
                      <a:pt x="14994" y="105204"/>
                      <a:pt x="32331" y="105204"/>
                    </a:cubicBezTo>
                    <a:cubicBezTo>
                      <a:pt x="42065" y="105204"/>
                      <a:pt x="48908" y="100133"/>
                      <a:pt x="52710" y="95361"/>
                    </a:cubicBezTo>
                    <a:close/>
                    <a:moveTo>
                      <a:pt x="52710" y="55392"/>
                    </a:moveTo>
                    <a:lnTo>
                      <a:pt x="52710" y="85965"/>
                    </a:lnTo>
                    <a:cubicBezTo>
                      <a:pt x="52710" y="88650"/>
                      <a:pt x="52710" y="88948"/>
                      <a:pt x="51038" y="91483"/>
                    </a:cubicBezTo>
                    <a:cubicBezTo>
                      <a:pt x="46475" y="98642"/>
                      <a:pt x="39631" y="101923"/>
                      <a:pt x="33092" y="101923"/>
                    </a:cubicBezTo>
                    <a:cubicBezTo>
                      <a:pt x="26248" y="101923"/>
                      <a:pt x="20773" y="98045"/>
                      <a:pt x="17123" y="92378"/>
                    </a:cubicBezTo>
                    <a:cubicBezTo>
                      <a:pt x="13169" y="86264"/>
                      <a:pt x="12713" y="77763"/>
                      <a:pt x="12713" y="71648"/>
                    </a:cubicBezTo>
                    <a:cubicBezTo>
                      <a:pt x="12713" y="66130"/>
                      <a:pt x="13017" y="57182"/>
                      <a:pt x="17427" y="50471"/>
                    </a:cubicBezTo>
                    <a:cubicBezTo>
                      <a:pt x="20621" y="45848"/>
                      <a:pt x="26400" y="40926"/>
                      <a:pt x="34613" y="40926"/>
                    </a:cubicBezTo>
                    <a:cubicBezTo>
                      <a:pt x="39935" y="40926"/>
                      <a:pt x="46323" y="43163"/>
                      <a:pt x="51038" y="49874"/>
                    </a:cubicBezTo>
                    <a:cubicBezTo>
                      <a:pt x="52710" y="52410"/>
                      <a:pt x="52710" y="52708"/>
                      <a:pt x="52710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8E3B02BF-998E-599A-F5D1-8605E12F2809}"/>
                  </a:ext>
                </a:extLst>
              </p:cNvPr>
              <p:cNvSpPr/>
              <p:nvPr>
                <p:custDataLst>
                  <p:tags r:id="rId33"/>
                </p:custDataLst>
              </p:nvPr>
            </p:nvSpPr>
            <p:spPr>
              <a:xfrm>
                <a:off x="2056590" y="5938643"/>
                <a:ext cx="76497" cy="67558"/>
              </a:xfrm>
              <a:custGeom>
                <a:avLst/>
                <a:gdLst>
                  <a:gd name="connsiteX0" fmla="*/ 54693 w 76497"/>
                  <a:gd name="connsiteY0" fmla="*/ 54199 h 67558"/>
                  <a:gd name="connsiteX1" fmla="*/ 54693 w 76497"/>
                  <a:gd name="connsiteY1" fmla="*/ 67622 h 67558"/>
                  <a:gd name="connsiteX2" fmla="*/ 76593 w 76497"/>
                  <a:gd name="connsiteY2" fmla="*/ 65981 h 67558"/>
                  <a:gd name="connsiteX3" fmla="*/ 76593 w 76497"/>
                  <a:gd name="connsiteY3" fmla="*/ 61358 h 67558"/>
                  <a:gd name="connsiteX4" fmla="*/ 64731 w 76497"/>
                  <a:gd name="connsiteY4" fmla="*/ 53006 h 67558"/>
                  <a:gd name="connsiteX5" fmla="*/ 64731 w 76497"/>
                  <a:gd name="connsiteY5" fmla="*/ 63 h 67558"/>
                  <a:gd name="connsiteX6" fmla="*/ 42374 w 76497"/>
                  <a:gd name="connsiteY6" fmla="*/ 1703 h 67558"/>
                  <a:gd name="connsiteX7" fmla="*/ 42374 w 76497"/>
                  <a:gd name="connsiteY7" fmla="*/ 6327 h 67558"/>
                  <a:gd name="connsiteX8" fmla="*/ 54237 w 76497"/>
                  <a:gd name="connsiteY8" fmla="*/ 14678 h 67558"/>
                  <a:gd name="connsiteX9" fmla="*/ 54237 w 76497"/>
                  <a:gd name="connsiteY9" fmla="*/ 41224 h 67558"/>
                  <a:gd name="connsiteX10" fmla="*/ 35835 w 76497"/>
                  <a:gd name="connsiteY10" fmla="*/ 64341 h 67558"/>
                  <a:gd name="connsiteX11" fmla="*/ 22451 w 76497"/>
                  <a:gd name="connsiteY11" fmla="*/ 49576 h 67558"/>
                  <a:gd name="connsiteX12" fmla="*/ 22451 w 76497"/>
                  <a:gd name="connsiteY12" fmla="*/ 63 h 67558"/>
                  <a:gd name="connsiteX13" fmla="*/ 95 w 76497"/>
                  <a:gd name="connsiteY13" fmla="*/ 1703 h 67558"/>
                  <a:gd name="connsiteX14" fmla="*/ 95 w 76497"/>
                  <a:gd name="connsiteY14" fmla="*/ 6327 h 67558"/>
                  <a:gd name="connsiteX15" fmla="*/ 11958 w 76497"/>
                  <a:gd name="connsiteY15" fmla="*/ 20047 h 67558"/>
                  <a:gd name="connsiteX16" fmla="*/ 11958 w 76497"/>
                  <a:gd name="connsiteY16" fmla="*/ 42418 h 67558"/>
                  <a:gd name="connsiteX17" fmla="*/ 35074 w 76497"/>
                  <a:gd name="connsiteY17" fmla="*/ 67622 h 67558"/>
                  <a:gd name="connsiteX18" fmla="*/ 54693 w 76497"/>
                  <a:gd name="connsiteY18" fmla="*/ 54199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97" h="67558">
                    <a:moveTo>
                      <a:pt x="54693" y="54199"/>
                    </a:moveTo>
                    <a:lnTo>
                      <a:pt x="54693" y="67622"/>
                    </a:lnTo>
                    <a:lnTo>
                      <a:pt x="76593" y="65981"/>
                    </a:lnTo>
                    <a:lnTo>
                      <a:pt x="76593" y="61358"/>
                    </a:lnTo>
                    <a:cubicBezTo>
                      <a:pt x="65947" y="61358"/>
                      <a:pt x="64731" y="60314"/>
                      <a:pt x="64731" y="53006"/>
                    </a:cubicBezTo>
                    <a:lnTo>
                      <a:pt x="64731" y="63"/>
                    </a:lnTo>
                    <a:lnTo>
                      <a:pt x="42374" y="1703"/>
                    </a:lnTo>
                    <a:lnTo>
                      <a:pt x="42374" y="6327"/>
                    </a:lnTo>
                    <a:cubicBezTo>
                      <a:pt x="53020" y="6327"/>
                      <a:pt x="54237" y="7370"/>
                      <a:pt x="54237" y="14678"/>
                    </a:cubicBezTo>
                    <a:lnTo>
                      <a:pt x="54237" y="41224"/>
                    </a:lnTo>
                    <a:cubicBezTo>
                      <a:pt x="54237" y="54199"/>
                      <a:pt x="46937" y="64341"/>
                      <a:pt x="35835" y="64341"/>
                    </a:cubicBezTo>
                    <a:cubicBezTo>
                      <a:pt x="23060" y="64341"/>
                      <a:pt x="22451" y="57331"/>
                      <a:pt x="22451" y="49576"/>
                    </a:cubicBezTo>
                    <a:lnTo>
                      <a:pt x="22451" y="63"/>
                    </a:lnTo>
                    <a:lnTo>
                      <a:pt x="95" y="1703"/>
                    </a:lnTo>
                    <a:lnTo>
                      <a:pt x="95" y="6327"/>
                    </a:lnTo>
                    <a:cubicBezTo>
                      <a:pt x="11958" y="6327"/>
                      <a:pt x="11958" y="6774"/>
                      <a:pt x="11958" y="20047"/>
                    </a:cubicBezTo>
                    <a:lnTo>
                      <a:pt x="11958" y="42418"/>
                    </a:lnTo>
                    <a:cubicBezTo>
                      <a:pt x="11958" y="54050"/>
                      <a:pt x="11958" y="67622"/>
                      <a:pt x="35074" y="67622"/>
                    </a:cubicBezTo>
                    <a:cubicBezTo>
                      <a:pt x="43591" y="67622"/>
                      <a:pt x="50283" y="63446"/>
                      <a:pt x="54693" y="5419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290909C5-E374-E6C9-647C-4C83EDD7853A}"/>
                  </a:ext>
                </a:extLst>
              </p:cNvPr>
              <p:cNvSpPr/>
              <p:nvPr>
                <p:custDataLst>
                  <p:tags r:id="rId34"/>
                </p:custDataLst>
              </p:nvPr>
            </p:nvSpPr>
            <p:spPr>
              <a:xfrm>
                <a:off x="2141233" y="5901060"/>
                <a:ext cx="33762" cy="103500"/>
              </a:xfrm>
              <a:custGeom>
                <a:avLst/>
                <a:gdLst>
                  <a:gd name="connsiteX0" fmla="*/ 22001 w 33762"/>
                  <a:gd name="connsiteY0" fmla="*/ 63 h 103500"/>
                  <a:gd name="connsiteX1" fmla="*/ 101 w 33762"/>
                  <a:gd name="connsiteY1" fmla="*/ 1703 h 103500"/>
                  <a:gd name="connsiteX2" fmla="*/ 101 w 33762"/>
                  <a:gd name="connsiteY2" fmla="*/ 6326 h 103500"/>
                  <a:gd name="connsiteX3" fmla="*/ 11963 w 33762"/>
                  <a:gd name="connsiteY3" fmla="*/ 14678 h 103500"/>
                  <a:gd name="connsiteX4" fmla="*/ 11963 w 33762"/>
                  <a:gd name="connsiteY4" fmla="*/ 92229 h 103500"/>
                  <a:gd name="connsiteX5" fmla="*/ 101 w 33762"/>
                  <a:gd name="connsiteY5" fmla="*/ 98940 h 103500"/>
                  <a:gd name="connsiteX6" fmla="*/ 101 w 33762"/>
                  <a:gd name="connsiteY6" fmla="*/ 103563 h 103500"/>
                  <a:gd name="connsiteX7" fmla="*/ 16982 w 33762"/>
                  <a:gd name="connsiteY7" fmla="*/ 103116 h 103500"/>
                  <a:gd name="connsiteX8" fmla="*/ 33863 w 33762"/>
                  <a:gd name="connsiteY8" fmla="*/ 103563 h 103500"/>
                  <a:gd name="connsiteX9" fmla="*/ 33863 w 33762"/>
                  <a:gd name="connsiteY9" fmla="*/ 98940 h 103500"/>
                  <a:gd name="connsiteX10" fmla="*/ 22001 w 33762"/>
                  <a:gd name="connsiteY10" fmla="*/ 92229 h 103500"/>
                  <a:gd name="connsiteX11" fmla="*/ 22001 w 33762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762" h="103500">
                    <a:moveTo>
                      <a:pt x="22001" y="63"/>
                    </a:moveTo>
                    <a:lnTo>
                      <a:pt x="101" y="1703"/>
                    </a:lnTo>
                    <a:lnTo>
                      <a:pt x="101" y="6326"/>
                    </a:lnTo>
                    <a:cubicBezTo>
                      <a:pt x="10747" y="6326"/>
                      <a:pt x="11963" y="7370"/>
                      <a:pt x="11963" y="14678"/>
                    </a:cubicBezTo>
                    <a:lnTo>
                      <a:pt x="11963" y="92229"/>
                    </a:lnTo>
                    <a:cubicBezTo>
                      <a:pt x="11963" y="98940"/>
                      <a:pt x="10290" y="98940"/>
                      <a:pt x="101" y="98940"/>
                    </a:cubicBezTo>
                    <a:lnTo>
                      <a:pt x="101" y="103563"/>
                    </a:lnTo>
                    <a:cubicBezTo>
                      <a:pt x="5120" y="103414"/>
                      <a:pt x="13180" y="103116"/>
                      <a:pt x="16982" y="103116"/>
                    </a:cubicBezTo>
                    <a:cubicBezTo>
                      <a:pt x="20784" y="103116"/>
                      <a:pt x="28236" y="103414"/>
                      <a:pt x="33863" y="103563"/>
                    </a:cubicBezTo>
                    <a:lnTo>
                      <a:pt x="33863" y="98940"/>
                    </a:lnTo>
                    <a:cubicBezTo>
                      <a:pt x="23674" y="98940"/>
                      <a:pt x="22001" y="98940"/>
                      <a:pt x="22001" y="92229"/>
                    </a:cubicBezTo>
                    <a:lnTo>
                      <a:pt x="22001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09A637A1-FDC7-22B6-0822-5B03746EF9FA}"/>
                  </a:ext>
                </a:extLst>
              </p:cNvPr>
              <p:cNvSpPr/>
              <p:nvPr>
                <p:custDataLst>
                  <p:tags r:id="rId35"/>
                </p:custDataLst>
              </p:nvPr>
            </p:nvSpPr>
            <p:spPr>
              <a:xfrm>
                <a:off x="2184847" y="5937748"/>
                <a:ext cx="68589" cy="68453"/>
              </a:xfrm>
              <a:custGeom>
                <a:avLst/>
                <a:gdLst>
                  <a:gd name="connsiteX0" fmla="*/ 44360 w 68589"/>
                  <a:gd name="connsiteY0" fmla="*/ 55542 h 68453"/>
                  <a:gd name="connsiteX1" fmla="*/ 56222 w 68589"/>
                  <a:gd name="connsiteY1" fmla="*/ 67771 h 68453"/>
                  <a:gd name="connsiteX2" fmla="*/ 68693 w 68589"/>
                  <a:gd name="connsiteY2" fmla="*/ 53603 h 68453"/>
                  <a:gd name="connsiteX3" fmla="*/ 68693 w 68589"/>
                  <a:gd name="connsiteY3" fmla="*/ 45251 h 68453"/>
                  <a:gd name="connsiteX4" fmla="*/ 64891 w 68589"/>
                  <a:gd name="connsiteY4" fmla="*/ 45251 h 68453"/>
                  <a:gd name="connsiteX5" fmla="*/ 64891 w 68589"/>
                  <a:gd name="connsiteY5" fmla="*/ 53603 h 68453"/>
                  <a:gd name="connsiteX6" fmla="*/ 59416 w 68589"/>
                  <a:gd name="connsiteY6" fmla="*/ 63147 h 68453"/>
                  <a:gd name="connsiteX7" fmla="*/ 53789 w 68589"/>
                  <a:gd name="connsiteY7" fmla="*/ 55691 h 68453"/>
                  <a:gd name="connsiteX8" fmla="*/ 53789 w 68589"/>
                  <a:gd name="connsiteY8" fmla="*/ 25863 h 68453"/>
                  <a:gd name="connsiteX9" fmla="*/ 48314 w 68589"/>
                  <a:gd name="connsiteY9" fmla="*/ 8265 h 68453"/>
                  <a:gd name="connsiteX10" fmla="*/ 27478 w 68589"/>
                  <a:gd name="connsiteY10" fmla="*/ 63 h 68453"/>
                  <a:gd name="connsiteX11" fmla="*/ 4514 w 68589"/>
                  <a:gd name="connsiteY11" fmla="*/ 16915 h 68453"/>
                  <a:gd name="connsiteX12" fmla="*/ 11510 w 68589"/>
                  <a:gd name="connsiteY12" fmla="*/ 23925 h 68453"/>
                  <a:gd name="connsiteX13" fmla="*/ 18506 w 68589"/>
                  <a:gd name="connsiteY13" fmla="*/ 17064 h 68453"/>
                  <a:gd name="connsiteX14" fmla="*/ 10749 w 68589"/>
                  <a:gd name="connsiteY14" fmla="*/ 10204 h 68453"/>
                  <a:gd name="connsiteX15" fmla="*/ 27174 w 68589"/>
                  <a:gd name="connsiteY15" fmla="*/ 3344 h 68453"/>
                  <a:gd name="connsiteX16" fmla="*/ 43295 w 68589"/>
                  <a:gd name="connsiteY16" fmla="*/ 22433 h 68453"/>
                  <a:gd name="connsiteX17" fmla="*/ 43295 w 68589"/>
                  <a:gd name="connsiteY17" fmla="*/ 27951 h 68453"/>
                  <a:gd name="connsiteX18" fmla="*/ 15312 w 68589"/>
                  <a:gd name="connsiteY18" fmla="*/ 33320 h 68453"/>
                  <a:gd name="connsiteX19" fmla="*/ 104 w 68589"/>
                  <a:gd name="connsiteY19" fmla="*/ 52708 h 68453"/>
                  <a:gd name="connsiteX20" fmla="*/ 24437 w 68589"/>
                  <a:gd name="connsiteY20" fmla="*/ 68516 h 68453"/>
                  <a:gd name="connsiteX21" fmla="*/ 44360 w 68589"/>
                  <a:gd name="connsiteY21" fmla="*/ 55542 h 68453"/>
                  <a:gd name="connsiteX22" fmla="*/ 43295 w 68589"/>
                  <a:gd name="connsiteY22" fmla="*/ 31083 h 68453"/>
                  <a:gd name="connsiteX23" fmla="*/ 43295 w 68589"/>
                  <a:gd name="connsiteY23" fmla="*/ 45997 h 68453"/>
                  <a:gd name="connsiteX24" fmla="*/ 25501 w 68589"/>
                  <a:gd name="connsiteY24" fmla="*/ 65235 h 68453"/>
                  <a:gd name="connsiteX25" fmla="*/ 11814 w 68589"/>
                  <a:gd name="connsiteY25" fmla="*/ 52559 h 68453"/>
                  <a:gd name="connsiteX26" fmla="*/ 43295 w 68589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89" h="68453">
                    <a:moveTo>
                      <a:pt x="44360" y="55542"/>
                    </a:moveTo>
                    <a:cubicBezTo>
                      <a:pt x="44968" y="61507"/>
                      <a:pt x="49074" y="67771"/>
                      <a:pt x="56222" y="67771"/>
                    </a:cubicBezTo>
                    <a:cubicBezTo>
                      <a:pt x="59416" y="67771"/>
                      <a:pt x="68693" y="65683"/>
                      <a:pt x="68693" y="53603"/>
                    </a:cubicBezTo>
                    <a:lnTo>
                      <a:pt x="68693" y="45251"/>
                    </a:lnTo>
                    <a:lnTo>
                      <a:pt x="64891" y="45251"/>
                    </a:lnTo>
                    <a:lnTo>
                      <a:pt x="64891" y="53603"/>
                    </a:lnTo>
                    <a:cubicBezTo>
                      <a:pt x="64891" y="62253"/>
                      <a:pt x="61089" y="63147"/>
                      <a:pt x="59416" y="63147"/>
                    </a:cubicBezTo>
                    <a:cubicBezTo>
                      <a:pt x="54397" y="63147"/>
                      <a:pt x="53789" y="56436"/>
                      <a:pt x="53789" y="55691"/>
                    </a:cubicBezTo>
                    <a:lnTo>
                      <a:pt x="53789" y="25863"/>
                    </a:lnTo>
                    <a:cubicBezTo>
                      <a:pt x="53789" y="19600"/>
                      <a:pt x="53789" y="13783"/>
                      <a:pt x="48314" y="8265"/>
                    </a:cubicBezTo>
                    <a:cubicBezTo>
                      <a:pt x="42383" y="2449"/>
                      <a:pt x="34778" y="63"/>
                      <a:pt x="27478" y="63"/>
                    </a:cubicBezTo>
                    <a:cubicBezTo>
                      <a:pt x="15008" y="63"/>
                      <a:pt x="4514" y="7072"/>
                      <a:pt x="4514" y="16915"/>
                    </a:cubicBezTo>
                    <a:cubicBezTo>
                      <a:pt x="4514" y="21389"/>
                      <a:pt x="7556" y="23925"/>
                      <a:pt x="11510" y="23925"/>
                    </a:cubicBezTo>
                    <a:cubicBezTo>
                      <a:pt x="15768" y="23925"/>
                      <a:pt x="18506" y="20942"/>
                      <a:pt x="18506" y="17064"/>
                    </a:cubicBezTo>
                    <a:cubicBezTo>
                      <a:pt x="18506" y="15275"/>
                      <a:pt x="17745" y="10353"/>
                      <a:pt x="10749" y="10204"/>
                    </a:cubicBezTo>
                    <a:cubicBezTo>
                      <a:pt x="14856" y="4984"/>
                      <a:pt x="22308" y="3344"/>
                      <a:pt x="27174" y="3344"/>
                    </a:cubicBezTo>
                    <a:cubicBezTo>
                      <a:pt x="34626" y="3344"/>
                      <a:pt x="43295" y="9160"/>
                      <a:pt x="43295" y="22433"/>
                    </a:cubicBezTo>
                    <a:lnTo>
                      <a:pt x="43295" y="27951"/>
                    </a:lnTo>
                    <a:cubicBezTo>
                      <a:pt x="35539" y="28399"/>
                      <a:pt x="24893" y="28846"/>
                      <a:pt x="15312" y="33320"/>
                    </a:cubicBezTo>
                    <a:cubicBezTo>
                      <a:pt x="3906" y="38391"/>
                      <a:pt x="104" y="46146"/>
                      <a:pt x="104" y="52708"/>
                    </a:cubicBezTo>
                    <a:cubicBezTo>
                      <a:pt x="104" y="64788"/>
                      <a:pt x="14856" y="68516"/>
                      <a:pt x="24437" y="68516"/>
                    </a:cubicBezTo>
                    <a:cubicBezTo>
                      <a:pt x="34474" y="68516"/>
                      <a:pt x="41470" y="62551"/>
                      <a:pt x="44360" y="55542"/>
                    </a:cubicBezTo>
                    <a:close/>
                    <a:moveTo>
                      <a:pt x="43295" y="31083"/>
                    </a:moveTo>
                    <a:lnTo>
                      <a:pt x="43295" y="45997"/>
                    </a:lnTo>
                    <a:cubicBezTo>
                      <a:pt x="43295" y="60165"/>
                      <a:pt x="32345" y="65235"/>
                      <a:pt x="25501" y="65235"/>
                    </a:cubicBezTo>
                    <a:cubicBezTo>
                      <a:pt x="18049" y="65235"/>
                      <a:pt x="11814" y="60016"/>
                      <a:pt x="11814" y="52559"/>
                    </a:cubicBezTo>
                    <a:cubicBezTo>
                      <a:pt x="11814" y="44356"/>
                      <a:pt x="18201" y="31978"/>
                      <a:pt x="43295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CFC6DEE4-E63A-CA3E-3A32-A10136F58AAA}"/>
                  </a:ext>
                </a:extLst>
              </p:cNvPr>
              <p:cNvSpPr/>
              <p:nvPr>
                <p:custDataLst>
                  <p:tags r:id="rId36"/>
                </p:custDataLst>
              </p:nvPr>
            </p:nvSpPr>
            <p:spPr>
              <a:xfrm>
                <a:off x="2257391" y="5912842"/>
                <a:ext cx="47601" cy="93359"/>
              </a:xfrm>
              <a:custGeom>
                <a:avLst/>
                <a:gdLst>
                  <a:gd name="connsiteX0" fmla="*/ 23529 w 47601"/>
                  <a:gd name="connsiteY0" fmla="*/ 32127 h 93359"/>
                  <a:gd name="connsiteX1" fmla="*/ 45277 w 47601"/>
                  <a:gd name="connsiteY1" fmla="*/ 32127 h 93359"/>
                  <a:gd name="connsiteX2" fmla="*/ 45277 w 47601"/>
                  <a:gd name="connsiteY2" fmla="*/ 27504 h 93359"/>
                  <a:gd name="connsiteX3" fmla="*/ 23529 w 47601"/>
                  <a:gd name="connsiteY3" fmla="*/ 27504 h 93359"/>
                  <a:gd name="connsiteX4" fmla="*/ 23529 w 47601"/>
                  <a:gd name="connsiteY4" fmla="*/ 63 h 93359"/>
                  <a:gd name="connsiteX5" fmla="*/ 19727 w 47601"/>
                  <a:gd name="connsiteY5" fmla="*/ 63 h 93359"/>
                  <a:gd name="connsiteX6" fmla="*/ 109 w 47601"/>
                  <a:gd name="connsiteY6" fmla="*/ 28846 h 93359"/>
                  <a:gd name="connsiteX7" fmla="*/ 109 w 47601"/>
                  <a:gd name="connsiteY7" fmla="*/ 32127 h 93359"/>
                  <a:gd name="connsiteX8" fmla="*/ 13036 w 47601"/>
                  <a:gd name="connsiteY8" fmla="*/ 32127 h 93359"/>
                  <a:gd name="connsiteX9" fmla="*/ 13036 w 47601"/>
                  <a:gd name="connsiteY9" fmla="*/ 73289 h 93359"/>
                  <a:gd name="connsiteX10" fmla="*/ 32654 w 47601"/>
                  <a:gd name="connsiteY10" fmla="*/ 93422 h 93359"/>
                  <a:gd name="connsiteX11" fmla="*/ 47711 w 47601"/>
                  <a:gd name="connsiteY11" fmla="*/ 73289 h 93359"/>
                  <a:gd name="connsiteX12" fmla="*/ 47711 w 47601"/>
                  <a:gd name="connsiteY12" fmla="*/ 64788 h 93359"/>
                  <a:gd name="connsiteX13" fmla="*/ 43908 w 47601"/>
                  <a:gd name="connsiteY13" fmla="*/ 64788 h 93359"/>
                  <a:gd name="connsiteX14" fmla="*/ 43908 w 47601"/>
                  <a:gd name="connsiteY14" fmla="*/ 72990 h 93359"/>
                  <a:gd name="connsiteX15" fmla="*/ 33719 w 47601"/>
                  <a:gd name="connsiteY15" fmla="*/ 89694 h 93359"/>
                  <a:gd name="connsiteX16" fmla="*/ 23529 w 47601"/>
                  <a:gd name="connsiteY16" fmla="*/ 73587 h 93359"/>
                  <a:gd name="connsiteX17" fmla="*/ 23529 w 47601"/>
                  <a:gd name="connsiteY17" fmla="*/ 32127 h 93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7601" h="93359">
                    <a:moveTo>
                      <a:pt x="23529" y="32127"/>
                    </a:moveTo>
                    <a:lnTo>
                      <a:pt x="45277" y="32127"/>
                    </a:lnTo>
                    <a:lnTo>
                      <a:pt x="45277" y="27504"/>
                    </a:lnTo>
                    <a:lnTo>
                      <a:pt x="23529" y="27504"/>
                    </a:lnTo>
                    <a:lnTo>
                      <a:pt x="23529" y="63"/>
                    </a:lnTo>
                    <a:lnTo>
                      <a:pt x="19727" y="63"/>
                    </a:lnTo>
                    <a:cubicBezTo>
                      <a:pt x="19575" y="12292"/>
                      <a:pt x="15013" y="28250"/>
                      <a:pt x="109" y="28846"/>
                    </a:cubicBezTo>
                    <a:lnTo>
                      <a:pt x="109" y="32127"/>
                    </a:lnTo>
                    <a:lnTo>
                      <a:pt x="13036" y="32127"/>
                    </a:lnTo>
                    <a:lnTo>
                      <a:pt x="13036" y="73289"/>
                    </a:lnTo>
                    <a:cubicBezTo>
                      <a:pt x="13036" y="91633"/>
                      <a:pt x="27179" y="93422"/>
                      <a:pt x="32654" y="93422"/>
                    </a:cubicBezTo>
                    <a:cubicBezTo>
                      <a:pt x="43452" y="93422"/>
                      <a:pt x="47711" y="82834"/>
                      <a:pt x="47711" y="73289"/>
                    </a:cubicBezTo>
                    <a:lnTo>
                      <a:pt x="47711" y="64788"/>
                    </a:lnTo>
                    <a:lnTo>
                      <a:pt x="43908" y="64788"/>
                    </a:lnTo>
                    <a:lnTo>
                      <a:pt x="43908" y="72990"/>
                    </a:lnTo>
                    <a:cubicBezTo>
                      <a:pt x="43908" y="84027"/>
                      <a:pt x="39346" y="89694"/>
                      <a:pt x="33719" y="89694"/>
                    </a:cubicBezTo>
                    <a:cubicBezTo>
                      <a:pt x="23529" y="89694"/>
                      <a:pt x="23529" y="76122"/>
                      <a:pt x="23529" y="73587"/>
                    </a:cubicBezTo>
                    <a:lnTo>
                      <a:pt x="23529" y="3212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8492EE54-93CD-1CD9-308C-178F35817E70}"/>
                  </a:ext>
                </a:extLst>
              </p:cNvPr>
              <p:cNvSpPr/>
              <p:nvPr>
                <p:custDataLst>
                  <p:tags r:id="rId37"/>
                </p:custDataLst>
              </p:nvPr>
            </p:nvSpPr>
            <p:spPr>
              <a:xfrm>
                <a:off x="2317903" y="5937748"/>
                <a:ext cx="67372" cy="68453"/>
              </a:xfrm>
              <a:custGeom>
                <a:avLst/>
                <a:gdLst>
                  <a:gd name="connsiteX0" fmla="*/ 67485 w 67372"/>
                  <a:gd name="connsiteY0" fmla="*/ 34961 h 68453"/>
                  <a:gd name="connsiteX1" fmla="*/ 33875 w 67372"/>
                  <a:gd name="connsiteY1" fmla="*/ 63 h 68453"/>
                  <a:gd name="connsiteX2" fmla="*/ 112 w 67372"/>
                  <a:gd name="connsiteY2" fmla="*/ 34961 h 68453"/>
                  <a:gd name="connsiteX3" fmla="*/ 33723 w 67372"/>
                  <a:gd name="connsiteY3" fmla="*/ 68516 h 68453"/>
                  <a:gd name="connsiteX4" fmla="*/ 67485 w 67372"/>
                  <a:gd name="connsiteY4" fmla="*/ 34961 h 68453"/>
                  <a:gd name="connsiteX5" fmla="*/ 33875 w 67372"/>
                  <a:gd name="connsiteY5" fmla="*/ 64788 h 68453"/>
                  <a:gd name="connsiteX6" fmla="*/ 16537 w 67372"/>
                  <a:gd name="connsiteY6" fmla="*/ 54796 h 68453"/>
                  <a:gd name="connsiteX7" fmla="*/ 12735 w 67372"/>
                  <a:gd name="connsiteY7" fmla="*/ 33768 h 68453"/>
                  <a:gd name="connsiteX8" fmla="*/ 16385 w 67372"/>
                  <a:gd name="connsiteY8" fmla="*/ 13336 h 68453"/>
                  <a:gd name="connsiteX9" fmla="*/ 33723 w 67372"/>
                  <a:gd name="connsiteY9" fmla="*/ 3344 h 68453"/>
                  <a:gd name="connsiteX10" fmla="*/ 50908 w 67372"/>
                  <a:gd name="connsiteY10" fmla="*/ 13038 h 68453"/>
                  <a:gd name="connsiteX11" fmla="*/ 54862 w 67372"/>
                  <a:gd name="connsiteY11" fmla="*/ 33768 h 68453"/>
                  <a:gd name="connsiteX12" fmla="*/ 51516 w 67372"/>
                  <a:gd name="connsiteY12" fmla="*/ 53752 h 68453"/>
                  <a:gd name="connsiteX13" fmla="*/ 33875 w 67372"/>
                  <a:gd name="connsiteY13" fmla="*/ 64788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372" h="68453">
                    <a:moveTo>
                      <a:pt x="67485" y="34961"/>
                    </a:moveTo>
                    <a:cubicBezTo>
                      <a:pt x="67485" y="15871"/>
                      <a:pt x="52277" y="63"/>
                      <a:pt x="33875" y="63"/>
                    </a:cubicBezTo>
                    <a:cubicBezTo>
                      <a:pt x="14864" y="63"/>
                      <a:pt x="112" y="16319"/>
                      <a:pt x="112" y="34961"/>
                    </a:cubicBezTo>
                    <a:cubicBezTo>
                      <a:pt x="112" y="54199"/>
                      <a:pt x="15929" y="68516"/>
                      <a:pt x="33723" y="68516"/>
                    </a:cubicBezTo>
                    <a:cubicBezTo>
                      <a:pt x="52125" y="68516"/>
                      <a:pt x="67485" y="53901"/>
                      <a:pt x="67485" y="34961"/>
                    </a:cubicBezTo>
                    <a:close/>
                    <a:moveTo>
                      <a:pt x="33875" y="64788"/>
                    </a:moveTo>
                    <a:cubicBezTo>
                      <a:pt x="27335" y="64788"/>
                      <a:pt x="20644" y="61656"/>
                      <a:pt x="16537" y="54796"/>
                    </a:cubicBezTo>
                    <a:cubicBezTo>
                      <a:pt x="12735" y="48234"/>
                      <a:pt x="12735" y="39137"/>
                      <a:pt x="12735" y="33768"/>
                    </a:cubicBezTo>
                    <a:cubicBezTo>
                      <a:pt x="12735" y="27951"/>
                      <a:pt x="12735" y="19898"/>
                      <a:pt x="16385" y="13336"/>
                    </a:cubicBezTo>
                    <a:cubicBezTo>
                      <a:pt x="20492" y="6476"/>
                      <a:pt x="27639" y="3344"/>
                      <a:pt x="33723" y="3344"/>
                    </a:cubicBezTo>
                    <a:cubicBezTo>
                      <a:pt x="40414" y="3344"/>
                      <a:pt x="46954" y="6625"/>
                      <a:pt x="50908" y="13038"/>
                    </a:cubicBezTo>
                    <a:cubicBezTo>
                      <a:pt x="54862" y="19451"/>
                      <a:pt x="54862" y="28100"/>
                      <a:pt x="54862" y="33768"/>
                    </a:cubicBezTo>
                    <a:cubicBezTo>
                      <a:pt x="54862" y="39137"/>
                      <a:pt x="54862" y="47190"/>
                      <a:pt x="51516" y="53752"/>
                    </a:cubicBezTo>
                    <a:cubicBezTo>
                      <a:pt x="48171" y="60463"/>
                      <a:pt x="41479" y="64788"/>
                      <a:pt x="33875" y="6478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41E3437-563E-4320-9015-10398BE695EB}"/>
                  </a:ext>
                </a:extLst>
              </p:cNvPr>
              <p:cNvSpPr/>
              <p:nvPr>
                <p:custDataLst>
                  <p:tags r:id="rId38"/>
                </p:custDataLst>
              </p:nvPr>
            </p:nvSpPr>
            <p:spPr>
              <a:xfrm>
                <a:off x="2393945" y="5938643"/>
                <a:ext cx="51099" cy="65918"/>
              </a:xfrm>
              <a:custGeom>
                <a:avLst/>
                <a:gdLst>
                  <a:gd name="connsiteX0" fmla="*/ 21257 w 51099"/>
                  <a:gd name="connsiteY0" fmla="*/ 16468 h 65918"/>
                  <a:gd name="connsiteX1" fmla="*/ 21257 w 51099"/>
                  <a:gd name="connsiteY1" fmla="*/ 63 h 65918"/>
                  <a:gd name="connsiteX2" fmla="*/ 117 w 51099"/>
                  <a:gd name="connsiteY2" fmla="*/ 1703 h 65918"/>
                  <a:gd name="connsiteX3" fmla="*/ 117 w 51099"/>
                  <a:gd name="connsiteY3" fmla="*/ 6327 h 65918"/>
                  <a:gd name="connsiteX4" fmla="*/ 11980 w 51099"/>
                  <a:gd name="connsiteY4" fmla="*/ 14678 h 65918"/>
                  <a:gd name="connsiteX5" fmla="*/ 11980 w 51099"/>
                  <a:gd name="connsiteY5" fmla="*/ 54647 h 65918"/>
                  <a:gd name="connsiteX6" fmla="*/ 117 w 51099"/>
                  <a:gd name="connsiteY6" fmla="*/ 61358 h 65918"/>
                  <a:gd name="connsiteX7" fmla="*/ 117 w 51099"/>
                  <a:gd name="connsiteY7" fmla="*/ 65981 h 65918"/>
                  <a:gd name="connsiteX8" fmla="*/ 17455 w 51099"/>
                  <a:gd name="connsiteY8" fmla="*/ 65534 h 65918"/>
                  <a:gd name="connsiteX9" fmla="*/ 36769 w 51099"/>
                  <a:gd name="connsiteY9" fmla="*/ 65981 h 65918"/>
                  <a:gd name="connsiteX10" fmla="*/ 36769 w 51099"/>
                  <a:gd name="connsiteY10" fmla="*/ 61358 h 65918"/>
                  <a:gd name="connsiteX11" fmla="*/ 33576 w 51099"/>
                  <a:gd name="connsiteY11" fmla="*/ 61358 h 65918"/>
                  <a:gd name="connsiteX12" fmla="*/ 22017 w 51099"/>
                  <a:gd name="connsiteY12" fmla="*/ 54348 h 65918"/>
                  <a:gd name="connsiteX13" fmla="*/ 22017 w 51099"/>
                  <a:gd name="connsiteY13" fmla="*/ 31381 h 65918"/>
                  <a:gd name="connsiteX14" fmla="*/ 39963 w 51099"/>
                  <a:gd name="connsiteY14" fmla="*/ 3344 h 65918"/>
                  <a:gd name="connsiteX15" fmla="*/ 41636 w 51099"/>
                  <a:gd name="connsiteY15" fmla="*/ 3493 h 65918"/>
                  <a:gd name="connsiteX16" fmla="*/ 38138 w 51099"/>
                  <a:gd name="connsiteY16" fmla="*/ 9309 h 65918"/>
                  <a:gd name="connsiteX17" fmla="*/ 44678 w 51099"/>
                  <a:gd name="connsiteY17" fmla="*/ 15722 h 65918"/>
                  <a:gd name="connsiteX18" fmla="*/ 51217 w 51099"/>
                  <a:gd name="connsiteY18" fmla="*/ 9160 h 65918"/>
                  <a:gd name="connsiteX19" fmla="*/ 39963 w 51099"/>
                  <a:gd name="connsiteY19" fmla="*/ 63 h 65918"/>
                  <a:gd name="connsiteX20" fmla="*/ 21257 w 51099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99" h="65918">
                    <a:moveTo>
                      <a:pt x="21257" y="16468"/>
                    </a:moveTo>
                    <a:lnTo>
                      <a:pt x="21257" y="63"/>
                    </a:lnTo>
                    <a:lnTo>
                      <a:pt x="117" y="1703"/>
                    </a:lnTo>
                    <a:lnTo>
                      <a:pt x="117" y="6327"/>
                    </a:lnTo>
                    <a:cubicBezTo>
                      <a:pt x="10763" y="6327"/>
                      <a:pt x="11980" y="7370"/>
                      <a:pt x="11980" y="14678"/>
                    </a:cubicBezTo>
                    <a:lnTo>
                      <a:pt x="11980" y="54647"/>
                    </a:lnTo>
                    <a:cubicBezTo>
                      <a:pt x="11980" y="61358"/>
                      <a:pt x="10307" y="61358"/>
                      <a:pt x="117" y="61358"/>
                    </a:cubicBezTo>
                    <a:lnTo>
                      <a:pt x="117" y="65981"/>
                    </a:lnTo>
                    <a:cubicBezTo>
                      <a:pt x="6049" y="65832"/>
                      <a:pt x="13197" y="65534"/>
                      <a:pt x="17455" y="65534"/>
                    </a:cubicBezTo>
                    <a:cubicBezTo>
                      <a:pt x="23538" y="65534"/>
                      <a:pt x="30686" y="65534"/>
                      <a:pt x="36769" y="65981"/>
                    </a:cubicBezTo>
                    <a:lnTo>
                      <a:pt x="36769" y="61358"/>
                    </a:lnTo>
                    <a:lnTo>
                      <a:pt x="33576" y="61358"/>
                    </a:lnTo>
                    <a:cubicBezTo>
                      <a:pt x="22322" y="61358"/>
                      <a:pt x="22017" y="59717"/>
                      <a:pt x="22017" y="54348"/>
                    </a:cubicBezTo>
                    <a:lnTo>
                      <a:pt x="22017" y="31381"/>
                    </a:lnTo>
                    <a:cubicBezTo>
                      <a:pt x="22017" y="16617"/>
                      <a:pt x="28405" y="3344"/>
                      <a:pt x="39963" y="3344"/>
                    </a:cubicBezTo>
                    <a:cubicBezTo>
                      <a:pt x="41028" y="3344"/>
                      <a:pt x="41332" y="3344"/>
                      <a:pt x="41636" y="3493"/>
                    </a:cubicBezTo>
                    <a:cubicBezTo>
                      <a:pt x="41180" y="3642"/>
                      <a:pt x="38138" y="5432"/>
                      <a:pt x="38138" y="9309"/>
                    </a:cubicBezTo>
                    <a:cubicBezTo>
                      <a:pt x="38138" y="13485"/>
                      <a:pt x="41332" y="15722"/>
                      <a:pt x="44678" y="15722"/>
                    </a:cubicBezTo>
                    <a:cubicBezTo>
                      <a:pt x="47415" y="15722"/>
                      <a:pt x="51217" y="13932"/>
                      <a:pt x="51217" y="9160"/>
                    </a:cubicBezTo>
                    <a:cubicBezTo>
                      <a:pt x="51217" y="4388"/>
                      <a:pt x="46503" y="63"/>
                      <a:pt x="39963" y="63"/>
                    </a:cubicBezTo>
                    <a:cubicBezTo>
                      <a:pt x="28861" y="63"/>
                      <a:pt x="23386" y="10055"/>
                      <a:pt x="21257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2" name="Group 31" descr="\documentclass{article}&#10;\usepackage{amsmath}&#10;\pagestyle{empty}&#10;\begin{document}&#10;&#10;$e$-beam&#10;&#10;&#10;\end{document}" title="IguanaTex Vector Display">
              <a:extLst>
                <a:ext uri="{FF2B5EF4-FFF2-40B4-BE49-F238E27FC236}">
                  <a16:creationId xmlns:a16="http://schemas.microsoft.com/office/drawing/2014/main" id="{3454A4DB-6DAB-8AB7-4A0B-D545E14C79A8}"/>
                </a:ext>
              </a:extLst>
            </p:cNvPr>
            <p:cNvGrpSpPr>
              <a:grpSpLocks noChangeAspect="1"/>
            </p:cNvGrpSpPr>
            <p:nvPr>
              <p:custDataLst>
                <p:tags r:id="rId23"/>
              </p:custDataLst>
            </p:nvPr>
          </p:nvGrpSpPr>
          <p:grpSpPr>
            <a:xfrm>
              <a:off x="6109720" y="2971620"/>
              <a:ext cx="486197" cy="105141"/>
              <a:chOff x="4330004" y="5983363"/>
              <a:chExt cx="486197" cy="105141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4A2AA71-C2F5-FDC5-E35C-4AA4716DA055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4330004" y="6020946"/>
                <a:ext cx="60347" cy="67558"/>
              </a:xfrm>
              <a:custGeom>
                <a:avLst/>
                <a:gdLst>
                  <a:gd name="connsiteX0" fmla="*/ 22236 w 60347"/>
                  <a:gd name="connsiteY0" fmla="*/ 31531 h 67558"/>
                  <a:gd name="connsiteX1" fmla="*/ 46280 w 60347"/>
                  <a:gd name="connsiteY1" fmla="*/ 28100 h 67558"/>
                  <a:gd name="connsiteX2" fmla="*/ 58067 w 60347"/>
                  <a:gd name="connsiteY2" fmla="*/ 12739 h 67558"/>
                  <a:gd name="connsiteX3" fmla="*/ 41251 w 60347"/>
                  <a:gd name="connsiteY3" fmla="*/ 63 h 67558"/>
                  <a:gd name="connsiteX4" fmla="*/ 77 w 60347"/>
                  <a:gd name="connsiteY4" fmla="*/ 40628 h 67558"/>
                  <a:gd name="connsiteX5" fmla="*/ 24750 w 60347"/>
                  <a:gd name="connsiteY5" fmla="*/ 67622 h 67558"/>
                  <a:gd name="connsiteX6" fmla="*/ 60424 w 60347"/>
                  <a:gd name="connsiteY6" fmla="*/ 50023 h 67558"/>
                  <a:gd name="connsiteX7" fmla="*/ 58538 w 60347"/>
                  <a:gd name="connsiteY7" fmla="*/ 48085 h 67558"/>
                  <a:gd name="connsiteX8" fmla="*/ 56495 w 60347"/>
                  <a:gd name="connsiteY8" fmla="*/ 49576 h 67558"/>
                  <a:gd name="connsiteX9" fmla="*/ 25064 w 60347"/>
                  <a:gd name="connsiteY9" fmla="*/ 64341 h 67558"/>
                  <a:gd name="connsiteX10" fmla="*/ 11392 w 60347"/>
                  <a:gd name="connsiteY10" fmla="*/ 47041 h 67558"/>
                  <a:gd name="connsiteX11" fmla="*/ 13906 w 60347"/>
                  <a:gd name="connsiteY11" fmla="*/ 31531 h 67558"/>
                  <a:gd name="connsiteX12" fmla="*/ 22236 w 60347"/>
                  <a:gd name="connsiteY12" fmla="*/ 31531 h 67558"/>
                  <a:gd name="connsiteX13" fmla="*/ 14849 w 60347"/>
                  <a:gd name="connsiteY13" fmla="*/ 28250 h 67558"/>
                  <a:gd name="connsiteX14" fmla="*/ 41251 w 60347"/>
                  <a:gd name="connsiteY14" fmla="*/ 3344 h 67558"/>
                  <a:gd name="connsiteX15" fmla="*/ 52881 w 60347"/>
                  <a:gd name="connsiteY15" fmla="*/ 12739 h 67558"/>
                  <a:gd name="connsiteX16" fmla="*/ 21293 w 60347"/>
                  <a:gd name="connsiteY16" fmla="*/ 28250 h 67558"/>
                  <a:gd name="connsiteX17" fmla="*/ 14849 w 60347"/>
                  <a:gd name="connsiteY17" fmla="*/ 28250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347" h="67558">
                    <a:moveTo>
                      <a:pt x="22236" y="31531"/>
                    </a:moveTo>
                    <a:cubicBezTo>
                      <a:pt x="26793" y="31531"/>
                      <a:pt x="38423" y="31232"/>
                      <a:pt x="46280" y="28100"/>
                    </a:cubicBezTo>
                    <a:cubicBezTo>
                      <a:pt x="57281" y="23626"/>
                      <a:pt x="58067" y="14827"/>
                      <a:pt x="58067" y="12739"/>
                    </a:cubicBezTo>
                    <a:cubicBezTo>
                      <a:pt x="58067" y="6177"/>
                      <a:pt x="52095" y="63"/>
                      <a:pt x="41251" y="63"/>
                    </a:cubicBezTo>
                    <a:cubicBezTo>
                      <a:pt x="23807" y="63"/>
                      <a:pt x="77" y="14529"/>
                      <a:pt x="77" y="40628"/>
                    </a:cubicBezTo>
                    <a:cubicBezTo>
                      <a:pt x="77" y="55840"/>
                      <a:pt x="9349" y="67622"/>
                      <a:pt x="24750" y="67622"/>
                    </a:cubicBezTo>
                    <a:cubicBezTo>
                      <a:pt x="47223" y="67622"/>
                      <a:pt x="60424" y="51813"/>
                      <a:pt x="60424" y="50023"/>
                    </a:cubicBezTo>
                    <a:cubicBezTo>
                      <a:pt x="60424" y="49129"/>
                      <a:pt x="59481" y="48085"/>
                      <a:pt x="58538" y="48085"/>
                    </a:cubicBezTo>
                    <a:cubicBezTo>
                      <a:pt x="57753" y="48085"/>
                      <a:pt x="57438" y="48383"/>
                      <a:pt x="56495" y="49576"/>
                    </a:cubicBezTo>
                    <a:cubicBezTo>
                      <a:pt x="44080" y="64341"/>
                      <a:pt x="26950" y="64341"/>
                      <a:pt x="25064" y="64341"/>
                    </a:cubicBezTo>
                    <a:cubicBezTo>
                      <a:pt x="12806" y="64341"/>
                      <a:pt x="11392" y="51813"/>
                      <a:pt x="11392" y="47041"/>
                    </a:cubicBezTo>
                    <a:cubicBezTo>
                      <a:pt x="11392" y="45251"/>
                      <a:pt x="11549" y="40628"/>
                      <a:pt x="13906" y="31531"/>
                    </a:cubicBezTo>
                    <a:lnTo>
                      <a:pt x="22236" y="31531"/>
                    </a:lnTo>
                    <a:close/>
                    <a:moveTo>
                      <a:pt x="14849" y="28250"/>
                    </a:moveTo>
                    <a:cubicBezTo>
                      <a:pt x="20978" y="5581"/>
                      <a:pt x="37165" y="3344"/>
                      <a:pt x="41251" y="3344"/>
                    </a:cubicBezTo>
                    <a:cubicBezTo>
                      <a:pt x="48638" y="3344"/>
                      <a:pt x="52881" y="7669"/>
                      <a:pt x="52881" y="12739"/>
                    </a:cubicBezTo>
                    <a:cubicBezTo>
                      <a:pt x="52881" y="28250"/>
                      <a:pt x="27736" y="28250"/>
                      <a:pt x="21293" y="28250"/>
                    </a:cubicBezTo>
                    <a:lnTo>
                      <a:pt x="14849" y="28250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3EF8546-BDB7-0BD6-47C0-2B812C034D00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4397679" y="6050326"/>
                <a:ext cx="41646" cy="8649"/>
              </a:xfrm>
              <a:custGeom>
                <a:avLst/>
                <a:gdLst>
                  <a:gd name="connsiteX0" fmla="*/ 41727 w 41646"/>
                  <a:gd name="connsiteY0" fmla="*/ 8713 h 8649"/>
                  <a:gd name="connsiteX1" fmla="*/ 41727 w 41646"/>
                  <a:gd name="connsiteY1" fmla="*/ 63 h 8649"/>
                  <a:gd name="connsiteX2" fmla="*/ 81 w 41646"/>
                  <a:gd name="connsiteY2" fmla="*/ 63 h 8649"/>
                  <a:gd name="connsiteX3" fmla="*/ 81 w 41646"/>
                  <a:gd name="connsiteY3" fmla="*/ 8713 h 8649"/>
                  <a:gd name="connsiteX4" fmla="*/ 41727 w 41646"/>
                  <a:gd name="connsiteY4" fmla="*/ 8713 h 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46" h="8649">
                    <a:moveTo>
                      <a:pt x="41727" y="8713"/>
                    </a:moveTo>
                    <a:lnTo>
                      <a:pt x="41727" y="63"/>
                    </a:lnTo>
                    <a:lnTo>
                      <a:pt x="81" y="63"/>
                    </a:lnTo>
                    <a:lnTo>
                      <a:pt x="81" y="8713"/>
                    </a:lnTo>
                    <a:lnTo>
                      <a:pt x="41727" y="8713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DD234DAA-84C7-F1E7-BC78-DF5A4CDCA1F9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4452736" y="5983363"/>
                <a:ext cx="77477" cy="105141"/>
              </a:xfrm>
              <a:custGeom>
                <a:avLst/>
                <a:gdLst>
                  <a:gd name="connsiteX0" fmla="*/ 22715 w 77477"/>
                  <a:gd name="connsiteY0" fmla="*/ 47339 h 105141"/>
                  <a:gd name="connsiteX1" fmla="*/ 22715 w 77477"/>
                  <a:gd name="connsiteY1" fmla="*/ 63 h 105141"/>
                  <a:gd name="connsiteX2" fmla="*/ 85 w 77477"/>
                  <a:gd name="connsiteY2" fmla="*/ 1703 h 105141"/>
                  <a:gd name="connsiteX3" fmla="*/ 85 w 77477"/>
                  <a:gd name="connsiteY3" fmla="*/ 6326 h 105141"/>
                  <a:gd name="connsiteX4" fmla="*/ 12343 w 77477"/>
                  <a:gd name="connsiteY4" fmla="*/ 14678 h 105141"/>
                  <a:gd name="connsiteX5" fmla="*/ 12343 w 77477"/>
                  <a:gd name="connsiteY5" fmla="*/ 103563 h 105141"/>
                  <a:gd name="connsiteX6" fmla="*/ 16272 w 77477"/>
                  <a:gd name="connsiteY6" fmla="*/ 103563 h 105141"/>
                  <a:gd name="connsiteX7" fmla="*/ 21929 w 77477"/>
                  <a:gd name="connsiteY7" fmla="*/ 94317 h 105141"/>
                  <a:gd name="connsiteX8" fmla="*/ 42517 w 77477"/>
                  <a:gd name="connsiteY8" fmla="*/ 105204 h 105141"/>
                  <a:gd name="connsiteX9" fmla="*/ 77562 w 77477"/>
                  <a:gd name="connsiteY9" fmla="*/ 71350 h 105141"/>
                  <a:gd name="connsiteX10" fmla="*/ 44245 w 77477"/>
                  <a:gd name="connsiteY10" fmla="*/ 37645 h 105141"/>
                  <a:gd name="connsiteX11" fmla="*/ 22715 w 77477"/>
                  <a:gd name="connsiteY11" fmla="*/ 47339 h 105141"/>
                  <a:gd name="connsiteX12" fmla="*/ 23186 w 77477"/>
                  <a:gd name="connsiteY12" fmla="*/ 86562 h 105141"/>
                  <a:gd name="connsiteX13" fmla="*/ 23186 w 77477"/>
                  <a:gd name="connsiteY13" fmla="*/ 55840 h 105141"/>
                  <a:gd name="connsiteX14" fmla="*/ 24915 w 77477"/>
                  <a:gd name="connsiteY14" fmla="*/ 50471 h 105141"/>
                  <a:gd name="connsiteX15" fmla="*/ 43460 w 77477"/>
                  <a:gd name="connsiteY15" fmla="*/ 40926 h 105141"/>
                  <a:gd name="connsiteX16" fmla="*/ 59961 w 77477"/>
                  <a:gd name="connsiteY16" fmla="*/ 50471 h 105141"/>
                  <a:gd name="connsiteX17" fmla="*/ 64518 w 77477"/>
                  <a:gd name="connsiteY17" fmla="*/ 71201 h 105141"/>
                  <a:gd name="connsiteX18" fmla="*/ 59646 w 77477"/>
                  <a:gd name="connsiteY18" fmla="*/ 92378 h 105141"/>
                  <a:gd name="connsiteX19" fmla="*/ 41888 w 77477"/>
                  <a:gd name="connsiteY19" fmla="*/ 101923 h 105141"/>
                  <a:gd name="connsiteX20" fmla="*/ 25387 w 77477"/>
                  <a:gd name="connsiteY20" fmla="*/ 92826 h 105141"/>
                  <a:gd name="connsiteX21" fmla="*/ 23186 w 77477"/>
                  <a:gd name="connsiteY21" fmla="*/ 8656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7477" h="105141">
                    <a:moveTo>
                      <a:pt x="22715" y="47339"/>
                    </a:moveTo>
                    <a:lnTo>
                      <a:pt x="22715" y="63"/>
                    </a:lnTo>
                    <a:lnTo>
                      <a:pt x="85" y="1703"/>
                    </a:lnTo>
                    <a:lnTo>
                      <a:pt x="85" y="6326"/>
                    </a:lnTo>
                    <a:cubicBezTo>
                      <a:pt x="11086" y="6326"/>
                      <a:pt x="12343" y="7370"/>
                      <a:pt x="12343" y="14678"/>
                    </a:cubicBezTo>
                    <a:lnTo>
                      <a:pt x="12343" y="103563"/>
                    </a:lnTo>
                    <a:lnTo>
                      <a:pt x="16272" y="103563"/>
                    </a:lnTo>
                    <a:cubicBezTo>
                      <a:pt x="16429" y="103414"/>
                      <a:pt x="17686" y="101326"/>
                      <a:pt x="21929" y="94317"/>
                    </a:cubicBezTo>
                    <a:cubicBezTo>
                      <a:pt x="24287" y="97747"/>
                      <a:pt x="30887" y="105204"/>
                      <a:pt x="42517" y="105204"/>
                    </a:cubicBezTo>
                    <a:cubicBezTo>
                      <a:pt x="61218" y="105204"/>
                      <a:pt x="77562" y="90589"/>
                      <a:pt x="77562" y="71350"/>
                    </a:cubicBezTo>
                    <a:cubicBezTo>
                      <a:pt x="77562" y="52410"/>
                      <a:pt x="62161" y="37645"/>
                      <a:pt x="44245" y="37645"/>
                    </a:cubicBezTo>
                    <a:cubicBezTo>
                      <a:pt x="31987" y="37645"/>
                      <a:pt x="25229" y="44655"/>
                      <a:pt x="22715" y="47339"/>
                    </a:cubicBezTo>
                    <a:close/>
                    <a:moveTo>
                      <a:pt x="23186" y="86562"/>
                    </a:moveTo>
                    <a:lnTo>
                      <a:pt x="23186" y="55840"/>
                    </a:lnTo>
                    <a:cubicBezTo>
                      <a:pt x="23186" y="53006"/>
                      <a:pt x="23186" y="52857"/>
                      <a:pt x="24915" y="50471"/>
                    </a:cubicBezTo>
                    <a:cubicBezTo>
                      <a:pt x="31044" y="42119"/>
                      <a:pt x="39688" y="40926"/>
                      <a:pt x="43460" y="40926"/>
                    </a:cubicBezTo>
                    <a:cubicBezTo>
                      <a:pt x="50531" y="40926"/>
                      <a:pt x="56189" y="44804"/>
                      <a:pt x="59961" y="50471"/>
                    </a:cubicBezTo>
                    <a:cubicBezTo>
                      <a:pt x="64047" y="56585"/>
                      <a:pt x="64518" y="65086"/>
                      <a:pt x="64518" y="71201"/>
                    </a:cubicBezTo>
                    <a:cubicBezTo>
                      <a:pt x="64518" y="76719"/>
                      <a:pt x="64204" y="85667"/>
                      <a:pt x="59646" y="92378"/>
                    </a:cubicBezTo>
                    <a:cubicBezTo>
                      <a:pt x="56346" y="97001"/>
                      <a:pt x="50374" y="101923"/>
                      <a:pt x="41888" y="101923"/>
                    </a:cubicBezTo>
                    <a:cubicBezTo>
                      <a:pt x="34816" y="101923"/>
                      <a:pt x="29158" y="98344"/>
                      <a:pt x="25387" y="92826"/>
                    </a:cubicBezTo>
                    <a:cubicBezTo>
                      <a:pt x="23186" y="89694"/>
                      <a:pt x="23186" y="89246"/>
                      <a:pt x="23186" y="86562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DECB531-454F-1EC1-23E3-6120EDA5A501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4544410" y="6020051"/>
                <a:ext cx="60819" cy="68453"/>
              </a:xfrm>
              <a:custGeom>
                <a:avLst/>
                <a:gdLst>
                  <a:gd name="connsiteX0" fmla="*/ 13292 w 60819"/>
                  <a:gd name="connsiteY0" fmla="*/ 29294 h 68453"/>
                  <a:gd name="connsiteX1" fmla="*/ 32779 w 60819"/>
                  <a:gd name="connsiteY1" fmla="*/ 3344 h 68453"/>
                  <a:gd name="connsiteX2" fmla="*/ 50537 w 60819"/>
                  <a:gd name="connsiteY2" fmla="*/ 29294 h 68453"/>
                  <a:gd name="connsiteX3" fmla="*/ 13292 w 60819"/>
                  <a:gd name="connsiteY3" fmla="*/ 29294 h 68453"/>
                  <a:gd name="connsiteX4" fmla="*/ 13134 w 60819"/>
                  <a:gd name="connsiteY4" fmla="*/ 32425 h 68453"/>
                  <a:gd name="connsiteX5" fmla="*/ 56981 w 60819"/>
                  <a:gd name="connsiteY5" fmla="*/ 32425 h 68453"/>
                  <a:gd name="connsiteX6" fmla="*/ 60910 w 60819"/>
                  <a:gd name="connsiteY6" fmla="*/ 29294 h 68453"/>
                  <a:gd name="connsiteX7" fmla="*/ 32779 w 60819"/>
                  <a:gd name="connsiteY7" fmla="*/ 63 h 68453"/>
                  <a:gd name="connsiteX8" fmla="*/ 90 w 60819"/>
                  <a:gd name="connsiteY8" fmla="*/ 34066 h 68453"/>
                  <a:gd name="connsiteX9" fmla="*/ 34665 w 60819"/>
                  <a:gd name="connsiteY9" fmla="*/ 68516 h 68453"/>
                  <a:gd name="connsiteX10" fmla="*/ 60910 w 60819"/>
                  <a:gd name="connsiteY10" fmla="*/ 49129 h 68453"/>
                  <a:gd name="connsiteX11" fmla="*/ 58867 w 60819"/>
                  <a:gd name="connsiteY11" fmla="*/ 47339 h 68453"/>
                  <a:gd name="connsiteX12" fmla="*/ 56824 w 60819"/>
                  <a:gd name="connsiteY12" fmla="*/ 49427 h 68453"/>
                  <a:gd name="connsiteX13" fmla="*/ 35608 w 60819"/>
                  <a:gd name="connsiteY13" fmla="*/ 64788 h 68453"/>
                  <a:gd name="connsiteX14" fmla="*/ 17849 w 60819"/>
                  <a:gd name="connsiteY14" fmla="*/ 54796 h 68453"/>
                  <a:gd name="connsiteX15" fmla="*/ 13134 w 6081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819" h="68453">
                    <a:moveTo>
                      <a:pt x="13292" y="29294"/>
                    </a:moveTo>
                    <a:cubicBezTo>
                      <a:pt x="14234" y="7072"/>
                      <a:pt x="27435" y="3344"/>
                      <a:pt x="32779" y="3344"/>
                    </a:cubicBezTo>
                    <a:cubicBezTo>
                      <a:pt x="48966" y="3344"/>
                      <a:pt x="50537" y="23477"/>
                      <a:pt x="50537" y="29294"/>
                    </a:cubicBezTo>
                    <a:lnTo>
                      <a:pt x="13292" y="29294"/>
                    </a:lnTo>
                    <a:close/>
                    <a:moveTo>
                      <a:pt x="13134" y="32425"/>
                    </a:moveTo>
                    <a:lnTo>
                      <a:pt x="56981" y="32425"/>
                    </a:lnTo>
                    <a:cubicBezTo>
                      <a:pt x="60438" y="32425"/>
                      <a:pt x="60910" y="32425"/>
                      <a:pt x="60910" y="29294"/>
                    </a:cubicBezTo>
                    <a:cubicBezTo>
                      <a:pt x="60910" y="14529"/>
                      <a:pt x="52423" y="63"/>
                      <a:pt x="32779" y="63"/>
                    </a:cubicBezTo>
                    <a:cubicBezTo>
                      <a:pt x="14549" y="63"/>
                      <a:pt x="90" y="15424"/>
                      <a:pt x="90" y="34066"/>
                    </a:cubicBezTo>
                    <a:cubicBezTo>
                      <a:pt x="90" y="54050"/>
                      <a:pt x="16592" y="68516"/>
                      <a:pt x="34665" y="68516"/>
                    </a:cubicBezTo>
                    <a:cubicBezTo>
                      <a:pt x="53838" y="68516"/>
                      <a:pt x="60910" y="51962"/>
                      <a:pt x="60910" y="49129"/>
                    </a:cubicBezTo>
                    <a:cubicBezTo>
                      <a:pt x="60910" y="47637"/>
                      <a:pt x="59652" y="47339"/>
                      <a:pt x="58867" y="47339"/>
                    </a:cubicBezTo>
                    <a:cubicBezTo>
                      <a:pt x="57452" y="47339"/>
                      <a:pt x="57138" y="48234"/>
                      <a:pt x="56824" y="49427"/>
                    </a:cubicBezTo>
                    <a:cubicBezTo>
                      <a:pt x="51323" y="64788"/>
                      <a:pt x="37179" y="64788"/>
                      <a:pt x="35608" y="64788"/>
                    </a:cubicBezTo>
                    <a:cubicBezTo>
                      <a:pt x="27750" y="64788"/>
                      <a:pt x="21464" y="60314"/>
                      <a:pt x="17849" y="54796"/>
                    </a:cubicBezTo>
                    <a:cubicBezTo>
                      <a:pt x="13134" y="47637"/>
                      <a:pt x="13134" y="37794"/>
                      <a:pt x="13134" y="32425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2EB0BC3F-56A1-5623-8C77-4619B9E11296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4616457" y="6020051"/>
                <a:ext cx="70876" cy="68453"/>
              </a:xfrm>
              <a:custGeom>
                <a:avLst/>
                <a:gdLst>
                  <a:gd name="connsiteX0" fmla="*/ 45827 w 70876"/>
                  <a:gd name="connsiteY0" fmla="*/ 55542 h 68453"/>
                  <a:gd name="connsiteX1" fmla="*/ 58085 w 70876"/>
                  <a:gd name="connsiteY1" fmla="*/ 67771 h 68453"/>
                  <a:gd name="connsiteX2" fmla="*/ 70972 w 70876"/>
                  <a:gd name="connsiteY2" fmla="*/ 53603 h 68453"/>
                  <a:gd name="connsiteX3" fmla="*/ 70972 w 70876"/>
                  <a:gd name="connsiteY3" fmla="*/ 45251 h 68453"/>
                  <a:gd name="connsiteX4" fmla="*/ 67043 w 70876"/>
                  <a:gd name="connsiteY4" fmla="*/ 45251 h 68453"/>
                  <a:gd name="connsiteX5" fmla="*/ 67043 w 70876"/>
                  <a:gd name="connsiteY5" fmla="*/ 53603 h 68453"/>
                  <a:gd name="connsiteX6" fmla="*/ 61385 w 70876"/>
                  <a:gd name="connsiteY6" fmla="*/ 63147 h 68453"/>
                  <a:gd name="connsiteX7" fmla="*/ 55571 w 70876"/>
                  <a:gd name="connsiteY7" fmla="*/ 55691 h 68453"/>
                  <a:gd name="connsiteX8" fmla="*/ 55571 w 70876"/>
                  <a:gd name="connsiteY8" fmla="*/ 25863 h 68453"/>
                  <a:gd name="connsiteX9" fmla="*/ 49913 w 70876"/>
                  <a:gd name="connsiteY9" fmla="*/ 8265 h 68453"/>
                  <a:gd name="connsiteX10" fmla="*/ 28383 w 70876"/>
                  <a:gd name="connsiteY10" fmla="*/ 63 h 68453"/>
                  <a:gd name="connsiteX11" fmla="*/ 4652 w 70876"/>
                  <a:gd name="connsiteY11" fmla="*/ 16915 h 68453"/>
                  <a:gd name="connsiteX12" fmla="*/ 11882 w 70876"/>
                  <a:gd name="connsiteY12" fmla="*/ 23925 h 68453"/>
                  <a:gd name="connsiteX13" fmla="*/ 19111 w 70876"/>
                  <a:gd name="connsiteY13" fmla="*/ 17064 h 68453"/>
                  <a:gd name="connsiteX14" fmla="*/ 11096 w 70876"/>
                  <a:gd name="connsiteY14" fmla="*/ 10204 h 68453"/>
                  <a:gd name="connsiteX15" fmla="*/ 28069 w 70876"/>
                  <a:gd name="connsiteY15" fmla="*/ 3344 h 68453"/>
                  <a:gd name="connsiteX16" fmla="*/ 44727 w 70876"/>
                  <a:gd name="connsiteY16" fmla="*/ 22433 h 68453"/>
                  <a:gd name="connsiteX17" fmla="*/ 44727 w 70876"/>
                  <a:gd name="connsiteY17" fmla="*/ 27951 h 68453"/>
                  <a:gd name="connsiteX18" fmla="*/ 15810 w 70876"/>
                  <a:gd name="connsiteY18" fmla="*/ 33320 h 68453"/>
                  <a:gd name="connsiteX19" fmla="*/ 95 w 70876"/>
                  <a:gd name="connsiteY19" fmla="*/ 52708 h 68453"/>
                  <a:gd name="connsiteX20" fmla="*/ 25240 w 70876"/>
                  <a:gd name="connsiteY20" fmla="*/ 68516 h 68453"/>
                  <a:gd name="connsiteX21" fmla="*/ 45827 w 70876"/>
                  <a:gd name="connsiteY21" fmla="*/ 55542 h 68453"/>
                  <a:gd name="connsiteX22" fmla="*/ 44727 w 70876"/>
                  <a:gd name="connsiteY22" fmla="*/ 31083 h 68453"/>
                  <a:gd name="connsiteX23" fmla="*/ 44727 w 70876"/>
                  <a:gd name="connsiteY23" fmla="*/ 45997 h 68453"/>
                  <a:gd name="connsiteX24" fmla="*/ 26340 w 70876"/>
                  <a:gd name="connsiteY24" fmla="*/ 65235 h 68453"/>
                  <a:gd name="connsiteX25" fmla="*/ 12196 w 70876"/>
                  <a:gd name="connsiteY25" fmla="*/ 52559 h 68453"/>
                  <a:gd name="connsiteX26" fmla="*/ 44727 w 70876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876" h="68453">
                    <a:moveTo>
                      <a:pt x="45827" y="55542"/>
                    </a:moveTo>
                    <a:cubicBezTo>
                      <a:pt x="46456" y="61507"/>
                      <a:pt x="50699" y="67771"/>
                      <a:pt x="58085" y="67771"/>
                    </a:cubicBezTo>
                    <a:cubicBezTo>
                      <a:pt x="61385" y="67771"/>
                      <a:pt x="70972" y="65683"/>
                      <a:pt x="70972" y="53603"/>
                    </a:cubicBezTo>
                    <a:lnTo>
                      <a:pt x="70972" y="45251"/>
                    </a:lnTo>
                    <a:lnTo>
                      <a:pt x="67043" y="45251"/>
                    </a:lnTo>
                    <a:lnTo>
                      <a:pt x="67043" y="53603"/>
                    </a:lnTo>
                    <a:cubicBezTo>
                      <a:pt x="67043" y="62253"/>
                      <a:pt x="63114" y="63147"/>
                      <a:pt x="61385" y="63147"/>
                    </a:cubicBezTo>
                    <a:cubicBezTo>
                      <a:pt x="56199" y="63147"/>
                      <a:pt x="55571" y="56436"/>
                      <a:pt x="55571" y="55691"/>
                    </a:cubicBezTo>
                    <a:lnTo>
                      <a:pt x="55571" y="25863"/>
                    </a:lnTo>
                    <a:cubicBezTo>
                      <a:pt x="55571" y="19600"/>
                      <a:pt x="55571" y="13783"/>
                      <a:pt x="49913" y="8265"/>
                    </a:cubicBezTo>
                    <a:cubicBezTo>
                      <a:pt x="43784" y="2449"/>
                      <a:pt x="35926" y="63"/>
                      <a:pt x="28383" y="63"/>
                    </a:cubicBezTo>
                    <a:cubicBezTo>
                      <a:pt x="15496" y="63"/>
                      <a:pt x="4652" y="7072"/>
                      <a:pt x="4652" y="16915"/>
                    </a:cubicBezTo>
                    <a:cubicBezTo>
                      <a:pt x="4652" y="21389"/>
                      <a:pt x="7796" y="23925"/>
                      <a:pt x="11882" y="23925"/>
                    </a:cubicBezTo>
                    <a:cubicBezTo>
                      <a:pt x="16282" y="23925"/>
                      <a:pt x="19111" y="20942"/>
                      <a:pt x="19111" y="17064"/>
                    </a:cubicBezTo>
                    <a:cubicBezTo>
                      <a:pt x="19111" y="15275"/>
                      <a:pt x="18325" y="10353"/>
                      <a:pt x="11096" y="10204"/>
                    </a:cubicBezTo>
                    <a:cubicBezTo>
                      <a:pt x="15339" y="4984"/>
                      <a:pt x="23040" y="3344"/>
                      <a:pt x="28069" y="3344"/>
                    </a:cubicBezTo>
                    <a:cubicBezTo>
                      <a:pt x="35769" y="3344"/>
                      <a:pt x="44727" y="9160"/>
                      <a:pt x="44727" y="22433"/>
                    </a:cubicBezTo>
                    <a:lnTo>
                      <a:pt x="44727" y="27951"/>
                    </a:lnTo>
                    <a:cubicBezTo>
                      <a:pt x="36712" y="28399"/>
                      <a:pt x="25711" y="28846"/>
                      <a:pt x="15810" y="33320"/>
                    </a:cubicBezTo>
                    <a:cubicBezTo>
                      <a:pt x="4024" y="38391"/>
                      <a:pt x="95" y="46146"/>
                      <a:pt x="95" y="52708"/>
                    </a:cubicBezTo>
                    <a:cubicBezTo>
                      <a:pt x="95" y="64788"/>
                      <a:pt x="15339" y="68516"/>
                      <a:pt x="25240" y="68516"/>
                    </a:cubicBezTo>
                    <a:cubicBezTo>
                      <a:pt x="35612" y="68516"/>
                      <a:pt x="42841" y="62551"/>
                      <a:pt x="45827" y="55542"/>
                    </a:cubicBezTo>
                    <a:close/>
                    <a:moveTo>
                      <a:pt x="44727" y="31083"/>
                    </a:moveTo>
                    <a:lnTo>
                      <a:pt x="44727" y="45997"/>
                    </a:lnTo>
                    <a:cubicBezTo>
                      <a:pt x="44727" y="60165"/>
                      <a:pt x="33412" y="65235"/>
                      <a:pt x="26340" y="65235"/>
                    </a:cubicBezTo>
                    <a:cubicBezTo>
                      <a:pt x="18639" y="65235"/>
                      <a:pt x="12196" y="60016"/>
                      <a:pt x="12196" y="52559"/>
                    </a:cubicBezTo>
                    <a:cubicBezTo>
                      <a:pt x="12196" y="44356"/>
                      <a:pt x="18796" y="31978"/>
                      <a:pt x="44727" y="31083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22313B9-C275-67A0-F2C4-D5962FAFE048}"/>
                  </a:ext>
                </a:extLst>
              </p:cNvPr>
              <p:cNvSpPr/>
              <p:nvPr>
                <p:custDataLst>
                  <p:tags r:id="rId29"/>
                </p:custDataLst>
              </p:nvPr>
            </p:nvSpPr>
            <p:spPr>
              <a:xfrm>
                <a:off x="4693463" y="6020946"/>
                <a:ext cx="122738" cy="65918"/>
              </a:xfrm>
              <a:custGeom>
                <a:avLst/>
                <a:gdLst>
                  <a:gd name="connsiteX0" fmla="*/ 12358 w 122738"/>
                  <a:gd name="connsiteY0" fmla="*/ 14678 h 65918"/>
                  <a:gd name="connsiteX1" fmla="*/ 12358 w 122738"/>
                  <a:gd name="connsiteY1" fmla="*/ 54647 h 65918"/>
                  <a:gd name="connsiteX2" fmla="*/ 100 w 122738"/>
                  <a:gd name="connsiteY2" fmla="*/ 61358 h 65918"/>
                  <a:gd name="connsiteX3" fmla="*/ 100 w 122738"/>
                  <a:gd name="connsiteY3" fmla="*/ 65981 h 65918"/>
                  <a:gd name="connsiteX4" fmla="*/ 17858 w 122738"/>
                  <a:gd name="connsiteY4" fmla="*/ 65534 h 65918"/>
                  <a:gd name="connsiteX5" fmla="*/ 35460 w 122738"/>
                  <a:gd name="connsiteY5" fmla="*/ 65981 h 65918"/>
                  <a:gd name="connsiteX6" fmla="*/ 35460 w 122738"/>
                  <a:gd name="connsiteY6" fmla="*/ 61358 h 65918"/>
                  <a:gd name="connsiteX7" fmla="*/ 23202 w 122738"/>
                  <a:gd name="connsiteY7" fmla="*/ 54647 h 65918"/>
                  <a:gd name="connsiteX8" fmla="*/ 23202 w 122738"/>
                  <a:gd name="connsiteY8" fmla="*/ 27206 h 65918"/>
                  <a:gd name="connsiteX9" fmla="*/ 44418 w 122738"/>
                  <a:gd name="connsiteY9" fmla="*/ 3344 h 65918"/>
                  <a:gd name="connsiteX10" fmla="*/ 56047 w 122738"/>
                  <a:gd name="connsiteY10" fmla="*/ 19898 h 65918"/>
                  <a:gd name="connsiteX11" fmla="*/ 56047 w 122738"/>
                  <a:gd name="connsiteY11" fmla="*/ 54647 h 65918"/>
                  <a:gd name="connsiteX12" fmla="*/ 43789 w 122738"/>
                  <a:gd name="connsiteY12" fmla="*/ 61358 h 65918"/>
                  <a:gd name="connsiteX13" fmla="*/ 43789 w 122738"/>
                  <a:gd name="connsiteY13" fmla="*/ 65981 h 65918"/>
                  <a:gd name="connsiteX14" fmla="*/ 61548 w 122738"/>
                  <a:gd name="connsiteY14" fmla="*/ 65534 h 65918"/>
                  <a:gd name="connsiteX15" fmla="*/ 79149 w 122738"/>
                  <a:gd name="connsiteY15" fmla="*/ 65981 h 65918"/>
                  <a:gd name="connsiteX16" fmla="*/ 79149 w 122738"/>
                  <a:gd name="connsiteY16" fmla="*/ 61358 h 65918"/>
                  <a:gd name="connsiteX17" fmla="*/ 66891 w 122738"/>
                  <a:gd name="connsiteY17" fmla="*/ 54647 h 65918"/>
                  <a:gd name="connsiteX18" fmla="*/ 66891 w 122738"/>
                  <a:gd name="connsiteY18" fmla="*/ 27206 h 65918"/>
                  <a:gd name="connsiteX19" fmla="*/ 88107 w 122738"/>
                  <a:gd name="connsiteY19" fmla="*/ 3344 h 65918"/>
                  <a:gd name="connsiteX20" fmla="*/ 99736 w 122738"/>
                  <a:gd name="connsiteY20" fmla="*/ 19898 h 65918"/>
                  <a:gd name="connsiteX21" fmla="*/ 99736 w 122738"/>
                  <a:gd name="connsiteY21" fmla="*/ 54647 h 65918"/>
                  <a:gd name="connsiteX22" fmla="*/ 87478 w 122738"/>
                  <a:gd name="connsiteY22" fmla="*/ 61358 h 65918"/>
                  <a:gd name="connsiteX23" fmla="*/ 87478 w 122738"/>
                  <a:gd name="connsiteY23" fmla="*/ 65981 h 65918"/>
                  <a:gd name="connsiteX24" fmla="*/ 105237 w 122738"/>
                  <a:gd name="connsiteY24" fmla="*/ 65534 h 65918"/>
                  <a:gd name="connsiteX25" fmla="*/ 122838 w 122738"/>
                  <a:gd name="connsiteY25" fmla="*/ 65981 h 65918"/>
                  <a:gd name="connsiteX26" fmla="*/ 122838 w 122738"/>
                  <a:gd name="connsiteY26" fmla="*/ 61358 h 65918"/>
                  <a:gd name="connsiteX27" fmla="*/ 110580 w 122738"/>
                  <a:gd name="connsiteY27" fmla="*/ 56884 h 65918"/>
                  <a:gd name="connsiteX28" fmla="*/ 110580 w 122738"/>
                  <a:gd name="connsiteY28" fmla="*/ 28399 h 65918"/>
                  <a:gd name="connsiteX29" fmla="*/ 105708 w 122738"/>
                  <a:gd name="connsiteY29" fmla="*/ 5581 h 65918"/>
                  <a:gd name="connsiteX30" fmla="*/ 89207 w 122738"/>
                  <a:gd name="connsiteY30" fmla="*/ 63 h 65918"/>
                  <a:gd name="connsiteX31" fmla="*/ 66419 w 122738"/>
                  <a:gd name="connsiteY31" fmla="*/ 14678 h 65918"/>
                  <a:gd name="connsiteX32" fmla="*/ 45518 w 122738"/>
                  <a:gd name="connsiteY32" fmla="*/ 63 h 65918"/>
                  <a:gd name="connsiteX33" fmla="*/ 22259 w 122738"/>
                  <a:gd name="connsiteY33" fmla="*/ 15722 h 65918"/>
                  <a:gd name="connsiteX34" fmla="*/ 22259 w 122738"/>
                  <a:gd name="connsiteY34" fmla="*/ 63 h 65918"/>
                  <a:gd name="connsiteX35" fmla="*/ 100 w 122738"/>
                  <a:gd name="connsiteY35" fmla="*/ 1703 h 65918"/>
                  <a:gd name="connsiteX36" fmla="*/ 100 w 122738"/>
                  <a:gd name="connsiteY36" fmla="*/ 6327 h 65918"/>
                  <a:gd name="connsiteX37" fmla="*/ 12358 w 122738"/>
                  <a:gd name="connsiteY37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2738" h="65918">
                    <a:moveTo>
                      <a:pt x="12358" y="14678"/>
                    </a:moveTo>
                    <a:lnTo>
                      <a:pt x="12358" y="54647"/>
                    </a:lnTo>
                    <a:cubicBezTo>
                      <a:pt x="12358" y="61358"/>
                      <a:pt x="10629" y="61358"/>
                      <a:pt x="100" y="61358"/>
                    </a:cubicBezTo>
                    <a:lnTo>
                      <a:pt x="100" y="65981"/>
                    </a:lnTo>
                    <a:cubicBezTo>
                      <a:pt x="5600" y="65832"/>
                      <a:pt x="13615" y="65534"/>
                      <a:pt x="17858" y="65534"/>
                    </a:cubicBezTo>
                    <a:cubicBezTo>
                      <a:pt x="21944" y="65534"/>
                      <a:pt x="30117" y="65832"/>
                      <a:pt x="35460" y="65981"/>
                    </a:cubicBezTo>
                    <a:lnTo>
                      <a:pt x="35460" y="61358"/>
                    </a:lnTo>
                    <a:cubicBezTo>
                      <a:pt x="24930" y="61358"/>
                      <a:pt x="23202" y="61358"/>
                      <a:pt x="23202" y="54647"/>
                    </a:cubicBezTo>
                    <a:lnTo>
                      <a:pt x="23202" y="27206"/>
                    </a:lnTo>
                    <a:cubicBezTo>
                      <a:pt x="23202" y="11695"/>
                      <a:pt x="34360" y="3344"/>
                      <a:pt x="44418" y="3344"/>
                    </a:cubicBezTo>
                    <a:cubicBezTo>
                      <a:pt x="54318" y="3344"/>
                      <a:pt x="56047" y="11397"/>
                      <a:pt x="56047" y="19898"/>
                    </a:cubicBezTo>
                    <a:lnTo>
                      <a:pt x="56047" y="54647"/>
                    </a:lnTo>
                    <a:cubicBezTo>
                      <a:pt x="56047" y="61358"/>
                      <a:pt x="54318" y="61358"/>
                      <a:pt x="43789" y="61358"/>
                    </a:cubicBezTo>
                    <a:lnTo>
                      <a:pt x="43789" y="65981"/>
                    </a:lnTo>
                    <a:cubicBezTo>
                      <a:pt x="49289" y="65832"/>
                      <a:pt x="57304" y="65534"/>
                      <a:pt x="61548" y="65534"/>
                    </a:cubicBezTo>
                    <a:cubicBezTo>
                      <a:pt x="65634" y="65534"/>
                      <a:pt x="73806" y="65832"/>
                      <a:pt x="79149" y="65981"/>
                    </a:cubicBezTo>
                    <a:lnTo>
                      <a:pt x="79149" y="61358"/>
                    </a:lnTo>
                    <a:cubicBezTo>
                      <a:pt x="68620" y="61358"/>
                      <a:pt x="66891" y="61358"/>
                      <a:pt x="66891" y="54647"/>
                    </a:cubicBezTo>
                    <a:lnTo>
                      <a:pt x="66891" y="27206"/>
                    </a:lnTo>
                    <a:cubicBezTo>
                      <a:pt x="66891" y="11695"/>
                      <a:pt x="78049" y="3344"/>
                      <a:pt x="88107" y="3344"/>
                    </a:cubicBezTo>
                    <a:cubicBezTo>
                      <a:pt x="98008" y="3344"/>
                      <a:pt x="99736" y="11397"/>
                      <a:pt x="99736" y="19898"/>
                    </a:cubicBezTo>
                    <a:lnTo>
                      <a:pt x="99736" y="54647"/>
                    </a:lnTo>
                    <a:cubicBezTo>
                      <a:pt x="99736" y="61358"/>
                      <a:pt x="98008" y="61358"/>
                      <a:pt x="87478" y="61358"/>
                    </a:cubicBezTo>
                    <a:lnTo>
                      <a:pt x="87478" y="65981"/>
                    </a:lnTo>
                    <a:cubicBezTo>
                      <a:pt x="92979" y="65832"/>
                      <a:pt x="100994" y="65534"/>
                      <a:pt x="105237" y="65534"/>
                    </a:cubicBezTo>
                    <a:cubicBezTo>
                      <a:pt x="109323" y="65534"/>
                      <a:pt x="117495" y="65832"/>
                      <a:pt x="122838" y="65981"/>
                    </a:cubicBezTo>
                    <a:lnTo>
                      <a:pt x="122838" y="61358"/>
                    </a:lnTo>
                    <a:cubicBezTo>
                      <a:pt x="114666" y="61358"/>
                      <a:pt x="110737" y="61358"/>
                      <a:pt x="110580" y="56884"/>
                    </a:cubicBezTo>
                    <a:lnTo>
                      <a:pt x="110580" y="28399"/>
                    </a:lnTo>
                    <a:cubicBezTo>
                      <a:pt x="110580" y="15573"/>
                      <a:pt x="110580" y="10950"/>
                      <a:pt x="105708" y="5581"/>
                    </a:cubicBezTo>
                    <a:cubicBezTo>
                      <a:pt x="103508" y="3045"/>
                      <a:pt x="98322" y="63"/>
                      <a:pt x="89207" y="63"/>
                    </a:cubicBezTo>
                    <a:cubicBezTo>
                      <a:pt x="76006" y="63"/>
                      <a:pt x="69091" y="9011"/>
                      <a:pt x="66419" y="14678"/>
                    </a:cubicBezTo>
                    <a:cubicBezTo>
                      <a:pt x="64219" y="1703"/>
                      <a:pt x="52590" y="63"/>
                      <a:pt x="45518" y="63"/>
                    </a:cubicBezTo>
                    <a:cubicBezTo>
                      <a:pt x="34045" y="63"/>
                      <a:pt x="26659" y="6476"/>
                      <a:pt x="22259" y="15722"/>
                    </a:cubicBezTo>
                    <a:lnTo>
                      <a:pt x="22259" y="63"/>
                    </a:lnTo>
                    <a:lnTo>
                      <a:pt x="100" y="1703"/>
                    </a:lnTo>
                    <a:lnTo>
                      <a:pt x="100" y="6327"/>
                    </a:lnTo>
                    <a:cubicBezTo>
                      <a:pt x="11101" y="6327"/>
                      <a:pt x="12358" y="7370"/>
                      <a:pt x="12358" y="14678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86B0FB4A-1399-5DDA-C6D4-5AC2164BF128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62" y="3229506"/>
              <a:ext cx="144000" cy="0"/>
            </a:xfrm>
            <a:prstGeom prst="straightConnector1">
              <a:avLst/>
            </a:prstGeom>
            <a:ln w="25400">
              <a:solidFill>
                <a:srgbClr val="A9A9A9"/>
              </a:solidFill>
              <a:tailEnd type="stealth"/>
            </a:ln>
            <a:scene3d>
              <a:camera prst="isometricTopUp"/>
              <a:lightRig rig="threePt" dir="t"/>
            </a:scene3d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48" name="Table 547">
            <a:extLst>
              <a:ext uri="{FF2B5EF4-FFF2-40B4-BE49-F238E27FC236}">
                <a16:creationId xmlns:a16="http://schemas.microsoft.com/office/drawing/2014/main" id="{6A3810D9-A1A4-0865-7E3B-45C93D267B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6126160"/>
              </p:ext>
            </p:extLst>
          </p:nvPr>
        </p:nvGraphicFramePr>
        <p:xfrm>
          <a:off x="1018903" y="1498946"/>
          <a:ext cx="2370373" cy="1244600"/>
        </p:xfrm>
        <a:graphic>
          <a:graphicData uri="http://schemas.openxmlformats.org/drawingml/2006/table">
            <a:tbl>
              <a:tblPr/>
              <a:tblGrid>
                <a:gridCol w="1054100">
                  <a:extLst>
                    <a:ext uri="{9D8B030D-6E8A-4147-A177-3AD203B41FA5}">
                      <a16:colId xmlns:a16="http://schemas.microsoft.com/office/drawing/2014/main" val="2484570335"/>
                    </a:ext>
                  </a:extLst>
                </a:gridCol>
                <a:gridCol w="1316273">
                  <a:extLst>
                    <a:ext uri="{9D8B030D-6E8A-4147-A177-3AD203B41FA5}">
                      <a16:colId xmlns:a16="http://schemas.microsoft.com/office/drawing/2014/main" val="35612652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Undulator*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0380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Period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3.2 cm  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2100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Strength K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0.7 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3537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Number of periods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10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10167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Energy acceptance 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2 MeV (@third harmonic)</a:t>
                      </a: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2869671"/>
                  </a:ext>
                </a:extLst>
              </a:tr>
            </a:tbl>
          </a:graphicData>
        </a:graphic>
      </p:graphicFrame>
      <p:graphicFrame>
        <p:nvGraphicFramePr>
          <p:cNvPr id="549" name="Table 548">
            <a:extLst>
              <a:ext uri="{FF2B5EF4-FFF2-40B4-BE49-F238E27FC236}">
                <a16:creationId xmlns:a16="http://schemas.microsoft.com/office/drawing/2014/main" id="{290E875F-ABE0-9B0F-EC94-3A16D2640E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1957779"/>
              </p:ext>
            </p:extLst>
          </p:nvPr>
        </p:nvGraphicFramePr>
        <p:xfrm>
          <a:off x="3527397" y="5218384"/>
          <a:ext cx="2128105" cy="1244600"/>
        </p:xfrm>
        <a:graphic>
          <a:graphicData uri="http://schemas.openxmlformats.org/drawingml/2006/table">
            <a:tbl>
              <a:tblPr/>
              <a:tblGrid>
                <a:gridCol w="717550">
                  <a:extLst>
                    <a:ext uri="{9D8B030D-6E8A-4147-A177-3AD203B41FA5}">
                      <a16:colId xmlns:a16="http://schemas.microsoft.com/office/drawing/2014/main" val="2484570335"/>
                    </a:ext>
                  </a:extLst>
                </a:gridCol>
                <a:gridCol w="1410555">
                  <a:extLst>
                    <a:ext uri="{9D8B030D-6E8A-4147-A177-3AD203B41FA5}">
                      <a16:colId xmlns:a16="http://schemas.microsoft.com/office/drawing/2014/main" val="35612652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Seed laser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5F4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5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0380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Wavelength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400 nm 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2100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Peak power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6 GW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3537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Waist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300 micron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10167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Pulse length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100 fs  - 1 </a:t>
                      </a:r>
                      <a:r>
                        <a:rPr lang="en-US" sz="800" dirty="0" err="1">
                          <a:effectLst/>
                          <a:latin typeface="Avenir Next LT Pro Light" panose="020B0304020202020204" pitchFamily="34" charset="0"/>
                        </a:rPr>
                        <a:t>ps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7818744"/>
                  </a:ext>
                </a:extLst>
              </a:tr>
            </a:tbl>
          </a:graphicData>
        </a:graphic>
      </p:graphicFrame>
      <p:graphicFrame>
        <p:nvGraphicFramePr>
          <p:cNvPr id="551" name="Table 550">
            <a:extLst>
              <a:ext uri="{FF2B5EF4-FFF2-40B4-BE49-F238E27FC236}">
                <a16:creationId xmlns:a16="http://schemas.microsoft.com/office/drawing/2014/main" id="{9B55BEA7-55CF-B871-4A69-9EFE6B4920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1671064"/>
              </p:ext>
            </p:extLst>
          </p:nvPr>
        </p:nvGraphicFramePr>
        <p:xfrm>
          <a:off x="6535622" y="5034104"/>
          <a:ext cx="2406252" cy="1493520"/>
        </p:xfrm>
        <a:graphic>
          <a:graphicData uri="http://schemas.openxmlformats.org/drawingml/2006/table">
            <a:tbl>
              <a:tblPr firstRow="1" bandRow="1">
                <a:tableStyleId>{7E9639D4-E3E2-4D34-9284-5A2195B3D0D7}</a:tableStyleId>
              </a:tblPr>
              <a:tblGrid>
                <a:gridCol w="1057275">
                  <a:extLst>
                    <a:ext uri="{9D8B030D-6E8A-4147-A177-3AD203B41FA5}">
                      <a16:colId xmlns:a16="http://schemas.microsoft.com/office/drawing/2014/main" val="556477221"/>
                    </a:ext>
                  </a:extLst>
                </a:gridCol>
                <a:gridCol w="1348977">
                  <a:extLst>
                    <a:ext uri="{9D8B030D-6E8A-4147-A177-3AD203B41FA5}">
                      <a16:colId xmlns:a16="http://schemas.microsoft.com/office/drawing/2014/main" val="2967255850"/>
                    </a:ext>
                  </a:extLst>
                </a:gridCol>
              </a:tblGrid>
              <a:tr h="217805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1" dirty="0">
                          <a:solidFill>
                            <a:schemeClr val="tx1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e-beam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999DA2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999DA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2136804"/>
                  </a:ext>
                </a:extLst>
              </a:tr>
              <a:tr h="238032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Beam energy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65 MeV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7545070"/>
                  </a:ext>
                </a:extLst>
              </a:tr>
              <a:tr h="238032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Peak current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0.1 kA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4372852"/>
                  </a:ext>
                </a:extLst>
              </a:tr>
              <a:tr h="238032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Slice energy spread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&gt;35 keV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7896241"/>
                  </a:ext>
                </a:extLst>
              </a:tr>
              <a:tr h="238032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Waist at undulator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100 micron (rms)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6383437"/>
                  </a:ext>
                </a:extLst>
              </a:tr>
              <a:tr h="238032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Norm. emittance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1 mm-</a:t>
                      </a:r>
                      <a:r>
                        <a:rPr lang="en-US" sz="800" dirty="0" err="1">
                          <a:effectLst/>
                          <a:latin typeface="Avenir Next LT Pro Light" panose="020B0304020202020204" pitchFamily="34" charset="0"/>
                        </a:rPr>
                        <a:t>mrad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9528290"/>
                  </a:ext>
                </a:extLst>
              </a:tr>
            </a:tbl>
          </a:graphicData>
        </a:graphic>
      </p:graphicFrame>
      <p:graphicFrame>
        <p:nvGraphicFramePr>
          <p:cNvPr id="552" name="Table 551">
            <a:extLst>
              <a:ext uri="{FF2B5EF4-FFF2-40B4-BE49-F238E27FC236}">
                <a16:creationId xmlns:a16="http://schemas.microsoft.com/office/drawing/2014/main" id="{1C8374CA-909C-9C21-3C34-CF662B79C5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1835615"/>
              </p:ext>
            </p:extLst>
          </p:nvPr>
        </p:nvGraphicFramePr>
        <p:xfrm>
          <a:off x="8254392" y="3290249"/>
          <a:ext cx="2589190" cy="1493520"/>
        </p:xfrm>
        <a:graphic>
          <a:graphicData uri="http://schemas.openxmlformats.org/drawingml/2006/table">
            <a:tbl>
              <a:tblPr/>
              <a:tblGrid>
                <a:gridCol w="1163638">
                  <a:extLst>
                    <a:ext uri="{9D8B030D-6E8A-4147-A177-3AD203B41FA5}">
                      <a16:colId xmlns:a16="http://schemas.microsoft.com/office/drawing/2014/main" val="2190251089"/>
                    </a:ext>
                  </a:extLst>
                </a:gridCol>
                <a:gridCol w="1425552">
                  <a:extLst>
                    <a:ext uri="{9D8B030D-6E8A-4147-A177-3AD203B41FA5}">
                      <a16:colId xmlns:a16="http://schemas.microsoft.com/office/drawing/2014/main" val="187300661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Drive laser (Compton)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7B7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7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79924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Wavelength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9.1 micron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08462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Pulse energy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1 J</a:t>
                      </a:r>
                      <a:endParaRPr lang="en-US" sz="80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88271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Waist </a:t>
                      </a:r>
                      <a:endParaRPr lang="en-US" sz="80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0.5 mm (1/e)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739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Pulse length</a:t>
                      </a:r>
                      <a:endParaRPr lang="en-US" sz="80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2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ps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 (rms)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6680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Crossing angle</a:t>
                      </a:r>
                      <a:endParaRPr lang="en-US" sz="80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10</a:t>
                      </a:r>
                      <a:r>
                        <a:rPr lang="en-US" sz="800" b="0" i="0" u="none" strike="noStrike" baseline="30000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o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3247025"/>
                  </a:ext>
                </a:extLst>
              </a:tr>
            </a:tbl>
          </a:graphicData>
        </a:graphic>
      </p:graphicFrame>
      <p:graphicFrame>
        <p:nvGraphicFramePr>
          <p:cNvPr id="553" name="Table 552">
            <a:extLst>
              <a:ext uri="{FF2B5EF4-FFF2-40B4-BE49-F238E27FC236}">
                <a16:creationId xmlns:a16="http://schemas.microsoft.com/office/drawing/2014/main" id="{3CAD538E-56DD-9AD0-5D71-485D2B3994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0762409"/>
              </p:ext>
            </p:extLst>
          </p:nvPr>
        </p:nvGraphicFramePr>
        <p:xfrm>
          <a:off x="8208558" y="1189677"/>
          <a:ext cx="2851104" cy="1615440"/>
        </p:xfrm>
        <a:graphic>
          <a:graphicData uri="http://schemas.openxmlformats.org/drawingml/2006/table">
            <a:tbl>
              <a:tblPr/>
              <a:tblGrid>
                <a:gridCol w="1425552">
                  <a:extLst>
                    <a:ext uri="{9D8B030D-6E8A-4147-A177-3AD203B41FA5}">
                      <a16:colId xmlns:a16="http://schemas.microsoft.com/office/drawing/2014/main" val="3975871052"/>
                    </a:ext>
                  </a:extLst>
                </a:gridCol>
                <a:gridCol w="1425552">
                  <a:extLst>
                    <a:ext uri="{9D8B030D-6E8A-4147-A177-3AD203B41FA5}">
                      <a16:colId xmlns:a16="http://schemas.microsoft.com/office/drawing/2014/main" val="260584117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EUV  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C9EF"/>
                    </a:solidFill>
                  </a:tcPr>
                </a:tc>
                <a:tc>
                  <a:txBody>
                    <a:bodyPr/>
                    <a:lstStyle/>
                    <a:p>
                      <a:pPr fontAlgn="t"/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C9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15891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Wavelength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13 nm</a:t>
                      </a: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54227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Number of photons per </a:t>
                      </a:r>
                      <a:r>
                        <a:rPr 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microbunch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10</a:t>
                      </a:r>
                      <a:r>
                        <a:rPr lang="en-US" sz="800" b="0" i="0" u="none" strike="noStrike" baseline="30000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5 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90148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Total number of photons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0.5x10</a:t>
                      </a:r>
                      <a:r>
                        <a:rPr lang="en-US" sz="800" b="0" i="0" u="none" strike="noStrike" baseline="30000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8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 - 5x10</a:t>
                      </a:r>
                      <a:r>
                        <a:rPr lang="en-US" sz="800" b="0" i="0" u="none" strike="noStrike" baseline="30000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8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846012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Opening angle</a:t>
                      </a: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0.4 </a:t>
                      </a:r>
                      <a:r>
                        <a:rPr lang="en-US" sz="800" dirty="0" err="1">
                          <a:effectLst/>
                          <a:latin typeface="Avenir Next LT Pro Light" panose="020B0304020202020204" pitchFamily="34" charset="0"/>
                        </a:rPr>
                        <a:t>mrad</a:t>
                      </a:r>
                      <a:r>
                        <a:rPr lang="en-US" sz="800" dirty="0">
                          <a:effectLst/>
                          <a:latin typeface="Avenir Next LT Pro Light" panose="020B0304020202020204" pitchFamily="34" charset="0"/>
                        </a:rPr>
                        <a:t> (rms)</a:t>
                      </a: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58886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Pulse length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rtl="0" fontAlgn="t">
                        <a:buNone/>
                      </a:pP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Next LT Pro Light" panose="020B0304020202020204" pitchFamily="34" charset="0"/>
                        </a:rPr>
                        <a:t>200 as (rms)</a:t>
                      </a:r>
                      <a:endParaRPr lang="en-US" sz="800" dirty="0">
                        <a:effectLst/>
                        <a:latin typeface="Avenir Next LT Pro Light" panose="020B0304020202020204" pitchFamily="34" charset="0"/>
                      </a:endParaRPr>
                    </a:p>
                  </a:txBody>
                  <a:tcPr marL="63500" marR="63500" marT="63500" marB="6350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527545"/>
                  </a:ext>
                </a:extLst>
              </a:tr>
            </a:tbl>
          </a:graphicData>
        </a:graphic>
      </p:graphicFrame>
      <p:pic>
        <p:nvPicPr>
          <p:cNvPr id="554" name="Picture 553">
            <a:extLst>
              <a:ext uri="{FF2B5EF4-FFF2-40B4-BE49-F238E27FC236}">
                <a16:creationId xmlns:a16="http://schemas.microsoft.com/office/drawing/2014/main" id="{BFA09F38-4E9C-26EB-40EF-A2E6ABAFFC91}"/>
              </a:ext>
            </a:extLst>
          </p:cNvPr>
          <p:cNvPicPr>
            <a:picLocks noChangeAspect="1"/>
          </p:cNvPicPr>
          <p:nvPr/>
        </p:nvPicPr>
        <p:blipFill>
          <a:blip r:embed="rId71">
            <a:extLst>
              <a:ext uri="{BEBA8EAE-BF5A-486C-A8C5-ECC9F3942E4B}">
                <a14:imgProps xmlns:a14="http://schemas.microsoft.com/office/drawing/2010/main">
                  <a14:imgLayer r:embed="rId72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1344" y="3080707"/>
            <a:ext cx="2311190" cy="1730824"/>
          </a:xfrm>
          <a:prstGeom prst="rect">
            <a:avLst/>
          </a:prstGeom>
        </p:spPr>
      </p:pic>
      <p:grpSp>
        <p:nvGrpSpPr>
          <p:cNvPr id="555" name="Group 554">
            <a:extLst>
              <a:ext uri="{FF2B5EF4-FFF2-40B4-BE49-F238E27FC236}">
                <a16:creationId xmlns:a16="http://schemas.microsoft.com/office/drawing/2014/main" id="{3297A599-E2E9-B947-4855-9130DE1BF23E}"/>
              </a:ext>
            </a:extLst>
          </p:cNvPr>
          <p:cNvGrpSpPr/>
          <p:nvPr/>
        </p:nvGrpSpPr>
        <p:grpSpPr>
          <a:xfrm>
            <a:off x="2148349" y="3167733"/>
            <a:ext cx="2096753" cy="1622368"/>
            <a:chOff x="5421228" y="3747899"/>
            <a:chExt cx="2405853" cy="1861535"/>
          </a:xfrm>
        </p:grpSpPr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92BBE012-1D70-7F54-C1D5-25202F38BEEE}"/>
                </a:ext>
              </a:extLst>
            </p:cNvPr>
            <p:cNvSpPr/>
            <p:nvPr/>
          </p:nvSpPr>
          <p:spPr>
            <a:xfrm>
              <a:off x="5975596" y="3983790"/>
              <a:ext cx="1781599" cy="1197638"/>
            </a:xfrm>
            <a:custGeom>
              <a:avLst/>
              <a:gdLst>
                <a:gd name="csX0" fmla="*/ 0 w 1781599"/>
                <a:gd name="csY0" fmla="*/ 1178767 h 1197638"/>
                <a:gd name="csX1" fmla="*/ 1173 w 1781599"/>
                <a:gd name="csY1" fmla="*/ 1178689 h 1197638"/>
                <a:gd name="csX2" fmla="*/ 4145 w 1781599"/>
                <a:gd name="csY2" fmla="*/ 1178504 h 1197638"/>
                <a:gd name="csX3" fmla="*/ 7117 w 1781599"/>
                <a:gd name="csY3" fmla="*/ 1178333 h 1197638"/>
                <a:gd name="csX4" fmla="*/ 10088 w 1781599"/>
                <a:gd name="csY4" fmla="*/ 1178176 h 1197638"/>
                <a:gd name="csX5" fmla="*/ 13060 w 1781599"/>
                <a:gd name="csY5" fmla="*/ 1178031 h 1197638"/>
                <a:gd name="csX6" fmla="*/ 16032 w 1781599"/>
                <a:gd name="csY6" fmla="*/ 1177901 h 1197638"/>
                <a:gd name="csX7" fmla="*/ 19003 w 1781599"/>
                <a:gd name="csY7" fmla="*/ 1177785 h 1197638"/>
                <a:gd name="csX8" fmla="*/ 21975 w 1781599"/>
                <a:gd name="csY8" fmla="*/ 1177684 h 1197638"/>
                <a:gd name="csX9" fmla="*/ 24946 w 1781599"/>
                <a:gd name="csY9" fmla="*/ 1177599 h 1197638"/>
                <a:gd name="csX10" fmla="*/ 27918 w 1781599"/>
                <a:gd name="csY10" fmla="*/ 1177530 h 1197638"/>
                <a:gd name="csX11" fmla="*/ 30890 w 1781599"/>
                <a:gd name="csY11" fmla="*/ 1177477 h 1197638"/>
                <a:gd name="csX12" fmla="*/ 33861 w 1781599"/>
                <a:gd name="csY12" fmla="*/ 1177441 h 1197638"/>
                <a:gd name="csX13" fmla="*/ 36833 w 1781599"/>
                <a:gd name="csY13" fmla="*/ 1177422 h 1197638"/>
                <a:gd name="csX14" fmla="*/ 39804 w 1781599"/>
                <a:gd name="csY14" fmla="*/ 1177422 h 1197638"/>
                <a:gd name="csX15" fmla="*/ 42776 w 1781599"/>
                <a:gd name="csY15" fmla="*/ 1177441 h 1197638"/>
                <a:gd name="csX16" fmla="*/ 45748 w 1781599"/>
                <a:gd name="csY16" fmla="*/ 1177479 h 1197638"/>
                <a:gd name="csX17" fmla="*/ 48719 w 1781599"/>
                <a:gd name="csY17" fmla="*/ 1177537 h 1197638"/>
                <a:gd name="csX18" fmla="*/ 51690 w 1781599"/>
                <a:gd name="csY18" fmla="*/ 1177615 h 1197638"/>
                <a:gd name="csX19" fmla="*/ 54662 w 1781599"/>
                <a:gd name="csY19" fmla="*/ 1177713 h 1197638"/>
                <a:gd name="csX20" fmla="*/ 57634 w 1781599"/>
                <a:gd name="csY20" fmla="*/ 1177834 h 1197638"/>
                <a:gd name="csX21" fmla="*/ 60606 w 1781599"/>
                <a:gd name="csY21" fmla="*/ 1177976 h 1197638"/>
                <a:gd name="csX22" fmla="*/ 63577 w 1781599"/>
                <a:gd name="csY22" fmla="*/ 1178140 h 1197638"/>
                <a:gd name="csX23" fmla="*/ 66548 w 1781599"/>
                <a:gd name="csY23" fmla="*/ 1178327 h 1197638"/>
                <a:gd name="csX24" fmla="*/ 69520 w 1781599"/>
                <a:gd name="csY24" fmla="*/ 1178538 h 1197638"/>
                <a:gd name="csX25" fmla="*/ 72492 w 1781599"/>
                <a:gd name="csY25" fmla="*/ 1178771 h 1197638"/>
                <a:gd name="csX26" fmla="*/ 75464 w 1781599"/>
                <a:gd name="csY26" fmla="*/ 1179028 h 1197638"/>
                <a:gd name="csX27" fmla="*/ 78436 w 1781599"/>
                <a:gd name="csY27" fmla="*/ 1179310 h 1197638"/>
                <a:gd name="csX28" fmla="*/ 81406 w 1781599"/>
                <a:gd name="csY28" fmla="*/ 1179616 h 1197638"/>
                <a:gd name="csX29" fmla="*/ 84378 w 1781599"/>
                <a:gd name="csY29" fmla="*/ 1179947 h 1197638"/>
                <a:gd name="csX30" fmla="*/ 87350 w 1781599"/>
                <a:gd name="csY30" fmla="*/ 1180302 h 1197638"/>
                <a:gd name="csX31" fmla="*/ 90322 w 1781599"/>
                <a:gd name="csY31" fmla="*/ 1180682 h 1197638"/>
                <a:gd name="csX32" fmla="*/ 93293 w 1781599"/>
                <a:gd name="csY32" fmla="*/ 1181086 h 1197638"/>
                <a:gd name="csX33" fmla="*/ 96264 w 1781599"/>
                <a:gd name="csY33" fmla="*/ 1181514 h 1197638"/>
                <a:gd name="csX34" fmla="*/ 99236 w 1781599"/>
                <a:gd name="csY34" fmla="*/ 1181968 h 1197638"/>
                <a:gd name="csX35" fmla="*/ 102208 w 1781599"/>
                <a:gd name="csY35" fmla="*/ 1182444 h 1197638"/>
                <a:gd name="csX36" fmla="*/ 105180 w 1781599"/>
                <a:gd name="csY36" fmla="*/ 1182945 h 1197638"/>
                <a:gd name="csX37" fmla="*/ 108151 w 1781599"/>
                <a:gd name="csY37" fmla="*/ 1183470 h 1197638"/>
                <a:gd name="csX38" fmla="*/ 111122 w 1781599"/>
                <a:gd name="csY38" fmla="*/ 1184017 h 1197638"/>
                <a:gd name="csX39" fmla="*/ 114094 w 1781599"/>
                <a:gd name="csY39" fmla="*/ 1184586 h 1197638"/>
                <a:gd name="csX40" fmla="*/ 117066 w 1781599"/>
                <a:gd name="csY40" fmla="*/ 1185178 h 1197638"/>
                <a:gd name="csX41" fmla="*/ 120038 w 1781599"/>
                <a:gd name="csY41" fmla="*/ 1185790 h 1197638"/>
                <a:gd name="csX42" fmla="*/ 123009 w 1781599"/>
                <a:gd name="csY42" fmla="*/ 1186423 h 1197638"/>
                <a:gd name="csX43" fmla="*/ 125981 w 1781599"/>
                <a:gd name="csY43" fmla="*/ 1187074 h 1197638"/>
                <a:gd name="csX44" fmla="*/ 128952 w 1781599"/>
                <a:gd name="csY44" fmla="*/ 1187743 h 1197638"/>
                <a:gd name="csX45" fmla="*/ 131924 w 1781599"/>
                <a:gd name="csY45" fmla="*/ 1188429 h 1197638"/>
                <a:gd name="csX46" fmla="*/ 134895 w 1781599"/>
                <a:gd name="csY46" fmla="*/ 1189130 h 1197638"/>
                <a:gd name="csX47" fmla="*/ 137867 w 1781599"/>
                <a:gd name="csY47" fmla="*/ 1189843 h 1197638"/>
                <a:gd name="csX48" fmla="*/ 140839 w 1781599"/>
                <a:gd name="csY48" fmla="*/ 1190567 h 1197638"/>
                <a:gd name="csX49" fmla="*/ 143810 w 1781599"/>
                <a:gd name="csY49" fmla="*/ 1191299 h 1197638"/>
                <a:gd name="csX50" fmla="*/ 146782 w 1781599"/>
                <a:gd name="csY50" fmla="*/ 1192036 h 1197638"/>
                <a:gd name="csX51" fmla="*/ 149753 w 1781599"/>
                <a:gd name="csY51" fmla="*/ 1192773 h 1197638"/>
                <a:gd name="csX52" fmla="*/ 152725 w 1781599"/>
                <a:gd name="csY52" fmla="*/ 1193506 h 1197638"/>
                <a:gd name="csX53" fmla="*/ 155697 w 1781599"/>
                <a:gd name="csY53" fmla="*/ 1194227 h 1197638"/>
                <a:gd name="csX54" fmla="*/ 158668 w 1781599"/>
                <a:gd name="csY54" fmla="*/ 1194927 h 1197638"/>
                <a:gd name="csX55" fmla="*/ 161640 w 1781599"/>
                <a:gd name="csY55" fmla="*/ 1195594 h 1197638"/>
                <a:gd name="csX56" fmla="*/ 164611 w 1781599"/>
                <a:gd name="csY56" fmla="*/ 1196211 h 1197638"/>
                <a:gd name="csX57" fmla="*/ 167583 w 1781599"/>
                <a:gd name="csY57" fmla="*/ 1196754 h 1197638"/>
                <a:gd name="csX58" fmla="*/ 170555 w 1781599"/>
                <a:gd name="csY58" fmla="*/ 1197195 h 1197638"/>
                <a:gd name="csX59" fmla="*/ 173526 w 1781599"/>
                <a:gd name="csY59" fmla="*/ 1197500 h 1197638"/>
                <a:gd name="csX60" fmla="*/ 176498 w 1781599"/>
                <a:gd name="csY60" fmla="*/ 1197638 h 1197638"/>
                <a:gd name="csX61" fmla="*/ 179469 w 1781599"/>
                <a:gd name="csY61" fmla="*/ 1197591 h 1197638"/>
                <a:gd name="csX62" fmla="*/ 182441 w 1781599"/>
                <a:gd name="csY62" fmla="*/ 1197358 h 1197638"/>
                <a:gd name="csX63" fmla="*/ 185413 w 1781599"/>
                <a:gd name="csY63" fmla="*/ 1196964 h 1197638"/>
                <a:gd name="csX64" fmla="*/ 188385 w 1781599"/>
                <a:gd name="csY64" fmla="*/ 1196436 h 1197638"/>
                <a:gd name="csX65" fmla="*/ 191355 w 1781599"/>
                <a:gd name="csY65" fmla="*/ 1195808 h 1197638"/>
                <a:gd name="csX66" fmla="*/ 194327 w 1781599"/>
                <a:gd name="csY66" fmla="*/ 1195103 h 1197638"/>
                <a:gd name="csX67" fmla="*/ 197299 w 1781599"/>
                <a:gd name="csY67" fmla="*/ 1194343 h 1197638"/>
                <a:gd name="csX68" fmla="*/ 200271 w 1781599"/>
                <a:gd name="csY68" fmla="*/ 1193541 h 1197638"/>
                <a:gd name="csX69" fmla="*/ 203243 w 1781599"/>
                <a:gd name="csY69" fmla="*/ 1192709 h 1197638"/>
                <a:gd name="csX70" fmla="*/ 206213 w 1781599"/>
                <a:gd name="csY70" fmla="*/ 1191854 h 1197638"/>
                <a:gd name="csX71" fmla="*/ 209185 w 1781599"/>
                <a:gd name="csY71" fmla="*/ 1190983 h 1197638"/>
                <a:gd name="csX72" fmla="*/ 212157 w 1781599"/>
                <a:gd name="csY72" fmla="*/ 1190100 h 1197638"/>
                <a:gd name="csX73" fmla="*/ 215129 w 1781599"/>
                <a:gd name="csY73" fmla="*/ 1189208 h 1197638"/>
                <a:gd name="csX74" fmla="*/ 218101 w 1781599"/>
                <a:gd name="csY74" fmla="*/ 1188310 h 1197638"/>
                <a:gd name="csX75" fmla="*/ 221071 w 1781599"/>
                <a:gd name="csY75" fmla="*/ 1187407 h 1197638"/>
                <a:gd name="csX76" fmla="*/ 224043 w 1781599"/>
                <a:gd name="csY76" fmla="*/ 1186502 h 1197638"/>
                <a:gd name="csX77" fmla="*/ 227015 w 1781599"/>
                <a:gd name="csY77" fmla="*/ 1185595 h 1197638"/>
                <a:gd name="csX78" fmla="*/ 229987 w 1781599"/>
                <a:gd name="csY78" fmla="*/ 1184687 h 1197638"/>
                <a:gd name="csX79" fmla="*/ 232958 w 1781599"/>
                <a:gd name="csY79" fmla="*/ 1183780 h 1197638"/>
                <a:gd name="csX80" fmla="*/ 235930 w 1781599"/>
                <a:gd name="csY80" fmla="*/ 1182873 h 1197638"/>
                <a:gd name="csX81" fmla="*/ 238901 w 1781599"/>
                <a:gd name="csY81" fmla="*/ 1181966 h 1197638"/>
                <a:gd name="csX82" fmla="*/ 241873 w 1781599"/>
                <a:gd name="csY82" fmla="*/ 1181059 h 1197638"/>
                <a:gd name="csX83" fmla="*/ 244845 w 1781599"/>
                <a:gd name="csY83" fmla="*/ 1180153 h 1197638"/>
                <a:gd name="csX84" fmla="*/ 247816 w 1781599"/>
                <a:gd name="csY84" fmla="*/ 1179247 h 1197638"/>
                <a:gd name="csX85" fmla="*/ 250788 w 1781599"/>
                <a:gd name="csY85" fmla="*/ 1178339 h 1197638"/>
                <a:gd name="csX86" fmla="*/ 253759 w 1781599"/>
                <a:gd name="csY86" fmla="*/ 1177430 h 1197638"/>
                <a:gd name="csX87" fmla="*/ 256731 w 1781599"/>
                <a:gd name="csY87" fmla="*/ 1176520 h 1197638"/>
                <a:gd name="csX88" fmla="*/ 259702 w 1781599"/>
                <a:gd name="csY88" fmla="*/ 1175605 h 1197638"/>
                <a:gd name="csX89" fmla="*/ 262674 w 1781599"/>
                <a:gd name="csY89" fmla="*/ 1174686 h 1197638"/>
                <a:gd name="csX90" fmla="*/ 265646 w 1781599"/>
                <a:gd name="csY90" fmla="*/ 1173762 h 1197638"/>
                <a:gd name="csX91" fmla="*/ 268617 w 1781599"/>
                <a:gd name="csY91" fmla="*/ 1172830 h 1197638"/>
                <a:gd name="csX92" fmla="*/ 271589 w 1781599"/>
                <a:gd name="csY92" fmla="*/ 1171889 h 1197638"/>
                <a:gd name="csX93" fmla="*/ 274560 w 1781599"/>
                <a:gd name="csY93" fmla="*/ 1170939 h 1197638"/>
                <a:gd name="csX94" fmla="*/ 277532 w 1781599"/>
                <a:gd name="csY94" fmla="*/ 1169976 h 1197638"/>
                <a:gd name="csX95" fmla="*/ 280504 w 1781599"/>
                <a:gd name="csY95" fmla="*/ 1169000 h 1197638"/>
                <a:gd name="csX96" fmla="*/ 283475 w 1781599"/>
                <a:gd name="csY96" fmla="*/ 1168006 h 1197638"/>
                <a:gd name="csX97" fmla="*/ 286447 w 1781599"/>
                <a:gd name="csY97" fmla="*/ 1166995 h 1197638"/>
                <a:gd name="csX98" fmla="*/ 289418 w 1781599"/>
                <a:gd name="csY98" fmla="*/ 1165964 h 1197638"/>
                <a:gd name="csX99" fmla="*/ 292390 w 1781599"/>
                <a:gd name="csY99" fmla="*/ 1164910 h 1197638"/>
                <a:gd name="csX100" fmla="*/ 295362 w 1781599"/>
                <a:gd name="csY100" fmla="*/ 1163830 h 1197638"/>
                <a:gd name="csX101" fmla="*/ 298333 w 1781599"/>
                <a:gd name="csY101" fmla="*/ 1162723 h 1197638"/>
                <a:gd name="csX102" fmla="*/ 301305 w 1781599"/>
                <a:gd name="csY102" fmla="*/ 1161586 h 1197638"/>
                <a:gd name="csX103" fmla="*/ 304276 w 1781599"/>
                <a:gd name="csY103" fmla="*/ 1160416 h 1197638"/>
                <a:gd name="csX104" fmla="*/ 307248 w 1781599"/>
                <a:gd name="csY104" fmla="*/ 1159212 h 1197638"/>
                <a:gd name="csX105" fmla="*/ 310220 w 1781599"/>
                <a:gd name="csY105" fmla="*/ 1157968 h 1197638"/>
                <a:gd name="csX106" fmla="*/ 313192 w 1781599"/>
                <a:gd name="csY106" fmla="*/ 1156683 h 1197638"/>
                <a:gd name="csX107" fmla="*/ 316162 w 1781599"/>
                <a:gd name="csY107" fmla="*/ 1155354 h 1197638"/>
                <a:gd name="csX108" fmla="*/ 319134 w 1781599"/>
                <a:gd name="csY108" fmla="*/ 1153978 h 1197638"/>
                <a:gd name="csX109" fmla="*/ 322106 w 1781599"/>
                <a:gd name="csY109" fmla="*/ 1152552 h 1197638"/>
                <a:gd name="csX110" fmla="*/ 325078 w 1781599"/>
                <a:gd name="csY110" fmla="*/ 1151073 h 1197638"/>
                <a:gd name="csX111" fmla="*/ 328050 w 1781599"/>
                <a:gd name="csY111" fmla="*/ 1149539 h 1197638"/>
                <a:gd name="csX112" fmla="*/ 331020 w 1781599"/>
                <a:gd name="csY112" fmla="*/ 1147945 h 1197638"/>
                <a:gd name="csX113" fmla="*/ 333992 w 1781599"/>
                <a:gd name="csY113" fmla="*/ 1146289 h 1197638"/>
                <a:gd name="csX114" fmla="*/ 336964 w 1781599"/>
                <a:gd name="csY114" fmla="*/ 1144567 h 1197638"/>
                <a:gd name="csX115" fmla="*/ 339936 w 1781599"/>
                <a:gd name="csY115" fmla="*/ 1142777 h 1197638"/>
                <a:gd name="csX116" fmla="*/ 342908 w 1781599"/>
                <a:gd name="csY116" fmla="*/ 1140915 h 1197638"/>
                <a:gd name="csX117" fmla="*/ 345878 w 1781599"/>
                <a:gd name="csY117" fmla="*/ 1138977 h 1197638"/>
                <a:gd name="csX118" fmla="*/ 348850 w 1781599"/>
                <a:gd name="csY118" fmla="*/ 1136961 h 1197638"/>
                <a:gd name="csX119" fmla="*/ 351822 w 1781599"/>
                <a:gd name="csY119" fmla="*/ 1134863 h 1197638"/>
                <a:gd name="csX120" fmla="*/ 354794 w 1781599"/>
                <a:gd name="csY120" fmla="*/ 1132679 h 1197638"/>
                <a:gd name="csX121" fmla="*/ 357765 w 1781599"/>
                <a:gd name="csY121" fmla="*/ 1130406 h 1197638"/>
                <a:gd name="csX122" fmla="*/ 360737 w 1781599"/>
                <a:gd name="csY122" fmla="*/ 1128040 h 1197638"/>
                <a:gd name="csX123" fmla="*/ 363708 w 1781599"/>
                <a:gd name="csY123" fmla="*/ 1125578 h 1197638"/>
                <a:gd name="csX124" fmla="*/ 366680 w 1781599"/>
                <a:gd name="csY124" fmla="*/ 1123016 h 1197638"/>
                <a:gd name="csX125" fmla="*/ 369652 w 1781599"/>
                <a:gd name="csY125" fmla="*/ 1120350 h 1197638"/>
                <a:gd name="csX126" fmla="*/ 372623 w 1781599"/>
                <a:gd name="csY126" fmla="*/ 1117576 h 1197638"/>
                <a:gd name="csX127" fmla="*/ 375595 w 1781599"/>
                <a:gd name="csY127" fmla="*/ 1114691 h 1197638"/>
                <a:gd name="csX128" fmla="*/ 378566 w 1781599"/>
                <a:gd name="csY128" fmla="*/ 1111690 h 1197638"/>
                <a:gd name="csX129" fmla="*/ 381538 w 1781599"/>
                <a:gd name="csY129" fmla="*/ 1108570 h 1197638"/>
                <a:gd name="csX130" fmla="*/ 384510 w 1781599"/>
                <a:gd name="csY130" fmla="*/ 1105326 h 1197638"/>
                <a:gd name="csX131" fmla="*/ 387481 w 1781599"/>
                <a:gd name="csY131" fmla="*/ 1101955 h 1197638"/>
                <a:gd name="csX132" fmla="*/ 390453 w 1781599"/>
                <a:gd name="csY132" fmla="*/ 1098451 h 1197638"/>
                <a:gd name="csX133" fmla="*/ 393424 w 1781599"/>
                <a:gd name="csY133" fmla="*/ 1094811 h 1197638"/>
                <a:gd name="csX134" fmla="*/ 396396 w 1781599"/>
                <a:gd name="csY134" fmla="*/ 1091032 h 1197638"/>
                <a:gd name="csX135" fmla="*/ 399368 w 1781599"/>
                <a:gd name="csY135" fmla="*/ 1087107 h 1197638"/>
                <a:gd name="csX136" fmla="*/ 402339 w 1781599"/>
                <a:gd name="csY136" fmla="*/ 1083034 h 1197638"/>
                <a:gd name="csX137" fmla="*/ 405311 w 1781599"/>
                <a:gd name="csY137" fmla="*/ 1078808 h 1197638"/>
                <a:gd name="csX138" fmla="*/ 408283 w 1781599"/>
                <a:gd name="csY138" fmla="*/ 1074425 h 1197638"/>
                <a:gd name="csX139" fmla="*/ 411254 w 1781599"/>
                <a:gd name="csY139" fmla="*/ 1069880 h 1197638"/>
                <a:gd name="csX140" fmla="*/ 414225 w 1781599"/>
                <a:gd name="csY140" fmla="*/ 1065168 h 1197638"/>
                <a:gd name="csX141" fmla="*/ 417197 w 1781599"/>
                <a:gd name="csY141" fmla="*/ 1060287 h 1197638"/>
                <a:gd name="csX142" fmla="*/ 420169 w 1781599"/>
                <a:gd name="csY142" fmla="*/ 1055232 h 1197638"/>
                <a:gd name="csX143" fmla="*/ 423141 w 1781599"/>
                <a:gd name="csY143" fmla="*/ 1049998 h 1197638"/>
                <a:gd name="csX144" fmla="*/ 426112 w 1781599"/>
                <a:gd name="csY144" fmla="*/ 1044582 h 1197638"/>
                <a:gd name="csX145" fmla="*/ 429083 w 1781599"/>
                <a:gd name="csY145" fmla="*/ 1038980 h 1197638"/>
                <a:gd name="csX146" fmla="*/ 432055 w 1781599"/>
                <a:gd name="csY146" fmla="*/ 1033187 h 1197638"/>
                <a:gd name="csX147" fmla="*/ 435027 w 1781599"/>
                <a:gd name="csY147" fmla="*/ 1027202 h 1197638"/>
                <a:gd name="csX148" fmla="*/ 437999 w 1781599"/>
                <a:gd name="csY148" fmla="*/ 1021017 h 1197638"/>
                <a:gd name="csX149" fmla="*/ 440970 w 1781599"/>
                <a:gd name="csY149" fmla="*/ 1014633 h 1197638"/>
                <a:gd name="csX150" fmla="*/ 443941 w 1781599"/>
                <a:gd name="csY150" fmla="*/ 1008043 h 1197638"/>
                <a:gd name="csX151" fmla="*/ 446913 w 1781599"/>
                <a:gd name="csY151" fmla="*/ 1001246 h 1197638"/>
                <a:gd name="csX152" fmla="*/ 449885 w 1781599"/>
                <a:gd name="csY152" fmla="*/ 994239 h 1197638"/>
                <a:gd name="csX153" fmla="*/ 452857 w 1781599"/>
                <a:gd name="csY153" fmla="*/ 987018 h 1197638"/>
                <a:gd name="csX154" fmla="*/ 455827 w 1781599"/>
                <a:gd name="csY154" fmla="*/ 979581 h 1197638"/>
                <a:gd name="csX155" fmla="*/ 458799 w 1781599"/>
                <a:gd name="csY155" fmla="*/ 971924 h 1197638"/>
                <a:gd name="csX156" fmla="*/ 461771 w 1781599"/>
                <a:gd name="csY156" fmla="*/ 964047 h 1197638"/>
                <a:gd name="csX157" fmla="*/ 464743 w 1781599"/>
                <a:gd name="csY157" fmla="*/ 955948 h 1197638"/>
                <a:gd name="csX158" fmla="*/ 467715 w 1781599"/>
                <a:gd name="csY158" fmla="*/ 947623 h 1197638"/>
                <a:gd name="csX159" fmla="*/ 470686 w 1781599"/>
                <a:gd name="csY159" fmla="*/ 939074 h 1197638"/>
                <a:gd name="csX160" fmla="*/ 473657 w 1781599"/>
                <a:gd name="csY160" fmla="*/ 930295 h 1197638"/>
                <a:gd name="csX161" fmla="*/ 476629 w 1781599"/>
                <a:gd name="csY161" fmla="*/ 921289 h 1197638"/>
                <a:gd name="csX162" fmla="*/ 479601 w 1781599"/>
                <a:gd name="csY162" fmla="*/ 912054 h 1197638"/>
                <a:gd name="csX163" fmla="*/ 482572 w 1781599"/>
                <a:gd name="csY163" fmla="*/ 902589 h 1197638"/>
                <a:gd name="csX164" fmla="*/ 485544 w 1781599"/>
                <a:gd name="csY164" fmla="*/ 892895 h 1197638"/>
                <a:gd name="csX165" fmla="*/ 488515 w 1781599"/>
                <a:gd name="csY165" fmla="*/ 882971 h 1197638"/>
                <a:gd name="csX166" fmla="*/ 491487 w 1781599"/>
                <a:gd name="csY166" fmla="*/ 872819 h 1197638"/>
                <a:gd name="csX167" fmla="*/ 494459 w 1781599"/>
                <a:gd name="csY167" fmla="*/ 862437 h 1197638"/>
                <a:gd name="csX168" fmla="*/ 497430 w 1781599"/>
                <a:gd name="csY168" fmla="*/ 851830 h 1197638"/>
                <a:gd name="csX169" fmla="*/ 500402 w 1781599"/>
                <a:gd name="csY169" fmla="*/ 840997 h 1197638"/>
                <a:gd name="csX170" fmla="*/ 503373 w 1781599"/>
                <a:gd name="csY170" fmla="*/ 829941 h 1197638"/>
                <a:gd name="csX171" fmla="*/ 506345 w 1781599"/>
                <a:gd name="csY171" fmla="*/ 818662 h 1197638"/>
                <a:gd name="csX172" fmla="*/ 509317 w 1781599"/>
                <a:gd name="csY172" fmla="*/ 807167 h 1197638"/>
                <a:gd name="csX173" fmla="*/ 512288 w 1781599"/>
                <a:gd name="csY173" fmla="*/ 795454 h 1197638"/>
                <a:gd name="csX174" fmla="*/ 515260 w 1781599"/>
                <a:gd name="csY174" fmla="*/ 783529 h 1197638"/>
                <a:gd name="csX175" fmla="*/ 518231 w 1781599"/>
                <a:gd name="csY175" fmla="*/ 771395 h 1197638"/>
                <a:gd name="csX176" fmla="*/ 521203 w 1781599"/>
                <a:gd name="csY176" fmla="*/ 759058 h 1197638"/>
                <a:gd name="csX177" fmla="*/ 524175 w 1781599"/>
                <a:gd name="csY177" fmla="*/ 746520 h 1197638"/>
                <a:gd name="csX178" fmla="*/ 527146 w 1781599"/>
                <a:gd name="csY178" fmla="*/ 733786 h 1197638"/>
                <a:gd name="csX179" fmla="*/ 530118 w 1781599"/>
                <a:gd name="csY179" fmla="*/ 720863 h 1197638"/>
                <a:gd name="csX180" fmla="*/ 533090 w 1781599"/>
                <a:gd name="csY180" fmla="*/ 707755 h 1197638"/>
                <a:gd name="csX181" fmla="*/ 536061 w 1781599"/>
                <a:gd name="csY181" fmla="*/ 694469 h 1197638"/>
                <a:gd name="csX182" fmla="*/ 539032 w 1781599"/>
                <a:gd name="csY182" fmla="*/ 681010 h 1197638"/>
                <a:gd name="csX183" fmla="*/ 542004 w 1781599"/>
                <a:gd name="csY183" fmla="*/ 667387 h 1197638"/>
                <a:gd name="csX184" fmla="*/ 544976 w 1781599"/>
                <a:gd name="csY184" fmla="*/ 653606 h 1197638"/>
                <a:gd name="csX185" fmla="*/ 547948 w 1781599"/>
                <a:gd name="csY185" fmla="*/ 639674 h 1197638"/>
                <a:gd name="csX186" fmla="*/ 550919 w 1781599"/>
                <a:gd name="csY186" fmla="*/ 625601 h 1197638"/>
                <a:gd name="csX187" fmla="*/ 553890 w 1781599"/>
                <a:gd name="csY187" fmla="*/ 611394 h 1197638"/>
                <a:gd name="csX188" fmla="*/ 556862 w 1781599"/>
                <a:gd name="csY188" fmla="*/ 597061 h 1197638"/>
                <a:gd name="csX189" fmla="*/ 559834 w 1781599"/>
                <a:gd name="csY189" fmla="*/ 582614 h 1197638"/>
                <a:gd name="csX190" fmla="*/ 562806 w 1781599"/>
                <a:gd name="csY190" fmla="*/ 568060 h 1197638"/>
                <a:gd name="csX191" fmla="*/ 565777 w 1781599"/>
                <a:gd name="csY191" fmla="*/ 553410 h 1197638"/>
                <a:gd name="csX192" fmla="*/ 568748 w 1781599"/>
                <a:gd name="csY192" fmla="*/ 538675 h 1197638"/>
                <a:gd name="csX193" fmla="*/ 571720 w 1781599"/>
                <a:gd name="csY193" fmla="*/ 523864 h 1197638"/>
                <a:gd name="csX194" fmla="*/ 574692 w 1781599"/>
                <a:gd name="csY194" fmla="*/ 508989 h 1197638"/>
                <a:gd name="csX195" fmla="*/ 577664 w 1781599"/>
                <a:gd name="csY195" fmla="*/ 494063 h 1197638"/>
                <a:gd name="csX196" fmla="*/ 580635 w 1781599"/>
                <a:gd name="csY196" fmla="*/ 479096 h 1197638"/>
                <a:gd name="csX197" fmla="*/ 583606 w 1781599"/>
                <a:gd name="csY197" fmla="*/ 464100 h 1197638"/>
                <a:gd name="csX198" fmla="*/ 586578 w 1781599"/>
                <a:gd name="csY198" fmla="*/ 449090 h 1197638"/>
                <a:gd name="csX199" fmla="*/ 589550 w 1781599"/>
                <a:gd name="csY199" fmla="*/ 434075 h 1197638"/>
                <a:gd name="csX200" fmla="*/ 592522 w 1781599"/>
                <a:gd name="csY200" fmla="*/ 419070 h 1197638"/>
                <a:gd name="csX201" fmla="*/ 595493 w 1781599"/>
                <a:gd name="csY201" fmla="*/ 404091 h 1197638"/>
                <a:gd name="csX202" fmla="*/ 598464 w 1781599"/>
                <a:gd name="csY202" fmla="*/ 389148 h 1197638"/>
                <a:gd name="csX203" fmla="*/ 601436 w 1781599"/>
                <a:gd name="csY203" fmla="*/ 374257 h 1197638"/>
                <a:gd name="csX204" fmla="*/ 604408 w 1781599"/>
                <a:gd name="csY204" fmla="*/ 359432 h 1197638"/>
                <a:gd name="csX205" fmla="*/ 607380 w 1781599"/>
                <a:gd name="csY205" fmla="*/ 344687 h 1197638"/>
                <a:gd name="csX206" fmla="*/ 610351 w 1781599"/>
                <a:gd name="csY206" fmla="*/ 330038 h 1197638"/>
                <a:gd name="csX207" fmla="*/ 613322 w 1781599"/>
                <a:gd name="csY207" fmla="*/ 315499 h 1197638"/>
                <a:gd name="csX208" fmla="*/ 616294 w 1781599"/>
                <a:gd name="csY208" fmla="*/ 301086 h 1197638"/>
                <a:gd name="csX209" fmla="*/ 619266 w 1781599"/>
                <a:gd name="csY209" fmla="*/ 286815 h 1197638"/>
                <a:gd name="csX210" fmla="*/ 622237 w 1781599"/>
                <a:gd name="csY210" fmla="*/ 272700 h 1197638"/>
                <a:gd name="csX211" fmla="*/ 625209 w 1781599"/>
                <a:gd name="csY211" fmla="*/ 258758 h 1197638"/>
                <a:gd name="csX212" fmla="*/ 628181 w 1781599"/>
                <a:gd name="csY212" fmla="*/ 245005 h 1197638"/>
                <a:gd name="csX213" fmla="*/ 631152 w 1781599"/>
                <a:gd name="csY213" fmla="*/ 231458 h 1197638"/>
                <a:gd name="csX214" fmla="*/ 634124 w 1781599"/>
                <a:gd name="csY214" fmla="*/ 218130 h 1197638"/>
                <a:gd name="csX215" fmla="*/ 637095 w 1781599"/>
                <a:gd name="csY215" fmla="*/ 205042 h 1197638"/>
                <a:gd name="csX216" fmla="*/ 640067 w 1781599"/>
                <a:gd name="csY216" fmla="*/ 192206 h 1197638"/>
                <a:gd name="csX217" fmla="*/ 643038 w 1781599"/>
                <a:gd name="csY217" fmla="*/ 179642 h 1197638"/>
                <a:gd name="csX218" fmla="*/ 646010 w 1781599"/>
                <a:gd name="csY218" fmla="*/ 167364 h 1197638"/>
                <a:gd name="csX219" fmla="*/ 648982 w 1781599"/>
                <a:gd name="csY219" fmla="*/ 155390 h 1197638"/>
                <a:gd name="csX220" fmla="*/ 651953 w 1781599"/>
                <a:gd name="csY220" fmla="*/ 143736 h 1197638"/>
                <a:gd name="csX221" fmla="*/ 654925 w 1781599"/>
                <a:gd name="csY221" fmla="*/ 132418 h 1197638"/>
                <a:gd name="csX222" fmla="*/ 657897 w 1781599"/>
                <a:gd name="csY222" fmla="*/ 121454 h 1197638"/>
                <a:gd name="csX223" fmla="*/ 660868 w 1781599"/>
                <a:gd name="csY223" fmla="*/ 110860 h 1197638"/>
                <a:gd name="csX224" fmla="*/ 663839 w 1781599"/>
                <a:gd name="csY224" fmla="*/ 100650 h 1197638"/>
                <a:gd name="csX225" fmla="*/ 666811 w 1781599"/>
                <a:gd name="csY225" fmla="*/ 90842 h 1197638"/>
                <a:gd name="csX226" fmla="*/ 669783 w 1781599"/>
                <a:gd name="csY226" fmla="*/ 81452 h 1197638"/>
                <a:gd name="csX227" fmla="*/ 672755 w 1781599"/>
                <a:gd name="csY227" fmla="*/ 72496 h 1197638"/>
                <a:gd name="csX228" fmla="*/ 675726 w 1781599"/>
                <a:gd name="csY228" fmla="*/ 63988 h 1197638"/>
                <a:gd name="csX229" fmla="*/ 678697 w 1781599"/>
                <a:gd name="csY229" fmla="*/ 55945 h 1197638"/>
                <a:gd name="csX230" fmla="*/ 681669 w 1781599"/>
                <a:gd name="csY230" fmla="*/ 48381 h 1197638"/>
                <a:gd name="csX231" fmla="*/ 684641 w 1781599"/>
                <a:gd name="csY231" fmla="*/ 41313 h 1197638"/>
                <a:gd name="csX232" fmla="*/ 687613 w 1781599"/>
                <a:gd name="csY232" fmla="*/ 34753 h 1197638"/>
                <a:gd name="csX233" fmla="*/ 690584 w 1781599"/>
                <a:gd name="csY233" fmla="*/ 28717 h 1197638"/>
                <a:gd name="csX234" fmla="*/ 693555 w 1781599"/>
                <a:gd name="csY234" fmla="*/ 23218 h 1197638"/>
                <a:gd name="csX235" fmla="*/ 696527 w 1781599"/>
                <a:gd name="csY235" fmla="*/ 18270 h 1197638"/>
                <a:gd name="csX236" fmla="*/ 699499 w 1781599"/>
                <a:gd name="csY236" fmla="*/ 13886 h 1197638"/>
                <a:gd name="csX237" fmla="*/ 702471 w 1781599"/>
                <a:gd name="csY237" fmla="*/ 10078 h 1197638"/>
                <a:gd name="csX238" fmla="*/ 705443 w 1781599"/>
                <a:gd name="csY238" fmla="*/ 6860 h 1197638"/>
                <a:gd name="csX239" fmla="*/ 708413 w 1781599"/>
                <a:gd name="csY239" fmla="*/ 4242 h 1197638"/>
                <a:gd name="csX240" fmla="*/ 711385 w 1781599"/>
                <a:gd name="csY240" fmla="*/ 2237 h 1197638"/>
                <a:gd name="csX241" fmla="*/ 714357 w 1781599"/>
                <a:gd name="csY241" fmla="*/ 855 h 1197638"/>
                <a:gd name="csX242" fmla="*/ 717329 w 1781599"/>
                <a:gd name="csY242" fmla="*/ 107 h 1197638"/>
                <a:gd name="csX243" fmla="*/ 720300 w 1781599"/>
                <a:gd name="csY243" fmla="*/ 0 h 1197638"/>
                <a:gd name="csX244" fmla="*/ 723271 w 1781599"/>
                <a:gd name="csY244" fmla="*/ 547 h 1197638"/>
                <a:gd name="csX245" fmla="*/ 726243 w 1781599"/>
                <a:gd name="csY245" fmla="*/ 1754 h 1197638"/>
                <a:gd name="csX246" fmla="*/ 729215 w 1781599"/>
                <a:gd name="csY246" fmla="*/ 3629 h 1197638"/>
                <a:gd name="csX247" fmla="*/ 732187 w 1781599"/>
                <a:gd name="csY247" fmla="*/ 6180 h 1197638"/>
                <a:gd name="csX248" fmla="*/ 735158 w 1781599"/>
                <a:gd name="csY248" fmla="*/ 9414 h 1197638"/>
                <a:gd name="csX249" fmla="*/ 738129 w 1781599"/>
                <a:gd name="csY249" fmla="*/ 13336 h 1197638"/>
                <a:gd name="csX250" fmla="*/ 741101 w 1781599"/>
                <a:gd name="csY250" fmla="*/ 17951 h 1197638"/>
                <a:gd name="csX251" fmla="*/ 744073 w 1781599"/>
                <a:gd name="csY251" fmla="*/ 23265 h 1197638"/>
                <a:gd name="csX252" fmla="*/ 747044 w 1781599"/>
                <a:gd name="csY252" fmla="*/ 29280 h 1197638"/>
                <a:gd name="csX253" fmla="*/ 750016 w 1781599"/>
                <a:gd name="csY253" fmla="*/ 36000 h 1197638"/>
                <a:gd name="csX254" fmla="*/ 752987 w 1781599"/>
                <a:gd name="csY254" fmla="*/ 43425 h 1197638"/>
                <a:gd name="csX255" fmla="*/ 755959 w 1781599"/>
                <a:gd name="csY255" fmla="*/ 51560 h 1197638"/>
                <a:gd name="csX256" fmla="*/ 758931 w 1781599"/>
                <a:gd name="csY256" fmla="*/ 60404 h 1197638"/>
                <a:gd name="csX257" fmla="*/ 761902 w 1781599"/>
                <a:gd name="csY257" fmla="*/ 69955 h 1197638"/>
                <a:gd name="csX258" fmla="*/ 764874 w 1781599"/>
                <a:gd name="csY258" fmla="*/ 80215 h 1197638"/>
                <a:gd name="csX259" fmla="*/ 767846 w 1781599"/>
                <a:gd name="csY259" fmla="*/ 91179 h 1197638"/>
                <a:gd name="csX260" fmla="*/ 770817 w 1781599"/>
                <a:gd name="csY260" fmla="*/ 102846 h 1197638"/>
                <a:gd name="csX261" fmla="*/ 773789 w 1781599"/>
                <a:gd name="csY261" fmla="*/ 115213 h 1197638"/>
                <a:gd name="csX262" fmla="*/ 776760 w 1781599"/>
                <a:gd name="csY262" fmla="*/ 128274 h 1197638"/>
                <a:gd name="csX263" fmla="*/ 779732 w 1781599"/>
                <a:gd name="csY263" fmla="*/ 142023 h 1197638"/>
                <a:gd name="csX264" fmla="*/ 782704 w 1781599"/>
                <a:gd name="csY264" fmla="*/ 156457 h 1197638"/>
                <a:gd name="csX265" fmla="*/ 785675 w 1781599"/>
                <a:gd name="csY265" fmla="*/ 171565 h 1197638"/>
                <a:gd name="csX266" fmla="*/ 788647 w 1781599"/>
                <a:gd name="csY266" fmla="*/ 187341 h 1197638"/>
                <a:gd name="csX267" fmla="*/ 791618 w 1781599"/>
                <a:gd name="csY267" fmla="*/ 203775 h 1197638"/>
                <a:gd name="csX268" fmla="*/ 794590 w 1781599"/>
                <a:gd name="csY268" fmla="*/ 220858 h 1197638"/>
                <a:gd name="csX269" fmla="*/ 797562 w 1781599"/>
                <a:gd name="csY269" fmla="*/ 238579 h 1197638"/>
                <a:gd name="csX270" fmla="*/ 800533 w 1781599"/>
                <a:gd name="csY270" fmla="*/ 256926 h 1197638"/>
                <a:gd name="csX271" fmla="*/ 803504 w 1781599"/>
                <a:gd name="csY271" fmla="*/ 275887 h 1197638"/>
                <a:gd name="csX272" fmla="*/ 806476 w 1781599"/>
                <a:gd name="csY272" fmla="*/ 295446 h 1197638"/>
                <a:gd name="csX273" fmla="*/ 809448 w 1781599"/>
                <a:gd name="csY273" fmla="*/ 315593 h 1197638"/>
                <a:gd name="csX274" fmla="*/ 812420 w 1781599"/>
                <a:gd name="csY274" fmla="*/ 336308 h 1197638"/>
                <a:gd name="csX275" fmla="*/ 815391 w 1781599"/>
                <a:gd name="csY275" fmla="*/ 357578 h 1197638"/>
                <a:gd name="csX276" fmla="*/ 818362 w 1781599"/>
                <a:gd name="csY276" fmla="*/ 379384 h 1197638"/>
                <a:gd name="csX277" fmla="*/ 821334 w 1781599"/>
                <a:gd name="csY277" fmla="*/ 401708 h 1197638"/>
                <a:gd name="csX278" fmla="*/ 824306 w 1781599"/>
                <a:gd name="csY278" fmla="*/ 424532 h 1197638"/>
                <a:gd name="csX279" fmla="*/ 827278 w 1781599"/>
                <a:gd name="csY279" fmla="*/ 447835 h 1197638"/>
                <a:gd name="csX280" fmla="*/ 830250 w 1781599"/>
                <a:gd name="csY280" fmla="*/ 471597 h 1197638"/>
                <a:gd name="csX281" fmla="*/ 833220 w 1781599"/>
                <a:gd name="csY281" fmla="*/ 495795 h 1197638"/>
                <a:gd name="csX282" fmla="*/ 836192 w 1781599"/>
                <a:gd name="csY282" fmla="*/ 520408 h 1197638"/>
                <a:gd name="csX283" fmla="*/ 839164 w 1781599"/>
                <a:gd name="csY283" fmla="*/ 545410 h 1197638"/>
                <a:gd name="csX284" fmla="*/ 842136 w 1781599"/>
                <a:gd name="csY284" fmla="*/ 570778 h 1197638"/>
                <a:gd name="csX285" fmla="*/ 845108 w 1781599"/>
                <a:gd name="csY285" fmla="*/ 596485 h 1197638"/>
                <a:gd name="csX286" fmla="*/ 848078 w 1781599"/>
                <a:gd name="csY286" fmla="*/ 622505 h 1197638"/>
                <a:gd name="csX287" fmla="*/ 851050 w 1781599"/>
                <a:gd name="csY287" fmla="*/ 648808 h 1197638"/>
                <a:gd name="csX288" fmla="*/ 854022 w 1781599"/>
                <a:gd name="csY288" fmla="*/ 675365 h 1197638"/>
                <a:gd name="csX289" fmla="*/ 856994 w 1781599"/>
                <a:gd name="csY289" fmla="*/ 702146 h 1197638"/>
                <a:gd name="csX290" fmla="*/ 859965 w 1781599"/>
                <a:gd name="csY290" fmla="*/ 729117 h 1197638"/>
                <a:gd name="csX291" fmla="*/ 862937 w 1781599"/>
                <a:gd name="csY291" fmla="*/ 756241 h 1197638"/>
                <a:gd name="csX292" fmla="*/ 865908 w 1781599"/>
                <a:gd name="csY292" fmla="*/ 783483 h 1197638"/>
                <a:gd name="csX293" fmla="*/ 868880 w 1781599"/>
                <a:gd name="csY293" fmla="*/ 810799 h 1197638"/>
                <a:gd name="csX294" fmla="*/ 871852 w 1781599"/>
                <a:gd name="csY294" fmla="*/ 838143 h 1197638"/>
                <a:gd name="csX295" fmla="*/ 874823 w 1781599"/>
                <a:gd name="csY295" fmla="*/ 865464 h 1197638"/>
                <a:gd name="csX296" fmla="*/ 877794 w 1781599"/>
                <a:gd name="csY296" fmla="*/ 892698 h 1197638"/>
                <a:gd name="csX297" fmla="*/ 880766 w 1781599"/>
                <a:gd name="csY297" fmla="*/ 919775 h 1197638"/>
                <a:gd name="csX298" fmla="*/ 883738 w 1781599"/>
                <a:gd name="csY298" fmla="*/ 946600 h 1197638"/>
                <a:gd name="csX299" fmla="*/ 886709 w 1781599"/>
                <a:gd name="csY299" fmla="*/ 973056 h 1197638"/>
                <a:gd name="csX300" fmla="*/ 889681 w 1781599"/>
                <a:gd name="csY300" fmla="*/ 998975 h 1197638"/>
                <a:gd name="csX301" fmla="*/ 892653 w 1781599"/>
                <a:gd name="csY301" fmla="*/ 1024121 h 1197638"/>
                <a:gd name="csX302" fmla="*/ 895624 w 1781599"/>
                <a:gd name="csY302" fmla="*/ 1048131 h 1197638"/>
                <a:gd name="csX303" fmla="*/ 898596 w 1781599"/>
                <a:gd name="csY303" fmla="*/ 1070428 h 1197638"/>
                <a:gd name="csX304" fmla="*/ 901567 w 1781599"/>
                <a:gd name="csY304" fmla="*/ 1090069 h 1197638"/>
                <a:gd name="csX305" fmla="*/ 904539 w 1781599"/>
                <a:gd name="csY305" fmla="*/ 1105552 h 1197638"/>
                <a:gd name="csX306" fmla="*/ 907511 w 1781599"/>
                <a:gd name="csY306" fmla="*/ 1114826 h 1197638"/>
                <a:gd name="csX307" fmla="*/ 910482 w 1781599"/>
                <a:gd name="csY307" fmla="*/ 1116087 h 1197638"/>
                <a:gd name="csX308" fmla="*/ 913454 w 1781599"/>
                <a:gd name="csY308" fmla="*/ 1109241 h 1197638"/>
                <a:gd name="csX309" fmla="*/ 916425 w 1781599"/>
                <a:gd name="csY309" fmla="*/ 1096070 h 1197638"/>
                <a:gd name="csX310" fmla="*/ 919397 w 1781599"/>
                <a:gd name="csY310" fmla="*/ 1078798 h 1197638"/>
                <a:gd name="csX311" fmla="*/ 922369 w 1781599"/>
                <a:gd name="csY311" fmla="*/ 1059107 h 1197638"/>
                <a:gd name="csX312" fmla="*/ 925340 w 1781599"/>
                <a:gd name="csY312" fmla="*/ 1038062 h 1197638"/>
                <a:gd name="csX313" fmla="*/ 928311 w 1781599"/>
                <a:gd name="csY313" fmla="*/ 1016308 h 1197638"/>
                <a:gd name="csX314" fmla="*/ 931283 w 1781599"/>
                <a:gd name="csY314" fmla="*/ 994245 h 1197638"/>
                <a:gd name="csX315" fmla="*/ 934255 w 1781599"/>
                <a:gd name="csY315" fmla="*/ 972132 h 1197638"/>
                <a:gd name="csX316" fmla="*/ 937227 w 1781599"/>
                <a:gd name="csY316" fmla="*/ 950144 h 1197638"/>
                <a:gd name="csX317" fmla="*/ 940199 w 1781599"/>
                <a:gd name="csY317" fmla="*/ 928406 h 1197638"/>
                <a:gd name="csX318" fmla="*/ 943169 w 1781599"/>
                <a:gd name="csY318" fmla="*/ 907010 h 1197638"/>
                <a:gd name="csX319" fmla="*/ 946141 w 1781599"/>
                <a:gd name="csY319" fmla="*/ 886030 h 1197638"/>
                <a:gd name="csX320" fmla="*/ 949113 w 1781599"/>
                <a:gd name="csY320" fmla="*/ 865525 h 1197638"/>
                <a:gd name="csX321" fmla="*/ 952085 w 1781599"/>
                <a:gd name="csY321" fmla="*/ 845545 h 1197638"/>
                <a:gd name="csX322" fmla="*/ 955056 w 1781599"/>
                <a:gd name="csY322" fmla="*/ 826130 h 1197638"/>
                <a:gd name="csX323" fmla="*/ 958027 w 1781599"/>
                <a:gd name="csY323" fmla="*/ 807318 h 1197638"/>
                <a:gd name="csX324" fmla="*/ 960999 w 1781599"/>
                <a:gd name="csY324" fmla="*/ 789142 h 1197638"/>
                <a:gd name="csX325" fmla="*/ 963971 w 1781599"/>
                <a:gd name="csY325" fmla="*/ 771629 h 1197638"/>
                <a:gd name="csX326" fmla="*/ 966943 w 1781599"/>
                <a:gd name="csY326" fmla="*/ 754808 h 1197638"/>
                <a:gd name="csX327" fmla="*/ 969914 w 1781599"/>
                <a:gd name="csY327" fmla="*/ 738702 h 1197638"/>
                <a:gd name="csX328" fmla="*/ 972885 w 1781599"/>
                <a:gd name="csY328" fmla="*/ 723333 h 1197638"/>
                <a:gd name="csX329" fmla="*/ 975857 w 1781599"/>
                <a:gd name="csY329" fmla="*/ 708723 h 1197638"/>
                <a:gd name="csX330" fmla="*/ 978829 w 1781599"/>
                <a:gd name="csY330" fmla="*/ 694889 h 1197638"/>
                <a:gd name="csX331" fmla="*/ 981801 w 1781599"/>
                <a:gd name="csY331" fmla="*/ 681848 h 1197638"/>
                <a:gd name="csX332" fmla="*/ 984772 w 1781599"/>
                <a:gd name="csY332" fmla="*/ 669616 h 1197638"/>
                <a:gd name="csX333" fmla="*/ 987743 w 1781599"/>
                <a:gd name="csY333" fmla="*/ 658207 h 1197638"/>
                <a:gd name="csX334" fmla="*/ 990715 w 1781599"/>
                <a:gd name="csY334" fmla="*/ 647634 h 1197638"/>
                <a:gd name="csX335" fmla="*/ 993687 w 1781599"/>
                <a:gd name="csY335" fmla="*/ 637907 h 1197638"/>
                <a:gd name="csX336" fmla="*/ 996659 w 1781599"/>
                <a:gd name="csY336" fmla="*/ 629038 h 1197638"/>
                <a:gd name="csX337" fmla="*/ 999630 w 1781599"/>
                <a:gd name="csY337" fmla="*/ 621034 h 1197638"/>
                <a:gd name="csX338" fmla="*/ 1002602 w 1781599"/>
                <a:gd name="csY338" fmla="*/ 613902 h 1197638"/>
                <a:gd name="csX339" fmla="*/ 1005573 w 1781599"/>
                <a:gd name="csY339" fmla="*/ 607647 h 1197638"/>
                <a:gd name="csX340" fmla="*/ 1008545 w 1781599"/>
                <a:gd name="csY340" fmla="*/ 602276 h 1197638"/>
                <a:gd name="csX341" fmla="*/ 1011516 w 1781599"/>
                <a:gd name="csY341" fmla="*/ 597791 h 1197638"/>
                <a:gd name="csX342" fmla="*/ 1014488 w 1781599"/>
                <a:gd name="csY342" fmla="*/ 594192 h 1197638"/>
                <a:gd name="csX343" fmla="*/ 1017460 w 1781599"/>
                <a:gd name="csY343" fmla="*/ 591483 h 1197638"/>
                <a:gd name="csX344" fmla="*/ 1020431 w 1781599"/>
                <a:gd name="csY344" fmla="*/ 589660 h 1197638"/>
                <a:gd name="csX345" fmla="*/ 1023403 w 1781599"/>
                <a:gd name="csY345" fmla="*/ 588723 h 1197638"/>
                <a:gd name="csX346" fmla="*/ 1026375 w 1781599"/>
                <a:gd name="csY346" fmla="*/ 588668 h 1197638"/>
                <a:gd name="csX347" fmla="*/ 1029346 w 1781599"/>
                <a:gd name="csY347" fmla="*/ 589489 h 1197638"/>
                <a:gd name="csX348" fmla="*/ 1032318 w 1781599"/>
                <a:gd name="csY348" fmla="*/ 591182 h 1197638"/>
                <a:gd name="csX349" fmla="*/ 1035289 w 1781599"/>
                <a:gd name="csY349" fmla="*/ 593737 h 1197638"/>
                <a:gd name="csX350" fmla="*/ 1038261 w 1781599"/>
                <a:gd name="csY350" fmla="*/ 597148 h 1197638"/>
                <a:gd name="csX351" fmla="*/ 1041232 w 1781599"/>
                <a:gd name="csY351" fmla="*/ 601404 h 1197638"/>
                <a:gd name="csX352" fmla="*/ 1044204 w 1781599"/>
                <a:gd name="csY352" fmla="*/ 606494 h 1197638"/>
                <a:gd name="csX353" fmla="*/ 1047176 w 1781599"/>
                <a:gd name="csY353" fmla="*/ 612406 h 1197638"/>
                <a:gd name="csX354" fmla="*/ 1050148 w 1781599"/>
                <a:gd name="csY354" fmla="*/ 619125 h 1197638"/>
                <a:gd name="csX355" fmla="*/ 1053119 w 1781599"/>
                <a:gd name="csY355" fmla="*/ 626638 h 1197638"/>
                <a:gd name="csX356" fmla="*/ 1056090 w 1781599"/>
                <a:gd name="csY356" fmla="*/ 634928 h 1197638"/>
                <a:gd name="csX357" fmla="*/ 1059062 w 1781599"/>
                <a:gd name="csY357" fmla="*/ 643979 h 1197638"/>
                <a:gd name="csX358" fmla="*/ 1062034 w 1781599"/>
                <a:gd name="csY358" fmla="*/ 653770 h 1197638"/>
                <a:gd name="csX359" fmla="*/ 1065006 w 1781599"/>
                <a:gd name="csY359" fmla="*/ 664285 h 1197638"/>
                <a:gd name="csX360" fmla="*/ 1067976 w 1781599"/>
                <a:gd name="csY360" fmla="*/ 675501 h 1197638"/>
                <a:gd name="csX361" fmla="*/ 1070948 w 1781599"/>
                <a:gd name="csY361" fmla="*/ 687397 h 1197638"/>
                <a:gd name="csX362" fmla="*/ 1073920 w 1781599"/>
                <a:gd name="csY362" fmla="*/ 699951 h 1197638"/>
                <a:gd name="csX363" fmla="*/ 1076892 w 1781599"/>
                <a:gd name="csY363" fmla="*/ 713139 h 1197638"/>
                <a:gd name="csX364" fmla="*/ 1079864 w 1781599"/>
                <a:gd name="csY364" fmla="*/ 726937 h 1197638"/>
                <a:gd name="csX365" fmla="*/ 1082834 w 1781599"/>
                <a:gd name="csY365" fmla="*/ 741317 h 1197638"/>
                <a:gd name="csX366" fmla="*/ 1085806 w 1781599"/>
                <a:gd name="csY366" fmla="*/ 756256 h 1197638"/>
                <a:gd name="csX367" fmla="*/ 1088778 w 1781599"/>
                <a:gd name="csY367" fmla="*/ 771722 h 1197638"/>
                <a:gd name="csX368" fmla="*/ 1091750 w 1781599"/>
                <a:gd name="csY368" fmla="*/ 787691 h 1197638"/>
                <a:gd name="csX369" fmla="*/ 1094721 w 1781599"/>
                <a:gd name="csY369" fmla="*/ 804130 h 1197638"/>
                <a:gd name="csX370" fmla="*/ 1097692 w 1781599"/>
                <a:gd name="csY370" fmla="*/ 821011 h 1197638"/>
                <a:gd name="csX371" fmla="*/ 1100664 w 1781599"/>
                <a:gd name="csY371" fmla="*/ 838302 h 1197638"/>
                <a:gd name="csX372" fmla="*/ 1103636 w 1781599"/>
                <a:gd name="csY372" fmla="*/ 855969 h 1197638"/>
                <a:gd name="csX373" fmla="*/ 1106608 w 1781599"/>
                <a:gd name="csY373" fmla="*/ 873981 h 1197638"/>
                <a:gd name="csX374" fmla="*/ 1109579 w 1781599"/>
                <a:gd name="csY374" fmla="*/ 892301 h 1197638"/>
                <a:gd name="csX375" fmla="*/ 1112551 w 1781599"/>
                <a:gd name="csY375" fmla="*/ 910895 h 1197638"/>
                <a:gd name="csX376" fmla="*/ 1115522 w 1781599"/>
                <a:gd name="csY376" fmla="*/ 929724 h 1197638"/>
                <a:gd name="csX377" fmla="*/ 1118494 w 1781599"/>
                <a:gd name="csY377" fmla="*/ 948747 h 1197638"/>
                <a:gd name="csX378" fmla="*/ 1121466 w 1781599"/>
                <a:gd name="csY378" fmla="*/ 967922 h 1197638"/>
                <a:gd name="csX379" fmla="*/ 1124437 w 1781599"/>
                <a:gd name="csY379" fmla="*/ 987202 h 1197638"/>
                <a:gd name="csX380" fmla="*/ 1127409 w 1781599"/>
                <a:gd name="csY380" fmla="*/ 1006534 h 1197638"/>
                <a:gd name="csX381" fmla="*/ 1130380 w 1781599"/>
                <a:gd name="csY381" fmla="*/ 1025856 h 1197638"/>
                <a:gd name="csX382" fmla="*/ 1133352 w 1781599"/>
                <a:gd name="csY382" fmla="*/ 1045093 h 1197638"/>
                <a:gd name="csX383" fmla="*/ 1136323 w 1781599"/>
                <a:gd name="csY383" fmla="*/ 1064144 h 1197638"/>
                <a:gd name="csX384" fmla="*/ 1139295 w 1781599"/>
                <a:gd name="csY384" fmla="*/ 1082873 h 1197638"/>
                <a:gd name="csX385" fmla="*/ 1142267 w 1781599"/>
                <a:gd name="csY385" fmla="*/ 1101063 h 1197638"/>
                <a:gd name="csX386" fmla="*/ 1145239 w 1781599"/>
                <a:gd name="csY386" fmla="*/ 1118358 h 1197638"/>
                <a:gd name="csX387" fmla="*/ 1148210 w 1781599"/>
                <a:gd name="csY387" fmla="*/ 1134100 h 1197638"/>
                <a:gd name="csX388" fmla="*/ 1151182 w 1781599"/>
                <a:gd name="csY388" fmla="*/ 1147030 h 1197638"/>
                <a:gd name="csX389" fmla="*/ 1154153 w 1781599"/>
                <a:gd name="csY389" fmla="*/ 1154942 h 1197638"/>
                <a:gd name="csX390" fmla="*/ 1157125 w 1781599"/>
                <a:gd name="csY390" fmla="*/ 1155438 h 1197638"/>
                <a:gd name="csX391" fmla="*/ 1160096 w 1781599"/>
                <a:gd name="csY391" fmla="*/ 1148529 h 1197638"/>
                <a:gd name="csX392" fmla="*/ 1163068 w 1781599"/>
                <a:gd name="csY392" fmla="*/ 1136718 h 1197638"/>
                <a:gd name="csX393" fmla="*/ 1166039 w 1781599"/>
                <a:gd name="csY393" fmla="*/ 1122341 h 1197638"/>
                <a:gd name="csX394" fmla="*/ 1169011 w 1781599"/>
                <a:gd name="csY394" fmla="*/ 1106735 h 1197638"/>
                <a:gd name="csX395" fmla="*/ 1171983 w 1781599"/>
                <a:gd name="csY395" fmla="*/ 1090589 h 1197638"/>
                <a:gd name="csX396" fmla="*/ 1174955 w 1781599"/>
                <a:gd name="csY396" fmla="*/ 1074275 h 1197638"/>
                <a:gd name="csX397" fmla="*/ 1177926 w 1781599"/>
                <a:gd name="csY397" fmla="*/ 1058010 h 1197638"/>
                <a:gd name="csX398" fmla="*/ 1180897 w 1781599"/>
                <a:gd name="csY398" fmla="*/ 1041931 h 1197638"/>
                <a:gd name="csX399" fmla="*/ 1183869 w 1781599"/>
                <a:gd name="csY399" fmla="*/ 1026133 h 1197638"/>
                <a:gd name="csX400" fmla="*/ 1186841 w 1781599"/>
                <a:gd name="csY400" fmla="*/ 1010683 h 1197638"/>
                <a:gd name="csX401" fmla="*/ 1189813 w 1781599"/>
                <a:gd name="csY401" fmla="*/ 995636 h 1197638"/>
                <a:gd name="csX402" fmla="*/ 1192783 w 1781599"/>
                <a:gd name="csY402" fmla="*/ 981036 h 1197638"/>
                <a:gd name="csX403" fmla="*/ 1195755 w 1781599"/>
                <a:gd name="csY403" fmla="*/ 966919 h 1197638"/>
                <a:gd name="csX404" fmla="*/ 1198727 w 1781599"/>
                <a:gd name="csY404" fmla="*/ 953317 h 1197638"/>
                <a:gd name="csX405" fmla="*/ 1201699 w 1781599"/>
                <a:gd name="csY405" fmla="*/ 940259 h 1197638"/>
                <a:gd name="csX406" fmla="*/ 1204671 w 1781599"/>
                <a:gd name="csY406" fmla="*/ 927769 h 1197638"/>
                <a:gd name="csX407" fmla="*/ 1207642 w 1781599"/>
                <a:gd name="csY407" fmla="*/ 915872 h 1197638"/>
                <a:gd name="csX408" fmla="*/ 1210613 w 1781599"/>
                <a:gd name="csY408" fmla="*/ 904586 h 1197638"/>
                <a:gd name="csX409" fmla="*/ 1213585 w 1781599"/>
                <a:gd name="csY409" fmla="*/ 893929 h 1197638"/>
                <a:gd name="csX410" fmla="*/ 1216557 w 1781599"/>
                <a:gd name="csY410" fmla="*/ 883920 h 1197638"/>
                <a:gd name="csX411" fmla="*/ 1219528 w 1781599"/>
                <a:gd name="csY411" fmla="*/ 874572 h 1197638"/>
                <a:gd name="csX412" fmla="*/ 1222499 w 1781599"/>
                <a:gd name="csY412" fmla="*/ 865901 h 1197638"/>
                <a:gd name="csX413" fmla="*/ 1225471 w 1781599"/>
                <a:gd name="csY413" fmla="*/ 857916 h 1197638"/>
                <a:gd name="csX414" fmla="*/ 1228443 w 1781599"/>
                <a:gd name="csY414" fmla="*/ 850628 h 1197638"/>
                <a:gd name="csX415" fmla="*/ 1231415 w 1781599"/>
                <a:gd name="csY415" fmla="*/ 844048 h 1197638"/>
                <a:gd name="csX416" fmla="*/ 1234386 w 1781599"/>
                <a:gd name="csY416" fmla="*/ 838181 h 1197638"/>
                <a:gd name="csX417" fmla="*/ 1237358 w 1781599"/>
                <a:gd name="csY417" fmla="*/ 833035 h 1197638"/>
                <a:gd name="csX418" fmla="*/ 1240329 w 1781599"/>
                <a:gd name="csY418" fmla="*/ 828612 h 1197638"/>
                <a:gd name="csX419" fmla="*/ 1243301 w 1781599"/>
                <a:gd name="csY419" fmla="*/ 824917 h 1197638"/>
                <a:gd name="csX420" fmla="*/ 1246273 w 1781599"/>
                <a:gd name="csY420" fmla="*/ 821951 h 1197638"/>
                <a:gd name="csX421" fmla="*/ 1249244 w 1781599"/>
                <a:gd name="csY421" fmla="*/ 819715 h 1197638"/>
                <a:gd name="csX422" fmla="*/ 1252216 w 1781599"/>
                <a:gd name="csY422" fmla="*/ 818207 h 1197638"/>
                <a:gd name="csX423" fmla="*/ 1255187 w 1781599"/>
                <a:gd name="csY423" fmla="*/ 817426 h 1197638"/>
                <a:gd name="csX424" fmla="*/ 1258159 w 1781599"/>
                <a:gd name="csY424" fmla="*/ 817367 h 1197638"/>
                <a:gd name="csX425" fmla="*/ 1261131 w 1781599"/>
                <a:gd name="csY425" fmla="*/ 818024 h 1197638"/>
                <a:gd name="csX426" fmla="*/ 1264102 w 1781599"/>
                <a:gd name="csY426" fmla="*/ 819393 h 1197638"/>
                <a:gd name="csX427" fmla="*/ 1267074 w 1781599"/>
                <a:gd name="csY427" fmla="*/ 821465 h 1197638"/>
                <a:gd name="csX428" fmla="*/ 1270045 w 1781599"/>
                <a:gd name="csY428" fmla="*/ 824231 h 1197638"/>
                <a:gd name="csX429" fmla="*/ 1273017 w 1781599"/>
                <a:gd name="csY429" fmla="*/ 827680 h 1197638"/>
                <a:gd name="csX430" fmla="*/ 1275988 w 1781599"/>
                <a:gd name="csY430" fmla="*/ 831800 h 1197638"/>
                <a:gd name="csX431" fmla="*/ 1278960 w 1781599"/>
                <a:gd name="csY431" fmla="*/ 836580 h 1197638"/>
                <a:gd name="csX432" fmla="*/ 1281932 w 1781599"/>
                <a:gd name="csY432" fmla="*/ 842004 h 1197638"/>
                <a:gd name="csX433" fmla="*/ 1284904 w 1781599"/>
                <a:gd name="csY433" fmla="*/ 848057 h 1197638"/>
                <a:gd name="csX434" fmla="*/ 1287875 w 1781599"/>
                <a:gd name="csY434" fmla="*/ 854724 h 1197638"/>
                <a:gd name="csX435" fmla="*/ 1290846 w 1781599"/>
                <a:gd name="csY435" fmla="*/ 861986 h 1197638"/>
                <a:gd name="csX436" fmla="*/ 1293818 w 1781599"/>
                <a:gd name="csY436" fmla="*/ 869825 h 1197638"/>
                <a:gd name="csX437" fmla="*/ 1296790 w 1781599"/>
                <a:gd name="csY437" fmla="*/ 878219 h 1197638"/>
                <a:gd name="csX438" fmla="*/ 1299761 w 1781599"/>
                <a:gd name="csY438" fmla="*/ 887150 h 1197638"/>
                <a:gd name="csX439" fmla="*/ 1302733 w 1781599"/>
                <a:gd name="csY439" fmla="*/ 896593 h 1197638"/>
                <a:gd name="csX440" fmla="*/ 1305704 w 1781599"/>
                <a:gd name="csY440" fmla="*/ 906527 h 1197638"/>
                <a:gd name="csX441" fmla="*/ 1308676 w 1781599"/>
                <a:gd name="csY441" fmla="*/ 916925 h 1197638"/>
                <a:gd name="csX442" fmla="*/ 1311648 w 1781599"/>
                <a:gd name="csY442" fmla="*/ 927764 h 1197638"/>
                <a:gd name="csX443" fmla="*/ 1314620 w 1781599"/>
                <a:gd name="csY443" fmla="*/ 939015 h 1197638"/>
                <a:gd name="csX444" fmla="*/ 1317590 w 1781599"/>
                <a:gd name="csY444" fmla="*/ 950651 h 1197638"/>
                <a:gd name="csX445" fmla="*/ 1320562 w 1781599"/>
                <a:gd name="csY445" fmla="*/ 962643 h 1197638"/>
                <a:gd name="csX446" fmla="*/ 1323534 w 1781599"/>
                <a:gd name="csY446" fmla="*/ 974959 h 1197638"/>
                <a:gd name="csX447" fmla="*/ 1326506 w 1781599"/>
                <a:gd name="csY447" fmla="*/ 987567 h 1197638"/>
                <a:gd name="csX448" fmla="*/ 1329478 w 1781599"/>
                <a:gd name="csY448" fmla="*/ 1000431 h 1197638"/>
                <a:gd name="csX449" fmla="*/ 1332449 w 1781599"/>
                <a:gd name="csY449" fmla="*/ 1013512 h 1197638"/>
                <a:gd name="csX450" fmla="*/ 1335420 w 1781599"/>
                <a:gd name="csY450" fmla="*/ 1026771 h 1197638"/>
                <a:gd name="csX451" fmla="*/ 1338392 w 1781599"/>
                <a:gd name="csY451" fmla="*/ 1040159 h 1197638"/>
                <a:gd name="csX452" fmla="*/ 1341364 w 1781599"/>
                <a:gd name="csY452" fmla="*/ 1053622 h 1197638"/>
                <a:gd name="csX453" fmla="*/ 1344335 w 1781599"/>
                <a:gd name="csY453" fmla="*/ 1067097 h 1197638"/>
                <a:gd name="csX454" fmla="*/ 1347307 w 1781599"/>
                <a:gd name="csY454" fmla="*/ 1080503 h 1197638"/>
                <a:gd name="csX455" fmla="*/ 1350278 w 1781599"/>
                <a:gd name="csY455" fmla="*/ 1093734 h 1197638"/>
                <a:gd name="csX456" fmla="*/ 1353250 w 1781599"/>
                <a:gd name="csY456" fmla="*/ 1106646 h 1197638"/>
                <a:gd name="csX457" fmla="*/ 1356222 w 1781599"/>
                <a:gd name="csY457" fmla="*/ 1119025 h 1197638"/>
                <a:gd name="csX458" fmla="*/ 1359193 w 1781599"/>
                <a:gd name="csY458" fmla="*/ 1130545 h 1197638"/>
                <a:gd name="csX459" fmla="*/ 1362165 w 1781599"/>
                <a:gd name="csY459" fmla="*/ 1140692 h 1197638"/>
                <a:gd name="csX460" fmla="*/ 1365136 w 1781599"/>
                <a:gd name="csY460" fmla="*/ 1148677 h 1197638"/>
                <a:gd name="csX461" fmla="*/ 1368108 w 1781599"/>
                <a:gd name="csY461" fmla="*/ 1153458 h 1197638"/>
                <a:gd name="csX462" fmla="*/ 1371080 w 1781599"/>
                <a:gd name="csY462" fmla="*/ 1154141 h 1197638"/>
                <a:gd name="csX463" fmla="*/ 1374051 w 1781599"/>
                <a:gd name="csY463" fmla="*/ 1150652 h 1197638"/>
                <a:gd name="csX464" fmla="*/ 1377023 w 1781599"/>
                <a:gd name="csY464" fmla="*/ 1143836 h 1197638"/>
                <a:gd name="csX465" fmla="*/ 1379994 w 1781599"/>
                <a:gd name="csY465" fmla="*/ 1134807 h 1197638"/>
                <a:gd name="csX466" fmla="*/ 1382966 w 1781599"/>
                <a:gd name="csY466" fmla="*/ 1124444 h 1197638"/>
                <a:gd name="csX467" fmla="*/ 1385938 w 1781599"/>
                <a:gd name="csY467" fmla="*/ 1113326 h 1197638"/>
                <a:gd name="csX468" fmla="*/ 1388909 w 1781599"/>
                <a:gd name="csY468" fmla="*/ 1101821 h 1197638"/>
                <a:gd name="csX469" fmla="*/ 1391881 w 1781599"/>
                <a:gd name="csY469" fmla="*/ 1090158 h 1197638"/>
                <a:gd name="csX470" fmla="*/ 1394852 w 1781599"/>
                <a:gd name="csY470" fmla="*/ 1078495 h 1197638"/>
                <a:gd name="csX471" fmla="*/ 1397824 w 1781599"/>
                <a:gd name="csY471" fmla="*/ 1066936 h 1197638"/>
                <a:gd name="csX472" fmla="*/ 1400795 w 1781599"/>
                <a:gd name="csY472" fmla="*/ 1055563 h 1197638"/>
                <a:gd name="csX473" fmla="*/ 1403767 w 1781599"/>
                <a:gd name="csY473" fmla="*/ 1044436 h 1197638"/>
                <a:gd name="csX474" fmla="*/ 1406739 w 1781599"/>
                <a:gd name="csY474" fmla="*/ 1033604 h 1197638"/>
                <a:gd name="csX475" fmla="*/ 1409711 w 1781599"/>
                <a:gd name="csY475" fmla="*/ 1023104 h 1197638"/>
                <a:gd name="csX476" fmla="*/ 1412682 w 1781599"/>
                <a:gd name="csY476" fmla="*/ 1012973 h 1197638"/>
                <a:gd name="csX477" fmla="*/ 1415654 w 1781599"/>
                <a:gd name="csY477" fmla="*/ 1003240 h 1197638"/>
                <a:gd name="csX478" fmla="*/ 1418625 w 1781599"/>
                <a:gd name="csY478" fmla="*/ 993928 h 1197638"/>
                <a:gd name="csX479" fmla="*/ 1421597 w 1781599"/>
                <a:gd name="csY479" fmla="*/ 985062 h 1197638"/>
                <a:gd name="csX480" fmla="*/ 1424569 w 1781599"/>
                <a:gd name="csY480" fmla="*/ 976662 h 1197638"/>
                <a:gd name="csX481" fmla="*/ 1427540 w 1781599"/>
                <a:gd name="csY481" fmla="*/ 968746 h 1197638"/>
                <a:gd name="csX482" fmla="*/ 1430511 w 1781599"/>
                <a:gd name="csY482" fmla="*/ 961329 h 1197638"/>
                <a:gd name="csX483" fmla="*/ 1433483 w 1781599"/>
                <a:gd name="csY483" fmla="*/ 954427 h 1197638"/>
                <a:gd name="csX484" fmla="*/ 1436455 w 1781599"/>
                <a:gd name="csY484" fmla="*/ 948051 h 1197638"/>
                <a:gd name="csX485" fmla="*/ 1439427 w 1781599"/>
                <a:gd name="csY485" fmla="*/ 942214 h 1197638"/>
                <a:gd name="csX486" fmla="*/ 1442398 w 1781599"/>
                <a:gd name="csY486" fmla="*/ 936925 h 1197638"/>
                <a:gd name="csX487" fmla="*/ 1445369 w 1781599"/>
                <a:gd name="csY487" fmla="*/ 932192 h 1197638"/>
                <a:gd name="csX488" fmla="*/ 1448341 w 1781599"/>
                <a:gd name="csY488" fmla="*/ 928022 h 1197638"/>
                <a:gd name="csX489" fmla="*/ 1451313 w 1781599"/>
                <a:gd name="csY489" fmla="*/ 924421 h 1197638"/>
                <a:gd name="csX490" fmla="*/ 1454285 w 1781599"/>
                <a:gd name="csY490" fmla="*/ 921392 h 1197638"/>
                <a:gd name="csX491" fmla="*/ 1457257 w 1781599"/>
                <a:gd name="csY491" fmla="*/ 918940 h 1197638"/>
                <a:gd name="csX492" fmla="*/ 1460227 w 1781599"/>
                <a:gd name="csY492" fmla="*/ 917064 h 1197638"/>
                <a:gd name="csX493" fmla="*/ 1463199 w 1781599"/>
                <a:gd name="csY493" fmla="*/ 915767 h 1197638"/>
                <a:gd name="csX494" fmla="*/ 1466171 w 1781599"/>
                <a:gd name="csY494" fmla="*/ 915046 h 1197638"/>
                <a:gd name="csX495" fmla="*/ 1469143 w 1781599"/>
                <a:gd name="csY495" fmla="*/ 914899 h 1197638"/>
                <a:gd name="csX496" fmla="*/ 1472114 w 1781599"/>
                <a:gd name="csY496" fmla="*/ 915323 h 1197638"/>
                <a:gd name="csX497" fmla="*/ 1475085 w 1781599"/>
                <a:gd name="csY497" fmla="*/ 916314 h 1197638"/>
                <a:gd name="csX498" fmla="*/ 1478057 w 1781599"/>
                <a:gd name="csY498" fmla="*/ 917864 h 1197638"/>
                <a:gd name="csX499" fmla="*/ 1481029 w 1781599"/>
                <a:gd name="csY499" fmla="*/ 919968 h 1197638"/>
                <a:gd name="csX500" fmla="*/ 1484000 w 1781599"/>
                <a:gd name="csY500" fmla="*/ 922617 h 1197638"/>
                <a:gd name="csX501" fmla="*/ 1486972 w 1781599"/>
                <a:gd name="csY501" fmla="*/ 925803 h 1197638"/>
                <a:gd name="csX502" fmla="*/ 1489943 w 1781599"/>
                <a:gd name="csY502" fmla="*/ 929514 h 1197638"/>
                <a:gd name="csX503" fmla="*/ 1492915 w 1781599"/>
                <a:gd name="csY503" fmla="*/ 933740 h 1197638"/>
                <a:gd name="csX504" fmla="*/ 1495887 w 1781599"/>
                <a:gd name="csY504" fmla="*/ 938467 h 1197638"/>
                <a:gd name="csX505" fmla="*/ 1498858 w 1781599"/>
                <a:gd name="csY505" fmla="*/ 943683 h 1197638"/>
                <a:gd name="csX506" fmla="*/ 1501830 w 1781599"/>
                <a:gd name="csY506" fmla="*/ 949372 h 1197638"/>
                <a:gd name="csX507" fmla="*/ 1504801 w 1781599"/>
                <a:gd name="csY507" fmla="*/ 955520 h 1197638"/>
                <a:gd name="csX508" fmla="*/ 1507773 w 1781599"/>
                <a:gd name="csY508" fmla="*/ 962111 h 1197638"/>
                <a:gd name="csX509" fmla="*/ 1510745 w 1781599"/>
                <a:gd name="csY509" fmla="*/ 969127 h 1197638"/>
                <a:gd name="csX510" fmla="*/ 1513716 w 1781599"/>
                <a:gd name="csY510" fmla="*/ 976550 h 1197638"/>
                <a:gd name="csX511" fmla="*/ 1516688 w 1781599"/>
                <a:gd name="csY511" fmla="*/ 984361 h 1197638"/>
                <a:gd name="csX512" fmla="*/ 1519660 w 1781599"/>
                <a:gd name="csY512" fmla="*/ 992541 h 1197638"/>
                <a:gd name="csX513" fmla="*/ 1522631 w 1781599"/>
                <a:gd name="csY513" fmla="*/ 1001070 h 1197638"/>
                <a:gd name="csX514" fmla="*/ 1525603 w 1781599"/>
                <a:gd name="csY514" fmla="*/ 1009927 h 1197638"/>
                <a:gd name="csX515" fmla="*/ 1528574 w 1781599"/>
                <a:gd name="csY515" fmla="*/ 1019089 h 1197638"/>
                <a:gd name="csX516" fmla="*/ 1531546 w 1781599"/>
                <a:gd name="csY516" fmla="*/ 1028534 h 1197638"/>
                <a:gd name="csX517" fmla="*/ 1534518 w 1781599"/>
                <a:gd name="csY517" fmla="*/ 1038240 h 1197638"/>
                <a:gd name="csX518" fmla="*/ 1537489 w 1781599"/>
                <a:gd name="csY518" fmla="*/ 1048182 h 1197638"/>
                <a:gd name="csX519" fmla="*/ 1540460 w 1781599"/>
                <a:gd name="csY519" fmla="*/ 1058335 h 1197638"/>
                <a:gd name="csX520" fmla="*/ 1543432 w 1781599"/>
                <a:gd name="csY520" fmla="*/ 1068675 h 1197638"/>
                <a:gd name="csX521" fmla="*/ 1546404 w 1781599"/>
                <a:gd name="csY521" fmla="*/ 1079173 h 1197638"/>
                <a:gd name="csX522" fmla="*/ 1549376 w 1781599"/>
                <a:gd name="csY522" fmla="*/ 1089802 h 1197638"/>
                <a:gd name="csX523" fmla="*/ 1552347 w 1781599"/>
                <a:gd name="csY523" fmla="*/ 1100532 h 1197638"/>
                <a:gd name="csX524" fmla="*/ 1555318 w 1781599"/>
                <a:gd name="csY524" fmla="*/ 1111330 h 1197638"/>
                <a:gd name="csX525" fmla="*/ 1558290 w 1781599"/>
                <a:gd name="csY525" fmla="*/ 1122156 h 1197638"/>
                <a:gd name="csX526" fmla="*/ 1561262 w 1781599"/>
                <a:gd name="csY526" fmla="*/ 1132963 h 1197638"/>
                <a:gd name="csX527" fmla="*/ 1564234 w 1781599"/>
                <a:gd name="csY527" fmla="*/ 1143687 h 1197638"/>
                <a:gd name="csX528" fmla="*/ 1567205 w 1781599"/>
                <a:gd name="csY528" fmla="*/ 1154229 h 1197638"/>
                <a:gd name="csX529" fmla="*/ 1570176 w 1781599"/>
                <a:gd name="csY529" fmla="*/ 1164410 h 1197638"/>
                <a:gd name="csX530" fmla="*/ 1573148 w 1781599"/>
                <a:gd name="csY530" fmla="*/ 1173846 h 1197638"/>
                <a:gd name="csX531" fmla="*/ 1576120 w 1781599"/>
                <a:gd name="csY531" fmla="*/ 1181552 h 1197638"/>
                <a:gd name="csX532" fmla="*/ 1579092 w 1781599"/>
                <a:gd name="csY532" fmla="*/ 1185166 h 1197638"/>
                <a:gd name="csX533" fmla="*/ 1582063 w 1781599"/>
                <a:gd name="csY533" fmla="*/ 1182497 h 1197638"/>
                <a:gd name="csX534" fmla="*/ 1585034 w 1781599"/>
                <a:gd name="csY534" fmla="*/ 1175498 h 1197638"/>
                <a:gd name="csX535" fmla="*/ 1588006 w 1781599"/>
                <a:gd name="csY535" fmla="*/ 1166765 h 1197638"/>
                <a:gd name="csX536" fmla="*/ 1590978 w 1781599"/>
                <a:gd name="csY536" fmla="*/ 1157427 h 1197638"/>
                <a:gd name="csX537" fmla="*/ 1593950 w 1781599"/>
                <a:gd name="csY537" fmla="*/ 1147913 h 1197638"/>
                <a:gd name="csX538" fmla="*/ 1596922 w 1781599"/>
                <a:gd name="csY538" fmla="*/ 1138418 h 1197638"/>
                <a:gd name="csX539" fmla="*/ 1599892 w 1781599"/>
                <a:gd name="csY539" fmla="*/ 1129042 h 1197638"/>
                <a:gd name="csX540" fmla="*/ 1602864 w 1781599"/>
                <a:gd name="csY540" fmla="*/ 1119850 h 1197638"/>
                <a:gd name="csX541" fmla="*/ 1605836 w 1781599"/>
                <a:gd name="csY541" fmla="*/ 1110884 h 1197638"/>
                <a:gd name="csX542" fmla="*/ 1608807 w 1781599"/>
                <a:gd name="csY542" fmla="*/ 1102177 h 1197638"/>
                <a:gd name="csX543" fmla="*/ 1611779 w 1781599"/>
                <a:gd name="csY543" fmla="*/ 1093758 h 1197638"/>
                <a:gd name="csX544" fmla="*/ 1614750 w 1781599"/>
                <a:gd name="csY544" fmla="*/ 1085648 h 1197638"/>
                <a:gd name="csX545" fmla="*/ 1617722 w 1781599"/>
                <a:gd name="csY545" fmla="*/ 1077869 h 1197638"/>
                <a:gd name="csX546" fmla="*/ 1620694 w 1781599"/>
                <a:gd name="csY546" fmla="*/ 1070439 h 1197638"/>
                <a:gd name="csX547" fmla="*/ 1623665 w 1781599"/>
                <a:gd name="csY547" fmla="*/ 1063374 h 1197638"/>
                <a:gd name="csX548" fmla="*/ 1626637 w 1781599"/>
                <a:gd name="csY548" fmla="*/ 1056689 h 1197638"/>
                <a:gd name="csX549" fmla="*/ 1629609 w 1781599"/>
                <a:gd name="csY549" fmla="*/ 1050399 h 1197638"/>
                <a:gd name="csX550" fmla="*/ 1632580 w 1781599"/>
                <a:gd name="csY550" fmla="*/ 1044514 h 1197638"/>
                <a:gd name="csX551" fmla="*/ 1635552 w 1781599"/>
                <a:gd name="csY551" fmla="*/ 1039047 h 1197638"/>
                <a:gd name="csX552" fmla="*/ 1638523 w 1781599"/>
                <a:gd name="csY552" fmla="*/ 1034008 h 1197638"/>
                <a:gd name="csX553" fmla="*/ 1641495 w 1781599"/>
                <a:gd name="csY553" fmla="*/ 1029405 h 1197638"/>
                <a:gd name="csX554" fmla="*/ 1644467 w 1781599"/>
                <a:gd name="csY554" fmla="*/ 1025246 h 1197638"/>
                <a:gd name="csX555" fmla="*/ 1647438 w 1781599"/>
                <a:gd name="csY555" fmla="*/ 1021539 h 1197638"/>
                <a:gd name="csX556" fmla="*/ 1650410 w 1781599"/>
                <a:gd name="csY556" fmla="*/ 1018288 h 1197638"/>
                <a:gd name="csX557" fmla="*/ 1653381 w 1781599"/>
                <a:gd name="csY557" fmla="*/ 1015498 h 1197638"/>
                <a:gd name="csX558" fmla="*/ 1656353 w 1781599"/>
                <a:gd name="csY558" fmla="*/ 1013173 h 1197638"/>
                <a:gd name="csX559" fmla="*/ 1659325 w 1781599"/>
                <a:gd name="csY559" fmla="*/ 1011316 h 1197638"/>
                <a:gd name="csX560" fmla="*/ 1662296 w 1781599"/>
                <a:gd name="csY560" fmla="*/ 1009926 h 1197638"/>
                <a:gd name="csX561" fmla="*/ 1665267 w 1781599"/>
                <a:gd name="csY561" fmla="*/ 1009005 h 1197638"/>
                <a:gd name="csX562" fmla="*/ 1668239 w 1781599"/>
                <a:gd name="csY562" fmla="*/ 1008553 h 1197638"/>
                <a:gd name="csX563" fmla="*/ 1671211 w 1781599"/>
                <a:gd name="csY563" fmla="*/ 1008565 h 1197638"/>
                <a:gd name="csX564" fmla="*/ 1674183 w 1781599"/>
                <a:gd name="csY564" fmla="*/ 1009041 h 1197638"/>
                <a:gd name="csX565" fmla="*/ 1677154 w 1781599"/>
                <a:gd name="csY565" fmla="*/ 1009978 h 1197638"/>
                <a:gd name="csX566" fmla="*/ 1680126 w 1781599"/>
                <a:gd name="csY566" fmla="*/ 1011367 h 1197638"/>
                <a:gd name="csX567" fmla="*/ 1683097 w 1781599"/>
                <a:gd name="csY567" fmla="*/ 1013206 h 1197638"/>
                <a:gd name="csX568" fmla="*/ 1686069 w 1781599"/>
                <a:gd name="csY568" fmla="*/ 1015486 h 1197638"/>
                <a:gd name="csX569" fmla="*/ 1689041 w 1781599"/>
                <a:gd name="csY569" fmla="*/ 1018201 h 1197638"/>
                <a:gd name="csX570" fmla="*/ 1692013 w 1781599"/>
                <a:gd name="csY570" fmla="*/ 1021340 h 1197638"/>
                <a:gd name="csX571" fmla="*/ 1694983 w 1781599"/>
                <a:gd name="csY571" fmla="*/ 1024896 h 1197638"/>
                <a:gd name="csX572" fmla="*/ 1697955 w 1781599"/>
                <a:gd name="csY572" fmla="*/ 1028855 h 1197638"/>
                <a:gd name="csX573" fmla="*/ 1700927 w 1781599"/>
                <a:gd name="csY573" fmla="*/ 1033210 h 1197638"/>
                <a:gd name="csX574" fmla="*/ 1703899 w 1781599"/>
                <a:gd name="csY574" fmla="*/ 1037946 h 1197638"/>
                <a:gd name="csX575" fmla="*/ 1706871 w 1781599"/>
                <a:gd name="csY575" fmla="*/ 1043050 h 1197638"/>
                <a:gd name="csX576" fmla="*/ 1709841 w 1781599"/>
                <a:gd name="csY576" fmla="*/ 1048510 h 1197638"/>
                <a:gd name="csX577" fmla="*/ 1712813 w 1781599"/>
                <a:gd name="csY577" fmla="*/ 1054310 h 1197638"/>
                <a:gd name="csX578" fmla="*/ 1715785 w 1781599"/>
                <a:gd name="csY578" fmla="*/ 1060436 h 1197638"/>
                <a:gd name="csX579" fmla="*/ 1718757 w 1781599"/>
                <a:gd name="csY579" fmla="*/ 1066871 h 1197638"/>
                <a:gd name="csX580" fmla="*/ 1721729 w 1781599"/>
                <a:gd name="csY580" fmla="*/ 1073598 h 1197638"/>
                <a:gd name="csX581" fmla="*/ 1724699 w 1781599"/>
                <a:gd name="csY581" fmla="*/ 1080603 h 1197638"/>
                <a:gd name="csX582" fmla="*/ 1727671 w 1781599"/>
                <a:gd name="csY582" fmla="*/ 1087865 h 1197638"/>
                <a:gd name="csX583" fmla="*/ 1730643 w 1781599"/>
                <a:gd name="csY583" fmla="*/ 1095367 h 1197638"/>
                <a:gd name="csX584" fmla="*/ 1733615 w 1781599"/>
                <a:gd name="csY584" fmla="*/ 1103092 h 1197638"/>
                <a:gd name="csX585" fmla="*/ 1736586 w 1781599"/>
                <a:gd name="csY585" fmla="*/ 1111018 h 1197638"/>
                <a:gd name="csX586" fmla="*/ 1739557 w 1781599"/>
                <a:gd name="csY586" fmla="*/ 1119127 h 1197638"/>
                <a:gd name="csX587" fmla="*/ 1742529 w 1781599"/>
                <a:gd name="csY587" fmla="*/ 1127396 h 1197638"/>
                <a:gd name="csX588" fmla="*/ 1745501 w 1781599"/>
                <a:gd name="csY588" fmla="*/ 1135806 h 1197638"/>
                <a:gd name="csX589" fmla="*/ 1748472 w 1781599"/>
                <a:gd name="csY589" fmla="*/ 1144334 h 1197638"/>
                <a:gd name="csX590" fmla="*/ 1751444 w 1781599"/>
                <a:gd name="csY590" fmla="*/ 1152953 h 1197638"/>
                <a:gd name="csX591" fmla="*/ 1754416 w 1781599"/>
                <a:gd name="csY591" fmla="*/ 1161635 h 1197638"/>
                <a:gd name="csX592" fmla="*/ 1757387 w 1781599"/>
                <a:gd name="csY592" fmla="*/ 1170340 h 1197638"/>
                <a:gd name="csX593" fmla="*/ 1760359 w 1781599"/>
                <a:gd name="csY593" fmla="*/ 1178999 h 1197638"/>
                <a:gd name="csX594" fmla="*/ 1763330 w 1781599"/>
                <a:gd name="csY594" fmla="*/ 1187432 h 1197638"/>
                <a:gd name="csX595" fmla="*/ 1766302 w 1781599"/>
                <a:gd name="csY595" fmla="*/ 1194741 h 1197638"/>
                <a:gd name="csX596" fmla="*/ 1769274 w 1781599"/>
                <a:gd name="csY596" fmla="*/ 1195205 h 1197638"/>
                <a:gd name="csX597" fmla="*/ 1772245 w 1781599"/>
                <a:gd name="csY597" fmla="*/ 1188186 h 1197638"/>
                <a:gd name="csX598" fmla="*/ 1775217 w 1781599"/>
                <a:gd name="csY598" fmla="*/ 1179894 h 1197638"/>
                <a:gd name="csX599" fmla="*/ 1778189 w 1781599"/>
                <a:gd name="csY599" fmla="*/ 1171400 h 1197638"/>
                <a:gd name="csX600" fmla="*/ 1781160 w 1781599"/>
                <a:gd name="csY600" fmla="*/ 1162903 h 1197638"/>
                <a:gd name="csX601" fmla="*/ 1781600 w 1781599"/>
                <a:gd name="csY601" fmla="*/ 1161656 h 11976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</a:cxnLst>
              <a:rect l="l" t="t" r="r" b="b"/>
              <a:pathLst>
                <a:path w="1781599" h="1197638">
                  <a:moveTo>
                    <a:pt x="0" y="1178767"/>
                  </a:moveTo>
                  <a:lnTo>
                    <a:pt x="1173" y="1178689"/>
                  </a:lnTo>
                  <a:lnTo>
                    <a:pt x="4145" y="1178504"/>
                  </a:lnTo>
                  <a:lnTo>
                    <a:pt x="7117" y="1178333"/>
                  </a:lnTo>
                  <a:lnTo>
                    <a:pt x="10088" y="1178176"/>
                  </a:lnTo>
                  <a:lnTo>
                    <a:pt x="13060" y="1178031"/>
                  </a:lnTo>
                  <a:lnTo>
                    <a:pt x="16032" y="1177901"/>
                  </a:lnTo>
                  <a:lnTo>
                    <a:pt x="19003" y="1177785"/>
                  </a:lnTo>
                  <a:lnTo>
                    <a:pt x="21975" y="1177684"/>
                  </a:lnTo>
                  <a:lnTo>
                    <a:pt x="24946" y="1177599"/>
                  </a:lnTo>
                  <a:lnTo>
                    <a:pt x="27918" y="1177530"/>
                  </a:lnTo>
                  <a:lnTo>
                    <a:pt x="30890" y="1177477"/>
                  </a:lnTo>
                  <a:lnTo>
                    <a:pt x="33861" y="1177441"/>
                  </a:lnTo>
                  <a:lnTo>
                    <a:pt x="36833" y="1177422"/>
                  </a:lnTo>
                  <a:lnTo>
                    <a:pt x="39804" y="1177422"/>
                  </a:lnTo>
                  <a:lnTo>
                    <a:pt x="42776" y="1177441"/>
                  </a:lnTo>
                  <a:lnTo>
                    <a:pt x="45748" y="1177479"/>
                  </a:lnTo>
                  <a:lnTo>
                    <a:pt x="48719" y="1177537"/>
                  </a:lnTo>
                  <a:lnTo>
                    <a:pt x="51690" y="1177615"/>
                  </a:lnTo>
                  <a:lnTo>
                    <a:pt x="54662" y="1177713"/>
                  </a:lnTo>
                  <a:lnTo>
                    <a:pt x="57634" y="1177834"/>
                  </a:lnTo>
                  <a:lnTo>
                    <a:pt x="60606" y="1177976"/>
                  </a:lnTo>
                  <a:lnTo>
                    <a:pt x="63577" y="1178140"/>
                  </a:lnTo>
                  <a:lnTo>
                    <a:pt x="66548" y="1178327"/>
                  </a:lnTo>
                  <a:lnTo>
                    <a:pt x="69520" y="1178538"/>
                  </a:lnTo>
                  <a:lnTo>
                    <a:pt x="72492" y="1178771"/>
                  </a:lnTo>
                  <a:lnTo>
                    <a:pt x="75464" y="1179028"/>
                  </a:lnTo>
                  <a:lnTo>
                    <a:pt x="78436" y="1179310"/>
                  </a:lnTo>
                  <a:lnTo>
                    <a:pt x="81406" y="1179616"/>
                  </a:lnTo>
                  <a:lnTo>
                    <a:pt x="84378" y="1179947"/>
                  </a:lnTo>
                  <a:lnTo>
                    <a:pt x="87350" y="1180302"/>
                  </a:lnTo>
                  <a:lnTo>
                    <a:pt x="90322" y="1180682"/>
                  </a:lnTo>
                  <a:lnTo>
                    <a:pt x="93293" y="1181086"/>
                  </a:lnTo>
                  <a:lnTo>
                    <a:pt x="96264" y="1181514"/>
                  </a:lnTo>
                  <a:lnTo>
                    <a:pt x="99236" y="1181968"/>
                  </a:lnTo>
                  <a:lnTo>
                    <a:pt x="102208" y="1182444"/>
                  </a:lnTo>
                  <a:lnTo>
                    <a:pt x="105180" y="1182945"/>
                  </a:lnTo>
                  <a:lnTo>
                    <a:pt x="108151" y="1183470"/>
                  </a:lnTo>
                  <a:lnTo>
                    <a:pt x="111122" y="1184017"/>
                  </a:lnTo>
                  <a:lnTo>
                    <a:pt x="114094" y="1184586"/>
                  </a:lnTo>
                  <a:lnTo>
                    <a:pt x="117066" y="1185178"/>
                  </a:lnTo>
                  <a:lnTo>
                    <a:pt x="120038" y="1185790"/>
                  </a:lnTo>
                  <a:lnTo>
                    <a:pt x="123009" y="1186423"/>
                  </a:lnTo>
                  <a:lnTo>
                    <a:pt x="125981" y="1187074"/>
                  </a:lnTo>
                  <a:lnTo>
                    <a:pt x="128952" y="1187743"/>
                  </a:lnTo>
                  <a:lnTo>
                    <a:pt x="131924" y="1188429"/>
                  </a:lnTo>
                  <a:lnTo>
                    <a:pt x="134895" y="1189130"/>
                  </a:lnTo>
                  <a:lnTo>
                    <a:pt x="137867" y="1189843"/>
                  </a:lnTo>
                  <a:lnTo>
                    <a:pt x="140839" y="1190567"/>
                  </a:lnTo>
                  <a:lnTo>
                    <a:pt x="143810" y="1191299"/>
                  </a:lnTo>
                  <a:lnTo>
                    <a:pt x="146782" y="1192036"/>
                  </a:lnTo>
                  <a:lnTo>
                    <a:pt x="149753" y="1192773"/>
                  </a:lnTo>
                  <a:lnTo>
                    <a:pt x="152725" y="1193506"/>
                  </a:lnTo>
                  <a:lnTo>
                    <a:pt x="155697" y="1194227"/>
                  </a:lnTo>
                  <a:lnTo>
                    <a:pt x="158668" y="1194927"/>
                  </a:lnTo>
                  <a:lnTo>
                    <a:pt x="161640" y="1195594"/>
                  </a:lnTo>
                  <a:lnTo>
                    <a:pt x="164611" y="1196211"/>
                  </a:lnTo>
                  <a:lnTo>
                    <a:pt x="167583" y="1196754"/>
                  </a:lnTo>
                  <a:lnTo>
                    <a:pt x="170555" y="1197195"/>
                  </a:lnTo>
                  <a:lnTo>
                    <a:pt x="173526" y="1197500"/>
                  </a:lnTo>
                  <a:lnTo>
                    <a:pt x="176498" y="1197638"/>
                  </a:lnTo>
                  <a:lnTo>
                    <a:pt x="179469" y="1197591"/>
                  </a:lnTo>
                  <a:lnTo>
                    <a:pt x="182441" y="1197358"/>
                  </a:lnTo>
                  <a:lnTo>
                    <a:pt x="185413" y="1196964"/>
                  </a:lnTo>
                  <a:lnTo>
                    <a:pt x="188385" y="1196436"/>
                  </a:lnTo>
                  <a:lnTo>
                    <a:pt x="191355" y="1195808"/>
                  </a:lnTo>
                  <a:lnTo>
                    <a:pt x="194327" y="1195103"/>
                  </a:lnTo>
                  <a:lnTo>
                    <a:pt x="197299" y="1194343"/>
                  </a:lnTo>
                  <a:lnTo>
                    <a:pt x="200271" y="1193541"/>
                  </a:lnTo>
                  <a:lnTo>
                    <a:pt x="203243" y="1192709"/>
                  </a:lnTo>
                  <a:lnTo>
                    <a:pt x="206213" y="1191854"/>
                  </a:lnTo>
                  <a:lnTo>
                    <a:pt x="209185" y="1190983"/>
                  </a:lnTo>
                  <a:lnTo>
                    <a:pt x="212157" y="1190100"/>
                  </a:lnTo>
                  <a:lnTo>
                    <a:pt x="215129" y="1189208"/>
                  </a:lnTo>
                  <a:lnTo>
                    <a:pt x="218101" y="1188310"/>
                  </a:lnTo>
                  <a:lnTo>
                    <a:pt x="221071" y="1187407"/>
                  </a:lnTo>
                  <a:lnTo>
                    <a:pt x="224043" y="1186502"/>
                  </a:lnTo>
                  <a:lnTo>
                    <a:pt x="227015" y="1185595"/>
                  </a:lnTo>
                  <a:lnTo>
                    <a:pt x="229987" y="1184687"/>
                  </a:lnTo>
                  <a:lnTo>
                    <a:pt x="232958" y="1183780"/>
                  </a:lnTo>
                  <a:lnTo>
                    <a:pt x="235930" y="1182873"/>
                  </a:lnTo>
                  <a:lnTo>
                    <a:pt x="238901" y="1181966"/>
                  </a:lnTo>
                  <a:lnTo>
                    <a:pt x="241873" y="1181059"/>
                  </a:lnTo>
                  <a:lnTo>
                    <a:pt x="244845" y="1180153"/>
                  </a:lnTo>
                  <a:lnTo>
                    <a:pt x="247816" y="1179247"/>
                  </a:lnTo>
                  <a:lnTo>
                    <a:pt x="250788" y="1178339"/>
                  </a:lnTo>
                  <a:lnTo>
                    <a:pt x="253759" y="1177430"/>
                  </a:lnTo>
                  <a:lnTo>
                    <a:pt x="256731" y="1176520"/>
                  </a:lnTo>
                  <a:lnTo>
                    <a:pt x="259702" y="1175605"/>
                  </a:lnTo>
                  <a:lnTo>
                    <a:pt x="262674" y="1174686"/>
                  </a:lnTo>
                  <a:lnTo>
                    <a:pt x="265646" y="1173762"/>
                  </a:lnTo>
                  <a:lnTo>
                    <a:pt x="268617" y="1172830"/>
                  </a:lnTo>
                  <a:lnTo>
                    <a:pt x="271589" y="1171889"/>
                  </a:lnTo>
                  <a:lnTo>
                    <a:pt x="274560" y="1170939"/>
                  </a:lnTo>
                  <a:lnTo>
                    <a:pt x="277532" y="1169976"/>
                  </a:lnTo>
                  <a:lnTo>
                    <a:pt x="280504" y="1169000"/>
                  </a:lnTo>
                  <a:lnTo>
                    <a:pt x="283475" y="1168006"/>
                  </a:lnTo>
                  <a:lnTo>
                    <a:pt x="286447" y="1166995"/>
                  </a:lnTo>
                  <a:lnTo>
                    <a:pt x="289418" y="1165964"/>
                  </a:lnTo>
                  <a:lnTo>
                    <a:pt x="292390" y="1164910"/>
                  </a:lnTo>
                  <a:lnTo>
                    <a:pt x="295362" y="1163830"/>
                  </a:lnTo>
                  <a:lnTo>
                    <a:pt x="298333" y="1162723"/>
                  </a:lnTo>
                  <a:lnTo>
                    <a:pt x="301305" y="1161586"/>
                  </a:lnTo>
                  <a:lnTo>
                    <a:pt x="304276" y="1160416"/>
                  </a:lnTo>
                  <a:lnTo>
                    <a:pt x="307248" y="1159212"/>
                  </a:lnTo>
                  <a:lnTo>
                    <a:pt x="310220" y="1157968"/>
                  </a:lnTo>
                  <a:lnTo>
                    <a:pt x="313192" y="1156683"/>
                  </a:lnTo>
                  <a:lnTo>
                    <a:pt x="316162" y="1155354"/>
                  </a:lnTo>
                  <a:lnTo>
                    <a:pt x="319134" y="1153978"/>
                  </a:lnTo>
                  <a:lnTo>
                    <a:pt x="322106" y="1152552"/>
                  </a:lnTo>
                  <a:lnTo>
                    <a:pt x="325078" y="1151073"/>
                  </a:lnTo>
                  <a:lnTo>
                    <a:pt x="328050" y="1149539"/>
                  </a:lnTo>
                  <a:lnTo>
                    <a:pt x="331020" y="1147945"/>
                  </a:lnTo>
                  <a:lnTo>
                    <a:pt x="333992" y="1146289"/>
                  </a:lnTo>
                  <a:lnTo>
                    <a:pt x="336964" y="1144567"/>
                  </a:lnTo>
                  <a:lnTo>
                    <a:pt x="339936" y="1142777"/>
                  </a:lnTo>
                  <a:lnTo>
                    <a:pt x="342908" y="1140915"/>
                  </a:lnTo>
                  <a:lnTo>
                    <a:pt x="345878" y="1138977"/>
                  </a:lnTo>
                  <a:lnTo>
                    <a:pt x="348850" y="1136961"/>
                  </a:lnTo>
                  <a:lnTo>
                    <a:pt x="351822" y="1134863"/>
                  </a:lnTo>
                  <a:lnTo>
                    <a:pt x="354794" y="1132679"/>
                  </a:lnTo>
                  <a:lnTo>
                    <a:pt x="357765" y="1130406"/>
                  </a:lnTo>
                  <a:lnTo>
                    <a:pt x="360737" y="1128040"/>
                  </a:lnTo>
                  <a:lnTo>
                    <a:pt x="363708" y="1125578"/>
                  </a:lnTo>
                  <a:lnTo>
                    <a:pt x="366680" y="1123016"/>
                  </a:lnTo>
                  <a:lnTo>
                    <a:pt x="369652" y="1120350"/>
                  </a:lnTo>
                  <a:lnTo>
                    <a:pt x="372623" y="1117576"/>
                  </a:lnTo>
                  <a:lnTo>
                    <a:pt x="375595" y="1114691"/>
                  </a:lnTo>
                  <a:lnTo>
                    <a:pt x="378566" y="1111690"/>
                  </a:lnTo>
                  <a:lnTo>
                    <a:pt x="381538" y="1108570"/>
                  </a:lnTo>
                  <a:lnTo>
                    <a:pt x="384510" y="1105326"/>
                  </a:lnTo>
                  <a:lnTo>
                    <a:pt x="387481" y="1101955"/>
                  </a:lnTo>
                  <a:lnTo>
                    <a:pt x="390453" y="1098451"/>
                  </a:lnTo>
                  <a:lnTo>
                    <a:pt x="393424" y="1094811"/>
                  </a:lnTo>
                  <a:lnTo>
                    <a:pt x="396396" y="1091032"/>
                  </a:lnTo>
                  <a:lnTo>
                    <a:pt x="399368" y="1087107"/>
                  </a:lnTo>
                  <a:lnTo>
                    <a:pt x="402339" y="1083034"/>
                  </a:lnTo>
                  <a:lnTo>
                    <a:pt x="405311" y="1078808"/>
                  </a:lnTo>
                  <a:lnTo>
                    <a:pt x="408283" y="1074425"/>
                  </a:lnTo>
                  <a:lnTo>
                    <a:pt x="411254" y="1069880"/>
                  </a:lnTo>
                  <a:lnTo>
                    <a:pt x="414225" y="1065168"/>
                  </a:lnTo>
                  <a:lnTo>
                    <a:pt x="417197" y="1060287"/>
                  </a:lnTo>
                  <a:lnTo>
                    <a:pt x="420169" y="1055232"/>
                  </a:lnTo>
                  <a:lnTo>
                    <a:pt x="423141" y="1049998"/>
                  </a:lnTo>
                  <a:lnTo>
                    <a:pt x="426112" y="1044582"/>
                  </a:lnTo>
                  <a:lnTo>
                    <a:pt x="429083" y="1038980"/>
                  </a:lnTo>
                  <a:lnTo>
                    <a:pt x="432055" y="1033187"/>
                  </a:lnTo>
                  <a:lnTo>
                    <a:pt x="435027" y="1027202"/>
                  </a:lnTo>
                  <a:lnTo>
                    <a:pt x="437999" y="1021017"/>
                  </a:lnTo>
                  <a:lnTo>
                    <a:pt x="440970" y="1014633"/>
                  </a:lnTo>
                  <a:lnTo>
                    <a:pt x="443941" y="1008043"/>
                  </a:lnTo>
                  <a:lnTo>
                    <a:pt x="446913" y="1001246"/>
                  </a:lnTo>
                  <a:lnTo>
                    <a:pt x="449885" y="994239"/>
                  </a:lnTo>
                  <a:lnTo>
                    <a:pt x="452857" y="987018"/>
                  </a:lnTo>
                  <a:lnTo>
                    <a:pt x="455827" y="979581"/>
                  </a:lnTo>
                  <a:lnTo>
                    <a:pt x="458799" y="971924"/>
                  </a:lnTo>
                  <a:lnTo>
                    <a:pt x="461771" y="964047"/>
                  </a:lnTo>
                  <a:lnTo>
                    <a:pt x="464743" y="955948"/>
                  </a:lnTo>
                  <a:lnTo>
                    <a:pt x="467715" y="947623"/>
                  </a:lnTo>
                  <a:lnTo>
                    <a:pt x="470686" y="939074"/>
                  </a:lnTo>
                  <a:lnTo>
                    <a:pt x="473657" y="930295"/>
                  </a:lnTo>
                  <a:lnTo>
                    <a:pt x="476629" y="921289"/>
                  </a:lnTo>
                  <a:lnTo>
                    <a:pt x="479601" y="912054"/>
                  </a:lnTo>
                  <a:lnTo>
                    <a:pt x="482572" y="902589"/>
                  </a:lnTo>
                  <a:lnTo>
                    <a:pt x="485544" y="892895"/>
                  </a:lnTo>
                  <a:lnTo>
                    <a:pt x="488515" y="882971"/>
                  </a:lnTo>
                  <a:lnTo>
                    <a:pt x="491487" y="872819"/>
                  </a:lnTo>
                  <a:lnTo>
                    <a:pt x="494459" y="862437"/>
                  </a:lnTo>
                  <a:lnTo>
                    <a:pt x="497430" y="851830"/>
                  </a:lnTo>
                  <a:lnTo>
                    <a:pt x="500402" y="840997"/>
                  </a:lnTo>
                  <a:lnTo>
                    <a:pt x="503373" y="829941"/>
                  </a:lnTo>
                  <a:lnTo>
                    <a:pt x="506345" y="818662"/>
                  </a:lnTo>
                  <a:lnTo>
                    <a:pt x="509317" y="807167"/>
                  </a:lnTo>
                  <a:lnTo>
                    <a:pt x="512288" y="795454"/>
                  </a:lnTo>
                  <a:lnTo>
                    <a:pt x="515260" y="783529"/>
                  </a:lnTo>
                  <a:lnTo>
                    <a:pt x="518231" y="771395"/>
                  </a:lnTo>
                  <a:lnTo>
                    <a:pt x="521203" y="759058"/>
                  </a:lnTo>
                  <a:lnTo>
                    <a:pt x="524175" y="746520"/>
                  </a:lnTo>
                  <a:lnTo>
                    <a:pt x="527146" y="733786"/>
                  </a:lnTo>
                  <a:lnTo>
                    <a:pt x="530118" y="720863"/>
                  </a:lnTo>
                  <a:lnTo>
                    <a:pt x="533090" y="707755"/>
                  </a:lnTo>
                  <a:lnTo>
                    <a:pt x="536061" y="694469"/>
                  </a:lnTo>
                  <a:lnTo>
                    <a:pt x="539032" y="681010"/>
                  </a:lnTo>
                  <a:lnTo>
                    <a:pt x="542004" y="667387"/>
                  </a:lnTo>
                  <a:lnTo>
                    <a:pt x="544976" y="653606"/>
                  </a:lnTo>
                  <a:lnTo>
                    <a:pt x="547948" y="639674"/>
                  </a:lnTo>
                  <a:lnTo>
                    <a:pt x="550919" y="625601"/>
                  </a:lnTo>
                  <a:lnTo>
                    <a:pt x="553890" y="611394"/>
                  </a:lnTo>
                  <a:lnTo>
                    <a:pt x="556862" y="597061"/>
                  </a:lnTo>
                  <a:lnTo>
                    <a:pt x="559834" y="582614"/>
                  </a:lnTo>
                  <a:lnTo>
                    <a:pt x="562806" y="568060"/>
                  </a:lnTo>
                  <a:lnTo>
                    <a:pt x="565777" y="553410"/>
                  </a:lnTo>
                  <a:lnTo>
                    <a:pt x="568748" y="538675"/>
                  </a:lnTo>
                  <a:lnTo>
                    <a:pt x="571720" y="523864"/>
                  </a:lnTo>
                  <a:lnTo>
                    <a:pt x="574692" y="508989"/>
                  </a:lnTo>
                  <a:lnTo>
                    <a:pt x="577664" y="494063"/>
                  </a:lnTo>
                  <a:lnTo>
                    <a:pt x="580635" y="479096"/>
                  </a:lnTo>
                  <a:lnTo>
                    <a:pt x="583606" y="464100"/>
                  </a:lnTo>
                  <a:lnTo>
                    <a:pt x="586578" y="449090"/>
                  </a:lnTo>
                  <a:lnTo>
                    <a:pt x="589550" y="434075"/>
                  </a:lnTo>
                  <a:lnTo>
                    <a:pt x="592522" y="419070"/>
                  </a:lnTo>
                  <a:lnTo>
                    <a:pt x="595493" y="404091"/>
                  </a:lnTo>
                  <a:lnTo>
                    <a:pt x="598464" y="389148"/>
                  </a:lnTo>
                  <a:lnTo>
                    <a:pt x="601436" y="374257"/>
                  </a:lnTo>
                  <a:lnTo>
                    <a:pt x="604408" y="359432"/>
                  </a:lnTo>
                  <a:lnTo>
                    <a:pt x="607380" y="344687"/>
                  </a:lnTo>
                  <a:lnTo>
                    <a:pt x="610351" y="330038"/>
                  </a:lnTo>
                  <a:lnTo>
                    <a:pt x="613322" y="315499"/>
                  </a:lnTo>
                  <a:lnTo>
                    <a:pt x="616294" y="301086"/>
                  </a:lnTo>
                  <a:lnTo>
                    <a:pt x="619266" y="286815"/>
                  </a:lnTo>
                  <a:lnTo>
                    <a:pt x="622237" y="272700"/>
                  </a:lnTo>
                  <a:lnTo>
                    <a:pt x="625209" y="258758"/>
                  </a:lnTo>
                  <a:lnTo>
                    <a:pt x="628181" y="245005"/>
                  </a:lnTo>
                  <a:lnTo>
                    <a:pt x="631152" y="231458"/>
                  </a:lnTo>
                  <a:lnTo>
                    <a:pt x="634124" y="218130"/>
                  </a:lnTo>
                  <a:lnTo>
                    <a:pt x="637095" y="205042"/>
                  </a:lnTo>
                  <a:lnTo>
                    <a:pt x="640067" y="192206"/>
                  </a:lnTo>
                  <a:lnTo>
                    <a:pt x="643038" y="179642"/>
                  </a:lnTo>
                  <a:lnTo>
                    <a:pt x="646010" y="167364"/>
                  </a:lnTo>
                  <a:lnTo>
                    <a:pt x="648982" y="155390"/>
                  </a:lnTo>
                  <a:lnTo>
                    <a:pt x="651953" y="143736"/>
                  </a:lnTo>
                  <a:lnTo>
                    <a:pt x="654925" y="132418"/>
                  </a:lnTo>
                  <a:lnTo>
                    <a:pt x="657897" y="121454"/>
                  </a:lnTo>
                  <a:lnTo>
                    <a:pt x="660868" y="110860"/>
                  </a:lnTo>
                  <a:lnTo>
                    <a:pt x="663839" y="100650"/>
                  </a:lnTo>
                  <a:lnTo>
                    <a:pt x="666811" y="90842"/>
                  </a:lnTo>
                  <a:lnTo>
                    <a:pt x="669783" y="81452"/>
                  </a:lnTo>
                  <a:lnTo>
                    <a:pt x="672755" y="72496"/>
                  </a:lnTo>
                  <a:lnTo>
                    <a:pt x="675726" y="63988"/>
                  </a:lnTo>
                  <a:lnTo>
                    <a:pt x="678697" y="55945"/>
                  </a:lnTo>
                  <a:lnTo>
                    <a:pt x="681669" y="48381"/>
                  </a:lnTo>
                  <a:lnTo>
                    <a:pt x="684641" y="41313"/>
                  </a:lnTo>
                  <a:lnTo>
                    <a:pt x="687613" y="34753"/>
                  </a:lnTo>
                  <a:lnTo>
                    <a:pt x="690584" y="28717"/>
                  </a:lnTo>
                  <a:lnTo>
                    <a:pt x="693555" y="23218"/>
                  </a:lnTo>
                  <a:lnTo>
                    <a:pt x="696527" y="18270"/>
                  </a:lnTo>
                  <a:lnTo>
                    <a:pt x="699499" y="13886"/>
                  </a:lnTo>
                  <a:lnTo>
                    <a:pt x="702471" y="10078"/>
                  </a:lnTo>
                  <a:lnTo>
                    <a:pt x="705443" y="6860"/>
                  </a:lnTo>
                  <a:lnTo>
                    <a:pt x="708413" y="4242"/>
                  </a:lnTo>
                  <a:lnTo>
                    <a:pt x="711385" y="2237"/>
                  </a:lnTo>
                  <a:lnTo>
                    <a:pt x="714357" y="855"/>
                  </a:lnTo>
                  <a:lnTo>
                    <a:pt x="717329" y="107"/>
                  </a:lnTo>
                  <a:lnTo>
                    <a:pt x="720300" y="0"/>
                  </a:lnTo>
                  <a:lnTo>
                    <a:pt x="723271" y="547"/>
                  </a:lnTo>
                  <a:lnTo>
                    <a:pt x="726243" y="1754"/>
                  </a:lnTo>
                  <a:lnTo>
                    <a:pt x="729215" y="3629"/>
                  </a:lnTo>
                  <a:lnTo>
                    <a:pt x="732187" y="6180"/>
                  </a:lnTo>
                  <a:lnTo>
                    <a:pt x="735158" y="9414"/>
                  </a:lnTo>
                  <a:lnTo>
                    <a:pt x="738129" y="13336"/>
                  </a:lnTo>
                  <a:lnTo>
                    <a:pt x="741101" y="17951"/>
                  </a:lnTo>
                  <a:lnTo>
                    <a:pt x="744073" y="23265"/>
                  </a:lnTo>
                  <a:lnTo>
                    <a:pt x="747044" y="29280"/>
                  </a:lnTo>
                  <a:lnTo>
                    <a:pt x="750016" y="36000"/>
                  </a:lnTo>
                  <a:lnTo>
                    <a:pt x="752987" y="43425"/>
                  </a:lnTo>
                  <a:lnTo>
                    <a:pt x="755959" y="51560"/>
                  </a:lnTo>
                  <a:lnTo>
                    <a:pt x="758931" y="60404"/>
                  </a:lnTo>
                  <a:lnTo>
                    <a:pt x="761902" y="69955"/>
                  </a:lnTo>
                  <a:lnTo>
                    <a:pt x="764874" y="80215"/>
                  </a:lnTo>
                  <a:lnTo>
                    <a:pt x="767846" y="91179"/>
                  </a:lnTo>
                  <a:lnTo>
                    <a:pt x="770817" y="102846"/>
                  </a:lnTo>
                  <a:lnTo>
                    <a:pt x="773789" y="115213"/>
                  </a:lnTo>
                  <a:lnTo>
                    <a:pt x="776760" y="128274"/>
                  </a:lnTo>
                  <a:lnTo>
                    <a:pt x="779732" y="142023"/>
                  </a:lnTo>
                  <a:lnTo>
                    <a:pt x="782704" y="156457"/>
                  </a:lnTo>
                  <a:lnTo>
                    <a:pt x="785675" y="171565"/>
                  </a:lnTo>
                  <a:lnTo>
                    <a:pt x="788647" y="187341"/>
                  </a:lnTo>
                  <a:lnTo>
                    <a:pt x="791618" y="203775"/>
                  </a:lnTo>
                  <a:lnTo>
                    <a:pt x="794590" y="220858"/>
                  </a:lnTo>
                  <a:lnTo>
                    <a:pt x="797562" y="238579"/>
                  </a:lnTo>
                  <a:lnTo>
                    <a:pt x="800533" y="256926"/>
                  </a:lnTo>
                  <a:lnTo>
                    <a:pt x="803504" y="275887"/>
                  </a:lnTo>
                  <a:lnTo>
                    <a:pt x="806476" y="295446"/>
                  </a:lnTo>
                  <a:lnTo>
                    <a:pt x="809448" y="315593"/>
                  </a:lnTo>
                  <a:lnTo>
                    <a:pt x="812420" y="336308"/>
                  </a:lnTo>
                  <a:lnTo>
                    <a:pt x="815391" y="357578"/>
                  </a:lnTo>
                  <a:lnTo>
                    <a:pt x="818362" y="379384"/>
                  </a:lnTo>
                  <a:lnTo>
                    <a:pt x="821334" y="401708"/>
                  </a:lnTo>
                  <a:lnTo>
                    <a:pt x="824306" y="424532"/>
                  </a:lnTo>
                  <a:lnTo>
                    <a:pt x="827278" y="447835"/>
                  </a:lnTo>
                  <a:lnTo>
                    <a:pt x="830250" y="471597"/>
                  </a:lnTo>
                  <a:lnTo>
                    <a:pt x="833220" y="495795"/>
                  </a:lnTo>
                  <a:lnTo>
                    <a:pt x="836192" y="520408"/>
                  </a:lnTo>
                  <a:lnTo>
                    <a:pt x="839164" y="545410"/>
                  </a:lnTo>
                  <a:lnTo>
                    <a:pt x="842136" y="570778"/>
                  </a:lnTo>
                  <a:lnTo>
                    <a:pt x="845108" y="596485"/>
                  </a:lnTo>
                  <a:lnTo>
                    <a:pt x="848078" y="622505"/>
                  </a:lnTo>
                  <a:lnTo>
                    <a:pt x="851050" y="648808"/>
                  </a:lnTo>
                  <a:lnTo>
                    <a:pt x="854022" y="675365"/>
                  </a:lnTo>
                  <a:lnTo>
                    <a:pt x="856994" y="702146"/>
                  </a:lnTo>
                  <a:lnTo>
                    <a:pt x="859965" y="729117"/>
                  </a:lnTo>
                  <a:lnTo>
                    <a:pt x="862937" y="756241"/>
                  </a:lnTo>
                  <a:lnTo>
                    <a:pt x="865908" y="783483"/>
                  </a:lnTo>
                  <a:lnTo>
                    <a:pt x="868880" y="810799"/>
                  </a:lnTo>
                  <a:lnTo>
                    <a:pt x="871852" y="838143"/>
                  </a:lnTo>
                  <a:lnTo>
                    <a:pt x="874823" y="865464"/>
                  </a:lnTo>
                  <a:lnTo>
                    <a:pt x="877794" y="892698"/>
                  </a:lnTo>
                  <a:lnTo>
                    <a:pt x="880766" y="919775"/>
                  </a:lnTo>
                  <a:lnTo>
                    <a:pt x="883738" y="946600"/>
                  </a:lnTo>
                  <a:lnTo>
                    <a:pt x="886709" y="973056"/>
                  </a:lnTo>
                  <a:lnTo>
                    <a:pt x="889681" y="998975"/>
                  </a:lnTo>
                  <a:lnTo>
                    <a:pt x="892653" y="1024121"/>
                  </a:lnTo>
                  <a:lnTo>
                    <a:pt x="895624" y="1048131"/>
                  </a:lnTo>
                  <a:lnTo>
                    <a:pt x="898596" y="1070428"/>
                  </a:lnTo>
                  <a:lnTo>
                    <a:pt x="901567" y="1090069"/>
                  </a:lnTo>
                  <a:lnTo>
                    <a:pt x="904539" y="1105552"/>
                  </a:lnTo>
                  <a:lnTo>
                    <a:pt x="907511" y="1114826"/>
                  </a:lnTo>
                  <a:lnTo>
                    <a:pt x="910482" y="1116087"/>
                  </a:lnTo>
                  <a:lnTo>
                    <a:pt x="913454" y="1109241"/>
                  </a:lnTo>
                  <a:lnTo>
                    <a:pt x="916425" y="1096070"/>
                  </a:lnTo>
                  <a:lnTo>
                    <a:pt x="919397" y="1078798"/>
                  </a:lnTo>
                  <a:lnTo>
                    <a:pt x="922369" y="1059107"/>
                  </a:lnTo>
                  <a:lnTo>
                    <a:pt x="925340" y="1038062"/>
                  </a:lnTo>
                  <a:lnTo>
                    <a:pt x="928311" y="1016308"/>
                  </a:lnTo>
                  <a:lnTo>
                    <a:pt x="931283" y="994245"/>
                  </a:lnTo>
                  <a:lnTo>
                    <a:pt x="934255" y="972132"/>
                  </a:lnTo>
                  <a:lnTo>
                    <a:pt x="937227" y="950144"/>
                  </a:lnTo>
                  <a:lnTo>
                    <a:pt x="940199" y="928406"/>
                  </a:lnTo>
                  <a:lnTo>
                    <a:pt x="943169" y="907010"/>
                  </a:lnTo>
                  <a:lnTo>
                    <a:pt x="946141" y="886030"/>
                  </a:lnTo>
                  <a:lnTo>
                    <a:pt x="949113" y="865525"/>
                  </a:lnTo>
                  <a:lnTo>
                    <a:pt x="952085" y="845545"/>
                  </a:lnTo>
                  <a:lnTo>
                    <a:pt x="955056" y="826130"/>
                  </a:lnTo>
                  <a:lnTo>
                    <a:pt x="958027" y="807318"/>
                  </a:lnTo>
                  <a:lnTo>
                    <a:pt x="960999" y="789142"/>
                  </a:lnTo>
                  <a:lnTo>
                    <a:pt x="963971" y="771629"/>
                  </a:lnTo>
                  <a:lnTo>
                    <a:pt x="966943" y="754808"/>
                  </a:lnTo>
                  <a:lnTo>
                    <a:pt x="969914" y="738702"/>
                  </a:lnTo>
                  <a:lnTo>
                    <a:pt x="972885" y="723333"/>
                  </a:lnTo>
                  <a:lnTo>
                    <a:pt x="975857" y="708723"/>
                  </a:lnTo>
                  <a:lnTo>
                    <a:pt x="978829" y="694889"/>
                  </a:lnTo>
                  <a:lnTo>
                    <a:pt x="981801" y="681848"/>
                  </a:lnTo>
                  <a:lnTo>
                    <a:pt x="984772" y="669616"/>
                  </a:lnTo>
                  <a:lnTo>
                    <a:pt x="987743" y="658207"/>
                  </a:lnTo>
                  <a:lnTo>
                    <a:pt x="990715" y="647634"/>
                  </a:lnTo>
                  <a:lnTo>
                    <a:pt x="993687" y="637907"/>
                  </a:lnTo>
                  <a:lnTo>
                    <a:pt x="996659" y="629038"/>
                  </a:lnTo>
                  <a:lnTo>
                    <a:pt x="999630" y="621034"/>
                  </a:lnTo>
                  <a:lnTo>
                    <a:pt x="1002602" y="613902"/>
                  </a:lnTo>
                  <a:lnTo>
                    <a:pt x="1005573" y="607647"/>
                  </a:lnTo>
                  <a:lnTo>
                    <a:pt x="1008545" y="602276"/>
                  </a:lnTo>
                  <a:lnTo>
                    <a:pt x="1011516" y="597791"/>
                  </a:lnTo>
                  <a:lnTo>
                    <a:pt x="1014488" y="594192"/>
                  </a:lnTo>
                  <a:lnTo>
                    <a:pt x="1017460" y="591483"/>
                  </a:lnTo>
                  <a:lnTo>
                    <a:pt x="1020431" y="589660"/>
                  </a:lnTo>
                  <a:lnTo>
                    <a:pt x="1023403" y="588723"/>
                  </a:lnTo>
                  <a:lnTo>
                    <a:pt x="1026375" y="588668"/>
                  </a:lnTo>
                  <a:lnTo>
                    <a:pt x="1029346" y="589489"/>
                  </a:lnTo>
                  <a:lnTo>
                    <a:pt x="1032318" y="591182"/>
                  </a:lnTo>
                  <a:lnTo>
                    <a:pt x="1035289" y="593737"/>
                  </a:lnTo>
                  <a:lnTo>
                    <a:pt x="1038261" y="597148"/>
                  </a:lnTo>
                  <a:lnTo>
                    <a:pt x="1041232" y="601404"/>
                  </a:lnTo>
                  <a:lnTo>
                    <a:pt x="1044204" y="606494"/>
                  </a:lnTo>
                  <a:lnTo>
                    <a:pt x="1047176" y="612406"/>
                  </a:lnTo>
                  <a:lnTo>
                    <a:pt x="1050148" y="619125"/>
                  </a:lnTo>
                  <a:lnTo>
                    <a:pt x="1053119" y="626638"/>
                  </a:lnTo>
                  <a:lnTo>
                    <a:pt x="1056090" y="634928"/>
                  </a:lnTo>
                  <a:lnTo>
                    <a:pt x="1059062" y="643979"/>
                  </a:lnTo>
                  <a:lnTo>
                    <a:pt x="1062034" y="653770"/>
                  </a:lnTo>
                  <a:lnTo>
                    <a:pt x="1065006" y="664285"/>
                  </a:lnTo>
                  <a:lnTo>
                    <a:pt x="1067976" y="675501"/>
                  </a:lnTo>
                  <a:lnTo>
                    <a:pt x="1070948" y="687397"/>
                  </a:lnTo>
                  <a:lnTo>
                    <a:pt x="1073920" y="699951"/>
                  </a:lnTo>
                  <a:lnTo>
                    <a:pt x="1076892" y="713139"/>
                  </a:lnTo>
                  <a:lnTo>
                    <a:pt x="1079864" y="726937"/>
                  </a:lnTo>
                  <a:lnTo>
                    <a:pt x="1082834" y="741317"/>
                  </a:lnTo>
                  <a:lnTo>
                    <a:pt x="1085806" y="756256"/>
                  </a:lnTo>
                  <a:lnTo>
                    <a:pt x="1088778" y="771722"/>
                  </a:lnTo>
                  <a:lnTo>
                    <a:pt x="1091750" y="787691"/>
                  </a:lnTo>
                  <a:lnTo>
                    <a:pt x="1094721" y="804130"/>
                  </a:lnTo>
                  <a:lnTo>
                    <a:pt x="1097692" y="821011"/>
                  </a:lnTo>
                  <a:lnTo>
                    <a:pt x="1100664" y="838302"/>
                  </a:lnTo>
                  <a:lnTo>
                    <a:pt x="1103636" y="855969"/>
                  </a:lnTo>
                  <a:lnTo>
                    <a:pt x="1106608" y="873981"/>
                  </a:lnTo>
                  <a:lnTo>
                    <a:pt x="1109579" y="892301"/>
                  </a:lnTo>
                  <a:lnTo>
                    <a:pt x="1112551" y="910895"/>
                  </a:lnTo>
                  <a:lnTo>
                    <a:pt x="1115522" y="929724"/>
                  </a:lnTo>
                  <a:lnTo>
                    <a:pt x="1118494" y="948747"/>
                  </a:lnTo>
                  <a:lnTo>
                    <a:pt x="1121466" y="967922"/>
                  </a:lnTo>
                  <a:lnTo>
                    <a:pt x="1124437" y="987202"/>
                  </a:lnTo>
                  <a:lnTo>
                    <a:pt x="1127409" y="1006534"/>
                  </a:lnTo>
                  <a:lnTo>
                    <a:pt x="1130380" y="1025856"/>
                  </a:lnTo>
                  <a:lnTo>
                    <a:pt x="1133352" y="1045093"/>
                  </a:lnTo>
                  <a:lnTo>
                    <a:pt x="1136323" y="1064144"/>
                  </a:lnTo>
                  <a:lnTo>
                    <a:pt x="1139295" y="1082873"/>
                  </a:lnTo>
                  <a:lnTo>
                    <a:pt x="1142267" y="1101063"/>
                  </a:lnTo>
                  <a:lnTo>
                    <a:pt x="1145239" y="1118358"/>
                  </a:lnTo>
                  <a:lnTo>
                    <a:pt x="1148210" y="1134100"/>
                  </a:lnTo>
                  <a:lnTo>
                    <a:pt x="1151182" y="1147030"/>
                  </a:lnTo>
                  <a:lnTo>
                    <a:pt x="1154153" y="1154942"/>
                  </a:lnTo>
                  <a:lnTo>
                    <a:pt x="1157125" y="1155438"/>
                  </a:lnTo>
                  <a:lnTo>
                    <a:pt x="1160096" y="1148529"/>
                  </a:lnTo>
                  <a:lnTo>
                    <a:pt x="1163068" y="1136718"/>
                  </a:lnTo>
                  <a:lnTo>
                    <a:pt x="1166039" y="1122341"/>
                  </a:lnTo>
                  <a:lnTo>
                    <a:pt x="1169011" y="1106735"/>
                  </a:lnTo>
                  <a:lnTo>
                    <a:pt x="1171983" y="1090589"/>
                  </a:lnTo>
                  <a:lnTo>
                    <a:pt x="1174955" y="1074275"/>
                  </a:lnTo>
                  <a:lnTo>
                    <a:pt x="1177926" y="1058010"/>
                  </a:lnTo>
                  <a:lnTo>
                    <a:pt x="1180897" y="1041931"/>
                  </a:lnTo>
                  <a:lnTo>
                    <a:pt x="1183869" y="1026133"/>
                  </a:lnTo>
                  <a:lnTo>
                    <a:pt x="1186841" y="1010683"/>
                  </a:lnTo>
                  <a:lnTo>
                    <a:pt x="1189813" y="995636"/>
                  </a:lnTo>
                  <a:lnTo>
                    <a:pt x="1192783" y="981036"/>
                  </a:lnTo>
                  <a:lnTo>
                    <a:pt x="1195755" y="966919"/>
                  </a:lnTo>
                  <a:lnTo>
                    <a:pt x="1198727" y="953317"/>
                  </a:lnTo>
                  <a:lnTo>
                    <a:pt x="1201699" y="940259"/>
                  </a:lnTo>
                  <a:lnTo>
                    <a:pt x="1204671" y="927769"/>
                  </a:lnTo>
                  <a:lnTo>
                    <a:pt x="1207642" y="915872"/>
                  </a:lnTo>
                  <a:lnTo>
                    <a:pt x="1210613" y="904586"/>
                  </a:lnTo>
                  <a:lnTo>
                    <a:pt x="1213585" y="893929"/>
                  </a:lnTo>
                  <a:lnTo>
                    <a:pt x="1216557" y="883920"/>
                  </a:lnTo>
                  <a:lnTo>
                    <a:pt x="1219528" y="874572"/>
                  </a:lnTo>
                  <a:lnTo>
                    <a:pt x="1222499" y="865901"/>
                  </a:lnTo>
                  <a:lnTo>
                    <a:pt x="1225471" y="857916"/>
                  </a:lnTo>
                  <a:lnTo>
                    <a:pt x="1228443" y="850628"/>
                  </a:lnTo>
                  <a:lnTo>
                    <a:pt x="1231415" y="844048"/>
                  </a:lnTo>
                  <a:lnTo>
                    <a:pt x="1234386" y="838181"/>
                  </a:lnTo>
                  <a:lnTo>
                    <a:pt x="1237358" y="833035"/>
                  </a:lnTo>
                  <a:lnTo>
                    <a:pt x="1240329" y="828612"/>
                  </a:lnTo>
                  <a:lnTo>
                    <a:pt x="1243301" y="824917"/>
                  </a:lnTo>
                  <a:lnTo>
                    <a:pt x="1246273" y="821951"/>
                  </a:lnTo>
                  <a:lnTo>
                    <a:pt x="1249244" y="819715"/>
                  </a:lnTo>
                  <a:lnTo>
                    <a:pt x="1252216" y="818207"/>
                  </a:lnTo>
                  <a:lnTo>
                    <a:pt x="1255187" y="817426"/>
                  </a:lnTo>
                  <a:lnTo>
                    <a:pt x="1258159" y="817367"/>
                  </a:lnTo>
                  <a:lnTo>
                    <a:pt x="1261131" y="818024"/>
                  </a:lnTo>
                  <a:lnTo>
                    <a:pt x="1264102" y="819393"/>
                  </a:lnTo>
                  <a:lnTo>
                    <a:pt x="1267074" y="821465"/>
                  </a:lnTo>
                  <a:lnTo>
                    <a:pt x="1270045" y="824231"/>
                  </a:lnTo>
                  <a:lnTo>
                    <a:pt x="1273017" y="827680"/>
                  </a:lnTo>
                  <a:lnTo>
                    <a:pt x="1275988" y="831800"/>
                  </a:lnTo>
                  <a:lnTo>
                    <a:pt x="1278960" y="836580"/>
                  </a:lnTo>
                  <a:lnTo>
                    <a:pt x="1281932" y="842004"/>
                  </a:lnTo>
                  <a:lnTo>
                    <a:pt x="1284904" y="848057"/>
                  </a:lnTo>
                  <a:lnTo>
                    <a:pt x="1287875" y="854724"/>
                  </a:lnTo>
                  <a:lnTo>
                    <a:pt x="1290846" y="861986"/>
                  </a:lnTo>
                  <a:lnTo>
                    <a:pt x="1293818" y="869825"/>
                  </a:lnTo>
                  <a:lnTo>
                    <a:pt x="1296790" y="878219"/>
                  </a:lnTo>
                  <a:lnTo>
                    <a:pt x="1299761" y="887150"/>
                  </a:lnTo>
                  <a:lnTo>
                    <a:pt x="1302733" y="896593"/>
                  </a:lnTo>
                  <a:lnTo>
                    <a:pt x="1305704" y="906527"/>
                  </a:lnTo>
                  <a:lnTo>
                    <a:pt x="1308676" y="916925"/>
                  </a:lnTo>
                  <a:lnTo>
                    <a:pt x="1311648" y="927764"/>
                  </a:lnTo>
                  <a:lnTo>
                    <a:pt x="1314620" y="939015"/>
                  </a:lnTo>
                  <a:lnTo>
                    <a:pt x="1317590" y="950651"/>
                  </a:lnTo>
                  <a:lnTo>
                    <a:pt x="1320562" y="962643"/>
                  </a:lnTo>
                  <a:lnTo>
                    <a:pt x="1323534" y="974959"/>
                  </a:lnTo>
                  <a:lnTo>
                    <a:pt x="1326506" y="987567"/>
                  </a:lnTo>
                  <a:lnTo>
                    <a:pt x="1329478" y="1000431"/>
                  </a:lnTo>
                  <a:lnTo>
                    <a:pt x="1332449" y="1013512"/>
                  </a:lnTo>
                  <a:lnTo>
                    <a:pt x="1335420" y="1026771"/>
                  </a:lnTo>
                  <a:lnTo>
                    <a:pt x="1338392" y="1040159"/>
                  </a:lnTo>
                  <a:lnTo>
                    <a:pt x="1341364" y="1053622"/>
                  </a:lnTo>
                  <a:lnTo>
                    <a:pt x="1344335" y="1067097"/>
                  </a:lnTo>
                  <a:lnTo>
                    <a:pt x="1347307" y="1080503"/>
                  </a:lnTo>
                  <a:lnTo>
                    <a:pt x="1350278" y="1093734"/>
                  </a:lnTo>
                  <a:lnTo>
                    <a:pt x="1353250" y="1106646"/>
                  </a:lnTo>
                  <a:lnTo>
                    <a:pt x="1356222" y="1119025"/>
                  </a:lnTo>
                  <a:lnTo>
                    <a:pt x="1359193" y="1130545"/>
                  </a:lnTo>
                  <a:lnTo>
                    <a:pt x="1362165" y="1140692"/>
                  </a:lnTo>
                  <a:lnTo>
                    <a:pt x="1365136" y="1148677"/>
                  </a:lnTo>
                  <a:lnTo>
                    <a:pt x="1368108" y="1153458"/>
                  </a:lnTo>
                  <a:lnTo>
                    <a:pt x="1371080" y="1154141"/>
                  </a:lnTo>
                  <a:lnTo>
                    <a:pt x="1374051" y="1150652"/>
                  </a:lnTo>
                  <a:lnTo>
                    <a:pt x="1377023" y="1143836"/>
                  </a:lnTo>
                  <a:lnTo>
                    <a:pt x="1379994" y="1134807"/>
                  </a:lnTo>
                  <a:lnTo>
                    <a:pt x="1382966" y="1124444"/>
                  </a:lnTo>
                  <a:lnTo>
                    <a:pt x="1385938" y="1113326"/>
                  </a:lnTo>
                  <a:lnTo>
                    <a:pt x="1388909" y="1101821"/>
                  </a:lnTo>
                  <a:lnTo>
                    <a:pt x="1391881" y="1090158"/>
                  </a:lnTo>
                  <a:lnTo>
                    <a:pt x="1394852" y="1078495"/>
                  </a:lnTo>
                  <a:lnTo>
                    <a:pt x="1397824" y="1066936"/>
                  </a:lnTo>
                  <a:lnTo>
                    <a:pt x="1400795" y="1055563"/>
                  </a:lnTo>
                  <a:lnTo>
                    <a:pt x="1403767" y="1044436"/>
                  </a:lnTo>
                  <a:lnTo>
                    <a:pt x="1406739" y="1033604"/>
                  </a:lnTo>
                  <a:lnTo>
                    <a:pt x="1409711" y="1023104"/>
                  </a:lnTo>
                  <a:lnTo>
                    <a:pt x="1412682" y="1012973"/>
                  </a:lnTo>
                  <a:lnTo>
                    <a:pt x="1415654" y="1003240"/>
                  </a:lnTo>
                  <a:lnTo>
                    <a:pt x="1418625" y="993928"/>
                  </a:lnTo>
                  <a:lnTo>
                    <a:pt x="1421597" y="985062"/>
                  </a:lnTo>
                  <a:lnTo>
                    <a:pt x="1424569" y="976662"/>
                  </a:lnTo>
                  <a:lnTo>
                    <a:pt x="1427540" y="968746"/>
                  </a:lnTo>
                  <a:lnTo>
                    <a:pt x="1430511" y="961329"/>
                  </a:lnTo>
                  <a:lnTo>
                    <a:pt x="1433483" y="954427"/>
                  </a:lnTo>
                  <a:lnTo>
                    <a:pt x="1436455" y="948051"/>
                  </a:lnTo>
                  <a:lnTo>
                    <a:pt x="1439427" y="942214"/>
                  </a:lnTo>
                  <a:lnTo>
                    <a:pt x="1442398" y="936925"/>
                  </a:lnTo>
                  <a:lnTo>
                    <a:pt x="1445369" y="932192"/>
                  </a:lnTo>
                  <a:lnTo>
                    <a:pt x="1448341" y="928022"/>
                  </a:lnTo>
                  <a:lnTo>
                    <a:pt x="1451313" y="924421"/>
                  </a:lnTo>
                  <a:lnTo>
                    <a:pt x="1454285" y="921392"/>
                  </a:lnTo>
                  <a:lnTo>
                    <a:pt x="1457257" y="918940"/>
                  </a:lnTo>
                  <a:lnTo>
                    <a:pt x="1460227" y="917064"/>
                  </a:lnTo>
                  <a:lnTo>
                    <a:pt x="1463199" y="915767"/>
                  </a:lnTo>
                  <a:lnTo>
                    <a:pt x="1466171" y="915046"/>
                  </a:lnTo>
                  <a:lnTo>
                    <a:pt x="1469143" y="914899"/>
                  </a:lnTo>
                  <a:lnTo>
                    <a:pt x="1472114" y="915323"/>
                  </a:lnTo>
                  <a:lnTo>
                    <a:pt x="1475085" y="916314"/>
                  </a:lnTo>
                  <a:lnTo>
                    <a:pt x="1478057" y="917864"/>
                  </a:lnTo>
                  <a:lnTo>
                    <a:pt x="1481029" y="919968"/>
                  </a:lnTo>
                  <a:lnTo>
                    <a:pt x="1484000" y="922617"/>
                  </a:lnTo>
                  <a:lnTo>
                    <a:pt x="1486972" y="925803"/>
                  </a:lnTo>
                  <a:lnTo>
                    <a:pt x="1489943" y="929514"/>
                  </a:lnTo>
                  <a:lnTo>
                    <a:pt x="1492915" y="933740"/>
                  </a:lnTo>
                  <a:lnTo>
                    <a:pt x="1495887" y="938467"/>
                  </a:lnTo>
                  <a:lnTo>
                    <a:pt x="1498858" y="943683"/>
                  </a:lnTo>
                  <a:lnTo>
                    <a:pt x="1501830" y="949372"/>
                  </a:lnTo>
                  <a:lnTo>
                    <a:pt x="1504801" y="955520"/>
                  </a:lnTo>
                  <a:lnTo>
                    <a:pt x="1507773" y="962111"/>
                  </a:lnTo>
                  <a:lnTo>
                    <a:pt x="1510745" y="969127"/>
                  </a:lnTo>
                  <a:lnTo>
                    <a:pt x="1513716" y="976550"/>
                  </a:lnTo>
                  <a:lnTo>
                    <a:pt x="1516688" y="984361"/>
                  </a:lnTo>
                  <a:lnTo>
                    <a:pt x="1519660" y="992541"/>
                  </a:lnTo>
                  <a:lnTo>
                    <a:pt x="1522631" y="1001070"/>
                  </a:lnTo>
                  <a:lnTo>
                    <a:pt x="1525603" y="1009927"/>
                  </a:lnTo>
                  <a:lnTo>
                    <a:pt x="1528574" y="1019089"/>
                  </a:lnTo>
                  <a:lnTo>
                    <a:pt x="1531546" y="1028534"/>
                  </a:lnTo>
                  <a:lnTo>
                    <a:pt x="1534518" y="1038240"/>
                  </a:lnTo>
                  <a:lnTo>
                    <a:pt x="1537489" y="1048182"/>
                  </a:lnTo>
                  <a:lnTo>
                    <a:pt x="1540460" y="1058335"/>
                  </a:lnTo>
                  <a:lnTo>
                    <a:pt x="1543432" y="1068675"/>
                  </a:lnTo>
                  <a:lnTo>
                    <a:pt x="1546404" y="1079173"/>
                  </a:lnTo>
                  <a:lnTo>
                    <a:pt x="1549376" y="1089802"/>
                  </a:lnTo>
                  <a:lnTo>
                    <a:pt x="1552347" y="1100532"/>
                  </a:lnTo>
                  <a:lnTo>
                    <a:pt x="1555318" y="1111330"/>
                  </a:lnTo>
                  <a:lnTo>
                    <a:pt x="1558290" y="1122156"/>
                  </a:lnTo>
                  <a:lnTo>
                    <a:pt x="1561262" y="1132963"/>
                  </a:lnTo>
                  <a:lnTo>
                    <a:pt x="1564234" y="1143687"/>
                  </a:lnTo>
                  <a:lnTo>
                    <a:pt x="1567205" y="1154229"/>
                  </a:lnTo>
                  <a:lnTo>
                    <a:pt x="1570176" y="1164410"/>
                  </a:lnTo>
                  <a:lnTo>
                    <a:pt x="1573148" y="1173846"/>
                  </a:lnTo>
                  <a:lnTo>
                    <a:pt x="1576120" y="1181552"/>
                  </a:lnTo>
                  <a:lnTo>
                    <a:pt x="1579092" y="1185166"/>
                  </a:lnTo>
                  <a:lnTo>
                    <a:pt x="1582063" y="1182497"/>
                  </a:lnTo>
                  <a:lnTo>
                    <a:pt x="1585034" y="1175498"/>
                  </a:lnTo>
                  <a:lnTo>
                    <a:pt x="1588006" y="1166765"/>
                  </a:lnTo>
                  <a:lnTo>
                    <a:pt x="1590978" y="1157427"/>
                  </a:lnTo>
                  <a:lnTo>
                    <a:pt x="1593950" y="1147913"/>
                  </a:lnTo>
                  <a:lnTo>
                    <a:pt x="1596922" y="1138418"/>
                  </a:lnTo>
                  <a:lnTo>
                    <a:pt x="1599892" y="1129042"/>
                  </a:lnTo>
                  <a:lnTo>
                    <a:pt x="1602864" y="1119850"/>
                  </a:lnTo>
                  <a:lnTo>
                    <a:pt x="1605836" y="1110884"/>
                  </a:lnTo>
                  <a:lnTo>
                    <a:pt x="1608807" y="1102177"/>
                  </a:lnTo>
                  <a:lnTo>
                    <a:pt x="1611779" y="1093758"/>
                  </a:lnTo>
                  <a:lnTo>
                    <a:pt x="1614750" y="1085648"/>
                  </a:lnTo>
                  <a:lnTo>
                    <a:pt x="1617722" y="1077869"/>
                  </a:lnTo>
                  <a:lnTo>
                    <a:pt x="1620694" y="1070439"/>
                  </a:lnTo>
                  <a:lnTo>
                    <a:pt x="1623665" y="1063374"/>
                  </a:lnTo>
                  <a:lnTo>
                    <a:pt x="1626637" y="1056689"/>
                  </a:lnTo>
                  <a:lnTo>
                    <a:pt x="1629609" y="1050399"/>
                  </a:lnTo>
                  <a:lnTo>
                    <a:pt x="1632580" y="1044514"/>
                  </a:lnTo>
                  <a:lnTo>
                    <a:pt x="1635552" y="1039047"/>
                  </a:lnTo>
                  <a:lnTo>
                    <a:pt x="1638523" y="1034008"/>
                  </a:lnTo>
                  <a:lnTo>
                    <a:pt x="1641495" y="1029405"/>
                  </a:lnTo>
                  <a:lnTo>
                    <a:pt x="1644467" y="1025246"/>
                  </a:lnTo>
                  <a:lnTo>
                    <a:pt x="1647438" y="1021539"/>
                  </a:lnTo>
                  <a:lnTo>
                    <a:pt x="1650410" y="1018288"/>
                  </a:lnTo>
                  <a:lnTo>
                    <a:pt x="1653381" y="1015498"/>
                  </a:lnTo>
                  <a:lnTo>
                    <a:pt x="1656353" y="1013173"/>
                  </a:lnTo>
                  <a:lnTo>
                    <a:pt x="1659325" y="1011316"/>
                  </a:lnTo>
                  <a:lnTo>
                    <a:pt x="1662296" y="1009926"/>
                  </a:lnTo>
                  <a:lnTo>
                    <a:pt x="1665267" y="1009005"/>
                  </a:lnTo>
                  <a:lnTo>
                    <a:pt x="1668239" y="1008553"/>
                  </a:lnTo>
                  <a:lnTo>
                    <a:pt x="1671211" y="1008565"/>
                  </a:lnTo>
                  <a:lnTo>
                    <a:pt x="1674183" y="1009041"/>
                  </a:lnTo>
                  <a:lnTo>
                    <a:pt x="1677154" y="1009978"/>
                  </a:lnTo>
                  <a:lnTo>
                    <a:pt x="1680126" y="1011367"/>
                  </a:lnTo>
                  <a:lnTo>
                    <a:pt x="1683097" y="1013206"/>
                  </a:lnTo>
                  <a:lnTo>
                    <a:pt x="1686069" y="1015486"/>
                  </a:lnTo>
                  <a:lnTo>
                    <a:pt x="1689041" y="1018201"/>
                  </a:lnTo>
                  <a:lnTo>
                    <a:pt x="1692013" y="1021340"/>
                  </a:lnTo>
                  <a:lnTo>
                    <a:pt x="1694983" y="1024896"/>
                  </a:lnTo>
                  <a:lnTo>
                    <a:pt x="1697955" y="1028855"/>
                  </a:lnTo>
                  <a:lnTo>
                    <a:pt x="1700927" y="1033210"/>
                  </a:lnTo>
                  <a:lnTo>
                    <a:pt x="1703899" y="1037946"/>
                  </a:lnTo>
                  <a:lnTo>
                    <a:pt x="1706871" y="1043050"/>
                  </a:lnTo>
                  <a:lnTo>
                    <a:pt x="1709841" y="1048510"/>
                  </a:lnTo>
                  <a:lnTo>
                    <a:pt x="1712813" y="1054310"/>
                  </a:lnTo>
                  <a:lnTo>
                    <a:pt x="1715785" y="1060436"/>
                  </a:lnTo>
                  <a:lnTo>
                    <a:pt x="1718757" y="1066871"/>
                  </a:lnTo>
                  <a:lnTo>
                    <a:pt x="1721729" y="1073598"/>
                  </a:lnTo>
                  <a:lnTo>
                    <a:pt x="1724699" y="1080603"/>
                  </a:lnTo>
                  <a:lnTo>
                    <a:pt x="1727671" y="1087865"/>
                  </a:lnTo>
                  <a:lnTo>
                    <a:pt x="1730643" y="1095367"/>
                  </a:lnTo>
                  <a:lnTo>
                    <a:pt x="1733615" y="1103092"/>
                  </a:lnTo>
                  <a:lnTo>
                    <a:pt x="1736586" y="1111018"/>
                  </a:lnTo>
                  <a:lnTo>
                    <a:pt x="1739557" y="1119127"/>
                  </a:lnTo>
                  <a:lnTo>
                    <a:pt x="1742529" y="1127396"/>
                  </a:lnTo>
                  <a:lnTo>
                    <a:pt x="1745501" y="1135806"/>
                  </a:lnTo>
                  <a:lnTo>
                    <a:pt x="1748472" y="1144334"/>
                  </a:lnTo>
                  <a:lnTo>
                    <a:pt x="1751444" y="1152953"/>
                  </a:lnTo>
                  <a:lnTo>
                    <a:pt x="1754416" y="1161635"/>
                  </a:lnTo>
                  <a:lnTo>
                    <a:pt x="1757387" y="1170340"/>
                  </a:lnTo>
                  <a:lnTo>
                    <a:pt x="1760359" y="1178999"/>
                  </a:lnTo>
                  <a:lnTo>
                    <a:pt x="1763330" y="1187432"/>
                  </a:lnTo>
                  <a:lnTo>
                    <a:pt x="1766302" y="1194741"/>
                  </a:lnTo>
                  <a:lnTo>
                    <a:pt x="1769274" y="1195205"/>
                  </a:lnTo>
                  <a:lnTo>
                    <a:pt x="1772245" y="1188186"/>
                  </a:lnTo>
                  <a:lnTo>
                    <a:pt x="1775217" y="1179894"/>
                  </a:lnTo>
                  <a:lnTo>
                    <a:pt x="1778189" y="1171400"/>
                  </a:lnTo>
                  <a:lnTo>
                    <a:pt x="1781160" y="1162903"/>
                  </a:lnTo>
                  <a:lnTo>
                    <a:pt x="1781600" y="1161656"/>
                  </a:lnTo>
                </a:path>
              </a:pathLst>
            </a:custGeom>
            <a:noFill/>
            <a:ln w="6350" cap="flat">
              <a:solidFill>
                <a:srgbClr val="0000FF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33FF3ECA-7266-5FE5-F9A1-CA71AB4BF3EA}"/>
                </a:ext>
              </a:extLst>
            </p:cNvPr>
            <p:cNvSpPr/>
            <p:nvPr/>
          </p:nvSpPr>
          <p:spPr>
            <a:xfrm>
              <a:off x="5975596" y="4452348"/>
              <a:ext cx="1781599" cy="727517"/>
            </a:xfrm>
            <a:custGeom>
              <a:avLst/>
              <a:gdLst>
                <a:gd name="csX0" fmla="*/ 0 w 1781599"/>
                <a:gd name="csY0" fmla="*/ 694827 h 727517"/>
                <a:gd name="csX1" fmla="*/ 1173 w 1781599"/>
                <a:gd name="csY1" fmla="*/ 694991 h 727517"/>
                <a:gd name="csX2" fmla="*/ 4145 w 1781599"/>
                <a:gd name="csY2" fmla="*/ 695577 h 727517"/>
                <a:gd name="csX3" fmla="*/ 7117 w 1781599"/>
                <a:gd name="csY3" fmla="*/ 696326 h 727517"/>
                <a:gd name="csX4" fmla="*/ 10088 w 1781599"/>
                <a:gd name="csY4" fmla="*/ 697231 h 727517"/>
                <a:gd name="csX5" fmla="*/ 13060 w 1781599"/>
                <a:gd name="csY5" fmla="*/ 698282 h 727517"/>
                <a:gd name="csX6" fmla="*/ 16032 w 1781599"/>
                <a:gd name="csY6" fmla="*/ 699464 h 727517"/>
                <a:gd name="csX7" fmla="*/ 19003 w 1781599"/>
                <a:gd name="csY7" fmla="*/ 700766 h 727517"/>
                <a:gd name="csX8" fmla="*/ 21975 w 1781599"/>
                <a:gd name="csY8" fmla="*/ 702171 h 727517"/>
                <a:gd name="csX9" fmla="*/ 24946 w 1781599"/>
                <a:gd name="csY9" fmla="*/ 703663 h 727517"/>
                <a:gd name="csX10" fmla="*/ 27918 w 1781599"/>
                <a:gd name="csY10" fmla="*/ 705224 h 727517"/>
                <a:gd name="csX11" fmla="*/ 30890 w 1781599"/>
                <a:gd name="csY11" fmla="*/ 706837 h 727517"/>
                <a:gd name="csX12" fmla="*/ 33861 w 1781599"/>
                <a:gd name="csY12" fmla="*/ 708481 h 727517"/>
                <a:gd name="csX13" fmla="*/ 36833 w 1781599"/>
                <a:gd name="csY13" fmla="*/ 710135 h 727517"/>
                <a:gd name="csX14" fmla="*/ 39804 w 1781599"/>
                <a:gd name="csY14" fmla="*/ 711779 h 727517"/>
                <a:gd name="csX15" fmla="*/ 42776 w 1781599"/>
                <a:gd name="csY15" fmla="*/ 713392 h 727517"/>
                <a:gd name="csX16" fmla="*/ 45748 w 1781599"/>
                <a:gd name="csY16" fmla="*/ 714952 h 727517"/>
                <a:gd name="csX17" fmla="*/ 48719 w 1781599"/>
                <a:gd name="csY17" fmla="*/ 716439 h 727517"/>
                <a:gd name="csX18" fmla="*/ 51690 w 1781599"/>
                <a:gd name="csY18" fmla="*/ 717834 h 727517"/>
                <a:gd name="csX19" fmla="*/ 54662 w 1781599"/>
                <a:gd name="csY19" fmla="*/ 719119 h 727517"/>
                <a:gd name="csX20" fmla="*/ 57634 w 1781599"/>
                <a:gd name="csY20" fmla="*/ 720282 h 727517"/>
                <a:gd name="csX21" fmla="*/ 60606 w 1781599"/>
                <a:gd name="csY21" fmla="*/ 721313 h 727517"/>
                <a:gd name="csX22" fmla="*/ 63577 w 1781599"/>
                <a:gd name="csY22" fmla="*/ 722209 h 727517"/>
                <a:gd name="csX23" fmla="*/ 66548 w 1781599"/>
                <a:gd name="csY23" fmla="*/ 722977 h 727517"/>
                <a:gd name="csX24" fmla="*/ 69520 w 1781599"/>
                <a:gd name="csY24" fmla="*/ 723629 h 727517"/>
                <a:gd name="csX25" fmla="*/ 72492 w 1781599"/>
                <a:gd name="csY25" fmla="*/ 724184 h 727517"/>
                <a:gd name="csX26" fmla="*/ 75464 w 1781599"/>
                <a:gd name="csY26" fmla="*/ 724668 h 727517"/>
                <a:gd name="csX27" fmla="*/ 78436 w 1781599"/>
                <a:gd name="csY27" fmla="*/ 725104 h 727517"/>
                <a:gd name="csX28" fmla="*/ 81406 w 1781599"/>
                <a:gd name="csY28" fmla="*/ 725515 h 727517"/>
                <a:gd name="csX29" fmla="*/ 84378 w 1781599"/>
                <a:gd name="csY29" fmla="*/ 725918 h 727517"/>
                <a:gd name="csX30" fmla="*/ 87350 w 1781599"/>
                <a:gd name="csY30" fmla="*/ 726319 h 727517"/>
                <a:gd name="csX31" fmla="*/ 90322 w 1781599"/>
                <a:gd name="csY31" fmla="*/ 726713 h 727517"/>
                <a:gd name="csX32" fmla="*/ 93293 w 1781599"/>
                <a:gd name="csY32" fmla="*/ 727076 h 727517"/>
                <a:gd name="csX33" fmla="*/ 96264 w 1781599"/>
                <a:gd name="csY33" fmla="*/ 727365 h 727517"/>
                <a:gd name="csX34" fmla="*/ 99236 w 1781599"/>
                <a:gd name="csY34" fmla="*/ 727518 h 727517"/>
                <a:gd name="csX35" fmla="*/ 102208 w 1781599"/>
                <a:gd name="csY35" fmla="*/ 727462 h 727517"/>
                <a:gd name="csX36" fmla="*/ 105180 w 1781599"/>
                <a:gd name="csY36" fmla="*/ 727136 h 727517"/>
                <a:gd name="csX37" fmla="*/ 108151 w 1781599"/>
                <a:gd name="csY37" fmla="*/ 726509 h 727517"/>
                <a:gd name="csX38" fmla="*/ 111122 w 1781599"/>
                <a:gd name="csY38" fmla="*/ 725592 h 727517"/>
                <a:gd name="csX39" fmla="*/ 114094 w 1781599"/>
                <a:gd name="csY39" fmla="*/ 724421 h 727517"/>
                <a:gd name="csX40" fmla="*/ 117066 w 1781599"/>
                <a:gd name="csY40" fmla="*/ 723041 h 727517"/>
                <a:gd name="csX41" fmla="*/ 120038 w 1781599"/>
                <a:gd name="csY41" fmla="*/ 721494 h 727517"/>
                <a:gd name="csX42" fmla="*/ 123009 w 1781599"/>
                <a:gd name="csY42" fmla="*/ 719820 h 727517"/>
                <a:gd name="csX43" fmla="*/ 125981 w 1781599"/>
                <a:gd name="csY43" fmla="*/ 718051 h 727517"/>
                <a:gd name="csX44" fmla="*/ 128952 w 1781599"/>
                <a:gd name="csY44" fmla="*/ 716217 h 727517"/>
                <a:gd name="csX45" fmla="*/ 131924 w 1781599"/>
                <a:gd name="csY45" fmla="*/ 714345 h 727517"/>
                <a:gd name="csX46" fmla="*/ 134895 w 1781599"/>
                <a:gd name="csY46" fmla="*/ 712460 h 727517"/>
                <a:gd name="csX47" fmla="*/ 137867 w 1781599"/>
                <a:gd name="csY47" fmla="*/ 710586 h 727517"/>
                <a:gd name="csX48" fmla="*/ 140839 w 1781599"/>
                <a:gd name="csY48" fmla="*/ 708746 h 727517"/>
                <a:gd name="csX49" fmla="*/ 143810 w 1781599"/>
                <a:gd name="csY49" fmla="*/ 706961 h 727517"/>
                <a:gd name="csX50" fmla="*/ 146782 w 1781599"/>
                <a:gd name="csY50" fmla="*/ 705251 h 727517"/>
                <a:gd name="csX51" fmla="*/ 149753 w 1781599"/>
                <a:gd name="csY51" fmla="*/ 703638 h 727517"/>
                <a:gd name="csX52" fmla="*/ 152725 w 1781599"/>
                <a:gd name="csY52" fmla="*/ 702140 h 727517"/>
                <a:gd name="csX53" fmla="*/ 155697 w 1781599"/>
                <a:gd name="csY53" fmla="*/ 700774 h 727517"/>
                <a:gd name="csX54" fmla="*/ 158668 w 1781599"/>
                <a:gd name="csY54" fmla="*/ 699557 h 727517"/>
                <a:gd name="csX55" fmla="*/ 161640 w 1781599"/>
                <a:gd name="csY55" fmla="*/ 698504 h 727517"/>
                <a:gd name="csX56" fmla="*/ 164611 w 1781599"/>
                <a:gd name="csY56" fmla="*/ 697630 h 727517"/>
                <a:gd name="csX57" fmla="*/ 167583 w 1781599"/>
                <a:gd name="csY57" fmla="*/ 696945 h 727517"/>
                <a:gd name="csX58" fmla="*/ 170555 w 1781599"/>
                <a:gd name="csY58" fmla="*/ 696461 h 727517"/>
                <a:gd name="csX59" fmla="*/ 173526 w 1781599"/>
                <a:gd name="csY59" fmla="*/ 696186 h 727517"/>
                <a:gd name="csX60" fmla="*/ 176498 w 1781599"/>
                <a:gd name="csY60" fmla="*/ 696126 h 727517"/>
                <a:gd name="csX61" fmla="*/ 179469 w 1781599"/>
                <a:gd name="csY61" fmla="*/ 696287 h 727517"/>
                <a:gd name="csX62" fmla="*/ 182441 w 1781599"/>
                <a:gd name="csY62" fmla="*/ 696671 h 727517"/>
                <a:gd name="csX63" fmla="*/ 185413 w 1781599"/>
                <a:gd name="csY63" fmla="*/ 697279 h 727517"/>
                <a:gd name="csX64" fmla="*/ 188385 w 1781599"/>
                <a:gd name="csY64" fmla="*/ 698108 h 727517"/>
                <a:gd name="csX65" fmla="*/ 191355 w 1781599"/>
                <a:gd name="csY65" fmla="*/ 699156 h 727517"/>
                <a:gd name="csX66" fmla="*/ 194327 w 1781599"/>
                <a:gd name="csY66" fmla="*/ 700415 h 727517"/>
                <a:gd name="csX67" fmla="*/ 197299 w 1781599"/>
                <a:gd name="csY67" fmla="*/ 701878 h 727517"/>
                <a:gd name="csX68" fmla="*/ 200271 w 1781599"/>
                <a:gd name="csY68" fmla="*/ 703533 h 727517"/>
                <a:gd name="csX69" fmla="*/ 203243 w 1781599"/>
                <a:gd name="csY69" fmla="*/ 705364 h 727517"/>
                <a:gd name="csX70" fmla="*/ 206213 w 1781599"/>
                <a:gd name="csY70" fmla="*/ 707357 h 727517"/>
                <a:gd name="csX71" fmla="*/ 209185 w 1781599"/>
                <a:gd name="csY71" fmla="*/ 709490 h 727517"/>
                <a:gd name="csX72" fmla="*/ 212157 w 1781599"/>
                <a:gd name="csY72" fmla="*/ 711736 h 727517"/>
                <a:gd name="csX73" fmla="*/ 215129 w 1781599"/>
                <a:gd name="csY73" fmla="*/ 714063 h 727517"/>
                <a:gd name="csX74" fmla="*/ 218101 w 1781599"/>
                <a:gd name="csY74" fmla="*/ 716428 h 727517"/>
                <a:gd name="csX75" fmla="*/ 221071 w 1781599"/>
                <a:gd name="csY75" fmla="*/ 718770 h 727517"/>
                <a:gd name="csX76" fmla="*/ 224043 w 1781599"/>
                <a:gd name="csY76" fmla="*/ 720996 h 727517"/>
                <a:gd name="csX77" fmla="*/ 227015 w 1781599"/>
                <a:gd name="csY77" fmla="*/ 722962 h 727517"/>
                <a:gd name="csX78" fmla="*/ 229987 w 1781599"/>
                <a:gd name="csY78" fmla="*/ 724440 h 727517"/>
                <a:gd name="csX79" fmla="*/ 232958 w 1781599"/>
                <a:gd name="csY79" fmla="*/ 725140 h 727517"/>
                <a:gd name="csX80" fmla="*/ 235930 w 1781599"/>
                <a:gd name="csY80" fmla="*/ 724870 h 727517"/>
                <a:gd name="csX81" fmla="*/ 238901 w 1781599"/>
                <a:gd name="csY81" fmla="*/ 723729 h 727517"/>
                <a:gd name="csX82" fmla="*/ 241873 w 1781599"/>
                <a:gd name="csY82" fmla="*/ 722005 h 727517"/>
                <a:gd name="csX83" fmla="*/ 244845 w 1781599"/>
                <a:gd name="csY83" fmla="*/ 719963 h 727517"/>
                <a:gd name="csX84" fmla="*/ 247816 w 1781599"/>
                <a:gd name="csY84" fmla="*/ 717783 h 727517"/>
                <a:gd name="csX85" fmla="*/ 250788 w 1781599"/>
                <a:gd name="csY85" fmla="*/ 715575 h 727517"/>
                <a:gd name="csX86" fmla="*/ 253759 w 1781599"/>
                <a:gd name="csY86" fmla="*/ 713412 h 727517"/>
                <a:gd name="csX87" fmla="*/ 256731 w 1781599"/>
                <a:gd name="csY87" fmla="*/ 711341 h 727517"/>
                <a:gd name="csX88" fmla="*/ 259702 w 1781599"/>
                <a:gd name="csY88" fmla="*/ 709401 h 727517"/>
                <a:gd name="csX89" fmla="*/ 262674 w 1781599"/>
                <a:gd name="csY89" fmla="*/ 707618 h 727517"/>
                <a:gd name="csX90" fmla="*/ 265646 w 1781599"/>
                <a:gd name="csY90" fmla="*/ 706014 h 727517"/>
                <a:gd name="csX91" fmla="*/ 268617 w 1781599"/>
                <a:gd name="csY91" fmla="*/ 704607 h 727517"/>
                <a:gd name="csX92" fmla="*/ 271589 w 1781599"/>
                <a:gd name="csY92" fmla="*/ 703412 h 727517"/>
                <a:gd name="csX93" fmla="*/ 274560 w 1781599"/>
                <a:gd name="csY93" fmla="*/ 702439 h 727517"/>
                <a:gd name="csX94" fmla="*/ 277532 w 1781599"/>
                <a:gd name="csY94" fmla="*/ 701695 h 727517"/>
                <a:gd name="csX95" fmla="*/ 280504 w 1781599"/>
                <a:gd name="csY95" fmla="*/ 701186 h 727517"/>
                <a:gd name="csX96" fmla="*/ 283475 w 1781599"/>
                <a:gd name="csY96" fmla="*/ 700912 h 727517"/>
                <a:gd name="csX97" fmla="*/ 286447 w 1781599"/>
                <a:gd name="csY97" fmla="*/ 700873 h 727517"/>
                <a:gd name="csX98" fmla="*/ 289418 w 1781599"/>
                <a:gd name="csY98" fmla="*/ 701063 h 727517"/>
                <a:gd name="csX99" fmla="*/ 292390 w 1781599"/>
                <a:gd name="csY99" fmla="*/ 701473 h 727517"/>
                <a:gd name="csX100" fmla="*/ 295362 w 1781599"/>
                <a:gd name="csY100" fmla="*/ 702092 h 727517"/>
                <a:gd name="csX101" fmla="*/ 298333 w 1781599"/>
                <a:gd name="csY101" fmla="*/ 702901 h 727517"/>
                <a:gd name="csX102" fmla="*/ 301305 w 1781599"/>
                <a:gd name="csY102" fmla="*/ 703881 h 727517"/>
                <a:gd name="csX103" fmla="*/ 304276 w 1781599"/>
                <a:gd name="csY103" fmla="*/ 705002 h 727517"/>
                <a:gd name="csX104" fmla="*/ 307248 w 1781599"/>
                <a:gd name="csY104" fmla="*/ 706233 h 727517"/>
                <a:gd name="csX105" fmla="*/ 310220 w 1781599"/>
                <a:gd name="csY105" fmla="*/ 707528 h 727517"/>
                <a:gd name="csX106" fmla="*/ 313192 w 1781599"/>
                <a:gd name="csY106" fmla="*/ 708838 h 727517"/>
                <a:gd name="csX107" fmla="*/ 316162 w 1781599"/>
                <a:gd name="csY107" fmla="*/ 710099 h 727517"/>
                <a:gd name="csX108" fmla="*/ 319134 w 1781599"/>
                <a:gd name="csY108" fmla="*/ 711239 h 727517"/>
                <a:gd name="csX109" fmla="*/ 322106 w 1781599"/>
                <a:gd name="csY109" fmla="*/ 712175 h 727517"/>
                <a:gd name="csX110" fmla="*/ 325078 w 1781599"/>
                <a:gd name="csY110" fmla="*/ 712821 h 727517"/>
                <a:gd name="csX111" fmla="*/ 328050 w 1781599"/>
                <a:gd name="csY111" fmla="*/ 713101 h 727517"/>
                <a:gd name="csX112" fmla="*/ 331020 w 1781599"/>
                <a:gd name="csY112" fmla="*/ 712962 h 727517"/>
                <a:gd name="csX113" fmla="*/ 333992 w 1781599"/>
                <a:gd name="csY113" fmla="*/ 712386 h 727517"/>
                <a:gd name="csX114" fmla="*/ 336964 w 1781599"/>
                <a:gd name="csY114" fmla="*/ 711395 h 727517"/>
                <a:gd name="csX115" fmla="*/ 339936 w 1781599"/>
                <a:gd name="csY115" fmla="*/ 710040 h 727517"/>
                <a:gd name="csX116" fmla="*/ 342908 w 1781599"/>
                <a:gd name="csY116" fmla="*/ 708390 h 727517"/>
                <a:gd name="csX117" fmla="*/ 345878 w 1781599"/>
                <a:gd name="csY117" fmla="*/ 706516 h 727517"/>
                <a:gd name="csX118" fmla="*/ 348850 w 1781599"/>
                <a:gd name="csY118" fmla="*/ 704489 h 727517"/>
                <a:gd name="csX119" fmla="*/ 351822 w 1781599"/>
                <a:gd name="csY119" fmla="*/ 702369 h 727517"/>
                <a:gd name="csX120" fmla="*/ 354794 w 1781599"/>
                <a:gd name="csY120" fmla="*/ 700209 h 727517"/>
                <a:gd name="csX121" fmla="*/ 357765 w 1781599"/>
                <a:gd name="csY121" fmla="*/ 698055 h 727517"/>
                <a:gd name="csX122" fmla="*/ 360737 w 1781599"/>
                <a:gd name="csY122" fmla="*/ 695942 h 727517"/>
                <a:gd name="csX123" fmla="*/ 363708 w 1781599"/>
                <a:gd name="csY123" fmla="*/ 693903 h 727517"/>
                <a:gd name="csX124" fmla="*/ 366680 w 1781599"/>
                <a:gd name="csY124" fmla="*/ 691962 h 727517"/>
                <a:gd name="csX125" fmla="*/ 369652 w 1781599"/>
                <a:gd name="csY125" fmla="*/ 690140 h 727517"/>
                <a:gd name="csX126" fmla="*/ 372623 w 1781599"/>
                <a:gd name="csY126" fmla="*/ 688455 h 727517"/>
                <a:gd name="csX127" fmla="*/ 375595 w 1781599"/>
                <a:gd name="csY127" fmla="*/ 686918 h 727517"/>
                <a:gd name="csX128" fmla="*/ 378566 w 1781599"/>
                <a:gd name="csY128" fmla="*/ 685541 h 727517"/>
                <a:gd name="csX129" fmla="*/ 381538 w 1781599"/>
                <a:gd name="csY129" fmla="*/ 684328 h 727517"/>
                <a:gd name="csX130" fmla="*/ 384510 w 1781599"/>
                <a:gd name="csY130" fmla="*/ 683282 h 727517"/>
                <a:gd name="csX131" fmla="*/ 387481 w 1781599"/>
                <a:gd name="csY131" fmla="*/ 682402 h 727517"/>
                <a:gd name="csX132" fmla="*/ 390453 w 1781599"/>
                <a:gd name="csY132" fmla="*/ 681688 h 727517"/>
                <a:gd name="csX133" fmla="*/ 393424 w 1781599"/>
                <a:gd name="csY133" fmla="*/ 681131 h 727517"/>
                <a:gd name="csX134" fmla="*/ 396396 w 1781599"/>
                <a:gd name="csY134" fmla="*/ 680722 h 727517"/>
                <a:gd name="csX135" fmla="*/ 399368 w 1781599"/>
                <a:gd name="csY135" fmla="*/ 680450 h 727517"/>
                <a:gd name="csX136" fmla="*/ 402339 w 1781599"/>
                <a:gd name="csY136" fmla="*/ 680298 h 727517"/>
                <a:gd name="csX137" fmla="*/ 405311 w 1781599"/>
                <a:gd name="csY137" fmla="*/ 680252 h 727517"/>
                <a:gd name="csX138" fmla="*/ 408283 w 1781599"/>
                <a:gd name="csY138" fmla="*/ 680288 h 727517"/>
                <a:gd name="csX139" fmla="*/ 411254 w 1781599"/>
                <a:gd name="csY139" fmla="*/ 680386 h 727517"/>
                <a:gd name="csX140" fmla="*/ 414225 w 1781599"/>
                <a:gd name="csY140" fmla="*/ 680520 h 727517"/>
                <a:gd name="csX141" fmla="*/ 417197 w 1781599"/>
                <a:gd name="csY141" fmla="*/ 680662 h 727517"/>
                <a:gd name="csX142" fmla="*/ 420169 w 1781599"/>
                <a:gd name="csY142" fmla="*/ 680783 h 727517"/>
                <a:gd name="csX143" fmla="*/ 423141 w 1781599"/>
                <a:gd name="csY143" fmla="*/ 680852 h 727517"/>
                <a:gd name="csX144" fmla="*/ 426112 w 1781599"/>
                <a:gd name="csY144" fmla="*/ 680835 h 727517"/>
                <a:gd name="csX145" fmla="*/ 429083 w 1781599"/>
                <a:gd name="csY145" fmla="*/ 680698 h 727517"/>
                <a:gd name="csX146" fmla="*/ 432055 w 1781599"/>
                <a:gd name="csY146" fmla="*/ 680407 h 727517"/>
                <a:gd name="csX147" fmla="*/ 435027 w 1781599"/>
                <a:gd name="csY147" fmla="*/ 679930 h 727517"/>
                <a:gd name="csX148" fmla="*/ 437999 w 1781599"/>
                <a:gd name="csY148" fmla="*/ 679232 h 727517"/>
                <a:gd name="csX149" fmla="*/ 440970 w 1781599"/>
                <a:gd name="csY149" fmla="*/ 678281 h 727517"/>
                <a:gd name="csX150" fmla="*/ 443941 w 1781599"/>
                <a:gd name="csY150" fmla="*/ 677049 h 727517"/>
                <a:gd name="csX151" fmla="*/ 446913 w 1781599"/>
                <a:gd name="csY151" fmla="*/ 675510 h 727517"/>
                <a:gd name="csX152" fmla="*/ 449885 w 1781599"/>
                <a:gd name="csY152" fmla="*/ 673640 h 727517"/>
                <a:gd name="csX153" fmla="*/ 452857 w 1781599"/>
                <a:gd name="csY153" fmla="*/ 671415 h 727517"/>
                <a:gd name="csX154" fmla="*/ 455827 w 1781599"/>
                <a:gd name="csY154" fmla="*/ 668823 h 727517"/>
                <a:gd name="csX155" fmla="*/ 458799 w 1781599"/>
                <a:gd name="csY155" fmla="*/ 665844 h 727517"/>
                <a:gd name="csX156" fmla="*/ 461771 w 1781599"/>
                <a:gd name="csY156" fmla="*/ 662468 h 727517"/>
                <a:gd name="csX157" fmla="*/ 464743 w 1781599"/>
                <a:gd name="csY157" fmla="*/ 658682 h 727517"/>
                <a:gd name="csX158" fmla="*/ 467715 w 1781599"/>
                <a:gd name="csY158" fmla="*/ 654479 h 727517"/>
                <a:gd name="csX159" fmla="*/ 470686 w 1781599"/>
                <a:gd name="csY159" fmla="*/ 649849 h 727517"/>
                <a:gd name="csX160" fmla="*/ 473657 w 1781599"/>
                <a:gd name="csY160" fmla="*/ 644786 h 727517"/>
                <a:gd name="csX161" fmla="*/ 476629 w 1781599"/>
                <a:gd name="csY161" fmla="*/ 639286 h 727517"/>
                <a:gd name="csX162" fmla="*/ 479601 w 1781599"/>
                <a:gd name="csY162" fmla="*/ 633343 h 727517"/>
                <a:gd name="csX163" fmla="*/ 482572 w 1781599"/>
                <a:gd name="csY163" fmla="*/ 626955 h 727517"/>
                <a:gd name="csX164" fmla="*/ 485544 w 1781599"/>
                <a:gd name="csY164" fmla="*/ 620120 h 727517"/>
                <a:gd name="csX165" fmla="*/ 488515 w 1781599"/>
                <a:gd name="csY165" fmla="*/ 612839 h 727517"/>
                <a:gd name="csX166" fmla="*/ 491487 w 1781599"/>
                <a:gd name="csY166" fmla="*/ 605114 h 727517"/>
                <a:gd name="csX167" fmla="*/ 494459 w 1781599"/>
                <a:gd name="csY167" fmla="*/ 596948 h 727517"/>
                <a:gd name="csX168" fmla="*/ 497430 w 1781599"/>
                <a:gd name="csY168" fmla="*/ 588346 h 727517"/>
                <a:gd name="csX169" fmla="*/ 500402 w 1781599"/>
                <a:gd name="csY169" fmla="*/ 579316 h 727517"/>
                <a:gd name="csX170" fmla="*/ 503373 w 1781599"/>
                <a:gd name="csY170" fmla="*/ 569868 h 727517"/>
                <a:gd name="csX171" fmla="*/ 506345 w 1781599"/>
                <a:gd name="csY171" fmla="*/ 560011 h 727517"/>
                <a:gd name="csX172" fmla="*/ 509317 w 1781599"/>
                <a:gd name="csY172" fmla="*/ 549761 h 727517"/>
                <a:gd name="csX173" fmla="*/ 512288 w 1781599"/>
                <a:gd name="csY173" fmla="*/ 539131 h 727517"/>
                <a:gd name="csX174" fmla="*/ 515260 w 1781599"/>
                <a:gd name="csY174" fmla="*/ 528139 h 727517"/>
                <a:gd name="csX175" fmla="*/ 518231 w 1781599"/>
                <a:gd name="csY175" fmla="*/ 516804 h 727517"/>
                <a:gd name="csX176" fmla="*/ 521203 w 1781599"/>
                <a:gd name="csY176" fmla="*/ 505144 h 727517"/>
                <a:gd name="csX177" fmla="*/ 524175 w 1781599"/>
                <a:gd name="csY177" fmla="*/ 493182 h 727517"/>
                <a:gd name="csX178" fmla="*/ 527146 w 1781599"/>
                <a:gd name="csY178" fmla="*/ 480940 h 727517"/>
                <a:gd name="csX179" fmla="*/ 530118 w 1781599"/>
                <a:gd name="csY179" fmla="*/ 468441 h 727517"/>
                <a:gd name="csX180" fmla="*/ 533090 w 1781599"/>
                <a:gd name="csY180" fmla="*/ 455711 h 727517"/>
                <a:gd name="csX181" fmla="*/ 536061 w 1781599"/>
                <a:gd name="csY181" fmla="*/ 442775 h 727517"/>
                <a:gd name="csX182" fmla="*/ 539032 w 1781599"/>
                <a:gd name="csY182" fmla="*/ 429658 h 727517"/>
                <a:gd name="csX183" fmla="*/ 542004 w 1781599"/>
                <a:gd name="csY183" fmla="*/ 416385 h 727517"/>
                <a:gd name="csX184" fmla="*/ 544976 w 1781599"/>
                <a:gd name="csY184" fmla="*/ 402985 h 727517"/>
                <a:gd name="csX185" fmla="*/ 547948 w 1781599"/>
                <a:gd name="csY185" fmla="*/ 389482 h 727517"/>
                <a:gd name="csX186" fmla="*/ 550919 w 1781599"/>
                <a:gd name="csY186" fmla="*/ 375903 h 727517"/>
                <a:gd name="csX187" fmla="*/ 553890 w 1781599"/>
                <a:gd name="csY187" fmla="*/ 362274 h 727517"/>
                <a:gd name="csX188" fmla="*/ 556862 w 1781599"/>
                <a:gd name="csY188" fmla="*/ 348620 h 727517"/>
                <a:gd name="csX189" fmla="*/ 559834 w 1781599"/>
                <a:gd name="csY189" fmla="*/ 334966 h 727517"/>
                <a:gd name="csX190" fmla="*/ 562806 w 1781599"/>
                <a:gd name="csY190" fmla="*/ 321334 h 727517"/>
                <a:gd name="csX191" fmla="*/ 565777 w 1781599"/>
                <a:gd name="csY191" fmla="*/ 307752 h 727517"/>
                <a:gd name="csX192" fmla="*/ 568748 w 1781599"/>
                <a:gd name="csY192" fmla="*/ 294239 h 727517"/>
                <a:gd name="csX193" fmla="*/ 571720 w 1781599"/>
                <a:gd name="csY193" fmla="*/ 280817 h 727517"/>
                <a:gd name="csX194" fmla="*/ 574692 w 1781599"/>
                <a:gd name="csY194" fmla="*/ 267508 h 727517"/>
                <a:gd name="csX195" fmla="*/ 577664 w 1781599"/>
                <a:gd name="csY195" fmla="*/ 254330 h 727517"/>
                <a:gd name="csX196" fmla="*/ 580635 w 1781599"/>
                <a:gd name="csY196" fmla="*/ 241304 h 727517"/>
                <a:gd name="csX197" fmla="*/ 583606 w 1781599"/>
                <a:gd name="csY197" fmla="*/ 228446 h 727517"/>
                <a:gd name="csX198" fmla="*/ 586578 w 1781599"/>
                <a:gd name="csY198" fmla="*/ 215773 h 727517"/>
                <a:gd name="csX199" fmla="*/ 589550 w 1781599"/>
                <a:gd name="csY199" fmla="*/ 203303 h 727517"/>
                <a:gd name="csX200" fmla="*/ 592522 w 1781599"/>
                <a:gd name="csY200" fmla="*/ 191050 h 727517"/>
                <a:gd name="csX201" fmla="*/ 595493 w 1781599"/>
                <a:gd name="csY201" fmla="*/ 179029 h 727517"/>
                <a:gd name="csX202" fmla="*/ 598464 w 1781599"/>
                <a:gd name="csY202" fmla="*/ 167255 h 727517"/>
                <a:gd name="csX203" fmla="*/ 601436 w 1781599"/>
                <a:gd name="csY203" fmla="*/ 155742 h 727517"/>
                <a:gd name="csX204" fmla="*/ 604408 w 1781599"/>
                <a:gd name="csY204" fmla="*/ 144503 h 727517"/>
                <a:gd name="csX205" fmla="*/ 607380 w 1781599"/>
                <a:gd name="csY205" fmla="*/ 133552 h 727517"/>
                <a:gd name="csX206" fmla="*/ 610351 w 1781599"/>
                <a:gd name="csY206" fmla="*/ 122902 h 727517"/>
                <a:gd name="csX207" fmla="*/ 613322 w 1781599"/>
                <a:gd name="csY207" fmla="*/ 112567 h 727517"/>
                <a:gd name="csX208" fmla="*/ 616294 w 1781599"/>
                <a:gd name="csY208" fmla="*/ 102561 h 727517"/>
                <a:gd name="csX209" fmla="*/ 619266 w 1781599"/>
                <a:gd name="csY209" fmla="*/ 92899 h 727517"/>
                <a:gd name="csX210" fmla="*/ 622237 w 1781599"/>
                <a:gd name="csY210" fmla="*/ 83596 h 727517"/>
                <a:gd name="csX211" fmla="*/ 625209 w 1781599"/>
                <a:gd name="csY211" fmla="*/ 74668 h 727517"/>
                <a:gd name="csX212" fmla="*/ 628181 w 1781599"/>
                <a:gd name="csY212" fmla="*/ 66132 h 727517"/>
                <a:gd name="csX213" fmla="*/ 631152 w 1781599"/>
                <a:gd name="csY213" fmla="*/ 58005 h 727517"/>
                <a:gd name="csX214" fmla="*/ 634124 w 1781599"/>
                <a:gd name="csY214" fmla="*/ 50308 h 727517"/>
                <a:gd name="csX215" fmla="*/ 637095 w 1781599"/>
                <a:gd name="csY215" fmla="*/ 43060 h 727517"/>
                <a:gd name="csX216" fmla="*/ 640067 w 1781599"/>
                <a:gd name="csY216" fmla="*/ 36282 h 727517"/>
                <a:gd name="csX217" fmla="*/ 643038 w 1781599"/>
                <a:gd name="csY217" fmla="*/ 29997 h 727517"/>
                <a:gd name="csX218" fmla="*/ 646010 w 1781599"/>
                <a:gd name="csY218" fmla="*/ 24230 h 727517"/>
                <a:gd name="csX219" fmla="*/ 648982 w 1781599"/>
                <a:gd name="csY219" fmla="*/ 19006 h 727517"/>
                <a:gd name="csX220" fmla="*/ 651953 w 1781599"/>
                <a:gd name="csY220" fmla="*/ 14351 h 727517"/>
                <a:gd name="csX221" fmla="*/ 654925 w 1781599"/>
                <a:gd name="csY221" fmla="*/ 10294 h 727517"/>
                <a:gd name="csX222" fmla="*/ 657897 w 1781599"/>
                <a:gd name="csY222" fmla="*/ 6862 h 727517"/>
                <a:gd name="csX223" fmla="*/ 660868 w 1781599"/>
                <a:gd name="csY223" fmla="*/ 4085 h 727517"/>
                <a:gd name="csX224" fmla="*/ 663839 w 1781599"/>
                <a:gd name="csY224" fmla="*/ 1996 h 727517"/>
                <a:gd name="csX225" fmla="*/ 666811 w 1781599"/>
                <a:gd name="csY225" fmla="*/ 624 h 727517"/>
                <a:gd name="csX226" fmla="*/ 669783 w 1781599"/>
                <a:gd name="csY226" fmla="*/ 0 h 727517"/>
                <a:gd name="csX227" fmla="*/ 672755 w 1781599"/>
                <a:gd name="csY227" fmla="*/ 157 h 727517"/>
                <a:gd name="csX228" fmla="*/ 675726 w 1781599"/>
                <a:gd name="csY228" fmla="*/ 1127 h 727517"/>
                <a:gd name="csX229" fmla="*/ 678697 w 1781599"/>
                <a:gd name="csY229" fmla="*/ 2939 h 727517"/>
                <a:gd name="csX230" fmla="*/ 681669 w 1781599"/>
                <a:gd name="csY230" fmla="*/ 5625 h 727517"/>
                <a:gd name="csX231" fmla="*/ 684641 w 1781599"/>
                <a:gd name="csY231" fmla="*/ 9215 h 727517"/>
                <a:gd name="csX232" fmla="*/ 687613 w 1781599"/>
                <a:gd name="csY232" fmla="*/ 13737 h 727517"/>
                <a:gd name="csX233" fmla="*/ 690584 w 1781599"/>
                <a:gd name="csY233" fmla="*/ 19216 h 727517"/>
                <a:gd name="csX234" fmla="*/ 693555 w 1781599"/>
                <a:gd name="csY234" fmla="*/ 25678 h 727517"/>
                <a:gd name="csX235" fmla="*/ 696527 w 1781599"/>
                <a:gd name="csY235" fmla="*/ 33143 h 727517"/>
                <a:gd name="csX236" fmla="*/ 699499 w 1781599"/>
                <a:gd name="csY236" fmla="*/ 41634 h 727517"/>
                <a:gd name="csX237" fmla="*/ 702471 w 1781599"/>
                <a:gd name="csY237" fmla="*/ 51165 h 727517"/>
                <a:gd name="csX238" fmla="*/ 705443 w 1781599"/>
                <a:gd name="csY238" fmla="*/ 61751 h 727517"/>
                <a:gd name="csX239" fmla="*/ 708413 w 1781599"/>
                <a:gd name="csY239" fmla="*/ 73399 h 727517"/>
                <a:gd name="csX240" fmla="*/ 711385 w 1781599"/>
                <a:gd name="csY240" fmla="*/ 86116 h 727517"/>
                <a:gd name="csX241" fmla="*/ 714357 w 1781599"/>
                <a:gd name="csY241" fmla="*/ 99902 h 727517"/>
                <a:gd name="csX242" fmla="*/ 717329 w 1781599"/>
                <a:gd name="csY242" fmla="*/ 114754 h 727517"/>
                <a:gd name="csX243" fmla="*/ 720300 w 1781599"/>
                <a:gd name="csY243" fmla="*/ 130663 h 727517"/>
                <a:gd name="csX244" fmla="*/ 723271 w 1781599"/>
                <a:gd name="csY244" fmla="*/ 147613 h 727517"/>
                <a:gd name="csX245" fmla="*/ 726243 w 1781599"/>
                <a:gd name="csY245" fmla="*/ 165585 h 727517"/>
                <a:gd name="csX246" fmla="*/ 729215 w 1781599"/>
                <a:gd name="csY246" fmla="*/ 184554 h 727517"/>
                <a:gd name="csX247" fmla="*/ 732187 w 1781599"/>
                <a:gd name="csY247" fmla="*/ 204485 h 727517"/>
                <a:gd name="csX248" fmla="*/ 735158 w 1781599"/>
                <a:gd name="csY248" fmla="*/ 225340 h 727517"/>
                <a:gd name="csX249" fmla="*/ 738129 w 1781599"/>
                <a:gd name="csY249" fmla="*/ 247070 h 727517"/>
                <a:gd name="csX250" fmla="*/ 741101 w 1781599"/>
                <a:gd name="csY250" fmla="*/ 269623 h 727517"/>
                <a:gd name="csX251" fmla="*/ 744073 w 1781599"/>
                <a:gd name="csY251" fmla="*/ 292934 h 727517"/>
                <a:gd name="csX252" fmla="*/ 747044 w 1781599"/>
                <a:gd name="csY252" fmla="*/ 316929 h 727517"/>
                <a:gd name="csX253" fmla="*/ 750016 w 1781599"/>
                <a:gd name="csY253" fmla="*/ 341526 h 727517"/>
                <a:gd name="csX254" fmla="*/ 752987 w 1781599"/>
                <a:gd name="csY254" fmla="*/ 366629 h 727517"/>
                <a:gd name="csX255" fmla="*/ 755959 w 1781599"/>
                <a:gd name="csY255" fmla="*/ 392122 h 727517"/>
                <a:gd name="csX256" fmla="*/ 758931 w 1781599"/>
                <a:gd name="csY256" fmla="*/ 417876 h 727517"/>
                <a:gd name="csX257" fmla="*/ 761902 w 1781599"/>
                <a:gd name="csY257" fmla="*/ 443733 h 727517"/>
                <a:gd name="csX258" fmla="*/ 764874 w 1781599"/>
                <a:gd name="csY258" fmla="*/ 469500 h 727517"/>
                <a:gd name="csX259" fmla="*/ 767846 w 1781599"/>
                <a:gd name="csY259" fmla="*/ 494934 h 727517"/>
                <a:gd name="csX260" fmla="*/ 770817 w 1781599"/>
                <a:gd name="csY260" fmla="*/ 519721 h 727517"/>
                <a:gd name="csX261" fmla="*/ 773789 w 1781599"/>
                <a:gd name="csY261" fmla="*/ 543438 h 727517"/>
                <a:gd name="csX262" fmla="*/ 776760 w 1781599"/>
                <a:gd name="csY262" fmla="*/ 565500 h 727517"/>
                <a:gd name="csX263" fmla="*/ 779732 w 1781599"/>
                <a:gd name="csY263" fmla="*/ 585094 h 727517"/>
                <a:gd name="csX264" fmla="*/ 782704 w 1781599"/>
                <a:gd name="csY264" fmla="*/ 601121 h 727517"/>
                <a:gd name="csX265" fmla="*/ 785675 w 1781599"/>
                <a:gd name="csY265" fmla="*/ 612257 h 727517"/>
                <a:gd name="csX266" fmla="*/ 788647 w 1781599"/>
                <a:gd name="csY266" fmla="*/ 617289 h 727517"/>
                <a:gd name="csX267" fmla="*/ 791618 w 1781599"/>
                <a:gd name="csY267" fmla="*/ 615721 h 727517"/>
                <a:gd name="csX268" fmla="*/ 794590 w 1781599"/>
                <a:gd name="csY268" fmla="*/ 608153 h 727517"/>
                <a:gd name="csX269" fmla="*/ 797562 w 1781599"/>
                <a:gd name="csY269" fmla="*/ 595962 h 727517"/>
                <a:gd name="csX270" fmla="*/ 800533 w 1781599"/>
                <a:gd name="csY270" fmla="*/ 580662 h 727517"/>
                <a:gd name="csX271" fmla="*/ 803504 w 1781599"/>
                <a:gd name="csY271" fmla="*/ 563509 h 727517"/>
                <a:gd name="csX272" fmla="*/ 806476 w 1781599"/>
                <a:gd name="csY272" fmla="*/ 545426 h 727517"/>
                <a:gd name="csX273" fmla="*/ 809448 w 1781599"/>
                <a:gd name="csY273" fmla="*/ 527070 h 727517"/>
                <a:gd name="csX274" fmla="*/ 812420 w 1781599"/>
                <a:gd name="csY274" fmla="*/ 508905 h 727517"/>
                <a:gd name="csX275" fmla="*/ 815391 w 1781599"/>
                <a:gd name="csY275" fmla="*/ 491267 h 727517"/>
                <a:gd name="csX276" fmla="*/ 818362 w 1781599"/>
                <a:gd name="csY276" fmla="*/ 474413 h 727517"/>
                <a:gd name="csX277" fmla="*/ 821334 w 1781599"/>
                <a:gd name="csY277" fmla="*/ 458536 h 727517"/>
                <a:gd name="csX278" fmla="*/ 824306 w 1781599"/>
                <a:gd name="csY278" fmla="*/ 443795 h 727517"/>
                <a:gd name="csX279" fmla="*/ 827278 w 1781599"/>
                <a:gd name="csY279" fmla="*/ 430313 h 727517"/>
                <a:gd name="csX280" fmla="*/ 830250 w 1781599"/>
                <a:gd name="csY280" fmla="*/ 418192 h 727517"/>
                <a:gd name="csX281" fmla="*/ 833220 w 1781599"/>
                <a:gd name="csY281" fmla="*/ 407518 h 727517"/>
                <a:gd name="csX282" fmla="*/ 836192 w 1781599"/>
                <a:gd name="csY282" fmla="*/ 398356 h 727517"/>
                <a:gd name="csX283" fmla="*/ 839164 w 1781599"/>
                <a:gd name="csY283" fmla="*/ 390762 h 727517"/>
                <a:gd name="csX284" fmla="*/ 842136 w 1781599"/>
                <a:gd name="csY284" fmla="*/ 384776 h 727517"/>
                <a:gd name="csX285" fmla="*/ 845108 w 1781599"/>
                <a:gd name="csY285" fmla="*/ 380428 h 727517"/>
                <a:gd name="csX286" fmla="*/ 848078 w 1781599"/>
                <a:gd name="csY286" fmla="*/ 377737 h 727517"/>
                <a:gd name="csX287" fmla="*/ 851050 w 1781599"/>
                <a:gd name="csY287" fmla="*/ 376709 h 727517"/>
                <a:gd name="csX288" fmla="*/ 854022 w 1781599"/>
                <a:gd name="csY288" fmla="*/ 377343 h 727517"/>
                <a:gd name="csX289" fmla="*/ 856994 w 1781599"/>
                <a:gd name="csY289" fmla="*/ 379628 h 727517"/>
                <a:gd name="csX290" fmla="*/ 859965 w 1781599"/>
                <a:gd name="csY290" fmla="*/ 383540 h 727517"/>
                <a:gd name="csX291" fmla="*/ 862937 w 1781599"/>
                <a:gd name="csY291" fmla="*/ 389049 h 727517"/>
                <a:gd name="csX292" fmla="*/ 865908 w 1781599"/>
                <a:gd name="csY292" fmla="*/ 396113 h 727517"/>
                <a:gd name="csX293" fmla="*/ 868880 w 1781599"/>
                <a:gd name="csY293" fmla="*/ 404685 h 727517"/>
                <a:gd name="csX294" fmla="*/ 871852 w 1781599"/>
                <a:gd name="csY294" fmla="*/ 414705 h 727517"/>
                <a:gd name="csX295" fmla="*/ 874823 w 1781599"/>
                <a:gd name="csY295" fmla="*/ 426109 h 727517"/>
                <a:gd name="csX296" fmla="*/ 877794 w 1781599"/>
                <a:gd name="csY296" fmla="*/ 438822 h 727517"/>
                <a:gd name="csX297" fmla="*/ 880766 w 1781599"/>
                <a:gd name="csY297" fmla="*/ 452762 h 727517"/>
                <a:gd name="csX298" fmla="*/ 883738 w 1781599"/>
                <a:gd name="csY298" fmla="*/ 467840 h 727517"/>
                <a:gd name="csX299" fmla="*/ 886709 w 1781599"/>
                <a:gd name="csY299" fmla="*/ 483961 h 727517"/>
                <a:gd name="csX300" fmla="*/ 889681 w 1781599"/>
                <a:gd name="csY300" fmla="*/ 501018 h 727517"/>
                <a:gd name="csX301" fmla="*/ 892653 w 1781599"/>
                <a:gd name="csY301" fmla="*/ 518902 h 727517"/>
                <a:gd name="csX302" fmla="*/ 895624 w 1781599"/>
                <a:gd name="csY302" fmla="*/ 537491 h 727517"/>
                <a:gd name="csX303" fmla="*/ 898596 w 1781599"/>
                <a:gd name="csY303" fmla="*/ 556656 h 727517"/>
                <a:gd name="csX304" fmla="*/ 901567 w 1781599"/>
                <a:gd name="csY304" fmla="*/ 576252 h 727517"/>
                <a:gd name="csX305" fmla="*/ 904539 w 1781599"/>
                <a:gd name="csY305" fmla="*/ 596112 h 727517"/>
                <a:gd name="csX306" fmla="*/ 907511 w 1781599"/>
                <a:gd name="csY306" fmla="*/ 616034 h 727517"/>
                <a:gd name="csX307" fmla="*/ 910482 w 1781599"/>
                <a:gd name="csY307" fmla="*/ 635746 h 727517"/>
                <a:gd name="csX308" fmla="*/ 913454 w 1781599"/>
                <a:gd name="csY308" fmla="*/ 654825 h 727517"/>
                <a:gd name="csX309" fmla="*/ 916425 w 1781599"/>
                <a:gd name="csY309" fmla="*/ 672500 h 727517"/>
                <a:gd name="csX310" fmla="*/ 919397 w 1781599"/>
                <a:gd name="csY310" fmla="*/ 687127 h 727517"/>
                <a:gd name="csX311" fmla="*/ 922369 w 1781599"/>
                <a:gd name="csY311" fmla="*/ 695306 h 727517"/>
                <a:gd name="csX312" fmla="*/ 925340 w 1781599"/>
                <a:gd name="csY312" fmla="*/ 693403 h 727517"/>
                <a:gd name="csX313" fmla="*/ 928311 w 1781599"/>
                <a:gd name="csY313" fmla="*/ 683047 h 727517"/>
                <a:gd name="csX314" fmla="*/ 931283 w 1781599"/>
                <a:gd name="csY314" fmla="*/ 668644 h 727517"/>
                <a:gd name="csX315" fmla="*/ 934255 w 1781599"/>
                <a:gd name="csY315" fmla="*/ 652816 h 727517"/>
                <a:gd name="csX316" fmla="*/ 937227 w 1781599"/>
                <a:gd name="csY316" fmla="*/ 636734 h 727517"/>
                <a:gd name="csX317" fmla="*/ 940199 w 1781599"/>
                <a:gd name="csY317" fmla="*/ 620960 h 727517"/>
                <a:gd name="csX318" fmla="*/ 943169 w 1781599"/>
                <a:gd name="csY318" fmla="*/ 605805 h 727517"/>
                <a:gd name="csX319" fmla="*/ 946141 w 1781599"/>
                <a:gd name="csY319" fmla="*/ 591466 h 727517"/>
                <a:gd name="csX320" fmla="*/ 949113 w 1781599"/>
                <a:gd name="csY320" fmla="*/ 578084 h 727517"/>
                <a:gd name="csX321" fmla="*/ 952085 w 1781599"/>
                <a:gd name="csY321" fmla="*/ 565762 h 727517"/>
                <a:gd name="csX322" fmla="*/ 955056 w 1781599"/>
                <a:gd name="csY322" fmla="*/ 554586 h 727517"/>
                <a:gd name="csX323" fmla="*/ 958027 w 1781599"/>
                <a:gd name="csY323" fmla="*/ 544619 h 727517"/>
                <a:gd name="csX324" fmla="*/ 960999 w 1781599"/>
                <a:gd name="csY324" fmla="*/ 535914 h 727517"/>
                <a:gd name="csX325" fmla="*/ 963971 w 1781599"/>
                <a:gd name="csY325" fmla="*/ 528511 h 727517"/>
                <a:gd name="csX326" fmla="*/ 966943 w 1781599"/>
                <a:gd name="csY326" fmla="*/ 522441 h 727517"/>
                <a:gd name="csX327" fmla="*/ 969914 w 1781599"/>
                <a:gd name="csY327" fmla="*/ 517725 h 727517"/>
                <a:gd name="csX328" fmla="*/ 972885 w 1781599"/>
                <a:gd name="csY328" fmla="*/ 514370 h 727517"/>
                <a:gd name="csX329" fmla="*/ 975857 w 1781599"/>
                <a:gd name="csY329" fmla="*/ 512378 h 727517"/>
                <a:gd name="csX330" fmla="*/ 978829 w 1781599"/>
                <a:gd name="csY330" fmla="*/ 511743 h 727517"/>
                <a:gd name="csX331" fmla="*/ 981801 w 1781599"/>
                <a:gd name="csY331" fmla="*/ 512446 h 727517"/>
                <a:gd name="csX332" fmla="*/ 984772 w 1781599"/>
                <a:gd name="csY332" fmla="*/ 514463 h 727517"/>
                <a:gd name="csX333" fmla="*/ 987743 w 1781599"/>
                <a:gd name="csY333" fmla="*/ 517763 h 727517"/>
                <a:gd name="csX334" fmla="*/ 990715 w 1781599"/>
                <a:gd name="csY334" fmla="*/ 522303 h 727517"/>
                <a:gd name="csX335" fmla="*/ 993687 w 1781599"/>
                <a:gd name="csY335" fmla="*/ 528037 h 727517"/>
                <a:gd name="csX336" fmla="*/ 996659 w 1781599"/>
                <a:gd name="csY336" fmla="*/ 534910 h 727517"/>
                <a:gd name="csX337" fmla="*/ 999630 w 1781599"/>
                <a:gd name="csY337" fmla="*/ 542859 h 727517"/>
                <a:gd name="csX338" fmla="*/ 1002602 w 1781599"/>
                <a:gd name="csY338" fmla="*/ 551818 h 727517"/>
                <a:gd name="csX339" fmla="*/ 1005573 w 1781599"/>
                <a:gd name="csY339" fmla="*/ 561714 h 727517"/>
                <a:gd name="csX340" fmla="*/ 1008545 w 1781599"/>
                <a:gd name="csY340" fmla="*/ 572465 h 727517"/>
                <a:gd name="csX341" fmla="*/ 1011516 w 1781599"/>
                <a:gd name="csY341" fmla="*/ 583987 h 727517"/>
                <a:gd name="csX342" fmla="*/ 1014488 w 1781599"/>
                <a:gd name="csY342" fmla="*/ 596190 h 727517"/>
                <a:gd name="csX343" fmla="*/ 1017460 w 1781599"/>
                <a:gd name="csY343" fmla="*/ 608972 h 727517"/>
                <a:gd name="csX344" fmla="*/ 1020431 w 1781599"/>
                <a:gd name="csY344" fmla="*/ 622229 h 727517"/>
                <a:gd name="csX345" fmla="*/ 1023403 w 1781599"/>
                <a:gd name="csY345" fmla="*/ 635841 h 727517"/>
                <a:gd name="csX346" fmla="*/ 1026375 w 1781599"/>
                <a:gd name="csY346" fmla="*/ 649668 h 727517"/>
                <a:gd name="csX347" fmla="*/ 1029346 w 1781599"/>
                <a:gd name="csY347" fmla="*/ 663529 h 727517"/>
                <a:gd name="csX348" fmla="*/ 1032318 w 1781599"/>
                <a:gd name="csY348" fmla="*/ 677162 h 727517"/>
                <a:gd name="csX349" fmla="*/ 1035289 w 1781599"/>
                <a:gd name="csY349" fmla="*/ 690100 h 727517"/>
                <a:gd name="csX350" fmla="*/ 1038261 w 1781599"/>
                <a:gd name="csY350" fmla="*/ 701328 h 727517"/>
                <a:gd name="csX351" fmla="*/ 1041232 w 1781599"/>
                <a:gd name="csY351" fmla="*/ 708458 h 727517"/>
                <a:gd name="csX352" fmla="*/ 1044204 w 1781599"/>
                <a:gd name="csY352" fmla="*/ 708065 h 727517"/>
                <a:gd name="csX353" fmla="*/ 1047176 w 1781599"/>
                <a:gd name="csY353" fmla="*/ 700716 h 727517"/>
                <a:gd name="csX354" fmla="*/ 1050148 w 1781599"/>
                <a:gd name="csY354" fmla="*/ 690101 h 727517"/>
                <a:gd name="csX355" fmla="*/ 1053119 w 1781599"/>
                <a:gd name="csY355" fmla="*/ 678391 h 727517"/>
                <a:gd name="csX356" fmla="*/ 1056090 w 1781599"/>
                <a:gd name="csY356" fmla="*/ 666479 h 727517"/>
                <a:gd name="csX357" fmla="*/ 1059062 w 1781599"/>
                <a:gd name="csY357" fmla="*/ 654776 h 727517"/>
                <a:gd name="csX358" fmla="*/ 1062034 w 1781599"/>
                <a:gd name="csY358" fmla="*/ 643499 h 727517"/>
                <a:gd name="csX359" fmla="*/ 1065006 w 1781599"/>
                <a:gd name="csY359" fmla="*/ 632788 h 727517"/>
                <a:gd name="csX360" fmla="*/ 1067976 w 1781599"/>
                <a:gd name="csY360" fmla="*/ 622742 h 727517"/>
                <a:gd name="csX361" fmla="*/ 1070948 w 1781599"/>
                <a:gd name="csY361" fmla="*/ 613436 h 727517"/>
                <a:gd name="csX362" fmla="*/ 1073920 w 1781599"/>
                <a:gd name="csY362" fmla="*/ 604931 h 727517"/>
                <a:gd name="csX363" fmla="*/ 1076892 w 1781599"/>
                <a:gd name="csY363" fmla="*/ 597275 h 727517"/>
                <a:gd name="csX364" fmla="*/ 1079864 w 1781599"/>
                <a:gd name="csY364" fmla="*/ 590504 h 727517"/>
                <a:gd name="csX365" fmla="*/ 1082834 w 1781599"/>
                <a:gd name="csY365" fmla="*/ 584651 h 727517"/>
                <a:gd name="csX366" fmla="*/ 1085806 w 1781599"/>
                <a:gd name="csY366" fmla="*/ 579735 h 727517"/>
                <a:gd name="csX367" fmla="*/ 1088778 w 1781599"/>
                <a:gd name="csY367" fmla="*/ 575771 h 727517"/>
                <a:gd name="csX368" fmla="*/ 1091750 w 1781599"/>
                <a:gd name="csY368" fmla="*/ 572767 h 727517"/>
                <a:gd name="csX369" fmla="*/ 1094721 w 1781599"/>
                <a:gd name="csY369" fmla="*/ 570723 h 727517"/>
                <a:gd name="csX370" fmla="*/ 1097692 w 1781599"/>
                <a:gd name="csY370" fmla="*/ 569631 h 727517"/>
                <a:gd name="csX371" fmla="*/ 1100664 w 1781599"/>
                <a:gd name="csY371" fmla="*/ 569482 h 727517"/>
                <a:gd name="csX372" fmla="*/ 1103636 w 1781599"/>
                <a:gd name="csY372" fmla="*/ 570255 h 727517"/>
                <a:gd name="csX373" fmla="*/ 1106608 w 1781599"/>
                <a:gd name="csY373" fmla="*/ 571926 h 727517"/>
                <a:gd name="csX374" fmla="*/ 1109579 w 1781599"/>
                <a:gd name="csY374" fmla="*/ 574464 h 727517"/>
                <a:gd name="csX375" fmla="*/ 1112551 w 1781599"/>
                <a:gd name="csY375" fmla="*/ 577836 h 727517"/>
                <a:gd name="csX376" fmla="*/ 1115522 w 1781599"/>
                <a:gd name="csY376" fmla="*/ 581998 h 727517"/>
                <a:gd name="csX377" fmla="*/ 1118494 w 1781599"/>
                <a:gd name="csY377" fmla="*/ 586909 h 727517"/>
                <a:gd name="csX378" fmla="*/ 1121466 w 1781599"/>
                <a:gd name="csY378" fmla="*/ 592514 h 727517"/>
                <a:gd name="csX379" fmla="*/ 1124437 w 1781599"/>
                <a:gd name="csY379" fmla="*/ 598762 h 727517"/>
                <a:gd name="csX380" fmla="*/ 1127409 w 1781599"/>
                <a:gd name="csY380" fmla="*/ 605593 h 727517"/>
                <a:gd name="csX381" fmla="*/ 1130380 w 1781599"/>
                <a:gd name="csY381" fmla="*/ 612945 h 727517"/>
                <a:gd name="csX382" fmla="*/ 1133352 w 1781599"/>
                <a:gd name="csY382" fmla="*/ 620752 h 727517"/>
                <a:gd name="csX383" fmla="*/ 1136323 w 1781599"/>
                <a:gd name="csY383" fmla="*/ 628942 h 727517"/>
                <a:gd name="csX384" fmla="*/ 1139295 w 1781599"/>
                <a:gd name="csY384" fmla="*/ 637441 h 727517"/>
                <a:gd name="csX385" fmla="*/ 1142267 w 1781599"/>
                <a:gd name="csY385" fmla="*/ 646166 h 727517"/>
                <a:gd name="csX386" fmla="*/ 1145239 w 1781599"/>
                <a:gd name="csY386" fmla="*/ 655029 h 727517"/>
                <a:gd name="csX387" fmla="*/ 1148210 w 1781599"/>
                <a:gd name="csY387" fmla="*/ 663931 h 727517"/>
                <a:gd name="csX388" fmla="*/ 1151182 w 1781599"/>
                <a:gd name="csY388" fmla="*/ 672751 h 727517"/>
                <a:gd name="csX389" fmla="*/ 1154153 w 1781599"/>
                <a:gd name="csY389" fmla="*/ 681340 h 727517"/>
                <a:gd name="csX390" fmla="*/ 1157125 w 1781599"/>
                <a:gd name="csY390" fmla="*/ 689493 h 727517"/>
                <a:gd name="csX391" fmla="*/ 1160096 w 1781599"/>
                <a:gd name="csY391" fmla="*/ 696901 h 727517"/>
                <a:gd name="csX392" fmla="*/ 1163068 w 1781599"/>
                <a:gd name="csY392" fmla="*/ 703085 h 727517"/>
                <a:gd name="csX393" fmla="*/ 1166039 w 1781599"/>
                <a:gd name="csY393" fmla="*/ 707330 h 727517"/>
                <a:gd name="csX394" fmla="*/ 1169011 w 1781599"/>
                <a:gd name="csY394" fmla="*/ 708886 h 727517"/>
                <a:gd name="csX395" fmla="*/ 1171983 w 1781599"/>
                <a:gd name="csY395" fmla="*/ 707575 h 727517"/>
                <a:gd name="csX396" fmla="*/ 1174955 w 1781599"/>
                <a:gd name="csY396" fmla="*/ 704089 h 727517"/>
                <a:gd name="csX397" fmla="*/ 1177926 w 1781599"/>
                <a:gd name="csY397" fmla="*/ 699385 h 727517"/>
                <a:gd name="csX398" fmla="*/ 1180897 w 1781599"/>
                <a:gd name="csY398" fmla="*/ 694179 h 727517"/>
                <a:gd name="csX399" fmla="*/ 1183869 w 1781599"/>
                <a:gd name="csY399" fmla="*/ 688911 h 727517"/>
                <a:gd name="csX400" fmla="*/ 1186841 w 1781599"/>
                <a:gd name="csY400" fmla="*/ 683841 h 727517"/>
                <a:gd name="csX401" fmla="*/ 1189813 w 1781599"/>
                <a:gd name="csY401" fmla="*/ 679131 h 727517"/>
                <a:gd name="csX402" fmla="*/ 1192783 w 1781599"/>
                <a:gd name="csY402" fmla="*/ 674884 h 727517"/>
                <a:gd name="csX403" fmla="*/ 1195755 w 1781599"/>
                <a:gd name="csY403" fmla="*/ 671173 h 727517"/>
                <a:gd name="csX404" fmla="*/ 1198727 w 1781599"/>
                <a:gd name="csY404" fmla="*/ 668047 h 727517"/>
                <a:gd name="csX405" fmla="*/ 1201699 w 1781599"/>
                <a:gd name="csY405" fmla="*/ 665542 h 727517"/>
                <a:gd name="csX406" fmla="*/ 1204671 w 1781599"/>
                <a:gd name="csY406" fmla="*/ 663680 h 727517"/>
                <a:gd name="csX407" fmla="*/ 1207642 w 1781599"/>
                <a:gd name="csY407" fmla="*/ 662474 h 727517"/>
                <a:gd name="csX408" fmla="*/ 1210613 w 1781599"/>
                <a:gd name="csY408" fmla="*/ 661931 h 727517"/>
                <a:gd name="csX409" fmla="*/ 1213585 w 1781599"/>
                <a:gd name="csY409" fmla="*/ 662051 h 727517"/>
                <a:gd name="csX410" fmla="*/ 1216557 w 1781599"/>
                <a:gd name="csY410" fmla="*/ 662824 h 727517"/>
                <a:gd name="csX411" fmla="*/ 1219528 w 1781599"/>
                <a:gd name="csY411" fmla="*/ 664235 h 727517"/>
                <a:gd name="csX412" fmla="*/ 1222499 w 1781599"/>
                <a:gd name="csY412" fmla="*/ 666265 h 727517"/>
                <a:gd name="csX413" fmla="*/ 1225471 w 1781599"/>
                <a:gd name="csY413" fmla="*/ 668886 h 727517"/>
                <a:gd name="csX414" fmla="*/ 1228443 w 1781599"/>
                <a:gd name="csY414" fmla="*/ 672064 h 727517"/>
                <a:gd name="csX415" fmla="*/ 1231415 w 1781599"/>
                <a:gd name="csY415" fmla="*/ 675758 h 727517"/>
                <a:gd name="csX416" fmla="*/ 1234386 w 1781599"/>
                <a:gd name="csY416" fmla="*/ 679917 h 727517"/>
                <a:gd name="csX417" fmla="*/ 1237358 w 1781599"/>
                <a:gd name="csY417" fmla="*/ 684482 h 727517"/>
                <a:gd name="csX418" fmla="*/ 1240329 w 1781599"/>
                <a:gd name="csY418" fmla="*/ 689374 h 727517"/>
                <a:gd name="csX419" fmla="*/ 1243301 w 1781599"/>
                <a:gd name="csY419" fmla="*/ 694491 h 727517"/>
                <a:gd name="csX420" fmla="*/ 1246273 w 1781599"/>
                <a:gd name="csY420" fmla="*/ 699691 h 727517"/>
                <a:gd name="csX421" fmla="*/ 1249244 w 1781599"/>
                <a:gd name="csY421" fmla="*/ 704756 h 727517"/>
                <a:gd name="csX422" fmla="*/ 1252216 w 1781599"/>
                <a:gd name="csY422" fmla="*/ 709328 h 727517"/>
                <a:gd name="csX423" fmla="*/ 1255187 w 1781599"/>
                <a:gd name="csY423" fmla="*/ 712814 h 727517"/>
                <a:gd name="csX424" fmla="*/ 1258159 w 1781599"/>
                <a:gd name="csY424" fmla="*/ 714405 h 727517"/>
                <a:gd name="csX425" fmla="*/ 1261131 w 1781599"/>
                <a:gd name="csY425" fmla="*/ 713514 h 727517"/>
                <a:gd name="csX426" fmla="*/ 1264102 w 1781599"/>
                <a:gd name="csY426" fmla="*/ 710381 h 727517"/>
                <a:gd name="csX427" fmla="*/ 1267074 w 1781599"/>
                <a:gd name="csY427" fmla="*/ 705768 h 727517"/>
                <a:gd name="csX428" fmla="*/ 1270045 w 1781599"/>
                <a:gd name="csY428" fmla="*/ 700345 h 727517"/>
                <a:gd name="csX429" fmla="*/ 1273017 w 1781599"/>
                <a:gd name="csY429" fmla="*/ 694541 h 727517"/>
                <a:gd name="csX430" fmla="*/ 1275988 w 1781599"/>
                <a:gd name="csY430" fmla="*/ 688618 h 727517"/>
                <a:gd name="csX431" fmla="*/ 1278960 w 1781599"/>
                <a:gd name="csY431" fmla="*/ 682743 h 727517"/>
                <a:gd name="csX432" fmla="*/ 1281932 w 1781599"/>
                <a:gd name="csY432" fmla="*/ 677038 h 727517"/>
                <a:gd name="csX433" fmla="*/ 1284904 w 1781599"/>
                <a:gd name="csY433" fmla="*/ 671590 h 727517"/>
                <a:gd name="csX434" fmla="*/ 1287875 w 1781599"/>
                <a:gd name="csY434" fmla="*/ 666474 h 727517"/>
                <a:gd name="csX435" fmla="*/ 1290846 w 1781599"/>
                <a:gd name="csY435" fmla="*/ 661749 h 727517"/>
                <a:gd name="csX436" fmla="*/ 1293818 w 1781599"/>
                <a:gd name="csY436" fmla="*/ 657471 h 727517"/>
                <a:gd name="csX437" fmla="*/ 1296790 w 1781599"/>
                <a:gd name="csY437" fmla="*/ 653682 h 727517"/>
                <a:gd name="csX438" fmla="*/ 1299761 w 1781599"/>
                <a:gd name="csY438" fmla="*/ 650421 h 727517"/>
                <a:gd name="csX439" fmla="*/ 1302733 w 1781599"/>
                <a:gd name="csY439" fmla="*/ 647723 h 727517"/>
                <a:gd name="csX440" fmla="*/ 1305704 w 1781599"/>
                <a:gd name="csY440" fmla="*/ 645615 h 727517"/>
                <a:gd name="csX441" fmla="*/ 1308676 w 1781599"/>
                <a:gd name="csY441" fmla="*/ 644120 h 727517"/>
                <a:gd name="csX442" fmla="*/ 1311648 w 1781599"/>
                <a:gd name="csY442" fmla="*/ 643254 h 727517"/>
                <a:gd name="csX443" fmla="*/ 1314620 w 1781599"/>
                <a:gd name="csY443" fmla="*/ 643029 h 727517"/>
                <a:gd name="csX444" fmla="*/ 1317590 w 1781599"/>
                <a:gd name="csY444" fmla="*/ 643452 h 727517"/>
                <a:gd name="csX445" fmla="*/ 1320562 w 1781599"/>
                <a:gd name="csY445" fmla="*/ 644524 h 727517"/>
                <a:gd name="csX446" fmla="*/ 1323534 w 1781599"/>
                <a:gd name="csY446" fmla="*/ 646242 h 727517"/>
                <a:gd name="csX447" fmla="*/ 1326506 w 1781599"/>
                <a:gd name="csY447" fmla="*/ 648594 h 727517"/>
                <a:gd name="csX448" fmla="*/ 1329478 w 1781599"/>
                <a:gd name="csY448" fmla="*/ 651566 h 727517"/>
                <a:gd name="csX449" fmla="*/ 1332449 w 1781599"/>
                <a:gd name="csY449" fmla="*/ 655139 h 727517"/>
                <a:gd name="csX450" fmla="*/ 1335420 w 1781599"/>
                <a:gd name="csY450" fmla="*/ 659286 h 727517"/>
                <a:gd name="csX451" fmla="*/ 1338392 w 1781599"/>
                <a:gd name="csY451" fmla="*/ 663975 h 727517"/>
                <a:gd name="csX452" fmla="*/ 1341364 w 1781599"/>
                <a:gd name="csY452" fmla="*/ 669171 h 727517"/>
                <a:gd name="csX453" fmla="*/ 1344335 w 1781599"/>
                <a:gd name="csY453" fmla="*/ 674829 h 727517"/>
                <a:gd name="csX454" fmla="*/ 1347307 w 1781599"/>
                <a:gd name="csY454" fmla="*/ 680897 h 727517"/>
                <a:gd name="csX455" fmla="*/ 1350278 w 1781599"/>
                <a:gd name="csY455" fmla="*/ 687313 h 727517"/>
                <a:gd name="csX456" fmla="*/ 1353250 w 1781599"/>
                <a:gd name="csY456" fmla="*/ 693993 h 727517"/>
                <a:gd name="csX457" fmla="*/ 1356222 w 1781599"/>
                <a:gd name="csY457" fmla="*/ 700829 h 727517"/>
                <a:gd name="csX458" fmla="*/ 1359193 w 1781599"/>
                <a:gd name="csY458" fmla="*/ 707631 h 727517"/>
                <a:gd name="csX459" fmla="*/ 1362165 w 1781599"/>
                <a:gd name="csY459" fmla="*/ 714026 h 727517"/>
                <a:gd name="csX460" fmla="*/ 1365136 w 1781599"/>
                <a:gd name="csY460" fmla="*/ 719106 h 727517"/>
                <a:gd name="csX461" fmla="*/ 1368108 w 1781599"/>
                <a:gd name="csY461" fmla="*/ 720902 h 727517"/>
                <a:gd name="csX462" fmla="*/ 1371080 w 1781599"/>
                <a:gd name="csY462" fmla="*/ 718129 h 727517"/>
                <a:gd name="csX463" fmla="*/ 1374051 w 1781599"/>
                <a:gd name="csY463" fmla="*/ 712510 h 727517"/>
                <a:gd name="csX464" fmla="*/ 1377023 w 1781599"/>
                <a:gd name="csY464" fmla="*/ 705777 h 727517"/>
                <a:gd name="csX465" fmla="*/ 1379994 w 1781599"/>
                <a:gd name="csY465" fmla="*/ 698672 h 727517"/>
                <a:gd name="csX466" fmla="*/ 1382966 w 1781599"/>
                <a:gd name="csY466" fmla="*/ 691515 h 727517"/>
                <a:gd name="csX467" fmla="*/ 1385938 w 1781599"/>
                <a:gd name="csY467" fmla="*/ 684472 h 727517"/>
                <a:gd name="csX468" fmla="*/ 1388909 w 1781599"/>
                <a:gd name="csY468" fmla="*/ 677651 h 727517"/>
                <a:gd name="csX469" fmla="*/ 1391881 w 1781599"/>
                <a:gd name="csY469" fmla="*/ 671133 h 727517"/>
                <a:gd name="csX470" fmla="*/ 1394852 w 1781599"/>
                <a:gd name="csY470" fmla="*/ 664984 h 727517"/>
                <a:gd name="csX471" fmla="*/ 1397824 w 1781599"/>
                <a:gd name="csY471" fmla="*/ 659257 h 727517"/>
                <a:gd name="csX472" fmla="*/ 1400795 w 1781599"/>
                <a:gd name="csY472" fmla="*/ 654000 h 727517"/>
                <a:gd name="csX473" fmla="*/ 1403767 w 1781599"/>
                <a:gd name="csY473" fmla="*/ 649256 h 727517"/>
                <a:gd name="csX474" fmla="*/ 1406739 w 1781599"/>
                <a:gd name="csY474" fmla="*/ 645061 h 727517"/>
                <a:gd name="csX475" fmla="*/ 1409711 w 1781599"/>
                <a:gd name="csY475" fmla="*/ 641444 h 727517"/>
                <a:gd name="csX476" fmla="*/ 1412682 w 1781599"/>
                <a:gd name="csY476" fmla="*/ 638431 h 727517"/>
                <a:gd name="csX477" fmla="*/ 1415654 w 1781599"/>
                <a:gd name="csY477" fmla="*/ 636040 h 727517"/>
                <a:gd name="csX478" fmla="*/ 1418625 w 1781599"/>
                <a:gd name="csY478" fmla="*/ 634286 h 727517"/>
                <a:gd name="csX479" fmla="*/ 1421597 w 1781599"/>
                <a:gd name="csY479" fmla="*/ 633175 h 727517"/>
                <a:gd name="csX480" fmla="*/ 1424569 w 1781599"/>
                <a:gd name="csY480" fmla="*/ 632710 h 727517"/>
                <a:gd name="csX481" fmla="*/ 1427540 w 1781599"/>
                <a:gd name="csY481" fmla="*/ 632884 h 727517"/>
                <a:gd name="csX482" fmla="*/ 1430511 w 1781599"/>
                <a:gd name="csY482" fmla="*/ 633689 h 727517"/>
                <a:gd name="csX483" fmla="*/ 1433483 w 1781599"/>
                <a:gd name="csY483" fmla="*/ 635105 h 727517"/>
                <a:gd name="csX484" fmla="*/ 1436455 w 1781599"/>
                <a:gd name="csY484" fmla="*/ 637110 h 727517"/>
                <a:gd name="csX485" fmla="*/ 1439427 w 1781599"/>
                <a:gd name="csY485" fmla="*/ 639673 h 727517"/>
                <a:gd name="csX486" fmla="*/ 1442398 w 1781599"/>
                <a:gd name="csY486" fmla="*/ 642756 h 727517"/>
                <a:gd name="csX487" fmla="*/ 1445369 w 1781599"/>
                <a:gd name="csY487" fmla="*/ 646311 h 727517"/>
                <a:gd name="csX488" fmla="*/ 1448341 w 1781599"/>
                <a:gd name="csY488" fmla="*/ 650287 h 727517"/>
                <a:gd name="csX489" fmla="*/ 1451313 w 1781599"/>
                <a:gd name="csY489" fmla="*/ 654618 h 727517"/>
                <a:gd name="csX490" fmla="*/ 1454285 w 1781599"/>
                <a:gd name="csY490" fmla="*/ 659232 h 727517"/>
                <a:gd name="csX491" fmla="*/ 1457257 w 1781599"/>
                <a:gd name="csY491" fmla="*/ 664039 h 727517"/>
                <a:gd name="csX492" fmla="*/ 1460227 w 1781599"/>
                <a:gd name="csY492" fmla="*/ 668937 h 727517"/>
                <a:gd name="csX493" fmla="*/ 1463199 w 1781599"/>
                <a:gd name="csY493" fmla="*/ 673802 h 727517"/>
                <a:gd name="csX494" fmla="*/ 1466171 w 1781599"/>
                <a:gd name="csY494" fmla="*/ 678489 h 727517"/>
                <a:gd name="csX495" fmla="*/ 1469143 w 1781599"/>
                <a:gd name="csY495" fmla="*/ 682821 h 727517"/>
                <a:gd name="csX496" fmla="*/ 1472114 w 1781599"/>
                <a:gd name="csY496" fmla="*/ 686597 h 727517"/>
                <a:gd name="csX497" fmla="*/ 1475085 w 1781599"/>
                <a:gd name="csY497" fmla="*/ 689603 h 727517"/>
                <a:gd name="csX498" fmla="*/ 1478057 w 1781599"/>
                <a:gd name="csY498" fmla="*/ 691636 h 727517"/>
                <a:gd name="csX499" fmla="*/ 1481029 w 1781599"/>
                <a:gd name="csY499" fmla="*/ 692555 h 727517"/>
                <a:gd name="csX500" fmla="*/ 1484000 w 1781599"/>
                <a:gd name="csY500" fmla="*/ 692331 h 727517"/>
                <a:gd name="csX501" fmla="*/ 1486972 w 1781599"/>
                <a:gd name="csY501" fmla="*/ 691064 h 727517"/>
                <a:gd name="csX502" fmla="*/ 1489943 w 1781599"/>
                <a:gd name="csY502" fmla="*/ 688950 h 727517"/>
                <a:gd name="csX503" fmla="*/ 1492915 w 1781599"/>
                <a:gd name="csY503" fmla="*/ 686232 h 727517"/>
                <a:gd name="csX504" fmla="*/ 1495887 w 1781599"/>
                <a:gd name="csY504" fmla="*/ 683150 h 727517"/>
                <a:gd name="csX505" fmla="*/ 1498858 w 1781599"/>
                <a:gd name="csY505" fmla="*/ 679915 h 727517"/>
                <a:gd name="csX506" fmla="*/ 1501830 w 1781599"/>
                <a:gd name="csY506" fmla="*/ 676700 h 727517"/>
                <a:gd name="csX507" fmla="*/ 1504801 w 1781599"/>
                <a:gd name="csY507" fmla="*/ 673646 h 727517"/>
                <a:gd name="csX508" fmla="*/ 1507773 w 1781599"/>
                <a:gd name="csY508" fmla="*/ 670864 h 727517"/>
                <a:gd name="csX509" fmla="*/ 1510745 w 1781599"/>
                <a:gd name="csY509" fmla="*/ 668444 h 727517"/>
                <a:gd name="csX510" fmla="*/ 1513716 w 1781599"/>
                <a:gd name="csY510" fmla="*/ 666453 h 727517"/>
                <a:gd name="csX511" fmla="*/ 1516688 w 1781599"/>
                <a:gd name="csY511" fmla="*/ 664947 h 727517"/>
                <a:gd name="csX512" fmla="*/ 1519660 w 1781599"/>
                <a:gd name="csY512" fmla="*/ 663967 h 727517"/>
                <a:gd name="csX513" fmla="*/ 1522631 w 1781599"/>
                <a:gd name="csY513" fmla="*/ 663542 h 727517"/>
                <a:gd name="csX514" fmla="*/ 1525603 w 1781599"/>
                <a:gd name="csY514" fmla="*/ 663692 h 727517"/>
                <a:gd name="csX515" fmla="*/ 1528574 w 1781599"/>
                <a:gd name="csY515" fmla="*/ 664429 h 727517"/>
                <a:gd name="csX516" fmla="*/ 1531546 w 1781599"/>
                <a:gd name="csY516" fmla="*/ 665752 h 727517"/>
                <a:gd name="csX517" fmla="*/ 1534518 w 1781599"/>
                <a:gd name="csY517" fmla="*/ 667654 h 727517"/>
                <a:gd name="csX518" fmla="*/ 1537489 w 1781599"/>
                <a:gd name="csY518" fmla="*/ 670118 h 727517"/>
                <a:gd name="csX519" fmla="*/ 1540460 w 1781599"/>
                <a:gd name="csY519" fmla="*/ 673118 h 727517"/>
                <a:gd name="csX520" fmla="*/ 1543432 w 1781599"/>
                <a:gd name="csY520" fmla="*/ 676617 h 727517"/>
                <a:gd name="csX521" fmla="*/ 1546404 w 1781599"/>
                <a:gd name="csY521" fmla="*/ 680564 h 727517"/>
                <a:gd name="csX522" fmla="*/ 1549376 w 1781599"/>
                <a:gd name="csY522" fmla="*/ 684892 h 727517"/>
                <a:gd name="csX523" fmla="*/ 1552347 w 1781599"/>
                <a:gd name="csY523" fmla="*/ 689510 h 727517"/>
                <a:gd name="csX524" fmla="*/ 1555318 w 1781599"/>
                <a:gd name="csY524" fmla="*/ 694292 h 727517"/>
                <a:gd name="csX525" fmla="*/ 1558290 w 1781599"/>
                <a:gd name="csY525" fmla="*/ 699051 h 727517"/>
                <a:gd name="csX526" fmla="*/ 1561262 w 1781599"/>
                <a:gd name="csY526" fmla="*/ 703505 h 727517"/>
                <a:gd name="csX527" fmla="*/ 1564234 w 1781599"/>
                <a:gd name="csY527" fmla="*/ 707222 h 727517"/>
                <a:gd name="csX528" fmla="*/ 1567205 w 1781599"/>
                <a:gd name="csY528" fmla="*/ 709599 h 727517"/>
                <a:gd name="csX529" fmla="*/ 1570176 w 1781599"/>
                <a:gd name="csY529" fmla="*/ 710026 h 727517"/>
                <a:gd name="csX530" fmla="*/ 1573148 w 1781599"/>
                <a:gd name="csY530" fmla="*/ 708276 h 727517"/>
                <a:gd name="csX531" fmla="*/ 1576120 w 1781599"/>
                <a:gd name="csY531" fmla="*/ 704688 h 727517"/>
                <a:gd name="csX532" fmla="*/ 1579092 w 1781599"/>
                <a:gd name="csY532" fmla="*/ 699846 h 727517"/>
                <a:gd name="csX533" fmla="*/ 1582063 w 1781599"/>
                <a:gd name="csY533" fmla="*/ 694258 h 727517"/>
                <a:gd name="csX534" fmla="*/ 1585034 w 1781599"/>
                <a:gd name="csY534" fmla="*/ 688284 h 727517"/>
                <a:gd name="csX535" fmla="*/ 1588006 w 1781599"/>
                <a:gd name="csY535" fmla="*/ 682163 h 727517"/>
                <a:gd name="csX536" fmla="*/ 1590978 w 1781599"/>
                <a:gd name="csY536" fmla="*/ 676065 h 727517"/>
                <a:gd name="csX537" fmla="*/ 1593950 w 1781599"/>
                <a:gd name="csY537" fmla="*/ 670112 h 727517"/>
                <a:gd name="csX538" fmla="*/ 1596922 w 1781599"/>
                <a:gd name="csY538" fmla="*/ 664405 h 727517"/>
                <a:gd name="csX539" fmla="*/ 1599892 w 1781599"/>
                <a:gd name="csY539" fmla="*/ 659024 h 727517"/>
                <a:gd name="csX540" fmla="*/ 1602864 w 1781599"/>
                <a:gd name="csY540" fmla="*/ 654036 h 727517"/>
                <a:gd name="csX541" fmla="*/ 1605836 w 1781599"/>
                <a:gd name="csY541" fmla="*/ 649500 h 727517"/>
                <a:gd name="csX542" fmla="*/ 1608807 w 1781599"/>
                <a:gd name="csY542" fmla="*/ 645466 h 727517"/>
                <a:gd name="csX543" fmla="*/ 1611779 w 1781599"/>
                <a:gd name="csY543" fmla="*/ 641977 h 727517"/>
                <a:gd name="csX544" fmla="*/ 1614750 w 1781599"/>
                <a:gd name="csY544" fmla="*/ 639070 h 727517"/>
                <a:gd name="csX545" fmla="*/ 1617722 w 1781599"/>
                <a:gd name="csY545" fmla="*/ 636775 h 727517"/>
                <a:gd name="csX546" fmla="*/ 1620694 w 1781599"/>
                <a:gd name="csY546" fmla="*/ 635116 h 727517"/>
                <a:gd name="csX547" fmla="*/ 1623665 w 1781599"/>
                <a:gd name="csY547" fmla="*/ 634108 h 727517"/>
                <a:gd name="csX548" fmla="*/ 1626637 w 1781599"/>
                <a:gd name="csY548" fmla="*/ 633765 h 727517"/>
                <a:gd name="csX549" fmla="*/ 1629609 w 1781599"/>
                <a:gd name="csY549" fmla="*/ 634092 h 727517"/>
                <a:gd name="csX550" fmla="*/ 1632580 w 1781599"/>
                <a:gd name="csY550" fmla="*/ 635086 h 727517"/>
                <a:gd name="csX551" fmla="*/ 1635552 w 1781599"/>
                <a:gd name="csY551" fmla="*/ 636741 h 727517"/>
                <a:gd name="csX552" fmla="*/ 1638523 w 1781599"/>
                <a:gd name="csY552" fmla="*/ 639045 h 727517"/>
                <a:gd name="csX553" fmla="*/ 1641495 w 1781599"/>
                <a:gd name="csY553" fmla="*/ 641975 h 727517"/>
                <a:gd name="csX554" fmla="*/ 1644467 w 1781599"/>
                <a:gd name="csY554" fmla="*/ 645505 h 727517"/>
                <a:gd name="csX555" fmla="*/ 1647438 w 1781599"/>
                <a:gd name="csY555" fmla="*/ 649605 h 727517"/>
                <a:gd name="csX556" fmla="*/ 1650410 w 1781599"/>
                <a:gd name="csY556" fmla="*/ 654234 h 727517"/>
                <a:gd name="csX557" fmla="*/ 1653381 w 1781599"/>
                <a:gd name="csY557" fmla="*/ 659346 h 727517"/>
                <a:gd name="csX558" fmla="*/ 1656353 w 1781599"/>
                <a:gd name="csY558" fmla="*/ 664888 h 727517"/>
                <a:gd name="csX559" fmla="*/ 1659325 w 1781599"/>
                <a:gd name="csY559" fmla="*/ 670794 h 727517"/>
                <a:gd name="csX560" fmla="*/ 1662296 w 1781599"/>
                <a:gd name="csY560" fmla="*/ 676991 h 727517"/>
                <a:gd name="csX561" fmla="*/ 1665267 w 1781599"/>
                <a:gd name="csY561" fmla="*/ 683383 h 727517"/>
                <a:gd name="csX562" fmla="*/ 1668239 w 1781599"/>
                <a:gd name="csY562" fmla="*/ 689846 h 727517"/>
                <a:gd name="csX563" fmla="*/ 1671211 w 1781599"/>
                <a:gd name="csY563" fmla="*/ 696209 h 727517"/>
                <a:gd name="csX564" fmla="*/ 1674183 w 1781599"/>
                <a:gd name="csY564" fmla="*/ 702207 h 727517"/>
                <a:gd name="csX565" fmla="*/ 1677154 w 1781599"/>
                <a:gd name="csY565" fmla="*/ 707412 h 727517"/>
                <a:gd name="csX566" fmla="*/ 1680126 w 1781599"/>
                <a:gd name="csY566" fmla="*/ 711141 h 727517"/>
                <a:gd name="csX567" fmla="*/ 1683097 w 1781599"/>
                <a:gd name="csY567" fmla="*/ 712555 h 727517"/>
                <a:gd name="csX568" fmla="*/ 1686069 w 1781599"/>
                <a:gd name="csY568" fmla="*/ 711256 h 727517"/>
                <a:gd name="csX569" fmla="*/ 1689041 w 1781599"/>
                <a:gd name="csY569" fmla="*/ 707750 h 727517"/>
                <a:gd name="csX570" fmla="*/ 1692013 w 1781599"/>
                <a:gd name="csY570" fmla="*/ 702923 h 727517"/>
                <a:gd name="csX571" fmla="*/ 1694983 w 1781599"/>
                <a:gd name="csY571" fmla="*/ 697462 h 727517"/>
                <a:gd name="csX572" fmla="*/ 1697955 w 1781599"/>
                <a:gd name="csY572" fmla="*/ 691789 h 727517"/>
                <a:gd name="csX573" fmla="*/ 1700927 w 1781599"/>
                <a:gd name="csY573" fmla="*/ 686160 h 727517"/>
                <a:gd name="csX574" fmla="*/ 1703899 w 1781599"/>
                <a:gd name="csY574" fmla="*/ 680737 h 727517"/>
                <a:gd name="csX575" fmla="*/ 1706871 w 1781599"/>
                <a:gd name="csY575" fmla="*/ 675634 h 727517"/>
                <a:gd name="csX576" fmla="*/ 1709841 w 1781599"/>
                <a:gd name="csY576" fmla="*/ 670932 h 727517"/>
                <a:gd name="csX577" fmla="*/ 1712813 w 1781599"/>
                <a:gd name="csY577" fmla="*/ 666694 h 727517"/>
                <a:gd name="csX578" fmla="*/ 1715785 w 1781599"/>
                <a:gd name="csY578" fmla="*/ 662973 h 727517"/>
                <a:gd name="csX579" fmla="*/ 1718757 w 1781599"/>
                <a:gd name="csY579" fmla="*/ 659808 h 727517"/>
                <a:gd name="csX580" fmla="*/ 1721729 w 1781599"/>
                <a:gd name="csY580" fmla="*/ 657230 h 727517"/>
                <a:gd name="csX581" fmla="*/ 1724699 w 1781599"/>
                <a:gd name="csY581" fmla="*/ 655262 h 727517"/>
                <a:gd name="csX582" fmla="*/ 1727671 w 1781599"/>
                <a:gd name="csY582" fmla="*/ 653923 h 727517"/>
                <a:gd name="csX583" fmla="*/ 1730643 w 1781599"/>
                <a:gd name="csY583" fmla="*/ 653220 h 727517"/>
                <a:gd name="csX584" fmla="*/ 1733615 w 1781599"/>
                <a:gd name="csY584" fmla="*/ 653159 h 727517"/>
                <a:gd name="csX585" fmla="*/ 1736586 w 1781599"/>
                <a:gd name="csY585" fmla="*/ 653737 h 727517"/>
                <a:gd name="csX586" fmla="*/ 1739557 w 1781599"/>
                <a:gd name="csY586" fmla="*/ 654945 h 727517"/>
                <a:gd name="csX587" fmla="*/ 1742529 w 1781599"/>
                <a:gd name="csY587" fmla="*/ 656768 h 727517"/>
                <a:gd name="csX588" fmla="*/ 1745501 w 1781599"/>
                <a:gd name="csY588" fmla="*/ 659187 h 727517"/>
                <a:gd name="csX589" fmla="*/ 1748472 w 1781599"/>
                <a:gd name="csY589" fmla="*/ 662176 h 727517"/>
                <a:gd name="csX590" fmla="*/ 1751444 w 1781599"/>
                <a:gd name="csY590" fmla="*/ 665705 h 727517"/>
                <a:gd name="csX591" fmla="*/ 1754416 w 1781599"/>
                <a:gd name="csY591" fmla="*/ 669737 h 727517"/>
                <a:gd name="csX592" fmla="*/ 1757387 w 1781599"/>
                <a:gd name="csY592" fmla="*/ 674230 h 727517"/>
                <a:gd name="csX593" fmla="*/ 1760359 w 1781599"/>
                <a:gd name="csY593" fmla="*/ 679137 h 727517"/>
                <a:gd name="csX594" fmla="*/ 1763330 w 1781599"/>
                <a:gd name="csY594" fmla="*/ 684405 h 727517"/>
                <a:gd name="csX595" fmla="*/ 1766302 w 1781599"/>
                <a:gd name="csY595" fmla="*/ 689972 h 727517"/>
                <a:gd name="csX596" fmla="*/ 1769274 w 1781599"/>
                <a:gd name="csY596" fmla="*/ 695767 h 727517"/>
                <a:gd name="csX597" fmla="*/ 1772245 w 1781599"/>
                <a:gd name="csY597" fmla="*/ 701698 h 727517"/>
                <a:gd name="csX598" fmla="*/ 1775217 w 1781599"/>
                <a:gd name="csY598" fmla="*/ 707638 h 727517"/>
                <a:gd name="csX599" fmla="*/ 1778189 w 1781599"/>
                <a:gd name="csY599" fmla="*/ 713375 h 727517"/>
                <a:gd name="csX600" fmla="*/ 1781160 w 1781599"/>
                <a:gd name="csY600" fmla="*/ 718474 h 727517"/>
                <a:gd name="csX601" fmla="*/ 1781600 w 1781599"/>
                <a:gd name="csY601" fmla="*/ 718987 h 727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</a:cxnLst>
              <a:rect l="l" t="t" r="r" b="b"/>
              <a:pathLst>
                <a:path w="1781599" h="727517">
                  <a:moveTo>
                    <a:pt x="0" y="694827"/>
                  </a:moveTo>
                  <a:lnTo>
                    <a:pt x="1173" y="694991"/>
                  </a:lnTo>
                  <a:lnTo>
                    <a:pt x="4145" y="695577"/>
                  </a:lnTo>
                  <a:lnTo>
                    <a:pt x="7117" y="696326"/>
                  </a:lnTo>
                  <a:lnTo>
                    <a:pt x="10088" y="697231"/>
                  </a:lnTo>
                  <a:lnTo>
                    <a:pt x="13060" y="698282"/>
                  </a:lnTo>
                  <a:lnTo>
                    <a:pt x="16032" y="699464"/>
                  </a:lnTo>
                  <a:lnTo>
                    <a:pt x="19003" y="700766"/>
                  </a:lnTo>
                  <a:lnTo>
                    <a:pt x="21975" y="702171"/>
                  </a:lnTo>
                  <a:lnTo>
                    <a:pt x="24946" y="703663"/>
                  </a:lnTo>
                  <a:lnTo>
                    <a:pt x="27918" y="705224"/>
                  </a:lnTo>
                  <a:lnTo>
                    <a:pt x="30890" y="706837"/>
                  </a:lnTo>
                  <a:lnTo>
                    <a:pt x="33861" y="708481"/>
                  </a:lnTo>
                  <a:lnTo>
                    <a:pt x="36833" y="710135"/>
                  </a:lnTo>
                  <a:lnTo>
                    <a:pt x="39804" y="711779"/>
                  </a:lnTo>
                  <a:lnTo>
                    <a:pt x="42776" y="713392"/>
                  </a:lnTo>
                  <a:lnTo>
                    <a:pt x="45748" y="714952"/>
                  </a:lnTo>
                  <a:lnTo>
                    <a:pt x="48719" y="716439"/>
                  </a:lnTo>
                  <a:lnTo>
                    <a:pt x="51690" y="717834"/>
                  </a:lnTo>
                  <a:lnTo>
                    <a:pt x="54662" y="719119"/>
                  </a:lnTo>
                  <a:lnTo>
                    <a:pt x="57634" y="720282"/>
                  </a:lnTo>
                  <a:lnTo>
                    <a:pt x="60606" y="721313"/>
                  </a:lnTo>
                  <a:lnTo>
                    <a:pt x="63577" y="722209"/>
                  </a:lnTo>
                  <a:lnTo>
                    <a:pt x="66548" y="722977"/>
                  </a:lnTo>
                  <a:lnTo>
                    <a:pt x="69520" y="723629"/>
                  </a:lnTo>
                  <a:lnTo>
                    <a:pt x="72492" y="724184"/>
                  </a:lnTo>
                  <a:lnTo>
                    <a:pt x="75464" y="724668"/>
                  </a:lnTo>
                  <a:lnTo>
                    <a:pt x="78436" y="725104"/>
                  </a:lnTo>
                  <a:lnTo>
                    <a:pt x="81406" y="725515"/>
                  </a:lnTo>
                  <a:lnTo>
                    <a:pt x="84378" y="725918"/>
                  </a:lnTo>
                  <a:lnTo>
                    <a:pt x="87350" y="726319"/>
                  </a:lnTo>
                  <a:lnTo>
                    <a:pt x="90322" y="726713"/>
                  </a:lnTo>
                  <a:lnTo>
                    <a:pt x="93293" y="727076"/>
                  </a:lnTo>
                  <a:lnTo>
                    <a:pt x="96264" y="727365"/>
                  </a:lnTo>
                  <a:lnTo>
                    <a:pt x="99236" y="727518"/>
                  </a:lnTo>
                  <a:lnTo>
                    <a:pt x="102208" y="727462"/>
                  </a:lnTo>
                  <a:lnTo>
                    <a:pt x="105180" y="727136"/>
                  </a:lnTo>
                  <a:lnTo>
                    <a:pt x="108151" y="726509"/>
                  </a:lnTo>
                  <a:lnTo>
                    <a:pt x="111122" y="725592"/>
                  </a:lnTo>
                  <a:lnTo>
                    <a:pt x="114094" y="724421"/>
                  </a:lnTo>
                  <a:lnTo>
                    <a:pt x="117066" y="723041"/>
                  </a:lnTo>
                  <a:lnTo>
                    <a:pt x="120038" y="721494"/>
                  </a:lnTo>
                  <a:lnTo>
                    <a:pt x="123009" y="719820"/>
                  </a:lnTo>
                  <a:lnTo>
                    <a:pt x="125981" y="718051"/>
                  </a:lnTo>
                  <a:lnTo>
                    <a:pt x="128952" y="716217"/>
                  </a:lnTo>
                  <a:lnTo>
                    <a:pt x="131924" y="714345"/>
                  </a:lnTo>
                  <a:lnTo>
                    <a:pt x="134895" y="712460"/>
                  </a:lnTo>
                  <a:lnTo>
                    <a:pt x="137867" y="710586"/>
                  </a:lnTo>
                  <a:lnTo>
                    <a:pt x="140839" y="708746"/>
                  </a:lnTo>
                  <a:lnTo>
                    <a:pt x="143810" y="706961"/>
                  </a:lnTo>
                  <a:lnTo>
                    <a:pt x="146782" y="705251"/>
                  </a:lnTo>
                  <a:lnTo>
                    <a:pt x="149753" y="703638"/>
                  </a:lnTo>
                  <a:lnTo>
                    <a:pt x="152725" y="702140"/>
                  </a:lnTo>
                  <a:lnTo>
                    <a:pt x="155697" y="700774"/>
                  </a:lnTo>
                  <a:lnTo>
                    <a:pt x="158668" y="699557"/>
                  </a:lnTo>
                  <a:lnTo>
                    <a:pt x="161640" y="698504"/>
                  </a:lnTo>
                  <a:lnTo>
                    <a:pt x="164611" y="697630"/>
                  </a:lnTo>
                  <a:lnTo>
                    <a:pt x="167583" y="696945"/>
                  </a:lnTo>
                  <a:lnTo>
                    <a:pt x="170555" y="696461"/>
                  </a:lnTo>
                  <a:lnTo>
                    <a:pt x="173526" y="696186"/>
                  </a:lnTo>
                  <a:lnTo>
                    <a:pt x="176498" y="696126"/>
                  </a:lnTo>
                  <a:lnTo>
                    <a:pt x="179469" y="696287"/>
                  </a:lnTo>
                  <a:lnTo>
                    <a:pt x="182441" y="696671"/>
                  </a:lnTo>
                  <a:lnTo>
                    <a:pt x="185413" y="697279"/>
                  </a:lnTo>
                  <a:lnTo>
                    <a:pt x="188385" y="698108"/>
                  </a:lnTo>
                  <a:lnTo>
                    <a:pt x="191355" y="699156"/>
                  </a:lnTo>
                  <a:lnTo>
                    <a:pt x="194327" y="700415"/>
                  </a:lnTo>
                  <a:lnTo>
                    <a:pt x="197299" y="701878"/>
                  </a:lnTo>
                  <a:lnTo>
                    <a:pt x="200271" y="703533"/>
                  </a:lnTo>
                  <a:lnTo>
                    <a:pt x="203243" y="705364"/>
                  </a:lnTo>
                  <a:lnTo>
                    <a:pt x="206213" y="707357"/>
                  </a:lnTo>
                  <a:lnTo>
                    <a:pt x="209185" y="709490"/>
                  </a:lnTo>
                  <a:lnTo>
                    <a:pt x="212157" y="711736"/>
                  </a:lnTo>
                  <a:lnTo>
                    <a:pt x="215129" y="714063"/>
                  </a:lnTo>
                  <a:lnTo>
                    <a:pt x="218101" y="716428"/>
                  </a:lnTo>
                  <a:lnTo>
                    <a:pt x="221071" y="718770"/>
                  </a:lnTo>
                  <a:lnTo>
                    <a:pt x="224043" y="720996"/>
                  </a:lnTo>
                  <a:lnTo>
                    <a:pt x="227015" y="722962"/>
                  </a:lnTo>
                  <a:lnTo>
                    <a:pt x="229987" y="724440"/>
                  </a:lnTo>
                  <a:lnTo>
                    <a:pt x="232958" y="725140"/>
                  </a:lnTo>
                  <a:lnTo>
                    <a:pt x="235930" y="724870"/>
                  </a:lnTo>
                  <a:lnTo>
                    <a:pt x="238901" y="723729"/>
                  </a:lnTo>
                  <a:lnTo>
                    <a:pt x="241873" y="722005"/>
                  </a:lnTo>
                  <a:lnTo>
                    <a:pt x="244845" y="719963"/>
                  </a:lnTo>
                  <a:lnTo>
                    <a:pt x="247816" y="717783"/>
                  </a:lnTo>
                  <a:lnTo>
                    <a:pt x="250788" y="715575"/>
                  </a:lnTo>
                  <a:lnTo>
                    <a:pt x="253759" y="713412"/>
                  </a:lnTo>
                  <a:lnTo>
                    <a:pt x="256731" y="711341"/>
                  </a:lnTo>
                  <a:lnTo>
                    <a:pt x="259702" y="709401"/>
                  </a:lnTo>
                  <a:lnTo>
                    <a:pt x="262674" y="707618"/>
                  </a:lnTo>
                  <a:lnTo>
                    <a:pt x="265646" y="706014"/>
                  </a:lnTo>
                  <a:lnTo>
                    <a:pt x="268617" y="704607"/>
                  </a:lnTo>
                  <a:lnTo>
                    <a:pt x="271589" y="703412"/>
                  </a:lnTo>
                  <a:lnTo>
                    <a:pt x="274560" y="702439"/>
                  </a:lnTo>
                  <a:lnTo>
                    <a:pt x="277532" y="701695"/>
                  </a:lnTo>
                  <a:lnTo>
                    <a:pt x="280504" y="701186"/>
                  </a:lnTo>
                  <a:lnTo>
                    <a:pt x="283475" y="700912"/>
                  </a:lnTo>
                  <a:lnTo>
                    <a:pt x="286447" y="700873"/>
                  </a:lnTo>
                  <a:lnTo>
                    <a:pt x="289418" y="701063"/>
                  </a:lnTo>
                  <a:lnTo>
                    <a:pt x="292390" y="701473"/>
                  </a:lnTo>
                  <a:lnTo>
                    <a:pt x="295362" y="702092"/>
                  </a:lnTo>
                  <a:lnTo>
                    <a:pt x="298333" y="702901"/>
                  </a:lnTo>
                  <a:lnTo>
                    <a:pt x="301305" y="703881"/>
                  </a:lnTo>
                  <a:lnTo>
                    <a:pt x="304276" y="705002"/>
                  </a:lnTo>
                  <a:lnTo>
                    <a:pt x="307248" y="706233"/>
                  </a:lnTo>
                  <a:lnTo>
                    <a:pt x="310220" y="707528"/>
                  </a:lnTo>
                  <a:lnTo>
                    <a:pt x="313192" y="708838"/>
                  </a:lnTo>
                  <a:lnTo>
                    <a:pt x="316162" y="710099"/>
                  </a:lnTo>
                  <a:lnTo>
                    <a:pt x="319134" y="711239"/>
                  </a:lnTo>
                  <a:lnTo>
                    <a:pt x="322106" y="712175"/>
                  </a:lnTo>
                  <a:lnTo>
                    <a:pt x="325078" y="712821"/>
                  </a:lnTo>
                  <a:lnTo>
                    <a:pt x="328050" y="713101"/>
                  </a:lnTo>
                  <a:lnTo>
                    <a:pt x="331020" y="712962"/>
                  </a:lnTo>
                  <a:lnTo>
                    <a:pt x="333992" y="712386"/>
                  </a:lnTo>
                  <a:lnTo>
                    <a:pt x="336964" y="711395"/>
                  </a:lnTo>
                  <a:lnTo>
                    <a:pt x="339936" y="710040"/>
                  </a:lnTo>
                  <a:lnTo>
                    <a:pt x="342908" y="708390"/>
                  </a:lnTo>
                  <a:lnTo>
                    <a:pt x="345878" y="706516"/>
                  </a:lnTo>
                  <a:lnTo>
                    <a:pt x="348850" y="704489"/>
                  </a:lnTo>
                  <a:lnTo>
                    <a:pt x="351822" y="702369"/>
                  </a:lnTo>
                  <a:lnTo>
                    <a:pt x="354794" y="700209"/>
                  </a:lnTo>
                  <a:lnTo>
                    <a:pt x="357765" y="698055"/>
                  </a:lnTo>
                  <a:lnTo>
                    <a:pt x="360737" y="695942"/>
                  </a:lnTo>
                  <a:lnTo>
                    <a:pt x="363708" y="693903"/>
                  </a:lnTo>
                  <a:lnTo>
                    <a:pt x="366680" y="691962"/>
                  </a:lnTo>
                  <a:lnTo>
                    <a:pt x="369652" y="690140"/>
                  </a:lnTo>
                  <a:lnTo>
                    <a:pt x="372623" y="688455"/>
                  </a:lnTo>
                  <a:lnTo>
                    <a:pt x="375595" y="686918"/>
                  </a:lnTo>
                  <a:lnTo>
                    <a:pt x="378566" y="685541"/>
                  </a:lnTo>
                  <a:lnTo>
                    <a:pt x="381538" y="684328"/>
                  </a:lnTo>
                  <a:lnTo>
                    <a:pt x="384510" y="683282"/>
                  </a:lnTo>
                  <a:lnTo>
                    <a:pt x="387481" y="682402"/>
                  </a:lnTo>
                  <a:lnTo>
                    <a:pt x="390453" y="681688"/>
                  </a:lnTo>
                  <a:lnTo>
                    <a:pt x="393424" y="681131"/>
                  </a:lnTo>
                  <a:lnTo>
                    <a:pt x="396396" y="680722"/>
                  </a:lnTo>
                  <a:lnTo>
                    <a:pt x="399368" y="680450"/>
                  </a:lnTo>
                  <a:lnTo>
                    <a:pt x="402339" y="680298"/>
                  </a:lnTo>
                  <a:lnTo>
                    <a:pt x="405311" y="680252"/>
                  </a:lnTo>
                  <a:lnTo>
                    <a:pt x="408283" y="680288"/>
                  </a:lnTo>
                  <a:lnTo>
                    <a:pt x="411254" y="680386"/>
                  </a:lnTo>
                  <a:lnTo>
                    <a:pt x="414225" y="680520"/>
                  </a:lnTo>
                  <a:lnTo>
                    <a:pt x="417197" y="680662"/>
                  </a:lnTo>
                  <a:lnTo>
                    <a:pt x="420169" y="680783"/>
                  </a:lnTo>
                  <a:lnTo>
                    <a:pt x="423141" y="680852"/>
                  </a:lnTo>
                  <a:lnTo>
                    <a:pt x="426112" y="680835"/>
                  </a:lnTo>
                  <a:lnTo>
                    <a:pt x="429083" y="680698"/>
                  </a:lnTo>
                  <a:lnTo>
                    <a:pt x="432055" y="680407"/>
                  </a:lnTo>
                  <a:lnTo>
                    <a:pt x="435027" y="679930"/>
                  </a:lnTo>
                  <a:lnTo>
                    <a:pt x="437999" y="679232"/>
                  </a:lnTo>
                  <a:lnTo>
                    <a:pt x="440970" y="678281"/>
                  </a:lnTo>
                  <a:lnTo>
                    <a:pt x="443941" y="677049"/>
                  </a:lnTo>
                  <a:lnTo>
                    <a:pt x="446913" y="675510"/>
                  </a:lnTo>
                  <a:lnTo>
                    <a:pt x="449885" y="673640"/>
                  </a:lnTo>
                  <a:lnTo>
                    <a:pt x="452857" y="671415"/>
                  </a:lnTo>
                  <a:lnTo>
                    <a:pt x="455827" y="668823"/>
                  </a:lnTo>
                  <a:lnTo>
                    <a:pt x="458799" y="665844"/>
                  </a:lnTo>
                  <a:lnTo>
                    <a:pt x="461771" y="662468"/>
                  </a:lnTo>
                  <a:lnTo>
                    <a:pt x="464743" y="658682"/>
                  </a:lnTo>
                  <a:lnTo>
                    <a:pt x="467715" y="654479"/>
                  </a:lnTo>
                  <a:lnTo>
                    <a:pt x="470686" y="649849"/>
                  </a:lnTo>
                  <a:lnTo>
                    <a:pt x="473657" y="644786"/>
                  </a:lnTo>
                  <a:lnTo>
                    <a:pt x="476629" y="639286"/>
                  </a:lnTo>
                  <a:lnTo>
                    <a:pt x="479601" y="633343"/>
                  </a:lnTo>
                  <a:lnTo>
                    <a:pt x="482572" y="626955"/>
                  </a:lnTo>
                  <a:lnTo>
                    <a:pt x="485544" y="620120"/>
                  </a:lnTo>
                  <a:lnTo>
                    <a:pt x="488515" y="612839"/>
                  </a:lnTo>
                  <a:lnTo>
                    <a:pt x="491487" y="605114"/>
                  </a:lnTo>
                  <a:lnTo>
                    <a:pt x="494459" y="596948"/>
                  </a:lnTo>
                  <a:lnTo>
                    <a:pt x="497430" y="588346"/>
                  </a:lnTo>
                  <a:lnTo>
                    <a:pt x="500402" y="579316"/>
                  </a:lnTo>
                  <a:lnTo>
                    <a:pt x="503373" y="569868"/>
                  </a:lnTo>
                  <a:lnTo>
                    <a:pt x="506345" y="560011"/>
                  </a:lnTo>
                  <a:lnTo>
                    <a:pt x="509317" y="549761"/>
                  </a:lnTo>
                  <a:lnTo>
                    <a:pt x="512288" y="539131"/>
                  </a:lnTo>
                  <a:lnTo>
                    <a:pt x="515260" y="528139"/>
                  </a:lnTo>
                  <a:lnTo>
                    <a:pt x="518231" y="516804"/>
                  </a:lnTo>
                  <a:lnTo>
                    <a:pt x="521203" y="505144"/>
                  </a:lnTo>
                  <a:lnTo>
                    <a:pt x="524175" y="493182"/>
                  </a:lnTo>
                  <a:lnTo>
                    <a:pt x="527146" y="480940"/>
                  </a:lnTo>
                  <a:lnTo>
                    <a:pt x="530118" y="468441"/>
                  </a:lnTo>
                  <a:lnTo>
                    <a:pt x="533090" y="455711"/>
                  </a:lnTo>
                  <a:lnTo>
                    <a:pt x="536061" y="442775"/>
                  </a:lnTo>
                  <a:lnTo>
                    <a:pt x="539032" y="429658"/>
                  </a:lnTo>
                  <a:lnTo>
                    <a:pt x="542004" y="416385"/>
                  </a:lnTo>
                  <a:lnTo>
                    <a:pt x="544976" y="402985"/>
                  </a:lnTo>
                  <a:lnTo>
                    <a:pt x="547948" y="389482"/>
                  </a:lnTo>
                  <a:lnTo>
                    <a:pt x="550919" y="375903"/>
                  </a:lnTo>
                  <a:lnTo>
                    <a:pt x="553890" y="362274"/>
                  </a:lnTo>
                  <a:lnTo>
                    <a:pt x="556862" y="348620"/>
                  </a:lnTo>
                  <a:lnTo>
                    <a:pt x="559834" y="334966"/>
                  </a:lnTo>
                  <a:lnTo>
                    <a:pt x="562806" y="321334"/>
                  </a:lnTo>
                  <a:lnTo>
                    <a:pt x="565777" y="307752"/>
                  </a:lnTo>
                  <a:lnTo>
                    <a:pt x="568748" y="294239"/>
                  </a:lnTo>
                  <a:lnTo>
                    <a:pt x="571720" y="280817"/>
                  </a:lnTo>
                  <a:lnTo>
                    <a:pt x="574692" y="267508"/>
                  </a:lnTo>
                  <a:lnTo>
                    <a:pt x="577664" y="254330"/>
                  </a:lnTo>
                  <a:lnTo>
                    <a:pt x="580635" y="241304"/>
                  </a:lnTo>
                  <a:lnTo>
                    <a:pt x="583606" y="228446"/>
                  </a:lnTo>
                  <a:lnTo>
                    <a:pt x="586578" y="215773"/>
                  </a:lnTo>
                  <a:lnTo>
                    <a:pt x="589550" y="203303"/>
                  </a:lnTo>
                  <a:lnTo>
                    <a:pt x="592522" y="191050"/>
                  </a:lnTo>
                  <a:lnTo>
                    <a:pt x="595493" y="179029"/>
                  </a:lnTo>
                  <a:lnTo>
                    <a:pt x="598464" y="167255"/>
                  </a:lnTo>
                  <a:lnTo>
                    <a:pt x="601436" y="155742"/>
                  </a:lnTo>
                  <a:lnTo>
                    <a:pt x="604408" y="144503"/>
                  </a:lnTo>
                  <a:lnTo>
                    <a:pt x="607380" y="133552"/>
                  </a:lnTo>
                  <a:lnTo>
                    <a:pt x="610351" y="122902"/>
                  </a:lnTo>
                  <a:lnTo>
                    <a:pt x="613322" y="112567"/>
                  </a:lnTo>
                  <a:lnTo>
                    <a:pt x="616294" y="102561"/>
                  </a:lnTo>
                  <a:lnTo>
                    <a:pt x="619266" y="92899"/>
                  </a:lnTo>
                  <a:lnTo>
                    <a:pt x="622237" y="83596"/>
                  </a:lnTo>
                  <a:lnTo>
                    <a:pt x="625209" y="74668"/>
                  </a:lnTo>
                  <a:lnTo>
                    <a:pt x="628181" y="66132"/>
                  </a:lnTo>
                  <a:lnTo>
                    <a:pt x="631152" y="58005"/>
                  </a:lnTo>
                  <a:lnTo>
                    <a:pt x="634124" y="50308"/>
                  </a:lnTo>
                  <a:lnTo>
                    <a:pt x="637095" y="43060"/>
                  </a:lnTo>
                  <a:lnTo>
                    <a:pt x="640067" y="36282"/>
                  </a:lnTo>
                  <a:lnTo>
                    <a:pt x="643038" y="29997"/>
                  </a:lnTo>
                  <a:lnTo>
                    <a:pt x="646010" y="24230"/>
                  </a:lnTo>
                  <a:lnTo>
                    <a:pt x="648982" y="19006"/>
                  </a:lnTo>
                  <a:lnTo>
                    <a:pt x="651953" y="14351"/>
                  </a:lnTo>
                  <a:lnTo>
                    <a:pt x="654925" y="10294"/>
                  </a:lnTo>
                  <a:lnTo>
                    <a:pt x="657897" y="6862"/>
                  </a:lnTo>
                  <a:lnTo>
                    <a:pt x="660868" y="4085"/>
                  </a:lnTo>
                  <a:lnTo>
                    <a:pt x="663839" y="1996"/>
                  </a:lnTo>
                  <a:lnTo>
                    <a:pt x="666811" y="624"/>
                  </a:lnTo>
                  <a:lnTo>
                    <a:pt x="669783" y="0"/>
                  </a:lnTo>
                  <a:lnTo>
                    <a:pt x="672755" y="157"/>
                  </a:lnTo>
                  <a:lnTo>
                    <a:pt x="675726" y="1127"/>
                  </a:lnTo>
                  <a:lnTo>
                    <a:pt x="678697" y="2939"/>
                  </a:lnTo>
                  <a:lnTo>
                    <a:pt x="681669" y="5625"/>
                  </a:lnTo>
                  <a:lnTo>
                    <a:pt x="684641" y="9215"/>
                  </a:lnTo>
                  <a:lnTo>
                    <a:pt x="687613" y="13737"/>
                  </a:lnTo>
                  <a:lnTo>
                    <a:pt x="690584" y="19216"/>
                  </a:lnTo>
                  <a:lnTo>
                    <a:pt x="693555" y="25678"/>
                  </a:lnTo>
                  <a:lnTo>
                    <a:pt x="696527" y="33143"/>
                  </a:lnTo>
                  <a:lnTo>
                    <a:pt x="699499" y="41634"/>
                  </a:lnTo>
                  <a:lnTo>
                    <a:pt x="702471" y="51165"/>
                  </a:lnTo>
                  <a:lnTo>
                    <a:pt x="705443" y="61751"/>
                  </a:lnTo>
                  <a:lnTo>
                    <a:pt x="708413" y="73399"/>
                  </a:lnTo>
                  <a:lnTo>
                    <a:pt x="711385" y="86116"/>
                  </a:lnTo>
                  <a:lnTo>
                    <a:pt x="714357" y="99902"/>
                  </a:lnTo>
                  <a:lnTo>
                    <a:pt x="717329" y="114754"/>
                  </a:lnTo>
                  <a:lnTo>
                    <a:pt x="720300" y="130663"/>
                  </a:lnTo>
                  <a:lnTo>
                    <a:pt x="723271" y="147613"/>
                  </a:lnTo>
                  <a:lnTo>
                    <a:pt x="726243" y="165585"/>
                  </a:lnTo>
                  <a:lnTo>
                    <a:pt x="729215" y="184554"/>
                  </a:lnTo>
                  <a:lnTo>
                    <a:pt x="732187" y="204485"/>
                  </a:lnTo>
                  <a:lnTo>
                    <a:pt x="735158" y="225340"/>
                  </a:lnTo>
                  <a:lnTo>
                    <a:pt x="738129" y="247070"/>
                  </a:lnTo>
                  <a:lnTo>
                    <a:pt x="741101" y="269623"/>
                  </a:lnTo>
                  <a:lnTo>
                    <a:pt x="744073" y="292934"/>
                  </a:lnTo>
                  <a:lnTo>
                    <a:pt x="747044" y="316929"/>
                  </a:lnTo>
                  <a:lnTo>
                    <a:pt x="750016" y="341526"/>
                  </a:lnTo>
                  <a:lnTo>
                    <a:pt x="752987" y="366629"/>
                  </a:lnTo>
                  <a:lnTo>
                    <a:pt x="755959" y="392122"/>
                  </a:lnTo>
                  <a:lnTo>
                    <a:pt x="758931" y="417876"/>
                  </a:lnTo>
                  <a:lnTo>
                    <a:pt x="761902" y="443733"/>
                  </a:lnTo>
                  <a:lnTo>
                    <a:pt x="764874" y="469500"/>
                  </a:lnTo>
                  <a:lnTo>
                    <a:pt x="767846" y="494934"/>
                  </a:lnTo>
                  <a:lnTo>
                    <a:pt x="770817" y="519721"/>
                  </a:lnTo>
                  <a:lnTo>
                    <a:pt x="773789" y="543438"/>
                  </a:lnTo>
                  <a:lnTo>
                    <a:pt x="776760" y="565500"/>
                  </a:lnTo>
                  <a:lnTo>
                    <a:pt x="779732" y="585094"/>
                  </a:lnTo>
                  <a:lnTo>
                    <a:pt x="782704" y="601121"/>
                  </a:lnTo>
                  <a:lnTo>
                    <a:pt x="785675" y="612257"/>
                  </a:lnTo>
                  <a:lnTo>
                    <a:pt x="788647" y="617289"/>
                  </a:lnTo>
                  <a:lnTo>
                    <a:pt x="791618" y="615721"/>
                  </a:lnTo>
                  <a:lnTo>
                    <a:pt x="794590" y="608153"/>
                  </a:lnTo>
                  <a:lnTo>
                    <a:pt x="797562" y="595962"/>
                  </a:lnTo>
                  <a:lnTo>
                    <a:pt x="800533" y="580662"/>
                  </a:lnTo>
                  <a:lnTo>
                    <a:pt x="803504" y="563509"/>
                  </a:lnTo>
                  <a:lnTo>
                    <a:pt x="806476" y="545426"/>
                  </a:lnTo>
                  <a:lnTo>
                    <a:pt x="809448" y="527070"/>
                  </a:lnTo>
                  <a:lnTo>
                    <a:pt x="812420" y="508905"/>
                  </a:lnTo>
                  <a:lnTo>
                    <a:pt x="815391" y="491267"/>
                  </a:lnTo>
                  <a:lnTo>
                    <a:pt x="818362" y="474413"/>
                  </a:lnTo>
                  <a:lnTo>
                    <a:pt x="821334" y="458536"/>
                  </a:lnTo>
                  <a:lnTo>
                    <a:pt x="824306" y="443795"/>
                  </a:lnTo>
                  <a:lnTo>
                    <a:pt x="827278" y="430313"/>
                  </a:lnTo>
                  <a:lnTo>
                    <a:pt x="830250" y="418192"/>
                  </a:lnTo>
                  <a:lnTo>
                    <a:pt x="833220" y="407518"/>
                  </a:lnTo>
                  <a:lnTo>
                    <a:pt x="836192" y="398356"/>
                  </a:lnTo>
                  <a:lnTo>
                    <a:pt x="839164" y="390762"/>
                  </a:lnTo>
                  <a:lnTo>
                    <a:pt x="842136" y="384776"/>
                  </a:lnTo>
                  <a:lnTo>
                    <a:pt x="845108" y="380428"/>
                  </a:lnTo>
                  <a:lnTo>
                    <a:pt x="848078" y="377737"/>
                  </a:lnTo>
                  <a:lnTo>
                    <a:pt x="851050" y="376709"/>
                  </a:lnTo>
                  <a:lnTo>
                    <a:pt x="854022" y="377343"/>
                  </a:lnTo>
                  <a:lnTo>
                    <a:pt x="856994" y="379628"/>
                  </a:lnTo>
                  <a:lnTo>
                    <a:pt x="859965" y="383540"/>
                  </a:lnTo>
                  <a:lnTo>
                    <a:pt x="862937" y="389049"/>
                  </a:lnTo>
                  <a:lnTo>
                    <a:pt x="865908" y="396113"/>
                  </a:lnTo>
                  <a:lnTo>
                    <a:pt x="868880" y="404685"/>
                  </a:lnTo>
                  <a:lnTo>
                    <a:pt x="871852" y="414705"/>
                  </a:lnTo>
                  <a:lnTo>
                    <a:pt x="874823" y="426109"/>
                  </a:lnTo>
                  <a:lnTo>
                    <a:pt x="877794" y="438822"/>
                  </a:lnTo>
                  <a:lnTo>
                    <a:pt x="880766" y="452762"/>
                  </a:lnTo>
                  <a:lnTo>
                    <a:pt x="883738" y="467840"/>
                  </a:lnTo>
                  <a:lnTo>
                    <a:pt x="886709" y="483961"/>
                  </a:lnTo>
                  <a:lnTo>
                    <a:pt x="889681" y="501018"/>
                  </a:lnTo>
                  <a:lnTo>
                    <a:pt x="892653" y="518902"/>
                  </a:lnTo>
                  <a:lnTo>
                    <a:pt x="895624" y="537491"/>
                  </a:lnTo>
                  <a:lnTo>
                    <a:pt x="898596" y="556656"/>
                  </a:lnTo>
                  <a:lnTo>
                    <a:pt x="901567" y="576252"/>
                  </a:lnTo>
                  <a:lnTo>
                    <a:pt x="904539" y="596112"/>
                  </a:lnTo>
                  <a:lnTo>
                    <a:pt x="907511" y="616034"/>
                  </a:lnTo>
                  <a:lnTo>
                    <a:pt x="910482" y="635746"/>
                  </a:lnTo>
                  <a:lnTo>
                    <a:pt x="913454" y="654825"/>
                  </a:lnTo>
                  <a:lnTo>
                    <a:pt x="916425" y="672500"/>
                  </a:lnTo>
                  <a:lnTo>
                    <a:pt x="919397" y="687127"/>
                  </a:lnTo>
                  <a:lnTo>
                    <a:pt x="922369" y="695306"/>
                  </a:lnTo>
                  <a:lnTo>
                    <a:pt x="925340" y="693403"/>
                  </a:lnTo>
                  <a:lnTo>
                    <a:pt x="928311" y="683047"/>
                  </a:lnTo>
                  <a:lnTo>
                    <a:pt x="931283" y="668644"/>
                  </a:lnTo>
                  <a:lnTo>
                    <a:pt x="934255" y="652816"/>
                  </a:lnTo>
                  <a:lnTo>
                    <a:pt x="937227" y="636734"/>
                  </a:lnTo>
                  <a:lnTo>
                    <a:pt x="940199" y="620960"/>
                  </a:lnTo>
                  <a:lnTo>
                    <a:pt x="943169" y="605805"/>
                  </a:lnTo>
                  <a:lnTo>
                    <a:pt x="946141" y="591466"/>
                  </a:lnTo>
                  <a:lnTo>
                    <a:pt x="949113" y="578084"/>
                  </a:lnTo>
                  <a:lnTo>
                    <a:pt x="952085" y="565762"/>
                  </a:lnTo>
                  <a:lnTo>
                    <a:pt x="955056" y="554586"/>
                  </a:lnTo>
                  <a:lnTo>
                    <a:pt x="958027" y="544619"/>
                  </a:lnTo>
                  <a:lnTo>
                    <a:pt x="960999" y="535914"/>
                  </a:lnTo>
                  <a:lnTo>
                    <a:pt x="963971" y="528511"/>
                  </a:lnTo>
                  <a:lnTo>
                    <a:pt x="966943" y="522441"/>
                  </a:lnTo>
                  <a:lnTo>
                    <a:pt x="969914" y="517725"/>
                  </a:lnTo>
                  <a:lnTo>
                    <a:pt x="972885" y="514370"/>
                  </a:lnTo>
                  <a:lnTo>
                    <a:pt x="975857" y="512378"/>
                  </a:lnTo>
                  <a:lnTo>
                    <a:pt x="978829" y="511743"/>
                  </a:lnTo>
                  <a:lnTo>
                    <a:pt x="981801" y="512446"/>
                  </a:lnTo>
                  <a:lnTo>
                    <a:pt x="984772" y="514463"/>
                  </a:lnTo>
                  <a:lnTo>
                    <a:pt x="987743" y="517763"/>
                  </a:lnTo>
                  <a:lnTo>
                    <a:pt x="990715" y="522303"/>
                  </a:lnTo>
                  <a:lnTo>
                    <a:pt x="993687" y="528037"/>
                  </a:lnTo>
                  <a:lnTo>
                    <a:pt x="996659" y="534910"/>
                  </a:lnTo>
                  <a:lnTo>
                    <a:pt x="999630" y="542859"/>
                  </a:lnTo>
                  <a:lnTo>
                    <a:pt x="1002602" y="551818"/>
                  </a:lnTo>
                  <a:lnTo>
                    <a:pt x="1005573" y="561714"/>
                  </a:lnTo>
                  <a:lnTo>
                    <a:pt x="1008545" y="572465"/>
                  </a:lnTo>
                  <a:lnTo>
                    <a:pt x="1011516" y="583987"/>
                  </a:lnTo>
                  <a:lnTo>
                    <a:pt x="1014488" y="596190"/>
                  </a:lnTo>
                  <a:lnTo>
                    <a:pt x="1017460" y="608972"/>
                  </a:lnTo>
                  <a:lnTo>
                    <a:pt x="1020431" y="622229"/>
                  </a:lnTo>
                  <a:lnTo>
                    <a:pt x="1023403" y="635841"/>
                  </a:lnTo>
                  <a:lnTo>
                    <a:pt x="1026375" y="649668"/>
                  </a:lnTo>
                  <a:lnTo>
                    <a:pt x="1029346" y="663529"/>
                  </a:lnTo>
                  <a:lnTo>
                    <a:pt x="1032318" y="677162"/>
                  </a:lnTo>
                  <a:lnTo>
                    <a:pt x="1035289" y="690100"/>
                  </a:lnTo>
                  <a:lnTo>
                    <a:pt x="1038261" y="701328"/>
                  </a:lnTo>
                  <a:lnTo>
                    <a:pt x="1041232" y="708458"/>
                  </a:lnTo>
                  <a:lnTo>
                    <a:pt x="1044204" y="708065"/>
                  </a:lnTo>
                  <a:lnTo>
                    <a:pt x="1047176" y="700716"/>
                  </a:lnTo>
                  <a:lnTo>
                    <a:pt x="1050148" y="690101"/>
                  </a:lnTo>
                  <a:lnTo>
                    <a:pt x="1053119" y="678391"/>
                  </a:lnTo>
                  <a:lnTo>
                    <a:pt x="1056090" y="666479"/>
                  </a:lnTo>
                  <a:lnTo>
                    <a:pt x="1059062" y="654776"/>
                  </a:lnTo>
                  <a:lnTo>
                    <a:pt x="1062034" y="643499"/>
                  </a:lnTo>
                  <a:lnTo>
                    <a:pt x="1065006" y="632788"/>
                  </a:lnTo>
                  <a:lnTo>
                    <a:pt x="1067976" y="622742"/>
                  </a:lnTo>
                  <a:lnTo>
                    <a:pt x="1070948" y="613436"/>
                  </a:lnTo>
                  <a:lnTo>
                    <a:pt x="1073920" y="604931"/>
                  </a:lnTo>
                  <a:lnTo>
                    <a:pt x="1076892" y="597275"/>
                  </a:lnTo>
                  <a:lnTo>
                    <a:pt x="1079864" y="590504"/>
                  </a:lnTo>
                  <a:lnTo>
                    <a:pt x="1082834" y="584651"/>
                  </a:lnTo>
                  <a:lnTo>
                    <a:pt x="1085806" y="579735"/>
                  </a:lnTo>
                  <a:lnTo>
                    <a:pt x="1088778" y="575771"/>
                  </a:lnTo>
                  <a:lnTo>
                    <a:pt x="1091750" y="572767"/>
                  </a:lnTo>
                  <a:lnTo>
                    <a:pt x="1094721" y="570723"/>
                  </a:lnTo>
                  <a:lnTo>
                    <a:pt x="1097692" y="569631"/>
                  </a:lnTo>
                  <a:lnTo>
                    <a:pt x="1100664" y="569482"/>
                  </a:lnTo>
                  <a:lnTo>
                    <a:pt x="1103636" y="570255"/>
                  </a:lnTo>
                  <a:lnTo>
                    <a:pt x="1106608" y="571926"/>
                  </a:lnTo>
                  <a:lnTo>
                    <a:pt x="1109579" y="574464"/>
                  </a:lnTo>
                  <a:lnTo>
                    <a:pt x="1112551" y="577836"/>
                  </a:lnTo>
                  <a:lnTo>
                    <a:pt x="1115522" y="581998"/>
                  </a:lnTo>
                  <a:lnTo>
                    <a:pt x="1118494" y="586909"/>
                  </a:lnTo>
                  <a:lnTo>
                    <a:pt x="1121466" y="592514"/>
                  </a:lnTo>
                  <a:lnTo>
                    <a:pt x="1124437" y="598762"/>
                  </a:lnTo>
                  <a:lnTo>
                    <a:pt x="1127409" y="605593"/>
                  </a:lnTo>
                  <a:lnTo>
                    <a:pt x="1130380" y="612945"/>
                  </a:lnTo>
                  <a:lnTo>
                    <a:pt x="1133352" y="620752"/>
                  </a:lnTo>
                  <a:lnTo>
                    <a:pt x="1136323" y="628942"/>
                  </a:lnTo>
                  <a:lnTo>
                    <a:pt x="1139295" y="637441"/>
                  </a:lnTo>
                  <a:lnTo>
                    <a:pt x="1142267" y="646166"/>
                  </a:lnTo>
                  <a:lnTo>
                    <a:pt x="1145239" y="655029"/>
                  </a:lnTo>
                  <a:lnTo>
                    <a:pt x="1148210" y="663931"/>
                  </a:lnTo>
                  <a:lnTo>
                    <a:pt x="1151182" y="672751"/>
                  </a:lnTo>
                  <a:lnTo>
                    <a:pt x="1154153" y="681340"/>
                  </a:lnTo>
                  <a:lnTo>
                    <a:pt x="1157125" y="689493"/>
                  </a:lnTo>
                  <a:lnTo>
                    <a:pt x="1160096" y="696901"/>
                  </a:lnTo>
                  <a:lnTo>
                    <a:pt x="1163068" y="703085"/>
                  </a:lnTo>
                  <a:lnTo>
                    <a:pt x="1166039" y="707330"/>
                  </a:lnTo>
                  <a:lnTo>
                    <a:pt x="1169011" y="708886"/>
                  </a:lnTo>
                  <a:lnTo>
                    <a:pt x="1171983" y="707575"/>
                  </a:lnTo>
                  <a:lnTo>
                    <a:pt x="1174955" y="704089"/>
                  </a:lnTo>
                  <a:lnTo>
                    <a:pt x="1177926" y="699385"/>
                  </a:lnTo>
                  <a:lnTo>
                    <a:pt x="1180897" y="694179"/>
                  </a:lnTo>
                  <a:lnTo>
                    <a:pt x="1183869" y="688911"/>
                  </a:lnTo>
                  <a:lnTo>
                    <a:pt x="1186841" y="683841"/>
                  </a:lnTo>
                  <a:lnTo>
                    <a:pt x="1189813" y="679131"/>
                  </a:lnTo>
                  <a:lnTo>
                    <a:pt x="1192783" y="674884"/>
                  </a:lnTo>
                  <a:lnTo>
                    <a:pt x="1195755" y="671173"/>
                  </a:lnTo>
                  <a:lnTo>
                    <a:pt x="1198727" y="668047"/>
                  </a:lnTo>
                  <a:lnTo>
                    <a:pt x="1201699" y="665542"/>
                  </a:lnTo>
                  <a:lnTo>
                    <a:pt x="1204671" y="663680"/>
                  </a:lnTo>
                  <a:lnTo>
                    <a:pt x="1207642" y="662474"/>
                  </a:lnTo>
                  <a:lnTo>
                    <a:pt x="1210613" y="661931"/>
                  </a:lnTo>
                  <a:lnTo>
                    <a:pt x="1213585" y="662051"/>
                  </a:lnTo>
                  <a:lnTo>
                    <a:pt x="1216557" y="662824"/>
                  </a:lnTo>
                  <a:lnTo>
                    <a:pt x="1219528" y="664235"/>
                  </a:lnTo>
                  <a:lnTo>
                    <a:pt x="1222499" y="666265"/>
                  </a:lnTo>
                  <a:lnTo>
                    <a:pt x="1225471" y="668886"/>
                  </a:lnTo>
                  <a:lnTo>
                    <a:pt x="1228443" y="672064"/>
                  </a:lnTo>
                  <a:lnTo>
                    <a:pt x="1231415" y="675758"/>
                  </a:lnTo>
                  <a:lnTo>
                    <a:pt x="1234386" y="679917"/>
                  </a:lnTo>
                  <a:lnTo>
                    <a:pt x="1237358" y="684482"/>
                  </a:lnTo>
                  <a:lnTo>
                    <a:pt x="1240329" y="689374"/>
                  </a:lnTo>
                  <a:lnTo>
                    <a:pt x="1243301" y="694491"/>
                  </a:lnTo>
                  <a:lnTo>
                    <a:pt x="1246273" y="699691"/>
                  </a:lnTo>
                  <a:lnTo>
                    <a:pt x="1249244" y="704756"/>
                  </a:lnTo>
                  <a:lnTo>
                    <a:pt x="1252216" y="709328"/>
                  </a:lnTo>
                  <a:lnTo>
                    <a:pt x="1255187" y="712814"/>
                  </a:lnTo>
                  <a:lnTo>
                    <a:pt x="1258159" y="714405"/>
                  </a:lnTo>
                  <a:lnTo>
                    <a:pt x="1261131" y="713514"/>
                  </a:lnTo>
                  <a:lnTo>
                    <a:pt x="1264102" y="710381"/>
                  </a:lnTo>
                  <a:lnTo>
                    <a:pt x="1267074" y="705768"/>
                  </a:lnTo>
                  <a:lnTo>
                    <a:pt x="1270045" y="700345"/>
                  </a:lnTo>
                  <a:lnTo>
                    <a:pt x="1273017" y="694541"/>
                  </a:lnTo>
                  <a:lnTo>
                    <a:pt x="1275988" y="688618"/>
                  </a:lnTo>
                  <a:lnTo>
                    <a:pt x="1278960" y="682743"/>
                  </a:lnTo>
                  <a:lnTo>
                    <a:pt x="1281932" y="677038"/>
                  </a:lnTo>
                  <a:lnTo>
                    <a:pt x="1284904" y="671590"/>
                  </a:lnTo>
                  <a:lnTo>
                    <a:pt x="1287875" y="666474"/>
                  </a:lnTo>
                  <a:lnTo>
                    <a:pt x="1290846" y="661749"/>
                  </a:lnTo>
                  <a:lnTo>
                    <a:pt x="1293818" y="657471"/>
                  </a:lnTo>
                  <a:lnTo>
                    <a:pt x="1296790" y="653682"/>
                  </a:lnTo>
                  <a:lnTo>
                    <a:pt x="1299761" y="650421"/>
                  </a:lnTo>
                  <a:lnTo>
                    <a:pt x="1302733" y="647723"/>
                  </a:lnTo>
                  <a:lnTo>
                    <a:pt x="1305704" y="645615"/>
                  </a:lnTo>
                  <a:lnTo>
                    <a:pt x="1308676" y="644120"/>
                  </a:lnTo>
                  <a:lnTo>
                    <a:pt x="1311648" y="643254"/>
                  </a:lnTo>
                  <a:lnTo>
                    <a:pt x="1314620" y="643029"/>
                  </a:lnTo>
                  <a:lnTo>
                    <a:pt x="1317590" y="643452"/>
                  </a:lnTo>
                  <a:lnTo>
                    <a:pt x="1320562" y="644524"/>
                  </a:lnTo>
                  <a:lnTo>
                    <a:pt x="1323534" y="646242"/>
                  </a:lnTo>
                  <a:lnTo>
                    <a:pt x="1326506" y="648594"/>
                  </a:lnTo>
                  <a:lnTo>
                    <a:pt x="1329478" y="651566"/>
                  </a:lnTo>
                  <a:lnTo>
                    <a:pt x="1332449" y="655139"/>
                  </a:lnTo>
                  <a:lnTo>
                    <a:pt x="1335420" y="659286"/>
                  </a:lnTo>
                  <a:lnTo>
                    <a:pt x="1338392" y="663975"/>
                  </a:lnTo>
                  <a:lnTo>
                    <a:pt x="1341364" y="669171"/>
                  </a:lnTo>
                  <a:lnTo>
                    <a:pt x="1344335" y="674829"/>
                  </a:lnTo>
                  <a:lnTo>
                    <a:pt x="1347307" y="680897"/>
                  </a:lnTo>
                  <a:lnTo>
                    <a:pt x="1350278" y="687313"/>
                  </a:lnTo>
                  <a:lnTo>
                    <a:pt x="1353250" y="693993"/>
                  </a:lnTo>
                  <a:lnTo>
                    <a:pt x="1356222" y="700829"/>
                  </a:lnTo>
                  <a:lnTo>
                    <a:pt x="1359193" y="707631"/>
                  </a:lnTo>
                  <a:lnTo>
                    <a:pt x="1362165" y="714026"/>
                  </a:lnTo>
                  <a:lnTo>
                    <a:pt x="1365136" y="719106"/>
                  </a:lnTo>
                  <a:lnTo>
                    <a:pt x="1368108" y="720902"/>
                  </a:lnTo>
                  <a:lnTo>
                    <a:pt x="1371080" y="718129"/>
                  </a:lnTo>
                  <a:lnTo>
                    <a:pt x="1374051" y="712510"/>
                  </a:lnTo>
                  <a:lnTo>
                    <a:pt x="1377023" y="705777"/>
                  </a:lnTo>
                  <a:lnTo>
                    <a:pt x="1379994" y="698672"/>
                  </a:lnTo>
                  <a:lnTo>
                    <a:pt x="1382966" y="691515"/>
                  </a:lnTo>
                  <a:lnTo>
                    <a:pt x="1385938" y="684472"/>
                  </a:lnTo>
                  <a:lnTo>
                    <a:pt x="1388909" y="677651"/>
                  </a:lnTo>
                  <a:lnTo>
                    <a:pt x="1391881" y="671133"/>
                  </a:lnTo>
                  <a:lnTo>
                    <a:pt x="1394852" y="664984"/>
                  </a:lnTo>
                  <a:lnTo>
                    <a:pt x="1397824" y="659257"/>
                  </a:lnTo>
                  <a:lnTo>
                    <a:pt x="1400795" y="654000"/>
                  </a:lnTo>
                  <a:lnTo>
                    <a:pt x="1403767" y="649256"/>
                  </a:lnTo>
                  <a:lnTo>
                    <a:pt x="1406739" y="645061"/>
                  </a:lnTo>
                  <a:lnTo>
                    <a:pt x="1409711" y="641444"/>
                  </a:lnTo>
                  <a:lnTo>
                    <a:pt x="1412682" y="638431"/>
                  </a:lnTo>
                  <a:lnTo>
                    <a:pt x="1415654" y="636040"/>
                  </a:lnTo>
                  <a:lnTo>
                    <a:pt x="1418625" y="634286"/>
                  </a:lnTo>
                  <a:lnTo>
                    <a:pt x="1421597" y="633175"/>
                  </a:lnTo>
                  <a:lnTo>
                    <a:pt x="1424569" y="632710"/>
                  </a:lnTo>
                  <a:lnTo>
                    <a:pt x="1427540" y="632884"/>
                  </a:lnTo>
                  <a:lnTo>
                    <a:pt x="1430511" y="633689"/>
                  </a:lnTo>
                  <a:lnTo>
                    <a:pt x="1433483" y="635105"/>
                  </a:lnTo>
                  <a:lnTo>
                    <a:pt x="1436455" y="637110"/>
                  </a:lnTo>
                  <a:lnTo>
                    <a:pt x="1439427" y="639673"/>
                  </a:lnTo>
                  <a:lnTo>
                    <a:pt x="1442398" y="642756"/>
                  </a:lnTo>
                  <a:lnTo>
                    <a:pt x="1445369" y="646311"/>
                  </a:lnTo>
                  <a:lnTo>
                    <a:pt x="1448341" y="650287"/>
                  </a:lnTo>
                  <a:lnTo>
                    <a:pt x="1451313" y="654618"/>
                  </a:lnTo>
                  <a:lnTo>
                    <a:pt x="1454285" y="659232"/>
                  </a:lnTo>
                  <a:lnTo>
                    <a:pt x="1457257" y="664039"/>
                  </a:lnTo>
                  <a:lnTo>
                    <a:pt x="1460227" y="668937"/>
                  </a:lnTo>
                  <a:lnTo>
                    <a:pt x="1463199" y="673802"/>
                  </a:lnTo>
                  <a:lnTo>
                    <a:pt x="1466171" y="678489"/>
                  </a:lnTo>
                  <a:lnTo>
                    <a:pt x="1469143" y="682821"/>
                  </a:lnTo>
                  <a:lnTo>
                    <a:pt x="1472114" y="686597"/>
                  </a:lnTo>
                  <a:lnTo>
                    <a:pt x="1475085" y="689603"/>
                  </a:lnTo>
                  <a:lnTo>
                    <a:pt x="1478057" y="691636"/>
                  </a:lnTo>
                  <a:lnTo>
                    <a:pt x="1481029" y="692555"/>
                  </a:lnTo>
                  <a:lnTo>
                    <a:pt x="1484000" y="692331"/>
                  </a:lnTo>
                  <a:lnTo>
                    <a:pt x="1486972" y="691064"/>
                  </a:lnTo>
                  <a:lnTo>
                    <a:pt x="1489943" y="688950"/>
                  </a:lnTo>
                  <a:lnTo>
                    <a:pt x="1492915" y="686232"/>
                  </a:lnTo>
                  <a:lnTo>
                    <a:pt x="1495887" y="683150"/>
                  </a:lnTo>
                  <a:lnTo>
                    <a:pt x="1498858" y="679915"/>
                  </a:lnTo>
                  <a:lnTo>
                    <a:pt x="1501830" y="676700"/>
                  </a:lnTo>
                  <a:lnTo>
                    <a:pt x="1504801" y="673646"/>
                  </a:lnTo>
                  <a:lnTo>
                    <a:pt x="1507773" y="670864"/>
                  </a:lnTo>
                  <a:lnTo>
                    <a:pt x="1510745" y="668444"/>
                  </a:lnTo>
                  <a:lnTo>
                    <a:pt x="1513716" y="666453"/>
                  </a:lnTo>
                  <a:lnTo>
                    <a:pt x="1516688" y="664947"/>
                  </a:lnTo>
                  <a:lnTo>
                    <a:pt x="1519660" y="663967"/>
                  </a:lnTo>
                  <a:lnTo>
                    <a:pt x="1522631" y="663542"/>
                  </a:lnTo>
                  <a:lnTo>
                    <a:pt x="1525603" y="663692"/>
                  </a:lnTo>
                  <a:lnTo>
                    <a:pt x="1528574" y="664429"/>
                  </a:lnTo>
                  <a:lnTo>
                    <a:pt x="1531546" y="665752"/>
                  </a:lnTo>
                  <a:lnTo>
                    <a:pt x="1534518" y="667654"/>
                  </a:lnTo>
                  <a:lnTo>
                    <a:pt x="1537489" y="670118"/>
                  </a:lnTo>
                  <a:lnTo>
                    <a:pt x="1540460" y="673118"/>
                  </a:lnTo>
                  <a:lnTo>
                    <a:pt x="1543432" y="676617"/>
                  </a:lnTo>
                  <a:lnTo>
                    <a:pt x="1546404" y="680564"/>
                  </a:lnTo>
                  <a:lnTo>
                    <a:pt x="1549376" y="684892"/>
                  </a:lnTo>
                  <a:lnTo>
                    <a:pt x="1552347" y="689510"/>
                  </a:lnTo>
                  <a:lnTo>
                    <a:pt x="1555318" y="694292"/>
                  </a:lnTo>
                  <a:lnTo>
                    <a:pt x="1558290" y="699051"/>
                  </a:lnTo>
                  <a:lnTo>
                    <a:pt x="1561262" y="703505"/>
                  </a:lnTo>
                  <a:lnTo>
                    <a:pt x="1564234" y="707222"/>
                  </a:lnTo>
                  <a:lnTo>
                    <a:pt x="1567205" y="709599"/>
                  </a:lnTo>
                  <a:lnTo>
                    <a:pt x="1570176" y="710026"/>
                  </a:lnTo>
                  <a:lnTo>
                    <a:pt x="1573148" y="708276"/>
                  </a:lnTo>
                  <a:lnTo>
                    <a:pt x="1576120" y="704688"/>
                  </a:lnTo>
                  <a:lnTo>
                    <a:pt x="1579092" y="699846"/>
                  </a:lnTo>
                  <a:lnTo>
                    <a:pt x="1582063" y="694258"/>
                  </a:lnTo>
                  <a:lnTo>
                    <a:pt x="1585034" y="688284"/>
                  </a:lnTo>
                  <a:lnTo>
                    <a:pt x="1588006" y="682163"/>
                  </a:lnTo>
                  <a:lnTo>
                    <a:pt x="1590978" y="676065"/>
                  </a:lnTo>
                  <a:lnTo>
                    <a:pt x="1593950" y="670112"/>
                  </a:lnTo>
                  <a:lnTo>
                    <a:pt x="1596922" y="664405"/>
                  </a:lnTo>
                  <a:lnTo>
                    <a:pt x="1599892" y="659024"/>
                  </a:lnTo>
                  <a:lnTo>
                    <a:pt x="1602864" y="654036"/>
                  </a:lnTo>
                  <a:lnTo>
                    <a:pt x="1605836" y="649500"/>
                  </a:lnTo>
                  <a:lnTo>
                    <a:pt x="1608807" y="645466"/>
                  </a:lnTo>
                  <a:lnTo>
                    <a:pt x="1611779" y="641977"/>
                  </a:lnTo>
                  <a:lnTo>
                    <a:pt x="1614750" y="639070"/>
                  </a:lnTo>
                  <a:lnTo>
                    <a:pt x="1617722" y="636775"/>
                  </a:lnTo>
                  <a:lnTo>
                    <a:pt x="1620694" y="635116"/>
                  </a:lnTo>
                  <a:lnTo>
                    <a:pt x="1623665" y="634108"/>
                  </a:lnTo>
                  <a:lnTo>
                    <a:pt x="1626637" y="633765"/>
                  </a:lnTo>
                  <a:lnTo>
                    <a:pt x="1629609" y="634092"/>
                  </a:lnTo>
                  <a:lnTo>
                    <a:pt x="1632580" y="635086"/>
                  </a:lnTo>
                  <a:lnTo>
                    <a:pt x="1635552" y="636741"/>
                  </a:lnTo>
                  <a:lnTo>
                    <a:pt x="1638523" y="639045"/>
                  </a:lnTo>
                  <a:lnTo>
                    <a:pt x="1641495" y="641975"/>
                  </a:lnTo>
                  <a:lnTo>
                    <a:pt x="1644467" y="645505"/>
                  </a:lnTo>
                  <a:lnTo>
                    <a:pt x="1647438" y="649605"/>
                  </a:lnTo>
                  <a:lnTo>
                    <a:pt x="1650410" y="654234"/>
                  </a:lnTo>
                  <a:lnTo>
                    <a:pt x="1653381" y="659346"/>
                  </a:lnTo>
                  <a:lnTo>
                    <a:pt x="1656353" y="664888"/>
                  </a:lnTo>
                  <a:lnTo>
                    <a:pt x="1659325" y="670794"/>
                  </a:lnTo>
                  <a:lnTo>
                    <a:pt x="1662296" y="676991"/>
                  </a:lnTo>
                  <a:lnTo>
                    <a:pt x="1665267" y="683383"/>
                  </a:lnTo>
                  <a:lnTo>
                    <a:pt x="1668239" y="689846"/>
                  </a:lnTo>
                  <a:lnTo>
                    <a:pt x="1671211" y="696209"/>
                  </a:lnTo>
                  <a:lnTo>
                    <a:pt x="1674183" y="702207"/>
                  </a:lnTo>
                  <a:lnTo>
                    <a:pt x="1677154" y="707412"/>
                  </a:lnTo>
                  <a:lnTo>
                    <a:pt x="1680126" y="711141"/>
                  </a:lnTo>
                  <a:lnTo>
                    <a:pt x="1683097" y="712555"/>
                  </a:lnTo>
                  <a:lnTo>
                    <a:pt x="1686069" y="711256"/>
                  </a:lnTo>
                  <a:lnTo>
                    <a:pt x="1689041" y="707750"/>
                  </a:lnTo>
                  <a:lnTo>
                    <a:pt x="1692013" y="702923"/>
                  </a:lnTo>
                  <a:lnTo>
                    <a:pt x="1694983" y="697462"/>
                  </a:lnTo>
                  <a:lnTo>
                    <a:pt x="1697955" y="691789"/>
                  </a:lnTo>
                  <a:lnTo>
                    <a:pt x="1700927" y="686160"/>
                  </a:lnTo>
                  <a:lnTo>
                    <a:pt x="1703899" y="680737"/>
                  </a:lnTo>
                  <a:lnTo>
                    <a:pt x="1706871" y="675634"/>
                  </a:lnTo>
                  <a:lnTo>
                    <a:pt x="1709841" y="670932"/>
                  </a:lnTo>
                  <a:lnTo>
                    <a:pt x="1712813" y="666694"/>
                  </a:lnTo>
                  <a:lnTo>
                    <a:pt x="1715785" y="662973"/>
                  </a:lnTo>
                  <a:lnTo>
                    <a:pt x="1718757" y="659808"/>
                  </a:lnTo>
                  <a:lnTo>
                    <a:pt x="1721729" y="657230"/>
                  </a:lnTo>
                  <a:lnTo>
                    <a:pt x="1724699" y="655262"/>
                  </a:lnTo>
                  <a:lnTo>
                    <a:pt x="1727671" y="653923"/>
                  </a:lnTo>
                  <a:lnTo>
                    <a:pt x="1730643" y="653220"/>
                  </a:lnTo>
                  <a:lnTo>
                    <a:pt x="1733615" y="653159"/>
                  </a:lnTo>
                  <a:lnTo>
                    <a:pt x="1736586" y="653737"/>
                  </a:lnTo>
                  <a:lnTo>
                    <a:pt x="1739557" y="654945"/>
                  </a:lnTo>
                  <a:lnTo>
                    <a:pt x="1742529" y="656768"/>
                  </a:lnTo>
                  <a:lnTo>
                    <a:pt x="1745501" y="659187"/>
                  </a:lnTo>
                  <a:lnTo>
                    <a:pt x="1748472" y="662176"/>
                  </a:lnTo>
                  <a:lnTo>
                    <a:pt x="1751444" y="665705"/>
                  </a:lnTo>
                  <a:lnTo>
                    <a:pt x="1754416" y="669737"/>
                  </a:lnTo>
                  <a:lnTo>
                    <a:pt x="1757387" y="674230"/>
                  </a:lnTo>
                  <a:lnTo>
                    <a:pt x="1760359" y="679137"/>
                  </a:lnTo>
                  <a:lnTo>
                    <a:pt x="1763330" y="684405"/>
                  </a:lnTo>
                  <a:lnTo>
                    <a:pt x="1766302" y="689972"/>
                  </a:lnTo>
                  <a:lnTo>
                    <a:pt x="1769274" y="695767"/>
                  </a:lnTo>
                  <a:lnTo>
                    <a:pt x="1772245" y="701698"/>
                  </a:lnTo>
                  <a:lnTo>
                    <a:pt x="1775217" y="707638"/>
                  </a:lnTo>
                  <a:lnTo>
                    <a:pt x="1778189" y="713375"/>
                  </a:lnTo>
                  <a:lnTo>
                    <a:pt x="1781160" y="718474"/>
                  </a:lnTo>
                  <a:lnTo>
                    <a:pt x="1781600" y="718987"/>
                  </a:lnTo>
                </a:path>
              </a:pathLst>
            </a:custGeom>
            <a:noFill/>
            <a:ln w="6350" cap="flat">
              <a:solidFill>
                <a:srgbClr val="FF0000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7FC8B0FE-7074-CE7F-A917-F01F4171B959}"/>
                </a:ext>
              </a:extLst>
            </p:cNvPr>
            <p:cNvSpPr/>
            <p:nvPr/>
          </p:nvSpPr>
          <p:spPr>
            <a:xfrm>
              <a:off x="5975596" y="4696502"/>
              <a:ext cx="1781599" cy="487918"/>
            </a:xfrm>
            <a:custGeom>
              <a:avLst/>
              <a:gdLst>
                <a:gd name="csX0" fmla="*/ 0 w 1781599"/>
                <a:gd name="csY0" fmla="*/ 432205 h 487918"/>
                <a:gd name="csX1" fmla="*/ 1173 w 1781599"/>
                <a:gd name="csY1" fmla="*/ 432419 h 487918"/>
                <a:gd name="csX2" fmla="*/ 4145 w 1781599"/>
                <a:gd name="csY2" fmla="*/ 433266 h 487918"/>
                <a:gd name="csX3" fmla="*/ 7117 w 1781599"/>
                <a:gd name="csY3" fmla="*/ 434414 h 487918"/>
                <a:gd name="csX4" fmla="*/ 10088 w 1781599"/>
                <a:gd name="csY4" fmla="*/ 435857 h 487918"/>
                <a:gd name="csX5" fmla="*/ 13060 w 1781599"/>
                <a:gd name="csY5" fmla="*/ 437578 h 487918"/>
                <a:gd name="csX6" fmla="*/ 16032 w 1781599"/>
                <a:gd name="csY6" fmla="*/ 439549 h 487918"/>
                <a:gd name="csX7" fmla="*/ 19003 w 1781599"/>
                <a:gd name="csY7" fmla="*/ 441733 h 487918"/>
                <a:gd name="csX8" fmla="*/ 21975 w 1781599"/>
                <a:gd name="csY8" fmla="*/ 444083 h 487918"/>
                <a:gd name="csX9" fmla="*/ 24946 w 1781599"/>
                <a:gd name="csY9" fmla="*/ 446537 h 487918"/>
                <a:gd name="csX10" fmla="*/ 27918 w 1781599"/>
                <a:gd name="csY10" fmla="*/ 449025 h 487918"/>
                <a:gd name="csX11" fmla="*/ 30890 w 1781599"/>
                <a:gd name="csY11" fmla="*/ 451463 h 487918"/>
                <a:gd name="csX12" fmla="*/ 33861 w 1781599"/>
                <a:gd name="csY12" fmla="*/ 453762 h 487918"/>
                <a:gd name="csX13" fmla="*/ 36833 w 1781599"/>
                <a:gd name="csY13" fmla="*/ 455828 h 487918"/>
                <a:gd name="csX14" fmla="*/ 39804 w 1781599"/>
                <a:gd name="csY14" fmla="*/ 457573 h 487918"/>
                <a:gd name="csX15" fmla="*/ 42776 w 1781599"/>
                <a:gd name="csY15" fmla="*/ 458922 h 487918"/>
                <a:gd name="csX16" fmla="*/ 45748 w 1781599"/>
                <a:gd name="csY16" fmla="*/ 459837 h 487918"/>
                <a:gd name="csX17" fmla="*/ 48719 w 1781599"/>
                <a:gd name="csY17" fmla="*/ 460322 h 487918"/>
                <a:gd name="csX18" fmla="*/ 51690 w 1781599"/>
                <a:gd name="csY18" fmla="*/ 460424 h 487918"/>
                <a:gd name="csX19" fmla="*/ 54662 w 1781599"/>
                <a:gd name="csY19" fmla="*/ 460230 h 487918"/>
                <a:gd name="csX20" fmla="*/ 57634 w 1781599"/>
                <a:gd name="csY20" fmla="*/ 459847 h 487918"/>
                <a:gd name="csX21" fmla="*/ 60606 w 1781599"/>
                <a:gd name="csY21" fmla="*/ 459391 h 487918"/>
                <a:gd name="csX22" fmla="*/ 63577 w 1781599"/>
                <a:gd name="csY22" fmla="*/ 458970 h 487918"/>
                <a:gd name="csX23" fmla="*/ 66548 w 1781599"/>
                <a:gd name="csY23" fmla="*/ 458677 h 487918"/>
                <a:gd name="csX24" fmla="*/ 69520 w 1781599"/>
                <a:gd name="csY24" fmla="*/ 458589 h 487918"/>
                <a:gd name="csX25" fmla="*/ 72492 w 1781599"/>
                <a:gd name="csY25" fmla="*/ 458762 h 487918"/>
                <a:gd name="csX26" fmla="*/ 75464 w 1781599"/>
                <a:gd name="csY26" fmla="*/ 459236 h 487918"/>
                <a:gd name="csX27" fmla="*/ 78436 w 1781599"/>
                <a:gd name="csY27" fmla="*/ 460033 h 487918"/>
                <a:gd name="csX28" fmla="*/ 81406 w 1781599"/>
                <a:gd name="csY28" fmla="*/ 461160 h 487918"/>
                <a:gd name="csX29" fmla="*/ 84378 w 1781599"/>
                <a:gd name="csY29" fmla="*/ 462609 h 487918"/>
                <a:gd name="csX30" fmla="*/ 87350 w 1781599"/>
                <a:gd name="csY30" fmla="*/ 464362 h 487918"/>
                <a:gd name="csX31" fmla="*/ 90322 w 1781599"/>
                <a:gd name="csY31" fmla="*/ 466382 h 487918"/>
                <a:gd name="csX32" fmla="*/ 93293 w 1781599"/>
                <a:gd name="csY32" fmla="*/ 468621 h 487918"/>
                <a:gd name="csX33" fmla="*/ 96264 w 1781599"/>
                <a:gd name="csY33" fmla="*/ 471015 h 487918"/>
                <a:gd name="csX34" fmla="*/ 99236 w 1781599"/>
                <a:gd name="csY34" fmla="*/ 473476 h 487918"/>
                <a:gd name="csX35" fmla="*/ 102208 w 1781599"/>
                <a:gd name="csY35" fmla="*/ 475883 h 487918"/>
                <a:gd name="csX36" fmla="*/ 105180 w 1781599"/>
                <a:gd name="csY36" fmla="*/ 478058 h 487918"/>
                <a:gd name="csX37" fmla="*/ 108151 w 1781599"/>
                <a:gd name="csY37" fmla="*/ 479740 h 487918"/>
                <a:gd name="csX38" fmla="*/ 111122 w 1781599"/>
                <a:gd name="csY38" fmla="*/ 480608 h 487918"/>
                <a:gd name="csX39" fmla="*/ 114094 w 1781599"/>
                <a:gd name="csY39" fmla="*/ 480465 h 487918"/>
                <a:gd name="csX40" fmla="*/ 117066 w 1781599"/>
                <a:gd name="csY40" fmla="*/ 479441 h 487918"/>
                <a:gd name="csX41" fmla="*/ 120038 w 1781599"/>
                <a:gd name="csY41" fmla="*/ 477886 h 487918"/>
                <a:gd name="csX42" fmla="*/ 123009 w 1781599"/>
                <a:gd name="csY42" fmla="*/ 476111 h 487918"/>
                <a:gd name="csX43" fmla="*/ 125981 w 1781599"/>
                <a:gd name="csY43" fmla="*/ 474326 h 487918"/>
                <a:gd name="csX44" fmla="*/ 128952 w 1781599"/>
                <a:gd name="csY44" fmla="*/ 472655 h 487918"/>
                <a:gd name="csX45" fmla="*/ 131924 w 1781599"/>
                <a:gd name="csY45" fmla="*/ 471172 h 487918"/>
                <a:gd name="csX46" fmla="*/ 134895 w 1781599"/>
                <a:gd name="csY46" fmla="*/ 469920 h 487918"/>
                <a:gd name="csX47" fmla="*/ 137867 w 1781599"/>
                <a:gd name="csY47" fmla="*/ 468919 h 487918"/>
                <a:gd name="csX48" fmla="*/ 140839 w 1781599"/>
                <a:gd name="csY48" fmla="*/ 468171 h 487918"/>
                <a:gd name="csX49" fmla="*/ 143810 w 1781599"/>
                <a:gd name="csY49" fmla="*/ 467664 h 487918"/>
                <a:gd name="csX50" fmla="*/ 146782 w 1781599"/>
                <a:gd name="csY50" fmla="*/ 467376 h 487918"/>
                <a:gd name="csX51" fmla="*/ 149753 w 1781599"/>
                <a:gd name="csY51" fmla="*/ 467271 h 487918"/>
                <a:gd name="csX52" fmla="*/ 152725 w 1781599"/>
                <a:gd name="csY52" fmla="*/ 467308 h 487918"/>
                <a:gd name="csX53" fmla="*/ 155697 w 1781599"/>
                <a:gd name="csY53" fmla="*/ 467439 h 487918"/>
                <a:gd name="csX54" fmla="*/ 158668 w 1781599"/>
                <a:gd name="csY54" fmla="*/ 467617 h 487918"/>
                <a:gd name="csX55" fmla="*/ 161640 w 1781599"/>
                <a:gd name="csY55" fmla="*/ 467794 h 487918"/>
                <a:gd name="csX56" fmla="*/ 164611 w 1781599"/>
                <a:gd name="csY56" fmla="*/ 467933 h 487918"/>
                <a:gd name="csX57" fmla="*/ 167583 w 1781599"/>
                <a:gd name="csY57" fmla="*/ 468012 h 487918"/>
                <a:gd name="csX58" fmla="*/ 170555 w 1781599"/>
                <a:gd name="csY58" fmla="*/ 468020 h 487918"/>
                <a:gd name="csX59" fmla="*/ 173526 w 1781599"/>
                <a:gd name="csY59" fmla="*/ 467970 h 487918"/>
                <a:gd name="csX60" fmla="*/ 176498 w 1781599"/>
                <a:gd name="csY60" fmla="*/ 467886 h 487918"/>
                <a:gd name="csX61" fmla="*/ 179469 w 1781599"/>
                <a:gd name="csY61" fmla="*/ 467804 h 487918"/>
                <a:gd name="csX62" fmla="*/ 182441 w 1781599"/>
                <a:gd name="csY62" fmla="*/ 467767 h 487918"/>
                <a:gd name="csX63" fmla="*/ 185413 w 1781599"/>
                <a:gd name="csY63" fmla="*/ 467816 h 487918"/>
                <a:gd name="csX64" fmla="*/ 188385 w 1781599"/>
                <a:gd name="csY64" fmla="*/ 467985 h 487918"/>
                <a:gd name="csX65" fmla="*/ 191355 w 1781599"/>
                <a:gd name="csY65" fmla="*/ 468298 h 487918"/>
                <a:gd name="csX66" fmla="*/ 194327 w 1781599"/>
                <a:gd name="csY66" fmla="*/ 468759 h 487918"/>
                <a:gd name="csX67" fmla="*/ 197299 w 1781599"/>
                <a:gd name="csY67" fmla="*/ 469350 h 487918"/>
                <a:gd name="csX68" fmla="*/ 200271 w 1781599"/>
                <a:gd name="csY68" fmla="*/ 470025 h 487918"/>
                <a:gd name="csX69" fmla="*/ 203243 w 1781599"/>
                <a:gd name="csY69" fmla="*/ 470699 h 487918"/>
                <a:gd name="csX70" fmla="*/ 206213 w 1781599"/>
                <a:gd name="csY70" fmla="*/ 471248 h 487918"/>
                <a:gd name="csX71" fmla="*/ 209185 w 1781599"/>
                <a:gd name="csY71" fmla="*/ 471513 h 487918"/>
                <a:gd name="csX72" fmla="*/ 212157 w 1781599"/>
                <a:gd name="csY72" fmla="*/ 471324 h 487918"/>
                <a:gd name="csX73" fmla="*/ 215129 w 1781599"/>
                <a:gd name="csY73" fmla="*/ 470540 h 487918"/>
                <a:gd name="csX74" fmla="*/ 218101 w 1781599"/>
                <a:gd name="csY74" fmla="*/ 469099 h 487918"/>
                <a:gd name="csX75" fmla="*/ 221071 w 1781599"/>
                <a:gd name="csY75" fmla="*/ 467030 h 487918"/>
                <a:gd name="csX76" fmla="*/ 224043 w 1781599"/>
                <a:gd name="csY76" fmla="*/ 464428 h 487918"/>
                <a:gd name="csX77" fmla="*/ 227015 w 1781599"/>
                <a:gd name="csY77" fmla="*/ 461421 h 487918"/>
                <a:gd name="csX78" fmla="*/ 229987 w 1781599"/>
                <a:gd name="csY78" fmla="*/ 458139 h 487918"/>
                <a:gd name="csX79" fmla="*/ 232958 w 1781599"/>
                <a:gd name="csY79" fmla="*/ 454708 h 487918"/>
                <a:gd name="csX80" fmla="*/ 235930 w 1781599"/>
                <a:gd name="csY80" fmla="*/ 451242 h 487918"/>
                <a:gd name="csX81" fmla="*/ 238901 w 1781599"/>
                <a:gd name="csY81" fmla="*/ 447843 h 487918"/>
                <a:gd name="csX82" fmla="*/ 241873 w 1781599"/>
                <a:gd name="csY82" fmla="*/ 444601 h 487918"/>
                <a:gd name="csX83" fmla="*/ 244845 w 1781599"/>
                <a:gd name="csY83" fmla="*/ 441603 h 487918"/>
                <a:gd name="csX84" fmla="*/ 247816 w 1781599"/>
                <a:gd name="csY84" fmla="*/ 438921 h 487918"/>
                <a:gd name="csX85" fmla="*/ 250788 w 1781599"/>
                <a:gd name="csY85" fmla="*/ 436621 h 487918"/>
                <a:gd name="csX86" fmla="*/ 253759 w 1781599"/>
                <a:gd name="csY86" fmla="*/ 434761 h 487918"/>
                <a:gd name="csX87" fmla="*/ 256731 w 1781599"/>
                <a:gd name="csY87" fmla="*/ 433387 h 487918"/>
                <a:gd name="csX88" fmla="*/ 259702 w 1781599"/>
                <a:gd name="csY88" fmla="*/ 432538 h 487918"/>
                <a:gd name="csX89" fmla="*/ 262674 w 1781599"/>
                <a:gd name="csY89" fmla="*/ 432240 h 487918"/>
                <a:gd name="csX90" fmla="*/ 265646 w 1781599"/>
                <a:gd name="csY90" fmla="*/ 432511 h 487918"/>
                <a:gd name="csX91" fmla="*/ 268617 w 1781599"/>
                <a:gd name="csY91" fmla="*/ 433358 h 487918"/>
                <a:gd name="csX92" fmla="*/ 271589 w 1781599"/>
                <a:gd name="csY92" fmla="*/ 434777 h 487918"/>
                <a:gd name="csX93" fmla="*/ 274560 w 1781599"/>
                <a:gd name="csY93" fmla="*/ 436753 h 487918"/>
                <a:gd name="csX94" fmla="*/ 277532 w 1781599"/>
                <a:gd name="csY94" fmla="*/ 439261 h 487918"/>
                <a:gd name="csX95" fmla="*/ 280504 w 1781599"/>
                <a:gd name="csY95" fmla="*/ 442268 h 487918"/>
                <a:gd name="csX96" fmla="*/ 283475 w 1781599"/>
                <a:gd name="csY96" fmla="*/ 445730 h 487918"/>
                <a:gd name="csX97" fmla="*/ 286447 w 1781599"/>
                <a:gd name="csY97" fmla="*/ 449595 h 487918"/>
                <a:gd name="csX98" fmla="*/ 289418 w 1781599"/>
                <a:gd name="csY98" fmla="*/ 453804 h 487918"/>
                <a:gd name="csX99" fmla="*/ 292390 w 1781599"/>
                <a:gd name="csY99" fmla="*/ 458291 h 487918"/>
                <a:gd name="csX100" fmla="*/ 295362 w 1781599"/>
                <a:gd name="csY100" fmla="*/ 462980 h 487918"/>
                <a:gd name="csX101" fmla="*/ 298333 w 1781599"/>
                <a:gd name="csY101" fmla="*/ 467788 h 487918"/>
                <a:gd name="csX102" fmla="*/ 301305 w 1781599"/>
                <a:gd name="csY102" fmla="*/ 472616 h 487918"/>
                <a:gd name="csX103" fmla="*/ 304276 w 1781599"/>
                <a:gd name="csY103" fmla="*/ 477322 h 487918"/>
                <a:gd name="csX104" fmla="*/ 307248 w 1781599"/>
                <a:gd name="csY104" fmla="*/ 481613 h 487918"/>
                <a:gd name="csX105" fmla="*/ 310220 w 1781599"/>
                <a:gd name="csY105" fmla="*/ 484527 h 487918"/>
                <a:gd name="csX106" fmla="*/ 313192 w 1781599"/>
                <a:gd name="csY106" fmla="*/ 483937 h 487918"/>
                <a:gd name="csX107" fmla="*/ 316162 w 1781599"/>
                <a:gd name="csY107" fmla="*/ 480844 h 487918"/>
                <a:gd name="csX108" fmla="*/ 319134 w 1781599"/>
                <a:gd name="csY108" fmla="*/ 477274 h 487918"/>
                <a:gd name="csX109" fmla="*/ 322106 w 1781599"/>
                <a:gd name="csY109" fmla="*/ 473815 h 487918"/>
                <a:gd name="csX110" fmla="*/ 325078 w 1781599"/>
                <a:gd name="csY110" fmla="*/ 470646 h 487918"/>
                <a:gd name="csX111" fmla="*/ 328050 w 1781599"/>
                <a:gd name="csY111" fmla="*/ 467842 h 487918"/>
                <a:gd name="csX112" fmla="*/ 331020 w 1781599"/>
                <a:gd name="csY112" fmla="*/ 465439 h 487918"/>
                <a:gd name="csX113" fmla="*/ 333992 w 1781599"/>
                <a:gd name="csY113" fmla="*/ 463453 h 487918"/>
                <a:gd name="csX114" fmla="*/ 336964 w 1781599"/>
                <a:gd name="csY114" fmla="*/ 461883 h 487918"/>
                <a:gd name="csX115" fmla="*/ 339936 w 1781599"/>
                <a:gd name="csY115" fmla="*/ 460714 h 487918"/>
                <a:gd name="csX116" fmla="*/ 342908 w 1781599"/>
                <a:gd name="csY116" fmla="*/ 459918 h 487918"/>
                <a:gd name="csX117" fmla="*/ 345878 w 1781599"/>
                <a:gd name="csY117" fmla="*/ 459460 h 487918"/>
                <a:gd name="csX118" fmla="*/ 348850 w 1781599"/>
                <a:gd name="csY118" fmla="*/ 459292 h 487918"/>
                <a:gd name="csX119" fmla="*/ 351822 w 1781599"/>
                <a:gd name="csY119" fmla="*/ 459357 h 487918"/>
                <a:gd name="csX120" fmla="*/ 354794 w 1781599"/>
                <a:gd name="csY120" fmla="*/ 459595 h 487918"/>
                <a:gd name="csX121" fmla="*/ 357765 w 1781599"/>
                <a:gd name="csY121" fmla="*/ 459944 h 487918"/>
                <a:gd name="csX122" fmla="*/ 360737 w 1781599"/>
                <a:gd name="csY122" fmla="*/ 460345 h 487918"/>
                <a:gd name="csX123" fmla="*/ 363708 w 1781599"/>
                <a:gd name="csY123" fmla="*/ 460745 h 487918"/>
                <a:gd name="csX124" fmla="*/ 366680 w 1781599"/>
                <a:gd name="csY124" fmla="*/ 461104 h 487918"/>
                <a:gd name="csX125" fmla="*/ 369652 w 1781599"/>
                <a:gd name="csY125" fmla="*/ 461401 h 487918"/>
                <a:gd name="csX126" fmla="*/ 372623 w 1781599"/>
                <a:gd name="csY126" fmla="*/ 461632 h 487918"/>
                <a:gd name="csX127" fmla="*/ 375595 w 1781599"/>
                <a:gd name="csY127" fmla="*/ 461814 h 487918"/>
                <a:gd name="csX128" fmla="*/ 378566 w 1781599"/>
                <a:gd name="csY128" fmla="*/ 461981 h 487918"/>
                <a:gd name="csX129" fmla="*/ 381538 w 1781599"/>
                <a:gd name="csY129" fmla="*/ 462179 h 487918"/>
                <a:gd name="csX130" fmla="*/ 384510 w 1781599"/>
                <a:gd name="csY130" fmla="*/ 462461 h 487918"/>
                <a:gd name="csX131" fmla="*/ 387481 w 1781599"/>
                <a:gd name="csY131" fmla="*/ 462879 h 487918"/>
                <a:gd name="csX132" fmla="*/ 390453 w 1781599"/>
                <a:gd name="csY132" fmla="*/ 463482 h 487918"/>
                <a:gd name="csX133" fmla="*/ 393424 w 1781599"/>
                <a:gd name="csY133" fmla="*/ 464314 h 487918"/>
                <a:gd name="csX134" fmla="*/ 396396 w 1781599"/>
                <a:gd name="csY134" fmla="*/ 465406 h 487918"/>
                <a:gd name="csX135" fmla="*/ 399368 w 1781599"/>
                <a:gd name="csY135" fmla="*/ 466778 h 487918"/>
                <a:gd name="csX136" fmla="*/ 402339 w 1781599"/>
                <a:gd name="csY136" fmla="*/ 468441 h 487918"/>
                <a:gd name="csX137" fmla="*/ 405311 w 1781599"/>
                <a:gd name="csY137" fmla="*/ 470391 h 487918"/>
                <a:gd name="csX138" fmla="*/ 408283 w 1781599"/>
                <a:gd name="csY138" fmla="*/ 472611 h 487918"/>
                <a:gd name="csX139" fmla="*/ 411254 w 1781599"/>
                <a:gd name="csY139" fmla="*/ 475073 h 487918"/>
                <a:gd name="csX140" fmla="*/ 414225 w 1781599"/>
                <a:gd name="csY140" fmla="*/ 477738 h 487918"/>
                <a:gd name="csX141" fmla="*/ 417197 w 1781599"/>
                <a:gd name="csY141" fmla="*/ 480550 h 487918"/>
                <a:gd name="csX142" fmla="*/ 420169 w 1781599"/>
                <a:gd name="csY142" fmla="*/ 483431 h 487918"/>
                <a:gd name="csX143" fmla="*/ 423141 w 1781599"/>
                <a:gd name="csY143" fmla="*/ 486216 h 487918"/>
                <a:gd name="csX144" fmla="*/ 426112 w 1781599"/>
                <a:gd name="csY144" fmla="*/ 487918 h 487918"/>
                <a:gd name="csX145" fmla="*/ 429083 w 1781599"/>
                <a:gd name="csY145" fmla="*/ 486265 h 487918"/>
                <a:gd name="csX146" fmla="*/ 432055 w 1781599"/>
                <a:gd name="csY146" fmla="*/ 483742 h 487918"/>
                <a:gd name="csX147" fmla="*/ 435027 w 1781599"/>
                <a:gd name="csY147" fmla="*/ 481315 h 487918"/>
                <a:gd name="csX148" fmla="*/ 437999 w 1781599"/>
                <a:gd name="csY148" fmla="*/ 479153 h 487918"/>
                <a:gd name="csX149" fmla="*/ 440970 w 1781599"/>
                <a:gd name="csY149" fmla="*/ 477350 h 487918"/>
                <a:gd name="csX150" fmla="*/ 443941 w 1781599"/>
                <a:gd name="csY150" fmla="*/ 475976 h 487918"/>
                <a:gd name="csX151" fmla="*/ 446913 w 1781599"/>
                <a:gd name="csY151" fmla="*/ 475086 h 487918"/>
                <a:gd name="csX152" fmla="*/ 449885 w 1781599"/>
                <a:gd name="csY152" fmla="*/ 474724 h 487918"/>
                <a:gd name="csX153" fmla="*/ 452857 w 1781599"/>
                <a:gd name="csY153" fmla="*/ 474910 h 487918"/>
                <a:gd name="csX154" fmla="*/ 455827 w 1781599"/>
                <a:gd name="csY154" fmla="*/ 475629 h 487918"/>
                <a:gd name="csX155" fmla="*/ 458799 w 1781599"/>
                <a:gd name="csY155" fmla="*/ 476806 h 487918"/>
                <a:gd name="csX156" fmla="*/ 461771 w 1781599"/>
                <a:gd name="csY156" fmla="*/ 478237 h 487918"/>
                <a:gd name="csX157" fmla="*/ 464743 w 1781599"/>
                <a:gd name="csY157" fmla="*/ 479449 h 487918"/>
                <a:gd name="csX158" fmla="*/ 467715 w 1781599"/>
                <a:gd name="csY158" fmla="*/ 479567 h 487918"/>
                <a:gd name="csX159" fmla="*/ 470686 w 1781599"/>
                <a:gd name="csY159" fmla="*/ 477750 h 487918"/>
                <a:gd name="csX160" fmla="*/ 473657 w 1781599"/>
                <a:gd name="csY160" fmla="*/ 473991 h 487918"/>
                <a:gd name="csX161" fmla="*/ 476629 w 1781599"/>
                <a:gd name="csY161" fmla="*/ 468776 h 487918"/>
                <a:gd name="csX162" fmla="*/ 479601 w 1781599"/>
                <a:gd name="csY162" fmla="*/ 462493 h 487918"/>
                <a:gd name="csX163" fmla="*/ 482572 w 1781599"/>
                <a:gd name="csY163" fmla="*/ 455376 h 487918"/>
                <a:gd name="csX164" fmla="*/ 485544 w 1781599"/>
                <a:gd name="csY164" fmla="*/ 447574 h 487918"/>
                <a:gd name="csX165" fmla="*/ 488515 w 1781599"/>
                <a:gd name="csY165" fmla="*/ 439200 h 487918"/>
                <a:gd name="csX166" fmla="*/ 491487 w 1781599"/>
                <a:gd name="csY166" fmla="*/ 430346 h 487918"/>
                <a:gd name="csX167" fmla="*/ 494459 w 1781599"/>
                <a:gd name="csY167" fmla="*/ 421100 h 487918"/>
                <a:gd name="csX168" fmla="*/ 497430 w 1781599"/>
                <a:gd name="csY168" fmla="*/ 411546 h 487918"/>
                <a:gd name="csX169" fmla="*/ 500402 w 1781599"/>
                <a:gd name="csY169" fmla="*/ 401759 h 487918"/>
                <a:gd name="csX170" fmla="*/ 503373 w 1781599"/>
                <a:gd name="csY170" fmla="*/ 391815 h 487918"/>
                <a:gd name="csX171" fmla="*/ 506345 w 1781599"/>
                <a:gd name="csY171" fmla="*/ 381784 h 487918"/>
                <a:gd name="csX172" fmla="*/ 509317 w 1781599"/>
                <a:gd name="csY172" fmla="*/ 371731 h 487918"/>
                <a:gd name="csX173" fmla="*/ 512288 w 1781599"/>
                <a:gd name="csY173" fmla="*/ 361712 h 487918"/>
                <a:gd name="csX174" fmla="*/ 515260 w 1781599"/>
                <a:gd name="csY174" fmla="*/ 351778 h 487918"/>
                <a:gd name="csX175" fmla="*/ 518231 w 1781599"/>
                <a:gd name="csY175" fmla="*/ 341970 h 487918"/>
                <a:gd name="csX176" fmla="*/ 521203 w 1781599"/>
                <a:gd name="csY176" fmla="*/ 332321 h 487918"/>
                <a:gd name="csX177" fmla="*/ 524175 w 1781599"/>
                <a:gd name="csY177" fmla="*/ 322853 h 487918"/>
                <a:gd name="csX178" fmla="*/ 527146 w 1781599"/>
                <a:gd name="csY178" fmla="*/ 313578 h 487918"/>
                <a:gd name="csX179" fmla="*/ 530118 w 1781599"/>
                <a:gd name="csY179" fmla="*/ 304501 h 487918"/>
                <a:gd name="csX180" fmla="*/ 533090 w 1781599"/>
                <a:gd name="csY180" fmla="*/ 295616 h 487918"/>
                <a:gd name="csX181" fmla="*/ 536061 w 1781599"/>
                <a:gd name="csY181" fmla="*/ 286910 h 487918"/>
                <a:gd name="csX182" fmla="*/ 539032 w 1781599"/>
                <a:gd name="csY182" fmla="*/ 278363 h 487918"/>
                <a:gd name="csX183" fmla="*/ 542004 w 1781599"/>
                <a:gd name="csY183" fmla="*/ 269951 h 487918"/>
                <a:gd name="csX184" fmla="*/ 544976 w 1781599"/>
                <a:gd name="csY184" fmla="*/ 261643 h 487918"/>
                <a:gd name="csX185" fmla="*/ 547948 w 1781599"/>
                <a:gd name="csY185" fmla="*/ 253409 h 487918"/>
                <a:gd name="csX186" fmla="*/ 550919 w 1781599"/>
                <a:gd name="csY186" fmla="*/ 245217 h 487918"/>
                <a:gd name="csX187" fmla="*/ 553890 w 1781599"/>
                <a:gd name="csY187" fmla="*/ 237038 h 487918"/>
                <a:gd name="csX188" fmla="*/ 556862 w 1781599"/>
                <a:gd name="csY188" fmla="*/ 228844 h 487918"/>
                <a:gd name="csX189" fmla="*/ 559834 w 1781599"/>
                <a:gd name="csY189" fmla="*/ 220611 h 487918"/>
                <a:gd name="csX190" fmla="*/ 562806 w 1781599"/>
                <a:gd name="csY190" fmla="*/ 212321 h 487918"/>
                <a:gd name="csX191" fmla="*/ 565777 w 1781599"/>
                <a:gd name="csY191" fmla="*/ 203960 h 487918"/>
                <a:gd name="csX192" fmla="*/ 568748 w 1781599"/>
                <a:gd name="csY192" fmla="*/ 195520 h 487918"/>
                <a:gd name="csX193" fmla="*/ 571720 w 1781599"/>
                <a:gd name="csY193" fmla="*/ 186996 h 487918"/>
                <a:gd name="csX194" fmla="*/ 574692 w 1781599"/>
                <a:gd name="csY194" fmla="*/ 178391 h 487918"/>
                <a:gd name="csX195" fmla="*/ 577664 w 1781599"/>
                <a:gd name="csY195" fmla="*/ 169710 h 487918"/>
                <a:gd name="csX196" fmla="*/ 580635 w 1781599"/>
                <a:gd name="csY196" fmla="*/ 160961 h 487918"/>
                <a:gd name="csX197" fmla="*/ 583606 w 1781599"/>
                <a:gd name="csY197" fmla="*/ 152157 h 487918"/>
                <a:gd name="csX198" fmla="*/ 586578 w 1781599"/>
                <a:gd name="csY198" fmla="*/ 143310 h 487918"/>
                <a:gd name="csX199" fmla="*/ 589550 w 1781599"/>
                <a:gd name="csY199" fmla="*/ 134438 h 487918"/>
                <a:gd name="csX200" fmla="*/ 592522 w 1781599"/>
                <a:gd name="csY200" fmla="*/ 125555 h 487918"/>
                <a:gd name="csX201" fmla="*/ 595493 w 1781599"/>
                <a:gd name="csY201" fmla="*/ 116681 h 487918"/>
                <a:gd name="csX202" fmla="*/ 598464 w 1781599"/>
                <a:gd name="csY202" fmla="*/ 107836 h 487918"/>
                <a:gd name="csX203" fmla="*/ 601436 w 1781599"/>
                <a:gd name="csY203" fmla="*/ 99043 h 487918"/>
                <a:gd name="csX204" fmla="*/ 604408 w 1781599"/>
                <a:gd name="csY204" fmla="*/ 90327 h 487918"/>
                <a:gd name="csX205" fmla="*/ 607380 w 1781599"/>
                <a:gd name="csY205" fmla="*/ 81716 h 487918"/>
                <a:gd name="csX206" fmla="*/ 610351 w 1781599"/>
                <a:gd name="csY206" fmla="*/ 73243 h 487918"/>
                <a:gd name="csX207" fmla="*/ 613322 w 1781599"/>
                <a:gd name="csY207" fmla="*/ 64946 h 487918"/>
                <a:gd name="csX208" fmla="*/ 616294 w 1781599"/>
                <a:gd name="csY208" fmla="*/ 56868 h 487918"/>
                <a:gd name="csX209" fmla="*/ 619266 w 1781599"/>
                <a:gd name="csY209" fmla="*/ 49059 h 487918"/>
                <a:gd name="csX210" fmla="*/ 622237 w 1781599"/>
                <a:gd name="csY210" fmla="*/ 41573 h 487918"/>
                <a:gd name="csX211" fmla="*/ 625209 w 1781599"/>
                <a:gd name="csY211" fmla="*/ 34471 h 487918"/>
                <a:gd name="csX212" fmla="*/ 628181 w 1781599"/>
                <a:gd name="csY212" fmla="*/ 27820 h 487918"/>
                <a:gd name="csX213" fmla="*/ 631152 w 1781599"/>
                <a:gd name="csY213" fmla="*/ 21691 h 487918"/>
                <a:gd name="csX214" fmla="*/ 634124 w 1781599"/>
                <a:gd name="csY214" fmla="*/ 16162 h 487918"/>
                <a:gd name="csX215" fmla="*/ 637095 w 1781599"/>
                <a:gd name="csY215" fmla="*/ 11310 h 487918"/>
                <a:gd name="csX216" fmla="*/ 640067 w 1781599"/>
                <a:gd name="csY216" fmla="*/ 7215 h 487918"/>
                <a:gd name="csX217" fmla="*/ 643038 w 1781599"/>
                <a:gd name="csY217" fmla="*/ 3959 h 487918"/>
                <a:gd name="csX218" fmla="*/ 646010 w 1781599"/>
                <a:gd name="csY218" fmla="*/ 1621 h 487918"/>
                <a:gd name="csX219" fmla="*/ 648982 w 1781599"/>
                <a:gd name="csY219" fmla="*/ 277 h 487918"/>
                <a:gd name="csX220" fmla="*/ 651953 w 1781599"/>
                <a:gd name="csY220" fmla="*/ 0 h 487918"/>
                <a:gd name="csX221" fmla="*/ 654925 w 1781599"/>
                <a:gd name="csY221" fmla="*/ 856 h 487918"/>
                <a:gd name="csX222" fmla="*/ 657897 w 1781599"/>
                <a:gd name="csY222" fmla="*/ 2906 h 487918"/>
                <a:gd name="csX223" fmla="*/ 660868 w 1781599"/>
                <a:gd name="csY223" fmla="*/ 6199 h 487918"/>
                <a:gd name="csX224" fmla="*/ 663839 w 1781599"/>
                <a:gd name="csY224" fmla="*/ 10778 h 487918"/>
                <a:gd name="csX225" fmla="*/ 666811 w 1781599"/>
                <a:gd name="csY225" fmla="*/ 16674 h 487918"/>
                <a:gd name="csX226" fmla="*/ 669783 w 1781599"/>
                <a:gd name="csY226" fmla="*/ 23910 h 487918"/>
                <a:gd name="csX227" fmla="*/ 672755 w 1781599"/>
                <a:gd name="csY227" fmla="*/ 32496 h 487918"/>
                <a:gd name="csX228" fmla="*/ 675726 w 1781599"/>
                <a:gd name="csY228" fmla="*/ 42431 h 487918"/>
                <a:gd name="csX229" fmla="*/ 678697 w 1781599"/>
                <a:gd name="csY229" fmla="*/ 53706 h 487918"/>
                <a:gd name="csX230" fmla="*/ 681669 w 1781599"/>
                <a:gd name="csY230" fmla="*/ 66298 h 487918"/>
                <a:gd name="csX231" fmla="*/ 684641 w 1781599"/>
                <a:gd name="csY231" fmla="*/ 80174 h 487918"/>
                <a:gd name="csX232" fmla="*/ 687613 w 1781599"/>
                <a:gd name="csY232" fmla="*/ 95293 h 487918"/>
                <a:gd name="csX233" fmla="*/ 690584 w 1781599"/>
                <a:gd name="csY233" fmla="*/ 111603 h 487918"/>
                <a:gd name="csX234" fmla="*/ 693555 w 1781599"/>
                <a:gd name="csY234" fmla="*/ 129043 h 487918"/>
                <a:gd name="csX235" fmla="*/ 696527 w 1781599"/>
                <a:gd name="csY235" fmla="*/ 147545 h 487918"/>
                <a:gd name="csX236" fmla="*/ 699499 w 1781599"/>
                <a:gd name="csY236" fmla="*/ 167031 h 487918"/>
                <a:gd name="csX237" fmla="*/ 702471 w 1781599"/>
                <a:gd name="csY237" fmla="*/ 187417 h 487918"/>
                <a:gd name="csX238" fmla="*/ 705443 w 1781599"/>
                <a:gd name="csY238" fmla="*/ 208607 h 487918"/>
                <a:gd name="csX239" fmla="*/ 708413 w 1781599"/>
                <a:gd name="csY239" fmla="*/ 230501 h 487918"/>
                <a:gd name="csX240" fmla="*/ 711385 w 1781599"/>
                <a:gd name="csY240" fmla="*/ 252986 h 487918"/>
                <a:gd name="csX241" fmla="*/ 714357 w 1781599"/>
                <a:gd name="csY241" fmla="*/ 275934 h 487918"/>
                <a:gd name="csX242" fmla="*/ 717329 w 1781599"/>
                <a:gd name="csY242" fmla="*/ 299201 h 487918"/>
                <a:gd name="csX243" fmla="*/ 720300 w 1781599"/>
                <a:gd name="csY243" fmla="*/ 322614 h 487918"/>
                <a:gd name="csX244" fmla="*/ 723271 w 1781599"/>
                <a:gd name="csY244" fmla="*/ 345950 h 487918"/>
                <a:gd name="csX245" fmla="*/ 726243 w 1781599"/>
                <a:gd name="csY245" fmla="*/ 368902 h 487918"/>
                <a:gd name="csX246" fmla="*/ 729215 w 1781599"/>
                <a:gd name="csY246" fmla="*/ 390985 h 487918"/>
                <a:gd name="csX247" fmla="*/ 732187 w 1781599"/>
                <a:gd name="csY247" fmla="*/ 411331 h 487918"/>
                <a:gd name="csX248" fmla="*/ 735158 w 1781599"/>
                <a:gd name="csY248" fmla="*/ 428221 h 487918"/>
                <a:gd name="csX249" fmla="*/ 738129 w 1781599"/>
                <a:gd name="csY249" fmla="*/ 438404 h 487918"/>
                <a:gd name="csX250" fmla="*/ 741101 w 1781599"/>
                <a:gd name="csY250" fmla="*/ 438266 h 487918"/>
                <a:gd name="csX251" fmla="*/ 744073 w 1781599"/>
                <a:gd name="csY251" fmla="*/ 428487 h 487918"/>
                <a:gd name="csX252" fmla="*/ 747044 w 1781599"/>
                <a:gd name="csY252" fmla="*/ 413290 h 487918"/>
                <a:gd name="csX253" fmla="*/ 750016 w 1781599"/>
                <a:gd name="csY253" fmla="*/ 395888 h 487918"/>
                <a:gd name="csX254" fmla="*/ 752987 w 1781599"/>
                <a:gd name="csY254" fmla="*/ 377915 h 487918"/>
                <a:gd name="csX255" fmla="*/ 755959 w 1781599"/>
                <a:gd name="csY255" fmla="*/ 360201 h 487918"/>
                <a:gd name="csX256" fmla="*/ 758931 w 1781599"/>
                <a:gd name="csY256" fmla="*/ 343220 h 487918"/>
                <a:gd name="csX257" fmla="*/ 761902 w 1781599"/>
                <a:gd name="csY257" fmla="*/ 327284 h 487918"/>
                <a:gd name="csX258" fmla="*/ 764874 w 1781599"/>
                <a:gd name="csY258" fmla="*/ 312618 h 487918"/>
                <a:gd name="csX259" fmla="*/ 767846 w 1781599"/>
                <a:gd name="csY259" fmla="*/ 299399 h 487918"/>
                <a:gd name="csX260" fmla="*/ 770817 w 1781599"/>
                <a:gd name="csY260" fmla="*/ 287773 h 487918"/>
                <a:gd name="csX261" fmla="*/ 773789 w 1781599"/>
                <a:gd name="csY261" fmla="*/ 277860 h 487918"/>
                <a:gd name="csX262" fmla="*/ 776760 w 1781599"/>
                <a:gd name="csY262" fmla="*/ 269758 h 487918"/>
                <a:gd name="csX263" fmla="*/ 779732 w 1781599"/>
                <a:gd name="csY263" fmla="*/ 263548 h 487918"/>
                <a:gd name="csX264" fmla="*/ 782704 w 1781599"/>
                <a:gd name="csY264" fmla="*/ 259291 h 487918"/>
                <a:gd name="csX265" fmla="*/ 785675 w 1781599"/>
                <a:gd name="csY265" fmla="*/ 257027 h 487918"/>
                <a:gd name="csX266" fmla="*/ 788647 w 1781599"/>
                <a:gd name="csY266" fmla="*/ 256778 h 487918"/>
                <a:gd name="csX267" fmla="*/ 791618 w 1781599"/>
                <a:gd name="csY267" fmla="*/ 258544 h 487918"/>
                <a:gd name="csX268" fmla="*/ 794590 w 1781599"/>
                <a:gd name="csY268" fmla="*/ 262304 h 487918"/>
                <a:gd name="csX269" fmla="*/ 797562 w 1781599"/>
                <a:gd name="csY269" fmla="*/ 268018 h 487918"/>
                <a:gd name="csX270" fmla="*/ 800533 w 1781599"/>
                <a:gd name="csY270" fmla="*/ 275621 h 487918"/>
                <a:gd name="csX271" fmla="*/ 803504 w 1781599"/>
                <a:gd name="csY271" fmla="*/ 285028 h 487918"/>
                <a:gd name="csX272" fmla="*/ 806476 w 1781599"/>
                <a:gd name="csY272" fmla="*/ 296133 h 487918"/>
                <a:gd name="csX273" fmla="*/ 809448 w 1781599"/>
                <a:gd name="csY273" fmla="*/ 308804 h 487918"/>
                <a:gd name="csX274" fmla="*/ 812420 w 1781599"/>
                <a:gd name="csY274" fmla="*/ 322892 h 487918"/>
                <a:gd name="csX275" fmla="*/ 815391 w 1781599"/>
                <a:gd name="csY275" fmla="*/ 338217 h 487918"/>
                <a:gd name="csX276" fmla="*/ 818362 w 1781599"/>
                <a:gd name="csY276" fmla="*/ 354574 h 487918"/>
                <a:gd name="csX277" fmla="*/ 821334 w 1781599"/>
                <a:gd name="csY277" fmla="*/ 371719 h 487918"/>
                <a:gd name="csX278" fmla="*/ 824306 w 1781599"/>
                <a:gd name="csY278" fmla="*/ 389349 h 487918"/>
                <a:gd name="csX279" fmla="*/ 827278 w 1781599"/>
                <a:gd name="csY279" fmla="*/ 407052 h 487918"/>
                <a:gd name="csX280" fmla="*/ 830250 w 1781599"/>
                <a:gd name="csY280" fmla="*/ 424185 h 487918"/>
                <a:gd name="csX281" fmla="*/ 833220 w 1781599"/>
                <a:gd name="csY281" fmla="*/ 439542 h 487918"/>
                <a:gd name="csX282" fmla="*/ 836192 w 1781599"/>
                <a:gd name="csY282" fmla="*/ 450578 h 487918"/>
                <a:gd name="csX283" fmla="*/ 839164 w 1781599"/>
                <a:gd name="csY283" fmla="*/ 453207 h 487918"/>
                <a:gd name="csX284" fmla="*/ 842136 w 1781599"/>
                <a:gd name="csY284" fmla="*/ 446310 h 487918"/>
                <a:gd name="csX285" fmla="*/ 845108 w 1781599"/>
                <a:gd name="csY285" fmla="*/ 433873 h 487918"/>
                <a:gd name="csX286" fmla="*/ 848078 w 1781599"/>
                <a:gd name="csY286" fmla="*/ 419411 h 487918"/>
                <a:gd name="csX287" fmla="*/ 851050 w 1781599"/>
                <a:gd name="csY287" fmla="*/ 404609 h 487918"/>
                <a:gd name="csX288" fmla="*/ 854022 w 1781599"/>
                <a:gd name="csY288" fmla="*/ 390269 h 487918"/>
                <a:gd name="csX289" fmla="*/ 856994 w 1781599"/>
                <a:gd name="csY289" fmla="*/ 376832 h 487918"/>
                <a:gd name="csX290" fmla="*/ 859965 w 1781599"/>
                <a:gd name="csY290" fmla="*/ 364576 h 487918"/>
                <a:gd name="csX291" fmla="*/ 862937 w 1781599"/>
                <a:gd name="csY291" fmla="*/ 353695 h 487918"/>
                <a:gd name="csX292" fmla="*/ 865908 w 1781599"/>
                <a:gd name="csY292" fmla="*/ 344329 h 487918"/>
                <a:gd name="csX293" fmla="*/ 868880 w 1781599"/>
                <a:gd name="csY293" fmla="*/ 336577 h 487918"/>
                <a:gd name="csX294" fmla="*/ 871852 w 1781599"/>
                <a:gd name="csY294" fmla="*/ 330510 h 487918"/>
                <a:gd name="csX295" fmla="*/ 874823 w 1781599"/>
                <a:gd name="csY295" fmla="*/ 326167 h 487918"/>
                <a:gd name="csX296" fmla="*/ 877794 w 1781599"/>
                <a:gd name="csY296" fmla="*/ 323564 h 487918"/>
                <a:gd name="csX297" fmla="*/ 880766 w 1781599"/>
                <a:gd name="csY297" fmla="*/ 322692 h 487918"/>
                <a:gd name="csX298" fmla="*/ 883738 w 1781599"/>
                <a:gd name="csY298" fmla="*/ 323520 h 487918"/>
                <a:gd name="csX299" fmla="*/ 886709 w 1781599"/>
                <a:gd name="csY299" fmla="*/ 325996 h 487918"/>
                <a:gd name="csX300" fmla="*/ 889681 w 1781599"/>
                <a:gd name="csY300" fmla="*/ 330048 h 487918"/>
                <a:gd name="csX301" fmla="*/ 892653 w 1781599"/>
                <a:gd name="csY301" fmla="*/ 335588 h 487918"/>
                <a:gd name="csX302" fmla="*/ 895624 w 1781599"/>
                <a:gd name="csY302" fmla="*/ 342511 h 487918"/>
                <a:gd name="csX303" fmla="*/ 898596 w 1781599"/>
                <a:gd name="csY303" fmla="*/ 350696 h 487918"/>
                <a:gd name="csX304" fmla="*/ 901567 w 1781599"/>
                <a:gd name="csY304" fmla="*/ 360014 h 487918"/>
                <a:gd name="csX305" fmla="*/ 904539 w 1781599"/>
                <a:gd name="csY305" fmla="*/ 370322 h 487918"/>
                <a:gd name="csX306" fmla="*/ 907511 w 1781599"/>
                <a:gd name="csY306" fmla="*/ 381471 h 487918"/>
                <a:gd name="csX307" fmla="*/ 910482 w 1781599"/>
                <a:gd name="csY307" fmla="*/ 393303 h 487918"/>
                <a:gd name="csX308" fmla="*/ 913454 w 1781599"/>
                <a:gd name="csY308" fmla="*/ 405655 h 487918"/>
                <a:gd name="csX309" fmla="*/ 916425 w 1781599"/>
                <a:gd name="csY309" fmla="*/ 418363 h 487918"/>
                <a:gd name="csX310" fmla="*/ 919397 w 1781599"/>
                <a:gd name="csY310" fmla="*/ 431249 h 487918"/>
                <a:gd name="csX311" fmla="*/ 922369 w 1781599"/>
                <a:gd name="csY311" fmla="*/ 444122 h 487918"/>
                <a:gd name="csX312" fmla="*/ 925340 w 1781599"/>
                <a:gd name="csY312" fmla="*/ 456736 h 487918"/>
                <a:gd name="csX313" fmla="*/ 928311 w 1781599"/>
                <a:gd name="csY313" fmla="*/ 468635 h 487918"/>
                <a:gd name="csX314" fmla="*/ 931283 w 1781599"/>
                <a:gd name="csY314" fmla="*/ 478128 h 487918"/>
                <a:gd name="csX315" fmla="*/ 934255 w 1781599"/>
                <a:gd name="csY315" fmla="*/ 478302 h 487918"/>
                <a:gd name="csX316" fmla="*/ 937227 w 1781599"/>
                <a:gd name="csY316" fmla="*/ 469852 h 487918"/>
                <a:gd name="csX317" fmla="*/ 940199 w 1781599"/>
                <a:gd name="csY317" fmla="*/ 460034 h 487918"/>
                <a:gd name="csX318" fmla="*/ 943169 w 1781599"/>
                <a:gd name="csY318" fmla="*/ 450488 h 487918"/>
                <a:gd name="csX319" fmla="*/ 946141 w 1781599"/>
                <a:gd name="csY319" fmla="*/ 441601 h 487918"/>
                <a:gd name="csX320" fmla="*/ 949113 w 1781599"/>
                <a:gd name="csY320" fmla="*/ 433528 h 487918"/>
                <a:gd name="csX321" fmla="*/ 952085 w 1781599"/>
                <a:gd name="csY321" fmla="*/ 426355 h 487918"/>
                <a:gd name="csX322" fmla="*/ 955056 w 1781599"/>
                <a:gd name="csY322" fmla="*/ 420132 h 487918"/>
                <a:gd name="csX323" fmla="*/ 958027 w 1781599"/>
                <a:gd name="csY323" fmla="*/ 414884 h 487918"/>
                <a:gd name="csX324" fmla="*/ 960999 w 1781599"/>
                <a:gd name="csY324" fmla="*/ 410624 h 487918"/>
                <a:gd name="csX325" fmla="*/ 963971 w 1781599"/>
                <a:gd name="csY325" fmla="*/ 407345 h 487918"/>
                <a:gd name="csX326" fmla="*/ 966943 w 1781599"/>
                <a:gd name="csY326" fmla="*/ 405029 h 487918"/>
                <a:gd name="csX327" fmla="*/ 969914 w 1781599"/>
                <a:gd name="csY327" fmla="*/ 403645 h 487918"/>
                <a:gd name="csX328" fmla="*/ 972885 w 1781599"/>
                <a:gd name="csY328" fmla="*/ 403152 h 487918"/>
                <a:gd name="csX329" fmla="*/ 975857 w 1781599"/>
                <a:gd name="csY329" fmla="*/ 403497 h 487918"/>
                <a:gd name="csX330" fmla="*/ 978829 w 1781599"/>
                <a:gd name="csY330" fmla="*/ 404621 h 487918"/>
                <a:gd name="csX331" fmla="*/ 981801 w 1781599"/>
                <a:gd name="csY331" fmla="*/ 406452 h 487918"/>
                <a:gd name="csX332" fmla="*/ 984772 w 1781599"/>
                <a:gd name="csY332" fmla="*/ 408911 h 487918"/>
                <a:gd name="csX333" fmla="*/ 987743 w 1781599"/>
                <a:gd name="csY333" fmla="*/ 411913 h 487918"/>
                <a:gd name="csX334" fmla="*/ 990715 w 1781599"/>
                <a:gd name="csY334" fmla="*/ 415361 h 487918"/>
                <a:gd name="csX335" fmla="*/ 993687 w 1781599"/>
                <a:gd name="csY335" fmla="*/ 419145 h 487918"/>
                <a:gd name="csX336" fmla="*/ 996659 w 1781599"/>
                <a:gd name="csY336" fmla="*/ 423144 h 487918"/>
                <a:gd name="csX337" fmla="*/ 999630 w 1781599"/>
                <a:gd name="csY337" fmla="*/ 427221 h 487918"/>
                <a:gd name="csX338" fmla="*/ 1002602 w 1781599"/>
                <a:gd name="csY338" fmla="*/ 431212 h 487918"/>
                <a:gd name="csX339" fmla="*/ 1005573 w 1781599"/>
                <a:gd name="csY339" fmla="*/ 434931 h 487918"/>
                <a:gd name="csX340" fmla="*/ 1008545 w 1781599"/>
                <a:gd name="csY340" fmla="*/ 438166 h 487918"/>
                <a:gd name="csX341" fmla="*/ 1011516 w 1781599"/>
                <a:gd name="csY341" fmla="*/ 440688 h 487918"/>
                <a:gd name="csX342" fmla="*/ 1014488 w 1781599"/>
                <a:gd name="csY342" fmla="*/ 442275 h 487918"/>
                <a:gd name="csX343" fmla="*/ 1017460 w 1781599"/>
                <a:gd name="csY343" fmla="*/ 442756 h 487918"/>
                <a:gd name="csX344" fmla="*/ 1020431 w 1781599"/>
                <a:gd name="csY344" fmla="*/ 442055 h 487918"/>
                <a:gd name="csX345" fmla="*/ 1023403 w 1781599"/>
                <a:gd name="csY345" fmla="*/ 440209 h 487918"/>
                <a:gd name="csX346" fmla="*/ 1026375 w 1781599"/>
                <a:gd name="csY346" fmla="*/ 437358 h 487918"/>
                <a:gd name="csX347" fmla="*/ 1029346 w 1781599"/>
                <a:gd name="csY347" fmla="*/ 433696 h 487918"/>
                <a:gd name="csX348" fmla="*/ 1032318 w 1781599"/>
                <a:gd name="csY348" fmla="*/ 429437 h 487918"/>
                <a:gd name="csX349" fmla="*/ 1035289 w 1781599"/>
                <a:gd name="csY349" fmla="*/ 424783 h 487918"/>
                <a:gd name="csX350" fmla="*/ 1038261 w 1781599"/>
                <a:gd name="csY350" fmla="*/ 419907 h 487918"/>
                <a:gd name="csX351" fmla="*/ 1041232 w 1781599"/>
                <a:gd name="csY351" fmla="*/ 414964 h 487918"/>
                <a:gd name="csX352" fmla="*/ 1044204 w 1781599"/>
                <a:gd name="csY352" fmla="*/ 410084 h 487918"/>
                <a:gd name="csX353" fmla="*/ 1047176 w 1781599"/>
                <a:gd name="csY353" fmla="*/ 405377 h 487918"/>
                <a:gd name="csX354" fmla="*/ 1050148 w 1781599"/>
                <a:gd name="csY354" fmla="*/ 400944 h 487918"/>
                <a:gd name="csX355" fmla="*/ 1053119 w 1781599"/>
                <a:gd name="csY355" fmla="*/ 396872 h 487918"/>
                <a:gd name="csX356" fmla="*/ 1056090 w 1781599"/>
                <a:gd name="csY356" fmla="*/ 393234 h 487918"/>
                <a:gd name="csX357" fmla="*/ 1059062 w 1781599"/>
                <a:gd name="csY357" fmla="*/ 390098 h 487918"/>
                <a:gd name="csX358" fmla="*/ 1062034 w 1781599"/>
                <a:gd name="csY358" fmla="*/ 387524 h 487918"/>
                <a:gd name="csX359" fmla="*/ 1065006 w 1781599"/>
                <a:gd name="csY359" fmla="*/ 385557 h 487918"/>
                <a:gd name="csX360" fmla="*/ 1067976 w 1781599"/>
                <a:gd name="csY360" fmla="*/ 384237 h 487918"/>
                <a:gd name="csX361" fmla="*/ 1070948 w 1781599"/>
                <a:gd name="csY361" fmla="*/ 383590 h 487918"/>
                <a:gd name="csX362" fmla="*/ 1073920 w 1781599"/>
                <a:gd name="csY362" fmla="*/ 383633 h 487918"/>
                <a:gd name="csX363" fmla="*/ 1076892 w 1781599"/>
                <a:gd name="csY363" fmla="*/ 384367 h 487918"/>
                <a:gd name="csX364" fmla="*/ 1079864 w 1781599"/>
                <a:gd name="csY364" fmla="*/ 385783 h 487918"/>
                <a:gd name="csX365" fmla="*/ 1082834 w 1781599"/>
                <a:gd name="csY365" fmla="*/ 387855 h 487918"/>
                <a:gd name="csX366" fmla="*/ 1085806 w 1781599"/>
                <a:gd name="csY366" fmla="*/ 390540 h 487918"/>
                <a:gd name="csX367" fmla="*/ 1088778 w 1781599"/>
                <a:gd name="csY367" fmla="*/ 393781 h 487918"/>
                <a:gd name="csX368" fmla="*/ 1091750 w 1781599"/>
                <a:gd name="csY368" fmla="*/ 397499 h 487918"/>
                <a:gd name="csX369" fmla="*/ 1094721 w 1781599"/>
                <a:gd name="csY369" fmla="*/ 401602 h 487918"/>
                <a:gd name="csX370" fmla="*/ 1097692 w 1781599"/>
                <a:gd name="csY370" fmla="*/ 405973 h 487918"/>
                <a:gd name="csX371" fmla="*/ 1100664 w 1781599"/>
                <a:gd name="csY371" fmla="*/ 410476 h 487918"/>
                <a:gd name="csX372" fmla="*/ 1103636 w 1781599"/>
                <a:gd name="csY372" fmla="*/ 414957 h 487918"/>
                <a:gd name="csX373" fmla="*/ 1106608 w 1781599"/>
                <a:gd name="csY373" fmla="*/ 419245 h 487918"/>
                <a:gd name="csX374" fmla="*/ 1109579 w 1781599"/>
                <a:gd name="csY374" fmla="*/ 423157 h 487918"/>
                <a:gd name="csX375" fmla="*/ 1112551 w 1781599"/>
                <a:gd name="csY375" fmla="*/ 426516 h 487918"/>
                <a:gd name="csX376" fmla="*/ 1115522 w 1781599"/>
                <a:gd name="csY376" fmla="*/ 429165 h 487918"/>
                <a:gd name="csX377" fmla="*/ 1118494 w 1781599"/>
                <a:gd name="csY377" fmla="*/ 430999 h 487918"/>
                <a:gd name="csX378" fmla="*/ 1121466 w 1781599"/>
                <a:gd name="csY378" fmla="*/ 431982 h 487918"/>
                <a:gd name="csX379" fmla="*/ 1124437 w 1781599"/>
                <a:gd name="csY379" fmla="*/ 432163 h 487918"/>
                <a:gd name="csX380" fmla="*/ 1127409 w 1781599"/>
                <a:gd name="csY380" fmla="*/ 431668 h 487918"/>
                <a:gd name="csX381" fmla="*/ 1130380 w 1781599"/>
                <a:gd name="csY381" fmla="*/ 430676 h 487918"/>
                <a:gd name="csX382" fmla="*/ 1133352 w 1781599"/>
                <a:gd name="csY382" fmla="*/ 429385 h 487918"/>
                <a:gd name="csX383" fmla="*/ 1136323 w 1781599"/>
                <a:gd name="csY383" fmla="*/ 427992 h 487918"/>
                <a:gd name="csX384" fmla="*/ 1139295 w 1781599"/>
                <a:gd name="csY384" fmla="*/ 426665 h 487918"/>
                <a:gd name="csX385" fmla="*/ 1142267 w 1781599"/>
                <a:gd name="csY385" fmla="*/ 425540 h 487918"/>
                <a:gd name="csX386" fmla="*/ 1145239 w 1781599"/>
                <a:gd name="csY386" fmla="*/ 424714 h 487918"/>
                <a:gd name="csX387" fmla="*/ 1148210 w 1781599"/>
                <a:gd name="csY387" fmla="*/ 424246 h 487918"/>
                <a:gd name="csX388" fmla="*/ 1151182 w 1781599"/>
                <a:gd name="csY388" fmla="*/ 424154 h 487918"/>
                <a:gd name="csX389" fmla="*/ 1154153 w 1781599"/>
                <a:gd name="csY389" fmla="*/ 424419 h 487918"/>
                <a:gd name="csX390" fmla="*/ 1157125 w 1781599"/>
                <a:gd name="csY390" fmla="*/ 424984 h 487918"/>
                <a:gd name="csX391" fmla="*/ 1160096 w 1781599"/>
                <a:gd name="csY391" fmla="*/ 425760 h 487918"/>
                <a:gd name="csX392" fmla="*/ 1163068 w 1781599"/>
                <a:gd name="csY392" fmla="*/ 426625 h 487918"/>
                <a:gd name="csX393" fmla="*/ 1166039 w 1781599"/>
                <a:gd name="csY393" fmla="*/ 427435 h 487918"/>
                <a:gd name="csX394" fmla="*/ 1169011 w 1781599"/>
                <a:gd name="csY394" fmla="*/ 428033 h 487918"/>
                <a:gd name="csX395" fmla="*/ 1171983 w 1781599"/>
                <a:gd name="csY395" fmla="*/ 428264 h 487918"/>
                <a:gd name="csX396" fmla="*/ 1174955 w 1781599"/>
                <a:gd name="csY396" fmla="*/ 428003 h 487918"/>
                <a:gd name="csX397" fmla="*/ 1177926 w 1781599"/>
                <a:gd name="csY397" fmla="*/ 427168 h 487918"/>
                <a:gd name="csX398" fmla="*/ 1180897 w 1781599"/>
                <a:gd name="csY398" fmla="*/ 425736 h 487918"/>
                <a:gd name="csX399" fmla="*/ 1183869 w 1781599"/>
                <a:gd name="csY399" fmla="*/ 423752 h 487918"/>
                <a:gd name="csX400" fmla="*/ 1186841 w 1781599"/>
                <a:gd name="csY400" fmla="*/ 421316 h 487918"/>
                <a:gd name="csX401" fmla="*/ 1189813 w 1781599"/>
                <a:gd name="csY401" fmla="*/ 418570 h 487918"/>
                <a:gd name="csX402" fmla="*/ 1192783 w 1781599"/>
                <a:gd name="csY402" fmla="*/ 415678 h 487918"/>
                <a:gd name="csX403" fmla="*/ 1195755 w 1781599"/>
                <a:gd name="csY403" fmla="*/ 412810 h 487918"/>
                <a:gd name="csX404" fmla="*/ 1198727 w 1781599"/>
                <a:gd name="csY404" fmla="*/ 410131 h 487918"/>
                <a:gd name="csX405" fmla="*/ 1201699 w 1781599"/>
                <a:gd name="csY405" fmla="*/ 407794 h 487918"/>
                <a:gd name="csX406" fmla="*/ 1204671 w 1781599"/>
                <a:gd name="csY406" fmla="*/ 405932 h 487918"/>
                <a:gd name="csX407" fmla="*/ 1207642 w 1781599"/>
                <a:gd name="csY407" fmla="*/ 404658 h 487918"/>
                <a:gd name="csX408" fmla="*/ 1210613 w 1781599"/>
                <a:gd name="csY408" fmla="*/ 404067 h 487918"/>
                <a:gd name="csX409" fmla="*/ 1213585 w 1781599"/>
                <a:gd name="csY409" fmla="*/ 404224 h 487918"/>
                <a:gd name="csX410" fmla="*/ 1216557 w 1781599"/>
                <a:gd name="csY410" fmla="*/ 405178 h 487918"/>
                <a:gd name="csX411" fmla="*/ 1219528 w 1781599"/>
                <a:gd name="csY411" fmla="*/ 406954 h 487918"/>
                <a:gd name="csX412" fmla="*/ 1222499 w 1781599"/>
                <a:gd name="csY412" fmla="*/ 409553 h 487918"/>
                <a:gd name="csX413" fmla="*/ 1225471 w 1781599"/>
                <a:gd name="csY413" fmla="*/ 412956 h 487918"/>
                <a:gd name="csX414" fmla="*/ 1228443 w 1781599"/>
                <a:gd name="csY414" fmla="*/ 417123 h 487918"/>
                <a:gd name="csX415" fmla="*/ 1231415 w 1781599"/>
                <a:gd name="csY415" fmla="*/ 421990 h 487918"/>
                <a:gd name="csX416" fmla="*/ 1234386 w 1781599"/>
                <a:gd name="csY416" fmla="*/ 427472 h 487918"/>
                <a:gd name="csX417" fmla="*/ 1237358 w 1781599"/>
                <a:gd name="csY417" fmla="*/ 433458 h 487918"/>
                <a:gd name="csX418" fmla="*/ 1240329 w 1781599"/>
                <a:gd name="csY418" fmla="*/ 439806 h 487918"/>
                <a:gd name="csX419" fmla="*/ 1243301 w 1781599"/>
                <a:gd name="csY419" fmla="*/ 446328 h 487918"/>
                <a:gd name="csX420" fmla="*/ 1246273 w 1781599"/>
                <a:gd name="csY420" fmla="*/ 452762 h 487918"/>
                <a:gd name="csX421" fmla="*/ 1249244 w 1781599"/>
                <a:gd name="csY421" fmla="*/ 458718 h 487918"/>
                <a:gd name="csX422" fmla="*/ 1252216 w 1781599"/>
                <a:gd name="csY422" fmla="*/ 463588 h 487918"/>
                <a:gd name="csX423" fmla="*/ 1255187 w 1781599"/>
                <a:gd name="csY423" fmla="*/ 466510 h 487918"/>
                <a:gd name="csX424" fmla="*/ 1258159 w 1781599"/>
                <a:gd name="csY424" fmla="*/ 466720 h 487918"/>
                <a:gd name="csX425" fmla="*/ 1261131 w 1781599"/>
                <a:gd name="csY425" fmla="*/ 464271 h 487918"/>
                <a:gd name="csX426" fmla="*/ 1264102 w 1781599"/>
                <a:gd name="csY426" fmla="*/ 460006 h 487918"/>
                <a:gd name="csX427" fmla="*/ 1267074 w 1781599"/>
                <a:gd name="csY427" fmla="*/ 454814 h 487918"/>
                <a:gd name="csX428" fmla="*/ 1270045 w 1781599"/>
                <a:gd name="csY428" fmla="*/ 449287 h 487918"/>
                <a:gd name="csX429" fmla="*/ 1273017 w 1781599"/>
                <a:gd name="csY429" fmla="*/ 443772 h 487918"/>
                <a:gd name="csX430" fmla="*/ 1275988 w 1781599"/>
                <a:gd name="csY430" fmla="*/ 438468 h 487918"/>
                <a:gd name="csX431" fmla="*/ 1278960 w 1781599"/>
                <a:gd name="csY431" fmla="*/ 433493 h 487918"/>
                <a:gd name="csX432" fmla="*/ 1281932 w 1781599"/>
                <a:gd name="csY432" fmla="*/ 428909 h 487918"/>
                <a:gd name="csX433" fmla="*/ 1284904 w 1781599"/>
                <a:gd name="csY433" fmla="*/ 424742 h 487918"/>
                <a:gd name="csX434" fmla="*/ 1287875 w 1781599"/>
                <a:gd name="csY434" fmla="*/ 420994 h 487918"/>
                <a:gd name="csX435" fmla="*/ 1290846 w 1781599"/>
                <a:gd name="csY435" fmla="*/ 417649 h 487918"/>
                <a:gd name="csX436" fmla="*/ 1293818 w 1781599"/>
                <a:gd name="csY436" fmla="*/ 414678 h 487918"/>
                <a:gd name="csX437" fmla="*/ 1296790 w 1781599"/>
                <a:gd name="csY437" fmla="*/ 412049 h 487918"/>
                <a:gd name="csX438" fmla="*/ 1299761 w 1781599"/>
                <a:gd name="csY438" fmla="*/ 409722 h 487918"/>
                <a:gd name="csX439" fmla="*/ 1302733 w 1781599"/>
                <a:gd name="csY439" fmla="*/ 407661 h 487918"/>
                <a:gd name="csX440" fmla="*/ 1305704 w 1781599"/>
                <a:gd name="csY440" fmla="*/ 405839 h 487918"/>
                <a:gd name="csX441" fmla="*/ 1308676 w 1781599"/>
                <a:gd name="csY441" fmla="*/ 404239 h 487918"/>
                <a:gd name="csX442" fmla="*/ 1311648 w 1781599"/>
                <a:gd name="csY442" fmla="*/ 402855 h 487918"/>
                <a:gd name="csX443" fmla="*/ 1314620 w 1781599"/>
                <a:gd name="csY443" fmla="*/ 401694 h 487918"/>
                <a:gd name="csX444" fmla="*/ 1317590 w 1781599"/>
                <a:gd name="csY444" fmla="*/ 400779 h 487918"/>
                <a:gd name="csX445" fmla="*/ 1320562 w 1781599"/>
                <a:gd name="csY445" fmla="*/ 400143 h 487918"/>
                <a:gd name="csX446" fmla="*/ 1323534 w 1781599"/>
                <a:gd name="csY446" fmla="*/ 399832 h 487918"/>
                <a:gd name="csX447" fmla="*/ 1326506 w 1781599"/>
                <a:gd name="csY447" fmla="*/ 399894 h 487918"/>
                <a:gd name="csX448" fmla="*/ 1329478 w 1781599"/>
                <a:gd name="csY448" fmla="*/ 400382 h 487918"/>
                <a:gd name="csX449" fmla="*/ 1332449 w 1781599"/>
                <a:gd name="csY449" fmla="*/ 401350 h 487918"/>
                <a:gd name="csX450" fmla="*/ 1335420 w 1781599"/>
                <a:gd name="csY450" fmla="*/ 402844 h 487918"/>
                <a:gd name="csX451" fmla="*/ 1338392 w 1781599"/>
                <a:gd name="csY451" fmla="*/ 404905 h 487918"/>
                <a:gd name="csX452" fmla="*/ 1341364 w 1781599"/>
                <a:gd name="csY452" fmla="*/ 407561 h 487918"/>
                <a:gd name="csX453" fmla="*/ 1344335 w 1781599"/>
                <a:gd name="csY453" fmla="*/ 410832 h 487918"/>
                <a:gd name="csX454" fmla="*/ 1347307 w 1781599"/>
                <a:gd name="csY454" fmla="*/ 414721 h 487918"/>
                <a:gd name="csX455" fmla="*/ 1350278 w 1781599"/>
                <a:gd name="csY455" fmla="*/ 419217 h 487918"/>
                <a:gd name="csX456" fmla="*/ 1353250 w 1781599"/>
                <a:gd name="csY456" fmla="*/ 424293 h 487918"/>
                <a:gd name="csX457" fmla="*/ 1356222 w 1781599"/>
                <a:gd name="csY457" fmla="*/ 429908 h 487918"/>
                <a:gd name="csX458" fmla="*/ 1359193 w 1781599"/>
                <a:gd name="csY458" fmla="*/ 436007 h 487918"/>
                <a:gd name="csX459" fmla="*/ 1362165 w 1781599"/>
                <a:gd name="csY459" fmla="*/ 442519 h 487918"/>
                <a:gd name="csX460" fmla="*/ 1365136 w 1781599"/>
                <a:gd name="csY460" fmla="*/ 449361 h 487918"/>
                <a:gd name="csX461" fmla="*/ 1368108 w 1781599"/>
                <a:gd name="csY461" fmla="*/ 456436 h 487918"/>
                <a:gd name="csX462" fmla="*/ 1371080 w 1781599"/>
                <a:gd name="csY462" fmla="*/ 463630 h 487918"/>
                <a:gd name="csX463" fmla="*/ 1374051 w 1781599"/>
                <a:gd name="csY463" fmla="*/ 470803 h 487918"/>
                <a:gd name="csX464" fmla="*/ 1377023 w 1781599"/>
                <a:gd name="csY464" fmla="*/ 477715 h 487918"/>
                <a:gd name="csX465" fmla="*/ 1379994 w 1781599"/>
                <a:gd name="csY465" fmla="*/ 483557 h 487918"/>
                <a:gd name="csX466" fmla="*/ 1382966 w 1781599"/>
                <a:gd name="csY466" fmla="*/ 484029 h 487918"/>
                <a:gd name="csX467" fmla="*/ 1385938 w 1781599"/>
                <a:gd name="csY467" fmla="*/ 479022 h 487918"/>
                <a:gd name="csX468" fmla="*/ 1388909 w 1781599"/>
                <a:gd name="csY468" fmla="*/ 473396 h 487918"/>
                <a:gd name="csX469" fmla="*/ 1391881 w 1781599"/>
                <a:gd name="csY469" fmla="*/ 468087 h 487918"/>
                <a:gd name="csX470" fmla="*/ 1394852 w 1781599"/>
                <a:gd name="csY470" fmla="*/ 463316 h 487918"/>
                <a:gd name="csX471" fmla="*/ 1397824 w 1781599"/>
                <a:gd name="csY471" fmla="*/ 459190 h 487918"/>
                <a:gd name="csX472" fmla="*/ 1400795 w 1781599"/>
                <a:gd name="csY472" fmla="*/ 455769 h 487918"/>
                <a:gd name="csX473" fmla="*/ 1403767 w 1781599"/>
                <a:gd name="csY473" fmla="*/ 453094 h 487918"/>
                <a:gd name="csX474" fmla="*/ 1406739 w 1781599"/>
                <a:gd name="csY474" fmla="*/ 451177 h 487918"/>
                <a:gd name="csX475" fmla="*/ 1409711 w 1781599"/>
                <a:gd name="csY475" fmla="*/ 450012 h 487918"/>
                <a:gd name="csX476" fmla="*/ 1412682 w 1781599"/>
                <a:gd name="csY476" fmla="*/ 449567 h 487918"/>
                <a:gd name="csX477" fmla="*/ 1415654 w 1781599"/>
                <a:gd name="csY477" fmla="*/ 449787 h 487918"/>
                <a:gd name="csX478" fmla="*/ 1418625 w 1781599"/>
                <a:gd name="csY478" fmla="*/ 450591 h 487918"/>
                <a:gd name="csX479" fmla="*/ 1421597 w 1781599"/>
                <a:gd name="csY479" fmla="*/ 451867 h 487918"/>
                <a:gd name="csX480" fmla="*/ 1424569 w 1781599"/>
                <a:gd name="csY480" fmla="*/ 453473 h 487918"/>
                <a:gd name="csX481" fmla="*/ 1427540 w 1781599"/>
                <a:gd name="csY481" fmla="*/ 455231 h 487918"/>
                <a:gd name="csX482" fmla="*/ 1430511 w 1781599"/>
                <a:gd name="csY482" fmla="*/ 456930 h 487918"/>
                <a:gd name="csX483" fmla="*/ 1433483 w 1781599"/>
                <a:gd name="csY483" fmla="*/ 458337 h 487918"/>
                <a:gd name="csX484" fmla="*/ 1436455 w 1781599"/>
                <a:gd name="csY484" fmla="*/ 459229 h 487918"/>
                <a:gd name="csX485" fmla="*/ 1439427 w 1781599"/>
                <a:gd name="csY485" fmla="*/ 459437 h 487918"/>
                <a:gd name="csX486" fmla="*/ 1442398 w 1781599"/>
                <a:gd name="csY486" fmla="*/ 458896 h 487918"/>
                <a:gd name="csX487" fmla="*/ 1445369 w 1781599"/>
                <a:gd name="csY487" fmla="*/ 457674 h 487918"/>
                <a:gd name="csX488" fmla="*/ 1448341 w 1781599"/>
                <a:gd name="csY488" fmla="*/ 455938 h 487918"/>
                <a:gd name="csX489" fmla="*/ 1451313 w 1781599"/>
                <a:gd name="csY489" fmla="*/ 453907 h 487918"/>
                <a:gd name="csX490" fmla="*/ 1454285 w 1781599"/>
                <a:gd name="csY490" fmla="*/ 451809 h 487918"/>
                <a:gd name="csX491" fmla="*/ 1457257 w 1781599"/>
                <a:gd name="csY491" fmla="*/ 449851 h 487918"/>
                <a:gd name="csX492" fmla="*/ 1460227 w 1781599"/>
                <a:gd name="csY492" fmla="*/ 448212 h 487918"/>
                <a:gd name="csX493" fmla="*/ 1463199 w 1781599"/>
                <a:gd name="csY493" fmla="*/ 447035 h 487918"/>
                <a:gd name="csX494" fmla="*/ 1466171 w 1781599"/>
                <a:gd name="csY494" fmla="*/ 446439 h 487918"/>
                <a:gd name="csX495" fmla="*/ 1469143 w 1781599"/>
                <a:gd name="csY495" fmla="*/ 446512 h 487918"/>
                <a:gd name="csX496" fmla="*/ 1472114 w 1781599"/>
                <a:gd name="csY496" fmla="*/ 447320 h 487918"/>
                <a:gd name="csX497" fmla="*/ 1475085 w 1781599"/>
                <a:gd name="csY497" fmla="*/ 448907 h 487918"/>
                <a:gd name="csX498" fmla="*/ 1478057 w 1781599"/>
                <a:gd name="csY498" fmla="*/ 451292 h 487918"/>
                <a:gd name="csX499" fmla="*/ 1481029 w 1781599"/>
                <a:gd name="csY499" fmla="*/ 454476 h 487918"/>
                <a:gd name="csX500" fmla="*/ 1484000 w 1781599"/>
                <a:gd name="csY500" fmla="*/ 458437 h 487918"/>
                <a:gd name="csX501" fmla="*/ 1486972 w 1781599"/>
                <a:gd name="csY501" fmla="*/ 463125 h 487918"/>
                <a:gd name="csX502" fmla="*/ 1489943 w 1781599"/>
                <a:gd name="csY502" fmla="*/ 468446 h 487918"/>
                <a:gd name="csX503" fmla="*/ 1492915 w 1781599"/>
                <a:gd name="csY503" fmla="*/ 474210 h 487918"/>
                <a:gd name="csX504" fmla="*/ 1495887 w 1781599"/>
                <a:gd name="csY504" fmla="*/ 479829 h 487918"/>
                <a:gd name="csX505" fmla="*/ 1498858 w 1781599"/>
                <a:gd name="csY505" fmla="*/ 482658 h 487918"/>
                <a:gd name="csX506" fmla="*/ 1501830 w 1781599"/>
                <a:gd name="csY506" fmla="*/ 478797 h 487918"/>
                <a:gd name="csX507" fmla="*/ 1504801 w 1781599"/>
                <a:gd name="csY507" fmla="*/ 471726 h 487918"/>
                <a:gd name="csX508" fmla="*/ 1507773 w 1781599"/>
                <a:gd name="csY508" fmla="*/ 463729 h 487918"/>
                <a:gd name="csX509" fmla="*/ 1510745 w 1781599"/>
                <a:gd name="csY509" fmla="*/ 455359 h 487918"/>
                <a:gd name="csX510" fmla="*/ 1513716 w 1781599"/>
                <a:gd name="csY510" fmla="*/ 446847 h 487918"/>
                <a:gd name="csX511" fmla="*/ 1516688 w 1781599"/>
                <a:gd name="csY511" fmla="*/ 438342 h 487918"/>
                <a:gd name="csX512" fmla="*/ 1519660 w 1781599"/>
                <a:gd name="csY512" fmla="*/ 429968 h 487918"/>
                <a:gd name="csX513" fmla="*/ 1522631 w 1781599"/>
                <a:gd name="csY513" fmla="*/ 421835 h 487918"/>
                <a:gd name="csX514" fmla="*/ 1525603 w 1781599"/>
                <a:gd name="csY514" fmla="*/ 414044 h 487918"/>
                <a:gd name="csX515" fmla="*/ 1528574 w 1781599"/>
                <a:gd name="csY515" fmla="*/ 406690 h 487918"/>
                <a:gd name="csX516" fmla="*/ 1531546 w 1781599"/>
                <a:gd name="csY516" fmla="*/ 399860 h 487918"/>
                <a:gd name="csX517" fmla="*/ 1534518 w 1781599"/>
                <a:gd name="csY517" fmla="*/ 393628 h 487918"/>
                <a:gd name="csX518" fmla="*/ 1537489 w 1781599"/>
                <a:gd name="csY518" fmla="*/ 388067 h 487918"/>
                <a:gd name="csX519" fmla="*/ 1540460 w 1781599"/>
                <a:gd name="csY519" fmla="*/ 383234 h 487918"/>
                <a:gd name="csX520" fmla="*/ 1543432 w 1781599"/>
                <a:gd name="csY520" fmla="*/ 379177 h 487918"/>
                <a:gd name="csX521" fmla="*/ 1546404 w 1781599"/>
                <a:gd name="csY521" fmla="*/ 375938 h 487918"/>
                <a:gd name="csX522" fmla="*/ 1549376 w 1781599"/>
                <a:gd name="csY522" fmla="*/ 373542 h 487918"/>
                <a:gd name="csX523" fmla="*/ 1552347 w 1781599"/>
                <a:gd name="csY523" fmla="*/ 372008 h 487918"/>
                <a:gd name="csX524" fmla="*/ 1555318 w 1781599"/>
                <a:gd name="csY524" fmla="*/ 371344 h 487918"/>
                <a:gd name="csX525" fmla="*/ 1558290 w 1781599"/>
                <a:gd name="csY525" fmla="*/ 371542 h 487918"/>
                <a:gd name="csX526" fmla="*/ 1561262 w 1781599"/>
                <a:gd name="csY526" fmla="*/ 372587 h 487918"/>
                <a:gd name="csX527" fmla="*/ 1564234 w 1781599"/>
                <a:gd name="csY527" fmla="*/ 374452 h 487918"/>
                <a:gd name="csX528" fmla="*/ 1567205 w 1781599"/>
                <a:gd name="csY528" fmla="*/ 377098 h 487918"/>
                <a:gd name="csX529" fmla="*/ 1570176 w 1781599"/>
                <a:gd name="csY529" fmla="*/ 380476 h 487918"/>
                <a:gd name="csX530" fmla="*/ 1573148 w 1781599"/>
                <a:gd name="csY530" fmla="*/ 384526 h 487918"/>
                <a:gd name="csX531" fmla="*/ 1576120 w 1781599"/>
                <a:gd name="csY531" fmla="*/ 389176 h 487918"/>
                <a:gd name="csX532" fmla="*/ 1579092 w 1781599"/>
                <a:gd name="csY532" fmla="*/ 394345 h 487918"/>
                <a:gd name="csX533" fmla="*/ 1582063 w 1781599"/>
                <a:gd name="csY533" fmla="*/ 399937 h 487918"/>
                <a:gd name="csX534" fmla="*/ 1585034 w 1781599"/>
                <a:gd name="csY534" fmla="*/ 405847 h 487918"/>
                <a:gd name="csX535" fmla="*/ 1588006 w 1781599"/>
                <a:gd name="csY535" fmla="*/ 411960 h 487918"/>
                <a:gd name="csX536" fmla="*/ 1590978 w 1781599"/>
                <a:gd name="csY536" fmla="*/ 418144 h 487918"/>
                <a:gd name="csX537" fmla="*/ 1593950 w 1781599"/>
                <a:gd name="csY537" fmla="*/ 424254 h 487918"/>
                <a:gd name="csX538" fmla="*/ 1596922 w 1781599"/>
                <a:gd name="csY538" fmla="*/ 430131 h 487918"/>
                <a:gd name="csX539" fmla="*/ 1599892 w 1781599"/>
                <a:gd name="csY539" fmla="*/ 435601 h 487918"/>
                <a:gd name="csX540" fmla="*/ 1602864 w 1781599"/>
                <a:gd name="csY540" fmla="*/ 440481 h 487918"/>
                <a:gd name="csX541" fmla="*/ 1605836 w 1781599"/>
                <a:gd name="csY541" fmla="*/ 444593 h 487918"/>
                <a:gd name="csX542" fmla="*/ 1608807 w 1781599"/>
                <a:gd name="csY542" fmla="*/ 447788 h 487918"/>
                <a:gd name="csX543" fmla="*/ 1611779 w 1781599"/>
                <a:gd name="csY543" fmla="*/ 449987 h 487918"/>
                <a:gd name="csX544" fmla="*/ 1614750 w 1781599"/>
                <a:gd name="csY544" fmla="*/ 451214 h 487918"/>
                <a:gd name="csX545" fmla="*/ 1617722 w 1781599"/>
                <a:gd name="csY545" fmla="*/ 451603 h 487918"/>
                <a:gd name="csX546" fmla="*/ 1620694 w 1781599"/>
                <a:gd name="csY546" fmla="*/ 451377 h 487918"/>
                <a:gd name="csX547" fmla="*/ 1623665 w 1781599"/>
                <a:gd name="csY547" fmla="*/ 450793 h 487918"/>
                <a:gd name="csX548" fmla="*/ 1626637 w 1781599"/>
                <a:gd name="csY548" fmla="*/ 450089 h 487918"/>
                <a:gd name="csX549" fmla="*/ 1629609 w 1781599"/>
                <a:gd name="csY549" fmla="*/ 449470 h 487918"/>
                <a:gd name="csX550" fmla="*/ 1632580 w 1781599"/>
                <a:gd name="csY550" fmla="*/ 449089 h 487918"/>
                <a:gd name="csX551" fmla="*/ 1635552 w 1781599"/>
                <a:gd name="csY551" fmla="*/ 449051 h 487918"/>
                <a:gd name="csX552" fmla="*/ 1638523 w 1781599"/>
                <a:gd name="csY552" fmla="*/ 449422 h 487918"/>
                <a:gd name="csX553" fmla="*/ 1641495 w 1781599"/>
                <a:gd name="csY553" fmla="*/ 450226 h 487918"/>
                <a:gd name="csX554" fmla="*/ 1644467 w 1781599"/>
                <a:gd name="csY554" fmla="*/ 451457 h 487918"/>
                <a:gd name="csX555" fmla="*/ 1647438 w 1781599"/>
                <a:gd name="csY555" fmla="*/ 453082 h 487918"/>
                <a:gd name="csX556" fmla="*/ 1650410 w 1781599"/>
                <a:gd name="csY556" fmla="*/ 455039 h 487918"/>
                <a:gd name="csX557" fmla="*/ 1653381 w 1781599"/>
                <a:gd name="csY557" fmla="*/ 457238 h 487918"/>
                <a:gd name="csX558" fmla="*/ 1656353 w 1781599"/>
                <a:gd name="csY558" fmla="*/ 459568 h 487918"/>
                <a:gd name="csX559" fmla="*/ 1659325 w 1781599"/>
                <a:gd name="csY559" fmla="*/ 461886 h 487918"/>
                <a:gd name="csX560" fmla="*/ 1662296 w 1781599"/>
                <a:gd name="csY560" fmla="*/ 464032 h 487918"/>
                <a:gd name="csX561" fmla="*/ 1665267 w 1781599"/>
                <a:gd name="csY561" fmla="*/ 465832 h 487918"/>
                <a:gd name="csX562" fmla="*/ 1668239 w 1781599"/>
                <a:gd name="csY562" fmla="*/ 467126 h 487918"/>
                <a:gd name="csX563" fmla="*/ 1671211 w 1781599"/>
                <a:gd name="csY563" fmla="*/ 467812 h 487918"/>
                <a:gd name="csX564" fmla="*/ 1674183 w 1781599"/>
                <a:gd name="csY564" fmla="*/ 467884 h 487918"/>
                <a:gd name="csX565" fmla="*/ 1677154 w 1781599"/>
                <a:gd name="csY565" fmla="*/ 467443 h 487918"/>
                <a:gd name="csX566" fmla="*/ 1680126 w 1781599"/>
                <a:gd name="csY566" fmla="*/ 466665 h 487918"/>
                <a:gd name="csX567" fmla="*/ 1683097 w 1781599"/>
                <a:gd name="csY567" fmla="*/ 465748 h 487918"/>
                <a:gd name="csX568" fmla="*/ 1686069 w 1781599"/>
                <a:gd name="csY568" fmla="*/ 464873 h 487918"/>
                <a:gd name="csX569" fmla="*/ 1689041 w 1781599"/>
                <a:gd name="csY569" fmla="*/ 464191 h 487918"/>
                <a:gd name="csX570" fmla="*/ 1692013 w 1781599"/>
                <a:gd name="csY570" fmla="*/ 463814 h 487918"/>
                <a:gd name="csX571" fmla="*/ 1694983 w 1781599"/>
                <a:gd name="csY571" fmla="*/ 463816 h 487918"/>
                <a:gd name="csX572" fmla="*/ 1697955 w 1781599"/>
                <a:gd name="csY572" fmla="*/ 464242 h 487918"/>
                <a:gd name="csX573" fmla="*/ 1700927 w 1781599"/>
                <a:gd name="csY573" fmla="*/ 465102 h 487918"/>
                <a:gd name="csX574" fmla="*/ 1703899 w 1781599"/>
                <a:gd name="csY574" fmla="*/ 466378 h 487918"/>
                <a:gd name="csX575" fmla="*/ 1706871 w 1781599"/>
                <a:gd name="csY575" fmla="*/ 468020 h 487918"/>
                <a:gd name="csX576" fmla="*/ 1709841 w 1781599"/>
                <a:gd name="csY576" fmla="*/ 469940 h 487918"/>
                <a:gd name="csX577" fmla="*/ 1712813 w 1781599"/>
                <a:gd name="csY577" fmla="*/ 471994 h 487918"/>
                <a:gd name="csX578" fmla="*/ 1715785 w 1781599"/>
                <a:gd name="csY578" fmla="*/ 473973 h 487918"/>
                <a:gd name="csX579" fmla="*/ 1718757 w 1781599"/>
                <a:gd name="csY579" fmla="*/ 475569 h 487918"/>
                <a:gd name="csX580" fmla="*/ 1721729 w 1781599"/>
                <a:gd name="csY580" fmla="*/ 476412 h 487918"/>
                <a:gd name="csX581" fmla="*/ 1724699 w 1781599"/>
                <a:gd name="csY581" fmla="*/ 476214 h 487918"/>
                <a:gd name="csX582" fmla="*/ 1727671 w 1781599"/>
                <a:gd name="csY582" fmla="*/ 474975 h 487918"/>
                <a:gd name="csX583" fmla="*/ 1730643 w 1781599"/>
                <a:gd name="csY583" fmla="*/ 472973 h 487918"/>
                <a:gd name="csX584" fmla="*/ 1733615 w 1781599"/>
                <a:gd name="csY584" fmla="*/ 470561 h 487918"/>
                <a:gd name="csX585" fmla="*/ 1736586 w 1781599"/>
                <a:gd name="csY585" fmla="*/ 468027 h 487918"/>
                <a:gd name="csX586" fmla="*/ 1739557 w 1781599"/>
                <a:gd name="csY586" fmla="*/ 465584 h 487918"/>
                <a:gd name="csX587" fmla="*/ 1742529 w 1781599"/>
                <a:gd name="csY587" fmla="*/ 463382 h 487918"/>
                <a:gd name="csX588" fmla="*/ 1745501 w 1781599"/>
                <a:gd name="csY588" fmla="*/ 461527 h 487918"/>
                <a:gd name="csX589" fmla="*/ 1748472 w 1781599"/>
                <a:gd name="csY589" fmla="*/ 460092 h 487918"/>
                <a:gd name="csX590" fmla="*/ 1751444 w 1781599"/>
                <a:gd name="csY590" fmla="*/ 459115 h 487918"/>
                <a:gd name="csX591" fmla="*/ 1754416 w 1781599"/>
                <a:gd name="csY591" fmla="*/ 458605 h 487918"/>
                <a:gd name="csX592" fmla="*/ 1757387 w 1781599"/>
                <a:gd name="csY592" fmla="*/ 458543 h 487918"/>
                <a:gd name="csX593" fmla="*/ 1760359 w 1781599"/>
                <a:gd name="csY593" fmla="*/ 458873 h 487918"/>
                <a:gd name="csX594" fmla="*/ 1763330 w 1781599"/>
                <a:gd name="csY594" fmla="*/ 459497 h 487918"/>
                <a:gd name="csX595" fmla="*/ 1766302 w 1781599"/>
                <a:gd name="csY595" fmla="*/ 460277 h 487918"/>
                <a:gd name="csX596" fmla="*/ 1769274 w 1781599"/>
                <a:gd name="csY596" fmla="*/ 461029 h 487918"/>
                <a:gd name="csX597" fmla="*/ 1772245 w 1781599"/>
                <a:gd name="csY597" fmla="*/ 461537 h 487918"/>
                <a:gd name="csX598" fmla="*/ 1775217 w 1781599"/>
                <a:gd name="csY598" fmla="*/ 461576 h 487918"/>
                <a:gd name="csX599" fmla="*/ 1778189 w 1781599"/>
                <a:gd name="csY599" fmla="*/ 460966 h 487918"/>
                <a:gd name="csX600" fmla="*/ 1781160 w 1781599"/>
                <a:gd name="csY600" fmla="*/ 459619 h 487918"/>
                <a:gd name="csX601" fmla="*/ 1781600 w 1781599"/>
                <a:gd name="csY601" fmla="*/ 459316 h 487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</a:cxnLst>
              <a:rect l="l" t="t" r="r" b="b"/>
              <a:pathLst>
                <a:path w="1781599" h="487918">
                  <a:moveTo>
                    <a:pt x="0" y="432205"/>
                  </a:moveTo>
                  <a:lnTo>
                    <a:pt x="1173" y="432419"/>
                  </a:lnTo>
                  <a:lnTo>
                    <a:pt x="4145" y="433266"/>
                  </a:lnTo>
                  <a:lnTo>
                    <a:pt x="7117" y="434414"/>
                  </a:lnTo>
                  <a:lnTo>
                    <a:pt x="10088" y="435857"/>
                  </a:lnTo>
                  <a:lnTo>
                    <a:pt x="13060" y="437578"/>
                  </a:lnTo>
                  <a:lnTo>
                    <a:pt x="16032" y="439549"/>
                  </a:lnTo>
                  <a:lnTo>
                    <a:pt x="19003" y="441733"/>
                  </a:lnTo>
                  <a:lnTo>
                    <a:pt x="21975" y="444083"/>
                  </a:lnTo>
                  <a:lnTo>
                    <a:pt x="24946" y="446537"/>
                  </a:lnTo>
                  <a:lnTo>
                    <a:pt x="27918" y="449025"/>
                  </a:lnTo>
                  <a:lnTo>
                    <a:pt x="30890" y="451463"/>
                  </a:lnTo>
                  <a:lnTo>
                    <a:pt x="33861" y="453762"/>
                  </a:lnTo>
                  <a:lnTo>
                    <a:pt x="36833" y="455828"/>
                  </a:lnTo>
                  <a:lnTo>
                    <a:pt x="39804" y="457573"/>
                  </a:lnTo>
                  <a:lnTo>
                    <a:pt x="42776" y="458922"/>
                  </a:lnTo>
                  <a:lnTo>
                    <a:pt x="45748" y="459837"/>
                  </a:lnTo>
                  <a:lnTo>
                    <a:pt x="48719" y="460322"/>
                  </a:lnTo>
                  <a:lnTo>
                    <a:pt x="51690" y="460424"/>
                  </a:lnTo>
                  <a:lnTo>
                    <a:pt x="54662" y="460230"/>
                  </a:lnTo>
                  <a:lnTo>
                    <a:pt x="57634" y="459847"/>
                  </a:lnTo>
                  <a:lnTo>
                    <a:pt x="60606" y="459391"/>
                  </a:lnTo>
                  <a:lnTo>
                    <a:pt x="63577" y="458970"/>
                  </a:lnTo>
                  <a:lnTo>
                    <a:pt x="66548" y="458677"/>
                  </a:lnTo>
                  <a:lnTo>
                    <a:pt x="69520" y="458589"/>
                  </a:lnTo>
                  <a:lnTo>
                    <a:pt x="72492" y="458762"/>
                  </a:lnTo>
                  <a:lnTo>
                    <a:pt x="75464" y="459236"/>
                  </a:lnTo>
                  <a:lnTo>
                    <a:pt x="78436" y="460033"/>
                  </a:lnTo>
                  <a:lnTo>
                    <a:pt x="81406" y="461160"/>
                  </a:lnTo>
                  <a:lnTo>
                    <a:pt x="84378" y="462609"/>
                  </a:lnTo>
                  <a:lnTo>
                    <a:pt x="87350" y="464362"/>
                  </a:lnTo>
                  <a:lnTo>
                    <a:pt x="90322" y="466382"/>
                  </a:lnTo>
                  <a:lnTo>
                    <a:pt x="93293" y="468621"/>
                  </a:lnTo>
                  <a:lnTo>
                    <a:pt x="96264" y="471015"/>
                  </a:lnTo>
                  <a:lnTo>
                    <a:pt x="99236" y="473476"/>
                  </a:lnTo>
                  <a:lnTo>
                    <a:pt x="102208" y="475883"/>
                  </a:lnTo>
                  <a:lnTo>
                    <a:pt x="105180" y="478058"/>
                  </a:lnTo>
                  <a:lnTo>
                    <a:pt x="108151" y="479740"/>
                  </a:lnTo>
                  <a:lnTo>
                    <a:pt x="111122" y="480608"/>
                  </a:lnTo>
                  <a:lnTo>
                    <a:pt x="114094" y="480465"/>
                  </a:lnTo>
                  <a:lnTo>
                    <a:pt x="117066" y="479441"/>
                  </a:lnTo>
                  <a:lnTo>
                    <a:pt x="120038" y="477886"/>
                  </a:lnTo>
                  <a:lnTo>
                    <a:pt x="123009" y="476111"/>
                  </a:lnTo>
                  <a:lnTo>
                    <a:pt x="125981" y="474326"/>
                  </a:lnTo>
                  <a:lnTo>
                    <a:pt x="128952" y="472655"/>
                  </a:lnTo>
                  <a:lnTo>
                    <a:pt x="131924" y="471172"/>
                  </a:lnTo>
                  <a:lnTo>
                    <a:pt x="134895" y="469920"/>
                  </a:lnTo>
                  <a:lnTo>
                    <a:pt x="137867" y="468919"/>
                  </a:lnTo>
                  <a:lnTo>
                    <a:pt x="140839" y="468171"/>
                  </a:lnTo>
                  <a:lnTo>
                    <a:pt x="143810" y="467664"/>
                  </a:lnTo>
                  <a:lnTo>
                    <a:pt x="146782" y="467376"/>
                  </a:lnTo>
                  <a:lnTo>
                    <a:pt x="149753" y="467271"/>
                  </a:lnTo>
                  <a:lnTo>
                    <a:pt x="152725" y="467308"/>
                  </a:lnTo>
                  <a:lnTo>
                    <a:pt x="155697" y="467439"/>
                  </a:lnTo>
                  <a:lnTo>
                    <a:pt x="158668" y="467617"/>
                  </a:lnTo>
                  <a:lnTo>
                    <a:pt x="161640" y="467794"/>
                  </a:lnTo>
                  <a:lnTo>
                    <a:pt x="164611" y="467933"/>
                  </a:lnTo>
                  <a:lnTo>
                    <a:pt x="167583" y="468012"/>
                  </a:lnTo>
                  <a:lnTo>
                    <a:pt x="170555" y="468020"/>
                  </a:lnTo>
                  <a:lnTo>
                    <a:pt x="173526" y="467970"/>
                  </a:lnTo>
                  <a:lnTo>
                    <a:pt x="176498" y="467886"/>
                  </a:lnTo>
                  <a:lnTo>
                    <a:pt x="179469" y="467804"/>
                  </a:lnTo>
                  <a:lnTo>
                    <a:pt x="182441" y="467767"/>
                  </a:lnTo>
                  <a:lnTo>
                    <a:pt x="185413" y="467816"/>
                  </a:lnTo>
                  <a:lnTo>
                    <a:pt x="188385" y="467985"/>
                  </a:lnTo>
                  <a:lnTo>
                    <a:pt x="191355" y="468298"/>
                  </a:lnTo>
                  <a:lnTo>
                    <a:pt x="194327" y="468759"/>
                  </a:lnTo>
                  <a:lnTo>
                    <a:pt x="197299" y="469350"/>
                  </a:lnTo>
                  <a:lnTo>
                    <a:pt x="200271" y="470025"/>
                  </a:lnTo>
                  <a:lnTo>
                    <a:pt x="203243" y="470699"/>
                  </a:lnTo>
                  <a:lnTo>
                    <a:pt x="206213" y="471248"/>
                  </a:lnTo>
                  <a:lnTo>
                    <a:pt x="209185" y="471513"/>
                  </a:lnTo>
                  <a:lnTo>
                    <a:pt x="212157" y="471324"/>
                  </a:lnTo>
                  <a:lnTo>
                    <a:pt x="215129" y="470540"/>
                  </a:lnTo>
                  <a:lnTo>
                    <a:pt x="218101" y="469099"/>
                  </a:lnTo>
                  <a:lnTo>
                    <a:pt x="221071" y="467030"/>
                  </a:lnTo>
                  <a:lnTo>
                    <a:pt x="224043" y="464428"/>
                  </a:lnTo>
                  <a:lnTo>
                    <a:pt x="227015" y="461421"/>
                  </a:lnTo>
                  <a:lnTo>
                    <a:pt x="229987" y="458139"/>
                  </a:lnTo>
                  <a:lnTo>
                    <a:pt x="232958" y="454708"/>
                  </a:lnTo>
                  <a:lnTo>
                    <a:pt x="235930" y="451242"/>
                  </a:lnTo>
                  <a:lnTo>
                    <a:pt x="238901" y="447843"/>
                  </a:lnTo>
                  <a:lnTo>
                    <a:pt x="241873" y="444601"/>
                  </a:lnTo>
                  <a:lnTo>
                    <a:pt x="244845" y="441603"/>
                  </a:lnTo>
                  <a:lnTo>
                    <a:pt x="247816" y="438921"/>
                  </a:lnTo>
                  <a:lnTo>
                    <a:pt x="250788" y="436621"/>
                  </a:lnTo>
                  <a:lnTo>
                    <a:pt x="253759" y="434761"/>
                  </a:lnTo>
                  <a:lnTo>
                    <a:pt x="256731" y="433387"/>
                  </a:lnTo>
                  <a:lnTo>
                    <a:pt x="259702" y="432538"/>
                  </a:lnTo>
                  <a:lnTo>
                    <a:pt x="262674" y="432240"/>
                  </a:lnTo>
                  <a:lnTo>
                    <a:pt x="265646" y="432511"/>
                  </a:lnTo>
                  <a:lnTo>
                    <a:pt x="268617" y="433358"/>
                  </a:lnTo>
                  <a:lnTo>
                    <a:pt x="271589" y="434777"/>
                  </a:lnTo>
                  <a:lnTo>
                    <a:pt x="274560" y="436753"/>
                  </a:lnTo>
                  <a:lnTo>
                    <a:pt x="277532" y="439261"/>
                  </a:lnTo>
                  <a:lnTo>
                    <a:pt x="280504" y="442268"/>
                  </a:lnTo>
                  <a:lnTo>
                    <a:pt x="283475" y="445730"/>
                  </a:lnTo>
                  <a:lnTo>
                    <a:pt x="286447" y="449595"/>
                  </a:lnTo>
                  <a:lnTo>
                    <a:pt x="289418" y="453804"/>
                  </a:lnTo>
                  <a:lnTo>
                    <a:pt x="292390" y="458291"/>
                  </a:lnTo>
                  <a:lnTo>
                    <a:pt x="295362" y="462980"/>
                  </a:lnTo>
                  <a:lnTo>
                    <a:pt x="298333" y="467788"/>
                  </a:lnTo>
                  <a:lnTo>
                    <a:pt x="301305" y="472616"/>
                  </a:lnTo>
                  <a:lnTo>
                    <a:pt x="304276" y="477322"/>
                  </a:lnTo>
                  <a:lnTo>
                    <a:pt x="307248" y="481613"/>
                  </a:lnTo>
                  <a:lnTo>
                    <a:pt x="310220" y="484527"/>
                  </a:lnTo>
                  <a:lnTo>
                    <a:pt x="313192" y="483937"/>
                  </a:lnTo>
                  <a:lnTo>
                    <a:pt x="316162" y="480844"/>
                  </a:lnTo>
                  <a:lnTo>
                    <a:pt x="319134" y="477274"/>
                  </a:lnTo>
                  <a:lnTo>
                    <a:pt x="322106" y="473815"/>
                  </a:lnTo>
                  <a:lnTo>
                    <a:pt x="325078" y="470646"/>
                  </a:lnTo>
                  <a:lnTo>
                    <a:pt x="328050" y="467842"/>
                  </a:lnTo>
                  <a:lnTo>
                    <a:pt x="331020" y="465439"/>
                  </a:lnTo>
                  <a:lnTo>
                    <a:pt x="333992" y="463453"/>
                  </a:lnTo>
                  <a:lnTo>
                    <a:pt x="336964" y="461883"/>
                  </a:lnTo>
                  <a:lnTo>
                    <a:pt x="339936" y="460714"/>
                  </a:lnTo>
                  <a:lnTo>
                    <a:pt x="342908" y="459918"/>
                  </a:lnTo>
                  <a:lnTo>
                    <a:pt x="345878" y="459460"/>
                  </a:lnTo>
                  <a:lnTo>
                    <a:pt x="348850" y="459292"/>
                  </a:lnTo>
                  <a:lnTo>
                    <a:pt x="351822" y="459357"/>
                  </a:lnTo>
                  <a:lnTo>
                    <a:pt x="354794" y="459595"/>
                  </a:lnTo>
                  <a:lnTo>
                    <a:pt x="357765" y="459944"/>
                  </a:lnTo>
                  <a:lnTo>
                    <a:pt x="360737" y="460345"/>
                  </a:lnTo>
                  <a:lnTo>
                    <a:pt x="363708" y="460745"/>
                  </a:lnTo>
                  <a:lnTo>
                    <a:pt x="366680" y="461104"/>
                  </a:lnTo>
                  <a:lnTo>
                    <a:pt x="369652" y="461401"/>
                  </a:lnTo>
                  <a:lnTo>
                    <a:pt x="372623" y="461632"/>
                  </a:lnTo>
                  <a:lnTo>
                    <a:pt x="375595" y="461814"/>
                  </a:lnTo>
                  <a:lnTo>
                    <a:pt x="378566" y="461981"/>
                  </a:lnTo>
                  <a:lnTo>
                    <a:pt x="381538" y="462179"/>
                  </a:lnTo>
                  <a:lnTo>
                    <a:pt x="384510" y="462461"/>
                  </a:lnTo>
                  <a:lnTo>
                    <a:pt x="387481" y="462879"/>
                  </a:lnTo>
                  <a:lnTo>
                    <a:pt x="390453" y="463482"/>
                  </a:lnTo>
                  <a:lnTo>
                    <a:pt x="393424" y="464314"/>
                  </a:lnTo>
                  <a:lnTo>
                    <a:pt x="396396" y="465406"/>
                  </a:lnTo>
                  <a:lnTo>
                    <a:pt x="399368" y="466778"/>
                  </a:lnTo>
                  <a:lnTo>
                    <a:pt x="402339" y="468441"/>
                  </a:lnTo>
                  <a:lnTo>
                    <a:pt x="405311" y="470391"/>
                  </a:lnTo>
                  <a:lnTo>
                    <a:pt x="408283" y="472611"/>
                  </a:lnTo>
                  <a:lnTo>
                    <a:pt x="411254" y="475073"/>
                  </a:lnTo>
                  <a:lnTo>
                    <a:pt x="414225" y="477738"/>
                  </a:lnTo>
                  <a:lnTo>
                    <a:pt x="417197" y="480550"/>
                  </a:lnTo>
                  <a:lnTo>
                    <a:pt x="420169" y="483431"/>
                  </a:lnTo>
                  <a:lnTo>
                    <a:pt x="423141" y="486216"/>
                  </a:lnTo>
                  <a:lnTo>
                    <a:pt x="426112" y="487918"/>
                  </a:lnTo>
                  <a:lnTo>
                    <a:pt x="429083" y="486265"/>
                  </a:lnTo>
                  <a:lnTo>
                    <a:pt x="432055" y="483742"/>
                  </a:lnTo>
                  <a:lnTo>
                    <a:pt x="435027" y="481315"/>
                  </a:lnTo>
                  <a:lnTo>
                    <a:pt x="437999" y="479153"/>
                  </a:lnTo>
                  <a:lnTo>
                    <a:pt x="440970" y="477350"/>
                  </a:lnTo>
                  <a:lnTo>
                    <a:pt x="443941" y="475976"/>
                  </a:lnTo>
                  <a:lnTo>
                    <a:pt x="446913" y="475086"/>
                  </a:lnTo>
                  <a:lnTo>
                    <a:pt x="449885" y="474724"/>
                  </a:lnTo>
                  <a:lnTo>
                    <a:pt x="452857" y="474910"/>
                  </a:lnTo>
                  <a:lnTo>
                    <a:pt x="455827" y="475629"/>
                  </a:lnTo>
                  <a:lnTo>
                    <a:pt x="458799" y="476806"/>
                  </a:lnTo>
                  <a:lnTo>
                    <a:pt x="461771" y="478237"/>
                  </a:lnTo>
                  <a:lnTo>
                    <a:pt x="464743" y="479449"/>
                  </a:lnTo>
                  <a:lnTo>
                    <a:pt x="467715" y="479567"/>
                  </a:lnTo>
                  <a:lnTo>
                    <a:pt x="470686" y="477750"/>
                  </a:lnTo>
                  <a:lnTo>
                    <a:pt x="473657" y="473991"/>
                  </a:lnTo>
                  <a:lnTo>
                    <a:pt x="476629" y="468776"/>
                  </a:lnTo>
                  <a:lnTo>
                    <a:pt x="479601" y="462493"/>
                  </a:lnTo>
                  <a:lnTo>
                    <a:pt x="482572" y="455376"/>
                  </a:lnTo>
                  <a:lnTo>
                    <a:pt x="485544" y="447574"/>
                  </a:lnTo>
                  <a:lnTo>
                    <a:pt x="488515" y="439200"/>
                  </a:lnTo>
                  <a:lnTo>
                    <a:pt x="491487" y="430346"/>
                  </a:lnTo>
                  <a:lnTo>
                    <a:pt x="494459" y="421100"/>
                  </a:lnTo>
                  <a:lnTo>
                    <a:pt x="497430" y="411546"/>
                  </a:lnTo>
                  <a:lnTo>
                    <a:pt x="500402" y="401759"/>
                  </a:lnTo>
                  <a:lnTo>
                    <a:pt x="503373" y="391815"/>
                  </a:lnTo>
                  <a:lnTo>
                    <a:pt x="506345" y="381784"/>
                  </a:lnTo>
                  <a:lnTo>
                    <a:pt x="509317" y="371731"/>
                  </a:lnTo>
                  <a:lnTo>
                    <a:pt x="512288" y="361712"/>
                  </a:lnTo>
                  <a:lnTo>
                    <a:pt x="515260" y="351778"/>
                  </a:lnTo>
                  <a:lnTo>
                    <a:pt x="518231" y="341970"/>
                  </a:lnTo>
                  <a:lnTo>
                    <a:pt x="521203" y="332321"/>
                  </a:lnTo>
                  <a:lnTo>
                    <a:pt x="524175" y="322853"/>
                  </a:lnTo>
                  <a:lnTo>
                    <a:pt x="527146" y="313578"/>
                  </a:lnTo>
                  <a:lnTo>
                    <a:pt x="530118" y="304501"/>
                  </a:lnTo>
                  <a:lnTo>
                    <a:pt x="533090" y="295616"/>
                  </a:lnTo>
                  <a:lnTo>
                    <a:pt x="536061" y="286910"/>
                  </a:lnTo>
                  <a:lnTo>
                    <a:pt x="539032" y="278363"/>
                  </a:lnTo>
                  <a:lnTo>
                    <a:pt x="542004" y="269951"/>
                  </a:lnTo>
                  <a:lnTo>
                    <a:pt x="544976" y="261643"/>
                  </a:lnTo>
                  <a:lnTo>
                    <a:pt x="547948" y="253409"/>
                  </a:lnTo>
                  <a:lnTo>
                    <a:pt x="550919" y="245217"/>
                  </a:lnTo>
                  <a:lnTo>
                    <a:pt x="553890" y="237038"/>
                  </a:lnTo>
                  <a:lnTo>
                    <a:pt x="556862" y="228844"/>
                  </a:lnTo>
                  <a:lnTo>
                    <a:pt x="559834" y="220611"/>
                  </a:lnTo>
                  <a:lnTo>
                    <a:pt x="562806" y="212321"/>
                  </a:lnTo>
                  <a:lnTo>
                    <a:pt x="565777" y="203960"/>
                  </a:lnTo>
                  <a:lnTo>
                    <a:pt x="568748" y="195520"/>
                  </a:lnTo>
                  <a:lnTo>
                    <a:pt x="571720" y="186996"/>
                  </a:lnTo>
                  <a:lnTo>
                    <a:pt x="574692" y="178391"/>
                  </a:lnTo>
                  <a:lnTo>
                    <a:pt x="577664" y="169710"/>
                  </a:lnTo>
                  <a:lnTo>
                    <a:pt x="580635" y="160961"/>
                  </a:lnTo>
                  <a:lnTo>
                    <a:pt x="583606" y="152157"/>
                  </a:lnTo>
                  <a:lnTo>
                    <a:pt x="586578" y="143310"/>
                  </a:lnTo>
                  <a:lnTo>
                    <a:pt x="589550" y="134438"/>
                  </a:lnTo>
                  <a:lnTo>
                    <a:pt x="592522" y="125555"/>
                  </a:lnTo>
                  <a:lnTo>
                    <a:pt x="595493" y="116681"/>
                  </a:lnTo>
                  <a:lnTo>
                    <a:pt x="598464" y="107836"/>
                  </a:lnTo>
                  <a:lnTo>
                    <a:pt x="601436" y="99043"/>
                  </a:lnTo>
                  <a:lnTo>
                    <a:pt x="604408" y="90327"/>
                  </a:lnTo>
                  <a:lnTo>
                    <a:pt x="607380" y="81716"/>
                  </a:lnTo>
                  <a:lnTo>
                    <a:pt x="610351" y="73243"/>
                  </a:lnTo>
                  <a:lnTo>
                    <a:pt x="613322" y="64946"/>
                  </a:lnTo>
                  <a:lnTo>
                    <a:pt x="616294" y="56868"/>
                  </a:lnTo>
                  <a:lnTo>
                    <a:pt x="619266" y="49059"/>
                  </a:lnTo>
                  <a:lnTo>
                    <a:pt x="622237" y="41573"/>
                  </a:lnTo>
                  <a:lnTo>
                    <a:pt x="625209" y="34471"/>
                  </a:lnTo>
                  <a:lnTo>
                    <a:pt x="628181" y="27820"/>
                  </a:lnTo>
                  <a:lnTo>
                    <a:pt x="631152" y="21691"/>
                  </a:lnTo>
                  <a:lnTo>
                    <a:pt x="634124" y="16162"/>
                  </a:lnTo>
                  <a:lnTo>
                    <a:pt x="637095" y="11310"/>
                  </a:lnTo>
                  <a:lnTo>
                    <a:pt x="640067" y="7215"/>
                  </a:lnTo>
                  <a:lnTo>
                    <a:pt x="643038" y="3959"/>
                  </a:lnTo>
                  <a:lnTo>
                    <a:pt x="646010" y="1621"/>
                  </a:lnTo>
                  <a:lnTo>
                    <a:pt x="648982" y="277"/>
                  </a:lnTo>
                  <a:lnTo>
                    <a:pt x="651953" y="0"/>
                  </a:lnTo>
                  <a:lnTo>
                    <a:pt x="654925" y="856"/>
                  </a:lnTo>
                  <a:lnTo>
                    <a:pt x="657897" y="2906"/>
                  </a:lnTo>
                  <a:lnTo>
                    <a:pt x="660868" y="6199"/>
                  </a:lnTo>
                  <a:lnTo>
                    <a:pt x="663839" y="10778"/>
                  </a:lnTo>
                  <a:lnTo>
                    <a:pt x="666811" y="16674"/>
                  </a:lnTo>
                  <a:lnTo>
                    <a:pt x="669783" y="23910"/>
                  </a:lnTo>
                  <a:lnTo>
                    <a:pt x="672755" y="32496"/>
                  </a:lnTo>
                  <a:lnTo>
                    <a:pt x="675726" y="42431"/>
                  </a:lnTo>
                  <a:lnTo>
                    <a:pt x="678697" y="53706"/>
                  </a:lnTo>
                  <a:lnTo>
                    <a:pt x="681669" y="66298"/>
                  </a:lnTo>
                  <a:lnTo>
                    <a:pt x="684641" y="80174"/>
                  </a:lnTo>
                  <a:lnTo>
                    <a:pt x="687613" y="95293"/>
                  </a:lnTo>
                  <a:lnTo>
                    <a:pt x="690584" y="111603"/>
                  </a:lnTo>
                  <a:lnTo>
                    <a:pt x="693555" y="129043"/>
                  </a:lnTo>
                  <a:lnTo>
                    <a:pt x="696527" y="147545"/>
                  </a:lnTo>
                  <a:lnTo>
                    <a:pt x="699499" y="167031"/>
                  </a:lnTo>
                  <a:lnTo>
                    <a:pt x="702471" y="187417"/>
                  </a:lnTo>
                  <a:lnTo>
                    <a:pt x="705443" y="208607"/>
                  </a:lnTo>
                  <a:lnTo>
                    <a:pt x="708413" y="230501"/>
                  </a:lnTo>
                  <a:lnTo>
                    <a:pt x="711385" y="252986"/>
                  </a:lnTo>
                  <a:lnTo>
                    <a:pt x="714357" y="275934"/>
                  </a:lnTo>
                  <a:lnTo>
                    <a:pt x="717329" y="299201"/>
                  </a:lnTo>
                  <a:lnTo>
                    <a:pt x="720300" y="322614"/>
                  </a:lnTo>
                  <a:lnTo>
                    <a:pt x="723271" y="345950"/>
                  </a:lnTo>
                  <a:lnTo>
                    <a:pt x="726243" y="368902"/>
                  </a:lnTo>
                  <a:lnTo>
                    <a:pt x="729215" y="390985"/>
                  </a:lnTo>
                  <a:lnTo>
                    <a:pt x="732187" y="411331"/>
                  </a:lnTo>
                  <a:lnTo>
                    <a:pt x="735158" y="428221"/>
                  </a:lnTo>
                  <a:lnTo>
                    <a:pt x="738129" y="438404"/>
                  </a:lnTo>
                  <a:lnTo>
                    <a:pt x="741101" y="438266"/>
                  </a:lnTo>
                  <a:lnTo>
                    <a:pt x="744073" y="428487"/>
                  </a:lnTo>
                  <a:lnTo>
                    <a:pt x="747044" y="413290"/>
                  </a:lnTo>
                  <a:lnTo>
                    <a:pt x="750016" y="395888"/>
                  </a:lnTo>
                  <a:lnTo>
                    <a:pt x="752987" y="377915"/>
                  </a:lnTo>
                  <a:lnTo>
                    <a:pt x="755959" y="360201"/>
                  </a:lnTo>
                  <a:lnTo>
                    <a:pt x="758931" y="343220"/>
                  </a:lnTo>
                  <a:lnTo>
                    <a:pt x="761902" y="327284"/>
                  </a:lnTo>
                  <a:lnTo>
                    <a:pt x="764874" y="312618"/>
                  </a:lnTo>
                  <a:lnTo>
                    <a:pt x="767846" y="299399"/>
                  </a:lnTo>
                  <a:lnTo>
                    <a:pt x="770817" y="287773"/>
                  </a:lnTo>
                  <a:lnTo>
                    <a:pt x="773789" y="277860"/>
                  </a:lnTo>
                  <a:lnTo>
                    <a:pt x="776760" y="269758"/>
                  </a:lnTo>
                  <a:lnTo>
                    <a:pt x="779732" y="263548"/>
                  </a:lnTo>
                  <a:lnTo>
                    <a:pt x="782704" y="259291"/>
                  </a:lnTo>
                  <a:lnTo>
                    <a:pt x="785675" y="257027"/>
                  </a:lnTo>
                  <a:lnTo>
                    <a:pt x="788647" y="256778"/>
                  </a:lnTo>
                  <a:lnTo>
                    <a:pt x="791618" y="258544"/>
                  </a:lnTo>
                  <a:lnTo>
                    <a:pt x="794590" y="262304"/>
                  </a:lnTo>
                  <a:lnTo>
                    <a:pt x="797562" y="268018"/>
                  </a:lnTo>
                  <a:lnTo>
                    <a:pt x="800533" y="275621"/>
                  </a:lnTo>
                  <a:lnTo>
                    <a:pt x="803504" y="285028"/>
                  </a:lnTo>
                  <a:lnTo>
                    <a:pt x="806476" y="296133"/>
                  </a:lnTo>
                  <a:lnTo>
                    <a:pt x="809448" y="308804"/>
                  </a:lnTo>
                  <a:lnTo>
                    <a:pt x="812420" y="322892"/>
                  </a:lnTo>
                  <a:lnTo>
                    <a:pt x="815391" y="338217"/>
                  </a:lnTo>
                  <a:lnTo>
                    <a:pt x="818362" y="354574"/>
                  </a:lnTo>
                  <a:lnTo>
                    <a:pt x="821334" y="371719"/>
                  </a:lnTo>
                  <a:lnTo>
                    <a:pt x="824306" y="389349"/>
                  </a:lnTo>
                  <a:lnTo>
                    <a:pt x="827278" y="407052"/>
                  </a:lnTo>
                  <a:lnTo>
                    <a:pt x="830250" y="424185"/>
                  </a:lnTo>
                  <a:lnTo>
                    <a:pt x="833220" y="439542"/>
                  </a:lnTo>
                  <a:lnTo>
                    <a:pt x="836192" y="450578"/>
                  </a:lnTo>
                  <a:lnTo>
                    <a:pt x="839164" y="453207"/>
                  </a:lnTo>
                  <a:lnTo>
                    <a:pt x="842136" y="446310"/>
                  </a:lnTo>
                  <a:lnTo>
                    <a:pt x="845108" y="433873"/>
                  </a:lnTo>
                  <a:lnTo>
                    <a:pt x="848078" y="419411"/>
                  </a:lnTo>
                  <a:lnTo>
                    <a:pt x="851050" y="404609"/>
                  </a:lnTo>
                  <a:lnTo>
                    <a:pt x="854022" y="390269"/>
                  </a:lnTo>
                  <a:lnTo>
                    <a:pt x="856994" y="376832"/>
                  </a:lnTo>
                  <a:lnTo>
                    <a:pt x="859965" y="364576"/>
                  </a:lnTo>
                  <a:lnTo>
                    <a:pt x="862937" y="353695"/>
                  </a:lnTo>
                  <a:lnTo>
                    <a:pt x="865908" y="344329"/>
                  </a:lnTo>
                  <a:lnTo>
                    <a:pt x="868880" y="336577"/>
                  </a:lnTo>
                  <a:lnTo>
                    <a:pt x="871852" y="330510"/>
                  </a:lnTo>
                  <a:lnTo>
                    <a:pt x="874823" y="326167"/>
                  </a:lnTo>
                  <a:lnTo>
                    <a:pt x="877794" y="323564"/>
                  </a:lnTo>
                  <a:lnTo>
                    <a:pt x="880766" y="322692"/>
                  </a:lnTo>
                  <a:lnTo>
                    <a:pt x="883738" y="323520"/>
                  </a:lnTo>
                  <a:lnTo>
                    <a:pt x="886709" y="325996"/>
                  </a:lnTo>
                  <a:lnTo>
                    <a:pt x="889681" y="330048"/>
                  </a:lnTo>
                  <a:lnTo>
                    <a:pt x="892653" y="335588"/>
                  </a:lnTo>
                  <a:lnTo>
                    <a:pt x="895624" y="342511"/>
                  </a:lnTo>
                  <a:lnTo>
                    <a:pt x="898596" y="350696"/>
                  </a:lnTo>
                  <a:lnTo>
                    <a:pt x="901567" y="360014"/>
                  </a:lnTo>
                  <a:lnTo>
                    <a:pt x="904539" y="370322"/>
                  </a:lnTo>
                  <a:lnTo>
                    <a:pt x="907511" y="381471"/>
                  </a:lnTo>
                  <a:lnTo>
                    <a:pt x="910482" y="393303"/>
                  </a:lnTo>
                  <a:lnTo>
                    <a:pt x="913454" y="405655"/>
                  </a:lnTo>
                  <a:lnTo>
                    <a:pt x="916425" y="418363"/>
                  </a:lnTo>
                  <a:lnTo>
                    <a:pt x="919397" y="431249"/>
                  </a:lnTo>
                  <a:lnTo>
                    <a:pt x="922369" y="444122"/>
                  </a:lnTo>
                  <a:lnTo>
                    <a:pt x="925340" y="456736"/>
                  </a:lnTo>
                  <a:lnTo>
                    <a:pt x="928311" y="468635"/>
                  </a:lnTo>
                  <a:lnTo>
                    <a:pt x="931283" y="478128"/>
                  </a:lnTo>
                  <a:lnTo>
                    <a:pt x="934255" y="478302"/>
                  </a:lnTo>
                  <a:lnTo>
                    <a:pt x="937227" y="469852"/>
                  </a:lnTo>
                  <a:lnTo>
                    <a:pt x="940199" y="460034"/>
                  </a:lnTo>
                  <a:lnTo>
                    <a:pt x="943169" y="450488"/>
                  </a:lnTo>
                  <a:lnTo>
                    <a:pt x="946141" y="441601"/>
                  </a:lnTo>
                  <a:lnTo>
                    <a:pt x="949113" y="433528"/>
                  </a:lnTo>
                  <a:lnTo>
                    <a:pt x="952085" y="426355"/>
                  </a:lnTo>
                  <a:lnTo>
                    <a:pt x="955056" y="420132"/>
                  </a:lnTo>
                  <a:lnTo>
                    <a:pt x="958027" y="414884"/>
                  </a:lnTo>
                  <a:lnTo>
                    <a:pt x="960999" y="410624"/>
                  </a:lnTo>
                  <a:lnTo>
                    <a:pt x="963971" y="407345"/>
                  </a:lnTo>
                  <a:lnTo>
                    <a:pt x="966943" y="405029"/>
                  </a:lnTo>
                  <a:lnTo>
                    <a:pt x="969914" y="403645"/>
                  </a:lnTo>
                  <a:lnTo>
                    <a:pt x="972885" y="403152"/>
                  </a:lnTo>
                  <a:lnTo>
                    <a:pt x="975857" y="403497"/>
                  </a:lnTo>
                  <a:lnTo>
                    <a:pt x="978829" y="404621"/>
                  </a:lnTo>
                  <a:lnTo>
                    <a:pt x="981801" y="406452"/>
                  </a:lnTo>
                  <a:lnTo>
                    <a:pt x="984772" y="408911"/>
                  </a:lnTo>
                  <a:lnTo>
                    <a:pt x="987743" y="411913"/>
                  </a:lnTo>
                  <a:lnTo>
                    <a:pt x="990715" y="415361"/>
                  </a:lnTo>
                  <a:lnTo>
                    <a:pt x="993687" y="419145"/>
                  </a:lnTo>
                  <a:lnTo>
                    <a:pt x="996659" y="423144"/>
                  </a:lnTo>
                  <a:lnTo>
                    <a:pt x="999630" y="427221"/>
                  </a:lnTo>
                  <a:lnTo>
                    <a:pt x="1002602" y="431212"/>
                  </a:lnTo>
                  <a:lnTo>
                    <a:pt x="1005573" y="434931"/>
                  </a:lnTo>
                  <a:lnTo>
                    <a:pt x="1008545" y="438166"/>
                  </a:lnTo>
                  <a:lnTo>
                    <a:pt x="1011516" y="440688"/>
                  </a:lnTo>
                  <a:lnTo>
                    <a:pt x="1014488" y="442275"/>
                  </a:lnTo>
                  <a:lnTo>
                    <a:pt x="1017460" y="442756"/>
                  </a:lnTo>
                  <a:lnTo>
                    <a:pt x="1020431" y="442055"/>
                  </a:lnTo>
                  <a:lnTo>
                    <a:pt x="1023403" y="440209"/>
                  </a:lnTo>
                  <a:lnTo>
                    <a:pt x="1026375" y="437358"/>
                  </a:lnTo>
                  <a:lnTo>
                    <a:pt x="1029346" y="433696"/>
                  </a:lnTo>
                  <a:lnTo>
                    <a:pt x="1032318" y="429437"/>
                  </a:lnTo>
                  <a:lnTo>
                    <a:pt x="1035289" y="424783"/>
                  </a:lnTo>
                  <a:lnTo>
                    <a:pt x="1038261" y="419907"/>
                  </a:lnTo>
                  <a:lnTo>
                    <a:pt x="1041232" y="414964"/>
                  </a:lnTo>
                  <a:lnTo>
                    <a:pt x="1044204" y="410084"/>
                  </a:lnTo>
                  <a:lnTo>
                    <a:pt x="1047176" y="405377"/>
                  </a:lnTo>
                  <a:lnTo>
                    <a:pt x="1050148" y="400944"/>
                  </a:lnTo>
                  <a:lnTo>
                    <a:pt x="1053119" y="396872"/>
                  </a:lnTo>
                  <a:lnTo>
                    <a:pt x="1056090" y="393234"/>
                  </a:lnTo>
                  <a:lnTo>
                    <a:pt x="1059062" y="390098"/>
                  </a:lnTo>
                  <a:lnTo>
                    <a:pt x="1062034" y="387524"/>
                  </a:lnTo>
                  <a:lnTo>
                    <a:pt x="1065006" y="385557"/>
                  </a:lnTo>
                  <a:lnTo>
                    <a:pt x="1067976" y="384237"/>
                  </a:lnTo>
                  <a:lnTo>
                    <a:pt x="1070948" y="383590"/>
                  </a:lnTo>
                  <a:lnTo>
                    <a:pt x="1073920" y="383633"/>
                  </a:lnTo>
                  <a:lnTo>
                    <a:pt x="1076892" y="384367"/>
                  </a:lnTo>
                  <a:lnTo>
                    <a:pt x="1079864" y="385783"/>
                  </a:lnTo>
                  <a:lnTo>
                    <a:pt x="1082834" y="387855"/>
                  </a:lnTo>
                  <a:lnTo>
                    <a:pt x="1085806" y="390540"/>
                  </a:lnTo>
                  <a:lnTo>
                    <a:pt x="1088778" y="393781"/>
                  </a:lnTo>
                  <a:lnTo>
                    <a:pt x="1091750" y="397499"/>
                  </a:lnTo>
                  <a:lnTo>
                    <a:pt x="1094721" y="401602"/>
                  </a:lnTo>
                  <a:lnTo>
                    <a:pt x="1097692" y="405973"/>
                  </a:lnTo>
                  <a:lnTo>
                    <a:pt x="1100664" y="410476"/>
                  </a:lnTo>
                  <a:lnTo>
                    <a:pt x="1103636" y="414957"/>
                  </a:lnTo>
                  <a:lnTo>
                    <a:pt x="1106608" y="419245"/>
                  </a:lnTo>
                  <a:lnTo>
                    <a:pt x="1109579" y="423157"/>
                  </a:lnTo>
                  <a:lnTo>
                    <a:pt x="1112551" y="426516"/>
                  </a:lnTo>
                  <a:lnTo>
                    <a:pt x="1115522" y="429165"/>
                  </a:lnTo>
                  <a:lnTo>
                    <a:pt x="1118494" y="430999"/>
                  </a:lnTo>
                  <a:lnTo>
                    <a:pt x="1121466" y="431982"/>
                  </a:lnTo>
                  <a:lnTo>
                    <a:pt x="1124437" y="432163"/>
                  </a:lnTo>
                  <a:lnTo>
                    <a:pt x="1127409" y="431668"/>
                  </a:lnTo>
                  <a:lnTo>
                    <a:pt x="1130380" y="430676"/>
                  </a:lnTo>
                  <a:lnTo>
                    <a:pt x="1133352" y="429385"/>
                  </a:lnTo>
                  <a:lnTo>
                    <a:pt x="1136323" y="427992"/>
                  </a:lnTo>
                  <a:lnTo>
                    <a:pt x="1139295" y="426665"/>
                  </a:lnTo>
                  <a:lnTo>
                    <a:pt x="1142267" y="425540"/>
                  </a:lnTo>
                  <a:lnTo>
                    <a:pt x="1145239" y="424714"/>
                  </a:lnTo>
                  <a:lnTo>
                    <a:pt x="1148210" y="424246"/>
                  </a:lnTo>
                  <a:lnTo>
                    <a:pt x="1151182" y="424154"/>
                  </a:lnTo>
                  <a:lnTo>
                    <a:pt x="1154153" y="424419"/>
                  </a:lnTo>
                  <a:lnTo>
                    <a:pt x="1157125" y="424984"/>
                  </a:lnTo>
                  <a:lnTo>
                    <a:pt x="1160096" y="425760"/>
                  </a:lnTo>
                  <a:lnTo>
                    <a:pt x="1163068" y="426625"/>
                  </a:lnTo>
                  <a:lnTo>
                    <a:pt x="1166039" y="427435"/>
                  </a:lnTo>
                  <a:lnTo>
                    <a:pt x="1169011" y="428033"/>
                  </a:lnTo>
                  <a:lnTo>
                    <a:pt x="1171983" y="428264"/>
                  </a:lnTo>
                  <a:lnTo>
                    <a:pt x="1174955" y="428003"/>
                  </a:lnTo>
                  <a:lnTo>
                    <a:pt x="1177926" y="427168"/>
                  </a:lnTo>
                  <a:lnTo>
                    <a:pt x="1180897" y="425736"/>
                  </a:lnTo>
                  <a:lnTo>
                    <a:pt x="1183869" y="423752"/>
                  </a:lnTo>
                  <a:lnTo>
                    <a:pt x="1186841" y="421316"/>
                  </a:lnTo>
                  <a:lnTo>
                    <a:pt x="1189813" y="418570"/>
                  </a:lnTo>
                  <a:lnTo>
                    <a:pt x="1192783" y="415678"/>
                  </a:lnTo>
                  <a:lnTo>
                    <a:pt x="1195755" y="412810"/>
                  </a:lnTo>
                  <a:lnTo>
                    <a:pt x="1198727" y="410131"/>
                  </a:lnTo>
                  <a:lnTo>
                    <a:pt x="1201699" y="407794"/>
                  </a:lnTo>
                  <a:lnTo>
                    <a:pt x="1204671" y="405932"/>
                  </a:lnTo>
                  <a:lnTo>
                    <a:pt x="1207642" y="404658"/>
                  </a:lnTo>
                  <a:lnTo>
                    <a:pt x="1210613" y="404067"/>
                  </a:lnTo>
                  <a:lnTo>
                    <a:pt x="1213585" y="404224"/>
                  </a:lnTo>
                  <a:lnTo>
                    <a:pt x="1216557" y="405178"/>
                  </a:lnTo>
                  <a:lnTo>
                    <a:pt x="1219528" y="406954"/>
                  </a:lnTo>
                  <a:lnTo>
                    <a:pt x="1222499" y="409553"/>
                  </a:lnTo>
                  <a:lnTo>
                    <a:pt x="1225471" y="412956"/>
                  </a:lnTo>
                  <a:lnTo>
                    <a:pt x="1228443" y="417123"/>
                  </a:lnTo>
                  <a:lnTo>
                    <a:pt x="1231415" y="421990"/>
                  </a:lnTo>
                  <a:lnTo>
                    <a:pt x="1234386" y="427472"/>
                  </a:lnTo>
                  <a:lnTo>
                    <a:pt x="1237358" y="433458"/>
                  </a:lnTo>
                  <a:lnTo>
                    <a:pt x="1240329" y="439806"/>
                  </a:lnTo>
                  <a:lnTo>
                    <a:pt x="1243301" y="446328"/>
                  </a:lnTo>
                  <a:lnTo>
                    <a:pt x="1246273" y="452762"/>
                  </a:lnTo>
                  <a:lnTo>
                    <a:pt x="1249244" y="458718"/>
                  </a:lnTo>
                  <a:lnTo>
                    <a:pt x="1252216" y="463588"/>
                  </a:lnTo>
                  <a:lnTo>
                    <a:pt x="1255187" y="466510"/>
                  </a:lnTo>
                  <a:lnTo>
                    <a:pt x="1258159" y="466720"/>
                  </a:lnTo>
                  <a:lnTo>
                    <a:pt x="1261131" y="464271"/>
                  </a:lnTo>
                  <a:lnTo>
                    <a:pt x="1264102" y="460006"/>
                  </a:lnTo>
                  <a:lnTo>
                    <a:pt x="1267074" y="454814"/>
                  </a:lnTo>
                  <a:lnTo>
                    <a:pt x="1270045" y="449287"/>
                  </a:lnTo>
                  <a:lnTo>
                    <a:pt x="1273017" y="443772"/>
                  </a:lnTo>
                  <a:lnTo>
                    <a:pt x="1275988" y="438468"/>
                  </a:lnTo>
                  <a:lnTo>
                    <a:pt x="1278960" y="433493"/>
                  </a:lnTo>
                  <a:lnTo>
                    <a:pt x="1281932" y="428909"/>
                  </a:lnTo>
                  <a:lnTo>
                    <a:pt x="1284904" y="424742"/>
                  </a:lnTo>
                  <a:lnTo>
                    <a:pt x="1287875" y="420994"/>
                  </a:lnTo>
                  <a:lnTo>
                    <a:pt x="1290846" y="417649"/>
                  </a:lnTo>
                  <a:lnTo>
                    <a:pt x="1293818" y="414678"/>
                  </a:lnTo>
                  <a:lnTo>
                    <a:pt x="1296790" y="412049"/>
                  </a:lnTo>
                  <a:lnTo>
                    <a:pt x="1299761" y="409722"/>
                  </a:lnTo>
                  <a:lnTo>
                    <a:pt x="1302733" y="407661"/>
                  </a:lnTo>
                  <a:lnTo>
                    <a:pt x="1305704" y="405839"/>
                  </a:lnTo>
                  <a:lnTo>
                    <a:pt x="1308676" y="404239"/>
                  </a:lnTo>
                  <a:lnTo>
                    <a:pt x="1311648" y="402855"/>
                  </a:lnTo>
                  <a:lnTo>
                    <a:pt x="1314620" y="401694"/>
                  </a:lnTo>
                  <a:lnTo>
                    <a:pt x="1317590" y="400779"/>
                  </a:lnTo>
                  <a:lnTo>
                    <a:pt x="1320562" y="400143"/>
                  </a:lnTo>
                  <a:lnTo>
                    <a:pt x="1323534" y="399832"/>
                  </a:lnTo>
                  <a:lnTo>
                    <a:pt x="1326506" y="399894"/>
                  </a:lnTo>
                  <a:lnTo>
                    <a:pt x="1329478" y="400382"/>
                  </a:lnTo>
                  <a:lnTo>
                    <a:pt x="1332449" y="401350"/>
                  </a:lnTo>
                  <a:lnTo>
                    <a:pt x="1335420" y="402844"/>
                  </a:lnTo>
                  <a:lnTo>
                    <a:pt x="1338392" y="404905"/>
                  </a:lnTo>
                  <a:lnTo>
                    <a:pt x="1341364" y="407561"/>
                  </a:lnTo>
                  <a:lnTo>
                    <a:pt x="1344335" y="410832"/>
                  </a:lnTo>
                  <a:lnTo>
                    <a:pt x="1347307" y="414721"/>
                  </a:lnTo>
                  <a:lnTo>
                    <a:pt x="1350278" y="419217"/>
                  </a:lnTo>
                  <a:lnTo>
                    <a:pt x="1353250" y="424293"/>
                  </a:lnTo>
                  <a:lnTo>
                    <a:pt x="1356222" y="429908"/>
                  </a:lnTo>
                  <a:lnTo>
                    <a:pt x="1359193" y="436007"/>
                  </a:lnTo>
                  <a:lnTo>
                    <a:pt x="1362165" y="442519"/>
                  </a:lnTo>
                  <a:lnTo>
                    <a:pt x="1365136" y="449361"/>
                  </a:lnTo>
                  <a:lnTo>
                    <a:pt x="1368108" y="456436"/>
                  </a:lnTo>
                  <a:lnTo>
                    <a:pt x="1371080" y="463630"/>
                  </a:lnTo>
                  <a:lnTo>
                    <a:pt x="1374051" y="470803"/>
                  </a:lnTo>
                  <a:lnTo>
                    <a:pt x="1377023" y="477715"/>
                  </a:lnTo>
                  <a:lnTo>
                    <a:pt x="1379994" y="483557"/>
                  </a:lnTo>
                  <a:lnTo>
                    <a:pt x="1382966" y="484029"/>
                  </a:lnTo>
                  <a:lnTo>
                    <a:pt x="1385938" y="479022"/>
                  </a:lnTo>
                  <a:lnTo>
                    <a:pt x="1388909" y="473396"/>
                  </a:lnTo>
                  <a:lnTo>
                    <a:pt x="1391881" y="468087"/>
                  </a:lnTo>
                  <a:lnTo>
                    <a:pt x="1394852" y="463316"/>
                  </a:lnTo>
                  <a:lnTo>
                    <a:pt x="1397824" y="459190"/>
                  </a:lnTo>
                  <a:lnTo>
                    <a:pt x="1400795" y="455769"/>
                  </a:lnTo>
                  <a:lnTo>
                    <a:pt x="1403767" y="453094"/>
                  </a:lnTo>
                  <a:lnTo>
                    <a:pt x="1406739" y="451177"/>
                  </a:lnTo>
                  <a:lnTo>
                    <a:pt x="1409711" y="450012"/>
                  </a:lnTo>
                  <a:lnTo>
                    <a:pt x="1412682" y="449567"/>
                  </a:lnTo>
                  <a:lnTo>
                    <a:pt x="1415654" y="449787"/>
                  </a:lnTo>
                  <a:lnTo>
                    <a:pt x="1418625" y="450591"/>
                  </a:lnTo>
                  <a:lnTo>
                    <a:pt x="1421597" y="451867"/>
                  </a:lnTo>
                  <a:lnTo>
                    <a:pt x="1424569" y="453473"/>
                  </a:lnTo>
                  <a:lnTo>
                    <a:pt x="1427540" y="455231"/>
                  </a:lnTo>
                  <a:lnTo>
                    <a:pt x="1430511" y="456930"/>
                  </a:lnTo>
                  <a:lnTo>
                    <a:pt x="1433483" y="458337"/>
                  </a:lnTo>
                  <a:lnTo>
                    <a:pt x="1436455" y="459229"/>
                  </a:lnTo>
                  <a:lnTo>
                    <a:pt x="1439427" y="459437"/>
                  </a:lnTo>
                  <a:lnTo>
                    <a:pt x="1442398" y="458896"/>
                  </a:lnTo>
                  <a:lnTo>
                    <a:pt x="1445369" y="457674"/>
                  </a:lnTo>
                  <a:lnTo>
                    <a:pt x="1448341" y="455938"/>
                  </a:lnTo>
                  <a:lnTo>
                    <a:pt x="1451313" y="453907"/>
                  </a:lnTo>
                  <a:lnTo>
                    <a:pt x="1454285" y="451809"/>
                  </a:lnTo>
                  <a:lnTo>
                    <a:pt x="1457257" y="449851"/>
                  </a:lnTo>
                  <a:lnTo>
                    <a:pt x="1460227" y="448212"/>
                  </a:lnTo>
                  <a:lnTo>
                    <a:pt x="1463199" y="447035"/>
                  </a:lnTo>
                  <a:lnTo>
                    <a:pt x="1466171" y="446439"/>
                  </a:lnTo>
                  <a:lnTo>
                    <a:pt x="1469143" y="446512"/>
                  </a:lnTo>
                  <a:lnTo>
                    <a:pt x="1472114" y="447320"/>
                  </a:lnTo>
                  <a:lnTo>
                    <a:pt x="1475085" y="448907"/>
                  </a:lnTo>
                  <a:lnTo>
                    <a:pt x="1478057" y="451292"/>
                  </a:lnTo>
                  <a:lnTo>
                    <a:pt x="1481029" y="454476"/>
                  </a:lnTo>
                  <a:lnTo>
                    <a:pt x="1484000" y="458437"/>
                  </a:lnTo>
                  <a:lnTo>
                    <a:pt x="1486972" y="463125"/>
                  </a:lnTo>
                  <a:lnTo>
                    <a:pt x="1489943" y="468446"/>
                  </a:lnTo>
                  <a:lnTo>
                    <a:pt x="1492915" y="474210"/>
                  </a:lnTo>
                  <a:lnTo>
                    <a:pt x="1495887" y="479829"/>
                  </a:lnTo>
                  <a:lnTo>
                    <a:pt x="1498858" y="482658"/>
                  </a:lnTo>
                  <a:lnTo>
                    <a:pt x="1501830" y="478797"/>
                  </a:lnTo>
                  <a:lnTo>
                    <a:pt x="1504801" y="471726"/>
                  </a:lnTo>
                  <a:lnTo>
                    <a:pt x="1507773" y="463729"/>
                  </a:lnTo>
                  <a:lnTo>
                    <a:pt x="1510745" y="455359"/>
                  </a:lnTo>
                  <a:lnTo>
                    <a:pt x="1513716" y="446847"/>
                  </a:lnTo>
                  <a:lnTo>
                    <a:pt x="1516688" y="438342"/>
                  </a:lnTo>
                  <a:lnTo>
                    <a:pt x="1519660" y="429968"/>
                  </a:lnTo>
                  <a:lnTo>
                    <a:pt x="1522631" y="421835"/>
                  </a:lnTo>
                  <a:lnTo>
                    <a:pt x="1525603" y="414044"/>
                  </a:lnTo>
                  <a:lnTo>
                    <a:pt x="1528574" y="406690"/>
                  </a:lnTo>
                  <a:lnTo>
                    <a:pt x="1531546" y="399860"/>
                  </a:lnTo>
                  <a:lnTo>
                    <a:pt x="1534518" y="393628"/>
                  </a:lnTo>
                  <a:lnTo>
                    <a:pt x="1537489" y="388067"/>
                  </a:lnTo>
                  <a:lnTo>
                    <a:pt x="1540460" y="383234"/>
                  </a:lnTo>
                  <a:lnTo>
                    <a:pt x="1543432" y="379177"/>
                  </a:lnTo>
                  <a:lnTo>
                    <a:pt x="1546404" y="375938"/>
                  </a:lnTo>
                  <a:lnTo>
                    <a:pt x="1549376" y="373542"/>
                  </a:lnTo>
                  <a:lnTo>
                    <a:pt x="1552347" y="372008"/>
                  </a:lnTo>
                  <a:lnTo>
                    <a:pt x="1555318" y="371344"/>
                  </a:lnTo>
                  <a:lnTo>
                    <a:pt x="1558290" y="371542"/>
                  </a:lnTo>
                  <a:lnTo>
                    <a:pt x="1561262" y="372587"/>
                  </a:lnTo>
                  <a:lnTo>
                    <a:pt x="1564234" y="374452"/>
                  </a:lnTo>
                  <a:lnTo>
                    <a:pt x="1567205" y="377098"/>
                  </a:lnTo>
                  <a:lnTo>
                    <a:pt x="1570176" y="380476"/>
                  </a:lnTo>
                  <a:lnTo>
                    <a:pt x="1573148" y="384526"/>
                  </a:lnTo>
                  <a:lnTo>
                    <a:pt x="1576120" y="389176"/>
                  </a:lnTo>
                  <a:lnTo>
                    <a:pt x="1579092" y="394345"/>
                  </a:lnTo>
                  <a:lnTo>
                    <a:pt x="1582063" y="399937"/>
                  </a:lnTo>
                  <a:lnTo>
                    <a:pt x="1585034" y="405847"/>
                  </a:lnTo>
                  <a:lnTo>
                    <a:pt x="1588006" y="411960"/>
                  </a:lnTo>
                  <a:lnTo>
                    <a:pt x="1590978" y="418144"/>
                  </a:lnTo>
                  <a:lnTo>
                    <a:pt x="1593950" y="424254"/>
                  </a:lnTo>
                  <a:lnTo>
                    <a:pt x="1596922" y="430131"/>
                  </a:lnTo>
                  <a:lnTo>
                    <a:pt x="1599892" y="435601"/>
                  </a:lnTo>
                  <a:lnTo>
                    <a:pt x="1602864" y="440481"/>
                  </a:lnTo>
                  <a:lnTo>
                    <a:pt x="1605836" y="444593"/>
                  </a:lnTo>
                  <a:lnTo>
                    <a:pt x="1608807" y="447788"/>
                  </a:lnTo>
                  <a:lnTo>
                    <a:pt x="1611779" y="449987"/>
                  </a:lnTo>
                  <a:lnTo>
                    <a:pt x="1614750" y="451214"/>
                  </a:lnTo>
                  <a:lnTo>
                    <a:pt x="1617722" y="451603"/>
                  </a:lnTo>
                  <a:lnTo>
                    <a:pt x="1620694" y="451377"/>
                  </a:lnTo>
                  <a:lnTo>
                    <a:pt x="1623665" y="450793"/>
                  </a:lnTo>
                  <a:lnTo>
                    <a:pt x="1626637" y="450089"/>
                  </a:lnTo>
                  <a:lnTo>
                    <a:pt x="1629609" y="449470"/>
                  </a:lnTo>
                  <a:lnTo>
                    <a:pt x="1632580" y="449089"/>
                  </a:lnTo>
                  <a:lnTo>
                    <a:pt x="1635552" y="449051"/>
                  </a:lnTo>
                  <a:lnTo>
                    <a:pt x="1638523" y="449422"/>
                  </a:lnTo>
                  <a:lnTo>
                    <a:pt x="1641495" y="450226"/>
                  </a:lnTo>
                  <a:lnTo>
                    <a:pt x="1644467" y="451457"/>
                  </a:lnTo>
                  <a:lnTo>
                    <a:pt x="1647438" y="453082"/>
                  </a:lnTo>
                  <a:lnTo>
                    <a:pt x="1650410" y="455039"/>
                  </a:lnTo>
                  <a:lnTo>
                    <a:pt x="1653381" y="457238"/>
                  </a:lnTo>
                  <a:lnTo>
                    <a:pt x="1656353" y="459568"/>
                  </a:lnTo>
                  <a:lnTo>
                    <a:pt x="1659325" y="461886"/>
                  </a:lnTo>
                  <a:lnTo>
                    <a:pt x="1662296" y="464032"/>
                  </a:lnTo>
                  <a:lnTo>
                    <a:pt x="1665267" y="465832"/>
                  </a:lnTo>
                  <a:lnTo>
                    <a:pt x="1668239" y="467126"/>
                  </a:lnTo>
                  <a:lnTo>
                    <a:pt x="1671211" y="467812"/>
                  </a:lnTo>
                  <a:lnTo>
                    <a:pt x="1674183" y="467884"/>
                  </a:lnTo>
                  <a:lnTo>
                    <a:pt x="1677154" y="467443"/>
                  </a:lnTo>
                  <a:lnTo>
                    <a:pt x="1680126" y="466665"/>
                  </a:lnTo>
                  <a:lnTo>
                    <a:pt x="1683097" y="465748"/>
                  </a:lnTo>
                  <a:lnTo>
                    <a:pt x="1686069" y="464873"/>
                  </a:lnTo>
                  <a:lnTo>
                    <a:pt x="1689041" y="464191"/>
                  </a:lnTo>
                  <a:lnTo>
                    <a:pt x="1692013" y="463814"/>
                  </a:lnTo>
                  <a:lnTo>
                    <a:pt x="1694983" y="463816"/>
                  </a:lnTo>
                  <a:lnTo>
                    <a:pt x="1697955" y="464242"/>
                  </a:lnTo>
                  <a:lnTo>
                    <a:pt x="1700927" y="465102"/>
                  </a:lnTo>
                  <a:lnTo>
                    <a:pt x="1703899" y="466378"/>
                  </a:lnTo>
                  <a:lnTo>
                    <a:pt x="1706871" y="468020"/>
                  </a:lnTo>
                  <a:lnTo>
                    <a:pt x="1709841" y="469940"/>
                  </a:lnTo>
                  <a:lnTo>
                    <a:pt x="1712813" y="471994"/>
                  </a:lnTo>
                  <a:lnTo>
                    <a:pt x="1715785" y="473973"/>
                  </a:lnTo>
                  <a:lnTo>
                    <a:pt x="1718757" y="475569"/>
                  </a:lnTo>
                  <a:lnTo>
                    <a:pt x="1721729" y="476412"/>
                  </a:lnTo>
                  <a:lnTo>
                    <a:pt x="1724699" y="476214"/>
                  </a:lnTo>
                  <a:lnTo>
                    <a:pt x="1727671" y="474975"/>
                  </a:lnTo>
                  <a:lnTo>
                    <a:pt x="1730643" y="472973"/>
                  </a:lnTo>
                  <a:lnTo>
                    <a:pt x="1733615" y="470561"/>
                  </a:lnTo>
                  <a:lnTo>
                    <a:pt x="1736586" y="468027"/>
                  </a:lnTo>
                  <a:lnTo>
                    <a:pt x="1739557" y="465584"/>
                  </a:lnTo>
                  <a:lnTo>
                    <a:pt x="1742529" y="463382"/>
                  </a:lnTo>
                  <a:lnTo>
                    <a:pt x="1745501" y="461527"/>
                  </a:lnTo>
                  <a:lnTo>
                    <a:pt x="1748472" y="460092"/>
                  </a:lnTo>
                  <a:lnTo>
                    <a:pt x="1751444" y="459115"/>
                  </a:lnTo>
                  <a:lnTo>
                    <a:pt x="1754416" y="458605"/>
                  </a:lnTo>
                  <a:lnTo>
                    <a:pt x="1757387" y="458543"/>
                  </a:lnTo>
                  <a:lnTo>
                    <a:pt x="1760359" y="458873"/>
                  </a:lnTo>
                  <a:lnTo>
                    <a:pt x="1763330" y="459497"/>
                  </a:lnTo>
                  <a:lnTo>
                    <a:pt x="1766302" y="460277"/>
                  </a:lnTo>
                  <a:lnTo>
                    <a:pt x="1769274" y="461029"/>
                  </a:lnTo>
                  <a:lnTo>
                    <a:pt x="1772245" y="461537"/>
                  </a:lnTo>
                  <a:lnTo>
                    <a:pt x="1775217" y="461576"/>
                  </a:lnTo>
                  <a:lnTo>
                    <a:pt x="1778189" y="460966"/>
                  </a:lnTo>
                  <a:lnTo>
                    <a:pt x="1781160" y="459619"/>
                  </a:lnTo>
                  <a:lnTo>
                    <a:pt x="1781600" y="459316"/>
                  </a:lnTo>
                </a:path>
              </a:pathLst>
            </a:custGeom>
            <a:noFill/>
            <a:ln w="6350" cap="flat">
              <a:solidFill>
                <a:schemeClr val="tx1"/>
              </a:solidFill>
              <a:prstDash val="solid"/>
              <a:rou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59" name="Graphic 16">
              <a:extLst>
                <a:ext uri="{FF2B5EF4-FFF2-40B4-BE49-F238E27FC236}">
                  <a16:creationId xmlns:a16="http://schemas.microsoft.com/office/drawing/2014/main" id="{AE85EC60-ED2B-2CB5-530F-707D73BC587C}"/>
                </a:ext>
              </a:extLst>
            </p:cNvPr>
            <p:cNvGrpSpPr/>
            <p:nvPr/>
          </p:nvGrpSpPr>
          <p:grpSpPr>
            <a:xfrm>
              <a:off x="5975809" y="3747899"/>
              <a:ext cx="1781175" cy="1438275"/>
              <a:chOff x="5975809" y="3747899"/>
              <a:chExt cx="1781175" cy="1438275"/>
            </a:xfrm>
          </p:grpSpPr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FE144A-3367-53F0-6855-1853783CBB93}"/>
                  </a:ext>
                </a:extLst>
              </p:cNvPr>
              <p:cNvSpPr/>
              <p:nvPr/>
            </p:nvSpPr>
            <p:spPr>
              <a:xfrm>
                <a:off x="5975809" y="5186174"/>
                <a:ext cx="1781175" cy="9525"/>
              </a:xfrm>
              <a:custGeom>
                <a:avLst/>
                <a:gdLst>
                  <a:gd name="csX0" fmla="*/ 0 w 1781175"/>
                  <a:gd name="csY0" fmla="*/ 0 h 9525"/>
                  <a:gd name="csX1" fmla="*/ 1781175 w 17811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75" h="9525">
                    <a:moveTo>
                      <a:pt x="0" y="0"/>
                    </a:moveTo>
                    <a:lnTo>
                      <a:pt x="17811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187B8F3-5163-41E9-A537-D4CF6CA9E8C2}"/>
                  </a:ext>
                </a:extLst>
              </p:cNvPr>
              <p:cNvSpPr/>
              <p:nvPr/>
            </p:nvSpPr>
            <p:spPr>
              <a:xfrm>
                <a:off x="5975809" y="3747899"/>
                <a:ext cx="1781175" cy="9525"/>
              </a:xfrm>
              <a:custGeom>
                <a:avLst/>
                <a:gdLst>
                  <a:gd name="csX0" fmla="*/ 0 w 1781175"/>
                  <a:gd name="csY0" fmla="*/ 0 h 9525"/>
                  <a:gd name="csX1" fmla="*/ 1781175 w 1781175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75" h="9525">
                    <a:moveTo>
                      <a:pt x="0" y="0"/>
                    </a:moveTo>
                    <a:lnTo>
                      <a:pt x="1781175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6D3374C5-984E-76E7-E341-945547547FEA}"/>
                  </a:ext>
                </a:extLst>
              </p:cNvPr>
              <p:cNvSpPr/>
              <p:nvPr/>
            </p:nvSpPr>
            <p:spPr>
              <a:xfrm>
                <a:off x="5975809" y="5168362"/>
                <a:ext cx="9525" cy="17811"/>
              </a:xfrm>
              <a:custGeom>
                <a:avLst/>
                <a:gdLst>
                  <a:gd name="csX0" fmla="*/ 0 w 9525"/>
                  <a:gd name="csY0" fmla="*/ 17812 h 17811"/>
                  <a:gd name="csX1" fmla="*/ 0 w 9525"/>
                  <a:gd name="csY1" fmla="*/ 0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17812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875270B5-6D10-C7A1-961B-1A5953EBEA83}"/>
                  </a:ext>
                </a:extLst>
              </p:cNvPr>
              <p:cNvSpPr/>
              <p:nvPr/>
            </p:nvSpPr>
            <p:spPr>
              <a:xfrm>
                <a:off x="6569533" y="5168362"/>
                <a:ext cx="9525" cy="17811"/>
              </a:xfrm>
              <a:custGeom>
                <a:avLst/>
                <a:gdLst>
                  <a:gd name="csX0" fmla="*/ 0 w 9525"/>
                  <a:gd name="csY0" fmla="*/ 17812 h 17811"/>
                  <a:gd name="csX1" fmla="*/ 0 w 9525"/>
                  <a:gd name="csY1" fmla="*/ 0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17812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6FE2040-5369-225D-EADD-9B4608F2928B}"/>
                  </a:ext>
                </a:extLst>
              </p:cNvPr>
              <p:cNvSpPr/>
              <p:nvPr/>
            </p:nvSpPr>
            <p:spPr>
              <a:xfrm>
                <a:off x="7163259" y="5168362"/>
                <a:ext cx="9525" cy="17811"/>
              </a:xfrm>
              <a:custGeom>
                <a:avLst/>
                <a:gdLst>
                  <a:gd name="csX0" fmla="*/ 0 w 9525"/>
                  <a:gd name="csY0" fmla="*/ 17812 h 17811"/>
                  <a:gd name="csX1" fmla="*/ 0 w 9525"/>
                  <a:gd name="csY1" fmla="*/ 0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17812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D6537D69-278F-1D7A-1B70-0AA309193D16}"/>
                  </a:ext>
                </a:extLst>
              </p:cNvPr>
              <p:cNvSpPr/>
              <p:nvPr/>
            </p:nvSpPr>
            <p:spPr>
              <a:xfrm>
                <a:off x="7756984" y="5168362"/>
                <a:ext cx="9525" cy="17811"/>
              </a:xfrm>
              <a:custGeom>
                <a:avLst/>
                <a:gdLst>
                  <a:gd name="csX0" fmla="*/ 0 w 9525"/>
                  <a:gd name="csY0" fmla="*/ 17812 h 17811"/>
                  <a:gd name="csX1" fmla="*/ 0 w 9525"/>
                  <a:gd name="csY1" fmla="*/ 0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17812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90D9146C-4959-E121-D104-E6429D2704AF}"/>
                  </a:ext>
                </a:extLst>
              </p:cNvPr>
              <p:cNvSpPr/>
              <p:nvPr/>
            </p:nvSpPr>
            <p:spPr>
              <a:xfrm>
                <a:off x="5975809" y="3747899"/>
                <a:ext cx="9525" cy="17811"/>
              </a:xfrm>
              <a:custGeom>
                <a:avLst/>
                <a:gdLst>
                  <a:gd name="csX0" fmla="*/ 0 w 9525"/>
                  <a:gd name="csY0" fmla="*/ 0 h 17811"/>
                  <a:gd name="csX1" fmla="*/ 0 w 9525"/>
                  <a:gd name="csY1" fmla="*/ 17812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0"/>
                    </a:moveTo>
                    <a:lnTo>
                      <a:pt x="0" y="17812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14F0AEA5-D19B-6205-6B78-ED3FACF082E3}"/>
                  </a:ext>
                </a:extLst>
              </p:cNvPr>
              <p:cNvSpPr/>
              <p:nvPr/>
            </p:nvSpPr>
            <p:spPr>
              <a:xfrm>
                <a:off x="6569533" y="3747899"/>
                <a:ext cx="9525" cy="17811"/>
              </a:xfrm>
              <a:custGeom>
                <a:avLst/>
                <a:gdLst>
                  <a:gd name="csX0" fmla="*/ 0 w 9525"/>
                  <a:gd name="csY0" fmla="*/ 0 h 17811"/>
                  <a:gd name="csX1" fmla="*/ 0 w 9525"/>
                  <a:gd name="csY1" fmla="*/ 17812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0"/>
                    </a:moveTo>
                    <a:lnTo>
                      <a:pt x="0" y="17812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94D7DAF2-EC96-21E9-014A-5376158678C5}"/>
                  </a:ext>
                </a:extLst>
              </p:cNvPr>
              <p:cNvSpPr/>
              <p:nvPr/>
            </p:nvSpPr>
            <p:spPr>
              <a:xfrm>
                <a:off x="7163259" y="3747899"/>
                <a:ext cx="9525" cy="17811"/>
              </a:xfrm>
              <a:custGeom>
                <a:avLst/>
                <a:gdLst>
                  <a:gd name="csX0" fmla="*/ 0 w 9525"/>
                  <a:gd name="csY0" fmla="*/ 0 h 17811"/>
                  <a:gd name="csX1" fmla="*/ 0 w 9525"/>
                  <a:gd name="csY1" fmla="*/ 17812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0"/>
                    </a:moveTo>
                    <a:lnTo>
                      <a:pt x="0" y="17812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73124E3E-0F08-F801-7049-7C6A216DB4E2}"/>
                  </a:ext>
                </a:extLst>
              </p:cNvPr>
              <p:cNvSpPr/>
              <p:nvPr/>
            </p:nvSpPr>
            <p:spPr>
              <a:xfrm>
                <a:off x="7756984" y="3747899"/>
                <a:ext cx="9525" cy="17811"/>
              </a:xfrm>
              <a:custGeom>
                <a:avLst/>
                <a:gdLst>
                  <a:gd name="csX0" fmla="*/ 0 w 9525"/>
                  <a:gd name="csY0" fmla="*/ 0 h 17811"/>
                  <a:gd name="csX1" fmla="*/ 0 w 9525"/>
                  <a:gd name="csY1" fmla="*/ 17812 h 178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7811">
                    <a:moveTo>
                      <a:pt x="0" y="0"/>
                    </a:moveTo>
                    <a:lnTo>
                      <a:pt x="0" y="17812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2EF4A2C-9B8D-9839-B1B6-A2D75AF12FBF}"/>
                </a:ext>
              </a:extLst>
            </p:cNvPr>
            <p:cNvSpPr/>
            <p:nvPr/>
          </p:nvSpPr>
          <p:spPr>
            <a:xfrm>
              <a:off x="5943662" y="5268569"/>
              <a:ext cx="64145" cy="104923"/>
            </a:xfrm>
            <a:custGeom>
              <a:avLst/>
              <a:gdLst>
                <a:gd name="csX0" fmla="*/ 32220 w 64145"/>
                <a:gd name="csY0" fmla="*/ 105096 h 104923"/>
                <a:gd name="csX1" fmla="*/ 6844 w 64145"/>
                <a:gd name="csY1" fmla="*/ 89693 h 104923"/>
                <a:gd name="csX2" fmla="*/ 73 w 64145"/>
                <a:gd name="csY2" fmla="*/ 53007 h 104923"/>
                <a:gd name="csX3" fmla="*/ 2529 w 64145"/>
                <a:gd name="csY3" fmla="*/ 28078 h 104923"/>
                <a:gd name="csX4" fmla="*/ 12128 w 64145"/>
                <a:gd name="csY4" fmla="*/ 8284 h 104923"/>
                <a:gd name="csX5" fmla="*/ 32220 w 64145"/>
                <a:gd name="csY5" fmla="*/ 173 h 104923"/>
                <a:gd name="csX6" fmla="*/ 48740 w 64145"/>
                <a:gd name="csY6" fmla="*/ 5084 h 104923"/>
                <a:gd name="csX7" fmla="*/ 58488 w 64145"/>
                <a:gd name="csY7" fmla="*/ 17734 h 104923"/>
                <a:gd name="csX8" fmla="*/ 63028 w 64145"/>
                <a:gd name="csY8" fmla="*/ 34403 h 104923"/>
                <a:gd name="csX9" fmla="*/ 64218 w 64145"/>
                <a:gd name="csY9" fmla="*/ 53007 h 104923"/>
                <a:gd name="csX10" fmla="*/ 61837 w 64145"/>
                <a:gd name="csY10" fmla="*/ 77563 h 104923"/>
                <a:gd name="csX11" fmla="*/ 52386 w 64145"/>
                <a:gd name="csY11" fmla="*/ 97060 h 104923"/>
                <a:gd name="csX12" fmla="*/ 32220 w 64145"/>
                <a:gd name="csY12" fmla="*/ 105096 h 104923"/>
                <a:gd name="csX13" fmla="*/ 32220 w 64145"/>
                <a:gd name="csY13" fmla="*/ 101078 h 104923"/>
                <a:gd name="csX14" fmla="*/ 44870 w 64145"/>
                <a:gd name="csY14" fmla="*/ 92372 h 104923"/>
                <a:gd name="csX15" fmla="*/ 50005 w 64145"/>
                <a:gd name="csY15" fmla="*/ 73098 h 104923"/>
                <a:gd name="csX16" fmla="*/ 50972 w 64145"/>
                <a:gd name="csY16" fmla="*/ 50626 h 104923"/>
                <a:gd name="csX17" fmla="*/ 50005 w 64145"/>
                <a:gd name="csY17" fmla="*/ 29492 h 104923"/>
                <a:gd name="csX18" fmla="*/ 44944 w 64145"/>
                <a:gd name="csY18" fmla="*/ 11931 h 104923"/>
                <a:gd name="csX19" fmla="*/ 32220 w 64145"/>
                <a:gd name="csY19" fmla="*/ 4042 h 104923"/>
                <a:gd name="csX20" fmla="*/ 19420 w 64145"/>
                <a:gd name="csY20" fmla="*/ 11931 h 104923"/>
                <a:gd name="csX21" fmla="*/ 14286 w 64145"/>
                <a:gd name="csY21" fmla="*/ 29492 h 104923"/>
                <a:gd name="csX22" fmla="*/ 13318 w 64145"/>
                <a:gd name="csY22" fmla="*/ 50626 h 104923"/>
                <a:gd name="csX23" fmla="*/ 13765 w 64145"/>
                <a:gd name="csY23" fmla="*/ 66625 h 104923"/>
                <a:gd name="csX24" fmla="*/ 15998 w 64145"/>
                <a:gd name="csY24" fmla="*/ 82103 h 104923"/>
                <a:gd name="csX25" fmla="*/ 21727 w 64145"/>
                <a:gd name="csY25" fmla="*/ 95571 h 104923"/>
                <a:gd name="csX26" fmla="*/ 32220 w 64145"/>
                <a:gd name="csY26" fmla="*/ 101078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220" y="105096"/>
                  </a:moveTo>
                  <a:cubicBezTo>
                    <a:pt x="19818" y="105096"/>
                    <a:pt x="11359" y="99962"/>
                    <a:pt x="6844" y="89693"/>
                  </a:cubicBezTo>
                  <a:cubicBezTo>
                    <a:pt x="2330" y="79423"/>
                    <a:pt x="73" y="67195"/>
                    <a:pt x="73" y="53007"/>
                  </a:cubicBezTo>
                  <a:cubicBezTo>
                    <a:pt x="73" y="44176"/>
                    <a:pt x="892" y="35867"/>
                    <a:pt x="2529" y="28078"/>
                  </a:cubicBezTo>
                  <a:cubicBezTo>
                    <a:pt x="4166" y="20289"/>
                    <a:pt x="7365" y="13691"/>
                    <a:pt x="12128" y="8284"/>
                  </a:cubicBezTo>
                  <a:cubicBezTo>
                    <a:pt x="16890" y="2877"/>
                    <a:pt x="23588" y="173"/>
                    <a:pt x="32220" y="173"/>
                  </a:cubicBezTo>
                  <a:cubicBezTo>
                    <a:pt x="38967" y="173"/>
                    <a:pt x="44473" y="1810"/>
                    <a:pt x="48740" y="5084"/>
                  </a:cubicBezTo>
                  <a:cubicBezTo>
                    <a:pt x="53006" y="8358"/>
                    <a:pt x="56255" y="12575"/>
                    <a:pt x="58488" y="17734"/>
                  </a:cubicBezTo>
                  <a:cubicBezTo>
                    <a:pt x="60721" y="22893"/>
                    <a:pt x="62234" y="28450"/>
                    <a:pt x="63028" y="34403"/>
                  </a:cubicBezTo>
                  <a:cubicBezTo>
                    <a:pt x="63821" y="40356"/>
                    <a:pt x="64218" y="46557"/>
                    <a:pt x="64218" y="53007"/>
                  </a:cubicBezTo>
                  <a:cubicBezTo>
                    <a:pt x="64218" y="61738"/>
                    <a:pt x="63424" y="69924"/>
                    <a:pt x="61837" y="77563"/>
                  </a:cubicBezTo>
                  <a:cubicBezTo>
                    <a:pt x="60249" y="85203"/>
                    <a:pt x="57099" y="91702"/>
                    <a:pt x="52386" y="97060"/>
                  </a:cubicBezTo>
                  <a:cubicBezTo>
                    <a:pt x="47673" y="102418"/>
                    <a:pt x="40951" y="105096"/>
                    <a:pt x="32220" y="105096"/>
                  </a:cubicBezTo>
                  <a:close/>
                  <a:moveTo>
                    <a:pt x="32220" y="101078"/>
                  </a:moveTo>
                  <a:cubicBezTo>
                    <a:pt x="37875" y="101078"/>
                    <a:pt x="42092" y="98176"/>
                    <a:pt x="44870" y="92372"/>
                  </a:cubicBezTo>
                  <a:cubicBezTo>
                    <a:pt x="47648" y="86567"/>
                    <a:pt x="49360" y="80143"/>
                    <a:pt x="50005" y="73098"/>
                  </a:cubicBezTo>
                  <a:cubicBezTo>
                    <a:pt x="50649" y="66054"/>
                    <a:pt x="50972" y="58563"/>
                    <a:pt x="50972" y="50626"/>
                  </a:cubicBezTo>
                  <a:cubicBezTo>
                    <a:pt x="50972" y="42986"/>
                    <a:pt x="50649" y="35941"/>
                    <a:pt x="50005" y="29492"/>
                  </a:cubicBezTo>
                  <a:cubicBezTo>
                    <a:pt x="49360" y="23043"/>
                    <a:pt x="47673" y="17189"/>
                    <a:pt x="44944" y="11931"/>
                  </a:cubicBezTo>
                  <a:cubicBezTo>
                    <a:pt x="42216" y="6671"/>
                    <a:pt x="37974" y="4042"/>
                    <a:pt x="32220" y="4042"/>
                  </a:cubicBezTo>
                  <a:cubicBezTo>
                    <a:pt x="26465" y="4042"/>
                    <a:pt x="22198" y="6671"/>
                    <a:pt x="19420" y="11931"/>
                  </a:cubicBezTo>
                  <a:cubicBezTo>
                    <a:pt x="16642" y="17189"/>
                    <a:pt x="14931" y="23043"/>
                    <a:pt x="14286" y="29492"/>
                  </a:cubicBezTo>
                  <a:cubicBezTo>
                    <a:pt x="13641" y="35941"/>
                    <a:pt x="13318" y="42986"/>
                    <a:pt x="13318" y="50626"/>
                  </a:cubicBezTo>
                  <a:cubicBezTo>
                    <a:pt x="13318" y="56281"/>
                    <a:pt x="13467" y="61614"/>
                    <a:pt x="13765" y="66625"/>
                  </a:cubicBezTo>
                  <a:cubicBezTo>
                    <a:pt x="14063" y="71635"/>
                    <a:pt x="14807" y="76795"/>
                    <a:pt x="15998" y="82103"/>
                  </a:cubicBezTo>
                  <a:cubicBezTo>
                    <a:pt x="17188" y="87411"/>
                    <a:pt x="19098" y="91901"/>
                    <a:pt x="21727" y="95571"/>
                  </a:cubicBezTo>
                  <a:cubicBezTo>
                    <a:pt x="24357" y="99242"/>
                    <a:pt x="27854" y="101078"/>
                    <a:pt x="32220" y="10107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1" name="Graphic 16">
              <a:extLst>
                <a:ext uri="{FF2B5EF4-FFF2-40B4-BE49-F238E27FC236}">
                  <a16:creationId xmlns:a16="http://schemas.microsoft.com/office/drawing/2014/main" id="{8AFFDB39-35AE-24BA-7CBD-86C825A7DFF5}"/>
                </a:ext>
              </a:extLst>
            </p:cNvPr>
            <p:cNvGrpSpPr/>
            <p:nvPr/>
          </p:nvGrpSpPr>
          <p:grpSpPr>
            <a:xfrm>
              <a:off x="6500924" y="5268569"/>
              <a:ext cx="138707" cy="104923"/>
              <a:chOff x="6500924" y="5268569"/>
              <a:chExt cx="138707" cy="104923"/>
            </a:xfrm>
            <a:solidFill>
              <a:srgbClr val="262626"/>
            </a:solidFill>
          </p:grpSpPr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02D99AE8-4823-59CE-5679-DD1DAA50DE50}"/>
                  </a:ext>
                </a:extLst>
              </p:cNvPr>
              <p:cNvSpPr/>
              <p:nvPr/>
            </p:nvSpPr>
            <p:spPr>
              <a:xfrm>
                <a:off x="6500924" y="5268569"/>
                <a:ext cx="60870" cy="101500"/>
              </a:xfrm>
              <a:custGeom>
                <a:avLst/>
                <a:gdLst>
                  <a:gd name="csX0" fmla="*/ 135 w 60870"/>
                  <a:gd name="csY0" fmla="*/ 101673 h 101500"/>
                  <a:gd name="csX1" fmla="*/ 135 w 60870"/>
                  <a:gd name="csY1" fmla="*/ 97506 h 101500"/>
                  <a:gd name="csX2" fmla="*/ 433 w 60870"/>
                  <a:gd name="csY2" fmla="*/ 96762 h 101500"/>
                  <a:gd name="csX3" fmla="*/ 24096 w 60870"/>
                  <a:gd name="csY3" fmla="*/ 70568 h 101500"/>
                  <a:gd name="csX4" fmla="*/ 32802 w 60870"/>
                  <a:gd name="csY4" fmla="*/ 60820 h 101500"/>
                  <a:gd name="csX5" fmla="*/ 39426 w 60870"/>
                  <a:gd name="csY5" fmla="*/ 51742 h 101500"/>
                  <a:gd name="csX6" fmla="*/ 44634 w 60870"/>
                  <a:gd name="csY6" fmla="*/ 41249 h 101500"/>
                  <a:gd name="csX7" fmla="*/ 46570 w 60870"/>
                  <a:gd name="csY7" fmla="*/ 29938 h 101500"/>
                  <a:gd name="csX8" fmla="*/ 44263 w 60870"/>
                  <a:gd name="csY8" fmla="*/ 18032 h 101500"/>
                  <a:gd name="csX9" fmla="*/ 37342 w 60870"/>
                  <a:gd name="csY9" fmla="*/ 8954 h 101500"/>
                  <a:gd name="csX10" fmla="*/ 26329 w 60870"/>
                  <a:gd name="csY10" fmla="*/ 5531 h 101500"/>
                  <a:gd name="csX11" fmla="*/ 14348 w 60870"/>
                  <a:gd name="csY11" fmla="*/ 9475 h 101500"/>
                  <a:gd name="csX12" fmla="*/ 6981 w 60870"/>
                  <a:gd name="csY12" fmla="*/ 19818 h 101500"/>
                  <a:gd name="csX13" fmla="*/ 8618 w 60870"/>
                  <a:gd name="csY13" fmla="*/ 19670 h 101500"/>
                  <a:gd name="csX14" fmla="*/ 14423 w 60870"/>
                  <a:gd name="csY14" fmla="*/ 21977 h 101500"/>
                  <a:gd name="csX15" fmla="*/ 16804 w 60870"/>
                  <a:gd name="csY15" fmla="*/ 27854 h 101500"/>
                  <a:gd name="csX16" fmla="*/ 14423 w 60870"/>
                  <a:gd name="csY16" fmla="*/ 33808 h 101500"/>
                  <a:gd name="csX17" fmla="*/ 8618 w 60870"/>
                  <a:gd name="csY17" fmla="*/ 36189 h 101500"/>
                  <a:gd name="csX18" fmla="*/ 2591 w 60870"/>
                  <a:gd name="csY18" fmla="*/ 33733 h 101500"/>
                  <a:gd name="csX19" fmla="*/ 135 w 60870"/>
                  <a:gd name="csY19" fmla="*/ 27854 h 101500"/>
                  <a:gd name="csX20" fmla="*/ 2293 w 60870"/>
                  <a:gd name="csY20" fmla="*/ 17139 h 101500"/>
                  <a:gd name="csX21" fmla="*/ 8544 w 60870"/>
                  <a:gd name="csY21" fmla="*/ 8209 h 101500"/>
                  <a:gd name="csX22" fmla="*/ 17697 w 60870"/>
                  <a:gd name="csY22" fmla="*/ 2256 h 101500"/>
                  <a:gd name="csX23" fmla="*/ 28561 w 60870"/>
                  <a:gd name="csY23" fmla="*/ 173 h 101500"/>
                  <a:gd name="csX24" fmla="*/ 44709 w 60870"/>
                  <a:gd name="csY24" fmla="*/ 3819 h 101500"/>
                  <a:gd name="csX25" fmla="*/ 56615 w 60870"/>
                  <a:gd name="csY25" fmla="*/ 14237 h 101500"/>
                  <a:gd name="csX26" fmla="*/ 61006 w 60870"/>
                  <a:gd name="csY26" fmla="*/ 29938 h 101500"/>
                  <a:gd name="csX27" fmla="*/ 58104 w 60870"/>
                  <a:gd name="csY27" fmla="*/ 42589 h 101500"/>
                  <a:gd name="csX28" fmla="*/ 50662 w 60870"/>
                  <a:gd name="csY28" fmla="*/ 53379 h 101500"/>
                  <a:gd name="csX29" fmla="*/ 39054 w 60870"/>
                  <a:gd name="csY29" fmla="*/ 64392 h 101500"/>
                  <a:gd name="csX30" fmla="*/ 29751 w 60870"/>
                  <a:gd name="csY30" fmla="*/ 72652 h 101500"/>
                  <a:gd name="csX31" fmla="*/ 12487 w 60870"/>
                  <a:gd name="csY31" fmla="*/ 89321 h 101500"/>
                  <a:gd name="csX32" fmla="*/ 27222 w 60870"/>
                  <a:gd name="csY32" fmla="*/ 89321 h 101500"/>
                  <a:gd name="csX33" fmla="*/ 45230 w 60870"/>
                  <a:gd name="csY33" fmla="*/ 89097 h 101500"/>
                  <a:gd name="csX34" fmla="*/ 52969 w 60870"/>
                  <a:gd name="csY34" fmla="*/ 88576 h 101500"/>
                  <a:gd name="csX35" fmla="*/ 56540 w 60870"/>
                  <a:gd name="csY35" fmla="*/ 74438 h 101500"/>
                  <a:gd name="csX36" fmla="*/ 61006 w 60870"/>
                  <a:gd name="csY36" fmla="*/ 74438 h 101500"/>
                  <a:gd name="csX37" fmla="*/ 56690 w 60870"/>
                  <a:gd name="csY37" fmla="*/ 101673 h 101500"/>
                  <a:gd name="csX38" fmla="*/ 135 w 60870"/>
                  <a:gd name="csY38" fmla="*/ 101673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0870" h="101500">
                    <a:moveTo>
                      <a:pt x="135" y="101673"/>
                    </a:moveTo>
                    <a:lnTo>
                      <a:pt x="135" y="97506"/>
                    </a:lnTo>
                    <a:cubicBezTo>
                      <a:pt x="135" y="97308"/>
                      <a:pt x="234" y="97060"/>
                      <a:pt x="433" y="96762"/>
                    </a:cubicBezTo>
                    <a:lnTo>
                      <a:pt x="24096" y="70568"/>
                    </a:lnTo>
                    <a:cubicBezTo>
                      <a:pt x="27668" y="66699"/>
                      <a:pt x="30570" y="63449"/>
                      <a:pt x="32802" y="60820"/>
                    </a:cubicBezTo>
                    <a:cubicBezTo>
                      <a:pt x="35035" y="58191"/>
                      <a:pt x="37243" y="55165"/>
                      <a:pt x="39426" y="51742"/>
                    </a:cubicBezTo>
                    <a:cubicBezTo>
                      <a:pt x="41608" y="48319"/>
                      <a:pt x="43345" y="44821"/>
                      <a:pt x="44634" y="41249"/>
                    </a:cubicBezTo>
                    <a:cubicBezTo>
                      <a:pt x="45925" y="37678"/>
                      <a:pt x="46570" y="33907"/>
                      <a:pt x="46570" y="29938"/>
                    </a:cubicBezTo>
                    <a:cubicBezTo>
                      <a:pt x="46570" y="25771"/>
                      <a:pt x="45801" y="21802"/>
                      <a:pt x="44263" y="18032"/>
                    </a:cubicBezTo>
                    <a:cubicBezTo>
                      <a:pt x="42725" y="14262"/>
                      <a:pt x="40418" y="11236"/>
                      <a:pt x="37342" y="8954"/>
                    </a:cubicBezTo>
                    <a:cubicBezTo>
                      <a:pt x="34266" y="6672"/>
                      <a:pt x="30595" y="5531"/>
                      <a:pt x="26329" y="5531"/>
                    </a:cubicBezTo>
                    <a:cubicBezTo>
                      <a:pt x="21864" y="5531"/>
                      <a:pt x="17870" y="6845"/>
                      <a:pt x="14348" y="9475"/>
                    </a:cubicBezTo>
                    <a:cubicBezTo>
                      <a:pt x="10826" y="12104"/>
                      <a:pt x="8370" y="15552"/>
                      <a:pt x="6981" y="19818"/>
                    </a:cubicBezTo>
                    <a:cubicBezTo>
                      <a:pt x="7378" y="19719"/>
                      <a:pt x="7924" y="19670"/>
                      <a:pt x="8618" y="19670"/>
                    </a:cubicBezTo>
                    <a:cubicBezTo>
                      <a:pt x="10900" y="19670"/>
                      <a:pt x="12835" y="20439"/>
                      <a:pt x="14423" y="21977"/>
                    </a:cubicBezTo>
                    <a:cubicBezTo>
                      <a:pt x="16010" y="23514"/>
                      <a:pt x="16804" y="25473"/>
                      <a:pt x="16804" y="27854"/>
                    </a:cubicBezTo>
                    <a:cubicBezTo>
                      <a:pt x="16804" y="30236"/>
                      <a:pt x="16010" y="32220"/>
                      <a:pt x="14423" y="33808"/>
                    </a:cubicBezTo>
                    <a:cubicBezTo>
                      <a:pt x="12835" y="35395"/>
                      <a:pt x="10900" y="36189"/>
                      <a:pt x="8618" y="36189"/>
                    </a:cubicBezTo>
                    <a:cubicBezTo>
                      <a:pt x="6237" y="36189"/>
                      <a:pt x="4228" y="35370"/>
                      <a:pt x="2591" y="33733"/>
                    </a:cubicBezTo>
                    <a:cubicBezTo>
                      <a:pt x="954" y="32096"/>
                      <a:pt x="135" y="30137"/>
                      <a:pt x="135" y="27854"/>
                    </a:cubicBezTo>
                    <a:cubicBezTo>
                      <a:pt x="135" y="24084"/>
                      <a:pt x="854" y="20513"/>
                      <a:pt x="2293" y="17139"/>
                    </a:cubicBezTo>
                    <a:cubicBezTo>
                      <a:pt x="3732" y="13766"/>
                      <a:pt x="5815" y="10789"/>
                      <a:pt x="8544" y="8209"/>
                    </a:cubicBezTo>
                    <a:cubicBezTo>
                      <a:pt x="11273" y="5630"/>
                      <a:pt x="14323" y="3645"/>
                      <a:pt x="17697" y="2256"/>
                    </a:cubicBezTo>
                    <a:cubicBezTo>
                      <a:pt x="21070" y="867"/>
                      <a:pt x="24692" y="173"/>
                      <a:pt x="28561" y="173"/>
                    </a:cubicBezTo>
                    <a:cubicBezTo>
                      <a:pt x="34316" y="173"/>
                      <a:pt x="39698" y="1388"/>
                      <a:pt x="44709" y="3819"/>
                    </a:cubicBezTo>
                    <a:cubicBezTo>
                      <a:pt x="49719" y="6250"/>
                      <a:pt x="53688" y="9723"/>
                      <a:pt x="56615" y="14237"/>
                    </a:cubicBezTo>
                    <a:cubicBezTo>
                      <a:pt x="59542" y="18752"/>
                      <a:pt x="61006" y="23985"/>
                      <a:pt x="61006" y="29938"/>
                    </a:cubicBezTo>
                    <a:cubicBezTo>
                      <a:pt x="61006" y="34403"/>
                      <a:pt x="60038" y="38620"/>
                      <a:pt x="58104" y="42589"/>
                    </a:cubicBezTo>
                    <a:cubicBezTo>
                      <a:pt x="56169" y="46557"/>
                      <a:pt x="53688" y="50154"/>
                      <a:pt x="50662" y="53379"/>
                    </a:cubicBezTo>
                    <a:cubicBezTo>
                      <a:pt x="47636" y="56603"/>
                      <a:pt x="43767" y="60274"/>
                      <a:pt x="39054" y="64392"/>
                    </a:cubicBezTo>
                    <a:cubicBezTo>
                      <a:pt x="34341" y="68510"/>
                      <a:pt x="31240" y="71263"/>
                      <a:pt x="29751" y="72652"/>
                    </a:cubicBezTo>
                    <a:lnTo>
                      <a:pt x="12487" y="89321"/>
                    </a:lnTo>
                    <a:lnTo>
                      <a:pt x="27222" y="89321"/>
                    </a:lnTo>
                    <a:cubicBezTo>
                      <a:pt x="34365" y="89321"/>
                      <a:pt x="40368" y="89247"/>
                      <a:pt x="45230" y="89097"/>
                    </a:cubicBezTo>
                    <a:cubicBezTo>
                      <a:pt x="50092" y="88949"/>
                      <a:pt x="52671" y="88775"/>
                      <a:pt x="52969" y="88576"/>
                    </a:cubicBezTo>
                    <a:cubicBezTo>
                      <a:pt x="54159" y="87287"/>
                      <a:pt x="55350" y="82574"/>
                      <a:pt x="56540" y="74438"/>
                    </a:cubicBezTo>
                    <a:lnTo>
                      <a:pt x="61006" y="74438"/>
                    </a:lnTo>
                    <a:lnTo>
                      <a:pt x="56690" y="101673"/>
                    </a:lnTo>
                    <a:lnTo>
                      <a:pt x="135" y="10167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B3B1FA37-7C35-C42A-2173-23CCCF9124B0}"/>
                  </a:ext>
                </a:extLst>
              </p:cNvPr>
              <p:cNvSpPr/>
              <p:nvPr/>
            </p:nvSpPr>
            <p:spPr>
              <a:xfrm>
                <a:off x="6575486" y="5268569"/>
                <a:ext cx="64145" cy="104923"/>
              </a:xfrm>
              <a:custGeom>
                <a:avLst/>
                <a:gdLst>
                  <a:gd name="csX0" fmla="*/ 32282 w 64145"/>
                  <a:gd name="csY0" fmla="*/ 105096 h 104923"/>
                  <a:gd name="csX1" fmla="*/ 6907 w 64145"/>
                  <a:gd name="csY1" fmla="*/ 89693 h 104923"/>
                  <a:gd name="csX2" fmla="*/ 135 w 64145"/>
                  <a:gd name="csY2" fmla="*/ 53007 h 104923"/>
                  <a:gd name="csX3" fmla="*/ 2591 w 64145"/>
                  <a:gd name="csY3" fmla="*/ 28078 h 104923"/>
                  <a:gd name="csX4" fmla="*/ 12190 w 64145"/>
                  <a:gd name="csY4" fmla="*/ 8284 h 104923"/>
                  <a:gd name="csX5" fmla="*/ 32282 w 64145"/>
                  <a:gd name="csY5" fmla="*/ 173 h 104923"/>
                  <a:gd name="csX6" fmla="*/ 48802 w 64145"/>
                  <a:gd name="csY6" fmla="*/ 5084 h 104923"/>
                  <a:gd name="csX7" fmla="*/ 58550 w 64145"/>
                  <a:gd name="csY7" fmla="*/ 17734 h 104923"/>
                  <a:gd name="csX8" fmla="*/ 63090 w 64145"/>
                  <a:gd name="csY8" fmla="*/ 34403 h 104923"/>
                  <a:gd name="csX9" fmla="*/ 64280 w 64145"/>
                  <a:gd name="csY9" fmla="*/ 53007 h 104923"/>
                  <a:gd name="csX10" fmla="*/ 61899 w 64145"/>
                  <a:gd name="csY10" fmla="*/ 77563 h 104923"/>
                  <a:gd name="csX11" fmla="*/ 52449 w 64145"/>
                  <a:gd name="csY11" fmla="*/ 97060 h 104923"/>
                  <a:gd name="csX12" fmla="*/ 32282 w 64145"/>
                  <a:gd name="csY12" fmla="*/ 105096 h 104923"/>
                  <a:gd name="csX13" fmla="*/ 32282 w 64145"/>
                  <a:gd name="csY13" fmla="*/ 101078 h 104923"/>
                  <a:gd name="csX14" fmla="*/ 44932 w 64145"/>
                  <a:gd name="csY14" fmla="*/ 92372 h 104923"/>
                  <a:gd name="csX15" fmla="*/ 50067 w 64145"/>
                  <a:gd name="csY15" fmla="*/ 73098 h 104923"/>
                  <a:gd name="csX16" fmla="*/ 51035 w 64145"/>
                  <a:gd name="csY16" fmla="*/ 50626 h 104923"/>
                  <a:gd name="csX17" fmla="*/ 50067 w 64145"/>
                  <a:gd name="csY17" fmla="*/ 29492 h 104923"/>
                  <a:gd name="csX18" fmla="*/ 45007 w 64145"/>
                  <a:gd name="csY18" fmla="*/ 11931 h 104923"/>
                  <a:gd name="csX19" fmla="*/ 32282 w 64145"/>
                  <a:gd name="csY19" fmla="*/ 4042 h 104923"/>
                  <a:gd name="csX20" fmla="*/ 19483 w 64145"/>
                  <a:gd name="csY20" fmla="*/ 11931 h 104923"/>
                  <a:gd name="csX21" fmla="*/ 14349 w 64145"/>
                  <a:gd name="csY21" fmla="*/ 29492 h 104923"/>
                  <a:gd name="csX22" fmla="*/ 13381 w 64145"/>
                  <a:gd name="csY22" fmla="*/ 50626 h 104923"/>
                  <a:gd name="csX23" fmla="*/ 13828 w 64145"/>
                  <a:gd name="csY23" fmla="*/ 66625 h 104923"/>
                  <a:gd name="csX24" fmla="*/ 16060 w 64145"/>
                  <a:gd name="csY24" fmla="*/ 82103 h 104923"/>
                  <a:gd name="csX25" fmla="*/ 21789 w 64145"/>
                  <a:gd name="csY25" fmla="*/ 95571 h 104923"/>
                  <a:gd name="csX26" fmla="*/ 32282 w 64145"/>
                  <a:gd name="csY26" fmla="*/ 101078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82" y="105096"/>
                    </a:moveTo>
                    <a:cubicBezTo>
                      <a:pt x="19880" y="105096"/>
                      <a:pt x="11422" y="99962"/>
                      <a:pt x="6907" y="89693"/>
                    </a:cubicBezTo>
                    <a:cubicBezTo>
                      <a:pt x="2392" y="79423"/>
                      <a:pt x="135" y="67195"/>
                      <a:pt x="135" y="53007"/>
                    </a:cubicBezTo>
                    <a:cubicBezTo>
                      <a:pt x="135" y="44176"/>
                      <a:pt x="954" y="35867"/>
                      <a:pt x="2591" y="28078"/>
                    </a:cubicBezTo>
                    <a:cubicBezTo>
                      <a:pt x="4228" y="20289"/>
                      <a:pt x="7428" y="13691"/>
                      <a:pt x="12190" y="8284"/>
                    </a:cubicBezTo>
                    <a:cubicBezTo>
                      <a:pt x="16953" y="2877"/>
                      <a:pt x="23650" y="173"/>
                      <a:pt x="32282" y="173"/>
                    </a:cubicBezTo>
                    <a:cubicBezTo>
                      <a:pt x="39029" y="173"/>
                      <a:pt x="44536" y="1810"/>
                      <a:pt x="48802" y="5084"/>
                    </a:cubicBezTo>
                    <a:cubicBezTo>
                      <a:pt x="53068" y="8358"/>
                      <a:pt x="56318" y="12575"/>
                      <a:pt x="58550" y="17734"/>
                    </a:cubicBezTo>
                    <a:cubicBezTo>
                      <a:pt x="60783" y="22893"/>
                      <a:pt x="62296" y="28450"/>
                      <a:pt x="63090" y="34403"/>
                    </a:cubicBezTo>
                    <a:cubicBezTo>
                      <a:pt x="63884" y="40356"/>
                      <a:pt x="64280" y="46557"/>
                      <a:pt x="64280" y="53007"/>
                    </a:cubicBezTo>
                    <a:cubicBezTo>
                      <a:pt x="64280" y="61738"/>
                      <a:pt x="63487" y="69924"/>
                      <a:pt x="61899" y="77563"/>
                    </a:cubicBezTo>
                    <a:cubicBezTo>
                      <a:pt x="60312" y="85203"/>
                      <a:pt x="57162" y="91702"/>
                      <a:pt x="52449" y="97060"/>
                    </a:cubicBezTo>
                    <a:cubicBezTo>
                      <a:pt x="47736" y="102418"/>
                      <a:pt x="41013" y="105096"/>
                      <a:pt x="32282" y="105096"/>
                    </a:cubicBezTo>
                    <a:close/>
                    <a:moveTo>
                      <a:pt x="32282" y="101078"/>
                    </a:moveTo>
                    <a:cubicBezTo>
                      <a:pt x="37938" y="101078"/>
                      <a:pt x="42154" y="98176"/>
                      <a:pt x="44932" y="92372"/>
                    </a:cubicBezTo>
                    <a:cubicBezTo>
                      <a:pt x="47710" y="86567"/>
                      <a:pt x="49422" y="80143"/>
                      <a:pt x="50067" y="73098"/>
                    </a:cubicBezTo>
                    <a:cubicBezTo>
                      <a:pt x="50712" y="66054"/>
                      <a:pt x="51035" y="58563"/>
                      <a:pt x="51035" y="50626"/>
                    </a:cubicBezTo>
                    <a:cubicBezTo>
                      <a:pt x="51035" y="42986"/>
                      <a:pt x="50712" y="35941"/>
                      <a:pt x="50067" y="29492"/>
                    </a:cubicBezTo>
                    <a:cubicBezTo>
                      <a:pt x="49422" y="23043"/>
                      <a:pt x="47735" y="17189"/>
                      <a:pt x="45007" y="11931"/>
                    </a:cubicBezTo>
                    <a:cubicBezTo>
                      <a:pt x="42278" y="6671"/>
                      <a:pt x="38037" y="4042"/>
                      <a:pt x="32282" y="4042"/>
                    </a:cubicBezTo>
                    <a:cubicBezTo>
                      <a:pt x="26528" y="4042"/>
                      <a:pt x="22261" y="6671"/>
                      <a:pt x="19483" y="11931"/>
                    </a:cubicBezTo>
                    <a:cubicBezTo>
                      <a:pt x="16705" y="17189"/>
                      <a:pt x="14994" y="23043"/>
                      <a:pt x="14349" y="29492"/>
                    </a:cubicBezTo>
                    <a:cubicBezTo>
                      <a:pt x="13703" y="35941"/>
                      <a:pt x="13381" y="42986"/>
                      <a:pt x="13381" y="50626"/>
                    </a:cubicBezTo>
                    <a:cubicBezTo>
                      <a:pt x="13381" y="56281"/>
                      <a:pt x="13530" y="61614"/>
                      <a:pt x="13828" y="66625"/>
                    </a:cubicBezTo>
                    <a:cubicBezTo>
                      <a:pt x="14125" y="71635"/>
                      <a:pt x="14870" y="76795"/>
                      <a:pt x="16060" y="82103"/>
                    </a:cubicBezTo>
                    <a:cubicBezTo>
                      <a:pt x="17251" y="87411"/>
                      <a:pt x="19161" y="91901"/>
                      <a:pt x="21789" y="95571"/>
                    </a:cubicBezTo>
                    <a:cubicBezTo>
                      <a:pt x="24419" y="99242"/>
                      <a:pt x="27917" y="101078"/>
                      <a:pt x="32282" y="1010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2" name="Graphic 16">
              <a:extLst>
                <a:ext uri="{FF2B5EF4-FFF2-40B4-BE49-F238E27FC236}">
                  <a16:creationId xmlns:a16="http://schemas.microsoft.com/office/drawing/2014/main" id="{013BE93B-6309-C8D0-AF2F-6BE01FBD13BB}"/>
                </a:ext>
              </a:extLst>
            </p:cNvPr>
            <p:cNvGrpSpPr/>
            <p:nvPr/>
          </p:nvGrpSpPr>
          <p:grpSpPr>
            <a:xfrm>
              <a:off x="7091375" y="5268569"/>
              <a:ext cx="141982" cy="104923"/>
              <a:chOff x="7091375" y="5268569"/>
              <a:chExt cx="141982" cy="104923"/>
            </a:xfrm>
            <a:solidFill>
              <a:srgbClr val="262626"/>
            </a:solidFill>
          </p:grpSpPr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47EC8E99-11FB-67B3-4EE0-A5D868C00BF3}"/>
                  </a:ext>
                </a:extLst>
              </p:cNvPr>
              <p:cNvSpPr/>
              <p:nvPr/>
            </p:nvSpPr>
            <p:spPr>
              <a:xfrm>
                <a:off x="7091375" y="5268569"/>
                <a:ext cx="67568" cy="101500"/>
              </a:xfrm>
              <a:custGeom>
                <a:avLst/>
                <a:gdLst>
                  <a:gd name="csX0" fmla="*/ 198 w 67568"/>
                  <a:gd name="csY0" fmla="*/ 76521 h 101500"/>
                  <a:gd name="csX1" fmla="*/ 198 w 67568"/>
                  <a:gd name="csY1" fmla="*/ 71164 h 101500"/>
                  <a:gd name="csX2" fmla="*/ 47227 w 67568"/>
                  <a:gd name="csY2" fmla="*/ 917 h 101500"/>
                  <a:gd name="csX3" fmla="*/ 48865 w 67568"/>
                  <a:gd name="csY3" fmla="*/ 173 h 101500"/>
                  <a:gd name="csX4" fmla="*/ 51097 w 67568"/>
                  <a:gd name="csY4" fmla="*/ 173 h 101500"/>
                  <a:gd name="csX5" fmla="*/ 52734 w 67568"/>
                  <a:gd name="csY5" fmla="*/ 1810 h 101500"/>
                  <a:gd name="csX6" fmla="*/ 52734 w 67568"/>
                  <a:gd name="csY6" fmla="*/ 71164 h 101500"/>
                  <a:gd name="csX7" fmla="*/ 67766 w 67568"/>
                  <a:gd name="csY7" fmla="*/ 71164 h 101500"/>
                  <a:gd name="csX8" fmla="*/ 67766 w 67568"/>
                  <a:gd name="csY8" fmla="*/ 76521 h 101500"/>
                  <a:gd name="csX9" fmla="*/ 52734 w 67568"/>
                  <a:gd name="csY9" fmla="*/ 76521 h 101500"/>
                  <a:gd name="csX10" fmla="*/ 52734 w 67568"/>
                  <a:gd name="csY10" fmla="*/ 91404 h 101500"/>
                  <a:gd name="csX11" fmla="*/ 57199 w 67568"/>
                  <a:gd name="csY11" fmla="*/ 95423 h 101500"/>
                  <a:gd name="csX12" fmla="*/ 67617 w 67568"/>
                  <a:gd name="csY12" fmla="*/ 96315 h 101500"/>
                  <a:gd name="csX13" fmla="*/ 67617 w 67568"/>
                  <a:gd name="csY13" fmla="*/ 101673 h 101500"/>
                  <a:gd name="csX14" fmla="*/ 25648 w 67568"/>
                  <a:gd name="csY14" fmla="*/ 101673 h 101500"/>
                  <a:gd name="csX15" fmla="*/ 25648 w 67568"/>
                  <a:gd name="csY15" fmla="*/ 96315 h 101500"/>
                  <a:gd name="csX16" fmla="*/ 35916 w 67568"/>
                  <a:gd name="csY16" fmla="*/ 95423 h 101500"/>
                  <a:gd name="csX17" fmla="*/ 40382 w 67568"/>
                  <a:gd name="csY17" fmla="*/ 91404 h 101500"/>
                  <a:gd name="csX18" fmla="*/ 40382 w 67568"/>
                  <a:gd name="csY18" fmla="*/ 76521 h 101500"/>
                  <a:gd name="csX19" fmla="*/ 198 w 67568"/>
                  <a:gd name="csY19" fmla="*/ 76521 h 101500"/>
                  <a:gd name="csX20" fmla="*/ 5258 w 67568"/>
                  <a:gd name="csY20" fmla="*/ 71164 h 101500"/>
                  <a:gd name="csX21" fmla="*/ 41274 w 67568"/>
                  <a:gd name="csY21" fmla="*/ 71164 h 101500"/>
                  <a:gd name="csX22" fmla="*/ 41274 w 67568"/>
                  <a:gd name="csY22" fmla="*/ 17139 h 101500"/>
                  <a:gd name="csX23" fmla="*/ 5258 w 67568"/>
                  <a:gd name="csY23" fmla="*/ 71164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67568" h="101500">
                    <a:moveTo>
                      <a:pt x="198" y="76521"/>
                    </a:moveTo>
                    <a:lnTo>
                      <a:pt x="198" y="71164"/>
                    </a:lnTo>
                    <a:lnTo>
                      <a:pt x="47227" y="917"/>
                    </a:lnTo>
                    <a:cubicBezTo>
                      <a:pt x="47624" y="421"/>
                      <a:pt x="48170" y="173"/>
                      <a:pt x="48865" y="173"/>
                    </a:cubicBezTo>
                    <a:lnTo>
                      <a:pt x="51097" y="173"/>
                    </a:lnTo>
                    <a:cubicBezTo>
                      <a:pt x="52188" y="173"/>
                      <a:pt x="52734" y="719"/>
                      <a:pt x="52734" y="1810"/>
                    </a:cubicBezTo>
                    <a:lnTo>
                      <a:pt x="52734" y="71164"/>
                    </a:lnTo>
                    <a:lnTo>
                      <a:pt x="67766" y="71164"/>
                    </a:lnTo>
                    <a:lnTo>
                      <a:pt x="67766" y="76521"/>
                    </a:lnTo>
                    <a:lnTo>
                      <a:pt x="52734" y="76521"/>
                    </a:lnTo>
                    <a:lnTo>
                      <a:pt x="52734" y="91404"/>
                    </a:lnTo>
                    <a:cubicBezTo>
                      <a:pt x="52734" y="93488"/>
                      <a:pt x="54222" y="94827"/>
                      <a:pt x="57199" y="95423"/>
                    </a:cubicBezTo>
                    <a:cubicBezTo>
                      <a:pt x="60175" y="96018"/>
                      <a:pt x="63648" y="96315"/>
                      <a:pt x="67617" y="96315"/>
                    </a:cubicBezTo>
                    <a:lnTo>
                      <a:pt x="67617" y="101673"/>
                    </a:lnTo>
                    <a:lnTo>
                      <a:pt x="25648" y="101673"/>
                    </a:lnTo>
                    <a:lnTo>
                      <a:pt x="25648" y="96315"/>
                    </a:lnTo>
                    <a:cubicBezTo>
                      <a:pt x="29517" y="96315"/>
                      <a:pt x="32940" y="96018"/>
                      <a:pt x="35916" y="95423"/>
                    </a:cubicBezTo>
                    <a:cubicBezTo>
                      <a:pt x="38893" y="94827"/>
                      <a:pt x="40382" y="93488"/>
                      <a:pt x="40382" y="91404"/>
                    </a:cubicBezTo>
                    <a:lnTo>
                      <a:pt x="40382" y="76521"/>
                    </a:lnTo>
                    <a:lnTo>
                      <a:pt x="198" y="76521"/>
                    </a:lnTo>
                    <a:close/>
                    <a:moveTo>
                      <a:pt x="5258" y="71164"/>
                    </a:moveTo>
                    <a:lnTo>
                      <a:pt x="41274" y="71164"/>
                    </a:lnTo>
                    <a:lnTo>
                      <a:pt x="41274" y="17139"/>
                    </a:lnTo>
                    <a:lnTo>
                      <a:pt x="5258" y="7116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4D6FC392-0457-882F-ABAA-5B44203B93DC}"/>
                  </a:ext>
                </a:extLst>
              </p:cNvPr>
              <p:cNvSpPr/>
              <p:nvPr/>
            </p:nvSpPr>
            <p:spPr>
              <a:xfrm>
                <a:off x="7169212" y="5268569"/>
                <a:ext cx="64145" cy="104923"/>
              </a:xfrm>
              <a:custGeom>
                <a:avLst/>
                <a:gdLst>
                  <a:gd name="csX0" fmla="*/ 32345 w 64145"/>
                  <a:gd name="csY0" fmla="*/ 105096 h 104923"/>
                  <a:gd name="csX1" fmla="*/ 6969 w 64145"/>
                  <a:gd name="csY1" fmla="*/ 89693 h 104923"/>
                  <a:gd name="csX2" fmla="*/ 198 w 64145"/>
                  <a:gd name="csY2" fmla="*/ 53007 h 104923"/>
                  <a:gd name="csX3" fmla="*/ 2653 w 64145"/>
                  <a:gd name="csY3" fmla="*/ 28078 h 104923"/>
                  <a:gd name="csX4" fmla="*/ 12253 w 64145"/>
                  <a:gd name="csY4" fmla="*/ 8284 h 104923"/>
                  <a:gd name="csX5" fmla="*/ 32345 w 64145"/>
                  <a:gd name="csY5" fmla="*/ 173 h 104923"/>
                  <a:gd name="csX6" fmla="*/ 48865 w 64145"/>
                  <a:gd name="csY6" fmla="*/ 5084 h 104923"/>
                  <a:gd name="csX7" fmla="*/ 58613 w 64145"/>
                  <a:gd name="csY7" fmla="*/ 17734 h 104923"/>
                  <a:gd name="csX8" fmla="*/ 63152 w 64145"/>
                  <a:gd name="csY8" fmla="*/ 34403 h 104923"/>
                  <a:gd name="csX9" fmla="*/ 64343 w 64145"/>
                  <a:gd name="csY9" fmla="*/ 53007 h 104923"/>
                  <a:gd name="csX10" fmla="*/ 61962 w 64145"/>
                  <a:gd name="csY10" fmla="*/ 77563 h 104923"/>
                  <a:gd name="csX11" fmla="*/ 52511 w 64145"/>
                  <a:gd name="csY11" fmla="*/ 97060 h 104923"/>
                  <a:gd name="csX12" fmla="*/ 32345 w 64145"/>
                  <a:gd name="csY12" fmla="*/ 105096 h 104923"/>
                  <a:gd name="csX13" fmla="*/ 32345 w 64145"/>
                  <a:gd name="csY13" fmla="*/ 101078 h 104923"/>
                  <a:gd name="csX14" fmla="*/ 44995 w 64145"/>
                  <a:gd name="csY14" fmla="*/ 92372 h 104923"/>
                  <a:gd name="csX15" fmla="*/ 50130 w 64145"/>
                  <a:gd name="csY15" fmla="*/ 73098 h 104923"/>
                  <a:gd name="csX16" fmla="*/ 51097 w 64145"/>
                  <a:gd name="csY16" fmla="*/ 50626 h 104923"/>
                  <a:gd name="csX17" fmla="*/ 50130 w 64145"/>
                  <a:gd name="csY17" fmla="*/ 29492 h 104923"/>
                  <a:gd name="csX18" fmla="*/ 45069 w 64145"/>
                  <a:gd name="csY18" fmla="*/ 11931 h 104923"/>
                  <a:gd name="csX19" fmla="*/ 32345 w 64145"/>
                  <a:gd name="csY19" fmla="*/ 4042 h 104923"/>
                  <a:gd name="csX20" fmla="*/ 19545 w 64145"/>
                  <a:gd name="csY20" fmla="*/ 11931 h 104923"/>
                  <a:gd name="csX21" fmla="*/ 14411 w 64145"/>
                  <a:gd name="csY21" fmla="*/ 29492 h 104923"/>
                  <a:gd name="csX22" fmla="*/ 13443 w 64145"/>
                  <a:gd name="csY22" fmla="*/ 50626 h 104923"/>
                  <a:gd name="csX23" fmla="*/ 13890 w 64145"/>
                  <a:gd name="csY23" fmla="*/ 66625 h 104923"/>
                  <a:gd name="csX24" fmla="*/ 16123 w 64145"/>
                  <a:gd name="csY24" fmla="*/ 82103 h 104923"/>
                  <a:gd name="csX25" fmla="*/ 21852 w 64145"/>
                  <a:gd name="csY25" fmla="*/ 95571 h 104923"/>
                  <a:gd name="csX26" fmla="*/ 32345 w 64145"/>
                  <a:gd name="csY26" fmla="*/ 101078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345" y="105096"/>
                    </a:moveTo>
                    <a:cubicBezTo>
                      <a:pt x="19942" y="105096"/>
                      <a:pt x="11484" y="99962"/>
                      <a:pt x="6969" y="89693"/>
                    </a:cubicBezTo>
                    <a:cubicBezTo>
                      <a:pt x="2455" y="79423"/>
                      <a:pt x="198" y="67195"/>
                      <a:pt x="198" y="53007"/>
                    </a:cubicBezTo>
                    <a:cubicBezTo>
                      <a:pt x="198" y="44176"/>
                      <a:pt x="1016" y="35867"/>
                      <a:pt x="2653" y="28078"/>
                    </a:cubicBezTo>
                    <a:cubicBezTo>
                      <a:pt x="4290" y="20289"/>
                      <a:pt x="7490" y="13691"/>
                      <a:pt x="12253" y="8284"/>
                    </a:cubicBezTo>
                    <a:cubicBezTo>
                      <a:pt x="17015" y="2877"/>
                      <a:pt x="23712" y="173"/>
                      <a:pt x="32345" y="173"/>
                    </a:cubicBezTo>
                    <a:cubicBezTo>
                      <a:pt x="39091" y="173"/>
                      <a:pt x="44598" y="1810"/>
                      <a:pt x="48865" y="5084"/>
                    </a:cubicBezTo>
                    <a:cubicBezTo>
                      <a:pt x="53131" y="8358"/>
                      <a:pt x="56380" y="12575"/>
                      <a:pt x="58613" y="17734"/>
                    </a:cubicBezTo>
                    <a:cubicBezTo>
                      <a:pt x="60845" y="22893"/>
                      <a:pt x="62358" y="28450"/>
                      <a:pt x="63152" y="34403"/>
                    </a:cubicBezTo>
                    <a:cubicBezTo>
                      <a:pt x="63946" y="40356"/>
                      <a:pt x="64343" y="46557"/>
                      <a:pt x="64343" y="53007"/>
                    </a:cubicBezTo>
                    <a:cubicBezTo>
                      <a:pt x="64343" y="61738"/>
                      <a:pt x="63549" y="69924"/>
                      <a:pt x="61962" y="77563"/>
                    </a:cubicBezTo>
                    <a:cubicBezTo>
                      <a:pt x="60374" y="85203"/>
                      <a:pt x="57224" y="91702"/>
                      <a:pt x="52511" y="97060"/>
                    </a:cubicBezTo>
                    <a:cubicBezTo>
                      <a:pt x="47798" y="102418"/>
                      <a:pt x="41076" y="105096"/>
                      <a:pt x="32345" y="105096"/>
                    </a:cubicBezTo>
                    <a:close/>
                    <a:moveTo>
                      <a:pt x="32345" y="101078"/>
                    </a:moveTo>
                    <a:cubicBezTo>
                      <a:pt x="38000" y="101078"/>
                      <a:pt x="42217" y="98176"/>
                      <a:pt x="44995" y="92372"/>
                    </a:cubicBezTo>
                    <a:cubicBezTo>
                      <a:pt x="47773" y="86567"/>
                      <a:pt x="49484" y="80143"/>
                      <a:pt x="50130" y="73098"/>
                    </a:cubicBezTo>
                    <a:cubicBezTo>
                      <a:pt x="50775" y="66054"/>
                      <a:pt x="51097" y="58563"/>
                      <a:pt x="51097" y="50626"/>
                    </a:cubicBezTo>
                    <a:cubicBezTo>
                      <a:pt x="51097" y="42986"/>
                      <a:pt x="50775" y="35941"/>
                      <a:pt x="50130" y="29492"/>
                    </a:cubicBezTo>
                    <a:cubicBezTo>
                      <a:pt x="49484" y="23043"/>
                      <a:pt x="47798" y="17189"/>
                      <a:pt x="45069" y="11931"/>
                    </a:cubicBezTo>
                    <a:cubicBezTo>
                      <a:pt x="42340" y="6671"/>
                      <a:pt x="38099" y="4042"/>
                      <a:pt x="32345" y="4042"/>
                    </a:cubicBezTo>
                    <a:cubicBezTo>
                      <a:pt x="26590" y="4042"/>
                      <a:pt x="22324" y="6671"/>
                      <a:pt x="19545" y="11931"/>
                    </a:cubicBezTo>
                    <a:cubicBezTo>
                      <a:pt x="16767" y="17189"/>
                      <a:pt x="15056" y="23043"/>
                      <a:pt x="14411" y="29492"/>
                    </a:cubicBezTo>
                    <a:cubicBezTo>
                      <a:pt x="13766" y="35941"/>
                      <a:pt x="13443" y="42986"/>
                      <a:pt x="13443" y="50626"/>
                    </a:cubicBezTo>
                    <a:cubicBezTo>
                      <a:pt x="13443" y="56281"/>
                      <a:pt x="13592" y="61614"/>
                      <a:pt x="13890" y="66625"/>
                    </a:cubicBezTo>
                    <a:cubicBezTo>
                      <a:pt x="14188" y="71635"/>
                      <a:pt x="14932" y="76795"/>
                      <a:pt x="16123" y="82103"/>
                    </a:cubicBezTo>
                    <a:cubicBezTo>
                      <a:pt x="17313" y="87411"/>
                      <a:pt x="19223" y="91901"/>
                      <a:pt x="21852" y="95571"/>
                    </a:cubicBezTo>
                    <a:cubicBezTo>
                      <a:pt x="24481" y="99242"/>
                      <a:pt x="27979" y="101078"/>
                      <a:pt x="32345" y="1010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3" name="Graphic 16">
              <a:extLst>
                <a:ext uri="{FF2B5EF4-FFF2-40B4-BE49-F238E27FC236}">
                  <a16:creationId xmlns:a16="http://schemas.microsoft.com/office/drawing/2014/main" id="{E6785C3C-6342-6E69-1D19-18873910A9B9}"/>
                </a:ext>
              </a:extLst>
            </p:cNvPr>
            <p:cNvGrpSpPr/>
            <p:nvPr/>
          </p:nvGrpSpPr>
          <p:grpSpPr>
            <a:xfrm>
              <a:off x="7687183" y="5268569"/>
              <a:ext cx="139898" cy="104923"/>
              <a:chOff x="7687183" y="5268569"/>
              <a:chExt cx="139898" cy="104923"/>
            </a:xfrm>
            <a:solidFill>
              <a:srgbClr val="262626"/>
            </a:solidFill>
          </p:grpSpPr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468214E7-D03D-30DF-F1AF-2BFC9281AB49}"/>
                  </a:ext>
                </a:extLst>
              </p:cNvPr>
              <p:cNvSpPr/>
              <p:nvPr/>
            </p:nvSpPr>
            <p:spPr>
              <a:xfrm>
                <a:off x="7687183" y="5268569"/>
                <a:ext cx="63251" cy="104923"/>
              </a:xfrm>
              <a:custGeom>
                <a:avLst/>
                <a:gdLst>
                  <a:gd name="csX0" fmla="*/ 31960 w 63251"/>
                  <a:gd name="csY0" fmla="*/ 105096 h 104923"/>
                  <a:gd name="csX1" fmla="*/ 16258 w 63251"/>
                  <a:gd name="csY1" fmla="*/ 100037 h 104923"/>
                  <a:gd name="csX2" fmla="*/ 6436 w 63251"/>
                  <a:gd name="csY2" fmla="*/ 86940 h 104923"/>
                  <a:gd name="csX3" fmla="*/ 1599 w 63251"/>
                  <a:gd name="csY3" fmla="*/ 70122 h 104923"/>
                  <a:gd name="csX4" fmla="*/ 260 w 63251"/>
                  <a:gd name="csY4" fmla="*/ 52412 h 104923"/>
                  <a:gd name="csX5" fmla="*/ 4947 w 63251"/>
                  <a:gd name="csY5" fmla="*/ 28227 h 104923"/>
                  <a:gd name="csX6" fmla="*/ 18789 w 63251"/>
                  <a:gd name="csY6" fmla="*/ 8135 h 104923"/>
                  <a:gd name="csX7" fmla="*/ 40443 w 63251"/>
                  <a:gd name="csY7" fmla="*/ 173 h 104923"/>
                  <a:gd name="csX8" fmla="*/ 50117 w 63251"/>
                  <a:gd name="csY8" fmla="*/ 2107 h 104923"/>
                  <a:gd name="csX9" fmla="*/ 57186 w 63251"/>
                  <a:gd name="csY9" fmla="*/ 7912 h 104923"/>
                  <a:gd name="csX10" fmla="*/ 59791 w 63251"/>
                  <a:gd name="csY10" fmla="*/ 17139 h 104923"/>
                  <a:gd name="csX11" fmla="*/ 57633 w 63251"/>
                  <a:gd name="csY11" fmla="*/ 22422 h 104923"/>
                  <a:gd name="csX12" fmla="*/ 52349 w 63251"/>
                  <a:gd name="csY12" fmla="*/ 24581 h 104923"/>
                  <a:gd name="csX13" fmla="*/ 47214 w 63251"/>
                  <a:gd name="csY13" fmla="*/ 22422 h 104923"/>
                  <a:gd name="csX14" fmla="*/ 45057 w 63251"/>
                  <a:gd name="csY14" fmla="*/ 17139 h 104923"/>
                  <a:gd name="csX15" fmla="*/ 47214 w 63251"/>
                  <a:gd name="csY15" fmla="*/ 12005 h 104923"/>
                  <a:gd name="csX16" fmla="*/ 52349 w 63251"/>
                  <a:gd name="csY16" fmla="*/ 9846 h 104923"/>
                  <a:gd name="csX17" fmla="*/ 53243 w 63251"/>
                  <a:gd name="csY17" fmla="*/ 9846 h 104923"/>
                  <a:gd name="csX18" fmla="*/ 47735 w 63251"/>
                  <a:gd name="csY18" fmla="*/ 5828 h 104923"/>
                  <a:gd name="csX19" fmla="*/ 40443 w 63251"/>
                  <a:gd name="csY19" fmla="*/ 4489 h 104923"/>
                  <a:gd name="csX20" fmla="*/ 31886 w 63251"/>
                  <a:gd name="csY20" fmla="*/ 6498 h 104923"/>
                  <a:gd name="csX21" fmla="*/ 24816 w 63251"/>
                  <a:gd name="csY21" fmla="*/ 11931 h 104923"/>
                  <a:gd name="csX22" fmla="*/ 19607 w 63251"/>
                  <a:gd name="csY22" fmla="*/ 19520 h 104923"/>
                  <a:gd name="csX23" fmla="*/ 16408 w 63251"/>
                  <a:gd name="csY23" fmla="*/ 28971 h 104923"/>
                  <a:gd name="csX24" fmla="*/ 14993 w 63251"/>
                  <a:gd name="csY24" fmla="*/ 38868 h 104923"/>
                  <a:gd name="csX25" fmla="*/ 14696 w 63251"/>
                  <a:gd name="csY25" fmla="*/ 50476 h 104923"/>
                  <a:gd name="csX26" fmla="*/ 22287 w 63251"/>
                  <a:gd name="csY26" fmla="*/ 40207 h 104923"/>
                  <a:gd name="csX27" fmla="*/ 33299 w 63251"/>
                  <a:gd name="csY27" fmla="*/ 36189 h 104923"/>
                  <a:gd name="csX28" fmla="*/ 45727 w 63251"/>
                  <a:gd name="csY28" fmla="*/ 38942 h 104923"/>
                  <a:gd name="csX29" fmla="*/ 55326 w 63251"/>
                  <a:gd name="csY29" fmla="*/ 46607 h 104923"/>
                  <a:gd name="csX30" fmla="*/ 61428 w 63251"/>
                  <a:gd name="csY30" fmla="*/ 57770 h 104923"/>
                  <a:gd name="csX31" fmla="*/ 63512 w 63251"/>
                  <a:gd name="csY31" fmla="*/ 70420 h 104923"/>
                  <a:gd name="csX32" fmla="*/ 59567 w 63251"/>
                  <a:gd name="csY32" fmla="*/ 87386 h 104923"/>
                  <a:gd name="csX33" fmla="*/ 48405 w 63251"/>
                  <a:gd name="csY33" fmla="*/ 100260 h 104923"/>
                  <a:gd name="csX34" fmla="*/ 31960 w 63251"/>
                  <a:gd name="csY34" fmla="*/ 105096 h 104923"/>
                  <a:gd name="csX35" fmla="*/ 31960 w 63251"/>
                  <a:gd name="csY35" fmla="*/ 100185 h 104923"/>
                  <a:gd name="csX36" fmla="*/ 41485 w 63251"/>
                  <a:gd name="csY36" fmla="*/ 97506 h 104923"/>
                  <a:gd name="csX37" fmla="*/ 46694 w 63251"/>
                  <a:gd name="csY37" fmla="*/ 90362 h 104923"/>
                  <a:gd name="csX38" fmla="*/ 48777 w 63251"/>
                  <a:gd name="csY38" fmla="*/ 81433 h 104923"/>
                  <a:gd name="csX39" fmla="*/ 49224 w 63251"/>
                  <a:gd name="csY39" fmla="*/ 70420 h 104923"/>
                  <a:gd name="csX40" fmla="*/ 48405 w 63251"/>
                  <a:gd name="csY40" fmla="*/ 55686 h 104923"/>
                  <a:gd name="csX41" fmla="*/ 43941 w 63251"/>
                  <a:gd name="csY41" fmla="*/ 44896 h 104923"/>
                  <a:gd name="csX42" fmla="*/ 32704 w 63251"/>
                  <a:gd name="csY42" fmla="*/ 40207 h 104923"/>
                  <a:gd name="csX43" fmla="*/ 22584 w 63251"/>
                  <a:gd name="csY43" fmla="*/ 44375 h 104923"/>
                  <a:gd name="csX44" fmla="*/ 16779 w 63251"/>
                  <a:gd name="csY44" fmla="*/ 54942 h 104923"/>
                  <a:gd name="csX45" fmla="*/ 14993 w 63251"/>
                  <a:gd name="csY45" fmla="*/ 67145 h 104923"/>
                  <a:gd name="csX46" fmla="*/ 15143 w 63251"/>
                  <a:gd name="csY46" fmla="*/ 70271 h 104923"/>
                  <a:gd name="csX47" fmla="*/ 15068 w 63251"/>
                  <a:gd name="csY47" fmla="*/ 70568 h 104923"/>
                  <a:gd name="csX48" fmla="*/ 14993 w 63251"/>
                  <a:gd name="csY48" fmla="*/ 71015 h 104923"/>
                  <a:gd name="csX49" fmla="*/ 16333 w 63251"/>
                  <a:gd name="csY49" fmla="*/ 84261 h 104923"/>
                  <a:gd name="csX50" fmla="*/ 21467 w 63251"/>
                  <a:gd name="csY50" fmla="*/ 95571 h 104923"/>
                  <a:gd name="csX51" fmla="*/ 31960 w 63251"/>
                  <a:gd name="csY51" fmla="*/ 100185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</a:cxnLst>
                <a:rect l="l" t="t" r="r" b="b"/>
                <a:pathLst>
                  <a:path w="63251" h="104923">
                    <a:moveTo>
                      <a:pt x="31960" y="105096"/>
                    </a:moveTo>
                    <a:cubicBezTo>
                      <a:pt x="25709" y="105096"/>
                      <a:pt x="20475" y="103410"/>
                      <a:pt x="16258" y="100037"/>
                    </a:cubicBezTo>
                    <a:cubicBezTo>
                      <a:pt x="12042" y="96663"/>
                      <a:pt x="8768" y="92297"/>
                      <a:pt x="6436" y="86940"/>
                    </a:cubicBezTo>
                    <a:cubicBezTo>
                      <a:pt x="4104" y="81582"/>
                      <a:pt x="2492" y="75976"/>
                      <a:pt x="1599" y="70122"/>
                    </a:cubicBezTo>
                    <a:cubicBezTo>
                      <a:pt x="706" y="64268"/>
                      <a:pt x="260" y="58365"/>
                      <a:pt x="260" y="52412"/>
                    </a:cubicBezTo>
                    <a:cubicBezTo>
                      <a:pt x="260" y="44375"/>
                      <a:pt x="1822" y="36313"/>
                      <a:pt x="4947" y="28227"/>
                    </a:cubicBezTo>
                    <a:cubicBezTo>
                      <a:pt x="8073" y="20141"/>
                      <a:pt x="12687" y="13443"/>
                      <a:pt x="18789" y="8135"/>
                    </a:cubicBezTo>
                    <a:cubicBezTo>
                      <a:pt x="24891" y="2827"/>
                      <a:pt x="32109" y="173"/>
                      <a:pt x="40443" y="173"/>
                    </a:cubicBezTo>
                    <a:cubicBezTo>
                      <a:pt x="43916" y="173"/>
                      <a:pt x="47140" y="818"/>
                      <a:pt x="50117" y="2107"/>
                    </a:cubicBezTo>
                    <a:cubicBezTo>
                      <a:pt x="53094" y="3397"/>
                      <a:pt x="55450" y="5332"/>
                      <a:pt x="57186" y="7912"/>
                    </a:cubicBezTo>
                    <a:cubicBezTo>
                      <a:pt x="58923" y="10491"/>
                      <a:pt x="59791" y="13567"/>
                      <a:pt x="59791" y="17139"/>
                    </a:cubicBezTo>
                    <a:cubicBezTo>
                      <a:pt x="59791" y="19223"/>
                      <a:pt x="59072" y="20984"/>
                      <a:pt x="57633" y="22422"/>
                    </a:cubicBezTo>
                    <a:cubicBezTo>
                      <a:pt x="56194" y="23861"/>
                      <a:pt x="54433" y="24581"/>
                      <a:pt x="52349" y="24581"/>
                    </a:cubicBezTo>
                    <a:cubicBezTo>
                      <a:pt x="50365" y="24581"/>
                      <a:pt x="48653" y="23861"/>
                      <a:pt x="47214" y="22422"/>
                    </a:cubicBezTo>
                    <a:cubicBezTo>
                      <a:pt x="45776" y="20984"/>
                      <a:pt x="45057" y="19223"/>
                      <a:pt x="45057" y="17139"/>
                    </a:cubicBezTo>
                    <a:cubicBezTo>
                      <a:pt x="45057" y="15154"/>
                      <a:pt x="45776" y="13443"/>
                      <a:pt x="47214" y="12005"/>
                    </a:cubicBezTo>
                    <a:cubicBezTo>
                      <a:pt x="48653" y="10566"/>
                      <a:pt x="50365" y="9846"/>
                      <a:pt x="52349" y="9846"/>
                    </a:cubicBezTo>
                    <a:lnTo>
                      <a:pt x="53243" y="9846"/>
                    </a:lnTo>
                    <a:cubicBezTo>
                      <a:pt x="51952" y="8061"/>
                      <a:pt x="50117" y="6721"/>
                      <a:pt x="47735" y="5828"/>
                    </a:cubicBezTo>
                    <a:cubicBezTo>
                      <a:pt x="45354" y="4935"/>
                      <a:pt x="42923" y="4489"/>
                      <a:pt x="40443" y="4489"/>
                    </a:cubicBezTo>
                    <a:cubicBezTo>
                      <a:pt x="37367" y="4489"/>
                      <a:pt x="34515" y="5159"/>
                      <a:pt x="31886" y="6498"/>
                    </a:cubicBezTo>
                    <a:cubicBezTo>
                      <a:pt x="29256" y="7838"/>
                      <a:pt x="26900" y="9648"/>
                      <a:pt x="24816" y="11931"/>
                    </a:cubicBezTo>
                    <a:cubicBezTo>
                      <a:pt x="22733" y="14212"/>
                      <a:pt x="20997" y="16742"/>
                      <a:pt x="19607" y="19520"/>
                    </a:cubicBezTo>
                    <a:cubicBezTo>
                      <a:pt x="18218" y="22298"/>
                      <a:pt x="17152" y="25448"/>
                      <a:pt x="16408" y="28971"/>
                    </a:cubicBezTo>
                    <a:cubicBezTo>
                      <a:pt x="15664" y="32493"/>
                      <a:pt x="15192" y="35792"/>
                      <a:pt x="14993" y="38868"/>
                    </a:cubicBezTo>
                    <a:cubicBezTo>
                      <a:pt x="14795" y="41944"/>
                      <a:pt x="14696" y="45813"/>
                      <a:pt x="14696" y="50476"/>
                    </a:cubicBezTo>
                    <a:cubicBezTo>
                      <a:pt x="16482" y="46309"/>
                      <a:pt x="19012" y="42886"/>
                      <a:pt x="22287" y="40207"/>
                    </a:cubicBezTo>
                    <a:cubicBezTo>
                      <a:pt x="25561" y="37528"/>
                      <a:pt x="29232" y="36189"/>
                      <a:pt x="33299" y="36189"/>
                    </a:cubicBezTo>
                    <a:cubicBezTo>
                      <a:pt x="37864" y="36189"/>
                      <a:pt x="42006" y="37107"/>
                      <a:pt x="45727" y="38942"/>
                    </a:cubicBezTo>
                    <a:cubicBezTo>
                      <a:pt x="49447" y="40778"/>
                      <a:pt x="52647" y="43333"/>
                      <a:pt x="55326" y="46607"/>
                    </a:cubicBezTo>
                    <a:cubicBezTo>
                      <a:pt x="58005" y="49881"/>
                      <a:pt x="60039" y="53602"/>
                      <a:pt x="61428" y="57770"/>
                    </a:cubicBezTo>
                    <a:cubicBezTo>
                      <a:pt x="62817" y="61936"/>
                      <a:pt x="63512" y="66153"/>
                      <a:pt x="63512" y="70420"/>
                    </a:cubicBezTo>
                    <a:cubicBezTo>
                      <a:pt x="63512" y="76373"/>
                      <a:pt x="62197" y="82028"/>
                      <a:pt x="59567" y="87386"/>
                    </a:cubicBezTo>
                    <a:cubicBezTo>
                      <a:pt x="56939" y="92744"/>
                      <a:pt x="53218" y="97035"/>
                      <a:pt x="48405" y="100260"/>
                    </a:cubicBezTo>
                    <a:cubicBezTo>
                      <a:pt x="43593" y="103484"/>
                      <a:pt x="38111" y="105096"/>
                      <a:pt x="31960" y="105096"/>
                    </a:cubicBezTo>
                    <a:close/>
                    <a:moveTo>
                      <a:pt x="31960" y="100185"/>
                    </a:moveTo>
                    <a:cubicBezTo>
                      <a:pt x="35929" y="100185"/>
                      <a:pt x="39104" y="99292"/>
                      <a:pt x="41485" y="97506"/>
                    </a:cubicBezTo>
                    <a:cubicBezTo>
                      <a:pt x="43866" y="95720"/>
                      <a:pt x="45603" y="93339"/>
                      <a:pt x="46694" y="90362"/>
                    </a:cubicBezTo>
                    <a:cubicBezTo>
                      <a:pt x="47785" y="87386"/>
                      <a:pt x="48480" y="84409"/>
                      <a:pt x="48777" y="81433"/>
                    </a:cubicBezTo>
                    <a:cubicBezTo>
                      <a:pt x="49075" y="78456"/>
                      <a:pt x="49224" y="74785"/>
                      <a:pt x="49224" y="70420"/>
                    </a:cubicBezTo>
                    <a:cubicBezTo>
                      <a:pt x="49224" y="64665"/>
                      <a:pt x="48951" y="59753"/>
                      <a:pt x="48405" y="55686"/>
                    </a:cubicBezTo>
                    <a:cubicBezTo>
                      <a:pt x="47860" y="51618"/>
                      <a:pt x="46371" y="48021"/>
                      <a:pt x="43941" y="44896"/>
                    </a:cubicBezTo>
                    <a:cubicBezTo>
                      <a:pt x="41510" y="41770"/>
                      <a:pt x="37764" y="40207"/>
                      <a:pt x="32704" y="40207"/>
                    </a:cubicBezTo>
                    <a:cubicBezTo>
                      <a:pt x="28636" y="40207"/>
                      <a:pt x="25263" y="41596"/>
                      <a:pt x="22584" y="44375"/>
                    </a:cubicBezTo>
                    <a:cubicBezTo>
                      <a:pt x="19905" y="47153"/>
                      <a:pt x="17970" y="50675"/>
                      <a:pt x="16779" y="54942"/>
                    </a:cubicBezTo>
                    <a:cubicBezTo>
                      <a:pt x="15589" y="59208"/>
                      <a:pt x="14993" y="63276"/>
                      <a:pt x="14993" y="67145"/>
                    </a:cubicBezTo>
                    <a:cubicBezTo>
                      <a:pt x="14993" y="68534"/>
                      <a:pt x="15043" y="69576"/>
                      <a:pt x="15143" y="70271"/>
                    </a:cubicBezTo>
                    <a:cubicBezTo>
                      <a:pt x="15143" y="70370"/>
                      <a:pt x="15118" y="70469"/>
                      <a:pt x="15068" y="70568"/>
                    </a:cubicBezTo>
                    <a:cubicBezTo>
                      <a:pt x="15018" y="70667"/>
                      <a:pt x="14993" y="70816"/>
                      <a:pt x="14993" y="71015"/>
                    </a:cubicBezTo>
                    <a:cubicBezTo>
                      <a:pt x="14993" y="75381"/>
                      <a:pt x="15440" y="79796"/>
                      <a:pt x="16333" y="84261"/>
                    </a:cubicBezTo>
                    <a:cubicBezTo>
                      <a:pt x="17226" y="88725"/>
                      <a:pt x="18938" y="92496"/>
                      <a:pt x="21467" y="95571"/>
                    </a:cubicBezTo>
                    <a:cubicBezTo>
                      <a:pt x="23998" y="98647"/>
                      <a:pt x="27495" y="100185"/>
                      <a:pt x="31960" y="10018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9C3D3BF3-EF32-4DBB-67FE-C45E89C50357}"/>
                  </a:ext>
                </a:extLst>
              </p:cNvPr>
              <p:cNvSpPr/>
              <p:nvPr/>
            </p:nvSpPr>
            <p:spPr>
              <a:xfrm>
                <a:off x="7762937" y="5268569"/>
                <a:ext cx="64145" cy="104923"/>
              </a:xfrm>
              <a:custGeom>
                <a:avLst/>
                <a:gdLst>
                  <a:gd name="csX0" fmla="*/ 32407 w 64145"/>
                  <a:gd name="csY0" fmla="*/ 105096 h 104923"/>
                  <a:gd name="csX1" fmla="*/ 7031 w 64145"/>
                  <a:gd name="csY1" fmla="*/ 89693 h 104923"/>
                  <a:gd name="csX2" fmla="*/ 260 w 64145"/>
                  <a:gd name="csY2" fmla="*/ 53007 h 104923"/>
                  <a:gd name="csX3" fmla="*/ 2716 w 64145"/>
                  <a:gd name="csY3" fmla="*/ 28078 h 104923"/>
                  <a:gd name="csX4" fmla="*/ 12315 w 64145"/>
                  <a:gd name="csY4" fmla="*/ 8284 h 104923"/>
                  <a:gd name="csX5" fmla="*/ 32407 w 64145"/>
                  <a:gd name="csY5" fmla="*/ 173 h 104923"/>
                  <a:gd name="csX6" fmla="*/ 48927 w 64145"/>
                  <a:gd name="csY6" fmla="*/ 5084 h 104923"/>
                  <a:gd name="csX7" fmla="*/ 58675 w 64145"/>
                  <a:gd name="csY7" fmla="*/ 17734 h 104923"/>
                  <a:gd name="csX8" fmla="*/ 63215 w 64145"/>
                  <a:gd name="csY8" fmla="*/ 34403 h 104923"/>
                  <a:gd name="csX9" fmla="*/ 64405 w 64145"/>
                  <a:gd name="csY9" fmla="*/ 53007 h 104923"/>
                  <a:gd name="csX10" fmla="*/ 62024 w 64145"/>
                  <a:gd name="csY10" fmla="*/ 77563 h 104923"/>
                  <a:gd name="csX11" fmla="*/ 52573 w 64145"/>
                  <a:gd name="csY11" fmla="*/ 97060 h 104923"/>
                  <a:gd name="csX12" fmla="*/ 32407 w 64145"/>
                  <a:gd name="csY12" fmla="*/ 105096 h 104923"/>
                  <a:gd name="csX13" fmla="*/ 32407 w 64145"/>
                  <a:gd name="csY13" fmla="*/ 101078 h 104923"/>
                  <a:gd name="csX14" fmla="*/ 45057 w 64145"/>
                  <a:gd name="csY14" fmla="*/ 92372 h 104923"/>
                  <a:gd name="csX15" fmla="*/ 50192 w 64145"/>
                  <a:gd name="csY15" fmla="*/ 73098 h 104923"/>
                  <a:gd name="csX16" fmla="*/ 51160 w 64145"/>
                  <a:gd name="csY16" fmla="*/ 50626 h 104923"/>
                  <a:gd name="csX17" fmla="*/ 50192 w 64145"/>
                  <a:gd name="csY17" fmla="*/ 29492 h 104923"/>
                  <a:gd name="csX18" fmla="*/ 45131 w 64145"/>
                  <a:gd name="csY18" fmla="*/ 11931 h 104923"/>
                  <a:gd name="csX19" fmla="*/ 32407 w 64145"/>
                  <a:gd name="csY19" fmla="*/ 4042 h 104923"/>
                  <a:gd name="csX20" fmla="*/ 19607 w 64145"/>
                  <a:gd name="csY20" fmla="*/ 11931 h 104923"/>
                  <a:gd name="csX21" fmla="*/ 14473 w 64145"/>
                  <a:gd name="csY21" fmla="*/ 29492 h 104923"/>
                  <a:gd name="csX22" fmla="*/ 13505 w 64145"/>
                  <a:gd name="csY22" fmla="*/ 50626 h 104923"/>
                  <a:gd name="csX23" fmla="*/ 13952 w 64145"/>
                  <a:gd name="csY23" fmla="*/ 66625 h 104923"/>
                  <a:gd name="csX24" fmla="*/ 16185 w 64145"/>
                  <a:gd name="csY24" fmla="*/ 82103 h 104923"/>
                  <a:gd name="csX25" fmla="*/ 21914 w 64145"/>
                  <a:gd name="csY25" fmla="*/ 95571 h 104923"/>
                  <a:gd name="csX26" fmla="*/ 32407 w 64145"/>
                  <a:gd name="csY26" fmla="*/ 101078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407" y="105096"/>
                    </a:moveTo>
                    <a:cubicBezTo>
                      <a:pt x="20005" y="105096"/>
                      <a:pt x="11546" y="99962"/>
                      <a:pt x="7031" y="89693"/>
                    </a:cubicBezTo>
                    <a:cubicBezTo>
                      <a:pt x="2517" y="79423"/>
                      <a:pt x="260" y="67195"/>
                      <a:pt x="260" y="53007"/>
                    </a:cubicBezTo>
                    <a:cubicBezTo>
                      <a:pt x="260" y="44176"/>
                      <a:pt x="1079" y="35867"/>
                      <a:pt x="2716" y="28078"/>
                    </a:cubicBezTo>
                    <a:cubicBezTo>
                      <a:pt x="4353" y="20289"/>
                      <a:pt x="7552" y="13691"/>
                      <a:pt x="12315" y="8284"/>
                    </a:cubicBezTo>
                    <a:cubicBezTo>
                      <a:pt x="17077" y="2877"/>
                      <a:pt x="23775" y="173"/>
                      <a:pt x="32407" y="173"/>
                    </a:cubicBezTo>
                    <a:cubicBezTo>
                      <a:pt x="39154" y="173"/>
                      <a:pt x="44660" y="1810"/>
                      <a:pt x="48927" y="5084"/>
                    </a:cubicBezTo>
                    <a:cubicBezTo>
                      <a:pt x="53193" y="8358"/>
                      <a:pt x="56442" y="12575"/>
                      <a:pt x="58675" y="17734"/>
                    </a:cubicBezTo>
                    <a:cubicBezTo>
                      <a:pt x="60908" y="22893"/>
                      <a:pt x="62421" y="28450"/>
                      <a:pt x="63215" y="34403"/>
                    </a:cubicBezTo>
                    <a:cubicBezTo>
                      <a:pt x="64008" y="40356"/>
                      <a:pt x="64405" y="46557"/>
                      <a:pt x="64405" y="53007"/>
                    </a:cubicBezTo>
                    <a:cubicBezTo>
                      <a:pt x="64405" y="61738"/>
                      <a:pt x="63611" y="69924"/>
                      <a:pt x="62024" y="77563"/>
                    </a:cubicBezTo>
                    <a:cubicBezTo>
                      <a:pt x="60436" y="85203"/>
                      <a:pt x="57286" y="91702"/>
                      <a:pt x="52573" y="97060"/>
                    </a:cubicBezTo>
                    <a:cubicBezTo>
                      <a:pt x="47860" y="102418"/>
                      <a:pt x="41138" y="105096"/>
                      <a:pt x="32407" y="105096"/>
                    </a:cubicBezTo>
                    <a:close/>
                    <a:moveTo>
                      <a:pt x="32407" y="101078"/>
                    </a:moveTo>
                    <a:cubicBezTo>
                      <a:pt x="38062" y="101078"/>
                      <a:pt x="42279" y="98176"/>
                      <a:pt x="45057" y="92372"/>
                    </a:cubicBezTo>
                    <a:cubicBezTo>
                      <a:pt x="47835" y="86567"/>
                      <a:pt x="49547" y="80143"/>
                      <a:pt x="50192" y="73098"/>
                    </a:cubicBezTo>
                    <a:cubicBezTo>
                      <a:pt x="50837" y="66054"/>
                      <a:pt x="51160" y="58563"/>
                      <a:pt x="51160" y="50626"/>
                    </a:cubicBezTo>
                    <a:cubicBezTo>
                      <a:pt x="51160" y="42986"/>
                      <a:pt x="50837" y="35941"/>
                      <a:pt x="50192" y="29492"/>
                    </a:cubicBezTo>
                    <a:cubicBezTo>
                      <a:pt x="49547" y="23043"/>
                      <a:pt x="47860" y="17189"/>
                      <a:pt x="45131" y="11931"/>
                    </a:cubicBezTo>
                    <a:cubicBezTo>
                      <a:pt x="42403" y="6671"/>
                      <a:pt x="38161" y="4042"/>
                      <a:pt x="32407" y="4042"/>
                    </a:cubicBezTo>
                    <a:cubicBezTo>
                      <a:pt x="26653" y="4042"/>
                      <a:pt x="22386" y="6671"/>
                      <a:pt x="19607" y="11931"/>
                    </a:cubicBezTo>
                    <a:cubicBezTo>
                      <a:pt x="16830" y="17189"/>
                      <a:pt x="15118" y="23043"/>
                      <a:pt x="14473" y="29492"/>
                    </a:cubicBezTo>
                    <a:cubicBezTo>
                      <a:pt x="13828" y="35941"/>
                      <a:pt x="13505" y="42986"/>
                      <a:pt x="13505" y="50626"/>
                    </a:cubicBezTo>
                    <a:cubicBezTo>
                      <a:pt x="13505" y="56281"/>
                      <a:pt x="13654" y="61614"/>
                      <a:pt x="13952" y="66625"/>
                    </a:cubicBezTo>
                    <a:cubicBezTo>
                      <a:pt x="14250" y="71635"/>
                      <a:pt x="14994" y="76795"/>
                      <a:pt x="16185" y="82103"/>
                    </a:cubicBezTo>
                    <a:cubicBezTo>
                      <a:pt x="17375" y="87411"/>
                      <a:pt x="19285" y="91901"/>
                      <a:pt x="21914" y="95571"/>
                    </a:cubicBezTo>
                    <a:cubicBezTo>
                      <a:pt x="24544" y="99242"/>
                      <a:pt x="28041" y="101078"/>
                      <a:pt x="32407" y="1010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4" name="Graphic 16">
              <a:extLst>
                <a:ext uri="{FF2B5EF4-FFF2-40B4-BE49-F238E27FC236}">
                  <a16:creationId xmlns:a16="http://schemas.microsoft.com/office/drawing/2014/main" id="{2ABA0C09-1270-C0ED-5A14-1A873C489247}"/>
                </a:ext>
              </a:extLst>
            </p:cNvPr>
            <p:cNvGrpSpPr/>
            <p:nvPr/>
          </p:nvGrpSpPr>
          <p:grpSpPr>
            <a:xfrm>
              <a:off x="5975809" y="3747899"/>
              <a:ext cx="1781175" cy="1438275"/>
              <a:chOff x="5975809" y="3747899"/>
              <a:chExt cx="1781175" cy="1438275"/>
            </a:xfrm>
          </p:grpSpPr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C624B865-624A-4C20-0890-99A4560B9213}"/>
                  </a:ext>
                </a:extLst>
              </p:cNvPr>
              <p:cNvSpPr/>
              <p:nvPr/>
            </p:nvSpPr>
            <p:spPr>
              <a:xfrm>
                <a:off x="5975809" y="3747899"/>
                <a:ext cx="9525" cy="1438275"/>
              </a:xfrm>
              <a:custGeom>
                <a:avLst/>
                <a:gdLst>
                  <a:gd name="csX0" fmla="*/ 0 w 9525"/>
                  <a:gd name="csY0" fmla="*/ 1438275 h 1438275"/>
                  <a:gd name="csX1" fmla="*/ 0 w 9525"/>
                  <a:gd name="csY1" fmla="*/ 0 h 1438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38275">
                    <a:moveTo>
                      <a:pt x="0" y="143827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A4CF2B73-87BB-4CDA-5361-E0B66A9377FA}"/>
                  </a:ext>
                </a:extLst>
              </p:cNvPr>
              <p:cNvSpPr/>
              <p:nvPr/>
            </p:nvSpPr>
            <p:spPr>
              <a:xfrm>
                <a:off x="7756984" y="3747899"/>
                <a:ext cx="9525" cy="1438275"/>
              </a:xfrm>
              <a:custGeom>
                <a:avLst/>
                <a:gdLst>
                  <a:gd name="csX0" fmla="*/ 0 w 9525"/>
                  <a:gd name="csY0" fmla="*/ 1438275 h 1438275"/>
                  <a:gd name="csX1" fmla="*/ 0 w 9525"/>
                  <a:gd name="csY1" fmla="*/ 0 h 143827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9525" h="1438275">
                    <a:moveTo>
                      <a:pt x="0" y="1438275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D5D8BB9C-B377-C46E-5B24-4ABCCB0F1F7D}"/>
                  </a:ext>
                </a:extLst>
              </p:cNvPr>
              <p:cNvSpPr/>
              <p:nvPr/>
            </p:nvSpPr>
            <p:spPr>
              <a:xfrm>
                <a:off x="5975809" y="5186174"/>
                <a:ext cx="17811" cy="9525"/>
              </a:xfrm>
              <a:custGeom>
                <a:avLst/>
                <a:gdLst>
                  <a:gd name="csX0" fmla="*/ 0 w 17811"/>
                  <a:gd name="csY0" fmla="*/ 0 h 9525"/>
                  <a:gd name="csX1" fmla="*/ 17812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0" y="0"/>
                    </a:moveTo>
                    <a:lnTo>
                      <a:pt x="17812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AC4B5CFD-3CEC-708C-D769-8FC4CBE55588}"/>
                  </a:ext>
                </a:extLst>
              </p:cNvPr>
              <p:cNvSpPr/>
              <p:nvPr/>
            </p:nvSpPr>
            <p:spPr>
              <a:xfrm>
                <a:off x="5975809" y="4826605"/>
                <a:ext cx="17811" cy="9525"/>
              </a:xfrm>
              <a:custGeom>
                <a:avLst/>
                <a:gdLst>
                  <a:gd name="csX0" fmla="*/ 0 w 17811"/>
                  <a:gd name="csY0" fmla="*/ 0 h 9525"/>
                  <a:gd name="csX1" fmla="*/ 17812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0" y="0"/>
                    </a:moveTo>
                    <a:lnTo>
                      <a:pt x="17812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138063A1-65E9-D2C2-0314-44A60CD1C3AA}"/>
                  </a:ext>
                </a:extLst>
              </p:cNvPr>
              <p:cNvSpPr/>
              <p:nvPr/>
            </p:nvSpPr>
            <p:spPr>
              <a:xfrm>
                <a:off x="5975809" y="4467036"/>
                <a:ext cx="17811" cy="9525"/>
              </a:xfrm>
              <a:custGeom>
                <a:avLst/>
                <a:gdLst>
                  <a:gd name="csX0" fmla="*/ 0 w 17811"/>
                  <a:gd name="csY0" fmla="*/ 0 h 9525"/>
                  <a:gd name="csX1" fmla="*/ 17812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0" y="0"/>
                    </a:moveTo>
                    <a:lnTo>
                      <a:pt x="17812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4C3AC95A-AD00-5F2A-3A32-966478393160}"/>
                  </a:ext>
                </a:extLst>
              </p:cNvPr>
              <p:cNvSpPr/>
              <p:nvPr/>
            </p:nvSpPr>
            <p:spPr>
              <a:xfrm>
                <a:off x="5975809" y="4107467"/>
                <a:ext cx="17811" cy="9525"/>
              </a:xfrm>
              <a:custGeom>
                <a:avLst/>
                <a:gdLst>
                  <a:gd name="csX0" fmla="*/ 0 w 17811"/>
                  <a:gd name="csY0" fmla="*/ 0 h 9525"/>
                  <a:gd name="csX1" fmla="*/ 17812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0" y="0"/>
                    </a:moveTo>
                    <a:lnTo>
                      <a:pt x="17812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B30DD823-97F6-2440-541E-3188A9739F80}"/>
                  </a:ext>
                </a:extLst>
              </p:cNvPr>
              <p:cNvSpPr/>
              <p:nvPr/>
            </p:nvSpPr>
            <p:spPr>
              <a:xfrm>
                <a:off x="7739172" y="5186174"/>
                <a:ext cx="17811" cy="9525"/>
              </a:xfrm>
              <a:custGeom>
                <a:avLst/>
                <a:gdLst>
                  <a:gd name="csX0" fmla="*/ 17812 w 17811"/>
                  <a:gd name="csY0" fmla="*/ 0 h 9525"/>
                  <a:gd name="csX1" fmla="*/ 0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17812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02C66DBF-540F-1D63-8F6D-E37751DFF493}"/>
                  </a:ext>
                </a:extLst>
              </p:cNvPr>
              <p:cNvSpPr/>
              <p:nvPr/>
            </p:nvSpPr>
            <p:spPr>
              <a:xfrm>
                <a:off x="7739172" y="4826605"/>
                <a:ext cx="17811" cy="9525"/>
              </a:xfrm>
              <a:custGeom>
                <a:avLst/>
                <a:gdLst>
                  <a:gd name="csX0" fmla="*/ 17812 w 17811"/>
                  <a:gd name="csY0" fmla="*/ 0 h 9525"/>
                  <a:gd name="csX1" fmla="*/ 0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17812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B235F5B4-9434-11B6-6767-73770B0E4D6B}"/>
                  </a:ext>
                </a:extLst>
              </p:cNvPr>
              <p:cNvSpPr/>
              <p:nvPr/>
            </p:nvSpPr>
            <p:spPr>
              <a:xfrm>
                <a:off x="7739172" y="4467036"/>
                <a:ext cx="17811" cy="9525"/>
              </a:xfrm>
              <a:custGeom>
                <a:avLst/>
                <a:gdLst>
                  <a:gd name="csX0" fmla="*/ 17812 w 17811"/>
                  <a:gd name="csY0" fmla="*/ 0 h 9525"/>
                  <a:gd name="csX1" fmla="*/ 0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17812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D8B1C355-BED3-6925-3CF9-87C6CF6D6C91}"/>
                  </a:ext>
                </a:extLst>
              </p:cNvPr>
              <p:cNvSpPr/>
              <p:nvPr/>
            </p:nvSpPr>
            <p:spPr>
              <a:xfrm>
                <a:off x="7739172" y="4107467"/>
                <a:ext cx="17811" cy="9525"/>
              </a:xfrm>
              <a:custGeom>
                <a:avLst/>
                <a:gdLst>
                  <a:gd name="csX0" fmla="*/ 17812 w 17811"/>
                  <a:gd name="csY0" fmla="*/ 0 h 9525"/>
                  <a:gd name="csX1" fmla="*/ 0 w 17811"/>
                  <a:gd name="csY1" fmla="*/ 0 h 9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7811" h="9525">
                    <a:moveTo>
                      <a:pt x="17812" y="0"/>
                    </a:moveTo>
                    <a:lnTo>
                      <a:pt x="0" y="0"/>
                    </a:lnTo>
                  </a:path>
                </a:pathLst>
              </a:custGeom>
              <a:ln w="12700" cap="sq">
                <a:solidFill>
                  <a:srgbClr val="262626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891FEC3-4912-1B9F-8FBA-A29EE87D5F55}"/>
                </a:ext>
              </a:extLst>
            </p:cNvPr>
            <p:cNvSpPr/>
            <p:nvPr/>
          </p:nvSpPr>
          <p:spPr>
            <a:xfrm>
              <a:off x="5722681" y="5121248"/>
              <a:ext cx="64145" cy="104923"/>
            </a:xfrm>
            <a:custGeom>
              <a:avLst/>
              <a:gdLst>
                <a:gd name="csX0" fmla="*/ 32214 w 64145"/>
                <a:gd name="csY0" fmla="*/ 105091 h 104923"/>
                <a:gd name="csX1" fmla="*/ 6838 w 64145"/>
                <a:gd name="csY1" fmla="*/ 89687 h 104923"/>
                <a:gd name="csX2" fmla="*/ 67 w 64145"/>
                <a:gd name="csY2" fmla="*/ 53001 h 104923"/>
                <a:gd name="csX3" fmla="*/ 2523 w 64145"/>
                <a:gd name="csY3" fmla="*/ 28072 h 104923"/>
                <a:gd name="csX4" fmla="*/ 12122 w 64145"/>
                <a:gd name="csY4" fmla="*/ 8278 h 104923"/>
                <a:gd name="csX5" fmla="*/ 32214 w 64145"/>
                <a:gd name="csY5" fmla="*/ 167 h 104923"/>
                <a:gd name="csX6" fmla="*/ 48734 w 64145"/>
                <a:gd name="csY6" fmla="*/ 5078 h 104923"/>
                <a:gd name="csX7" fmla="*/ 58482 w 64145"/>
                <a:gd name="csY7" fmla="*/ 17728 h 104923"/>
                <a:gd name="csX8" fmla="*/ 63022 w 64145"/>
                <a:gd name="csY8" fmla="*/ 34397 h 104923"/>
                <a:gd name="csX9" fmla="*/ 64212 w 64145"/>
                <a:gd name="csY9" fmla="*/ 53001 h 104923"/>
                <a:gd name="csX10" fmla="*/ 61831 w 64145"/>
                <a:gd name="csY10" fmla="*/ 77558 h 104923"/>
                <a:gd name="csX11" fmla="*/ 52380 w 64145"/>
                <a:gd name="csY11" fmla="*/ 97054 h 104923"/>
                <a:gd name="csX12" fmla="*/ 32214 w 64145"/>
                <a:gd name="csY12" fmla="*/ 105091 h 104923"/>
                <a:gd name="csX13" fmla="*/ 32214 w 64145"/>
                <a:gd name="csY13" fmla="*/ 101072 h 104923"/>
                <a:gd name="csX14" fmla="*/ 44864 w 64145"/>
                <a:gd name="csY14" fmla="*/ 92366 h 104923"/>
                <a:gd name="csX15" fmla="*/ 49999 w 64145"/>
                <a:gd name="csY15" fmla="*/ 73092 h 104923"/>
                <a:gd name="csX16" fmla="*/ 50966 w 64145"/>
                <a:gd name="csY16" fmla="*/ 50620 h 104923"/>
                <a:gd name="csX17" fmla="*/ 49999 w 64145"/>
                <a:gd name="csY17" fmla="*/ 29486 h 104923"/>
                <a:gd name="csX18" fmla="*/ 44938 w 64145"/>
                <a:gd name="csY18" fmla="*/ 11925 h 104923"/>
                <a:gd name="csX19" fmla="*/ 32214 w 64145"/>
                <a:gd name="csY19" fmla="*/ 4036 h 104923"/>
                <a:gd name="csX20" fmla="*/ 19414 w 64145"/>
                <a:gd name="csY20" fmla="*/ 11925 h 104923"/>
                <a:gd name="csX21" fmla="*/ 14280 w 64145"/>
                <a:gd name="csY21" fmla="*/ 29486 h 104923"/>
                <a:gd name="csX22" fmla="*/ 13313 w 64145"/>
                <a:gd name="csY22" fmla="*/ 50620 h 104923"/>
                <a:gd name="csX23" fmla="*/ 13759 w 64145"/>
                <a:gd name="csY23" fmla="*/ 66619 h 104923"/>
                <a:gd name="csX24" fmla="*/ 15992 w 64145"/>
                <a:gd name="csY24" fmla="*/ 82097 h 104923"/>
                <a:gd name="csX25" fmla="*/ 21721 w 64145"/>
                <a:gd name="csY25" fmla="*/ 95566 h 104923"/>
                <a:gd name="csX26" fmla="*/ 32214 w 64145"/>
                <a:gd name="csY26" fmla="*/ 101072 h 1049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4145" h="104923">
                  <a:moveTo>
                    <a:pt x="32214" y="105091"/>
                  </a:moveTo>
                  <a:cubicBezTo>
                    <a:pt x="19812" y="105091"/>
                    <a:pt x="11353" y="99956"/>
                    <a:pt x="6838" y="89687"/>
                  </a:cubicBezTo>
                  <a:cubicBezTo>
                    <a:pt x="2324" y="79418"/>
                    <a:pt x="67" y="67189"/>
                    <a:pt x="67" y="53001"/>
                  </a:cubicBezTo>
                  <a:cubicBezTo>
                    <a:pt x="67" y="44170"/>
                    <a:pt x="886" y="35861"/>
                    <a:pt x="2523" y="28072"/>
                  </a:cubicBezTo>
                  <a:cubicBezTo>
                    <a:pt x="4160" y="20283"/>
                    <a:pt x="7359" y="13686"/>
                    <a:pt x="12122" y="8278"/>
                  </a:cubicBezTo>
                  <a:cubicBezTo>
                    <a:pt x="16884" y="2871"/>
                    <a:pt x="23582" y="167"/>
                    <a:pt x="32214" y="167"/>
                  </a:cubicBezTo>
                  <a:cubicBezTo>
                    <a:pt x="38961" y="167"/>
                    <a:pt x="44468" y="1804"/>
                    <a:pt x="48734" y="5078"/>
                  </a:cubicBezTo>
                  <a:cubicBezTo>
                    <a:pt x="53000" y="8352"/>
                    <a:pt x="56249" y="12569"/>
                    <a:pt x="58482" y="17728"/>
                  </a:cubicBezTo>
                  <a:cubicBezTo>
                    <a:pt x="60715" y="22888"/>
                    <a:pt x="62228" y="28444"/>
                    <a:pt x="63022" y="34397"/>
                  </a:cubicBezTo>
                  <a:cubicBezTo>
                    <a:pt x="63815" y="40350"/>
                    <a:pt x="64212" y="46552"/>
                    <a:pt x="64212" y="53001"/>
                  </a:cubicBezTo>
                  <a:cubicBezTo>
                    <a:pt x="64212" y="61732"/>
                    <a:pt x="63419" y="69918"/>
                    <a:pt x="61831" y="77558"/>
                  </a:cubicBezTo>
                  <a:cubicBezTo>
                    <a:pt x="60244" y="85197"/>
                    <a:pt x="57093" y="91696"/>
                    <a:pt x="52380" y="97054"/>
                  </a:cubicBezTo>
                  <a:cubicBezTo>
                    <a:pt x="47667" y="102412"/>
                    <a:pt x="40945" y="105091"/>
                    <a:pt x="32214" y="105091"/>
                  </a:cubicBezTo>
                  <a:close/>
                  <a:moveTo>
                    <a:pt x="32214" y="101072"/>
                  </a:moveTo>
                  <a:cubicBezTo>
                    <a:pt x="37869" y="101072"/>
                    <a:pt x="42086" y="98170"/>
                    <a:pt x="44864" y="92366"/>
                  </a:cubicBezTo>
                  <a:cubicBezTo>
                    <a:pt x="47642" y="86562"/>
                    <a:pt x="49354" y="80137"/>
                    <a:pt x="49999" y="73092"/>
                  </a:cubicBezTo>
                  <a:cubicBezTo>
                    <a:pt x="50644" y="66048"/>
                    <a:pt x="50966" y="58557"/>
                    <a:pt x="50966" y="50620"/>
                  </a:cubicBezTo>
                  <a:cubicBezTo>
                    <a:pt x="50966" y="42980"/>
                    <a:pt x="50644" y="35935"/>
                    <a:pt x="49999" y="29486"/>
                  </a:cubicBezTo>
                  <a:cubicBezTo>
                    <a:pt x="49354" y="23037"/>
                    <a:pt x="47667" y="17183"/>
                    <a:pt x="44938" y="11925"/>
                  </a:cubicBezTo>
                  <a:cubicBezTo>
                    <a:pt x="42210" y="6666"/>
                    <a:pt x="37968" y="4036"/>
                    <a:pt x="32214" y="4036"/>
                  </a:cubicBezTo>
                  <a:cubicBezTo>
                    <a:pt x="26459" y="4036"/>
                    <a:pt x="22192" y="6666"/>
                    <a:pt x="19414" y="11925"/>
                  </a:cubicBezTo>
                  <a:cubicBezTo>
                    <a:pt x="16636" y="17183"/>
                    <a:pt x="14925" y="23037"/>
                    <a:pt x="14280" y="29486"/>
                  </a:cubicBezTo>
                  <a:cubicBezTo>
                    <a:pt x="13635" y="35935"/>
                    <a:pt x="13313" y="42980"/>
                    <a:pt x="13313" y="50620"/>
                  </a:cubicBezTo>
                  <a:cubicBezTo>
                    <a:pt x="13313" y="56275"/>
                    <a:pt x="13462" y="61608"/>
                    <a:pt x="13759" y="66619"/>
                  </a:cubicBezTo>
                  <a:cubicBezTo>
                    <a:pt x="14057" y="71629"/>
                    <a:pt x="14801" y="76789"/>
                    <a:pt x="15992" y="82097"/>
                  </a:cubicBezTo>
                  <a:cubicBezTo>
                    <a:pt x="17183" y="87405"/>
                    <a:pt x="19092" y="91895"/>
                    <a:pt x="21721" y="95566"/>
                  </a:cubicBezTo>
                  <a:cubicBezTo>
                    <a:pt x="24351" y="99237"/>
                    <a:pt x="27848" y="101072"/>
                    <a:pt x="32214" y="10107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E35F4092-76A2-B2F4-1F91-D4E7CA43E4AE}"/>
                </a:ext>
              </a:extLst>
            </p:cNvPr>
            <p:cNvSpPr/>
            <p:nvPr/>
          </p:nvSpPr>
          <p:spPr>
            <a:xfrm>
              <a:off x="5801560" y="5108449"/>
              <a:ext cx="109686" cy="122932"/>
            </a:xfrm>
            <a:custGeom>
              <a:avLst/>
              <a:gdLst>
                <a:gd name="csX0" fmla="*/ 12717 w 109686"/>
                <a:gd name="csY0" fmla="*/ 119974 h 122932"/>
                <a:gd name="csX1" fmla="*/ 13164 w 109686"/>
                <a:gd name="csY1" fmla="*/ 118486 h 122932"/>
                <a:gd name="csX2" fmla="*/ 82220 w 109686"/>
                <a:gd name="csY2" fmla="*/ 15497 h 122932"/>
                <a:gd name="csX3" fmla="*/ 61980 w 109686"/>
                <a:gd name="csY3" fmla="*/ 20706 h 122932"/>
                <a:gd name="csX4" fmla="*/ 39209 w 109686"/>
                <a:gd name="csY4" fmla="*/ 14455 h 122932"/>
                <a:gd name="csX5" fmla="*/ 42186 w 109686"/>
                <a:gd name="csY5" fmla="*/ 30826 h 122932"/>
                <a:gd name="csX6" fmla="*/ 41069 w 109686"/>
                <a:gd name="csY6" fmla="*/ 40946 h 122932"/>
                <a:gd name="csX7" fmla="*/ 37572 w 109686"/>
                <a:gd name="csY7" fmla="*/ 50844 h 122932"/>
                <a:gd name="csX8" fmla="*/ 31395 w 109686"/>
                <a:gd name="csY8" fmla="*/ 58508 h 122932"/>
                <a:gd name="csX9" fmla="*/ 22540 w 109686"/>
                <a:gd name="csY9" fmla="*/ 61484 h 122932"/>
                <a:gd name="csX10" fmla="*/ 10262 w 109686"/>
                <a:gd name="csY10" fmla="*/ 56722 h 122932"/>
                <a:gd name="csX11" fmla="*/ 2597 w 109686"/>
                <a:gd name="csY11" fmla="*/ 44815 h 122932"/>
                <a:gd name="csX12" fmla="*/ 67 w 109686"/>
                <a:gd name="csY12" fmla="*/ 30826 h 122932"/>
                <a:gd name="csX13" fmla="*/ 2597 w 109686"/>
                <a:gd name="csY13" fmla="*/ 16836 h 122932"/>
                <a:gd name="csX14" fmla="*/ 10262 w 109686"/>
                <a:gd name="csY14" fmla="*/ 4930 h 122932"/>
                <a:gd name="csX15" fmla="*/ 22540 w 109686"/>
                <a:gd name="csY15" fmla="*/ 167 h 122932"/>
                <a:gd name="csX16" fmla="*/ 32958 w 109686"/>
                <a:gd name="csY16" fmla="*/ 4632 h 122932"/>
                <a:gd name="csX17" fmla="*/ 61980 w 109686"/>
                <a:gd name="csY17" fmla="*/ 16687 h 122932"/>
                <a:gd name="csX18" fmla="*/ 78871 w 109686"/>
                <a:gd name="csY18" fmla="*/ 12744 h 122932"/>
                <a:gd name="csX19" fmla="*/ 91597 w 109686"/>
                <a:gd name="csY19" fmla="*/ 1358 h 122932"/>
                <a:gd name="csX20" fmla="*/ 93978 w 109686"/>
                <a:gd name="csY20" fmla="*/ 167 h 122932"/>
                <a:gd name="csX21" fmla="*/ 96210 w 109686"/>
                <a:gd name="csY21" fmla="*/ 986 h 122932"/>
                <a:gd name="csX22" fmla="*/ 97103 w 109686"/>
                <a:gd name="csY22" fmla="*/ 3144 h 122932"/>
                <a:gd name="csX23" fmla="*/ 96656 w 109686"/>
                <a:gd name="csY23" fmla="*/ 4632 h 122932"/>
                <a:gd name="csX24" fmla="*/ 17927 w 109686"/>
                <a:gd name="csY24" fmla="*/ 122057 h 122932"/>
                <a:gd name="csX25" fmla="*/ 15694 w 109686"/>
                <a:gd name="csY25" fmla="*/ 123100 h 122932"/>
                <a:gd name="csX26" fmla="*/ 13611 w 109686"/>
                <a:gd name="csY26" fmla="*/ 122132 h 122932"/>
                <a:gd name="csX27" fmla="*/ 12717 w 109686"/>
                <a:gd name="csY27" fmla="*/ 119974 h 122932"/>
                <a:gd name="csX28" fmla="*/ 22540 w 109686"/>
                <a:gd name="csY28" fmla="*/ 57615 h 122932"/>
                <a:gd name="csX29" fmla="*/ 34000 w 109686"/>
                <a:gd name="csY29" fmla="*/ 48611 h 122932"/>
                <a:gd name="csX30" fmla="*/ 37869 w 109686"/>
                <a:gd name="csY30" fmla="*/ 30826 h 122932"/>
                <a:gd name="csX31" fmla="*/ 36233 w 109686"/>
                <a:gd name="csY31" fmla="*/ 19441 h 122932"/>
                <a:gd name="csX32" fmla="*/ 31172 w 109686"/>
                <a:gd name="csY32" fmla="*/ 8577 h 122932"/>
                <a:gd name="csX33" fmla="*/ 22540 w 109686"/>
                <a:gd name="csY33" fmla="*/ 4037 h 122932"/>
                <a:gd name="csX34" fmla="*/ 12494 w 109686"/>
                <a:gd name="csY34" fmla="*/ 12520 h 122932"/>
                <a:gd name="csX35" fmla="*/ 10039 w 109686"/>
                <a:gd name="csY35" fmla="*/ 30975 h 122932"/>
                <a:gd name="csX36" fmla="*/ 12569 w 109686"/>
                <a:gd name="csY36" fmla="*/ 49058 h 122932"/>
                <a:gd name="csX37" fmla="*/ 22540 w 109686"/>
                <a:gd name="csY37" fmla="*/ 57615 h 122932"/>
                <a:gd name="csX38" fmla="*/ 90108 w 109686"/>
                <a:gd name="csY38" fmla="*/ 123100 h 122932"/>
                <a:gd name="csX39" fmla="*/ 77829 w 109686"/>
                <a:gd name="csY39" fmla="*/ 118263 h 122932"/>
                <a:gd name="csX40" fmla="*/ 70090 w 109686"/>
                <a:gd name="csY40" fmla="*/ 106282 h 122932"/>
                <a:gd name="csX41" fmla="*/ 67486 w 109686"/>
                <a:gd name="csY41" fmla="*/ 92143 h 122932"/>
                <a:gd name="csX42" fmla="*/ 70090 w 109686"/>
                <a:gd name="csY42" fmla="*/ 78228 h 122932"/>
                <a:gd name="csX43" fmla="*/ 77829 w 109686"/>
                <a:gd name="csY43" fmla="*/ 66247 h 122932"/>
                <a:gd name="csX44" fmla="*/ 90108 w 109686"/>
                <a:gd name="csY44" fmla="*/ 61484 h 122932"/>
                <a:gd name="csX45" fmla="*/ 101122 w 109686"/>
                <a:gd name="csY45" fmla="*/ 66545 h 122932"/>
                <a:gd name="csX46" fmla="*/ 107670 w 109686"/>
                <a:gd name="csY46" fmla="*/ 78674 h 122932"/>
                <a:gd name="csX47" fmla="*/ 109753 w 109686"/>
                <a:gd name="csY47" fmla="*/ 92143 h 122932"/>
                <a:gd name="csX48" fmla="*/ 108563 w 109686"/>
                <a:gd name="csY48" fmla="*/ 102264 h 122932"/>
                <a:gd name="csX49" fmla="*/ 105065 w 109686"/>
                <a:gd name="csY49" fmla="*/ 112235 h 122932"/>
                <a:gd name="csX50" fmla="*/ 98963 w 109686"/>
                <a:gd name="csY50" fmla="*/ 120049 h 122932"/>
                <a:gd name="csX51" fmla="*/ 90108 w 109686"/>
                <a:gd name="csY51" fmla="*/ 123100 h 122932"/>
                <a:gd name="csX52" fmla="*/ 90108 w 109686"/>
                <a:gd name="csY52" fmla="*/ 119081 h 122932"/>
                <a:gd name="csX53" fmla="*/ 98665 w 109686"/>
                <a:gd name="csY53" fmla="*/ 114467 h 122932"/>
                <a:gd name="csX54" fmla="*/ 103726 w 109686"/>
                <a:gd name="csY54" fmla="*/ 103528 h 122932"/>
                <a:gd name="csX55" fmla="*/ 105289 w 109686"/>
                <a:gd name="csY55" fmla="*/ 92143 h 122932"/>
                <a:gd name="csX56" fmla="*/ 101419 w 109686"/>
                <a:gd name="csY56" fmla="*/ 74432 h 122932"/>
                <a:gd name="csX57" fmla="*/ 90108 w 109686"/>
                <a:gd name="csY57" fmla="*/ 65503 h 122932"/>
                <a:gd name="csX58" fmla="*/ 80062 w 109686"/>
                <a:gd name="csY58" fmla="*/ 73986 h 122932"/>
                <a:gd name="csX59" fmla="*/ 77606 w 109686"/>
                <a:gd name="csY59" fmla="*/ 92292 h 122932"/>
                <a:gd name="csX60" fmla="*/ 80136 w 109686"/>
                <a:gd name="csY60" fmla="*/ 110524 h 122932"/>
                <a:gd name="csX61" fmla="*/ 90108 w 109686"/>
                <a:gd name="csY61" fmla="*/ 119081 h 122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109686" h="122932">
                  <a:moveTo>
                    <a:pt x="12717" y="119974"/>
                  </a:moveTo>
                  <a:cubicBezTo>
                    <a:pt x="12717" y="119379"/>
                    <a:pt x="12866" y="118882"/>
                    <a:pt x="13164" y="118486"/>
                  </a:cubicBezTo>
                  <a:lnTo>
                    <a:pt x="82220" y="15497"/>
                  </a:lnTo>
                  <a:cubicBezTo>
                    <a:pt x="76068" y="18969"/>
                    <a:pt x="69322" y="20706"/>
                    <a:pt x="61980" y="20706"/>
                  </a:cubicBezTo>
                  <a:cubicBezTo>
                    <a:pt x="54042" y="20706"/>
                    <a:pt x="46452" y="18622"/>
                    <a:pt x="39209" y="14455"/>
                  </a:cubicBezTo>
                  <a:cubicBezTo>
                    <a:pt x="41194" y="19317"/>
                    <a:pt x="42186" y="24774"/>
                    <a:pt x="42186" y="30826"/>
                  </a:cubicBezTo>
                  <a:cubicBezTo>
                    <a:pt x="42186" y="34100"/>
                    <a:pt x="41814" y="37474"/>
                    <a:pt x="41069" y="40946"/>
                  </a:cubicBezTo>
                  <a:cubicBezTo>
                    <a:pt x="40325" y="44419"/>
                    <a:pt x="39159" y="47718"/>
                    <a:pt x="37572" y="50844"/>
                  </a:cubicBezTo>
                  <a:cubicBezTo>
                    <a:pt x="35984" y="53969"/>
                    <a:pt x="33925" y="56523"/>
                    <a:pt x="31395" y="58508"/>
                  </a:cubicBezTo>
                  <a:cubicBezTo>
                    <a:pt x="28865" y="60492"/>
                    <a:pt x="25914" y="61484"/>
                    <a:pt x="22540" y="61484"/>
                  </a:cubicBezTo>
                  <a:cubicBezTo>
                    <a:pt x="17778" y="61484"/>
                    <a:pt x="13685" y="59897"/>
                    <a:pt x="10262" y="56722"/>
                  </a:cubicBezTo>
                  <a:cubicBezTo>
                    <a:pt x="6838" y="53547"/>
                    <a:pt x="4284" y="49578"/>
                    <a:pt x="2597" y="44815"/>
                  </a:cubicBezTo>
                  <a:cubicBezTo>
                    <a:pt x="910" y="40053"/>
                    <a:pt x="67" y="35390"/>
                    <a:pt x="67" y="30826"/>
                  </a:cubicBezTo>
                  <a:cubicBezTo>
                    <a:pt x="67" y="26262"/>
                    <a:pt x="910" y="21598"/>
                    <a:pt x="2597" y="16836"/>
                  </a:cubicBezTo>
                  <a:cubicBezTo>
                    <a:pt x="4284" y="12073"/>
                    <a:pt x="6838" y="8105"/>
                    <a:pt x="10262" y="4930"/>
                  </a:cubicBezTo>
                  <a:cubicBezTo>
                    <a:pt x="13685" y="1754"/>
                    <a:pt x="17778" y="167"/>
                    <a:pt x="22540" y="167"/>
                  </a:cubicBezTo>
                  <a:cubicBezTo>
                    <a:pt x="26310" y="167"/>
                    <a:pt x="29783" y="1655"/>
                    <a:pt x="32958" y="4632"/>
                  </a:cubicBezTo>
                  <a:cubicBezTo>
                    <a:pt x="41094" y="12669"/>
                    <a:pt x="50768" y="16687"/>
                    <a:pt x="61980" y="16687"/>
                  </a:cubicBezTo>
                  <a:cubicBezTo>
                    <a:pt x="68032" y="16687"/>
                    <a:pt x="73662" y="15373"/>
                    <a:pt x="78871" y="12744"/>
                  </a:cubicBezTo>
                  <a:cubicBezTo>
                    <a:pt x="84080" y="10114"/>
                    <a:pt x="88322" y="6319"/>
                    <a:pt x="91597" y="1358"/>
                  </a:cubicBezTo>
                  <a:cubicBezTo>
                    <a:pt x="92093" y="564"/>
                    <a:pt x="92886" y="167"/>
                    <a:pt x="93978" y="167"/>
                  </a:cubicBezTo>
                  <a:cubicBezTo>
                    <a:pt x="94871" y="167"/>
                    <a:pt x="95615" y="440"/>
                    <a:pt x="96210" y="986"/>
                  </a:cubicBezTo>
                  <a:cubicBezTo>
                    <a:pt x="96805" y="1532"/>
                    <a:pt x="97103" y="2251"/>
                    <a:pt x="97103" y="3144"/>
                  </a:cubicBezTo>
                  <a:cubicBezTo>
                    <a:pt x="97103" y="3739"/>
                    <a:pt x="96954" y="4235"/>
                    <a:pt x="96656" y="4632"/>
                  </a:cubicBezTo>
                  <a:lnTo>
                    <a:pt x="17927" y="122057"/>
                  </a:lnTo>
                  <a:cubicBezTo>
                    <a:pt x="17530" y="122752"/>
                    <a:pt x="16785" y="123100"/>
                    <a:pt x="15694" y="123100"/>
                  </a:cubicBezTo>
                  <a:cubicBezTo>
                    <a:pt x="14900" y="123100"/>
                    <a:pt x="14206" y="122777"/>
                    <a:pt x="13611" y="122132"/>
                  </a:cubicBezTo>
                  <a:cubicBezTo>
                    <a:pt x="13015" y="121487"/>
                    <a:pt x="12717" y="120768"/>
                    <a:pt x="12717" y="119974"/>
                  </a:cubicBezTo>
                  <a:close/>
                  <a:moveTo>
                    <a:pt x="22540" y="57615"/>
                  </a:moveTo>
                  <a:cubicBezTo>
                    <a:pt x="27600" y="57615"/>
                    <a:pt x="31420" y="54614"/>
                    <a:pt x="34000" y="48611"/>
                  </a:cubicBezTo>
                  <a:cubicBezTo>
                    <a:pt x="36579" y="42608"/>
                    <a:pt x="37869" y="36680"/>
                    <a:pt x="37869" y="30826"/>
                  </a:cubicBezTo>
                  <a:cubicBezTo>
                    <a:pt x="37869" y="27452"/>
                    <a:pt x="37324" y="23657"/>
                    <a:pt x="36233" y="19441"/>
                  </a:cubicBezTo>
                  <a:cubicBezTo>
                    <a:pt x="35141" y="15224"/>
                    <a:pt x="33454" y="11602"/>
                    <a:pt x="31172" y="8577"/>
                  </a:cubicBezTo>
                  <a:cubicBezTo>
                    <a:pt x="28890" y="5550"/>
                    <a:pt x="26013" y="4037"/>
                    <a:pt x="22540" y="4037"/>
                  </a:cubicBezTo>
                  <a:cubicBezTo>
                    <a:pt x="17480" y="4037"/>
                    <a:pt x="14131" y="6865"/>
                    <a:pt x="12494" y="12520"/>
                  </a:cubicBezTo>
                  <a:cubicBezTo>
                    <a:pt x="10857" y="18175"/>
                    <a:pt x="10039" y="24327"/>
                    <a:pt x="10039" y="30975"/>
                  </a:cubicBezTo>
                  <a:cubicBezTo>
                    <a:pt x="10039" y="37325"/>
                    <a:pt x="10882" y="43352"/>
                    <a:pt x="12569" y="49058"/>
                  </a:cubicBezTo>
                  <a:cubicBezTo>
                    <a:pt x="14255" y="54763"/>
                    <a:pt x="17579" y="57615"/>
                    <a:pt x="22540" y="57615"/>
                  </a:cubicBezTo>
                  <a:close/>
                  <a:moveTo>
                    <a:pt x="90108" y="123100"/>
                  </a:moveTo>
                  <a:cubicBezTo>
                    <a:pt x="85345" y="123100"/>
                    <a:pt x="81253" y="121487"/>
                    <a:pt x="77829" y="118263"/>
                  </a:cubicBezTo>
                  <a:cubicBezTo>
                    <a:pt x="74407" y="115038"/>
                    <a:pt x="71827" y="111045"/>
                    <a:pt x="70090" y="106282"/>
                  </a:cubicBezTo>
                  <a:cubicBezTo>
                    <a:pt x="68354" y="101520"/>
                    <a:pt x="67486" y="96807"/>
                    <a:pt x="67486" y="92143"/>
                  </a:cubicBezTo>
                  <a:cubicBezTo>
                    <a:pt x="67486" y="87679"/>
                    <a:pt x="68354" y="83040"/>
                    <a:pt x="70090" y="78228"/>
                  </a:cubicBezTo>
                  <a:cubicBezTo>
                    <a:pt x="71827" y="73416"/>
                    <a:pt x="74407" y="69422"/>
                    <a:pt x="77829" y="66247"/>
                  </a:cubicBezTo>
                  <a:cubicBezTo>
                    <a:pt x="81253" y="63072"/>
                    <a:pt x="85345" y="61484"/>
                    <a:pt x="90108" y="61484"/>
                  </a:cubicBezTo>
                  <a:cubicBezTo>
                    <a:pt x="94474" y="61484"/>
                    <a:pt x="98145" y="63171"/>
                    <a:pt x="101122" y="66545"/>
                  </a:cubicBezTo>
                  <a:cubicBezTo>
                    <a:pt x="104098" y="69918"/>
                    <a:pt x="106281" y="73961"/>
                    <a:pt x="107670" y="78674"/>
                  </a:cubicBezTo>
                  <a:cubicBezTo>
                    <a:pt x="109059" y="83387"/>
                    <a:pt x="109753" y="87877"/>
                    <a:pt x="109753" y="92143"/>
                  </a:cubicBezTo>
                  <a:cubicBezTo>
                    <a:pt x="109753" y="95417"/>
                    <a:pt x="109356" y="98791"/>
                    <a:pt x="108563" y="102264"/>
                  </a:cubicBezTo>
                  <a:cubicBezTo>
                    <a:pt x="107769" y="105736"/>
                    <a:pt x="106603" y="109060"/>
                    <a:pt x="105065" y="112235"/>
                  </a:cubicBezTo>
                  <a:cubicBezTo>
                    <a:pt x="103527" y="115410"/>
                    <a:pt x="101493" y="118015"/>
                    <a:pt x="98963" y="120049"/>
                  </a:cubicBezTo>
                  <a:cubicBezTo>
                    <a:pt x="96433" y="122083"/>
                    <a:pt x="93482" y="123100"/>
                    <a:pt x="90108" y="123100"/>
                  </a:cubicBezTo>
                  <a:close/>
                  <a:moveTo>
                    <a:pt x="90108" y="119081"/>
                  </a:moveTo>
                  <a:cubicBezTo>
                    <a:pt x="93482" y="119081"/>
                    <a:pt x="96334" y="117543"/>
                    <a:pt x="98665" y="114467"/>
                  </a:cubicBezTo>
                  <a:cubicBezTo>
                    <a:pt x="100997" y="111392"/>
                    <a:pt x="102684" y="107746"/>
                    <a:pt x="103726" y="103528"/>
                  </a:cubicBezTo>
                  <a:cubicBezTo>
                    <a:pt x="104768" y="99311"/>
                    <a:pt x="105289" y="95516"/>
                    <a:pt x="105289" y="92143"/>
                  </a:cubicBezTo>
                  <a:cubicBezTo>
                    <a:pt x="105289" y="86289"/>
                    <a:pt x="103999" y="80386"/>
                    <a:pt x="101419" y="74432"/>
                  </a:cubicBezTo>
                  <a:cubicBezTo>
                    <a:pt x="98839" y="68479"/>
                    <a:pt x="95069" y="65503"/>
                    <a:pt x="90108" y="65503"/>
                  </a:cubicBezTo>
                  <a:cubicBezTo>
                    <a:pt x="85048" y="65503"/>
                    <a:pt x="81699" y="68330"/>
                    <a:pt x="80062" y="73986"/>
                  </a:cubicBezTo>
                  <a:cubicBezTo>
                    <a:pt x="78425" y="79642"/>
                    <a:pt x="77606" y="85744"/>
                    <a:pt x="77606" y="92292"/>
                  </a:cubicBezTo>
                  <a:cubicBezTo>
                    <a:pt x="77606" y="98741"/>
                    <a:pt x="78450" y="104818"/>
                    <a:pt x="80136" y="110524"/>
                  </a:cubicBezTo>
                  <a:cubicBezTo>
                    <a:pt x="81823" y="116228"/>
                    <a:pt x="85147" y="119081"/>
                    <a:pt x="90108" y="11908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7" name="Graphic 16">
              <a:extLst>
                <a:ext uri="{FF2B5EF4-FFF2-40B4-BE49-F238E27FC236}">
                  <a16:creationId xmlns:a16="http://schemas.microsoft.com/office/drawing/2014/main" id="{64A3DD96-D77E-A24A-E2D6-68CFB2A5107C}"/>
                </a:ext>
              </a:extLst>
            </p:cNvPr>
            <p:cNvGrpSpPr/>
            <p:nvPr/>
          </p:nvGrpSpPr>
          <p:grpSpPr>
            <a:xfrm>
              <a:off x="5653773" y="4748880"/>
              <a:ext cx="257473" cy="122932"/>
              <a:chOff x="5653773" y="4748880"/>
              <a:chExt cx="257473" cy="122932"/>
            </a:xfrm>
            <a:solidFill>
              <a:srgbClr val="262626"/>
            </a:solidFill>
          </p:grpSpPr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2050CBB2-302F-C828-5CA4-DEB09E17F35E}"/>
                  </a:ext>
                </a:extLst>
              </p:cNvPr>
              <p:cNvSpPr/>
              <p:nvPr/>
            </p:nvSpPr>
            <p:spPr>
              <a:xfrm>
                <a:off x="5653773" y="4761679"/>
                <a:ext cx="50898" cy="101500"/>
              </a:xfrm>
              <a:custGeom>
                <a:avLst/>
                <a:gdLst>
                  <a:gd name="csX0" fmla="*/ 960 w 50898"/>
                  <a:gd name="csY0" fmla="*/ 101630 h 101500"/>
                  <a:gd name="csX1" fmla="*/ 960 w 50898"/>
                  <a:gd name="csY1" fmla="*/ 96272 h 101500"/>
                  <a:gd name="csX2" fmla="*/ 20010 w 50898"/>
                  <a:gd name="csY2" fmla="*/ 91361 h 101500"/>
                  <a:gd name="csX3" fmla="*/ 20010 w 50898"/>
                  <a:gd name="csY3" fmla="*/ 11440 h 101500"/>
                  <a:gd name="csX4" fmla="*/ 67 w 50898"/>
                  <a:gd name="csY4" fmla="*/ 15161 h 101500"/>
                  <a:gd name="csX5" fmla="*/ 67 w 50898"/>
                  <a:gd name="csY5" fmla="*/ 9803 h 101500"/>
                  <a:gd name="csX6" fmla="*/ 28344 w 50898"/>
                  <a:gd name="csY6" fmla="*/ 129 h 101500"/>
                  <a:gd name="csX7" fmla="*/ 30428 w 50898"/>
                  <a:gd name="csY7" fmla="*/ 129 h 101500"/>
                  <a:gd name="csX8" fmla="*/ 31470 w 50898"/>
                  <a:gd name="csY8" fmla="*/ 502 h 101500"/>
                  <a:gd name="csX9" fmla="*/ 31916 w 50898"/>
                  <a:gd name="csY9" fmla="*/ 1468 h 101500"/>
                  <a:gd name="csX10" fmla="*/ 31916 w 50898"/>
                  <a:gd name="csY10" fmla="*/ 91361 h 101500"/>
                  <a:gd name="csX11" fmla="*/ 50966 w 50898"/>
                  <a:gd name="csY11" fmla="*/ 96272 h 101500"/>
                  <a:gd name="csX12" fmla="*/ 50966 w 50898"/>
                  <a:gd name="csY12" fmla="*/ 101630 h 101500"/>
                  <a:gd name="csX13" fmla="*/ 960 w 50898"/>
                  <a:gd name="csY13" fmla="*/ 101630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50898" h="101500">
                    <a:moveTo>
                      <a:pt x="960" y="101630"/>
                    </a:moveTo>
                    <a:lnTo>
                      <a:pt x="960" y="96272"/>
                    </a:lnTo>
                    <a:cubicBezTo>
                      <a:pt x="13660" y="96272"/>
                      <a:pt x="20010" y="94635"/>
                      <a:pt x="20010" y="91361"/>
                    </a:cubicBezTo>
                    <a:lnTo>
                      <a:pt x="20010" y="11440"/>
                    </a:lnTo>
                    <a:cubicBezTo>
                      <a:pt x="14751" y="13920"/>
                      <a:pt x="8104" y="15161"/>
                      <a:pt x="67" y="15161"/>
                    </a:cubicBezTo>
                    <a:lnTo>
                      <a:pt x="67" y="9803"/>
                    </a:lnTo>
                    <a:cubicBezTo>
                      <a:pt x="12568" y="9803"/>
                      <a:pt x="21994" y="6578"/>
                      <a:pt x="28344" y="129"/>
                    </a:cubicBezTo>
                    <a:lnTo>
                      <a:pt x="30428" y="129"/>
                    </a:lnTo>
                    <a:cubicBezTo>
                      <a:pt x="30825" y="129"/>
                      <a:pt x="31172" y="253"/>
                      <a:pt x="31470" y="502"/>
                    </a:cubicBezTo>
                    <a:cubicBezTo>
                      <a:pt x="31767" y="749"/>
                      <a:pt x="31916" y="1072"/>
                      <a:pt x="31916" y="1468"/>
                    </a:cubicBezTo>
                    <a:lnTo>
                      <a:pt x="31916" y="91361"/>
                    </a:lnTo>
                    <a:cubicBezTo>
                      <a:pt x="31916" y="94635"/>
                      <a:pt x="38266" y="96272"/>
                      <a:pt x="50966" y="96272"/>
                    </a:cubicBezTo>
                    <a:lnTo>
                      <a:pt x="50966" y="101630"/>
                    </a:lnTo>
                    <a:lnTo>
                      <a:pt x="960" y="101630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39FA9427-B7F2-6992-F2DD-7869ACFDFB43}"/>
                  </a:ext>
                </a:extLst>
              </p:cNvPr>
              <p:cNvSpPr/>
              <p:nvPr/>
            </p:nvSpPr>
            <p:spPr>
              <a:xfrm>
                <a:off x="5722681" y="4761679"/>
                <a:ext cx="64145" cy="104923"/>
              </a:xfrm>
              <a:custGeom>
                <a:avLst/>
                <a:gdLst>
                  <a:gd name="csX0" fmla="*/ 32214 w 64145"/>
                  <a:gd name="csY0" fmla="*/ 105053 h 104923"/>
                  <a:gd name="csX1" fmla="*/ 6838 w 64145"/>
                  <a:gd name="csY1" fmla="*/ 89649 h 104923"/>
                  <a:gd name="csX2" fmla="*/ 67 w 64145"/>
                  <a:gd name="csY2" fmla="*/ 52963 h 104923"/>
                  <a:gd name="csX3" fmla="*/ 2523 w 64145"/>
                  <a:gd name="csY3" fmla="*/ 28035 h 104923"/>
                  <a:gd name="csX4" fmla="*/ 12122 w 64145"/>
                  <a:gd name="csY4" fmla="*/ 8241 h 104923"/>
                  <a:gd name="csX5" fmla="*/ 32214 w 64145"/>
                  <a:gd name="csY5" fmla="*/ 129 h 104923"/>
                  <a:gd name="csX6" fmla="*/ 48734 w 64145"/>
                  <a:gd name="csY6" fmla="*/ 5040 h 104923"/>
                  <a:gd name="csX7" fmla="*/ 58482 w 64145"/>
                  <a:gd name="csY7" fmla="*/ 17690 h 104923"/>
                  <a:gd name="csX8" fmla="*/ 63022 w 64145"/>
                  <a:gd name="csY8" fmla="*/ 34359 h 104923"/>
                  <a:gd name="csX9" fmla="*/ 64212 w 64145"/>
                  <a:gd name="csY9" fmla="*/ 52963 h 104923"/>
                  <a:gd name="csX10" fmla="*/ 61831 w 64145"/>
                  <a:gd name="csY10" fmla="*/ 77520 h 104923"/>
                  <a:gd name="csX11" fmla="*/ 52380 w 64145"/>
                  <a:gd name="csY11" fmla="*/ 97017 h 104923"/>
                  <a:gd name="csX12" fmla="*/ 32214 w 64145"/>
                  <a:gd name="csY12" fmla="*/ 105053 h 104923"/>
                  <a:gd name="csX13" fmla="*/ 32214 w 64145"/>
                  <a:gd name="csY13" fmla="*/ 101034 h 104923"/>
                  <a:gd name="csX14" fmla="*/ 44864 w 64145"/>
                  <a:gd name="csY14" fmla="*/ 92328 h 104923"/>
                  <a:gd name="csX15" fmla="*/ 49999 w 64145"/>
                  <a:gd name="csY15" fmla="*/ 73055 h 104923"/>
                  <a:gd name="csX16" fmla="*/ 50966 w 64145"/>
                  <a:gd name="csY16" fmla="*/ 50582 h 104923"/>
                  <a:gd name="csX17" fmla="*/ 49999 w 64145"/>
                  <a:gd name="csY17" fmla="*/ 29448 h 104923"/>
                  <a:gd name="csX18" fmla="*/ 44938 w 64145"/>
                  <a:gd name="csY18" fmla="*/ 11887 h 104923"/>
                  <a:gd name="csX19" fmla="*/ 32214 w 64145"/>
                  <a:gd name="csY19" fmla="*/ 3998 h 104923"/>
                  <a:gd name="csX20" fmla="*/ 19414 w 64145"/>
                  <a:gd name="csY20" fmla="*/ 11887 h 104923"/>
                  <a:gd name="csX21" fmla="*/ 14280 w 64145"/>
                  <a:gd name="csY21" fmla="*/ 29448 h 104923"/>
                  <a:gd name="csX22" fmla="*/ 13313 w 64145"/>
                  <a:gd name="csY22" fmla="*/ 50582 h 104923"/>
                  <a:gd name="csX23" fmla="*/ 13759 w 64145"/>
                  <a:gd name="csY23" fmla="*/ 66581 h 104923"/>
                  <a:gd name="csX24" fmla="*/ 15992 w 64145"/>
                  <a:gd name="csY24" fmla="*/ 82059 h 104923"/>
                  <a:gd name="csX25" fmla="*/ 21721 w 64145"/>
                  <a:gd name="csY25" fmla="*/ 95528 h 104923"/>
                  <a:gd name="csX26" fmla="*/ 32214 w 64145"/>
                  <a:gd name="csY26" fmla="*/ 101034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14" y="105053"/>
                    </a:moveTo>
                    <a:cubicBezTo>
                      <a:pt x="19812" y="105053"/>
                      <a:pt x="11353" y="99918"/>
                      <a:pt x="6838" y="89649"/>
                    </a:cubicBezTo>
                    <a:cubicBezTo>
                      <a:pt x="2324" y="79380"/>
                      <a:pt x="67" y="67151"/>
                      <a:pt x="67" y="52963"/>
                    </a:cubicBezTo>
                    <a:cubicBezTo>
                      <a:pt x="67" y="44133"/>
                      <a:pt x="886" y="35823"/>
                      <a:pt x="2523" y="28035"/>
                    </a:cubicBezTo>
                    <a:cubicBezTo>
                      <a:pt x="4160" y="20246"/>
                      <a:pt x="7359" y="13648"/>
                      <a:pt x="12122" y="8241"/>
                    </a:cubicBezTo>
                    <a:cubicBezTo>
                      <a:pt x="16884" y="2833"/>
                      <a:pt x="23582" y="129"/>
                      <a:pt x="32214" y="129"/>
                    </a:cubicBezTo>
                    <a:cubicBezTo>
                      <a:pt x="38961" y="129"/>
                      <a:pt x="44468" y="1766"/>
                      <a:pt x="48734" y="5040"/>
                    </a:cubicBezTo>
                    <a:cubicBezTo>
                      <a:pt x="53000" y="8314"/>
                      <a:pt x="56249" y="12531"/>
                      <a:pt x="58482" y="17690"/>
                    </a:cubicBezTo>
                    <a:cubicBezTo>
                      <a:pt x="60715" y="22850"/>
                      <a:pt x="62228" y="28406"/>
                      <a:pt x="63022" y="34359"/>
                    </a:cubicBezTo>
                    <a:cubicBezTo>
                      <a:pt x="63815" y="40312"/>
                      <a:pt x="64212" y="46514"/>
                      <a:pt x="64212" y="52963"/>
                    </a:cubicBezTo>
                    <a:cubicBezTo>
                      <a:pt x="64212" y="61695"/>
                      <a:pt x="63419" y="69880"/>
                      <a:pt x="61831" y="77520"/>
                    </a:cubicBezTo>
                    <a:cubicBezTo>
                      <a:pt x="60244" y="85160"/>
                      <a:pt x="57093" y="91658"/>
                      <a:pt x="52380" y="97017"/>
                    </a:cubicBezTo>
                    <a:cubicBezTo>
                      <a:pt x="47667" y="102374"/>
                      <a:pt x="40945" y="105053"/>
                      <a:pt x="32214" y="105053"/>
                    </a:cubicBezTo>
                    <a:close/>
                    <a:moveTo>
                      <a:pt x="32214" y="101034"/>
                    </a:moveTo>
                    <a:cubicBezTo>
                      <a:pt x="37869" y="101034"/>
                      <a:pt x="42086" y="98132"/>
                      <a:pt x="44864" y="92328"/>
                    </a:cubicBezTo>
                    <a:cubicBezTo>
                      <a:pt x="47642" y="86524"/>
                      <a:pt x="49354" y="80099"/>
                      <a:pt x="49999" y="73055"/>
                    </a:cubicBezTo>
                    <a:cubicBezTo>
                      <a:pt x="50644" y="66011"/>
                      <a:pt x="50966" y="58520"/>
                      <a:pt x="50966" y="50582"/>
                    </a:cubicBezTo>
                    <a:cubicBezTo>
                      <a:pt x="50966" y="42942"/>
                      <a:pt x="50644" y="35897"/>
                      <a:pt x="49999" y="29448"/>
                    </a:cubicBezTo>
                    <a:cubicBezTo>
                      <a:pt x="49354" y="22999"/>
                      <a:pt x="47667" y="17145"/>
                      <a:pt x="44938" y="11887"/>
                    </a:cubicBezTo>
                    <a:cubicBezTo>
                      <a:pt x="42210" y="6628"/>
                      <a:pt x="37968" y="3998"/>
                      <a:pt x="32214" y="3998"/>
                    </a:cubicBezTo>
                    <a:cubicBezTo>
                      <a:pt x="26459" y="3998"/>
                      <a:pt x="22192" y="6628"/>
                      <a:pt x="19414" y="11887"/>
                    </a:cubicBezTo>
                    <a:cubicBezTo>
                      <a:pt x="16636" y="17145"/>
                      <a:pt x="14925" y="22999"/>
                      <a:pt x="14280" y="29448"/>
                    </a:cubicBezTo>
                    <a:cubicBezTo>
                      <a:pt x="13635" y="35897"/>
                      <a:pt x="13313" y="42942"/>
                      <a:pt x="13313" y="50582"/>
                    </a:cubicBezTo>
                    <a:cubicBezTo>
                      <a:pt x="13313" y="56238"/>
                      <a:pt x="13462" y="61571"/>
                      <a:pt x="13759" y="66581"/>
                    </a:cubicBezTo>
                    <a:cubicBezTo>
                      <a:pt x="14057" y="71592"/>
                      <a:pt x="14801" y="76751"/>
                      <a:pt x="15992" y="82059"/>
                    </a:cubicBezTo>
                    <a:cubicBezTo>
                      <a:pt x="17183" y="87367"/>
                      <a:pt x="19092" y="91857"/>
                      <a:pt x="21721" y="95528"/>
                    </a:cubicBezTo>
                    <a:cubicBezTo>
                      <a:pt x="24351" y="99199"/>
                      <a:pt x="27848" y="101034"/>
                      <a:pt x="32214" y="1010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4CD8EDE-7B53-469B-9293-5DA127ED9744}"/>
                  </a:ext>
                </a:extLst>
              </p:cNvPr>
              <p:cNvSpPr/>
              <p:nvPr/>
            </p:nvSpPr>
            <p:spPr>
              <a:xfrm>
                <a:off x="5801560" y="4748880"/>
                <a:ext cx="109686" cy="122932"/>
              </a:xfrm>
              <a:custGeom>
                <a:avLst/>
                <a:gdLst>
                  <a:gd name="csX0" fmla="*/ 12717 w 109686"/>
                  <a:gd name="csY0" fmla="*/ 119937 h 122932"/>
                  <a:gd name="csX1" fmla="*/ 13164 w 109686"/>
                  <a:gd name="csY1" fmla="*/ 118448 h 122932"/>
                  <a:gd name="csX2" fmla="*/ 82220 w 109686"/>
                  <a:gd name="csY2" fmla="*/ 15459 h 122932"/>
                  <a:gd name="csX3" fmla="*/ 61980 w 109686"/>
                  <a:gd name="csY3" fmla="*/ 20668 h 122932"/>
                  <a:gd name="csX4" fmla="*/ 39209 w 109686"/>
                  <a:gd name="csY4" fmla="*/ 14417 h 122932"/>
                  <a:gd name="csX5" fmla="*/ 42186 w 109686"/>
                  <a:gd name="csY5" fmla="*/ 30788 h 122932"/>
                  <a:gd name="csX6" fmla="*/ 41069 w 109686"/>
                  <a:gd name="csY6" fmla="*/ 40909 h 122932"/>
                  <a:gd name="csX7" fmla="*/ 37572 w 109686"/>
                  <a:gd name="csY7" fmla="*/ 50806 h 122932"/>
                  <a:gd name="csX8" fmla="*/ 31395 w 109686"/>
                  <a:gd name="csY8" fmla="*/ 58470 h 122932"/>
                  <a:gd name="csX9" fmla="*/ 22540 w 109686"/>
                  <a:gd name="csY9" fmla="*/ 61446 h 122932"/>
                  <a:gd name="csX10" fmla="*/ 10262 w 109686"/>
                  <a:gd name="csY10" fmla="*/ 56684 h 122932"/>
                  <a:gd name="csX11" fmla="*/ 2597 w 109686"/>
                  <a:gd name="csY11" fmla="*/ 44778 h 122932"/>
                  <a:gd name="csX12" fmla="*/ 67 w 109686"/>
                  <a:gd name="csY12" fmla="*/ 30788 h 122932"/>
                  <a:gd name="csX13" fmla="*/ 2597 w 109686"/>
                  <a:gd name="csY13" fmla="*/ 16798 h 122932"/>
                  <a:gd name="csX14" fmla="*/ 10262 w 109686"/>
                  <a:gd name="csY14" fmla="*/ 4892 h 122932"/>
                  <a:gd name="csX15" fmla="*/ 22540 w 109686"/>
                  <a:gd name="csY15" fmla="*/ 129 h 122932"/>
                  <a:gd name="csX16" fmla="*/ 32958 w 109686"/>
                  <a:gd name="csY16" fmla="*/ 4595 h 122932"/>
                  <a:gd name="csX17" fmla="*/ 61980 w 109686"/>
                  <a:gd name="csY17" fmla="*/ 16649 h 122932"/>
                  <a:gd name="csX18" fmla="*/ 78871 w 109686"/>
                  <a:gd name="csY18" fmla="*/ 12706 h 122932"/>
                  <a:gd name="csX19" fmla="*/ 91597 w 109686"/>
                  <a:gd name="csY19" fmla="*/ 1320 h 122932"/>
                  <a:gd name="csX20" fmla="*/ 93978 w 109686"/>
                  <a:gd name="csY20" fmla="*/ 129 h 122932"/>
                  <a:gd name="csX21" fmla="*/ 96210 w 109686"/>
                  <a:gd name="csY21" fmla="*/ 948 h 122932"/>
                  <a:gd name="csX22" fmla="*/ 97103 w 109686"/>
                  <a:gd name="csY22" fmla="*/ 3106 h 122932"/>
                  <a:gd name="csX23" fmla="*/ 96656 w 109686"/>
                  <a:gd name="csY23" fmla="*/ 4595 h 122932"/>
                  <a:gd name="csX24" fmla="*/ 17927 w 109686"/>
                  <a:gd name="csY24" fmla="*/ 122020 h 122932"/>
                  <a:gd name="csX25" fmla="*/ 15694 w 109686"/>
                  <a:gd name="csY25" fmla="*/ 123062 h 122932"/>
                  <a:gd name="csX26" fmla="*/ 13611 w 109686"/>
                  <a:gd name="csY26" fmla="*/ 122094 h 122932"/>
                  <a:gd name="csX27" fmla="*/ 12717 w 109686"/>
                  <a:gd name="csY27" fmla="*/ 119937 h 122932"/>
                  <a:gd name="csX28" fmla="*/ 22540 w 109686"/>
                  <a:gd name="csY28" fmla="*/ 57577 h 122932"/>
                  <a:gd name="csX29" fmla="*/ 34000 w 109686"/>
                  <a:gd name="csY29" fmla="*/ 48573 h 122932"/>
                  <a:gd name="csX30" fmla="*/ 37869 w 109686"/>
                  <a:gd name="csY30" fmla="*/ 30788 h 122932"/>
                  <a:gd name="csX31" fmla="*/ 36233 w 109686"/>
                  <a:gd name="csY31" fmla="*/ 19403 h 122932"/>
                  <a:gd name="csX32" fmla="*/ 31172 w 109686"/>
                  <a:gd name="csY32" fmla="*/ 8539 h 122932"/>
                  <a:gd name="csX33" fmla="*/ 22540 w 109686"/>
                  <a:gd name="csY33" fmla="*/ 3999 h 122932"/>
                  <a:gd name="csX34" fmla="*/ 12494 w 109686"/>
                  <a:gd name="csY34" fmla="*/ 12482 h 122932"/>
                  <a:gd name="csX35" fmla="*/ 10039 w 109686"/>
                  <a:gd name="csY35" fmla="*/ 30937 h 122932"/>
                  <a:gd name="csX36" fmla="*/ 12569 w 109686"/>
                  <a:gd name="csY36" fmla="*/ 49020 h 122932"/>
                  <a:gd name="csX37" fmla="*/ 22540 w 109686"/>
                  <a:gd name="csY37" fmla="*/ 57577 h 122932"/>
                  <a:gd name="csX38" fmla="*/ 90108 w 109686"/>
                  <a:gd name="csY38" fmla="*/ 123062 h 122932"/>
                  <a:gd name="csX39" fmla="*/ 77829 w 109686"/>
                  <a:gd name="csY39" fmla="*/ 118225 h 122932"/>
                  <a:gd name="csX40" fmla="*/ 70090 w 109686"/>
                  <a:gd name="csY40" fmla="*/ 106244 h 122932"/>
                  <a:gd name="csX41" fmla="*/ 67486 w 109686"/>
                  <a:gd name="csY41" fmla="*/ 92106 h 122932"/>
                  <a:gd name="csX42" fmla="*/ 70090 w 109686"/>
                  <a:gd name="csY42" fmla="*/ 78190 h 122932"/>
                  <a:gd name="csX43" fmla="*/ 77829 w 109686"/>
                  <a:gd name="csY43" fmla="*/ 66209 h 122932"/>
                  <a:gd name="csX44" fmla="*/ 90108 w 109686"/>
                  <a:gd name="csY44" fmla="*/ 61446 h 122932"/>
                  <a:gd name="csX45" fmla="*/ 101122 w 109686"/>
                  <a:gd name="csY45" fmla="*/ 66507 h 122932"/>
                  <a:gd name="csX46" fmla="*/ 107670 w 109686"/>
                  <a:gd name="csY46" fmla="*/ 78636 h 122932"/>
                  <a:gd name="csX47" fmla="*/ 109753 w 109686"/>
                  <a:gd name="csY47" fmla="*/ 92106 h 122932"/>
                  <a:gd name="csX48" fmla="*/ 108563 w 109686"/>
                  <a:gd name="csY48" fmla="*/ 102226 h 122932"/>
                  <a:gd name="csX49" fmla="*/ 105065 w 109686"/>
                  <a:gd name="csY49" fmla="*/ 112198 h 122932"/>
                  <a:gd name="csX50" fmla="*/ 98963 w 109686"/>
                  <a:gd name="csY50" fmla="*/ 120011 h 122932"/>
                  <a:gd name="csX51" fmla="*/ 90108 w 109686"/>
                  <a:gd name="csY51" fmla="*/ 123062 h 122932"/>
                  <a:gd name="csX52" fmla="*/ 90108 w 109686"/>
                  <a:gd name="csY52" fmla="*/ 119043 h 122932"/>
                  <a:gd name="csX53" fmla="*/ 98665 w 109686"/>
                  <a:gd name="csY53" fmla="*/ 114429 h 122932"/>
                  <a:gd name="csX54" fmla="*/ 103726 w 109686"/>
                  <a:gd name="csY54" fmla="*/ 103491 h 122932"/>
                  <a:gd name="csX55" fmla="*/ 105289 w 109686"/>
                  <a:gd name="csY55" fmla="*/ 92106 h 122932"/>
                  <a:gd name="csX56" fmla="*/ 101419 w 109686"/>
                  <a:gd name="csY56" fmla="*/ 74395 h 122932"/>
                  <a:gd name="csX57" fmla="*/ 90108 w 109686"/>
                  <a:gd name="csY57" fmla="*/ 65465 h 122932"/>
                  <a:gd name="csX58" fmla="*/ 80062 w 109686"/>
                  <a:gd name="csY58" fmla="*/ 73948 h 122932"/>
                  <a:gd name="csX59" fmla="*/ 77606 w 109686"/>
                  <a:gd name="csY59" fmla="*/ 92254 h 122932"/>
                  <a:gd name="csX60" fmla="*/ 80136 w 109686"/>
                  <a:gd name="csY60" fmla="*/ 110486 h 122932"/>
                  <a:gd name="csX61" fmla="*/ 90108 w 109686"/>
                  <a:gd name="csY61" fmla="*/ 119043 h 122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</a:cxnLst>
                <a:rect l="l" t="t" r="r" b="b"/>
                <a:pathLst>
                  <a:path w="109686" h="122932">
                    <a:moveTo>
                      <a:pt x="12717" y="119937"/>
                    </a:moveTo>
                    <a:cubicBezTo>
                      <a:pt x="12717" y="119341"/>
                      <a:pt x="12866" y="118845"/>
                      <a:pt x="13164" y="118448"/>
                    </a:cubicBezTo>
                    <a:lnTo>
                      <a:pt x="82220" y="15459"/>
                    </a:lnTo>
                    <a:cubicBezTo>
                      <a:pt x="76068" y="18932"/>
                      <a:pt x="69322" y="20668"/>
                      <a:pt x="61980" y="20668"/>
                    </a:cubicBezTo>
                    <a:cubicBezTo>
                      <a:pt x="54042" y="20668"/>
                      <a:pt x="46452" y="18584"/>
                      <a:pt x="39209" y="14417"/>
                    </a:cubicBezTo>
                    <a:cubicBezTo>
                      <a:pt x="41194" y="19279"/>
                      <a:pt x="42186" y="24736"/>
                      <a:pt x="42186" y="30788"/>
                    </a:cubicBezTo>
                    <a:cubicBezTo>
                      <a:pt x="42186" y="34062"/>
                      <a:pt x="41814" y="37436"/>
                      <a:pt x="41069" y="40909"/>
                    </a:cubicBezTo>
                    <a:cubicBezTo>
                      <a:pt x="40325" y="44381"/>
                      <a:pt x="39159" y="47681"/>
                      <a:pt x="37572" y="50806"/>
                    </a:cubicBezTo>
                    <a:cubicBezTo>
                      <a:pt x="35984" y="53931"/>
                      <a:pt x="33925" y="56486"/>
                      <a:pt x="31395" y="58470"/>
                    </a:cubicBezTo>
                    <a:cubicBezTo>
                      <a:pt x="28865" y="60454"/>
                      <a:pt x="25914" y="61446"/>
                      <a:pt x="22540" y="61446"/>
                    </a:cubicBezTo>
                    <a:cubicBezTo>
                      <a:pt x="17778" y="61446"/>
                      <a:pt x="13685" y="59859"/>
                      <a:pt x="10262" y="56684"/>
                    </a:cubicBezTo>
                    <a:cubicBezTo>
                      <a:pt x="6838" y="53509"/>
                      <a:pt x="4284" y="49540"/>
                      <a:pt x="2597" y="44778"/>
                    </a:cubicBezTo>
                    <a:cubicBezTo>
                      <a:pt x="910" y="40015"/>
                      <a:pt x="67" y="35352"/>
                      <a:pt x="67" y="30788"/>
                    </a:cubicBezTo>
                    <a:cubicBezTo>
                      <a:pt x="67" y="26224"/>
                      <a:pt x="910" y="21561"/>
                      <a:pt x="2597" y="16798"/>
                    </a:cubicBezTo>
                    <a:cubicBezTo>
                      <a:pt x="4284" y="12036"/>
                      <a:pt x="6838" y="8067"/>
                      <a:pt x="10262" y="4892"/>
                    </a:cubicBezTo>
                    <a:cubicBezTo>
                      <a:pt x="13685" y="1717"/>
                      <a:pt x="17778" y="129"/>
                      <a:pt x="22540" y="129"/>
                    </a:cubicBezTo>
                    <a:cubicBezTo>
                      <a:pt x="26310" y="129"/>
                      <a:pt x="29783" y="1618"/>
                      <a:pt x="32958" y="4595"/>
                    </a:cubicBezTo>
                    <a:cubicBezTo>
                      <a:pt x="41094" y="12631"/>
                      <a:pt x="50768" y="16649"/>
                      <a:pt x="61980" y="16649"/>
                    </a:cubicBezTo>
                    <a:cubicBezTo>
                      <a:pt x="68032" y="16649"/>
                      <a:pt x="73662" y="15335"/>
                      <a:pt x="78871" y="12706"/>
                    </a:cubicBezTo>
                    <a:cubicBezTo>
                      <a:pt x="84080" y="10077"/>
                      <a:pt x="88322" y="6281"/>
                      <a:pt x="91597" y="1320"/>
                    </a:cubicBezTo>
                    <a:cubicBezTo>
                      <a:pt x="92093" y="526"/>
                      <a:pt x="92886" y="129"/>
                      <a:pt x="93978" y="129"/>
                    </a:cubicBezTo>
                    <a:cubicBezTo>
                      <a:pt x="94871" y="129"/>
                      <a:pt x="95615" y="402"/>
                      <a:pt x="96210" y="948"/>
                    </a:cubicBezTo>
                    <a:cubicBezTo>
                      <a:pt x="96805" y="1494"/>
                      <a:pt x="97103" y="2213"/>
                      <a:pt x="97103" y="3106"/>
                    </a:cubicBezTo>
                    <a:cubicBezTo>
                      <a:pt x="97103" y="3701"/>
                      <a:pt x="96954" y="4198"/>
                      <a:pt x="96656" y="4595"/>
                    </a:cubicBezTo>
                    <a:lnTo>
                      <a:pt x="17927" y="122020"/>
                    </a:lnTo>
                    <a:cubicBezTo>
                      <a:pt x="17530" y="122714"/>
                      <a:pt x="16785" y="123062"/>
                      <a:pt x="15694" y="123062"/>
                    </a:cubicBezTo>
                    <a:cubicBezTo>
                      <a:pt x="14900" y="123062"/>
                      <a:pt x="14206" y="122739"/>
                      <a:pt x="13611" y="122094"/>
                    </a:cubicBezTo>
                    <a:cubicBezTo>
                      <a:pt x="13015" y="121449"/>
                      <a:pt x="12717" y="120730"/>
                      <a:pt x="12717" y="119937"/>
                    </a:cubicBezTo>
                    <a:close/>
                    <a:moveTo>
                      <a:pt x="22540" y="57577"/>
                    </a:moveTo>
                    <a:cubicBezTo>
                      <a:pt x="27600" y="57577"/>
                      <a:pt x="31420" y="54576"/>
                      <a:pt x="34000" y="48573"/>
                    </a:cubicBezTo>
                    <a:cubicBezTo>
                      <a:pt x="36579" y="42571"/>
                      <a:pt x="37869" y="36642"/>
                      <a:pt x="37869" y="30788"/>
                    </a:cubicBezTo>
                    <a:cubicBezTo>
                      <a:pt x="37869" y="27415"/>
                      <a:pt x="37324" y="23619"/>
                      <a:pt x="36233" y="19403"/>
                    </a:cubicBezTo>
                    <a:cubicBezTo>
                      <a:pt x="35141" y="15186"/>
                      <a:pt x="33454" y="11565"/>
                      <a:pt x="31172" y="8539"/>
                    </a:cubicBezTo>
                    <a:cubicBezTo>
                      <a:pt x="28890" y="5512"/>
                      <a:pt x="26013" y="3999"/>
                      <a:pt x="22540" y="3999"/>
                    </a:cubicBezTo>
                    <a:cubicBezTo>
                      <a:pt x="17480" y="3999"/>
                      <a:pt x="14131" y="6827"/>
                      <a:pt x="12494" y="12482"/>
                    </a:cubicBezTo>
                    <a:cubicBezTo>
                      <a:pt x="10857" y="18138"/>
                      <a:pt x="10039" y="24289"/>
                      <a:pt x="10039" y="30937"/>
                    </a:cubicBezTo>
                    <a:cubicBezTo>
                      <a:pt x="10039" y="37287"/>
                      <a:pt x="10882" y="43315"/>
                      <a:pt x="12569" y="49020"/>
                    </a:cubicBezTo>
                    <a:cubicBezTo>
                      <a:pt x="14255" y="54725"/>
                      <a:pt x="17579" y="57577"/>
                      <a:pt x="22540" y="57577"/>
                    </a:cubicBezTo>
                    <a:close/>
                    <a:moveTo>
                      <a:pt x="90108" y="123062"/>
                    </a:moveTo>
                    <a:cubicBezTo>
                      <a:pt x="85345" y="123062"/>
                      <a:pt x="81253" y="121449"/>
                      <a:pt x="77829" y="118225"/>
                    </a:cubicBezTo>
                    <a:cubicBezTo>
                      <a:pt x="74407" y="115000"/>
                      <a:pt x="71827" y="111007"/>
                      <a:pt x="70090" y="106244"/>
                    </a:cubicBezTo>
                    <a:cubicBezTo>
                      <a:pt x="68354" y="101482"/>
                      <a:pt x="67486" y="96769"/>
                      <a:pt x="67486" y="92106"/>
                    </a:cubicBezTo>
                    <a:cubicBezTo>
                      <a:pt x="67486" y="87641"/>
                      <a:pt x="68354" y="83002"/>
                      <a:pt x="70090" y="78190"/>
                    </a:cubicBezTo>
                    <a:cubicBezTo>
                      <a:pt x="71827" y="73378"/>
                      <a:pt x="74407" y="69384"/>
                      <a:pt x="77829" y="66209"/>
                    </a:cubicBezTo>
                    <a:cubicBezTo>
                      <a:pt x="81253" y="63034"/>
                      <a:pt x="85345" y="61446"/>
                      <a:pt x="90108" y="61446"/>
                    </a:cubicBezTo>
                    <a:cubicBezTo>
                      <a:pt x="94474" y="61446"/>
                      <a:pt x="98145" y="63133"/>
                      <a:pt x="101122" y="66507"/>
                    </a:cubicBezTo>
                    <a:cubicBezTo>
                      <a:pt x="104098" y="69880"/>
                      <a:pt x="106281" y="73923"/>
                      <a:pt x="107670" y="78636"/>
                    </a:cubicBezTo>
                    <a:cubicBezTo>
                      <a:pt x="109059" y="83349"/>
                      <a:pt x="109753" y="87839"/>
                      <a:pt x="109753" y="92106"/>
                    </a:cubicBezTo>
                    <a:cubicBezTo>
                      <a:pt x="109753" y="95380"/>
                      <a:pt x="109356" y="98753"/>
                      <a:pt x="108563" y="102226"/>
                    </a:cubicBezTo>
                    <a:cubicBezTo>
                      <a:pt x="107769" y="105699"/>
                      <a:pt x="106603" y="109023"/>
                      <a:pt x="105065" y="112198"/>
                    </a:cubicBezTo>
                    <a:cubicBezTo>
                      <a:pt x="103527" y="115373"/>
                      <a:pt x="101493" y="117977"/>
                      <a:pt x="98963" y="120011"/>
                    </a:cubicBezTo>
                    <a:cubicBezTo>
                      <a:pt x="96433" y="122045"/>
                      <a:pt x="93482" y="123062"/>
                      <a:pt x="90108" y="123062"/>
                    </a:cubicBezTo>
                    <a:close/>
                    <a:moveTo>
                      <a:pt x="90108" y="119043"/>
                    </a:moveTo>
                    <a:cubicBezTo>
                      <a:pt x="93482" y="119043"/>
                      <a:pt x="96334" y="117505"/>
                      <a:pt x="98665" y="114429"/>
                    </a:cubicBezTo>
                    <a:cubicBezTo>
                      <a:pt x="100997" y="111354"/>
                      <a:pt x="102684" y="107708"/>
                      <a:pt x="103726" y="103491"/>
                    </a:cubicBezTo>
                    <a:cubicBezTo>
                      <a:pt x="104768" y="99274"/>
                      <a:pt x="105289" y="95479"/>
                      <a:pt x="105289" y="92106"/>
                    </a:cubicBezTo>
                    <a:cubicBezTo>
                      <a:pt x="105289" y="86251"/>
                      <a:pt x="103999" y="80348"/>
                      <a:pt x="101419" y="74395"/>
                    </a:cubicBezTo>
                    <a:cubicBezTo>
                      <a:pt x="98839" y="68442"/>
                      <a:pt x="95069" y="65465"/>
                      <a:pt x="90108" y="65465"/>
                    </a:cubicBezTo>
                    <a:cubicBezTo>
                      <a:pt x="85048" y="65465"/>
                      <a:pt x="81699" y="68293"/>
                      <a:pt x="80062" y="73948"/>
                    </a:cubicBezTo>
                    <a:cubicBezTo>
                      <a:pt x="78425" y="79604"/>
                      <a:pt x="77606" y="85706"/>
                      <a:pt x="77606" y="92254"/>
                    </a:cubicBezTo>
                    <a:cubicBezTo>
                      <a:pt x="77606" y="98703"/>
                      <a:pt x="78450" y="104780"/>
                      <a:pt x="80136" y="110486"/>
                    </a:cubicBezTo>
                    <a:cubicBezTo>
                      <a:pt x="81823" y="116191"/>
                      <a:pt x="85147" y="119043"/>
                      <a:pt x="90108" y="119043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8" name="Graphic 16">
              <a:extLst>
                <a:ext uri="{FF2B5EF4-FFF2-40B4-BE49-F238E27FC236}">
                  <a16:creationId xmlns:a16="http://schemas.microsoft.com/office/drawing/2014/main" id="{A62C819B-73AE-E22D-25E7-B22672626EA7}"/>
                </a:ext>
              </a:extLst>
            </p:cNvPr>
            <p:cNvGrpSpPr/>
            <p:nvPr/>
          </p:nvGrpSpPr>
          <p:grpSpPr>
            <a:xfrm>
              <a:off x="5648117" y="4389311"/>
              <a:ext cx="263129" cy="122932"/>
              <a:chOff x="5648117" y="4389311"/>
              <a:chExt cx="263129" cy="122932"/>
            </a:xfrm>
            <a:solidFill>
              <a:srgbClr val="262626"/>
            </a:solidFill>
          </p:grpSpPr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F3B0AEC0-1F2E-500F-9B7C-79316F5EBB5E}"/>
                  </a:ext>
                </a:extLst>
              </p:cNvPr>
              <p:cNvSpPr/>
              <p:nvPr/>
            </p:nvSpPr>
            <p:spPr>
              <a:xfrm>
                <a:off x="5648117" y="4402111"/>
                <a:ext cx="60871" cy="101500"/>
              </a:xfrm>
              <a:custGeom>
                <a:avLst/>
                <a:gdLst>
                  <a:gd name="csX0" fmla="*/ 67 w 60871"/>
                  <a:gd name="csY0" fmla="*/ 101592 h 101500"/>
                  <a:gd name="csX1" fmla="*/ 67 w 60871"/>
                  <a:gd name="csY1" fmla="*/ 97425 h 101500"/>
                  <a:gd name="csX2" fmla="*/ 365 w 60871"/>
                  <a:gd name="csY2" fmla="*/ 96681 h 101500"/>
                  <a:gd name="csX3" fmla="*/ 24029 w 60871"/>
                  <a:gd name="csY3" fmla="*/ 70487 h 101500"/>
                  <a:gd name="csX4" fmla="*/ 32735 w 60871"/>
                  <a:gd name="csY4" fmla="*/ 60739 h 101500"/>
                  <a:gd name="csX5" fmla="*/ 39358 w 60871"/>
                  <a:gd name="csY5" fmla="*/ 51661 h 101500"/>
                  <a:gd name="csX6" fmla="*/ 44567 w 60871"/>
                  <a:gd name="csY6" fmla="*/ 41168 h 101500"/>
                  <a:gd name="csX7" fmla="*/ 46502 w 60871"/>
                  <a:gd name="csY7" fmla="*/ 29857 h 101500"/>
                  <a:gd name="csX8" fmla="*/ 44196 w 60871"/>
                  <a:gd name="csY8" fmla="*/ 17951 h 101500"/>
                  <a:gd name="csX9" fmla="*/ 37275 w 60871"/>
                  <a:gd name="csY9" fmla="*/ 8873 h 101500"/>
                  <a:gd name="csX10" fmla="*/ 26261 w 60871"/>
                  <a:gd name="csY10" fmla="*/ 5449 h 101500"/>
                  <a:gd name="csX11" fmla="*/ 14280 w 60871"/>
                  <a:gd name="csY11" fmla="*/ 9394 h 101500"/>
                  <a:gd name="csX12" fmla="*/ 6914 w 60871"/>
                  <a:gd name="csY12" fmla="*/ 19737 h 101500"/>
                  <a:gd name="csX13" fmla="*/ 8551 w 60871"/>
                  <a:gd name="csY13" fmla="*/ 19588 h 101500"/>
                  <a:gd name="csX14" fmla="*/ 14355 w 60871"/>
                  <a:gd name="csY14" fmla="*/ 21895 h 101500"/>
                  <a:gd name="csX15" fmla="*/ 16736 w 60871"/>
                  <a:gd name="csY15" fmla="*/ 27773 h 101500"/>
                  <a:gd name="csX16" fmla="*/ 14355 w 60871"/>
                  <a:gd name="csY16" fmla="*/ 33726 h 101500"/>
                  <a:gd name="csX17" fmla="*/ 8551 w 60871"/>
                  <a:gd name="csY17" fmla="*/ 36107 h 101500"/>
                  <a:gd name="csX18" fmla="*/ 2524 w 60871"/>
                  <a:gd name="csY18" fmla="*/ 33652 h 101500"/>
                  <a:gd name="csX19" fmla="*/ 67 w 60871"/>
                  <a:gd name="csY19" fmla="*/ 27773 h 101500"/>
                  <a:gd name="csX20" fmla="*/ 2226 w 60871"/>
                  <a:gd name="csY20" fmla="*/ 17057 h 101500"/>
                  <a:gd name="csX21" fmla="*/ 8477 w 60871"/>
                  <a:gd name="csY21" fmla="*/ 8128 h 101500"/>
                  <a:gd name="csX22" fmla="*/ 17629 w 60871"/>
                  <a:gd name="csY22" fmla="*/ 2175 h 101500"/>
                  <a:gd name="csX23" fmla="*/ 28494 w 60871"/>
                  <a:gd name="csY23" fmla="*/ 92 h 101500"/>
                  <a:gd name="csX24" fmla="*/ 44641 w 60871"/>
                  <a:gd name="csY24" fmla="*/ 3738 h 101500"/>
                  <a:gd name="csX25" fmla="*/ 56548 w 60871"/>
                  <a:gd name="csY25" fmla="*/ 14156 h 101500"/>
                  <a:gd name="csX26" fmla="*/ 60939 w 60871"/>
                  <a:gd name="csY26" fmla="*/ 29857 h 101500"/>
                  <a:gd name="csX27" fmla="*/ 58036 w 60871"/>
                  <a:gd name="csY27" fmla="*/ 42507 h 101500"/>
                  <a:gd name="csX28" fmla="*/ 50594 w 60871"/>
                  <a:gd name="csY28" fmla="*/ 53297 h 101500"/>
                  <a:gd name="csX29" fmla="*/ 38986 w 60871"/>
                  <a:gd name="csY29" fmla="*/ 64311 h 101500"/>
                  <a:gd name="csX30" fmla="*/ 29684 w 60871"/>
                  <a:gd name="csY30" fmla="*/ 72571 h 101500"/>
                  <a:gd name="csX31" fmla="*/ 12420 w 60871"/>
                  <a:gd name="csY31" fmla="*/ 89240 h 101500"/>
                  <a:gd name="csX32" fmla="*/ 27154 w 60871"/>
                  <a:gd name="csY32" fmla="*/ 89240 h 101500"/>
                  <a:gd name="csX33" fmla="*/ 45162 w 60871"/>
                  <a:gd name="csY33" fmla="*/ 89016 h 101500"/>
                  <a:gd name="csX34" fmla="*/ 52901 w 60871"/>
                  <a:gd name="csY34" fmla="*/ 88495 h 101500"/>
                  <a:gd name="csX35" fmla="*/ 56473 w 60871"/>
                  <a:gd name="csY35" fmla="*/ 74357 h 101500"/>
                  <a:gd name="csX36" fmla="*/ 60939 w 60871"/>
                  <a:gd name="csY36" fmla="*/ 74357 h 101500"/>
                  <a:gd name="csX37" fmla="*/ 56622 w 60871"/>
                  <a:gd name="csY37" fmla="*/ 101592 h 101500"/>
                  <a:gd name="csX38" fmla="*/ 67 w 60871"/>
                  <a:gd name="csY38" fmla="*/ 101592 h 1015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0871" h="101500">
                    <a:moveTo>
                      <a:pt x="67" y="101592"/>
                    </a:moveTo>
                    <a:lnTo>
                      <a:pt x="67" y="97425"/>
                    </a:lnTo>
                    <a:cubicBezTo>
                      <a:pt x="67" y="97226"/>
                      <a:pt x="167" y="96979"/>
                      <a:pt x="365" y="96681"/>
                    </a:cubicBezTo>
                    <a:lnTo>
                      <a:pt x="24029" y="70487"/>
                    </a:lnTo>
                    <a:cubicBezTo>
                      <a:pt x="27601" y="66617"/>
                      <a:pt x="30503" y="63368"/>
                      <a:pt x="32735" y="60739"/>
                    </a:cubicBezTo>
                    <a:cubicBezTo>
                      <a:pt x="34968" y="58110"/>
                      <a:pt x="37175" y="55083"/>
                      <a:pt x="39358" y="51661"/>
                    </a:cubicBezTo>
                    <a:cubicBezTo>
                      <a:pt x="41541" y="48238"/>
                      <a:pt x="43277" y="44740"/>
                      <a:pt x="44567" y="41168"/>
                    </a:cubicBezTo>
                    <a:cubicBezTo>
                      <a:pt x="45857" y="37596"/>
                      <a:pt x="46502" y="33826"/>
                      <a:pt x="46502" y="29857"/>
                    </a:cubicBezTo>
                    <a:cubicBezTo>
                      <a:pt x="46502" y="25690"/>
                      <a:pt x="45733" y="21721"/>
                      <a:pt x="44196" y="17951"/>
                    </a:cubicBezTo>
                    <a:cubicBezTo>
                      <a:pt x="42658" y="14180"/>
                      <a:pt x="40351" y="11154"/>
                      <a:pt x="37275" y="8873"/>
                    </a:cubicBezTo>
                    <a:cubicBezTo>
                      <a:pt x="34199" y="6590"/>
                      <a:pt x="30527" y="5449"/>
                      <a:pt x="26261" y="5449"/>
                    </a:cubicBezTo>
                    <a:cubicBezTo>
                      <a:pt x="21796" y="5449"/>
                      <a:pt x="17803" y="6764"/>
                      <a:pt x="14280" y="9394"/>
                    </a:cubicBezTo>
                    <a:cubicBezTo>
                      <a:pt x="10758" y="12023"/>
                      <a:pt x="8302" y="15470"/>
                      <a:pt x="6914" y="19737"/>
                    </a:cubicBezTo>
                    <a:cubicBezTo>
                      <a:pt x="7311" y="19638"/>
                      <a:pt x="7856" y="19588"/>
                      <a:pt x="8551" y="19588"/>
                    </a:cubicBezTo>
                    <a:cubicBezTo>
                      <a:pt x="10833" y="19588"/>
                      <a:pt x="12767" y="20357"/>
                      <a:pt x="14355" y="21895"/>
                    </a:cubicBezTo>
                    <a:cubicBezTo>
                      <a:pt x="15942" y="23433"/>
                      <a:pt x="16736" y="25392"/>
                      <a:pt x="16736" y="27773"/>
                    </a:cubicBezTo>
                    <a:cubicBezTo>
                      <a:pt x="16736" y="30154"/>
                      <a:pt x="15942" y="32139"/>
                      <a:pt x="14355" y="33726"/>
                    </a:cubicBezTo>
                    <a:cubicBezTo>
                      <a:pt x="12767" y="35314"/>
                      <a:pt x="10833" y="36107"/>
                      <a:pt x="8551" y="36107"/>
                    </a:cubicBezTo>
                    <a:cubicBezTo>
                      <a:pt x="6170" y="36107"/>
                      <a:pt x="4161" y="35289"/>
                      <a:pt x="2524" y="33652"/>
                    </a:cubicBezTo>
                    <a:cubicBezTo>
                      <a:pt x="886" y="32015"/>
                      <a:pt x="67" y="30055"/>
                      <a:pt x="67" y="27773"/>
                    </a:cubicBezTo>
                    <a:cubicBezTo>
                      <a:pt x="67" y="24003"/>
                      <a:pt x="787" y="20431"/>
                      <a:pt x="2226" y="17057"/>
                    </a:cubicBezTo>
                    <a:cubicBezTo>
                      <a:pt x="3664" y="13684"/>
                      <a:pt x="5748" y="10708"/>
                      <a:pt x="8477" y="8128"/>
                    </a:cubicBezTo>
                    <a:cubicBezTo>
                      <a:pt x="11205" y="5548"/>
                      <a:pt x="14256" y="3564"/>
                      <a:pt x="17629" y="2175"/>
                    </a:cubicBezTo>
                    <a:cubicBezTo>
                      <a:pt x="21002" y="786"/>
                      <a:pt x="24624" y="92"/>
                      <a:pt x="28494" y="92"/>
                    </a:cubicBezTo>
                    <a:cubicBezTo>
                      <a:pt x="34249" y="92"/>
                      <a:pt x="39631" y="1307"/>
                      <a:pt x="44641" y="3738"/>
                    </a:cubicBezTo>
                    <a:cubicBezTo>
                      <a:pt x="49652" y="6168"/>
                      <a:pt x="53621" y="9641"/>
                      <a:pt x="56548" y="14156"/>
                    </a:cubicBezTo>
                    <a:cubicBezTo>
                      <a:pt x="59475" y="18670"/>
                      <a:pt x="60939" y="23904"/>
                      <a:pt x="60939" y="29857"/>
                    </a:cubicBezTo>
                    <a:cubicBezTo>
                      <a:pt x="60939" y="34322"/>
                      <a:pt x="59971" y="38539"/>
                      <a:pt x="58036" y="42507"/>
                    </a:cubicBezTo>
                    <a:cubicBezTo>
                      <a:pt x="56101" y="46476"/>
                      <a:pt x="53621" y="50073"/>
                      <a:pt x="50594" y="53297"/>
                    </a:cubicBezTo>
                    <a:cubicBezTo>
                      <a:pt x="47569" y="56522"/>
                      <a:pt x="43699" y="60193"/>
                      <a:pt x="38986" y="64311"/>
                    </a:cubicBezTo>
                    <a:cubicBezTo>
                      <a:pt x="34273" y="68428"/>
                      <a:pt x="31173" y="71182"/>
                      <a:pt x="29684" y="72571"/>
                    </a:cubicBezTo>
                    <a:lnTo>
                      <a:pt x="12420" y="89240"/>
                    </a:lnTo>
                    <a:lnTo>
                      <a:pt x="27154" y="89240"/>
                    </a:lnTo>
                    <a:cubicBezTo>
                      <a:pt x="34298" y="89240"/>
                      <a:pt x="40301" y="89165"/>
                      <a:pt x="45162" y="89016"/>
                    </a:cubicBezTo>
                    <a:cubicBezTo>
                      <a:pt x="50024" y="88867"/>
                      <a:pt x="52604" y="88694"/>
                      <a:pt x="52901" y="88495"/>
                    </a:cubicBezTo>
                    <a:cubicBezTo>
                      <a:pt x="54092" y="87205"/>
                      <a:pt x="55283" y="82493"/>
                      <a:pt x="56473" y="74357"/>
                    </a:cubicBezTo>
                    <a:lnTo>
                      <a:pt x="60939" y="74357"/>
                    </a:lnTo>
                    <a:lnTo>
                      <a:pt x="56622" y="101592"/>
                    </a:lnTo>
                    <a:lnTo>
                      <a:pt x="67" y="101592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7F6DE407-E3DB-2A1C-1E70-078D8B09F8BB}"/>
                  </a:ext>
                </a:extLst>
              </p:cNvPr>
              <p:cNvSpPr/>
              <p:nvPr/>
            </p:nvSpPr>
            <p:spPr>
              <a:xfrm>
                <a:off x="5722681" y="4402111"/>
                <a:ext cx="64145" cy="104923"/>
              </a:xfrm>
              <a:custGeom>
                <a:avLst/>
                <a:gdLst>
                  <a:gd name="csX0" fmla="*/ 32214 w 64145"/>
                  <a:gd name="csY0" fmla="*/ 105015 h 104923"/>
                  <a:gd name="csX1" fmla="*/ 6838 w 64145"/>
                  <a:gd name="csY1" fmla="*/ 89611 h 104923"/>
                  <a:gd name="csX2" fmla="*/ 67 w 64145"/>
                  <a:gd name="csY2" fmla="*/ 52926 h 104923"/>
                  <a:gd name="csX3" fmla="*/ 2523 w 64145"/>
                  <a:gd name="csY3" fmla="*/ 27997 h 104923"/>
                  <a:gd name="csX4" fmla="*/ 12122 w 64145"/>
                  <a:gd name="csY4" fmla="*/ 8203 h 104923"/>
                  <a:gd name="csX5" fmla="*/ 32214 w 64145"/>
                  <a:gd name="csY5" fmla="*/ 92 h 104923"/>
                  <a:gd name="csX6" fmla="*/ 48734 w 64145"/>
                  <a:gd name="csY6" fmla="*/ 5003 h 104923"/>
                  <a:gd name="csX7" fmla="*/ 58482 w 64145"/>
                  <a:gd name="csY7" fmla="*/ 17653 h 104923"/>
                  <a:gd name="csX8" fmla="*/ 63022 w 64145"/>
                  <a:gd name="csY8" fmla="*/ 34321 h 104923"/>
                  <a:gd name="csX9" fmla="*/ 64212 w 64145"/>
                  <a:gd name="csY9" fmla="*/ 52926 h 104923"/>
                  <a:gd name="csX10" fmla="*/ 61831 w 64145"/>
                  <a:gd name="csY10" fmla="*/ 77482 h 104923"/>
                  <a:gd name="csX11" fmla="*/ 52380 w 64145"/>
                  <a:gd name="csY11" fmla="*/ 96979 h 104923"/>
                  <a:gd name="csX12" fmla="*/ 32214 w 64145"/>
                  <a:gd name="csY12" fmla="*/ 105015 h 104923"/>
                  <a:gd name="csX13" fmla="*/ 32214 w 64145"/>
                  <a:gd name="csY13" fmla="*/ 100996 h 104923"/>
                  <a:gd name="csX14" fmla="*/ 44864 w 64145"/>
                  <a:gd name="csY14" fmla="*/ 92291 h 104923"/>
                  <a:gd name="csX15" fmla="*/ 49999 w 64145"/>
                  <a:gd name="csY15" fmla="*/ 73017 h 104923"/>
                  <a:gd name="csX16" fmla="*/ 50966 w 64145"/>
                  <a:gd name="csY16" fmla="*/ 50544 h 104923"/>
                  <a:gd name="csX17" fmla="*/ 49999 w 64145"/>
                  <a:gd name="csY17" fmla="*/ 29410 h 104923"/>
                  <a:gd name="csX18" fmla="*/ 44938 w 64145"/>
                  <a:gd name="csY18" fmla="*/ 11849 h 104923"/>
                  <a:gd name="csX19" fmla="*/ 32214 w 64145"/>
                  <a:gd name="csY19" fmla="*/ 3961 h 104923"/>
                  <a:gd name="csX20" fmla="*/ 19414 w 64145"/>
                  <a:gd name="csY20" fmla="*/ 11849 h 104923"/>
                  <a:gd name="csX21" fmla="*/ 14280 w 64145"/>
                  <a:gd name="csY21" fmla="*/ 29410 h 104923"/>
                  <a:gd name="csX22" fmla="*/ 13313 w 64145"/>
                  <a:gd name="csY22" fmla="*/ 50544 h 104923"/>
                  <a:gd name="csX23" fmla="*/ 13759 w 64145"/>
                  <a:gd name="csY23" fmla="*/ 66544 h 104923"/>
                  <a:gd name="csX24" fmla="*/ 15992 w 64145"/>
                  <a:gd name="csY24" fmla="*/ 82022 h 104923"/>
                  <a:gd name="csX25" fmla="*/ 21721 w 64145"/>
                  <a:gd name="csY25" fmla="*/ 95490 h 104923"/>
                  <a:gd name="csX26" fmla="*/ 32214 w 64145"/>
                  <a:gd name="csY26" fmla="*/ 100996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14" y="105015"/>
                    </a:moveTo>
                    <a:cubicBezTo>
                      <a:pt x="19812" y="105015"/>
                      <a:pt x="11353" y="99880"/>
                      <a:pt x="6838" y="89611"/>
                    </a:cubicBezTo>
                    <a:cubicBezTo>
                      <a:pt x="2324" y="79342"/>
                      <a:pt x="67" y="67114"/>
                      <a:pt x="67" y="52926"/>
                    </a:cubicBezTo>
                    <a:cubicBezTo>
                      <a:pt x="67" y="44095"/>
                      <a:pt x="886" y="35785"/>
                      <a:pt x="2523" y="27997"/>
                    </a:cubicBezTo>
                    <a:cubicBezTo>
                      <a:pt x="4160" y="20208"/>
                      <a:pt x="7359" y="13610"/>
                      <a:pt x="12122" y="8203"/>
                    </a:cubicBezTo>
                    <a:cubicBezTo>
                      <a:pt x="16884" y="2795"/>
                      <a:pt x="23582" y="92"/>
                      <a:pt x="32214" y="92"/>
                    </a:cubicBezTo>
                    <a:cubicBezTo>
                      <a:pt x="38961" y="92"/>
                      <a:pt x="44468" y="1729"/>
                      <a:pt x="48734" y="5003"/>
                    </a:cubicBezTo>
                    <a:cubicBezTo>
                      <a:pt x="53000" y="8277"/>
                      <a:pt x="56249" y="12493"/>
                      <a:pt x="58482" y="17653"/>
                    </a:cubicBezTo>
                    <a:cubicBezTo>
                      <a:pt x="60715" y="22812"/>
                      <a:pt x="62228" y="28368"/>
                      <a:pt x="63022" y="34321"/>
                    </a:cubicBezTo>
                    <a:cubicBezTo>
                      <a:pt x="63815" y="40275"/>
                      <a:pt x="64212" y="46476"/>
                      <a:pt x="64212" y="52926"/>
                    </a:cubicBezTo>
                    <a:cubicBezTo>
                      <a:pt x="64212" y="61657"/>
                      <a:pt x="63419" y="69842"/>
                      <a:pt x="61831" y="77482"/>
                    </a:cubicBezTo>
                    <a:cubicBezTo>
                      <a:pt x="60244" y="85122"/>
                      <a:pt x="57093" y="91621"/>
                      <a:pt x="52380" y="96979"/>
                    </a:cubicBezTo>
                    <a:cubicBezTo>
                      <a:pt x="47667" y="102336"/>
                      <a:pt x="40945" y="105015"/>
                      <a:pt x="32214" y="105015"/>
                    </a:cubicBezTo>
                    <a:close/>
                    <a:moveTo>
                      <a:pt x="32214" y="100996"/>
                    </a:moveTo>
                    <a:cubicBezTo>
                      <a:pt x="37869" y="100996"/>
                      <a:pt x="42086" y="98095"/>
                      <a:pt x="44864" y="92291"/>
                    </a:cubicBezTo>
                    <a:cubicBezTo>
                      <a:pt x="47642" y="86486"/>
                      <a:pt x="49354" y="80061"/>
                      <a:pt x="49999" y="73017"/>
                    </a:cubicBezTo>
                    <a:cubicBezTo>
                      <a:pt x="50644" y="65973"/>
                      <a:pt x="50966" y="58482"/>
                      <a:pt x="50966" y="50544"/>
                    </a:cubicBezTo>
                    <a:cubicBezTo>
                      <a:pt x="50966" y="42904"/>
                      <a:pt x="50644" y="35859"/>
                      <a:pt x="49999" y="29410"/>
                    </a:cubicBezTo>
                    <a:cubicBezTo>
                      <a:pt x="49354" y="22961"/>
                      <a:pt x="47667" y="17108"/>
                      <a:pt x="44938" y="11849"/>
                    </a:cubicBezTo>
                    <a:cubicBezTo>
                      <a:pt x="42210" y="6590"/>
                      <a:pt x="37968" y="3961"/>
                      <a:pt x="32214" y="3961"/>
                    </a:cubicBezTo>
                    <a:cubicBezTo>
                      <a:pt x="26459" y="3961"/>
                      <a:pt x="22192" y="6590"/>
                      <a:pt x="19414" y="11849"/>
                    </a:cubicBezTo>
                    <a:cubicBezTo>
                      <a:pt x="16636" y="17108"/>
                      <a:pt x="14925" y="22961"/>
                      <a:pt x="14280" y="29410"/>
                    </a:cubicBezTo>
                    <a:cubicBezTo>
                      <a:pt x="13635" y="35859"/>
                      <a:pt x="13313" y="42904"/>
                      <a:pt x="13313" y="50544"/>
                    </a:cubicBezTo>
                    <a:cubicBezTo>
                      <a:pt x="13313" y="56200"/>
                      <a:pt x="13462" y="61533"/>
                      <a:pt x="13759" y="66544"/>
                    </a:cubicBezTo>
                    <a:cubicBezTo>
                      <a:pt x="14057" y="71554"/>
                      <a:pt x="14801" y="76713"/>
                      <a:pt x="15992" y="82022"/>
                    </a:cubicBezTo>
                    <a:cubicBezTo>
                      <a:pt x="17183" y="87330"/>
                      <a:pt x="19092" y="91819"/>
                      <a:pt x="21721" y="95490"/>
                    </a:cubicBezTo>
                    <a:cubicBezTo>
                      <a:pt x="24351" y="99161"/>
                      <a:pt x="27848" y="100996"/>
                      <a:pt x="32214" y="100996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DD03ECF-FED8-2F51-71C4-EBEFF950B7EF}"/>
                  </a:ext>
                </a:extLst>
              </p:cNvPr>
              <p:cNvSpPr/>
              <p:nvPr/>
            </p:nvSpPr>
            <p:spPr>
              <a:xfrm>
                <a:off x="5801560" y="4389311"/>
                <a:ext cx="109686" cy="122932"/>
              </a:xfrm>
              <a:custGeom>
                <a:avLst/>
                <a:gdLst>
                  <a:gd name="csX0" fmla="*/ 12717 w 109686"/>
                  <a:gd name="csY0" fmla="*/ 119899 h 122932"/>
                  <a:gd name="csX1" fmla="*/ 13164 w 109686"/>
                  <a:gd name="csY1" fmla="*/ 118410 h 122932"/>
                  <a:gd name="csX2" fmla="*/ 82220 w 109686"/>
                  <a:gd name="csY2" fmla="*/ 15421 h 122932"/>
                  <a:gd name="csX3" fmla="*/ 61980 w 109686"/>
                  <a:gd name="csY3" fmla="*/ 20630 h 122932"/>
                  <a:gd name="csX4" fmla="*/ 39209 w 109686"/>
                  <a:gd name="csY4" fmla="*/ 14379 h 122932"/>
                  <a:gd name="csX5" fmla="*/ 42186 w 109686"/>
                  <a:gd name="csY5" fmla="*/ 30751 h 122932"/>
                  <a:gd name="csX6" fmla="*/ 41069 w 109686"/>
                  <a:gd name="csY6" fmla="*/ 40871 h 122932"/>
                  <a:gd name="csX7" fmla="*/ 37572 w 109686"/>
                  <a:gd name="csY7" fmla="*/ 50768 h 122932"/>
                  <a:gd name="csX8" fmla="*/ 31395 w 109686"/>
                  <a:gd name="csY8" fmla="*/ 58432 h 122932"/>
                  <a:gd name="csX9" fmla="*/ 22540 w 109686"/>
                  <a:gd name="csY9" fmla="*/ 61409 h 122932"/>
                  <a:gd name="csX10" fmla="*/ 10262 w 109686"/>
                  <a:gd name="csY10" fmla="*/ 56646 h 122932"/>
                  <a:gd name="csX11" fmla="*/ 2597 w 109686"/>
                  <a:gd name="csY11" fmla="*/ 44740 h 122932"/>
                  <a:gd name="csX12" fmla="*/ 67 w 109686"/>
                  <a:gd name="csY12" fmla="*/ 30751 h 122932"/>
                  <a:gd name="csX13" fmla="*/ 2597 w 109686"/>
                  <a:gd name="csY13" fmla="*/ 16760 h 122932"/>
                  <a:gd name="csX14" fmla="*/ 10262 w 109686"/>
                  <a:gd name="csY14" fmla="*/ 4854 h 122932"/>
                  <a:gd name="csX15" fmla="*/ 22540 w 109686"/>
                  <a:gd name="csY15" fmla="*/ 92 h 122932"/>
                  <a:gd name="csX16" fmla="*/ 32958 w 109686"/>
                  <a:gd name="csY16" fmla="*/ 4557 h 122932"/>
                  <a:gd name="csX17" fmla="*/ 61980 w 109686"/>
                  <a:gd name="csY17" fmla="*/ 16612 h 122932"/>
                  <a:gd name="csX18" fmla="*/ 78871 w 109686"/>
                  <a:gd name="csY18" fmla="*/ 12668 h 122932"/>
                  <a:gd name="csX19" fmla="*/ 91597 w 109686"/>
                  <a:gd name="csY19" fmla="*/ 1282 h 122932"/>
                  <a:gd name="csX20" fmla="*/ 93978 w 109686"/>
                  <a:gd name="csY20" fmla="*/ 92 h 122932"/>
                  <a:gd name="csX21" fmla="*/ 96210 w 109686"/>
                  <a:gd name="csY21" fmla="*/ 911 h 122932"/>
                  <a:gd name="csX22" fmla="*/ 97103 w 109686"/>
                  <a:gd name="csY22" fmla="*/ 3068 h 122932"/>
                  <a:gd name="csX23" fmla="*/ 96656 w 109686"/>
                  <a:gd name="csY23" fmla="*/ 4557 h 122932"/>
                  <a:gd name="csX24" fmla="*/ 17927 w 109686"/>
                  <a:gd name="csY24" fmla="*/ 121982 h 122932"/>
                  <a:gd name="csX25" fmla="*/ 15694 w 109686"/>
                  <a:gd name="csY25" fmla="*/ 123024 h 122932"/>
                  <a:gd name="csX26" fmla="*/ 13611 w 109686"/>
                  <a:gd name="csY26" fmla="*/ 122056 h 122932"/>
                  <a:gd name="csX27" fmla="*/ 12717 w 109686"/>
                  <a:gd name="csY27" fmla="*/ 119899 h 122932"/>
                  <a:gd name="csX28" fmla="*/ 22540 w 109686"/>
                  <a:gd name="csY28" fmla="*/ 57540 h 122932"/>
                  <a:gd name="csX29" fmla="*/ 34000 w 109686"/>
                  <a:gd name="csY29" fmla="*/ 48536 h 122932"/>
                  <a:gd name="csX30" fmla="*/ 37869 w 109686"/>
                  <a:gd name="csY30" fmla="*/ 30751 h 122932"/>
                  <a:gd name="csX31" fmla="*/ 36233 w 109686"/>
                  <a:gd name="csY31" fmla="*/ 19365 h 122932"/>
                  <a:gd name="csX32" fmla="*/ 31172 w 109686"/>
                  <a:gd name="csY32" fmla="*/ 8501 h 122932"/>
                  <a:gd name="csX33" fmla="*/ 22540 w 109686"/>
                  <a:gd name="csY33" fmla="*/ 3962 h 122932"/>
                  <a:gd name="csX34" fmla="*/ 12494 w 109686"/>
                  <a:gd name="csY34" fmla="*/ 12444 h 122932"/>
                  <a:gd name="csX35" fmla="*/ 10039 w 109686"/>
                  <a:gd name="csY35" fmla="*/ 30899 h 122932"/>
                  <a:gd name="csX36" fmla="*/ 12569 w 109686"/>
                  <a:gd name="csY36" fmla="*/ 48982 h 122932"/>
                  <a:gd name="csX37" fmla="*/ 22540 w 109686"/>
                  <a:gd name="csY37" fmla="*/ 57540 h 122932"/>
                  <a:gd name="csX38" fmla="*/ 90108 w 109686"/>
                  <a:gd name="csY38" fmla="*/ 123024 h 122932"/>
                  <a:gd name="csX39" fmla="*/ 77829 w 109686"/>
                  <a:gd name="csY39" fmla="*/ 118187 h 122932"/>
                  <a:gd name="csX40" fmla="*/ 70090 w 109686"/>
                  <a:gd name="csY40" fmla="*/ 106207 h 122932"/>
                  <a:gd name="csX41" fmla="*/ 67486 w 109686"/>
                  <a:gd name="csY41" fmla="*/ 92068 h 122932"/>
                  <a:gd name="csX42" fmla="*/ 70090 w 109686"/>
                  <a:gd name="csY42" fmla="*/ 78153 h 122932"/>
                  <a:gd name="csX43" fmla="*/ 77829 w 109686"/>
                  <a:gd name="csY43" fmla="*/ 66171 h 122932"/>
                  <a:gd name="csX44" fmla="*/ 90108 w 109686"/>
                  <a:gd name="csY44" fmla="*/ 61409 h 122932"/>
                  <a:gd name="csX45" fmla="*/ 101122 w 109686"/>
                  <a:gd name="csY45" fmla="*/ 66469 h 122932"/>
                  <a:gd name="csX46" fmla="*/ 107670 w 109686"/>
                  <a:gd name="csY46" fmla="*/ 78598 h 122932"/>
                  <a:gd name="csX47" fmla="*/ 109753 w 109686"/>
                  <a:gd name="csY47" fmla="*/ 92068 h 122932"/>
                  <a:gd name="csX48" fmla="*/ 108563 w 109686"/>
                  <a:gd name="csY48" fmla="*/ 102188 h 122932"/>
                  <a:gd name="csX49" fmla="*/ 105065 w 109686"/>
                  <a:gd name="csY49" fmla="*/ 112160 h 122932"/>
                  <a:gd name="csX50" fmla="*/ 98963 w 109686"/>
                  <a:gd name="csY50" fmla="*/ 119973 h 122932"/>
                  <a:gd name="csX51" fmla="*/ 90108 w 109686"/>
                  <a:gd name="csY51" fmla="*/ 123024 h 122932"/>
                  <a:gd name="csX52" fmla="*/ 90108 w 109686"/>
                  <a:gd name="csY52" fmla="*/ 119005 h 122932"/>
                  <a:gd name="csX53" fmla="*/ 98665 w 109686"/>
                  <a:gd name="csY53" fmla="*/ 114392 h 122932"/>
                  <a:gd name="csX54" fmla="*/ 103726 w 109686"/>
                  <a:gd name="csY54" fmla="*/ 103453 h 122932"/>
                  <a:gd name="csX55" fmla="*/ 105289 w 109686"/>
                  <a:gd name="csY55" fmla="*/ 92068 h 122932"/>
                  <a:gd name="csX56" fmla="*/ 101419 w 109686"/>
                  <a:gd name="csY56" fmla="*/ 74357 h 122932"/>
                  <a:gd name="csX57" fmla="*/ 90108 w 109686"/>
                  <a:gd name="csY57" fmla="*/ 65427 h 122932"/>
                  <a:gd name="csX58" fmla="*/ 80062 w 109686"/>
                  <a:gd name="csY58" fmla="*/ 73910 h 122932"/>
                  <a:gd name="csX59" fmla="*/ 77606 w 109686"/>
                  <a:gd name="csY59" fmla="*/ 92216 h 122932"/>
                  <a:gd name="csX60" fmla="*/ 80136 w 109686"/>
                  <a:gd name="csY60" fmla="*/ 110448 h 122932"/>
                  <a:gd name="csX61" fmla="*/ 90108 w 109686"/>
                  <a:gd name="csY61" fmla="*/ 119005 h 122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</a:cxnLst>
                <a:rect l="l" t="t" r="r" b="b"/>
                <a:pathLst>
                  <a:path w="109686" h="122932">
                    <a:moveTo>
                      <a:pt x="12717" y="119899"/>
                    </a:moveTo>
                    <a:cubicBezTo>
                      <a:pt x="12717" y="119303"/>
                      <a:pt x="12866" y="118807"/>
                      <a:pt x="13164" y="118410"/>
                    </a:cubicBezTo>
                    <a:lnTo>
                      <a:pt x="82220" y="15421"/>
                    </a:lnTo>
                    <a:cubicBezTo>
                      <a:pt x="76068" y="18894"/>
                      <a:pt x="69322" y="20630"/>
                      <a:pt x="61980" y="20630"/>
                    </a:cubicBezTo>
                    <a:cubicBezTo>
                      <a:pt x="54042" y="20630"/>
                      <a:pt x="46452" y="18547"/>
                      <a:pt x="39209" y="14379"/>
                    </a:cubicBezTo>
                    <a:cubicBezTo>
                      <a:pt x="41194" y="19241"/>
                      <a:pt x="42186" y="24698"/>
                      <a:pt x="42186" y="30751"/>
                    </a:cubicBezTo>
                    <a:cubicBezTo>
                      <a:pt x="42186" y="34025"/>
                      <a:pt x="41814" y="37398"/>
                      <a:pt x="41069" y="40871"/>
                    </a:cubicBezTo>
                    <a:cubicBezTo>
                      <a:pt x="40325" y="44344"/>
                      <a:pt x="39159" y="47643"/>
                      <a:pt x="37572" y="50768"/>
                    </a:cubicBezTo>
                    <a:cubicBezTo>
                      <a:pt x="35984" y="53893"/>
                      <a:pt x="33925" y="56448"/>
                      <a:pt x="31395" y="58432"/>
                    </a:cubicBezTo>
                    <a:cubicBezTo>
                      <a:pt x="28865" y="60417"/>
                      <a:pt x="25914" y="61409"/>
                      <a:pt x="22540" y="61409"/>
                    </a:cubicBezTo>
                    <a:cubicBezTo>
                      <a:pt x="17778" y="61409"/>
                      <a:pt x="13685" y="59821"/>
                      <a:pt x="10262" y="56646"/>
                    </a:cubicBezTo>
                    <a:cubicBezTo>
                      <a:pt x="6838" y="53471"/>
                      <a:pt x="4284" y="49502"/>
                      <a:pt x="2597" y="44740"/>
                    </a:cubicBezTo>
                    <a:cubicBezTo>
                      <a:pt x="910" y="39977"/>
                      <a:pt x="67" y="35314"/>
                      <a:pt x="67" y="30751"/>
                    </a:cubicBezTo>
                    <a:cubicBezTo>
                      <a:pt x="67" y="26186"/>
                      <a:pt x="910" y="21523"/>
                      <a:pt x="2597" y="16760"/>
                    </a:cubicBezTo>
                    <a:cubicBezTo>
                      <a:pt x="4284" y="11998"/>
                      <a:pt x="6838" y="8029"/>
                      <a:pt x="10262" y="4854"/>
                    </a:cubicBezTo>
                    <a:cubicBezTo>
                      <a:pt x="13685" y="1679"/>
                      <a:pt x="17778" y="92"/>
                      <a:pt x="22540" y="92"/>
                    </a:cubicBezTo>
                    <a:cubicBezTo>
                      <a:pt x="26310" y="92"/>
                      <a:pt x="29783" y="1580"/>
                      <a:pt x="32958" y="4557"/>
                    </a:cubicBezTo>
                    <a:cubicBezTo>
                      <a:pt x="41094" y="12593"/>
                      <a:pt x="50768" y="16612"/>
                      <a:pt x="61980" y="16612"/>
                    </a:cubicBezTo>
                    <a:cubicBezTo>
                      <a:pt x="68032" y="16612"/>
                      <a:pt x="73662" y="15297"/>
                      <a:pt x="78871" y="12668"/>
                    </a:cubicBezTo>
                    <a:cubicBezTo>
                      <a:pt x="84080" y="10039"/>
                      <a:pt x="88322" y="6243"/>
                      <a:pt x="91597" y="1282"/>
                    </a:cubicBezTo>
                    <a:cubicBezTo>
                      <a:pt x="92093" y="488"/>
                      <a:pt x="92886" y="92"/>
                      <a:pt x="93978" y="92"/>
                    </a:cubicBezTo>
                    <a:cubicBezTo>
                      <a:pt x="94871" y="92"/>
                      <a:pt x="95615" y="365"/>
                      <a:pt x="96210" y="911"/>
                    </a:cubicBezTo>
                    <a:cubicBezTo>
                      <a:pt x="96805" y="1456"/>
                      <a:pt x="97103" y="2175"/>
                      <a:pt x="97103" y="3068"/>
                    </a:cubicBezTo>
                    <a:cubicBezTo>
                      <a:pt x="97103" y="3664"/>
                      <a:pt x="96954" y="4160"/>
                      <a:pt x="96656" y="4557"/>
                    </a:cubicBezTo>
                    <a:lnTo>
                      <a:pt x="17927" y="121982"/>
                    </a:lnTo>
                    <a:cubicBezTo>
                      <a:pt x="17530" y="122677"/>
                      <a:pt x="16785" y="123024"/>
                      <a:pt x="15694" y="123024"/>
                    </a:cubicBezTo>
                    <a:cubicBezTo>
                      <a:pt x="14900" y="123024"/>
                      <a:pt x="14206" y="122701"/>
                      <a:pt x="13611" y="122056"/>
                    </a:cubicBezTo>
                    <a:cubicBezTo>
                      <a:pt x="13015" y="121412"/>
                      <a:pt x="12717" y="120693"/>
                      <a:pt x="12717" y="119899"/>
                    </a:cubicBezTo>
                    <a:close/>
                    <a:moveTo>
                      <a:pt x="22540" y="57540"/>
                    </a:moveTo>
                    <a:cubicBezTo>
                      <a:pt x="27600" y="57540"/>
                      <a:pt x="31420" y="54538"/>
                      <a:pt x="34000" y="48536"/>
                    </a:cubicBezTo>
                    <a:cubicBezTo>
                      <a:pt x="36579" y="42533"/>
                      <a:pt x="37869" y="36605"/>
                      <a:pt x="37869" y="30751"/>
                    </a:cubicBezTo>
                    <a:cubicBezTo>
                      <a:pt x="37869" y="27377"/>
                      <a:pt x="37324" y="23582"/>
                      <a:pt x="36233" y="19365"/>
                    </a:cubicBezTo>
                    <a:cubicBezTo>
                      <a:pt x="35141" y="15148"/>
                      <a:pt x="33454" y="11527"/>
                      <a:pt x="31172" y="8501"/>
                    </a:cubicBezTo>
                    <a:cubicBezTo>
                      <a:pt x="28890" y="5475"/>
                      <a:pt x="26013" y="3962"/>
                      <a:pt x="22540" y="3962"/>
                    </a:cubicBezTo>
                    <a:cubicBezTo>
                      <a:pt x="17480" y="3962"/>
                      <a:pt x="14131" y="6789"/>
                      <a:pt x="12494" y="12444"/>
                    </a:cubicBezTo>
                    <a:cubicBezTo>
                      <a:pt x="10857" y="18100"/>
                      <a:pt x="10039" y="24251"/>
                      <a:pt x="10039" y="30899"/>
                    </a:cubicBezTo>
                    <a:cubicBezTo>
                      <a:pt x="10039" y="37249"/>
                      <a:pt x="10882" y="43277"/>
                      <a:pt x="12569" y="48982"/>
                    </a:cubicBezTo>
                    <a:cubicBezTo>
                      <a:pt x="14255" y="54687"/>
                      <a:pt x="17579" y="57540"/>
                      <a:pt x="22540" y="57540"/>
                    </a:cubicBezTo>
                    <a:close/>
                    <a:moveTo>
                      <a:pt x="90108" y="123024"/>
                    </a:moveTo>
                    <a:cubicBezTo>
                      <a:pt x="85345" y="123024"/>
                      <a:pt x="81253" y="121412"/>
                      <a:pt x="77829" y="118187"/>
                    </a:cubicBezTo>
                    <a:cubicBezTo>
                      <a:pt x="74407" y="114963"/>
                      <a:pt x="71827" y="110969"/>
                      <a:pt x="70090" y="106207"/>
                    </a:cubicBezTo>
                    <a:cubicBezTo>
                      <a:pt x="68354" y="101444"/>
                      <a:pt x="67486" y="96731"/>
                      <a:pt x="67486" y="92068"/>
                    </a:cubicBezTo>
                    <a:cubicBezTo>
                      <a:pt x="67486" y="87603"/>
                      <a:pt x="68354" y="82965"/>
                      <a:pt x="70090" y="78153"/>
                    </a:cubicBezTo>
                    <a:cubicBezTo>
                      <a:pt x="71827" y="73340"/>
                      <a:pt x="74407" y="69346"/>
                      <a:pt x="77829" y="66171"/>
                    </a:cubicBezTo>
                    <a:cubicBezTo>
                      <a:pt x="81253" y="62996"/>
                      <a:pt x="85345" y="61409"/>
                      <a:pt x="90108" y="61409"/>
                    </a:cubicBezTo>
                    <a:cubicBezTo>
                      <a:pt x="94474" y="61409"/>
                      <a:pt x="98145" y="63096"/>
                      <a:pt x="101122" y="66469"/>
                    </a:cubicBezTo>
                    <a:cubicBezTo>
                      <a:pt x="104098" y="69842"/>
                      <a:pt x="106281" y="73885"/>
                      <a:pt x="107670" y="78598"/>
                    </a:cubicBezTo>
                    <a:cubicBezTo>
                      <a:pt x="109059" y="83311"/>
                      <a:pt x="109753" y="87801"/>
                      <a:pt x="109753" y="92068"/>
                    </a:cubicBezTo>
                    <a:cubicBezTo>
                      <a:pt x="109753" y="95342"/>
                      <a:pt x="109356" y="98715"/>
                      <a:pt x="108563" y="102188"/>
                    </a:cubicBezTo>
                    <a:cubicBezTo>
                      <a:pt x="107769" y="105661"/>
                      <a:pt x="106603" y="108985"/>
                      <a:pt x="105065" y="112160"/>
                    </a:cubicBezTo>
                    <a:cubicBezTo>
                      <a:pt x="103527" y="115335"/>
                      <a:pt x="101493" y="117939"/>
                      <a:pt x="98963" y="119973"/>
                    </a:cubicBezTo>
                    <a:cubicBezTo>
                      <a:pt x="96433" y="122007"/>
                      <a:pt x="93482" y="123024"/>
                      <a:pt x="90108" y="123024"/>
                    </a:cubicBezTo>
                    <a:close/>
                    <a:moveTo>
                      <a:pt x="90108" y="119005"/>
                    </a:moveTo>
                    <a:cubicBezTo>
                      <a:pt x="93482" y="119005"/>
                      <a:pt x="96334" y="117467"/>
                      <a:pt x="98665" y="114392"/>
                    </a:cubicBezTo>
                    <a:cubicBezTo>
                      <a:pt x="100997" y="111316"/>
                      <a:pt x="102684" y="107670"/>
                      <a:pt x="103726" y="103453"/>
                    </a:cubicBezTo>
                    <a:cubicBezTo>
                      <a:pt x="104768" y="99236"/>
                      <a:pt x="105289" y="95441"/>
                      <a:pt x="105289" y="92068"/>
                    </a:cubicBezTo>
                    <a:cubicBezTo>
                      <a:pt x="105289" y="86214"/>
                      <a:pt x="103999" y="80310"/>
                      <a:pt x="101419" y="74357"/>
                    </a:cubicBezTo>
                    <a:cubicBezTo>
                      <a:pt x="98839" y="68404"/>
                      <a:pt x="95069" y="65427"/>
                      <a:pt x="90108" y="65427"/>
                    </a:cubicBezTo>
                    <a:cubicBezTo>
                      <a:pt x="85048" y="65427"/>
                      <a:pt x="81699" y="68255"/>
                      <a:pt x="80062" y="73910"/>
                    </a:cubicBezTo>
                    <a:cubicBezTo>
                      <a:pt x="78425" y="79566"/>
                      <a:pt x="77606" y="85668"/>
                      <a:pt x="77606" y="92216"/>
                    </a:cubicBezTo>
                    <a:cubicBezTo>
                      <a:pt x="77606" y="98665"/>
                      <a:pt x="78450" y="104743"/>
                      <a:pt x="80136" y="110448"/>
                    </a:cubicBezTo>
                    <a:cubicBezTo>
                      <a:pt x="81823" y="116153"/>
                      <a:pt x="85147" y="119005"/>
                      <a:pt x="90108" y="11900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9" name="Graphic 16">
              <a:extLst>
                <a:ext uri="{FF2B5EF4-FFF2-40B4-BE49-F238E27FC236}">
                  <a16:creationId xmlns:a16="http://schemas.microsoft.com/office/drawing/2014/main" id="{214E509D-A9B8-8CCF-93A0-4CEC6D63A6AD}"/>
                </a:ext>
              </a:extLst>
            </p:cNvPr>
            <p:cNvGrpSpPr/>
            <p:nvPr/>
          </p:nvGrpSpPr>
          <p:grpSpPr>
            <a:xfrm>
              <a:off x="5646926" y="4029742"/>
              <a:ext cx="264319" cy="122932"/>
              <a:chOff x="5646926" y="4029742"/>
              <a:chExt cx="264319" cy="122932"/>
            </a:xfrm>
            <a:solidFill>
              <a:srgbClr val="262626"/>
            </a:solidFill>
          </p:grpSpPr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13D65866-D64A-1533-4228-AD20CEAA9DAA}"/>
                  </a:ext>
                </a:extLst>
              </p:cNvPr>
              <p:cNvSpPr/>
              <p:nvPr/>
            </p:nvSpPr>
            <p:spPr>
              <a:xfrm>
                <a:off x="5646926" y="4042542"/>
                <a:ext cx="63252" cy="104923"/>
              </a:xfrm>
              <a:custGeom>
                <a:avLst/>
                <a:gdLst>
                  <a:gd name="csX0" fmla="*/ 8253 w 63252"/>
                  <a:gd name="csY0" fmla="*/ 89797 h 104923"/>
                  <a:gd name="csX1" fmla="*/ 17852 w 63252"/>
                  <a:gd name="csY1" fmla="*/ 97536 h 104923"/>
                  <a:gd name="csX2" fmla="*/ 30726 w 63252"/>
                  <a:gd name="csY2" fmla="*/ 100066 h 104923"/>
                  <a:gd name="csX3" fmla="*/ 43376 w 63252"/>
                  <a:gd name="csY3" fmla="*/ 92476 h 104923"/>
                  <a:gd name="csX4" fmla="*/ 47097 w 63252"/>
                  <a:gd name="csY4" fmla="*/ 75360 h 104923"/>
                  <a:gd name="csX5" fmla="*/ 46279 w 63252"/>
                  <a:gd name="csY5" fmla="*/ 66729 h 104923"/>
                  <a:gd name="csX6" fmla="*/ 43600 w 63252"/>
                  <a:gd name="csY6" fmla="*/ 58692 h 104923"/>
                  <a:gd name="csX7" fmla="*/ 38540 w 63252"/>
                  <a:gd name="csY7" fmla="*/ 52738 h 104923"/>
                  <a:gd name="csX8" fmla="*/ 30578 w 63252"/>
                  <a:gd name="csY8" fmla="*/ 50507 h 104923"/>
                  <a:gd name="csX9" fmla="*/ 20457 w 63252"/>
                  <a:gd name="csY9" fmla="*/ 50507 h 104923"/>
                  <a:gd name="csX10" fmla="*/ 19117 w 63252"/>
                  <a:gd name="csY10" fmla="*/ 49018 h 104923"/>
                  <a:gd name="csX11" fmla="*/ 19117 w 63252"/>
                  <a:gd name="csY11" fmla="*/ 47679 h 104923"/>
                  <a:gd name="csX12" fmla="*/ 20457 w 63252"/>
                  <a:gd name="csY12" fmla="*/ 46488 h 104923"/>
                  <a:gd name="csX13" fmla="*/ 28940 w 63252"/>
                  <a:gd name="csY13" fmla="*/ 45893 h 104923"/>
                  <a:gd name="csX14" fmla="*/ 37796 w 63252"/>
                  <a:gd name="csY14" fmla="*/ 41874 h 104923"/>
                  <a:gd name="csX15" fmla="*/ 42930 w 63252"/>
                  <a:gd name="csY15" fmla="*/ 32052 h 104923"/>
                  <a:gd name="csX16" fmla="*/ 44567 w 63252"/>
                  <a:gd name="csY16" fmla="*/ 21038 h 104923"/>
                  <a:gd name="csX17" fmla="*/ 41144 w 63252"/>
                  <a:gd name="csY17" fmla="*/ 9058 h 104923"/>
                  <a:gd name="csX18" fmla="*/ 30726 w 63252"/>
                  <a:gd name="csY18" fmla="*/ 4370 h 104923"/>
                  <a:gd name="csX19" fmla="*/ 19638 w 63252"/>
                  <a:gd name="csY19" fmla="*/ 6602 h 104923"/>
                  <a:gd name="csX20" fmla="*/ 11229 w 63252"/>
                  <a:gd name="csY20" fmla="*/ 13299 h 104923"/>
                  <a:gd name="csX21" fmla="*/ 11751 w 63252"/>
                  <a:gd name="csY21" fmla="*/ 13151 h 104923"/>
                  <a:gd name="csX22" fmla="*/ 12272 w 63252"/>
                  <a:gd name="csY22" fmla="*/ 13151 h 104923"/>
                  <a:gd name="csX23" fmla="*/ 18002 w 63252"/>
                  <a:gd name="csY23" fmla="*/ 15532 h 104923"/>
                  <a:gd name="csX24" fmla="*/ 20308 w 63252"/>
                  <a:gd name="csY24" fmla="*/ 21187 h 104923"/>
                  <a:gd name="csX25" fmla="*/ 18002 w 63252"/>
                  <a:gd name="csY25" fmla="*/ 26843 h 104923"/>
                  <a:gd name="csX26" fmla="*/ 12272 w 63252"/>
                  <a:gd name="csY26" fmla="*/ 29224 h 104923"/>
                  <a:gd name="csX27" fmla="*/ 6616 w 63252"/>
                  <a:gd name="csY27" fmla="*/ 26843 h 104923"/>
                  <a:gd name="csX28" fmla="*/ 4234 w 63252"/>
                  <a:gd name="csY28" fmla="*/ 21187 h 104923"/>
                  <a:gd name="csX29" fmla="*/ 8179 w 63252"/>
                  <a:gd name="csY29" fmla="*/ 9802 h 104923"/>
                  <a:gd name="csX30" fmla="*/ 18299 w 63252"/>
                  <a:gd name="csY30" fmla="*/ 2509 h 104923"/>
                  <a:gd name="csX31" fmla="*/ 30726 w 63252"/>
                  <a:gd name="csY31" fmla="*/ 54 h 104923"/>
                  <a:gd name="csX32" fmla="*/ 40474 w 63252"/>
                  <a:gd name="csY32" fmla="*/ 1393 h 104923"/>
                  <a:gd name="csX33" fmla="*/ 49776 w 63252"/>
                  <a:gd name="csY33" fmla="*/ 5337 h 104923"/>
                  <a:gd name="csX34" fmla="*/ 56622 w 63252"/>
                  <a:gd name="csY34" fmla="*/ 11960 h 104923"/>
                  <a:gd name="csX35" fmla="*/ 59301 w 63252"/>
                  <a:gd name="csY35" fmla="*/ 21038 h 104923"/>
                  <a:gd name="csX36" fmla="*/ 56399 w 63252"/>
                  <a:gd name="csY36" fmla="*/ 32870 h 104923"/>
                  <a:gd name="csX37" fmla="*/ 48511 w 63252"/>
                  <a:gd name="csY37" fmla="*/ 42247 h 104923"/>
                  <a:gd name="csX38" fmla="*/ 37572 w 63252"/>
                  <a:gd name="csY38" fmla="*/ 48125 h 104923"/>
                  <a:gd name="csX39" fmla="*/ 50223 w 63252"/>
                  <a:gd name="csY39" fmla="*/ 53185 h 104923"/>
                  <a:gd name="csX40" fmla="*/ 59748 w 63252"/>
                  <a:gd name="csY40" fmla="*/ 62710 h 104923"/>
                  <a:gd name="csX41" fmla="*/ 63320 w 63252"/>
                  <a:gd name="csY41" fmla="*/ 75212 h 104923"/>
                  <a:gd name="csX42" fmla="*/ 58706 w 63252"/>
                  <a:gd name="csY42" fmla="*/ 90393 h 104923"/>
                  <a:gd name="csX43" fmla="*/ 46577 w 63252"/>
                  <a:gd name="csY43" fmla="*/ 101108 h 104923"/>
                  <a:gd name="csX44" fmla="*/ 30726 w 63252"/>
                  <a:gd name="csY44" fmla="*/ 104977 h 104923"/>
                  <a:gd name="csX45" fmla="*/ 16439 w 63252"/>
                  <a:gd name="csY45" fmla="*/ 102225 h 104923"/>
                  <a:gd name="csX46" fmla="*/ 4681 w 63252"/>
                  <a:gd name="csY46" fmla="*/ 94039 h 104923"/>
                  <a:gd name="csX47" fmla="*/ 67 w 63252"/>
                  <a:gd name="csY47" fmla="*/ 81016 h 104923"/>
                  <a:gd name="csX48" fmla="*/ 2598 w 63252"/>
                  <a:gd name="csY48" fmla="*/ 74616 h 104923"/>
                  <a:gd name="csX49" fmla="*/ 8997 w 63252"/>
                  <a:gd name="csY49" fmla="*/ 72087 h 104923"/>
                  <a:gd name="csX50" fmla="*/ 13462 w 63252"/>
                  <a:gd name="csY50" fmla="*/ 73277 h 104923"/>
                  <a:gd name="csX51" fmla="*/ 16662 w 63252"/>
                  <a:gd name="csY51" fmla="*/ 76551 h 104923"/>
                  <a:gd name="csX52" fmla="*/ 17778 w 63252"/>
                  <a:gd name="csY52" fmla="*/ 81016 h 104923"/>
                  <a:gd name="csX53" fmla="*/ 15174 w 63252"/>
                  <a:gd name="csY53" fmla="*/ 87267 h 104923"/>
                  <a:gd name="csX54" fmla="*/ 8997 w 63252"/>
                  <a:gd name="csY54" fmla="*/ 89797 h 104923"/>
                  <a:gd name="csX55" fmla="*/ 8253 w 63252"/>
                  <a:gd name="csY55" fmla="*/ 89797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</a:cxnLst>
                <a:rect l="l" t="t" r="r" b="b"/>
                <a:pathLst>
                  <a:path w="63252" h="104923">
                    <a:moveTo>
                      <a:pt x="8253" y="89797"/>
                    </a:moveTo>
                    <a:cubicBezTo>
                      <a:pt x="10634" y="93270"/>
                      <a:pt x="13834" y="95849"/>
                      <a:pt x="17852" y="97536"/>
                    </a:cubicBezTo>
                    <a:cubicBezTo>
                      <a:pt x="21870" y="99223"/>
                      <a:pt x="26162" y="100066"/>
                      <a:pt x="30726" y="100066"/>
                    </a:cubicBezTo>
                    <a:cubicBezTo>
                      <a:pt x="36679" y="100066"/>
                      <a:pt x="40896" y="97536"/>
                      <a:pt x="43376" y="92476"/>
                    </a:cubicBezTo>
                    <a:cubicBezTo>
                      <a:pt x="45857" y="87415"/>
                      <a:pt x="47097" y="81710"/>
                      <a:pt x="47097" y="75360"/>
                    </a:cubicBezTo>
                    <a:cubicBezTo>
                      <a:pt x="47097" y="72483"/>
                      <a:pt x="46824" y="69606"/>
                      <a:pt x="46279" y="66729"/>
                    </a:cubicBezTo>
                    <a:cubicBezTo>
                      <a:pt x="45733" y="63852"/>
                      <a:pt x="44840" y="61173"/>
                      <a:pt x="43600" y="58692"/>
                    </a:cubicBezTo>
                    <a:cubicBezTo>
                      <a:pt x="42359" y="56211"/>
                      <a:pt x="40673" y="54227"/>
                      <a:pt x="38540" y="52738"/>
                    </a:cubicBezTo>
                    <a:cubicBezTo>
                      <a:pt x="36407" y="51251"/>
                      <a:pt x="33753" y="50507"/>
                      <a:pt x="30578" y="50507"/>
                    </a:cubicBezTo>
                    <a:lnTo>
                      <a:pt x="20457" y="50507"/>
                    </a:lnTo>
                    <a:cubicBezTo>
                      <a:pt x="19564" y="50507"/>
                      <a:pt x="19117" y="50010"/>
                      <a:pt x="19117" y="49018"/>
                    </a:cubicBezTo>
                    <a:lnTo>
                      <a:pt x="19117" y="47679"/>
                    </a:lnTo>
                    <a:cubicBezTo>
                      <a:pt x="19117" y="46885"/>
                      <a:pt x="19564" y="46488"/>
                      <a:pt x="20457" y="46488"/>
                    </a:cubicBezTo>
                    <a:lnTo>
                      <a:pt x="28940" y="45893"/>
                    </a:lnTo>
                    <a:cubicBezTo>
                      <a:pt x="32512" y="45893"/>
                      <a:pt x="35464" y="44553"/>
                      <a:pt x="37796" y="41874"/>
                    </a:cubicBezTo>
                    <a:cubicBezTo>
                      <a:pt x="40127" y="39195"/>
                      <a:pt x="41839" y="35921"/>
                      <a:pt x="42930" y="32052"/>
                    </a:cubicBezTo>
                    <a:cubicBezTo>
                      <a:pt x="44021" y="28182"/>
                      <a:pt x="44567" y="24511"/>
                      <a:pt x="44567" y="21038"/>
                    </a:cubicBezTo>
                    <a:cubicBezTo>
                      <a:pt x="44567" y="16177"/>
                      <a:pt x="43426" y="12183"/>
                      <a:pt x="41144" y="9058"/>
                    </a:cubicBezTo>
                    <a:cubicBezTo>
                      <a:pt x="38862" y="5932"/>
                      <a:pt x="35390" y="4370"/>
                      <a:pt x="30726" y="4370"/>
                    </a:cubicBezTo>
                    <a:cubicBezTo>
                      <a:pt x="26857" y="4370"/>
                      <a:pt x="23160" y="5114"/>
                      <a:pt x="19638" y="6602"/>
                    </a:cubicBezTo>
                    <a:cubicBezTo>
                      <a:pt x="16116" y="8091"/>
                      <a:pt x="13313" y="10323"/>
                      <a:pt x="11229" y="13299"/>
                    </a:cubicBezTo>
                    <a:cubicBezTo>
                      <a:pt x="11428" y="13200"/>
                      <a:pt x="11602" y="13151"/>
                      <a:pt x="11751" y="13151"/>
                    </a:cubicBezTo>
                    <a:cubicBezTo>
                      <a:pt x="11899" y="13151"/>
                      <a:pt x="12073" y="13151"/>
                      <a:pt x="12272" y="13151"/>
                    </a:cubicBezTo>
                    <a:cubicBezTo>
                      <a:pt x="14554" y="13151"/>
                      <a:pt x="16464" y="13944"/>
                      <a:pt x="18002" y="15532"/>
                    </a:cubicBezTo>
                    <a:cubicBezTo>
                      <a:pt x="19539" y="17119"/>
                      <a:pt x="20308" y="19004"/>
                      <a:pt x="20308" y="21187"/>
                    </a:cubicBezTo>
                    <a:cubicBezTo>
                      <a:pt x="20308" y="23370"/>
                      <a:pt x="19539" y="25255"/>
                      <a:pt x="18002" y="26843"/>
                    </a:cubicBezTo>
                    <a:cubicBezTo>
                      <a:pt x="16464" y="28430"/>
                      <a:pt x="14554" y="29224"/>
                      <a:pt x="12272" y="29224"/>
                    </a:cubicBezTo>
                    <a:cubicBezTo>
                      <a:pt x="10088" y="29224"/>
                      <a:pt x="8203" y="28430"/>
                      <a:pt x="6616" y="26843"/>
                    </a:cubicBezTo>
                    <a:cubicBezTo>
                      <a:pt x="5028" y="25255"/>
                      <a:pt x="4234" y="23370"/>
                      <a:pt x="4234" y="21187"/>
                    </a:cubicBezTo>
                    <a:cubicBezTo>
                      <a:pt x="4234" y="16821"/>
                      <a:pt x="5549" y="13026"/>
                      <a:pt x="8179" y="9802"/>
                    </a:cubicBezTo>
                    <a:cubicBezTo>
                      <a:pt x="10808" y="6577"/>
                      <a:pt x="14182" y="4146"/>
                      <a:pt x="18299" y="2509"/>
                    </a:cubicBezTo>
                    <a:cubicBezTo>
                      <a:pt x="22416" y="872"/>
                      <a:pt x="26559" y="54"/>
                      <a:pt x="30726" y="54"/>
                    </a:cubicBezTo>
                    <a:cubicBezTo>
                      <a:pt x="33802" y="54"/>
                      <a:pt x="37051" y="500"/>
                      <a:pt x="40474" y="1393"/>
                    </a:cubicBezTo>
                    <a:cubicBezTo>
                      <a:pt x="43897" y="2286"/>
                      <a:pt x="46998" y="3601"/>
                      <a:pt x="49776" y="5337"/>
                    </a:cubicBezTo>
                    <a:cubicBezTo>
                      <a:pt x="52554" y="7073"/>
                      <a:pt x="54836" y="9281"/>
                      <a:pt x="56622" y="11960"/>
                    </a:cubicBezTo>
                    <a:cubicBezTo>
                      <a:pt x="58408" y="14639"/>
                      <a:pt x="59301" y="17665"/>
                      <a:pt x="59301" y="21038"/>
                    </a:cubicBezTo>
                    <a:cubicBezTo>
                      <a:pt x="59301" y="25305"/>
                      <a:pt x="58334" y="29249"/>
                      <a:pt x="56399" y="32870"/>
                    </a:cubicBezTo>
                    <a:cubicBezTo>
                      <a:pt x="54464" y="36492"/>
                      <a:pt x="51835" y="39617"/>
                      <a:pt x="48511" y="42247"/>
                    </a:cubicBezTo>
                    <a:cubicBezTo>
                      <a:pt x="45187" y="44876"/>
                      <a:pt x="41541" y="46835"/>
                      <a:pt x="37572" y="48125"/>
                    </a:cubicBezTo>
                    <a:cubicBezTo>
                      <a:pt x="42037" y="49018"/>
                      <a:pt x="46254" y="50705"/>
                      <a:pt x="50223" y="53185"/>
                    </a:cubicBezTo>
                    <a:cubicBezTo>
                      <a:pt x="54192" y="55665"/>
                      <a:pt x="57367" y="58840"/>
                      <a:pt x="59748" y="62710"/>
                    </a:cubicBezTo>
                    <a:cubicBezTo>
                      <a:pt x="62129" y="66580"/>
                      <a:pt x="63320" y="70747"/>
                      <a:pt x="63320" y="75212"/>
                    </a:cubicBezTo>
                    <a:cubicBezTo>
                      <a:pt x="63320" y="80768"/>
                      <a:pt x="61782" y="85828"/>
                      <a:pt x="58706" y="90393"/>
                    </a:cubicBezTo>
                    <a:cubicBezTo>
                      <a:pt x="55630" y="94956"/>
                      <a:pt x="51587" y="98528"/>
                      <a:pt x="46577" y="101108"/>
                    </a:cubicBezTo>
                    <a:cubicBezTo>
                      <a:pt x="41566" y="103688"/>
                      <a:pt x="36282" y="104977"/>
                      <a:pt x="30726" y="104977"/>
                    </a:cubicBezTo>
                    <a:cubicBezTo>
                      <a:pt x="25964" y="104977"/>
                      <a:pt x="21201" y="104060"/>
                      <a:pt x="16439" y="102225"/>
                    </a:cubicBezTo>
                    <a:cubicBezTo>
                      <a:pt x="11676" y="100389"/>
                      <a:pt x="7757" y="97660"/>
                      <a:pt x="4681" y="94039"/>
                    </a:cubicBezTo>
                    <a:cubicBezTo>
                      <a:pt x="1605" y="90417"/>
                      <a:pt x="67" y="86077"/>
                      <a:pt x="67" y="81016"/>
                    </a:cubicBezTo>
                    <a:cubicBezTo>
                      <a:pt x="67" y="78436"/>
                      <a:pt x="911" y="76303"/>
                      <a:pt x="2598" y="74616"/>
                    </a:cubicBezTo>
                    <a:cubicBezTo>
                      <a:pt x="4284" y="72930"/>
                      <a:pt x="6417" y="72087"/>
                      <a:pt x="8997" y="72087"/>
                    </a:cubicBezTo>
                    <a:cubicBezTo>
                      <a:pt x="10584" y="72087"/>
                      <a:pt x="12073" y="72483"/>
                      <a:pt x="13462" y="73277"/>
                    </a:cubicBezTo>
                    <a:cubicBezTo>
                      <a:pt x="14851" y="74071"/>
                      <a:pt x="15917" y="75162"/>
                      <a:pt x="16662" y="76551"/>
                    </a:cubicBezTo>
                    <a:cubicBezTo>
                      <a:pt x="17406" y="77940"/>
                      <a:pt x="17778" y="79429"/>
                      <a:pt x="17778" y="81016"/>
                    </a:cubicBezTo>
                    <a:cubicBezTo>
                      <a:pt x="17778" y="83497"/>
                      <a:pt x="16910" y="85580"/>
                      <a:pt x="15174" y="87267"/>
                    </a:cubicBezTo>
                    <a:cubicBezTo>
                      <a:pt x="13437" y="88954"/>
                      <a:pt x="11378" y="89797"/>
                      <a:pt x="8997" y="89797"/>
                    </a:cubicBezTo>
                    <a:lnTo>
                      <a:pt x="8253" y="89797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62C85EA5-647B-8FC0-AEF0-4BA68A722A45}"/>
                  </a:ext>
                </a:extLst>
              </p:cNvPr>
              <p:cNvSpPr/>
              <p:nvPr/>
            </p:nvSpPr>
            <p:spPr>
              <a:xfrm>
                <a:off x="5722681" y="4042542"/>
                <a:ext cx="64145" cy="104923"/>
              </a:xfrm>
              <a:custGeom>
                <a:avLst/>
                <a:gdLst>
                  <a:gd name="csX0" fmla="*/ 32214 w 64145"/>
                  <a:gd name="csY0" fmla="*/ 104977 h 104923"/>
                  <a:gd name="csX1" fmla="*/ 6838 w 64145"/>
                  <a:gd name="csY1" fmla="*/ 89574 h 104923"/>
                  <a:gd name="csX2" fmla="*/ 67 w 64145"/>
                  <a:gd name="csY2" fmla="*/ 52888 h 104923"/>
                  <a:gd name="csX3" fmla="*/ 2523 w 64145"/>
                  <a:gd name="csY3" fmla="*/ 27959 h 104923"/>
                  <a:gd name="csX4" fmla="*/ 12122 w 64145"/>
                  <a:gd name="csY4" fmla="*/ 8165 h 104923"/>
                  <a:gd name="csX5" fmla="*/ 32214 w 64145"/>
                  <a:gd name="csY5" fmla="*/ 54 h 104923"/>
                  <a:gd name="csX6" fmla="*/ 48734 w 64145"/>
                  <a:gd name="csY6" fmla="*/ 4965 h 104923"/>
                  <a:gd name="csX7" fmla="*/ 58482 w 64145"/>
                  <a:gd name="csY7" fmla="*/ 17615 h 104923"/>
                  <a:gd name="csX8" fmla="*/ 63022 w 64145"/>
                  <a:gd name="csY8" fmla="*/ 34284 h 104923"/>
                  <a:gd name="csX9" fmla="*/ 64212 w 64145"/>
                  <a:gd name="csY9" fmla="*/ 52888 h 104923"/>
                  <a:gd name="csX10" fmla="*/ 61831 w 64145"/>
                  <a:gd name="csY10" fmla="*/ 77444 h 104923"/>
                  <a:gd name="csX11" fmla="*/ 52380 w 64145"/>
                  <a:gd name="csY11" fmla="*/ 96941 h 104923"/>
                  <a:gd name="csX12" fmla="*/ 32214 w 64145"/>
                  <a:gd name="csY12" fmla="*/ 104977 h 104923"/>
                  <a:gd name="csX13" fmla="*/ 32214 w 64145"/>
                  <a:gd name="csY13" fmla="*/ 100959 h 104923"/>
                  <a:gd name="csX14" fmla="*/ 44864 w 64145"/>
                  <a:gd name="csY14" fmla="*/ 92253 h 104923"/>
                  <a:gd name="csX15" fmla="*/ 49999 w 64145"/>
                  <a:gd name="csY15" fmla="*/ 72979 h 104923"/>
                  <a:gd name="csX16" fmla="*/ 50966 w 64145"/>
                  <a:gd name="csY16" fmla="*/ 50507 h 104923"/>
                  <a:gd name="csX17" fmla="*/ 49999 w 64145"/>
                  <a:gd name="csY17" fmla="*/ 29373 h 104923"/>
                  <a:gd name="csX18" fmla="*/ 44938 w 64145"/>
                  <a:gd name="csY18" fmla="*/ 11811 h 104923"/>
                  <a:gd name="csX19" fmla="*/ 32214 w 64145"/>
                  <a:gd name="csY19" fmla="*/ 3923 h 104923"/>
                  <a:gd name="csX20" fmla="*/ 19414 w 64145"/>
                  <a:gd name="csY20" fmla="*/ 11811 h 104923"/>
                  <a:gd name="csX21" fmla="*/ 14280 w 64145"/>
                  <a:gd name="csY21" fmla="*/ 29373 h 104923"/>
                  <a:gd name="csX22" fmla="*/ 13313 w 64145"/>
                  <a:gd name="csY22" fmla="*/ 50507 h 104923"/>
                  <a:gd name="csX23" fmla="*/ 13759 w 64145"/>
                  <a:gd name="csY23" fmla="*/ 66506 h 104923"/>
                  <a:gd name="csX24" fmla="*/ 15992 w 64145"/>
                  <a:gd name="csY24" fmla="*/ 81984 h 104923"/>
                  <a:gd name="csX25" fmla="*/ 21721 w 64145"/>
                  <a:gd name="csY25" fmla="*/ 95452 h 104923"/>
                  <a:gd name="csX26" fmla="*/ 32214 w 64145"/>
                  <a:gd name="csY26" fmla="*/ 100959 h 1049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4145" h="104923">
                    <a:moveTo>
                      <a:pt x="32214" y="104977"/>
                    </a:moveTo>
                    <a:cubicBezTo>
                      <a:pt x="19812" y="104977"/>
                      <a:pt x="11353" y="99843"/>
                      <a:pt x="6838" y="89574"/>
                    </a:cubicBezTo>
                    <a:cubicBezTo>
                      <a:pt x="2324" y="79304"/>
                      <a:pt x="67" y="67076"/>
                      <a:pt x="67" y="52888"/>
                    </a:cubicBezTo>
                    <a:cubicBezTo>
                      <a:pt x="67" y="44057"/>
                      <a:pt x="886" y="35747"/>
                      <a:pt x="2523" y="27959"/>
                    </a:cubicBezTo>
                    <a:cubicBezTo>
                      <a:pt x="4160" y="20170"/>
                      <a:pt x="7359" y="13572"/>
                      <a:pt x="12122" y="8165"/>
                    </a:cubicBezTo>
                    <a:cubicBezTo>
                      <a:pt x="16884" y="2758"/>
                      <a:pt x="23582" y="54"/>
                      <a:pt x="32214" y="54"/>
                    </a:cubicBezTo>
                    <a:cubicBezTo>
                      <a:pt x="38961" y="54"/>
                      <a:pt x="44468" y="1691"/>
                      <a:pt x="48734" y="4965"/>
                    </a:cubicBezTo>
                    <a:cubicBezTo>
                      <a:pt x="53000" y="8239"/>
                      <a:pt x="56249" y="12456"/>
                      <a:pt x="58482" y="17615"/>
                    </a:cubicBezTo>
                    <a:cubicBezTo>
                      <a:pt x="60715" y="22774"/>
                      <a:pt x="62228" y="28331"/>
                      <a:pt x="63022" y="34284"/>
                    </a:cubicBezTo>
                    <a:cubicBezTo>
                      <a:pt x="63815" y="40237"/>
                      <a:pt x="64212" y="46438"/>
                      <a:pt x="64212" y="52888"/>
                    </a:cubicBezTo>
                    <a:cubicBezTo>
                      <a:pt x="64212" y="61619"/>
                      <a:pt x="63419" y="69805"/>
                      <a:pt x="61831" y="77444"/>
                    </a:cubicBezTo>
                    <a:cubicBezTo>
                      <a:pt x="60244" y="85084"/>
                      <a:pt x="57093" y="91583"/>
                      <a:pt x="52380" y="96941"/>
                    </a:cubicBezTo>
                    <a:cubicBezTo>
                      <a:pt x="47667" y="102299"/>
                      <a:pt x="40945" y="104977"/>
                      <a:pt x="32214" y="104977"/>
                    </a:cubicBezTo>
                    <a:close/>
                    <a:moveTo>
                      <a:pt x="32214" y="100959"/>
                    </a:moveTo>
                    <a:cubicBezTo>
                      <a:pt x="37869" y="100959"/>
                      <a:pt x="42086" y="98057"/>
                      <a:pt x="44864" y="92253"/>
                    </a:cubicBezTo>
                    <a:cubicBezTo>
                      <a:pt x="47642" y="86448"/>
                      <a:pt x="49354" y="80024"/>
                      <a:pt x="49999" y="72979"/>
                    </a:cubicBezTo>
                    <a:cubicBezTo>
                      <a:pt x="50644" y="65935"/>
                      <a:pt x="50966" y="58444"/>
                      <a:pt x="50966" y="50507"/>
                    </a:cubicBezTo>
                    <a:cubicBezTo>
                      <a:pt x="50966" y="42866"/>
                      <a:pt x="50644" y="35822"/>
                      <a:pt x="49999" y="29373"/>
                    </a:cubicBezTo>
                    <a:cubicBezTo>
                      <a:pt x="49354" y="22924"/>
                      <a:pt x="47667" y="17070"/>
                      <a:pt x="44938" y="11811"/>
                    </a:cubicBezTo>
                    <a:cubicBezTo>
                      <a:pt x="42210" y="6552"/>
                      <a:pt x="37968" y="3923"/>
                      <a:pt x="32214" y="3923"/>
                    </a:cubicBezTo>
                    <a:cubicBezTo>
                      <a:pt x="26459" y="3923"/>
                      <a:pt x="22192" y="6552"/>
                      <a:pt x="19414" y="11811"/>
                    </a:cubicBezTo>
                    <a:cubicBezTo>
                      <a:pt x="16636" y="17070"/>
                      <a:pt x="14925" y="22924"/>
                      <a:pt x="14280" y="29373"/>
                    </a:cubicBezTo>
                    <a:cubicBezTo>
                      <a:pt x="13635" y="35822"/>
                      <a:pt x="13313" y="42866"/>
                      <a:pt x="13313" y="50507"/>
                    </a:cubicBezTo>
                    <a:cubicBezTo>
                      <a:pt x="13313" y="56162"/>
                      <a:pt x="13462" y="61495"/>
                      <a:pt x="13759" y="66506"/>
                    </a:cubicBezTo>
                    <a:cubicBezTo>
                      <a:pt x="14057" y="71516"/>
                      <a:pt x="14801" y="76675"/>
                      <a:pt x="15992" y="81984"/>
                    </a:cubicBezTo>
                    <a:cubicBezTo>
                      <a:pt x="17183" y="87292"/>
                      <a:pt x="19092" y="91781"/>
                      <a:pt x="21721" y="95452"/>
                    </a:cubicBezTo>
                    <a:cubicBezTo>
                      <a:pt x="24351" y="99123"/>
                      <a:pt x="27848" y="100959"/>
                      <a:pt x="32214" y="10095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B27D02C2-C7C0-FE60-184D-0DC2D8D10FD1}"/>
                  </a:ext>
                </a:extLst>
              </p:cNvPr>
              <p:cNvSpPr/>
              <p:nvPr/>
            </p:nvSpPr>
            <p:spPr>
              <a:xfrm>
                <a:off x="5801560" y="4029742"/>
                <a:ext cx="109686" cy="122932"/>
              </a:xfrm>
              <a:custGeom>
                <a:avLst/>
                <a:gdLst>
                  <a:gd name="csX0" fmla="*/ 12717 w 109686"/>
                  <a:gd name="csY0" fmla="*/ 119861 h 122932"/>
                  <a:gd name="csX1" fmla="*/ 13164 w 109686"/>
                  <a:gd name="csY1" fmla="*/ 118372 h 122932"/>
                  <a:gd name="csX2" fmla="*/ 82220 w 109686"/>
                  <a:gd name="csY2" fmla="*/ 15383 h 122932"/>
                  <a:gd name="csX3" fmla="*/ 61980 w 109686"/>
                  <a:gd name="csY3" fmla="*/ 20593 h 122932"/>
                  <a:gd name="csX4" fmla="*/ 39209 w 109686"/>
                  <a:gd name="csY4" fmla="*/ 14341 h 122932"/>
                  <a:gd name="csX5" fmla="*/ 42186 w 109686"/>
                  <a:gd name="csY5" fmla="*/ 30713 h 122932"/>
                  <a:gd name="csX6" fmla="*/ 41069 w 109686"/>
                  <a:gd name="csY6" fmla="*/ 40833 h 122932"/>
                  <a:gd name="csX7" fmla="*/ 37572 w 109686"/>
                  <a:gd name="csY7" fmla="*/ 50731 h 122932"/>
                  <a:gd name="csX8" fmla="*/ 31395 w 109686"/>
                  <a:gd name="csY8" fmla="*/ 58394 h 122932"/>
                  <a:gd name="csX9" fmla="*/ 22540 w 109686"/>
                  <a:gd name="csY9" fmla="*/ 61371 h 122932"/>
                  <a:gd name="csX10" fmla="*/ 10262 w 109686"/>
                  <a:gd name="csY10" fmla="*/ 56608 h 122932"/>
                  <a:gd name="csX11" fmla="*/ 2597 w 109686"/>
                  <a:gd name="csY11" fmla="*/ 44702 h 122932"/>
                  <a:gd name="csX12" fmla="*/ 67 w 109686"/>
                  <a:gd name="csY12" fmla="*/ 30713 h 122932"/>
                  <a:gd name="csX13" fmla="*/ 2597 w 109686"/>
                  <a:gd name="csY13" fmla="*/ 16723 h 122932"/>
                  <a:gd name="csX14" fmla="*/ 10262 w 109686"/>
                  <a:gd name="csY14" fmla="*/ 4816 h 122932"/>
                  <a:gd name="csX15" fmla="*/ 22540 w 109686"/>
                  <a:gd name="csY15" fmla="*/ 54 h 122932"/>
                  <a:gd name="csX16" fmla="*/ 32958 w 109686"/>
                  <a:gd name="csY16" fmla="*/ 4519 h 122932"/>
                  <a:gd name="csX17" fmla="*/ 61980 w 109686"/>
                  <a:gd name="csY17" fmla="*/ 16574 h 122932"/>
                  <a:gd name="csX18" fmla="*/ 78871 w 109686"/>
                  <a:gd name="csY18" fmla="*/ 12631 h 122932"/>
                  <a:gd name="csX19" fmla="*/ 91597 w 109686"/>
                  <a:gd name="csY19" fmla="*/ 1244 h 122932"/>
                  <a:gd name="csX20" fmla="*/ 93978 w 109686"/>
                  <a:gd name="csY20" fmla="*/ 54 h 122932"/>
                  <a:gd name="csX21" fmla="*/ 96210 w 109686"/>
                  <a:gd name="csY21" fmla="*/ 873 h 122932"/>
                  <a:gd name="csX22" fmla="*/ 97103 w 109686"/>
                  <a:gd name="csY22" fmla="*/ 3030 h 122932"/>
                  <a:gd name="csX23" fmla="*/ 96656 w 109686"/>
                  <a:gd name="csY23" fmla="*/ 4519 h 122932"/>
                  <a:gd name="csX24" fmla="*/ 17927 w 109686"/>
                  <a:gd name="csY24" fmla="*/ 121944 h 122932"/>
                  <a:gd name="csX25" fmla="*/ 15694 w 109686"/>
                  <a:gd name="csY25" fmla="*/ 122986 h 122932"/>
                  <a:gd name="csX26" fmla="*/ 13611 w 109686"/>
                  <a:gd name="csY26" fmla="*/ 122019 h 122932"/>
                  <a:gd name="csX27" fmla="*/ 12717 w 109686"/>
                  <a:gd name="csY27" fmla="*/ 119861 h 122932"/>
                  <a:gd name="csX28" fmla="*/ 22540 w 109686"/>
                  <a:gd name="csY28" fmla="*/ 57502 h 122932"/>
                  <a:gd name="csX29" fmla="*/ 34000 w 109686"/>
                  <a:gd name="csY29" fmla="*/ 48498 h 122932"/>
                  <a:gd name="csX30" fmla="*/ 37869 w 109686"/>
                  <a:gd name="csY30" fmla="*/ 30713 h 122932"/>
                  <a:gd name="csX31" fmla="*/ 36233 w 109686"/>
                  <a:gd name="csY31" fmla="*/ 19328 h 122932"/>
                  <a:gd name="csX32" fmla="*/ 31172 w 109686"/>
                  <a:gd name="csY32" fmla="*/ 8463 h 122932"/>
                  <a:gd name="csX33" fmla="*/ 22540 w 109686"/>
                  <a:gd name="csY33" fmla="*/ 3924 h 122932"/>
                  <a:gd name="csX34" fmla="*/ 12494 w 109686"/>
                  <a:gd name="csY34" fmla="*/ 12407 h 122932"/>
                  <a:gd name="csX35" fmla="*/ 10039 w 109686"/>
                  <a:gd name="csY35" fmla="*/ 30861 h 122932"/>
                  <a:gd name="csX36" fmla="*/ 12569 w 109686"/>
                  <a:gd name="csY36" fmla="*/ 48945 h 122932"/>
                  <a:gd name="csX37" fmla="*/ 22540 w 109686"/>
                  <a:gd name="csY37" fmla="*/ 57502 h 122932"/>
                  <a:gd name="csX38" fmla="*/ 90108 w 109686"/>
                  <a:gd name="csY38" fmla="*/ 122986 h 122932"/>
                  <a:gd name="csX39" fmla="*/ 77829 w 109686"/>
                  <a:gd name="csY39" fmla="*/ 118149 h 122932"/>
                  <a:gd name="csX40" fmla="*/ 70090 w 109686"/>
                  <a:gd name="csY40" fmla="*/ 106169 h 122932"/>
                  <a:gd name="csX41" fmla="*/ 67486 w 109686"/>
                  <a:gd name="csY41" fmla="*/ 92030 h 122932"/>
                  <a:gd name="csX42" fmla="*/ 70090 w 109686"/>
                  <a:gd name="csY42" fmla="*/ 78115 h 122932"/>
                  <a:gd name="csX43" fmla="*/ 77829 w 109686"/>
                  <a:gd name="csY43" fmla="*/ 66133 h 122932"/>
                  <a:gd name="csX44" fmla="*/ 90108 w 109686"/>
                  <a:gd name="csY44" fmla="*/ 61371 h 122932"/>
                  <a:gd name="csX45" fmla="*/ 101122 w 109686"/>
                  <a:gd name="csY45" fmla="*/ 66432 h 122932"/>
                  <a:gd name="csX46" fmla="*/ 107670 w 109686"/>
                  <a:gd name="csY46" fmla="*/ 78561 h 122932"/>
                  <a:gd name="csX47" fmla="*/ 109753 w 109686"/>
                  <a:gd name="csY47" fmla="*/ 92030 h 122932"/>
                  <a:gd name="csX48" fmla="*/ 108563 w 109686"/>
                  <a:gd name="csY48" fmla="*/ 102150 h 122932"/>
                  <a:gd name="csX49" fmla="*/ 105065 w 109686"/>
                  <a:gd name="csY49" fmla="*/ 112122 h 122932"/>
                  <a:gd name="csX50" fmla="*/ 98963 w 109686"/>
                  <a:gd name="csY50" fmla="*/ 119935 h 122932"/>
                  <a:gd name="csX51" fmla="*/ 90108 w 109686"/>
                  <a:gd name="csY51" fmla="*/ 122986 h 122932"/>
                  <a:gd name="csX52" fmla="*/ 90108 w 109686"/>
                  <a:gd name="csY52" fmla="*/ 118968 h 122932"/>
                  <a:gd name="csX53" fmla="*/ 98665 w 109686"/>
                  <a:gd name="csY53" fmla="*/ 114354 h 122932"/>
                  <a:gd name="csX54" fmla="*/ 103726 w 109686"/>
                  <a:gd name="csY54" fmla="*/ 103415 h 122932"/>
                  <a:gd name="csX55" fmla="*/ 105289 w 109686"/>
                  <a:gd name="csY55" fmla="*/ 92030 h 122932"/>
                  <a:gd name="csX56" fmla="*/ 101419 w 109686"/>
                  <a:gd name="csY56" fmla="*/ 74319 h 122932"/>
                  <a:gd name="csX57" fmla="*/ 90108 w 109686"/>
                  <a:gd name="csY57" fmla="*/ 65390 h 122932"/>
                  <a:gd name="csX58" fmla="*/ 80062 w 109686"/>
                  <a:gd name="csY58" fmla="*/ 73873 h 122932"/>
                  <a:gd name="csX59" fmla="*/ 77606 w 109686"/>
                  <a:gd name="csY59" fmla="*/ 92179 h 122932"/>
                  <a:gd name="csX60" fmla="*/ 80136 w 109686"/>
                  <a:gd name="csY60" fmla="*/ 110410 h 122932"/>
                  <a:gd name="csX61" fmla="*/ 90108 w 109686"/>
                  <a:gd name="csY61" fmla="*/ 118968 h 122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</a:cxnLst>
                <a:rect l="l" t="t" r="r" b="b"/>
                <a:pathLst>
                  <a:path w="109686" h="122932">
                    <a:moveTo>
                      <a:pt x="12717" y="119861"/>
                    </a:moveTo>
                    <a:cubicBezTo>
                      <a:pt x="12717" y="119265"/>
                      <a:pt x="12866" y="118769"/>
                      <a:pt x="13164" y="118372"/>
                    </a:cubicBezTo>
                    <a:lnTo>
                      <a:pt x="82220" y="15383"/>
                    </a:lnTo>
                    <a:cubicBezTo>
                      <a:pt x="76068" y="18856"/>
                      <a:pt x="69322" y="20593"/>
                      <a:pt x="61980" y="20593"/>
                    </a:cubicBezTo>
                    <a:cubicBezTo>
                      <a:pt x="54042" y="20593"/>
                      <a:pt x="46452" y="18509"/>
                      <a:pt x="39209" y="14341"/>
                    </a:cubicBezTo>
                    <a:cubicBezTo>
                      <a:pt x="41194" y="19203"/>
                      <a:pt x="42186" y="24661"/>
                      <a:pt x="42186" y="30713"/>
                    </a:cubicBezTo>
                    <a:cubicBezTo>
                      <a:pt x="42186" y="33987"/>
                      <a:pt x="41814" y="37360"/>
                      <a:pt x="41069" y="40833"/>
                    </a:cubicBezTo>
                    <a:cubicBezTo>
                      <a:pt x="40325" y="44306"/>
                      <a:pt x="39159" y="47605"/>
                      <a:pt x="37572" y="50731"/>
                    </a:cubicBezTo>
                    <a:cubicBezTo>
                      <a:pt x="35984" y="53855"/>
                      <a:pt x="33925" y="56410"/>
                      <a:pt x="31395" y="58394"/>
                    </a:cubicBezTo>
                    <a:cubicBezTo>
                      <a:pt x="28865" y="60379"/>
                      <a:pt x="25914" y="61371"/>
                      <a:pt x="22540" y="61371"/>
                    </a:cubicBezTo>
                    <a:cubicBezTo>
                      <a:pt x="17778" y="61371"/>
                      <a:pt x="13685" y="59783"/>
                      <a:pt x="10262" y="56608"/>
                    </a:cubicBezTo>
                    <a:cubicBezTo>
                      <a:pt x="6838" y="53433"/>
                      <a:pt x="4284" y="49465"/>
                      <a:pt x="2597" y="44702"/>
                    </a:cubicBezTo>
                    <a:cubicBezTo>
                      <a:pt x="910" y="39940"/>
                      <a:pt x="67" y="35277"/>
                      <a:pt x="67" y="30713"/>
                    </a:cubicBezTo>
                    <a:cubicBezTo>
                      <a:pt x="67" y="26148"/>
                      <a:pt x="910" y="21485"/>
                      <a:pt x="2597" y="16723"/>
                    </a:cubicBezTo>
                    <a:cubicBezTo>
                      <a:pt x="4284" y="11960"/>
                      <a:pt x="6838" y="7991"/>
                      <a:pt x="10262" y="4816"/>
                    </a:cubicBezTo>
                    <a:cubicBezTo>
                      <a:pt x="13685" y="1641"/>
                      <a:pt x="17778" y="54"/>
                      <a:pt x="22540" y="54"/>
                    </a:cubicBezTo>
                    <a:cubicBezTo>
                      <a:pt x="26310" y="54"/>
                      <a:pt x="29783" y="1542"/>
                      <a:pt x="32958" y="4519"/>
                    </a:cubicBezTo>
                    <a:cubicBezTo>
                      <a:pt x="41094" y="12556"/>
                      <a:pt x="50768" y="16574"/>
                      <a:pt x="61980" y="16574"/>
                    </a:cubicBezTo>
                    <a:cubicBezTo>
                      <a:pt x="68032" y="16574"/>
                      <a:pt x="73662" y="15259"/>
                      <a:pt x="78871" y="12631"/>
                    </a:cubicBezTo>
                    <a:cubicBezTo>
                      <a:pt x="84080" y="10001"/>
                      <a:pt x="88322" y="6206"/>
                      <a:pt x="91597" y="1244"/>
                    </a:cubicBezTo>
                    <a:cubicBezTo>
                      <a:pt x="92093" y="451"/>
                      <a:pt x="92886" y="54"/>
                      <a:pt x="93978" y="54"/>
                    </a:cubicBezTo>
                    <a:cubicBezTo>
                      <a:pt x="94871" y="54"/>
                      <a:pt x="95615" y="327"/>
                      <a:pt x="96210" y="873"/>
                    </a:cubicBezTo>
                    <a:cubicBezTo>
                      <a:pt x="96805" y="1418"/>
                      <a:pt x="97103" y="2138"/>
                      <a:pt x="97103" y="3030"/>
                    </a:cubicBezTo>
                    <a:cubicBezTo>
                      <a:pt x="97103" y="3626"/>
                      <a:pt x="96954" y="4122"/>
                      <a:pt x="96656" y="4519"/>
                    </a:cubicBezTo>
                    <a:lnTo>
                      <a:pt x="17927" y="121944"/>
                    </a:lnTo>
                    <a:cubicBezTo>
                      <a:pt x="17530" y="122639"/>
                      <a:pt x="16785" y="122986"/>
                      <a:pt x="15694" y="122986"/>
                    </a:cubicBezTo>
                    <a:cubicBezTo>
                      <a:pt x="14900" y="122986"/>
                      <a:pt x="14206" y="122664"/>
                      <a:pt x="13611" y="122019"/>
                    </a:cubicBezTo>
                    <a:cubicBezTo>
                      <a:pt x="13015" y="121374"/>
                      <a:pt x="12717" y="120655"/>
                      <a:pt x="12717" y="119861"/>
                    </a:cubicBezTo>
                    <a:close/>
                    <a:moveTo>
                      <a:pt x="22540" y="57502"/>
                    </a:moveTo>
                    <a:cubicBezTo>
                      <a:pt x="27600" y="57502"/>
                      <a:pt x="31420" y="54501"/>
                      <a:pt x="34000" y="48498"/>
                    </a:cubicBezTo>
                    <a:cubicBezTo>
                      <a:pt x="36579" y="42495"/>
                      <a:pt x="37869" y="36567"/>
                      <a:pt x="37869" y="30713"/>
                    </a:cubicBezTo>
                    <a:cubicBezTo>
                      <a:pt x="37869" y="27339"/>
                      <a:pt x="37324" y="23544"/>
                      <a:pt x="36233" y="19328"/>
                    </a:cubicBezTo>
                    <a:cubicBezTo>
                      <a:pt x="35141" y="15111"/>
                      <a:pt x="33454" y="11489"/>
                      <a:pt x="31172" y="8463"/>
                    </a:cubicBezTo>
                    <a:cubicBezTo>
                      <a:pt x="28890" y="5437"/>
                      <a:pt x="26013" y="3924"/>
                      <a:pt x="22540" y="3924"/>
                    </a:cubicBezTo>
                    <a:cubicBezTo>
                      <a:pt x="17480" y="3924"/>
                      <a:pt x="14131" y="6751"/>
                      <a:pt x="12494" y="12407"/>
                    </a:cubicBezTo>
                    <a:cubicBezTo>
                      <a:pt x="10857" y="18062"/>
                      <a:pt x="10039" y="24214"/>
                      <a:pt x="10039" y="30861"/>
                    </a:cubicBezTo>
                    <a:cubicBezTo>
                      <a:pt x="10039" y="37211"/>
                      <a:pt x="10882" y="43239"/>
                      <a:pt x="12569" y="48945"/>
                    </a:cubicBezTo>
                    <a:cubicBezTo>
                      <a:pt x="14255" y="54649"/>
                      <a:pt x="17579" y="57502"/>
                      <a:pt x="22540" y="57502"/>
                    </a:cubicBezTo>
                    <a:close/>
                    <a:moveTo>
                      <a:pt x="90108" y="122986"/>
                    </a:moveTo>
                    <a:cubicBezTo>
                      <a:pt x="85345" y="122986"/>
                      <a:pt x="81253" y="121374"/>
                      <a:pt x="77829" y="118149"/>
                    </a:cubicBezTo>
                    <a:cubicBezTo>
                      <a:pt x="74407" y="114925"/>
                      <a:pt x="71827" y="110931"/>
                      <a:pt x="70090" y="106169"/>
                    </a:cubicBezTo>
                    <a:cubicBezTo>
                      <a:pt x="68354" y="101406"/>
                      <a:pt x="67486" y="96693"/>
                      <a:pt x="67486" y="92030"/>
                    </a:cubicBezTo>
                    <a:cubicBezTo>
                      <a:pt x="67486" y="87565"/>
                      <a:pt x="68354" y="82927"/>
                      <a:pt x="70090" y="78115"/>
                    </a:cubicBezTo>
                    <a:cubicBezTo>
                      <a:pt x="71827" y="73302"/>
                      <a:pt x="74407" y="69308"/>
                      <a:pt x="77829" y="66133"/>
                    </a:cubicBezTo>
                    <a:cubicBezTo>
                      <a:pt x="81253" y="62958"/>
                      <a:pt x="85345" y="61371"/>
                      <a:pt x="90108" y="61371"/>
                    </a:cubicBezTo>
                    <a:cubicBezTo>
                      <a:pt x="94474" y="61371"/>
                      <a:pt x="98145" y="63058"/>
                      <a:pt x="101122" y="66432"/>
                    </a:cubicBezTo>
                    <a:cubicBezTo>
                      <a:pt x="104098" y="69805"/>
                      <a:pt x="106281" y="73848"/>
                      <a:pt x="107670" y="78561"/>
                    </a:cubicBezTo>
                    <a:cubicBezTo>
                      <a:pt x="109059" y="83274"/>
                      <a:pt x="109753" y="87763"/>
                      <a:pt x="109753" y="92030"/>
                    </a:cubicBezTo>
                    <a:cubicBezTo>
                      <a:pt x="109753" y="95304"/>
                      <a:pt x="109356" y="98678"/>
                      <a:pt x="108563" y="102150"/>
                    </a:cubicBezTo>
                    <a:cubicBezTo>
                      <a:pt x="107769" y="105623"/>
                      <a:pt x="106603" y="108947"/>
                      <a:pt x="105065" y="112122"/>
                    </a:cubicBezTo>
                    <a:cubicBezTo>
                      <a:pt x="103527" y="115297"/>
                      <a:pt x="101493" y="117901"/>
                      <a:pt x="98963" y="119935"/>
                    </a:cubicBezTo>
                    <a:cubicBezTo>
                      <a:pt x="96433" y="121969"/>
                      <a:pt x="93482" y="122986"/>
                      <a:pt x="90108" y="122986"/>
                    </a:cubicBezTo>
                    <a:close/>
                    <a:moveTo>
                      <a:pt x="90108" y="118968"/>
                    </a:moveTo>
                    <a:cubicBezTo>
                      <a:pt x="93482" y="118968"/>
                      <a:pt x="96334" y="117430"/>
                      <a:pt x="98665" y="114354"/>
                    </a:cubicBezTo>
                    <a:cubicBezTo>
                      <a:pt x="100997" y="111278"/>
                      <a:pt x="102684" y="107632"/>
                      <a:pt x="103726" y="103415"/>
                    </a:cubicBezTo>
                    <a:cubicBezTo>
                      <a:pt x="104768" y="99198"/>
                      <a:pt x="105289" y="95403"/>
                      <a:pt x="105289" y="92030"/>
                    </a:cubicBezTo>
                    <a:cubicBezTo>
                      <a:pt x="105289" y="86176"/>
                      <a:pt x="103999" y="80272"/>
                      <a:pt x="101419" y="74319"/>
                    </a:cubicBezTo>
                    <a:cubicBezTo>
                      <a:pt x="98839" y="68366"/>
                      <a:pt x="95069" y="65390"/>
                      <a:pt x="90108" y="65390"/>
                    </a:cubicBezTo>
                    <a:cubicBezTo>
                      <a:pt x="85048" y="65390"/>
                      <a:pt x="81699" y="68217"/>
                      <a:pt x="80062" y="73873"/>
                    </a:cubicBezTo>
                    <a:cubicBezTo>
                      <a:pt x="78425" y="79528"/>
                      <a:pt x="77606" y="85630"/>
                      <a:pt x="77606" y="92179"/>
                    </a:cubicBezTo>
                    <a:cubicBezTo>
                      <a:pt x="77606" y="98628"/>
                      <a:pt x="78450" y="104705"/>
                      <a:pt x="80136" y="110410"/>
                    </a:cubicBezTo>
                    <a:cubicBezTo>
                      <a:pt x="81823" y="116115"/>
                      <a:pt x="85147" y="118968"/>
                      <a:pt x="90108" y="11896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0" name="Graphic 16">
              <a:extLst>
                <a:ext uri="{FF2B5EF4-FFF2-40B4-BE49-F238E27FC236}">
                  <a16:creationId xmlns:a16="http://schemas.microsoft.com/office/drawing/2014/main" id="{246E7E13-15D3-0744-7CCE-B383EBB41E69}"/>
                </a:ext>
              </a:extLst>
            </p:cNvPr>
            <p:cNvGrpSpPr/>
            <p:nvPr/>
          </p:nvGrpSpPr>
          <p:grpSpPr>
            <a:xfrm>
              <a:off x="5421228" y="3884525"/>
              <a:ext cx="156121" cy="1162515"/>
              <a:chOff x="5421228" y="3884525"/>
              <a:chExt cx="156121" cy="1162515"/>
            </a:xfrm>
            <a:solidFill>
              <a:srgbClr val="262626"/>
            </a:solidFill>
          </p:grpSpPr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D8599569-6C53-3BE5-F5EB-2FF2C6B2DD2A}"/>
                  </a:ext>
                </a:extLst>
              </p:cNvPr>
              <p:cNvSpPr/>
              <p:nvPr/>
            </p:nvSpPr>
            <p:spPr>
              <a:xfrm rot="-5400000">
                <a:off x="5430604" y="4935569"/>
                <a:ext cx="105817" cy="117127"/>
              </a:xfrm>
              <a:custGeom>
                <a:avLst/>
                <a:gdLst>
                  <a:gd name="csX0" fmla="*/ 77 w 105817"/>
                  <a:gd name="csY0" fmla="*/ 117286 h 117127"/>
                  <a:gd name="csX1" fmla="*/ 77 w 105817"/>
                  <a:gd name="csY1" fmla="*/ 111185 h 117127"/>
                  <a:gd name="csX2" fmla="*/ 17787 w 105817"/>
                  <a:gd name="csY2" fmla="*/ 105827 h 117127"/>
                  <a:gd name="csX3" fmla="*/ 17787 w 105817"/>
                  <a:gd name="csY3" fmla="*/ 11619 h 117127"/>
                  <a:gd name="csX4" fmla="*/ 77 w 105817"/>
                  <a:gd name="csY4" fmla="*/ 6261 h 117127"/>
                  <a:gd name="csX5" fmla="*/ 77 w 105817"/>
                  <a:gd name="csY5" fmla="*/ 159 h 117127"/>
                  <a:gd name="csX6" fmla="*/ 63180 w 105817"/>
                  <a:gd name="csY6" fmla="*/ 159 h 117127"/>
                  <a:gd name="csX7" fmla="*/ 80742 w 105817"/>
                  <a:gd name="csY7" fmla="*/ 3582 h 117127"/>
                  <a:gd name="csX8" fmla="*/ 95475 w 105817"/>
                  <a:gd name="csY8" fmla="*/ 13628 h 117127"/>
                  <a:gd name="csX9" fmla="*/ 101280 w 105817"/>
                  <a:gd name="csY9" fmla="*/ 29330 h 117127"/>
                  <a:gd name="csX10" fmla="*/ 92723 w 105817"/>
                  <a:gd name="csY10" fmla="*/ 46817 h 117127"/>
                  <a:gd name="csX11" fmla="*/ 72705 w 105817"/>
                  <a:gd name="csY11" fmla="*/ 56119 h 117127"/>
                  <a:gd name="csX12" fmla="*/ 87960 w 105817"/>
                  <a:gd name="csY12" fmla="*/ 60211 h 117127"/>
                  <a:gd name="csX13" fmla="*/ 100833 w 105817"/>
                  <a:gd name="csY13" fmla="*/ 71150 h 117127"/>
                  <a:gd name="csX14" fmla="*/ 105894 w 105817"/>
                  <a:gd name="csY14" fmla="*/ 85735 h 117127"/>
                  <a:gd name="csX15" fmla="*/ 100313 w 105817"/>
                  <a:gd name="csY15" fmla="*/ 102329 h 117127"/>
                  <a:gd name="csX16" fmla="*/ 85876 w 105817"/>
                  <a:gd name="csY16" fmla="*/ 113417 h 117127"/>
                  <a:gd name="csX17" fmla="*/ 68091 w 105817"/>
                  <a:gd name="csY17" fmla="*/ 117286 h 117127"/>
                  <a:gd name="csX18" fmla="*/ 77 w 105817"/>
                  <a:gd name="csY18" fmla="*/ 117286 h 117127"/>
                  <a:gd name="csX19" fmla="*/ 32670 w 105817"/>
                  <a:gd name="csY19" fmla="*/ 105827 h 117127"/>
                  <a:gd name="csX20" fmla="*/ 34753 w 105817"/>
                  <a:gd name="csY20" fmla="*/ 110366 h 117127"/>
                  <a:gd name="csX21" fmla="*/ 41451 w 105817"/>
                  <a:gd name="csY21" fmla="*/ 111185 h 117127"/>
                  <a:gd name="csX22" fmla="*/ 63180 w 105817"/>
                  <a:gd name="csY22" fmla="*/ 111185 h 117127"/>
                  <a:gd name="csX23" fmla="*/ 75607 w 105817"/>
                  <a:gd name="csY23" fmla="*/ 107687 h 117127"/>
                  <a:gd name="csX24" fmla="*/ 84685 w 105817"/>
                  <a:gd name="csY24" fmla="*/ 98311 h 117127"/>
                  <a:gd name="csX25" fmla="*/ 88034 w 105817"/>
                  <a:gd name="csY25" fmla="*/ 85735 h 117127"/>
                  <a:gd name="csX26" fmla="*/ 85281 w 105817"/>
                  <a:gd name="csY26" fmla="*/ 72936 h 117127"/>
                  <a:gd name="csX27" fmla="*/ 77393 w 105817"/>
                  <a:gd name="csY27" fmla="*/ 62667 h 117127"/>
                  <a:gd name="csX28" fmla="*/ 65561 w 105817"/>
                  <a:gd name="csY28" fmla="*/ 58649 h 117127"/>
                  <a:gd name="csX29" fmla="*/ 32670 w 105817"/>
                  <a:gd name="csY29" fmla="*/ 58649 h 117127"/>
                  <a:gd name="csX30" fmla="*/ 32670 w 105817"/>
                  <a:gd name="csY30" fmla="*/ 105827 h 117127"/>
                  <a:gd name="csX31" fmla="*/ 32670 w 105817"/>
                  <a:gd name="csY31" fmla="*/ 54183 h 117127"/>
                  <a:gd name="csX32" fmla="*/ 58417 w 105817"/>
                  <a:gd name="csY32" fmla="*/ 54183 h 117127"/>
                  <a:gd name="csX33" fmla="*/ 68166 w 105817"/>
                  <a:gd name="csY33" fmla="*/ 52323 h 117127"/>
                  <a:gd name="csX34" fmla="*/ 76351 w 105817"/>
                  <a:gd name="csY34" fmla="*/ 46891 h 117127"/>
                  <a:gd name="csX35" fmla="*/ 81933 w 105817"/>
                  <a:gd name="csY35" fmla="*/ 38855 h 117127"/>
                  <a:gd name="csX36" fmla="*/ 83867 w 105817"/>
                  <a:gd name="csY36" fmla="*/ 29330 h 117127"/>
                  <a:gd name="csX37" fmla="*/ 82454 w 105817"/>
                  <a:gd name="csY37" fmla="*/ 20771 h 117127"/>
                  <a:gd name="csX38" fmla="*/ 78211 w 105817"/>
                  <a:gd name="csY38" fmla="*/ 13331 h 117127"/>
                  <a:gd name="csX39" fmla="*/ 71514 w 105817"/>
                  <a:gd name="csY39" fmla="*/ 8121 h 117127"/>
                  <a:gd name="csX40" fmla="*/ 63180 w 105817"/>
                  <a:gd name="csY40" fmla="*/ 6261 h 117127"/>
                  <a:gd name="csX41" fmla="*/ 41451 w 105817"/>
                  <a:gd name="csY41" fmla="*/ 6261 h 117127"/>
                  <a:gd name="csX42" fmla="*/ 36615 w 105817"/>
                  <a:gd name="csY42" fmla="*/ 6484 h 117127"/>
                  <a:gd name="csX43" fmla="*/ 33787 w 105817"/>
                  <a:gd name="csY43" fmla="*/ 7898 h 117127"/>
                  <a:gd name="csX44" fmla="*/ 32670 w 105817"/>
                  <a:gd name="csY44" fmla="*/ 11619 h 117127"/>
                  <a:gd name="csX45" fmla="*/ 32670 w 105817"/>
                  <a:gd name="csY45" fmla="*/ 54183 h 1171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</a:cxnLst>
                <a:rect l="l" t="t" r="r" b="b"/>
                <a:pathLst>
                  <a:path w="105817" h="117127">
                    <a:moveTo>
                      <a:pt x="77" y="117286"/>
                    </a:moveTo>
                    <a:lnTo>
                      <a:pt x="77" y="111185"/>
                    </a:lnTo>
                    <a:cubicBezTo>
                      <a:pt x="11884" y="111185"/>
                      <a:pt x="17787" y="109399"/>
                      <a:pt x="17787" y="105827"/>
                    </a:cubicBezTo>
                    <a:lnTo>
                      <a:pt x="17787" y="11619"/>
                    </a:lnTo>
                    <a:cubicBezTo>
                      <a:pt x="17787" y="8047"/>
                      <a:pt x="11884" y="6261"/>
                      <a:pt x="77" y="6261"/>
                    </a:cubicBezTo>
                    <a:lnTo>
                      <a:pt x="77" y="159"/>
                    </a:lnTo>
                    <a:lnTo>
                      <a:pt x="63180" y="159"/>
                    </a:lnTo>
                    <a:cubicBezTo>
                      <a:pt x="68935" y="159"/>
                      <a:pt x="74789" y="1300"/>
                      <a:pt x="80742" y="3582"/>
                    </a:cubicBezTo>
                    <a:cubicBezTo>
                      <a:pt x="86695" y="5864"/>
                      <a:pt x="91606" y="9213"/>
                      <a:pt x="95475" y="13628"/>
                    </a:cubicBezTo>
                    <a:cubicBezTo>
                      <a:pt x="99345" y="18043"/>
                      <a:pt x="101280" y="23277"/>
                      <a:pt x="101280" y="29330"/>
                    </a:cubicBezTo>
                    <a:cubicBezTo>
                      <a:pt x="101280" y="36275"/>
                      <a:pt x="98427" y="42104"/>
                      <a:pt x="92723" y="46817"/>
                    </a:cubicBezTo>
                    <a:cubicBezTo>
                      <a:pt x="87017" y="51530"/>
                      <a:pt x="80344" y="54630"/>
                      <a:pt x="72705" y="56119"/>
                    </a:cubicBezTo>
                    <a:cubicBezTo>
                      <a:pt x="77666" y="56119"/>
                      <a:pt x="82751" y="57483"/>
                      <a:pt x="87960" y="60211"/>
                    </a:cubicBezTo>
                    <a:cubicBezTo>
                      <a:pt x="93169" y="62939"/>
                      <a:pt x="97460" y="66586"/>
                      <a:pt x="100833" y="71150"/>
                    </a:cubicBezTo>
                    <a:cubicBezTo>
                      <a:pt x="104207" y="75714"/>
                      <a:pt x="105894" y="80575"/>
                      <a:pt x="105894" y="85735"/>
                    </a:cubicBezTo>
                    <a:cubicBezTo>
                      <a:pt x="105894" y="91986"/>
                      <a:pt x="104033" y="97517"/>
                      <a:pt x="100313" y="102329"/>
                    </a:cubicBezTo>
                    <a:cubicBezTo>
                      <a:pt x="96592" y="107141"/>
                      <a:pt x="91780" y="110837"/>
                      <a:pt x="85876" y="113417"/>
                    </a:cubicBezTo>
                    <a:cubicBezTo>
                      <a:pt x="79972" y="115997"/>
                      <a:pt x="74044" y="117286"/>
                      <a:pt x="68091" y="117286"/>
                    </a:cubicBezTo>
                    <a:lnTo>
                      <a:pt x="77" y="117286"/>
                    </a:lnTo>
                    <a:close/>
                    <a:moveTo>
                      <a:pt x="32670" y="105827"/>
                    </a:moveTo>
                    <a:cubicBezTo>
                      <a:pt x="32670" y="108307"/>
                      <a:pt x="33365" y="109820"/>
                      <a:pt x="34753" y="110366"/>
                    </a:cubicBezTo>
                    <a:cubicBezTo>
                      <a:pt x="36143" y="110912"/>
                      <a:pt x="38375" y="111185"/>
                      <a:pt x="41451" y="111185"/>
                    </a:cubicBezTo>
                    <a:lnTo>
                      <a:pt x="63180" y="111185"/>
                    </a:lnTo>
                    <a:cubicBezTo>
                      <a:pt x="67644" y="111185"/>
                      <a:pt x="71787" y="110019"/>
                      <a:pt x="75607" y="107687"/>
                    </a:cubicBezTo>
                    <a:cubicBezTo>
                      <a:pt x="79427" y="105355"/>
                      <a:pt x="82453" y="102230"/>
                      <a:pt x="84685" y="98311"/>
                    </a:cubicBezTo>
                    <a:cubicBezTo>
                      <a:pt x="86918" y="94392"/>
                      <a:pt x="88034" y="90200"/>
                      <a:pt x="88034" y="85735"/>
                    </a:cubicBezTo>
                    <a:cubicBezTo>
                      <a:pt x="88034" y="81369"/>
                      <a:pt x="87116" y="77103"/>
                      <a:pt x="85281" y="72936"/>
                    </a:cubicBezTo>
                    <a:cubicBezTo>
                      <a:pt x="83446" y="68769"/>
                      <a:pt x="80816" y="65346"/>
                      <a:pt x="77393" y="62667"/>
                    </a:cubicBezTo>
                    <a:cubicBezTo>
                      <a:pt x="73970" y="59988"/>
                      <a:pt x="70026" y="58649"/>
                      <a:pt x="65561" y="58649"/>
                    </a:cubicBezTo>
                    <a:lnTo>
                      <a:pt x="32670" y="58649"/>
                    </a:lnTo>
                    <a:lnTo>
                      <a:pt x="32670" y="105827"/>
                    </a:lnTo>
                    <a:close/>
                    <a:moveTo>
                      <a:pt x="32670" y="54183"/>
                    </a:moveTo>
                    <a:lnTo>
                      <a:pt x="58417" y="54183"/>
                    </a:lnTo>
                    <a:cubicBezTo>
                      <a:pt x="61890" y="54183"/>
                      <a:pt x="65140" y="53563"/>
                      <a:pt x="68166" y="52323"/>
                    </a:cubicBezTo>
                    <a:cubicBezTo>
                      <a:pt x="71192" y="51083"/>
                      <a:pt x="73920" y="49272"/>
                      <a:pt x="76351" y="46891"/>
                    </a:cubicBezTo>
                    <a:cubicBezTo>
                      <a:pt x="78782" y="44510"/>
                      <a:pt x="80642" y="41831"/>
                      <a:pt x="81933" y="38855"/>
                    </a:cubicBezTo>
                    <a:cubicBezTo>
                      <a:pt x="83222" y="35878"/>
                      <a:pt x="83867" y="32703"/>
                      <a:pt x="83867" y="29330"/>
                    </a:cubicBezTo>
                    <a:cubicBezTo>
                      <a:pt x="83867" y="26353"/>
                      <a:pt x="83396" y="23500"/>
                      <a:pt x="82454" y="20771"/>
                    </a:cubicBezTo>
                    <a:cubicBezTo>
                      <a:pt x="81511" y="18043"/>
                      <a:pt x="80097" y="15563"/>
                      <a:pt x="78211" y="13331"/>
                    </a:cubicBezTo>
                    <a:cubicBezTo>
                      <a:pt x="76327" y="11098"/>
                      <a:pt x="74094" y="9361"/>
                      <a:pt x="71514" y="8121"/>
                    </a:cubicBezTo>
                    <a:cubicBezTo>
                      <a:pt x="68935" y="6881"/>
                      <a:pt x="66157" y="6261"/>
                      <a:pt x="63180" y="6261"/>
                    </a:cubicBezTo>
                    <a:lnTo>
                      <a:pt x="41451" y="6261"/>
                    </a:lnTo>
                    <a:cubicBezTo>
                      <a:pt x="39367" y="6261"/>
                      <a:pt x="37755" y="6335"/>
                      <a:pt x="36615" y="6484"/>
                    </a:cubicBezTo>
                    <a:cubicBezTo>
                      <a:pt x="35473" y="6633"/>
                      <a:pt x="34531" y="7105"/>
                      <a:pt x="33787" y="7898"/>
                    </a:cubicBezTo>
                    <a:cubicBezTo>
                      <a:pt x="33042" y="8692"/>
                      <a:pt x="32670" y="9932"/>
                      <a:pt x="32670" y="11619"/>
                    </a:cubicBezTo>
                    <a:lnTo>
                      <a:pt x="32670" y="54183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C2F8DF5B-F6A9-FA4F-4A4D-B9B79CB570FF}"/>
                  </a:ext>
                </a:extLst>
              </p:cNvPr>
              <p:cNvSpPr/>
              <p:nvPr/>
            </p:nvSpPr>
            <p:spPr>
              <a:xfrm rot="-5400000">
                <a:off x="5461635" y="4846663"/>
                <a:ext cx="87064" cy="77688"/>
              </a:xfrm>
              <a:custGeom>
                <a:avLst/>
                <a:gdLst>
                  <a:gd name="csX0" fmla="*/ 13463 w 87064"/>
                  <a:gd name="csY0" fmla="*/ 55510 h 77688"/>
                  <a:gd name="csX1" fmla="*/ 13463 w 87064"/>
                  <a:gd name="csY1" fmla="*/ 17558 h 77688"/>
                  <a:gd name="csX2" fmla="*/ 12122 w 87064"/>
                  <a:gd name="csY2" fmla="*/ 11010 h 77688"/>
                  <a:gd name="csX3" fmla="*/ 8179 w 87064"/>
                  <a:gd name="csY3" fmla="*/ 8480 h 77688"/>
                  <a:gd name="csX4" fmla="*/ 68 w 87064"/>
                  <a:gd name="csY4" fmla="*/ 8033 h 77688"/>
                  <a:gd name="csX5" fmla="*/ 68 w 87064"/>
                  <a:gd name="csY5" fmla="*/ 1932 h 77688"/>
                  <a:gd name="csX6" fmla="*/ 26113 w 87064"/>
                  <a:gd name="csY6" fmla="*/ 146 h 77688"/>
                  <a:gd name="csX7" fmla="*/ 26113 w 87064"/>
                  <a:gd name="csY7" fmla="*/ 55510 h 77688"/>
                  <a:gd name="csX8" fmla="*/ 27079 w 87064"/>
                  <a:gd name="csY8" fmla="*/ 65928 h 77688"/>
                  <a:gd name="csX9" fmla="*/ 31172 w 87064"/>
                  <a:gd name="csY9" fmla="*/ 71509 h 77688"/>
                  <a:gd name="csX10" fmla="*/ 41144 w 87064"/>
                  <a:gd name="csY10" fmla="*/ 73369 h 77688"/>
                  <a:gd name="csX11" fmla="*/ 55804 w 87064"/>
                  <a:gd name="csY11" fmla="*/ 65630 h 77688"/>
                  <a:gd name="csX12" fmla="*/ 61236 w 87064"/>
                  <a:gd name="csY12" fmla="*/ 48069 h 77688"/>
                  <a:gd name="csX13" fmla="*/ 61236 w 87064"/>
                  <a:gd name="csY13" fmla="*/ 17558 h 77688"/>
                  <a:gd name="csX14" fmla="*/ 59822 w 87064"/>
                  <a:gd name="csY14" fmla="*/ 11010 h 77688"/>
                  <a:gd name="csX15" fmla="*/ 55878 w 87064"/>
                  <a:gd name="csY15" fmla="*/ 8480 h 77688"/>
                  <a:gd name="csX16" fmla="*/ 47841 w 87064"/>
                  <a:gd name="csY16" fmla="*/ 8033 h 77688"/>
                  <a:gd name="csX17" fmla="*/ 47841 w 87064"/>
                  <a:gd name="csY17" fmla="*/ 1932 h 77688"/>
                  <a:gd name="csX18" fmla="*/ 73738 w 87064"/>
                  <a:gd name="csY18" fmla="*/ 146 h 77688"/>
                  <a:gd name="csX19" fmla="*/ 73738 w 87064"/>
                  <a:gd name="csY19" fmla="*/ 60272 h 77688"/>
                  <a:gd name="csX20" fmla="*/ 75077 w 87064"/>
                  <a:gd name="csY20" fmla="*/ 66895 h 77688"/>
                  <a:gd name="csX21" fmla="*/ 79021 w 87064"/>
                  <a:gd name="csY21" fmla="*/ 69350 h 77688"/>
                  <a:gd name="csX22" fmla="*/ 87132 w 87064"/>
                  <a:gd name="csY22" fmla="*/ 69797 h 77688"/>
                  <a:gd name="csX23" fmla="*/ 87132 w 87064"/>
                  <a:gd name="csY23" fmla="*/ 75899 h 77688"/>
                  <a:gd name="csX24" fmla="*/ 61683 w 87064"/>
                  <a:gd name="csY24" fmla="*/ 77834 h 77688"/>
                  <a:gd name="csX25" fmla="*/ 61683 w 87064"/>
                  <a:gd name="csY25" fmla="*/ 63397 h 77688"/>
                  <a:gd name="csX26" fmla="*/ 52827 w 87064"/>
                  <a:gd name="csY26" fmla="*/ 73816 h 77688"/>
                  <a:gd name="csX27" fmla="*/ 40252 w 87064"/>
                  <a:gd name="csY27" fmla="*/ 77834 h 77688"/>
                  <a:gd name="csX28" fmla="*/ 20755 w 87064"/>
                  <a:gd name="csY28" fmla="*/ 72625 h 77688"/>
                  <a:gd name="csX29" fmla="*/ 13463 w 87064"/>
                  <a:gd name="csY29" fmla="*/ 55510 h 776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87064" h="77688">
                    <a:moveTo>
                      <a:pt x="13463" y="55510"/>
                    </a:moveTo>
                    <a:lnTo>
                      <a:pt x="13463" y="17558"/>
                    </a:lnTo>
                    <a:cubicBezTo>
                      <a:pt x="13463" y="14582"/>
                      <a:pt x="13016" y="12399"/>
                      <a:pt x="12122" y="11010"/>
                    </a:cubicBezTo>
                    <a:cubicBezTo>
                      <a:pt x="11230" y="9621"/>
                      <a:pt x="9915" y="8778"/>
                      <a:pt x="8179" y="8480"/>
                    </a:cubicBezTo>
                    <a:cubicBezTo>
                      <a:pt x="6442" y="8182"/>
                      <a:pt x="3738" y="8033"/>
                      <a:pt x="68" y="8033"/>
                    </a:cubicBezTo>
                    <a:lnTo>
                      <a:pt x="68" y="1932"/>
                    </a:lnTo>
                    <a:lnTo>
                      <a:pt x="26113" y="146"/>
                    </a:lnTo>
                    <a:lnTo>
                      <a:pt x="26113" y="55510"/>
                    </a:lnTo>
                    <a:cubicBezTo>
                      <a:pt x="26113" y="59974"/>
                      <a:pt x="26435" y="63447"/>
                      <a:pt x="27079" y="65928"/>
                    </a:cubicBezTo>
                    <a:cubicBezTo>
                      <a:pt x="27725" y="68408"/>
                      <a:pt x="29089" y="70269"/>
                      <a:pt x="31172" y="71509"/>
                    </a:cubicBezTo>
                    <a:cubicBezTo>
                      <a:pt x="33256" y="72749"/>
                      <a:pt x="36580" y="73369"/>
                      <a:pt x="41144" y="73369"/>
                    </a:cubicBezTo>
                    <a:cubicBezTo>
                      <a:pt x="47296" y="73369"/>
                      <a:pt x="52183" y="70789"/>
                      <a:pt x="55804" y="65630"/>
                    </a:cubicBezTo>
                    <a:cubicBezTo>
                      <a:pt x="59425" y="60471"/>
                      <a:pt x="61236" y="54617"/>
                      <a:pt x="61236" y="48069"/>
                    </a:cubicBezTo>
                    <a:lnTo>
                      <a:pt x="61236" y="17558"/>
                    </a:lnTo>
                    <a:cubicBezTo>
                      <a:pt x="61236" y="14582"/>
                      <a:pt x="60765" y="12399"/>
                      <a:pt x="59822" y="11010"/>
                    </a:cubicBezTo>
                    <a:cubicBezTo>
                      <a:pt x="58879" y="9621"/>
                      <a:pt x="57565" y="8778"/>
                      <a:pt x="55878" y="8480"/>
                    </a:cubicBezTo>
                    <a:cubicBezTo>
                      <a:pt x="54192" y="8182"/>
                      <a:pt x="51513" y="8033"/>
                      <a:pt x="47841" y="8033"/>
                    </a:cubicBezTo>
                    <a:lnTo>
                      <a:pt x="47841" y="1932"/>
                    </a:lnTo>
                    <a:lnTo>
                      <a:pt x="73738" y="146"/>
                    </a:lnTo>
                    <a:lnTo>
                      <a:pt x="73738" y="60272"/>
                    </a:lnTo>
                    <a:cubicBezTo>
                      <a:pt x="73738" y="63348"/>
                      <a:pt x="74184" y="65556"/>
                      <a:pt x="75077" y="66895"/>
                    </a:cubicBezTo>
                    <a:cubicBezTo>
                      <a:pt x="75970" y="68235"/>
                      <a:pt x="77284" y="69053"/>
                      <a:pt x="79021" y="69350"/>
                    </a:cubicBezTo>
                    <a:cubicBezTo>
                      <a:pt x="80757" y="69648"/>
                      <a:pt x="83461" y="69797"/>
                      <a:pt x="87132" y="69797"/>
                    </a:cubicBezTo>
                    <a:lnTo>
                      <a:pt x="87132" y="75899"/>
                    </a:lnTo>
                    <a:lnTo>
                      <a:pt x="61683" y="77834"/>
                    </a:lnTo>
                    <a:lnTo>
                      <a:pt x="61683" y="63397"/>
                    </a:lnTo>
                    <a:cubicBezTo>
                      <a:pt x="59599" y="67664"/>
                      <a:pt x="56647" y="71137"/>
                      <a:pt x="52827" y="73816"/>
                    </a:cubicBezTo>
                    <a:cubicBezTo>
                      <a:pt x="49007" y="76495"/>
                      <a:pt x="44815" y="77834"/>
                      <a:pt x="40252" y="77834"/>
                    </a:cubicBezTo>
                    <a:cubicBezTo>
                      <a:pt x="32115" y="77834"/>
                      <a:pt x="25616" y="76098"/>
                      <a:pt x="20755" y="72625"/>
                    </a:cubicBezTo>
                    <a:cubicBezTo>
                      <a:pt x="15893" y="69152"/>
                      <a:pt x="13463" y="63447"/>
                      <a:pt x="13463" y="555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85BCE118-9C90-28FE-60DA-5B59BF2134E2}"/>
                  </a:ext>
                </a:extLst>
              </p:cNvPr>
              <p:cNvSpPr/>
              <p:nvPr/>
            </p:nvSpPr>
            <p:spPr>
              <a:xfrm rot="-5400000">
                <a:off x="5460667" y="4754497"/>
                <a:ext cx="87064" cy="75753"/>
              </a:xfrm>
              <a:custGeom>
                <a:avLst/>
                <a:gdLst>
                  <a:gd name="csX0" fmla="*/ 58 w 87064"/>
                  <a:gd name="csY0" fmla="*/ 75889 h 75753"/>
                  <a:gd name="csX1" fmla="*/ 58 w 87064"/>
                  <a:gd name="csY1" fmla="*/ 69788 h 75753"/>
                  <a:gd name="csX2" fmla="*/ 9731 w 87064"/>
                  <a:gd name="csY2" fmla="*/ 68895 h 75753"/>
                  <a:gd name="csX3" fmla="*/ 13453 w 87064"/>
                  <a:gd name="csY3" fmla="*/ 64430 h 75753"/>
                  <a:gd name="csX4" fmla="*/ 13453 w 87064"/>
                  <a:gd name="csY4" fmla="*/ 17549 h 75753"/>
                  <a:gd name="csX5" fmla="*/ 12113 w 87064"/>
                  <a:gd name="csY5" fmla="*/ 11000 h 75753"/>
                  <a:gd name="csX6" fmla="*/ 8169 w 87064"/>
                  <a:gd name="csY6" fmla="*/ 8470 h 75753"/>
                  <a:gd name="csX7" fmla="*/ 58 w 87064"/>
                  <a:gd name="csY7" fmla="*/ 8024 h 75753"/>
                  <a:gd name="csX8" fmla="*/ 58 w 87064"/>
                  <a:gd name="csY8" fmla="*/ 1922 h 75753"/>
                  <a:gd name="csX9" fmla="*/ 24912 w 87064"/>
                  <a:gd name="csY9" fmla="*/ 136 h 75753"/>
                  <a:gd name="csX10" fmla="*/ 24912 w 87064"/>
                  <a:gd name="csY10" fmla="*/ 16805 h 75753"/>
                  <a:gd name="csX11" fmla="*/ 35107 w 87064"/>
                  <a:gd name="csY11" fmla="*/ 4824 h 75753"/>
                  <a:gd name="csX12" fmla="*/ 49767 w 87064"/>
                  <a:gd name="csY12" fmla="*/ 136 h 75753"/>
                  <a:gd name="csX13" fmla="*/ 67700 w 87064"/>
                  <a:gd name="csY13" fmla="*/ 5792 h 75753"/>
                  <a:gd name="csX14" fmla="*/ 73728 w 87064"/>
                  <a:gd name="csY14" fmla="*/ 23205 h 75753"/>
                  <a:gd name="csX15" fmla="*/ 73728 w 87064"/>
                  <a:gd name="csY15" fmla="*/ 64430 h 75753"/>
                  <a:gd name="csX16" fmla="*/ 77448 w 87064"/>
                  <a:gd name="csY16" fmla="*/ 68895 h 75753"/>
                  <a:gd name="csX17" fmla="*/ 87122 w 87064"/>
                  <a:gd name="csY17" fmla="*/ 69788 h 75753"/>
                  <a:gd name="csX18" fmla="*/ 87122 w 87064"/>
                  <a:gd name="csY18" fmla="*/ 75889 h 75753"/>
                  <a:gd name="csX19" fmla="*/ 47831 w 87064"/>
                  <a:gd name="csY19" fmla="*/ 75889 h 75753"/>
                  <a:gd name="csX20" fmla="*/ 47831 w 87064"/>
                  <a:gd name="csY20" fmla="*/ 69788 h 75753"/>
                  <a:gd name="csX21" fmla="*/ 57432 w 87064"/>
                  <a:gd name="csY21" fmla="*/ 68895 h 75753"/>
                  <a:gd name="csX22" fmla="*/ 61226 w 87064"/>
                  <a:gd name="csY22" fmla="*/ 64430 h 75753"/>
                  <a:gd name="csX23" fmla="*/ 61226 w 87064"/>
                  <a:gd name="csY23" fmla="*/ 23800 h 75753"/>
                  <a:gd name="csX24" fmla="*/ 58771 w 87064"/>
                  <a:gd name="csY24" fmla="*/ 9959 h 75753"/>
                  <a:gd name="csX25" fmla="*/ 48873 w 87064"/>
                  <a:gd name="csY25" fmla="*/ 4601 h 75753"/>
                  <a:gd name="csX26" fmla="*/ 32503 w 87064"/>
                  <a:gd name="csY26" fmla="*/ 12563 h 75753"/>
                  <a:gd name="csX27" fmla="*/ 26103 w 87064"/>
                  <a:gd name="csY27" fmla="*/ 30645 h 75753"/>
                  <a:gd name="csX28" fmla="*/ 26103 w 87064"/>
                  <a:gd name="csY28" fmla="*/ 64430 h 75753"/>
                  <a:gd name="csX29" fmla="*/ 29823 w 87064"/>
                  <a:gd name="csY29" fmla="*/ 68895 h 75753"/>
                  <a:gd name="csX30" fmla="*/ 39348 w 87064"/>
                  <a:gd name="csY30" fmla="*/ 69788 h 75753"/>
                  <a:gd name="csX31" fmla="*/ 39348 w 87064"/>
                  <a:gd name="csY31" fmla="*/ 75889 h 75753"/>
                  <a:gd name="csX32" fmla="*/ 58 w 87064"/>
                  <a:gd name="csY32" fmla="*/ 75889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87064" h="75753">
                    <a:moveTo>
                      <a:pt x="58" y="75889"/>
                    </a:moveTo>
                    <a:lnTo>
                      <a:pt x="58" y="69788"/>
                    </a:lnTo>
                    <a:cubicBezTo>
                      <a:pt x="4026" y="69788"/>
                      <a:pt x="7251" y="69490"/>
                      <a:pt x="9731" y="68895"/>
                    </a:cubicBezTo>
                    <a:cubicBezTo>
                      <a:pt x="12212" y="68299"/>
                      <a:pt x="13453" y="66811"/>
                      <a:pt x="13453" y="64430"/>
                    </a:cubicBezTo>
                    <a:lnTo>
                      <a:pt x="13453" y="17549"/>
                    </a:lnTo>
                    <a:cubicBezTo>
                      <a:pt x="13453" y="14572"/>
                      <a:pt x="13006" y="12390"/>
                      <a:pt x="12113" y="11000"/>
                    </a:cubicBezTo>
                    <a:cubicBezTo>
                      <a:pt x="11220" y="9611"/>
                      <a:pt x="9905" y="8768"/>
                      <a:pt x="8169" y="8470"/>
                    </a:cubicBezTo>
                    <a:cubicBezTo>
                      <a:pt x="6432" y="8173"/>
                      <a:pt x="3729" y="8024"/>
                      <a:pt x="58" y="8024"/>
                    </a:cubicBezTo>
                    <a:lnTo>
                      <a:pt x="58" y="1922"/>
                    </a:lnTo>
                    <a:lnTo>
                      <a:pt x="24912" y="136"/>
                    </a:lnTo>
                    <a:lnTo>
                      <a:pt x="24912" y="16805"/>
                    </a:lnTo>
                    <a:cubicBezTo>
                      <a:pt x="27194" y="11943"/>
                      <a:pt x="30593" y="7950"/>
                      <a:pt x="35107" y="4824"/>
                    </a:cubicBezTo>
                    <a:cubicBezTo>
                      <a:pt x="39621" y="1699"/>
                      <a:pt x="44508" y="136"/>
                      <a:pt x="49767" y="136"/>
                    </a:cubicBezTo>
                    <a:cubicBezTo>
                      <a:pt x="57704" y="136"/>
                      <a:pt x="63682" y="2021"/>
                      <a:pt x="67700" y="5792"/>
                    </a:cubicBezTo>
                    <a:cubicBezTo>
                      <a:pt x="71719" y="9562"/>
                      <a:pt x="73728" y="15366"/>
                      <a:pt x="73728" y="23205"/>
                    </a:cubicBezTo>
                    <a:lnTo>
                      <a:pt x="73728" y="64430"/>
                    </a:lnTo>
                    <a:cubicBezTo>
                      <a:pt x="73728" y="66811"/>
                      <a:pt x="74968" y="68299"/>
                      <a:pt x="77448" y="68895"/>
                    </a:cubicBezTo>
                    <a:cubicBezTo>
                      <a:pt x="79929" y="69490"/>
                      <a:pt x="83153" y="69788"/>
                      <a:pt x="87122" y="69788"/>
                    </a:cubicBezTo>
                    <a:lnTo>
                      <a:pt x="87122" y="75889"/>
                    </a:lnTo>
                    <a:lnTo>
                      <a:pt x="47831" y="75889"/>
                    </a:lnTo>
                    <a:lnTo>
                      <a:pt x="47831" y="69788"/>
                    </a:lnTo>
                    <a:cubicBezTo>
                      <a:pt x="51701" y="69788"/>
                      <a:pt x="54901" y="69490"/>
                      <a:pt x="57432" y="68895"/>
                    </a:cubicBezTo>
                    <a:cubicBezTo>
                      <a:pt x="59961" y="68299"/>
                      <a:pt x="61226" y="66811"/>
                      <a:pt x="61226" y="64430"/>
                    </a:cubicBezTo>
                    <a:lnTo>
                      <a:pt x="61226" y="23800"/>
                    </a:lnTo>
                    <a:cubicBezTo>
                      <a:pt x="61226" y="18145"/>
                      <a:pt x="60408" y="13531"/>
                      <a:pt x="58771" y="9959"/>
                    </a:cubicBezTo>
                    <a:cubicBezTo>
                      <a:pt x="57134" y="6387"/>
                      <a:pt x="53835" y="4601"/>
                      <a:pt x="48873" y="4601"/>
                    </a:cubicBezTo>
                    <a:cubicBezTo>
                      <a:pt x="42225" y="4601"/>
                      <a:pt x="36769" y="7255"/>
                      <a:pt x="32503" y="12563"/>
                    </a:cubicBezTo>
                    <a:cubicBezTo>
                      <a:pt x="28236" y="17871"/>
                      <a:pt x="26103" y="23899"/>
                      <a:pt x="26103" y="30645"/>
                    </a:cubicBezTo>
                    <a:lnTo>
                      <a:pt x="26103" y="64430"/>
                    </a:lnTo>
                    <a:cubicBezTo>
                      <a:pt x="26103" y="66811"/>
                      <a:pt x="27343" y="68299"/>
                      <a:pt x="29823" y="68895"/>
                    </a:cubicBezTo>
                    <a:cubicBezTo>
                      <a:pt x="32304" y="69490"/>
                      <a:pt x="35479" y="69788"/>
                      <a:pt x="39348" y="69788"/>
                    </a:cubicBezTo>
                    <a:lnTo>
                      <a:pt x="39348" y="75889"/>
                    </a:lnTo>
                    <a:lnTo>
                      <a:pt x="58" y="75889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1BA7E471-A447-560C-0332-22DF0B121DA6}"/>
                  </a:ext>
                </a:extLst>
              </p:cNvPr>
              <p:cNvSpPr/>
              <p:nvPr/>
            </p:nvSpPr>
            <p:spPr>
              <a:xfrm rot="-5400000">
                <a:off x="5471904" y="4670069"/>
                <a:ext cx="65484" cy="78730"/>
              </a:xfrm>
              <a:custGeom>
                <a:avLst/>
                <a:gdLst>
                  <a:gd name="csX0" fmla="*/ 37107 w 65484"/>
                  <a:gd name="csY0" fmla="*/ 78858 h 78730"/>
                  <a:gd name="csX1" fmla="*/ 18281 w 65484"/>
                  <a:gd name="csY1" fmla="*/ 73425 h 78730"/>
                  <a:gd name="csX2" fmla="*/ 4960 w 65484"/>
                  <a:gd name="csY2" fmla="*/ 58989 h 78730"/>
                  <a:gd name="csX3" fmla="*/ 49 w 65484"/>
                  <a:gd name="csY3" fmla="*/ 39865 h 78730"/>
                  <a:gd name="csX4" fmla="*/ 4886 w 65484"/>
                  <a:gd name="csY4" fmla="*/ 20442 h 78730"/>
                  <a:gd name="csX5" fmla="*/ 18206 w 65484"/>
                  <a:gd name="csY5" fmla="*/ 5635 h 78730"/>
                  <a:gd name="csX6" fmla="*/ 37107 w 65484"/>
                  <a:gd name="csY6" fmla="*/ 127 h 78730"/>
                  <a:gd name="csX7" fmla="*/ 55339 w 65484"/>
                  <a:gd name="csY7" fmla="*/ 3997 h 78730"/>
                  <a:gd name="csX8" fmla="*/ 63599 w 65484"/>
                  <a:gd name="csY8" fmla="*/ 16946 h 78730"/>
                  <a:gd name="csX9" fmla="*/ 61218 w 65484"/>
                  <a:gd name="csY9" fmla="*/ 22675 h 78730"/>
                  <a:gd name="csX10" fmla="*/ 55413 w 65484"/>
                  <a:gd name="csY10" fmla="*/ 25130 h 78730"/>
                  <a:gd name="csX11" fmla="*/ 49608 w 65484"/>
                  <a:gd name="csY11" fmla="*/ 22675 h 78730"/>
                  <a:gd name="csX12" fmla="*/ 47227 w 65484"/>
                  <a:gd name="csY12" fmla="*/ 16946 h 78730"/>
                  <a:gd name="csX13" fmla="*/ 49163 w 65484"/>
                  <a:gd name="csY13" fmla="*/ 11662 h 78730"/>
                  <a:gd name="csX14" fmla="*/ 53925 w 65484"/>
                  <a:gd name="csY14" fmla="*/ 8908 h 78730"/>
                  <a:gd name="csX15" fmla="*/ 37256 w 65484"/>
                  <a:gd name="csY15" fmla="*/ 5039 h 78730"/>
                  <a:gd name="csX16" fmla="*/ 24010 w 65484"/>
                  <a:gd name="csY16" fmla="*/ 10471 h 78730"/>
                  <a:gd name="csX17" fmla="*/ 16942 w 65484"/>
                  <a:gd name="csY17" fmla="*/ 23940 h 78730"/>
                  <a:gd name="csX18" fmla="*/ 14932 w 65484"/>
                  <a:gd name="csY18" fmla="*/ 39865 h 78730"/>
                  <a:gd name="csX19" fmla="*/ 17462 w 65484"/>
                  <a:gd name="csY19" fmla="*/ 55938 h 78730"/>
                  <a:gd name="csX20" fmla="*/ 25425 w 65484"/>
                  <a:gd name="csY20" fmla="*/ 68738 h 78730"/>
                  <a:gd name="csX21" fmla="*/ 39191 w 65484"/>
                  <a:gd name="csY21" fmla="*/ 73797 h 78730"/>
                  <a:gd name="csX22" fmla="*/ 53032 w 65484"/>
                  <a:gd name="csY22" fmla="*/ 68812 h 78730"/>
                  <a:gd name="csX23" fmla="*/ 60771 w 65484"/>
                  <a:gd name="csY23" fmla="*/ 55789 h 78730"/>
                  <a:gd name="csX24" fmla="*/ 62110 w 65484"/>
                  <a:gd name="csY24" fmla="*/ 54747 h 78730"/>
                  <a:gd name="csX25" fmla="*/ 64194 w 65484"/>
                  <a:gd name="csY25" fmla="*/ 54747 h 78730"/>
                  <a:gd name="csX26" fmla="*/ 65162 w 65484"/>
                  <a:gd name="csY26" fmla="*/ 55268 h 78730"/>
                  <a:gd name="csX27" fmla="*/ 65533 w 65484"/>
                  <a:gd name="csY27" fmla="*/ 56385 h 78730"/>
                  <a:gd name="csX28" fmla="*/ 65533 w 65484"/>
                  <a:gd name="csY28" fmla="*/ 56831 h 78730"/>
                  <a:gd name="csX29" fmla="*/ 55264 w 65484"/>
                  <a:gd name="csY29" fmla="*/ 72905 h 78730"/>
                  <a:gd name="csX30" fmla="*/ 37107 w 65484"/>
                  <a:gd name="csY30" fmla="*/ 78858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65484" h="78730">
                    <a:moveTo>
                      <a:pt x="37107" y="78858"/>
                    </a:moveTo>
                    <a:cubicBezTo>
                      <a:pt x="30162" y="78858"/>
                      <a:pt x="23887" y="77047"/>
                      <a:pt x="18281" y="73425"/>
                    </a:cubicBezTo>
                    <a:cubicBezTo>
                      <a:pt x="12675" y="69804"/>
                      <a:pt x="8235" y="64992"/>
                      <a:pt x="4960" y="58989"/>
                    </a:cubicBezTo>
                    <a:cubicBezTo>
                      <a:pt x="1686" y="52986"/>
                      <a:pt x="49" y="46611"/>
                      <a:pt x="49" y="39865"/>
                    </a:cubicBezTo>
                    <a:cubicBezTo>
                      <a:pt x="49" y="33118"/>
                      <a:pt x="1661" y="26644"/>
                      <a:pt x="4886" y="20442"/>
                    </a:cubicBezTo>
                    <a:cubicBezTo>
                      <a:pt x="8110" y="14241"/>
                      <a:pt x="12551" y="9305"/>
                      <a:pt x="18206" y="5635"/>
                    </a:cubicBezTo>
                    <a:cubicBezTo>
                      <a:pt x="23862" y="1963"/>
                      <a:pt x="30162" y="127"/>
                      <a:pt x="37107" y="127"/>
                    </a:cubicBezTo>
                    <a:cubicBezTo>
                      <a:pt x="43755" y="127"/>
                      <a:pt x="49832" y="1417"/>
                      <a:pt x="55339" y="3997"/>
                    </a:cubicBezTo>
                    <a:cubicBezTo>
                      <a:pt x="60845" y="6577"/>
                      <a:pt x="63599" y="10893"/>
                      <a:pt x="63599" y="16946"/>
                    </a:cubicBezTo>
                    <a:cubicBezTo>
                      <a:pt x="63599" y="19128"/>
                      <a:pt x="62805" y="21038"/>
                      <a:pt x="61218" y="22675"/>
                    </a:cubicBezTo>
                    <a:cubicBezTo>
                      <a:pt x="59630" y="24312"/>
                      <a:pt x="57695" y="25130"/>
                      <a:pt x="55413" y="25130"/>
                    </a:cubicBezTo>
                    <a:cubicBezTo>
                      <a:pt x="53131" y="25130"/>
                      <a:pt x="51196" y="24312"/>
                      <a:pt x="49608" y="22675"/>
                    </a:cubicBezTo>
                    <a:cubicBezTo>
                      <a:pt x="48021" y="21038"/>
                      <a:pt x="47227" y="19128"/>
                      <a:pt x="47227" y="16946"/>
                    </a:cubicBezTo>
                    <a:cubicBezTo>
                      <a:pt x="47227" y="14861"/>
                      <a:pt x="47872" y="13100"/>
                      <a:pt x="49163" y="11662"/>
                    </a:cubicBezTo>
                    <a:cubicBezTo>
                      <a:pt x="50452" y="10223"/>
                      <a:pt x="52040" y="9305"/>
                      <a:pt x="53925" y="8908"/>
                    </a:cubicBezTo>
                    <a:cubicBezTo>
                      <a:pt x="49956" y="6329"/>
                      <a:pt x="44400" y="5039"/>
                      <a:pt x="37256" y="5039"/>
                    </a:cubicBezTo>
                    <a:cubicBezTo>
                      <a:pt x="31799" y="5039"/>
                      <a:pt x="27384" y="6850"/>
                      <a:pt x="24010" y="10471"/>
                    </a:cubicBezTo>
                    <a:cubicBezTo>
                      <a:pt x="20637" y="14093"/>
                      <a:pt x="18281" y="18582"/>
                      <a:pt x="16942" y="23940"/>
                    </a:cubicBezTo>
                    <a:cubicBezTo>
                      <a:pt x="15602" y="29298"/>
                      <a:pt x="14932" y="34606"/>
                      <a:pt x="14932" y="39865"/>
                    </a:cubicBezTo>
                    <a:cubicBezTo>
                      <a:pt x="14932" y="45421"/>
                      <a:pt x="15775" y="50779"/>
                      <a:pt x="17462" y="55938"/>
                    </a:cubicBezTo>
                    <a:cubicBezTo>
                      <a:pt x="19149" y="61097"/>
                      <a:pt x="21803" y="65364"/>
                      <a:pt x="25425" y="68738"/>
                    </a:cubicBezTo>
                    <a:cubicBezTo>
                      <a:pt x="29046" y="72111"/>
                      <a:pt x="33635" y="73797"/>
                      <a:pt x="39191" y="73797"/>
                    </a:cubicBezTo>
                    <a:cubicBezTo>
                      <a:pt x="44648" y="73797"/>
                      <a:pt x="49262" y="72136"/>
                      <a:pt x="53032" y="68812"/>
                    </a:cubicBezTo>
                    <a:cubicBezTo>
                      <a:pt x="56802" y="65488"/>
                      <a:pt x="59382" y="61147"/>
                      <a:pt x="60771" y="55789"/>
                    </a:cubicBezTo>
                    <a:cubicBezTo>
                      <a:pt x="60771" y="55095"/>
                      <a:pt x="61217" y="54747"/>
                      <a:pt x="62110" y="54747"/>
                    </a:cubicBezTo>
                    <a:lnTo>
                      <a:pt x="64194" y="54747"/>
                    </a:lnTo>
                    <a:cubicBezTo>
                      <a:pt x="64591" y="54747"/>
                      <a:pt x="64914" y="54921"/>
                      <a:pt x="65162" y="55268"/>
                    </a:cubicBezTo>
                    <a:cubicBezTo>
                      <a:pt x="65410" y="55616"/>
                      <a:pt x="65533" y="55988"/>
                      <a:pt x="65533" y="56385"/>
                    </a:cubicBezTo>
                    <a:lnTo>
                      <a:pt x="65533" y="56831"/>
                    </a:lnTo>
                    <a:cubicBezTo>
                      <a:pt x="63847" y="63578"/>
                      <a:pt x="60424" y="68936"/>
                      <a:pt x="55264" y="72905"/>
                    </a:cubicBezTo>
                    <a:cubicBezTo>
                      <a:pt x="50105" y="76874"/>
                      <a:pt x="44053" y="78858"/>
                      <a:pt x="37107" y="78858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71ABE323-10FC-E309-1BB5-DAC084C0B0F0}"/>
                  </a:ext>
                </a:extLst>
              </p:cNvPr>
              <p:cNvSpPr/>
              <p:nvPr/>
            </p:nvSpPr>
            <p:spPr>
              <a:xfrm rot="-5400000">
                <a:off x="5439087" y="4569934"/>
                <a:ext cx="87065" cy="118912"/>
              </a:xfrm>
              <a:custGeom>
                <a:avLst/>
                <a:gdLst>
                  <a:gd name="csX0" fmla="*/ 38 w 87065"/>
                  <a:gd name="csY0" fmla="*/ 119034 h 118912"/>
                  <a:gd name="csX1" fmla="*/ 38 w 87065"/>
                  <a:gd name="csY1" fmla="*/ 112932 h 118912"/>
                  <a:gd name="csX2" fmla="*/ 9713 w 87065"/>
                  <a:gd name="csY2" fmla="*/ 112040 h 118912"/>
                  <a:gd name="csX3" fmla="*/ 13433 w 87065"/>
                  <a:gd name="csY3" fmla="*/ 107575 h 118912"/>
                  <a:gd name="csX4" fmla="*/ 13433 w 87065"/>
                  <a:gd name="csY4" fmla="*/ 17534 h 118912"/>
                  <a:gd name="csX5" fmla="*/ 12094 w 87065"/>
                  <a:gd name="csY5" fmla="*/ 10911 h 118912"/>
                  <a:gd name="csX6" fmla="*/ 8150 w 87065"/>
                  <a:gd name="csY6" fmla="*/ 8455 h 118912"/>
                  <a:gd name="csX7" fmla="*/ 38 w 87065"/>
                  <a:gd name="csY7" fmla="*/ 8009 h 118912"/>
                  <a:gd name="csX8" fmla="*/ 38 w 87065"/>
                  <a:gd name="csY8" fmla="*/ 1907 h 118912"/>
                  <a:gd name="csX9" fmla="*/ 25488 w 87065"/>
                  <a:gd name="csY9" fmla="*/ 121 h 118912"/>
                  <a:gd name="csX10" fmla="*/ 25488 w 87065"/>
                  <a:gd name="csY10" fmla="*/ 59057 h 118912"/>
                  <a:gd name="csX11" fmla="*/ 35608 w 87065"/>
                  <a:gd name="csY11" fmla="*/ 47597 h 118912"/>
                  <a:gd name="csX12" fmla="*/ 49747 w 87065"/>
                  <a:gd name="csY12" fmla="*/ 43281 h 118912"/>
                  <a:gd name="csX13" fmla="*/ 67681 w 87065"/>
                  <a:gd name="csY13" fmla="*/ 48937 h 118912"/>
                  <a:gd name="csX14" fmla="*/ 73708 w 87065"/>
                  <a:gd name="csY14" fmla="*/ 66349 h 118912"/>
                  <a:gd name="csX15" fmla="*/ 73708 w 87065"/>
                  <a:gd name="csY15" fmla="*/ 107575 h 118912"/>
                  <a:gd name="csX16" fmla="*/ 77429 w 87065"/>
                  <a:gd name="csY16" fmla="*/ 112040 h 118912"/>
                  <a:gd name="csX17" fmla="*/ 87103 w 87065"/>
                  <a:gd name="csY17" fmla="*/ 112932 h 118912"/>
                  <a:gd name="csX18" fmla="*/ 87103 w 87065"/>
                  <a:gd name="csY18" fmla="*/ 119034 h 118912"/>
                  <a:gd name="csX19" fmla="*/ 47813 w 87065"/>
                  <a:gd name="csY19" fmla="*/ 119034 h 118912"/>
                  <a:gd name="csX20" fmla="*/ 47813 w 87065"/>
                  <a:gd name="csY20" fmla="*/ 112932 h 118912"/>
                  <a:gd name="csX21" fmla="*/ 57412 w 87065"/>
                  <a:gd name="csY21" fmla="*/ 112040 h 118912"/>
                  <a:gd name="csX22" fmla="*/ 61207 w 87065"/>
                  <a:gd name="csY22" fmla="*/ 107575 h 118912"/>
                  <a:gd name="csX23" fmla="*/ 61207 w 87065"/>
                  <a:gd name="csY23" fmla="*/ 66945 h 118912"/>
                  <a:gd name="csX24" fmla="*/ 58751 w 87065"/>
                  <a:gd name="csY24" fmla="*/ 53104 h 118912"/>
                  <a:gd name="csX25" fmla="*/ 48854 w 87065"/>
                  <a:gd name="csY25" fmla="*/ 47746 h 118912"/>
                  <a:gd name="csX26" fmla="*/ 32483 w 87065"/>
                  <a:gd name="csY26" fmla="*/ 55708 h 118912"/>
                  <a:gd name="csX27" fmla="*/ 26083 w 87065"/>
                  <a:gd name="csY27" fmla="*/ 73790 h 118912"/>
                  <a:gd name="csX28" fmla="*/ 26083 w 87065"/>
                  <a:gd name="csY28" fmla="*/ 107575 h 118912"/>
                  <a:gd name="csX29" fmla="*/ 29804 w 87065"/>
                  <a:gd name="csY29" fmla="*/ 112040 h 118912"/>
                  <a:gd name="csX30" fmla="*/ 39329 w 87065"/>
                  <a:gd name="csY30" fmla="*/ 112932 h 118912"/>
                  <a:gd name="csX31" fmla="*/ 39329 w 87065"/>
                  <a:gd name="csY31" fmla="*/ 119034 h 118912"/>
                  <a:gd name="csX32" fmla="*/ 38 w 87065"/>
                  <a:gd name="csY32" fmla="*/ 119034 h 1189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87065" h="118912">
                    <a:moveTo>
                      <a:pt x="38" y="119034"/>
                    </a:moveTo>
                    <a:lnTo>
                      <a:pt x="38" y="112932"/>
                    </a:lnTo>
                    <a:cubicBezTo>
                      <a:pt x="4007" y="112932"/>
                      <a:pt x="7232" y="112635"/>
                      <a:pt x="9713" y="112040"/>
                    </a:cubicBezTo>
                    <a:cubicBezTo>
                      <a:pt x="12193" y="111444"/>
                      <a:pt x="13433" y="109956"/>
                      <a:pt x="13433" y="107575"/>
                    </a:cubicBezTo>
                    <a:lnTo>
                      <a:pt x="13433" y="17534"/>
                    </a:lnTo>
                    <a:cubicBezTo>
                      <a:pt x="13433" y="14458"/>
                      <a:pt x="12987" y="12250"/>
                      <a:pt x="12094" y="10911"/>
                    </a:cubicBezTo>
                    <a:cubicBezTo>
                      <a:pt x="11201" y="9571"/>
                      <a:pt x="9886" y="8753"/>
                      <a:pt x="8150" y="8455"/>
                    </a:cubicBezTo>
                    <a:cubicBezTo>
                      <a:pt x="6414" y="8158"/>
                      <a:pt x="3710" y="8009"/>
                      <a:pt x="38" y="8009"/>
                    </a:cubicBezTo>
                    <a:lnTo>
                      <a:pt x="38" y="1907"/>
                    </a:lnTo>
                    <a:lnTo>
                      <a:pt x="25488" y="121"/>
                    </a:lnTo>
                    <a:lnTo>
                      <a:pt x="25488" y="59057"/>
                    </a:lnTo>
                    <a:cubicBezTo>
                      <a:pt x="27968" y="54295"/>
                      <a:pt x="31342" y="50474"/>
                      <a:pt x="35608" y="47597"/>
                    </a:cubicBezTo>
                    <a:cubicBezTo>
                      <a:pt x="39875" y="44719"/>
                      <a:pt x="44588" y="43281"/>
                      <a:pt x="49747" y="43281"/>
                    </a:cubicBezTo>
                    <a:cubicBezTo>
                      <a:pt x="57685" y="43281"/>
                      <a:pt x="63663" y="45166"/>
                      <a:pt x="67681" y="48937"/>
                    </a:cubicBezTo>
                    <a:cubicBezTo>
                      <a:pt x="71699" y="52707"/>
                      <a:pt x="73708" y="58511"/>
                      <a:pt x="73708" y="66349"/>
                    </a:cubicBezTo>
                    <a:lnTo>
                      <a:pt x="73708" y="107575"/>
                    </a:lnTo>
                    <a:cubicBezTo>
                      <a:pt x="73708" y="109956"/>
                      <a:pt x="74949" y="111444"/>
                      <a:pt x="77429" y="112040"/>
                    </a:cubicBezTo>
                    <a:cubicBezTo>
                      <a:pt x="79910" y="112635"/>
                      <a:pt x="83135" y="112932"/>
                      <a:pt x="87103" y="112932"/>
                    </a:cubicBezTo>
                    <a:lnTo>
                      <a:pt x="87103" y="119034"/>
                    </a:lnTo>
                    <a:lnTo>
                      <a:pt x="47813" y="119034"/>
                    </a:lnTo>
                    <a:lnTo>
                      <a:pt x="47813" y="112932"/>
                    </a:lnTo>
                    <a:cubicBezTo>
                      <a:pt x="51682" y="112932"/>
                      <a:pt x="54882" y="112635"/>
                      <a:pt x="57412" y="112040"/>
                    </a:cubicBezTo>
                    <a:cubicBezTo>
                      <a:pt x="59942" y="111444"/>
                      <a:pt x="61207" y="109956"/>
                      <a:pt x="61207" y="107575"/>
                    </a:cubicBezTo>
                    <a:lnTo>
                      <a:pt x="61207" y="66945"/>
                    </a:lnTo>
                    <a:cubicBezTo>
                      <a:pt x="61207" y="61289"/>
                      <a:pt x="60388" y="56676"/>
                      <a:pt x="58751" y="53104"/>
                    </a:cubicBezTo>
                    <a:cubicBezTo>
                      <a:pt x="57114" y="49532"/>
                      <a:pt x="53815" y="47746"/>
                      <a:pt x="48854" y="47746"/>
                    </a:cubicBezTo>
                    <a:cubicBezTo>
                      <a:pt x="42207" y="47746"/>
                      <a:pt x="36750" y="50400"/>
                      <a:pt x="32483" y="55708"/>
                    </a:cubicBezTo>
                    <a:cubicBezTo>
                      <a:pt x="28217" y="61016"/>
                      <a:pt x="26083" y="67043"/>
                      <a:pt x="26083" y="73790"/>
                    </a:cubicBezTo>
                    <a:lnTo>
                      <a:pt x="26083" y="107575"/>
                    </a:lnTo>
                    <a:cubicBezTo>
                      <a:pt x="26083" y="109956"/>
                      <a:pt x="27324" y="111444"/>
                      <a:pt x="29804" y="112040"/>
                    </a:cubicBezTo>
                    <a:cubicBezTo>
                      <a:pt x="32285" y="112635"/>
                      <a:pt x="35460" y="112932"/>
                      <a:pt x="39329" y="112932"/>
                    </a:cubicBezTo>
                    <a:lnTo>
                      <a:pt x="39329" y="119034"/>
                    </a:lnTo>
                    <a:lnTo>
                      <a:pt x="38" y="119034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1C1F865A-572E-971D-5C48-7CF16E691163}"/>
                  </a:ext>
                </a:extLst>
              </p:cNvPr>
              <p:cNvSpPr/>
              <p:nvPr/>
            </p:nvSpPr>
            <p:spPr>
              <a:xfrm rot="-5400000">
                <a:off x="5465951" y="4503514"/>
                <a:ext cx="37504" cy="114745"/>
              </a:xfrm>
              <a:custGeom>
                <a:avLst/>
                <a:gdLst>
                  <a:gd name="csX0" fmla="*/ 31 w 37504"/>
                  <a:gd name="csY0" fmla="*/ 114859 h 114745"/>
                  <a:gd name="csX1" fmla="*/ 31 w 37504"/>
                  <a:gd name="csY1" fmla="*/ 108758 h 114745"/>
                  <a:gd name="csX2" fmla="*/ 9705 w 37504"/>
                  <a:gd name="csY2" fmla="*/ 107865 h 114745"/>
                  <a:gd name="csX3" fmla="*/ 13425 w 37504"/>
                  <a:gd name="csY3" fmla="*/ 103400 h 114745"/>
                  <a:gd name="csX4" fmla="*/ 13425 w 37504"/>
                  <a:gd name="csY4" fmla="*/ 56519 h 114745"/>
                  <a:gd name="csX5" fmla="*/ 10896 w 37504"/>
                  <a:gd name="csY5" fmla="*/ 48483 h 114745"/>
                  <a:gd name="csX6" fmla="*/ 924 w 37504"/>
                  <a:gd name="csY6" fmla="*/ 46994 h 114745"/>
                  <a:gd name="csX7" fmla="*/ 924 w 37504"/>
                  <a:gd name="csY7" fmla="*/ 40892 h 114745"/>
                  <a:gd name="csX8" fmla="*/ 25480 w 37504"/>
                  <a:gd name="csY8" fmla="*/ 39106 h 114745"/>
                  <a:gd name="csX9" fmla="*/ 25480 w 37504"/>
                  <a:gd name="csY9" fmla="*/ 103400 h 114745"/>
                  <a:gd name="csX10" fmla="*/ 28755 w 37504"/>
                  <a:gd name="csY10" fmla="*/ 107865 h 114745"/>
                  <a:gd name="csX11" fmla="*/ 37536 w 37504"/>
                  <a:gd name="csY11" fmla="*/ 108758 h 114745"/>
                  <a:gd name="csX12" fmla="*/ 37536 w 37504"/>
                  <a:gd name="csY12" fmla="*/ 114859 h 114745"/>
                  <a:gd name="csX13" fmla="*/ 31 w 37504"/>
                  <a:gd name="csY13" fmla="*/ 114859 h 114745"/>
                  <a:gd name="csX14" fmla="*/ 7324 w 37504"/>
                  <a:gd name="csY14" fmla="*/ 9639 h 114745"/>
                  <a:gd name="csX15" fmla="*/ 10226 w 37504"/>
                  <a:gd name="csY15" fmla="*/ 3015 h 114745"/>
                  <a:gd name="csX16" fmla="*/ 16700 w 37504"/>
                  <a:gd name="csY16" fmla="*/ 114 h 114745"/>
                  <a:gd name="csX17" fmla="*/ 21463 w 37504"/>
                  <a:gd name="csY17" fmla="*/ 1379 h 114745"/>
                  <a:gd name="csX18" fmla="*/ 24960 w 37504"/>
                  <a:gd name="csY18" fmla="*/ 4951 h 114745"/>
                  <a:gd name="csX19" fmla="*/ 26225 w 37504"/>
                  <a:gd name="csY19" fmla="*/ 9639 h 114745"/>
                  <a:gd name="csX20" fmla="*/ 23397 w 37504"/>
                  <a:gd name="csY20" fmla="*/ 16187 h 114745"/>
                  <a:gd name="csX21" fmla="*/ 16700 w 37504"/>
                  <a:gd name="csY21" fmla="*/ 19014 h 114745"/>
                  <a:gd name="csX22" fmla="*/ 10226 w 37504"/>
                  <a:gd name="csY22" fmla="*/ 16187 h 114745"/>
                  <a:gd name="csX23" fmla="*/ 7324 w 37504"/>
                  <a:gd name="csY23" fmla="*/ 9639 h 1147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37504" h="114745">
                    <a:moveTo>
                      <a:pt x="31" y="114859"/>
                    </a:moveTo>
                    <a:lnTo>
                      <a:pt x="31" y="108758"/>
                    </a:lnTo>
                    <a:cubicBezTo>
                      <a:pt x="4000" y="108758"/>
                      <a:pt x="7225" y="108460"/>
                      <a:pt x="9705" y="107865"/>
                    </a:cubicBezTo>
                    <a:cubicBezTo>
                      <a:pt x="12185" y="107270"/>
                      <a:pt x="13425" y="105781"/>
                      <a:pt x="13425" y="103400"/>
                    </a:cubicBezTo>
                    <a:lnTo>
                      <a:pt x="13425" y="56519"/>
                    </a:lnTo>
                    <a:cubicBezTo>
                      <a:pt x="13425" y="52153"/>
                      <a:pt x="12582" y="49474"/>
                      <a:pt x="10896" y="48483"/>
                    </a:cubicBezTo>
                    <a:cubicBezTo>
                      <a:pt x="9209" y="47490"/>
                      <a:pt x="5885" y="46994"/>
                      <a:pt x="924" y="46994"/>
                    </a:cubicBezTo>
                    <a:lnTo>
                      <a:pt x="924" y="40892"/>
                    </a:lnTo>
                    <a:lnTo>
                      <a:pt x="25480" y="39106"/>
                    </a:lnTo>
                    <a:lnTo>
                      <a:pt x="25480" y="103400"/>
                    </a:lnTo>
                    <a:cubicBezTo>
                      <a:pt x="25480" y="105781"/>
                      <a:pt x="26572" y="107270"/>
                      <a:pt x="28755" y="107865"/>
                    </a:cubicBezTo>
                    <a:cubicBezTo>
                      <a:pt x="30937" y="108460"/>
                      <a:pt x="33864" y="108758"/>
                      <a:pt x="37536" y="108758"/>
                    </a:cubicBezTo>
                    <a:lnTo>
                      <a:pt x="37536" y="114859"/>
                    </a:lnTo>
                    <a:lnTo>
                      <a:pt x="31" y="114859"/>
                    </a:lnTo>
                    <a:close/>
                    <a:moveTo>
                      <a:pt x="7324" y="9639"/>
                    </a:moveTo>
                    <a:cubicBezTo>
                      <a:pt x="7324" y="7158"/>
                      <a:pt x="8291" y="4950"/>
                      <a:pt x="10226" y="3015"/>
                    </a:cubicBezTo>
                    <a:cubicBezTo>
                      <a:pt x="12161" y="1081"/>
                      <a:pt x="14319" y="114"/>
                      <a:pt x="16700" y="114"/>
                    </a:cubicBezTo>
                    <a:cubicBezTo>
                      <a:pt x="18387" y="114"/>
                      <a:pt x="19974" y="535"/>
                      <a:pt x="21463" y="1379"/>
                    </a:cubicBezTo>
                    <a:cubicBezTo>
                      <a:pt x="22950" y="2222"/>
                      <a:pt x="24116" y="3413"/>
                      <a:pt x="24960" y="4951"/>
                    </a:cubicBezTo>
                    <a:cubicBezTo>
                      <a:pt x="25803" y="6488"/>
                      <a:pt x="26225" y="8051"/>
                      <a:pt x="26225" y="9639"/>
                    </a:cubicBezTo>
                    <a:cubicBezTo>
                      <a:pt x="26225" y="12119"/>
                      <a:pt x="25282" y="14302"/>
                      <a:pt x="23397" y="16187"/>
                    </a:cubicBezTo>
                    <a:cubicBezTo>
                      <a:pt x="21512" y="18072"/>
                      <a:pt x="19279" y="19014"/>
                      <a:pt x="16700" y="19014"/>
                    </a:cubicBezTo>
                    <a:cubicBezTo>
                      <a:pt x="14319" y="19014"/>
                      <a:pt x="12161" y="18072"/>
                      <a:pt x="10226" y="16187"/>
                    </a:cubicBezTo>
                    <a:cubicBezTo>
                      <a:pt x="8291" y="14302"/>
                      <a:pt x="7324" y="12119"/>
                      <a:pt x="7324" y="9639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EE0D2A04-BC64-1A4C-8379-D4D79208F057}"/>
                  </a:ext>
                </a:extLst>
              </p:cNvPr>
              <p:cNvSpPr/>
              <p:nvPr/>
            </p:nvSpPr>
            <p:spPr>
              <a:xfrm rot="-5400000">
                <a:off x="5460667" y="4451813"/>
                <a:ext cx="87065" cy="75753"/>
              </a:xfrm>
              <a:custGeom>
                <a:avLst/>
                <a:gdLst>
                  <a:gd name="csX0" fmla="*/ 26 w 87065"/>
                  <a:gd name="csY0" fmla="*/ 75857 h 75753"/>
                  <a:gd name="csX1" fmla="*/ 26 w 87065"/>
                  <a:gd name="csY1" fmla="*/ 69756 h 75753"/>
                  <a:gd name="csX2" fmla="*/ 9700 w 87065"/>
                  <a:gd name="csY2" fmla="*/ 68863 h 75753"/>
                  <a:gd name="csX3" fmla="*/ 13421 w 87065"/>
                  <a:gd name="csY3" fmla="*/ 64398 h 75753"/>
                  <a:gd name="csX4" fmla="*/ 13421 w 87065"/>
                  <a:gd name="csY4" fmla="*/ 17517 h 75753"/>
                  <a:gd name="csX5" fmla="*/ 12082 w 87065"/>
                  <a:gd name="csY5" fmla="*/ 10968 h 75753"/>
                  <a:gd name="csX6" fmla="*/ 8137 w 87065"/>
                  <a:gd name="csY6" fmla="*/ 8439 h 75753"/>
                  <a:gd name="csX7" fmla="*/ 26 w 87065"/>
                  <a:gd name="csY7" fmla="*/ 7992 h 75753"/>
                  <a:gd name="csX8" fmla="*/ 26 w 87065"/>
                  <a:gd name="csY8" fmla="*/ 1890 h 75753"/>
                  <a:gd name="csX9" fmla="*/ 24880 w 87065"/>
                  <a:gd name="csY9" fmla="*/ 104 h 75753"/>
                  <a:gd name="csX10" fmla="*/ 24880 w 87065"/>
                  <a:gd name="csY10" fmla="*/ 16773 h 75753"/>
                  <a:gd name="csX11" fmla="*/ 35075 w 87065"/>
                  <a:gd name="csY11" fmla="*/ 4792 h 75753"/>
                  <a:gd name="csX12" fmla="*/ 49735 w 87065"/>
                  <a:gd name="csY12" fmla="*/ 104 h 75753"/>
                  <a:gd name="csX13" fmla="*/ 67669 w 87065"/>
                  <a:gd name="csY13" fmla="*/ 5760 h 75753"/>
                  <a:gd name="csX14" fmla="*/ 73696 w 87065"/>
                  <a:gd name="csY14" fmla="*/ 23173 h 75753"/>
                  <a:gd name="csX15" fmla="*/ 73696 w 87065"/>
                  <a:gd name="csY15" fmla="*/ 64398 h 75753"/>
                  <a:gd name="csX16" fmla="*/ 77416 w 87065"/>
                  <a:gd name="csY16" fmla="*/ 68863 h 75753"/>
                  <a:gd name="csX17" fmla="*/ 87091 w 87065"/>
                  <a:gd name="csY17" fmla="*/ 69756 h 75753"/>
                  <a:gd name="csX18" fmla="*/ 87091 w 87065"/>
                  <a:gd name="csY18" fmla="*/ 75857 h 75753"/>
                  <a:gd name="csX19" fmla="*/ 47800 w 87065"/>
                  <a:gd name="csY19" fmla="*/ 75857 h 75753"/>
                  <a:gd name="csX20" fmla="*/ 47800 w 87065"/>
                  <a:gd name="csY20" fmla="*/ 69756 h 75753"/>
                  <a:gd name="csX21" fmla="*/ 57400 w 87065"/>
                  <a:gd name="csY21" fmla="*/ 68863 h 75753"/>
                  <a:gd name="csX22" fmla="*/ 61194 w 87065"/>
                  <a:gd name="csY22" fmla="*/ 64398 h 75753"/>
                  <a:gd name="csX23" fmla="*/ 61194 w 87065"/>
                  <a:gd name="csY23" fmla="*/ 23768 h 75753"/>
                  <a:gd name="csX24" fmla="*/ 58739 w 87065"/>
                  <a:gd name="csY24" fmla="*/ 9927 h 75753"/>
                  <a:gd name="csX25" fmla="*/ 48841 w 87065"/>
                  <a:gd name="csY25" fmla="*/ 4570 h 75753"/>
                  <a:gd name="csX26" fmla="*/ 32471 w 87065"/>
                  <a:gd name="csY26" fmla="*/ 12531 h 75753"/>
                  <a:gd name="csX27" fmla="*/ 26071 w 87065"/>
                  <a:gd name="csY27" fmla="*/ 30614 h 75753"/>
                  <a:gd name="csX28" fmla="*/ 26071 w 87065"/>
                  <a:gd name="csY28" fmla="*/ 64398 h 75753"/>
                  <a:gd name="csX29" fmla="*/ 29791 w 87065"/>
                  <a:gd name="csY29" fmla="*/ 68863 h 75753"/>
                  <a:gd name="csX30" fmla="*/ 39316 w 87065"/>
                  <a:gd name="csY30" fmla="*/ 69756 h 75753"/>
                  <a:gd name="csX31" fmla="*/ 39316 w 87065"/>
                  <a:gd name="csY31" fmla="*/ 75857 h 75753"/>
                  <a:gd name="csX32" fmla="*/ 26 w 87065"/>
                  <a:gd name="csY32" fmla="*/ 75857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87065" h="75753">
                    <a:moveTo>
                      <a:pt x="26" y="75857"/>
                    </a:moveTo>
                    <a:lnTo>
                      <a:pt x="26" y="69756"/>
                    </a:lnTo>
                    <a:cubicBezTo>
                      <a:pt x="3995" y="69756"/>
                      <a:pt x="7219" y="69458"/>
                      <a:pt x="9700" y="68863"/>
                    </a:cubicBezTo>
                    <a:cubicBezTo>
                      <a:pt x="12181" y="68268"/>
                      <a:pt x="13421" y="66779"/>
                      <a:pt x="13421" y="64398"/>
                    </a:cubicBezTo>
                    <a:lnTo>
                      <a:pt x="13421" y="17517"/>
                    </a:lnTo>
                    <a:cubicBezTo>
                      <a:pt x="13421" y="14541"/>
                      <a:pt x="12974" y="12358"/>
                      <a:pt x="12082" y="10968"/>
                    </a:cubicBezTo>
                    <a:cubicBezTo>
                      <a:pt x="11188" y="9580"/>
                      <a:pt x="9873" y="8736"/>
                      <a:pt x="8137" y="8439"/>
                    </a:cubicBezTo>
                    <a:cubicBezTo>
                      <a:pt x="6401" y="8141"/>
                      <a:pt x="3697" y="7992"/>
                      <a:pt x="26" y="7992"/>
                    </a:cubicBezTo>
                    <a:lnTo>
                      <a:pt x="26" y="1890"/>
                    </a:lnTo>
                    <a:lnTo>
                      <a:pt x="24880" y="104"/>
                    </a:lnTo>
                    <a:lnTo>
                      <a:pt x="24880" y="16773"/>
                    </a:lnTo>
                    <a:cubicBezTo>
                      <a:pt x="27163" y="11911"/>
                      <a:pt x="30561" y="7918"/>
                      <a:pt x="35075" y="4792"/>
                    </a:cubicBezTo>
                    <a:cubicBezTo>
                      <a:pt x="39590" y="1667"/>
                      <a:pt x="44477" y="104"/>
                      <a:pt x="49735" y="104"/>
                    </a:cubicBezTo>
                    <a:cubicBezTo>
                      <a:pt x="57672" y="104"/>
                      <a:pt x="63650" y="1990"/>
                      <a:pt x="67669" y="5760"/>
                    </a:cubicBezTo>
                    <a:cubicBezTo>
                      <a:pt x="71687" y="9530"/>
                      <a:pt x="73696" y="15334"/>
                      <a:pt x="73696" y="23173"/>
                    </a:cubicBezTo>
                    <a:lnTo>
                      <a:pt x="73696" y="64398"/>
                    </a:lnTo>
                    <a:cubicBezTo>
                      <a:pt x="73696" y="66779"/>
                      <a:pt x="74936" y="68268"/>
                      <a:pt x="77416" y="68863"/>
                    </a:cubicBezTo>
                    <a:cubicBezTo>
                      <a:pt x="79897" y="69458"/>
                      <a:pt x="83122" y="69756"/>
                      <a:pt x="87091" y="69756"/>
                    </a:cubicBezTo>
                    <a:lnTo>
                      <a:pt x="87091" y="75857"/>
                    </a:lnTo>
                    <a:lnTo>
                      <a:pt x="47800" y="75857"/>
                    </a:lnTo>
                    <a:lnTo>
                      <a:pt x="47800" y="69756"/>
                    </a:lnTo>
                    <a:cubicBezTo>
                      <a:pt x="51669" y="69756"/>
                      <a:pt x="54869" y="69458"/>
                      <a:pt x="57400" y="68863"/>
                    </a:cubicBezTo>
                    <a:cubicBezTo>
                      <a:pt x="59930" y="68268"/>
                      <a:pt x="61194" y="66779"/>
                      <a:pt x="61194" y="64398"/>
                    </a:cubicBezTo>
                    <a:lnTo>
                      <a:pt x="61194" y="23768"/>
                    </a:lnTo>
                    <a:cubicBezTo>
                      <a:pt x="61194" y="18113"/>
                      <a:pt x="60376" y="13499"/>
                      <a:pt x="58739" y="9927"/>
                    </a:cubicBezTo>
                    <a:cubicBezTo>
                      <a:pt x="57102" y="6355"/>
                      <a:pt x="53803" y="4570"/>
                      <a:pt x="48841" y="4570"/>
                    </a:cubicBezTo>
                    <a:cubicBezTo>
                      <a:pt x="42194" y="4570"/>
                      <a:pt x="36737" y="7223"/>
                      <a:pt x="32471" y="12531"/>
                    </a:cubicBezTo>
                    <a:cubicBezTo>
                      <a:pt x="28204" y="17839"/>
                      <a:pt x="26071" y="23867"/>
                      <a:pt x="26071" y="30614"/>
                    </a:cubicBezTo>
                    <a:lnTo>
                      <a:pt x="26071" y="64398"/>
                    </a:lnTo>
                    <a:cubicBezTo>
                      <a:pt x="26071" y="66779"/>
                      <a:pt x="27311" y="68268"/>
                      <a:pt x="29791" y="68863"/>
                    </a:cubicBezTo>
                    <a:cubicBezTo>
                      <a:pt x="32272" y="69458"/>
                      <a:pt x="35447" y="69756"/>
                      <a:pt x="39316" y="69756"/>
                    </a:cubicBezTo>
                    <a:lnTo>
                      <a:pt x="39316" y="75857"/>
                    </a:lnTo>
                    <a:lnTo>
                      <a:pt x="26" y="75857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099DF6F1-5F31-BBF8-3E2E-27D7ABE53051}"/>
                  </a:ext>
                </a:extLst>
              </p:cNvPr>
              <p:cNvSpPr/>
              <p:nvPr/>
            </p:nvSpPr>
            <p:spPr>
              <a:xfrm rot="-5400000">
                <a:off x="5481652" y="4344689"/>
                <a:ext cx="78432" cy="112960"/>
              </a:xfrm>
              <a:custGeom>
                <a:avLst/>
                <a:gdLst>
                  <a:gd name="csX0" fmla="*/ 18 w 78432"/>
                  <a:gd name="csY0" fmla="*/ 91176 h 112960"/>
                  <a:gd name="csX1" fmla="*/ 4484 w 78432"/>
                  <a:gd name="csY1" fmla="*/ 80535 h 112960"/>
                  <a:gd name="csX2" fmla="*/ 15050 w 78432"/>
                  <a:gd name="csY2" fmla="*/ 74060 h 112960"/>
                  <a:gd name="csX3" fmla="*/ 9841 w 78432"/>
                  <a:gd name="csY3" fmla="*/ 67438 h 112960"/>
                  <a:gd name="csX4" fmla="*/ 8056 w 78432"/>
                  <a:gd name="csY4" fmla="*/ 59178 h 112960"/>
                  <a:gd name="csX5" fmla="*/ 13115 w 78432"/>
                  <a:gd name="csY5" fmla="*/ 44890 h 112960"/>
                  <a:gd name="csX6" fmla="*/ 5228 w 78432"/>
                  <a:gd name="csY6" fmla="*/ 27179 h 112960"/>
                  <a:gd name="csX7" fmla="*/ 7534 w 78432"/>
                  <a:gd name="csY7" fmla="*/ 17133 h 112960"/>
                  <a:gd name="csX8" fmla="*/ 13933 w 78432"/>
                  <a:gd name="csY8" fmla="*/ 9023 h 112960"/>
                  <a:gd name="csX9" fmla="*/ 23087 w 78432"/>
                  <a:gd name="csY9" fmla="*/ 3814 h 112960"/>
                  <a:gd name="csX10" fmla="*/ 33356 w 78432"/>
                  <a:gd name="csY10" fmla="*/ 2028 h 112960"/>
                  <a:gd name="csX11" fmla="*/ 51662 w 78432"/>
                  <a:gd name="csY11" fmla="*/ 7981 h 112960"/>
                  <a:gd name="csX12" fmla="*/ 59996 w 78432"/>
                  <a:gd name="csY12" fmla="*/ 2176 h 112960"/>
                  <a:gd name="csX13" fmla="*/ 69968 w 78432"/>
                  <a:gd name="csY13" fmla="*/ 93 h 112960"/>
                  <a:gd name="csX14" fmla="*/ 76070 w 78432"/>
                  <a:gd name="csY14" fmla="*/ 2697 h 112960"/>
                  <a:gd name="csX15" fmla="*/ 78451 w 78432"/>
                  <a:gd name="csY15" fmla="*/ 9023 h 112960"/>
                  <a:gd name="csX16" fmla="*/ 76814 w 78432"/>
                  <a:gd name="csY16" fmla="*/ 12743 h 112960"/>
                  <a:gd name="csX17" fmla="*/ 73093 w 78432"/>
                  <a:gd name="csY17" fmla="*/ 14381 h 112960"/>
                  <a:gd name="csX18" fmla="*/ 69373 w 78432"/>
                  <a:gd name="csY18" fmla="*/ 12743 h 112960"/>
                  <a:gd name="csX19" fmla="*/ 67735 w 78432"/>
                  <a:gd name="csY19" fmla="*/ 9023 h 112960"/>
                  <a:gd name="csX20" fmla="*/ 69818 w 78432"/>
                  <a:gd name="csY20" fmla="*/ 4558 h 112960"/>
                  <a:gd name="csX21" fmla="*/ 54638 w 78432"/>
                  <a:gd name="csY21" fmla="*/ 10660 h 112960"/>
                  <a:gd name="csX22" fmla="*/ 59624 w 78432"/>
                  <a:gd name="csY22" fmla="*/ 18250 h 112960"/>
                  <a:gd name="csX23" fmla="*/ 61484 w 78432"/>
                  <a:gd name="csY23" fmla="*/ 27179 h 112960"/>
                  <a:gd name="csX24" fmla="*/ 57466 w 78432"/>
                  <a:gd name="csY24" fmla="*/ 40276 h 112960"/>
                  <a:gd name="csX25" fmla="*/ 46899 w 78432"/>
                  <a:gd name="csY25" fmla="*/ 49355 h 112960"/>
                  <a:gd name="csX26" fmla="*/ 33356 w 78432"/>
                  <a:gd name="csY26" fmla="*/ 52629 h 112960"/>
                  <a:gd name="csX27" fmla="*/ 16240 w 78432"/>
                  <a:gd name="csY27" fmla="*/ 47420 h 112960"/>
                  <a:gd name="csX28" fmla="*/ 13711 w 78432"/>
                  <a:gd name="csY28" fmla="*/ 55010 h 112960"/>
                  <a:gd name="csX29" fmla="*/ 16687 w 78432"/>
                  <a:gd name="csY29" fmla="*/ 62898 h 112960"/>
                  <a:gd name="csX30" fmla="*/ 24278 w 78432"/>
                  <a:gd name="csY30" fmla="*/ 66321 h 112960"/>
                  <a:gd name="csX31" fmla="*/ 38267 w 78432"/>
                  <a:gd name="csY31" fmla="*/ 66321 h 112960"/>
                  <a:gd name="csX32" fmla="*/ 56722 w 78432"/>
                  <a:gd name="csY32" fmla="*/ 68182 h 112960"/>
                  <a:gd name="csX33" fmla="*/ 70488 w 78432"/>
                  <a:gd name="csY33" fmla="*/ 75549 h 112960"/>
                  <a:gd name="csX34" fmla="*/ 76070 w 78432"/>
                  <a:gd name="csY34" fmla="*/ 91176 h 112960"/>
                  <a:gd name="csX35" fmla="*/ 69670 w 78432"/>
                  <a:gd name="csY35" fmla="*/ 103752 h 112960"/>
                  <a:gd name="csX36" fmla="*/ 54490 w 78432"/>
                  <a:gd name="csY36" fmla="*/ 110896 h 112960"/>
                  <a:gd name="csX37" fmla="*/ 38118 w 78432"/>
                  <a:gd name="csY37" fmla="*/ 113054 h 112960"/>
                  <a:gd name="csX38" fmla="*/ 21672 w 78432"/>
                  <a:gd name="csY38" fmla="*/ 110896 h 112960"/>
                  <a:gd name="csX39" fmla="*/ 6418 w 78432"/>
                  <a:gd name="csY39" fmla="*/ 103752 h 112960"/>
                  <a:gd name="csX40" fmla="*/ 18 w 78432"/>
                  <a:gd name="csY40" fmla="*/ 91176 h 112960"/>
                  <a:gd name="csX41" fmla="*/ 9692 w 78432"/>
                  <a:gd name="csY41" fmla="*/ 91176 h 112960"/>
                  <a:gd name="csX42" fmla="*/ 14380 w 78432"/>
                  <a:gd name="csY42" fmla="*/ 100850 h 112960"/>
                  <a:gd name="csX43" fmla="*/ 25691 w 78432"/>
                  <a:gd name="csY43" fmla="*/ 106580 h 112960"/>
                  <a:gd name="csX44" fmla="*/ 38118 w 78432"/>
                  <a:gd name="csY44" fmla="*/ 108440 h 112960"/>
                  <a:gd name="csX45" fmla="*/ 50546 w 78432"/>
                  <a:gd name="csY45" fmla="*/ 106580 h 112960"/>
                  <a:gd name="csX46" fmla="*/ 61782 w 78432"/>
                  <a:gd name="csY46" fmla="*/ 100850 h 112960"/>
                  <a:gd name="csX47" fmla="*/ 66396 w 78432"/>
                  <a:gd name="csY47" fmla="*/ 91176 h 112960"/>
                  <a:gd name="csX48" fmla="*/ 58210 w 78432"/>
                  <a:gd name="csY48" fmla="*/ 79567 h 112960"/>
                  <a:gd name="csX49" fmla="*/ 38267 w 78432"/>
                  <a:gd name="csY49" fmla="*/ 76888 h 112960"/>
                  <a:gd name="csX50" fmla="*/ 24278 w 78432"/>
                  <a:gd name="csY50" fmla="*/ 76888 h 112960"/>
                  <a:gd name="csX51" fmla="*/ 16985 w 78432"/>
                  <a:gd name="csY51" fmla="*/ 78823 h 112960"/>
                  <a:gd name="csX52" fmla="*/ 11702 w 78432"/>
                  <a:gd name="csY52" fmla="*/ 84107 h 112960"/>
                  <a:gd name="csX53" fmla="*/ 9692 w 78432"/>
                  <a:gd name="csY53" fmla="*/ 91176 h 112960"/>
                  <a:gd name="csX54" fmla="*/ 33356 w 78432"/>
                  <a:gd name="csY54" fmla="*/ 48015 h 112960"/>
                  <a:gd name="csX55" fmla="*/ 47941 w 78432"/>
                  <a:gd name="csY55" fmla="*/ 27179 h 112960"/>
                  <a:gd name="csX56" fmla="*/ 44815 w 78432"/>
                  <a:gd name="csY56" fmla="*/ 12446 h 112960"/>
                  <a:gd name="csX57" fmla="*/ 33356 w 78432"/>
                  <a:gd name="csY57" fmla="*/ 6642 h 112960"/>
                  <a:gd name="csX58" fmla="*/ 21896 w 78432"/>
                  <a:gd name="csY58" fmla="*/ 12446 h 112960"/>
                  <a:gd name="csX59" fmla="*/ 18771 w 78432"/>
                  <a:gd name="csY59" fmla="*/ 27179 h 112960"/>
                  <a:gd name="csX60" fmla="*/ 19962 w 78432"/>
                  <a:gd name="csY60" fmla="*/ 37449 h 112960"/>
                  <a:gd name="csX61" fmla="*/ 24352 w 78432"/>
                  <a:gd name="csY61" fmla="*/ 45039 h 112960"/>
                  <a:gd name="csX62" fmla="*/ 33356 w 78432"/>
                  <a:gd name="csY62" fmla="*/ 48015 h 1129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</a:cxnLst>
                <a:rect l="l" t="t" r="r" b="b"/>
                <a:pathLst>
                  <a:path w="78432" h="112960">
                    <a:moveTo>
                      <a:pt x="18" y="91176"/>
                    </a:moveTo>
                    <a:cubicBezTo>
                      <a:pt x="18" y="87108"/>
                      <a:pt x="1507" y="83561"/>
                      <a:pt x="4484" y="80535"/>
                    </a:cubicBezTo>
                    <a:cubicBezTo>
                      <a:pt x="7460" y="77508"/>
                      <a:pt x="10982" y="75350"/>
                      <a:pt x="15050" y="74060"/>
                    </a:cubicBezTo>
                    <a:cubicBezTo>
                      <a:pt x="12768" y="72275"/>
                      <a:pt x="11032" y="70067"/>
                      <a:pt x="9841" y="67438"/>
                    </a:cubicBezTo>
                    <a:cubicBezTo>
                      <a:pt x="8651" y="64808"/>
                      <a:pt x="8056" y="62055"/>
                      <a:pt x="8056" y="59178"/>
                    </a:cubicBezTo>
                    <a:cubicBezTo>
                      <a:pt x="8056" y="53820"/>
                      <a:pt x="9742" y="49058"/>
                      <a:pt x="13115" y="44890"/>
                    </a:cubicBezTo>
                    <a:cubicBezTo>
                      <a:pt x="7857" y="39731"/>
                      <a:pt x="5228" y="33827"/>
                      <a:pt x="5228" y="27179"/>
                    </a:cubicBezTo>
                    <a:cubicBezTo>
                      <a:pt x="5228" y="23608"/>
                      <a:pt x="5997" y="20259"/>
                      <a:pt x="7534" y="17133"/>
                    </a:cubicBezTo>
                    <a:cubicBezTo>
                      <a:pt x="9072" y="14009"/>
                      <a:pt x="11205" y="11305"/>
                      <a:pt x="13933" y="9023"/>
                    </a:cubicBezTo>
                    <a:cubicBezTo>
                      <a:pt x="16662" y="6741"/>
                      <a:pt x="19713" y="5004"/>
                      <a:pt x="23087" y="3814"/>
                    </a:cubicBezTo>
                    <a:cubicBezTo>
                      <a:pt x="26460" y="2623"/>
                      <a:pt x="29883" y="2028"/>
                      <a:pt x="33356" y="2028"/>
                    </a:cubicBezTo>
                    <a:cubicBezTo>
                      <a:pt x="40202" y="2028"/>
                      <a:pt x="46304" y="4012"/>
                      <a:pt x="51662" y="7981"/>
                    </a:cubicBezTo>
                    <a:cubicBezTo>
                      <a:pt x="54043" y="5500"/>
                      <a:pt x="56821" y="3566"/>
                      <a:pt x="59996" y="2176"/>
                    </a:cubicBezTo>
                    <a:cubicBezTo>
                      <a:pt x="63171" y="788"/>
                      <a:pt x="66495" y="93"/>
                      <a:pt x="69968" y="93"/>
                    </a:cubicBezTo>
                    <a:cubicBezTo>
                      <a:pt x="72448" y="93"/>
                      <a:pt x="74482" y="961"/>
                      <a:pt x="76070" y="2697"/>
                    </a:cubicBezTo>
                    <a:cubicBezTo>
                      <a:pt x="77657" y="4434"/>
                      <a:pt x="78451" y="6543"/>
                      <a:pt x="78451" y="9023"/>
                    </a:cubicBezTo>
                    <a:cubicBezTo>
                      <a:pt x="78451" y="10412"/>
                      <a:pt x="77905" y="11652"/>
                      <a:pt x="76814" y="12743"/>
                    </a:cubicBezTo>
                    <a:cubicBezTo>
                      <a:pt x="75722" y="13835"/>
                      <a:pt x="74482" y="14381"/>
                      <a:pt x="73093" y="14381"/>
                    </a:cubicBezTo>
                    <a:cubicBezTo>
                      <a:pt x="71704" y="14381"/>
                      <a:pt x="70464" y="13835"/>
                      <a:pt x="69373" y="12743"/>
                    </a:cubicBezTo>
                    <a:cubicBezTo>
                      <a:pt x="68281" y="11652"/>
                      <a:pt x="67735" y="10412"/>
                      <a:pt x="67735" y="9023"/>
                    </a:cubicBezTo>
                    <a:cubicBezTo>
                      <a:pt x="67735" y="6939"/>
                      <a:pt x="68430" y="5451"/>
                      <a:pt x="69818" y="4558"/>
                    </a:cubicBezTo>
                    <a:cubicBezTo>
                      <a:pt x="63965" y="4558"/>
                      <a:pt x="58905" y="6592"/>
                      <a:pt x="54638" y="10660"/>
                    </a:cubicBezTo>
                    <a:cubicBezTo>
                      <a:pt x="56722" y="12744"/>
                      <a:pt x="58384" y="15273"/>
                      <a:pt x="59624" y="18250"/>
                    </a:cubicBezTo>
                    <a:cubicBezTo>
                      <a:pt x="60864" y="21227"/>
                      <a:pt x="61484" y="24203"/>
                      <a:pt x="61484" y="27179"/>
                    </a:cubicBezTo>
                    <a:cubicBezTo>
                      <a:pt x="61484" y="32042"/>
                      <a:pt x="60145" y="36407"/>
                      <a:pt x="57466" y="40276"/>
                    </a:cubicBezTo>
                    <a:cubicBezTo>
                      <a:pt x="54787" y="44146"/>
                      <a:pt x="51265" y="47172"/>
                      <a:pt x="46899" y="49355"/>
                    </a:cubicBezTo>
                    <a:cubicBezTo>
                      <a:pt x="42534" y="51538"/>
                      <a:pt x="38019" y="52629"/>
                      <a:pt x="33356" y="52629"/>
                    </a:cubicBezTo>
                    <a:cubicBezTo>
                      <a:pt x="27105" y="52629"/>
                      <a:pt x="21400" y="50893"/>
                      <a:pt x="16240" y="47420"/>
                    </a:cubicBezTo>
                    <a:cubicBezTo>
                      <a:pt x="14554" y="49702"/>
                      <a:pt x="13711" y="52232"/>
                      <a:pt x="13711" y="55010"/>
                    </a:cubicBezTo>
                    <a:cubicBezTo>
                      <a:pt x="13711" y="57987"/>
                      <a:pt x="14703" y="60617"/>
                      <a:pt x="16687" y="62898"/>
                    </a:cubicBezTo>
                    <a:cubicBezTo>
                      <a:pt x="18671" y="65180"/>
                      <a:pt x="21202" y="66321"/>
                      <a:pt x="24278" y="66321"/>
                    </a:cubicBezTo>
                    <a:lnTo>
                      <a:pt x="38267" y="66321"/>
                    </a:lnTo>
                    <a:cubicBezTo>
                      <a:pt x="45113" y="66321"/>
                      <a:pt x="51265" y="66942"/>
                      <a:pt x="56722" y="68182"/>
                    </a:cubicBezTo>
                    <a:cubicBezTo>
                      <a:pt x="62179" y="69422"/>
                      <a:pt x="66768" y="71878"/>
                      <a:pt x="70488" y="75549"/>
                    </a:cubicBezTo>
                    <a:cubicBezTo>
                      <a:pt x="74209" y="79220"/>
                      <a:pt x="76070" y="84429"/>
                      <a:pt x="76070" y="91176"/>
                    </a:cubicBezTo>
                    <a:cubicBezTo>
                      <a:pt x="76070" y="96236"/>
                      <a:pt x="73936" y="100428"/>
                      <a:pt x="69670" y="103752"/>
                    </a:cubicBezTo>
                    <a:cubicBezTo>
                      <a:pt x="65403" y="107075"/>
                      <a:pt x="60343" y="109457"/>
                      <a:pt x="54490" y="110896"/>
                    </a:cubicBezTo>
                    <a:cubicBezTo>
                      <a:pt x="48636" y="112334"/>
                      <a:pt x="43179" y="113054"/>
                      <a:pt x="38118" y="113054"/>
                    </a:cubicBezTo>
                    <a:cubicBezTo>
                      <a:pt x="33058" y="113054"/>
                      <a:pt x="27576" y="112334"/>
                      <a:pt x="21672" y="110896"/>
                    </a:cubicBezTo>
                    <a:cubicBezTo>
                      <a:pt x="15769" y="109457"/>
                      <a:pt x="10685" y="107075"/>
                      <a:pt x="6418" y="103752"/>
                    </a:cubicBezTo>
                    <a:cubicBezTo>
                      <a:pt x="2152" y="100428"/>
                      <a:pt x="18" y="96236"/>
                      <a:pt x="18" y="91176"/>
                    </a:cubicBezTo>
                    <a:close/>
                    <a:moveTo>
                      <a:pt x="9692" y="91176"/>
                    </a:moveTo>
                    <a:cubicBezTo>
                      <a:pt x="9692" y="95046"/>
                      <a:pt x="11255" y="98270"/>
                      <a:pt x="14380" y="100850"/>
                    </a:cubicBezTo>
                    <a:cubicBezTo>
                      <a:pt x="17506" y="103430"/>
                      <a:pt x="21276" y="105340"/>
                      <a:pt x="25691" y="106580"/>
                    </a:cubicBezTo>
                    <a:cubicBezTo>
                      <a:pt x="30106" y="107820"/>
                      <a:pt x="34249" y="108440"/>
                      <a:pt x="38118" y="108440"/>
                    </a:cubicBezTo>
                    <a:cubicBezTo>
                      <a:pt x="41988" y="108440"/>
                      <a:pt x="46130" y="107820"/>
                      <a:pt x="50546" y="106580"/>
                    </a:cubicBezTo>
                    <a:cubicBezTo>
                      <a:pt x="54961" y="105340"/>
                      <a:pt x="58706" y="103430"/>
                      <a:pt x="61782" y="100850"/>
                    </a:cubicBezTo>
                    <a:cubicBezTo>
                      <a:pt x="64858" y="98270"/>
                      <a:pt x="66396" y="95046"/>
                      <a:pt x="66396" y="91176"/>
                    </a:cubicBezTo>
                    <a:cubicBezTo>
                      <a:pt x="66396" y="85223"/>
                      <a:pt x="63668" y="81353"/>
                      <a:pt x="58210" y="79567"/>
                    </a:cubicBezTo>
                    <a:cubicBezTo>
                      <a:pt x="52753" y="77781"/>
                      <a:pt x="46105" y="76888"/>
                      <a:pt x="38267" y="76888"/>
                    </a:cubicBezTo>
                    <a:lnTo>
                      <a:pt x="24278" y="76888"/>
                    </a:lnTo>
                    <a:cubicBezTo>
                      <a:pt x="21598" y="76888"/>
                      <a:pt x="19168" y="77533"/>
                      <a:pt x="16985" y="78823"/>
                    </a:cubicBezTo>
                    <a:cubicBezTo>
                      <a:pt x="14802" y="80113"/>
                      <a:pt x="13041" y="81874"/>
                      <a:pt x="11702" y="84107"/>
                    </a:cubicBezTo>
                    <a:cubicBezTo>
                      <a:pt x="10362" y="86339"/>
                      <a:pt x="9692" y="88696"/>
                      <a:pt x="9692" y="91176"/>
                    </a:cubicBezTo>
                    <a:close/>
                    <a:moveTo>
                      <a:pt x="33356" y="48015"/>
                    </a:moveTo>
                    <a:cubicBezTo>
                      <a:pt x="43080" y="48015"/>
                      <a:pt x="47941" y="41070"/>
                      <a:pt x="47941" y="27179"/>
                    </a:cubicBezTo>
                    <a:cubicBezTo>
                      <a:pt x="47941" y="21226"/>
                      <a:pt x="46899" y="16315"/>
                      <a:pt x="44815" y="12446"/>
                    </a:cubicBezTo>
                    <a:cubicBezTo>
                      <a:pt x="42732" y="8576"/>
                      <a:pt x="38912" y="6642"/>
                      <a:pt x="33356" y="6642"/>
                    </a:cubicBezTo>
                    <a:cubicBezTo>
                      <a:pt x="27800" y="6642"/>
                      <a:pt x="23980" y="8576"/>
                      <a:pt x="21896" y="12446"/>
                    </a:cubicBezTo>
                    <a:cubicBezTo>
                      <a:pt x="19813" y="16315"/>
                      <a:pt x="18771" y="21226"/>
                      <a:pt x="18771" y="27179"/>
                    </a:cubicBezTo>
                    <a:cubicBezTo>
                      <a:pt x="18771" y="30950"/>
                      <a:pt x="19168" y="34373"/>
                      <a:pt x="19962" y="37449"/>
                    </a:cubicBezTo>
                    <a:cubicBezTo>
                      <a:pt x="20756" y="40525"/>
                      <a:pt x="22219" y="43054"/>
                      <a:pt x="24352" y="45039"/>
                    </a:cubicBezTo>
                    <a:cubicBezTo>
                      <a:pt x="26485" y="47023"/>
                      <a:pt x="29486" y="48015"/>
                      <a:pt x="33356" y="48015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B04D7D9F-9552-4EA1-3082-0E8C2CC746B1}"/>
                  </a:ext>
                </a:extLst>
              </p:cNvPr>
              <p:cNvSpPr/>
              <p:nvPr/>
            </p:nvSpPr>
            <p:spPr>
              <a:xfrm rot="-5400000">
                <a:off x="5453449" y="4211315"/>
                <a:ext cx="56406" cy="120848"/>
              </a:xfrm>
              <a:custGeom>
                <a:avLst/>
                <a:gdLst>
                  <a:gd name="csX0" fmla="*/ 1 w 56406"/>
                  <a:gd name="csY0" fmla="*/ 120932 h 120848"/>
                  <a:gd name="csX1" fmla="*/ 1 w 56406"/>
                  <a:gd name="csY1" fmla="*/ 114830 h 120848"/>
                  <a:gd name="csX2" fmla="*/ 9600 w 56406"/>
                  <a:gd name="csY2" fmla="*/ 113938 h 120848"/>
                  <a:gd name="csX3" fmla="*/ 13396 w 56406"/>
                  <a:gd name="csY3" fmla="*/ 109473 h 120848"/>
                  <a:gd name="csX4" fmla="*/ 13396 w 56406"/>
                  <a:gd name="csY4" fmla="*/ 53066 h 120848"/>
                  <a:gd name="csX5" fmla="*/ 149 w 56406"/>
                  <a:gd name="csY5" fmla="*/ 53066 h 120848"/>
                  <a:gd name="csX6" fmla="*/ 149 w 56406"/>
                  <a:gd name="csY6" fmla="*/ 46965 h 120848"/>
                  <a:gd name="csX7" fmla="*/ 13396 w 56406"/>
                  <a:gd name="csY7" fmla="*/ 46965 h 120848"/>
                  <a:gd name="csX8" fmla="*/ 13396 w 56406"/>
                  <a:gd name="csY8" fmla="*/ 26427 h 120848"/>
                  <a:gd name="csX9" fmla="*/ 15703 w 56406"/>
                  <a:gd name="csY9" fmla="*/ 16157 h 120848"/>
                  <a:gd name="csX10" fmla="*/ 21879 w 56406"/>
                  <a:gd name="csY10" fmla="*/ 7748 h 120848"/>
                  <a:gd name="csX11" fmla="*/ 30808 w 56406"/>
                  <a:gd name="csY11" fmla="*/ 2093 h 120848"/>
                  <a:gd name="csX12" fmla="*/ 41226 w 56406"/>
                  <a:gd name="csY12" fmla="*/ 84 h 120848"/>
                  <a:gd name="csX13" fmla="*/ 51719 w 56406"/>
                  <a:gd name="csY13" fmla="*/ 3507 h 120848"/>
                  <a:gd name="csX14" fmla="*/ 56407 w 56406"/>
                  <a:gd name="csY14" fmla="*/ 12585 h 120848"/>
                  <a:gd name="csX15" fmla="*/ 54174 w 56406"/>
                  <a:gd name="csY15" fmla="*/ 18093 h 120848"/>
                  <a:gd name="csX16" fmla="*/ 48668 w 56406"/>
                  <a:gd name="csY16" fmla="*/ 20324 h 120848"/>
                  <a:gd name="csX17" fmla="*/ 43087 w 56406"/>
                  <a:gd name="csY17" fmla="*/ 18093 h 120848"/>
                  <a:gd name="csX18" fmla="*/ 40780 w 56406"/>
                  <a:gd name="csY18" fmla="*/ 12585 h 120848"/>
                  <a:gd name="csX19" fmla="*/ 45393 w 56406"/>
                  <a:gd name="csY19" fmla="*/ 5441 h 120848"/>
                  <a:gd name="csX20" fmla="*/ 40482 w 56406"/>
                  <a:gd name="csY20" fmla="*/ 4549 h 120848"/>
                  <a:gd name="csX21" fmla="*/ 31850 w 56406"/>
                  <a:gd name="csY21" fmla="*/ 8047 h 120848"/>
                  <a:gd name="csX22" fmla="*/ 26567 w 56406"/>
                  <a:gd name="csY22" fmla="*/ 16678 h 120848"/>
                  <a:gd name="csX23" fmla="*/ 24855 w 56406"/>
                  <a:gd name="csY23" fmla="*/ 26873 h 120848"/>
                  <a:gd name="csX24" fmla="*/ 24855 w 56406"/>
                  <a:gd name="csY24" fmla="*/ 46965 h 120848"/>
                  <a:gd name="csX25" fmla="*/ 44500 w 56406"/>
                  <a:gd name="csY25" fmla="*/ 46965 h 120848"/>
                  <a:gd name="csX26" fmla="*/ 44500 w 56406"/>
                  <a:gd name="csY26" fmla="*/ 53066 h 120848"/>
                  <a:gd name="csX27" fmla="*/ 25450 w 56406"/>
                  <a:gd name="csY27" fmla="*/ 53066 h 120848"/>
                  <a:gd name="csX28" fmla="*/ 25450 w 56406"/>
                  <a:gd name="csY28" fmla="*/ 109473 h 120848"/>
                  <a:gd name="csX29" fmla="*/ 30436 w 56406"/>
                  <a:gd name="csY29" fmla="*/ 113938 h 120848"/>
                  <a:gd name="csX30" fmla="*/ 41971 w 56406"/>
                  <a:gd name="csY30" fmla="*/ 114830 h 120848"/>
                  <a:gd name="csX31" fmla="*/ 41971 w 56406"/>
                  <a:gd name="csY31" fmla="*/ 120932 h 120848"/>
                  <a:gd name="csX32" fmla="*/ 1 w 56406"/>
                  <a:gd name="csY32" fmla="*/ 120932 h 1208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56406" h="120848">
                    <a:moveTo>
                      <a:pt x="1" y="120932"/>
                    </a:moveTo>
                    <a:lnTo>
                      <a:pt x="1" y="114830"/>
                    </a:lnTo>
                    <a:cubicBezTo>
                      <a:pt x="3870" y="114830"/>
                      <a:pt x="7070" y="114533"/>
                      <a:pt x="9600" y="113938"/>
                    </a:cubicBezTo>
                    <a:cubicBezTo>
                      <a:pt x="12130" y="113342"/>
                      <a:pt x="13396" y="111854"/>
                      <a:pt x="13396" y="109473"/>
                    </a:cubicBezTo>
                    <a:lnTo>
                      <a:pt x="13396" y="53066"/>
                    </a:lnTo>
                    <a:lnTo>
                      <a:pt x="149" y="53066"/>
                    </a:lnTo>
                    <a:lnTo>
                      <a:pt x="149" y="46965"/>
                    </a:lnTo>
                    <a:lnTo>
                      <a:pt x="13396" y="46965"/>
                    </a:lnTo>
                    <a:lnTo>
                      <a:pt x="13396" y="26427"/>
                    </a:lnTo>
                    <a:cubicBezTo>
                      <a:pt x="13396" y="22755"/>
                      <a:pt x="14165" y="19332"/>
                      <a:pt x="15703" y="16157"/>
                    </a:cubicBezTo>
                    <a:cubicBezTo>
                      <a:pt x="17240" y="12982"/>
                      <a:pt x="19299" y="10179"/>
                      <a:pt x="21879" y="7748"/>
                    </a:cubicBezTo>
                    <a:cubicBezTo>
                      <a:pt x="24458" y="5318"/>
                      <a:pt x="27435" y="3433"/>
                      <a:pt x="30808" y="2093"/>
                    </a:cubicBezTo>
                    <a:cubicBezTo>
                      <a:pt x="34181" y="754"/>
                      <a:pt x="37654" y="84"/>
                      <a:pt x="41226" y="84"/>
                    </a:cubicBezTo>
                    <a:cubicBezTo>
                      <a:pt x="45095" y="84"/>
                      <a:pt x="48593" y="1225"/>
                      <a:pt x="51719" y="3507"/>
                    </a:cubicBezTo>
                    <a:cubicBezTo>
                      <a:pt x="54844" y="5789"/>
                      <a:pt x="56407" y="8815"/>
                      <a:pt x="56407" y="12585"/>
                    </a:cubicBezTo>
                    <a:cubicBezTo>
                      <a:pt x="56407" y="14768"/>
                      <a:pt x="55662" y="16604"/>
                      <a:pt x="54174" y="18093"/>
                    </a:cubicBezTo>
                    <a:cubicBezTo>
                      <a:pt x="52686" y="19580"/>
                      <a:pt x="50850" y="20324"/>
                      <a:pt x="48668" y="20324"/>
                    </a:cubicBezTo>
                    <a:cubicBezTo>
                      <a:pt x="46485" y="20324"/>
                      <a:pt x="44624" y="19580"/>
                      <a:pt x="43087" y="18093"/>
                    </a:cubicBezTo>
                    <a:cubicBezTo>
                      <a:pt x="41549" y="16604"/>
                      <a:pt x="40780" y="14768"/>
                      <a:pt x="40780" y="12585"/>
                    </a:cubicBezTo>
                    <a:cubicBezTo>
                      <a:pt x="40780" y="9013"/>
                      <a:pt x="42318" y="6632"/>
                      <a:pt x="45393" y="5441"/>
                    </a:cubicBezTo>
                    <a:cubicBezTo>
                      <a:pt x="43508" y="4846"/>
                      <a:pt x="41871" y="4549"/>
                      <a:pt x="40482" y="4549"/>
                    </a:cubicBezTo>
                    <a:cubicBezTo>
                      <a:pt x="37109" y="4549"/>
                      <a:pt x="34232" y="5715"/>
                      <a:pt x="31850" y="8047"/>
                    </a:cubicBezTo>
                    <a:cubicBezTo>
                      <a:pt x="29469" y="10378"/>
                      <a:pt x="27708" y="13255"/>
                      <a:pt x="26567" y="16678"/>
                    </a:cubicBezTo>
                    <a:cubicBezTo>
                      <a:pt x="25426" y="20101"/>
                      <a:pt x="24855" y="23500"/>
                      <a:pt x="24855" y="26873"/>
                    </a:cubicBezTo>
                    <a:lnTo>
                      <a:pt x="24855" y="46965"/>
                    </a:lnTo>
                    <a:lnTo>
                      <a:pt x="44500" y="46965"/>
                    </a:lnTo>
                    <a:lnTo>
                      <a:pt x="44500" y="53066"/>
                    </a:lnTo>
                    <a:lnTo>
                      <a:pt x="25450" y="53066"/>
                    </a:lnTo>
                    <a:lnTo>
                      <a:pt x="25450" y="109473"/>
                    </a:lnTo>
                    <a:cubicBezTo>
                      <a:pt x="25450" y="111854"/>
                      <a:pt x="27112" y="113342"/>
                      <a:pt x="30436" y="113938"/>
                    </a:cubicBezTo>
                    <a:cubicBezTo>
                      <a:pt x="33760" y="114533"/>
                      <a:pt x="37605" y="114830"/>
                      <a:pt x="41971" y="114830"/>
                    </a:cubicBezTo>
                    <a:lnTo>
                      <a:pt x="41971" y="120932"/>
                    </a:lnTo>
                    <a:lnTo>
                      <a:pt x="1" y="120932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40C5953-C753-B829-6952-7DCD9CAAE686}"/>
                  </a:ext>
                </a:extLst>
              </p:cNvPr>
              <p:cNvSpPr/>
              <p:nvPr/>
            </p:nvSpPr>
            <p:spPr>
              <a:xfrm rot="-5400000">
                <a:off x="5465802" y="4169169"/>
                <a:ext cx="77687" cy="78730"/>
              </a:xfrm>
              <a:custGeom>
                <a:avLst/>
                <a:gdLst>
                  <a:gd name="csX0" fmla="*/ -4 w 77687"/>
                  <a:gd name="csY0" fmla="*/ 60053 h 78730"/>
                  <a:gd name="csX1" fmla="*/ 8033 w 77687"/>
                  <a:gd name="csY1" fmla="*/ 43384 h 78730"/>
                  <a:gd name="csX2" fmla="*/ 27306 w 77687"/>
                  <a:gd name="csY2" fmla="*/ 34380 h 78730"/>
                  <a:gd name="csX3" fmla="*/ 48812 w 77687"/>
                  <a:gd name="csY3" fmla="*/ 31776 h 78730"/>
                  <a:gd name="csX4" fmla="*/ 48812 w 77687"/>
                  <a:gd name="csY4" fmla="*/ 24781 h 78730"/>
                  <a:gd name="csX5" fmla="*/ 46579 w 77687"/>
                  <a:gd name="csY5" fmla="*/ 15107 h 78730"/>
                  <a:gd name="csX6" fmla="*/ 40254 w 77687"/>
                  <a:gd name="csY6" fmla="*/ 7517 h 78730"/>
                  <a:gd name="csX7" fmla="*/ 31250 w 77687"/>
                  <a:gd name="csY7" fmla="*/ 4540 h 78730"/>
                  <a:gd name="csX8" fmla="*/ 13986 w 77687"/>
                  <a:gd name="csY8" fmla="*/ 9600 h 78730"/>
                  <a:gd name="csX9" fmla="*/ 19269 w 77687"/>
                  <a:gd name="csY9" fmla="*/ 12055 h 78730"/>
                  <a:gd name="csX10" fmla="*/ 21428 w 77687"/>
                  <a:gd name="csY10" fmla="*/ 17785 h 78730"/>
                  <a:gd name="csX11" fmla="*/ 19046 w 77687"/>
                  <a:gd name="csY11" fmla="*/ 23664 h 78730"/>
                  <a:gd name="csX12" fmla="*/ 13242 w 77687"/>
                  <a:gd name="csY12" fmla="*/ 26120 h 78730"/>
                  <a:gd name="csX13" fmla="*/ 7363 w 77687"/>
                  <a:gd name="csY13" fmla="*/ 23664 h 78730"/>
                  <a:gd name="csX14" fmla="*/ 4907 w 77687"/>
                  <a:gd name="csY14" fmla="*/ 17785 h 78730"/>
                  <a:gd name="csX15" fmla="*/ 13168 w 77687"/>
                  <a:gd name="csY15" fmla="*/ 4466 h 78730"/>
                  <a:gd name="csX16" fmla="*/ 31250 w 77687"/>
                  <a:gd name="csY16" fmla="*/ 75 h 78730"/>
                  <a:gd name="csX17" fmla="*/ 45240 w 77687"/>
                  <a:gd name="csY17" fmla="*/ 3051 h 78730"/>
                  <a:gd name="csX18" fmla="*/ 56700 w 77687"/>
                  <a:gd name="csY18" fmla="*/ 11535 h 78730"/>
                  <a:gd name="csX19" fmla="*/ 61164 w 77687"/>
                  <a:gd name="csY19" fmla="*/ 24334 h 78730"/>
                  <a:gd name="csX20" fmla="*/ 61164 w 77687"/>
                  <a:gd name="csY20" fmla="*/ 63029 h 78730"/>
                  <a:gd name="csX21" fmla="*/ 62578 w 77687"/>
                  <a:gd name="csY21" fmla="*/ 69131 h 78730"/>
                  <a:gd name="csX22" fmla="*/ 67117 w 77687"/>
                  <a:gd name="csY22" fmla="*/ 71959 h 78730"/>
                  <a:gd name="csX23" fmla="*/ 71284 w 77687"/>
                  <a:gd name="csY23" fmla="*/ 69131 h 78730"/>
                  <a:gd name="csX24" fmla="*/ 72625 w 77687"/>
                  <a:gd name="csY24" fmla="*/ 63029 h 78730"/>
                  <a:gd name="csX25" fmla="*/ 72625 w 77687"/>
                  <a:gd name="csY25" fmla="*/ 52016 h 78730"/>
                  <a:gd name="csX26" fmla="*/ 77684 w 77687"/>
                  <a:gd name="csY26" fmla="*/ 52016 h 78730"/>
                  <a:gd name="csX27" fmla="*/ 77684 w 77687"/>
                  <a:gd name="csY27" fmla="*/ 63029 h 78730"/>
                  <a:gd name="csX28" fmla="*/ 75675 w 77687"/>
                  <a:gd name="csY28" fmla="*/ 70247 h 78730"/>
                  <a:gd name="csX29" fmla="*/ 70318 w 77687"/>
                  <a:gd name="csY29" fmla="*/ 75829 h 78730"/>
                  <a:gd name="csX30" fmla="*/ 62950 w 77687"/>
                  <a:gd name="csY30" fmla="*/ 77912 h 78730"/>
                  <a:gd name="csX31" fmla="*/ 54244 w 77687"/>
                  <a:gd name="csY31" fmla="*/ 73968 h 78730"/>
                  <a:gd name="csX32" fmla="*/ 50300 w 77687"/>
                  <a:gd name="csY32" fmla="*/ 64667 h 78730"/>
                  <a:gd name="csX33" fmla="*/ 40849 w 77687"/>
                  <a:gd name="csY33" fmla="*/ 75010 h 78730"/>
                  <a:gd name="csX34" fmla="*/ 27678 w 77687"/>
                  <a:gd name="csY34" fmla="*/ 78805 h 78730"/>
                  <a:gd name="csX35" fmla="*/ 14804 w 77687"/>
                  <a:gd name="csY35" fmla="*/ 76870 h 78730"/>
                  <a:gd name="csX36" fmla="*/ 4238 w 77687"/>
                  <a:gd name="csY36" fmla="*/ 70768 h 78730"/>
                  <a:gd name="csX37" fmla="*/ -4 w 77687"/>
                  <a:gd name="csY37" fmla="*/ 60053 h 78730"/>
                  <a:gd name="csX38" fmla="*/ 13986 w 77687"/>
                  <a:gd name="csY38" fmla="*/ 60053 h 78730"/>
                  <a:gd name="csX39" fmla="*/ 18376 w 77687"/>
                  <a:gd name="csY39" fmla="*/ 70173 h 78730"/>
                  <a:gd name="csX40" fmla="*/ 28869 w 77687"/>
                  <a:gd name="csY40" fmla="*/ 74340 h 78730"/>
                  <a:gd name="csX41" fmla="*/ 38915 w 77687"/>
                  <a:gd name="csY41" fmla="*/ 71512 h 78730"/>
                  <a:gd name="csX42" fmla="*/ 46133 w 77687"/>
                  <a:gd name="csY42" fmla="*/ 63923 h 78730"/>
                  <a:gd name="csX43" fmla="*/ 48812 w 77687"/>
                  <a:gd name="csY43" fmla="*/ 53951 h 78730"/>
                  <a:gd name="csX44" fmla="*/ 48812 w 77687"/>
                  <a:gd name="csY44" fmla="*/ 36092 h 78730"/>
                  <a:gd name="csX45" fmla="*/ 32813 w 77687"/>
                  <a:gd name="csY45" fmla="*/ 38621 h 78730"/>
                  <a:gd name="csX46" fmla="*/ 19344 w 77687"/>
                  <a:gd name="csY46" fmla="*/ 46583 h 78730"/>
                  <a:gd name="csX47" fmla="*/ 13986 w 77687"/>
                  <a:gd name="csY47" fmla="*/ 60053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7687" h="78730">
                    <a:moveTo>
                      <a:pt x="-4" y="60053"/>
                    </a:moveTo>
                    <a:cubicBezTo>
                      <a:pt x="-4" y="53207"/>
                      <a:pt x="2675" y="47650"/>
                      <a:pt x="8033" y="43384"/>
                    </a:cubicBezTo>
                    <a:cubicBezTo>
                      <a:pt x="13391" y="39117"/>
                      <a:pt x="19815" y="36116"/>
                      <a:pt x="27306" y="34380"/>
                    </a:cubicBezTo>
                    <a:cubicBezTo>
                      <a:pt x="34797" y="32644"/>
                      <a:pt x="41965" y="31776"/>
                      <a:pt x="48812" y="31776"/>
                    </a:cubicBezTo>
                    <a:lnTo>
                      <a:pt x="48812" y="24781"/>
                    </a:lnTo>
                    <a:cubicBezTo>
                      <a:pt x="48812" y="21407"/>
                      <a:pt x="48068" y="18182"/>
                      <a:pt x="46579" y="15107"/>
                    </a:cubicBezTo>
                    <a:cubicBezTo>
                      <a:pt x="45091" y="12031"/>
                      <a:pt x="42982" y="9501"/>
                      <a:pt x="40254" y="7517"/>
                    </a:cubicBezTo>
                    <a:cubicBezTo>
                      <a:pt x="37525" y="5532"/>
                      <a:pt x="34524" y="4540"/>
                      <a:pt x="31250" y="4540"/>
                    </a:cubicBezTo>
                    <a:cubicBezTo>
                      <a:pt x="23610" y="4540"/>
                      <a:pt x="17855" y="6227"/>
                      <a:pt x="13986" y="9600"/>
                    </a:cubicBezTo>
                    <a:cubicBezTo>
                      <a:pt x="16069" y="9600"/>
                      <a:pt x="17830" y="10418"/>
                      <a:pt x="19269" y="12055"/>
                    </a:cubicBezTo>
                    <a:cubicBezTo>
                      <a:pt x="20708" y="13693"/>
                      <a:pt x="21428" y="15603"/>
                      <a:pt x="21428" y="17785"/>
                    </a:cubicBezTo>
                    <a:cubicBezTo>
                      <a:pt x="21428" y="20068"/>
                      <a:pt x="20634" y="22027"/>
                      <a:pt x="19046" y="23664"/>
                    </a:cubicBezTo>
                    <a:cubicBezTo>
                      <a:pt x="17459" y="25301"/>
                      <a:pt x="15524" y="26120"/>
                      <a:pt x="13242" y="26120"/>
                    </a:cubicBezTo>
                    <a:cubicBezTo>
                      <a:pt x="10960" y="26120"/>
                      <a:pt x="9000" y="25301"/>
                      <a:pt x="7363" y="23664"/>
                    </a:cubicBezTo>
                    <a:cubicBezTo>
                      <a:pt x="5726" y="22027"/>
                      <a:pt x="4907" y="20068"/>
                      <a:pt x="4907" y="17785"/>
                    </a:cubicBezTo>
                    <a:cubicBezTo>
                      <a:pt x="4907" y="11832"/>
                      <a:pt x="7661" y="7392"/>
                      <a:pt x="13168" y="4466"/>
                    </a:cubicBezTo>
                    <a:cubicBezTo>
                      <a:pt x="18674" y="1538"/>
                      <a:pt x="24702" y="75"/>
                      <a:pt x="31250" y="75"/>
                    </a:cubicBezTo>
                    <a:cubicBezTo>
                      <a:pt x="35913" y="75"/>
                      <a:pt x="40577" y="1067"/>
                      <a:pt x="45240" y="3051"/>
                    </a:cubicBezTo>
                    <a:cubicBezTo>
                      <a:pt x="49903" y="5036"/>
                      <a:pt x="53723" y="7864"/>
                      <a:pt x="56700" y="11535"/>
                    </a:cubicBezTo>
                    <a:cubicBezTo>
                      <a:pt x="59676" y="15206"/>
                      <a:pt x="61164" y="19472"/>
                      <a:pt x="61164" y="24334"/>
                    </a:cubicBezTo>
                    <a:lnTo>
                      <a:pt x="61164" y="63029"/>
                    </a:lnTo>
                    <a:cubicBezTo>
                      <a:pt x="61164" y="65212"/>
                      <a:pt x="61636" y="67246"/>
                      <a:pt x="62578" y="69131"/>
                    </a:cubicBezTo>
                    <a:cubicBezTo>
                      <a:pt x="63521" y="71016"/>
                      <a:pt x="65034" y="71959"/>
                      <a:pt x="67117" y="71959"/>
                    </a:cubicBezTo>
                    <a:cubicBezTo>
                      <a:pt x="69002" y="71959"/>
                      <a:pt x="70392" y="71016"/>
                      <a:pt x="71284" y="69131"/>
                    </a:cubicBezTo>
                    <a:cubicBezTo>
                      <a:pt x="72178" y="67246"/>
                      <a:pt x="72625" y="65212"/>
                      <a:pt x="72625" y="63029"/>
                    </a:cubicBezTo>
                    <a:lnTo>
                      <a:pt x="72625" y="52016"/>
                    </a:lnTo>
                    <a:lnTo>
                      <a:pt x="77684" y="52016"/>
                    </a:lnTo>
                    <a:lnTo>
                      <a:pt x="77684" y="63029"/>
                    </a:lnTo>
                    <a:cubicBezTo>
                      <a:pt x="77684" y="65509"/>
                      <a:pt x="77015" y="67915"/>
                      <a:pt x="75675" y="70247"/>
                    </a:cubicBezTo>
                    <a:cubicBezTo>
                      <a:pt x="74336" y="72579"/>
                      <a:pt x="72550" y="74439"/>
                      <a:pt x="70318" y="75829"/>
                    </a:cubicBezTo>
                    <a:cubicBezTo>
                      <a:pt x="68085" y="77218"/>
                      <a:pt x="65629" y="77912"/>
                      <a:pt x="62950" y="77912"/>
                    </a:cubicBezTo>
                    <a:cubicBezTo>
                      <a:pt x="59577" y="77912"/>
                      <a:pt x="56675" y="76597"/>
                      <a:pt x="54244" y="73968"/>
                    </a:cubicBezTo>
                    <a:cubicBezTo>
                      <a:pt x="51813" y="71339"/>
                      <a:pt x="50499" y="68238"/>
                      <a:pt x="50300" y="64667"/>
                    </a:cubicBezTo>
                    <a:cubicBezTo>
                      <a:pt x="48117" y="69032"/>
                      <a:pt x="44967" y="72480"/>
                      <a:pt x="40849" y="75010"/>
                    </a:cubicBezTo>
                    <a:cubicBezTo>
                      <a:pt x="36732" y="77540"/>
                      <a:pt x="32341" y="78805"/>
                      <a:pt x="27678" y="78805"/>
                    </a:cubicBezTo>
                    <a:cubicBezTo>
                      <a:pt x="23312" y="78805"/>
                      <a:pt x="19021" y="78160"/>
                      <a:pt x="14804" y="76870"/>
                    </a:cubicBezTo>
                    <a:cubicBezTo>
                      <a:pt x="10588" y="75580"/>
                      <a:pt x="7066" y="73546"/>
                      <a:pt x="4238" y="70768"/>
                    </a:cubicBezTo>
                    <a:cubicBezTo>
                      <a:pt x="1410" y="67990"/>
                      <a:pt x="-4" y="64418"/>
                      <a:pt x="-4" y="60053"/>
                    </a:cubicBezTo>
                    <a:close/>
                    <a:moveTo>
                      <a:pt x="13986" y="60053"/>
                    </a:moveTo>
                    <a:cubicBezTo>
                      <a:pt x="13986" y="64021"/>
                      <a:pt x="15449" y="67395"/>
                      <a:pt x="18376" y="70173"/>
                    </a:cubicBezTo>
                    <a:cubicBezTo>
                      <a:pt x="21303" y="72951"/>
                      <a:pt x="24801" y="74340"/>
                      <a:pt x="28869" y="74340"/>
                    </a:cubicBezTo>
                    <a:cubicBezTo>
                      <a:pt x="32540" y="74340"/>
                      <a:pt x="35888" y="73397"/>
                      <a:pt x="38915" y="71512"/>
                    </a:cubicBezTo>
                    <a:cubicBezTo>
                      <a:pt x="41941" y="69627"/>
                      <a:pt x="44347" y="67098"/>
                      <a:pt x="46133" y="63923"/>
                    </a:cubicBezTo>
                    <a:cubicBezTo>
                      <a:pt x="47919" y="60748"/>
                      <a:pt x="48812" y="57424"/>
                      <a:pt x="48812" y="53951"/>
                    </a:cubicBezTo>
                    <a:lnTo>
                      <a:pt x="48812" y="36092"/>
                    </a:lnTo>
                    <a:cubicBezTo>
                      <a:pt x="43553" y="36092"/>
                      <a:pt x="38220" y="36935"/>
                      <a:pt x="32813" y="38621"/>
                    </a:cubicBezTo>
                    <a:cubicBezTo>
                      <a:pt x="27405" y="40308"/>
                      <a:pt x="22915" y="42962"/>
                      <a:pt x="19344" y="46583"/>
                    </a:cubicBezTo>
                    <a:cubicBezTo>
                      <a:pt x="15772" y="50205"/>
                      <a:pt x="13986" y="54695"/>
                      <a:pt x="13986" y="60053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E7A8D9E8-7E70-8483-7E1A-9348E26E0290}"/>
                  </a:ext>
                </a:extLst>
              </p:cNvPr>
              <p:cNvSpPr/>
              <p:nvPr/>
            </p:nvSpPr>
            <p:spPr>
              <a:xfrm rot="-5400000">
                <a:off x="5471904" y="4092641"/>
                <a:ext cx="65484" cy="78730"/>
              </a:xfrm>
              <a:custGeom>
                <a:avLst/>
                <a:gdLst>
                  <a:gd name="csX0" fmla="*/ 37046 w 65484"/>
                  <a:gd name="csY0" fmla="*/ 78797 h 78730"/>
                  <a:gd name="csX1" fmla="*/ 18219 w 65484"/>
                  <a:gd name="csY1" fmla="*/ 73364 h 78730"/>
                  <a:gd name="csX2" fmla="*/ 4899 w 65484"/>
                  <a:gd name="csY2" fmla="*/ 58928 h 78730"/>
                  <a:gd name="csX3" fmla="*/ -12 w 65484"/>
                  <a:gd name="csY3" fmla="*/ 39804 h 78730"/>
                  <a:gd name="csX4" fmla="*/ 4825 w 65484"/>
                  <a:gd name="csY4" fmla="*/ 20382 h 78730"/>
                  <a:gd name="csX5" fmla="*/ 18145 w 65484"/>
                  <a:gd name="csY5" fmla="*/ 5574 h 78730"/>
                  <a:gd name="csX6" fmla="*/ 37046 w 65484"/>
                  <a:gd name="csY6" fmla="*/ 67 h 78730"/>
                  <a:gd name="csX7" fmla="*/ 55278 w 65484"/>
                  <a:gd name="csY7" fmla="*/ 3937 h 78730"/>
                  <a:gd name="csX8" fmla="*/ 63538 w 65484"/>
                  <a:gd name="csY8" fmla="*/ 16885 h 78730"/>
                  <a:gd name="csX9" fmla="*/ 61157 w 65484"/>
                  <a:gd name="csY9" fmla="*/ 22614 h 78730"/>
                  <a:gd name="csX10" fmla="*/ 55352 w 65484"/>
                  <a:gd name="csY10" fmla="*/ 25070 h 78730"/>
                  <a:gd name="csX11" fmla="*/ 49548 w 65484"/>
                  <a:gd name="csY11" fmla="*/ 22614 h 78730"/>
                  <a:gd name="csX12" fmla="*/ 47167 w 65484"/>
                  <a:gd name="csY12" fmla="*/ 16885 h 78730"/>
                  <a:gd name="csX13" fmla="*/ 49101 w 65484"/>
                  <a:gd name="csY13" fmla="*/ 11601 h 78730"/>
                  <a:gd name="csX14" fmla="*/ 53864 w 65484"/>
                  <a:gd name="csY14" fmla="*/ 8848 h 78730"/>
                  <a:gd name="csX15" fmla="*/ 37195 w 65484"/>
                  <a:gd name="csY15" fmla="*/ 4979 h 78730"/>
                  <a:gd name="csX16" fmla="*/ 23949 w 65484"/>
                  <a:gd name="csY16" fmla="*/ 10411 h 78730"/>
                  <a:gd name="csX17" fmla="*/ 16880 w 65484"/>
                  <a:gd name="csY17" fmla="*/ 23879 h 78730"/>
                  <a:gd name="csX18" fmla="*/ 14871 w 65484"/>
                  <a:gd name="csY18" fmla="*/ 39804 h 78730"/>
                  <a:gd name="csX19" fmla="*/ 17401 w 65484"/>
                  <a:gd name="csY19" fmla="*/ 55877 h 78730"/>
                  <a:gd name="csX20" fmla="*/ 25363 w 65484"/>
                  <a:gd name="csY20" fmla="*/ 68677 h 78730"/>
                  <a:gd name="csX21" fmla="*/ 39130 w 65484"/>
                  <a:gd name="csY21" fmla="*/ 73737 h 78730"/>
                  <a:gd name="csX22" fmla="*/ 52971 w 65484"/>
                  <a:gd name="csY22" fmla="*/ 68751 h 78730"/>
                  <a:gd name="csX23" fmla="*/ 60710 w 65484"/>
                  <a:gd name="csY23" fmla="*/ 55729 h 78730"/>
                  <a:gd name="csX24" fmla="*/ 62049 w 65484"/>
                  <a:gd name="csY24" fmla="*/ 54687 h 78730"/>
                  <a:gd name="csX25" fmla="*/ 64134 w 65484"/>
                  <a:gd name="csY25" fmla="*/ 54687 h 78730"/>
                  <a:gd name="csX26" fmla="*/ 65100 w 65484"/>
                  <a:gd name="csY26" fmla="*/ 55208 h 78730"/>
                  <a:gd name="csX27" fmla="*/ 65473 w 65484"/>
                  <a:gd name="csY27" fmla="*/ 56324 h 78730"/>
                  <a:gd name="csX28" fmla="*/ 65473 w 65484"/>
                  <a:gd name="csY28" fmla="*/ 56771 h 78730"/>
                  <a:gd name="csX29" fmla="*/ 55204 w 65484"/>
                  <a:gd name="csY29" fmla="*/ 72844 h 78730"/>
                  <a:gd name="csX30" fmla="*/ 37046 w 65484"/>
                  <a:gd name="csY30" fmla="*/ 78797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65484" h="78730">
                    <a:moveTo>
                      <a:pt x="37046" y="78797"/>
                    </a:moveTo>
                    <a:cubicBezTo>
                      <a:pt x="30101" y="78797"/>
                      <a:pt x="23826" y="76986"/>
                      <a:pt x="18219" y="73364"/>
                    </a:cubicBezTo>
                    <a:cubicBezTo>
                      <a:pt x="12613" y="69743"/>
                      <a:pt x="8174" y="64931"/>
                      <a:pt x="4899" y="58928"/>
                    </a:cubicBezTo>
                    <a:cubicBezTo>
                      <a:pt x="1625" y="52926"/>
                      <a:pt x="-12" y="46551"/>
                      <a:pt x="-12" y="39804"/>
                    </a:cubicBezTo>
                    <a:cubicBezTo>
                      <a:pt x="-12" y="33057"/>
                      <a:pt x="1601" y="26583"/>
                      <a:pt x="4825" y="20382"/>
                    </a:cubicBezTo>
                    <a:cubicBezTo>
                      <a:pt x="8050" y="14181"/>
                      <a:pt x="12490" y="9245"/>
                      <a:pt x="18145" y="5574"/>
                    </a:cubicBezTo>
                    <a:cubicBezTo>
                      <a:pt x="23801" y="1902"/>
                      <a:pt x="30101" y="67"/>
                      <a:pt x="37046" y="67"/>
                    </a:cubicBezTo>
                    <a:cubicBezTo>
                      <a:pt x="43694" y="67"/>
                      <a:pt x="49771" y="1357"/>
                      <a:pt x="55278" y="3937"/>
                    </a:cubicBezTo>
                    <a:cubicBezTo>
                      <a:pt x="60785" y="6516"/>
                      <a:pt x="63538" y="10832"/>
                      <a:pt x="63538" y="16885"/>
                    </a:cubicBezTo>
                    <a:cubicBezTo>
                      <a:pt x="63538" y="19067"/>
                      <a:pt x="62744" y="20977"/>
                      <a:pt x="61157" y="22614"/>
                    </a:cubicBezTo>
                    <a:cubicBezTo>
                      <a:pt x="59569" y="24251"/>
                      <a:pt x="57635" y="25070"/>
                      <a:pt x="55352" y="25070"/>
                    </a:cubicBezTo>
                    <a:cubicBezTo>
                      <a:pt x="53070" y="25070"/>
                      <a:pt x="51135" y="24251"/>
                      <a:pt x="49548" y="22614"/>
                    </a:cubicBezTo>
                    <a:cubicBezTo>
                      <a:pt x="47960" y="20977"/>
                      <a:pt x="47167" y="19067"/>
                      <a:pt x="47167" y="16885"/>
                    </a:cubicBezTo>
                    <a:cubicBezTo>
                      <a:pt x="47167" y="14801"/>
                      <a:pt x="47811" y="13040"/>
                      <a:pt x="49101" y="11601"/>
                    </a:cubicBezTo>
                    <a:cubicBezTo>
                      <a:pt x="50391" y="10162"/>
                      <a:pt x="51979" y="9245"/>
                      <a:pt x="53864" y="8848"/>
                    </a:cubicBezTo>
                    <a:cubicBezTo>
                      <a:pt x="49895" y="6268"/>
                      <a:pt x="44339" y="4979"/>
                      <a:pt x="37195" y="4979"/>
                    </a:cubicBezTo>
                    <a:cubicBezTo>
                      <a:pt x="31738" y="4979"/>
                      <a:pt x="27323" y="6789"/>
                      <a:pt x="23949" y="10411"/>
                    </a:cubicBezTo>
                    <a:cubicBezTo>
                      <a:pt x="20576" y="14032"/>
                      <a:pt x="18220" y="18522"/>
                      <a:pt x="16880" y="23879"/>
                    </a:cubicBezTo>
                    <a:cubicBezTo>
                      <a:pt x="15541" y="29237"/>
                      <a:pt x="14871" y="34546"/>
                      <a:pt x="14871" y="39804"/>
                    </a:cubicBezTo>
                    <a:cubicBezTo>
                      <a:pt x="14871" y="45360"/>
                      <a:pt x="15714" y="50718"/>
                      <a:pt x="17401" y="55877"/>
                    </a:cubicBezTo>
                    <a:cubicBezTo>
                      <a:pt x="19088" y="61037"/>
                      <a:pt x="21742" y="65303"/>
                      <a:pt x="25363" y="68677"/>
                    </a:cubicBezTo>
                    <a:cubicBezTo>
                      <a:pt x="28985" y="72050"/>
                      <a:pt x="33574" y="73737"/>
                      <a:pt x="39130" y="73737"/>
                    </a:cubicBezTo>
                    <a:cubicBezTo>
                      <a:pt x="44587" y="73737"/>
                      <a:pt x="49201" y="72075"/>
                      <a:pt x="52971" y="68751"/>
                    </a:cubicBezTo>
                    <a:cubicBezTo>
                      <a:pt x="56741" y="65427"/>
                      <a:pt x="59321" y="61086"/>
                      <a:pt x="60710" y="55729"/>
                    </a:cubicBezTo>
                    <a:cubicBezTo>
                      <a:pt x="60710" y="55034"/>
                      <a:pt x="61157" y="54687"/>
                      <a:pt x="62049" y="54687"/>
                    </a:cubicBezTo>
                    <a:lnTo>
                      <a:pt x="64134" y="54687"/>
                    </a:lnTo>
                    <a:cubicBezTo>
                      <a:pt x="64530" y="54687"/>
                      <a:pt x="64853" y="54860"/>
                      <a:pt x="65100" y="55208"/>
                    </a:cubicBezTo>
                    <a:cubicBezTo>
                      <a:pt x="65349" y="55555"/>
                      <a:pt x="65473" y="55927"/>
                      <a:pt x="65473" y="56324"/>
                    </a:cubicBezTo>
                    <a:lnTo>
                      <a:pt x="65473" y="56771"/>
                    </a:lnTo>
                    <a:cubicBezTo>
                      <a:pt x="63786" y="63518"/>
                      <a:pt x="60363" y="68876"/>
                      <a:pt x="55204" y="72844"/>
                    </a:cubicBezTo>
                    <a:cubicBezTo>
                      <a:pt x="50044" y="76813"/>
                      <a:pt x="43992" y="78797"/>
                      <a:pt x="37046" y="78797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A44F0A7F-7C3B-70A3-D45B-AEBA3DBBD4D4}"/>
                  </a:ext>
                </a:extLst>
              </p:cNvPr>
              <p:cNvSpPr/>
              <p:nvPr/>
            </p:nvSpPr>
            <p:spPr>
              <a:xfrm rot="-5400000">
                <a:off x="5463421" y="4012033"/>
                <a:ext cx="53726" cy="107454"/>
              </a:xfrm>
              <a:custGeom>
                <a:avLst/>
                <a:gdLst>
                  <a:gd name="csX0" fmla="*/ 14267 w 53726"/>
                  <a:gd name="csY0" fmla="*/ 85042 h 107454"/>
                  <a:gd name="csX1" fmla="*/ 14267 w 53726"/>
                  <a:gd name="csY1" fmla="*/ 37714 h 107454"/>
                  <a:gd name="csX2" fmla="*/ -20 w 53726"/>
                  <a:gd name="csY2" fmla="*/ 37714 h 107454"/>
                  <a:gd name="csX3" fmla="*/ -20 w 53726"/>
                  <a:gd name="csY3" fmla="*/ 33250 h 107454"/>
                  <a:gd name="csX4" fmla="*/ 16426 w 53726"/>
                  <a:gd name="csY4" fmla="*/ 22757 h 107454"/>
                  <a:gd name="csX5" fmla="*/ 21708 w 53726"/>
                  <a:gd name="csY5" fmla="*/ 61 h 107454"/>
                  <a:gd name="csX6" fmla="*/ 26620 w 53726"/>
                  <a:gd name="csY6" fmla="*/ 61 h 107454"/>
                  <a:gd name="csX7" fmla="*/ 26620 w 53726"/>
                  <a:gd name="csY7" fmla="*/ 31613 h 107454"/>
                  <a:gd name="csX8" fmla="*/ 50879 w 53726"/>
                  <a:gd name="csY8" fmla="*/ 31613 h 107454"/>
                  <a:gd name="csX9" fmla="*/ 50879 w 53726"/>
                  <a:gd name="csY9" fmla="*/ 37714 h 107454"/>
                  <a:gd name="csX10" fmla="*/ 26620 w 53726"/>
                  <a:gd name="csY10" fmla="*/ 37714 h 107454"/>
                  <a:gd name="csX11" fmla="*/ 26620 w 53726"/>
                  <a:gd name="csY11" fmla="*/ 84596 h 107454"/>
                  <a:gd name="csX12" fmla="*/ 29002 w 53726"/>
                  <a:gd name="csY12" fmla="*/ 97097 h 107454"/>
                  <a:gd name="csX13" fmla="*/ 37633 w 53726"/>
                  <a:gd name="csY13" fmla="*/ 102455 h 107454"/>
                  <a:gd name="csX14" fmla="*/ 46042 w 53726"/>
                  <a:gd name="csY14" fmla="*/ 96800 h 107454"/>
                  <a:gd name="csX15" fmla="*/ 48647 w 53726"/>
                  <a:gd name="csY15" fmla="*/ 84596 h 107454"/>
                  <a:gd name="csX16" fmla="*/ 48647 w 53726"/>
                  <a:gd name="csY16" fmla="*/ 74475 h 107454"/>
                  <a:gd name="csX17" fmla="*/ 53707 w 53726"/>
                  <a:gd name="csY17" fmla="*/ 74475 h 107454"/>
                  <a:gd name="csX18" fmla="*/ 53707 w 53726"/>
                  <a:gd name="csY18" fmla="*/ 85042 h 107454"/>
                  <a:gd name="csX19" fmla="*/ 51698 w 53726"/>
                  <a:gd name="csY19" fmla="*/ 95609 h 107454"/>
                  <a:gd name="csX20" fmla="*/ 45819 w 53726"/>
                  <a:gd name="csY20" fmla="*/ 104167 h 107454"/>
                  <a:gd name="csX21" fmla="*/ 36443 w 53726"/>
                  <a:gd name="csY21" fmla="*/ 107516 h 107454"/>
                  <a:gd name="csX22" fmla="*/ 20221 w 53726"/>
                  <a:gd name="csY22" fmla="*/ 101339 h 107454"/>
                  <a:gd name="csX23" fmla="*/ 14267 w 53726"/>
                  <a:gd name="csY23" fmla="*/ 85042 h 1074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53726" h="107454">
                    <a:moveTo>
                      <a:pt x="14267" y="85042"/>
                    </a:moveTo>
                    <a:lnTo>
                      <a:pt x="14267" y="37714"/>
                    </a:lnTo>
                    <a:lnTo>
                      <a:pt x="-20" y="37714"/>
                    </a:lnTo>
                    <a:lnTo>
                      <a:pt x="-20" y="33250"/>
                    </a:lnTo>
                    <a:cubicBezTo>
                      <a:pt x="7421" y="33250"/>
                      <a:pt x="12903" y="29752"/>
                      <a:pt x="16426" y="22757"/>
                    </a:cubicBezTo>
                    <a:cubicBezTo>
                      <a:pt x="19947" y="15763"/>
                      <a:pt x="21708" y="8197"/>
                      <a:pt x="21708" y="61"/>
                    </a:cubicBezTo>
                    <a:lnTo>
                      <a:pt x="26620" y="61"/>
                    </a:lnTo>
                    <a:lnTo>
                      <a:pt x="26620" y="31613"/>
                    </a:lnTo>
                    <a:lnTo>
                      <a:pt x="50879" y="31613"/>
                    </a:lnTo>
                    <a:lnTo>
                      <a:pt x="50879" y="37714"/>
                    </a:lnTo>
                    <a:lnTo>
                      <a:pt x="26620" y="37714"/>
                    </a:lnTo>
                    <a:lnTo>
                      <a:pt x="26620" y="84596"/>
                    </a:lnTo>
                    <a:cubicBezTo>
                      <a:pt x="26620" y="89358"/>
                      <a:pt x="27414" y="93525"/>
                      <a:pt x="29002" y="97097"/>
                    </a:cubicBezTo>
                    <a:cubicBezTo>
                      <a:pt x="30589" y="100669"/>
                      <a:pt x="33466" y="102455"/>
                      <a:pt x="37633" y="102455"/>
                    </a:cubicBezTo>
                    <a:cubicBezTo>
                      <a:pt x="41503" y="102455"/>
                      <a:pt x="44306" y="100570"/>
                      <a:pt x="46042" y="96800"/>
                    </a:cubicBezTo>
                    <a:cubicBezTo>
                      <a:pt x="47779" y="93029"/>
                      <a:pt x="48647" y="88961"/>
                      <a:pt x="48647" y="84596"/>
                    </a:cubicBezTo>
                    <a:lnTo>
                      <a:pt x="48647" y="74475"/>
                    </a:lnTo>
                    <a:lnTo>
                      <a:pt x="53707" y="74475"/>
                    </a:lnTo>
                    <a:lnTo>
                      <a:pt x="53707" y="85042"/>
                    </a:lnTo>
                    <a:cubicBezTo>
                      <a:pt x="53707" y="88614"/>
                      <a:pt x="53037" y="92136"/>
                      <a:pt x="51698" y="95609"/>
                    </a:cubicBezTo>
                    <a:cubicBezTo>
                      <a:pt x="50358" y="99081"/>
                      <a:pt x="48398" y="101934"/>
                      <a:pt x="45819" y="104167"/>
                    </a:cubicBezTo>
                    <a:cubicBezTo>
                      <a:pt x="43239" y="106399"/>
                      <a:pt x="40113" y="107516"/>
                      <a:pt x="36443" y="107516"/>
                    </a:cubicBezTo>
                    <a:cubicBezTo>
                      <a:pt x="29597" y="107516"/>
                      <a:pt x="24189" y="105457"/>
                      <a:pt x="20221" y="101339"/>
                    </a:cubicBezTo>
                    <a:cubicBezTo>
                      <a:pt x="16252" y="97221"/>
                      <a:pt x="14267" y="91789"/>
                      <a:pt x="14267" y="8504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09987C32-4658-0D95-A000-FC56C44B2BAA}"/>
                  </a:ext>
                </a:extLst>
              </p:cNvPr>
              <p:cNvSpPr/>
              <p:nvPr/>
            </p:nvSpPr>
            <p:spPr>
              <a:xfrm rot="-5400000">
                <a:off x="5466621" y="3948551"/>
                <a:ext cx="76051" cy="78730"/>
              </a:xfrm>
              <a:custGeom>
                <a:avLst/>
                <a:gdLst>
                  <a:gd name="csX0" fmla="*/ 38073 w 76051"/>
                  <a:gd name="csY0" fmla="*/ 78782 h 78730"/>
                  <a:gd name="csX1" fmla="*/ 19023 w 76051"/>
                  <a:gd name="csY1" fmla="*/ 73573 h 78730"/>
                  <a:gd name="csX2" fmla="*/ 5108 w 76051"/>
                  <a:gd name="csY2" fmla="*/ 59508 h 78730"/>
                  <a:gd name="csX3" fmla="*/ -27 w 76051"/>
                  <a:gd name="csY3" fmla="*/ 40384 h 78730"/>
                  <a:gd name="csX4" fmla="*/ 2801 w 76051"/>
                  <a:gd name="csY4" fmla="*/ 25204 h 78730"/>
                  <a:gd name="csX5" fmla="*/ 10837 w 76051"/>
                  <a:gd name="csY5" fmla="*/ 12182 h 78730"/>
                  <a:gd name="csX6" fmla="*/ 22968 w 76051"/>
                  <a:gd name="csY6" fmla="*/ 3252 h 78730"/>
                  <a:gd name="csX7" fmla="*/ 38073 w 76051"/>
                  <a:gd name="csY7" fmla="*/ 51 h 78730"/>
                  <a:gd name="csX8" fmla="*/ 57272 w 76051"/>
                  <a:gd name="csY8" fmla="*/ 5559 h 78730"/>
                  <a:gd name="csX9" fmla="*/ 70964 w 76051"/>
                  <a:gd name="csY9" fmla="*/ 20442 h 78730"/>
                  <a:gd name="csX10" fmla="*/ 76025 w 76051"/>
                  <a:gd name="csY10" fmla="*/ 40384 h 78730"/>
                  <a:gd name="csX11" fmla="*/ 70890 w 76051"/>
                  <a:gd name="csY11" fmla="*/ 59508 h 78730"/>
                  <a:gd name="csX12" fmla="*/ 57049 w 76051"/>
                  <a:gd name="csY12" fmla="*/ 73573 h 78730"/>
                  <a:gd name="csX13" fmla="*/ 38073 w 76051"/>
                  <a:gd name="csY13" fmla="*/ 78782 h 78730"/>
                  <a:gd name="csX14" fmla="*/ 38073 w 76051"/>
                  <a:gd name="csY14" fmla="*/ 73722 h 78730"/>
                  <a:gd name="csX15" fmla="*/ 56379 w 76051"/>
                  <a:gd name="csY15" fmla="*/ 63750 h 78730"/>
                  <a:gd name="csX16" fmla="*/ 60993 w 76051"/>
                  <a:gd name="csY16" fmla="*/ 38450 h 78730"/>
                  <a:gd name="csX17" fmla="*/ 60100 w 76051"/>
                  <a:gd name="csY17" fmla="*/ 24162 h 78730"/>
                  <a:gd name="csX18" fmla="*/ 56081 w 76051"/>
                  <a:gd name="csY18" fmla="*/ 13893 h 78730"/>
                  <a:gd name="csX19" fmla="*/ 51170 w 76051"/>
                  <a:gd name="csY19" fmla="*/ 8907 h 78730"/>
                  <a:gd name="csX20" fmla="*/ 44920 w 76051"/>
                  <a:gd name="csY20" fmla="*/ 5633 h 78730"/>
                  <a:gd name="csX21" fmla="*/ 38073 w 76051"/>
                  <a:gd name="csY21" fmla="*/ 4517 h 78730"/>
                  <a:gd name="csX22" fmla="*/ 27879 w 76051"/>
                  <a:gd name="csY22" fmla="*/ 6972 h 78730"/>
                  <a:gd name="csX23" fmla="*/ 19917 w 76051"/>
                  <a:gd name="csY23" fmla="*/ 13893 h 78730"/>
                  <a:gd name="csX24" fmla="*/ 15898 w 76051"/>
                  <a:gd name="csY24" fmla="*/ 24609 h 78730"/>
                  <a:gd name="csX25" fmla="*/ 15005 w 76051"/>
                  <a:gd name="csY25" fmla="*/ 38450 h 78730"/>
                  <a:gd name="csX26" fmla="*/ 16642 w 76051"/>
                  <a:gd name="csY26" fmla="*/ 55639 h 78730"/>
                  <a:gd name="csX27" fmla="*/ 23339 w 76051"/>
                  <a:gd name="csY27" fmla="*/ 68512 h 78730"/>
                  <a:gd name="csX28" fmla="*/ 38073 w 76051"/>
                  <a:gd name="csY28" fmla="*/ 73722 h 787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</a:cxnLst>
                <a:rect l="l" t="t" r="r" b="b"/>
                <a:pathLst>
                  <a:path w="76051" h="78730">
                    <a:moveTo>
                      <a:pt x="38073" y="78782"/>
                    </a:moveTo>
                    <a:cubicBezTo>
                      <a:pt x="31227" y="78782"/>
                      <a:pt x="24877" y="77046"/>
                      <a:pt x="19023" y="73573"/>
                    </a:cubicBezTo>
                    <a:cubicBezTo>
                      <a:pt x="13169" y="70100"/>
                      <a:pt x="8531" y="65412"/>
                      <a:pt x="5108" y="59508"/>
                    </a:cubicBezTo>
                    <a:cubicBezTo>
                      <a:pt x="1685" y="53605"/>
                      <a:pt x="-27" y="47230"/>
                      <a:pt x="-27" y="40384"/>
                    </a:cubicBezTo>
                    <a:cubicBezTo>
                      <a:pt x="-27" y="35126"/>
                      <a:pt x="916" y="30066"/>
                      <a:pt x="2801" y="25204"/>
                    </a:cubicBezTo>
                    <a:cubicBezTo>
                      <a:pt x="4687" y="20342"/>
                      <a:pt x="7365" y="16001"/>
                      <a:pt x="10837" y="12182"/>
                    </a:cubicBezTo>
                    <a:cubicBezTo>
                      <a:pt x="14310" y="8361"/>
                      <a:pt x="18354" y="5385"/>
                      <a:pt x="22968" y="3252"/>
                    </a:cubicBezTo>
                    <a:cubicBezTo>
                      <a:pt x="27581" y="1118"/>
                      <a:pt x="32616" y="51"/>
                      <a:pt x="38073" y="51"/>
                    </a:cubicBezTo>
                    <a:cubicBezTo>
                      <a:pt x="45118" y="51"/>
                      <a:pt x="51517" y="1887"/>
                      <a:pt x="57272" y="5559"/>
                    </a:cubicBezTo>
                    <a:cubicBezTo>
                      <a:pt x="63027" y="9230"/>
                      <a:pt x="67591" y="14191"/>
                      <a:pt x="70964" y="20442"/>
                    </a:cubicBezTo>
                    <a:cubicBezTo>
                      <a:pt x="74338" y="26692"/>
                      <a:pt x="76025" y="33339"/>
                      <a:pt x="76025" y="40384"/>
                    </a:cubicBezTo>
                    <a:cubicBezTo>
                      <a:pt x="76025" y="47230"/>
                      <a:pt x="74313" y="53605"/>
                      <a:pt x="70890" y="59508"/>
                    </a:cubicBezTo>
                    <a:cubicBezTo>
                      <a:pt x="67467" y="65412"/>
                      <a:pt x="62853" y="70100"/>
                      <a:pt x="57049" y="73573"/>
                    </a:cubicBezTo>
                    <a:cubicBezTo>
                      <a:pt x="51244" y="77046"/>
                      <a:pt x="44919" y="78782"/>
                      <a:pt x="38073" y="78782"/>
                    </a:cubicBezTo>
                    <a:close/>
                    <a:moveTo>
                      <a:pt x="38073" y="73722"/>
                    </a:moveTo>
                    <a:cubicBezTo>
                      <a:pt x="47201" y="73722"/>
                      <a:pt x="53303" y="70398"/>
                      <a:pt x="56379" y="63750"/>
                    </a:cubicBezTo>
                    <a:cubicBezTo>
                      <a:pt x="59455" y="57103"/>
                      <a:pt x="60993" y="48669"/>
                      <a:pt x="60993" y="38450"/>
                    </a:cubicBezTo>
                    <a:cubicBezTo>
                      <a:pt x="60993" y="32695"/>
                      <a:pt x="60695" y="27932"/>
                      <a:pt x="60100" y="24162"/>
                    </a:cubicBezTo>
                    <a:cubicBezTo>
                      <a:pt x="59505" y="20391"/>
                      <a:pt x="58165" y="16968"/>
                      <a:pt x="56081" y="13893"/>
                    </a:cubicBezTo>
                    <a:cubicBezTo>
                      <a:pt x="54792" y="12008"/>
                      <a:pt x="53155" y="10346"/>
                      <a:pt x="51170" y="8907"/>
                    </a:cubicBezTo>
                    <a:cubicBezTo>
                      <a:pt x="49186" y="7469"/>
                      <a:pt x="47102" y="6377"/>
                      <a:pt x="44920" y="5633"/>
                    </a:cubicBezTo>
                    <a:cubicBezTo>
                      <a:pt x="42737" y="4889"/>
                      <a:pt x="40454" y="4517"/>
                      <a:pt x="38073" y="4517"/>
                    </a:cubicBezTo>
                    <a:cubicBezTo>
                      <a:pt x="34501" y="4517"/>
                      <a:pt x="31103" y="5335"/>
                      <a:pt x="27879" y="6972"/>
                    </a:cubicBezTo>
                    <a:cubicBezTo>
                      <a:pt x="24654" y="8609"/>
                      <a:pt x="22000" y="10916"/>
                      <a:pt x="19917" y="13893"/>
                    </a:cubicBezTo>
                    <a:cubicBezTo>
                      <a:pt x="17833" y="17167"/>
                      <a:pt x="16493" y="20739"/>
                      <a:pt x="15898" y="24609"/>
                    </a:cubicBezTo>
                    <a:cubicBezTo>
                      <a:pt x="15302" y="28478"/>
                      <a:pt x="15005" y="33091"/>
                      <a:pt x="15005" y="38450"/>
                    </a:cubicBezTo>
                    <a:cubicBezTo>
                      <a:pt x="15005" y="44800"/>
                      <a:pt x="15550" y="50530"/>
                      <a:pt x="16642" y="55639"/>
                    </a:cubicBezTo>
                    <a:cubicBezTo>
                      <a:pt x="17734" y="60749"/>
                      <a:pt x="19966" y="65040"/>
                      <a:pt x="23339" y="68512"/>
                    </a:cubicBezTo>
                    <a:cubicBezTo>
                      <a:pt x="26713" y="71985"/>
                      <a:pt x="31624" y="73722"/>
                      <a:pt x="38073" y="73722"/>
                    </a:cubicBez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5B2A3222-152D-B62A-78E7-EAB8F433E061}"/>
                  </a:ext>
                </a:extLst>
              </p:cNvPr>
              <p:cNvSpPr/>
              <p:nvPr/>
            </p:nvSpPr>
            <p:spPr>
              <a:xfrm rot="-5400000">
                <a:off x="5475253" y="3875595"/>
                <a:ext cx="57893" cy="75753"/>
              </a:xfrm>
              <a:custGeom>
                <a:avLst/>
                <a:gdLst>
                  <a:gd name="csX0" fmla="*/ -35 w 57893"/>
                  <a:gd name="csY0" fmla="*/ 75797 h 75753"/>
                  <a:gd name="csX1" fmla="*/ -35 w 57893"/>
                  <a:gd name="csY1" fmla="*/ 69695 h 75753"/>
                  <a:gd name="csX2" fmla="*/ 9565 w 57893"/>
                  <a:gd name="csY2" fmla="*/ 68803 h 75753"/>
                  <a:gd name="csX3" fmla="*/ 13359 w 57893"/>
                  <a:gd name="csY3" fmla="*/ 64337 h 75753"/>
                  <a:gd name="csX4" fmla="*/ 13359 w 57893"/>
                  <a:gd name="csY4" fmla="*/ 17456 h 75753"/>
                  <a:gd name="csX5" fmla="*/ 11946 w 57893"/>
                  <a:gd name="csY5" fmla="*/ 10908 h 75753"/>
                  <a:gd name="csX6" fmla="*/ 7927 w 57893"/>
                  <a:gd name="csY6" fmla="*/ 8378 h 75753"/>
                  <a:gd name="csX7" fmla="*/ -35 w 57893"/>
                  <a:gd name="csY7" fmla="*/ 7931 h 75753"/>
                  <a:gd name="csX8" fmla="*/ -35 w 57893"/>
                  <a:gd name="csY8" fmla="*/ 1830 h 75753"/>
                  <a:gd name="csX9" fmla="*/ 24522 w 57893"/>
                  <a:gd name="csY9" fmla="*/ 44 h 75753"/>
                  <a:gd name="csX10" fmla="*/ 24522 w 57893"/>
                  <a:gd name="csY10" fmla="*/ 16712 h 75753"/>
                  <a:gd name="csX11" fmla="*/ 32335 w 57893"/>
                  <a:gd name="csY11" fmla="*/ 4658 h 75753"/>
                  <a:gd name="csX12" fmla="*/ 44762 w 57893"/>
                  <a:gd name="csY12" fmla="*/ 44 h 75753"/>
                  <a:gd name="csX13" fmla="*/ 53841 w 57893"/>
                  <a:gd name="csY13" fmla="*/ 3020 h 75753"/>
                  <a:gd name="csX14" fmla="*/ 57859 w 57893"/>
                  <a:gd name="csY14" fmla="*/ 11057 h 75753"/>
                  <a:gd name="csX15" fmla="*/ 55627 w 57893"/>
                  <a:gd name="csY15" fmla="*/ 16340 h 75753"/>
                  <a:gd name="csX16" fmla="*/ 50120 w 57893"/>
                  <a:gd name="csY16" fmla="*/ 18647 h 75753"/>
                  <a:gd name="csX17" fmla="*/ 44762 w 57893"/>
                  <a:gd name="csY17" fmla="*/ 16415 h 75753"/>
                  <a:gd name="csX18" fmla="*/ 42530 w 57893"/>
                  <a:gd name="csY18" fmla="*/ 11057 h 75753"/>
                  <a:gd name="csX19" fmla="*/ 45804 w 57893"/>
                  <a:gd name="csY19" fmla="*/ 4509 h 75753"/>
                  <a:gd name="csX20" fmla="*/ 44762 w 57893"/>
                  <a:gd name="csY20" fmla="*/ 4509 h 75753"/>
                  <a:gd name="csX21" fmla="*/ 33377 w 57893"/>
                  <a:gd name="csY21" fmla="*/ 9494 h 75753"/>
                  <a:gd name="csX22" fmla="*/ 27127 w 57893"/>
                  <a:gd name="csY22" fmla="*/ 21922 h 75753"/>
                  <a:gd name="csX23" fmla="*/ 25266 w 57893"/>
                  <a:gd name="csY23" fmla="*/ 36209 h 75753"/>
                  <a:gd name="csX24" fmla="*/ 25266 w 57893"/>
                  <a:gd name="csY24" fmla="*/ 64337 h 75753"/>
                  <a:gd name="csX25" fmla="*/ 41934 w 57893"/>
                  <a:gd name="csY25" fmla="*/ 69695 h 75753"/>
                  <a:gd name="csX26" fmla="*/ 41934 w 57893"/>
                  <a:gd name="csY26" fmla="*/ 75797 h 75753"/>
                  <a:gd name="csX27" fmla="*/ -35 w 57893"/>
                  <a:gd name="csY27" fmla="*/ 75797 h 7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7893" h="75753">
                    <a:moveTo>
                      <a:pt x="-35" y="75797"/>
                    </a:moveTo>
                    <a:lnTo>
                      <a:pt x="-35" y="69695"/>
                    </a:lnTo>
                    <a:cubicBezTo>
                      <a:pt x="3835" y="69695"/>
                      <a:pt x="7035" y="69398"/>
                      <a:pt x="9565" y="68803"/>
                    </a:cubicBezTo>
                    <a:cubicBezTo>
                      <a:pt x="12094" y="68207"/>
                      <a:pt x="13359" y="66719"/>
                      <a:pt x="13359" y="64337"/>
                    </a:cubicBezTo>
                    <a:lnTo>
                      <a:pt x="13359" y="17456"/>
                    </a:lnTo>
                    <a:cubicBezTo>
                      <a:pt x="13359" y="14480"/>
                      <a:pt x="12888" y="12297"/>
                      <a:pt x="11946" y="10908"/>
                    </a:cubicBezTo>
                    <a:cubicBezTo>
                      <a:pt x="11004" y="9519"/>
                      <a:pt x="9664" y="8676"/>
                      <a:pt x="7927" y="8378"/>
                    </a:cubicBezTo>
                    <a:cubicBezTo>
                      <a:pt x="6191" y="8080"/>
                      <a:pt x="3537" y="7931"/>
                      <a:pt x="-35" y="7931"/>
                    </a:cubicBezTo>
                    <a:lnTo>
                      <a:pt x="-35" y="1830"/>
                    </a:lnTo>
                    <a:lnTo>
                      <a:pt x="24522" y="44"/>
                    </a:lnTo>
                    <a:lnTo>
                      <a:pt x="24522" y="16712"/>
                    </a:lnTo>
                    <a:cubicBezTo>
                      <a:pt x="26308" y="11752"/>
                      <a:pt x="28912" y="7734"/>
                      <a:pt x="32335" y="4658"/>
                    </a:cubicBezTo>
                    <a:cubicBezTo>
                      <a:pt x="35758" y="1582"/>
                      <a:pt x="39901" y="44"/>
                      <a:pt x="44762" y="44"/>
                    </a:cubicBezTo>
                    <a:cubicBezTo>
                      <a:pt x="48136" y="44"/>
                      <a:pt x="51162" y="1036"/>
                      <a:pt x="53841" y="3020"/>
                    </a:cubicBezTo>
                    <a:cubicBezTo>
                      <a:pt x="56520" y="5005"/>
                      <a:pt x="57859" y="7684"/>
                      <a:pt x="57859" y="11057"/>
                    </a:cubicBezTo>
                    <a:cubicBezTo>
                      <a:pt x="57859" y="13042"/>
                      <a:pt x="57115" y="14803"/>
                      <a:pt x="55627" y="16340"/>
                    </a:cubicBezTo>
                    <a:cubicBezTo>
                      <a:pt x="54139" y="17878"/>
                      <a:pt x="52303" y="18647"/>
                      <a:pt x="50120" y="18647"/>
                    </a:cubicBezTo>
                    <a:cubicBezTo>
                      <a:pt x="48037" y="18647"/>
                      <a:pt x="46251" y="17903"/>
                      <a:pt x="44762" y="16415"/>
                    </a:cubicBezTo>
                    <a:cubicBezTo>
                      <a:pt x="43274" y="14927"/>
                      <a:pt x="42530" y="13141"/>
                      <a:pt x="42530" y="11057"/>
                    </a:cubicBezTo>
                    <a:cubicBezTo>
                      <a:pt x="42530" y="7982"/>
                      <a:pt x="43621" y="5799"/>
                      <a:pt x="45804" y="4509"/>
                    </a:cubicBezTo>
                    <a:lnTo>
                      <a:pt x="44762" y="4509"/>
                    </a:lnTo>
                    <a:cubicBezTo>
                      <a:pt x="40099" y="4509"/>
                      <a:pt x="36304" y="6171"/>
                      <a:pt x="33377" y="9494"/>
                    </a:cubicBezTo>
                    <a:cubicBezTo>
                      <a:pt x="30450" y="12818"/>
                      <a:pt x="28367" y="16960"/>
                      <a:pt x="27127" y="21922"/>
                    </a:cubicBezTo>
                    <a:cubicBezTo>
                      <a:pt x="25886" y="26882"/>
                      <a:pt x="25266" y="31645"/>
                      <a:pt x="25266" y="36209"/>
                    </a:cubicBezTo>
                    <a:lnTo>
                      <a:pt x="25266" y="64337"/>
                    </a:lnTo>
                    <a:cubicBezTo>
                      <a:pt x="25266" y="67909"/>
                      <a:pt x="30822" y="69695"/>
                      <a:pt x="41934" y="69695"/>
                    </a:cubicBezTo>
                    <a:lnTo>
                      <a:pt x="41934" y="75797"/>
                    </a:lnTo>
                    <a:lnTo>
                      <a:pt x="-35" y="75797"/>
                    </a:lnTo>
                    <a:close/>
                  </a:path>
                </a:pathLst>
              </a:custGeom>
              <a:solidFill>
                <a:srgbClr val="262626"/>
              </a:solidFill>
              <a:ln w="9525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1" name="Group 570" descr="\documentclass{article}&#10;\usepackage{amsmath}&#10;\pagestyle{empty}&#10;\begin{document}&#10;&#10;$s$ (cm)&#10;&#10;&#10;\end{document}" title="IguanaTex Vector Display">
              <a:extLst>
                <a:ext uri="{FF2B5EF4-FFF2-40B4-BE49-F238E27FC236}">
                  <a16:creationId xmlns:a16="http://schemas.microsoft.com/office/drawing/2014/main" id="{BA15E054-8C70-E645-5E72-672E358A50C9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>
              <a:off x="6607648" y="5421008"/>
              <a:ext cx="532245" cy="188426"/>
              <a:chOff x="4536681" y="3909321"/>
              <a:chExt cx="696920" cy="246724"/>
            </a:xfrm>
          </p:grpSpPr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EA5F05B1-8A44-A5F3-8FAB-CCCD0D8CA704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4536681" y="3985312"/>
                <a:ext cx="94785" cy="111766"/>
              </a:xfrm>
              <a:custGeom>
                <a:avLst/>
                <a:gdLst>
                  <a:gd name="csX0" fmla="*/ 87393 w 94785"/>
                  <a:gd name="csY0" fmla="*/ 16840 h 111766"/>
                  <a:gd name="csX1" fmla="*/ 75030 w 94785"/>
                  <a:gd name="csY1" fmla="*/ 27943 h 111766"/>
                  <a:gd name="csX2" fmla="*/ 83014 w 94785"/>
                  <a:gd name="csY2" fmla="*/ 35098 h 111766"/>
                  <a:gd name="csX3" fmla="*/ 94862 w 94785"/>
                  <a:gd name="csY3" fmla="*/ 21281 h 111766"/>
                  <a:gd name="csX4" fmla="*/ 64212 w 94785"/>
                  <a:gd name="csY4" fmla="*/ 63 h 111766"/>
                  <a:gd name="csX5" fmla="*/ 20682 w 94785"/>
                  <a:gd name="csY5" fmla="*/ 36085 h 111766"/>
                  <a:gd name="csX6" fmla="*/ 47212 w 94785"/>
                  <a:gd name="csY6" fmla="*/ 60510 h 111766"/>
                  <a:gd name="csX7" fmla="*/ 73999 w 94785"/>
                  <a:gd name="csY7" fmla="*/ 79261 h 111766"/>
                  <a:gd name="csX8" fmla="*/ 37167 w 94785"/>
                  <a:gd name="csY8" fmla="*/ 106401 h 111766"/>
                  <a:gd name="csX9" fmla="*/ 7804 w 94785"/>
                  <a:gd name="csY9" fmla="*/ 93325 h 111766"/>
                  <a:gd name="csX10" fmla="*/ 24031 w 94785"/>
                  <a:gd name="csY10" fmla="*/ 80248 h 111766"/>
                  <a:gd name="csX11" fmla="*/ 14501 w 94785"/>
                  <a:gd name="csY11" fmla="*/ 71613 h 111766"/>
                  <a:gd name="csX12" fmla="*/ 77 w 94785"/>
                  <a:gd name="csY12" fmla="*/ 87897 h 111766"/>
                  <a:gd name="csX13" fmla="*/ 36909 w 94785"/>
                  <a:gd name="csY13" fmla="*/ 111829 h 111766"/>
                  <a:gd name="csX14" fmla="*/ 88681 w 94785"/>
                  <a:gd name="csY14" fmla="*/ 70873 h 111766"/>
                  <a:gd name="csX15" fmla="*/ 80696 w 94785"/>
                  <a:gd name="csY15" fmla="*/ 52862 h 111766"/>
                  <a:gd name="csX16" fmla="*/ 54939 w 94785"/>
                  <a:gd name="csY16" fmla="*/ 42499 h 111766"/>
                  <a:gd name="csX17" fmla="*/ 35364 w 94785"/>
                  <a:gd name="csY17" fmla="*/ 27696 h 111766"/>
                  <a:gd name="csX18" fmla="*/ 64212 w 94785"/>
                  <a:gd name="csY18" fmla="*/ 5491 h 111766"/>
                  <a:gd name="csX19" fmla="*/ 87393 w 94785"/>
                  <a:gd name="csY19" fmla="*/ 16840 h 11176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94785" h="111766">
                    <a:moveTo>
                      <a:pt x="87393" y="16840"/>
                    </a:moveTo>
                    <a:cubicBezTo>
                      <a:pt x="80181" y="17087"/>
                      <a:pt x="75030" y="22515"/>
                      <a:pt x="75030" y="27943"/>
                    </a:cubicBezTo>
                    <a:cubicBezTo>
                      <a:pt x="75030" y="31397"/>
                      <a:pt x="77348" y="35098"/>
                      <a:pt x="83014" y="35098"/>
                    </a:cubicBezTo>
                    <a:cubicBezTo>
                      <a:pt x="88681" y="35098"/>
                      <a:pt x="94862" y="30903"/>
                      <a:pt x="94862" y="21281"/>
                    </a:cubicBezTo>
                    <a:cubicBezTo>
                      <a:pt x="94862" y="10178"/>
                      <a:pt x="83787" y="63"/>
                      <a:pt x="64212" y="63"/>
                    </a:cubicBezTo>
                    <a:cubicBezTo>
                      <a:pt x="30212" y="63"/>
                      <a:pt x="20682" y="25229"/>
                      <a:pt x="20682" y="36085"/>
                    </a:cubicBezTo>
                    <a:cubicBezTo>
                      <a:pt x="20682" y="55329"/>
                      <a:pt x="39742" y="59030"/>
                      <a:pt x="47212" y="60510"/>
                    </a:cubicBezTo>
                    <a:cubicBezTo>
                      <a:pt x="60606" y="62978"/>
                      <a:pt x="73999" y="65692"/>
                      <a:pt x="73999" y="79261"/>
                    </a:cubicBezTo>
                    <a:cubicBezTo>
                      <a:pt x="73999" y="85676"/>
                      <a:pt x="68075" y="106401"/>
                      <a:pt x="37167" y="106401"/>
                    </a:cubicBezTo>
                    <a:cubicBezTo>
                      <a:pt x="33561" y="106401"/>
                      <a:pt x="13728" y="106401"/>
                      <a:pt x="7804" y="93325"/>
                    </a:cubicBezTo>
                    <a:cubicBezTo>
                      <a:pt x="17591" y="94558"/>
                      <a:pt x="24031" y="87157"/>
                      <a:pt x="24031" y="80248"/>
                    </a:cubicBezTo>
                    <a:cubicBezTo>
                      <a:pt x="24031" y="74574"/>
                      <a:pt x="19910" y="71613"/>
                      <a:pt x="14501" y="71613"/>
                    </a:cubicBezTo>
                    <a:cubicBezTo>
                      <a:pt x="7804" y="71613"/>
                      <a:pt x="77" y="76794"/>
                      <a:pt x="77" y="87897"/>
                    </a:cubicBezTo>
                    <a:cubicBezTo>
                      <a:pt x="77" y="101960"/>
                      <a:pt x="14758" y="111829"/>
                      <a:pt x="36909" y="111829"/>
                    </a:cubicBezTo>
                    <a:cubicBezTo>
                      <a:pt x="78636" y="111829"/>
                      <a:pt x="88681" y="81975"/>
                      <a:pt x="88681" y="70873"/>
                    </a:cubicBezTo>
                    <a:cubicBezTo>
                      <a:pt x="88681" y="61991"/>
                      <a:pt x="83787" y="55823"/>
                      <a:pt x="80696" y="52862"/>
                    </a:cubicBezTo>
                    <a:cubicBezTo>
                      <a:pt x="73742" y="45954"/>
                      <a:pt x="66272" y="44720"/>
                      <a:pt x="54939" y="42499"/>
                    </a:cubicBezTo>
                    <a:cubicBezTo>
                      <a:pt x="45667" y="40526"/>
                      <a:pt x="35364" y="38799"/>
                      <a:pt x="35364" y="27696"/>
                    </a:cubicBezTo>
                    <a:cubicBezTo>
                      <a:pt x="35364" y="20541"/>
                      <a:pt x="41545" y="5491"/>
                      <a:pt x="64212" y="5491"/>
                    </a:cubicBezTo>
                    <a:cubicBezTo>
                      <a:pt x="70651" y="5491"/>
                      <a:pt x="83529" y="7218"/>
                      <a:pt x="87393" y="168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39E558E7-CF79-A246-309A-4462CAA88939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4755379" y="3909321"/>
                <a:ext cx="59756" cy="246724"/>
              </a:xfrm>
              <a:custGeom>
                <a:avLst/>
                <a:gdLst>
                  <a:gd name="csX0" fmla="*/ 59841 w 59756"/>
                  <a:gd name="csY0" fmla="*/ 244320 h 246724"/>
                  <a:gd name="csX1" fmla="*/ 55462 w 59756"/>
                  <a:gd name="csY1" fmla="*/ 238892 h 246724"/>
                  <a:gd name="csX2" fmla="*/ 15024 w 59756"/>
                  <a:gd name="csY2" fmla="*/ 123425 h 246724"/>
                  <a:gd name="csX3" fmla="*/ 56493 w 59756"/>
                  <a:gd name="csY3" fmla="*/ 6724 h 246724"/>
                  <a:gd name="csX4" fmla="*/ 59841 w 59756"/>
                  <a:gd name="csY4" fmla="*/ 2530 h 246724"/>
                  <a:gd name="csX5" fmla="*/ 57265 w 59756"/>
                  <a:gd name="csY5" fmla="*/ 63 h 246724"/>
                  <a:gd name="csX6" fmla="*/ 16312 w 59756"/>
                  <a:gd name="csY6" fmla="*/ 48174 h 246724"/>
                  <a:gd name="csX7" fmla="*/ 85 w 59756"/>
                  <a:gd name="csY7" fmla="*/ 123425 h 246724"/>
                  <a:gd name="csX8" fmla="*/ 17084 w 59756"/>
                  <a:gd name="csY8" fmla="*/ 200403 h 246724"/>
                  <a:gd name="csX9" fmla="*/ 57265 w 59756"/>
                  <a:gd name="csY9" fmla="*/ 246788 h 246724"/>
                  <a:gd name="csX10" fmla="*/ 59841 w 59756"/>
                  <a:gd name="csY10" fmla="*/ 244320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9756" h="246724">
                    <a:moveTo>
                      <a:pt x="59841" y="244320"/>
                    </a:moveTo>
                    <a:cubicBezTo>
                      <a:pt x="59841" y="243580"/>
                      <a:pt x="59841" y="243087"/>
                      <a:pt x="55462" y="238892"/>
                    </a:cubicBezTo>
                    <a:cubicBezTo>
                      <a:pt x="23266" y="207805"/>
                      <a:pt x="15024" y="161174"/>
                      <a:pt x="15024" y="123425"/>
                    </a:cubicBezTo>
                    <a:cubicBezTo>
                      <a:pt x="15024" y="80495"/>
                      <a:pt x="24811" y="37565"/>
                      <a:pt x="56493" y="6724"/>
                    </a:cubicBezTo>
                    <a:cubicBezTo>
                      <a:pt x="59841" y="3764"/>
                      <a:pt x="59841" y="3270"/>
                      <a:pt x="59841" y="2530"/>
                    </a:cubicBezTo>
                    <a:cubicBezTo>
                      <a:pt x="59841" y="803"/>
                      <a:pt x="58811" y="63"/>
                      <a:pt x="57265" y="63"/>
                    </a:cubicBezTo>
                    <a:cubicBezTo>
                      <a:pt x="54690" y="63"/>
                      <a:pt x="31508" y="16840"/>
                      <a:pt x="16312" y="48174"/>
                    </a:cubicBezTo>
                    <a:cubicBezTo>
                      <a:pt x="3176" y="75314"/>
                      <a:pt x="85" y="102700"/>
                      <a:pt x="85" y="123425"/>
                    </a:cubicBezTo>
                    <a:cubicBezTo>
                      <a:pt x="85" y="142670"/>
                      <a:pt x="2918" y="172523"/>
                      <a:pt x="17084" y="200403"/>
                    </a:cubicBezTo>
                    <a:cubicBezTo>
                      <a:pt x="32539" y="230750"/>
                      <a:pt x="54690" y="246788"/>
                      <a:pt x="57265" y="246788"/>
                    </a:cubicBezTo>
                    <a:cubicBezTo>
                      <a:pt x="58811" y="246788"/>
                      <a:pt x="59841" y="246047"/>
                      <a:pt x="59841" y="2443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D713FBA6-D3A3-C173-84FA-C91C1C32EBE5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4838803" y="3983832"/>
                <a:ext cx="98134" cy="113246"/>
              </a:xfrm>
              <a:custGeom>
                <a:avLst/>
                <a:gdLst>
                  <a:gd name="csX0" fmla="*/ 21467 w 98134"/>
                  <a:gd name="csY0" fmla="*/ 56809 h 113246"/>
                  <a:gd name="csX1" fmla="*/ 56239 w 98134"/>
                  <a:gd name="csY1" fmla="*/ 6231 h 113246"/>
                  <a:gd name="csX2" fmla="*/ 83799 w 98134"/>
                  <a:gd name="csY2" fmla="*/ 15360 h 113246"/>
                  <a:gd name="csX3" fmla="*/ 71693 w 98134"/>
                  <a:gd name="csY3" fmla="*/ 26709 h 113246"/>
                  <a:gd name="csX4" fmla="*/ 83541 w 98134"/>
                  <a:gd name="csY4" fmla="*/ 38058 h 113246"/>
                  <a:gd name="csX5" fmla="*/ 95389 w 98134"/>
                  <a:gd name="csY5" fmla="*/ 26462 h 113246"/>
                  <a:gd name="csX6" fmla="*/ 55981 w 98134"/>
                  <a:gd name="csY6" fmla="*/ 63 h 113246"/>
                  <a:gd name="csX7" fmla="*/ 89 w 98134"/>
                  <a:gd name="csY7" fmla="*/ 57303 h 113246"/>
                  <a:gd name="csX8" fmla="*/ 55466 w 98134"/>
                  <a:gd name="csY8" fmla="*/ 113309 h 113246"/>
                  <a:gd name="csX9" fmla="*/ 98223 w 98134"/>
                  <a:gd name="csY9" fmla="*/ 81235 h 113246"/>
                  <a:gd name="csX10" fmla="*/ 94874 w 98134"/>
                  <a:gd name="csY10" fmla="*/ 78768 h 113246"/>
                  <a:gd name="csX11" fmla="*/ 91526 w 98134"/>
                  <a:gd name="csY11" fmla="*/ 81235 h 113246"/>
                  <a:gd name="csX12" fmla="*/ 57784 w 98134"/>
                  <a:gd name="csY12" fmla="*/ 107141 h 113246"/>
                  <a:gd name="csX13" fmla="*/ 21467 w 98134"/>
                  <a:gd name="csY13" fmla="*/ 56809 h 1132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98134" h="113246">
                    <a:moveTo>
                      <a:pt x="21467" y="56809"/>
                    </a:moveTo>
                    <a:cubicBezTo>
                      <a:pt x="21467" y="16593"/>
                      <a:pt x="42588" y="6231"/>
                      <a:pt x="56239" y="6231"/>
                    </a:cubicBezTo>
                    <a:cubicBezTo>
                      <a:pt x="58557" y="6231"/>
                      <a:pt x="74784" y="6478"/>
                      <a:pt x="83799" y="15360"/>
                    </a:cubicBezTo>
                    <a:cubicBezTo>
                      <a:pt x="73238" y="16100"/>
                      <a:pt x="71693" y="23502"/>
                      <a:pt x="71693" y="26709"/>
                    </a:cubicBezTo>
                    <a:cubicBezTo>
                      <a:pt x="71693" y="33124"/>
                      <a:pt x="76329" y="38058"/>
                      <a:pt x="83541" y="38058"/>
                    </a:cubicBezTo>
                    <a:cubicBezTo>
                      <a:pt x="90238" y="38058"/>
                      <a:pt x="95389" y="33864"/>
                      <a:pt x="95389" y="26462"/>
                    </a:cubicBezTo>
                    <a:cubicBezTo>
                      <a:pt x="95389" y="9685"/>
                      <a:pt x="75814" y="63"/>
                      <a:pt x="55981" y="63"/>
                    </a:cubicBezTo>
                    <a:cubicBezTo>
                      <a:pt x="23785" y="63"/>
                      <a:pt x="89" y="26709"/>
                      <a:pt x="89" y="57303"/>
                    </a:cubicBezTo>
                    <a:cubicBezTo>
                      <a:pt x="89" y="88884"/>
                      <a:pt x="25588" y="113309"/>
                      <a:pt x="55466" y="113309"/>
                    </a:cubicBezTo>
                    <a:cubicBezTo>
                      <a:pt x="89980" y="113309"/>
                      <a:pt x="98223" y="83702"/>
                      <a:pt x="98223" y="81235"/>
                    </a:cubicBezTo>
                    <a:cubicBezTo>
                      <a:pt x="98223" y="78768"/>
                      <a:pt x="95647" y="78768"/>
                      <a:pt x="94874" y="78768"/>
                    </a:cubicBezTo>
                    <a:cubicBezTo>
                      <a:pt x="92556" y="78768"/>
                      <a:pt x="92041" y="79755"/>
                      <a:pt x="91526" y="81235"/>
                    </a:cubicBezTo>
                    <a:cubicBezTo>
                      <a:pt x="84056" y="104181"/>
                      <a:pt x="67314" y="107141"/>
                      <a:pt x="57784" y="107141"/>
                    </a:cubicBezTo>
                    <a:cubicBezTo>
                      <a:pt x="44133" y="107141"/>
                      <a:pt x="21467" y="96532"/>
                      <a:pt x="21467" y="568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66DEDCE-0A30-2F94-BCE2-C85FB6E2FCD1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4952764" y="3985312"/>
                <a:ext cx="201162" cy="109052"/>
              </a:xfrm>
              <a:custGeom>
                <a:avLst/>
                <a:gdLst>
                  <a:gd name="csX0" fmla="*/ 20183 w 201162"/>
                  <a:gd name="csY0" fmla="*/ 24242 h 109052"/>
                  <a:gd name="csX1" fmla="*/ 20183 w 201162"/>
                  <a:gd name="csY1" fmla="*/ 90364 h 109052"/>
                  <a:gd name="csX2" fmla="*/ 93 w 201162"/>
                  <a:gd name="csY2" fmla="*/ 101467 h 109052"/>
                  <a:gd name="csX3" fmla="*/ 93 w 201162"/>
                  <a:gd name="csY3" fmla="*/ 109115 h 109052"/>
                  <a:gd name="csX4" fmla="*/ 29198 w 201162"/>
                  <a:gd name="csY4" fmla="*/ 108375 h 109052"/>
                  <a:gd name="csX5" fmla="*/ 58046 w 201162"/>
                  <a:gd name="csY5" fmla="*/ 109115 h 109052"/>
                  <a:gd name="csX6" fmla="*/ 58046 w 201162"/>
                  <a:gd name="csY6" fmla="*/ 101467 h 109052"/>
                  <a:gd name="csX7" fmla="*/ 37956 w 201162"/>
                  <a:gd name="csY7" fmla="*/ 90364 h 109052"/>
                  <a:gd name="csX8" fmla="*/ 37956 w 201162"/>
                  <a:gd name="csY8" fmla="*/ 44967 h 109052"/>
                  <a:gd name="csX9" fmla="*/ 72728 w 201162"/>
                  <a:gd name="csY9" fmla="*/ 5491 h 109052"/>
                  <a:gd name="csX10" fmla="*/ 91788 w 201162"/>
                  <a:gd name="csY10" fmla="*/ 32877 h 109052"/>
                  <a:gd name="csX11" fmla="*/ 91788 w 201162"/>
                  <a:gd name="csY11" fmla="*/ 90364 h 109052"/>
                  <a:gd name="csX12" fmla="*/ 71697 w 201162"/>
                  <a:gd name="csY12" fmla="*/ 101467 h 109052"/>
                  <a:gd name="csX13" fmla="*/ 71697 w 201162"/>
                  <a:gd name="csY13" fmla="*/ 109115 h 109052"/>
                  <a:gd name="csX14" fmla="*/ 100803 w 201162"/>
                  <a:gd name="csY14" fmla="*/ 108375 h 109052"/>
                  <a:gd name="csX15" fmla="*/ 129651 w 201162"/>
                  <a:gd name="csY15" fmla="*/ 109115 h 109052"/>
                  <a:gd name="csX16" fmla="*/ 129651 w 201162"/>
                  <a:gd name="csY16" fmla="*/ 101467 h 109052"/>
                  <a:gd name="csX17" fmla="*/ 109560 w 201162"/>
                  <a:gd name="csY17" fmla="*/ 90364 h 109052"/>
                  <a:gd name="csX18" fmla="*/ 109560 w 201162"/>
                  <a:gd name="csY18" fmla="*/ 44967 h 109052"/>
                  <a:gd name="csX19" fmla="*/ 144332 w 201162"/>
                  <a:gd name="csY19" fmla="*/ 5491 h 109052"/>
                  <a:gd name="csX20" fmla="*/ 163392 w 201162"/>
                  <a:gd name="csY20" fmla="*/ 32877 h 109052"/>
                  <a:gd name="csX21" fmla="*/ 163392 w 201162"/>
                  <a:gd name="csY21" fmla="*/ 90364 h 109052"/>
                  <a:gd name="csX22" fmla="*/ 143302 w 201162"/>
                  <a:gd name="csY22" fmla="*/ 101467 h 109052"/>
                  <a:gd name="csX23" fmla="*/ 143302 w 201162"/>
                  <a:gd name="csY23" fmla="*/ 109115 h 109052"/>
                  <a:gd name="csX24" fmla="*/ 172407 w 201162"/>
                  <a:gd name="csY24" fmla="*/ 108375 h 109052"/>
                  <a:gd name="csX25" fmla="*/ 201255 w 201162"/>
                  <a:gd name="csY25" fmla="*/ 109115 h 109052"/>
                  <a:gd name="csX26" fmla="*/ 201255 w 201162"/>
                  <a:gd name="csY26" fmla="*/ 101467 h 109052"/>
                  <a:gd name="csX27" fmla="*/ 181165 w 201162"/>
                  <a:gd name="csY27" fmla="*/ 94065 h 109052"/>
                  <a:gd name="csX28" fmla="*/ 181165 w 201162"/>
                  <a:gd name="csY28" fmla="*/ 46940 h 109052"/>
                  <a:gd name="csX29" fmla="*/ 173180 w 201162"/>
                  <a:gd name="csY29" fmla="*/ 9192 h 109052"/>
                  <a:gd name="csX30" fmla="*/ 146135 w 201162"/>
                  <a:gd name="csY30" fmla="*/ 63 h 109052"/>
                  <a:gd name="csX31" fmla="*/ 108787 w 201162"/>
                  <a:gd name="csY31" fmla="*/ 24242 h 109052"/>
                  <a:gd name="csX32" fmla="*/ 74531 w 201162"/>
                  <a:gd name="csY32" fmla="*/ 63 h 109052"/>
                  <a:gd name="csX33" fmla="*/ 36410 w 201162"/>
                  <a:gd name="csY33" fmla="*/ 25969 h 109052"/>
                  <a:gd name="csX34" fmla="*/ 36410 w 201162"/>
                  <a:gd name="csY34" fmla="*/ 63 h 109052"/>
                  <a:gd name="csX35" fmla="*/ 93 w 201162"/>
                  <a:gd name="csY35" fmla="*/ 2777 h 109052"/>
                  <a:gd name="csX36" fmla="*/ 93 w 201162"/>
                  <a:gd name="csY36" fmla="*/ 10425 h 109052"/>
                  <a:gd name="csX37" fmla="*/ 20183 w 201162"/>
                  <a:gd name="csY37" fmla="*/ 24242 h 1090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201162" h="109052">
                    <a:moveTo>
                      <a:pt x="20183" y="24242"/>
                    </a:moveTo>
                    <a:lnTo>
                      <a:pt x="20183" y="90364"/>
                    </a:lnTo>
                    <a:cubicBezTo>
                      <a:pt x="20183" y="101467"/>
                      <a:pt x="17350" y="101467"/>
                      <a:pt x="93" y="101467"/>
                    </a:cubicBezTo>
                    <a:lnTo>
                      <a:pt x="93" y="109115"/>
                    </a:lnTo>
                    <a:cubicBezTo>
                      <a:pt x="9108" y="108868"/>
                      <a:pt x="22244" y="108375"/>
                      <a:pt x="29198" y="108375"/>
                    </a:cubicBezTo>
                    <a:cubicBezTo>
                      <a:pt x="35895" y="108375"/>
                      <a:pt x="49289" y="108868"/>
                      <a:pt x="58046" y="109115"/>
                    </a:cubicBezTo>
                    <a:lnTo>
                      <a:pt x="58046" y="101467"/>
                    </a:lnTo>
                    <a:cubicBezTo>
                      <a:pt x="40789" y="101467"/>
                      <a:pt x="37956" y="101467"/>
                      <a:pt x="37956" y="90364"/>
                    </a:cubicBezTo>
                    <a:lnTo>
                      <a:pt x="37956" y="44967"/>
                    </a:lnTo>
                    <a:cubicBezTo>
                      <a:pt x="37956" y="19307"/>
                      <a:pt x="56243" y="5491"/>
                      <a:pt x="72728" y="5491"/>
                    </a:cubicBezTo>
                    <a:cubicBezTo>
                      <a:pt x="88955" y="5491"/>
                      <a:pt x="91788" y="18814"/>
                      <a:pt x="91788" y="32877"/>
                    </a:cubicBezTo>
                    <a:lnTo>
                      <a:pt x="91788" y="90364"/>
                    </a:lnTo>
                    <a:cubicBezTo>
                      <a:pt x="91788" y="101467"/>
                      <a:pt x="88955" y="101467"/>
                      <a:pt x="71697" y="101467"/>
                    </a:cubicBezTo>
                    <a:lnTo>
                      <a:pt x="71697" y="109115"/>
                    </a:lnTo>
                    <a:cubicBezTo>
                      <a:pt x="80712" y="108868"/>
                      <a:pt x="93848" y="108375"/>
                      <a:pt x="100803" y="108375"/>
                    </a:cubicBezTo>
                    <a:cubicBezTo>
                      <a:pt x="107500" y="108375"/>
                      <a:pt x="120893" y="108868"/>
                      <a:pt x="129651" y="109115"/>
                    </a:cubicBezTo>
                    <a:lnTo>
                      <a:pt x="129651" y="101467"/>
                    </a:lnTo>
                    <a:cubicBezTo>
                      <a:pt x="112393" y="101467"/>
                      <a:pt x="109560" y="101467"/>
                      <a:pt x="109560" y="90364"/>
                    </a:cubicBezTo>
                    <a:lnTo>
                      <a:pt x="109560" y="44967"/>
                    </a:lnTo>
                    <a:cubicBezTo>
                      <a:pt x="109560" y="19307"/>
                      <a:pt x="127848" y="5491"/>
                      <a:pt x="144332" y="5491"/>
                    </a:cubicBezTo>
                    <a:cubicBezTo>
                      <a:pt x="160559" y="5491"/>
                      <a:pt x="163392" y="18814"/>
                      <a:pt x="163392" y="32877"/>
                    </a:cubicBezTo>
                    <a:lnTo>
                      <a:pt x="163392" y="90364"/>
                    </a:lnTo>
                    <a:cubicBezTo>
                      <a:pt x="163392" y="101467"/>
                      <a:pt x="160559" y="101467"/>
                      <a:pt x="143302" y="101467"/>
                    </a:cubicBezTo>
                    <a:lnTo>
                      <a:pt x="143302" y="109115"/>
                    </a:lnTo>
                    <a:cubicBezTo>
                      <a:pt x="152317" y="108868"/>
                      <a:pt x="165453" y="108375"/>
                      <a:pt x="172407" y="108375"/>
                    </a:cubicBezTo>
                    <a:cubicBezTo>
                      <a:pt x="179104" y="108375"/>
                      <a:pt x="192498" y="108868"/>
                      <a:pt x="201255" y="109115"/>
                    </a:cubicBezTo>
                    <a:lnTo>
                      <a:pt x="201255" y="101467"/>
                    </a:lnTo>
                    <a:cubicBezTo>
                      <a:pt x="187861" y="101467"/>
                      <a:pt x="181422" y="101467"/>
                      <a:pt x="181165" y="94065"/>
                    </a:cubicBezTo>
                    <a:lnTo>
                      <a:pt x="181165" y="46940"/>
                    </a:lnTo>
                    <a:cubicBezTo>
                      <a:pt x="181165" y="25722"/>
                      <a:pt x="181165" y="18074"/>
                      <a:pt x="173180" y="9192"/>
                    </a:cubicBezTo>
                    <a:cubicBezTo>
                      <a:pt x="169574" y="4997"/>
                      <a:pt x="161074" y="63"/>
                      <a:pt x="146135" y="63"/>
                    </a:cubicBezTo>
                    <a:cubicBezTo>
                      <a:pt x="124499" y="63"/>
                      <a:pt x="113166" y="14866"/>
                      <a:pt x="108787" y="24242"/>
                    </a:cubicBezTo>
                    <a:cubicBezTo>
                      <a:pt x="105182" y="2777"/>
                      <a:pt x="86121" y="63"/>
                      <a:pt x="74531" y="63"/>
                    </a:cubicBezTo>
                    <a:cubicBezTo>
                      <a:pt x="55728" y="63"/>
                      <a:pt x="43622" y="10672"/>
                      <a:pt x="36410" y="25969"/>
                    </a:cubicBezTo>
                    <a:lnTo>
                      <a:pt x="36410" y="63"/>
                    </a:lnTo>
                    <a:lnTo>
                      <a:pt x="93" y="2777"/>
                    </a:lnTo>
                    <a:lnTo>
                      <a:pt x="93" y="10425"/>
                    </a:lnTo>
                    <a:cubicBezTo>
                      <a:pt x="18123" y="10425"/>
                      <a:pt x="20183" y="12152"/>
                      <a:pt x="20183" y="242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92AB70A1-6224-6259-BB32-62EC7C6D5C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5173845" y="3909321"/>
                <a:ext cx="59756" cy="246724"/>
              </a:xfrm>
              <a:custGeom>
                <a:avLst/>
                <a:gdLst>
                  <a:gd name="csX0" fmla="*/ 59858 w 59756"/>
                  <a:gd name="csY0" fmla="*/ 123425 h 246724"/>
                  <a:gd name="csX1" fmla="*/ 42858 w 59756"/>
                  <a:gd name="csY1" fmla="*/ 46447 h 246724"/>
                  <a:gd name="csX2" fmla="*/ 2677 w 59756"/>
                  <a:gd name="csY2" fmla="*/ 63 h 246724"/>
                  <a:gd name="csX3" fmla="*/ 101 w 59756"/>
                  <a:gd name="csY3" fmla="*/ 2530 h 246724"/>
                  <a:gd name="csX4" fmla="*/ 4995 w 59756"/>
                  <a:gd name="csY4" fmla="*/ 8205 h 246724"/>
                  <a:gd name="csX5" fmla="*/ 44918 w 59756"/>
                  <a:gd name="csY5" fmla="*/ 123425 h 246724"/>
                  <a:gd name="csX6" fmla="*/ 3450 w 59756"/>
                  <a:gd name="csY6" fmla="*/ 240126 h 246724"/>
                  <a:gd name="csX7" fmla="*/ 101 w 59756"/>
                  <a:gd name="csY7" fmla="*/ 244320 h 246724"/>
                  <a:gd name="csX8" fmla="*/ 2677 w 59756"/>
                  <a:gd name="csY8" fmla="*/ 246788 h 246724"/>
                  <a:gd name="csX9" fmla="*/ 43631 w 59756"/>
                  <a:gd name="csY9" fmla="*/ 198676 h 246724"/>
                  <a:gd name="csX10" fmla="*/ 59858 w 59756"/>
                  <a:gd name="csY10" fmla="*/ 123425 h 2467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59756" h="246724">
                    <a:moveTo>
                      <a:pt x="59858" y="123425"/>
                    </a:moveTo>
                    <a:cubicBezTo>
                      <a:pt x="59858" y="104181"/>
                      <a:pt x="57024" y="74327"/>
                      <a:pt x="42858" y="46447"/>
                    </a:cubicBezTo>
                    <a:cubicBezTo>
                      <a:pt x="27404" y="16100"/>
                      <a:pt x="5253" y="63"/>
                      <a:pt x="2677" y="63"/>
                    </a:cubicBezTo>
                    <a:cubicBezTo>
                      <a:pt x="1132" y="63"/>
                      <a:pt x="101" y="1050"/>
                      <a:pt x="101" y="2530"/>
                    </a:cubicBezTo>
                    <a:cubicBezTo>
                      <a:pt x="101" y="3270"/>
                      <a:pt x="101" y="3764"/>
                      <a:pt x="4995" y="8205"/>
                    </a:cubicBezTo>
                    <a:cubicBezTo>
                      <a:pt x="30237" y="32630"/>
                      <a:pt x="44918" y="71860"/>
                      <a:pt x="44918" y="123425"/>
                    </a:cubicBezTo>
                    <a:cubicBezTo>
                      <a:pt x="44918" y="165615"/>
                      <a:pt x="35388" y="209039"/>
                      <a:pt x="3450" y="240126"/>
                    </a:cubicBezTo>
                    <a:cubicBezTo>
                      <a:pt x="101" y="243087"/>
                      <a:pt x="101" y="243580"/>
                      <a:pt x="101" y="244320"/>
                    </a:cubicBezTo>
                    <a:cubicBezTo>
                      <a:pt x="101" y="245801"/>
                      <a:pt x="1132" y="246788"/>
                      <a:pt x="2677" y="246788"/>
                    </a:cubicBezTo>
                    <a:cubicBezTo>
                      <a:pt x="5253" y="246788"/>
                      <a:pt x="28434" y="230010"/>
                      <a:pt x="43631" y="198676"/>
                    </a:cubicBezTo>
                    <a:cubicBezTo>
                      <a:pt x="56767" y="171537"/>
                      <a:pt x="59858" y="144150"/>
                      <a:pt x="59858" y="123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2" name="Group 571" descr="\documentclass{article}&#10;\usepackage{amsmath}&#10;\pagestyle{empty}&#10;\begin{document}&#10;&#10;$b_{10}$&#10;&#10;&#10;\end{document}" title="IguanaTex Vector Display">
              <a:extLst>
                <a:ext uri="{FF2B5EF4-FFF2-40B4-BE49-F238E27FC236}">
                  <a16:creationId xmlns:a16="http://schemas.microsoft.com/office/drawing/2014/main" id="{52C504D3-0FEF-96A7-727F-D82A1FD5E4D7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>
              <a:off x="6352876" y="3936471"/>
              <a:ext cx="220696" cy="170996"/>
              <a:chOff x="8257216" y="6690669"/>
              <a:chExt cx="220696" cy="170996"/>
            </a:xfrm>
            <a:solidFill>
              <a:srgbClr val="0000FF"/>
            </a:solidFill>
          </p:grpSpPr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0C57B84-092F-118F-D6F6-1D46F0584B0B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8257216" y="6690669"/>
                <a:ext cx="71118" cy="140504"/>
              </a:xfrm>
              <a:custGeom>
                <a:avLst/>
                <a:gdLst>
                  <a:gd name="csX0" fmla="*/ 37182 w 71118"/>
                  <a:gd name="csY0" fmla="*/ 2255 h 140504"/>
                  <a:gd name="csX1" fmla="*/ 34670 w 71118"/>
                  <a:gd name="csY1" fmla="*/ 63 h 140504"/>
                  <a:gd name="csX2" fmla="*/ 11092 w 71118"/>
                  <a:gd name="csY2" fmla="*/ 2056 h 140504"/>
                  <a:gd name="csX3" fmla="*/ 7421 w 71118"/>
                  <a:gd name="csY3" fmla="*/ 6042 h 140504"/>
                  <a:gd name="csX4" fmla="*/ 12059 w 71118"/>
                  <a:gd name="csY4" fmla="*/ 8433 h 140504"/>
                  <a:gd name="csX5" fmla="*/ 21722 w 71118"/>
                  <a:gd name="csY5" fmla="*/ 11821 h 140504"/>
                  <a:gd name="csX6" fmla="*/ 19016 w 71118"/>
                  <a:gd name="csY6" fmla="*/ 24178 h 140504"/>
                  <a:gd name="csX7" fmla="*/ 3169 w 71118"/>
                  <a:gd name="csY7" fmla="*/ 89149 h 140504"/>
                  <a:gd name="csX8" fmla="*/ 77 w 71118"/>
                  <a:gd name="csY8" fmla="*/ 109278 h 140504"/>
                  <a:gd name="csX9" fmla="*/ 24620 w 71118"/>
                  <a:gd name="csY9" fmla="*/ 140568 h 140504"/>
                  <a:gd name="csX10" fmla="*/ 71196 w 71118"/>
                  <a:gd name="csY10" fmla="*/ 82173 h 140504"/>
                  <a:gd name="csX11" fmla="*/ 45492 w 71118"/>
                  <a:gd name="csY11" fmla="*/ 50286 h 140504"/>
                  <a:gd name="csX12" fmla="*/ 22881 w 71118"/>
                  <a:gd name="csY12" fmla="*/ 62244 h 140504"/>
                  <a:gd name="csX13" fmla="*/ 37182 w 71118"/>
                  <a:gd name="csY13" fmla="*/ 2255 h 140504"/>
                  <a:gd name="csX14" fmla="*/ 19016 w 71118"/>
                  <a:gd name="csY14" fmla="*/ 77590 h 140504"/>
                  <a:gd name="csX15" fmla="*/ 21915 w 71118"/>
                  <a:gd name="csY15" fmla="*/ 70614 h 140504"/>
                  <a:gd name="csX16" fmla="*/ 45106 w 71118"/>
                  <a:gd name="csY16" fmla="*/ 54670 h 140504"/>
                  <a:gd name="csX17" fmla="*/ 57281 w 71118"/>
                  <a:gd name="csY17" fmla="*/ 73404 h 140504"/>
                  <a:gd name="csX18" fmla="*/ 47425 w 71118"/>
                  <a:gd name="csY18" fmla="*/ 115655 h 140504"/>
                  <a:gd name="csX19" fmla="*/ 24620 w 71118"/>
                  <a:gd name="csY19" fmla="*/ 136183 h 140504"/>
                  <a:gd name="csX20" fmla="*/ 11672 w 71118"/>
                  <a:gd name="csY20" fmla="*/ 116054 h 140504"/>
                  <a:gd name="csX21" fmla="*/ 14764 w 71118"/>
                  <a:gd name="csY21" fmla="*/ 95925 h 140504"/>
                  <a:gd name="csX22" fmla="*/ 19016 w 71118"/>
                  <a:gd name="csY22" fmla="*/ 77590 h 1405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</a:cxnLst>
                <a:rect l="l" t="t" r="r" b="b"/>
                <a:pathLst>
                  <a:path w="71118" h="140504">
                    <a:moveTo>
                      <a:pt x="37182" y="2255"/>
                    </a:moveTo>
                    <a:cubicBezTo>
                      <a:pt x="37182" y="2056"/>
                      <a:pt x="37182" y="63"/>
                      <a:pt x="34670" y="63"/>
                    </a:cubicBezTo>
                    <a:cubicBezTo>
                      <a:pt x="30225" y="63"/>
                      <a:pt x="16117" y="1657"/>
                      <a:pt x="11092" y="2056"/>
                    </a:cubicBezTo>
                    <a:cubicBezTo>
                      <a:pt x="9546" y="2255"/>
                      <a:pt x="7421" y="2454"/>
                      <a:pt x="7421" y="6042"/>
                    </a:cubicBezTo>
                    <a:cubicBezTo>
                      <a:pt x="7421" y="8433"/>
                      <a:pt x="9160" y="8433"/>
                      <a:pt x="12059" y="8433"/>
                    </a:cubicBezTo>
                    <a:cubicBezTo>
                      <a:pt x="21335" y="8433"/>
                      <a:pt x="21722" y="9828"/>
                      <a:pt x="21722" y="11821"/>
                    </a:cubicBezTo>
                    <a:cubicBezTo>
                      <a:pt x="21722" y="13216"/>
                      <a:pt x="19982" y="19993"/>
                      <a:pt x="19016" y="24178"/>
                    </a:cubicBezTo>
                    <a:lnTo>
                      <a:pt x="3169" y="89149"/>
                    </a:lnTo>
                    <a:cubicBezTo>
                      <a:pt x="850" y="99114"/>
                      <a:pt x="77" y="102302"/>
                      <a:pt x="77" y="109278"/>
                    </a:cubicBezTo>
                    <a:cubicBezTo>
                      <a:pt x="77" y="128211"/>
                      <a:pt x="10319" y="140568"/>
                      <a:pt x="24620" y="140568"/>
                    </a:cubicBezTo>
                    <a:cubicBezTo>
                      <a:pt x="47425" y="140568"/>
                      <a:pt x="71196" y="110872"/>
                      <a:pt x="71196" y="82173"/>
                    </a:cubicBezTo>
                    <a:cubicBezTo>
                      <a:pt x="71196" y="64037"/>
                      <a:pt x="60953" y="50286"/>
                      <a:pt x="45492" y="50286"/>
                    </a:cubicBezTo>
                    <a:cubicBezTo>
                      <a:pt x="36602" y="50286"/>
                      <a:pt x="28679" y="56065"/>
                      <a:pt x="22881" y="62244"/>
                    </a:cubicBezTo>
                    <a:lnTo>
                      <a:pt x="37182" y="2255"/>
                    </a:lnTo>
                    <a:close/>
                    <a:moveTo>
                      <a:pt x="19016" y="77590"/>
                    </a:moveTo>
                    <a:cubicBezTo>
                      <a:pt x="20176" y="73205"/>
                      <a:pt x="20176" y="72806"/>
                      <a:pt x="21915" y="70614"/>
                    </a:cubicBezTo>
                    <a:cubicBezTo>
                      <a:pt x="31384" y="57660"/>
                      <a:pt x="40081" y="54670"/>
                      <a:pt x="45106" y="54670"/>
                    </a:cubicBezTo>
                    <a:cubicBezTo>
                      <a:pt x="52063" y="54670"/>
                      <a:pt x="57281" y="60649"/>
                      <a:pt x="57281" y="73404"/>
                    </a:cubicBezTo>
                    <a:cubicBezTo>
                      <a:pt x="57281" y="85163"/>
                      <a:pt x="50904" y="108082"/>
                      <a:pt x="47425" y="115655"/>
                    </a:cubicBezTo>
                    <a:cubicBezTo>
                      <a:pt x="41047" y="129008"/>
                      <a:pt x="32157" y="136183"/>
                      <a:pt x="24620" y="136183"/>
                    </a:cubicBezTo>
                    <a:cubicBezTo>
                      <a:pt x="18050" y="136183"/>
                      <a:pt x="11672" y="130802"/>
                      <a:pt x="11672" y="116054"/>
                    </a:cubicBezTo>
                    <a:cubicBezTo>
                      <a:pt x="11672" y="112267"/>
                      <a:pt x="11672" y="108481"/>
                      <a:pt x="14764" y="95925"/>
                    </a:cubicBezTo>
                    <a:lnTo>
                      <a:pt x="19016" y="77590"/>
                    </a:ln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F2CAFE44-9A98-DF39-AD32-D5BD379CE240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8345818" y="6766242"/>
                <a:ext cx="49242" cy="92633"/>
              </a:xfrm>
              <a:custGeom>
                <a:avLst/>
                <a:gdLst>
                  <a:gd name="csX0" fmla="*/ 30654 w 49242"/>
                  <a:gd name="csY0" fmla="*/ 3970 h 92633"/>
                  <a:gd name="csX1" fmla="*/ 26596 w 49242"/>
                  <a:gd name="csY1" fmla="*/ 64 h 92633"/>
                  <a:gd name="csX2" fmla="*/ 81 w 49242"/>
                  <a:gd name="csY2" fmla="*/ 8993 h 92633"/>
                  <a:gd name="csX3" fmla="*/ 81 w 49242"/>
                  <a:gd name="csY3" fmla="*/ 14015 h 92633"/>
                  <a:gd name="csX4" fmla="*/ 19697 w 49242"/>
                  <a:gd name="csY4" fmla="*/ 10109 h 92633"/>
                  <a:gd name="csX5" fmla="*/ 19697 w 49242"/>
                  <a:gd name="csY5" fmla="*/ 81258 h 92633"/>
                  <a:gd name="csX6" fmla="*/ 6169 w 49242"/>
                  <a:gd name="csY6" fmla="*/ 87675 h 92633"/>
                  <a:gd name="csX7" fmla="*/ 1028 w 49242"/>
                  <a:gd name="csY7" fmla="*/ 87675 h 92633"/>
                  <a:gd name="csX8" fmla="*/ 1028 w 49242"/>
                  <a:gd name="csY8" fmla="*/ 92698 h 92633"/>
                  <a:gd name="csX9" fmla="*/ 25108 w 49242"/>
                  <a:gd name="csY9" fmla="*/ 92140 h 92633"/>
                  <a:gd name="csX10" fmla="*/ 49323 w 49242"/>
                  <a:gd name="csY10" fmla="*/ 92698 h 92633"/>
                  <a:gd name="csX11" fmla="*/ 49323 w 49242"/>
                  <a:gd name="csY11" fmla="*/ 87675 h 92633"/>
                  <a:gd name="csX12" fmla="*/ 44182 w 49242"/>
                  <a:gd name="csY12" fmla="*/ 87675 h 92633"/>
                  <a:gd name="csX13" fmla="*/ 30654 w 49242"/>
                  <a:gd name="csY13" fmla="*/ 81258 h 92633"/>
                  <a:gd name="csX14" fmla="*/ 30654 w 49242"/>
                  <a:gd name="csY14" fmla="*/ 3970 h 926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49242" h="92633">
                    <a:moveTo>
                      <a:pt x="30654" y="3970"/>
                    </a:moveTo>
                    <a:cubicBezTo>
                      <a:pt x="30654" y="204"/>
                      <a:pt x="30384" y="64"/>
                      <a:pt x="26596" y="64"/>
                    </a:cubicBezTo>
                    <a:cubicBezTo>
                      <a:pt x="17938" y="8853"/>
                      <a:pt x="5627" y="8993"/>
                      <a:pt x="81" y="8993"/>
                    </a:cubicBezTo>
                    <a:lnTo>
                      <a:pt x="81" y="14015"/>
                    </a:lnTo>
                    <a:cubicBezTo>
                      <a:pt x="3328" y="14015"/>
                      <a:pt x="12256" y="14015"/>
                      <a:pt x="19697" y="10109"/>
                    </a:cubicBezTo>
                    <a:lnTo>
                      <a:pt x="19697" y="81258"/>
                    </a:lnTo>
                    <a:cubicBezTo>
                      <a:pt x="19697" y="85862"/>
                      <a:pt x="19697" y="87675"/>
                      <a:pt x="6169" y="87675"/>
                    </a:cubicBezTo>
                    <a:lnTo>
                      <a:pt x="1028" y="87675"/>
                    </a:lnTo>
                    <a:lnTo>
                      <a:pt x="1028" y="92698"/>
                    </a:lnTo>
                    <a:cubicBezTo>
                      <a:pt x="3463" y="92558"/>
                      <a:pt x="20103" y="92140"/>
                      <a:pt x="25108" y="92140"/>
                    </a:cubicBezTo>
                    <a:cubicBezTo>
                      <a:pt x="29302" y="92140"/>
                      <a:pt x="46347" y="92558"/>
                      <a:pt x="49323" y="92698"/>
                    </a:cubicBezTo>
                    <a:lnTo>
                      <a:pt x="49323" y="87675"/>
                    </a:lnTo>
                    <a:lnTo>
                      <a:pt x="44182" y="87675"/>
                    </a:lnTo>
                    <a:cubicBezTo>
                      <a:pt x="30654" y="87675"/>
                      <a:pt x="30654" y="85862"/>
                      <a:pt x="30654" y="81258"/>
                    </a:cubicBezTo>
                    <a:lnTo>
                      <a:pt x="30654" y="3970"/>
                    </a:ln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38F46941-F4D5-C117-1457-808E523F11C3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8415142" y="6766242"/>
                <a:ext cx="62770" cy="95423"/>
              </a:xfrm>
              <a:custGeom>
                <a:avLst/>
                <a:gdLst>
                  <a:gd name="csX0" fmla="*/ 62855 w 62770"/>
                  <a:gd name="csY0" fmla="*/ 48195 h 95423"/>
                  <a:gd name="csX1" fmla="*/ 54874 w 62770"/>
                  <a:gd name="csY1" fmla="*/ 12062 h 95423"/>
                  <a:gd name="csX2" fmla="*/ 31470 w 62770"/>
                  <a:gd name="csY2" fmla="*/ 64 h 95423"/>
                  <a:gd name="csX3" fmla="*/ 85 w 62770"/>
                  <a:gd name="csY3" fmla="*/ 48195 h 95423"/>
                  <a:gd name="csX4" fmla="*/ 31470 w 62770"/>
                  <a:gd name="csY4" fmla="*/ 95488 h 95423"/>
                  <a:gd name="csX5" fmla="*/ 62855 w 62770"/>
                  <a:gd name="csY5" fmla="*/ 48195 h 95423"/>
                  <a:gd name="csX6" fmla="*/ 31470 w 62770"/>
                  <a:gd name="csY6" fmla="*/ 91582 h 95423"/>
                  <a:gd name="csX7" fmla="*/ 14289 w 62770"/>
                  <a:gd name="csY7" fmla="*/ 76375 h 95423"/>
                  <a:gd name="csX8" fmla="*/ 12395 w 62770"/>
                  <a:gd name="csY8" fmla="*/ 46381 h 95423"/>
                  <a:gd name="csX9" fmla="*/ 14425 w 62770"/>
                  <a:gd name="csY9" fmla="*/ 17921 h 95423"/>
                  <a:gd name="csX10" fmla="*/ 31470 w 62770"/>
                  <a:gd name="csY10" fmla="*/ 3970 h 95423"/>
                  <a:gd name="csX11" fmla="*/ 48245 w 62770"/>
                  <a:gd name="csY11" fmla="*/ 16666 h 95423"/>
                  <a:gd name="csX12" fmla="*/ 50545 w 62770"/>
                  <a:gd name="csY12" fmla="*/ 46381 h 95423"/>
                  <a:gd name="csX13" fmla="*/ 48786 w 62770"/>
                  <a:gd name="csY13" fmla="*/ 75817 h 95423"/>
                  <a:gd name="csX14" fmla="*/ 31470 w 62770"/>
                  <a:gd name="csY14" fmla="*/ 91582 h 954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62770" h="95423">
                    <a:moveTo>
                      <a:pt x="62855" y="48195"/>
                    </a:moveTo>
                    <a:cubicBezTo>
                      <a:pt x="62855" y="32849"/>
                      <a:pt x="61096" y="21828"/>
                      <a:pt x="54874" y="12062"/>
                    </a:cubicBezTo>
                    <a:cubicBezTo>
                      <a:pt x="50680" y="5645"/>
                      <a:pt x="42292" y="64"/>
                      <a:pt x="31470" y="64"/>
                    </a:cubicBezTo>
                    <a:cubicBezTo>
                      <a:pt x="85" y="64"/>
                      <a:pt x="85" y="38150"/>
                      <a:pt x="85" y="48195"/>
                    </a:cubicBezTo>
                    <a:cubicBezTo>
                      <a:pt x="85" y="58239"/>
                      <a:pt x="85" y="95488"/>
                      <a:pt x="31470" y="95488"/>
                    </a:cubicBezTo>
                    <a:cubicBezTo>
                      <a:pt x="62855" y="95488"/>
                      <a:pt x="62855" y="58239"/>
                      <a:pt x="62855" y="48195"/>
                    </a:cubicBezTo>
                    <a:close/>
                    <a:moveTo>
                      <a:pt x="31470" y="91582"/>
                    </a:moveTo>
                    <a:cubicBezTo>
                      <a:pt x="25247" y="91582"/>
                      <a:pt x="16995" y="87815"/>
                      <a:pt x="14289" y="76375"/>
                    </a:cubicBezTo>
                    <a:cubicBezTo>
                      <a:pt x="12395" y="68144"/>
                      <a:pt x="12395" y="56705"/>
                      <a:pt x="12395" y="46381"/>
                    </a:cubicBezTo>
                    <a:cubicBezTo>
                      <a:pt x="12395" y="36197"/>
                      <a:pt x="12395" y="25594"/>
                      <a:pt x="14425" y="17921"/>
                    </a:cubicBezTo>
                    <a:cubicBezTo>
                      <a:pt x="17266" y="6900"/>
                      <a:pt x="25924" y="3970"/>
                      <a:pt x="31470" y="3970"/>
                    </a:cubicBezTo>
                    <a:cubicBezTo>
                      <a:pt x="38775" y="3970"/>
                      <a:pt x="45810" y="8574"/>
                      <a:pt x="48245" y="16666"/>
                    </a:cubicBezTo>
                    <a:cubicBezTo>
                      <a:pt x="50409" y="24199"/>
                      <a:pt x="50545" y="34244"/>
                      <a:pt x="50545" y="46381"/>
                    </a:cubicBezTo>
                    <a:cubicBezTo>
                      <a:pt x="50545" y="56705"/>
                      <a:pt x="50545" y="67028"/>
                      <a:pt x="48786" y="75817"/>
                    </a:cubicBezTo>
                    <a:cubicBezTo>
                      <a:pt x="46080" y="88513"/>
                      <a:pt x="36881" y="91582"/>
                      <a:pt x="31470" y="91582"/>
                    </a:cubicBez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3" name="Group 572" descr="\documentclass{article}&#10;\usepackage{amsmath}&#10;\pagestyle{empty}&#10;\begin{document}&#10;&#10;$b_{20}$&#10;&#10;&#10;\end{document}" title="IguanaTex Vector Display">
              <a:extLst>
                <a:ext uri="{FF2B5EF4-FFF2-40B4-BE49-F238E27FC236}">
                  <a16:creationId xmlns:a16="http://schemas.microsoft.com/office/drawing/2014/main" id="{C2028078-4DB7-084A-4D3E-DFE5EE924D0F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>
              <a:off x="6641136" y="4260906"/>
              <a:ext cx="220696" cy="170996"/>
              <a:chOff x="8172731" y="5388477"/>
              <a:chExt cx="220696" cy="170996"/>
            </a:xfrm>
          </p:grpSpPr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E36F80F-1975-667B-17C8-1CA89513C945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8172731" y="5388477"/>
                <a:ext cx="71118" cy="140504"/>
              </a:xfrm>
              <a:custGeom>
                <a:avLst/>
                <a:gdLst>
                  <a:gd name="csX0" fmla="*/ 37182 w 71118"/>
                  <a:gd name="csY0" fmla="*/ 2255 h 140504"/>
                  <a:gd name="csX1" fmla="*/ 34670 w 71118"/>
                  <a:gd name="csY1" fmla="*/ 63 h 140504"/>
                  <a:gd name="csX2" fmla="*/ 11092 w 71118"/>
                  <a:gd name="csY2" fmla="*/ 2056 h 140504"/>
                  <a:gd name="csX3" fmla="*/ 7421 w 71118"/>
                  <a:gd name="csY3" fmla="*/ 6042 h 140504"/>
                  <a:gd name="csX4" fmla="*/ 12059 w 71118"/>
                  <a:gd name="csY4" fmla="*/ 8433 h 140504"/>
                  <a:gd name="csX5" fmla="*/ 21722 w 71118"/>
                  <a:gd name="csY5" fmla="*/ 11821 h 140504"/>
                  <a:gd name="csX6" fmla="*/ 19016 w 71118"/>
                  <a:gd name="csY6" fmla="*/ 24178 h 140504"/>
                  <a:gd name="csX7" fmla="*/ 3169 w 71118"/>
                  <a:gd name="csY7" fmla="*/ 89149 h 140504"/>
                  <a:gd name="csX8" fmla="*/ 77 w 71118"/>
                  <a:gd name="csY8" fmla="*/ 109278 h 140504"/>
                  <a:gd name="csX9" fmla="*/ 24620 w 71118"/>
                  <a:gd name="csY9" fmla="*/ 140568 h 140504"/>
                  <a:gd name="csX10" fmla="*/ 71196 w 71118"/>
                  <a:gd name="csY10" fmla="*/ 82173 h 140504"/>
                  <a:gd name="csX11" fmla="*/ 45492 w 71118"/>
                  <a:gd name="csY11" fmla="*/ 50286 h 140504"/>
                  <a:gd name="csX12" fmla="*/ 22881 w 71118"/>
                  <a:gd name="csY12" fmla="*/ 62244 h 140504"/>
                  <a:gd name="csX13" fmla="*/ 37182 w 71118"/>
                  <a:gd name="csY13" fmla="*/ 2255 h 140504"/>
                  <a:gd name="csX14" fmla="*/ 19016 w 71118"/>
                  <a:gd name="csY14" fmla="*/ 77590 h 140504"/>
                  <a:gd name="csX15" fmla="*/ 21915 w 71118"/>
                  <a:gd name="csY15" fmla="*/ 70614 h 140504"/>
                  <a:gd name="csX16" fmla="*/ 45106 w 71118"/>
                  <a:gd name="csY16" fmla="*/ 54670 h 140504"/>
                  <a:gd name="csX17" fmla="*/ 57281 w 71118"/>
                  <a:gd name="csY17" fmla="*/ 73404 h 140504"/>
                  <a:gd name="csX18" fmla="*/ 47425 w 71118"/>
                  <a:gd name="csY18" fmla="*/ 115655 h 140504"/>
                  <a:gd name="csX19" fmla="*/ 24620 w 71118"/>
                  <a:gd name="csY19" fmla="*/ 136183 h 140504"/>
                  <a:gd name="csX20" fmla="*/ 11672 w 71118"/>
                  <a:gd name="csY20" fmla="*/ 116054 h 140504"/>
                  <a:gd name="csX21" fmla="*/ 14764 w 71118"/>
                  <a:gd name="csY21" fmla="*/ 95925 h 140504"/>
                  <a:gd name="csX22" fmla="*/ 19016 w 71118"/>
                  <a:gd name="csY22" fmla="*/ 77590 h 1405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</a:cxnLst>
                <a:rect l="l" t="t" r="r" b="b"/>
                <a:pathLst>
                  <a:path w="71118" h="140504">
                    <a:moveTo>
                      <a:pt x="37182" y="2255"/>
                    </a:moveTo>
                    <a:cubicBezTo>
                      <a:pt x="37182" y="2056"/>
                      <a:pt x="37182" y="63"/>
                      <a:pt x="34670" y="63"/>
                    </a:cubicBezTo>
                    <a:cubicBezTo>
                      <a:pt x="30225" y="63"/>
                      <a:pt x="16117" y="1657"/>
                      <a:pt x="11092" y="2056"/>
                    </a:cubicBezTo>
                    <a:cubicBezTo>
                      <a:pt x="9546" y="2255"/>
                      <a:pt x="7421" y="2454"/>
                      <a:pt x="7421" y="6042"/>
                    </a:cubicBezTo>
                    <a:cubicBezTo>
                      <a:pt x="7421" y="8433"/>
                      <a:pt x="9160" y="8433"/>
                      <a:pt x="12059" y="8433"/>
                    </a:cubicBezTo>
                    <a:cubicBezTo>
                      <a:pt x="21335" y="8433"/>
                      <a:pt x="21722" y="9828"/>
                      <a:pt x="21722" y="11821"/>
                    </a:cubicBezTo>
                    <a:cubicBezTo>
                      <a:pt x="21722" y="13216"/>
                      <a:pt x="19982" y="19993"/>
                      <a:pt x="19016" y="24178"/>
                    </a:cubicBezTo>
                    <a:lnTo>
                      <a:pt x="3169" y="89149"/>
                    </a:lnTo>
                    <a:cubicBezTo>
                      <a:pt x="850" y="99114"/>
                      <a:pt x="77" y="102302"/>
                      <a:pt x="77" y="109278"/>
                    </a:cubicBezTo>
                    <a:cubicBezTo>
                      <a:pt x="77" y="128211"/>
                      <a:pt x="10319" y="140568"/>
                      <a:pt x="24620" y="140568"/>
                    </a:cubicBezTo>
                    <a:cubicBezTo>
                      <a:pt x="47425" y="140568"/>
                      <a:pt x="71196" y="110872"/>
                      <a:pt x="71196" y="82173"/>
                    </a:cubicBezTo>
                    <a:cubicBezTo>
                      <a:pt x="71196" y="64037"/>
                      <a:pt x="60953" y="50286"/>
                      <a:pt x="45492" y="50286"/>
                    </a:cubicBezTo>
                    <a:cubicBezTo>
                      <a:pt x="36602" y="50286"/>
                      <a:pt x="28679" y="56065"/>
                      <a:pt x="22881" y="62244"/>
                    </a:cubicBezTo>
                    <a:lnTo>
                      <a:pt x="37182" y="2255"/>
                    </a:lnTo>
                    <a:close/>
                    <a:moveTo>
                      <a:pt x="19016" y="77590"/>
                    </a:moveTo>
                    <a:cubicBezTo>
                      <a:pt x="20176" y="73205"/>
                      <a:pt x="20176" y="72806"/>
                      <a:pt x="21915" y="70614"/>
                    </a:cubicBezTo>
                    <a:cubicBezTo>
                      <a:pt x="31384" y="57660"/>
                      <a:pt x="40081" y="54670"/>
                      <a:pt x="45106" y="54670"/>
                    </a:cubicBezTo>
                    <a:cubicBezTo>
                      <a:pt x="52063" y="54670"/>
                      <a:pt x="57281" y="60649"/>
                      <a:pt x="57281" y="73404"/>
                    </a:cubicBezTo>
                    <a:cubicBezTo>
                      <a:pt x="57281" y="85163"/>
                      <a:pt x="50904" y="108082"/>
                      <a:pt x="47425" y="115655"/>
                    </a:cubicBezTo>
                    <a:cubicBezTo>
                      <a:pt x="41047" y="129008"/>
                      <a:pt x="32157" y="136183"/>
                      <a:pt x="24620" y="136183"/>
                    </a:cubicBezTo>
                    <a:cubicBezTo>
                      <a:pt x="18050" y="136183"/>
                      <a:pt x="11672" y="130802"/>
                      <a:pt x="11672" y="116054"/>
                    </a:cubicBezTo>
                    <a:cubicBezTo>
                      <a:pt x="11672" y="112267"/>
                      <a:pt x="11672" y="108481"/>
                      <a:pt x="14764" y="95925"/>
                    </a:cubicBezTo>
                    <a:lnTo>
                      <a:pt x="19016" y="77590"/>
                    </a:lnTo>
                    <a:close/>
                  </a:path>
                </a:pathLst>
              </a:custGeom>
              <a:solidFill>
                <a:srgbClr val="FF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6E3D284F-5127-852A-913D-B38B5E082600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8255110" y="5464050"/>
                <a:ext cx="59793" cy="92633"/>
              </a:xfrm>
              <a:custGeom>
                <a:avLst/>
                <a:gdLst>
                  <a:gd name="csX0" fmla="*/ 59875 w 59793"/>
                  <a:gd name="csY0" fmla="*/ 67307 h 92633"/>
                  <a:gd name="csX1" fmla="*/ 55275 w 59793"/>
                  <a:gd name="csY1" fmla="*/ 67307 h 92633"/>
                  <a:gd name="csX2" fmla="*/ 51758 w 59793"/>
                  <a:gd name="csY2" fmla="*/ 80003 h 92633"/>
                  <a:gd name="csX3" fmla="*/ 38365 w 59793"/>
                  <a:gd name="csY3" fmla="*/ 80840 h 92633"/>
                  <a:gd name="csX4" fmla="*/ 13474 w 59793"/>
                  <a:gd name="csY4" fmla="*/ 80840 h 92633"/>
                  <a:gd name="csX5" fmla="*/ 40530 w 59793"/>
                  <a:gd name="csY5" fmla="*/ 57402 h 92633"/>
                  <a:gd name="csX6" fmla="*/ 59875 w 59793"/>
                  <a:gd name="csY6" fmla="*/ 27268 h 92633"/>
                  <a:gd name="csX7" fmla="*/ 28219 w 59793"/>
                  <a:gd name="csY7" fmla="*/ 64 h 92633"/>
                  <a:gd name="csX8" fmla="*/ 81 w 59793"/>
                  <a:gd name="csY8" fmla="*/ 25036 h 92633"/>
                  <a:gd name="csX9" fmla="*/ 7251 w 59793"/>
                  <a:gd name="csY9" fmla="*/ 32849 h 92633"/>
                  <a:gd name="csX10" fmla="*/ 14421 w 59793"/>
                  <a:gd name="csY10" fmla="*/ 25455 h 92633"/>
                  <a:gd name="csX11" fmla="*/ 6439 w 59793"/>
                  <a:gd name="csY11" fmla="*/ 18061 h 92633"/>
                  <a:gd name="csX12" fmla="*/ 26190 w 59793"/>
                  <a:gd name="csY12" fmla="*/ 5087 h 92633"/>
                  <a:gd name="csX13" fmla="*/ 46753 w 59793"/>
                  <a:gd name="csY13" fmla="*/ 27268 h 92633"/>
                  <a:gd name="csX14" fmla="*/ 34036 w 59793"/>
                  <a:gd name="csY14" fmla="*/ 54054 h 92633"/>
                  <a:gd name="csX15" fmla="*/ 1434 w 59793"/>
                  <a:gd name="csY15" fmla="*/ 87257 h 92633"/>
                  <a:gd name="csX16" fmla="*/ 81 w 59793"/>
                  <a:gd name="csY16" fmla="*/ 92698 h 92633"/>
                  <a:gd name="csX17" fmla="*/ 55817 w 59793"/>
                  <a:gd name="csY17" fmla="*/ 92698 h 92633"/>
                  <a:gd name="csX18" fmla="*/ 59875 w 59793"/>
                  <a:gd name="csY18" fmla="*/ 67307 h 9263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59793" h="92633">
                    <a:moveTo>
                      <a:pt x="59875" y="67307"/>
                    </a:moveTo>
                    <a:lnTo>
                      <a:pt x="55275" y="67307"/>
                    </a:lnTo>
                    <a:cubicBezTo>
                      <a:pt x="54870" y="70376"/>
                      <a:pt x="53517" y="78607"/>
                      <a:pt x="51758" y="80003"/>
                    </a:cubicBezTo>
                    <a:cubicBezTo>
                      <a:pt x="50676" y="80840"/>
                      <a:pt x="40259" y="80840"/>
                      <a:pt x="38365" y="80840"/>
                    </a:cubicBezTo>
                    <a:lnTo>
                      <a:pt x="13474" y="80840"/>
                    </a:lnTo>
                    <a:cubicBezTo>
                      <a:pt x="27678" y="67865"/>
                      <a:pt x="32413" y="63959"/>
                      <a:pt x="40530" y="57402"/>
                    </a:cubicBezTo>
                    <a:cubicBezTo>
                      <a:pt x="50541" y="49171"/>
                      <a:pt x="59875" y="40522"/>
                      <a:pt x="59875" y="27268"/>
                    </a:cubicBezTo>
                    <a:cubicBezTo>
                      <a:pt x="59875" y="10388"/>
                      <a:pt x="45535" y="64"/>
                      <a:pt x="28219" y="64"/>
                    </a:cubicBezTo>
                    <a:cubicBezTo>
                      <a:pt x="11445" y="64"/>
                      <a:pt x="81" y="12201"/>
                      <a:pt x="81" y="25036"/>
                    </a:cubicBezTo>
                    <a:cubicBezTo>
                      <a:pt x="81" y="32151"/>
                      <a:pt x="5898" y="32849"/>
                      <a:pt x="7251" y="32849"/>
                    </a:cubicBezTo>
                    <a:cubicBezTo>
                      <a:pt x="10498" y="32849"/>
                      <a:pt x="14421" y="30477"/>
                      <a:pt x="14421" y="25455"/>
                    </a:cubicBezTo>
                    <a:cubicBezTo>
                      <a:pt x="14421" y="22944"/>
                      <a:pt x="13474" y="18061"/>
                      <a:pt x="6439" y="18061"/>
                    </a:cubicBezTo>
                    <a:cubicBezTo>
                      <a:pt x="10633" y="8156"/>
                      <a:pt x="19832" y="5087"/>
                      <a:pt x="26190" y="5087"/>
                    </a:cubicBezTo>
                    <a:cubicBezTo>
                      <a:pt x="39718" y="5087"/>
                      <a:pt x="46753" y="15968"/>
                      <a:pt x="46753" y="27268"/>
                    </a:cubicBezTo>
                    <a:cubicBezTo>
                      <a:pt x="46753" y="39406"/>
                      <a:pt x="38365" y="49032"/>
                      <a:pt x="34036" y="54054"/>
                    </a:cubicBezTo>
                    <a:lnTo>
                      <a:pt x="1434" y="87257"/>
                    </a:lnTo>
                    <a:cubicBezTo>
                      <a:pt x="81" y="88513"/>
                      <a:pt x="81" y="88792"/>
                      <a:pt x="81" y="92698"/>
                    </a:cubicBezTo>
                    <a:lnTo>
                      <a:pt x="55817" y="92698"/>
                    </a:lnTo>
                    <a:lnTo>
                      <a:pt x="59875" y="67307"/>
                    </a:lnTo>
                    <a:close/>
                  </a:path>
                </a:pathLst>
              </a:custGeom>
              <a:solidFill>
                <a:srgbClr val="FF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219026E5-64A7-1E6A-2111-667FE2158F86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8330657" y="5464050"/>
                <a:ext cx="62770" cy="95423"/>
              </a:xfrm>
              <a:custGeom>
                <a:avLst/>
                <a:gdLst>
                  <a:gd name="csX0" fmla="*/ 62855 w 62770"/>
                  <a:gd name="csY0" fmla="*/ 48195 h 95423"/>
                  <a:gd name="csX1" fmla="*/ 54874 w 62770"/>
                  <a:gd name="csY1" fmla="*/ 12062 h 95423"/>
                  <a:gd name="csX2" fmla="*/ 31470 w 62770"/>
                  <a:gd name="csY2" fmla="*/ 64 h 95423"/>
                  <a:gd name="csX3" fmla="*/ 85 w 62770"/>
                  <a:gd name="csY3" fmla="*/ 48195 h 95423"/>
                  <a:gd name="csX4" fmla="*/ 31470 w 62770"/>
                  <a:gd name="csY4" fmla="*/ 95488 h 95423"/>
                  <a:gd name="csX5" fmla="*/ 62855 w 62770"/>
                  <a:gd name="csY5" fmla="*/ 48195 h 95423"/>
                  <a:gd name="csX6" fmla="*/ 31470 w 62770"/>
                  <a:gd name="csY6" fmla="*/ 91582 h 95423"/>
                  <a:gd name="csX7" fmla="*/ 14289 w 62770"/>
                  <a:gd name="csY7" fmla="*/ 76375 h 95423"/>
                  <a:gd name="csX8" fmla="*/ 12395 w 62770"/>
                  <a:gd name="csY8" fmla="*/ 46381 h 95423"/>
                  <a:gd name="csX9" fmla="*/ 14425 w 62770"/>
                  <a:gd name="csY9" fmla="*/ 17921 h 95423"/>
                  <a:gd name="csX10" fmla="*/ 31470 w 62770"/>
                  <a:gd name="csY10" fmla="*/ 3970 h 95423"/>
                  <a:gd name="csX11" fmla="*/ 48245 w 62770"/>
                  <a:gd name="csY11" fmla="*/ 16666 h 95423"/>
                  <a:gd name="csX12" fmla="*/ 50545 w 62770"/>
                  <a:gd name="csY12" fmla="*/ 46381 h 95423"/>
                  <a:gd name="csX13" fmla="*/ 48786 w 62770"/>
                  <a:gd name="csY13" fmla="*/ 75817 h 95423"/>
                  <a:gd name="csX14" fmla="*/ 31470 w 62770"/>
                  <a:gd name="csY14" fmla="*/ 91582 h 954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62770" h="95423">
                    <a:moveTo>
                      <a:pt x="62855" y="48195"/>
                    </a:moveTo>
                    <a:cubicBezTo>
                      <a:pt x="62855" y="32849"/>
                      <a:pt x="61096" y="21828"/>
                      <a:pt x="54874" y="12062"/>
                    </a:cubicBezTo>
                    <a:cubicBezTo>
                      <a:pt x="50680" y="5645"/>
                      <a:pt x="42292" y="64"/>
                      <a:pt x="31470" y="64"/>
                    </a:cubicBezTo>
                    <a:cubicBezTo>
                      <a:pt x="85" y="64"/>
                      <a:pt x="85" y="38150"/>
                      <a:pt x="85" y="48195"/>
                    </a:cubicBezTo>
                    <a:cubicBezTo>
                      <a:pt x="85" y="58239"/>
                      <a:pt x="85" y="95488"/>
                      <a:pt x="31470" y="95488"/>
                    </a:cubicBezTo>
                    <a:cubicBezTo>
                      <a:pt x="62855" y="95488"/>
                      <a:pt x="62855" y="58239"/>
                      <a:pt x="62855" y="48195"/>
                    </a:cubicBezTo>
                    <a:close/>
                    <a:moveTo>
                      <a:pt x="31470" y="91582"/>
                    </a:moveTo>
                    <a:cubicBezTo>
                      <a:pt x="25247" y="91582"/>
                      <a:pt x="16995" y="87815"/>
                      <a:pt x="14289" y="76375"/>
                    </a:cubicBezTo>
                    <a:cubicBezTo>
                      <a:pt x="12395" y="68144"/>
                      <a:pt x="12395" y="56705"/>
                      <a:pt x="12395" y="46381"/>
                    </a:cubicBezTo>
                    <a:cubicBezTo>
                      <a:pt x="12395" y="36197"/>
                      <a:pt x="12395" y="25594"/>
                      <a:pt x="14425" y="17921"/>
                    </a:cubicBezTo>
                    <a:cubicBezTo>
                      <a:pt x="17266" y="6900"/>
                      <a:pt x="25924" y="3970"/>
                      <a:pt x="31470" y="3970"/>
                    </a:cubicBezTo>
                    <a:cubicBezTo>
                      <a:pt x="38775" y="3970"/>
                      <a:pt x="45810" y="8574"/>
                      <a:pt x="48245" y="16666"/>
                    </a:cubicBezTo>
                    <a:cubicBezTo>
                      <a:pt x="50409" y="24199"/>
                      <a:pt x="50545" y="34244"/>
                      <a:pt x="50545" y="46381"/>
                    </a:cubicBezTo>
                    <a:cubicBezTo>
                      <a:pt x="50545" y="56705"/>
                      <a:pt x="50545" y="67028"/>
                      <a:pt x="48786" y="75817"/>
                    </a:cubicBezTo>
                    <a:cubicBezTo>
                      <a:pt x="46080" y="88513"/>
                      <a:pt x="36881" y="91582"/>
                      <a:pt x="31470" y="91582"/>
                    </a:cubicBezTo>
                    <a:close/>
                  </a:path>
                </a:pathLst>
              </a:custGeom>
              <a:solidFill>
                <a:srgbClr val="FF0000"/>
              </a:solidFill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4" name="Group 573" descr="\documentclass{article}&#10;\usepackage{amsmath}&#10;\pagestyle{empty}&#10;\begin{document}&#10;&#10;$b_{30}$&#10;&#10;&#10;\end{document}" title="IguanaTex Vector Display">
              <a:extLst>
                <a:ext uri="{FF2B5EF4-FFF2-40B4-BE49-F238E27FC236}">
                  <a16:creationId xmlns:a16="http://schemas.microsoft.com/office/drawing/2014/main" id="{DB3F28C4-D636-8561-E3D4-4C732E445AD5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>
              <a:off x="6237198" y="4557522"/>
              <a:ext cx="220696" cy="170996"/>
              <a:chOff x="7678082" y="5833210"/>
              <a:chExt cx="220696" cy="170996"/>
            </a:xfrm>
            <a:solidFill>
              <a:schemeClr val="tx1"/>
            </a:solidFill>
          </p:grpSpPr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3D3BF1CE-420B-61A4-B10C-AF1E3266063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7678082" y="5833210"/>
                <a:ext cx="71118" cy="140504"/>
              </a:xfrm>
              <a:custGeom>
                <a:avLst/>
                <a:gdLst>
                  <a:gd name="csX0" fmla="*/ 37182 w 71118"/>
                  <a:gd name="csY0" fmla="*/ 2255 h 140504"/>
                  <a:gd name="csX1" fmla="*/ 34670 w 71118"/>
                  <a:gd name="csY1" fmla="*/ 63 h 140504"/>
                  <a:gd name="csX2" fmla="*/ 11092 w 71118"/>
                  <a:gd name="csY2" fmla="*/ 2056 h 140504"/>
                  <a:gd name="csX3" fmla="*/ 7421 w 71118"/>
                  <a:gd name="csY3" fmla="*/ 6042 h 140504"/>
                  <a:gd name="csX4" fmla="*/ 12059 w 71118"/>
                  <a:gd name="csY4" fmla="*/ 8433 h 140504"/>
                  <a:gd name="csX5" fmla="*/ 21722 w 71118"/>
                  <a:gd name="csY5" fmla="*/ 11821 h 140504"/>
                  <a:gd name="csX6" fmla="*/ 19016 w 71118"/>
                  <a:gd name="csY6" fmla="*/ 24178 h 140504"/>
                  <a:gd name="csX7" fmla="*/ 3169 w 71118"/>
                  <a:gd name="csY7" fmla="*/ 89149 h 140504"/>
                  <a:gd name="csX8" fmla="*/ 77 w 71118"/>
                  <a:gd name="csY8" fmla="*/ 109278 h 140504"/>
                  <a:gd name="csX9" fmla="*/ 24620 w 71118"/>
                  <a:gd name="csY9" fmla="*/ 140568 h 140504"/>
                  <a:gd name="csX10" fmla="*/ 71196 w 71118"/>
                  <a:gd name="csY10" fmla="*/ 82173 h 140504"/>
                  <a:gd name="csX11" fmla="*/ 45492 w 71118"/>
                  <a:gd name="csY11" fmla="*/ 50286 h 140504"/>
                  <a:gd name="csX12" fmla="*/ 22881 w 71118"/>
                  <a:gd name="csY12" fmla="*/ 62244 h 140504"/>
                  <a:gd name="csX13" fmla="*/ 37182 w 71118"/>
                  <a:gd name="csY13" fmla="*/ 2255 h 140504"/>
                  <a:gd name="csX14" fmla="*/ 19016 w 71118"/>
                  <a:gd name="csY14" fmla="*/ 77590 h 140504"/>
                  <a:gd name="csX15" fmla="*/ 21915 w 71118"/>
                  <a:gd name="csY15" fmla="*/ 70614 h 140504"/>
                  <a:gd name="csX16" fmla="*/ 45106 w 71118"/>
                  <a:gd name="csY16" fmla="*/ 54670 h 140504"/>
                  <a:gd name="csX17" fmla="*/ 57281 w 71118"/>
                  <a:gd name="csY17" fmla="*/ 73404 h 140504"/>
                  <a:gd name="csX18" fmla="*/ 47425 w 71118"/>
                  <a:gd name="csY18" fmla="*/ 115655 h 140504"/>
                  <a:gd name="csX19" fmla="*/ 24620 w 71118"/>
                  <a:gd name="csY19" fmla="*/ 136183 h 140504"/>
                  <a:gd name="csX20" fmla="*/ 11672 w 71118"/>
                  <a:gd name="csY20" fmla="*/ 116054 h 140504"/>
                  <a:gd name="csX21" fmla="*/ 14764 w 71118"/>
                  <a:gd name="csY21" fmla="*/ 95925 h 140504"/>
                  <a:gd name="csX22" fmla="*/ 19016 w 71118"/>
                  <a:gd name="csY22" fmla="*/ 77590 h 1405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</a:cxnLst>
                <a:rect l="l" t="t" r="r" b="b"/>
                <a:pathLst>
                  <a:path w="71118" h="140504">
                    <a:moveTo>
                      <a:pt x="37182" y="2255"/>
                    </a:moveTo>
                    <a:cubicBezTo>
                      <a:pt x="37182" y="2056"/>
                      <a:pt x="37182" y="63"/>
                      <a:pt x="34670" y="63"/>
                    </a:cubicBezTo>
                    <a:cubicBezTo>
                      <a:pt x="30225" y="63"/>
                      <a:pt x="16117" y="1657"/>
                      <a:pt x="11092" y="2056"/>
                    </a:cubicBezTo>
                    <a:cubicBezTo>
                      <a:pt x="9546" y="2255"/>
                      <a:pt x="7421" y="2454"/>
                      <a:pt x="7421" y="6042"/>
                    </a:cubicBezTo>
                    <a:cubicBezTo>
                      <a:pt x="7421" y="8433"/>
                      <a:pt x="9160" y="8433"/>
                      <a:pt x="12059" y="8433"/>
                    </a:cubicBezTo>
                    <a:cubicBezTo>
                      <a:pt x="21335" y="8433"/>
                      <a:pt x="21722" y="9828"/>
                      <a:pt x="21722" y="11821"/>
                    </a:cubicBezTo>
                    <a:cubicBezTo>
                      <a:pt x="21722" y="13216"/>
                      <a:pt x="19982" y="19993"/>
                      <a:pt x="19016" y="24178"/>
                    </a:cubicBezTo>
                    <a:lnTo>
                      <a:pt x="3169" y="89149"/>
                    </a:lnTo>
                    <a:cubicBezTo>
                      <a:pt x="850" y="99114"/>
                      <a:pt x="77" y="102302"/>
                      <a:pt x="77" y="109278"/>
                    </a:cubicBezTo>
                    <a:cubicBezTo>
                      <a:pt x="77" y="128211"/>
                      <a:pt x="10319" y="140568"/>
                      <a:pt x="24620" y="140568"/>
                    </a:cubicBezTo>
                    <a:cubicBezTo>
                      <a:pt x="47425" y="140568"/>
                      <a:pt x="71196" y="110872"/>
                      <a:pt x="71196" y="82173"/>
                    </a:cubicBezTo>
                    <a:cubicBezTo>
                      <a:pt x="71196" y="64037"/>
                      <a:pt x="60953" y="50286"/>
                      <a:pt x="45492" y="50286"/>
                    </a:cubicBezTo>
                    <a:cubicBezTo>
                      <a:pt x="36602" y="50286"/>
                      <a:pt x="28679" y="56065"/>
                      <a:pt x="22881" y="62244"/>
                    </a:cubicBezTo>
                    <a:lnTo>
                      <a:pt x="37182" y="2255"/>
                    </a:lnTo>
                    <a:close/>
                    <a:moveTo>
                      <a:pt x="19016" y="77590"/>
                    </a:moveTo>
                    <a:cubicBezTo>
                      <a:pt x="20176" y="73205"/>
                      <a:pt x="20176" y="72806"/>
                      <a:pt x="21915" y="70614"/>
                    </a:cubicBezTo>
                    <a:cubicBezTo>
                      <a:pt x="31384" y="57660"/>
                      <a:pt x="40081" y="54670"/>
                      <a:pt x="45106" y="54670"/>
                    </a:cubicBezTo>
                    <a:cubicBezTo>
                      <a:pt x="52063" y="54670"/>
                      <a:pt x="57281" y="60649"/>
                      <a:pt x="57281" y="73404"/>
                    </a:cubicBezTo>
                    <a:cubicBezTo>
                      <a:pt x="57281" y="85163"/>
                      <a:pt x="50904" y="108082"/>
                      <a:pt x="47425" y="115655"/>
                    </a:cubicBezTo>
                    <a:cubicBezTo>
                      <a:pt x="41047" y="129008"/>
                      <a:pt x="32157" y="136183"/>
                      <a:pt x="24620" y="136183"/>
                    </a:cubicBezTo>
                    <a:cubicBezTo>
                      <a:pt x="18050" y="136183"/>
                      <a:pt x="11672" y="130802"/>
                      <a:pt x="11672" y="116054"/>
                    </a:cubicBezTo>
                    <a:cubicBezTo>
                      <a:pt x="11672" y="112267"/>
                      <a:pt x="11672" y="108481"/>
                      <a:pt x="14764" y="95925"/>
                    </a:cubicBezTo>
                    <a:lnTo>
                      <a:pt x="19016" y="77590"/>
                    </a:ln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A1AB04D7-E6BB-DC78-C773-4AE29CFE3E1B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7759243" y="5908783"/>
                <a:ext cx="62229" cy="95423"/>
              </a:xfrm>
              <a:custGeom>
                <a:avLst/>
                <a:gdLst>
                  <a:gd name="csX0" fmla="*/ 29707 w 62229"/>
                  <a:gd name="csY0" fmla="*/ 46102 h 95423"/>
                  <a:gd name="csX1" fmla="*/ 47835 w 62229"/>
                  <a:gd name="csY1" fmla="*/ 68563 h 95423"/>
                  <a:gd name="csX2" fmla="*/ 30249 w 62229"/>
                  <a:gd name="csY2" fmla="*/ 91024 h 95423"/>
                  <a:gd name="csX3" fmla="*/ 7251 w 62229"/>
                  <a:gd name="csY3" fmla="*/ 81258 h 95423"/>
                  <a:gd name="csX4" fmla="*/ 15097 w 62229"/>
                  <a:gd name="csY4" fmla="*/ 73446 h 95423"/>
                  <a:gd name="csX5" fmla="*/ 7657 w 62229"/>
                  <a:gd name="csY5" fmla="*/ 65773 h 95423"/>
                  <a:gd name="csX6" fmla="*/ 81 w 62229"/>
                  <a:gd name="csY6" fmla="*/ 73864 h 95423"/>
                  <a:gd name="csX7" fmla="*/ 30519 w 62229"/>
                  <a:gd name="csY7" fmla="*/ 95488 h 95423"/>
                  <a:gd name="csX8" fmla="*/ 62310 w 62229"/>
                  <a:gd name="csY8" fmla="*/ 68563 h 95423"/>
                  <a:gd name="csX9" fmla="*/ 38771 w 62229"/>
                  <a:gd name="csY9" fmla="*/ 43591 h 95423"/>
                  <a:gd name="csX10" fmla="*/ 58116 w 62229"/>
                  <a:gd name="csY10" fmla="*/ 19316 h 95423"/>
                  <a:gd name="csX11" fmla="*/ 30790 w 62229"/>
                  <a:gd name="csY11" fmla="*/ 64 h 95423"/>
                  <a:gd name="csX12" fmla="*/ 4275 w 62229"/>
                  <a:gd name="csY12" fmla="*/ 18758 h 95423"/>
                  <a:gd name="csX13" fmla="*/ 11309 w 62229"/>
                  <a:gd name="csY13" fmla="*/ 26152 h 95423"/>
                  <a:gd name="csX14" fmla="*/ 18209 w 62229"/>
                  <a:gd name="csY14" fmla="*/ 19037 h 95423"/>
                  <a:gd name="csX15" fmla="*/ 11309 w 62229"/>
                  <a:gd name="csY15" fmla="*/ 11783 h 95423"/>
                  <a:gd name="csX16" fmla="*/ 30384 w 62229"/>
                  <a:gd name="csY16" fmla="*/ 4110 h 95423"/>
                  <a:gd name="csX17" fmla="*/ 44994 w 62229"/>
                  <a:gd name="csY17" fmla="*/ 19316 h 95423"/>
                  <a:gd name="csX18" fmla="*/ 39583 w 62229"/>
                  <a:gd name="csY18" fmla="*/ 35918 h 95423"/>
                  <a:gd name="csX19" fmla="*/ 24567 w 62229"/>
                  <a:gd name="csY19" fmla="*/ 41917 h 95423"/>
                  <a:gd name="csX20" fmla="*/ 20238 w 62229"/>
                  <a:gd name="csY20" fmla="*/ 42335 h 95423"/>
                  <a:gd name="csX21" fmla="*/ 18885 w 62229"/>
                  <a:gd name="csY21" fmla="*/ 44149 h 95423"/>
                  <a:gd name="csX22" fmla="*/ 22402 w 62229"/>
                  <a:gd name="csY22" fmla="*/ 46102 h 95423"/>
                  <a:gd name="csX23" fmla="*/ 29707 w 62229"/>
                  <a:gd name="csY23" fmla="*/ 46102 h 954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62229" h="95423">
                    <a:moveTo>
                      <a:pt x="29707" y="46102"/>
                    </a:moveTo>
                    <a:cubicBezTo>
                      <a:pt x="40259" y="46102"/>
                      <a:pt x="47835" y="53635"/>
                      <a:pt x="47835" y="68563"/>
                    </a:cubicBezTo>
                    <a:cubicBezTo>
                      <a:pt x="47835" y="85862"/>
                      <a:pt x="38095" y="91024"/>
                      <a:pt x="30249" y="91024"/>
                    </a:cubicBezTo>
                    <a:cubicBezTo>
                      <a:pt x="24837" y="91024"/>
                      <a:pt x="12933" y="89489"/>
                      <a:pt x="7251" y="81258"/>
                    </a:cubicBezTo>
                    <a:cubicBezTo>
                      <a:pt x="13609" y="80979"/>
                      <a:pt x="15097" y="76375"/>
                      <a:pt x="15097" y="73446"/>
                    </a:cubicBezTo>
                    <a:cubicBezTo>
                      <a:pt x="15097" y="68981"/>
                      <a:pt x="11850" y="65773"/>
                      <a:pt x="7657" y="65773"/>
                    </a:cubicBezTo>
                    <a:cubicBezTo>
                      <a:pt x="3869" y="65773"/>
                      <a:pt x="81" y="68144"/>
                      <a:pt x="81" y="73864"/>
                    </a:cubicBezTo>
                    <a:cubicBezTo>
                      <a:pt x="81" y="86978"/>
                      <a:pt x="14150" y="95488"/>
                      <a:pt x="30519" y="95488"/>
                    </a:cubicBezTo>
                    <a:cubicBezTo>
                      <a:pt x="49323" y="95488"/>
                      <a:pt x="62310" y="82514"/>
                      <a:pt x="62310" y="68563"/>
                    </a:cubicBezTo>
                    <a:cubicBezTo>
                      <a:pt x="62310" y="57681"/>
                      <a:pt x="53652" y="46800"/>
                      <a:pt x="38771" y="43591"/>
                    </a:cubicBezTo>
                    <a:cubicBezTo>
                      <a:pt x="52976" y="38290"/>
                      <a:pt x="58116" y="27826"/>
                      <a:pt x="58116" y="19316"/>
                    </a:cubicBezTo>
                    <a:cubicBezTo>
                      <a:pt x="58116" y="8295"/>
                      <a:pt x="45806" y="64"/>
                      <a:pt x="30790" y="64"/>
                    </a:cubicBezTo>
                    <a:cubicBezTo>
                      <a:pt x="15774" y="64"/>
                      <a:pt x="4275" y="7598"/>
                      <a:pt x="4275" y="18758"/>
                    </a:cubicBezTo>
                    <a:cubicBezTo>
                      <a:pt x="4275" y="23502"/>
                      <a:pt x="7251" y="26152"/>
                      <a:pt x="11309" y="26152"/>
                    </a:cubicBezTo>
                    <a:cubicBezTo>
                      <a:pt x="15503" y="26152"/>
                      <a:pt x="18209" y="22944"/>
                      <a:pt x="18209" y="19037"/>
                    </a:cubicBezTo>
                    <a:cubicBezTo>
                      <a:pt x="18209" y="14992"/>
                      <a:pt x="15503" y="12062"/>
                      <a:pt x="11309" y="11783"/>
                    </a:cubicBezTo>
                    <a:cubicBezTo>
                      <a:pt x="16044" y="5645"/>
                      <a:pt x="25378" y="4110"/>
                      <a:pt x="30384" y="4110"/>
                    </a:cubicBezTo>
                    <a:cubicBezTo>
                      <a:pt x="36471" y="4110"/>
                      <a:pt x="44994" y="7179"/>
                      <a:pt x="44994" y="19316"/>
                    </a:cubicBezTo>
                    <a:cubicBezTo>
                      <a:pt x="44994" y="25176"/>
                      <a:pt x="43100" y="31593"/>
                      <a:pt x="39583" y="35918"/>
                    </a:cubicBezTo>
                    <a:cubicBezTo>
                      <a:pt x="35119" y="41219"/>
                      <a:pt x="31331" y="41498"/>
                      <a:pt x="24567" y="41917"/>
                    </a:cubicBezTo>
                    <a:cubicBezTo>
                      <a:pt x="21185" y="42196"/>
                      <a:pt x="20914" y="42196"/>
                      <a:pt x="20238" y="42335"/>
                    </a:cubicBezTo>
                    <a:cubicBezTo>
                      <a:pt x="19967" y="42335"/>
                      <a:pt x="18885" y="42614"/>
                      <a:pt x="18885" y="44149"/>
                    </a:cubicBezTo>
                    <a:cubicBezTo>
                      <a:pt x="18885" y="46102"/>
                      <a:pt x="20102" y="46102"/>
                      <a:pt x="22402" y="46102"/>
                    </a:cubicBezTo>
                    <a:lnTo>
                      <a:pt x="29707" y="46102"/>
                    </a:ln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5F0AD48C-CCA3-B236-1114-A1551C43FCF0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836008" y="5908783"/>
                <a:ext cx="62770" cy="95423"/>
              </a:xfrm>
              <a:custGeom>
                <a:avLst/>
                <a:gdLst>
                  <a:gd name="csX0" fmla="*/ 62855 w 62770"/>
                  <a:gd name="csY0" fmla="*/ 48195 h 95423"/>
                  <a:gd name="csX1" fmla="*/ 54874 w 62770"/>
                  <a:gd name="csY1" fmla="*/ 12062 h 95423"/>
                  <a:gd name="csX2" fmla="*/ 31470 w 62770"/>
                  <a:gd name="csY2" fmla="*/ 64 h 95423"/>
                  <a:gd name="csX3" fmla="*/ 85 w 62770"/>
                  <a:gd name="csY3" fmla="*/ 48195 h 95423"/>
                  <a:gd name="csX4" fmla="*/ 31470 w 62770"/>
                  <a:gd name="csY4" fmla="*/ 95488 h 95423"/>
                  <a:gd name="csX5" fmla="*/ 62855 w 62770"/>
                  <a:gd name="csY5" fmla="*/ 48195 h 95423"/>
                  <a:gd name="csX6" fmla="*/ 31470 w 62770"/>
                  <a:gd name="csY6" fmla="*/ 91582 h 95423"/>
                  <a:gd name="csX7" fmla="*/ 14289 w 62770"/>
                  <a:gd name="csY7" fmla="*/ 76375 h 95423"/>
                  <a:gd name="csX8" fmla="*/ 12395 w 62770"/>
                  <a:gd name="csY8" fmla="*/ 46381 h 95423"/>
                  <a:gd name="csX9" fmla="*/ 14425 w 62770"/>
                  <a:gd name="csY9" fmla="*/ 17921 h 95423"/>
                  <a:gd name="csX10" fmla="*/ 31470 w 62770"/>
                  <a:gd name="csY10" fmla="*/ 3970 h 95423"/>
                  <a:gd name="csX11" fmla="*/ 48245 w 62770"/>
                  <a:gd name="csY11" fmla="*/ 16666 h 95423"/>
                  <a:gd name="csX12" fmla="*/ 50545 w 62770"/>
                  <a:gd name="csY12" fmla="*/ 46381 h 95423"/>
                  <a:gd name="csX13" fmla="*/ 48786 w 62770"/>
                  <a:gd name="csY13" fmla="*/ 75817 h 95423"/>
                  <a:gd name="csX14" fmla="*/ 31470 w 62770"/>
                  <a:gd name="csY14" fmla="*/ 91582 h 954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62770" h="95423">
                    <a:moveTo>
                      <a:pt x="62855" y="48195"/>
                    </a:moveTo>
                    <a:cubicBezTo>
                      <a:pt x="62855" y="32849"/>
                      <a:pt x="61096" y="21828"/>
                      <a:pt x="54874" y="12062"/>
                    </a:cubicBezTo>
                    <a:cubicBezTo>
                      <a:pt x="50680" y="5645"/>
                      <a:pt x="42292" y="64"/>
                      <a:pt x="31470" y="64"/>
                    </a:cubicBezTo>
                    <a:cubicBezTo>
                      <a:pt x="85" y="64"/>
                      <a:pt x="85" y="38150"/>
                      <a:pt x="85" y="48195"/>
                    </a:cubicBezTo>
                    <a:cubicBezTo>
                      <a:pt x="85" y="58239"/>
                      <a:pt x="85" y="95488"/>
                      <a:pt x="31470" y="95488"/>
                    </a:cubicBezTo>
                    <a:cubicBezTo>
                      <a:pt x="62855" y="95488"/>
                      <a:pt x="62855" y="58239"/>
                      <a:pt x="62855" y="48195"/>
                    </a:cubicBezTo>
                    <a:close/>
                    <a:moveTo>
                      <a:pt x="31470" y="91582"/>
                    </a:moveTo>
                    <a:cubicBezTo>
                      <a:pt x="25247" y="91582"/>
                      <a:pt x="16995" y="87815"/>
                      <a:pt x="14289" y="76375"/>
                    </a:cubicBezTo>
                    <a:cubicBezTo>
                      <a:pt x="12395" y="68144"/>
                      <a:pt x="12395" y="56705"/>
                      <a:pt x="12395" y="46381"/>
                    </a:cubicBezTo>
                    <a:cubicBezTo>
                      <a:pt x="12395" y="36197"/>
                      <a:pt x="12395" y="25594"/>
                      <a:pt x="14425" y="17921"/>
                    </a:cubicBezTo>
                    <a:cubicBezTo>
                      <a:pt x="17266" y="6900"/>
                      <a:pt x="25924" y="3970"/>
                      <a:pt x="31470" y="3970"/>
                    </a:cubicBezTo>
                    <a:cubicBezTo>
                      <a:pt x="38775" y="3970"/>
                      <a:pt x="45810" y="8574"/>
                      <a:pt x="48245" y="16666"/>
                    </a:cubicBezTo>
                    <a:cubicBezTo>
                      <a:pt x="50409" y="24199"/>
                      <a:pt x="50545" y="34244"/>
                      <a:pt x="50545" y="46381"/>
                    </a:cubicBezTo>
                    <a:cubicBezTo>
                      <a:pt x="50545" y="56705"/>
                      <a:pt x="50545" y="67028"/>
                      <a:pt x="48786" y="75817"/>
                    </a:cubicBezTo>
                    <a:cubicBezTo>
                      <a:pt x="46080" y="88513"/>
                      <a:pt x="36881" y="91582"/>
                      <a:pt x="31470" y="91582"/>
                    </a:cubicBezTo>
                    <a:close/>
                  </a:path>
                </a:pathLst>
              </a:custGeom>
              <a:grpFill/>
              <a:ln w="25173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639" name="TextBox 638">
            <a:extLst>
              <a:ext uri="{FF2B5EF4-FFF2-40B4-BE49-F238E27FC236}">
                <a16:creationId xmlns:a16="http://schemas.microsoft.com/office/drawing/2014/main" id="{57430FC2-22FC-F353-2B65-BACC8517A53C}"/>
              </a:ext>
            </a:extLst>
          </p:cNvPr>
          <p:cNvSpPr txBox="1"/>
          <p:nvPr/>
        </p:nvSpPr>
        <p:spPr>
          <a:xfrm>
            <a:off x="6060632" y="1038217"/>
            <a:ext cx="554257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Seed on 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B13CB0C3-FA8D-13E4-9A0C-B1D8CFE34228}"/>
              </a:ext>
            </a:extLst>
          </p:cNvPr>
          <p:cNvSpPr txBox="1"/>
          <p:nvPr/>
        </p:nvSpPr>
        <p:spPr>
          <a:xfrm>
            <a:off x="4529288" y="1038216"/>
            <a:ext cx="141388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Seed off </a:t>
            </a:r>
          </a:p>
        </p:txBody>
      </p:sp>
      <p:sp>
        <p:nvSpPr>
          <p:cNvPr id="741" name="TextBox 740">
            <a:extLst>
              <a:ext uri="{FF2B5EF4-FFF2-40B4-BE49-F238E27FC236}">
                <a16:creationId xmlns:a16="http://schemas.microsoft.com/office/drawing/2014/main" id="{D8E8D6BC-325A-7C68-AD2B-8BF54501F48C}"/>
              </a:ext>
            </a:extLst>
          </p:cNvPr>
          <p:cNvSpPr txBox="1"/>
          <p:nvPr/>
        </p:nvSpPr>
        <p:spPr>
          <a:xfrm>
            <a:off x="5933367" y="2113675"/>
            <a:ext cx="1355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>
                <a:solidFill>
                  <a:schemeClr val="bg1"/>
                </a:solidFill>
                <a:latin typeface="Avenir Next LT Pro Light" panose="020B0304020202020204" pitchFamily="34" charset="0"/>
              </a:rPr>
              <a:t>Nph</a:t>
            </a:r>
            <a:r>
              <a:rPr lang="en-US" sz="1200" dirty="0">
                <a:solidFill>
                  <a:schemeClr val="bg1"/>
                </a:solidFill>
                <a:latin typeface="Avenir Next LT Pro Light" panose="020B0304020202020204" pitchFamily="34" charset="0"/>
              </a:rPr>
              <a:t> x10</a:t>
            </a:r>
            <a:r>
              <a:rPr lang="en-US" sz="1200" baseline="30000" dirty="0">
                <a:solidFill>
                  <a:schemeClr val="bg1"/>
                </a:solidFill>
                <a:latin typeface="Avenir Next LT Pro Light" panose="020B0304020202020204" pitchFamily="34" charset="0"/>
              </a:rPr>
              <a:t>3 </a:t>
            </a:r>
            <a:endParaRPr lang="en-US" sz="1200" dirty="0">
              <a:solidFill>
                <a:schemeClr val="bg1"/>
              </a:solidFill>
              <a:latin typeface="Avenir Next LT Pro Light" panose="020B03040202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1422576-D246-F659-005E-5FE181597EC1}"/>
              </a:ext>
            </a:extLst>
          </p:cNvPr>
          <p:cNvPicPr>
            <a:picLocks noChangeAspect="1"/>
          </p:cNvPicPr>
          <p:nvPr/>
        </p:nvPicPr>
        <p:blipFill>
          <a:blip r:embed="rId73"/>
          <a:stretch>
            <a:fillRect/>
          </a:stretch>
        </p:blipFill>
        <p:spPr>
          <a:xfrm>
            <a:off x="991954" y="4884869"/>
            <a:ext cx="1842820" cy="1575541"/>
          </a:xfrm>
          <a:prstGeom prst="rect">
            <a:avLst/>
          </a:prstGeom>
        </p:spPr>
      </p:pic>
      <p:pic>
        <p:nvPicPr>
          <p:cNvPr id="5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9501CB4C-79A6-5033-19E7-DE037F72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F802DF14-280F-39E4-99B2-002099D9D627}"/>
              </a:ext>
            </a:extLst>
          </p:cNvPr>
          <p:cNvSpPr/>
          <p:nvPr/>
        </p:nvSpPr>
        <p:spPr>
          <a:xfrm>
            <a:off x="0" y="6614224"/>
            <a:ext cx="11480800" cy="276999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latin typeface="Avenir Next LT Pro Light" panose="020B0304020202020204" pitchFamily="34" charset="0"/>
              </a:rPr>
              <a:t>*E. Curry, et al. </a:t>
            </a:r>
            <a:r>
              <a:rPr lang="en-US" sz="1200" i="1" dirty="0">
                <a:latin typeface="Avenir Next LT Pro Light" panose="020B0304020202020204" pitchFamily="34" charset="0"/>
              </a:rPr>
              <a:t>PRL</a:t>
            </a:r>
            <a:r>
              <a:rPr lang="en-US" sz="1200" dirty="0">
                <a:latin typeface="Avenir Next LT Pro Light" panose="020B0304020202020204" pitchFamily="34" charset="0"/>
              </a:rPr>
              <a:t> 120.9 (2018): 094801.</a:t>
            </a:r>
          </a:p>
        </p:txBody>
      </p:sp>
    </p:spTree>
    <p:extLst>
      <p:ext uri="{BB962C8B-B14F-4D97-AF65-F5344CB8AC3E}">
        <p14:creationId xmlns:p14="http://schemas.microsoft.com/office/powerpoint/2010/main" val="271298319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97D8C2-3CCC-5670-4916-36760FE224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1" name="Graphic 19">
            <a:extLst>
              <a:ext uri="{FF2B5EF4-FFF2-40B4-BE49-F238E27FC236}">
                <a16:creationId xmlns:a16="http://schemas.microsoft.com/office/drawing/2014/main" id="{0F23D209-16D1-B3EE-8262-48FDFEB9FCDC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192" name="Freeform 27 1">
              <a:extLst>
                <a:ext uri="{FF2B5EF4-FFF2-40B4-BE49-F238E27FC236}">
                  <a16:creationId xmlns:a16="http://schemas.microsoft.com/office/drawing/2014/main" id="{B5E25EDB-53F3-1008-1DCB-F86BA3004049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3" name="Freeform 28 1">
              <a:extLst>
                <a:ext uri="{FF2B5EF4-FFF2-40B4-BE49-F238E27FC236}">
                  <a16:creationId xmlns:a16="http://schemas.microsoft.com/office/drawing/2014/main" id="{45B4C8AD-0CFB-428F-FCFB-7A7EBD919AB0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4" name="Freeform 29 1">
              <a:extLst>
                <a:ext uri="{FF2B5EF4-FFF2-40B4-BE49-F238E27FC236}">
                  <a16:creationId xmlns:a16="http://schemas.microsoft.com/office/drawing/2014/main" id="{BB77BE25-3001-6C87-CA23-A3C365535506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5" name="Freeform 30 1">
              <a:extLst>
                <a:ext uri="{FF2B5EF4-FFF2-40B4-BE49-F238E27FC236}">
                  <a16:creationId xmlns:a16="http://schemas.microsoft.com/office/drawing/2014/main" id="{892F1EDF-72C7-3BAA-6911-D660FE1B89D6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6" name="Freeform 31 1">
              <a:extLst>
                <a:ext uri="{FF2B5EF4-FFF2-40B4-BE49-F238E27FC236}">
                  <a16:creationId xmlns:a16="http://schemas.microsoft.com/office/drawing/2014/main" id="{0DE693B3-443C-5E85-0872-130900AF99E5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7" name="Freeform 32 1">
              <a:extLst>
                <a:ext uri="{FF2B5EF4-FFF2-40B4-BE49-F238E27FC236}">
                  <a16:creationId xmlns:a16="http://schemas.microsoft.com/office/drawing/2014/main" id="{FB042C10-7D96-75B0-5ED4-44C7C59E45E0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8" name="Freeform 33 1">
              <a:extLst>
                <a:ext uri="{FF2B5EF4-FFF2-40B4-BE49-F238E27FC236}">
                  <a16:creationId xmlns:a16="http://schemas.microsoft.com/office/drawing/2014/main" id="{8FFD55C4-66E6-CDE0-9A6D-A03B30DEE413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9" name="Freeform 34 1">
              <a:extLst>
                <a:ext uri="{FF2B5EF4-FFF2-40B4-BE49-F238E27FC236}">
                  <a16:creationId xmlns:a16="http://schemas.microsoft.com/office/drawing/2014/main" id="{BBF25AA5-3A54-6E6C-1FC5-A40DD72C1E3A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0" name="Freeform 35 1">
              <a:extLst>
                <a:ext uri="{FF2B5EF4-FFF2-40B4-BE49-F238E27FC236}">
                  <a16:creationId xmlns:a16="http://schemas.microsoft.com/office/drawing/2014/main" id="{29CCBB0A-06E4-7BD3-597B-BBB3C7C47050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1" name="Freeform 36 1">
              <a:extLst>
                <a:ext uri="{FF2B5EF4-FFF2-40B4-BE49-F238E27FC236}">
                  <a16:creationId xmlns:a16="http://schemas.microsoft.com/office/drawing/2014/main" id="{F507B7D5-E545-E468-76D7-3B4D09AF4FC3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2" name="Freeform 37 1">
              <a:extLst>
                <a:ext uri="{FF2B5EF4-FFF2-40B4-BE49-F238E27FC236}">
                  <a16:creationId xmlns:a16="http://schemas.microsoft.com/office/drawing/2014/main" id="{0069022C-FC9B-5AAD-7E2D-42D84B2B5AB6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3" name="Freeform 38 1">
              <a:extLst>
                <a:ext uri="{FF2B5EF4-FFF2-40B4-BE49-F238E27FC236}">
                  <a16:creationId xmlns:a16="http://schemas.microsoft.com/office/drawing/2014/main" id="{4DFE44FC-218B-A69E-E966-7F29C836D4BB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4" name="Freeform 39 1">
              <a:extLst>
                <a:ext uri="{FF2B5EF4-FFF2-40B4-BE49-F238E27FC236}">
                  <a16:creationId xmlns:a16="http://schemas.microsoft.com/office/drawing/2014/main" id="{A8609CBC-7E0A-307B-E82C-C3E6F59AF7A0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5" name="Freeform 40 1">
              <a:extLst>
                <a:ext uri="{FF2B5EF4-FFF2-40B4-BE49-F238E27FC236}">
                  <a16:creationId xmlns:a16="http://schemas.microsoft.com/office/drawing/2014/main" id="{E9F50BBB-1A6D-A569-A443-92D169408C27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6" name="Freeform 41 1">
              <a:extLst>
                <a:ext uri="{FF2B5EF4-FFF2-40B4-BE49-F238E27FC236}">
                  <a16:creationId xmlns:a16="http://schemas.microsoft.com/office/drawing/2014/main" id="{D0E8E014-E118-5313-6F38-36119B61C491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7" name="Freeform 42 1">
              <a:extLst>
                <a:ext uri="{FF2B5EF4-FFF2-40B4-BE49-F238E27FC236}">
                  <a16:creationId xmlns:a16="http://schemas.microsoft.com/office/drawing/2014/main" id="{1A0F8A86-D95B-A803-B470-23B442DA996C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8" name="Freeform 43 1">
              <a:extLst>
                <a:ext uri="{FF2B5EF4-FFF2-40B4-BE49-F238E27FC236}">
                  <a16:creationId xmlns:a16="http://schemas.microsoft.com/office/drawing/2014/main" id="{17AACA43-B0F4-953B-B4B0-010B9A2641C8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9" name="Freeform 44 1">
              <a:extLst>
                <a:ext uri="{FF2B5EF4-FFF2-40B4-BE49-F238E27FC236}">
                  <a16:creationId xmlns:a16="http://schemas.microsoft.com/office/drawing/2014/main" id="{9A072239-4BB1-E27C-216A-10E497B0C2C1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0" name="Freeform 45 1">
              <a:extLst>
                <a:ext uri="{FF2B5EF4-FFF2-40B4-BE49-F238E27FC236}">
                  <a16:creationId xmlns:a16="http://schemas.microsoft.com/office/drawing/2014/main" id="{8C2B22F4-31DF-9896-AE45-E930171499C3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11B80F2A-9623-59CE-0365-68C40477CBE2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FC7CFBA1-F6ED-14F2-56CD-A69ABB496B47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110AE6FE-F6F6-669C-F04A-B685FE82D505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EBCC9E9A-81F3-3A75-72A3-3D0A4256C3B5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3CBCBA7A-DD91-0BDE-9B65-14F3D56C2805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C7B1F3DF-FD74-22F7-2215-F1D5C88C464A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7" name="Freeform 52 1">
              <a:extLst>
                <a:ext uri="{FF2B5EF4-FFF2-40B4-BE49-F238E27FC236}">
                  <a16:creationId xmlns:a16="http://schemas.microsoft.com/office/drawing/2014/main" id="{954E0C9A-58AB-D708-1A5C-E53F07924CFA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8" name="Freeform 53 1">
              <a:extLst>
                <a:ext uri="{FF2B5EF4-FFF2-40B4-BE49-F238E27FC236}">
                  <a16:creationId xmlns:a16="http://schemas.microsoft.com/office/drawing/2014/main" id="{F92B14E7-F3DC-75D1-7E36-2DE58DA5795A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9" name="Freeform 54 1">
              <a:extLst>
                <a:ext uri="{FF2B5EF4-FFF2-40B4-BE49-F238E27FC236}">
                  <a16:creationId xmlns:a16="http://schemas.microsoft.com/office/drawing/2014/main" id="{85DEEDD0-1FDB-53C2-9D9A-4B6E559207C5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0" name="Freeform 55 1">
              <a:extLst>
                <a:ext uri="{FF2B5EF4-FFF2-40B4-BE49-F238E27FC236}">
                  <a16:creationId xmlns:a16="http://schemas.microsoft.com/office/drawing/2014/main" id="{87A4E27C-54AF-4D74-4973-F22BE5E8CBA4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1" name="Freeform 56 1">
              <a:extLst>
                <a:ext uri="{FF2B5EF4-FFF2-40B4-BE49-F238E27FC236}">
                  <a16:creationId xmlns:a16="http://schemas.microsoft.com/office/drawing/2014/main" id="{B8B77159-4CDB-B7AE-9061-26E2149F2A50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2" name="Freeform 57 1">
              <a:extLst>
                <a:ext uri="{FF2B5EF4-FFF2-40B4-BE49-F238E27FC236}">
                  <a16:creationId xmlns:a16="http://schemas.microsoft.com/office/drawing/2014/main" id="{1C7F53D3-6483-2D63-4E36-A3511FEBA5E5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3" name="Freeform 58 1">
              <a:extLst>
                <a:ext uri="{FF2B5EF4-FFF2-40B4-BE49-F238E27FC236}">
                  <a16:creationId xmlns:a16="http://schemas.microsoft.com/office/drawing/2014/main" id="{834BA884-9FEE-2056-18A7-06D9E4C7F91B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2BCB5EDC-B2C6-87CD-3216-9EB45D8264CC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7D90760-4124-76F4-3789-377F26F0C3AF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57EA2DE5-C9C5-A059-3827-9F756BF3E59C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2D3612D-1B31-D8D7-5B15-81745C3598F1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8" name="Freeform 63 1">
              <a:extLst>
                <a:ext uri="{FF2B5EF4-FFF2-40B4-BE49-F238E27FC236}">
                  <a16:creationId xmlns:a16="http://schemas.microsoft.com/office/drawing/2014/main" id="{75909556-BB7B-B2CF-DC66-03F80F5E5A03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9" name="Freeform 64 1">
              <a:extLst>
                <a:ext uri="{FF2B5EF4-FFF2-40B4-BE49-F238E27FC236}">
                  <a16:creationId xmlns:a16="http://schemas.microsoft.com/office/drawing/2014/main" id="{C2E9818A-238C-C612-CF21-B426C4AD46FA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0" name="Freeform 65 1">
              <a:extLst>
                <a:ext uri="{FF2B5EF4-FFF2-40B4-BE49-F238E27FC236}">
                  <a16:creationId xmlns:a16="http://schemas.microsoft.com/office/drawing/2014/main" id="{B51B296E-05F2-9FED-C3CD-B91E566000A9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1" name="Freeform 66 1">
              <a:extLst>
                <a:ext uri="{FF2B5EF4-FFF2-40B4-BE49-F238E27FC236}">
                  <a16:creationId xmlns:a16="http://schemas.microsoft.com/office/drawing/2014/main" id="{9CDBA2C3-C8C7-9EF1-2968-BC00E7EA426D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2" name="Freeform 67 1">
              <a:extLst>
                <a:ext uri="{FF2B5EF4-FFF2-40B4-BE49-F238E27FC236}">
                  <a16:creationId xmlns:a16="http://schemas.microsoft.com/office/drawing/2014/main" id="{AF2634E6-7F98-703D-5898-48D8E1D5BB97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3" name="Freeform 68 1">
              <a:extLst>
                <a:ext uri="{FF2B5EF4-FFF2-40B4-BE49-F238E27FC236}">
                  <a16:creationId xmlns:a16="http://schemas.microsoft.com/office/drawing/2014/main" id="{FA50B13D-2951-BBE4-18EB-C1A928B6B4D1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4" name="Freeform 69 1">
              <a:extLst>
                <a:ext uri="{FF2B5EF4-FFF2-40B4-BE49-F238E27FC236}">
                  <a16:creationId xmlns:a16="http://schemas.microsoft.com/office/drawing/2014/main" id="{998E7FE8-789B-FE0E-4B2B-A58087C66720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5" name="Freeform 70 1">
              <a:extLst>
                <a:ext uri="{FF2B5EF4-FFF2-40B4-BE49-F238E27FC236}">
                  <a16:creationId xmlns:a16="http://schemas.microsoft.com/office/drawing/2014/main" id="{A2D3B399-0C52-DFD7-0C06-5662001D1761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6" name="Freeform 71 1">
              <a:extLst>
                <a:ext uri="{FF2B5EF4-FFF2-40B4-BE49-F238E27FC236}">
                  <a16:creationId xmlns:a16="http://schemas.microsoft.com/office/drawing/2014/main" id="{C4479C20-986A-84FE-5E8C-CCFD34095FC5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7" name="Freeform 72 1">
              <a:extLst>
                <a:ext uri="{FF2B5EF4-FFF2-40B4-BE49-F238E27FC236}">
                  <a16:creationId xmlns:a16="http://schemas.microsoft.com/office/drawing/2014/main" id="{E0FCF2ED-2A92-D18C-8666-7BF10B384BE4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8" name="Freeform 73 1">
              <a:extLst>
                <a:ext uri="{FF2B5EF4-FFF2-40B4-BE49-F238E27FC236}">
                  <a16:creationId xmlns:a16="http://schemas.microsoft.com/office/drawing/2014/main" id="{5413F993-D469-2C91-8735-3F10E241FFD9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9" name="Freeform 74 1">
              <a:extLst>
                <a:ext uri="{FF2B5EF4-FFF2-40B4-BE49-F238E27FC236}">
                  <a16:creationId xmlns:a16="http://schemas.microsoft.com/office/drawing/2014/main" id="{B203CEEA-4CC5-CC57-96FF-C084E806554F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0" name="Freeform 75 1">
              <a:extLst>
                <a:ext uri="{FF2B5EF4-FFF2-40B4-BE49-F238E27FC236}">
                  <a16:creationId xmlns:a16="http://schemas.microsoft.com/office/drawing/2014/main" id="{FF694C78-CEC0-0F65-7EDE-5AD8F29BB077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1" name="Freeform 76 1">
              <a:extLst>
                <a:ext uri="{FF2B5EF4-FFF2-40B4-BE49-F238E27FC236}">
                  <a16:creationId xmlns:a16="http://schemas.microsoft.com/office/drawing/2014/main" id="{656A93EA-6E20-7AAD-1620-EA42F75AE4B0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2" name="Freeform 77 1">
              <a:extLst>
                <a:ext uri="{FF2B5EF4-FFF2-40B4-BE49-F238E27FC236}">
                  <a16:creationId xmlns:a16="http://schemas.microsoft.com/office/drawing/2014/main" id="{3EE5BBA8-76E7-7C2B-7BCD-53D0F66F0D98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3" name="Freeform 78 1">
              <a:extLst>
                <a:ext uri="{FF2B5EF4-FFF2-40B4-BE49-F238E27FC236}">
                  <a16:creationId xmlns:a16="http://schemas.microsoft.com/office/drawing/2014/main" id="{FF9C8B47-F283-89CA-B992-ADF5A88A80EB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4" name="Freeform 79 1">
              <a:extLst>
                <a:ext uri="{FF2B5EF4-FFF2-40B4-BE49-F238E27FC236}">
                  <a16:creationId xmlns:a16="http://schemas.microsoft.com/office/drawing/2014/main" id="{24850C2F-96FA-8771-156E-33D352F79931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5" name="Freeform 80 1">
              <a:extLst>
                <a:ext uri="{FF2B5EF4-FFF2-40B4-BE49-F238E27FC236}">
                  <a16:creationId xmlns:a16="http://schemas.microsoft.com/office/drawing/2014/main" id="{1B4EA26E-35E0-338B-576F-FC19760A4D39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6" name="Freeform 81 1">
              <a:extLst>
                <a:ext uri="{FF2B5EF4-FFF2-40B4-BE49-F238E27FC236}">
                  <a16:creationId xmlns:a16="http://schemas.microsoft.com/office/drawing/2014/main" id="{88A2FA8A-62B1-2749-E5CB-DDE464FAB26C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458E51EF-3D10-B8A2-A0A1-CB1D43D7A1E3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1C48186-C4E9-65EA-15C9-53DF891318E8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9" name="Freeform 84 1">
              <a:extLst>
                <a:ext uri="{FF2B5EF4-FFF2-40B4-BE49-F238E27FC236}">
                  <a16:creationId xmlns:a16="http://schemas.microsoft.com/office/drawing/2014/main" id="{24F3790F-9BCA-D5F9-C8AD-133DA6001FA3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0" name="Freeform 85 1">
              <a:extLst>
                <a:ext uri="{FF2B5EF4-FFF2-40B4-BE49-F238E27FC236}">
                  <a16:creationId xmlns:a16="http://schemas.microsoft.com/office/drawing/2014/main" id="{5F506454-B4C6-F28A-6294-D3D89FD78FDD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1" name="Freeform 86 1">
              <a:extLst>
                <a:ext uri="{FF2B5EF4-FFF2-40B4-BE49-F238E27FC236}">
                  <a16:creationId xmlns:a16="http://schemas.microsoft.com/office/drawing/2014/main" id="{51F8EE43-A672-05AE-4FF6-1F10F25E6B7A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2" name="Freeform 87 1">
              <a:extLst>
                <a:ext uri="{FF2B5EF4-FFF2-40B4-BE49-F238E27FC236}">
                  <a16:creationId xmlns:a16="http://schemas.microsoft.com/office/drawing/2014/main" id="{0E886ED2-8057-5EC2-86B9-E73C3A556591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3" name="Freeform 88 1">
              <a:extLst>
                <a:ext uri="{FF2B5EF4-FFF2-40B4-BE49-F238E27FC236}">
                  <a16:creationId xmlns:a16="http://schemas.microsoft.com/office/drawing/2014/main" id="{1E435873-B93D-089C-1F53-CC6952DF33DA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4" name="Freeform 89 1">
              <a:extLst>
                <a:ext uri="{FF2B5EF4-FFF2-40B4-BE49-F238E27FC236}">
                  <a16:creationId xmlns:a16="http://schemas.microsoft.com/office/drawing/2014/main" id="{DD02B9D4-597E-A387-8DC5-0C334364FE4A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5" name="Freeform 90 1">
              <a:extLst>
                <a:ext uri="{FF2B5EF4-FFF2-40B4-BE49-F238E27FC236}">
                  <a16:creationId xmlns:a16="http://schemas.microsoft.com/office/drawing/2014/main" id="{8221D22D-BC16-766E-473C-157C3C008EEF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6" name="Freeform 91 1">
              <a:extLst>
                <a:ext uri="{FF2B5EF4-FFF2-40B4-BE49-F238E27FC236}">
                  <a16:creationId xmlns:a16="http://schemas.microsoft.com/office/drawing/2014/main" id="{C228494E-D3A1-2B32-B956-6F37CC1C483B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7" name="Freeform 92 1">
              <a:extLst>
                <a:ext uri="{FF2B5EF4-FFF2-40B4-BE49-F238E27FC236}">
                  <a16:creationId xmlns:a16="http://schemas.microsoft.com/office/drawing/2014/main" id="{FA6524BB-4DC3-F2DB-E566-CC1FDB7131E1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8" name="Freeform 93 1">
              <a:extLst>
                <a:ext uri="{FF2B5EF4-FFF2-40B4-BE49-F238E27FC236}">
                  <a16:creationId xmlns:a16="http://schemas.microsoft.com/office/drawing/2014/main" id="{5939939C-776D-367B-AF91-079EACC1055B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9" name="Freeform 94 1">
              <a:extLst>
                <a:ext uri="{FF2B5EF4-FFF2-40B4-BE49-F238E27FC236}">
                  <a16:creationId xmlns:a16="http://schemas.microsoft.com/office/drawing/2014/main" id="{84364E1D-5ADA-4C04-54FB-2F976EC71B1A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0" name="Freeform 95 1">
              <a:extLst>
                <a:ext uri="{FF2B5EF4-FFF2-40B4-BE49-F238E27FC236}">
                  <a16:creationId xmlns:a16="http://schemas.microsoft.com/office/drawing/2014/main" id="{DD002F08-1D8A-B0EB-A20F-65E4EE05BBF9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1" name="Freeform 96 1">
              <a:extLst>
                <a:ext uri="{FF2B5EF4-FFF2-40B4-BE49-F238E27FC236}">
                  <a16:creationId xmlns:a16="http://schemas.microsoft.com/office/drawing/2014/main" id="{205B35F0-A6AC-4879-D24E-54BA4214B6B8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2" name="Freeform 97 1">
              <a:extLst>
                <a:ext uri="{FF2B5EF4-FFF2-40B4-BE49-F238E27FC236}">
                  <a16:creationId xmlns:a16="http://schemas.microsoft.com/office/drawing/2014/main" id="{6085C59C-7C50-4562-1E30-814474756BC5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3" name="Freeform 98 1">
              <a:extLst>
                <a:ext uri="{FF2B5EF4-FFF2-40B4-BE49-F238E27FC236}">
                  <a16:creationId xmlns:a16="http://schemas.microsoft.com/office/drawing/2014/main" id="{656DF057-DF24-8006-9BE2-DAA3D10DC547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4" name="Freeform 99 1">
              <a:extLst>
                <a:ext uri="{FF2B5EF4-FFF2-40B4-BE49-F238E27FC236}">
                  <a16:creationId xmlns:a16="http://schemas.microsoft.com/office/drawing/2014/main" id="{83208831-F7F3-F108-4E67-F7BA7502B2E6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5" name="Freeform 100 1">
              <a:extLst>
                <a:ext uri="{FF2B5EF4-FFF2-40B4-BE49-F238E27FC236}">
                  <a16:creationId xmlns:a16="http://schemas.microsoft.com/office/drawing/2014/main" id="{D3B6A251-54CF-9B05-CA6E-E7C73003E87C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6" name="Freeform 101 1">
              <a:extLst>
                <a:ext uri="{FF2B5EF4-FFF2-40B4-BE49-F238E27FC236}">
                  <a16:creationId xmlns:a16="http://schemas.microsoft.com/office/drawing/2014/main" id="{DE7E9E20-770F-78C9-7EAA-41ACAD2B0FB2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7" name="Freeform 102 1">
              <a:extLst>
                <a:ext uri="{FF2B5EF4-FFF2-40B4-BE49-F238E27FC236}">
                  <a16:creationId xmlns:a16="http://schemas.microsoft.com/office/drawing/2014/main" id="{662DDB70-2C60-6536-297F-4B6CDB62C1C6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8" name="Freeform 103 1">
              <a:extLst>
                <a:ext uri="{FF2B5EF4-FFF2-40B4-BE49-F238E27FC236}">
                  <a16:creationId xmlns:a16="http://schemas.microsoft.com/office/drawing/2014/main" id="{7715E77E-F98A-A888-9896-1BFD6F816CC7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9" name="Freeform 104 1">
              <a:extLst>
                <a:ext uri="{FF2B5EF4-FFF2-40B4-BE49-F238E27FC236}">
                  <a16:creationId xmlns:a16="http://schemas.microsoft.com/office/drawing/2014/main" id="{049B9156-9B3B-D6B2-2B7A-828AD51CBFC3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0" name="Freeform 105 1">
              <a:extLst>
                <a:ext uri="{FF2B5EF4-FFF2-40B4-BE49-F238E27FC236}">
                  <a16:creationId xmlns:a16="http://schemas.microsoft.com/office/drawing/2014/main" id="{1EB0EA32-471D-3829-44EB-F61D11C1EA73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1" name="Freeform 106 1">
              <a:extLst>
                <a:ext uri="{FF2B5EF4-FFF2-40B4-BE49-F238E27FC236}">
                  <a16:creationId xmlns:a16="http://schemas.microsoft.com/office/drawing/2014/main" id="{BA1CB8DE-F692-24F5-41D1-6F8803A139AC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2" name="Freeform 107 1">
              <a:extLst>
                <a:ext uri="{FF2B5EF4-FFF2-40B4-BE49-F238E27FC236}">
                  <a16:creationId xmlns:a16="http://schemas.microsoft.com/office/drawing/2014/main" id="{A2842CFB-68B9-F630-3762-A29FE6CD0966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3" name="Freeform 108 1">
              <a:extLst>
                <a:ext uri="{FF2B5EF4-FFF2-40B4-BE49-F238E27FC236}">
                  <a16:creationId xmlns:a16="http://schemas.microsoft.com/office/drawing/2014/main" id="{774F0D3C-17EC-7B1A-C7EA-59B6A64D2D65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4" name="Freeform 109 1">
              <a:extLst>
                <a:ext uri="{FF2B5EF4-FFF2-40B4-BE49-F238E27FC236}">
                  <a16:creationId xmlns:a16="http://schemas.microsoft.com/office/drawing/2014/main" id="{81FF495A-8A30-4F4C-F0BE-7007C6EC9FDA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5" name="Freeform 110 1">
              <a:extLst>
                <a:ext uri="{FF2B5EF4-FFF2-40B4-BE49-F238E27FC236}">
                  <a16:creationId xmlns:a16="http://schemas.microsoft.com/office/drawing/2014/main" id="{68F83228-A78E-8FBB-4A6B-9712A55204C0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6" name="Freeform 111 1">
              <a:extLst>
                <a:ext uri="{FF2B5EF4-FFF2-40B4-BE49-F238E27FC236}">
                  <a16:creationId xmlns:a16="http://schemas.microsoft.com/office/drawing/2014/main" id="{E8EDCC32-9BCE-AD11-9086-28901E20408A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7" name="Freeform 112 1">
              <a:extLst>
                <a:ext uri="{FF2B5EF4-FFF2-40B4-BE49-F238E27FC236}">
                  <a16:creationId xmlns:a16="http://schemas.microsoft.com/office/drawing/2014/main" id="{94756D06-0B30-B663-28DE-6EF1993561A1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8" name="Freeform 113 1">
              <a:extLst>
                <a:ext uri="{FF2B5EF4-FFF2-40B4-BE49-F238E27FC236}">
                  <a16:creationId xmlns:a16="http://schemas.microsoft.com/office/drawing/2014/main" id="{80ABB986-FCE1-7971-C7E8-08F77EEF06CA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9" name="Freeform 114 1">
              <a:extLst>
                <a:ext uri="{FF2B5EF4-FFF2-40B4-BE49-F238E27FC236}">
                  <a16:creationId xmlns:a16="http://schemas.microsoft.com/office/drawing/2014/main" id="{4560E6BB-1ABF-35F5-3C15-694E181A3D27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0" name="Freeform 115 1">
              <a:extLst>
                <a:ext uri="{FF2B5EF4-FFF2-40B4-BE49-F238E27FC236}">
                  <a16:creationId xmlns:a16="http://schemas.microsoft.com/office/drawing/2014/main" id="{A2182F76-84E2-45FC-CBF7-EF36593C69C4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1" name="Freeform 116 1">
              <a:extLst>
                <a:ext uri="{FF2B5EF4-FFF2-40B4-BE49-F238E27FC236}">
                  <a16:creationId xmlns:a16="http://schemas.microsoft.com/office/drawing/2014/main" id="{5BD18551-A063-EF9F-97A9-8F0127D39FAC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2" name="Freeform 117 1">
              <a:extLst>
                <a:ext uri="{FF2B5EF4-FFF2-40B4-BE49-F238E27FC236}">
                  <a16:creationId xmlns:a16="http://schemas.microsoft.com/office/drawing/2014/main" id="{1F5B88CB-C7F9-4FB5-DCB0-50AB7C0CEBD5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3" name="Freeform 118 1">
              <a:extLst>
                <a:ext uri="{FF2B5EF4-FFF2-40B4-BE49-F238E27FC236}">
                  <a16:creationId xmlns:a16="http://schemas.microsoft.com/office/drawing/2014/main" id="{54DCCC0E-AE93-E54C-262C-35E5A8D899C7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4" name="Graphic 19">
            <a:extLst>
              <a:ext uri="{FF2B5EF4-FFF2-40B4-BE49-F238E27FC236}">
                <a16:creationId xmlns:a16="http://schemas.microsoft.com/office/drawing/2014/main" id="{52ED5767-5C7B-BC46-3FE6-8731657A33A6}"/>
              </a:ext>
            </a:extLst>
          </p:cNvPr>
          <p:cNvGrpSpPr/>
          <p:nvPr/>
        </p:nvGrpSpPr>
        <p:grpSpPr>
          <a:xfrm>
            <a:off x="1649476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85" name="Freeform 120 1">
              <a:extLst>
                <a:ext uri="{FF2B5EF4-FFF2-40B4-BE49-F238E27FC236}">
                  <a16:creationId xmlns:a16="http://schemas.microsoft.com/office/drawing/2014/main" id="{BCA25CD7-BCE2-FA46-0410-D213053E1964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6" name="Freeform 121 1">
              <a:extLst>
                <a:ext uri="{FF2B5EF4-FFF2-40B4-BE49-F238E27FC236}">
                  <a16:creationId xmlns:a16="http://schemas.microsoft.com/office/drawing/2014/main" id="{43C679FF-51A3-7EF5-E562-DD991EE88DDD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7" name="Freeform 122 1">
              <a:extLst>
                <a:ext uri="{FF2B5EF4-FFF2-40B4-BE49-F238E27FC236}">
                  <a16:creationId xmlns:a16="http://schemas.microsoft.com/office/drawing/2014/main" id="{4163E1ED-0316-6DD6-EFE1-EA2844C4EA4F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8" name="Freeform 123 1">
              <a:extLst>
                <a:ext uri="{FF2B5EF4-FFF2-40B4-BE49-F238E27FC236}">
                  <a16:creationId xmlns:a16="http://schemas.microsoft.com/office/drawing/2014/main" id="{7FF55BA6-6DCC-1DD6-CE21-36C552849769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9" name="Graphic 19">
            <a:extLst>
              <a:ext uri="{FF2B5EF4-FFF2-40B4-BE49-F238E27FC236}">
                <a16:creationId xmlns:a16="http://schemas.microsoft.com/office/drawing/2014/main" id="{32C1C766-CA8D-6663-A1EF-73058013C5C3}"/>
              </a:ext>
            </a:extLst>
          </p:cNvPr>
          <p:cNvGrpSpPr/>
          <p:nvPr/>
        </p:nvGrpSpPr>
        <p:grpSpPr>
          <a:xfrm>
            <a:off x="2759942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90" name="Freeform 125 1">
              <a:extLst>
                <a:ext uri="{FF2B5EF4-FFF2-40B4-BE49-F238E27FC236}">
                  <a16:creationId xmlns:a16="http://schemas.microsoft.com/office/drawing/2014/main" id="{0B3EB111-512A-2CD4-70C6-4BE0897A0D7A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1" name="Freeform 126 1">
              <a:extLst>
                <a:ext uri="{FF2B5EF4-FFF2-40B4-BE49-F238E27FC236}">
                  <a16:creationId xmlns:a16="http://schemas.microsoft.com/office/drawing/2014/main" id="{2359DBF8-6812-4DC1-D0A3-9028D1D04010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2" name="Freeform 127 1">
              <a:extLst>
                <a:ext uri="{FF2B5EF4-FFF2-40B4-BE49-F238E27FC236}">
                  <a16:creationId xmlns:a16="http://schemas.microsoft.com/office/drawing/2014/main" id="{2513CC60-9219-E7F5-510C-636B5E6F8B4C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3" name="Freeform 128 1">
              <a:extLst>
                <a:ext uri="{FF2B5EF4-FFF2-40B4-BE49-F238E27FC236}">
                  <a16:creationId xmlns:a16="http://schemas.microsoft.com/office/drawing/2014/main" id="{E4DCB87D-78CD-49F6-6C4E-5EBE508E1D27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4" name="Graphic 19">
            <a:extLst>
              <a:ext uri="{FF2B5EF4-FFF2-40B4-BE49-F238E27FC236}">
                <a16:creationId xmlns:a16="http://schemas.microsoft.com/office/drawing/2014/main" id="{13AD7095-43FE-4624-FBC9-926675E66FFB}"/>
              </a:ext>
            </a:extLst>
          </p:cNvPr>
          <p:cNvGrpSpPr/>
          <p:nvPr/>
        </p:nvGrpSpPr>
        <p:grpSpPr>
          <a:xfrm>
            <a:off x="3921681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295" name="Freeform 130 1">
              <a:extLst>
                <a:ext uri="{FF2B5EF4-FFF2-40B4-BE49-F238E27FC236}">
                  <a16:creationId xmlns:a16="http://schemas.microsoft.com/office/drawing/2014/main" id="{33F28415-860C-E4C7-1E32-530A93E05506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6" name="Freeform 131 1">
              <a:extLst>
                <a:ext uri="{FF2B5EF4-FFF2-40B4-BE49-F238E27FC236}">
                  <a16:creationId xmlns:a16="http://schemas.microsoft.com/office/drawing/2014/main" id="{52198E6B-1CF8-76E3-3D80-54F3D4142FBC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7" name="Freeform 132 1">
              <a:extLst>
                <a:ext uri="{FF2B5EF4-FFF2-40B4-BE49-F238E27FC236}">
                  <a16:creationId xmlns:a16="http://schemas.microsoft.com/office/drawing/2014/main" id="{B93DB40D-2D83-C29F-9C42-19ECB7EDA225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8" name="Graphic 19">
            <a:extLst>
              <a:ext uri="{FF2B5EF4-FFF2-40B4-BE49-F238E27FC236}">
                <a16:creationId xmlns:a16="http://schemas.microsoft.com/office/drawing/2014/main" id="{B752C77D-2D2C-8BD9-6061-985F7AC9BFFF}"/>
              </a:ext>
            </a:extLst>
          </p:cNvPr>
          <p:cNvGrpSpPr/>
          <p:nvPr/>
        </p:nvGrpSpPr>
        <p:grpSpPr>
          <a:xfrm>
            <a:off x="5032145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299" name="Freeform 134 1">
              <a:extLst>
                <a:ext uri="{FF2B5EF4-FFF2-40B4-BE49-F238E27FC236}">
                  <a16:creationId xmlns:a16="http://schemas.microsoft.com/office/drawing/2014/main" id="{B1DB24BE-DE33-0EEF-48CE-199426509A75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0" name="Freeform 135 1">
              <a:extLst>
                <a:ext uri="{FF2B5EF4-FFF2-40B4-BE49-F238E27FC236}">
                  <a16:creationId xmlns:a16="http://schemas.microsoft.com/office/drawing/2014/main" id="{0C46D8CA-4355-43C8-2B9B-4893887AEDB8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1" name="Freeform 136 1">
              <a:extLst>
                <a:ext uri="{FF2B5EF4-FFF2-40B4-BE49-F238E27FC236}">
                  <a16:creationId xmlns:a16="http://schemas.microsoft.com/office/drawing/2014/main" id="{7ED243FA-9CCD-B6B0-A00F-4ADE394CE6F8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2" name="Graphic 19">
            <a:extLst>
              <a:ext uri="{FF2B5EF4-FFF2-40B4-BE49-F238E27FC236}">
                <a16:creationId xmlns:a16="http://schemas.microsoft.com/office/drawing/2014/main" id="{AF9ACDA5-A89A-C72A-C278-8FDCE5CF2122}"/>
              </a:ext>
            </a:extLst>
          </p:cNvPr>
          <p:cNvGrpSpPr/>
          <p:nvPr/>
        </p:nvGrpSpPr>
        <p:grpSpPr>
          <a:xfrm>
            <a:off x="6142598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03" name="Freeform 138 1">
              <a:extLst>
                <a:ext uri="{FF2B5EF4-FFF2-40B4-BE49-F238E27FC236}">
                  <a16:creationId xmlns:a16="http://schemas.microsoft.com/office/drawing/2014/main" id="{BFE1A722-2941-FD71-F675-514FDC6DFCC9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4" name="Freeform 139 1">
              <a:extLst>
                <a:ext uri="{FF2B5EF4-FFF2-40B4-BE49-F238E27FC236}">
                  <a16:creationId xmlns:a16="http://schemas.microsoft.com/office/drawing/2014/main" id="{4073799B-3B94-14E7-1C54-2B546510EC7D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5" name="Freeform 140 1">
              <a:extLst>
                <a:ext uri="{FF2B5EF4-FFF2-40B4-BE49-F238E27FC236}">
                  <a16:creationId xmlns:a16="http://schemas.microsoft.com/office/drawing/2014/main" id="{8EA593C9-B757-7862-41B6-EDBECBE2CA3D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6" name="Graphic 19">
            <a:extLst>
              <a:ext uri="{FF2B5EF4-FFF2-40B4-BE49-F238E27FC236}">
                <a16:creationId xmlns:a16="http://schemas.microsoft.com/office/drawing/2014/main" id="{AF78AFC7-F3AB-3432-8EAF-94333D55B20C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307" name="Freeform 159 1">
              <a:extLst>
                <a:ext uri="{FF2B5EF4-FFF2-40B4-BE49-F238E27FC236}">
                  <a16:creationId xmlns:a16="http://schemas.microsoft.com/office/drawing/2014/main" id="{32E0E1D8-F57F-10E6-DDD9-77D8FF7A5A97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8" name="Freeform 160 1">
              <a:extLst>
                <a:ext uri="{FF2B5EF4-FFF2-40B4-BE49-F238E27FC236}">
                  <a16:creationId xmlns:a16="http://schemas.microsoft.com/office/drawing/2014/main" id="{C6160082-07DF-C4EA-6B98-2124F3ACCEEC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9" name="Freeform 161 1">
              <a:extLst>
                <a:ext uri="{FF2B5EF4-FFF2-40B4-BE49-F238E27FC236}">
                  <a16:creationId xmlns:a16="http://schemas.microsoft.com/office/drawing/2014/main" id="{755668A5-0DD1-50DB-0A0F-55D01E0F1954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D5BC9E3-2A6F-C6A3-8E64-FEE81FBD6BC6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DF86D63A-DB02-A011-DA0D-12061C4FEFF3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9086D4B5-32D7-BFF2-43CD-39C44CBDC5A0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C1773CBE-09F9-D82B-5454-E5B83AD78245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4A3E544D-D1FD-03F5-7A52-4E2A1A2241D4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2116E2BD-8316-3C6A-35F0-0A9EADF376EA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6" name="Freeform 168 1">
              <a:extLst>
                <a:ext uri="{FF2B5EF4-FFF2-40B4-BE49-F238E27FC236}">
                  <a16:creationId xmlns:a16="http://schemas.microsoft.com/office/drawing/2014/main" id="{40799162-BF8D-BC4A-C218-B9235C34FABF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7" name="Freeform 169 1">
              <a:extLst>
                <a:ext uri="{FF2B5EF4-FFF2-40B4-BE49-F238E27FC236}">
                  <a16:creationId xmlns:a16="http://schemas.microsoft.com/office/drawing/2014/main" id="{6687F4B2-A1FF-776C-3D39-EAB47036F779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8" name="Freeform 170 1">
              <a:extLst>
                <a:ext uri="{FF2B5EF4-FFF2-40B4-BE49-F238E27FC236}">
                  <a16:creationId xmlns:a16="http://schemas.microsoft.com/office/drawing/2014/main" id="{1D043E70-DB90-8425-D1B0-49FF6EAE7208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9" name="Freeform 171 1">
              <a:extLst>
                <a:ext uri="{FF2B5EF4-FFF2-40B4-BE49-F238E27FC236}">
                  <a16:creationId xmlns:a16="http://schemas.microsoft.com/office/drawing/2014/main" id="{7CF6BBE3-E000-0646-0CBC-AFFA39764731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0" name="Freeform 172 1">
              <a:extLst>
                <a:ext uri="{FF2B5EF4-FFF2-40B4-BE49-F238E27FC236}">
                  <a16:creationId xmlns:a16="http://schemas.microsoft.com/office/drawing/2014/main" id="{CEA7312C-1261-0A91-7626-D0B90CE3F114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C9384CF6-A592-E6FB-6EE2-4F4B8FEBCB6E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B0904CC4-C6C1-9172-2704-047CB9E9F392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BFA50928-C032-7332-8F55-297ADA06E873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2D5FB8E-87F6-66B0-55EA-251932EA59E5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C655042B-7740-F6F3-D667-087B16373F88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C4D282F5-DF3B-4217-B752-2ACA01B76E90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7" name="Freeform 179 1">
              <a:extLst>
                <a:ext uri="{FF2B5EF4-FFF2-40B4-BE49-F238E27FC236}">
                  <a16:creationId xmlns:a16="http://schemas.microsoft.com/office/drawing/2014/main" id="{9FF7D221-DF67-87F7-414C-9FE3C32D50B0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8" name="Freeform 180 1">
              <a:extLst>
                <a:ext uri="{FF2B5EF4-FFF2-40B4-BE49-F238E27FC236}">
                  <a16:creationId xmlns:a16="http://schemas.microsoft.com/office/drawing/2014/main" id="{37582268-8996-2014-4BCF-6AFFFCEAE478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9" name="Freeform 181 1">
              <a:extLst>
                <a:ext uri="{FF2B5EF4-FFF2-40B4-BE49-F238E27FC236}">
                  <a16:creationId xmlns:a16="http://schemas.microsoft.com/office/drawing/2014/main" id="{7510952C-A6EA-FBF9-D0A8-FAEB0BF8C9E3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0" name="Freeform 182 1">
              <a:extLst>
                <a:ext uri="{FF2B5EF4-FFF2-40B4-BE49-F238E27FC236}">
                  <a16:creationId xmlns:a16="http://schemas.microsoft.com/office/drawing/2014/main" id="{59473D8F-4532-DC27-ADDC-12B5C70C5B18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1" name="Freeform 183 1">
              <a:extLst>
                <a:ext uri="{FF2B5EF4-FFF2-40B4-BE49-F238E27FC236}">
                  <a16:creationId xmlns:a16="http://schemas.microsoft.com/office/drawing/2014/main" id="{497B1BDC-DC2D-C4F5-793E-4026BBCFE4CB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9A71F67-15DF-0CD3-50D4-671B7E80A45F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71EDDDAD-EC82-9AF7-484E-FA3758F82FBE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29CA4137-D216-000A-7732-DD9AB68B1E69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E646C6A5-CDE7-2EC6-F05D-1F3B8065E0D1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2B7F2ED9-485E-46F8-88BB-6C306A9F602A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400C85A-7B96-6ED7-AD21-E71E66ADAB8F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F56F41B8-2E97-47F1-D1E7-EC56CF67E221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53A4D56A-5FCB-2C92-96B5-37CCE25C4F73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EE198376-707E-D10E-D553-CAF201C6D7FB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67329E2A-2C9A-8AB0-3514-1FB07C659718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AE3BB719-0493-306F-0874-98D7ECA40099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06EE5181-51FE-98D3-B058-34EDEF337622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213C93C5-0EEE-A2F7-E4A1-CE26F8A6BDAE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C7C4975A-0A81-2CB6-F38B-8772ABF64659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2F0E0B1D-218E-08E9-7336-76C6870B5A7C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A00EB8FB-18D6-09EB-9F63-B1C76587DF24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8BE37F18-1AC6-2120-CB02-426111D1699E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C94239A1-B7F7-246D-6404-91BE86F74969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DE93942D-66EE-2313-ACD1-5798CDB0CC89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685BF86E-2533-C644-EA70-FBC325EE9EAC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369EA84-48DC-7D07-3FCF-A3C2DA9328FC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A1B171D7-31AB-2F00-6C33-19A4FEA22FFB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098C0397-04E4-EC39-355C-F310430EB6C4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6F8009DF-3FE5-C36E-0156-699A4D68F7C1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CC08DBBA-1090-2BAE-495E-64308339D98F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77CAC1A4-C945-7BF8-8B57-4636766D89E1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1E5B5715-7B4A-2B62-5188-A41785653771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359" name="Freeform: Shape 1358">
            <a:extLst>
              <a:ext uri="{FF2B5EF4-FFF2-40B4-BE49-F238E27FC236}">
                <a16:creationId xmlns:a16="http://schemas.microsoft.com/office/drawing/2014/main" id="{17660B3C-D6CF-65BD-34AF-21996B6205BC}"/>
              </a:ext>
            </a:extLst>
          </p:cNvPr>
          <p:cNvSpPr/>
          <p:nvPr/>
        </p:nvSpPr>
        <p:spPr>
          <a:xfrm>
            <a:off x="1433860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1360" name="Graphic 19">
            <a:extLst>
              <a:ext uri="{FF2B5EF4-FFF2-40B4-BE49-F238E27FC236}">
                <a16:creationId xmlns:a16="http://schemas.microsoft.com/office/drawing/2014/main" id="{26772129-2D88-CF5A-7692-8134596E0F5F}"/>
              </a:ext>
            </a:extLst>
          </p:cNvPr>
          <p:cNvGrpSpPr/>
          <p:nvPr/>
        </p:nvGrpSpPr>
        <p:grpSpPr>
          <a:xfrm>
            <a:off x="1519046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1B439365-587A-1655-7CEF-3419EAE6213E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03E5F532-E955-2CE4-9CC9-AAA23533D620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DB7B37A6-E4DF-7411-DC76-8652162BC1CE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4" name="Graphic 19">
            <a:extLst>
              <a:ext uri="{FF2B5EF4-FFF2-40B4-BE49-F238E27FC236}">
                <a16:creationId xmlns:a16="http://schemas.microsoft.com/office/drawing/2014/main" id="{EE62CBE2-B78B-3737-D33C-35FFDC0D293A}"/>
              </a:ext>
            </a:extLst>
          </p:cNvPr>
          <p:cNvGrpSpPr/>
          <p:nvPr/>
        </p:nvGrpSpPr>
        <p:grpSpPr>
          <a:xfrm>
            <a:off x="1433860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2FDB0F5C-539E-4BCD-5B7D-CDA0D95EEA39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CD78C0B-F5DC-9398-7525-22707F0D5A47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4CD9A95-B016-1559-93C2-CFD95DE60D94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95EB677-7F8C-817E-8EBE-20D1089A684B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9" name="Graphic 19">
            <a:extLst>
              <a:ext uri="{FF2B5EF4-FFF2-40B4-BE49-F238E27FC236}">
                <a16:creationId xmlns:a16="http://schemas.microsoft.com/office/drawing/2014/main" id="{1DE6A42E-1E3D-348E-6A99-627846476677}"/>
              </a:ext>
            </a:extLst>
          </p:cNvPr>
          <p:cNvGrpSpPr/>
          <p:nvPr/>
        </p:nvGrpSpPr>
        <p:grpSpPr>
          <a:xfrm>
            <a:off x="1433860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59F4949-B52E-88C6-A1A5-7EC7D4FD72CC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18676C05-C917-1219-3006-1767127E6332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D2E6D969-02DF-BD47-FD3D-E1288BADDF91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6655222-3A12-C32D-0A1D-61CF4F58C077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4" name="Graphic 19">
            <a:extLst>
              <a:ext uri="{FF2B5EF4-FFF2-40B4-BE49-F238E27FC236}">
                <a16:creationId xmlns:a16="http://schemas.microsoft.com/office/drawing/2014/main" id="{4FEBFB43-7D0E-C3E6-18AF-D1C55419F211}"/>
              </a:ext>
            </a:extLst>
          </p:cNvPr>
          <p:cNvGrpSpPr/>
          <p:nvPr/>
        </p:nvGrpSpPr>
        <p:grpSpPr>
          <a:xfrm>
            <a:off x="1433860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1BD82DEF-48AF-2D40-E6A2-6AD8F6736B34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6F8EC487-C1B2-EB8F-A21D-872557A138FE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2F5C5904-203F-3638-FD66-30A3928CE72F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94C19CF7-1E59-E42B-B558-9226E2BCE7CC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9" name="Graphic 19">
            <a:extLst>
              <a:ext uri="{FF2B5EF4-FFF2-40B4-BE49-F238E27FC236}">
                <a16:creationId xmlns:a16="http://schemas.microsoft.com/office/drawing/2014/main" id="{9A0B4E8A-D5D0-782D-9416-B24BB29B2861}"/>
              </a:ext>
            </a:extLst>
          </p:cNvPr>
          <p:cNvGrpSpPr/>
          <p:nvPr/>
        </p:nvGrpSpPr>
        <p:grpSpPr>
          <a:xfrm>
            <a:off x="1126370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3FFE2A4E-7C47-E51B-3AB3-209448E086E4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3EA744A-6308-5AE3-C78F-E09210B65F06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09277E3B-2451-AB6C-6C3E-BF5465F9A2BC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A62CFCD4-C956-4CE6-A6B1-AA8536E60EEF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B1EFF538-5A33-5C74-301F-430926980713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A08BB8CE-0F7B-352B-CF7A-30ED2381CD1C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E940F32E-CFE5-CB6A-5100-702A5B4DAEBF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37A1A725-1BB3-07E6-D160-B688163138FD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8B363FDC-9BA5-2069-1331-ACB8E81C99F4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207C87B9-D23E-6958-00C6-6143E28B39DE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7A7361C6-687C-1ECB-C8C7-521EC0DAF2DB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CB48C5DD-D396-0CC1-B4A2-ACC761B37A66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9A4AEB16-A638-401F-88CD-8F0E6EA4B309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F1E00BC4-6D47-8562-649E-BC8A5F6B6673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04082201-029E-D5E5-D9FC-7184A6C89A3E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AB400892-4F63-12E3-5398-5B07BE64EE4F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9E391EC9-0926-954B-6E1F-0E7ED2E644EB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A4AA87F2-B681-2A58-AA51-56117B5DB6F9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B06DE84D-5E40-7A6F-A166-033598DAD8E7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7B5AE33-04D6-8FA3-6A67-04B477A4C83C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43374ED-FD73-64AA-813F-DDCB0174E4C5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814810FD-3EFD-C8F2-0BD4-9DE16FB34597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2EC784D9-5FE1-65F1-5D09-E77B86049770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8A0BE0DC-758E-F7A5-2ED3-51C995221466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D9237E86-DDED-A3CC-0FCB-1D247DB4656A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750282A3-5A62-F7D1-F4A8-8B50576EFB88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304003AC-0185-CE26-B210-74D2E8AAF0C3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1CA35DE8-13DC-C2C9-3CC7-6B360F622242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DA1A4DFA-E07F-7444-BC62-4A9DCCC2C265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16742379-FD2C-8AFC-1C24-C9445063BC31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072C1ABA-3D12-9E62-A8D5-2307FC4F312E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7E201BF9-472B-21AA-D288-36E278F97842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A83025C9-0515-99E9-2720-3C5BBBF5B8E6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BD33BEF3-B771-51DC-0B27-F143A15750A3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3F94E6A1-B727-8BB8-E564-CB3F3B86054B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E9B1DF7B-7027-0606-79A5-5EBD0115D655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AFCB365A-7A28-C17C-EEE6-A7024CFF3B07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610F4FE4-6D68-91CE-7FE8-8EE835324DA7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1418" name="Straight Connector 1417">
            <a:extLst>
              <a:ext uri="{FF2B5EF4-FFF2-40B4-BE49-F238E27FC236}">
                <a16:creationId xmlns:a16="http://schemas.microsoft.com/office/drawing/2014/main" id="{2E82525F-F673-C399-C5B7-2F61776034AE}"/>
              </a:ext>
            </a:extLst>
          </p:cNvPr>
          <p:cNvCxnSpPr>
            <a:cxnSpLocks/>
          </p:cNvCxnSpPr>
          <p:nvPr/>
        </p:nvCxnSpPr>
        <p:spPr>
          <a:xfrm flipH="1">
            <a:off x="3998155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9" name="Oval 1418">
            <a:extLst>
              <a:ext uri="{FF2B5EF4-FFF2-40B4-BE49-F238E27FC236}">
                <a16:creationId xmlns:a16="http://schemas.microsoft.com/office/drawing/2014/main" id="{6E87DDF1-B8DB-B80B-E411-BAE79DE8E373}"/>
              </a:ext>
            </a:extLst>
          </p:cNvPr>
          <p:cNvSpPr/>
          <p:nvPr/>
        </p:nvSpPr>
        <p:spPr>
          <a:xfrm>
            <a:off x="3364522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0" name="Oval 1419">
            <a:extLst>
              <a:ext uri="{FF2B5EF4-FFF2-40B4-BE49-F238E27FC236}">
                <a16:creationId xmlns:a16="http://schemas.microsoft.com/office/drawing/2014/main" id="{EEAD647E-1384-BF53-CD68-94E695769946}"/>
              </a:ext>
            </a:extLst>
          </p:cNvPr>
          <p:cNvSpPr/>
          <p:nvPr/>
        </p:nvSpPr>
        <p:spPr>
          <a:xfrm>
            <a:off x="3255775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1" name="Oval 1420">
            <a:extLst>
              <a:ext uri="{FF2B5EF4-FFF2-40B4-BE49-F238E27FC236}">
                <a16:creationId xmlns:a16="http://schemas.microsoft.com/office/drawing/2014/main" id="{9F81EDF5-F0BC-7E96-AF36-0209E7198F20}"/>
              </a:ext>
            </a:extLst>
          </p:cNvPr>
          <p:cNvSpPr/>
          <p:nvPr/>
        </p:nvSpPr>
        <p:spPr>
          <a:xfrm>
            <a:off x="3688624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2" name="Oval 1421">
            <a:extLst>
              <a:ext uri="{FF2B5EF4-FFF2-40B4-BE49-F238E27FC236}">
                <a16:creationId xmlns:a16="http://schemas.microsoft.com/office/drawing/2014/main" id="{76ACC12E-D1CE-70A6-51F4-B7FDDAFA9769}"/>
              </a:ext>
            </a:extLst>
          </p:cNvPr>
          <p:cNvSpPr/>
          <p:nvPr/>
        </p:nvSpPr>
        <p:spPr>
          <a:xfrm>
            <a:off x="3207736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3" name="Oval 1422">
            <a:extLst>
              <a:ext uri="{FF2B5EF4-FFF2-40B4-BE49-F238E27FC236}">
                <a16:creationId xmlns:a16="http://schemas.microsoft.com/office/drawing/2014/main" id="{59B808F5-FC26-86AA-D109-667F2C26C74C}"/>
              </a:ext>
            </a:extLst>
          </p:cNvPr>
          <p:cNvSpPr/>
          <p:nvPr/>
        </p:nvSpPr>
        <p:spPr>
          <a:xfrm>
            <a:off x="3664572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4" name="Oval 1423">
            <a:extLst>
              <a:ext uri="{FF2B5EF4-FFF2-40B4-BE49-F238E27FC236}">
                <a16:creationId xmlns:a16="http://schemas.microsoft.com/office/drawing/2014/main" id="{E219810D-6F82-F423-9A10-3623FC7356DC}"/>
              </a:ext>
            </a:extLst>
          </p:cNvPr>
          <p:cNvSpPr/>
          <p:nvPr/>
        </p:nvSpPr>
        <p:spPr>
          <a:xfrm>
            <a:off x="2636487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5" name="Oval 1424">
            <a:extLst>
              <a:ext uri="{FF2B5EF4-FFF2-40B4-BE49-F238E27FC236}">
                <a16:creationId xmlns:a16="http://schemas.microsoft.com/office/drawing/2014/main" id="{871B0AA5-A864-B943-B028-EE7F2627193B}"/>
              </a:ext>
            </a:extLst>
          </p:cNvPr>
          <p:cNvSpPr/>
          <p:nvPr/>
        </p:nvSpPr>
        <p:spPr>
          <a:xfrm>
            <a:off x="2446940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80307E71-CB1A-04D1-1347-F5600FB5DF1C}"/>
              </a:ext>
            </a:extLst>
          </p:cNvPr>
          <p:cNvSpPr/>
          <p:nvPr/>
        </p:nvSpPr>
        <p:spPr>
          <a:xfrm>
            <a:off x="2296054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7" name="Oval 1426">
            <a:extLst>
              <a:ext uri="{FF2B5EF4-FFF2-40B4-BE49-F238E27FC236}">
                <a16:creationId xmlns:a16="http://schemas.microsoft.com/office/drawing/2014/main" id="{39E0DEFE-5201-3390-FE89-20140A77E8B6}"/>
              </a:ext>
            </a:extLst>
          </p:cNvPr>
          <p:cNvSpPr/>
          <p:nvPr/>
        </p:nvSpPr>
        <p:spPr>
          <a:xfrm>
            <a:off x="2219290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8" name="Oval 1427">
            <a:extLst>
              <a:ext uri="{FF2B5EF4-FFF2-40B4-BE49-F238E27FC236}">
                <a16:creationId xmlns:a16="http://schemas.microsoft.com/office/drawing/2014/main" id="{3BB647DA-034F-BCE4-B38B-5288F5868BEC}"/>
              </a:ext>
            </a:extLst>
          </p:cNvPr>
          <p:cNvSpPr/>
          <p:nvPr/>
        </p:nvSpPr>
        <p:spPr>
          <a:xfrm>
            <a:off x="2147601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9" name="Oval 1428">
            <a:extLst>
              <a:ext uri="{FF2B5EF4-FFF2-40B4-BE49-F238E27FC236}">
                <a16:creationId xmlns:a16="http://schemas.microsoft.com/office/drawing/2014/main" id="{72F705F2-EAE1-3390-93DA-EE0B77006176}"/>
              </a:ext>
            </a:extLst>
          </p:cNvPr>
          <p:cNvSpPr/>
          <p:nvPr/>
        </p:nvSpPr>
        <p:spPr>
          <a:xfrm>
            <a:off x="2856878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1430" name="Group 1429">
            <a:extLst>
              <a:ext uri="{FF2B5EF4-FFF2-40B4-BE49-F238E27FC236}">
                <a16:creationId xmlns:a16="http://schemas.microsoft.com/office/drawing/2014/main" id="{4737CDDB-05B5-40A8-12A3-EA9B8675A668}"/>
              </a:ext>
            </a:extLst>
          </p:cNvPr>
          <p:cNvGrpSpPr/>
          <p:nvPr/>
        </p:nvGrpSpPr>
        <p:grpSpPr>
          <a:xfrm>
            <a:off x="1816264" y="1450366"/>
            <a:ext cx="4956271" cy="3883190"/>
            <a:chOff x="732260" y="250599"/>
            <a:chExt cx="4009170" cy="3141146"/>
          </a:xfrm>
        </p:grpSpPr>
        <p:cxnSp>
          <p:nvCxnSpPr>
            <p:cNvPr id="1431" name="Straight Connector 1430">
              <a:extLst>
                <a:ext uri="{FF2B5EF4-FFF2-40B4-BE49-F238E27FC236}">
                  <a16:creationId xmlns:a16="http://schemas.microsoft.com/office/drawing/2014/main" id="{8E33C6FC-B833-9A01-D3CC-B2AA5A2F6F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2" name="Straight Connector 1431">
              <a:extLst>
                <a:ext uri="{FF2B5EF4-FFF2-40B4-BE49-F238E27FC236}">
                  <a16:creationId xmlns:a16="http://schemas.microsoft.com/office/drawing/2014/main" id="{4AA2B232-55FC-EE13-1293-3A3A1940E19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Straight Connector 1432">
              <a:extLst>
                <a:ext uri="{FF2B5EF4-FFF2-40B4-BE49-F238E27FC236}">
                  <a16:creationId xmlns:a16="http://schemas.microsoft.com/office/drawing/2014/main" id="{806BCEF1-DF87-148C-3DC6-EA9C8DE4C507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Straight Connector 1433">
              <a:extLst>
                <a:ext uri="{FF2B5EF4-FFF2-40B4-BE49-F238E27FC236}">
                  <a16:creationId xmlns:a16="http://schemas.microsoft.com/office/drawing/2014/main" id="{9A33B6EC-8DA2-D37D-F35C-699A39F2A1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86303881-1E1C-D734-2D21-073F55FF2ED7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F678C5F5-6438-D2A7-21E4-1910DFD38B9D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E1B9387A-F42D-4847-B475-2966C184DCD7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ED8C16D6-BC0A-AEC5-0250-6990EA8FF1DE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654B4B88-243E-E310-B4FA-0441D5F74E41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1ABF2909-5873-1FC2-013F-093A1E4819C9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1" name="Straight Connector 1440">
              <a:extLst>
                <a:ext uri="{FF2B5EF4-FFF2-40B4-BE49-F238E27FC236}">
                  <a16:creationId xmlns:a16="http://schemas.microsoft.com/office/drawing/2014/main" id="{A65973D8-06FA-A9E8-27BD-EC6E97C292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Straight Connector 1441">
              <a:extLst>
                <a:ext uri="{FF2B5EF4-FFF2-40B4-BE49-F238E27FC236}">
                  <a16:creationId xmlns:a16="http://schemas.microsoft.com/office/drawing/2014/main" id="{88B0CC17-7EC6-A569-655A-FA7A01CCB1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3" name="Straight Connector 1442">
              <a:extLst>
                <a:ext uri="{FF2B5EF4-FFF2-40B4-BE49-F238E27FC236}">
                  <a16:creationId xmlns:a16="http://schemas.microsoft.com/office/drawing/2014/main" id="{BD1B3406-4AFA-BE6B-1176-0954364B11DC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4" name="Straight Connector 1443">
              <a:extLst>
                <a:ext uri="{FF2B5EF4-FFF2-40B4-BE49-F238E27FC236}">
                  <a16:creationId xmlns:a16="http://schemas.microsoft.com/office/drawing/2014/main" id="{525FC173-AF9C-D5C4-81B5-C25675BB4216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Straight Connector 1444">
              <a:extLst>
                <a:ext uri="{FF2B5EF4-FFF2-40B4-BE49-F238E27FC236}">
                  <a16:creationId xmlns:a16="http://schemas.microsoft.com/office/drawing/2014/main" id="{02F278B9-5628-FD02-13DC-B0916B8EB441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7FF51C8E-2301-99B2-23F2-86792E55CD02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7" name="Straight Connector 1446">
              <a:extLst>
                <a:ext uri="{FF2B5EF4-FFF2-40B4-BE49-F238E27FC236}">
                  <a16:creationId xmlns:a16="http://schemas.microsoft.com/office/drawing/2014/main" id="{420F6A3D-E8F8-DDBB-E14F-98E2DE42F6EF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9" name="Group 144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FE345B6E-4B23-A784-4148-D6E198D370A3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159158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1450" name="Freeform 17 1 1">
              <a:extLst>
                <a:ext uri="{FF2B5EF4-FFF2-40B4-BE49-F238E27FC236}">
                  <a16:creationId xmlns:a16="http://schemas.microsoft.com/office/drawing/2014/main" id="{16298653-191C-CF6D-650D-B9ABCE1EA845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1" name="Freeform 18 1 1">
              <a:extLst>
                <a:ext uri="{FF2B5EF4-FFF2-40B4-BE49-F238E27FC236}">
                  <a16:creationId xmlns:a16="http://schemas.microsoft.com/office/drawing/2014/main" id="{1450387D-138A-86EF-5836-41D7D188A267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2" name="Freeform 19 1 1">
              <a:extLst>
                <a:ext uri="{FF2B5EF4-FFF2-40B4-BE49-F238E27FC236}">
                  <a16:creationId xmlns:a16="http://schemas.microsoft.com/office/drawing/2014/main" id="{D5CCBCF1-72F2-5DCE-AF95-3BE775EDB955}"/>
                </a:ext>
              </a:extLst>
            </p:cNvPr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3" name="Freeform 20 1 1">
              <a:extLst>
                <a:ext uri="{FF2B5EF4-FFF2-40B4-BE49-F238E27FC236}">
                  <a16:creationId xmlns:a16="http://schemas.microsoft.com/office/drawing/2014/main" id="{1BABB68D-4B12-A19D-9850-A0D85691D206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4" name="Freeform 21 1 1">
              <a:extLst>
                <a:ext uri="{FF2B5EF4-FFF2-40B4-BE49-F238E27FC236}">
                  <a16:creationId xmlns:a16="http://schemas.microsoft.com/office/drawing/2014/main" id="{4EC68899-930F-24B5-7CE0-61880228FC59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5" name="Freeform 22 1 1">
              <a:extLst>
                <a:ext uri="{FF2B5EF4-FFF2-40B4-BE49-F238E27FC236}">
                  <a16:creationId xmlns:a16="http://schemas.microsoft.com/office/drawing/2014/main" id="{029354CB-2195-B23F-5021-A4111DA0C5E5}"/>
                </a:ext>
              </a:extLst>
            </p:cNvPr>
            <p:cNvSpPr>
              <a:spLocks noEditPoints="1"/>
            </p:cNvSpPr>
            <p:nvPr>
              <p:custDataLst>
                <p:tags r:id="rId30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6" name="Freeform 23 1 1">
              <a:extLst>
                <a:ext uri="{FF2B5EF4-FFF2-40B4-BE49-F238E27FC236}">
                  <a16:creationId xmlns:a16="http://schemas.microsoft.com/office/drawing/2014/main" id="{DE1960D9-9ECA-2E40-B951-5602C79ECB67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7" name="Freeform 24 1 1">
              <a:extLst>
                <a:ext uri="{FF2B5EF4-FFF2-40B4-BE49-F238E27FC236}">
                  <a16:creationId xmlns:a16="http://schemas.microsoft.com/office/drawing/2014/main" id="{471FD286-C82F-D0B4-3FFD-8C101F1B2B85}"/>
                </a:ext>
              </a:extLst>
            </p:cNvPr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8" name="Freeform 25 1 1">
              <a:extLst>
                <a:ext uri="{FF2B5EF4-FFF2-40B4-BE49-F238E27FC236}">
                  <a16:creationId xmlns:a16="http://schemas.microsoft.com/office/drawing/2014/main" id="{44176590-1FAA-1031-6890-10CF66368F84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9" name="Freeform 26 1 1">
              <a:extLst>
                <a:ext uri="{FF2B5EF4-FFF2-40B4-BE49-F238E27FC236}">
                  <a16:creationId xmlns:a16="http://schemas.microsoft.com/office/drawing/2014/main" id="{00B058E5-B640-925C-3C69-ACC4C1D21B33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0" name="Group 1459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967B8768-DD45-00B8-5F97-54895D5E80EB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327477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1461" name="Freeform 42 2 1">
              <a:extLst>
                <a:ext uri="{FF2B5EF4-FFF2-40B4-BE49-F238E27FC236}">
                  <a16:creationId xmlns:a16="http://schemas.microsoft.com/office/drawing/2014/main" id="{773441B1-355C-9961-3E96-5C329DA59389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2" name="Freeform 43 2 1">
              <a:extLst>
                <a:ext uri="{FF2B5EF4-FFF2-40B4-BE49-F238E27FC236}">
                  <a16:creationId xmlns:a16="http://schemas.microsoft.com/office/drawing/2014/main" id="{3B15707D-695B-82B8-4542-8206CBD819D6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3" name="Freeform 44 2 1">
              <a:extLst>
                <a:ext uri="{FF2B5EF4-FFF2-40B4-BE49-F238E27FC236}">
                  <a16:creationId xmlns:a16="http://schemas.microsoft.com/office/drawing/2014/main" id="{F1DF8A9E-8EB3-DEBE-8200-85AA59CDCA0C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4" name="Freeform 45 2 1">
              <a:extLst>
                <a:ext uri="{FF2B5EF4-FFF2-40B4-BE49-F238E27FC236}">
                  <a16:creationId xmlns:a16="http://schemas.microsoft.com/office/drawing/2014/main" id="{EEB6DFDD-5EE7-EB53-24F2-583F1BC457BB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5" name="Group 1464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CDACBC64-E7C2-ACCC-94C5-626594D8F9E3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032145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1466" name="Freeform 52 2 1 1">
              <a:extLst>
                <a:ext uri="{FF2B5EF4-FFF2-40B4-BE49-F238E27FC236}">
                  <a16:creationId xmlns:a16="http://schemas.microsoft.com/office/drawing/2014/main" id="{53FFA135-C291-3286-5E15-1DCFC179EC7D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7" name="Freeform 53 2 1 1">
              <a:extLst>
                <a:ext uri="{FF2B5EF4-FFF2-40B4-BE49-F238E27FC236}">
                  <a16:creationId xmlns:a16="http://schemas.microsoft.com/office/drawing/2014/main" id="{CED9E3FE-E8EC-A9D7-6495-4AB939B8667F}"/>
                </a:ext>
              </a:extLst>
            </p:cNvPr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8" name="Freeform 54 2 1 1">
              <a:extLst>
                <a:ext uri="{FF2B5EF4-FFF2-40B4-BE49-F238E27FC236}">
                  <a16:creationId xmlns:a16="http://schemas.microsoft.com/office/drawing/2014/main" id="{50AA8FD3-C7C9-7333-BBEC-BB15EF783B88}"/>
                </a:ext>
              </a:extLst>
            </p:cNvPr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9" name="Freeform 55 2 1 1">
              <a:extLst>
                <a:ext uri="{FF2B5EF4-FFF2-40B4-BE49-F238E27FC236}">
                  <a16:creationId xmlns:a16="http://schemas.microsoft.com/office/drawing/2014/main" id="{915F64F8-C2D7-0581-034A-0AAE16F9FC26}"/>
                </a:ext>
              </a:extLst>
            </p:cNvPr>
            <p:cNvSpPr>
              <a:spLocks noEditPoints="1"/>
            </p:cNvSpPr>
            <p:nvPr>
              <p:custDataLst>
                <p:tags r:id="rId17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0" name="Freeform 56 2 1 1">
              <a:extLst>
                <a:ext uri="{FF2B5EF4-FFF2-40B4-BE49-F238E27FC236}">
                  <a16:creationId xmlns:a16="http://schemas.microsoft.com/office/drawing/2014/main" id="{48B2D8EC-C5D1-29B7-FDF8-D6A0375D140C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1" name="Freeform 57 2 1 1">
              <a:extLst>
                <a:ext uri="{FF2B5EF4-FFF2-40B4-BE49-F238E27FC236}">
                  <a16:creationId xmlns:a16="http://schemas.microsoft.com/office/drawing/2014/main" id="{71AE3E4C-730D-093D-E5B7-482E80E5FDEB}"/>
                </a:ext>
              </a:extLst>
            </p:cNvPr>
            <p:cNvSpPr>
              <a:spLocks noEditPoints="1"/>
            </p:cNvSpPr>
            <p:nvPr>
              <p:custDataLst>
                <p:tags r:id="rId19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2" name="Freeform 58 2 1 1">
              <a:extLst>
                <a:ext uri="{FF2B5EF4-FFF2-40B4-BE49-F238E27FC236}">
                  <a16:creationId xmlns:a16="http://schemas.microsoft.com/office/drawing/2014/main" id="{D7D80C61-A947-85B1-8F77-30E024C5695B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3" name="Group 1472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6AB9EDFA-F513-E456-30D2-A41234367C21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282469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1474" name="Freeform 84 2">
              <a:extLst>
                <a:ext uri="{FF2B5EF4-FFF2-40B4-BE49-F238E27FC236}">
                  <a16:creationId xmlns:a16="http://schemas.microsoft.com/office/drawing/2014/main" id="{621CFFAA-24AC-12CE-9CEA-1736D33D063E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5" name="Freeform 85 2">
              <a:extLst>
                <a:ext uri="{FF2B5EF4-FFF2-40B4-BE49-F238E27FC236}">
                  <a16:creationId xmlns:a16="http://schemas.microsoft.com/office/drawing/2014/main" id="{EDEF06E4-6BE7-D293-9EC9-E34DCD75D141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6" name="Freeform 86 2">
              <a:extLst>
                <a:ext uri="{FF2B5EF4-FFF2-40B4-BE49-F238E27FC236}">
                  <a16:creationId xmlns:a16="http://schemas.microsoft.com/office/drawing/2014/main" id="{1BBDCEB8-C7E7-C3FC-6F78-19DB8C645212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7" name="Freeform 87 2">
              <a:extLst>
                <a:ext uri="{FF2B5EF4-FFF2-40B4-BE49-F238E27FC236}">
                  <a16:creationId xmlns:a16="http://schemas.microsoft.com/office/drawing/2014/main" id="{FE69527F-6D4E-F32A-F6E4-D69F554A670E}"/>
                </a:ext>
              </a:extLst>
            </p:cNvPr>
            <p:cNvSpPr>
              <a:spLocks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8" name="Freeform 88 2">
              <a:extLst>
                <a:ext uri="{FF2B5EF4-FFF2-40B4-BE49-F238E27FC236}">
                  <a16:creationId xmlns:a16="http://schemas.microsoft.com/office/drawing/2014/main" id="{1A5623F6-8164-EED1-BB08-D7687D72CE6F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9" name="Group 1478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400386D9-47B5-4B02-39DB-565D4EAEBAA3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642616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1480" name="Freeform 95 2 1">
              <a:extLst>
                <a:ext uri="{FF2B5EF4-FFF2-40B4-BE49-F238E27FC236}">
                  <a16:creationId xmlns:a16="http://schemas.microsoft.com/office/drawing/2014/main" id="{D94C1C53-7FD9-C15F-D1B4-ADF2BACCA9AC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1" name="Freeform 96 2 1">
              <a:extLst>
                <a:ext uri="{FF2B5EF4-FFF2-40B4-BE49-F238E27FC236}">
                  <a16:creationId xmlns:a16="http://schemas.microsoft.com/office/drawing/2014/main" id="{6C240AAC-1DE1-8003-9FC8-4FC52A491232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2" name="Freeform 97 2 1">
              <a:extLst>
                <a:ext uri="{FF2B5EF4-FFF2-40B4-BE49-F238E27FC236}">
                  <a16:creationId xmlns:a16="http://schemas.microsoft.com/office/drawing/2014/main" id="{5017E89E-954F-5294-72D5-57D6DBCEA631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85" name="Group 1484">
            <a:extLst>
              <a:ext uri="{FF2B5EF4-FFF2-40B4-BE49-F238E27FC236}">
                <a16:creationId xmlns:a16="http://schemas.microsoft.com/office/drawing/2014/main" id="{A12FD064-FBED-1F06-04CA-51C5AEEC0CD2}"/>
              </a:ext>
            </a:extLst>
          </p:cNvPr>
          <p:cNvGrpSpPr/>
          <p:nvPr/>
        </p:nvGrpSpPr>
        <p:grpSpPr>
          <a:xfrm>
            <a:off x="3496865" y="5671313"/>
            <a:ext cx="1746816" cy="211951"/>
            <a:chOff x="2091712" y="3664959"/>
            <a:chExt cx="1413015" cy="171449"/>
          </a:xfrm>
        </p:grpSpPr>
        <p:sp>
          <p:nvSpPr>
            <p:cNvPr id="1486" name="Freeform 142 1">
              <a:extLst>
                <a:ext uri="{FF2B5EF4-FFF2-40B4-BE49-F238E27FC236}">
                  <a16:creationId xmlns:a16="http://schemas.microsoft.com/office/drawing/2014/main" id="{A6D316A8-AF88-28BA-63B2-9BF5BB424B59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7" name="Freeform 143 1">
              <a:extLst>
                <a:ext uri="{FF2B5EF4-FFF2-40B4-BE49-F238E27FC236}">
                  <a16:creationId xmlns:a16="http://schemas.microsoft.com/office/drawing/2014/main" id="{B4F8A390-5485-B0E2-D27A-C7B55432035F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8" name="Freeform 144 1">
              <a:extLst>
                <a:ext uri="{FF2B5EF4-FFF2-40B4-BE49-F238E27FC236}">
                  <a16:creationId xmlns:a16="http://schemas.microsoft.com/office/drawing/2014/main" id="{49513212-7ED4-C75F-0E29-CC6A3147EE03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9" name="Freeform 145 1">
              <a:extLst>
                <a:ext uri="{FF2B5EF4-FFF2-40B4-BE49-F238E27FC236}">
                  <a16:creationId xmlns:a16="http://schemas.microsoft.com/office/drawing/2014/main" id="{D36CBA43-8400-86BE-DED2-AD2C2615849F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BD907D6B-8AC6-2C0B-8667-54D278AD8A7B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1E8D07E8-FE9A-7813-80CE-61FC4B21CDD3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330D06A-3B47-A338-D722-6DCAE7A1D8F5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AF80D4-14AB-8D08-5F1D-E16376A1A05C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B0B66DB-9DBE-4589-D2B3-A6DB3AC18732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5" name="Freeform 152 1">
              <a:extLst>
                <a:ext uri="{FF2B5EF4-FFF2-40B4-BE49-F238E27FC236}">
                  <a16:creationId xmlns:a16="http://schemas.microsoft.com/office/drawing/2014/main" id="{4E093B3A-3428-02BE-3482-CF2F9F9B38D8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6" name="Freeform 153 1">
              <a:extLst>
                <a:ext uri="{FF2B5EF4-FFF2-40B4-BE49-F238E27FC236}">
                  <a16:creationId xmlns:a16="http://schemas.microsoft.com/office/drawing/2014/main" id="{672F1A02-3DE8-DB5D-56AD-FCB5FCFEE50B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7" name="Freeform 154 1">
              <a:extLst>
                <a:ext uri="{FF2B5EF4-FFF2-40B4-BE49-F238E27FC236}">
                  <a16:creationId xmlns:a16="http://schemas.microsoft.com/office/drawing/2014/main" id="{DF3E8F5A-9C80-368C-931A-DF8D66E917F0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8" name="Freeform 155 1">
              <a:extLst>
                <a:ext uri="{FF2B5EF4-FFF2-40B4-BE49-F238E27FC236}">
                  <a16:creationId xmlns:a16="http://schemas.microsoft.com/office/drawing/2014/main" id="{A371A21A-F044-B45B-523D-1E865CB6C66A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9" name="Freeform 156 1">
              <a:extLst>
                <a:ext uri="{FF2B5EF4-FFF2-40B4-BE49-F238E27FC236}">
                  <a16:creationId xmlns:a16="http://schemas.microsoft.com/office/drawing/2014/main" id="{850D91C8-6397-F992-E1D5-0307814DBF34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0" name="Freeform 157 1">
              <a:extLst>
                <a:ext uri="{FF2B5EF4-FFF2-40B4-BE49-F238E27FC236}">
                  <a16:creationId xmlns:a16="http://schemas.microsoft.com/office/drawing/2014/main" id="{CD6D0773-5788-E68F-B5F5-AC7E56A0CFBF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09F321C9-CC12-E42C-01FA-667A94017136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0" name="Title 1">
            <a:extLst>
              <a:ext uri="{FF2B5EF4-FFF2-40B4-BE49-F238E27FC236}">
                <a16:creationId xmlns:a16="http://schemas.microsoft.com/office/drawing/2014/main" id="{D4553BBE-4B72-1D1A-0A73-C7C1E9C3032C}"/>
              </a:ext>
            </a:extLst>
          </p:cNvPr>
          <p:cNvSpPr txBox="1">
            <a:spLocks/>
          </p:cNvSpPr>
          <p:nvPr/>
        </p:nvSpPr>
        <p:spPr>
          <a:xfrm>
            <a:off x="838200" y="603861"/>
            <a:ext cx="10515600" cy="9808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Superradiant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 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SXR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 source 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(</a:t>
            </a:r>
            <a:r>
              <a:rPr lang="en-US" sz="2000" dirty="0" err="1">
                <a:solidFill>
                  <a:prstClr val="black"/>
                </a:solidFill>
                <a:latin typeface="Avenir Next LT Pro Light" panose="020B0304020202020204" pitchFamily="34" charset="0"/>
              </a:rPr>
              <a:t>Radiabeam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 Compton beamline – conventional accelerator)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 Light" panose="020B0304020202020204" pitchFamily="34" charset="0"/>
              <a:ea typeface="+mn-ea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1 </a:t>
            </a:r>
            <a:r>
              <a:rPr lang="en-US" sz="14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mW</a:t>
            </a: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 at 13 nm wavelength (100 eV)</a:t>
            </a:r>
            <a:b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</a:b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2000" i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B02C4D2-521D-CD2D-1835-06B0FE0500F1}"/>
              </a:ext>
            </a:extLst>
          </p:cNvPr>
          <p:cNvSpPr txBox="1"/>
          <p:nvPr/>
        </p:nvSpPr>
        <p:spPr>
          <a:xfrm>
            <a:off x="5866727" y="5997134"/>
            <a:ext cx="517786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Rivaling large scale facilities in the EUV/SXR regime</a:t>
            </a:r>
          </a:p>
        </p:txBody>
      </p:sp>
      <p:sp>
        <p:nvSpPr>
          <p:cNvPr id="565" name="Freeform: Shape 564">
            <a:extLst>
              <a:ext uri="{FF2B5EF4-FFF2-40B4-BE49-F238E27FC236}">
                <a16:creationId xmlns:a16="http://schemas.microsoft.com/office/drawing/2014/main" id="{16CF9933-B0DF-C2D1-3620-6DC9DD38479A}"/>
              </a:ext>
            </a:extLst>
          </p:cNvPr>
          <p:cNvSpPr/>
          <p:nvPr/>
        </p:nvSpPr>
        <p:spPr>
          <a:xfrm>
            <a:off x="3020729" y="3667794"/>
            <a:ext cx="3567085" cy="1561917"/>
          </a:xfrm>
          <a:custGeom>
            <a:avLst/>
            <a:gdLst>
              <a:gd name="csX0" fmla="*/ 0 w 2652878"/>
              <a:gd name="csY0" fmla="*/ 2524125 h 2524125"/>
              <a:gd name="csX1" fmla="*/ 54580 w 2652878"/>
              <a:gd name="csY1" fmla="*/ 2471898 h 2524125"/>
              <a:gd name="csX2" fmla="*/ 105269 w 2652878"/>
              <a:gd name="csY2" fmla="*/ 2423327 h 2524125"/>
              <a:gd name="csX3" fmla="*/ 152590 w 2652878"/>
              <a:gd name="csY3" fmla="*/ 2377934 h 2524125"/>
              <a:gd name="csX4" fmla="*/ 196964 w 2652878"/>
              <a:gd name="csY4" fmla="*/ 2335331 h 2524125"/>
              <a:gd name="csX5" fmla="*/ 238739 w 2652878"/>
              <a:gd name="csY5" fmla="*/ 2295193 h 2524125"/>
              <a:gd name="csX6" fmla="*/ 278206 w 2652878"/>
              <a:gd name="csY6" fmla="*/ 2257250 h 2524125"/>
              <a:gd name="csX7" fmla="*/ 315606 w 2652878"/>
              <a:gd name="csY7" fmla="*/ 2221276 h 2524125"/>
              <a:gd name="csX8" fmla="*/ 351147 w 2652878"/>
              <a:gd name="csY8" fmla="*/ 2187074 h 2524125"/>
              <a:gd name="csX9" fmla="*/ 385004 w 2652878"/>
              <a:gd name="csY9" fmla="*/ 2154481 h 2524125"/>
              <a:gd name="csX10" fmla="*/ 417332 w 2652878"/>
              <a:gd name="csY10" fmla="*/ 2123351 h 2524125"/>
              <a:gd name="csX11" fmla="*/ 448263 w 2652878"/>
              <a:gd name="csY11" fmla="*/ 2093558 h 2524125"/>
              <a:gd name="csX12" fmla="*/ 477912 w 2652878"/>
              <a:gd name="csY12" fmla="*/ 2064992 h 2524125"/>
              <a:gd name="csX13" fmla="*/ 506382 w 2652878"/>
              <a:gd name="csY13" fmla="*/ 2037557 h 2524125"/>
              <a:gd name="csX14" fmla="*/ 533764 w 2652878"/>
              <a:gd name="csY14" fmla="*/ 2011166 h 2524125"/>
              <a:gd name="csX15" fmla="*/ 560138 w 2652878"/>
              <a:gd name="csY15" fmla="*/ 1985742 h 2524125"/>
              <a:gd name="csX16" fmla="*/ 585575 w 2652878"/>
              <a:gd name="csY16" fmla="*/ 1961218 h 2524125"/>
              <a:gd name="csX17" fmla="*/ 610140 w 2652878"/>
              <a:gd name="csY17" fmla="*/ 1937532 h 2524125"/>
              <a:gd name="csX18" fmla="*/ 633892 w 2652878"/>
              <a:gd name="csY18" fmla="*/ 1914628 h 2524125"/>
              <a:gd name="csX19" fmla="*/ 656880 w 2652878"/>
              <a:gd name="csY19" fmla="*/ 1892457 h 2524125"/>
              <a:gd name="csX20" fmla="*/ 679155 w 2652878"/>
              <a:gd name="csY20" fmla="*/ 1870973 h 2524125"/>
              <a:gd name="csX21" fmla="*/ 700759 w 2652878"/>
              <a:gd name="csY21" fmla="*/ 1850135 h 2524125"/>
              <a:gd name="csX22" fmla="*/ 721731 w 2652878"/>
              <a:gd name="csY22" fmla="*/ 1829906 h 2524125"/>
              <a:gd name="csX23" fmla="*/ 742107 w 2652878"/>
              <a:gd name="csY23" fmla="*/ 1810250 h 2524125"/>
              <a:gd name="csX24" fmla="*/ 761919 w 2652878"/>
              <a:gd name="csY24" fmla="*/ 1791137 h 2524125"/>
              <a:gd name="csX25" fmla="*/ 781200 w 2652878"/>
              <a:gd name="csY25" fmla="*/ 1772537 h 2524125"/>
              <a:gd name="csX26" fmla="*/ 799975 w 2652878"/>
              <a:gd name="csY26" fmla="*/ 1754423 h 2524125"/>
              <a:gd name="csX27" fmla="*/ 818272 w 2652878"/>
              <a:gd name="csY27" fmla="*/ 1736771 h 2524125"/>
              <a:gd name="csX28" fmla="*/ 836113 w 2652878"/>
              <a:gd name="csY28" fmla="*/ 1719557 h 2524125"/>
              <a:gd name="csX29" fmla="*/ 853522 w 2652878"/>
              <a:gd name="csY29" fmla="*/ 1702761 h 2524125"/>
              <a:gd name="csX30" fmla="*/ 870517 w 2652878"/>
              <a:gd name="csY30" fmla="*/ 1686363 h 2524125"/>
              <a:gd name="csX31" fmla="*/ 887120 w 2652878"/>
              <a:gd name="csY31" fmla="*/ 1670345 h 2524125"/>
              <a:gd name="csX32" fmla="*/ 903348 w 2652878"/>
              <a:gd name="csY32" fmla="*/ 1654688 h 2524125"/>
              <a:gd name="csX33" fmla="*/ 919216 w 2652878"/>
              <a:gd name="csY33" fmla="*/ 1639378 h 2524125"/>
              <a:gd name="csX34" fmla="*/ 934741 w 2652878"/>
              <a:gd name="csY34" fmla="*/ 1624399 h 2524125"/>
              <a:gd name="csX35" fmla="*/ 949937 w 2652878"/>
              <a:gd name="csY35" fmla="*/ 1609737 h 2524125"/>
              <a:gd name="csX36" fmla="*/ 964818 w 2652878"/>
              <a:gd name="csY36" fmla="*/ 1595380 h 2524125"/>
              <a:gd name="csX37" fmla="*/ 979397 w 2652878"/>
              <a:gd name="csY37" fmla="*/ 1581316 h 2524125"/>
              <a:gd name="csX38" fmla="*/ 993685 w 2652878"/>
              <a:gd name="csY38" fmla="*/ 1567530 h 2524125"/>
              <a:gd name="csX39" fmla="*/ 1007694 w 2652878"/>
              <a:gd name="csY39" fmla="*/ 1554015 h 2524125"/>
              <a:gd name="csX40" fmla="*/ 1021436 w 2652878"/>
              <a:gd name="csY40" fmla="*/ 1540758 h 2524125"/>
              <a:gd name="csX41" fmla="*/ 1034919 w 2652878"/>
              <a:gd name="csY41" fmla="*/ 1527751 h 2524125"/>
              <a:gd name="csX42" fmla="*/ 1048153 w 2652878"/>
              <a:gd name="csY42" fmla="*/ 1514985 h 2524125"/>
              <a:gd name="csX43" fmla="*/ 1061148 w 2652878"/>
              <a:gd name="csY43" fmla="*/ 1502449 h 2524125"/>
              <a:gd name="csX44" fmla="*/ 1073911 w 2652878"/>
              <a:gd name="csY44" fmla="*/ 1490137 h 2524125"/>
              <a:gd name="csX45" fmla="*/ 1086452 w 2652878"/>
              <a:gd name="csY45" fmla="*/ 1478040 h 2524125"/>
              <a:gd name="csX46" fmla="*/ 1098777 w 2652878"/>
              <a:gd name="csY46" fmla="*/ 1466152 h 2524125"/>
              <a:gd name="csX47" fmla="*/ 1110895 w 2652878"/>
              <a:gd name="csY47" fmla="*/ 1454465 h 2524125"/>
              <a:gd name="csX48" fmla="*/ 1122811 w 2652878"/>
              <a:gd name="csY48" fmla="*/ 1442972 h 2524125"/>
              <a:gd name="csX49" fmla="*/ 1134532 w 2652878"/>
              <a:gd name="csY49" fmla="*/ 1431668 h 2524125"/>
              <a:gd name="csX50" fmla="*/ 1146066 w 2652878"/>
              <a:gd name="csY50" fmla="*/ 1420544 h 2524125"/>
              <a:gd name="csX51" fmla="*/ 1157416 w 2652878"/>
              <a:gd name="csY51" fmla="*/ 1409598 h 2524125"/>
              <a:gd name="csX52" fmla="*/ 1168591 w 2652878"/>
              <a:gd name="csY52" fmla="*/ 1398823 h 2524125"/>
              <a:gd name="csX53" fmla="*/ 1179593 w 2652878"/>
              <a:gd name="csY53" fmla="*/ 1388214 h 2524125"/>
              <a:gd name="csX54" fmla="*/ 1190430 w 2652878"/>
              <a:gd name="csY54" fmla="*/ 1377765 h 2524125"/>
              <a:gd name="csX55" fmla="*/ 1201105 w 2652878"/>
              <a:gd name="csY55" fmla="*/ 1367471 h 2524125"/>
              <a:gd name="csX56" fmla="*/ 1211625 w 2652878"/>
              <a:gd name="csY56" fmla="*/ 1357330 h 2524125"/>
              <a:gd name="csX57" fmla="*/ 1221992 w 2652878"/>
              <a:gd name="csY57" fmla="*/ 1347334 h 2524125"/>
              <a:gd name="csX58" fmla="*/ 1232211 w 2652878"/>
              <a:gd name="csY58" fmla="*/ 1337483 h 2524125"/>
              <a:gd name="csX59" fmla="*/ 1242288 w 2652878"/>
              <a:gd name="csY59" fmla="*/ 1327770 h 2524125"/>
              <a:gd name="csX60" fmla="*/ 1252224 w 2652878"/>
              <a:gd name="csY60" fmla="*/ 1318192 h 2524125"/>
              <a:gd name="csX61" fmla="*/ 1262026 w 2652878"/>
              <a:gd name="csY61" fmla="*/ 1308745 h 2524125"/>
              <a:gd name="csX62" fmla="*/ 1271694 w 2652878"/>
              <a:gd name="csY62" fmla="*/ 1299425 h 2524125"/>
              <a:gd name="csX63" fmla="*/ 1281235 w 2652878"/>
              <a:gd name="csY63" fmla="*/ 1290231 h 2524125"/>
              <a:gd name="csX64" fmla="*/ 1290650 w 2652878"/>
              <a:gd name="csY64" fmla="*/ 1281157 h 2524125"/>
              <a:gd name="csX65" fmla="*/ 1299944 w 2652878"/>
              <a:gd name="csY65" fmla="*/ 1272201 h 2524125"/>
              <a:gd name="csX66" fmla="*/ 1309118 w 2652878"/>
              <a:gd name="csY66" fmla="*/ 1263361 h 2524125"/>
              <a:gd name="csX67" fmla="*/ 1318177 w 2652878"/>
              <a:gd name="csY67" fmla="*/ 1254632 h 2524125"/>
              <a:gd name="csX68" fmla="*/ 1327123 w 2652878"/>
              <a:gd name="csY68" fmla="*/ 1246013 h 2524125"/>
              <a:gd name="csX69" fmla="*/ 1335959 w 2652878"/>
              <a:gd name="csY69" fmla="*/ 1237500 h 2524125"/>
              <a:gd name="csX70" fmla="*/ 1344688 w 2652878"/>
              <a:gd name="csY70" fmla="*/ 1229093 h 2524125"/>
              <a:gd name="csX71" fmla="*/ 1353311 w 2652878"/>
              <a:gd name="csY71" fmla="*/ 1220786 h 2524125"/>
              <a:gd name="csX72" fmla="*/ 1361832 w 2652878"/>
              <a:gd name="csY72" fmla="*/ 1212578 h 2524125"/>
              <a:gd name="csX73" fmla="*/ 1370254 w 2652878"/>
              <a:gd name="csY73" fmla="*/ 1204467 h 2524125"/>
              <a:gd name="csX74" fmla="*/ 1378578 w 2652878"/>
              <a:gd name="csY74" fmla="*/ 1196451 h 2524125"/>
              <a:gd name="csX75" fmla="*/ 1386807 w 2652878"/>
              <a:gd name="csY75" fmla="*/ 1188528 h 2524125"/>
              <a:gd name="csX76" fmla="*/ 1394941 w 2652878"/>
              <a:gd name="csY76" fmla="*/ 1180693 h 2524125"/>
              <a:gd name="csX77" fmla="*/ 1402985 w 2652878"/>
              <a:gd name="csY77" fmla="*/ 1172949 h 2524125"/>
              <a:gd name="csX78" fmla="*/ 1410940 w 2652878"/>
              <a:gd name="csY78" fmla="*/ 1165290 h 2524125"/>
              <a:gd name="csX79" fmla="*/ 1418808 w 2652878"/>
              <a:gd name="csY79" fmla="*/ 1157716 h 2524125"/>
              <a:gd name="csX80" fmla="*/ 1426590 w 2652878"/>
              <a:gd name="csY80" fmla="*/ 1150225 h 2524125"/>
              <a:gd name="csX81" fmla="*/ 1434289 w 2652878"/>
              <a:gd name="csY81" fmla="*/ 1142814 h 2524125"/>
              <a:gd name="csX82" fmla="*/ 1441906 w 2652878"/>
              <a:gd name="csY82" fmla="*/ 1135483 h 2524125"/>
              <a:gd name="csX83" fmla="*/ 1449444 w 2652878"/>
              <a:gd name="csY83" fmla="*/ 1128229 h 2524125"/>
              <a:gd name="csX84" fmla="*/ 1456902 w 2652878"/>
              <a:gd name="csY84" fmla="*/ 1121051 h 2524125"/>
              <a:gd name="csX85" fmla="*/ 1464285 w 2652878"/>
              <a:gd name="csY85" fmla="*/ 1113948 h 2524125"/>
              <a:gd name="csX86" fmla="*/ 1471593 w 2652878"/>
              <a:gd name="csY86" fmla="*/ 1106917 h 2524125"/>
              <a:gd name="csX87" fmla="*/ 1478826 w 2652878"/>
              <a:gd name="csY87" fmla="*/ 1099957 h 2524125"/>
              <a:gd name="csX88" fmla="*/ 1485987 w 2652878"/>
              <a:gd name="csY88" fmla="*/ 1093069 h 2524125"/>
              <a:gd name="csX89" fmla="*/ 1493078 w 2652878"/>
              <a:gd name="csY89" fmla="*/ 1086248 h 2524125"/>
              <a:gd name="csX90" fmla="*/ 1500099 w 2652878"/>
              <a:gd name="csY90" fmla="*/ 1079495 h 2524125"/>
              <a:gd name="csX91" fmla="*/ 1507052 w 2652878"/>
              <a:gd name="csY91" fmla="*/ 1072808 h 2524125"/>
              <a:gd name="csX92" fmla="*/ 1513939 w 2652878"/>
              <a:gd name="csY92" fmla="*/ 1066186 h 2524125"/>
              <a:gd name="csX93" fmla="*/ 1520761 w 2652878"/>
              <a:gd name="csY93" fmla="*/ 1059627 h 2524125"/>
              <a:gd name="csX94" fmla="*/ 1527518 w 2652878"/>
              <a:gd name="csY94" fmla="*/ 1053130 h 2524125"/>
              <a:gd name="csX95" fmla="*/ 1534211 w 2652878"/>
              <a:gd name="csY95" fmla="*/ 1046695 h 2524125"/>
              <a:gd name="csX96" fmla="*/ 1540843 w 2652878"/>
              <a:gd name="csY96" fmla="*/ 1040319 h 2524125"/>
              <a:gd name="csX97" fmla="*/ 1547414 w 2652878"/>
              <a:gd name="csY97" fmla="*/ 1034003 h 2524125"/>
              <a:gd name="csX98" fmla="*/ 1553927 w 2652878"/>
              <a:gd name="csY98" fmla="*/ 1027744 h 2524125"/>
              <a:gd name="csX99" fmla="*/ 1560380 w 2652878"/>
              <a:gd name="csY99" fmla="*/ 1021542 h 2524125"/>
              <a:gd name="csX100" fmla="*/ 1566777 w 2652878"/>
              <a:gd name="csY100" fmla="*/ 1015396 h 2524125"/>
              <a:gd name="csX101" fmla="*/ 1573116 w 2652878"/>
              <a:gd name="csY101" fmla="*/ 1009305 h 2524125"/>
              <a:gd name="csX102" fmla="*/ 1579399 w 2652878"/>
              <a:gd name="csY102" fmla="*/ 1003268 h 2524125"/>
              <a:gd name="csX103" fmla="*/ 1585629 w 2652878"/>
              <a:gd name="csY103" fmla="*/ 997284 h 2524125"/>
              <a:gd name="csX104" fmla="*/ 1591805 w 2652878"/>
              <a:gd name="csY104" fmla="*/ 991352 h 2524125"/>
              <a:gd name="csX105" fmla="*/ 1597928 w 2652878"/>
              <a:gd name="csY105" fmla="*/ 985471 h 2524125"/>
              <a:gd name="csX106" fmla="*/ 1603999 w 2652878"/>
              <a:gd name="csY106" fmla="*/ 979640 h 2524125"/>
              <a:gd name="csX107" fmla="*/ 1610020 w 2652878"/>
              <a:gd name="csY107" fmla="*/ 973859 h 2524125"/>
              <a:gd name="csX108" fmla="*/ 1615991 w 2652878"/>
              <a:gd name="csY108" fmla="*/ 968127 h 2524125"/>
              <a:gd name="csX109" fmla="*/ 1621911 w 2652878"/>
              <a:gd name="csY109" fmla="*/ 962442 h 2524125"/>
              <a:gd name="csX110" fmla="*/ 1627784 w 2652878"/>
              <a:gd name="csY110" fmla="*/ 956804 h 2524125"/>
              <a:gd name="csX111" fmla="*/ 1633610 w 2652878"/>
              <a:gd name="csY111" fmla="*/ 951213 h 2524125"/>
              <a:gd name="csX112" fmla="*/ 1639388 w 2652878"/>
              <a:gd name="csY112" fmla="*/ 945668 h 2524125"/>
              <a:gd name="csX113" fmla="*/ 1645120 w 2652878"/>
              <a:gd name="csY113" fmla="*/ 940167 h 2524125"/>
              <a:gd name="csX114" fmla="*/ 1650806 w 2652878"/>
              <a:gd name="csY114" fmla="*/ 934711 h 2524125"/>
              <a:gd name="csX115" fmla="*/ 1656448 w 2652878"/>
              <a:gd name="csY115" fmla="*/ 929298 h 2524125"/>
              <a:gd name="csX116" fmla="*/ 1662047 w 2652878"/>
              <a:gd name="csY116" fmla="*/ 923928 h 2524125"/>
              <a:gd name="csX117" fmla="*/ 1667602 w 2652878"/>
              <a:gd name="csY117" fmla="*/ 918600 h 2524125"/>
              <a:gd name="csX118" fmla="*/ 1673114 w 2652878"/>
              <a:gd name="csY118" fmla="*/ 913312 h 2524125"/>
              <a:gd name="csX119" fmla="*/ 1678583 w 2652878"/>
              <a:gd name="csY119" fmla="*/ 908067 h 2524125"/>
              <a:gd name="csX120" fmla="*/ 1684013 w 2652878"/>
              <a:gd name="csY120" fmla="*/ 902861 h 2524125"/>
              <a:gd name="csX121" fmla="*/ 1689401 w 2652878"/>
              <a:gd name="csY121" fmla="*/ 897696 h 2524125"/>
              <a:gd name="csX122" fmla="*/ 1694748 w 2652878"/>
              <a:gd name="csY122" fmla="*/ 892569 h 2524125"/>
              <a:gd name="csX123" fmla="*/ 1700056 w 2652878"/>
              <a:gd name="csY123" fmla="*/ 887480 h 2524125"/>
              <a:gd name="csX124" fmla="*/ 1705325 w 2652878"/>
              <a:gd name="csY124" fmla="*/ 882430 h 2524125"/>
              <a:gd name="csX125" fmla="*/ 1710557 w 2652878"/>
              <a:gd name="csY125" fmla="*/ 877417 h 2524125"/>
              <a:gd name="csX126" fmla="*/ 1715750 w 2652878"/>
              <a:gd name="csY126" fmla="*/ 872441 h 2524125"/>
              <a:gd name="csX127" fmla="*/ 1720906 w 2652878"/>
              <a:gd name="csY127" fmla="*/ 867502 h 2524125"/>
              <a:gd name="csX128" fmla="*/ 1726025 w 2652878"/>
              <a:gd name="csY128" fmla="*/ 862598 h 2524125"/>
              <a:gd name="csX129" fmla="*/ 1731108 w 2652878"/>
              <a:gd name="csY129" fmla="*/ 857729 h 2524125"/>
              <a:gd name="csX130" fmla="*/ 1736155 w 2652878"/>
              <a:gd name="csY130" fmla="*/ 852895 h 2524125"/>
              <a:gd name="csX131" fmla="*/ 1741167 w 2652878"/>
              <a:gd name="csY131" fmla="*/ 848097 h 2524125"/>
              <a:gd name="csX132" fmla="*/ 1746145 w 2652878"/>
              <a:gd name="csY132" fmla="*/ 843331 h 2524125"/>
              <a:gd name="csX133" fmla="*/ 1751088 w 2652878"/>
              <a:gd name="csY133" fmla="*/ 838598 h 2524125"/>
              <a:gd name="csX134" fmla="*/ 1755997 w 2652878"/>
              <a:gd name="csY134" fmla="*/ 833899 h 2524125"/>
              <a:gd name="csX135" fmla="*/ 1760872 w 2652878"/>
              <a:gd name="csY135" fmla="*/ 829232 h 2524125"/>
              <a:gd name="csX136" fmla="*/ 1765715 w 2652878"/>
              <a:gd name="csY136" fmla="*/ 824598 h 2524125"/>
              <a:gd name="csX137" fmla="*/ 1770526 w 2652878"/>
              <a:gd name="csY137" fmla="*/ 819995 h 2524125"/>
              <a:gd name="csX138" fmla="*/ 1775305 w 2652878"/>
              <a:gd name="csY138" fmla="*/ 815423 h 2524125"/>
              <a:gd name="csX139" fmla="*/ 1780051 w 2652878"/>
              <a:gd name="csY139" fmla="*/ 810882 h 2524125"/>
              <a:gd name="csX140" fmla="*/ 1784767 w 2652878"/>
              <a:gd name="csY140" fmla="*/ 806371 h 2524125"/>
              <a:gd name="csX141" fmla="*/ 1789451 w 2652878"/>
              <a:gd name="csY141" fmla="*/ 801891 h 2524125"/>
              <a:gd name="csX142" fmla="*/ 1794106 w 2652878"/>
              <a:gd name="csY142" fmla="*/ 797441 h 2524125"/>
              <a:gd name="csX143" fmla="*/ 1798731 w 2652878"/>
              <a:gd name="csY143" fmla="*/ 793019 h 2524125"/>
              <a:gd name="csX144" fmla="*/ 1803326 w 2652878"/>
              <a:gd name="csY144" fmla="*/ 788626 h 2524125"/>
              <a:gd name="csX145" fmla="*/ 1807892 w 2652878"/>
              <a:gd name="csY145" fmla="*/ 784262 h 2524125"/>
              <a:gd name="csX146" fmla="*/ 1812429 w 2652878"/>
              <a:gd name="csY146" fmla="*/ 779926 h 2524125"/>
              <a:gd name="csX147" fmla="*/ 1816937 w 2652878"/>
              <a:gd name="csY147" fmla="*/ 775618 h 2524125"/>
              <a:gd name="csX148" fmla="*/ 1821417 w 2652878"/>
              <a:gd name="csY148" fmla="*/ 771336 h 2524125"/>
              <a:gd name="csX149" fmla="*/ 1825870 w 2652878"/>
              <a:gd name="csY149" fmla="*/ 767084 h 2524125"/>
              <a:gd name="csX150" fmla="*/ 1830295 w 2652878"/>
              <a:gd name="csY150" fmla="*/ 762856 h 2524125"/>
              <a:gd name="csX151" fmla="*/ 1834693 w 2652878"/>
              <a:gd name="csY151" fmla="*/ 758656 h 2524125"/>
              <a:gd name="csX152" fmla="*/ 1839064 w 2652878"/>
              <a:gd name="csY152" fmla="*/ 754482 h 2524125"/>
              <a:gd name="csX153" fmla="*/ 1843409 w 2652878"/>
              <a:gd name="csY153" fmla="*/ 750334 h 2524125"/>
              <a:gd name="csX154" fmla="*/ 1847728 w 2652878"/>
              <a:gd name="csY154" fmla="*/ 746210 h 2524125"/>
              <a:gd name="csX155" fmla="*/ 1852021 w 2652878"/>
              <a:gd name="csY155" fmla="*/ 742114 h 2524125"/>
              <a:gd name="csX156" fmla="*/ 1856288 w 2652878"/>
              <a:gd name="csY156" fmla="*/ 738041 h 2524125"/>
              <a:gd name="csX157" fmla="*/ 1860530 w 2652878"/>
              <a:gd name="csY157" fmla="*/ 733993 h 2524125"/>
              <a:gd name="csX158" fmla="*/ 1864747 w 2652878"/>
              <a:gd name="csY158" fmla="*/ 729969 h 2524125"/>
              <a:gd name="csX159" fmla="*/ 1868940 w 2652878"/>
              <a:gd name="csY159" fmla="*/ 725970 h 2524125"/>
              <a:gd name="csX160" fmla="*/ 1873109 w 2652878"/>
              <a:gd name="csY160" fmla="*/ 721994 h 2524125"/>
              <a:gd name="csX161" fmla="*/ 1877252 w 2652878"/>
              <a:gd name="csY161" fmla="*/ 718042 h 2524125"/>
              <a:gd name="csX162" fmla="*/ 1881372 w 2652878"/>
              <a:gd name="csY162" fmla="*/ 714113 h 2524125"/>
              <a:gd name="csX163" fmla="*/ 1885470 w 2652878"/>
              <a:gd name="csY163" fmla="*/ 710207 h 2524125"/>
              <a:gd name="csX164" fmla="*/ 1889543 w 2652878"/>
              <a:gd name="csY164" fmla="*/ 706324 h 2524125"/>
              <a:gd name="csX165" fmla="*/ 1893594 w 2652878"/>
              <a:gd name="csY165" fmla="*/ 702463 h 2524125"/>
              <a:gd name="csX166" fmla="*/ 1897622 w 2652878"/>
              <a:gd name="csY166" fmla="*/ 698624 h 2524125"/>
              <a:gd name="csX167" fmla="*/ 1901627 w 2652878"/>
              <a:gd name="csY167" fmla="*/ 694809 h 2524125"/>
              <a:gd name="csX168" fmla="*/ 1905611 w 2652878"/>
              <a:gd name="csY168" fmla="*/ 691014 h 2524125"/>
              <a:gd name="csX169" fmla="*/ 1909572 w 2652878"/>
              <a:gd name="csY169" fmla="*/ 687240 h 2524125"/>
              <a:gd name="csX170" fmla="*/ 1913512 w 2652878"/>
              <a:gd name="csY170" fmla="*/ 683488 h 2524125"/>
              <a:gd name="csX171" fmla="*/ 1917429 w 2652878"/>
              <a:gd name="csY171" fmla="*/ 679758 h 2524125"/>
              <a:gd name="csX172" fmla="*/ 1921326 w 2652878"/>
              <a:gd name="csY172" fmla="*/ 676048 h 2524125"/>
              <a:gd name="csX173" fmla="*/ 1925202 w 2652878"/>
              <a:gd name="csY173" fmla="*/ 672358 h 2524125"/>
              <a:gd name="csX174" fmla="*/ 1929057 w 2652878"/>
              <a:gd name="csY174" fmla="*/ 668689 h 2524125"/>
              <a:gd name="csX175" fmla="*/ 1932891 w 2652878"/>
              <a:gd name="csY175" fmla="*/ 665041 h 2524125"/>
              <a:gd name="csX176" fmla="*/ 1936705 w 2652878"/>
              <a:gd name="csY176" fmla="*/ 661412 h 2524125"/>
              <a:gd name="csX177" fmla="*/ 1940500 w 2652878"/>
              <a:gd name="csY177" fmla="*/ 657803 h 2524125"/>
              <a:gd name="csX178" fmla="*/ 1944273 w 2652878"/>
              <a:gd name="csY178" fmla="*/ 654213 h 2524125"/>
              <a:gd name="csX179" fmla="*/ 1948027 w 2652878"/>
              <a:gd name="csY179" fmla="*/ 650643 h 2524125"/>
              <a:gd name="csX180" fmla="*/ 1951762 w 2652878"/>
              <a:gd name="csY180" fmla="*/ 647092 h 2524125"/>
              <a:gd name="csX181" fmla="*/ 1955478 w 2652878"/>
              <a:gd name="csY181" fmla="*/ 643560 h 2524125"/>
              <a:gd name="csX182" fmla="*/ 1959173 w 2652878"/>
              <a:gd name="csY182" fmla="*/ 640047 h 2524125"/>
              <a:gd name="csX183" fmla="*/ 1962851 w 2652878"/>
              <a:gd name="csY183" fmla="*/ 636552 h 2524125"/>
              <a:gd name="csX184" fmla="*/ 1966510 w 2652878"/>
              <a:gd name="csY184" fmla="*/ 633075 h 2524125"/>
              <a:gd name="csX185" fmla="*/ 1970149 w 2652878"/>
              <a:gd name="csY185" fmla="*/ 629618 h 2524125"/>
              <a:gd name="csX186" fmla="*/ 1973772 w 2652878"/>
              <a:gd name="csY186" fmla="*/ 626177 h 2524125"/>
              <a:gd name="csX187" fmla="*/ 1977375 w 2652878"/>
              <a:gd name="csY187" fmla="*/ 622755 h 2524125"/>
              <a:gd name="csX188" fmla="*/ 1980960 w 2652878"/>
              <a:gd name="csY188" fmla="*/ 619350 h 2524125"/>
              <a:gd name="csX189" fmla="*/ 1984528 w 2652878"/>
              <a:gd name="csY189" fmla="*/ 615963 h 2524125"/>
              <a:gd name="csX190" fmla="*/ 1988078 w 2652878"/>
              <a:gd name="csY190" fmla="*/ 612593 h 2524125"/>
              <a:gd name="csX191" fmla="*/ 1991610 w 2652878"/>
              <a:gd name="csY191" fmla="*/ 609241 h 2524125"/>
              <a:gd name="csX192" fmla="*/ 1995126 w 2652878"/>
              <a:gd name="csY192" fmla="*/ 605905 h 2524125"/>
              <a:gd name="csX193" fmla="*/ 1998624 w 2652878"/>
              <a:gd name="csY193" fmla="*/ 602586 h 2524125"/>
              <a:gd name="csX194" fmla="*/ 2002106 w 2652878"/>
              <a:gd name="csY194" fmla="*/ 599284 h 2524125"/>
              <a:gd name="csX195" fmla="*/ 2005570 w 2652878"/>
              <a:gd name="csY195" fmla="*/ 595998 h 2524125"/>
              <a:gd name="csX196" fmla="*/ 2009018 w 2652878"/>
              <a:gd name="csY196" fmla="*/ 592728 h 2524125"/>
              <a:gd name="csX197" fmla="*/ 2012449 w 2652878"/>
              <a:gd name="csY197" fmla="*/ 589476 h 2524125"/>
              <a:gd name="csX198" fmla="*/ 2015863 w 2652878"/>
              <a:gd name="csY198" fmla="*/ 586238 h 2524125"/>
              <a:gd name="csX199" fmla="*/ 2019263 w 2652878"/>
              <a:gd name="csY199" fmla="*/ 583018 h 2524125"/>
              <a:gd name="csX200" fmla="*/ 2022645 w 2652878"/>
              <a:gd name="csY200" fmla="*/ 579812 h 2524125"/>
              <a:gd name="csX201" fmla="*/ 2026012 w 2652878"/>
              <a:gd name="csY201" fmla="*/ 576622 h 2524125"/>
              <a:gd name="csX202" fmla="*/ 2029363 w 2652878"/>
              <a:gd name="csY202" fmla="*/ 573448 h 2524125"/>
              <a:gd name="csX203" fmla="*/ 2032699 w 2652878"/>
              <a:gd name="csY203" fmla="*/ 570288 h 2524125"/>
              <a:gd name="csX204" fmla="*/ 2036019 w 2652878"/>
              <a:gd name="csY204" fmla="*/ 567144 h 2524125"/>
              <a:gd name="csX205" fmla="*/ 2039325 w 2652878"/>
              <a:gd name="csY205" fmla="*/ 564015 h 2524125"/>
              <a:gd name="csX206" fmla="*/ 2042614 w 2652878"/>
              <a:gd name="csY206" fmla="*/ 560902 h 2524125"/>
              <a:gd name="csX207" fmla="*/ 2045889 w 2652878"/>
              <a:gd name="csY207" fmla="*/ 557802 h 2524125"/>
              <a:gd name="csX208" fmla="*/ 2049148 w 2652878"/>
              <a:gd name="csY208" fmla="*/ 554718 h 2524125"/>
              <a:gd name="csX209" fmla="*/ 2052394 w 2652878"/>
              <a:gd name="csY209" fmla="*/ 551648 h 2524125"/>
              <a:gd name="csX210" fmla="*/ 2055624 w 2652878"/>
              <a:gd name="csY210" fmla="*/ 548592 h 2524125"/>
              <a:gd name="csX211" fmla="*/ 2058841 w 2652878"/>
              <a:gd name="csY211" fmla="*/ 545551 h 2524125"/>
              <a:gd name="csX212" fmla="*/ 2062042 w 2652878"/>
              <a:gd name="csY212" fmla="*/ 542523 h 2524125"/>
              <a:gd name="csX213" fmla="*/ 2065231 w 2652878"/>
              <a:gd name="csY213" fmla="*/ 539510 h 2524125"/>
              <a:gd name="csX214" fmla="*/ 2068403 w 2652878"/>
              <a:gd name="csY214" fmla="*/ 536511 h 2524125"/>
              <a:gd name="csX215" fmla="*/ 2071564 w 2652878"/>
              <a:gd name="csY215" fmla="*/ 533525 h 2524125"/>
              <a:gd name="csX216" fmla="*/ 2074709 w 2652878"/>
              <a:gd name="csY216" fmla="*/ 530553 h 2524125"/>
              <a:gd name="csX217" fmla="*/ 2077841 w 2652878"/>
              <a:gd name="csY217" fmla="*/ 527595 h 2524125"/>
              <a:gd name="csX218" fmla="*/ 2080959 w 2652878"/>
              <a:gd name="csY218" fmla="*/ 524649 h 2524125"/>
              <a:gd name="csX219" fmla="*/ 2084064 w 2652878"/>
              <a:gd name="csY219" fmla="*/ 521718 h 2524125"/>
              <a:gd name="csX220" fmla="*/ 2087156 w 2652878"/>
              <a:gd name="csY220" fmla="*/ 518799 h 2524125"/>
              <a:gd name="csX221" fmla="*/ 2090235 w 2652878"/>
              <a:gd name="csY221" fmla="*/ 515893 h 2524125"/>
              <a:gd name="csX222" fmla="*/ 2093299 w 2652878"/>
              <a:gd name="csY222" fmla="*/ 513000 h 2524125"/>
              <a:gd name="csX223" fmla="*/ 2096351 w 2652878"/>
              <a:gd name="csY223" fmla="*/ 510121 h 2524125"/>
              <a:gd name="csX224" fmla="*/ 2099390 w 2652878"/>
              <a:gd name="csY224" fmla="*/ 507254 h 2524125"/>
              <a:gd name="csX225" fmla="*/ 2102417 w 2652878"/>
              <a:gd name="csY225" fmla="*/ 504399 h 2524125"/>
              <a:gd name="csX226" fmla="*/ 2105431 w 2652878"/>
              <a:gd name="csY226" fmla="*/ 501558 h 2524125"/>
              <a:gd name="csX227" fmla="*/ 2108432 w 2652878"/>
              <a:gd name="csY227" fmla="*/ 498728 h 2524125"/>
              <a:gd name="csX228" fmla="*/ 2111420 w 2652878"/>
              <a:gd name="csY228" fmla="*/ 495912 h 2524125"/>
              <a:gd name="csX229" fmla="*/ 2114397 w 2652878"/>
              <a:gd name="csY229" fmla="*/ 493106 h 2524125"/>
              <a:gd name="csX230" fmla="*/ 2117361 w 2652878"/>
              <a:gd name="csY230" fmla="*/ 490314 h 2524125"/>
              <a:gd name="csX231" fmla="*/ 2120313 w 2652878"/>
              <a:gd name="csY231" fmla="*/ 487533 h 2524125"/>
              <a:gd name="csX232" fmla="*/ 2123252 w 2652878"/>
              <a:gd name="csY232" fmla="*/ 484764 h 2524125"/>
              <a:gd name="csX233" fmla="*/ 2126179 w 2652878"/>
              <a:gd name="csY233" fmla="*/ 482008 h 2524125"/>
              <a:gd name="csX234" fmla="*/ 2129096 w 2652878"/>
              <a:gd name="csY234" fmla="*/ 479263 h 2524125"/>
              <a:gd name="csX235" fmla="*/ 2132000 w 2652878"/>
              <a:gd name="csY235" fmla="*/ 476529 h 2524125"/>
              <a:gd name="csX236" fmla="*/ 2134892 w 2652878"/>
              <a:gd name="csY236" fmla="*/ 473807 h 2524125"/>
              <a:gd name="csX237" fmla="*/ 2137772 w 2652878"/>
              <a:gd name="csY237" fmla="*/ 471097 h 2524125"/>
              <a:gd name="csX238" fmla="*/ 2140641 w 2652878"/>
              <a:gd name="csY238" fmla="*/ 468398 h 2524125"/>
              <a:gd name="csX239" fmla="*/ 2143499 w 2652878"/>
              <a:gd name="csY239" fmla="*/ 465710 h 2524125"/>
              <a:gd name="csX240" fmla="*/ 2146345 w 2652878"/>
              <a:gd name="csY240" fmla="*/ 463033 h 2524125"/>
              <a:gd name="csX241" fmla="*/ 2149181 w 2652878"/>
              <a:gd name="csY241" fmla="*/ 460368 h 2524125"/>
              <a:gd name="csX242" fmla="*/ 2152005 w 2652878"/>
              <a:gd name="csY242" fmla="*/ 457713 h 2524125"/>
              <a:gd name="csX243" fmla="*/ 2154818 w 2652878"/>
              <a:gd name="csY243" fmla="*/ 455070 h 2524125"/>
              <a:gd name="csX244" fmla="*/ 2157620 w 2652878"/>
              <a:gd name="csY244" fmla="*/ 452438 h 2524125"/>
              <a:gd name="csX245" fmla="*/ 2160411 w 2652878"/>
              <a:gd name="csY245" fmla="*/ 449815 h 2524125"/>
              <a:gd name="csX246" fmla="*/ 2163191 w 2652878"/>
              <a:gd name="csY246" fmla="*/ 447204 h 2524125"/>
              <a:gd name="csX247" fmla="*/ 2165961 w 2652878"/>
              <a:gd name="csY247" fmla="*/ 444604 h 2524125"/>
              <a:gd name="csX248" fmla="*/ 2168721 w 2652878"/>
              <a:gd name="csY248" fmla="*/ 442013 h 2524125"/>
              <a:gd name="csX249" fmla="*/ 2171469 w 2652878"/>
              <a:gd name="csY249" fmla="*/ 439434 h 2524125"/>
              <a:gd name="csX250" fmla="*/ 2174206 w 2652878"/>
              <a:gd name="csY250" fmla="*/ 436865 h 2524125"/>
              <a:gd name="csX251" fmla="*/ 2176934 w 2652878"/>
              <a:gd name="csY251" fmla="*/ 434307 h 2524125"/>
              <a:gd name="csX252" fmla="*/ 2179651 w 2652878"/>
              <a:gd name="csY252" fmla="*/ 431758 h 2524125"/>
              <a:gd name="csX253" fmla="*/ 2182357 w 2652878"/>
              <a:gd name="csY253" fmla="*/ 429219 h 2524125"/>
              <a:gd name="csX254" fmla="*/ 2185055 w 2652878"/>
              <a:gd name="csY254" fmla="*/ 426690 h 2524125"/>
              <a:gd name="csX255" fmla="*/ 2187741 w 2652878"/>
              <a:gd name="csY255" fmla="*/ 424172 h 2524125"/>
              <a:gd name="csX256" fmla="*/ 2190418 w 2652878"/>
              <a:gd name="csY256" fmla="*/ 421664 h 2524125"/>
              <a:gd name="csX257" fmla="*/ 2193085 w 2652878"/>
              <a:gd name="csY257" fmla="*/ 419165 h 2524125"/>
              <a:gd name="csX258" fmla="*/ 2195742 w 2652878"/>
              <a:gd name="csY258" fmla="*/ 416677 h 2524125"/>
              <a:gd name="csX259" fmla="*/ 2198389 w 2652878"/>
              <a:gd name="csY259" fmla="*/ 414197 h 2524125"/>
              <a:gd name="csX260" fmla="*/ 2201026 w 2652878"/>
              <a:gd name="csY260" fmla="*/ 411728 h 2524125"/>
              <a:gd name="csX261" fmla="*/ 2203654 w 2652878"/>
              <a:gd name="csY261" fmla="*/ 409268 h 2524125"/>
              <a:gd name="csX262" fmla="*/ 2206272 w 2652878"/>
              <a:gd name="csY262" fmla="*/ 406818 h 2524125"/>
              <a:gd name="csX263" fmla="*/ 2208881 w 2652878"/>
              <a:gd name="csY263" fmla="*/ 404376 h 2524125"/>
              <a:gd name="csX264" fmla="*/ 2211480 w 2652878"/>
              <a:gd name="csY264" fmla="*/ 401945 h 2524125"/>
              <a:gd name="csX265" fmla="*/ 2214070 w 2652878"/>
              <a:gd name="csY265" fmla="*/ 399522 h 2524125"/>
              <a:gd name="csX266" fmla="*/ 2216650 w 2652878"/>
              <a:gd name="csY266" fmla="*/ 397110 h 2524125"/>
              <a:gd name="csX267" fmla="*/ 2219221 w 2652878"/>
              <a:gd name="csY267" fmla="*/ 394706 h 2524125"/>
              <a:gd name="csX268" fmla="*/ 2221784 w 2652878"/>
              <a:gd name="csY268" fmla="*/ 392311 h 2524125"/>
              <a:gd name="csX269" fmla="*/ 2224336 w 2652878"/>
              <a:gd name="csY269" fmla="*/ 389925 h 2524125"/>
              <a:gd name="csX270" fmla="*/ 2226880 w 2652878"/>
              <a:gd name="csY270" fmla="*/ 387548 h 2524125"/>
              <a:gd name="csX271" fmla="*/ 2229416 w 2652878"/>
              <a:gd name="csY271" fmla="*/ 385181 h 2524125"/>
              <a:gd name="csX272" fmla="*/ 2231942 w 2652878"/>
              <a:gd name="csY272" fmla="*/ 382822 h 2524125"/>
              <a:gd name="csX273" fmla="*/ 2234458 w 2652878"/>
              <a:gd name="csY273" fmla="*/ 380471 h 2524125"/>
              <a:gd name="csX274" fmla="*/ 2236967 w 2652878"/>
              <a:gd name="csY274" fmla="*/ 378130 h 2524125"/>
              <a:gd name="csX275" fmla="*/ 2239467 w 2652878"/>
              <a:gd name="csY275" fmla="*/ 375797 h 2524125"/>
              <a:gd name="csX276" fmla="*/ 2241957 w 2652878"/>
              <a:gd name="csY276" fmla="*/ 373473 h 2524125"/>
              <a:gd name="csX277" fmla="*/ 2244440 w 2652878"/>
              <a:gd name="csY277" fmla="*/ 371158 h 2524125"/>
              <a:gd name="csX278" fmla="*/ 2246914 w 2652878"/>
              <a:gd name="csY278" fmla="*/ 368851 h 2524125"/>
              <a:gd name="csX279" fmla="*/ 2249379 w 2652878"/>
              <a:gd name="csY279" fmla="*/ 366552 h 2524125"/>
              <a:gd name="csX280" fmla="*/ 2251836 w 2652878"/>
              <a:gd name="csY280" fmla="*/ 364262 h 2524125"/>
              <a:gd name="csX281" fmla="*/ 2254285 w 2652878"/>
              <a:gd name="csY281" fmla="*/ 361981 h 2524125"/>
              <a:gd name="csX282" fmla="*/ 2256725 w 2652878"/>
              <a:gd name="csY282" fmla="*/ 359707 h 2524125"/>
              <a:gd name="csX283" fmla="*/ 2259157 w 2652878"/>
              <a:gd name="csY283" fmla="*/ 357441 h 2524125"/>
              <a:gd name="csX284" fmla="*/ 2261581 w 2652878"/>
              <a:gd name="csY284" fmla="*/ 355183 h 2524125"/>
              <a:gd name="csX285" fmla="*/ 2263996 w 2652878"/>
              <a:gd name="csY285" fmla="*/ 352935 h 2524125"/>
              <a:gd name="csX286" fmla="*/ 2266403 w 2652878"/>
              <a:gd name="csY286" fmla="*/ 350693 h 2524125"/>
              <a:gd name="csX287" fmla="*/ 2268803 w 2652878"/>
              <a:gd name="csY287" fmla="*/ 348461 h 2524125"/>
              <a:gd name="csX288" fmla="*/ 2271194 w 2652878"/>
              <a:gd name="csY288" fmla="*/ 346236 h 2524125"/>
              <a:gd name="csX289" fmla="*/ 2273579 w 2652878"/>
              <a:gd name="csY289" fmla="*/ 344018 h 2524125"/>
              <a:gd name="csX290" fmla="*/ 2275953 w 2652878"/>
              <a:gd name="csY290" fmla="*/ 341809 h 2524125"/>
              <a:gd name="csX291" fmla="*/ 2278321 w 2652878"/>
              <a:gd name="csY291" fmla="*/ 339607 h 2524125"/>
              <a:gd name="csX292" fmla="*/ 2280681 w 2652878"/>
              <a:gd name="csY292" fmla="*/ 337414 h 2524125"/>
              <a:gd name="csX293" fmla="*/ 2283034 w 2652878"/>
              <a:gd name="csY293" fmla="*/ 335228 h 2524125"/>
              <a:gd name="csX294" fmla="*/ 2285378 w 2652878"/>
              <a:gd name="csY294" fmla="*/ 333049 h 2524125"/>
              <a:gd name="csX295" fmla="*/ 2287716 w 2652878"/>
              <a:gd name="csY295" fmla="*/ 330879 h 2524125"/>
              <a:gd name="csX296" fmla="*/ 2290045 w 2652878"/>
              <a:gd name="csY296" fmla="*/ 328715 h 2524125"/>
              <a:gd name="csX297" fmla="*/ 2292366 w 2652878"/>
              <a:gd name="csY297" fmla="*/ 326560 h 2524125"/>
              <a:gd name="csX298" fmla="*/ 2294681 w 2652878"/>
              <a:gd name="csY298" fmla="*/ 324411 h 2524125"/>
              <a:gd name="csX299" fmla="*/ 2296988 w 2652878"/>
              <a:gd name="csY299" fmla="*/ 322271 h 2524125"/>
              <a:gd name="csX300" fmla="*/ 2299288 w 2652878"/>
              <a:gd name="csY300" fmla="*/ 320137 h 2524125"/>
              <a:gd name="csX301" fmla="*/ 2301579 w 2652878"/>
              <a:gd name="csY301" fmla="*/ 318010 h 2524125"/>
              <a:gd name="csX302" fmla="*/ 2303864 w 2652878"/>
              <a:gd name="csY302" fmla="*/ 315892 h 2524125"/>
              <a:gd name="csX303" fmla="*/ 2306142 w 2652878"/>
              <a:gd name="csY303" fmla="*/ 313780 h 2524125"/>
              <a:gd name="csX304" fmla="*/ 2308412 w 2652878"/>
              <a:gd name="csY304" fmla="*/ 311676 h 2524125"/>
              <a:gd name="csX305" fmla="*/ 2310676 w 2652878"/>
              <a:gd name="csY305" fmla="*/ 309579 h 2524125"/>
              <a:gd name="csX306" fmla="*/ 2312932 w 2652878"/>
              <a:gd name="csY306" fmla="*/ 307488 h 2524125"/>
              <a:gd name="csX307" fmla="*/ 2315181 w 2652878"/>
              <a:gd name="csY307" fmla="*/ 305405 h 2524125"/>
              <a:gd name="csX308" fmla="*/ 2317423 w 2652878"/>
              <a:gd name="csY308" fmla="*/ 303328 h 2524125"/>
              <a:gd name="csX309" fmla="*/ 2319659 w 2652878"/>
              <a:gd name="csY309" fmla="*/ 301260 h 2524125"/>
              <a:gd name="csX310" fmla="*/ 2321886 w 2652878"/>
              <a:gd name="csY310" fmla="*/ 299197 h 2524125"/>
              <a:gd name="csX311" fmla="*/ 2324108 w 2652878"/>
              <a:gd name="csY311" fmla="*/ 297142 h 2524125"/>
              <a:gd name="csX312" fmla="*/ 2326322 w 2652878"/>
              <a:gd name="csY312" fmla="*/ 295093 h 2524125"/>
              <a:gd name="csX313" fmla="*/ 2328530 w 2652878"/>
              <a:gd name="csY313" fmla="*/ 293052 h 2524125"/>
              <a:gd name="csX314" fmla="*/ 2330731 w 2652878"/>
              <a:gd name="csY314" fmla="*/ 291016 h 2524125"/>
              <a:gd name="csX315" fmla="*/ 2332925 w 2652878"/>
              <a:gd name="csY315" fmla="*/ 288989 h 2524125"/>
              <a:gd name="csX316" fmla="*/ 2335113 w 2652878"/>
              <a:gd name="csY316" fmla="*/ 286967 h 2524125"/>
              <a:gd name="csX317" fmla="*/ 2337293 w 2652878"/>
              <a:gd name="csY317" fmla="*/ 284952 h 2524125"/>
              <a:gd name="csX318" fmla="*/ 2339468 w 2652878"/>
              <a:gd name="csY318" fmla="*/ 282944 h 2524125"/>
              <a:gd name="csX319" fmla="*/ 2341636 w 2652878"/>
              <a:gd name="csY319" fmla="*/ 280942 h 2524125"/>
              <a:gd name="csX320" fmla="*/ 2343797 w 2652878"/>
              <a:gd name="csY320" fmla="*/ 278946 h 2524125"/>
              <a:gd name="csX321" fmla="*/ 2345951 w 2652878"/>
              <a:gd name="csY321" fmla="*/ 276957 h 2524125"/>
              <a:gd name="csX322" fmla="*/ 2348099 w 2652878"/>
              <a:gd name="csY322" fmla="*/ 274975 h 2524125"/>
              <a:gd name="csX323" fmla="*/ 2350241 w 2652878"/>
              <a:gd name="csY323" fmla="*/ 273000 h 2524125"/>
              <a:gd name="csX324" fmla="*/ 2352376 w 2652878"/>
              <a:gd name="csY324" fmla="*/ 271030 h 2524125"/>
              <a:gd name="csX325" fmla="*/ 2354506 w 2652878"/>
              <a:gd name="csY325" fmla="*/ 269067 h 2524125"/>
              <a:gd name="csX326" fmla="*/ 2356629 w 2652878"/>
              <a:gd name="csY326" fmla="*/ 267110 h 2524125"/>
              <a:gd name="csX327" fmla="*/ 2358745 w 2652878"/>
              <a:gd name="csY327" fmla="*/ 265159 h 2524125"/>
              <a:gd name="csX328" fmla="*/ 2360855 w 2652878"/>
              <a:gd name="csY328" fmla="*/ 263215 h 2524125"/>
              <a:gd name="csX329" fmla="*/ 2362959 w 2652878"/>
              <a:gd name="csY329" fmla="*/ 261276 h 2524125"/>
              <a:gd name="csX330" fmla="*/ 2365058 w 2652878"/>
              <a:gd name="csY330" fmla="*/ 259345 h 2524125"/>
              <a:gd name="csX331" fmla="*/ 2367149 w 2652878"/>
              <a:gd name="csY331" fmla="*/ 257419 h 2524125"/>
              <a:gd name="csX332" fmla="*/ 2369235 w 2652878"/>
              <a:gd name="csY332" fmla="*/ 255499 h 2524125"/>
              <a:gd name="csX333" fmla="*/ 2371315 w 2652878"/>
              <a:gd name="csY333" fmla="*/ 253585 h 2524125"/>
              <a:gd name="csX334" fmla="*/ 2373388 w 2652878"/>
              <a:gd name="csY334" fmla="*/ 251677 h 2524125"/>
              <a:gd name="csX335" fmla="*/ 2375456 w 2652878"/>
              <a:gd name="csY335" fmla="*/ 249775 h 2524125"/>
              <a:gd name="csX336" fmla="*/ 2377518 w 2652878"/>
              <a:gd name="csY336" fmla="*/ 247880 h 2524125"/>
              <a:gd name="csX337" fmla="*/ 2379575 w 2652878"/>
              <a:gd name="csY337" fmla="*/ 245990 h 2524125"/>
              <a:gd name="csX338" fmla="*/ 2381624 w 2652878"/>
              <a:gd name="csY338" fmla="*/ 244106 h 2524125"/>
              <a:gd name="csX339" fmla="*/ 2383668 w 2652878"/>
              <a:gd name="csY339" fmla="*/ 242227 h 2524125"/>
              <a:gd name="csX340" fmla="*/ 2385707 w 2652878"/>
              <a:gd name="csY340" fmla="*/ 240355 h 2524125"/>
              <a:gd name="csX341" fmla="*/ 2387739 w 2652878"/>
              <a:gd name="csY341" fmla="*/ 238488 h 2524125"/>
              <a:gd name="csX342" fmla="*/ 2389766 w 2652878"/>
              <a:gd name="csY342" fmla="*/ 236628 h 2524125"/>
              <a:gd name="csX343" fmla="*/ 2391788 w 2652878"/>
              <a:gd name="csY343" fmla="*/ 234772 h 2524125"/>
              <a:gd name="csX344" fmla="*/ 2393803 w 2652878"/>
              <a:gd name="csY344" fmla="*/ 232922 h 2524125"/>
              <a:gd name="csX345" fmla="*/ 2395814 w 2652878"/>
              <a:gd name="csY345" fmla="*/ 231079 h 2524125"/>
              <a:gd name="csX346" fmla="*/ 2397818 w 2652878"/>
              <a:gd name="csY346" fmla="*/ 229241 h 2524125"/>
              <a:gd name="csX347" fmla="*/ 2399816 w 2652878"/>
              <a:gd name="csY347" fmla="*/ 227408 h 2524125"/>
              <a:gd name="csX348" fmla="*/ 2401810 w 2652878"/>
              <a:gd name="csY348" fmla="*/ 225582 h 2524125"/>
              <a:gd name="csX349" fmla="*/ 2403797 w 2652878"/>
              <a:gd name="csY349" fmla="*/ 223759 h 2524125"/>
              <a:gd name="csX350" fmla="*/ 2405779 w 2652878"/>
              <a:gd name="csY350" fmla="*/ 221944 h 2524125"/>
              <a:gd name="csX351" fmla="*/ 2407756 w 2652878"/>
              <a:gd name="csY351" fmla="*/ 220133 h 2524125"/>
              <a:gd name="csX352" fmla="*/ 2409727 w 2652878"/>
              <a:gd name="csY352" fmla="*/ 218328 h 2524125"/>
              <a:gd name="csX353" fmla="*/ 2411694 w 2652878"/>
              <a:gd name="csY353" fmla="*/ 216529 h 2524125"/>
              <a:gd name="csX354" fmla="*/ 2413654 w 2652878"/>
              <a:gd name="csY354" fmla="*/ 214734 h 2524125"/>
              <a:gd name="csX355" fmla="*/ 2415610 w 2652878"/>
              <a:gd name="csY355" fmla="*/ 212946 h 2524125"/>
              <a:gd name="csX356" fmla="*/ 2417559 w 2652878"/>
              <a:gd name="csY356" fmla="*/ 211162 h 2524125"/>
              <a:gd name="csX357" fmla="*/ 2419503 w 2652878"/>
              <a:gd name="csY357" fmla="*/ 209384 h 2524125"/>
              <a:gd name="csX358" fmla="*/ 2421443 w 2652878"/>
              <a:gd name="csY358" fmla="*/ 207611 h 2524125"/>
              <a:gd name="csX359" fmla="*/ 2423377 w 2652878"/>
              <a:gd name="csY359" fmla="*/ 205843 h 2524125"/>
              <a:gd name="csX360" fmla="*/ 2425306 w 2652878"/>
              <a:gd name="csY360" fmla="*/ 204081 h 2524125"/>
              <a:gd name="csX361" fmla="*/ 2427230 w 2652878"/>
              <a:gd name="csY361" fmla="*/ 202323 h 2524125"/>
              <a:gd name="csX362" fmla="*/ 2429149 w 2652878"/>
              <a:gd name="csY362" fmla="*/ 200572 h 2524125"/>
              <a:gd name="csX363" fmla="*/ 2431062 w 2652878"/>
              <a:gd name="csY363" fmla="*/ 198824 h 2524125"/>
              <a:gd name="csX364" fmla="*/ 2432970 w 2652878"/>
              <a:gd name="csY364" fmla="*/ 197083 h 2524125"/>
              <a:gd name="csX365" fmla="*/ 2434874 w 2652878"/>
              <a:gd name="csY365" fmla="*/ 195345 h 2524125"/>
              <a:gd name="csX366" fmla="*/ 2436772 w 2652878"/>
              <a:gd name="csY366" fmla="*/ 193614 h 2524125"/>
              <a:gd name="csX367" fmla="*/ 2438665 w 2652878"/>
              <a:gd name="csY367" fmla="*/ 191887 h 2524125"/>
              <a:gd name="csX368" fmla="*/ 2440554 w 2652878"/>
              <a:gd name="csY368" fmla="*/ 190166 h 2524125"/>
              <a:gd name="csX369" fmla="*/ 2442437 w 2652878"/>
              <a:gd name="csY369" fmla="*/ 188448 h 2524125"/>
              <a:gd name="csX370" fmla="*/ 2444316 w 2652878"/>
              <a:gd name="csY370" fmla="*/ 186737 h 2524125"/>
              <a:gd name="csX371" fmla="*/ 2446189 w 2652878"/>
              <a:gd name="csY371" fmla="*/ 185030 h 2524125"/>
              <a:gd name="csX372" fmla="*/ 2448058 w 2652878"/>
              <a:gd name="csY372" fmla="*/ 183329 h 2524125"/>
              <a:gd name="csX373" fmla="*/ 2449922 w 2652878"/>
              <a:gd name="csY373" fmla="*/ 181631 h 2524125"/>
              <a:gd name="csX374" fmla="*/ 2451781 w 2652878"/>
              <a:gd name="csY374" fmla="*/ 179939 h 2524125"/>
              <a:gd name="csX375" fmla="*/ 2453635 w 2652878"/>
              <a:gd name="csY375" fmla="*/ 178252 h 2524125"/>
              <a:gd name="csX376" fmla="*/ 2455484 w 2652878"/>
              <a:gd name="csY376" fmla="*/ 176569 h 2524125"/>
              <a:gd name="csX377" fmla="*/ 2457329 w 2652878"/>
              <a:gd name="csY377" fmla="*/ 174891 h 2524125"/>
              <a:gd name="csX378" fmla="*/ 2459169 w 2652878"/>
              <a:gd name="csY378" fmla="*/ 173219 h 2524125"/>
              <a:gd name="csX379" fmla="*/ 2461004 w 2652878"/>
              <a:gd name="csY379" fmla="*/ 171550 h 2524125"/>
              <a:gd name="csX380" fmla="*/ 2462835 w 2652878"/>
              <a:gd name="csY380" fmla="*/ 169887 h 2524125"/>
              <a:gd name="csX381" fmla="*/ 2464661 w 2652878"/>
              <a:gd name="csY381" fmla="*/ 168228 h 2524125"/>
              <a:gd name="csX382" fmla="*/ 2466483 w 2652878"/>
              <a:gd name="csY382" fmla="*/ 166573 h 2524125"/>
              <a:gd name="csX383" fmla="*/ 2468299 w 2652878"/>
              <a:gd name="csY383" fmla="*/ 164923 h 2524125"/>
              <a:gd name="csX384" fmla="*/ 2470111 w 2652878"/>
              <a:gd name="csY384" fmla="*/ 163279 h 2524125"/>
              <a:gd name="csX385" fmla="*/ 2471919 w 2652878"/>
              <a:gd name="csY385" fmla="*/ 161638 h 2524125"/>
              <a:gd name="csX386" fmla="*/ 2473722 w 2652878"/>
              <a:gd name="csY386" fmla="*/ 160003 h 2524125"/>
              <a:gd name="csX387" fmla="*/ 2475520 w 2652878"/>
              <a:gd name="csY387" fmla="*/ 158371 h 2524125"/>
              <a:gd name="csX388" fmla="*/ 2477314 w 2652878"/>
              <a:gd name="csY388" fmla="*/ 156745 h 2524125"/>
              <a:gd name="csX389" fmla="*/ 2479103 w 2652878"/>
              <a:gd name="csY389" fmla="*/ 155122 h 2524125"/>
              <a:gd name="csX390" fmla="*/ 2480888 w 2652878"/>
              <a:gd name="csY390" fmla="*/ 153505 h 2524125"/>
              <a:gd name="csX391" fmla="*/ 2482669 w 2652878"/>
              <a:gd name="csY391" fmla="*/ 151891 h 2524125"/>
              <a:gd name="csX392" fmla="*/ 2484446 w 2652878"/>
              <a:gd name="csY392" fmla="*/ 150283 h 2524125"/>
              <a:gd name="csX393" fmla="*/ 2486217 w 2652878"/>
              <a:gd name="csY393" fmla="*/ 148679 h 2524125"/>
              <a:gd name="csX394" fmla="*/ 2487985 w 2652878"/>
              <a:gd name="csY394" fmla="*/ 147078 h 2524125"/>
              <a:gd name="csX395" fmla="*/ 2489748 w 2652878"/>
              <a:gd name="csY395" fmla="*/ 145483 h 2524125"/>
              <a:gd name="csX396" fmla="*/ 2491507 w 2652878"/>
              <a:gd name="csY396" fmla="*/ 143891 h 2524125"/>
              <a:gd name="csX397" fmla="*/ 2493261 w 2652878"/>
              <a:gd name="csY397" fmla="*/ 142304 h 2524125"/>
              <a:gd name="csX398" fmla="*/ 2495012 w 2652878"/>
              <a:gd name="csY398" fmla="*/ 140722 h 2524125"/>
              <a:gd name="csX399" fmla="*/ 2496758 w 2652878"/>
              <a:gd name="csY399" fmla="*/ 139144 h 2524125"/>
              <a:gd name="csX400" fmla="*/ 2498500 w 2652878"/>
              <a:gd name="csY400" fmla="*/ 137570 h 2524125"/>
              <a:gd name="csX401" fmla="*/ 2500237 w 2652878"/>
              <a:gd name="csY401" fmla="*/ 136000 h 2524125"/>
              <a:gd name="csX402" fmla="*/ 2501971 w 2652878"/>
              <a:gd name="csY402" fmla="*/ 134435 h 2524125"/>
              <a:gd name="csX403" fmla="*/ 2503700 w 2652878"/>
              <a:gd name="csY403" fmla="*/ 132873 h 2524125"/>
              <a:gd name="csX404" fmla="*/ 2505425 w 2652878"/>
              <a:gd name="csY404" fmla="*/ 131316 h 2524125"/>
              <a:gd name="csX405" fmla="*/ 2507146 w 2652878"/>
              <a:gd name="csY405" fmla="*/ 129763 h 2524125"/>
              <a:gd name="csX406" fmla="*/ 2508862 w 2652878"/>
              <a:gd name="csY406" fmla="*/ 128214 h 2524125"/>
              <a:gd name="csX407" fmla="*/ 2510575 w 2652878"/>
              <a:gd name="csY407" fmla="*/ 126669 h 2524125"/>
              <a:gd name="csX408" fmla="*/ 2512284 w 2652878"/>
              <a:gd name="csY408" fmla="*/ 125129 h 2524125"/>
              <a:gd name="csX409" fmla="*/ 2513989 w 2652878"/>
              <a:gd name="csY409" fmla="*/ 123593 h 2524125"/>
              <a:gd name="csX410" fmla="*/ 2515689 w 2652878"/>
              <a:gd name="csY410" fmla="*/ 122060 h 2524125"/>
              <a:gd name="csX411" fmla="*/ 2517385 w 2652878"/>
              <a:gd name="csY411" fmla="*/ 120531 h 2524125"/>
              <a:gd name="csX412" fmla="*/ 2519078 w 2652878"/>
              <a:gd name="csY412" fmla="*/ 119007 h 2524125"/>
              <a:gd name="csX413" fmla="*/ 2520766 w 2652878"/>
              <a:gd name="csY413" fmla="*/ 117487 h 2524125"/>
              <a:gd name="csX414" fmla="*/ 2522452 w 2652878"/>
              <a:gd name="csY414" fmla="*/ 115971 h 2524125"/>
              <a:gd name="csX415" fmla="*/ 2524132 w 2652878"/>
              <a:gd name="csY415" fmla="*/ 114458 h 2524125"/>
              <a:gd name="csX416" fmla="*/ 2525808 w 2652878"/>
              <a:gd name="csY416" fmla="*/ 112950 h 2524125"/>
              <a:gd name="csX417" fmla="*/ 2527482 w 2652878"/>
              <a:gd name="csY417" fmla="*/ 111445 h 2524125"/>
              <a:gd name="csX418" fmla="*/ 2529151 w 2652878"/>
              <a:gd name="csY418" fmla="*/ 109945 h 2524125"/>
              <a:gd name="csX419" fmla="*/ 2530816 w 2652878"/>
              <a:gd name="csY419" fmla="*/ 108449 h 2524125"/>
              <a:gd name="csX420" fmla="*/ 2532477 w 2652878"/>
              <a:gd name="csY420" fmla="*/ 106956 h 2524125"/>
              <a:gd name="csX421" fmla="*/ 2534134 w 2652878"/>
              <a:gd name="csY421" fmla="*/ 105467 h 2524125"/>
              <a:gd name="csX422" fmla="*/ 2535787 w 2652878"/>
              <a:gd name="csY422" fmla="*/ 103982 h 2524125"/>
              <a:gd name="csX423" fmla="*/ 2537437 w 2652878"/>
              <a:gd name="csY423" fmla="*/ 102501 h 2524125"/>
              <a:gd name="csX424" fmla="*/ 2539083 w 2652878"/>
              <a:gd name="csY424" fmla="*/ 101024 h 2524125"/>
              <a:gd name="csX425" fmla="*/ 2540725 w 2652878"/>
              <a:gd name="csY425" fmla="*/ 99551 h 2524125"/>
              <a:gd name="csX426" fmla="*/ 2542364 w 2652878"/>
              <a:gd name="csY426" fmla="*/ 98081 h 2524125"/>
              <a:gd name="csX427" fmla="*/ 2543998 w 2652878"/>
              <a:gd name="csY427" fmla="*/ 96615 h 2524125"/>
              <a:gd name="csX428" fmla="*/ 2545630 w 2652878"/>
              <a:gd name="csY428" fmla="*/ 95153 h 2524125"/>
              <a:gd name="csX429" fmla="*/ 2547256 w 2652878"/>
              <a:gd name="csY429" fmla="*/ 93694 h 2524125"/>
              <a:gd name="csX430" fmla="*/ 2548880 w 2652878"/>
              <a:gd name="csY430" fmla="*/ 92239 h 2524125"/>
              <a:gd name="csX431" fmla="*/ 2550501 w 2652878"/>
              <a:gd name="csY431" fmla="*/ 90789 h 2524125"/>
              <a:gd name="csX432" fmla="*/ 2552117 w 2652878"/>
              <a:gd name="csY432" fmla="*/ 89341 h 2524125"/>
              <a:gd name="csX433" fmla="*/ 2553730 w 2652878"/>
              <a:gd name="csY433" fmla="*/ 87898 h 2524125"/>
              <a:gd name="csX434" fmla="*/ 2555338 w 2652878"/>
              <a:gd name="csY434" fmla="*/ 86457 h 2524125"/>
              <a:gd name="csX435" fmla="*/ 2556944 w 2652878"/>
              <a:gd name="csY435" fmla="*/ 85021 h 2524125"/>
              <a:gd name="csX436" fmla="*/ 2558546 w 2652878"/>
              <a:gd name="csY436" fmla="*/ 83589 h 2524125"/>
              <a:gd name="csX437" fmla="*/ 2560144 w 2652878"/>
              <a:gd name="csY437" fmla="*/ 82159 h 2524125"/>
              <a:gd name="csX438" fmla="*/ 2561739 w 2652878"/>
              <a:gd name="csY438" fmla="*/ 80734 h 2524125"/>
              <a:gd name="csX439" fmla="*/ 2563330 w 2652878"/>
              <a:gd name="csY439" fmla="*/ 79312 h 2524125"/>
              <a:gd name="csX440" fmla="*/ 2564919 w 2652878"/>
              <a:gd name="csY440" fmla="*/ 77894 h 2524125"/>
              <a:gd name="csX441" fmla="*/ 2566503 w 2652878"/>
              <a:gd name="csY441" fmla="*/ 76478 h 2524125"/>
              <a:gd name="csX442" fmla="*/ 2568083 w 2652878"/>
              <a:gd name="csY442" fmla="*/ 75067 h 2524125"/>
              <a:gd name="csX443" fmla="*/ 2569660 w 2652878"/>
              <a:gd name="csY443" fmla="*/ 73660 h 2524125"/>
              <a:gd name="csX444" fmla="*/ 2571235 w 2652878"/>
              <a:gd name="csY444" fmla="*/ 72255 h 2524125"/>
              <a:gd name="csX445" fmla="*/ 2572805 w 2652878"/>
              <a:gd name="csY445" fmla="*/ 70855 h 2524125"/>
              <a:gd name="csX446" fmla="*/ 2574372 w 2652878"/>
              <a:gd name="csY446" fmla="*/ 69457 h 2524125"/>
              <a:gd name="csX447" fmla="*/ 2575935 w 2652878"/>
              <a:gd name="csY447" fmla="*/ 68063 h 2524125"/>
              <a:gd name="csX448" fmla="*/ 2577496 w 2652878"/>
              <a:gd name="csY448" fmla="*/ 66672 h 2524125"/>
              <a:gd name="csX449" fmla="*/ 2579052 w 2652878"/>
              <a:gd name="csY449" fmla="*/ 65285 h 2524125"/>
              <a:gd name="csX450" fmla="*/ 2580606 w 2652878"/>
              <a:gd name="csY450" fmla="*/ 63902 h 2524125"/>
              <a:gd name="csX451" fmla="*/ 2582156 w 2652878"/>
              <a:gd name="csY451" fmla="*/ 62522 h 2524125"/>
              <a:gd name="csX452" fmla="*/ 2583702 w 2652878"/>
              <a:gd name="csY452" fmla="*/ 61145 h 2524125"/>
              <a:gd name="csX453" fmla="*/ 2585246 w 2652878"/>
              <a:gd name="csY453" fmla="*/ 59771 h 2524125"/>
              <a:gd name="csX454" fmla="*/ 2586785 w 2652878"/>
              <a:gd name="csY454" fmla="*/ 58402 h 2524125"/>
              <a:gd name="csX455" fmla="*/ 2588323 w 2652878"/>
              <a:gd name="csY455" fmla="*/ 57035 h 2524125"/>
              <a:gd name="csX456" fmla="*/ 2589856 w 2652878"/>
              <a:gd name="csY456" fmla="*/ 55671 h 2524125"/>
              <a:gd name="csX457" fmla="*/ 2591386 w 2652878"/>
              <a:gd name="csY457" fmla="*/ 54311 h 2524125"/>
              <a:gd name="csX458" fmla="*/ 2592914 w 2652878"/>
              <a:gd name="csY458" fmla="*/ 52954 h 2524125"/>
              <a:gd name="csX459" fmla="*/ 2594438 w 2652878"/>
              <a:gd name="csY459" fmla="*/ 51601 h 2524125"/>
              <a:gd name="csX460" fmla="*/ 2595958 w 2652878"/>
              <a:gd name="csY460" fmla="*/ 50250 h 2524125"/>
              <a:gd name="csX461" fmla="*/ 2597475 w 2652878"/>
              <a:gd name="csY461" fmla="*/ 48903 h 2524125"/>
              <a:gd name="csX462" fmla="*/ 2598989 w 2652878"/>
              <a:gd name="csY462" fmla="*/ 47559 h 2524125"/>
              <a:gd name="csX463" fmla="*/ 2600500 w 2652878"/>
              <a:gd name="csY463" fmla="*/ 46218 h 2524125"/>
              <a:gd name="csX464" fmla="*/ 2602008 w 2652878"/>
              <a:gd name="csY464" fmla="*/ 44881 h 2524125"/>
              <a:gd name="csX465" fmla="*/ 2603512 w 2652878"/>
              <a:gd name="csY465" fmla="*/ 43547 h 2524125"/>
              <a:gd name="csX466" fmla="*/ 2605013 w 2652878"/>
              <a:gd name="csY466" fmla="*/ 42216 h 2524125"/>
              <a:gd name="csX467" fmla="*/ 2606512 w 2652878"/>
              <a:gd name="csY467" fmla="*/ 40888 h 2524125"/>
              <a:gd name="csX468" fmla="*/ 2608007 w 2652878"/>
              <a:gd name="csY468" fmla="*/ 39564 h 2524125"/>
              <a:gd name="csX469" fmla="*/ 2609499 w 2652878"/>
              <a:gd name="csY469" fmla="*/ 38242 h 2524125"/>
              <a:gd name="csX470" fmla="*/ 2610988 w 2652878"/>
              <a:gd name="csY470" fmla="*/ 36924 h 2524125"/>
              <a:gd name="csX471" fmla="*/ 2612474 w 2652878"/>
              <a:gd name="csY471" fmla="*/ 35608 h 2524125"/>
              <a:gd name="csX472" fmla="*/ 2613957 w 2652878"/>
              <a:gd name="csY472" fmla="*/ 34297 h 2524125"/>
              <a:gd name="csX473" fmla="*/ 2615437 w 2652878"/>
              <a:gd name="csY473" fmla="*/ 32987 h 2524125"/>
              <a:gd name="csX474" fmla="*/ 2616914 w 2652878"/>
              <a:gd name="csY474" fmla="*/ 31681 h 2524125"/>
              <a:gd name="csX475" fmla="*/ 2618387 w 2652878"/>
              <a:gd name="csY475" fmla="*/ 30379 h 2524125"/>
              <a:gd name="csX476" fmla="*/ 2619858 w 2652878"/>
              <a:gd name="csY476" fmla="*/ 29079 h 2524125"/>
              <a:gd name="csX477" fmla="*/ 2621326 w 2652878"/>
              <a:gd name="csY477" fmla="*/ 27782 h 2524125"/>
              <a:gd name="csX478" fmla="*/ 2622790 w 2652878"/>
              <a:gd name="csY478" fmla="*/ 26488 h 2524125"/>
              <a:gd name="csX479" fmla="*/ 2624252 w 2652878"/>
              <a:gd name="csY479" fmla="*/ 25197 h 2524125"/>
              <a:gd name="csX480" fmla="*/ 2625711 w 2652878"/>
              <a:gd name="csY480" fmla="*/ 23910 h 2524125"/>
              <a:gd name="csX481" fmla="*/ 2627167 w 2652878"/>
              <a:gd name="csY481" fmla="*/ 22626 h 2524125"/>
              <a:gd name="csX482" fmla="*/ 2628619 w 2652878"/>
              <a:gd name="csY482" fmla="*/ 21344 h 2524125"/>
              <a:gd name="csX483" fmla="*/ 2630069 w 2652878"/>
              <a:gd name="csY483" fmla="*/ 20064 h 2524125"/>
              <a:gd name="csX484" fmla="*/ 2631516 w 2652878"/>
              <a:gd name="csY484" fmla="*/ 18789 h 2524125"/>
              <a:gd name="csX485" fmla="*/ 2632960 w 2652878"/>
              <a:gd name="csY485" fmla="*/ 17516 h 2524125"/>
              <a:gd name="csX486" fmla="*/ 2634402 w 2652878"/>
              <a:gd name="csY486" fmla="*/ 16246 h 2524125"/>
              <a:gd name="csX487" fmla="*/ 2635840 w 2652878"/>
              <a:gd name="csY487" fmla="*/ 14979 h 2524125"/>
              <a:gd name="csX488" fmla="*/ 2637275 w 2652878"/>
              <a:gd name="csY488" fmla="*/ 13715 h 2524125"/>
              <a:gd name="csX489" fmla="*/ 2638708 w 2652878"/>
              <a:gd name="csY489" fmla="*/ 12454 h 2524125"/>
              <a:gd name="csX490" fmla="*/ 2640138 w 2652878"/>
              <a:gd name="csY490" fmla="*/ 11196 h 2524125"/>
              <a:gd name="csX491" fmla="*/ 2641565 w 2652878"/>
              <a:gd name="csY491" fmla="*/ 9940 h 2524125"/>
              <a:gd name="csX492" fmla="*/ 2642988 w 2652878"/>
              <a:gd name="csY492" fmla="*/ 8688 h 2524125"/>
              <a:gd name="csX493" fmla="*/ 2644409 w 2652878"/>
              <a:gd name="csY493" fmla="*/ 7438 h 2524125"/>
              <a:gd name="csX494" fmla="*/ 2645828 w 2652878"/>
              <a:gd name="csY494" fmla="*/ 6191 h 2524125"/>
              <a:gd name="csX495" fmla="*/ 2647243 w 2652878"/>
              <a:gd name="csY495" fmla="*/ 4947 h 2524125"/>
              <a:gd name="csX496" fmla="*/ 2648656 w 2652878"/>
              <a:gd name="csY496" fmla="*/ 3706 h 2524125"/>
              <a:gd name="csX497" fmla="*/ 2650066 w 2652878"/>
              <a:gd name="csY497" fmla="*/ 2468 h 2524125"/>
              <a:gd name="csX498" fmla="*/ 2651473 w 2652878"/>
              <a:gd name="csY498" fmla="*/ 1233 h 2524125"/>
              <a:gd name="csX499" fmla="*/ 2652878 w 2652878"/>
              <a:gd name="csY499" fmla="*/ 0 h 25241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</a:cxnLst>
            <a:rect l="l" t="t" r="r" b="b"/>
            <a:pathLst>
              <a:path w="2652878" h="2524125">
                <a:moveTo>
                  <a:pt x="0" y="2524125"/>
                </a:moveTo>
                <a:lnTo>
                  <a:pt x="54580" y="2471898"/>
                </a:lnTo>
                <a:lnTo>
                  <a:pt x="105269" y="2423327"/>
                </a:lnTo>
                <a:lnTo>
                  <a:pt x="152590" y="2377934"/>
                </a:lnTo>
                <a:lnTo>
                  <a:pt x="196964" y="2335331"/>
                </a:lnTo>
                <a:lnTo>
                  <a:pt x="238739" y="2295193"/>
                </a:lnTo>
                <a:lnTo>
                  <a:pt x="278206" y="2257250"/>
                </a:lnTo>
                <a:lnTo>
                  <a:pt x="315606" y="2221276"/>
                </a:lnTo>
                <a:lnTo>
                  <a:pt x="351147" y="2187074"/>
                </a:lnTo>
                <a:lnTo>
                  <a:pt x="385004" y="2154481"/>
                </a:lnTo>
                <a:lnTo>
                  <a:pt x="417332" y="2123351"/>
                </a:lnTo>
                <a:lnTo>
                  <a:pt x="448263" y="2093558"/>
                </a:lnTo>
                <a:lnTo>
                  <a:pt x="477912" y="2064992"/>
                </a:lnTo>
                <a:lnTo>
                  <a:pt x="506382" y="2037557"/>
                </a:lnTo>
                <a:lnTo>
                  <a:pt x="533764" y="2011166"/>
                </a:lnTo>
                <a:lnTo>
                  <a:pt x="560138" y="1985742"/>
                </a:lnTo>
                <a:lnTo>
                  <a:pt x="585575" y="1961218"/>
                </a:lnTo>
                <a:lnTo>
                  <a:pt x="610140" y="1937532"/>
                </a:lnTo>
                <a:lnTo>
                  <a:pt x="633892" y="1914628"/>
                </a:lnTo>
                <a:lnTo>
                  <a:pt x="656880" y="1892457"/>
                </a:lnTo>
                <a:lnTo>
                  <a:pt x="679155" y="1870973"/>
                </a:lnTo>
                <a:lnTo>
                  <a:pt x="700759" y="1850135"/>
                </a:lnTo>
                <a:lnTo>
                  <a:pt x="721731" y="1829906"/>
                </a:lnTo>
                <a:lnTo>
                  <a:pt x="742107" y="1810250"/>
                </a:lnTo>
                <a:lnTo>
                  <a:pt x="761919" y="1791137"/>
                </a:lnTo>
                <a:lnTo>
                  <a:pt x="781200" y="1772537"/>
                </a:lnTo>
                <a:lnTo>
                  <a:pt x="799975" y="1754423"/>
                </a:lnTo>
                <a:lnTo>
                  <a:pt x="818272" y="1736771"/>
                </a:lnTo>
                <a:lnTo>
                  <a:pt x="836113" y="1719557"/>
                </a:lnTo>
                <a:lnTo>
                  <a:pt x="853522" y="1702761"/>
                </a:lnTo>
                <a:lnTo>
                  <a:pt x="870517" y="1686363"/>
                </a:lnTo>
                <a:lnTo>
                  <a:pt x="887120" y="1670345"/>
                </a:lnTo>
                <a:lnTo>
                  <a:pt x="903348" y="1654688"/>
                </a:lnTo>
                <a:lnTo>
                  <a:pt x="919216" y="1639378"/>
                </a:lnTo>
                <a:lnTo>
                  <a:pt x="934741" y="1624399"/>
                </a:lnTo>
                <a:lnTo>
                  <a:pt x="949937" y="1609737"/>
                </a:lnTo>
                <a:lnTo>
                  <a:pt x="964818" y="1595380"/>
                </a:lnTo>
                <a:lnTo>
                  <a:pt x="979397" y="1581316"/>
                </a:lnTo>
                <a:lnTo>
                  <a:pt x="993685" y="1567530"/>
                </a:lnTo>
                <a:lnTo>
                  <a:pt x="1007694" y="1554015"/>
                </a:lnTo>
                <a:lnTo>
                  <a:pt x="1021436" y="1540758"/>
                </a:lnTo>
                <a:lnTo>
                  <a:pt x="1034919" y="1527751"/>
                </a:lnTo>
                <a:lnTo>
                  <a:pt x="1048153" y="1514985"/>
                </a:lnTo>
                <a:lnTo>
                  <a:pt x="1061148" y="1502449"/>
                </a:lnTo>
                <a:lnTo>
                  <a:pt x="1073911" y="1490137"/>
                </a:lnTo>
                <a:lnTo>
                  <a:pt x="1086452" y="1478040"/>
                </a:lnTo>
                <a:lnTo>
                  <a:pt x="1098777" y="1466152"/>
                </a:lnTo>
                <a:lnTo>
                  <a:pt x="1110895" y="1454465"/>
                </a:lnTo>
                <a:lnTo>
                  <a:pt x="1122811" y="1442972"/>
                </a:lnTo>
                <a:lnTo>
                  <a:pt x="1134532" y="1431668"/>
                </a:lnTo>
                <a:lnTo>
                  <a:pt x="1146066" y="1420544"/>
                </a:lnTo>
                <a:lnTo>
                  <a:pt x="1157416" y="1409598"/>
                </a:lnTo>
                <a:lnTo>
                  <a:pt x="1168591" y="1398823"/>
                </a:lnTo>
                <a:lnTo>
                  <a:pt x="1179593" y="1388214"/>
                </a:lnTo>
                <a:lnTo>
                  <a:pt x="1190430" y="1377765"/>
                </a:lnTo>
                <a:lnTo>
                  <a:pt x="1201105" y="1367471"/>
                </a:lnTo>
                <a:lnTo>
                  <a:pt x="1211625" y="1357330"/>
                </a:lnTo>
                <a:lnTo>
                  <a:pt x="1221992" y="1347334"/>
                </a:lnTo>
                <a:lnTo>
                  <a:pt x="1232211" y="1337483"/>
                </a:lnTo>
                <a:lnTo>
                  <a:pt x="1242288" y="1327770"/>
                </a:lnTo>
                <a:lnTo>
                  <a:pt x="1252224" y="1318192"/>
                </a:lnTo>
                <a:lnTo>
                  <a:pt x="1262026" y="1308745"/>
                </a:lnTo>
                <a:lnTo>
                  <a:pt x="1271694" y="1299425"/>
                </a:lnTo>
                <a:lnTo>
                  <a:pt x="1281235" y="1290231"/>
                </a:lnTo>
                <a:lnTo>
                  <a:pt x="1290650" y="1281157"/>
                </a:lnTo>
                <a:lnTo>
                  <a:pt x="1299944" y="1272201"/>
                </a:lnTo>
                <a:lnTo>
                  <a:pt x="1309118" y="1263361"/>
                </a:lnTo>
                <a:lnTo>
                  <a:pt x="1318177" y="1254632"/>
                </a:lnTo>
                <a:lnTo>
                  <a:pt x="1327123" y="1246013"/>
                </a:lnTo>
                <a:lnTo>
                  <a:pt x="1335959" y="1237500"/>
                </a:lnTo>
                <a:lnTo>
                  <a:pt x="1344688" y="1229093"/>
                </a:lnTo>
                <a:lnTo>
                  <a:pt x="1353311" y="1220786"/>
                </a:lnTo>
                <a:lnTo>
                  <a:pt x="1361832" y="1212578"/>
                </a:lnTo>
                <a:lnTo>
                  <a:pt x="1370254" y="1204467"/>
                </a:lnTo>
                <a:lnTo>
                  <a:pt x="1378578" y="1196451"/>
                </a:lnTo>
                <a:lnTo>
                  <a:pt x="1386807" y="1188528"/>
                </a:lnTo>
                <a:lnTo>
                  <a:pt x="1394941" y="1180693"/>
                </a:lnTo>
                <a:lnTo>
                  <a:pt x="1402985" y="1172949"/>
                </a:lnTo>
                <a:lnTo>
                  <a:pt x="1410940" y="1165290"/>
                </a:lnTo>
                <a:lnTo>
                  <a:pt x="1418808" y="1157716"/>
                </a:lnTo>
                <a:lnTo>
                  <a:pt x="1426590" y="1150225"/>
                </a:lnTo>
                <a:lnTo>
                  <a:pt x="1434289" y="1142814"/>
                </a:lnTo>
                <a:lnTo>
                  <a:pt x="1441906" y="1135483"/>
                </a:lnTo>
                <a:lnTo>
                  <a:pt x="1449444" y="1128229"/>
                </a:lnTo>
                <a:lnTo>
                  <a:pt x="1456902" y="1121051"/>
                </a:lnTo>
                <a:lnTo>
                  <a:pt x="1464285" y="1113948"/>
                </a:lnTo>
                <a:lnTo>
                  <a:pt x="1471593" y="1106917"/>
                </a:lnTo>
                <a:lnTo>
                  <a:pt x="1478826" y="1099957"/>
                </a:lnTo>
                <a:lnTo>
                  <a:pt x="1485987" y="1093069"/>
                </a:lnTo>
                <a:lnTo>
                  <a:pt x="1493078" y="1086248"/>
                </a:lnTo>
                <a:lnTo>
                  <a:pt x="1500099" y="1079495"/>
                </a:lnTo>
                <a:lnTo>
                  <a:pt x="1507052" y="1072808"/>
                </a:lnTo>
                <a:lnTo>
                  <a:pt x="1513939" y="1066186"/>
                </a:lnTo>
                <a:lnTo>
                  <a:pt x="1520761" y="1059627"/>
                </a:lnTo>
                <a:lnTo>
                  <a:pt x="1527518" y="1053130"/>
                </a:lnTo>
                <a:lnTo>
                  <a:pt x="1534211" y="1046695"/>
                </a:lnTo>
                <a:lnTo>
                  <a:pt x="1540843" y="1040319"/>
                </a:lnTo>
                <a:lnTo>
                  <a:pt x="1547414" y="1034003"/>
                </a:lnTo>
                <a:lnTo>
                  <a:pt x="1553927" y="1027744"/>
                </a:lnTo>
                <a:lnTo>
                  <a:pt x="1560380" y="1021542"/>
                </a:lnTo>
                <a:lnTo>
                  <a:pt x="1566777" y="1015396"/>
                </a:lnTo>
                <a:lnTo>
                  <a:pt x="1573116" y="1009305"/>
                </a:lnTo>
                <a:lnTo>
                  <a:pt x="1579399" y="1003268"/>
                </a:lnTo>
                <a:lnTo>
                  <a:pt x="1585629" y="997284"/>
                </a:lnTo>
                <a:lnTo>
                  <a:pt x="1591805" y="991352"/>
                </a:lnTo>
                <a:lnTo>
                  <a:pt x="1597928" y="985471"/>
                </a:lnTo>
                <a:lnTo>
                  <a:pt x="1603999" y="979640"/>
                </a:lnTo>
                <a:lnTo>
                  <a:pt x="1610020" y="973859"/>
                </a:lnTo>
                <a:lnTo>
                  <a:pt x="1615991" y="968127"/>
                </a:lnTo>
                <a:lnTo>
                  <a:pt x="1621911" y="962442"/>
                </a:lnTo>
                <a:lnTo>
                  <a:pt x="1627784" y="956804"/>
                </a:lnTo>
                <a:lnTo>
                  <a:pt x="1633610" y="951213"/>
                </a:lnTo>
                <a:lnTo>
                  <a:pt x="1639388" y="945668"/>
                </a:lnTo>
                <a:lnTo>
                  <a:pt x="1645120" y="940167"/>
                </a:lnTo>
                <a:lnTo>
                  <a:pt x="1650806" y="934711"/>
                </a:lnTo>
                <a:lnTo>
                  <a:pt x="1656448" y="929298"/>
                </a:lnTo>
                <a:lnTo>
                  <a:pt x="1662047" y="923928"/>
                </a:lnTo>
                <a:lnTo>
                  <a:pt x="1667602" y="918600"/>
                </a:lnTo>
                <a:lnTo>
                  <a:pt x="1673114" y="913312"/>
                </a:lnTo>
                <a:lnTo>
                  <a:pt x="1678583" y="908067"/>
                </a:lnTo>
                <a:lnTo>
                  <a:pt x="1684013" y="902861"/>
                </a:lnTo>
                <a:lnTo>
                  <a:pt x="1689401" y="897696"/>
                </a:lnTo>
                <a:lnTo>
                  <a:pt x="1694748" y="892569"/>
                </a:lnTo>
                <a:lnTo>
                  <a:pt x="1700056" y="887480"/>
                </a:lnTo>
                <a:lnTo>
                  <a:pt x="1705325" y="882430"/>
                </a:lnTo>
                <a:lnTo>
                  <a:pt x="1710557" y="877417"/>
                </a:lnTo>
                <a:lnTo>
                  <a:pt x="1715750" y="872441"/>
                </a:lnTo>
                <a:lnTo>
                  <a:pt x="1720906" y="867502"/>
                </a:lnTo>
                <a:lnTo>
                  <a:pt x="1726025" y="862598"/>
                </a:lnTo>
                <a:lnTo>
                  <a:pt x="1731108" y="857729"/>
                </a:lnTo>
                <a:lnTo>
                  <a:pt x="1736155" y="852895"/>
                </a:lnTo>
                <a:lnTo>
                  <a:pt x="1741167" y="848097"/>
                </a:lnTo>
                <a:lnTo>
                  <a:pt x="1746145" y="843331"/>
                </a:lnTo>
                <a:lnTo>
                  <a:pt x="1751088" y="838598"/>
                </a:lnTo>
                <a:lnTo>
                  <a:pt x="1755997" y="833899"/>
                </a:lnTo>
                <a:lnTo>
                  <a:pt x="1760872" y="829232"/>
                </a:lnTo>
                <a:lnTo>
                  <a:pt x="1765715" y="824598"/>
                </a:lnTo>
                <a:lnTo>
                  <a:pt x="1770526" y="819995"/>
                </a:lnTo>
                <a:lnTo>
                  <a:pt x="1775305" y="815423"/>
                </a:lnTo>
                <a:lnTo>
                  <a:pt x="1780051" y="810882"/>
                </a:lnTo>
                <a:lnTo>
                  <a:pt x="1784767" y="806371"/>
                </a:lnTo>
                <a:lnTo>
                  <a:pt x="1789451" y="801891"/>
                </a:lnTo>
                <a:lnTo>
                  <a:pt x="1794106" y="797441"/>
                </a:lnTo>
                <a:lnTo>
                  <a:pt x="1798731" y="793019"/>
                </a:lnTo>
                <a:lnTo>
                  <a:pt x="1803326" y="788626"/>
                </a:lnTo>
                <a:lnTo>
                  <a:pt x="1807892" y="784262"/>
                </a:lnTo>
                <a:lnTo>
                  <a:pt x="1812429" y="779926"/>
                </a:lnTo>
                <a:lnTo>
                  <a:pt x="1816937" y="775618"/>
                </a:lnTo>
                <a:lnTo>
                  <a:pt x="1821417" y="771336"/>
                </a:lnTo>
                <a:lnTo>
                  <a:pt x="1825870" y="767084"/>
                </a:lnTo>
                <a:lnTo>
                  <a:pt x="1830295" y="762856"/>
                </a:lnTo>
                <a:lnTo>
                  <a:pt x="1834693" y="758656"/>
                </a:lnTo>
                <a:lnTo>
                  <a:pt x="1839064" y="754482"/>
                </a:lnTo>
                <a:lnTo>
                  <a:pt x="1843409" y="750334"/>
                </a:lnTo>
                <a:lnTo>
                  <a:pt x="1847728" y="746210"/>
                </a:lnTo>
                <a:lnTo>
                  <a:pt x="1852021" y="742114"/>
                </a:lnTo>
                <a:lnTo>
                  <a:pt x="1856288" y="738041"/>
                </a:lnTo>
                <a:lnTo>
                  <a:pt x="1860530" y="733993"/>
                </a:lnTo>
                <a:lnTo>
                  <a:pt x="1864747" y="729969"/>
                </a:lnTo>
                <a:lnTo>
                  <a:pt x="1868940" y="725970"/>
                </a:lnTo>
                <a:lnTo>
                  <a:pt x="1873109" y="721994"/>
                </a:lnTo>
                <a:lnTo>
                  <a:pt x="1877252" y="718042"/>
                </a:lnTo>
                <a:lnTo>
                  <a:pt x="1881372" y="714113"/>
                </a:lnTo>
                <a:lnTo>
                  <a:pt x="1885470" y="710207"/>
                </a:lnTo>
                <a:lnTo>
                  <a:pt x="1889543" y="706324"/>
                </a:lnTo>
                <a:lnTo>
                  <a:pt x="1893594" y="702463"/>
                </a:lnTo>
                <a:lnTo>
                  <a:pt x="1897622" y="698624"/>
                </a:lnTo>
                <a:lnTo>
                  <a:pt x="1901627" y="694809"/>
                </a:lnTo>
                <a:lnTo>
                  <a:pt x="1905611" y="691014"/>
                </a:lnTo>
                <a:lnTo>
                  <a:pt x="1909572" y="687240"/>
                </a:lnTo>
                <a:lnTo>
                  <a:pt x="1913512" y="683488"/>
                </a:lnTo>
                <a:lnTo>
                  <a:pt x="1917429" y="679758"/>
                </a:lnTo>
                <a:lnTo>
                  <a:pt x="1921326" y="676048"/>
                </a:lnTo>
                <a:lnTo>
                  <a:pt x="1925202" y="672358"/>
                </a:lnTo>
                <a:lnTo>
                  <a:pt x="1929057" y="668689"/>
                </a:lnTo>
                <a:lnTo>
                  <a:pt x="1932891" y="665041"/>
                </a:lnTo>
                <a:lnTo>
                  <a:pt x="1936705" y="661412"/>
                </a:lnTo>
                <a:lnTo>
                  <a:pt x="1940500" y="657803"/>
                </a:lnTo>
                <a:lnTo>
                  <a:pt x="1944273" y="654213"/>
                </a:lnTo>
                <a:lnTo>
                  <a:pt x="1948027" y="650643"/>
                </a:lnTo>
                <a:lnTo>
                  <a:pt x="1951762" y="647092"/>
                </a:lnTo>
                <a:lnTo>
                  <a:pt x="1955478" y="643560"/>
                </a:lnTo>
                <a:lnTo>
                  <a:pt x="1959173" y="640047"/>
                </a:lnTo>
                <a:lnTo>
                  <a:pt x="1962851" y="636552"/>
                </a:lnTo>
                <a:lnTo>
                  <a:pt x="1966510" y="633075"/>
                </a:lnTo>
                <a:lnTo>
                  <a:pt x="1970149" y="629618"/>
                </a:lnTo>
                <a:lnTo>
                  <a:pt x="1973772" y="626177"/>
                </a:lnTo>
                <a:lnTo>
                  <a:pt x="1977375" y="622755"/>
                </a:lnTo>
                <a:lnTo>
                  <a:pt x="1980960" y="619350"/>
                </a:lnTo>
                <a:lnTo>
                  <a:pt x="1984528" y="615963"/>
                </a:lnTo>
                <a:lnTo>
                  <a:pt x="1988078" y="612593"/>
                </a:lnTo>
                <a:lnTo>
                  <a:pt x="1991610" y="609241"/>
                </a:lnTo>
                <a:lnTo>
                  <a:pt x="1995126" y="605905"/>
                </a:lnTo>
                <a:lnTo>
                  <a:pt x="1998624" y="602586"/>
                </a:lnTo>
                <a:lnTo>
                  <a:pt x="2002106" y="599284"/>
                </a:lnTo>
                <a:lnTo>
                  <a:pt x="2005570" y="595998"/>
                </a:lnTo>
                <a:lnTo>
                  <a:pt x="2009018" y="592728"/>
                </a:lnTo>
                <a:lnTo>
                  <a:pt x="2012449" y="589476"/>
                </a:lnTo>
                <a:lnTo>
                  <a:pt x="2015863" y="586238"/>
                </a:lnTo>
                <a:lnTo>
                  <a:pt x="2019263" y="583018"/>
                </a:lnTo>
                <a:lnTo>
                  <a:pt x="2022645" y="579812"/>
                </a:lnTo>
                <a:lnTo>
                  <a:pt x="2026012" y="576622"/>
                </a:lnTo>
                <a:lnTo>
                  <a:pt x="2029363" y="573448"/>
                </a:lnTo>
                <a:lnTo>
                  <a:pt x="2032699" y="570288"/>
                </a:lnTo>
                <a:lnTo>
                  <a:pt x="2036019" y="567144"/>
                </a:lnTo>
                <a:lnTo>
                  <a:pt x="2039325" y="564015"/>
                </a:lnTo>
                <a:lnTo>
                  <a:pt x="2042614" y="560902"/>
                </a:lnTo>
                <a:lnTo>
                  <a:pt x="2045889" y="557802"/>
                </a:lnTo>
                <a:lnTo>
                  <a:pt x="2049148" y="554718"/>
                </a:lnTo>
                <a:lnTo>
                  <a:pt x="2052394" y="551648"/>
                </a:lnTo>
                <a:lnTo>
                  <a:pt x="2055624" y="548592"/>
                </a:lnTo>
                <a:lnTo>
                  <a:pt x="2058841" y="545551"/>
                </a:lnTo>
                <a:lnTo>
                  <a:pt x="2062042" y="542523"/>
                </a:lnTo>
                <a:lnTo>
                  <a:pt x="2065231" y="539510"/>
                </a:lnTo>
                <a:lnTo>
                  <a:pt x="2068403" y="536511"/>
                </a:lnTo>
                <a:lnTo>
                  <a:pt x="2071564" y="533525"/>
                </a:lnTo>
                <a:lnTo>
                  <a:pt x="2074709" y="530553"/>
                </a:lnTo>
                <a:lnTo>
                  <a:pt x="2077841" y="527595"/>
                </a:lnTo>
                <a:lnTo>
                  <a:pt x="2080959" y="524649"/>
                </a:lnTo>
                <a:lnTo>
                  <a:pt x="2084064" y="521718"/>
                </a:lnTo>
                <a:lnTo>
                  <a:pt x="2087156" y="518799"/>
                </a:lnTo>
                <a:lnTo>
                  <a:pt x="2090235" y="515893"/>
                </a:lnTo>
                <a:lnTo>
                  <a:pt x="2093299" y="513000"/>
                </a:lnTo>
                <a:lnTo>
                  <a:pt x="2096351" y="510121"/>
                </a:lnTo>
                <a:lnTo>
                  <a:pt x="2099390" y="507254"/>
                </a:lnTo>
                <a:lnTo>
                  <a:pt x="2102417" y="504399"/>
                </a:lnTo>
                <a:lnTo>
                  <a:pt x="2105431" y="501558"/>
                </a:lnTo>
                <a:lnTo>
                  <a:pt x="2108432" y="498728"/>
                </a:lnTo>
                <a:lnTo>
                  <a:pt x="2111420" y="495912"/>
                </a:lnTo>
                <a:lnTo>
                  <a:pt x="2114397" y="493106"/>
                </a:lnTo>
                <a:lnTo>
                  <a:pt x="2117361" y="490314"/>
                </a:lnTo>
                <a:lnTo>
                  <a:pt x="2120313" y="487533"/>
                </a:lnTo>
                <a:lnTo>
                  <a:pt x="2123252" y="484764"/>
                </a:lnTo>
                <a:lnTo>
                  <a:pt x="2126179" y="482008"/>
                </a:lnTo>
                <a:lnTo>
                  <a:pt x="2129096" y="479263"/>
                </a:lnTo>
                <a:lnTo>
                  <a:pt x="2132000" y="476529"/>
                </a:lnTo>
                <a:lnTo>
                  <a:pt x="2134892" y="473807"/>
                </a:lnTo>
                <a:lnTo>
                  <a:pt x="2137772" y="471097"/>
                </a:lnTo>
                <a:lnTo>
                  <a:pt x="2140641" y="468398"/>
                </a:lnTo>
                <a:lnTo>
                  <a:pt x="2143499" y="465710"/>
                </a:lnTo>
                <a:lnTo>
                  <a:pt x="2146345" y="463033"/>
                </a:lnTo>
                <a:lnTo>
                  <a:pt x="2149181" y="460368"/>
                </a:lnTo>
                <a:lnTo>
                  <a:pt x="2152005" y="457713"/>
                </a:lnTo>
                <a:lnTo>
                  <a:pt x="2154818" y="455070"/>
                </a:lnTo>
                <a:lnTo>
                  <a:pt x="2157620" y="452438"/>
                </a:lnTo>
                <a:lnTo>
                  <a:pt x="2160411" y="449815"/>
                </a:lnTo>
                <a:lnTo>
                  <a:pt x="2163191" y="447204"/>
                </a:lnTo>
                <a:lnTo>
                  <a:pt x="2165961" y="444604"/>
                </a:lnTo>
                <a:lnTo>
                  <a:pt x="2168721" y="442013"/>
                </a:lnTo>
                <a:lnTo>
                  <a:pt x="2171469" y="439434"/>
                </a:lnTo>
                <a:lnTo>
                  <a:pt x="2174206" y="436865"/>
                </a:lnTo>
                <a:lnTo>
                  <a:pt x="2176934" y="434307"/>
                </a:lnTo>
                <a:lnTo>
                  <a:pt x="2179651" y="431758"/>
                </a:lnTo>
                <a:lnTo>
                  <a:pt x="2182357" y="429219"/>
                </a:lnTo>
                <a:lnTo>
                  <a:pt x="2185055" y="426690"/>
                </a:lnTo>
                <a:lnTo>
                  <a:pt x="2187741" y="424172"/>
                </a:lnTo>
                <a:lnTo>
                  <a:pt x="2190418" y="421664"/>
                </a:lnTo>
                <a:lnTo>
                  <a:pt x="2193085" y="419165"/>
                </a:lnTo>
                <a:lnTo>
                  <a:pt x="2195742" y="416677"/>
                </a:lnTo>
                <a:lnTo>
                  <a:pt x="2198389" y="414197"/>
                </a:lnTo>
                <a:lnTo>
                  <a:pt x="2201026" y="411728"/>
                </a:lnTo>
                <a:lnTo>
                  <a:pt x="2203654" y="409268"/>
                </a:lnTo>
                <a:lnTo>
                  <a:pt x="2206272" y="406818"/>
                </a:lnTo>
                <a:lnTo>
                  <a:pt x="2208881" y="404376"/>
                </a:lnTo>
                <a:lnTo>
                  <a:pt x="2211480" y="401945"/>
                </a:lnTo>
                <a:lnTo>
                  <a:pt x="2214070" y="399522"/>
                </a:lnTo>
                <a:lnTo>
                  <a:pt x="2216650" y="397110"/>
                </a:lnTo>
                <a:lnTo>
                  <a:pt x="2219221" y="394706"/>
                </a:lnTo>
                <a:lnTo>
                  <a:pt x="2221784" y="392311"/>
                </a:lnTo>
                <a:lnTo>
                  <a:pt x="2224336" y="389925"/>
                </a:lnTo>
                <a:lnTo>
                  <a:pt x="2226880" y="387548"/>
                </a:lnTo>
                <a:lnTo>
                  <a:pt x="2229416" y="385181"/>
                </a:lnTo>
                <a:lnTo>
                  <a:pt x="2231942" y="382822"/>
                </a:lnTo>
                <a:lnTo>
                  <a:pt x="2234458" y="380471"/>
                </a:lnTo>
                <a:lnTo>
                  <a:pt x="2236967" y="378130"/>
                </a:lnTo>
                <a:lnTo>
                  <a:pt x="2239467" y="375797"/>
                </a:lnTo>
                <a:lnTo>
                  <a:pt x="2241957" y="373473"/>
                </a:lnTo>
                <a:lnTo>
                  <a:pt x="2244440" y="371158"/>
                </a:lnTo>
                <a:lnTo>
                  <a:pt x="2246914" y="368851"/>
                </a:lnTo>
                <a:lnTo>
                  <a:pt x="2249379" y="366552"/>
                </a:lnTo>
                <a:lnTo>
                  <a:pt x="2251836" y="364262"/>
                </a:lnTo>
                <a:lnTo>
                  <a:pt x="2254285" y="361981"/>
                </a:lnTo>
                <a:lnTo>
                  <a:pt x="2256725" y="359707"/>
                </a:lnTo>
                <a:lnTo>
                  <a:pt x="2259157" y="357441"/>
                </a:lnTo>
                <a:lnTo>
                  <a:pt x="2261581" y="355183"/>
                </a:lnTo>
                <a:lnTo>
                  <a:pt x="2263996" y="352935"/>
                </a:lnTo>
                <a:lnTo>
                  <a:pt x="2266403" y="350693"/>
                </a:lnTo>
                <a:lnTo>
                  <a:pt x="2268803" y="348461"/>
                </a:lnTo>
                <a:lnTo>
                  <a:pt x="2271194" y="346236"/>
                </a:lnTo>
                <a:lnTo>
                  <a:pt x="2273579" y="344018"/>
                </a:lnTo>
                <a:lnTo>
                  <a:pt x="2275953" y="341809"/>
                </a:lnTo>
                <a:lnTo>
                  <a:pt x="2278321" y="339607"/>
                </a:lnTo>
                <a:lnTo>
                  <a:pt x="2280681" y="337414"/>
                </a:lnTo>
                <a:lnTo>
                  <a:pt x="2283034" y="335228"/>
                </a:lnTo>
                <a:lnTo>
                  <a:pt x="2285378" y="333049"/>
                </a:lnTo>
                <a:lnTo>
                  <a:pt x="2287716" y="330879"/>
                </a:lnTo>
                <a:lnTo>
                  <a:pt x="2290045" y="328715"/>
                </a:lnTo>
                <a:lnTo>
                  <a:pt x="2292366" y="326560"/>
                </a:lnTo>
                <a:lnTo>
                  <a:pt x="2294681" y="324411"/>
                </a:lnTo>
                <a:lnTo>
                  <a:pt x="2296988" y="322271"/>
                </a:lnTo>
                <a:lnTo>
                  <a:pt x="2299288" y="320137"/>
                </a:lnTo>
                <a:lnTo>
                  <a:pt x="2301579" y="318010"/>
                </a:lnTo>
                <a:lnTo>
                  <a:pt x="2303864" y="315892"/>
                </a:lnTo>
                <a:lnTo>
                  <a:pt x="2306142" y="313780"/>
                </a:lnTo>
                <a:lnTo>
                  <a:pt x="2308412" y="311676"/>
                </a:lnTo>
                <a:lnTo>
                  <a:pt x="2310676" y="309579"/>
                </a:lnTo>
                <a:lnTo>
                  <a:pt x="2312932" y="307488"/>
                </a:lnTo>
                <a:lnTo>
                  <a:pt x="2315181" y="305405"/>
                </a:lnTo>
                <a:lnTo>
                  <a:pt x="2317423" y="303328"/>
                </a:lnTo>
                <a:lnTo>
                  <a:pt x="2319659" y="301260"/>
                </a:lnTo>
                <a:lnTo>
                  <a:pt x="2321886" y="299197"/>
                </a:lnTo>
                <a:lnTo>
                  <a:pt x="2324108" y="297142"/>
                </a:lnTo>
                <a:lnTo>
                  <a:pt x="2326322" y="295093"/>
                </a:lnTo>
                <a:lnTo>
                  <a:pt x="2328530" y="293052"/>
                </a:lnTo>
                <a:lnTo>
                  <a:pt x="2330731" y="291016"/>
                </a:lnTo>
                <a:lnTo>
                  <a:pt x="2332925" y="288989"/>
                </a:lnTo>
                <a:lnTo>
                  <a:pt x="2335113" y="286967"/>
                </a:lnTo>
                <a:lnTo>
                  <a:pt x="2337293" y="284952"/>
                </a:lnTo>
                <a:lnTo>
                  <a:pt x="2339468" y="282944"/>
                </a:lnTo>
                <a:lnTo>
                  <a:pt x="2341636" y="280942"/>
                </a:lnTo>
                <a:lnTo>
                  <a:pt x="2343797" y="278946"/>
                </a:lnTo>
                <a:lnTo>
                  <a:pt x="2345951" y="276957"/>
                </a:lnTo>
                <a:lnTo>
                  <a:pt x="2348099" y="274975"/>
                </a:lnTo>
                <a:lnTo>
                  <a:pt x="2350241" y="273000"/>
                </a:lnTo>
                <a:lnTo>
                  <a:pt x="2352376" y="271030"/>
                </a:lnTo>
                <a:lnTo>
                  <a:pt x="2354506" y="269067"/>
                </a:lnTo>
                <a:lnTo>
                  <a:pt x="2356629" y="267110"/>
                </a:lnTo>
                <a:lnTo>
                  <a:pt x="2358745" y="265159"/>
                </a:lnTo>
                <a:lnTo>
                  <a:pt x="2360855" y="263215"/>
                </a:lnTo>
                <a:lnTo>
                  <a:pt x="2362959" y="261276"/>
                </a:lnTo>
                <a:lnTo>
                  <a:pt x="2365058" y="259345"/>
                </a:lnTo>
                <a:lnTo>
                  <a:pt x="2367149" y="257419"/>
                </a:lnTo>
                <a:lnTo>
                  <a:pt x="2369235" y="255499"/>
                </a:lnTo>
                <a:lnTo>
                  <a:pt x="2371315" y="253585"/>
                </a:lnTo>
                <a:lnTo>
                  <a:pt x="2373388" y="251677"/>
                </a:lnTo>
                <a:lnTo>
                  <a:pt x="2375456" y="249775"/>
                </a:lnTo>
                <a:lnTo>
                  <a:pt x="2377518" y="247880"/>
                </a:lnTo>
                <a:lnTo>
                  <a:pt x="2379575" y="245990"/>
                </a:lnTo>
                <a:lnTo>
                  <a:pt x="2381624" y="244106"/>
                </a:lnTo>
                <a:lnTo>
                  <a:pt x="2383668" y="242227"/>
                </a:lnTo>
                <a:lnTo>
                  <a:pt x="2385707" y="240355"/>
                </a:lnTo>
                <a:lnTo>
                  <a:pt x="2387739" y="238488"/>
                </a:lnTo>
                <a:lnTo>
                  <a:pt x="2389766" y="236628"/>
                </a:lnTo>
                <a:lnTo>
                  <a:pt x="2391788" y="234772"/>
                </a:lnTo>
                <a:lnTo>
                  <a:pt x="2393803" y="232922"/>
                </a:lnTo>
                <a:lnTo>
                  <a:pt x="2395814" y="231079"/>
                </a:lnTo>
                <a:lnTo>
                  <a:pt x="2397818" y="229241"/>
                </a:lnTo>
                <a:lnTo>
                  <a:pt x="2399816" y="227408"/>
                </a:lnTo>
                <a:lnTo>
                  <a:pt x="2401810" y="225582"/>
                </a:lnTo>
                <a:lnTo>
                  <a:pt x="2403797" y="223759"/>
                </a:lnTo>
                <a:lnTo>
                  <a:pt x="2405779" y="221944"/>
                </a:lnTo>
                <a:lnTo>
                  <a:pt x="2407756" y="220133"/>
                </a:lnTo>
                <a:lnTo>
                  <a:pt x="2409727" y="218328"/>
                </a:lnTo>
                <a:lnTo>
                  <a:pt x="2411694" y="216529"/>
                </a:lnTo>
                <a:lnTo>
                  <a:pt x="2413654" y="214734"/>
                </a:lnTo>
                <a:lnTo>
                  <a:pt x="2415610" y="212946"/>
                </a:lnTo>
                <a:lnTo>
                  <a:pt x="2417559" y="211162"/>
                </a:lnTo>
                <a:lnTo>
                  <a:pt x="2419503" y="209384"/>
                </a:lnTo>
                <a:lnTo>
                  <a:pt x="2421443" y="207611"/>
                </a:lnTo>
                <a:lnTo>
                  <a:pt x="2423377" y="205843"/>
                </a:lnTo>
                <a:lnTo>
                  <a:pt x="2425306" y="204081"/>
                </a:lnTo>
                <a:lnTo>
                  <a:pt x="2427230" y="202323"/>
                </a:lnTo>
                <a:lnTo>
                  <a:pt x="2429149" y="200572"/>
                </a:lnTo>
                <a:lnTo>
                  <a:pt x="2431062" y="198824"/>
                </a:lnTo>
                <a:lnTo>
                  <a:pt x="2432970" y="197083"/>
                </a:lnTo>
                <a:lnTo>
                  <a:pt x="2434874" y="195345"/>
                </a:lnTo>
                <a:lnTo>
                  <a:pt x="2436772" y="193614"/>
                </a:lnTo>
                <a:lnTo>
                  <a:pt x="2438665" y="191887"/>
                </a:lnTo>
                <a:lnTo>
                  <a:pt x="2440554" y="190166"/>
                </a:lnTo>
                <a:lnTo>
                  <a:pt x="2442437" y="188448"/>
                </a:lnTo>
                <a:lnTo>
                  <a:pt x="2444316" y="186737"/>
                </a:lnTo>
                <a:lnTo>
                  <a:pt x="2446189" y="185030"/>
                </a:lnTo>
                <a:lnTo>
                  <a:pt x="2448058" y="183329"/>
                </a:lnTo>
                <a:lnTo>
                  <a:pt x="2449922" y="181631"/>
                </a:lnTo>
                <a:lnTo>
                  <a:pt x="2451781" y="179939"/>
                </a:lnTo>
                <a:lnTo>
                  <a:pt x="2453635" y="178252"/>
                </a:lnTo>
                <a:lnTo>
                  <a:pt x="2455484" y="176569"/>
                </a:lnTo>
                <a:lnTo>
                  <a:pt x="2457329" y="174891"/>
                </a:lnTo>
                <a:lnTo>
                  <a:pt x="2459169" y="173219"/>
                </a:lnTo>
                <a:lnTo>
                  <a:pt x="2461004" y="171550"/>
                </a:lnTo>
                <a:lnTo>
                  <a:pt x="2462835" y="169887"/>
                </a:lnTo>
                <a:lnTo>
                  <a:pt x="2464661" y="168228"/>
                </a:lnTo>
                <a:lnTo>
                  <a:pt x="2466483" y="166573"/>
                </a:lnTo>
                <a:lnTo>
                  <a:pt x="2468299" y="164923"/>
                </a:lnTo>
                <a:lnTo>
                  <a:pt x="2470111" y="163279"/>
                </a:lnTo>
                <a:lnTo>
                  <a:pt x="2471919" y="161638"/>
                </a:lnTo>
                <a:lnTo>
                  <a:pt x="2473722" y="160003"/>
                </a:lnTo>
                <a:lnTo>
                  <a:pt x="2475520" y="158371"/>
                </a:lnTo>
                <a:lnTo>
                  <a:pt x="2477314" y="156745"/>
                </a:lnTo>
                <a:lnTo>
                  <a:pt x="2479103" y="155122"/>
                </a:lnTo>
                <a:lnTo>
                  <a:pt x="2480888" y="153505"/>
                </a:lnTo>
                <a:lnTo>
                  <a:pt x="2482669" y="151891"/>
                </a:lnTo>
                <a:lnTo>
                  <a:pt x="2484446" y="150283"/>
                </a:lnTo>
                <a:lnTo>
                  <a:pt x="2486217" y="148679"/>
                </a:lnTo>
                <a:lnTo>
                  <a:pt x="2487985" y="147078"/>
                </a:lnTo>
                <a:lnTo>
                  <a:pt x="2489748" y="145483"/>
                </a:lnTo>
                <a:lnTo>
                  <a:pt x="2491507" y="143891"/>
                </a:lnTo>
                <a:lnTo>
                  <a:pt x="2493261" y="142304"/>
                </a:lnTo>
                <a:lnTo>
                  <a:pt x="2495012" y="140722"/>
                </a:lnTo>
                <a:lnTo>
                  <a:pt x="2496758" y="139144"/>
                </a:lnTo>
                <a:lnTo>
                  <a:pt x="2498500" y="137570"/>
                </a:lnTo>
                <a:lnTo>
                  <a:pt x="2500237" y="136000"/>
                </a:lnTo>
                <a:lnTo>
                  <a:pt x="2501971" y="134435"/>
                </a:lnTo>
                <a:lnTo>
                  <a:pt x="2503700" y="132873"/>
                </a:lnTo>
                <a:lnTo>
                  <a:pt x="2505425" y="131316"/>
                </a:lnTo>
                <a:lnTo>
                  <a:pt x="2507146" y="129763"/>
                </a:lnTo>
                <a:lnTo>
                  <a:pt x="2508862" y="128214"/>
                </a:lnTo>
                <a:lnTo>
                  <a:pt x="2510575" y="126669"/>
                </a:lnTo>
                <a:lnTo>
                  <a:pt x="2512284" y="125129"/>
                </a:lnTo>
                <a:lnTo>
                  <a:pt x="2513989" y="123593"/>
                </a:lnTo>
                <a:lnTo>
                  <a:pt x="2515689" y="122060"/>
                </a:lnTo>
                <a:lnTo>
                  <a:pt x="2517385" y="120531"/>
                </a:lnTo>
                <a:lnTo>
                  <a:pt x="2519078" y="119007"/>
                </a:lnTo>
                <a:lnTo>
                  <a:pt x="2520766" y="117487"/>
                </a:lnTo>
                <a:lnTo>
                  <a:pt x="2522452" y="115971"/>
                </a:lnTo>
                <a:lnTo>
                  <a:pt x="2524132" y="114458"/>
                </a:lnTo>
                <a:lnTo>
                  <a:pt x="2525808" y="112950"/>
                </a:lnTo>
                <a:lnTo>
                  <a:pt x="2527482" y="111445"/>
                </a:lnTo>
                <a:lnTo>
                  <a:pt x="2529151" y="109945"/>
                </a:lnTo>
                <a:lnTo>
                  <a:pt x="2530816" y="108449"/>
                </a:lnTo>
                <a:lnTo>
                  <a:pt x="2532477" y="106956"/>
                </a:lnTo>
                <a:lnTo>
                  <a:pt x="2534134" y="105467"/>
                </a:lnTo>
                <a:lnTo>
                  <a:pt x="2535787" y="103982"/>
                </a:lnTo>
                <a:lnTo>
                  <a:pt x="2537437" y="102501"/>
                </a:lnTo>
                <a:lnTo>
                  <a:pt x="2539083" y="101024"/>
                </a:lnTo>
                <a:lnTo>
                  <a:pt x="2540725" y="99551"/>
                </a:lnTo>
                <a:lnTo>
                  <a:pt x="2542364" y="98081"/>
                </a:lnTo>
                <a:lnTo>
                  <a:pt x="2543998" y="96615"/>
                </a:lnTo>
                <a:lnTo>
                  <a:pt x="2545630" y="95153"/>
                </a:lnTo>
                <a:lnTo>
                  <a:pt x="2547256" y="93694"/>
                </a:lnTo>
                <a:lnTo>
                  <a:pt x="2548880" y="92239"/>
                </a:lnTo>
                <a:lnTo>
                  <a:pt x="2550501" y="90789"/>
                </a:lnTo>
                <a:lnTo>
                  <a:pt x="2552117" y="89341"/>
                </a:lnTo>
                <a:lnTo>
                  <a:pt x="2553730" y="87898"/>
                </a:lnTo>
                <a:lnTo>
                  <a:pt x="2555338" y="86457"/>
                </a:lnTo>
                <a:lnTo>
                  <a:pt x="2556944" y="85021"/>
                </a:lnTo>
                <a:lnTo>
                  <a:pt x="2558546" y="83589"/>
                </a:lnTo>
                <a:lnTo>
                  <a:pt x="2560144" y="82159"/>
                </a:lnTo>
                <a:lnTo>
                  <a:pt x="2561739" y="80734"/>
                </a:lnTo>
                <a:lnTo>
                  <a:pt x="2563330" y="79312"/>
                </a:lnTo>
                <a:lnTo>
                  <a:pt x="2564919" y="77894"/>
                </a:lnTo>
                <a:lnTo>
                  <a:pt x="2566503" y="76478"/>
                </a:lnTo>
                <a:lnTo>
                  <a:pt x="2568083" y="75067"/>
                </a:lnTo>
                <a:lnTo>
                  <a:pt x="2569660" y="73660"/>
                </a:lnTo>
                <a:lnTo>
                  <a:pt x="2571235" y="72255"/>
                </a:lnTo>
                <a:lnTo>
                  <a:pt x="2572805" y="70855"/>
                </a:lnTo>
                <a:lnTo>
                  <a:pt x="2574372" y="69457"/>
                </a:lnTo>
                <a:lnTo>
                  <a:pt x="2575935" y="68063"/>
                </a:lnTo>
                <a:lnTo>
                  <a:pt x="2577496" y="66672"/>
                </a:lnTo>
                <a:lnTo>
                  <a:pt x="2579052" y="65285"/>
                </a:lnTo>
                <a:lnTo>
                  <a:pt x="2580606" y="63902"/>
                </a:lnTo>
                <a:lnTo>
                  <a:pt x="2582156" y="62522"/>
                </a:lnTo>
                <a:lnTo>
                  <a:pt x="2583702" y="61145"/>
                </a:lnTo>
                <a:lnTo>
                  <a:pt x="2585246" y="59771"/>
                </a:lnTo>
                <a:lnTo>
                  <a:pt x="2586785" y="58402"/>
                </a:lnTo>
                <a:lnTo>
                  <a:pt x="2588323" y="57035"/>
                </a:lnTo>
                <a:lnTo>
                  <a:pt x="2589856" y="55671"/>
                </a:lnTo>
                <a:lnTo>
                  <a:pt x="2591386" y="54311"/>
                </a:lnTo>
                <a:lnTo>
                  <a:pt x="2592914" y="52954"/>
                </a:lnTo>
                <a:lnTo>
                  <a:pt x="2594438" y="51601"/>
                </a:lnTo>
                <a:lnTo>
                  <a:pt x="2595958" y="50250"/>
                </a:lnTo>
                <a:lnTo>
                  <a:pt x="2597475" y="48903"/>
                </a:lnTo>
                <a:lnTo>
                  <a:pt x="2598989" y="47559"/>
                </a:lnTo>
                <a:lnTo>
                  <a:pt x="2600500" y="46218"/>
                </a:lnTo>
                <a:lnTo>
                  <a:pt x="2602008" y="44881"/>
                </a:lnTo>
                <a:lnTo>
                  <a:pt x="2603512" y="43547"/>
                </a:lnTo>
                <a:lnTo>
                  <a:pt x="2605013" y="42216"/>
                </a:lnTo>
                <a:lnTo>
                  <a:pt x="2606512" y="40888"/>
                </a:lnTo>
                <a:lnTo>
                  <a:pt x="2608007" y="39564"/>
                </a:lnTo>
                <a:lnTo>
                  <a:pt x="2609499" y="38242"/>
                </a:lnTo>
                <a:lnTo>
                  <a:pt x="2610988" y="36924"/>
                </a:lnTo>
                <a:lnTo>
                  <a:pt x="2612474" y="35608"/>
                </a:lnTo>
                <a:lnTo>
                  <a:pt x="2613957" y="34297"/>
                </a:lnTo>
                <a:lnTo>
                  <a:pt x="2615437" y="32987"/>
                </a:lnTo>
                <a:lnTo>
                  <a:pt x="2616914" y="31681"/>
                </a:lnTo>
                <a:lnTo>
                  <a:pt x="2618387" y="30379"/>
                </a:lnTo>
                <a:lnTo>
                  <a:pt x="2619858" y="29079"/>
                </a:lnTo>
                <a:lnTo>
                  <a:pt x="2621326" y="27782"/>
                </a:lnTo>
                <a:lnTo>
                  <a:pt x="2622790" y="26488"/>
                </a:lnTo>
                <a:lnTo>
                  <a:pt x="2624252" y="25197"/>
                </a:lnTo>
                <a:lnTo>
                  <a:pt x="2625711" y="23910"/>
                </a:lnTo>
                <a:lnTo>
                  <a:pt x="2627167" y="22626"/>
                </a:lnTo>
                <a:lnTo>
                  <a:pt x="2628619" y="21344"/>
                </a:lnTo>
                <a:lnTo>
                  <a:pt x="2630069" y="20064"/>
                </a:lnTo>
                <a:lnTo>
                  <a:pt x="2631516" y="18789"/>
                </a:lnTo>
                <a:lnTo>
                  <a:pt x="2632960" y="17516"/>
                </a:lnTo>
                <a:lnTo>
                  <a:pt x="2634402" y="16246"/>
                </a:lnTo>
                <a:lnTo>
                  <a:pt x="2635840" y="14979"/>
                </a:lnTo>
                <a:lnTo>
                  <a:pt x="2637275" y="13715"/>
                </a:lnTo>
                <a:lnTo>
                  <a:pt x="2638708" y="12454"/>
                </a:lnTo>
                <a:lnTo>
                  <a:pt x="2640138" y="11196"/>
                </a:lnTo>
                <a:lnTo>
                  <a:pt x="2641565" y="9940"/>
                </a:lnTo>
                <a:lnTo>
                  <a:pt x="2642988" y="8688"/>
                </a:lnTo>
                <a:lnTo>
                  <a:pt x="2644409" y="7438"/>
                </a:lnTo>
                <a:lnTo>
                  <a:pt x="2645828" y="6191"/>
                </a:lnTo>
                <a:lnTo>
                  <a:pt x="2647243" y="4947"/>
                </a:lnTo>
                <a:lnTo>
                  <a:pt x="2648656" y="3706"/>
                </a:lnTo>
                <a:lnTo>
                  <a:pt x="2650066" y="2468"/>
                </a:lnTo>
                <a:lnTo>
                  <a:pt x="2651473" y="1233"/>
                </a:lnTo>
                <a:lnTo>
                  <a:pt x="2652878" y="0"/>
                </a:lnTo>
              </a:path>
            </a:pathLst>
          </a:custGeom>
          <a:noFill/>
          <a:ln w="12700" cap="flat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6" name="Freeform: Shape 565">
            <a:extLst>
              <a:ext uri="{FF2B5EF4-FFF2-40B4-BE49-F238E27FC236}">
                <a16:creationId xmlns:a16="http://schemas.microsoft.com/office/drawing/2014/main" id="{F5D80787-64CC-BFE7-5D1F-3C3B28D5876B}"/>
              </a:ext>
            </a:extLst>
          </p:cNvPr>
          <p:cNvSpPr/>
          <p:nvPr/>
        </p:nvSpPr>
        <p:spPr>
          <a:xfrm>
            <a:off x="3017740" y="3693573"/>
            <a:ext cx="3374078" cy="735750"/>
          </a:xfrm>
          <a:custGeom>
            <a:avLst/>
            <a:gdLst>
              <a:gd name="csX0" fmla="*/ 0 w 2509337"/>
              <a:gd name="csY0" fmla="*/ 1189004 h 1189003"/>
              <a:gd name="csX1" fmla="*/ 87283 w 2509337"/>
              <a:gd name="csY1" fmla="*/ 1138856 h 1189003"/>
              <a:gd name="csX2" fmla="*/ 165155 w 2509337"/>
              <a:gd name="csY2" fmla="*/ 1094139 h 1189003"/>
              <a:gd name="csX3" fmla="*/ 235436 w 2509337"/>
              <a:gd name="csY3" fmla="*/ 1053822 h 1189003"/>
              <a:gd name="csX4" fmla="*/ 299469 w 2509337"/>
              <a:gd name="csY4" fmla="*/ 1017145 h 1189003"/>
              <a:gd name="csX5" fmla="*/ 358269 w 2509337"/>
              <a:gd name="csY5" fmla="*/ 983526 h 1189003"/>
              <a:gd name="csX6" fmla="*/ 412623 w 2509337"/>
              <a:gd name="csY6" fmla="*/ 952513 h 1189003"/>
              <a:gd name="csX7" fmla="*/ 463155 w 2509337"/>
              <a:gd name="csY7" fmla="*/ 923750 h 1189003"/>
              <a:gd name="csX8" fmla="*/ 510363 w 2509337"/>
              <a:gd name="csY8" fmla="*/ 896946 h 1189003"/>
              <a:gd name="csX9" fmla="*/ 554657 w 2509337"/>
              <a:gd name="csY9" fmla="*/ 871867 h 1189003"/>
              <a:gd name="csX10" fmla="*/ 596374 w 2509337"/>
              <a:gd name="csY10" fmla="*/ 848317 h 1189003"/>
              <a:gd name="csX11" fmla="*/ 635796 w 2509337"/>
              <a:gd name="csY11" fmla="*/ 826132 h 1189003"/>
              <a:gd name="csX12" fmla="*/ 673161 w 2509337"/>
              <a:gd name="csY12" fmla="*/ 805174 h 1189003"/>
              <a:gd name="csX13" fmla="*/ 708672 w 2509337"/>
              <a:gd name="csY13" fmla="*/ 785324 h 1189003"/>
              <a:gd name="csX14" fmla="*/ 742504 w 2509337"/>
              <a:gd name="csY14" fmla="*/ 766482 h 1189003"/>
              <a:gd name="csX15" fmla="*/ 774807 w 2509337"/>
              <a:gd name="csY15" fmla="*/ 748559 h 1189003"/>
              <a:gd name="csX16" fmla="*/ 805713 w 2509337"/>
              <a:gd name="csY16" fmla="*/ 731479 h 1189003"/>
              <a:gd name="csX17" fmla="*/ 835337 w 2509337"/>
              <a:gd name="csY17" fmla="*/ 715174 h 1189003"/>
              <a:gd name="csX18" fmla="*/ 863780 w 2509337"/>
              <a:gd name="csY18" fmla="*/ 699585 h 1189003"/>
              <a:gd name="csX19" fmla="*/ 891132 w 2509337"/>
              <a:gd name="csY19" fmla="*/ 684657 h 1189003"/>
              <a:gd name="csX20" fmla="*/ 917473 w 2509337"/>
              <a:gd name="csY20" fmla="*/ 670346 h 1189003"/>
              <a:gd name="csX21" fmla="*/ 942875 w 2509337"/>
              <a:gd name="csY21" fmla="*/ 656608 h 1189003"/>
              <a:gd name="csX22" fmla="*/ 967401 w 2509337"/>
              <a:gd name="csY22" fmla="*/ 643405 h 1189003"/>
              <a:gd name="csX23" fmla="*/ 991110 w 2509337"/>
              <a:gd name="csY23" fmla="*/ 630704 h 1189003"/>
              <a:gd name="csX24" fmla="*/ 1014052 w 2509337"/>
              <a:gd name="csY24" fmla="*/ 618472 h 1189003"/>
              <a:gd name="csX25" fmla="*/ 1036277 w 2509337"/>
              <a:gd name="csY25" fmla="*/ 606682 h 1189003"/>
              <a:gd name="csX26" fmla="*/ 1057828 w 2509337"/>
              <a:gd name="csY26" fmla="*/ 595308 h 1189003"/>
              <a:gd name="csX27" fmla="*/ 1078741 w 2509337"/>
              <a:gd name="csY27" fmla="*/ 584326 h 1189003"/>
              <a:gd name="csX28" fmla="*/ 1099056 w 2509337"/>
              <a:gd name="csY28" fmla="*/ 573716 h 1189003"/>
              <a:gd name="csX29" fmla="*/ 1118804 w 2509337"/>
              <a:gd name="csY29" fmla="*/ 563456 h 1189003"/>
              <a:gd name="csX30" fmla="*/ 1138015 w 2509337"/>
              <a:gd name="csY30" fmla="*/ 553529 h 1189003"/>
              <a:gd name="csX31" fmla="*/ 1156717 w 2509337"/>
              <a:gd name="csY31" fmla="*/ 543918 h 1189003"/>
              <a:gd name="csX32" fmla="*/ 1174937 w 2509337"/>
              <a:gd name="csY32" fmla="*/ 534606 h 1189003"/>
              <a:gd name="csX33" fmla="*/ 1192699 w 2509337"/>
              <a:gd name="csY33" fmla="*/ 525579 h 1189003"/>
              <a:gd name="csX34" fmla="*/ 1210023 w 2509337"/>
              <a:gd name="csY34" fmla="*/ 516824 h 1189003"/>
              <a:gd name="csX35" fmla="*/ 1226930 w 2509337"/>
              <a:gd name="csY35" fmla="*/ 508327 h 1189003"/>
              <a:gd name="csX36" fmla="*/ 1243442 w 2509337"/>
              <a:gd name="csY36" fmla="*/ 500078 h 1189003"/>
              <a:gd name="csX37" fmla="*/ 1259574 w 2509337"/>
              <a:gd name="csY37" fmla="*/ 492064 h 1189003"/>
              <a:gd name="csX38" fmla="*/ 1275343 w 2509337"/>
              <a:gd name="csY38" fmla="*/ 484276 h 1189003"/>
              <a:gd name="csX39" fmla="*/ 1290766 w 2509337"/>
              <a:gd name="csY39" fmla="*/ 476704 h 1189003"/>
              <a:gd name="csX40" fmla="*/ 1305856 w 2509337"/>
              <a:gd name="csY40" fmla="*/ 469339 h 1189003"/>
              <a:gd name="csX41" fmla="*/ 1320627 w 2509337"/>
              <a:gd name="csY41" fmla="*/ 462171 h 1189003"/>
              <a:gd name="csX42" fmla="*/ 1335093 w 2509337"/>
              <a:gd name="csY42" fmla="*/ 455193 h 1189003"/>
              <a:gd name="csX43" fmla="*/ 1349265 w 2509337"/>
              <a:gd name="csY43" fmla="*/ 448398 h 1189003"/>
              <a:gd name="csX44" fmla="*/ 1363154 w 2509337"/>
              <a:gd name="csY44" fmla="*/ 441777 h 1189003"/>
              <a:gd name="csX45" fmla="*/ 1376771 w 2509337"/>
              <a:gd name="csY45" fmla="*/ 435325 h 1189003"/>
              <a:gd name="csX46" fmla="*/ 1390128 w 2509337"/>
              <a:gd name="csY46" fmla="*/ 429035 h 1189003"/>
              <a:gd name="csX47" fmla="*/ 1403232 w 2509337"/>
              <a:gd name="csY47" fmla="*/ 422899 h 1189003"/>
              <a:gd name="csX48" fmla="*/ 1416092 w 2509337"/>
              <a:gd name="csY48" fmla="*/ 416913 h 1189003"/>
              <a:gd name="csX49" fmla="*/ 1428719 w 2509337"/>
              <a:gd name="csY49" fmla="*/ 411071 h 1189003"/>
              <a:gd name="csX50" fmla="*/ 1441119 w 2509337"/>
              <a:gd name="csY50" fmla="*/ 405369 h 1189003"/>
              <a:gd name="csX51" fmla="*/ 1453301 w 2509337"/>
              <a:gd name="csY51" fmla="*/ 399800 h 1189003"/>
              <a:gd name="csX52" fmla="*/ 1465271 w 2509337"/>
              <a:gd name="csY52" fmla="*/ 394359 h 1189003"/>
              <a:gd name="csX53" fmla="*/ 1477036 w 2509337"/>
              <a:gd name="csY53" fmla="*/ 389044 h 1189003"/>
              <a:gd name="csX54" fmla="*/ 1488603 w 2509337"/>
              <a:gd name="csY54" fmla="*/ 383848 h 1189003"/>
              <a:gd name="csX55" fmla="*/ 1499980 w 2509337"/>
              <a:gd name="csY55" fmla="*/ 378768 h 1189003"/>
              <a:gd name="csX56" fmla="*/ 1511170 w 2509337"/>
              <a:gd name="csY56" fmla="*/ 373800 h 1189003"/>
              <a:gd name="csX57" fmla="*/ 1522181 w 2509337"/>
              <a:gd name="csY57" fmla="*/ 368941 h 1189003"/>
              <a:gd name="csX58" fmla="*/ 1533017 w 2509337"/>
              <a:gd name="csY58" fmla="*/ 364187 h 1189003"/>
              <a:gd name="csX59" fmla="*/ 1543683 w 2509337"/>
              <a:gd name="csY59" fmla="*/ 359533 h 1189003"/>
              <a:gd name="csX60" fmla="*/ 1554186 w 2509337"/>
              <a:gd name="csY60" fmla="*/ 354977 h 1189003"/>
              <a:gd name="csX61" fmla="*/ 1564529 w 2509337"/>
              <a:gd name="csY61" fmla="*/ 350515 h 1189003"/>
              <a:gd name="csX62" fmla="*/ 1574717 w 2509337"/>
              <a:gd name="csY62" fmla="*/ 346146 h 1189003"/>
              <a:gd name="csX63" fmla="*/ 1584753 w 2509337"/>
              <a:gd name="csY63" fmla="*/ 341866 h 1189003"/>
              <a:gd name="csX64" fmla="*/ 1594644 w 2509337"/>
              <a:gd name="csY64" fmla="*/ 337671 h 1189003"/>
              <a:gd name="csX65" fmla="*/ 1604392 w 2509337"/>
              <a:gd name="csY65" fmla="*/ 333559 h 1189003"/>
              <a:gd name="csX66" fmla="*/ 1614001 w 2509337"/>
              <a:gd name="csY66" fmla="*/ 329528 h 1189003"/>
              <a:gd name="csX67" fmla="*/ 1623475 w 2509337"/>
              <a:gd name="csY67" fmla="*/ 325575 h 1189003"/>
              <a:gd name="csX68" fmla="*/ 1632816 w 2509337"/>
              <a:gd name="csY68" fmla="*/ 321697 h 1189003"/>
              <a:gd name="csX69" fmla="*/ 1642030 w 2509337"/>
              <a:gd name="csY69" fmla="*/ 317894 h 1189003"/>
              <a:gd name="csX70" fmla="*/ 1651120 w 2509337"/>
              <a:gd name="csY70" fmla="*/ 314162 h 1189003"/>
              <a:gd name="csX71" fmla="*/ 1660087 w 2509337"/>
              <a:gd name="csY71" fmla="*/ 310499 h 1189003"/>
              <a:gd name="csX72" fmla="*/ 1668935 w 2509337"/>
              <a:gd name="csY72" fmla="*/ 306903 h 1189003"/>
              <a:gd name="csX73" fmla="*/ 1677668 w 2509337"/>
              <a:gd name="csY73" fmla="*/ 303372 h 1189003"/>
              <a:gd name="csX74" fmla="*/ 1686286 w 2509337"/>
              <a:gd name="csY74" fmla="*/ 299905 h 1189003"/>
              <a:gd name="csX75" fmla="*/ 1694795 w 2509337"/>
              <a:gd name="csY75" fmla="*/ 296499 h 1189003"/>
              <a:gd name="csX76" fmla="*/ 1703196 w 2509337"/>
              <a:gd name="csY76" fmla="*/ 293153 h 1189003"/>
              <a:gd name="csX77" fmla="*/ 1711491 w 2509337"/>
              <a:gd name="csY77" fmla="*/ 289865 h 1189003"/>
              <a:gd name="csX78" fmla="*/ 1719683 w 2509337"/>
              <a:gd name="csY78" fmla="*/ 286633 h 1189003"/>
              <a:gd name="csX79" fmla="*/ 1727775 w 2509337"/>
              <a:gd name="csY79" fmla="*/ 283456 h 1189003"/>
              <a:gd name="csX80" fmla="*/ 1735769 w 2509337"/>
              <a:gd name="csY80" fmla="*/ 280333 h 1189003"/>
              <a:gd name="csX81" fmla="*/ 1743666 w 2509337"/>
              <a:gd name="csY81" fmla="*/ 277261 h 1189003"/>
              <a:gd name="csX82" fmla="*/ 1751468 w 2509337"/>
              <a:gd name="csY82" fmla="*/ 274240 h 1189003"/>
              <a:gd name="csX83" fmla="*/ 1759179 w 2509337"/>
              <a:gd name="csY83" fmla="*/ 271268 h 1189003"/>
              <a:gd name="csX84" fmla="*/ 1766799 w 2509337"/>
              <a:gd name="csY84" fmla="*/ 268344 h 1189003"/>
              <a:gd name="csX85" fmla="*/ 1774331 w 2509337"/>
              <a:gd name="csY85" fmla="*/ 265466 h 1189003"/>
              <a:gd name="csX86" fmla="*/ 1781777 w 2509337"/>
              <a:gd name="csY86" fmla="*/ 262633 h 1189003"/>
              <a:gd name="csX87" fmla="*/ 1789138 w 2509337"/>
              <a:gd name="csY87" fmla="*/ 259845 h 1189003"/>
              <a:gd name="csX88" fmla="*/ 1796416 w 2509337"/>
              <a:gd name="csY88" fmla="*/ 257099 h 1189003"/>
              <a:gd name="csX89" fmla="*/ 1803613 w 2509337"/>
              <a:gd name="csY89" fmla="*/ 254396 h 1189003"/>
              <a:gd name="csX90" fmla="*/ 1810730 w 2509337"/>
              <a:gd name="csY90" fmla="*/ 251732 h 1189003"/>
              <a:gd name="csX91" fmla="*/ 1817769 w 2509337"/>
              <a:gd name="csY91" fmla="*/ 249108 h 1189003"/>
              <a:gd name="csX92" fmla="*/ 1824731 w 2509337"/>
              <a:gd name="csY92" fmla="*/ 246524 h 1189003"/>
              <a:gd name="csX93" fmla="*/ 1831618 w 2509337"/>
              <a:gd name="csY93" fmla="*/ 243976 h 1189003"/>
              <a:gd name="csX94" fmla="*/ 1838432 w 2509337"/>
              <a:gd name="csY94" fmla="*/ 241466 h 1189003"/>
              <a:gd name="csX95" fmla="*/ 1845173 w 2509337"/>
              <a:gd name="csY95" fmla="*/ 238992 h 1189003"/>
              <a:gd name="csX96" fmla="*/ 1851843 w 2509337"/>
              <a:gd name="csY96" fmla="*/ 236552 h 1189003"/>
              <a:gd name="csX97" fmla="*/ 1858444 w 2509337"/>
              <a:gd name="csY97" fmla="*/ 234146 h 1189003"/>
              <a:gd name="csX98" fmla="*/ 1864975 w 2509337"/>
              <a:gd name="csY98" fmla="*/ 231774 h 1189003"/>
              <a:gd name="csX99" fmla="*/ 1871440 w 2509337"/>
              <a:gd name="csY99" fmla="*/ 229434 h 1189003"/>
              <a:gd name="csX100" fmla="*/ 1877840 w 2509337"/>
              <a:gd name="csY100" fmla="*/ 227126 h 1189003"/>
              <a:gd name="csX101" fmla="*/ 1884173 w 2509337"/>
              <a:gd name="csY101" fmla="*/ 224849 h 1189003"/>
              <a:gd name="csX102" fmla="*/ 1890444 w 2509337"/>
              <a:gd name="csY102" fmla="*/ 222601 h 1189003"/>
              <a:gd name="csX103" fmla="*/ 1896651 w 2509337"/>
              <a:gd name="csY103" fmla="*/ 220384 h 1189003"/>
              <a:gd name="csX104" fmla="*/ 1902798 w 2509337"/>
              <a:gd name="csY104" fmla="*/ 218194 h 1189003"/>
              <a:gd name="csX105" fmla="*/ 1908883 w 2509337"/>
              <a:gd name="csY105" fmla="*/ 216034 h 1189003"/>
              <a:gd name="csX106" fmla="*/ 1914910 w 2509337"/>
              <a:gd name="csY106" fmla="*/ 213900 h 1189003"/>
              <a:gd name="csX107" fmla="*/ 1920878 w 2509337"/>
              <a:gd name="csY107" fmla="*/ 211793 h 1189003"/>
              <a:gd name="csX108" fmla="*/ 1926789 w 2509337"/>
              <a:gd name="csY108" fmla="*/ 209712 h 1189003"/>
              <a:gd name="csX109" fmla="*/ 1932643 w 2509337"/>
              <a:gd name="csY109" fmla="*/ 207657 h 1189003"/>
              <a:gd name="csX110" fmla="*/ 1938440 w 2509337"/>
              <a:gd name="csY110" fmla="*/ 205628 h 1189003"/>
              <a:gd name="csX111" fmla="*/ 1944184 w 2509337"/>
              <a:gd name="csY111" fmla="*/ 203622 h 1189003"/>
              <a:gd name="csX112" fmla="*/ 1949874 w 2509337"/>
              <a:gd name="csY112" fmla="*/ 201639 h 1189003"/>
              <a:gd name="csX113" fmla="*/ 1955510 w 2509337"/>
              <a:gd name="csY113" fmla="*/ 199681 h 1189003"/>
              <a:gd name="csX114" fmla="*/ 1961095 w 2509337"/>
              <a:gd name="csY114" fmla="*/ 197746 h 1189003"/>
              <a:gd name="csX115" fmla="*/ 1966628 w 2509337"/>
              <a:gd name="csY115" fmla="*/ 195832 h 1189003"/>
              <a:gd name="csX116" fmla="*/ 1972110 w 2509337"/>
              <a:gd name="csY116" fmla="*/ 193940 h 1189003"/>
              <a:gd name="csX117" fmla="*/ 1977543 w 2509337"/>
              <a:gd name="csY117" fmla="*/ 192071 h 1189003"/>
              <a:gd name="csX118" fmla="*/ 1982926 w 2509337"/>
              <a:gd name="csY118" fmla="*/ 190221 h 1189003"/>
              <a:gd name="csX119" fmla="*/ 1988261 w 2509337"/>
              <a:gd name="csY119" fmla="*/ 188392 h 1189003"/>
              <a:gd name="csX120" fmla="*/ 1993548 w 2509337"/>
              <a:gd name="csY120" fmla="*/ 186583 h 1189003"/>
              <a:gd name="csX121" fmla="*/ 1998789 w 2509337"/>
              <a:gd name="csY121" fmla="*/ 184795 h 1189003"/>
              <a:gd name="csX122" fmla="*/ 2003984 w 2509337"/>
              <a:gd name="csY122" fmla="*/ 183024 h 1189003"/>
              <a:gd name="csX123" fmla="*/ 2009132 w 2509337"/>
              <a:gd name="csY123" fmla="*/ 181273 h 1189003"/>
              <a:gd name="csX124" fmla="*/ 2014236 w 2509337"/>
              <a:gd name="csY124" fmla="*/ 179540 h 1189003"/>
              <a:gd name="csX125" fmla="*/ 2019295 w 2509337"/>
              <a:gd name="csY125" fmla="*/ 177825 h 1189003"/>
              <a:gd name="csX126" fmla="*/ 2024310 w 2509337"/>
              <a:gd name="csY126" fmla="*/ 176128 h 1189003"/>
              <a:gd name="csX127" fmla="*/ 2029283 w 2509337"/>
              <a:gd name="csY127" fmla="*/ 174448 h 1189003"/>
              <a:gd name="csX128" fmla="*/ 2034213 w 2509337"/>
              <a:gd name="csY128" fmla="*/ 172784 h 1189003"/>
              <a:gd name="csX129" fmla="*/ 2039101 w 2509337"/>
              <a:gd name="csY129" fmla="*/ 171138 h 1189003"/>
              <a:gd name="csX130" fmla="*/ 2043948 w 2509337"/>
              <a:gd name="csY130" fmla="*/ 169507 h 1189003"/>
              <a:gd name="csX131" fmla="*/ 2048754 w 2509337"/>
              <a:gd name="csY131" fmla="*/ 167892 h 1189003"/>
              <a:gd name="csX132" fmla="*/ 2053519 w 2509337"/>
              <a:gd name="csY132" fmla="*/ 166293 h 1189003"/>
              <a:gd name="csX133" fmla="*/ 2058245 w 2509337"/>
              <a:gd name="csY133" fmla="*/ 164710 h 1189003"/>
              <a:gd name="csX134" fmla="*/ 2062932 w 2509337"/>
              <a:gd name="csY134" fmla="*/ 163141 h 1189003"/>
              <a:gd name="csX135" fmla="*/ 2067579 w 2509337"/>
              <a:gd name="csY135" fmla="*/ 161587 h 1189003"/>
              <a:gd name="csX136" fmla="*/ 2072190 w 2509337"/>
              <a:gd name="csY136" fmla="*/ 160047 h 1189003"/>
              <a:gd name="csX137" fmla="*/ 2076761 w 2509337"/>
              <a:gd name="csY137" fmla="*/ 158522 h 1189003"/>
              <a:gd name="csX138" fmla="*/ 2081296 w 2509337"/>
              <a:gd name="csY138" fmla="*/ 157009 h 1189003"/>
              <a:gd name="csX139" fmla="*/ 2085794 w 2509337"/>
              <a:gd name="csY139" fmla="*/ 155511 h 1189003"/>
              <a:gd name="csX140" fmla="*/ 2090256 w 2509337"/>
              <a:gd name="csY140" fmla="*/ 154026 h 1189003"/>
              <a:gd name="csX141" fmla="*/ 2094682 w 2509337"/>
              <a:gd name="csY141" fmla="*/ 152554 h 1189003"/>
              <a:gd name="csX142" fmla="*/ 2099072 w 2509337"/>
              <a:gd name="csY142" fmla="*/ 151095 h 1189003"/>
              <a:gd name="csX143" fmla="*/ 2103428 w 2509337"/>
              <a:gd name="csY143" fmla="*/ 149648 h 1189003"/>
              <a:gd name="csX144" fmla="*/ 2107748 w 2509337"/>
              <a:gd name="csY144" fmla="*/ 148215 h 1189003"/>
              <a:gd name="csX145" fmla="*/ 2112035 w 2509337"/>
              <a:gd name="csY145" fmla="*/ 146792 h 1189003"/>
              <a:gd name="csX146" fmla="*/ 2116288 w 2509337"/>
              <a:gd name="csY146" fmla="*/ 145382 h 1189003"/>
              <a:gd name="csX147" fmla="*/ 2120507 w 2509337"/>
              <a:gd name="csY147" fmla="*/ 143983 h 1189003"/>
              <a:gd name="csX148" fmla="*/ 2124694 w 2509337"/>
              <a:gd name="csY148" fmla="*/ 142596 h 1189003"/>
              <a:gd name="csX149" fmla="*/ 2128848 w 2509337"/>
              <a:gd name="csY149" fmla="*/ 141220 h 1189003"/>
              <a:gd name="csX150" fmla="*/ 2132970 w 2509337"/>
              <a:gd name="csY150" fmla="*/ 139855 h 1189003"/>
              <a:gd name="csX151" fmla="*/ 2137060 w 2509337"/>
              <a:gd name="csY151" fmla="*/ 138500 h 1189003"/>
              <a:gd name="csX152" fmla="*/ 2141118 w 2509337"/>
              <a:gd name="csY152" fmla="*/ 137157 h 1189003"/>
              <a:gd name="csX153" fmla="*/ 2145145 w 2509337"/>
              <a:gd name="csY153" fmla="*/ 135824 h 1189003"/>
              <a:gd name="csX154" fmla="*/ 2149142 w 2509337"/>
              <a:gd name="csY154" fmla="*/ 134501 h 1189003"/>
              <a:gd name="csX155" fmla="*/ 2153107 w 2509337"/>
              <a:gd name="csY155" fmla="*/ 133188 h 1189003"/>
              <a:gd name="csX156" fmla="*/ 2157044 w 2509337"/>
              <a:gd name="csY156" fmla="*/ 131885 h 1189003"/>
              <a:gd name="csX157" fmla="*/ 2160950 w 2509337"/>
              <a:gd name="csY157" fmla="*/ 130592 h 1189003"/>
              <a:gd name="csX158" fmla="*/ 2164827 w 2509337"/>
              <a:gd name="csY158" fmla="*/ 129308 h 1189003"/>
              <a:gd name="csX159" fmla="*/ 2168674 w 2509337"/>
              <a:gd name="csY159" fmla="*/ 128033 h 1189003"/>
              <a:gd name="csX160" fmla="*/ 2172493 w 2509337"/>
              <a:gd name="csY160" fmla="*/ 126768 h 1189003"/>
              <a:gd name="csX161" fmla="*/ 2176283 w 2509337"/>
              <a:gd name="csY161" fmla="*/ 125512 h 1189003"/>
              <a:gd name="csX162" fmla="*/ 2180045 w 2509337"/>
              <a:gd name="csY162" fmla="*/ 124265 h 1189003"/>
              <a:gd name="csX163" fmla="*/ 2183779 w 2509337"/>
              <a:gd name="csY163" fmla="*/ 123027 h 1189003"/>
              <a:gd name="csX164" fmla="*/ 2187485 w 2509337"/>
              <a:gd name="csY164" fmla="*/ 121797 h 1189003"/>
              <a:gd name="csX165" fmla="*/ 2191164 w 2509337"/>
              <a:gd name="csY165" fmla="*/ 120575 h 1189003"/>
              <a:gd name="csX166" fmla="*/ 2194816 w 2509337"/>
              <a:gd name="csY166" fmla="*/ 119363 h 1189003"/>
              <a:gd name="csX167" fmla="*/ 2198442 w 2509337"/>
              <a:gd name="csY167" fmla="*/ 118158 h 1189003"/>
              <a:gd name="csX168" fmla="*/ 2202040 w 2509337"/>
              <a:gd name="csY168" fmla="*/ 116960 h 1189003"/>
              <a:gd name="csX169" fmla="*/ 2205612 w 2509337"/>
              <a:gd name="csY169" fmla="*/ 115772 h 1189003"/>
              <a:gd name="csX170" fmla="*/ 2209158 w 2509337"/>
              <a:gd name="csY170" fmla="*/ 114590 h 1189003"/>
              <a:gd name="csX171" fmla="*/ 2212678 w 2509337"/>
              <a:gd name="csY171" fmla="*/ 113416 h 1189003"/>
              <a:gd name="csX172" fmla="*/ 2216174 w 2509337"/>
              <a:gd name="csY172" fmla="*/ 112250 h 1189003"/>
              <a:gd name="csX173" fmla="*/ 2219644 w 2509337"/>
              <a:gd name="csY173" fmla="*/ 111091 h 1189003"/>
              <a:gd name="csX174" fmla="*/ 2223089 w 2509337"/>
              <a:gd name="csY174" fmla="*/ 109939 h 1189003"/>
              <a:gd name="csX175" fmla="*/ 2226509 w 2509337"/>
              <a:gd name="csY175" fmla="*/ 108796 h 1189003"/>
              <a:gd name="csX176" fmla="*/ 2229904 w 2509337"/>
              <a:gd name="csY176" fmla="*/ 107658 h 1189003"/>
              <a:gd name="csX177" fmla="*/ 2233275 w 2509337"/>
              <a:gd name="csY177" fmla="*/ 106528 h 1189003"/>
              <a:gd name="csX178" fmla="*/ 2236621 w 2509337"/>
              <a:gd name="csY178" fmla="*/ 105405 h 1189003"/>
              <a:gd name="csX179" fmla="*/ 2239946 w 2509337"/>
              <a:gd name="csY179" fmla="*/ 104287 h 1189003"/>
              <a:gd name="csX180" fmla="*/ 2243245 w 2509337"/>
              <a:gd name="csY180" fmla="*/ 103178 h 1189003"/>
              <a:gd name="csX181" fmla="*/ 2246521 w 2509337"/>
              <a:gd name="csY181" fmla="*/ 102074 h 1189003"/>
              <a:gd name="csX182" fmla="*/ 2249774 w 2509337"/>
              <a:gd name="csY182" fmla="*/ 100976 h 1189003"/>
              <a:gd name="csX183" fmla="*/ 2253004 w 2509337"/>
              <a:gd name="csY183" fmla="*/ 99885 h 1189003"/>
              <a:gd name="csX184" fmla="*/ 2256211 w 2509337"/>
              <a:gd name="csY184" fmla="*/ 98800 h 1189003"/>
              <a:gd name="csX185" fmla="*/ 2259395 w 2509337"/>
              <a:gd name="csY185" fmla="*/ 97722 h 1189003"/>
              <a:gd name="csX186" fmla="*/ 2262557 w 2509337"/>
              <a:gd name="csY186" fmla="*/ 96648 h 1189003"/>
              <a:gd name="csX187" fmla="*/ 2265698 w 2509337"/>
              <a:gd name="csY187" fmla="*/ 95581 h 1189003"/>
              <a:gd name="csX188" fmla="*/ 2268815 w 2509337"/>
              <a:gd name="csY188" fmla="*/ 94520 h 1189003"/>
              <a:gd name="csX189" fmla="*/ 2271912 w 2509337"/>
              <a:gd name="csY189" fmla="*/ 93465 h 1189003"/>
              <a:gd name="csX190" fmla="*/ 2274985 w 2509337"/>
              <a:gd name="csY190" fmla="*/ 92415 h 1189003"/>
              <a:gd name="csX191" fmla="*/ 2278039 w 2509337"/>
              <a:gd name="csY191" fmla="*/ 91371 h 1189003"/>
              <a:gd name="csX192" fmla="*/ 2281071 w 2509337"/>
              <a:gd name="csY192" fmla="*/ 90333 h 1189003"/>
              <a:gd name="csX193" fmla="*/ 2284081 w 2509337"/>
              <a:gd name="csY193" fmla="*/ 89300 h 1189003"/>
              <a:gd name="csX194" fmla="*/ 2287071 w 2509337"/>
              <a:gd name="csY194" fmla="*/ 88272 h 1189003"/>
              <a:gd name="csX195" fmla="*/ 2290040 w 2509337"/>
              <a:gd name="csY195" fmla="*/ 87249 h 1189003"/>
              <a:gd name="csX196" fmla="*/ 2292989 w 2509337"/>
              <a:gd name="csY196" fmla="*/ 86232 h 1189003"/>
              <a:gd name="csX197" fmla="*/ 2295917 w 2509337"/>
              <a:gd name="csY197" fmla="*/ 85219 h 1189003"/>
              <a:gd name="csX198" fmla="*/ 2298825 w 2509337"/>
              <a:gd name="csY198" fmla="*/ 84211 h 1189003"/>
              <a:gd name="csX199" fmla="*/ 2301712 w 2509337"/>
              <a:gd name="csY199" fmla="*/ 83209 h 1189003"/>
              <a:gd name="csX200" fmla="*/ 2304580 w 2509337"/>
              <a:gd name="csY200" fmla="*/ 82212 h 1189003"/>
              <a:gd name="csX201" fmla="*/ 2307428 w 2509337"/>
              <a:gd name="csY201" fmla="*/ 81219 h 1189003"/>
              <a:gd name="csX202" fmla="*/ 2310256 w 2509337"/>
              <a:gd name="csY202" fmla="*/ 80231 h 1189003"/>
              <a:gd name="csX203" fmla="*/ 2313065 w 2509337"/>
              <a:gd name="csY203" fmla="*/ 79247 h 1189003"/>
              <a:gd name="csX204" fmla="*/ 2315855 w 2509337"/>
              <a:gd name="csY204" fmla="*/ 78269 h 1189003"/>
              <a:gd name="csX205" fmla="*/ 2318626 w 2509337"/>
              <a:gd name="csY205" fmla="*/ 77294 h 1189003"/>
              <a:gd name="csX206" fmla="*/ 2321377 w 2509337"/>
              <a:gd name="csY206" fmla="*/ 76325 h 1189003"/>
              <a:gd name="csX207" fmla="*/ 2324111 w 2509337"/>
              <a:gd name="csY207" fmla="*/ 75359 h 1189003"/>
              <a:gd name="csX208" fmla="*/ 2326824 w 2509337"/>
              <a:gd name="csY208" fmla="*/ 74398 h 1189003"/>
              <a:gd name="csX209" fmla="*/ 2329520 w 2509337"/>
              <a:gd name="csY209" fmla="*/ 73442 h 1189003"/>
              <a:gd name="csX210" fmla="*/ 2332197 w 2509337"/>
              <a:gd name="csY210" fmla="*/ 72489 h 1189003"/>
              <a:gd name="csX211" fmla="*/ 2334856 w 2509337"/>
              <a:gd name="csY211" fmla="*/ 71540 h 1189003"/>
              <a:gd name="csX212" fmla="*/ 2337497 w 2509337"/>
              <a:gd name="csY212" fmla="*/ 70596 h 1189003"/>
              <a:gd name="csX213" fmla="*/ 2340119 w 2509337"/>
              <a:gd name="csY213" fmla="*/ 69656 h 1189003"/>
              <a:gd name="csX214" fmla="*/ 2342724 w 2509337"/>
              <a:gd name="csY214" fmla="*/ 68720 h 1189003"/>
              <a:gd name="csX215" fmla="*/ 2345311 w 2509337"/>
              <a:gd name="csY215" fmla="*/ 67788 h 1189003"/>
              <a:gd name="csX216" fmla="*/ 2347880 w 2509337"/>
              <a:gd name="csY216" fmla="*/ 66860 h 1189003"/>
              <a:gd name="csX217" fmla="*/ 2350433 w 2509337"/>
              <a:gd name="csY217" fmla="*/ 65935 h 1189003"/>
              <a:gd name="csX218" fmla="*/ 2352967 w 2509337"/>
              <a:gd name="csY218" fmla="*/ 65015 h 1189003"/>
              <a:gd name="csX219" fmla="*/ 2355484 w 2509337"/>
              <a:gd name="csY219" fmla="*/ 64098 h 1189003"/>
              <a:gd name="csX220" fmla="*/ 2357984 w 2509337"/>
              <a:gd name="csY220" fmla="*/ 63185 h 1189003"/>
              <a:gd name="csX221" fmla="*/ 2360467 w 2509337"/>
              <a:gd name="csY221" fmla="*/ 62275 h 1189003"/>
              <a:gd name="csX222" fmla="*/ 2362934 w 2509337"/>
              <a:gd name="csY222" fmla="*/ 61370 h 1189003"/>
              <a:gd name="csX223" fmla="*/ 2365382 w 2509337"/>
              <a:gd name="csY223" fmla="*/ 60468 h 1189003"/>
              <a:gd name="csX224" fmla="*/ 2367816 w 2509337"/>
              <a:gd name="csY224" fmla="*/ 59568 h 1189003"/>
              <a:gd name="csX225" fmla="*/ 2370232 w 2509337"/>
              <a:gd name="csY225" fmla="*/ 58673 h 1189003"/>
              <a:gd name="csX226" fmla="*/ 2372632 w 2509337"/>
              <a:gd name="csY226" fmla="*/ 57781 h 1189003"/>
              <a:gd name="csX227" fmla="*/ 2375015 w 2509337"/>
              <a:gd name="csY227" fmla="*/ 56893 h 1189003"/>
              <a:gd name="csX228" fmla="*/ 2377382 w 2509337"/>
              <a:gd name="csY228" fmla="*/ 56007 h 1189003"/>
              <a:gd name="csX229" fmla="*/ 2379734 w 2509337"/>
              <a:gd name="csY229" fmla="*/ 55126 h 1189003"/>
              <a:gd name="csX230" fmla="*/ 2382068 w 2509337"/>
              <a:gd name="csY230" fmla="*/ 54247 h 1189003"/>
              <a:gd name="csX231" fmla="*/ 2384388 w 2509337"/>
              <a:gd name="csY231" fmla="*/ 53371 h 1189003"/>
              <a:gd name="csX232" fmla="*/ 2386691 w 2509337"/>
              <a:gd name="csY232" fmla="*/ 52500 h 1189003"/>
              <a:gd name="csX233" fmla="*/ 2388979 w 2509337"/>
              <a:gd name="csY233" fmla="*/ 51630 h 1189003"/>
              <a:gd name="csX234" fmla="*/ 2391250 w 2509337"/>
              <a:gd name="csY234" fmla="*/ 50764 h 1189003"/>
              <a:gd name="csX235" fmla="*/ 2393507 w 2509337"/>
              <a:gd name="csY235" fmla="*/ 49902 h 1189003"/>
              <a:gd name="csX236" fmla="*/ 2395748 w 2509337"/>
              <a:gd name="csY236" fmla="*/ 49042 h 1189003"/>
              <a:gd name="csX237" fmla="*/ 2397973 w 2509337"/>
              <a:gd name="csY237" fmla="*/ 48186 h 1189003"/>
              <a:gd name="csX238" fmla="*/ 2400184 w 2509337"/>
              <a:gd name="csY238" fmla="*/ 47332 h 1189003"/>
              <a:gd name="csX239" fmla="*/ 2402379 w 2509337"/>
              <a:gd name="csY239" fmla="*/ 46481 h 1189003"/>
              <a:gd name="csX240" fmla="*/ 2404560 w 2509337"/>
              <a:gd name="csY240" fmla="*/ 45633 h 1189003"/>
              <a:gd name="csX241" fmla="*/ 2406725 w 2509337"/>
              <a:gd name="csY241" fmla="*/ 44788 h 1189003"/>
              <a:gd name="csX242" fmla="*/ 2408875 w 2509337"/>
              <a:gd name="csY242" fmla="*/ 43946 h 1189003"/>
              <a:gd name="csX243" fmla="*/ 2411011 w 2509337"/>
              <a:gd name="csY243" fmla="*/ 43107 h 1189003"/>
              <a:gd name="csX244" fmla="*/ 2413132 w 2509337"/>
              <a:gd name="csY244" fmla="*/ 42271 h 1189003"/>
              <a:gd name="csX245" fmla="*/ 2415239 w 2509337"/>
              <a:gd name="csY245" fmla="*/ 41438 h 1189003"/>
              <a:gd name="csX246" fmla="*/ 2417331 w 2509337"/>
              <a:gd name="csY246" fmla="*/ 40606 h 1189003"/>
              <a:gd name="csX247" fmla="*/ 2419408 w 2509337"/>
              <a:gd name="csY247" fmla="*/ 39778 h 1189003"/>
              <a:gd name="csX248" fmla="*/ 2421471 w 2509337"/>
              <a:gd name="csY248" fmla="*/ 38952 h 1189003"/>
              <a:gd name="csX249" fmla="*/ 2423521 w 2509337"/>
              <a:gd name="csY249" fmla="*/ 38130 h 1189003"/>
              <a:gd name="csX250" fmla="*/ 2425556 w 2509337"/>
              <a:gd name="csY250" fmla="*/ 37309 h 1189003"/>
              <a:gd name="csX251" fmla="*/ 2427576 w 2509337"/>
              <a:gd name="csY251" fmla="*/ 36492 h 1189003"/>
              <a:gd name="csX252" fmla="*/ 2429583 w 2509337"/>
              <a:gd name="csY252" fmla="*/ 35677 h 1189003"/>
              <a:gd name="csX253" fmla="*/ 2431576 w 2509337"/>
              <a:gd name="csY253" fmla="*/ 34864 h 1189003"/>
              <a:gd name="csX254" fmla="*/ 2433554 w 2509337"/>
              <a:gd name="csY254" fmla="*/ 34055 h 1189003"/>
              <a:gd name="csX255" fmla="*/ 2435519 w 2509337"/>
              <a:gd name="csY255" fmla="*/ 33248 h 1189003"/>
              <a:gd name="csX256" fmla="*/ 2437471 w 2509337"/>
              <a:gd name="csY256" fmla="*/ 32443 h 1189003"/>
              <a:gd name="csX257" fmla="*/ 2439408 w 2509337"/>
              <a:gd name="csY257" fmla="*/ 31640 h 1189003"/>
              <a:gd name="csX258" fmla="*/ 2441333 w 2509337"/>
              <a:gd name="csY258" fmla="*/ 30841 h 1189003"/>
              <a:gd name="csX259" fmla="*/ 2443243 w 2509337"/>
              <a:gd name="csY259" fmla="*/ 30043 h 1189003"/>
              <a:gd name="csX260" fmla="*/ 2445140 w 2509337"/>
              <a:gd name="csY260" fmla="*/ 29248 h 1189003"/>
              <a:gd name="csX261" fmla="*/ 2447024 w 2509337"/>
              <a:gd name="csY261" fmla="*/ 28456 h 1189003"/>
              <a:gd name="csX262" fmla="*/ 2448895 w 2509337"/>
              <a:gd name="csY262" fmla="*/ 27665 h 1189003"/>
              <a:gd name="csX263" fmla="*/ 2450752 w 2509337"/>
              <a:gd name="csY263" fmla="*/ 26878 h 1189003"/>
              <a:gd name="csX264" fmla="*/ 2452596 w 2509337"/>
              <a:gd name="csY264" fmla="*/ 26092 h 1189003"/>
              <a:gd name="csX265" fmla="*/ 2454427 w 2509337"/>
              <a:gd name="csY265" fmla="*/ 25309 h 1189003"/>
              <a:gd name="csX266" fmla="*/ 2456245 w 2509337"/>
              <a:gd name="csY266" fmla="*/ 24528 h 1189003"/>
              <a:gd name="csX267" fmla="*/ 2458051 w 2509337"/>
              <a:gd name="csY267" fmla="*/ 23750 h 1189003"/>
              <a:gd name="csX268" fmla="*/ 2459843 w 2509337"/>
              <a:gd name="csY268" fmla="*/ 22973 h 1189003"/>
              <a:gd name="csX269" fmla="*/ 2461623 w 2509337"/>
              <a:gd name="csY269" fmla="*/ 22200 h 1189003"/>
              <a:gd name="csX270" fmla="*/ 2463389 w 2509337"/>
              <a:gd name="csY270" fmla="*/ 21428 h 1189003"/>
              <a:gd name="csX271" fmla="*/ 2465144 w 2509337"/>
              <a:gd name="csY271" fmla="*/ 20659 h 1189003"/>
              <a:gd name="csX272" fmla="*/ 2466885 w 2509337"/>
              <a:gd name="csY272" fmla="*/ 19891 h 1189003"/>
              <a:gd name="csX273" fmla="*/ 2468613 w 2509337"/>
              <a:gd name="csY273" fmla="*/ 19126 h 1189003"/>
              <a:gd name="csX274" fmla="*/ 2470330 w 2509337"/>
              <a:gd name="csY274" fmla="*/ 18364 h 1189003"/>
              <a:gd name="csX275" fmla="*/ 2472034 w 2509337"/>
              <a:gd name="csY275" fmla="*/ 17603 h 1189003"/>
              <a:gd name="csX276" fmla="*/ 2473726 w 2509337"/>
              <a:gd name="csY276" fmla="*/ 16845 h 1189003"/>
              <a:gd name="csX277" fmla="*/ 2475405 w 2509337"/>
              <a:gd name="csY277" fmla="*/ 16090 h 1189003"/>
              <a:gd name="csX278" fmla="*/ 2477072 w 2509337"/>
              <a:gd name="csY278" fmla="*/ 15335 h 1189003"/>
              <a:gd name="csX279" fmla="*/ 2478726 w 2509337"/>
              <a:gd name="csY279" fmla="*/ 14584 h 1189003"/>
              <a:gd name="csX280" fmla="*/ 2480369 w 2509337"/>
              <a:gd name="csY280" fmla="*/ 13834 h 1189003"/>
              <a:gd name="csX281" fmla="*/ 2482000 w 2509337"/>
              <a:gd name="csY281" fmla="*/ 13086 h 1189003"/>
              <a:gd name="csX282" fmla="*/ 2483618 w 2509337"/>
              <a:gd name="csY282" fmla="*/ 12342 h 1189003"/>
              <a:gd name="csX283" fmla="*/ 2485224 w 2509337"/>
              <a:gd name="csY283" fmla="*/ 11599 h 1189003"/>
              <a:gd name="csX284" fmla="*/ 2486819 w 2509337"/>
              <a:gd name="csY284" fmla="*/ 10858 h 1189003"/>
              <a:gd name="csX285" fmla="*/ 2488402 w 2509337"/>
              <a:gd name="csY285" fmla="*/ 10118 h 1189003"/>
              <a:gd name="csX286" fmla="*/ 2489972 w 2509337"/>
              <a:gd name="csY286" fmla="*/ 9382 h 1189003"/>
              <a:gd name="csX287" fmla="*/ 2491531 w 2509337"/>
              <a:gd name="csY287" fmla="*/ 8648 h 1189003"/>
              <a:gd name="csX288" fmla="*/ 2493078 w 2509337"/>
              <a:gd name="csY288" fmla="*/ 7915 h 1189003"/>
              <a:gd name="csX289" fmla="*/ 2494614 w 2509337"/>
              <a:gd name="csY289" fmla="*/ 7185 h 1189003"/>
              <a:gd name="csX290" fmla="*/ 2496138 w 2509337"/>
              <a:gd name="csY290" fmla="*/ 6457 h 1189003"/>
              <a:gd name="csX291" fmla="*/ 2497649 w 2509337"/>
              <a:gd name="csY291" fmla="*/ 5731 h 1189003"/>
              <a:gd name="csX292" fmla="*/ 2499150 w 2509337"/>
              <a:gd name="csY292" fmla="*/ 5007 h 1189003"/>
              <a:gd name="csX293" fmla="*/ 2500640 w 2509337"/>
              <a:gd name="csY293" fmla="*/ 4285 h 1189003"/>
              <a:gd name="csX294" fmla="*/ 2502118 w 2509337"/>
              <a:gd name="csY294" fmla="*/ 3565 h 1189003"/>
              <a:gd name="csX295" fmla="*/ 2503585 w 2509337"/>
              <a:gd name="csY295" fmla="*/ 2848 h 1189003"/>
              <a:gd name="csX296" fmla="*/ 2505039 w 2509337"/>
              <a:gd name="csY296" fmla="*/ 2133 h 1189003"/>
              <a:gd name="csX297" fmla="*/ 2506484 w 2509337"/>
              <a:gd name="csY297" fmla="*/ 1419 h 1189003"/>
              <a:gd name="csX298" fmla="*/ 2507915 w 2509337"/>
              <a:gd name="csY298" fmla="*/ 709 h 1189003"/>
              <a:gd name="csX299" fmla="*/ 2509338 w 2509337"/>
              <a:gd name="csY299" fmla="*/ 0 h 118900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509337" h="1189003">
                <a:moveTo>
                  <a:pt x="0" y="1189004"/>
                </a:moveTo>
                <a:lnTo>
                  <a:pt x="87283" y="1138856"/>
                </a:lnTo>
                <a:lnTo>
                  <a:pt x="165155" y="1094139"/>
                </a:lnTo>
                <a:lnTo>
                  <a:pt x="235436" y="1053822"/>
                </a:lnTo>
                <a:lnTo>
                  <a:pt x="299469" y="1017145"/>
                </a:lnTo>
                <a:lnTo>
                  <a:pt x="358269" y="983526"/>
                </a:lnTo>
                <a:lnTo>
                  <a:pt x="412623" y="952513"/>
                </a:lnTo>
                <a:lnTo>
                  <a:pt x="463155" y="923750"/>
                </a:lnTo>
                <a:lnTo>
                  <a:pt x="510363" y="896946"/>
                </a:lnTo>
                <a:lnTo>
                  <a:pt x="554657" y="871867"/>
                </a:lnTo>
                <a:lnTo>
                  <a:pt x="596374" y="848317"/>
                </a:lnTo>
                <a:lnTo>
                  <a:pt x="635796" y="826132"/>
                </a:lnTo>
                <a:lnTo>
                  <a:pt x="673161" y="805174"/>
                </a:lnTo>
                <a:lnTo>
                  <a:pt x="708672" y="785324"/>
                </a:lnTo>
                <a:lnTo>
                  <a:pt x="742504" y="766482"/>
                </a:lnTo>
                <a:lnTo>
                  <a:pt x="774807" y="748559"/>
                </a:lnTo>
                <a:lnTo>
                  <a:pt x="805713" y="731479"/>
                </a:lnTo>
                <a:lnTo>
                  <a:pt x="835337" y="715174"/>
                </a:lnTo>
                <a:lnTo>
                  <a:pt x="863780" y="699585"/>
                </a:lnTo>
                <a:lnTo>
                  <a:pt x="891132" y="684657"/>
                </a:lnTo>
                <a:lnTo>
                  <a:pt x="917473" y="670346"/>
                </a:lnTo>
                <a:lnTo>
                  <a:pt x="942875" y="656608"/>
                </a:lnTo>
                <a:lnTo>
                  <a:pt x="967401" y="643405"/>
                </a:lnTo>
                <a:lnTo>
                  <a:pt x="991110" y="630704"/>
                </a:lnTo>
                <a:lnTo>
                  <a:pt x="1014052" y="618472"/>
                </a:lnTo>
                <a:lnTo>
                  <a:pt x="1036277" y="606682"/>
                </a:lnTo>
                <a:lnTo>
                  <a:pt x="1057828" y="595308"/>
                </a:lnTo>
                <a:lnTo>
                  <a:pt x="1078741" y="584326"/>
                </a:lnTo>
                <a:lnTo>
                  <a:pt x="1099056" y="573716"/>
                </a:lnTo>
                <a:lnTo>
                  <a:pt x="1118804" y="563456"/>
                </a:lnTo>
                <a:lnTo>
                  <a:pt x="1138015" y="553529"/>
                </a:lnTo>
                <a:lnTo>
                  <a:pt x="1156717" y="543918"/>
                </a:lnTo>
                <a:lnTo>
                  <a:pt x="1174937" y="534606"/>
                </a:lnTo>
                <a:lnTo>
                  <a:pt x="1192699" y="525579"/>
                </a:lnTo>
                <a:lnTo>
                  <a:pt x="1210023" y="516824"/>
                </a:lnTo>
                <a:lnTo>
                  <a:pt x="1226930" y="508327"/>
                </a:lnTo>
                <a:lnTo>
                  <a:pt x="1243442" y="500078"/>
                </a:lnTo>
                <a:lnTo>
                  <a:pt x="1259574" y="492064"/>
                </a:lnTo>
                <a:lnTo>
                  <a:pt x="1275343" y="484276"/>
                </a:lnTo>
                <a:lnTo>
                  <a:pt x="1290766" y="476704"/>
                </a:lnTo>
                <a:lnTo>
                  <a:pt x="1305856" y="469339"/>
                </a:lnTo>
                <a:lnTo>
                  <a:pt x="1320627" y="462171"/>
                </a:lnTo>
                <a:lnTo>
                  <a:pt x="1335093" y="455193"/>
                </a:lnTo>
                <a:lnTo>
                  <a:pt x="1349265" y="448398"/>
                </a:lnTo>
                <a:lnTo>
                  <a:pt x="1363154" y="441777"/>
                </a:lnTo>
                <a:lnTo>
                  <a:pt x="1376771" y="435325"/>
                </a:lnTo>
                <a:lnTo>
                  <a:pt x="1390128" y="429035"/>
                </a:lnTo>
                <a:lnTo>
                  <a:pt x="1403232" y="422899"/>
                </a:lnTo>
                <a:lnTo>
                  <a:pt x="1416092" y="416913"/>
                </a:lnTo>
                <a:lnTo>
                  <a:pt x="1428719" y="411071"/>
                </a:lnTo>
                <a:lnTo>
                  <a:pt x="1441119" y="405369"/>
                </a:lnTo>
                <a:lnTo>
                  <a:pt x="1453301" y="399800"/>
                </a:lnTo>
                <a:lnTo>
                  <a:pt x="1465271" y="394359"/>
                </a:lnTo>
                <a:lnTo>
                  <a:pt x="1477036" y="389044"/>
                </a:lnTo>
                <a:lnTo>
                  <a:pt x="1488603" y="383848"/>
                </a:lnTo>
                <a:lnTo>
                  <a:pt x="1499980" y="378768"/>
                </a:lnTo>
                <a:lnTo>
                  <a:pt x="1511170" y="373800"/>
                </a:lnTo>
                <a:lnTo>
                  <a:pt x="1522181" y="368941"/>
                </a:lnTo>
                <a:lnTo>
                  <a:pt x="1533017" y="364187"/>
                </a:lnTo>
                <a:lnTo>
                  <a:pt x="1543683" y="359533"/>
                </a:lnTo>
                <a:lnTo>
                  <a:pt x="1554186" y="354977"/>
                </a:lnTo>
                <a:lnTo>
                  <a:pt x="1564529" y="350515"/>
                </a:lnTo>
                <a:lnTo>
                  <a:pt x="1574717" y="346146"/>
                </a:lnTo>
                <a:lnTo>
                  <a:pt x="1584753" y="341866"/>
                </a:lnTo>
                <a:lnTo>
                  <a:pt x="1594644" y="337671"/>
                </a:lnTo>
                <a:lnTo>
                  <a:pt x="1604392" y="333559"/>
                </a:lnTo>
                <a:lnTo>
                  <a:pt x="1614001" y="329528"/>
                </a:lnTo>
                <a:lnTo>
                  <a:pt x="1623475" y="325575"/>
                </a:lnTo>
                <a:lnTo>
                  <a:pt x="1632816" y="321697"/>
                </a:lnTo>
                <a:lnTo>
                  <a:pt x="1642030" y="317894"/>
                </a:lnTo>
                <a:lnTo>
                  <a:pt x="1651120" y="314162"/>
                </a:lnTo>
                <a:lnTo>
                  <a:pt x="1660087" y="310499"/>
                </a:lnTo>
                <a:lnTo>
                  <a:pt x="1668935" y="306903"/>
                </a:lnTo>
                <a:lnTo>
                  <a:pt x="1677668" y="303372"/>
                </a:lnTo>
                <a:lnTo>
                  <a:pt x="1686286" y="299905"/>
                </a:lnTo>
                <a:lnTo>
                  <a:pt x="1694795" y="296499"/>
                </a:lnTo>
                <a:lnTo>
                  <a:pt x="1703196" y="293153"/>
                </a:lnTo>
                <a:lnTo>
                  <a:pt x="1711491" y="289865"/>
                </a:lnTo>
                <a:lnTo>
                  <a:pt x="1719683" y="286633"/>
                </a:lnTo>
                <a:lnTo>
                  <a:pt x="1727775" y="283456"/>
                </a:lnTo>
                <a:lnTo>
                  <a:pt x="1735769" y="280333"/>
                </a:lnTo>
                <a:lnTo>
                  <a:pt x="1743666" y="277261"/>
                </a:lnTo>
                <a:lnTo>
                  <a:pt x="1751468" y="274240"/>
                </a:lnTo>
                <a:lnTo>
                  <a:pt x="1759179" y="271268"/>
                </a:lnTo>
                <a:lnTo>
                  <a:pt x="1766799" y="268344"/>
                </a:lnTo>
                <a:lnTo>
                  <a:pt x="1774331" y="265466"/>
                </a:lnTo>
                <a:lnTo>
                  <a:pt x="1781777" y="262633"/>
                </a:lnTo>
                <a:lnTo>
                  <a:pt x="1789138" y="259845"/>
                </a:lnTo>
                <a:lnTo>
                  <a:pt x="1796416" y="257099"/>
                </a:lnTo>
                <a:lnTo>
                  <a:pt x="1803613" y="254396"/>
                </a:lnTo>
                <a:lnTo>
                  <a:pt x="1810730" y="251732"/>
                </a:lnTo>
                <a:lnTo>
                  <a:pt x="1817769" y="249108"/>
                </a:lnTo>
                <a:lnTo>
                  <a:pt x="1824731" y="246524"/>
                </a:lnTo>
                <a:lnTo>
                  <a:pt x="1831618" y="243976"/>
                </a:lnTo>
                <a:lnTo>
                  <a:pt x="1838432" y="241466"/>
                </a:lnTo>
                <a:lnTo>
                  <a:pt x="1845173" y="238992"/>
                </a:lnTo>
                <a:lnTo>
                  <a:pt x="1851843" y="236552"/>
                </a:lnTo>
                <a:lnTo>
                  <a:pt x="1858444" y="234146"/>
                </a:lnTo>
                <a:lnTo>
                  <a:pt x="1864975" y="231774"/>
                </a:lnTo>
                <a:lnTo>
                  <a:pt x="1871440" y="229434"/>
                </a:lnTo>
                <a:lnTo>
                  <a:pt x="1877840" y="227126"/>
                </a:lnTo>
                <a:lnTo>
                  <a:pt x="1884173" y="224849"/>
                </a:lnTo>
                <a:lnTo>
                  <a:pt x="1890444" y="222601"/>
                </a:lnTo>
                <a:lnTo>
                  <a:pt x="1896651" y="220384"/>
                </a:lnTo>
                <a:lnTo>
                  <a:pt x="1902798" y="218194"/>
                </a:lnTo>
                <a:lnTo>
                  <a:pt x="1908883" y="216034"/>
                </a:lnTo>
                <a:lnTo>
                  <a:pt x="1914910" y="213900"/>
                </a:lnTo>
                <a:lnTo>
                  <a:pt x="1920878" y="211793"/>
                </a:lnTo>
                <a:lnTo>
                  <a:pt x="1926789" y="209712"/>
                </a:lnTo>
                <a:lnTo>
                  <a:pt x="1932643" y="207657"/>
                </a:lnTo>
                <a:lnTo>
                  <a:pt x="1938440" y="205628"/>
                </a:lnTo>
                <a:lnTo>
                  <a:pt x="1944184" y="203622"/>
                </a:lnTo>
                <a:lnTo>
                  <a:pt x="1949874" y="201639"/>
                </a:lnTo>
                <a:lnTo>
                  <a:pt x="1955510" y="199681"/>
                </a:lnTo>
                <a:lnTo>
                  <a:pt x="1961095" y="197746"/>
                </a:lnTo>
                <a:lnTo>
                  <a:pt x="1966628" y="195832"/>
                </a:lnTo>
                <a:lnTo>
                  <a:pt x="1972110" y="193940"/>
                </a:lnTo>
                <a:lnTo>
                  <a:pt x="1977543" y="192071"/>
                </a:lnTo>
                <a:lnTo>
                  <a:pt x="1982926" y="190221"/>
                </a:lnTo>
                <a:lnTo>
                  <a:pt x="1988261" y="188392"/>
                </a:lnTo>
                <a:lnTo>
                  <a:pt x="1993548" y="186583"/>
                </a:lnTo>
                <a:lnTo>
                  <a:pt x="1998789" y="184795"/>
                </a:lnTo>
                <a:lnTo>
                  <a:pt x="2003984" y="183024"/>
                </a:lnTo>
                <a:lnTo>
                  <a:pt x="2009132" y="181273"/>
                </a:lnTo>
                <a:lnTo>
                  <a:pt x="2014236" y="179540"/>
                </a:lnTo>
                <a:lnTo>
                  <a:pt x="2019295" y="177825"/>
                </a:lnTo>
                <a:lnTo>
                  <a:pt x="2024310" y="176128"/>
                </a:lnTo>
                <a:lnTo>
                  <a:pt x="2029283" y="174448"/>
                </a:lnTo>
                <a:lnTo>
                  <a:pt x="2034213" y="172784"/>
                </a:lnTo>
                <a:lnTo>
                  <a:pt x="2039101" y="171138"/>
                </a:lnTo>
                <a:lnTo>
                  <a:pt x="2043948" y="169507"/>
                </a:lnTo>
                <a:lnTo>
                  <a:pt x="2048754" y="167892"/>
                </a:lnTo>
                <a:lnTo>
                  <a:pt x="2053519" y="166293"/>
                </a:lnTo>
                <a:lnTo>
                  <a:pt x="2058245" y="164710"/>
                </a:lnTo>
                <a:lnTo>
                  <a:pt x="2062932" y="163141"/>
                </a:lnTo>
                <a:lnTo>
                  <a:pt x="2067579" y="161587"/>
                </a:lnTo>
                <a:lnTo>
                  <a:pt x="2072190" y="160047"/>
                </a:lnTo>
                <a:lnTo>
                  <a:pt x="2076761" y="158522"/>
                </a:lnTo>
                <a:lnTo>
                  <a:pt x="2081296" y="157009"/>
                </a:lnTo>
                <a:lnTo>
                  <a:pt x="2085794" y="155511"/>
                </a:lnTo>
                <a:lnTo>
                  <a:pt x="2090256" y="154026"/>
                </a:lnTo>
                <a:lnTo>
                  <a:pt x="2094682" y="152554"/>
                </a:lnTo>
                <a:lnTo>
                  <a:pt x="2099072" y="151095"/>
                </a:lnTo>
                <a:lnTo>
                  <a:pt x="2103428" y="149648"/>
                </a:lnTo>
                <a:lnTo>
                  <a:pt x="2107748" y="148215"/>
                </a:lnTo>
                <a:lnTo>
                  <a:pt x="2112035" y="146792"/>
                </a:lnTo>
                <a:lnTo>
                  <a:pt x="2116288" y="145382"/>
                </a:lnTo>
                <a:lnTo>
                  <a:pt x="2120507" y="143983"/>
                </a:lnTo>
                <a:lnTo>
                  <a:pt x="2124694" y="142596"/>
                </a:lnTo>
                <a:lnTo>
                  <a:pt x="2128848" y="141220"/>
                </a:lnTo>
                <a:lnTo>
                  <a:pt x="2132970" y="139855"/>
                </a:lnTo>
                <a:lnTo>
                  <a:pt x="2137060" y="138500"/>
                </a:lnTo>
                <a:lnTo>
                  <a:pt x="2141118" y="137157"/>
                </a:lnTo>
                <a:lnTo>
                  <a:pt x="2145145" y="135824"/>
                </a:lnTo>
                <a:lnTo>
                  <a:pt x="2149142" y="134501"/>
                </a:lnTo>
                <a:lnTo>
                  <a:pt x="2153107" y="133188"/>
                </a:lnTo>
                <a:lnTo>
                  <a:pt x="2157044" y="131885"/>
                </a:lnTo>
                <a:lnTo>
                  <a:pt x="2160950" y="130592"/>
                </a:lnTo>
                <a:lnTo>
                  <a:pt x="2164827" y="129308"/>
                </a:lnTo>
                <a:lnTo>
                  <a:pt x="2168674" y="128033"/>
                </a:lnTo>
                <a:lnTo>
                  <a:pt x="2172493" y="126768"/>
                </a:lnTo>
                <a:lnTo>
                  <a:pt x="2176283" y="125512"/>
                </a:lnTo>
                <a:lnTo>
                  <a:pt x="2180045" y="124265"/>
                </a:lnTo>
                <a:lnTo>
                  <a:pt x="2183779" y="123027"/>
                </a:lnTo>
                <a:lnTo>
                  <a:pt x="2187485" y="121797"/>
                </a:lnTo>
                <a:lnTo>
                  <a:pt x="2191164" y="120575"/>
                </a:lnTo>
                <a:lnTo>
                  <a:pt x="2194816" y="119363"/>
                </a:lnTo>
                <a:lnTo>
                  <a:pt x="2198442" y="118158"/>
                </a:lnTo>
                <a:lnTo>
                  <a:pt x="2202040" y="116960"/>
                </a:lnTo>
                <a:lnTo>
                  <a:pt x="2205612" y="115772"/>
                </a:lnTo>
                <a:lnTo>
                  <a:pt x="2209158" y="114590"/>
                </a:lnTo>
                <a:lnTo>
                  <a:pt x="2212678" y="113416"/>
                </a:lnTo>
                <a:lnTo>
                  <a:pt x="2216174" y="112250"/>
                </a:lnTo>
                <a:lnTo>
                  <a:pt x="2219644" y="111091"/>
                </a:lnTo>
                <a:lnTo>
                  <a:pt x="2223089" y="109939"/>
                </a:lnTo>
                <a:lnTo>
                  <a:pt x="2226509" y="108796"/>
                </a:lnTo>
                <a:lnTo>
                  <a:pt x="2229904" y="107658"/>
                </a:lnTo>
                <a:lnTo>
                  <a:pt x="2233275" y="106528"/>
                </a:lnTo>
                <a:lnTo>
                  <a:pt x="2236621" y="105405"/>
                </a:lnTo>
                <a:lnTo>
                  <a:pt x="2239946" y="104287"/>
                </a:lnTo>
                <a:lnTo>
                  <a:pt x="2243245" y="103178"/>
                </a:lnTo>
                <a:lnTo>
                  <a:pt x="2246521" y="102074"/>
                </a:lnTo>
                <a:lnTo>
                  <a:pt x="2249774" y="100976"/>
                </a:lnTo>
                <a:lnTo>
                  <a:pt x="2253004" y="99885"/>
                </a:lnTo>
                <a:lnTo>
                  <a:pt x="2256211" y="98800"/>
                </a:lnTo>
                <a:lnTo>
                  <a:pt x="2259395" y="97722"/>
                </a:lnTo>
                <a:lnTo>
                  <a:pt x="2262557" y="96648"/>
                </a:lnTo>
                <a:lnTo>
                  <a:pt x="2265698" y="95581"/>
                </a:lnTo>
                <a:lnTo>
                  <a:pt x="2268815" y="94520"/>
                </a:lnTo>
                <a:lnTo>
                  <a:pt x="2271912" y="93465"/>
                </a:lnTo>
                <a:lnTo>
                  <a:pt x="2274985" y="92415"/>
                </a:lnTo>
                <a:lnTo>
                  <a:pt x="2278039" y="91371"/>
                </a:lnTo>
                <a:lnTo>
                  <a:pt x="2281071" y="90333"/>
                </a:lnTo>
                <a:lnTo>
                  <a:pt x="2284081" y="89300"/>
                </a:lnTo>
                <a:lnTo>
                  <a:pt x="2287071" y="88272"/>
                </a:lnTo>
                <a:lnTo>
                  <a:pt x="2290040" y="87249"/>
                </a:lnTo>
                <a:lnTo>
                  <a:pt x="2292989" y="86232"/>
                </a:lnTo>
                <a:lnTo>
                  <a:pt x="2295917" y="85219"/>
                </a:lnTo>
                <a:lnTo>
                  <a:pt x="2298825" y="84211"/>
                </a:lnTo>
                <a:lnTo>
                  <a:pt x="2301712" y="83209"/>
                </a:lnTo>
                <a:lnTo>
                  <a:pt x="2304580" y="82212"/>
                </a:lnTo>
                <a:lnTo>
                  <a:pt x="2307428" y="81219"/>
                </a:lnTo>
                <a:lnTo>
                  <a:pt x="2310256" y="80231"/>
                </a:lnTo>
                <a:lnTo>
                  <a:pt x="2313065" y="79247"/>
                </a:lnTo>
                <a:lnTo>
                  <a:pt x="2315855" y="78269"/>
                </a:lnTo>
                <a:lnTo>
                  <a:pt x="2318626" y="77294"/>
                </a:lnTo>
                <a:lnTo>
                  <a:pt x="2321377" y="76325"/>
                </a:lnTo>
                <a:lnTo>
                  <a:pt x="2324111" y="75359"/>
                </a:lnTo>
                <a:lnTo>
                  <a:pt x="2326824" y="74398"/>
                </a:lnTo>
                <a:lnTo>
                  <a:pt x="2329520" y="73442"/>
                </a:lnTo>
                <a:lnTo>
                  <a:pt x="2332197" y="72489"/>
                </a:lnTo>
                <a:lnTo>
                  <a:pt x="2334856" y="71540"/>
                </a:lnTo>
                <a:lnTo>
                  <a:pt x="2337497" y="70596"/>
                </a:lnTo>
                <a:lnTo>
                  <a:pt x="2340119" y="69656"/>
                </a:lnTo>
                <a:lnTo>
                  <a:pt x="2342724" y="68720"/>
                </a:lnTo>
                <a:lnTo>
                  <a:pt x="2345311" y="67788"/>
                </a:lnTo>
                <a:lnTo>
                  <a:pt x="2347880" y="66860"/>
                </a:lnTo>
                <a:lnTo>
                  <a:pt x="2350433" y="65935"/>
                </a:lnTo>
                <a:lnTo>
                  <a:pt x="2352967" y="65015"/>
                </a:lnTo>
                <a:lnTo>
                  <a:pt x="2355484" y="64098"/>
                </a:lnTo>
                <a:lnTo>
                  <a:pt x="2357984" y="63185"/>
                </a:lnTo>
                <a:lnTo>
                  <a:pt x="2360467" y="62275"/>
                </a:lnTo>
                <a:lnTo>
                  <a:pt x="2362934" y="61370"/>
                </a:lnTo>
                <a:lnTo>
                  <a:pt x="2365382" y="60468"/>
                </a:lnTo>
                <a:lnTo>
                  <a:pt x="2367816" y="59568"/>
                </a:lnTo>
                <a:lnTo>
                  <a:pt x="2370232" y="58673"/>
                </a:lnTo>
                <a:lnTo>
                  <a:pt x="2372632" y="57781"/>
                </a:lnTo>
                <a:lnTo>
                  <a:pt x="2375015" y="56893"/>
                </a:lnTo>
                <a:lnTo>
                  <a:pt x="2377382" y="56007"/>
                </a:lnTo>
                <a:lnTo>
                  <a:pt x="2379734" y="55126"/>
                </a:lnTo>
                <a:lnTo>
                  <a:pt x="2382068" y="54247"/>
                </a:lnTo>
                <a:lnTo>
                  <a:pt x="2384388" y="53371"/>
                </a:lnTo>
                <a:lnTo>
                  <a:pt x="2386691" y="52500"/>
                </a:lnTo>
                <a:lnTo>
                  <a:pt x="2388979" y="51630"/>
                </a:lnTo>
                <a:lnTo>
                  <a:pt x="2391250" y="50764"/>
                </a:lnTo>
                <a:lnTo>
                  <a:pt x="2393507" y="49902"/>
                </a:lnTo>
                <a:lnTo>
                  <a:pt x="2395748" y="49042"/>
                </a:lnTo>
                <a:lnTo>
                  <a:pt x="2397973" y="48186"/>
                </a:lnTo>
                <a:lnTo>
                  <a:pt x="2400184" y="47332"/>
                </a:lnTo>
                <a:lnTo>
                  <a:pt x="2402379" y="46481"/>
                </a:lnTo>
                <a:lnTo>
                  <a:pt x="2404560" y="45633"/>
                </a:lnTo>
                <a:lnTo>
                  <a:pt x="2406725" y="44788"/>
                </a:lnTo>
                <a:lnTo>
                  <a:pt x="2408875" y="43946"/>
                </a:lnTo>
                <a:lnTo>
                  <a:pt x="2411011" y="43107"/>
                </a:lnTo>
                <a:lnTo>
                  <a:pt x="2413132" y="42271"/>
                </a:lnTo>
                <a:lnTo>
                  <a:pt x="2415239" y="41438"/>
                </a:lnTo>
                <a:lnTo>
                  <a:pt x="2417331" y="40606"/>
                </a:lnTo>
                <a:lnTo>
                  <a:pt x="2419408" y="39778"/>
                </a:lnTo>
                <a:lnTo>
                  <a:pt x="2421471" y="38952"/>
                </a:lnTo>
                <a:lnTo>
                  <a:pt x="2423521" y="38130"/>
                </a:lnTo>
                <a:lnTo>
                  <a:pt x="2425556" y="37309"/>
                </a:lnTo>
                <a:lnTo>
                  <a:pt x="2427576" y="36492"/>
                </a:lnTo>
                <a:lnTo>
                  <a:pt x="2429583" y="35677"/>
                </a:lnTo>
                <a:lnTo>
                  <a:pt x="2431576" y="34864"/>
                </a:lnTo>
                <a:lnTo>
                  <a:pt x="2433554" y="34055"/>
                </a:lnTo>
                <a:lnTo>
                  <a:pt x="2435519" y="33248"/>
                </a:lnTo>
                <a:lnTo>
                  <a:pt x="2437471" y="32443"/>
                </a:lnTo>
                <a:lnTo>
                  <a:pt x="2439408" y="31640"/>
                </a:lnTo>
                <a:lnTo>
                  <a:pt x="2441333" y="30841"/>
                </a:lnTo>
                <a:lnTo>
                  <a:pt x="2443243" y="30043"/>
                </a:lnTo>
                <a:lnTo>
                  <a:pt x="2445140" y="29248"/>
                </a:lnTo>
                <a:lnTo>
                  <a:pt x="2447024" y="28456"/>
                </a:lnTo>
                <a:lnTo>
                  <a:pt x="2448895" y="27665"/>
                </a:lnTo>
                <a:lnTo>
                  <a:pt x="2450752" y="26878"/>
                </a:lnTo>
                <a:lnTo>
                  <a:pt x="2452596" y="26092"/>
                </a:lnTo>
                <a:lnTo>
                  <a:pt x="2454427" y="25309"/>
                </a:lnTo>
                <a:lnTo>
                  <a:pt x="2456245" y="24528"/>
                </a:lnTo>
                <a:lnTo>
                  <a:pt x="2458051" y="23750"/>
                </a:lnTo>
                <a:lnTo>
                  <a:pt x="2459843" y="22973"/>
                </a:lnTo>
                <a:lnTo>
                  <a:pt x="2461623" y="22200"/>
                </a:lnTo>
                <a:lnTo>
                  <a:pt x="2463389" y="21428"/>
                </a:lnTo>
                <a:lnTo>
                  <a:pt x="2465144" y="20659"/>
                </a:lnTo>
                <a:lnTo>
                  <a:pt x="2466885" y="19891"/>
                </a:lnTo>
                <a:lnTo>
                  <a:pt x="2468613" y="19126"/>
                </a:lnTo>
                <a:lnTo>
                  <a:pt x="2470330" y="18364"/>
                </a:lnTo>
                <a:lnTo>
                  <a:pt x="2472034" y="17603"/>
                </a:lnTo>
                <a:lnTo>
                  <a:pt x="2473726" y="16845"/>
                </a:lnTo>
                <a:lnTo>
                  <a:pt x="2475405" y="16090"/>
                </a:lnTo>
                <a:lnTo>
                  <a:pt x="2477072" y="15335"/>
                </a:lnTo>
                <a:lnTo>
                  <a:pt x="2478726" y="14584"/>
                </a:lnTo>
                <a:lnTo>
                  <a:pt x="2480369" y="13834"/>
                </a:lnTo>
                <a:lnTo>
                  <a:pt x="2482000" y="13086"/>
                </a:lnTo>
                <a:lnTo>
                  <a:pt x="2483618" y="12342"/>
                </a:lnTo>
                <a:lnTo>
                  <a:pt x="2485224" y="11599"/>
                </a:lnTo>
                <a:lnTo>
                  <a:pt x="2486819" y="10858"/>
                </a:lnTo>
                <a:lnTo>
                  <a:pt x="2488402" y="10118"/>
                </a:lnTo>
                <a:lnTo>
                  <a:pt x="2489972" y="9382"/>
                </a:lnTo>
                <a:lnTo>
                  <a:pt x="2491531" y="8648"/>
                </a:lnTo>
                <a:lnTo>
                  <a:pt x="2493078" y="7915"/>
                </a:lnTo>
                <a:lnTo>
                  <a:pt x="2494614" y="7185"/>
                </a:lnTo>
                <a:lnTo>
                  <a:pt x="2496138" y="6457"/>
                </a:lnTo>
                <a:lnTo>
                  <a:pt x="2497649" y="5731"/>
                </a:lnTo>
                <a:lnTo>
                  <a:pt x="2499150" y="5007"/>
                </a:lnTo>
                <a:lnTo>
                  <a:pt x="2500640" y="4285"/>
                </a:lnTo>
                <a:lnTo>
                  <a:pt x="2502118" y="3565"/>
                </a:lnTo>
                <a:lnTo>
                  <a:pt x="2503585" y="2848"/>
                </a:lnTo>
                <a:lnTo>
                  <a:pt x="2505039" y="2133"/>
                </a:lnTo>
                <a:lnTo>
                  <a:pt x="2506484" y="1419"/>
                </a:lnTo>
                <a:lnTo>
                  <a:pt x="2507915" y="709"/>
                </a:lnTo>
                <a:lnTo>
                  <a:pt x="2509338" y="0"/>
                </a:lnTo>
              </a:path>
            </a:pathLst>
          </a:custGeom>
          <a:noFill/>
          <a:ln w="12700" cap="flat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134EDE7E-21BF-7492-DDC9-1D01B10DAB0C}"/>
              </a:ext>
            </a:extLst>
          </p:cNvPr>
          <p:cNvSpPr txBox="1"/>
          <p:nvPr/>
        </p:nvSpPr>
        <p:spPr>
          <a:xfrm rot="20759554">
            <a:off x="2820022" y="3775837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FF0000"/>
                </a:solidFill>
                <a:latin typeface="Avenir Next LT Pro Light" panose="020B0304020202020204" pitchFamily="34" charset="0"/>
              </a:rPr>
              <a:t>Angle tuning (with PFT)</a:t>
            </a:r>
            <a:endParaRPr lang="en-NL" sz="1400" dirty="0">
              <a:solidFill>
                <a:srgbClr val="FF000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B8D6975E-C377-C039-B8DC-127E1991EC32}"/>
              </a:ext>
            </a:extLst>
          </p:cNvPr>
          <p:cNvSpPr txBox="1"/>
          <p:nvPr/>
        </p:nvSpPr>
        <p:spPr>
          <a:xfrm rot="20186464">
            <a:off x="2777433" y="4361694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Energy tuning</a:t>
            </a:r>
            <a:endParaRPr lang="en-NL" sz="1400" dirty="0">
              <a:solidFill>
                <a:srgbClr val="0000FF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1161" name="Freeform: Shape 1160">
            <a:extLst>
              <a:ext uri="{FF2B5EF4-FFF2-40B4-BE49-F238E27FC236}">
                <a16:creationId xmlns:a16="http://schemas.microsoft.com/office/drawing/2014/main" id="{A013C8E6-3E8E-BC91-B8BA-D560F169B55E}"/>
              </a:ext>
            </a:extLst>
          </p:cNvPr>
          <p:cNvSpPr/>
          <p:nvPr/>
        </p:nvSpPr>
        <p:spPr>
          <a:xfrm>
            <a:off x="2689861" y="3211639"/>
            <a:ext cx="879495" cy="404042"/>
          </a:xfrm>
          <a:custGeom>
            <a:avLst/>
            <a:gdLst>
              <a:gd name="csX0" fmla="*/ 0 w 651893"/>
              <a:gd name="csY0" fmla="*/ 4501 h 411458"/>
              <a:gd name="csX1" fmla="*/ 10585 w 651893"/>
              <a:gd name="csY1" fmla="*/ 3809 h 411458"/>
              <a:gd name="csX2" fmla="*/ 21019 w 651893"/>
              <a:gd name="csY2" fmla="*/ 3115 h 411458"/>
              <a:gd name="csX3" fmla="*/ 31307 w 651893"/>
              <a:gd name="csY3" fmla="*/ 2447 h 411458"/>
              <a:gd name="csX4" fmla="*/ 41452 w 651893"/>
              <a:gd name="csY4" fmla="*/ 1830 h 411458"/>
              <a:gd name="csX5" fmla="*/ 51459 w 651893"/>
              <a:gd name="csY5" fmla="*/ 1284 h 411458"/>
              <a:gd name="csX6" fmla="*/ 61330 w 651893"/>
              <a:gd name="csY6" fmla="*/ 821 h 411458"/>
              <a:gd name="csX7" fmla="*/ 71070 w 651893"/>
              <a:gd name="csY7" fmla="*/ 454 h 411458"/>
              <a:gd name="csX8" fmla="*/ 80681 w 651893"/>
              <a:gd name="csY8" fmla="*/ 192 h 411458"/>
              <a:gd name="csX9" fmla="*/ 90167 w 651893"/>
              <a:gd name="csY9" fmla="*/ 39 h 411458"/>
              <a:gd name="csX10" fmla="*/ 99532 w 651893"/>
              <a:gd name="csY10" fmla="*/ 0 h 411458"/>
              <a:gd name="csX11" fmla="*/ 108778 w 651893"/>
              <a:gd name="csY11" fmla="*/ 76 h 411458"/>
              <a:gd name="csX12" fmla="*/ 117909 w 651893"/>
              <a:gd name="csY12" fmla="*/ 270 h 411458"/>
              <a:gd name="csX13" fmla="*/ 126926 w 651893"/>
              <a:gd name="csY13" fmla="*/ 580 h 411458"/>
              <a:gd name="csX14" fmla="*/ 135833 w 651893"/>
              <a:gd name="csY14" fmla="*/ 1007 h 411458"/>
              <a:gd name="csX15" fmla="*/ 144633 w 651893"/>
              <a:gd name="csY15" fmla="*/ 1549 h 411458"/>
              <a:gd name="csX16" fmla="*/ 153328 w 651893"/>
              <a:gd name="csY16" fmla="*/ 2204 h 411458"/>
              <a:gd name="csX17" fmla="*/ 161919 w 651893"/>
              <a:gd name="csY17" fmla="*/ 2971 h 411458"/>
              <a:gd name="csX18" fmla="*/ 170411 w 651893"/>
              <a:gd name="csY18" fmla="*/ 3846 h 411458"/>
              <a:gd name="csX19" fmla="*/ 178804 w 651893"/>
              <a:gd name="csY19" fmla="*/ 4829 h 411458"/>
              <a:gd name="csX20" fmla="*/ 187102 w 651893"/>
              <a:gd name="csY20" fmla="*/ 5916 h 411458"/>
              <a:gd name="csX21" fmla="*/ 195306 w 651893"/>
              <a:gd name="csY21" fmla="*/ 7105 h 411458"/>
              <a:gd name="csX22" fmla="*/ 203419 w 651893"/>
              <a:gd name="csY22" fmla="*/ 8392 h 411458"/>
              <a:gd name="csX23" fmla="*/ 211442 w 651893"/>
              <a:gd name="csY23" fmla="*/ 9776 h 411458"/>
              <a:gd name="csX24" fmla="*/ 219377 w 651893"/>
              <a:gd name="csY24" fmla="*/ 11254 h 411458"/>
              <a:gd name="csX25" fmla="*/ 227226 w 651893"/>
              <a:gd name="csY25" fmla="*/ 12823 h 411458"/>
              <a:gd name="csX26" fmla="*/ 234992 w 651893"/>
              <a:gd name="csY26" fmla="*/ 14483 h 411458"/>
              <a:gd name="csX27" fmla="*/ 242675 w 651893"/>
              <a:gd name="csY27" fmla="*/ 16229 h 411458"/>
              <a:gd name="csX28" fmla="*/ 250278 w 651893"/>
              <a:gd name="csY28" fmla="*/ 18060 h 411458"/>
              <a:gd name="csX29" fmla="*/ 257802 w 651893"/>
              <a:gd name="csY29" fmla="*/ 19974 h 411458"/>
              <a:gd name="csX30" fmla="*/ 265248 w 651893"/>
              <a:gd name="csY30" fmla="*/ 21969 h 411458"/>
              <a:gd name="csX31" fmla="*/ 272620 w 651893"/>
              <a:gd name="csY31" fmla="*/ 24044 h 411458"/>
              <a:gd name="csX32" fmla="*/ 279917 w 651893"/>
              <a:gd name="csY32" fmla="*/ 26196 h 411458"/>
              <a:gd name="csX33" fmla="*/ 287141 w 651893"/>
              <a:gd name="csY33" fmla="*/ 28425 h 411458"/>
              <a:gd name="csX34" fmla="*/ 294293 w 651893"/>
              <a:gd name="csY34" fmla="*/ 30728 h 411458"/>
              <a:gd name="csX35" fmla="*/ 301377 w 651893"/>
              <a:gd name="csY35" fmla="*/ 33104 h 411458"/>
              <a:gd name="csX36" fmla="*/ 308391 w 651893"/>
              <a:gd name="csY36" fmla="*/ 35553 h 411458"/>
              <a:gd name="csX37" fmla="*/ 315337 w 651893"/>
              <a:gd name="csY37" fmla="*/ 38073 h 411458"/>
              <a:gd name="csX38" fmla="*/ 322218 w 651893"/>
              <a:gd name="csY38" fmla="*/ 40663 h 411458"/>
              <a:gd name="csX39" fmla="*/ 329034 w 651893"/>
              <a:gd name="csY39" fmla="*/ 43324 h 411458"/>
              <a:gd name="csX40" fmla="*/ 335788 w 651893"/>
              <a:gd name="csY40" fmla="*/ 46052 h 411458"/>
              <a:gd name="csX41" fmla="*/ 342478 w 651893"/>
              <a:gd name="csY41" fmla="*/ 48850 h 411458"/>
              <a:gd name="csX42" fmla="*/ 349106 w 651893"/>
              <a:gd name="csY42" fmla="*/ 51715 h 411458"/>
              <a:gd name="csX43" fmla="*/ 355676 w 651893"/>
              <a:gd name="csY43" fmla="*/ 54648 h 411458"/>
              <a:gd name="csX44" fmla="*/ 362185 w 651893"/>
              <a:gd name="csY44" fmla="*/ 57647 h 411458"/>
              <a:gd name="csX45" fmla="*/ 368638 w 651893"/>
              <a:gd name="csY45" fmla="*/ 60714 h 411458"/>
              <a:gd name="csX46" fmla="*/ 375032 w 651893"/>
              <a:gd name="csY46" fmla="*/ 63849 h 411458"/>
              <a:gd name="csX47" fmla="*/ 381370 w 651893"/>
              <a:gd name="csY47" fmla="*/ 67050 h 411458"/>
              <a:gd name="csX48" fmla="*/ 387654 w 651893"/>
              <a:gd name="csY48" fmla="*/ 70319 h 411458"/>
              <a:gd name="csX49" fmla="*/ 393884 w 651893"/>
              <a:gd name="csY49" fmla="*/ 73657 h 411458"/>
              <a:gd name="csX50" fmla="*/ 400059 w 651893"/>
              <a:gd name="csY50" fmla="*/ 77062 h 411458"/>
              <a:gd name="csX51" fmla="*/ 406183 w 651893"/>
              <a:gd name="csY51" fmla="*/ 80537 h 411458"/>
              <a:gd name="csX52" fmla="*/ 412255 w 651893"/>
              <a:gd name="csY52" fmla="*/ 84081 h 411458"/>
              <a:gd name="csX53" fmla="*/ 418278 w 651893"/>
              <a:gd name="csY53" fmla="*/ 87696 h 411458"/>
              <a:gd name="csX54" fmla="*/ 424249 w 651893"/>
              <a:gd name="csY54" fmla="*/ 91383 h 411458"/>
              <a:gd name="csX55" fmla="*/ 430173 w 651893"/>
              <a:gd name="csY55" fmla="*/ 95141 h 411458"/>
              <a:gd name="csX56" fmla="*/ 436048 w 651893"/>
              <a:gd name="csY56" fmla="*/ 98975 h 411458"/>
              <a:gd name="csX57" fmla="*/ 441875 w 651893"/>
              <a:gd name="csY57" fmla="*/ 102883 h 411458"/>
              <a:gd name="csX58" fmla="*/ 447656 w 651893"/>
              <a:gd name="csY58" fmla="*/ 106869 h 411458"/>
              <a:gd name="csX59" fmla="*/ 453391 w 651893"/>
              <a:gd name="csY59" fmla="*/ 110933 h 411458"/>
              <a:gd name="csX60" fmla="*/ 459081 w 651893"/>
              <a:gd name="csY60" fmla="*/ 115077 h 411458"/>
              <a:gd name="csX61" fmla="*/ 464727 w 651893"/>
              <a:gd name="csY61" fmla="*/ 119305 h 411458"/>
              <a:gd name="csX62" fmla="*/ 470328 w 651893"/>
              <a:gd name="csY62" fmla="*/ 123617 h 411458"/>
              <a:gd name="csX63" fmla="*/ 475886 w 651893"/>
              <a:gd name="csY63" fmla="*/ 128018 h 411458"/>
              <a:gd name="csX64" fmla="*/ 481402 w 651893"/>
              <a:gd name="csY64" fmla="*/ 132508 h 411458"/>
              <a:gd name="csX65" fmla="*/ 486876 w 651893"/>
              <a:gd name="csY65" fmla="*/ 137090 h 411458"/>
              <a:gd name="csX66" fmla="*/ 492309 w 651893"/>
              <a:gd name="csY66" fmla="*/ 141770 h 411458"/>
              <a:gd name="csX67" fmla="*/ 497702 w 651893"/>
              <a:gd name="csY67" fmla="*/ 146550 h 411458"/>
              <a:gd name="csX68" fmla="*/ 503054 w 651893"/>
              <a:gd name="csY68" fmla="*/ 151433 h 411458"/>
              <a:gd name="csX69" fmla="*/ 508367 w 651893"/>
              <a:gd name="csY69" fmla="*/ 156423 h 411458"/>
              <a:gd name="csX70" fmla="*/ 513641 w 651893"/>
              <a:gd name="csY70" fmla="*/ 161527 h 411458"/>
              <a:gd name="csX71" fmla="*/ 518877 w 651893"/>
              <a:gd name="csY71" fmla="*/ 166747 h 411458"/>
              <a:gd name="csX72" fmla="*/ 524075 w 651893"/>
              <a:gd name="csY72" fmla="*/ 172089 h 411458"/>
              <a:gd name="csX73" fmla="*/ 529237 w 651893"/>
              <a:gd name="csY73" fmla="*/ 177559 h 411458"/>
              <a:gd name="csX74" fmla="*/ 534360 w 651893"/>
              <a:gd name="csY74" fmla="*/ 183164 h 411458"/>
              <a:gd name="csX75" fmla="*/ 539448 w 651893"/>
              <a:gd name="csY75" fmla="*/ 188909 h 411458"/>
              <a:gd name="csX76" fmla="*/ 544501 w 651893"/>
              <a:gd name="csY76" fmla="*/ 194803 h 411458"/>
              <a:gd name="csX77" fmla="*/ 549518 w 651893"/>
              <a:gd name="csY77" fmla="*/ 200854 h 411458"/>
              <a:gd name="csX78" fmla="*/ 554502 w 651893"/>
              <a:gd name="csY78" fmla="*/ 207071 h 411458"/>
              <a:gd name="csX79" fmla="*/ 559450 w 651893"/>
              <a:gd name="csY79" fmla="*/ 213463 h 411458"/>
              <a:gd name="csX80" fmla="*/ 564365 w 651893"/>
              <a:gd name="csY80" fmla="*/ 220041 h 411458"/>
              <a:gd name="csX81" fmla="*/ 569246 w 651893"/>
              <a:gd name="csY81" fmla="*/ 226817 h 411458"/>
              <a:gd name="csX82" fmla="*/ 574096 w 651893"/>
              <a:gd name="csY82" fmla="*/ 233804 h 411458"/>
              <a:gd name="csX83" fmla="*/ 578911 w 651893"/>
              <a:gd name="csY83" fmla="*/ 241019 h 411458"/>
              <a:gd name="csX84" fmla="*/ 583696 w 651893"/>
              <a:gd name="csY84" fmla="*/ 248476 h 411458"/>
              <a:gd name="csX85" fmla="*/ 588449 w 651893"/>
              <a:gd name="csY85" fmla="*/ 256193 h 411458"/>
              <a:gd name="csX86" fmla="*/ 593170 w 651893"/>
              <a:gd name="csY86" fmla="*/ 264192 h 411458"/>
              <a:gd name="csX87" fmla="*/ 597861 w 651893"/>
              <a:gd name="csY87" fmla="*/ 272496 h 411458"/>
              <a:gd name="csX88" fmla="*/ 602522 w 651893"/>
              <a:gd name="csY88" fmla="*/ 281131 h 411458"/>
              <a:gd name="csX89" fmla="*/ 607153 w 651893"/>
              <a:gd name="csY89" fmla="*/ 290128 h 411458"/>
              <a:gd name="csX90" fmla="*/ 611755 w 651893"/>
              <a:gd name="csY90" fmla="*/ 299520 h 411458"/>
              <a:gd name="csX91" fmla="*/ 616326 w 651893"/>
              <a:gd name="csY91" fmla="*/ 309347 h 411458"/>
              <a:gd name="csX92" fmla="*/ 620869 w 651893"/>
              <a:gd name="csY92" fmla="*/ 319656 h 411458"/>
              <a:gd name="csX93" fmla="*/ 625384 w 651893"/>
              <a:gd name="csY93" fmla="*/ 330501 h 411458"/>
              <a:gd name="csX94" fmla="*/ 629870 w 651893"/>
              <a:gd name="csY94" fmla="*/ 341945 h 411458"/>
              <a:gd name="csX95" fmla="*/ 634330 w 651893"/>
              <a:gd name="csY95" fmla="*/ 354063 h 411458"/>
              <a:gd name="csX96" fmla="*/ 638761 w 651893"/>
              <a:gd name="csY96" fmla="*/ 366949 h 411458"/>
              <a:gd name="csX97" fmla="*/ 643165 w 651893"/>
              <a:gd name="csY97" fmla="*/ 380712 h 411458"/>
              <a:gd name="csX98" fmla="*/ 647543 w 651893"/>
              <a:gd name="csY98" fmla="*/ 395490 h 411458"/>
              <a:gd name="csX99" fmla="*/ 651894 w 651893"/>
              <a:gd name="csY99" fmla="*/ 411458 h 41145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651893" h="411458">
                <a:moveTo>
                  <a:pt x="0" y="4501"/>
                </a:moveTo>
                <a:lnTo>
                  <a:pt x="10585" y="3809"/>
                </a:lnTo>
                <a:lnTo>
                  <a:pt x="21019" y="3115"/>
                </a:lnTo>
                <a:lnTo>
                  <a:pt x="31307" y="2447"/>
                </a:lnTo>
                <a:lnTo>
                  <a:pt x="41452" y="1830"/>
                </a:lnTo>
                <a:lnTo>
                  <a:pt x="51459" y="1284"/>
                </a:lnTo>
                <a:lnTo>
                  <a:pt x="61330" y="821"/>
                </a:lnTo>
                <a:lnTo>
                  <a:pt x="71070" y="454"/>
                </a:lnTo>
                <a:lnTo>
                  <a:pt x="80681" y="192"/>
                </a:lnTo>
                <a:lnTo>
                  <a:pt x="90167" y="39"/>
                </a:lnTo>
                <a:lnTo>
                  <a:pt x="99532" y="0"/>
                </a:lnTo>
                <a:lnTo>
                  <a:pt x="108778" y="76"/>
                </a:lnTo>
                <a:lnTo>
                  <a:pt x="117909" y="270"/>
                </a:lnTo>
                <a:lnTo>
                  <a:pt x="126926" y="580"/>
                </a:lnTo>
                <a:lnTo>
                  <a:pt x="135833" y="1007"/>
                </a:lnTo>
                <a:lnTo>
                  <a:pt x="144633" y="1549"/>
                </a:lnTo>
                <a:lnTo>
                  <a:pt x="153328" y="2204"/>
                </a:lnTo>
                <a:lnTo>
                  <a:pt x="161919" y="2971"/>
                </a:lnTo>
                <a:lnTo>
                  <a:pt x="170411" y="3846"/>
                </a:lnTo>
                <a:lnTo>
                  <a:pt x="178804" y="4829"/>
                </a:lnTo>
                <a:lnTo>
                  <a:pt x="187102" y="5916"/>
                </a:lnTo>
                <a:lnTo>
                  <a:pt x="195306" y="7105"/>
                </a:lnTo>
                <a:lnTo>
                  <a:pt x="203419" y="8392"/>
                </a:lnTo>
                <a:lnTo>
                  <a:pt x="211442" y="9776"/>
                </a:lnTo>
                <a:lnTo>
                  <a:pt x="219377" y="11254"/>
                </a:lnTo>
                <a:lnTo>
                  <a:pt x="227226" y="12823"/>
                </a:lnTo>
                <a:lnTo>
                  <a:pt x="234992" y="14483"/>
                </a:lnTo>
                <a:lnTo>
                  <a:pt x="242675" y="16229"/>
                </a:lnTo>
                <a:lnTo>
                  <a:pt x="250278" y="18060"/>
                </a:lnTo>
                <a:lnTo>
                  <a:pt x="257802" y="19974"/>
                </a:lnTo>
                <a:lnTo>
                  <a:pt x="265248" y="21969"/>
                </a:lnTo>
                <a:lnTo>
                  <a:pt x="272620" y="24044"/>
                </a:lnTo>
                <a:lnTo>
                  <a:pt x="279917" y="26196"/>
                </a:lnTo>
                <a:lnTo>
                  <a:pt x="287141" y="28425"/>
                </a:lnTo>
                <a:lnTo>
                  <a:pt x="294293" y="30728"/>
                </a:lnTo>
                <a:lnTo>
                  <a:pt x="301377" y="33104"/>
                </a:lnTo>
                <a:lnTo>
                  <a:pt x="308391" y="35553"/>
                </a:lnTo>
                <a:lnTo>
                  <a:pt x="315337" y="38073"/>
                </a:lnTo>
                <a:lnTo>
                  <a:pt x="322218" y="40663"/>
                </a:lnTo>
                <a:lnTo>
                  <a:pt x="329034" y="43324"/>
                </a:lnTo>
                <a:lnTo>
                  <a:pt x="335788" y="46052"/>
                </a:lnTo>
                <a:lnTo>
                  <a:pt x="342478" y="48850"/>
                </a:lnTo>
                <a:lnTo>
                  <a:pt x="349106" y="51715"/>
                </a:lnTo>
                <a:lnTo>
                  <a:pt x="355676" y="54648"/>
                </a:lnTo>
                <a:lnTo>
                  <a:pt x="362185" y="57647"/>
                </a:lnTo>
                <a:lnTo>
                  <a:pt x="368638" y="60714"/>
                </a:lnTo>
                <a:lnTo>
                  <a:pt x="375032" y="63849"/>
                </a:lnTo>
                <a:lnTo>
                  <a:pt x="381370" y="67050"/>
                </a:lnTo>
                <a:lnTo>
                  <a:pt x="387654" y="70319"/>
                </a:lnTo>
                <a:lnTo>
                  <a:pt x="393884" y="73657"/>
                </a:lnTo>
                <a:lnTo>
                  <a:pt x="400059" y="77062"/>
                </a:lnTo>
                <a:lnTo>
                  <a:pt x="406183" y="80537"/>
                </a:lnTo>
                <a:lnTo>
                  <a:pt x="412255" y="84081"/>
                </a:lnTo>
                <a:lnTo>
                  <a:pt x="418278" y="87696"/>
                </a:lnTo>
                <a:lnTo>
                  <a:pt x="424249" y="91383"/>
                </a:lnTo>
                <a:lnTo>
                  <a:pt x="430173" y="95141"/>
                </a:lnTo>
                <a:lnTo>
                  <a:pt x="436048" y="98975"/>
                </a:lnTo>
                <a:lnTo>
                  <a:pt x="441875" y="102883"/>
                </a:lnTo>
                <a:lnTo>
                  <a:pt x="447656" y="106869"/>
                </a:lnTo>
                <a:lnTo>
                  <a:pt x="453391" y="110933"/>
                </a:lnTo>
                <a:lnTo>
                  <a:pt x="459081" y="115077"/>
                </a:lnTo>
                <a:lnTo>
                  <a:pt x="464727" y="119305"/>
                </a:lnTo>
                <a:lnTo>
                  <a:pt x="470328" y="123617"/>
                </a:lnTo>
                <a:lnTo>
                  <a:pt x="475886" y="128018"/>
                </a:lnTo>
                <a:lnTo>
                  <a:pt x="481402" y="132508"/>
                </a:lnTo>
                <a:lnTo>
                  <a:pt x="486876" y="137090"/>
                </a:lnTo>
                <a:lnTo>
                  <a:pt x="492309" y="141770"/>
                </a:lnTo>
                <a:lnTo>
                  <a:pt x="497702" y="146550"/>
                </a:lnTo>
                <a:lnTo>
                  <a:pt x="503054" y="151433"/>
                </a:lnTo>
                <a:lnTo>
                  <a:pt x="508367" y="156423"/>
                </a:lnTo>
                <a:lnTo>
                  <a:pt x="513641" y="161527"/>
                </a:lnTo>
                <a:lnTo>
                  <a:pt x="518877" y="166747"/>
                </a:lnTo>
                <a:lnTo>
                  <a:pt x="524075" y="172089"/>
                </a:lnTo>
                <a:lnTo>
                  <a:pt x="529237" y="177559"/>
                </a:lnTo>
                <a:lnTo>
                  <a:pt x="534360" y="183164"/>
                </a:lnTo>
                <a:lnTo>
                  <a:pt x="539448" y="188909"/>
                </a:lnTo>
                <a:lnTo>
                  <a:pt x="544501" y="194803"/>
                </a:lnTo>
                <a:lnTo>
                  <a:pt x="549518" y="200854"/>
                </a:lnTo>
                <a:lnTo>
                  <a:pt x="554502" y="207071"/>
                </a:lnTo>
                <a:lnTo>
                  <a:pt x="559450" y="213463"/>
                </a:lnTo>
                <a:lnTo>
                  <a:pt x="564365" y="220041"/>
                </a:lnTo>
                <a:lnTo>
                  <a:pt x="569246" y="226817"/>
                </a:lnTo>
                <a:lnTo>
                  <a:pt x="574096" y="233804"/>
                </a:lnTo>
                <a:lnTo>
                  <a:pt x="578911" y="241019"/>
                </a:lnTo>
                <a:lnTo>
                  <a:pt x="583696" y="248476"/>
                </a:lnTo>
                <a:lnTo>
                  <a:pt x="588449" y="256193"/>
                </a:lnTo>
                <a:lnTo>
                  <a:pt x="593170" y="264192"/>
                </a:lnTo>
                <a:lnTo>
                  <a:pt x="597861" y="272496"/>
                </a:lnTo>
                <a:lnTo>
                  <a:pt x="602522" y="281131"/>
                </a:lnTo>
                <a:lnTo>
                  <a:pt x="607153" y="290128"/>
                </a:lnTo>
                <a:lnTo>
                  <a:pt x="611755" y="299520"/>
                </a:lnTo>
                <a:lnTo>
                  <a:pt x="616326" y="309347"/>
                </a:lnTo>
                <a:lnTo>
                  <a:pt x="620869" y="319656"/>
                </a:lnTo>
                <a:lnTo>
                  <a:pt x="625384" y="330501"/>
                </a:lnTo>
                <a:lnTo>
                  <a:pt x="629870" y="341945"/>
                </a:lnTo>
                <a:lnTo>
                  <a:pt x="634330" y="354063"/>
                </a:lnTo>
                <a:lnTo>
                  <a:pt x="638761" y="366949"/>
                </a:lnTo>
                <a:lnTo>
                  <a:pt x="643165" y="380712"/>
                </a:lnTo>
                <a:lnTo>
                  <a:pt x="647543" y="395490"/>
                </a:lnTo>
                <a:lnTo>
                  <a:pt x="651894" y="411458"/>
                </a:lnTo>
              </a:path>
            </a:pathLst>
          </a:custGeom>
          <a:noFill/>
          <a:ln w="12700" cap="flat">
            <a:solidFill>
              <a:srgbClr val="7030A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008D5E08-DC28-EE72-896A-E18C8661AC54}"/>
              </a:ext>
            </a:extLst>
          </p:cNvPr>
          <p:cNvSpPr txBox="1"/>
          <p:nvPr/>
        </p:nvSpPr>
        <p:spPr>
          <a:xfrm>
            <a:off x="2636487" y="2901936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rgbClr val="7030A0"/>
                </a:solidFill>
                <a:latin typeface="Avenir Next LT Pro Light" panose="020B0304020202020204" pitchFamily="34" charset="0"/>
              </a:rPr>
              <a:t>Superradiance</a:t>
            </a:r>
            <a:endParaRPr lang="en-NL" sz="1400" dirty="0">
              <a:solidFill>
                <a:srgbClr val="7030A0"/>
              </a:solidFill>
              <a:latin typeface="Avenir Next LT Pro Light" panose="020B0304020202020204" pitchFamily="34" charset="0"/>
            </a:endParaRPr>
          </a:p>
        </p:txBody>
      </p:sp>
      <p:pic>
        <p:nvPicPr>
          <p:cNvPr id="1166" name="Picture 1165">
            <a:extLst>
              <a:ext uri="{FF2B5EF4-FFF2-40B4-BE49-F238E27FC236}">
                <a16:creationId xmlns:a16="http://schemas.microsoft.com/office/drawing/2014/main" id="{5EDAD7AD-725C-A121-5029-60A6294DC9DB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904873" y="1043338"/>
            <a:ext cx="3054875" cy="4668208"/>
          </a:xfrm>
          <a:prstGeom prst="rect">
            <a:avLst/>
          </a:prstGeom>
        </p:spPr>
      </p:pic>
      <p:pic>
        <p:nvPicPr>
          <p:cNvPr id="1167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817AF35A-F75B-379D-66EE-3A5002E905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36F50AA-900C-EEBB-C5F5-9FFA1E368A8D}"/>
              </a:ext>
            </a:extLst>
          </p:cNvPr>
          <p:cNvSpPr/>
          <p:nvPr/>
        </p:nvSpPr>
        <p:spPr>
          <a:xfrm>
            <a:off x="7885823" y="2419351"/>
            <a:ext cx="3054875" cy="133349"/>
          </a:xfrm>
          <a:prstGeom prst="rect">
            <a:avLst/>
          </a:prstGeom>
          <a:solidFill>
            <a:srgbClr val="FF0000">
              <a:alpha val="1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5EF969-0B96-2756-9A41-4D9201BD09C7}"/>
              </a:ext>
            </a:extLst>
          </p:cNvPr>
          <p:cNvSpPr/>
          <p:nvPr/>
        </p:nvSpPr>
        <p:spPr>
          <a:xfrm>
            <a:off x="7858306" y="3186774"/>
            <a:ext cx="3054875" cy="133349"/>
          </a:xfrm>
          <a:prstGeom prst="rect">
            <a:avLst/>
          </a:prstGeom>
          <a:solidFill>
            <a:srgbClr val="FF0000">
              <a:alpha val="1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768229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5019BB-DE5A-297C-7699-2E99CE65E8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1" name="Graphic 19">
            <a:extLst>
              <a:ext uri="{FF2B5EF4-FFF2-40B4-BE49-F238E27FC236}">
                <a16:creationId xmlns:a16="http://schemas.microsoft.com/office/drawing/2014/main" id="{5D3AF69E-7984-A5C7-8AD8-D79B70306449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192" name="Freeform 27 1">
              <a:extLst>
                <a:ext uri="{FF2B5EF4-FFF2-40B4-BE49-F238E27FC236}">
                  <a16:creationId xmlns:a16="http://schemas.microsoft.com/office/drawing/2014/main" id="{FF338DDB-4892-C0EA-9128-E88CB7425F5D}"/>
                </a:ext>
              </a:extLst>
            </p:cNvPr>
            <p:cNvSpPr/>
            <p:nvPr/>
          </p:nvSpPr>
          <p:spPr>
            <a:xfrm>
              <a:off x="4124325" y="4972050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3" name="Freeform 28 1">
              <a:extLst>
                <a:ext uri="{FF2B5EF4-FFF2-40B4-BE49-F238E27FC236}">
                  <a16:creationId xmlns:a16="http://schemas.microsoft.com/office/drawing/2014/main" id="{9D0E142A-853F-C753-70ED-46F75F165BEF}"/>
                </a:ext>
              </a:extLst>
            </p:cNvPr>
            <p:cNvSpPr/>
            <p:nvPr/>
          </p:nvSpPr>
          <p:spPr>
            <a:xfrm>
              <a:off x="4124325" y="1724025"/>
              <a:ext cx="4133850" cy="9525"/>
            </a:xfrm>
            <a:custGeom>
              <a:avLst/>
              <a:gdLst>
                <a:gd name="connsiteX0" fmla="*/ 0 w 4133850"/>
                <a:gd name="connsiteY0" fmla="*/ 0 h 9525"/>
                <a:gd name="connsiteX1" fmla="*/ 4133850 w 413385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50" h="9525">
                  <a:moveTo>
                    <a:pt x="0" y="0"/>
                  </a:moveTo>
                  <a:lnTo>
                    <a:pt x="413385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4" name="Freeform 29 1">
              <a:extLst>
                <a:ext uri="{FF2B5EF4-FFF2-40B4-BE49-F238E27FC236}">
                  <a16:creationId xmlns:a16="http://schemas.microsoft.com/office/drawing/2014/main" id="{FE9A097D-C05F-8FF5-5C71-28CC8C091F1C}"/>
                </a:ext>
              </a:extLst>
            </p:cNvPr>
            <p:cNvSpPr/>
            <p:nvPr/>
          </p:nvSpPr>
          <p:spPr>
            <a:xfrm>
              <a:off x="4124325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5" name="Freeform 30 1">
              <a:extLst>
                <a:ext uri="{FF2B5EF4-FFF2-40B4-BE49-F238E27FC236}">
                  <a16:creationId xmlns:a16="http://schemas.microsoft.com/office/drawing/2014/main" id="{14C87049-DA08-E843-A160-B78B1F7A4730}"/>
                </a:ext>
              </a:extLst>
            </p:cNvPr>
            <p:cNvSpPr/>
            <p:nvPr/>
          </p:nvSpPr>
          <p:spPr>
            <a:xfrm>
              <a:off x="502258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6" name="Freeform 31 1">
              <a:extLst>
                <a:ext uri="{FF2B5EF4-FFF2-40B4-BE49-F238E27FC236}">
                  <a16:creationId xmlns:a16="http://schemas.microsoft.com/office/drawing/2014/main" id="{A8A2CDA8-7DD3-2332-987A-177468C35011}"/>
                </a:ext>
              </a:extLst>
            </p:cNvPr>
            <p:cNvSpPr/>
            <p:nvPr/>
          </p:nvSpPr>
          <p:spPr>
            <a:xfrm>
              <a:off x="592084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7" name="Freeform 32 1">
              <a:extLst>
                <a:ext uri="{FF2B5EF4-FFF2-40B4-BE49-F238E27FC236}">
                  <a16:creationId xmlns:a16="http://schemas.microsoft.com/office/drawing/2014/main" id="{64D50CC0-8C92-8A39-C4FA-453B2F95770E}"/>
                </a:ext>
              </a:extLst>
            </p:cNvPr>
            <p:cNvSpPr/>
            <p:nvPr/>
          </p:nvSpPr>
          <p:spPr>
            <a:xfrm>
              <a:off x="6819109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8" name="Freeform 33 1">
              <a:extLst>
                <a:ext uri="{FF2B5EF4-FFF2-40B4-BE49-F238E27FC236}">
                  <a16:creationId xmlns:a16="http://schemas.microsoft.com/office/drawing/2014/main" id="{241AD07C-9726-37A1-10C5-1EC8100A9B06}"/>
                </a:ext>
              </a:extLst>
            </p:cNvPr>
            <p:cNvSpPr/>
            <p:nvPr/>
          </p:nvSpPr>
          <p:spPr>
            <a:xfrm>
              <a:off x="7717364" y="4930711"/>
              <a:ext cx="9525" cy="41338"/>
            </a:xfrm>
            <a:custGeom>
              <a:avLst/>
              <a:gdLst>
                <a:gd name="connsiteX0" fmla="*/ 0 w 9525"/>
                <a:gd name="connsiteY0" fmla="*/ 41339 h 41338"/>
                <a:gd name="connsiteX1" fmla="*/ 0 w 9525"/>
                <a:gd name="connsiteY1" fmla="*/ 0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4133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199" name="Freeform 34 1">
              <a:extLst>
                <a:ext uri="{FF2B5EF4-FFF2-40B4-BE49-F238E27FC236}">
                  <a16:creationId xmlns:a16="http://schemas.microsoft.com/office/drawing/2014/main" id="{A4401879-3BB3-D3C4-4F1E-5CFC158B42C8}"/>
                </a:ext>
              </a:extLst>
            </p:cNvPr>
            <p:cNvSpPr/>
            <p:nvPr/>
          </p:nvSpPr>
          <p:spPr>
            <a:xfrm>
              <a:off x="4124325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0" name="Freeform 35 1">
              <a:extLst>
                <a:ext uri="{FF2B5EF4-FFF2-40B4-BE49-F238E27FC236}">
                  <a16:creationId xmlns:a16="http://schemas.microsoft.com/office/drawing/2014/main" id="{0BB56C74-E250-DA2B-6FA3-D0ED27E4386B}"/>
                </a:ext>
              </a:extLst>
            </p:cNvPr>
            <p:cNvSpPr/>
            <p:nvPr/>
          </p:nvSpPr>
          <p:spPr>
            <a:xfrm>
              <a:off x="502258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1" name="Freeform 36 1">
              <a:extLst>
                <a:ext uri="{FF2B5EF4-FFF2-40B4-BE49-F238E27FC236}">
                  <a16:creationId xmlns:a16="http://schemas.microsoft.com/office/drawing/2014/main" id="{0CA486FE-58A1-D456-625F-8FD6E835BEC4}"/>
                </a:ext>
              </a:extLst>
            </p:cNvPr>
            <p:cNvSpPr/>
            <p:nvPr/>
          </p:nvSpPr>
          <p:spPr>
            <a:xfrm>
              <a:off x="592084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2" name="Freeform 37 1">
              <a:extLst>
                <a:ext uri="{FF2B5EF4-FFF2-40B4-BE49-F238E27FC236}">
                  <a16:creationId xmlns:a16="http://schemas.microsoft.com/office/drawing/2014/main" id="{4C8672E6-B205-CBAB-5563-568363EAD363}"/>
                </a:ext>
              </a:extLst>
            </p:cNvPr>
            <p:cNvSpPr/>
            <p:nvPr/>
          </p:nvSpPr>
          <p:spPr>
            <a:xfrm>
              <a:off x="6819109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3" name="Freeform 38 1">
              <a:extLst>
                <a:ext uri="{FF2B5EF4-FFF2-40B4-BE49-F238E27FC236}">
                  <a16:creationId xmlns:a16="http://schemas.microsoft.com/office/drawing/2014/main" id="{BDA7DFBA-DB37-43AE-C993-169F32B345C9}"/>
                </a:ext>
              </a:extLst>
            </p:cNvPr>
            <p:cNvSpPr/>
            <p:nvPr/>
          </p:nvSpPr>
          <p:spPr>
            <a:xfrm>
              <a:off x="7717364" y="1724025"/>
              <a:ext cx="9525" cy="41338"/>
            </a:xfrm>
            <a:custGeom>
              <a:avLst/>
              <a:gdLst>
                <a:gd name="connsiteX0" fmla="*/ 0 w 9525"/>
                <a:gd name="connsiteY0" fmla="*/ 0 h 41338"/>
                <a:gd name="connsiteX1" fmla="*/ 0 w 9525"/>
                <a:gd name="connsiteY1" fmla="*/ 41339 h 4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1338">
                  <a:moveTo>
                    <a:pt x="0" y="0"/>
                  </a:moveTo>
                  <a:lnTo>
                    <a:pt x="0" y="4133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4" name="Freeform 39 1">
              <a:extLst>
                <a:ext uri="{FF2B5EF4-FFF2-40B4-BE49-F238E27FC236}">
                  <a16:creationId xmlns:a16="http://schemas.microsoft.com/office/drawing/2014/main" id="{729D09D7-8320-3151-07D3-6D33B0B702C6}"/>
                </a:ext>
              </a:extLst>
            </p:cNvPr>
            <p:cNvSpPr/>
            <p:nvPr/>
          </p:nvSpPr>
          <p:spPr>
            <a:xfrm>
              <a:off x="412432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5" name="Freeform 40 1">
              <a:extLst>
                <a:ext uri="{FF2B5EF4-FFF2-40B4-BE49-F238E27FC236}">
                  <a16:creationId xmlns:a16="http://schemas.microsoft.com/office/drawing/2014/main" id="{111402AA-07DB-77B3-C6C1-12C206746760}"/>
                </a:ext>
              </a:extLst>
            </p:cNvPr>
            <p:cNvSpPr/>
            <p:nvPr/>
          </p:nvSpPr>
          <p:spPr>
            <a:xfrm>
              <a:off x="439473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6" name="Freeform 41 1">
              <a:extLst>
                <a:ext uri="{FF2B5EF4-FFF2-40B4-BE49-F238E27FC236}">
                  <a16:creationId xmlns:a16="http://schemas.microsoft.com/office/drawing/2014/main" id="{68267F17-E815-9540-C792-E177FC59CEE1}"/>
                </a:ext>
              </a:extLst>
            </p:cNvPr>
            <p:cNvSpPr/>
            <p:nvPr/>
          </p:nvSpPr>
          <p:spPr>
            <a:xfrm>
              <a:off x="455290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7" name="Freeform 42 1">
              <a:extLst>
                <a:ext uri="{FF2B5EF4-FFF2-40B4-BE49-F238E27FC236}">
                  <a16:creationId xmlns:a16="http://schemas.microsoft.com/office/drawing/2014/main" id="{82EBA0DD-E129-C0A7-1735-6A49E5CEBDB0}"/>
                </a:ext>
              </a:extLst>
            </p:cNvPr>
            <p:cNvSpPr/>
            <p:nvPr/>
          </p:nvSpPr>
          <p:spPr>
            <a:xfrm>
              <a:off x="466513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8" name="Freeform 43 1">
              <a:extLst>
                <a:ext uri="{FF2B5EF4-FFF2-40B4-BE49-F238E27FC236}">
                  <a16:creationId xmlns:a16="http://schemas.microsoft.com/office/drawing/2014/main" id="{B658ABD6-2A6C-D1D1-247F-C16C2CC5DCBD}"/>
                </a:ext>
              </a:extLst>
            </p:cNvPr>
            <p:cNvSpPr/>
            <p:nvPr/>
          </p:nvSpPr>
          <p:spPr>
            <a:xfrm>
              <a:off x="475218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09" name="Freeform 44 1">
              <a:extLst>
                <a:ext uri="{FF2B5EF4-FFF2-40B4-BE49-F238E27FC236}">
                  <a16:creationId xmlns:a16="http://schemas.microsoft.com/office/drawing/2014/main" id="{19EA52CF-E8F4-9A7E-0DEB-975E4A254AFA}"/>
                </a:ext>
              </a:extLst>
            </p:cNvPr>
            <p:cNvSpPr/>
            <p:nvPr/>
          </p:nvSpPr>
          <p:spPr>
            <a:xfrm>
              <a:off x="482330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0" name="Freeform 45 1">
              <a:extLst>
                <a:ext uri="{FF2B5EF4-FFF2-40B4-BE49-F238E27FC236}">
                  <a16:creationId xmlns:a16="http://schemas.microsoft.com/office/drawing/2014/main" id="{2DAAB051-BF90-BE66-9BA5-8DA64CC41D0E}"/>
                </a:ext>
              </a:extLst>
            </p:cNvPr>
            <p:cNvSpPr/>
            <p:nvPr/>
          </p:nvSpPr>
          <p:spPr>
            <a:xfrm>
              <a:off x="488343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B66FA5BA-D37C-72BF-6208-0A287121CD3F}"/>
                </a:ext>
              </a:extLst>
            </p:cNvPr>
            <p:cNvSpPr/>
            <p:nvPr/>
          </p:nvSpPr>
          <p:spPr>
            <a:xfrm>
              <a:off x="493553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444AC78F-B7EB-8F79-ADF7-52EC3AEE0799}"/>
                </a:ext>
              </a:extLst>
            </p:cNvPr>
            <p:cNvSpPr/>
            <p:nvPr/>
          </p:nvSpPr>
          <p:spPr>
            <a:xfrm>
              <a:off x="498147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7D730FD2-5AA1-5D0F-D14B-C4EFAD0DC359}"/>
                </a:ext>
              </a:extLst>
            </p:cNvPr>
            <p:cNvSpPr/>
            <p:nvPr/>
          </p:nvSpPr>
          <p:spPr>
            <a:xfrm>
              <a:off x="502258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897E80DD-65C7-13C3-D8BE-A067523F7A42}"/>
                </a:ext>
              </a:extLst>
            </p:cNvPr>
            <p:cNvSpPr/>
            <p:nvPr/>
          </p:nvSpPr>
          <p:spPr>
            <a:xfrm>
              <a:off x="529298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0A1A27E-F60D-845A-CCB9-8ED1F985DFF4}"/>
                </a:ext>
              </a:extLst>
            </p:cNvPr>
            <p:cNvSpPr/>
            <p:nvPr/>
          </p:nvSpPr>
          <p:spPr>
            <a:xfrm>
              <a:off x="545116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2ACFC6E2-D118-CD30-2864-A67C6DB12B4B}"/>
                </a:ext>
              </a:extLst>
            </p:cNvPr>
            <p:cNvSpPr/>
            <p:nvPr/>
          </p:nvSpPr>
          <p:spPr>
            <a:xfrm>
              <a:off x="556339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7" name="Freeform 52 1">
              <a:extLst>
                <a:ext uri="{FF2B5EF4-FFF2-40B4-BE49-F238E27FC236}">
                  <a16:creationId xmlns:a16="http://schemas.microsoft.com/office/drawing/2014/main" id="{6359D98E-D503-7D21-35CA-084E47B6AFED}"/>
                </a:ext>
              </a:extLst>
            </p:cNvPr>
            <p:cNvSpPr/>
            <p:nvPr/>
          </p:nvSpPr>
          <p:spPr>
            <a:xfrm>
              <a:off x="565043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8" name="Freeform 53 1">
              <a:extLst>
                <a:ext uri="{FF2B5EF4-FFF2-40B4-BE49-F238E27FC236}">
                  <a16:creationId xmlns:a16="http://schemas.microsoft.com/office/drawing/2014/main" id="{948735C5-5011-3351-DBC9-073BC5B3ECFC}"/>
                </a:ext>
              </a:extLst>
            </p:cNvPr>
            <p:cNvSpPr/>
            <p:nvPr/>
          </p:nvSpPr>
          <p:spPr>
            <a:xfrm>
              <a:off x="572157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19" name="Freeform 54 1">
              <a:extLst>
                <a:ext uri="{FF2B5EF4-FFF2-40B4-BE49-F238E27FC236}">
                  <a16:creationId xmlns:a16="http://schemas.microsoft.com/office/drawing/2014/main" id="{1AC97917-F164-4C11-6364-1B0D56DBF540}"/>
                </a:ext>
              </a:extLst>
            </p:cNvPr>
            <p:cNvSpPr/>
            <p:nvPr/>
          </p:nvSpPr>
          <p:spPr>
            <a:xfrm>
              <a:off x="578170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0" name="Freeform 55 1">
              <a:extLst>
                <a:ext uri="{FF2B5EF4-FFF2-40B4-BE49-F238E27FC236}">
                  <a16:creationId xmlns:a16="http://schemas.microsoft.com/office/drawing/2014/main" id="{6ECFC626-85C2-2CC9-83CB-7DFCE61F7E37}"/>
                </a:ext>
              </a:extLst>
            </p:cNvPr>
            <p:cNvSpPr/>
            <p:nvPr/>
          </p:nvSpPr>
          <p:spPr>
            <a:xfrm>
              <a:off x="583379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1" name="Freeform 56 1">
              <a:extLst>
                <a:ext uri="{FF2B5EF4-FFF2-40B4-BE49-F238E27FC236}">
                  <a16:creationId xmlns:a16="http://schemas.microsoft.com/office/drawing/2014/main" id="{B0A45A39-9C9B-271F-D5D6-D9B44FD2DAA8}"/>
                </a:ext>
              </a:extLst>
            </p:cNvPr>
            <p:cNvSpPr/>
            <p:nvPr/>
          </p:nvSpPr>
          <p:spPr>
            <a:xfrm>
              <a:off x="58797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2" name="Freeform 57 1">
              <a:extLst>
                <a:ext uri="{FF2B5EF4-FFF2-40B4-BE49-F238E27FC236}">
                  <a16:creationId xmlns:a16="http://schemas.microsoft.com/office/drawing/2014/main" id="{3D7A87FB-E1F0-7442-C149-33EE74666F79}"/>
                </a:ext>
              </a:extLst>
            </p:cNvPr>
            <p:cNvSpPr/>
            <p:nvPr/>
          </p:nvSpPr>
          <p:spPr>
            <a:xfrm>
              <a:off x="592084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3" name="Freeform 58 1">
              <a:extLst>
                <a:ext uri="{FF2B5EF4-FFF2-40B4-BE49-F238E27FC236}">
                  <a16:creationId xmlns:a16="http://schemas.microsoft.com/office/drawing/2014/main" id="{C8DBD0E0-6AB0-DF8A-1A22-4005548E5EF4}"/>
                </a:ext>
              </a:extLst>
            </p:cNvPr>
            <p:cNvSpPr/>
            <p:nvPr/>
          </p:nvSpPr>
          <p:spPr>
            <a:xfrm>
              <a:off x="619125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8C2D8E1-7525-B1B8-67B8-31B1B24CE3B3}"/>
                </a:ext>
              </a:extLst>
            </p:cNvPr>
            <p:cNvSpPr/>
            <p:nvPr/>
          </p:nvSpPr>
          <p:spPr>
            <a:xfrm>
              <a:off x="634942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5F2CB3D4-85A1-0128-9CB6-CF716449814D}"/>
                </a:ext>
              </a:extLst>
            </p:cNvPr>
            <p:cNvSpPr/>
            <p:nvPr/>
          </p:nvSpPr>
          <p:spPr>
            <a:xfrm>
              <a:off x="646165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3DD17396-3305-54EC-6C12-B5EC34CEBD5D}"/>
                </a:ext>
              </a:extLst>
            </p:cNvPr>
            <p:cNvSpPr/>
            <p:nvPr/>
          </p:nvSpPr>
          <p:spPr>
            <a:xfrm>
              <a:off x="654870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1F81BE76-7BF4-A78D-8590-E2671FEB12C6}"/>
                </a:ext>
              </a:extLst>
            </p:cNvPr>
            <p:cNvSpPr/>
            <p:nvPr/>
          </p:nvSpPr>
          <p:spPr>
            <a:xfrm>
              <a:off x="6619827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8" name="Freeform 63 1">
              <a:extLst>
                <a:ext uri="{FF2B5EF4-FFF2-40B4-BE49-F238E27FC236}">
                  <a16:creationId xmlns:a16="http://schemas.microsoft.com/office/drawing/2014/main" id="{868B7D4B-0EF2-9961-095B-2FF28DE48DF9}"/>
                </a:ext>
              </a:extLst>
            </p:cNvPr>
            <p:cNvSpPr/>
            <p:nvPr/>
          </p:nvSpPr>
          <p:spPr>
            <a:xfrm>
              <a:off x="6679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29" name="Freeform 64 1">
              <a:extLst>
                <a:ext uri="{FF2B5EF4-FFF2-40B4-BE49-F238E27FC236}">
                  <a16:creationId xmlns:a16="http://schemas.microsoft.com/office/drawing/2014/main" id="{DF1AC14C-952B-3169-6AEA-6C811E734420}"/>
                </a:ext>
              </a:extLst>
            </p:cNvPr>
            <p:cNvSpPr/>
            <p:nvPr/>
          </p:nvSpPr>
          <p:spPr>
            <a:xfrm>
              <a:off x="673206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0" name="Freeform 65 1">
              <a:extLst>
                <a:ext uri="{FF2B5EF4-FFF2-40B4-BE49-F238E27FC236}">
                  <a16:creationId xmlns:a16="http://schemas.microsoft.com/office/drawing/2014/main" id="{4E13DF01-AC51-0CF6-92DB-1DCCD11A3E41}"/>
                </a:ext>
              </a:extLst>
            </p:cNvPr>
            <p:cNvSpPr/>
            <p:nvPr/>
          </p:nvSpPr>
          <p:spPr>
            <a:xfrm>
              <a:off x="67780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1" name="Freeform 66 1">
              <a:extLst>
                <a:ext uri="{FF2B5EF4-FFF2-40B4-BE49-F238E27FC236}">
                  <a16:creationId xmlns:a16="http://schemas.microsoft.com/office/drawing/2014/main" id="{1BB156EB-1399-CD37-E7A2-3BD77F8E2AA7}"/>
                </a:ext>
              </a:extLst>
            </p:cNvPr>
            <p:cNvSpPr/>
            <p:nvPr/>
          </p:nvSpPr>
          <p:spPr>
            <a:xfrm>
              <a:off x="681910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2" name="Freeform 67 1">
              <a:extLst>
                <a:ext uri="{FF2B5EF4-FFF2-40B4-BE49-F238E27FC236}">
                  <a16:creationId xmlns:a16="http://schemas.microsoft.com/office/drawing/2014/main" id="{85FCFF85-CA1C-03FE-4724-EFA9F7B4EFDE}"/>
                </a:ext>
              </a:extLst>
            </p:cNvPr>
            <p:cNvSpPr/>
            <p:nvPr/>
          </p:nvSpPr>
          <p:spPr>
            <a:xfrm>
              <a:off x="708951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3" name="Freeform 68 1">
              <a:extLst>
                <a:ext uri="{FF2B5EF4-FFF2-40B4-BE49-F238E27FC236}">
                  <a16:creationId xmlns:a16="http://schemas.microsoft.com/office/drawing/2014/main" id="{B5B5D73B-3CAC-40CC-0606-6480C83E999A}"/>
                </a:ext>
              </a:extLst>
            </p:cNvPr>
            <p:cNvSpPr/>
            <p:nvPr/>
          </p:nvSpPr>
          <p:spPr>
            <a:xfrm>
              <a:off x="7247686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4" name="Freeform 69 1">
              <a:extLst>
                <a:ext uri="{FF2B5EF4-FFF2-40B4-BE49-F238E27FC236}">
                  <a16:creationId xmlns:a16="http://schemas.microsoft.com/office/drawing/2014/main" id="{F4FD47D5-B867-36EB-F843-505D7F8044BB}"/>
                </a:ext>
              </a:extLst>
            </p:cNvPr>
            <p:cNvSpPr/>
            <p:nvPr/>
          </p:nvSpPr>
          <p:spPr>
            <a:xfrm>
              <a:off x="7359910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5" name="Freeform 70 1">
              <a:extLst>
                <a:ext uri="{FF2B5EF4-FFF2-40B4-BE49-F238E27FC236}">
                  <a16:creationId xmlns:a16="http://schemas.microsoft.com/office/drawing/2014/main" id="{045F98CA-6A7E-2A41-48B5-5C904CA1AC60}"/>
                </a:ext>
              </a:extLst>
            </p:cNvPr>
            <p:cNvSpPr/>
            <p:nvPr/>
          </p:nvSpPr>
          <p:spPr>
            <a:xfrm>
              <a:off x="7446968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6" name="Freeform 71 1">
              <a:extLst>
                <a:ext uri="{FF2B5EF4-FFF2-40B4-BE49-F238E27FC236}">
                  <a16:creationId xmlns:a16="http://schemas.microsoft.com/office/drawing/2014/main" id="{E474A7E5-667F-08DF-D624-F3D90CE2A87E}"/>
                </a:ext>
              </a:extLst>
            </p:cNvPr>
            <p:cNvSpPr/>
            <p:nvPr/>
          </p:nvSpPr>
          <p:spPr>
            <a:xfrm>
              <a:off x="7518092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7" name="Freeform 72 1">
              <a:extLst>
                <a:ext uri="{FF2B5EF4-FFF2-40B4-BE49-F238E27FC236}">
                  <a16:creationId xmlns:a16="http://schemas.microsoft.com/office/drawing/2014/main" id="{F023CAFA-27DE-9CD8-89AE-0B90A6ED8526}"/>
                </a:ext>
              </a:extLst>
            </p:cNvPr>
            <p:cNvSpPr/>
            <p:nvPr/>
          </p:nvSpPr>
          <p:spPr>
            <a:xfrm>
              <a:off x="7578223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8" name="Freeform 73 1">
              <a:extLst>
                <a:ext uri="{FF2B5EF4-FFF2-40B4-BE49-F238E27FC236}">
                  <a16:creationId xmlns:a16="http://schemas.microsoft.com/office/drawing/2014/main" id="{81053516-C426-47DE-CB51-D1FE4330D524}"/>
                </a:ext>
              </a:extLst>
            </p:cNvPr>
            <p:cNvSpPr/>
            <p:nvPr/>
          </p:nvSpPr>
          <p:spPr>
            <a:xfrm>
              <a:off x="763031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39" name="Freeform 74 1">
              <a:extLst>
                <a:ext uri="{FF2B5EF4-FFF2-40B4-BE49-F238E27FC236}">
                  <a16:creationId xmlns:a16="http://schemas.microsoft.com/office/drawing/2014/main" id="{74D32864-8D17-0162-177B-155997E9BC3B}"/>
                </a:ext>
              </a:extLst>
            </p:cNvPr>
            <p:cNvSpPr/>
            <p:nvPr/>
          </p:nvSpPr>
          <p:spPr>
            <a:xfrm>
              <a:off x="76762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0" name="Freeform 75 1">
              <a:extLst>
                <a:ext uri="{FF2B5EF4-FFF2-40B4-BE49-F238E27FC236}">
                  <a16:creationId xmlns:a16="http://schemas.microsoft.com/office/drawing/2014/main" id="{11E483C5-E4C4-4B89-D1B4-24894667A56C}"/>
                </a:ext>
              </a:extLst>
            </p:cNvPr>
            <p:cNvSpPr/>
            <p:nvPr/>
          </p:nvSpPr>
          <p:spPr>
            <a:xfrm>
              <a:off x="7717364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1" name="Freeform 76 1">
              <a:extLst>
                <a:ext uri="{FF2B5EF4-FFF2-40B4-BE49-F238E27FC236}">
                  <a16:creationId xmlns:a16="http://schemas.microsoft.com/office/drawing/2014/main" id="{BEAFCB65-8FF9-3640-A5A2-B7B33CB8A872}"/>
                </a:ext>
              </a:extLst>
            </p:cNvPr>
            <p:cNvSpPr/>
            <p:nvPr/>
          </p:nvSpPr>
          <p:spPr>
            <a:xfrm>
              <a:off x="7987769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2" name="Freeform 77 1">
              <a:extLst>
                <a:ext uri="{FF2B5EF4-FFF2-40B4-BE49-F238E27FC236}">
                  <a16:creationId xmlns:a16="http://schemas.microsoft.com/office/drawing/2014/main" id="{9B148040-C341-696A-4372-4BE89C4DE951}"/>
                </a:ext>
              </a:extLst>
            </p:cNvPr>
            <p:cNvSpPr/>
            <p:nvPr/>
          </p:nvSpPr>
          <p:spPr>
            <a:xfrm>
              <a:off x="8145951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3" name="Freeform 78 1">
              <a:extLst>
                <a:ext uri="{FF2B5EF4-FFF2-40B4-BE49-F238E27FC236}">
                  <a16:creationId xmlns:a16="http://schemas.microsoft.com/office/drawing/2014/main" id="{CD56AD9F-ED98-48A7-6D6A-22ABF53C2743}"/>
                </a:ext>
              </a:extLst>
            </p:cNvPr>
            <p:cNvSpPr/>
            <p:nvPr/>
          </p:nvSpPr>
          <p:spPr>
            <a:xfrm>
              <a:off x="8258175" y="4951380"/>
              <a:ext cx="9525" cy="20669"/>
            </a:xfrm>
            <a:custGeom>
              <a:avLst/>
              <a:gdLst>
                <a:gd name="connsiteX0" fmla="*/ 0 w 9525"/>
                <a:gd name="connsiteY0" fmla="*/ 20669 h 20669"/>
                <a:gd name="connsiteX1" fmla="*/ 0 w 9525"/>
                <a:gd name="connsiteY1" fmla="*/ 0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20669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4" name="Freeform 79 1">
              <a:extLst>
                <a:ext uri="{FF2B5EF4-FFF2-40B4-BE49-F238E27FC236}">
                  <a16:creationId xmlns:a16="http://schemas.microsoft.com/office/drawing/2014/main" id="{0BE97A22-CF3C-4DED-75D8-BF0F9C8B3FA7}"/>
                </a:ext>
              </a:extLst>
            </p:cNvPr>
            <p:cNvSpPr/>
            <p:nvPr/>
          </p:nvSpPr>
          <p:spPr>
            <a:xfrm>
              <a:off x="412432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5" name="Freeform 80 1">
              <a:extLst>
                <a:ext uri="{FF2B5EF4-FFF2-40B4-BE49-F238E27FC236}">
                  <a16:creationId xmlns:a16="http://schemas.microsoft.com/office/drawing/2014/main" id="{24D3EA3C-4F03-8DD2-C155-5015E6E7B3A8}"/>
                </a:ext>
              </a:extLst>
            </p:cNvPr>
            <p:cNvSpPr/>
            <p:nvPr/>
          </p:nvSpPr>
          <p:spPr>
            <a:xfrm>
              <a:off x="439473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6" name="Freeform 81 1">
              <a:extLst>
                <a:ext uri="{FF2B5EF4-FFF2-40B4-BE49-F238E27FC236}">
                  <a16:creationId xmlns:a16="http://schemas.microsoft.com/office/drawing/2014/main" id="{DF7121E2-D361-B822-8392-F91823AB2758}"/>
                </a:ext>
              </a:extLst>
            </p:cNvPr>
            <p:cNvSpPr/>
            <p:nvPr/>
          </p:nvSpPr>
          <p:spPr>
            <a:xfrm>
              <a:off x="455290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55E26EDE-ADE4-0F71-1B16-F9BB2ADD1A83}"/>
                </a:ext>
              </a:extLst>
            </p:cNvPr>
            <p:cNvSpPr/>
            <p:nvPr/>
          </p:nvSpPr>
          <p:spPr>
            <a:xfrm>
              <a:off x="466513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C243BA8D-DDB2-1EB6-C921-618B2058946C}"/>
                </a:ext>
              </a:extLst>
            </p:cNvPr>
            <p:cNvSpPr/>
            <p:nvPr/>
          </p:nvSpPr>
          <p:spPr>
            <a:xfrm>
              <a:off x="475218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49" name="Freeform 84 1">
              <a:extLst>
                <a:ext uri="{FF2B5EF4-FFF2-40B4-BE49-F238E27FC236}">
                  <a16:creationId xmlns:a16="http://schemas.microsoft.com/office/drawing/2014/main" id="{835EA794-9AA2-8DD4-985D-ACD206797159}"/>
                </a:ext>
              </a:extLst>
            </p:cNvPr>
            <p:cNvSpPr/>
            <p:nvPr/>
          </p:nvSpPr>
          <p:spPr>
            <a:xfrm>
              <a:off x="482330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0" name="Freeform 85 1">
              <a:extLst>
                <a:ext uri="{FF2B5EF4-FFF2-40B4-BE49-F238E27FC236}">
                  <a16:creationId xmlns:a16="http://schemas.microsoft.com/office/drawing/2014/main" id="{74318418-B889-AEEC-EDC6-FF9F89768510}"/>
                </a:ext>
              </a:extLst>
            </p:cNvPr>
            <p:cNvSpPr/>
            <p:nvPr/>
          </p:nvSpPr>
          <p:spPr>
            <a:xfrm>
              <a:off x="488343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1" name="Freeform 86 1">
              <a:extLst>
                <a:ext uri="{FF2B5EF4-FFF2-40B4-BE49-F238E27FC236}">
                  <a16:creationId xmlns:a16="http://schemas.microsoft.com/office/drawing/2014/main" id="{894E88D3-A0B7-296E-9E3A-FA697D6A3DC4}"/>
                </a:ext>
              </a:extLst>
            </p:cNvPr>
            <p:cNvSpPr/>
            <p:nvPr/>
          </p:nvSpPr>
          <p:spPr>
            <a:xfrm>
              <a:off x="493553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2" name="Freeform 87 1">
              <a:extLst>
                <a:ext uri="{FF2B5EF4-FFF2-40B4-BE49-F238E27FC236}">
                  <a16:creationId xmlns:a16="http://schemas.microsoft.com/office/drawing/2014/main" id="{67C545E7-E1D6-9C1C-E2A6-82CC26C872AF}"/>
                </a:ext>
              </a:extLst>
            </p:cNvPr>
            <p:cNvSpPr/>
            <p:nvPr/>
          </p:nvSpPr>
          <p:spPr>
            <a:xfrm>
              <a:off x="498147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3" name="Freeform 88 1">
              <a:extLst>
                <a:ext uri="{FF2B5EF4-FFF2-40B4-BE49-F238E27FC236}">
                  <a16:creationId xmlns:a16="http://schemas.microsoft.com/office/drawing/2014/main" id="{45607356-5C59-BBBD-42A8-2EDCBB253E58}"/>
                </a:ext>
              </a:extLst>
            </p:cNvPr>
            <p:cNvSpPr/>
            <p:nvPr/>
          </p:nvSpPr>
          <p:spPr>
            <a:xfrm>
              <a:off x="502258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4" name="Freeform 89 1">
              <a:extLst>
                <a:ext uri="{FF2B5EF4-FFF2-40B4-BE49-F238E27FC236}">
                  <a16:creationId xmlns:a16="http://schemas.microsoft.com/office/drawing/2014/main" id="{4BA07662-D089-8C6D-BF82-92E16A3C7B25}"/>
                </a:ext>
              </a:extLst>
            </p:cNvPr>
            <p:cNvSpPr/>
            <p:nvPr/>
          </p:nvSpPr>
          <p:spPr>
            <a:xfrm>
              <a:off x="529298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5" name="Freeform 90 1">
              <a:extLst>
                <a:ext uri="{FF2B5EF4-FFF2-40B4-BE49-F238E27FC236}">
                  <a16:creationId xmlns:a16="http://schemas.microsoft.com/office/drawing/2014/main" id="{FF9F10FF-E681-A5B4-290A-C9BE859BEB35}"/>
                </a:ext>
              </a:extLst>
            </p:cNvPr>
            <p:cNvSpPr/>
            <p:nvPr/>
          </p:nvSpPr>
          <p:spPr>
            <a:xfrm>
              <a:off x="545116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6" name="Freeform 91 1">
              <a:extLst>
                <a:ext uri="{FF2B5EF4-FFF2-40B4-BE49-F238E27FC236}">
                  <a16:creationId xmlns:a16="http://schemas.microsoft.com/office/drawing/2014/main" id="{45BF7FFE-6D59-9995-0DBE-0CB353242828}"/>
                </a:ext>
              </a:extLst>
            </p:cNvPr>
            <p:cNvSpPr/>
            <p:nvPr/>
          </p:nvSpPr>
          <p:spPr>
            <a:xfrm>
              <a:off x="556339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7" name="Freeform 92 1">
              <a:extLst>
                <a:ext uri="{FF2B5EF4-FFF2-40B4-BE49-F238E27FC236}">
                  <a16:creationId xmlns:a16="http://schemas.microsoft.com/office/drawing/2014/main" id="{754CC7A2-0C9D-012E-69C5-2D3F274254FA}"/>
                </a:ext>
              </a:extLst>
            </p:cNvPr>
            <p:cNvSpPr/>
            <p:nvPr/>
          </p:nvSpPr>
          <p:spPr>
            <a:xfrm>
              <a:off x="565043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8" name="Freeform 93 1">
              <a:extLst>
                <a:ext uri="{FF2B5EF4-FFF2-40B4-BE49-F238E27FC236}">
                  <a16:creationId xmlns:a16="http://schemas.microsoft.com/office/drawing/2014/main" id="{09070BF8-2F0E-331B-69B9-E45D23B592CB}"/>
                </a:ext>
              </a:extLst>
            </p:cNvPr>
            <p:cNvSpPr/>
            <p:nvPr/>
          </p:nvSpPr>
          <p:spPr>
            <a:xfrm>
              <a:off x="572157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59" name="Freeform 94 1">
              <a:extLst>
                <a:ext uri="{FF2B5EF4-FFF2-40B4-BE49-F238E27FC236}">
                  <a16:creationId xmlns:a16="http://schemas.microsoft.com/office/drawing/2014/main" id="{C60880D2-7AD5-598A-0445-10C7CF1EC675}"/>
                </a:ext>
              </a:extLst>
            </p:cNvPr>
            <p:cNvSpPr/>
            <p:nvPr/>
          </p:nvSpPr>
          <p:spPr>
            <a:xfrm>
              <a:off x="578170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0" name="Freeform 95 1">
              <a:extLst>
                <a:ext uri="{FF2B5EF4-FFF2-40B4-BE49-F238E27FC236}">
                  <a16:creationId xmlns:a16="http://schemas.microsoft.com/office/drawing/2014/main" id="{EE44EA94-101B-BB4E-B6A7-8C034949F9B5}"/>
                </a:ext>
              </a:extLst>
            </p:cNvPr>
            <p:cNvSpPr/>
            <p:nvPr/>
          </p:nvSpPr>
          <p:spPr>
            <a:xfrm>
              <a:off x="583379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1" name="Freeform 96 1">
              <a:extLst>
                <a:ext uri="{FF2B5EF4-FFF2-40B4-BE49-F238E27FC236}">
                  <a16:creationId xmlns:a16="http://schemas.microsoft.com/office/drawing/2014/main" id="{FCDE44C5-DFEA-3806-6042-D3AF213CBB75}"/>
                </a:ext>
              </a:extLst>
            </p:cNvPr>
            <p:cNvSpPr/>
            <p:nvPr/>
          </p:nvSpPr>
          <p:spPr>
            <a:xfrm>
              <a:off x="58797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2" name="Freeform 97 1">
              <a:extLst>
                <a:ext uri="{FF2B5EF4-FFF2-40B4-BE49-F238E27FC236}">
                  <a16:creationId xmlns:a16="http://schemas.microsoft.com/office/drawing/2014/main" id="{5135E109-9FFF-1FBB-5CF5-CE7EAF870CCB}"/>
                </a:ext>
              </a:extLst>
            </p:cNvPr>
            <p:cNvSpPr/>
            <p:nvPr/>
          </p:nvSpPr>
          <p:spPr>
            <a:xfrm>
              <a:off x="592084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3" name="Freeform 98 1">
              <a:extLst>
                <a:ext uri="{FF2B5EF4-FFF2-40B4-BE49-F238E27FC236}">
                  <a16:creationId xmlns:a16="http://schemas.microsoft.com/office/drawing/2014/main" id="{A61083C1-9713-3400-EB95-6EF765766BE1}"/>
                </a:ext>
              </a:extLst>
            </p:cNvPr>
            <p:cNvSpPr/>
            <p:nvPr/>
          </p:nvSpPr>
          <p:spPr>
            <a:xfrm>
              <a:off x="619125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4" name="Freeform 99 1">
              <a:extLst>
                <a:ext uri="{FF2B5EF4-FFF2-40B4-BE49-F238E27FC236}">
                  <a16:creationId xmlns:a16="http://schemas.microsoft.com/office/drawing/2014/main" id="{B4C983A3-A8C6-CCC5-105C-5D2FBDF53A05}"/>
                </a:ext>
              </a:extLst>
            </p:cNvPr>
            <p:cNvSpPr/>
            <p:nvPr/>
          </p:nvSpPr>
          <p:spPr>
            <a:xfrm>
              <a:off x="634942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5" name="Freeform 100 1">
              <a:extLst>
                <a:ext uri="{FF2B5EF4-FFF2-40B4-BE49-F238E27FC236}">
                  <a16:creationId xmlns:a16="http://schemas.microsoft.com/office/drawing/2014/main" id="{7DE4D78E-1E54-6DAC-536E-FC56418DD304}"/>
                </a:ext>
              </a:extLst>
            </p:cNvPr>
            <p:cNvSpPr/>
            <p:nvPr/>
          </p:nvSpPr>
          <p:spPr>
            <a:xfrm>
              <a:off x="646165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6" name="Freeform 101 1">
              <a:extLst>
                <a:ext uri="{FF2B5EF4-FFF2-40B4-BE49-F238E27FC236}">
                  <a16:creationId xmlns:a16="http://schemas.microsoft.com/office/drawing/2014/main" id="{125D1AE8-643C-A9FD-5F49-D2C9B611DFC8}"/>
                </a:ext>
              </a:extLst>
            </p:cNvPr>
            <p:cNvSpPr/>
            <p:nvPr/>
          </p:nvSpPr>
          <p:spPr>
            <a:xfrm>
              <a:off x="654870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7" name="Freeform 102 1">
              <a:extLst>
                <a:ext uri="{FF2B5EF4-FFF2-40B4-BE49-F238E27FC236}">
                  <a16:creationId xmlns:a16="http://schemas.microsoft.com/office/drawing/2014/main" id="{0CA014F9-4444-2C48-513B-0ECE88C5A256}"/>
                </a:ext>
              </a:extLst>
            </p:cNvPr>
            <p:cNvSpPr/>
            <p:nvPr/>
          </p:nvSpPr>
          <p:spPr>
            <a:xfrm>
              <a:off x="6619827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8" name="Freeform 103 1">
              <a:extLst>
                <a:ext uri="{FF2B5EF4-FFF2-40B4-BE49-F238E27FC236}">
                  <a16:creationId xmlns:a16="http://schemas.microsoft.com/office/drawing/2014/main" id="{A8B038DA-9AD3-DF10-8420-4531294D091B}"/>
                </a:ext>
              </a:extLst>
            </p:cNvPr>
            <p:cNvSpPr/>
            <p:nvPr/>
          </p:nvSpPr>
          <p:spPr>
            <a:xfrm>
              <a:off x="6679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69" name="Freeform 104 1">
              <a:extLst>
                <a:ext uri="{FF2B5EF4-FFF2-40B4-BE49-F238E27FC236}">
                  <a16:creationId xmlns:a16="http://schemas.microsoft.com/office/drawing/2014/main" id="{5D7BF013-8F18-4282-5BE1-EB950DC7B075}"/>
                </a:ext>
              </a:extLst>
            </p:cNvPr>
            <p:cNvSpPr/>
            <p:nvPr/>
          </p:nvSpPr>
          <p:spPr>
            <a:xfrm>
              <a:off x="673206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0" name="Freeform 105 1">
              <a:extLst>
                <a:ext uri="{FF2B5EF4-FFF2-40B4-BE49-F238E27FC236}">
                  <a16:creationId xmlns:a16="http://schemas.microsoft.com/office/drawing/2014/main" id="{D028893F-2E3A-E6C9-03CA-23F3A9512D93}"/>
                </a:ext>
              </a:extLst>
            </p:cNvPr>
            <p:cNvSpPr/>
            <p:nvPr/>
          </p:nvSpPr>
          <p:spPr>
            <a:xfrm>
              <a:off x="67780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1" name="Freeform 106 1">
              <a:extLst>
                <a:ext uri="{FF2B5EF4-FFF2-40B4-BE49-F238E27FC236}">
                  <a16:creationId xmlns:a16="http://schemas.microsoft.com/office/drawing/2014/main" id="{11064262-7DEF-5F43-7A1B-0946C29148F3}"/>
                </a:ext>
              </a:extLst>
            </p:cNvPr>
            <p:cNvSpPr/>
            <p:nvPr/>
          </p:nvSpPr>
          <p:spPr>
            <a:xfrm>
              <a:off x="681910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2" name="Freeform 107 1">
              <a:extLst>
                <a:ext uri="{FF2B5EF4-FFF2-40B4-BE49-F238E27FC236}">
                  <a16:creationId xmlns:a16="http://schemas.microsoft.com/office/drawing/2014/main" id="{9CE3BA0A-7DD6-516E-D7AE-1055AC0BF7C0}"/>
                </a:ext>
              </a:extLst>
            </p:cNvPr>
            <p:cNvSpPr/>
            <p:nvPr/>
          </p:nvSpPr>
          <p:spPr>
            <a:xfrm>
              <a:off x="708951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3" name="Freeform 108 1">
              <a:extLst>
                <a:ext uri="{FF2B5EF4-FFF2-40B4-BE49-F238E27FC236}">
                  <a16:creationId xmlns:a16="http://schemas.microsoft.com/office/drawing/2014/main" id="{D5B62819-4212-F650-03FE-3A372E4C991E}"/>
                </a:ext>
              </a:extLst>
            </p:cNvPr>
            <p:cNvSpPr/>
            <p:nvPr/>
          </p:nvSpPr>
          <p:spPr>
            <a:xfrm>
              <a:off x="7247686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4" name="Freeform 109 1">
              <a:extLst>
                <a:ext uri="{FF2B5EF4-FFF2-40B4-BE49-F238E27FC236}">
                  <a16:creationId xmlns:a16="http://schemas.microsoft.com/office/drawing/2014/main" id="{09FE00B6-72B1-A28C-9239-1C05B8ED2385}"/>
                </a:ext>
              </a:extLst>
            </p:cNvPr>
            <p:cNvSpPr/>
            <p:nvPr/>
          </p:nvSpPr>
          <p:spPr>
            <a:xfrm>
              <a:off x="7359910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5" name="Freeform 110 1">
              <a:extLst>
                <a:ext uri="{FF2B5EF4-FFF2-40B4-BE49-F238E27FC236}">
                  <a16:creationId xmlns:a16="http://schemas.microsoft.com/office/drawing/2014/main" id="{B1AB5E81-8D15-C3B7-4D18-54AF2A6769D0}"/>
                </a:ext>
              </a:extLst>
            </p:cNvPr>
            <p:cNvSpPr/>
            <p:nvPr/>
          </p:nvSpPr>
          <p:spPr>
            <a:xfrm>
              <a:off x="7446968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6" name="Freeform 111 1">
              <a:extLst>
                <a:ext uri="{FF2B5EF4-FFF2-40B4-BE49-F238E27FC236}">
                  <a16:creationId xmlns:a16="http://schemas.microsoft.com/office/drawing/2014/main" id="{5F43E1DD-9C03-4784-8455-3B20CDED33DC}"/>
                </a:ext>
              </a:extLst>
            </p:cNvPr>
            <p:cNvSpPr/>
            <p:nvPr/>
          </p:nvSpPr>
          <p:spPr>
            <a:xfrm>
              <a:off x="7518092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7" name="Freeform 112 1">
              <a:extLst>
                <a:ext uri="{FF2B5EF4-FFF2-40B4-BE49-F238E27FC236}">
                  <a16:creationId xmlns:a16="http://schemas.microsoft.com/office/drawing/2014/main" id="{0330DB93-4CF7-1B8C-1C72-8C91DC4BC75F}"/>
                </a:ext>
              </a:extLst>
            </p:cNvPr>
            <p:cNvSpPr/>
            <p:nvPr/>
          </p:nvSpPr>
          <p:spPr>
            <a:xfrm>
              <a:off x="7578223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8" name="Freeform 113 1">
              <a:extLst>
                <a:ext uri="{FF2B5EF4-FFF2-40B4-BE49-F238E27FC236}">
                  <a16:creationId xmlns:a16="http://schemas.microsoft.com/office/drawing/2014/main" id="{25BA988A-6B06-067A-FC39-62D2F2C49887}"/>
                </a:ext>
              </a:extLst>
            </p:cNvPr>
            <p:cNvSpPr/>
            <p:nvPr/>
          </p:nvSpPr>
          <p:spPr>
            <a:xfrm>
              <a:off x="763031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79" name="Freeform 114 1">
              <a:extLst>
                <a:ext uri="{FF2B5EF4-FFF2-40B4-BE49-F238E27FC236}">
                  <a16:creationId xmlns:a16="http://schemas.microsoft.com/office/drawing/2014/main" id="{B3B0F657-8880-00BA-0785-9DA84AFC3633}"/>
                </a:ext>
              </a:extLst>
            </p:cNvPr>
            <p:cNvSpPr/>
            <p:nvPr/>
          </p:nvSpPr>
          <p:spPr>
            <a:xfrm>
              <a:off x="76762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0" name="Freeform 115 1">
              <a:extLst>
                <a:ext uri="{FF2B5EF4-FFF2-40B4-BE49-F238E27FC236}">
                  <a16:creationId xmlns:a16="http://schemas.microsoft.com/office/drawing/2014/main" id="{3047E1CC-435D-7F50-2D10-BB4A2E2C68A6}"/>
                </a:ext>
              </a:extLst>
            </p:cNvPr>
            <p:cNvSpPr/>
            <p:nvPr/>
          </p:nvSpPr>
          <p:spPr>
            <a:xfrm>
              <a:off x="7717364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1" name="Freeform 116 1">
              <a:extLst>
                <a:ext uri="{FF2B5EF4-FFF2-40B4-BE49-F238E27FC236}">
                  <a16:creationId xmlns:a16="http://schemas.microsoft.com/office/drawing/2014/main" id="{75B3089D-6F64-6E00-E117-6AD5DB6B15F4}"/>
                </a:ext>
              </a:extLst>
            </p:cNvPr>
            <p:cNvSpPr/>
            <p:nvPr/>
          </p:nvSpPr>
          <p:spPr>
            <a:xfrm>
              <a:off x="7987769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2" name="Freeform 117 1">
              <a:extLst>
                <a:ext uri="{FF2B5EF4-FFF2-40B4-BE49-F238E27FC236}">
                  <a16:creationId xmlns:a16="http://schemas.microsoft.com/office/drawing/2014/main" id="{52FBF50E-47E9-FA9C-9F20-9D1CCA16A8F2}"/>
                </a:ext>
              </a:extLst>
            </p:cNvPr>
            <p:cNvSpPr/>
            <p:nvPr/>
          </p:nvSpPr>
          <p:spPr>
            <a:xfrm>
              <a:off x="8145951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3" name="Freeform 118 1">
              <a:extLst>
                <a:ext uri="{FF2B5EF4-FFF2-40B4-BE49-F238E27FC236}">
                  <a16:creationId xmlns:a16="http://schemas.microsoft.com/office/drawing/2014/main" id="{EC6887ED-52BF-5BCD-FFB0-21EEC0A6E24A}"/>
                </a:ext>
              </a:extLst>
            </p:cNvPr>
            <p:cNvSpPr/>
            <p:nvPr/>
          </p:nvSpPr>
          <p:spPr>
            <a:xfrm>
              <a:off x="8258175" y="1724025"/>
              <a:ext cx="9525" cy="20669"/>
            </a:xfrm>
            <a:custGeom>
              <a:avLst/>
              <a:gdLst>
                <a:gd name="connsiteX0" fmla="*/ 0 w 9525"/>
                <a:gd name="connsiteY0" fmla="*/ 0 h 20669"/>
                <a:gd name="connsiteX1" fmla="*/ 0 w 9525"/>
                <a:gd name="connsiteY1" fmla="*/ 20669 h 2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0669">
                  <a:moveTo>
                    <a:pt x="0" y="0"/>
                  </a:moveTo>
                  <a:lnTo>
                    <a:pt x="0" y="20669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4" name="Graphic 19">
            <a:extLst>
              <a:ext uri="{FF2B5EF4-FFF2-40B4-BE49-F238E27FC236}">
                <a16:creationId xmlns:a16="http://schemas.microsoft.com/office/drawing/2014/main" id="{C5FE5C6B-5ABC-2B43-C61C-D2B954F79265}"/>
              </a:ext>
            </a:extLst>
          </p:cNvPr>
          <p:cNvGrpSpPr/>
          <p:nvPr/>
        </p:nvGrpSpPr>
        <p:grpSpPr>
          <a:xfrm>
            <a:off x="1649476" y="5418013"/>
            <a:ext cx="332742" cy="158891"/>
            <a:chOff x="3989403" y="5030843"/>
            <a:chExt cx="269158" cy="128528"/>
          </a:xfrm>
          <a:solidFill>
            <a:srgbClr val="262626"/>
          </a:solidFill>
        </p:grpSpPr>
        <p:sp>
          <p:nvSpPr>
            <p:cNvPr id="1285" name="Freeform 120 1">
              <a:extLst>
                <a:ext uri="{FF2B5EF4-FFF2-40B4-BE49-F238E27FC236}">
                  <a16:creationId xmlns:a16="http://schemas.microsoft.com/office/drawing/2014/main" id="{C2BAFF2F-1FCC-11C7-89E1-691F1DA8E4AF}"/>
                </a:ext>
              </a:extLst>
            </p:cNvPr>
            <p:cNvSpPr/>
            <p:nvPr/>
          </p:nvSpPr>
          <p:spPr>
            <a:xfrm>
              <a:off x="3989403" y="5054447"/>
              <a:ext cx="50899" cy="101500"/>
            </a:xfrm>
            <a:custGeom>
              <a:avLst/>
              <a:gdLst>
                <a:gd name="connsiteX0" fmla="*/ 966 w 50899"/>
                <a:gd name="connsiteY0" fmla="*/ 101878 h 101500"/>
                <a:gd name="connsiteX1" fmla="*/ 966 w 50899"/>
                <a:gd name="connsiteY1" fmla="*/ 96520 h 101500"/>
                <a:gd name="connsiteX2" fmla="*/ 20016 w 50899"/>
                <a:gd name="connsiteY2" fmla="*/ 91609 h 101500"/>
                <a:gd name="connsiteX3" fmla="*/ 20016 w 50899"/>
                <a:gd name="connsiteY3" fmla="*/ 11689 h 101500"/>
                <a:gd name="connsiteX4" fmla="*/ 73 w 50899"/>
                <a:gd name="connsiteY4" fmla="*/ 15409 h 101500"/>
                <a:gd name="connsiteX5" fmla="*/ 73 w 50899"/>
                <a:gd name="connsiteY5" fmla="*/ 10051 h 101500"/>
                <a:gd name="connsiteX6" fmla="*/ 28351 w 50899"/>
                <a:gd name="connsiteY6" fmla="*/ 378 h 101500"/>
                <a:gd name="connsiteX7" fmla="*/ 30434 w 50899"/>
                <a:gd name="connsiteY7" fmla="*/ 378 h 101500"/>
                <a:gd name="connsiteX8" fmla="*/ 31476 w 50899"/>
                <a:gd name="connsiteY8" fmla="*/ 750 h 101500"/>
                <a:gd name="connsiteX9" fmla="*/ 31923 w 50899"/>
                <a:gd name="connsiteY9" fmla="*/ 1717 h 101500"/>
                <a:gd name="connsiteX10" fmla="*/ 31923 w 50899"/>
                <a:gd name="connsiteY10" fmla="*/ 91609 h 101500"/>
                <a:gd name="connsiteX11" fmla="*/ 50973 w 50899"/>
                <a:gd name="connsiteY11" fmla="*/ 96520 h 101500"/>
                <a:gd name="connsiteX12" fmla="*/ 50973 w 50899"/>
                <a:gd name="connsiteY12" fmla="*/ 101878 h 101500"/>
                <a:gd name="connsiteX13" fmla="*/ 966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966" y="101878"/>
                  </a:moveTo>
                  <a:lnTo>
                    <a:pt x="966" y="96520"/>
                  </a:lnTo>
                  <a:cubicBezTo>
                    <a:pt x="13666" y="96520"/>
                    <a:pt x="20016" y="94883"/>
                    <a:pt x="20016" y="91609"/>
                  </a:cubicBezTo>
                  <a:lnTo>
                    <a:pt x="20016" y="11689"/>
                  </a:lnTo>
                  <a:cubicBezTo>
                    <a:pt x="14758" y="14169"/>
                    <a:pt x="8110" y="15409"/>
                    <a:pt x="73" y="15409"/>
                  </a:cubicBezTo>
                  <a:lnTo>
                    <a:pt x="73" y="10051"/>
                  </a:lnTo>
                  <a:cubicBezTo>
                    <a:pt x="12575" y="10051"/>
                    <a:pt x="22001" y="6827"/>
                    <a:pt x="28351" y="378"/>
                  </a:cubicBezTo>
                  <a:lnTo>
                    <a:pt x="30434" y="378"/>
                  </a:lnTo>
                  <a:cubicBezTo>
                    <a:pt x="30831" y="378"/>
                    <a:pt x="31178" y="502"/>
                    <a:pt x="31476" y="750"/>
                  </a:cubicBezTo>
                  <a:cubicBezTo>
                    <a:pt x="31774" y="998"/>
                    <a:pt x="31923" y="1320"/>
                    <a:pt x="31923" y="1717"/>
                  </a:cubicBezTo>
                  <a:lnTo>
                    <a:pt x="31923" y="91609"/>
                  </a:lnTo>
                  <a:cubicBezTo>
                    <a:pt x="31923" y="94883"/>
                    <a:pt x="38273" y="96520"/>
                    <a:pt x="50973" y="96520"/>
                  </a:cubicBezTo>
                  <a:lnTo>
                    <a:pt x="50973" y="101878"/>
                  </a:lnTo>
                  <a:lnTo>
                    <a:pt x="966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6" name="Freeform 121 1">
              <a:extLst>
                <a:ext uri="{FF2B5EF4-FFF2-40B4-BE49-F238E27FC236}">
                  <a16:creationId xmlns:a16="http://schemas.microsoft.com/office/drawing/2014/main" id="{5F0137AA-7C97-2EF5-47EA-60AF9EB80441}"/>
                </a:ext>
              </a:extLst>
            </p:cNvPr>
            <p:cNvSpPr/>
            <p:nvPr/>
          </p:nvSpPr>
          <p:spPr>
            <a:xfrm>
              <a:off x="4058311" y="5054447"/>
              <a:ext cx="64145" cy="104923"/>
            </a:xfrm>
            <a:custGeom>
              <a:avLst/>
              <a:gdLst>
                <a:gd name="connsiteX0" fmla="*/ 32220 w 64145"/>
                <a:gd name="connsiteY0" fmla="*/ 105301 h 104923"/>
                <a:gd name="connsiteX1" fmla="*/ 6845 w 64145"/>
                <a:gd name="connsiteY1" fmla="*/ 89898 h 104923"/>
                <a:gd name="connsiteX2" fmla="*/ 73 w 64145"/>
                <a:gd name="connsiteY2" fmla="*/ 53212 h 104923"/>
                <a:gd name="connsiteX3" fmla="*/ 2529 w 64145"/>
                <a:gd name="connsiteY3" fmla="*/ 28283 h 104923"/>
                <a:gd name="connsiteX4" fmla="*/ 12129 w 64145"/>
                <a:gd name="connsiteY4" fmla="*/ 8489 h 104923"/>
                <a:gd name="connsiteX5" fmla="*/ 32220 w 64145"/>
                <a:gd name="connsiteY5" fmla="*/ 378 h 104923"/>
                <a:gd name="connsiteX6" fmla="*/ 48740 w 64145"/>
                <a:gd name="connsiteY6" fmla="*/ 5289 h 104923"/>
                <a:gd name="connsiteX7" fmla="*/ 58488 w 64145"/>
                <a:gd name="connsiteY7" fmla="*/ 17939 h 104923"/>
                <a:gd name="connsiteX8" fmla="*/ 63028 w 64145"/>
                <a:gd name="connsiteY8" fmla="*/ 34608 h 104923"/>
                <a:gd name="connsiteX9" fmla="*/ 64218 w 64145"/>
                <a:gd name="connsiteY9" fmla="*/ 53212 h 104923"/>
                <a:gd name="connsiteX10" fmla="*/ 61837 w 64145"/>
                <a:gd name="connsiteY10" fmla="*/ 77768 h 104923"/>
                <a:gd name="connsiteX11" fmla="*/ 52386 w 64145"/>
                <a:gd name="connsiteY11" fmla="*/ 97265 h 104923"/>
                <a:gd name="connsiteX12" fmla="*/ 32220 w 64145"/>
                <a:gd name="connsiteY12" fmla="*/ 105301 h 104923"/>
                <a:gd name="connsiteX13" fmla="*/ 32220 w 64145"/>
                <a:gd name="connsiteY13" fmla="*/ 101283 h 104923"/>
                <a:gd name="connsiteX14" fmla="*/ 44871 w 64145"/>
                <a:gd name="connsiteY14" fmla="*/ 92577 h 104923"/>
                <a:gd name="connsiteX15" fmla="*/ 50005 w 64145"/>
                <a:gd name="connsiteY15" fmla="*/ 73303 h 104923"/>
                <a:gd name="connsiteX16" fmla="*/ 50973 w 64145"/>
                <a:gd name="connsiteY16" fmla="*/ 50831 h 104923"/>
                <a:gd name="connsiteX17" fmla="*/ 50005 w 64145"/>
                <a:gd name="connsiteY17" fmla="*/ 29697 h 104923"/>
                <a:gd name="connsiteX18" fmla="*/ 44945 w 64145"/>
                <a:gd name="connsiteY18" fmla="*/ 12136 h 104923"/>
                <a:gd name="connsiteX19" fmla="*/ 32220 w 64145"/>
                <a:gd name="connsiteY19" fmla="*/ 4247 h 104923"/>
                <a:gd name="connsiteX20" fmla="*/ 19421 w 64145"/>
                <a:gd name="connsiteY20" fmla="*/ 12136 h 104923"/>
                <a:gd name="connsiteX21" fmla="*/ 14286 w 64145"/>
                <a:gd name="connsiteY21" fmla="*/ 29697 h 104923"/>
                <a:gd name="connsiteX22" fmla="*/ 13319 w 64145"/>
                <a:gd name="connsiteY22" fmla="*/ 50831 h 104923"/>
                <a:gd name="connsiteX23" fmla="*/ 13765 w 64145"/>
                <a:gd name="connsiteY23" fmla="*/ 66830 h 104923"/>
                <a:gd name="connsiteX24" fmla="*/ 15998 w 64145"/>
                <a:gd name="connsiteY24" fmla="*/ 82308 h 104923"/>
                <a:gd name="connsiteX25" fmla="*/ 21728 w 64145"/>
                <a:gd name="connsiteY25" fmla="*/ 95776 h 104923"/>
                <a:gd name="connsiteX26" fmla="*/ 32220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220" y="105301"/>
                  </a:moveTo>
                  <a:cubicBezTo>
                    <a:pt x="19818" y="105301"/>
                    <a:pt x="11359" y="100167"/>
                    <a:pt x="6845" y="89898"/>
                  </a:cubicBezTo>
                  <a:cubicBezTo>
                    <a:pt x="2330" y="79629"/>
                    <a:pt x="73" y="67400"/>
                    <a:pt x="73" y="53212"/>
                  </a:cubicBezTo>
                  <a:cubicBezTo>
                    <a:pt x="73" y="44381"/>
                    <a:pt x="891" y="36072"/>
                    <a:pt x="2529" y="28283"/>
                  </a:cubicBezTo>
                  <a:cubicBezTo>
                    <a:pt x="4166" y="20494"/>
                    <a:pt x="7366" y="13896"/>
                    <a:pt x="12129" y="8489"/>
                  </a:cubicBezTo>
                  <a:cubicBezTo>
                    <a:pt x="16891" y="3082"/>
                    <a:pt x="23588" y="378"/>
                    <a:pt x="32220" y="378"/>
                  </a:cubicBezTo>
                  <a:cubicBezTo>
                    <a:pt x="38967" y="378"/>
                    <a:pt x="44474" y="2015"/>
                    <a:pt x="48740" y="5289"/>
                  </a:cubicBezTo>
                  <a:cubicBezTo>
                    <a:pt x="53007" y="8563"/>
                    <a:pt x="56256" y="12780"/>
                    <a:pt x="58488" y="17939"/>
                  </a:cubicBezTo>
                  <a:cubicBezTo>
                    <a:pt x="60721" y="23099"/>
                    <a:pt x="62234" y="28655"/>
                    <a:pt x="63028" y="34608"/>
                  </a:cubicBezTo>
                  <a:cubicBezTo>
                    <a:pt x="63821" y="40561"/>
                    <a:pt x="64218" y="46762"/>
                    <a:pt x="64218" y="53212"/>
                  </a:cubicBezTo>
                  <a:cubicBezTo>
                    <a:pt x="64218" y="61943"/>
                    <a:pt x="63424" y="70128"/>
                    <a:pt x="61837" y="77768"/>
                  </a:cubicBezTo>
                  <a:cubicBezTo>
                    <a:pt x="60249" y="85409"/>
                    <a:pt x="57099" y="91907"/>
                    <a:pt x="52386" y="97265"/>
                  </a:cubicBezTo>
                  <a:cubicBezTo>
                    <a:pt x="47673" y="102623"/>
                    <a:pt x="40951" y="105301"/>
                    <a:pt x="32220" y="105301"/>
                  </a:cubicBezTo>
                  <a:close/>
                  <a:moveTo>
                    <a:pt x="32220" y="101283"/>
                  </a:moveTo>
                  <a:cubicBezTo>
                    <a:pt x="37876" y="101283"/>
                    <a:pt x="42093" y="98381"/>
                    <a:pt x="44871" y="92577"/>
                  </a:cubicBezTo>
                  <a:cubicBezTo>
                    <a:pt x="47649" y="86772"/>
                    <a:pt x="49360" y="80348"/>
                    <a:pt x="50005" y="73303"/>
                  </a:cubicBezTo>
                  <a:cubicBezTo>
                    <a:pt x="50650" y="66259"/>
                    <a:pt x="50973" y="58768"/>
                    <a:pt x="50973" y="50831"/>
                  </a:cubicBezTo>
                  <a:cubicBezTo>
                    <a:pt x="50973" y="43191"/>
                    <a:pt x="50650" y="36146"/>
                    <a:pt x="50005" y="29697"/>
                  </a:cubicBezTo>
                  <a:cubicBezTo>
                    <a:pt x="49360" y="23248"/>
                    <a:pt x="47674" y="17394"/>
                    <a:pt x="44945" y="12136"/>
                  </a:cubicBezTo>
                  <a:cubicBezTo>
                    <a:pt x="42217" y="6876"/>
                    <a:pt x="37975" y="4247"/>
                    <a:pt x="32220" y="4247"/>
                  </a:cubicBezTo>
                  <a:cubicBezTo>
                    <a:pt x="26466" y="4247"/>
                    <a:pt x="22199" y="6876"/>
                    <a:pt x="19421" y="12136"/>
                  </a:cubicBezTo>
                  <a:cubicBezTo>
                    <a:pt x="16643" y="17394"/>
                    <a:pt x="14931" y="23248"/>
                    <a:pt x="14286" y="29697"/>
                  </a:cubicBezTo>
                  <a:cubicBezTo>
                    <a:pt x="13642" y="36146"/>
                    <a:pt x="13319" y="43191"/>
                    <a:pt x="13319" y="50831"/>
                  </a:cubicBezTo>
                  <a:cubicBezTo>
                    <a:pt x="13319" y="56486"/>
                    <a:pt x="13468" y="61819"/>
                    <a:pt x="13765" y="66830"/>
                  </a:cubicBezTo>
                  <a:cubicBezTo>
                    <a:pt x="14063" y="71840"/>
                    <a:pt x="14807" y="77000"/>
                    <a:pt x="15998" y="82308"/>
                  </a:cubicBezTo>
                  <a:cubicBezTo>
                    <a:pt x="17188" y="87616"/>
                    <a:pt x="19099" y="92106"/>
                    <a:pt x="21728" y="95776"/>
                  </a:cubicBezTo>
                  <a:cubicBezTo>
                    <a:pt x="24357" y="99447"/>
                    <a:pt x="27854" y="101283"/>
                    <a:pt x="32220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7" name="Freeform 122 1">
              <a:extLst>
                <a:ext uri="{FF2B5EF4-FFF2-40B4-BE49-F238E27FC236}">
                  <a16:creationId xmlns:a16="http://schemas.microsoft.com/office/drawing/2014/main" id="{E97597B8-B1D1-11C2-A80B-C902FBF0E737}"/>
                </a:ext>
              </a:extLst>
            </p:cNvPr>
            <p:cNvSpPr/>
            <p:nvPr/>
          </p:nvSpPr>
          <p:spPr>
            <a:xfrm>
              <a:off x="4137190" y="5072366"/>
              <a:ext cx="63996" cy="4167"/>
            </a:xfrm>
            <a:custGeom>
              <a:avLst/>
              <a:gdLst>
                <a:gd name="connsiteX0" fmla="*/ 2157 w 63996"/>
                <a:gd name="connsiteY0" fmla="*/ 4545 h 4167"/>
                <a:gd name="connsiteX1" fmla="*/ 668 w 63996"/>
                <a:gd name="connsiteY1" fmla="*/ 3875 h 4167"/>
                <a:gd name="connsiteX2" fmla="*/ 73 w 63996"/>
                <a:gd name="connsiteY2" fmla="*/ 2462 h 4167"/>
                <a:gd name="connsiteX3" fmla="*/ 668 w 63996"/>
                <a:gd name="connsiteY3" fmla="*/ 1047 h 4167"/>
                <a:gd name="connsiteX4" fmla="*/ 2157 w 63996"/>
                <a:gd name="connsiteY4" fmla="*/ 378 h 4167"/>
                <a:gd name="connsiteX5" fmla="*/ 62284 w 63996"/>
                <a:gd name="connsiteY5" fmla="*/ 378 h 4167"/>
                <a:gd name="connsiteX6" fmla="*/ 63549 w 63996"/>
                <a:gd name="connsiteY6" fmla="*/ 1047 h 4167"/>
                <a:gd name="connsiteX7" fmla="*/ 64070 w 63996"/>
                <a:gd name="connsiteY7" fmla="*/ 2462 h 4167"/>
                <a:gd name="connsiteX8" fmla="*/ 63549 w 63996"/>
                <a:gd name="connsiteY8" fmla="*/ 3875 h 4167"/>
                <a:gd name="connsiteX9" fmla="*/ 62284 w 63996"/>
                <a:gd name="connsiteY9" fmla="*/ 4545 h 4167"/>
                <a:gd name="connsiteX10" fmla="*/ 2157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157" y="4545"/>
                  </a:moveTo>
                  <a:cubicBezTo>
                    <a:pt x="1561" y="4545"/>
                    <a:pt x="1065" y="4322"/>
                    <a:pt x="668" y="3875"/>
                  </a:cubicBezTo>
                  <a:cubicBezTo>
                    <a:pt x="271" y="3429"/>
                    <a:pt x="73" y="2958"/>
                    <a:pt x="73" y="2462"/>
                  </a:cubicBezTo>
                  <a:cubicBezTo>
                    <a:pt x="73" y="1965"/>
                    <a:pt x="271" y="1494"/>
                    <a:pt x="668" y="1047"/>
                  </a:cubicBezTo>
                  <a:cubicBezTo>
                    <a:pt x="1065" y="601"/>
                    <a:pt x="1561" y="378"/>
                    <a:pt x="2157" y="378"/>
                  </a:cubicBezTo>
                  <a:lnTo>
                    <a:pt x="62284" y="378"/>
                  </a:lnTo>
                  <a:cubicBezTo>
                    <a:pt x="62780" y="378"/>
                    <a:pt x="63201" y="601"/>
                    <a:pt x="63549" y="1047"/>
                  </a:cubicBezTo>
                  <a:cubicBezTo>
                    <a:pt x="63896" y="1494"/>
                    <a:pt x="64070" y="1965"/>
                    <a:pt x="64070" y="2462"/>
                  </a:cubicBezTo>
                  <a:cubicBezTo>
                    <a:pt x="64070" y="2958"/>
                    <a:pt x="63896" y="3429"/>
                    <a:pt x="63549" y="3875"/>
                  </a:cubicBezTo>
                  <a:cubicBezTo>
                    <a:pt x="63201" y="4322"/>
                    <a:pt x="62780" y="4545"/>
                    <a:pt x="62284" y="4545"/>
                  </a:cubicBezTo>
                  <a:lnTo>
                    <a:pt x="2157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88" name="Freeform 123 1">
              <a:extLst>
                <a:ext uri="{FF2B5EF4-FFF2-40B4-BE49-F238E27FC236}">
                  <a16:creationId xmlns:a16="http://schemas.microsoft.com/office/drawing/2014/main" id="{2DB0F2BF-1E16-548F-A4F5-C9E2431F9902}"/>
                </a:ext>
              </a:extLst>
            </p:cNvPr>
            <p:cNvSpPr/>
            <p:nvPr/>
          </p:nvSpPr>
          <p:spPr>
            <a:xfrm>
              <a:off x="4216741" y="5030843"/>
              <a:ext cx="41820" cy="69801"/>
            </a:xfrm>
            <a:custGeom>
              <a:avLst/>
              <a:gdLst>
                <a:gd name="connsiteX0" fmla="*/ 73 w 41820"/>
                <a:gd name="connsiteY0" fmla="*/ 70179 h 69801"/>
                <a:gd name="connsiteX1" fmla="*/ 73 w 41820"/>
                <a:gd name="connsiteY1" fmla="*/ 67351 h 69801"/>
                <a:gd name="connsiteX2" fmla="*/ 222 w 41820"/>
                <a:gd name="connsiteY2" fmla="*/ 66756 h 69801"/>
                <a:gd name="connsiteX3" fmla="*/ 16592 w 41820"/>
                <a:gd name="connsiteY3" fmla="*/ 48748 h 69801"/>
                <a:gd name="connsiteX4" fmla="*/ 22545 w 41820"/>
                <a:gd name="connsiteY4" fmla="*/ 42050 h 69801"/>
                <a:gd name="connsiteX5" fmla="*/ 27085 w 41820"/>
                <a:gd name="connsiteY5" fmla="*/ 35874 h 69801"/>
                <a:gd name="connsiteX6" fmla="*/ 30657 w 41820"/>
                <a:gd name="connsiteY6" fmla="*/ 28656 h 69801"/>
                <a:gd name="connsiteX7" fmla="*/ 31922 w 41820"/>
                <a:gd name="connsiteY7" fmla="*/ 20917 h 69801"/>
                <a:gd name="connsiteX8" fmla="*/ 30360 w 41820"/>
                <a:gd name="connsiteY8" fmla="*/ 12657 h 69801"/>
                <a:gd name="connsiteX9" fmla="*/ 25671 w 41820"/>
                <a:gd name="connsiteY9" fmla="*/ 6406 h 69801"/>
                <a:gd name="connsiteX10" fmla="*/ 18081 w 41820"/>
                <a:gd name="connsiteY10" fmla="*/ 4099 h 69801"/>
                <a:gd name="connsiteX11" fmla="*/ 9821 w 41820"/>
                <a:gd name="connsiteY11" fmla="*/ 6852 h 69801"/>
                <a:gd name="connsiteX12" fmla="*/ 4686 w 41820"/>
                <a:gd name="connsiteY12" fmla="*/ 13921 h 69801"/>
                <a:gd name="connsiteX13" fmla="*/ 5877 w 41820"/>
                <a:gd name="connsiteY13" fmla="*/ 13773 h 69801"/>
                <a:gd name="connsiteX14" fmla="*/ 9895 w 41820"/>
                <a:gd name="connsiteY14" fmla="*/ 15336 h 69801"/>
                <a:gd name="connsiteX15" fmla="*/ 11533 w 41820"/>
                <a:gd name="connsiteY15" fmla="*/ 19428 h 69801"/>
                <a:gd name="connsiteX16" fmla="*/ 9895 w 41820"/>
                <a:gd name="connsiteY16" fmla="*/ 23521 h 69801"/>
                <a:gd name="connsiteX17" fmla="*/ 5877 w 41820"/>
                <a:gd name="connsiteY17" fmla="*/ 25232 h 69801"/>
                <a:gd name="connsiteX18" fmla="*/ 1709 w 41820"/>
                <a:gd name="connsiteY18" fmla="*/ 23521 h 69801"/>
                <a:gd name="connsiteX19" fmla="*/ 73 w 41820"/>
                <a:gd name="connsiteY19" fmla="*/ 19428 h 69801"/>
                <a:gd name="connsiteX20" fmla="*/ 1561 w 41820"/>
                <a:gd name="connsiteY20" fmla="*/ 12061 h 69801"/>
                <a:gd name="connsiteX21" fmla="*/ 5802 w 41820"/>
                <a:gd name="connsiteY21" fmla="*/ 5885 h 69801"/>
                <a:gd name="connsiteX22" fmla="*/ 12128 w 41820"/>
                <a:gd name="connsiteY22" fmla="*/ 1792 h 69801"/>
                <a:gd name="connsiteX23" fmla="*/ 19569 w 41820"/>
                <a:gd name="connsiteY23" fmla="*/ 378 h 69801"/>
                <a:gd name="connsiteX24" fmla="*/ 30731 w 41820"/>
                <a:gd name="connsiteY24" fmla="*/ 2909 h 69801"/>
                <a:gd name="connsiteX25" fmla="*/ 38917 w 41820"/>
                <a:gd name="connsiteY25" fmla="*/ 10052 h 69801"/>
                <a:gd name="connsiteX26" fmla="*/ 41893 w 41820"/>
                <a:gd name="connsiteY26" fmla="*/ 20917 h 69801"/>
                <a:gd name="connsiteX27" fmla="*/ 39885 w 41820"/>
                <a:gd name="connsiteY27" fmla="*/ 29623 h 69801"/>
                <a:gd name="connsiteX28" fmla="*/ 34824 w 41820"/>
                <a:gd name="connsiteY28" fmla="*/ 37064 h 69801"/>
                <a:gd name="connsiteX29" fmla="*/ 26862 w 41820"/>
                <a:gd name="connsiteY29" fmla="*/ 44655 h 69801"/>
                <a:gd name="connsiteX30" fmla="*/ 20462 w 41820"/>
                <a:gd name="connsiteY30" fmla="*/ 50236 h 69801"/>
                <a:gd name="connsiteX31" fmla="*/ 8556 w 41820"/>
                <a:gd name="connsiteY31" fmla="*/ 61695 h 69801"/>
                <a:gd name="connsiteX32" fmla="*/ 18676 w 41820"/>
                <a:gd name="connsiteY32" fmla="*/ 61695 h 69801"/>
                <a:gd name="connsiteX33" fmla="*/ 31104 w 41820"/>
                <a:gd name="connsiteY33" fmla="*/ 61546 h 69801"/>
                <a:gd name="connsiteX34" fmla="*/ 36387 w 41820"/>
                <a:gd name="connsiteY34" fmla="*/ 61100 h 69801"/>
                <a:gd name="connsiteX35" fmla="*/ 38917 w 41820"/>
                <a:gd name="connsiteY35" fmla="*/ 51575 h 69801"/>
                <a:gd name="connsiteX36" fmla="*/ 41893 w 41820"/>
                <a:gd name="connsiteY36" fmla="*/ 51575 h 69801"/>
                <a:gd name="connsiteX37" fmla="*/ 38917 w 41820"/>
                <a:gd name="connsiteY37" fmla="*/ 70179 h 69801"/>
                <a:gd name="connsiteX38" fmla="*/ 73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73" y="70179"/>
                  </a:moveTo>
                  <a:lnTo>
                    <a:pt x="73" y="67351"/>
                  </a:lnTo>
                  <a:cubicBezTo>
                    <a:pt x="73" y="67152"/>
                    <a:pt x="123" y="66954"/>
                    <a:pt x="222" y="66756"/>
                  </a:cubicBezTo>
                  <a:lnTo>
                    <a:pt x="16592" y="48748"/>
                  </a:lnTo>
                  <a:cubicBezTo>
                    <a:pt x="19073" y="46069"/>
                    <a:pt x="21058" y="43836"/>
                    <a:pt x="22545" y="42050"/>
                  </a:cubicBezTo>
                  <a:cubicBezTo>
                    <a:pt x="24034" y="40264"/>
                    <a:pt x="25547" y="38205"/>
                    <a:pt x="27085" y="35874"/>
                  </a:cubicBezTo>
                  <a:cubicBezTo>
                    <a:pt x="28623" y="33542"/>
                    <a:pt x="29814" y="31136"/>
                    <a:pt x="30657" y="28656"/>
                  </a:cubicBezTo>
                  <a:cubicBezTo>
                    <a:pt x="31500" y="26175"/>
                    <a:pt x="31922" y="23596"/>
                    <a:pt x="31922" y="20917"/>
                  </a:cubicBezTo>
                  <a:cubicBezTo>
                    <a:pt x="31922" y="18039"/>
                    <a:pt x="31401" y="15286"/>
                    <a:pt x="30360" y="12657"/>
                  </a:cubicBezTo>
                  <a:cubicBezTo>
                    <a:pt x="29318" y="10027"/>
                    <a:pt x="27755" y="7944"/>
                    <a:pt x="25671" y="6406"/>
                  </a:cubicBezTo>
                  <a:cubicBezTo>
                    <a:pt x="23587" y="4868"/>
                    <a:pt x="21058" y="4099"/>
                    <a:pt x="18081" y="4099"/>
                  </a:cubicBezTo>
                  <a:cubicBezTo>
                    <a:pt x="15005" y="4099"/>
                    <a:pt x="12252" y="5017"/>
                    <a:pt x="9821" y="6852"/>
                  </a:cubicBezTo>
                  <a:cubicBezTo>
                    <a:pt x="7390" y="8688"/>
                    <a:pt x="5678" y="11044"/>
                    <a:pt x="4686" y="13921"/>
                  </a:cubicBezTo>
                  <a:cubicBezTo>
                    <a:pt x="4984" y="13822"/>
                    <a:pt x="5380" y="13773"/>
                    <a:pt x="5877" y="13773"/>
                  </a:cubicBezTo>
                  <a:cubicBezTo>
                    <a:pt x="7464" y="13773"/>
                    <a:pt x="8804" y="14294"/>
                    <a:pt x="9895" y="15336"/>
                  </a:cubicBezTo>
                  <a:cubicBezTo>
                    <a:pt x="10987" y="16377"/>
                    <a:pt x="11533" y="17741"/>
                    <a:pt x="11533" y="19428"/>
                  </a:cubicBezTo>
                  <a:cubicBezTo>
                    <a:pt x="11533" y="21015"/>
                    <a:pt x="10987" y="22380"/>
                    <a:pt x="9895" y="23521"/>
                  </a:cubicBezTo>
                  <a:cubicBezTo>
                    <a:pt x="8804" y="24662"/>
                    <a:pt x="7464" y="25232"/>
                    <a:pt x="5877" y="25232"/>
                  </a:cubicBezTo>
                  <a:cubicBezTo>
                    <a:pt x="4190" y="25232"/>
                    <a:pt x="2801" y="24662"/>
                    <a:pt x="1709" y="23521"/>
                  </a:cubicBezTo>
                  <a:cubicBezTo>
                    <a:pt x="618" y="22380"/>
                    <a:pt x="73" y="21015"/>
                    <a:pt x="73" y="19428"/>
                  </a:cubicBezTo>
                  <a:cubicBezTo>
                    <a:pt x="73" y="16848"/>
                    <a:pt x="569" y="14393"/>
                    <a:pt x="1561" y="12061"/>
                  </a:cubicBezTo>
                  <a:cubicBezTo>
                    <a:pt x="2553" y="9730"/>
                    <a:pt x="3967" y="7671"/>
                    <a:pt x="5802" y="5885"/>
                  </a:cubicBezTo>
                  <a:cubicBezTo>
                    <a:pt x="7638" y="4099"/>
                    <a:pt x="9747" y="2735"/>
                    <a:pt x="12128" y="1792"/>
                  </a:cubicBezTo>
                  <a:cubicBezTo>
                    <a:pt x="14509" y="849"/>
                    <a:pt x="16989" y="378"/>
                    <a:pt x="19569" y="378"/>
                  </a:cubicBezTo>
                  <a:cubicBezTo>
                    <a:pt x="23538" y="378"/>
                    <a:pt x="27258" y="1221"/>
                    <a:pt x="30731" y="2909"/>
                  </a:cubicBezTo>
                  <a:cubicBezTo>
                    <a:pt x="34204" y="4595"/>
                    <a:pt x="36933" y="6976"/>
                    <a:pt x="38917" y="10052"/>
                  </a:cubicBezTo>
                  <a:cubicBezTo>
                    <a:pt x="40901" y="13128"/>
                    <a:pt x="41893" y="16749"/>
                    <a:pt x="41893" y="20917"/>
                  </a:cubicBezTo>
                  <a:cubicBezTo>
                    <a:pt x="41893" y="23993"/>
                    <a:pt x="41224" y="26895"/>
                    <a:pt x="39885" y="29623"/>
                  </a:cubicBezTo>
                  <a:cubicBezTo>
                    <a:pt x="38544" y="32351"/>
                    <a:pt x="36858" y="34832"/>
                    <a:pt x="34824" y="37064"/>
                  </a:cubicBezTo>
                  <a:cubicBezTo>
                    <a:pt x="32790" y="39297"/>
                    <a:pt x="30136" y="41827"/>
                    <a:pt x="26862" y="44655"/>
                  </a:cubicBezTo>
                  <a:cubicBezTo>
                    <a:pt x="23587" y="47483"/>
                    <a:pt x="21454" y="49343"/>
                    <a:pt x="20462" y="50236"/>
                  </a:cubicBezTo>
                  <a:lnTo>
                    <a:pt x="8556" y="61695"/>
                  </a:lnTo>
                  <a:lnTo>
                    <a:pt x="18676" y="61695"/>
                  </a:lnTo>
                  <a:cubicBezTo>
                    <a:pt x="23637" y="61695"/>
                    <a:pt x="27779" y="61646"/>
                    <a:pt x="31104" y="61546"/>
                  </a:cubicBezTo>
                  <a:cubicBezTo>
                    <a:pt x="34427" y="61447"/>
                    <a:pt x="36188" y="61299"/>
                    <a:pt x="36387" y="61100"/>
                  </a:cubicBezTo>
                  <a:cubicBezTo>
                    <a:pt x="37180" y="60306"/>
                    <a:pt x="38024" y="57131"/>
                    <a:pt x="38917" y="51575"/>
                  </a:cubicBezTo>
                  <a:lnTo>
                    <a:pt x="41893" y="51575"/>
                  </a:lnTo>
                  <a:lnTo>
                    <a:pt x="38917" y="70179"/>
                  </a:lnTo>
                  <a:lnTo>
                    <a:pt x="7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89" name="Graphic 19">
            <a:extLst>
              <a:ext uri="{FF2B5EF4-FFF2-40B4-BE49-F238E27FC236}">
                <a16:creationId xmlns:a16="http://schemas.microsoft.com/office/drawing/2014/main" id="{F4CA3DE7-C9FD-5188-FDA2-D19B026FE6A1}"/>
              </a:ext>
            </a:extLst>
          </p:cNvPr>
          <p:cNvGrpSpPr/>
          <p:nvPr/>
        </p:nvGrpSpPr>
        <p:grpSpPr>
          <a:xfrm>
            <a:off x="2759942" y="5418013"/>
            <a:ext cx="329062" cy="158891"/>
            <a:chOff x="4887668" y="5030843"/>
            <a:chExt cx="266181" cy="128528"/>
          </a:xfrm>
          <a:solidFill>
            <a:srgbClr val="262626"/>
          </a:solidFill>
        </p:grpSpPr>
        <p:sp>
          <p:nvSpPr>
            <p:cNvPr id="1290" name="Freeform 125 1">
              <a:extLst>
                <a:ext uri="{FF2B5EF4-FFF2-40B4-BE49-F238E27FC236}">
                  <a16:creationId xmlns:a16="http://schemas.microsoft.com/office/drawing/2014/main" id="{E8AD23C0-E37F-0178-F7C6-52BF1D3303E8}"/>
                </a:ext>
              </a:extLst>
            </p:cNvPr>
            <p:cNvSpPr/>
            <p:nvPr/>
          </p:nvSpPr>
          <p:spPr>
            <a:xfrm>
              <a:off x="4887668" y="5054447"/>
              <a:ext cx="50899" cy="101500"/>
            </a:xfrm>
            <a:custGeom>
              <a:avLst/>
              <a:gdLst>
                <a:gd name="connsiteX0" fmla="*/ 1061 w 50899"/>
                <a:gd name="connsiteY0" fmla="*/ 101878 h 101500"/>
                <a:gd name="connsiteX1" fmla="*/ 1061 w 50899"/>
                <a:gd name="connsiteY1" fmla="*/ 96520 h 101500"/>
                <a:gd name="connsiteX2" fmla="*/ 20111 w 50899"/>
                <a:gd name="connsiteY2" fmla="*/ 91609 h 101500"/>
                <a:gd name="connsiteX3" fmla="*/ 20111 w 50899"/>
                <a:gd name="connsiteY3" fmla="*/ 11689 h 101500"/>
                <a:gd name="connsiteX4" fmla="*/ 167 w 50899"/>
                <a:gd name="connsiteY4" fmla="*/ 15409 h 101500"/>
                <a:gd name="connsiteX5" fmla="*/ 167 w 50899"/>
                <a:gd name="connsiteY5" fmla="*/ 10051 h 101500"/>
                <a:gd name="connsiteX6" fmla="*/ 28445 w 50899"/>
                <a:gd name="connsiteY6" fmla="*/ 378 h 101500"/>
                <a:gd name="connsiteX7" fmla="*/ 30528 w 50899"/>
                <a:gd name="connsiteY7" fmla="*/ 378 h 101500"/>
                <a:gd name="connsiteX8" fmla="*/ 31570 w 50899"/>
                <a:gd name="connsiteY8" fmla="*/ 750 h 101500"/>
                <a:gd name="connsiteX9" fmla="*/ 32017 w 50899"/>
                <a:gd name="connsiteY9" fmla="*/ 1717 h 101500"/>
                <a:gd name="connsiteX10" fmla="*/ 32017 w 50899"/>
                <a:gd name="connsiteY10" fmla="*/ 91609 h 101500"/>
                <a:gd name="connsiteX11" fmla="*/ 51067 w 50899"/>
                <a:gd name="connsiteY11" fmla="*/ 96520 h 101500"/>
                <a:gd name="connsiteX12" fmla="*/ 51067 w 50899"/>
                <a:gd name="connsiteY12" fmla="*/ 101878 h 101500"/>
                <a:gd name="connsiteX13" fmla="*/ 1061 w 50899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9" h="101500">
                  <a:moveTo>
                    <a:pt x="1061" y="101878"/>
                  </a:moveTo>
                  <a:lnTo>
                    <a:pt x="1061" y="96520"/>
                  </a:lnTo>
                  <a:cubicBezTo>
                    <a:pt x="13760" y="96520"/>
                    <a:pt x="20111" y="94883"/>
                    <a:pt x="20111" y="91609"/>
                  </a:cubicBezTo>
                  <a:lnTo>
                    <a:pt x="20111" y="11689"/>
                  </a:lnTo>
                  <a:cubicBezTo>
                    <a:pt x="14852" y="14169"/>
                    <a:pt x="8204" y="15409"/>
                    <a:pt x="167" y="15409"/>
                  </a:cubicBezTo>
                  <a:lnTo>
                    <a:pt x="167" y="10051"/>
                  </a:lnTo>
                  <a:cubicBezTo>
                    <a:pt x="12669" y="10051"/>
                    <a:pt x="22095" y="6827"/>
                    <a:pt x="28445" y="378"/>
                  </a:cubicBezTo>
                  <a:lnTo>
                    <a:pt x="30528" y="378"/>
                  </a:lnTo>
                  <a:cubicBezTo>
                    <a:pt x="30925" y="378"/>
                    <a:pt x="31272" y="502"/>
                    <a:pt x="31570" y="750"/>
                  </a:cubicBezTo>
                  <a:cubicBezTo>
                    <a:pt x="31868" y="998"/>
                    <a:pt x="32017" y="1320"/>
                    <a:pt x="32017" y="1717"/>
                  </a:cubicBezTo>
                  <a:lnTo>
                    <a:pt x="32017" y="91609"/>
                  </a:lnTo>
                  <a:cubicBezTo>
                    <a:pt x="32017" y="94883"/>
                    <a:pt x="38367" y="96520"/>
                    <a:pt x="51067" y="96520"/>
                  </a:cubicBezTo>
                  <a:lnTo>
                    <a:pt x="51067" y="101878"/>
                  </a:lnTo>
                  <a:lnTo>
                    <a:pt x="1061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1" name="Freeform 126 1">
              <a:extLst>
                <a:ext uri="{FF2B5EF4-FFF2-40B4-BE49-F238E27FC236}">
                  <a16:creationId xmlns:a16="http://schemas.microsoft.com/office/drawing/2014/main" id="{9A2B2F22-5BFD-2BF6-2E4A-AA65202A850E}"/>
                </a:ext>
              </a:extLst>
            </p:cNvPr>
            <p:cNvSpPr/>
            <p:nvPr/>
          </p:nvSpPr>
          <p:spPr>
            <a:xfrm>
              <a:off x="4956575" y="5054447"/>
              <a:ext cx="64145" cy="104923"/>
            </a:xfrm>
            <a:custGeom>
              <a:avLst/>
              <a:gdLst>
                <a:gd name="connsiteX0" fmla="*/ 32314 w 64145"/>
                <a:gd name="connsiteY0" fmla="*/ 105301 h 104923"/>
                <a:gd name="connsiteX1" fmla="*/ 6940 w 64145"/>
                <a:gd name="connsiteY1" fmla="*/ 89898 h 104923"/>
                <a:gd name="connsiteX2" fmla="*/ 167 w 64145"/>
                <a:gd name="connsiteY2" fmla="*/ 53212 h 104923"/>
                <a:gd name="connsiteX3" fmla="*/ 2623 w 64145"/>
                <a:gd name="connsiteY3" fmla="*/ 28283 h 104923"/>
                <a:gd name="connsiteX4" fmla="*/ 12223 w 64145"/>
                <a:gd name="connsiteY4" fmla="*/ 8489 h 104923"/>
                <a:gd name="connsiteX5" fmla="*/ 32314 w 64145"/>
                <a:gd name="connsiteY5" fmla="*/ 378 h 104923"/>
                <a:gd name="connsiteX6" fmla="*/ 48834 w 64145"/>
                <a:gd name="connsiteY6" fmla="*/ 5289 h 104923"/>
                <a:gd name="connsiteX7" fmla="*/ 58582 w 64145"/>
                <a:gd name="connsiteY7" fmla="*/ 17939 h 104923"/>
                <a:gd name="connsiteX8" fmla="*/ 63122 w 64145"/>
                <a:gd name="connsiteY8" fmla="*/ 34608 h 104923"/>
                <a:gd name="connsiteX9" fmla="*/ 64312 w 64145"/>
                <a:gd name="connsiteY9" fmla="*/ 53212 h 104923"/>
                <a:gd name="connsiteX10" fmla="*/ 61931 w 64145"/>
                <a:gd name="connsiteY10" fmla="*/ 77768 h 104923"/>
                <a:gd name="connsiteX11" fmla="*/ 52481 w 64145"/>
                <a:gd name="connsiteY11" fmla="*/ 97265 h 104923"/>
                <a:gd name="connsiteX12" fmla="*/ 32314 w 64145"/>
                <a:gd name="connsiteY12" fmla="*/ 105301 h 104923"/>
                <a:gd name="connsiteX13" fmla="*/ 32314 w 64145"/>
                <a:gd name="connsiteY13" fmla="*/ 101283 h 104923"/>
                <a:gd name="connsiteX14" fmla="*/ 44965 w 64145"/>
                <a:gd name="connsiteY14" fmla="*/ 92577 h 104923"/>
                <a:gd name="connsiteX15" fmla="*/ 50099 w 64145"/>
                <a:gd name="connsiteY15" fmla="*/ 73303 h 104923"/>
                <a:gd name="connsiteX16" fmla="*/ 51067 w 64145"/>
                <a:gd name="connsiteY16" fmla="*/ 50831 h 104923"/>
                <a:gd name="connsiteX17" fmla="*/ 50099 w 64145"/>
                <a:gd name="connsiteY17" fmla="*/ 29697 h 104923"/>
                <a:gd name="connsiteX18" fmla="*/ 45040 w 64145"/>
                <a:gd name="connsiteY18" fmla="*/ 12136 h 104923"/>
                <a:gd name="connsiteX19" fmla="*/ 32314 w 64145"/>
                <a:gd name="connsiteY19" fmla="*/ 4247 h 104923"/>
                <a:gd name="connsiteX20" fmla="*/ 19515 w 64145"/>
                <a:gd name="connsiteY20" fmla="*/ 12136 h 104923"/>
                <a:gd name="connsiteX21" fmla="*/ 14381 w 64145"/>
                <a:gd name="connsiteY21" fmla="*/ 29697 h 104923"/>
                <a:gd name="connsiteX22" fmla="*/ 13414 w 64145"/>
                <a:gd name="connsiteY22" fmla="*/ 50831 h 104923"/>
                <a:gd name="connsiteX23" fmla="*/ 13859 w 64145"/>
                <a:gd name="connsiteY23" fmla="*/ 66830 h 104923"/>
                <a:gd name="connsiteX24" fmla="*/ 16092 w 64145"/>
                <a:gd name="connsiteY24" fmla="*/ 82308 h 104923"/>
                <a:gd name="connsiteX25" fmla="*/ 21822 w 64145"/>
                <a:gd name="connsiteY25" fmla="*/ 95776 h 104923"/>
                <a:gd name="connsiteX26" fmla="*/ 32314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314" y="105301"/>
                  </a:moveTo>
                  <a:cubicBezTo>
                    <a:pt x="19912" y="105301"/>
                    <a:pt x="11454" y="100167"/>
                    <a:pt x="6940" y="89898"/>
                  </a:cubicBezTo>
                  <a:cubicBezTo>
                    <a:pt x="2425" y="79629"/>
                    <a:pt x="167" y="67400"/>
                    <a:pt x="167" y="53212"/>
                  </a:cubicBezTo>
                  <a:cubicBezTo>
                    <a:pt x="167" y="44381"/>
                    <a:pt x="986" y="36072"/>
                    <a:pt x="2623" y="28283"/>
                  </a:cubicBezTo>
                  <a:cubicBezTo>
                    <a:pt x="4260" y="20494"/>
                    <a:pt x="7461" y="13896"/>
                    <a:pt x="12223" y="8489"/>
                  </a:cubicBezTo>
                  <a:cubicBezTo>
                    <a:pt x="16986" y="3082"/>
                    <a:pt x="23683" y="378"/>
                    <a:pt x="32314" y="378"/>
                  </a:cubicBezTo>
                  <a:cubicBezTo>
                    <a:pt x="39061" y="378"/>
                    <a:pt x="44568" y="2015"/>
                    <a:pt x="48834" y="5289"/>
                  </a:cubicBezTo>
                  <a:cubicBezTo>
                    <a:pt x="53101" y="8563"/>
                    <a:pt x="56350" y="12780"/>
                    <a:pt x="58582" y="17939"/>
                  </a:cubicBezTo>
                  <a:cubicBezTo>
                    <a:pt x="60815" y="23099"/>
                    <a:pt x="62328" y="28655"/>
                    <a:pt x="63122" y="34608"/>
                  </a:cubicBezTo>
                  <a:cubicBezTo>
                    <a:pt x="63916" y="40561"/>
                    <a:pt x="64312" y="46762"/>
                    <a:pt x="64312" y="53212"/>
                  </a:cubicBezTo>
                  <a:cubicBezTo>
                    <a:pt x="64312" y="61943"/>
                    <a:pt x="63519" y="70128"/>
                    <a:pt x="61931" y="77768"/>
                  </a:cubicBezTo>
                  <a:cubicBezTo>
                    <a:pt x="60344" y="85409"/>
                    <a:pt x="57193" y="91907"/>
                    <a:pt x="52481" y="97265"/>
                  </a:cubicBezTo>
                  <a:cubicBezTo>
                    <a:pt x="47768" y="102623"/>
                    <a:pt x="41045" y="105301"/>
                    <a:pt x="32314" y="105301"/>
                  </a:cubicBezTo>
                  <a:close/>
                  <a:moveTo>
                    <a:pt x="32314" y="101283"/>
                  </a:moveTo>
                  <a:cubicBezTo>
                    <a:pt x="37970" y="101283"/>
                    <a:pt x="42187" y="98381"/>
                    <a:pt x="44965" y="92577"/>
                  </a:cubicBezTo>
                  <a:cubicBezTo>
                    <a:pt x="47743" y="86772"/>
                    <a:pt x="49455" y="80348"/>
                    <a:pt x="50099" y="73303"/>
                  </a:cubicBezTo>
                  <a:cubicBezTo>
                    <a:pt x="50744" y="66259"/>
                    <a:pt x="51067" y="58768"/>
                    <a:pt x="51067" y="50831"/>
                  </a:cubicBezTo>
                  <a:cubicBezTo>
                    <a:pt x="51067" y="43191"/>
                    <a:pt x="50744" y="36146"/>
                    <a:pt x="50099" y="29697"/>
                  </a:cubicBezTo>
                  <a:cubicBezTo>
                    <a:pt x="49455" y="23248"/>
                    <a:pt x="47768" y="17394"/>
                    <a:pt x="45040" y="12136"/>
                  </a:cubicBezTo>
                  <a:cubicBezTo>
                    <a:pt x="42311" y="6876"/>
                    <a:pt x="38069" y="4247"/>
                    <a:pt x="32314" y="4247"/>
                  </a:cubicBezTo>
                  <a:cubicBezTo>
                    <a:pt x="26560" y="4247"/>
                    <a:pt x="22294" y="6876"/>
                    <a:pt x="19515" y="12136"/>
                  </a:cubicBezTo>
                  <a:cubicBezTo>
                    <a:pt x="16737" y="17394"/>
                    <a:pt x="15026" y="23248"/>
                    <a:pt x="14381" y="29697"/>
                  </a:cubicBezTo>
                  <a:cubicBezTo>
                    <a:pt x="13736" y="36146"/>
                    <a:pt x="13414" y="43191"/>
                    <a:pt x="13414" y="50831"/>
                  </a:cubicBezTo>
                  <a:cubicBezTo>
                    <a:pt x="13414" y="56486"/>
                    <a:pt x="13562" y="61819"/>
                    <a:pt x="13859" y="66830"/>
                  </a:cubicBezTo>
                  <a:cubicBezTo>
                    <a:pt x="14157" y="71840"/>
                    <a:pt x="14902" y="77000"/>
                    <a:pt x="16092" y="82308"/>
                  </a:cubicBezTo>
                  <a:cubicBezTo>
                    <a:pt x="17283" y="87616"/>
                    <a:pt x="19193" y="92106"/>
                    <a:pt x="21822" y="95776"/>
                  </a:cubicBezTo>
                  <a:cubicBezTo>
                    <a:pt x="24451" y="99447"/>
                    <a:pt x="27949" y="101283"/>
                    <a:pt x="32314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2" name="Freeform 127 1">
              <a:extLst>
                <a:ext uri="{FF2B5EF4-FFF2-40B4-BE49-F238E27FC236}">
                  <a16:creationId xmlns:a16="http://schemas.microsoft.com/office/drawing/2014/main" id="{C7C998DB-B1C8-5CD2-9AF0-4528924F3CC6}"/>
                </a:ext>
              </a:extLst>
            </p:cNvPr>
            <p:cNvSpPr/>
            <p:nvPr/>
          </p:nvSpPr>
          <p:spPr>
            <a:xfrm>
              <a:off x="5035455" y="5072366"/>
              <a:ext cx="63996" cy="4167"/>
            </a:xfrm>
            <a:custGeom>
              <a:avLst/>
              <a:gdLst>
                <a:gd name="connsiteX0" fmla="*/ 2251 w 63996"/>
                <a:gd name="connsiteY0" fmla="*/ 4545 h 4167"/>
                <a:gd name="connsiteX1" fmla="*/ 763 w 63996"/>
                <a:gd name="connsiteY1" fmla="*/ 3875 h 4167"/>
                <a:gd name="connsiteX2" fmla="*/ 167 w 63996"/>
                <a:gd name="connsiteY2" fmla="*/ 2462 h 4167"/>
                <a:gd name="connsiteX3" fmla="*/ 763 w 63996"/>
                <a:gd name="connsiteY3" fmla="*/ 1047 h 4167"/>
                <a:gd name="connsiteX4" fmla="*/ 2251 w 63996"/>
                <a:gd name="connsiteY4" fmla="*/ 378 h 4167"/>
                <a:gd name="connsiteX5" fmla="*/ 62378 w 63996"/>
                <a:gd name="connsiteY5" fmla="*/ 378 h 4167"/>
                <a:gd name="connsiteX6" fmla="*/ 63643 w 63996"/>
                <a:gd name="connsiteY6" fmla="*/ 1047 h 4167"/>
                <a:gd name="connsiteX7" fmla="*/ 64164 w 63996"/>
                <a:gd name="connsiteY7" fmla="*/ 2462 h 4167"/>
                <a:gd name="connsiteX8" fmla="*/ 63643 w 63996"/>
                <a:gd name="connsiteY8" fmla="*/ 3875 h 4167"/>
                <a:gd name="connsiteX9" fmla="*/ 62378 w 63996"/>
                <a:gd name="connsiteY9" fmla="*/ 4545 h 4167"/>
                <a:gd name="connsiteX10" fmla="*/ 2251 w 63996"/>
                <a:gd name="connsiteY10" fmla="*/ 4545 h 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96" h="4167">
                  <a:moveTo>
                    <a:pt x="2251" y="4545"/>
                  </a:moveTo>
                  <a:cubicBezTo>
                    <a:pt x="1656" y="4545"/>
                    <a:pt x="1160" y="4322"/>
                    <a:pt x="763" y="3875"/>
                  </a:cubicBezTo>
                  <a:cubicBezTo>
                    <a:pt x="366" y="3429"/>
                    <a:pt x="167" y="2958"/>
                    <a:pt x="167" y="2462"/>
                  </a:cubicBezTo>
                  <a:cubicBezTo>
                    <a:pt x="167" y="1965"/>
                    <a:pt x="366" y="1494"/>
                    <a:pt x="763" y="1047"/>
                  </a:cubicBezTo>
                  <a:cubicBezTo>
                    <a:pt x="1160" y="601"/>
                    <a:pt x="1656" y="378"/>
                    <a:pt x="2251" y="378"/>
                  </a:cubicBezTo>
                  <a:lnTo>
                    <a:pt x="62378" y="378"/>
                  </a:lnTo>
                  <a:cubicBezTo>
                    <a:pt x="62874" y="378"/>
                    <a:pt x="63295" y="601"/>
                    <a:pt x="63643" y="1047"/>
                  </a:cubicBezTo>
                  <a:cubicBezTo>
                    <a:pt x="63990" y="1494"/>
                    <a:pt x="64164" y="1965"/>
                    <a:pt x="64164" y="2462"/>
                  </a:cubicBezTo>
                  <a:cubicBezTo>
                    <a:pt x="64164" y="2958"/>
                    <a:pt x="63990" y="3429"/>
                    <a:pt x="63643" y="3875"/>
                  </a:cubicBezTo>
                  <a:cubicBezTo>
                    <a:pt x="63295" y="4322"/>
                    <a:pt x="62874" y="4545"/>
                    <a:pt x="62378" y="4545"/>
                  </a:cubicBezTo>
                  <a:lnTo>
                    <a:pt x="2251" y="454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3" name="Freeform 128 1">
              <a:extLst>
                <a:ext uri="{FF2B5EF4-FFF2-40B4-BE49-F238E27FC236}">
                  <a16:creationId xmlns:a16="http://schemas.microsoft.com/office/drawing/2014/main" id="{A43F072A-1013-47E7-4392-7C2077EF5527}"/>
                </a:ext>
              </a:extLst>
            </p:cNvPr>
            <p:cNvSpPr/>
            <p:nvPr/>
          </p:nvSpPr>
          <p:spPr>
            <a:xfrm>
              <a:off x="5118875" y="5030843"/>
              <a:ext cx="34974" cy="69801"/>
            </a:xfrm>
            <a:custGeom>
              <a:avLst/>
              <a:gdLst>
                <a:gd name="connsiteX0" fmla="*/ 763 w 34974"/>
                <a:gd name="connsiteY0" fmla="*/ 70179 h 69801"/>
                <a:gd name="connsiteX1" fmla="*/ 763 w 34974"/>
                <a:gd name="connsiteY1" fmla="*/ 66458 h 69801"/>
                <a:gd name="connsiteX2" fmla="*/ 13859 w 34974"/>
                <a:gd name="connsiteY2" fmla="*/ 63184 h 69801"/>
                <a:gd name="connsiteX3" fmla="*/ 13859 w 34974"/>
                <a:gd name="connsiteY3" fmla="*/ 8117 h 69801"/>
                <a:gd name="connsiteX4" fmla="*/ 167 w 34974"/>
                <a:gd name="connsiteY4" fmla="*/ 10796 h 69801"/>
                <a:gd name="connsiteX5" fmla="*/ 167 w 34974"/>
                <a:gd name="connsiteY5" fmla="*/ 7076 h 69801"/>
                <a:gd name="connsiteX6" fmla="*/ 19515 w 34974"/>
                <a:gd name="connsiteY6" fmla="*/ 378 h 69801"/>
                <a:gd name="connsiteX7" fmla="*/ 21003 w 34974"/>
                <a:gd name="connsiteY7" fmla="*/ 378 h 69801"/>
                <a:gd name="connsiteX8" fmla="*/ 21747 w 34974"/>
                <a:gd name="connsiteY8" fmla="*/ 676 h 69801"/>
                <a:gd name="connsiteX9" fmla="*/ 22045 w 34974"/>
                <a:gd name="connsiteY9" fmla="*/ 1271 h 69801"/>
                <a:gd name="connsiteX10" fmla="*/ 22045 w 34974"/>
                <a:gd name="connsiteY10" fmla="*/ 63184 h 69801"/>
                <a:gd name="connsiteX11" fmla="*/ 35142 w 34974"/>
                <a:gd name="connsiteY11" fmla="*/ 66458 h 69801"/>
                <a:gd name="connsiteX12" fmla="*/ 35142 w 34974"/>
                <a:gd name="connsiteY12" fmla="*/ 70179 h 69801"/>
                <a:gd name="connsiteX13" fmla="*/ 763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763" y="70179"/>
                  </a:moveTo>
                  <a:lnTo>
                    <a:pt x="763" y="66458"/>
                  </a:lnTo>
                  <a:cubicBezTo>
                    <a:pt x="9494" y="66458"/>
                    <a:pt x="13859" y="65366"/>
                    <a:pt x="13859" y="63184"/>
                  </a:cubicBezTo>
                  <a:lnTo>
                    <a:pt x="13859" y="8117"/>
                  </a:lnTo>
                  <a:cubicBezTo>
                    <a:pt x="10288" y="9903"/>
                    <a:pt x="5723" y="10796"/>
                    <a:pt x="167" y="10796"/>
                  </a:cubicBezTo>
                  <a:lnTo>
                    <a:pt x="167" y="7076"/>
                  </a:lnTo>
                  <a:cubicBezTo>
                    <a:pt x="8701" y="7076"/>
                    <a:pt x="15150" y="4843"/>
                    <a:pt x="19515" y="378"/>
                  </a:cubicBezTo>
                  <a:lnTo>
                    <a:pt x="21003" y="378"/>
                  </a:lnTo>
                  <a:cubicBezTo>
                    <a:pt x="21301" y="378"/>
                    <a:pt x="21549" y="477"/>
                    <a:pt x="21747" y="676"/>
                  </a:cubicBezTo>
                  <a:cubicBezTo>
                    <a:pt x="21946" y="874"/>
                    <a:pt x="22045" y="1073"/>
                    <a:pt x="22045" y="1271"/>
                  </a:cubicBezTo>
                  <a:lnTo>
                    <a:pt x="22045" y="63184"/>
                  </a:lnTo>
                  <a:cubicBezTo>
                    <a:pt x="22045" y="65366"/>
                    <a:pt x="26411" y="66458"/>
                    <a:pt x="35142" y="66458"/>
                  </a:cubicBezTo>
                  <a:lnTo>
                    <a:pt x="35142" y="70179"/>
                  </a:lnTo>
                  <a:lnTo>
                    <a:pt x="763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4" name="Graphic 19">
            <a:extLst>
              <a:ext uri="{FF2B5EF4-FFF2-40B4-BE49-F238E27FC236}">
                <a16:creationId xmlns:a16="http://schemas.microsoft.com/office/drawing/2014/main" id="{A8E00D09-6B22-A364-E0CE-EB37F180F913}"/>
              </a:ext>
            </a:extLst>
          </p:cNvPr>
          <p:cNvGrpSpPr/>
          <p:nvPr/>
        </p:nvGrpSpPr>
        <p:grpSpPr>
          <a:xfrm>
            <a:off x="3921681" y="5418013"/>
            <a:ext cx="231638" cy="158891"/>
            <a:chOff x="5827410" y="5030843"/>
            <a:chExt cx="187374" cy="128528"/>
          </a:xfrm>
          <a:solidFill>
            <a:srgbClr val="262626"/>
          </a:solidFill>
        </p:grpSpPr>
        <p:sp>
          <p:nvSpPr>
            <p:cNvPr id="1295" name="Freeform 130 1">
              <a:extLst>
                <a:ext uri="{FF2B5EF4-FFF2-40B4-BE49-F238E27FC236}">
                  <a16:creationId xmlns:a16="http://schemas.microsoft.com/office/drawing/2014/main" id="{BD85ED2F-21C3-CF4A-0509-F9341A060EE9}"/>
                </a:ext>
              </a:extLst>
            </p:cNvPr>
            <p:cNvSpPr/>
            <p:nvPr/>
          </p:nvSpPr>
          <p:spPr>
            <a:xfrm>
              <a:off x="5827410" y="5054447"/>
              <a:ext cx="50898" cy="101500"/>
            </a:xfrm>
            <a:custGeom>
              <a:avLst/>
              <a:gdLst>
                <a:gd name="connsiteX0" fmla="*/ 1154 w 50898"/>
                <a:gd name="connsiteY0" fmla="*/ 101878 h 101500"/>
                <a:gd name="connsiteX1" fmla="*/ 1154 w 50898"/>
                <a:gd name="connsiteY1" fmla="*/ 96520 h 101500"/>
                <a:gd name="connsiteX2" fmla="*/ 20204 w 50898"/>
                <a:gd name="connsiteY2" fmla="*/ 91609 h 101500"/>
                <a:gd name="connsiteX3" fmla="*/ 20204 w 50898"/>
                <a:gd name="connsiteY3" fmla="*/ 11689 h 101500"/>
                <a:gd name="connsiteX4" fmla="*/ 262 w 50898"/>
                <a:gd name="connsiteY4" fmla="*/ 15409 h 101500"/>
                <a:gd name="connsiteX5" fmla="*/ 262 w 50898"/>
                <a:gd name="connsiteY5" fmla="*/ 10051 h 101500"/>
                <a:gd name="connsiteX6" fmla="*/ 28538 w 50898"/>
                <a:gd name="connsiteY6" fmla="*/ 378 h 101500"/>
                <a:gd name="connsiteX7" fmla="*/ 30623 w 50898"/>
                <a:gd name="connsiteY7" fmla="*/ 378 h 101500"/>
                <a:gd name="connsiteX8" fmla="*/ 31665 w 50898"/>
                <a:gd name="connsiteY8" fmla="*/ 750 h 101500"/>
                <a:gd name="connsiteX9" fmla="*/ 32110 w 50898"/>
                <a:gd name="connsiteY9" fmla="*/ 1717 h 101500"/>
                <a:gd name="connsiteX10" fmla="*/ 32110 w 50898"/>
                <a:gd name="connsiteY10" fmla="*/ 91609 h 101500"/>
                <a:gd name="connsiteX11" fmla="*/ 51160 w 50898"/>
                <a:gd name="connsiteY11" fmla="*/ 96520 h 101500"/>
                <a:gd name="connsiteX12" fmla="*/ 51160 w 50898"/>
                <a:gd name="connsiteY12" fmla="*/ 101878 h 101500"/>
                <a:gd name="connsiteX13" fmla="*/ 1154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154" y="101878"/>
                  </a:moveTo>
                  <a:lnTo>
                    <a:pt x="1154" y="96520"/>
                  </a:lnTo>
                  <a:cubicBezTo>
                    <a:pt x="13854" y="96520"/>
                    <a:pt x="20204" y="94883"/>
                    <a:pt x="20204" y="91609"/>
                  </a:cubicBezTo>
                  <a:lnTo>
                    <a:pt x="20204" y="11689"/>
                  </a:lnTo>
                  <a:cubicBezTo>
                    <a:pt x="14946" y="14169"/>
                    <a:pt x="8298" y="15409"/>
                    <a:pt x="262" y="15409"/>
                  </a:cubicBezTo>
                  <a:lnTo>
                    <a:pt x="262" y="10051"/>
                  </a:lnTo>
                  <a:cubicBezTo>
                    <a:pt x="12763" y="10051"/>
                    <a:pt x="22188" y="6827"/>
                    <a:pt x="28538" y="378"/>
                  </a:cubicBezTo>
                  <a:lnTo>
                    <a:pt x="30623" y="378"/>
                  </a:lnTo>
                  <a:cubicBezTo>
                    <a:pt x="31019" y="378"/>
                    <a:pt x="31367" y="502"/>
                    <a:pt x="31665" y="750"/>
                  </a:cubicBezTo>
                  <a:cubicBezTo>
                    <a:pt x="31962" y="998"/>
                    <a:pt x="32110" y="1320"/>
                    <a:pt x="32110" y="1717"/>
                  </a:cubicBezTo>
                  <a:lnTo>
                    <a:pt x="32110" y="91609"/>
                  </a:lnTo>
                  <a:cubicBezTo>
                    <a:pt x="32110" y="94883"/>
                    <a:pt x="38460" y="96520"/>
                    <a:pt x="51160" y="96520"/>
                  </a:cubicBezTo>
                  <a:lnTo>
                    <a:pt x="51160" y="101878"/>
                  </a:lnTo>
                  <a:lnTo>
                    <a:pt x="1154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6" name="Freeform 131 1">
              <a:extLst>
                <a:ext uri="{FF2B5EF4-FFF2-40B4-BE49-F238E27FC236}">
                  <a16:creationId xmlns:a16="http://schemas.microsoft.com/office/drawing/2014/main" id="{56F2E011-8F77-4A58-4E48-F10BD54B6D81}"/>
                </a:ext>
              </a:extLst>
            </p:cNvPr>
            <p:cNvSpPr/>
            <p:nvPr/>
          </p:nvSpPr>
          <p:spPr>
            <a:xfrm>
              <a:off x="5896317" y="5054447"/>
              <a:ext cx="64145" cy="104923"/>
            </a:xfrm>
            <a:custGeom>
              <a:avLst/>
              <a:gdLst>
                <a:gd name="connsiteX0" fmla="*/ 32408 w 64145"/>
                <a:gd name="connsiteY0" fmla="*/ 105301 h 104923"/>
                <a:gd name="connsiteX1" fmla="*/ 7033 w 64145"/>
                <a:gd name="connsiteY1" fmla="*/ 89898 h 104923"/>
                <a:gd name="connsiteX2" fmla="*/ 262 w 64145"/>
                <a:gd name="connsiteY2" fmla="*/ 53212 h 104923"/>
                <a:gd name="connsiteX3" fmla="*/ 2717 w 64145"/>
                <a:gd name="connsiteY3" fmla="*/ 28283 h 104923"/>
                <a:gd name="connsiteX4" fmla="*/ 12316 w 64145"/>
                <a:gd name="connsiteY4" fmla="*/ 8489 h 104923"/>
                <a:gd name="connsiteX5" fmla="*/ 32408 w 64145"/>
                <a:gd name="connsiteY5" fmla="*/ 378 h 104923"/>
                <a:gd name="connsiteX6" fmla="*/ 48929 w 64145"/>
                <a:gd name="connsiteY6" fmla="*/ 5289 h 104923"/>
                <a:gd name="connsiteX7" fmla="*/ 58677 w 64145"/>
                <a:gd name="connsiteY7" fmla="*/ 17939 h 104923"/>
                <a:gd name="connsiteX8" fmla="*/ 63216 w 64145"/>
                <a:gd name="connsiteY8" fmla="*/ 34608 h 104923"/>
                <a:gd name="connsiteX9" fmla="*/ 64407 w 64145"/>
                <a:gd name="connsiteY9" fmla="*/ 53212 h 104923"/>
                <a:gd name="connsiteX10" fmla="*/ 62026 w 64145"/>
                <a:gd name="connsiteY10" fmla="*/ 77768 h 104923"/>
                <a:gd name="connsiteX11" fmla="*/ 52575 w 64145"/>
                <a:gd name="connsiteY11" fmla="*/ 97265 h 104923"/>
                <a:gd name="connsiteX12" fmla="*/ 32408 w 64145"/>
                <a:gd name="connsiteY12" fmla="*/ 105301 h 104923"/>
                <a:gd name="connsiteX13" fmla="*/ 32408 w 64145"/>
                <a:gd name="connsiteY13" fmla="*/ 101283 h 104923"/>
                <a:gd name="connsiteX14" fmla="*/ 45059 w 64145"/>
                <a:gd name="connsiteY14" fmla="*/ 92577 h 104923"/>
                <a:gd name="connsiteX15" fmla="*/ 50194 w 64145"/>
                <a:gd name="connsiteY15" fmla="*/ 73303 h 104923"/>
                <a:gd name="connsiteX16" fmla="*/ 51160 w 64145"/>
                <a:gd name="connsiteY16" fmla="*/ 50831 h 104923"/>
                <a:gd name="connsiteX17" fmla="*/ 50194 w 64145"/>
                <a:gd name="connsiteY17" fmla="*/ 29697 h 104923"/>
                <a:gd name="connsiteX18" fmla="*/ 45133 w 64145"/>
                <a:gd name="connsiteY18" fmla="*/ 12136 h 104923"/>
                <a:gd name="connsiteX19" fmla="*/ 32408 w 64145"/>
                <a:gd name="connsiteY19" fmla="*/ 4247 h 104923"/>
                <a:gd name="connsiteX20" fmla="*/ 19609 w 64145"/>
                <a:gd name="connsiteY20" fmla="*/ 12136 h 104923"/>
                <a:gd name="connsiteX21" fmla="*/ 14475 w 64145"/>
                <a:gd name="connsiteY21" fmla="*/ 29697 h 104923"/>
                <a:gd name="connsiteX22" fmla="*/ 13507 w 64145"/>
                <a:gd name="connsiteY22" fmla="*/ 50831 h 104923"/>
                <a:gd name="connsiteX23" fmla="*/ 13954 w 64145"/>
                <a:gd name="connsiteY23" fmla="*/ 66830 h 104923"/>
                <a:gd name="connsiteX24" fmla="*/ 16186 w 64145"/>
                <a:gd name="connsiteY24" fmla="*/ 82308 h 104923"/>
                <a:gd name="connsiteX25" fmla="*/ 21916 w 64145"/>
                <a:gd name="connsiteY25" fmla="*/ 95776 h 104923"/>
                <a:gd name="connsiteX26" fmla="*/ 32408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408" y="105301"/>
                  </a:moveTo>
                  <a:cubicBezTo>
                    <a:pt x="20006" y="105301"/>
                    <a:pt x="11548" y="100167"/>
                    <a:pt x="7033" y="89898"/>
                  </a:cubicBezTo>
                  <a:cubicBezTo>
                    <a:pt x="2519" y="79629"/>
                    <a:pt x="262" y="67400"/>
                    <a:pt x="262" y="53212"/>
                  </a:cubicBezTo>
                  <a:cubicBezTo>
                    <a:pt x="262" y="44381"/>
                    <a:pt x="1080" y="36072"/>
                    <a:pt x="2717" y="28283"/>
                  </a:cubicBezTo>
                  <a:cubicBezTo>
                    <a:pt x="4354" y="20494"/>
                    <a:pt x="7554" y="13896"/>
                    <a:pt x="12316" y="8489"/>
                  </a:cubicBezTo>
                  <a:cubicBezTo>
                    <a:pt x="17079" y="3082"/>
                    <a:pt x="23776" y="378"/>
                    <a:pt x="32408" y="378"/>
                  </a:cubicBezTo>
                  <a:cubicBezTo>
                    <a:pt x="39155" y="378"/>
                    <a:pt x="44662" y="2015"/>
                    <a:pt x="48929" y="5289"/>
                  </a:cubicBezTo>
                  <a:cubicBezTo>
                    <a:pt x="53195" y="8563"/>
                    <a:pt x="56444" y="12780"/>
                    <a:pt x="58677" y="17939"/>
                  </a:cubicBezTo>
                  <a:cubicBezTo>
                    <a:pt x="60909" y="23099"/>
                    <a:pt x="62422" y="28655"/>
                    <a:pt x="63216" y="34608"/>
                  </a:cubicBezTo>
                  <a:cubicBezTo>
                    <a:pt x="64010" y="40561"/>
                    <a:pt x="64407" y="46762"/>
                    <a:pt x="64407" y="53212"/>
                  </a:cubicBezTo>
                  <a:cubicBezTo>
                    <a:pt x="64407" y="61943"/>
                    <a:pt x="63613" y="70128"/>
                    <a:pt x="62026" y="77768"/>
                  </a:cubicBezTo>
                  <a:cubicBezTo>
                    <a:pt x="60438" y="85409"/>
                    <a:pt x="57288" y="91907"/>
                    <a:pt x="52575" y="97265"/>
                  </a:cubicBezTo>
                  <a:cubicBezTo>
                    <a:pt x="47862" y="102623"/>
                    <a:pt x="41140" y="105301"/>
                    <a:pt x="32408" y="105301"/>
                  </a:cubicBezTo>
                  <a:close/>
                  <a:moveTo>
                    <a:pt x="32408" y="101283"/>
                  </a:moveTo>
                  <a:cubicBezTo>
                    <a:pt x="38064" y="101283"/>
                    <a:pt x="42280" y="98381"/>
                    <a:pt x="45059" y="92577"/>
                  </a:cubicBezTo>
                  <a:cubicBezTo>
                    <a:pt x="47837" y="86772"/>
                    <a:pt x="49548" y="80348"/>
                    <a:pt x="50194" y="73303"/>
                  </a:cubicBezTo>
                  <a:cubicBezTo>
                    <a:pt x="50838" y="66259"/>
                    <a:pt x="51160" y="58768"/>
                    <a:pt x="51160" y="50831"/>
                  </a:cubicBezTo>
                  <a:cubicBezTo>
                    <a:pt x="51160" y="43191"/>
                    <a:pt x="50838" y="36146"/>
                    <a:pt x="50194" y="29697"/>
                  </a:cubicBezTo>
                  <a:cubicBezTo>
                    <a:pt x="49548" y="23248"/>
                    <a:pt x="47862" y="17394"/>
                    <a:pt x="45133" y="12136"/>
                  </a:cubicBezTo>
                  <a:cubicBezTo>
                    <a:pt x="42404" y="6876"/>
                    <a:pt x="38163" y="4247"/>
                    <a:pt x="32408" y="4247"/>
                  </a:cubicBezTo>
                  <a:cubicBezTo>
                    <a:pt x="26653" y="4247"/>
                    <a:pt x="22387" y="6876"/>
                    <a:pt x="19609" y="12136"/>
                  </a:cubicBezTo>
                  <a:cubicBezTo>
                    <a:pt x="16831" y="17394"/>
                    <a:pt x="15119" y="23248"/>
                    <a:pt x="14475" y="29697"/>
                  </a:cubicBezTo>
                  <a:cubicBezTo>
                    <a:pt x="13830" y="36146"/>
                    <a:pt x="13507" y="43191"/>
                    <a:pt x="13507" y="50831"/>
                  </a:cubicBezTo>
                  <a:cubicBezTo>
                    <a:pt x="13507" y="56486"/>
                    <a:pt x="13656" y="61819"/>
                    <a:pt x="13954" y="66830"/>
                  </a:cubicBezTo>
                  <a:cubicBezTo>
                    <a:pt x="14252" y="71840"/>
                    <a:pt x="14996" y="77000"/>
                    <a:pt x="16186" y="82308"/>
                  </a:cubicBezTo>
                  <a:cubicBezTo>
                    <a:pt x="17377" y="87616"/>
                    <a:pt x="19287" y="92106"/>
                    <a:pt x="21916" y="95776"/>
                  </a:cubicBezTo>
                  <a:cubicBezTo>
                    <a:pt x="24545" y="99447"/>
                    <a:pt x="28043" y="101283"/>
                    <a:pt x="32408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297" name="Freeform 132 1">
              <a:extLst>
                <a:ext uri="{FF2B5EF4-FFF2-40B4-BE49-F238E27FC236}">
                  <a16:creationId xmlns:a16="http://schemas.microsoft.com/office/drawing/2014/main" id="{A886D826-055A-C4EE-A211-1FB137AFD65E}"/>
                </a:ext>
              </a:extLst>
            </p:cNvPr>
            <p:cNvSpPr/>
            <p:nvPr/>
          </p:nvSpPr>
          <p:spPr>
            <a:xfrm>
              <a:off x="5970731" y="5030843"/>
              <a:ext cx="44053" cy="72032"/>
            </a:xfrm>
            <a:custGeom>
              <a:avLst/>
              <a:gdLst>
                <a:gd name="connsiteX0" fmla="*/ 22288 w 44053"/>
                <a:gd name="connsiteY0" fmla="*/ 72411 h 72032"/>
                <a:gd name="connsiteX1" fmla="*/ 4876 w 44053"/>
                <a:gd name="connsiteY1" fmla="*/ 61845 h 72032"/>
                <a:gd name="connsiteX2" fmla="*/ 262 w 44053"/>
                <a:gd name="connsiteY2" fmla="*/ 36841 h 72032"/>
                <a:gd name="connsiteX3" fmla="*/ 1899 w 44053"/>
                <a:gd name="connsiteY3" fmla="*/ 19577 h 72032"/>
                <a:gd name="connsiteX4" fmla="*/ 8447 w 44053"/>
                <a:gd name="connsiteY4" fmla="*/ 5960 h 72032"/>
                <a:gd name="connsiteX5" fmla="*/ 22288 w 44053"/>
                <a:gd name="connsiteY5" fmla="*/ 378 h 72032"/>
                <a:gd name="connsiteX6" fmla="*/ 33599 w 44053"/>
                <a:gd name="connsiteY6" fmla="*/ 3727 h 72032"/>
                <a:gd name="connsiteX7" fmla="*/ 40296 w 44053"/>
                <a:gd name="connsiteY7" fmla="*/ 12434 h 72032"/>
                <a:gd name="connsiteX8" fmla="*/ 43422 w 44053"/>
                <a:gd name="connsiteY8" fmla="*/ 23893 h 72032"/>
                <a:gd name="connsiteX9" fmla="*/ 44315 w 44053"/>
                <a:gd name="connsiteY9" fmla="*/ 36841 h 72032"/>
                <a:gd name="connsiteX10" fmla="*/ 42603 w 44053"/>
                <a:gd name="connsiteY10" fmla="*/ 53659 h 72032"/>
                <a:gd name="connsiteX11" fmla="*/ 36055 w 44053"/>
                <a:gd name="connsiteY11" fmla="*/ 66979 h 72032"/>
                <a:gd name="connsiteX12" fmla="*/ 22288 w 44053"/>
                <a:gd name="connsiteY12" fmla="*/ 72411 h 72032"/>
                <a:gd name="connsiteX13" fmla="*/ 22288 w 44053"/>
                <a:gd name="connsiteY13" fmla="*/ 69732 h 72032"/>
                <a:gd name="connsiteX14" fmla="*/ 30995 w 44053"/>
                <a:gd name="connsiteY14" fmla="*/ 63779 h 72032"/>
                <a:gd name="connsiteX15" fmla="*/ 34567 w 44053"/>
                <a:gd name="connsiteY15" fmla="*/ 50534 h 72032"/>
                <a:gd name="connsiteX16" fmla="*/ 35236 w 44053"/>
                <a:gd name="connsiteY16" fmla="*/ 35056 h 72032"/>
                <a:gd name="connsiteX17" fmla="*/ 34567 w 44053"/>
                <a:gd name="connsiteY17" fmla="*/ 20544 h 72032"/>
                <a:gd name="connsiteX18" fmla="*/ 31069 w 44053"/>
                <a:gd name="connsiteY18" fmla="*/ 8489 h 72032"/>
                <a:gd name="connsiteX19" fmla="*/ 22288 w 44053"/>
                <a:gd name="connsiteY19" fmla="*/ 3057 h 72032"/>
                <a:gd name="connsiteX20" fmla="*/ 13507 w 44053"/>
                <a:gd name="connsiteY20" fmla="*/ 8489 h 72032"/>
                <a:gd name="connsiteX21" fmla="*/ 10010 w 44053"/>
                <a:gd name="connsiteY21" fmla="*/ 20544 h 72032"/>
                <a:gd name="connsiteX22" fmla="*/ 9340 w 44053"/>
                <a:gd name="connsiteY22" fmla="*/ 35056 h 72032"/>
                <a:gd name="connsiteX23" fmla="*/ 9564 w 44053"/>
                <a:gd name="connsiteY23" fmla="*/ 46068 h 72032"/>
                <a:gd name="connsiteX24" fmla="*/ 11052 w 44053"/>
                <a:gd name="connsiteY24" fmla="*/ 56784 h 72032"/>
                <a:gd name="connsiteX25" fmla="*/ 15070 w 44053"/>
                <a:gd name="connsiteY25" fmla="*/ 66012 h 72032"/>
                <a:gd name="connsiteX26" fmla="*/ 22288 w 44053"/>
                <a:gd name="connsiteY26" fmla="*/ 69732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288" y="72411"/>
                  </a:moveTo>
                  <a:cubicBezTo>
                    <a:pt x="13756" y="72411"/>
                    <a:pt x="7951" y="68889"/>
                    <a:pt x="4876" y="61845"/>
                  </a:cubicBezTo>
                  <a:cubicBezTo>
                    <a:pt x="1800" y="54800"/>
                    <a:pt x="262" y="46466"/>
                    <a:pt x="262" y="36841"/>
                  </a:cubicBezTo>
                  <a:cubicBezTo>
                    <a:pt x="262" y="30690"/>
                    <a:pt x="807" y="24935"/>
                    <a:pt x="1899" y="19577"/>
                  </a:cubicBezTo>
                  <a:cubicBezTo>
                    <a:pt x="2991" y="14219"/>
                    <a:pt x="5173" y="9680"/>
                    <a:pt x="8447" y="5960"/>
                  </a:cubicBezTo>
                  <a:cubicBezTo>
                    <a:pt x="11721" y="2238"/>
                    <a:pt x="16335" y="378"/>
                    <a:pt x="22288" y="378"/>
                  </a:cubicBezTo>
                  <a:cubicBezTo>
                    <a:pt x="26853" y="378"/>
                    <a:pt x="30623" y="1494"/>
                    <a:pt x="33599" y="3727"/>
                  </a:cubicBezTo>
                  <a:cubicBezTo>
                    <a:pt x="36576" y="5960"/>
                    <a:pt x="38808" y="8862"/>
                    <a:pt x="40296" y="12434"/>
                  </a:cubicBezTo>
                  <a:cubicBezTo>
                    <a:pt x="41785" y="16006"/>
                    <a:pt x="42827" y="19825"/>
                    <a:pt x="43422" y="23893"/>
                  </a:cubicBezTo>
                  <a:cubicBezTo>
                    <a:pt x="44017" y="27961"/>
                    <a:pt x="44315" y="32277"/>
                    <a:pt x="44315" y="36841"/>
                  </a:cubicBezTo>
                  <a:cubicBezTo>
                    <a:pt x="44315" y="42795"/>
                    <a:pt x="43744" y="48400"/>
                    <a:pt x="42603" y="53659"/>
                  </a:cubicBezTo>
                  <a:cubicBezTo>
                    <a:pt x="41462" y="58917"/>
                    <a:pt x="39279" y="63357"/>
                    <a:pt x="36055" y="66979"/>
                  </a:cubicBezTo>
                  <a:cubicBezTo>
                    <a:pt x="32830" y="70600"/>
                    <a:pt x="28241" y="72411"/>
                    <a:pt x="22288" y="72411"/>
                  </a:cubicBezTo>
                  <a:close/>
                  <a:moveTo>
                    <a:pt x="22288" y="69732"/>
                  </a:moveTo>
                  <a:cubicBezTo>
                    <a:pt x="26158" y="69732"/>
                    <a:pt x="29060" y="67748"/>
                    <a:pt x="30995" y="63779"/>
                  </a:cubicBezTo>
                  <a:cubicBezTo>
                    <a:pt x="32930" y="59810"/>
                    <a:pt x="34120" y="55395"/>
                    <a:pt x="34567" y="50534"/>
                  </a:cubicBezTo>
                  <a:cubicBezTo>
                    <a:pt x="35013" y="45671"/>
                    <a:pt x="35236" y="40512"/>
                    <a:pt x="35236" y="35056"/>
                  </a:cubicBezTo>
                  <a:cubicBezTo>
                    <a:pt x="35236" y="29796"/>
                    <a:pt x="35013" y="24959"/>
                    <a:pt x="34567" y="20544"/>
                  </a:cubicBezTo>
                  <a:cubicBezTo>
                    <a:pt x="34120" y="16129"/>
                    <a:pt x="32955" y="12111"/>
                    <a:pt x="31069" y="8489"/>
                  </a:cubicBezTo>
                  <a:cubicBezTo>
                    <a:pt x="29184" y="4868"/>
                    <a:pt x="26257" y="3057"/>
                    <a:pt x="22288" y="3057"/>
                  </a:cubicBezTo>
                  <a:cubicBezTo>
                    <a:pt x="18319" y="3057"/>
                    <a:pt x="15392" y="4868"/>
                    <a:pt x="13507" y="8489"/>
                  </a:cubicBezTo>
                  <a:cubicBezTo>
                    <a:pt x="11622" y="12111"/>
                    <a:pt x="10457" y="16129"/>
                    <a:pt x="10010" y="20544"/>
                  </a:cubicBezTo>
                  <a:cubicBezTo>
                    <a:pt x="9563" y="24959"/>
                    <a:pt x="9340" y="29796"/>
                    <a:pt x="9340" y="35056"/>
                  </a:cubicBezTo>
                  <a:cubicBezTo>
                    <a:pt x="9340" y="38925"/>
                    <a:pt x="9414" y="42596"/>
                    <a:pt x="9564" y="46068"/>
                  </a:cubicBezTo>
                  <a:cubicBezTo>
                    <a:pt x="9712" y="49541"/>
                    <a:pt x="10208" y="53113"/>
                    <a:pt x="11052" y="56784"/>
                  </a:cubicBezTo>
                  <a:cubicBezTo>
                    <a:pt x="11895" y="60455"/>
                    <a:pt x="13234" y="63531"/>
                    <a:pt x="15070" y="66012"/>
                  </a:cubicBezTo>
                  <a:cubicBezTo>
                    <a:pt x="16906" y="68492"/>
                    <a:pt x="19312" y="69732"/>
                    <a:pt x="22288" y="6973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298" name="Graphic 19">
            <a:extLst>
              <a:ext uri="{FF2B5EF4-FFF2-40B4-BE49-F238E27FC236}">
                <a16:creationId xmlns:a16="http://schemas.microsoft.com/office/drawing/2014/main" id="{E4BD36D9-BA0C-440A-D7B6-77B6C1784F3C}"/>
              </a:ext>
            </a:extLst>
          </p:cNvPr>
          <p:cNvGrpSpPr/>
          <p:nvPr/>
        </p:nvGrpSpPr>
        <p:grpSpPr>
          <a:xfrm>
            <a:off x="5032145" y="5418013"/>
            <a:ext cx="226486" cy="158891"/>
            <a:chOff x="6725674" y="5030843"/>
            <a:chExt cx="183207" cy="128528"/>
          </a:xfrm>
          <a:solidFill>
            <a:srgbClr val="262626"/>
          </a:solidFill>
        </p:grpSpPr>
        <p:sp>
          <p:nvSpPr>
            <p:cNvPr id="1299" name="Freeform 134 1">
              <a:extLst>
                <a:ext uri="{FF2B5EF4-FFF2-40B4-BE49-F238E27FC236}">
                  <a16:creationId xmlns:a16="http://schemas.microsoft.com/office/drawing/2014/main" id="{F170EA44-2D5C-448E-D404-6520755721C3}"/>
                </a:ext>
              </a:extLst>
            </p:cNvPr>
            <p:cNvSpPr/>
            <p:nvPr/>
          </p:nvSpPr>
          <p:spPr>
            <a:xfrm>
              <a:off x="6725674" y="5054447"/>
              <a:ext cx="50898" cy="101500"/>
            </a:xfrm>
            <a:custGeom>
              <a:avLst/>
              <a:gdLst>
                <a:gd name="connsiteX0" fmla="*/ 1248 w 50898"/>
                <a:gd name="connsiteY0" fmla="*/ 101878 h 101500"/>
                <a:gd name="connsiteX1" fmla="*/ 1248 w 50898"/>
                <a:gd name="connsiteY1" fmla="*/ 96520 h 101500"/>
                <a:gd name="connsiteX2" fmla="*/ 20298 w 50898"/>
                <a:gd name="connsiteY2" fmla="*/ 91609 h 101500"/>
                <a:gd name="connsiteX3" fmla="*/ 20298 w 50898"/>
                <a:gd name="connsiteY3" fmla="*/ 11689 h 101500"/>
                <a:gd name="connsiteX4" fmla="*/ 356 w 50898"/>
                <a:gd name="connsiteY4" fmla="*/ 15409 h 101500"/>
                <a:gd name="connsiteX5" fmla="*/ 356 w 50898"/>
                <a:gd name="connsiteY5" fmla="*/ 10051 h 101500"/>
                <a:gd name="connsiteX6" fmla="*/ 28633 w 50898"/>
                <a:gd name="connsiteY6" fmla="*/ 378 h 101500"/>
                <a:gd name="connsiteX7" fmla="*/ 30717 w 50898"/>
                <a:gd name="connsiteY7" fmla="*/ 378 h 101500"/>
                <a:gd name="connsiteX8" fmla="*/ 31759 w 50898"/>
                <a:gd name="connsiteY8" fmla="*/ 750 h 101500"/>
                <a:gd name="connsiteX9" fmla="*/ 32205 w 50898"/>
                <a:gd name="connsiteY9" fmla="*/ 1717 h 101500"/>
                <a:gd name="connsiteX10" fmla="*/ 32205 w 50898"/>
                <a:gd name="connsiteY10" fmla="*/ 91609 h 101500"/>
                <a:gd name="connsiteX11" fmla="*/ 51255 w 50898"/>
                <a:gd name="connsiteY11" fmla="*/ 96520 h 101500"/>
                <a:gd name="connsiteX12" fmla="*/ 51255 w 50898"/>
                <a:gd name="connsiteY12" fmla="*/ 101878 h 101500"/>
                <a:gd name="connsiteX13" fmla="*/ 1248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248" y="101878"/>
                  </a:moveTo>
                  <a:lnTo>
                    <a:pt x="1248" y="96520"/>
                  </a:lnTo>
                  <a:cubicBezTo>
                    <a:pt x="13948" y="96520"/>
                    <a:pt x="20298" y="94883"/>
                    <a:pt x="20298" y="91609"/>
                  </a:cubicBezTo>
                  <a:lnTo>
                    <a:pt x="20298" y="11689"/>
                  </a:lnTo>
                  <a:cubicBezTo>
                    <a:pt x="15040" y="14169"/>
                    <a:pt x="8392" y="15409"/>
                    <a:pt x="356" y="15409"/>
                  </a:cubicBezTo>
                  <a:lnTo>
                    <a:pt x="356" y="10051"/>
                  </a:lnTo>
                  <a:cubicBezTo>
                    <a:pt x="12857" y="10051"/>
                    <a:pt x="22283" y="6827"/>
                    <a:pt x="28633" y="378"/>
                  </a:cubicBezTo>
                  <a:lnTo>
                    <a:pt x="30717" y="378"/>
                  </a:lnTo>
                  <a:cubicBezTo>
                    <a:pt x="31114" y="378"/>
                    <a:pt x="31461" y="502"/>
                    <a:pt x="31759" y="750"/>
                  </a:cubicBezTo>
                  <a:cubicBezTo>
                    <a:pt x="32056" y="998"/>
                    <a:pt x="32205" y="1320"/>
                    <a:pt x="32205" y="1717"/>
                  </a:cubicBezTo>
                  <a:lnTo>
                    <a:pt x="32205" y="91609"/>
                  </a:lnTo>
                  <a:cubicBezTo>
                    <a:pt x="32205" y="94883"/>
                    <a:pt x="38555" y="96520"/>
                    <a:pt x="51255" y="96520"/>
                  </a:cubicBezTo>
                  <a:lnTo>
                    <a:pt x="51255" y="101878"/>
                  </a:lnTo>
                  <a:lnTo>
                    <a:pt x="1248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0" name="Freeform 135 1">
              <a:extLst>
                <a:ext uri="{FF2B5EF4-FFF2-40B4-BE49-F238E27FC236}">
                  <a16:creationId xmlns:a16="http://schemas.microsoft.com/office/drawing/2014/main" id="{4D35AAC8-141A-F12E-4058-1E6A5D8B11EA}"/>
                </a:ext>
              </a:extLst>
            </p:cNvPr>
            <p:cNvSpPr/>
            <p:nvPr/>
          </p:nvSpPr>
          <p:spPr>
            <a:xfrm>
              <a:off x="6794582" y="5054447"/>
              <a:ext cx="64145" cy="104923"/>
            </a:xfrm>
            <a:custGeom>
              <a:avLst/>
              <a:gdLst>
                <a:gd name="connsiteX0" fmla="*/ 32503 w 64145"/>
                <a:gd name="connsiteY0" fmla="*/ 105301 h 104923"/>
                <a:gd name="connsiteX1" fmla="*/ 7127 w 64145"/>
                <a:gd name="connsiteY1" fmla="*/ 89898 h 104923"/>
                <a:gd name="connsiteX2" fmla="*/ 356 w 64145"/>
                <a:gd name="connsiteY2" fmla="*/ 53212 h 104923"/>
                <a:gd name="connsiteX3" fmla="*/ 2811 w 64145"/>
                <a:gd name="connsiteY3" fmla="*/ 28283 h 104923"/>
                <a:gd name="connsiteX4" fmla="*/ 12411 w 64145"/>
                <a:gd name="connsiteY4" fmla="*/ 8489 h 104923"/>
                <a:gd name="connsiteX5" fmla="*/ 32503 w 64145"/>
                <a:gd name="connsiteY5" fmla="*/ 378 h 104923"/>
                <a:gd name="connsiteX6" fmla="*/ 49023 w 64145"/>
                <a:gd name="connsiteY6" fmla="*/ 5289 h 104923"/>
                <a:gd name="connsiteX7" fmla="*/ 58771 w 64145"/>
                <a:gd name="connsiteY7" fmla="*/ 17939 h 104923"/>
                <a:gd name="connsiteX8" fmla="*/ 63310 w 64145"/>
                <a:gd name="connsiteY8" fmla="*/ 34608 h 104923"/>
                <a:gd name="connsiteX9" fmla="*/ 64501 w 64145"/>
                <a:gd name="connsiteY9" fmla="*/ 53212 h 104923"/>
                <a:gd name="connsiteX10" fmla="*/ 62120 w 64145"/>
                <a:gd name="connsiteY10" fmla="*/ 77768 h 104923"/>
                <a:gd name="connsiteX11" fmla="*/ 52669 w 64145"/>
                <a:gd name="connsiteY11" fmla="*/ 97265 h 104923"/>
                <a:gd name="connsiteX12" fmla="*/ 32503 w 64145"/>
                <a:gd name="connsiteY12" fmla="*/ 105301 h 104923"/>
                <a:gd name="connsiteX13" fmla="*/ 32503 w 64145"/>
                <a:gd name="connsiteY13" fmla="*/ 101283 h 104923"/>
                <a:gd name="connsiteX14" fmla="*/ 45153 w 64145"/>
                <a:gd name="connsiteY14" fmla="*/ 92577 h 104923"/>
                <a:gd name="connsiteX15" fmla="*/ 50288 w 64145"/>
                <a:gd name="connsiteY15" fmla="*/ 73303 h 104923"/>
                <a:gd name="connsiteX16" fmla="*/ 51255 w 64145"/>
                <a:gd name="connsiteY16" fmla="*/ 50831 h 104923"/>
                <a:gd name="connsiteX17" fmla="*/ 50288 w 64145"/>
                <a:gd name="connsiteY17" fmla="*/ 29697 h 104923"/>
                <a:gd name="connsiteX18" fmla="*/ 45227 w 64145"/>
                <a:gd name="connsiteY18" fmla="*/ 12136 h 104923"/>
                <a:gd name="connsiteX19" fmla="*/ 32503 w 64145"/>
                <a:gd name="connsiteY19" fmla="*/ 4247 h 104923"/>
                <a:gd name="connsiteX20" fmla="*/ 19703 w 64145"/>
                <a:gd name="connsiteY20" fmla="*/ 12136 h 104923"/>
                <a:gd name="connsiteX21" fmla="*/ 14569 w 64145"/>
                <a:gd name="connsiteY21" fmla="*/ 29697 h 104923"/>
                <a:gd name="connsiteX22" fmla="*/ 13601 w 64145"/>
                <a:gd name="connsiteY22" fmla="*/ 50831 h 104923"/>
                <a:gd name="connsiteX23" fmla="*/ 14048 w 64145"/>
                <a:gd name="connsiteY23" fmla="*/ 66830 h 104923"/>
                <a:gd name="connsiteX24" fmla="*/ 16281 w 64145"/>
                <a:gd name="connsiteY24" fmla="*/ 82308 h 104923"/>
                <a:gd name="connsiteX25" fmla="*/ 22010 w 64145"/>
                <a:gd name="connsiteY25" fmla="*/ 95776 h 104923"/>
                <a:gd name="connsiteX26" fmla="*/ 32503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03" y="105301"/>
                  </a:moveTo>
                  <a:cubicBezTo>
                    <a:pt x="20101" y="105301"/>
                    <a:pt x="11642" y="100167"/>
                    <a:pt x="7127" y="89898"/>
                  </a:cubicBezTo>
                  <a:cubicBezTo>
                    <a:pt x="2613" y="79629"/>
                    <a:pt x="356" y="67400"/>
                    <a:pt x="356" y="53212"/>
                  </a:cubicBezTo>
                  <a:cubicBezTo>
                    <a:pt x="356" y="44381"/>
                    <a:pt x="1174" y="36072"/>
                    <a:pt x="2811" y="28283"/>
                  </a:cubicBezTo>
                  <a:cubicBezTo>
                    <a:pt x="4449" y="20494"/>
                    <a:pt x="7648" y="13896"/>
                    <a:pt x="12411" y="8489"/>
                  </a:cubicBezTo>
                  <a:cubicBezTo>
                    <a:pt x="17173" y="3082"/>
                    <a:pt x="23871" y="378"/>
                    <a:pt x="32503" y="378"/>
                  </a:cubicBezTo>
                  <a:cubicBezTo>
                    <a:pt x="39250" y="378"/>
                    <a:pt x="44756" y="2015"/>
                    <a:pt x="49023" y="5289"/>
                  </a:cubicBezTo>
                  <a:cubicBezTo>
                    <a:pt x="53289" y="8563"/>
                    <a:pt x="56538" y="12780"/>
                    <a:pt x="58771" y="17939"/>
                  </a:cubicBezTo>
                  <a:cubicBezTo>
                    <a:pt x="61004" y="23099"/>
                    <a:pt x="62517" y="28655"/>
                    <a:pt x="63310" y="34608"/>
                  </a:cubicBezTo>
                  <a:cubicBezTo>
                    <a:pt x="64104" y="40561"/>
                    <a:pt x="64501" y="46762"/>
                    <a:pt x="64501" y="53212"/>
                  </a:cubicBezTo>
                  <a:cubicBezTo>
                    <a:pt x="64501" y="61943"/>
                    <a:pt x="63707" y="70128"/>
                    <a:pt x="62120" y="77768"/>
                  </a:cubicBezTo>
                  <a:cubicBezTo>
                    <a:pt x="60532" y="85409"/>
                    <a:pt x="57382" y="91907"/>
                    <a:pt x="52669" y="97265"/>
                  </a:cubicBezTo>
                  <a:cubicBezTo>
                    <a:pt x="47956" y="102623"/>
                    <a:pt x="41234" y="105301"/>
                    <a:pt x="32503" y="105301"/>
                  </a:cubicBezTo>
                  <a:close/>
                  <a:moveTo>
                    <a:pt x="32503" y="101283"/>
                  </a:moveTo>
                  <a:cubicBezTo>
                    <a:pt x="38158" y="101283"/>
                    <a:pt x="42375" y="98381"/>
                    <a:pt x="45153" y="92577"/>
                  </a:cubicBezTo>
                  <a:cubicBezTo>
                    <a:pt x="47931" y="86772"/>
                    <a:pt x="49643" y="80348"/>
                    <a:pt x="50288" y="73303"/>
                  </a:cubicBezTo>
                  <a:cubicBezTo>
                    <a:pt x="50932" y="66259"/>
                    <a:pt x="51255" y="58768"/>
                    <a:pt x="51255" y="50831"/>
                  </a:cubicBezTo>
                  <a:cubicBezTo>
                    <a:pt x="51255" y="43191"/>
                    <a:pt x="50932" y="36146"/>
                    <a:pt x="50288" y="29697"/>
                  </a:cubicBezTo>
                  <a:cubicBezTo>
                    <a:pt x="49643" y="23248"/>
                    <a:pt x="47956" y="17394"/>
                    <a:pt x="45227" y="12136"/>
                  </a:cubicBezTo>
                  <a:cubicBezTo>
                    <a:pt x="42499" y="6876"/>
                    <a:pt x="38257" y="4247"/>
                    <a:pt x="32503" y="4247"/>
                  </a:cubicBezTo>
                  <a:cubicBezTo>
                    <a:pt x="26748" y="4247"/>
                    <a:pt x="22481" y="6876"/>
                    <a:pt x="19703" y="12136"/>
                  </a:cubicBezTo>
                  <a:cubicBezTo>
                    <a:pt x="16925" y="17394"/>
                    <a:pt x="15214" y="23248"/>
                    <a:pt x="14569" y="29697"/>
                  </a:cubicBezTo>
                  <a:cubicBezTo>
                    <a:pt x="13924" y="36146"/>
                    <a:pt x="13601" y="43191"/>
                    <a:pt x="13601" y="50831"/>
                  </a:cubicBezTo>
                  <a:cubicBezTo>
                    <a:pt x="13601" y="56486"/>
                    <a:pt x="13750" y="61819"/>
                    <a:pt x="14048" y="66830"/>
                  </a:cubicBezTo>
                  <a:cubicBezTo>
                    <a:pt x="14346" y="71840"/>
                    <a:pt x="15090" y="77000"/>
                    <a:pt x="16281" y="82308"/>
                  </a:cubicBezTo>
                  <a:cubicBezTo>
                    <a:pt x="17471" y="87616"/>
                    <a:pt x="19381" y="92106"/>
                    <a:pt x="22010" y="95776"/>
                  </a:cubicBezTo>
                  <a:cubicBezTo>
                    <a:pt x="24640" y="99447"/>
                    <a:pt x="28137" y="101283"/>
                    <a:pt x="32503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1" name="Freeform 136 1">
              <a:extLst>
                <a:ext uri="{FF2B5EF4-FFF2-40B4-BE49-F238E27FC236}">
                  <a16:creationId xmlns:a16="http://schemas.microsoft.com/office/drawing/2014/main" id="{25CD0000-92E4-F1B6-7A6C-B484B6E1DB9E}"/>
                </a:ext>
              </a:extLst>
            </p:cNvPr>
            <p:cNvSpPr/>
            <p:nvPr/>
          </p:nvSpPr>
          <p:spPr>
            <a:xfrm>
              <a:off x="6873907" y="5030843"/>
              <a:ext cx="34974" cy="69801"/>
            </a:xfrm>
            <a:custGeom>
              <a:avLst/>
              <a:gdLst>
                <a:gd name="connsiteX0" fmla="*/ 951 w 34974"/>
                <a:gd name="connsiteY0" fmla="*/ 70179 h 69801"/>
                <a:gd name="connsiteX1" fmla="*/ 951 w 34974"/>
                <a:gd name="connsiteY1" fmla="*/ 66458 h 69801"/>
                <a:gd name="connsiteX2" fmla="*/ 14048 w 34974"/>
                <a:gd name="connsiteY2" fmla="*/ 63184 h 69801"/>
                <a:gd name="connsiteX3" fmla="*/ 14048 w 34974"/>
                <a:gd name="connsiteY3" fmla="*/ 8117 h 69801"/>
                <a:gd name="connsiteX4" fmla="*/ 356 w 34974"/>
                <a:gd name="connsiteY4" fmla="*/ 10796 h 69801"/>
                <a:gd name="connsiteX5" fmla="*/ 356 w 34974"/>
                <a:gd name="connsiteY5" fmla="*/ 7076 h 69801"/>
                <a:gd name="connsiteX6" fmla="*/ 19704 w 34974"/>
                <a:gd name="connsiteY6" fmla="*/ 378 h 69801"/>
                <a:gd name="connsiteX7" fmla="*/ 21192 w 34974"/>
                <a:gd name="connsiteY7" fmla="*/ 378 h 69801"/>
                <a:gd name="connsiteX8" fmla="*/ 21937 w 34974"/>
                <a:gd name="connsiteY8" fmla="*/ 676 h 69801"/>
                <a:gd name="connsiteX9" fmla="*/ 22234 w 34974"/>
                <a:gd name="connsiteY9" fmla="*/ 1271 h 69801"/>
                <a:gd name="connsiteX10" fmla="*/ 22234 w 34974"/>
                <a:gd name="connsiteY10" fmla="*/ 63184 h 69801"/>
                <a:gd name="connsiteX11" fmla="*/ 35331 w 34974"/>
                <a:gd name="connsiteY11" fmla="*/ 66458 h 69801"/>
                <a:gd name="connsiteX12" fmla="*/ 35331 w 34974"/>
                <a:gd name="connsiteY12" fmla="*/ 70179 h 69801"/>
                <a:gd name="connsiteX13" fmla="*/ 951 w 34974"/>
                <a:gd name="connsiteY13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951" y="70179"/>
                  </a:moveTo>
                  <a:lnTo>
                    <a:pt x="951" y="66458"/>
                  </a:lnTo>
                  <a:cubicBezTo>
                    <a:pt x="9683" y="66458"/>
                    <a:pt x="14048" y="65366"/>
                    <a:pt x="14048" y="63184"/>
                  </a:cubicBezTo>
                  <a:lnTo>
                    <a:pt x="14048" y="8117"/>
                  </a:lnTo>
                  <a:cubicBezTo>
                    <a:pt x="10476" y="9903"/>
                    <a:pt x="5912" y="10796"/>
                    <a:pt x="356" y="10796"/>
                  </a:cubicBezTo>
                  <a:lnTo>
                    <a:pt x="356" y="7076"/>
                  </a:lnTo>
                  <a:cubicBezTo>
                    <a:pt x="8889" y="7076"/>
                    <a:pt x="15338" y="4843"/>
                    <a:pt x="19704" y="378"/>
                  </a:cubicBezTo>
                  <a:lnTo>
                    <a:pt x="21192" y="378"/>
                  </a:lnTo>
                  <a:cubicBezTo>
                    <a:pt x="21490" y="378"/>
                    <a:pt x="21738" y="477"/>
                    <a:pt x="21937" y="676"/>
                  </a:cubicBezTo>
                  <a:cubicBezTo>
                    <a:pt x="22135" y="874"/>
                    <a:pt x="22234" y="1073"/>
                    <a:pt x="22234" y="1271"/>
                  </a:cubicBezTo>
                  <a:lnTo>
                    <a:pt x="22234" y="63184"/>
                  </a:lnTo>
                  <a:cubicBezTo>
                    <a:pt x="22234" y="65366"/>
                    <a:pt x="26599" y="66458"/>
                    <a:pt x="35331" y="66458"/>
                  </a:cubicBezTo>
                  <a:lnTo>
                    <a:pt x="35331" y="70179"/>
                  </a:lnTo>
                  <a:lnTo>
                    <a:pt x="951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2" name="Graphic 19">
            <a:extLst>
              <a:ext uri="{FF2B5EF4-FFF2-40B4-BE49-F238E27FC236}">
                <a16:creationId xmlns:a16="http://schemas.microsoft.com/office/drawing/2014/main" id="{A75CC7E0-8B0C-C9C1-463E-CE1933AF1A75}"/>
              </a:ext>
            </a:extLst>
          </p:cNvPr>
          <p:cNvGrpSpPr/>
          <p:nvPr/>
        </p:nvGrpSpPr>
        <p:grpSpPr>
          <a:xfrm>
            <a:off x="6142598" y="5418013"/>
            <a:ext cx="230167" cy="158891"/>
            <a:chOff x="7623930" y="5030843"/>
            <a:chExt cx="186184" cy="128528"/>
          </a:xfrm>
          <a:solidFill>
            <a:srgbClr val="262626"/>
          </a:solidFill>
        </p:grpSpPr>
        <p:sp>
          <p:nvSpPr>
            <p:cNvPr id="1303" name="Freeform 138 1">
              <a:extLst>
                <a:ext uri="{FF2B5EF4-FFF2-40B4-BE49-F238E27FC236}">
                  <a16:creationId xmlns:a16="http://schemas.microsoft.com/office/drawing/2014/main" id="{A3DEF682-EAA7-ED09-5A11-97CA2A32217B}"/>
                </a:ext>
              </a:extLst>
            </p:cNvPr>
            <p:cNvSpPr/>
            <p:nvPr/>
          </p:nvSpPr>
          <p:spPr>
            <a:xfrm>
              <a:off x="7623930" y="5054447"/>
              <a:ext cx="50898" cy="101500"/>
            </a:xfrm>
            <a:custGeom>
              <a:avLst/>
              <a:gdLst>
                <a:gd name="connsiteX0" fmla="*/ 1343 w 50898"/>
                <a:gd name="connsiteY0" fmla="*/ 101878 h 101500"/>
                <a:gd name="connsiteX1" fmla="*/ 1343 w 50898"/>
                <a:gd name="connsiteY1" fmla="*/ 96520 h 101500"/>
                <a:gd name="connsiteX2" fmla="*/ 20393 w 50898"/>
                <a:gd name="connsiteY2" fmla="*/ 91609 h 101500"/>
                <a:gd name="connsiteX3" fmla="*/ 20393 w 50898"/>
                <a:gd name="connsiteY3" fmla="*/ 11689 h 101500"/>
                <a:gd name="connsiteX4" fmla="*/ 450 w 50898"/>
                <a:gd name="connsiteY4" fmla="*/ 15409 h 101500"/>
                <a:gd name="connsiteX5" fmla="*/ 450 w 50898"/>
                <a:gd name="connsiteY5" fmla="*/ 10051 h 101500"/>
                <a:gd name="connsiteX6" fmla="*/ 28727 w 50898"/>
                <a:gd name="connsiteY6" fmla="*/ 378 h 101500"/>
                <a:gd name="connsiteX7" fmla="*/ 30811 w 50898"/>
                <a:gd name="connsiteY7" fmla="*/ 378 h 101500"/>
                <a:gd name="connsiteX8" fmla="*/ 31853 w 50898"/>
                <a:gd name="connsiteY8" fmla="*/ 750 h 101500"/>
                <a:gd name="connsiteX9" fmla="*/ 32299 w 50898"/>
                <a:gd name="connsiteY9" fmla="*/ 1717 h 101500"/>
                <a:gd name="connsiteX10" fmla="*/ 32299 w 50898"/>
                <a:gd name="connsiteY10" fmla="*/ 91609 h 101500"/>
                <a:gd name="connsiteX11" fmla="*/ 51349 w 50898"/>
                <a:gd name="connsiteY11" fmla="*/ 96520 h 101500"/>
                <a:gd name="connsiteX12" fmla="*/ 51349 w 50898"/>
                <a:gd name="connsiteY12" fmla="*/ 101878 h 101500"/>
                <a:gd name="connsiteX13" fmla="*/ 1343 w 50898"/>
                <a:gd name="connsiteY13" fmla="*/ 101878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1343" y="101878"/>
                  </a:moveTo>
                  <a:lnTo>
                    <a:pt x="1343" y="96520"/>
                  </a:lnTo>
                  <a:cubicBezTo>
                    <a:pt x="14043" y="96520"/>
                    <a:pt x="20393" y="94883"/>
                    <a:pt x="20393" y="91609"/>
                  </a:cubicBezTo>
                  <a:lnTo>
                    <a:pt x="20393" y="11689"/>
                  </a:lnTo>
                  <a:cubicBezTo>
                    <a:pt x="15134" y="14169"/>
                    <a:pt x="8487" y="15409"/>
                    <a:pt x="450" y="15409"/>
                  </a:cubicBezTo>
                  <a:lnTo>
                    <a:pt x="450" y="10051"/>
                  </a:lnTo>
                  <a:cubicBezTo>
                    <a:pt x="12951" y="10051"/>
                    <a:pt x="22377" y="6827"/>
                    <a:pt x="28727" y="378"/>
                  </a:cubicBezTo>
                  <a:lnTo>
                    <a:pt x="30811" y="378"/>
                  </a:lnTo>
                  <a:cubicBezTo>
                    <a:pt x="31208" y="378"/>
                    <a:pt x="31555" y="502"/>
                    <a:pt x="31853" y="750"/>
                  </a:cubicBezTo>
                  <a:cubicBezTo>
                    <a:pt x="32150" y="998"/>
                    <a:pt x="32299" y="1320"/>
                    <a:pt x="32299" y="1717"/>
                  </a:cubicBezTo>
                  <a:lnTo>
                    <a:pt x="32299" y="91609"/>
                  </a:lnTo>
                  <a:cubicBezTo>
                    <a:pt x="32299" y="94883"/>
                    <a:pt x="38649" y="96520"/>
                    <a:pt x="51349" y="96520"/>
                  </a:cubicBezTo>
                  <a:lnTo>
                    <a:pt x="51349" y="101878"/>
                  </a:lnTo>
                  <a:lnTo>
                    <a:pt x="1343" y="10187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4" name="Freeform 139 1">
              <a:extLst>
                <a:ext uri="{FF2B5EF4-FFF2-40B4-BE49-F238E27FC236}">
                  <a16:creationId xmlns:a16="http://schemas.microsoft.com/office/drawing/2014/main" id="{7B7A2457-F637-D4C6-3E3C-F78E0EAF6CA2}"/>
                </a:ext>
              </a:extLst>
            </p:cNvPr>
            <p:cNvSpPr/>
            <p:nvPr/>
          </p:nvSpPr>
          <p:spPr>
            <a:xfrm>
              <a:off x="7692837" y="5054447"/>
              <a:ext cx="64145" cy="104923"/>
            </a:xfrm>
            <a:custGeom>
              <a:avLst/>
              <a:gdLst>
                <a:gd name="connsiteX0" fmla="*/ 32597 w 64145"/>
                <a:gd name="connsiteY0" fmla="*/ 105301 h 104923"/>
                <a:gd name="connsiteX1" fmla="*/ 7222 w 64145"/>
                <a:gd name="connsiteY1" fmla="*/ 89898 h 104923"/>
                <a:gd name="connsiteX2" fmla="*/ 450 w 64145"/>
                <a:gd name="connsiteY2" fmla="*/ 53212 h 104923"/>
                <a:gd name="connsiteX3" fmla="*/ 2906 w 64145"/>
                <a:gd name="connsiteY3" fmla="*/ 28283 h 104923"/>
                <a:gd name="connsiteX4" fmla="*/ 12505 w 64145"/>
                <a:gd name="connsiteY4" fmla="*/ 8489 h 104923"/>
                <a:gd name="connsiteX5" fmla="*/ 32597 w 64145"/>
                <a:gd name="connsiteY5" fmla="*/ 378 h 104923"/>
                <a:gd name="connsiteX6" fmla="*/ 49117 w 64145"/>
                <a:gd name="connsiteY6" fmla="*/ 5289 h 104923"/>
                <a:gd name="connsiteX7" fmla="*/ 58865 w 64145"/>
                <a:gd name="connsiteY7" fmla="*/ 17939 h 104923"/>
                <a:gd name="connsiteX8" fmla="*/ 63405 w 64145"/>
                <a:gd name="connsiteY8" fmla="*/ 34608 h 104923"/>
                <a:gd name="connsiteX9" fmla="*/ 64595 w 64145"/>
                <a:gd name="connsiteY9" fmla="*/ 53212 h 104923"/>
                <a:gd name="connsiteX10" fmla="*/ 62214 w 64145"/>
                <a:gd name="connsiteY10" fmla="*/ 77768 h 104923"/>
                <a:gd name="connsiteX11" fmla="*/ 52763 w 64145"/>
                <a:gd name="connsiteY11" fmla="*/ 97265 h 104923"/>
                <a:gd name="connsiteX12" fmla="*/ 32597 w 64145"/>
                <a:gd name="connsiteY12" fmla="*/ 105301 h 104923"/>
                <a:gd name="connsiteX13" fmla="*/ 32597 w 64145"/>
                <a:gd name="connsiteY13" fmla="*/ 101283 h 104923"/>
                <a:gd name="connsiteX14" fmla="*/ 45247 w 64145"/>
                <a:gd name="connsiteY14" fmla="*/ 92577 h 104923"/>
                <a:gd name="connsiteX15" fmla="*/ 50382 w 64145"/>
                <a:gd name="connsiteY15" fmla="*/ 73303 h 104923"/>
                <a:gd name="connsiteX16" fmla="*/ 51349 w 64145"/>
                <a:gd name="connsiteY16" fmla="*/ 50831 h 104923"/>
                <a:gd name="connsiteX17" fmla="*/ 50382 w 64145"/>
                <a:gd name="connsiteY17" fmla="*/ 29697 h 104923"/>
                <a:gd name="connsiteX18" fmla="*/ 45322 w 64145"/>
                <a:gd name="connsiteY18" fmla="*/ 12136 h 104923"/>
                <a:gd name="connsiteX19" fmla="*/ 32597 w 64145"/>
                <a:gd name="connsiteY19" fmla="*/ 4247 h 104923"/>
                <a:gd name="connsiteX20" fmla="*/ 19797 w 64145"/>
                <a:gd name="connsiteY20" fmla="*/ 12136 h 104923"/>
                <a:gd name="connsiteX21" fmla="*/ 14663 w 64145"/>
                <a:gd name="connsiteY21" fmla="*/ 29697 h 104923"/>
                <a:gd name="connsiteX22" fmla="*/ 13696 w 64145"/>
                <a:gd name="connsiteY22" fmla="*/ 50831 h 104923"/>
                <a:gd name="connsiteX23" fmla="*/ 14142 w 64145"/>
                <a:gd name="connsiteY23" fmla="*/ 66830 h 104923"/>
                <a:gd name="connsiteX24" fmla="*/ 16375 w 64145"/>
                <a:gd name="connsiteY24" fmla="*/ 82308 h 104923"/>
                <a:gd name="connsiteX25" fmla="*/ 22104 w 64145"/>
                <a:gd name="connsiteY25" fmla="*/ 95776 h 104923"/>
                <a:gd name="connsiteX26" fmla="*/ 32597 w 64145"/>
                <a:gd name="connsiteY26" fmla="*/ 101283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5" h="104923">
                  <a:moveTo>
                    <a:pt x="32597" y="105301"/>
                  </a:moveTo>
                  <a:cubicBezTo>
                    <a:pt x="20195" y="105301"/>
                    <a:pt x="11736" y="100167"/>
                    <a:pt x="7222" y="89898"/>
                  </a:cubicBezTo>
                  <a:cubicBezTo>
                    <a:pt x="2707" y="79629"/>
                    <a:pt x="450" y="67400"/>
                    <a:pt x="450" y="53212"/>
                  </a:cubicBezTo>
                  <a:cubicBezTo>
                    <a:pt x="450" y="44381"/>
                    <a:pt x="1269" y="36072"/>
                    <a:pt x="2906" y="28283"/>
                  </a:cubicBezTo>
                  <a:cubicBezTo>
                    <a:pt x="4543" y="20494"/>
                    <a:pt x="7743" y="13896"/>
                    <a:pt x="12505" y="8489"/>
                  </a:cubicBezTo>
                  <a:cubicBezTo>
                    <a:pt x="17268" y="3082"/>
                    <a:pt x="23965" y="378"/>
                    <a:pt x="32597" y="378"/>
                  </a:cubicBezTo>
                  <a:cubicBezTo>
                    <a:pt x="39344" y="378"/>
                    <a:pt x="44851" y="2015"/>
                    <a:pt x="49117" y="5289"/>
                  </a:cubicBezTo>
                  <a:cubicBezTo>
                    <a:pt x="53383" y="8563"/>
                    <a:pt x="56632" y="12780"/>
                    <a:pt x="58865" y="17939"/>
                  </a:cubicBezTo>
                  <a:cubicBezTo>
                    <a:pt x="61098" y="23099"/>
                    <a:pt x="62611" y="28655"/>
                    <a:pt x="63405" y="34608"/>
                  </a:cubicBezTo>
                  <a:cubicBezTo>
                    <a:pt x="64198" y="40561"/>
                    <a:pt x="64595" y="46762"/>
                    <a:pt x="64595" y="53212"/>
                  </a:cubicBezTo>
                  <a:cubicBezTo>
                    <a:pt x="64595" y="61943"/>
                    <a:pt x="63802" y="70128"/>
                    <a:pt x="62214" y="77768"/>
                  </a:cubicBezTo>
                  <a:cubicBezTo>
                    <a:pt x="60627" y="85409"/>
                    <a:pt x="57476" y="91907"/>
                    <a:pt x="52763" y="97265"/>
                  </a:cubicBezTo>
                  <a:cubicBezTo>
                    <a:pt x="48050" y="102623"/>
                    <a:pt x="41328" y="105301"/>
                    <a:pt x="32597" y="105301"/>
                  </a:cubicBezTo>
                  <a:close/>
                  <a:moveTo>
                    <a:pt x="32597" y="101283"/>
                  </a:moveTo>
                  <a:cubicBezTo>
                    <a:pt x="38252" y="101283"/>
                    <a:pt x="42469" y="98381"/>
                    <a:pt x="45247" y="92577"/>
                  </a:cubicBezTo>
                  <a:cubicBezTo>
                    <a:pt x="48025" y="86772"/>
                    <a:pt x="49737" y="80348"/>
                    <a:pt x="50382" y="73303"/>
                  </a:cubicBezTo>
                  <a:cubicBezTo>
                    <a:pt x="51027" y="66259"/>
                    <a:pt x="51349" y="58768"/>
                    <a:pt x="51349" y="50831"/>
                  </a:cubicBezTo>
                  <a:cubicBezTo>
                    <a:pt x="51349" y="43191"/>
                    <a:pt x="51027" y="36146"/>
                    <a:pt x="50382" y="29697"/>
                  </a:cubicBezTo>
                  <a:cubicBezTo>
                    <a:pt x="49737" y="23248"/>
                    <a:pt x="48050" y="17394"/>
                    <a:pt x="45322" y="12136"/>
                  </a:cubicBezTo>
                  <a:cubicBezTo>
                    <a:pt x="42593" y="6876"/>
                    <a:pt x="38351" y="4247"/>
                    <a:pt x="32597" y="4247"/>
                  </a:cubicBezTo>
                  <a:cubicBezTo>
                    <a:pt x="26842" y="4247"/>
                    <a:pt x="22576" y="6876"/>
                    <a:pt x="19797" y="12136"/>
                  </a:cubicBezTo>
                  <a:cubicBezTo>
                    <a:pt x="17019" y="17394"/>
                    <a:pt x="15308" y="23248"/>
                    <a:pt x="14663" y="29697"/>
                  </a:cubicBezTo>
                  <a:cubicBezTo>
                    <a:pt x="14018" y="36146"/>
                    <a:pt x="13696" y="43191"/>
                    <a:pt x="13696" y="50831"/>
                  </a:cubicBezTo>
                  <a:cubicBezTo>
                    <a:pt x="13696" y="56486"/>
                    <a:pt x="13845" y="61819"/>
                    <a:pt x="14142" y="66830"/>
                  </a:cubicBezTo>
                  <a:cubicBezTo>
                    <a:pt x="14440" y="71840"/>
                    <a:pt x="15184" y="77000"/>
                    <a:pt x="16375" y="82308"/>
                  </a:cubicBezTo>
                  <a:cubicBezTo>
                    <a:pt x="17566" y="87616"/>
                    <a:pt x="19475" y="92106"/>
                    <a:pt x="22104" y="95776"/>
                  </a:cubicBezTo>
                  <a:cubicBezTo>
                    <a:pt x="24734" y="99447"/>
                    <a:pt x="28231" y="101283"/>
                    <a:pt x="32597" y="1012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5" name="Freeform 140 1">
              <a:extLst>
                <a:ext uri="{FF2B5EF4-FFF2-40B4-BE49-F238E27FC236}">
                  <a16:creationId xmlns:a16="http://schemas.microsoft.com/office/drawing/2014/main" id="{54465EF8-F72D-3412-E007-9ED81E5D1A00}"/>
                </a:ext>
              </a:extLst>
            </p:cNvPr>
            <p:cNvSpPr/>
            <p:nvPr/>
          </p:nvSpPr>
          <p:spPr>
            <a:xfrm>
              <a:off x="7768293" y="5030843"/>
              <a:ext cx="41820" cy="69801"/>
            </a:xfrm>
            <a:custGeom>
              <a:avLst/>
              <a:gdLst>
                <a:gd name="connsiteX0" fmla="*/ 450 w 41820"/>
                <a:gd name="connsiteY0" fmla="*/ 70179 h 69801"/>
                <a:gd name="connsiteX1" fmla="*/ 450 w 41820"/>
                <a:gd name="connsiteY1" fmla="*/ 67351 h 69801"/>
                <a:gd name="connsiteX2" fmla="*/ 599 w 41820"/>
                <a:gd name="connsiteY2" fmla="*/ 66756 h 69801"/>
                <a:gd name="connsiteX3" fmla="*/ 16970 w 41820"/>
                <a:gd name="connsiteY3" fmla="*/ 48748 h 69801"/>
                <a:gd name="connsiteX4" fmla="*/ 22924 w 41820"/>
                <a:gd name="connsiteY4" fmla="*/ 42050 h 69801"/>
                <a:gd name="connsiteX5" fmla="*/ 27462 w 41820"/>
                <a:gd name="connsiteY5" fmla="*/ 35874 h 69801"/>
                <a:gd name="connsiteX6" fmla="*/ 31034 w 41820"/>
                <a:gd name="connsiteY6" fmla="*/ 28656 h 69801"/>
                <a:gd name="connsiteX7" fmla="*/ 32299 w 41820"/>
                <a:gd name="connsiteY7" fmla="*/ 20917 h 69801"/>
                <a:gd name="connsiteX8" fmla="*/ 30737 w 41820"/>
                <a:gd name="connsiteY8" fmla="*/ 12657 h 69801"/>
                <a:gd name="connsiteX9" fmla="*/ 26049 w 41820"/>
                <a:gd name="connsiteY9" fmla="*/ 6406 h 69801"/>
                <a:gd name="connsiteX10" fmla="*/ 18458 w 41820"/>
                <a:gd name="connsiteY10" fmla="*/ 4099 h 69801"/>
                <a:gd name="connsiteX11" fmla="*/ 10198 w 41820"/>
                <a:gd name="connsiteY11" fmla="*/ 6852 h 69801"/>
                <a:gd name="connsiteX12" fmla="*/ 5064 w 41820"/>
                <a:gd name="connsiteY12" fmla="*/ 13921 h 69801"/>
                <a:gd name="connsiteX13" fmla="*/ 6255 w 41820"/>
                <a:gd name="connsiteY13" fmla="*/ 13773 h 69801"/>
                <a:gd name="connsiteX14" fmla="*/ 10272 w 41820"/>
                <a:gd name="connsiteY14" fmla="*/ 15336 h 69801"/>
                <a:gd name="connsiteX15" fmla="*/ 11910 w 41820"/>
                <a:gd name="connsiteY15" fmla="*/ 19428 h 69801"/>
                <a:gd name="connsiteX16" fmla="*/ 10272 w 41820"/>
                <a:gd name="connsiteY16" fmla="*/ 23521 h 69801"/>
                <a:gd name="connsiteX17" fmla="*/ 6255 w 41820"/>
                <a:gd name="connsiteY17" fmla="*/ 25232 h 69801"/>
                <a:gd name="connsiteX18" fmla="*/ 2088 w 41820"/>
                <a:gd name="connsiteY18" fmla="*/ 23521 h 69801"/>
                <a:gd name="connsiteX19" fmla="*/ 450 w 41820"/>
                <a:gd name="connsiteY19" fmla="*/ 19428 h 69801"/>
                <a:gd name="connsiteX20" fmla="*/ 1938 w 41820"/>
                <a:gd name="connsiteY20" fmla="*/ 12061 h 69801"/>
                <a:gd name="connsiteX21" fmla="*/ 6180 w 41820"/>
                <a:gd name="connsiteY21" fmla="*/ 5885 h 69801"/>
                <a:gd name="connsiteX22" fmla="*/ 12505 w 41820"/>
                <a:gd name="connsiteY22" fmla="*/ 1792 h 69801"/>
                <a:gd name="connsiteX23" fmla="*/ 19947 w 41820"/>
                <a:gd name="connsiteY23" fmla="*/ 378 h 69801"/>
                <a:gd name="connsiteX24" fmla="*/ 31108 w 41820"/>
                <a:gd name="connsiteY24" fmla="*/ 2909 h 69801"/>
                <a:gd name="connsiteX25" fmla="*/ 39294 w 41820"/>
                <a:gd name="connsiteY25" fmla="*/ 10052 h 69801"/>
                <a:gd name="connsiteX26" fmla="*/ 42271 w 41820"/>
                <a:gd name="connsiteY26" fmla="*/ 20917 h 69801"/>
                <a:gd name="connsiteX27" fmla="*/ 40262 w 41820"/>
                <a:gd name="connsiteY27" fmla="*/ 29623 h 69801"/>
                <a:gd name="connsiteX28" fmla="*/ 35201 w 41820"/>
                <a:gd name="connsiteY28" fmla="*/ 37064 h 69801"/>
                <a:gd name="connsiteX29" fmla="*/ 27239 w 41820"/>
                <a:gd name="connsiteY29" fmla="*/ 44655 h 69801"/>
                <a:gd name="connsiteX30" fmla="*/ 20839 w 41820"/>
                <a:gd name="connsiteY30" fmla="*/ 50236 h 69801"/>
                <a:gd name="connsiteX31" fmla="*/ 8933 w 41820"/>
                <a:gd name="connsiteY31" fmla="*/ 61695 h 69801"/>
                <a:gd name="connsiteX32" fmla="*/ 19054 w 41820"/>
                <a:gd name="connsiteY32" fmla="*/ 61695 h 69801"/>
                <a:gd name="connsiteX33" fmla="*/ 31481 w 41820"/>
                <a:gd name="connsiteY33" fmla="*/ 61546 h 69801"/>
                <a:gd name="connsiteX34" fmla="*/ 36764 w 41820"/>
                <a:gd name="connsiteY34" fmla="*/ 61100 h 69801"/>
                <a:gd name="connsiteX35" fmla="*/ 39294 w 41820"/>
                <a:gd name="connsiteY35" fmla="*/ 51575 h 69801"/>
                <a:gd name="connsiteX36" fmla="*/ 42271 w 41820"/>
                <a:gd name="connsiteY36" fmla="*/ 51575 h 69801"/>
                <a:gd name="connsiteX37" fmla="*/ 39294 w 41820"/>
                <a:gd name="connsiteY37" fmla="*/ 70179 h 69801"/>
                <a:gd name="connsiteX38" fmla="*/ 450 w 41820"/>
                <a:gd name="connsiteY38" fmla="*/ 70179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450" y="70179"/>
                  </a:moveTo>
                  <a:lnTo>
                    <a:pt x="450" y="67351"/>
                  </a:lnTo>
                  <a:cubicBezTo>
                    <a:pt x="450" y="67152"/>
                    <a:pt x="500" y="66954"/>
                    <a:pt x="599" y="66756"/>
                  </a:cubicBezTo>
                  <a:lnTo>
                    <a:pt x="16970" y="48748"/>
                  </a:lnTo>
                  <a:cubicBezTo>
                    <a:pt x="19451" y="46069"/>
                    <a:pt x="21435" y="43836"/>
                    <a:pt x="22924" y="42050"/>
                  </a:cubicBezTo>
                  <a:cubicBezTo>
                    <a:pt x="24411" y="40264"/>
                    <a:pt x="25924" y="38205"/>
                    <a:pt x="27462" y="35874"/>
                  </a:cubicBezTo>
                  <a:cubicBezTo>
                    <a:pt x="29000" y="33542"/>
                    <a:pt x="30191" y="31136"/>
                    <a:pt x="31034" y="28656"/>
                  </a:cubicBezTo>
                  <a:cubicBezTo>
                    <a:pt x="31877" y="26175"/>
                    <a:pt x="32299" y="23596"/>
                    <a:pt x="32299" y="20917"/>
                  </a:cubicBezTo>
                  <a:cubicBezTo>
                    <a:pt x="32299" y="18039"/>
                    <a:pt x="31778" y="15286"/>
                    <a:pt x="30737" y="12657"/>
                  </a:cubicBezTo>
                  <a:cubicBezTo>
                    <a:pt x="29695" y="10027"/>
                    <a:pt x="28132" y="7944"/>
                    <a:pt x="26049" y="6406"/>
                  </a:cubicBezTo>
                  <a:cubicBezTo>
                    <a:pt x="23965" y="4868"/>
                    <a:pt x="21435" y="4099"/>
                    <a:pt x="18458" y="4099"/>
                  </a:cubicBezTo>
                  <a:cubicBezTo>
                    <a:pt x="15382" y="4099"/>
                    <a:pt x="12629" y="5017"/>
                    <a:pt x="10198" y="6852"/>
                  </a:cubicBezTo>
                  <a:cubicBezTo>
                    <a:pt x="7767" y="8688"/>
                    <a:pt x="6056" y="11044"/>
                    <a:pt x="5064" y="13921"/>
                  </a:cubicBezTo>
                  <a:cubicBezTo>
                    <a:pt x="5361" y="13822"/>
                    <a:pt x="5758" y="13773"/>
                    <a:pt x="6255" y="13773"/>
                  </a:cubicBezTo>
                  <a:cubicBezTo>
                    <a:pt x="7842" y="13773"/>
                    <a:pt x="9182" y="14294"/>
                    <a:pt x="10272" y="15336"/>
                  </a:cubicBezTo>
                  <a:cubicBezTo>
                    <a:pt x="11364" y="16377"/>
                    <a:pt x="11910" y="17741"/>
                    <a:pt x="11910" y="19428"/>
                  </a:cubicBezTo>
                  <a:cubicBezTo>
                    <a:pt x="11910" y="21015"/>
                    <a:pt x="11364" y="22380"/>
                    <a:pt x="10272" y="23521"/>
                  </a:cubicBezTo>
                  <a:cubicBezTo>
                    <a:pt x="9182" y="24662"/>
                    <a:pt x="7842" y="25232"/>
                    <a:pt x="6255" y="25232"/>
                  </a:cubicBezTo>
                  <a:cubicBezTo>
                    <a:pt x="4568" y="25232"/>
                    <a:pt x="3178" y="24662"/>
                    <a:pt x="2088" y="23521"/>
                  </a:cubicBezTo>
                  <a:cubicBezTo>
                    <a:pt x="996" y="22380"/>
                    <a:pt x="450" y="21015"/>
                    <a:pt x="450" y="19428"/>
                  </a:cubicBezTo>
                  <a:cubicBezTo>
                    <a:pt x="450" y="16848"/>
                    <a:pt x="946" y="14393"/>
                    <a:pt x="1938" y="12061"/>
                  </a:cubicBezTo>
                  <a:cubicBezTo>
                    <a:pt x="2931" y="9730"/>
                    <a:pt x="4345" y="7671"/>
                    <a:pt x="6180" y="5885"/>
                  </a:cubicBezTo>
                  <a:cubicBezTo>
                    <a:pt x="8016" y="4099"/>
                    <a:pt x="10124" y="2735"/>
                    <a:pt x="12505" y="1792"/>
                  </a:cubicBezTo>
                  <a:cubicBezTo>
                    <a:pt x="14886" y="849"/>
                    <a:pt x="17367" y="378"/>
                    <a:pt x="19947" y="378"/>
                  </a:cubicBezTo>
                  <a:cubicBezTo>
                    <a:pt x="23916" y="378"/>
                    <a:pt x="27636" y="1221"/>
                    <a:pt x="31108" y="2909"/>
                  </a:cubicBezTo>
                  <a:cubicBezTo>
                    <a:pt x="34581" y="4595"/>
                    <a:pt x="37310" y="6976"/>
                    <a:pt x="39294" y="10052"/>
                  </a:cubicBezTo>
                  <a:cubicBezTo>
                    <a:pt x="41278" y="13128"/>
                    <a:pt x="42271" y="16749"/>
                    <a:pt x="42271" y="20917"/>
                  </a:cubicBezTo>
                  <a:cubicBezTo>
                    <a:pt x="42271" y="23993"/>
                    <a:pt x="41601" y="26895"/>
                    <a:pt x="40262" y="29623"/>
                  </a:cubicBezTo>
                  <a:cubicBezTo>
                    <a:pt x="38922" y="32351"/>
                    <a:pt x="37235" y="34832"/>
                    <a:pt x="35201" y="37064"/>
                  </a:cubicBezTo>
                  <a:cubicBezTo>
                    <a:pt x="33167" y="39297"/>
                    <a:pt x="30513" y="41827"/>
                    <a:pt x="27239" y="44655"/>
                  </a:cubicBezTo>
                  <a:cubicBezTo>
                    <a:pt x="23965" y="47483"/>
                    <a:pt x="21832" y="49343"/>
                    <a:pt x="20839" y="50236"/>
                  </a:cubicBezTo>
                  <a:lnTo>
                    <a:pt x="8933" y="61695"/>
                  </a:lnTo>
                  <a:lnTo>
                    <a:pt x="19054" y="61695"/>
                  </a:lnTo>
                  <a:cubicBezTo>
                    <a:pt x="24015" y="61695"/>
                    <a:pt x="28157" y="61646"/>
                    <a:pt x="31481" y="61546"/>
                  </a:cubicBezTo>
                  <a:cubicBezTo>
                    <a:pt x="34804" y="61447"/>
                    <a:pt x="36565" y="61299"/>
                    <a:pt x="36764" y="61100"/>
                  </a:cubicBezTo>
                  <a:cubicBezTo>
                    <a:pt x="37558" y="60306"/>
                    <a:pt x="38401" y="57131"/>
                    <a:pt x="39294" y="51575"/>
                  </a:cubicBezTo>
                  <a:lnTo>
                    <a:pt x="42271" y="51575"/>
                  </a:lnTo>
                  <a:lnTo>
                    <a:pt x="39294" y="70179"/>
                  </a:lnTo>
                  <a:lnTo>
                    <a:pt x="450" y="7017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06" name="Graphic 19">
            <a:extLst>
              <a:ext uri="{FF2B5EF4-FFF2-40B4-BE49-F238E27FC236}">
                <a16:creationId xmlns:a16="http://schemas.microsoft.com/office/drawing/2014/main" id="{AADDD203-A04E-E565-FCAF-360F308C23FD}"/>
              </a:ext>
            </a:extLst>
          </p:cNvPr>
          <p:cNvGrpSpPr/>
          <p:nvPr/>
        </p:nvGrpSpPr>
        <p:grpSpPr>
          <a:xfrm>
            <a:off x="1816271" y="1330014"/>
            <a:ext cx="5110403" cy="4015317"/>
            <a:chOff x="4124325" y="1724025"/>
            <a:chExt cx="4133850" cy="3248025"/>
          </a:xfrm>
        </p:grpSpPr>
        <p:sp>
          <p:nvSpPr>
            <p:cNvPr id="1307" name="Freeform 159 1">
              <a:extLst>
                <a:ext uri="{FF2B5EF4-FFF2-40B4-BE49-F238E27FC236}">
                  <a16:creationId xmlns:a16="http://schemas.microsoft.com/office/drawing/2014/main" id="{C554B8EE-608E-8CA3-4859-E8B0163EC4B5}"/>
                </a:ext>
              </a:extLst>
            </p:cNvPr>
            <p:cNvSpPr/>
            <p:nvPr/>
          </p:nvSpPr>
          <p:spPr>
            <a:xfrm>
              <a:off x="412432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8" name="Freeform 160 1">
              <a:extLst>
                <a:ext uri="{FF2B5EF4-FFF2-40B4-BE49-F238E27FC236}">
                  <a16:creationId xmlns:a16="http://schemas.microsoft.com/office/drawing/2014/main" id="{89BD2BEC-6ED4-191D-BE7C-3D54B8179728}"/>
                </a:ext>
              </a:extLst>
            </p:cNvPr>
            <p:cNvSpPr/>
            <p:nvPr/>
          </p:nvSpPr>
          <p:spPr>
            <a:xfrm>
              <a:off x="8258175" y="1724025"/>
              <a:ext cx="9525" cy="3248025"/>
            </a:xfrm>
            <a:custGeom>
              <a:avLst/>
              <a:gdLst>
                <a:gd name="connsiteX0" fmla="*/ 0 w 9525"/>
                <a:gd name="connsiteY0" fmla="*/ 3248025 h 3248025"/>
                <a:gd name="connsiteX1" fmla="*/ 0 w 9525"/>
                <a:gd name="connsiteY1" fmla="*/ 0 h 324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3248025">
                  <a:moveTo>
                    <a:pt x="0" y="3248025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09" name="Freeform 161 1">
              <a:extLst>
                <a:ext uri="{FF2B5EF4-FFF2-40B4-BE49-F238E27FC236}">
                  <a16:creationId xmlns:a16="http://schemas.microsoft.com/office/drawing/2014/main" id="{7B30A545-EFF8-EDAC-EB0D-0C4EB8ECA6AC}"/>
                </a:ext>
              </a:extLst>
            </p:cNvPr>
            <p:cNvSpPr/>
            <p:nvPr/>
          </p:nvSpPr>
          <p:spPr>
            <a:xfrm>
              <a:off x="4124325" y="4484846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989D5E8-88E3-2281-C6FE-35BE7416BD35}"/>
                </a:ext>
              </a:extLst>
            </p:cNvPr>
            <p:cNvSpPr/>
            <p:nvPr/>
          </p:nvSpPr>
          <p:spPr>
            <a:xfrm>
              <a:off x="4124325" y="3672840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E1C1FAC-A2E7-0A86-AD17-A55AB411EA48}"/>
                </a:ext>
              </a:extLst>
            </p:cNvPr>
            <p:cNvSpPr/>
            <p:nvPr/>
          </p:nvSpPr>
          <p:spPr>
            <a:xfrm>
              <a:off x="4124325" y="2860833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E3552BDA-98D2-C679-0061-0112433BB569}"/>
                </a:ext>
              </a:extLst>
            </p:cNvPr>
            <p:cNvSpPr/>
            <p:nvPr/>
          </p:nvSpPr>
          <p:spPr>
            <a:xfrm>
              <a:off x="4124325" y="2048827"/>
              <a:ext cx="41338" cy="9525"/>
            </a:xfrm>
            <a:custGeom>
              <a:avLst/>
              <a:gdLst>
                <a:gd name="connsiteX0" fmla="*/ 0 w 41338"/>
                <a:gd name="connsiteY0" fmla="*/ 0 h 9525"/>
                <a:gd name="connsiteX1" fmla="*/ 41338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0" y="0"/>
                  </a:moveTo>
                  <a:lnTo>
                    <a:pt x="41338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835650D-0601-7ECB-BEBF-E86410676F6F}"/>
                </a:ext>
              </a:extLst>
            </p:cNvPr>
            <p:cNvSpPr/>
            <p:nvPr/>
          </p:nvSpPr>
          <p:spPr>
            <a:xfrm>
              <a:off x="8216836" y="4484846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EE99695B-6FD3-EF17-5377-4956975A299F}"/>
                </a:ext>
              </a:extLst>
            </p:cNvPr>
            <p:cNvSpPr/>
            <p:nvPr/>
          </p:nvSpPr>
          <p:spPr>
            <a:xfrm>
              <a:off x="8216836" y="3672840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3CAE91A-3A6B-C8C1-C186-F2039A00F23C}"/>
                </a:ext>
              </a:extLst>
            </p:cNvPr>
            <p:cNvSpPr/>
            <p:nvPr/>
          </p:nvSpPr>
          <p:spPr>
            <a:xfrm>
              <a:off x="8216836" y="2860833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6" name="Freeform 168 1">
              <a:extLst>
                <a:ext uri="{FF2B5EF4-FFF2-40B4-BE49-F238E27FC236}">
                  <a16:creationId xmlns:a16="http://schemas.microsoft.com/office/drawing/2014/main" id="{C600AA0B-C531-EEEF-DA7F-71AE088C9787}"/>
                </a:ext>
              </a:extLst>
            </p:cNvPr>
            <p:cNvSpPr/>
            <p:nvPr/>
          </p:nvSpPr>
          <p:spPr>
            <a:xfrm>
              <a:off x="8216836" y="2048827"/>
              <a:ext cx="41338" cy="9525"/>
            </a:xfrm>
            <a:custGeom>
              <a:avLst/>
              <a:gdLst>
                <a:gd name="connsiteX0" fmla="*/ 41339 w 41338"/>
                <a:gd name="connsiteY0" fmla="*/ 0 h 9525"/>
                <a:gd name="connsiteX1" fmla="*/ 0 w 4133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38" h="9525">
                  <a:moveTo>
                    <a:pt x="4133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7" name="Freeform 169 1">
              <a:extLst>
                <a:ext uri="{FF2B5EF4-FFF2-40B4-BE49-F238E27FC236}">
                  <a16:creationId xmlns:a16="http://schemas.microsoft.com/office/drawing/2014/main" id="{AA05FD28-05B2-F11C-DAAB-C3AED5853B56}"/>
                </a:ext>
              </a:extLst>
            </p:cNvPr>
            <p:cNvSpPr/>
            <p:nvPr/>
          </p:nvSpPr>
          <p:spPr>
            <a:xfrm>
              <a:off x="4124325" y="497205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8" name="Freeform 170 1">
              <a:extLst>
                <a:ext uri="{FF2B5EF4-FFF2-40B4-BE49-F238E27FC236}">
                  <a16:creationId xmlns:a16="http://schemas.microsoft.com/office/drawing/2014/main" id="{36E1247D-E9EE-F12C-C611-188BB9B299DB}"/>
                </a:ext>
              </a:extLst>
            </p:cNvPr>
            <p:cNvSpPr/>
            <p:nvPr/>
          </p:nvSpPr>
          <p:spPr>
            <a:xfrm>
              <a:off x="4124325" y="480964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19" name="Freeform 171 1">
              <a:extLst>
                <a:ext uri="{FF2B5EF4-FFF2-40B4-BE49-F238E27FC236}">
                  <a16:creationId xmlns:a16="http://schemas.microsoft.com/office/drawing/2014/main" id="{BBE49A0B-A6E7-70D4-6907-5F2FA212DD9D}"/>
                </a:ext>
              </a:extLst>
            </p:cNvPr>
            <p:cNvSpPr/>
            <p:nvPr/>
          </p:nvSpPr>
          <p:spPr>
            <a:xfrm>
              <a:off x="4124325" y="464724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0" name="Freeform 172 1">
              <a:extLst>
                <a:ext uri="{FF2B5EF4-FFF2-40B4-BE49-F238E27FC236}">
                  <a16:creationId xmlns:a16="http://schemas.microsoft.com/office/drawing/2014/main" id="{EF1C9D28-08DF-7B0A-B67B-A8E349F37B04}"/>
                </a:ext>
              </a:extLst>
            </p:cNvPr>
            <p:cNvSpPr/>
            <p:nvPr/>
          </p:nvSpPr>
          <p:spPr>
            <a:xfrm>
              <a:off x="4124325" y="448484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C3FE573F-B237-DC3C-D81F-7CE4E5844C05}"/>
                </a:ext>
              </a:extLst>
            </p:cNvPr>
            <p:cNvSpPr/>
            <p:nvPr/>
          </p:nvSpPr>
          <p:spPr>
            <a:xfrm>
              <a:off x="4124325" y="432244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2DEA74D3-0B82-1E90-7ACD-38FC65F2F764}"/>
                </a:ext>
              </a:extLst>
            </p:cNvPr>
            <p:cNvSpPr/>
            <p:nvPr/>
          </p:nvSpPr>
          <p:spPr>
            <a:xfrm>
              <a:off x="4124325" y="416004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69865C7A-42F9-5966-80D4-54766E15974B}"/>
                </a:ext>
              </a:extLst>
            </p:cNvPr>
            <p:cNvSpPr/>
            <p:nvPr/>
          </p:nvSpPr>
          <p:spPr>
            <a:xfrm>
              <a:off x="4124325" y="399764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F05FD7A5-2D9A-2227-C2AB-21A58865F550}"/>
                </a:ext>
              </a:extLst>
            </p:cNvPr>
            <p:cNvSpPr/>
            <p:nvPr/>
          </p:nvSpPr>
          <p:spPr>
            <a:xfrm>
              <a:off x="4124325" y="383524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654E7DE9-D80B-CB19-FC51-9302359FB2A8}"/>
                </a:ext>
              </a:extLst>
            </p:cNvPr>
            <p:cNvSpPr/>
            <p:nvPr/>
          </p:nvSpPr>
          <p:spPr>
            <a:xfrm>
              <a:off x="4124325" y="367284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47C758A0-CF02-250B-E35E-F8623AA7D5F3}"/>
                </a:ext>
              </a:extLst>
            </p:cNvPr>
            <p:cNvSpPr/>
            <p:nvPr/>
          </p:nvSpPr>
          <p:spPr>
            <a:xfrm>
              <a:off x="4124325" y="351043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7" name="Freeform 179 1">
              <a:extLst>
                <a:ext uri="{FF2B5EF4-FFF2-40B4-BE49-F238E27FC236}">
                  <a16:creationId xmlns:a16="http://schemas.microsoft.com/office/drawing/2014/main" id="{ACCB99C8-4E3C-648B-AEFE-7C9C47DDDA72}"/>
                </a:ext>
              </a:extLst>
            </p:cNvPr>
            <p:cNvSpPr/>
            <p:nvPr/>
          </p:nvSpPr>
          <p:spPr>
            <a:xfrm>
              <a:off x="4124325" y="334803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8" name="Freeform 180 1">
              <a:extLst>
                <a:ext uri="{FF2B5EF4-FFF2-40B4-BE49-F238E27FC236}">
                  <a16:creationId xmlns:a16="http://schemas.microsoft.com/office/drawing/2014/main" id="{CA37B48C-9996-545F-D08C-72D452472314}"/>
                </a:ext>
              </a:extLst>
            </p:cNvPr>
            <p:cNvSpPr/>
            <p:nvPr/>
          </p:nvSpPr>
          <p:spPr>
            <a:xfrm>
              <a:off x="4124325" y="318563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29" name="Freeform 181 1">
              <a:extLst>
                <a:ext uri="{FF2B5EF4-FFF2-40B4-BE49-F238E27FC236}">
                  <a16:creationId xmlns:a16="http://schemas.microsoft.com/office/drawing/2014/main" id="{2BDB76AD-EEFF-894B-7341-9C39FAB78C33}"/>
                </a:ext>
              </a:extLst>
            </p:cNvPr>
            <p:cNvSpPr/>
            <p:nvPr/>
          </p:nvSpPr>
          <p:spPr>
            <a:xfrm>
              <a:off x="4124325" y="302323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0" name="Freeform 182 1">
              <a:extLst>
                <a:ext uri="{FF2B5EF4-FFF2-40B4-BE49-F238E27FC236}">
                  <a16:creationId xmlns:a16="http://schemas.microsoft.com/office/drawing/2014/main" id="{CE5A26FF-9967-86C5-183F-3346733FB143}"/>
                </a:ext>
              </a:extLst>
            </p:cNvPr>
            <p:cNvSpPr/>
            <p:nvPr/>
          </p:nvSpPr>
          <p:spPr>
            <a:xfrm>
              <a:off x="4124325" y="2860833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1" name="Freeform 183 1">
              <a:extLst>
                <a:ext uri="{FF2B5EF4-FFF2-40B4-BE49-F238E27FC236}">
                  <a16:creationId xmlns:a16="http://schemas.microsoft.com/office/drawing/2014/main" id="{B28F1465-367F-5055-CAFE-691F7768448F}"/>
                </a:ext>
              </a:extLst>
            </p:cNvPr>
            <p:cNvSpPr/>
            <p:nvPr/>
          </p:nvSpPr>
          <p:spPr>
            <a:xfrm>
              <a:off x="4124325" y="2698432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3FE484DE-36D1-C4B0-3B24-38379CA7239E}"/>
                </a:ext>
              </a:extLst>
            </p:cNvPr>
            <p:cNvSpPr/>
            <p:nvPr/>
          </p:nvSpPr>
          <p:spPr>
            <a:xfrm>
              <a:off x="4124325" y="2536031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9A89DD06-366F-848B-F66F-DD084EBBCE56}"/>
                </a:ext>
              </a:extLst>
            </p:cNvPr>
            <p:cNvSpPr/>
            <p:nvPr/>
          </p:nvSpPr>
          <p:spPr>
            <a:xfrm>
              <a:off x="4124325" y="2373630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B8C78B80-D712-E789-5330-B70F8DFDC8E9}"/>
                </a:ext>
              </a:extLst>
            </p:cNvPr>
            <p:cNvSpPr/>
            <p:nvPr/>
          </p:nvSpPr>
          <p:spPr>
            <a:xfrm>
              <a:off x="4124325" y="2211228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074F82D9-8904-E4E8-4E5A-980B59642F69}"/>
                </a:ext>
              </a:extLst>
            </p:cNvPr>
            <p:cNvSpPr/>
            <p:nvPr/>
          </p:nvSpPr>
          <p:spPr>
            <a:xfrm>
              <a:off x="4124325" y="2048827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13E8395D-9007-2166-EAAD-F5F2B32F677D}"/>
                </a:ext>
              </a:extLst>
            </p:cNvPr>
            <p:cNvSpPr/>
            <p:nvPr/>
          </p:nvSpPr>
          <p:spPr>
            <a:xfrm>
              <a:off x="4124325" y="1886426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C16FD44B-4340-93AF-04CF-09FB525F76DE}"/>
                </a:ext>
              </a:extLst>
            </p:cNvPr>
            <p:cNvSpPr/>
            <p:nvPr/>
          </p:nvSpPr>
          <p:spPr>
            <a:xfrm>
              <a:off x="4124325" y="1724025"/>
              <a:ext cx="20669" cy="9525"/>
            </a:xfrm>
            <a:custGeom>
              <a:avLst/>
              <a:gdLst>
                <a:gd name="connsiteX0" fmla="*/ 0 w 20669"/>
                <a:gd name="connsiteY0" fmla="*/ 0 h 9525"/>
                <a:gd name="connsiteX1" fmla="*/ 20669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0" y="0"/>
                  </a:moveTo>
                  <a:lnTo>
                    <a:pt x="20669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D6BCE30-085E-481B-799B-C1F404BAD359}"/>
                </a:ext>
              </a:extLst>
            </p:cNvPr>
            <p:cNvSpPr/>
            <p:nvPr/>
          </p:nvSpPr>
          <p:spPr>
            <a:xfrm>
              <a:off x="8237505" y="497205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28FAC0CE-820F-3EE3-D002-157FC2D35FB8}"/>
                </a:ext>
              </a:extLst>
            </p:cNvPr>
            <p:cNvSpPr/>
            <p:nvPr/>
          </p:nvSpPr>
          <p:spPr>
            <a:xfrm>
              <a:off x="8237505" y="480964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95CCD01-34A3-14B6-C91A-DF83D50EB614}"/>
                </a:ext>
              </a:extLst>
            </p:cNvPr>
            <p:cNvSpPr/>
            <p:nvPr/>
          </p:nvSpPr>
          <p:spPr>
            <a:xfrm>
              <a:off x="8237505" y="464724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CDF8D13E-9FB5-32A2-9431-8E01ECD30D8A}"/>
                </a:ext>
              </a:extLst>
            </p:cNvPr>
            <p:cNvSpPr/>
            <p:nvPr/>
          </p:nvSpPr>
          <p:spPr>
            <a:xfrm>
              <a:off x="8237505" y="448484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ED415C42-5770-A07E-3FFD-CDFA46FAAA12}"/>
                </a:ext>
              </a:extLst>
            </p:cNvPr>
            <p:cNvSpPr/>
            <p:nvPr/>
          </p:nvSpPr>
          <p:spPr>
            <a:xfrm>
              <a:off x="8237505" y="432244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9AFEA5DF-7CBE-9814-CDF1-44AA848A58BC}"/>
                </a:ext>
              </a:extLst>
            </p:cNvPr>
            <p:cNvSpPr/>
            <p:nvPr/>
          </p:nvSpPr>
          <p:spPr>
            <a:xfrm>
              <a:off x="8237505" y="416004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2A1556B8-6B71-D4CA-E1C7-E5AD149AE806}"/>
                </a:ext>
              </a:extLst>
            </p:cNvPr>
            <p:cNvSpPr/>
            <p:nvPr/>
          </p:nvSpPr>
          <p:spPr>
            <a:xfrm>
              <a:off x="8237505" y="399764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EA6719FB-FA26-754E-C237-C228DC8FF37A}"/>
                </a:ext>
              </a:extLst>
            </p:cNvPr>
            <p:cNvSpPr/>
            <p:nvPr/>
          </p:nvSpPr>
          <p:spPr>
            <a:xfrm>
              <a:off x="8237505" y="383524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723D4E1E-1AAD-AE1C-8D6B-9B305B1DD08B}"/>
                </a:ext>
              </a:extLst>
            </p:cNvPr>
            <p:cNvSpPr/>
            <p:nvPr/>
          </p:nvSpPr>
          <p:spPr>
            <a:xfrm>
              <a:off x="8237505" y="367284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C982B213-7E6A-8DE3-C08B-3A8CDD10EE59}"/>
                </a:ext>
              </a:extLst>
            </p:cNvPr>
            <p:cNvSpPr/>
            <p:nvPr/>
          </p:nvSpPr>
          <p:spPr>
            <a:xfrm>
              <a:off x="8237505" y="351043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C8861428-FAAA-411B-0C09-49221633AF73}"/>
                </a:ext>
              </a:extLst>
            </p:cNvPr>
            <p:cNvSpPr/>
            <p:nvPr/>
          </p:nvSpPr>
          <p:spPr>
            <a:xfrm>
              <a:off x="8237505" y="334803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3B26B1AC-F9A1-447E-D10E-93CF4FC4C466}"/>
                </a:ext>
              </a:extLst>
            </p:cNvPr>
            <p:cNvSpPr/>
            <p:nvPr/>
          </p:nvSpPr>
          <p:spPr>
            <a:xfrm>
              <a:off x="8237505" y="318563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FBD3B16-2FF1-A2FC-BFFA-E49F79DA71DE}"/>
                </a:ext>
              </a:extLst>
            </p:cNvPr>
            <p:cNvSpPr/>
            <p:nvPr/>
          </p:nvSpPr>
          <p:spPr>
            <a:xfrm>
              <a:off x="8237505" y="302323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6B602C54-7304-FA5B-5FD9-FC1A172A261D}"/>
                </a:ext>
              </a:extLst>
            </p:cNvPr>
            <p:cNvSpPr/>
            <p:nvPr/>
          </p:nvSpPr>
          <p:spPr>
            <a:xfrm>
              <a:off x="8237505" y="2860833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F6F9BC38-C19C-6693-A2F6-F6AAFB853545}"/>
                </a:ext>
              </a:extLst>
            </p:cNvPr>
            <p:cNvSpPr/>
            <p:nvPr/>
          </p:nvSpPr>
          <p:spPr>
            <a:xfrm>
              <a:off x="8237505" y="2698432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4AE97857-4050-0A2C-8E71-641DEA4AE2EC}"/>
                </a:ext>
              </a:extLst>
            </p:cNvPr>
            <p:cNvSpPr/>
            <p:nvPr/>
          </p:nvSpPr>
          <p:spPr>
            <a:xfrm>
              <a:off x="8237505" y="2536031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6BECC814-EACC-F113-C8E1-80765EC5C4CA}"/>
                </a:ext>
              </a:extLst>
            </p:cNvPr>
            <p:cNvSpPr/>
            <p:nvPr/>
          </p:nvSpPr>
          <p:spPr>
            <a:xfrm>
              <a:off x="8237505" y="2373630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56A476B3-F0DA-2591-3A3A-601A5023173F}"/>
                </a:ext>
              </a:extLst>
            </p:cNvPr>
            <p:cNvSpPr/>
            <p:nvPr/>
          </p:nvSpPr>
          <p:spPr>
            <a:xfrm>
              <a:off x="8237505" y="2211228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39BAEE48-C0B9-389C-F3F9-84B7CE85AB41}"/>
                </a:ext>
              </a:extLst>
            </p:cNvPr>
            <p:cNvSpPr/>
            <p:nvPr/>
          </p:nvSpPr>
          <p:spPr>
            <a:xfrm>
              <a:off x="8237505" y="2048827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200F8845-1421-A329-D925-E9812786C14E}"/>
                </a:ext>
              </a:extLst>
            </p:cNvPr>
            <p:cNvSpPr/>
            <p:nvPr/>
          </p:nvSpPr>
          <p:spPr>
            <a:xfrm>
              <a:off x="8237505" y="1886426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09B479EA-B63B-0304-2CD8-3616A92EA4B8}"/>
                </a:ext>
              </a:extLst>
            </p:cNvPr>
            <p:cNvSpPr/>
            <p:nvPr/>
          </p:nvSpPr>
          <p:spPr>
            <a:xfrm>
              <a:off x="8237505" y="1724025"/>
              <a:ext cx="20669" cy="9525"/>
            </a:xfrm>
            <a:custGeom>
              <a:avLst/>
              <a:gdLst>
                <a:gd name="connsiteX0" fmla="*/ 20669 w 20669"/>
                <a:gd name="connsiteY0" fmla="*/ 0 h 9525"/>
                <a:gd name="connsiteX1" fmla="*/ 0 w 2066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9" h="9525">
                  <a:moveTo>
                    <a:pt x="20669" y="0"/>
                  </a:moveTo>
                  <a:lnTo>
                    <a:pt x="0" y="0"/>
                  </a:lnTo>
                </a:path>
              </a:pathLst>
            </a:custGeom>
            <a:ln w="12700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359" name="Freeform: Shape 1358">
            <a:extLst>
              <a:ext uri="{FF2B5EF4-FFF2-40B4-BE49-F238E27FC236}">
                <a16:creationId xmlns:a16="http://schemas.microsoft.com/office/drawing/2014/main" id="{FC3ED266-15A1-5A6C-4CA1-C86C47F3F143}"/>
              </a:ext>
            </a:extLst>
          </p:cNvPr>
          <p:cNvSpPr/>
          <p:nvPr/>
        </p:nvSpPr>
        <p:spPr>
          <a:xfrm>
            <a:off x="1433860" y="4662769"/>
            <a:ext cx="62922" cy="125478"/>
          </a:xfrm>
          <a:custGeom>
            <a:avLst/>
            <a:gdLst>
              <a:gd name="connsiteX0" fmla="*/ 960 w 50898"/>
              <a:gd name="connsiteY0" fmla="*/ 101821 h 101500"/>
              <a:gd name="connsiteX1" fmla="*/ 960 w 50898"/>
              <a:gd name="connsiteY1" fmla="*/ 96463 h 101500"/>
              <a:gd name="connsiteX2" fmla="*/ 20010 w 50898"/>
              <a:gd name="connsiteY2" fmla="*/ 91552 h 101500"/>
              <a:gd name="connsiteX3" fmla="*/ 20010 w 50898"/>
              <a:gd name="connsiteY3" fmla="*/ 11632 h 101500"/>
              <a:gd name="connsiteX4" fmla="*/ 67 w 50898"/>
              <a:gd name="connsiteY4" fmla="*/ 15352 h 101500"/>
              <a:gd name="connsiteX5" fmla="*/ 67 w 50898"/>
              <a:gd name="connsiteY5" fmla="*/ 9994 h 101500"/>
              <a:gd name="connsiteX6" fmla="*/ 28344 w 50898"/>
              <a:gd name="connsiteY6" fmla="*/ 321 h 101500"/>
              <a:gd name="connsiteX7" fmla="*/ 30428 w 50898"/>
              <a:gd name="connsiteY7" fmla="*/ 321 h 101500"/>
              <a:gd name="connsiteX8" fmla="*/ 31469 w 50898"/>
              <a:gd name="connsiteY8" fmla="*/ 693 h 101500"/>
              <a:gd name="connsiteX9" fmla="*/ 31916 w 50898"/>
              <a:gd name="connsiteY9" fmla="*/ 1660 h 101500"/>
              <a:gd name="connsiteX10" fmla="*/ 31916 w 50898"/>
              <a:gd name="connsiteY10" fmla="*/ 91552 h 101500"/>
              <a:gd name="connsiteX11" fmla="*/ 50966 w 50898"/>
              <a:gd name="connsiteY11" fmla="*/ 96463 h 101500"/>
              <a:gd name="connsiteX12" fmla="*/ 50966 w 50898"/>
              <a:gd name="connsiteY12" fmla="*/ 101821 h 101500"/>
              <a:gd name="connsiteX13" fmla="*/ 960 w 50898"/>
              <a:gd name="connsiteY13" fmla="*/ 101821 h 10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0898" h="101500">
                <a:moveTo>
                  <a:pt x="960" y="101821"/>
                </a:moveTo>
                <a:lnTo>
                  <a:pt x="960" y="96463"/>
                </a:lnTo>
                <a:cubicBezTo>
                  <a:pt x="13659" y="96463"/>
                  <a:pt x="20010" y="94826"/>
                  <a:pt x="20010" y="91552"/>
                </a:cubicBezTo>
                <a:lnTo>
                  <a:pt x="20010" y="11632"/>
                </a:lnTo>
                <a:cubicBezTo>
                  <a:pt x="14751" y="14112"/>
                  <a:pt x="8103" y="15352"/>
                  <a:pt x="67" y="15352"/>
                </a:cubicBezTo>
                <a:lnTo>
                  <a:pt x="67" y="9994"/>
                </a:lnTo>
                <a:cubicBezTo>
                  <a:pt x="12569" y="9994"/>
                  <a:pt x="21994" y="6770"/>
                  <a:pt x="28344" y="321"/>
                </a:cubicBezTo>
                <a:lnTo>
                  <a:pt x="30428" y="321"/>
                </a:lnTo>
                <a:cubicBezTo>
                  <a:pt x="30825" y="321"/>
                  <a:pt x="31172" y="445"/>
                  <a:pt x="31469" y="693"/>
                </a:cubicBezTo>
                <a:cubicBezTo>
                  <a:pt x="31767" y="941"/>
                  <a:pt x="31916" y="1263"/>
                  <a:pt x="31916" y="1660"/>
                </a:cubicBezTo>
                <a:lnTo>
                  <a:pt x="31916" y="91552"/>
                </a:lnTo>
                <a:cubicBezTo>
                  <a:pt x="31916" y="94826"/>
                  <a:pt x="38266" y="96463"/>
                  <a:pt x="50966" y="96463"/>
                </a:cubicBezTo>
                <a:lnTo>
                  <a:pt x="50966" y="101821"/>
                </a:lnTo>
                <a:lnTo>
                  <a:pt x="960" y="101821"/>
                </a:lnTo>
                <a:close/>
              </a:path>
            </a:pathLst>
          </a:custGeom>
          <a:solidFill>
            <a:srgbClr val="262626"/>
          </a:solidFill>
          <a:ln w="9525" cap="sq">
            <a:noFill/>
            <a:prstDash val="solid"/>
            <a:miter/>
          </a:ln>
        </p:spPr>
        <p:txBody>
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NL" sz="1471"/>
          </a:p>
        </p:txBody>
      </p:sp>
      <p:grpSp>
        <p:nvGrpSpPr>
          <p:cNvPr id="1360" name="Graphic 19">
            <a:extLst>
              <a:ext uri="{FF2B5EF4-FFF2-40B4-BE49-F238E27FC236}">
                <a16:creationId xmlns:a16="http://schemas.microsoft.com/office/drawing/2014/main" id="{99A002BA-777F-CEA2-9415-B0FE3B0F0EBC}"/>
              </a:ext>
            </a:extLst>
          </p:cNvPr>
          <p:cNvGrpSpPr/>
          <p:nvPr/>
        </p:nvGrpSpPr>
        <p:grpSpPr>
          <a:xfrm>
            <a:off x="1519046" y="4633589"/>
            <a:ext cx="212394" cy="158891"/>
            <a:chOff x="3883897" y="4396316"/>
            <a:chExt cx="171807" cy="128528"/>
          </a:xfrm>
          <a:solidFill>
            <a:srgbClr val="262626"/>
          </a:solidFill>
        </p:grpSpPr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68A1539-D719-403E-A9C8-3A59B2EB9559}"/>
                </a:ext>
              </a:extLst>
            </p:cNvPr>
            <p:cNvSpPr/>
            <p:nvPr/>
          </p:nvSpPr>
          <p:spPr>
            <a:xfrm>
              <a:off x="3883897" y="4419920"/>
              <a:ext cx="64144" cy="104923"/>
            </a:xfrm>
            <a:custGeom>
              <a:avLst/>
              <a:gdLst>
                <a:gd name="connsiteX0" fmla="*/ 32214 w 64144"/>
                <a:gd name="connsiteY0" fmla="*/ 105244 h 104923"/>
                <a:gd name="connsiteX1" fmla="*/ 6838 w 64144"/>
                <a:gd name="connsiteY1" fmla="*/ 89841 h 104923"/>
                <a:gd name="connsiteX2" fmla="*/ 67 w 64144"/>
                <a:gd name="connsiteY2" fmla="*/ 53155 h 104923"/>
                <a:gd name="connsiteX3" fmla="*/ 2523 w 64144"/>
                <a:gd name="connsiteY3" fmla="*/ 28226 h 104923"/>
                <a:gd name="connsiteX4" fmla="*/ 12122 w 64144"/>
                <a:gd name="connsiteY4" fmla="*/ 8432 h 104923"/>
                <a:gd name="connsiteX5" fmla="*/ 32214 w 64144"/>
                <a:gd name="connsiteY5" fmla="*/ 321 h 104923"/>
                <a:gd name="connsiteX6" fmla="*/ 48733 w 64144"/>
                <a:gd name="connsiteY6" fmla="*/ 5232 h 104923"/>
                <a:gd name="connsiteX7" fmla="*/ 58482 w 64144"/>
                <a:gd name="connsiteY7" fmla="*/ 17882 h 104923"/>
                <a:gd name="connsiteX8" fmla="*/ 63021 w 64144"/>
                <a:gd name="connsiteY8" fmla="*/ 34551 h 104923"/>
                <a:gd name="connsiteX9" fmla="*/ 64211 w 64144"/>
                <a:gd name="connsiteY9" fmla="*/ 53155 h 104923"/>
                <a:gd name="connsiteX10" fmla="*/ 61830 w 64144"/>
                <a:gd name="connsiteY10" fmla="*/ 77711 h 104923"/>
                <a:gd name="connsiteX11" fmla="*/ 52380 w 64144"/>
                <a:gd name="connsiteY11" fmla="*/ 97208 h 104923"/>
                <a:gd name="connsiteX12" fmla="*/ 32214 w 64144"/>
                <a:gd name="connsiteY12" fmla="*/ 105244 h 104923"/>
                <a:gd name="connsiteX13" fmla="*/ 32214 w 64144"/>
                <a:gd name="connsiteY13" fmla="*/ 101226 h 104923"/>
                <a:gd name="connsiteX14" fmla="*/ 44864 w 64144"/>
                <a:gd name="connsiteY14" fmla="*/ 92520 h 104923"/>
                <a:gd name="connsiteX15" fmla="*/ 49999 w 64144"/>
                <a:gd name="connsiteY15" fmla="*/ 73246 h 104923"/>
                <a:gd name="connsiteX16" fmla="*/ 50966 w 64144"/>
                <a:gd name="connsiteY16" fmla="*/ 50774 h 104923"/>
                <a:gd name="connsiteX17" fmla="*/ 49999 w 64144"/>
                <a:gd name="connsiteY17" fmla="*/ 29640 h 104923"/>
                <a:gd name="connsiteX18" fmla="*/ 44938 w 64144"/>
                <a:gd name="connsiteY18" fmla="*/ 12079 h 104923"/>
                <a:gd name="connsiteX19" fmla="*/ 32214 w 64144"/>
                <a:gd name="connsiteY19" fmla="*/ 4190 h 104923"/>
                <a:gd name="connsiteX20" fmla="*/ 19414 w 64144"/>
                <a:gd name="connsiteY20" fmla="*/ 12079 h 104923"/>
                <a:gd name="connsiteX21" fmla="*/ 14280 w 64144"/>
                <a:gd name="connsiteY21" fmla="*/ 29640 h 104923"/>
                <a:gd name="connsiteX22" fmla="*/ 13313 w 64144"/>
                <a:gd name="connsiteY22" fmla="*/ 50774 h 104923"/>
                <a:gd name="connsiteX23" fmla="*/ 13759 w 64144"/>
                <a:gd name="connsiteY23" fmla="*/ 66773 h 104923"/>
                <a:gd name="connsiteX24" fmla="*/ 15991 w 64144"/>
                <a:gd name="connsiteY24" fmla="*/ 82251 h 104923"/>
                <a:gd name="connsiteX25" fmla="*/ 21721 w 64144"/>
                <a:gd name="connsiteY25" fmla="*/ 95719 h 104923"/>
                <a:gd name="connsiteX26" fmla="*/ 32214 w 64144"/>
                <a:gd name="connsiteY26" fmla="*/ 101226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244"/>
                  </a:moveTo>
                  <a:cubicBezTo>
                    <a:pt x="19812" y="105244"/>
                    <a:pt x="11352" y="100110"/>
                    <a:pt x="6838" y="89841"/>
                  </a:cubicBezTo>
                  <a:cubicBezTo>
                    <a:pt x="2325" y="79571"/>
                    <a:pt x="67" y="67343"/>
                    <a:pt x="67" y="53155"/>
                  </a:cubicBezTo>
                  <a:cubicBezTo>
                    <a:pt x="67" y="44324"/>
                    <a:pt x="885" y="36015"/>
                    <a:pt x="2523" y="28226"/>
                  </a:cubicBezTo>
                  <a:cubicBezTo>
                    <a:pt x="4160" y="20437"/>
                    <a:pt x="7359" y="13839"/>
                    <a:pt x="12122" y="8432"/>
                  </a:cubicBezTo>
                  <a:cubicBezTo>
                    <a:pt x="16884" y="3025"/>
                    <a:pt x="23582" y="321"/>
                    <a:pt x="32214" y="321"/>
                  </a:cubicBezTo>
                  <a:cubicBezTo>
                    <a:pt x="38961" y="321"/>
                    <a:pt x="44467" y="1958"/>
                    <a:pt x="48733" y="5232"/>
                  </a:cubicBezTo>
                  <a:cubicBezTo>
                    <a:pt x="52999" y="8506"/>
                    <a:pt x="56249" y="12723"/>
                    <a:pt x="58482" y="17882"/>
                  </a:cubicBezTo>
                  <a:cubicBezTo>
                    <a:pt x="60714" y="23041"/>
                    <a:pt x="62227" y="28598"/>
                    <a:pt x="63021" y="34551"/>
                  </a:cubicBezTo>
                  <a:cubicBezTo>
                    <a:pt x="63814" y="40504"/>
                    <a:pt x="64211" y="46705"/>
                    <a:pt x="64211" y="53155"/>
                  </a:cubicBezTo>
                  <a:cubicBezTo>
                    <a:pt x="64211" y="61886"/>
                    <a:pt x="63418" y="70072"/>
                    <a:pt x="61830" y="77711"/>
                  </a:cubicBezTo>
                  <a:cubicBezTo>
                    <a:pt x="60242" y="85351"/>
                    <a:pt x="57092" y="91850"/>
                    <a:pt x="52380" y="97208"/>
                  </a:cubicBezTo>
                  <a:cubicBezTo>
                    <a:pt x="47667" y="102566"/>
                    <a:pt x="40946" y="105244"/>
                    <a:pt x="32214" y="105244"/>
                  </a:cubicBezTo>
                  <a:close/>
                  <a:moveTo>
                    <a:pt x="32214" y="101226"/>
                  </a:moveTo>
                  <a:cubicBezTo>
                    <a:pt x="37869" y="101226"/>
                    <a:pt x="42086" y="98324"/>
                    <a:pt x="44864" y="92520"/>
                  </a:cubicBezTo>
                  <a:cubicBezTo>
                    <a:pt x="47643" y="86715"/>
                    <a:pt x="49354" y="80291"/>
                    <a:pt x="49999" y="73246"/>
                  </a:cubicBezTo>
                  <a:cubicBezTo>
                    <a:pt x="50644" y="66202"/>
                    <a:pt x="50966" y="58711"/>
                    <a:pt x="50966" y="50774"/>
                  </a:cubicBezTo>
                  <a:cubicBezTo>
                    <a:pt x="50966" y="43134"/>
                    <a:pt x="50644" y="36089"/>
                    <a:pt x="49999" y="29640"/>
                  </a:cubicBezTo>
                  <a:cubicBezTo>
                    <a:pt x="49354" y="23191"/>
                    <a:pt x="47667" y="17337"/>
                    <a:pt x="44938" y="12079"/>
                  </a:cubicBezTo>
                  <a:cubicBezTo>
                    <a:pt x="42210" y="6819"/>
                    <a:pt x="37968" y="4190"/>
                    <a:pt x="32214" y="4190"/>
                  </a:cubicBezTo>
                  <a:cubicBezTo>
                    <a:pt x="26459" y="4190"/>
                    <a:pt x="22193" y="6819"/>
                    <a:pt x="19414" y="12079"/>
                  </a:cubicBezTo>
                  <a:cubicBezTo>
                    <a:pt x="16636" y="17337"/>
                    <a:pt x="14925" y="23191"/>
                    <a:pt x="14280" y="29640"/>
                  </a:cubicBezTo>
                  <a:cubicBezTo>
                    <a:pt x="13635" y="36089"/>
                    <a:pt x="13313" y="43134"/>
                    <a:pt x="13313" y="50774"/>
                  </a:cubicBezTo>
                  <a:cubicBezTo>
                    <a:pt x="13313" y="56429"/>
                    <a:pt x="13461" y="61762"/>
                    <a:pt x="13759" y="66773"/>
                  </a:cubicBezTo>
                  <a:cubicBezTo>
                    <a:pt x="14057" y="71783"/>
                    <a:pt x="14800" y="76943"/>
                    <a:pt x="15991" y="82251"/>
                  </a:cubicBezTo>
                  <a:cubicBezTo>
                    <a:pt x="17182" y="87559"/>
                    <a:pt x="19091" y="92049"/>
                    <a:pt x="21721" y="95719"/>
                  </a:cubicBezTo>
                  <a:cubicBezTo>
                    <a:pt x="24351" y="99390"/>
                    <a:pt x="27849" y="101226"/>
                    <a:pt x="32214" y="1012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F451906D-E744-300F-46C4-EBFDB202E223}"/>
                </a:ext>
              </a:extLst>
            </p:cNvPr>
            <p:cNvSpPr/>
            <p:nvPr/>
          </p:nvSpPr>
          <p:spPr>
            <a:xfrm>
              <a:off x="3963222" y="4396316"/>
              <a:ext cx="34974" cy="69801"/>
            </a:xfrm>
            <a:custGeom>
              <a:avLst/>
              <a:gdLst>
                <a:gd name="connsiteX0" fmla="*/ 662 w 34974"/>
                <a:gd name="connsiteY0" fmla="*/ 70122 h 69801"/>
                <a:gd name="connsiteX1" fmla="*/ 662 w 34974"/>
                <a:gd name="connsiteY1" fmla="*/ 66401 h 69801"/>
                <a:gd name="connsiteX2" fmla="*/ 13759 w 34974"/>
                <a:gd name="connsiteY2" fmla="*/ 63127 h 69801"/>
                <a:gd name="connsiteX3" fmla="*/ 13759 w 34974"/>
                <a:gd name="connsiteY3" fmla="*/ 8060 h 69801"/>
                <a:gd name="connsiteX4" fmla="*/ 67 w 34974"/>
                <a:gd name="connsiteY4" fmla="*/ 10739 h 69801"/>
                <a:gd name="connsiteX5" fmla="*/ 67 w 34974"/>
                <a:gd name="connsiteY5" fmla="*/ 7019 h 69801"/>
                <a:gd name="connsiteX6" fmla="*/ 19415 w 34974"/>
                <a:gd name="connsiteY6" fmla="*/ 321 h 69801"/>
                <a:gd name="connsiteX7" fmla="*/ 20903 w 34974"/>
                <a:gd name="connsiteY7" fmla="*/ 321 h 69801"/>
                <a:gd name="connsiteX8" fmla="*/ 21647 w 34974"/>
                <a:gd name="connsiteY8" fmla="*/ 619 h 69801"/>
                <a:gd name="connsiteX9" fmla="*/ 21945 w 34974"/>
                <a:gd name="connsiteY9" fmla="*/ 1214 h 69801"/>
                <a:gd name="connsiteX10" fmla="*/ 21945 w 34974"/>
                <a:gd name="connsiteY10" fmla="*/ 63127 h 69801"/>
                <a:gd name="connsiteX11" fmla="*/ 35042 w 34974"/>
                <a:gd name="connsiteY11" fmla="*/ 66401 h 69801"/>
                <a:gd name="connsiteX12" fmla="*/ 35042 w 34974"/>
                <a:gd name="connsiteY12" fmla="*/ 70122 h 69801"/>
                <a:gd name="connsiteX13" fmla="*/ 662 w 34974"/>
                <a:gd name="connsiteY13" fmla="*/ 70122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122"/>
                  </a:moveTo>
                  <a:lnTo>
                    <a:pt x="662" y="66401"/>
                  </a:lnTo>
                  <a:cubicBezTo>
                    <a:pt x="9394" y="66401"/>
                    <a:pt x="13759" y="65309"/>
                    <a:pt x="13759" y="63127"/>
                  </a:cubicBezTo>
                  <a:lnTo>
                    <a:pt x="13759" y="8060"/>
                  </a:lnTo>
                  <a:cubicBezTo>
                    <a:pt x="10187" y="9846"/>
                    <a:pt x="5623" y="10739"/>
                    <a:pt x="67" y="10739"/>
                  </a:cubicBezTo>
                  <a:lnTo>
                    <a:pt x="67" y="7019"/>
                  </a:lnTo>
                  <a:cubicBezTo>
                    <a:pt x="8601" y="7019"/>
                    <a:pt x="15050" y="4786"/>
                    <a:pt x="19415" y="321"/>
                  </a:cubicBezTo>
                  <a:lnTo>
                    <a:pt x="20903" y="321"/>
                  </a:lnTo>
                  <a:cubicBezTo>
                    <a:pt x="21201" y="321"/>
                    <a:pt x="21449" y="420"/>
                    <a:pt x="21647" y="619"/>
                  </a:cubicBezTo>
                  <a:cubicBezTo>
                    <a:pt x="21846" y="817"/>
                    <a:pt x="21945" y="1016"/>
                    <a:pt x="21945" y="1214"/>
                  </a:cubicBezTo>
                  <a:lnTo>
                    <a:pt x="21945" y="63127"/>
                  </a:lnTo>
                  <a:cubicBezTo>
                    <a:pt x="21945" y="65309"/>
                    <a:pt x="26311" y="66401"/>
                    <a:pt x="35042" y="66401"/>
                  </a:cubicBezTo>
                  <a:lnTo>
                    <a:pt x="35042" y="70122"/>
                  </a:lnTo>
                  <a:lnTo>
                    <a:pt x="662" y="7012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B8DBF134-62A9-D1F1-F1F5-002097E14C5E}"/>
                </a:ext>
              </a:extLst>
            </p:cNvPr>
            <p:cNvSpPr/>
            <p:nvPr/>
          </p:nvSpPr>
          <p:spPr>
            <a:xfrm>
              <a:off x="4011651" y="4396316"/>
              <a:ext cx="44053" cy="72032"/>
            </a:xfrm>
            <a:custGeom>
              <a:avLst/>
              <a:gdLst>
                <a:gd name="connsiteX0" fmla="*/ 22094 w 44053"/>
                <a:gd name="connsiteY0" fmla="*/ 72354 h 72032"/>
                <a:gd name="connsiteX1" fmla="*/ 4681 w 44053"/>
                <a:gd name="connsiteY1" fmla="*/ 61788 h 72032"/>
                <a:gd name="connsiteX2" fmla="*/ 67 w 44053"/>
                <a:gd name="connsiteY2" fmla="*/ 36784 h 72032"/>
                <a:gd name="connsiteX3" fmla="*/ 1704 w 44053"/>
                <a:gd name="connsiteY3" fmla="*/ 19520 h 72032"/>
                <a:gd name="connsiteX4" fmla="*/ 8253 w 44053"/>
                <a:gd name="connsiteY4" fmla="*/ 5903 h 72032"/>
                <a:gd name="connsiteX5" fmla="*/ 22094 w 44053"/>
                <a:gd name="connsiteY5" fmla="*/ 321 h 72032"/>
                <a:gd name="connsiteX6" fmla="*/ 33405 w 44053"/>
                <a:gd name="connsiteY6" fmla="*/ 3670 h 72032"/>
                <a:gd name="connsiteX7" fmla="*/ 40102 w 44053"/>
                <a:gd name="connsiteY7" fmla="*/ 12377 h 72032"/>
                <a:gd name="connsiteX8" fmla="*/ 43227 w 44053"/>
                <a:gd name="connsiteY8" fmla="*/ 23836 h 72032"/>
                <a:gd name="connsiteX9" fmla="*/ 44120 w 44053"/>
                <a:gd name="connsiteY9" fmla="*/ 36784 h 72032"/>
                <a:gd name="connsiteX10" fmla="*/ 42409 w 44053"/>
                <a:gd name="connsiteY10" fmla="*/ 53602 h 72032"/>
                <a:gd name="connsiteX11" fmla="*/ 35860 w 44053"/>
                <a:gd name="connsiteY11" fmla="*/ 66922 h 72032"/>
                <a:gd name="connsiteX12" fmla="*/ 22094 w 44053"/>
                <a:gd name="connsiteY12" fmla="*/ 72354 h 72032"/>
                <a:gd name="connsiteX13" fmla="*/ 22094 w 44053"/>
                <a:gd name="connsiteY13" fmla="*/ 69675 h 72032"/>
                <a:gd name="connsiteX14" fmla="*/ 30801 w 44053"/>
                <a:gd name="connsiteY14" fmla="*/ 63722 h 72032"/>
                <a:gd name="connsiteX15" fmla="*/ 34372 w 44053"/>
                <a:gd name="connsiteY15" fmla="*/ 50477 h 72032"/>
                <a:gd name="connsiteX16" fmla="*/ 35042 w 44053"/>
                <a:gd name="connsiteY16" fmla="*/ 34999 h 72032"/>
                <a:gd name="connsiteX17" fmla="*/ 34372 w 44053"/>
                <a:gd name="connsiteY17" fmla="*/ 20487 h 72032"/>
                <a:gd name="connsiteX18" fmla="*/ 30875 w 44053"/>
                <a:gd name="connsiteY18" fmla="*/ 8432 h 72032"/>
                <a:gd name="connsiteX19" fmla="*/ 22094 w 44053"/>
                <a:gd name="connsiteY19" fmla="*/ 3000 h 72032"/>
                <a:gd name="connsiteX20" fmla="*/ 13313 w 44053"/>
                <a:gd name="connsiteY20" fmla="*/ 8432 h 72032"/>
                <a:gd name="connsiteX21" fmla="*/ 9815 w 44053"/>
                <a:gd name="connsiteY21" fmla="*/ 20487 h 72032"/>
                <a:gd name="connsiteX22" fmla="*/ 9145 w 44053"/>
                <a:gd name="connsiteY22" fmla="*/ 34999 h 72032"/>
                <a:gd name="connsiteX23" fmla="*/ 9369 w 44053"/>
                <a:gd name="connsiteY23" fmla="*/ 46011 h 72032"/>
                <a:gd name="connsiteX24" fmla="*/ 10857 w 44053"/>
                <a:gd name="connsiteY24" fmla="*/ 56727 h 72032"/>
                <a:gd name="connsiteX25" fmla="*/ 14876 w 44053"/>
                <a:gd name="connsiteY25" fmla="*/ 65955 h 72032"/>
                <a:gd name="connsiteX26" fmla="*/ 22094 w 44053"/>
                <a:gd name="connsiteY26" fmla="*/ 6967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354"/>
                  </a:moveTo>
                  <a:cubicBezTo>
                    <a:pt x="13561" y="72354"/>
                    <a:pt x="7756" y="68832"/>
                    <a:pt x="4681" y="61788"/>
                  </a:cubicBezTo>
                  <a:cubicBezTo>
                    <a:pt x="1605" y="54743"/>
                    <a:pt x="67" y="46409"/>
                    <a:pt x="67" y="36784"/>
                  </a:cubicBezTo>
                  <a:cubicBezTo>
                    <a:pt x="67" y="30633"/>
                    <a:pt x="613" y="24878"/>
                    <a:pt x="1704" y="19520"/>
                  </a:cubicBezTo>
                  <a:cubicBezTo>
                    <a:pt x="2795" y="14162"/>
                    <a:pt x="4978" y="9623"/>
                    <a:pt x="8253" y="5903"/>
                  </a:cubicBezTo>
                  <a:cubicBezTo>
                    <a:pt x="11527" y="2181"/>
                    <a:pt x="16141" y="321"/>
                    <a:pt x="22094" y="321"/>
                  </a:cubicBezTo>
                  <a:cubicBezTo>
                    <a:pt x="26657" y="321"/>
                    <a:pt x="30428" y="1437"/>
                    <a:pt x="33405" y="3670"/>
                  </a:cubicBezTo>
                  <a:cubicBezTo>
                    <a:pt x="36381" y="5903"/>
                    <a:pt x="38613" y="8805"/>
                    <a:pt x="40102" y="12377"/>
                  </a:cubicBezTo>
                  <a:cubicBezTo>
                    <a:pt x="41590" y="15949"/>
                    <a:pt x="42632" y="19768"/>
                    <a:pt x="43227" y="23836"/>
                  </a:cubicBezTo>
                  <a:cubicBezTo>
                    <a:pt x="43822" y="27904"/>
                    <a:pt x="44120" y="32220"/>
                    <a:pt x="44120" y="36784"/>
                  </a:cubicBezTo>
                  <a:cubicBezTo>
                    <a:pt x="44120" y="42738"/>
                    <a:pt x="43550" y="48343"/>
                    <a:pt x="42409" y="53602"/>
                  </a:cubicBezTo>
                  <a:cubicBezTo>
                    <a:pt x="41268" y="58860"/>
                    <a:pt x="39085" y="63300"/>
                    <a:pt x="35860" y="66922"/>
                  </a:cubicBezTo>
                  <a:cubicBezTo>
                    <a:pt x="32636" y="70543"/>
                    <a:pt x="28047" y="72354"/>
                    <a:pt x="22094" y="72354"/>
                  </a:cubicBezTo>
                  <a:close/>
                  <a:moveTo>
                    <a:pt x="22094" y="69675"/>
                  </a:moveTo>
                  <a:cubicBezTo>
                    <a:pt x="25963" y="69675"/>
                    <a:pt x="28866" y="67691"/>
                    <a:pt x="30801" y="63722"/>
                  </a:cubicBezTo>
                  <a:cubicBezTo>
                    <a:pt x="32735" y="59753"/>
                    <a:pt x="33925" y="55338"/>
                    <a:pt x="34372" y="50477"/>
                  </a:cubicBezTo>
                  <a:cubicBezTo>
                    <a:pt x="34819" y="45614"/>
                    <a:pt x="35042" y="40455"/>
                    <a:pt x="35042" y="34999"/>
                  </a:cubicBezTo>
                  <a:cubicBezTo>
                    <a:pt x="35042" y="29739"/>
                    <a:pt x="34819" y="24902"/>
                    <a:pt x="34372" y="20487"/>
                  </a:cubicBezTo>
                  <a:cubicBezTo>
                    <a:pt x="33925" y="16072"/>
                    <a:pt x="32760" y="12054"/>
                    <a:pt x="30875" y="8432"/>
                  </a:cubicBezTo>
                  <a:cubicBezTo>
                    <a:pt x="28990" y="4811"/>
                    <a:pt x="26062" y="3000"/>
                    <a:pt x="22094" y="3000"/>
                  </a:cubicBezTo>
                  <a:cubicBezTo>
                    <a:pt x="18125" y="3000"/>
                    <a:pt x="15198" y="4811"/>
                    <a:pt x="13313" y="8432"/>
                  </a:cubicBezTo>
                  <a:cubicBezTo>
                    <a:pt x="11427" y="12054"/>
                    <a:pt x="10261" y="16072"/>
                    <a:pt x="9815" y="20487"/>
                  </a:cubicBezTo>
                  <a:cubicBezTo>
                    <a:pt x="9369" y="24902"/>
                    <a:pt x="9145" y="29739"/>
                    <a:pt x="9145" y="34999"/>
                  </a:cubicBezTo>
                  <a:cubicBezTo>
                    <a:pt x="9145" y="38868"/>
                    <a:pt x="9220" y="42539"/>
                    <a:pt x="9369" y="46011"/>
                  </a:cubicBezTo>
                  <a:cubicBezTo>
                    <a:pt x="9518" y="49484"/>
                    <a:pt x="10014" y="53056"/>
                    <a:pt x="10857" y="56727"/>
                  </a:cubicBezTo>
                  <a:cubicBezTo>
                    <a:pt x="11700" y="60398"/>
                    <a:pt x="13040" y="63474"/>
                    <a:pt x="14876" y="65955"/>
                  </a:cubicBezTo>
                  <a:cubicBezTo>
                    <a:pt x="16711" y="68435"/>
                    <a:pt x="19117" y="69675"/>
                    <a:pt x="22094" y="6967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4" name="Graphic 19">
            <a:extLst>
              <a:ext uri="{FF2B5EF4-FFF2-40B4-BE49-F238E27FC236}">
                <a16:creationId xmlns:a16="http://schemas.microsoft.com/office/drawing/2014/main" id="{EE245E75-110D-8823-CEE4-55F97FC700B9}"/>
              </a:ext>
            </a:extLst>
          </p:cNvPr>
          <p:cNvGrpSpPr/>
          <p:nvPr/>
        </p:nvGrpSpPr>
        <p:grpSpPr>
          <a:xfrm>
            <a:off x="1433860" y="3629758"/>
            <a:ext cx="296107" cy="158891"/>
            <a:chOff x="3814990" y="3584309"/>
            <a:chExt cx="239524" cy="128528"/>
          </a:xfrm>
          <a:solidFill>
            <a:srgbClr val="262626"/>
          </a:solidFill>
        </p:grpSpPr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3DF014D6-A6F9-E9C3-B36F-6CA84BA9D154}"/>
                </a:ext>
              </a:extLst>
            </p:cNvPr>
            <p:cNvSpPr/>
            <p:nvPr/>
          </p:nvSpPr>
          <p:spPr>
            <a:xfrm>
              <a:off x="3814990" y="3607914"/>
              <a:ext cx="50898" cy="101500"/>
            </a:xfrm>
            <a:custGeom>
              <a:avLst/>
              <a:gdLst>
                <a:gd name="connsiteX0" fmla="*/ 960 w 50898"/>
                <a:gd name="connsiteY0" fmla="*/ 101736 h 101500"/>
                <a:gd name="connsiteX1" fmla="*/ 960 w 50898"/>
                <a:gd name="connsiteY1" fmla="*/ 96378 h 101500"/>
                <a:gd name="connsiteX2" fmla="*/ 20010 w 50898"/>
                <a:gd name="connsiteY2" fmla="*/ 91467 h 101500"/>
                <a:gd name="connsiteX3" fmla="*/ 20010 w 50898"/>
                <a:gd name="connsiteY3" fmla="*/ 11547 h 101500"/>
                <a:gd name="connsiteX4" fmla="*/ 67 w 50898"/>
                <a:gd name="connsiteY4" fmla="*/ 15267 h 101500"/>
                <a:gd name="connsiteX5" fmla="*/ 67 w 50898"/>
                <a:gd name="connsiteY5" fmla="*/ 9909 h 101500"/>
                <a:gd name="connsiteX6" fmla="*/ 28344 w 50898"/>
                <a:gd name="connsiteY6" fmla="*/ 236 h 101500"/>
                <a:gd name="connsiteX7" fmla="*/ 30428 w 50898"/>
                <a:gd name="connsiteY7" fmla="*/ 236 h 101500"/>
                <a:gd name="connsiteX8" fmla="*/ 31469 w 50898"/>
                <a:gd name="connsiteY8" fmla="*/ 608 h 101500"/>
                <a:gd name="connsiteX9" fmla="*/ 31916 w 50898"/>
                <a:gd name="connsiteY9" fmla="*/ 1575 h 101500"/>
                <a:gd name="connsiteX10" fmla="*/ 31916 w 50898"/>
                <a:gd name="connsiteY10" fmla="*/ 91467 h 101500"/>
                <a:gd name="connsiteX11" fmla="*/ 50966 w 50898"/>
                <a:gd name="connsiteY11" fmla="*/ 96378 h 101500"/>
                <a:gd name="connsiteX12" fmla="*/ 50966 w 50898"/>
                <a:gd name="connsiteY12" fmla="*/ 101736 h 101500"/>
                <a:gd name="connsiteX13" fmla="*/ 960 w 50898"/>
                <a:gd name="connsiteY13" fmla="*/ 101736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736"/>
                  </a:moveTo>
                  <a:lnTo>
                    <a:pt x="960" y="96378"/>
                  </a:lnTo>
                  <a:cubicBezTo>
                    <a:pt x="13659" y="96378"/>
                    <a:pt x="20010" y="94741"/>
                    <a:pt x="20010" y="91467"/>
                  </a:cubicBezTo>
                  <a:lnTo>
                    <a:pt x="20010" y="11547"/>
                  </a:lnTo>
                  <a:cubicBezTo>
                    <a:pt x="14751" y="14027"/>
                    <a:pt x="8103" y="15267"/>
                    <a:pt x="67" y="15267"/>
                  </a:cubicBezTo>
                  <a:lnTo>
                    <a:pt x="67" y="9909"/>
                  </a:lnTo>
                  <a:cubicBezTo>
                    <a:pt x="12569" y="9909"/>
                    <a:pt x="21994" y="6685"/>
                    <a:pt x="28344" y="236"/>
                  </a:cubicBezTo>
                  <a:lnTo>
                    <a:pt x="30428" y="236"/>
                  </a:lnTo>
                  <a:cubicBezTo>
                    <a:pt x="30825" y="236"/>
                    <a:pt x="31172" y="360"/>
                    <a:pt x="31469" y="608"/>
                  </a:cubicBezTo>
                  <a:cubicBezTo>
                    <a:pt x="31767" y="856"/>
                    <a:pt x="31916" y="1178"/>
                    <a:pt x="31916" y="1575"/>
                  </a:cubicBezTo>
                  <a:lnTo>
                    <a:pt x="31916" y="91467"/>
                  </a:lnTo>
                  <a:cubicBezTo>
                    <a:pt x="31916" y="94741"/>
                    <a:pt x="38266" y="96378"/>
                    <a:pt x="50966" y="96378"/>
                  </a:cubicBezTo>
                  <a:lnTo>
                    <a:pt x="50966" y="101736"/>
                  </a:lnTo>
                  <a:lnTo>
                    <a:pt x="960" y="10173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027A4E46-54C7-4534-F4D7-A2183D9BB54A}"/>
                </a:ext>
              </a:extLst>
            </p:cNvPr>
            <p:cNvSpPr/>
            <p:nvPr/>
          </p:nvSpPr>
          <p:spPr>
            <a:xfrm>
              <a:off x="3883897" y="3607914"/>
              <a:ext cx="64144" cy="104923"/>
            </a:xfrm>
            <a:custGeom>
              <a:avLst/>
              <a:gdLst>
                <a:gd name="connsiteX0" fmla="*/ 32214 w 64144"/>
                <a:gd name="connsiteY0" fmla="*/ 105159 h 104923"/>
                <a:gd name="connsiteX1" fmla="*/ 6838 w 64144"/>
                <a:gd name="connsiteY1" fmla="*/ 89755 h 104923"/>
                <a:gd name="connsiteX2" fmla="*/ 67 w 64144"/>
                <a:gd name="connsiteY2" fmla="*/ 53070 h 104923"/>
                <a:gd name="connsiteX3" fmla="*/ 2523 w 64144"/>
                <a:gd name="connsiteY3" fmla="*/ 28141 h 104923"/>
                <a:gd name="connsiteX4" fmla="*/ 12122 w 64144"/>
                <a:gd name="connsiteY4" fmla="*/ 8347 h 104923"/>
                <a:gd name="connsiteX5" fmla="*/ 32214 w 64144"/>
                <a:gd name="connsiteY5" fmla="*/ 236 h 104923"/>
                <a:gd name="connsiteX6" fmla="*/ 48733 w 64144"/>
                <a:gd name="connsiteY6" fmla="*/ 5147 h 104923"/>
                <a:gd name="connsiteX7" fmla="*/ 58482 w 64144"/>
                <a:gd name="connsiteY7" fmla="*/ 17797 h 104923"/>
                <a:gd name="connsiteX8" fmla="*/ 63021 w 64144"/>
                <a:gd name="connsiteY8" fmla="*/ 34466 h 104923"/>
                <a:gd name="connsiteX9" fmla="*/ 64211 w 64144"/>
                <a:gd name="connsiteY9" fmla="*/ 53070 h 104923"/>
                <a:gd name="connsiteX10" fmla="*/ 61830 w 64144"/>
                <a:gd name="connsiteY10" fmla="*/ 77626 h 104923"/>
                <a:gd name="connsiteX11" fmla="*/ 52380 w 64144"/>
                <a:gd name="connsiteY11" fmla="*/ 97123 h 104923"/>
                <a:gd name="connsiteX12" fmla="*/ 32214 w 64144"/>
                <a:gd name="connsiteY12" fmla="*/ 105159 h 104923"/>
                <a:gd name="connsiteX13" fmla="*/ 32214 w 64144"/>
                <a:gd name="connsiteY13" fmla="*/ 101141 h 104923"/>
                <a:gd name="connsiteX14" fmla="*/ 44864 w 64144"/>
                <a:gd name="connsiteY14" fmla="*/ 92435 h 104923"/>
                <a:gd name="connsiteX15" fmla="*/ 49999 w 64144"/>
                <a:gd name="connsiteY15" fmla="*/ 73161 h 104923"/>
                <a:gd name="connsiteX16" fmla="*/ 50966 w 64144"/>
                <a:gd name="connsiteY16" fmla="*/ 50689 h 104923"/>
                <a:gd name="connsiteX17" fmla="*/ 49999 w 64144"/>
                <a:gd name="connsiteY17" fmla="*/ 29555 h 104923"/>
                <a:gd name="connsiteX18" fmla="*/ 44938 w 64144"/>
                <a:gd name="connsiteY18" fmla="*/ 11993 h 104923"/>
                <a:gd name="connsiteX19" fmla="*/ 32214 w 64144"/>
                <a:gd name="connsiteY19" fmla="*/ 4105 h 104923"/>
                <a:gd name="connsiteX20" fmla="*/ 19414 w 64144"/>
                <a:gd name="connsiteY20" fmla="*/ 11993 h 104923"/>
                <a:gd name="connsiteX21" fmla="*/ 14280 w 64144"/>
                <a:gd name="connsiteY21" fmla="*/ 29555 h 104923"/>
                <a:gd name="connsiteX22" fmla="*/ 13313 w 64144"/>
                <a:gd name="connsiteY22" fmla="*/ 50689 h 104923"/>
                <a:gd name="connsiteX23" fmla="*/ 13759 w 64144"/>
                <a:gd name="connsiteY23" fmla="*/ 66688 h 104923"/>
                <a:gd name="connsiteX24" fmla="*/ 15991 w 64144"/>
                <a:gd name="connsiteY24" fmla="*/ 82166 h 104923"/>
                <a:gd name="connsiteX25" fmla="*/ 21721 w 64144"/>
                <a:gd name="connsiteY25" fmla="*/ 95634 h 104923"/>
                <a:gd name="connsiteX26" fmla="*/ 32214 w 64144"/>
                <a:gd name="connsiteY26" fmla="*/ 101141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159"/>
                  </a:moveTo>
                  <a:cubicBezTo>
                    <a:pt x="19812" y="105159"/>
                    <a:pt x="11352" y="100025"/>
                    <a:pt x="6838" y="89755"/>
                  </a:cubicBezTo>
                  <a:cubicBezTo>
                    <a:pt x="2325" y="79486"/>
                    <a:pt x="67" y="67258"/>
                    <a:pt x="67" y="53070"/>
                  </a:cubicBezTo>
                  <a:cubicBezTo>
                    <a:pt x="67" y="44239"/>
                    <a:pt x="885" y="35929"/>
                    <a:pt x="2523" y="28141"/>
                  </a:cubicBezTo>
                  <a:cubicBezTo>
                    <a:pt x="4160" y="20352"/>
                    <a:pt x="7359" y="13754"/>
                    <a:pt x="12122" y="8347"/>
                  </a:cubicBezTo>
                  <a:cubicBezTo>
                    <a:pt x="16884" y="2939"/>
                    <a:pt x="23582" y="236"/>
                    <a:pt x="32214" y="236"/>
                  </a:cubicBezTo>
                  <a:cubicBezTo>
                    <a:pt x="38961" y="236"/>
                    <a:pt x="44467" y="1873"/>
                    <a:pt x="48733" y="5147"/>
                  </a:cubicBezTo>
                  <a:cubicBezTo>
                    <a:pt x="52999" y="8421"/>
                    <a:pt x="56249" y="12637"/>
                    <a:pt x="58482" y="17797"/>
                  </a:cubicBezTo>
                  <a:cubicBezTo>
                    <a:pt x="60714" y="22956"/>
                    <a:pt x="62227" y="28512"/>
                    <a:pt x="63021" y="34466"/>
                  </a:cubicBezTo>
                  <a:cubicBezTo>
                    <a:pt x="63814" y="40419"/>
                    <a:pt x="64211" y="46620"/>
                    <a:pt x="64211" y="53070"/>
                  </a:cubicBezTo>
                  <a:cubicBezTo>
                    <a:pt x="64211" y="61801"/>
                    <a:pt x="63418" y="69987"/>
                    <a:pt x="61830" y="77626"/>
                  </a:cubicBezTo>
                  <a:cubicBezTo>
                    <a:pt x="60242" y="85266"/>
                    <a:pt x="57092" y="91765"/>
                    <a:pt x="52380" y="97123"/>
                  </a:cubicBezTo>
                  <a:cubicBezTo>
                    <a:pt x="47667" y="102480"/>
                    <a:pt x="40946" y="105159"/>
                    <a:pt x="32214" y="105159"/>
                  </a:cubicBezTo>
                  <a:close/>
                  <a:moveTo>
                    <a:pt x="32214" y="101141"/>
                  </a:moveTo>
                  <a:cubicBezTo>
                    <a:pt x="37869" y="101141"/>
                    <a:pt x="42086" y="98239"/>
                    <a:pt x="44864" y="92435"/>
                  </a:cubicBezTo>
                  <a:cubicBezTo>
                    <a:pt x="47643" y="86630"/>
                    <a:pt x="49354" y="80206"/>
                    <a:pt x="49999" y="73161"/>
                  </a:cubicBezTo>
                  <a:cubicBezTo>
                    <a:pt x="50644" y="66117"/>
                    <a:pt x="50966" y="58626"/>
                    <a:pt x="50966" y="50689"/>
                  </a:cubicBezTo>
                  <a:cubicBezTo>
                    <a:pt x="50966" y="43048"/>
                    <a:pt x="50644" y="36004"/>
                    <a:pt x="49999" y="29555"/>
                  </a:cubicBezTo>
                  <a:cubicBezTo>
                    <a:pt x="49354" y="23105"/>
                    <a:pt x="47667" y="17252"/>
                    <a:pt x="44938" y="11993"/>
                  </a:cubicBezTo>
                  <a:cubicBezTo>
                    <a:pt x="42210" y="6734"/>
                    <a:pt x="37968" y="4105"/>
                    <a:pt x="32214" y="4105"/>
                  </a:cubicBezTo>
                  <a:cubicBezTo>
                    <a:pt x="26459" y="4105"/>
                    <a:pt x="22193" y="6734"/>
                    <a:pt x="19414" y="11993"/>
                  </a:cubicBezTo>
                  <a:cubicBezTo>
                    <a:pt x="16636" y="17252"/>
                    <a:pt x="14925" y="23105"/>
                    <a:pt x="14280" y="29555"/>
                  </a:cubicBezTo>
                  <a:cubicBezTo>
                    <a:pt x="13635" y="36004"/>
                    <a:pt x="13313" y="43048"/>
                    <a:pt x="13313" y="50689"/>
                  </a:cubicBezTo>
                  <a:cubicBezTo>
                    <a:pt x="13313" y="56344"/>
                    <a:pt x="13461" y="61677"/>
                    <a:pt x="13759" y="66688"/>
                  </a:cubicBezTo>
                  <a:cubicBezTo>
                    <a:pt x="14057" y="71698"/>
                    <a:pt x="14800" y="76857"/>
                    <a:pt x="15991" y="82166"/>
                  </a:cubicBezTo>
                  <a:cubicBezTo>
                    <a:pt x="17182" y="87474"/>
                    <a:pt x="19091" y="91963"/>
                    <a:pt x="21721" y="95634"/>
                  </a:cubicBezTo>
                  <a:cubicBezTo>
                    <a:pt x="24351" y="99305"/>
                    <a:pt x="27849" y="101141"/>
                    <a:pt x="32214" y="10114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21FFB32F-2057-9126-64CE-842BFA8F9C3C}"/>
                </a:ext>
              </a:extLst>
            </p:cNvPr>
            <p:cNvSpPr/>
            <p:nvPr/>
          </p:nvSpPr>
          <p:spPr>
            <a:xfrm>
              <a:off x="3963222" y="3584309"/>
              <a:ext cx="34974" cy="69801"/>
            </a:xfrm>
            <a:custGeom>
              <a:avLst/>
              <a:gdLst>
                <a:gd name="connsiteX0" fmla="*/ 662 w 34974"/>
                <a:gd name="connsiteY0" fmla="*/ 70037 h 69801"/>
                <a:gd name="connsiteX1" fmla="*/ 662 w 34974"/>
                <a:gd name="connsiteY1" fmla="*/ 66315 h 69801"/>
                <a:gd name="connsiteX2" fmla="*/ 13759 w 34974"/>
                <a:gd name="connsiteY2" fmla="*/ 63042 h 69801"/>
                <a:gd name="connsiteX3" fmla="*/ 13759 w 34974"/>
                <a:gd name="connsiteY3" fmla="*/ 7975 h 69801"/>
                <a:gd name="connsiteX4" fmla="*/ 67 w 34974"/>
                <a:gd name="connsiteY4" fmla="*/ 10654 h 69801"/>
                <a:gd name="connsiteX5" fmla="*/ 67 w 34974"/>
                <a:gd name="connsiteY5" fmla="*/ 6934 h 69801"/>
                <a:gd name="connsiteX6" fmla="*/ 19415 w 34974"/>
                <a:gd name="connsiteY6" fmla="*/ 236 h 69801"/>
                <a:gd name="connsiteX7" fmla="*/ 20903 w 34974"/>
                <a:gd name="connsiteY7" fmla="*/ 236 h 69801"/>
                <a:gd name="connsiteX8" fmla="*/ 21647 w 34974"/>
                <a:gd name="connsiteY8" fmla="*/ 534 h 69801"/>
                <a:gd name="connsiteX9" fmla="*/ 21945 w 34974"/>
                <a:gd name="connsiteY9" fmla="*/ 1129 h 69801"/>
                <a:gd name="connsiteX10" fmla="*/ 21945 w 34974"/>
                <a:gd name="connsiteY10" fmla="*/ 63042 h 69801"/>
                <a:gd name="connsiteX11" fmla="*/ 35042 w 34974"/>
                <a:gd name="connsiteY11" fmla="*/ 66315 h 69801"/>
                <a:gd name="connsiteX12" fmla="*/ 35042 w 34974"/>
                <a:gd name="connsiteY12" fmla="*/ 70037 h 69801"/>
                <a:gd name="connsiteX13" fmla="*/ 662 w 34974"/>
                <a:gd name="connsiteY13" fmla="*/ 70037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74" h="69801">
                  <a:moveTo>
                    <a:pt x="662" y="70037"/>
                  </a:moveTo>
                  <a:lnTo>
                    <a:pt x="662" y="66315"/>
                  </a:lnTo>
                  <a:cubicBezTo>
                    <a:pt x="9394" y="66315"/>
                    <a:pt x="13759" y="65224"/>
                    <a:pt x="13759" y="63042"/>
                  </a:cubicBezTo>
                  <a:lnTo>
                    <a:pt x="13759" y="7975"/>
                  </a:lnTo>
                  <a:cubicBezTo>
                    <a:pt x="10187" y="9761"/>
                    <a:pt x="5623" y="10654"/>
                    <a:pt x="67" y="10654"/>
                  </a:cubicBezTo>
                  <a:lnTo>
                    <a:pt x="67" y="6934"/>
                  </a:lnTo>
                  <a:cubicBezTo>
                    <a:pt x="8601" y="6934"/>
                    <a:pt x="15050" y="4701"/>
                    <a:pt x="19415" y="236"/>
                  </a:cubicBezTo>
                  <a:lnTo>
                    <a:pt x="20903" y="236"/>
                  </a:lnTo>
                  <a:cubicBezTo>
                    <a:pt x="21201" y="236"/>
                    <a:pt x="21449" y="335"/>
                    <a:pt x="21647" y="534"/>
                  </a:cubicBezTo>
                  <a:cubicBezTo>
                    <a:pt x="21846" y="732"/>
                    <a:pt x="21945" y="930"/>
                    <a:pt x="21945" y="1129"/>
                  </a:cubicBezTo>
                  <a:lnTo>
                    <a:pt x="21945" y="63042"/>
                  </a:lnTo>
                  <a:cubicBezTo>
                    <a:pt x="21945" y="65224"/>
                    <a:pt x="26311" y="66315"/>
                    <a:pt x="35042" y="66315"/>
                  </a:cubicBezTo>
                  <a:lnTo>
                    <a:pt x="35042" y="70037"/>
                  </a:lnTo>
                  <a:lnTo>
                    <a:pt x="662" y="7003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2FDE33A-FD58-EE6E-C607-18CF079B6287}"/>
                </a:ext>
              </a:extLst>
            </p:cNvPr>
            <p:cNvSpPr/>
            <p:nvPr/>
          </p:nvSpPr>
          <p:spPr>
            <a:xfrm>
              <a:off x="4012693" y="3584309"/>
              <a:ext cx="41820" cy="72032"/>
            </a:xfrm>
            <a:custGeom>
              <a:avLst/>
              <a:gdLst>
                <a:gd name="connsiteX0" fmla="*/ 3936 w 41820"/>
                <a:gd name="connsiteY0" fmla="*/ 58130 h 72032"/>
                <a:gd name="connsiteX1" fmla="*/ 7211 w 41820"/>
                <a:gd name="connsiteY1" fmla="*/ 63711 h 72032"/>
                <a:gd name="connsiteX2" fmla="*/ 12494 w 41820"/>
                <a:gd name="connsiteY2" fmla="*/ 67581 h 72032"/>
                <a:gd name="connsiteX3" fmla="*/ 18819 w 41820"/>
                <a:gd name="connsiteY3" fmla="*/ 68995 h 72032"/>
                <a:gd name="connsiteX4" fmla="*/ 29312 w 41820"/>
                <a:gd name="connsiteY4" fmla="*/ 63116 h 72032"/>
                <a:gd name="connsiteX5" fmla="*/ 32214 w 41820"/>
                <a:gd name="connsiteY5" fmla="*/ 48903 h 72032"/>
                <a:gd name="connsiteX6" fmla="*/ 32064 w 41820"/>
                <a:gd name="connsiteY6" fmla="*/ 42727 h 72032"/>
                <a:gd name="connsiteX7" fmla="*/ 31321 w 41820"/>
                <a:gd name="connsiteY7" fmla="*/ 37890 h 72032"/>
                <a:gd name="connsiteX8" fmla="*/ 27973 w 41820"/>
                <a:gd name="connsiteY8" fmla="*/ 31564 h 72032"/>
                <a:gd name="connsiteX9" fmla="*/ 21944 w 41820"/>
                <a:gd name="connsiteY9" fmla="*/ 28811 h 72032"/>
                <a:gd name="connsiteX10" fmla="*/ 15842 w 41820"/>
                <a:gd name="connsiteY10" fmla="*/ 29853 h 72032"/>
                <a:gd name="connsiteX11" fmla="*/ 11750 w 41820"/>
                <a:gd name="connsiteY11" fmla="*/ 32308 h 72032"/>
                <a:gd name="connsiteX12" fmla="*/ 8997 w 41820"/>
                <a:gd name="connsiteY12" fmla="*/ 35359 h 72032"/>
                <a:gd name="connsiteX13" fmla="*/ 7508 w 41820"/>
                <a:gd name="connsiteY13" fmla="*/ 36996 h 72032"/>
                <a:gd name="connsiteX14" fmla="*/ 6317 w 41820"/>
                <a:gd name="connsiteY14" fmla="*/ 36996 h 72032"/>
                <a:gd name="connsiteX15" fmla="*/ 5648 w 41820"/>
                <a:gd name="connsiteY15" fmla="*/ 36699 h 72032"/>
                <a:gd name="connsiteX16" fmla="*/ 5275 w 41820"/>
                <a:gd name="connsiteY16" fmla="*/ 36104 h 72032"/>
                <a:gd name="connsiteX17" fmla="*/ 5275 w 41820"/>
                <a:gd name="connsiteY17" fmla="*/ 1129 h 72032"/>
                <a:gd name="connsiteX18" fmla="*/ 5574 w 41820"/>
                <a:gd name="connsiteY18" fmla="*/ 534 h 72032"/>
                <a:gd name="connsiteX19" fmla="*/ 6317 w 41820"/>
                <a:gd name="connsiteY19" fmla="*/ 236 h 72032"/>
                <a:gd name="connsiteX20" fmla="*/ 6616 w 41820"/>
                <a:gd name="connsiteY20" fmla="*/ 236 h 72032"/>
                <a:gd name="connsiteX21" fmla="*/ 21498 w 41820"/>
                <a:gd name="connsiteY21" fmla="*/ 3659 h 72032"/>
                <a:gd name="connsiteX22" fmla="*/ 36530 w 41820"/>
                <a:gd name="connsiteY22" fmla="*/ 236 h 72032"/>
                <a:gd name="connsiteX23" fmla="*/ 36827 w 41820"/>
                <a:gd name="connsiteY23" fmla="*/ 236 h 72032"/>
                <a:gd name="connsiteX24" fmla="*/ 37572 w 41820"/>
                <a:gd name="connsiteY24" fmla="*/ 534 h 72032"/>
                <a:gd name="connsiteX25" fmla="*/ 37869 w 41820"/>
                <a:gd name="connsiteY25" fmla="*/ 1129 h 72032"/>
                <a:gd name="connsiteX26" fmla="*/ 37869 w 41820"/>
                <a:gd name="connsiteY26" fmla="*/ 2022 h 72032"/>
                <a:gd name="connsiteX27" fmla="*/ 37572 w 41820"/>
                <a:gd name="connsiteY27" fmla="*/ 2617 h 72032"/>
                <a:gd name="connsiteX28" fmla="*/ 28642 w 41820"/>
                <a:gd name="connsiteY28" fmla="*/ 9984 h 72032"/>
                <a:gd name="connsiteX29" fmla="*/ 17480 w 41820"/>
                <a:gd name="connsiteY29" fmla="*/ 12589 h 72032"/>
                <a:gd name="connsiteX30" fmla="*/ 8847 w 41820"/>
                <a:gd name="connsiteY30" fmla="*/ 11398 h 72032"/>
                <a:gd name="connsiteX31" fmla="*/ 8847 w 41820"/>
                <a:gd name="connsiteY31" fmla="*/ 31192 h 72032"/>
                <a:gd name="connsiteX32" fmla="*/ 15099 w 41820"/>
                <a:gd name="connsiteY32" fmla="*/ 27249 h 72032"/>
                <a:gd name="connsiteX33" fmla="*/ 22094 w 41820"/>
                <a:gd name="connsiteY33" fmla="*/ 25984 h 72032"/>
                <a:gd name="connsiteX34" fmla="*/ 32437 w 41820"/>
                <a:gd name="connsiteY34" fmla="*/ 29332 h 72032"/>
                <a:gd name="connsiteX35" fmla="*/ 39432 w 41820"/>
                <a:gd name="connsiteY35" fmla="*/ 38038 h 72032"/>
                <a:gd name="connsiteX36" fmla="*/ 41888 w 41820"/>
                <a:gd name="connsiteY36" fmla="*/ 48903 h 72032"/>
                <a:gd name="connsiteX37" fmla="*/ 38837 w 41820"/>
                <a:gd name="connsiteY37" fmla="*/ 60660 h 72032"/>
                <a:gd name="connsiteX38" fmla="*/ 30428 w 41820"/>
                <a:gd name="connsiteY38" fmla="*/ 69143 h 72032"/>
                <a:gd name="connsiteX39" fmla="*/ 18819 w 41820"/>
                <a:gd name="connsiteY39" fmla="*/ 72268 h 72032"/>
                <a:gd name="connsiteX40" fmla="*/ 9368 w 41820"/>
                <a:gd name="connsiteY40" fmla="*/ 69664 h 72032"/>
                <a:gd name="connsiteX41" fmla="*/ 2523 w 41820"/>
                <a:gd name="connsiteY41" fmla="*/ 62521 h 72032"/>
                <a:gd name="connsiteX42" fmla="*/ 67 w 41820"/>
                <a:gd name="connsiteY42" fmla="*/ 52921 h 72032"/>
                <a:gd name="connsiteX43" fmla="*/ 1629 w 41820"/>
                <a:gd name="connsiteY43" fmla="*/ 49051 h 72032"/>
                <a:gd name="connsiteX44" fmla="*/ 5425 w 41820"/>
                <a:gd name="connsiteY44" fmla="*/ 47563 h 72032"/>
                <a:gd name="connsiteX45" fmla="*/ 9368 w 41820"/>
                <a:gd name="connsiteY45" fmla="*/ 49126 h 72032"/>
                <a:gd name="connsiteX46" fmla="*/ 10931 w 41820"/>
                <a:gd name="connsiteY46" fmla="*/ 52921 h 72032"/>
                <a:gd name="connsiteX47" fmla="*/ 9368 w 41820"/>
                <a:gd name="connsiteY47" fmla="*/ 56716 h 72032"/>
                <a:gd name="connsiteX48" fmla="*/ 5425 w 41820"/>
                <a:gd name="connsiteY48" fmla="*/ 58279 h 72032"/>
                <a:gd name="connsiteX49" fmla="*/ 4680 w 41820"/>
                <a:gd name="connsiteY49" fmla="*/ 58205 h 72032"/>
                <a:gd name="connsiteX50" fmla="*/ 3936 w 41820"/>
                <a:gd name="connsiteY50" fmla="*/ 5813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8130"/>
                  </a:moveTo>
                  <a:cubicBezTo>
                    <a:pt x="4631" y="60214"/>
                    <a:pt x="5722" y="62074"/>
                    <a:pt x="7211" y="63711"/>
                  </a:cubicBezTo>
                  <a:cubicBezTo>
                    <a:pt x="8699" y="65348"/>
                    <a:pt x="10460" y="66638"/>
                    <a:pt x="12494" y="67581"/>
                  </a:cubicBezTo>
                  <a:cubicBezTo>
                    <a:pt x="14528" y="68523"/>
                    <a:pt x="16637" y="68995"/>
                    <a:pt x="18819" y="68995"/>
                  </a:cubicBezTo>
                  <a:cubicBezTo>
                    <a:pt x="23879" y="68995"/>
                    <a:pt x="27377" y="67035"/>
                    <a:pt x="29312" y="63116"/>
                  </a:cubicBezTo>
                  <a:cubicBezTo>
                    <a:pt x="31247" y="59197"/>
                    <a:pt x="32214" y="54459"/>
                    <a:pt x="32214" y="48903"/>
                  </a:cubicBezTo>
                  <a:cubicBezTo>
                    <a:pt x="32214" y="46422"/>
                    <a:pt x="32164" y="44364"/>
                    <a:pt x="32064" y="42727"/>
                  </a:cubicBezTo>
                  <a:cubicBezTo>
                    <a:pt x="31965" y="41090"/>
                    <a:pt x="31717" y="39477"/>
                    <a:pt x="31321" y="37890"/>
                  </a:cubicBezTo>
                  <a:cubicBezTo>
                    <a:pt x="30726" y="35509"/>
                    <a:pt x="29610" y="33400"/>
                    <a:pt x="27973" y="31564"/>
                  </a:cubicBezTo>
                  <a:cubicBezTo>
                    <a:pt x="26335" y="29729"/>
                    <a:pt x="24325" y="28811"/>
                    <a:pt x="21944" y="28811"/>
                  </a:cubicBezTo>
                  <a:cubicBezTo>
                    <a:pt x="19563" y="28811"/>
                    <a:pt x="17529" y="29158"/>
                    <a:pt x="15842" y="29853"/>
                  </a:cubicBezTo>
                  <a:cubicBezTo>
                    <a:pt x="14156" y="30547"/>
                    <a:pt x="12792" y="31366"/>
                    <a:pt x="11750" y="32308"/>
                  </a:cubicBezTo>
                  <a:cubicBezTo>
                    <a:pt x="10708" y="33251"/>
                    <a:pt x="9791" y="34268"/>
                    <a:pt x="8997" y="35359"/>
                  </a:cubicBezTo>
                  <a:cubicBezTo>
                    <a:pt x="8203" y="36451"/>
                    <a:pt x="7707" y="36996"/>
                    <a:pt x="7508" y="36996"/>
                  </a:cubicBezTo>
                  <a:lnTo>
                    <a:pt x="6317" y="36996"/>
                  </a:lnTo>
                  <a:cubicBezTo>
                    <a:pt x="6119" y="36996"/>
                    <a:pt x="5896" y="36897"/>
                    <a:pt x="5648" y="36699"/>
                  </a:cubicBezTo>
                  <a:cubicBezTo>
                    <a:pt x="5400" y="36500"/>
                    <a:pt x="5275" y="36302"/>
                    <a:pt x="5275" y="36104"/>
                  </a:cubicBezTo>
                  <a:lnTo>
                    <a:pt x="5275" y="1129"/>
                  </a:lnTo>
                  <a:cubicBezTo>
                    <a:pt x="5275" y="930"/>
                    <a:pt x="5375" y="732"/>
                    <a:pt x="5574" y="534"/>
                  </a:cubicBezTo>
                  <a:cubicBezTo>
                    <a:pt x="5772" y="335"/>
                    <a:pt x="6020" y="236"/>
                    <a:pt x="6317" y="236"/>
                  </a:cubicBezTo>
                  <a:lnTo>
                    <a:pt x="6616" y="236"/>
                  </a:lnTo>
                  <a:cubicBezTo>
                    <a:pt x="11278" y="2518"/>
                    <a:pt x="16239" y="3659"/>
                    <a:pt x="21498" y="3659"/>
                  </a:cubicBezTo>
                  <a:cubicBezTo>
                    <a:pt x="26757" y="3659"/>
                    <a:pt x="31767" y="2518"/>
                    <a:pt x="36530" y="236"/>
                  </a:cubicBezTo>
                  <a:lnTo>
                    <a:pt x="36827" y="236"/>
                  </a:lnTo>
                  <a:cubicBezTo>
                    <a:pt x="37125" y="236"/>
                    <a:pt x="37373" y="335"/>
                    <a:pt x="37572" y="534"/>
                  </a:cubicBezTo>
                  <a:cubicBezTo>
                    <a:pt x="37770" y="732"/>
                    <a:pt x="37869" y="930"/>
                    <a:pt x="37869" y="1129"/>
                  </a:cubicBezTo>
                  <a:lnTo>
                    <a:pt x="37869" y="2022"/>
                  </a:lnTo>
                  <a:cubicBezTo>
                    <a:pt x="37869" y="2418"/>
                    <a:pt x="37770" y="2617"/>
                    <a:pt x="37572" y="2617"/>
                  </a:cubicBezTo>
                  <a:cubicBezTo>
                    <a:pt x="35191" y="5792"/>
                    <a:pt x="32214" y="8248"/>
                    <a:pt x="28642" y="9984"/>
                  </a:cubicBezTo>
                  <a:cubicBezTo>
                    <a:pt x="25070" y="11721"/>
                    <a:pt x="21350" y="12589"/>
                    <a:pt x="17480" y="12589"/>
                  </a:cubicBezTo>
                  <a:cubicBezTo>
                    <a:pt x="14702" y="12589"/>
                    <a:pt x="11824" y="12192"/>
                    <a:pt x="8847" y="11398"/>
                  </a:cubicBezTo>
                  <a:lnTo>
                    <a:pt x="8847" y="31192"/>
                  </a:lnTo>
                  <a:cubicBezTo>
                    <a:pt x="11229" y="29406"/>
                    <a:pt x="13312" y="28092"/>
                    <a:pt x="15099" y="27249"/>
                  </a:cubicBezTo>
                  <a:cubicBezTo>
                    <a:pt x="16884" y="26405"/>
                    <a:pt x="19216" y="25984"/>
                    <a:pt x="22094" y="25984"/>
                  </a:cubicBezTo>
                  <a:cubicBezTo>
                    <a:pt x="25963" y="25984"/>
                    <a:pt x="29411" y="27100"/>
                    <a:pt x="32437" y="29332"/>
                  </a:cubicBezTo>
                  <a:cubicBezTo>
                    <a:pt x="35463" y="31564"/>
                    <a:pt x="37795" y="34467"/>
                    <a:pt x="39432" y="38038"/>
                  </a:cubicBezTo>
                  <a:cubicBezTo>
                    <a:pt x="41069" y="41610"/>
                    <a:pt x="41888" y="45232"/>
                    <a:pt x="41888" y="48903"/>
                  </a:cubicBezTo>
                  <a:cubicBezTo>
                    <a:pt x="41888" y="53169"/>
                    <a:pt x="40871" y="57088"/>
                    <a:pt x="38837" y="60660"/>
                  </a:cubicBezTo>
                  <a:cubicBezTo>
                    <a:pt x="36803" y="64232"/>
                    <a:pt x="34000" y="67060"/>
                    <a:pt x="30428" y="69143"/>
                  </a:cubicBezTo>
                  <a:cubicBezTo>
                    <a:pt x="26856" y="71227"/>
                    <a:pt x="22986" y="72268"/>
                    <a:pt x="18819" y="72268"/>
                  </a:cubicBezTo>
                  <a:cubicBezTo>
                    <a:pt x="15446" y="72268"/>
                    <a:pt x="12296" y="71400"/>
                    <a:pt x="9368" y="69664"/>
                  </a:cubicBezTo>
                  <a:cubicBezTo>
                    <a:pt x="6442" y="67928"/>
                    <a:pt x="4160" y="65547"/>
                    <a:pt x="2523" y="62521"/>
                  </a:cubicBezTo>
                  <a:cubicBezTo>
                    <a:pt x="886" y="59494"/>
                    <a:pt x="67" y="56294"/>
                    <a:pt x="67" y="52921"/>
                  </a:cubicBezTo>
                  <a:cubicBezTo>
                    <a:pt x="67" y="51334"/>
                    <a:pt x="588" y="50044"/>
                    <a:pt x="1629" y="49051"/>
                  </a:cubicBezTo>
                  <a:cubicBezTo>
                    <a:pt x="2671" y="48059"/>
                    <a:pt x="3936" y="47563"/>
                    <a:pt x="5425" y="47563"/>
                  </a:cubicBezTo>
                  <a:cubicBezTo>
                    <a:pt x="7012" y="47563"/>
                    <a:pt x="8327" y="48084"/>
                    <a:pt x="9368" y="49126"/>
                  </a:cubicBezTo>
                  <a:cubicBezTo>
                    <a:pt x="10410" y="50168"/>
                    <a:pt x="10931" y="51433"/>
                    <a:pt x="10931" y="52921"/>
                  </a:cubicBezTo>
                  <a:cubicBezTo>
                    <a:pt x="10931" y="54410"/>
                    <a:pt x="10410" y="55675"/>
                    <a:pt x="9368" y="56716"/>
                  </a:cubicBezTo>
                  <a:cubicBezTo>
                    <a:pt x="8327" y="57758"/>
                    <a:pt x="7012" y="58279"/>
                    <a:pt x="5425" y="58279"/>
                  </a:cubicBezTo>
                  <a:cubicBezTo>
                    <a:pt x="5226" y="58279"/>
                    <a:pt x="4978" y="58254"/>
                    <a:pt x="4680" y="58205"/>
                  </a:cubicBezTo>
                  <a:cubicBezTo>
                    <a:pt x="4383" y="58155"/>
                    <a:pt x="4135" y="58130"/>
                    <a:pt x="3936" y="5813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69" name="Graphic 19">
            <a:extLst>
              <a:ext uri="{FF2B5EF4-FFF2-40B4-BE49-F238E27FC236}">
                <a16:creationId xmlns:a16="http://schemas.microsoft.com/office/drawing/2014/main" id="{76A5C30C-7910-A6B1-5F7E-A94A2318C25A}"/>
              </a:ext>
            </a:extLst>
          </p:cNvPr>
          <p:cNvGrpSpPr/>
          <p:nvPr/>
        </p:nvGrpSpPr>
        <p:grpSpPr>
          <a:xfrm>
            <a:off x="1433860" y="2625929"/>
            <a:ext cx="297578" cy="158891"/>
            <a:chOff x="3814990" y="2772303"/>
            <a:chExt cx="240714" cy="128528"/>
          </a:xfrm>
          <a:solidFill>
            <a:srgbClr val="262626"/>
          </a:solidFill>
        </p:grpSpPr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A1A2C7D3-3F39-C446-2A95-0AB6E28D562C}"/>
                </a:ext>
              </a:extLst>
            </p:cNvPr>
            <p:cNvSpPr/>
            <p:nvPr/>
          </p:nvSpPr>
          <p:spPr>
            <a:xfrm>
              <a:off x="3814990" y="2795908"/>
              <a:ext cx="50898" cy="101500"/>
            </a:xfrm>
            <a:custGeom>
              <a:avLst/>
              <a:gdLst>
                <a:gd name="connsiteX0" fmla="*/ 960 w 50898"/>
                <a:gd name="connsiteY0" fmla="*/ 101651 h 101500"/>
                <a:gd name="connsiteX1" fmla="*/ 960 w 50898"/>
                <a:gd name="connsiteY1" fmla="*/ 96293 h 101500"/>
                <a:gd name="connsiteX2" fmla="*/ 20010 w 50898"/>
                <a:gd name="connsiteY2" fmla="*/ 91382 h 101500"/>
                <a:gd name="connsiteX3" fmla="*/ 20010 w 50898"/>
                <a:gd name="connsiteY3" fmla="*/ 11461 h 101500"/>
                <a:gd name="connsiteX4" fmla="*/ 67 w 50898"/>
                <a:gd name="connsiteY4" fmla="*/ 15182 h 101500"/>
                <a:gd name="connsiteX5" fmla="*/ 67 w 50898"/>
                <a:gd name="connsiteY5" fmla="*/ 9824 h 101500"/>
                <a:gd name="connsiteX6" fmla="*/ 28344 w 50898"/>
                <a:gd name="connsiteY6" fmla="*/ 150 h 101500"/>
                <a:gd name="connsiteX7" fmla="*/ 30428 w 50898"/>
                <a:gd name="connsiteY7" fmla="*/ 150 h 101500"/>
                <a:gd name="connsiteX8" fmla="*/ 31469 w 50898"/>
                <a:gd name="connsiteY8" fmla="*/ 523 h 101500"/>
                <a:gd name="connsiteX9" fmla="*/ 31916 w 50898"/>
                <a:gd name="connsiteY9" fmla="*/ 1490 h 101500"/>
                <a:gd name="connsiteX10" fmla="*/ 31916 w 50898"/>
                <a:gd name="connsiteY10" fmla="*/ 91382 h 101500"/>
                <a:gd name="connsiteX11" fmla="*/ 50966 w 50898"/>
                <a:gd name="connsiteY11" fmla="*/ 96293 h 101500"/>
                <a:gd name="connsiteX12" fmla="*/ 50966 w 50898"/>
                <a:gd name="connsiteY12" fmla="*/ 101651 h 101500"/>
                <a:gd name="connsiteX13" fmla="*/ 960 w 50898"/>
                <a:gd name="connsiteY13" fmla="*/ 101651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651"/>
                  </a:moveTo>
                  <a:lnTo>
                    <a:pt x="960" y="96293"/>
                  </a:lnTo>
                  <a:cubicBezTo>
                    <a:pt x="13659" y="96293"/>
                    <a:pt x="20010" y="94656"/>
                    <a:pt x="20010" y="91382"/>
                  </a:cubicBezTo>
                  <a:lnTo>
                    <a:pt x="20010" y="11461"/>
                  </a:lnTo>
                  <a:cubicBezTo>
                    <a:pt x="14751" y="13942"/>
                    <a:pt x="8103" y="15182"/>
                    <a:pt x="67" y="15182"/>
                  </a:cubicBezTo>
                  <a:lnTo>
                    <a:pt x="67" y="9824"/>
                  </a:lnTo>
                  <a:cubicBezTo>
                    <a:pt x="12569" y="9824"/>
                    <a:pt x="21994" y="6599"/>
                    <a:pt x="28344" y="150"/>
                  </a:cubicBezTo>
                  <a:lnTo>
                    <a:pt x="30428" y="150"/>
                  </a:lnTo>
                  <a:cubicBezTo>
                    <a:pt x="30825" y="150"/>
                    <a:pt x="31172" y="274"/>
                    <a:pt x="31469" y="523"/>
                  </a:cubicBezTo>
                  <a:cubicBezTo>
                    <a:pt x="31767" y="770"/>
                    <a:pt x="31916" y="1093"/>
                    <a:pt x="31916" y="1490"/>
                  </a:cubicBezTo>
                  <a:lnTo>
                    <a:pt x="31916" y="91382"/>
                  </a:lnTo>
                  <a:cubicBezTo>
                    <a:pt x="31916" y="94656"/>
                    <a:pt x="38266" y="96293"/>
                    <a:pt x="50966" y="96293"/>
                  </a:cubicBezTo>
                  <a:lnTo>
                    <a:pt x="50966" y="101651"/>
                  </a:lnTo>
                  <a:lnTo>
                    <a:pt x="960" y="1016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4516AD06-B841-ED38-8456-14B4DAD3535A}"/>
                </a:ext>
              </a:extLst>
            </p:cNvPr>
            <p:cNvSpPr/>
            <p:nvPr/>
          </p:nvSpPr>
          <p:spPr>
            <a:xfrm>
              <a:off x="3883897" y="2795908"/>
              <a:ext cx="64144" cy="104923"/>
            </a:xfrm>
            <a:custGeom>
              <a:avLst/>
              <a:gdLst>
                <a:gd name="connsiteX0" fmla="*/ 32214 w 64144"/>
                <a:gd name="connsiteY0" fmla="*/ 105074 h 104923"/>
                <a:gd name="connsiteX1" fmla="*/ 6838 w 64144"/>
                <a:gd name="connsiteY1" fmla="*/ 89670 h 104923"/>
                <a:gd name="connsiteX2" fmla="*/ 67 w 64144"/>
                <a:gd name="connsiteY2" fmla="*/ 52985 h 104923"/>
                <a:gd name="connsiteX3" fmla="*/ 2523 w 64144"/>
                <a:gd name="connsiteY3" fmla="*/ 28056 h 104923"/>
                <a:gd name="connsiteX4" fmla="*/ 12122 w 64144"/>
                <a:gd name="connsiteY4" fmla="*/ 8262 h 104923"/>
                <a:gd name="connsiteX5" fmla="*/ 32214 w 64144"/>
                <a:gd name="connsiteY5" fmla="*/ 150 h 104923"/>
                <a:gd name="connsiteX6" fmla="*/ 48733 w 64144"/>
                <a:gd name="connsiteY6" fmla="*/ 5061 h 104923"/>
                <a:gd name="connsiteX7" fmla="*/ 58482 w 64144"/>
                <a:gd name="connsiteY7" fmla="*/ 17712 h 104923"/>
                <a:gd name="connsiteX8" fmla="*/ 63021 w 64144"/>
                <a:gd name="connsiteY8" fmla="*/ 34380 h 104923"/>
                <a:gd name="connsiteX9" fmla="*/ 64211 w 64144"/>
                <a:gd name="connsiteY9" fmla="*/ 52985 h 104923"/>
                <a:gd name="connsiteX10" fmla="*/ 61830 w 64144"/>
                <a:gd name="connsiteY10" fmla="*/ 77541 h 104923"/>
                <a:gd name="connsiteX11" fmla="*/ 52380 w 64144"/>
                <a:gd name="connsiteY11" fmla="*/ 97038 h 104923"/>
                <a:gd name="connsiteX12" fmla="*/ 32214 w 64144"/>
                <a:gd name="connsiteY12" fmla="*/ 105074 h 104923"/>
                <a:gd name="connsiteX13" fmla="*/ 32214 w 64144"/>
                <a:gd name="connsiteY13" fmla="*/ 101055 h 104923"/>
                <a:gd name="connsiteX14" fmla="*/ 44864 w 64144"/>
                <a:gd name="connsiteY14" fmla="*/ 92349 h 104923"/>
                <a:gd name="connsiteX15" fmla="*/ 49999 w 64144"/>
                <a:gd name="connsiteY15" fmla="*/ 73076 h 104923"/>
                <a:gd name="connsiteX16" fmla="*/ 50966 w 64144"/>
                <a:gd name="connsiteY16" fmla="*/ 50603 h 104923"/>
                <a:gd name="connsiteX17" fmla="*/ 49999 w 64144"/>
                <a:gd name="connsiteY17" fmla="*/ 29469 h 104923"/>
                <a:gd name="connsiteX18" fmla="*/ 44938 w 64144"/>
                <a:gd name="connsiteY18" fmla="*/ 11908 h 104923"/>
                <a:gd name="connsiteX19" fmla="*/ 32214 w 64144"/>
                <a:gd name="connsiteY19" fmla="*/ 4019 h 104923"/>
                <a:gd name="connsiteX20" fmla="*/ 19414 w 64144"/>
                <a:gd name="connsiteY20" fmla="*/ 11908 h 104923"/>
                <a:gd name="connsiteX21" fmla="*/ 14280 w 64144"/>
                <a:gd name="connsiteY21" fmla="*/ 29469 h 104923"/>
                <a:gd name="connsiteX22" fmla="*/ 13313 w 64144"/>
                <a:gd name="connsiteY22" fmla="*/ 50603 h 104923"/>
                <a:gd name="connsiteX23" fmla="*/ 13759 w 64144"/>
                <a:gd name="connsiteY23" fmla="*/ 66602 h 104923"/>
                <a:gd name="connsiteX24" fmla="*/ 15991 w 64144"/>
                <a:gd name="connsiteY24" fmla="*/ 82081 h 104923"/>
                <a:gd name="connsiteX25" fmla="*/ 21721 w 64144"/>
                <a:gd name="connsiteY25" fmla="*/ 95549 h 104923"/>
                <a:gd name="connsiteX26" fmla="*/ 32214 w 64144"/>
                <a:gd name="connsiteY26" fmla="*/ 101055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5074"/>
                  </a:moveTo>
                  <a:cubicBezTo>
                    <a:pt x="19812" y="105074"/>
                    <a:pt x="11352" y="99939"/>
                    <a:pt x="6838" y="89670"/>
                  </a:cubicBezTo>
                  <a:cubicBezTo>
                    <a:pt x="2325" y="79401"/>
                    <a:pt x="67" y="67172"/>
                    <a:pt x="67" y="52985"/>
                  </a:cubicBezTo>
                  <a:cubicBezTo>
                    <a:pt x="67" y="44154"/>
                    <a:pt x="885" y="35844"/>
                    <a:pt x="2523" y="28056"/>
                  </a:cubicBezTo>
                  <a:cubicBezTo>
                    <a:pt x="4160" y="20267"/>
                    <a:pt x="7359" y="13669"/>
                    <a:pt x="12122" y="8262"/>
                  </a:cubicBezTo>
                  <a:cubicBezTo>
                    <a:pt x="16884" y="2854"/>
                    <a:pt x="23582" y="150"/>
                    <a:pt x="32214" y="150"/>
                  </a:cubicBezTo>
                  <a:cubicBezTo>
                    <a:pt x="38961" y="150"/>
                    <a:pt x="44467" y="1787"/>
                    <a:pt x="48733" y="5061"/>
                  </a:cubicBezTo>
                  <a:cubicBezTo>
                    <a:pt x="52999" y="8335"/>
                    <a:pt x="56249" y="12552"/>
                    <a:pt x="58482" y="17712"/>
                  </a:cubicBezTo>
                  <a:cubicBezTo>
                    <a:pt x="60714" y="22871"/>
                    <a:pt x="62227" y="28427"/>
                    <a:pt x="63021" y="34380"/>
                  </a:cubicBezTo>
                  <a:cubicBezTo>
                    <a:pt x="63814" y="40333"/>
                    <a:pt x="64211" y="46535"/>
                    <a:pt x="64211" y="52985"/>
                  </a:cubicBezTo>
                  <a:cubicBezTo>
                    <a:pt x="64211" y="61716"/>
                    <a:pt x="63418" y="69901"/>
                    <a:pt x="61830" y="77541"/>
                  </a:cubicBezTo>
                  <a:cubicBezTo>
                    <a:pt x="60242" y="85181"/>
                    <a:pt x="57092" y="91680"/>
                    <a:pt x="52380" y="97038"/>
                  </a:cubicBezTo>
                  <a:cubicBezTo>
                    <a:pt x="47667" y="102395"/>
                    <a:pt x="40946" y="105074"/>
                    <a:pt x="32214" y="105074"/>
                  </a:cubicBezTo>
                  <a:close/>
                  <a:moveTo>
                    <a:pt x="32214" y="101055"/>
                  </a:moveTo>
                  <a:cubicBezTo>
                    <a:pt x="37869" y="101055"/>
                    <a:pt x="42086" y="98153"/>
                    <a:pt x="44864" y="92349"/>
                  </a:cubicBezTo>
                  <a:cubicBezTo>
                    <a:pt x="47643" y="86545"/>
                    <a:pt x="49354" y="80120"/>
                    <a:pt x="49999" y="73076"/>
                  </a:cubicBezTo>
                  <a:cubicBezTo>
                    <a:pt x="50644" y="66032"/>
                    <a:pt x="50966" y="58541"/>
                    <a:pt x="50966" y="50603"/>
                  </a:cubicBezTo>
                  <a:cubicBezTo>
                    <a:pt x="50966" y="42963"/>
                    <a:pt x="50644" y="35918"/>
                    <a:pt x="49999" y="29469"/>
                  </a:cubicBezTo>
                  <a:cubicBezTo>
                    <a:pt x="49354" y="23020"/>
                    <a:pt x="47667" y="17166"/>
                    <a:pt x="44938" y="11908"/>
                  </a:cubicBezTo>
                  <a:cubicBezTo>
                    <a:pt x="42210" y="6649"/>
                    <a:pt x="37968" y="4019"/>
                    <a:pt x="32214" y="4019"/>
                  </a:cubicBezTo>
                  <a:cubicBezTo>
                    <a:pt x="26459" y="4019"/>
                    <a:pt x="22193" y="6649"/>
                    <a:pt x="19414" y="11908"/>
                  </a:cubicBezTo>
                  <a:cubicBezTo>
                    <a:pt x="16636" y="17166"/>
                    <a:pt x="14925" y="23020"/>
                    <a:pt x="14280" y="29469"/>
                  </a:cubicBezTo>
                  <a:cubicBezTo>
                    <a:pt x="13635" y="35918"/>
                    <a:pt x="13313" y="42963"/>
                    <a:pt x="13313" y="50603"/>
                  </a:cubicBezTo>
                  <a:cubicBezTo>
                    <a:pt x="13313" y="56259"/>
                    <a:pt x="13461" y="61592"/>
                    <a:pt x="13759" y="66602"/>
                  </a:cubicBezTo>
                  <a:cubicBezTo>
                    <a:pt x="14057" y="71613"/>
                    <a:pt x="14800" y="76772"/>
                    <a:pt x="15991" y="82081"/>
                  </a:cubicBezTo>
                  <a:cubicBezTo>
                    <a:pt x="17182" y="87389"/>
                    <a:pt x="19091" y="91878"/>
                    <a:pt x="21721" y="95549"/>
                  </a:cubicBezTo>
                  <a:cubicBezTo>
                    <a:pt x="24351" y="99220"/>
                    <a:pt x="27849" y="101055"/>
                    <a:pt x="32214" y="10105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984DE011-DAEC-BB69-1C4F-0107EFD58744}"/>
                </a:ext>
              </a:extLst>
            </p:cNvPr>
            <p:cNvSpPr/>
            <p:nvPr/>
          </p:nvSpPr>
          <p:spPr>
            <a:xfrm>
              <a:off x="3959353" y="2772303"/>
              <a:ext cx="41820" cy="69801"/>
            </a:xfrm>
            <a:custGeom>
              <a:avLst/>
              <a:gdLst>
                <a:gd name="connsiteX0" fmla="*/ 67 w 41820"/>
                <a:gd name="connsiteY0" fmla="*/ 69951 h 69801"/>
                <a:gd name="connsiteX1" fmla="*/ 67 w 41820"/>
                <a:gd name="connsiteY1" fmla="*/ 67123 h 69801"/>
                <a:gd name="connsiteX2" fmla="*/ 216 w 41820"/>
                <a:gd name="connsiteY2" fmla="*/ 66528 h 69801"/>
                <a:gd name="connsiteX3" fmla="*/ 16586 w 41820"/>
                <a:gd name="connsiteY3" fmla="*/ 48520 h 69801"/>
                <a:gd name="connsiteX4" fmla="*/ 22539 w 41820"/>
                <a:gd name="connsiteY4" fmla="*/ 41822 h 69801"/>
                <a:gd name="connsiteX5" fmla="*/ 27079 w 41820"/>
                <a:gd name="connsiteY5" fmla="*/ 35646 h 69801"/>
                <a:gd name="connsiteX6" fmla="*/ 30651 w 41820"/>
                <a:gd name="connsiteY6" fmla="*/ 28428 h 69801"/>
                <a:gd name="connsiteX7" fmla="*/ 31916 w 41820"/>
                <a:gd name="connsiteY7" fmla="*/ 20689 h 69801"/>
                <a:gd name="connsiteX8" fmla="*/ 30354 w 41820"/>
                <a:gd name="connsiteY8" fmla="*/ 12429 h 69801"/>
                <a:gd name="connsiteX9" fmla="*/ 25666 w 41820"/>
                <a:gd name="connsiteY9" fmla="*/ 6179 h 69801"/>
                <a:gd name="connsiteX10" fmla="*/ 18075 w 41820"/>
                <a:gd name="connsiteY10" fmla="*/ 3872 h 69801"/>
                <a:gd name="connsiteX11" fmla="*/ 9815 w 41820"/>
                <a:gd name="connsiteY11" fmla="*/ 6624 h 69801"/>
                <a:gd name="connsiteX12" fmla="*/ 4680 w 41820"/>
                <a:gd name="connsiteY12" fmla="*/ 13694 h 69801"/>
                <a:gd name="connsiteX13" fmla="*/ 5871 w 41820"/>
                <a:gd name="connsiteY13" fmla="*/ 13545 h 69801"/>
                <a:gd name="connsiteX14" fmla="*/ 9889 w 41820"/>
                <a:gd name="connsiteY14" fmla="*/ 15108 h 69801"/>
                <a:gd name="connsiteX15" fmla="*/ 11527 w 41820"/>
                <a:gd name="connsiteY15" fmla="*/ 19200 h 69801"/>
                <a:gd name="connsiteX16" fmla="*/ 9889 w 41820"/>
                <a:gd name="connsiteY16" fmla="*/ 23293 h 69801"/>
                <a:gd name="connsiteX17" fmla="*/ 5871 w 41820"/>
                <a:gd name="connsiteY17" fmla="*/ 25005 h 69801"/>
                <a:gd name="connsiteX18" fmla="*/ 1704 w 41820"/>
                <a:gd name="connsiteY18" fmla="*/ 23293 h 69801"/>
                <a:gd name="connsiteX19" fmla="*/ 67 w 41820"/>
                <a:gd name="connsiteY19" fmla="*/ 19200 h 69801"/>
                <a:gd name="connsiteX20" fmla="*/ 1555 w 41820"/>
                <a:gd name="connsiteY20" fmla="*/ 11834 h 69801"/>
                <a:gd name="connsiteX21" fmla="*/ 5796 w 41820"/>
                <a:gd name="connsiteY21" fmla="*/ 5658 h 69801"/>
                <a:gd name="connsiteX22" fmla="*/ 12122 w 41820"/>
                <a:gd name="connsiteY22" fmla="*/ 1565 h 69801"/>
                <a:gd name="connsiteX23" fmla="*/ 19563 w 41820"/>
                <a:gd name="connsiteY23" fmla="*/ 150 h 69801"/>
                <a:gd name="connsiteX24" fmla="*/ 30725 w 41820"/>
                <a:gd name="connsiteY24" fmla="*/ 2681 h 69801"/>
                <a:gd name="connsiteX25" fmla="*/ 38911 w 41820"/>
                <a:gd name="connsiteY25" fmla="*/ 9825 h 69801"/>
                <a:gd name="connsiteX26" fmla="*/ 41888 w 41820"/>
                <a:gd name="connsiteY26" fmla="*/ 20689 h 69801"/>
                <a:gd name="connsiteX27" fmla="*/ 39879 w 41820"/>
                <a:gd name="connsiteY27" fmla="*/ 29396 h 69801"/>
                <a:gd name="connsiteX28" fmla="*/ 34818 w 41820"/>
                <a:gd name="connsiteY28" fmla="*/ 36837 h 69801"/>
                <a:gd name="connsiteX29" fmla="*/ 26856 w 41820"/>
                <a:gd name="connsiteY29" fmla="*/ 44427 h 69801"/>
                <a:gd name="connsiteX30" fmla="*/ 20456 w 41820"/>
                <a:gd name="connsiteY30" fmla="*/ 50008 h 69801"/>
                <a:gd name="connsiteX31" fmla="*/ 8550 w 41820"/>
                <a:gd name="connsiteY31" fmla="*/ 61468 h 69801"/>
                <a:gd name="connsiteX32" fmla="*/ 18670 w 41820"/>
                <a:gd name="connsiteY32" fmla="*/ 61468 h 69801"/>
                <a:gd name="connsiteX33" fmla="*/ 31098 w 41820"/>
                <a:gd name="connsiteY33" fmla="*/ 61319 h 69801"/>
                <a:gd name="connsiteX34" fmla="*/ 36381 w 41820"/>
                <a:gd name="connsiteY34" fmla="*/ 60872 h 69801"/>
                <a:gd name="connsiteX35" fmla="*/ 38911 w 41820"/>
                <a:gd name="connsiteY35" fmla="*/ 51347 h 69801"/>
                <a:gd name="connsiteX36" fmla="*/ 41888 w 41820"/>
                <a:gd name="connsiteY36" fmla="*/ 51347 h 69801"/>
                <a:gd name="connsiteX37" fmla="*/ 38911 w 41820"/>
                <a:gd name="connsiteY37" fmla="*/ 69951 h 69801"/>
                <a:gd name="connsiteX38" fmla="*/ 67 w 41820"/>
                <a:gd name="connsiteY38" fmla="*/ 69951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951"/>
                  </a:moveTo>
                  <a:lnTo>
                    <a:pt x="67" y="67123"/>
                  </a:lnTo>
                  <a:cubicBezTo>
                    <a:pt x="67" y="66925"/>
                    <a:pt x="117" y="66726"/>
                    <a:pt x="216" y="66528"/>
                  </a:cubicBezTo>
                  <a:lnTo>
                    <a:pt x="16586" y="48520"/>
                  </a:lnTo>
                  <a:cubicBezTo>
                    <a:pt x="19067" y="45841"/>
                    <a:pt x="21052" y="43608"/>
                    <a:pt x="22539" y="41822"/>
                  </a:cubicBezTo>
                  <a:cubicBezTo>
                    <a:pt x="24028" y="40037"/>
                    <a:pt x="25541" y="37978"/>
                    <a:pt x="27079" y="35646"/>
                  </a:cubicBezTo>
                  <a:cubicBezTo>
                    <a:pt x="28617" y="33315"/>
                    <a:pt x="29808" y="30908"/>
                    <a:pt x="30651" y="28428"/>
                  </a:cubicBezTo>
                  <a:cubicBezTo>
                    <a:pt x="31494" y="25948"/>
                    <a:pt x="31916" y="23368"/>
                    <a:pt x="31916" y="20689"/>
                  </a:cubicBezTo>
                  <a:cubicBezTo>
                    <a:pt x="31916" y="17812"/>
                    <a:pt x="31395" y="15059"/>
                    <a:pt x="30354" y="12429"/>
                  </a:cubicBezTo>
                  <a:cubicBezTo>
                    <a:pt x="29312" y="9799"/>
                    <a:pt x="27749" y="7716"/>
                    <a:pt x="25666" y="6179"/>
                  </a:cubicBezTo>
                  <a:cubicBezTo>
                    <a:pt x="23582" y="4641"/>
                    <a:pt x="21051" y="3872"/>
                    <a:pt x="18075" y="3872"/>
                  </a:cubicBezTo>
                  <a:cubicBezTo>
                    <a:pt x="14999" y="3872"/>
                    <a:pt x="12246" y="4789"/>
                    <a:pt x="9815" y="6624"/>
                  </a:cubicBezTo>
                  <a:cubicBezTo>
                    <a:pt x="7384" y="8460"/>
                    <a:pt x="5673" y="10817"/>
                    <a:pt x="4680" y="13694"/>
                  </a:cubicBezTo>
                  <a:cubicBezTo>
                    <a:pt x="4978" y="13595"/>
                    <a:pt x="5374" y="13545"/>
                    <a:pt x="5871" y="13545"/>
                  </a:cubicBezTo>
                  <a:cubicBezTo>
                    <a:pt x="7459" y="13545"/>
                    <a:pt x="8798" y="14066"/>
                    <a:pt x="9889" y="15108"/>
                  </a:cubicBezTo>
                  <a:cubicBezTo>
                    <a:pt x="10981" y="16150"/>
                    <a:pt x="11527" y="17514"/>
                    <a:pt x="11527" y="19200"/>
                  </a:cubicBezTo>
                  <a:cubicBezTo>
                    <a:pt x="11527" y="20788"/>
                    <a:pt x="10981" y="22152"/>
                    <a:pt x="9889" y="23293"/>
                  </a:cubicBezTo>
                  <a:cubicBezTo>
                    <a:pt x="8798" y="24434"/>
                    <a:pt x="7459" y="25005"/>
                    <a:pt x="5871" y="25005"/>
                  </a:cubicBezTo>
                  <a:cubicBezTo>
                    <a:pt x="4184" y="25005"/>
                    <a:pt x="2795" y="24434"/>
                    <a:pt x="1704" y="23293"/>
                  </a:cubicBezTo>
                  <a:cubicBezTo>
                    <a:pt x="613" y="22152"/>
                    <a:pt x="67" y="20788"/>
                    <a:pt x="67" y="19200"/>
                  </a:cubicBezTo>
                  <a:cubicBezTo>
                    <a:pt x="67" y="16621"/>
                    <a:pt x="563" y="14165"/>
                    <a:pt x="1555" y="11834"/>
                  </a:cubicBezTo>
                  <a:cubicBezTo>
                    <a:pt x="2547" y="9502"/>
                    <a:pt x="3961" y="7443"/>
                    <a:pt x="5796" y="5658"/>
                  </a:cubicBezTo>
                  <a:cubicBezTo>
                    <a:pt x="7632" y="3871"/>
                    <a:pt x="9741" y="2507"/>
                    <a:pt x="12122" y="1565"/>
                  </a:cubicBezTo>
                  <a:cubicBezTo>
                    <a:pt x="14503" y="622"/>
                    <a:pt x="16984" y="150"/>
                    <a:pt x="19563" y="150"/>
                  </a:cubicBezTo>
                  <a:cubicBezTo>
                    <a:pt x="23532" y="150"/>
                    <a:pt x="27252" y="994"/>
                    <a:pt x="30725" y="2681"/>
                  </a:cubicBezTo>
                  <a:cubicBezTo>
                    <a:pt x="34198" y="4368"/>
                    <a:pt x="36927" y="6749"/>
                    <a:pt x="38911" y="9825"/>
                  </a:cubicBezTo>
                  <a:cubicBezTo>
                    <a:pt x="40895" y="12900"/>
                    <a:pt x="41888" y="16522"/>
                    <a:pt x="41888" y="20689"/>
                  </a:cubicBezTo>
                  <a:cubicBezTo>
                    <a:pt x="41888" y="23765"/>
                    <a:pt x="41218" y="26667"/>
                    <a:pt x="39879" y="29396"/>
                  </a:cubicBezTo>
                  <a:cubicBezTo>
                    <a:pt x="38539" y="32124"/>
                    <a:pt x="36852" y="34604"/>
                    <a:pt x="34818" y="36837"/>
                  </a:cubicBezTo>
                  <a:cubicBezTo>
                    <a:pt x="32784" y="39070"/>
                    <a:pt x="30130" y="41600"/>
                    <a:pt x="26856" y="44427"/>
                  </a:cubicBezTo>
                  <a:cubicBezTo>
                    <a:pt x="23582" y="47255"/>
                    <a:pt x="21448" y="49115"/>
                    <a:pt x="20456" y="50008"/>
                  </a:cubicBezTo>
                  <a:lnTo>
                    <a:pt x="8550" y="61468"/>
                  </a:lnTo>
                  <a:lnTo>
                    <a:pt x="18670" y="61468"/>
                  </a:lnTo>
                  <a:cubicBezTo>
                    <a:pt x="23631" y="61468"/>
                    <a:pt x="27773" y="61418"/>
                    <a:pt x="31098" y="61319"/>
                  </a:cubicBezTo>
                  <a:cubicBezTo>
                    <a:pt x="34421" y="61220"/>
                    <a:pt x="36182" y="61071"/>
                    <a:pt x="36381" y="60872"/>
                  </a:cubicBezTo>
                  <a:cubicBezTo>
                    <a:pt x="37175" y="60079"/>
                    <a:pt x="38018" y="56903"/>
                    <a:pt x="38911" y="51347"/>
                  </a:cubicBezTo>
                  <a:lnTo>
                    <a:pt x="41888" y="51347"/>
                  </a:lnTo>
                  <a:lnTo>
                    <a:pt x="38911" y="69951"/>
                  </a:lnTo>
                  <a:lnTo>
                    <a:pt x="67" y="6995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3CE38A76-AAE9-9B0F-EAF3-04D5D25344A5}"/>
                </a:ext>
              </a:extLst>
            </p:cNvPr>
            <p:cNvSpPr/>
            <p:nvPr/>
          </p:nvSpPr>
          <p:spPr>
            <a:xfrm>
              <a:off x="4011651" y="2772303"/>
              <a:ext cx="44053" cy="72032"/>
            </a:xfrm>
            <a:custGeom>
              <a:avLst/>
              <a:gdLst>
                <a:gd name="connsiteX0" fmla="*/ 22094 w 44053"/>
                <a:gd name="connsiteY0" fmla="*/ 72183 h 72032"/>
                <a:gd name="connsiteX1" fmla="*/ 4681 w 44053"/>
                <a:gd name="connsiteY1" fmla="*/ 61617 h 72032"/>
                <a:gd name="connsiteX2" fmla="*/ 67 w 44053"/>
                <a:gd name="connsiteY2" fmla="*/ 36614 h 72032"/>
                <a:gd name="connsiteX3" fmla="*/ 1704 w 44053"/>
                <a:gd name="connsiteY3" fmla="*/ 19350 h 72032"/>
                <a:gd name="connsiteX4" fmla="*/ 8253 w 44053"/>
                <a:gd name="connsiteY4" fmla="*/ 5732 h 72032"/>
                <a:gd name="connsiteX5" fmla="*/ 22094 w 44053"/>
                <a:gd name="connsiteY5" fmla="*/ 150 h 72032"/>
                <a:gd name="connsiteX6" fmla="*/ 33405 w 44053"/>
                <a:gd name="connsiteY6" fmla="*/ 3499 h 72032"/>
                <a:gd name="connsiteX7" fmla="*/ 40102 w 44053"/>
                <a:gd name="connsiteY7" fmla="*/ 12206 h 72032"/>
                <a:gd name="connsiteX8" fmla="*/ 43227 w 44053"/>
                <a:gd name="connsiteY8" fmla="*/ 23666 h 72032"/>
                <a:gd name="connsiteX9" fmla="*/ 44120 w 44053"/>
                <a:gd name="connsiteY9" fmla="*/ 36614 h 72032"/>
                <a:gd name="connsiteX10" fmla="*/ 42409 w 44053"/>
                <a:gd name="connsiteY10" fmla="*/ 53431 h 72032"/>
                <a:gd name="connsiteX11" fmla="*/ 35860 w 44053"/>
                <a:gd name="connsiteY11" fmla="*/ 66751 h 72032"/>
                <a:gd name="connsiteX12" fmla="*/ 22094 w 44053"/>
                <a:gd name="connsiteY12" fmla="*/ 72183 h 72032"/>
                <a:gd name="connsiteX13" fmla="*/ 22094 w 44053"/>
                <a:gd name="connsiteY13" fmla="*/ 69505 h 72032"/>
                <a:gd name="connsiteX14" fmla="*/ 30801 w 44053"/>
                <a:gd name="connsiteY14" fmla="*/ 63552 h 72032"/>
                <a:gd name="connsiteX15" fmla="*/ 34372 w 44053"/>
                <a:gd name="connsiteY15" fmla="*/ 50306 h 72032"/>
                <a:gd name="connsiteX16" fmla="*/ 35042 w 44053"/>
                <a:gd name="connsiteY16" fmla="*/ 34828 h 72032"/>
                <a:gd name="connsiteX17" fmla="*/ 34372 w 44053"/>
                <a:gd name="connsiteY17" fmla="*/ 20317 h 72032"/>
                <a:gd name="connsiteX18" fmla="*/ 30875 w 44053"/>
                <a:gd name="connsiteY18" fmla="*/ 8262 h 72032"/>
                <a:gd name="connsiteX19" fmla="*/ 22094 w 44053"/>
                <a:gd name="connsiteY19" fmla="*/ 2830 h 72032"/>
                <a:gd name="connsiteX20" fmla="*/ 13313 w 44053"/>
                <a:gd name="connsiteY20" fmla="*/ 8262 h 72032"/>
                <a:gd name="connsiteX21" fmla="*/ 9815 w 44053"/>
                <a:gd name="connsiteY21" fmla="*/ 20317 h 72032"/>
                <a:gd name="connsiteX22" fmla="*/ 9145 w 44053"/>
                <a:gd name="connsiteY22" fmla="*/ 34828 h 72032"/>
                <a:gd name="connsiteX23" fmla="*/ 9369 w 44053"/>
                <a:gd name="connsiteY23" fmla="*/ 45841 h 72032"/>
                <a:gd name="connsiteX24" fmla="*/ 10857 w 44053"/>
                <a:gd name="connsiteY24" fmla="*/ 56556 h 72032"/>
                <a:gd name="connsiteX25" fmla="*/ 14876 w 44053"/>
                <a:gd name="connsiteY25" fmla="*/ 65784 h 72032"/>
                <a:gd name="connsiteX26" fmla="*/ 22094 w 44053"/>
                <a:gd name="connsiteY26" fmla="*/ 69505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4053" h="72032">
                  <a:moveTo>
                    <a:pt x="22094" y="72183"/>
                  </a:moveTo>
                  <a:cubicBezTo>
                    <a:pt x="13561" y="72183"/>
                    <a:pt x="7756" y="68661"/>
                    <a:pt x="4681" y="61617"/>
                  </a:cubicBezTo>
                  <a:cubicBezTo>
                    <a:pt x="1605" y="54572"/>
                    <a:pt x="67" y="46238"/>
                    <a:pt x="67" y="36614"/>
                  </a:cubicBezTo>
                  <a:cubicBezTo>
                    <a:pt x="67" y="30462"/>
                    <a:pt x="613" y="24707"/>
                    <a:pt x="1704" y="19350"/>
                  </a:cubicBezTo>
                  <a:cubicBezTo>
                    <a:pt x="2795" y="13992"/>
                    <a:pt x="4978" y="9452"/>
                    <a:pt x="8253" y="5732"/>
                  </a:cubicBezTo>
                  <a:cubicBezTo>
                    <a:pt x="11527" y="2011"/>
                    <a:pt x="16141" y="150"/>
                    <a:pt x="22094" y="150"/>
                  </a:cubicBezTo>
                  <a:cubicBezTo>
                    <a:pt x="26657" y="150"/>
                    <a:pt x="30428" y="1267"/>
                    <a:pt x="33405" y="3499"/>
                  </a:cubicBezTo>
                  <a:cubicBezTo>
                    <a:pt x="36381" y="5732"/>
                    <a:pt x="38613" y="8634"/>
                    <a:pt x="40102" y="12206"/>
                  </a:cubicBezTo>
                  <a:cubicBezTo>
                    <a:pt x="41590" y="15778"/>
                    <a:pt x="42632" y="19598"/>
                    <a:pt x="43227" y="23666"/>
                  </a:cubicBezTo>
                  <a:cubicBezTo>
                    <a:pt x="43822" y="27734"/>
                    <a:pt x="44120" y="32050"/>
                    <a:pt x="44120" y="36614"/>
                  </a:cubicBezTo>
                  <a:cubicBezTo>
                    <a:pt x="44120" y="42567"/>
                    <a:pt x="43550" y="48173"/>
                    <a:pt x="42409" y="53431"/>
                  </a:cubicBezTo>
                  <a:cubicBezTo>
                    <a:pt x="41268" y="58690"/>
                    <a:pt x="39085" y="63130"/>
                    <a:pt x="35860" y="66751"/>
                  </a:cubicBezTo>
                  <a:cubicBezTo>
                    <a:pt x="32636" y="70372"/>
                    <a:pt x="28047" y="72183"/>
                    <a:pt x="22094" y="72183"/>
                  </a:cubicBezTo>
                  <a:close/>
                  <a:moveTo>
                    <a:pt x="22094" y="69505"/>
                  </a:moveTo>
                  <a:cubicBezTo>
                    <a:pt x="25963" y="69505"/>
                    <a:pt x="28866" y="67520"/>
                    <a:pt x="30801" y="63552"/>
                  </a:cubicBezTo>
                  <a:cubicBezTo>
                    <a:pt x="32735" y="59583"/>
                    <a:pt x="33925" y="55168"/>
                    <a:pt x="34372" y="50306"/>
                  </a:cubicBezTo>
                  <a:cubicBezTo>
                    <a:pt x="34819" y="45444"/>
                    <a:pt x="35042" y="40285"/>
                    <a:pt x="35042" y="34828"/>
                  </a:cubicBezTo>
                  <a:cubicBezTo>
                    <a:pt x="35042" y="29569"/>
                    <a:pt x="34819" y="24732"/>
                    <a:pt x="34372" y="20317"/>
                  </a:cubicBezTo>
                  <a:cubicBezTo>
                    <a:pt x="33925" y="15902"/>
                    <a:pt x="32760" y="11883"/>
                    <a:pt x="30875" y="8262"/>
                  </a:cubicBezTo>
                  <a:cubicBezTo>
                    <a:pt x="28990" y="4640"/>
                    <a:pt x="26062" y="2830"/>
                    <a:pt x="22094" y="2830"/>
                  </a:cubicBezTo>
                  <a:cubicBezTo>
                    <a:pt x="18125" y="2830"/>
                    <a:pt x="15198" y="4640"/>
                    <a:pt x="13313" y="8262"/>
                  </a:cubicBezTo>
                  <a:cubicBezTo>
                    <a:pt x="11427" y="11883"/>
                    <a:pt x="10261" y="15902"/>
                    <a:pt x="9815" y="20317"/>
                  </a:cubicBezTo>
                  <a:cubicBezTo>
                    <a:pt x="9369" y="24732"/>
                    <a:pt x="9145" y="29569"/>
                    <a:pt x="9145" y="34828"/>
                  </a:cubicBezTo>
                  <a:cubicBezTo>
                    <a:pt x="9145" y="38697"/>
                    <a:pt x="9220" y="42368"/>
                    <a:pt x="9369" y="45841"/>
                  </a:cubicBezTo>
                  <a:cubicBezTo>
                    <a:pt x="9518" y="49314"/>
                    <a:pt x="10014" y="52886"/>
                    <a:pt x="10857" y="56556"/>
                  </a:cubicBezTo>
                  <a:cubicBezTo>
                    <a:pt x="11700" y="60227"/>
                    <a:pt x="13040" y="63303"/>
                    <a:pt x="14876" y="65784"/>
                  </a:cubicBezTo>
                  <a:cubicBezTo>
                    <a:pt x="16711" y="68265"/>
                    <a:pt x="19117" y="69505"/>
                    <a:pt x="22094" y="6950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4" name="Graphic 19">
            <a:extLst>
              <a:ext uri="{FF2B5EF4-FFF2-40B4-BE49-F238E27FC236}">
                <a16:creationId xmlns:a16="http://schemas.microsoft.com/office/drawing/2014/main" id="{20012E29-490E-366E-2D46-922045FC5A42}"/>
              </a:ext>
            </a:extLst>
          </p:cNvPr>
          <p:cNvGrpSpPr/>
          <p:nvPr/>
        </p:nvGrpSpPr>
        <p:grpSpPr>
          <a:xfrm>
            <a:off x="1433860" y="1622101"/>
            <a:ext cx="296107" cy="158891"/>
            <a:chOff x="3814990" y="1960297"/>
            <a:chExt cx="239524" cy="128528"/>
          </a:xfrm>
          <a:solidFill>
            <a:srgbClr val="262626"/>
          </a:solidFill>
        </p:grpSpPr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DA25D35C-0A0B-65CD-1126-D8AEECCC3854}"/>
                </a:ext>
              </a:extLst>
            </p:cNvPr>
            <p:cNvSpPr/>
            <p:nvPr/>
          </p:nvSpPr>
          <p:spPr>
            <a:xfrm>
              <a:off x="3814990" y="1983902"/>
              <a:ext cx="50898" cy="101500"/>
            </a:xfrm>
            <a:custGeom>
              <a:avLst/>
              <a:gdLst>
                <a:gd name="connsiteX0" fmla="*/ 960 w 50898"/>
                <a:gd name="connsiteY0" fmla="*/ 101565 h 101500"/>
                <a:gd name="connsiteX1" fmla="*/ 960 w 50898"/>
                <a:gd name="connsiteY1" fmla="*/ 96208 h 101500"/>
                <a:gd name="connsiteX2" fmla="*/ 20010 w 50898"/>
                <a:gd name="connsiteY2" fmla="*/ 91297 h 101500"/>
                <a:gd name="connsiteX3" fmla="*/ 20010 w 50898"/>
                <a:gd name="connsiteY3" fmla="*/ 11376 h 101500"/>
                <a:gd name="connsiteX4" fmla="*/ 67 w 50898"/>
                <a:gd name="connsiteY4" fmla="*/ 15097 h 101500"/>
                <a:gd name="connsiteX5" fmla="*/ 67 w 50898"/>
                <a:gd name="connsiteY5" fmla="*/ 9739 h 101500"/>
                <a:gd name="connsiteX6" fmla="*/ 28344 w 50898"/>
                <a:gd name="connsiteY6" fmla="*/ 65 h 101500"/>
                <a:gd name="connsiteX7" fmla="*/ 30428 w 50898"/>
                <a:gd name="connsiteY7" fmla="*/ 65 h 101500"/>
                <a:gd name="connsiteX8" fmla="*/ 31469 w 50898"/>
                <a:gd name="connsiteY8" fmla="*/ 438 h 101500"/>
                <a:gd name="connsiteX9" fmla="*/ 31916 w 50898"/>
                <a:gd name="connsiteY9" fmla="*/ 1404 h 101500"/>
                <a:gd name="connsiteX10" fmla="*/ 31916 w 50898"/>
                <a:gd name="connsiteY10" fmla="*/ 91297 h 101500"/>
                <a:gd name="connsiteX11" fmla="*/ 50966 w 50898"/>
                <a:gd name="connsiteY11" fmla="*/ 96208 h 101500"/>
                <a:gd name="connsiteX12" fmla="*/ 50966 w 50898"/>
                <a:gd name="connsiteY12" fmla="*/ 101565 h 101500"/>
                <a:gd name="connsiteX13" fmla="*/ 960 w 50898"/>
                <a:gd name="connsiteY13" fmla="*/ 101565 h 10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898" h="101500">
                  <a:moveTo>
                    <a:pt x="960" y="101565"/>
                  </a:moveTo>
                  <a:lnTo>
                    <a:pt x="960" y="96208"/>
                  </a:lnTo>
                  <a:cubicBezTo>
                    <a:pt x="13659" y="96208"/>
                    <a:pt x="20010" y="94571"/>
                    <a:pt x="20010" y="91297"/>
                  </a:cubicBezTo>
                  <a:lnTo>
                    <a:pt x="20010" y="11376"/>
                  </a:lnTo>
                  <a:cubicBezTo>
                    <a:pt x="14751" y="13856"/>
                    <a:pt x="8103" y="15097"/>
                    <a:pt x="67" y="15097"/>
                  </a:cubicBezTo>
                  <a:lnTo>
                    <a:pt x="67" y="9739"/>
                  </a:lnTo>
                  <a:cubicBezTo>
                    <a:pt x="12569" y="9739"/>
                    <a:pt x="21994" y="6514"/>
                    <a:pt x="28344" y="65"/>
                  </a:cubicBezTo>
                  <a:lnTo>
                    <a:pt x="30428" y="65"/>
                  </a:lnTo>
                  <a:cubicBezTo>
                    <a:pt x="30825" y="65"/>
                    <a:pt x="31172" y="189"/>
                    <a:pt x="31469" y="438"/>
                  </a:cubicBezTo>
                  <a:cubicBezTo>
                    <a:pt x="31767" y="685"/>
                    <a:pt x="31916" y="1007"/>
                    <a:pt x="31916" y="1404"/>
                  </a:cubicBezTo>
                  <a:lnTo>
                    <a:pt x="31916" y="91297"/>
                  </a:lnTo>
                  <a:cubicBezTo>
                    <a:pt x="31916" y="94571"/>
                    <a:pt x="38266" y="96208"/>
                    <a:pt x="50966" y="96208"/>
                  </a:cubicBezTo>
                  <a:lnTo>
                    <a:pt x="50966" y="101565"/>
                  </a:lnTo>
                  <a:lnTo>
                    <a:pt x="960" y="10156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EE28D80A-E78E-6F73-4F11-4CF3B25EFA09}"/>
                </a:ext>
              </a:extLst>
            </p:cNvPr>
            <p:cNvSpPr/>
            <p:nvPr/>
          </p:nvSpPr>
          <p:spPr>
            <a:xfrm>
              <a:off x="3883897" y="1983902"/>
              <a:ext cx="64144" cy="104923"/>
            </a:xfrm>
            <a:custGeom>
              <a:avLst/>
              <a:gdLst>
                <a:gd name="connsiteX0" fmla="*/ 32214 w 64144"/>
                <a:gd name="connsiteY0" fmla="*/ 104989 h 104923"/>
                <a:gd name="connsiteX1" fmla="*/ 6838 w 64144"/>
                <a:gd name="connsiteY1" fmla="*/ 89585 h 104923"/>
                <a:gd name="connsiteX2" fmla="*/ 67 w 64144"/>
                <a:gd name="connsiteY2" fmla="*/ 52899 h 104923"/>
                <a:gd name="connsiteX3" fmla="*/ 2523 w 64144"/>
                <a:gd name="connsiteY3" fmla="*/ 27970 h 104923"/>
                <a:gd name="connsiteX4" fmla="*/ 12122 w 64144"/>
                <a:gd name="connsiteY4" fmla="*/ 8177 h 104923"/>
                <a:gd name="connsiteX5" fmla="*/ 32214 w 64144"/>
                <a:gd name="connsiteY5" fmla="*/ 65 h 104923"/>
                <a:gd name="connsiteX6" fmla="*/ 48733 w 64144"/>
                <a:gd name="connsiteY6" fmla="*/ 4976 h 104923"/>
                <a:gd name="connsiteX7" fmla="*/ 58482 w 64144"/>
                <a:gd name="connsiteY7" fmla="*/ 17626 h 104923"/>
                <a:gd name="connsiteX8" fmla="*/ 63021 w 64144"/>
                <a:gd name="connsiteY8" fmla="*/ 34295 h 104923"/>
                <a:gd name="connsiteX9" fmla="*/ 64211 w 64144"/>
                <a:gd name="connsiteY9" fmla="*/ 52899 h 104923"/>
                <a:gd name="connsiteX10" fmla="*/ 61830 w 64144"/>
                <a:gd name="connsiteY10" fmla="*/ 77456 h 104923"/>
                <a:gd name="connsiteX11" fmla="*/ 52380 w 64144"/>
                <a:gd name="connsiteY11" fmla="*/ 96952 h 104923"/>
                <a:gd name="connsiteX12" fmla="*/ 32214 w 64144"/>
                <a:gd name="connsiteY12" fmla="*/ 104989 h 104923"/>
                <a:gd name="connsiteX13" fmla="*/ 32214 w 64144"/>
                <a:gd name="connsiteY13" fmla="*/ 100970 h 104923"/>
                <a:gd name="connsiteX14" fmla="*/ 44864 w 64144"/>
                <a:gd name="connsiteY14" fmla="*/ 92264 h 104923"/>
                <a:gd name="connsiteX15" fmla="*/ 49999 w 64144"/>
                <a:gd name="connsiteY15" fmla="*/ 72990 h 104923"/>
                <a:gd name="connsiteX16" fmla="*/ 50966 w 64144"/>
                <a:gd name="connsiteY16" fmla="*/ 50518 h 104923"/>
                <a:gd name="connsiteX17" fmla="*/ 49999 w 64144"/>
                <a:gd name="connsiteY17" fmla="*/ 29384 h 104923"/>
                <a:gd name="connsiteX18" fmla="*/ 44938 w 64144"/>
                <a:gd name="connsiteY18" fmla="*/ 11823 h 104923"/>
                <a:gd name="connsiteX19" fmla="*/ 32214 w 64144"/>
                <a:gd name="connsiteY19" fmla="*/ 3934 h 104923"/>
                <a:gd name="connsiteX20" fmla="*/ 19414 w 64144"/>
                <a:gd name="connsiteY20" fmla="*/ 11823 h 104923"/>
                <a:gd name="connsiteX21" fmla="*/ 14280 w 64144"/>
                <a:gd name="connsiteY21" fmla="*/ 29384 h 104923"/>
                <a:gd name="connsiteX22" fmla="*/ 13313 w 64144"/>
                <a:gd name="connsiteY22" fmla="*/ 50518 h 104923"/>
                <a:gd name="connsiteX23" fmla="*/ 13759 w 64144"/>
                <a:gd name="connsiteY23" fmla="*/ 66517 h 104923"/>
                <a:gd name="connsiteX24" fmla="*/ 15991 w 64144"/>
                <a:gd name="connsiteY24" fmla="*/ 81995 h 104923"/>
                <a:gd name="connsiteX25" fmla="*/ 21721 w 64144"/>
                <a:gd name="connsiteY25" fmla="*/ 95464 h 104923"/>
                <a:gd name="connsiteX26" fmla="*/ 32214 w 64144"/>
                <a:gd name="connsiteY26" fmla="*/ 100970 h 10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4144" h="104923">
                  <a:moveTo>
                    <a:pt x="32214" y="104989"/>
                  </a:moveTo>
                  <a:cubicBezTo>
                    <a:pt x="19812" y="104989"/>
                    <a:pt x="11352" y="99854"/>
                    <a:pt x="6838" y="89585"/>
                  </a:cubicBezTo>
                  <a:cubicBezTo>
                    <a:pt x="2325" y="79316"/>
                    <a:pt x="67" y="67087"/>
                    <a:pt x="67" y="52899"/>
                  </a:cubicBezTo>
                  <a:cubicBezTo>
                    <a:pt x="67" y="44068"/>
                    <a:pt x="885" y="35759"/>
                    <a:pt x="2523" y="27970"/>
                  </a:cubicBezTo>
                  <a:cubicBezTo>
                    <a:pt x="4160" y="20182"/>
                    <a:pt x="7359" y="13584"/>
                    <a:pt x="12122" y="8177"/>
                  </a:cubicBezTo>
                  <a:cubicBezTo>
                    <a:pt x="16884" y="2769"/>
                    <a:pt x="23582" y="65"/>
                    <a:pt x="32214" y="65"/>
                  </a:cubicBezTo>
                  <a:cubicBezTo>
                    <a:pt x="38961" y="65"/>
                    <a:pt x="44467" y="1702"/>
                    <a:pt x="48733" y="4976"/>
                  </a:cubicBezTo>
                  <a:cubicBezTo>
                    <a:pt x="52999" y="8250"/>
                    <a:pt x="56249" y="12467"/>
                    <a:pt x="58482" y="17626"/>
                  </a:cubicBezTo>
                  <a:cubicBezTo>
                    <a:pt x="60714" y="22786"/>
                    <a:pt x="62227" y="28342"/>
                    <a:pt x="63021" y="34295"/>
                  </a:cubicBezTo>
                  <a:cubicBezTo>
                    <a:pt x="63814" y="40248"/>
                    <a:pt x="64211" y="46450"/>
                    <a:pt x="64211" y="52899"/>
                  </a:cubicBezTo>
                  <a:cubicBezTo>
                    <a:pt x="64211" y="61631"/>
                    <a:pt x="63418" y="69816"/>
                    <a:pt x="61830" y="77456"/>
                  </a:cubicBezTo>
                  <a:cubicBezTo>
                    <a:pt x="60242" y="85095"/>
                    <a:pt x="57092" y="91594"/>
                    <a:pt x="52380" y="96952"/>
                  </a:cubicBezTo>
                  <a:cubicBezTo>
                    <a:pt x="47667" y="102310"/>
                    <a:pt x="40946" y="104989"/>
                    <a:pt x="32214" y="104989"/>
                  </a:cubicBezTo>
                  <a:close/>
                  <a:moveTo>
                    <a:pt x="32214" y="100970"/>
                  </a:moveTo>
                  <a:cubicBezTo>
                    <a:pt x="37869" y="100970"/>
                    <a:pt x="42086" y="98068"/>
                    <a:pt x="44864" y="92264"/>
                  </a:cubicBezTo>
                  <a:cubicBezTo>
                    <a:pt x="47643" y="86460"/>
                    <a:pt x="49354" y="80035"/>
                    <a:pt x="49999" y="72990"/>
                  </a:cubicBezTo>
                  <a:cubicBezTo>
                    <a:pt x="50644" y="65946"/>
                    <a:pt x="50966" y="58456"/>
                    <a:pt x="50966" y="50518"/>
                  </a:cubicBezTo>
                  <a:cubicBezTo>
                    <a:pt x="50966" y="42878"/>
                    <a:pt x="50644" y="35833"/>
                    <a:pt x="49999" y="29384"/>
                  </a:cubicBezTo>
                  <a:cubicBezTo>
                    <a:pt x="49354" y="22935"/>
                    <a:pt x="47667" y="17081"/>
                    <a:pt x="44938" y="11823"/>
                  </a:cubicBezTo>
                  <a:cubicBezTo>
                    <a:pt x="42210" y="6564"/>
                    <a:pt x="37968" y="3934"/>
                    <a:pt x="32214" y="3934"/>
                  </a:cubicBezTo>
                  <a:cubicBezTo>
                    <a:pt x="26459" y="3934"/>
                    <a:pt x="22193" y="6564"/>
                    <a:pt x="19414" y="11823"/>
                  </a:cubicBezTo>
                  <a:cubicBezTo>
                    <a:pt x="16636" y="17081"/>
                    <a:pt x="14925" y="22935"/>
                    <a:pt x="14280" y="29384"/>
                  </a:cubicBezTo>
                  <a:cubicBezTo>
                    <a:pt x="13635" y="35833"/>
                    <a:pt x="13313" y="42878"/>
                    <a:pt x="13313" y="50518"/>
                  </a:cubicBezTo>
                  <a:cubicBezTo>
                    <a:pt x="13313" y="56173"/>
                    <a:pt x="13461" y="61506"/>
                    <a:pt x="13759" y="66517"/>
                  </a:cubicBezTo>
                  <a:cubicBezTo>
                    <a:pt x="14057" y="71527"/>
                    <a:pt x="14800" y="76687"/>
                    <a:pt x="15991" y="81995"/>
                  </a:cubicBezTo>
                  <a:cubicBezTo>
                    <a:pt x="17182" y="87303"/>
                    <a:pt x="19091" y="91793"/>
                    <a:pt x="21721" y="95464"/>
                  </a:cubicBezTo>
                  <a:cubicBezTo>
                    <a:pt x="24351" y="99135"/>
                    <a:pt x="27849" y="100970"/>
                    <a:pt x="32214" y="1009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B72125F-5EAE-321C-11CF-5AFC73BCA662}"/>
                </a:ext>
              </a:extLst>
            </p:cNvPr>
            <p:cNvSpPr/>
            <p:nvPr/>
          </p:nvSpPr>
          <p:spPr>
            <a:xfrm>
              <a:off x="3959353" y="1960297"/>
              <a:ext cx="41820" cy="69801"/>
            </a:xfrm>
            <a:custGeom>
              <a:avLst/>
              <a:gdLst>
                <a:gd name="connsiteX0" fmla="*/ 67 w 41820"/>
                <a:gd name="connsiteY0" fmla="*/ 69866 h 69801"/>
                <a:gd name="connsiteX1" fmla="*/ 67 w 41820"/>
                <a:gd name="connsiteY1" fmla="*/ 67038 h 69801"/>
                <a:gd name="connsiteX2" fmla="*/ 216 w 41820"/>
                <a:gd name="connsiteY2" fmla="*/ 66443 h 69801"/>
                <a:gd name="connsiteX3" fmla="*/ 16586 w 41820"/>
                <a:gd name="connsiteY3" fmla="*/ 48435 h 69801"/>
                <a:gd name="connsiteX4" fmla="*/ 22539 w 41820"/>
                <a:gd name="connsiteY4" fmla="*/ 41737 h 69801"/>
                <a:gd name="connsiteX5" fmla="*/ 27079 w 41820"/>
                <a:gd name="connsiteY5" fmla="*/ 35561 h 69801"/>
                <a:gd name="connsiteX6" fmla="*/ 30651 w 41820"/>
                <a:gd name="connsiteY6" fmla="*/ 28343 h 69801"/>
                <a:gd name="connsiteX7" fmla="*/ 31916 w 41820"/>
                <a:gd name="connsiteY7" fmla="*/ 20604 h 69801"/>
                <a:gd name="connsiteX8" fmla="*/ 30354 w 41820"/>
                <a:gd name="connsiteY8" fmla="*/ 12344 h 69801"/>
                <a:gd name="connsiteX9" fmla="*/ 25666 w 41820"/>
                <a:gd name="connsiteY9" fmla="*/ 6093 h 69801"/>
                <a:gd name="connsiteX10" fmla="*/ 18075 w 41820"/>
                <a:gd name="connsiteY10" fmla="*/ 3787 h 69801"/>
                <a:gd name="connsiteX11" fmla="*/ 9815 w 41820"/>
                <a:gd name="connsiteY11" fmla="*/ 6539 h 69801"/>
                <a:gd name="connsiteX12" fmla="*/ 4680 w 41820"/>
                <a:gd name="connsiteY12" fmla="*/ 13609 h 69801"/>
                <a:gd name="connsiteX13" fmla="*/ 5871 w 41820"/>
                <a:gd name="connsiteY13" fmla="*/ 13460 h 69801"/>
                <a:gd name="connsiteX14" fmla="*/ 9889 w 41820"/>
                <a:gd name="connsiteY14" fmla="*/ 15023 h 69801"/>
                <a:gd name="connsiteX15" fmla="*/ 11527 w 41820"/>
                <a:gd name="connsiteY15" fmla="*/ 19115 h 69801"/>
                <a:gd name="connsiteX16" fmla="*/ 9889 w 41820"/>
                <a:gd name="connsiteY16" fmla="*/ 23208 h 69801"/>
                <a:gd name="connsiteX17" fmla="*/ 5871 w 41820"/>
                <a:gd name="connsiteY17" fmla="*/ 24920 h 69801"/>
                <a:gd name="connsiteX18" fmla="*/ 1704 w 41820"/>
                <a:gd name="connsiteY18" fmla="*/ 23208 h 69801"/>
                <a:gd name="connsiteX19" fmla="*/ 67 w 41820"/>
                <a:gd name="connsiteY19" fmla="*/ 19115 h 69801"/>
                <a:gd name="connsiteX20" fmla="*/ 1555 w 41820"/>
                <a:gd name="connsiteY20" fmla="*/ 11748 h 69801"/>
                <a:gd name="connsiteX21" fmla="*/ 5796 w 41820"/>
                <a:gd name="connsiteY21" fmla="*/ 5572 h 69801"/>
                <a:gd name="connsiteX22" fmla="*/ 12122 w 41820"/>
                <a:gd name="connsiteY22" fmla="*/ 1480 h 69801"/>
                <a:gd name="connsiteX23" fmla="*/ 19563 w 41820"/>
                <a:gd name="connsiteY23" fmla="*/ 65 h 69801"/>
                <a:gd name="connsiteX24" fmla="*/ 30725 w 41820"/>
                <a:gd name="connsiteY24" fmla="*/ 2596 h 69801"/>
                <a:gd name="connsiteX25" fmla="*/ 38911 w 41820"/>
                <a:gd name="connsiteY25" fmla="*/ 9740 h 69801"/>
                <a:gd name="connsiteX26" fmla="*/ 41888 w 41820"/>
                <a:gd name="connsiteY26" fmla="*/ 20604 h 69801"/>
                <a:gd name="connsiteX27" fmla="*/ 39879 w 41820"/>
                <a:gd name="connsiteY27" fmla="*/ 29311 h 69801"/>
                <a:gd name="connsiteX28" fmla="*/ 34818 w 41820"/>
                <a:gd name="connsiteY28" fmla="*/ 36752 h 69801"/>
                <a:gd name="connsiteX29" fmla="*/ 26856 w 41820"/>
                <a:gd name="connsiteY29" fmla="*/ 44342 h 69801"/>
                <a:gd name="connsiteX30" fmla="*/ 20456 w 41820"/>
                <a:gd name="connsiteY30" fmla="*/ 49923 h 69801"/>
                <a:gd name="connsiteX31" fmla="*/ 8550 w 41820"/>
                <a:gd name="connsiteY31" fmla="*/ 61382 h 69801"/>
                <a:gd name="connsiteX32" fmla="*/ 18670 w 41820"/>
                <a:gd name="connsiteY32" fmla="*/ 61382 h 69801"/>
                <a:gd name="connsiteX33" fmla="*/ 31098 w 41820"/>
                <a:gd name="connsiteY33" fmla="*/ 61234 h 69801"/>
                <a:gd name="connsiteX34" fmla="*/ 36381 w 41820"/>
                <a:gd name="connsiteY34" fmla="*/ 60787 h 69801"/>
                <a:gd name="connsiteX35" fmla="*/ 38911 w 41820"/>
                <a:gd name="connsiteY35" fmla="*/ 51262 h 69801"/>
                <a:gd name="connsiteX36" fmla="*/ 41888 w 41820"/>
                <a:gd name="connsiteY36" fmla="*/ 51262 h 69801"/>
                <a:gd name="connsiteX37" fmla="*/ 38911 w 41820"/>
                <a:gd name="connsiteY37" fmla="*/ 69866 h 69801"/>
                <a:gd name="connsiteX38" fmla="*/ 67 w 41820"/>
                <a:gd name="connsiteY38" fmla="*/ 69866 h 6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820" h="69801">
                  <a:moveTo>
                    <a:pt x="67" y="69866"/>
                  </a:moveTo>
                  <a:lnTo>
                    <a:pt x="67" y="67038"/>
                  </a:lnTo>
                  <a:cubicBezTo>
                    <a:pt x="67" y="66839"/>
                    <a:pt x="117" y="66641"/>
                    <a:pt x="216" y="66443"/>
                  </a:cubicBezTo>
                  <a:lnTo>
                    <a:pt x="16586" y="48435"/>
                  </a:lnTo>
                  <a:cubicBezTo>
                    <a:pt x="19067" y="45756"/>
                    <a:pt x="21052" y="43523"/>
                    <a:pt x="22539" y="41737"/>
                  </a:cubicBezTo>
                  <a:cubicBezTo>
                    <a:pt x="24028" y="39951"/>
                    <a:pt x="25541" y="37893"/>
                    <a:pt x="27079" y="35561"/>
                  </a:cubicBezTo>
                  <a:cubicBezTo>
                    <a:pt x="28617" y="33229"/>
                    <a:pt x="29808" y="30823"/>
                    <a:pt x="30651" y="28343"/>
                  </a:cubicBezTo>
                  <a:cubicBezTo>
                    <a:pt x="31494" y="25863"/>
                    <a:pt x="31916" y="23283"/>
                    <a:pt x="31916" y="20604"/>
                  </a:cubicBezTo>
                  <a:cubicBezTo>
                    <a:pt x="31916" y="17727"/>
                    <a:pt x="31395" y="14973"/>
                    <a:pt x="30354" y="12344"/>
                  </a:cubicBezTo>
                  <a:cubicBezTo>
                    <a:pt x="29312" y="9714"/>
                    <a:pt x="27749" y="7631"/>
                    <a:pt x="25666" y="6093"/>
                  </a:cubicBezTo>
                  <a:cubicBezTo>
                    <a:pt x="23582" y="4555"/>
                    <a:pt x="21051" y="3787"/>
                    <a:pt x="18075" y="3787"/>
                  </a:cubicBezTo>
                  <a:cubicBezTo>
                    <a:pt x="14999" y="3787"/>
                    <a:pt x="12246" y="4704"/>
                    <a:pt x="9815" y="6539"/>
                  </a:cubicBezTo>
                  <a:cubicBezTo>
                    <a:pt x="7384" y="8375"/>
                    <a:pt x="5673" y="10731"/>
                    <a:pt x="4680" y="13609"/>
                  </a:cubicBezTo>
                  <a:cubicBezTo>
                    <a:pt x="4978" y="13510"/>
                    <a:pt x="5374" y="13460"/>
                    <a:pt x="5871" y="13460"/>
                  </a:cubicBezTo>
                  <a:cubicBezTo>
                    <a:pt x="7459" y="13460"/>
                    <a:pt x="8798" y="13981"/>
                    <a:pt x="9889" y="15023"/>
                  </a:cubicBezTo>
                  <a:cubicBezTo>
                    <a:pt x="10981" y="16065"/>
                    <a:pt x="11527" y="17429"/>
                    <a:pt x="11527" y="19115"/>
                  </a:cubicBezTo>
                  <a:cubicBezTo>
                    <a:pt x="11527" y="20703"/>
                    <a:pt x="10981" y="22067"/>
                    <a:pt x="9889" y="23208"/>
                  </a:cubicBezTo>
                  <a:cubicBezTo>
                    <a:pt x="8798" y="24349"/>
                    <a:pt x="7459" y="24920"/>
                    <a:pt x="5871" y="24920"/>
                  </a:cubicBezTo>
                  <a:cubicBezTo>
                    <a:pt x="4184" y="24920"/>
                    <a:pt x="2795" y="24349"/>
                    <a:pt x="1704" y="23208"/>
                  </a:cubicBezTo>
                  <a:cubicBezTo>
                    <a:pt x="613" y="22067"/>
                    <a:pt x="67" y="20703"/>
                    <a:pt x="67" y="19115"/>
                  </a:cubicBezTo>
                  <a:cubicBezTo>
                    <a:pt x="67" y="16536"/>
                    <a:pt x="563" y="14080"/>
                    <a:pt x="1555" y="11748"/>
                  </a:cubicBezTo>
                  <a:cubicBezTo>
                    <a:pt x="2547" y="9417"/>
                    <a:pt x="3961" y="7358"/>
                    <a:pt x="5796" y="5572"/>
                  </a:cubicBezTo>
                  <a:cubicBezTo>
                    <a:pt x="7632" y="3786"/>
                    <a:pt x="9741" y="2422"/>
                    <a:pt x="12122" y="1480"/>
                  </a:cubicBezTo>
                  <a:cubicBezTo>
                    <a:pt x="14503" y="537"/>
                    <a:pt x="16984" y="65"/>
                    <a:pt x="19563" y="65"/>
                  </a:cubicBezTo>
                  <a:cubicBezTo>
                    <a:pt x="23532" y="65"/>
                    <a:pt x="27252" y="909"/>
                    <a:pt x="30725" y="2596"/>
                  </a:cubicBezTo>
                  <a:cubicBezTo>
                    <a:pt x="34198" y="4282"/>
                    <a:pt x="36927" y="6664"/>
                    <a:pt x="38911" y="9740"/>
                  </a:cubicBezTo>
                  <a:cubicBezTo>
                    <a:pt x="40895" y="12815"/>
                    <a:pt x="41888" y="16436"/>
                    <a:pt x="41888" y="20604"/>
                  </a:cubicBezTo>
                  <a:cubicBezTo>
                    <a:pt x="41888" y="23680"/>
                    <a:pt x="41218" y="26582"/>
                    <a:pt x="39879" y="29311"/>
                  </a:cubicBezTo>
                  <a:cubicBezTo>
                    <a:pt x="38539" y="32039"/>
                    <a:pt x="36852" y="34519"/>
                    <a:pt x="34818" y="36752"/>
                  </a:cubicBezTo>
                  <a:cubicBezTo>
                    <a:pt x="32784" y="38984"/>
                    <a:pt x="30130" y="41514"/>
                    <a:pt x="26856" y="44342"/>
                  </a:cubicBezTo>
                  <a:cubicBezTo>
                    <a:pt x="23582" y="47170"/>
                    <a:pt x="21448" y="49030"/>
                    <a:pt x="20456" y="49923"/>
                  </a:cubicBezTo>
                  <a:lnTo>
                    <a:pt x="8550" y="61382"/>
                  </a:lnTo>
                  <a:lnTo>
                    <a:pt x="18670" y="61382"/>
                  </a:lnTo>
                  <a:cubicBezTo>
                    <a:pt x="23631" y="61382"/>
                    <a:pt x="27773" y="61333"/>
                    <a:pt x="31098" y="61234"/>
                  </a:cubicBezTo>
                  <a:cubicBezTo>
                    <a:pt x="34421" y="61135"/>
                    <a:pt x="36182" y="60986"/>
                    <a:pt x="36381" y="60787"/>
                  </a:cubicBezTo>
                  <a:cubicBezTo>
                    <a:pt x="37175" y="59993"/>
                    <a:pt x="38018" y="56818"/>
                    <a:pt x="38911" y="51262"/>
                  </a:cubicBezTo>
                  <a:lnTo>
                    <a:pt x="41888" y="51262"/>
                  </a:lnTo>
                  <a:lnTo>
                    <a:pt x="38911" y="69866"/>
                  </a:lnTo>
                  <a:lnTo>
                    <a:pt x="67" y="6986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BEA9B461-18F2-1C66-72C4-2175E553E99F}"/>
                </a:ext>
              </a:extLst>
            </p:cNvPr>
            <p:cNvSpPr/>
            <p:nvPr/>
          </p:nvSpPr>
          <p:spPr>
            <a:xfrm>
              <a:off x="4012693" y="1960297"/>
              <a:ext cx="41820" cy="72032"/>
            </a:xfrm>
            <a:custGeom>
              <a:avLst/>
              <a:gdLst>
                <a:gd name="connsiteX0" fmla="*/ 3936 w 41820"/>
                <a:gd name="connsiteY0" fmla="*/ 57960 h 72032"/>
                <a:gd name="connsiteX1" fmla="*/ 7211 w 41820"/>
                <a:gd name="connsiteY1" fmla="*/ 63541 h 72032"/>
                <a:gd name="connsiteX2" fmla="*/ 12494 w 41820"/>
                <a:gd name="connsiteY2" fmla="*/ 67411 h 72032"/>
                <a:gd name="connsiteX3" fmla="*/ 18819 w 41820"/>
                <a:gd name="connsiteY3" fmla="*/ 68824 h 72032"/>
                <a:gd name="connsiteX4" fmla="*/ 29312 w 41820"/>
                <a:gd name="connsiteY4" fmla="*/ 62945 h 72032"/>
                <a:gd name="connsiteX5" fmla="*/ 32214 w 41820"/>
                <a:gd name="connsiteY5" fmla="*/ 48732 h 72032"/>
                <a:gd name="connsiteX6" fmla="*/ 32064 w 41820"/>
                <a:gd name="connsiteY6" fmla="*/ 42556 h 72032"/>
                <a:gd name="connsiteX7" fmla="*/ 31321 w 41820"/>
                <a:gd name="connsiteY7" fmla="*/ 37719 h 72032"/>
                <a:gd name="connsiteX8" fmla="*/ 27973 w 41820"/>
                <a:gd name="connsiteY8" fmla="*/ 31394 h 72032"/>
                <a:gd name="connsiteX9" fmla="*/ 21944 w 41820"/>
                <a:gd name="connsiteY9" fmla="*/ 28640 h 72032"/>
                <a:gd name="connsiteX10" fmla="*/ 15842 w 41820"/>
                <a:gd name="connsiteY10" fmla="*/ 29682 h 72032"/>
                <a:gd name="connsiteX11" fmla="*/ 11750 w 41820"/>
                <a:gd name="connsiteY11" fmla="*/ 32138 h 72032"/>
                <a:gd name="connsiteX12" fmla="*/ 8997 w 41820"/>
                <a:gd name="connsiteY12" fmla="*/ 35189 h 72032"/>
                <a:gd name="connsiteX13" fmla="*/ 7508 w 41820"/>
                <a:gd name="connsiteY13" fmla="*/ 36826 h 72032"/>
                <a:gd name="connsiteX14" fmla="*/ 6317 w 41820"/>
                <a:gd name="connsiteY14" fmla="*/ 36826 h 72032"/>
                <a:gd name="connsiteX15" fmla="*/ 5648 w 41820"/>
                <a:gd name="connsiteY15" fmla="*/ 36529 h 72032"/>
                <a:gd name="connsiteX16" fmla="*/ 5275 w 41820"/>
                <a:gd name="connsiteY16" fmla="*/ 35933 h 72032"/>
                <a:gd name="connsiteX17" fmla="*/ 5275 w 41820"/>
                <a:gd name="connsiteY17" fmla="*/ 959 h 72032"/>
                <a:gd name="connsiteX18" fmla="*/ 5574 w 41820"/>
                <a:gd name="connsiteY18" fmla="*/ 363 h 72032"/>
                <a:gd name="connsiteX19" fmla="*/ 6317 w 41820"/>
                <a:gd name="connsiteY19" fmla="*/ 65 h 72032"/>
                <a:gd name="connsiteX20" fmla="*/ 6616 w 41820"/>
                <a:gd name="connsiteY20" fmla="*/ 65 h 72032"/>
                <a:gd name="connsiteX21" fmla="*/ 21498 w 41820"/>
                <a:gd name="connsiteY21" fmla="*/ 3488 h 72032"/>
                <a:gd name="connsiteX22" fmla="*/ 36530 w 41820"/>
                <a:gd name="connsiteY22" fmla="*/ 65 h 72032"/>
                <a:gd name="connsiteX23" fmla="*/ 36827 w 41820"/>
                <a:gd name="connsiteY23" fmla="*/ 65 h 72032"/>
                <a:gd name="connsiteX24" fmla="*/ 37572 w 41820"/>
                <a:gd name="connsiteY24" fmla="*/ 363 h 72032"/>
                <a:gd name="connsiteX25" fmla="*/ 37869 w 41820"/>
                <a:gd name="connsiteY25" fmla="*/ 959 h 72032"/>
                <a:gd name="connsiteX26" fmla="*/ 37869 w 41820"/>
                <a:gd name="connsiteY26" fmla="*/ 1851 h 72032"/>
                <a:gd name="connsiteX27" fmla="*/ 37572 w 41820"/>
                <a:gd name="connsiteY27" fmla="*/ 2446 h 72032"/>
                <a:gd name="connsiteX28" fmla="*/ 28642 w 41820"/>
                <a:gd name="connsiteY28" fmla="*/ 9814 h 72032"/>
                <a:gd name="connsiteX29" fmla="*/ 17480 w 41820"/>
                <a:gd name="connsiteY29" fmla="*/ 12418 h 72032"/>
                <a:gd name="connsiteX30" fmla="*/ 8847 w 41820"/>
                <a:gd name="connsiteY30" fmla="*/ 11227 h 72032"/>
                <a:gd name="connsiteX31" fmla="*/ 8847 w 41820"/>
                <a:gd name="connsiteY31" fmla="*/ 31021 h 72032"/>
                <a:gd name="connsiteX32" fmla="*/ 15099 w 41820"/>
                <a:gd name="connsiteY32" fmla="*/ 27078 h 72032"/>
                <a:gd name="connsiteX33" fmla="*/ 22094 w 41820"/>
                <a:gd name="connsiteY33" fmla="*/ 25813 h 72032"/>
                <a:gd name="connsiteX34" fmla="*/ 32437 w 41820"/>
                <a:gd name="connsiteY34" fmla="*/ 29161 h 72032"/>
                <a:gd name="connsiteX35" fmla="*/ 39432 w 41820"/>
                <a:gd name="connsiteY35" fmla="*/ 37868 h 72032"/>
                <a:gd name="connsiteX36" fmla="*/ 41888 w 41820"/>
                <a:gd name="connsiteY36" fmla="*/ 48732 h 72032"/>
                <a:gd name="connsiteX37" fmla="*/ 38837 w 41820"/>
                <a:gd name="connsiteY37" fmla="*/ 60490 h 72032"/>
                <a:gd name="connsiteX38" fmla="*/ 30428 w 41820"/>
                <a:gd name="connsiteY38" fmla="*/ 68973 h 72032"/>
                <a:gd name="connsiteX39" fmla="*/ 18819 w 41820"/>
                <a:gd name="connsiteY39" fmla="*/ 72098 h 72032"/>
                <a:gd name="connsiteX40" fmla="*/ 9368 w 41820"/>
                <a:gd name="connsiteY40" fmla="*/ 69494 h 72032"/>
                <a:gd name="connsiteX41" fmla="*/ 2523 w 41820"/>
                <a:gd name="connsiteY41" fmla="*/ 62350 h 72032"/>
                <a:gd name="connsiteX42" fmla="*/ 67 w 41820"/>
                <a:gd name="connsiteY42" fmla="*/ 52751 h 72032"/>
                <a:gd name="connsiteX43" fmla="*/ 1629 w 41820"/>
                <a:gd name="connsiteY43" fmla="*/ 48881 h 72032"/>
                <a:gd name="connsiteX44" fmla="*/ 5425 w 41820"/>
                <a:gd name="connsiteY44" fmla="*/ 47393 h 72032"/>
                <a:gd name="connsiteX45" fmla="*/ 9368 w 41820"/>
                <a:gd name="connsiteY45" fmla="*/ 48956 h 72032"/>
                <a:gd name="connsiteX46" fmla="*/ 10931 w 41820"/>
                <a:gd name="connsiteY46" fmla="*/ 52751 h 72032"/>
                <a:gd name="connsiteX47" fmla="*/ 9368 w 41820"/>
                <a:gd name="connsiteY47" fmla="*/ 56545 h 72032"/>
                <a:gd name="connsiteX48" fmla="*/ 5425 w 41820"/>
                <a:gd name="connsiteY48" fmla="*/ 58109 h 72032"/>
                <a:gd name="connsiteX49" fmla="*/ 4680 w 41820"/>
                <a:gd name="connsiteY49" fmla="*/ 58034 h 72032"/>
                <a:gd name="connsiteX50" fmla="*/ 3936 w 41820"/>
                <a:gd name="connsiteY50" fmla="*/ 57960 h 7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1820" h="72032">
                  <a:moveTo>
                    <a:pt x="3936" y="57960"/>
                  </a:moveTo>
                  <a:cubicBezTo>
                    <a:pt x="4631" y="60043"/>
                    <a:pt x="5722" y="61904"/>
                    <a:pt x="7211" y="63541"/>
                  </a:cubicBezTo>
                  <a:cubicBezTo>
                    <a:pt x="8699" y="65178"/>
                    <a:pt x="10460" y="66468"/>
                    <a:pt x="12494" y="67411"/>
                  </a:cubicBezTo>
                  <a:cubicBezTo>
                    <a:pt x="14528" y="68353"/>
                    <a:pt x="16637" y="68824"/>
                    <a:pt x="18819" y="68824"/>
                  </a:cubicBezTo>
                  <a:cubicBezTo>
                    <a:pt x="23879" y="68824"/>
                    <a:pt x="27377" y="66865"/>
                    <a:pt x="29312" y="62945"/>
                  </a:cubicBezTo>
                  <a:cubicBezTo>
                    <a:pt x="31247" y="59026"/>
                    <a:pt x="32214" y="54288"/>
                    <a:pt x="32214" y="48732"/>
                  </a:cubicBezTo>
                  <a:cubicBezTo>
                    <a:pt x="32214" y="46252"/>
                    <a:pt x="32164" y="44193"/>
                    <a:pt x="32064" y="42556"/>
                  </a:cubicBezTo>
                  <a:cubicBezTo>
                    <a:pt x="31965" y="40919"/>
                    <a:pt x="31717" y="39307"/>
                    <a:pt x="31321" y="37719"/>
                  </a:cubicBezTo>
                  <a:cubicBezTo>
                    <a:pt x="30726" y="35338"/>
                    <a:pt x="29610" y="33230"/>
                    <a:pt x="27973" y="31394"/>
                  </a:cubicBezTo>
                  <a:cubicBezTo>
                    <a:pt x="26335" y="29558"/>
                    <a:pt x="24325" y="28640"/>
                    <a:pt x="21944" y="28640"/>
                  </a:cubicBezTo>
                  <a:cubicBezTo>
                    <a:pt x="19563" y="28640"/>
                    <a:pt x="17529" y="28987"/>
                    <a:pt x="15842" y="29682"/>
                  </a:cubicBezTo>
                  <a:cubicBezTo>
                    <a:pt x="14156" y="30377"/>
                    <a:pt x="12792" y="31195"/>
                    <a:pt x="11750" y="32138"/>
                  </a:cubicBezTo>
                  <a:cubicBezTo>
                    <a:pt x="10708" y="33081"/>
                    <a:pt x="9791" y="34098"/>
                    <a:pt x="8997" y="35189"/>
                  </a:cubicBezTo>
                  <a:cubicBezTo>
                    <a:pt x="8203" y="36280"/>
                    <a:pt x="7707" y="36826"/>
                    <a:pt x="7508" y="36826"/>
                  </a:cubicBezTo>
                  <a:lnTo>
                    <a:pt x="6317" y="36826"/>
                  </a:lnTo>
                  <a:cubicBezTo>
                    <a:pt x="6119" y="36826"/>
                    <a:pt x="5896" y="36727"/>
                    <a:pt x="5648" y="36529"/>
                  </a:cubicBezTo>
                  <a:cubicBezTo>
                    <a:pt x="5400" y="36330"/>
                    <a:pt x="5275" y="36132"/>
                    <a:pt x="5275" y="35933"/>
                  </a:cubicBezTo>
                  <a:lnTo>
                    <a:pt x="5275" y="959"/>
                  </a:lnTo>
                  <a:cubicBezTo>
                    <a:pt x="5275" y="760"/>
                    <a:pt x="5375" y="561"/>
                    <a:pt x="5574" y="363"/>
                  </a:cubicBezTo>
                  <a:cubicBezTo>
                    <a:pt x="5772" y="164"/>
                    <a:pt x="6020" y="65"/>
                    <a:pt x="6317" y="65"/>
                  </a:cubicBezTo>
                  <a:lnTo>
                    <a:pt x="6616" y="65"/>
                  </a:lnTo>
                  <a:cubicBezTo>
                    <a:pt x="11278" y="2347"/>
                    <a:pt x="16239" y="3488"/>
                    <a:pt x="21498" y="3488"/>
                  </a:cubicBezTo>
                  <a:cubicBezTo>
                    <a:pt x="26757" y="3488"/>
                    <a:pt x="31767" y="2347"/>
                    <a:pt x="36530" y="65"/>
                  </a:cubicBezTo>
                  <a:lnTo>
                    <a:pt x="36827" y="65"/>
                  </a:lnTo>
                  <a:cubicBezTo>
                    <a:pt x="37125" y="65"/>
                    <a:pt x="37373" y="164"/>
                    <a:pt x="37572" y="363"/>
                  </a:cubicBezTo>
                  <a:cubicBezTo>
                    <a:pt x="37770" y="561"/>
                    <a:pt x="37869" y="760"/>
                    <a:pt x="37869" y="959"/>
                  </a:cubicBezTo>
                  <a:lnTo>
                    <a:pt x="37869" y="1851"/>
                  </a:lnTo>
                  <a:cubicBezTo>
                    <a:pt x="37869" y="2248"/>
                    <a:pt x="37770" y="2446"/>
                    <a:pt x="37572" y="2446"/>
                  </a:cubicBezTo>
                  <a:cubicBezTo>
                    <a:pt x="35191" y="5621"/>
                    <a:pt x="32214" y="8077"/>
                    <a:pt x="28642" y="9814"/>
                  </a:cubicBezTo>
                  <a:cubicBezTo>
                    <a:pt x="25070" y="11550"/>
                    <a:pt x="21350" y="12418"/>
                    <a:pt x="17480" y="12418"/>
                  </a:cubicBezTo>
                  <a:cubicBezTo>
                    <a:pt x="14702" y="12418"/>
                    <a:pt x="11824" y="12021"/>
                    <a:pt x="8847" y="11227"/>
                  </a:cubicBezTo>
                  <a:lnTo>
                    <a:pt x="8847" y="31021"/>
                  </a:lnTo>
                  <a:cubicBezTo>
                    <a:pt x="11229" y="29236"/>
                    <a:pt x="13312" y="27921"/>
                    <a:pt x="15099" y="27078"/>
                  </a:cubicBezTo>
                  <a:cubicBezTo>
                    <a:pt x="16884" y="26235"/>
                    <a:pt x="19216" y="25813"/>
                    <a:pt x="22094" y="25813"/>
                  </a:cubicBezTo>
                  <a:cubicBezTo>
                    <a:pt x="25963" y="25813"/>
                    <a:pt x="29411" y="26929"/>
                    <a:pt x="32437" y="29161"/>
                  </a:cubicBezTo>
                  <a:cubicBezTo>
                    <a:pt x="35463" y="31394"/>
                    <a:pt x="37795" y="34296"/>
                    <a:pt x="39432" y="37868"/>
                  </a:cubicBezTo>
                  <a:cubicBezTo>
                    <a:pt x="41069" y="41440"/>
                    <a:pt x="41888" y="45061"/>
                    <a:pt x="41888" y="48732"/>
                  </a:cubicBezTo>
                  <a:cubicBezTo>
                    <a:pt x="41888" y="52999"/>
                    <a:pt x="40871" y="56918"/>
                    <a:pt x="38837" y="60490"/>
                  </a:cubicBezTo>
                  <a:cubicBezTo>
                    <a:pt x="36803" y="64062"/>
                    <a:pt x="34000" y="66889"/>
                    <a:pt x="30428" y="68973"/>
                  </a:cubicBezTo>
                  <a:cubicBezTo>
                    <a:pt x="26856" y="71056"/>
                    <a:pt x="22986" y="72098"/>
                    <a:pt x="18819" y="72098"/>
                  </a:cubicBezTo>
                  <a:cubicBezTo>
                    <a:pt x="15446" y="72098"/>
                    <a:pt x="12296" y="71230"/>
                    <a:pt x="9368" y="69494"/>
                  </a:cubicBezTo>
                  <a:cubicBezTo>
                    <a:pt x="6442" y="67758"/>
                    <a:pt x="4160" y="65376"/>
                    <a:pt x="2523" y="62350"/>
                  </a:cubicBezTo>
                  <a:cubicBezTo>
                    <a:pt x="886" y="59324"/>
                    <a:pt x="67" y="56124"/>
                    <a:pt x="67" y="52751"/>
                  </a:cubicBezTo>
                  <a:cubicBezTo>
                    <a:pt x="67" y="51163"/>
                    <a:pt x="588" y="49873"/>
                    <a:pt x="1629" y="48881"/>
                  </a:cubicBezTo>
                  <a:cubicBezTo>
                    <a:pt x="2671" y="47889"/>
                    <a:pt x="3936" y="47393"/>
                    <a:pt x="5425" y="47393"/>
                  </a:cubicBezTo>
                  <a:cubicBezTo>
                    <a:pt x="7012" y="47393"/>
                    <a:pt x="8327" y="47914"/>
                    <a:pt x="9368" y="48956"/>
                  </a:cubicBezTo>
                  <a:cubicBezTo>
                    <a:pt x="10410" y="49997"/>
                    <a:pt x="10931" y="51262"/>
                    <a:pt x="10931" y="52751"/>
                  </a:cubicBezTo>
                  <a:cubicBezTo>
                    <a:pt x="10931" y="54239"/>
                    <a:pt x="10410" y="55504"/>
                    <a:pt x="9368" y="56545"/>
                  </a:cubicBezTo>
                  <a:cubicBezTo>
                    <a:pt x="8327" y="57588"/>
                    <a:pt x="7012" y="58109"/>
                    <a:pt x="5425" y="58109"/>
                  </a:cubicBezTo>
                  <a:cubicBezTo>
                    <a:pt x="5226" y="58109"/>
                    <a:pt x="4978" y="58084"/>
                    <a:pt x="4680" y="58034"/>
                  </a:cubicBezTo>
                  <a:cubicBezTo>
                    <a:pt x="4383" y="57985"/>
                    <a:pt x="4135" y="57960"/>
                    <a:pt x="3936" y="5796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grpSp>
        <p:nvGrpSpPr>
          <p:cNvPr id="1379" name="Graphic 19">
            <a:extLst>
              <a:ext uri="{FF2B5EF4-FFF2-40B4-BE49-F238E27FC236}">
                <a16:creationId xmlns:a16="http://schemas.microsoft.com/office/drawing/2014/main" id="{CBAB9EC5-B8B9-9947-6B96-8F7056356F25}"/>
              </a:ext>
            </a:extLst>
          </p:cNvPr>
          <p:cNvGrpSpPr/>
          <p:nvPr/>
        </p:nvGrpSpPr>
        <p:grpSpPr>
          <a:xfrm>
            <a:off x="1126370" y="1308100"/>
            <a:ext cx="222395" cy="4071295"/>
            <a:chOff x="3566258" y="1706299"/>
            <a:chExt cx="179897" cy="3293306"/>
          </a:xfrm>
          <a:solidFill>
            <a:srgbClr val="262626"/>
          </a:solidFill>
        </p:grpSpPr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721034E8-6F8D-4207-91A3-A30B6D13045F}"/>
                </a:ext>
              </a:extLst>
            </p:cNvPr>
            <p:cNvSpPr/>
            <p:nvPr/>
          </p:nvSpPr>
          <p:spPr>
            <a:xfrm rot="-5400000">
              <a:off x="3583189" y="4879502"/>
              <a:ext cx="117424" cy="122782"/>
            </a:xfrm>
            <a:custGeom>
              <a:avLst/>
              <a:gdLst>
                <a:gd name="connsiteX0" fmla="*/ 190 w 117424"/>
                <a:gd name="connsiteY0" fmla="*/ 123164 h 122782"/>
                <a:gd name="connsiteX1" fmla="*/ 190 w 117424"/>
                <a:gd name="connsiteY1" fmla="*/ 117063 h 122782"/>
                <a:gd name="connsiteX2" fmla="*/ 19087 w 117424"/>
                <a:gd name="connsiteY2" fmla="*/ 106942 h 122782"/>
                <a:gd name="connsiteX3" fmla="*/ 55101 w 117424"/>
                <a:gd name="connsiteY3" fmla="*/ 2316 h 122782"/>
                <a:gd name="connsiteX4" fmla="*/ 57787 w 117424"/>
                <a:gd name="connsiteY4" fmla="*/ 382 h 122782"/>
                <a:gd name="connsiteX5" fmla="*/ 60016 w 117424"/>
                <a:gd name="connsiteY5" fmla="*/ 382 h 122782"/>
                <a:gd name="connsiteX6" fmla="*/ 62693 w 117424"/>
                <a:gd name="connsiteY6" fmla="*/ 2316 h 122782"/>
                <a:gd name="connsiteX7" fmla="*/ 100345 w 117424"/>
                <a:gd name="connsiteY7" fmla="*/ 111705 h 122782"/>
                <a:gd name="connsiteX8" fmla="*/ 106451 w 117424"/>
                <a:gd name="connsiteY8" fmla="*/ 116170 h 122782"/>
                <a:gd name="connsiteX9" fmla="*/ 117614 w 117424"/>
                <a:gd name="connsiteY9" fmla="*/ 117063 h 122782"/>
                <a:gd name="connsiteX10" fmla="*/ 117614 w 117424"/>
                <a:gd name="connsiteY10" fmla="*/ 123164 h 122782"/>
                <a:gd name="connsiteX11" fmla="*/ 69836 w 117424"/>
                <a:gd name="connsiteY11" fmla="*/ 123164 h 122782"/>
                <a:gd name="connsiteX12" fmla="*/ 69836 w 117424"/>
                <a:gd name="connsiteY12" fmla="*/ 117063 h 122782"/>
                <a:gd name="connsiteX13" fmla="*/ 83981 w 117424"/>
                <a:gd name="connsiteY13" fmla="*/ 112598 h 122782"/>
                <a:gd name="connsiteX14" fmla="*/ 83981 w 117424"/>
                <a:gd name="connsiteY14" fmla="*/ 111705 h 122782"/>
                <a:gd name="connsiteX15" fmla="*/ 74751 w 117424"/>
                <a:gd name="connsiteY15" fmla="*/ 84916 h 122782"/>
                <a:gd name="connsiteX16" fmla="*/ 33079 w 117424"/>
                <a:gd name="connsiteY16" fmla="*/ 84916 h 122782"/>
                <a:gd name="connsiteX17" fmla="*/ 25336 w 117424"/>
                <a:gd name="connsiteY17" fmla="*/ 106942 h 122782"/>
                <a:gd name="connsiteX18" fmla="*/ 25193 w 117424"/>
                <a:gd name="connsiteY18" fmla="*/ 108728 h 122782"/>
                <a:gd name="connsiteX19" fmla="*/ 29279 w 117424"/>
                <a:gd name="connsiteY19" fmla="*/ 115054 h 122782"/>
                <a:gd name="connsiteX20" fmla="*/ 37985 w 117424"/>
                <a:gd name="connsiteY20" fmla="*/ 117063 h 122782"/>
                <a:gd name="connsiteX21" fmla="*/ 37985 w 117424"/>
                <a:gd name="connsiteY21" fmla="*/ 123164 h 122782"/>
                <a:gd name="connsiteX22" fmla="*/ 190 w 117424"/>
                <a:gd name="connsiteY22" fmla="*/ 123164 h 122782"/>
                <a:gd name="connsiteX23" fmla="*/ 35166 w 117424"/>
                <a:gd name="connsiteY23" fmla="*/ 78963 h 122782"/>
                <a:gd name="connsiteX24" fmla="*/ 72665 w 117424"/>
                <a:gd name="connsiteY24" fmla="*/ 78963 h 122782"/>
                <a:gd name="connsiteX25" fmla="*/ 53911 w 117424"/>
                <a:gd name="connsiteY25" fmla="*/ 24194 h 122782"/>
                <a:gd name="connsiteX26" fmla="*/ 35166 w 117424"/>
                <a:gd name="connsiteY26" fmla="*/ 78963 h 12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24" h="122782">
                  <a:moveTo>
                    <a:pt x="190" y="123164"/>
                  </a:moveTo>
                  <a:lnTo>
                    <a:pt x="190" y="117063"/>
                  </a:lnTo>
                  <a:cubicBezTo>
                    <a:pt x="10410" y="117063"/>
                    <a:pt x="16706" y="113689"/>
                    <a:pt x="19087" y="106942"/>
                  </a:cubicBezTo>
                  <a:lnTo>
                    <a:pt x="55101" y="2316"/>
                  </a:lnTo>
                  <a:cubicBezTo>
                    <a:pt x="55406" y="1026"/>
                    <a:pt x="56292" y="382"/>
                    <a:pt x="57787" y="382"/>
                  </a:cubicBezTo>
                  <a:lnTo>
                    <a:pt x="60016" y="382"/>
                  </a:lnTo>
                  <a:cubicBezTo>
                    <a:pt x="61502" y="382"/>
                    <a:pt x="62397" y="1026"/>
                    <a:pt x="62693" y="2316"/>
                  </a:cubicBezTo>
                  <a:lnTo>
                    <a:pt x="100345" y="111705"/>
                  </a:lnTo>
                  <a:cubicBezTo>
                    <a:pt x="101440" y="114086"/>
                    <a:pt x="103469" y="115575"/>
                    <a:pt x="106451" y="116170"/>
                  </a:cubicBezTo>
                  <a:cubicBezTo>
                    <a:pt x="109422" y="116765"/>
                    <a:pt x="113147" y="117063"/>
                    <a:pt x="117614" y="117063"/>
                  </a:cubicBezTo>
                  <a:lnTo>
                    <a:pt x="117614" y="123164"/>
                  </a:lnTo>
                  <a:lnTo>
                    <a:pt x="69836" y="123164"/>
                  </a:lnTo>
                  <a:lnTo>
                    <a:pt x="69836" y="117063"/>
                  </a:lnTo>
                  <a:cubicBezTo>
                    <a:pt x="79266" y="117063"/>
                    <a:pt x="83981" y="115575"/>
                    <a:pt x="83981" y="112598"/>
                  </a:cubicBezTo>
                  <a:lnTo>
                    <a:pt x="83981" y="111705"/>
                  </a:lnTo>
                  <a:lnTo>
                    <a:pt x="74751" y="84916"/>
                  </a:lnTo>
                  <a:lnTo>
                    <a:pt x="33079" y="84916"/>
                  </a:lnTo>
                  <a:lnTo>
                    <a:pt x="25336" y="106942"/>
                  </a:lnTo>
                  <a:cubicBezTo>
                    <a:pt x="25240" y="107339"/>
                    <a:pt x="25193" y="107935"/>
                    <a:pt x="25193" y="108728"/>
                  </a:cubicBezTo>
                  <a:cubicBezTo>
                    <a:pt x="25193" y="111606"/>
                    <a:pt x="26555" y="113714"/>
                    <a:pt x="29279" y="115054"/>
                  </a:cubicBezTo>
                  <a:cubicBezTo>
                    <a:pt x="32013" y="116393"/>
                    <a:pt x="34908" y="117063"/>
                    <a:pt x="37985" y="117063"/>
                  </a:cubicBezTo>
                  <a:lnTo>
                    <a:pt x="37985" y="123164"/>
                  </a:lnTo>
                  <a:lnTo>
                    <a:pt x="190" y="123164"/>
                  </a:lnTo>
                  <a:close/>
                  <a:moveTo>
                    <a:pt x="35166" y="78963"/>
                  </a:moveTo>
                  <a:lnTo>
                    <a:pt x="72665" y="78963"/>
                  </a:lnTo>
                  <a:lnTo>
                    <a:pt x="53911" y="24194"/>
                  </a:lnTo>
                  <a:lnTo>
                    <a:pt x="35166" y="7896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19C452C0-9E10-FE77-48AE-9C3D02103EC8}"/>
                </a:ext>
              </a:extLst>
            </p:cNvPr>
            <p:cNvSpPr/>
            <p:nvPr/>
          </p:nvSpPr>
          <p:spPr>
            <a:xfrm rot="-5400000">
              <a:off x="3625381" y="4796267"/>
              <a:ext cx="83791" cy="75902"/>
            </a:xfrm>
            <a:custGeom>
              <a:avLst/>
              <a:gdLst>
                <a:gd name="connsiteX0" fmla="*/ 38729 w 83791"/>
                <a:gd name="connsiteY0" fmla="*/ 74335 h 75902"/>
                <a:gd name="connsiteX1" fmla="*/ 13726 w 83791"/>
                <a:gd name="connsiteY1" fmla="*/ 11381 h 75902"/>
                <a:gd name="connsiteX2" fmla="*/ 8820 w 83791"/>
                <a:gd name="connsiteY2" fmla="*/ 7363 h 75902"/>
                <a:gd name="connsiteX3" fmla="*/ 181 w 83791"/>
                <a:gd name="connsiteY3" fmla="*/ 6469 h 75902"/>
                <a:gd name="connsiteX4" fmla="*/ 181 w 83791"/>
                <a:gd name="connsiteY4" fmla="*/ 368 h 75902"/>
                <a:gd name="connsiteX5" fmla="*/ 36205 w 83791"/>
                <a:gd name="connsiteY5" fmla="*/ 368 h 75902"/>
                <a:gd name="connsiteX6" fmla="*/ 36205 w 83791"/>
                <a:gd name="connsiteY6" fmla="*/ 6469 h 75902"/>
                <a:gd name="connsiteX7" fmla="*/ 26527 w 83791"/>
                <a:gd name="connsiteY7" fmla="*/ 10488 h 75902"/>
                <a:gd name="connsiteX8" fmla="*/ 26680 w 83791"/>
                <a:gd name="connsiteY8" fmla="*/ 11530 h 75902"/>
                <a:gd name="connsiteX9" fmla="*/ 46025 w 83791"/>
                <a:gd name="connsiteY9" fmla="*/ 59899 h 75902"/>
                <a:gd name="connsiteX10" fmla="*/ 63284 w 83791"/>
                <a:gd name="connsiteY10" fmla="*/ 16292 h 75902"/>
                <a:gd name="connsiteX11" fmla="*/ 63732 w 83791"/>
                <a:gd name="connsiteY11" fmla="*/ 13465 h 75902"/>
                <a:gd name="connsiteX12" fmla="*/ 61274 w 83791"/>
                <a:gd name="connsiteY12" fmla="*/ 8330 h 75902"/>
                <a:gd name="connsiteX13" fmla="*/ 55550 w 83791"/>
                <a:gd name="connsiteY13" fmla="*/ 6469 h 75902"/>
                <a:gd name="connsiteX14" fmla="*/ 55550 w 83791"/>
                <a:gd name="connsiteY14" fmla="*/ 368 h 75902"/>
                <a:gd name="connsiteX15" fmla="*/ 83972 w 83791"/>
                <a:gd name="connsiteY15" fmla="*/ 368 h 75902"/>
                <a:gd name="connsiteX16" fmla="*/ 83972 w 83791"/>
                <a:gd name="connsiteY16" fmla="*/ 6469 h 75902"/>
                <a:gd name="connsiteX17" fmla="*/ 74743 w 83791"/>
                <a:gd name="connsiteY17" fmla="*/ 8851 h 75902"/>
                <a:gd name="connsiteX18" fmla="*/ 68647 w 83791"/>
                <a:gd name="connsiteY18" fmla="*/ 15994 h 75902"/>
                <a:gd name="connsiteX19" fmla="*/ 45425 w 83791"/>
                <a:gd name="connsiteY19" fmla="*/ 74335 h 75902"/>
                <a:gd name="connsiteX20" fmla="*/ 42748 w 83791"/>
                <a:gd name="connsiteY20" fmla="*/ 76270 h 75902"/>
                <a:gd name="connsiteX21" fmla="*/ 41405 w 83791"/>
                <a:gd name="connsiteY21" fmla="*/ 76270 h 75902"/>
                <a:gd name="connsiteX22" fmla="*/ 38729 w 83791"/>
                <a:gd name="connsiteY22" fmla="*/ 74335 h 75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791" h="75902">
                  <a:moveTo>
                    <a:pt x="38729" y="74335"/>
                  </a:moveTo>
                  <a:lnTo>
                    <a:pt x="13726" y="11381"/>
                  </a:lnTo>
                  <a:cubicBezTo>
                    <a:pt x="12640" y="9297"/>
                    <a:pt x="11001" y="7958"/>
                    <a:pt x="8820" y="7363"/>
                  </a:cubicBezTo>
                  <a:cubicBezTo>
                    <a:pt x="6629" y="6767"/>
                    <a:pt x="3753" y="6469"/>
                    <a:pt x="181" y="6469"/>
                  </a:cubicBezTo>
                  <a:lnTo>
                    <a:pt x="181" y="368"/>
                  </a:lnTo>
                  <a:lnTo>
                    <a:pt x="36205" y="368"/>
                  </a:lnTo>
                  <a:lnTo>
                    <a:pt x="36205" y="6469"/>
                  </a:lnTo>
                  <a:cubicBezTo>
                    <a:pt x="29747" y="6469"/>
                    <a:pt x="26527" y="7809"/>
                    <a:pt x="26527" y="10488"/>
                  </a:cubicBezTo>
                  <a:cubicBezTo>
                    <a:pt x="26527" y="10984"/>
                    <a:pt x="26575" y="11331"/>
                    <a:pt x="26680" y="11530"/>
                  </a:cubicBezTo>
                  <a:lnTo>
                    <a:pt x="46025" y="59899"/>
                  </a:lnTo>
                  <a:lnTo>
                    <a:pt x="63284" y="16292"/>
                  </a:lnTo>
                  <a:cubicBezTo>
                    <a:pt x="63589" y="15400"/>
                    <a:pt x="63732" y="14457"/>
                    <a:pt x="63732" y="13465"/>
                  </a:cubicBezTo>
                  <a:cubicBezTo>
                    <a:pt x="63732" y="11282"/>
                    <a:pt x="62913" y="9571"/>
                    <a:pt x="61274" y="8330"/>
                  </a:cubicBezTo>
                  <a:cubicBezTo>
                    <a:pt x="59646" y="7089"/>
                    <a:pt x="57731" y="6469"/>
                    <a:pt x="55550" y="6469"/>
                  </a:cubicBezTo>
                  <a:lnTo>
                    <a:pt x="55550" y="368"/>
                  </a:lnTo>
                  <a:lnTo>
                    <a:pt x="83972" y="368"/>
                  </a:lnTo>
                  <a:lnTo>
                    <a:pt x="83972" y="6469"/>
                  </a:lnTo>
                  <a:cubicBezTo>
                    <a:pt x="80505" y="6469"/>
                    <a:pt x="77429" y="7263"/>
                    <a:pt x="74743" y="8851"/>
                  </a:cubicBezTo>
                  <a:cubicBezTo>
                    <a:pt x="72066" y="10438"/>
                    <a:pt x="70037" y="12820"/>
                    <a:pt x="68647" y="15994"/>
                  </a:cubicBezTo>
                  <a:lnTo>
                    <a:pt x="45425" y="74335"/>
                  </a:lnTo>
                  <a:cubicBezTo>
                    <a:pt x="45034" y="75625"/>
                    <a:pt x="44139" y="76270"/>
                    <a:pt x="42748" y="76270"/>
                  </a:cubicBezTo>
                  <a:lnTo>
                    <a:pt x="41405" y="76270"/>
                  </a:lnTo>
                  <a:cubicBezTo>
                    <a:pt x="40024" y="76270"/>
                    <a:pt x="39129" y="75625"/>
                    <a:pt x="38729" y="743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AD4F4127-1544-469F-BA4A-3DDCA651768C}"/>
                </a:ext>
              </a:extLst>
            </p:cNvPr>
            <p:cNvSpPr/>
            <p:nvPr/>
          </p:nvSpPr>
          <p:spPr>
            <a:xfrm rot="-5400000">
              <a:off x="3632678" y="4718248"/>
              <a:ext cx="66370" cy="78730"/>
            </a:xfrm>
            <a:custGeom>
              <a:avLst/>
              <a:gdLst>
                <a:gd name="connsiteX0" fmla="*/ 38120 w 66370"/>
                <a:gd name="connsiteY0" fmla="*/ 79091 h 78730"/>
                <a:gd name="connsiteX1" fmla="*/ 18918 w 66370"/>
                <a:gd name="connsiteY1" fmla="*/ 73583 h 78730"/>
                <a:gd name="connsiteX2" fmla="*/ 5154 w 66370"/>
                <a:gd name="connsiteY2" fmla="*/ 58924 h 78730"/>
                <a:gd name="connsiteX3" fmla="*/ 173 w 66370"/>
                <a:gd name="connsiteY3" fmla="*/ 39502 h 78730"/>
                <a:gd name="connsiteX4" fmla="*/ 4707 w 66370"/>
                <a:gd name="connsiteY4" fmla="*/ 20452 h 78730"/>
                <a:gd name="connsiteX5" fmla="*/ 17432 w 66370"/>
                <a:gd name="connsiteY5" fmla="*/ 5867 h 78730"/>
                <a:gd name="connsiteX6" fmla="*/ 35739 w 66370"/>
                <a:gd name="connsiteY6" fmla="*/ 360 h 78730"/>
                <a:gd name="connsiteX7" fmla="*/ 49360 w 66370"/>
                <a:gd name="connsiteY7" fmla="*/ 2965 h 78730"/>
                <a:gd name="connsiteX8" fmla="*/ 58961 w 66370"/>
                <a:gd name="connsiteY8" fmla="*/ 10257 h 78730"/>
                <a:gd name="connsiteX9" fmla="*/ 64609 w 66370"/>
                <a:gd name="connsiteY9" fmla="*/ 21345 h 78730"/>
                <a:gd name="connsiteX10" fmla="*/ 66543 w 66370"/>
                <a:gd name="connsiteY10" fmla="*/ 35335 h 78730"/>
                <a:gd name="connsiteX11" fmla="*/ 64762 w 66370"/>
                <a:gd name="connsiteY11" fmla="*/ 37567 h 78730"/>
                <a:gd name="connsiteX12" fmla="*/ 15203 w 66370"/>
                <a:gd name="connsiteY12" fmla="*/ 37567 h 78730"/>
                <a:gd name="connsiteX13" fmla="*/ 15203 w 66370"/>
                <a:gd name="connsiteY13" fmla="*/ 39353 h 78730"/>
                <a:gd name="connsiteX14" fmla="*/ 20928 w 66370"/>
                <a:gd name="connsiteY14" fmla="*/ 63835 h 78730"/>
                <a:gd name="connsiteX15" fmla="*/ 39606 w 66370"/>
                <a:gd name="connsiteY15" fmla="*/ 74030 h 78730"/>
                <a:gd name="connsiteX16" fmla="*/ 49360 w 66370"/>
                <a:gd name="connsiteY16" fmla="*/ 71723 h 78730"/>
                <a:gd name="connsiteX17" fmla="*/ 57170 w 66370"/>
                <a:gd name="connsiteY17" fmla="*/ 65175 h 78730"/>
                <a:gd name="connsiteX18" fmla="*/ 61638 w 66370"/>
                <a:gd name="connsiteY18" fmla="*/ 56171 h 78730"/>
                <a:gd name="connsiteX19" fmla="*/ 62228 w 66370"/>
                <a:gd name="connsiteY19" fmla="*/ 55129 h 78730"/>
                <a:gd name="connsiteX20" fmla="*/ 63276 w 66370"/>
                <a:gd name="connsiteY20" fmla="*/ 54683 h 78730"/>
                <a:gd name="connsiteX21" fmla="*/ 64762 w 66370"/>
                <a:gd name="connsiteY21" fmla="*/ 54683 h 78730"/>
                <a:gd name="connsiteX22" fmla="*/ 66543 w 66370"/>
                <a:gd name="connsiteY22" fmla="*/ 56914 h 78730"/>
                <a:gd name="connsiteX23" fmla="*/ 56132 w 66370"/>
                <a:gd name="connsiteY23" fmla="*/ 72839 h 78730"/>
                <a:gd name="connsiteX24" fmla="*/ 38120 w 66370"/>
                <a:gd name="connsiteY24" fmla="*/ 79091 h 78730"/>
                <a:gd name="connsiteX25" fmla="*/ 15346 w 66370"/>
                <a:gd name="connsiteY25" fmla="*/ 33251 h 78730"/>
                <a:gd name="connsiteX26" fmla="*/ 54494 w 66370"/>
                <a:gd name="connsiteY26" fmla="*/ 33251 h 78730"/>
                <a:gd name="connsiteX27" fmla="*/ 52627 w 66370"/>
                <a:gd name="connsiteY27" fmla="*/ 20229 h 78730"/>
                <a:gd name="connsiteX28" fmla="*/ 46607 w 66370"/>
                <a:gd name="connsiteY28" fmla="*/ 9215 h 78730"/>
                <a:gd name="connsiteX29" fmla="*/ 35739 w 66370"/>
                <a:gd name="connsiteY29" fmla="*/ 4825 h 78730"/>
                <a:gd name="connsiteX30" fmla="*/ 20633 w 66370"/>
                <a:gd name="connsiteY30" fmla="*/ 13903 h 78730"/>
                <a:gd name="connsiteX31" fmla="*/ 15346 w 66370"/>
                <a:gd name="connsiteY31" fmla="*/ 33251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0" h="78730">
                  <a:moveTo>
                    <a:pt x="38120" y="79091"/>
                  </a:moveTo>
                  <a:cubicBezTo>
                    <a:pt x="31177" y="79091"/>
                    <a:pt x="24776" y="77255"/>
                    <a:pt x="18918" y="73583"/>
                  </a:cubicBezTo>
                  <a:cubicBezTo>
                    <a:pt x="13070" y="69912"/>
                    <a:pt x="8479" y="65026"/>
                    <a:pt x="5154" y="58924"/>
                  </a:cubicBezTo>
                  <a:cubicBezTo>
                    <a:pt x="1830" y="52822"/>
                    <a:pt x="173" y="46348"/>
                    <a:pt x="173" y="39502"/>
                  </a:cubicBezTo>
                  <a:cubicBezTo>
                    <a:pt x="173" y="32854"/>
                    <a:pt x="1678" y="26504"/>
                    <a:pt x="4707" y="20452"/>
                  </a:cubicBezTo>
                  <a:cubicBezTo>
                    <a:pt x="7736" y="14400"/>
                    <a:pt x="11974" y="9538"/>
                    <a:pt x="17432" y="5867"/>
                  </a:cubicBezTo>
                  <a:cubicBezTo>
                    <a:pt x="22890" y="2195"/>
                    <a:pt x="28995" y="360"/>
                    <a:pt x="35739" y="360"/>
                  </a:cubicBezTo>
                  <a:cubicBezTo>
                    <a:pt x="40902" y="360"/>
                    <a:pt x="45436" y="1228"/>
                    <a:pt x="49360" y="2965"/>
                  </a:cubicBezTo>
                  <a:cubicBezTo>
                    <a:pt x="53275" y="4701"/>
                    <a:pt x="56475" y="7132"/>
                    <a:pt x="58961" y="10257"/>
                  </a:cubicBezTo>
                  <a:cubicBezTo>
                    <a:pt x="61438" y="13382"/>
                    <a:pt x="63324" y="17079"/>
                    <a:pt x="64609" y="21345"/>
                  </a:cubicBezTo>
                  <a:cubicBezTo>
                    <a:pt x="65905" y="25611"/>
                    <a:pt x="66543" y="30274"/>
                    <a:pt x="66543" y="35335"/>
                  </a:cubicBezTo>
                  <a:cubicBezTo>
                    <a:pt x="66543" y="36823"/>
                    <a:pt x="65952" y="37567"/>
                    <a:pt x="64762" y="37567"/>
                  </a:cubicBezTo>
                  <a:lnTo>
                    <a:pt x="15203" y="37567"/>
                  </a:lnTo>
                  <a:lnTo>
                    <a:pt x="15203" y="39353"/>
                  </a:lnTo>
                  <a:cubicBezTo>
                    <a:pt x="15203" y="48878"/>
                    <a:pt x="17108" y="57039"/>
                    <a:pt x="20928" y="63835"/>
                  </a:cubicBezTo>
                  <a:cubicBezTo>
                    <a:pt x="24747" y="70632"/>
                    <a:pt x="30977" y="74030"/>
                    <a:pt x="39606" y="74030"/>
                  </a:cubicBezTo>
                  <a:cubicBezTo>
                    <a:pt x="43083" y="74030"/>
                    <a:pt x="46331" y="73261"/>
                    <a:pt x="49360" y="71723"/>
                  </a:cubicBezTo>
                  <a:cubicBezTo>
                    <a:pt x="52379" y="70185"/>
                    <a:pt x="54989" y="68002"/>
                    <a:pt x="57170" y="65175"/>
                  </a:cubicBezTo>
                  <a:cubicBezTo>
                    <a:pt x="59352" y="62347"/>
                    <a:pt x="60837" y="59346"/>
                    <a:pt x="61638" y="56171"/>
                  </a:cubicBezTo>
                  <a:cubicBezTo>
                    <a:pt x="61733" y="55774"/>
                    <a:pt x="61933" y="55426"/>
                    <a:pt x="62228" y="55129"/>
                  </a:cubicBezTo>
                  <a:cubicBezTo>
                    <a:pt x="62523" y="54831"/>
                    <a:pt x="62876" y="54683"/>
                    <a:pt x="63276" y="54683"/>
                  </a:cubicBezTo>
                  <a:lnTo>
                    <a:pt x="64762" y="54683"/>
                  </a:lnTo>
                  <a:cubicBezTo>
                    <a:pt x="65952" y="54683"/>
                    <a:pt x="66543" y="55427"/>
                    <a:pt x="66543" y="56914"/>
                  </a:cubicBezTo>
                  <a:cubicBezTo>
                    <a:pt x="64962" y="63364"/>
                    <a:pt x="61485" y="68672"/>
                    <a:pt x="56132" y="72839"/>
                  </a:cubicBezTo>
                  <a:cubicBezTo>
                    <a:pt x="50770" y="77007"/>
                    <a:pt x="44769" y="79091"/>
                    <a:pt x="38120" y="79091"/>
                  </a:cubicBezTo>
                  <a:close/>
                  <a:moveTo>
                    <a:pt x="15346" y="33251"/>
                  </a:moveTo>
                  <a:lnTo>
                    <a:pt x="54494" y="33251"/>
                  </a:lnTo>
                  <a:cubicBezTo>
                    <a:pt x="54494" y="28985"/>
                    <a:pt x="53875" y="24644"/>
                    <a:pt x="52627" y="20229"/>
                  </a:cubicBezTo>
                  <a:cubicBezTo>
                    <a:pt x="51389" y="15814"/>
                    <a:pt x="49379" y="12142"/>
                    <a:pt x="46607" y="9215"/>
                  </a:cubicBezTo>
                  <a:cubicBezTo>
                    <a:pt x="43826" y="6288"/>
                    <a:pt x="40206" y="4825"/>
                    <a:pt x="35739" y="4825"/>
                  </a:cubicBezTo>
                  <a:cubicBezTo>
                    <a:pt x="29186" y="4825"/>
                    <a:pt x="24157" y="7851"/>
                    <a:pt x="20633" y="13903"/>
                  </a:cubicBezTo>
                  <a:cubicBezTo>
                    <a:pt x="17108" y="19956"/>
                    <a:pt x="15346" y="26405"/>
                    <a:pt x="15346" y="332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E966CB1B-2A47-799C-9560-935E917D30DA}"/>
                </a:ext>
              </a:extLst>
            </p:cNvPr>
            <p:cNvSpPr/>
            <p:nvPr/>
          </p:nvSpPr>
          <p:spPr>
            <a:xfrm rot="-5400000">
              <a:off x="3636470" y="4649766"/>
              <a:ext cx="57892" cy="75753"/>
            </a:xfrm>
            <a:custGeom>
              <a:avLst/>
              <a:gdLst>
                <a:gd name="connsiteX0" fmla="*/ 165 w 57892"/>
                <a:gd name="connsiteY0" fmla="*/ 76106 h 75753"/>
                <a:gd name="connsiteX1" fmla="*/ 165 w 57892"/>
                <a:gd name="connsiteY1" fmla="*/ 70004 h 75753"/>
                <a:gd name="connsiteX2" fmla="*/ 9757 w 57892"/>
                <a:gd name="connsiteY2" fmla="*/ 69112 h 75753"/>
                <a:gd name="connsiteX3" fmla="*/ 13558 w 57892"/>
                <a:gd name="connsiteY3" fmla="*/ 64646 h 75753"/>
                <a:gd name="connsiteX4" fmla="*/ 13558 w 57892"/>
                <a:gd name="connsiteY4" fmla="*/ 17765 h 75753"/>
                <a:gd name="connsiteX5" fmla="*/ 12138 w 57892"/>
                <a:gd name="connsiteY5" fmla="*/ 11217 h 75753"/>
                <a:gd name="connsiteX6" fmla="*/ 8128 w 57892"/>
                <a:gd name="connsiteY6" fmla="*/ 8687 h 75753"/>
                <a:gd name="connsiteX7" fmla="*/ 165 w 57892"/>
                <a:gd name="connsiteY7" fmla="*/ 8240 h 75753"/>
                <a:gd name="connsiteX8" fmla="*/ 165 w 57892"/>
                <a:gd name="connsiteY8" fmla="*/ 2138 h 75753"/>
                <a:gd name="connsiteX9" fmla="*/ 24721 w 57892"/>
                <a:gd name="connsiteY9" fmla="*/ 352 h 75753"/>
                <a:gd name="connsiteX10" fmla="*/ 24721 w 57892"/>
                <a:gd name="connsiteY10" fmla="*/ 17021 h 75753"/>
                <a:gd name="connsiteX11" fmla="*/ 32531 w 57892"/>
                <a:gd name="connsiteY11" fmla="*/ 4966 h 75753"/>
                <a:gd name="connsiteX12" fmla="*/ 44961 w 57892"/>
                <a:gd name="connsiteY12" fmla="*/ 352 h 75753"/>
                <a:gd name="connsiteX13" fmla="*/ 54039 w 57892"/>
                <a:gd name="connsiteY13" fmla="*/ 3329 h 75753"/>
                <a:gd name="connsiteX14" fmla="*/ 58058 w 57892"/>
                <a:gd name="connsiteY14" fmla="*/ 11366 h 75753"/>
                <a:gd name="connsiteX15" fmla="*/ 55820 w 57892"/>
                <a:gd name="connsiteY15" fmla="*/ 16649 h 75753"/>
                <a:gd name="connsiteX16" fmla="*/ 50315 w 57892"/>
                <a:gd name="connsiteY16" fmla="*/ 18956 h 75753"/>
                <a:gd name="connsiteX17" fmla="*/ 44961 w 57892"/>
                <a:gd name="connsiteY17" fmla="*/ 16724 h 75753"/>
                <a:gd name="connsiteX18" fmla="*/ 42723 w 57892"/>
                <a:gd name="connsiteY18" fmla="*/ 11366 h 75753"/>
                <a:gd name="connsiteX19" fmla="*/ 46000 w 57892"/>
                <a:gd name="connsiteY19" fmla="*/ 4818 h 75753"/>
                <a:gd name="connsiteX20" fmla="*/ 44961 w 57892"/>
                <a:gd name="connsiteY20" fmla="*/ 4818 h 75753"/>
                <a:gd name="connsiteX21" fmla="*/ 33570 w 57892"/>
                <a:gd name="connsiteY21" fmla="*/ 9803 h 75753"/>
                <a:gd name="connsiteX22" fmla="*/ 27321 w 57892"/>
                <a:gd name="connsiteY22" fmla="*/ 22230 h 75753"/>
                <a:gd name="connsiteX23" fmla="*/ 25464 w 57892"/>
                <a:gd name="connsiteY23" fmla="*/ 36518 h 75753"/>
                <a:gd name="connsiteX24" fmla="*/ 25464 w 57892"/>
                <a:gd name="connsiteY24" fmla="*/ 64646 h 75753"/>
                <a:gd name="connsiteX25" fmla="*/ 42133 w 57892"/>
                <a:gd name="connsiteY25" fmla="*/ 70004 h 75753"/>
                <a:gd name="connsiteX26" fmla="*/ 42133 w 57892"/>
                <a:gd name="connsiteY26" fmla="*/ 76106 h 75753"/>
                <a:gd name="connsiteX27" fmla="*/ 165 w 57892"/>
                <a:gd name="connsiteY27" fmla="*/ 76106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2" h="75753">
                  <a:moveTo>
                    <a:pt x="165" y="76106"/>
                  </a:moveTo>
                  <a:lnTo>
                    <a:pt x="165" y="70004"/>
                  </a:lnTo>
                  <a:cubicBezTo>
                    <a:pt x="4033" y="70004"/>
                    <a:pt x="7233" y="69707"/>
                    <a:pt x="9757" y="69112"/>
                  </a:cubicBezTo>
                  <a:cubicBezTo>
                    <a:pt x="12291" y="68516"/>
                    <a:pt x="13558" y="67027"/>
                    <a:pt x="13558" y="64646"/>
                  </a:cubicBezTo>
                  <a:lnTo>
                    <a:pt x="13558" y="17765"/>
                  </a:lnTo>
                  <a:cubicBezTo>
                    <a:pt x="13558" y="14789"/>
                    <a:pt x="13081" y="12606"/>
                    <a:pt x="12138" y="11217"/>
                  </a:cubicBezTo>
                  <a:cubicBezTo>
                    <a:pt x="11195" y="9828"/>
                    <a:pt x="9862" y="8985"/>
                    <a:pt x="8128" y="8687"/>
                  </a:cubicBezTo>
                  <a:cubicBezTo>
                    <a:pt x="6385" y="8389"/>
                    <a:pt x="3737" y="8240"/>
                    <a:pt x="165" y="8240"/>
                  </a:cubicBezTo>
                  <a:lnTo>
                    <a:pt x="165" y="2138"/>
                  </a:lnTo>
                  <a:lnTo>
                    <a:pt x="24721" y="352"/>
                  </a:lnTo>
                  <a:lnTo>
                    <a:pt x="24721" y="17021"/>
                  </a:lnTo>
                  <a:cubicBezTo>
                    <a:pt x="26502" y="12061"/>
                    <a:pt x="29112" y="8042"/>
                    <a:pt x="32531" y="4966"/>
                  </a:cubicBezTo>
                  <a:cubicBezTo>
                    <a:pt x="35951" y="1891"/>
                    <a:pt x="40094" y="352"/>
                    <a:pt x="44961" y="352"/>
                  </a:cubicBezTo>
                  <a:cubicBezTo>
                    <a:pt x="48333" y="352"/>
                    <a:pt x="51362" y="1345"/>
                    <a:pt x="54039" y="3329"/>
                  </a:cubicBezTo>
                  <a:cubicBezTo>
                    <a:pt x="56715" y="5313"/>
                    <a:pt x="58058" y="7992"/>
                    <a:pt x="58058" y="11366"/>
                  </a:cubicBezTo>
                  <a:cubicBezTo>
                    <a:pt x="58058" y="13350"/>
                    <a:pt x="57315" y="15111"/>
                    <a:pt x="55820" y="16649"/>
                  </a:cubicBezTo>
                  <a:cubicBezTo>
                    <a:pt x="54334" y="18187"/>
                    <a:pt x="52496" y="18956"/>
                    <a:pt x="50315" y="18956"/>
                  </a:cubicBezTo>
                  <a:cubicBezTo>
                    <a:pt x="48229" y="18956"/>
                    <a:pt x="46447" y="18212"/>
                    <a:pt x="44961" y="16724"/>
                  </a:cubicBezTo>
                  <a:cubicBezTo>
                    <a:pt x="43466" y="15235"/>
                    <a:pt x="42723" y="13449"/>
                    <a:pt x="42723" y="11366"/>
                  </a:cubicBezTo>
                  <a:cubicBezTo>
                    <a:pt x="42723" y="8291"/>
                    <a:pt x="43818" y="6107"/>
                    <a:pt x="46000" y="4818"/>
                  </a:cubicBezTo>
                  <a:lnTo>
                    <a:pt x="44961" y="4818"/>
                  </a:lnTo>
                  <a:cubicBezTo>
                    <a:pt x="40294" y="4818"/>
                    <a:pt x="36503" y="6480"/>
                    <a:pt x="33570" y="9803"/>
                  </a:cubicBezTo>
                  <a:cubicBezTo>
                    <a:pt x="30645" y="13126"/>
                    <a:pt x="28559" y="17269"/>
                    <a:pt x="27321" y="22230"/>
                  </a:cubicBezTo>
                  <a:cubicBezTo>
                    <a:pt x="26083" y="27191"/>
                    <a:pt x="25464" y="31954"/>
                    <a:pt x="25464" y="36518"/>
                  </a:cubicBezTo>
                  <a:lnTo>
                    <a:pt x="25464" y="64646"/>
                  </a:lnTo>
                  <a:cubicBezTo>
                    <a:pt x="25464" y="68218"/>
                    <a:pt x="31017" y="70004"/>
                    <a:pt x="42133" y="70004"/>
                  </a:cubicBezTo>
                  <a:lnTo>
                    <a:pt x="42133" y="76106"/>
                  </a:lnTo>
                  <a:lnTo>
                    <a:pt x="165" y="7610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68A5AF51-6D91-92CB-40BE-0AF953C2342A}"/>
                </a:ext>
              </a:extLst>
            </p:cNvPr>
            <p:cNvSpPr/>
            <p:nvPr/>
          </p:nvSpPr>
          <p:spPr>
            <a:xfrm rot="-5400000">
              <a:off x="3627020" y="4570344"/>
              <a:ext cx="77685" cy="78730"/>
            </a:xfrm>
            <a:custGeom>
              <a:avLst/>
              <a:gdLst>
                <a:gd name="connsiteX0" fmla="*/ 157 w 77685"/>
                <a:gd name="connsiteY0" fmla="*/ 60322 h 78730"/>
                <a:gd name="connsiteX1" fmla="*/ 8197 w 77685"/>
                <a:gd name="connsiteY1" fmla="*/ 43653 h 78730"/>
                <a:gd name="connsiteX2" fmla="*/ 27466 w 77685"/>
                <a:gd name="connsiteY2" fmla="*/ 34649 h 78730"/>
                <a:gd name="connsiteX3" fmla="*/ 48973 w 77685"/>
                <a:gd name="connsiteY3" fmla="*/ 32045 h 78730"/>
                <a:gd name="connsiteX4" fmla="*/ 48973 w 77685"/>
                <a:gd name="connsiteY4" fmla="*/ 25050 h 78730"/>
                <a:gd name="connsiteX5" fmla="*/ 46744 w 77685"/>
                <a:gd name="connsiteY5" fmla="*/ 15377 h 78730"/>
                <a:gd name="connsiteX6" fmla="*/ 40410 w 77685"/>
                <a:gd name="connsiteY6" fmla="*/ 7786 h 78730"/>
                <a:gd name="connsiteX7" fmla="*/ 31409 w 77685"/>
                <a:gd name="connsiteY7" fmla="*/ 4810 h 78730"/>
                <a:gd name="connsiteX8" fmla="*/ 14150 w 77685"/>
                <a:gd name="connsiteY8" fmla="*/ 9869 h 78730"/>
                <a:gd name="connsiteX9" fmla="*/ 19426 w 77685"/>
                <a:gd name="connsiteY9" fmla="*/ 12325 h 78730"/>
                <a:gd name="connsiteX10" fmla="*/ 21589 w 77685"/>
                <a:gd name="connsiteY10" fmla="*/ 18055 h 78730"/>
                <a:gd name="connsiteX11" fmla="*/ 19207 w 77685"/>
                <a:gd name="connsiteY11" fmla="*/ 23934 h 78730"/>
                <a:gd name="connsiteX12" fmla="*/ 13407 w 77685"/>
                <a:gd name="connsiteY12" fmla="*/ 26389 h 78730"/>
                <a:gd name="connsiteX13" fmla="*/ 7520 w 77685"/>
                <a:gd name="connsiteY13" fmla="*/ 23934 h 78730"/>
                <a:gd name="connsiteX14" fmla="*/ 5072 w 77685"/>
                <a:gd name="connsiteY14" fmla="*/ 18055 h 78730"/>
                <a:gd name="connsiteX15" fmla="*/ 13330 w 77685"/>
                <a:gd name="connsiteY15" fmla="*/ 4735 h 78730"/>
                <a:gd name="connsiteX16" fmla="*/ 31409 w 77685"/>
                <a:gd name="connsiteY16" fmla="*/ 344 h 78730"/>
                <a:gd name="connsiteX17" fmla="*/ 45401 w 77685"/>
                <a:gd name="connsiteY17" fmla="*/ 3321 h 78730"/>
                <a:gd name="connsiteX18" fmla="*/ 56860 w 77685"/>
                <a:gd name="connsiteY18" fmla="*/ 11805 h 78730"/>
                <a:gd name="connsiteX19" fmla="*/ 61327 w 77685"/>
                <a:gd name="connsiteY19" fmla="*/ 24603 h 78730"/>
                <a:gd name="connsiteX20" fmla="*/ 61327 w 77685"/>
                <a:gd name="connsiteY20" fmla="*/ 63299 h 78730"/>
                <a:gd name="connsiteX21" fmla="*/ 62737 w 77685"/>
                <a:gd name="connsiteY21" fmla="*/ 69400 h 78730"/>
                <a:gd name="connsiteX22" fmla="*/ 67280 w 77685"/>
                <a:gd name="connsiteY22" fmla="*/ 72228 h 78730"/>
                <a:gd name="connsiteX23" fmla="*/ 71443 w 77685"/>
                <a:gd name="connsiteY23" fmla="*/ 69400 h 78730"/>
                <a:gd name="connsiteX24" fmla="*/ 72785 w 77685"/>
                <a:gd name="connsiteY24" fmla="*/ 63299 h 78730"/>
                <a:gd name="connsiteX25" fmla="*/ 72785 w 77685"/>
                <a:gd name="connsiteY25" fmla="*/ 52286 h 78730"/>
                <a:gd name="connsiteX26" fmla="*/ 77843 w 77685"/>
                <a:gd name="connsiteY26" fmla="*/ 52286 h 78730"/>
                <a:gd name="connsiteX27" fmla="*/ 77843 w 77685"/>
                <a:gd name="connsiteY27" fmla="*/ 63299 h 78730"/>
                <a:gd name="connsiteX28" fmla="*/ 75834 w 77685"/>
                <a:gd name="connsiteY28" fmla="*/ 70517 h 78730"/>
                <a:gd name="connsiteX29" fmla="*/ 70480 w 77685"/>
                <a:gd name="connsiteY29" fmla="*/ 76098 h 78730"/>
                <a:gd name="connsiteX30" fmla="*/ 63108 w 77685"/>
                <a:gd name="connsiteY30" fmla="*/ 78182 h 78730"/>
                <a:gd name="connsiteX31" fmla="*/ 54402 w 77685"/>
                <a:gd name="connsiteY31" fmla="*/ 74237 h 78730"/>
                <a:gd name="connsiteX32" fmla="*/ 50459 w 77685"/>
                <a:gd name="connsiteY32" fmla="*/ 64936 h 78730"/>
                <a:gd name="connsiteX33" fmla="*/ 41010 w 77685"/>
                <a:gd name="connsiteY33" fmla="*/ 75279 h 78730"/>
                <a:gd name="connsiteX34" fmla="*/ 27837 w 77685"/>
                <a:gd name="connsiteY34" fmla="*/ 79075 h 78730"/>
                <a:gd name="connsiteX35" fmla="*/ 14969 w 77685"/>
                <a:gd name="connsiteY35" fmla="*/ 77140 h 78730"/>
                <a:gd name="connsiteX36" fmla="*/ 4396 w 77685"/>
                <a:gd name="connsiteY36" fmla="*/ 71038 h 78730"/>
                <a:gd name="connsiteX37" fmla="*/ 157 w 77685"/>
                <a:gd name="connsiteY37" fmla="*/ 60322 h 78730"/>
                <a:gd name="connsiteX38" fmla="*/ 14150 w 77685"/>
                <a:gd name="connsiteY38" fmla="*/ 60322 h 78730"/>
                <a:gd name="connsiteX39" fmla="*/ 18541 w 77685"/>
                <a:gd name="connsiteY39" fmla="*/ 70443 h 78730"/>
                <a:gd name="connsiteX40" fmla="*/ 29028 w 77685"/>
                <a:gd name="connsiteY40" fmla="*/ 74610 h 78730"/>
                <a:gd name="connsiteX41" fmla="*/ 39076 w 77685"/>
                <a:gd name="connsiteY41" fmla="*/ 71782 h 78730"/>
                <a:gd name="connsiteX42" fmla="*/ 46297 w 77685"/>
                <a:gd name="connsiteY42" fmla="*/ 64192 h 78730"/>
                <a:gd name="connsiteX43" fmla="*/ 48973 w 77685"/>
                <a:gd name="connsiteY43" fmla="*/ 54220 h 78730"/>
                <a:gd name="connsiteX44" fmla="*/ 48973 w 77685"/>
                <a:gd name="connsiteY44" fmla="*/ 36361 h 78730"/>
                <a:gd name="connsiteX45" fmla="*/ 32971 w 77685"/>
                <a:gd name="connsiteY45" fmla="*/ 38891 h 78730"/>
                <a:gd name="connsiteX46" fmla="*/ 19503 w 77685"/>
                <a:gd name="connsiteY46" fmla="*/ 46853 h 78730"/>
                <a:gd name="connsiteX47" fmla="*/ 14150 w 77685"/>
                <a:gd name="connsiteY47" fmla="*/ 6032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5" h="78730">
                  <a:moveTo>
                    <a:pt x="157" y="60322"/>
                  </a:moveTo>
                  <a:cubicBezTo>
                    <a:pt x="157" y="53476"/>
                    <a:pt x="2834" y="47920"/>
                    <a:pt x="8197" y="43653"/>
                  </a:cubicBezTo>
                  <a:cubicBezTo>
                    <a:pt x="13550" y="39387"/>
                    <a:pt x="19979" y="36386"/>
                    <a:pt x="27466" y="34649"/>
                  </a:cubicBezTo>
                  <a:cubicBezTo>
                    <a:pt x="34962" y="32913"/>
                    <a:pt x="42125" y="32045"/>
                    <a:pt x="48973" y="32045"/>
                  </a:cubicBezTo>
                  <a:lnTo>
                    <a:pt x="48973" y="25050"/>
                  </a:lnTo>
                  <a:cubicBezTo>
                    <a:pt x="48973" y="21676"/>
                    <a:pt x="48230" y="18452"/>
                    <a:pt x="46744" y="15377"/>
                  </a:cubicBezTo>
                  <a:cubicBezTo>
                    <a:pt x="45249" y="12301"/>
                    <a:pt x="43144" y="9770"/>
                    <a:pt x="40410" y="7786"/>
                  </a:cubicBezTo>
                  <a:cubicBezTo>
                    <a:pt x="37686" y="5802"/>
                    <a:pt x="34685" y="4810"/>
                    <a:pt x="31409" y="4810"/>
                  </a:cubicBezTo>
                  <a:cubicBezTo>
                    <a:pt x="23770" y="4810"/>
                    <a:pt x="18017" y="6496"/>
                    <a:pt x="14150" y="9869"/>
                  </a:cubicBezTo>
                  <a:cubicBezTo>
                    <a:pt x="16226" y="9869"/>
                    <a:pt x="17988" y="10687"/>
                    <a:pt x="19426" y="12325"/>
                  </a:cubicBezTo>
                  <a:cubicBezTo>
                    <a:pt x="20865" y="13962"/>
                    <a:pt x="21589" y="15873"/>
                    <a:pt x="21589" y="18055"/>
                  </a:cubicBezTo>
                  <a:cubicBezTo>
                    <a:pt x="21589" y="20337"/>
                    <a:pt x="20798" y="22296"/>
                    <a:pt x="19207" y="23934"/>
                  </a:cubicBezTo>
                  <a:cubicBezTo>
                    <a:pt x="17617" y="25571"/>
                    <a:pt x="15683" y="26389"/>
                    <a:pt x="13407" y="26389"/>
                  </a:cubicBezTo>
                  <a:cubicBezTo>
                    <a:pt x="11121" y="26389"/>
                    <a:pt x="9159" y="25571"/>
                    <a:pt x="7520" y="23934"/>
                  </a:cubicBezTo>
                  <a:cubicBezTo>
                    <a:pt x="5882" y="22296"/>
                    <a:pt x="5072" y="20337"/>
                    <a:pt x="5072" y="18055"/>
                  </a:cubicBezTo>
                  <a:cubicBezTo>
                    <a:pt x="5072" y="12102"/>
                    <a:pt x="7825" y="7662"/>
                    <a:pt x="13330" y="4735"/>
                  </a:cubicBezTo>
                  <a:cubicBezTo>
                    <a:pt x="18836" y="1808"/>
                    <a:pt x="24865" y="344"/>
                    <a:pt x="31409" y="344"/>
                  </a:cubicBezTo>
                  <a:cubicBezTo>
                    <a:pt x="36076" y="344"/>
                    <a:pt x="40734" y="1337"/>
                    <a:pt x="45401" y="3321"/>
                  </a:cubicBezTo>
                  <a:cubicBezTo>
                    <a:pt x="50059" y="5305"/>
                    <a:pt x="53888" y="8133"/>
                    <a:pt x="56860" y="11805"/>
                  </a:cubicBezTo>
                  <a:cubicBezTo>
                    <a:pt x="59841" y="15476"/>
                    <a:pt x="61327" y="19742"/>
                    <a:pt x="61327" y="24603"/>
                  </a:cubicBezTo>
                  <a:lnTo>
                    <a:pt x="61327" y="63299"/>
                  </a:lnTo>
                  <a:cubicBezTo>
                    <a:pt x="61327" y="65482"/>
                    <a:pt x="61794" y="67516"/>
                    <a:pt x="62737" y="69400"/>
                  </a:cubicBezTo>
                  <a:cubicBezTo>
                    <a:pt x="63680" y="71286"/>
                    <a:pt x="65194" y="72228"/>
                    <a:pt x="67280" y="72228"/>
                  </a:cubicBezTo>
                  <a:cubicBezTo>
                    <a:pt x="69166" y="72228"/>
                    <a:pt x="70557" y="71286"/>
                    <a:pt x="71443" y="69400"/>
                  </a:cubicBezTo>
                  <a:cubicBezTo>
                    <a:pt x="72338" y="67516"/>
                    <a:pt x="72785" y="65482"/>
                    <a:pt x="72785" y="63299"/>
                  </a:cubicBezTo>
                  <a:lnTo>
                    <a:pt x="72785" y="52286"/>
                  </a:lnTo>
                  <a:lnTo>
                    <a:pt x="77843" y="52286"/>
                  </a:lnTo>
                  <a:lnTo>
                    <a:pt x="77843" y="63299"/>
                  </a:lnTo>
                  <a:cubicBezTo>
                    <a:pt x="77843" y="65779"/>
                    <a:pt x="77176" y="68185"/>
                    <a:pt x="75834" y="70517"/>
                  </a:cubicBezTo>
                  <a:cubicBezTo>
                    <a:pt x="74500" y="72849"/>
                    <a:pt x="72709" y="74709"/>
                    <a:pt x="70480" y="76098"/>
                  </a:cubicBezTo>
                  <a:cubicBezTo>
                    <a:pt x="68242" y="77487"/>
                    <a:pt x="65794" y="78182"/>
                    <a:pt x="63108" y="78182"/>
                  </a:cubicBezTo>
                  <a:cubicBezTo>
                    <a:pt x="59736" y="78182"/>
                    <a:pt x="56831" y="76867"/>
                    <a:pt x="54402" y="74237"/>
                  </a:cubicBezTo>
                  <a:cubicBezTo>
                    <a:pt x="51973" y="71608"/>
                    <a:pt x="50659" y="68508"/>
                    <a:pt x="50459" y="64936"/>
                  </a:cubicBezTo>
                  <a:cubicBezTo>
                    <a:pt x="48278" y="69302"/>
                    <a:pt x="45125" y="72749"/>
                    <a:pt x="41010" y="75279"/>
                  </a:cubicBezTo>
                  <a:cubicBezTo>
                    <a:pt x="36895" y="77810"/>
                    <a:pt x="32504" y="79075"/>
                    <a:pt x="27837" y="79075"/>
                  </a:cubicBezTo>
                  <a:cubicBezTo>
                    <a:pt x="23475" y="79075"/>
                    <a:pt x="19179" y="78430"/>
                    <a:pt x="14969" y="77140"/>
                  </a:cubicBezTo>
                  <a:cubicBezTo>
                    <a:pt x="10749" y="75850"/>
                    <a:pt x="7225" y="73816"/>
                    <a:pt x="4396" y="71038"/>
                  </a:cubicBezTo>
                  <a:cubicBezTo>
                    <a:pt x="1567" y="68260"/>
                    <a:pt x="157" y="64688"/>
                    <a:pt x="157" y="60322"/>
                  </a:cubicBezTo>
                  <a:close/>
                  <a:moveTo>
                    <a:pt x="14150" y="60322"/>
                  </a:moveTo>
                  <a:cubicBezTo>
                    <a:pt x="14150" y="64291"/>
                    <a:pt x="15607" y="67664"/>
                    <a:pt x="18541" y="70443"/>
                  </a:cubicBezTo>
                  <a:cubicBezTo>
                    <a:pt x="21465" y="73221"/>
                    <a:pt x="24960" y="74610"/>
                    <a:pt x="29028" y="74610"/>
                  </a:cubicBezTo>
                  <a:cubicBezTo>
                    <a:pt x="32704" y="74610"/>
                    <a:pt x="36048" y="73667"/>
                    <a:pt x="39076" y="71782"/>
                  </a:cubicBezTo>
                  <a:cubicBezTo>
                    <a:pt x="42105" y="69897"/>
                    <a:pt x="44506" y="67367"/>
                    <a:pt x="46297" y="64192"/>
                  </a:cubicBezTo>
                  <a:cubicBezTo>
                    <a:pt x="48078" y="61017"/>
                    <a:pt x="48973" y="57693"/>
                    <a:pt x="48973" y="54220"/>
                  </a:cubicBezTo>
                  <a:lnTo>
                    <a:pt x="48973" y="36361"/>
                  </a:lnTo>
                  <a:cubicBezTo>
                    <a:pt x="43715" y="36361"/>
                    <a:pt x="38381" y="37204"/>
                    <a:pt x="32971" y="38891"/>
                  </a:cubicBezTo>
                  <a:cubicBezTo>
                    <a:pt x="27561" y="40578"/>
                    <a:pt x="23075" y="43231"/>
                    <a:pt x="19503" y="46853"/>
                  </a:cubicBezTo>
                  <a:cubicBezTo>
                    <a:pt x="15931" y="50475"/>
                    <a:pt x="14150" y="54965"/>
                    <a:pt x="14150" y="6032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E7631428-D946-9D39-5FC0-C07959B317BF}"/>
                </a:ext>
              </a:extLst>
            </p:cNvPr>
            <p:cNvSpPr/>
            <p:nvPr/>
          </p:nvSpPr>
          <p:spPr>
            <a:xfrm rot="-5400000">
              <a:off x="3642866" y="4471118"/>
              <a:ext cx="78438" cy="112960"/>
            </a:xfrm>
            <a:custGeom>
              <a:avLst/>
              <a:gdLst>
                <a:gd name="connsiteX0" fmla="*/ 150 w 78438"/>
                <a:gd name="connsiteY0" fmla="*/ 91417 h 112960"/>
                <a:gd name="connsiteX1" fmla="*/ 4618 w 78438"/>
                <a:gd name="connsiteY1" fmla="*/ 80775 h 112960"/>
                <a:gd name="connsiteX2" fmla="*/ 15181 w 78438"/>
                <a:gd name="connsiteY2" fmla="*/ 74301 h 112960"/>
                <a:gd name="connsiteX3" fmla="*/ 9971 w 78438"/>
                <a:gd name="connsiteY3" fmla="*/ 67679 h 112960"/>
                <a:gd name="connsiteX4" fmla="*/ 8190 w 78438"/>
                <a:gd name="connsiteY4" fmla="*/ 59418 h 112960"/>
                <a:gd name="connsiteX5" fmla="*/ 13247 w 78438"/>
                <a:gd name="connsiteY5" fmla="*/ 45131 h 112960"/>
                <a:gd name="connsiteX6" fmla="*/ 5361 w 78438"/>
                <a:gd name="connsiteY6" fmla="*/ 27420 h 112960"/>
                <a:gd name="connsiteX7" fmla="*/ 7666 w 78438"/>
                <a:gd name="connsiteY7" fmla="*/ 17374 h 112960"/>
                <a:gd name="connsiteX8" fmla="*/ 14066 w 78438"/>
                <a:gd name="connsiteY8" fmla="*/ 9264 h 112960"/>
                <a:gd name="connsiteX9" fmla="*/ 23220 w 78438"/>
                <a:gd name="connsiteY9" fmla="*/ 4054 h 112960"/>
                <a:gd name="connsiteX10" fmla="*/ 33488 w 78438"/>
                <a:gd name="connsiteY10" fmla="*/ 2268 h 112960"/>
                <a:gd name="connsiteX11" fmla="*/ 51795 w 78438"/>
                <a:gd name="connsiteY11" fmla="*/ 8222 h 112960"/>
                <a:gd name="connsiteX12" fmla="*/ 60129 w 78438"/>
                <a:gd name="connsiteY12" fmla="*/ 2417 h 112960"/>
                <a:gd name="connsiteX13" fmla="*/ 70102 w 78438"/>
                <a:gd name="connsiteY13" fmla="*/ 334 h 112960"/>
                <a:gd name="connsiteX14" fmla="*/ 76208 w 78438"/>
                <a:gd name="connsiteY14" fmla="*/ 2938 h 112960"/>
                <a:gd name="connsiteX15" fmla="*/ 78589 w 78438"/>
                <a:gd name="connsiteY15" fmla="*/ 9264 h 112960"/>
                <a:gd name="connsiteX16" fmla="*/ 76951 w 78438"/>
                <a:gd name="connsiteY16" fmla="*/ 12984 h 112960"/>
                <a:gd name="connsiteX17" fmla="*/ 73226 w 78438"/>
                <a:gd name="connsiteY17" fmla="*/ 14621 h 112960"/>
                <a:gd name="connsiteX18" fmla="*/ 69502 w 78438"/>
                <a:gd name="connsiteY18" fmla="*/ 12984 h 112960"/>
                <a:gd name="connsiteX19" fmla="*/ 67873 w 78438"/>
                <a:gd name="connsiteY19" fmla="*/ 9264 h 112960"/>
                <a:gd name="connsiteX20" fmla="*/ 69950 w 78438"/>
                <a:gd name="connsiteY20" fmla="*/ 4798 h 112960"/>
                <a:gd name="connsiteX21" fmla="*/ 54776 w 78438"/>
                <a:gd name="connsiteY21" fmla="*/ 10901 h 112960"/>
                <a:gd name="connsiteX22" fmla="*/ 59758 w 78438"/>
                <a:gd name="connsiteY22" fmla="*/ 18490 h 112960"/>
                <a:gd name="connsiteX23" fmla="*/ 61615 w 78438"/>
                <a:gd name="connsiteY23" fmla="*/ 27420 h 112960"/>
                <a:gd name="connsiteX24" fmla="*/ 57596 w 78438"/>
                <a:gd name="connsiteY24" fmla="*/ 40517 h 112960"/>
                <a:gd name="connsiteX25" fmla="*/ 47033 w 78438"/>
                <a:gd name="connsiteY25" fmla="*/ 49596 h 112960"/>
                <a:gd name="connsiteX26" fmla="*/ 33488 w 78438"/>
                <a:gd name="connsiteY26" fmla="*/ 52870 h 112960"/>
                <a:gd name="connsiteX27" fmla="*/ 16372 w 78438"/>
                <a:gd name="connsiteY27" fmla="*/ 47661 h 112960"/>
                <a:gd name="connsiteX28" fmla="*/ 13847 w 78438"/>
                <a:gd name="connsiteY28" fmla="*/ 55251 h 112960"/>
                <a:gd name="connsiteX29" fmla="*/ 16819 w 78438"/>
                <a:gd name="connsiteY29" fmla="*/ 63139 h 112960"/>
                <a:gd name="connsiteX30" fmla="*/ 24411 w 78438"/>
                <a:gd name="connsiteY30" fmla="*/ 66562 h 112960"/>
                <a:gd name="connsiteX31" fmla="*/ 38403 w 78438"/>
                <a:gd name="connsiteY31" fmla="*/ 66562 h 112960"/>
                <a:gd name="connsiteX32" fmla="*/ 56853 w 78438"/>
                <a:gd name="connsiteY32" fmla="*/ 68422 h 112960"/>
                <a:gd name="connsiteX33" fmla="*/ 70626 w 78438"/>
                <a:gd name="connsiteY33" fmla="*/ 75790 h 112960"/>
                <a:gd name="connsiteX34" fmla="*/ 76208 w 78438"/>
                <a:gd name="connsiteY34" fmla="*/ 91417 h 112960"/>
                <a:gd name="connsiteX35" fmla="*/ 69807 w 78438"/>
                <a:gd name="connsiteY35" fmla="*/ 103993 h 112960"/>
                <a:gd name="connsiteX36" fmla="*/ 54624 w 78438"/>
                <a:gd name="connsiteY36" fmla="*/ 111136 h 112960"/>
                <a:gd name="connsiteX37" fmla="*/ 38250 w 78438"/>
                <a:gd name="connsiteY37" fmla="*/ 113295 h 112960"/>
                <a:gd name="connsiteX38" fmla="*/ 21810 w 78438"/>
                <a:gd name="connsiteY38" fmla="*/ 111136 h 112960"/>
                <a:gd name="connsiteX39" fmla="*/ 6551 w 78438"/>
                <a:gd name="connsiteY39" fmla="*/ 103993 h 112960"/>
                <a:gd name="connsiteX40" fmla="*/ 150 w 78438"/>
                <a:gd name="connsiteY40" fmla="*/ 91417 h 112960"/>
                <a:gd name="connsiteX41" fmla="*/ 9828 w 78438"/>
                <a:gd name="connsiteY41" fmla="*/ 91417 h 112960"/>
                <a:gd name="connsiteX42" fmla="*/ 14514 w 78438"/>
                <a:gd name="connsiteY42" fmla="*/ 101090 h 112960"/>
                <a:gd name="connsiteX43" fmla="*/ 25830 w 78438"/>
                <a:gd name="connsiteY43" fmla="*/ 106821 h 112960"/>
                <a:gd name="connsiteX44" fmla="*/ 38250 w 78438"/>
                <a:gd name="connsiteY44" fmla="*/ 108681 h 112960"/>
                <a:gd name="connsiteX45" fmla="*/ 50681 w 78438"/>
                <a:gd name="connsiteY45" fmla="*/ 106821 h 112960"/>
                <a:gd name="connsiteX46" fmla="*/ 61920 w 78438"/>
                <a:gd name="connsiteY46" fmla="*/ 101090 h 112960"/>
                <a:gd name="connsiteX47" fmla="*/ 66530 w 78438"/>
                <a:gd name="connsiteY47" fmla="*/ 91417 h 112960"/>
                <a:gd name="connsiteX48" fmla="*/ 58348 w 78438"/>
                <a:gd name="connsiteY48" fmla="*/ 79808 h 112960"/>
                <a:gd name="connsiteX49" fmla="*/ 38403 w 78438"/>
                <a:gd name="connsiteY49" fmla="*/ 77129 h 112960"/>
                <a:gd name="connsiteX50" fmla="*/ 24411 w 78438"/>
                <a:gd name="connsiteY50" fmla="*/ 77129 h 112960"/>
                <a:gd name="connsiteX51" fmla="*/ 17114 w 78438"/>
                <a:gd name="connsiteY51" fmla="*/ 79064 h 112960"/>
                <a:gd name="connsiteX52" fmla="*/ 11838 w 78438"/>
                <a:gd name="connsiteY52" fmla="*/ 84347 h 112960"/>
                <a:gd name="connsiteX53" fmla="*/ 9828 w 78438"/>
                <a:gd name="connsiteY53" fmla="*/ 91417 h 112960"/>
                <a:gd name="connsiteX54" fmla="*/ 33488 w 78438"/>
                <a:gd name="connsiteY54" fmla="*/ 48256 h 112960"/>
                <a:gd name="connsiteX55" fmla="*/ 48071 w 78438"/>
                <a:gd name="connsiteY55" fmla="*/ 27420 h 112960"/>
                <a:gd name="connsiteX56" fmla="*/ 44947 w 78438"/>
                <a:gd name="connsiteY56" fmla="*/ 12687 h 112960"/>
                <a:gd name="connsiteX57" fmla="*/ 33488 w 78438"/>
                <a:gd name="connsiteY57" fmla="*/ 6882 h 112960"/>
                <a:gd name="connsiteX58" fmla="*/ 22029 w 78438"/>
                <a:gd name="connsiteY58" fmla="*/ 12687 h 112960"/>
                <a:gd name="connsiteX59" fmla="*/ 18905 w 78438"/>
                <a:gd name="connsiteY59" fmla="*/ 27420 h 112960"/>
                <a:gd name="connsiteX60" fmla="*/ 20096 w 78438"/>
                <a:gd name="connsiteY60" fmla="*/ 37690 h 112960"/>
                <a:gd name="connsiteX61" fmla="*/ 24487 w 78438"/>
                <a:gd name="connsiteY61" fmla="*/ 45280 h 112960"/>
                <a:gd name="connsiteX62" fmla="*/ 33488 w 78438"/>
                <a:gd name="connsiteY62" fmla="*/ 48256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8" h="112960">
                  <a:moveTo>
                    <a:pt x="150" y="91417"/>
                  </a:moveTo>
                  <a:cubicBezTo>
                    <a:pt x="150" y="87349"/>
                    <a:pt x="1636" y="83802"/>
                    <a:pt x="4618" y="80775"/>
                  </a:cubicBezTo>
                  <a:cubicBezTo>
                    <a:pt x="7589" y="77749"/>
                    <a:pt x="11114" y="75591"/>
                    <a:pt x="15181" y="74301"/>
                  </a:cubicBezTo>
                  <a:cubicBezTo>
                    <a:pt x="12904" y="72516"/>
                    <a:pt x="11161" y="70308"/>
                    <a:pt x="9971" y="67679"/>
                  </a:cubicBezTo>
                  <a:cubicBezTo>
                    <a:pt x="8780" y="65049"/>
                    <a:pt x="8190" y="62296"/>
                    <a:pt x="8190" y="59418"/>
                  </a:cubicBezTo>
                  <a:cubicBezTo>
                    <a:pt x="8190" y="54061"/>
                    <a:pt x="9875" y="49298"/>
                    <a:pt x="13247" y="45131"/>
                  </a:cubicBezTo>
                  <a:cubicBezTo>
                    <a:pt x="7989" y="39971"/>
                    <a:pt x="5361" y="34068"/>
                    <a:pt x="5361" y="27420"/>
                  </a:cubicBezTo>
                  <a:cubicBezTo>
                    <a:pt x="5361" y="23848"/>
                    <a:pt x="6132" y="20499"/>
                    <a:pt x="7666" y="17374"/>
                  </a:cubicBezTo>
                  <a:cubicBezTo>
                    <a:pt x="9209" y="14249"/>
                    <a:pt x="11342" y="11546"/>
                    <a:pt x="14066" y="9264"/>
                  </a:cubicBezTo>
                  <a:cubicBezTo>
                    <a:pt x="16800" y="6981"/>
                    <a:pt x="19848" y="5245"/>
                    <a:pt x="23220" y="4054"/>
                  </a:cubicBezTo>
                  <a:cubicBezTo>
                    <a:pt x="26592" y="2864"/>
                    <a:pt x="30021" y="2268"/>
                    <a:pt x="33488" y="2268"/>
                  </a:cubicBezTo>
                  <a:cubicBezTo>
                    <a:pt x="40336" y="2268"/>
                    <a:pt x="46442" y="4252"/>
                    <a:pt x="51795" y="8222"/>
                  </a:cubicBezTo>
                  <a:cubicBezTo>
                    <a:pt x="54176" y="5741"/>
                    <a:pt x="56958" y="3807"/>
                    <a:pt x="60129" y="2417"/>
                  </a:cubicBezTo>
                  <a:cubicBezTo>
                    <a:pt x="63301" y="1028"/>
                    <a:pt x="66625" y="334"/>
                    <a:pt x="70102" y="334"/>
                  </a:cubicBezTo>
                  <a:cubicBezTo>
                    <a:pt x="72579" y="334"/>
                    <a:pt x="74617" y="1202"/>
                    <a:pt x="76208" y="2938"/>
                  </a:cubicBezTo>
                  <a:cubicBezTo>
                    <a:pt x="77789" y="4674"/>
                    <a:pt x="78589" y="6783"/>
                    <a:pt x="78589" y="9264"/>
                  </a:cubicBezTo>
                  <a:cubicBezTo>
                    <a:pt x="78589" y="10652"/>
                    <a:pt x="78036" y="11892"/>
                    <a:pt x="76951" y="12984"/>
                  </a:cubicBezTo>
                  <a:cubicBezTo>
                    <a:pt x="75855" y="14076"/>
                    <a:pt x="74617" y="14621"/>
                    <a:pt x="73226" y="14621"/>
                  </a:cubicBezTo>
                  <a:cubicBezTo>
                    <a:pt x="71836" y="14621"/>
                    <a:pt x="70597" y="14076"/>
                    <a:pt x="69502" y="12984"/>
                  </a:cubicBezTo>
                  <a:cubicBezTo>
                    <a:pt x="68416" y="11892"/>
                    <a:pt x="67873" y="10652"/>
                    <a:pt x="67873" y="9264"/>
                  </a:cubicBezTo>
                  <a:cubicBezTo>
                    <a:pt x="67873" y="7180"/>
                    <a:pt x="68559" y="5692"/>
                    <a:pt x="69950" y="4798"/>
                  </a:cubicBezTo>
                  <a:cubicBezTo>
                    <a:pt x="64101" y="4798"/>
                    <a:pt x="59034" y="6833"/>
                    <a:pt x="54776" y="10901"/>
                  </a:cubicBezTo>
                  <a:cubicBezTo>
                    <a:pt x="56853" y="12984"/>
                    <a:pt x="58520" y="15514"/>
                    <a:pt x="59758" y="18490"/>
                  </a:cubicBezTo>
                  <a:cubicBezTo>
                    <a:pt x="60996" y="21467"/>
                    <a:pt x="61615" y="24444"/>
                    <a:pt x="61615" y="27420"/>
                  </a:cubicBezTo>
                  <a:cubicBezTo>
                    <a:pt x="61615" y="32283"/>
                    <a:pt x="60282" y="36648"/>
                    <a:pt x="57596" y="40517"/>
                  </a:cubicBezTo>
                  <a:cubicBezTo>
                    <a:pt x="54919" y="44387"/>
                    <a:pt x="51395" y="47413"/>
                    <a:pt x="47033" y="49596"/>
                  </a:cubicBezTo>
                  <a:cubicBezTo>
                    <a:pt x="42670" y="51779"/>
                    <a:pt x="38155" y="52870"/>
                    <a:pt x="33488" y="52870"/>
                  </a:cubicBezTo>
                  <a:cubicBezTo>
                    <a:pt x="27240" y="52870"/>
                    <a:pt x="21534" y="51134"/>
                    <a:pt x="16372" y="47661"/>
                  </a:cubicBezTo>
                  <a:cubicBezTo>
                    <a:pt x="14686" y="49943"/>
                    <a:pt x="13847" y="52473"/>
                    <a:pt x="13847" y="55251"/>
                  </a:cubicBezTo>
                  <a:cubicBezTo>
                    <a:pt x="13847" y="58228"/>
                    <a:pt x="14838" y="60857"/>
                    <a:pt x="16819" y="63139"/>
                  </a:cubicBezTo>
                  <a:cubicBezTo>
                    <a:pt x="18810" y="65421"/>
                    <a:pt x="21334" y="66562"/>
                    <a:pt x="24411" y="66562"/>
                  </a:cubicBezTo>
                  <a:lnTo>
                    <a:pt x="38403" y="66562"/>
                  </a:lnTo>
                  <a:cubicBezTo>
                    <a:pt x="45251" y="66562"/>
                    <a:pt x="51395" y="67182"/>
                    <a:pt x="56853" y="68422"/>
                  </a:cubicBezTo>
                  <a:cubicBezTo>
                    <a:pt x="62311" y="69663"/>
                    <a:pt x="66902" y="72118"/>
                    <a:pt x="70626" y="75790"/>
                  </a:cubicBezTo>
                  <a:cubicBezTo>
                    <a:pt x="74341" y="79461"/>
                    <a:pt x="76208" y="84670"/>
                    <a:pt x="76208" y="91417"/>
                  </a:cubicBezTo>
                  <a:cubicBezTo>
                    <a:pt x="76208" y="96477"/>
                    <a:pt x="74074" y="100669"/>
                    <a:pt x="69807" y="103993"/>
                  </a:cubicBezTo>
                  <a:cubicBezTo>
                    <a:pt x="65540" y="107316"/>
                    <a:pt x="60482" y="109697"/>
                    <a:pt x="54624" y="111136"/>
                  </a:cubicBezTo>
                  <a:cubicBezTo>
                    <a:pt x="48766" y="112575"/>
                    <a:pt x="43308" y="113295"/>
                    <a:pt x="38250" y="113295"/>
                  </a:cubicBezTo>
                  <a:cubicBezTo>
                    <a:pt x="33193" y="113295"/>
                    <a:pt x="27706" y="112575"/>
                    <a:pt x="21810" y="111136"/>
                  </a:cubicBezTo>
                  <a:cubicBezTo>
                    <a:pt x="15905" y="109697"/>
                    <a:pt x="10818" y="107316"/>
                    <a:pt x="6551" y="103993"/>
                  </a:cubicBezTo>
                  <a:cubicBezTo>
                    <a:pt x="2284" y="100669"/>
                    <a:pt x="150" y="96477"/>
                    <a:pt x="150" y="91417"/>
                  </a:cubicBezTo>
                  <a:close/>
                  <a:moveTo>
                    <a:pt x="9828" y="91417"/>
                  </a:moveTo>
                  <a:cubicBezTo>
                    <a:pt x="9828" y="95286"/>
                    <a:pt x="11390" y="98511"/>
                    <a:pt x="14514" y="101090"/>
                  </a:cubicBezTo>
                  <a:cubicBezTo>
                    <a:pt x="17638" y="103670"/>
                    <a:pt x="21410" y="105580"/>
                    <a:pt x="25830" y="106821"/>
                  </a:cubicBezTo>
                  <a:cubicBezTo>
                    <a:pt x="30240" y="108061"/>
                    <a:pt x="34383" y="108681"/>
                    <a:pt x="38250" y="108681"/>
                  </a:cubicBezTo>
                  <a:cubicBezTo>
                    <a:pt x="42118" y="108681"/>
                    <a:pt x="46261" y="108061"/>
                    <a:pt x="50681" y="106821"/>
                  </a:cubicBezTo>
                  <a:cubicBezTo>
                    <a:pt x="55091" y="105580"/>
                    <a:pt x="58843" y="103670"/>
                    <a:pt x="61920" y="101090"/>
                  </a:cubicBezTo>
                  <a:cubicBezTo>
                    <a:pt x="64987" y="98511"/>
                    <a:pt x="66530" y="95286"/>
                    <a:pt x="66530" y="91417"/>
                  </a:cubicBezTo>
                  <a:cubicBezTo>
                    <a:pt x="66530" y="85464"/>
                    <a:pt x="63796" y="81594"/>
                    <a:pt x="58348" y="79808"/>
                  </a:cubicBezTo>
                  <a:cubicBezTo>
                    <a:pt x="52890" y="78022"/>
                    <a:pt x="46242" y="77129"/>
                    <a:pt x="38403" y="77129"/>
                  </a:cubicBezTo>
                  <a:lnTo>
                    <a:pt x="24411" y="77129"/>
                  </a:lnTo>
                  <a:cubicBezTo>
                    <a:pt x="21734" y="77129"/>
                    <a:pt x="19305" y="77774"/>
                    <a:pt x="17114" y="79064"/>
                  </a:cubicBezTo>
                  <a:cubicBezTo>
                    <a:pt x="14933" y="80353"/>
                    <a:pt x="13171" y="82115"/>
                    <a:pt x="11838" y="84347"/>
                  </a:cubicBezTo>
                  <a:cubicBezTo>
                    <a:pt x="10495" y="86580"/>
                    <a:pt x="9828" y="88936"/>
                    <a:pt x="9828" y="91417"/>
                  </a:cubicBezTo>
                  <a:close/>
                  <a:moveTo>
                    <a:pt x="33488" y="48256"/>
                  </a:moveTo>
                  <a:cubicBezTo>
                    <a:pt x="43213" y="48256"/>
                    <a:pt x="48071" y="41310"/>
                    <a:pt x="48071" y="27420"/>
                  </a:cubicBezTo>
                  <a:cubicBezTo>
                    <a:pt x="48071" y="21467"/>
                    <a:pt x="47033" y="16556"/>
                    <a:pt x="44947" y="12687"/>
                  </a:cubicBezTo>
                  <a:cubicBezTo>
                    <a:pt x="42870" y="8817"/>
                    <a:pt x="39051" y="6882"/>
                    <a:pt x="33488" y="6882"/>
                  </a:cubicBezTo>
                  <a:cubicBezTo>
                    <a:pt x="27935" y="6882"/>
                    <a:pt x="24115" y="8817"/>
                    <a:pt x="22029" y="12687"/>
                  </a:cubicBezTo>
                  <a:cubicBezTo>
                    <a:pt x="19943" y="16556"/>
                    <a:pt x="18905" y="21467"/>
                    <a:pt x="18905" y="27420"/>
                  </a:cubicBezTo>
                  <a:cubicBezTo>
                    <a:pt x="18905" y="31191"/>
                    <a:pt x="19305" y="34614"/>
                    <a:pt x="20096" y="37690"/>
                  </a:cubicBezTo>
                  <a:cubicBezTo>
                    <a:pt x="20886" y="40766"/>
                    <a:pt x="22353" y="43295"/>
                    <a:pt x="24487" y="45280"/>
                  </a:cubicBezTo>
                  <a:cubicBezTo>
                    <a:pt x="26620" y="47264"/>
                    <a:pt x="29621" y="48256"/>
                    <a:pt x="33488" y="4825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E0D3647A-322E-EB5F-828A-12B88A615778}"/>
                </a:ext>
              </a:extLst>
            </p:cNvPr>
            <p:cNvSpPr/>
            <p:nvPr/>
          </p:nvSpPr>
          <p:spPr>
            <a:xfrm rot="-5400000">
              <a:off x="3632673" y="4410443"/>
              <a:ext cx="66379" cy="78730"/>
            </a:xfrm>
            <a:custGeom>
              <a:avLst/>
              <a:gdLst>
                <a:gd name="connsiteX0" fmla="*/ 38098 w 66379"/>
                <a:gd name="connsiteY0" fmla="*/ 79058 h 78730"/>
                <a:gd name="connsiteX1" fmla="*/ 18895 w 66379"/>
                <a:gd name="connsiteY1" fmla="*/ 73551 h 78730"/>
                <a:gd name="connsiteX2" fmla="*/ 5132 w 66379"/>
                <a:gd name="connsiteY2" fmla="*/ 58892 h 78730"/>
                <a:gd name="connsiteX3" fmla="*/ 141 w 66379"/>
                <a:gd name="connsiteY3" fmla="*/ 39469 h 78730"/>
                <a:gd name="connsiteX4" fmla="*/ 4684 w 66379"/>
                <a:gd name="connsiteY4" fmla="*/ 20419 h 78730"/>
                <a:gd name="connsiteX5" fmla="*/ 17409 w 66379"/>
                <a:gd name="connsiteY5" fmla="*/ 5835 h 78730"/>
                <a:gd name="connsiteX6" fmla="*/ 35716 w 66379"/>
                <a:gd name="connsiteY6" fmla="*/ 327 h 78730"/>
                <a:gd name="connsiteX7" fmla="*/ 49328 w 66379"/>
                <a:gd name="connsiteY7" fmla="*/ 2933 h 78730"/>
                <a:gd name="connsiteX8" fmla="*/ 58929 w 66379"/>
                <a:gd name="connsiteY8" fmla="*/ 10225 h 78730"/>
                <a:gd name="connsiteX9" fmla="*/ 64587 w 66379"/>
                <a:gd name="connsiteY9" fmla="*/ 21313 h 78730"/>
                <a:gd name="connsiteX10" fmla="*/ 66520 w 66379"/>
                <a:gd name="connsiteY10" fmla="*/ 35302 h 78730"/>
                <a:gd name="connsiteX11" fmla="*/ 64739 w 66379"/>
                <a:gd name="connsiteY11" fmla="*/ 37535 h 78730"/>
                <a:gd name="connsiteX12" fmla="*/ 15171 w 66379"/>
                <a:gd name="connsiteY12" fmla="*/ 37535 h 78730"/>
                <a:gd name="connsiteX13" fmla="*/ 15171 w 66379"/>
                <a:gd name="connsiteY13" fmla="*/ 39321 h 78730"/>
                <a:gd name="connsiteX14" fmla="*/ 20905 w 66379"/>
                <a:gd name="connsiteY14" fmla="*/ 63803 h 78730"/>
                <a:gd name="connsiteX15" fmla="*/ 39584 w 66379"/>
                <a:gd name="connsiteY15" fmla="*/ 73998 h 78730"/>
                <a:gd name="connsiteX16" fmla="*/ 49328 w 66379"/>
                <a:gd name="connsiteY16" fmla="*/ 71691 h 78730"/>
                <a:gd name="connsiteX17" fmla="*/ 57148 w 66379"/>
                <a:gd name="connsiteY17" fmla="*/ 65142 h 78730"/>
                <a:gd name="connsiteX18" fmla="*/ 61605 w 66379"/>
                <a:gd name="connsiteY18" fmla="*/ 56138 h 78730"/>
                <a:gd name="connsiteX19" fmla="*/ 62205 w 66379"/>
                <a:gd name="connsiteY19" fmla="*/ 55096 h 78730"/>
                <a:gd name="connsiteX20" fmla="*/ 63244 w 66379"/>
                <a:gd name="connsiteY20" fmla="*/ 54650 h 78730"/>
                <a:gd name="connsiteX21" fmla="*/ 64739 w 66379"/>
                <a:gd name="connsiteY21" fmla="*/ 54650 h 78730"/>
                <a:gd name="connsiteX22" fmla="*/ 66520 w 66379"/>
                <a:gd name="connsiteY22" fmla="*/ 56882 h 78730"/>
                <a:gd name="connsiteX23" fmla="*/ 56100 w 66379"/>
                <a:gd name="connsiteY23" fmla="*/ 72807 h 78730"/>
                <a:gd name="connsiteX24" fmla="*/ 38098 w 66379"/>
                <a:gd name="connsiteY24" fmla="*/ 79058 h 78730"/>
                <a:gd name="connsiteX25" fmla="*/ 15323 w 66379"/>
                <a:gd name="connsiteY25" fmla="*/ 33219 h 78730"/>
                <a:gd name="connsiteX26" fmla="*/ 54462 w 66379"/>
                <a:gd name="connsiteY26" fmla="*/ 33219 h 78730"/>
                <a:gd name="connsiteX27" fmla="*/ 52604 w 66379"/>
                <a:gd name="connsiteY27" fmla="*/ 20197 h 78730"/>
                <a:gd name="connsiteX28" fmla="*/ 46575 w 66379"/>
                <a:gd name="connsiteY28" fmla="*/ 9183 h 78730"/>
                <a:gd name="connsiteX29" fmla="*/ 35716 w 66379"/>
                <a:gd name="connsiteY29" fmla="*/ 4793 h 78730"/>
                <a:gd name="connsiteX30" fmla="*/ 20610 w 66379"/>
                <a:gd name="connsiteY30" fmla="*/ 13871 h 78730"/>
                <a:gd name="connsiteX31" fmla="*/ 15323 w 66379"/>
                <a:gd name="connsiteY31" fmla="*/ 3321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9" h="78730">
                  <a:moveTo>
                    <a:pt x="38098" y="79058"/>
                  </a:moveTo>
                  <a:cubicBezTo>
                    <a:pt x="31144" y="79058"/>
                    <a:pt x="24753" y="77222"/>
                    <a:pt x="18895" y="73551"/>
                  </a:cubicBezTo>
                  <a:cubicBezTo>
                    <a:pt x="13037" y="69880"/>
                    <a:pt x="8456" y="64994"/>
                    <a:pt x="5132" y="58892"/>
                  </a:cubicBezTo>
                  <a:cubicBezTo>
                    <a:pt x="1807" y="52790"/>
                    <a:pt x="141" y="46315"/>
                    <a:pt x="141" y="39469"/>
                  </a:cubicBezTo>
                  <a:cubicBezTo>
                    <a:pt x="141" y="32822"/>
                    <a:pt x="1655" y="26472"/>
                    <a:pt x="4684" y="20419"/>
                  </a:cubicBezTo>
                  <a:cubicBezTo>
                    <a:pt x="7703" y="14367"/>
                    <a:pt x="11952" y="9506"/>
                    <a:pt x="17409" y="5835"/>
                  </a:cubicBezTo>
                  <a:cubicBezTo>
                    <a:pt x="22867" y="2163"/>
                    <a:pt x="28963" y="327"/>
                    <a:pt x="35716" y="327"/>
                  </a:cubicBezTo>
                  <a:cubicBezTo>
                    <a:pt x="40869" y="327"/>
                    <a:pt x="45413" y="1196"/>
                    <a:pt x="49328" y="2933"/>
                  </a:cubicBezTo>
                  <a:cubicBezTo>
                    <a:pt x="53252" y="4669"/>
                    <a:pt x="56452" y="7100"/>
                    <a:pt x="58929" y="10225"/>
                  </a:cubicBezTo>
                  <a:cubicBezTo>
                    <a:pt x="61405" y="13350"/>
                    <a:pt x="63291" y="17047"/>
                    <a:pt x="64587" y="21313"/>
                  </a:cubicBezTo>
                  <a:cubicBezTo>
                    <a:pt x="65873" y="25579"/>
                    <a:pt x="66520" y="30242"/>
                    <a:pt x="66520" y="35302"/>
                  </a:cubicBezTo>
                  <a:cubicBezTo>
                    <a:pt x="66520" y="36791"/>
                    <a:pt x="65930" y="37535"/>
                    <a:pt x="64739" y="37535"/>
                  </a:cubicBezTo>
                  <a:lnTo>
                    <a:pt x="15171" y="37535"/>
                  </a:lnTo>
                  <a:lnTo>
                    <a:pt x="15171" y="39321"/>
                  </a:lnTo>
                  <a:cubicBezTo>
                    <a:pt x="15171" y="48846"/>
                    <a:pt x="17086" y="57007"/>
                    <a:pt x="20905" y="63803"/>
                  </a:cubicBezTo>
                  <a:cubicBezTo>
                    <a:pt x="24725" y="70599"/>
                    <a:pt x="30954" y="73998"/>
                    <a:pt x="39584" y="73998"/>
                  </a:cubicBezTo>
                  <a:cubicBezTo>
                    <a:pt x="43051" y="73998"/>
                    <a:pt x="46308" y="73229"/>
                    <a:pt x="49328" y="71691"/>
                  </a:cubicBezTo>
                  <a:cubicBezTo>
                    <a:pt x="52357" y="70153"/>
                    <a:pt x="54957" y="67970"/>
                    <a:pt x="57148" y="65142"/>
                  </a:cubicBezTo>
                  <a:cubicBezTo>
                    <a:pt x="59329" y="62315"/>
                    <a:pt x="60815" y="59313"/>
                    <a:pt x="61605" y="56138"/>
                  </a:cubicBezTo>
                  <a:cubicBezTo>
                    <a:pt x="61710" y="55741"/>
                    <a:pt x="61910" y="55394"/>
                    <a:pt x="62205" y="55096"/>
                  </a:cubicBezTo>
                  <a:cubicBezTo>
                    <a:pt x="62501" y="54799"/>
                    <a:pt x="62853" y="54650"/>
                    <a:pt x="63244" y="54650"/>
                  </a:cubicBezTo>
                  <a:lnTo>
                    <a:pt x="64739" y="54650"/>
                  </a:lnTo>
                  <a:cubicBezTo>
                    <a:pt x="65930" y="54650"/>
                    <a:pt x="66520" y="55394"/>
                    <a:pt x="66520" y="56882"/>
                  </a:cubicBezTo>
                  <a:cubicBezTo>
                    <a:pt x="64930" y="63332"/>
                    <a:pt x="61462" y="68640"/>
                    <a:pt x="56100" y="72807"/>
                  </a:cubicBezTo>
                  <a:cubicBezTo>
                    <a:pt x="50747" y="76974"/>
                    <a:pt x="44746" y="79058"/>
                    <a:pt x="38098" y="79058"/>
                  </a:cubicBezTo>
                  <a:close/>
                  <a:moveTo>
                    <a:pt x="15323" y="33219"/>
                  </a:moveTo>
                  <a:lnTo>
                    <a:pt x="54462" y="33219"/>
                  </a:lnTo>
                  <a:cubicBezTo>
                    <a:pt x="54462" y="28953"/>
                    <a:pt x="53842" y="24611"/>
                    <a:pt x="52604" y="20197"/>
                  </a:cubicBezTo>
                  <a:cubicBezTo>
                    <a:pt x="51366" y="15782"/>
                    <a:pt x="49356" y="12110"/>
                    <a:pt x="46575" y="9183"/>
                  </a:cubicBezTo>
                  <a:cubicBezTo>
                    <a:pt x="43803" y="6256"/>
                    <a:pt x="40174" y="4793"/>
                    <a:pt x="35716" y="4793"/>
                  </a:cubicBezTo>
                  <a:cubicBezTo>
                    <a:pt x="29163" y="4793"/>
                    <a:pt x="24124" y="7819"/>
                    <a:pt x="20610" y="13871"/>
                  </a:cubicBezTo>
                  <a:cubicBezTo>
                    <a:pt x="17086" y="19923"/>
                    <a:pt x="15323" y="26373"/>
                    <a:pt x="15323" y="3321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C8172E40-D80F-2758-E3F5-2054306740B6}"/>
                </a:ext>
              </a:extLst>
            </p:cNvPr>
            <p:cNvSpPr/>
            <p:nvPr/>
          </p:nvSpPr>
          <p:spPr>
            <a:xfrm rot="-5400000">
              <a:off x="3602314" y="4249992"/>
              <a:ext cx="84979" cy="120848"/>
            </a:xfrm>
            <a:custGeom>
              <a:avLst/>
              <a:gdLst>
                <a:gd name="connsiteX0" fmla="*/ 13516 w 84979"/>
                <a:gd name="connsiteY0" fmla="*/ 119228 h 120848"/>
                <a:gd name="connsiteX1" fmla="*/ 13516 w 84979"/>
                <a:gd name="connsiteY1" fmla="*/ 17728 h 120848"/>
                <a:gd name="connsiteX2" fmla="*/ 12106 w 84979"/>
                <a:gd name="connsiteY2" fmla="*/ 11105 h 120848"/>
                <a:gd name="connsiteX3" fmla="*/ 8087 w 84979"/>
                <a:gd name="connsiteY3" fmla="*/ 8649 h 120848"/>
                <a:gd name="connsiteX4" fmla="*/ 124 w 84979"/>
                <a:gd name="connsiteY4" fmla="*/ 8203 h 120848"/>
                <a:gd name="connsiteX5" fmla="*/ 124 w 84979"/>
                <a:gd name="connsiteY5" fmla="*/ 2101 h 120848"/>
                <a:gd name="connsiteX6" fmla="*/ 25422 w 84979"/>
                <a:gd name="connsiteY6" fmla="*/ 315 h 120848"/>
                <a:gd name="connsiteX7" fmla="*/ 25422 w 84979"/>
                <a:gd name="connsiteY7" fmla="*/ 53893 h 120848"/>
                <a:gd name="connsiteX8" fmla="*/ 32118 w 84979"/>
                <a:gd name="connsiteY8" fmla="*/ 48386 h 120848"/>
                <a:gd name="connsiteX9" fmla="*/ 40310 w 84979"/>
                <a:gd name="connsiteY9" fmla="*/ 44740 h 120848"/>
                <a:gd name="connsiteX10" fmla="*/ 49082 w 84979"/>
                <a:gd name="connsiteY10" fmla="*/ 43475 h 120848"/>
                <a:gd name="connsiteX11" fmla="*/ 63449 w 84979"/>
                <a:gd name="connsiteY11" fmla="*/ 46600 h 120848"/>
                <a:gd name="connsiteX12" fmla="*/ 74908 w 84979"/>
                <a:gd name="connsiteY12" fmla="*/ 55158 h 120848"/>
                <a:gd name="connsiteX13" fmla="*/ 82424 w 84979"/>
                <a:gd name="connsiteY13" fmla="*/ 67660 h 120848"/>
                <a:gd name="connsiteX14" fmla="*/ 85103 w 84979"/>
                <a:gd name="connsiteY14" fmla="*/ 82170 h 120848"/>
                <a:gd name="connsiteX15" fmla="*/ 80042 w 84979"/>
                <a:gd name="connsiteY15" fmla="*/ 101518 h 120848"/>
                <a:gd name="connsiteX16" fmla="*/ 66276 w 84979"/>
                <a:gd name="connsiteY16" fmla="*/ 115806 h 120848"/>
                <a:gd name="connsiteX17" fmla="*/ 47006 w 84979"/>
                <a:gd name="connsiteY17" fmla="*/ 121163 h 120848"/>
                <a:gd name="connsiteX18" fmla="*/ 34423 w 84979"/>
                <a:gd name="connsiteY18" fmla="*/ 117814 h 120848"/>
                <a:gd name="connsiteX19" fmla="*/ 24231 w 84979"/>
                <a:gd name="connsiteY19" fmla="*/ 108959 h 120848"/>
                <a:gd name="connsiteX20" fmla="*/ 18431 w 84979"/>
                <a:gd name="connsiteY20" fmla="*/ 119228 h 120848"/>
                <a:gd name="connsiteX21" fmla="*/ 13516 w 84979"/>
                <a:gd name="connsiteY21" fmla="*/ 119228 h 120848"/>
                <a:gd name="connsiteX22" fmla="*/ 26022 w 84979"/>
                <a:gd name="connsiteY22" fmla="*/ 102411 h 120848"/>
                <a:gd name="connsiteX23" fmla="*/ 34204 w 84979"/>
                <a:gd name="connsiteY23" fmla="*/ 112680 h 120848"/>
                <a:gd name="connsiteX24" fmla="*/ 46110 w 84979"/>
                <a:gd name="connsiteY24" fmla="*/ 116698 h 120848"/>
                <a:gd name="connsiteX25" fmla="*/ 60397 w 84979"/>
                <a:gd name="connsiteY25" fmla="*/ 111563 h 120848"/>
                <a:gd name="connsiteX26" fmla="*/ 68062 w 84979"/>
                <a:gd name="connsiteY26" fmla="*/ 98616 h 120848"/>
                <a:gd name="connsiteX27" fmla="*/ 70220 w 84979"/>
                <a:gd name="connsiteY27" fmla="*/ 82170 h 120848"/>
                <a:gd name="connsiteX28" fmla="*/ 66500 w 84979"/>
                <a:gd name="connsiteY28" fmla="*/ 60143 h 120848"/>
                <a:gd name="connsiteX29" fmla="*/ 61960 w 84979"/>
                <a:gd name="connsiteY29" fmla="*/ 54042 h 120848"/>
                <a:gd name="connsiteX30" fmla="*/ 55486 w 84979"/>
                <a:gd name="connsiteY30" fmla="*/ 49576 h 120848"/>
                <a:gd name="connsiteX31" fmla="*/ 48044 w 84979"/>
                <a:gd name="connsiteY31" fmla="*/ 47940 h 120848"/>
                <a:gd name="connsiteX32" fmla="*/ 35242 w 84979"/>
                <a:gd name="connsiteY32" fmla="*/ 51586 h 120848"/>
                <a:gd name="connsiteX33" fmla="*/ 26022 w 84979"/>
                <a:gd name="connsiteY33" fmla="*/ 61334 h 120848"/>
                <a:gd name="connsiteX34" fmla="*/ 26022 w 84979"/>
                <a:gd name="connsiteY34" fmla="*/ 10241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979" h="120848">
                  <a:moveTo>
                    <a:pt x="13516" y="119228"/>
                  </a:moveTo>
                  <a:lnTo>
                    <a:pt x="13516" y="17728"/>
                  </a:lnTo>
                  <a:cubicBezTo>
                    <a:pt x="13516" y="14652"/>
                    <a:pt x="13049" y="12444"/>
                    <a:pt x="12106" y="11105"/>
                  </a:cubicBezTo>
                  <a:cubicBezTo>
                    <a:pt x="11163" y="9765"/>
                    <a:pt x="9820" y="8947"/>
                    <a:pt x="8087" y="8649"/>
                  </a:cubicBezTo>
                  <a:cubicBezTo>
                    <a:pt x="6344" y="8351"/>
                    <a:pt x="3696" y="8203"/>
                    <a:pt x="124" y="8203"/>
                  </a:cubicBezTo>
                  <a:lnTo>
                    <a:pt x="124" y="2101"/>
                  </a:lnTo>
                  <a:lnTo>
                    <a:pt x="25422" y="315"/>
                  </a:lnTo>
                  <a:lnTo>
                    <a:pt x="25422" y="53893"/>
                  </a:lnTo>
                  <a:cubicBezTo>
                    <a:pt x="27308" y="51809"/>
                    <a:pt x="29537" y="49974"/>
                    <a:pt x="32118" y="48386"/>
                  </a:cubicBezTo>
                  <a:cubicBezTo>
                    <a:pt x="34699" y="46798"/>
                    <a:pt x="37424" y="45583"/>
                    <a:pt x="40310" y="44740"/>
                  </a:cubicBezTo>
                  <a:cubicBezTo>
                    <a:pt x="43186" y="43897"/>
                    <a:pt x="46110" y="43475"/>
                    <a:pt x="49082" y="43475"/>
                  </a:cubicBezTo>
                  <a:cubicBezTo>
                    <a:pt x="54246" y="43475"/>
                    <a:pt x="59033" y="44517"/>
                    <a:pt x="63449" y="46600"/>
                  </a:cubicBezTo>
                  <a:cubicBezTo>
                    <a:pt x="67864" y="48684"/>
                    <a:pt x="71684" y="51537"/>
                    <a:pt x="74908" y="55158"/>
                  </a:cubicBezTo>
                  <a:cubicBezTo>
                    <a:pt x="78133" y="58779"/>
                    <a:pt x="80638" y="62947"/>
                    <a:pt x="82424" y="67660"/>
                  </a:cubicBezTo>
                  <a:cubicBezTo>
                    <a:pt x="84209" y="72373"/>
                    <a:pt x="85103" y="77209"/>
                    <a:pt x="85103" y="82170"/>
                  </a:cubicBezTo>
                  <a:cubicBezTo>
                    <a:pt x="85103" y="89116"/>
                    <a:pt x="83416" y="95565"/>
                    <a:pt x="80042" y="101518"/>
                  </a:cubicBezTo>
                  <a:cubicBezTo>
                    <a:pt x="76669" y="107471"/>
                    <a:pt x="72080" y="112234"/>
                    <a:pt x="66276" y="115806"/>
                  </a:cubicBezTo>
                  <a:cubicBezTo>
                    <a:pt x="60472" y="119378"/>
                    <a:pt x="54048" y="121163"/>
                    <a:pt x="47006" y="121163"/>
                  </a:cubicBezTo>
                  <a:cubicBezTo>
                    <a:pt x="42739" y="121163"/>
                    <a:pt x="38548" y="120047"/>
                    <a:pt x="34423" y="117814"/>
                  </a:cubicBezTo>
                  <a:cubicBezTo>
                    <a:pt x="30308" y="115582"/>
                    <a:pt x="26908" y="112630"/>
                    <a:pt x="24231" y="108959"/>
                  </a:cubicBezTo>
                  <a:lnTo>
                    <a:pt x="18431" y="119228"/>
                  </a:lnTo>
                  <a:lnTo>
                    <a:pt x="13516" y="119228"/>
                  </a:lnTo>
                  <a:close/>
                  <a:moveTo>
                    <a:pt x="26022" y="102411"/>
                  </a:moveTo>
                  <a:cubicBezTo>
                    <a:pt x="27899" y="106578"/>
                    <a:pt x="30632" y="110001"/>
                    <a:pt x="34204" y="112680"/>
                  </a:cubicBezTo>
                  <a:cubicBezTo>
                    <a:pt x="37776" y="115359"/>
                    <a:pt x="41748" y="116698"/>
                    <a:pt x="46110" y="116698"/>
                  </a:cubicBezTo>
                  <a:cubicBezTo>
                    <a:pt x="51968" y="116698"/>
                    <a:pt x="56726" y="114986"/>
                    <a:pt x="60397" y="111563"/>
                  </a:cubicBezTo>
                  <a:cubicBezTo>
                    <a:pt x="64069" y="108141"/>
                    <a:pt x="66623" y="103825"/>
                    <a:pt x="68062" y="98616"/>
                  </a:cubicBezTo>
                  <a:cubicBezTo>
                    <a:pt x="69501" y="93407"/>
                    <a:pt x="70220" y="87925"/>
                    <a:pt x="70220" y="82170"/>
                  </a:cubicBezTo>
                  <a:cubicBezTo>
                    <a:pt x="70220" y="72546"/>
                    <a:pt x="68980" y="65204"/>
                    <a:pt x="66500" y="60143"/>
                  </a:cubicBezTo>
                  <a:cubicBezTo>
                    <a:pt x="65408" y="57961"/>
                    <a:pt x="63895" y="55927"/>
                    <a:pt x="61960" y="54042"/>
                  </a:cubicBezTo>
                  <a:cubicBezTo>
                    <a:pt x="60025" y="52157"/>
                    <a:pt x="57867" y="50668"/>
                    <a:pt x="55486" y="49576"/>
                  </a:cubicBezTo>
                  <a:cubicBezTo>
                    <a:pt x="53105" y="48486"/>
                    <a:pt x="50625" y="47940"/>
                    <a:pt x="48044" y="47940"/>
                  </a:cubicBezTo>
                  <a:cubicBezTo>
                    <a:pt x="43377" y="47940"/>
                    <a:pt x="39119" y="49155"/>
                    <a:pt x="35242" y="51586"/>
                  </a:cubicBezTo>
                  <a:cubicBezTo>
                    <a:pt x="31375" y="54017"/>
                    <a:pt x="28299" y="57266"/>
                    <a:pt x="26022" y="61334"/>
                  </a:cubicBezTo>
                  <a:lnTo>
                    <a:pt x="26022" y="1024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4A97428E-DD53-A6D2-3700-83E9CB41C3D0}"/>
                </a:ext>
              </a:extLst>
            </p:cNvPr>
            <p:cNvSpPr/>
            <p:nvPr/>
          </p:nvSpPr>
          <p:spPr>
            <a:xfrm rot="-5400000">
              <a:off x="3636469" y="4192950"/>
              <a:ext cx="57894" cy="75753"/>
            </a:xfrm>
            <a:custGeom>
              <a:avLst/>
              <a:gdLst>
                <a:gd name="connsiteX0" fmla="*/ 118 w 57894"/>
                <a:gd name="connsiteY0" fmla="*/ 76058 h 75753"/>
                <a:gd name="connsiteX1" fmla="*/ 118 w 57894"/>
                <a:gd name="connsiteY1" fmla="*/ 69956 h 75753"/>
                <a:gd name="connsiteX2" fmla="*/ 9717 w 57894"/>
                <a:gd name="connsiteY2" fmla="*/ 69064 h 75753"/>
                <a:gd name="connsiteX3" fmla="*/ 13512 w 57894"/>
                <a:gd name="connsiteY3" fmla="*/ 64598 h 75753"/>
                <a:gd name="connsiteX4" fmla="*/ 13512 w 57894"/>
                <a:gd name="connsiteY4" fmla="*/ 17717 h 75753"/>
                <a:gd name="connsiteX5" fmla="*/ 12098 w 57894"/>
                <a:gd name="connsiteY5" fmla="*/ 11169 h 75753"/>
                <a:gd name="connsiteX6" fmla="*/ 8080 w 57894"/>
                <a:gd name="connsiteY6" fmla="*/ 8639 h 75753"/>
                <a:gd name="connsiteX7" fmla="*/ 118 w 57894"/>
                <a:gd name="connsiteY7" fmla="*/ 8192 h 75753"/>
                <a:gd name="connsiteX8" fmla="*/ 118 w 57894"/>
                <a:gd name="connsiteY8" fmla="*/ 2090 h 75753"/>
                <a:gd name="connsiteX9" fmla="*/ 24675 w 57894"/>
                <a:gd name="connsiteY9" fmla="*/ 304 h 75753"/>
                <a:gd name="connsiteX10" fmla="*/ 24675 w 57894"/>
                <a:gd name="connsiteY10" fmla="*/ 16973 h 75753"/>
                <a:gd name="connsiteX11" fmla="*/ 32488 w 57894"/>
                <a:gd name="connsiteY11" fmla="*/ 4918 h 75753"/>
                <a:gd name="connsiteX12" fmla="*/ 44915 w 57894"/>
                <a:gd name="connsiteY12" fmla="*/ 304 h 75753"/>
                <a:gd name="connsiteX13" fmla="*/ 53994 w 57894"/>
                <a:gd name="connsiteY13" fmla="*/ 3281 h 75753"/>
                <a:gd name="connsiteX14" fmla="*/ 58012 w 57894"/>
                <a:gd name="connsiteY14" fmla="*/ 11318 h 75753"/>
                <a:gd name="connsiteX15" fmla="*/ 55780 w 57894"/>
                <a:gd name="connsiteY15" fmla="*/ 16601 h 75753"/>
                <a:gd name="connsiteX16" fmla="*/ 50273 w 57894"/>
                <a:gd name="connsiteY16" fmla="*/ 18908 h 75753"/>
                <a:gd name="connsiteX17" fmla="*/ 44915 w 57894"/>
                <a:gd name="connsiteY17" fmla="*/ 16676 h 75753"/>
                <a:gd name="connsiteX18" fmla="*/ 42683 w 57894"/>
                <a:gd name="connsiteY18" fmla="*/ 11318 h 75753"/>
                <a:gd name="connsiteX19" fmla="*/ 45957 w 57894"/>
                <a:gd name="connsiteY19" fmla="*/ 4770 h 75753"/>
                <a:gd name="connsiteX20" fmla="*/ 44915 w 57894"/>
                <a:gd name="connsiteY20" fmla="*/ 4770 h 75753"/>
                <a:gd name="connsiteX21" fmla="*/ 33529 w 57894"/>
                <a:gd name="connsiteY21" fmla="*/ 9755 h 75753"/>
                <a:gd name="connsiteX22" fmla="*/ 27279 w 57894"/>
                <a:gd name="connsiteY22" fmla="*/ 22182 h 75753"/>
                <a:gd name="connsiteX23" fmla="*/ 25419 w 57894"/>
                <a:gd name="connsiteY23" fmla="*/ 36470 h 75753"/>
                <a:gd name="connsiteX24" fmla="*/ 25419 w 57894"/>
                <a:gd name="connsiteY24" fmla="*/ 64598 h 75753"/>
                <a:gd name="connsiteX25" fmla="*/ 42087 w 57894"/>
                <a:gd name="connsiteY25" fmla="*/ 69956 h 75753"/>
                <a:gd name="connsiteX26" fmla="*/ 42087 w 57894"/>
                <a:gd name="connsiteY26" fmla="*/ 76058 h 75753"/>
                <a:gd name="connsiteX27" fmla="*/ 118 w 57894"/>
                <a:gd name="connsiteY27" fmla="*/ 76058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4" h="75753">
                  <a:moveTo>
                    <a:pt x="118" y="76058"/>
                  </a:moveTo>
                  <a:lnTo>
                    <a:pt x="118" y="69956"/>
                  </a:lnTo>
                  <a:cubicBezTo>
                    <a:pt x="3987" y="69956"/>
                    <a:pt x="7187" y="69659"/>
                    <a:pt x="9717" y="69064"/>
                  </a:cubicBezTo>
                  <a:cubicBezTo>
                    <a:pt x="12248" y="68468"/>
                    <a:pt x="13512" y="66979"/>
                    <a:pt x="13512" y="64598"/>
                  </a:cubicBezTo>
                  <a:lnTo>
                    <a:pt x="13512" y="17717"/>
                  </a:lnTo>
                  <a:cubicBezTo>
                    <a:pt x="13512" y="14741"/>
                    <a:pt x="13041" y="12558"/>
                    <a:pt x="12098" y="11169"/>
                  </a:cubicBezTo>
                  <a:cubicBezTo>
                    <a:pt x="11156" y="9780"/>
                    <a:pt x="9817" y="8937"/>
                    <a:pt x="8080" y="8639"/>
                  </a:cubicBezTo>
                  <a:cubicBezTo>
                    <a:pt x="6344" y="8341"/>
                    <a:pt x="3689" y="8192"/>
                    <a:pt x="118" y="8192"/>
                  </a:cubicBezTo>
                  <a:lnTo>
                    <a:pt x="118" y="2090"/>
                  </a:lnTo>
                  <a:lnTo>
                    <a:pt x="24675" y="304"/>
                  </a:lnTo>
                  <a:lnTo>
                    <a:pt x="24675" y="16973"/>
                  </a:lnTo>
                  <a:cubicBezTo>
                    <a:pt x="26461" y="12013"/>
                    <a:pt x="29065" y="7994"/>
                    <a:pt x="32488" y="4918"/>
                  </a:cubicBezTo>
                  <a:cubicBezTo>
                    <a:pt x="35911" y="1843"/>
                    <a:pt x="40053" y="304"/>
                    <a:pt x="44915" y="304"/>
                  </a:cubicBezTo>
                  <a:cubicBezTo>
                    <a:pt x="48288" y="304"/>
                    <a:pt x="51314" y="1297"/>
                    <a:pt x="53994" y="3281"/>
                  </a:cubicBezTo>
                  <a:cubicBezTo>
                    <a:pt x="56673" y="5265"/>
                    <a:pt x="58012" y="7944"/>
                    <a:pt x="58012" y="11318"/>
                  </a:cubicBezTo>
                  <a:cubicBezTo>
                    <a:pt x="58012" y="13302"/>
                    <a:pt x="57268" y="15063"/>
                    <a:pt x="55780" y="16601"/>
                  </a:cubicBezTo>
                  <a:cubicBezTo>
                    <a:pt x="54291" y="18139"/>
                    <a:pt x="52455" y="18908"/>
                    <a:pt x="50273" y="18908"/>
                  </a:cubicBezTo>
                  <a:cubicBezTo>
                    <a:pt x="48189" y="18908"/>
                    <a:pt x="46403" y="18164"/>
                    <a:pt x="44915" y="16676"/>
                  </a:cubicBezTo>
                  <a:cubicBezTo>
                    <a:pt x="43427" y="15187"/>
                    <a:pt x="42683" y="13401"/>
                    <a:pt x="42683" y="11318"/>
                  </a:cubicBezTo>
                  <a:cubicBezTo>
                    <a:pt x="42683" y="8243"/>
                    <a:pt x="43774" y="6059"/>
                    <a:pt x="45957" y="4770"/>
                  </a:cubicBezTo>
                  <a:lnTo>
                    <a:pt x="44915" y="4770"/>
                  </a:lnTo>
                  <a:cubicBezTo>
                    <a:pt x="40252" y="4770"/>
                    <a:pt x="36456" y="6432"/>
                    <a:pt x="33529" y="9755"/>
                  </a:cubicBezTo>
                  <a:cubicBezTo>
                    <a:pt x="30602" y="13078"/>
                    <a:pt x="28519" y="17221"/>
                    <a:pt x="27279" y="22182"/>
                  </a:cubicBezTo>
                  <a:cubicBezTo>
                    <a:pt x="26039" y="27143"/>
                    <a:pt x="25419" y="31906"/>
                    <a:pt x="25419" y="36470"/>
                  </a:cubicBezTo>
                  <a:lnTo>
                    <a:pt x="25419" y="64598"/>
                  </a:lnTo>
                  <a:cubicBezTo>
                    <a:pt x="25419" y="68170"/>
                    <a:pt x="30975" y="69956"/>
                    <a:pt x="42087" y="69956"/>
                  </a:cubicBezTo>
                  <a:lnTo>
                    <a:pt x="42087" y="76058"/>
                  </a:lnTo>
                  <a:lnTo>
                    <a:pt x="118" y="7605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2FAFB3C0-EE54-BB5E-A50F-DE479BA5C3F7}"/>
                </a:ext>
              </a:extLst>
            </p:cNvPr>
            <p:cNvSpPr/>
            <p:nvPr/>
          </p:nvSpPr>
          <p:spPr>
            <a:xfrm rot="-5400000">
              <a:off x="3627168" y="4117245"/>
              <a:ext cx="37504" cy="114745"/>
            </a:xfrm>
            <a:custGeom>
              <a:avLst/>
              <a:gdLst>
                <a:gd name="connsiteX0" fmla="*/ 110 w 37504"/>
                <a:gd name="connsiteY0" fmla="*/ 115046 h 114745"/>
                <a:gd name="connsiteX1" fmla="*/ 110 w 37504"/>
                <a:gd name="connsiteY1" fmla="*/ 108945 h 114745"/>
                <a:gd name="connsiteX2" fmla="*/ 9783 w 37504"/>
                <a:gd name="connsiteY2" fmla="*/ 108052 h 114745"/>
                <a:gd name="connsiteX3" fmla="*/ 13504 w 37504"/>
                <a:gd name="connsiteY3" fmla="*/ 103587 h 114745"/>
                <a:gd name="connsiteX4" fmla="*/ 13504 w 37504"/>
                <a:gd name="connsiteY4" fmla="*/ 56706 h 114745"/>
                <a:gd name="connsiteX5" fmla="*/ 10974 w 37504"/>
                <a:gd name="connsiteY5" fmla="*/ 48670 h 114745"/>
                <a:gd name="connsiteX6" fmla="*/ 1002 w 37504"/>
                <a:gd name="connsiteY6" fmla="*/ 47181 h 114745"/>
                <a:gd name="connsiteX7" fmla="*/ 1002 w 37504"/>
                <a:gd name="connsiteY7" fmla="*/ 41079 h 114745"/>
                <a:gd name="connsiteX8" fmla="*/ 25559 w 37504"/>
                <a:gd name="connsiteY8" fmla="*/ 39293 h 114745"/>
                <a:gd name="connsiteX9" fmla="*/ 25559 w 37504"/>
                <a:gd name="connsiteY9" fmla="*/ 103587 h 114745"/>
                <a:gd name="connsiteX10" fmla="*/ 28833 w 37504"/>
                <a:gd name="connsiteY10" fmla="*/ 108052 h 114745"/>
                <a:gd name="connsiteX11" fmla="*/ 37614 w 37504"/>
                <a:gd name="connsiteY11" fmla="*/ 108945 h 114745"/>
                <a:gd name="connsiteX12" fmla="*/ 37614 w 37504"/>
                <a:gd name="connsiteY12" fmla="*/ 115046 h 114745"/>
                <a:gd name="connsiteX13" fmla="*/ 110 w 37504"/>
                <a:gd name="connsiteY13" fmla="*/ 115046 h 114745"/>
                <a:gd name="connsiteX14" fmla="*/ 7402 w 37504"/>
                <a:gd name="connsiteY14" fmla="*/ 9826 h 114745"/>
                <a:gd name="connsiteX15" fmla="*/ 10304 w 37504"/>
                <a:gd name="connsiteY15" fmla="*/ 3202 h 114745"/>
                <a:gd name="connsiteX16" fmla="*/ 16778 w 37504"/>
                <a:gd name="connsiteY16" fmla="*/ 301 h 114745"/>
                <a:gd name="connsiteX17" fmla="*/ 21541 w 37504"/>
                <a:gd name="connsiteY17" fmla="*/ 1566 h 114745"/>
                <a:gd name="connsiteX18" fmla="*/ 25038 w 37504"/>
                <a:gd name="connsiteY18" fmla="*/ 5137 h 114745"/>
                <a:gd name="connsiteX19" fmla="*/ 26303 w 37504"/>
                <a:gd name="connsiteY19" fmla="*/ 9826 h 114745"/>
                <a:gd name="connsiteX20" fmla="*/ 23475 w 37504"/>
                <a:gd name="connsiteY20" fmla="*/ 16374 h 114745"/>
                <a:gd name="connsiteX21" fmla="*/ 16778 w 37504"/>
                <a:gd name="connsiteY21" fmla="*/ 19201 h 114745"/>
                <a:gd name="connsiteX22" fmla="*/ 10304 w 37504"/>
                <a:gd name="connsiteY22" fmla="*/ 16374 h 114745"/>
                <a:gd name="connsiteX23" fmla="*/ 7402 w 37504"/>
                <a:gd name="connsiteY23" fmla="*/ 9826 h 1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4" h="114745">
                  <a:moveTo>
                    <a:pt x="110" y="115046"/>
                  </a:moveTo>
                  <a:lnTo>
                    <a:pt x="110" y="108945"/>
                  </a:lnTo>
                  <a:cubicBezTo>
                    <a:pt x="4079" y="108945"/>
                    <a:pt x="7303" y="108647"/>
                    <a:pt x="9783" y="108052"/>
                  </a:cubicBezTo>
                  <a:cubicBezTo>
                    <a:pt x="12263" y="107457"/>
                    <a:pt x="13504" y="105968"/>
                    <a:pt x="13504" y="103587"/>
                  </a:cubicBezTo>
                  <a:lnTo>
                    <a:pt x="13504" y="56706"/>
                  </a:lnTo>
                  <a:cubicBezTo>
                    <a:pt x="13504" y="52340"/>
                    <a:pt x="12661" y="49661"/>
                    <a:pt x="10974" y="48670"/>
                  </a:cubicBezTo>
                  <a:cubicBezTo>
                    <a:pt x="9287" y="47677"/>
                    <a:pt x="5964" y="47181"/>
                    <a:pt x="1002" y="47181"/>
                  </a:cubicBezTo>
                  <a:lnTo>
                    <a:pt x="1002" y="41079"/>
                  </a:lnTo>
                  <a:lnTo>
                    <a:pt x="25559" y="39293"/>
                  </a:lnTo>
                  <a:lnTo>
                    <a:pt x="25559" y="103587"/>
                  </a:lnTo>
                  <a:cubicBezTo>
                    <a:pt x="25559" y="105968"/>
                    <a:pt x="26651" y="107457"/>
                    <a:pt x="28833" y="108052"/>
                  </a:cubicBezTo>
                  <a:cubicBezTo>
                    <a:pt x="31016" y="108647"/>
                    <a:pt x="33943" y="108945"/>
                    <a:pt x="37614" y="108945"/>
                  </a:cubicBezTo>
                  <a:lnTo>
                    <a:pt x="37614" y="115046"/>
                  </a:lnTo>
                  <a:lnTo>
                    <a:pt x="110" y="115046"/>
                  </a:lnTo>
                  <a:close/>
                  <a:moveTo>
                    <a:pt x="7402" y="9826"/>
                  </a:moveTo>
                  <a:cubicBezTo>
                    <a:pt x="7402" y="7344"/>
                    <a:pt x="8370" y="5136"/>
                    <a:pt x="10304" y="3202"/>
                  </a:cubicBezTo>
                  <a:cubicBezTo>
                    <a:pt x="12239" y="1267"/>
                    <a:pt x="14397" y="301"/>
                    <a:pt x="16778" y="301"/>
                  </a:cubicBezTo>
                  <a:cubicBezTo>
                    <a:pt x="18465" y="301"/>
                    <a:pt x="20052" y="723"/>
                    <a:pt x="21541" y="1566"/>
                  </a:cubicBezTo>
                  <a:cubicBezTo>
                    <a:pt x="23030" y="2409"/>
                    <a:pt x="24195" y="3599"/>
                    <a:pt x="25038" y="5137"/>
                  </a:cubicBezTo>
                  <a:cubicBezTo>
                    <a:pt x="25881" y="6676"/>
                    <a:pt x="26303" y="8238"/>
                    <a:pt x="26303" y="9826"/>
                  </a:cubicBezTo>
                  <a:cubicBezTo>
                    <a:pt x="26303" y="12306"/>
                    <a:pt x="25360" y="14489"/>
                    <a:pt x="23475" y="16374"/>
                  </a:cubicBezTo>
                  <a:cubicBezTo>
                    <a:pt x="21590" y="18259"/>
                    <a:pt x="19358" y="19201"/>
                    <a:pt x="16778" y="19201"/>
                  </a:cubicBezTo>
                  <a:cubicBezTo>
                    <a:pt x="14397" y="19201"/>
                    <a:pt x="12239" y="18259"/>
                    <a:pt x="10304" y="16374"/>
                  </a:cubicBezTo>
                  <a:cubicBezTo>
                    <a:pt x="8370" y="14489"/>
                    <a:pt x="7402" y="12306"/>
                    <a:pt x="7402" y="982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49CB3002-0441-4EBA-8E17-6CC4BCA12C31}"/>
                </a:ext>
              </a:extLst>
            </p:cNvPr>
            <p:cNvSpPr/>
            <p:nvPr/>
          </p:nvSpPr>
          <p:spPr>
            <a:xfrm rot="-5400000">
              <a:off x="3642869" y="4051553"/>
              <a:ext cx="78432" cy="112960"/>
            </a:xfrm>
            <a:custGeom>
              <a:avLst/>
              <a:gdLst>
                <a:gd name="connsiteX0" fmla="*/ 106 w 78432"/>
                <a:gd name="connsiteY0" fmla="*/ 91373 h 112960"/>
                <a:gd name="connsiteX1" fmla="*/ 4572 w 78432"/>
                <a:gd name="connsiteY1" fmla="*/ 80731 h 112960"/>
                <a:gd name="connsiteX2" fmla="*/ 15138 w 78432"/>
                <a:gd name="connsiteY2" fmla="*/ 74257 h 112960"/>
                <a:gd name="connsiteX3" fmla="*/ 9929 w 78432"/>
                <a:gd name="connsiteY3" fmla="*/ 67634 h 112960"/>
                <a:gd name="connsiteX4" fmla="*/ 8144 w 78432"/>
                <a:gd name="connsiteY4" fmla="*/ 59374 h 112960"/>
                <a:gd name="connsiteX5" fmla="*/ 13203 w 78432"/>
                <a:gd name="connsiteY5" fmla="*/ 45087 h 112960"/>
                <a:gd name="connsiteX6" fmla="*/ 5316 w 78432"/>
                <a:gd name="connsiteY6" fmla="*/ 27376 h 112960"/>
                <a:gd name="connsiteX7" fmla="*/ 7623 w 78432"/>
                <a:gd name="connsiteY7" fmla="*/ 17330 h 112960"/>
                <a:gd name="connsiteX8" fmla="*/ 14022 w 78432"/>
                <a:gd name="connsiteY8" fmla="*/ 9220 h 112960"/>
                <a:gd name="connsiteX9" fmla="*/ 23175 w 78432"/>
                <a:gd name="connsiteY9" fmla="*/ 4010 h 112960"/>
                <a:gd name="connsiteX10" fmla="*/ 33444 w 78432"/>
                <a:gd name="connsiteY10" fmla="*/ 2224 h 112960"/>
                <a:gd name="connsiteX11" fmla="*/ 51750 w 78432"/>
                <a:gd name="connsiteY11" fmla="*/ 8178 h 112960"/>
                <a:gd name="connsiteX12" fmla="*/ 60084 w 78432"/>
                <a:gd name="connsiteY12" fmla="*/ 2373 h 112960"/>
                <a:gd name="connsiteX13" fmla="*/ 70056 w 78432"/>
                <a:gd name="connsiteY13" fmla="*/ 290 h 112960"/>
                <a:gd name="connsiteX14" fmla="*/ 76158 w 78432"/>
                <a:gd name="connsiteY14" fmla="*/ 2894 h 112960"/>
                <a:gd name="connsiteX15" fmla="*/ 78539 w 78432"/>
                <a:gd name="connsiteY15" fmla="*/ 9220 h 112960"/>
                <a:gd name="connsiteX16" fmla="*/ 76902 w 78432"/>
                <a:gd name="connsiteY16" fmla="*/ 12940 h 112960"/>
                <a:gd name="connsiteX17" fmla="*/ 73181 w 78432"/>
                <a:gd name="connsiteY17" fmla="*/ 14577 h 112960"/>
                <a:gd name="connsiteX18" fmla="*/ 69461 w 78432"/>
                <a:gd name="connsiteY18" fmla="*/ 12940 h 112960"/>
                <a:gd name="connsiteX19" fmla="*/ 67823 w 78432"/>
                <a:gd name="connsiteY19" fmla="*/ 9220 h 112960"/>
                <a:gd name="connsiteX20" fmla="*/ 69907 w 78432"/>
                <a:gd name="connsiteY20" fmla="*/ 4754 h 112960"/>
                <a:gd name="connsiteX21" fmla="*/ 54727 w 78432"/>
                <a:gd name="connsiteY21" fmla="*/ 10857 h 112960"/>
                <a:gd name="connsiteX22" fmla="*/ 59712 w 78432"/>
                <a:gd name="connsiteY22" fmla="*/ 18446 h 112960"/>
                <a:gd name="connsiteX23" fmla="*/ 61572 w 78432"/>
                <a:gd name="connsiteY23" fmla="*/ 27376 h 112960"/>
                <a:gd name="connsiteX24" fmla="*/ 57554 w 78432"/>
                <a:gd name="connsiteY24" fmla="*/ 40473 h 112960"/>
                <a:gd name="connsiteX25" fmla="*/ 46987 w 78432"/>
                <a:gd name="connsiteY25" fmla="*/ 49552 h 112960"/>
                <a:gd name="connsiteX26" fmla="*/ 33444 w 78432"/>
                <a:gd name="connsiteY26" fmla="*/ 52826 h 112960"/>
                <a:gd name="connsiteX27" fmla="*/ 16328 w 78432"/>
                <a:gd name="connsiteY27" fmla="*/ 47617 h 112960"/>
                <a:gd name="connsiteX28" fmla="*/ 13799 w 78432"/>
                <a:gd name="connsiteY28" fmla="*/ 55207 h 112960"/>
                <a:gd name="connsiteX29" fmla="*/ 16775 w 78432"/>
                <a:gd name="connsiteY29" fmla="*/ 63095 h 112960"/>
                <a:gd name="connsiteX30" fmla="*/ 24366 w 78432"/>
                <a:gd name="connsiteY30" fmla="*/ 66518 h 112960"/>
                <a:gd name="connsiteX31" fmla="*/ 38355 w 78432"/>
                <a:gd name="connsiteY31" fmla="*/ 66518 h 112960"/>
                <a:gd name="connsiteX32" fmla="*/ 56810 w 78432"/>
                <a:gd name="connsiteY32" fmla="*/ 68378 h 112960"/>
                <a:gd name="connsiteX33" fmla="*/ 70577 w 78432"/>
                <a:gd name="connsiteY33" fmla="*/ 75746 h 112960"/>
                <a:gd name="connsiteX34" fmla="*/ 76158 w 78432"/>
                <a:gd name="connsiteY34" fmla="*/ 91373 h 112960"/>
                <a:gd name="connsiteX35" fmla="*/ 69758 w 78432"/>
                <a:gd name="connsiteY35" fmla="*/ 103949 h 112960"/>
                <a:gd name="connsiteX36" fmla="*/ 54578 w 78432"/>
                <a:gd name="connsiteY36" fmla="*/ 111092 h 112960"/>
                <a:gd name="connsiteX37" fmla="*/ 38206 w 78432"/>
                <a:gd name="connsiteY37" fmla="*/ 113251 h 112960"/>
                <a:gd name="connsiteX38" fmla="*/ 21761 w 78432"/>
                <a:gd name="connsiteY38" fmla="*/ 111092 h 112960"/>
                <a:gd name="connsiteX39" fmla="*/ 6506 w 78432"/>
                <a:gd name="connsiteY39" fmla="*/ 103949 h 112960"/>
                <a:gd name="connsiteX40" fmla="*/ 106 w 78432"/>
                <a:gd name="connsiteY40" fmla="*/ 91373 h 112960"/>
                <a:gd name="connsiteX41" fmla="*/ 9780 w 78432"/>
                <a:gd name="connsiteY41" fmla="*/ 91373 h 112960"/>
                <a:gd name="connsiteX42" fmla="*/ 14468 w 78432"/>
                <a:gd name="connsiteY42" fmla="*/ 101046 h 112960"/>
                <a:gd name="connsiteX43" fmla="*/ 25779 w 78432"/>
                <a:gd name="connsiteY43" fmla="*/ 106777 h 112960"/>
                <a:gd name="connsiteX44" fmla="*/ 38206 w 78432"/>
                <a:gd name="connsiteY44" fmla="*/ 108637 h 112960"/>
                <a:gd name="connsiteX45" fmla="*/ 50634 w 78432"/>
                <a:gd name="connsiteY45" fmla="*/ 106777 h 112960"/>
                <a:gd name="connsiteX46" fmla="*/ 61870 w 78432"/>
                <a:gd name="connsiteY46" fmla="*/ 101046 h 112960"/>
                <a:gd name="connsiteX47" fmla="*/ 66484 w 78432"/>
                <a:gd name="connsiteY47" fmla="*/ 91373 h 112960"/>
                <a:gd name="connsiteX48" fmla="*/ 58298 w 78432"/>
                <a:gd name="connsiteY48" fmla="*/ 79764 h 112960"/>
                <a:gd name="connsiteX49" fmla="*/ 38355 w 78432"/>
                <a:gd name="connsiteY49" fmla="*/ 77085 h 112960"/>
                <a:gd name="connsiteX50" fmla="*/ 24366 w 78432"/>
                <a:gd name="connsiteY50" fmla="*/ 77085 h 112960"/>
                <a:gd name="connsiteX51" fmla="*/ 17073 w 78432"/>
                <a:gd name="connsiteY51" fmla="*/ 79020 h 112960"/>
                <a:gd name="connsiteX52" fmla="*/ 11790 w 78432"/>
                <a:gd name="connsiteY52" fmla="*/ 84303 h 112960"/>
                <a:gd name="connsiteX53" fmla="*/ 9780 w 78432"/>
                <a:gd name="connsiteY53" fmla="*/ 91373 h 112960"/>
                <a:gd name="connsiteX54" fmla="*/ 33444 w 78432"/>
                <a:gd name="connsiteY54" fmla="*/ 48212 h 112960"/>
                <a:gd name="connsiteX55" fmla="*/ 48029 w 78432"/>
                <a:gd name="connsiteY55" fmla="*/ 27376 h 112960"/>
                <a:gd name="connsiteX56" fmla="*/ 44903 w 78432"/>
                <a:gd name="connsiteY56" fmla="*/ 12643 h 112960"/>
                <a:gd name="connsiteX57" fmla="*/ 33444 w 78432"/>
                <a:gd name="connsiteY57" fmla="*/ 6838 h 112960"/>
                <a:gd name="connsiteX58" fmla="*/ 21984 w 78432"/>
                <a:gd name="connsiteY58" fmla="*/ 12643 h 112960"/>
                <a:gd name="connsiteX59" fmla="*/ 18859 w 78432"/>
                <a:gd name="connsiteY59" fmla="*/ 27376 h 112960"/>
                <a:gd name="connsiteX60" fmla="*/ 20050 w 78432"/>
                <a:gd name="connsiteY60" fmla="*/ 37646 h 112960"/>
                <a:gd name="connsiteX61" fmla="*/ 24440 w 78432"/>
                <a:gd name="connsiteY61" fmla="*/ 45235 h 112960"/>
                <a:gd name="connsiteX62" fmla="*/ 33444 w 78432"/>
                <a:gd name="connsiteY62" fmla="*/ 48212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2" h="112960">
                  <a:moveTo>
                    <a:pt x="106" y="91373"/>
                  </a:moveTo>
                  <a:cubicBezTo>
                    <a:pt x="106" y="87305"/>
                    <a:pt x="1595" y="83758"/>
                    <a:pt x="4572" y="80731"/>
                  </a:cubicBezTo>
                  <a:cubicBezTo>
                    <a:pt x="7548" y="77705"/>
                    <a:pt x="11070" y="75547"/>
                    <a:pt x="15138" y="74257"/>
                  </a:cubicBezTo>
                  <a:cubicBezTo>
                    <a:pt x="12857" y="72472"/>
                    <a:pt x="11120" y="70264"/>
                    <a:pt x="9929" y="67634"/>
                  </a:cubicBezTo>
                  <a:cubicBezTo>
                    <a:pt x="8739" y="65005"/>
                    <a:pt x="8144" y="62252"/>
                    <a:pt x="8144" y="59374"/>
                  </a:cubicBezTo>
                  <a:cubicBezTo>
                    <a:pt x="8144" y="54017"/>
                    <a:pt x="9830" y="49254"/>
                    <a:pt x="13203" y="45087"/>
                  </a:cubicBezTo>
                  <a:cubicBezTo>
                    <a:pt x="7944" y="39927"/>
                    <a:pt x="5316" y="34024"/>
                    <a:pt x="5316" y="27376"/>
                  </a:cubicBezTo>
                  <a:cubicBezTo>
                    <a:pt x="5316" y="23804"/>
                    <a:pt x="6084" y="20455"/>
                    <a:pt x="7623" y="17330"/>
                  </a:cubicBezTo>
                  <a:cubicBezTo>
                    <a:pt x="9161" y="14205"/>
                    <a:pt x="11293" y="11502"/>
                    <a:pt x="14022" y="9220"/>
                  </a:cubicBezTo>
                  <a:cubicBezTo>
                    <a:pt x="16750" y="6937"/>
                    <a:pt x="19801" y="5201"/>
                    <a:pt x="23175" y="4010"/>
                  </a:cubicBezTo>
                  <a:cubicBezTo>
                    <a:pt x="26548" y="2820"/>
                    <a:pt x="29971" y="2224"/>
                    <a:pt x="33444" y="2224"/>
                  </a:cubicBezTo>
                  <a:cubicBezTo>
                    <a:pt x="40289" y="2224"/>
                    <a:pt x="46392" y="4208"/>
                    <a:pt x="51750" y="8178"/>
                  </a:cubicBezTo>
                  <a:cubicBezTo>
                    <a:pt x="54131" y="5697"/>
                    <a:pt x="56910" y="3763"/>
                    <a:pt x="60084" y="2373"/>
                  </a:cubicBezTo>
                  <a:cubicBezTo>
                    <a:pt x="63259" y="984"/>
                    <a:pt x="66583" y="290"/>
                    <a:pt x="70056" y="290"/>
                  </a:cubicBezTo>
                  <a:cubicBezTo>
                    <a:pt x="72536" y="290"/>
                    <a:pt x="74570" y="1158"/>
                    <a:pt x="76158" y="2894"/>
                  </a:cubicBezTo>
                  <a:cubicBezTo>
                    <a:pt x="77746" y="4630"/>
                    <a:pt x="78539" y="6739"/>
                    <a:pt x="78539" y="9220"/>
                  </a:cubicBezTo>
                  <a:cubicBezTo>
                    <a:pt x="78539" y="10608"/>
                    <a:pt x="77993" y="11848"/>
                    <a:pt x="76902" y="12940"/>
                  </a:cubicBezTo>
                  <a:cubicBezTo>
                    <a:pt x="75810" y="14032"/>
                    <a:pt x="74570" y="14577"/>
                    <a:pt x="73181" y="14577"/>
                  </a:cubicBezTo>
                  <a:cubicBezTo>
                    <a:pt x="71792" y="14577"/>
                    <a:pt x="70551" y="14032"/>
                    <a:pt x="69461" y="12940"/>
                  </a:cubicBezTo>
                  <a:cubicBezTo>
                    <a:pt x="68369" y="11848"/>
                    <a:pt x="67823" y="10608"/>
                    <a:pt x="67823" y="9220"/>
                  </a:cubicBezTo>
                  <a:cubicBezTo>
                    <a:pt x="67823" y="7136"/>
                    <a:pt x="68518" y="5648"/>
                    <a:pt x="69907" y="4754"/>
                  </a:cubicBezTo>
                  <a:cubicBezTo>
                    <a:pt x="64053" y="4754"/>
                    <a:pt x="58993" y="6789"/>
                    <a:pt x="54727" y="10857"/>
                  </a:cubicBezTo>
                  <a:cubicBezTo>
                    <a:pt x="56810" y="12940"/>
                    <a:pt x="58472" y="15470"/>
                    <a:pt x="59712" y="18446"/>
                  </a:cubicBezTo>
                  <a:cubicBezTo>
                    <a:pt x="60952" y="21423"/>
                    <a:pt x="61572" y="24400"/>
                    <a:pt x="61572" y="27376"/>
                  </a:cubicBezTo>
                  <a:cubicBezTo>
                    <a:pt x="61572" y="32239"/>
                    <a:pt x="60233" y="36604"/>
                    <a:pt x="57554" y="40473"/>
                  </a:cubicBezTo>
                  <a:cubicBezTo>
                    <a:pt x="54875" y="44343"/>
                    <a:pt x="51353" y="47369"/>
                    <a:pt x="46987" y="49552"/>
                  </a:cubicBezTo>
                  <a:cubicBezTo>
                    <a:pt x="42622" y="51735"/>
                    <a:pt x="38107" y="52826"/>
                    <a:pt x="33444" y="52826"/>
                  </a:cubicBezTo>
                  <a:cubicBezTo>
                    <a:pt x="27193" y="52826"/>
                    <a:pt x="21488" y="51090"/>
                    <a:pt x="16328" y="47617"/>
                  </a:cubicBezTo>
                  <a:cubicBezTo>
                    <a:pt x="14642" y="49899"/>
                    <a:pt x="13799" y="52429"/>
                    <a:pt x="13799" y="55207"/>
                  </a:cubicBezTo>
                  <a:cubicBezTo>
                    <a:pt x="13799" y="58184"/>
                    <a:pt x="14791" y="60813"/>
                    <a:pt x="16775" y="63095"/>
                  </a:cubicBezTo>
                  <a:cubicBezTo>
                    <a:pt x="18759" y="65377"/>
                    <a:pt x="21290" y="66518"/>
                    <a:pt x="24366" y="66518"/>
                  </a:cubicBezTo>
                  <a:lnTo>
                    <a:pt x="38355" y="66518"/>
                  </a:lnTo>
                  <a:cubicBezTo>
                    <a:pt x="45202" y="66518"/>
                    <a:pt x="51353" y="67138"/>
                    <a:pt x="56810" y="68378"/>
                  </a:cubicBezTo>
                  <a:cubicBezTo>
                    <a:pt x="62267" y="69619"/>
                    <a:pt x="66856" y="72074"/>
                    <a:pt x="70577" y="75746"/>
                  </a:cubicBezTo>
                  <a:cubicBezTo>
                    <a:pt x="74298" y="79417"/>
                    <a:pt x="76158" y="84626"/>
                    <a:pt x="76158" y="91373"/>
                  </a:cubicBezTo>
                  <a:cubicBezTo>
                    <a:pt x="76158" y="96433"/>
                    <a:pt x="74024" y="100625"/>
                    <a:pt x="69758" y="103949"/>
                  </a:cubicBezTo>
                  <a:cubicBezTo>
                    <a:pt x="65492" y="107272"/>
                    <a:pt x="60431" y="109653"/>
                    <a:pt x="54578" y="111092"/>
                  </a:cubicBezTo>
                  <a:cubicBezTo>
                    <a:pt x="48724" y="112531"/>
                    <a:pt x="43267" y="113251"/>
                    <a:pt x="38206" y="113251"/>
                  </a:cubicBezTo>
                  <a:cubicBezTo>
                    <a:pt x="33146" y="113251"/>
                    <a:pt x="27664" y="112531"/>
                    <a:pt x="21761" y="111092"/>
                  </a:cubicBezTo>
                  <a:cubicBezTo>
                    <a:pt x="15858" y="109653"/>
                    <a:pt x="10772" y="107272"/>
                    <a:pt x="6506" y="103949"/>
                  </a:cubicBezTo>
                  <a:cubicBezTo>
                    <a:pt x="2240" y="100625"/>
                    <a:pt x="106" y="96433"/>
                    <a:pt x="106" y="91373"/>
                  </a:cubicBezTo>
                  <a:close/>
                  <a:moveTo>
                    <a:pt x="9780" y="91373"/>
                  </a:moveTo>
                  <a:cubicBezTo>
                    <a:pt x="9780" y="95242"/>
                    <a:pt x="11343" y="98467"/>
                    <a:pt x="14468" y="101046"/>
                  </a:cubicBezTo>
                  <a:cubicBezTo>
                    <a:pt x="17593" y="103626"/>
                    <a:pt x="21364" y="105536"/>
                    <a:pt x="25779" y="106777"/>
                  </a:cubicBezTo>
                  <a:cubicBezTo>
                    <a:pt x="30194" y="108017"/>
                    <a:pt x="34336" y="108637"/>
                    <a:pt x="38206" y="108637"/>
                  </a:cubicBezTo>
                  <a:cubicBezTo>
                    <a:pt x="42076" y="108637"/>
                    <a:pt x="46219" y="108017"/>
                    <a:pt x="50634" y="106777"/>
                  </a:cubicBezTo>
                  <a:cubicBezTo>
                    <a:pt x="55048" y="105536"/>
                    <a:pt x="58795" y="103626"/>
                    <a:pt x="61870" y="101046"/>
                  </a:cubicBezTo>
                  <a:cubicBezTo>
                    <a:pt x="64946" y="98467"/>
                    <a:pt x="66484" y="95242"/>
                    <a:pt x="66484" y="91373"/>
                  </a:cubicBezTo>
                  <a:cubicBezTo>
                    <a:pt x="66484" y="85420"/>
                    <a:pt x="63755" y="81550"/>
                    <a:pt x="58298" y="79764"/>
                  </a:cubicBezTo>
                  <a:cubicBezTo>
                    <a:pt x="52842" y="77978"/>
                    <a:pt x="46193" y="77085"/>
                    <a:pt x="38355" y="77085"/>
                  </a:cubicBezTo>
                  <a:lnTo>
                    <a:pt x="24366" y="77085"/>
                  </a:lnTo>
                  <a:cubicBezTo>
                    <a:pt x="21686" y="77085"/>
                    <a:pt x="19255" y="77730"/>
                    <a:pt x="17073" y="79020"/>
                  </a:cubicBezTo>
                  <a:cubicBezTo>
                    <a:pt x="14890" y="80309"/>
                    <a:pt x="13129" y="82071"/>
                    <a:pt x="11790" y="84303"/>
                  </a:cubicBezTo>
                  <a:cubicBezTo>
                    <a:pt x="10450" y="86536"/>
                    <a:pt x="9780" y="88892"/>
                    <a:pt x="9780" y="91373"/>
                  </a:cubicBezTo>
                  <a:close/>
                  <a:moveTo>
                    <a:pt x="33444" y="48212"/>
                  </a:moveTo>
                  <a:cubicBezTo>
                    <a:pt x="43168" y="48212"/>
                    <a:pt x="48029" y="41266"/>
                    <a:pt x="48029" y="27376"/>
                  </a:cubicBezTo>
                  <a:cubicBezTo>
                    <a:pt x="48029" y="21423"/>
                    <a:pt x="46987" y="16512"/>
                    <a:pt x="44903" y="12643"/>
                  </a:cubicBezTo>
                  <a:cubicBezTo>
                    <a:pt x="42820" y="8773"/>
                    <a:pt x="39000" y="6838"/>
                    <a:pt x="33444" y="6838"/>
                  </a:cubicBezTo>
                  <a:cubicBezTo>
                    <a:pt x="27888" y="6838"/>
                    <a:pt x="24067" y="8773"/>
                    <a:pt x="21984" y="12643"/>
                  </a:cubicBezTo>
                  <a:cubicBezTo>
                    <a:pt x="19901" y="16512"/>
                    <a:pt x="18859" y="21423"/>
                    <a:pt x="18859" y="27376"/>
                  </a:cubicBezTo>
                  <a:cubicBezTo>
                    <a:pt x="18859" y="31147"/>
                    <a:pt x="19256" y="34570"/>
                    <a:pt x="20050" y="37646"/>
                  </a:cubicBezTo>
                  <a:cubicBezTo>
                    <a:pt x="20843" y="40722"/>
                    <a:pt x="22307" y="43251"/>
                    <a:pt x="24440" y="45235"/>
                  </a:cubicBezTo>
                  <a:cubicBezTo>
                    <a:pt x="26572" y="47220"/>
                    <a:pt x="29574" y="48212"/>
                    <a:pt x="33444" y="4821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043BF0FD-9B10-53C7-DD31-A2E58549EA7E}"/>
                </a:ext>
              </a:extLst>
            </p:cNvPr>
            <p:cNvSpPr/>
            <p:nvPr/>
          </p:nvSpPr>
          <p:spPr>
            <a:xfrm rot="-5400000">
              <a:off x="3600304" y="3960143"/>
              <a:ext cx="87064" cy="118912"/>
            </a:xfrm>
            <a:custGeom>
              <a:avLst/>
              <a:gdLst>
                <a:gd name="connsiteX0" fmla="*/ 93 w 87064"/>
                <a:gd name="connsiteY0" fmla="*/ 119198 h 118912"/>
                <a:gd name="connsiteX1" fmla="*/ 93 w 87064"/>
                <a:gd name="connsiteY1" fmla="*/ 113096 h 118912"/>
                <a:gd name="connsiteX2" fmla="*/ 9767 w 87064"/>
                <a:gd name="connsiteY2" fmla="*/ 112203 h 118912"/>
                <a:gd name="connsiteX3" fmla="*/ 13488 w 87064"/>
                <a:gd name="connsiteY3" fmla="*/ 107738 h 118912"/>
                <a:gd name="connsiteX4" fmla="*/ 13488 w 87064"/>
                <a:gd name="connsiteY4" fmla="*/ 17697 h 118912"/>
                <a:gd name="connsiteX5" fmla="*/ 12148 w 87064"/>
                <a:gd name="connsiteY5" fmla="*/ 11075 h 118912"/>
                <a:gd name="connsiteX6" fmla="*/ 8205 w 87064"/>
                <a:gd name="connsiteY6" fmla="*/ 8619 h 118912"/>
                <a:gd name="connsiteX7" fmla="*/ 93 w 87064"/>
                <a:gd name="connsiteY7" fmla="*/ 8172 h 118912"/>
                <a:gd name="connsiteX8" fmla="*/ 93 w 87064"/>
                <a:gd name="connsiteY8" fmla="*/ 2071 h 118912"/>
                <a:gd name="connsiteX9" fmla="*/ 25543 w 87064"/>
                <a:gd name="connsiteY9" fmla="*/ 285 h 118912"/>
                <a:gd name="connsiteX10" fmla="*/ 25543 w 87064"/>
                <a:gd name="connsiteY10" fmla="*/ 59221 h 118912"/>
                <a:gd name="connsiteX11" fmla="*/ 35663 w 87064"/>
                <a:gd name="connsiteY11" fmla="*/ 47760 h 118912"/>
                <a:gd name="connsiteX12" fmla="*/ 49802 w 87064"/>
                <a:gd name="connsiteY12" fmla="*/ 43444 h 118912"/>
                <a:gd name="connsiteX13" fmla="*/ 67736 w 87064"/>
                <a:gd name="connsiteY13" fmla="*/ 49100 h 118912"/>
                <a:gd name="connsiteX14" fmla="*/ 73763 w 87064"/>
                <a:gd name="connsiteY14" fmla="*/ 66513 h 118912"/>
                <a:gd name="connsiteX15" fmla="*/ 73763 w 87064"/>
                <a:gd name="connsiteY15" fmla="*/ 107738 h 118912"/>
                <a:gd name="connsiteX16" fmla="*/ 77484 w 87064"/>
                <a:gd name="connsiteY16" fmla="*/ 112203 h 118912"/>
                <a:gd name="connsiteX17" fmla="*/ 87157 w 87064"/>
                <a:gd name="connsiteY17" fmla="*/ 113096 h 118912"/>
                <a:gd name="connsiteX18" fmla="*/ 87157 w 87064"/>
                <a:gd name="connsiteY18" fmla="*/ 119198 h 118912"/>
                <a:gd name="connsiteX19" fmla="*/ 47867 w 87064"/>
                <a:gd name="connsiteY19" fmla="*/ 119198 h 118912"/>
                <a:gd name="connsiteX20" fmla="*/ 47867 w 87064"/>
                <a:gd name="connsiteY20" fmla="*/ 113096 h 118912"/>
                <a:gd name="connsiteX21" fmla="*/ 57466 w 87064"/>
                <a:gd name="connsiteY21" fmla="*/ 112203 h 118912"/>
                <a:gd name="connsiteX22" fmla="*/ 61262 w 87064"/>
                <a:gd name="connsiteY22" fmla="*/ 107738 h 118912"/>
                <a:gd name="connsiteX23" fmla="*/ 61262 w 87064"/>
                <a:gd name="connsiteY23" fmla="*/ 67108 h 118912"/>
                <a:gd name="connsiteX24" fmla="*/ 58806 w 87064"/>
                <a:gd name="connsiteY24" fmla="*/ 53267 h 118912"/>
                <a:gd name="connsiteX25" fmla="*/ 48909 w 87064"/>
                <a:gd name="connsiteY25" fmla="*/ 47910 h 118912"/>
                <a:gd name="connsiteX26" fmla="*/ 32538 w 87064"/>
                <a:gd name="connsiteY26" fmla="*/ 55872 h 118912"/>
                <a:gd name="connsiteX27" fmla="*/ 26138 w 87064"/>
                <a:gd name="connsiteY27" fmla="*/ 73954 h 118912"/>
                <a:gd name="connsiteX28" fmla="*/ 26138 w 87064"/>
                <a:gd name="connsiteY28" fmla="*/ 107738 h 118912"/>
                <a:gd name="connsiteX29" fmla="*/ 29859 w 87064"/>
                <a:gd name="connsiteY29" fmla="*/ 112203 h 118912"/>
                <a:gd name="connsiteX30" fmla="*/ 39384 w 87064"/>
                <a:gd name="connsiteY30" fmla="*/ 113096 h 118912"/>
                <a:gd name="connsiteX31" fmla="*/ 39384 w 87064"/>
                <a:gd name="connsiteY31" fmla="*/ 119198 h 118912"/>
                <a:gd name="connsiteX32" fmla="*/ 93 w 87064"/>
                <a:gd name="connsiteY32" fmla="*/ 119198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93" y="119198"/>
                  </a:moveTo>
                  <a:lnTo>
                    <a:pt x="93" y="113096"/>
                  </a:lnTo>
                  <a:cubicBezTo>
                    <a:pt x="4062" y="113096"/>
                    <a:pt x="7286" y="112798"/>
                    <a:pt x="9767" y="112203"/>
                  </a:cubicBezTo>
                  <a:cubicBezTo>
                    <a:pt x="12248" y="111608"/>
                    <a:pt x="13488" y="110119"/>
                    <a:pt x="13488" y="107738"/>
                  </a:cubicBezTo>
                  <a:lnTo>
                    <a:pt x="13488" y="17697"/>
                  </a:lnTo>
                  <a:cubicBezTo>
                    <a:pt x="13488" y="14622"/>
                    <a:pt x="13041" y="12414"/>
                    <a:pt x="12148" y="11075"/>
                  </a:cubicBezTo>
                  <a:cubicBezTo>
                    <a:pt x="11255" y="9734"/>
                    <a:pt x="9941" y="8916"/>
                    <a:pt x="8205" y="8619"/>
                  </a:cubicBezTo>
                  <a:cubicBezTo>
                    <a:pt x="6468" y="8321"/>
                    <a:pt x="3764" y="8172"/>
                    <a:pt x="93" y="8172"/>
                  </a:cubicBezTo>
                  <a:lnTo>
                    <a:pt x="93" y="2071"/>
                  </a:lnTo>
                  <a:lnTo>
                    <a:pt x="25543" y="285"/>
                  </a:lnTo>
                  <a:lnTo>
                    <a:pt x="25543" y="59221"/>
                  </a:lnTo>
                  <a:cubicBezTo>
                    <a:pt x="28023" y="54458"/>
                    <a:pt x="31397" y="50638"/>
                    <a:pt x="35663" y="47760"/>
                  </a:cubicBezTo>
                  <a:cubicBezTo>
                    <a:pt x="39929" y="44883"/>
                    <a:pt x="44642" y="43444"/>
                    <a:pt x="49802" y="43444"/>
                  </a:cubicBezTo>
                  <a:cubicBezTo>
                    <a:pt x="57739" y="43444"/>
                    <a:pt x="63717" y="45329"/>
                    <a:pt x="67736" y="49100"/>
                  </a:cubicBezTo>
                  <a:cubicBezTo>
                    <a:pt x="71754" y="52870"/>
                    <a:pt x="73763" y="58675"/>
                    <a:pt x="73763" y="66513"/>
                  </a:cubicBezTo>
                  <a:lnTo>
                    <a:pt x="73763" y="107738"/>
                  </a:lnTo>
                  <a:cubicBezTo>
                    <a:pt x="73763" y="110119"/>
                    <a:pt x="75003" y="111608"/>
                    <a:pt x="77484" y="112203"/>
                  </a:cubicBezTo>
                  <a:cubicBezTo>
                    <a:pt x="79964" y="112798"/>
                    <a:pt x="83188" y="113096"/>
                    <a:pt x="87157" y="113096"/>
                  </a:cubicBezTo>
                  <a:lnTo>
                    <a:pt x="87157" y="119198"/>
                  </a:lnTo>
                  <a:lnTo>
                    <a:pt x="47867" y="119198"/>
                  </a:lnTo>
                  <a:lnTo>
                    <a:pt x="47867" y="113096"/>
                  </a:lnTo>
                  <a:cubicBezTo>
                    <a:pt x="51737" y="113096"/>
                    <a:pt x="54936" y="112798"/>
                    <a:pt x="57466" y="112203"/>
                  </a:cubicBezTo>
                  <a:cubicBezTo>
                    <a:pt x="59997" y="111608"/>
                    <a:pt x="61262" y="110119"/>
                    <a:pt x="61262" y="107738"/>
                  </a:cubicBezTo>
                  <a:lnTo>
                    <a:pt x="61262" y="67108"/>
                  </a:lnTo>
                  <a:cubicBezTo>
                    <a:pt x="61262" y="61453"/>
                    <a:pt x="60443" y="56839"/>
                    <a:pt x="58806" y="53267"/>
                  </a:cubicBezTo>
                  <a:cubicBezTo>
                    <a:pt x="57169" y="49696"/>
                    <a:pt x="53870" y="47910"/>
                    <a:pt x="48909" y="47910"/>
                  </a:cubicBezTo>
                  <a:cubicBezTo>
                    <a:pt x="42261" y="47910"/>
                    <a:pt x="36804" y="50563"/>
                    <a:pt x="32538" y="55872"/>
                  </a:cubicBezTo>
                  <a:cubicBezTo>
                    <a:pt x="28272" y="61180"/>
                    <a:pt x="26138" y="67207"/>
                    <a:pt x="26138" y="73954"/>
                  </a:cubicBezTo>
                  <a:lnTo>
                    <a:pt x="26138" y="107738"/>
                  </a:lnTo>
                  <a:cubicBezTo>
                    <a:pt x="26138" y="110119"/>
                    <a:pt x="27378" y="111608"/>
                    <a:pt x="29859" y="112203"/>
                  </a:cubicBezTo>
                  <a:cubicBezTo>
                    <a:pt x="32339" y="112798"/>
                    <a:pt x="35514" y="113096"/>
                    <a:pt x="39384" y="113096"/>
                  </a:cubicBezTo>
                  <a:lnTo>
                    <a:pt x="39384" y="119198"/>
                  </a:lnTo>
                  <a:lnTo>
                    <a:pt x="93" y="11919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A9887122-B5B3-DE2B-1E35-5E5B00E0055C}"/>
                </a:ext>
              </a:extLst>
            </p:cNvPr>
            <p:cNvSpPr/>
            <p:nvPr/>
          </p:nvSpPr>
          <p:spPr>
            <a:xfrm rot="-5400000">
              <a:off x="3624638" y="3895851"/>
              <a:ext cx="53726" cy="107454"/>
            </a:xfrm>
            <a:custGeom>
              <a:avLst/>
              <a:gdLst>
                <a:gd name="connsiteX0" fmla="*/ 14374 w 53726"/>
                <a:gd name="connsiteY0" fmla="*/ 85258 h 107454"/>
                <a:gd name="connsiteX1" fmla="*/ 14374 w 53726"/>
                <a:gd name="connsiteY1" fmla="*/ 37930 h 107454"/>
                <a:gd name="connsiteX2" fmla="*/ 87 w 53726"/>
                <a:gd name="connsiteY2" fmla="*/ 37930 h 107454"/>
                <a:gd name="connsiteX3" fmla="*/ 87 w 53726"/>
                <a:gd name="connsiteY3" fmla="*/ 33465 h 107454"/>
                <a:gd name="connsiteX4" fmla="*/ 16532 w 53726"/>
                <a:gd name="connsiteY4" fmla="*/ 22973 h 107454"/>
                <a:gd name="connsiteX5" fmla="*/ 21816 w 53726"/>
                <a:gd name="connsiteY5" fmla="*/ 276 h 107454"/>
                <a:gd name="connsiteX6" fmla="*/ 26727 w 53726"/>
                <a:gd name="connsiteY6" fmla="*/ 276 h 107454"/>
                <a:gd name="connsiteX7" fmla="*/ 26727 w 53726"/>
                <a:gd name="connsiteY7" fmla="*/ 31828 h 107454"/>
                <a:gd name="connsiteX8" fmla="*/ 50986 w 53726"/>
                <a:gd name="connsiteY8" fmla="*/ 31828 h 107454"/>
                <a:gd name="connsiteX9" fmla="*/ 50986 w 53726"/>
                <a:gd name="connsiteY9" fmla="*/ 37930 h 107454"/>
                <a:gd name="connsiteX10" fmla="*/ 26727 w 53726"/>
                <a:gd name="connsiteY10" fmla="*/ 37930 h 107454"/>
                <a:gd name="connsiteX11" fmla="*/ 26727 w 53726"/>
                <a:gd name="connsiteY11" fmla="*/ 84811 h 107454"/>
                <a:gd name="connsiteX12" fmla="*/ 29108 w 53726"/>
                <a:gd name="connsiteY12" fmla="*/ 97312 h 107454"/>
                <a:gd name="connsiteX13" fmla="*/ 37740 w 53726"/>
                <a:gd name="connsiteY13" fmla="*/ 102670 h 107454"/>
                <a:gd name="connsiteX14" fmla="*/ 46148 w 53726"/>
                <a:gd name="connsiteY14" fmla="*/ 97015 h 107454"/>
                <a:gd name="connsiteX15" fmla="*/ 48754 w 53726"/>
                <a:gd name="connsiteY15" fmla="*/ 84811 h 107454"/>
                <a:gd name="connsiteX16" fmla="*/ 48754 w 53726"/>
                <a:gd name="connsiteY16" fmla="*/ 74690 h 107454"/>
                <a:gd name="connsiteX17" fmla="*/ 53813 w 53726"/>
                <a:gd name="connsiteY17" fmla="*/ 74690 h 107454"/>
                <a:gd name="connsiteX18" fmla="*/ 53813 w 53726"/>
                <a:gd name="connsiteY18" fmla="*/ 85258 h 107454"/>
                <a:gd name="connsiteX19" fmla="*/ 51804 w 53726"/>
                <a:gd name="connsiteY19" fmla="*/ 95825 h 107454"/>
                <a:gd name="connsiteX20" fmla="*/ 45926 w 53726"/>
                <a:gd name="connsiteY20" fmla="*/ 104382 h 107454"/>
                <a:gd name="connsiteX21" fmla="*/ 36549 w 53726"/>
                <a:gd name="connsiteY21" fmla="*/ 107731 h 107454"/>
                <a:gd name="connsiteX22" fmla="*/ 20327 w 53726"/>
                <a:gd name="connsiteY22" fmla="*/ 101554 h 107454"/>
                <a:gd name="connsiteX23" fmla="*/ 14374 w 53726"/>
                <a:gd name="connsiteY23" fmla="*/ 85258 h 10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26" h="107454">
                  <a:moveTo>
                    <a:pt x="14374" y="85258"/>
                  </a:moveTo>
                  <a:lnTo>
                    <a:pt x="14374" y="37930"/>
                  </a:lnTo>
                  <a:lnTo>
                    <a:pt x="87" y="37930"/>
                  </a:lnTo>
                  <a:lnTo>
                    <a:pt x="87" y="33465"/>
                  </a:lnTo>
                  <a:cubicBezTo>
                    <a:pt x="7528" y="33465"/>
                    <a:pt x="13010" y="29968"/>
                    <a:pt x="16532" y="22973"/>
                  </a:cubicBezTo>
                  <a:cubicBezTo>
                    <a:pt x="20055" y="15978"/>
                    <a:pt x="21816" y="8413"/>
                    <a:pt x="21816" y="276"/>
                  </a:cubicBezTo>
                  <a:lnTo>
                    <a:pt x="26727" y="276"/>
                  </a:lnTo>
                  <a:lnTo>
                    <a:pt x="26727" y="31828"/>
                  </a:lnTo>
                  <a:lnTo>
                    <a:pt x="50986" y="31828"/>
                  </a:lnTo>
                  <a:lnTo>
                    <a:pt x="50986" y="37930"/>
                  </a:lnTo>
                  <a:lnTo>
                    <a:pt x="26727" y="37930"/>
                  </a:lnTo>
                  <a:lnTo>
                    <a:pt x="26727" y="84811"/>
                  </a:lnTo>
                  <a:cubicBezTo>
                    <a:pt x="26727" y="89573"/>
                    <a:pt x="27520" y="93740"/>
                    <a:pt x="29108" y="97312"/>
                  </a:cubicBezTo>
                  <a:cubicBezTo>
                    <a:pt x="30696" y="100884"/>
                    <a:pt x="33573" y="102670"/>
                    <a:pt x="37740" y="102670"/>
                  </a:cubicBezTo>
                  <a:cubicBezTo>
                    <a:pt x="41610" y="102670"/>
                    <a:pt x="44412" y="100785"/>
                    <a:pt x="46148" y="97015"/>
                  </a:cubicBezTo>
                  <a:cubicBezTo>
                    <a:pt x="47885" y="93245"/>
                    <a:pt x="48754" y="89176"/>
                    <a:pt x="48754" y="84811"/>
                  </a:cubicBezTo>
                  <a:lnTo>
                    <a:pt x="48754" y="74690"/>
                  </a:lnTo>
                  <a:lnTo>
                    <a:pt x="53813" y="74690"/>
                  </a:lnTo>
                  <a:lnTo>
                    <a:pt x="53813" y="85258"/>
                  </a:lnTo>
                  <a:cubicBezTo>
                    <a:pt x="53813" y="88829"/>
                    <a:pt x="53144" y="92352"/>
                    <a:pt x="51804" y="95825"/>
                  </a:cubicBezTo>
                  <a:cubicBezTo>
                    <a:pt x="50465" y="99297"/>
                    <a:pt x="48506" y="102149"/>
                    <a:pt x="45926" y="104382"/>
                  </a:cubicBezTo>
                  <a:cubicBezTo>
                    <a:pt x="43346" y="106614"/>
                    <a:pt x="40221" y="107731"/>
                    <a:pt x="36549" y="107731"/>
                  </a:cubicBezTo>
                  <a:cubicBezTo>
                    <a:pt x="29704" y="107731"/>
                    <a:pt x="24296" y="105672"/>
                    <a:pt x="20327" y="101554"/>
                  </a:cubicBezTo>
                  <a:cubicBezTo>
                    <a:pt x="16358" y="97436"/>
                    <a:pt x="14374" y="92004"/>
                    <a:pt x="14374" y="85258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B83C49D0-4B60-D9EB-C434-CA773D4FDA7A}"/>
                </a:ext>
              </a:extLst>
            </p:cNvPr>
            <p:cNvSpPr/>
            <p:nvPr/>
          </p:nvSpPr>
          <p:spPr>
            <a:xfrm rot="-5400000">
              <a:off x="3621884" y="3828053"/>
              <a:ext cx="87064" cy="75753"/>
            </a:xfrm>
            <a:custGeom>
              <a:avLst/>
              <a:gdLst>
                <a:gd name="connsiteX0" fmla="*/ 79 w 87064"/>
                <a:gd name="connsiteY0" fmla="*/ 76019 h 75753"/>
                <a:gd name="connsiteX1" fmla="*/ 79 w 87064"/>
                <a:gd name="connsiteY1" fmla="*/ 69918 h 75753"/>
                <a:gd name="connsiteX2" fmla="*/ 9753 w 87064"/>
                <a:gd name="connsiteY2" fmla="*/ 69025 h 75753"/>
                <a:gd name="connsiteX3" fmla="*/ 13473 w 87064"/>
                <a:gd name="connsiteY3" fmla="*/ 64560 h 75753"/>
                <a:gd name="connsiteX4" fmla="*/ 13473 w 87064"/>
                <a:gd name="connsiteY4" fmla="*/ 17679 h 75753"/>
                <a:gd name="connsiteX5" fmla="*/ 12134 w 87064"/>
                <a:gd name="connsiteY5" fmla="*/ 11130 h 75753"/>
                <a:gd name="connsiteX6" fmla="*/ 8190 w 87064"/>
                <a:gd name="connsiteY6" fmla="*/ 8601 h 75753"/>
                <a:gd name="connsiteX7" fmla="*/ 79 w 87064"/>
                <a:gd name="connsiteY7" fmla="*/ 8154 h 75753"/>
                <a:gd name="connsiteX8" fmla="*/ 79 w 87064"/>
                <a:gd name="connsiteY8" fmla="*/ 2052 h 75753"/>
                <a:gd name="connsiteX9" fmla="*/ 24933 w 87064"/>
                <a:gd name="connsiteY9" fmla="*/ 266 h 75753"/>
                <a:gd name="connsiteX10" fmla="*/ 24933 w 87064"/>
                <a:gd name="connsiteY10" fmla="*/ 16935 h 75753"/>
                <a:gd name="connsiteX11" fmla="*/ 35128 w 87064"/>
                <a:gd name="connsiteY11" fmla="*/ 4954 h 75753"/>
                <a:gd name="connsiteX12" fmla="*/ 49787 w 87064"/>
                <a:gd name="connsiteY12" fmla="*/ 266 h 75753"/>
                <a:gd name="connsiteX13" fmla="*/ 67721 w 87064"/>
                <a:gd name="connsiteY13" fmla="*/ 5922 h 75753"/>
                <a:gd name="connsiteX14" fmla="*/ 73748 w 87064"/>
                <a:gd name="connsiteY14" fmla="*/ 23335 h 75753"/>
                <a:gd name="connsiteX15" fmla="*/ 73748 w 87064"/>
                <a:gd name="connsiteY15" fmla="*/ 64560 h 75753"/>
                <a:gd name="connsiteX16" fmla="*/ 77470 w 87064"/>
                <a:gd name="connsiteY16" fmla="*/ 69025 h 75753"/>
                <a:gd name="connsiteX17" fmla="*/ 87143 w 87064"/>
                <a:gd name="connsiteY17" fmla="*/ 69918 h 75753"/>
                <a:gd name="connsiteX18" fmla="*/ 87143 w 87064"/>
                <a:gd name="connsiteY18" fmla="*/ 76019 h 75753"/>
                <a:gd name="connsiteX19" fmla="*/ 47853 w 87064"/>
                <a:gd name="connsiteY19" fmla="*/ 76019 h 75753"/>
                <a:gd name="connsiteX20" fmla="*/ 47853 w 87064"/>
                <a:gd name="connsiteY20" fmla="*/ 69918 h 75753"/>
                <a:gd name="connsiteX21" fmla="*/ 57452 w 87064"/>
                <a:gd name="connsiteY21" fmla="*/ 69025 h 75753"/>
                <a:gd name="connsiteX22" fmla="*/ 61247 w 87064"/>
                <a:gd name="connsiteY22" fmla="*/ 64560 h 75753"/>
                <a:gd name="connsiteX23" fmla="*/ 61247 w 87064"/>
                <a:gd name="connsiteY23" fmla="*/ 23930 h 75753"/>
                <a:gd name="connsiteX24" fmla="*/ 58791 w 87064"/>
                <a:gd name="connsiteY24" fmla="*/ 10089 h 75753"/>
                <a:gd name="connsiteX25" fmla="*/ 48895 w 87064"/>
                <a:gd name="connsiteY25" fmla="*/ 4732 h 75753"/>
                <a:gd name="connsiteX26" fmla="*/ 32523 w 87064"/>
                <a:gd name="connsiteY26" fmla="*/ 12693 h 75753"/>
                <a:gd name="connsiteX27" fmla="*/ 26123 w 87064"/>
                <a:gd name="connsiteY27" fmla="*/ 30776 h 75753"/>
                <a:gd name="connsiteX28" fmla="*/ 26123 w 87064"/>
                <a:gd name="connsiteY28" fmla="*/ 64560 h 75753"/>
                <a:gd name="connsiteX29" fmla="*/ 29845 w 87064"/>
                <a:gd name="connsiteY29" fmla="*/ 69025 h 75753"/>
                <a:gd name="connsiteX30" fmla="*/ 39370 w 87064"/>
                <a:gd name="connsiteY30" fmla="*/ 69918 h 75753"/>
                <a:gd name="connsiteX31" fmla="*/ 39370 w 87064"/>
                <a:gd name="connsiteY31" fmla="*/ 76019 h 75753"/>
                <a:gd name="connsiteX32" fmla="*/ 79 w 87064"/>
                <a:gd name="connsiteY32" fmla="*/ 7601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75753">
                  <a:moveTo>
                    <a:pt x="79" y="76019"/>
                  </a:moveTo>
                  <a:lnTo>
                    <a:pt x="79" y="69918"/>
                  </a:lnTo>
                  <a:cubicBezTo>
                    <a:pt x="4048" y="69918"/>
                    <a:pt x="7272" y="69620"/>
                    <a:pt x="9753" y="69025"/>
                  </a:cubicBezTo>
                  <a:cubicBezTo>
                    <a:pt x="12233" y="68430"/>
                    <a:pt x="13473" y="66941"/>
                    <a:pt x="13473" y="64560"/>
                  </a:cubicBezTo>
                  <a:lnTo>
                    <a:pt x="13473" y="17679"/>
                  </a:lnTo>
                  <a:cubicBezTo>
                    <a:pt x="13473" y="14702"/>
                    <a:pt x="13027" y="12520"/>
                    <a:pt x="12134" y="11130"/>
                  </a:cubicBezTo>
                  <a:cubicBezTo>
                    <a:pt x="11242" y="9742"/>
                    <a:pt x="9926" y="8899"/>
                    <a:pt x="8190" y="8601"/>
                  </a:cubicBezTo>
                  <a:cubicBezTo>
                    <a:pt x="6453" y="8302"/>
                    <a:pt x="3750" y="8154"/>
                    <a:pt x="79" y="8154"/>
                  </a:cubicBezTo>
                  <a:lnTo>
                    <a:pt x="79" y="2052"/>
                  </a:lnTo>
                  <a:lnTo>
                    <a:pt x="24933" y="266"/>
                  </a:lnTo>
                  <a:lnTo>
                    <a:pt x="24933" y="16935"/>
                  </a:lnTo>
                  <a:cubicBezTo>
                    <a:pt x="27215" y="12073"/>
                    <a:pt x="30613" y="8080"/>
                    <a:pt x="35128" y="4954"/>
                  </a:cubicBezTo>
                  <a:cubicBezTo>
                    <a:pt x="39642" y="1829"/>
                    <a:pt x="44529" y="266"/>
                    <a:pt x="49787" y="266"/>
                  </a:cubicBezTo>
                  <a:cubicBezTo>
                    <a:pt x="57724" y="266"/>
                    <a:pt x="63702" y="2151"/>
                    <a:pt x="67721" y="5922"/>
                  </a:cubicBezTo>
                  <a:cubicBezTo>
                    <a:pt x="71740" y="9692"/>
                    <a:pt x="73748" y="15497"/>
                    <a:pt x="73748" y="23335"/>
                  </a:cubicBezTo>
                  <a:lnTo>
                    <a:pt x="73748" y="64560"/>
                  </a:lnTo>
                  <a:cubicBezTo>
                    <a:pt x="73748" y="66941"/>
                    <a:pt x="74989" y="68430"/>
                    <a:pt x="77470" y="69025"/>
                  </a:cubicBezTo>
                  <a:cubicBezTo>
                    <a:pt x="79950" y="69620"/>
                    <a:pt x="83174" y="69918"/>
                    <a:pt x="87143" y="69918"/>
                  </a:cubicBezTo>
                  <a:lnTo>
                    <a:pt x="87143" y="76019"/>
                  </a:lnTo>
                  <a:lnTo>
                    <a:pt x="47853" y="76019"/>
                  </a:lnTo>
                  <a:lnTo>
                    <a:pt x="47853" y="69918"/>
                  </a:lnTo>
                  <a:cubicBezTo>
                    <a:pt x="51723" y="69918"/>
                    <a:pt x="54922" y="69620"/>
                    <a:pt x="57452" y="69025"/>
                  </a:cubicBezTo>
                  <a:cubicBezTo>
                    <a:pt x="59982" y="68430"/>
                    <a:pt x="61247" y="66941"/>
                    <a:pt x="61247" y="64560"/>
                  </a:cubicBezTo>
                  <a:lnTo>
                    <a:pt x="61247" y="23930"/>
                  </a:lnTo>
                  <a:cubicBezTo>
                    <a:pt x="61247" y="18275"/>
                    <a:pt x="60429" y="13661"/>
                    <a:pt x="58791" y="10089"/>
                  </a:cubicBezTo>
                  <a:cubicBezTo>
                    <a:pt x="57154" y="6517"/>
                    <a:pt x="53855" y="4732"/>
                    <a:pt x="48895" y="4732"/>
                  </a:cubicBezTo>
                  <a:cubicBezTo>
                    <a:pt x="42247" y="4732"/>
                    <a:pt x="36789" y="7385"/>
                    <a:pt x="32523" y="12693"/>
                  </a:cubicBezTo>
                  <a:cubicBezTo>
                    <a:pt x="28257" y="18002"/>
                    <a:pt x="26123" y="24029"/>
                    <a:pt x="26123" y="30776"/>
                  </a:cubicBezTo>
                  <a:lnTo>
                    <a:pt x="26123" y="64560"/>
                  </a:lnTo>
                  <a:cubicBezTo>
                    <a:pt x="26123" y="66941"/>
                    <a:pt x="27364" y="68430"/>
                    <a:pt x="29845" y="69025"/>
                  </a:cubicBezTo>
                  <a:cubicBezTo>
                    <a:pt x="32325" y="69620"/>
                    <a:pt x="35500" y="69918"/>
                    <a:pt x="39370" y="69918"/>
                  </a:cubicBezTo>
                  <a:lnTo>
                    <a:pt x="39370" y="76019"/>
                  </a:lnTo>
                  <a:lnTo>
                    <a:pt x="79" y="7601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FAB00E1-0985-A08B-1E76-05B38675A097}"/>
                </a:ext>
              </a:extLst>
            </p:cNvPr>
            <p:cNvSpPr/>
            <p:nvPr/>
          </p:nvSpPr>
          <p:spPr>
            <a:xfrm rot="-5400000">
              <a:off x="3632674" y="3744072"/>
              <a:ext cx="66377" cy="78730"/>
            </a:xfrm>
            <a:custGeom>
              <a:avLst/>
              <a:gdLst>
                <a:gd name="connsiteX0" fmla="*/ 38022 w 66377"/>
                <a:gd name="connsiteY0" fmla="*/ 78988 h 78730"/>
                <a:gd name="connsiteX1" fmla="*/ 18823 w 66377"/>
                <a:gd name="connsiteY1" fmla="*/ 73481 h 78730"/>
                <a:gd name="connsiteX2" fmla="*/ 5057 w 66377"/>
                <a:gd name="connsiteY2" fmla="*/ 58822 h 78730"/>
                <a:gd name="connsiteX3" fmla="*/ 71 w 66377"/>
                <a:gd name="connsiteY3" fmla="*/ 39400 h 78730"/>
                <a:gd name="connsiteX4" fmla="*/ 4610 w 66377"/>
                <a:gd name="connsiteY4" fmla="*/ 20350 h 78730"/>
                <a:gd name="connsiteX5" fmla="*/ 17335 w 66377"/>
                <a:gd name="connsiteY5" fmla="*/ 5765 h 78730"/>
                <a:gd name="connsiteX6" fmla="*/ 35641 w 66377"/>
                <a:gd name="connsiteY6" fmla="*/ 257 h 78730"/>
                <a:gd name="connsiteX7" fmla="*/ 49259 w 66377"/>
                <a:gd name="connsiteY7" fmla="*/ 2863 h 78730"/>
                <a:gd name="connsiteX8" fmla="*/ 58858 w 66377"/>
                <a:gd name="connsiteY8" fmla="*/ 10155 h 78730"/>
                <a:gd name="connsiteX9" fmla="*/ 64514 w 66377"/>
                <a:gd name="connsiteY9" fmla="*/ 21243 h 78730"/>
                <a:gd name="connsiteX10" fmla="*/ 66448 w 66377"/>
                <a:gd name="connsiteY10" fmla="*/ 35232 h 78730"/>
                <a:gd name="connsiteX11" fmla="*/ 64662 w 66377"/>
                <a:gd name="connsiteY11" fmla="*/ 37465 h 78730"/>
                <a:gd name="connsiteX12" fmla="*/ 15103 w 66377"/>
                <a:gd name="connsiteY12" fmla="*/ 37465 h 78730"/>
                <a:gd name="connsiteX13" fmla="*/ 15103 w 66377"/>
                <a:gd name="connsiteY13" fmla="*/ 39251 h 78730"/>
                <a:gd name="connsiteX14" fmla="*/ 20832 w 66377"/>
                <a:gd name="connsiteY14" fmla="*/ 63733 h 78730"/>
                <a:gd name="connsiteX15" fmla="*/ 39511 w 66377"/>
                <a:gd name="connsiteY15" fmla="*/ 73928 h 78730"/>
                <a:gd name="connsiteX16" fmla="*/ 49259 w 66377"/>
                <a:gd name="connsiteY16" fmla="*/ 71621 h 78730"/>
                <a:gd name="connsiteX17" fmla="*/ 57072 w 66377"/>
                <a:gd name="connsiteY17" fmla="*/ 65072 h 78730"/>
                <a:gd name="connsiteX18" fmla="*/ 61537 w 66377"/>
                <a:gd name="connsiteY18" fmla="*/ 56068 h 78730"/>
                <a:gd name="connsiteX19" fmla="*/ 62133 w 66377"/>
                <a:gd name="connsiteY19" fmla="*/ 55026 h 78730"/>
                <a:gd name="connsiteX20" fmla="*/ 63174 w 66377"/>
                <a:gd name="connsiteY20" fmla="*/ 54580 h 78730"/>
                <a:gd name="connsiteX21" fmla="*/ 64662 w 66377"/>
                <a:gd name="connsiteY21" fmla="*/ 54580 h 78730"/>
                <a:gd name="connsiteX22" fmla="*/ 66448 w 66377"/>
                <a:gd name="connsiteY22" fmla="*/ 56812 h 78730"/>
                <a:gd name="connsiteX23" fmla="*/ 56030 w 66377"/>
                <a:gd name="connsiteY23" fmla="*/ 72737 h 78730"/>
                <a:gd name="connsiteX24" fmla="*/ 38022 w 66377"/>
                <a:gd name="connsiteY24" fmla="*/ 78988 h 78730"/>
                <a:gd name="connsiteX25" fmla="*/ 15252 w 66377"/>
                <a:gd name="connsiteY25" fmla="*/ 33149 h 78730"/>
                <a:gd name="connsiteX26" fmla="*/ 54394 w 66377"/>
                <a:gd name="connsiteY26" fmla="*/ 33149 h 78730"/>
                <a:gd name="connsiteX27" fmla="*/ 52532 w 66377"/>
                <a:gd name="connsiteY27" fmla="*/ 20127 h 78730"/>
                <a:gd name="connsiteX28" fmla="*/ 46505 w 66377"/>
                <a:gd name="connsiteY28" fmla="*/ 9113 h 78730"/>
                <a:gd name="connsiteX29" fmla="*/ 35641 w 66377"/>
                <a:gd name="connsiteY29" fmla="*/ 4723 h 78730"/>
                <a:gd name="connsiteX30" fmla="*/ 20535 w 66377"/>
                <a:gd name="connsiteY30" fmla="*/ 13801 h 78730"/>
                <a:gd name="connsiteX31" fmla="*/ 15252 w 66377"/>
                <a:gd name="connsiteY31" fmla="*/ 3314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022" y="78988"/>
                  </a:moveTo>
                  <a:cubicBezTo>
                    <a:pt x="31077" y="78988"/>
                    <a:pt x="24677" y="77153"/>
                    <a:pt x="18823" y="73481"/>
                  </a:cubicBezTo>
                  <a:cubicBezTo>
                    <a:pt x="12969" y="69810"/>
                    <a:pt x="8380" y="64924"/>
                    <a:pt x="5057" y="58822"/>
                  </a:cubicBezTo>
                  <a:cubicBezTo>
                    <a:pt x="1733" y="52720"/>
                    <a:pt x="71" y="46245"/>
                    <a:pt x="71" y="39400"/>
                  </a:cubicBezTo>
                  <a:cubicBezTo>
                    <a:pt x="71" y="32752"/>
                    <a:pt x="1584" y="26402"/>
                    <a:pt x="4610" y="20350"/>
                  </a:cubicBezTo>
                  <a:cubicBezTo>
                    <a:pt x="7636" y="14297"/>
                    <a:pt x="11878" y="9436"/>
                    <a:pt x="17335" y="5765"/>
                  </a:cubicBezTo>
                  <a:cubicBezTo>
                    <a:pt x="22792" y="2093"/>
                    <a:pt x="28894" y="257"/>
                    <a:pt x="35641" y="257"/>
                  </a:cubicBezTo>
                  <a:cubicBezTo>
                    <a:pt x="40800" y="257"/>
                    <a:pt x="45339" y="1126"/>
                    <a:pt x="49259" y="2863"/>
                  </a:cubicBezTo>
                  <a:cubicBezTo>
                    <a:pt x="53178" y="4599"/>
                    <a:pt x="56378" y="7030"/>
                    <a:pt x="58858" y="10155"/>
                  </a:cubicBezTo>
                  <a:cubicBezTo>
                    <a:pt x="61338" y="13280"/>
                    <a:pt x="63223" y="16977"/>
                    <a:pt x="64514" y="21243"/>
                  </a:cubicBezTo>
                  <a:cubicBezTo>
                    <a:pt x="65804" y="25509"/>
                    <a:pt x="66448" y="30172"/>
                    <a:pt x="66448" y="35232"/>
                  </a:cubicBezTo>
                  <a:cubicBezTo>
                    <a:pt x="66448" y="36721"/>
                    <a:pt x="65853" y="37465"/>
                    <a:pt x="64662" y="37465"/>
                  </a:cubicBezTo>
                  <a:lnTo>
                    <a:pt x="15103" y="37465"/>
                  </a:lnTo>
                  <a:lnTo>
                    <a:pt x="15103" y="39251"/>
                  </a:lnTo>
                  <a:cubicBezTo>
                    <a:pt x="15103" y="48776"/>
                    <a:pt x="17013" y="56937"/>
                    <a:pt x="20832" y="63733"/>
                  </a:cubicBezTo>
                  <a:cubicBezTo>
                    <a:pt x="24653" y="70529"/>
                    <a:pt x="30878" y="73928"/>
                    <a:pt x="39511" y="73928"/>
                  </a:cubicBezTo>
                  <a:cubicBezTo>
                    <a:pt x="42983" y="73928"/>
                    <a:pt x="46233" y="73159"/>
                    <a:pt x="49259" y="71621"/>
                  </a:cubicBezTo>
                  <a:cubicBezTo>
                    <a:pt x="52285" y="70083"/>
                    <a:pt x="54890" y="67900"/>
                    <a:pt x="57072" y="65072"/>
                  </a:cubicBezTo>
                  <a:cubicBezTo>
                    <a:pt x="59255" y="62245"/>
                    <a:pt x="60744" y="59243"/>
                    <a:pt x="61537" y="56068"/>
                  </a:cubicBezTo>
                  <a:cubicBezTo>
                    <a:pt x="61636" y="55671"/>
                    <a:pt x="61835" y="55324"/>
                    <a:pt x="62133" y="55026"/>
                  </a:cubicBezTo>
                  <a:cubicBezTo>
                    <a:pt x="62430" y="54729"/>
                    <a:pt x="62777" y="54580"/>
                    <a:pt x="63174" y="54580"/>
                  </a:cubicBezTo>
                  <a:lnTo>
                    <a:pt x="64662" y="54580"/>
                  </a:lnTo>
                  <a:cubicBezTo>
                    <a:pt x="65853" y="54580"/>
                    <a:pt x="66448" y="55324"/>
                    <a:pt x="66448" y="56812"/>
                  </a:cubicBezTo>
                  <a:cubicBezTo>
                    <a:pt x="64861" y="63262"/>
                    <a:pt x="61388" y="68570"/>
                    <a:pt x="56030" y="72737"/>
                  </a:cubicBezTo>
                  <a:cubicBezTo>
                    <a:pt x="50672" y="76904"/>
                    <a:pt x="44669" y="78988"/>
                    <a:pt x="38022" y="78988"/>
                  </a:cubicBezTo>
                  <a:close/>
                  <a:moveTo>
                    <a:pt x="15252" y="33149"/>
                  </a:moveTo>
                  <a:lnTo>
                    <a:pt x="54394" y="33149"/>
                  </a:lnTo>
                  <a:cubicBezTo>
                    <a:pt x="54394" y="28883"/>
                    <a:pt x="53774" y="24541"/>
                    <a:pt x="52532" y="20127"/>
                  </a:cubicBezTo>
                  <a:cubicBezTo>
                    <a:pt x="51292" y="15712"/>
                    <a:pt x="49283" y="12040"/>
                    <a:pt x="46505" y="9113"/>
                  </a:cubicBezTo>
                  <a:cubicBezTo>
                    <a:pt x="43727" y="6186"/>
                    <a:pt x="40105" y="4723"/>
                    <a:pt x="35641" y="4723"/>
                  </a:cubicBezTo>
                  <a:cubicBezTo>
                    <a:pt x="29092" y="4723"/>
                    <a:pt x="24057" y="7749"/>
                    <a:pt x="20535" y="13801"/>
                  </a:cubicBezTo>
                  <a:cubicBezTo>
                    <a:pt x="17013" y="19853"/>
                    <a:pt x="15252" y="26303"/>
                    <a:pt x="15252" y="3314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F35D83A-20F6-3CAB-55FB-5BC43CADAB59}"/>
                </a:ext>
              </a:extLst>
            </p:cNvPr>
            <p:cNvSpPr/>
            <p:nvPr/>
          </p:nvSpPr>
          <p:spPr>
            <a:xfrm rot="-5400000">
              <a:off x="3637809" y="3673807"/>
              <a:ext cx="56107" cy="78730"/>
            </a:xfrm>
            <a:custGeom>
              <a:avLst/>
              <a:gdLst>
                <a:gd name="connsiteX0" fmla="*/ 63 w 56107"/>
                <a:gd name="connsiteY0" fmla="*/ 77492 h 78730"/>
                <a:gd name="connsiteX1" fmla="*/ 63 w 56107"/>
                <a:gd name="connsiteY1" fmla="*/ 49512 h 78730"/>
                <a:gd name="connsiteX2" fmla="*/ 1551 w 56107"/>
                <a:gd name="connsiteY2" fmla="*/ 48173 h 78730"/>
                <a:gd name="connsiteX3" fmla="*/ 3635 w 56107"/>
                <a:gd name="connsiteY3" fmla="*/ 48173 h 78730"/>
                <a:gd name="connsiteX4" fmla="*/ 4974 w 56107"/>
                <a:gd name="connsiteY4" fmla="*/ 49512 h 78730"/>
                <a:gd name="connsiteX5" fmla="*/ 28192 w 56107"/>
                <a:gd name="connsiteY5" fmla="*/ 74516 h 78730"/>
                <a:gd name="connsiteX6" fmla="*/ 41735 w 56107"/>
                <a:gd name="connsiteY6" fmla="*/ 70795 h 78730"/>
                <a:gd name="connsiteX7" fmla="*/ 47242 w 56107"/>
                <a:gd name="connsiteY7" fmla="*/ 59336 h 78730"/>
                <a:gd name="connsiteX8" fmla="*/ 43000 w 56107"/>
                <a:gd name="connsiteY8" fmla="*/ 49959 h 78730"/>
                <a:gd name="connsiteX9" fmla="*/ 32805 w 56107"/>
                <a:gd name="connsiteY9" fmla="*/ 44601 h 78730"/>
                <a:gd name="connsiteX10" fmla="*/ 21346 w 56107"/>
                <a:gd name="connsiteY10" fmla="*/ 42369 h 78730"/>
                <a:gd name="connsiteX11" fmla="*/ 10853 w 56107"/>
                <a:gd name="connsiteY11" fmla="*/ 38574 h 78730"/>
                <a:gd name="connsiteX12" fmla="*/ 3114 w 56107"/>
                <a:gd name="connsiteY12" fmla="*/ 31653 h 78730"/>
                <a:gd name="connsiteX13" fmla="*/ 63 w 56107"/>
                <a:gd name="connsiteY13" fmla="*/ 21681 h 78730"/>
                <a:gd name="connsiteX14" fmla="*/ 4082 w 56107"/>
                <a:gd name="connsiteY14" fmla="*/ 9254 h 78730"/>
                <a:gd name="connsiteX15" fmla="*/ 14425 w 56107"/>
                <a:gd name="connsiteY15" fmla="*/ 2334 h 78730"/>
                <a:gd name="connsiteX16" fmla="*/ 28192 w 56107"/>
                <a:gd name="connsiteY16" fmla="*/ 250 h 78730"/>
                <a:gd name="connsiteX17" fmla="*/ 43521 w 56107"/>
                <a:gd name="connsiteY17" fmla="*/ 4864 h 78730"/>
                <a:gd name="connsiteX18" fmla="*/ 48432 w 56107"/>
                <a:gd name="connsiteY18" fmla="*/ 548 h 78730"/>
                <a:gd name="connsiteX19" fmla="*/ 49176 w 56107"/>
                <a:gd name="connsiteY19" fmla="*/ 250 h 78730"/>
                <a:gd name="connsiteX20" fmla="*/ 50516 w 56107"/>
                <a:gd name="connsiteY20" fmla="*/ 250 h 78730"/>
                <a:gd name="connsiteX21" fmla="*/ 51409 w 56107"/>
                <a:gd name="connsiteY21" fmla="*/ 697 h 78730"/>
                <a:gd name="connsiteX22" fmla="*/ 51855 w 56107"/>
                <a:gd name="connsiteY22" fmla="*/ 1590 h 78730"/>
                <a:gd name="connsiteX23" fmla="*/ 51855 w 56107"/>
                <a:gd name="connsiteY23" fmla="*/ 24063 h 78730"/>
                <a:gd name="connsiteX24" fmla="*/ 50516 w 56107"/>
                <a:gd name="connsiteY24" fmla="*/ 25700 h 78730"/>
                <a:gd name="connsiteX25" fmla="*/ 48432 w 56107"/>
                <a:gd name="connsiteY25" fmla="*/ 25700 h 78730"/>
                <a:gd name="connsiteX26" fmla="*/ 46944 w 56107"/>
                <a:gd name="connsiteY26" fmla="*/ 24063 h 78730"/>
                <a:gd name="connsiteX27" fmla="*/ 41958 w 56107"/>
                <a:gd name="connsiteY27" fmla="*/ 9701 h 78730"/>
                <a:gd name="connsiteX28" fmla="*/ 28043 w 56107"/>
                <a:gd name="connsiteY28" fmla="*/ 4269 h 78730"/>
                <a:gd name="connsiteX29" fmla="*/ 14648 w 56107"/>
                <a:gd name="connsiteY29" fmla="*/ 7097 h 78730"/>
                <a:gd name="connsiteX30" fmla="*/ 8993 w 56107"/>
                <a:gd name="connsiteY30" fmla="*/ 16919 h 78730"/>
                <a:gd name="connsiteX31" fmla="*/ 13012 w 56107"/>
                <a:gd name="connsiteY31" fmla="*/ 24732 h 78730"/>
                <a:gd name="connsiteX32" fmla="*/ 22537 w 56107"/>
                <a:gd name="connsiteY32" fmla="*/ 29123 h 78730"/>
                <a:gd name="connsiteX33" fmla="*/ 34145 w 56107"/>
                <a:gd name="connsiteY33" fmla="*/ 31206 h 78730"/>
                <a:gd name="connsiteX34" fmla="*/ 45158 w 56107"/>
                <a:gd name="connsiteY34" fmla="*/ 35746 h 78730"/>
                <a:gd name="connsiteX35" fmla="*/ 53195 w 56107"/>
                <a:gd name="connsiteY35" fmla="*/ 43782 h 78730"/>
                <a:gd name="connsiteX36" fmla="*/ 56171 w 56107"/>
                <a:gd name="connsiteY36" fmla="*/ 54722 h 78730"/>
                <a:gd name="connsiteX37" fmla="*/ 54014 w 56107"/>
                <a:gd name="connsiteY37" fmla="*/ 65512 h 78730"/>
                <a:gd name="connsiteX38" fmla="*/ 48061 w 56107"/>
                <a:gd name="connsiteY38" fmla="*/ 73102 h 78730"/>
                <a:gd name="connsiteX39" fmla="*/ 39056 w 56107"/>
                <a:gd name="connsiteY39" fmla="*/ 77566 h 78730"/>
                <a:gd name="connsiteX40" fmla="*/ 28192 w 56107"/>
                <a:gd name="connsiteY40" fmla="*/ 78981 h 78730"/>
                <a:gd name="connsiteX41" fmla="*/ 9885 w 56107"/>
                <a:gd name="connsiteY41" fmla="*/ 71837 h 78730"/>
                <a:gd name="connsiteX42" fmla="*/ 3487 w 56107"/>
                <a:gd name="connsiteY42" fmla="*/ 78534 h 78730"/>
                <a:gd name="connsiteX43" fmla="*/ 2593 w 56107"/>
                <a:gd name="connsiteY43" fmla="*/ 78981 h 78730"/>
                <a:gd name="connsiteX44" fmla="*/ 1551 w 56107"/>
                <a:gd name="connsiteY44" fmla="*/ 78981 h 78730"/>
                <a:gd name="connsiteX45" fmla="*/ 63 w 56107"/>
                <a:gd name="connsiteY45" fmla="*/ 77492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63" y="77492"/>
                  </a:moveTo>
                  <a:lnTo>
                    <a:pt x="63" y="49512"/>
                  </a:lnTo>
                  <a:cubicBezTo>
                    <a:pt x="63" y="48620"/>
                    <a:pt x="559" y="48173"/>
                    <a:pt x="1551" y="48173"/>
                  </a:cubicBezTo>
                  <a:lnTo>
                    <a:pt x="3635" y="48173"/>
                  </a:lnTo>
                  <a:cubicBezTo>
                    <a:pt x="4329" y="48173"/>
                    <a:pt x="4776" y="48620"/>
                    <a:pt x="4974" y="49512"/>
                  </a:cubicBezTo>
                  <a:cubicBezTo>
                    <a:pt x="8248" y="66181"/>
                    <a:pt x="15987" y="74516"/>
                    <a:pt x="28192" y="74516"/>
                  </a:cubicBezTo>
                  <a:cubicBezTo>
                    <a:pt x="33549" y="74516"/>
                    <a:pt x="38064" y="73275"/>
                    <a:pt x="41735" y="70795"/>
                  </a:cubicBezTo>
                  <a:cubicBezTo>
                    <a:pt x="45406" y="68315"/>
                    <a:pt x="47242" y="64495"/>
                    <a:pt x="47242" y="59336"/>
                  </a:cubicBezTo>
                  <a:cubicBezTo>
                    <a:pt x="47242" y="55664"/>
                    <a:pt x="45828" y="52539"/>
                    <a:pt x="43000" y="49959"/>
                  </a:cubicBezTo>
                  <a:cubicBezTo>
                    <a:pt x="40172" y="47379"/>
                    <a:pt x="36774" y="45593"/>
                    <a:pt x="32805" y="44601"/>
                  </a:cubicBezTo>
                  <a:lnTo>
                    <a:pt x="21346" y="42369"/>
                  </a:lnTo>
                  <a:cubicBezTo>
                    <a:pt x="17476" y="41575"/>
                    <a:pt x="13978" y="40310"/>
                    <a:pt x="10853" y="38574"/>
                  </a:cubicBezTo>
                  <a:cubicBezTo>
                    <a:pt x="7728" y="36838"/>
                    <a:pt x="5148" y="34531"/>
                    <a:pt x="3114" y="31653"/>
                  </a:cubicBezTo>
                  <a:cubicBezTo>
                    <a:pt x="1080" y="28776"/>
                    <a:pt x="63" y="25452"/>
                    <a:pt x="63" y="21681"/>
                  </a:cubicBezTo>
                  <a:cubicBezTo>
                    <a:pt x="63" y="16622"/>
                    <a:pt x="1402" y="12479"/>
                    <a:pt x="4082" y="9254"/>
                  </a:cubicBezTo>
                  <a:cubicBezTo>
                    <a:pt x="6760" y="6030"/>
                    <a:pt x="10208" y="3723"/>
                    <a:pt x="14425" y="2334"/>
                  </a:cubicBezTo>
                  <a:cubicBezTo>
                    <a:pt x="18642" y="944"/>
                    <a:pt x="23231" y="250"/>
                    <a:pt x="28192" y="250"/>
                  </a:cubicBezTo>
                  <a:cubicBezTo>
                    <a:pt x="34046" y="250"/>
                    <a:pt x="39156" y="1788"/>
                    <a:pt x="43521" y="4864"/>
                  </a:cubicBezTo>
                  <a:lnTo>
                    <a:pt x="48432" y="548"/>
                  </a:lnTo>
                  <a:cubicBezTo>
                    <a:pt x="48432" y="349"/>
                    <a:pt x="48680" y="250"/>
                    <a:pt x="49176" y="250"/>
                  </a:cubicBezTo>
                  <a:lnTo>
                    <a:pt x="50516" y="250"/>
                  </a:lnTo>
                  <a:cubicBezTo>
                    <a:pt x="50813" y="250"/>
                    <a:pt x="51111" y="399"/>
                    <a:pt x="51409" y="697"/>
                  </a:cubicBezTo>
                  <a:cubicBezTo>
                    <a:pt x="51707" y="995"/>
                    <a:pt x="51855" y="1292"/>
                    <a:pt x="51855" y="1590"/>
                  </a:cubicBezTo>
                  <a:lnTo>
                    <a:pt x="51855" y="24063"/>
                  </a:lnTo>
                  <a:cubicBezTo>
                    <a:pt x="51855" y="25154"/>
                    <a:pt x="51409" y="25700"/>
                    <a:pt x="50516" y="25700"/>
                  </a:cubicBezTo>
                  <a:lnTo>
                    <a:pt x="48432" y="25700"/>
                  </a:lnTo>
                  <a:cubicBezTo>
                    <a:pt x="47441" y="25700"/>
                    <a:pt x="46944" y="25154"/>
                    <a:pt x="46944" y="24063"/>
                  </a:cubicBezTo>
                  <a:cubicBezTo>
                    <a:pt x="46944" y="18109"/>
                    <a:pt x="45282" y="13322"/>
                    <a:pt x="41958" y="9701"/>
                  </a:cubicBezTo>
                  <a:cubicBezTo>
                    <a:pt x="38635" y="6079"/>
                    <a:pt x="33996" y="4269"/>
                    <a:pt x="28043" y="4269"/>
                  </a:cubicBezTo>
                  <a:cubicBezTo>
                    <a:pt x="22883" y="4269"/>
                    <a:pt x="18419" y="5212"/>
                    <a:pt x="14648" y="7097"/>
                  </a:cubicBezTo>
                  <a:cubicBezTo>
                    <a:pt x="10878" y="8982"/>
                    <a:pt x="8993" y="12256"/>
                    <a:pt x="8993" y="16919"/>
                  </a:cubicBezTo>
                  <a:cubicBezTo>
                    <a:pt x="8993" y="20094"/>
                    <a:pt x="10332" y="22699"/>
                    <a:pt x="13012" y="24732"/>
                  </a:cubicBezTo>
                  <a:cubicBezTo>
                    <a:pt x="15690" y="26767"/>
                    <a:pt x="18865" y="28231"/>
                    <a:pt x="22537" y="29123"/>
                  </a:cubicBezTo>
                  <a:lnTo>
                    <a:pt x="34145" y="31206"/>
                  </a:lnTo>
                  <a:cubicBezTo>
                    <a:pt x="38114" y="32100"/>
                    <a:pt x="41785" y="33613"/>
                    <a:pt x="45158" y="35746"/>
                  </a:cubicBezTo>
                  <a:cubicBezTo>
                    <a:pt x="48531" y="37879"/>
                    <a:pt x="51211" y="40558"/>
                    <a:pt x="53195" y="43782"/>
                  </a:cubicBezTo>
                  <a:cubicBezTo>
                    <a:pt x="55179" y="47007"/>
                    <a:pt x="56171" y="50654"/>
                    <a:pt x="56171" y="54722"/>
                  </a:cubicBezTo>
                  <a:cubicBezTo>
                    <a:pt x="56171" y="58889"/>
                    <a:pt x="55452" y="62485"/>
                    <a:pt x="54014" y="65512"/>
                  </a:cubicBezTo>
                  <a:cubicBezTo>
                    <a:pt x="52575" y="68538"/>
                    <a:pt x="50590" y="71068"/>
                    <a:pt x="48061" y="73102"/>
                  </a:cubicBezTo>
                  <a:cubicBezTo>
                    <a:pt x="45530" y="75136"/>
                    <a:pt x="42529" y="76624"/>
                    <a:pt x="39056" y="77566"/>
                  </a:cubicBezTo>
                  <a:cubicBezTo>
                    <a:pt x="35584" y="78509"/>
                    <a:pt x="31962" y="78981"/>
                    <a:pt x="28192" y="78981"/>
                  </a:cubicBezTo>
                  <a:cubicBezTo>
                    <a:pt x="21048" y="78981"/>
                    <a:pt x="14946" y="76600"/>
                    <a:pt x="9885" y="71837"/>
                  </a:cubicBezTo>
                  <a:lnTo>
                    <a:pt x="3487" y="78534"/>
                  </a:lnTo>
                  <a:cubicBezTo>
                    <a:pt x="3487" y="78832"/>
                    <a:pt x="3188" y="78981"/>
                    <a:pt x="2593" y="78981"/>
                  </a:cubicBezTo>
                  <a:lnTo>
                    <a:pt x="1551" y="78981"/>
                  </a:lnTo>
                  <a:cubicBezTo>
                    <a:pt x="559" y="78981"/>
                    <a:pt x="63" y="78485"/>
                    <a:pt x="63" y="7749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7284C056-612B-7669-43B5-4A7C4418F2C5}"/>
                </a:ext>
              </a:extLst>
            </p:cNvPr>
            <p:cNvSpPr/>
            <p:nvPr/>
          </p:nvSpPr>
          <p:spPr>
            <a:xfrm rot="-5400000">
              <a:off x="3637809" y="3607682"/>
              <a:ext cx="56107" cy="78730"/>
            </a:xfrm>
            <a:custGeom>
              <a:avLst/>
              <a:gdLst>
                <a:gd name="connsiteX0" fmla="*/ 56 w 56107"/>
                <a:gd name="connsiteY0" fmla="*/ 77485 h 78730"/>
                <a:gd name="connsiteX1" fmla="*/ 56 w 56107"/>
                <a:gd name="connsiteY1" fmla="*/ 49506 h 78730"/>
                <a:gd name="connsiteX2" fmla="*/ 1545 w 56107"/>
                <a:gd name="connsiteY2" fmla="*/ 48166 h 78730"/>
                <a:gd name="connsiteX3" fmla="*/ 3628 w 56107"/>
                <a:gd name="connsiteY3" fmla="*/ 48166 h 78730"/>
                <a:gd name="connsiteX4" fmla="*/ 4967 w 56107"/>
                <a:gd name="connsiteY4" fmla="*/ 49506 h 78730"/>
                <a:gd name="connsiteX5" fmla="*/ 28185 w 56107"/>
                <a:gd name="connsiteY5" fmla="*/ 74509 h 78730"/>
                <a:gd name="connsiteX6" fmla="*/ 41728 w 56107"/>
                <a:gd name="connsiteY6" fmla="*/ 70788 h 78730"/>
                <a:gd name="connsiteX7" fmla="*/ 47235 w 56107"/>
                <a:gd name="connsiteY7" fmla="*/ 59329 h 78730"/>
                <a:gd name="connsiteX8" fmla="*/ 42993 w 56107"/>
                <a:gd name="connsiteY8" fmla="*/ 49952 h 78730"/>
                <a:gd name="connsiteX9" fmla="*/ 32798 w 56107"/>
                <a:gd name="connsiteY9" fmla="*/ 44594 h 78730"/>
                <a:gd name="connsiteX10" fmla="*/ 21339 w 56107"/>
                <a:gd name="connsiteY10" fmla="*/ 42362 h 78730"/>
                <a:gd name="connsiteX11" fmla="*/ 10846 w 56107"/>
                <a:gd name="connsiteY11" fmla="*/ 38567 h 78730"/>
                <a:gd name="connsiteX12" fmla="*/ 3107 w 56107"/>
                <a:gd name="connsiteY12" fmla="*/ 31646 h 78730"/>
                <a:gd name="connsiteX13" fmla="*/ 56 w 56107"/>
                <a:gd name="connsiteY13" fmla="*/ 21674 h 78730"/>
                <a:gd name="connsiteX14" fmla="*/ 4075 w 56107"/>
                <a:gd name="connsiteY14" fmla="*/ 9247 h 78730"/>
                <a:gd name="connsiteX15" fmla="*/ 14418 w 56107"/>
                <a:gd name="connsiteY15" fmla="*/ 2327 h 78730"/>
                <a:gd name="connsiteX16" fmla="*/ 28185 w 56107"/>
                <a:gd name="connsiteY16" fmla="*/ 243 h 78730"/>
                <a:gd name="connsiteX17" fmla="*/ 43514 w 56107"/>
                <a:gd name="connsiteY17" fmla="*/ 4857 h 78730"/>
                <a:gd name="connsiteX18" fmla="*/ 48425 w 56107"/>
                <a:gd name="connsiteY18" fmla="*/ 541 h 78730"/>
                <a:gd name="connsiteX19" fmla="*/ 49170 w 56107"/>
                <a:gd name="connsiteY19" fmla="*/ 243 h 78730"/>
                <a:gd name="connsiteX20" fmla="*/ 50509 w 56107"/>
                <a:gd name="connsiteY20" fmla="*/ 243 h 78730"/>
                <a:gd name="connsiteX21" fmla="*/ 51402 w 56107"/>
                <a:gd name="connsiteY21" fmla="*/ 690 h 78730"/>
                <a:gd name="connsiteX22" fmla="*/ 51848 w 56107"/>
                <a:gd name="connsiteY22" fmla="*/ 1583 h 78730"/>
                <a:gd name="connsiteX23" fmla="*/ 51848 w 56107"/>
                <a:gd name="connsiteY23" fmla="*/ 24056 h 78730"/>
                <a:gd name="connsiteX24" fmla="*/ 50509 w 56107"/>
                <a:gd name="connsiteY24" fmla="*/ 25693 h 78730"/>
                <a:gd name="connsiteX25" fmla="*/ 48425 w 56107"/>
                <a:gd name="connsiteY25" fmla="*/ 25693 h 78730"/>
                <a:gd name="connsiteX26" fmla="*/ 46937 w 56107"/>
                <a:gd name="connsiteY26" fmla="*/ 24056 h 78730"/>
                <a:gd name="connsiteX27" fmla="*/ 41952 w 56107"/>
                <a:gd name="connsiteY27" fmla="*/ 9694 h 78730"/>
                <a:gd name="connsiteX28" fmla="*/ 28036 w 56107"/>
                <a:gd name="connsiteY28" fmla="*/ 4262 h 78730"/>
                <a:gd name="connsiteX29" fmla="*/ 14642 w 56107"/>
                <a:gd name="connsiteY29" fmla="*/ 7090 h 78730"/>
                <a:gd name="connsiteX30" fmla="*/ 8986 w 56107"/>
                <a:gd name="connsiteY30" fmla="*/ 16912 h 78730"/>
                <a:gd name="connsiteX31" fmla="*/ 13005 w 56107"/>
                <a:gd name="connsiteY31" fmla="*/ 24725 h 78730"/>
                <a:gd name="connsiteX32" fmla="*/ 22530 w 56107"/>
                <a:gd name="connsiteY32" fmla="*/ 29116 h 78730"/>
                <a:gd name="connsiteX33" fmla="*/ 34138 w 56107"/>
                <a:gd name="connsiteY33" fmla="*/ 31199 h 78730"/>
                <a:gd name="connsiteX34" fmla="*/ 45151 w 56107"/>
                <a:gd name="connsiteY34" fmla="*/ 35739 h 78730"/>
                <a:gd name="connsiteX35" fmla="*/ 53188 w 56107"/>
                <a:gd name="connsiteY35" fmla="*/ 43775 h 78730"/>
                <a:gd name="connsiteX36" fmla="*/ 56164 w 56107"/>
                <a:gd name="connsiteY36" fmla="*/ 54715 h 78730"/>
                <a:gd name="connsiteX37" fmla="*/ 54007 w 56107"/>
                <a:gd name="connsiteY37" fmla="*/ 65505 h 78730"/>
                <a:gd name="connsiteX38" fmla="*/ 48054 w 56107"/>
                <a:gd name="connsiteY38" fmla="*/ 73095 h 78730"/>
                <a:gd name="connsiteX39" fmla="*/ 39050 w 56107"/>
                <a:gd name="connsiteY39" fmla="*/ 77559 h 78730"/>
                <a:gd name="connsiteX40" fmla="*/ 28185 w 56107"/>
                <a:gd name="connsiteY40" fmla="*/ 78974 h 78730"/>
                <a:gd name="connsiteX41" fmla="*/ 9879 w 56107"/>
                <a:gd name="connsiteY41" fmla="*/ 71830 h 78730"/>
                <a:gd name="connsiteX42" fmla="*/ 3480 w 56107"/>
                <a:gd name="connsiteY42" fmla="*/ 78527 h 78730"/>
                <a:gd name="connsiteX43" fmla="*/ 2586 w 56107"/>
                <a:gd name="connsiteY43" fmla="*/ 78974 h 78730"/>
                <a:gd name="connsiteX44" fmla="*/ 1545 w 56107"/>
                <a:gd name="connsiteY44" fmla="*/ 78974 h 78730"/>
                <a:gd name="connsiteX45" fmla="*/ 56 w 56107"/>
                <a:gd name="connsiteY45" fmla="*/ 77485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56" y="77485"/>
                  </a:moveTo>
                  <a:lnTo>
                    <a:pt x="56" y="49506"/>
                  </a:lnTo>
                  <a:cubicBezTo>
                    <a:pt x="56" y="48613"/>
                    <a:pt x="553" y="48166"/>
                    <a:pt x="1545" y="48166"/>
                  </a:cubicBezTo>
                  <a:lnTo>
                    <a:pt x="3628" y="48166"/>
                  </a:lnTo>
                  <a:cubicBezTo>
                    <a:pt x="4323" y="48166"/>
                    <a:pt x="4769" y="48613"/>
                    <a:pt x="4967" y="49506"/>
                  </a:cubicBezTo>
                  <a:cubicBezTo>
                    <a:pt x="8242" y="66174"/>
                    <a:pt x="15981" y="74509"/>
                    <a:pt x="28185" y="74509"/>
                  </a:cubicBezTo>
                  <a:cubicBezTo>
                    <a:pt x="33542" y="74509"/>
                    <a:pt x="38057" y="73268"/>
                    <a:pt x="41728" y="70788"/>
                  </a:cubicBezTo>
                  <a:cubicBezTo>
                    <a:pt x="45399" y="68308"/>
                    <a:pt x="47235" y="64488"/>
                    <a:pt x="47235" y="59329"/>
                  </a:cubicBezTo>
                  <a:cubicBezTo>
                    <a:pt x="47235" y="55657"/>
                    <a:pt x="45821" y="52532"/>
                    <a:pt x="42993" y="49952"/>
                  </a:cubicBezTo>
                  <a:cubicBezTo>
                    <a:pt x="40165" y="47372"/>
                    <a:pt x="36768" y="45586"/>
                    <a:pt x="32798" y="44594"/>
                  </a:cubicBezTo>
                  <a:lnTo>
                    <a:pt x="21339" y="42362"/>
                  </a:lnTo>
                  <a:cubicBezTo>
                    <a:pt x="17469" y="41568"/>
                    <a:pt x="13971" y="40303"/>
                    <a:pt x="10846" y="38567"/>
                  </a:cubicBezTo>
                  <a:cubicBezTo>
                    <a:pt x="7721" y="36831"/>
                    <a:pt x="5141" y="34524"/>
                    <a:pt x="3107" y="31646"/>
                  </a:cubicBezTo>
                  <a:cubicBezTo>
                    <a:pt x="1074" y="28769"/>
                    <a:pt x="56" y="25445"/>
                    <a:pt x="56" y="21674"/>
                  </a:cubicBezTo>
                  <a:cubicBezTo>
                    <a:pt x="56" y="16615"/>
                    <a:pt x="1395" y="12472"/>
                    <a:pt x="4075" y="9247"/>
                  </a:cubicBezTo>
                  <a:cubicBezTo>
                    <a:pt x="6754" y="6023"/>
                    <a:pt x="10201" y="3716"/>
                    <a:pt x="14418" y="2327"/>
                  </a:cubicBezTo>
                  <a:cubicBezTo>
                    <a:pt x="18635" y="938"/>
                    <a:pt x="23224" y="243"/>
                    <a:pt x="28185" y="243"/>
                  </a:cubicBezTo>
                  <a:cubicBezTo>
                    <a:pt x="34039" y="243"/>
                    <a:pt x="39149" y="1781"/>
                    <a:pt x="43514" y="4857"/>
                  </a:cubicBezTo>
                  <a:lnTo>
                    <a:pt x="48425" y="541"/>
                  </a:lnTo>
                  <a:cubicBezTo>
                    <a:pt x="48425" y="342"/>
                    <a:pt x="48674" y="243"/>
                    <a:pt x="49170" y="243"/>
                  </a:cubicBezTo>
                  <a:lnTo>
                    <a:pt x="50509" y="243"/>
                  </a:lnTo>
                  <a:cubicBezTo>
                    <a:pt x="50807" y="243"/>
                    <a:pt x="51105" y="392"/>
                    <a:pt x="51402" y="690"/>
                  </a:cubicBezTo>
                  <a:cubicBezTo>
                    <a:pt x="51700" y="988"/>
                    <a:pt x="51848" y="1285"/>
                    <a:pt x="51848" y="1583"/>
                  </a:cubicBezTo>
                  <a:lnTo>
                    <a:pt x="51848" y="24056"/>
                  </a:lnTo>
                  <a:cubicBezTo>
                    <a:pt x="51848" y="25147"/>
                    <a:pt x="51402" y="25693"/>
                    <a:pt x="50509" y="25693"/>
                  </a:cubicBezTo>
                  <a:lnTo>
                    <a:pt x="48425" y="25693"/>
                  </a:lnTo>
                  <a:cubicBezTo>
                    <a:pt x="47434" y="25693"/>
                    <a:pt x="46937" y="25147"/>
                    <a:pt x="46937" y="24056"/>
                  </a:cubicBezTo>
                  <a:cubicBezTo>
                    <a:pt x="46937" y="18103"/>
                    <a:pt x="45275" y="13315"/>
                    <a:pt x="41952" y="9694"/>
                  </a:cubicBezTo>
                  <a:cubicBezTo>
                    <a:pt x="38628" y="6072"/>
                    <a:pt x="33989" y="4262"/>
                    <a:pt x="28036" y="4262"/>
                  </a:cubicBezTo>
                  <a:cubicBezTo>
                    <a:pt x="22876" y="4262"/>
                    <a:pt x="18412" y="5205"/>
                    <a:pt x="14642" y="7090"/>
                  </a:cubicBezTo>
                  <a:cubicBezTo>
                    <a:pt x="10871" y="8975"/>
                    <a:pt x="8986" y="12249"/>
                    <a:pt x="8986" y="16912"/>
                  </a:cubicBezTo>
                  <a:cubicBezTo>
                    <a:pt x="8986" y="20087"/>
                    <a:pt x="10325" y="22692"/>
                    <a:pt x="13005" y="24725"/>
                  </a:cubicBezTo>
                  <a:cubicBezTo>
                    <a:pt x="15684" y="26760"/>
                    <a:pt x="18859" y="28224"/>
                    <a:pt x="22530" y="29116"/>
                  </a:cubicBezTo>
                  <a:lnTo>
                    <a:pt x="34138" y="31199"/>
                  </a:lnTo>
                  <a:cubicBezTo>
                    <a:pt x="38107" y="32093"/>
                    <a:pt x="41778" y="33606"/>
                    <a:pt x="45151" y="35739"/>
                  </a:cubicBezTo>
                  <a:cubicBezTo>
                    <a:pt x="48524" y="37872"/>
                    <a:pt x="51204" y="40551"/>
                    <a:pt x="53188" y="43775"/>
                  </a:cubicBezTo>
                  <a:cubicBezTo>
                    <a:pt x="55172" y="47000"/>
                    <a:pt x="56164" y="50647"/>
                    <a:pt x="56164" y="54715"/>
                  </a:cubicBezTo>
                  <a:cubicBezTo>
                    <a:pt x="56164" y="58882"/>
                    <a:pt x="55445" y="62478"/>
                    <a:pt x="54007" y="65505"/>
                  </a:cubicBezTo>
                  <a:cubicBezTo>
                    <a:pt x="52568" y="68531"/>
                    <a:pt x="50584" y="71061"/>
                    <a:pt x="48054" y="73095"/>
                  </a:cubicBezTo>
                  <a:cubicBezTo>
                    <a:pt x="45523" y="75129"/>
                    <a:pt x="42522" y="76617"/>
                    <a:pt x="39050" y="77559"/>
                  </a:cubicBezTo>
                  <a:cubicBezTo>
                    <a:pt x="35577" y="78502"/>
                    <a:pt x="31955" y="78974"/>
                    <a:pt x="28185" y="78974"/>
                  </a:cubicBezTo>
                  <a:cubicBezTo>
                    <a:pt x="21041" y="78974"/>
                    <a:pt x="14939" y="76593"/>
                    <a:pt x="9879" y="71830"/>
                  </a:cubicBezTo>
                  <a:lnTo>
                    <a:pt x="3480" y="78527"/>
                  </a:lnTo>
                  <a:cubicBezTo>
                    <a:pt x="3480" y="78825"/>
                    <a:pt x="3181" y="78974"/>
                    <a:pt x="2586" y="78974"/>
                  </a:cubicBezTo>
                  <a:lnTo>
                    <a:pt x="1545" y="78974"/>
                  </a:lnTo>
                  <a:cubicBezTo>
                    <a:pt x="553" y="78974"/>
                    <a:pt x="56" y="78478"/>
                    <a:pt x="56" y="7748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5F85D6AD-1EEC-D991-54D6-0BBAF3DBD9DC}"/>
                </a:ext>
              </a:extLst>
            </p:cNvPr>
            <p:cNvSpPr/>
            <p:nvPr/>
          </p:nvSpPr>
          <p:spPr>
            <a:xfrm rot="-5400000">
              <a:off x="3640264" y="3436193"/>
              <a:ext cx="40332" cy="171449"/>
            </a:xfrm>
            <a:custGeom>
              <a:avLst/>
              <a:gdLst>
                <a:gd name="connsiteX0" fmla="*/ 36506 w 40332"/>
                <a:gd name="connsiteY0" fmla="*/ 171383 h 171449"/>
                <a:gd name="connsiteX1" fmla="*/ 20060 w 40332"/>
                <a:gd name="connsiteY1" fmla="*/ 154045 h 171449"/>
                <a:gd name="connsiteX2" fmla="*/ 8749 w 40332"/>
                <a:gd name="connsiteY2" fmla="*/ 133283 h 171449"/>
                <a:gd name="connsiteX3" fmla="*/ 2201 w 40332"/>
                <a:gd name="connsiteY3" fmla="*/ 110215 h 171449"/>
                <a:gd name="connsiteX4" fmla="*/ 43 w 40332"/>
                <a:gd name="connsiteY4" fmla="*/ 85956 h 171449"/>
                <a:gd name="connsiteX5" fmla="*/ 2201 w 40332"/>
                <a:gd name="connsiteY5" fmla="*/ 61548 h 171449"/>
                <a:gd name="connsiteX6" fmla="*/ 8824 w 40332"/>
                <a:gd name="connsiteY6" fmla="*/ 38405 h 171449"/>
                <a:gd name="connsiteX7" fmla="*/ 20283 w 40332"/>
                <a:gd name="connsiteY7" fmla="*/ 17569 h 171449"/>
                <a:gd name="connsiteX8" fmla="*/ 36506 w 40332"/>
                <a:gd name="connsiteY8" fmla="*/ 529 h 171449"/>
                <a:gd name="connsiteX9" fmla="*/ 37399 w 40332"/>
                <a:gd name="connsiteY9" fmla="*/ 231 h 171449"/>
                <a:gd name="connsiteX10" fmla="*/ 39036 w 40332"/>
                <a:gd name="connsiteY10" fmla="*/ 231 h 171449"/>
                <a:gd name="connsiteX11" fmla="*/ 39928 w 40332"/>
                <a:gd name="connsiteY11" fmla="*/ 677 h 171449"/>
                <a:gd name="connsiteX12" fmla="*/ 40375 w 40332"/>
                <a:gd name="connsiteY12" fmla="*/ 1719 h 171449"/>
                <a:gd name="connsiteX13" fmla="*/ 39928 w 40332"/>
                <a:gd name="connsiteY13" fmla="*/ 2761 h 171449"/>
                <a:gd name="connsiteX14" fmla="*/ 26013 w 40332"/>
                <a:gd name="connsiteY14" fmla="*/ 20471 h 171449"/>
                <a:gd name="connsiteX15" fmla="*/ 17084 w 40332"/>
                <a:gd name="connsiteY15" fmla="*/ 40415 h 171449"/>
                <a:gd name="connsiteX16" fmla="*/ 12173 w 40332"/>
                <a:gd name="connsiteY16" fmla="*/ 62293 h 171449"/>
                <a:gd name="connsiteX17" fmla="*/ 10610 w 40332"/>
                <a:gd name="connsiteY17" fmla="*/ 85956 h 171449"/>
                <a:gd name="connsiteX18" fmla="*/ 39780 w 40332"/>
                <a:gd name="connsiteY18" fmla="*/ 168704 h 171449"/>
                <a:gd name="connsiteX19" fmla="*/ 40375 w 40332"/>
                <a:gd name="connsiteY19" fmla="*/ 170193 h 171449"/>
                <a:gd name="connsiteX20" fmla="*/ 39854 w 40332"/>
                <a:gd name="connsiteY20" fmla="*/ 171160 h 171449"/>
                <a:gd name="connsiteX21" fmla="*/ 39036 w 40332"/>
                <a:gd name="connsiteY21" fmla="*/ 171681 h 171449"/>
                <a:gd name="connsiteX22" fmla="*/ 37399 w 40332"/>
                <a:gd name="connsiteY22" fmla="*/ 171681 h 171449"/>
                <a:gd name="connsiteX23" fmla="*/ 36506 w 40332"/>
                <a:gd name="connsiteY23" fmla="*/ 171383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506" y="171383"/>
                  </a:moveTo>
                  <a:cubicBezTo>
                    <a:pt x="30156" y="166323"/>
                    <a:pt x="24674" y="160544"/>
                    <a:pt x="20060" y="154045"/>
                  </a:cubicBezTo>
                  <a:cubicBezTo>
                    <a:pt x="15446" y="147546"/>
                    <a:pt x="11676" y="140625"/>
                    <a:pt x="8749" y="133283"/>
                  </a:cubicBezTo>
                  <a:cubicBezTo>
                    <a:pt x="5822" y="125941"/>
                    <a:pt x="3640" y="118251"/>
                    <a:pt x="2201" y="110215"/>
                  </a:cubicBezTo>
                  <a:cubicBezTo>
                    <a:pt x="762" y="102178"/>
                    <a:pt x="43" y="94092"/>
                    <a:pt x="43" y="85956"/>
                  </a:cubicBezTo>
                  <a:cubicBezTo>
                    <a:pt x="43" y="77721"/>
                    <a:pt x="762" y="69585"/>
                    <a:pt x="2201" y="61548"/>
                  </a:cubicBezTo>
                  <a:cubicBezTo>
                    <a:pt x="3640" y="53512"/>
                    <a:pt x="5847" y="45797"/>
                    <a:pt x="8824" y="38405"/>
                  </a:cubicBezTo>
                  <a:cubicBezTo>
                    <a:pt x="11800" y="31013"/>
                    <a:pt x="15621" y="24068"/>
                    <a:pt x="20283" y="17569"/>
                  </a:cubicBezTo>
                  <a:cubicBezTo>
                    <a:pt x="24947" y="11070"/>
                    <a:pt x="30354" y="5390"/>
                    <a:pt x="36506" y="529"/>
                  </a:cubicBezTo>
                  <a:cubicBezTo>
                    <a:pt x="36506" y="330"/>
                    <a:pt x="36803" y="231"/>
                    <a:pt x="37399" y="231"/>
                  </a:cubicBezTo>
                  <a:lnTo>
                    <a:pt x="39036" y="231"/>
                  </a:lnTo>
                  <a:cubicBezTo>
                    <a:pt x="39334" y="231"/>
                    <a:pt x="39631" y="379"/>
                    <a:pt x="39928" y="677"/>
                  </a:cubicBezTo>
                  <a:cubicBezTo>
                    <a:pt x="40227" y="975"/>
                    <a:pt x="40375" y="1322"/>
                    <a:pt x="40375" y="1719"/>
                  </a:cubicBezTo>
                  <a:cubicBezTo>
                    <a:pt x="40375" y="2216"/>
                    <a:pt x="40227" y="2562"/>
                    <a:pt x="39928" y="2761"/>
                  </a:cubicBezTo>
                  <a:cubicBezTo>
                    <a:pt x="34373" y="8317"/>
                    <a:pt x="29734" y="14221"/>
                    <a:pt x="26013" y="20471"/>
                  </a:cubicBezTo>
                  <a:cubicBezTo>
                    <a:pt x="22293" y="26722"/>
                    <a:pt x="19316" y="33370"/>
                    <a:pt x="17084" y="40415"/>
                  </a:cubicBezTo>
                  <a:cubicBezTo>
                    <a:pt x="14851" y="47459"/>
                    <a:pt x="13214" y="54752"/>
                    <a:pt x="12173" y="62293"/>
                  </a:cubicBezTo>
                  <a:cubicBezTo>
                    <a:pt x="11131" y="69834"/>
                    <a:pt x="10610" y="77721"/>
                    <a:pt x="10610" y="85956"/>
                  </a:cubicBezTo>
                  <a:cubicBezTo>
                    <a:pt x="10610" y="122270"/>
                    <a:pt x="20333" y="149853"/>
                    <a:pt x="39780" y="168704"/>
                  </a:cubicBezTo>
                  <a:cubicBezTo>
                    <a:pt x="40177" y="169101"/>
                    <a:pt x="40375" y="169597"/>
                    <a:pt x="40375" y="170193"/>
                  </a:cubicBezTo>
                  <a:cubicBezTo>
                    <a:pt x="40375" y="170491"/>
                    <a:pt x="40202" y="170813"/>
                    <a:pt x="39854" y="171160"/>
                  </a:cubicBezTo>
                  <a:cubicBezTo>
                    <a:pt x="39507" y="171507"/>
                    <a:pt x="39234" y="171681"/>
                    <a:pt x="39036" y="171681"/>
                  </a:cubicBezTo>
                  <a:lnTo>
                    <a:pt x="37399" y="171681"/>
                  </a:lnTo>
                  <a:cubicBezTo>
                    <a:pt x="36803" y="171681"/>
                    <a:pt x="36506" y="171582"/>
                    <a:pt x="36506" y="17138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39480F18-02FE-E86C-3E77-EB9D00103126}"/>
                </a:ext>
              </a:extLst>
            </p:cNvPr>
            <p:cNvSpPr/>
            <p:nvPr/>
          </p:nvSpPr>
          <p:spPr>
            <a:xfrm rot="-5400000">
              <a:off x="3639521" y="3392133"/>
              <a:ext cx="84980" cy="108942"/>
            </a:xfrm>
            <a:custGeom>
              <a:avLst/>
              <a:gdLst>
                <a:gd name="connsiteX0" fmla="*/ 37 w 84980"/>
                <a:gd name="connsiteY0" fmla="*/ 109163 h 108942"/>
                <a:gd name="connsiteX1" fmla="*/ 37 w 84980"/>
                <a:gd name="connsiteY1" fmla="*/ 103209 h 108942"/>
                <a:gd name="connsiteX2" fmla="*/ 9636 w 84980"/>
                <a:gd name="connsiteY2" fmla="*/ 102242 h 108942"/>
                <a:gd name="connsiteX3" fmla="*/ 13431 w 84980"/>
                <a:gd name="connsiteY3" fmla="*/ 97703 h 108942"/>
                <a:gd name="connsiteX4" fmla="*/ 13431 w 84980"/>
                <a:gd name="connsiteY4" fmla="*/ 15103 h 108942"/>
                <a:gd name="connsiteX5" fmla="*/ 10082 w 84980"/>
                <a:gd name="connsiteY5" fmla="*/ 9299 h 108942"/>
                <a:gd name="connsiteX6" fmla="*/ 37 w 84980"/>
                <a:gd name="connsiteY6" fmla="*/ 8108 h 108942"/>
                <a:gd name="connsiteX7" fmla="*/ 37 w 84980"/>
                <a:gd name="connsiteY7" fmla="*/ 2006 h 108942"/>
                <a:gd name="connsiteX8" fmla="*/ 25337 w 84980"/>
                <a:gd name="connsiteY8" fmla="*/ 220 h 108942"/>
                <a:gd name="connsiteX9" fmla="*/ 25337 w 84980"/>
                <a:gd name="connsiteY9" fmla="*/ 10787 h 108942"/>
                <a:gd name="connsiteX10" fmla="*/ 36351 w 84980"/>
                <a:gd name="connsiteY10" fmla="*/ 2900 h 108942"/>
                <a:gd name="connsiteX11" fmla="*/ 49596 w 84980"/>
                <a:gd name="connsiteY11" fmla="*/ 220 h 108942"/>
                <a:gd name="connsiteX12" fmla="*/ 67827 w 84980"/>
                <a:gd name="connsiteY12" fmla="*/ 5727 h 108942"/>
                <a:gd name="connsiteX13" fmla="*/ 80478 w 84980"/>
                <a:gd name="connsiteY13" fmla="*/ 20089 h 108942"/>
                <a:gd name="connsiteX14" fmla="*/ 85017 w 84980"/>
                <a:gd name="connsiteY14" fmla="*/ 38916 h 108942"/>
                <a:gd name="connsiteX15" fmla="*/ 79957 w 84980"/>
                <a:gd name="connsiteY15" fmla="*/ 58264 h 108942"/>
                <a:gd name="connsiteX16" fmla="*/ 66191 w 84980"/>
                <a:gd name="connsiteY16" fmla="*/ 72551 h 108942"/>
                <a:gd name="connsiteX17" fmla="*/ 46917 w 84980"/>
                <a:gd name="connsiteY17" fmla="*/ 77909 h 108942"/>
                <a:gd name="connsiteX18" fmla="*/ 25933 w 84980"/>
                <a:gd name="connsiteY18" fmla="*/ 67789 h 108942"/>
                <a:gd name="connsiteX19" fmla="*/ 25933 w 84980"/>
                <a:gd name="connsiteY19" fmla="*/ 97703 h 108942"/>
                <a:gd name="connsiteX20" fmla="*/ 29727 w 84980"/>
                <a:gd name="connsiteY20" fmla="*/ 102242 h 108942"/>
                <a:gd name="connsiteX21" fmla="*/ 39328 w 84980"/>
                <a:gd name="connsiteY21" fmla="*/ 103209 h 108942"/>
                <a:gd name="connsiteX22" fmla="*/ 39328 w 84980"/>
                <a:gd name="connsiteY22" fmla="*/ 109163 h 108942"/>
                <a:gd name="connsiteX23" fmla="*/ 37 w 84980"/>
                <a:gd name="connsiteY23" fmla="*/ 109163 h 108942"/>
                <a:gd name="connsiteX24" fmla="*/ 25933 w 84980"/>
                <a:gd name="connsiteY24" fmla="*/ 59305 h 108942"/>
                <a:gd name="connsiteX25" fmla="*/ 34267 w 84980"/>
                <a:gd name="connsiteY25" fmla="*/ 69425 h 108942"/>
                <a:gd name="connsiteX26" fmla="*/ 46025 w 84980"/>
                <a:gd name="connsiteY26" fmla="*/ 73444 h 108942"/>
                <a:gd name="connsiteX27" fmla="*/ 56516 w 84980"/>
                <a:gd name="connsiteY27" fmla="*/ 70244 h 108942"/>
                <a:gd name="connsiteX28" fmla="*/ 64181 w 84980"/>
                <a:gd name="connsiteY28" fmla="*/ 61686 h 108942"/>
                <a:gd name="connsiteX29" fmla="*/ 68721 w 84980"/>
                <a:gd name="connsiteY29" fmla="*/ 50375 h 108942"/>
                <a:gd name="connsiteX30" fmla="*/ 70134 w 84980"/>
                <a:gd name="connsiteY30" fmla="*/ 38916 h 108942"/>
                <a:gd name="connsiteX31" fmla="*/ 67679 w 84980"/>
                <a:gd name="connsiteY31" fmla="*/ 24107 h 108942"/>
                <a:gd name="connsiteX32" fmla="*/ 60163 w 84980"/>
                <a:gd name="connsiteY32" fmla="*/ 10639 h 108942"/>
                <a:gd name="connsiteX33" fmla="*/ 47959 w 84980"/>
                <a:gd name="connsiteY33" fmla="*/ 5132 h 108942"/>
                <a:gd name="connsiteX34" fmla="*/ 35160 w 84980"/>
                <a:gd name="connsiteY34" fmla="*/ 8703 h 108942"/>
                <a:gd name="connsiteX35" fmla="*/ 25933 w 84980"/>
                <a:gd name="connsiteY35" fmla="*/ 18378 h 108942"/>
                <a:gd name="connsiteX36" fmla="*/ 25933 w 84980"/>
                <a:gd name="connsiteY36" fmla="*/ 59305 h 10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980" h="108942">
                  <a:moveTo>
                    <a:pt x="37" y="109163"/>
                  </a:moveTo>
                  <a:lnTo>
                    <a:pt x="37" y="103209"/>
                  </a:lnTo>
                  <a:cubicBezTo>
                    <a:pt x="3906" y="103209"/>
                    <a:pt x="7105" y="102887"/>
                    <a:pt x="9636" y="102242"/>
                  </a:cubicBezTo>
                  <a:cubicBezTo>
                    <a:pt x="12166" y="101597"/>
                    <a:pt x="13431" y="100084"/>
                    <a:pt x="13431" y="97703"/>
                  </a:cubicBezTo>
                  <a:lnTo>
                    <a:pt x="13431" y="15103"/>
                  </a:lnTo>
                  <a:cubicBezTo>
                    <a:pt x="13431" y="12028"/>
                    <a:pt x="12315" y="10092"/>
                    <a:pt x="10082" y="9299"/>
                  </a:cubicBezTo>
                  <a:cubicBezTo>
                    <a:pt x="7850" y="8505"/>
                    <a:pt x="4501" y="8108"/>
                    <a:pt x="37" y="8108"/>
                  </a:cubicBezTo>
                  <a:lnTo>
                    <a:pt x="37" y="2006"/>
                  </a:lnTo>
                  <a:lnTo>
                    <a:pt x="25337" y="220"/>
                  </a:lnTo>
                  <a:lnTo>
                    <a:pt x="25337" y="10787"/>
                  </a:lnTo>
                  <a:cubicBezTo>
                    <a:pt x="28512" y="7315"/>
                    <a:pt x="32184" y="4686"/>
                    <a:pt x="36351" y="2900"/>
                  </a:cubicBezTo>
                  <a:cubicBezTo>
                    <a:pt x="40518" y="1114"/>
                    <a:pt x="44933" y="220"/>
                    <a:pt x="49596" y="220"/>
                  </a:cubicBezTo>
                  <a:cubicBezTo>
                    <a:pt x="56343" y="220"/>
                    <a:pt x="62420" y="2056"/>
                    <a:pt x="67827" y="5727"/>
                  </a:cubicBezTo>
                  <a:cubicBezTo>
                    <a:pt x="73235" y="9399"/>
                    <a:pt x="77452" y="14186"/>
                    <a:pt x="80478" y="20089"/>
                  </a:cubicBezTo>
                  <a:cubicBezTo>
                    <a:pt x="83504" y="25992"/>
                    <a:pt x="85017" y="32268"/>
                    <a:pt x="85017" y="38916"/>
                  </a:cubicBezTo>
                  <a:cubicBezTo>
                    <a:pt x="85017" y="45861"/>
                    <a:pt x="83330" y="52311"/>
                    <a:pt x="79957" y="58264"/>
                  </a:cubicBezTo>
                  <a:cubicBezTo>
                    <a:pt x="76584" y="64217"/>
                    <a:pt x="71995" y="68979"/>
                    <a:pt x="66191" y="72551"/>
                  </a:cubicBezTo>
                  <a:cubicBezTo>
                    <a:pt x="60386" y="76123"/>
                    <a:pt x="53962" y="77909"/>
                    <a:pt x="46917" y="77909"/>
                  </a:cubicBezTo>
                  <a:cubicBezTo>
                    <a:pt x="38683" y="77909"/>
                    <a:pt x="31688" y="74536"/>
                    <a:pt x="25933" y="67789"/>
                  </a:cubicBezTo>
                  <a:lnTo>
                    <a:pt x="25933" y="97703"/>
                  </a:lnTo>
                  <a:cubicBezTo>
                    <a:pt x="25933" y="100084"/>
                    <a:pt x="27197" y="101597"/>
                    <a:pt x="29727" y="102242"/>
                  </a:cubicBezTo>
                  <a:cubicBezTo>
                    <a:pt x="32258" y="102887"/>
                    <a:pt x="35458" y="103209"/>
                    <a:pt x="39328" y="103209"/>
                  </a:cubicBezTo>
                  <a:lnTo>
                    <a:pt x="39328" y="109163"/>
                  </a:lnTo>
                  <a:lnTo>
                    <a:pt x="37" y="109163"/>
                  </a:lnTo>
                  <a:close/>
                  <a:moveTo>
                    <a:pt x="25933" y="59305"/>
                  </a:moveTo>
                  <a:cubicBezTo>
                    <a:pt x="27917" y="63373"/>
                    <a:pt x="30695" y="66747"/>
                    <a:pt x="34267" y="69425"/>
                  </a:cubicBezTo>
                  <a:cubicBezTo>
                    <a:pt x="37839" y="72104"/>
                    <a:pt x="41758" y="73444"/>
                    <a:pt x="46025" y="73444"/>
                  </a:cubicBezTo>
                  <a:cubicBezTo>
                    <a:pt x="49993" y="73444"/>
                    <a:pt x="53491" y="72377"/>
                    <a:pt x="56516" y="70244"/>
                  </a:cubicBezTo>
                  <a:cubicBezTo>
                    <a:pt x="59543" y="68111"/>
                    <a:pt x="62098" y="65258"/>
                    <a:pt x="64181" y="61686"/>
                  </a:cubicBezTo>
                  <a:cubicBezTo>
                    <a:pt x="66265" y="58114"/>
                    <a:pt x="67778" y="54344"/>
                    <a:pt x="68721" y="50375"/>
                  </a:cubicBezTo>
                  <a:cubicBezTo>
                    <a:pt x="69663" y="46406"/>
                    <a:pt x="70134" y="42587"/>
                    <a:pt x="70134" y="38916"/>
                  </a:cubicBezTo>
                  <a:cubicBezTo>
                    <a:pt x="70134" y="34352"/>
                    <a:pt x="69316" y="29415"/>
                    <a:pt x="67679" y="24107"/>
                  </a:cubicBezTo>
                  <a:cubicBezTo>
                    <a:pt x="66042" y="18799"/>
                    <a:pt x="63537" y="14310"/>
                    <a:pt x="60163" y="10639"/>
                  </a:cubicBezTo>
                  <a:cubicBezTo>
                    <a:pt x="56790" y="6967"/>
                    <a:pt x="52722" y="5132"/>
                    <a:pt x="47959" y="5132"/>
                  </a:cubicBezTo>
                  <a:cubicBezTo>
                    <a:pt x="43296" y="5132"/>
                    <a:pt x="39029" y="6322"/>
                    <a:pt x="35160" y="8703"/>
                  </a:cubicBezTo>
                  <a:cubicBezTo>
                    <a:pt x="31290" y="11085"/>
                    <a:pt x="28215" y="14310"/>
                    <a:pt x="25933" y="18378"/>
                  </a:cubicBezTo>
                  <a:lnTo>
                    <a:pt x="25933" y="5930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36816CC8-AE3A-8BAD-7427-72B76D4F77BA}"/>
                </a:ext>
              </a:extLst>
            </p:cNvPr>
            <p:cNvSpPr/>
            <p:nvPr/>
          </p:nvSpPr>
          <p:spPr>
            <a:xfrm rot="-5400000">
              <a:off x="3600304" y="3292376"/>
              <a:ext cx="87064" cy="118912"/>
            </a:xfrm>
            <a:custGeom>
              <a:avLst/>
              <a:gdLst>
                <a:gd name="connsiteX0" fmla="*/ 23 w 87064"/>
                <a:gd name="connsiteY0" fmla="*/ 119127 h 118912"/>
                <a:gd name="connsiteX1" fmla="*/ 23 w 87064"/>
                <a:gd name="connsiteY1" fmla="*/ 113026 h 118912"/>
                <a:gd name="connsiteX2" fmla="*/ 9697 w 87064"/>
                <a:gd name="connsiteY2" fmla="*/ 112133 h 118912"/>
                <a:gd name="connsiteX3" fmla="*/ 13417 w 87064"/>
                <a:gd name="connsiteY3" fmla="*/ 107668 h 118912"/>
                <a:gd name="connsiteX4" fmla="*/ 13417 w 87064"/>
                <a:gd name="connsiteY4" fmla="*/ 17627 h 118912"/>
                <a:gd name="connsiteX5" fmla="*/ 12078 w 87064"/>
                <a:gd name="connsiteY5" fmla="*/ 11004 h 118912"/>
                <a:gd name="connsiteX6" fmla="*/ 8133 w 87064"/>
                <a:gd name="connsiteY6" fmla="*/ 8549 h 118912"/>
                <a:gd name="connsiteX7" fmla="*/ 23 w 87064"/>
                <a:gd name="connsiteY7" fmla="*/ 8102 h 118912"/>
                <a:gd name="connsiteX8" fmla="*/ 23 w 87064"/>
                <a:gd name="connsiteY8" fmla="*/ 2000 h 118912"/>
                <a:gd name="connsiteX9" fmla="*/ 25472 w 87064"/>
                <a:gd name="connsiteY9" fmla="*/ 214 h 118912"/>
                <a:gd name="connsiteX10" fmla="*/ 25472 w 87064"/>
                <a:gd name="connsiteY10" fmla="*/ 59150 h 118912"/>
                <a:gd name="connsiteX11" fmla="*/ 35592 w 87064"/>
                <a:gd name="connsiteY11" fmla="*/ 47690 h 118912"/>
                <a:gd name="connsiteX12" fmla="*/ 49731 w 87064"/>
                <a:gd name="connsiteY12" fmla="*/ 43374 h 118912"/>
                <a:gd name="connsiteX13" fmla="*/ 67665 w 87064"/>
                <a:gd name="connsiteY13" fmla="*/ 49030 h 118912"/>
                <a:gd name="connsiteX14" fmla="*/ 73692 w 87064"/>
                <a:gd name="connsiteY14" fmla="*/ 66443 h 118912"/>
                <a:gd name="connsiteX15" fmla="*/ 73692 w 87064"/>
                <a:gd name="connsiteY15" fmla="*/ 107668 h 118912"/>
                <a:gd name="connsiteX16" fmla="*/ 77414 w 87064"/>
                <a:gd name="connsiteY16" fmla="*/ 112133 h 118912"/>
                <a:gd name="connsiteX17" fmla="*/ 87087 w 87064"/>
                <a:gd name="connsiteY17" fmla="*/ 113026 h 118912"/>
                <a:gd name="connsiteX18" fmla="*/ 87087 w 87064"/>
                <a:gd name="connsiteY18" fmla="*/ 119127 h 118912"/>
                <a:gd name="connsiteX19" fmla="*/ 47797 w 87064"/>
                <a:gd name="connsiteY19" fmla="*/ 119127 h 118912"/>
                <a:gd name="connsiteX20" fmla="*/ 47797 w 87064"/>
                <a:gd name="connsiteY20" fmla="*/ 113026 h 118912"/>
                <a:gd name="connsiteX21" fmla="*/ 57396 w 87064"/>
                <a:gd name="connsiteY21" fmla="*/ 112133 h 118912"/>
                <a:gd name="connsiteX22" fmla="*/ 61191 w 87064"/>
                <a:gd name="connsiteY22" fmla="*/ 107668 h 118912"/>
                <a:gd name="connsiteX23" fmla="*/ 61191 w 87064"/>
                <a:gd name="connsiteY23" fmla="*/ 67038 h 118912"/>
                <a:gd name="connsiteX24" fmla="*/ 58735 w 87064"/>
                <a:gd name="connsiteY24" fmla="*/ 53197 h 118912"/>
                <a:gd name="connsiteX25" fmla="*/ 48839 w 87064"/>
                <a:gd name="connsiteY25" fmla="*/ 47839 h 118912"/>
                <a:gd name="connsiteX26" fmla="*/ 32467 w 87064"/>
                <a:gd name="connsiteY26" fmla="*/ 55801 h 118912"/>
                <a:gd name="connsiteX27" fmla="*/ 26067 w 87064"/>
                <a:gd name="connsiteY27" fmla="*/ 73884 h 118912"/>
                <a:gd name="connsiteX28" fmla="*/ 26067 w 87064"/>
                <a:gd name="connsiteY28" fmla="*/ 107668 h 118912"/>
                <a:gd name="connsiteX29" fmla="*/ 29789 w 87064"/>
                <a:gd name="connsiteY29" fmla="*/ 112133 h 118912"/>
                <a:gd name="connsiteX30" fmla="*/ 39314 w 87064"/>
                <a:gd name="connsiteY30" fmla="*/ 113026 h 118912"/>
                <a:gd name="connsiteX31" fmla="*/ 39314 w 87064"/>
                <a:gd name="connsiteY31" fmla="*/ 119127 h 118912"/>
                <a:gd name="connsiteX32" fmla="*/ 23 w 87064"/>
                <a:gd name="connsiteY32" fmla="*/ 119127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4" h="118912">
                  <a:moveTo>
                    <a:pt x="23" y="119127"/>
                  </a:moveTo>
                  <a:lnTo>
                    <a:pt x="23" y="113026"/>
                  </a:lnTo>
                  <a:cubicBezTo>
                    <a:pt x="3992" y="113026"/>
                    <a:pt x="7216" y="112728"/>
                    <a:pt x="9697" y="112133"/>
                  </a:cubicBezTo>
                  <a:cubicBezTo>
                    <a:pt x="12177" y="111538"/>
                    <a:pt x="13417" y="110049"/>
                    <a:pt x="13417" y="107668"/>
                  </a:cubicBezTo>
                  <a:lnTo>
                    <a:pt x="13417" y="17627"/>
                  </a:lnTo>
                  <a:cubicBezTo>
                    <a:pt x="13417" y="14552"/>
                    <a:pt x="12971" y="12344"/>
                    <a:pt x="12078" y="11004"/>
                  </a:cubicBezTo>
                  <a:cubicBezTo>
                    <a:pt x="11185" y="9664"/>
                    <a:pt x="9870" y="8846"/>
                    <a:pt x="8133" y="8549"/>
                  </a:cubicBezTo>
                  <a:cubicBezTo>
                    <a:pt x="6397" y="8251"/>
                    <a:pt x="3694" y="8102"/>
                    <a:pt x="23" y="8102"/>
                  </a:cubicBezTo>
                  <a:lnTo>
                    <a:pt x="23" y="2000"/>
                  </a:lnTo>
                  <a:lnTo>
                    <a:pt x="25472" y="214"/>
                  </a:lnTo>
                  <a:lnTo>
                    <a:pt x="25472" y="59150"/>
                  </a:lnTo>
                  <a:cubicBezTo>
                    <a:pt x="27953" y="54388"/>
                    <a:pt x="31326" y="50567"/>
                    <a:pt x="35592" y="47690"/>
                  </a:cubicBezTo>
                  <a:cubicBezTo>
                    <a:pt x="39859" y="44812"/>
                    <a:pt x="44572" y="43374"/>
                    <a:pt x="49731" y="43374"/>
                  </a:cubicBezTo>
                  <a:cubicBezTo>
                    <a:pt x="57669" y="43374"/>
                    <a:pt x="63646" y="45259"/>
                    <a:pt x="67665" y="49030"/>
                  </a:cubicBezTo>
                  <a:cubicBezTo>
                    <a:pt x="71683" y="52800"/>
                    <a:pt x="73692" y="58605"/>
                    <a:pt x="73692" y="66443"/>
                  </a:cubicBezTo>
                  <a:lnTo>
                    <a:pt x="73692" y="107668"/>
                  </a:lnTo>
                  <a:cubicBezTo>
                    <a:pt x="73692" y="110049"/>
                    <a:pt x="74933" y="111538"/>
                    <a:pt x="77414" y="112133"/>
                  </a:cubicBezTo>
                  <a:cubicBezTo>
                    <a:pt x="79894" y="112728"/>
                    <a:pt x="83118" y="113026"/>
                    <a:pt x="87087" y="113026"/>
                  </a:cubicBezTo>
                  <a:lnTo>
                    <a:pt x="87087" y="119127"/>
                  </a:lnTo>
                  <a:lnTo>
                    <a:pt x="47797" y="119127"/>
                  </a:lnTo>
                  <a:lnTo>
                    <a:pt x="47797" y="113026"/>
                  </a:lnTo>
                  <a:cubicBezTo>
                    <a:pt x="51666" y="113026"/>
                    <a:pt x="54866" y="112728"/>
                    <a:pt x="57396" y="112133"/>
                  </a:cubicBezTo>
                  <a:cubicBezTo>
                    <a:pt x="59926" y="111538"/>
                    <a:pt x="61191" y="110049"/>
                    <a:pt x="61191" y="107668"/>
                  </a:cubicBezTo>
                  <a:lnTo>
                    <a:pt x="61191" y="67038"/>
                  </a:lnTo>
                  <a:cubicBezTo>
                    <a:pt x="61191" y="61383"/>
                    <a:pt x="60372" y="56769"/>
                    <a:pt x="58735" y="53197"/>
                  </a:cubicBezTo>
                  <a:cubicBezTo>
                    <a:pt x="57098" y="49625"/>
                    <a:pt x="53799" y="47839"/>
                    <a:pt x="48839" y="47839"/>
                  </a:cubicBezTo>
                  <a:cubicBezTo>
                    <a:pt x="42191" y="47839"/>
                    <a:pt x="36734" y="50493"/>
                    <a:pt x="32467" y="55801"/>
                  </a:cubicBezTo>
                  <a:cubicBezTo>
                    <a:pt x="28200" y="61110"/>
                    <a:pt x="26067" y="67137"/>
                    <a:pt x="26067" y="73884"/>
                  </a:cubicBezTo>
                  <a:lnTo>
                    <a:pt x="26067" y="107668"/>
                  </a:lnTo>
                  <a:cubicBezTo>
                    <a:pt x="26067" y="110049"/>
                    <a:pt x="27308" y="111538"/>
                    <a:pt x="29789" y="112133"/>
                  </a:cubicBezTo>
                  <a:cubicBezTo>
                    <a:pt x="32269" y="112728"/>
                    <a:pt x="35444" y="113026"/>
                    <a:pt x="39314" y="113026"/>
                  </a:cubicBezTo>
                  <a:lnTo>
                    <a:pt x="39314" y="119127"/>
                  </a:lnTo>
                  <a:lnTo>
                    <a:pt x="23" y="11912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21872BD-2CB7-3432-A92E-A8121FE68794}"/>
                </a:ext>
              </a:extLst>
            </p:cNvPr>
            <p:cNvSpPr/>
            <p:nvPr/>
          </p:nvSpPr>
          <p:spPr>
            <a:xfrm rot="-5400000">
              <a:off x="3627316" y="3178778"/>
              <a:ext cx="66228" cy="171449"/>
            </a:xfrm>
            <a:custGeom>
              <a:avLst/>
              <a:gdLst>
                <a:gd name="connsiteX0" fmla="*/ 16 w 66228"/>
                <a:gd name="connsiteY0" fmla="*/ 168231 h 171449"/>
                <a:gd name="connsiteX1" fmla="*/ 164 w 66228"/>
                <a:gd name="connsiteY1" fmla="*/ 167486 h 171449"/>
                <a:gd name="connsiteX2" fmla="*/ 59695 w 66228"/>
                <a:gd name="connsiteY2" fmla="*/ 2288 h 171449"/>
                <a:gd name="connsiteX3" fmla="*/ 60960 w 66228"/>
                <a:gd name="connsiteY3" fmla="*/ 725 h 171449"/>
                <a:gd name="connsiteX4" fmla="*/ 62821 w 66228"/>
                <a:gd name="connsiteY4" fmla="*/ 204 h 171449"/>
                <a:gd name="connsiteX5" fmla="*/ 65276 w 66228"/>
                <a:gd name="connsiteY5" fmla="*/ 1097 h 171449"/>
                <a:gd name="connsiteX6" fmla="*/ 66244 w 66228"/>
                <a:gd name="connsiteY6" fmla="*/ 3627 h 171449"/>
                <a:gd name="connsiteX7" fmla="*/ 66244 w 66228"/>
                <a:gd name="connsiteY7" fmla="*/ 4371 h 171449"/>
                <a:gd name="connsiteX8" fmla="*/ 6713 w 66228"/>
                <a:gd name="connsiteY8" fmla="*/ 169570 h 171449"/>
                <a:gd name="connsiteX9" fmla="*/ 3438 w 66228"/>
                <a:gd name="connsiteY9" fmla="*/ 171654 h 171449"/>
                <a:gd name="connsiteX10" fmla="*/ 982 w 66228"/>
                <a:gd name="connsiteY10" fmla="*/ 170687 h 171449"/>
                <a:gd name="connsiteX11" fmla="*/ 16 w 66228"/>
                <a:gd name="connsiteY11" fmla="*/ 16823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16" y="168231"/>
                  </a:moveTo>
                  <a:cubicBezTo>
                    <a:pt x="16" y="167933"/>
                    <a:pt x="65" y="167685"/>
                    <a:pt x="164" y="167486"/>
                  </a:cubicBezTo>
                  <a:lnTo>
                    <a:pt x="59695" y="2288"/>
                  </a:lnTo>
                  <a:cubicBezTo>
                    <a:pt x="59993" y="1593"/>
                    <a:pt x="60415" y="1072"/>
                    <a:pt x="60960" y="725"/>
                  </a:cubicBezTo>
                  <a:cubicBezTo>
                    <a:pt x="61506" y="377"/>
                    <a:pt x="62126" y="204"/>
                    <a:pt x="62821" y="204"/>
                  </a:cubicBezTo>
                  <a:cubicBezTo>
                    <a:pt x="63813" y="204"/>
                    <a:pt x="64631" y="502"/>
                    <a:pt x="65276" y="1097"/>
                  </a:cubicBezTo>
                  <a:cubicBezTo>
                    <a:pt x="65921" y="1692"/>
                    <a:pt x="66244" y="2535"/>
                    <a:pt x="66244" y="3627"/>
                  </a:cubicBezTo>
                  <a:lnTo>
                    <a:pt x="66244" y="4371"/>
                  </a:lnTo>
                  <a:lnTo>
                    <a:pt x="6713" y="169570"/>
                  </a:lnTo>
                  <a:cubicBezTo>
                    <a:pt x="6018" y="170959"/>
                    <a:pt x="4926" y="171654"/>
                    <a:pt x="3438" y="171654"/>
                  </a:cubicBezTo>
                  <a:cubicBezTo>
                    <a:pt x="2446" y="171654"/>
                    <a:pt x="1627" y="171331"/>
                    <a:pt x="982" y="170687"/>
                  </a:cubicBezTo>
                  <a:cubicBezTo>
                    <a:pt x="338" y="170042"/>
                    <a:pt x="16" y="169223"/>
                    <a:pt x="16" y="16823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BA938B8F-B734-8BB4-9B1D-A0D833C4BB97}"/>
                </a:ext>
              </a:extLst>
            </p:cNvPr>
            <p:cNvSpPr/>
            <p:nvPr/>
          </p:nvSpPr>
          <p:spPr>
            <a:xfrm rot="-5400000">
              <a:off x="3637809" y="3150397"/>
              <a:ext cx="56107" cy="78730"/>
            </a:xfrm>
            <a:custGeom>
              <a:avLst/>
              <a:gdLst>
                <a:gd name="connsiteX0" fmla="*/ 8 w 56107"/>
                <a:gd name="connsiteY0" fmla="*/ 77437 h 78730"/>
                <a:gd name="connsiteX1" fmla="*/ 8 w 56107"/>
                <a:gd name="connsiteY1" fmla="*/ 49457 h 78730"/>
                <a:gd name="connsiteX2" fmla="*/ 1497 w 56107"/>
                <a:gd name="connsiteY2" fmla="*/ 48118 h 78730"/>
                <a:gd name="connsiteX3" fmla="*/ 3580 w 56107"/>
                <a:gd name="connsiteY3" fmla="*/ 48118 h 78730"/>
                <a:gd name="connsiteX4" fmla="*/ 4919 w 56107"/>
                <a:gd name="connsiteY4" fmla="*/ 49457 h 78730"/>
                <a:gd name="connsiteX5" fmla="*/ 28137 w 56107"/>
                <a:gd name="connsiteY5" fmla="*/ 74461 h 78730"/>
                <a:gd name="connsiteX6" fmla="*/ 41680 w 56107"/>
                <a:gd name="connsiteY6" fmla="*/ 70740 h 78730"/>
                <a:gd name="connsiteX7" fmla="*/ 47187 w 56107"/>
                <a:gd name="connsiteY7" fmla="*/ 59281 h 78730"/>
                <a:gd name="connsiteX8" fmla="*/ 42945 w 56107"/>
                <a:gd name="connsiteY8" fmla="*/ 49904 h 78730"/>
                <a:gd name="connsiteX9" fmla="*/ 32750 w 56107"/>
                <a:gd name="connsiteY9" fmla="*/ 44546 h 78730"/>
                <a:gd name="connsiteX10" fmla="*/ 21291 w 56107"/>
                <a:gd name="connsiteY10" fmla="*/ 42314 h 78730"/>
                <a:gd name="connsiteX11" fmla="*/ 10798 w 56107"/>
                <a:gd name="connsiteY11" fmla="*/ 38519 h 78730"/>
                <a:gd name="connsiteX12" fmla="*/ 3059 w 56107"/>
                <a:gd name="connsiteY12" fmla="*/ 31598 h 78730"/>
                <a:gd name="connsiteX13" fmla="*/ 8 w 56107"/>
                <a:gd name="connsiteY13" fmla="*/ 21626 h 78730"/>
                <a:gd name="connsiteX14" fmla="*/ 4027 w 56107"/>
                <a:gd name="connsiteY14" fmla="*/ 9199 h 78730"/>
                <a:gd name="connsiteX15" fmla="*/ 14370 w 56107"/>
                <a:gd name="connsiteY15" fmla="*/ 2279 h 78730"/>
                <a:gd name="connsiteX16" fmla="*/ 28137 w 56107"/>
                <a:gd name="connsiteY16" fmla="*/ 195 h 78730"/>
                <a:gd name="connsiteX17" fmla="*/ 43466 w 56107"/>
                <a:gd name="connsiteY17" fmla="*/ 4809 h 78730"/>
                <a:gd name="connsiteX18" fmla="*/ 48377 w 56107"/>
                <a:gd name="connsiteY18" fmla="*/ 493 h 78730"/>
                <a:gd name="connsiteX19" fmla="*/ 49122 w 56107"/>
                <a:gd name="connsiteY19" fmla="*/ 195 h 78730"/>
                <a:gd name="connsiteX20" fmla="*/ 50461 w 56107"/>
                <a:gd name="connsiteY20" fmla="*/ 195 h 78730"/>
                <a:gd name="connsiteX21" fmla="*/ 51354 w 56107"/>
                <a:gd name="connsiteY21" fmla="*/ 642 h 78730"/>
                <a:gd name="connsiteX22" fmla="*/ 51800 w 56107"/>
                <a:gd name="connsiteY22" fmla="*/ 1535 h 78730"/>
                <a:gd name="connsiteX23" fmla="*/ 51800 w 56107"/>
                <a:gd name="connsiteY23" fmla="*/ 24008 h 78730"/>
                <a:gd name="connsiteX24" fmla="*/ 50461 w 56107"/>
                <a:gd name="connsiteY24" fmla="*/ 25645 h 78730"/>
                <a:gd name="connsiteX25" fmla="*/ 48377 w 56107"/>
                <a:gd name="connsiteY25" fmla="*/ 25645 h 78730"/>
                <a:gd name="connsiteX26" fmla="*/ 46889 w 56107"/>
                <a:gd name="connsiteY26" fmla="*/ 24008 h 78730"/>
                <a:gd name="connsiteX27" fmla="*/ 41903 w 56107"/>
                <a:gd name="connsiteY27" fmla="*/ 9646 h 78730"/>
                <a:gd name="connsiteX28" fmla="*/ 27988 w 56107"/>
                <a:gd name="connsiteY28" fmla="*/ 4214 h 78730"/>
                <a:gd name="connsiteX29" fmla="*/ 14594 w 56107"/>
                <a:gd name="connsiteY29" fmla="*/ 7042 h 78730"/>
                <a:gd name="connsiteX30" fmla="*/ 8938 w 56107"/>
                <a:gd name="connsiteY30" fmla="*/ 16864 h 78730"/>
                <a:gd name="connsiteX31" fmla="*/ 12957 w 56107"/>
                <a:gd name="connsiteY31" fmla="*/ 24677 h 78730"/>
                <a:gd name="connsiteX32" fmla="*/ 22482 w 56107"/>
                <a:gd name="connsiteY32" fmla="*/ 29068 h 78730"/>
                <a:gd name="connsiteX33" fmla="*/ 34090 w 56107"/>
                <a:gd name="connsiteY33" fmla="*/ 31151 h 78730"/>
                <a:gd name="connsiteX34" fmla="*/ 45103 w 56107"/>
                <a:gd name="connsiteY34" fmla="*/ 35691 h 78730"/>
                <a:gd name="connsiteX35" fmla="*/ 53140 w 56107"/>
                <a:gd name="connsiteY35" fmla="*/ 43727 h 78730"/>
                <a:gd name="connsiteX36" fmla="*/ 56116 w 56107"/>
                <a:gd name="connsiteY36" fmla="*/ 54667 h 78730"/>
                <a:gd name="connsiteX37" fmla="*/ 53959 w 56107"/>
                <a:gd name="connsiteY37" fmla="*/ 65457 h 78730"/>
                <a:gd name="connsiteX38" fmla="*/ 48006 w 56107"/>
                <a:gd name="connsiteY38" fmla="*/ 73047 h 78730"/>
                <a:gd name="connsiteX39" fmla="*/ 39002 w 56107"/>
                <a:gd name="connsiteY39" fmla="*/ 77511 h 78730"/>
                <a:gd name="connsiteX40" fmla="*/ 28137 w 56107"/>
                <a:gd name="connsiteY40" fmla="*/ 78926 h 78730"/>
                <a:gd name="connsiteX41" fmla="*/ 9831 w 56107"/>
                <a:gd name="connsiteY41" fmla="*/ 71782 h 78730"/>
                <a:gd name="connsiteX42" fmla="*/ 3432 w 56107"/>
                <a:gd name="connsiteY42" fmla="*/ 78479 h 78730"/>
                <a:gd name="connsiteX43" fmla="*/ 2538 w 56107"/>
                <a:gd name="connsiteY43" fmla="*/ 78926 h 78730"/>
                <a:gd name="connsiteX44" fmla="*/ 1497 w 56107"/>
                <a:gd name="connsiteY44" fmla="*/ 78926 h 78730"/>
                <a:gd name="connsiteX45" fmla="*/ 8 w 56107"/>
                <a:gd name="connsiteY45" fmla="*/ 77437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107" h="78730">
                  <a:moveTo>
                    <a:pt x="8" y="77437"/>
                  </a:moveTo>
                  <a:lnTo>
                    <a:pt x="8" y="49457"/>
                  </a:lnTo>
                  <a:cubicBezTo>
                    <a:pt x="8" y="48565"/>
                    <a:pt x="505" y="48118"/>
                    <a:pt x="1497" y="48118"/>
                  </a:cubicBezTo>
                  <a:lnTo>
                    <a:pt x="3580" y="48118"/>
                  </a:lnTo>
                  <a:cubicBezTo>
                    <a:pt x="4274" y="48118"/>
                    <a:pt x="4721" y="48565"/>
                    <a:pt x="4919" y="49457"/>
                  </a:cubicBezTo>
                  <a:cubicBezTo>
                    <a:pt x="8194" y="66126"/>
                    <a:pt x="15933" y="74461"/>
                    <a:pt x="28137" y="74461"/>
                  </a:cubicBezTo>
                  <a:cubicBezTo>
                    <a:pt x="33494" y="74461"/>
                    <a:pt x="38009" y="73220"/>
                    <a:pt x="41680" y="70740"/>
                  </a:cubicBezTo>
                  <a:cubicBezTo>
                    <a:pt x="45351" y="68260"/>
                    <a:pt x="47187" y="64440"/>
                    <a:pt x="47187" y="59281"/>
                  </a:cubicBezTo>
                  <a:cubicBezTo>
                    <a:pt x="47187" y="55609"/>
                    <a:pt x="45773" y="52484"/>
                    <a:pt x="42945" y="49904"/>
                  </a:cubicBezTo>
                  <a:cubicBezTo>
                    <a:pt x="40117" y="47324"/>
                    <a:pt x="36720" y="45538"/>
                    <a:pt x="32750" y="44546"/>
                  </a:cubicBezTo>
                  <a:lnTo>
                    <a:pt x="21291" y="42314"/>
                  </a:lnTo>
                  <a:cubicBezTo>
                    <a:pt x="17421" y="41520"/>
                    <a:pt x="13923" y="40255"/>
                    <a:pt x="10798" y="38519"/>
                  </a:cubicBezTo>
                  <a:cubicBezTo>
                    <a:pt x="7673" y="36783"/>
                    <a:pt x="5093" y="34476"/>
                    <a:pt x="3059" y="31598"/>
                  </a:cubicBezTo>
                  <a:cubicBezTo>
                    <a:pt x="1026" y="28721"/>
                    <a:pt x="8" y="25397"/>
                    <a:pt x="8" y="21626"/>
                  </a:cubicBezTo>
                  <a:cubicBezTo>
                    <a:pt x="8" y="16567"/>
                    <a:pt x="1347" y="12424"/>
                    <a:pt x="4027" y="9199"/>
                  </a:cubicBezTo>
                  <a:cubicBezTo>
                    <a:pt x="6706" y="5975"/>
                    <a:pt x="10153" y="3668"/>
                    <a:pt x="14370" y="2279"/>
                  </a:cubicBezTo>
                  <a:cubicBezTo>
                    <a:pt x="18587" y="890"/>
                    <a:pt x="23176" y="195"/>
                    <a:pt x="28137" y="195"/>
                  </a:cubicBezTo>
                  <a:cubicBezTo>
                    <a:pt x="33991" y="195"/>
                    <a:pt x="39101" y="1733"/>
                    <a:pt x="43466" y="4809"/>
                  </a:cubicBezTo>
                  <a:lnTo>
                    <a:pt x="48377" y="493"/>
                  </a:lnTo>
                  <a:cubicBezTo>
                    <a:pt x="48377" y="294"/>
                    <a:pt x="48626" y="195"/>
                    <a:pt x="49122" y="195"/>
                  </a:cubicBezTo>
                  <a:lnTo>
                    <a:pt x="50461" y="195"/>
                  </a:lnTo>
                  <a:cubicBezTo>
                    <a:pt x="50759" y="195"/>
                    <a:pt x="51057" y="344"/>
                    <a:pt x="51354" y="642"/>
                  </a:cubicBezTo>
                  <a:cubicBezTo>
                    <a:pt x="51652" y="940"/>
                    <a:pt x="51800" y="1237"/>
                    <a:pt x="51800" y="1535"/>
                  </a:cubicBezTo>
                  <a:lnTo>
                    <a:pt x="51800" y="24008"/>
                  </a:lnTo>
                  <a:cubicBezTo>
                    <a:pt x="51800" y="25099"/>
                    <a:pt x="51354" y="25645"/>
                    <a:pt x="50461" y="25645"/>
                  </a:cubicBezTo>
                  <a:lnTo>
                    <a:pt x="48377" y="25645"/>
                  </a:lnTo>
                  <a:cubicBezTo>
                    <a:pt x="47386" y="25645"/>
                    <a:pt x="46889" y="25099"/>
                    <a:pt x="46889" y="24008"/>
                  </a:cubicBezTo>
                  <a:cubicBezTo>
                    <a:pt x="46889" y="18055"/>
                    <a:pt x="45227" y="13267"/>
                    <a:pt x="41903" y="9646"/>
                  </a:cubicBezTo>
                  <a:cubicBezTo>
                    <a:pt x="38580" y="6024"/>
                    <a:pt x="33941" y="4214"/>
                    <a:pt x="27988" y="4214"/>
                  </a:cubicBezTo>
                  <a:cubicBezTo>
                    <a:pt x="22828" y="4214"/>
                    <a:pt x="18364" y="5157"/>
                    <a:pt x="14594" y="7042"/>
                  </a:cubicBezTo>
                  <a:cubicBezTo>
                    <a:pt x="10823" y="8927"/>
                    <a:pt x="8938" y="12201"/>
                    <a:pt x="8938" y="16864"/>
                  </a:cubicBezTo>
                  <a:cubicBezTo>
                    <a:pt x="8938" y="20039"/>
                    <a:pt x="10277" y="22644"/>
                    <a:pt x="12957" y="24677"/>
                  </a:cubicBezTo>
                  <a:cubicBezTo>
                    <a:pt x="15636" y="26712"/>
                    <a:pt x="18811" y="28176"/>
                    <a:pt x="22482" y="29068"/>
                  </a:cubicBezTo>
                  <a:lnTo>
                    <a:pt x="34090" y="31151"/>
                  </a:lnTo>
                  <a:cubicBezTo>
                    <a:pt x="38059" y="32045"/>
                    <a:pt x="41730" y="33558"/>
                    <a:pt x="45103" y="35691"/>
                  </a:cubicBezTo>
                  <a:cubicBezTo>
                    <a:pt x="48476" y="37824"/>
                    <a:pt x="51156" y="40503"/>
                    <a:pt x="53140" y="43727"/>
                  </a:cubicBezTo>
                  <a:cubicBezTo>
                    <a:pt x="55124" y="46952"/>
                    <a:pt x="56116" y="50599"/>
                    <a:pt x="56116" y="54667"/>
                  </a:cubicBezTo>
                  <a:cubicBezTo>
                    <a:pt x="56116" y="58834"/>
                    <a:pt x="55397" y="62430"/>
                    <a:pt x="53959" y="65457"/>
                  </a:cubicBezTo>
                  <a:cubicBezTo>
                    <a:pt x="52520" y="68483"/>
                    <a:pt x="50536" y="71013"/>
                    <a:pt x="48006" y="73047"/>
                  </a:cubicBezTo>
                  <a:cubicBezTo>
                    <a:pt x="45475" y="75081"/>
                    <a:pt x="42474" y="76569"/>
                    <a:pt x="39002" y="77511"/>
                  </a:cubicBezTo>
                  <a:cubicBezTo>
                    <a:pt x="35529" y="78454"/>
                    <a:pt x="31907" y="78926"/>
                    <a:pt x="28137" y="78926"/>
                  </a:cubicBezTo>
                  <a:cubicBezTo>
                    <a:pt x="20993" y="78926"/>
                    <a:pt x="14891" y="76545"/>
                    <a:pt x="9831" y="71782"/>
                  </a:cubicBezTo>
                  <a:lnTo>
                    <a:pt x="3432" y="78479"/>
                  </a:lnTo>
                  <a:cubicBezTo>
                    <a:pt x="3432" y="78777"/>
                    <a:pt x="3133" y="78926"/>
                    <a:pt x="2538" y="78926"/>
                  </a:cubicBezTo>
                  <a:lnTo>
                    <a:pt x="1497" y="78926"/>
                  </a:lnTo>
                  <a:cubicBezTo>
                    <a:pt x="505" y="78926"/>
                    <a:pt x="8" y="78430"/>
                    <a:pt x="8" y="77437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24F25E0C-6FFF-442A-2DB8-C89DC9C5A671}"/>
                </a:ext>
              </a:extLst>
            </p:cNvPr>
            <p:cNvSpPr/>
            <p:nvPr/>
          </p:nvSpPr>
          <p:spPr>
            <a:xfrm rot="-5400000">
              <a:off x="3627316" y="3028834"/>
              <a:ext cx="66228" cy="171449"/>
            </a:xfrm>
            <a:custGeom>
              <a:avLst/>
              <a:gdLst>
                <a:gd name="connsiteX0" fmla="*/ 0 w 66228"/>
                <a:gd name="connsiteY0" fmla="*/ 168215 h 171449"/>
                <a:gd name="connsiteX1" fmla="*/ 148 w 66228"/>
                <a:gd name="connsiteY1" fmla="*/ 167471 h 171449"/>
                <a:gd name="connsiteX2" fmla="*/ 59680 w 66228"/>
                <a:gd name="connsiteY2" fmla="*/ 2272 h 171449"/>
                <a:gd name="connsiteX3" fmla="*/ 60945 w 66228"/>
                <a:gd name="connsiteY3" fmla="*/ 709 h 171449"/>
                <a:gd name="connsiteX4" fmla="*/ 62805 w 66228"/>
                <a:gd name="connsiteY4" fmla="*/ 188 h 171449"/>
                <a:gd name="connsiteX5" fmla="*/ 65261 w 66228"/>
                <a:gd name="connsiteY5" fmla="*/ 1081 h 171449"/>
                <a:gd name="connsiteX6" fmla="*/ 66228 w 66228"/>
                <a:gd name="connsiteY6" fmla="*/ 3611 h 171449"/>
                <a:gd name="connsiteX7" fmla="*/ 66228 w 66228"/>
                <a:gd name="connsiteY7" fmla="*/ 4355 h 171449"/>
                <a:gd name="connsiteX8" fmla="*/ 6697 w 66228"/>
                <a:gd name="connsiteY8" fmla="*/ 169555 h 171449"/>
                <a:gd name="connsiteX9" fmla="*/ 3423 w 66228"/>
                <a:gd name="connsiteY9" fmla="*/ 171638 h 171449"/>
                <a:gd name="connsiteX10" fmla="*/ 968 w 66228"/>
                <a:gd name="connsiteY10" fmla="*/ 170671 h 171449"/>
                <a:gd name="connsiteX11" fmla="*/ 0 w 66228"/>
                <a:gd name="connsiteY11" fmla="*/ 168215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8" h="171449">
                  <a:moveTo>
                    <a:pt x="0" y="168215"/>
                  </a:moveTo>
                  <a:cubicBezTo>
                    <a:pt x="0" y="167918"/>
                    <a:pt x="49" y="167669"/>
                    <a:pt x="148" y="167471"/>
                  </a:cubicBezTo>
                  <a:lnTo>
                    <a:pt x="59680" y="2272"/>
                  </a:lnTo>
                  <a:cubicBezTo>
                    <a:pt x="59978" y="1578"/>
                    <a:pt x="60399" y="1057"/>
                    <a:pt x="60945" y="709"/>
                  </a:cubicBezTo>
                  <a:cubicBezTo>
                    <a:pt x="61490" y="361"/>
                    <a:pt x="62110" y="188"/>
                    <a:pt x="62805" y="188"/>
                  </a:cubicBezTo>
                  <a:cubicBezTo>
                    <a:pt x="63797" y="188"/>
                    <a:pt x="64616" y="486"/>
                    <a:pt x="65261" y="1081"/>
                  </a:cubicBezTo>
                  <a:cubicBezTo>
                    <a:pt x="65906" y="1677"/>
                    <a:pt x="66228" y="2520"/>
                    <a:pt x="66228" y="3611"/>
                  </a:cubicBezTo>
                  <a:lnTo>
                    <a:pt x="66228" y="4355"/>
                  </a:lnTo>
                  <a:lnTo>
                    <a:pt x="6697" y="169555"/>
                  </a:lnTo>
                  <a:cubicBezTo>
                    <a:pt x="6002" y="170943"/>
                    <a:pt x="4911" y="171638"/>
                    <a:pt x="3423" y="171638"/>
                  </a:cubicBezTo>
                  <a:cubicBezTo>
                    <a:pt x="2431" y="171638"/>
                    <a:pt x="1612" y="171316"/>
                    <a:pt x="968" y="170671"/>
                  </a:cubicBezTo>
                  <a:cubicBezTo>
                    <a:pt x="323" y="170026"/>
                    <a:pt x="0" y="169207"/>
                    <a:pt x="0" y="16821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4770087C-CB23-31C3-AC63-4A64D7B7F6C7}"/>
                </a:ext>
              </a:extLst>
            </p:cNvPr>
            <p:cNvSpPr/>
            <p:nvPr/>
          </p:nvSpPr>
          <p:spPr>
            <a:xfrm rot="-5400000">
              <a:off x="3598071" y="2963245"/>
              <a:ext cx="134690" cy="75753"/>
            </a:xfrm>
            <a:custGeom>
              <a:avLst/>
              <a:gdLst>
                <a:gd name="connsiteX0" fmla="*/ -12 w 134690"/>
                <a:gd name="connsiteY0" fmla="*/ 75929 h 75753"/>
                <a:gd name="connsiteX1" fmla="*/ -12 w 134690"/>
                <a:gd name="connsiteY1" fmla="*/ 69827 h 75753"/>
                <a:gd name="connsiteX2" fmla="*/ 9663 w 134690"/>
                <a:gd name="connsiteY2" fmla="*/ 68934 h 75753"/>
                <a:gd name="connsiteX3" fmla="*/ 13383 w 134690"/>
                <a:gd name="connsiteY3" fmla="*/ 64469 h 75753"/>
                <a:gd name="connsiteX4" fmla="*/ 13383 w 134690"/>
                <a:gd name="connsiteY4" fmla="*/ 17588 h 75753"/>
                <a:gd name="connsiteX5" fmla="*/ 12044 w 134690"/>
                <a:gd name="connsiteY5" fmla="*/ 11040 h 75753"/>
                <a:gd name="connsiteX6" fmla="*/ 8100 w 134690"/>
                <a:gd name="connsiteY6" fmla="*/ 8510 h 75753"/>
                <a:gd name="connsiteX7" fmla="*/ -12 w 134690"/>
                <a:gd name="connsiteY7" fmla="*/ 8063 h 75753"/>
                <a:gd name="connsiteX8" fmla="*/ -12 w 134690"/>
                <a:gd name="connsiteY8" fmla="*/ 1961 h 75753"/>
                <a:gd name="connsiteX9" fmla="*/ 24843 w 134690"/>
                <a:gd name="connsiteY9" fmla="*/ 175 h 75753"/>
                <a:gd name="connsiteX10" fmla="*/ 24843 w 134690"/>
                <a:gd name="connsiteY10" fmla="*/ 16844 h 75753"/>
                <a:gd name="connsiteX11" fmla="*/ 35038 w 134690"/>
                <a:gd name="connsiteY11" fmla="*/ 4864 h 75753"/>
                <a:gd name="connsiteX12" fmla="*/ 49697 w 134690"/>
                <a:gd name="connsiteY12" fmla="*/ 175 h 75753"/>
                <a:gd name="connsiteX13" fmla="*/ 72915 w 134690"/>
                <a:gd name="connsiteY13" fmla="*/ 16249 h 75753"/>
                <a:gd name="connsiteX14" fmla="*/ 82961 w 134690"/>
                <a:gd name="connsiteY14" fmla="*/ 4641 h 75753"/>
                <a:gd name="connsiteX15" fmla="*/ 97471 w 134690"/>
                <a:gd name="connsiteY15" fmla="*/ 175 h 75753"/>
                <a:gd name="connsiteX16" fmla="*/ 110568 w 134690"/>
                <a:gd name="connsiteY16" fmla="*/ 2705 h 75753"/>
                <a:gd name="connsiteX17" fmla="*/ 118605 w 134690"/>
                <a:gd name="connsiteY17" fmla="*/ 10370 h 75753"/>
                <a:gd name="connsiteX18" fmla="*/ 121284 w 134690"/>
                <a:gd name="connsiteY18" fmla="*/ 23244 h 75753"/>
                <a:gd name="connsiteX19" fmla="*/ 121284 w 134690"/>
                <a:gd name="connsiteY19" fmla="*/ 64469 h 75753"/>
                <a:gd name="connsiteX20" fmla="*/ 125079 w 134690"/>
                <a:gd name="connsiteY20" fmla="*/ 68934 h 75753"/>
                <a:gd name="connsiteX21" fmla="*/ 134679 w 134690"/>
                <a:gd name="connsiteY21" fmla="*/ 69827 h 75753"/>
                <a:gd name="connsiteX22" fmla="*/ 134679 w 134690"/>
                <a:gd name="connsiteY22" fmla="*/ 75929 h 75753"/>
                <a:gd name="connsiteX23" fmla="*/ 95388 w 134690"/>
                <a:gd name="connsiteY23" fmla="*/ 75929 h 75753"/>
                <a:gd name="connsiteX24" fmla="*/ 95388 w 134690"/>
                <a:gd name="connsiteY24" fmla="*/ 69827 h 75753"/>
                <a:gd name="connsiteX25" fmla="*/ 104987 w 134690"/>
                <a:gd name="connsiteY25" fmla="*/ 68934 h 75753"/>
                <a:gd name="connsiteX26" fmla="*/ 108782 w 134690"/>
                <a:gd name="connsiteY26" fmla="*/ 64469 h 75753"/>
                <a:gd name="connsiteX27" fmla="*/ 108782 w 134690"/>
                <a:gd name="connsiteY27" fmla="*/ 23839 h 75753"/>
                <a:gd name="connsiteX28" fmla="*/ 106326 w 134690"/>
                <a:gd name="connsiteY28" fmla="*/ 9923 h 75753"/>
                <a:gd name="connsiteX29" fmla="*/ 96429 w 134690"/>
                <a:gd name="connsiteY29" fmla="*/ 4641 h 75753"/>
                <a:gd name="connsiteX30" fmla="*/ 80058 w 134690"/>
                <a:gd name="connsiteY30" fmla="*/ 12603 h 75753"/>
                <a:gd name="connsiteX31" fmla="*/ 73659 w 134690"/>
                <a:gd name="connsiteY31" fmla="*/ 30685 h 75753"/>
                <a:gd name="connsiteX32" fmla="*/ 73659 w 134690"/>
                <a:gd name="connsiteY32" fmla="*/ 64469 h 75753"/>
                <a:gd name="connsiteX33" fmla="*/ 77379 w 134690"/>
                <a:gd name="connsiteY33" fmla="*/ 68934 h 75753"/>
                <a:gd name="connsiteX34" fmla="*/ 87054 w 134690"/>
                <a:gd name="connsiteY34" fmla="*/ 69827 h 75753"/>
                <a:gd name="connsiteX35" fmla="*/ 87054 w 134690"/>
                <a:gd name="connsiteY35" fmla="*/ 75929 h 75753"/>
                <a:gd name="connsiteX36" fmla="*/ 47763 w 134690"/>
                <a:gd name="connsiteY36" fmla="*/ 75929 h 75753"/>
                <a:gd name="connsiteX37" fmla="*/ 47763 w 134690"/>
                <a:gd name="connsiteY37" fmla="*/ 69827 h 75753"/>
                <a:gd name="connsiteX38" fmla="*/ 57362 w 134690"/>
                <a:gd name="connsiteY38" fmla="*/ 68934 h 75753"/>
                <a:gd name="connsiteX39" fmla="*/ 61157 w 134690"/>
                <a:gd name="connsiteY39" fmla="*/ 64469 h 75753"/>
                <a:gd name="connsiteX40" fmla="*/ 61157 w 134690"/>
                <a:gd name="connsiteY40" fmla="*/ 23839 h 75753"/>
                <a:gd name="connsiteX41" fmla="*/ 58701 w 134690"/>
                <a:gd name="connsiteY41" fmla="*/ 9999 h 75753"/>
                <a:gd name="connsiteX42" fmla="*/ 48804 w 134690"/>
                <a:gd name="connsiteY42" fmla="*/ 4641 h 75753"/>
                <a:gd name="connsiteX43" fmla="*/ 32433 w 134690"/>
                <a:gd name="connsiteY43" fmla="*/ 12603 h 75753"/>
                <a:gd name="connsiteX44" fmla="*/ 26034 w 134690"/>
                <a:gd name="connsiteY44" fmla="*/ 30685 h 75753"/>
                <a:gd name="connsiteX45" fmla="*/ 26034 w 134690"/>
                <a:gd name="connsiteY45" fmla="*/ 64469 h 75753"/>
                <a:gd name="connsiteX46" fmla="*/ 29754 w 134690"/>
                <a:gd name="connsiteY46" fmla="*/ 68934 h 75753"/>
                <a:gd name="connsiteX47" fmla="*/ 39279 w 134690"/>
                <a:gd name="connsiteY47" fmla="*/ 69827 h 75753"/>
                <a:gd name="connsiteX48" fmla="*/ 39279 w 134690"/>
                <a:gd name="connsiteY48" fmla="*/ 75929 h 75753"/>
                <a:gd name="connsiteX49" fmla="*/ -12 w 134690"/>
                <a:gd name="connsiteY49" fmla="*/ 75929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90" h="75753">
                  <a:moveTo>
                    <a:pt x="-12" y="75929"/>
                  </a:moveTo>
                  <a:lnTo>
                    <a:pt x="-12" y="69827"/>
                  </a:lnTo>
                  <a:cubicBezTo>
                    <a:pt x="3957" y="69827"/>
                    <a:pt x="7182" y="69529"/>
                    <a:pt x="9663" y="68934"/>
                  </a:cubicBezTo>
                  <a:cubicBezTo>
                    <a:pt x="12143" y="68339"/>
                    <a:pt x="13383" y="66850"/>
                    <a:pt x="13383" y="64469"/>
                  </a:cubicBezTo>
                  <a:lnTo>
                    <a:pt x="13383" y="17588"/>
                  </a:lnTo>
                  <a:cubicBezTo>
                    <a:pt x="13383" y="14611"/>
                    <a:pt x="12937" y="12429"/>
                    <a:pt x="12044" y="11040"/>
                  </a:cubicBezTo>
                  <a:cubicBezTo>
                    <a:pt x="11151" y="9651"/>
                    <a:pt x="9836" y="8808"/>
                    <a:pt x="8100" y="8510"/>
                  </a:cubicBezTo>
                  <a:cubicBezTo>
                    <a:pt x="6363" y="8212"/>
                    <a:pt x="3660" y="8063"/>
                    <a:pt x="-12" y="8063"/>
                  </a:cubicBezTo>
                  <a:lnTo>
                    <a:pt x="-12" y="1961"/>
                  </a:lnTo>
                  <a:lnTo>
                    <a:pt x="24843" y="175"/>
                  </a:lnTo>
                  <a:lnTo>
                    <a:pt x="24843" y="16844"/>
                  </a:lnTo>
                  <a:cubicBezTo>
                    <a:pt x="27125" y="11983"/>
                    <a:pt x="30524" y="7989"/>
                    <a:pt x="35038" y="4864"/>
                  </a:cubicBezTo>
                  <a:cubicBezTo>
                    <a:pt x="39552" y="1738"/>
                    <a:pt x="44439" y="175"/>
                    <a:pt x="49697" y="175"/>
                  </a:cubicBezTo>
                  <a:cubicBezTo>
                    <a:pt x="62893" y="175"/>
                    <a:pt x="70632" y="5533"/>
                    <a:pt x="72915" y="16249"/>
                  </a:cubicBezTo>
                  <a:cubicBezTo>
                    <a:pt x="75197" y="11486"/>
                    <a:pt x="78546" y="7617"/>
                    <a:pt x="82961" y="4641"/>
                  </a:cubicBezTo>
                  <a:cubicBezTo>
                    <a:pt x="87376" y="1664"/>
                    <a:pt x="92212" y="175"/>
                    <a:pt x="97471" y="175"/>
                  </a:cubicBezTo>
                  <a:cubicBezTo>
                    <a:pt x="102631" y="175"/>
                    <a:pt x="106996" y="1018"/>
                    <a:pt x="110568" y="2705"/>
                  </a:cubicBezTo>
                  <a:cubicBezTo>
                    <a:pt x="114140" y="4392"/>
                    <a:pt x="116819" y="6948"/>
                    <a:pt x="118605" y="10370"/>
                  </a:cubicBezTo>
                  <a:cubicBezTo>
                    <a:pt x="120391" y="13793"/>
                    <a:pt x="121284" y="18084"/>
                    <a:pt x="121284" y="23244"/>
                  </a:cubicBezTo>
                  <a:lnTo>
                    <a:pt x="121284" y="64469"/>
                  </a:lnTo>
                  <a:cubicBezTo>
                    <a:pt x="121284" y="66850"/>
                    <a:pt x="122548" y="68339"/>
                    <a:pt x="125079" y="68934"/>
                  </a:cubicBezTo>
                  <a:cubicBezTo>
                    <a:pt x="127609" y="69529"/>
                    <a:pt x="130809" y="69827"/>
                    <a:pt x="134679" y="69827"/>
                  </a:cubicBezTo>
                  <a:lnTo>
                    <a:pt x="134679" y="75929"/>
                  </a:lnTo>
                  <a:lnTo>
                    <a:pt x="95388" y="75929"/>
                  </a:lnTo>
                  <a:lnTo>
                    <a:pt x="95388" y="69827"/>
                  </a:lnTo>
                  <a:cubicBezTo>
                    <a:pt x="99257" y="69827"/>
                    <a:pt x="102456" y="69529"/>
                    <a:pt x="104987" y="68934"/>
                  </a:cubicBezTo>
                  <a:cubicBezTo>
                    <a:pt x="107517" y="68339"/>
                    <a:pt x="108782" y="66850"/>
                    <a:pt x="108782" y="64469"/>
                  </a:cubicBezTo>
                  <a:lnTo>
                    <a:pt x="108782" y="23839"/>
                  </a:lnTo>
                  <a:cubicBezTo>
                    <a:pt x="108782" y="18084"/>
                    <a:pt x="107964" y="13446"/>
                    <a:pt x="106326" y="9923"/>
                  </a:cubicBezTo>
                  <a:cubicBezTo>
                    <a:pt x="104689" y="6402"/>
                    <a:pt x="101391" y="4641"/>
                    <a:pt x="96429" y="4641"/>
                  </a:cubicBezTo>
                  <a:cubicBezTo>
                    <a:pt x="89782" y="4641"/>
                    <a:pt x="84325" y="7294"/>
                    <a:pt x="80058" y="12603"/>
                  </a:cubicBezTo>
                  <a:cubicBezTo>
                    <a:pt x="75792" y="17911"/>
                    <a:pt x="73659" y="23938"/>
                    <a:pt x="73659" y="30685"/>
                  </a:cubicBezTo>
                  <a:lnTo>
                    <a:pt x="73659" y="64469"/>
                  </a:lnTo>
                  <a:cubicBezTo>
                    <a:pt x="73659" y="66850"/>
                    <a:pt x="74899" y="68339"/>
                    <a:pt x="77379" y="68934"/>
                  </a:cubicBezTo>
                  <a:cubicBezTo>
                    <a:pt x="79860" y="69529"/>
                    <a:pt x="83084" y="69827"/>
                    <a:pt x="87054" y="69827"/>
                  </a:cubicBezTo>
                  <a:lnTo>
                    <a:pt x="87054" y="75929"/>
                  </a:lnTo>
                  <a:lnTo>
                    <a:pt x="47763" y="75929"/>
                  </a:lnTo>
                  <a:lnTo>
                    <a:pt x="47763" y="69827"/>
                  </a:lnTo>
                  <a:cubicBezTo>
                    <a:pt x="51632" y="69827"/>
                    <a:pt x="54831" y="69529"/>
                    <a:pt x="57362" y="68934"/>
                  </a:cubicBezTo>
                  <a:cubicBezTo>
                    <a:pt x="59892" y="68339"/>
                    <a:pt x="61157" y="66850"/>
                    <a:pt x="61157" y="64469"/>
                  </a:cubicBezTo>
                  <a:lnTo>
                    <a:pt x="61157" y="23839"/>
                  </a:lnTo>
                  <a:cubicBezTo>
                    <a:pt x="61157" y="18184"/>
                    <a:pt x="60339" y="13570"/>
                    <a:pt x="58701" y="9999"/>
                  </a:cubicBezTo>
                  <a:cubicBezTo>
                    <a:pt x="57064" y="6427"/>
                    <a:pt x="53766" y="4641"/>
                    <a:pt x="48804" y="4641"/>
                  </a:cubicBezTo>
                  <a:cubicBezTo>
                    <a:pt x="42157" y="4641"/>
                    <a:pt x="36700" y="7294"/>
                    <a:pt x="32433" y="12603"/>
                  </a:cubicBezTo>
                  <a:cubicBezTo>
                    <a:pt x="28167" y="17911"/>
                    <a:pt x="26034" y="23938"/>
                    <a:pt x="26034" y="30685"/>
                  </a:cubicBezTo>
                  <a:lnTo>
                    <a:pt x="26034" y="64469"/>
                  </a:lnTo>
                  <a:cubicBezTo>
                    <a:pt x="26034" y="66850"/>
                    <a:pt x="27274" y="68339"/>
                    <a:pt x="29754" y="68934"/>
                  </a:cubicBezTo>
                  <a:cubicBezTo>
                    <a:pt x="32235" y="69529"/>
                    <a:pt x="35410" y="69827"/>
                    <a:pt x="39279" y="69827"/>
                  </a:cubicBezTo>
                  <a:lnTo>
                    <a:pt x="39279" y="75929"/>
                  </a:lnTo>
                  <a:lnTo>
                    <a:pt x="-12" y="75929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FE81DBB6-A599-0CEF-0C2E-3AED6E1796D2}"/>
                </a:ext>
              </a:extLst>
            </p:cNvPr>
            <p:cNvSpPr/>
            <p:nvPr/>
          </p:nvSpPr>
          <p:spPr>
            <a:xfrm rot="-5400000">
              <a:off x="3598072" y="2823544"/>
              <a:ext cx="134689" cy="75753"/>
            </a:xfrm>
            <a:custGeom>
              <a:avLst/>
              <a:gdLst>
                <a:gd name="connsiteX0" fmla="*/ -26 w 134689"/>
                <a:gd name="connsiteY0" fmla="*/ 75914 h 75753"/>
                <a:gd name="connsiteX1" fmla="*/ -26 w 134689"/>
                <a:gd name="connsiteY1" fmla="*/ 69812 h 75753"/>
                <a:gd name="connsiteX2" fmla="*/ 9647 w 134689"/>
                <a:gd name="connsiteY2" fmla="*/ 68920 h 75753"/>
                <a:gd name="connsiteX3" fmla="*/ 13368 w 134689"/>
                <a:gd name="connsiteY3" fmla="*/ 64454 h 75753"/>
                <a:gd name="connsiteX4" fmla="*/ 13368 w 134689"/>
                <a:gd name="connsiteY4" fmla="*/ 17573 h 75753"/>
                <a:gd name="connsiteX5" fmla="*/ 12029 w 134689"/>
                <a:gd name="connsiteY5" fmla="*/ 11025 h 75753"/>
                <a:gd name="connsiteX6" fmla="*/ 8084 w 134689"/>
                <a:gd name="connsiteY6" fmla="*/ 8495 h 75753"/>
                <a:gd name="connsiteX7" fmla="*/ -26 w 134689"/>
                <a:gd name="connsiteY7" fmla="*/ 8048 h 75753"/>
                <a:gd name="connsiteX8" fmla="*/ -26 w 134689"/>
                <a:gd name="connsiteY8" fmla="*/ 1947 h 75753"/>
                <a:gd name="connsiteX9" fmla="*/ 24827 w 134689"/>
                <a:gd name="connsiteY9" fmla="*/ 161 h 75753"/>
                <a:gd name="connsiteX10" fmla="*/ 24827 w 134689"/>
                <a:gd name="connsiteY10" fmla="*/ 16829 h 75753"/>
                <a:gd name="connsiteX11" fmla="*/ 35022 w 134689"/>
                <a:gd name="connsiteY11" fmla="*/ 4849 h 75753"/>
                <a:gd name="connsiteX12" fmla="*/ 49682 w 134689"/>
                <a:gd name="connsiteY12" fmla="*/ 161 h 75753"/>
                <a:gd name="connsiteX13" fmla="*/ 72899 w 134689"/>
                <a:gd name="connsiteY13" fmla="*/ 16234 h 75753"/>
                <a:gd name="connsiteX14" fmla="*/ 82945 w 134689"/>
                <a:gd name="connsiteY14" fmla="*/ 4626 h 75753"/>
                <a:gd name="connsiteX15" fmla="*/ 97455 w 134689"/>
                <a:gd name="connsiteY15" fmla="*/ 161 h 75753"/>
                <a:gd name="connsiteX16" fmla="*/ 110552 w 134689"/>
                <a:gd name="connsiteY16" fmla="*/ 2691 h 75753"/>
                <a:gd name="connsiteX17" fmla="*/ 118589 w 134689"/>
                <a:gd name="connsiteY17" fmla="*/ 10355 h 75753"/>
                <a:gd name="connsiteX18" fmla="*/ 121268 w 134689"/>
                <a:gd name="connsiteY18" fmla="*/ 23229 h 75753"/>
                <a:gd name="connsiteX19" fmla="*/ 121268 w 134689"/>
                <a:gd name="connsiteY19" fmla="*/ 64454 h 75753"/>
                <a:gd name="connsiteX20" fmla="*/ 125064 w 134689"/>
                <a:gd name="connsiteY20" fmla="*/ 68920 h 75753"/>
                <a:gd name="connsiteX21" fmla="*/ 134663 w 134689"/>
                <a:gd name="connsiteY21" fmla="*/ 69812 h 75753"/>
                <a:gd name="connsiteX22" fmla="*/ 134663 w 134689"/>
                <a:gd name="connsiteY22" fmla="*/ 75914 h 75753"/>
                <a:gd name="connsiteX23" fmla="*/ 95372 w 134689"/>
                <a:gd name="connsiteY23" fmla="*/ 75914 h 75753"/>
                <a:gd name="connsiteX24" fmla="*/ 95372 w 134689"/>
                <a:gd name="connsiteY24" fmla="*/ 69812 h 75753"/>
                <a:gd name="connsiteX25" fmla="*/ 104972 w 134689"/>
                <a:gd name="connsiteY25" fmla="*/ 68920 h 75753"/>
                <a:gd name="connsiteX26" fmla="*/ 108766 w 134689"/>
                <a:gd name="connsiteY26" fmla="*/ 64454 h 75753"/>
                <a:gd name="connsiteX27" fmla="*/ 108766 w 134689"/>
                <a:gd name="connsiteY27" fmla="*/ 23825 h 75753"/>
                <a:gd name="connsiteX28" fmla="*/ 106311 w 134689"/>
                <a:gd name="connsiteY28" fmla="*/ 9909 h 75753"/>
                <a:gd name="connsiteX29" fmla="*/ 96414 w 134689"/>
                <a:gd name="connsiteY29" fmla="*/ 4626 h 75753"/>
                <a:gd name="connsiteX30" fmla="*/ 80043 w 134689"/>
                <a:gd name="connsiteY30" fmla="*/ 12588 h 75753"/>
                <a:gd name="connsiteX31" fmla="*/ 73643 w 134689"/>
                <a:gd name="connsiteY31" fmla="*/ 30670 h 75753"/>
                <a:gd name="connsiteX32" fmla="*/ 73643 w 134689"/>
                <a:gd name="connsiteY32" fmla="*/ 64454 h 75753"/>
                <a:gd name="connsiteX33" fmla="*/ 77364 w 134689"/>
                <a:gd name="connsiteY33" fmla="*/ 68920 h 75753"/>
                <a:gd name="connsiteX34" fmla="*/ 87038 w 134689"/>
                <a:gd name="connsiteY34" fmla="*/ 69812 h 75753"/>
                <a:gd name="connsiteX35" fmla="*/ 87038 w 134689"/>
                <a:gd name="connsiteY35" fmla="*/ 75914 h 75753"/>
                <a:gd name="connsiteX36" fmla="*/ 47747 w 134689"/>
                <a:gd name="connsiteY36" fmla="*/ 75914 h 75753"/>
                <a:gd name="connsiteX37" fmla="*/ 47747 w 134689"/>
                <a:gd name="connsiteY37" fmla="*/ 69812 h 75753"/>
                <a:gd name="connsiteX38" fmla="*/ 57347 w 134689"/>
                <a:gd name="connsiteY38" fmla="*/ 68920 h 75753"/>
                <a:gd name="connsiteX39" fmla="*/ 61141 w 134689"/>
                <a:gd name="connsiteY39" fmla="*/ 64454 h 75753"/>
                <a:gd name="connsiteX40" fmla="*/ 61141 w 134689"/>
                <a:gd name="connsiteY40" fmla="*/ 23825 h 75753"/>
                <a:gd name="connsiteX41" fmla="*/ 58686 w 134689"/>
                <a:gd name="connsiteY41" fmla="*/ 9984 h 75753"/>
                <a:gd name="connsiteX42" fmla="*/ 48789 w 134689"/>
                <a:gd name="connsiteY42" fmla="*/ 4626 h 75753"/>
                <a:gd name="connsiteX43" fmla="*/ 32418 w 134689"/>
                <a:gd name="connsiteY43" fmla="*/ 12588 h 75753"/>
                <a:gd name="connsiteX44" fmla="*/ 26018 w 134689"/>
                <a:gd name="connsiteY44" fmla="*/ 30670 h 75753"/>
                <a:gd name="connsiteX45" fmla="*/ 26018 w 134689"/>
                <a:gd name="connsiteY45" fmla="*/ 64454 h 75753"/>
                <a:gd name="connsiteX46" fmla="*/ 29739 w 134689"/>
                <a:gd name="connsiteY46" fmla="*/ 68920 h 75753"/>
                <a:gd name="connsiteX47" fmla="*/ 39264 w 134689"/>
                <a:gd name="connsiteY47" fmla="*/ 69812 h 75753"/>
                <a:gd name="connsiteX48" fmla="*/ 39264 w 134689"/>
                <a:gd name="connsiteY48" fmla="*/ 75914 h 75753"/>
                <a:gd name="connsiteX49" fmla="*/ -26 w 134689"/>
                <a:gd name="connsiteY49" fmla="*/ 75914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26" y="75914"/>
                  </a:moveTo>
                  <a:lnTo>
                    <a:pt x="-26" y="69812"/>
                  </a:lnTo>
                  <a:cubicBezTo>
                    <a:pt x="3943" y="69812"/>
                    <a:pt x="7167" y="69515"/>
                    <a:pt x="9647" y="68920"/>
                  </a:cubicBezTo>
                  <a:cubicBezTo>
                    <a:pt x="12128" y="68324"/>
                    <a:pt x="13368" y="66836"/>
                    <a:pt x="13368" y="64454"/>
                  </a:cubicBezTo>
                  <a:lnTo>
                    <a:pt x="13368" y="17573"/>
                  </a:lnTo>
                  <a:cubicBezTo>
                    <a:pt x="13368" y="14597"/>
                    <a:pt x="12921" y="12415"/>
                    <a:pt x="12029" y="11025"/>
                  </a:cubicBezTo>
                  <a:cubicBezTo>
                    <a:pt x="11136" y="9636"/>
                    <a:pt x="9821" y="8793"/>
                    <a:pt x="8084" y="8495"/>
                  </a:cubicBezTo>
                  <a:cubicBezTo>
                    <a:pt x="6348" y="8197"/>
                    <a:pt x="3645" y="8048"/>
                    <a:pt x="-26" y="8048"/>
                  </a:cubicBezTo>
                  <a:lnTo>
                    <a:pt x="-26" y="1947"/>
                  </a:lnTo>
                  <a:lnTo>
                    <a:pt x="24827" y="161"/>
                  </a:lnTo>
                  <a:lnTo>
                    <a:pt x="24827" y="16829"/>
                  </a:lnTo>
                  <a:cubicBezTo>
                    <a:pt x="27110" y="11968"/>
                    <a:pt x="30508" y="7974"/>
                    <a:pt x="35022" y="4849"/>
                  </a:cubicBezTo>
                  <a:cubicBezTo>
                    <a:pt x="39537" y="1724"/>
                    <a:pt x="44423" y="161"/>
                    <a:pt x="49682" y="161"/>
                  </a:cubicBezTo>
                  <a:cubicBezTo>
                    <a:pt x="62878" y="161"/>
                    <a:pt x="70617" y="5519"/>
                    <a:pt x="72899" y="16234"/>
                  </a:cubicBezTo>
                  <a:cubicBezTo>
                    <a:pt x="75181" y="11472"/>
                    <a:pt x="78530" y="7603"/>
                    <a:pt x="82945" y="4626"/>
                  </a:cubicBezTo>
                  <a:cubicBezTo>
                    <a:pt x="87360" y="1649"/>
                    <a:pt x="92197" y="161"/>
                    <a:pt x="97455" y="161"/>
                  </a:cubicBezTo>
                  <a:cubicBezTo>
                    <a:pt x="102615" y="161"/>
                    <a:pt x="106980" y="1004"/>
                    <a:pt x="110552" y="2691"/>
                  </a:cubicBezTo>
                  <a:cubicBezTo>
                    <a:pt x="114124" y="4377"/>
                    <a:pt x="116804" y="6933"/>
                    <a:pt x="118589" y="10355"/>
                  </a:cubicBezTo>
                  <a:cubicBezTo>
                    <a:pt x="120375" y="13779"/>
                    <a:pt x="121268" y="18070"/>
                    <a:pt x="121268" y="23229"/>
                  </a:cubicBezTo>
                  <a:lnTo>
                    <a:pt x="121268" y="64454"/>
                  </a:lnTo>
                  <a:cubicBezTo>
                    <a:pt x="121268" y="66836"/>
                    <a:pt x="122533" y="68324"/>
                    <a:pt x="125064" y="68920"/>
                  </a:cubicBezTo>
                  <a:cubicBezTo>
                    <a:pt x="127593" y="69515"/>
                    <a:pt x="130793" y="69812"/>
                    <a:pt x="134663" y="69812"/>
                  </a:cubicBezTo>
                  <a:lnTo>
                    <a:pt x="134663" y="75914"/>
                  </a:lnTo>
                  <a:lnTo>
                    <a:pt x="95372" y="75914"/>
                  </a:lnTo>
                  <a:lnTo>
                    <a:pt x="95372" y="69812"/>
                  </a:lnTo>
                  <a:cubicBezTo>
                    <a:pt x="99242" y="69812"/>
                    <a:pt x="102442" y="69515"/>
                    <a:pt x="104972" y="68920"/>
                  </a:cubicBezTo>
                  <a:cubicBezTo>
                    <a:pt x="107501" y="68324"/>
                    <a:pt x="108766" y="66836"/>
                    <a:pt x="108766" y="64454"/>
                  </a:cubicBezTo>
                  <a:lnTo>
                    <a:pt x="108766" y="23825"/>
                  </a:lnTo>
                  <a:cubicBezTo>
                    <a:pt x="108766" y="18070"/>
                    <a:pt x="107948" y="13431"/>
                    <a:pt x="106311" y="9909"/>
                  </a:cubicBezTo>
                  <a:cubicBezTo>
                    <a:pt x="104673" y="6387"/>
                    <a:pt x="101375" y="4626"/>
                    <a:pt x="96414" y="4626"/>
                  </a:cubicBezTo>
                  <a:cubicBezTo>
                    <a:pt x="89767" y="4626"/>
                    <a:pt x="84309" y="7280"/>
                    <a:pt x="80043" y="12588"/>
                  </a:cubicBezTo>
                  <a:cubicBezTo>
                    <a:pt x="75777" y="17896"/>
                    <a:pt x="73643" y="23924"/>
                    <a:pt x="73643" y="30670"/>
                  </a:cubicBezTo>
                  <a:lnTo>
                    <a:pt x="73643" y="64454"/>
                  </a:lnTo>
                  <a:cubicBezTo>
                    <a:pt x="73643" y="66836"/>
                    <a:pt x="74883" y="68324"/>
                    <a:pt x="77364" y="68920"/>
                  </a:cubicBezTo>
                  <a:cubicBezTo>
                    <a:pt x="79845" y="69515"/>
                    <a:pt x="83069" y="69812"/>
                    <a:pt x="87038" y="69812"/>
                  </a:cubicBezTo>
                  <a:lnTo>
                    <a:pt x="87038" y="75914"/>
                  </a:lnTo>
                  <a:lnTo>
                    <a:pt x="47747" y="75914"/>
                  </a:lnTo>
                  <a:lnTo>
                    <a:pt x="47747" y="69812"/>
                  </a:lnTo>
                  <a:cubicBezTo>
                    <a:pt x="51617" y="69812"/>
                    <a:pt x="54817" y="69515"/>
                    <a:pt x="57347" y="68920"/>
                  </a:cubicBezTo>
                  <a:cubicBezTo>
                    <a:pt x="59876" y="68324"/>
                    <a:pt x="61141" y="66836"/>
                    <a:pt x="61141" y="64454"/>
                  </a:cubicBezTo>
                  <a:lnTo>
                    <a:pt x="61141" y="23825"/>
                  </a:lnTo>
                  <a:cubicBezTo>
                    <a:pt x="61141" y="18170"/>
                    <a:pt x="60323" y="13556"/>
                    <a:pt x="58686" y="9984"/>
                  </a:cubicBezTo>
                  <a:cubicBezTo>
                    <a:pt x="57048" y="6412"/>
                    <a:pt x="53750" y="4626"/>
                    <a:pt x="48789" y="4626"/>
                  </a:cubicBezTo>
                  <a:cubicBezTo>
                    <a:pt x="42142" y="4626"/>
                    <a:pt x="36684" y="7280"/>
                    <a:pt x="32418" y="12588"/>
                  </a:cubicBezTo>
                  <a:cubicBezTo>
                    <a:pt x="28152" y="17896"/>
                    <a:pt x="26018" y="23924"/>
                    <a:pt x="26018" y="30670"/>
                  </a:cubicBezTo>
                  <a:lnTo>
                    <a:pt x="26018" y="64454"/>
                  </a:lnTo>
                  <a:cubicBezTo>
                    <a:pt x="26018" y="66836"/>
                    <a:pt x="27258" y="68324"/>
                    <a:pt x="29739" y="68920"/>
                  </a:cubicBezTo>
                  <a:cubicBezTo>
                    <a:pt x="32220" y="69515"/>
                    <a:pt x="35394" y="69812"/>
                    <a:pt x="39264" y="69812"/>
                  </a:cubicBezTo>
                  <a:lnTo>
                    <a:pt x="39264" y="75914"/>
                  </a:lnTo>
                  <a:lnTo>
                    <a:pt x="-26" y="759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1516368A-9016-343A-403C-380692360403}"/>
                </a:ext>
              </a:extLst>
            </p:cNvPr>
            <p:cNvSpPr/>
            <p:nvPr/>
          </p:nvSpPr>
          <p:spPr>
            <a:xfrm rot="-5400000">
              <a:off x="3581513" y="2727525"/>
              <a:ext cx="45689" cy="76200"/>
            </a:xfrm>
            <a:custGeom>
              <a:avLst/>
              <a:gdLst>
                <a:gd name="connsiteX0" fmla="*/ -43 w 45689"/>
                <a:gd name="connsiteY0" fmla="*/ 76357 h 76200"/>
                <a:gd name="connsiteX1" fmla="*/ -43 w 45689"/>
                <a:gd name="connsiteY1" fmla="*/ 73232 h 76200"/>
                <a:gd name="connsiteX2" fmla="*/ 254 w 45689"/>
                <a:gd name="connsiteY2" fmla="*/ 72637 h 76200"/>
                <a:gd name="connsiteX3" fmla="*/ 17965 w 45689"/>
                <a:gd name="connsiteY3" fmla="*/ 52991 h 76200"/>
                <a:gd name="connsiteX4" fmla="*/ 24514 w 45689"/>
                <a:gd name="connsiteY4" fmla="*/ 45699 h 76200"/>
                <a:gd name="connsiteX5" fmla="*/ 29499 w 45689"/>
                <a:gd name="connsiteY5" fmla="*/ 38852 h 76200"/>
                <a:gd name="connsiteX6" fmla="*/ 33369 w 45689"/>
                <a:gd name="connsiteY6" fmla="*/ 31039 h 76200"/>
                <a:gd name="connsiteX7" fmla="*/ 34783 w 45689"/>
                <a:gd name="connsiteY7" fmla="*/ 22630 h 76200"/>
                <a:gd name="connsiteX8" fmla="*/ 33071 w 45689"/>
                <a:gd name="connsiteY8" fmla="*/ 13626 h 76200"/>
                <a:gd name="connsiteX9" fmla="*/ 27937 w 45689"/>
                <a:gd name="connsiteY9" fmla="*/ 6780 h 76200"/>
                <a:gd name="connsiteX10" fmla="*/ 19603 w 45689"/>
                <a:gd name="connsiteY10" fmla="*/ 4176 h 76200"/>
                <a:gd name="connsiteX11" fmla="*/ 10673 w 45689"/>
                <a:gd name="connsiteY11" fmla="*/ 7227 h 76200"/>
                <a:gd name="connsiteX12" fmla="*/ 5017 w 45689"/>
                <a:gd name="connsiteY12" fmla="*/ 14891 h 76200"/>
                <a:gd name="connsiteX13" fmla="*/ 6356 w 45689"/>
                <a:gd name="connsiteY13" fmla="*/ 14891 h 76200"/>
                <a:gd name="connsiteX14" fmla="*/ 10673 w 45689"/>
                <a:gd name="connsiteY14" fmla="*/ 16603 h 76200"/>
                <a:gd name="connsiteX15" fmla="*/ 12459 w 45689"/>
                <a:gd name="connsiteY15" fmla="*/ 20993 h 76200"/>
                <a:gd name="connsiteX16" fmla="*/ 10673 w 45689"/>
                <a:gd name="connsiteY16" fmla="*/ 25458 h 76200"/>
                <a:gd name="connsiteX17" fmla="*/ 6356 w 45689"/>
                <a:gd name="connsiteY17" fmla="*/ 27244 h 76200"/>
                <a:gd name="connsiteX18" fmla="*/ 1818 w 45689"/>
                <a:gd name="connsiteY18" fmla="*/ 25384 h 76200"/>
                <a:gd name="connsiteX19" fmla="*/ -43 w 45689"/>
                <a:gd name="connsiteY19" fmla="*/ 20993 h 76200"/>
                <a:gd name="connsiteX20" fmla="*/ 1594 w 45689"/>
                <a:gd name="connsiteY20" fmla="*/ 12957 h 76200"/>
                <a:gd name="connsiteX21" fmla="*/ 6282 w 45689"/>
                <a:gd name="connsiteY21" fmla="*/ 6260 h 76200"/>
                <a:gd name="connsiteX22" fmla="*/ 13128 w 45689"/>
                <a:gd name="connsiteY22" fmla="*/ 1720 h 76200"/>
                <a:gd name="connsiteX23" fmla="*/ 21239 w 45689"/>
                <a:gd name="connsiteY23" fmla="*/ 157 h 76200"/>
                <a:gd name="connsiteX24" fmla="*/ 33443 w 45689"/>
                <a:gd name="connsiteY24" fmla="*/ 2985 h 76200"/>
                <a:gd name="connsiteX25" fmla="*/ 42373 w 45689"/>
                <a:gd name="connsiteY25" fmla="*/ 10798 h 76200"/>
                <a:gd name="connsiteX26" fmla="*/ 45647 w 45689"/>
                <a:gd name="connsiteY26" fmla="*/ 22630 h 76200"/>
                <a:gd name="connsiteX27" fmla="*/ 43489 w 45689"/>
                <a:gd name="connsiteY27" fmla="*/ 32007 h 76200"/>
                <a:gd name="connsiteX28" fmla="*/ 37908 w 45689"/>
                <a:gd name="connsiteY28" fmla="*/ 40117 h 76200"/>
                <a:gd name="connsiteX29" fmla="*/ 29202 w 45689"/>
                <a:gd name="connsiteY29" fmla="*/ 48452 h 76200"/>
                <a:gd name="connsiteX30" fmla="*/ 22281 w 45689"/>
                <a:gd name="connsiteY30" fmla="*/ 54629 h 76200"/>
                <a:gd name="connsiteX31" fmla="*/ 9333 w 45689"/>
                <a:gd name="connsiteY31" fmla="*/ 67130 h 76200"/>
                <a:gd name="connsiteX32" fmla="*/ 20198 w 45689"/>
                <a:gd name="connsiteY32" fmla="*/ 67130 h 76200"/>
                <a:gd name="connsiteX33" fmla="*/ 33816 w 45689"/>
                <a:gd name="connsiteY33" fmla="*/ 66982 h 76200"/>
                <a:gd name="connsiteX34" fmla="*/ 39545 w 45689"/>
                <a:gd name="connsiteY34" fmla="*/ 66535 h 76200"/>
                <a:gd name="connsiteX35" fmla="*/ 42373 w 45689"/>
                <a:gd name="connsiteY35" fmla="*/ 55968 h 76200"/>
                <a:gd name="connsiteX36" fmla="*/ 45647 w 45689"/>
                <a:gd name="connsiteY36" fmla="*/ 55968 h 76200"/>
                <a:gd name="connsiteX37" fmla="*/ 42373 w 45689"/>
                <a:gd name="connsiteY37" fmla="*/ 76357 h 76200"/>
                <a:gd name="connsiteX38" fmla="*/ -43 w 45689"/>
                <a:gd name="connsiteY38" fmla="*/ 7635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89" h="76200">
                  <a:moveTo>
                    <a:pt x="-43" y="76357"/>
                  </a:moveTo>
                  <a:lnTo>
                    <a:pt x="-43" y="73232"/>
                  </a:lnTo>
                  <a:cubicBezTo>
                    <a:pt x="-43" y="73034"/>
                    <a:pt x="56" y="72836"/>
                    <a:pt x="254" y="72637"/>
                  </a:cubicBezTo>
                  <a:lnTo>
                    <a:pt x="17965" y="52991"/>
                  </a:lnTo>
                  <a:cubicBezTo>
                    <a:pt x="20645" y="50114"/>
                    <a:pt x="22827" y="47683"/>
                    <a:pt x="24514" y="45699"/>
                  </a:cubicBezTo>
                  <a:cubicBezTo>
                    <a:pt x="26201" y="43715"/>
                    <a:pt x="27862" y="41433"/>
                    <a:pt x="29499" y="38852"/>
                  </a:cubicBezTo>
                  <a:cubicBezTo>
                    <a:pt x="31136" y="36273"/>
                    <a:pt x="32426" y="33669"/>
                    <a:pt x="33369" y="31039"/>
                  </a:cubicBezTo>
                  <a:cubicBezTo>
                    <a:pt x="34311" y="28410"/>
                    <a:pt x="34783" y="25607"/>
                    <a:pt x="34783" y="22630"/>
                  </a:cubicBezTo>
                  <a:cubicBezTo>
                    <a:pt x="34783" y="19456"/>
                    <a:pt x="34212" y="16454"/>
                    <a:pt x="33071" y="13626"/>
                  </a:cubicBezTo>
                  <a:cubicBezTo>
                    <a:pt x="31930" y="10798"/>
                    <a:pt x="30218" y="8516"/>
                    <a:pt x="27937" y="6780"/>
                  </a:cubicBezTo>
                  <a:cubicBezTo>
                    <a:pt x="25655" y="5043"/>
                    <a:pt x="22876" y="4176"/>
                    <a:pt x="19603" y="4176"/>
                  </a:cubicBezTo>
                  <a:cubicBezTo>
                    <a:pt x="16328" y="4176"/>
                    <a:pt x="13351" y="5193"/>
                    <a:pt x="10673" y="7227"/>
                  </a:cubicBezTo>
                  <a:cubicBezTo>
                    <a:pt x="7994" y="9260"/>
                    <a:pt x="6109" y="11816"/>
                    <a:pt x="5017" y="14891"/>
                  </a:cubicBezTo>
                  <a:cubicBezTo>
                    <a:pt x="5315" y="14891"/>
                    <a:pt x="5761" y="14891"/>
                    <a:pt x="6356" y="14891"/>
                  </a:cubicBezTo>
                  <a:cubicBezTo>
                    <a:pt x="8043" y="14891"/>
                    <a:pt x="9482" y="15462"/>
                    <a:pt x="10673" y="16603"/>
                  </a:cubicBezTo>
                  <a:cubicBezTo>
                    <a:pt x="11864" y="17744"/>
                    <a:pt x="12459" y="19207"/>
                    <a:pt x="12459" y="20993"/>
                  </a:cubicBezTo>
                  <a:cubicBezTo>
                    <a:pt x="12459" y="22779"/>
                    <a:pt x="11864" y="24268"/>
                    <a:pt x="10673" y="25458"/>
                  </a:cubicBezTo>
                  <a:cubicBezTo>
                    <a:pt x="9482" y="26649"/>
                    <a:pt x="8043" y="27244"/>
                    <a:pt x="6356" y="27244"/>
                  </a:cubicBezTo>
                  <a:cubicBezTo>
                    <a:pt x="4570" y="27244"/>
                    <a:pt x="3058" y="26624"/>
                    <a:pt x="1818" y="25384"/>
                  </a:cubicBezTo>
                  <a:cubicBezTo>
                    <a:pt x="577" y="24144"/>
                    <a:pt x="-43" y="22680"/>
                    <a:pt x="-43" y="20993"/>
                  </a:cubicBezTo>
                  <a:cubicBezTo>
                    <a:pt x="-43" y="18116"/>
                    <a:pt x="503" y="15437"/>
                    <a:pt x="1594" y="12957"/>
                  </a:cubicBezTo>
                  <a:cubicBezTo>
                    <a:pt x="2685" y="10476"/>
                    <a:pt x="4248" y="8244"/>
                    <a:pt x="6282" y="6260"/>
                  </a:cubicBezTo>
                  <a:cubicBezTo>
                    <a:pt x="8315" y="4276"/>
                    <a:pt x="10598" y="2762"/>
                    <a:pt x="13128" y="1720"/>
                  </a:cubicBezTo>
                  <a:cubicBezTo>
                    <a:pt x="15658" y="678"/>
                    <a:pt x="18361" y="157"/>
                    <a:pt x="21239" y="157"/>
                  </a:cubicBezTo>
                  <a:cubicBezTo>
                    <a:pt x="25604" y="157"/>
                    <a:pt x="29672" y="1100"/>
                    <a:pt x="33443" y="2985"/>
                  </a:cubicBezTo>
                  <a:cubicBezTo>
                    <a:pt x="37213" y="4870"/>
                    <a:pt x="40190" y="7475"/>
                    <a:pt x="42373" y="10798"/>
                  </a:cubicBezTo>
                  <a:cubicBezTo>
                    <a:pt x="44555" y="14123"/>
                    <a:pt x="45647" y="18067"/>
                    <a:pt x="45647" y="22630"/>
                  </a:cubicBezTo>
                  <a:cubicBezTo>
                    <a:pt x="45647" y="25904"/>
                    <a:pt x="44928" y="29030"/>
                    <a:pt x="43489" y="32007"/>
                  </a:cubicBezTo>
                  <a:cubicBezTo>
                    <a:pt x="42050" y="34983"/>
                    <a:pt x="40190" y="37687"/>
                    <a:pt x="37908" y="40117"/>
                  </a:cubicBezTo>
                  <a:cubicBezTo>
                    <a:pt x="35626" y="42549"/>
                    <a:pt x="32724" y="45327"/>
                    <a:pt x="29202" y="48452"/>
                  </a:cubicBezTo>
                  <a:cubicBezTo>
                    <a:pt x="25680" y="51577"/>
                    <a:pt x="23373" y="53636"/>
                    <a:pt x="22281" y="54629"/>
                  </a:cubicBezTo>
                  <a:lnTo>
                    <a:pt x="9333" y="67130"/>
                  </a:lnTo>
                  <a:lnTo>
                    <a:pt x="20198" y="67130"/>
                  </a:lnTo>
                  <a:cubicBezTo>
                    <a:pt x="25655" y="67130"/>
                    <a:pt x="30193" y="67081"/>
                    <a:pt x="33816" y="66982"/>
                  </a:cubicBezTo>
                  <a:cubicBezTo>
                    <a:pt x="37437" y="66882"/>
                    <a:pt x="39347" y="66733"/>
                    <a:pt x="39545" y="66535"/>
                  </a:cubicBezTo>
                  <a:cubicBezTo>
                    <a:pt x="40438" y="65542"/>
                    <a:pt x="41381" y="62020"/>
                    <a:pt x="42373" y="55968"/>
                  </a:cubicBezTo>
                  <a:lnTo>
                    <a:pt x="45647" y="55968"/>
                  </a:lnTo>
                  <a:lnTo>
                    <a:pt x="42373" y="76357"/>
                  </a:lnTo>
                  <a:lnTo>
                    <a:pt x="-43" y="76357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AFD24C3A-4B1E-585D-F416-8FFDF92C0D13}"/>
                </a:ext>
              </a:extLst>
            </p:cNvPr>
            <p:cNvSpPr/>
            <p:nvPr/>
          </p:nvSpPr>
          <p:spPr>
            <a:xfrm rot="-5400000">
              <a:off x="3627316" y="2598557"/>
              <a:ext cx="66229" cy="171449"/>
            </a:xfrm>
            <a:custGeom>
              <a:avLst/>
              <a:gdLst>
                <a:gd name="connsiteX0" fmla="*/ -45 w 66229"/>
                <a:gd name="connsiteY0" fmla="*/ 168170 h 171449"/>
                <a:gd name="connsiteX1" fmla="*/ 104 w 66229"/>
                <a:gd name="connsiteY1" fmla="*/ 167425 h 171449"/>
                <a:gd name="connsiteX2" fmla="*/ 59635 w 66229"/>
                <a:gd name="connsiteY2" fmla="*/ 2227 h 171449"/>
                <a:gd name="connsiteX3" fmla="*/ 60900 w 66229"/>
                <a:gd name="connsiteY3" fmla="*/ 664 h 171449"/>
                <a:gd name="connsiteX4" fmla="*/ 62761 w 66229"/>
                <a:gd name="connsiteY4" fmla="*/ 143 h 171449"/>
                <a:gd name="connsiteX5" fmla="*/ 65216 w 66229"/>
                <a:gd name="connsiteY5" fmla="*/ 1036 h 171449"/>
                <a:gd name="connsiteX6" fmla="*/ 66184 w 66229"/>
                <a:gd name="connsiteY6" fmla="*/ 3566 h 171449"/>
                <a:gd name="connsiteX7" fmla="*/ 66184 w 66229"/>
                <a:gd name="connsiteY7" fmla="*/ 4310 h 171449"/>
                <a:gd name="connsiteX8" fmla="*/ 6653 w 66229"/>
                <a:gd name="connsiteY8" fmla="*/ 169510 h 171449"/>
                <a:gd name="connsiteX9" fmla="*/ 3378 w 66229"/>
                <a:gd name="connsiteY9" fmla="*/ 171593 h 171449"/>
                <a:gd name="connsiteX10" fmla="*/ 922 w 66229"/>
                <a:gd name="connsiteY10" fmla="*/ 170626 h 171449"/>
                <a:gd name="connsiteX11" fmla="*/ -45 w 66229"/>
                <a:gd name="connsiteY11" fmla="*/ 168170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9" h="171449">
                  <a:moveTo>
                    <a:pt x="-45" y="168170"/>
                  </a:moveTo>
                  <a:cubicBezTo>
                    <a:pt x="-45" y="167872"/>
                    <a:pt x="4" y="167624"/>
                    <a:pt x="104" y="167425"/>
                  </a:cubicBezTo>
                  <a:lnTo>
                    <a:pt x="59635" y="2227"/>
                  </a:lnTo>
                  <a:cubicBezTo>
                    <a:pt x="59933" y="1532"/>
                    <a:pt x="60355" y="1011"/>
                    <a:pt x="60900" y="664"/>
                  </a:cubicBezTo>
                  <a:cubicBezTo>
                    <a:pt x="61446" y="316"/>
                    <a:pt x="62066" y="143"/>
                    <a:pt x="62761" y="143"/>
                  </a:cubicBezTo>
                  <a:cubicBezTo>
                    <a:pt x="63752" y="143"/>
                    <a:pt x="64571" y="441"/>
                    <a:pt x="65216" y="1036"/>
                  </a:cubicBezTo>
                  <a:cubicBezTo>
                    <a:pt x="65861" y="1631"/>
                    <a:pt x="66184" y="2474"/>
                    <a:pt x="66184" y="3566"/>
                  </a:cubicBezTo>
                  <a:lnTo>
                    <a:pt x="66184" y="4310"/>
                  </a:lnTo>
                  <a:lnTo>
                    <a:pt x="6653" y="169510"/>
                  </a:lnTo>
                  <a:cubicBezTo>
                    <a:pt x="5958" y="170898"/>
                    <a:pt x="4867" y="171593"/>
                    <a:pt x="3378" y="171593"/>
                  </a:cubicBezTo>
                  <a:cubicBezTo>
                    <a:pt x="2386" y="171593"/>
                    <a:pt x="1567" y="171270"/>
                    <a:pt x="922" y="170626"/>
                  </a:cubicBezTo>
                  <a:cubicBezTo>
                    <a:pt x="277" y="169981"/>
                    <a:pt x="-45" y="169162"/>
                    <a:pt x="-45" y="16817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8F6A4BC2-CAA5-BD94-6F62-E03D52808499}"/>
                </a:ext>
              </a:extLst>
            </p:cNvPr>
            <p:cNvSpPr/>
            <p:nvPr/>
          </p:nvSpPr>
          <p:spPr>
            <a:xfrm rot="-5400000">
              <a:off x="3598072" y="2532968"/>
              <a:ext cx="134689" cy="75753"/>
            </a:xfrm>
            <a:custGeom>
              <a:avLst/>
              <a:gdLst>
                <a:gd name="connsiteX0" fmla="*/ -57 w 134689"/>
                <a:gd name="connsiteY0" fmla="*/ 75883 h 75753"/>
                <a:gd name="connsiteX1" fmla="*/ -57 w 134689"/>
                <a:gd name="connsiteY1" fmla="*/ 69782 h 75753"/>
                <a:gd name="connsiteX2" fmla="*/ 9617 w 134689"/>
                <a:gd name="connsiteY2" fmla="*/ 68889 h 75753"/>
                <a:gd name="connsiteX3" fmla="*/ 13337 w 134689"/>
                <a:gd name="connsiteY3" fmla="*/ 64424 h 75753"/>
                <a:gd name="connsiteX4" fmla="*/ 13337 w 134689"/>
                <a:gd name="connsiteY4" fmla="*/ 17543 h 75753"/>
                <a:gd name="connsiteX5" fmla="*/ 11998 w 134689"/>
                <a:gd name="connsiteY5" fmla="*/ 10994 h 75753"/>
                <a:gd name="connsiteX6" fmla="*/ 8055 w 134689"/>
                <a:gd name="connsiteY6" fmla="*/ 8465 h 75753"/>
                <a:gd name="connsiteX7" fmla="*/ -57 w 134689"/>
                <a:gd name="connsiteY7" fmla="*/ 8018 h 75753"/>
                <a:gd name="connsiteX8" fmla="*/ -57 w 134689"/>
                <a:gd name="connsiteY8" fmla="*/ 1916 h 75753"/>
                <a:gd name="connsiteX9" fmla="*/ 24798 w 134689"/>
                <a:gd name="connsiteY9" fmla="*/ 130 h 75753"/>
                <a:gd name="connsiteX10" fmla="*/ 24798 w 134689"/>
                <a:gd name="connsiteY10" fmla="*/ 16799 h 75753"/>
                <a:gd name="connsiteX11" fmla="*/ 34992 w 134689"/>
                <a:gd name="connsiteY11" fmla="*/ 4818 h 75753"/>
                <a:gd name="connsiteX12" fmla="*/ 49651 w 134689"/>
                <a:gd name="connsiteY12" fmla="*/ 130 h 75753"/>
                <a:gd name="connsiteX13" fmla="*/ 72869 w 134689"/>
                <a:gd name="connsiteY13" fmla="*/ 16204 h 75753"/>
                <a:gd name="connsiteX14" fmla="*/ 82915 w 134689"/>
                <a:gd name="connsiteY14" fmla="*/ 4596 h 75753"/>
                <a:gd name="connsiteX15" fmla="*/ 97426 w 134689"/>
                <a:gd name="connsiteY15" fmla="*/ 130 h 75753"/>
                <a:gd name="connsiteX16" fmla="*/ 110523 w 134689"/>
                <a:gd name="connsiteY16" fmla="*/ 2660 h 75753"/>
                <a:gd name="connsiteX17" fmla="*/ 118559 w 134689"/>
                <a:gd name="connsiteY17" fmla="*/ 10325 h 75753"/>
                <a:gd name="connsiteX18" fmla="*/ 121238 w 134689"/>
                <a:gd name="connsiteY18" fmla="*/ 23199 h 75753"/>
                <a:gd name="connsiteX19" fmla="*/ 121238 w 134689"/>
                <a:gd name="connsiteY19" fmla="*/ 64424 h 75753"/>
                <a:gd name="connsiteX20" fmla="*/ 125033 w 134689"/>
                <a:gd name="connsiteY20" fmla="*/ 68889 h 75753"/>
                <a:gd name="connsiteX21" fmla="*/ 134632 w 134689"/>
                <a:gd name="connsiteY21" fmla="*/ 69782 h 75753"/>
                <a:gd name="connsiteX22" fmla="*/ 134632 w 134689"/>
                <a:gd name="connsiteY22" fmla="*/ 75883 h 75753"/>
                <a:gd name="connsiteX23" fmla="*/ 95342 w 134689"/>
                <a:gd name="connsiteY23" fmla="*/ 75883 h 75753"/>
                <a:gd name="connsiteX24" fmla="*/ 95342 w 134689"/>
                <a:gd name="connsiteY24" fmla="*/ 69782 h 75753"/>
                <a:gd name="connsiteX25" fmla="*/ 104941 w 134689"/>
                <a:gd name="connsiteY25" fmla="*/ 68889 h 75753"/>
                <a:gd name="connsiteX26" fmla="*/ 108737 w 134689"/>
                <a:gd name="connsiteY26" fmla="*/ 64424 h 75753"/>
                <a:gd name="connsiteX27" fmla="*/ 108737 w 134689"/>
                <a:gd name="connsiteY27" fmla="*/ 23794 h 75753"/>
                <a:gd name="connsiteX28" fmla="*/ 106281 w 134689"/>
                <a:gd name="connsiteY28" fmla="*/ 9878 h 75753"/>
                <a:gd name="connsiteX29" fmla="*/ 96384 w 134689"/>
                <a:gd name="connsiteY29" fmla="*/ 4596 h 75753"/>
                <a:gd name="connsiteX30" fmla="*/ 80012 w 134689"/>
                <a:gd name="connsiteY30" fmla="*/ 12557 h 75753"/>
                <a:gd name="connsiteX31" fmla="*/ 73613 w 134689"/>
                <a:gd name="connsiteY31" fmla="*/ 30640 h 75753"/>
                <a:gd name="connsiteX32" fmla="*/ 73613 w 134689"/>
                <a:gd name="connsiteY32" fmla="*/ 64424 h 75753"/>
                <a:gd name="connsiteX33" fmla="*/ 77334 w 134689"/>
                <a:gd name="connsiteY33" fmla="*/ 68889 h 75753"/>
                <a:gd name="connsiteX34" fmla="*/ 87007 w 134689"/>
                <a:gd name="connsiteY34" fmla="*/ 69782 h 75753"/>
                <a:gd name="connsiteX35" fmla="*/ 87007 w 134689"/>
                <a:gd name="connsiteY35" fmla="*/ 75883 h 75753"/>
                <a:gd name="connsiteX36" fmla="*/ 47717 w 134689"/>
                <a:gd name="connsiteY36" fmla="*/ 75883 h 75753"/>
                <a:gd name="connsiteX37" fmla="*/ 47717 w 134689"/>
                <a:gd name="connsiteY37" fmla="*/ 69782 h 75753"/>
                <a:gd name="connsiteX38" fmla="*/ 57316 w 134689"/>
                <a:gd name="connsiteY38" fmla="*/ 68889 h 75753"/>
                <a:gd name="connsiteX39" fmla="*/ 61112 w 134689"/>
                <a:gd name="connsiteY39" fmla="*/ 64424 h 75753"/>
                <a:gd name="connsiteX40" fmla="*/ 61112 w 134689"/>
                <a:gd name="connsiteY40" fmla="*/ 23794 h 75753"/>
                <a:gd name="connsiteX41" fmla="*/ 58656 w 134689"/>
                <a:gd name="connsiteY41" fmla="*/ 9953 h 75753"/>
                <a:gd name="connsiteX42" fmla="*/ 48759 w 134689"/>
                <a:gd name="connsiteY42" fmla="*/ 4596 h 75753"/>
                <a:gd name="connsiteX43" fmla="*/ 32387 w 134689"/>
                <a:gd name="connsiteY43" fmla="*/ 12557 h 75753"/>
                <a:gd name="connsiteX44" fmla="*/ 25988 w 134689"/>
                <a:gd name="connsiteY44" fmla="*/ 30640 h 75753"/>
                <a:gd name="connsiteX45" fmla="*/ 25988 w 134689"/>
                <a:gd name="connsiteY45" fmla="*/ 64424 h 75753"/>
                <a:gd name="connsiteX46" fmla="*/ 29709 w 134689"/>
                <a:gd name="connsiteY46" fmla="*/ 68889 h 75753"/>
                <a:gd name="connsiteX47" fmla="*/ 39234 w 134689"/>
                <a:gd name="connsiteY47" fmla="*/ 69782 h 75753"/>
                <a:gd name="connsiteX48" fmla="*/ 39234 w 134689"/>
                <a:gd name="connsiteY48" fmla="*/ 75883 h 75753"/>
                <a:gd name="connsiteX49" fmla="*/ -57 w 134689"/>
                <a:gd name="connsiteY49" fmla="*/ 7588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4689" h="75753">
                  <a:moveTo>
                    <a:pt x="-57" y="75883"/>
                  </a:moveTo>
                  <a:lnTo>
                    <a:pt x="-57" y="69782"/>
                  </a:lnTo>
                  <a:cubicBezTo>
                    <a:pt x="3912" y="69782"/>
                    <a:pt x="7137" y="69484"/>
                    <a:pt x="9617" y="68889"/>
                  </a:cubicBezTo>
                  <a:cubicBezTo>
                    <a:pt x="12097" y="68294"/>
                    <a:pt x="13337" y="66805"/>
                    <a:pt x="13337" y="64424"/>
                  </a:cubicBezTo>
                  <a:lnTo>
                    <a:pt x="13337" y="17543"/>
                  </a:lnTo>
                  <a:cubicBezTo>
                    <a:pt x="13337" y="14566"/>
                    <a:pt x="12891" y="12384"/>
                    <a:pt x="11998" y="10994"/>
                  </a:cubicBezTo>
                  <a:cubicBezTo>
                    <a:pt x="11106" y="9606"/>
                    <a:pt x="9791" y="8763"/>
                    <a:pt x="8055" y="8465"/>
                  </a:cubicBezTo>
                  <a:cubicBezTo>
                    <a:pt x="6318" y="8166"/>
                    <a:pt x="3614" y="8018"/>
                    <a:pt x="-57" y="8018"/>
                  </a:cubicBezTo>
                  <a:lnTo>
                    <a:pt x="-57" y="1916"/>
                  </a:lnTo>
                  <a:lnTo>
                    <a:pt x="24798" y="130"/>
                  </a:lnTo>
                  <a:lnTo>
                    <a:pt x="24798" y="16799"/>
                  </a:lnTo>
                  <a:cubicBezTo>
                    <a:pt x="27079" y="11937"/>
                    <a:pt x="30478" y="7944"/>
                    <a:pt x="34992" y="4818"/>
                  </a:cubicBezTo>
                  <a:cubicBezTo>
                    <a:pt x="39506" y="1693"/>
                    <a:pt x="44393" y="130"/>
                    <a:pt x="49651" y="130"/>
                  </a:cubicBezTo>
                  <a:cubicBezTo>
                    <a:pt x="62848" y="130"/>
                    <a:pt x="70587" y="5488"/>
                    <a:pt x="72869" y="16204"/>
                  </a:cubicBezTo>
                  <a:cubicBezTo>
                    <a:pt x="75151" y="11441"/>
                    <a:pt x="78500" y="7572"/>
                    <a:pt x="82915" y="4596"/>
                  </a:cubicBezTo>
                  <a:cubicBezTo>
                    <a:pt x="87329" y="1619"/>
                    <a:pt x="92167" y="130"/>
                    <a:pt x="97426" y="130"/>
                  </a:cubicBezTo>
                  <a:cubicBezTo>
                    <a:pt x="102586" y="130"/>
                    <a:pt x="106951" y="973"/>
                    <a:pt x="110523" y="2660"/>
                  </a:cubicBezTo>
                  <a:cubicBezTo>
                    <a:pt x="114095" y="4347"/>
                    <a:pt x="116773" y="6902"/>
                    <a:pt x="118559" y="10325"/>
                  </a:cubicBezTo>
                  <a:cubicBezTo>
                    <a:pt x="120345" y="13748"/>
                    <a:pt x="121238" y="18039"/>
                    <a:pt x="121238" y="23199"/>
                  </a:cubicBezTo>
                  <a:lnTo>
                    <a:pt x="121238" y="64424"/>
                  </a:lnTo>
                  <a:cubicBezTo>
                    <a:pt x="121238" y="66805"/>
                    <a:pt x="122503" y="68294"/>
                    <a:pt x="125033" y="68889"/>
                  </a:cubicBezTo>
                  <a:cubicBezTo>
                    <a:pt x="127563" y="69484"/>
                    <a:pt x="130762" y="69782"/>
                    <a:pt x="134632" y="69782"/>
                  </a:cubicBezTo>
                  <a:lnTo>
                    <a:pt x="134632" y="75883"/>
                  </a:lnTo>
                  <a:lnTo>
                    <a:pt x="95342" y="75883"/>
                  </a:lnTo>
                  <a:lnTo>
                    <a:pt x="95342" y="69782"/>
                  </a:lnTo>
                  <a:cubicBezTo>
                    <a:pt x="99212" y="69782"/>
                    <a:pt x="102411" y="69484"/>
                    <a:pt x="104941" y="68889"/>
                  </a:cubicBezTo>
                  <a:cubicBezTo>
                    <a:pt x="107472" y="68294"/>
                    <a:pt x="108737" y="66805"/>
                    <a:pt x="108737" y="64424"/>
                  </a:cubicBezTo>
                  <a:lnTo>
                    <a:pt x="108737" y="23794"/>
                  </a:lnTo>
                  <a:cubicBezTo>
                    <a:pt x="108737" y="18039"/>
                    <a:pt x="107919" y="13400"/>
                    <a:pt x="106281" y="9878"/>
                  </a:cubicBezTo>
                  <a:cubicBezTo>
                    <a:pt x="104644" y="6357"/>
                    <a:pt x="101345" y="4596"/>
                    <a:pt x="96384" y="4596"/>
                  </a:cubicBezTo>
                  <a:cubicBezTo>
                    <a:pt x="89736" y="4596"/>
                    <a:pt x="84279" y="7249"/>
                    <a:pt x="80012" y="12557"/>
                  </a:cubicBezTo>
                  <a:cubicBezTo>
                    <a:pt x="75746" y="17866"/>
                    <a:pt x="73613" y="23893"/>
                    <a:pt x="73613" y="30640"/>
                  </a:cubicBezTo>
                  <a:lnTo>
                    <a:pt x="73613" y="64424"/>
                  </a:lnTo>
                  <a:cubicBezTo>
                    <a:pt x="73613" y="66805"/>
                    <a:pt x="74854" y="68294"/>
                    <a:pt x="77334" y="68889"/>
                  </a:cubicBezTo>
                  <a:cubicBezTo>
                    <a:pt x="79814" y="69484"/>
                    <a:pt x="83038" y="69782"/>
                    <a:pt x="87007" y="69782"/>
                  </a:cubicBezTo>
                  <a:lnTo>
                    <a:pt x="87007" y="75883"/>
                  </a:lnTo>
                  <a:lnTo>
                    <a:pt x="47717" y="75883"/>
                  </a:lnTo>
                  <a:lnTo>
                    <a:pt x="47717" y="69782"/>
                  </a:lnTo>
                  <a:cubicBezTo>
                    <a:pt x="51587" y="69782"/>
                    <a:pt x="54786" y="69484"/>
                    <a:pt x="57316" y="68889"/>
                  </a:cubicBezTo>
                  <a:cubicBezTo>
                    <a:pt x="59847" y="68294"/>
                    <a:pt x="61112" y="66805"/>
                    <a:pt x="61112" y="64424"/>
                  </a:cubicBezTo>
                  <a:lnTo>
                    <a:pt x="61112" y="23794"/>
                  </a:lnTo>
                  <a:cubicBezTo>
                    <a:pt x="61112" y="18139"/>
                    <a:pt x="60294" y="13525"/>
                    <a:pt x="58656" y="9953"/>
                  </a:cubicBezTo>
                  <a:cubicBezTo>
                    <a:pt x="57019" y="6381"/>
                    <a:pt x="53720" y="4596"/>
                    <a:pt x="48759" y="4596"/>
                  </a:cubicBezTo>
                  <a:cubicBezTo>
                    <a:pt x="42111" y="4596"/>
                    <a:pt x="36654" y="7249"/>
                    <a:pt x="32387" y="12557"/>
                  </a:cubicBezTo>
                  <a:cubicBezTo>
                    <a:pt x="28121" y="17866"/>
                    <a:pt x="25988" y="23893"/>
                    <a:pt x="25988" y="30640"/>
                  </a:cubicBezTo>
                  <a:lnTo>
                    <a:pt x="25988" y="64424"/>
                  </a:lnTo>
                  <a:cubicBezTo>
                    <a:pt x="25988" y="66805"/>
                    <a:pt x="27229" y="68294"/>
                    <a:pt x="29709" y="68889"/>
                  </a:cubicBezTo>
                  <a:cubicBezTo>
                    <a:pt x="32189" y="69484"/>
                    <a:pt x="35364" y="69782"/>
                    <a:pt x="39234" y="69782"/>
                  </a:cubicBezTo>
                  <a:lnTo>
                    <a:pt x="39234" y="75883"/>
                  </a:lnTo>
                  <a:lnTo>
                    <a:pt x="-57" y="7588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753D91DA-A2C9-31EA-180C-FC19982574B0}"/>
                </a:ext>
              </a:extLst>
            </p:cNvPr>
            <p:cNvSpPr/>
            <p:nvPr/>
          </p:nvSpPr>
          <p:spPr>
            <a:xfrm rot="-5400000">
              <a:off x="3636469" y="2432261"/>
              <a:ext cx="57893" cy="75753"/>
            </a:xfrm>
            <a:custGeom>
              <a:avLst/>
              <a:gdLst>
                <a:gd name="connsiteX0" fmla="*/ -67 w 57893"/>
                <a:gd name="connsiteY0" fmla="*/ 75873 h 75753"/>
                <a:gd name="connsiteX1" fmla="*/ -67 w 57893"/>
                <a:gd name="connsiteY1" fmla="*/ 69771 h 75753"/>
                <a:gd name="connsiteX2" fmla="*/ 9532 w 57893"/>
                <a:gd name="connsiteY2" fmla="*/ 68879 h 75753"/>
                <a:gd name="connsiteX3" fmla="*/ 13328 w 57893"/>
                <a:gd name="connsiteY3" fmla="*/ 64413 h 75753"/>
                <a:gd name="connsiteX4" fmla="*/ 13328 w 57893"/>
                <a:gd name="connsiteY4" fmla="*/ 17532 h 75753"/>
                <a:gd name="connsiteX5" fmla="*/ 11913 w 57893"/>
                <a:gd name="connsiteY5" fmla="*/ 10984 h 75753"/>
                <a:gd name="connsiteX6" fmla="*/ 7896 w 57893"/>
                <a:gd name="connsiteY6" fmla="*/ 8454 h 75753"/>
                <a:gd name="connsiteX7" fmla="*/ -67 w 57893"/>
                <a:gd name="connsiteY7" fmla="*/ 8007 h 75753"/>
                <a:gd name="connsiteX8" fmla="*/ -67 w 57893"/>
                <a:gd name="connsiteY8" fmla="*/ 1906 h 75753"/>
                <a:gd name="connsiteX9" fmla="*/ 24489 w 57893"/>
                <a:gd name="connsiteY9" fmla="*/ 120 h 75753"/>
                <a:gd name="connsiteX10" fmla="*/ 24489 w 57893"/>
                <a:gd name="connsiteY10" fmla="*/ 16788 h 75753"/>
                <a:gd name="connsiteX11" fmla="*/ 32303 w 57893"/>
                <a:gd name="connsiteY11" fmla="*/ 4734 h 75753"/>
                <a:gd name="connsiteX12" fmla="*/ 44730 w 57893"/>
                <a:gd name="connsiteY12" fmla="*/ 120 h 75753"/>
                <a:gd name="connsiteX13" fmla="*/ 53809 w 57893"/>
                <a:gd name="connsiteY13" fmla="*/ 3096 h 75753"/>
                <a:gd name="connsiteX14" fmla="*/ 57827 w 57893"/>
                <a:gd name="connsiteY14" fmla="*/ 11133 h 75753"/>
                <a:gd name="connsiteX15" fmla="*/ 55595 w 57893"/>
                <a:gd name="connsiteY15" fmla="*/ 16416 h 75753"/>
                <a:gd name="connsiteX16" fmla="*/ 50088 w 57893"/>
                <a:gd name="connsiteY16" fmla="*/ 18723 h 75753"/>
                <a:gd name="connsiteX17" fmla="*/ 44730 w 57893"/>
                <a:gd name="connsiteY17" fmla="*/ 16491 h 75753"/>
                <a:gd name="connsiteX18" fmla="*/ 42498 w 57893"/>
                <a:gd name="connsiteY18" fmla="*/ 11133 h 75753"/>
                <a:gd name="connsiteX19" fmla="*/ 45772 w 57893"/>
                <a:gd name="connsiteY19" fmla="*/ 4585 h 75753"/>
                <a:gd name="connsiteX20" fmla="*/ 44730 w 57893"/>
                <a:gd name="connsiteY20" fmla="*/ 4585 h 75753"/>
                <a:gd name="connsiteX21" fmla="*/ 33344 w 57893"/>
                <a:gd name="connsiteY21" fmla="*/ 9570 h 75753"/>
                <a:gd name="connsiteX22" fmla="*/ 27094 w 57893"/>
                <a:gd name="connsiteY22" fmla="*/ 21998 h 75753"/>
                <a:gd name="connsiteX23" fmla="*/ 25234 w 57893"/>
                <a:gd name="connsiteY23" fmla="*/ 36285 h 75753"/>
                <a:gd name="connsiteX24" fmla="*/ 25234 w 57893"/>
                <a:gd name="connsiteY24" fmla="*/ 64413 h 75753"/>
                <a:gd name="connsiteX25" fmla="*/ 41903 w 57893"/>
                <a:gd name="connsiteY25" fmla="*/ 69771 h 75753"/>
                <a:gd name="connsiteX26" fmla="*/ 41903 w 57893"/>
                <a:gd name="connsiteY26" fmla="*/ 75873 h 75753"/>
                <a:gd name="connsiteX27" fmla="*/ -67 w 57893"/>
                <a:gd name="connsiteY27" fmla="*/ 75873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-67" y="75873"/>
                  </a:moveTo>
                  <a:lnTo>
                    <a:pt x="-67" y="69771"/>
                  </a:lnTo>
                  <a:cubicBezTo>
                    <a:pt x="3803" y="69771"/>
                    <a:pt x="7002" y="69474"/>
                    <a:pt x="9532" y="68879"/>
                  </a:cubicBezTo>
                  <a:cubicBezTo>
                    <a:pt x="12063" y="68283"/>
                    <a:pt x="13328" y="66795"/>
                    <a:pt x="13328" y="64413"/>
                  </a:cubicBezTo>
                  <a:lnTo>
                    <a:pt x="13328" y="17532"/>
                  </a:lnTo>
                  <a:cubicBezTo>
                    <a:pt x="13328" y="14556"/>
                    <a:pt x="12856" y="12374"/>
                    <a:pt x="11913" y="10984"/>
                  </a:cubicBezTo>
                  <a:cubicBezTo>
                    <a:pt x="10971" y="9595"/>
                    <a:pt x="9632" y="8752"/>
                    <a:pt x="7896" y="8454"/>
                  </a:cubicBezTo>
                  <a:cubicBezTo>
                    <a:pt x="6159" y="8156"/>
                    <a:pt x="3505" y="8007"/>
                    <a:pt x="-67" y="8007"/>
                  </a:cubicBezTo>
                  <a:lnTo>
                    <a:pt x="-67" y="1906"/>
                  </a:lnTo>
                  <a:lnTo>
                    <a:pt x="24489" y="120"/>
                  </a:lnTo>
                  <a:lnTo>
                    <a:pt x="24489" y="16788"/>
                  </a:lnTo>
                  <a:cubicBezTo>
                    <a:pt x="26275" y="11828"/>
                    <a:pt x="28880" y="7809"/>
                    <a:pt x="32303" y="4734"/>
                  </a:cubicBezTo>
                  <a:cubicBezTo>
                    <a:pt x="35726" y="1658"/>
                    <a:pt x="39868" y="120"/>
                    <a:pt x="44730" y="120"/>
                  </a:cubicBezTo>
                  <a:cubicBezTo>
                    <a:pt x="48103" y="120"/>
                    <a:pt x="51130" y="1112"/>
                    <a:pt x="53809" y="3096"/>
                  </a:cubicBezTo>
                  <a:cubicBezTo>
                    <a:pt x="56487" y="5080"/>
                    <a:pt x="57827" y="7760"/>
                    <a:pt x="57827" y="11133"/>
                  </a:cubicBezTo>
                  <a:cubicBezTo>
                    <a:pt x="57827" y="13117"/>
                    <a:pt x="57083" y="14879"/>
                    <a:pt x="55595" y="16416"/>
                  </a:cubicBezTo>
                  <a:cubicBezTo>
                    <a:pt x="54106" y="17954"/>
                    <a:pt x="52271" y="18723"/>
                    <a:pt x="50088" y="18723"/>
                  </a:cubicBezTo>
                  <a:cubicBezTo>
                    <a:pt x="48004" y="18723"/>
                    <a:pt x="46218" y="17979"/>
                    <a:pt x="44730" y="16491"/>
                  </a:cubicBezTo>
                  <a:cubicBezTo>
                    <a:pt x="43242" y="15002"/>
                    <a:pt x="42498" y="13217"/>
                    <a:pt x="42498" y="11133"/>
                  </a:cubicBezTo>
                  <a:cubicBezTo>
                    <a:pt x="42498" y="8058"/>
                    <a:pt x="43590" y="5875"/>
                    <a:pt x="45772" y="4585"/>
                  </a:cubicBezTo>
                  <a:lnTo>
                    <a:pt x="44730" y="4585"/>
                  </a:lnTo>
                  <a:cubicBezTo>
                    <a:pt x="40067" y="4585"/>
                    <a:pt x="36271" y="6247"/>
                    <a:pt x="33344" y="9570"/>
                  </a:cubicBezTo>
                  <a:cubicBezTo>
                    <a:pt x="30417" y="12894"/>
                    <a:pt x="28334" y="17036"/>
                    <a:pt x="27094" y="21998"/>
                  </a:cubicBezTo>
                  <a:cubicBezTo>
                    <a:pt x="25854" y="26958"/>
                    <a:pt x="25234" y="31721"/>
                    <a:pt x="25234" y="36285"/>
                  </a:cubicBezTo>
                  <a:lnTo>
                    <a:pt x="25234" y="64413"/>
                  </a:lnTo>
                  <a:cubicBezTo>
                    <a:pt x="25234" y="67985"/>
                    <a:pt x="30790" y="69771"/>
                    <a:pt x="41903" y="69771"/>
                  </a:cubicBezTo>
                  <a:lnTo>
                    <a:pt x="41903" y="75873"/>
                  </a:lnTo>
                  <a:lnTo>
                    <a:pt x="-67" y="75873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AAFD8BCC-1657-A280-2C51-E4BCFBA00CA9}"/>
                </a:ext>
              </a:extLst>
            </p:cNvPr>
            <p:cNvSpPr/>
            <p:nvPr/>
          </p:nvSpPr>
          <p:spPr>
            <a:xfrm rot="-5400000">
              <a:off x="3627021" y="2352836"/>
              <a:ext cx="77683" cy="78730"/>
            </a:xfrm>
            <a:custGeom>
              <a:avLst/>
              <a:gdLst>
                <a:gd name="connsiteX0" fmla="*/ -75 w 77683"/>
                <a:gd name="connsiteY0" fmla="*/ 60089 h 78730"/>
                <a:gd name="connsiteX1" fmla="*/ 7961 w 77683"/>
                <a:gd name="connsiteY1" fmla="*/ 43421 h 78730"/>
                <a:gd name="connsiteX2" fmla="*/ 27234 w 77683"/>
                <a:gd name="connsiteY2" fmla="*/ 34417 h 78730"/>
                <a:gd name="connsiteX3" fmla="*/ 48737 w 77683"/>
                <a:gd name="connsiteY3" fmla="*/ 31813 h 78730"/>
                <a:gd name="connsiteX4" fmla="*/ 48737 w 77683"/>
                <a:gd name="connsiteY4" fmla="*/ 24817 h 78730"/>
                <a:gd name="connsiteX5" fmla="*/ 46508 w 77683"/>
                <a:gd name="connsiteY5" fmla="*/ 15144 h 78730"/>
                <a:gd name="connsiteX6" fmla="*/ 40184 w 77683"/>
                <a:gd name="connsiteY6" fmla="*/ 7553 h 78730"/>
                <a:gd name="connsiteX7" fmla="*/ 31178 w 77683"/>
                <a:gd name="connsiteY7" fmla="*/ 4577 h 78730"/>
                <a:gd name="connsiteX8" fmla="*/ 13914 w 77683"/>
                <a:gd name="connsiteY8" fmla="*/ 9636 h 78730"/>
                <a:gd name="connsiteX9" fmla="*/ 19197 w 77683"/>
                <a:gd name="connsiteY9" fmla="*/ 12092 h 78730"/>
                <a:gd name="connsiteX10" fmla="*/ 21356 w 77683"/>
                <a:gd name="connsiteY10" fmla="*/ 17822 h 78730"/>
                <a:gd name="connsiteX11" fmla="*/ 18975 w 77683"/>
                <a:gd name="connsiteY11" fmla="*/ 23701 h 78730"/>
                <a:gd name="connsiteX12" fmla="*/ 13170 w 77683"/>
                <a:gd name="connsiteY12" fmla="*/ 26157 h 78730"/>
                <a:gd name="connsiteX13" fmla="*/ 7291 w 77683"/>
                <a:gd name="connsiteY13" fmla="*/ 23701 h 78730"/>
                <a:gd name="connsiteX14" fmla="*/ 4836 w 77683"/>
                <a:gd name="connsiteY14" fmla="*/ 17822 h 78730"/>
                <a:gd name="connsiteX15" fmla="*/ 13096 w 77683"/>
                <a:gd name="connsiteY15" fmla="*/ 4502 h 78730"/>
                <a:gd name="connsiteX16" fmla="*/ 31178 w 77683"/>
                <a:gd name="connsiteY16" fmla="*/ 111 h 78730"/>
                <a:gd name="connsiteX17" fmla="*/ 45165 w 77683"/>
                <a:gd name="connsiteY17" fmla="*/ 3088 h 78730"/>
                <a:gd name="connsiteX18" fmla="*/ 56624 w 77683"/>
                <a:gd name="connsiteY18" fmla="*/ 11572 h 78730"/>
                <a:gd name="connsiteX19" fmla="*/ 61091 w 77683"/>
                <a:gd name="connsiteY19" fmla="*/ 24371 h 78730"/>
                <a:gd name="connsiteX20" fmla="*/ 61091 w 77683"/>
                <a:gd name="connsiteY20" fmla="*/ 63066 h 78730"/>
                <a:gd name="connsiteX21" fmla="*/ 62510 w 77683"/>
                <a:gd name="connsiteY21" fmla="*/ 69168 h 78730"/>
                <a:gd name="connsiteX22" fmla="*/ 67044 w 77683"/>
                <a:gd name="connsiteY22" fmla="*/ 71996 h 78730"/>
                <a:gd name="connsiteX23" fmla="*/ 71216 w 77683"/>
                <a:gd name="connsiteY23" fmla="*/ 69168 h 78730"/>
                <a:gd name="connsiteX24" fmla="*/ 72550 w 77683"/>
                <a:gd name="connsiteY24" fmla="*/ 63066 h 78730"/>
                <a:gd name="connsiteX25" fmla="*/ 72550 w 77683"/>
                <a:gd name="connsiteY25" fmla="*/ 52053 h 78730"/>
                <a:gd name="connsiteX26" fmla="*/ 77608 w 77683"/>
                <a:gd name="connsiteY26" fmla="*/ 52053 h 78730"/>
                <a:gd name="connsiteX27" fmla="*/ 77608 w 77683"/>
                <a:gd name="connsiteY27" fmla="*/ 63066 h 78730"/>
                <a:gd name="connsiteX28" fmla="*/ 75607 w 77683"/>
                <a:gd name="connsiteY28" fmla="*/ 70284 h 78730"/>
                <a:gd name="connsiteX29" fmla="*/ 70245 w 77683"/>
                <a:gd name="connsiteY29" fmla="*/ 75866 h 78730"/>
                <a:gd name="connsiteX30" fmla="*/ 62882 w 77683"/>
                <a:gd name="connsiteY30" fmla="*/ 77949 h 78730"/>
                <a:gd name="connsiteX31" fmla="*/ 54176 w 77683"/>
                <a:gd name="connsiteY31" fmla="*/ 74004 h 78730"/>
                <a:gd name="connsiteX32" fmla="*/ 50223 w 77683"/>
                <a:gd name="connsiteY32" fmla="*/ 64703 h 78730"/>
                <a:gd name="connsiteX33" fmla="*/ 40774 w 77683"/>
                <a:gd name="connsiteY33" fmla="*/ 75046 h 78730"/>
                <a:gd name="connsiteX34" fmla="*/ 27606 w 77683"/>
                <a:gd name="connsiteY34" fmla="*/ 78842 h 78730"/>
                <a:gd name="connsiteX35" fmla="*/ 14732 w 77683"/>
                <a:gd name="connsiteY35" fmla="*/ 76907 h 78730"/>
                <a:gd name="connsiteX36" fmla="*/ 4166 w 77683"/>
                <a:gd name="connsiteY36" fmla="*/ 70805 h 78730"/>
                <a:gd name="connsiteX37" fmla="*/ -75 w 77683"/>
                <a:gd name="connsiteY37" fmla="*/ 60089 h 78730"/>
                <a:gd name="connsiteX38" fmla="*/ 13914 w 77683"/>
                <a:gd name="connsiteY38" fmla="*/ 60089 h 78730"/>
                <a:gd name="connsiteX39" fmla="*/ 18304 w 77683"/>
                <a:gd name="connsiteY39" fmla="*/ 70210 h 78730"/>
                <a:gd name="connsiteX40" fmla="*/ 28797 w 77683"/>
                <a:gd name="connsiteY40" fmla="*/ 74377 h 78730"/>
                <a:gd name="connsiteX41" fmla="*/ 38841 w 77683"/>
                <a:gd name="connsiteY41" fmla="*/ 71549 h 78730"/>
                <a:gd name="connsiteX42" fmla="*/ 46061 w 77683"/>
                <a:gd name="connsiteY42" fmla="*/ 63959 h 78730"/>
                <a:gd name="connsiteX43" fmla="*/ 48737 w 77683"/>
                <a:gd name="connsiteY43" fmla="*/ 53988 h 78730"/>
                <a:gd name="connsiteX44" fmla="*/ 48737 w 77683"/>
                <a:gd name="connsiteY44" fmla="*/ 36128 h 78730"/>
                <a:gd name="connsiteX45" fmla="*/ 32741 w 77683"/>
                <a:gd name="connsiteY45" fmla="*/ 38658 h 78730"/>
                <a:gd name="connsiteX46" fmla="*/ 19272 w 77683"/>
                <a:gd name="connsiteY46" fmla="*/ 46620 h 78730"/>
                <a:gd name="connsiteX47" fmla="*/ 13914 w 77683"/>
                <a:gd name="connsiteY47" fmla="*/ 60089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3" h="78730">
                  <a:moveTo>
                    <a:pt x="-75" y="60089"/>
                  </a:moveTo>
                  <a:cubicBezTo>
                    <a:pt x="-75" y="53243"/>
                    <a:pt x="2603" y="47687"/>
                    <a:pt x="7961" y="43421"/>
                  </a:cubicBezTo>
                  <a:cubicBezTo>
                    <a:pt x="13319" y="39154"/>
                    <a:pt x="19743" y="36153"/>
                    <a:pt x="27234" y="34417"/>
                  </a:cubicBezTo>
                  <a:cubicBezTo>
                    <a:pt x="34725" y="32680"/>
                    <a:pt x="41889" y="31813"/>
                    <a:pt x="48737" y="31813"/>
                  </a:cubicBezTo>
                  <a:lnTo>
                    <a:pt x="48737" y="24817"/>
                  </a:lnTo>
                  <a:cubicBezTo>
                    <a:pt x="48737" y="21444"/>
                    <a:pt x="47994" y="18219"/>
                    <a:pt x="46508" y="15144"/>
                  </a:cubicBezTo>
                  <a:cubicBezTo>
                    <a:pt x="45023" y="12068"/>
                    <a:pt x="42908" y="9537"/>
                    <a:pt x="40184" y="7553"/>
                  </a:cubicBezTo>
                  <a:cubicBezTo>
                    <a:pt x="37450" y="5569"/>
                    <a:pt x="34452" y="4577"/>
                    <a:pt x="31178" y="4577"/>
                  </a:cubicBezTo>
                  <a:cubicBezTo>
                    <a:pt x="23538" y="4577"/>
                    <a:pt x="17784" y="6264"/>
                    <a:pt x="13914" y="9636"/>
                  </a:cubicBezTo>
                  <a:cubicBezTo>
                    <a:pt x="15997" y="9636"/>
                    <a:pt x="17758" y="10455"/>
                    <a:pt x="19197" y="12092"/>
                  </a:cubicBezTo>
                  <a:cubicBezTo>
                    <a:pt x="20637" y="13729"/>
                    <a:pt x="21356" y="15640"/>
                    <a:pt x="21356" y="17822"/>
                  </a:cubicBezTo>
                  <a:cubicBezTo>
                    <a:pt x="21356" y="20104"/>
                    <a:pt x="20562" y="22064"/>
                    <a:pt x="18975" y="23701"/>
                  </a:cubicBezTo>
                  <a:cubicBezTo>
                    <a:pt x="17387" y="25338"/>
                    <a:pt x="15452" y="26157"/>
                    <a:pt x="13170" y="26157"/>
                  </a:cubicBezTo>
                  <a:cubicBezTo>
                    <a:pt x="10888" y="26157"/>
                    <a:pt x="8928" y="25338"/>
                    <a:pt x="7291" y="23701"/>
                  </a:cubicBezTo>
                  <a:cubicBezTo>
                    <a:pt x="5654" y="22064"/>
                    <a:pt x="4836" y="20104"/>
                    <a:pt x="4836" y="17822"/>
                  </a:cubicBezTo>
                  <a:cubicBezTo>
                    <a:pt x="4836" y="11869"/>
                    <a:pt x="7589" y="7429"/>
                    <a:pt x="13096" y="4502"/>
                  </a:cubicBezTo>
                  <a:cubicBezTo>
                    <a:pt x="18602" y="1575"/>
                    <a:pt x="24629" y="111"/>
                    <a:pt x="31178" y="111"/>
                  </a:cubicBezTo>
                  <a:cubicBezTo>
                    <a:pt x="35840" y="111"/>
                    <a:pt x="40508" y="1104"/>
                    <a:pt x="45165" y="3088"/>
                  </a:cubicBezTo>
                  <a:cubicBezTo>
                    <a:pt x="49833" y="5072"/>
                    <a:pt x="53652" y="7900"/>
                    <a:pt x="56624" y="11572"/>
                  </a:cubicBezTo>
                  <a:cubicBezTo>
                    <a:pt x="59605" y="15243"/>
                    <a:pt x="61091" y="19509"/>
                    <a:pt x="61091" y="24371"/>
                  </a:cubicBezTo>
                  <a:lnTo>
                    <a:pt x="61091" y="63066"/>
                  </a:lnTo>
                  <a:cubicBezTo>
                    <a:pt x="61091" y="65249"/>
                    <a:pt x="61567" y="67283"/>
                    <a:pt x="62510" y="69168"/>
                  </a:cubicBezTo>
                  <a:cubicBezTo>
                    <a:pt x="63453" y="71053"/>
                    <a:pt x="64958" y="71996"/>
                    <a:pt x="67044" y="71996"/>
                  </a:cubicBezTo>
                  <a:cubicBezTo>
                    <a:pt x="68930" y="71996"/>
                    <a:pt x="70321" y="71053"/>
                    <a:pt x="71216" y="69168"/>
                  </a:cubicBezTo>
                  <a:cubicBezTo>
                    <a:pt x="72102" y="67283"/>
                    <a:pt x="72550" y="65249"/>
                    <a:pt x="72550" y="63066"/>
                  </a:cubicBezTo>
                  <a:lnTo>
                    <a:pt x="72550" y="52053"/>
                  </a:lnTo>
                  <a:lnTo>
                    <a:pt x="77608" y="52053"/>
                  </a:lnTo>
                  <a:lnTo>
                    <a:pt x="77608" y="63066"/>
                  </a:lnTo>
                  <a:cubicBezTo>
                    <a:pt x="77608" y="65546"/>
                    <a:pt x="76941" y="67952"/>
                    <a:pt x="75607" y="70284"/>
                  </a:cubicBezTo>
                  <a:cubicBezTo>
                    <a:pt x="74264" y="72616"/>
                    <a:pt x="72474" y="74476"/>
                    <a:pt x="70245" y="75866"/>
                  </a:cubicBezTo>
                  <a:cubicBezTo>
                    <a:pt x="68016" y="77254"/>
                    <a:pt x="65558" y="77949"/>
                    <a:pt x="62882" y="77949"/>
                  </a:cubicBezTo>
                  <a:cubicBezTo>
                    <a:pt x="59501" y="77949"/>
                    <a:pt x="56605" y="76634"/>
                    <a:pt x="54176" y="74004"/>
                  </a:cubicBezTo>
                  <a:cubicBezTo>
                    <a:pt x="51738" y="71376"/>
                    <a:pt x="50423" y="68275"/>
                    <a:pt x="50223" y="64703"/>
                  </a:cubicBezTo>
                  <a:cubicBezTo>
                    <a:pt x="48042" y="69069"/>
                    <a:pt x="44899" y="72517"/>
                    <a:pt x="40774" y="75046"/>
                  </a:cubicBezTo>
                  <a:cubicBezTo>
                    <a:pt x="36660" y="77577"/>
                    <a:pt x="32269" y="78842"/>
                    <a:pt x="27606" y="78842"/>
                  </a:cubicBezTo>
                  <a:cubicBezTo>
                    <a:pt x="23241" y="78842"/>
                    <a:pt x="18949" y="78197"/>
                    <a:pt x="14732" y="76907"/>
                  </a:cubicBezTo>
                  <a:cubicBezTo>
                    <a:pt x="10515" y="75617"/>
                    <a:pt x="6994" y="73583"/>
                    <a:pt x="4166" y="70805"/>
                  </a:cubicBezTo>
                  <a:cubicBezTo>
                    <a:pt x="1338" y="68027"/>
                    <a:pt x="-75" y="64455"/>
                    <a:pt x="-75" y="60089"/>
                  </a:cubicBezTo>
                  <a:close/>
                  <a:moveTo>
                    <a:pt x="13914" y="60089"/>
                  </a:moveTo>
                  <a:cubicBezTo>
                    <a:pt x="13914" y="64058"/>
                    <a:pt x="15377" y="67432"/>
                    <a:pt x="18304" y="70210"/>
                  </a:cubicBezTo>
                  <a:cubicBezTo>
                    <a:pt x="21231" y="72988"/>
                    <a:pt x="24729" y="74377"/>
                    <a:pt x="28797" y="74377"/>
                  </a:cubicBezTo>
                  <a:cubicBezTo>
                    <a:pt x="32468" y="74377"/>
                    <a:pt x="35812" y="73434"/>
                    <a:pt x="38841" y="71549"/>
                  </a:cubicBezTo>
                  <a:cubicBezTo>
                    <a:pt x="41870" y="69664"/>
                    <a:pt x="44280" y="67134"/>
                    <a:pt x="46061" y="63959"/>
                  </a:cubicBezTo>
                  <a:cubicBezTo>
                    <a:pt x="47851" y="60784"/>
                    <a:pt x="48737" y="57460"/>
                    <a:pt x="48737" y="53988"/>
                  </a:cubicBezTo>
                  <a:lnTo>
                    <a:pt x="48737" y="36128"/>
                  </a:lnTo>
                  <a:cubicBezTo>
                    <a:pt x="43479" y="36128"/>
                    <a:pt x="38146" y="36971"/>
                    <a:pt x="32741" y="38658"/>
                  </a:cubicBezTo>
                  <a:cubicBezTo>
                    <a:pt x="27334" y="40345"/>
                    <a:pt x="22844" y="42999"/>
                    <a:pt x="19272" y="46620"/>
                  </a:cubicBezTo>
                  <a:cubicBezTo>
                    <a:pt x="15700" y="50242"/>
                    <a:pt x="13914" y="54732"/>
                    <a:pt x="13914" y="60089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E86E044-6BE0-5E84-F413-D428D62348D9}"/>
                </a:ext>
              </a:extLst>
            </p:cNvPr>
            <p:cNvSpPr/>
            <p:nvPr/>
          </p:nvSpPr>
          <p:spPr>
            <a:xfrm rot="-5400000">
              <a:off x="3602313" y="2245502"/>
              <a:ext cx="84982" cy="120848"/>
            </a:xfrm>
            <a:custGeom>
              <a:avLst/>
              <a:gdLst>
                <a:gd name="connsiteX0" fmla="*/ 36080 w 84982"/>
                <a:gd name="connsiteY0" fmla="*/ 120953 h 120848"/>
                <a:gd name="connsiteX1" fmla="*/ 17630 w 84982"/>
                <a:gd name="connsiteY1" fmla="*/ 115446 h 120848"/>
                <a:gd name="connsiteX2" fmla="*/ 4600 w 84982"/>
                <a:gd name="connsiteY2" fmla="*/ 101010 h 120848"/>
                <a:gd name="connsiteX3" fmla="*/ -87 w 84982"/>
                <a:gd name="connsiteY3" fmla="*/ 81960 h 120848"/>
                <a:gd name="connsiteX4" fmla="*/ 4981 w 84982"/>
                <a:gd name="connsiteY4" fmla="*/ 62761 h 120848"/>
                <a:gd name="connsiteX5" fmla="*/ 18744 w 84982"/>
                <a:gd name="connsiteY5" fmla="*/ 48548 h 120848"/>
                <a:gd name="connsiteX6" fmla="*/ 38013 w 84982"/>
                <a:gd name="connsiteY6" fmla="*/ 43264 h 120848"/>
                <a:gd name="connsiteX7" fmla="*/ 49843 w 84982"/>
                <a:gd name="connsiteY7" fmla="*/ 45868 h 120848"/>
                <a:gd name="connsiteX8" fmla="*/ 59597 w 84982"/>
                <a:gd name="connsiteY8" fmla="*/ 53236 h 120848"/>
                <a:gd name="connsiteX9" fmla="*/ 59597 w 84982"/>
                <a:gd name="connsiteY9" fmla="*/ 17517 h 120848"/>
                <a:gd name="connsiteX10" fmla="*/ 58178 w 84982"/>
                <a:gd name="connsiteY10" fmla="*/ 10894 h 120848"/>
                <a:gd name="connsiteX11" fmla="*/ 54234 w 84982"/>
                <a:gd name="connsiteY11" fmla="*/ 8439 h 120848"/>
                <a:gd name="connsiteX12" fmla="*/ 46205 w 84982"/>
                <a:gd name="connsiteY12" fmla="*/ 7992 h 120848"/>
                <a:gd name="connsiteX13" fmla="*/ 46205 w 84982"/>
                <a:gd name="connsiteY13" fmla="*/ 1891 h 120848"/>
                <a:gd name="connsiteX14" fmla="*/ 71656 w 84982"/>
                <a:gd name="connsiteY14" fmla="*/ 105 h 120848"/>
                <a:gd name="connsiteX15" fmla="*/ 71656 w 84982"/>
                <a:gd name="connsiteY15" fmla="*/ 103391 h 120848"/>
                <a:gd name="connsiteX16" fmla="*/ 72989 w 84982"/>
                <a:gd name="connsiteY16" fmla="*/ 110014 h 120848"/>
                <a:gd name="connsiteX17" fmla="*/ 76932 w 84982"/>
                <a:gd name="connsiteY17" fmla="*/ 112469 h 120848"/>
                <a:gd name="connsiteX18" fmla="*/ 84895 w 84982"/>
                <a:gd name="connsiteY18" fmla="*/ 112916 h 120848"/>
                <a:gd name="connsiteX19" fmla="*/ 84895 w 84982"/>
                <a:gd name="connsiteY19" fmla="*/ 119018 h 120848"/>
                <a:gd name="connsiteX20" fmla="*/ 58997 w 84982"/>
                <a:gd name="connsiteY20" fmla="*/ 120953 h 120848"/>
                <a:gd name="connsiteX21" fmla="*/ 58997 w 84982"/>
                <a:gd name="connsiteY21" fmla="*/ 110088 h 120848"/>
                <a:gd name="connsiteX22" fmla="*/ 48510 w 84982"/>
                <a:gd name="connsiteY22" fmla="*/ 118125 h 120848"/>
                <a:gd name="connsiteX23" fmla="*/ 36080 w 84982"/>
                <a:gd name="connsiteY23" fmla="*/ 120953 h 120848"/>
                <a:gd name="connsiteX24" fmla="*/ 18668 w 84982"/>
                <a:gd name="connsiteY24" fmla="*/ 104135 h 120848"/>
                <a:gd name="connsiteX25" fmla="*/ 26412 w 84982"/>
                <a:gd name="connsiteY25" fmla="*/ 113139 h 120848"/>
                <a:gd name="connsiteX26" fmla="*/ 37127 w 84982"/>
                <a:gd name="connsiteY26" fmla="*/ 116488 h 120848"/>
                <a:gd name="connsiteX27" fmla="*/ 50224 w 84982"/>
                <a:gd name="connsiteY27" fmla="*/ 112321 h 120848"/>
                <a:gd name="connsiteX28" fmla="*/ 58997 w 84982"/>
                <a:gd name="connsiteY28" fmla="*/ 101753 h 120848"/>
                <a:gd name="connsiteX29" fmla="*/ 58997 w 84982"/>
                <a:gd name="connsiteY29" fmla="*/ 60528 h 120848"/>
                <a:gd name="connsiteX30" fmla="*/ 54015 w 84982"/>
                <a:gd name="connsiteY30" fmla="*/ 53831 h 120848"/>
                <a:gd name="connsiteX31" fmla="*/ 47167 w 84982"/>
                <a:gd name="connsiteY31" fmla="*/ 49292 h 120848"/>
                <a:gd name="connsiteX32" fmla="*/ 39061 w 84982"/>
                <a:gd name="connsiteY32" fmla="*/ 47730 h 120848"/>
                <a:gd name="connsiteX33" fmla="*/ 24697 w 84982"/>
                <a:gd name="connsiteY33" fmla="*/ 52789 h 120848"/>
                <a:gd name="connsiteX34" fmla="*/ 17030 w 84982"/>
                <a:gd name="connsiteY34" fmla="*/ 65738 h 120848"/>
                <a:gd name="connsiteX35" fmla="*/ 14801 w 84982"/>
                <a:gd name="connsiteY35" fmla="*/ 82108 h 120848"/>
                <a:gd name="connsiteX36" fmla="*/ 15544 w 84982"/>
                <a:gd name="connsiteY36" fmla="*/ 94164 h 120848"/>
                <a:gd name="connsiteX37" fmla="*/ 18668 w 84982"/>
                <a:gd name="connsiteY37" fmla="*/ 104135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4982" h="120848">
                  <a:moveTo>
                    <a:pt x="36080" y="120953"/>
                  </a:moveTo>
                  <a:cubicBezTo>
                    <a:pt x="29336" y="120953"/>
                    <a:pt x="23183" y="119117"/>
                    <a:pt x="17630" y="115446"/>
                  </a:cubicBezTo>
                  <a:cubicBezTo>
                    <a:pt x="12067" y="111775"/>
                    <a:pt x="7733" y="106963"/>
                    <a:pt x="4600" y="101010"/>
                  </a:cubicBezTo>
                  <a:cubicBezTo>
                    <a:pt x="1475" y="95056"/>
                    <a:pt x="-87" y="88706"/>
                    <a:pt x="-87" y="81960"/>
                  </a:cubicBezTo>
                  <a:cubicBezTo>
                    <a:pt x="-87" y="75114"/>
                    <a:pt x="1599" y="68714"/>
                    <a:pt x="4981" y="62761"/>
                  </a:cubicBezTo>
                  <a:cubicBezTo>
                    <a:pt x="8352" y="56808"/>
                    <a:pt x="12934" y="52070"/>
                    <a:pt x="18744" y="48548"/>
                  </a:cubicBezTo>
                  <a:cubicBezTo>
                    <a:pt x="24545" y="45025"/>
                    <a:pt x="30974" y="43264"/>
                    <a:pt x="38013" y="43264"/>
                  </a:cubicBezTo>
                  <a:cubicBezTo>
                    <a:pt x="42185" y="43264"/>
                    <a:pt x="46129" y="44132"/>
                    <a:pt x="49843" y="45868"/>
                  </a:cubicBezTo>
                  <a:cubicBezTo>
                    <a:pt x="53568" y="47605"/>
                    <a:pt x="56816" y="50061"/>
                    <a:pt x="59597" y="53236"/>
                  </a:cubicBezTo>
                  <a:lnTo>
                    <a:pt x="59597" y="17517"/>
                  </a:lnTo>
                  <a:cubicBezTo>
                    <a:pt x="59597" y="14442"/>
                    <a:pt x="59121" y="12234"/>
                    <a:pt x="58178" y="10894"/>
                  </a:cubicBezTo>
                  <a:cubicBezTo>
                    <a:pt x="57235" y="9554"/>
                    <a:pt x="55920" y="8736"/>
                    <a:pt x="54234" y="8439"/>
                  </a:cubicBezTo>
                  <a:cubicBezTo>
                    <a:pt x="52548" y="8141"/>
                    <a:pt x="49872" y="7992"/>
                    <a:pt x="46205" y="7992"/>
                  </a:cubicBezTo>
                  <a:lnTo>
                    <a:pt x="46205" y="1891"/>
                  </a:lnTo>
                  <a:lnTo>
                    <a:pt x="71656" y="105"/>
                  </a:lnTo>
                  <a:lnTo>
                    <a:pt x="71656" y="103391"/>
                  </a:lnTo>
                  <a:cubicBezTo>
                    <a:pt x="71656" y="106467"/>
                    <a:pt x="72094" y="108674"/>
                    <a:pt x="72989" y="110014"/>
                  </a:cubicBezTo>
                  <a:cubicBezTo>
                    <a:pt x="73884" y="111353"/>
                    <a:pt x="75199" y="112172"/>
                    <a:pt x="76932" y="112469"/>
                  </a:cubicBezTo>
                  <a:cubicBezTo>
                    <a:pt x="78676" y="112767"/>
                    <a:pt x="81323" y="112916"/>
                    <a:pt x="84895" y="112916"/>
                  </a:cubicBezTo>
                  <a:lnTo>
                    <a:pt x="84895" y="119018"/>
                  </a:lnTo>
                  <a:lnTo>
                    <a:pt x="58997" y="120953"/>
                  </a:lnTo>
                  <a:lnTo>
                    <a:pt x="58997" y="110088"/>
                  </a:lnTo>
                  <a:cubicBezTo>
                    <a:pt x="56120" y="113561"/>
                    <a:pt x="52625" y="116240"/>
                    <a:pt x="48510" y="118125"/>
                  </a:cubicBezTo>
                  <a:cubicBezTo>
                    <a:pt x="44395" y="120010"/>
                    <a:pt x="40252" y="120953"/>
                    <a:pt x="36080" y="120953"/>
                  </a:cubicBezTo>
                  <a:close/>
                  <a:moveTo>
                    <a:pt x="18668" y="104135"/>
                  </a:moveTo>
                  <a:cubicBezTo>
                    <a:pt x="20554" y="107905"/>
                    <a:pt x="23135" y="110907"/>
                    <a:pt x="26412" y="113139"/>
                  </a:cubicBezTo>
                  <a:cubicBezTo>
                    <a:pt x="29679" y="115371"/>
                    <a:pt x="33251" y="116488"/>
                    <a:pt x="37127" y="116488"/>
                  </a:cubicBezTo>
                  <a:cubicBezTo>
                    <a:pt x="41890" y="116488"/>
                    <a:pt x="46252" y="115099"/>
                    <a:pt x="50224" y="112321"/>
                  </a:cubicBezTo>
                  <a:cubicBezTo>
                    <a:pt x="54187" y="109542"/>
                    <a:pt x="57111" y="106020"/>
                    <a:pt x="58997" y="101753"/>
                  </a:cubicBezTo>
                  <a:lnTo>
                    <a:pt x="58997" y="60528"/>
                  </a:lnTo>
                  <a:cubicBezTo>
                    <a:pt x="57711" y="58048"/>
                    <a:pt x="56054" y="55815"/>
                    <a:pt x="54015" y="53831"/>
                  </a:cubicBezTo>
                  <a:cubicBezTo>
                    <a:pt x="51977" y="51847"/>
                    <a:pt x="49700" y="50334"/>
                    <a:pt x="47167" y="49292"/>
                  </a:cubicBezTo>
                  <a:cubicBezTo>
                    <a:pt x="44643" y="48251"/>
                    <a:pt x="41938" y="47730"/>
                    <a:pt x="39061" y="47730"/>
                  </a:cubicBezTo>
                  <a:cubicBezTo>
                    <a:pt x="33108" y="47730"/>
                    <a:pt x="28317" y="49416"/>
                    <a:pt x="24697" y="52789"/>
                  </a:cubicBezTo>
                  <a:cubicBezTo>
                    <a:pt x="21078" y="56163"/>
                    <a:pt x="18516" y="60479"/>
                    <a:pt x="17030" y="65738"/>
                  </a:cubicBezTo>
                  <a:cubicBezTo>
                    <a:pt x="15544" y="70996"/>
                    <a:pt x="14801" y="76453"/>
                    <a:pt x="14801" y="82108"/>
                  </a:cubicBezTo>
                  <a:cubicBezTo>
                    <a:pt x="14801" y="86772"/>
                    <a:pt x="15049" y="90790"/>
                    <a:pt x="15544" y="94164"/>
                  </a:cubicBezTo>
                  <a:cubicBezTo>
                    <a:pt x="16039" y="97537"/>
                    <a:pt x="17077" y="100861"/>
                    <a:pt x="18668" y="10413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0874AEBE-A2C8-9EFF-C34D-49B97694E481}"/>
                </a:ext>
              </a:extLst>
            </p:cNvPr>
            <p:cNvSpPr/>
            <p:nvPr/>
          </p:nvSpPr>
          <p:spPr>
            <a:xfrm rot="-5400000">
              <a:off x="3581512" y="2194336"/>
              <a:ext cx="45691" cy="76200"/>
            </a:xfrm>
            <a:custGeom>
              <a:avLst/>
              <a:gdLst>
                <a:gd name="connsiteX0" fmla="*/ -99 w 45691"/>
                <a:gd name="connsiteY0" fmla="*/ 76301 h 76200"/>
                <a:gd name="connsiteX1" fmla="*/ -99 w 45691"/>
                <a:gd name="connsiteY1" fmla="*/ 73176 h 76200"/>
                <a:gd name="connsiteX2" fmla="*/ 197 w 45691"/>
                <a:gd name="connsiteY2" fmla="*/ 72581 h 76200"/>
                <a:gd name="connsiteX3" fmla="*/ 17913 w 45691"/>
                <a:gd name="connsiteY3" fmla="*/ 52935 h 76200"/>
                <a:gd name="connsiteX4" fmla="*/ 24457 w 45691"/>
                <a:gd name="connsiteY4" fmla="*/ 45643 h 76200"/>
                <a:gd name="connsiteX5" fmla="*/ 29448 w 45691"/>
                <a:gd name="connsiteY5" fmla="*/ 38796 h 76200"/>
                <a:gd name="connsiteX6" fmla="*/ 33315 w 45691"/>
                <a:gd name="connsiteY6" fmla="*/ 30983 h 76200"/>
                <a:gd name="connsiteX7" fmla="*/ 34725 w 45691"/>
                <a:gd name="connsiteY7" fmla="*/ 22574 h 76200"/>
                <a:gd name="connsiteX8" fmla="*/ 33020 w 45691"/>
                <a:gd name="connsiteY8" fmla="*/ 13570 h 76200"/>
                <a:gd name="connsiteX9" fmla="*/ 27886 w 45691"/>
                <a:gd name="connsiteY9" fmla="*/ 6724 h 76200"/>
                <a:gd name="connsiteX10" fmla="*/ 19551 w 45691"/>
                <a:gd name="connsiteY10" fmla="*/ 4120 h 76200"/>
                <a:gd name="connsiteX11" fmla="*/ 10617 w 45691"/>
                <a:gd name="connsiteY11" fmla="*/ 7171 h 76200"/>
                <a:gd name="connsiteX12" fmla="*/ 4959 w 45691"/>
                <a:gd name="connsiteY12" fmla="*/ 14835 h 76200"/>
                <a:gd name="connsiteX13" fmla="*/ 6302 w 45691"/>
                <a:gd name="connsiteY13" fmla="*/ 14835 h 76200"/>
                <a:gd name="connsiteX14" fmla="*/ 10617 w 45691"/>
                <a:gd name="connsiteY14" fmla="*/ 16547 h 76200"/>
                <a:gd name="connsiteX15" fmla="*/ 12408 w 45691"/>
                <a:gd name="connsiteY15" fmla="*/ 20937 h 76200"/>
                <a:gd name="connsiteX16" fmla="*/ 10617 w 45691"/>
                <a:gd name="connsiteY16" fmla="*/ 25402 h 76200"/>
                <a:gd name="connsiteX17" fmla="*/ 6302 w 45691"/>
                <a:gd name="connsiteY17" fmla="*/ 27188 h 76200"/>
                <a:gd name="connsiteX18" fmla="*/ 1759 w 45691"/>
                <a:gd name="connsiteY18" fmla="*/ 25328 h 76200"/>
                <a:gd name="connsiteX19" fmla="*/ -99 w 45691"/>
                <a:gd name="connsiteY19" fmla="*/ 20937 h 76200"/>
                <a:gd name="connsiteX20" fmla="*/ 1540 w 45691"/>
                <a:gd name="connsiteY20" fmla="*/ 12901 h 76200"/>
                <a:gd name="connsiteX21" fmla="*/ 6226 w 45691"/>
                <a:gd name="connsiteY21" fmla="*/ 6204 h 76200"/>
                <a:gd name="connsiteX22" fmla="*/ 13074 w 45691"/>
                <a:gd name="connsiteY22" fmla="*/ 1664 h 76200"/>
                <a:gd name="connsiteX23" fmla="*/ 21190 w 45691"/>
                <a:gd name="connsiteY23" fmla="*/ 101 h 76200"/>
                <a:gd name="connsiteX24" fmla="*/ 33391 w 45691"/>
                <a:gd name="connsiteY24" fmla="*/ 2929 h 76200"/>
                <a:gd name="connsiteX25" fmla="*/ 42316 w 45691"/>
                <a:gd name="connsiteY25" fmla="*/ 10742 h 76200"/>
                <a:gd name="connsiteX26" fmla="*/ 45593 w 45691"/>
                <a:gd name="connsiteY26" fmla="*/ 22574 h 76200"/>
                <a:gd name="connsiteX27" fmla="*/ 43431 w 45691"/>
                <a:gd name="connsiteY27" fmla="*/ 31951 h 76200"/>
                <a:gd name="connsiteX28" fmla="*/ 37858 w 45691"/>
                <a:gd name="connsiteY28" fmla="*/ 40061 h 76200"/>
                <a:gd name="connsiteX29" fmla="*/ 29143 w 45691"/>
                <a:gd name="connsiteY29" fmla="*/ 48396 h 76200"/>
                <a:gd name="connsiteX30" fmla="*/ 22228 w 45691"/>
                <a:gd name="connsiteY30" fmla="*/ 54573 h 76200"/>
                <a:gd name="connsiteX31" fmla="*/ 9283 w 45691"/>
                <a:gd name="connsiteY31" fmla="*/ 67074 h 76200"/>
                <a:gd name="connsiteX32" fmla="*/ 20142 w 45691"/>
                <a:gd name="connsiteY32" fmla="*/ 67074 h 76200"/>
                <a:gd name="connsiteX33" fmla="*/ 33763 w 45691"/>
                <a:gd name="connsiteY33" fmla="*/ 66926 h 76200"/>
                <a:gd name="connsiteX34" fmla="*/ 39487 w 45691"/>
                <a:gd name="connsiteY34" fmla="*/ 66479 h 76200"/>
                <a:gd name="connsiteX35" fmla="*/ 42316 w 45691"/>
                <a:gd name="connsiteY35" fmla="*/ 55912 h 76200"/>
                <a:gd name="connsiteX36" fmla="*/ 45593 w 45691"/>
                <a:gd name="connsiteY36" fmla="*/ 55912 h 76200"/>
                <a:gd name="connsiteX37" fmla="*/ 42316 w 45691"/>
                <a:gd name="connsiteY37" fmla="*/ 76301 h 76200"/>
                <a:gd name="connsiteX38" fmla="*/ -99 w 45691"/>
                <a:gd name="connsiteY38" fmla="*/ 7630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691" h="76200">
                  <a:moveTo>
                    <a:pt x="-99" y="76301"/>
                  </a:moveTo>
                  <a:lnTo>
                    <a:pt x="-99" y="73176"/>
                  </a:lnTo>
                  <a:cubicBezTo>
                    <a:pt x="-99" y="72978"/>
                    <a:pt x="-3" y="72780"/>
                    <a:pt x="197" y="72581"/>
                  </a:cubicBezTo>
                  <a:lnTo>
                    <a:pt x="17913" y="52935"/>
                  </a:lnTo>
                  <a:cubicBezTo>
                    <a:pt x="20590" y="50058"/>
                    <a:pt x="22771" y="47627"/>
                    <a:pt x="24457" y="45643"/>
                  </a:cubicBezTo>
                  <a:cubicBezTo>
                    <a:pt x="26143" y="43659"/>
                    <a:pt x="27810" y="41377"/>
                    <a:pt x="29448" y="38796"/>
                  </a:cubicBezTo>
                  <a:cubicBezTo>
                    <a:pt x="31086" y="36217"/>
                    <a:pt x="32372" y="33613"/>
                    <a:pt x="33315" y="30983"/>
                  </a:cubicBezTo>
                  <a:cubicBezTo>
                    <a:pt x="34258" y="28354"/>
                    <a:pt x="34725" y="25551"/>
                    <a:pt x="34725" y="22574"/>
                  </a:cubicBezTo>
                  <a:cubicBezTo>
                    <a:pt x="34725" y="19400"/>
                    <a:pt x="34153" y="16398"/>
                    <a:pt x="33020" y="13570"/>
                  </a:cubicBezTo>
                  <a:cubicBezTo>
                    <a:pt x="31877" y="10742"/>
                    <a:pt x="30162" y="8460"/>
                    <a:pt x="27886" y="6724"/>
                  </a:cubicBezTo>
                  <a:cubicBezTo>
                    <a:pt x="25600" y="4987"/>
                    <a:pt x="22818" y="4120"/>
                    <a:pt x="19551" y="4120"/>
                  </a:cubicBezTo>
                  <a:cubicBezTo>
                    <a:pt x="16275" y="4120"/>
                    <a:pt x="13293" y="5137"/>
                    <a:pt x="10617" y="7171"/>
                  </a:cubicBezTo>
                  <a:cubicBezTo>
                    <a:pt x="7940" y="9204"/>
                    <a:pt x="6054" y="11760"/>
                    <a:pt x="4959" y="14835"/>
                  </a:cubicBezTo>
                  <a:cubicBezTo>
                    <a:pt x="5264" y="14835"/>
                    <a:pt x="5702" y="14835"/>
                    <a:pt x="6302" y="14835"/>
                  </a:cubicBezTo>
                  <a:cubicBezTo>
                    <a:pt x="7988" y="14835"/>
                    <a:pt x="9426" y="15406"/>
                    <a:pt x="10617" y="16547"/>
                  </a:cubicBezTo>
                  <a:cubicBezTo>
                    <a:pt x="11808" y="17688"/>
                    <a:pt x="12408" y="19151"/>
                    <a:pt x="12408" y="20937"/>
                  </a:cubicBezTo>
                  <a:cubicBezTo>
                    <a:pt x="12408" y="22723"/>
                    <a:pt x="11808" y="24212"/>
                    <a:pt x="10617" y="25402"/>
                  </a:cubicBezTo>
                  <a:cubicBezTo>
                    <a:pt x="9426" y="26593"/>
                    <a:pt x="7988" y="27188"/>
                    <a:pt x="6302" y="27188"/>
                  </a:cubicBezTo>
                  <a:cubicBezTo>
                    <a:pt x="4511" y="27188"/>
                    <a:pt x="3006" y="26568"/>
                    <a:pt x="1759" y="25328"/>
                  </a:cubicBezTo>
                  <a:cubicBezTo>
                    <a:pt x="520" y="24088"/>
                    <a:pt x="-99" y="22624"/>
                    <a:pt x="-99" y="20937"/>
                  </a:cubicBezTo>
                  <a:cubicBezTo>
                    <a:pt x="-99" y="18060"/>
                    <a:pt x="444" y="15381"/>
                    <a:pt x="1540" y="12901"/>
                  </a:cubicBezTo>
                  <a:cubicBezTo>
                    <a:pt x="2635" y="10420"/>
                    <a:pt x="4197" y="8188"/>
                    <a:pt x="6226" y="6204"/>
                  </a:cubicBezTo>
                  <a:cubicBezTo>
                    <a:pt x="8264" y="4220"/>
                    <a:pt x="10541" y="2706"/>
                    <a:pt x="13074" y="1664"/>
                  </a:cubicBezTo>
                  <a:cubicBezTo>
                    <a:pt x="15608" y="622"/>
                    <a:pt x="18304" y="101"/>
                    <a:pt x="21190" y="101"/>
                  </a:cubicBezTo>
                  <a:cubicBezTo>
                    <a:pt x="25552" y="101"/>
                    <a:pt x="29619" y="1044"/>
                    <a:pt x="33391" y="2929"/>
                  </a:cubicBezTo>
                  <a:cubicBezTo>
                    <a:pt x="37163" y="4814"/>
                    <a:pt x="40135" y="7419"/>
                    <a:pt x="42316" y="10742"/>
                  </a:cubicBezTo>
                  <a:cubicBezTo>
                    <a:pt x="44497" y="14067"/>
                    <a:pt x="45593" y="18011"/>
                    <a:pt x="45593" y="22574"/>
                  </a:cubicBezTo>
                  <a:cubicBezTo>
                    <a:pt x="45593" y="25848"/>
                    <a:pt x="44869" y="28974"/>
                    <a:pt x="43431" y="31951"/>
                  </a:cubicBezTo>
                  <a:cubicBezTo>
                    <a:pt x="41992" y="34927"/>
                    <a:pt x="40135" y="37631"/>
                    <a:pt x="37858" y="40061"/>
                  </a:cubicBezTo>
                  <a:cubicBezTo>
                    <a:pt x="35572" y="42493"/>
                    <a:pt x="32667" y="45271"/>
                    <a:pt x="29143" y="48396"/>
                  </a:cubicBezTo>
                  <a:cubicBezTo>
                    <a:pt x="25628" y="51521"/>
                    <a:pt x="23314" y="53580"/>
                    <a:pt x="22228" y="54573"/>
                  </a:cubicBezTo>
                  <a:lnTo>
                    <a:pt x="9283" y="67074"/>
                  </a:lnTo>
                  <a:lnTo>
                    <a:pt x="20142" y="67074"/>
                  </a:lnTo>
                  <a:cubicBezTo>
                    <a:pt x="25600" y="67074"/>
                    <a:pt x="30143" y="67025"/>
                    <a:pt x="33763" y="66926"/>
                  </a:cubicBezTo>
                  <a:cubicBezTo>
                    <a:pt x="37382" y="66826"/>
                    <a:pt x="39287" y="66677"/>
                    <a:pt x="39487" y="66479"/>
                  </a:cubicBezTo>
                  <a:cubicBezTo>
                    <a:pt x="40383" y="65486"/>
                    <a:pt x="41326" y="61964"/>
                    <a:pt x="42316" y="55912"/>
                  </a:cubicBezTo>
                  <a:lnTo>
                    <a:pt x="45593" y="55912"/>
                  </a:lnTo>
                  <a:lnTo>
                    <a:pt x="42316" y="76301"/>
                  </a:lnTo>
                  <a:lnTo>
                    <a:pt x="-99" y="7630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18071A5B-60D0-3994-FE6A-27A766D6C8E1}"/>
                </a:ext>
              </a:extLst>
            </p:cNvPr>
            <p:cNvSpPr/>
            <p:nvPr/>
          </p:nvSpPr>
          <p:spPr>
            <a:xfrm rot="-5400000">
              <a:off x="3627317" y="2065367"/>
              <a:ext cx="66227" cy="171449"/>
            </a:xfrm>
            <a:custGeom>
              <a:avLst/>
              <a:gdLst>
                <a:gd name="connsiteX0" fmla="*/ -101 w 66227"/>
                <a:gd name="connsiteY0" fmla="*/ 168114 h 171449"/>
                <a:gd name="connsiteX1" fmla="*/ 51 w 66227"/>
                <a:gd name="connsiteY1" fmla="*/ 167369 h 171449"/>
                <a:gd name="connsiteX2" fmla="*/ 59582 w 66227"/>
                <a:gd name="connsiteY2" fmla="*/ 2171 h 171449"/>
                <a:gd name="connsiteX3" fmla="*/ 60840 w 66227"/>
                <a:gd name="connsiteY3" fmla="*/ 608 h 171449"/>
                <a:gd name="connsiteX4" fmla="*/ 62707 w 66227"/>
                <a:gd name="connsiteY4" fmla="*/ 87 h 171449"/>
                <a:gd name="connsiteX5" fmla="*/ 65154 w 66227"/>
                <a:gd name="connsiteY5" fmla="*/ 980 h 171449"/>
                <a:gd name="connsiteX6" fmla="*/ 66126 w 66227"/>
                <a:gd name="connsiteY6" fmla="*/ 3510 h 171449"/>
                <a:gd name="connsiteX7" fmla="*/ 66126 w 66227"/>
                <a:gd name="connsiteY7" fmla="*/ 4254 h 171449"/>
                <a:gd name="connsiteX8" fmla="*/ 6595 w 66227"/>
                <a:gd name="connsiteY8" fmla="*/ 169454 h 171449"/>
                <a:gd name="connsiteX9" fmla="*/ 3318 w 66227"/>
                <a:gd name="connsiteY9" fmla="*/ 171537 h 171449"/>
                <a:gd name="connsiteX10" fmla="*/ 861 w 66227"/>
                <a:gd name="connsiteY10" fmla="*/ 170570 h 171449"/>
                <a:gd name="connsiteX11" fmla="*/ -101 w 66227"/>
                <a:gd name="connsiteY11" fmla="*/ 168114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27" h="171449">
                  <a:moveTo>
                    <a:pt x="-101" y="168114"/>
                  </a:moveTo>
                  <a:cubicBezTo>
                    <a:pt x="-101" y="167816"/>
                    <a:pt x="-54" y="167568"/>
                    <a:pt x="51" y="167369"/>
                  </a:cubicBezTo>
                  <a:lnTo>
                    <a:pt x="59582" y="2171"/>
                  </a:lnTo>
                  <a:cubicBezTo>
                    <a:pt x="59878" y="1476"/>
                    <a:pt x="60297" y="955"/>
                    <a:pt x="60840" y="608"/>
                  </a:cubicBezTo>
                  <a:cubicBezTo>
                    <a:pt x="61392" y="260"/>
                    <a:pt x="62011" y="87"/>
                    <a:pt x="62707" y="87"/>
                  </a:cubicBezTo>
                  <a:cubicBezTo>
                    <a:pt x="63697" y="87"/>
                    <a:pt x="64516" y="385"/>
                    <a:pt x="65154" y="980"/>
                  </a:cubicBezTo>
                  <a:cubicBezTo>
                    <a:pt x="65802" y="1575"/>
                    <a:pt x="66126" y="2418"/>
                    <a:pt x="66126" y="3510"/>
                  </a:cubicBezTo>
                  <a:lnTo>
                    <a:pt x="66126" y="4254"/>
                  </a:lnTo>
                  <a:lnTo>
                    <a:pt x="6595" y="169454"/>
                  </a:lnTo>
                  <a:cubicBezTo>
                    <a:pt x="5899" y="170842"/>
                    <a:pt x="4814" y="171537"/>
                    <a:pt x="3318" y="171537"/>
                  </a:cubicBezTo>
                  <a:cubicBezTo>
                    <a:pt x="2328" y="171537"/>
                    <a:pt x="1508" y="171214"/>
                    <a:pt x="861" y="170570"/>
                  </a:cubicBezTo>
                  <a:cubicBezTo>
                    <a:pt x="223" y="169925"/>
                    <a:pt x="-101" y="169106"/>
                    <a:pt x="-101" y="168114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344352E7-FDC5-B424-BC45-49843465DF7C}"/>
                </a:ext>
              </a:extLst>
            </p:cNvPr>
            <p:cNvSpPr/>
            <p:nvPr/>
          </p:nvSpPr>
          <p:spPr>
            <a:xfrm rot="-5400000">
              <a:off x="3611983" y="2008336"/>
              <a:ext cx="72190" cy="117871"/>
            </a:xfrm>
            <a:custGeom>
              <a:avLst/>
              <a:gdLst>
                <a:gd name="connsiteX0" fmla="*/ 36055 w 72190"/>
                <a:gd name="connsiteY0" fmla="*/ 117951 h 117871"/>
                <a:gd name="connsiteX1" fmla="*/ 7480 w 72190"/>
                <a:gd name="connsiteY1" fmla="*/ 100687 h 117871"/>
                <a:gd name="connsiteX2" fmla="*/ -111 w 72190"/>
                <a:gd name="connsiteY2" fmla="*/ 59610 h 117871"/>
                <a:gd name="connsiteX3" fmla="*/ 2651 w 72190"/>
                <a:gd name="connsiteY3" fmla="*/ 31555 h 117871"/>
                <a:gd name="connsiteX4" fmla="*/ 13433 w 72190"/>
                <a:gd name="connsiteY4" fmla="*/ 9232 h 117871"/>
                <a:gd name="connsiteX5" fmla="*/ 36055 w 72190"/>
                <a:gd name="connsiteY5" fmla="*/ 79 h 117871"/>
                <a:gd name="connsiteX6" fmla="*/ 54591 w 72190"/>
                <a:gd name="connsiteY6" fmla="*/ 5586 h 117871"/>
                <a:gd name="connsiteX7" fmla="*/ 65525 w 72190"/>
                <a:gd name="connsiteY7" fmla="*/ 19873 h 117871"/>
                <a:gd name="connsiteX8" fmla="*/ 70659 w 72190"/>
                <a:gd name="connsiteY8" fmla="*/ 38625 h 117871"/>
                <a:gd name="connsiteX9" fmla="*/ 72079 w 72190"/>
                <a:gd name="connsiteY9" fmla="*/ 59610 h 117871"/>
                <a:gd name="connsiteX10" fmla="*/ 69326 w 72190"/>
                <a:gd name="connsiteY10" fmla="*/ 87143 h 117871"/>
                <a:gd name="connsiteX11" fmla="*/ 58610 w 72190"/>
                <a:gd name="connsiteY11" fmla="*/ 108946 h 117871"/>
                <a:gd name="connsiteX12" fmla="*/ 36055 w 72190"/>
                <a:gd name="connsiteY12" fmla="*/ 117951 h 117871"/>
                <a:gd name="connsiteX13" fmla="*/ 36055 w 72190"/>
                <a:gd name="connsiteY13" fmla="*/ 113486 h 117871"/>
                <a:gd name="connsiteX14" fmla="*/ 50276 w 72190"/>
                <a:gd name="connsiteY14" fmla="*/ 103738 h 117871"/>
                <a:gd name="connsiteX15" fmla="*/ 56077 w 72190"/>
                <a:gd name="connsiteY15" fmla="*/ 82083 h 117871"/>
                <a:gd name="connsiteX16" fmla="*/ 57191 w 72190"/>
                <a:gd name="connsiteY16" fmla="*/ 56782 h 117871"/>
                <a:gd name="connsiteX17" fmla="*/ 56077 w 72190"/>
                <a:gd name="connsiteY17" fmla="*/ 32970 h 117871"/>
                <a:gd name="connsiteX18" fmla="*/ 50342 w 72190"/>
                <a:gd name="connsiteY18" fmla="*/ 13325 h 117871"/>
                <a:gd name="connsiteX19" fmla="*/ 36055 w 72190"/>
                <a:gd name="connsiteY19" fmla="*/ 4544 h 117871"/>
                <a:gd name="connsiteX20" fmla="*/ 21701 w 72190"/>
                <a:gd name="connsiteY20" fmla="*/ 13399 h 117871"/>
                <a:gd name="connsiteX21" fmla="*/ 15891 w 72190"/>
                <a:gd name="connsiteY21" fmla="*/ 33044 h 117871"/>
                <a:gd name="connsiteX22" fmla="*/ 14776 w 72190"/>
                <a:gd name="connsiteY22" fmla="*/ 56782 h 117871"/>
                <a:gd name="connsiteX23" fmla="*/ 15224 w 72190"/>
                <a:gd name="connsiteY23" fmla="*/ 74790 h 117871"/>
                <a:gd name="connsiteX24" fmla="*/ 17681 w 72190"/>
                <a:gd name="connsiteY24" fmla="*/ 92277 h 117871"/>
                <a:gd name="connsiteX25" fmla="*/ 24225 w 72190"/>
                <a:gd name="connsiteY25" fmla="*/ 107384 h 117871"/>
                <a:gd name="connsiteX26" fmla="*/ 36055 w 72190"/>
                <a:gd name="connsiteY26" fmla="*/ 113486 h 11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190" h="117871">
                  <a:moveTo>
                    <a:pt x="36055" y="117951"/>
                  </a:moveTo>
                  <a:cubicBezTo>
                    <a:pt x="22072" y="117951"/>
                    <a:pt x="12547" y="112196"/>
                    <a:pt x="7480" y="100687"/>
                  </a:cubicBezTo>
                  <a:cubicBezTo>
                    <a:pt x="2422" y="89178"/>
                    <a:pt x="-111" y="75486"/>
                    <a:pt x="-111" y="59610"/>
                  </a:cubicBezTo>
                  <a:cubicBezTo>
                    <a:pt x="-111" y="49688"/>
                    <a:pt x="812" y="40337"/>
                    <a:pt x="2651" y="31555"/>
                  </a:cubicBezTo>
                  <a:cubicBezTo>
                    <a:pt x="4480" y="22774"/>
                    <a:pt x="8080" y="15333"/>
                    <a:pt x="13433" y="9232"/>
                  </a:cubicBezTo>
                  <a:cubicBezTo>
                    <a:pt x="18796" y="3130"/>
                    <a:pt x="26340" y="79"/>
                    <a:pt x="36055" y="79"/>
                  </a:cubicBezTo>
                  <a:cubicBezTo>
                    <a:pt x="43599" y="79"/>
                    <a:pt x="49771" y="1915"/>
                    <a:pt x="54591" y="5586"/>
                  </a:cubicBezTo>
                  <a:cubicBezTo>
                    <a:pt x="59401" y="9257"/>
                    <a:pt x="63049" y="14019"/>
                    <a:pt x="65525" y="19873"/>
                  </a:cubicBezTo>
                  <a:cubicBezTo>
                    <a:pt x="68011" y="25727"/>
                    <a:pt x="69716" y="31977"/>
                    <a:pt x="70659" y="38625"/>
                  </a:cubicBezTo>
                  <a:cubicBezTo>
                    <a:pt x="71602" y="45272"/>
                    <a:pt x="72079" y="52268"/>
                    <a:pt x="72079" y="59610"/>
                  </a:cubicBezTo>
                  <a:cubicBezTo>
                    <a:pt x="72079" y="69433"/>
                    <a:pt x="71155" y="78610"/>
                    <a:pt x="69326" y="87143"/>
                  </a:cubicBezTo>
                  <a:cubicBezTo>
                    <a:pt x="67487" y="95676"/>
                    <a:pt x="63916" y="102943"/>
                    <a:pt x="58610" y="108946"/>
                  </a:cubicBezTo>
                  <a:cubicBezTo>
                    <a:pt x="53295" y="114949"/>
                    <a:pt x="45780" y="117951"/>
                    <a:pt x="36055" y="117951"/>
                  </a:cubicBezTo>
                  <a:close/>
                  <a:moveTo>
                    <a:pt x="36055" y="113486"/>
                  </a:moveTo>
                  <a:cubicBezTo>
                    <a:pt x="42408" y="113486"/>
                    <a:pt x="47142" y="110236"/>
                    <a:pt x="50276" y="103738"/>
                  </a:cubicBezTo>
                  <a:cubicBezTo>
                    <a:pt x="53400" y="97239"/>
                    <a:pt x="55334" y="90020"/>
                    <a:pt x="56077" y="82083"/>
                  </a:cubicBezTo>
                  <a:cubicBezTo>
                    <a:pt x="56820" y="74146"/>
                    <a:pt x="57191" y="65712"/>
                    <a:pt x="57191" y="56782"/>
                  </a:cubicBezTo>
                  <a:cubicBezTo>
                    <a:pt x="57191" y="48150"/>
                    <a:pt x="56820" y="40213"/>
                    <a:pt x="56077" y="32970"/>
                  </a:cubicBezTo>
                  <a:cubicBezTo>
                    <a:pt x="55334" y="25727"/>
                    <a:pt x="53419" y="19179"/>
                    <a:pt x="50342" y="13325"/>
                  </a:cubicBezTo>
                  <a:cubicBezTo>
                    <a:pt x="47266" y="7471"/>
                    <a:pt x="42503" y="4544"/>
                    <a:pt x="36055" y="4544"/>
                  </a:cubicBezTo>
                  <a:cubicBezTo>
                    <a:pt x="29607" y="4544"/>
                    <a:pt x="24825" y="7495"/>
                    <a:pt x="21701" y="13399"/>
                  </a:cubicBezTo>
                  <a:cubicBezTo>
                    <a:pt x="18567" y="19303"/>
                    <a:pt x="16634" y="25851"/>
                    <a:pt x="15891" y="33044"/>
                  </a:cubicBezTo>
                  <a:cubicBezTo>
                    <a:pt x="15148" y="40238"/>
                    <a:pt x="14776" y="48150"/>
                    <a:pt x="14776" y="56782"/>
                  </a:cubicBezTo>
                  <a:cubicBezTo>
                    <a:pt x="14776" y="63133"/>
                    <a:pt x="14929" y="69135"/>
                    <a:pt x="15224" y="74790"/>
                  </a:cubicBezTo>
                  <a:cubicBezTo>
                    <a:pt x="15519" y="80446"/>
                    <a:pt x="16338" y="86275"/>
                    <a:pt x="17681" y="92277"/>
                  </a:cubicBezTo>
                  <a:cubicBezTo>
                    <a:pt x="19015" y="98281"/>
                    <a:pt x="21196" y="103316"/>
                    <a:pt x="24225" y="107384"/>
                  </a:cubicBezTo>
                  <a:cubicBezTo>
                    <a:pt x="27254" y="111452"/>
                    <a:pt x="31197" y="113486"/>
                    <a:pt x="36055" y="11348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B792B8A7-EB6A-9FD3-196E-171D1FABB55D}"/>
                </a:ext>
              </a:extLst>
            </p:cNvPr>
            <p:cNvSpPr/>
            <p:nvPr/>
          </p:nvSpPr>
          <p:spPr>
            <a:xfrm rot="-5400000">
              <a:off x="3684465" y="1992976"/>
              <a:ext cx="18754" cy="18900"/>
            </a:xfrm>
            <a:custGeom>
              <a:avLst/>
              <a:gdLst>
                <a:gd name="connsiteX0" fmla="*/ -113 w 18754"/>
                <a:gd name="connsiteY0" fmla="*/ 9443 h 18900"/>
                <a:gd name="connsiteX1" fmla="*/ 2715 w 18754"/>
                <a:gd name="connsiteY1" fmla="*/ 2895 h 18900"/>
                <a:gd name="connsiteX2" fmla="*/ 9259 w 18754"/>
                <a:gd name="connsiteY2" fmla="*/ 68 h 18900"/>
                <a:gd name="connsiteX3" fmla="*/ 13879 w 18754"/>
                <a:gd name="connsiteY3" fmla="*/ 1332 h 18900"/>
                <a:gd name="connsiteX4" fmla="*/ 17374 w 18754"/>
                <a:gd name="connsiteY4" fmla="*/ 4904 h 18900"/>
                <a:gd name="connsiteX5" fmla="*/ 18641 w 18754"/>
                <a:gd name="connsiteY5" fmla="*/ 9443 h 18900"/>
                <a:gd name="connsiteX6" fmla="*/ 15888 w 18754"/>
                <a:gd name="connsiteY6" fmla="*/ 16141 h 18900"/>
                <a:gd name="connsiteX7" fmla="*/ 9259 w 18754"/>
                <a:gd name="connsiteY7" fmla="*/ 18968 h 18900"/>
                <a:gd name="connsiteX8" fmla="*/ 2715 w 18754"/>
                <a:gd name="connsiteY8" fmla="*/ 16141 h 18900"/>
                <a:gd name="connsiteX9" fmla="*/ -113 w 18754"/>
                <a:gd name="connsiteY9" fmla="*/ 9443 h 1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4" h="18900">
                  <a:moveTo>
                    <a:pt x="-113" y="9443"/>
                  </a:moveTo>
                  <a:cubicBezTo>
                    <a:pt x="-113" y="6963"/>
                    <a:pt x="829" y="4780"/>
                    <a:pt x="2715" y="2895"/>
                  </a:cubicBezTo>
                  <a:cubicBezTo>
                    <a:pt x="4601" y="1010"/>
                    <a:pt x="6783" y="68"/>
                    <a:pt x="9259" y="68"/>
                  </a:cubicBezTo>
                  <a:cubicBezTo>
                    <a:pt x="10850" y="68"/>
                    <a:pt x="12393" y="489"/>
                    <a:pt x="13879" y="1332"/>
                  </a:cubicBezTo>
                  <a:cubicBezTo>
                    <a:pt x="15365" y="2176"/>
                    <a:pt x="16527" y="3366"/>
                    <a:pt x="17374" y="4904"/>
                  </a:cubicBezTo>
                  <a:cubicBezTo>
                    <a:pt x="18222" y="6442"/>
                    <a:pt x="18641" y="7955"/>
                    <a:pt x="18641" y="9443"/>
                  </a:cubicBezTo>
                  <a:cubicBezTo>
                    <a:pt x="18641" y="12023"/>
                    <a:pt x="17717" y="14256"/>
                    <a:pt x="15888" y="16141"/>
                  </a:cubicBezTo>
                  <a:cubicBezTo>
                    <a:pt x="14050" y="18026"/>
                    <a:pt x="11840" y="18968"/>
                    <a:pt x="9259" y="18968"/>
                  </a:cubicBezTo>
                  <a:cubicBezTo>
                    <a:pt x="6783" y="18968"/>
                    <a:pt x="4601" y="18026"/>
                    <a:pt x="2715" y="16141"/>
                  </a:cubicBezTo>
                  <a:cubicBezTo>
                    <a:pt x="829" y="14256"/>
                    <a:pt x="-113" y="12023"/>
                    <a:pt x="-113" y="9443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0D0E041B-3AE3-30A2-205F-3857A7DE5380}"/>
                </a:ext>
              </a:extLst>
            </p:cNvPr>
            <p:cNvSpPr/>
            <p:nvPr/>
          </p:nvSpPr>
          <p:spPr>
            <a:xfrm rot="-5400000">
              <a:off x="3617571" y="1879066"/>
              <a:ext cx="57292" cy="114150"/>
            </a:xfrm>
            <a:custGeom>
              <a:avLst/>
              <a:gdLst>
                <a:gd name="connsiteX0" fmla="*/ 913 w 57292"/>
                <a:gd name="connsiteY0" fmla="*/ 114216 h 114150"/>
                <a:gd name="connsiteX1" fmla="*/ 913 w 57292"/>
                <a:gd name="connsiteY1" fmla="*/ 108114 h 114150"/>
                <a:gd name="connsiteX2" fmla="*/ 22344 w 57292"/>
                <a:gd name="connsiteY2" fmla="*/ 102757 h 114150"/>
                <a:gd name="connsiteX3" fmla="*/ 22344 w 57292"/>
                <a:gd name="connsiteY3" fmla="*/ 12716 h 114150"/>
                <a:gd name="connsiteX4" fmla="*/ -125 w 57292"/>
                <a:gd name="connsiteY4" fmla="*/ 17032 h 114150"/>
                <a:gd name="connsiteX5" fmla="*/ -125 w 57292"/>
                <a:gd name="connsiteY5" fmla="*/ 10930 h 114150"/>
                <a:gd name="connsiteX6" fmla="*/ 31574 w 57292"/>
                <a:gd name="connsiteY6" fmla="*/ 66 h 114150"/>
                <a:gd name="connsiteX7" fmla="*/ 34098 w 57292"/>
                <a:gd name="connsiteY7" fmla="*/ 66 h 114150"/>
                <a:gd name="connsiteX8" fmla="*/ 35222 w 57292"/>
                <a:gd name="connsiteY8" fmla="*/ 511 h 114150"/>
                <a:gd name="connsiteX9" fmla="*/ 35736 w 57292"/>
                <a:gd name="connsiteY9" fmla="*/ 1553 h 114150"/>
                <a:gd name="connsiteX10" fmla="*/ 35736 w 57292"/>
                <a:gd name="connsiteY10" fmla="*/ 102757 h 114150"/>
                <a:gd name="connsiteX11" fmla="*/ 57167 w 57292"/>
                <a:gd name="connsiteY11" fmla="*/ 108114 h 114150"/>
                <a:gd name="connsiteX12" fmla="*/ 57167 w 57292"/>
                <a:gd name="connsiteY12" fmla="*/ 114216 h 114150"/>
                <a:gd name="connsiteX13" fmla="*/ 913 w 57292"/>
                <a:gd name="connsiteY13" fmla="*/ 114216 h 11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2" h="114150">
                  <a:moveTo>
                    <a:pt x="913" y="114216"/>
                  </a:moveTo>
                  <a:lnTo>
                    <a:pt x="913" y="108114"/>
                  </a:lnTo>
                  <a:cubicBezTo>
                    <a:pt x="15200" y="108114"/>
                    <a:pt x="22344" y="106328"/>
                    <a:pt x="22344" y="102757"/>
                  </a:cubicBezTo>
                  <a:lnTo>
                    <a:pt x="22344" y="12716"/>
                  </a:lnTo>
                  <a:cubicBezTo>
                    <a:pt x="16391" y="15593"/>
                    <a:pt x="8904" y="17032"/>
                    <a:pt x="-125" y="17032"/>
                  </a:cubicBezTo>
                  <a:lnTo>
                    <a:pt x="-125" y="10930"/>
                  </a:lnTo>
                  <a:cubicBezTo>
                    <a:pt x="13867" y="10930"/>
                    <a:pt x="24430" y="7308"/>
                    <a:pt x="31574" y="66"/>
                  </a:cubicBezTo>
                  <a:lnTo>
                    <a:pt x="34098" y="66"/>
                  </a:lnTo>
                  <a:cubicBezTo>
                    <a:pt x="34498" y="66"/>
                    <a:pt x="34869" y="214"/>
                    <a:pt x="35222" y="511"/>
                  </a:cubicBezTo>
                  <a:cubicBezTo>
                    <a:pt x="35565" y="810"/>
                    <a:pt x="35736" y="1156"/>
                    <a:pt x="35736" y="1553"/>
                  </a:cubicBezTo>
                  <a:lnTo>
                    <a:pt x="35736" y="102757"/>
                  </a:lnTo>
                  <a:cubicBezTo>
                    <a:pt x="35736" y="106328"/>
                    <a:pt x="42880" y="108114"/>
                    <a:pt x="57167" y="108114"/>
                  </a:cubicBezTo>
                  <a:lnTo>
                    <a:pt x="57167" y="114216"/>
                  </a:lnTo>
                  <a:lnTo>
                    <a:pt x="913" y="114216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7B6B340D-4A0B-9B09-A46A-929EAE8A80AE}"/>
                </a:ext>
              </a:extLst>
            </p:cNvPr>
            <p:cNvSpPr/>
            <p:nvPr/>
          </p:nvSpPr>
          <p:spPr>
            <a:xfrm rot="-5400000">
              <a:off x="3582148" y="1755358"/>
              <a:ext cx="123377" cy="138262"/>
            </a:xfrm>
            <a:custGeom>
              <a:avLst/>
              <a:gdLst>
                <a:gd name="connsiteX0" fmla="*/ 13998 w 123377"/>
                <a:gd name="connsiteY0" fmla="*/ 134893 h 138262"/>
                <a:gd name="connsiteX1" fmla="*/ 14598 w 123377"/>
                <a:gd name="connsiteY1" fmla="*/ 133107 h 138262"/>
                <a:gd name="connsiteX2" fmla="*/ 92284 w 123377"/>
                <a:gd name="connsiteY2" fmla="*/ 17318 h 138262"/>
                <a:gd name="connsiteX3" fmla="*/ 69509 w 123377"/>
                <a:gd name="connsiteY3" fmla="*/ 23123 h 138262"/>
                <a:gd name="connsiteX4" fmla="*/ 43916 w 123377"/>
                <a:gd name="connsiteY4" fmla="*/ 16277 h 138262"/>
                <a:gd name="connsiteX5" fmla="*/ 47335 w 123377"/>
                <a:gd name="connsiteY5" fmla="*/ 34582 h 138262"/>
                <a:gd name="connsiteX6" fmla="*/ 46002 w 123377"/>
                <a:gd name="connsiteY6" fmla="*/ 45967 h 138262"/>
                <a:gd name="connsiteX7" fmla="*/ 41982 w 123377"/>
                <a:gd name="connsiteY7" fmla="*/ 57056 h 138262"/>
                <a:gd name="connsiteX8" fmla="*/ 35058 w 123377"/>
                <a:gd name="connsiteY8" fmla="*/ 65688 h 138262"/>
                <a:gd name="connsiteX9" fmla="*/ 25161 w 123377"/>
                <a:gd name="connsiteY9" fmla="*/ 69110 h 138262"/>
                <a:gd name="connsiteX10" fmla="*/ 11397 w 123377"/>
                <a:gd name="connsiteY10" fmla="*/ 63753 h 138262"/>
                <a:gd name="connsiteX11" fmla="*/ 2768 w 123377"/>
                <a:gd name="connsiteY11" fmla="*/ 50359 h 138262"/>
                <a:gd name="connsiteX12" fmla="*/ -137 w 123377"/>
                <a:gd name="connsiteY12" fmla="*/ 34582 h 138262"/>
                <a:gd name="connsiteX13" fmla="*/ 2768 w 123377"/>
                <a:gd name="connsiteY13" fmla="*/ 18881 h 138262"/>
                <a:gd name="connsiteX14" fmla="*/ 11397 w 123377"/>
                <a:gd name="connsiteY14" fmla="*/ 5412 h 138262"/>
                <a:gd name="connsiteX15" fmla="*/ 25161 w 123377"/>
                <a:gd name="connsiteY15" fmla="*/ 54 h 138262"/>
                <a:gd name="connsiteX16" fmla="*/ 36772 w 123377"/>
                <a:gd name="connsiteY16" fmla="*/ 5115 h 138262"/>
                <a:gd name="connsiteX17" fmla="*/ 69509 w 123377"/>
                <a:gd name="connsiteY17" fmla="*/ 18658 h 138262"/>
                <a:gd name="connsiteX18" fmla="*/ 88417 w 123377"/>
                <a:gd name="connsiteY18" fmla="*/ 14193 h 138262"/>
                <a:gd name="connsiteX19" fmla="*/ 102847 w 123377"/>
                <a:gd name="connsiteY19" fmla="*/ 1394 h 138262"/>
                <a:gd name="connsiteX20" fmla="*/ 105533 w 123377"/>
                <a:gd name="connsiteY20" fmla="*/ 54 h 138262"/>
                <a:gd name="connsiteX21" fmla="*/ 107981 w 123377"/>
                <a:gd name="connsiteY21" fmla="*/ 948 h 138262"/>
                <a:gd name="connsiteX22" fmla="*/ 108952 w 123377"/>
                <a:gd name="connsiteY22" fmla="*/ 3477 h 138262"/>
                <a:gd name="connsiteX23" fmla="*/ 108505 w 123377"/>
                <a:gd name="connsiteY23" fmla="*/ 5115 h 138262"/>
                <a:gd name="connsiteX24" fmla="*/ 19951 w 123377"/>
                <a:gd name="connsiteY24" fmla="*/ 137126 h 138262"/>
                <a:gd name="connsiteX25" fmla="*/ 17427 w 123377"/>
                <a:gd name="connsiteY25" fmla="*/ 138316 h 138262"/>
                <a:gd name="connsiteX26" fmla="*/ 15046 w 123377"/>
                <a:gd name="connsiteY26" fmla="*/ 137200 h 138262"/>
                <a:gd name="connsiteX27" fmla="*/ 13998 w 123377"/>
                <a:gd name="connsiteY27" fmla="*/ 134893 h 138262"/>
                <a:gd name="connsiteX28" fmla="*/ 25161 w 123377"/>
                <a:gd name="connsiteY28" fmla="*/ 64646 h 138262"/>
                <a:gd name="connsiteX29" fmla="*/ 37963 w 123377"/>
                <a:gd name="connsiteY29" fmla="*/ 54600 h 138262"/>
                <a:gd name="connsiteX30" fmla="*/ 42277 w 123377"/>
                <a:gd name="connsiteY30" fmla="*/ 34582 h 138262"/>
                <a:gd name="connsiteX31" fmla="*/ 40496 w 123377"/>
                <a:gd name="connsiteY31" fmla="*/ 21784 h 138262"/>
                <a:gd name="connsiteX32" fmla="*/ 34915 w 123377"/>
                <a:gd name="connsiteY32" fmla="*/ 9579 h 138262"/>
                <a:gd name="connsiteX33" fmla="*/ 25161 w 123377"/>
                <a:gd name="connsiteY33" fmla="*/ 4519 h 138262"/>
                <a:gd name="connsiteX34" fmla="*/ 13921 w 123377"/>
                <a:gd name="connsiteY34" fmla="*/ 13970 h 138262"/>
                <a:gd name="connsiteX35" fmla="*/ 11169 w 123377"/>
                <a:gd name="connsiteY35" fmla="*/ 34732 h 138262"/>
                <a:gd name="connsiteX36" fmla="*/ 13998 w 123377"/>
                <a:gd name="connsiteY36" fmla="*/ 55047 h 138262"/>
                <a:gd name="connsiteX37" fmla="*/ 25161 w 123377"/>
                <a:gd name="connsiteY37" fmla="*/ 64646 h 138262"/>
                <a:gd name="connsiteX38" fmla="*/ 101066 w 123377"/>
                <a:gd name="connsiteY38" fmla="*/ 138316 h 138262"/>
                <a:gd name="connsiteX39" fmla="*/ 87302 w 123377"/>
                <a:gd name="connsiteY39" fmla="*/ 132958 h 138262"/>
                <a:gd name="connsiteX40" fmla="*/ 78663 w 123377"/>
                <a:gd name="connsiteY40" fmla="*/ 119489 h 138262"/>
                <a:gd name="connsiteX41" fmla="*/ 75767 w 123377"/>
                <a:gd name="connsiteY41" fmla="*/ 103639 h 138262"/>
                <a:gd name="connsiteX42" fmla="*/ 78663 w 123377"/>
                <a:gd name="connsiteY42" fmla="*/ 87937 h 138262"/>
                <a:gd name="connsiteX43" fmla="*/ 87302 w 123377"/>
                <a:gd name="connsiteY43" fmla="*/ 74468 h 138262"/>
                <a:gd name="connsiteX44" fmla="*/ 101066 w 123377"/>
                <a:gd name="connsiteY44" fmla="*/ 69110 h 138262"/>
                <a:gd name="connsiteX45" fmla="*/ 113562 w 123377"/>
                <a:gd name="connsiteY45" fmla="*/ 74766 h 138262"/>
                <a:gd name="connsiteX46" fmla="*/ 120935 w 123377"/>
                <a:gd name="connsiteY46" fmla="*/ 88384 h 138262"/>
                <a:gd name="connsiteX47" fmla="*/ 123240 w 123377"/>
                <a:gd name="connsiteY47" fmla="*/ 103639 h 138262"/>
                <a:gd name="connsiteX48" fmla="*/ 121897 w 123377"/>
                <a:gd name="connsiteY48" fmla="*/ 115024 h 138262"/>
                <a:gd name="connsiteX49" fmla="*/ 117954 w 123377"/>
                <a:gd name="connsiteY49" fmla="*/ 126186 h 138262"/>
                <a:gd name="connsiteX50" fmla="*/ 111115 w 123377"/>
                <a:gd name="connsiteY50" fmla="*/ 134893 h 138262"/>
                <a:gd name="connsiteX51" fmla="*/ 101066 w 123377"/>
                <a:gd name="connsiteY51" fmla="*/ 138316 h 138262"/>
                <a:gd name="connsiteX52" fmla="*/ 101066 w 123377"/>
                <a:gd name="connsiteY52" fmla="*/ 133702 h 138262"/>
                <a:gd name="connsiteX53" fmla="*/ 110810 w 123377"/>
                <a:gd name="connsiteY53" fmla="*/ 128567 h 138262"/>
                <a:gd name="connsiteX54" fmla="*/ 116544 w 123377"/>
                <a:gd name="connsiteY54" fmla="*/ 116290 h 138262"/>
                <a:gd name="connsiteX55" fmla="*/ 118325 w 123377"/>
                <a:gd name="connsiteY55" fmla="*/ 103639 h 138262"/>
                <a:gd name="connsiteX56" fmla="*/ 113934 w 123377"/>
                <a:gd name="connsiteY56" fmla="*/ 83622 h 138262"/>
                <a:gd name="connsiteX57" fmla="*/ 101066 w 123377"/>
                <a:gd name="connsiteY57" fmla="*/ 73576 h 138262"/>
                <a:gd name="connsiteX58" fmla="*/ 89826 w 123377"/>
                <a:gd name="connsiteY58" fmla="*/ 83101 h 138262"/>
                <a:gd name="connsiteX59" fmla="*/ 87074 w 123377"/>
                <a:gd name="connsiteY59" fmla="*/ 103788 h 138262"/>
                <a:gd name="connsiteX60" fmla="*/ 89902 w 123377"/>
                <a:gd name="connsiteY60" fmla="*/ 124177 h 138262"/>
                <a:gd name="connsiteX61" fmla="*/ 101066 w 123377"/>
                <a:gd name="connsiteY61" fmla="*/ 133702 h 13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377" h="138262">
                  <a:moveTo>
                    <a:pt x="13998" y="134893"/>
                  </a:moveTo>
                  <a:cubicBezTo>
                    <a:pt x="13998" y="134198"/>
                    <a:pt x="14198" y="133603"/>
                    <a:pt x="14598" y="133107"/>
                  </a:cubicBezTo>
                  <a:lnTo>
                    <a:pt x="92284" y="17318"/>
                  </a:lnTo>
                  <a:cubicBezTo>
                    <a:pt x="85435" y="21188"/>
                    <a:pt x="77844" y="23123"/>
                    <a:pt x="69509" y="23123"/>
                  </a:cubicBezTo>
                  <a:cubicBezTo>
                    <a:pt x="60584" y="23123"/>
                    <a:pt x="52050" y="20841"/>
                    <a:pt x="43916" y="16277"/>
                  </a:cubicBezTo>
                  <a:cubicBezTo>
                    <a:pt x="46202" y="21734"/>
                    <a:pt x="47335" y="27836"/>
                    <a:pt x="47335" y="34582"/>
                  </a:cubicBezTo>
                  <a:cubicBezTo>
                    <a:pt x="47335" y="38254"/>
                    <a:pt x="46887" y="42049"/>
                    <a:pt x="46002" y="45967"/>
                  </a:cubicBezTo>
                  <a:cubicBezTo>
                    <a:pt x="45106" y="49887"/>
                    <a:pt x="43763" y="53583"/>
                    <a:pt x="41982" y="57056"/>
                  </a:cubicBezTo>
                  <a:cubicBezTo>
                    <a:pt x="40192" y="60528"/>
                    <a:pt x="37886" y="63406"/>
                    <a:pt x="35058" y="65688"/>
                  </a:cubicBezTo>
                  <a:cubicBezTo>
                    <a:pt x="32229" y="67969"/>
                    <a:pt x="28933" y="69110"/>
                    <a:pt x="25161" y="69110"/>
                  </a:cubicBezTo>
                  <a:cubicBezTo>
                    <a:pt x="19808" y="69110"/>
                    <a:pt x="15217" y="67324"/>
                    <a:pt x="11397" y="63753"/>
                  </a:cubicBezTo>
                  <a:cubicBezTo>
                    <a:pt x="7578" y="60181"/>
                    <a:pt x="4701" y="55716"/>
                    <a:pt x="2768" y="50359"/>
                  </a:cubicBezTo>
                  <a:cubicBezTo>
                    <a:pt x="834" y="45001"/>
                    <a:pt x="-137" y="39742"/>
                    <a:pt x="-137" y="34582"/>
                  </a:cubicBezTo>
                  <a:cubicBezTo>
                    <a:pt x="-137" y="29523"/>
                    <a:pt x="834" y="24289"/>
                    <a:pt x="2768" y="18881"/>
                  </a:cubicBezTo>
                  <a:cubicBezTo>
                    <a:pt x="4701" y="13474"/>
                    <a:pt x="7578" y="8984"/>
                    <a:pt x="11397" y="5412"/>
                  </a:cubicBezTo>
                  <a:cubicBezTo>
                    <a:pt x="15217" y="1840"/>
                    <a:pt x="19808" y="54"/>
                    <a:pt x="25161" y="54"/>
                  </a:cubicBezTo>
                  <a:cubicBezTo>
                    <a:pt x="29428" y="54"/>
                    <a:pt x="33295" y="1741"/>
                    <a:pt x="36772" y="5115"/>
                  </a:cubicBezTo>
                  <a:cubicBezTo>
                    <a:pt x="46002" y="14144"/>
                    <a:pt x="56917" y="18658"/>
                    <a:pt x="69509" y="18658"/>
                  </a:cubicBezTo>
                  <a:cubicBezTo>
                    <a:pt x="76263" y="18658"/>
                    <a:pt x="82559" y="17170"/>
                    <a:pt x="88417" y="14193"/>
                  </a:cubicBezTo>
                  <a:cubicBezTo>
                    <a:pt x="94265" y="11216"/>
                    <a:pt x="99085" y="6950"/>
                    <a:pt x="102847" y="1394"/>
                  </a:cubicBezTo>
                  <a:cubicBezTo>
                    <a:pt x="103447" y="501"/>
                    <a:pt x="104342" y="54"/>
                    <a:pt x="105533" y="54"/>
                  </a:cubicBezTo>
                  <a:cubicBezTo>
                    <a:pt x="106524" y="54"/>
                    <a:pt x="107343" y="352"/>
                    <a:pt x="107981" y="948"/>
                  </a:cubicBezTo>
                  <a:cubicBezTo>
                    <a:pt x="108629" y="1543"/>
                    <a:pt x="108952" y="2386"/>
                    <a:pt x="108952" y="3477"/>
                  </a:cubicBezTo>
                  <a:cubicBezTo>
                    <a:pt x="108952" y="4073"/>
                    <a:pt x="108800" y="4619"/>
                    <a:pt x="108505" y="5115"/>
                  </a:cubicBezTo>
                  <a:lnTo>
                    <a:pt x="19951" y="137126"/>
                  </a:lnTo>
                  <a:cubicBezTo>
                    <a:pt x="19456" y="137919"/>
                    <a:pt x="18617" y="138316"/>
                    <a:pt x="17427" y="138316"/>
                  </a:cubicBezTo>
                  <a:cubicBezTo>
                    <a:pt x="16531" y="138316"/>
                    <a:pt x="15741" y="137944"/>
                    <a:pt x="15046" y="137200"/>
                  </a:cubicBezTo>
                  <a:cubicBezTo>
                    <a:pt x="14350" y="136456"/>
                    <a:pt x="13998" y="135687"/>
                    <a:pt x="13998" y="134893"/>
                  </a:cubicBezTo>
                  <a:close/>
                  <a:moveTo>
                    <a:pt x="25161" y="64646"/>
                  </a:moveTo>
                  <a:cubicBezTo>
                    <a:pt x="30819" y="64646"/>
                    <a:pt x="35086" y="61297"/>
                    <a:pt x="37963" y="54600"/>
                  </a:cubicBezTo>
                  <a:cubicBezTo>
                    <a:pt x="40839" y="47903"/>
                    <a:pt x="42277" y="41230"/>
                    <a:pt x="42277" y="34582"/>
                  </a:cubicBezTo>
                  <a:cubicBezTo>
                    <a:pt x="42277" y="30812"/>
                    <a:pt x="41687" y="26546"/>
                    <a:pt x="40496" y="21784"/>
                  </a:cubicBezTo>
                  <a:cubicBezTo>
                    <a:pt x="39306" y="17021"/>
                    <a:pt x="37439" y="12953"/>
                    <a:pt x="34915" y="9579"/>
                  </a:cubicBezTo>
                  <a:cubicBezTo>
                    <a:pt x="32381" y="6206"/>
                    <a:pt x="29133" y="4519"/>
                    <a:pt x="25161" y="4519"/>
                  </a:cubicBezTo>
                  <a:cubicBezTo>
                    <a:pt x="19503" y="4519"/>
                    <a:pt x="15760" y="7669"/>
                    <a:pt x="13921" y="13970"/>
                  </a:cubicBezTo>
                  <a:cubicBezTo>
                    <a:pt x="12093" y="20271"/>
                    <a:pt x="11169" y="27191"/>
                    <a:pt x="11169" y="34732"/>
                  </a:cubicBezTo>
                  <a:cubicBezTo>
                    <a:pt x="11169" y="41876"/>
                    <a:pt x="12112" y="48647"/>
                    <a:pt x="13998" y="55047"/>
                  </a:cubicBezTo>
                  <a:cubicBezTo>
                    <a:pt x="15884" y="61447"/>
                    <a:pt x="19608" y="64646"/>
                    <a:pt x="25161" y="64646"/>
                  </a:cubicBezTo>
                  <a:close/>
                  <a:moveTo>
                    <a:pt x="101066" y="138316"/>
                  </a:moveTo>
                  <a:cubicBezTo>
                    <a:pt x="95703" y="138316"/>
                    <a:pt x="91122" y="136530"/>
                    <a:pt x="87302" y="132958"/>
                  </a:cubicBezTo>
                  <a:cubicBezTo>
                    <a:pt x="83483" y="129386"/>
                    <a:pt x="80606" y="124897"/>
                    <a:pt x="78663" y="119489"/>
                  </a:cubicBezTo>
                  <a:cubicBezTo>
                    <a:pt x="76729" y="114081"/>
                    <a:pt x="75767" y="108798"/>
                    <a:pt x="75767" y="103639"/>
                  </a:cubicBezTo>
                  <a:cubicBezTo>
                    <a:pt x="75767" y="98579"/>
                    <a:pt x="76729" y="93345"/>
                    <a:pt x="78663" y="87937"/>
                  </a:cubicBezTo>
                  <a:cubicBezTo>
                    <a:pt x="80606" y="82530"/>
                    <a:pt x="83483" y="78040"/>
                    <a:pt x="87302" y="74468"/>
                  </a:cubicBezTo>
                  <a:cubicBezTo>
                    <a:pt x="91122" y="70896"/>
                    <a:pt x="95703" y="69110"/>
                    <a:pt x="101066" y="69110"/>
                  </a:cubicBezTo>
                  <a:cubicBezTo>
                    <a:pt x="106028" y="69110"/>
                    <a:pt x="110191" y="70995"/>
                    <a:pt x="113562" y="74766"/>
                  </a:cubicBezTo>
                  <a:cubicBezTo>
                    <a:pt x="116944" y="78536"/>
                    <a:pt x="119392" y="83076"/>
                    <a:pt x="120935" y="88384"/>
                  </a:cubicBezTo>
                  <a:cubicBezTo>
                    <a:pt x="122468" y="93693"/>
                    <a:pt x="123240" y="98777"/>
                    <a:pt x="123240" y="103639"/>
                  </a:cubicBezTo>
                  <a:cubicBezTo>
                    <a:pt x="123240" y="107310"/>
                    <a:pt x="122792" y="111105"/>
                    <a:pt x="121897" y="115024"/>
                  </a:cubicBezTo>
                  <a:cubicBezTo>
                    <a:pt x="121011" y="118943"/>
                    <a:pt x="119697" y="122664"/>
                    <a:pt x="117954" y="126186"/>
                  </a:cubicBezTo>
                  <a:cubicBezTo>
                    <a:pt x="116220" y="129708"/>
                    <a:pt x="113944" y="132611"/>
                    <a:pt x="111115" y="134893"/>
                  </a:cubicBezTo>
                  <a:cubicBezTo>
                    <a:pt x="108286" y="137175"/>
                    <a:pt x="104933" y="138316"/>
                    <a:pt x="101066" y="138316"/>
                  </a:cubicBezTo>
                  <a:close/>
                  <a:moveTo>
                    <a:pt x="101066" y="133702"/>
                  </a:moveTo>
                  <a:cubicBezTo>
                    <a:pt x="104933" y="133702"/>
                    <a:pt x="108181" y="131991"/>
                    <a:pt x="110810" y="128567"/>
                  </a:cubicBezTo>
                  <a:cubicBezTo>
                    <a:pt x="113439" y="125145"/>
                    <a:pt x="115353" y="121052"/>
                    <a:pt x="116544" y="116290"/>
                  </a:cubicBezTo>
                  <a:cubicBezTo>
                    <a:pt x="117734" y="111527"/>
                    <a:pt x="118325" y="107310"/>
                    <a:pt x="118325" y="103639"/>
                  </a:cubicBezTo>
                  <a:cubicBezTo>
                    <a:pt x="118325" y="96991"/>
                    <a:pt x="116868" y="90319"/>
                    <a:pt x="113934" y="83622"/>
                  </a:cubicBezTo>
                  <a:cubicBezTo>
                    <a:pt x="111010" y="76925"/>
                    <a:pt x="106724" y="73576"/>
                    <a:pt x="101066" y="73576"/>
                  </a:cubicBezTo>
                  <a:cubicBezTo>
                    <a:pt x="95408" y="73576"/>
                    <a:pt x="91665" y="76750"/>
                    <a:pt x="89826" y="83101"/>
                  </a:cubicBezTo>
                  <a:cubicBezTo>
                    <a:pt x="87997" y="89451"/>
                    <a:pt x="87074" y="96346"/>
                    <a:pt x="87074" y="103788"/>
                  </a:cubicBezTo>
                  <a:cubicBezTo>
                    <a:pt x="87074" y="111031"/>
                    <a:pt x="88017" y="117827"/>
                    <a:pt x="89902" y="124177"/>
                  </a:cubicBezTo>
                  <a:cubicBezTo>
                    <a:pt x="91788" y="130527"/>
                    <a:pt x="95513" y="133702"/>
                    <a:pt x="101066" y="133702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17D8A7F7-AE63-9746-9B45-EAE1B4F6FC24}"/>
                </a:ext>
              </a:extLst>
            </p:cNvPr>
            <p:cNvSpPr/>
            <p:nvPr/>
          </p:nvSpPr>
          <p:spPr>
            <a:xfrm rot="-5400000">
              <a:off x="3640342" y="1640662"/>
              <a:ext cx="40176" cy="171449"/>
            </a:xfrm>
            <a:custGeom>
              <a:avLst/>
              <a:gdLst>
                <a:gd name="connsiteX0" fmla="*/ 1340 w 40176"/>
                <a:gd name="connsiteY0" fmla="*/ 171492 h 171449"/>
                <a:gd name="connsiteX1" fmla="*/ -146 w 40176"/>
                <a:gd name="connsiteY1" fmla="*/ 170004 h 171449"/>
                <a:gd name="connsiteX2" fmla="*/ 149 w 40176"/>
                <a:gd name="connsiteY2" fmla="*/ 168962 h 171449"/>
                <a:gd name="connsiteX3" fmla="*/ 29467 w 40176"/>
                <a:gd name="connsiteY3" fmla="*/ 85767 h 171449"/>
                <a:gd name="connsiteX4" fmla="*/ 445 w 40176"/>
                <a:gd name="connsiteY4" fmla="*/ 3019 h 171449"/>
                <a:gd name="connsiteX5" fmla="*/ -146 w 40176"/>
                <a:gd name="connsiteY5" fmla="*/ 1531 h 171449"/>
                <a:gd name="connsiteX6" fmla="*/ 292 w 40176"/>
                <a:gd name="connsiteY6" fmla="*/ 489 h 171449"/>
                <a:gd name="connsiteX7" fmla="*/ 1340 w 40176"/>
                <a:gd name="connsiteY7" fmla="*/ 42 h 171449"/>
                <a:gd name="connsiteX8" fmla="*/ 2978 w 40176"/>
                <a:gd name="connsiteY8" fmla="*/ 42 h 171449"/>
                <a:gd name="connsiteX9" fmla="*/ 3721 w 40176"/>
                <a:gd name="connsiteY9" fmla="*/ 340 h 171449"/>
                <a:gd name="connsiteX10" fmla="*/ 24257 w 40176"/>
                <a:gd name="connsiteY10" fmla="*/ 23929 h 171449"/>
                <a:gd name="connsiteX11" fmla="*/ 36239 w 40176"/>
                <a:gd name="connsiteY11" fmla="*/ 53620 h 171449"/>
                <a:gd name="connsiteX12" fmla="*/ 40030 w 40176"/>
                <a:gd name="connsiteY12" fmla="*/ 85767 h 171449"/>
                <a:gd name="connsiteX13" fmla="*/ 38021 w 40176"/>
                <a:gd name="connsiteY13" fmla="*/ 109729 h 171449"/>
                <a:gd name="connsiteX14" fmla="*/ 31553 w 40176"/>
                <a:gd name="connsiteY14" fmla="*/ 132871 h 171449"/>
                <a:gd name="connsiteX15" fmla="*/ 20161 w 40176"/>
                <a:gd name="connsiteY15" fmla="*/ 153931 h 171449"/>
                <a:gd name="connsiteX16" fmla="*/ 3721 w 40176"/>
                <a:gd name="connsiteY16" fmla="*/ 171195 h 171449"/>
                <a:gd name="connsiteX17" fmla="*/ 2978 w 40176"/>
                <a:gd name="connsiteY17" fmla="*/ 171492 h 171449"/>
                <a:gd name="connsiteX18" fmla="*/ 1340 w 40176"/>
                <a:gd name="connsiteY18" fmla="*/ 171492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76" h="171449">
                  <a:moveTo>
                    <a:pt x="1340" y="171492"/>
                  </a:moveTo>
                  <a:cubicBezTo>
                    <a:pt x="349" y="171492"/>
                    <a:pt x="-146" y="170996"/>
                    <a:pt x="-146" y="170004"/>
                  </a:cubicBezTo>
                  <a:cubicBezTo>
                    <a:pt x="-146" y="169508"/>
                    <a:pt x="-51" y="169161"/>
                    <a:pt x="149" y="168962"/>
                  </a:cubicBezTo>
                  <a:cubicBezTo>
                    <a:pt x="19695" y="149813"/>
                    <a:pt x="29467" y="122081"/>
                    <a:pt x="29467" y="85767"/>
                  </a:cubicBezTo>
                  <a:cubicBezTo>
                    <a:pt x="29467" y="49453"/>
                    <a:pt x="19790" y="21871"/>
                    <a:pt x="445" y="3019"/>
                  </a:cubicBezTo>
                  <a:cubicBezTo>
                    <a:pt x="54" y="2721"/>
                    <a:pt x="-146" y="2225"/>
                    <a:pt x="-146" y="1531"/>
                  </a:cubicBezTo>
                  <a:cubicBezTo>
                    <a:pt x="-146" y="1134"/>
                    <a:pt x="-3" y="787"/>
                    <a:pt x="292" y="489"/>
                  </a:cubicBezTo>
                  <a:cubicBezTo>
                    <a:pt x="597" y="191"/>
                    <a:pt x="940" y="42"/>
                    <a:pt x="1340" y="42"/>
                  </a:cubicBezTo>
                  <a:lnTo>
                    <a:pt x="2978" y="42"/>
                  </a:lnTo>
                  <a:cubicBezTo>
                    <a:pt x="3273" y="42"/>
                    <a:pt x="3521" y="141"/>
                    <a:pt x="3721" y="340"/>
                  </a:cubicBezTo>
                  <a:cubicBezTo>
                    <a:pt x="11951" y="6790"/>
                    <a:pt x="18799" y="14652"/>
                    <a:pt x="24257" y="23929"/>
                  </a:cubicBezTo>
                  <a:cubicBezTo>
                    <a:pt x="29715" y="33206"/>
                    <a:pt x="33706" y="43104"/>
                    <a:pt x="36239" y="53620"/>
                  </a:cubicBezTo>
                  <a:cubicBezTo>
                    <a:pt x="38773" y="64138"/>
                    <a:pt x="40030" y="74853"/>
                    <a:pt x="40030" y="85767"/>
                  </a:cubicBezTo>
                  <a:cubicBezTo>
                    <a:pt x="40030" y="93903"/>
                    <a:pt x="39364" y="101891"/>
                    <a:pt x="38021" y="109729"/>
                  </a:cubicBezTo>
                  <a:cubicBezTo>
                    <a:pt x="36687" y="117567"/>
                    <a:pt x="34525" y="125281"/>
                    <a:pt x="31553" y="132871"/>
                  </a:cubicBezTo>
                  <a:cubicBezTo>
                    <a:pt x="28572" y="140462"/>
                    <a:pt x="24781" y="147482"/>
                    <a:pt x="20161" y="153931"/>
                  </a:cubicBezTo>
                  <a:cubicBezTo>
                    <a:pt x="15551" y="160380"/>
                    <a:pt x="10074" y="166135"/>
                    <a:pt x="3721" y="171195"/>
                  </a:cubicBezTo>
                  <a:cubicBezTo>
                    <a:pt x="3521" y="171393"/>
                    <a:pt x="3273" y="171492"/>
                    <a:pt x="2978" y="171492"/>
                  </a:cubicBezTo>
                  <a:lnTo>
                    <a:pt x="1340" y="17149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cxnSp>
        <p:nvCxnSpPr>
          <p:cNvPr id="1418" name="Straight Connector 1417">
            <a:extLst>
              <a:ext uri="{FF2B5EF4-FFF2-40B4-BE49-F238E27FC236}">
                <a16:creationId xmlns:a16="http://schemas.microsoft.com/office/drawing/2014/main" id="{8CC9B6F4-3423-EABB-C981-AC0E64446E6E}"/>
              </a:ext>
            </a:extLst>
          </p:cNvPr>
          <p:cNvCxnSpPr>
            <a:cxnSpLocks/>
          </p:cNvCxnSpPr>
          <p:nvPr/>
        </p:nvCxnSpPr>
        <p:spPr>
          <a:xfrm flipH="1">
            <a:off x="3998155" y="5174938"/>
            <a:ext cx="0" cy="178018"/>
          </a:xfrm>
          <a:prstGeom prst="line">
            <a:avLst/>
          </a:prstGeom>
          <a:ln w="1270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9" name="Oval 1418">
            <a:extLst>
              <a:ext uri="{FF2B5EF4-FFF2-40B4-BE49-F238E27FC236}">
                <a16:creationId xmlns:a16="http://schemas.microsoft.com/office/drawing/2014/main" id="{745115B4-4D4D-D09E-D891-AB0D3F839BAB}"/>
              </a:ext>
            </a:extLst>
          </p:cNvPr>
          <p:cNvSpPr/>
          <p:nvPr/>
        </p:nvSpPr>
        <p:spPr>
          <a:xfrm>
            <a:off x="3364522" y="4386548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0" name="Oval 1419">
            <a:extLst>
              <a:ext uri="{FF2B5EF4-FFF2-40B4-BE49-F238E27FC236}">
                <a16:creationId xmlns:a16="http://schemas.microsoft.com/office/drawing/2014/main" id="{636BE3D3-9C86-8F15-06A0-9FC7C65DB380}"/>
              </a:ext>
            </a:extLst>
          </p:cNvPr>
          <p:cNvSpPr/>
          <p:nvPr/>
        </p:nvSpPr>
        <p:spPr>
          <a:xfrm>
            <a:off x="3255775" y="419845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1" name="Oval 1420">
            <a:extLst>
              <a:ext uri="{FF2B5EF4-FFF2-40B4-BE49-F238E27FC236}">
                <a16:creationId xmlns:a16="http://schemas.microsoft.com/office/drawing/2014/main" id="{90A0D945-5D81-CA3A-89DD-8A3AF3E8B272}"/>
              </a:ext>
            </a:extLst>
          </p:cNvPr>
          <p:cNvSpPr/>
          <p:nvPr/>
        </p:nvSpPr>
        <p:spPr>
          <a:xfrm>
            <a:off x="3688624" y="41980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2" name="Oval 1421">
            <a:extLst>
              <a:ext uri="{FF2B5EF4-FFF2-40B4-BE49-F238E27FC236}">
                <a16:creationId xmlns:a16="http://schemas.microsoft.com/office/drawing/2014/main" id="{71D95FC7-F95A-4895-3BB4-8EA143570681}"/>
              </a:ext>
            </a:extLst>
          </p:cNvPr>
          <p:cNvSpPr/>
          <p:nvPr/>
        </p:nvSpPr>
        <p:spPr>
          <a:xfrm>
            <a:off x="3207736" y="45833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3" name="Oval 1422">
            <a:extLst>
              <a:ext uri="{FF2B5EF4-FFF2-40B4-BE49-F238E27FC236}">
                <a16:creationId xmlns:a16="http://schemas.microsoft.com/office/drawing/2014/main" id="{DF6ABDA8-085D-E163-1CCA-96D5F8FB8D1B}"/>
              </a:ext>
            </a:extLst>
          </p:cNvPr>
          <p:cNvSpPr/>
          <p:nvPr/>
        </p:nvSpPr>
        <p:spPr>
          <a:xfrm>
            <a:off x="3664572" y="4732785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4" name="Oval 1423">
            <a:extLst>
              <a:ext uri="{FF2B5EF4-FFF2-40B4-BE49-F238E27FC236}">
                <a16:creationId xmlns:a16="http://schemas.microsoft.com/office/drawing/2014/main" id="{A97673F8-3FE1-5503-3DDA-78748D53C474}"/>
              </a:ext>
            </a:extLst>
          </p:cNvPr>
          <p:cNvSpPr/>
          <p:nvPr/>
        </p:nvSpPr>
        <p:spPr>
          <a:xfrm>
            <a:off x="2636487" y="410437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5" name="Oval 1424">
            <a:extLst>
              <a:ext uri="{FF2B5EF4-FFF2-40B4-BE49-F238E27FC236}">
                <a16:creationId xmlns:a16="http://schemas.microsoft.com/office/drawing/2014/main" id="{341B5CDB-CC1E-FE4C-4F16-58D2E024F1A3}"/>
              </a:ext>
            </a:extLst>
          </p:cNvPr>
          <p:cNvSpPr/>
          <p:nvPr/>
        </p:nvSpPr>
        <p:spPr>
          <a:xfrm>
            <a:off x="2446940" y="4381321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BAF8475D-D1F1-2749-7DFF-3540E8756B56}"/>
              </a:ext>
            </a:extLst>
          </p:cNvPr>
          <p:cNvSpPr/>
          <p:nvPr/>
        </p:nvSpPr>
        <p:spPr>
          <a:xfrm>
            <a:off x="2296054" y="3841299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7" name="Oval 1426">
            <a:extLst>
              <a:ext uri="{FF2B5EF4-FFF2-40B4-BE49-F238E27FC236}">
                <a16:creationId xmlns:a16="http://schemas.microsoft.com/office/drawing/2014/main" id="{C5232B76-1608-E947-76B2-5902D83B3808}"/>
              </a:ext>
            </a:extLst>
          </p:cNvPr>
          <p:cNvSpPr/>
          <p:nvPr/>
        </p:nvSpPr>
        <p:spPr>
          <a:xfrm>
            <a:off x="2219290" y="328843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8" name="Oval 1427">
            <a:extLst>
              <a:ext uri="{FF2B5EF4-FFF2-40B4-BE49-F238E27FC236}">
                <a16:creationId xmlns:a16="http://schemas.microsoft.com/office/drawing/2014/main" id="{BD98D6CA-D824-000A-2EE2-63C6ADF899F5}"/>
              </a:ext>
            </a:extLst>
          </p:cNvPr>
          <p:cNvSpPr/>
          <p:nvPr/>
        </p:nvSpPr>
        <p:spPr>
          <a:xfrm>
            <a:off x="2147601" y="3604760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sp>
        <p:nvSpPr>
          <p:cNvPr id="1429" name="Oval 1428">
            <a:extLst>
              <a:ext uri="{FF2B5EF4-FFF2-40B4-BE49-F238E27FC236}">
                <a16:creationId xmlns:a16="http://schemas.microsoft.com/office/drawing/2014/main" id="{003B7A1B-ED0F-90D1-F83B-C76C8275F24F}"/>
              </a:ext>
            </a:extLst>
          </p:cNvPr>
          <p:cNvSpPr/>
          <p:nvPr/>
        </p:nvSpPr>
        <p:spPr>
          <a:xfrm>
            <a:off x="2856878" y="4082853"/>
            <a:ext cx="89009" cy="89009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L" sz="1471"/>
          </a:p>
        </p:txBody>
      </p:sp>
      <p:grpSp>
        <p:nvGrpSpPr>
          <p:cNvPr id="1430" name="Group 1429">
            <a:extLst>
              <a:ext uri="{FF2B5EF4-FFF2-40B4-BE49-F238E27FC236}">
                <a16:creationId xmlns:a16="http://schemas.microsoft.com/office/drawing/2014/main" id="{45CD6911-1F61-156C-7E79-2AC6B7FDE6A4}"/>
              </a:ext>
            </a:extLst>
          </p:cNvPr>
          <p:cNvGrpSpPr/>
          <p:nvPr/>
        </p:nvGrpSpPr>
        <p:grpSpPr>
          <a:xfrm>
            <a:off x="1816264" y="1450366"/>
            <a:ext cx="4956271" cy="3883190"/>
            <a:chOff x="732260" y="250599"/>
            <a:chExt cx="4009170" cy="3141146"/>
          </a:xfrm>
        </p:grpSpPr>
        <p:cxnSp>
          <p:nvCxnSpPr>
            <p:cNvPr id="1431" name="Straight Connector 1430">
              <a:extLst>
                <a:ext uri="{FF2B5EF4-FFF2-40B4-BE49-F238E27FC236}">
                  <a16:creationId xmlns:a16="http://schemas.microsoft.com/office/drawing/2014/main" id="{02CBFBE3-E025-F5B9-6740-CCB03E056B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0227" y="514622"/>
              <a:ext cx="900698" cy="24858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432" name="Straight Connector 1431">
              <a:extLst>
                <a:ext uri="{FF2B5EF4-FFF2-40B4-BE49-F238E27FC236}">
                  <a16:creationId xmlns:a16="http://schemas.microsoft.com/office/drawing/2014/main" id="{BA7BBA70-49D3-2237-F4EC-3C40ECD1FA4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896693" y="313666"/>
              <a:ext cx="1593236" cy="296665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Straight Connector 1432">
              <a:extLst>
                <a:ext uri="{FF2B5EF4-FFF2-40B4-BE49-F238E27FC236}">
                  <a16:creationId xmlns:a16="http://schemas.microsoft.com/office/drawing/2014/main" id="{55AFE4FF-F9EC-6326-2C08-5CB1C2052BAE}"/>
                </a:ext>
              </a:extLst>
            </p:cNvPr>
            <p:cNvCxnSpPr/>
            <p:nvPr/>
          </p:nvCxnSpPr>
          <p:spPr>
            <a:xfrm flipV="1">
              <a:off x="2389643" y="250599"/>
              <a:ext cx="994869" cy="19814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Straight Connector 1433">
              <a:extLst>
                <a:ext uri="{FF2B5EF4-FFF2-40B4-BE49-F238E27FC236}">
                  <a16:creationId xmlns:a16="http://schemas.microsoft.com/office/drawing/2014/main" id="{EAE13CB3-F500-1866-943A-17AE30D65F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58112" y="829520"/>
              <a:ext cx="960582" cy="24494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9786D5AA-888C-4CAD-8EA2-82E7D03B9BEE}"/>
                </a:ext>
              </a:extLst>
            </p:cNvPr>
            <p:cNvSpPr/>
            <p:nvPr/>
          </p:nvSpPr>
          <p:spPr>
            <a:xfrm>
              <a:off x="732260" y="1708983"/>
              <a:ext cx="2184044" cy="368312"/>
            </a:xfrm>
            <a:custGeom>
              <a:avLst/>
              <a:gdLst>
                <a:gd name="connsiteX0" fmla="*/ 0 w 2019300"/>
                <a:gd name="connsiteY0" fmla="*/ 158762 h 368312"/>
                <a:gd name="connsiteX1" fmla="*/ 438150 w 2019300"/>
                <a:gd name="connsiteY1" fmla="*/ 73037 h 368312"/>
                <a:gd name="connsiteX2" fmla="*/ 809625 w 2019300"/>
                <a:gd name="connsiteY2" fmla="*/ 15887 h 368312"/>
                <a:gd name="connsiteX3" fmla="*/ 1257300 w 2019300"/>
                <a:gd name="connsiteY3" fmla="*/ 6362 h 368312"/>
                <a:gd name="connsiteX4" fmla="*/ 1657350 w 2019300"/>
                <a:gd name="connsiteY4" fmla="*/ 101612 h 368312"/>
                <a:gd name="connsiteX5" fmla="*/ 1866900 w 2019300"/>
                <a:gd name="connsiteY5" fmla="*/ 215912 h 368312"/>
                <a:gd name="connsiteX6" fmla="*/ 2019300 w 2019300"/>
                <a:gd name="connsiteY6" fmla="*/ 368312 h 36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300" h="368312">
                  <a:moveTo>
                    <a:pt x="0" y="158762"/>
                  </a:moveTo>
                  <a:lnTo>
                    <a:pt x="438150" y="73037"/>
                  </a:lnTo>
                  <a:cubicBezTo>
                    <a:pt x="573087" y="49225"/>
                    <a:pt x="673100" y="26999"/>
                    <a:pt x="809625" y="15887"/>
                  </a:cubicBezTo>
                  <a:cubicBezTo>
                    <a:pt x="946150" y="4775"/>
                    <a:pt x="1116012" y="-7926"/>
                    <a:pt x="1257300" y="6362"/>
                  </a:cubicBezTo>
                  <a:cubicBezTo>
                    <a:pt x="1398588" y="20650"/>
                    <a:pt x="1555750" y="66687"/>
                    <a:pt x="1657350" y="101612"/>
                  </a:cubicBezTo>
                  <a:cubicBezTo>
                    <a:pt x="1758950" y="136537"/>
                    <a:pt x="1806575" y="171462"/>
                    <a:pt x="1866900" y="215912"/>
                  </a:cubicBezTo>
                  <a:cubicBezTo>
                    <a:pt x="1927225" y="260362"/>
                    <a:pt x="1973262" y="314337"/>
                    <a:pt x="2019300" y="3683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D0CD9D9B-3C10-97C6-5E47-1C4F7969804E}"/>
                </a:ext>
              </a:extLst>
            </p:cNvPr>
            <p:cNvSpPr/>
            <p:nvPr/>
          </p:nvSpPr>
          <p:spPr>
            <a:xfrm>
              <a:off x="1451398" y="1553298"/>
              <a:ext cx="1771961" cy="352547"/>
            </a:xfrm>
            <a:custGeom>
              <a:avLst/>
              <a:gdLst>
                <a:gd name="connsiteX0" fmla="*/ 0 w 1638300"/>
                <a:gd name="connsiteY0" fmla="*/ 28697 h 352547"/>
                <a:gd name="connsiteX1" fmla="*/ 371475 w 1638300"/>
                <a:gd name="connsiteY1" fmla="*/ 122 h 352547"/>
                <a:gd name="connsiteX2" fmla="*/ 685800 w 1638300"/>
                <a:gd name="connsiteY2" fmla="*/ 19172 h 352547"/>
                <a:gd name="connsiteX3" fmla="*/ 914400 w 1638300"/>
                <a:gd name="connsiteY3" fmla="*/ 38222 h 352547"/>
                <a:gd name="connsiteX4" fmla="*/ 1314450 w 1638300"/>
                <a:gd name="connsiteY4" fmla="*/ 123947 h 352547"/>
                <a:gd name="connsiteX5" fmla="*/ 1533525 w 1638300"/>
                <a:gd name="connsiteY5" fmla="*/ 257297 h 352547"/>
                <a:gd name="connsiteX6" fmla="*/ 1638300 w 1638300"/>
                <a:gd name="connsiteY6" fmla="*/ 352547 h 35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300" h="352547">
                  <a:moveTo>
                    <a:pt x="0" y="28697"/>
                  </a:moveTo>
                  <a:cubicBezTo>
                    <a:pt x="128587" y="15203"/>
                    <a:pt x="257175" y="1709"/>
                    <a:pt x="371475" y="122"/>
                  </a:cubicBezTo>
                  <a:cubicBezTo>
                    <a:pt x="485775" y="-1466"/>
                    <a:pt x="595313" y="12822"/>
                    <a:pt x="685800" y="19172"/>
                  </a:cubicBezTo>
                  <a:cubicBezTo>
                    <a:pt x="776287" y="25522"/>
                    <a:pt x="809625" y="20760"/>
                    <a:pt x="914400" y="38222"/>
                  </a:cubicBezTo>
                  <a:cubicBezTo>
                    <a:pt x="1019175" y="55684"/>
                    <a:pt x="1211263" y="87435"/>
                    <a:pt x="1314450" y="123947"/>
                  </a:cubicBezTo>
                  <a:cubicBezTo>
                    <a:pt x="1417637" y="160459"/>
                    <a:pt x="1479550" y="219197"/>
                    <a:pt x="1533525" y="257297"/>
                  </a:cubicBezTo>
                  <a:cubicBezTo>
                    <a:pt x="1587500" y="295397"/>
                    <a:pt x="1612900" y="323972"/>
                    <a:pt x="1638300" y="352547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AC58BB9E-C18B-404B-3209-6F7D2E4A6C2B}"/>
                </a:ext>
              </a:extLst>
            </p:cNvPr>
            <p:cNvSpPr/>
            <p:nvPr/>
          </p:nvSpPr>
          <p:spPr>
            <a:xfrm>
              <a:off x="2213400" y="1229533"/>
              <a:ext cx="999303" cy="104812"/>
            </a:xfrm>
            <a:custGeom>
              <a:avLst/>
              <a:gdLst>
                <a:gd name="connsiteX0" fmla="*/ 0 w 923925"/>
                <a:gd name="connsiteY0" fmla="*/ 95287 h 104812"/>
                <a:gd name="connsiteX1" fmla="*/ 704850 w 923925"/>
                <a:gd name="connsiteY1" fmla="*/ 37 h 104812"/>
                <a:gd name="connsiteX2" fmla="*/ 923925 w 923925"/>
                <a:gd name="connsiteY2" fmla="*/ 104812 h 1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104812">
                  <a:moveTo>
                    <a:pt x="0" y="95287"/>
                  </a:moveTo>
                  <a:cubicBezTo>
                    <a:pt x="275431" y="46868"/>
                    <a:pt x="550863" y="-1550"/>
                    <a:pt x="704850" y="37"/>
                  </a:cubicBezTo>
                  <a:cubicBezTo>
                    <a:pt x="858837" y="1624"/>
                    <a:pt x="877888" y="57187"/>
                    <a:pt x="923925" y="104812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3237F8F3-D368-A8D3-1DC8-883EFCC35106}"/>
                </a:ext>
              </a:extLst>
            </p:cNvPr>
            <p:cNvSpPr/>
            <p:nvPr/>
          </p:nvSpPr>
          <p:spPr>
            <a:xfrm>
              <a:off x="3061125" y="1143845"/>
              <a:ext cx="1287762" cy="419100"/>
            </a:xfrm>
            <a:custGeom>
              <a:avLst/>
              <a:gdLst>
                <a:gd name="connsiteX0" fmla="*/ 0 w 1190625"/>
                <a:gd name="connsiteY0" fmla="*/ 0 h 419100"/>
                <a:gd name="connsiteX1" fmla="*/ 581025 w 1190625"/>
                <a:gd name="connsiteY1" fmla="*/ 47625 h 419100"/>
                <a:gd name="connsiteX2" fmla="*/ 1047750 w 1190625"/>
                <a:gd name="connsiteY2" fmla="*/ 276225 h 419100"/>
                <a:gd name="connsiteX3" fmla="*/ 1190625 w 1190625"/>
                <a:gd name="connsiteY3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5" h="419100">
                  <a:moveTo>
                    <a:pt x="0" y="0"/>
                  </a:moveTo>
                  <a:cubicBezTo>
                    <a:pt x="203200" y="794"/>
                    <a:pt x="406400" y="1588"/>
                    <a:pt x="581025" y="47625"/>
                  </a:cubicBezTo>
                  <a:cubicBezTo>
                    <a:pt x="755650" y="93662"/>
                    <a:pt x="946150" y="214312"/>
                    <a:pt x="1047750" y="276225"/>
                  </a:cubicBezTo>
                  <a:cubicBezTo>
                    <a:pt x="1149350" y="338138"/>
                    <a:pt x="1169987" y="378619"/>
                    <a:pt x="1190625" y="419100"/>
                  </a:cubicBezTo>
                </a:path>
              </a:pathLst>
            </a:custGeom>
            <a:noFill/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BAC1CB4-262C-73A1-82F0-744CEBB5AC6B}"/>
                </a:ext>
              </a:extLst>
            </p:cNvPr>
            <p:cNvSpPr/>
            <p:nvPr/>
          </p:nvSpPr>
          <p:spPr>
            <a:xfrm>
              <a:off x="775125" y="2053978"/>
              <a:ext cx="3966305" cy="619582"/>
            </a:xfrm>
            <a:custGeom>
              <a:avLst/>
              <a:gdLst>
                <a:gd name="connsiteX0" fmla="*/ 0 w 3667125"/>
                <a:gd name="connsiteY0" fmla="*/ 514807 h 619582"/>
                <a:gd name="connsiteX1" fmla="*/ 1885950 w 3667125"/>
                <a:gd name="connsiteY1" fmla="*/ 86182 h 619582"/>
                <a:gd name="connsiteX2" fmla="*/ 2695575 w 3667125"/>
                <a:gd name="connsiteY2" fmla="*/ 457 h 619582"/>
                <a:gd name="connsiteX3" fmla="*/ 3086100 w 3667125"/>
                <a:gd name="connsiteY3" fmla="*/ 57607 h 619582"/>
                <a:gd name="connsiteX4" fmla="*/ 3314700 w 3667125"/>
                <a:gd name="connsiteY4" fmla="*/ 171907 h 619582"/>
                <a:gd name="connsiteX5" fmla="*/ 3438525 w 3667125"/>
                <a:gd name="connsiteY5" fmla="*/ 295732 h 619582"/>
                <a:gd name="connsiteX6" fmla="*/ 3629025 w 3667125"/>
                <a:gd name="connsiteY6" fmla="*/ 562432 h 619582"/>
                <a:gd name="connsiteX7" fmla="*/ 3667125 w 3667125"/>
                <a:gd name="connsiteY7" fmla="*/ 619582 h 61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67125" h="619582">
                  <a:moveTo>
                    <a:pt x="0" y="514807"/>
                  </a:moveTo>
                  <a:cubicBezTo>
                    <a:pt x="718344" y="343357"/>
                    <a:pt x="1436688" y="171907"/>
                    <a:pt x="1885950" y="86182"/>
                  </a:cubicBezTo>
                  <a:cubicBezTo>
                    <a:pt x="2335212" y="457"/>
                    <a:pt x="2495550" y="5219"/>
                    <a:pt x="2695575" y="457"/>
                  </a:cubicBezTo>
                  <a:cubicBezTo>
                    <a:pt x="2895600" y="-4306"/>
                    <a:pt x="2982913" y="29032"/>
                    <a:pt x="3086100" y="57607"/>
                  </a:cubicBezTo>
                  <a:cubicBezTo>
                    <a:pt x="3189287" y="86182"/>
                    <a:pt x="3255963" y="132220"/>
                    <a:pt x="3314700" y="171907"/>
                  </a:cubicBezTo>
                  <a:cubicBezTo>
                    <a:pt x="3373437" y="211594"/>
                    <a:pt x="3386137" y="230644"/>
                    <a:pt x="3438525" y="295732"/>
                  </a:cubicBezTo>
                  <a:cubicBezTo>
                    <a:pt x="3490913" y="360820"/>
                    <a:pt x="3590925" y="508457"/>
                    <a:pt x="3629025" y="562432"/>
                  </a:cubicBezTo>
                  <a:cubicBezTo>
                    <a:pt x="3667125" y="616407"/>
                    <a:pt x="3667125" y="617994"/>
                    <a:pt x="3667125" y="619582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9D018D6C-FFA2-39EB-7FE1-F0C0B51C5351}"/>
                </a:ext>
              </a:extLst>
            </p:cNvPr>
            <p:cNvSpPr/>
            <p:nvPr/>
          </p:nvSpPr>
          <p:spPr>
            <a:xfrm>
              <a:off x="773535" y="2333390"/>
              <a:ext cx="3804906" cy="653860"/>
            </a:xfrm>
            <a:custGeom>
              <a:avLst/>
              <a:gdLst>
                <a:gd name="connsiteX0" fmla="*/ 0 w 3517900"/>
                <a:gd name="connsiteY0" fmla="*/ 295085 h 653860"/>
                <a:gd name="connsiteX1" fmla="*/ 2159000 w 3517900"/>
                <a:gd name="connsiteY1" fmla="*/ 22035 h 653860"/>
                <a:gd name="connsiteX2" fmla="*/ 2955925 w 3517900"/>
                <a:gd name="connsiteY2" fmla="*/ 60135 h 653860"/>
                <a:gd name="connsiteX3" fmla="*/ 3387725 w 3517900"/>
                <a:gd name="connsiteY3" fmla="*/ 406210 h 653860"/>
                <a:gd name="connsiteX4" fmla="*/ 3517900 w 3517900"/>
                <a:gd name="connsiteY4" fmla="*/ 653860 h 65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7900" h="653860">
                  <a:moveTo>
                    <a:pt x="0" y="295085"/>
                  </a:moveTo>
                  <a:cubicBezTo>
                    <a:pt x="833173" y="178139"/>
                    <a:pt x="1666346" y="61193"/>
                    <a:pt x="2159000" y="22035"/>
                  </a:cubicBezTo>
                  <a:cubicBezTo>
                    <a:pt x="2651654" y="-17123"/>
                    <a:pt x="2751138" y="-3894"/>
                    <a:pt x="2955925" y="60135"/>
                  </a:cubicBezTo>
                  <a:cubicBezTo>
                    <a:pt x="3160712" y="124164"/>
                    <a:pt x="3294063" y="307256"/>
                    <a:pt x="3387725" y="406210"/>
                  </a:cubicBezTo>
                  <a:cubicBezTo>
                    <a:pt x="3481387" y="505164"/>
                    <a:pt x="3499643" y="579512"/>
                    <a:pt x="3517900" y="653860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1" name="Straight Connector 1440">
              <a:extLst>
                <a:ext uri="{FF2B5EF4-FFF2-40B4-BE49-F238E27FC236}">
                  <a16:creationId xmlns:a16="http://schemas.microsoft.com/office/drawing/2014/main" id="{ED88F19B-B785-5C5C-72F3-5FCF7D663E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53881" y="1026188"/>
              <a:ext cx="855879" cy="1575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lg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Straight Connector 1441">
              <a:extLst>
                <a:ext uri="{FF2B5EF4-FFF2-40B4-BE49-F238E27FC236}">
                  <a16:creationId xmlns:a16="http://schemas.microsoft.com/office/drawing/2014/main" id="{320970EE-28B4-35D6-1787-B26042D9491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81842" y="3246934"/>
              <a:ext cx="0" cy="14400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3" name="Straight Connector 1442">
              <a:extLst>
                <a:ext uri="{FF2B5EF4-FFF2-40B4-BE49-F238E27FC236}">
                  <a16:creationId xmlns:a16="http://schemas.microsoft.com/office/drawing/2014/main" id="{8D68B29E-1911-AE11-B3A6-37E3F4A2B031}"/>
                </a:ext>
              </a:extLst>
            </p:cNvPr>
            <p:cNvCxnSpPr>
              <a:cxnSpLocks/>
            </p:cNvCxnSpPr>
            <p:nvPr/>
          </p:nvCxnSpPr>
          <p:spPr>
            <a:xfrm>
              <a:off x="3333613" y="2936757"/>
              <a:ext cx="6386" cy="377908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4" name="Straight Connector 1443">
              <a:extLst>
                <a:ext uri="{FF2B5EF4-FFF2-40B4-BE49-F238E27FC236}">
                  <a16:creationId xmlns:a16="http://schemas.microsoft.com/office/drawing/2014/main" id="{F502462E-F4B9-1D62-3C08-28118F4E32FF}"/>
                </a:ext>
              </a:extLst>
            </p:cNvPr>
            <p:cNvCxnSpPr>
              <a:cxnSpLocks/>
            </p:cNvCxnSpPr>
            <p:nvPr/>
          </p:nvCxnSpPr>
          <p:spPr>
            <a:xfrm>
              <a:off x="3637255" y="2851178"/>
              <a:ext cx="0" cy="45415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Straight Connector 1444">
              <a:extLst>
                <a:ext uri="{FF2B5EF4-FFF2-40B4-BE49-F238E27FC236}">
                  <a16:creationId xmlns:a16="http://schemas.microsoft.com/office/drawing/2014/main" id="{501C5682-7B9F-4677-93A6-566D2CC6DCAF}"/>
                </a:ext>
              </a:extLst>
            </p:cNvPr>
            <p:cNvCxnSpPr>
              <a:cxnSpLocks/>
            </p:cNvCxnSpPr>
            <p:nvPr/>
          </p:nvCxnSpPr>
          <p:spPr>
            <a:xfrm>
              <a:off x="1041693" y="2905775"/>
              <a:ext cx="0" cy="4851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0D97969C-AA01-200F-1551-F90287D3B00D}"/>
                </a:ext>
              </a:extLst>
            </p:cNvPr>
            <p:cNvSpPr/>
            <p:nvPr/>
          </p:nvSpPr>
          <p:spPr>
            <a:xfrm>
              <a:off x="3094464" y="3296452"/>
              <a:ext cx="747713" cy="95293"/>
            </a:xfrm>
            <a:custGeom>
              <a:avLst/>
              <a:gdLst>
                <a:gd name="connsiteX0" fmla="*/ 0 w 747713"/>
                <a:gd name="connsiteY0" fmla="*/ 95293 h 95293"/>
                <a:gd name="connsiteX1" fmla="*/ 100013 w 747713"/>
                <a:gd name="connsiteY1" fmla="*/ 28618 h 95293"/>
                <a:gd name="connsiteX2" fmla="*/ 252413 w 747713"/>
                <a:gd name="connsiteY2" fmla="*/ 14331 h 95293"/>
                <a:gd name="connsiteX3" fmla="*/ 428625 w 747713"/>
                <a:gd name="connsiteY3" fmla="*/ 43 h 95293"/>
                <a:gd name="connsiteX4" fmla="*/ 547688 w 747713"/>
                <a:gd name="connsiteY4" fmla="*/ 19093 h 95293"/>
                <a:gd name="connsiteX5" fmla="*/ 690563 w 747713"/>
                <a:gd name="connsiteY5" fmla="*/ 66718 h 95293"/>
                <a:gd name="connsiteX6" fmla="*/ 747713 w 747713"/>
                <a:gd name="connsiteY6" fmla="*/ 95293 h 9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7713" h="95293">
                  <a:moveTo>
                    <a:pt x="0" y="95293"/>
                  </a:moveTo>
                  <a:cubicBezTo>
                    <a:pt x="28972" y="68702"/>
                    <a:pt x="57944" y="42112"/>
                    <a:pt x="100013" y="28618"/>
                  </a:cubicBezTo>
                  <a:cubicBezTo>
                    <a:pt x="142082" y="15124"/>
                    <a:pt x="252413" y="14331"/>
                    <a:pt x="252413" y="14331"/>
                  </a:cubicBezTo>
                  <a:cubicBezTo>
                    <a:pt x="307182" y="9569"/>
                    <a:pt x="379413" y="-751"/>
                    <a:pt x="428625" y="43"/>
                  </a:cubicBezTo>
                  <a:cubicBezTo>
                    <a:pt x="477837" y="837"/>
                    <a:pt x="504032" y="7981"/>
                    <a:pt x="547688" y="19093"/>
                  </a:cubicBezTo>
                  <a:cubicBezTo>
                    <a:pt x="591344" y="30205"/>
                    <a:pt x="657226" y="54018"/>
                    <a:pt x="690563" y="66718"/>
                  </a:cubicBezTo>
                  <a:cubicBezTo>
                    <a:pt x="723901" y="79418"/>
                    <a:pt x="735807" y="87355"/>
                    <a:pt x="747713" y="95293"/>
                  </a:cubicBezTo>
                </a:path>
              </a:pathLst>
            </a:custGeom>
            <a:noFill/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L" sz="1471"/>
            </a:p>
          </p:txBody>
        </p:sp>
        <p:cxnSp>
          <p:nvCxnSpPr>
            <p:cNvPr id="1447" name="Straight Connector 1446">
              <a:extLst>
                <a:ext uri="{FF2B5EF4-FFF2-40B4-BE49-F238E27FC236}">
                  <a16:creationId xmlns:a16="http://schemas.microsoft.com/office/drawing/2014/main" id="{42B56626-FF90-0249-62F3-940ADCE7A1FF}"/>
                </a:ext>
              </a:extLst>
            </p:cNvPr>
            <p:cNvCxnSpPr>
              <a:cxnSpLocks/>
            </p:cNvCxnSpPr>
            <p:nvPr/>
          </p:nvCxnSpPr>
          <p:spPr>
            <a:xfrm>
              <a:off x="3419701" y="2644262"/>
              <a:ext cx="0" cy="661559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9" name="Group 1448" descr="\documentclass{article}&#10;\usepackage{amsmath}&#10;\pagestyle{empty}&#10;\begin{document}&#10;&#10;Undulators&#10;&#10;&#10;\end{document}" title="IguanaTex Vector Display">
            <a:extLst>
              <a:ext uri="{FF2B5EF4-FFF2-40B4-BE49-F238E27FC236}">
                <a16:creationId xmlns:a16="http://schemas.microsoft.com/office/drawing/2014/main" id="{1B247D47-381A-A01D-737D-9E56B48235B9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5159158" y="2290491"/>
            <a:ext cx="1142187" cy="160632"/>
            <a:chOff x="6223000" y="2962275"/>
            <a:chExt cx="923925" cy="134938"/>
          </a:xfrm>
          <a:solidFill>
            <a:schemeClr val="bg1">
              <a:lumMod val="75000"/>
            </a:schemeClr>
          </a:solidFill>
        </p:grpSpPr>
        <p:sp>
          <p:nvSpPr>
            <p:cNvPr id="1450" name="Freeform 17 1 1">
              <a:extLst>
                <a:ext uri="{FF2B5EF4-FFF2-40B4-BE49-F238E27FC236}">
                  <a16:creationId xmlns:a16="http://schemas.microsoft.com/office/drawing/2014/main" id="{3AAD0436-B64A-045F-4AB7-3C22EC0B7815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223000" y="2963863"/>
              <a:ext cx="131763" cy="133350"/>
            </a:xfrm>
            <a:custGeom>
              <a:avLst/>
              <a:gdLst>
                <a:gd name="T0" fmla="*/ 274 w 341"/>
                <a:gd name="T1" fmla="*/ 226 h 352"/>
                <a:gd name="T2" fmla="*/ 178 w 341"/>
                <a:gd name="T3" fmla="*/ 337 h 352"/>
                <a:gd name="T4" fmla="*/ 96 w 341"/>
                <a:gd name="T5" fmla="*/ 230 h 352"/>
                <a:gd name="T6" fmla="*/ 96 w 341"/>
                <a:gd name="T7" fmla="*/ 39 h 352"/>
                <a:gd name="T8" fmla="*/ 135 w 341"/>
                <a:gd name="T9" fmla="*/ 16 h 352"/>
                <a:gd name="T10" fmla="*/ 147 w 341"/>
                <a:gd name="T11" fmla="*/ 16 h 352"/>
                <a:gd name="T12" fmla="*/ 147 w 341"/>
                <a:gd name="T13" fmla="*/ 0 h 352"/>
                <a:gd name="T14" fmla="*/ 74 w 341"/>
                <a:gd name="T15" fmla="*/ 2 h 352"/>
                <a:gd name="T16" fmla="*/ 0 w 341"/>
                <a:gd name="T17" fmla="*/ 0 h 352"/>
                <a:gd name="T18" fmla="*/ 0 w 341"/>
                <a:gd name="T19" fmla="*/ 16 h 352"/>
                <a:gd name="T20" fmla="*/ 12 w 341"/>
                <a:gd name="T21" fmla="*/ 16 h 352"/>
                <a:gd name="T22" fmla="*/ 51 w 341"/>
                <a:gd name="T23" fmla="*/ 39 h 352"/>
                <a:gd name="T24" fmla="*/ 51 w 341"/>
                <a:gd name="T25" fmla="*/ 228 h 352"/>
                <a:gd name="T26" fmla="*/ 177 w 341"/>
                <a:gd name="T27" fmla="*/ 352 h 352"/>
                <a:gd name="T28" fmla="*/ 288 w 341"/>
                <a:gd name="T29" fmla="*/ 249 h 352"/>
                <a:gd name="T30" fmla="*/ 289 w 341"/>
                <a:gd name="T31" fmla="*/ 215 h 352"/>
                <a:gd name="T32" fmla="*/ 289 w 341"/>
                <a:gd name="T33" fmla="*/ 55 h 352"/>
                <a:gd name="T34" fmla="*/ 341 w 341"/>
                <a:gd name="T35" fmla="*/ 16 h 352"/>
                <a:gd name="T36" fmla="*/ 341 w 341"/>
                <a:gd name="T37" fmla="*/ 0 h 352"/>
                <a:gd name="T38" fmla="*/ 282 w 341"/>
                <a:gd name="T39" fmla="*/ 2 h 352"/>
                <a:gd name="T40" fmla="*/ 222 w 341"/>
                <a:gd name="T41" fmla="*/ 0 h 352"/>
                <a:gd name="T42" fmla="*/ 222 w 341"/>
                <a:gd name="T43" fmla="*/ 16 h 352"/>
                <a:gd name="T44" fmla="*/ 274 w 341"/>
                <a:gd name="T45" fmla="*/ 53 h 352"/>
                <a:gd name="T46" fmla="*/ 274 w 341"/>
                <a:gd name="T47" fmla="*/ 22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352">
                  <a:moveTo>
                    <a:pt x="274" y="226"/>
                  </a:moveTo>
                  <a:cubicBezTo>
                    <a:pt x="274" y="297"/>
                    <a:pt x="225" y="337"/>
                    <a:pt x="178" y="337"/>
                  </a:cubicBezTo>
                  <a:cubicBezTo>
                    <a:pt x="155" y="337"/>
                    <a:pt x="96" y="324"/>
                    <a:pt x="96" y="230"/>
                  </a:cubicBezTo>
                  <a:lnTo>
                    <a:pt x="96" y="39"/>
                  </a:lnTo>
                  <a:cubicBezTo>
                    <a:pt x="96" y="21"/>
                    <a:pt x="97" y="16"/>
                    <a:pt x="135" y="16"/>
                  </a:cubicBezTo>
                  <a:lnTo>
                    <a:pt x="147" y="16"/>
                  </a:lnTo>
                  <a:lnTo>
                    <a:pt x="147" y="0"/>
                  </a:lnTo>
                  <a:cubicBezTo>
                    <a:pt x="130" y="2"/>
                    <a:pt x="93" y="2"/>
                    <a:pt x="74" y="2"/>
                  </a:cubicBezTo>
                  <a:cubicBezTo>
                    <a:pt x="55" y="2"/>
                    <a:pt x="17" y="2"/>
                    <a:pt x="0" y="0"/>
                  </a:cubicBez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228"/>
                  </a:lnTo>
                  <a:cubicBezTo>
                    <a:pt x="51" y="298"/>
                    <a:pt x="109" y="352"/>
                    <a:pt x="177" y="352"/>
                  </a:cubicBezTo>
                  <a:cubicBezTo>
                    <a:pt x="234" y="352"/>
                    <a:pt x="279" y="306"/>
                    <a:pt x="288" y="249"/>
                  </a:cubicBezTo>
                  <a:cubicBezTo>
                    <a:pt x="289" y="239"/>
                    <a:pt x="289" y="235"/>
                    <a:pt x="289" y="215"/>
                  </a:cubicBezTo>
                  <a:lnTo>
                    <a:pt x="289" y="55"/>
                  </a:lnTo>
                  <a:cubicBezTo>
                    <a:pt x="289" y="38"/>
                    <a:pt x="289" y="16"/>
                    <a:pt x="341" y="16"/>
                  </a:cubicBezTo>
                  <a:lnTo>
                    <a:pt x="341" y="0"/>
                  </a:lnTo>
                  <a:cubicBezTo>
                    <a:pt x="323" y="1"/>
                    <a:pt x="299" y="2"/>
                    <a:pt x="282" y="2"/>
                  </a:cubicBezTo>
                  <a:cubicBezTo>
                    <a:pt x="264" y="2"/>
                    <a:pt x="240" y="1"/>
                    <a:pt x="222" y="0"/>
                  </a:cubicBezTo>
                  <a:lnTo>
                    <a:pt x="222" y="16"/>
                  </a:lnTo>
                  <a:cubicBezTo>
                    <a:pt x="274" y="16"/>
                    <a:pt x="274" y="39"/>
                    <a:pt x="274" y="53"/>
                  </a:cubicBezTo>
                  <a:lnTo>
                    <a:pt x="274" y="226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1" name="Freeform 18 1 1">
              <a:extLst>
                <a:ext uri="{FF2B5EF4-FFF2-40B4-BE49-F238E27FC236}">
                  <a16:creationId xmlns:a16="http://schemas.microsoft.com/office/drawing/2014/main" id="{89FC2E44-9425-2A83-12BE-8F30E0368FC8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367463" y="3009900"/>
              <a:ext cx="96838" cy="84138"/>
            </a:xfrm>
            <a:custGeom>
              <a:avLst/>
              <a:gdLst>
                <a:gd name="T0" fmla="*/ 39 w 251"/>
                <a:gd name="T1" fmla="*/ 49 h 220"/>
                <a:gd name="T2" fmla="*/ 39 w 251"/>
                <a:gd name="T3" fmla="*/ 182 h 220"/>
                <a:gd name="T4" fmla="*/ 0 w 251"/>
                <a:gd name="T5" fmla="*/ 205 h 220"/>
                <a:gd name="T6" fmla="*/ 0 w 251"/>
                <a:gd name="T7" fmla="*/ 220 h 220"/>
                <a:gd name="T8" fmla="*/ 56 w 251"/>
                <a:gd name="T9" fmla="*/ 219 h 220"/>
                <a:gd name="T10" fmla="*/ 112 w 251"/>
                <a:gd name="T11" fmla="*/ 220 h 220"/>
                <a:gd name="T12" fmla="*/ 112 w 251"/>
                <a:gd name="T13" fmla="*/ 205 h 220"/>
                <a:gd name="T14" fmla="*/ 73 w 251"/>
                <a:gd name="T15" fmla="*/ 182 h 220"/>
                <a:gd name="T16" fmla="*/ 73 w 251"/>
                <a:gd name="T17" fmla="*/ 91 h 220"/>
                <a:gd name="T18" fmla="*/ 141 w 251"/>
                <a:gd name="T19" fmla="*/ 11 h 220"/>
                <a:gd name="T20" fmla="*/ 178 w 251"/>
                <a:gd name="T21" fmla="*/ 66 h 220"/>
                <a:gd name="T22" fmla="*/ 178 w 251"/>
                <a:gd name="T23" fmla="*/ 182 h 220"/>
                <a:gd name="T24" fmla="*/ 139 w 251"/>
                <a:gd name="T25" fmla="*/ 205 h 220"/>
                <a:gd name="T26" fmla="*/ 139 w 251"/>
                <a:gd name="T27" fmla="*/ 220 h 220"/>
                <a:gd name="T28" fmla="*/ 195 w 251"/>
                <a:gd name="T29" fmla="*/ 219 h 220"/>
                <a:gd name="T30" fmla="*/ 251 w 251"/>
                <a:gd name="T31" fmla="*/ 220 h 220"/>
                <a:gd name="T32" fmla="*/ 251 w 251"/>
                <a:gd name="T33" fmla="*/ 205 h 220"/>
                <a:gd name="T34" fmla="*/ 212 w 251"/>
                <a:gd name="T35" fmla="*/ 190 h 220"/>
                <a:gd name="T36" fmla="*/ 212 w 251"/>
                <a:gd name="T37" fmla="*/ 95 h 220"/>
                <a:gd name="T38" fmla="*/ 197 w 251"/>
                <a:gd name="T39" fmla="*/ 18 h 220"/>
                <a:gd name="T40" fmla="*/ 144 w 251"/>
                <a:gd name="T41" fmla="*/ 0 h 220"/>
                <a:gd name="T42" fmla="*/ 70 w 251"/>
                <a:gd name="T43" fmla="*/ 52 h 220"/>
                <a:gd name="T44" fmla="*/ 70 w 251"/>
                <a:gd name="T45" fmla="*/ 0 h 220"/>
                <a:gd name="T46" fmla="*/ 0 w 251"/>
                <a:gd name="T47" fmla="*/ 5 h 220"/>
                <a:gd name="T48" fmla="*/ 0 w 251"/>
                <a:gd name="T49" fmla="*/ 21 h 220"/>
                <a:gd name="T50" fmla="*/ 39 w 251"/>
                <a:gd name="T51" fmla="*/ 4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1" h="220">
                  <a:moveTo>
                    <a:pt x="39" y="49"/>
                  </a:move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18" y="220"/>
                    <a:pt x="43" y="219"/>
                    <a:pt x="56" y="219"/>
                  </a:cubicBezTo>
                  <a:cubicBezTo>
                    <a:pt x="69" y="219"/>
                    <a:pt x="95" y="220"/>
                    <a:pt x="112" y="220"/>
                  </a:cubicBezTo>
                  <a:lnTo>
                    <a:pt x="112" y="205"/>
                  </a:lnTo>
                  <a:cubicBezTo>
                    <a:pt x="79" y="205"/>
                    <a:pt x="73" y="205"/>
                    <a:pt x="73" y="182"/>
                  </a:cubicBezTo>
                  <a:lnTo>
                    <a:pt x="73" y="91"/>
                  </a:lnTo>
                  <a:cubicBezTo>
                    <a:pt x="73" y="39"/>
                    <a:pt x="109" y="11"/>
                    <a:pt x="141" y="11"/>
                  </a:cubicBezTo>
                  <a:cubicBezTo>
                    <a:pt x="172" y="11"/>
                    <a:pt x="178" y="38"/>
                    <a:pt x="178" y="66"/>
                  </a:cubicBezTo>
                  <a:lnTo>
                    <a:pt x="178" y="182"/>
                  </a:lnTo>
                  <a:cubicBezTo>
                    <a:pt x="178" y="205"/>
                    <a:pt x="172" y="205"/>
                    <a:pt x="139" y="205"/>
                  </a:cubicBezTo>
                  <a:lnTo>
                    <a:pt x="139" y="220"/>
                  </a:lnTo>
                  <a:cubicBezTo>
                    <a:pt x="156" y="220"/>
                    <a:pt x="182" y="219"/>
                    <a:pt x="195" y="219"/>
                  </a:cubicBezTo>
                  <a:cubicBezTo>
                    <a:pt x="208" y="219"/>
                    <a:pt x="234" y="220"/>
                    <a:pt x="251" y="220"/>
                  </a:cubicBezTo>
                  <a:lnTo>
                    <a:pt x="251" y="205"/>
                  </a:lnTo>
                  <a:cubicBezTo>
                    <a:pt x="225" y="205"/>
                    <a:pt x="213" y="205"/>
                    <a:pt x="212" y="190"/>
                  </a:cubicBezTo>
                  <a:lnTo>
                    <a:pt x="212" y="95"/>
                  </a:lnTo>
                  <a:cubicBezTo>
                    <a:pt x="212" y="52"/>
                    <a:pt x="212" y="36"/>
                    <a:pt x="197" y="18"/>
                  </a:cubicBezTo>
                  <a:cubicBezTo>
                    <a:pt x="190" y="10"/>
                    <a:pt x="173" y="0"/>
                    <a:pt x="144" y="0"/>
                  </a:cubicBezTo>
                  <a:cubicBezTo>
                    <a:pt x="108" y="0"/>
                    <a:pt x="84" y="21"/>
                    <a:pt x="70" y="52"/>
                  </a:cubicBez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2" name="Freeform 19 1 1">
              <a:extLst>
                <a:ext uri="{FF2B5EF4-FFF2-40B4-BE49-F238E27FC236}">
                  <a16:creationId xmlns:a16="http://schemas.microsoft.com/office/drawing/2014/main" id="{FAE8DB65-2B66-4F7D-E6E3-AEF22C5111E0}"/>
                </a:ext>
              </a:extLst>
            </p:cNvPr>
            <p:cNvSpPr>
              <a:spLocks noEditPoints="1"/>
            </p:cNvSpPr>
            <p:nvPr>
              <p:custDataLst>
                <p:tags r:id="rId27"/>
              </p:custDataLst>
            </p:nvPr>
          </p:nvSpPr>
          <p:spPr bwMode="auto">
            <a:xfrm>
              <a:off x="6475413" y="2962275"/>
              <a:ext cx="93663" cy="133350"/>
            </a:xfrm>
            <a:custGeom>
              <a:avLst/>
              <a:gdLst>
                <a:gd name="T0" fmla="*/ 173 w 246"/>
                <a:gd name="T1" fmla="*/ 319 h 352"/>
                <a:gd name="T2" fmla="*/ 173 w 246"/>
                <a:gd name="T3" fmla="*/ 352 h 352"/>
                <a:gd name="T4" fmla="*/ 246 w 246"/>
                <a:gd name="T5" fmla="*/ 346 h 352"/>
                <a:gd name="T6" fmla="*/ 246 w 246"/>
                <a:gd name="T7" fmla="*/ 331 h 352"/>
                <a:gd name="T8" fmla="*/ 207 w 246"/>
                <a:gd name="T9" fmla="*/ 303 h 352"/>
                <a:gd name="T10" fmla="*/ 207 w 246"/>
                <a:gd name="T11" fmla="*/ 0 h 352"/>
                <a:gd name="T12" fmla="*/ 135 w 246"/>
                <a:gd name="T13" fmla="*/ 5 h 352"/>
                <a:gd name="T14" fmla="*/ 135 w 246"/>
                <a:gd name="T15" fmla="*/ 21 h 352"/>
                <a:gd name="T16" fmla="*/ 174 w 246"/>
                <a:gd name="T17" fmla="*/ 49 h 352"/>
                <a:gd name="T18" fmla="*/ 174 w 246"/>
                <a:gd name="T19" fmla="*/ 157 h 352"/>
                <a:gd name="T20" fmla="*/ 111 w 246"/>
                <a:gd name="T21" fmla="*/ 126 h 352"/>
                <a:gd name="T22" fmla="*/ 0 w 246"/>
                <a:gd name="T23" fmla="*/ 239 h 352"/>
                <a:gd name="T24" fmla="*/ 106 w 246"/>
                <a:gd name="T25" fmla="*/ 352 h 352"/>
                <a:gd name="T26" fmla="*/ 173 w 246"/>
                <a:gd name="T27" fmla="*/ 319 h 352"/>
                <a:gd name="T28" fmla="*/ 173 w 246"/>
                <a:gd name="T29" fmla="*/ 185 h 352"/>
                <a:gd name="T30" fmla="*/ 173 w 246"/>
                <a:gd name="T31" fmla="*/ 287 h 352"/>
                <a:gd name="T32" fmla="*/ 167 w 246"/>
                <a:gd name="T33" fmla="*/ 306 h 352"/>
                <a:gd name="T34" fmla="*/ 108 w 246"/>
                <a:gd name="T35" fmla="*/ 341 h 352"/>
                <a:gd name="T36" fmla="*/ 56 w 246"/>
                <a:gd name="T37" fmla="*/ 309 h 352"/>
                <a:gd name="T38" fmla="*/ 41 w 246"/>
                <a:gd name="T39" fmla="*/ 240 h 352"/>
                <a:gd name="T40" fmla="*/ 57 w 246"/>
                <a:gd name="T41" fmla="*/ 169 h 352"/>
                <a:gd name="T42" fmla="*/ 113 w 246"/>
                <a:gd name="T43" fmla="*/ 137 h 352"/>
                <a:gd name="T44" fmla="*/ 167 w 246"/>
                <a:gd name="T45" fmla="*/ 167 h 352"/>
                <a:gd name="T46" fmla="*/ 173 w 246"/>
                <a:gd name="T47" fmla="*/ 185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352">
                  <a:moveTo>
                    <a:pt x="173" y="319"/>
                  </a:moveTo>
                  <a:lnTo>
                    <a:pt x="173" y="352"/>
                  </a:lnTo>
                  <a:lnTo>
                    <a:pt x="246" y="346"/>
                  </a:lnTo>
                  <a:lnTo>
                    <a:pt x="246" y="331"/>
                  </a:lnTo>
                  <a:cubicBezTo>
                    <a:pt x="211" y="331"/>
                    <a:pt x="207" y="327"/>
                    <a:pt x="207" y="303"/>
                  </a:cubicBezTo>
                  <a:lnTo>
                    <a:pt x="207" y="0"/>
                  </a:lnTo>
                  <a:lnTo>
                    <a:pt x="135" y="5"/>
                  </a:lnTo>
                  <a:lnTo>
                    <a:pt x="135" y="21"/>
                  </a:lnTo>
                  <a:cubicBezTo>
                    <a:pt x="170" y="21"/>
                    <a:pt x="174" y="24"/>
                    <a:pt x="174" y="49"/>
                  </a:cubicBezTo>
                  <a:lnTo>
                    <a:pt x="174" y="157"/>
                  </a:lnTo>
                  <a:cubicBezTo>
                    <a:pt x="160" y="139"/>
                    <a:pt x="138" y="126"/>
                    <a:pt x="111" y="126"/>
                  </a:cubicBezTo>
                  <a:cubicBezTo>
                    <a:pt x="52" y="126"/>
                    <a:pt x="0" y="175"/>
                    <a:pt x="0" y="239"/>
                  </a:cubicBezTo>
                  <a:cubicBezTo>
                    <a:pt x="0" y="302"/>
                    <a:pt x="49" y="352"/>
                    <a:pt x="106" y="352"/>
                  </a:cubicBezTo>
                  <a:cubicBezTo>
                    <a:pt x="138" y="352"/>
                    <a:pt x="160" y="335"/>
                    <a:pt x="173" y="319"/>
                  </a:cubicBezTo>
                  <a:close/>
                  <a:moveTo>
                    <a:pt x="173" y="185"/>
                  </a:moveTo>
                  <a:lnTo>
                    <a:pt x="173" y="287"/>
                  </a:lnTo>
                  <a:cubicBezTo>
                    <a:pt x="173" y="296"/>
                    <a:pt x="173" y="297"/>
                    <a:pt x="167" y="306"/>
                  </a:cubicBezTo>
                  <a:cubicBezTo>
                    <a:pt x="152" y="330"/>
                    <a:pt x="130" y="341"/>
                    <a:pt x="108" y="341"/>
                  </a:cubicBezTo>
                  <a:cubicBezTo>
                    <a:pt x="86" y="341"/>
                    <a:pt x="68" y="328"/>
                    <a:pt x="56" y="309"/>
                  </a:cubicBezTo>
                  <a:cubicBezTo>
                    <a:pt x="43" y="288"/>
                    <a:pt x="41" y="260"/>
                    <a:pt x="41" y="240"/>
                  </a:cubicBezTo>
                  <a:cubicBezTo>
                    <a:pt x="41" y="221"/>
                    <a:pt x="42" y="191"/>
                    <a:pt x="57" y="169"/>
                  </a:cubicBezTo>
                  <a:cubicBezTo>
                    <a:pt x="67" y="153"/>
                    <a:pt x="86" y="137"/>
                    <a:pt x="113" y="137"/>
                  </a:cubicBezTo>
                  <a:cubicBezTo>
                    <a:pt x="131" y="137"/>
                    <a:pt x="152" y="144"/>
                    <a:pt x="167" y="167"/>
                  </a:cubicBezTo>
                  <a:cubicBezTo>
                    <a:pt x="173" y="175"/>
                    <a:pt x="173" y="176"/>
                    <a:pt x="173" y="18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3" name="Freeform 20 1 1">
              <a:extLst>
                <a:ext uri="{FF2B5EF4-FFF2-40B4-BE49-F238E27FC236}">
                  <a16:creationId xmlns:a16="http://schemas.microsoft.com/office/drawing/2014/main" id="{853157EA-1B22-A0B9-A174-FB39FD4B15A5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581775" y="3009900"/>
              <a:ext cx="96838" cy="85725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0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7 h 226"/>
                <a:gd name="T20" fmla="*/ 117 w 251"/>
                <a:gd name="T21" fmla="*/ 215 h 226"/>
                <a:gd name="T22" fmla="*/ 73 w 251"/>
                <a:gd name="T23" fmla="*/ 165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1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0"/>
                  </a:lnTo>
                  <a:lnTo>
                    <a:pt x="251" y="205"/>
                  </a:lnTo>
                  <a:cubicBezTo>
                    <a:pt x="216" y="205"/>
                    <a:pt x="212" y="201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7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1"/>
                    <a:pt x="73" y="165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1"/>
                  </a:lnTo>
                  <a:cubicBezTo>
                    <a:pt x="39" y="180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4" name="Freeform 21 1 1">
              <a:extLst>
                <a:ext uri="{FF2B5EF4-FFF2-40B4-BE49-F238E27FC236}">
                  <a16:creationId xmlns:a16="http://schemas.microsoft.com/office/drawing/2014/main" id="{639C9977-7B3C-0AD5-E4F1-0C5AC0A3C407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6688138" y="2962275"/>
              <a:ext cx="42863" cy="131763"/>
            </a:xfrm>
            <a:custGeom>
              <a:avLst/>
              <a:gdLst>
                <a:gd name="T0" fmla="*/ 72 w 111"/>
                <a:gd name="T1" fmla="*/ 0 h 346"/>
                <a:gd name="T2" fmla="*/ 0 w 111"/>
                <a:gd name="T3" fmla="*/ 5 h 346"/>
                <a:gd name="T4" fmla="*/ 0 w 111"/>
                <a:gd name="T5" fmla="*/ 21 h 346"/>
                <a:gd name="T6" fmla="*/ 39 w 111"/>
                <a:gd name="T7" fmla="*/ 49 h 346"/>
                <a:gd name="T8" fmla="*/ 39 w 111"/>
                <a:gd name="T9" fmla="*/ 308 h 346"/>
                <a:gd name="T10" fmla="*/ 0 w 111"/>
                <a:gd name="T11" fmla="*/ 331 h 346"/>
                <a:gd name="T12" fmla="*/ 0 w 111"/>
                <a:gd name="T13" fmla="*/ 346 h 346"/>
                <a:gd name="T14" fmla="*/ 56 w 111"/>
                <a:gd name="T15" fmla="*/ 345 h 346"/>
                <a:gd name="T16" fmla="*/ 111 w 111"/>
                <a:gd name="T17" fmla="*/ 346 h 346"/>
                <a:gd name="T18" fmla="*/ 111 w 111"/>
                <a:gd name="T19" fmla="*/ 331 h 346"/>
                <a:gd name="T20" fmla="*/ 72 w 111"/>
                <a:gd name="T21" fmla="*/ 308 h 346"/>
                <a:gd name="T22" fmla="*/ 72 w 111"/>
                <a:gd name="T2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6">
                  <a:moveTo>
                    <a:pt x="72" y="0"/>
                  </a:move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08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6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2" y="346"/>
                    <a:pt x="111" y="346"/>
                  </a:cubicBezTo>
                  <a:lnTo>
                    <a:pt x="111" y="331"/>
                  </a:lnTo>
                  <a:cubicBezTo>
                    <a:pt x="77" y="331"/>
                    <a:pt x="72" y="331"/>
                    <a:pt x="72" y="308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5" name="Freeform 22 1 1">
              <a:extLst>
                <a:ext uri="{FF2B5EF4-FFF2-40B4-BE49-F238E27FC236}">
                  <a16:creationId xmlns:a16="http://schemas.microsoft.com/office/drawing/2014/main" id="{8A9C0836-C623-4EC5-3822-3EC3306D1942}"/>
                </a:ext>
              </a:extLst>
            </p:cNvPr>
            <p:cNvSpPr>
              <a:spLocks noEditPoints="1"/>
            </p:cNvSpPr>
            <p:nvPr>
              <p:custDataLst>
                <p:tags r:id="rId30"/>
              </p:custDataLst>
            </p:nvPr>
          </p:nvSpPr>
          <p:spPr bwMode="auto">
            <a:xfrm>
              <a:off x="6743700" y="3008313"/>
              <a:ext cx="85725" cy="87313"/>
            </a:xfrm>
            <a:custGeom>
              <a:avLst/>
              <a:gdLst>
                <a:gd name="T0" fmla="*/ 145 w 225"/>
                <a:gd name="T1" fmla="*/ 185 h 229"/>
                <a:gd name="T2" fmla="*/ 184 w 225"/>
                <a:gd name="T3" fmla="*/ 226 h 229"/>
                <a:gd name="T4" fmla="*/ 225 w 225"/>
                <a:gd name="T5" fmla="*/ 179 h 229"/>
                <a:gd name="T6" fmla="*/ 225 w 225"/>
                <a:gd name="T7" fmla="*/ 151 h 229"/>
                <a:gd name="T8" fmla="*/ 213 w 225"/>
                <a:gd name="T9" fmla="*/ 151 h 229"/>
                <a:gd name="T10" fmla="*/ 213 w 225"/>
                <a:gd name="T11" fmla="*/ 179 h 229"/>
                <a:gd name="T12" fmla="*/ 195 w 225"/>
                <a:gd name="T13" fmla="*/ 211 h 229"/>
                <a:gd name="T14" fmla="*/ 176 w 225"/>
                <a:gd name="T15" fmla="*/ 186 h 229"/>
                <a:gd name="T16" fmla="*/ 176 w 225"/>
                <a:gd name="T17" fmla="*/ 86 h 229"/>
                <a:gd name="T18" fmla="*/ 158 w 225"/>
                <a:gd name="T19" fmla="*/ 27 h 229"/>
                <a:gd name="T20" fmla="*/ 90 w 225"/>
                <a:gd name="T21" fmla="*/ 0 h 229"/>
                <a:gd name="T22" fmla="*/ 15 w 225"/>
                <a:gd name="T23" fmla="*/ 56 h 229"/>
                <a:gd name="T24" fmla="*/ 38 w 225"/>
                <a:gd name="T25" fmla="*/ 80 h 229"/>
                <a:gd name="T26" fmla="*/ 61 w 225"/>
                <a:gd name="T27" fmla="*/ 57 h 229"/>
                <a:gd name="T28" fmla="*/ 35 w 225"/>
                <a:gd name="T29" fmla="*/ 34 h 229"/>
                <a:gd name="T30" fmla="*/ 89 w 225"/>
                <a:gd name="T31" fmla="*/ 11 h 229"/>
                <a:gd name="T32" fmla="*/ 142 w 225"/>
                <a:gd name="T33" fmla="*/ 75 h 229"/>
                <a:gd name="T34" fmla="*/ 142 w 225"/>
                <a:gd name="T35" fmla="*/ 93 h 229"/>
                <a:gd name="T36" fmla="*/ 50 w 225"/>
                <a:gd name="T37" fmla="*/ 111 h 229"/>
                <a:gd name="T38" fmla="*/ 0 w 225"/>
                <a:gd name="T39" fmla="*/ 176 h 229"/>
                <a:gd name="T40" fmla="*/ 80 w 225"/>
                <a:gd name="T41" fmla="*/ 229 h 229"/>
                <a:gd name="T42" fmla="*/ 145 w 225"/>
                <a:gd name="T43" fmla="*/ 185 h 229"/>
                <a:gd name="T44" fmla="*/ 142 w 225"/>
                <a:gd name="T45" fmla="*/ 104 h 229"/>
                <a:gd name="T46" fmla="*/ 142 w 225"/>
                <a:gd name="T47" fmla="*/ 153 h 229"/>
                <a:gd name="T48" fmla="*/ 83 w 225"/>
                <a:gd name="T49" fmla="*/ 218 h 229"/>
                <a:gd name="T50" fmla="*/ 39 w 225"/>
                <a:gd name="T51" fmla="*/ 175 h 229"/>
                <a:gd name="T52" fmla="*/ 142 w 225"/>
                <a:gd name="T53" fmla="*/ 10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9">
                  <a:moveTo>
                    <a:pt x="145" y="185"/>
                  </a:moveTo>
                  <a:cubicBezTo>
                    <a:pt x="147" y="205"/>
                    <a:pt x="161" y="226"/>
                    <a:pt x="184" y="226"/>
                  </a:cubicBezTo>
                  <a:cubicBezTo>
                    <a:pt x="195" y="226"/>
                    <a:pt x="225" y="219"/>
                    <a:pt x="225" y="179"/>
                  </a:cubicBezTo>
                  <a:lnTo>
                    <a:pt x="225" y="151"/>
                  </a:lnTo>
                  <a:lnTo>
                    <a:pt x="213" y="151"/>
                  </a:lnTo>
                  <a:lnTo>
                    <a:pt x="213" y="179"/>
                  </a:lnTo>
                  <a:cubicBezTo>
                    <a:pt x="213" y="208"/>
                    <a:pt x="200" y="211"/>
                    <a:pt x="195" y="211"/>
                  </a:cubicBezTo>
                  <a:cubicBezTo>
                    <a:pt x="178" y="211"/>
                    <a:pt x="176" y="188"/>
                    <a:pt x="176" y="186"/>
                  </a:cubicBezTo>
                  <a:lnTo>
                    <a:pt x="176" y="86"/>
                  </a:lnTo>
                  <a:cubicBezTo>
                    <a:pt x="176" y="65"/>
                    <a:pt x="176" y="46"/>
                    <a:pt x="158" y="27"/>
                  </a:cubicBezTo>
                  <a:cubicBezTo>
                    <a:pt x="139" y="8"/>
                    <a:pt x="114" y="0"/>
                    <a:pt x="90" y="0"/>
                  </a:cubicBezTo>
                  <a:cubicBezTo>
                    <a:pt x="49" y="0"/>
                    <a:pt x="15" y="23"/>
                    <a:pt x="15" y="56"/>
                  </a:cubicBezTo>
                  <a:cubicBezTo>
                    <a:pt x="15" y="71"/>
                    <a:pt x="25" y="80"/>
                    <a:pt x="38" y="80"/>
                  </a:cubicBezTo>
                  <a:cubicBezTo>
                    <a:pt x="52" y="80"/>
                    <a:pt x="61" y="70"/>
                    <a:pt x="61" y="57"/>
                  </a:cubicBezTo>
                  <a:cubicBezTo>
                    <a:pt x="61" y="51"/>
                    <a:pt x="58" y="34"/>
                    <a:pt x="35" y="34"/>
                  </a:cubicBezTo>
                  <a:cubicBezTo>
                    <a:pt x="49" y="16"/>
                    <a:pt x="73" y="11"/>
                    <a:pt x="89" y="11"/>
                  </a:cubicBezTo>
                  <a:cubicBezTo>
                    <a:pt x="113" y="11"/>
                    <a:pt x="142" y="30"/>
                    <a:pt x="142" y="75"/>
                  </a:cubicBezTo>
                  <a:lnTo>
                    <a:pt x="142" y="93"/>
                  </a:lnTo>
                  <a:cubicBezTo>
                    <a:pt x="116" y="95"/>
                    <a:pt x="81" y="96"/>
                    <a:pt x="50" y="111"/>
                  </a:cubicBezTo>
                  <a:cubicBezTo>
                    <a:pt x="13" y="128"/>
                    <a:pt x="0" y="154"/>
                    <a:pt x="0" y="176"/>
                  </a:cubicBezTo>
                  <a:cubicBezTo>
                    <a:pt x="0" y="216"/>
                    <a:pt x="49" y="229"/>
                    <a:pt x="80" y="229"/>
                  </a:cubicBezTo>
                  <a:cubicBezTo>
                    <a:pt x="113" y="229"/>
                    <a:pt x="136" y="209"/>
                    <a:pt x="145" y="185"/>
                  </a:cubicBezTo>
                  <a:close/>
                  <a:moveTo>
                    <a:pt x="142" y="104"/>
                  </a:moveTo>
                  <a:lnTo>
                    <a:pt x="142" y="153"/>
                  </a:lnTo>
                  <a:cubicBezTo>
                    <a:pt x="142" y="201"/>
                    <a:pt x="106" y="218"/>
                    <a:pt x="83" y="218"/>
                  </a:cubicBezTo>
                  <a:cubicBezTo>
                    <a:pt x="59" y="218"/>
                    <a:pt x="39" y="200"/>
                    <a:pt x="39" y="175"/>
                  </a:cubicBezTo>
                  <a:cubicBezTo>
                    <a:pt x="39" y="148"/>
                    <a:pt x="60" y="107"/>
                    <a:pt x="142" y="104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6" name="Freeform 23 1 1">
              <a:extLst>
                <a:ext uri="{FF2B5EF4-FFF2-40B4-BE49-F238E27FC236}">
                  <a16:creationId xmlns:a16="http://schemas.microsoft.com/office/drawing/2014/main" id="{4BA06B34-D3F0-8DB3-36C5-7EDAA3094120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35775" y="2976563"/>
              <a:ext cx="60325" cy="119063"/>
            </a:xfrm>
            <a:custGeom>
              <a:avLst/>
              <a:gdLst>
                <a:gd name="T0" fmla="*/ 77 w 156"/>
                <a:gd name="T1" fmla="*/ 108 h 313"/>
                <a:gd name="T2" fmla="*/ 148 w 156"/>
                <a:gd name="T3" fmla="*/ 108 h 313"/>
                <a:gd name="T4" fmla="*/ 148 w 156"/>
                <a:gd name="T5" fmla="*/ 92 h 313"/>
                <a:gd name="T6" fmla="*/ 77 w 156"/>
                <a:gd name="T7" fmla="*/ 92 h 313"/>
                <a:gd name="T8" fmla="*/ 77 w 156"/>
                <a:gd name="T9" fmla="*/ 0 h 313"/>
                <a:gd name="T10" fmla="*/ 64 w 156"/>
                <a:gd name="T11" fmla="*/ 0 h 313"/>
                <a:gd name="T12" fmla="*/ 0 w 156"/>
                <a:gd name="T13" fmla="*/ 97 h 313"/>
                <a:gd name="T14" fmla="*/ 0 w 156"/>
                <a:gd name="T15" fmla="*/ 108 h 313"/>
                <a:gd name="T16" fmla="*/ 42 w 156"/>
                <a:gd name="T17" fmla="*/ 108 h 313"/>
                <a:gd name="T18" fmla="*/ 42 w 156"/>
                <a:gd name="T19" fmla="*/ 245 h 313"/>
                <a:gd name="T20" fmla="*/ 107 w 156"/>
                <a:gd name="T21" fmla="*/ 313 h 313"/>
                <a:gd name="T22" fmla="*/ 156 w 156"/>
                <a:gd name="T23" fmla="*/ 245 h 313"/>
                <a:gd name="T24" fmla="*/ 156 w 156"/>
                <a:gd name="T25" fmla="*/ 217 h 313"/>
                <a:gd name="T26" fmla="*/ 144 w 156"/>
                <a:gd name="T27" fmla="*/ 217 h 313"/>
                <a:gd name="T28" fmla="*/ 144 w 156"/>
                <a:gd name="T29" fmla="*/ 244 h 313"/>
                <a:gd name="T30" fmla="*/ 110 w 156"/>
                <a:gd name="T31" fmla="*/ 300 h 313"/>
                <a:gd name="T32" fmla="*/ 77 w 156"/>
                <a:gd name="T33" fmla="*/ 246 h 313"/>
                <a:gd name="T34" fmla="*/ 77 w 156"/>
                <a:gd name="T35" fmla="*/ 10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6" h="313">
                  <a:moveTo>
                    <a:pt x="77" y="108"/>
                  </a:moveTo>
                  <a:lnTo>
                    <a:pt x="148" y="108"/>
                  </a:lnTo>
                  <a:lnTo>
                    <a:pt x="148" y="92"/>
                  </a:lnTo>
                  <a:lnTo>
                    <a:pt x="77" y="92"/>
                  </a:lnTo>
                  <a:lnTo>
                    <a:pt x="77" y="0"/>
                  </a:lnTo>
                  <a:lnTo>
                    <a:pt x="64" y="0"/>
                  </a:lnTo>
                  <a:cubicBezTo>
                    <a:pt x="64" y="41"/>
                    <a:pt x="49" y="95"/>
                    <a:pt x="0" y="97"/>
                  </a:cubicBezTo>
                  <a:lnTo>
                    <a:pt x="0" y="108"/>
                  </a:lnTo>
                  <a:lnTo>
                    <a:pt x="42" y="108"/>
                  </a:lnTo>
                  <a:lnTo>
                    <a:pt x="42" y="245"/>
                  </a:lnTo>
                  <a:cubicBezTo>
                    <a:pt x="42" y="307"/>
                    <a:pt x="89" y="313"/>
                    <a:pt x="107" y="313"/>
                  </a:cubicBezTo>
                  <a:cubicBezTo>
                    <a:pt x="142" y="313"/>
                    <a:pt x="156" y="277"/>
                    <a:pt x="156" y="245"/>
                  </a:cubicBezTo>
                  <a:lnTo>
                    <a:pt x="156" y="217"/>
                  </a:lnTo>
                  <a:lnTo>
                    <a:pt x="144" y="217"/>
                  </a:lnTo>
                  <a:lnTo>
                    <a:pt x="144" y="244"/>
                  </a:lnTo>
                  <a:cubicBezTo>
                    <a:pt x="144" y="281"/>
                    <a:pt x="129" y="300"/>
                    <a:pt x="110" y="300"/>
                  </a:cubicBezTo>
                  <a:cubicBezTo>
                    <a:pt x="77" y="300"/>
                    <a:pt x="77" y="255"/>
                    <a:pt x="77" y="246"/>
                  </a:cubicBezTo>
                  <a:lnTo>
                    <a:pt x="77" y="108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7" name="Freeform 24 1 1">
              <a:extLst>
                <a:ext uri="{FF2B5EF4-FFF2-40B4-BE49-F238E27FC236}">
                  <a16:creationId xmlns:a16="http://schemas.microsoft.com/office/drawing/2014/main" id="{0B58202C-4E73-CC7A-9895-7126B9FE777E}"/>
                </a:ext>
              </a:extLst>
            </p:cNvPr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6911975" y="3008313"/>
              <a:ext cx="84138" cy="87313"/>
            </a:xfrm>
            <a:custGeom>
              <a:avLst/>
              <a:gdLst>
                <a:gd name="T0" fmla="*/ 221 w 221"/>
                <a:gd name="T1" fmla="*/ 117 h 229"/>
                <a:gd name="T2" fmla="*/ 111 w 221"/>
                <a:gd name="T3" fmla="*/ 0 h 229"/>
                <a:gd name="T4" fmla="*/ 0 w 221"/>
                <a:gd name="T5" fmla="*/ 117 h 229"/>
                <a:gd name="T6" fmla="*/ 110 w 221"/>
                <a:gd name="T7" fmla="*/ 229 h 229"/>
                <a:gd name="T8" fmla="*/ 221 w 221"/>
                <a:gd name="T9" fmla="*/ 117 h 229"/>
                <a:gd name="T10" fmla="*/ 111 w 221"/>
                <a:gd name="T11" fmla="*/ 216 h 229"/>
                <a:gd name="T12" fmla="*/ 54 w 221"/>
                <a:gd name="T13" fmla="*/ 183 h 229"/>
                <a:gd name="T14" fmla="*/ 42 w 221"/>
                <a:gd name="T15" fmla="*/ 113 h 229"/>
                <a:gd name="T16" fmla="*/ 54 w 221"/>
                <a:gd name="T17" fmla="*/ 44 h 229"/>
                <a:gd name="T18" fmla="*/ 110 w 221"/>
                <a:gd name="T19" fmla="*/ 11 h 229"/>
                <a:gd name="T20" fmla="*/ 167 w 221"/>
                <a:gd name="T21" fmla="*/ 43 h 229"/>
                <a:gd name="T22" fmla="*/ 180 w 221"/>
                <a:gd name="T23" fmla="*/ 113 h 229"/>
                <a:gd name="T24" fmla="*/ 169 w 221"/>
                <a:gd name="T25" fmla="*/ 179 h 229"/>
                <a:gd name="T26" fmla="*/ 111 w 221"/>
                <a:gd name="T27" fmla="*/ 21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9">
                  <a:moveTo>
                    <a:pt x="221" y="117"/>
                  </a:moveTo>
                  <a:cubicBezTo>
                    <a:pt x="221" y="53"/>
                    <a:pt x="171" y="0"/>
                    <a:pt x="111" y="0"/>
                  </a:cubicBezTo>
                  <a:cubicBezTo>
                    <a:pt x="49" y="0"/>
                    <a:pt x="0" y="54"/>
                    <a:pt x="0" y="117"/>
                  </a:cubicBezTo>
                  <a:cubicBezTo>
                    <a:pt x="0" y="181"/>
                    <a:pt x="52" y="229"/>
                    <a:pt x="110" y="229"/>
                  </a:cubicBezTo>
                  <a:cubicBezTo>
                    <a:pt x="171" y="229"/>
                    <a:pt x="221" y="180"/>
                    <a:pt x="221" y="117"/>
                  </a:cubicBezTo>
                  <a:close/>
                  <a:moveTo>
                    <a:pt x="111" y="216"/>
                  </a:moveTo>
                  <a:cubicBezTo>
                    <a:pt x="89" y="216"/>
                    <a:pt x="68" y="206"/>
                    <a:pt x="54" y="183"/>
                  </a:cubicBezTo>
                  <a:cubicBezTo>
                    <a:pt x="42" y="161"/>
                    <a:pt x="42" y="130"/>
                    <a:pt x="42" y="113"/>
                  </a:cubicBezTo>
                  <a:cubicBezTo>
                    <a:pt x="42" y="93"/>
                    <a:pt x="42" y="66"/>
                    <a:pt x="54" y="44"/>
                  </a:cubicBezTo>
                  <a:cubicBezTo>
                    <a:pt x="67" y="21"/>
                    <a:pt x="90" y="11"/>
                    <a:pt x="110" y="11"/>
                  </a:cubicBezTo>
                  <a:cubicBezTo>
                    <a:pt x="132" y="11"/>
                    <a:pt x="154" y="22"/>
                    <a:pt x="167" y="43"/>
                  </a:cubicBezTo>
                  <a:cubicBezTo>
                    <a:pt x="180" y="65"/>
                    <a:pt x="180" y="94"/>
                    <a:pt x="180" y="113"/>
                  </a:cubicBezTo>
                  <a:cubicBezTo>
                    <a:pt x="180" y="130"/>
                    <a:pt x="180" y="157"/>
                    <a:pt x="169" y="179"/>
                  </a:cubicBezTo>
                  <a:cubicBezTo>
                    <a:pt x="158" y="202"/>
                    <a:pt x="136" y="216"/>
                    <a:pt x="111" y="21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8" name="Freeform 25 1 1">
              <a:extLst>
                <a:ext uri="{FF2B5EF4-FFF2-40B4-BE49-F238E27FC236}">
                  <a16:creationId xmlns:a16="http://schemas.microsoft.com/office/drawing/2014/main" id="{CAE0BF28-C682-EED2-165F-C7780DAF7FBC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7007225" y="3009900"/>
              <a:ext cx="65088" cy="84138"/>
            </a:xfrm>
            <a:custGeom>
              <a:avLst/>
              <a:gdLst>
                <a:gd name="T0" fmla="*/ 70 w 168"/>
                <a:gd name="T1" fmla="*/ 55 h 220"/>
                <a:gd name="T2" fmla="*/ 70 w 168"/>
                <a:gd name="T3" fmla="*/ 0 h 220"/>
                <a:gd name="T4" fmla="*/ 0 w 168"/>
                <a:gd name="T5" fmla="*/ 5 h 220"/>
                <a:gd name="T6" fmla="*/ 0 w 168"/>
                <a:gd name="T7" fmla="*/ 21 h 220"/>
                <a:gd name="T8" fmla="*/ 39 w 168"/>
                <a:gd name="T9" fmla="*/ 49 h 220"/>
                <a:gd name="T10" fmla="*/ 39 w 168"/>
                <a:gd name="T11" fmla="*/ 182 h 220"/>
                <a:gd name="T12" fmla="*/ 0 w 168"/>
                <a:gd name="T13" fmla="*/ 205 h 220"/>
                <a:gd name="T14" fmla="*/ 0 w 168"/>
                <a:gd name="T15" fmla="*/ 220 h 220"/>
                <a:gd name="T16" fmla="*/ 57 w 168"/>
                <a:gd name="T17" fmla="*/ 219 h 220"/>
                <a:gd name="T18" fmla="*/ 120 w 168"/>
                <a:gd name="T19" fmla="*/ 220 h 220"/>
                <a:gd name="T20" fmla="*/ 120 w 168"/>
                <a:gd name="T21" fmla="*/ 205 h 220"/>
                <a:gd name="T22" fmla="*/ 110 w 168"/>
                <a:gd name="T23" fmla="*/ 205 h 220"/>
                <a:gd name="T24" fmla="*/ 72 w 168"/>
                <a:gd name="T25" fmla="*/ 181 h 220"/>
                <a:gd name="T26" fmla="*/ 72 w 168"/>
                <a:gd name="T27" fmla="*/ 105 h 220"/>
                <a:gd name="T28" fmla="*/ 131 w 168"/>
                <a:gd name="T29" fmla="*/ 11 h 220"/>
                <a:gd name="T30" fmla="*/ 136 w 168"/>
                <a:gd name="T31" fmla="*/ 11 h 220"/>
                <a:gd name="T32" fmla="*/ 125 w 168"/>
                <a:gd name="T33" fmla="*/ 31 h 220"/>
                <a:gd name="T34" fmla="*/ 146 w 168"/>
                <a:gd name="T35" fmla="*/ 52 h 220"/>
                <a:gd name="T36" fmla="*/ 168 w 168"/>
                <a:gd name="T37" fmla="*/ 30 h 220"/>
                <a:gd name="T38" fmla="*/ 131 w 168"/>
                <a:gd name="T39" fmla="*/ 0 h 220"/>
                <a:gd name="T40" fmla="*/ 70 w 168"/>
                <a:gd name="T41" fmla="*/ 5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220">
                  <a:moveTo>
                    <a:pt x="70" y="55"/>
                  </a:moveTo>
                  <a:lnTo>
                    <a:pt x="70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2"/>
                  </a:lnTo>
                  <a:cubicBezTo>
                    <a:pt x="39" y="205"/>
                    <a:pt x="34" y="205"/>
                    <a:pt x="0" y="205"/>
                  </a:cubicBezTo>
                  <a:lnTo>
                    <a:pt x="0" y="220"/>
                  </a:lnTo>
                  <a:cubicBezTo>
                    <a:pt x="20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0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199"/>
                    <a:pt x="72" y="181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1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5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8" y="46"/>
                    <a:pt x="168" y="30"/>
                  </a:cubicBezTo>
                  <a:cubicBezTo>
                    <a:pt x="168" y="14"/>
                    <a:pt x="152" y="0"/>
                    <a:pt x="131" y="0"/>
                  </a:cubicBezTo>
                  <a:cubicBezTo>
                    <a:pt x="95" y="0"/>
                    <a:pt x="77" y="33"/>
                    <a:pt x="70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59" name="Freeform 26 1 1">
              <a:extLst>
                <a:ext uri="{FF2B5EF4-FFF2-40B4-BE49-F238E27FC236}">
                  <a16:creationId xmlns:a16="http://schemas.microsoft.com/office/drawing/2014/main" id="{B759D453-7A8C-F7FA-E804-FFFA0C7B553A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7083425" y="3008313"/>
              <a:ext cx="63500" cy="87313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2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8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7 h 229"/>
                <a:gd name="T20" fmla="*/ 83 w 163"/>
                <a:gd name="T21" fmla="*/ 229 h 229"/>
                <a:gd name="T22" fmla="*/ 163 w 163"/>
                <a:gd name="T23" fmla="*/ 159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7 h 229"/>
                <a:gd name="T30" fmla="*/ 80 w 163"/>
                <a:gd name="T31" fmla="*/ 9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6"/>
                    <a:pt x="139" y="172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89"/>
                    <a:pt x="13" y="147"/>
                  </a:cubicBezTo>
                  <a:cubicBezTo>
                    <a:pt x="12" y="140"/>
                    <a:pt x="11" y="138"/>
                    <a:pt x="6" y="138"/>
                  </a:cubicBezTo>
                  <a:cubicBezTo>
                    <a:pt x="0" y="138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5"/>
                    <a:pt x="0" y="229"/>
                    <a:pt x="5" y="229"/>
                  </a:cubicBezTo>
                  <a:cubicBezTo>
                    <a:pt x="8" y="229"/>
                    <a:pt x="8" y="228"/>
                    <a:pt x="18" y="219"/>
                  </a:cubicBezTo>
                  <a:cubicBezTo>
                    <a:pt x="19" y="218"/>
                    <a:pt x="19" y="217"/>
                    <a:pt x="28" y="207"/>
                  </a:cubicBezTo>
                  <a:cubicBezTo>
                    <a:pt x="50" y="228"/>
                    <a:pt x="72" y="229"/>
                    <a:pt x="83" y="229"/>
                  </a:cubicBezTo>
                  <a:cubicBezTo>
                    <a:pt x="140" y="229"/>
                    <a:pt x="163" y="195"/>
                    <a:pt x="163" y="159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7" y="54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0" name="Group 1459" descr="\documentclass{article}&#10;\usepackage{amsmath}&#10;\pagestyle{empty}&#10;\begin{document}&#10;&#10;FELs&#10;&#10;&#10;\end{document}" title="IguanaTex Vector Display">
            <a:extLst>
              <a:ext uri="{FF2B5EF4-FFF2-40B4-BE49-F238E27FC236}">
                <a16:creationId xmlns:a16="http://schemas.microsoft.com/office/drawing/2014/main" id="{904F4BC8-C371-7E07-33F4-CC1368E9FD83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2327477" y="1620665"/>
            <a:ext cx="563244" cy="157003"/>
            <a:chOff x="5605469" y="2752725"/>
            <a:chExt cx="455613" cy="127001"/>
          </a:xfrm>
          <a:solidFill>
            <a:schemeClr val="bg1">
              <a:lumMod val="75000"/>
            </a:schemeClr>
          </a:solidFill>
        </p:grpSpPr>
        <p:sp>
          <p:nvSpPr>
            <p:cNvPr id="1461" name="Freeform 42 2 1">
              <a:extLst>
                <a:ext uri="{FF2B5EF4-FFF2-40B4-BE49-F238E27FC236}">
                  <a16:creationId xmlns:a16="http://schemas.microsoft.com/office/drawing/2014/main" id="{B3F03509-E202-7A80-FDE0-395044D75564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5605469" y="2752725"/>
              <a:ext cx="114300" cy="125413"/>
            </a:xfrm>
            <a:custGeom>
              <a:avLst/>
              <a:gdLst>
                <a:gd name="T0" fmla="*/ 274 w 288"/>
                <a:gd name="T1" fmla="*/ 0 h 340"/>
                <a:gd name="T2" fmla="*/ 0 w 288"/>
                <a:gd name="T3" fmla="*/ 0 h 340"/>
                <a:gd name="T4" fmla="*/ 0 w 288"/>
                <a:gd name="T5" fmla="*/ 16 h 340"/>
                <a:gd name="T6" fmla="*/ 12 w 288"/>
                <a:gd name="T7" fmla="*/ 16 h 340"/>
                <a:gd name="T8" fmla="*/ 51 w 288"/>
                <a:gd name="T9" fmla="*/ 39 h 340"/>
                <a:gd name="T10" fmla="*/ 51 w 288"/>
                <a:gd name="T11" fmla="*/ 301 h 340"/>
                <a:gd name="T12" fmla="*/ 12 w 288"/>
                <a:gd name="T13" fmla="*/ 324 h 340"/>
                <a:gd name="T14" fmla="*/ 0 w 288"/>
                <a:gd name="T15" fmla="*/ 324 h 340"/>
                <a:gd name="T16" fmla="*/ 0 w 288"/>
                <a:gd name="T17" fmla="*/ 340 h 340"/>
                <a:gd name="T18" fmla="*/ 76 w 288"/>
                <a:gd name="T19" fmla="*/ 338 h 340"/>
                <a:gd name="T20" fmla="*/ 160 w 288"/>
                <a:gd name="T21" fmla="*/ 340 h 340"/>
                <a:gd name="T22" fmla="*/ 160 w 288"/>
                <a:gd name="T23" fmla="*/ 324 h 340"/>
                <a:gd name="T24" fmla="*/ 143 w 288"/>
                <a:gd name="T25" fmla="*/ 324 h 340"/>
                <a:gd name="T26" fmla="*/ 96 w 288"/>
                <a:gd name="T27" fmla="*/ 300 h 340"/>
                <a:gd name="T28" fmla="*/ 96 w 288"/>
                <a:gd name="T29" fmla="*/ 177 h 340"/>
                <a:gd name="T30" fmla="*/ 139 w 288"/>
                <a:gd name="T31" fmla="*/ 177 h 340"/>
                <a:gd name="T32" fmla="*/ 191 w 288"/>
                <a:gd name="T33" fmla="*/ 236 h 340"/>
                <a:gd name="T34" fmla="*/ 204 w 288"/>
                <a:gd name="T35" fmla="*/ 236 h 340"/>
                <a:gd name="T36" fmla="*/ 204 w 288"/>
                <a:gd name="T37" fmla="*/ 104 h 340"/>
                <a:gd name="T38" fmla="*/ 191 w 288"/>
                <a:gd name="T39" fmla="*/ 104 h 340"/>
                <a:gd name="T40" fmla="*/ 139 w 288"/>
                <a:gd name="T41" fmla="*/ 162 h 340"/>
                <a:gd name="T42" fmla="*/ 96 w 288"/>
                <a:gd name="T43" fmla="*/ 162 h 340"/>
                <a:gd name="T44" fmla="*/ 96 w 288"/>
                <a:gd name="T45" fmla="*/ 36 h 340"/>
                <a:gd name="T46" fmla="*/ 120 w 288"/>
                <a:gd name="T47" fmla="*/ 16 h 340"/>
                <a:gd name="T48" fmla="*/ 180 w 288"/>
                <a:gd name="T49" fmla="*/ 16 h 340"/>
                <a:gd name="T50" fmla="*/ 275 w 288"/>
                <a:gd name="T51" fmla="*/ 113 h 340"/>
                <a:gd name="T52" fmla="*/ 288 w 288"/>
                <a:gd name="T53" fmla="*/ 113 h 340"/>
                <a:gd name="T54" fmla="*/ 274 w 288"/>
                <a:gd name="T5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8" h="340">
                  <a:moveTo>
                    <a:pt x="274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0" y="16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cubicBezTo>
                    <a:pt x="17" y="338"/>
                    <a:pt x="56" y="338"/>
                    <a:pt x="76" y="338"/>
                  </a:cubicBezTo>
                  <a:cubicBezTo>
                    <a:pt x="96" y="338"/>
                    <a:pt x="142" y="338"/>
                    <a:pt x="160" y="340"/>
                  </a:cubicBezTo>
                  <a:lnTo>
                    <a:pt x="160" y="324"/>
                  </a:lnTo>
                  <a:lnTo>
                    <a:pt x="143" y="324"/>
                  </a:lnTo>
                  <a:cubicBezTo>
                    <a:pt x="96" y="324"/>
                    <a:pt x="96" y="318"/>
                    <a:pt x="96" y="300"/>
                  </a:cubicBezTo>
                  <a:lnTo>
                    <a:pt x="96" y="177"/>
                  </a:lnTo>
                  <a:lnTo>
                    <a:pt x="139" y="177"/>
                  </a:lnTo>
                  <a:cubicBezTo>
                    <a:pt x="186" y="177"/>
                    <a:pt x="191" y="193"/>
                    <a:pt x="191" y="236"/>
                  </a:cubicBezTo>
                  <a:lnTo>
                    <a:pt x="204" y="236"/>
                  </a:lnTo>
                  <a:lnTo>
                    <a:pt x="204" y="104"/>
                  </a:lnTo>
                  <a:lnTo>
                    <a:pt x="191" y="104"/>
                  </a:lnTo>
                  <a:cubicBezTo>
                    <a:pt x="191" y="146"/>
                    <a:pt x="186" y="162"/>
                    <a:pt x="139" y="162"/>
                  </a:cubicBezTo>
                  <a:lnTo>
                    <a:pt x="96" y="162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0" y="16"/>
                  </a:lnTo>
                  <a:cubicBezTo>
                    <a:pt x="255" y="16"/>
                    <a:pt x="267" y="44"/>
                    <a:pt x="275" y="113"/>
                  </a:cubicBezTo>
                  <a:lnTo>
                    <a:pt x="288" y="113"/>
                  </a:lnTo>
                  <a:lnTo>
                    <a:pt x="274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2" name="Freeform 43 2 1">
              <a:extLst>
                <a:ext uri="{FF2B5EF4-FFF2-40B4-BE49-F238E27FC236}">
                  <a16:creationId xmlns:a16="http://schemas.microsoft.com/office/drawing/2014/main" id="{5C8FBB46-93C6-6626-D7CC-93129B2731A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5734057" y="2752725"/>
              <a:ext cx="123825" cy="125413"/>
            </a:xfrm>
            <a:custGeom>
              <a:avLst/>
              <a:gdLst>
                <a:gd name="T0" fmla="*/ 52 w 309"/>
                <a:gd name="T1" fmla="*/ 301 h 340"/>
                <a:gd name="T2" fmla="*/ 12 w 309"/>
                <a:gd name="T3" fmla="*/ 324 h 340"/>
                <a:gd name="T4" fmla="*/ 0 w 309"/>
                <a:gd name="T5" fmla="*/ 324 h 340"/>
                <a:gd name="T6" fmla="*/ 0 w 309"/>
                <a:gd name="T7" fmla="*/ 340 h 340"/>
                <a:gd name="T8" fmla="*/ 288 w 309"/>
                <a:gd name="T9" fmla="*/ 340 h 340"/>
                <a:gd name="T10" fmla="*/ 309 w 309"/>
                <a:gd name="T11" fmla="*/ 211 h 340"/>
                <a:gd name="T12" fmla="*/ 297 w 309"/>
                <a:gd name="T13" fmla="*/ 211 h 340"/>
                <a:gd name="T14" fmla="*/ 187 w 309"/>
                <a:gd name="T15" fmla="*/ 324 h 340"/>
                <a:gd name="T16" fmla="*/ 120 w 309"/>
                <a:gd name="T17" fmla="*/ 324 h 340"/>
                <a:gd name="T18" fmla="*/ 96 w 309"/>
                <a:gd name="T19" fmla="*/ 304 h 340"/>
                <a:gd name="T20" fmla="*/ 96 w 309"/>
                <a:gd name="T21" fmla="*/ 171 h 340"/>
                <a:gd name="T22" fmla="*/ 141 w 309"/>
                <a:gd name="T23" fmla="*/ 171 h 340"/>
                <a:gd name="T24" fmla="*/ 195 w 309"/>
                <a:gd name="T25" fmla="*/ 229 h 340"/>
                <a:gd name="T26" fmla="*/ 207 w 309"/>
                <a:gd name="T27" fmla="*/ 229 h 340"/>
                <a:gd name="T28" fmla="*/ 207 w 309"/>
                <a:gd name="T29" fmla="*/ 97 h 340"/>
                <a:gd name="T30" fmla="*/ 195 w 309"/>
                <a:gd name="T31" fmla="*/ 97 h 340"/>
                <a:gd name="T32" fmla="*/ 141 w 309"/>
                <a:gd name="T33" fmla="*/ 156 h 340"/>
                <a:gd name="T34" fmla="*/ 96 w 309"/>
                <a:gd name="T35" fmla="*/ 156 h 340"/>
                <a:gd name="T36" fmla="*/ 96 w 309"/>
                <a:gd name="T37" fmla="*/ 36 h 340"/>
                <a:gd name="T38" fmla="*/ 120 w 309"/>
                <a:gd name="T39" fmla="*/ 16 h 340"/>
                <a:gd name="T40" fmla="*/ 185 w 309"/>
                <a:gd name="T41" fmla="*/ 16 h 340"/>
                <a:gd name="T42" fmla="*/ 283 w 309"/>
                <a:gd name="T43" fmla="*/ 113 h 340"/>
                <a:gd name="T44" fmla="*/ 295 w 309"/>
                <a:gd name="T45" fmla="*/ 113 h 340"/>
                <a:gd name="T46" fmla="*/ 281 w 309"/>
                <a:gd name="T47" fmla="*/ 0 h 340"/>
                <a:gd name="T48" fmla="*/ 0 w 309"/>
                <a:gd name="T49" fmla="*/ 0 h 340"/>
                <a:gd name="T50" fmla="*/ 0 w 309"/>
                <a:gd name="T51" fmla="*/ 16 h 340"/>
                <a:gd name="T52" fmla="*/ 12 w 309"/>
                <a:gd name="T53" fmla="*/ 16 h 340"/>
                <a:gd name="T54" fmla="*/ 52 w 309"/>
                <a:gd name="T55" fmla="*/ 39 h 340"/>
                <a:gd name="T56" fmla="*/ 52 w 309"/>
                <a:gd name="T57" fmla="*/ 30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" h="340">
                  <a:moveTo>
                    <a:pt x="52" y="301"/>
                  </a:moveTo>
                  <a:cubicBezTo>
                    <a:pt x="52" y="319"/>
                    <a:pt x="51" y="324"/>
                    <a:pt x="12" y="324"/>
                  </a:cubicBezTo>
                  <a:lnTo>
                    <a:pt x="0" y="324"/>
                  </a:lnTo>
                  <a:lnTo>
                    <a:pt x="0" y="340"/>
                  </a:lnTo>
                  <a:lnTo>
                    <a:pt x="288" y="340"/>
                  </a:lnTo>
                  <a:lnTo>
                    <a:pt x="309" y="211"/>
                  </a:lnTo>
                  <a:lnTo>
                    <a:pt x="297" y="211"/>
                  </a:lnTo>
                  <a:cubicBezTo>
                    <a:pt x="284" y="288"/>
                    <a:pt x="273" y="324"/>
                    <a:pt x="187" y="324"/>
                  </a:cubicBezTo>
                  <a:lnTo>
                    <a:pt x="120" y="324"/>
                  </a:lnTo>
                  <a:cubicBezTo>
                    <a:pt x="97" y="324"/>
                    <a:pt x="96" y="321"/>
                    <a:pt x="96" y="304"/>
                  </a:cubicBezTo>
                  <a:lnTo>
                    <a:pt x="96" y="171"/>
                  </a:lnTo>
                  <a:lnTo>
                    <a:pt x="141" y="171"/>
                  </a:lnTo>
                  <a:cubicBezTo>
                    <a:pt x="189" y="171"/>
                    <a:pt x="195" y="187"/>
                    <a:pt x="195" y="229"/>
                  </a:cubicBezTo>
                  <a:lnTo>
                    <a:pt x="207" y="229"/>
                  </a:lnTo>
                  <a:lnTo>
                    <a:pt x="207" y="97"/>
                  </a:lnTo>
                  <a:lnTo>
                    <a:pt x="195" y="97"/>
                  </a:lnTo>
                  <a:cubicBezTo>
                    <a:pt x="195" y="140"/>
                    <a:pt x="189" y="156"/>
                    <a:pt x="141" y="156"/>
                  </a:cubicBezTo>
                  <a:lnTo>
                    <a:pt x="96" y="156"/>
                  </a:lnTo>
                  <a:lnTo>
                    <a:pt x="96" y="36"/>
                  </a:lnTo>
                  <a:cubicBezTo>
                    <a:pt x="96" y="19"/>
                    <a:pt x="97" y="16"/>
                    <a:pt x="120" y="16"/>
                  </a:cubicBezTo>
                  <a:lnTo>
                    <a:pt x="185" y="16"/>
                  </a:lnTo>
                  <a:cubicBezTo>
                    <a:pt x="261" y="16"/>
                    <a:pt x="275" y="43"/>
                    <a:pt x="283" y="113"/>
                  </a:cubicBezTo>
                  <a:lnTo>
                    <a:pt x="295" y="113"/>
                  </a:lnTo>
                  <a:lnTo>
                    <a:pt x="281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12" y="16"/>
                  </a:lnTo>
                  <a:cubicBezTo>
                    <a:pt x="51" y="16"/>
                    <a:pt x="52" y="21"/>
                    <a:pt x="52" y="39"/>
                  </a:cubicBezTo>
                  <a:lnTo>
                    <a:pt x="52" y="301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3" name="Freeform 44 2 1">
              <a:extLst>
                <a:ext uri="{FF2B5EF4-FFF2-40B4-BE49-F238E27FC236}">
                  <a16:creationId xmlns:a16="http://schemas.microsoft.com/office/drawing/2014/main" id="{447B6391-2F9D-EE7C-C11F-2F23A63F665E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5870582" y="2752725"/>
              <a:ext cx="109538" cy="125413"/>
            </a:xfrm>
            <a:custGeom>
              <a:avLst/>
              <a:gdLst>
                <a:gd name="T0" fmla="*/ 274 w 274"/>
                <a:gd name="T1" fmla="*/ 212 h 341"/>
                <a:gd name="T2" fmla="*/ 262 w 274"/>
                <a:gd name="T3" fmla="*/ 212 h 341"/>
                <a:gd name="T4" fmla="*/ 162 w 274"/>
                <a:gd name="T5" fmla="*/ 325 h 341"/>
                <a:gd name="T6" fmla="*/ 121 w 274"/>
                <a:gd name="T7" fmla="*/ 325 h 341"/>
                <a:gd name="T8" fmla="*/ 96 w 274"/>
                <a:gd name="T9" fmla="*/ 305 h 341"/>
                <a:gd name="T10" fmla="*/ 96 w 274"/>
                <a:gd name="T11" fmla="*/ 39 h 341"/>
                <a:gd name="T12" fmla="*/ 144 w 274"/>
                <a:gd name="T13" fmla="*/ 15 h 341"/>
                <a:gd name="T14" fmla="*/ 160 w 274"/>
                <a:gd name="T15" fmla="*/ 15 h 341"/>
                <a:gd name="T16" fmla="*/ 160 w 274"/>
                <a:gd name="T17" fmla="*/ 0 h 341"/>
                <a:gd name="T18" fmla="*/ 76 w 274"/>
                <a:gd name="T19" fmla="*/ 1 h 341"/>
                <a:gd name="T20" fmla="*/ 0 w 274"/>
                <a:gd name="T21" fmla="*/ 0 h 341"/>
                <a:gd name="T22" fmla="*/ 0 w 274"/>
                <a:gd name="T23" fmla="*/ 15 h 341"/>
                <a:gd name="T24" fmla="*/ 12 w 274"/>
                <a:gd name="T25" fmla="*/ 15 h 341"/>
                <a:gd name="T26" fmla="*/ 52 w 274"/>
                <a:gd name="T27" fmla="*/ 39 h 341"/>
                <a:gd name="T28" fmla="*/ 52 w 274"/>
                <a:gd name="T29" fmla="*/ 302 h 341"/>
                <a:gd name="T30" fmla="*/ 12 w 274"/>
                <a:gd name="T31" fmla="*/ 325 h 341"/>
                <a:gd name="T32" fmla="*/ 0 w 274"/>
                <a:gd name="T33" fmla="*/ 325 h 341"/>
                <a:gd name="T34" fmla="*/ 0 w 274"/>
                <a:gd name="T35" fmla="*/ 341 h 341"/>
                <a:gd name="T36" fmla="*/ 260 w 274"/>
                <a:gd name="T37" fmla="*/ 341 h 341"/>
                <a:gd name="T38" fmla="*/ 274 w 274"/>
                <a:gd name="T39" fmla="*/ 21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4" h="341">
                  <a:moveTo>
                    <a:pt x="274" y="212"/>
                  </a:moveTo>
                  <a:lnTo>
                    <a:pt x="262" y="212"/>
                  </a:lnTo>
                  <a:cubicBezTo>
                    <a:pt x="256" y="263"/>
                    <a:pt x="249" y="325"/>
                    <a:pt x="162" y="325"/>
                  </a:cubicBezTo>
                  <a:lnTo>
                    <a:pt x="121" y="325"/>
                  </a:lnTo>
                  <a:cubicBezTo>
                    <a:pt x="97" y="325"/>
                    <a:pt x="96" y="322"/>
                    <a:pt x="96" y="305"/>
                  </a:cubicBezTo>
                  <a:lnTo>
                    <a:pt x="96" y="39"/>
                  </a:lnTo>
                  <a:cubicBezTo>
                    <a:pt x="96" y="22"/>
                    <a:pt x="96" y="15"/>
                    <a:pt x="144" y="15"/>
                  </a:cubicBezTo>
                  <a:lnTo>
                    <a:pt x="160" y="15"/>
                  </a:lnTo>
                  <a:lnTo>
                    <a:pt x="160" y="0"/>
                  </a:lnTo>
                  <a:cubicBezTo>
                    <a:pt x="142" y="1"/>
                    <a:pt x="97" y="1"/>
                    <a:pt x="76" y="1"/>
                  </a:cubicBezTo>
                  <a:cubicBezTo>
                    <a:pt x="57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2"/>
                  </a:lnTo>
                  <a:cubicBezTo>
                    <a:pt x="52" y="320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1"/>
                  </a:lnTo>
                  <a:lnTo>
                    <a:pt x="260" y="341"/>
                  </a:lnTo>
                  <a:lnTo>
                    <a:pt x="274" y="212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4" name="Freeform 45 2 1">
              <a:extLst>
                <a:ext uri="{FF2B5EF4-FFF2-40B4-BE49-F238E27FC236}">
                  <a16:creationId xmlns:a16="http://schemas.microsoft.com/office/drawing/2014/main" id="{B1557258-E507-716A-7954-715373CB18FC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5995994" y="2795588"/>
              <a:ext cx="65088" cy="84138"/>
            </a:xfrm>
            <a:custGeom>
              <a:avLst/>
              <a:gdLst>
                <a:gd name="T0" fmla="*/ 87 w 163"/>
                <a:gd name="T1" fmla="*/ 127 h 229"/>
                <a:gd name="T2" fmla="*/ 139 w 163"/>
                <a:gd name="T3" fmla="*/ 173 h 229"/>
                <a:gd name="T4" fmla="*/ 83 w 163"/>
                <a:gd name="T5" fmla="*/ 218 h 229"/>
                <a:gd name="T6" fmla="*/ 13 w 163"/>
                <a:gd name="T7" fmla="*/ 147 h 229"/>
                <a:gd name="T8" fmla="*/ 6 w 163"/>
                <a:gd name="T9" fmla="*/ 139 h 229"/>
                <a:gd name="T10" fmla="*/ 0 w 163"/>
                <a:gd name="T11" fmla="*/ 151 h 229"/>
                <a:gd name="T12" fmla="*/ 0 w 163"/>
                <a:gd name="T13" fmla="*/ 217 h 229"/>
                <a:gd name="T14" fmla="*/ 5 w 163"/>
                <a:gd name="T15" fmla="*/ 229 h 229"/>
                <a:gd name="T16" fmla="*/ 18 w 163"/>
                <a:gd name="T17" fmla="*/ 219 h 229"/>
                <a:gd name="T18" fmla="*/ 28 w 163"/>
                <a:gd name="T19" fmla="*/ 208 h 229"/>
                <a:gd name="T20" fmla="*/ 83 w 163"/>
                <a:gd name="T21" fmla="*/ 229 h 229"/>
                <a:gd name="T22" fmla="*/ 163 w 163"/>
                <a:gd name="T23" fmla="*/ 160 h 229"/>
                <a:gd name="T24" fmla="*/ 142 w 163"/>
                <a:gd name="T25" fmla="*/ 112 h 229"/>
                <a:gd name="T26" fmla="*/ 85 w 163"/>
                <a:gd name="T27" fmla="*/ 88 h 229"/>
                <a:gd name="T28" fmla="*/ 24 w 163"/>
                <a:gd name="T29" fmla="*/ 48 h 229"/>
                <a:gd name="T30" fmla="*/ 80 w 163"/>
                <a:gd name="T31" fmla="*/ 10 h 229"/>
                <a:gd name="T32" fmla="*/ 138 w 163"/>
                <a:gd name="T33" fmla="*/ 70 h 229"/>
                <a:gd name="T34" fmla="*/ 144 w 163"/>
                <a:gd name="T35" fmla="*/ 74 h 229"/>
                <a:gd name="T36" fmla="*/ 151 w 163"/>
                <a:gd name="T37" fmla="*/ 62 h 229"/>
                <a:gd name="T38" fmla="*/ 151 w 163"/>
                <a:gd name="T39" fmla="*/ 12 h 229"/>
                <a:gd name="T40" fmla="*/ 145 w 163"/>
                <a:gd name="T41" fmla="*/ 0 h 229"/>
                <a:gd name="T42" fmla="*/ 135 w 163"/>
                <a:gd name="T43" fmla="*/ 6 h 229"/>
                <a:gd name="T44" fmla="*/ 127 w 163"/>
                <a:gd name="T45" fmla="*/ 14 h 229"/>
                <a:gd name="T46" fmla="*/ 80 w 163"/>
                <a:gd name="T47" fmla="*/ 0 h 229"/>
                <a:gd name="T48" fmla="*/ 0 w 163"/>
                <a:gd name="T49" fmla="*/ 61 h 229"/>
                <a:gd name="T50" fmla="*/ 21 w 163"/>
                <a:gd name="T51" fmla="*/ 104 h 229"/>
                <a:gd name="T52" fmla="*/ 87 w 163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29">
                  <a:moveTo>
                    <a:pt x="87" y="127"/>
                  </a:moveTo>
                  <a:cubicBezTo>
                    <a:pt x="98" y="129"/>
                    <a:pt x="139" y="137"/>
                    <a:pt x="139" y="173"/>
                  </a:cubicBezTo>
                  <a:cubicBezTo>
                    <a:pt x="139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3" y="147"/>
                  </a:cubicBezTo>
                  <a:cubicBezTo>
                    <a:pt x="12" y="141"/>
                    <a:pt x="11" y="139"/>
                    <a:pt x="6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5" y="229"/>
                  </a:cubicBezTo>
                  <a:cubicBezTo>
                    <a:pt x="8" y="229"/>
                    <a:pt x="8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2" y="229"/>
                    <a:pt x="83" y="229"/>
                  </a:cubicBezTo>
                  <a:cubicBezTo>
                    <a:pt x="140" y="229"/>
                    <a:pt x="163" y="196"/>
                    <a:pt x="163" y="160"/>
                  </a:cubicBezTo>
                  <a:cubicBezTo>
                    <a:pt x="163" y="133"/>
                    <a:pt x="148" y="118"/>
                    <a:pt x="142" y="112"/>
                  </a:cubicBezTo>
                  <a:cubicBezTo>
                    <a:pt x="126" y="96"/>
                    <a:pt x="106" y="92"/>
                    <a:pt x="85" y="88"/>
                  </a:cubicBezTo>
                  <a:cubicBezTo>
                    <a:pt x="57" y="83"/>
                    <a:pt x="24" y="76"/>
                    <a:pt x="24" y="48"/>
                  </a:cubicBezTo>
                  <a:cubicBezTo>
                    <a:pt x="24" y="30"/>
                    <a:pt x="37" y="10"/>
                    <a:pt x="80" y="10"/>
                  </a:cubicBezTo>
                  <a:cubicBezTo>
                    <a:pt x="135" y="10"/>
                    <a:pt x="137" y="55"/>
                    <a:pt x="138" y="70"/>
                  </a:cubicBezTo>
                  <a:cubicBezTo>
                    <a:pt x="139" y="74"/>
                    <a:pt x="143" y="74"/>
                    <a:pt x="144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4"/>
                    <a:pt x="151" y="0"/>
                    <a:pt x="145" y="0"/>
                  </a:cubicBezTo>
                  <a:cubicBezTo>
                    <a:pt x="143" y="0"/>
                    <a:pt x="142" y="0"/>
                    <a:pt x="135" y="6"/>
                  </a:cubicBezTo>
                  <a:cubicBezTo>
                    <a:pt x="134" y="8"/>
                    <a:pt x="129" y="13"/>
                    <a:pt x="127" y="14"/>
                  </a:cubicBezTo>
                  <a:cubicBezTo>
                    <a:pt x="108" y="0"/>
                    <a:pt x="87" y="0"/>
                    <a:pt x="80" y="0"/>
                  </a:cubicBezTo>
                  <a:cubicBezTo>
                    <a:pt x="19" y="0"/>
                    <a:pt x="0" y="34"/>
                    <a:pt x="0" y="61"/>
                  </a:cubicBezTo>
                  <a:cubicBezTo>
                    <a:pt x="0" y="79"/>
                    <a:pt x="8" y="93"/>
                    <a:pt x="21" y="104"/>
                  </a:cubicBezTo>
                  <a:cubicBezTo>
                    <a:pt x="37" y="117"/>
                    <a:pt x="51" y="120"/>
                    <a:pt x="87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65" name="Group 1464" descr="\documentclass{article}&#10;\usepackage{amsmath}&#10;\pagestyle{empty}&#10;\begin{document}&#10;&#10;Wiggler&#10;&#10;&#10;\end{document}" title="IguanaTex Vector Display">
            <a:extLst>
              <a:ext uri="{FF2B5EF4-FFF2-40B4-BE49-F238E27FC236}">
                <a16:creationId xmlns:a16="http://schemas.microsoft.com/office/drawing/2014/main" id="{2DE03A4E-DB90-19D6-5BD7-D74C0F0B6446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5032145" y="3433623"/>
            <a:ext cx="808560" cy="196254"/>
            <a:chOff x="7423150" y="4057650"/>
            <a:chExt cx="654051" cy="158751"/>
          </a:xfrm>
          <a:solidFill>
            <a:schemeClr val="bg1">
              <a:lumMod val="75000"/>
            </a:schemeClr>
          </a:solidFill>
        </p:grpSpPr>
        <p:sp>
          <p:nvSpPr>
            <p:cNvPr id="1466" name="Freeform 52 2 1 1">
              <a:extLst>
                <a:ext uri="{FF2B5EF4-FFF2-40B4-BE49-F238E27FC236}">
                  <a16:creationId xmlns:a16="http://schemas.microsoft.com/office/drawing/2014/main" id="{74EF9E7F-6DE6-B59E-624F-678C2418602D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7423150" y="4059238"/>
              <a:ext cx="192088" cy="125413"/>
            </a:xfrm>
            <a:custGeom>
              <a:avLst/>
              <a:gdLst>
                <a:gd name="T0" fmla="*/ 444 w 494"/>
                <a:gd name="T1" fmla="*/ 49 h 352"/>
                <a:gd name="T2" fmla="*/ 494 w 494"/>
                <a:gd name="T3" fmla="*/ 15 h 352"/>
                <a:gd name="T4" fmla="*/ 494 w 494"/>
                <a:gd name="T5" fmla="*/ 0 h 352"/>
                <a:gd name="T6" fmla="*/ 448 w 494"/>
                <a:gd name="T7" fmla="*/ 1 h 352"/>
                <a:gd name="T8" fmla="*/ 389 w 494"/>
                <a:gd name="T9" fmla="*/ 0 h 352"/>
                <a:gd name="T10" fmla="*/ 389 w 494"/>
                <a:gd name="T11" fmla="*/ 15 h 352"/>
                <a:gd name="T12" fmla="*/ 432 w 494"/>
                <a:gd name="T13" fmla="*/ 42 h 352"/>
                <a:gd name="T14" fmla="*/ 430 w 494"/>
                <a:gd name="T15" fmla="*/ 52 h 352"/>
                <a:gd name="T16" fmla="*/ 355 w 494"/>
                <a:gd name="T17" fmla="*/ 282 h 352"/>
                <a:gd name="T18" fmla="*/ 275 w 494"/>
                <a:gd name="T19" fmla="*/ 38 h 352"/>
                <a:gd name="T20" fmla="*/ 274 w 494"/>
                <a:gd name="T21" fmla="*/ 30 h 352"/>
                <a:gd name="T22" fmla="*/ 316 w 494"/>
                <a:gd name="T23" fmla="*/ 15 h 352"/>
                <a:gd name="T24" fmla="*/ 316 w 494"/>
                <a:gd name="T25" fmla="*/ 0 h 352"/>
                <a:gd name="T26" fmla="*/ 245 w 494"/>
                <a:gd name="T27" fmla="*/ 1 h 352"/>
                <a:gd name="T28" fmla="*/ 184 w 494"/>
                <a:gd name="T29" fmla="*/ 0 h 352"/>
                <a:gd name="T30" fmla="*/ 184 w 494"/>
                <a:gd name="T31" fmla="*/ 15 h 352"/>
                <a:gd name="T32" fmla="*/ 229 w 494"/>
                <a:gd name="T33" fmla="*/ 33 h 352"/>
                <a:gd name="T34" fmla="*/ 240 w 494"/>
                <a:gd name="T35" fmla="*/ 68 h 352"/>
                <a:gd name="T36" fmla="*/ 171 w 494"/>
                <a:gd name="T37" fmla="*/ 282 h 352"/>
                <a:gd name="T38" fmla="*/ 90 w 494"/>
                <a:gd name="T39" fmla="*/ 37 h 352"/>
                <a:gd name="T40" fmla="*/ 89 w 494"/>
                <a:gd name="T41" fmla="*/ 30 h 352"/>
                <a:gd name="T42" fmla="*/ 131 w 494"/>
                <a:gd name="T43" fmla="*/ 15 h 352"/>
                <a:gd name="T44" fmla="*/ 131 w 494"/>
                <a:gd name="T45" fmla="*/ 0 h 352"/>
                <a:gd name="T46" fmla="*/ 60 w 494"/>
                <a:gd name="T47" fmla="*/ 1 h 352"/>
                <a:gd name="T48" fmla="*/ 0 w 494"/>
                <a:gd name="T49" fmla="*/ 0 h 352"/>
                <a:gd name="T50" fmla="*/ 0 w 494"/>
                <a:gd name="T51" fmla="*/ 15 h 352"/>
                <a:gd name="T52" fmla="*/ 45 w 494"/>
                <a:gd name="T53" fmla="*/ 36 h 352"/>
                <a:gd name="T54" fmla="*/ 145 w 494"/>
                <a:gd name="T55" fmla="*/ 342 h 352"/>
                <a:gd name="T56" fmla="*/ 154 w 494"/>
                <a:gd name="T57" fmla="*/ 352 h 352"/>
                <a:gd name="T58" fmla="*/ 164 w 494"/>
                <a:gd name="T59" fmla="*/ 342 h 352"/>
                <a:gd name="T60" fmla="*/ 246 w 494"/>
                <a:gd name="T61" fmla="*/ 88 h 352"/>
                <a:gd name="T62" fmla="*/ 329 w 494"/>
                <a:gd name="T63" fmla="*/ 342 h 352"/>
                <a:gd name="T64" fmla="*/ 339 w 494"/>
                <a:gd name="T65" fmla="*/ 352 h 352"/>
                <a:gd name="T66" fmla="*/ 349 w 494"/>
                <a:gd name="T67" fmla="*/ 342 h 352"/>
                <a:gd name="T68" fmla="*/ 444 w 494"/>
                <a:gd name="T69" fmla="*/ 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4" h="352">
                  <a:moveTo>
                    <a:pt x="444" y="49"/>
                  </a:moveTo>
                  <a:cubicBezTo>
                    <a:pt x="453" y="20"/>
                    <a:pt x="474" y="15"/>
                    <a:pt x="494" y="15"/>
                  </a:cubicBezTo>
                  <a:lnTo>
                    <a:pt x="494" y="0"/>
                  </a:lnTo>
                  <a:cubicBezTo>
                    <a:pt x="479" y="1"/>
                    <a:pt x="463" y="1"/>
                    <a:pt x="448" y="1"/>
                  </a:cubicBezTo>
                  <a:cubicBezTo>
                    <a:pt x="434" y="1"/>
                    <a:pt x="402" y="0"/>
                    <a:pt x="389" y="0"/>
                  </a:cubicBezTo>
                  <a:lnTo>
                    <a:pt x="389" y="15"/>
                  </a:lnTo>
                  <a:cubicBezTo>
                    <a:pt x="422" y="16"/>
                    <a:pt x="432" y="32"/>
                    <a:pt x="432" y="42"/>
                  </a:cubicBezTo>
                  <a:cubicBezTo>
                    <a:pt x="432" y="45"/>
                    <a:pt x="431" y="49"/>
                    <a:pt x="430" y="52"/>
                  </a:cubicBezTo>
                  <a:lnTo>
                    <a:pt x="355" y="282"/>
                  </a:lnTo>
                  <a:lnTo>
                    <a:pt x="275" y="38"/>
                  </a:lnTo>
                  <a:cubicBezTo>
                    <a:pt x="275" y="36"/>
                    <a:pt x="274" y="33"/>
                    <a:pt x="274" y="30"/>
                  </a:cubicBezTo>
                  <a:cubicBezTo>
                    <a:pt x="274" y="15"/>
                    <a:pt x="303" y="15"/>
                    <a:pt x="316" y="15"/>
                  </a:cubicBezTo>
                  <a:lnTo>
                    <a:pt x="316" y="0"/>
                  </a:lnTo>
                  <a:cubicBezTo>
                    <a:pt x="298" y="1"/>
                    <a:pt x="264" y="1"/>
                    <a:pt x="245" y="1"/>
                  </a:cubicBezTo>
                  <a:cubicBezTo>
                    <a:pt x="226" y="1"/>
                    <a:pt x="205" y="0"/>
                    <a:pt x="184" y="0"/>
                  </a:cubicBezTo>
                  <a:lnTo>
                    <a:pt x="184" y="15"/>
                  </a:lnTo>
                  <a:cubicBezTo>
                    <a:pt x="213" y="15"/>
                    <a:pt x="223" y="15"/>
                    <a:pt x="229" y="33"/>
                  </a:cubicBezTo>
                  <a:lnTo>
                    <a:pt x="240" y="68"/>
                  </a:lnTo>
                  <a:lnTo>
                    <a:pt x="171" y="282"/>
                  </a:lnTo>
                  <a:lnTo>
                    <a:pt x="90" y="37"/>
                  </a:lnTo>
                  <a:cubicBezTo>
                    <a:pt x="90" y="35"/>
                    <a:pt x="89" y="32"/>
                    <a:pt x="89" y="30"/>
                  </a:cubicBezTo>
                  <a:cubicBezTo>
                    <a:pt x="89" y="15"/>
                    <a:pt x="118" y="15"/>
                    <a:pt x="131" y="15"/>
                  </a:cubicBezTo>
                  <a:lnTo>
                    <a:pt x="131" y="0"/>
                  </a:lnTo>
                  <a:cubicBezTo>
                    <a:pt x="113" y="1"/>
                    <a:pt x="79" y="1"/>
                    <a:pt x="60" y="1"/>
                  </a:cubicBezTo>
                  <a:cubicBezTo>
                    <a:pt x="41" y="1"/>
                    <a:pt x="20" y="0"/>
                    <a:pt x="0" y="0"/>
                  </a:cubicBezTo>
                  <a:lnTo>
                    <a:pt x="0" y="15"/>
                  </a:lnTo>
                  <a:cubicBezTo>
                    <a:pt x="37" y="15"/>
                    <a:pt x="39" y="18"/>
                    <a:pt x="45" y="36"/>
                  </a:cubicBezTo>
                  <a:lnTo>
                    <a:pt x="145" y="342"/>
                  </a:lnTo>
                  <a:cubicBezTo>
                    <a:pt x="146" y="347"/>
                    <a:pt x="148" y="352"/>
                    <a:pt x="154" y="352"/>
                  </a:cubicBezTo>
                  <a:cubicBezTo>
                    <a:pt x="161" y="352"/>
                    <a:pt x="162" y="348"/>
                    <a:pt x="164" y="342"/>
                  </a:cubicBezTo>
                  <a:lnTo>
                    <a:pt x="246" y="88"/>
                  </a:lnTo>
                  <a:lnTo>
                    <a:pt x="329" y="342"/>
                  </a:lnTo>
                  <a:cubicBezTo>
                    <a:pt x="331" y="347"/>
                    <a:pt x="332" y="352"/>
                    <a:pt x="339" y="352"/>
                  </a:cubicBezTo>
                  <a:cubicBezTo>
                    <a:pt x="346" y="352"/>
                    <a:pt x="347" y="348"/>
                    <a:pt x="349" y="342"/>
                  </a:cubicBezTo>
                  <a:lnTo>
                    <a:pt x="444" y="4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7" name="Freeform 53 2 1 1">
              <a:extLst>
                <a:ext uri="{FF2B5EF4-FFF2-40B4-BE49-F238E27FC236}">
                  <a16:creationId xmlns:a16="http://schemas.microsoft.com/office/drawing/2014/main" id="{59AF89A8-7623-7A43-413A-9C4B97AFD2B8}"/>
                </a:ext>
              </a:extLst>
            </p:cNvPr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7626350" y="4062413"/>
              <a:ext cx="41275" cy="119063"/>
            </a:xfrm>
            <a:custGeom>
              <a:avLst/>
              <a:gdLst>
                <a:gd name="T0" fmla="*/ 72 w 107"/>
                <a:gd name="T1" fmla="*/ 113 h 334"/>
                <a:gd name="T2" fmla="*/ 2 w 107"/>
                <a:gd name="T3" fmla="*/ 118 h 334"/>
                <a:gd name="T4" fmla="*/ 2 w 107"/>
                <a:gd name="T5" fmla="*/ 134 h 334"/>
                <a:gd name="T6" fmla="*/ 39 w 107"/>
                <a:gd name="T7" fmla="*/ 161 h 334"/>
                <a:gd name="T8" fmla="*/ 39 w 107"/>
                <a:gd name="T9" fmla="*/ 296 h 334"/>
                <a:gd name="T10" fmla="*/ 0 w 107"/>
                <a:gd name="T11" fmla="*/ 318 h 334"/>
                <a:gd name="T12" fmla="*/ 0 w 107"/>
                <a:gd name="T13" fmla="*/ 334 h 334"/>
                <a:gd name="T14" fmla="*/ 55 w 107"/>
                <a:gd name="T15" fmla="*/ 332 h 334"/>
                <a:gd name="T16" fmla="*/ 107 w 107"/>
                <a:gd name="T17" fmla="*/ 334 h 334"/>
                <a:gd name="T18" fmla="*/ 107 w 107"/>
                <a:gd name="T19" fmla="*/ 318 h 334"/>
                <a:gd name="T20" fmla="*/ 72 w 107"/>
                <a:gd name="T21" fmla="*/ 296 h 334"/>
                <a:gd name="T22" fmla="*/ 72 w 107"/>
                <a:gd name="T23" fmla="*/ 113 h 334"/>
                <a:gd name="T24" fmla="*/ 74 w 107"/>
                <a:gd name="T25" fmla="*/ 26 h 334"/>
                <a:gd name="T26" fmla="*/ 47 w 107"/>
                <a:gd name="T27" fmla="*/ 0 h 334"/>
                <a:gd name="T28" fmla="*/ 21 w 107"/>
                <a:gd name="T29" fmla="*/ 26 h 334"/>
                <a:gd name="T30" fmla="*/ 47 w 107"/>
                <a:gd name="T31" fmla="*/ 53 h 334"/>
                <a:gd name="T32" fmla="*/ 74 w 107"/>
                <a:gd name="T33" fmla="*/ 2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334">
                  <a:moveTo>
                    <a:pt x="72" y="113"/>
                  </a:moveTo>
                  <a:lnTo>
                    <a:pt x="2" y="118"/>
                  </a:lnTo>
                  <a:lnTo>
                    <a:pt x="2" y="134"/>
                  </a:lnTo>
                  <a:cubicBezTo>
                    <a:pt x="34" y="134"/>
                    <a:pt x="39" y="137"/>
                    <a:pt x="39" y="161"/>
                  </a:cubicBezTo>
                  <a:lnTo>
                    <a:pt x="39" y="296"/>
                  </a:lnTo>
                  <a:cubicBezTo>
                    <a:pt x="39" y="318"/>
                    <a:pt x="33" y="318"/>
                    <a:pt x="0" y="318"/>
                  </a:cubicBezTo>
                  <a:lnTo>
                    <a:pt x="0" y="334"/>
                  </a:lnTo>
                  <a:cubicBezTo>
                    <a:pt x="16" y="333"/>
                    <a:pt x="43" y="332"/>
                    <a:pt x="55" y="332"/>
                  </a:cubicBezTo>
                  <a:cubicBezTo>
                    <a:pt x="72" y="332"/>
                    <a:pt x="90" y="333"/>
                    <a:pt x="107" y="334"/>
                  </a:cubicBezTo>
                  <a:lnTo>
                    <a:pt x="107" y="318"/>
                  </a:lnTo>
                  <a:cubicBezTo>
                    <a:pt x="74" y="318"/>
                    <a:pt x="72" y="316"/>
                    <a:pt x="72" y="296"/>
                  </a:cubicBezTo>
                  <a:lnTo>
                    <a:pt x="72" y="113"/>
                  </a:lnTo>
                  <a:close/>
                  <a:moveTo>
                    <a:pt x="74" y="26"/>
                  </a:moveTo>
                  <a:cubicBezTo>
                    <a:pt x="74" y="10"/>
                    <a:pt x="61" y="0"/>
                    <a:pt x="47" y="0"/>
                  </a:cubicBezTo>
                  <a:cubicBezTo>
                    <a:pt x="32" y="0"/>
                    <a:pt x="21" y="13"/>
                    <a:pt x="21" y="26"/>
                  </a:cubicBezTo>
                  <a:cubicBezTo>
                    <a:pt x="21" y="40"/>
                    <a:pt x="32" y="53"/>
                    <a:pt x="47" y="53"/>
                  </a:cubicBezTo>
                  <a:cubicBezTo>
                    <a:pt x="61" y="53"/>
                    <a:pt x="74" y="42"/>
                    <a:pt x="74" y="26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8" name="Freeform 54 2 1 1">
              <a:extLst>
                <a:ext uri="{FF2B5EF4-FFF2-40B4-BE49-F238E27FC236}">
                  <a16:creationId xmlns:a16="http://schemas.microsoft.com/office/drawing/2014/main" id="{C41BCBF6-D18B-B1D5-0327-783ACABAA69A}"/>
                </a:ext>
              </a:extLst>
            </p:cNvPr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7678738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7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8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7" y="118"/>
                    <a:pt x="177" y="79"/>
                  </a:cubicBezTo>
                  <a:cubicBezTo>
                    <a:pt x="177" y="61"/>
                    <a:pt x="169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2" y="0"/>
                    <a:pt x="170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8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69" name="Freeform 55 2 1 1">
              <a:extLst>
                <a:ext uri="{FF2B5EF4-FFF2-40B4-BE49-F238E27FC236}">
                  <a16:creationId xmlns:a16="http://schemas.microsoft.com/office/drawing/2014/main" id="{50345FFE-617A-8BA5-0BF4-057A132C5210}"/>
                </a:ext>
              </a:extLst>
            </p:cNvPr>
            <p:cNvSpPr>
              <a:spLocks noEditPoints="1"/>
            </p:cNvSpPr>
            <p:nvPr>
              <p:custDataLst>
                <p:tags r:id="rId17"/>
              </p:custDataLst>
            </p:nvPr>
          </p:nvSpPr>
          <p:spPr bwMode="auto">
            <a:xfrm>
              <a:off x="7775575" y="4100513"/>
              <a:ext cx="88900" cy="115888"/>
            </a:xfrm>
            <a:custGeom>
              <a:avLst/>
              <a:gdLst>
                <a:gd name="T0" fmla="*/ 97 w 228"/>
                <a:gd name="T1" fmla="*/ 141 h 329"/>
                <a:gd name="T2" fmla="*/ 53 w 228"/>
                <a:gd name="T3" fmla="*/ 79 h 329"/>
                <a:gd name="T4" fmla="*/ 61 w 228"/>
                <a:gd name="T5" fmla="*/ 37 h 329"/>
                <a:gd name="T6" fmla="*/ 97 w 228"/>
                <a:gd name="T7" fmla="*/ 17 h 329"/>
                <a:gd name="T8" fmla="*/ 140 w 228"/>
                <a:gd name="T9" fmla="*/ 79 h 329"/>
                <a:gd name="T10" fmla="*/ 132 w 228"/>
                <a:gd name="T11" fmla="*/ 121 h 329"/>
                <a:gd name="T12" fmla="*/ 97 w 228"/>
                <a:gd name="T13" fmla="*/ 141 h 329"/>
                <a:gd name="T14" fmla="*/ 39 w 228"/>
                <a:gd name="T15" fmla="*/ 160 h 329"/>
                <a:gd name="T16" fmla="*/ 47 w 228"/>
                <a:gd name="T17" fmla="*/ 137 h 329"/>
                <a:gd name="T18" fmla="*/ 97 w 228"/>
                <a:gd name="T19" fmla="*/ 152 h 329"/>
                <a:gd name="T20" fmla="*/ 178 w 228"/>
                <a:gd name="T21" fmla="*/ 79 h 329"/>
                <a:gd name="T22" fmla="*/ 157 w 228"/>
                <a:gd name="T23" fmla="*/ 31 h 329"/>
                <a:gd name="T24" fmla="*/ 202 w 228"/>
                <a:gd name="T25" fmla="*/ 11 h 329"/>
                <a:gd name="T26" fmla="*/ 207 w 228"/>
                <a:gd name="T27" fmla="*/ 12 h 329"/>
                <a:gd name="T28" fmla="*/ 199 w 228"/>
                <a:gd name="T29" fmla="*/ 25 h 329"/>
                <a:gd name="T30" fmla="*/ 213 w 228"/>
                <a:gd name="T31" fmla="*/ 40 h 329"/>
                <a:gd name="T32" fmla="*/ 228 w 228"/>
                <a:gd name="T33" fmla="*/ 25 h 329"/>
                <a:gd name="T34" fmla="*/ 202 w 228"/>
                <a:gd name="T35" fmla="*/ 0 h 329"/>
                <a:gd name="T36" fmla="*/ 150 w 228"/>
                <a:gd name="T37" fmla="*/ 24 h 329"/>
                <a:gd name="T38" fmla="*/ 97 w 228"/>
                <a:gd name="T39" fmla="*/ 6 h 329"/>
                <a:gd name="T40" fmla="*/ 16 w 228"/>
                <a:gd name="T41" fmla="*/ 79 h 329"/>
                <a:gd name="T42" fmla="*/ 39 w 228"/>
                <a:gd name="T43" fmla="*/ 130 h 329"/>
                <a:gd name="T44" fmla="*/ 24 w 228"/>
                <a:gd name="T45" fmla="*/ 172 h 329"/>
                <a:gd name="T46" fmla="*/ 46 w 228"/>
                <a:gd name="T47" fmla="*/ 216 h 329"/>
                <a:gd name="T48" fmla="*/ 0 w 228"/>
                <a:gd name="T49" fmla="*/ 266 h 329"/>
                <a:gd name="T50" fmla="*/ 110 w 228"/>
                <a:gd name="T51" fmla="*/ 329 h 329"/>
                <a:gd name="T52" fmla="*/ 221 w 228"/>
                <a:gd name="T53" fmla="*/ 265 h 329"/>
                <a:gd name="T54" fmla="*/ 189 w 228"/>
                <a:gd name="T55" fmla="*/ 208 h 329"/>
                <a:gd name="T56" fmla="*/ 103 w 228"/>
                <a:gd name="T57" fmla="*/ 194 h 329"/>
                <a:gd name="T58" fmla="*/ 65 w 228"/>
                <a:gd name="T59" fmla="*/ 194 h 329"/>
                <a:gd name="T60" fmla="*/ 39 w 228"/>
                <a:gd name="T61" fmla="*/ 160 h 329"/>
                <a:gd name="T62" fmla="*/ 111 w 228"/>
                <a:gd name="T63" fmla="*/ 318 h 329"/>
                <a:gd name="T64" fmla="*/ 26 w 228"/>
                <a:gd name="T65" fmla="*/ 266 h 329"/>
                <a:gd name="T66" fmla="*/ 67 w 228"/>
                <a:gd name="T67" fmla="*/ 223 h 329"/>
                <a:gd name="T68" fmla="*/ 96 w 228"/>
                <a:gd name="T69" fmla="*/ 223 h 329"/>
                <a:gd name="T70" fmla="*/ 195 w 228"/>
                <a:gd name="T71" fmla="*/ 266 h 329"/>
                <a:gd name="T72" fmla="*/ 111 w 228"/>
                <a:gd name="T73" fmla="*/ 31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8" h="329">
                  <a:moveTo>
                    <a:pt x="97" y="141"/>
                  </a:moveTo>
                  <a:cubicBezTo>
                    <a:pt x="53" y="141"/>
                    <a:pt x="53" y="91"/>
                    <a:pt x="53" y="79"/>
                  </a:cubicBezTo>
                  <a:cubicBezTo>
                    <a:pt x="53" y="66"/>
                    <a:pt x="54" y="50"/>
                    <a:pt x="61" y="37"/>
                  </a:cubicBezTo>
                  <a:cubicBezTo>
                    <a:pt x="65" y="31"/>
                    <a:pt x="77" y="17"/>
                    <a:pt x="97" y="17"/>
                  </a:cubicBezTo>
                  <a:cubicBezTo>
                    <a:pt x="140" y="17"/>
                    <a:pt x="140" y="67"/>
                    <a:pt x="140" y="79"/>
                  </a:cubicBezTo>
                  <a:cubicBezTo>
                    <a:pt x="140" y="92"/>
                    <a:pt x="140" y="108"/>
                    <a:pt x="132" y="121"/>
                  </a:cubicBezTo>
                  <a:cubicBezTo>
                    <a:pt x="128" y="127"/>
                    <a:pt x="117" y="141"/>
                    <a:pt x="97" y="141"/>
                  </a:cubicBezTo>
                  <a:close/>
                  <a:moveTo>
                    <a:pt x="39" y="160"/>
                  </a:moveTo>
                  <a:cubicBezTo>
                    <a:pt x="39" y="158"/>
                    <a:pt x="39" y="147"/>
                    <a:pt x="47" y="137"/>
                  </a:cubicBezTo>
                  <a:cubicBezTo>
                    <a:pt x="67" y="151"/>
                    <a:pt x="87" y="152"/>
                    <a:pt x="97" y="152"/>
                  </a:cubicBezTo>
                  <a:cubicBezTo>
                    <a:pt x="143" y="152"/>
                    <a:pt x="178" y="118"/>
                    <a:pt x="178" y="79"/>
                  </a:cubicBezTo>
                  <a:cubicBezTo>
                    <a:pt x="178" y="61"/>
                    <a:pt x="170" y="42"/>
                    <a:pt x="157" y="31"/>
                  </a:cubicBezTo>
                  <a:cubicBezTo>
                    <a:pt x="175" y="14"/>
                    <a:pt x="193" y="11"/>
                    <a:pt x="202" y="11"/>
                  </a:cubicBezTo>
                  <a:cubicBezTo>
                    <a:pt x="203" y="11"/>
                    <a:pt x="205" y="11"/>
                    <a:pt x="207" y="12"/>
                  </a:cubicBezTo>
                  <a:cubicBezTo>
                    <a:pt x="201" y="14"/>
                    <a:pt x="199" y="19"/>
                    <a:pt x="199" y="25"/>
                  </a:cubicBezTo>
                  <a:cubicBezTo>
                    <a:pt x="199" y="34"/>
                    <a:pt x="205" y="40"/>
                    <a:pt x="213" y="40"/>
                  </a:cubicBezTo>
                  <a:cubicBezTo>
                    <a:pt x="218" y="40"/>
                    <a:pt x="228" y="36"/>
                    <a:pt x="228" y="25"/>
                  </a:cubicBezTo>
                  <a:cubicBezTo>
                    <a:pt x="228" y="16"/>
                    <a:pt x="222" y="0"/>
                    <a:pt x="202" y="0"/>
                  </a:cubicBezTo>
                  <a:cubicBezTo>
                    <a:pt x="193" y="0"/>
                    <a:pt x="171" y="3"/>
                    <a:pt x="150" y="24"/>
                  </a:cubicBezTo>
                  <a:cubicBezTo>
                    <a:pt x="129" y="7"/>
                    <a:pt x="108" y="6"/>
                    <a:pt x="97" y="6"/>
                  </a:cubicBezTo>
                  <a:cubicBezTo>
                    <a:pt x="50" y="6"/>
                    <a:pt x="16" y="40"/>
                    <a:pt x="16" y="79"/>
                  </a:cubicBezTo>
                  <a:cubicBezTo>
                    <a:pt x="16" y="101"/>
                    <a:pt x="27" y="120"/>
                    <a:pt x="39" y="130"/>
                  </a:cubicBezTo>
                  <a:cubicBezTo>
                    <a:pt x="33" y="138"/>
                    <a:pt x="24" y="154"/>
                    <a:pt x="24" y="172"/>
                  </a:cubicBezTo>
                  <a:cubicBezTo>
                    <a:pt x="24" y="187"/>
                    <a:pt x="30" y="206"/>
                    <a:pt x="46" y="216"/>
                  </a:cubicBezTo>
                  <a:cubicBezTo>
                    <a:pt x="16" y="225"/>
                    <a:pt x="0" y="246"/>
                    <a:pt x="0" y="266"/>
                  </a:cubicBezTo>
                  <a:cubicBezTo>
                    <a:pt x="0" y="302"/>
                    <a:pt x="49" y="329"/>
                    <a:pt x="110" y="329"/>
                  </a:cubicBezTo>
                  <a:cubicBezTo>
                    <a:pt x="169" y="329"/>
                    <a:pt x="221" y="304"/>
                    <a:pt x="221" y="265"/>
                  </a:cubicBezTo>
                  <a:cubicBezTo>
                    <a:pt x="221" y="248"/>
                    <a:pt x="214" y="222"/>
                    <a:pt x="189" y="208"/>
                  </a:cubicBezTo>
                  <a:cubicBezTo>
                    <a:pt x="162" y="194"/>
                    <a:pt x="133" y="194"/>
                    <a:pt x="103" y="194"/>
                  </a:cubicBezTo>
                  <a:cubicBezTo>
                    <a:pt x="90" y="194"/>
                    <a:pt x="69" y="194"/>
                    <a:pt x="65" y="194"/>
                  </a:cubicBezTo>
                  <a:cubicBezTo>
                    <a:pt x="49" y="192"/>
                    <a:pt x="39" y="176"/>
                    <a:pt x="39" y="160"/>
                  </a:cubicBezTo>
                  <a:close/>
                  <a:moveTo>
                    <a:pt x="111" y="318"/>
                  </a:moveTo>
                  <a:cubicBezTo>
                    <a:pt x="60" y="318"/>
                    <a:pt x="26" y="292"/>
                    <a:pt x="26" y="266"/>
                  </a:cubicBezTo>
                  <a:cubicBezTo>
                    <a:pt x="26" y="243"/>
                    <a:pt x="45" y="225"/>
                    <a:pt x="67" y="223"/>
                  </a:cubicBezTo>
                  <a:lnTo>
                    <a:pt x="96" y="223"/>
                  </a:lnTo>
                  <a:cubicBezTo>
                    <a:pt x="139" y="223"/>
                    <a:pt x="195" y="223"/>
                    <a:pt x="195" y="266"/>
                  </a:cubicBezTo>
                  <a:cubicBezTo>
                    <a:pt x="195" y="293"/>
                    <a:pt x="160" y="318"/>
                    <a:pt x="111" y="31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0" name="Freeform 56 2 1 1">
              <a:extLst>
                <a:ext uri="{FF2B5EF4-FFF2-40B4-BE49-F238E27FC236}">
                  <a16:creationId xmlns:a16="http://schemas.microsoft.com/office/drawing/2014/main" id="{5F3F006A-9457-3F82-1166-1AA39FCBA14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7872413" y="4057650"/>
              <a:ext cx="42863" cy="123825"/>
            </a:xfrm>
            <a:custGeom>
              <a:avLst/>
              <a:gdLst>
                <a:gd name="T0" fmla="*/ 72 w 111"/>
                <a:gd name="T1" fmla="*/ 0 h 347"/>
                <a:gd name="T2" fmla="*/ 0 w 111"/>
                <a:gd name="T3" fmla="*/ 6 h 347"/>
                <a:gd name="T4" fmla="*/ 0 w 111"/>
                <a:gd name="T5" fmla="*/ 21 h 347"/>
                <a:gd name="T6" fmla="*/ 39 w 111"/>
                <a:gd name="T7" fmla="*/ 49 h 347"/>
                <a:gd name="T8" fmla="*/ 39 w 111"/>
                <a:gd name="T9" fmla="*/ 309 h 347"/>
                <a:gd name="T10" fmla="*/ 0 w 111"/>
                <a:gd name="T11" fmla="*/ 331 h 347"/>
                <a:gd name="T12" fmla="*/ 0 w 111"/>
                <a:gd name="T13" fmla="*/ 347 h 347"/>
                <a:gd name="T14" fmla="*/ 56 w 111"/>
                <a:gd name="T15" fmla="*/ 345 h 347"/>
                <a:gd name="T16" fmla="*/ 111 w 111"/>
                <a:gd name="T17" fmla="*/ 347 h 347"/>
                <a:gd name="T18" fmla="*/ 111 w 111"/>
                <a:gd name="T19" fmla="*/ 331 h 347"/>
                <a:gd name="T20" fmla="*/ 72 w 111"/>
                <a:gd name="T21" fmla="*/ 309 h 347"/>
                <a:gd name="T22" fmla="*/ 72 w 111"/>
                <a:gd name="T2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347">
                  <a:moveTo>
                    <a:pt x="72" y="0"/>
                  </a:moveTo>
                  <a:lnTo>
                    <a:pt x="0" y="6"/>
                  </a:lnTo>
                  <a:lnTo>
                    <a:pt x="0" y="21"/>
                  </a:lnTo>
                  <a:cubicBezTo>
                    <a:pt x="35" y="21"/>
                    <a:pt x="39" y="25"/>
                    <a:pt x="39" y="49"/>
                  </a:cubicBezTo>
                  <a:lnTo>
                    <a:pt x="39" y="309"/>
                  </a:lnTo>
                  <a:cubicBezTo>
                    <a:pt x="39" y="331"/>
                    <a:pt x="34" y="331"/>
                    <a:pt x="0" y="331"/>
                  </a:cubicBezTo>
                  <a:lnTo>
                    <a:pt x="0" y="347"/>
                  </a:lnTo>
                  <a:cubicBezTo>
                    <a:pt x="17" y="346"/>
                    <a:pt x="43" y="345"/>
                    <a:pt x="56" y="345"/>
                  </a:cubicBezTo>
                  <a:cubicBezTo>
                    <a:pt x="68" y="345"/>
                    <a:pt x="93" y="346"/>
                    <a:pt x="111" y="347"/>
                  </a:cubicBezTo>
                  <a:lnTo>
                    <a:pt x="111" y="331"/>
                  </a:lnTo>
                  <a:cubicBezTo>
                    <a:pt x="78" y="331"/>
                    <a:pt x="72" y="331"/>
                    <a:pt x="72" y="309"/>
                  </a:cubicBezTo>
                  <a:lnTo>
                    <a:pt x="72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1" name="Freeform 57 2 1 1">
              <a:extLst>
                <a:ext uri="{FF2B5EF4-FFF2-40B4-BE49-F238E27FC236}">
                  <a16:creationId xmlns:a16="http://schemas.microsoft.com/office/drawing/2014/main" id="{32FA1E99-5B49-70DE-ABAB-8FE556E12D7A}"/>
                </a:ext>
              </a:extLst>
            </p:cNvPr>
            <p:cNvSpPr>
              <a:spLocks noEditPoints="1"/>
            </p:cNvSpPr>
            <p:nvPr>
              <p:custDataLst>
                <p:tags r:id="rId19"/>
              </p:custDataLst>
            </p:nvPr>
          </p:nvSpPr>
          <p:spPr bwMode="auto">
            <a:xfrm>
              <a:off x="7926388" y="4100513"/>
              <a:ext cx="74613" cy="82550"/>
            </a:xfrm>
            <a:custGeom>
              <a:avLst/>
              <a:gdLst>
                <a:gd name="T0" fmla="*/ 42 w 193"/>
                <a:gd name="T1" fmla="*/ 98 h 229"/>
                <a:gd name="T2" fmla="*/ 104 w 193"/>
                <a:gd name="T3" fmla="*/ 11 h 229"/>
                <a:gd name="T4" fmla="*/ 161 w 193"/>
                <a:gd name="T5" fmla="*/ 98 h 229"/>
                <a:gd name="T6" fmla="*/ 42 w 193"/>
                <a:gd name="T7" fmla="*/ 98 h 229"/>
                <a:gd name="T8" fmla="*/ 42 w 193"/>
                <a:gd name="T9" fmla="*/ 108 h 229"/>
                <a:gd name="T10" fmla="*/ 181 w 193"/>
                <a:gd name="T11" fmla="*/ 108 h 229"/>
                <a:gd name="T12" fmla="*/ 193 w 193"/>
                <a:gd name="T13" fmla="*/ 98 h 229"/>
                <a:gd name="T14" fmla="*/ 104 w 193"/>
                <a:gd name="T15" fmla="*/ 0 h 229"/>
                <a:gd name="T16" fmla="*/ 0 w 193"/>
                <a:gd name="T17" fmla="*/ 114 h 229"/>
                <a:gd name="T18" fmla="*/ 110 w 193"/>
                <a:gd name="T19" fmla="*/ 229 h 229"/>
                <a:gd name="T20" fmla="*/ 193 w 193"/>
                <a:gd name="T21" fmla="*/ 164 h 229"/>
                <a:gd name="T22" fmla="*/ 187 w 193"/>
                <a:gd name="T23" fmla="*/ 158 h 229"/>
                <a:gd name="T24" fmla="*/ 180 w 193"/>
                <a:gd name="T25" fmla="*/ 165 h 229"/>
                <a:gd name="T26" fmla="*/ 113 w 193"/>
                <a:gd name="T27" fmla="*/ 217 h 229"/>
                <a:gd name="T28" fmla="*/ 57 w 193"/>
                <a:gd name="T29" fmla="*/ 183 h 229"/>
                <a:gd name="T30" fmla="*/ 42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2" y="98"/>
                  </a:moveTo>
                  <a:cubicBezTo>
                    <a:pt x="45" y="23"/>
                    <a:pt x="87" y="11"/>
                    <a:pt x="104" y="11"/>
                  </a:cubicBezTo>
                  <a:cubicBezTo>
                    <a:pt x="156" y="11"/>
                    <a:pt x="161" y="78"/>
                    <a:pt x="161" y="98"/>
                  </a:cubicBezTo>
                  <a:lnTo>
                    <a:pt x="42" y="98"/>
                  </a:lnTo>
                  <a:close/>
                  <a:moveTo>
                    <a:pt x="42" y="108"/>
                  </a:moveTo>
                  <a:lnTo>
                    <a:pt x="181" y="108"/>
                  </a:lnTo>
                  <a:cubicBezTo>
                    <a:pt x="192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4" y="0"/>
                  </a:cubicBezTo>
                  <a:cubicBezTo>
                    <a:pt x="46" y="0"/>
                    <a:pt x="0" y="51"/>
                    <a:pt x="0" y="114"/>
                  </a:cubicBezTo>
                  <a:cubicBezTo>
                    <a:pt x="0" y="181"/>
                    <a:pt x="53" y="229"/>
                    <a:pt x="110" y="229"/>
                  </a:cubicBezTo>
                  <a:cubicBezTo>
                    <a:pt x="171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7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3" y="217"/>
                    <a:pt x="118" y="217"/>
                    <a:pt x="113" y="217"/>
                  </a:cubicBezTo>
                  <a:cubicBezTo>
                    <a:pt x="88" y="217"/>
                    <a:pt x="68" y="202"/>
                    <a:pt x="57" y="183"/>
                  </a:cubicBezTo>
                  <a:cubicBezTo>
                    <a:pt x="42" y="159"/>
                    <a:pt x="42" y="126"/>
                    <a:pt x="42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2" name="Freeform 58 2 1 1">
              <a:extLst>
                <a:ext uri="{FF2B5EF4-FFF2-40B4-BE49-F238E27FC236}">
                  <a16:creationId xmlns:a16="http://schemas.microsoft.com/office/drawing/2014/main" id="{3103C724-B22A-45A7-5916-BD15E76CB218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8012113" y="4102100"/>
              <a:ext cx="65088" cy="79375"/>
            </a:xfrm>
            <a:custGeom>
              <a:avLst/>
              <a:gdLst>
                <a:gd name="T0" fmla="*/ 69 w 167"/>
                <a:gd name="T1" fmla="*/ 55 h 221"/>
                <a:gd name="T2" fmla="*/ 69 w 167"/>
                <a:gd name="T3" fmla="*/ 0 h 221"/>
                <a:gd name="T4" fmla="*/ 0 w 167"/>
                <a:gd name="T5" fmla="*/ 5 h 221"/>
                <a:gd name="T6" fmla="*/ 0 w 167"/>
                <a:gd name="T7" fmla="*/ 21 h 221"/>
                <a:gd name="T8" fmla="*/ 39 w 167"/>
                <a:gd name="T9" fmla="*/ 49 h 221"/>
                <a:gd name="T10" fmla="*/ 39 w 167"/>
                <a:gd name="T11" fmla="*/ 183 h 221"/>
                <a:gd name="T12" fmla="*/ 0 w 167"/>
                <a:gd name="T13" fmla="*/ 205 h 221"/>
                <a:gd name="T14" fmla="*/ 0 w 167"/>
                <a:gd name="T15" fmla="*/ 221 h 221"/>
                <a:gd name="T16" fmla="*/ 57 w 167"/>
                <a:gd name="T17" fmla="*/ 219 h 221"/>
                <a:gd name="T18" fmla="*/ 120 w 167"/>
                <a:gd name="T19" fmla="*/ 221 h 221"/>
                <a:gd name="T20" fmla="*/ 120 w 167"/>
                <a:gd name="T21" fmla="*/ 205 h 221"/>
                <a:gd name="T22" fmla="*/ 110 w 167"/>
                <a:gd name="T23" fmla="*/ 205 h 221"/>
                <a:gd name="T24" fmla="*/ 72 w 167"/>
                <a:gd name="T25" fmla="*/ 182 h 221"/>
                <a:gd name="T26" fmla="*/ 72 w 167"/>
                <a:gd name="T27" fmla="*/ 105 h 221"/>
                <a:gd name="T28" fmla="*/ 130 w 167"/>
                <a:gd name="T29" fmla="*/ 11 h 221"/>
                <a:gd name="T30" fmla="*/ 136 w 167"/>
                <a:gd name="T31" fmla="*/ 11 h 221"/>
                <a:gd name="T32" fmla="*/ 125 w 167"/>
                <a:gd name="T33" fmla="*/ 31 h 221"/>
                <a:gd name="T34" fmla="*/ 146 w 167"/>
                <a:gd name="T35" fmla="*/ 52 h 221"/>
                <a:gd name="T36" fmla="*/ 167 w 167"/>
                <a:gd name="T37" fmla="*/ 30 h 221"/>
                <a:gd name="T38" fmla="*/ 130 w 167"/>
                <a:gd name="T39" fmla="*/ 0 h 221"/>
                <a:gd name="T40" fmla="*/ 69 w 167"/>
                <a:gd name="T41" fmla="*/ 5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21">
                  <a:moveTo>
                    <a:pt x="69" y="55"/>
                  </a:moveTo>
                  <a:lnTo>
                    <a:pt x="69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183"/>
                  </a:lnTo>
                  <a:cubicBezTo>
                    <a:pt x="39" y="205"/>
                    <a:pt x="33" y="205"/>
                    <a:pt x="0" y="205"/>
                  </a:cubicBezTo>
                  <a:lnTo>
                    <a:pt x="0" y="221"/>
                  </a:lnTo>
                  <a:cubicBezTo>
                    <a:pt x="19" y="220"/>
                    <a:pt x="43" y="219"/>
                    <a:pt x="57" y="219"/>
                  </a:cubicBezTo>
                  <a:cubicBezTo>
                    <a:pt x="77" y="219"/>
                    <a:pt x="100" y="219"/>
                    <a:pt x="120" y="221"/>
                  </a:cubicBezTo>
                  <a:lnTo>
                    <a:pt x="120" y="205"/>
                  </a:lnTo>
                  <a:lnTo>
                    <a:pt x="110" y="205"/>
                  </a:lnTo>
                  <a:cubicBezTo>
                    <a:pt x="73" y="205"/>
                    <a:pt x="72" y="200"/>
                    <a:pt x="72" y="182"/>
                  </a:cubicBezTo>
                  <a:lnTo>
                    <a:pt x="72" y="105"/>
                  </a:lnTo>
                  <a:cubicBezTo>
                    <a:pt x="72" y="55"/>
                    <a:pt x="93" y="11"/>
                    <a:pt x="130" y="11"/>
                  </a:cubicBezTo>
                  <a:cubicBezTo>
                    <a:pt x="134" y="11"/>
                    <a:pt x="135" y="11"/>
                    <a:pt x="136" y="11"/>
                  </a:cubicBezTo>
                  <a:cubicBezTo>
                    <a:pt x="134" y="12"/>
                    <a:pt x="125" y="18"/>
                    <a:pt x="125" y="31"/>
                  </a:cubicBezTo>
                  <a:cubicBezTo>
                    <a:pt x="125" y="45"/>
                    <a:pt x="135" y="52"/>
                    <a:pt x="146" y="52"/>
                  </a:cubicBezTo>
                  <a:cubicBezTo>
                    <a:pt x="155" y="52"/>
                    <a:pt x="167" y="46"/>
                    <a:pt x="167" y="30"/>
                  </a:cubicBezTo>
                  <a:cubicBezTo>
                    <a:pt x="167" y="14"/>
                    <a:pt x="152" y="0"/>
                    <a:pt x="130" y="0"/>
                  </a:cubicBezTo>
                  <a:cubicBezTo>
                    <a:pt x="94" y="0"/>
                    <a:pt x="76" y="33"/>
                    <a:pt x="69" y="55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3" name="Group 1472" descr="\documentclass{article}&#10;\usepackage{amsmath}&#10;\pagestyle{empty}&#10;\begin{document}&#10;&#10;Tubes&#10;&#10;&#10;\end{document}" title="IguanaTex Vector Display">
            <a:extLst>
              <a:ext uri="{FF2B5EF4-FFF2-40B4-BE49-F238E27FC236}">
                <a16:creationId xmlns:a16="http://schemas.microsoft.com/office/drawing/2014/main" id="{5F70E4BF-8F20-83B1-BDE1-D1288BB8A636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4282469" y="4929672"/>
            <a:ext cx="639782" cy="162888"/>
            <a:chOff x="5368931" y="5151438"/>
            <a:chExt cx="517525" cy="131762"/>
          </a:xfrm>
          <a:solidFill>
            <a:schemeClr val="bg1">
              <a:lumMod val="75000"/>
            </a:schemeClr>
          </a:solidFill>
        </p:grpSpPr>
        <p:sp>
          <p:nvSpPr>
            <p:cNvPr id="1474" name="Freeform 84 2">
              <a:extLst>
                <a:ext uri="{FF2B5EF4-FFF2-40B4-BE49-F238E27FC236}">
                  <a16:creationId xmlns:a16="http://schemas.microsoft.com/office/drawing/2014/main" id="{0E8D857C-805A-C10F-A381-4555D5766750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68931" y="5154613"/>
              <a:ext cx="131763" cy="127000"/>
            </a:xfrm>
            <a:custGeom>
              <a:avLst/>
              <a:gdLst>
                <a:gd name="T0" fmla="*/ 315 w 324"/>
                <a:gd name="T1" fmla="*/ 0 h 339"/>
                <a:gd name="T2" fmla="*/ 10 w 324"/>
                <a:gd name="T3" fmla="*/ 0 h 339"/>
                <a:gd name="T4" fmla="*/ 0 w 324"/>
                <a:gd name="T5" fmla="*/ 113 h 339"/>
                <a:gd name="T6" fmla="*/ 13 w 324"/>
                <a:gd name="T7" fmla="*/ 113 h 339"/>
                <a:gd name="T8" fmla="*/ 103 w 324"/>
                <a:gd name="T9" fmla="*/ 16 h 339"/>
                <a:gd name="T10" fmla="*/ 130 w 324"/>
                <a:gd name="T11" fmla="*/ 17 h 339"/>
                <a:gd name="T12" fmla="*/ 140 w 324"/>
                <a:gd name="T13" fmla="*/ 36 h 339"/>
                <a:gd name="T14" fmla="*/ 140 w 324"/>
                <a:gd name="T15" fmla="*/ 299 h 339"/>
                <a:gd name="T16" fmla="*/ 88 w 324"/>
                <a:gd name="T17" fmla="*/ 323 h 339"/>
                <a:gd name="T18" fmla="*/ 68 w 324"/>
                <a:gd name="T19" fmla="*/ 323 h 339"/>
                <a:gd name="T20" fmla="*/ 68 w 324"/>
                <a:gd name="T21" fmla="*/ 339 h 339"/>
                <a:gd name="T22" fmla="*/ 162 w 324"/>
                <a:gd name="T23" fmla="*/ 337 h 339"/>
                <a:gd name="T24" fmla="*/ 257 w 324"/>
                <a:gd name="T25" fmla="*/ 339 h 339"/>
                <a:gd name="T26" fmla="*/ 257 w 324"/>
                <a:gd name="T27" fmla="*/ 323 h 339"/>
                <a:gd name="T28" fmla="*/ 237 w 324"/>
                <a:gd name="T29" fmla="*/ 323 h 339"/>
                <a:gd name="T30" fmla="*/ 185 w 324"/>
                <a:gd name="T31" fmla="*/ 299 h 339"/>
                <a:gd name="T32" fmla="*/ 185 w 324"/>
                <a:gd name="T33" fmla="*/ 36 h 339"/>
                <a:gd name="T34" fmla="*/ 194 w 324"/>
                <a:gd name="T35" fmla="*/ 17 h 339"/>
                <a:gd name="T36" fmla="*/ 222 w 324"/>
                <a:gd name="T37" fmla="*/ 16 h 339"/>
                <a:gd name="T38" fmla="*/ 312 w 324"/>
                <a:gd name="T39" fmla="*/ 113 h 339"/>
                <a:gd name="T40" fmla="*/ 324 w 324"/>
                <a:gd name="T41" fmla="*/ 113 h 339"/>
                <a:gd name="T42" fmla="*/ 315 w 324"/>
                <a:gd name="T43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4" h="339">
                  <a:moveTo>
                    <a:pt x="315" y="0"/>
                  </a:moveTo>
                  <a:lnTo>
                    <a:pt x="10" y="0"/>
                  </a:lnTo>
                  <a:lnTo>
                    <a:pt x="0" y="113"/>
                  </a:lnTo>
                  <a:lnTo>
                    <a:pt x="13" y="113"/>
                  </a:lnTo>
                  <a:cubicBezTo>
                    <a:pt x="20" y="32"/>
                    <a:pt x="27" y="16"/>
                    <a:pt x="103" y="16"/>
                  </a:cubicBezTo>
                  <a:cubicBezTo>
                    <a:pt x="112" y="16"/>
                    <a:pt x="125" y="16"/>
                    <a:pt x="130" y="17"/>
                  </a:cubicBezTo>
                  <a:cubicBezTo>
                    <a:pt x="140" y="19"/>
                    <a:pt x="140" y="24"/>
                    <a:pt x="140" y="36"/>
                  </a:cubicBezTo>
                  <a:lnTo>
                    <a:pt x="140" y="299"/>
                  </a:lnTo>
                  <a:cubicBezTo>
                    <a:pt x="140" y="316"/>
                    <a:pt x="140" y="323"/>
                    <a:pt x="88" y="323"/>
                  </a:cubicBezTo>
                  <a:lnTo>
                    <a:pt x="68" y="323"/>
                  </a:lnTo>
                  <a:lnTo>
                    <a:pt x="68" y="339"/>
                  </a:lnTo>
                  <a:cubicBezTo>
                    <a:pt x="88" y="337"/>
                    <a:pt x="139" y="337"/>
                    <a:pt x="162" y="337"/>
                  </a:cubicBezTo>
                  <a:cubicBezTo>
                    <a:pt x="185" y="337"/>
                    <a:pt x="236" y="337"/>
                    <a:pt x="257" y="339"/>
                  </a:cubicBezTo>
                  <a:lnTo>
                    <a:pt x="257" y="323"/>
                  </a:lnTo>
                  <a:lnTo>
                    <a:pt x="237" y="323"/>
                  </a:lnTo>
                  <a:cubicBezTo>
                    <a:pt x="185" y="323"/>
                    <a:pt x="185" y="316"/>
                    <a:pt x="185" y="299"/>
                  </a:cubicBezTo>
                  <a:lnTo>
                    <a:pt x="185" y="36"/>
                  </a:lnTo>
                  <a:cubicBezTo>
                    <a:pt x="185" y="26"/>
                    <a:pt x="185" y="19"/>
                    <a:pt x="194" y="17"/>
                  </a:cubicBezTo>
                  <a:cubicBezTo>
                    <a:pt x="199" y="16"/>
                    <a:pt x="212" y="16"/>
                    <a:pt x="222" y="16"/>
                  </a:cubicBezTo>
                  <a:cubicBezTo>
                    <a:pt x="297" y="16"/>
                    <a:pt x="305" y="32"/>
                    <a:pt x="312" y="113"/>
                  </a:cubicBezTo>
                  <a:lnTo>
                    <a:pt x="324" y="113"/>
                  </a:lnTo>
                  <a:lnTo>
                    <a:pt x="315" y="0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5" name="Freeform 85 2">
              <a:extLst>
                <a:ext uri="{FF2B5EF4-FFF2-40B4-BE49-F238E27FC236}">
                  <a16:creationId xmlns:a16="http://schemas.microsoft.com/office/drawing/2014/main" id="{1EB3B42E-3125-1660-FFA2-F15652BDCC1A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497519" y="5199063"/>
              <a:ext cx="103188" cy="84137"/>
            </a:xfrm>
            <a:custGeom>
              <a:avLst/>
              <a:gdLst>
                <a:gd name="T0" fmla="*/ 179 w 251"/>
                <a:gd name="T1" fmla="*/ 181 h 226"/>
                <a:gd name="T2" fmla="*/ 179 w 251"/>
                <a:gd name="T3" fmla="*/ 226 h 226"/>
                <a:gd name="T4" fmla="*/ 251 w 251"/>
                <a:gd name="T5" fmla="*/ 221 h 226"/>
                <a:gd name="T6" fmla="*/ 251 w 251"/>
                <a:gd name="T7" fmla="*/ 205 h 226"/>
                <a:gd name="T8" fmla="*/ 212 w 251"/>
                <a:gd name="T9" fmla="*/ 177 h 226"/>
                <a:gd name="T10" fmla="*/ 212 w 251"/>
                <a:gd name="T11" fmla="*/ 0 h 226"/>
                <a:gd name="T12" fmla="*/ 139 w 251"/>
                <a:gd name="T13" fmla="*/ 5 h 226"/>
                <a:gd name="T14" fmla="*/ 139 w 251"/>
                <a:gd name="T15" fmla="*/ 21 h 226"/>
                <a:gd name="T16" fmla="*/ 178 w 251"/>
                <a:gd name="T17" fmla="*/ 49 h 226"/>
                <a:gd name="T18" fmla="*/ 178 w 251"/>
                <a:gd name="T19" fmla="*/ 138 h 226"/>
                <a:gd name="T20" fmla="*/ 117 w 251"/>
                <a:gd name="T21" fmla="*/ 215 h 226"/>
                <a:gd name="T22" fmla="*/ 73 w 251"/>
                <a:gd name="T23" fmla="*/ 166 h 226"/>
                <a:gd name="T24" fmla="*/ 73 w 251"/>
                <a:gd name="T25" fmla="*/ 0 h 226"/>
                <a:gd name="T26" fmla="*/ 0 w 251"/>
                <a:gd name="T27" fmla="*/ 5 h 226"/>
                <a:gd name="T28" fmla="*/ 0 w 251"/>
                <a:gd name="T29" fmla="*/ 21 h 226"/>
                <a:gd name="T30" fmla="*/ 39 w 251"/>
                <a:gd name="T31" fmla="*/ 67 h 226"/>
                <a:gd name="T32" fmla="*/ 39 w 251"/>
                <a:gd name="T33" fmla="*/ 142 h 226"/>
                <a:gd name="T34" fmla="*/ 115 w 251"/>
                <a:gd name="T35" fmla="*/ 226 h 226"/>
                <a:gd name="T36" fmla="*/ 179 w 251"/>
                <a:gd name="T37" fmla="*/ 18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226">
                  <a:moveTo>
                    <a:pt x="179" y="181"/>
                  </a:moveTo>
                  <a:lnTo>
                    <a:pt x="179" y="226"/>
                  </a:lnTo>
                  <a:lnTo>
                    <a:pt x="251" y="221"/>
                  </a:lnTo>
                  <a:lnTo>
                    <a:pt x="251" y="205"/>
                  </a:lnTo>
                  <a:cubicBezTo>
                    <a:pt x="216" y="205"/>
                    <a:pt x="212" y="202"/>
                    <a:pt x="212" y="177"/>
                  </a:cubicBezTo>
                  <a:lnTo>
                    <a:pt x="212" y="0"/>
                  </a:lnTo>
                  <a:lnTo>
                    <a:pt x="139" y="5"/>
                  </a:lnTo>
                  <a:lnTo>
                    <a:pt x="139" y="21"/>
                  </a:lnTo>
                  <a:cubicBezTo>
                    <a:pt x="174" y="21"/>
                    <a:pt x="178" y="24"/>
                    <a:pt x="178" y="49"/>
                  </a:cubicBezTo>
                  <a:lnTo>
                    <a:pt x="178" y="138"/>
                  </a:lnTo>
                  <a:cubicBezTo>
                    <a:pt x="178" y="181"/>
                    <a:pt x="154" y="215"/>
                    <a:pt x="117" y="215"/>
                  </a:cubicBezTo>
                  <a:cubicBezTo>
                    <a:pt x="75" y="215"/>
                    <a:pt x="73" y="192"/>
                    <a:pt x="73" y="166"/>
                  </a:cubicBezTo>
                  <a:lnTo>
                    <a:pt x="73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9" y="21"/>
                    <a:pt x="39" y="22"/>
                    <a:pt x="39" y="67"/>
                  </a:cubicBezTo>
                  <a:lnTo>
                    <a:pt x="39" y="142"/>
                  </a:lnTo>
                  <a:cubicBezTo>
                    <a:pt x="39" y="181"/>
                    <a:pt x="39" y="226"/>
                    <a:pt x="115" y="226"/>
                  </a:cubicBezTo>
                  <a:cubicBezTo>
                    <a:pt x="143" y="226"/>
                    <a:pt x="165" y="212"/>
                    <a:pt x="179" y="181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6" name="Freeform 86 2">
              <a:extLst>
                <a:ext uri="{FF2B5EF4-FFF2-40B4-BE49-F238E27FC236}">
                  <a16:creationId xmlns:a16="http://schemas.microsoft.com/office/drawing/2014/main" id="{669DA179-A76C-F6E1-152B-6C41FA509A2E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5610231" y="5151438"/>
              <a:ext cx="100013" cy="131762"/>
            </a:xfrm>
            <a:custGeom>
              <a:avLst/>
              <a:gdLst>
                <a:gd name="T0" fmla="*/ 72 w 246"/>
                <a:gd name="T1" fmla="*/ 158 h 352"/>
                <a:gd name="T2" fmla="*/ 72 w 246"/>
                <a:gd name="T3" fmla="*/ 0 h 352"/>
                <a:gd name="T4" fmla="*/ 0 w 246"/>
                <a:gd name="T5" fmla="*/ 5 h 352"/>
                <a:gd name="T6" fmla="*/ 0 w 246"/>
                <a:gd name="T7" fmla="*/ 21 h 352"/>
                <a:gd name="T8" fmla="*/ 39 w 246"/>
                <a:gd name="T9" fmla="*/ 49 h 352"/>
                <a:gd name="T10" fmla="*/ 39 w 246"/>
                <a:gd name="T11" fmla="*/ 347 h 352"/>
                <a:gd name="T12" fmla="*/ 51 w 246"/>
                <a:gd name="T13" fmla="*/ 347 h 352"/>
                <a:gd name="T14" fmla="*/ 69 w 246"/>
                <a:gd name="T15" fmla="*/ 316 h 352"/>
                <a:gd name="T16" fmla="*/ 135 w 246"/>
                <a:gd name="T17" fmla="*/ 352 h 352"/>
                <a:gd name="T18" fmla="*/ 246 w 246"/>
                <a:gd name="T19" fmla="*/ 239 h 352"/>
                <a:gd name="T20" fmla="*/ 140 w 246"/>
                <a:gd name="T21" fmla="*/ 126 h 352"/>
                <a:gd name="T22" fmla="*/ 72 w 246"/>
                <a:gd name="T23" fmla="*/ 158 h 352"/>
                <a:gd name="T24" fmla="*/ 73 w 246"/>
                <a:gd name="T25" fmla="*/ 290 h 352"/>
                <a:gd name="T26" fmla="*/ 73 w 246"/>
                <a:gd name="T27" fmla="*/ 187 h 352"/>
                <a:gd name="T28" fmla="*/ 79 w 246"/>
                <a:gd name="T29" fmla="*/ 169 h 352"/>
                <a:gd name="T30" fmla="*/ 138 w 246"/>
                <a:gd name="T31" fmla="*/ 137 h 352"/>
                <a:gd name="T32" fmla="*/ 190 w 246"/>
                <a:gd name="T33" fmla="*/ 169 h 352"/>
                <a:gd name="T34" fmla="*/ 205 w 246"/>
                <a:gd name="T35" fmla="*/ 238 h 352"/>
                <a:gd name="T36" fmla="*/ 189 w 246"/>
                <a:gd name="T37" fmla="*/ 309 h 352"/>
                <a:gd name="T38" fmla="*/ 133 w 246"/>
                <a:gd name="T39" fmla="*/ 341 h 352"/>
                <a:gd name="T40" fmla="*/ 80 w 246"/>
                <a:gd name="T41" fmla="*/ 311 h 352"/>
                <a:gd name="T42" fmla="*/ 73 w 246"/>
                <a:gd name="T43" fmla="*/ 29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6" h="352">
                  <a:moveTo>
                    <a:pt x="72" y="158"/>
                  </a:moveTo>
                  <a:lnTo>
                    <a:pt x="72" y="0"/>
                  </a:lnTo>
                  <a:lnTo>
                    <a:pt x="0" y="5"/>
                  </a:lnTo>
                  <a:lnTo>
                    <a:pt x="0" y="21"/>
                  </a:lnTo>
                  <a:cubicBezTo>
                    <a:pt x="35" y="21"/>
                    <a:pt x="39" y="24"/>
                    <a:pt x="39" y="49"/>
                  </a:cubicBezTo>
                  <a:lnTo>
                    <a:pt x="39" y="347"/>
                  </a:lnTo>
                  <a:lnTo>
                    <a:pt x="51" y="347"/>
                  </a:lnTo>
                  <a:cubicBezTo>
                    <a:pt x="52" y="346"/>
                    <a:pt x="56" y="339"/>
                    <a:pt x="69" y="316"/>
                  </a:cubicBezTo>
                  <a:cubicBezTo>
                    <a:pt x="77" y="327"/>
                    <a:pt x="98" y="352"/>
                    <a:pt x="135" y="352"/>
                  </a:cubicBezTo>
                  <a:cubicBezTo>
                    <a:pt x="194" y="352"/>
                    <a:pt x="246" y="303"/>
                    <a:pt x="246" y="239"/>
                  </a:cubicBezTo>
                  <a:cubicBezTo>
                    <a:pt x="246" y="175"/>
                    <a:pt x="197" y="126"/>
                    <a:pt x="140" y="126"/>
                  </a:cubicBezTo>
                  <a:cubicBezTo>
                    <a:pt x="101" y="126"/>
                    <a:pt x="80" y="149"/>
                    <a:pt x="72" y="158"/>
                  </a:cubicBezTo>
                  <a:close/>
                  <a:moveTo>
                    <a:pt x="73" y="290"/>
                  </a:moveTo>
                  <a:lnTo>
                    <a:pt x="73" y="187"/>
                  </a:lnTo>
                  <a:cubicBezTo>
                    <a:pt x="73" y="177"/>
                    <a:pt x="73" y="177"/>
                    <a:pt x="79" y="169"/>
                  </a:cubicBezTo>
                  <a:cubicBezTo>
                    <a:pt x="98" y="141"/>
                    <a:pt x="126" y="137"/>
                    <a:pt x="138" y="137"/>
                  </a:cubicBezTo>
                  <a:cubicBezTo>
                    <a:pt x="160" y="137"/>
                    <a:pt x="178" y="150"/>
                    <a:pt x="190" y="169"/>
                  </a:cubicBezTo>
                  <a:cubicBezTo>
                    <a:pt x="203" y="189"/>
                    <a:pt x="205" y="218"/>
                    <a:pt x="205" y="238"/>
                  </a:cubicBezTo>
                  <a:cubicBezTo>
                    <a:pt x="205" y="257"/>
                    <a:pt x="204" y="287"/>
                    <a:pt x="189" y="309"/>
                  </a:cubicBezTo>
                  <a:cubicBezTo>
                    <a:pt x="179" y="325"/>
                    <a:pt x="160" y="341"/>
                    <a:pt x="133" y="341"/>
                  </a:cubicBezTo>
                  <a:cubicBezTo>
                    <a:pt x="110" y="341"/>
                    <a:pt x="92" y="329"/>
                    <a:pt x="80" y="311"/>
                  </a:cubicBezTo>
                  <a:cubicBezTo>
                    <a:pt x="73" y="300"/>
                    <a:pt x="73" y="299"/>
                    <a:pt x="73" y="29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7" name="Freeform 87 2">
              <a:extLst>
                <a:ext uri="{FF2B5EF4-FFF2-40B4-BE49-F238E27FC236}">
                  <a16:creationId xmlns:a16="http://schemas.microsoft.com/office/drawing/2014/main" id="{0F2EFA5D-D2E0-6954-224D-CC287C6C6099}"/>
                </a:ext>
              </a:extLst>
            </p:cNvPr>
            <p:cNvSpPr>
              <a:spLocks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5727706" y="5197475"/>
              <a:ext cx="79375" cy="85725"/>
            </a:xfrm>
            <a:custGeom>
              <a:avLst/>
              <a:gdLst>
                <a:gd name="T0" fmla="*/ 41 w 193"/>
                <a:gd name="T1" fmla="*/ 98 h 229"/>
                <a:gd name="T2" fmla="*/ 103 w 193"/>
                <a:gd name="T3" fmla="*/ 11 h 229"/>
                <a:gd name="T4" fmla="*/ 160 w 193"/>
                <a:gd name="T5" fmla="*/ 98 h 229"/>
                <a:gd name="T6" fmla="*/ 41 w 193"/>
                <a:gd name="T7" fmla="*/ 98 h 229"/>
                <a:gd name="T8" fmla="*/ 41 w 193"/>
                <a:gd name="T9" fmla="*/ 108 h 229"/>
                <a:gd name="T10" fmla="*/ 180 w 193"/>
                <a:gd name="T11" fmla="*/ 108 h 229"/>
                <a:gd name="T12" fmla="*/ 193 w 193"/>
                <a:gd name="T13" fmla="*/ 98 h 229"/>
                <a:gd name="T14" fmla="*/ 103 w 193"/>
                <a:gd name="T15" fmla="*/ 0 h 229"/>
                <a:gd name="T16" fmla="*/ 0 w 193"/>
                <a:gd name="T17" fmla="*/ 114 h 229"/>
                <a:gd name="T18" fmla="*/ 109 w 193"/>
                <a:gd name="T19" fmla="*/ 229 h 229"/>
                <a:gd name="T20" fmla="*/ 193 w 193"/>
                <a:gd name="T21" fmla="*/ 164 h 229"/>
                <a:gd name="T22" fmla="*/ 186 w 193"/>
                <a:gd name="T23" fmla="*/ 158 h 229"/>
                <a:gd name="T24" fmla="*/ 180 w 193"/>
                <a:gd name="T25" fmla="*/ 165 h 229"/>
                <a:gd name="T26" fmla="*/ 112 w 193"/>
                <a:gd name="T27" fmla="*/ 217 h 229"/>
                <a:gd name="T28" fmla="*/ 56 w 193"/>
                <a:gd name="T29" fmla="*/ 183 h 229"/>
                <a:gd name="T30" fmla="*/ 41 w 193"/>
                <a:gd name="T31" fmla="*/ 10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229">
                  <a:moveTo>
                    <a:pt x="41" y="98"/>
                  </a:moveTo>
                  <a:cubicBezTo>
                    <a:pt x="44" y="23"/>
                    <a:pt x="86" y="11"/>
                    <a:pt x="103" y="11"/>
                  </a:cubicBezTo>
                  <a:cubicBezTo>
                    <a:pt x="155" y="11"/>
                    <a:pt x="160" y="78"/>
                    <a:pt x="160" y="98"/>
                  </a:cubicBezTo>
                  <a:lnTo>
                    <a:pt x="41" y="98"/>
                  </a:lnTo>
                  <a:close/>
                  <a:moveTo>
                    <a:pt x="41" y="108"/>
                  </a:moveTo>
                  <a:lnTo>
                    <a:pt x="180" y="108"/>
                  </a:lnTo>
                  <a:cubicBezTo>
                    <a:pt x="191" y="108"/>
                    <a:pt x="193" y="108"/>
                    <a:pt x="193" y="98"/>
                  </a:cubicBezTo>
                  <a:cubicBezTo>
                    <a:pt x="193" y="48"/>
                    <a:pt x="166" y="0"/>
                    <a:pt x="103" y="0"/>
                  </a:cubicBezTo>
                  <a:cubicBezTo>
                    <a:pt x="45" y="0"/>
                    <a:pt x="0" y="51"/>
                    <a:pt x="0" y="114"/>
                  </a:cubicBezTo>
                  <a:cubicBezTo>
                    <a:pt x="0" y="181"/>
                    <a:pt x="52" y="229"/>
                    <a:pt x="109" y="229"/>
                  </a:cubicBezTo>
                  <a:cubicBezTo>
                    <a:pt x="170" y="229"/>
                    <a:pt x="193" y="174"/>
                    <a:pt x="193" y="164"/>
                  </a:cubicBezTo>
                  <a:cubicBezTo>
                    <a:pt x="193" y="159"/>
                    <a:pt x="189" y="158"/>
                    <a:pt x="186" y="158"/>
                  </a:cubicBezTo>
                  <a:cubicBezTo>
                    <a:pt x="182" y="158"/>
                    <a:pt x="181" y="161"/>
                    <a:pt x="180" y="165"/>
                  </a:cubicBezTo>
                  <a:cubicBezTo>
                    <a:pt x="162" y="217"/>
                    <a:pt x="117" y="217"/>
                    <a:pt x="112" y="217"/>
                  </a:cubicBezTo>
                  <a:cubicBezTo>
                    <a:pt x="87" y="217"/>
                    <a:pt x="67" y="202"/>
                    <a:pt x="56" y="183"/>
                  </a:cubicBezTo>
                  <a:cubicBezTo>
                    <a:pt x="41" y="159"/>
                    <a:pt x="41" y="126"/>
                    <a:pt x="41" y="108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78" name="Freeform 88 2">
              <a:extLst>
                <a:ext uri="{FF2B5EF4-FFF2-40B4-BE49-F238E27FC236}">
                  <a16:creationId xmlns:a16="http://schemas.microsoft.com/office/drawing/2014/main" id="{82902239-5F0E-3D40-4F3A-321C9BA3E0EB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819781" y="5197475"/>
              <a:ext cx="66675" cy="85725"/>
            </a:xfrm>
            <a:custGeom>
              <a:avLst/>
              <a:gdLst>
                <a:gd name="T0" fmla="*/ 88 w 164"/>
                <a:gd name="T1" fmla="*/ 127 h 229"/>
                <a:gd name="T2" fmla="*/ 140 w 164"/>
                <a:gd name="T3" fmla="*/ 173 h 229"/>
                <a:gd name="T4" fmla="*/ 83 w 164"/>
                <a:gd name="T5" fmla="*/ 218 h 229"/>
                <a:gd name="T6" fmla="*/ 14 w 164"/>
                <a:gd name="T7" fmla="*/ 147 h 229"/>
                <a:gd name="T8" fmla="*/ 7 w 164"/>
                <a:gd name="T9" fmla="*/ 139 h 229"/>
                <a:gd name="T10" fmla="*/ 0 w 164"/>
                <a:gd name="T11" fmla="*/ 151 h 229"/>
                <a:gd name="T12" fmla="*/ 0 w 164"/>
                <a:gd name="T13" fmla="*/ 217 h 229"/>
                <a:gd name="T14" fmla="*/ 6 w 164"/>
                <a:gd name="T15" fmla="*/ 229 h 229"/>
                <a:gd name="T16" fmla="*/ 18 w 164"/>
                <a:gd name="T17" fmla="*/ 219 h 229"/>
                <a:gd name="T18" fmla="*/ 28 w 164"/>
                <a:gd name="T19" fmla="*/ 208 h 229"/>
                <a:gd name="T20" fmla="*/ 83 w 164"/>
                <a:gd name="T21" fmla="*/ 229 h 229"/>
                <a:gd name="T22" fmla="*/ 164 w 164"/>
                <a:gd name="T23" fmla="*/ 160 h 229"/>
                <a:gd name="T24" fmla="*/ 143 w 164"/>
                <a:gd name="T25" fmla="*/ 112 h 229"/>
                <a:gd name="T26" fmla="*/ 86 w 164"/>
                <a:gd name="T27" fmla="*/ 88 h 229"/>
                <a:gd name="T28" fmla="*/ 24 w 164"/>
                <a:gd name="T29" fmla="*/ 47 h 229"/>
                <a:gd name="T30" fmla="*/ 80 w 164"/>
                <a:gd name="T31" fmla="*/ 9 h 229"/>
                <a:gd name="T32" fmla="*/ 139 w 164"/>
                <a:gd name="T33" fmla="*/ 70 h 229"/>
                <a:gd name="T34" fmla="*/ 145 w 164"/>
                <a:gd name="T35" fmla="*/ 74 h 229"/>
                <a:gd name="T36" fmla="*/ 151 w 164"/>
                <a:gd name="T37" fmla="*/ 62 h 229"/>
                <a:gd name="T38" fmla="*/ 151 w 164"/>
                <a:gd name="T39" fmla="*/ 12 h 229"/>
                <a:gd name="T40" fmla="*/ 146 w 164"/>
                <a:gd name="T41" fmla="*/ 0 h 229"/>
                <a:gd name="T42" fmla="*/ 136 w 164"/>
                <a:gd name="T43" fmla="*/ 6 h 229"/>
                <a:gd name="T44" fmla="*/ 127 w 164"/>
                <a:gd name="T45" fmla="*/ 14 h 229"/>
                <a:gd name="T46" fmla="*/ 80 w 164"/>
                <a:gd name="T47" fmla="*/ 0 h 229"/>
                <a:gd name="T48" fmla="*/ 0 w 164"/>
                <a:gd name="T49" fmla="*/ 61 h 229"/>
                <a:gd name="T50" fmla="*/ 22 w 164"/>
                <a:gd name="T51" fmla="*/ 104 h 229"/>
                <a:gd name="T52" fmla="*/ 88 w 164"/>
                <a:gd name="T53" fmla="*/ 12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29">
                  <a:moveTo>
                    <a:pt x="88" y="127"/>
                  </a:moveTo>
                  <a:cubicBezTo>
                    <a:pt x="99" y="129"/>
                    <a:pt x="140" y="137"/>
                    <a:pt x="140" y="173"/>
                  </a:cubicBezTo>
                  <a:cubicBezTo>
                    <a:pt x="140" y="198"/>
                    <a:pt x="122" y="218"/>
                    <a:pt x="83" y="218"/>
                  </a:cubicBezTo>
                  <a:cubicBezTo>
                    <a:pt x="41" y="218"/>
                    <a:pt x="23" y="190"/>
                    <a:pt x="14" y="147"/>
                  </a:cubicBezTo>
                  <a:cubicBezTo>
                    <a:pt x="12" y="141"/>
                    <a:pt x="12" y="139"/>
                    <a:pt x="7" y="139"/>
                  </a:cubicBezTo>
                  <a:cubicBezTo>
                    <a:pt x="0" y="139"/>
                    <a:pt x="0" y="142"/>
                    <a:pt x="0" y="151"/>
                  </a:cubicBezTo>
                  <a:lnTo>
                    <a:pt x="0" y="217"/>
                  </a:lnTo>
                  <a:cubicBezTo>
                    <a:pt x="0" y="226"/>
                    <a:pt x="0" y="229"/>
                    <a:pt x="6" y="229"/>
                  </a:cubicBezTo>
                  <a:cubicBezTo>
                    <a:pt x="8" y="229"/>
                    <a:pt x="9" y="229"/>
                    <a:pt x="18" y="219"/>
                  </a:cubicBezTo>
                  <a:cubicBezTo>
                    <a:pt x="19" y="218"/>
                    <a:pt x="19" y="217"/>
                    <a:pt x="28" y="208"/>
                  </a:cubicBezTo>
                  <a:cubicBezTo>
                    <a:pt x="50" y="229"/>
                    <a:pt x="73" y="229"/>
                    <a:pt x="83" y="229"/>
                  </a:cubicBezTo>
                  <a:cubicBezTo>
                    <a:pt x="141" y="229"/>
                    <a:pt x="164" y="196"/>
                    <a:pt x="164" y="160"/>
                  </a:cubicBezTo>
                  <a:cubicBezTo>
                    <a:pt x="164" y="133"/>
                    <a:pt x="149" y="118"/>
                    <a:pt x="143" y="112"/>
                  </a:cubicBezTo>
                  <a:cubicBezTo>
                    <a:pt x="126" y="96"/>
                    <a:pt x="107" y="92"/>
                    <a:pt x="86" y="88"/>
                  </a:cubicBezTo>
                  <a:cubicBezTo>
                    <a:pt x="58" y="83"/>
                    <a:pt x="24" y="76"/>
                    <a:pt x="24" y="47"/>
                  </a:cubicBezTo>
                  <a:cubicBezTo>
                    <a:pt x="24" y="30"/>
                    <a:pt x="37" y="9"/>
                    <a:pt x="80" y="9"/>
                  </a:cubicBezTo>
                  <a:cubicBezTo>
                    <a:pt x="135" y="9"/>
                    <a:pt x="138" y="54"/>
                    <a:pt x="139" y="70"/>
                  </a:cubicBezTo>
                  <a:cubicBezTo>
                    <a:pt x="139" y="74"/>
                    <a:pt x="144" y="74"/>
                    <a:pt x="145" y="74"/>
                  </a:cubicBezTo>
                  <a:cubicBezTo>
                    <a:pt x="151" y="74"/>
                    <a:pt x="151" y="72"/>
                    <a:pt x="151" y="62"/>
                  </a:cubicBezTo>
                  <a:lnTo>
                    <a:pt x="151" y="12"/>
                  </a:lnTo>
                  <a:cubicBezTo>
                    <a:pt x="151" y="3"/>
                    <a:pt x="151" y="0"/>
                    <a:pt x="146" y="0"/>
                  </a:cubicBezTo>
                  <a:cubicBezTo>
                    <a:pt x="143" y="0"/>
                    <a:pt x="142" y="0"/>
                    <a:pt x="136" y="6"/>
                  </a:cubicBezTo>
                  <a:cubicBezTo>
                    <a:pt x="134" y="8"/>
                    <a:pt x="129" y="12"/>
                    <a:pt x="127" y="14"/>
                  </a:cubicBezTo>
                  <a:cubicBezTo>
                    <a:pt x="108" y="0"/>
                    <a:pt x="88" y="0"/>
                    <a:pt x="80" y="0"/>
                  </a:cubicBezTo>
                  <a:cubicBezTo>
                    <a:pt x="19" y="0"/>
                    <a:pt x="0" y="33"/>
                    <a:pt x="0" y="61"/>
                  </a:cubicBezTo>
                  <a:cubicBezTo>
                    <a:pt x="0" y="79"/>
                    <a:pt x="8" y="93"/>
                    <a:pt x="22" y="104"/>
                  </a:cubicBezTo>
                  <a:cubicBezTo>
                    <a:pt x="38" y="117"/>
                    <a:pt x="52" y="120"/>
                    <a:pt x="88" y="127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79" name="Group 1478" descr="\documentclass{article}&#10;\usepackage{amsmath}&#10;\pagestyle{empty}&#10;\begin{document}&#10;&#10;HHG&#10;&#10;&#10;\end{document}" title="IguanaTex Vector Display">
            <a:extLst>
              <a:ext uri="{FF2B5EF4-FFF2-40B4-BE49-F238E27FC236}">
                <a16:creationId xmlns:a16="http://schemas.microsoft.com/office/drawing/2014/main" id="{43C19899-6836-7A17-4E90-5659397168B3}"/>
              </a:ext>
            </a:extLst>
          </p:cNvPr>
          <p:cNvGrpSpPr>
            <a:grpSpLocks noChangeAspect="1"/>
          </p:cNvGrpSpPr>
          <p:nvPr>
            <p:custDataLst>
              <p:tags r:id="rId5"/>
            </p:custDataLst>
          </p:nvPr>
        </p:nvGrpSpPr>
        <p:grpSpPr>
          <a:xfrm>
            <a:off x="2642616" y="4334054"/>
            <a:ext cx="545581" cy="174665"/>
            <a:chOff x="4779957" y="4162425"/>
            <a:chExt cx="441325" cy="141288"/>
          </a:xfrm>
          <a:solidFill>
            <a:schemeClr val="bg1">
              <a:lumMod val="75000"/>
            </a:schemeClr>
          </a:solidFill>
        </p:grpSpPr>
        <p:sp>
          <p:nvSpPr>
            <p:cNvPr id="1480" name="Freeform 95 2 1">
              <a:extLst>
                <a:ext uri="{FF2B5EF4-FFF2-40B4-BE49-F238E27FC236}">
                  <a16:creationId xmlns:a16="http://schemas.microsoft.com/office/drawing/2014/main" id="{8B60302A-03D5-A8EA-BF10-1BE486585376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4779957" y="4165600"/>
              <a:ext cx="136525" cy="133350"/>
            </a:xfrm>
            <a:custGeom>
              <a:avLst/>
              <a:gdLst>
                <a:gd name="T0" fmla="*/ 289 w 340"/>
                <a:gd name="T1" fmla="*/ 39 h 340"/>
                <a:gd name="T2" fmla="*/ 328 w 340"/>
                <a:gd name="T3" fmla="*/ 15 h 340"/>
                <a:gd name="T4" fmla="*/ 340 w 340"/>
                <a:gd name="T5" fmla="*/ 15 h 340"/>
                <a:gd name="T6" fmla="*/ 340 w 340"/>
                <a:gd name="T7" fmla="*/ 0 h 340"/>
                <a:gd name="T8" fmla="*/ 267 w 340"/>
                <a:gd name="T9" fmla="*/ 1 h 340"/>
                <a:gd name="T10" fmla="*/ 193 w 340"/>
                <a:gd name="T11" fmla="*/ 0 h 340"/>
                <a:gd name="T12" fmla="*/ 193 w 340"/>
                <a:gd name="T13" fmla="*/ 15 h 340"/>
                <a:gd name="T14" fmla="*/ 205 w 340"/>
                <a:gd name="T15" fmla="*/ 15 h 340"/>
                <a:gd name="T16" fmla="*/ 245 w 340"/>
                <a:gd name="T17" fmla="*/ 39 h 340"/>
                <a:gd name="T18" fmla="*/ 245 w 340"/>
                <a:gd name="T19" fmla="*/ 155 h 340"/>
                <a:gd name="T20" fmla="*/ 96 w 340"/>
                <a:gd name="T21" fmla="*/ 155 h 340"/>
                <a:gd name="T22" fmla="*/ 96 w 340"/>
                <a:gd name="T23" fmla="*/ 39 h 340"/>
                <a:gd name="T24" fmla="*/ 135 w 340"/>
                <a:gd name="T25" fmla="*/ 15 h 340"/>
                <a:gd name="T26" fmla="*/ 147 w 340"/>
                <a:gd name="T27" fmla="*/ 15 h 340"/>
                <a:gd name="T28" fmla="*/ 147 w 340"/>
                <a:gd name="T29" fmla="*/ 0 h 340"/>
                <a:gd name="T30" fmla="*/ 74 w 340"/>
                <a:gd name="T31" fmla="*/ 1 h 340"/>
                <a:gd name="T32" fmla="*/ 0 w 340"/>
                <a:gd name="T33" fmla="*/ 0 h 340"/>
                <a:gd name="T34" fmla="*/ 0 w 340"/>
                <a:gd name="T35" fmla="*/ 15 h 340"/>
                <a:gd name="T36" fmla="*/ 12 w 340"/>
                <a:gd name="T37" fmla="*/ 15 h 340"/>
                <a:gd name="T38" fmla="*/ 51 w 340"/>
                <a:gd name="T39" fmla="*/ 39 h 340"/>
                <a:gd name="T40" fmla="*/ 51 w 340"/>
                <a:gd name="T41" fmla="*/ 301 h 340"/>
                <a:gd name="T42" fmla="*/ 12 w 340"/>
                <a:gd name="T43" fmla="*/ 325 h 340"/>
                <a:gd name="T44" fmla="*/ 0 w 340"/>
                <a:gd name="T45" fmla="*/ 325 h 340"/>
                <a:gd name="T46" fmla="*/ 0 w 340"/>
                <a:gd name="T47" fmla="*/ 340 h 340"/>
                <a:gd name="T48" fmla="*/ 73 w 340"/>
                <a:gd name="T49" fmla="*/ 339 h 340"/>
                <a:gd name="T50" fmla="*/ 147 w 340"/>
                <a:gd name="T51" fmla="*/ 340 h 340"/>
                <a:gd name="T52" fmla="*/ 147 w 340"/>
                <a:gd name="T53" fmla="*/ 325 h 340"/>
                <a:gd name="T54" fmla="*/ 135 w 340"/>
                <a:gd name="T55" fmla="*/ 325 h 340"/>
                <a:gd name="T56" fmla="*/ 96 w 340"/>
                <a:gd name="T57" fmla="*/ 301 h 340"/>
                <a:gd name="T58" fmla="*/ 96 w 340"/>
                <a:gd name="T59" fmla="*/ 171 h 340"/>
                <a:gd name="T60" fmla="*/ 245 w 340"/>
                <a:gd name="T61" fmla="*/ 171 h 340"/>
                <a:gd name="T62" fmla="*/ 245 w 340"/>
                <a:gd name="T63" fmla="*/ 301 h 340"/>
                <a:gd name="T64" fmla="*/ 205 w 340"/>
                <a:gd name="T65" fmla="*/ 325 h 340"/>
                <a:gd name="T66" fmla="*/ 193 w 340"/>
                <a:gd name="T67" fmla="*/ 325 h 340"/>
                <a:gd name="T68" fmla="*/ 193 w 340"/>
                <a:gd name="T69" fmla="*/ 340 h 340"/>
                <a:gd name="T70" fmla="*/ 267 w 340"/>
                <a:gd name="T71" fmla="*/ 339 h 340"/>
                <a:gd name="T72" fmla="*/ 340 w 340"/>
                <a:gd name="T73" fmla="*/ 340 h 340"/>
                <a:gd name="T74" fmla="*/ 340 w 340"/>
                <a:gd name="T75" fmla="*/ 325 h 340"/>
                <a:gd name="T76" fmla="*/ 328 w 340"/>
                <a:gd name="T77" fmla="*/ 325 h 340"/>
                <a:gd name="T78" fmla="*/ 289 w 340"/>
                <a:gd name="T79" fmla="*/ 301 h 340"/>
                <a:gd name="T80" fmla="*/ 289 w 340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0" h="340">
                  <a:moveTo>
                    <a:pt x="289" y="39"/>
                  </a:moveTo>
                  <a:cubicBezTo>
                    <a:pt x="289" y="21"/>
                    <a:pt x="290" y="15"/>
                    <a:pt x="328" y="15"/>
                  </a:cubicBezTo>
                  <a:lnTo>
                    <a:pt x="340" y="15"/>
                  </a:lnTo>
                  <a:lnTo>
                    <a:pt x="340" y="0"/>
                  </a:lnTo>
                  <a:cubicBezTo>
                    <a:pt x="323" y="1"/>
                    <a:pt x="286" y="1"/>
                    <a:pt x="267" y="1"/>
                  </a:cubicBezTo>
                  <a:cubicBezTo>
                    <a:pt x="248" y="1"/>
                    <a:pt x="211" y="1"/>
                    <a:pt x="193" y="0"/>
                  </a:cubicBezTo>
                  <a:lnTo>
                    <a:pt x="193" y="15"/>
                  </a:lnTo>
                  <a:lnTo>
                    <a:pt x="205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5" y="15"/>
                  </a:cubicBezTo>
                  <a:lnTo>
                    <a:pt x="147" y="15"/>
                  </a:lnTo>
                  <a:lnTo>
                    <a:pt x="147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7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0" y="15"/>
                    <a:pt x="51" y="21"/>
                    <a:pt x="51" y="39"/>
                  </a:cubicBezTo>
                  <a:lnTo>
                    <a:pt x="51" y="301"/>
                  </a:lnTo>
                  <a:cubicBezTo>
                    <a:pt x="51" y="319"/>
                    <a:pt x="50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7" y="339"/>
                    <a:pt x="54" y="339"/>
                    <a:pt x="73" y="339"/>
                  </a:cubicBezTo>
                  <a:cubicBezTo>
                    <a:pt x="92" y="339"/>
                    <a:pt x="130" y="339"/>
                    <a:pt x="147" y="340"/>
                  </a:cubicBezTo>
                  <a:lnTo>
                    <a:pt x="147" y="325"/>
                  </a:lnTo>
                  <a:lnTo>
                    <a:pt x="135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5" y="325"/>
                  </a:cubicBezTo>
                  <a:lnTo>
                    <a:pt x="193" y="325"/>
                  </a:lnTo>
                  <a:lnTo>
                    <a:pt x="193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3" y="339"/>
                    <a:pt x="340" y="340"/>
                  </a:cubicBezTo>
                  <a:lnTo>
                    <a:pt x="340" y="325"/>
                  </a:lnTo>
                  <a:lnTo>
                    <a:pt x="328" y="325"/>
                  </a:lnTo>
                  <a:cubicBezTo>
                    <a:pt x="290" y="325"/>
                    <a:pt x="289" y="319"/>
                    <a:pt x="289" y="301"/>
                  </a:cubicBezTo>
                  <a:lnTo>
                    <a:pt x="289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1" name="Freeform 96 2 1">
              <a:extLst>
                <a:ext uri="{FF2B5EF4-FFF2-40B4-BE49-F238E27FC236}">
                  <a16:creationId xmlns:a16="http://schemas.microsoft.com/office/drawing/2014/main" id="{00D92FC1-DBD1-7CCB-087A-D5B7906708DC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4929182" y="4165600"/>
              <a:ext cx="138113" cy="133350"/>
            </a:xfrm>
            <a:custGeom>
              <a:avLst/>
              <a:gdLst>
                <a:gd name="T0" fmla="*/ 290 w 341"/>
                <a:gd name="T1" fmla="*/ 39 h 340"/>
                <a:gd name="T2" fmla="*/ 329 w 341"/>
                <a:gd name="T3" fmla="*/ 15 h 340"/>
                <a:gd name="T4" fmla="*/ 341 w 341"/>
                <a:gd name="T5" fmla="*/ 15 h 340"/>
                <a:gd name="T6" fmla="*/ 341 w 341"/>
                <a:gd name="T7" fmla="*/ 0 h 340"/>
                <a:gd name="T8" fmla="*/ 268 w 341"/>
                <a:gd name="T9" fmla="*/ 1 h 340"/>
                <a:gd name="T10" fmla="*/ 194 w 341"/>
                <a:gd name="T11" fmla="*/ 0 h 340"/>
                <a:gd name="T12" fmla="*/ 194 w 341"/>
                <a:gd name="T13" fmla="*/ 15 h 340"/>
                <a:gd name="T14" fmla="*/ 206 w 341"/>
                <a:gd name="T15" fmla="*/ 15 h 340"/>
                <a:gd name="T16" fmla="*/ 245 w 341"/>
                <a:gd name="T17" fmla="*/ 39 h 340"/>
                <a:gd name="T18" fmla="*/ 245 w 341"/>
                <a:gd name="T19" fmla="*/ 155 h 340"/>
                <a:gd name="T20" fmla="*/ 96 w 341"/>
                <a:gd name="T21" fmla="*/ 155 h 340"/>
                <a:gd name="T22" fmla="*/ 96 w 341"/>
                <a:gd name="T23" fmla="*/ 39 h 340"/>
                <a:gd name="T24" fmla="*/ 136 w 341"/>
                <a:gd name="T25" fmla="*/ 15 h 340"/>
                <a:gd name="T26" fmla="*/ 148 w 341"/>
                <a:gd name="T27" fmla="*/ 15 h 340"/>
                <a:gd name="T28" fmla="*/ 148 w 341"/>
                <a:gd name="T29" fmla="*/ 0 h 340"/>
                <a:gd name="T30" fmla="*/ 74 w 341"/>
                <a:gd name="T31" fmla="*/ 1 h 340"/>
                <a:gd name="T32" fmla="*/ 0 w 341"/>
                <a:gd name="T33" fmla="*/ 0 h 340"/>
                <a:gd name="T34" fmla="*/ 0 w 341"/>
                <a:gd name="T35" fmla="*/ 15 h 340"/>
                <a:gd name="T36" fmla="*/ 12 w 341"/>
                <a:gd name="T37" fmla="*/ 15 h 340"/>
                <a:gd name="T38" fmla="*/ 52 w 341"/>
                <a:gd name="T39" fmla="*/ 39 h 340"/>
                <a:gd name="T40" fmla="*/ 52 w 341"/>
                <a:gd name="T41" fmla="*/ 301 h 340"/>
                <a:gd name="T42" fmla="*/ 12 w 341"/>
                <a:gd name="T43" fmla="*/ 325 h 340"/>
                <a:gd name="T44" fmla="*/ 0 w 341"/>
                <a:gd name="T45" fmla="*/ 325 h 340"/>
                <a:gd name="T46" fmla="*/ 0 w 341"/>
                <a:gd name="T47" fmla="*/ 340 h 340"/>
                <a:gd name="T48" fmla="*/ 74 w 341"/>
                <a:gd name="T49" fmla="*/ 339 h 340"/>
                <a:gd name="T50" fmla="*/ 148 w 341"/>
                <a:gd name="T51" fmla="*/ 340 h 340"/>
                <a:gd name="T52" fmla="*/ 148 w 341"/>
                <a:gd name="T53" fmla="*/ 325 h 340"/>
                <a:gd name="T54" fmla="*/ 136 w 341"/>
                <a:gd name="T55" fmla="*/ 325 h 340"/>
                <a:gd name="T56" fmla="*/ 96 w 341"/>
                <a:gd name="T57" fmla="*/ 301 h 340"/>
                <a:gd name="T58" fmla="*/ 96 w 341"/>
                <a:gd name="T59" fmla="*/ 171 h 340"/>
                <a:gd name="T60" fmla="*/ 245 w 341"/>
                <a:gd name="T61" fmla="*/ 171 h 340"/>
                <a:gd name="T62" fmla="*/ 245 w 341"/>
                <a:gd name="T63" fmla="*/ 301 h 340"/>
                <a:gd name="T64" fmla="*/ 206 w 341"/>
                <a:gd name="T65" fmla="*/ 325 h 340"/>
                <a:gd name="T66" fmla="*/ 194 w 341"/>
                <a:gd name="T67" fmla="*/ 325 h 340"/>
                <a:gd name="T68" fmla="*/ 194 w 341"/>
                <a:gd name="T69" fmla="*/ 340 h 340"/>
                <a:gd name="T70" fmla="*/ 267 w 341"/>
                <a:gd name="T71" fmla="*/ 339 h 340"/>
                <a:gd name="T72" fmla="*/ 341 w 341"/>
                <a:gd name="T73" fmla="*/ 340 h 340"/>
                <a:gd name="T74" fmla="*/ 341 w 341"/>
                <a:gd name="T75" fmla="*/ 325 h 340"/>
                <a:gd name="T76" fmla="*/ 329 w 341"/>
                <a:gd name="T77" fmla="*/ 325 h 340"/>
                <a:gd name="T78" fmla="*/ 290 w 341"/>
                <a:gd name="T79" fmla="*/ 301 h 340"/>
                <a:gd name="T80" fmla="*/ 290 w 341"/>
                <a:gd name="T81" fmla="*/ 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1" h="340">
                  <a:moveTo>
                    <a:pt x="290" y="39"/>
                  </a:moveTo>
                  <a:cubicBezTo>
                    <a:pt x="290" y="21"/>
                    <a:pt x="291" y="15"/>
                    <a:pt x="329" y="15"/>
                  </a:cubicBezTo>
                  <a:lnTo>
                    <a:pt x="341" y="15"/>
                  </a:lnTo>
                  <a:lnTo>
                    <a:pt x="341" y="0"/>
                  </a:lnTo>
                  <a:cubicBezTo>
                    <a:pt x="324" y="1"/>
                    <a:pt x="287" y="1"/>
                    <a:pt x="268" y="1"/>
                  </a:cubicBezTo>
                  <a:cubicBezTo>
                    <a:pt x="249" y="1"/>
                    <a:pt x="211" y="1"/>
                    <a:pt x="194" y="0"/>
                  </a:cubicBezTo>
                  <a:lnTo>
                    <a:pt x="194" y="15"/>
                  </a:lnTo>
                  <a:lnTo>
                    <a:pt x="206" y="15"/>
                  </a:lnTo>
                  <a:cubicBezTo>
                    <a:pt x="244" y="15"/>
                    <a:pt x="245" y="21"/>
                    <a:pt x="245" y="39"/>
                  </a:cubicBezTo>
                  <a:lnTo>
                    <a:pt x="245" y="155"/>
                  </a:lnTo>
                  <a:lnTo>
                    <a:pt x="96" y="155"/>
                  </a:lnTo>
                  <a:lnTo>
                    <a:pt x="96" y="39"/>
                  </a:lnTo>
                  <a:cubicBezTo>
                    <a:pt x="96" y="21"/>
                    <a:pt x="97" y="15"/>
                    <a:pt x="136" y="15"/>
                  </a:cubicBezTo>
                  <a:lnTo>
                    <a:pt x="148" y="15"/>
                  </a:lnTo>
                  <a:lnTo>
                    <a:pt x="148" y="0"/>
                  </a:lnTo>
                  <a:cubicBezTo>
                    <a:pt x="130" y="1"/>
                    <a:pt x="93" y="1"/>
                    <a:pt x="74" y="1"/>
                  </a:cubicBezTo>
                  <a:cubicBezTo>
                    <a:pt x="55" y="1"/>
                    <a:pt x="18" y="1"/>
                    <a:pt x="0" y="0"/>
                  </a:cubicBezTo>
                  <a:lnTo>
                    <a:pt x="0" y="15"/>
                  </a:lnTo>
                  <a:lnTo>
                    <a:pt x="12" y="15"/>
                  </a:lnTo>
                  <a:cubicBezTo>
                    <a:pt x="51" y="15"/>
                    <a:pt x="52" y="21"/>
                    <a:pt x="52" y="39"/>
                  </a:cubicBezTo>
                  <a:lnTo>
                    <a:pt x="52" y="301"/>
                  </a:lnTo>
                  <a:cubicBezTo>
                    <a:pt x="52" y="319"/>
                    <a:pt x="51" y="325"/>
                    <a:pt x="12" y="325"/>
                  </a:cubicBezTo>
                  <a:lnTo>
                    <a:pt x="0" y="325"/>
                  </a:lnTo>
                  <a:lnTo>
                    <a:pt x="0" y="340"/>
                  </a:lnTo>
                  <a:cubicBezTo>
                    <a:pt x="18" y="339"/>
                    <a:pt x="55" y="339"/>
                    <a:pt x="74" y="339"/>
                  </a:cubicBezTo>
                  <a:cubicBezTo>
                    <a:pt x="93" y="339"/>
                    <a:pt x="130" y="339"/>
                    <a:pt x="148" y="340"/>
                  </a:cubicBezTo>
                  <a:lnTo>
                    <a:pt x="148" y="325"/>
                  </a:lnTo>
                  <a:lnTo>
                    <a:pt x="136" y="325"/>
                  </a:lnTo>
                  <a:cubicBezTo>
                    <a:pt x="97" y="325"/>
                    <a:pt x="96" y="319"/>
                    <a:pt x="96" y="301"/>
                  </a:cubicBezTo>
                  <a:lnTo>
                    <a:pt x="96" y="171"/>
                  </a:lnTo>
                  <a:lnTo>
                    <a:pt x="245" y="171"/>
                  </a:lnTo>
                  <a:lnTo>
                    <a:pt x="245" y="301"/>
                  </a:lnTo>
                  <a:cubicBezTo>
                    <a:pt x="245" y="319"/>
                    <a:pt x="244" y="325"/>
                    <a:pt x="206" y="325"/>
                  </a:cubicBezTo>
                  <a:lnTo>
                    <a:pt x="194" y="325"/>
                  </a:lnTo>
                  <a:lnTo>
                    <a:pt x="194" y="340"/>
                  </a:lnTo>
                  <a:cubicBezTo>
                    <a:pt x="211" y="339"/>
                    <a:pt x="248" y="339"/>
                    <a:pt x="267" y="339"/>
                  </a:cubicBezTo>
                  <a:cubicBezTo>
                    <a:pt x="286" y="339"/>
                    <a:pt x="324" y="339"/>
                    <a:pt x="341" y="340"/>
                  </a:cubicBezTo>
                  <a:lnTo>
                    <a:pt x="341" y="325"/>
                  </a:lnTo>
                  <a:lnTo>
                    <a:pt x="329" y="325"/>
                  </a:lnTo>
                  <a:cubicBezTo>
                    <a:pt x="291" y="325"/>
                    <a:pt x="290" y="319"/>
                    <a:pt x="290" y="301"/>
                  </a:cubicBezTo>
                  <a:lnTo>
                    <a:pt x="290" y="39"/>
                  </a:ln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  <p:sp>
          <p:nvSpPr>
            <p:cNvPr id="1482" name="Freeform 97 2 1">
              <a:extLst>
                <a:ext uri="{FF2B5EF4-FFF2-40B4-BE49-F238E27FC236}">
                  <a16:creationId xmlns:a16="http://schemas.microsoft.com/office/drawing/2014/main" id="{954746D3-4587-2504-D55D-67E51F116AAD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084757" y="4162425"/>
              <a:ext cx="136525" cy="141288"/>
            </a:xfrm>
            <a:custGeom>
              <a:avLst/>
              <a:gdLst>
                <a:gd name="T0" fmla="*/ 268 w 339"/>
                <a:gd name="T1" fmla="*/ 320 h 362"/>
                <a:gd name="T2" fmla="*/ 300 w 339"/>
                <a:gd name="T3" fmla="*/ 351 h 362"/>
                <a:gd name="T4" fmla="*/ 305 w 339"/>
                <a:gd name="T5" fmla="*/ 339 h 362"/>
                <a:gd name="T6" fmla="*/ 305 w 339"/>
                <a:gd name="T7" fmla="*/ 253 h 362"/>
                <a:gd name="T8" fmla="*/ 339 w 339"/>
                <a:gd name="T9" fmla="*/ 231 h 362"/>
                <a:gd name="T10" fmla="*/ 339 w 339"/>
                <a:gd name="T11" fmla="*/ 215 h 362"/>
                <a:gd name="T12" fmla="*/ 278 w 339"/>
                <a:gd name="T13" fmla="*/ 217 h 362"/>
                <a:gd name="T14" fmla="*/ 198 w 339"/>
                <a:gd name="T15" fmla="*/ 215 h 362"/>
                <a:gd name="T16" fmla="*/ 198 w 339"/>
                <a:gd name="T17" fmla="*/ 231 h 362"/>
                <a:gd name="T18" fmla="*/ 214 w 339"/>
                <a:gd name="T19" fmla="*/ 231 h 362"/>
                <a:gd name="T20" fmla="*/ 260 w 339"/>
                <a:gd name="T21" fmla="*/ 255 h 362"/>
                <a:gd name="T22" fmla="*/ 260 w 339"/>
                <a:gd name="T23" fmla="*/ 287 h 362"/>
                <a:gd name="T24" fmla="*/ 183 w 339"/>
                <a:gd name="T25" fmla="*/ 347 h 362"/>
                <a:gd name="T26" fmla="*/ 52 w 339"/>
                <a:gd name="T27" fmla="*/ 181 h 362"/>
                <a:gd name="T28" fmla="*/ 180 w 339"/>
                <a:gd name="T29" fmla="*/ 15 h 362"/>
                <a:gd name="T30" fmla="*/ 289 w 339"/>
                <a:gd name="T31" fmla="*/ 134 h 362"/>
                <a:gd name="T32" fmla="*/ 297 w 339"/>
                <a:gd name="T33" fmla="*/ 142 h 362"/>
                <a:gd name="T34" fmla="*/ 305 w 339"/>
                <a:gd name="T35" fmla="*/ 130 h 362"/>
                <a:gd name="T36" fmla="*/ 305 w 339"/>
                <a:gd name="T37" fmla="*/ 12 h 362"/>
                <a:gd name="T38" fmla="*/ 299 w 339"/>
                <a:gd name="T39" fmla="*/ 0 h 362"/>
                <a:gd name="T40" fmla="*/ 291 w 339"/>
                <a:gd name="T41" fmla="*/ 6 h 362"/>
                <a:gd name="T42" fmla="*/ 266 w 339"/>
                <a:gd name="T43" fmla="*/ 43 h 362"/>
                <a:gd name="T44" fmla="*/ 174 w 339"/>
                <a:gd name="T45" fmla="*/ 0 h 362"/>
                <a:gd name="T46" fmla="*/ 0 w 339"/>
                <a:gd name="T47" fmla="*/ 181 h 362"/>
                <a:gd name="T48" fmla="*/ 175 w 339"/>
                <a:gd name="T49" fmla="*/ 362 h 362"/>
                <a:gd name="T50" fmla="*/ 268 w 339"/>
                <a:gd name="T51" fmla="*/ 32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9" h="362">
                  <a:moveTo>
                    <a:pt x="268" y="320"/>
                  </a:moveTo>
                  <a:cubicBezTo>
                    <a:pt x="275" y="331"/>
                    <a:pt x="295" y="351"/>
                    <a:pt x="300" y="351"/>
                  </a:cubicBezTo>
                  <a:cubicBezTo>
                    <a:pt x="305" y="351"/>
                    <a:pt x="305" y="347"/>
                    <a:pt x="305" y="339"/>
                  </a:cubicBezTo>
                  <a:lnTo>
                    <a:pt x="305" y="253"/>
                  </a:lnTo>
                  <a:cubicBezTo>
                    <a:pt x="305" y="233"/>
                    <a:pt x="307" y="231"/>
                    <a:pt x="339" y="231"/>
                  </a:cubicBezTo>
                  <a:lnTo>
                    <a:pt x="339" y="215"/>
                  </a:lnTo>
                  <a:cubicBezTo>
                    <a:pt x="321" y="216"/>
                    <a:pt x="293" y="217"/>
                    <a:pt x="278" y="217"/>
                  </a:cubicBezTo>
                  <a:cubicBezTo>
                    <a:pt x="258" y="217"/>
                    <a:pt x="216" y="217"/>
                    <a:pt x="198" y="215"/>
                  </a:cubicBezTo>
                  <a:lnTo>
                    <a:pt x="198" y="231"/>
                  </a:lnTo>
                  <a:lnTo>
                    <a:pt x="214" y="231"/>
                  </a:lnTo>
                  <a:cubicBezTo>
                    <a:pt x="259" y="231"/>
                    <a:pt x="260" y="236"/>
                    <a:pt x="260" y="255"/>
                  </a:cubicBezTo>
                  <a:lnTo>
                    <a:pt x="260" y="287"/>
                  </a:lnTo>
                  <a:cubicBezTo>
                    <a:pt x="260" y="342"/>
                    <a:pt x="197" y="347"/>
                    <a:pt x="183" y="347"/>
                  </a:cubicBezTo>
                  <a:cubicBezTo>
                    <a:pt x="151" y="347"/>
                    <a:pt x="52" y="329"/>
                    <a:pt x="52" y="181"/>
                  </a:cubicBezTo>
                  <a:cubicBezTo>
                    <a:pt x="52" y="32"/>
                    <a:pt x="150" y="15"/>
                    <a:pt x="180" y="15"/>
                  </a:cubicBezTo>
                  <a:cubicBezTo>
                    <a:pt x="233" y="15"/>
                    <a:pt x="279" y="60"/>
                    <a:pt x="289" y="134"/>
                  </a:cubicBezTo>
                  <a:cubicBezTo>
                    <a:pt x="290" y="140"/>
                    <a:pt x="290" y="142"/>
                    <a:pt x="297" y="142"/>
                  </a:cubicBezTo>
                  <a:cubicBezTo>
                    <a:pt x="305" y="142"/>
                    <a:pt x="305" y="140"/>
                    <a:pt x="305" y="130"/>
                  </a:cubicBezTo>
                  <a:lnTo>
                    <a:pt x="305" y="12"/>
                  </a:lnTo>
                  <a:cubicBezTo>
                    <a:pt x="305" y="3"/>
                    <a:pt x="305" y="0"/>
                    <a:pt x="299" y="0"/>
                  </a:cubicBezTo>
                  <a:cubicBezTo>
                    <a:pt x="297" y="0"/>
                    <a:pt x="295" y="0"/>
                    <a:pt x="291" y="6"/>
                  </a:cubicBezTo>
                  <a:lnTo>
                    <a:pt x="266" y="43"/>
                  </a:lnTo>
                  <a:cubicBezTo>
                    <a:pt x="250" y="27"/>
                    <a:pt x="223" y="0"/>
                    <a:pt x="174" y="0"/>
                  </a:cubicBezTo>
                  <a:cubicBezTo>
                    <a:pt x="81" y="0"/>
                    <a:pt x="0" y="79"/>
                    <a:pt x="0" y="181"/>
                  </a:cubicBezTo>
                  <a:cubicBezTo>
                    <a:pt x="0" y="283"/>
                    <a:pt x="80" y="362"/>
                    <a:pt x="175" y="362"/>
                  </a:cubicBezTo>
                  <a:cubicBezTo>
                    <a:pt x="211" y="362"/>
                    <a:pt x="251" y="349"/>
                    <a:pt x="268" y="320"/>
                  </a:cubicBezTo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158387" tIns="79198" rIns="158387" bIns="79198" numCol="1" anchor="t" anchorCtr="0" compatLnSpc="1">
              <a:prstTxWarp prst="textNoShape">
                <a:avLst/>
              </a:prstTxWarp>
            </a:bodyPr>
            <a:lstStyle/>
            <a:p>
              <a:endParaRPr lang="en-NL" sz="1471"/>
            </a:p>
          </p:txBody>
        </p:sp>
      </p:grpSp>
      <p:grpSp>
        <p:nvGrpSpPr>
          <p:cNvPr id="1485" name="Group 1484">
            <a:extLst>
              <a:ext uri="{FF2B5EF4-FFF2-40B4-BE49-F238E27FC236}">
                <a16:creationId xmlns:a16="http://schemas.microsoft.com/office/drawing/2014/main" id="{A9FB435F-D1F6-01FF-7F58-7CCE938A6630}"/>
              </a:ext>
            </a:extLst>
          </p:cNvPr>
          <p:cNvGrpSpPr/>
          <p:nvPr/>
        </p:nvGrpSpPr>
        <p:grpSpPr>
          <a:xfrm>
            <a:off x="3496865" y="5671313"/>
            <a:ext cx="1746816" cy="211951"/>
            <a:chOff x="2091712" y="3664959"/>
            <a:chExt cx="1413015" cy="171449"/>
          </a:xfrm>
        </p:grpSpPr>
        <p:sp>
          <p:nvSpPr>
            <p:cNvPr id="1486" name="Freeform 142 1">
              <a:extLst>
                <a:ext uri="{FF2B5EF4-FFF2-40B4-BE49-F238E27FC236}">
                  <a16:creationId xmlns:a16="http://schemas.microsoft.com/office/drawing/2014/main" id="{6B332911-3131-EA92-F247-402BFD6DED5C}"/>
                </a:ext>
              </a:extLst>
            </p:cNvPr>
            <p:cNvSpPr/>
            <p:nvPr/>
          </p:nvSpPr>
          <p:spPr>
            <a:xfrm>
              <a:off x="2091712" y="3676419"/>
              <a:ext cx="120550" cy="117127"/>
            </a:xfrm>
            <a:custGeom>
              <a:avLst/>
              <a:gdLst>
                <a:gd name="connsiteX0" fmla="*/ 290 w 120550"/>
                <a:gd name="connsiteY0" fmla="*/ 117525 h 117127"/>
                <a:gd name="connsiteX1" fmla="*/ 290 w 120550"/>
                <a:gd name="connsiteY1" fmla="*/ 111424 h 117127"/>
                <a:gd name="connsiteX2" fmla="*/ 24698 w 120550"/>
                <a:gd name="connsiteY2" fmla="*/ 101750 h 117127"/>
                <a:gd name="connsiteX3" fmla="*/ 53124 w 120550"/>
                <a:gd name="connsiteY3" fmla="*/ 59483 h 117127"/>
                <a:gd name="connsiteX4" fmla="*/ 21573 w 120550"/>
                <a:gd name="connsiteY4" fmla="*/ 11411 h 117127"/>
                <a:gd name="connsiteX5" fmla="*/ 14355 w 120550"/>
                <a:gd name="connsiteY5" fmla="*/ 7318 h 117127"/>
                <a:gd name="connsiteX6" fmla="*/ 2820 w 120550"/>
                <a:gd name="connsiteY6" fmla="*/ 6500 h 117127"/>
                <a:gd name="connsiteX7" fmla="*/ 2820 w 120550"/>
                <a:gd name="connsiteY7" fmla="*/ 398 h 117127"/>
                <a:gd name="connsiteX8" fmla="*/ 50743 w 120550"/>
                <a:gd name="connsiteY8" fmla="*/ 398 h 117127"/>
                <a:gd name="connsiteX9" fmla="*/ 50743 w 120550"/>
                <a:gd name="connsiteY9" fmla="*/ 6500 h 117127"/>
                <a:gd name="connsiteX10" fmla="*/ 43599 w 120550"/>
                <a:gd name="connsiteY10" fmla="*/ 7691 h 117127"/>
                <a:gd name="connsiteX11" fmla="*/ 39581 w 120550"/>
                <a:gd name="connsiteY11" fmla="*/ 10964 h 117127"/>
                <a:gd name="connsiteX12" fmla="*/ 39729 w 120550"/>
                <a:gd name="connsiteY12" fmla="*/ 11709 h 117127"/>
                <a:gd name="connsiteX13" fmla="*/ 62203 w 120550"/>
                <a:gd name="connsiteY13" fmla="*/ 45791 h 117127"/>
                <a:gd name="connsiteX14" fmla="*/ 81996 w 120550"/>
                <a:gd name="connsiteY14" fmla="*/ 16322 h 117127"/>
                <a:gd name="connsiteX15" fmla="*/ 82592 w 120550"/>
                <a:gd name="connsiteY15" fmla="*/ 13941 h 117127"/>
                <a:gd name="connsiteX16" fmla="*/ 79168 w 120550"/>
                <a:gd name="connsiteY16" fmla="*/ 8509 h 117127"/>
                <a:gd name="connsiteX17" fmla="*/ 71876 w 120550"/>
                <a:gd name="connsiteY17" fmla="*/ 6500 h 117127"/>
                <a:gd name="connsiteX18" fmla="*/ 71876 w 120550"/>
                <a:gd name="connsiteY18" fmla="*/ 398 h 117127"/>
                <a:gd name="connsiteX19" fmla="*/ 113697 w 120550"/>
                <a:gd name="connsiteY19" fmla="*/ 398 h 117127"/>
                <a:gd name="connsiteX20" fmla="*/ 113697 w 120550"/>
                <a:gd name="connsiteY20" fmla="*/ 6500 h 117127"/>
                <a:gd name="connsiteX21" fmla="*/ 89289 w 120550"/>
                <a:gd name="connsiteY21" fmla="*/ 16174 h 117127"/>
                <a:gd name="connsiteX22" fmla="*/ 65774 w 120550"/>
                <a:gd name="connsiteY22" fmla="*/ 51297 h 117127"/>
                <a:gd name="connsiteX23" fmla="*/ 102088 w 120550"/>
                <a:gd name="connsiteY23" fmla="*/ 106513 h 117127"/>
                <a:gd name="connsiteX24" fmla="*/ 109529 w 120550"/>
                <a:gd name="connsiteY24" fmla="*/ 110606 h 117127"/>
                <a:gd name="connsiteX25" fmla="*/ 120840 w 120550"/>
                <a:gd name="connsiteY25" fmla="*/ 111424 h 117127"/>
                <a:gd name="connsiteX26" fmla="*/ 120840 w 120550"/>
                <a:gd name="connsiteY26" fmla="*/ 117525 h 117127"/>
                <a:gd name="connsiteX27" fmla="*/ 72918 w 120550"/>
                <a:gd name="connsiteY27" fmla="*/ 117525 h 117127"/>
                <a:gd name="connsiteX28" fmla="*/ 72918 w 120550"/>
                <a:gd name="connsiteY28" fmla="*/ 111424 h 117127"/>
                <a:gd name="connsiteX29" fmla="*/ 79839 w 120550"/>
                <a:gd name="connsiteY29" fmla="*/ 110233 h 117127"/>
                <a:gd name="connsiteX30" fmla="*/ 84080 w 120550"/>
                <a:gd name="connsiteY30" fmla="*/ 106959 h 117127"/>
                <a:gd name="connsiteX31" fmla="*/ 83782 w 120550"/>
                <a:gd name="connsiteY31" fmla="*/ 106214 h 117127"/>
                <a:gd name="connsiteX32" fmla="*/ 56845 w 120550"/>
                <a:gd name="connsiteY32" fmla="*/ 64841 h 117127"/>
                <a:gd name="connsiteX33" fmla="*/ 32139 w 120550"/>
                <a:gd name="connsiteY33" fmla="*/ 101602 h 117127"/>
                <a:gd name="connsiteX34" fmla="*/ 31543 w 120550"/>
                <a:gd name="connsiteY34" fmla="*/ 103983 h 117127"/>
                <a:gd name="connsiteX35" fmla="*/ 34967 w 120550"/>
                <a:gd name="connsiteY35" fmla="*/ 109415 h 117127"/>
                <a:gd name="connsiteX36" fmla="*/ 42259 w 120550"/>
                <a:gd name="connsiteY36" fmla="*/ 111424 h 117127"/>
                <a:gd name="connsiteX37" fmla="*/ 42259 w 120550"/>
                <a:gd name="connsiteY37" fmla="*/ 117525 h 117127"/>
                <a:gd name="connsiteX38" fmla="*/ 290 w 120550"/>
                <a:gd name="connsiteY38" fmla="*/ 117525 h 11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0550" h="117127">
                  <a:moveTo>
                    <a:pt x="290" y="117525"/>
                  </a:moveTo>
                  <a:lnTo>
                    <a:pt x="290" y="111424"/>
                  </a:lnTo>
                  <a:cubicBezTo>
                    <a:pt x="11898" y="111424"/>
                    <a:pt x="20034" y="108199"/>
                    <a:pt x="24698" y="101750"/>
                  </a:cubicBezTo>
                  <a:lnTo>
                    <a:pt x="53124" y="59483"/>
                  </a:lnTo>
                  <a:lnTo>
                    <a:pt x="21573" y="11411"/>
                  </a:lnTo>
                  <a:cubicBezTo>
                    <a:pt x="19787" y="9229"/>
                    <a:pt x="17381" y="7864"/>
                    <a:pt x="14355" y="7318"/>
                  </a:cubicBezTo>
                  <a:cubicBezTo>
                    <a:pt x="11328" y="6773"/>
                    <a:pt x="7483" y="6500"/>
                    <a:pt x="2820" y="6500"/>
                  </a:cubicBezTo>
                  <a:lnTo>
                    <a:pt x="2820" y="398"/>
                  </a:lnTo>
                  <a:lnTo>
                    <a:pt x="50743" y="398"/>
                  </a:lnTo>
                  <a:lnTo>
                    <a:pt x="50743" y="6500"/>
                  </a:lnTo>
                  <a:cubicBezTo>
                    <a:pt x="48659" y="6500"/>
                    <a:pt x="46278" y="6897"/>
                    <a:pt x="43599" y="7691"/>
                  </a:cubicBezTo>
                  <a:cubicBezTo>
                    <a:pt x="40920" y="8484"/>
                    <a:pt x="39581" y="9576"/>
                    <a:pt x="39581" y="10964"/>
                  </a:cubicBezTo>
                  <a:cubicBezTo>
                    <a:pt x="39581" y="11262"/>
                    <a:pt x="39630" y="11511"/>
                    <a:pt x="39729" y="11709"/>
                  </a:cubicBezTo>
                  <a:lnTo>
                    <a:pt x="62203" y="45791"/>
                  </a:lnTo>
                  <a:lnTo>
                    <a:pt x="81996" y="16322"/>
                  </a:lnTo>
                  <a:cubicBezTo>
                    <a:pt x="82394" y="15330"/>
                    <a:pt x="82592" y="14537"/>
                    <a:pt x="82592" y="13941"/>
                  </a:cubicBezTo>
                  <a:cubicBezTo>
                    <a:pt x="82592" y="11660"/>
                    <a:pt x="81451" y="9849"/>
                    <a:pt x="79168" y="8509"/>
                  </a:cubicBezTo>
                  <a:cubicBezTo>
                    <a:pt x="76887" y="7170"/>
                    <a:pt x="74456" y="6500"/>
                    <a:pt x="71876" y="6500"/>
                  </a:cubicBezTo>
                  <a:lnTo>
                    <a:pt x="71876" y="398"/>
                  </a:lnTo>
                  <a:lnTo>
                    <a:pt x="113697" y="398"/>
                  </a:lnTo>
                  <a:lnTo>
                    <a:pt x="113697" y="6500"/>
                  </a:lnTo>
                  <a:cubicBezTo>
                    <a:pt x="102088" y="6500"/>
                    <a:pt x="93952" y="9725"/>
                    <a:pt x="89289" y="16174"/>
                  </a:cubicBezTo>
                  <a:lnTo>
                    <a:pt x="65774" y="51297"/>
                  </a:lnTo>
                  <a:lnTo>
                    <a:pt x="102088" y="106513"/>
                  </a:lnTo>
                  <a:cubicBezTo>
                    <a:pt x="104072" y="108695"/>
                    <a:pt x="106553" y="110060"/>
                    <a:pt x="109529" y="110606"/>
                  </a:cubicBezTo>
                  <a:cubicBezTo>
                    <a:pt x="112506" y="111151"/>
                    <a:pt x="116277" y="111424"/>
                    <a:pt x="120840" y="111424"/>
                  </a:cubicBezTo>
                  <a:lnTo>
                    <a:pt x="120840" y="117525"/>
                  </a:lnTo>
                  <a:lnTo>
                    <a:pt x="72918" y="117525"/>
                  </a:lnTo>
                  <a:lnTo>
                    <a:pt x="72918" y="111424"/>
                  </a:lnTo>
                  <a:cubicBezTo>
                    <a:pt x="74704" y="111424"/>
                    <a:pt x="77011" y="111027"/>
                    <a:pt x="79839" y="110233"/>
                  </a:cubicBezTo>
                  <a:cubicBezTo>
                    <a:pt x="82667" y="109440"/>
                    <a:pt x="84080" y="108348"/>
                    <a:pt x="84080" y="106959"/>
                  </a:cubicBezTo>
                  <a:cubicBezTo>
                    <a:pt x="84080" y="106562"/>
                    <a:pt x="83981" y="106315"/>
                    <a:pt x="83782" y="106214"/>
                  </a:cubicBezTo>
                  <a:lnTo>
                    <a:pt x="56845" y="64841"/>
                  </a:lnTo>
                  <a:lnTo>
                    <a:pt x="32139" y="101602"/>
                  </a:lnTo>
                  <a:cubicBezTo>
                    <a:pt x="31742" y="102296"/>
                    <a:pt x="31543" y="103089"/>
                    <a:pt x="31543" y="103983"/>
                  </a:cubicBezTo>
                  <a:cubicBezTo>
                    <a:pt x="31543" y="106264"/>
                    <a:pt x="32685" y="108075"/>
                    <a:pt x="34967" y="109415"/>
                  </a:cubicBezTo>
                  <a:cubicBezTo>
                    <a:pt x="37249" y="110754"/>
                    <a:pt x="39680" y="111424"/>
                    <a:pt x="42259" y="111424"/>
                  </a:cubicBezTo>
                  <a:lnTo>
                    <a:pt x="42259" y="117525"/>
                  </a:lnTo>
                  <a:lnTo>
                    <a:pt x="290" y="117525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7" name="Freeform 143 1">
              <a:extLst>
                <a:ext uri="{FF2B5EF4-FFF2-40B4-BE49-F238E27FC236}">
                  <a16:creationId xmlns:a16="http://schemas.microsoft.com/office/drawing/2014/main" id="{61027054-F6F9-51EE-C66E-05E89BFED1EE}"/>
                </a:ext>
              </a:extLst>
            </p:cNvPr>
            <p:cNvSpPr/>
            <p:nvPr/>
          </p:nvSpPr>
          <p:spPr>
            <a:xfrm>
              <a:off x="2215507" y="3751130"/>
              <a:ext cx="45392" cy="10715"/>
            </a:xfrm>
            <a:custGeom>
              <a:avLst/>
              <a:gdLst>
                <a:gd name="connsiteX0" fmla="*/ 290 w 45392"/>
                <a:gd name="connsiteY0" fmla="*/ 11114 h 10715"/>
                <a:gd name="connsiteX1" fmla="*/ 290 w 45392"/>
                <a:gd name="connsiteY1" fmla="*/ 398 h 10715"/>
                <a:gd name="connsiteX2" fmla="*/ 45682 w 45392"/>
                <a:gd name="connsiteY2" fmla="*/ 398 h 10715"/>
                <a:gd name="connsiteX3" fmla="*/ 45682 w 45392"/>
                <a:gd name="connsiteY3" fmla="*/ 11114 h 10715"/>
                <a:gd name="connsiteX4" fmla="*/ 290 w 45392"/>
                <a:gd name="connsiteY4" fmla="*/ 11114 h 1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92" h="10715">
                  <a:moveTo>
                    <a:pt x="290" y="11114"/>
                  </a:moveTo>
                  <a:lnTo>
                    <a:pt x="290" y="398"/>
                  </a:lnTo>
                  <a:lnTo>
                    <a:pt x="45682" y="398"/>
                  </a:lnTo>
                  <a:lnTo>
                    <a:pt x="45682" y="11114"/>
                  </a:lnTo>
                  <a:lnTo>
                    <a:pt x="290" y="11114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8" name="Freeform 144 1">
              <a:extLst>
                <a:ext uri="{FF2B5EF4-FFF2-40B4-BE49-F238E27FC236}">
                  <a16:creationId xmlns:a16="http://schemas.microsoft.com/office/drawing/2014/main" id="{BA8AF761-B624-B2BA-C716-072483963661}"/>
                </a:ext>
              </a:extLst>
            </p:cNvPr>
            <p:cNvSpPr/>
            <p:nvPr/>
          </p:nvSpPr>
          <p:spPr>
            <a:xfrm>
              <a:off x="2273917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60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9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7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1" y="398"/>
                    <a:pt x="51487" y="1391"/>
                    <a:pt x="54165" y="3375"/>
                  </a:cubicBezTo>
                  <a:cubicBezTo>
                    <a:pt x="56845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8" y="19002"/>
                    <a:pt x="50445" y="19002"/>
                  </a:cubicBezTo>
                  <a:cubicBezTo>
                    <a:pt x="48362" y="19002"/>
                    <a:pt x="46576" y="18258"/>
                    <a:pt x="45087" y="16770"/>
                  </a:cubicBezTo>
                  <a:cubicBezTo>
                    <a:pt x="43598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5" y="13173"/>
                    <a:pt x="28692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6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89" name="Freeform 145 1">
              <a:extLst>
                <a:ext uri="{FF2B5EF4-FFF2-40B4-BE49-F238E27FC236}">
                  <a16:creationId xmlns:a16="http://schemas.microsoft.com/office/drawing/2014/main" id="{A1B4CF55-817F-5519-44FE-E454A4150844}"/>
                </a:ext>
              </a:extLst>
            </p:cNvPr>
            <p:cNvSpPr/>
            <p:nvPr/>
          </p:nvSpPr>
          <p:spPr>
            <a:xfrm>
              <a:off x="2341957" y="3716751"/>
              <a:ext cx="77688" cy="78730"/>
            </a:xfrm>
            <a:custGeom>
              <a:avLst/>
              <a:gdLst>
                <a:gd name="connsiteX0" fmla="*/ 290 w 77688"/>
                <a:gd name="connsiteY0" fmla="*/ 60376 h 78730"/>
                <a:gd name="connsiteX1" fmla="*/ 8327 w 77688"/>
                <a:gd name="connsiteY1" fmla="*/ 43708 h 78730"/>
                <a:gd name="connsiteX2" fmla="*/ 27600 w 77688"/>
                <a:gd name="connsiteY2" fmla="*/ 34704 h 78730"/>
                <a:gd name="connsiteX3" fmla="*/ 49106 w 77688"/>
                <a:gd name="connsiteY3" fmla="*/ 32100 h 78730"/>
                <a:gd name="connsiteX4" fmla="*/ 49106 w 77688"/>
                <a:gd name="connsiteY4" fmla="*/ 25104 h 78730"/>
                <a:gd name="connsiteX5" fmla="*/ 46873 w 77688"/>
                <a:gd name="connsiteY5" fmla="*/ 15431 h 78730"/>
                <a:gd name="connsiteX6" fmla="*/ 40548 w 77688"/>
                <a:gd name="connsiteY6" fmla="*/ 7840 h 78730"/>
                <a:gd name="connsiteX7" fmla="*/ 31544 w 77688"/>
                <a:gd name="connsiteY7" fmla="*/ 4864 h 78730"/>
                <a:gd name="connsiteX8" fmla="*/ 14280 w 77688"/>
                <a:gd name="connsiteY8" fmla="*/ 9923 h 78730"/>
                <a:gd name="connsiteX9" fmla="*/ 19564 w 77688"/>
                <a:gd name="connsiteY9" fmla="*/ 12379 h 78730"/>
                <a:gd name="connsiteX10" fmla="*/ 21721 w 77688"/>
                <a:gd name="connsiteY10" fmla="*/ 18109 h 78730"/>
                <a:gd name="connsiteX11" fmla="*/ 19340 w 77688"/>
                <a:gd name="connsiteY11" fmla="*/ 23988 h 78730"/>
                <a:gd name="connsiteX12" fmla="*/ 13535 w 77688"/>
                <a:gd name="connsiteY12" fmla="*/ 26444 h 78730"/>
                <a:gd name="connsiteX13" fmla="*/ 7658 w 77688"/>
                <a:gd name="connsiteY13" fmla="*/ 23988 h 78730"/>
                <a:gd name="connsiteX14" fmla="*/ 5201 w 77688"/>
                <a:gd name="connsiteY14" fmla="*/ 18109 h 78730"/>
                <a:gd name="connsiteX15" fmla="*/ 13461 w 77688"/>
                <a:gd name="connsiteY15" fmla="*/ 4789 h 78730"/>
                <a:gd name="connsiteX16" fmla="*/ 31544 w 77688"/>
                <a:gd name="connsiteY16" fmla="*/ 398 h 78730"/>
                <a:gd name="connsiteX17" fmla="*/ 45534 w 77688"/>
                <a:gd name="connsiteY17" fmla="*/ 3375 h 78730"/>
                <a:gd name="connsiteX18" fmla="*/ 56993 w 77688"/>
                <a:gd name="connsiteY18" fmla="*/ 11859 h 78730"/>
                <a:gd name="connsiteX19" fmla="*/ 61459 w 77688"/>
                <a:gd name="connsiteY19" fmla="*/ 24658 h 78730"/>
                <a:gd name="connsiteX20" fmla="*/ 61459 w 77688"/>
                <a:gd name="connsiteY20" fmla="*/ 63353 h 78730"/>
                <a:gd name="connsiteX21" fmla="*/ 62872 w 77688"/>
                <a:gd name="connsiteY21" fmla="*/ 69455 h 78730"/>
                <a:gd name="connsiteX22" fmla="*/ 67412 w 77688"/>
                <a:gd name="connsiteY22" fmla="*/ 72283 h 78730"/>
                <a:gd name="connsiteX23" fmla="*/ 71579 w 77688"/>
                <a:gd name="connsiteY23" fmla="*/ 69455 h 78730"/>
                <a:gd name="connsiteX24" fmla="*/ 72918 w 77688"/>
                <a:gd name="connsiteY24" fmla="*/ 63353 h 78730"/>
                <a:gd name="connsiteX25" fmla="*/ 72918 w 77688"/>
                <a:gd name="connsiteY25" fmla="*/ 52340 h 78730"/>
                <a:gd name="connsiteX26" fmla="*/ 77979 w 77688"/>
                <a:gd name="connsiteY26" fmla="*/ 52340 h 78730"/>
                <a:gd name="connsiteX27" fmla="*/ 77979 w 77688"/>
                <a:gd name="connsiteY27" fmla="*/ 63353 h 78730"/>
                <a:gd name="connsiteX28" fmla="*/ 75969 w 77688"/>
                <a:gd name="connsiteY28" fmla="*/ 70571 h 78730"/>
                <a:gd name="connsiteX29" fmla="*/ 70611 w 77688"/>
                <a:gd name="connsiteY29" fmla="*/ 76153 h 78730"/>
                <a:gd name="connsiteX30" fmla="*/ 63245 w 77688"/>
                <a:gd name="connsiteY30" fmla="*/ 78236 h 78730"/>
                <a:gd name="connsiteX31" fmla="*/ 54538 w 77688"/>
                <a:gd name="connsiteY31" fmla="*/ 74291 h 78730"/>
                <a:gd name="connsiteX32" fmla="*/ 50594 w 77688"/>
                <a:gd name="connsiteY32" fmla="*/ 64990 h 78730"/>
                <a:gd name="connsiteX33" fmla="*/ 41144 w 77688"/>
                <a:gd name="connsiteY33" fmla="*/ 75333 h 78730"/>
                <a:gd name="connsiteX34" fmla="*/ 27973 w 77688"/>
                <a:gd name="connsiteY34" fmla="*/ 79129 h 78730"/>
                <a:gd name="connsiteX35" fmla="*/ 15099 w 77688"/>
                <a:gd name="connsiteY35" fmla="*/ 77194 h 78730"/>
                <a:gd name="connsiteX36" fmla="*/ 4531 w 77688"/>
                <a:gd name="connsiteY36" fmla="*/ 71092 h 78730"/>
                <a:gd name="connsiteX37" fmla="*/ 290 w 77688"/>
                <a:gd name="connsiteY37" fmla="*/ 60376 h 78730"/>
                <a:gd name="connsiteX38" fmla="*/ 14280 w 77688"/>
                <a:gd name="connsiteY38" fmla="*/ 60376 h 78730"/>
                <a:gd name="connsiteX39" fmla="*/ 18670 w 77688"/>
                <a:gd name="connsiteY39" fmla="*/ 70497 h 78730"/>
                <a:gd name="connsiteX40" fmla="*/ 29163 w 77688"/>
                <a:gd name="connsiteY40" fmla="*/ 74664 h 78730"/>
                <a:gd name="connsiteX41" fmla="*/ 39209 w 77688"/>
                <a:gd name="connsiteY41" fmla="*/ 71836 h 78730"/>
                <a:gd name="connsiteX42" fmla="*/ 46427 w 77688"/>
                <a:gd name="connsiteY42" fmla="*/ 64246 h 78730"/>
                <a:gd name="connsiteX43" fmla="*/ 49106 w 77688"/>
                <a:gd name="connsiteY43" fmla="*/ 54275 h 78730"/>
                <a:gd name="connsiteX44" fmla="*/ 49106 w 77688"/>
                <a:gd name="connsiteY44" fmla="*/ 36415 h 78730"/>
                <a:gd name="connsiteX45" fmla="*/ 33106 w 77688"/>
                <a:gd name="connsiteY45" fmla="*/ 38945 h 78730"/>
                <a:gd name="connsiteX46" fmla="*/ 19638 w 77688"/>
                <a:gd name="connsiteY46" fmla="*/ 46907 h 78730"/>
                <a:gd name="connsiteX47" fmla="*/ 14280 w 77688"/>
                <a:gd name="connsiteY47" fmla="*/ 60376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88" h="78730">
                  <a:moveTo>
                    <a:pt x="290" y="60376"/>
                  </a:moveTo>
                  <a:cubicBezTo>
                    <a:pt x="290" y="53531"/>
                    <a:pt x="2969" y="47974"/>
                    <a:pt x="8327" y="43708"/>
                  </a:cubicBezTo>
                  <a:cubicBezTo>
                    <a:pt x="13685" y="39441"/>
                    <a:pt x="20109" y="36440"/>
                    <a:pt x="27600" y="34704"/>
                  </a:cubicBezTo>
                  <a:cubicBezTo>
                    <a:pt x="35092" y="32967"/>
                    <a:pt x="42260" y="32100"/>
                    <a:pt x="49106" y="32100"/>
                  </a:cubicBezTo>
                  <a:lnTo>
                    <a:pt x="49106" y="25104"/>
                  </a:lnTo>
                  <a:cubicBezTo>
                    <a:pt x="49106" y="21731"/>
                    <a:pt x="48362" y="18506"/>
                    <a:pt x="46873" y="15431"/>
                  </a:cubicBezTo>
                  <a:cubicBezTo>
                    <a:pt x="45385" y="12355"/>
                    <a:pt x="43277" y="9825"/>
                    <a:pt x="40548" y="7840"/>
                  </a:cubicBezTo>
                  <a:cubicBezTo>
                    <a:pt x="37819" y="5856"/>
                    <a:pt x="34818" y="4864"/>
                    <a:pt x="31544" y="4864"/>
                  </a:cubicBezTo>
                  <a:cubicBezTo>
                    <a:pt x="23904" y="4864"/>
                    <a:pt x="18149" y="6550"/>
                    <a:pt x="14280" y="9923"/>
                  </a:cubicBezTo>
                  <a:cubicBezTo>
                    <a:pt x="16363" y="9923"/>
                    <a:pt x="18125" y="10742"/>
                    <a:pt x="19564" y="12379"/>
                  </a:cubicBezTo>
                  <a:cubicBezTo>
                    <a:pt x="21002" y="14017"/>
                    <a:pt x="21721" y="15927"/>
                    <a:pt x="21721" y="18109"/>
                  </a:cubicBezTo>
                  <a:cubicBezTo>
                    <a:pt x="21721" y="20391"/>
                    <a:pt x="20928" y="22351"/>
                    <a:pt x="19340" y="23988"/>
                  </a:cubicBezTo>
                  <a:cubicBezTo>
                    <a:pt x="17752" y="25625"/>
                    <a:pt x="15818" y="26444"/>
                    <a:pt x="13535" y="26444"/>
                  </a:cubicBezTo>
                  <a:cubicBezTo>
                    <a:pt x="11254" y="26444"/>
                    <a:pt x="9295" y="25625"/>
                    <a:pt x="7658" y="23988"/>
                  </a:cubicBezTo>
                  <a:cubicBezTo>
                    <a:pt x="6020" y="22351"/>
                    <a:pt x="5201" y="20391"/>
                    <a:pt x="5201" y="18109"/>
                  </a:cubicBezTo>
                  <a:cubicBezTo>
                    <a:pt x="5201" y="12156"/>
                    <a:pt x="7955" y="7716"/>
                    <a:pt x="13461" y="4789"/>
                  </a:cubicBezTo>
                  <a:cubicBezTo>
                    <a:pt x="18968" y="1862"/>
                    <a:pt x="24996" y="398"/>
                    <a:pt x="31544" y="398"/>
                  </a:cubicBezTo>
                  <a:cubicBezTo>
                    <a:pt x="36207" y="398"/>
                    <a:pt x="40870" y="1391"/>
                    <a:pt x="45534" y="3375"/>
                  </a:cubicBezTo>
                  <a:cubicBezTo>
                    <a:pt x="50197" y="5359"/>
                    <a:pt x="54017" y="8187"/>
                    <a:pt x="56993" y="11859"/>
                  </a:cubicBezTo>
                  <a:cubicBezTo>
                    <a:pt x="59970" y="15530"/>
                    <a:pt x="61459" y="19796"/>
                    <a:pt x="61459" y="24658"/>
                  </a:cubicBezTo>
                  <a:lnTo>
                    <a:pt x="61459" y="63353"/>
                  </a:lnTo>
                  <a:cubicBezTo>
                    <a:pt x="61459" y="65536"/>
                    <a:pt x="61930" y="67570"/>
                    <a:pt x="62872" y="69455"/>
                  </a:cubicBezTo>
                  <a:cubicBezTo>
                    <a:pt x="63815" y="71340"/>
                    <a:pt x="65329" y="72283"/>
                    <a:pt x="67412" y="72283"/>
                  </a:cubicBezTo>
                  <a:cubicBezTo>
                    <a:pt x="69297" y="72283"/>
                    <a:pt x="70686" y="71340"/>
                    <a:pt x="71579" y="69455"/>
                  </a:cubicBezTo>
                  <a:cubicBezTo>
                    <a:pt x="72471" y="67570"/>
                    <a:pt x="72918" y="65536"/>
                    <a:pt x="72918" y="63353"/>
                  </a:cubicBezTo>
                  <a:lnTo>
                    <a:pt x="72918" y="52340"/>
                  </a:lnTo>
                  <a:lnTo>
                    <a:pt x="77979" y="52340"/>
                  </a:lnTo>
                  <a:lnTo>
                    <a:pt x="77979" y="63353"/>
                  </a:lnTo>
                  <a:cubicBezTo>
                    <a:pt x="77979" y="65833"/>
                    <a:pt x="77309" y="68239"/>
                    <a:pt x="75969" y="70571"/>
                  </a:cubicBezTo>
                  <a:cubicBezTo>
                    <a:pt x="74630" y="72903"/>
                    <a:pt x="72844" y="74763"/>
                    <a:pt x="70611" y="76153"/>
                  </a:cubicBezTo>
                  <a:cubicBezTo>
                    <a:pt x="68379" y="77541"/>
                    <a:pt x="65924" y="78236"/>
                    <a:pt x="63245" y="78236"/>
                  </a:cubicBezTo>
                  <a:cubicBezTo>
                    <a:pt x="59871" y="78236"/>
                    <a:pt x="56969" y="76921"/>
                    <a:pt x="54538" y="74291"/>
                  </a:cubicBezTo>
                  <a:cubicBezTo>
                    <a:pt x="52107" y="71663"/>
                    <a:pt x="50793" y="68562"/>
                    <a:pt x="50594" y="64990"/>
                  </a:cubicBezTo>
                  <a:cubicBezTo>
                    <a:pt x="48411" y="69356"/>
                    <a:pt x="45261" y="72804"/>
                    <a:pt x="41144" y="75333"/>
                  </a:cubicBezTo>
                  <a:cubicBezTo>
                    <a:pt x="37026" y="77864"/>
                    <a:pt x="32635" y="79129"/>
                    <a:pt x="27973" y="79129"/>
                  </a:cubicBezTo>
                  <a:cubicBezTo>
                    <a:pt x="23607" y="79129"/>
                    <a:pt x="19315" y="78484"/>
                    <a:pt x="15099" y="77194"/>
                  </a:cubicBezTo>
                  <a:cubicBezTo>
                    <a:pt x="10882" y="75904"/>
                    <a:pt x="7359" y="73870"/>
                    <a:pt x="4531" y="71092"/>
                  </a:cubicBezTo>
                  <a:cubicBezTo>
                    <a:pt x="1704" y="68314"/>
                    <a:pt x="290" y="64742"/>
                    <a:pt x="290" y="60376"/>
                  </a:cubicBezTo>
                  <a:close/>
                  <a:moveTo>
                    <a:pt x="14280" y="60376"/>
                  </a:moveTo>
                  <a:cubicBezTo>
                    <a:pt x="14280" y="64345"/>
                    <a:pt x="15743" y="67718"/>
                    <a:pt x="18670" y="70497"/>
                  </a:cubicBezTo>
                  <a:cubicBezTo>
                    <a:pt x="21597" y="73275"/>
                    <a:pt x="25095" y="74664"/>
                    <a:pt x="29163" y="74664"/>
                  </a:cubicBezTo>
                  <a:cubicBezTo>
                    <a:pt x="32834" y="74664"/>
                    <a:pt x="36183" y="73721"/>
                    <a:pt x="39209" y="71836"/>
                  </a:cubicBezTo>
                  <a:cubicBezTo>
                    <a:pt x="42235" y="69951"/>
                    <a:pt x="44641" y="67421"/>
                    <a:pt x="46427" y="64246"/>
                  </a:cubicBezTo>
                  <a:cubicBezTo>
                    <a:pt x="48213" y="61072"/>
                    <a:pt x="49106" y="57747"/>
                    <a:pt x="49106" y="54275"/>
                  </a:cubicBezTo>
                  <a:lnTo>
                    <a:pt x="49106" y="36415"/>
                  </a:lnTo>
                  <a:cubicBezTo>
                    <a:pt x="43847" y="36415"/>
                    <a:pt x="38514" y="37258"/>
                    <a:pt x="33106" y="38945"/>
                  </a:cubicBezTo>
                  <a:cubicBezTo>
                    <a:pt x="27699" y="40632"/>
                    <a:pt x="23210" y="43286"/>
                    <a:pt x="19638" y="46907"/>
                  </a:cubicBezTo>
                  <a:cubicBezTo>
                    <a:pt x="16066" y="50529"/>
                    <a:pt x="14280" y="55019"/>
                    <a:pt x="14280" y="60376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C4AA4108-DC48-268F-8145-A17BEFE791AB}"/>
                </a:ext>
              </a:extLst>
            </p:cNvPr>
            <p:cNvSpPr/>
            <p:nvPr/>
          </p:nvSpPr>
          <p:spPr>
            <a:xfrm>
              <a:off x="2417549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85A7E3B7-EE08-EE36-4E4D-6B3213C7DC14}"/>
                </a:ext>
              </a:extLst>
            </p:cNvPr>
            <p:cNvSpPr/>
            <p:nvPr/>
          </p:nvSpPr>
          <p:spPr>
            <a:xfrm>
              <a:off x="2649202" y="3717793"/>
              <a:ext cx="87065" cy="75753"/>
            </a:xfrm>
            <a:custGeom>
              <a:avLst/>
              <a:gdLst>
                <a:gd name="connsiteX0" fmla="*/ 290 w 87065"/>
                <a:gd name="connsiteY0" fmla="*/ 76152 h 75753"/>
                <a:gd name="connsiteX1" fmla="*/ 290 w 87065"/>
                <a:gd name="connsiteY1" fmla="*/ 70050 h 75753"/>
                <a:gd name="connsiteX2" fmla="*/ 9965 w 87065"/>
                <a:gd name="connsiteY2" fmla="*/ 69157 h 75753"/>
                <a:gd name="connsiteX3" fmla="*/ 13685 w 87065"/>
                <a:gd name="connsiteY3" fmla="*/ 64692 h 75753"/>
                <a:gd name="connsiteX4" fmla="*/ 13685 w 87065"/>
                <a:gd name="connsiteY4" fmla="*/ 17811 h 75753"/>
                <a:gd name="connsiteX5" fmla="*/ 12346 w 87065"/>
                <a:gd name="connsiteY5" fmla="*/ 11263 h 75753"/>
                <a:gd name="connsiteX6" fmla="*/ 8401 w 87065"/>
                <a:gd name="connsiteY6" fmla="*/ 8733 h 75753"/>
                <a:gd name="connsiteX7" fmla="*/ 290 w 87065"/>
                <a:gd name="connsiteY7" fmla="*/ 8286 h 75753"/>
                <a:gd name="connsiteX8" fmla="*/ 290 w 87065"/>
                <a:gd name="connsiteY8" fmla="*/ 2184 h 75753"/>
                <a:gd name="connsiteX9" fmla="*/ 25145 w 87065"/>
                <a:gd name="connsiteY9" fmla="*/ 398 h 75753"/>
                <a:gd name="connsiteX10" fmla="*/ 25145 w 87065"/>
                <a:gd name="connsiteY10" fmla="*/ 17067 h 75753"/>
                <a:gd name="connsiteX11" fmla="*/ 35339 w 87065"/>
                <a:gd name="connsiteY11" fmla="*/ 5087 h 75753"/>
                <a:gd name="connsiteX12" fmla="*/ 49999 w 87065"/>
                <a:gd name="connsiteY12" fmla="*/ 398 h 75753"/>
                <a:gd name="connsiteX13" fmla="*/ 67933 w 87065"/>
                <a:gd name="connsiteY13" fmla="*/ 6054 h 75753"/>
                <a:gd name="connsiteX14" fmla="*/ 73960 w 87065"/>
                <a:gd name="connsiteY14" fmla="*/ 23467 h 75753"/>
                <a:gd name="connsiteX15" fmla="*/ 73960 w 87065"/>
                <a:gd name="connsiteY15" fmla="*/ 64692 h 75753"/>
                <a:gd name="connsiteX16" fmla="*/ 77681 w 87065"/>
                <a:gd name="connsiteY16" fmla="*/ 69157 h 75753"/>
                <a:gd name="connsiteX17" fmla="*/ 87355 w 87065"/>
                <a:gd name="connsiteY17" fmla="*/ 70050 h 75753"/>
                <a:gd name="connsiteX18" fmla="*/ 87355 w 87065"/>
                <a:gd name="connsiteY18" fmla="*/ 76152 h 75753"/>
                <a:gd name="connsiteX19" fmla="*/ 48065 w 87065"/>
                <a:gd name="connsiteY19" fmla="*/ 76152 h 75753"/>
                <a:gd name="connsiteX20" fmla="*/ 48065 w 87065"/>
                <a:gd name="connsiteY20" fmla="*/ 70050 h 75753"/>
                <a:gd name="connsiteX21" fmla="*/ 57664 w 87065"/>
                <a:gd name="connsiteY21" fmla="*/ 69157 h 75753"/>
                <a:gd name="connsiteX22" fmla="*/ 61459 w 87065"/>
                <a:gd name="connsiteY22" fmla="*/ 64692 h 75753"/>
                <a:gd name="connsiteX23" fmla="*/ 61459 w 87065"/>
                <a:gd name="connsiteY23" fmla="*/ 24062 h 75753"/>
                <a:gd name="connsiteX24" fmla="*/ 59003 w 87065"/>
                <a:gd name="connsiteY24" fmla="*/ 10222 h 75753"/>
                <a:gd name="connsiteX25" fmla="*/ 49106 w 87065"/>
                <a:gd name="connsiteY25" fmla="*/ 4864 h 75753"/>
                <a:gd name="connsiteX26" fmla="*/ 32735 w 87065"/>
                <a:gd name="connsiteY26" fmla="*/ 12826 h 75753"/>
                <a:gd name="connsiteX27" fmla="*/ 26335 w 87065"/>
                <a:gd name="connsiteY27" fmla="*/ 30908 h 75753"/>
                <a:gd name="connsiteX28" fmla="*/ 26335 w 87065"/>
                <a:gd name="connsiteY28" fmla="*/ 64692 h 75753"/>
                <a:gd name="connsiteX29" fmla="*/ 30056 w 87065"/>
                <a:gd name="connsiteY29" fmla="*/ 69157 h 75753"/>
                <a:gd name="connsiteX30" fmla="*/ 39581 w 87065"/>
                <a:gd name="connsiteY30" fmla="*/ 70050 h 75753"/>
                <a:gd name="connsiteX31" fmla="*/ 39581 w 87065"/>
                <a:gd name="connsiteY31" fmla="*/ 76152 h 75753"/>
                <a:gd name="connsiteX32" fmla="*/ 290 w 87065"/>
                <a:gd name="connsiteY32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065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259" y="70050"/>
                    <a:pt x="7483" y="69753"/>
                    <a:pt x="9965" y="69157"/>
                  </a:cubicBezTo>
                  <a:cubicBezTo>
                    <a:pt x="12445" y="68562"/>
                    <a:pt x="13685" y="67073"/>
                    <a:pt x="13685" y="64692"/>
                  </a:cubicBezTo>
                  <a:lnTo>
                    <a:pt x="13685" y="17811"/>
                  </a:lnTo>
                  <a:cubicBezTo>
                    <a:pt x="13685" y="14835"/>
                    <a:pt x="13238" y="12652"/>
                    <a:pt x="12346" y="11263"/>
                  </a:cubicBezTo>
                  <a:cubicBezTo>
                    <a:pt x="11452" y="9874"/>
                    <a:pt x="10138" y="9031"/>
                    <a:pt x="8401" y="8733"/>
                  </a:cubicBezTo>
                  <a:cubicBezTo>
                    <a:pt x="6665" y="8435"/>
                    <a:pt x="3962" y="8286"/>
                    <a:pt x="290" y="8286"/>
                  </a:cubicBezTo>
                  <a:lnTo>
                    <a:pt x="290" y="2184"/>
                  </a:lnTo>
                  <a:lnTo>
                    <a:pt x="25145" y="398"/>
                  </a:lnTo>
                  <a:lnTo>
                    <a:pt x="25145" y="17067"/>
                  </a:lnTo>
                  <a:cubicBezTo>
                    <a:pt x="27427" y="12206"/>
                    <a:pt x="30825" y="8212"/>
                    <a:pt x="35339" y="5087"/>
                  </a:cubicBezTo>
                  <a:cubicBezTo>
                    <a:pt x="39854" y="1961"/>
                    <a:pt x="44740" y="398"/>
                    <a:pt x="49999" y="398"/>
                  </a:cubicBezTo>
                  <a:cubicBezTo>
                    <a:pt x="57937" y="398"/>
                    <a:pt x="63914" y="2284"/>
                    <a:pt x="67933" y="6054"/>
                  </a:cubicBezTo>
                  <a:cubicBezTo>
                    <a:pt x="71951" y="9824"/>
                    <a:pt x="73960" y="15629"/>
                    <a:pt x="73960" y="23467"/>
                  </a:cubicBezTo>
                  <a:lnTo>
                    <a:pt x="73960" y="64692"/>
                  </a:lnTo>
                  <a:cubicBezTo>
                    <a:pt x="73960" y="67073"/>
                    <a:pt x="75200" y="68562"/>
                    <a:pt x="77681" y="69157"/>
                  </a:cubicBezTo>
                  <a:cubicBezTo>
                    <a:pt x="80162" y="69753"/>
                    <a:pt x="83386" y="70050"/>
                    <a:pt x="87355" y="70050"/>
                  </a:cubicBezTo>
                  <a:lnTo>
                    <a:pt x="87355" y="76152"/>
                  </a:lnTo>
                  <a:lnTo>
                    <a:pt x="48065" y="76152"/>
                  </a:lnTo>
                  <a:lnTo>
                    <a:pt x="48065" y="70050"/>
                  </a:lnTo>
                  <a:cubicBezTo>
                    <a:pt x="51934" y="70050"/>
                    <a:pt x="55133" y="69753"/>
                    <a:pt x="57664" y="69157"/>
                  </a:cubicBezTo>
                  <a:cubicBezTo>
                    <a:pt x="60194" y="68562"/>
                    <a:pt x="61459" y="67073"/>
                    <a:pt x="61459" y="64692"/>
                  </a:cubicBezTo>
                  <a:lnTo>
                    <a:pt x="61459" y="24062"/>
                  </a:lnTo>
                  <a:cubicBezTo>
                    <a:pt x="61459" y="18407"/>
                    <a:pt x="60640" y="13793"/>
                    <a:pt x="59003" y="10222"/>
                  </a:cubicBezTo>
                  <a:cubicBezTo>
                    <a:pt x="57366" y="6650"/>
                    <a:pt x="54067" y="4864"/>
                    <a:pt x="49106" y="4864"/>
                  </a:cubicBezTo>
                  <a:cubicBezTo>
                    <a:pt x="42458" y="4864"/>
                    <a:pt x="37001" y="7518"/>
                    <a:pt x="32735" y="12826"/>
                  </a:cubicBezTo>
                  <a:cubicBezTo>
                    <a:pt x="28469" y="18134"/>
                    <a:pt x="26335" y="24161"/>
                    <a:pt x="26335" y="30908"/>
                  </a:cubicBezTo>
                  <a:lnTo>
                    <a:pt x="26335" y="64692"/>
                  </a:lnTo>
                  <a:cubicBezTo>
                    <a:pt x="26335" y="67073"/>
                    <a:pt x="27575" y="68562"/>
                    <a:pt x="30056" y="69157"/>
                  </a:cubicBezTo>
                  <a:cubicBezTo>
                    <a:pt x="32537" y="69753"/>
                    <a:pt x="35712" y="70050"/>
                    <a:pt x="39581" y="70050"/>
                  </a:cubicBezTo>
                  <a:lnTo>
                    <a:pt x="39581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5F13214E-6BCA-FD8E-E970-E11CA587484C}"/>
                </a:ext>
              </a:extLst>
            </p:cNvPr>
            <p:cNvSpPr/>
            <p:nvPr/>
          </p:nvSpPr>
          <p:spPr>
            <a:xfrm>
              <a:off x="2742039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B08B769F-DB96-3EF8-98A1-FDE56385C1BC}"/>
                </a:ext>
              </a:extLst>
            </p:cNvPr>
            <p:cNvSpPr/>
            <p:nvPr/>
          </p:nvSpPr>
          <p:spPr>
            <a:xfrm>
              <a:off x="2816248" y="3717793"/>
              <a:ext cx="57893" cy="75753"/>
            </a:xfrm>
            <a:custGeom>
              <a:avLst/>
              <a:gdLst>
                <a:gd name="connsiteX0" fmla="*/ 290 w 57893"/>
                <a:gd name="connsiteY0" fmla="*/ 76152 h 75753"/>
                <a:gd name="connsiteX1" fmla="*/ 290 w 57893"/>
                <a:gd name="connsiteY1" fmla="*/ 70050 h 75753"/>
                <a:gd name="connsiteX2" fmla="*/ 9889 w 57893"/>
                <a:gd name="connsiteY2" fmla="*/ 69157 h 75753"/>
                <a:gd name="connsiteX3" fmla="*/ 13684 w 57893"/>
                <a:gd name="connsiteY3" fmla="*/ 64692 h 75753"/>
                <a:gd name="connsiteX4" fmla="*/ 13684 w 57893"/>
                <a:gd name="connsiteY4" fmla="*/ 17811 h 75753"/>
                <a:gd name="connsiteX5" fmla="*/ 12271 w 57893"/>
                <a:gd name="connsiteY5" fmla="*/ 11263 h 75753"/>
                <a:gd name="connsiteX6" fmla="*/ 8252 w 57893"/>
                <a:gd name="connsiteY6" fmla="*/ 8733 h 75753"/>
                <a:gd name="connsiteX7" fmla="*/ 290 w 57893"/>
                <a:gd name="connsiteY7" fmla="*/ 8286 h 75753"/>
                <a:gd name="connsiteX8" fmla="*/ 290 w 57893"/>
                <a:gd name="connsiteY8" fmla="*/ 2184 h 75753"/>
                <a:gd name="connsiteX9" fmla="*/ 24846 w 57893"/>
                <a:gd name="connsiteY9" fmla="*/ 398 h 75753"/>
                <a:gd name="connsiteX10" fmla="*/ 24846 w 57893"/>
                <a:gd name="connsiteY10" fmla="*/ 17067 h 75753"/>
                <a:gd name="connsiteX11" fmla="*/ 32660 w 57893"/>
                <a:gd name="connsiteY11" fmla="*/ 5012 h 75753"/>
                <a:gd name="connsiteX12" fmla="*/ 45087 w 57893"/>
                <a:gd name="connsiteY12" fmla="*/ 398 h 75753"/>
                <a:gd name="connsiteX13" fmla="*/ 54165 w 57893"/>
                <a:gd name="connsiteY13" fmla="*/ 3375 h 75753"/>
                <a:gd name="connsiteX14" fmla="*/ 58184 w 57893"/>
                <a:gd name="connsiteY14" fmla="*/ 11412 h 75753"/>
                <a:gd name="connsiteX15" fmla="*/ 55951 w 57893"/>
                <a:gd name="connsiteY15" fmla="*/ 16695 h 75753"/>
                <a:gd name="connsiteX16" fmla="*/ 50445 w 57893"/>
                <a:gd name="connsiteY16" fmla="*/ 19002 h 75753"/>
                <a:gd name="connsiteX17" fmla="*/ 45087 w 57893"/>
                <a:gd name="connsiteY17" fmla="*/ 16770 h 75753"/>
                <a:gd name="connsiteX18" fmla="*/ 42854 w 57893"/>
                <a:gd name="connsiteY18" fmla="*/ 11412 h 75753"/>
                <a:gd name="connsiteX19" fmla="*/ 46129 w 57893"/>
                <a:gd name="connsiteY19" fmla="*/ 4864 h 75753"/>
                <a:gd name="connsiteX20" fmla="*/ 45087 w 57893"/>
                <a:gd name="connsiteY20" fmla="*/ 4864 h 75753"/>
                <a:gd name="connsiteX21" fmla="*/ 33702 w 57893"/>
                <a:gd name="connsiteY21" fmla="*/ 9849 h 75753"/>
                <a:gd name="connsiteX22" fmla="*/ 27451 w 57893"/>
                <a:gd name="connsiteY22" fmla="*/ 22276 h 75753"/>
                <a:gd name="connsiteX23" fmla="*/ 25590 w 57893"/>
                <a:gd name="connsiteY23" fmla="*/ 36564 h 75753"/>
                <a:gd name="connsiteX24" fmla="*/ 25590 w 57893"/>
                <a:gd name="connsiteY24" fmla="*/ 64692 h 75753"/>
                <a:gd name="connsiteX25" fmla="*/ 42259 w 57893"/>
                <a:gd name="connsiteY25" fmla="*/ 70050 h 75753"/>
                <a:gd name="connsiteX26" fmla="*/ 42259 w 57893"/>
                <a:gd name="connsiteY26" fmla="*/ 76152 h 75753"/>
                <a:gd name="connsiteX27" fmla="*/ 290 w 57893"/>
                <a:gd name="connsiteY27" fmla="*/ 76152 h 7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893" h="75753">
                  <a:moveTo>
                    <a:pt x="290" y="76152"/>
                  </a:moveTo>
                  <a:lnTo>
                    <a:pt x="290" y="70050"/>
                  </a:lnTo>
                  <a:cubicBezTo>
                    <a:pt x="4159" y="70050"/>
                    <a:pt x="7359" y="69753"/>
                    <a:pt x="9889" y="69157"/>
                  </a:cubicBezTo>
                  <a:cubicBezTo>
                    <a:pt x="12419" y="68562"/>
                    <a:pt x="13684" y="67073"/>
                    <a:pt x="13684" y="64692"/>
                  </a:cubicBezTo>
                  <a:lnTo>
                    <a:pt x="13684" y="17811"/>
                  </a:lnTo>
                  <a:cubicBezTo>
                    <a:pt x="13684" y="14835"/>
                    <a:pt x="13213" y="12652"/>
                    <a:pt x="12271" y="11263"/>
                  </a:cubicBezTo>
                  <a:cubicBezTo>
                    <a:pt x="11328" y="9874"/>
                    <a:pt x="9988" y="9031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4846" y="398"/>
                  </a:lnTo>
                  <a:lnTo>
                    <a:pt x="24846" y="17067"/>
                  </a:lnTo>
                  <a:cubicBezTo>
                    <a:pt x="26632" y="12107"/>
                    <a:pt x="29236" y="8088"/>
                    <a:pt x="32660" y="5012"/>
                  </a:cubicBezTo>
                  <a:cubicBezTo>
                    <a:pt x="36083" y="1936"/>
                    <a:pt x="40225" y="398"/>
                    <a:pt x="45087" y="398"/>
                  </a:cubicBezTo>
                  <a:cubicBezTo>
                    <a:pt x="48460" y="398"/>
                    <a:pt x="51486" y="1391"/>
                    <a:pt x="54165" y="3375"/>
                  </a:cubicBezTo>
                  <a:cubicBezTo>
                    <a:pt x="56844" y="5359"/>
                    <a:pt x="58184" y="8038"/>
                    <a:pt x="58184" y="11412"/>
                  </a:cubicBezTo>
                  <a:cubicBezTo>
                    <a:pt x="58184" y="13396"/>
                    <a:pt x="57440" y="15157"/>
                    <a:pt x="55951" y="16695"/>
                  </a:cubicBezTo>
                  <a:cubicBezTo>
                    <a:pt x="54463" y="18233"/>
                    <a:pt x="52627" y="19002"/>
                    <a:pt x="50445" y="19002"/>
                  </a:cubicBezTo>
                  <a:cubicBezTo>
                    <a:pt x="48361" y="19002"/>
                    <a:pt x="46576" y="18258"/>
                    <a:pt x="45087" y="16770"/>
                  </a:cubicBezTo>
                  <a:cubicBezTo>
                    <a:pt x="43599" y="15281"/>
                    <a:pt x="42854" y="13496"/>
                    <a:pt x="42854" y="11412"/>
                  </a:cubicBezTo>
                  <a:cubicBezTo>
                    <a:pt x="42854" y="8336"/>
                    <a:pt x="43946" y="6153"/>
                    <a:pt x="46129" y="4864"/>
                  </a:cubicBezTo>
                  <a:lnTo>
                    <a:pt x="45087" y="4864"/>
                  </a:lnTo>
                  <a:cubicBezTo>
                    <a:pt x="40424" y="4864"/>
                    <a:pt x="36629" y="6526"/>
                    <a:pt x="33702" y="9849"/>
                  </a:cubicBezTo>
                  <a:cubicBezTo>
                    <a:pt x="30774" y="13173"/>
                    <a:pt x="28691" y="17315"/>
                    <a:pt x="27451" y="22276"/>
                  </a:cubicBezTo>
                  <a:cubicBezTo>
                    <a:pt x="26210" y="27237"/>
                    <a:pt x="25590" y="31999"/>
                    <a:pt x="25590" y="36564"/>
                  </a:cubicBezTo>
                  <a:lnTo>
                    <a:pt x="25590" y="64692"/>
                  </a:lnTo>
                  <a:cubicBezTo>
                    <a:pt x="25590" y="68264"/>
                    <a:pt x="31147" y="70050"/>
                    <a:pt x="42259" y="70050"/>
                  </a:cubicBezTo>
                  <a:lnTo>
                    <a:pt x="42259" y="76152"/>
                  </a:lnTo>
                  <a:lnTo>
                    <a:pt x="290" y="76152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0B15DA7B-674E-5DD1-2AF6-A72F6C194D40}"/>
                </a:ext>
              </a:extLst>
            </p:cNvPr>
            <p:cNvSpPr/>
            <p:nvPr/>
          </p:nvSpPr>
          <p:spPr>
            <a:xfrm>
              <a:off x="2882205" y="3715858"/>
              <a:ext cx="78431" cy="112960"/>
            </a:xfrm>
            <a:custGeom>
              <a:avLst/>
              <a:gdLst>
                <a:gd name="connsiteX0" fmla="*/ 290 w 78431"/>
                <a:gd name="connsiteY0" fmla="*/ 91481 h 112960"/>
                <a:gd name="connsiteX1" fmla="*/ 4754 w 78431"/>
                <a:gd name="connsiteY1" fmla="*/ 80840 h 112960"/>
                <a:gd name="connsiteX2" fmla="*/ 15321 w 78431"/>
                <a:gd name="connsiteY2" fmla="*/ 74366 h 112960"/>
                <a:gd name="connsiteX3" fmla="*/ 10112 w 78431"/>
                <a:gd name="connsiteY3" fmla="*/ 67743 h 112960"/>
                <a:gd name="connsiteX4" fmla="*/ 8326 w 78431"/>
                <a:gd name="connsiteY4" fmla="*/ 59483 h 112960"/>
                <a:gd name="connsiteX5" fmla="*/ 13387 w 78431"/>
                <a:gd name="connsiteY5" fmla="*/ 45195 h 112960"/>
                <a:gd name="connsiteX6" fmla="*/ 5498 w 78431"/>
                <a:gd name="connsiteY6" fmla="*/ 27485 h 112960"/>
                <a:gd name="connsiteX7" fmla="*/ 7805 w 78431"/>
                <a:gd name="connsiteY7" fmla="*/ 17439 h 112960"/>
                <a:gd name="connsiteX8" fmla="*/ 14205 w 78431"/>
                <a:gd name="connsiteY8" fmla="*/ 9328 h 112960"/>
                <a:gd name="connsiteX9" fmla="*/ 23358 w 78431"/>
                <a:gd name="connsiteY9" fmla="*/ 4119 h 112960"/>
                <a:gd name="connsiteX10" fmla="*/ 33628 w 78431"/>
                <a:gd name="connsiteY10" fmla="*/ 2333 h 112960"/>
                <a:gd name="connsiteX11" fmla="*/ 51933 w 78431"/>
                <a:gd name="connsiteY11" fmla="*/ 8286 h 112960"/>
                <a:gd name="connsiteX12" fmla="*/ 60267 w 78431"/>
                <a:gd name="connsiteY12" fmla="*/ 2482 h 112960"/>
                <a:gd name="connsiteX13" fmla="*/ 70239 w 78431"/>
                <a:gd name="connsiteY13" fmla="*/ 398 h 112960"/>
                <a:gd name="connsiteX14" fmla="*/ 76340 w 78431"/>
                <a:gd name="connsiteY14" fmla="*/ 3003 h 112960"/>
                <a:gd name="connsiteX15" fmla="*/ 78722 w 78431"/>
                <a:gd name="connsiteY15" fmla="*/ 9328 h 112960"/>
                <a:gd name="connsiteX16" fmla="*/ 77085 w 78431"/>
                <a:gd name="connsiteY16" fmla="*/ 13049 h 112960"/>
                <a:gd name="connsiteX17" fmla="*/ 73364 w 78431"/>
                <a:gd name="connsiteY17" fmla="*/ 14686 h 112960"/>
                <a:gd name="connsiteX18" fmla="*/ 69643 w 78431"/>
                <a:gd name="connsiteY18" fmla="*/ 13049 h 112960"/>
                <a:gd name="connsiteX19" fmla="*/ 68006 w 78431"/>
                <a:gd name="connsiteY19" fmla="*/ 9328 h 112960"/>
                <a:gd name="connsiteX20" fmla="*/ 70090 w 78431"/>
                <a:gd name="connsiteY20" fmla="*/ 4863 h 112960"/>
                <a:gd name="connsiteX21" fmla="*/ 54909 w 78431"/>
                <a:gd name="connsiteY21" fmla="*/ 10965 h 112960"/>
                <a:gd name="connsiteX22" fmla="*/ 59896 w 78431"/>
                <a:gd name="connsiteY22" fmla="*/ 18555 h 112960"/>
                <a:gd name="connsiteX23" fmla="*/ 61756 w 78431"/>
                <a:gd name="connsiteY23" fmla="*/ 27485 h 112960"/>
                <a:gd name="connsiteX24" fmla="*/ 57737 w 78431"/>
                <a:gd name="connsiteY24" fmla="*/ 40582 h 112960"/>
                <a:gd name="connsiteX25" fmla="*/ 47170 w 78431"/>
                <a:gd name="connsiteY25" fmla="*/ 49661 h 112960"/>
                <a:gd name="connsiteX26" fmla="*/ 33628 w 78431"/>
                <a:gd name="connsiteY26" fmla="*/ 52934 h 112960"/>
                <a:gd name="connsiteX27" fmla="*/ 16512 w 78431"/>
                <a:gd name="connsiteY27" fmla="*/ 47725 h 112960"/>
                <a:gd name="connsiteX28" fmla="*/ 13982 w 78431"/>
                <a:gd name="connsiteY28" fmla="*/ 55316 h 112960"/>
                <a:gd name="connsiteX29" fmla="*/ 16959 w 78431"/>
                <a:gd name="connsiteY29" fmla="*/ 63203 h 112960"/>
                <a:gd name="connsiteX30" fmla="*/ 24548 w 78431"/>
                <a:gd name="connsiteY30" fmla="*/ 66627 h 112960"/>
                <a:gd name="connsiteX31" fmla="*/ 38539 w 78431"/>
                <a:gd name="connsiteY31" fmla="*/ 66627 h 112960"/>
                <a:gd name="connsiteX32" fmla="*/ 56993 w 78431"/>
                <a:gd name="connsiteY32" fmla="*/ 68487 h 112960"/>
                <a:gd name="connsiteX33" fmla="*/ 70760 w 78431"/>
                <a:gd name="connsiteY33" fmla="*/ 75854 h 112960"/>
                <a:gd name="connsiteX34" fmla="*/ 76340 w 78431"/>
                <a:gd name="connsiteY34" fmla="*/ 91481 h 112960"/>
                <a:gd name="connsiteX35" fmla="*/ 69942 w 78431"/>
                <a:gd name="connsiteY35" fmla="*/ 104057 h 112960"/>
                <a:gd name="connsiteX36" fmla="*/ 54761 w 78431"/>
                <a:gd name="connsiteY36" fmla="*/ 111201 h 112960"/>
                <a:gd name="connsiteX37" fmla="*/ 38390 w 78431"/>
                <a:gd name="connsiteY37" fmla="*/ 113359 h 112960"/>
                <a:gd name="connsiteX38" fmla="*/ 21944 w 78431"/>
                <a:gd name="connsiteY38" fmla="*/ 111201 h 112960"/>
                <a:gd name="connsiteX39" fmla="*/ 6689 w 78431"/>
                <a:gd name="connsiteY39" fmla="*/ 104057 h 112960"/>
                <a:gd name="connsiteX40" fmla="*/ 290 w 78431"/>
                <a:gd name="connsiteY40" fmla="*/ 91481 h 112960"/>
                <a:gd name="connsiteX41" fmla="*/ 9964 w 78431"/>
                <a:gd name="connsiteY41" fmla="*/ 91481 h 112960"/>
                <a:gd name="connsiteX42" fmla="*/ 14652 w 78431"/>
                <a:gd name="connsiteY42" fmla="*/ 101155 h 112960"/>
                <a:gd name="connsiteX43" fmla="*/ 25963 w 78431"/>
                <a:gd name="connsiteY43" fmla="*/ 106885 h 112960"/>
                <a:gd name="connsiteX44" fmla="*/ 38390 w 78431"/>
                <a:gd name="connsiteY44" fmla="*/ 108745 h 112960"/>
                <a:gd name="connsiteX45" fmla="*/ 50816 w 78431"/>
                <a:gd name="connsiteY45" fmla="*/ 106885 h 112960"/>
                <a:gd name="connsiteX46" fmla="*/ 62053 w 78431"/>
                <a:gd name="connsiteY46" fmla="*/ 101155 h 112960"/>
                <a:gd name="connsiteX47" fmla="*/ 66667 w 78431"/>
                <a:gd name="connsiteY47" fmla="*/ 91481 h 112960"/>
                <a:gd name="connsiteX48" fmla="*/ 58481 w 78431"/>
                <a:gd name="connsiteY48" fmla="*/ 79872 h 112960"/>
                <a:gd name="connsiteX49" fmla="*/ 38539 w 78431"/>
                <a:gd name="connsiteY49" fmla="*/ 77194 h 112960"/>
                <a:gd name="connsiteX50" fmla="*/ 24548 w 78431"/>
                <a:gd name="connsiteY50" fmla="*/ 77194 h 112960"/>
                <a:gd name="connsiteX51" fmla="*/ 17256 w 78431"/>
                <a:gd name="connsiteY51" fmla="*/ 79128 h 112960"/>
                <a:gd name="connsiteX52" fmla="*/ 11972 w 78431"/>
                <a:gd name="connsiteY52" fmla="*/ 84412 h 112960"/>
                <a:gd name="connsiteX53" fmla="*/ 9964 w 78431"/>
                <a:gd name="connsiteY53" fmla="*/ 91481 h 112960"/>
                <a:gd name="connsiteX54" fmla="*/ 33628 w 78431"/>
                <a:gd name="connsiteY54" fmla="*/ 48321 h 112960"/>
                <a:gd name="connsiteX55" fmla="*/ 48212 w 78431"/>
                <a:gd name="connsiteY55" fmla="*/ 27485 h 112960"/>
                <a:gd name="connsiteX56" fmla="*/ 45087 w 78431"/>
                <a:gd name="connsiteY56" fmla="*/ 12751 h 112960"/>
                <a:gd name="connsiteX57" fmla="*/ 33628 w 78431"/>
                <a:gd name="connsiteY57" fmla="*/ 6947 h 112960"/>
                <a:gd name="connsiteX58" fmla="*/ 22167 w 78431"/>
                <a:gd name="connsiteY58" fmla="*/ 12751 h 112960"/>
                <a:gd name="connsiteX59" fmla="*/ 19042 w 78431"/>
                <a:gd name="connsiteY59" fmla="*/ 27485 h 112960"/>
                <a:gd name="connsiteX60" fmla="*/ 20232 w 78431"/>
                <a:gd name="connsiteY60" fmla="*/ 37754 h 112960"/>
                <a:gd name="connsiteX61" fmla="*/ 24623 w 78431"/>
                <a:gd name="connsiteY61" fmla="*/ 45344 h 112960"/>
                <a:gd name="connsiteX62" fmla="*/ 33628 w 78431"/>
                <a:gd name="connsiteY62" fmla="*/ 48321 h 11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78431" h="112960">
                  <a:moveTo>
                    <a:pt x="290" y="91481"/>
                  </a:moveTo>
                  <a:cubicBezTo>
                    <a:pt x="290" y="87413"/>
                    <a:pt x="1778" y="83866"/>
                    <a:pt x="4754" y="80840"/>
                  </a:cubicBezTo>
                  <a:cubicBezTo>
                    <a:pt x="7731" y="77814"/>
                    <a:pt x="11253" y="75655"/>
                    <a:pt x="15321" y="74366"/>
                  </a:cubicBezTo>
                  <a:cubicBezTo>
                    <a:pt x="13039" y="72580"/>
                    <a:pt x="11303" y="70373"/>
                    <a:pt x="10112" y="67743"/>
                  </a:cubicBezTo>
                  <a:cubicBezTo>
                    <a:pt x="8922" y="65113"/>
                    <a:pt x="8326" y="62360"/>
                    <a:pt x="8326" y="59483"/>
                  </a:cubicBezTo>
                  <a:cubicBezTo>
                    <a:pt x="8326" y="54125"/>
                    <a:pt x="10013" y="49363"/>
                    <a:pt x="13387" y="45195"/>
                  </a:cubicBezTo>
                  <a:cubicBezTo>
                    <a:pt x="8128" y="40036"/>
                    <a:pt x="5498" y="34132"/>
                    <a:pt x="5498" y="27485"/>
                  </a:cubicBezTo>
                  <a:cubicBezTo>
                    <a:pt x="5498" y="23913"/>
                    <a:pt x="6267" y="20564"/>
                    <a:pt x="7805" y="17439"/>
                  </a:cubicBezTo>
                  <a:cubicBezTo>
                    <a:pt x="9344" y="14314"/>
                    <a:pt x="11476" y="11610"/>
                    <a:pt x="14205" y="9328"/>
                  </a:cubicBezTo>
                  <a:cubicBezTo>
                    <a:pt x="16934" y="7046"/>
                    <a:pt x="19985" y="5309"/>
                    <a:pt x="23358" y="4119"/>
                  </a:cubicBezTo>
                  <a:cubicBezTo>
                    <a:pt x="26731" y="2928"/>
                    <a:pt x="30155" y="2333"/>
                    <a:pt x="33628" y="2333"/>
                  </a:cubicBezTo>
                  <a:cubicBezTo>
                    <a:pt x="40473" y="2333"/>
                    <a:pt x="46575" y="4317"/>
                    <a:pt x="51933" y="8286"/>
                  </a:cubicBezTo>
                  <a:cubicBezTo>
                    <a:pt x="54314" y="5806"/>
                    <a:pt x="57092" y="3871"/>
                    <a:pt x="60267" y="2482"/>
                  </a:cubicBezTo>
                  <a:cubicBezTo>
                    <a:pt x="63442" y="1093"/>
                    <a:pt x="66766" y="398"/>
                    <a:pt x="70239" y="398"/>
                  </a:cubicBezTo>
                  <a:cubicBezTo>
                    <a:pt x="72719" y="398"/>
                    <a:pt x="74753" y="1266"/>
                    <a:pt x="76340" y="3003"/>
                  </a:cubicBezTo>
                  <a:cubicBezTo>
                    <a:pt x="77928" y="4739"/>
                    <a:pt x="78722" y="6848"/>
                    <a:pt x="78722" y="9328"/>
                  </a:cubicBezTo>
                  <a:cubicBezTo>
                    <a:pt x="78722" y="10717"/>
                    <a:pt x="78176" y="11957"/>
                    <a:pt x="77085" y="13049"/>
                  </a:cubicBezTo>
                  <a:cubicBezTo>
                    <a:pt x="75994" y="14140"/>
                    <a:pt x="74754" y="14686"/>
                    <a:pt x="73364" y="14686"/>
                  </a:cubicBezTo>
                  <a:cubicBezTo>
                    <a:pt x="71975" y="14686"/>
                    <a:pt x="70735" y="14140"/>
                    <a:pt x="69643" y="13049"/>
                  </a:cubicBezTo>
                  <a:cubicBezTo>
                    <a:pt x="68552" y="11957"/>
                    <a:pt x="68006" y="10717"/>
                    <a:pt x="68006" y="9328"/>
                  </a:cubicBezTo>
                  <a:cubicBezTo>
                    <a:pt x="68006" y="7245"/>
                    <a:pt x="68700" y="5756"/>
                    <a:pt x="70090" y="4863"/>
                  </a:cubicBezTo>
                  <a:cubicBezTo>
                    <a:pt x="64236" y="4863"/>
                    <a:pt x="59175" y="6897"/>
                    <a:pt x="54909" y="10965"/>
                  </a:cubicBezTo>
                  <a:cubicBezTo>
                    <a:pt x="56993" y="13049"/>
                    <a:pt x="58655" y="15579"/>
                    <a:pt x="59896" y="18555"/>
                  </a:cubicBezTo>
                  <a:cubicBezTo>
                    <a:pt x="61136" y="21532"/>
                    <a:pt x="61756" y="24508"/>
                    <a:pt x="61756" y="27485"/>
                  </a:cubicBezTo>
                  <a:cubicBezTo>
                    <a:pt x="61756" y="32347"/>
                    <a:pt x="60417" y="36712"/>
                    <a:pt x="57737" y="40582"/>
                  </a:cubicBezTo>
                  <a:cubicBezTo>
                    <a:pt x="55058" y="44452"/>
                    <a:pt x="51535" y="47478"/>
                    <a:pt x="47170" y="49661"/>
                  </a:cubicBezTo>
                  <a:cubicBezTo>
                    <a:pt x="42805" y="51843"/>
                    <a:pt x="38290" y="52934"/>
                    <a:pt x="33628" y="52934"/>
                  </a:cubicBezTo>
                  <a:cubicBezTo>
                    <a:pt x="27376" y="52934"/>
                    <a:pt x="21672" y="51198"/>
                    <a:pt x="16512" y="47725"/>
                  </a:cubicBezTo>
                  <a:cubicBezTo>
                    <a:pt x="14825" y="50007"/>
                    <a:pt x="13982" y="52537"/>
                    <a:pt x="13982" y="55316"/>
                  </a:cubicBezTo>
                  <a:cubicBezTo>
                    <a:pt x="13982" y="58292"/>
                    <a:pt x="14975" y="60922"/>
                    <a:pt x="16959" y="63203"/>
                  </a:cubicBezTo>
                  <a:cubicBezTo>
                    <a:pt x="18943" y="65486"/>
                    <a:pt x="21473" y="66627"/>
                    <a:pt x="24548" y="66627"/>
                  </a:cubicBezTo>
                  <a:lnTo>
                    <a:pt x="38539" y="66627"/>
                  </a:lnTo>
                  <a:cubicBezTo>
                    <a:pt x="45384" y="66627"/>
                    <a:pt x="51536" y="67247"/>
                    <a:pt x="56993" y="68487"/>
                  </a:cubicBezTo>
                  <a:cubicBezTo>
                    <a:pt x="62450" y="69727"/>
                    <a:pt x="67039" y="72183"/>
                    <a:pt x="70760" y="75854"/>
                  </a:cubicBezTo>
                  <a:cubicBezTo>
                    <a:pt x="74480" y="79525"/>
                    <a:pt x="76340" y="84735"/>
                    <a:pt x="76340" y="91481"/>
                  </a:cubicBezTo>
                  <a:cubicBezTo>
                    <a:pt x="76340" y="96542"/>
                    <a:pt x="74208" y="100734"/>
                    <a:pt x="69942" y="104057"/>
                  </a:cubicBezTo>
                  <a:cubicBezTo>
                    <a:pt x="65675" y="107380"/>
                    <a:pt x="60615" y="109762"/>
                    <a:pt x="54761" y="111201"/>
                  </a:cubicBezTo>
                  <a:cubicBezTo>
                    <a:pt x="48907" y="112640"/>
                    <a:pt x="43450" y="113359"/>
                    <a:pt x="38390" y="113359"/>
                  </a:cubicBezTo>
                  <a:cubicBezTo>
                    <a:pt x="33329" y="113359"/>
                    <a:pt x="27848" y="112640"/>
                    <a:pt x="21944" y="111201"/>
                  </a:cubicBezTo>
                  <a:cubicBezTo>
                    <a:pt x="16041" y="109762"/>
                    <a:pt x="10955" y="107380"/>
                    <a:pt x="6689" y="104057"/>
                  </a:cubicBezTo>
                  <a:cubicBezTo>
                    <a:pt x="2423" y="100734"/>
                    <a:pt x="290" y="96542"/>
                    <a:pt x="290" y="91481"/>
                  </a:cubicBezTo>
                  <a:close/>
                  <a:moveTo>
                    <a:pt x="9964" y="91481"/>
                  </a:moveTo>
                  <a:cubicBezTo>
                    <a:pt x="9964" y="95351"/>
                    <a:pt x="11527" y="98575"/>
                    <a:pt x="14652" y="101155"/>
                  </a:cubicBezTo>
                  <a:cubicBezTo>
                    <a:pt x="17777" y="103735"/>
                    <a:pt x="21548" y="105645"/>
                    <a:pt x="25963" y="106885"/>
                  </a:cubicBezTo>
                  <a:cubicBezTo>
                    <a:pt x="30378" y="108125"/>
                    <a:pt x="34520" y="108745"/>
                    <a:pt x="38390" y="108745"/>
                  </a:cubicBezTo>
                  <a:cubicBezTo>
                    <a:pt x="42259" y="108745"/>
                    <a:pt x="46401" y="108125"/>
                    <a:pt x="50816" y="106885"/>
                  </a:cubicBezTo>
                  <a:cubicBezTo>
                    <a:pt x="55232" y="105645"/>
                    <a:pt x="58977" y="103735"/>
                    <a:pt x="62053" y="101155"/>
                  </a:cubicBezTo>
                  <a:cubicBezTo>
                    <a:pt x="65129" y="98575"/>
                    <a:pt x="66667" y="95351"/>
                    <a:pt x="66667" y="91481"/>
                  </a:cubicBezTo>
                  <a:cubicBezTo>
                    <a:pt x="66667" y="85528"/>
                    <a:pt x="63938" y="81658"/>
                    <a:pt x="58481" y="79872"/>
                  </a:cubicBezTo>
                  <a:cubicBezTo>
                    <a:pt x="53024" y="78086"/>
                    <a:pt x="46377" y="77194"/>
                    <a:pt x="38539" y="77194"/>
                  </a:cubicBezTo>
                  <a:lnTo>
                    <a:pt x="24548" y="77194"/>
                  </a:lnTo>
                  <a:cubicBezTo>
                    <a:pt x="21870" y="77194"/>
                    <a:pt x="19439" y="77839"/>
                    <a:pt x="17256" y="79128"/>
                  </a:cubicBezTo>
                  <a:cubicBezTo>
                    <a:pt x="15074" y="80418"/>
                    <a:pt x="13313" y="82179"/>
                    <a:pt x="11972" y="84412"/>
                  </a:cubicBezTo>
                  <a:cubicBezTo>
                    <a:pt x="10633" y="86644"/>
                    <a:pt x="9964" y="89001"/>
                    <a:pt x="9964" y="91481"/>
                  </a:cubicBezTo>
                  <a:close/>
                  <a:moveTo>
                    <a:pt x="33628" y="48321"/>
                  </a:moveTo>
                  <a:cubicBezTo>
                    <a:pt x="43351" y="48321"/>
                    <a:pt x="48212" y="41375"/>
                    <a:pt x="48212" y="27485"/>
                  </a:cubicBezTo>
                  <a:cubicBezTo>
                    <a:pt x="48212" y="21532"/>
                    <a:pt x="47170" y="16620"/>
                    <a:pt x="45087" y="12751"/>
                  </a:cubicBezTo>
                  <a:cubicBezTo>
                    <a:pt x="43004" y="8882"/>
                    <a:pt x="39183" y="6947"/>
                    <a:pt x="33628" y="6947"/>
                  </a:cubicBezTo>
                  <a:cubicBezTo>
                    <a:pt x="28072" y="6947"/>
                    <a:pt x="24251" y="8882"/>
                    <a:pt x="22167" y="12751"/>
                  </a:cubicBezTo>
                  <a:cubicBezTo>
                    <a:pt x="20084" y="16620"/>
                    <a:pt x="19042" y="21532"/>
                    <a:pt x="19042" y="27485"/>
                  </a:cubicBezTo>
                  <a:cubicBezTo>
                    <a:pt x="19042" y="31255"/>
                    <a:pt x="19439" y="34679"/>
                    <a:pt x="20232" y="37754"/>
                  </a:cubicBezTo>
                  <a:cubicBezTo>
                    <a:pt x="21026" y="40830"/>
                    <a:pt x="22490" y="43360"/>
                    <a:pt x="24623" y="45344"/>
                  </a:cubicBezTo>
                  <a:cubicBezTo>
                    <a:pt x="26756" y="47328"/>
                    <a:pt x="29757" y="48321"/>
                    <a:pt x="33628" y="4832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5" name="Freeform 152 1">
              <a:extLst>
                <a:ext uri="{FF2B5EF4-FFF2-40B4-BE49-F238E27FC236}">
                  <a16:creationId xmlns:a16="http://schemas.microsoft.com/office/drawing/2014/main" id="{0B21C908-8549-2C81-1C8C-9E12F1DB3848}"/>
                </a:ext>
              </a:extLst>
            </p:cNvPr>
            <p:cNvSpPr/>
            <p:nvPr/>
          </p:nvSpPr>
          <p:spPr>
            <a:xfrm>
              <a:off x="2964536" y="3719579"/>
              <a:ext cx="83790" cy="109090"/>
            </a:xfrm>
            <a:custGeom>
              <a:avLst/>
              <a:gdLst>
                <a:gd name="connsiteX0" fmla="*/ 8774 w 83790"/>
                <a:gd name="connsiteY0" fmla="*/ 102495 h 109090"/>
                <a:gd name="connsiteX1" fmla="*/ 16066 w 83790"/>
                <a:gd name="connsiteY1" fmla="*/ 105025 h 109090"/>
                <a:gd name="connsiteX2" fmla="*/ 33628 w 83790"/>
                <a:gd name="connsiteY2" fmla="*/ 88803 h 109090"/>
                <a:gd name="connsiteX3" fmla="*/ 39581 w 83790"/>
                <a:gd name="connsiteY3" fmla="*/ 74366 h 109090"/>
                <a:gd name="connsiteX4" fmla="*/ 13834 w 83790"/>
                <a:gd name="connsiteY4" fmla="*/ 11412 h 109090"/>
                <a:gd name="connsiteX5" fmla="*/ 8997 w 83790"/>
                <a:gd name="connsiteY5" fmla="*/ 7394 h 109090"/>
                <a:gd name="connsiteX6" fmla="*/ 290 w 83790"/>
                <a:gd name="connsiteY6" fmla="*/ 6500 h 109090"/>
                <a:gd name="connsiteX7" fmla="*/ 290 w 83790"/>
                <a:gd name="connsiteY7" fmla="*/ 398 h 109090"/>
                <a:gd name="connsiteX8" fmla="*/ 36307 w 83790"/>
                <a:gd name="connsiteY8" fmla="*/ 398 h 109090"/>
                <a:gd name="connsiteX9" fmla="*/ 36307 w 83790"/>
                <a:gd name="connsiteY9" fmla="*/ 6500 h 109090"/>
                <a:gd name="connsiteX10" fmla="*/ 26782 w 83790"/>
                <a:gd name="connsiteY10" fmla="*/ 10519 h 109090"/>
                <a:gd name="connsiteX11" fmla="*/ 26930 w 83790"/>
                <a:gd name="connsiteY11" fmla="*/ 11561 h 109090"/>
                <a:gd name="connsiteX12" fmla="*/ 46129 w 83790"/>
                <a:gd name="connsiteY12" fmla="*/ 58442 h 109090"/>
                <a:gd name="connsiteX13" fmla="*/ 63245 w 83790"/>
                <a:gd name="connsiteY13" fmla="*/ 16323 h 109090"/>
                <a:gd name="connsiteX14" fmla="*/ 63691 w 83790"/>
                <a:gd name="connsiteY14" fmla="*/ 13347 h 109090"/>
                <a:gd name="connsiteX15" fmla="*/ 62575 w 83790"/>
                <a:gd name="connsiteY15" fmla="*/ 9701 h 109090"/>
                <a:gd name="connsiteX16" fmla="*/ 59673 w 83790"/>
                <a:gd name="connsiteY16" fmla="*/ 7319 h 109090"/>
                <a:gd name="connsiteX17" fmla="*/ 55654 w 83790"/>
                <a:gd name="connsiteY17" fmla="*/ 6500 h 109090"/>
                <a:gd name="connsiteX18" fmla="*/ 55654 w 83790"/>
                <a:gd name="connsiteY18" fmla="*/ 398 h 109090"/>
                <a:gd name="connsiteX19" fmla="*/ 84080 w 83790"/>
                <a:gd name="connsiteY19" fmla="*/ 398 h 109090"/>
                <a:gd name="connsiteX20" fmla="*/ 84080 w 83790"/>
                <a:gd name="connsiteY20" fmla="*/ 6500 h 109090"/>
                <a:gd name="connsiteX21" fmla="*/ 74854 w 83790"/>
                <a:gd name="connsiteY21" fmla="*/ 8881 h 109090"/>
                <a:gd name="connsiteX22" fmla="*/ 68751 w 83790"/>
                <a:gd name="connsiteY22" fmla="*/ 16025 h 109090"/>
                <a:gd name="connsiteX23" fmla="*/ 38985 w 83790"/>
                <a:gd name="connsiteY23" fmla="*/ 88803 h 109090"/>
                <a:gd name="connsiteX24" fmla="*/ 33553 w 83790"/>
                <a:gd name="connsiteY24" fmla="*/ 98923 h 109090"/>
                <a:gd name="connsiteX25" fmla="*/ 25888 w 83790"/>
                <a:gd name="connsiteY25" fmla="*/ 106513 h 109090"/>
                <a:gd name="connsiteX26" fmla="*/ 16066 w 83790"/>
                <a:gd name="connsiteY26" fmla="*/ 109489 h 109090"/>
                <a:gd name="connsiteX27" fmla="*/ 5053 w 83790"/>
                <a:gd name="connsiteY27" fmla="*/ 105396 h 109090"/>
                <a:gd name="connsiteX28" fmla="*/ 290 w 83790"/>
                <a:gd name="connsiteY28" fmla="*/ 95202 h 109090"/>
                <a:gd name="connsiteX29" fmla="*/ 2448 w 83790"/>
                <a:gd name="connsiteY29" fmla="*/ 89770 h 109090"/>
                <a:gd name="connsiteX30" fmla="*/ 7880 w 83790"/>
                <a:gd name="connsiteY30" fmla="*/ 87612 h 109090"/>
                <a:gd name="connsiteX31" fmla="*/ 11676 w 83790"/>
                <a:gd name="connsiteY31" fmla="*/ 88579 h 109090"/>
                <a:gd name="connsiteX32" fmla="*/ 14355 w 83790"/>
                <a:gd name="connsiteY32" fmla="*/ 91184 h 109090"/>
                <a:gd name="connsiteX33" fmla="*/ 15322 w 83790"/>
                <a:gd name="connsiteY33" fmla="*/ 95202 h 109090"/>
                <a:gd name="connsiteX34" fmla="*/ 13462 w 83790"/>
                <a:gd name="connsiteY34" fmla="*/ 100038 h 109090"/>
                <a:gd name="connsiteX35" fmla="*/ 8774 w 83790"/>
                <a:gd name="connsiteY35" fmla="*/ 102495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3790" h="109090">
                  <a:moveTo>
                    <a:pt x="8774" y="102495"/>
                  </a:moveTo>
                  <a:cubicBezTo>
                    <a:pt x="10956" y="104182"/>
                    <a:pt x="13387" y="105025"/>
                    <a:pt x="16066" y="105025"/>
                  </a:cubicBezTo>
                  <a:cubicBezTo>
                    <a:pt x="23210" y="105025"/>
                    <a:pt x="29064" y="99617"/>
                    <a:pt x="33628" y="88803"/>
                  </a:cubicBezTo>
                  <a:lnTo>
                    <a:pt x="39581" y="74366"/>
                  </a:lnTo>
                  <a:lnTo>
                    <a:pt x="13834" y="11412"/>
                  </a:lnTo>
                  <a:cubicBezTo>
                    <a:pt x="12742" y="9328"/>
                    <a:pt x="11129" y="7989"/>
                    <a:pt x="8997" y="7394"/>
                  </a:cubicBezTo>
                  <a:cubicBezTo>
                    <a:pt x="6864" y="6798"/>
                    <a:pt x="3962" y="6500"/>
                    <a:pt x="290" y="6500"/>
                  </a:cubicBezTo>
                  <a:lnTo>
                    <a:pt x="290" y="398"/>
                  </a:lnTo>
                  <a:lnTo>
                    <a:pt x="36307" y="398"/>
                  </a:lnTo>
                  <a:lnTo>
                    <a:pt x="36307" y="6500"/>
                  </a:lnTo>
                  <a:cubicBezTo>
                    <a:pt x="29957" y="6500"/>
                    <a:pt x="26782" y="7840"/>
                    <a:pt x="26782" y="10519"/>
                  </a:cubicBezTo>
                  <a:cubicBezTo>
                    <a:pt x="26782" y="11015"/>
                    <a:pt x="26831" y="11362"/>
                    <a:pt x="26930" y="11561"/>
                  </a:cubicBezTo>
                  <a:lnTo>
                    <a:pt x="46129" y="58442"/>
                  </a:lnTo>
                  <a:lnTo>
                    <a:pt x="63245" y="16323"/>
                  </a:lnTo>
                  <a:cubicBezTo>
                    <a:pt x="63543" y="15430"/>
                    <a:pt x="63691" y="14438"/>
                    <a:pt x="63691" y="13347"/>
                  </a:cubicBezTo>
                  <a:cubicBezTo>
                    <a:pt x="63691" y="11957"/>
                    <a:pt x="63319" y="10742"/>
                    <a:pt x="62575" y="9701"/>
                  </a:cubicBezTo>
                  <a:cubicBezTo>
                    <a:pt x="61831" y="8658"/>
                    <a:pt x="60863" y="7865"/>
                    <a:pt x="59673" y="7319"/>
                  </a:cubicBezTo>
                  <a:cubicBezTo>
                    <a:pt x="58482" y="6773"/>
                    <a:pt x="57143" y="6500"/>
                    <a:pt x="55654" y="6500"/>
                  </a:cubicBezTo>
                  <a:lnTo>
                    <a:pt x="55654" y="398"/>
                  </a:lnTo>
                  <a:lnTo>
                    <a:pt x="84080" y="398"/>
                  </a:lnTo>
                  <a:lnTo>
                    <a:pt x="84080" y="6500"/>
                  </a:lnTo>
                  <a:cubicBezTo>
                    <a:pt x="80608" y="6500"/>
                    <a:pt x="77532" y="7294"/>
                    <a:pt x="74854" y="8881"/>
                  </a:cubicBezTo>
                  <a:cubicBezTo>
                    <a:pt x="72174" y="10469"/>
                    <a:pt x="70141" y="12850"/>
                    <a:pt x="68751" y="16025"/>
                  </a:cubicBezTo>
                  <a:lnTo>
                    <a:pt x="38985" y="88803"/>
                  </a:lnTo>
                  <a:cubicBezTo>
                    <a:pt x="37498" y="92474"/>
                    <a:pt x="35687" y="95847"/>
                    <a:pt x="33553" y="98923"/>
                  </a:cubicBezTo>
                  <a:cubicBezTo>
                    <a:pt x="31421" y="101999"/>
                    <a:pt x="28865" y="104529"/>
                    <a:pt x="25888" y="106513"/>
                  </a:cubicBezTo>
                  <a:cubicBezTo>
                    <a:pt x="22912" y="108497"/>
                    <a:pt x="19638" y="109489"/>
                    <a:pt x="16066" y="109489"/>
                  </a:cubicBezTo>
                  <a:cubicBezTo>
                    <a:pt x="11899" y="109489"/>
                    <a:pt x="8227" y="108125"/>
                    <a:pt x="5053" y="105396"/>
                  </a:cubicBezTo>
                  <a:cubicBezTo>
                    <a:pt x="1878" y="102668"/>
                    <a:pt x="290" y="99270"/>
                    <a:pt x="290" y="95202"/>
                  </a:cubicBezTo>
                  <a:cubicBezTo>
                    <a:pt x="290" y="93020"/>
                    <a:pt x="1009" y="91209"/>
                    <a:pt x="2448" y="89770"/>
                  </a:cubicBezTo>
                  <a:cubicBezTo>
                    <a:pt x="3888" y="88331"/>
                    <a:pt x="5698" y="87612"/>
                    <a:pt x="7880" y="87612"/>
                  </a:cubicBezTo>
                  <a:cubicBezTo>
                    <a:pt x="9270" y="87612"/>
                    <a:pt x="10535" y="87934"/>
                    <a:pt x="11676" y="88579"/>
                  </a:cubicBezTo>
                  <a:cubicBezTo>
                    <a:pt x="12816" y="89224"/>
                    <a:pt x="13710" y="90092"/>
                    <a:pt x="14355" y="91184"/>
                  </a:cubicBezTo>
                  <a:cubicBezTo>
                    <a:pt x="14999" y="92275"/>
                    <a:pt x="15322" y="93614"/>
                    <a:pt x="15322" y="95202"/>
                  </a:cubicBezTo>
                  <a:cubicBezTo>
                    <a:pt x="15322" y="96988"/>
                    <a:pt x="14702" y="98600"/>
                    <a:pt x="13462" y="100038"/>
                  </a:cubicBezTo>
                  <a:cubicBezTo>
                    <a:pt x="12221" y="101478"/>
                    <a:pt x="10659" y="102296"/>
                    <a:pt x="8774" y="102495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6" name="Freeform 153 1">
              <a:extLst>
                <a:ext uri="{FF2B5EF4-FFF2-40B4-BE49-F238E27FC236}">
                  <a16:creationId xmlns:a16="http://schemas.microsoft.com/office/drawing/2014/main" id="{996C8701-CFC7-D4FF-42C1-BFFD019C6E02}"/>
                </a:ext>
              </a:extLst>
            </p:cNvPr>
            <p:cNvSpPr/>
            <p:nvPr/>
          </p:nvSpPr>
          <p:spPr>
            <a:xfrm>
              <a:off x="3122288" y="3664959"/>
              <a:ext cx="40332" cy="171449"/>
            </a:xfrm>
            <a:custGeom>
              <a:avLst/>
              <a:gdLst>
                <a:gd name="connsiteX0" fmla="*/ 36753 w 40332"/>
                <a:gd name="connsiteY0" fmla="*/ 171551 h 171449"/>
                <a:gd name="connsiteX1" fmla="*/ 20307 w 40332"/>
                <a:gd name="connsiteY1" fmla="*/ 154213 h 171449"/>
                <a:gd name="connsiteX2" fmla="*/ 8996 w 40332"/>
                <a:gd name="connsiteY2" fmla="*/ 133451 h 171449"/>
                <a:gd name="connsiteX3" fmla="*/ 2447 w 40332"/>
                <a:gd name="connsiteY3" fmla="*/ 110383 h 171449"/>
                <a:gd name="connsiteX4" fmla="*/ 290 w 40332"/>
                <a:gd name="connsiteY4" fmla="*/ 86123 h 171449"/>
                <a:gd name="connsiteX5" fmla="*/ 2447 w 40332"/>
                <a:gd name="connsiteY5" fmla="*/ 61716 h 171449"/>
                <a:gd name="connsiteX6" fmla="*/ 9071 w 40332"/>
                <a:gd name="connsiteY6" fmla="*/ 38573 h 171449"/>
                <a:gd name="connsiteX7" fmla="*/ 20531 w 40332"/>
                <a:gd name="connsiteY7" fmla="*/ 17737 h 171449"/>
                <a:gd name="connsiteX8" fmla="*/ 36753 w 40332"/>
                <a:gd name="connsiteY8" fmla="*/ 697 h 171449"/>
                <a:gd name="connsiteX9" fmla="*/ 37646 w 40332"/>
                <a:gd name="connsiteY9" fmla="*/ 398 h 171449"/>
                <a:gd name="connsiteX10" fmla="*/ 39282 w 40332"/>
                <a:gd name="connsiteY10" fmla="*/ 398 h 171449"/>
                <a:gd name="connsiteX11" fmla="*/ 40176 w 40332"/>
                <a:gd name="connsiteY11" fmla="*/ 845 h 171449"/>
                <a:gd name="connsiteX12" fmla="*/ 40623 w 40332"/>
                <a:gd name="connsiteY12" fmla="*/ 1887 h 171449"/>
                <a:gd name="connsiteX13" fmla="*/ 40176 w 40332"/>
                <a:gd name="connsiteY13" fmla="*/ 2929 h 171449"/>
                <a:gd name="connsiteX14" fmla="*/ 26260 w 40332"/>
                <a:gd name="connsiteY14" fmla="*/ 20639 h 171449"/>
                <a:gd name="connsiteX15" fmla="*/ 17330 w 40332"/>
                <a:gd name="connsiteY15" fmla="*/ 40582 h 171449"/>
                <a:gd name="connsiteX16" fmla="*/ 12419 w 40332"/>
                <a:gd name="connsiteY16" fmla="*/ 62460 h 171449"/>
                <a:gd name="connsiteX17" fmla="*/ 10857 w 40332"/>
                <a:gd name="connsiteY17" fmla="*/ 86123 h 171449"/>
                <a:gd name="connsiteX18" fmla="*/ 40027 w 40332"/>
                <a:gd name="connsiteY18" fmla="*/ 168872 h 171449"/>
                <a:gd name="connsiteX19" fmla="*/ 40623 w 40332"/>
                <a:gd name="connsiteY19" fmla="*/ 170361 h 171449"/>
                <a:gd name="connsiteX20" fmla="*/ 40102 w 40332"/>
                <a:gd name="connsiteY20" fmla="*/ 171327 h 171449"/>
                <a:gd name="connsiteX21" fmla="*/ 39282 w 40332"/>
                <a:gd name="connsiteY21" fmla="*/ 171848 h 171449"/>
                <a:gd name="connsiteX22" fmla="*/ 37646 w 40332"/>
                <a:gd name="connsiteY22" fmla="*/ 171848 h 171449"/>
                <a:gd name="connsiteX23" fmla="*/ 36753 w 40332"/>
                <a:gd name="connsiteY23" fmla="*/ 171551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332" h="171449">
                  <a:moveTo>
                    <a:pt x="36753" y="171551"/>
                  </a:moveTo>
                  <a:cubicBezTo>
                    <a:pt x="30402" y="166491"/>
                    <a:pt x="24921" y="160712"/>
                    <a:pt x="20307" y="154213"/>
                  </a:cubicBezTo>
                  <a:cubicBezTo>
                    <a:pt x="15694" y="147714"/>
                    <a:pt x="11923" y="140793"/>
                    <a:pt x="8996" y="133451"/>
                  </a:cubicBezTo>
                  <a:cubicBezTo>
                    <a:pt x="6069" y="126108"/>
                    <a:pt x="3887" y="118419"/>
                    <a:pt x="2447" y="110383"/>
                  </a:cubicBezTo>
                  <a:cubicBezTo>
                    <a:pt x="1009" y="102346"/>
                    <a:pt x="290" y="94260"/>
                    <a:pt x="290" y="86123"/>
                  </a:cubicBezTo>
                  <a:cubicBezTo>
                    <a:pt x="290" y="77889"/>
                    <a:pt x="1009" y="69753"/>
                    <a:pt x="2447" y="61716"/>
                  </a:cubicBezTo>
                  <a:cubicBezTo>
                    <a:pt x="3887" y="53679"/>
                    <a:pt x="6095" y="45965"/>
                    <a:pt x="9071" y="38573"/>
                  </a:cubicBezTo>
                  <a:cubicBezTo>
                    <a:pt x="12048" y="31181"/>
                    <a:pt x="15867" y="24236"/>
                    <a:pt x="20531" y="17737"/>
                  </a:cubicBezTo>
                  <a:cubicBezTo>
                    <a:pt x="25194" y="11238"/>
                    <a:pt x="30601" y="5558"/>
                    <a:pt x="36753" y="697"/>
                  </a:cubicBezTo>
                  <a:cubicBezTo>
                    <a:pt x="36753" y="498"/>
                    <a:pt x="37051" y="398"/>
                    <a:pt x="37646" y="398"/>
                  </a:cubicBezTo>
                  <a:lnTo>
                    <a:pt x="39282" y="398"/>
                  </a:lnTo>
                  <a:cubicBezTo>
                    <a:pt x="39581" y="398"/>
                    <a:pt x="39878" y="547"/>
                    <a:pt x="40176" y="845"/>
                  </a:cubicBezTo>
                  <a:cubicBezTo>
                    <a:pt x="40474" y="1143"/>
                    <a:pt x="40623" y="1490"/>
                    <a:pt x="40623" y="1887"/>
                  </a:cubicBezTo>
                  <a:cubicBezTo>
                    <a:pt x="40623" y="2383"/>
                    <a:pt x="40474" y="2730"/>
                    <a:pt x="40176" y="2929"/>
                  </a:cubicBezTo>
                  <a:cubicBezTo>
                    <a:pt x="34620" y="8485"/>
                    <a:pt x="29981" y="14389"/>
                    <a:pt x="26260" y="20639"/>
                  </a:cubicBezTo>
                  <a:cubicBezTo>
                    <a:pt x="22539" y="26890"/>
                    <a:pt x="19563" y="33538"/>
                    <a:pt x="17330" y="40582"/>
                  </a:cubicBezTo>
                  <a:cubicBezTo>
                    <a:pt x="15099" y="47627"/>
                    <a:pt x="13461" y="54920"/>
                    <a:pt x="12419" y="62460"/>
                  </a:cubicBezTo>
                  <a:cubicBezTo>
                    <a:pt x="11378" y="70001"/>
                    <a:pt x="10857" y="77889"/>
                    <a:pt x="10857" y="86123"/>
                  </a:cubicBezTo>
                  <a:cubicBezTo>
                    <a:pt x="10857" y="122437"/>
                    <a:pt x="20580" y="150021"/>
                    <a:pt x="40027" y="168872"/>
                  </a:cubicBezTo>
                  <a:cubicBezTo>
                    <a:pt x="40425" y="169269"/>
                    <a:pt x="40623" y="169765"/>
                    <a:pt x="40623" y="170361"/>
                  </a:cubicBezTo>
                  <a:cubicBezTo>
                    <a:pt x="40623" y="170659"/>
                    <a:pt x="40449" y="170981"/>
                    <a:pt x="40102" y="171327"/>
                  </a:cubicBezTo>
                  <a:cubicBezTo>
                    <a:pt x="39754" y="171675"/>
                    <a:pt x="39482" y="171848"/>
                    <a:pt x="39282" y="171848"/>
                  </a:cubicBezTo>
                  <a:lnTo>
                    <a:pt x="37646" y="171848"/>
                  </a:lnTo>
                  <a:cubicBezTo>
                    <a:pt x="37051" y="171848"/>
                    <a:pt x="36753" y="171749"/>
                    <a:pt x="36753" y="17155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7" name="Freeform 154 1">
              <a:extLst>
                <a:ext uri="{FF2B5EF4-FFF2-40B4-BE49-F238E27FC236}">
                  <a16:creationId xmlns:a16="http://schemas.microsoft.com/office/drawing/2014/main" id="{9F744BA1-D722-FC61-8829-21F6BE7F8F65}"/>
                </a:ext>
              </a:extLst>
            </p:cNvPr>
            <p:cNvSpPr/>
            <p:nvPr/>
          </p:nvSpPr>
          <p:spPr>
            <a:xfrm>
              <a:off x="3175277" y="3674633"/>
              <a:ext cx="83195" cy="118912"/>
            </a:xfrm>
            <a:custGeom>
              <a:avLst/>
              <a:gdLst>
                <a:gd name="connsiteX0" fmla="*/ 290 w 83195"/>
                <a:gd name="connsiteY0" fmla="*/ 119311 h 118912"/>
                <a:gd name="connsiteX1" fmla="*/ 290 w 83195"/>
                <a:gd name="connsiteY1" fmla="*/ 113210 h 118912"/>
                <a:gd name="connsiteX2" fmla="*/ 9889 w 83195"/>
                <a:gd name="connsiteY2" fmla="*/ 112317 h 118912"/>
                <a:gd name="connsiteX3" fmla="*/ 13684 w 83195"/>
                <a:gd name="connsiteY3" fmla="*/ 107852 h 118912"/>
                <a:gd name="connsiteX4" fmla="*/ 13684 w 83195"/>
                <a:gd name="connsiteY4" fmla="*/ 17811 h 118912"/>
                <a:gd name="connsiteX5" fmla="*/ 12271 w 83195"/>
                <a:gd name="connsiteY5" fmla="*/ 11188 h 118912"/>
                <a:gd name="connsiteX6" fmla="*/ 8252 w 83195"/>
                <a:gd name="connsiteY6" fmla="*/ 8733 h 118912"/>
                <a:gd name="connsiteX7" fmla="*/ 290 w 83195"/>
                <a:gd name="connsiteY7" fmla="*/ 8286 h 118912"/>
                <a:gd name="connsiteX8" fmla="*/ 290 w 83195"/>
                <a:gd name="connsiteY8" fmla="*/ 2184 h 118912"/>
                <a:gd name="connsiteX9" fmla="*/ 25590 w 83195"/>
                <a:gd name="connsiteY9" fmla="*/ 398 h 118912"/>
                <a:gd name="connsiteX10" fmla="*/ 25590 w 83195"/>
                <a:gd name="connsiteY10" fmla="*/ 81658 h 118912"/>
                <a:gd name="connsiteX11" fmla="*/ 48659 w 83195"/>
                <a:gd name="connsiteY11" fmla="*/ 61566 h 118912"/>
                <a:gd name="connsiteX12" fmla="*/ 52082 w 83195"/>
                <a:gd name="connsiteY12" fmla="*/ 55464 h 118912"/>
                <a:gd name="connsiteX13" fmla="*/ 50669 w 83195"/>
                <a:gd name="connsiteY13" fmla="*/ 52488 h 118912"/>
                <a:gd name="connsiteX14" fmla="*/ 47171 w 83195"/>
                <a:gd name="connsiteY14" fmla="*/ 51446 h 118912"/>
                <a:gd name="connsiteX15" fmla="*/ 47171 w 83195"/>
                <a:gd name="connsiteY15" fmla="*/ 45344 h 118912"/>
                <a:gd name="connsiteX16" fmla="*/ 79467 w 83195"/>
                <a:gd name="connsiteY16" fmla="*/ 45344 h 118912"/>
                <a:gd name="connsiteX17" fmla="*/ 79467 w 83195"/>
                <a:gd name="connsiteY17" fmla="*/ 51446 h 118912"/>
                <a:gd name="connsiteX18" fmla="*/ 56249 w 83195"/>
                <a:gd name="connsiteY18" fmla="*/ 61566 h 118912"/>
                <a:gd name="connsiteX19" fmla="*/ 43896 w 83195"/>
                <a:gd name="connsiteY19" fmla="*/ 72133 h 118912"/>
                <a:gd name="connsiteX20" fmla="*/ 65774 w 83195"/>
                <a:gd name="connsiteY20" fmla="*/ 103089 h 118912"/>
                <a:gd name="connsiteX21" fmla="*/ 73439 w 83195"/>
                <a:gd name="connsiteY21" fmla="*/ 111424 h 118912"/>
                <a:gd name="connsiteX22" fmla="*/ 83485 w 83195"/>
                <a:gd name="connsiteY22" fmla="*/ 113210 h 118912"/>
                <a:gd name="connsiteX23" fmla="*/ 83485 w 83195"/>
                <a:gd name="connsiteY23" fmla="*/ 119311 h 118912"/>
                <a:gd name="connsiteX24" fmla="*/ 49254 w 83195"/>
                <a:gd name="connsiteY24" fmla="*/ 119311 h 118912"/>
                <a:gd name="connsiteX25" fmla="*/ 49254 w 83195"/>
                <a:gd name="connsiteY25" fmla="*/ 113210 h 118912"/>
                <a:gd name="connsiteX26" fmla="*/ 55207 w 83195"/>
                <a:gd name="connsiteY26" fmla="*/ 109638 h 118912"/>
                <a:gd name="connsiteX27" fmla="*/ 52082 w 83195"/>
                <a:gd name="connsiteY27" fmla="*/ 103089 h 118912"/>
                <a:gd name="connsiteX28" fmla="*/ 35562 w 83195"/>
                <a:gd name="connsiteY28" fmla="*/ 79724 h 118912"/>
                <a:gd name="connsiteX29" fmla="*/ 25145 w 83195"/>
                <a:gd name="connsiteY29" fmla="*/ 88802 h 118912"/>
                <a:gd name="connsiteX30" fmla="*/ 25145 w 83195"/>
                <a:gd name="connsiteY30" fmla="*/ 107852 h 118912"/>
                <a:gd name="connsiteX31" fmla="*/ 28939 w 83195"/>
                <a:gd name="connsiteY31" fmla="*/ 112317 h 118912"/>
                <a:gd name="connsiteX32" fmla="*/ 38539 w 83195"/>
                <a:gd name="connsiteY32" fmla="*/ 113210 h 118912"/>
                <a:gd name="connsiteX33" fmla="*/ 38539 w 83195"/>
                <a:gd name="connsiteY33" fmla="*/ 119311 h 118912"/>
                <a:gd name="connsiteX34" fmla="*/ 290 w 83195"/>
                <a:gd name="connsiteY34" fmla="*/ 119311 h 1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195" h="118912">
                  <a:moveTo>
                    <a:pt x="290" y="119311"/>
                  </a:moveTo>
                  <a:lnTo>
                    <a:pt x="290" y="113210"/>
                  </a:lnTo>
                  <a:cubicBezTo>
                    <a:pt x="4160" y="113210"/>
                    <a:pt x="7359" y="112912"/>
                    <a:pt x="9889" y="112317"/>
                  </a:cubicBezTo>
                  <a:cubicBezTo>
                    <a:pt x="12419" y="111722"/>
                    <a:pt x="13684" y="110233"/>
                    <a:pt x="13684" y="107852"/>
                  </a:cubicBezTo>
                  <a:lnTo>
                    <a:pt x="13684" y="17811"/>
                  </a:lnTo>
                  <a:cubicBezTo>
                    <a:pt x="13684" y="14735"/>
                    <a:pt x="13213" y="12528"/>
                    <a:pt x="12271" y="11188"/>
                  </a:cubicBezTo>
                  <a:cubicBezTo>
                    <a:pt x="11328" y="9848"/>
                    <a:pt x="9988" y="9030"/>
                    <a:pt x="8252" y="8733"/>
                  </a:cubicBezTo>
                  <a:cubicBezTo>
                    <a:pt x="6516" y="8435"/>
                    <a:pt x="3862" y="8286"/>
                    <a:pt x="290" y="8286"/>
                  </a:cubicBezTo>
                  <a:lnTo>
                    <a:pt x="290" y="2184"/>
                  </a:lnTo>
                  <a:lnTo>
                    <a:pt x="25590" y="398"/>
                  </a:lnTo>
                  <a:lnTo>
                    <a:pt x="25590" y="81658"/>
                  </a:lnTo>
                  <a:lnTo>
                    <a:pt x="48659" y="61566"/>
                  </a:lnTo>
                  <a:cubicBezTo>
                    <a:pt x="50941" y="59384"/>
                    <a:pt x="52082" y="57350"/>
                    <a:pt x="52082" y="55464"/>
                  </a:cubicBezTo>
                  <a:cubicBezTo>
                    <a:pt x="52082" y="54175"/>
                    <a:pt x="51611" y="53182"/>
                    <a:pt x="50669" y="52488"/>
                  </a:cubicBezTo>
                  <a:cubicBezTo>
                    <a:pt x="49726" y="51793"/>
                    <a:pt x="48560" y="51446"/>
                    <a:pt x="47171" y="51446"/>
                  </a:cubicBezTo>
                  <a:lnTo>
                    <a:pt x="47171" y="45344"/>
                  </a:lnTo>
                  <a:lnTo>
                    <a:pt x="79467" y="45344"/>
                  </a:lnTo>
                  <a:lnTo>
                    <a:pt x="79467" y="51446"/>
                  </a:lnTo>
                  <a:cubicBezTo>
                    <a:pt x="71728" y="51446"/>
                    <a:pt x="63988" y="54819"/>
                    <a:pt x="56249" y="61566"/>
                  </a:cubicBezTo>
                  <a:lnTo>
                    <a:pt x="43896" y="72133"/>
                  </a:lnTo>
                  <a:lnTo>
                    <a:pt x="65774" y="103089"/>
                  </a:lnTo>
                  <a:cubicBezTo>
                    <a:pt x="68850" y="107455"/>
                    <a:pt x="71406" y="110233"/>
                    <a:pt x="73439" y="111424"/>
                  </a:cubicBezTo>
                  <a:cubicBezTo>
                    <a:pt x="75473" y="112614"/>
                    <a:pt x="78822" y="113210"/>
                    <a:pt x="83485" y="113210"/>
                  </a:cubicBezTo>
                  <a:lnTo>
                    <a:pt x="83485" y="119311"/>
                  </a:lnTo>
                  <a:lnTo>
                    <a:pt x="49254" y="119311"/>
                  </a:lnTo>
                  <a:lnTo>
                    <a:pt x="49254" y="113210"/>
                  </a:lnTo>
                  <a:cubicBezTo>
                    <a:pt x="53223" y="113210"/>
                    <a:pt x="55207" y="112019"/>
                    <a:pt x="55207" y="109638"/>
                  </a:cubicBezTo>
                  <a:cubicBezTo>
                    <a:pt x="55207" y="107951"/>
                    <a:pt x="54165" y="105769"/>
                    <a:pt x="52082" y="103089"/>
                  </a:cubicBezTo>
                  <a:lnTo>
                    <a:pt x="35562" y="79724"/>
                  </a:lnTo>
                  <a:lnTo>
                    <a:pt x="25145" y="88802"/>
                  </a:lnTo>
                  <a:lnTo>
                    <a:pt x="25145" y="107852"/>
                  </a:lnTo>
                  <a:cubicBezTo>
                    <a:pt x="25145" y="110233"/>
                    <a:pt x="26409" y="111722"/>
                    <a:pt x="28939" y="112317"/>
                  </a:cubicBezTo>
                  <a:cubicBezTo>
                    <a:pt x="31469" y="112912"/>
                    <a:pt x="34669" y="113210"/>
                    <a:pt x="38539" y="113210"/>
                  </a:cubicBezTo>
                  <a:lnTo>
                    <a:pt x="38539" y="119311"/>
                  </a:lnTo>
                  <a:lnTo>
                    <a:pt x="290" y="119311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8" name="Freeform 155 1">
              <a:extLst>
                <a:ext uri="{FF2B5EF4-FFF2-40B4-BE49-F238E27FC236}">
                  <a16:creationId xmlns:a16="http://schemas.microsoft.com/office/drawing/2014/main" id="{537FED5D-29CF-FF3B-AD6E-50E2A6EC8BA6}"/>
                </a:ext>
              </a:extLst>
            </p:cNvPr>
            <p:cNvSpPr/>
            <p:nvPr/>
          </p:nvSpPr>
          <p:spPr>
            <a:xfrm>
              <a:off x="3259396" y="3716751"/>
              <a:ext cx="66376" cy="78730"/>
            </a:xfrm>
            <a:custGeom>
              <a:avLst/>
              <a:gdLst>
                <a:gd name="connsiteX0" fmla="*/ 38240 w 66376"/>
                <a:gd name="connsiteY0" fmla="*/ 79129 h 78730"/>
                <a:gd name="connsiteX1" fmla="*/ 19042 w 66376"/>
                <a:gd name="connsiteY1" fmla="*/ 73622 h 78730"/>
                <a:gd name="connsiteX2" fmla="*/ 5275 w 66376"/>
                <a:gd name="connsiteY2" fmla="*/ 58963 h 78730"/>
                <a:gd name="connsiteX3" fmla="*/ 290 w 66376"/>
                <a:gd name="connsiteY3" fmla="*/ 39540 h 78730"/>
                <a:gd name="connsiteX4" fmla="*/ 4829 w 66376"/>
                <a:gd name="connsiteY4" fmla="*/ 20490 h 78730"/>
                <a:gd name="connsiteX5" fmla="*/ 17554 w 66376"/>
                <a:gd name="connsiteY5" fmla="*/ 5906 h 78730"/>
                <a:gd name="connsiteX6" fmla="*/ 35859 w 66376"/>
                <a:gd name="connsiteY6" fmla="*/ 398 h 78730"/>
                <a:gd name="connsiteX7" fmla="*/ 49477 w 66376"/>
                <a:gd name="connsiteY7" fmla="*/ 3003 h 78730"/>
                <a:gd name="connsiteX8" fmla="*/ 59076 w 66376"/>
                <a:gd name="connsiteY8" fmla="*/ 10296 h 78730"/>
                <a:gd name="connsiteX9" fmla="*/ 64732 w 66376"/>
                <a:gd name="connsiteY9" fmla="*/ 21384 h 78730"/>
                <a:gd name="connsiteX10" fmla="*/ 66667 w 66376"/>
                <a:gd name="connsiteY10" fmla="*/ 35373 h 78730"/>
                <a:gd name="connsiteX11" fmla="*/ 64881 w 66376"/>
                <a:gd name="connsiteY11" fmla="*/ 37606 h 78730"/>
                <a:gd name="connsiteX12" fmla="*/ 15321 w 66376"/>
                <a:gd name="connsiteY12" fmla="*/ 37606 h 78730"/>
                <a:gd name="connsiteX13" fmla="*/ 15321 w 66376"/>
                <a:gd name="connsiteY13" fmla="*/ 39392 h 78730"/>
                <a:gd name="connsiteX14" fmla="*/ 21052 w 66376"/>
                <a:gd name="connsiteY14" fmla="*/ 63874 h 78730"/>
                <a:gd name="connsiteX15" fmla="*/ 39729 w 66376"/>
                <a:gd name="connsiteY15" fmla="*/ 74069 h 78730"/>
                <a:gd name="connsiteX16" fmla="*/ 49477 w 66376"/>
                <a:gd name="connsiteY16" fmla="*/ 71762 h 78730"/>
                <a:gd name="connsiteX17" fmla="*/ 57290 w 66376"/>
                <a:gd name="connsiteY17" fmla="*/ 65213 h 78730"/>
                <a:gd name="connsiteX18" fmla="*/ 61756 w 66376"/>
                <a:gd name="connsiteY18" fmla="*/ 56209 h 78730"/>
                <a:gd name="connsiteX19" fmla="*/ 62351 w 66376"/>
                <a:gd name="connsiteY19" fmla="*/ 55167 h 78730"/>
                <a:gd name="connsiteX20" fmla="*/ 63393 w 66376"/>
                <a:gd name="connsiteY20" fmla="*/ 54721 h 78730"/>
                <a:gd name="connsiteX21" fmla="*/ 64881 w 66376"/>
                <a:gd name="connsiteY21" fmla="*/ 54721 h 78730"/>
                <a:gd name="connsiteX22" fmla="*/ 66667 w 66376"/>
                <a:gd name="connsiteY22" fmla="*/ 56953 h 78730"/>
                <a:gd name="connsiteX23" fmla="*/ 56249 w 66376"/>
                <a:gd name="connsiteY23" fmla="*/ 72878 h 78730"/>
                <a:gd name="connsiteX24" fmla="*/ 38240 w 66376"/>
                <a:gd name="connsiteY24" fmla="*/ 79129 h 78730"/>
                <a:gd name="connsiteX25" fmla="*/ 15470 w 66376"/>
                <a:gd name="connsiteY25" fmla="*/ 33290 h 78730"/>
                <a:gd name="connsiteX26" fmla="*/ 54612 w 66376"/>
                <a:gd name="connsiteY26" fmla="*/ 33290 h 78730"/>
                <a:gd name="connsiteX27" fmla="*/ 52752 w 66376"/>
                <a:gd name="connsiteY27" fmla="*/ 20268 h 78730"/>
                <a:gd name="connsiteX28" fmla="*/ 46724 w 66376"/>
                <a:gd name="connsiteY28" fmla="*/ 9254 h 78730"/>
                <a:gd name="connsiteX29" fmla="*/ 35859 w 66376"/>
                <a:gd name="connsiteY29" fmla="*/ 4864 h 78730"/>
                <a:gd name="connsiteX30" fmla="*/ 20754 w 66376"/>
                <a:gd name="connsiteY30" fmla="*/ 13942 h 78730"/>
                <a:gd name="connsiteX31" fmla="*/ 15470 w 66376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6" h="78730">
                  <a:moveTo>
                    <a:pt x="38240" y="79129"/>
                  </a:moveTo>
                  <a:cubicBezTo>
                    <a:pt x="31296" y="79129"/>
                    <a:pt x="24896" y="77294"/>
                    <a:pt x="19042" y="73622"/>
                  </a:cubicBezTo>
                  <a:cubicBezTo>
                    <a:pt x="13188" y="69951"/>
                    <a:pt x="8599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29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59" y="398"/>
                  </a:cubicBezTo>
                  <a:cubicBezTo>
                    <a:pt x="41019" y="398"/>
                    <a:pt x="45558" y="1267"/>
                    <a:pt x="49477" y="3003"/>
                  </a:cubicBezTo>
                  <a:cubicBezTo>
                    <a:pt x="53397" y="4740"/>
                    <a:pt x="56596" y="7170"/>
                    <a:pt x="59076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2" y="25650"/>
                    <a:pt x="66667" y="30313"/>
                    <a:pt x="66667" y="35373"/>
                  </a:cubicBezTo>
                  <a:cubicBezTo>
                    <a:pt x="66667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1" y="73300"/>
                    <a:pt x="49477" y="71762"/>
                  </a:cubicBezTo>
                  <a:cubicBezTo>
                    <a:pt x="52503" y="70223"/>
                    <a:pt x="55108" y="68041"/>
                    <a:pt x="57290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5" y="55812"/>
                    <a:pt x="62053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7" y="55465"/>
                    <a:pt x="66667" y="56953"/>
                  </a:cubicBezTo>
                  <a:cubicBezTo>
                    <a:pt x="65079" y="63402"/>
                    <a:pt x="61607" y="68711"/>
                    <a:pt x="56249" y="72878"/>
                  </a:cubicBezTo>
                  <a:cubicBezTo>
                    <a:pt x="50892" y="77045"/>
                    <a:pt x="44888" y="79129"/>
                    <a:pt x="38240" y="79129"/>
                  </a:cubicBezTo>
                  <a:close/>
                  <a:moveTo>
                    <a:pt x="15470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59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1" y="19994"/>
                    <a:pt x="15470" y="26444"/>
                    <a:pt x="15470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499" name="Freeform 156 1">
              <a:extLst>
                <a:ext uri="{FF2B5EF4-FFF2-40B4-BE49-F238E27FC236}">
                  <a16:creationId xmlns:a16="http://schemas.microsoft.com/office/drawing/2014/main" id="{212A0B6B-5525-C42B-4C44-57C98D017D61}"/>
                </a:ext>
              </a:extLst>
            </p:cNvPr>
            <p:cNvSpPr/>
            <p:nvPr/>
          </p:nvSpPr>
          <p:spPr>
            <a:xfrm>
              <a:off x="3332413" y="3676419"/>
              <a:ext cx="121890" cy="120848"/>
            </a:xfrm>
            <a:custGeom>
              <a:avLst/>
              <a:gdLst>
                <a:gd name="connsiteX0" fmla="*/ 57440 w 121890"/>
                <a:gd name="connsiteY0" fmla="*/ 119461 h 120848"/>
                <a:gd name="connsiteX1" fmla="*/ 16959 w 121890"/>
                <a:gd name="connsiteY1" fmla="*/ 11858 h 120848"/>
                <a:gd name="connsiteX2" fmla="*/ 11155 w 121890"/>
                <a:gd name="connsiteY2" fmla="*/ 7393 h 120848"/>
                <a:gd name="connsiteX3" fmla="*/ 290 w 121890"/>
                <a:gd name="connsiteY3" fmla="*/ 6500 h 120848"/>
                <a:gd name="connsiteX4" fmla="*/ 290 w 121890"/>
                <a:gd name="connsiteY4" fmla="*/ 398 h 120848"/>
                <a:gd name="connsiteX5" fmla="*/ 47469 w 121890"/>
                <a:gd name="connsiteY5" fmla="*/ 398 h 120848"/>
                <a:gd name="connsiteX6" fmla="*/ 47469 w 121890"/>
                <a:gd name="connsiteY6" fmla="*/ 6500 h 120848"/>
                <a:gd name="connsiteX7" fmla="*/ 33182 w 121890"/>
                <a:gd name="connsiteY7" fmla="*/ 10816 h 120848"/>
                <a:gd name="connsiteX8" fmla="*/ 33330 w 121890"/>
                <a:gd name="connsiteY8" fmla="*/ 11337 h 120848"/>
                <a:gd name="connsiteX9" fmla="*/ 33330 w 121890"/>
                <a:gd name="connsiteY9" fmla="*/ 11858 h 120848"/>
                <a:gd name="connsiteX10" fmla="*/ 66221 w 121890"/>
                <a:gd name="connsiteY10" fmla="*/ 99369 h 120848"/>
                <a:gd name="connsiteX11" fmla="*/ 97326 w 121890"/>
                <a:gd name="connsiteY11" fmla="*/ 16620 h 120848"/>
                <a:gd name="connsiteX12" fmla="*/ 97624 w 121890"/>
                <a:gd name="connsiteY12" fmla="*/ 14536 h 120848"/>
                <a:gd name="connsiteX13" fmla="*/ 93754 w 121890"/>
                <a:gd name="connsiteY13" fmla="*/ 8360 h 120848"/>
                <a:gd name="connsiteX14" fmla="*/ 85123 w 121890"/>
                <a:gd name="connsiteY14" fmla="*/ 6500 h 120848"/>
                <a:gd name="connsiteX15" fmla="*/ 85123 w 121890"/>
                <a:gd name="connsiteY15" fmla="*/ 398 h 120848"/>
                <a:gd name="connsiteX16" fmla="*/ 122180 w 121890"/>
                <a:gd name="connsiteY16" fmla="*/ 398 h 120848"/>
                <a:gd name="connsiteX17" fmla="*/ 122180 w 121890"/>
                <a:gd name="connsiteY17" fmla="*/ 6500 h 120848"/>
                <a:gd name="connsiteX18" fmla="*/ 110870 w 121890"/>
                <a:gd name="connsiteY18" fmla="*/ 8881 h 120848"/>
                <a:gd name="connsiteX19" fmla="*/ 103874 w 121890"/>
                <a:gd name="connsiteY19" fmla="*/ 16620 h 120848"/>
                <a:gd name="connsiteX20" fmla="*/ 65030 w 121890"/>
                <a:gd name="connsiteY20" fmla="*/ 119461 h 120848"/>
                <a:gd name="connsiteX21" fmla="*/ 62352 w 121890"/>
                <a:gd name="connsiteY21" fmla="*/ 121247 h 120848"/>
                <a:gd name="connsiteX22" fmla="*/ 60119 w 121890"/>
                <a:gd name="connsiteY22" fmla="*/ 121247 h 120848"/>
                <a:gd name="connsiteX23" fmla="*/ 57440 w 121890"/>
                <a:gd name="connsiteY23" fmla="*/ 119461 h 1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890" h="120848">
                  <a:moveTo>
                    <a:pt x="57440" y="119461"/>
                  </a:moveTo>
                  <a:lnTo>
                    <a:pt x="16959" y="11858"/>
                  </a:lnTo>
                  <a:cubicBezTo>
                    <a:pt x="15967" y="9477"/>
                    <a:pt x="14033" y="7988"/>
                    <a:pt x="11155" y="7393"/>
                  </a:cubicBezTo>
                  <a:cubicBezTo>
                    <a:pt x="8278" y="6798"/>
                    <a:pt x="4655" y="6500"/>
                    <a:pt x="290" y="6500"/>
                  </a:cubicBezTo>
                  <a:lnTo>
                    <a:pt x="290" y="398"/>
                  </a:lnTo>
                  <a:lnTo>
                    <a:pt x="47469" y="398"/>
                  </a:lnTo>
                  <a:lnTo>
                    <a:pt x="47469" y="6500"/>
                  </a:lnTo>
                  <a:cubicBezTo>
                    <a:pt x="37944" y="6500"/>
                    <a:pt x="33182" y="7939"/>
                    <a:pt x="33182" y="10816"/>
                  </a:cubicBezTo>
                  <a:cubicBezTo>
                    <a:pt x="33281" y="11015"/>
                    <a:pt x="33330" y="11188"/>
                    <a:pt x="33330" y="11337"/>
                  </a:cubicBezTo>
                  <a:cubicBezTo>
                    <a:pt x="33330" y="11486"/>
                    <a:pt x="33330" y="11659"/>
                    <a:pt x="33330" y="11858"/>
                  </a:cubicBezTo>
                  <a:lnTo>
                    <a:pt x="66221" y="99369"/>
                  </a:lnTo>
                  <a:lnTo>
                    <a:pt x="97326" y="16620"/>
                  </a:lnTo>
                  <a:cubicBezTo>
                    <a:pt x="97525" y="16124"/>
                    <a:pt x="97624" y="15430"/>
                    <a:pt x="97624" y="14536"/>
                  </a:cubicBezTo>
                  <a:cubicBezTo>
                    <a:pt x="97624" y="11659"/>
                    <a:pt x="96334" y="9601"/>
                    <a:pt x="93754" y="8360"/>
                  </a:cubicBezTo>
                  <a:cubicBezTo>
                    <a:pt x="91175" y="7120"/>
                    <a:pt x="88297" y="6500"/>
                    <a:pt x="85123" y="6500"/>
                  </a:cubicBezTo>
                  <a:lnTo>
                    <a:pt x="85123" y="398"/>
                  </a:lnTo>
                  <a:lnTo>
                    <a:pt x="122180" y="398"/>
                  </a:lnTo>
                  <a:lnTo>
                    <a:pt x="122180" y="6500"/>
                  </a:lnTo>
                  <a:cubicBezTo>
                    <a:pt x="117914" y="6500"/>
                    <a:pt x="114143" y="7294"/>
                    <a:pt x="110870" y="8881"/>
                  </a:cubicBezTo>
                  <a:cubicBezTo>
                    <a:pt x="107596" y="10469"/>
                    <a:pt x="105264" y="13049"/>
                    <a:pt x="103874" y="16620"/>
                  </a:cubicBezTo>
                  <a:lnTo>
                    <a:pt x="65030" y="119461"/>
                  </a:lnTo>
                  <a:cubicBezTo>
                    <a:pt x="64732" y="120652"/>
                    <a:pt x="63840" y="121247"/>
                    <a:pt x="62352" y="121247"/>
                  </a:cubicBezTo>
                  <a:lnTo>
                    <a:pt x="60119" y="121247"/>
                  </a:lnTo>
                  <a:cubicBezTo>
                    <a:pt x="58631" y="121247"/>
                    <a:pt x="57738" y="120652"/>
                    <a:pt x="57440" y="119461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0" name="Freeform 157 1">
              <a:extLst>
                <a:ext uri="{FF2B5EF4-FFF2-40B4-BE49-F238E27FC236}">
                  <a16:creationId xmlns:a16="http://schemas.microsoft.com/office/drawing/2014/main" id="{440F6B01-B56B-326C-F361-1573208C24B6}"/>
                </a:ext>
              </a:extLst>
            </p:cNvPr>
            <p:cNvSpPr/>
            <p:nvPr/>
          </p:nvSpPr>
          <p:spPr>
            <a:xfrm>
              <a:off x="3464543" y="3664959"/>
              <a:ext cx="40184" cy="171449"/>
            </a:xfrm>
            <a:custGeom>
              <a:avLst/>
              <a:gdLst>
                <a:gd name="connsiteX0" fmla="*/ 1779 w 40184"/>
                <a:gd name="connsiteY0" fmla="*/ 171848 h 171449"/>
                <a:gd name="connsiteX1" fmla="*/ 290 w 40184"/>
                <a:gd name="connsiteY1" fmla="*/ 170361 h 171449"/>
                <a:gd name="connsiteX2" fmla="*/ 588 w 40184"/>
                <a:gd name="connsiteY2" fmla="*/ 169319 h 171449"/>
                <a:gd name="connsiteX3" fmla="*/ 29907 w 40184"/>
                <a:gd name="connsiteY3" fmla="*/ 86123 h 171449"/>
                <a:gd name="connsiteX4" fmla="*/ 885 w 40184"/>
                <a:gd name="connsiteY4" fmla="*/ 3375 h 171449"/>
                <a:gd name="connsiteX5" fmla="*/ 290 w 40184"/>
                <a:gd name="connsiteY5" fmla="*/ 1887 h 171449"/>
                <a:gd name="connsiteX6" fmla="*/ 737 w 40184"/>
                <a:gd name="connsiteY6" fmla="*/ 845 h 171449"/>
                <a:gd name="connsiteX7" fmla="*/ 1779 w 40184"/>
                <a:gd name="connsiteY7" fmla="*/ 398 h 171449"/>
                <a:gd name="connsiteX8" fmla="*/ 3416 w 40184"/>
                <a:gd name="connsiteY8" fmla="*/ 398 h 171449"/>
                <a:gd name="connsiteX9" fmla="*/ 4160 w 40184"/>
                <a:gd name="connsiteY9" fmla="*/ 697 h 171449"/>
                <a:gd name="connsiteX10" fmla="*/ 24698 w 40184"/>
                <a:gd name="connsiteY10" fmla="*/ 24285 h 171449"/>
                <a:gd name="connsiteX11" fmla="*/ 36679 w 40184"/>
                <a:gd name="connsiteY11" fmla="*/ 53977 h 171449"/>
                <a:gd name="connsiteX12" fmla="*/ 40474 w 40184"/>
                <a:gd name="connsiteY12" fmla="*/ 86123 h 171449"/>
                <a:gd name="connsiteX13" fmla="*/ 38465 w 40184"/>
                <a:gd name="connsiteY13" fmla="*/ 110085 h 171449"/>
                <a:gd name="connsiteX14" fmla="*/ 31991 w 40184"/>
                <a:gd name="connsiteY14" fmla="*/ 133227 h 171449"/>
                <a:gd name="connsiteX15" fmla="*/ 20606 w 40184"/>
                <a:gd name="connsiteY15" fmla="*/ 154287 h 171449"/>
                <a:gd name="connsiteX16" fmla="*/ 4160 w 40184"/>
                <a:gd name="connsiteY16" fmla="*/ 171551 h 171449"/>
                <a:gd name="connsiteX17" fmla="*/ 3416 w 40184"/>
                <a:gd name="connsiteY17" fmla="*/ 171848 h 171449"/>
                <a:gd name="connsiteX18" fmla="*/ 1779 w 40184"/>
                <a:gd name="connsiteY18" fmla="*/ 171848 h 17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0184" h="171449">
                  <a:moveTo>
                    <a:pt x="1779" y="171848"/>
                  </a:moveTo>
                  <a:cubicBezTo>
                    <a:pt x="786" y="171848"/>
                    <a:pt x="290" y="171352"/>
                    <a:pt x="290" y="170361"/>
                  </a:cubicBezTo>
                  <a:cubicBezTo>
                    <a:pt x="290" y="169864"/>
                    <a:pt x="389" y="169518"/>
                    <a:pt x="588" y="169319"/>
                  </a:cubicBezTo>
                  <a:cubicBezTo>
                    <a:pt x="20134" y="150170"/>
                    <a:pt x="29907" y="122437"/>
                    <a:pt x="29907" y="86123"/>
                  </a:cubicBezTo>
                  <a:cubicBezTo>
                    <a:pt x="29907" y="49810"/>
                    <a:pt x="20233" y="22227"/>
                    <a:pt x="885" y="3375"/>
                  </a:cubicBezTo>
                  <a:cubicBezTo>
                    <a:pt x="488" y="3078"/>
                    <a:pt x="290" y="2582"/>
                    <a:pt x="290" y="1887"/>
                  </a:cubicBezTo>
                  <a:cubicBezTo>
                    <a:pt x="290" y="1490"/>
                    <a:pt x="439" y="1143"/>
                    <a:pt x="737" y="845"/>
                  </a:cubicBezTo>
                  <a:cubicBezTo>
                    <a:pt x="1035" y="547"/>
                    <a:pt x="1382" y="398"/>
                    <a:pt x="1779" y="398"/>
                  </a:cubicBezTo>
                  <a:lnTo>
                    <a:pt x="3416" y="398"/>
                  </a:lnTo>
                  <a:cubicBezTo>
                    <a:pt x="3713" y="398"/>
                    <a:pt x="3961" y="498"/>
                    <a:pt x="4160" y="697"/>
                  </a:cubicBezTo>
                  <a:cubicBezTo>
                    <a:pt x="12395" y="7146"/>
                    <a:pt x="19241" y="15009"/>
                    <a:pt x="24698" y="24285"/>
                  </a:cubicBezTo>
                  <a:cubicBezTo>
                    <a:pt x="30155" y="33563"/>
                    <a:pt x="34149" y="43460"/>
                    <a:pt x="36679" y="53977"/>
                  </a:cubicBezTo>
                  <a:cubicBezTo>
                    <a:pt x="39209" y="64494"/>
                    <a:pt x="40474" y="75210"/>
                    <a:pt x="40474" y="86123"/>
                  </a:cubicBezTo>
                  <a:cubicBezTo>
                    <a:pt x="40474" y="94260"/>
                    <a:pt x="39804" y="102247"/>
                    <a:pt x="38465" y="110085"/>
                  </a:cubicBezTo>
                  <a:cubicBezTo>
                    <a:pt x="37125" y="117924"/>
                    <a:pt x="34968" y="125637"/>
                    <a:pt x="31991" y="133227"/>
                  </a:cubicBezTo>
                  <a:cubicBezTo>
                    <a:pt x="29015" y="140818"/>
                    <a:pt x="25219" y="147838"/>
                    <a:pt x="20606" y="154287"/>
                  </a:cubicBezTo>
                  <a:cubicBezTo>
                    <a:pt x="15992" y="160737"/>
                    <a:pt x="10510" y="166491"/>
                    <a:pt x="4160" y="171551"/>
                  </a:cubicBezTo>
                  <a:cubicBezTo>
                    <a:pt x="3961" y="171749"/>
                    <a:pt x="3713" y="171848"/>
                    <a:pt x="3416" y="171848"/>
                  </a:cubicBezTo>
                  <a:lnTo>
                    <a:pt x="1779" y="171848"/>
                  </a:ln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FA70F02D-214B-3B88-F269-EC44AFC0D65B}"/>
                </a:ext>
              </a:extLst>
            </p:cNvPr>
            <p:cNvSpPr/>
            <p:nvPr/>
          </p:nvSpPr>
          <p:spPr>
            <a:xfrm>
              <a:off x="2571442" y="3715623"/>
              <a:ext cx="66377" cy="78730"/>
            </a:xfrm>
            <a:custGeom>
              <a:avLst/>
              <a:gdLst>
                <a:gd name="connsiteX0" fmla="*/ 38241 w 66377"/>
                <a:gd name="connsiteY0" fmla="*/ 79129 h 78730"/>
                <a:gd name="connsiteX1" fmla="*/ 19043 w 66377"/>
                <a:gd name="connsiteY1" fmla="*/ 73622 h 78730"/>
                <a:gd name="connsiteX2" fmla="*/ 5275 w 66377"/>
                <a:gd name="connsiteY2" fmla="*/ 58963 h 78730"/>
                <a:gd name="connsiteX3" fmla="*/ 290 w 66377"/>
                <a:gd name="connsiteY3" fmla="*/ 39540 h 78730"/>
                <a:gd name="connsiteX4" fmla="*/ 4830 w 66377"/>
                <a:gd name="connsiteY4" fmla="*/ 20490 h 78730"/>
                <a:gd name="connsiteX5" fmla="*/ 17554 w 66377"/>
                <a:gd name="connsiteY5" fmla="*/ 5906 h 78730"/>
                <a:gd name="connsiteX6" fmla="*/ 35860 w 66377"/>
                <a:gd name="connsiteY6" fmla="*/ 398 h 78730"/>
                <a:gd name="connsiteX7" fmla="*/ 49478 w 66377"/>
                <a:gd name="connsiteY7" fmla="*/ 3003 h 78730"/>
                <a:gd name="connsiteX8" fmla="*/ 59077 w 66377"/>
                <a:gd name="connsiteY8" fmla="*/ 10296 h 78730"/>
                <a:gd name="connsiteX9" fmla="*/ 64732 w 66377"/>
                <a:gd name="connsiteY9" fmla="*/ 21384 h 78730"/>
                <a:gd name="connsiteX10" fmla="*/ 66668 w 66377"/>
                <a:gd name="connsiteY10" fmla="*/ 35373 h 78730"/>
                <a:gd name="connsiteX11" fmla="*/ 64881 w 66377"/>
                <a:gd name="connsiteY11" fmla="*/ 37606 h 78730"/>
                <a:gd name="connsiteX12" fmla="*/ 15321 w 66377"/>
                <a:gd name="connsiteY12" fmla="*/ 37606 h 78730"/>
                <a:gd name="connsiteX13" fmla="*/ 15321 w 66377"/>
                <a:gd name="connsiteY13" fmla="*/ 39392 h 78730"/>
                <a:gd name="connsiteX14" fmla="*/ 21052 w 66377"/>
                <a:gd name="connsiteY14" fmla="*/ 63874 h 78730"/>
                <a:gd name="connsiteX15" fmla="*/ 39729 w 66377"/>
                <a:gd name="connsiteY15" fmla="*/ 74069 h 78730"/>
                <a:gd name="connsiteX16" fmla="*/ 49478 w 66377"/>
                <a:gd name="connsiteY16" fmla="*/ 71762 h 78730"/>
                <a:gd name="connsiteX17" fmla="*/ 57291 w 66377"/>
                <a:gd name="connsiteY17" fmla="*/ 65213 h 78730"/>
                <a:gd name="connsiteX18" fmla="*/ 61756 w 66377"/>
                <a:gd name="connsiteY18" fmla="*/ 56209 h 78730"/>
                <a:gd name="connsiteX19" fmla="*/ 62351 w 66377"/>
                <a:gd name="connsiteY19" fmla="*/ 55167 h 78730"/>
                <a:gd name="connsiteX20" fmla="*/ 63393 w 66377"/>
                <a:gd name="connsiteY20" fmla="*/ 54721 h 78730"/>
                <a:gd name="connsiteX21" fmla="*/ 64881 w 66377"/>
                <a:gd name="connsiteY21" fmla="*/ 54721 h 78730"/>
                <a:gd name="connsiteX22" fmla="*/ 66668 w 66377"/>
                <a:gd name="connsiteY22" fmla="*/ 56953 h 78730"/>
                <a:gd name="connsiteX23" fmla="*/ 56249 w 66377"/>
                <a:gd name="connsiteY23" fmla="*/ 72878 h 78730"/>
                <a:gd name="connsiteX24" fmla="*/ 38241 w 66377"/>
                <a:gd name="connsiteY24" fmla="*/ 79129 h 78730"/>
                <a:gd name="connsiteX25" fmla="*/ 15471 w 66377"/>
                <a:gd name="connsiteY25" fmla="*/ 33290 h 78730"/>
                <a:gd name="connsiteX26" fmla="*/ 54612 w 66377"/>
                <a:gd name="connsiteY26" fmla="*/ 33290 h 78730"/>
                <a:gd name="connsiteX27" fmla="*/ 52752 w 66377"/>
                <a:gd name="connsiteY27" fmla="*/ 20268 h 78730"/>
                <a:gd name="connsiteX28" fmla="*/ 46724 w 66377"/>
                <a:gd name="connsiteY28" fmla="*/ 9254 h 78730"/>
                <a:gd name="connsiteX29" fmla="*/ 35860 w 66377"/>
                <a:gd name="connsiteY29" fmla="*/ 4864 h 78730"/>
                <a:gd name="connsiteX30" fmla="*/ 20754 w 66377"/>
                <a:gd name="connsiteY30" fmla="*/ 13942 h 78730"/>
                <a:gd name="connsiteX31" fmla="*/ 15471 w 66377"/>
                <a:gd name="connsiteY31" fmla="*/ 33290 h 7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377" h="78730">
                  <a:moveTo>
                    <a:pt x="38241" y="79129"/>
                  </a:moveTo>
                  <a:cubicBezTo>
                    <a:pt x="31296" y="79129"/>
                    <a:pt x="24896" y="77294"/>
                    <a:pt x="19043" y="73622"/>
                  </a:cubicBezTo>
                  <a:cubicBezTo>
                    <a:pt x="13189" y="69951"/>
                    <a:pt x="8600" y="65065"/>
                    <a:pt x="5275" y="58963"/>
                  </a:cubicBezTo>
                  <a:cubicBezTo>
                    <a:pt x="1952" y="52860"/>
                    <a:pt x="290" y="46386"/>
                    <a:pt x="290" y="39540"/>
                  </a:cubicBezTo>
                  <a:cubicBezTo>
                    <a:pt x="290" y="32893"/>
                    <a:pt x="1803" y="26543"/>
                    <a:pt x="4830" y="20490"/>
                  </a:cubicBezTo>
                  <a:cubicBezTo>
                    <a:pt x="7855" y="14438"/>
                    <a:pt x="12097" y="9577"/>
                    <a:pt x="17554" y="5906"/>
                  </a:cubicBezTo>
                  <a:cubicBezTo>
                    <a:pt x="23011" y="2234"/>
                    <a:pt x="29113" y="398"/>
                    <a:pt x="35860" y="398"/>
                  </a:cubicBezTo>
                  <a:cubicBezTo>
                    <a:pt x="41020" y="398"/>
                    <a:pt x="45559" y="1267"/>
                    <a:pt x="49478" y="3003"/>
                  </a:cubicBezTo>
                  <a:cubicBezTo>
                    <a:pt x="53397" y="4740"/>
                    <a:pt x="56596" y="7170"/>
                    <a:pt x="59077" y="10296"/>
                  </a:cubicBezTo>
                  <a:cubicBezTo>
                    <a:pt x="61558" y="13421"/>
                    <a:pt x="63443" y="17117"/>
                    <a:pt x="64732" y="21384"/>
                  </a:cubicBezTo>
                  <a:cubicBezTo>
                    <a:pt x="66023" y="25650"/>
                    <a:pt x="66668" y="30313"/>
                    <a:pt x="66668" y="35373"/>
                  </a:cubicBezTo>
                  <a:cubicBezTo>
                    <a:pt x="66668" y="36862"/>
                    <a:pt x="66072" y="37606"/>
                    <a:pt x="64881" y="37606"/>
                  </a:cubicBezTo>
                  <a:lnTo>
                    <a:pt x="15321" y="37606"/>
                  </a:lnTo>
                  <a:lnTo>
                    <a:pt x="15321" y="39392"/>
                  </a:lnTo>
                  <a:cubicBezTo>
                    <a:pt x="15321" y="48917"/>
                    <a:pt x="17231" y="57078"/>
                    <a:pt x="21052" y="63874"/>
                  </a:cubicBezTo>
                  <a:cubicBezTo>
                    <a:pt x="24871" y="70670"/>
                    <a:pt x="31097" y="74069"/>
                    <a:pt x="39729" y="74069"/>
                  </a:cubicBezTo>
                  <a:cubicBezTo>
                    <a:pt x="43202" y="74069"/>
                    <a:pt x="46452" y="73300"/>
                    <a:pt x="49478" y="71762"/>
                  </a:cubicBezTo>
                  <a:cubicBezTo>
                    <a:pt x="52504" y="70223"/>
                    <a:pt x="55108" y="68041"/>
                    <a:pt x="57291" y="65213"/>
                  </a:cubicBezTo>
                  <a:cubicBezTo>
                    <a:pt x="59474" y="62385"/>
                    <a:pt x="60962" y="59384"/>
                    <a:pt x="61756" y="56209"/>
                  </a:cubicBezTo>
                  <a:cubicBezTo>
                    <a:pt x="61856" y="55812"/>
                    <a:pt x="62054" y="55465"/>
                    <a:pt x="62351" y="55167"/>
                  </a:cubicBezTo>
                  <a:cubicBezTo>
                    <a:pt x="62649" y="54870"/>
                    <a:pt x="62996" y="54721"/>
                    <a:pt x="63393" y="54721"/>
                  </a:cubicBezTo>
                  <a:lnTo>
                    <a:pt x="64881" y="54721"/>
                  </a:lnTo>
                  <a:cubicBezTo>
                    <a:pt x="66072" y="54721"/>
                    <a:pt x="66668" y="55465"/>
                    <a:pt x="66668" y="56953"/>
                  </a:cubicBezTo>
                  <a:cubicBezTo>
                    <a:pt x="65080" y="63402"/>
                    <a:pt x="61607" y="68711"/>
                    <a:pt x="56249" y="72878"/>
                  </a:cubicBezTo>
                  <a:cubicBezTo>
                    <a:pt x="50891" y="77045"/>
                    <a:pt x="44889" y="79129"/>
                    <a:pt x="38241" y="79129"/>
                  </a:cubicBezTo>
                  <a:close/>
                  <a:moveTo>
                    <a:pt x="15471" y="33290"/>
                  </a:moveTo>
                  <a:lnTo>
                    <a:pt x="54612" y="33290"/>
                  </a:lnTo>
                  <a:cubicBezTo>
                    <a:pt x="54612" y="29024"/>
                    <a:pt x="53992" y="24683"/>
                    <a:pt x="52752" y="20268"/>
                  </a:cubicBezTo>
                  <a:cubicBezTo>
                    <a:pt x="51512" y="15852"/>
                    <a:pt x="49503" y="12181"/>
                    <a:pt x="46724" y="9254"/>
                  </a:cubicBezTo>
                  <a:cubicBezTo>
                    <a:pt x="43946" y="6327"/>
                    <a:pt x="40325" y="4864"/>
                    <a:pt x="35860" y="4864"/>
                  </a:cubicBezTo>
                  <a:cubicBezTo>
                    <a:pt x="29311" y="4864"/>
                    <a:pt x="24276" y="7890"/>
                    <a:pt x="20754" y="13942"/>
                  </a:cubicBezTo>
                  <a:cubicBezTo>
                    <a:pt x="17232" y="19994"/>
                    <a:pt x="15471" y="26444"/>
                    <a:pt x="15471" y="33290"/>
                  </a:cubicBezTo>
                  <a:close/>
                </a:path>
              </a:pathLst>
            </a:custGeom>
            <a:solidFill>
              <a:srgbClr val="262626"/>
            </a:solidFill>
            <a:ln w="9525" cap="sq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58387" tIns="79194" rIns="158387" bIns="7919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NL" sz="1471"/>
            </a:p>
          </p:txBody>
        </p:sp>
      </p:grpSp>
      <p:sp>
        <p:nvSpPr>
          <p:cNvPr id="10" name="Title 1">
            <a:extLst>
              <a:ext uri="{FF2B5EF4-FFF2-40B4-BE49-F238E27FC236}">
                <a16:creationId xmlns:a16="http://schemas.microsoft.com/office/drawing/2014/main" id="{9897B271-3CDD-9005-DA16-F06CAC6B39C2}"/>
              </a:ext>
            </a:extLst>
          </p:cNvPr>
          <p:cNvSpPr txBox="1">
            <a:spLocks/>
          </p:cNvSpPr>
          <p:nvPr/>
        </p:nvSpPr>
        <p:spPr>
          <a:xfrm>
            <a:off x="838200" y="603861"/>
            <a:ext cx="10515600" cy="9808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 err="1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Superradiant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 SXR source </a:t>
            </a: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(cherry picking from AAC26 – advanced accelerator)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 Light" panose="020B0304020202020204" pitchFamily="34" charset="0"/>
              <a:ea typeface="+mn-ea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1 W at 13 nm wavelength (100 eV)</a:t>
            </a:r>
            <a:b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</a:b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2000" i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2174EC-0788-0FEA-F8EB-AAA767E8E6BE}"/>
              </a:ext>
            </a:extLst>
          </p:cNvPr>
          <p:cNvSpPr txBox="1"/>
          <p:nvPr/>
        </p:nvSpPr>
        <p:spPr>
          <a:xfrm>
            <a:off x="5866727" y="5997134"/>
            <a:ext cx="517786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Rivaling large scale facilities in the EUV/SXR regime</a:t>
            </a:r>
          </a:p>
        </p:txBody>
      </p:sp>
      <p:sp>
        <p:nvSpPr>
          <p:cNvPr id="565" name="Freeform: Shape 564">
            <a:extLst>
              <a:ext uri="{FF2B5EF4-FFF2-40B4-BE49-F238E27FC236}">
                <a16:creationId xmlns:a16="http://schemas.microsoft.com/office/drawing/2014/main" id="{06BF68ED-2AF1-8A98-DD17-1E16A369DD60}"/>
              </a:ext>
            </a:extLst>
          </p:cNvPr>
          <p:cNvSpPr/>
          <p:nvPr/>
        </p:nvSpPr>
        <p:spPr>
          <a:xfrm>
            <a:off x="3020729" y="3667794"/>
            <a:ext cx="3567085" cy="1561917"/>
          </a:xfrm>
          <a:custGeom>
            <a:avLst/>
            <a:gdLst>
              <a:gd name="csX0" fmla="*/ 0 w 2652878"/>
              <a:gd name="csY0" fmla="*/ 2524125 h 2524125"/>
              <a:gd name="csX1" fmla="*/ 54580 w 2652878"/>
              <a:gd name="csY1" fmla="*/ 2471898 h 2524125"/>
              <a:gd name="csX2" fmla="*/ 105269 w 2652878"/>
              <a:gd name="csY2" fmla="*/ 2423327 h 2524125"/>
              <a:gd name="csX3" fmla="*/ 152590 w 2652878"/>
              <a:gd name="csY3" fmla="*/ 2377934 h 2524125"/>
              <a:gd name="csX4" fmla="*/ 196964 w 2652878"/>
              <a:gd name="csY4" fmla="*/ 2335331 h 2524125"/>
              <a:gd name="csX5" fmla="*/ 238739 w 2652878"/>
              <a:gd name="csY5" fmla="*/ 2295193 h 2524125"/>
              <a:gd name="csX6" fmla="*/ 278206 w 2652878"/>
              <a:gd name="csY6" fmla="*/ 2257250 h 2524125"/>
              <a:gd name="csX7" fmla="*/ 315606 w 2652878"/>
              <a:gd name="csY7" fmla="*/ 2221276 h 2524125"/>
              <a:gd name="csX8" fmla="*/ 351147 w 2652878"/>
              <a:gd name="csY8" fmla="*/ 2187074 h 2524125"/>
              <a:gd name="csX9" fmla="*/ 385004 w 2652878"/>
              <a:gd name="csY9" fmla="*/ 2154481 h 2524125"/>
              <a:gd name="csX10" fmla="*/ 417332 w 2652878"/>
              <a:gd name="csY10" fmla="*/ 2123351 h 2524125"/>
              <a:gd name="csX11" fmla="*/ 448263 w 2652878"/>
              <a:gd name="csY11" fmla="*/ 2093558 h 2524125"/>
              <a:gd name="csX12" fmla="*/ 477912 w 2652878"/>
              <a:gd name="csY12" fmla="*/ 2064992 h 2524125"/>
              <a:gd name="csX13" fmla="*/ 506382 w 2652878"/>
              <a:gd name="csY13" fmla="*/ 2037557 h 2524125"/>
              <a:gd name="csX14" fmla="*/ 533764 w 2652878"/>
              <a:gd name="csY14" fmla="*/ 2011166 h 2524125"/>
              <a:gd name="csX15" fmla="*/ 560138 w 2652878"/>
              <a:gd name="csY15" fmla="*/ 1985742 h 2524125"/>
              <a:gd name="csX16" fmla="*/ 585575 w 2652878"/>
              <a:gd name="csY16" fmla="*/ 1961218 h 2524125"/>
              <a:gd name="csX17" fmla="*/ 610140 w 2652878"/>
              <a:gd name="csY17" fmla="*/ 1937532 h 2524125"/>
              <a:gd name="csX18" fmla="*/ 633892 w 2652878"/>
              <a:gd name="csY18" fmla="*/ 1914628 h 2524125"/>
              <a:gd name="csX19" fmla="*/ 656880 w 2652878"/>
              <a:gd name="csY19" fmla="*/ 1892457 h 2524125"/>
              <a:gd name="csX20" fmla="*/ 679155 w 2652878"/>
              <a:gd name="csY20" fmla="*/ 1870973 h 2524125"/>
              <a:gd name="csX21" fmla="*/ 700759 w 2652878"/>
              <a:gd name="csY21" fmla="*/ 1850135 h 2524125"/>
              <a:gd name="csX22" fmla="*/ 721731 w 2652878"/>
              <a:gd name="csY22" fmla="*/ 1829906 h 2524125"/>
              <a:gd name="csX23" fmla="*/ 742107 w 2652878"/>
              <a:gd name="csY23" fmla="*/ 1810250 h 2524125"/>
              <a:gd name="csX24" fmla="*/ 761919 w 2652878"/>
              <a:gd name="csY24" fmla="*/ 1791137 h 2524125"/>
              <a:gd name="csX25" fmla="*/ 781200 w 2652878"/>
              <a:gd name="csY25" fmla="*/ 1772537 h 2524125"/>
              <a:gd name="csX26" fmla="*/ 799975 w 2652878"/>
              <a:gd name="csY26" fmla="*/ 1754423 h 2524125"/>
              <a:gd name="csX27" fmla="*/ 818272 w 2652878"/>
              <a:gd name="csY27" fmla="*/ 1736771 h 2524125"/>
              <a:gd name="csX28" fmla="*/ 836113 w 2652878"/>
              <a:gd name="csY28" fmla="*/ 1719557 h 2524125"/>
              <a:gd name="csX29" fmla="*/ 853522 w 2652878"/>
              <a:gd name="csY29" fmla="*/ 1702761 h 2524125"/>
              <a:gd name="csX30" fmla="*/ 870517 w 2652878"/>
              <a:gd name="csY30" fmla="*/ 1686363 h 2524125"/>
              <a:gd name="csX31" fmla="*/ 887120 w 2652878"/>
              <a:gd name="csY31" fmla="*/ 1670345 h 2524125"/>
              <a:gd name="csX32" fmla="*/ 903348 w 2652878"/>
              <a:gd name="csY32" fmla="*/ 1654688 h 2524125"/>
              <a:gd name="csX33" fmla="*/ 919216 w 2652878"/>
              <a:gd name="csY33" fmla="*/ 1639378 h 2524125"/>
              <a:gd name="csX34" fmla="*/ 934741 w 2652878"/>
              <a:gd name="csY34" fmla="*/ 1624399 h 2524125"/>
              <a:gd name="csX35" fmla="*/ 949937 w 2652878"/>
              <a:gd name="csY35" fmla="*/ 1609737 h 2524125"/>
              <a:gd name="csX36" fmla="*/ 964818 w 2652878"/>
              <a:gd name="csY36" fmla="*/ 1595380 h 2524125"/>
              <a:gd name="csX37" fmla="*/ 979397 w 2652878"/>
              <a:gd name="csY37" fmla="*/ 1581316 h 2524125"/>
              <a:gd name="csX38" fmla="*/ 993685 w 2652878"/>
              <a:gd name="csY38" fmla="*/ 1567530 h 2524125"/>
              <a:gd name="csX39" fmla="*/ 1007694 w 2652878"/>
              <a:gd name="csY39" fmla="*/ 1554015 h 2524125"/>
              <a:gd name="csX40" fmla="*/ 1021436 w 2652878"/>
              <a:gd name="csY40" fmla="*/ 1540758 h 2524125"/>
              <a:gd name="csX41" fmla="*/ 1034919 w 2652878"/>
              <a:gd name="csY41" fmla="*/ 1527751 h 2524125"/>
              <a:gd name="csX42" fmla="*/ 1048153 w 2652878"/>
              <a:gd name="csY42" fmla="*/ 1514985 h 2524125"/>
              <a:gd name="csX43" fmla="*/ 1061148 w 2652878"/>
              <a:gd name="csY43" fmla="*/ 1502449 h 2524125"/>
              <a:gd name="csX44" fmla="*/ 1073911 w 2652878"/>
              <a:gd name="csY44" fmla="*/ 1490137 h 2524125"/>
              <a:gd name="csX45" fmla="*/ 1086452 w 2652878"/>
              <a:gd name="csY45" fmla="*/ 1478040 h 2524125"/>
              <a:gd name="csX46" fmla="*/ 1098777 w 2652878"/>
              <a:gd name="csY46" fmla="*/ 1466152 h 2524125"/>
              <a:gd name="csX47" fmla="*/ 1110895 w 2652878"/>
              <a:gd name="csY47" fmla="*/ 1454465 h 2524125"/>
              <a:gd name="csX48" fmla="*/ 1122811 w 2652878"/>
              <a:gd name="csY48" fmla="*/ 1442972 h 2524125"/>
              <a:gd name="csX49" fmla="*/ 1134532 w 2652878"/>
              <a:gd name="csY49" fmla="*/ 1431668 h 2524125"/>
              <a:gd name="csX50" fmla="*/ 1146066 w 2652878"/>
              <a:gd name="csY50" fmla="*/ 1420544 h 2524125"/>
              <a:gd name="csX51" fmla="*/ 1157416 w 2652878"/>
              <a:gd name="csY51" fmla="*/ 1409598 h 2524125"/>
              <a:gd name="csX52" fmla="*/ 1168591 w 2652878"/>
              <a:gd name="csY52" fmla="*/ 1398823 h 2524125"/>
              <a:gd name="csX53" fmla="*/ 1179593 w 2652878"/>
              <a:gd name="csY53" fmla="*/ 1388214 h 2524125"/>
              <a:gd name="csX54" fmla="*/ 1190430 w 2652878"/>
              <a:gd name="csY54" fmla="*/ 1377765 h 2524125"/>
              <a:gd name="csX55" fmla="*/ 1201105 w 2652878"/>
              <a:gd name="csY55" fmla="*/ 1367471 h 2524125"/>
              <a:gd name="csX56" fmla="*/ 1211625 w 2652878"/>
              <a:gd name="csY56" fmla="*/ 1357330 h 2524125"/>
              <a:gd name="csX57" fmla="*/ 1221992 w 2652878"/>
              <a:gd name="csY57" fmla="*/ 1347334 h 2524125"/>
              <a:gd name="csX58" fmla="*/ 1232211 w 2652878"/>
              <a:gd name="csY58" fmla="*/ 1337483 h 2524125"/>
              <a:gd name="csX59" fmla="*/ 1242288 w 2652878"/>
              <a:gd name="csY59" fmla="*/ 1327770 h 2524125"/>
              <a:gd name="csX60" fmla="*/ 1252224 w 2652878"/>
              <a:gd name="csY60" fmla="*/ 1318192 h 2524125"/>
              <a:gd name="csX61" fmla="*/ 1262026 w 2652878"/>
              <a:gd name="csY61" fmla="*/ 1308745 h 2524125"/>
              <a:gd name="csX62" fmla="*/ 1271694 w 2652878"/>
              <a:gd name="csY62" fmla="*/ 1299425 h 2524125"/>
              <a:gd name="csX63" fmla="*/ 1281235 w 2652878"/>
              <a:gd name="csY63" fmla="*/ 1290231 h 2524125"/>
              <a:gd name="csX64" fmla="*/ 1290650 w 2652878"/>
              <a:gd name="csY64" fmla="*/ 1281157 h 2524125"/>
              <a:gd name="csX65" fmla="*/ 1299944 w 2652878"/>
              <a:gd name="csY65" fmla="*/ 1272201 h 2524125"/>
              <a:gd name="csX66" fmla="*/ 1309118 w 2652878"/>
              <a:gd name="csY66" fmla="*/ 1263361 h 2524125"/>
              <a:gd name="csX67" fmla="*/ 1318177 w 2652878"/>
              <a:gd name="csY67" fmla="*/ 1254632 h 2524125"/>
              <a:gd name="csX68" fmla="*/ 1327123 w 2652878"/>
              <a:gd name="csY68" fmla="*/ 1246013 h 2524125"/>
              <a:gd name="csX69" fmla="*/ 1335959 w 2652878"/>
              <a:gd name="csY69" fmla="*/ 1237500 h 2524125"/>
              <a:gd name="csX70" fmla="*/ 1344688 w 2652878"/>
              <a:gd name="csY70" fmla="*/ 1229093 h 2524125"/>
              <a:gd name="csX71" fmla="*/ 1353311 w 2652878"/>
              <a:gd name="csY71" fmla="*/ 1220786 h 2524125"/>
              <a:gd name="csX72" fmla="*/ 1361832 w 2652878"/>
              <a:gd name="csY72" fmla="*/ 1212578 h 2524125"/>
              <a:gd name="csX73" fmla="*/ 1370254 w 2652878"/>
              <a:gd name="csY73" fmla="*/ 1204467 h 2524125"/>
              <a:gd name="csX74" fmla="*/ 1378578 w 2652878"/>
              <a:gd name="csY74" fmla="*/ 1196451 h 2524125"/>
              <a:gd name="csX75" fmla="*/ 1386807 w 2652878"/>
              <a:gd name="csY75" fmla="*/ 1188528 h 2524125"/>
              <a:gd name="csX76" fmla="*/ 1394941 w 2652878"/>
              <a:gd name="csY76" fmla="*/ 1180693 h 2524125"/>
              <a:gd name="csX77" fmla="*/ 1402985 w 2652878"/>
              <a:gd name="csY77" fmla="*/ 1172949 h 2524125"/>
              <a:gd name="csX78" fmla="*/ 1410940 w 2652878"/>
              <a:gd name="csY78" fmla="*/ 1165290 h 2524125"/>
              <a:gd name="csX79" fmla="*/ 1418808 w 2652878"/>
              <a:gd name="csY79" fmla="*/ 1157716 h 2524125"/>
              <a:gd name="csX80" fmla="*/ 1426590 w 2652878"/>
              <a:gd name="csY80" fmla="*/ 1150225 h 2524125"/>
              <a:gd name="csX81" fmla="*/ 1434289 w 2652878"/>
              <a:gd name="csY81" fmla="*/ 1142814 h 2524125"/>
              <a:gd name="csX82" fmla="*/ 1441906 w 2652878"/>
              <a:gd name="csY82" fmla="*/ 1135483 h 2524125"/>
              <a:gd name="csX83" fmla="*/ 1449444 w 2652878"/>
              <a:gd name="csY83" fmla="*/ 1128229 h 2524125"/>
              <a:gd name="csX84" fmla="*/ 1456902 w 2652878"/>
              <a:gd name="csY84" fmla="*/ 1121051 h 2524125"/>
              <a:gd name="csX85" fmla="*/ 1464285 w 2652878"/>
              <a:gd name="csY85" fmla="*/ 1113948 h 2524125"/>
              <a:gd name="csX86" fmla="*/ 1471593 w 2652878"/>
              <a:gd name="csY86" fmla="*/ 1106917 h 2524125"/>
              <a:gd name="csX87" fmla="*/ 1478826 w 2652878"/>
              <a:gd name="csY87" fmla="*/ 1099957 h 2524125"/>
              <a:gd name="csX88" fmla="*/ 1485987 w 2652878"/>
              <a:gd name="csY88" fmla="*/ 1093069 h 2524125"/>
              <a:gd name="csX89" fmla="*/ 1493078 w 2652878"/>
              <a:gd name="csY89" fmla="*/ 1086248 h 2524125"/>
              <a:gd name="csX90" fmla="*/ 1500099 w 2652878"/>
              <a:gd name="csY90" fmla="*/ 1079495 h 2524125"/>
              <a:gd name="csX91" fmla="*/ 1507052 w 2652878"/>
              <a:gd name="csY91" fmla="*/ 1072808 h 2524125"/>
              <a:gd name="csX92" fmla="*/ 1513939 w 2652878"/>
              <a:gd name="csY92" fmla="*/ 1066186 h 2524125"/>
              <a:gd name="csX93" fmla="*/ 1520761 w 2652878"/>
              <a:gd name="csY93" fmla="*/ 1059627 h 2524125"/>
              <a:gd name="csX94" fmla="*/ 1527518 w 2652878"/>
              <a:gd name="csY94" fmla="*/ 1053130 h 2524125"/>
              <a:gd name="csX95" fmla="*/ 1534211 w 2652878"/>
              <a:gd name="csY95" fmla="*/ 1046695 h 2524125"/>
              <a:gd name="csX96" fmla="*/ 1540843 w 2652878"/>
              <a:gd name="csY96" fmla="*/ 1040319 h 2524125"/>
              <a:gd name="csX97" fmla="*/ 1547414 w 2652878"/>
              <a:gd name="csY97" fmla="*/ 1034003 h 2524125"/>
              <a:gd name="csX98" fmla="*/ 1553927 w 2652878"/>
              <a:gd name="csY98" fmla="*/ 1027744 h 2524125"/>
              <a:gd name="csX99" fmla="*/ 1560380 w 2652878"/>
              <a:gd name="csY99" fmla="*/ 1021542 h 2524125"/>
              <a:gd name="csX100" fmla="*/ 1566777 w 2652878"/>
              <a:gd name="csY100" fmla="*/ 1015396 h 2524125"/>
              <a:gd name="csX101" fmla="*/ 1573116 w 2652878"/>
              <a:gd name="csY101" fmla="*/ 1009305 h 2524125"/>
              <a:gd name="csX102" fmla="*/ 1579399 w 2652878"/>
              <a:gd name="csY102" fmla="*/ 1003268 h 2524125"/>
              <a:gd name="csX103" fmla="*/ 1585629 w 2652878"/>
              <a:gd name="csY103" fmla="*/ 997284 h 2524125"/>
              <a:gd name="csX104" fmla="*/ 1591805 w 2652878"/>
              <a:gd name="csY104" fmla="*/ 991352 h 2524125"/>
              <a:gd name="csX105" fmla="*/ 1597928 w 2652878"/>
              <a:gd name="csY105" fmla="*/ 985471 h 2524125"/>
              <a:gd name="csX106" fmla="*/ 1603999 w 2652878"/>
              <a:gd name="csY106" fmla="*/ 979640 h 2524125"/>
              <a:gd name="csX107" fmla="*/ 1610020 w 2652878"/>
              <a:gd name="csY107" fmla="*/ 973859 h 2524125"/>
              <a:gd name="csX108" fmla="*/ 1615991 w 2652878"/>
              <a:gd name="csY108" fmla="*/ 968127 h 2524125"/>
              <a:gd name="csX109" fmla="*/ 1621911 w 2652878"/>
              <a:gd name="csY109" fmla="*/ 962442 h 2524125"/>
              <a:gd name="csX110" fmla="*/ 1627784 w 2652878"/>
              <a:gd name="csY110" fmla="*/ 956804 h 2524125"/>
              <a:gd name="csX111" fmla="*/ 1633610 w 2652878"/>
              <a:gd name="csY111" fmla="*/ 951213 h 2524125"/>
              <a:gd name="csX112" fmla="*/ 1639388 w 2652878"/>
              <a:gd name="csY112" fmla="*/ 945668 h 2524125"/>
              <a:gd name="csX113" fmla="*/ 1645120 w 2652878"/>
              <a:gd name="csY113" fmla="*/ 940167 h 2524125"/>
              <a:gd name="csX114" fmla="*/ 1650806 w 2652878"/>
              <a:gd name="csY114" fmla="*/ 934711 h 2524125"/>
              <a:gd name="csX115" fmla="*/ 1656448 w 2652878"/>
              <a:gd name="csY115" fmla="*/ 929298 h 2524125"/>
              <a:gd name="csX116" fmla="*/ 1662047 w 2652878"/>
              <a:gd name="csY116" fmla="*/ 923928 h 2524125"/>
              <a:gd name="csX117" fmla="*/ 1667602 w 2652878"/>
              <a:gd name="csY117" fmla="*/ 918600 h 2524125"/>
              <a:gd name="csX118" fmla="*/ 1673114 w 2652878"/>
              <a:gd name="csY118" fmla="*/ 913312 h 2524125"/>
              <a:gd name="csX119" fmla="*/ 1678583 w 2652878"/>
              <a:gd name="csY119" fmla="*/ 908067 h 2524125"/>
              <a:gd name="csX120" fmla="*/ 1684013 w 2652878"/>
              <a:gd name="csY120" fmla="*/ 902861 h 2524125"/>
              <a:gd name="csX121" fmla="*/ 1689401 w 2652878"/>
              <a:gd name="csY121" fmla="*/ 897696 h 2524125"/>
              <a:gd name="csX122" fmla="*/ 1694748 w 2652878"/>
              <a:gd name="csY122" fmla="*/ 892569 h 2524125"/>
              <a:gd name="csX123" fmla="*/ 1700056 w 2652878"/>
              <a:gd name="csY123" fmla="*/ 887480 h 2524125"/>
              <a:gd name="csX124" fmla="*/ 1705325 w 2652878"/>
              <a:gd name="csY124" fmla="*/ 882430 h 2524125"/>
              <a:gd name="csX125" fmla="*/ 1710557 w 2652878"/>
              <a:gd name="csY125" fmla="*/ 877417 h 2524125"/>
              <a:gd name="csX126" fmla="*/ 1715750 w 2652878"/>
              <a:gd name="csY126" fmla="*/ 872441 h 2524125"/>
              <a:gd name="csX127" fmla="*/ 1720906 w 2652878"/>
              <a:gd name="csY127" fmla="*/ 867502 h 2524125"/>
              <a:gd name="csX128" fmla="*/ 1726025 w 2652878"/>
              <a:gd name="csY128" fmla="*/ 862598 h 2524125"/>
              <a:gd name="csX129" fmla="*/ 1731108 w 2652878"/>
              <a:gd name="csY129" fmla="*/ 857729 h 2524125"/>
              <a:gd name="csX130" fmla="*/ 1736155 w 2652878"/>
              <a:gd name="csY130" fmla="*/ 852895 h 2524125"/>
              <a:gd name="csX131" fmla="*/ 1741167 w 2652878"/>
              <a:gd name="csY131" fmla="*/ 848097 h 2524125"/>
              <a:gd name="csX132" fmla="*/ 1746145 w 2652878"/>
              <a:gd name="csY132" fmla="*/ 843331 h 2524125"/>
              <a:gd name="csX133" fmla="*/ 1751088 w 2652878"/>
              <a:gd name="csY133" fmla="*/ 838598 h 2524125"/>
              <a:gd name="csX134" fmla="*/ 1755997 w 2652878"/>
              <a:gd name="csY134" fmla="*/ 833899 h 2524125"/>
              <a:gd name="csX135" fmla="*/ 1760872 w 2652878"/>
              <a:gd name="csY135" fmla="*/ 829232 h 2524125"/>
              <a:gd name="csX136" fmla="*/ 1765715 w 2652878"/>
              <a:gd name="csY136" fmla="*/ 824598 h 2524125"/>
              <a:gd name="csX137" fmla="*/ 1770526 w 2652878"/>
              <a:gd name="csY137" fmla="*/ 819995 h 2524125"/>
              <a:gd name="csX138" fmla="*/ 1775305 w 2652878"/>
              <a:gd name="csY138" fmla="*/ 815423 h 2524125"/>
              <a:gd name="csX139" fmla="*/ 1780051 w 2652878"/>
              <a:gd name="csY139" fmla="*/ 810882 h 2524125"/>
              <a:gd name="csX140" fmla="*/ 1784767 w 2652878"/>
              <a:gd name="csY140" fmla="*/ 806371 h 2524125"/>
              <a:gd name="csX141" fmla="*/ 1789451 w 2652878"/>
              <a:gd name="csY141" fmla="*/ 801891 h 2524125"/>
              <a:gd name="csX142" fmla="*/ 1794106 w 2652878"/>
              <a:gd name="csY142" fmla="*/ 797441 h 2524125"/>
              <a:gd name="csX143" fmla="*/ 1798731 w 2652878"/>
              <a:gd name="csY143" fmla="*/ 793019 h 2524125"/>
              <a:gd name="csX144" fmla="*/ 1803326 w 2652878"/>
              <a:gd name="csY144" fmla="*/ 788626 h 2524125"/>
              <a:gd name="csX145" fmla="*/ 1807892 w 2652878"/>
              <a:gd name="csY145" fmla="*/ 784262 h 2524125"/>
              <a:gd name="csX146" fmla="*/ 1812429 w 2652878"/>
              <a:gd name="csY146" fmla="*/ 779926 h 2524125"/>
              <a:gd name="csX147" fmla="*/ 1816937 w 2652878"/>
              <a:gd name="csY147" fmla="*/ 775618 h 2524125"/>
              <a:gd name="csX148" fmla="*/ 1821417 w 2652878"/>
              <a:gd name="csY148" fmla="*/ 771336 h 2524125"/>
              <a:gd name="csX149" fmla="*/ 1825870 w 2652878"/>
              <a:gd name="csY149" fmla="*/ 767084 h 2524125"/>
              <a:gd name="csX150" fmla="*/ 1830295 w 2652878"/>
              <a:gd name="csY150" fmla="*/ 762856 h 2524125"/>
              <a:gd name="csX151" fmla="*/ 1834693 w 2652878"/>
              <a:gd name="csY151" fmla="*/ 758656 h 2524125"/>
              <a:gd name="csX152" fmla="*/ 1839064 w 2652878"/>
              <a:gd name="csY152" fmla="*/ 754482 h 2524125"/>
              <a:gd name="csX153" fmla="*/ 1843409 w 2652878"/>
              <a:gd name="csY153" fmla="*/ 750334 h 2524125"/>
              <a:gd name="csX154" fmla="*/ 1847728 w 2652878"/>
              <a:gd name="csY154" fmla="*/ 746210 h 2524125"/>
              <a:gd name="csX155" fmla="*/ 1852021 w 2652878"/>
              <a:gd name="csY155" fmla="*/ 742114 h 2524125"/>
              <a:gd name="csX156" fmla="*/ 1856288 w 2652878"/>
              <a:gd name="csY156" fmla="*/ 738041 h 2524125"/>
              <a:gd name="csX157" fmla="*/ 1860530 w 2652878"/>
              <a:gd name="csY157" fmla="*/ 733993 h 2524125"/>
              <a:gd name="csX158" fmla="*/ 1864747 w 2652878"/>
              <a:gd name="csY158" fmla="*/ 729969 h 2524125"/>
              <a:gd name="csX159" fmla="*/ 1868940 w 2652878"/>
              <a:gd name="csY159" fmla="*/ 725970 h 2524125"/>
              <a:gd name="csX160" fmla="*/ 1873109 w 2652878"/>
              <a:gd name="csY160" fmla="*/ 721994 h 2524125"/>
              <a:gd name="csX161" fmla="*/ 1877252 w 2652878"/>
              <a:gd name="csY161" fmla="*/ 718042 h 2524125"/>
              <a:gd name="csX162" fmla="*/ 1881372 w 2652878"/>
              <a:gd name="csY162" fmla="*/ 714113 h 2524125"/>
              <a:gd name="csX163" fmla="*/ 1885470 w 2652878"/>
              <a:gd name="csY163" fmla="*/ 710207 h 2524125"/>
              <a:gd name="csX164" fmla="*/ 1889543 w 2652878"/>
              <a:gd name="csY164" fmla="*/ 706324 h 2524125"/>
              <a:gd name="csX165" fmla="*/ 1893594 w 2652878"/>
              <a:gd name="csY165" fmla="*/ 702463 h 2524125"/>
              <a:gd name="csX166" fmla="*/ 1897622 w 2652878"/>
              <a:gd name="csY166" fmla="*/ 698624 h 2524125"/>
              <a:gd name="csX167" fmla="*/ 1901627 w 2652878"/>
              <a:gd name="csY167" fmla="*/ 694809 h 2524125"/>
              <a:gd name="csX168" fmla="*/ 1905611 w 2652878"/>
              <a:gd name="csY168" fmla="*/ 691014 h 2524125"/>
              <a:gd name="csX169" fmla="*/ 1909572 w 2652878"/>
              <a:gd name="csY169" fmla="*/ 687240 h 2524125"/>
              <a:gd name="csX170" fmla="*/ 1913512 w 2652878"/>
              <a:gd name="csY170" fmla="*/ 683488 h 2524125"/>
              <a:gd name="csX171" fmla="*/ 1917429 w 2652878"/>
              <a:gd name="csY171" fmla="*/ 679758 h 2524125"/>
              <a:gd name="csX172" fmla="*/ 1921326 w 2652878"/>
              <a:gd name="csY172" fmla="*/ 676048 h 2524125"/>
              <a:gd name="csX173" fmla="*/ 1925202 w 2652878"/>
              <a:gd name="csY173" fmla="*/ 672358 h 2524125"/>
              <a:gd name="csX174" fmla="*/ 1929057 w 2652878"/>
              <a:gd name="csY174" fmla="*/ 668689 h 2524125"/>
              <a:gd name="csX175" fmla="*/ 1932891 w 2652878"/>
              <a:gd name="csY175" fmla="*/ 665041 h 2524125"/>
              <a:gd name="csX176" fmla="*/ 1936705 w 2652878"/>
              <a:gd name="csY176" fmla="*/ 661412 h 2524125"/>
              <a:gd name="csX177" fmla="*/ 1940500 w 2652878"/>
              <a:gd name="csY177" fmla="*/ 657803 h 2524125"/>
              <a:gd name="csX178" fmla="*/ 1944273 w 2652878"/>
              <a:gd name="csY178" fmla="*/ 654213 h 2524125"/>
              <a:gd name="csX179" fmla="*/ 1948027 w 2652878"/>
              <a:gd name="csY179" fmla="*/ 650643 h 2524125"/>
              <a:gd name="csX180" fmla="*/ 1951762 w 2652878"/>
              <a:gd name="csY180" fmla="*/ 647092 h 2524125"/>
              <a:gd name="csX181" fmla="*/ 1955478 w 2652878"/>
              <a:gd name="csY181" fmla="*/ 643560 h 2524125"/>
              <a:gd name="csX182" fmla="*/ 1959173 w 2652878"/>
              <a:gd name="csY182" fmla="*/ 640047 h 2524125"/>
              <a:gd name="csX183" fmla="*/ 1962851 w 2652878"/>
              <a:gd name="csY183" fmla="*/ 636552 h 2524125"/>
              <a:gd name="csX184" fmla="*/ 1966510 w 2652878"/>
              <a:gd name="csY184" fmla="*/ 633075 h 2524125"/>
              <a:gd name="csX185" fmla="*/ 1970149 w 2652878"/>
              <a:gd name="csY185" fmla="*/ 629618 h 2524125"/>
              <a:gd name="csX186" fmla="*/ 1973772 w 2652878"/>
              <a:gd name="csY186" fmla="*/ 626177 h 2524125"/>
              <a:gd name="csX187" fmla="*/ 1977375 w 2652878"/>
              <a:gd name="csY187" fmla="*/ 622755 h 2524125"/>
              <a:gd name="csX188" fmla="*/ 1980960 w 2652878"/>
              <a:gd name="csY188" fmla="*/ 619350 h 2524125"/>
              <a:gd name="csX189" fmla="*/ 1984528 w 2652878"/>
              <a:gd name="csY189" fmla="*/ 615963 h 2524125"/>
              <a:gd name="csX190" fmla="*/ 1988078 w 2652878"/>
              <a:gd name="csY190" fmla="*/ 612593 h 2524125"/>
              <a:gd name="csX191" fmla="*/ 1991610 w 2652878"/>
              <a:gd name="csY191" fmla="*/ 609241 h 2524125"/>
              <a:gd name="csX192" fmla="*/ 1995126 w 2652878"/>
              <a:gd name="csY192" fmla="*/ 605905 h 2524125"/>
              <a:gd name="csX193" fmla="*/ 1998624 w 2652878"/>
              <a:gd name="csY193" fmla="*/ 602586 h 2524125"/>
              <a:gd name="csX194" fmla="*/ 2002106 w 2652878"/>
              <a:gd name="csY194" fmla="*/ 599284 h 2524125"/>
              <a:gd name="csX195" fmla="*/ 2005570 w 2652878"/>
              <a:gd name="csY195" fmla="*/ 595998 h 2524125"/>
              <a:gd name="csX196" fmla="*/ 2009018 w 2652878"/>
              <a:gd name="csY196" fmla="*/ 592728 h 2524125"/>
              <a:gd name="csX197" fmla="*/ 2012449 w 2652878"/>
              <a:gd name="csY197" fmla="*/ 589476 h 2524125"/>
              <a:gd name="csX198" fmla="*/ 2015863 w 2652878"/>
              <a:gd name="csY198" fmla="*/ 586238 h 2524125"/>
              <a:gd name="csX199" fmla="*/ 2019263 w 2652878"/>
              <a:gd name="csY199" fmla="*/ 583018 h 2524125"/>
              <a:gd name="csX200" fmla="*/ 2022645 w 2652878"/>
              <a:gd name="csY200" fmla="*/ 579812 h 2524125"/>
              <a:gd name="csX201" fmla="*/ 2026012 w 2652878"/>
              <a:gd name="csY201" fmla="*/ 576622 h 2524125"/>
              <a:gd name="csX202" fmla="*/ 2029363 w 2652878"/>
              <a:gd name="csY202" fmla="*/ 573448 h 2524125"/>
              <a:gd name="csX203" fmla="*/ 2032699 w 2652878"/>
              <a:gd name="csY203" fmla="*/ 570288 h 2524125"/>
              <a:gd name="csX204" fmla="*/ 2036019 w 2652878"/>
              <a:gd name="csY204" fmla="*/ 567144 h 2524125"/>
              <a:gd name="csX205" fmla="*/ 2039325 w 2652878"/>
              <a:gd name="csY205" fmla="*/ 564015 h 2524125"/>
              <a:gd name="csX206" fmla="*/ 2042614 w 2652878"/>
              <a:gd name="csY206" fmla="*/ 560902 h 2524125"/>
              <a:gd name="csX207" fmla="*/ 2045889 w 2652878"/>
              <a:gd name="csY207" fmla="*/ 557802 h 2524125"/>
              <a:gd name="csX208" fmla="*/ 2049148 w 2652878"/>
              <a:gd name="csY208" fmla="*/ 554718 h 2524125"/>
              <a:gd name="csX209" fmla="*/ 2052394 w 2652878"/>
              <a:gd name="csY209" fmla="*/ 551648 h 2524125"/>
              <a:gd name="csX210" fmla="*/ 2055624 w 2652878"/>
              <a:gd name="csY210" fmla="*/ 548592 h 2524125"/>
              <a:gd name="csX211" fmla="*/ 2058841 w 2652878"/>
              <a:gd name="csY211" fmla="*/ 545551 h 2524125"/>
              <a:gd name="csX212" fmla="*/ 2062042 w 2652878"/>
              <a:gd name="csY212" fmla="*/ 542523 h 2524125"/>
              <a:gd name="csX213" fmla="*/ 2065231 w 2652878"/>
              <a:gd name="csY213" fmla="*/ 539510 h 2524125"/>
              <a:gd name="csX214" fmla="*/ 2068403 w 2652878"/>
              <a:gd name="csY214" fmla="*/ 536511 h 2524125"/>
              <a:gd name="csX215" fmla="*/ 2071564 w 2652878"/>
              <a:gd name="csY215" fmla="*/ 533525 h 2524125"/>
              <a:gd name="csX216" fmla="*/ 2074709 w 2652878"/>
              <a:gd name="csY216" fmla="*/ 530553 h 2524125"/>
              <a:gd name="csX217" fmla="*/ 2077841 w 2652878"/>
              <a:gd name="csY217" fmla="*/ 527595 h 2524125"/>
              <a:gd name="csX218" fmla="*/ 2080959 w 2652878"/>
              <a:gd name="csY218" fmla="*/ 524649 h 2524125"/>
              <a:gd name="csX219" fmla="*/ 2084064 w 2652878"/>
              <a:gd name="csY219" fmla="*/ 521718 h 2524125"/>
              <a:gd name="csX220" fmla="*/ 2087156 w 2652878"/>
              <a:gd name="csY220" fmla="*/ 518799 h 2524125"/>
              <a:gd name="csX221" fmla="*/ 2090235 w 2652878"/>
              <a:gd name="csY221" fmla="*/ 515893 h 2524125"/>
              <a:gd name="csX222" fmla="*/ 2093299 w 2652878"/>
              <a:gd name="csY222" fmla="*/ 513000 h 2524125"/>
              <a:gd name="csX223" fmla="*/ 2096351 w 2652878"/>
              <a:gd name="csY223" fmla="*/ 510121 h 2524125"/>
              <a:gd name="csX224" fmla="*/ 2099390 w 2652878"/>
              <a:gd name="csY224" fmla="*/ 507254 h 2524125"/>
              <a:gd name="csX225" fmla="*/ 2102417 w 2652878"/>
              <a:gd name="csY225" fmla="*/ 504399 h 2524125"/>
              <a:gd name="csX226" fmla="*/ 2105431 w 2652878"/>
              <a:gd name="csY226" fmla="*/ 501558 h 2524125"/>
              <a:gd name="csX227" fmla="*/ 2108432 w 2652878"/>
              <a:gd name="csY227" fmla="*/ 498728 h 2524125"/>
              <a:gd name="csX228" fmla="*/ 2111420 w 2652878"/>
              <a:gd name="csY228" fmla="*/ 495912 h 2524125"/>
              <a:gd name="csX229" fmla="*/ 2114397 w 2652878"/>
              <a:gd name="csY229" fmla="*/ 493106 h 2524125"/>
              <a:gd name="csX230" fmla="*/ 2117361 w 2652878"/>
              <a:gd name="csY230" fmla="*/ 490314 h 2524125"/>
              <a:gd name="csX231" fmla="*/ 2120313 w 2652878"/>
              <a:gd name="csY231" fmla="*/ 487533 h 2524125"/>
              <a:gd name="csX232" fmla="*/ 2123252 w 2652878"/>
              <a:gd name="csY232" fmla="*/ 484764 h 2524125"/>
              <a:gd name="csX233" fmla="*/ 2126179 w 2652878"/>
              <a:gd name="csY233" fmla="*/ 482008 h 2524125"/>
              <a:gd name="csX234" fmla="*/ 2129096 w 2652878"/>
              <a:gd name="csY234" fmla="*/ 479263 h 2524125"/>
              <a:gd name="csX235" fmla="*/ 2132000 w 2652878"/>
              <a:gd name="csY235" fmla="*/ 476529 h 2524125"/>
              <a:gd name="csX236" fmla="*/ 2134892 w 2652878"/>
              <a:gd name="csY236" fmla="*/ 473807 h 2524125"/>
              <a:gd name="csX237" fmla="*/ 2137772 w 2652878"/>
              <a:gd name="csY237" fmla="*/ 471097 h 2524125"/>
              <a:gd name="csX238" fmla="*/ 2140641 w 2652878"/>
              <a:gd name="csY238" fmla="*/ 468398 h 2524125"/>
              <a:gd name="csX239" fmla="*/ 2143499 w 2652878"/>
              <a:gd name="csY239" fmla="*/ 465710 h 2524125"/>
              <a:gd name="csX240" fmla="*/ 2146345 w 2652878"/>
              <a:gd name="csY240" fmla="*/ 463033 h 2524125"/>
              <a:gd name="csX241" fmla="*/ 2149181 w 2652878"/>
              <a:gd name="csY241" fmla="*/ 460368 h 2524125"/>
              <a:gd name="csX242" fmla="*/ 2152005 w 2652878"/>
              <a:gd name="csY242" fmla="*/ 457713 h 2524125"/>
              <a:gd name="csX243" fmla="*/ 2154818 w 2652878"/>
              <a:gd name="csY243" fmla="*/ 455070 h 2524125"/>
              <a:gd name="csX244" fmla="*/ 2157620 w 2652878"/>
              <a:gd name="csY244" fmla="*/ 452438 h 2524125"/>
              <a:gd name="csX245" fmla="*/ 2160411 w 2652878"/>
              <a:gd name="csY245" fmla="*/ 449815 h 2524125"/>
              <a:gd name="csX246" fmla="*/ 2163191 w 2652878"/>
              <a:gd name="csY246" fmla="*/ 447204 h 2524125"/>
              <a:gd name="csX247" fmla="*/ 2165961 w 2652878"/>
              <a:gd name="csY247" fmla="*/ 444604 h 2524125"/>
              <a:gd name="csX248" fmla="*/ 2168721 w 2652878"/>
              <a:gd name="csY248" fmla="*/ 442013 h 2524125"/>
              <a:gd name="csX249" fmla="*/ 2171469 w 2652878"/>
              <a:gd name="csY249" fmla="*/ 439434 h 2524125"/>
              <a:gd name="csX250" fmla="*/ 2174206 w 2652878"/>
              <a:gd name="csY250" fmla="*/ 436865 h 2524125"/>
              <a:gd name="csX251" fmla="*/ 2176934 w 2652878"/>
              <a:gd name="csY251" fmla="*/ 434307 h 2524125"/>
              <a:gd name="csX252" fmla="*/ 2179651 w 2652878"/>
              <a:gd name="csY252" fmla="*/ 431758 h 2524125"/>
              <a:gd name="csX253" fmla="*/ 2182357 w 2652878"/>
              <a:gd name="csY253" fmla="*/ 429219 h 2524125"/>
              <a:gd name="csX254" fmla="*/ 2185055 w 2652878"/>
              <a:gd name="csY254" fmla="*/ 426690 h 2524125"/>
              <a:gd name="csX255" fmla="*/ 2187741 w 2652878"/>
              <a:gd name="csY255" fmla="*/ 424172 h 2524125"/>
              <a:gd name="csX256" fmla="*/ 2190418 w 2652878"/>
              <a:gd name="csY256" fmla="*/ 421664 h 2524125"/>
              <a:gd name="csX257" fmla="*/ 2193085 w 2652878"/>
              <a:gd name="csY257" fmla="*/ 419165 h 2524125"/>
              <a:gd name="csX258" fmla="*/ 2195742 w 2652878"/>
              <a:gd name="csY258" fmla="*/ 416677 h 2524125"/>
              <a:gd name="csX259" fmla="*/ 2198389 w 2652878"/>
              <a:gd name="csY259" fmla="*/ 414197 h 2524125"/>
              <a:gd name="csX260" fmla="*/ 2201026 w 2652878"/>
              <a:gd name="csY260" fmla="*/ 411728 h 2524125"/>
              <a:gd name="csX261" fmla="*/ 2203654 w 2652878"/>
              <a:gd name="csY261" fmla="*/ 409268 h 2524125"/>
              <a:gd name="csX262" fmla="*/ 2206272 w 2652878"/>
              <a:gd name="csY262" fmla="*/ 406818 h 2524125"/>
              <a:gd name="csX263" fmla="*/ 2208881 w 2652878"/>
              <a:gd name="csY263" fmla="*/ 404376 h 2524125"/>
              <a:gd name="csX264" fmla="*/ 2211480 w 2652878"/>
              <a:gd name="csY264" fmla="*/ 401945 h 2524125"/>
              <a:gd name="csX265" fmla="*/ 2214070 w 2652878"/>
              <a:gd name="csY265" fmla="*/ 399522 h 2524125"/>
              <a:gd name="csX266" fmla="*/ 2216650 w 2652878"/>
              <a:gd name="csY266" fmla="*/ 397110 h 2524125"/>
              <a:gd name="csX267" fmla="*/ 2219221 w 2652878"/>
              <a:gd name="csY267" fmla="*/ 394706 h 2524125"/>
              <a:gd name="csX268" fmla="*/ 2221784 w 2652878"/>
              <a:gd name="csY268" fmla="*/ 392311 h 2524125"/>
              <a:gd name="csX269" fmla="*/ 2224336 w 2652878"/>
              <a:gd name="csY269" fmla="*/ 389925 h 2524125"/>
              <a:gd name="csX270" fmla="*/ 2226880 w 2652878"/>
              <a:gd name="csY270" fmla="*/ 387548 h 2524125"/>
              <a:gd name="csX271" fmla="*/ 2229416 w 2652878"/>
              <a:gd name="csY271" fmla="*/ 385181 h 2524125"/>
              <a:gd name="csX272" fmla="*/ 2231942 w 2652878"/>
              <a:gd name="csY272" fmla="*/ 382822 h 2524125"/>
              <a:gd name="csX273" fmla="*/ 2234458 w 2652878"/>
              <a:gd name="csY273" fmla="*/ 380471 h 2524125"/>
              <a:gd name="csX274" fmla="*/ 2236967 w 2652878"/>
              <a:gd name="csY274" fmla="*/ 378130 h 2524125"/>
              <a:gd name="csX275" fmla="*/ 2239467 w 2652878"/>
              <a:gd name="csY275" fmla="*/ 375797 h 2524125"/>
              <a:gd name="csX276" fmla="*/ 2241957 w 2652878"/>
              <a:gd name="csY276" fmla="*/ 373473 h 2524125"/>
              <a:gd name="csX277" fmla="*/ 2244440 w 2652878"/>
              <a:gd name="csY277" fmla="*/ 371158 h 2524125"/>
              <a:gd name="csX278" fmla="*/ 2246914 w 2652878"/>
              <a:gd name="csY278" fmla="*/ 368851 h 2524125"/>
              <a:gd name="csX279" fmla="*/ 2249379 w 2652878"/>
              <a:gd name="csY279" fmla="*/ 366552 h 2524125"/>
              <a:gd name="csX280" fmla="*/ 2251836 w 2652878"/>
              <a:gd name="csY280" fmla="*/ 364262 h 2524125"/>
              <a:gd name="csX281" fmla="*/ 2254285 w 2652878"/>
              <a:gd name="csY281" fmla="*/ 361981 h 2524125"/>
              <a:gd name="csX282" fmla="*/ 2256725 w 2652878"/>
              <a:gd name="csY282" fmla="*/ 359707 h 2524125"/>
              <a:gd name="csX283" fmla="*/ 2259157 w 2652878"/>
              <a:gd name="csY283" fmla="*/ 357441 h 2524125"/>
              <a:gd name="csX284" fmla="*/ 2261581 w 2652878"/>
              <a:gd name="csY284" fmla="*/ 355183 h 2524125"/>
              <a:gd name="csX285" fmla="*/ 2263996 w 2652878"/>
              <a:gd name="csY285" fmla="*/ 352935 h 2524125"/>
              <a:gd name="csX286" fmla="*/ 2266403 w 2652878"/>
              <a:gd name="csY286" fmla="*/ 350693 h 2524125"/>
              <a:gd name="csX287" fmla="*/ 2268803 w 2652878"/>
              <a:gd name="csY287" fmla="*/ 348461 h 2524125"/>
              <a:gd name="csX288" fmla="*/ 2271194 w 2652878"/>
              <a:gd name="csY288" fmla="*/ 346236 h 2524125"/>
              <a:gd name="csX289" fmla="*/ 2273579 w 2652878"/>
              <a:gd name="csY289" fmla="*/ 344018 h 2524125"/>
              <a:gd name="csX290" fmla="*/ 2275953 w 2652878"/>
              <a:gd name="csY290" fmla="*/ 341809 h 2524125"/>
              <a:gd name="csX291" fmla="*/ 2278321 w 2652878"/>
              <a:gd name="csY291" fmla="*/ 339607 h 2524125"/>
              <a:gd name="csX292" fmla="*/ 2280681 w 2652878"/>
              <a:gd name="csY292" fmla="*/ 337414 h 2524125"/>
              <a:gd name="csX293" fmla="*/ 2283034 w 2652878"/>
              <a:gd name="csY293" fmla="*/ 335228 h 2524125"/>
              <a:gd name="csX294" fmla="*/ 2285378 w 2652878"/>
              <a:gd name="csY294" fmla="*/ 333049 h 2524125"/>
              <a:gd name="csX295" fmla="*/ 2287716 w 2652878"/>
              <a:gd name="csY295" fmla="*/ 330879 h 2524125"/>
              <a:gd name="csX296" fmla="*/ 2290045 w 2652878"/>
              <a:gd name="csY296" fmla="*/ 328715 h 2524125"/>
              <a:gd name="csX297" fmla="*/ 2292366 w 2652878"/>
              <a:gd name="csY297" fmla="*/ 326560 h 2524125"/>
              <a:gd name="csX298" fmla="*/ 2294681 w 2652878"/>
              <a:gd name="csY298" fmla="*/ 324411 h 2524125"/>
              <a:gd name="csX299" fmla="*/ 2296988 w 2652878"/>
              <a:gd name="csY299" fmla="*/ 322271 h 2524125"/>
              <a:gd name="csX300" fmla="*/ 2299288 w 2652878"/>
              <a:gd name="csY300" fmla="*/ 320137 h 2524125"/>
              <a:gd name="csX301" fmla="*/ 2301579 w 2652878"/>
              <a:gd name="csY301" fmla="*/ 318010 h 2524125"/>
              <a:gd name="csX302" fmla="*/ 2303864 w 2652878"/>
              <a:gd name="csY302" fmla="*/ 315892 h 2524125"/>
              <a:gd name="csX303" fmla="*/ 2306142 w 2652878"/>
              <a:gd name="csY303" fmla="*/ 313780 h 2524125"/>
              <a:gd name="csX304" fmla="*/ 2308412 w 2652878"/>
              <a:gd name="csY304" fmla="*/ 311676 h 2524125"/>
              <a:gd name="csX305" fmla="*/ 2310676 w 2652878"/>
              <a:gd name="csY305" fmla="*/ 309579 h 2524125"/>
              <a:gd name="csX306" fmla="*/ 2312932 w 2652878"/>
              <a:gd name="csY306" fmla="*/ 307488 h 2524125"/>
              <a:gd name="csX307" fmla="*/ 2315181 w 2652878"/>
              <a:gd name="csY307" fmla="*/ 305405 h 2524125"/>
              <a:gd name="csX308" fmla="*/ 2317423 w 2652878"/>
              <a:gd name="csY308" fmla="*/ 303328 h 2524125"/>
              <a:gd name="csX309" fmla="*/ 2319659 w 2652878"/>
              <a:gd name="csY309" fmla="*/ 301260 h 2524125"/>
              <a:gd name="csX310" fmla="*/ 2321886 w 2652878"/>
              <a:gd name="csY310" fmla="*/ 299197 h 2524125"/>
              <a:gd name="csX311" fmla="*/ 2324108 w 2652878"/>
              <a:gd name="csY311" fmla="*/ 297142 h 2524125"/>
              <a:gd name="csX312" fmla="*/ 2326322 w 2652878"/>
              <a:gd name="csY312" fmla="*/ 295093 h 2524125"/>
              <a:gd name="csX313" fmla="*/ 2328530 w 2652878"/>
              <a:gd name="csY313" fmla="*/ 293052 h 2524125"/>
              <a:gd name="csX314" fmla="*/ 2330731 w 2652878"/>
              <a:gd name="csY314" fmla="*/ 291016 h 2524125"/>
              <a:gd name="csX315" fmla="*/ 2332925 w 2652878"/>
              <a:gd name="csY315" fmla="*/ 288989 h 2524125"/>
              <a:gd name="csX316" fmla="*/ 2335113 w 2652878"/>
              <a:gd name="csY316" fmla="*/ 286967 h 2524125"/>
              <a:gd name="csX317" fmla="*/ 2337293 w 2652878"/>
              <a:gd name="csY317" fmla="*/ 284952 h 2524125"/>
              <a:gd name="csX318" fmla="*/ 2339468 w 2652878"/>
              <a:gd name="csY318" fmla="*/ 282944 h 2524125"/>
              <a:gd name="csX319" fmla="*/ 2341636 w 2652878"/>
              <a:gd name="csY319" fmla="*/ 280942 h 2524125"/>
              <a:gd name="csX320" fmla="*/ 2343797 w 2652878"/>
              <a:gd name="csY320" fmla="*/ 278946 h 2524125"/>
              <a:gd name="csX321" fmla="*/ 2345951 w 2652878"/>
              <a:gd name="csY321" fmla="*/ 276957 h 2524125"/>
              <a:gd name="csX322" fmla="*/ 2348099 w 2652878"/>
              <a:gd name="csY322" fmla="*/ 274975 h 2524125"/>
              <a:gd name="csX323" fmla="*/ 2350241 w 2652878"/>
              <a:gd name="csY323" fmla="*/ 273000 h 2524125"/>
              <a:gd name="csX324" fmla="*/ 2352376 w 2652878"/>
              <a:gd name="csY324" fmla="*/ 271030 h 2524125"/>
              <a:gd name="csX325" fmla="*/ 2354506 w 2652878"/>
              <a:gd name="csY325" fmla="*/ 269067 h 2524125"/>
              <a:gd name="csX326" fmla="*/ 2356629 w 2652878"/>
              <a:gd name="csY326" fmla="*/ 267110 h 2524125"/>
              <a:gd name="csX327" fmla="*/ 2358745 w 2652878"/>
              <a:gd name="csY327" fmla="*/ 265159 h 2524125"/>
              <a:gd name="csX328" fmla="*/ 2360855 w 2652878"/>
              <a:gd name="csY328" fmla="*/ 263215 h 2524125"/>
              <a:gd name="csX329" fmla="*/ 2362959 w 2652878"/>
              <a:gd name="csY329" fmla="*/ 261276 h 2524125"/>
              <a:gd name="csX330" fmla="*/ 2365058 w 2652878"/>
              <a:gd name="csY330" fmla="*/ 259345 h 2524125"/>
              <a:gd name="csX331" fmla="*/ 2367149 w 2652878"/>
              <a:gd name="csY331" fmla="*/ 257419 h 2524125"/>
              <a:gd name="csX332" fmla="*/ 2369235 w 2652878"/>
              <a:gd name="csY332" fmla="*/ 255499 h 2524125"/>
              <a:gd name="csX333" fmla="*/ 2371315 w 2652878"/>
              <a:gd name="csY333" fmla="*/ 253585 h 2524125"/>
              <a:gd name="csX334" fmla="*/ 2373388 w 2652878"/>
              <a:gd name="csY334" fmla="*/ 251677 h 2524125"/>
              <a:gd name="csX335" fmla="*/ 2375456 w 2652878"/>
              <a:gd name="csY335" fmla="*/ 249775 h 2524125"/>
              <a:gd name="csX336" fmla="*/ 2377518 w 2652878"/>
              <a:gd name="csY336" fmla="*/ 247880 h 2524125"/>
              <a:gd name="csX337" fmla="*/ 2379575 w 2652878"/>
              <a:gd name="csY337" fmla="*/ 245990 h 2524125"/>
              <a:gd name="csX338" fmla="*/ 2381624 w 2652878"/>
              <a:gd name="csY338" fmla="*/ 244106 h 2524125"/>
              <a:gd name="csX339" fmla="*/ 2383668 w 2652878"/>
              <a:gd name="csY339" fmla="*/ 242227 h 2524125"/>
              <a:gd name="csX340" fmla="*/ 2385707 w 2652878"/>
              <a:gd name="csY340" fmla="*/ 240355 h 2524125"/>
              <a:gd name="csX341" fmla="*/ 2387739 w 2652878"/>
              <a:gd name="csY341" fmla="*/ 238488 h 2524125"/>
              <a:gd name="csX342" fmla="*/ 2389766 w 2652878"/>
              <a:gd name="csY342" fmla="*/ 236628 h 2524125"/>
              <a:gd name="csX343" fmla="*/ 2391788 w 2652878"/>
              <a:gd name="csY343" fmla="*/ 234772 h 2524125"/>
              <a:gd name="csX344" fmla="*/ 2393803 w 2652878"/>
              <a:gd name="csY344" fmla="*/ 232922 h 2524125"/>
              <a:gd name="csX345" fmla="*/ 2395814 w 2652878"/>
              <a:gd name="csY345" fmla="*/ 231079 h 2524125"/>
              <a:gd name="csX346" fmla="*/ 2397818 w 2652878"/>
              <a:gd name="csY346" fmla="*/ 229241 h 2524125"/>
              <a:gd name="csX347" fmla="*/ 2399816 w 2652878"/>
              <a:gd name="csY347" fmla="*/ 227408 h 2524125"/>
              <a:gd name="csX348" fmla="*/ 2401810 w 2652878"/>
              <a:gd name="csY348" fmla="*/ 225582 h 2524125"/>
              <a:gd name="csX349" fmla="*/ 2403797 w 2652878"/>
              <a:gd name="csY349" fmla="*/ 223759 h 2524125"/>
              <a:gd name="csX350" fmla="*/ 2405779 w 2652878"/>
              <a:gd name="csY350" fmla="*/ 221944 h 2524125"/>
              <a:gd name="csX351" fmla="*/ 2407756 w 2652878"/>
              <a:gd name="csY351" fmla="*/ 220133 h 2524125"/>
              <a:gd name="csX352" fmla="*/ 2409727 w 2652878"/>
              <a:gd name="csY352" fmla="*/ 218328 h 2524125"/>
              <a:gd name="csX353" fmla="*/ 2411694 w 2652878"/>
              <a:gd name="csY353" fmla="*/ 216529 h 2524125"/>
              <a:gd name="csX354" fmla="*/ 2413654 w 2652878"/>
              <a:gd name="csY354" fmla="*/ 214734 h 2524125"/>
              <a:gd name="csX355" fmla="*/ 2415610 w 2652878"/>
              <a:gd name="csY355" fmla="*/ 212946 h 2524125"/>
              <a:gd name="csX356" fmla="*/ 2417559 w 2652878"/>
              <a:gd name="csY356" fmla="*/ 211162 h 2524125"/>
              <a:gd name="csX357" fmla="*/ 2419503 w 2652878"/>
              <a:gd name="csY357" fmla="*/ 209384 h 2524125"/>
              <a:gd name="csX358" fmla="*/ 2421443 w 2652878"/>
              <a:gd name="csY358" fmla="*/ 207611 h 2524125"/>
              <a:gd name="csX359" fmla="*/ 2423377 w 2652878"/>
              <a:gd name="csY359" fmla="*/ 205843 h 2524125"/>
              <a:gd name="csX360" fmla="*/ 2425306 w 2652878"/>
              <a:gd name="csY360" fmla="*/ 204081 h 2524125"/>
              <a:gd name="csX361" fmla="*/ 2427230 w 2652878"/>
              <a:gd name="csY361" fmla="*/ 202323 h 2524125"/>
              <a:gd name="csX362" fmla="*/ 2429149 w 2652878"/>
              <a:gd name="csY362" fmla="*/ 200572 h 2524125"/>
              <a:gd name="csX363" fmla="*/ 2431062 w 2652878"/>
              <a:gd name="csY363" fmla="*/ 198824 h 2524125"/>
              <a:gd name="csX364" fmla="*/ 2432970 w 2652878"/>
              <a:gd name="csY364" fmla="*/ 197083 h 2524125"/>
              <a:gd name="csX365" fmla="*/ 2434874 w 2652878"/>
              <a:gd name="csY365" fmla="*/ 195345 h 2524125"/>
              <a:gd name="csX366" fmla="*/ 2436772 w 2652878"/>
              <a:gd name="csY366" fmla="*/ 193614 h 2524125"/>
              <a:gd name="csX367" fmla="*/ 2438665 w 2652878"/>
              <a:gd name="csY367" fmla="*/ 191887 h 2524125"/>
              <a:gd name="csX368" fmla="*/ 2440554 w 2652878"/>
              <a:gd name="csY368" fmla="*/ 190166 h 2524125"/>
              <a:gd name="csX369" fmla="*/ 2442437 w 2652878"/>
              <a:gd name="csY369" fmla="*/ 188448 h 2524125"/>
              <a:gd name="csX370" fmla="*/ 2444316 w 2652878"/>
              <a:gd name="csY370" fmla="*/ 186737 h 2524125"/>
              <a:gd name="csX371" fmla="*/ 2446189 w 2652878"/>
              <a:gd name="csY371" fmla="*/ 185030 h 2524125"/>
              <a:gd name="csX372" fmla="*/ 2448058 w 2652878"/>
              <a:gd name="csY372" fmla="*/ 183329 h 2524125"/>
              <a:gd name="csX373" fmla="*/ 2449922 w 2652878"/>
              <a:gd name="csY373" fmla="*/ 181631 h 2524125"/>
              <a:gd name="csX374" fmla="*/ 2451781 w 2652878"/>
              <a:gd name="csY374" fmla="*/ 179939 h 2524125"/>
              <a:gd name="csX375" fmla="*/ 2453635 w 2652878"/>
              <a:gd name="csY375" fmla="*/ 178252 h 2524125"/>
              <a:gd name="csX376" fmla="*/ 2455484 w 2652878"/>
              <a:gd name="csY376" fmla="*/ 176569 h 2524125"/>
              <a:gd name="csX377" fmla="*/ 2457329 w 2652878"/>
              <a:gd name="csY377" fmla="*/ 174891 h 2524125"/>
              <a:gd name="csX378" fmla="*/ 2459169 w 2652878"/>
              <a:gd name="csY378" fmla="*/ 173219 h 2524125"/>
              <a:gd name="csX379" fmla="*/ 2461004 w 2652878"/>
              <a:gd name="csY379" fmla="*/ 171550 h 2524125"/>
              <a:gd name="csX380" fmla="*/ 2462835 w 2652878"/>
              <a:gd name="csY380" fmla="*/ 169887 h 2524125"/>
              <a:gd name="csX381" fmla="*/ 2464661 w 2652878"/>
              <a:gd name="csY381" fmla="*/ 168228 h 2524125"/>
              <a:gd name="csX382" fmla="*/ 2466483 w 2652878"/>
              <a:gd name="csY382" fmla="*/ 166573 h 2524125"/>
              <a:gd name="csX383" fmla="*/ 2468299 w 2652878"/>
              <a:gd name="csY383" fmla="*/ 164923 h 2524125"/>
              <a:gd name="csX384" fmla="*/ 2470111 w 2652878"/>
              <a:gd name="csY384" fmla="*/ 163279 h 2524125"/>
              <a:gd name="csX385" fmla="*/ 2471919 w 2652878"/>
              <a:gd name="csY385" fmla="*/ 161638 h 2524125"/>
              <a:gd name="csX386" fmla="*/ 2473722 w 2652878"/>
              <a:gd name="csY386" fmla="*/ 160003 h 2524125"/>
              <a:gd name="csX387" fmla="*/ 2475520 w 2652878"/>
              <a:gd name="csY387" fmla="*/ 158371 h 2524125"/>
              <a:gd name="csX388" fmla="*/ 2477314 w 2652878"/>
              <a:gd name="csY388" fmla="*/ 156745 h 2524125"/>
              <a:gd name="csX389" fmla="*/ 2479103 w 2652878"/>
              <a:gd name="csY389" fmla="*/ 155122 h 2524125"/>
              <a:gd name="csX390" fmla="*/ 2480888 w 2652878"/>
              <a:gd name="csY390" fmla="*/ 153505 h 2524125"/>
              <a:gd name="csX391" fmla="*/ 2482669 w 2652878"/>
              <a:gd name="csY391" fmla="*/ 151891 h 2524125"/>
              <a:gd name="csX392" fmla="*/ 2484446 w 2652878"/>
              <a:gd name="csY392" fmla="*/ 150283 h 2524125"/>
              <a:gd name="csX393" fmla="*/ 2486217 w 2652878"/>
              <a:gd name="csY393" fmla="*/ 148679 h 2524125"/>
              <a:gd name="csX394" fmla="*/ 2487985 w 2652878"/>
              <a:gd name="csY394" fmla="*/ 147078 h 2524125"/>
              <a:gd name="csX395" fmla="*/ 2489748 w 2652878"/>
              <a:gd name="csY395" fmla="*/ 145483 h 2524125"/>
              <a:gd name="csX396" fmla="*/ 2491507 w 2652878"/>
              <a:gd name="csY396" fmla="*/ 143891 h 2524125"/>
              <a:gd name="csX397" fmla="*/ 2493261 w 2652878"/>
              <a:gd name="csY397" fmla="*/ 142304 h 2524125"/>
              <a:gd name="csX398" fmla="*/ 2495012 w 2652878"/>
              <a:gd name="csY398" fmla="*/ 140722 h 2524125"/>
              <a:gd name="csX399" fmla="*/ 2496758 w 2652878"/>
              <a:gd name="csY399" fmla="*/ 139144 h 2524125"/>
              <a:gd name="csX400" fmla="*/ 2498500 w 2652878"/>
              <a:gd name="csY400" fmla="*/ 137570 h 2524125"/>
              <a:gd name="csX401" fmla="*/ 2500237 w 2652878"/>
              <a:gd name="csY401" fmla="*/ 136000 h 2524125"/>
              <a:gd name="csX402" fmla="*/ 2501971 w 2652878"/>
              <a:gd name="csY402" fmla="*/ 134435 h 2524125"/>
              <a:gd name="csX403" fmla="*/ 2503700 w 2652878"/>
              <a:gd name="csY403" fmla="*/ 132873 h 2524125"/>
              <a:gd name="csX404" fmla="*/ 2505425 w 2652878"/>
              <a:gd name="csY404" fmla="*/ 131316 h 2524125"/>
              <a:gd name="csX405" fmla="*/ 2507146 w 2652878"/>
              <a:gd name="csY405" fmla="*/ 129763 h 2524125"/>
              <a:gd name="csX406" fmla="*/ 2508862 w 2652878"/>
              <a:gd name="csY406" fmla="*/ 128214 h 2524125"/>
              <a:gd name="csX407" fmla="*/ 2510575 w 2652878"/>
              <a:gd name="csY407" fmla="*/ 126669 h 2524125"/>
              <a:gd name="csX408" fmla="*/ 2512284 w 2652878"/>
              <a:gd name="csY408" fmla="*/ 125129 h 2524125"/>
              <a:gd name="csX409" fmla="*/ 2513989 w 2652878"/>
              <a:gd name="csY409" fmla="*/ 123593 h 2524125"/>
              <a:gd name="csX410" fmla="*/ 2515689 w 2652878"/>
              <a:gd name="csY410" fmla="*/ 122060 h 2524125"/>
              <a:gd name="csX411" fmla="*/ 2517385 w 2652878"/>
              <a:gd name="csY411" fmla="*/ 120531 h 2524125"/>
              <a:gd name="csX412" fmla="*/ 2519078 w 2652878"/>
              <a:gd name="csY412" fmla="*/ 119007 h 2524125"/>
              <a:gd name="csX413" fmla="*/ 2520766 w 2652878"/>
              <a:gd name="csY413" fmla="*/ 117487 h 2524125"/>
              <a:gd name="csX414" fmla="*/ 2522452 w 2652878"/>
              <a:gd name="csY414" fmla="*/ 115971 h 2524125"/>
              <a:gd name="csX415" fmla="*/ 2524132 w 2652878"/>
              <a:gd name="csY415" fmla="*/ 114458 h 2524125"/>
              <a:gd name="csX416" fmla="*/ 2525808 w 2652878"/>
              <a:gd name="csY416" fmla="*/ 112950 h 2524125"/>
              <a:gd name="csX417" fmla="*/ 2527482 w 2652878"/>
              <a:gd name="csY417" fmla="*/ 111445 h 2524125"/>
              <a:gd name="csX418" fmla="*/ 2529151 w 2652878"/>
              <a:gd name="csY418" fmla="*/ 109945 h 2524125"/>
              <a:gd name="csX419" fmla="*/ 2530816 w 2652878"/>
              <a:gd name="csY419" fmla="*/ 108449 h 2524125"/>
              <a:gd name="csX420" fmla="*/ 2532477 w 2652878"/>
              <a:gd name="csY420" fmla="*/ 106956 h 2524125"/>
              <a:gd name="csX421" fmla="*/ 2534134 w 2652878"/>
              <a:gd name="csY421" fmla="*/ 105467 h 2524125"/>
              <a:gd name="csX422" fmla="*/ 2535787 w 2652878"/>
              <a:gd name="csY422" fmla="*/ 103982 h 2524125"/>
              <a:gd name="csX423" fmla="*/ 2537437 w 2652878"/>
              <a:gd name="csY423" fmla="*/ 102501 h 2524125"/>
              <a:gd name="csX424" fmla="*/ 2539083 w 2652878"/>
              <a:gd name="csY424" fmla="*/ 101024 h 2524125"/>
              <a:gd name="csX425" fmla="*/ 2540725 w 2652878"/>
              <a:gd name="csY425" fmla="*/ 99551 h 2524125"/>
              <a:gd name="csX426" fmla="*/ 2542364 w 2652878"/>
              <a:gd name="csY426" fmla="*/ 98081 h 2524125"/>
              <a:gd name="csX427" fmla="*/ 2543998 w 2652878"/>
              <a:gd name="csY427" fmla="*/ 96615 h 2524125"/>
              <a:gd name="csX428" fmla="*/ 2545630 w 2652878"/>
              <a:gd name="csY428" fmla="*/ 95153 h 2524125"/>
              <a:gd name="csX429" fmla="*/ 2547256 w 2652878"/>
              <a:gd name="csY429" fmla="*/ 93694 h 2524125"/>
              <a:gd name="csX430" fmla="*/ 2548880 w 2652878"/>
              <a:gd name="csY430" fmla="*/ 92239 h 2524125"/>
              <a:gd name="csX431" fmla="*/ 2550501 w 2652878"/>
              <a:gd name="csY431" fmla="*/ 90789 h 2524125"/>
              <a:gd name="csX432" fmla="*/ 2552117 w 2652878"/>
              <a:gd name="csY432" fmla="*/ 89341 h 2524125"/>
              <a:gd name="csX433" fmla="*/ 2553730 w 2652878"/>
              <a:gd name="csY433" fmla="*/ 87898 h 2524125"/>
              <a:gd name="csX434" fmla="*/ 2555338 w 2652878"/>
              <a:gd name="csY434" fmla="*/ 86457 h 2524125"/>
              <a:gd name="csX435" fmla="*/ 2556944 w 2652878"/>
              <a:gd name="csY435" fmla="*/ 85021 h 2524125"/>
              <a:gd name="csX436" fmla="*/ 2558546 w 2652878"/>
              <a:gd name="csY436" fmla="*/ 83589 h 2524125"/>
              <a:gd name="csX437" fmla="*/ 2560144 w 2652878"/>
              <a:gd name="csY437" fmla="*/ 82159 h 2524125"/>
              <a:gd name="csX438" fmla="*/ 2561739 w 2652878"/>
              <a:gd name="csY438" fmla="*/ 80734 h 2524125"/>
              <a:gd name="csX439" fmla="*/ 2563330 w 2652878"/>
              <a:gd name="csY439" fmla="*/ 79312 h 2524125"/>
              <a:gd name="csX440" fmla="*/ 2564919 w 2652878"/>
              <a:gd name="csY440" fmla="*/ 77894 h 2524125"/>
              <a:gd name="csX441" fmla="*/ 2566503 w 2652878"/>
              <a:gd name="csY441" fmla="*/ 76478 h 2524125"/>
              <a:gd name="csX442" fmla="*/ 2568083 w 2652878"/>
              <a:gd name="csY442" fmla="*/ 75067 h 2524125"/>
              <a:gd name="csX443" fmla="*/ 2569660 w 2652878"/>
              <a:gd name="csY443" fmla="*/ 73660 h 2524125"/>
              <a:gd name="csX444" fmla="*/ 2571235 w 2652878"/>
              <a:gd name="csY444" fmla="*/ 72255 h 2524125"/>
              <a:gd name="csX445" fmla="*/ 2572805 w 2652878"/>
              <a:gd name="csY445" fmla="*/ 70855 h 2524125"/>
              <a:gd name="csX446" fmla="*/ 2574372 w 2652878"/>
              <a:gd name="csY446" fmla="*/ 69457 h 2524125"/>
              <a:gd name="csX447" fmla="*/ 2575935 w 2652878"/>
              <a:gd name="csY447" fmla="*/ 68063 h 2524125"/>
              <a:gd name="csX448" fmla="*/ 2577496 w 2652878"/>
              <a:gd name="csY448" fmla="*/ 66672 h 2524125"/>
              <a:gd name="csX449" fmla="*/ 2579052 w 2652878"/>
              <a:gd name="csY449" fmla="*/ 65285 h 2524125"/>
              <a:gd name="csX450" fmla="*/ 2580606 w 2652878"/>
              <a:gd name="csY450" fmla="*/ 63902 h 2524125"/>
              <a:gd name="csX451" fmla="*/ 2582156 w 2652878"/>
              <a:gd name="csY451" fmla="*/ 62522 h 2524125"/>
              <a:gd name="csX452" fmla="*/ 2583702 w 2652878"/>
              <a:gd name="csY452" fmla="*/ 61145 h 2524125"/>
              <a:gd name="csX453" fmla="*/ 2585246 w 2652878"/>
              <a:gd name="csY453" fmla="*/ 59771 h 2524125"/>
              <a:gd name="csX454" fmla="*/ 2586785 w 2652878"/>
              <a:gd name="csY454" fmla="*/ 58402 h 2524125"/>
              <a:gd name="csX455" fmla="*/ 2588323 w 2652878"/>
              <a:gd name="csY455" fmla="*/ 57035 h 2524125"/>
              <a:gd name="csX456" fmla="*/ 2589856 w 2652878"/>
              <a:gd name="csY456" fmla="*/ 55671 h 2524125"/>
              <a:gd name="csX457" fmla="*/ 2591386 w 2652878"/>
              <a:gd name="csY457" fmla="*/ 54311 h 2524125"/>
              <a:gd name="csX458" fmla="*/ 2592914 w 2652878"/>
              <a:gd name="csY458" fmla="*/ 52954 h 2524125"/>
              <a:gd name="csX459" fmla="*/ 2594438 w 2652878"/>
              <a:gd name="csY459" fmla="*/ 51601 h 2524125"/>
              <a:gd name="csX460" fmla="*/ 2595958 w 2652878"/>
              <a:gd name="csY460" fmla="*/ 50250 h 2524125"/>
              <a:gd name="csX461" fmla="*/ 2597475 w 2652878"/>
              <a:gd name="csY461" fmla="*/ 48903 h 2524125"/>
              <a:gd name="csX462" fmla="*/ 2598989 w 2652878"/>
              <a:gd name="csY462" fmla="*/ 47559 h 2524125"/>
              <a:gd name="csX463" fmla="*/ 2600500 w 2652878"/>
              <a:gd name="csY463" fmla="*/ 46218 h 2524125"/>
              <a:gd name="csX464" fmla="*/ 2602008 w 2652878"/>
              <a:gd name="csY464" fmla="*/ 44881 h 2524125"/>
              <a:gd name="csX465" fmla="*/ 2603512 w 2652878"/>
              <a:gd name="csY465" fmla="*/ 43547 h 2524125"/>
              <a:gd name="csX466" fmla="*/ 2605013 w 2652878"/>
              <a:gd name="csY466" fmla="*/ 42216 h 2524125"/>
              <a:gd name="csX467" fmla="*/ 2606512 w 2652878"/>
              <a:gd name="csY467" fmla="*/ 40888 h 2524125"/>
              <a:gd name="csX468" fmla="*/ 2608007 w 2652878"/>
              <a:gd name="csY468" fmla="*/ 39564 h 2524125"/>
              <a:gd name="csX469" fmla="*/ 2609499 w 2652878"/>
              <a:gd name="csY469" fmla="*/ 38242 h 2524125"/>
              <a:gd name="csX470" fmla="*/ 2610988 w 2652878"/>
              <a:gd name="csY470" fmla="*/ 36924 h 2524125"/>
              <a:gd name="csX471" fmla="*/ 2612474 w 2652878"/>
              <a:gd name="csY471" fmla="*/ 35608 h 2524125"/>
              <a:gd name="csX472" fmla="*/ 2613957 w 2652878"/>
              <a:gd name="csY472" fmla="*/ 34297 h 2524125"/>
              <a:gd name="csX473" fmla="*/ 2615437 w 2652878"/>
              <a:gd name="csY473" fmla="*/ 32987 h 2524125"/>
              <a:gd name="csX474" fmla="*/ 2616914 w 2652878"/>
              <a:gd name="csY474" fmla="*/ 31681 h 2524125"/>
              <a:gd name="csX475" fmla="*/ 2618387 w 2652878"/>
              <a:gd name="csY475" fmla="*/ 30379 h 2524125"/>
              <a:gd name="csX476" fmla="*/ 2619858 w 2652878"/>
              <a:gd name="csY476" fmla="*/ 29079 h 2524125"/>
              <a:gd name="csX477" fmla="*/ 2621326 w 2652878"/>
              <a:gd name="csY477" fmla="*/ 27782 h 2524125"/>
              <a:gd name="csX478" fmla="*/ 2622790 w 2652878"/>
              <a:gd name="csY478" fmla="*/ 26488 h 2524125"/>
              <a:gd name="csX479" fmla="*/ 2624252 w 2652878"/>
              <a:gd name="csY479" fmla="*/ 25197 h 2524125"/>
              <a:gd name="csX480" fmla="*/ 2625711 w 2652878"/>
              <a:gd name="csY480" fmla="*/ 23910 h 2524125"/>
              <a:gd name="csX481" fmla="*/ 2627167 w 2652878"/>
              <a:gd name="csY481" fmla="*/ 22626 h 2524125"/>
              <a:gd name="csX482" fmla="*/ 2628619 w 2652878"/>
              <a:gd name="csY482" fmla="*/ 21344 h 2524125"/>
              <a:gd name="csX483" fmla="*/ 2630069 w 2652878"/>
              <a:gd name="csY483" fmla="*/ 20064 h 2524125"/>
              <a:gd name="csX484" fmla="*/ 2631516 w 2652878"/>
              <a:gd name="csY484" fmla="*/ 18789 h 2524125"/>
              <a:gd name="csX485" fmla="*/ 2632960 w 2652878"/>
              <a:gd name="csY485" fmla="*/ 17516 h 2524125"/>
              <a:gd name="csX486" fmla="*/ 2634402 w 2652878"/>
              <a:gd name="csY486" fmla="*/ 16246 h 2524125"/>
              <a:gd name="csX487" fmla="*/ 2635840 w 2652878"/>
              <a:gd name="csY487" fmla="*/ 14979 h 2524125"/>
              <a:gd name="csX488" fmla="*/ 2637275 w 2652878"/>
              <a:gd name="csY488" fmla="*/ 13715 h 2524125"/>
              <a:gd name="csX489" fmla="*/ 2638708 w 2652878"/>
              <a:gd name="csY489" fmla="*/ 12454 h 2524125"/>
              <a:gd name="csX490" fmla="*/ 2640138 w 2652878"/>
              <a:gd name="csY490" fmla="*/ 11196 h 2524125"/>
              <a:gd name="csX491" fmla="*/ 2641565 w 2652878"/>
              <a:gd name="csY491" fmla="*/ 9940 h 2524125"/>
              <a:gd name="csX492" fmla="*/ 2642988 w 2652878"/>
              <a:gd name="csY492" fmla="*/ 8688 h 2524125"/>
              <a:gd name="csX493" fmla="*/ 2644409 w 2652878"/>
              <a:gd name="csY493" fmla="*/ 7438 h 2524125"/>
              <a:gd name="csX494" fmla="*/ 2645828 w 2652878"/>
              <a:gd name="csY494" fmla="*/ 6191 h 2524125"/>
              <a:gd name="csX495" fmla="*/ 2647243 w 2652878"/>
              <a:gd name="csY495" fmla="*/ 4947 h 2524125"/>
              <a:gd name="csX496" fmla="*/ 2648656 w 2652878"/>
              <a:gd name="csY496" fmla="*/ 3706 h 2524125"/>
              <a:gd name="csX497" fmla="*/ 2650066 w 2652878"/>
              <a:gd name="csY497" fmla="*/ 2468 h 2524125"/>
              <a:gd name="csX498" fmla="*/ 2651473 w 2652878"/>
              <a:gd name="csY498" fmla="*/ 1233 h 2524125"/>
              <a:gd name="csX499" fmla="*/ 2652878 w 2652878"/>
              <a:gd name="csY499" fmla="*/ 0 h 25241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  <a:cxn ang="0">
                <a:pos x="csX300" y="csY300"/>
              </a:cxn>
              <a:cxn ang="0">
                <a:pos x="csX301" y="csY301"/>
              </a:cxn>
              <a:cxn ang="0">
                <a:pos x="csX302" y="csY302"/>
              </a:cxn>
              <a:cxn ang="0">
                <a:pos x="csX303" y="csY303"/>
              </a:cxn>
              <a:cxn ang="0">
                <a:pos x="csX304" y="csY304"/>
              </a:cxn>
              <a:cxn ang="0">
                <a:pos x="csX305" y="csY305"/>
              </a:cxn>
              <a:cxn ang="0">
                <a:pos x="csX306" y="csY306"/>
              </a:cxn>
              <a:cxn ang="0">
                <a:pos x="csX307" y="csY307"/>
              </a:cxn>
              <a:cxn ang="0">
                <a:pos x="csX308" y="csY308"/>
              </a:cxn>
              <a:cxn ang="0">
                <a:pos x="csX309" y="csY309"/>
              </a:cxn>
              <a:cxn ang="0">
                <a:pos x="csX310" y="csY310"/>
              </a:cxn>
              <a:cxn ang="0">
                <a:pos x="csX311" y="csY311"/>
              </a:cxn>
              <a:cxn ang="0">
                <a:pos x="csX312" y="csY312"/>
              </a:cxn>
              <a:cxn ang="0">
                <a:pos x="csX313" y="csY313"/>
              </a:cxn>
              <a:cxn ang="0">
                <a:pos x="csX314" y="csY314"/>
              </a:cxn>
              <a:cxn ang="0">
                <a:pos x="csX315" y="csY315"/>
              </a:cxn>
              <a:cxn ang="0">
                <a:pos x="csX316" y="csY316"/>
              </a:cxn>
              <a:cxn ang="0">
                <a:pos x="csX317" y="csY317"/>
              </a:cxn>
              <a:cxn ang="0">
                <a:pos x="csX318" y="csY318"/>
              </a:cxn>
              <a:cxn ang="0">
                <a:pos x="csX319" y="csY319"/>
              </a:cxn>
              <a:cxn ang="0">
                <a:pos x="csX320" y="csY320"/>
              </a:cxn>
              <a:cxn ang="0">
                <a:pos x="csX321" y="csY321"/>
              </a:cxn>
              <a:cxn ang="0">
                <a:pos x="csX322" y="csY322"/>
              </a:cxn>
              <a:cxn ang="0">
                <a:pos x="csX323" y="csY323"/>
              </a:cxn>
              <a:cxn ang="0">
                <a:pos x="csX324" y="csY324"/>
              </a:cxn>
              <a:cxn ang="0">
                <a:pos x="csX325" y="csY325"/>
              </a:cxn>
              <a:cxn ang="0">
                <a:pos x="csX326" y="csY326"/>
              </a:cxn>
              <a:cxn ang="0">
                <a:pos x="csX327" y="csY327"/>
              </a:cxn>
              <a:cxn ang="0">
                <a:pos x="csX328" y="csY328"/>
              </a:cxn>
              <a:cxn ang="0">
                <a:pos x="csX329" y="csY329"/>
              </a:cxn>
              <a:cxn ang="0">
                <a:pos x="csX330" y="csY330"/>
              </a:cxn>
              <a:cxn ang="0">
                <a:pos x="csX331" y="csY331"/>
              </a:cxn>
              <a:cxn ang="0">
                <a:pos x="csX332" y="csY332"/>
              </a:cxn>
              <a:cxn ang="0">
                <a:pos x="csX333" y="csY333"/>
              </a:cxn>
              <a:cxn ang="0">
                <a:pos x="csX334" y="csY334"/>
              </a:cxn>
              <a:cxn ang="0">
                <a:pos x="csX335" y="csY335"/>
              </a:cxn>
              <a:cxn ang="0">
                <a:pos x="csX336" y="csY336"/>
              </a:cxn>
              <a:cxn ang="0">
                <a:pos x="csX337" y="csY337"/>
              </a:cxn>
              <a:cxn ang="0">
                <a:pos x="csX338" y="csY338"/>
              </a:cxn>
              <a:cxn ang="0">
                <a:pos x="csX339" y="csY339"/>
              </a:cxn>
              <a:cxn ang="0">
                <a:pos x="csX340" y="csY340"/>
              </a:cxn>
              <a:cxn ang="0">
                <a:pos x="csX341" y="csY341"/>
              </a:cxn>
              <a:cxn ang="0">
                <a:pos x="csX342" y="csY342"/>
              </a:cxn>
              <a:cxn ang="0">
                <a:pos x="csX343" y="csY343"/>
              </a:cxn>
              <a:cxn ang="0">
                <a:pos x="csX344" y="csY344"/>
              </a:cxn>
              <a:cxn ang="0">
                <a:pos x="csX345" y="csY345"/>
              </a:cxn>
              <a:cxn ang="0">
                <a:pos x="csX346" y="csY346"/>
              </a:cxn>
              <a:cxn ang="0">
                <a:pos x="csX347" y="csY347"/>
              </a:cxn>
              <a:cxn ang="0">
                <a:pos x="csX348" y="csY348"/>
              </a:cxn>
              <a:cxn ang="0">
                <a:pos x="csX349" y="csY349"/>
              </a:cxn>
              <a:cxn ang="0">
                <a:pos x="csX350" y="csY350"/>
              </a:cxn>
              <a:cxn ang="0">
                <a:pos x="csX351" y="csY351"/>
              </a:cxn>
              <a:cxn ang="0">
                <a:pos x="csX352" y="csY352"/>
              </a:cxn>
              <a:cxn ang="0">
                <a:pos x="csX353" y="csY353"/>
              </a:cxn>
              <a:cxn ang="0">
                <a:pos x="csX354" y="csY354"/>
              </a:cxn>
              <a:cxn ang="0">
                <a:pos x="csX355" y="csY355"/>
              </a:cxn>
              <a:cxn ang="0">
                <a:pos x="csX356" y="csY356"/>
              </a:cxn>
              <a:cxn ang="0">
                <a:pos x="csX357" y="csY357"/>
              </a:cxn>
              <a:cxn ang="0">
                <a:pos x="csX358" y="csY358"/>
              </a:cxn>
              <a:cxn ang="0">
                <a:pos x="csX359" y="csY359"/>
              </a:cxn>
              <a:cxn ang="0">
                <a:pos x="csX360" y="csY360"/>
              </a:cxn>
              <a:cxn ang="0">
                <a:pos x="csX361" y="csY361"/>
              </a:cxn>
              <a:cxn ang="0">
                <a:pos x="csX362" y="csY362"/>
              </a:cxn>
              <a:cxn ang="0">
                <a:pos x="csX363" y="csY363"/>
              </a:cxn>
              <a:cxn ang="0">
                <a:pos x="csX364" y="csY364"/>
              </a:cxn>
              <a:cxn ang="0">
                <a:pos x="csX365" y="csY365"/>
              </a:cxn>
              <a:cxn ang="0">
                <a:pos x="csX366" y="csY366"/>
              </a:cxn>
              <a:cxn ang="0">
                <a:pos x="csX367" y="csY367"/>
              </a:cxn>
              <a:cxn ang="0">
                <a:pos x="csX368" y="csY368"/>
              </a:cxn>
              <a:cxn ang="0">
                <a:pos x="csX369" y="csY369"/>
              </a:cxn>
              <a:cxn ang="0">
                <a:pos x="csX370" y="csY370"/>
              </a:cxn>
              <a:cxn ang="0">
                <a:pos x="csX371" y="csY371"/>
              </a:cxn>
              <a:cxn ang="0">
                <a:pos x="csX372" y="csY372"/>
              </a:cxn>
              <a:cxn ang="0">
                <a:pos x="csX373" y="csY373"/>
              </a:cxn>
              <a:cxn ang="0">
                <a:pos x="csX374" y="csY374"/>
              </a:cxn>
              <a:cxn ang="0">
                <a:pos x="csX375" y="csY375"/>
              </a:cxn>
              <a:cxn ang="0">
                <a:pos x="csX376" y="csY376"/>
              </a:cxn>
              <a:cxn ang="0">
                <a:pos x="csX377" y="csY377"/>
              </a:cxn>
              <a:cxn ang="0">
                <a:pos x="csX378" y="csY378"/>
              </a:cxn>
              <a:cxn ang="0">
                <a:pos x="csX379" y="csY379"/>
              </a:cxn>
              <a:cxn ang="0">
                <a:pos x="csX380" y="csY380"/>
              </a:cxn>
              <a:cxn ang="0">
                <a:pos x="csX381" y="csY381"/>
              </a:cxn>
              <a:cxn ang="0">
                <a:pos x="csX382" y="csY382"/>
              </a:cxn>
              <a:cxn ang="0">
                <a:pos x="csX383" y="csY383"/>
              </a:cxn>
              <a:cxn ang="0">
                <a:pos x="csX384" y="csY384"/>
              </a:cxn>
              <a:cxn ang="0">
                <a:pos x="csX385" y="csY385"/>
              </a:cxn>
              <a:cxn ang="0">
                <a:pos x="csX386" y="csY386"/>
              </a:cxn>
              <a:cxn ang="0">
                <a:pos x="csX387" y="csY387"/>
              </a:cxn>
              <a:cxn ang="0">
                <a:pos x="csX388" y="csY388"/>
              </a:cxn>
              <a:cxn ang="0">
                <a:pos x="csX389" y="csY389"/>
              </a:cxn>
              <a:cxn ang="0">
                <a:pos x="csX390" y="csY390"/>
              </a:cxn>
              <a:cxn ang="0">
                <a:pos x="csX391" y="csY391"/>
              </a:cxn>
              <a:cxn ang="0">
                <a:pos x="csX392" y="csY392"/>
              </a:cxn>
              <a:cxn ang="0">
                <a:pos x="csX393" y="csY393"/>
              </a:cxn>
              <a:cxn ang="0">
                <a:pos x="csX394" y="csY394"/>
              </a:cxn>
              <a:cxn ang="0">
                <a:pos x="csX395" y="csY395"/>
              </a:cxn>
              <a:cxn ang="0">
                <a:pos x="csX396" y="csY396"/>
              </a:cxn>
              <a:cxn ang="0">
                <a:pos x="csX397" y="csY397"/>
              </a:cxn>
              <a:cxn ang="0">
                <a:pos x="csX398" y="csY398"/>
              </a:cxn>
              <a:cxn ang="0">
                <a:pos x="csX399" y="csY399"/>
              </a:cxn>
              <a:cxn ang="0">
                <a:pos x="csX400" y="csY400"/>
              </a:cxn>
              <a:cxn ang="0">
                <a:pos x="csX401" y="csY401"/>
              </a:cxn>
              <a:cxn ang="0">
                <a:pos x="csX402" y="csY402"/>
              </a:cxn>
              <a:cxn ang="0">
                <a:pos x="csX403" y="csY403"/>
              </a:cxn>
              <a:cxn ang="0">
                <a:pos x="csX404" y="csY404"/>
              </a:cxn>
              <a:cxn ang="0">
                <a:pos x="csX405" y="csY405"/>
              </a:cxn>
              <a:cxn ang="0">
                <a:pos x="csX406" y="csY406"/>
              </a:cxn>
              <a:cxn ang="0">
                <a:pos x="csX407" y="csY407"/>
              </a:cxn>
              <a:cxn ang="0">
                <a:pos x="csX408" y="csY408"/>
              </a:cxn>
              <a:cxn ang="0">
                <a:pos x="csX409" y="csY409"/>
              </a:cxn>
              <a:cxn ang="0">
                <a:pos x="csX410" y="csY410"/>
              </a:cxn>
              <a:cxn ang="0">
                <a:pos x="csX411" y="csY411"/>
              </a:cxn>
              <a:cxn ang="0">
                <a:pos x="csX412" y="csY412"/>
              </a:cxn>
              <a:cxn ang="0">
                <a:pos x="csX413" y="csY413"/>
              </a:cxn>
              <a:cxn ang="0">
                <a:pos x="csX414" y="csY414"/>
              </a:cxn>
              <a:cxn ang="0">
                <a:pos x="csX415" y="csY415"/>
              </a:cxn>
              <a:cxn ang="0">
                <a:pos x="csX416" y="csY416"/>
              </a:cxn>
              <a:cxn ang="0">
                <a:pos x="csX417" y="csY417"/>
              </a:cxn>
              <a:cxn ang="0">
                <a:pos x="csX418" y="csY418"/>
              </a:cxn>
              <a:cxn ang="0">
                <a:pos x="csX419" y="csY419"/>
              </a:cxn>
              <a:cxn ang="0">
                <a:pos x="csX420" y="csY420"/>
              </a:cxn>
              <a:cxn ang="0">
                <a:pos x="csX421" y="csY421"/>
              </a:cxn>
              <a:cxn ang="0">
                <a:pos x="csX422" y="csY422"/>
              </a:cxn>
              <a:cxn ang="0">
                <a:pos x="csX423" y="csY423"/>
              </a:cxn>
              <a:cxn ang="0">
                <a:pos x="csX424" y="csY424"/>
              </a:cxn>
              <a:cxn ang="0">
                <a:pos x="csX425" y="csY425"/>
              </a:cxn>
              <a:cxn ang="0">
                <a:pos x="csX426" y="csY426"/>
              </a:cxn>
              <a:cxn ang="0">
                <a:pos x="csX427" y="csY427"/>
              </a:cxn>
              <a:cxn ang="0">
                <a:pos x="csX428" y="csY428"/>
              </a:cxn>
              <a:cxn ang="0">
                <a:pos x="csX429" y="csY429"/>
              </a:cxn>
              <a:cxn ang="0">
                <a:pos x="csX430" y="csY430"/>
              </a:cxn>
              <a:cxn ang="0">
                <a:pos x="csX431" y="csY431"/>
              </a:cxn>
              <a:cxn ang="0">
                <a:pos x="csX432" y="csY432"/>
              </a:cxn>
              <a:cxn ang="0">
                <a:pos x="csX433" y="csY433"/>
              </a:cxn>
              <a:cxn ang="0">
                <a:pos x="csX434" y="csY434"/>
              </a:cxn>
              <a:cxn ang="0">
                <a:pos x="csX435" y="csY435"/>
              </a:cxn>
              <a:cxn ang="0">
                <a:pos x="csX436" y="csY436"/>
              </a:cxn>
              <a:cxn ang="0">
                <a:pos x="csX437" y="csY437"/>
              </a:cxn>
              <a:cxn ang="0">
                <a:pos x="csX438" y="csY438"/>
              </a:cxn>
              <a:cxn ang="0">
                <a:pos x="csX439" y="csY439"/>
              </a:cxn>
              <a:cxn ang="0">
                <a:pos x="csX440" y="csY440"/>
              </a:cxn>
              <a:cxn ang="0">
                <a:pos x="csX441" y="csY441"/>
              </a:cxn>
              <a:cxn ang="0">
                <a:pos x="csX442" y="csY442"/>
              </a:cxn>
              <a:cxn ang="0">
                <a:pos x="csX443" y="csY443"/>
              </a:cxn>
              <a:cxn ang="0">
                <a:pos x="csX444" y="csY444"/>
              </a:cxn>
              <a:cxn ang="0">
                <a:pos x="csX445" y="csY445"/>
              </a:cxn>
              <a:cxn ang="0">
                <a:pos x="csX446" y="csY446"/>
              </a:cxn>
              <a:cxn ang="0">
                <a:pos x="csX447" y="csY447"/>
              </a:cxn>
              <a:cxn ang="0">
                <a:pos x="csX448" y="csY448"/>
              </a:cxn>
              <a:cxn ang="0">
                <a:pos x="csX449" y="csY449"/>
              </a:cxn>
              <a:cxn ang="0">
                <a:pos x="csX450" y="csY450"/>
              </a:cxn>
              <a:cxn ang="0">
                <a:pos x="csX451" y="csY451"/>
              </a:cxn>
              <a:cxn ang="0">
                <a:pos x="csX452" y="csY452"/>
              </a:cxn>
              <a:cxn ang="0">
                <a:pos x="csX453" y="csY453"/>
              </a:cxn>
              <a:cxn ang="0">
                <a:pos x="csX454" y="csY454"/>
              </a:cxn>
              <a:cxn ang="0">
                <a:pos x="csX455" y="csY455"/>
              </a:cxn>
              <a:cxn ang="0">
                <a:pos x="csX456" y="csY456"/>
              </a:cxn>
              <a:cxn ang="0">
                <a:pos x="csX457" y="csY457"/>
              </a:cxn>
              <a:cxn ang="0">
                <a:pos x="csX458" y="csY458"/>
              </a:cxn>
              <a:cxn ang="0">
                <a:pos x="csX459" y="csY459"/>
              </a:cxn>
              <a:cxn ang="0">
                <a:pos x="csX460" y="csY460"/>
              </a:cxn>
              <a:cxn ang="0">
                <a:pos x="csX461" y="csY461"/>
              </a:cxn>
              <a:cxn ang="0">
                <a:pos x="csX462" y="csY462"/>
              </a:cxn>
              <a:cxn ang="0">
                <a:pos x="csX463" y="csY463"/>
              </a:cxn>
              <a:cxn ang="0">
                <a:pos x="csX464" y="csY464"/>
              </a:cxn>
              <a:cxn ang="0">
                <a:pos x="csX465" y="csY465"/>
              </a:cxn>
              <a:cxn ang="0">
                <a:pos x="csX466" y="csY466"/>
              </a:cxn>
              <a:cxn ang="0">
                <a:pos x="csX467" y="csY467"/>
              </a:cxn>
              <a:cxn ang="0">
                <a:pos x="csX468" y="csY468"/>
              </a:cxn>
              <a:cxn ang="0">
                <a:pos x="csX469" y="csY469"/>
              </a:cxn>
              <a:cxn ang="0">
                <a:pos x="csX470" y="csY470"/>
              </a:cxn>
              <a:cxn ang="0">
                <a:pos x="csX471" y="csY471"/>
              </a:cxn>
              <a:cxn ang="0">
                <a:pos x="csX472" y="csY472"/>
              </a:cxn>
              <a:cxn ang="0">
                <a:pos x="csX473" y="csY473"/>
              </a:cxn>
              <a:cxn ang="0">
                <a:pos x="csX474" y="csY474"/>
              </a:cxn>
              <a:cxn ang="0">
                <a:pos x="csX475" y="csY475"/>
              </a:cxn>
              <a:cxn ang="0">
                <a:pos x="csX476" y="csY476"/>
              </a:cxn>
              <a:cxn ang="0">
                <a:pos x="csX477" y="csY477"/>
              </a:cxn>
              <a:cxn ang="0">
                <a:pos x="csX478" y="csY478"/>
              </a:cxn>
              <a:cxn ang="0">
                <a:pos x="csX479" y="csY479"/>
              </a:cxn>
              <a:cxn ang="0">
                <a:pos x="csX480" y="csY480"/>
              </a:cxn>
              <a:cxn ang="0">
                <a:pos x="csX481" y="csY481"/>
              </a:cxn>
              <a:cxn ang="0">
                <a:pos x="csX482" y="csY482"/>
              </a:cxn>
              <a:cxn ang="0">
                <a:pos x="csX483" y="csY483"/>
              </a:cxn>
              <a:cxn ang="0">
                <a:pos x="csX484" y="csY484"/>
              </a:cxn>
              <a:cxn ang="0">
                <a:pos x="csX485" y="csY485"/>
              </a:cxn>
              <a:cxn ang="0">
                <a:pos x="csX486" y="csY486"/>
              </a:cxn>
              <a:cxn ang="0">
                <a:pos x="csX487" y="csY487"/>
              </a:cxn>
              <a:cxn ang="0">
                <a:pos x="csX488" y="csY488"/>
              </a:cxn>
              <a:cxn ang="0">
                <a:pos x="csX489" y="csY489"/>
              </a:cxn>
              <a:cxn ang="0">
                <a:pos x="csX490" y="csY490"/>
              </a:cxn>
              <a:cxn ang="0">
                <a:pos x="csX491" y="csY491"/>
              </a:cxn>
              <a:cxn ang="0">
                <a:pos x="csX492" y="csY492"/>
              </a:cxn>
              <a:cxn ang="0">
                <a:pos x="csX493" y="csY493"/>
              </a:cxn>
              <a:cxn ang="0">
                <a:pos x="csX494" y="csY494"/>
              </a:cxn>
              <a:cxn ang="0">
                <a:pos x="csX495" y="csY495"/>
              </a:cxn>
              <a:cxn ang="0">
                <a:pos x="csX496" y="csY496"/>
              </a:cxn>
              <a:cxn ang="0">
                <a:pos x="csX497" y="csY497"/>
              </a:cxn>
              <a:cxn ang="0">
                <a:pos x="csX498" y="csY498"/>
              </a:cxn>
              <a:cxn ang="0">
                <a:pos x="csX499" y="csY499"/>
              </a:cxn>
            </a:cxnLst>
            <a:rect l="l" t="t" r="r" b="b"/>
            <a:pathLst>
              <a:path w="2652878" h="2524125">
                <a:moveTo>
                  <a:pt x="0" y="2524125"/>
                </a:moveTo>
                <a:lnTo>
                  <a:pt x="54580" y="2471898"/>
                </a:lnTo>
                <a:lnTo>
                  <a:pt x="105269" y="2423327"/>
                </a:lnTo>
                <a:lnTo>
                  <a:pt x="152590" y="2377934"/>
                </a:lnTo>
                <a:lnTo>
                  <a:pt x="196964" y="2335331"/>
                </a:lnTo>
                <a:lnTo>
                  <a:pt x="238739" y="2295193"/>
                </a:lnTo>
                <a:lnTo>
                  <a:pt x="278206" y="2257250"/>
                </a:lnTo>
                <a:lnTo>
                  <a:pt x="315606" y="2221276"/>
                </a:lnTo>
                <a:lnTo>
                  <a:pt x="351147" y="2187074"/>
                </a:lnTo>
                <a:lnTo>
                  <a:pt x="385004" y="2154481"/>
                </a:lnTo>
                <a:lnTo>
                  <a:pt x="417332" y="2123351"/>
                </a:lnTo>
                <a:lnTo>
                  <a:pt x="448263" y="2093558"/>
                </a:lnTo>
                <a:lnTo>
                  <a:pt x="477912" y="2064992"/>
                </a:lnTo>
                <a:lnTo>
                  <a:pt x="506382" y="2037557"/>
                </a:lnTo>
                <a:lnTo>
                  <a:pt x="533764" y="2011166"/>
                </a:lnTo>
                <a:lnTo>
                  <a:pt x="560138" y="1985742"/>
                </a:lnTo>
                <a:lnTo>
                  <a:pt x="585575" y="1961218"/>
                </a:lnTo>
                <a:lnTo>
                  <a:pt x="610140" y="1937532"/>
                </a:lnTo>
                <a:lnTo>
                  <a:pt x="633892" y="1914628"/>
                </a:lnTo>
                <a:lnTo>
                  <a:pt x="656880" y="1892457"/>
                </a:lnTo>
                <a:lnTo>
                  <a:pt x="679155" y="1870973"/>
                </a:lnTo>
                <a:lnTo>
                  <a:pt x="700759" y="1850135"/>
                </a:lnTo>
                <a:lnTo>
                  <a:pt x="721731" y="1829906"/>
                </a:lnTo>
                <a:lnTo>
                  <a:pt x="742107" y="1810250"/>
                </a:lnTo>
                <a:lnTo>
                  <a:pt x="761919" y="1791137"/>
                </a:lnTo>
                <a:lnTo>
                  <a:pt x="781200" y="1772537"/>
                </a:lnTo>
                <a:lnTo>
                  <a:pt x="799975" y="1754423"/>
                </a:lnTo>
                <a:lnTo>
                  <a:pt x="818272" y="1736771"/>
                </a:lnTo>
                <a:lnTo>
                  <a:pt x="836113" y="1719557"/>
                </a:lnTo>
                <a:lnTo>
                  <a:pt x="853522" y="1702761"/>
                </a:lnTo>
                <a:lnTo>
                  <a:pt x="870517" y="1686363"/>
                </a:lnTo>
                <a:lnTo>
                  <a:pt x="887120" y="1670345"/>
                </a:lnTo>
                <a:lnTo>
                  <a:pt x="903348" y="1654688"/>
                </a:lnTo>
                <a:lnTo>
                  <a:pt x="919216" y="1639378"/>
                </a:lnTo>
                <a:lnTo>
                  <a:pt x="934741" y="1624399"/>
                </a:lnTo>
                <a:lnTo>
                  <a:pt x="949937" y="1609737"/>
                </a:lnTo>
                <a:lnTo>
                  <a:pt x="964818" y="1595380"/>
                </a:lnTo>
                <a:lnTo>
                  <a:pt x="979397" y="1581316"/>
                </a:lnTo>
                <a:lnTo>
                  <a:pt x="993685" y="1567530"/>
                </a:lnTo>
                <a:lnTo>
                  <a:pt x="1007694" y="1554015"/>
                </a:lnTo>
                <a:lnTo>
                  <a:pt x="1021436" y="1540758"/>
                </a:lnTo>
                <a:lnTo>
                  <a:pt x="1034919" y="1527751"/>
                </a:lnTo>
                <a:lnTo>
                  <a:pt x="1048153" y="1514985"/>
                </a:lnTo>
                <a:lnTo>
                  <a:pt x="1061148" y="1502449"/>
                </a:lnTo>
                <a:lnTo>
                  <a:pt x="1073911" y="1490137"/>
                </a:lnTo>
                <a:lnTo>
                  <a:pt x="1086452" y="1478040"/>
                </a:lnTo>
                <a:lnTo>
                  <a:pt x="1098777" y="1466152"/>
                </a:lnTo>
                <a:lnTo>
                  <a:pt x="1110895" y="1454465"/>
                </a:lnTo>
                <a:lnTo>
                  <a:pt x="1122811" y="1442972"/>
                </a:lnTo>
                <a:lnTo>
                  <a:pt x="1134532" y="1431668"/>
                </a:lnTo>
                <a:lnTo>
                  <a:pt x="1146066" y="1420544"/>
                </a:lnTo>
                <a:lnTo>
                  <a:pt x="1157416" y="1409598"/>
                </a:lnTo>
                <a:lnTo>
                  <a:pt x="1168591" y="1398823"/>
                </a:lnTo>
                <a:lnTo>
                  <a:pt x="1179593" y="1388214"/>
                </a:lnTo>
                <a:lnTo>
                  <a:pt x="1190430" y="1377765"/>
                </a:lnTo>
                <a:lnTo>
                  <a:pt x="1201105" y="1367471"/>
                </a:lnTo>
                <a:lnTo>
                  <a:pt x="1211625" y="1357330"/>
                </a:lnTo>
                <a:lnTo>
                  <a:pt x="1221992" y="1347334"/>
                </a:lnTo>
                <a:lnTo>
                  <a:pt x="1232211" y="1337483"/>
                </a:lnTo>
                <a:lnTo>
                  <a:pt x="1242288" y="1327770"/>
                </a:lnTo>
                <a:lnTo>
                  <a:pt x="1252224" y="1318192"/>
                </a:lnTo>
                <a:lnTo>
                  <a:pt x="1262026" y="1308745"/>
                </a:lnTo>
                <a:lnTo>
                  <a:pt x="1271694" y="1299425"/>
                </a:lnTo>
                <a:lnTo>
                  <a:pt x="1281235" y="1290231"/>
                </a:lnTo>
                <a:lnTo>
                  <a:pt x="1290650" y="1281157"/>
                </a:lnTo>
                <a:lnTo>
                  <a:pt x="1299944" y="1272201"/>
                </a:lnTo>
                <a:lnTo>
                  <a:pt x="1309118" y="1263361"/>
                </a:lnTo>
                <a:lnTo>
                  <a:pt x="1318177" y="1254632"/>
                </a:lnTo>
                <a:lnTo>
                  <a:pt x="1327123" y="1246013"/>
                </a:lnTo>
                <a:lnTo>
                  <a:pt x="1335959" y="1237500"/>
                </a:lnTo>
                <a:lnTo>
                  <a:pt x="1344688" y="1229093"/>
                </a:lnTo>
                <a:lnTo>
                  <a:pt x="1353311" y="1220786"/>
                </a:lnTo>
                <a:lnTo>
                  <a:pt x="1361832" y="1212578"/>
                </a:lnTo>
                <a:lnTo>
                  <a:pt x="1370254" y="1204467"/>
                </a:lnTo>
                <a:lnTo>
                  <a:pt x="1378578" y="1196451"/>
                </a:lnTo>
                <a:lnTo>
                  <a:pt x="1386807" y="1188528"/>
                </a:lnTo>
                <a:lnTo>
                  <a:pt x="1394941" y="1180693"/>
                </a:lnTo>
                <a:lnTo>
                  <a:pt x="1402985" y="1172949"/>
                </a:lnTo>
                <a:lnTo>
                  <a:pt x="1410940" y="1165290"/>
                </a:lnTo>
                <a:lnTo>
                  <a:pt x="1418808" y="1157716"/>
                </a:lnTo>
                <a:lnTo>
                  <a:pt x="1426590" y="1150225"/>
                </a:lnTo>
                <a:lnTo>
                  <a:pt x="1434289" y="1142814"/>
                </a:lnTo>
                <a:lnTo>
                  <a:pt x="1441906" y="1135483"/>
                </a:lnTo>
                <a:lnTo>
                  <a:pt x="1449444" y="1128229"/>
                </a:lnTo>
                <a:lnTo>
                  <a:pt x="1456902" y="1121051"/>
                </a:lnTo>
                <a:lnTo>
                  <a:pt x="1464285" y="1113948"/>
                </a:lnTo>
                <a:lnTo>
                  <a:pt x="1471593" y="1106917"/>
                </a:lnTo>
                <a:lnTo>
                  <a:pt x="1478826" y="1099957"/>
                </a:lnTo>
                <a:lnTo>
                  <a:pt x="1485987" y="1093069"/>
                </a:lnTo>
                <a:lnTo>
                  <a:pt x="1493078" y="1086248"/>
                </a:lnTo>
                <a:lnTo>
                  <a:pt x="1500099" y="1079495"/>
                </a:lnTo>
                <a:lnTo>
                  <a:pt x="1507052" y="1072808"/>
                </a:lnTo>
                <a:lnTo>
                  <a:pt x="1513939" y="1066186"/>
                </a:lnTo>
                <a:lnTo>
                  <a:pt x="1520761" y="1059627"/>
                </a:lnTo>
                <a:lnTo>
                  <a:pt x="1527518" y="1053130"/>
                </a:lnTo>
                <a:lnTo>
                  <a:pt x="1534211" y="1046695"/>
                </a:lnTo>
                <a:lnTo>
                  <a:pt x="1540843" y="1040319"/>
                </a:lnTo>
                <a:lnTo>
                  <a:pt x="1547414" y="1034003"/>
                </a:lnTo>
                <a:lnTo>
                  <a:pt x="1553927" y="1027744"/>
                </a:lnTo>
                <a:lnTo>
                  <a:pt x="1560380" y="1021542"/>
                </a:lnTo>
                <a:lnTo>
                  <a:pt x="1566777" y="1015396"/>
                </a:lnTo>
                <a:lnTo>
                  <a:pt x="1573116" y="1009305"/>
                </a:lnTo>
                <a:lnTo>
                  <a:pt x="1579399" y="1003268"/>
                </a:lnTo>
                <a:lnTo>
                  <a:pt x="1585629" y="997284"/>
                </a:lnTo>
                <a:lnTo>
                  <a:pt x="1591805" y="991352"/>
                </a:lnTo>
                <a:lnTo>
                  <a:pt x="1597928" y="985471"/>
                </a:lnTo>
                <a:lnTo>
                  <a:pt x="1603999" y="979640"/>
                </a:lnTo>
                <a:lnTo>
                  <a:pt x="1610020" y="973859"/>
                </a:lnTo>
                <a:lnTo>
                  <a:pt x="1615991" y="968127"/>
                </a:lnTo>
                <a:lnTo>
                  <a:pt x="1621911" y="962442"/>
                </a:lnTo>
                <a:lnTo>
                  <a:pt x="1627784" y="956804"/>
                </a:lnTo>
                <a:lnTo>
                  <a:pt x="1633610" y="951213"/>
                </a:lnTo>
                <a:lnTo>
                  <a:pt x="1639388" y="945668"/>
                </a:lnTo>
                <a:lnTo>
                  <a:pt x="1645120" y="940167"/>
                </a:lnTo>
                <a:lnTo>
                  <a:pt x="1650806" y="934711"/>
                </a:lnTo>
                <a:lnTo>
                  <a:pt x="1656448" y="929298"/>
                </a:lnTo>
                <a:lnTo>
                  <a:pt x="1662047" y="923928"/>
                </a:lnTo>
                <a:lnTo>
                  <a:pt x="1667602" y="918600"/>
                </a:lnTo>
                <a:lnTo>
                  <a:pt x="1673114" y="913312"/>
                </a:lnTo>
                <a:lnTo>
                  <a:pt x="1678583" y="908067"/>
                </a:lnTo>
                <a:lnTo>
                  <a:pt x="1684013" y="902861"/>
                </a:lnTo>
                <a:lnTo>
                  <a:pt x="1689401" y="897696"/>
                </a:lnTo>
                <a:lnTo>
                  <a:pt x="1694748" y="892569"/>
                </a:lnTo>
                <a:lnTo>
                  <a:pt x="1700056" y="887480"/>
                </a:lnTo>
                <a:lnTo>
                  <a:pt x="1705325" y="882430"/>
                </a:lnTo>
                <a:lnTo>
                  <a:pt x="1710557" y="877417"/>
                </a:lnTo>
                <a:lnTo>
                  <a:pt x="1715750" y="872441"/>
                </a:lnTo>
                <a:lnTo>
                  <a:pt x="1720906" y="867502"/>
                </a:lnTo>
                <a:lnTo>
                  <a:pt x="1726025" y="862598"/>
                </a:lnTo>
                <a:lnTo>
                  <a:pt x="1731108" y="857729"/>
                </a:lnTo>
                <a:lnTo>
                  <a:pt x="1736155" y="852895"/>
                </a:lnTo>
                <a:lnTo>
                  <a:pt x="1741167" y="848097"/>
                </a:lnTo>
                <a:lnTo>
                  <a:pt x="1746145" y="843331"/>
                </a:lnTo>
                <a:lnTo>
                  <a:pt x="1751088" y="838598"/>
                </a:lnTo>
                <a:lnTo>
                  <a:pt x="1755997" y="833899"/>
                </a:lnTo>
                <a:lnTo>
                  <a:pt x="1760872" y="829232"/>
                </a:lnTo>
                <a:lnTo>
                  <a:pt x="1765715" y="824598"/>
                </a:lnTo>
                <a:lnTo>
                  <a:pt x="1770526" y="819995"/>
                </a:lnTo>
                <a:lnTo>
                  <a:pt x="1775305" y="815423"/>
                </a:lnTo>
                <a:lnTo>
                  <a:pt x="1780051" y="810882"/>
                </a:lnTo>
                <a:lnTo>
                  <a:pt x="1784767" y="806371"/>
                </a:lnTo>
                <a:lnTo>
                  <a:pt x="1789451" y="801891"/>
                </a:lnTo>
                <a:lnTo>
                  <a:pt x="1794106" y="797441"/>
                </a:lnTo>
                <a:lnTo>
                  <a:pt x="1798731" y="793019"/>
                </a:lnTo>
                <a:lnTo>
                  <a:pt x="1803326" y="788626"/>
                </a:lnTo>
                <a:lnTo>
                  <a:pt x="1807892" y="784262"/>
                </a:lnTo>
                <a:lnTo>
                  <a:pt x="1812429" y="779926"/>
                </a:lnTo>
                <a:lnTo>
                  <a:pt x="1816937" y="775618"/>
                </a:lnTo>
                <a:lnTo>
                  <a:pt x="1821417" y="771336"/>
                </a:lnTo>
                <a:lnTo>
                  <a:pt x="1825870" y="767084"/>
                </a:lnTo>
                <a:lnTo>
                  <a:pt x="1830295" y="762856"/>
                </a:lnTo>
                <a:lnTo>
                  <a:pt x="1834693" y="758656"/>
                </a:lnTo>
                <a:lnTo>
                  <a:pt x="1839064" y="754482"/>
                </a:lnTo>
                <a:lnTo>
                  <a:pt x="1843409" y="750334"/>
                </a:lnTo>
                <a:lnTo>
                  <a:pt x="1847728" y="746210"/>
                </a:lnTo>
                <a:lnTo>
                  <a:pt x="1852021" y="742114"/>
                </a:lnTo>
                <a:lnTo>
                  <a:pt x="1856288" y="738041"/>
                </a:lnTo>
                <a:lnTo>
                  <a:pt x="1860530" y="733993"/>
                </a:lnTo>
                <a:lnTo>
                  <a:pt x="1864747" y="729969"/>
                </a:lnTo>
                <a:lnTo>
                  <a:pt x="1868940" y="725970"/>
                </a:lnTo>
                <a:lnTo>
                  <a:pt x="1873109" y="721994"/>
                </a:lnTo>
                <a:lnTo>
                  <a:pt x="1877252" y="718042"/>
                </a:lnTo>
                <a:lnTo>
                  <a:pt x="1881372" y="714113"/>
                </a:lnTo>
                <a:lnTo>
                  <a:pt x="1885470" y="710207"/>
                </a:lnTo>
                <a:lnTo>
                  <a:pt x="1889543" y="706324"/>
                </a:lnTo>
                <a:lnTo>
                  <a:pt x="1893594" y="702463"/>
                </a:lnTo>
                <a:lnTo>
                  <a:pt x="1897622" y="698624"/>
                </a:lnTo>
                <a:lnTo>
                  <a:pt x="1901627" y="694809"/>
                </a:lnTo>
                <a:lnTo>
                  <a:pt x="1905611" y="691014"/>
                </a:lnTo>
                <a:lnTo>
                  <a:pt x="1909572" y="687240"/>
                </a:lnTo>
                <a:lnTo>
                  <a:pt x="1913512" y="683488"/>
                </a:lnTo>
                <a:lnTo>
                  <a:pt x="1917429" y="679758"/>
                </a:lnTo>
                <a:lnTo>
                  <a:pt x="1921326" y="676048"/>
                </a:lnTo>
                <a:lnTo>
                  <a:pt x="1925202" y="672358"/>
                </a:lnTo>
                <a:lnTo>
                  <a:pt x="1929057" y="668689"/>
                </a:lnTo>
                <a:lnTo>
                  <a:pt x="1932891" y="665041"/>
                </a:lnTo>
                <a:lnTo>
                  <a:pt x="1936705" y="661412"/>
                </a:lnTo>
                <a:lnTo>
                  <a:pt x="1940500" y="657803"/>
                </a:lnTo>
                <a:lnTo>
                  <a:pt x="1944273" y="654213"/>
                </a:lnTo>
                <a:lnTo>
                  <a:pt x="1948027" y="650643"/>
                </a:lnTo>
                <a:lnTo>
                  <a:pt x="1951762" y="647092"/>
                </a:lnTo>
                <a:lnTo>
                  <a:pt x="1955478" y="643560"/>
                </a:lnTo>
                <a:lnTo>
                  <a:pt x="1959173" y="640047"/>
                </a:lnTo>
                <a:lnTo>
                  <a:pt x="1962851" y="636552"/>
                </a:lnTo>
                <a:lnTo>
                  <a:pt x="1966510" y="633075"/>
                </a:lnTo>
                <a:lnTo>
                  <a:pt x="1970149" y="629618"/>
                </a:lnTo>
                <a:lnTo>
                  <a:pt x="1973772" y="626177"/>
                </a:lnTo>
                <a:lnTo>
                  <a:pt x="1977375" y="622755"/>
                </a:lnTo>
                <a:lnTo>
                  <a:pt x="1980960" y="619350"/>
                </a:lnTo>
                <a:lnTo>
                  <a:pt x="1984528" y="615963"/>
                </a:lnTo>
                <a:lnTo>
                  <a:pt x="1988078" y="612593"/>
                </a:lnTo>
                <a:lnTo>
                  <a:pt x="1991610" y="609241"/>
                </a:lnTo>
                <a:lnTo>
                  <a:pt x="1995126" y="605905"/>
                </a:lnTo>
                <a:lnTo>
                  <a:pt x="1998624" y="602586"/>
                </a:lnTo>
                <a:lnTo>
                  <a:pt x="2002106" y="599284"/>
                </a:lnTo>
                <a:lnTo>
                  <a:pt x="2005570" y="595998"/>
                </a:lnTo>
                <a:lnTo>
                  <a:pt x="2009018" y="592728"/>
                </a:lnTo>
                <a:lnTo>
                  <a:pt x="2012449" y="589476"/>
                </a:lnTo>
                <a:lnTo>
                  <a:pt x="2015863" y="586238"/>
                </a:lnTo>
                <a:lnTo>
                  <a:pt x="2019263" y="583018"/>
                </a:lnTo>
                <a:lnTo>
                  <a:pt x="2022645" y="579812"/>
                </a:lnTo>
                <a:lnTo>
                  <a:pt x="2026012" y="576622"/>
                </a:lnTo>
                <a:lnTo>
                  <a:pt x="2029363" y="573448"/>
                </a:lnTo>
                <a:lnTo>
                  <a:pt x="2032699" y="570288"/>
                </a:lnTo>
                <a:lnTo>
                  <a:pt x="2036019" y="567144"/>
                </a:lnTo>
                <a:lnTo>
                  <a:pt x="2039325" y="564015"/>
                </a:lnTo>
                <a:lnTo>
                  <a:pt x="2042614" y="560902"/>
                </a:lnTo>
                <a:lnTo>
                  <a:pt x="2045889" y="557802"/>
                </a:lnTo>
                <a:lnTo>
                  <a:pt x="2049148" y="554718"/>
                </a:lnTo>
                <a:lnTo>
                  <a:pt x="2052394" y="551648"/>
                </a:lnTo>
                <a:lnTo>
                  <a:pt x="2055624" y="548592"/>
                </a:lnTo>
                <a:lnTo>
                  <a:pt x="2058841" y="545551"/>
                </a:lnTo>
                <a:lnTo>
                  <a:pt x="2062042" y="542523"/>
                </a:lnTo>
                <a:lnTo>
                  <a:pt x="2065231" y="539510"/>
                </a:lnTo>
                <a:lnTo>
                  <a:pt x="2068403" y="536511"/>
                </a:lnTo>
                <a:lnTo>
                  <a:pt x="2071564" y="533525"/>
                </a:lnTo>
                <a:lnTo>
                  <a:pt x="2074709" y="530553"/>
                </a:lnTo>
                <a:lnTo>
                  <a:pt x="2077841" y="527595"/>
                </a:lnTo>
                <a:lnTo>
                  <a:pt x="2080959" y="524649"/>
                </a:lnTo>
                <a:lnTo>
                  <a:pt x="2084064" y="521718"/>
                </a:lnTo>
                <a:lnTo>
                  <a:pt x="2087156" y="518799"/>
                </a:lnTo>
                <a:lnTo>
                  <a:pt x="2090235" y="515893"/>
                </a:lnTo>
                <a:lnTo>
                  <a:pt x="2093299" y="513000"/>
                </a:lnTo>
                <a:lnTo>
                  <a:pt x="2096351" y="510121"/>
                </a:lnTo>
                <a:lnTo>
                  <a:pt x="2099390" y="507254"/>
                </a:lnTo>
                <a:lnTo>
                  <a:pt x="2102417" y="504399"/>
                </a:lnTo>
                <a:lnTo>
                  <a:pt x="2105431" y="501558"/>
                </a:lnTo>
                <a:lnTo>
                  <a:pt x="2108432" y="498728"/>
                </a:lnTo>
                <a:lnTo>
                  <a:pt x="2111420" y="495912"/>
                </a:lnTo>
                <a:lnTo>
                  <a:pt x="2114397" y="493106"/>
                </a:lnTo>
                <a:lnTo>
                  <a:pt x="2117361" y="490314"/>
                </a:lnTo>
                <a:lnTo>
                  <a:pt x="2120313" y="487533"/>
                </a:lnTo>
                <a:lnTo>
                  <a:pt x="2123252" y="484764"/>
                </a:lnTo>
                <a:lnTo>
                  <a:pt x="2126179" y="482008"/>
                </a:lnTo>
                <a:lnTo>
                  <a:pt x="2129096" y="479263"/>
                </a:lnTo>
                <a:lnTo>
                  <a:pt x="2132000" y="476529"/>
                </a:lnTo>
                <a:lnTo>
                  <a:pt x="2134892" y="473807"/>
                </a:lnTo>
                <a:lnTo>
                  <a:pt x="2137772" y="471097"/>
                </a:lnTo>
                <a:lnTo>
                  <a:pt x="2140641" y="468398"/>
                </a:lnTo>
                <a:lnTo>
                  <a:pt x="2143499" y="465710"/>
                </a:lnTo>
                <a:lnTo>
                  <a:pt x="2146345" y="463033"/>
                </a:lnTo>
                <a:lnTo>
                  <a:pt x="2149181" y="460368"/>
                </a:lnTo>
                <a:lnTo>
                  <a:pt x="2152005" y="457713"/>
                </a:lnTo>
                <a:lnTo>
                  <a:pt x="2154818" y="455070"/>
                </a:lnTo>
                <a:lnTo>
                  <a:pt x="2157620" y="452438"/>
                </a:lnTo>
                <a:lnTo>
                  <a:pt x="2160411" y="449815"/>
                </a:lnTo>
                <a:lnTo>
                  <a:pt x="2163191" y="447204"/>
                </a:lnTo>
                <a:lnTo>
                  <a:pt x="2165961" y="444604"/>
                </a:lnTo>
                <a:lnTo>
                  <a:pt x="2168721" y="442013"/>
                </a:lnTo>
                <a:lnTo>
                  <a:pt x="2171469" y="439434"/>
                </a:lnTo>
                <a:lnTo>
                  <a:pt x="2174206" y="436865"/>
                </a:lnTo>
                <a:lnTo>
                  <a:pt x="2176934" y="434307"/>
                </a:lnTo>
                <a:lnTo>
                  <a:pt x="2179651" y="431758"/>
                </a:lnTo>
                <a:lnTo>
                  <a:pt x="2182357" y="429219"/>
                </a:lnTo>
                <a:lnTo>
                  <a:pt x="2185055" y="426690"/>
                </a:lnTo>
                <a:lnTo>
                  <a:pt x="2187741" y="424172"/>
                </a:lnTo>
                <a:lnTo>
                  <a:pt x="2190418" y="421664"/>
                </a:lnTo>
                <a:lnTo>
                  <a:pt x="2193085" y="419165"/>
                </a:lnTo>
                <a:lnTo>
                  <a:pt x="2195742" y="416677"/>
                </a:lnTo>
                <a:lnTo>
                  <a:pt x="2198389" y="414197"/>
                </a:lnTo>
                <a:lnTo>
                  <a:pt x="2201026" y="411728"/>
                </a:lnTo>
                <a:lnTo>
                  <a:pt x="2203654" y="409268"/>
                </a:lnTo>
                <a:lnTo>
                  <a:pt x="2206272" y="406818"/>
                </a:lnTo>
                <a:lnTo>
                  <a:pt x="2208881" y="404376"/>
                </a:lnTo>
                <a:lnTo>
                  <a:pt x="2211480" y="401945"/>
                </a:lnTo>
                <a:lnTo>
                  <a:pt x="2214070" y="399522"/>
                </a:lnTo>
                <a:lnTo>
                  <a:pt x="2216650" y="397110"/>
                </a:lnTo>
                <a:lnTo>
                  <a:pt x="2219221" y="394706"/>
                </a:lnTo>
                <a:lnTo>
                  <a:pt x="2221784" y="392311"/>
                </a:lnTo>
                <a:lnTo>
                  <a:pt x="2224336" y="389925"/>
                </a:lnTo>
                <a:lnTo>
                  <a:pt x="2226880" y="387548"/>
                </a:lnTo>
                <a:lnTo>
                  <a:pt x="2229416" y="385181"/>
                </a:lnTo>
                <a:lnTo>
                  <a:pt x="2231942" y="382822"/>
                </a:lnTo>
                <a:lnTo>
                  <a:pt x="2234458" y="380471"/>
                </a:lnTo>
                <a:lnTo>
                  <a:pt x="2236967" y="378130"/>
                </a:lnTo>
                <a:lnTo>
                  <a:pt x="2239467" y="375797"/>
                </a:lnTo>
                <a:lnTo>
                  <a:pt x="2241957" y="373473"/>
                </a:lnTo>
                <a:lnTo>
                  <a:pt x="2244440" y="371158"/>
                </a:lnTo>
                <a:lnTo>
                  <a:pt x="2246914" y="368851"/>
                </a:lnTo>
                <a:lnTo>
                  <a:pt x="2249379" y="366552"/>
                </a:lnTo>
                <a:lnTo>
                  <a:pt x="2251836" y="364262"/>
                </a:lnTo>
                <a:lnTo>
                  <a:pt x="2254285" y="361981"/>
                </a:lnTo>
                <a:lnTo>
                  <a:pt x="2256725" y="359707"/>
                </a:lnTo>
                <a:lnTo>
                  <a:pt x="2259157" y="357441"/>
                </a:lnTo>
                <a:lnTo>
                  <a:pt x="2261581" y="355183"/>
                </a:lnTo>
                <a:lnTo>
                  <a:pt x="2263996" y="352935"/>
                </a:lnTo>
                <a:lnTo>
                  <a:pt x="2266403" y="350693"/>
                </a:lnTo>
                <a:lnTo>
                  <a:pt x="2268803" y="348461"/>
                </a:lnTo>
                <a:lnTo>
                  <a:pt x="2271194" y="346236"/>
                </a:lnTo>
                <a:lnTo>
                  <a:pt x="2273579" y="344018"/>
                </a:lnTo>
                <a:lnTo>
                  <a:pt x="2275953" y="341809"/>
                </a:lnTo>
                <a:lnTo>
                  <a:pt x="2278321" y="339607"/>
                </a:lnTo>
                <a:lnTo>
                  <a:pt x="2280681" y="337414"/>
                </a:lnTo>
                <a:lnTo>
                  <a:pt x="2283034" y="335228"/>
                </a:lnTo>
                <a:lnTo>
                  <a:pt x="2285378" y="333049"/>
                </a:lnTo>
                <a:lnTo>
                  <a:pt x="2287716" y="330879"/>
                </a:lnTo>
                <a:lnTo>
                  <a:pt x="2290045" y="328715"/>
                </a:lnTo>
                <a:lnTo>
                  <a:pt x="2292366" y="326560"/>
                </a:lnTo>
                <a:lnTo>
                  <a:pt x="2294681" y="324411"/>
                </a:lnTo>
                <a:lnTo>
                  <a:pt x="2296988" y="322271"/>
                </a:lnTo>
                <a:lnTo>
                  <a:pt x="2299288" y="320137"/>
                </a:lnTo>
                <a:lnTo>
                  <a:pt x="2301579" y="318010"/>
                </a:lnTo>
                <a:lnTo>
                  <a:pt x="2303864" y="315892"/>
                </a:lnTo>
                <a:lnTo>
                  <a:pt x="2306142" y="313780"/>
                </a:lnTo>
                <a:lnTo>
                  <a:pt x="2308412" y="311676"/>
                </a:lnTo>
                <a:lnTo>
                  <a:pt x="2310676" y="309579"/>
                </a:lnTo>
                <a:lnTo>
                  <a:pt x="2312932" y="307488"/>
                </a:lnTo>
                <a:lnTo>
                  <a:pt x="2315181" y="305405"/>
                </a:lnTo>
                <a:lnTo>
                  <a:pt x="2317423" y="303328"/>
                </a:lnTo>
                <a:lnTo>
                  <a:pt x="2319659" y="301260"/>
                </a:lnTo>
                <a:lnTo>
                  <a:pt x="2321886" y="299197"/>
                </a:lnTo>
                <a:lnTo>
                  <a:pt x="2324108" y="297142"/>
                </a:lnTo>
                <a:lnTo>
                  <a:pt x="2326322" y="295093"/>
                </a:lnTo>
                <a:lnTo>
                  <a:pt x="2328530" y="293052"/>
                </a:lnTo>
                <a:lnTo>
                  <a:pt x="2330731" y="291016"/>
                </a:lnTo>
                <a:lnTo>
                  <a:pt x="2332925" y="288989"/>
                </a:lnTo>
                <a:lnTo>
                  <a:pt x="2335113" y="286967"/>
                </a:lnTo>
                <a:lnTo>
                  <a:pt x="2337293" y="284952"/>
                </a:lnTo>
                <a:lnTo>
                  <a:pt x="2339468" y="282944"/>
                </a:lnTo>
                <a:lnTo>
                  <a:pt x="2341636" y="280942"/>
                </a:lnTo>
                <a:lnTo>
                  <a:pt x="2343797" y="278946"/>
                </a:lnTo>
                <a:lnTo>
                  <a:pt x="2345951" y="276957"/>
                </a:lnTo>
                <a:lnTo>
                  <a:pt x="2348099" y="274975"/>
                </a:lnTo>
                <a:lnTo>
                  <a:pt x="2350241" y="273000"/>
                </a:lnTo>
                <a:lnTo>
                  <a:pt x="2352376" y="271030"/>
                </a:lnTo>
                <a:lnTo>
                  <a:pt x="2354506" y="269067"/>
                </a:lnTo>
                <a:lnTo>
                  <a:pt x="2356629" y="267110"/>
                </a:lnTo>
                <a:lnTo>
                  <a:pt x="2358745" y="265159"/>
                </a:lnTo>
                <a:lnTo>
                  <a:pt x="2360855" y="263215"/>
                </a:lnTo>
                <a:lnTo>
                  <a:pt x="2362959" y="261276"/>
                </a:lnTo>
                <a:lnTo>
                  <a:pt x="2365058" y="259345"/>
                </a:lnTo>
                <a:lnTo>
                  <a:pt x="2367149" y="257419"/>
                </a:lnTo>
                <a:lnTo>
                  <a:pt x="2369235" y="255499"/>
                </a:lnTo>
                <a:lnTo>
                  <a:pt x="2371315" y="253585"/>
                </a:lnTo>
                <a:lnTo>
                  <a:pt x="2373388" y="251677"/>
                </a:lnTo>
                <a:lnTo>
                  <a:pt x="2375456" y="249775"/>
                </a:lnTo>
                <a:lnTo>
                  <a:pt x="2377518" y="247880"/>
                </a:lnTo>
                <a:lnTo>
                  <a:pt x="2379575" y="245990"/>
                </a:lnTo>
                <a:lnTo>
                  <a:pt x="2381624" y="244106"/>
                </a:lnTo>
                <a:lnTo>
                  <a:pt x="2383668" y="242227"/>
                </a:lnTo>
                <a:lnTo>
                  <a:pt x="2385707" y="240355"/>
                </a:lnTo>
                <a:lnTo>
                  <a:pt x="2387739" y="238488"/>
                </a:lnTo>
                <a:lnTo>
                  <a:pt x="2389766" y="236628"/>
                </a:lnTo>
                <a:lnTo>
                  <a:pt x="2391788" y="234772"/>
                </a:lnTo>
                <a:lnTo>
                  <a:pt x="2393803" y="232922"/>
                </a:lnTo>
                <a:lnTo>
                  <a:pt x="2395814" y="231079"/>
                </a:lnTo>
                <a:lnTo>
                  <a:pt x="2397818" y="229241"/>
                </a:lnTo>
                <a:lnTo>
                  <a:pt x="2399816" y="227408"/>
                </a:lnTo>
                <a:lnTo>
                  <a:pt x="2401810" y="225582"/>
                </a:lnTo>
                <a:lnTo>
                  <a:pt x="2403797" y="223759"/>
                </a:lnTo>
                <a:lnTo>
                  <a:pt x="2405779" y="221944"/>
                </a:lnTo>
                <a:lnTo>
                  <a:pt x="2407756" y="220133"/>
                </a:lnTo>
                <a:lnTo>
                  <a:pt x="2409727" y="218328"/>
                </a:lnTo>
                <a:lnTo>
                  <a:pt x="2411694" y="216529"/>
                </a:lnTo>
                <a:lnTo>
                  <a:pt x="2413654" y="214734"/>
                </a:lnTo>
                <a:lnTo>
                  <a:pt x="2415610" y="212946"/>
                </a:lnTo>
                <a:lnTo>
                  <a:pt x="2417559" y="211162"/>
                </a:lnTo>
                <a:lnTo>
                  <a:pt x="2419503" y="209384"/>
                </a:lnTo>
                <a:lnTo>
                  <a:pt x="2421443" y="207611"/>
                </a:lnTo>
                <a:lnTo>
                  <a:pt x="2423377" y="205843"/>
                </a:lnTo>
                <a:lnTo>
                  <a:pt x="2425306" y="204081"/>
                </a:lnTo>
                <a:lnTo>
                  <a:pt x="2427230" y="202323"/>
                </a:lnTo>
                <a:lnTo>
                  <a:pt x="2429149" y="200572"/>
                </a:lnTo>
                <a:lnTo>
                  <a:pt x="2431062" y="198824"/>
                </a:lnTo>
                <a:lnTo>
                  <a:pt x="2432970" y="197083"/>
                </a:lnTo>
                <a:lnTo>
                  <a:pt x="2434874" y="195345"/>
                </a:lnTo>
                <a:lnTo>
                  <a:pt x="2436772" y="193614"/>
                </a:lnTo>
                <a:lnTo>
                  <a:pt x="2438665" y="191887"/>
                </a:lnTo>
                <a:lnTo>
                  <a:pt x="2440554" y="190166"/>
                </a:lnTo>
                <a:lnTo>
                  <a:pt x="2442437" y="188448"/>
                </a:lnTo>
                <a:lnTo>
                  <a:pt x="2444316" y="186737"/>
                </a:lnTo>
                <a:lnTo>
                  <a:pt x="2446189" y="185030"/>
                </a:lnTo>
                <a:lnTo>
                  <a:pt x="2448058" y="183329"/>
                </a:lnTo>
                <a:lnTo>
                  <a:pt x="2449922" y="181631"/>
                </a:lnTo>
                <a:lnTo>
                  <a:pt x="2451781" y="179939"/>
                </a:lnTo>
                <a:lnTo>
                  <a:pt x="2453635" y="178252"/>
                </a:lnTo>
                <a:lnTo>
                  <a:pt x="2455484" y="176569"/>
                </a:lnTo>
                <a:lnTo>
                  <a:pt x="2457329" y="174891"/>
                </a:lnTo>
                <a:lnTo>
                  <a:pt x="2459169" y="173219"/>
                </a:lnTo>
                <a:lnTo>
                  <a:pt x="2461004" y="171550"/>
                </a:lnTo>
                <a:lnTo>
                  <a:pt x="2462835" y="169887"/>
                </a:lnTo>
                <a:lnTo>
                  <a:pt x="2464661" y="168228"/>
                </a:lnTo>
                <a:lnTo>
                  <a:pt x="2466483" y="166573"/>
                </a:lnTo>
                <a:lnTo>
                  <a:pt x="2468299" y="164923"/>
                </a:lnTo>
                <a:lnTo>
                  <a:pt x="2470111" y="163279"/>
                </a:lnTo>
                <a:lnTo>
                  <a:pt x="2471919" y="161638"/>
                </a:lnTo>
                <a:lnTo>
                  <a:pt x="2473722" y="160003"/>
                </a:lnTo>
                <a:lnTo>
                  <a:pt x="2475520" y="158371"/>
                </a:lnTo>
                <a:lnTo>
                  <a:pt x="2477314" y="156745"/>
                </a:lnTo>
                <a:lnTo>
                  <a:pt x="2479103" y="155122"/>
                </a:lnTo>
                <a:lnTo>
                  <a:pt x="2480888" y="153505"/>
                </a:lnTo>
                <a:lnTo>
                  <a:pt x="2482669" y="151891"/>
                </a:lnTo>
                <a:lnTo>
                  <a:pt x="2484446" y="150283"/>
                </a:lnTo>
                <a:lnTo>
                  <a:pt x="2486217" y="148679"/>
                </a:lnTo>
                <a:lnTo>
                  <a:pt x="2487985" y="147078"/>
                </a:lnTo>
                <a:lnTo>
                  <a:pt x="2489748" y="145483"/>
                </a:lnTo>
                <a:lnTo>
                  <a:pt x="2491507" y="143891"/>
                </a:lnTo>
                <a:lnTo>
                  <a:pt x="2493261" y="142304"/>
                </a:lnTo>
                <a:lnTo>
                  <a:pt x="2495012" y="140722"/>
                </a:lnTo>
                <a:lnTo>
                  <a:pt x="2496758" y="139144"/>
                </a:lnTo>
                <a:lnTo>
                  <a:pt x="2498500" y="137570"/>
                </a:lnTo>
                <a:lnTo>
                  <a:pt x="2500237" y="136000"/>
                </a:lnTo>
                <a:lnTo>
                  <a:pt x="2501971" y="134435"/>
                </a:lnTo>
                <a:lnTo>
                  <a:pt x="2503700" y="132873"/>
                </a:lnTo>
                <a:lnTo>
                  <a:pt x="2505425" y="131316"/>
                </a:lnTo>
                <a:lnTo>
                  <a:pt x="2507146" y="129763"/>
                </a:lnTo>
                <a:lnTo>
                  <a:pt x="2508862" y="128214"/>
                </a:lnTo>
                <a:lnTo>
                  <a:pt x="2510575" y="126669"/>
                </a:lnTo>
                <a:lnTo>
                  <a:pt x="2512284" y="125129"/>
                </a:lnTo>
                <a:lnTo>
                  <a:pt x="2513989" y="123593"/>
                </a:lnTo>
                <a:lnTo>
                  <a:pt x="2515689" y="122060"/>
                </a:lnTo>
                <a:lnTo>
                  <a:pt x="2517385" y="120531"/>
                </a:lnTo>
                <a:lnTo>
                  <a:pt x="2519078" y="119007"/>
                </a:lnTo>
                <a:lnTo>
                  <a:pt x="2520766" y="117487"/>
                </a:lnTo>
                <a:lnTo>
                  <a:pt x="2522452" y="115971"/>
                </a:lnTo>
                <a:lnTo>
                  <a:pt x="2524132" y="114458"/>
                </a:lnTo>
                <a:lnTo>
                  <a:pt x="2525808" y="112950"/>
                </a:lnTo>
                <a:lnTo>
                  <a:pt x="2527482" y="111445"/>
                </a:lnTo>
                <a:lnTo>
                  <a:pt x="2529151" y="109945"/>
                </a:lnTo>
                <a:lnTo>
                  <a:pt x="2530816" y="108449"/>
                </a:lnTo>
                <a:lnTo>
                  <a:pt x="2532477" y="106956"/>
                </a:lnTo>
                <a:lnTo>
                  <a:pt x="2534134" y="105467"/>
                </a:lnTo>
                <a:lnTo>
                  <a:pt x="2535787" y="103982"/>
                </a:lnTo>
                <a:lnTo>
                  <a:pt x="2537437" y="102501"/>
                </a:lnTo>
                <a:lnTo>
                  <a:pt x="2539083" y="101024"/>
                </a:lnTo>
                <a:lnTo>
                  <a:pt x="2540725" y="99551"/>
                </a:lnTo>
                <a:lnTo>
                  <a:pt x="2542364" y="98081"/>
                </a:lnTo>
                <a:lnTo>
                  <a:pt x="2543998" y="96615"/>
                </a:lnTo>
                <a:lnTo>
                  <a:pt x="2545630" y="95153"/>
                </a:lnTo>
                <a:lnTo>
                  <a:pt x="2547256" y="93694"/>
                </a:lnTo>
                <a:lnTo>
                  <a:pt x="2548880" y="92239"/>
                </a:lnTo>
                <a:lnTo>
                  <a:pt x="2550501" y="90789"/>
                </a:lnTo>
                <a:lnTo>
                  <a:pt x="2552117" y="89341"/>
                </a:lnTo>
                <a:lnTo>
                  <a:pt x="2553730" y="87898"/>
                </a:lnTo>
                <a:lnTo>
                  <a:pt x="2555338" y="86457"/>
                </a:lnTo>
                <a:lnTo>
                  <a:pt x="2556944" y="85021"/>
                </a:lnTo>
                <a:lnTo>
                  <a:pt x="2558546" y="83589"/>
                </a:lnTo>
                <a:lnTo>
                  <a:pt x="2560144" y="82159"/>
                </a:lnTo>
                <a:lnTo>
                  <a:pt x="2561739" y="80734"/>
                </a:lnTo>
                <a:lnTo>
                  <a:pt x="2563330" y="79312"/>
                </a:lnTo>
                <a:lnTo>
                  <a:pt x="2564919" y="77894"/>
                </a:lnTo>
                <a:lnTo>
                  <a:pt x="2566503" y="76478"/>
                </a:lnTo>
                <a:lnTo>
                  <a:pt x="2568083" y="75067"/>
                </a:lnTo>
                <a:lnTo>
                  <a:pt x="2569660" y="73660"/>
                </a:lnTo>
                <a:lnTo>
                  <a:pt x="2571235" y="72255"/>
                </a:lnTo>
                <a:lnTo>
                  <a:pt x="2572805" y="70855"/>
                </a:lnTo>
                <a:lnTo>
                  <a:pt x="2574372" y="69457"/>
                </a:lnTo>
                <a:lnTo>
                  <a:pt x="2575935" y="68063"/>
                </a:lnTo>
                <a:lnTo>
                  <a:pt x="2577496" y="66672"/>
                </a:lnTo>
                <a:lnTo>
                  <a:pt x="2579052" y="65285"/>
                </a:lnTo>
                <a:lnTo>
                  <a:pt x="2580606" y="63902"/>
                </a:lnTo>
                <a:lnTo>
                  <a:pt x="2582156" y="62522"/>
                </a:lnTo>
                <a:lnTo>
                  <a:pt x="2583702" y="61145"/>
                </a:lnTo>
                <a:lnTo>
                  <a:pt x="2585246" y="59771"/>
                </a:lnTo>
                <a:lnTo>
                  <a:pt x="2586785" y="58402"/>
                </a:lnTo>
                <a:lnTo>
                  <a:pt x="2588323" y="57035"/>
                </a:lnTo>
                <a:lnTo>
                  <a:pt x="2589856" y="55671"/>
                </a:lnTo>
                <a:lnTo>
                  <a:pt x="2591386" y="54311"/>
                </a:lnTo>
                <a:lnTo>
                  <a:pt x="2592914" y="52954"/>
                </a:lnTo>
                <a:lnTo>
                  <a:pt x="2594438" y="51601"/>
                </a:lnTo>
                <a:lnTo>
                  <a:pt x="2595958" y="50250"/>
                </a:lnTo>
                <a:lnTo>
                  <a:pt x="2597475" y="48903"/>
                </a:lnTo>
                <a:lnTo>
                  <a:pt x="2598989" y="47559"/>
                </a:lnTo>
                <a:lnTo>
                  <a:pt x="2600500" y="46218"/>
                </a:lnTo>
                <a:lnTo>
                  <a:pt x="2602008" y="44881"/>
                </a:lnTo>
                <a:lnTo>
                  <a:pt x="2603512" y="43547"/>
                </a:lnTo>
                <a:lnTo>
                  <a:pt x="2605013" y="42216"/>
                </a:lnTo>
                <a:lnTo>
                  <a:pt x="2606512" y="40888"/>
                </a:lnTo>
                <a:lnTo>
                  <a:pt x="2608007" y="39564"/>
                </a:lnTo>
                <a:lnTo>
                  <a:pt x="2609499" y="38242"/>
                </a:lnTo>
                <a:lnTo>
                  <a:pt x="2610988" y="36924"/>
                </a:lnTo>
                <a:lnTo>
                  <a:pt x="2612474" y="35608"/>
                </a:lnTo>
                <a:lnTo>
                  <a:pt x="2613957" y="34297"/>
                </a:lnTo>
                <a:lnTo>
                  <a:pt x="2615437" y="32987"/>
                </a:lnTo>
                <a:lnTo>
                  <a:pt x="2616914" y="31681"/>
                </a:lnTo>
                <a:lnTo>
                  <a:pt x="2618387" y="30379"/>
                </a:lnTo>
                <a:lnTo>
                  <a:pt x="2619858" y="29079"/>
                </a:lnTo>
                <a:lnTo>
                  <a:pt x="2621326" y="27782"/>
                </a:lnTo>
                <a:lnTo>
                  <a:pt x="2622790" y="26488"/>
                </a:lnTo>
                <a:lnTo>
                  <a:pt x="2624252" y="25197"/>
                </a:lnTo>
                <a:lnTo>
                  <a:pt x="2625711" y="23910"/>
                </a:lnTo>
                <a:lnTo>
                  <a:pt x="2627167" y="22626"/>
                </a:lnTo>
                <a:lnTo>
                  <a:pt x="2628619" y="21344"/>
                </a:lnTo>
                <a:lnTo>
                  <a:pt x="2630069" y="20064"/>
                </a:lnTo>
                <a:lnTo>
                  <a:pt x="2631516" y="18789"/>
                </a:lnTo>
                <a:lnTo>
                  <a:pt x="2632960" y="17516"/>
                </a:lnTo>
                <a:lnTo>
                  <a:pt x="2634402" y="16246"/>
                </a:lnTo>
                <a:lnTo>
                  <a:pt x="2635840" y="14979"/>
                </a:lnTo>
                <a:lnTo>
                  <a:pt x="2637275" y="13715"/>
                </a:lnTo>
                <a:lnTo>
                  <a:pt x="2638708" y="12454"/>
                </a:lnTo>
                <a:lnTo>
                  <a:pt x="2640138" y="11196"/>
                </a:lnTo>
                <a:lnTo>
                  <a:pt x="2641565" y="9940"/>
                </a:lnTo>
                <a:lnTo>
                  <a:pt x="2642988" y="8688"/>
                </a:lnTo>
                <a:lnTo>
                  <a:pt x="2644409" y="7438"/>
                </a:lnTo>
                <a:lnTo>
                  <a:pt x="2645828" y="6191"/>
                </a:lnTo>
                <a:lnTo>
                  <a:pt x="2647243" y="4947"/>
                </a:lnTo>
                <a:lnTo>
                  <a:pt x="2648656" y="3706"/>
                </a:lnTo>
                <a:lnTo>
                  <a:pt x="2650066" y="2468"/>
                </a:lnTo>
                <a:lnTo>
                  <a:pt x="2651473" y="1233"/>
                </a:lnTo>
                <a:lnTo>
                  <a:pt x="2652878" y="0"/>
                </a:lnTo>
              </a:path>
            </a:pathLst>
          </a:custGeom>
          <a:noFill/>
          <a:ln w="12700" cap="flat">
            <a:solidFill>
              <a:srgbClr val="0000FF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6" name="Freeform: Shape 565">
            <a:extLst>
              <a:ext uri="{FF2B5EF4-FFF2-40B4-BE49-F238E27FC236}">
                <a16:creationId xmlns:a16="http://schemas.microsoft.com/office/drawing/2014/main" id="{D38BF190-3F7B-38B7-317F-5F7329B495FC}"/>
              </a:ext>
            </a:extLst>
          </p:cNvPr>
          <p:cNvSpPr/>
          <p:nvPr/>
        </p:nvSpPr>
        <p:spPr>
          <a:xfrm>
            <a:off x="3017740" y="3693573"/>
            <a:ext cx="3374078" cy="735750"/>
          </a:xfrm>
          <a:custGeom>
            <a:avLst/>
            <a:gdLst>
              <a:gd name="csX0" fmla="*/ 0 w 2509337"/>
              <a:gd name="csY0" fmla="*/ 1189004 h 1189003"/>
              <a:gd name="csX1" fmla="*/ 87283 w 2509337"/>
              <a:gd name="csY1" fmla="*/ 1138856 h 1189003"/>
              <a:gd name="csX2" fmla="*/ 165155 w 2509337"/>
              <a:gd name="csY2" fmla="*/ 1094139 h 1189003"/>
              <a:gd name="csX3" fmla="*/ 235436 w 2509337"/>
              <a:gd name="csY3" fmla="*/ 1053822 h 1189003"/>
              <a:gd name="csX4" fmla="*/ 299469 w 2509337"/>
              <a:gd name="csY4" fmla="*/ 1017145 h 1189003"/>
              <a:gd name="csX5" fmla="*/ 358269 w 2509337"/>
              <a:gd name="csY5" fmla="*/ 983526 h 1189003"/>
              <a:gd name="csX6" fmla="*/ 412623 w 2509337"/>
              <a:gd name="csY6" fmla="*/ 952513 h 1189003"/>
              <a:gd name="csX7" fmla="*/ 463155 w 2509337"/>
              <a:gd name="csY7" fmla="*/ 923750 h 1189003"/>
              <a:gd name="csX8" fmla="*/ 510363 w 2509337"/>
              <a:gd name="csY8" fmla="*/ 896946 h 1189003"/>
              <a:gd name="csX9" fmla="*/ 554657 w 2509337"/>
              <a:gd name="csY9" fmla="*/ 871867 h 1189003"/>
              <a:gd name="csX10" fmla="*/ 596374 w 2509337"/>
              <a:gd name="csY10" fmla="*/ 848317 h 1189003"/>
              <a:gd name="csX11" fmla="*/ 635796 w 2509337"/>
              <a:gd name="csY11" fmla="*/ 826132 h 1189003"/>
              <a:gd name="csX12" fmla="*/ 673161 w 2509337"/>
              <a:gd name="csY12" fmla="*/ 805174 h 1189003"/>
              <a:gd name="csX13" fmla="*/ 708672 w 2509337"/>
              <a:gd name="csY13" fmla="*/ 785324 h 1189003"/>
              <a:gd name="csX14" fmla="*/ 742504 w 2509337"/>
              <a:gd name="csY14" fmla="*/ 766482 h 1189003"/>
              <a:gd name="csX15" fmla="*/ 774807 w 2509337"/>
              <a:gd name="csY15" fmla="*/ 748559 h 1189003"/>
              <a:gd name="csX16" fmla="*/ 805713 w 2509337"/>
              <a:gd name="csY16" fmla="*/ 731479 h 1189003"/>
              <a:gd name="csX17" fmla="*/ 835337 w 2509337"/>
              <a:gd name="csY17" fmla="*/ 715174 h 1189003"/>
              <a:gd name="csX18" fmla="*/ 863780 w 2509337"/>
              <a:gd name="csY18" fmla="*/ 699585 h 1189003"/>
              <a:gd name="csX19" fmla="*/ 891132 w 2509337"/>
              <a:gd name="csY19" fmla="*/ 684657 h 1189003"/>
              <a:gd name="csX20" fmla="*/ 917473 w 2509337"/>
              <a:gd name="csY20" fmla="*/ 670346 h 1189003"/>
              <a:gd name="csX21" fmla="*/ 942875 w 2509337"/>
              <a:gd name="csY21" fmla="*/ 656608 h 1189003"/>
              <a:gd name="csX22" fmla="*/ 967401 w 2509337"/>
              <a:gd name="csY22" fmla="*/ 643405 h 1189003"/>
              <a:gd name="csX23" fmla="*/ 991110 w 2509337"/>
              <a:gd name="csY23" fmla="*/ 630704 h 1189003"/>
              <a:gd name="csX24" fmla="*/ 1014052 w 2509337"/>
              <a:gd name="csY24" fmla="*/ 618472 h 1189003"/>
              <a:gd name="csX25" fmla="*/ 1036277 w 2509337"/>
              <a:gd name="csY25" fmla="*/ 606682 h 1189003"/>
              <a:gd name="csX26" fmla="*/ 1057828 w 2509337"/>
              <a:gd name="csY26" fmla="*/ 595308 h 1189003"/>
              <a:gd name="csX27" fmla="*/ 1078741 w 2509337"/>
              <a:gd name="csY27" fmla="*/ 584326 h 1189003"/>
              <a:gd name="csX28" fmla="*/ 1099056 w 2509337"/>
              <a:gd name="csY28" fmla="*/ 573716 h 1189003"/>
              <a:gd name="csX29" fmla="*/ 1118804 w 2509337"/>
              <a:gd name="csY29" fmla="*/ 563456 h 1189003"/>
              <a:gd name="csX30" fmla="*/ 1138015 w 2509337"/>
              <a:gd name="csY30" fmla="*/ 553529 h 1189003"/>
              <a:gd name="csX31" fmla="*/ 1156717 w 2509337"/>
              <a:gd name="csY31" fmla="*/ 543918 h 1189003"/>
              <a:gd name="csX32" fmla="*/ 1174937 w 2509337"/>
              <a:gd name="csY32" fmla="*/ 534606 h 1189003"/>
              <a:gd name="csX33" fmla="*/ 1192699 w 2509337"/>
              <a:gd name="csY33" fmla="*/ 525579 h 1189003"/>
              <a:gd name="csX34" fmla="*/ 1210023 w 2509337"/>
              <a:gd name="csY34" fmla="*/ 516824 h 1189003"/>
              <a:gd name="csX35" fmla="*/ 1226930 w 2509337"/>
              <a:gd name="csY35" fmla="*/ 508327 h 1189003"/>
              <a:gd name="csX36" fmla="*/ 1243442 w 2509337"/>
              <a:gd name="csY36" fmla="*/ 500078 h 1189003"/>
              <a:gd name="csX37" fmla="*/ 1259574 w 2509337"/>
              <a:gd name="csY37" fmla="*/ 492064 h 1189003"/>
              <a:gd name="csX38" fmla="*/ 1275343 w 2509337"/>
              <a:gd name="csY38" fmla="*/ 484276 h 1189003"/>
              <a:gd name="csX39" fmla="*/ 1290766 w 2509337"/>
              <a:gd name="csY39" fmla="*/ 476704 h 1189003"/>
              <a:gd name="csX40" fmla="*/ 1305856 w 2509337"/>
              <a:gd name="csY40" fmla="*/ 469339 h 1189003"/>
              <a:gd name="csX41" fmla="*/ 1320627 w 2509337"/>
              <a:gd name="csY41" fmla="*/ 462171 h 1189003"/>
              <a:gd name="csX42" fmla="*/ 1335093 w 2509337"/>
              <a:gd name="csY42" fmla="*/ 455193 h 1189003"/>
              <a:gd name="csX43" fmla="*/ 1349265 w 2509337"/>
              <a:gd name="csY43" fmla="*/ 448398 h 1189003"/>
              <a:gd name="csX44" fmla="*/ 1363154 w 2509337"/>
              <a:gd name="csY44" fmla="*/ 441777 h 1189003"/>
              <a:gd name="csX45" fmla="*/ 1376771 w 2509337"/>
              <a:gd name="csY45" fmla="*/ 435325 h 1189003"/>
              <a:gd name="csX46" fmla="*/ 1390128 w 2509337"/>
              <a:gd name="csY46" fmla="*/ 429035 h 1189003"/>
              <a:gd name="csX47" fmla="*/ 1403232 w 2509337"/>
              <a:gd name="csY47" fmla="*/ 422899 h 1189003"/>
              <a:gd name="csX48" fmla="*/ 1416092 w 2509337"/>
              <a:gd name="csY48" fmla="*/ 416913 h 1189003"/>
              <a:gd name="csX49" fmla="*/ 1428719 w 2509337"/>
              <a:gd name="csY49" fmla="*/ 411071 h 1189003"/>
              <a:gd name="csX50" fmla="*/ 1441119 w 2509337"/>
              <a:gd name="csY50" fmla="*/ 405369 h 1189003"/>
              <a:gd name="csX51" fmla="*/ 1453301 w 2509337"/>
              <a:gd name="csY51" fmla="*/ 399800 h 1189003"/>
              <a:gd name="csX52" fmla="*/ 1465271 w 2509337"/>
              <a:gd name="csY52" fmla="*/ 394359 h 1189003"/>
              <a:gd name="csX53" fmla="*/ 1477036 w 2509337"/>
              <a:gd name="csY53" fmla="*/ 389044 h 1189003"/>
              <a:gd name="csX54" fmla="*/ 1488603 w 2509337"/>
              <a:gd name="csY54" fmla="*/ 383848 h 1189003"/>
              <a:gd name="csX55" fmla="*/ 1499980 w 2509337"/>
              <a:gd name="csY55" fmla="*/ 378768 h 1189003"/>
              <a:gd name="csX56" fmla="*/ 1511170 w 2509337"/>
              <a:gd name="csY56" fmla="*/ 373800 h 1189003"/>
              <a:gd name="csX57" fmla="*/ 1522181 w 2509337"/>
              <a:gd name="csY57" fmla="*/ 368941 h 1189003"/>
              <a:gd name="csX58" fmla="*/ 1533017 w 2509337"/>
              <a:gd name="csY58" fmla="*/ 364187 h 1189003"/>
              <a:gd name="csX59" fmla="*/ 1543683 w 2509337"/>
              <a:gd name="csY59" fmla="*/ 359533 h 1189003"/>
              <a:gd name="csX60" fmla="*/ 1554186 w 2509337"/>
              <a:gd name="csY60" fmla="*/ 354977 h 1189003"/>
              <a:gd name="csX61" fmla="*/ 1564529 w 2509337"/>
              <a:gd name="csY61" fmla="*/ 350515 h 1189003"/>
              <a:gd name="csX62" fmla="*/ 1574717 w 2509337"/>
              <a:gd name="csY62" fmla="*/ 346146 h 1189003"/>
              <a:gd name="csX63" fmla="*/ 1584753 w 2509337"/>
              <a:gd name="csY63" fmla="*/ 341866 h 1189003"/>
              <a:gd name="csX64" fmla="*/ 1594644 w 2509337"/>
              <a:gd name="csY64" fmla="*/ 337671 h 1189003"/>
              <a:gd name="csX65" fmla="*/ 1604392 w 2509337"/>
              <a:gd name="csY65" fmla="*/ 333559 h 1189003"/>
              <a:gd name="csX66" fmla="*/ 1614001 w 2509337"/>
              <a:gd name="csY66" fmla="*/ 329528 h 1189003"/>
              <a:gd name="csX67" fmla="*/ 1623475 w 2509337"/>
              <a:gd name="csY67" fmla="*/ 325575 h 1189003"/>
              <a:gd name="csX68" fmla="*/ 1632816 w 2509337"/>
              <a:gd name="csY68" fmla="*/ 321697 h 1189003"/>
              <a:gd name="csX69" fmla="*/ 1642030 w 2509337"/>
              <a:gd name="csY69" fmla="*/ 317894 h 1189003"/>
              <a:gd name="csX70" fmla="*/ 1651120 w 2509337"/>
              <a:gd name="csY70" fmla="*/ 314162 h 1189003"/>
              <a:gd name="csX71" fmla="*/ 1660087 w 2509337"/>
              <a:gd name="csY71" fmla="*/ 310499 h 1189003"/>
              <a:gd name="csX72" fmla="*/ 1668935 w 2509337"/>
              <a:gd name="csY72" fmla="*/ 306903 h 1189003"/>
              <a:gd name="csX73" fmla="*/ 1677668 w 2509337"/>
              <a:gd name="csY73" fmla="*/ 303372 h 1189003"/>
              <a:gd name="csX74" fmla="*/ 1686286 w 2509337"/>
              <a:gd name="csY74" fmla="*/ 299905 h 1189003"/>
              <a:gd name="csX75" fmla="*/ 1694795 w 2509337"/>
              <a:gd name="csY75" fmla="*/ 296499 h 1189003"/>
              <a:gd name="csX76" fmla="*/ 1703196 w 2509337"/>
              <a:gd name="csY76" fmla="*/ 293153 h 1189003"/>
              <a:gd name="csX77" fmla="*/ 1711491 w 2509337"/>
              <a:gd name="csY77" fmla="*/ 289865 h 1189003"/>
              <a:gd name="csX78" fmla="*/ 1719683 w 2509337"/>
              <a:gd name="csY78" fmla="*/ 286633 h 1189003"/>
              <a:gd name="csX79" fmla="*/ 1727775 w 2509337"/>
              <a:gd name="csY79" fmla="*/ 283456 h 1189003"/>
              <a:gd name="csX80" fmla="*/ 1735769 w 2509337"/>
              <a:gd name="csY80" fmla="*/ 280333 h 1189003"/>
              <a:gd name="csX81" fmla="*/ 1743666 w 2509337"/>
              <a:gd name="csY81" fmla="*/ 277261 h 1189003"/>
              <a:gd name="csX82" fmla="*/ 1751468 w 2509337"/>
              <a:gd name="csY82" fmla="*/ 274240 h 1189003"/>
              <a:gd name="csX83" fmla="*/ 1759179 w 2509337"/>
              <a:gd name="csY83" fmla="*/ 271268 h 1189003"/>
              <a:gd name="csX84" fmla="*/ 1766799 w 2509337"/>
              <a:gd name="csY84" fmla="*/ 268344 h 1189003"/>
              <a:gd name="csX85" fmla="*/ 1774331 w 2509337"/>
              <a:gd name="csY85" fmla="*/ 265466 h 1189003"/>
              <a:gd name="csX86" fmla="*/ 1781777 w 2509337"/>
              <a:gd name="csY86" fmla="*/ 262633 h 1189003"/>
              <a:gd name="csX87" fmla="*/ 1789138 w 2509337"/>
              <a:gd name="csY87" fmla="*/ 259845 h 1189003"/>
              <a:gd name="csX88" fmla="*/ 1796416 w 2509337"/>
              <a:gd name="csY88" fmla="*/ 257099 h 1189003"/>
              <a:gd name="csX89" fmla="*/ 1803613 w 2509337"/>
              <a:gd name="csY89" fmla="*/ 254396 h 1189003"/>
              <a:gd name="csX90" fmla="*/ 1810730 w 2509337"/>
              <a:gd name="csY90" fmla="*/ 251732 h 1189003"/>
              <a:gd name="csX91" fmla="*/ 1817769 w 2509337"/>
              <a:gd name="csY91" fmla="*/ 249108 h 1189003"/>
              <a:gd name="csX92" fmla="*/ 1824731 w 2509337"/>
              <a:gd name="csY92" fmla="*/ 246524 h 1189003"/>
              <a:gd name="csX93" fmla="*/ 1831618 w 2509337"/>
              <a:gd name="csY93" fmla="*/ 243976 h 1189003"/>
              <a:gd name="csX94" fmla="*/ 1838432 w 2509337"/>
              <a:gd name="csY94" fmla="*/ 241466 h 1189003"/>
              <a:gd name="csX95" fmla="*/ 1845173 w 2509337"/>
              <a:gd name="csY95" fmla="*/ 238992 h 1189003"/>
              <a:gd name="csX96" fmla="*/ 1851843 w 2509337"/>
              <a:gd name="csY96" fmla="*/ 236552 h 1189003"/>
              <a:gd name="csX97" fmla="*/ 1858444 w 2509337"/>
              <a:gd name="csY97" fmla="*/ 234146 h 1189003"/>
              <a:gd name="csX98" fmla="*/ 1864975 w 2509337"/>
              <a:gd name="csY98" fmla="*/ 231774 h 1189003"/>
              <a:gd name="csX99" fmla="*/ 1871440 w 2509337"/>
              <a:gd name="csY99" fmla="*/ 229434 h 1189003"/>
              <a:gd name="csX100" fmla="*/ 1877840 w 2509337"/>
              <a:gd name="csY100" fmla="*/ 227126 h 1189003"/>
              <a:gd name="csX101" fmla="*/ 1884173 w 2509337"/>
              <a:gd name="csY101" fmla="*/ 224849 h 1189003"/>
              <a:gd name="csX102" fmla="*/ 1890444 w 2509337"/>
              <a:gd name="csY102" fmla="*/ 222601 h 1189003"/>
              <a:gd name="csX103" fmla="*/ 1896651 w 2509337"/>
              <a:gd name="csY103" fmla="*/ 220384 h 1189003"/>
              <a:gd name="csX104" fmla="*/ 1902798 w 2509337"/>
              <a:gd name="csY104" fmla="*/ 218194 h 1189003"/>
              <a:gd name="csX105" fmla="*/ 1908883 w 2509337"/>
              <a:gd name="csY105" fmla="*/ 216034 h 1189003"/>
              <a:gd name="csX106" fmla="*/ 1914910 w 2509337"/>
              <a:gd name="csY106" fmla="*/ 213900 h 1189003"/>
              <a:gd name="csX107" fmla="*/ 1920878 w 2509337"/>
              <a:gd name="csY107" fmla="*/ 211793 h 1189003"/>
              <a:gd name="csX108" fmla="*/ 1926789 w 2509337"/>
              <a:gd name="csY108" fmla="*/ 209712 h 1189003"/>
              <a:gd name="csX109" fmla="*/ 1932643 w 2509337"/>
              <a:gd name="csY109" fmla="*/ 207657 h 1189003"/>
              <a:gd name="csX110" fmla="*/ 1938440 w 2509337"/>
              <a:gd name="csY110" fmla="*/ 205628 h 1189003"/>
              <a:gd name="csX111" fmla="*/ 1944184 w 2509337"/>
              <a:gd name="csY111" fmla="*/ 203622 h 1189003"/>
              <a:gd name="csX112" fmla="*/ 1949874 w 2509337"/>
              <a:gd name="csY112" fmla="*/ 201639 h 1189003"/>
              <a:gd name="csX113" fmla="*/ 1955510 w 2509337"/>
              <a:gd name="csY113" fmla="*/ 199681 h 1189003"/>
              <a:gd name="csX114" fmla="*/ 1961095 w 2509337"/>
              <a:gd name="csY114" fmla="*/ 197746 h 1189003"/>
              <a:gd name="csX115" fmla="*/ 1966628 w 2509337"/>
              <a:gd name="csY115" fmla="*/ 195832 h 1189003"/>
              <a:gd name="csX116" fmla="*/ 1972110 w 2509337"/>
              <a:gd name="csY116" fmla="*/ 193940 h 1189003"/>
              <a:gd name="csX117" fmla="*/ 1977543 w 2509337"/>
              <a:gd name="csY117" fmla="*/ 192071 h 1189003"/>
              <a:gd name="csX118" fmla="*/ 1982926 w 2509337"/>
              <a:gd name="csY118" fmla="*/ 190221 h 1189003"/>
              <a:gd name="csX119" fmla="*/ 1988261 w 2509337"/>
              <a:gd name="csY119" fmla="*/ 188392 h 1189003"/>
              <a:gd name="csX120" fmla="*/ 1993548 w 2509337"/>
              <a:gd name="csY120" fmla="*/ 186583 h 1189003"/>
              <a:gd name="csX121" fmla="*/ 1998789 w 2509337"/>
              <a:gd name="csY121" fmla="*/ 184795 h 1189003"/>
              <a:gd name="csX122" fmla="*/ 2003984 w 2509337"/>
              <a:gd name="csY122" fmla="*/ 183024 h 1189003"/>
              <a:gd name="csX123" fmla="*/ 2009132 w 2509337"/>
              <a:gd name="csY123" fmla="*/ 181273 h 1189003"/>
              <a:gd name="csX124" fmla="*/ 2014236 w 2509337"/>
              <a:gd name="csY124" fmla="*/ 179540 h 1189003"/>
              <a:gd name="csX125" fmla="*/ 2019295 w 2509337"/>
              <a:gd name="csY125" fmla="*/ 177825 h 1189003"/>
              <a:gd name="csX126" fmla="*/ 2024310 w 2509337"/>
              <a:gd name="csY126" fmla="*/ 176128 h 1189003"/>
              <a:gd name="csX127" fmla="*/ 2029283 w 2509337"/>
              <a:gd name="csY127" fmla="*/ 174448 h 1189003"/>
              <a:gd name="csX128" fmla="*/ 2034213 w 2509337"/>
              <a:gd name="csY128" fmla="*/ 172784 h 1189003"/>
              <a:gd name="csX129" fmla="*/ 2039101 w 2509337"/>
              <a:gd name="csY129" fmla="*/ 171138 h 1189003"/>
              <a:gd name="csX130" fmla="*/ 2043948 w 2509337"/>
              <a:gd name="csY130" fmla="*/ 169507 h 1189003"/>
              <a:gd name="csX131" fmla="*/ 2048754 w 2509337"/>
              <a:gd name="csY131" fmla="*/ 167892 h 1189003"/>
              <a:gd name="csX132" fmla="*/ 2053519 w 2509337"/>
              <a:gd name="csY132" fmla="*/ 166293 h 1189003"/>
              <a:gd name="csX133" fmla="*/ 2058245 w 2509337"/>
              <a:gd name="csY133" fmla="*/ 164710 h 1189003"/>
              <a:gd name="csX134" fmla="*/ 2062932 w 2509337"/>
              <a:gd name="csY134" fmla="*/ 163141 h 1189003"/>
              <a:gd name="csX135" fmla="*/ 2067579 w 2509337"/>
              <a:gd name="csY135" fmla="*/ 161587 h 1189003"/>
              <a:gd name="csX136" fmla="*/ 2072190 w 2509337"/>
              <a:gd name="csY136" fmla="*/ 160047 h 1189003"/>
              <a:gd name="csX137" fmla="*/ 2076761 w 2509337"/>
              <a:gd name="csY137" fmla="*/ 158522 h 1189003"/>
              <a:gd name="csX138" fmla="*/ 2081296 w 2509337"/>
              <a:gd name="csY138" fmla="*/ 157009 h 1189003"/>
              <a:gd name="csX139" fmla="*/ 2085794 w 2509337"/>
              <a:gd name="csY139" fmla="*/ 155511 h 1189003"/>
              <a:gd name="csX140" fmla="*/ 2090256 w 2509337"/>
              <a:gd name="csY140" fmla="*/ 154026 h 1189003"/>
              <a:gd name="csX141" fmla="*/ 2094682 w 2509337"/>
              <a:gd name="csY141" fmla="*/ 152554 h 1189003"/>
              <a:gd name="csX142" fmla="*/ 2099072 w 2509337"/>
              <a:gd name="csY142" fmla="*/ 151095 h 1189003"/>
              <a:gd name="csX143" fmla="*/ 2103428 w 2509337"/>
              <a:gd name="csY143" fmla="*/ 149648 h 1189003"/>
              <a:gd name="csX144" fmla="*/ 2107748 w 2509337"/>
              <a:gd name="csY144" fmla="*/ 148215 h 1189003"/>
              <a:gd name="csX145" fmla="*/ 2112035 w 2509337"/>
              <a:gd name="csY145" fmla="*/ 146792 h 1189003"/>
              <a:gd name="csX146" fmla="*/ 2116288 w 2509337"/>
              <a:gd name="csY146" fmla="*/ 145382 h 1189003"/>
              <a:gd name="csX147" fmla="*/ 2120507 w 2509337"/>
              <a:gd name="csY147" fmla="*/ 143983 h 1189003"/>
              <a:gd name="csX148" fmla="*/ 2124694 w 2509337"/>
              <a:gd name="csY148" fmla="*/ 142596 h 1189003"/>
              <a:gd name="csX149" fmla="*/ 2128848 w 2509337"/>
              <a:gd name="csY149" fmla="*/ 141220 h 1189003"/>
              <a:gd name="csX150" fmla="*/ 2132970 w 2509337"/>
              <a:gd name="csY150" fmla="*/ 139855 h 1189003"/>
              <a:gd name="csX151" fmla="*/ 2137060 w 2509337"/>
              <a:gd name="csY151" fmla="*/ 138500 h 1189003"/>
              <a:gd name="csX152" fmla="*/ 2141118 w 2509337"/>
              <a:gd name="csY152" fmla="*/ 137157 h 1189003"/>
              <a:gd name="csX153" fmla="*/ 2145145 w 2509337"/>
              <a:gd name="csY153" fmla="*/ 135824 h 1189003"/>
              <a:gd name="csX154" fmla="*/ 2149142 w 2509337"/>
              <a:gd name="csY154" fmla="*/ 134501 h 1189003"/>
              <a:gd name="csX155" fmla="*/ 2153107 w 2509337"/>
              <a:gd name="csY155" fmla="*/ 133188 h 1189003"/>
              <a:gd name="csX156" fmla="*/ 2157044 w 2509337"/>
              <a:gd name="csY156" fmla="*/ 131885 h 1189003"/>
              <a:gd name="csX157" fmla="*/ 2160950 w 2509337"/>
              <a:gd name="csY157" fmla="*/ 130592 h 1189003"/>
              <a:gd name="csX158" fmla="*/ 2164827 w 2509337"/>
              <a:gd name="csY158" fmla="*/ 129308 h 1189003"/>
              <a:gd name="csX159" fmla="*/ 2168674 w 2509337"/>
              <a:gd name="csY159" fmla="*/ 128033 h 1189003"/>
              <a:gd name="csX160" fmla="*/ 2172493 w 2509337"/>
              <a:gd name="csY160" fmla="*/ 126768 h 1189003"/>
              <a:gd name="csX161" fmla="*/ 2176283 w 2509337"/>
              <a:gd name="csY161" fmla="*/ 125512 h 1189003"/>
              <a:gd name="csX162" fmla="*/ 2180045 w 2509337"/>
              <a:gd name="csY162" fmla="*/ 124265 h 1189003"/>
              <a:gd name="csX163" fmla="*/ 2183779 w 2509337"/>
              <a:gd name="csY163" fmla="*/ 123027 h 1189003"/>
              <a:gd name="csX164" fmla="*/ 2187485 w 2509337"/>
              <a:gd name="csY164" fmla="*/ 121797 h 1189003"/>
              <a:gd name="csX165" fmla="*/ 2191164 w 2509337"/>
              <a:gd name="csY165" fmla="*/ 120575 h 1189003"/>
              <a:gd name="csX166" fmla="*/ 2194816 w 2509337"/>
              <a:gd name="csY166" fmla="*/ 119363 h 1189003"/>
              <a:gd name="csX167" fmla="*/ 2198442 w 2509337"/>
              <a:gd name="csY167" fmla="*/ 118158 h 1189003"/>
              <a:gd name="csX168" fmla="*/ 2202040 w 2509337"/>
              <a:gd name="csY168" fmla="*/ 116960 h 1189003"/>
              <a:gd name="csX169" fmla="*/ 2205612 w 2509337"/>
              <a:gd name="csY169" fmla="*/ 115772 h 1189003"/>
              <a:gd name="csX170" fmla="*/ 2209158 w 2509337"/>
              <a:gd name="csY170" fmla="*/ 114590 h 1189003"/>
              <a:gd name="csX171" fmla="*/ 2212678 w 2509337"/>
              <a:gd name="csY171" fmla="*/ 113416 h 1189003"/>
              <a:gd name="csX172" fmla="*/ 2216174 w 2509337"/>
              <a:gd name="csY172" fmla="*/ 112250 h 1189003"/>
              <a:gd name="csX173" fmla="*/ 2219644 w 2509337"/>
              <a:gd name="csY173" fmla="*/ 111091 h 1189003"/>
              <a:gd name="csX174" fmla="*/ 2223089 w 2509337"/>
              <a:gd name="csY174" fmla="*/ 109939 h 1189003"/>
              <a:gd name="csX175" fmla="*/ 2226509 w 2509337"/>
              <a:gd name="csY175" fmla="*/ 108796 h 1189003"/>
              <a:gd name="csX176" fmla="*/ 2229904 w 2509337"/>
              <a:gd name="csY176" fmla="*/ 107658 h 1189003"/>
              <a:gd name="csX177" fmla="*/ 2233275 w 2509337"/>
              <a:gd name="csY177" fmla="*/ 106528 h 1189003"/>
              <a:gd name="csX178" fmla="*/ 2236621 w 2509337"/>
              <a:gd name="csY178" fmla="*/ 105405 h 1189003"/>
              <a:gd name="csX179" fmla="*/ 2239946 w 2509337"/>
              <a:gd name="csY179" fmla="*/ 104287 h 1189003"/>
              <a:gd name="csX180" fmla="*/ 2243245 w 2509337"/>
              <a:gd name="csY180" fmla="*/ 103178 h 1189003"/>
              <a:gd name="csX181" fmla="*/ 2246521 w 2509337"/>
              <a:gd name="csY181" fmla="*/ 102074 h 1189003"/>
              <a:gd name="csX182" fmla="*/ 2249774 w 2509337"/>
              <a:gd name="csY182" fmla="*/ 100976 h 1189003"/>
              <a:gd name="csX183" fmla="*/ 2253004 w 2509337"/>
              <a:gd name="csY183" fmla="*/ 99885 h 1189003"/>
              <a:gd name="csX184" fmla="*/ 2256211 w 2509337"/>
              <a:gd name="csY184" fmla="*/ 98800 h 1189003"/>
              <a:gd name="csX185" fmla="*/ 2259395 w 2509337"/>
              <a:gd name="csY185" fmla="*/ 97722 h 1189003"/>
              <a:gd name="csX186" fmla="*/ 2262557 w 2509337"/>
              <a:gd name="csY186" fmla="*/ 96648 h 1189003"/>
              <a:gd name="csX187" fmla="*/ 2265698 w 2509337"/>
              <a:gd name="csY187" fmla="*/ 95581 h 1189003"/>
              <a:gd name="csX188" fmla="*/ 2268815 w 2509337"/>
              <a:gd name="csY188" fmla="*/ 94520 h 1189003"/>
              <a:gd name="csX189" fmla="*/ 2271912 w 2509337"/>
              <a:gd name="csY189" fmla="*/ 93465 h 1189003"/>
              <a:gd name="csX190" fmla="*/ 2274985 w 2509337"/>
              <a:gd name="csY190" fmla="*/ 92415 h 1189003"/>
              <a:gd name="csX191" fmla="*/ 2278039 w 2509337"/>
              <a:gd name="csY191" fmla="*/ 91371 h 1189003"/>
              <a:gd name="csX192" fmla="*/ 2281071 w 2509337"/>
              <a:gd name="csY192" fmla="*/ 90333 h 1189003"/>
              <a:gd name="csX193" fmla="*/ 2284081 w 2509337"/>
              <a:gd name="csY193" fmla="*/ 89300 h 1189003"/>
              <a:gd name="csX194" fmla="*/ 2287071 w 2509337"/>
              <a:gd name="csY194" fmla="*/ 88272 h 1189003"/>
              <a:gd name="csX195" fmla="*/ 2290040 w 2509337"/>
              <a:gd name="csY195" fmla="*/ 87249 h 1189003"/>
              <a:gd name="csX196" fmla="*/ 2292989 w 2509337"/>
              <a:gd name="csY196" fmla="*/ 86232 h 1189003"/>
              <a:gd name="csX197" fmla="*/ 2295917 w 2509337"/>
              <a:gd name="csY197" fmla="*/ 85219 h 1189003"/>
              <a:gd name="csX198" fmla="*/ 2298825 w 2509337"/>
              <a:gd name="csY198" fmla="*/ 84211 h 1189003"/>
              <a:gd name="csX199" fmla="*/ 2301712 w 2509337"/>
              <a:gd name="csY199" fmla="*/ 83209 h 1189003"/>
              <a:gd name="csX200" fmla="*/ 2304580 w 2509337"/>
              <a:gd name="csY200" fmla="*/ 82212 h 1189003"/>
              <a:gd name="csX201" fmla="*/ 2307428 w 2509337"/>
              <a:gd name="csY201" fmla="*/ 81219 h 1189003"/>
              <a:gd name="csX202" fmla="*/ 2310256 w 2509337"/>
              <a:gd name="csY202" fmla="*/ 80231 h 1189003"/>
              <a:gd name="csX203" fmla="*/ 2313065 w 2509337"/>
              <a:gd name="csY203" fmla="*/ 79247 h 1189003"/>
              <a:gd name="csX204" fmla="*/ 2315855 w 2509337"/>
              <a:gd name="csY204" fmla="*/ 78269 h 1189003"/>
              <a:gd name="csX205" fmla="*/ 2318626 w 2509337"/>
              <a:gd name="csY205" fmla="*/ 77294 h 1189003"/>
              <a:gd name="csX206" fmla="*/ 2321377 w 2509337"/>
              <a:gd name="csY206" fmla="*/ 76325 h 1189003"/>
              <a:gd name="csX207" fmla="*/ 2324111 w 2509337"/>
              <a:gd name="csY207" fmla="*/ 75359 h 1189003"/>
              <a:gd name="csX208" fmla="*/ 2326824 w 2509337"/>
              <a:gd name="csY208" fmla="*/ 74398 h 1189003"/>
              <a:gd name="csX209" fmla="*/ 2329520 w 2509337"/>
              <a:gd name="csY209" fmla="*/ 73442 h 1189003"/>
              <a:gd name="csX210" fmla="*/ 2332197 w 2509337"/>
              <a:gd name="csY210" fmla="*/ 72489 h 1189003"/>
              <a:gd name="csX211" fmla="*/ 2334856 w 2509337"/>
              <a:gd name="csY211" fmla="*/ 71540 h 1189003"/>
              <a:gd name="csX212" fmla="*/ 2337497 w 2509337"/>
              <a:gd name="csY212" fmla="*/ 70596 h 1189003"/>
              <a:gd name="csX213" fmla="*/ 2340119 w 2509337"/>
              <a:gd name="csY213" fmla="*/ 69656 h 1189003"/>
              <a:gd name="csX214" fmla="*/ 2342724 w 2509337"/>
              <a:gd name="csY214" fmla="*/ 68720 h 1189003"/>
              <a:gd name="csX215" fmla="*/ 2345311 w 2509337"/>
              <a:gd name="csY215" fmla="*/ 67788 h 1189003"/>
              <a:gd name="csX216" fmla="*/ 2347880 w 2509337"/>
              <a:gd name="csY216" fmla="*/ 66860 h 1189003"/>
              <a:gd name="csX217" fmla="*/ 2350433 w 2509337"/>
              <a:gd name="csY217" fmla="*/ 65935 h 1189003"/>
              <a:gd name="csX218" fmla="*/ 2352967 w 2509337"/>
              <a:gd name="csY218" fmla="*/ 65015 h 1189003"/>
              <a:gd name="csX219" fmla="*/ 2355484 w 2509337"/>
              <a:gd name="csY219" fmla="*/ 64098 h 1189003"/>
              <a:gd name="csX220" fmla="*/ 2357984 w 2509337"/>
              <a:gd name="csY220" fmla="*/ 63185 h 1189003"/>
              <a:gd name="csX221" fmla="*/ 2360467 w 2509337"/>
              <a:gd name="csY221" fmla="*/ 62275 h 1189003"/>
              <a:gd name="csX222" fmla="*/ 2362934 w 2509337"/>
              <a:gd name="csY222" fmla="*/ 61370 h 1189003"/>
              <a:gd name="csX223" fmla="*/ 2365382 w 2509337"/>
              <a:gd name="csY223" fmla="*/ 60468 h 1189003"/>
              <a:gd name="csX224" fmla="*/ 2367816 w 2509337"/>
              <a:gd name="csY224" fmla="*/ 59568 h 1189003"/>
              <a:gd name="csX225" fmla="*/ 2370232 w 2509337"/>
              <a:gd name="csY225" fmla="*/ 58673 h 1189003"/>
              <a:gd name="csX226" fmla="*/ 2372632 w 2509337"/>
              <a:gd name="csY226" fmla="*/ 57781 h 1189003"/>
              <a:gd name="csX227" fmla="*/ 2375015 w 2509337"/>
              <a:gd name="csY227" fmla="*/ 56893 h 1189003"/>
              <a:gd name="csX228" fmla="*/ 2377382 w 2509337"/>
              <a:gd name="csY228" fmla="*/ 56007 h 1189003"/>
              <a:gd name="csX229" fmla="*/ 2379734 w 2509337"/>
              <a:gd name="csY229" fmla="*/ 55126 h 1189003"/>
              <a:gd name="csX230" fmla="*/ 2382068 w 2509337"/>
              <a:gd name="csY230" fmla="*/ 54247 h 1189003"/>
              <a:gd name="csX231" fmla="*/ 2384388 w 2509337"/>
              <a:gd name="csY231" fmla="*/ 53371 h 1189003"/>
              <a:gd name="csX232" fmla="*/ 2386691 w 2509337"/>
              <a:gd name="csY232" fmla="*/ 52500 h 1189003"/>
              <a:gd name="csX233" fmla="*/ 2388979 w 2509337"/>
              <a:gd name="csY233" fmla="*/ 51630 h 1189003"/>
              <a:gd name="csX234" fmla="*/ 2391250 w 2509337"/>
              <a:gd name="csY234" fmla="*/ 50764 h 1189003"/>
              <a:gd name="csX235" fmla="*/ 2393507 w 2509337"/>
              <a:gd name="csY235" fmla="*/ 49902 h 1189003"/>
              <a:gd name="csX236" fmla="*/ 2395748 w 2509337"/>
              <a:gd name="csY236" fmla="*/ 49042 h 1189003"/>
              <a:gd name="csX237" fmla="*/ 2397973 w 2509337"/>
              <a:gd name="csY237" fmla="*/ 48186 h 1189003"/>
              <a:gd name="csX238" fmla="*/ 2400184 w 2509337"/>
              <a:gd name="csY238" fmla="*/ 47332 h 1189003"/>
              <a:gd name="csX239" fmla="*/ 2402379 w 2509337"/>
              <a:gd name="csY239" fmla="*/ 46481 h 1189003"/>
              <a:gd name="csX240" fmla="*/ 2404560 w 2509337"/>
              <a:gd name="csY240" fmla="*/ 45633 h 1189003"/>
              <a:gd name="csX241" fmla="*/ 2406725 w 2509337"/>
              <a:gd name="csY241" fmla="*/ 44788 h 1189003"/>
              <a:gd name="csX242" fmla="*/ 2408875 w 2509337"/>
              <a:gd name="csY242" fmla="*/ 43946 h 1189003"/>
              <a:gd name="csX243" fmla="*/ 2411011 w 2509337"/>
              <a:gd name="csY243" fmla="*/ 43107 h 1189003"/>
              <a:gd name="csX244" fmla="*/ 2413132 w 2509337"/>
              <a:gd name="csY244" fmla="*/ 42271 h 1189003"/>
              <a:gd name="csX245" fmla="*/ 2415239 w 2509337"/>
              <a:gd name="csY245" fmla="*/ 41438 h 1189003"/>
              <a:gd name="csX246" fmla="*/ 2417331 w 2509337"/>
              <a:gd name="csY246" fmla="*/ 40606 h 1189003"/>
              <a:gd name="csX247" fmla="*/ 2419408 w 2509337"/>
              <a:gd name="csY247" fmla="*/ 39778 h 1189003"/>
              <a:gd name="csX248" fmla="*/ 2421471 w 2509337"/>
              <a:gd name="csY248" fmla="*/ 38952 h 1189003"/>
              <a:gd name="csX249" fmla="*/ 2423521 w 2509337"/>
              <a:gd name="csY249" fmla="*/ 38130 h 1189003"/>
              <a:gd name="csX250" fmla="*/ 2425556 w 2509337"/>
              <a:gd name="csY250" fmla="*/ 37309 h 1189003"/>
              <a:gd name="csX251" fmla="*/ 2427576 w 2509337"/>
              <a:gd name="csY251" fmla="*/ 36492 h 1189003"/>
              <a:gd name="csX252" fmla="*/ 2429583 w 2509337"/>
              <a:gd name="csY252" fmla="*/ 35677 h 1189003"/>
              <a:gd name="csX253" fmla="*/ 2431576 w 2509337"/>
              <a:gd name="csY253" fmla="*/ 34864 h 1189003"/>
              <a:gd name="csX254" fmla="*/ 2433554 w 2509337"/>
              <a:gd name="csY254" fmla="*/ 34055 h 1189003"/>
              <a:gd name="csX255" fmla="*/ 2435519 w 2509337"/>
              <a:gd name="csY255" fmla="*/ 33248 h 1189003"/>
              <a:gd name="csX256" fmla="*/ 2437471 w 2509337"/>
              <a:gd name="csY256" fmla="*/ 32443 h 1189003"/>
              <a:gd name="csX257" fmla="*/ 2439408 w 2509337"/>
              <a:gd name="csY257" fmla="*/ 31640 h 1189003"/>
              <a:gd name="csX258" fmla="*/ 2441333 w 2509337"/>
              <a:gd name="csY258" fmla="*/ 30841 h 1189003"/>
              <a:gd name="csX259" fmla="*/ 2443243 w 2509337"/>
              <a:gd name="csY259" fmla="*/ 30043 h 1189003"/>
              <a:gd name="csX260" fmla="*/ 2445140 w 2509337"/>
              <a:gd name="csY260" fmla="*/ 29248 h 1189003"/>
              <a:gd name="csX261" fmla="*/ 2447024 w 2509337"/>
              <a:gd name="csY261" fmla="*/ 28456 h 1189003"/>
              <a:gd name="csX262" fmla="*/ 2448895 w 2509337"/>
              <a:gd name="csY262" fmla="*/ 27665 h 1189003"/>
              <a:gd name="csX263" fmla="*/ 2450752 w 2509337"/>
              <a:gd name="csY263" fmla="*/ 26878 h 1189003"/>
              <a:gd name="csX264" fmla="*/ 2452596 w 2509337"/>
              <a:gd name="csY264" fmla="*/ 26092 h 1189003"/>
              <a:gd name="csX265" fmla="*/ 2454427 w 2509337"/>
              <a:gd name="csY265" fmla="*/ 25309 h 1189003"/>
              <a:gd name="csX266" fmla="*/ 2456245 w 2509337"/>
              <a:gd name="csY266" fmla="*/ 24528 h 1189003"/>
              <a:gd name="csX267" fmla="*/ 2458051 w 2509337"/>
              <a:gd name="csY267" fmla="*/ 23750 h 1189003"/>
              <a:gd name="csX268" fmla="*/ 2459843 w 2509337"/>
              <a:gd name="csY268" fmla="*/ 22973 h 1189003"/>
              <a:gd name="csX269" fmla="*/ 2461623 w 2509337"/>
              <a:gd name="csY269" fmla="*/ 22200 h 1189003"/>
              <a:gd name="csX270" fmla="*/ 2463389 w 2509337"/>
              <a:gd name="csY270" fmla="*/ 21428 h 1189003"/>
              <a:gd name="csX271" fmla="*/ 2465144 w 2509337"/>
              <a:gd name="csY271" fmla="*/ 20659 h 1189003"/>
              <a:gd name="csX272" fmla="*/ 2466885 w 2509337"/>
              <a:gd name="csY272" fmla="*/ 19891 h 1189003"/>
              <a:gd name="csX273" fmla="*/ 2468613 w 2509337"/>
              <a:gd name="csY273" fmla="*/ 19126 h 1189003"/>
              <a:gd name="csX274" fmla="*/ 2470330 w 2509337"/>
              <a:gd name="csY274" fmla="*/ 18364 h 1189003"/>
              <a:gd name="csX275" fmla="*/ 2472034 w 2509337"/>
              <a:gd name="csY275" fmla="*/ 17603 h 1189003"/>
              <a:gd name="csX276" fmla="*/ 2473726 w 2509337"/>
              <a:gd name="csY276" fmla="*/ 16845 h 1189003"/>
              <a:gd name="csX277" fmla="*/ 2475405 w 2509337"/>
              <a:gd name="csY277" fmla="*/ 16090 h 1189003"/>
              <a:gd name="csX278" fmla="*/ 2477072 w 2509337"/>
              <a:gd name="csY278" fmla="*/ 15335 h 1189003"/>
              <a:gd name="csX279" fmla="*/ 2478726 w 2509337"/>
              <a:gd name="csY279" fmla="*/ 14584 h 1189003"/>
              <a:gd name="csX280" fmla="*/ 2480369 w 2509337"/>
              <a:gd name="csY280" fmla="*/ 13834 h 1189003"/>
              <a:gd name="csX281" fmla="*/ 2482000 w 2509337"/>
              <a:gd name="csY281" fmla="*/ 13086 h 1189003"/>
              <a:gd name="csX282" fmla="*/ 2483618 w 2509337"/>
              <a:gd name="csY282" fmla="*/ 12342 h 1189003"/>
              <a:gd name="csX283" fmla="*/ 2485224 w 2509337"/>
              <a:gd name="csY283" fmla="*/ 11599 h 1189003"/>
              <a:gd name="csX284" fmla="*/ 2486819 w 2509337"/>
              <a:gd name="csY284" fmla="*/ 10858 h 1189003"/>
              <a:gd name="csX285" fmla="*/ 2488402 w 2509337"/>
              <a:gd name="csY285" fmla="*/ 10118 h 1189003"/>
              <a:gd name="csX286" fmla="*/ 2489972 w 2509337"/>
              <a:gd name="csY286" fmla="*/ 9382 h 1189003"/>
              <a:gd name="csX287" fmla="*/ 2491531 w 2509337"/>
              <a:gd name="csY287" fmla="*/ 8648 h 1189003"/>
              <a:gd name="csX288" fmla="*/ 2493078 w 2509337"/>
              <a:gd name="csY288" fmla="*/ 7915 h 1189003"/>
              <a:gd name="csX289" fmla="*/ 2494614 w 2509337"/>
              <a:gd name="csY289" fmla="*/ 7185 h 1189003"/>
              <a:gd name="csX290" fmla="*/ 2496138 w 2509337"/>
              <a:gd name="csY290" fmla="*/ 6457 h 1189003"/>
              <a:gd name="csX291" fmla="*/ 2497649 w 2509337"/>
              <a:gd name="csY291" fmla="*/ 5731 h 1189003"/>
              <a:gd name="csX292" fmla="*/ 2499150 w 2509337"/>
              <a:gd name="csY292" fmla="*/ 5007 h 1189003"/>
              <a:gd name="csX293" fmla="*/ 2500640 w 2509337"/>
              <a:gd name="csY293" fmla="*/ 4285 h 1189003"/>
              <a:gd name="csX294" fmla="*/ 2502118 w 2509337"/>
              <a:gd name="csY294" fmla="*/ 3565 h 1189003"/>
              <a:gd name="csX295" fmla="*/ 2503585 w 2509337"/>
              <a:gd name="csY295" fmla="*/ 2848 h 1189003"/>
              <a:gd name="csX296" fmla="*/ 2505039 w 2509337"/>
              <a:gd name="csY296" fmla="*/ 2133 h 1189003"/>
              <a:gd name="csX297" fmla="*/ 2506484 w 2509337"/>
              <a:gd name="csY297" fmla="*/ 1419 h 1189003"/>
              <a:gd name="csX298" fmla="*/ 2507915 w 2509337"/>
              <a:gd name="csY298" fmla="*/ 709 h 1189003"/>
              <a:gd name="csX299" fmla="*/ 2509338 w 2509337"/>
              <a:gd name="csY299" fmla="*/ 0 h 118900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  <a:cxn ang="0">
                <a:pos x="csX131" y="csY131"/>
              </a:cxn>
              <a:cxn ang="0">
                <a:pos x="csX132" y="csY132"/>
              </a:cxn>
              <a:cxn ang="0">
                <a:pos x="csX133" y="csY133"/>
              </a:cxn>
              <a:cxn ang="0">
                <a:pos x="csX134" y="csY134"/>
              </a:cxn>
              <a:cxn ang="0">
                <a:pos x="csX135" y="csY135"/>
              </a:cxn>
              <a:cxn ang="0">
                <a:pos x="csX136" y="csY136"/>
              </a:cxn>
              <a:cxn ang="0">
                <a:pos x="csX137" y="csY137"/>
              </a:cxn>
              <a:cxn ang="0">
                <a:pos x="csX138" y="csY138"/>
              </a:cxn>
              <a:cxn ang="0">
                <a:pos x="csX139" y="csY139"/>
              </a:cxn>
              <a:cxn ang="0">
                <a:pos x="csX140" y="csY140"/>
              </a:cxn>
              <a:cxn ang="0">
                <a:pos x="csX141" y="csY141"/>
              </a:cxn>
              <a:cxn ang="0">
                <a:pos x="csX142" y="csY142"/>
              </a:cxn>
              <a:cxn ang="0">
                <a:pos x="csX143" y="csY143"/>
              </a:cxn>
              <a:cxn ang="0">
                <a:pos x="csX144" y="csY144"/>
              </a:cxn>
              <a:cxn ang="0">
                <a:pos x="csX145" y="csY145"/>
              </a:cxn>
              <a:cxn ang="0">
                <a:pos x="csX146" y="csY146"/>
              </a:cxn>
              <a:cxn ang="0">
                <a:pos x="csX147" y="csY147"/>
              </a:cxn>
              <a:cxn ang="0">
                <a:pos x="csX148" y="csY148"/>
              </a:cxn>
              <a:cxn ang="0">
                <a:pos x="csX149" y="csY149"/>
              </a:cxn>
              <a:cxn ang="0">
                <a:pos x="csX150" y="csY150"/>
              </a:cxn>
              <a:cxn ang="0">
                <a:pos x="csX151" y="csY151"/>
              </a:cxn>
              <a:cxn ang="0">
                <a:pos x="csX152" y="csY152"/>
              </a:cxn>
              <a:cxn ang="0">
                <a:pos x="csX153" y="csY153"/>
              </a:cxn>
              <a:cxn ang="0">
                <a:pos x="csX154" y="csY154"/>
              </a:cxn>
              <a:cxn ang="0">
                <a:pos x="csX155" y="csY155"/>
              </a:cxn>
              <a:cxn ang="0">
                <a:pos x="csX156" y="csY156"/>
              </a:cxn>
              <a:cxn ang="0">
                <a:pos x="csX157" y="csY157"/>
              </a:cxn>
              <a:cxn ang="0">
                <a:pos x="csX158" y="csY158"/>
              </a:cxn>
              <a:cxn ang="0">
                <a:pos x="csX159" y="csY159"/>
              </a:cxn>
              <a:cxn ang="0">
                <a:pos x="csX160" y="csY160"/>
              </a:cxn>
              <a:cxn ang="0">
                <a:pos x="csX161" y="csY161"/>
              </a:cxn>
              <a:cxn ang="0">
                <a:pos x="csX162" y="csY162"/>
              </a:cxn>
              <a:cxn ang="0">
                <a:pos x="csX163" y="csY163"/>
              </a:cxn>
              <a:cxn ang="0">
                <a:pos x="csX164" y="csY164"/>
              </a:cxn>
              <a:cxn ang="0">
                <a:pos x="csX165" y="csY165"/>
              </a:cxn>
              <a:cxn ang="0">
                <a:pos x="csX166" y="csY166"/>
              </a:cxn>
              <a:cxn ang="0">
                <a:pos x="csX167" y="csY167"/>
              </a:cxn>
              <a:cxn ang="0">
                <a:pos x="csX168" y="csY168"/>
              </a:cxn>
              <a:cxn ang="0">
                <a:pos x="csX169" y="csY169"/>
              </a:cxn>
              <a:cxn ang="0">
                <a:pos x="csX170" y="csY170"/>
              </a:cxn>
              <a:cxn ang="0">
                <a:pos x="csX171" y="csY171"/>
              </a:cxn>
              <a:cxn ang="0">
                <a:pos x="csX172" y="csY172"/>
              </a:cxn>
              <a:cxn ang="0">
                <a:pos x="csX173" y="csY173"/>
              </a:cxn>
              <a:cxn ang="0">
                <a:pos x="csX174" y="csY174"/>
              </a:cxn>
              <a:cxn ang="0">
                <a:pos x="csX175" y="csY175"/>
              </a:cxn>
              <a:cxn ang="0">
                <a:pos x="csX176" y="csY176"/>
              </a:cxn>
              <a:cxn ang="0">
                <a:pos x="csX177" y="csY177"/>
              </a:cxn>
              <a:cxn ang="0">
                <a:pos x="csX178" y="csY178"/>
              </a:cxn>
              <a:cxn ang="0">
                <a:pos x="csX179" y="csY179"/>
              </a:cxn>
              <a:cxn ang="0">
                <a:pos x="csX180" y="csY180"/>
              </a:cxn>
              <a:cxn ang="0">
                <a:pos x="csX181" y="csY181"/>
              </a:cxn>
              <a:cxn ang="0">
                <a:pos x="csX182" y="csY182"/>
              </a:cxn>
              <a:cxn ang="0">
                <a:pos x="csX183" y="csY183"/>
              </a:cxn>
              <a:cxn ang="0">
                <a:pos x="csX184" y="csY184"/>
              </a:cxn>
              <a:cxn ang="0">
                <a:pos x="csX185" y="csY185"/>
              </a:cxn>
              <a:cxn ang="0">
                <a:pos x="csX186" y="csY186"/>
              </a:cxn>
              <a:cxn ang="0">
                <a:pos x="csX187" y="csY187"/>
              </a:cxn>
              <a:cxn ang="0">
                <a:pos x="csX188" y="csY188"/>
              </a:cxn>
              <a:cxn ang="0">
                <a:pos x="csX189" y="csY189"/>
              </a:cxn>
              <a:cxn ang="0">
                <a:pos x="csX190" y="csY190"/>
              </a:cxn>
              <a:cxn ang="0">
                <a:pos x="csX191" y="csY191"/>
              </a:cxn>
              <a:cxn ang="0">
                <a:pos x="csX192" y="csY192"/>
              </a:cxn>
              <a:cxn ang="0">
                <a:pos x="csX193" y="csY193"/>
              </a:cxn>
              <a:cxn ang="0">
                <a:pos x="csX194" y="csY194"/>
              </a:cxn>
              <a:cxn ang="0">
                <a:pos x="csX195" y="csY195"/>
              </a:cxn>
              <a:cxn ang="0">
                <a:pos x="csX196" y="csY196"/>
              </a:cxn>
              <a:cxn ang="0">
                <a:pos x="csX197" y="csY197"/>
              </a:cxn>
              <a:cxn ang="0">
                <a:pos x="csX198" y="csY198"/>
              </a:cxn>
              <a:cxn ang="0">
                <a:pos x="csX199" y="csY199"/>
              </a:cxn>
              <a:cxn ang="0">
                <a:pos x="csX200" y="csY200"/>
              </a:cxn>
              <a:cxn ang="0">
                <a:pos x="csX201" y="csY201"/>
              </a:cxn>
              <a:cxn ang="0">
                <a:pos x="csX202" y="csY202"/>
              </a:cxn>
              <a:cxn ang="0">
                <a:pos x="csX203" y="csY203"/>
              </a:cxn>
              <a:cxn ang="0">
                <a:pos x="csX204" y="csY204"/>
              </a:cxn>
              <a:cxn ang="0">
                <a:pos x="csX205" y="csY205"/>
              </a:cxn>
              <a:cxn ang="0">
                <a:pos x="csX206" y="csY206"/>
              </a:cxn>
              <a:cxn ang="0">
                <a:pos x="csX207" y="csY207"/>
              </a:cxn>
              <a:cxn ang="0">
                <a:pos x="csX208" y="csY208"/>
              </a:cxn>
              <a:cxn ang="0">
                <a:pos x="csX209" y="csY209"/>
              </a:cxn>
              <a:cxn ang="0">
                <a:pos x="csX210" y="csY210"/>
              </a:cxn>
              <a:cxn ang="0">
                <a:pos x="csX211" y="csY211"/>
              </a:cxn>
              <a:cxn ang="0">
                <a:pos x="csX212" y="csY212"/>
              </a:cxn>
              <a:cxn ang="0">
                <a:pos x="csX213" y="csY213"/>
              </a:cxn>
              <a:cxn ang="0">
                <a:pos x="csX214" y="csY214"/>
              </a:cxn>
              <a:cxn ang="0">
                <a:pos x="csX215" y="csY215"/>
              </a:cxn>
              <a:cxn ang="0">
                <a:pos x="csX216" y="csY216"/>
              </a:cxn>
              <a:cxn ang="0">
                <a:pos x="csX217" y="csY217"/>
              </a:cxn>
              <a:cxn ang="0">
                <a:pos x="csX218" y="csY218"/>
              </a:cxn>
              <a:cxn ang="0">
                <a:pos x="csX219" y="csY219"/>
              </a:cxn>
              <a:cxn ang="0">
                <a:pos x="csX220" y="csY220"/>
              </a:cxn>
              <a:cxn ang="0">
                <a:pos x="csX221" y="csY221"/>
              </a:cxn>
              <a:cxn ang="0">
                <a:pos x="csX222" y="csY222"/>
              </a:cxn>
              <a:cxn ang="0">
                <a:pos x="csX223" y="csY223"/>
              </a:cxn>
              <a:cxn ang="0">
                <a:pos x="csX224" y="csY224"/>
              </a:cxn>
              <a:cxn ang="0">
                <a:pos x="csX225" y="csY225"/>
              </a:cxn>
              <a:cxn ang="0">
                <a:pos x="csX226" y="csY226"/>
              </a:cxn>
              <a:cxn ang="0">
                <a:pos x="csX227" y="csY227"/>
              </a:cxn>
              <a:cxn ang="0">
                <a:pos x="csX228" y="csY228"/>
              </a:cxn>
              <a:cxn ang="0">
                <a:pos x="csX229" y="csY229"/>
              </a:cxn>
              <a:cxn ang="0">
                <a:pos x="csX230" y="csY230"/>
              </a:cxn>
              <a:cxn ang="0">
                <a:pos x="csX231" y="csY231"/>
              </a:cxn>
              <a:cxn ang="0">
                <a:pos x="csX232" y="csY232"/>
              </a:cxn>
              <a:cxn ang="0">
                <a:pos x="csX233" y="csY233"/>
              </a:cxn>
              <a:cxn ang="0">
                <a:pos x="csX234" y="csY234"/>
              </a:cxn>
              <a:cxn ang="0">
                <a:pos x="csX235" y="csY235"/>
              </a:cxn>
              <a:cxn ang="0">
                <a:pos x="csX236" y="csY236"/>
              </a:cxn>
              <a:cxn ang="0">
                <a:pos x="csX237" y="csY237"/>
              </a:cxn>
              <a:cxn ang="0">
                <a:pos x="csX238" y="csY238"/>
              </a:cxn>
              <a:cxn ang="0">
                <a:pos x="csX239" y="csY239"/>
              </a:cxn>
              <a:cxn ang="0">
                <a:pos x="csX240" y="csY240"/>
              </a:cxn>
              <a:cxn ang="0">
                <a:pos x="csX241" y="csY241"/>
              </a:cxn>
              <a:cxn ang="0">
                <a:pos x="csX242" y="csY242"/>
              </a:cxn>
              <a:cxn ang="0">
                <a:pos x="csX243" y="csY243"/>
              </a:cxn>
              <a:cxn ang="0">
                <a:pos x="csX244" y="csY244"/>
              </a:cxn>
              <a:cxn ang="0">
                <a:pos x="csX245" y="csY245"/>
              </a:cxn>
              <a:cxn ang="0">
                <a:pos x="csX246" y="csY246"/>
              </a:cxn>
              <a:cxn ang="0">
                <a:pos x="csX247" y="csY247"/>
              </a:cxn>
              <a:cxn ang="0">
                <a:pos x="csX248" y="csY248"/>
              </a:cxn>
              <a:cxn ang="0">
                <a:pos x="csX249" y="csY249"/>
              </a:cxn>
              <a:cxn ang="0">
                <a:pos x="csX250" y="csY250"/>
              </a:cxn>
              <a:cxn ang="0">
                <a:pos x="csX251" y="csY251"/>
              </a:cxn>
              <a:cxn ang="0">
                <a:pos x="csX252" y="csY252"/>
              </a:cxn>
              <a:cxn ang="0">
                <a:pos x="csX253" y="csY253"/>
              </a:cxn>
              <a:cxn ang="0">
                <a:pos x="csX254" y="csY254"/>
              </a:cxn>
              <a:cxn ang="0">
                <a:pos x="csX255" y="csY255"/>
              </a:cxn>
              <a:cxn ang="0">
                <a:pos x="csX256" y="csY256"/>
              </a:cxn>
              <a:cxn ang="0">
                <a:pos x="csX257" y="csY257"/>
              </a:cxn>
              <a:cxn ang="0">
                <a:pos x="csX258" y="csY258"/>
              </a:cxn>
              <a:cxn ang="0">
                <a:pos x="csX259" y="csY259"/>
              </a:cxn>
              <a:cxn ang="0">
                <a:pos x="csX260" y="csY260"/>
              </a:cxn>
              <a:cxn ang="0">
                <a:pos x="csX261" y="csY261"/>
              </a:cxn>
              <a:cxn ang="0">
                <a:pos x="csX262" y="csY262"/>
              </a:cxn>
              <a:cxn ang="0">
                <a:pos x="csX263" y="csY263"/>
              </a:cxn>
              <a:cxn ang="0">
                <a:pos x="csX264" y="csY264"/>
              </a:cxn>
              <a:cxn ang="0">
                <a:pos x="csX265" y="csY265"/>
              </a:cxn>
              <a:cxn ang="0">
                <a:pos x="csX266" y="csY266"/>
              </a:cxn>
              <a:cxn ang="0">
                <a:pos x="csX267" y="csY267"/>
              </a:cxn>
              <a:cxn ang="0">
                <a:pos x="csX268" y="csY268"/>
              </a:cxn>
              <a:cxn ang="0">
                <a:pos x="csX269" y="csY269"/>
              </a:cxn>
              <a:cxn ang="0">
                <a:pos x="csX270" y="csY270"/>
              </a:cxn>
              <a:cxn ang="0">
                <a:pos x="csX271" y="csY271"/>
              </a:cxn>
              <a:cxn ang="0">
                <a:pos x="csX272" y="csY272"/>
              </a:cxn>
              <a:cxn ang="0">
                <a:pos x="csX273" y="csY273"/>
              </a:cxn>
              <a:cxn ang="0">
                <a:pos x="csX274" y="csY274"/>
              </a:cxn>
              <a:cxn ang="0">
                <a:pos x="csX275" y="csY275"/>
              </a:cxn>
              <a:cxn ang="0">
                <a:pos x="csX276" y="csY276"/>
              </a:cxn>
              <a:cxn ang="0">
                <a:pos x="csX277" y="csY277"/>
              </a:cxn>
              <a:cxn ang="0">
                <a:pos x="csX278" y="csY278"/>
              </a:cxn>
              <a:cxn ang="0">
                <a:pos x="csX279" y="csY279"/>
              </a:cxn>
              <a:cxn ang="0">
                <a:pos x="csX280" y="csY280"/>
              </a:cxn>
              <a:cxn ang="0">
                <a:pos x="csX281" y="csY281"/>
              </a:cxn>
              <a:cxn ang="0">
                <a:pos x="csX282" y="csY282"/>
              </a:cxn>
              <a:cxn ang="0">
                <a:pos x="csX283" y="csY283"/>
              </a:cxn>
              <a:cxn ang="0">
                <a:pos x="csX284" y="csY284"/>
              </a:cxn>
              <a:cxn ang="0">
                <a:pos x="csX285" y="csY285"/>
              </a:cxn>
              <a:cxn ang="0">
                <a:pos x="csX286" y="csY286"/>
              </a:cxn>
              <a:cxn ang="0">
                <a:pos x="csX287" y="csY287"/>
              </a:cxn>
              <a:cxn ang="0">
                <a:pos x="csX288" y="csY288"/>
              </a:cxn>
              <a:cxn ang="0">
                <a:pos x="csX289" y="csY289"/>
              </a:cxn>
              <a:cxn ang="0">
                <a:pos x="csX290" y="csY290"/>
              </a:cxn>
              <a:cxn ang="0">
                <a:pos x="csX291" y="csY291"/>
              </a:cxn>
              <a:cxn ang="0">
                <a:pos x="csX292" y="csY292"/>
              </a:cxn>
              <a:cxn ang="0">
                <a:pos x="csX293" y="csY293"/>
              </a:cxn>
              <a:cxn ang="0">
                <a:pos x="csX294" y="csY294"/>
              </a:cxn>
              <a:cxn ang="0">
                <a:pos x="csX295" y="csY295"/>
              </a:cxn>
              <a:cxn ang="0">
                <a:pos x="csX296" y="csY296"/>
              </a:cxn>
              <a:cxn ang="0">
                <a:pos x="csX297" y="csY297"/>
              </a:cxn>
              <a:cxn ang="0">
                <a:pos x="csX298" y="csY298"/>
              </a:cxn>
              <a:cxn ang="0">
                <a:pos x="csX299" y="csY299"/>
              </a:cxn>
            </a:cxnLst>
            <a:rect l="l" t="t" r="r" b="b"/>
            <a:pathLst>
              <a:path w="2509337" h="1189003">
                <a:moveTo>
                  <a:pt x="0" y="1189004"/>
                </a:moveTo>
                <a:lnTo>
                  <a:pt x="87283" y="1138856"/>
                </a:lnTo>
                <a:lnTo>
                  <a:pt x="165155" y="1094139"/>
                </a:lnTo>
                <a:lnTo>
                  <a:pt x="235436" y="1053822"/>
                </a:lnTo>
                <a:lnTo>
                  <a:pt x="299469" y="1017145"/>
                </a:lnTo>
                <a:lnTo>
                  <a:pt x="358269" y="983526"/>
                </a:lnTo>
                <a:lnTo>
                  <a:pt x="412623" y="952513"/>
                </a:lnTo>
                <a:lnTo>
                  <a:pt x="463155" y="923750"/>
                </a:lnTo>
                <a:lnTo>
                  <a:pt x="510363" y="896946"/>
                </a:lnTo>
                <a:lnTo>
                  <a:pt x="554657" y="871867"/>
                </a:lnTo>
                <a:lnTo>
                  <a:pt x="596374" y="848317"/>
                </a:lnTo>
                <a:lnTo>
                  <a:pt x="635796" y="826132"/>
                </a:lnTo>
                <a:lnTo>
                  <a:pt x="673161" y="805174"/>
                </a:lnTo>
                <a:lnTo>
                  <a:pt x="708672" y="785324"/>
                </a:lnTo>
                <a:lnTo>
                  <a:pt x="742504" y="766482"/>
                </a:lnTo>
                <a:lnTo>
                  <a:pt x="774807" y="748559"/>
                </a:lnTo>
                <a:lnTo>
                  <a:pt x="805713" y="731479"/>
                </a:lnTo>
                <a:lnTo>
                  <a:pt x="835337" y="715174"/>
                </a:lnTo>
                <a:lnTo>
                  <a:pt x="863780" y="699585"/>
                </a:lnTo>
                <a:lnTo>
                  <a:pt x="891132" y="684657"/>
                </a:lnTo>
                <a:lnTo>
                  <a:pt x="917473" y="670346"/>
                </a:lnTo>
                <a:lnTo>
                  <a:pt x="942875" y="656608"/>
                </a:lnTo>
                <a:lnTo>
                  <a:pt x="967401" y="643405"/>
                </a:lnTo>
                <a:lnTo>
                  <a:pt x="991110" y="630704"/>
                </a:lnTo>
                <a:lnTo>
                  <a:pt x="1014052" y="618472"/>
                </a:lnTo>
                <a:lnTo>
                  <a:pt x="1036277" y="606682"/>
                </a:lnTo>
                <a:lnTo>
                  <a:pt x="1057828" y="595308"/>
                </a:lnTo>
                <a:lnTo>
                  <a:pt x="1078741" y="584326"/>
                </a:lnTo>
                <a:lnTo>
                  <a:pt x="1099056" y="573716"/>
                </a:lnTo>
                <a:lnTo>
                  <a:pt x="1118804" y="563456"/>
                </a:lnTo>
                <a:lnTo>
                  <a:pt x="1138015" y="553529"/>
                </a:lnTo>
                <a:lnTo>
                  <a:pt x="1156717" y="543918"/>
                </a:lnTo>
                <a:lnTo>
                  <a:pt x="1174937" y="534606"/>
                </a:lnTo>
                <a:lnTo>
                  <a:pt x="1192699" y="525579"/>
                </a:lnTo>
                <a:lnTo>
                  <a:pt x="1210023" y="516824"/>
                </a:lnTo>
                <a:lnTo>
                  <a:pt x="1226930" y="508327"/>
                </a:lnTo>
                <a:lnTo>
                  <a:pt x="1243442" y="500078"/>
                </a:lnTo>
                <a:lnTo>
                  <a:pt x="1259574" y="492064"/>
                </a:lnTo>
                <a:lnTo>
                  <a:pt x="1275343" y="484276"/>
                </a:lnTo>
                <a:lnTo>
                  <a:pt x="1290766" y="476704"/>
                </a:lnTo>
                <a:lnTo>
                  <a:pt x="1305856" y="469339"/>
                </a:lnTo>
                <a:lnTo>
                  <a:pt x="1320627" y="462171"/>
                </a:lnTo>
                <a:lnTo>
                  <a:pt x="1335093" y="455193"/>
                </a:lnTo>
                <a:lnTo>
                  <a:pt x="1349265" y="448398"/>
                </a:lnTo>
                <a:lnTo>
                  <a:pt x="1363154" y="441777"/>
                </a:lnTo>
                <a:lnTo>
                  <a:pt x="1376771" y="435325"/>
                </a:lnTo>
                <a:lnTo>
                  <a:pt x="1390128" y="429035"/>
                </a:lnTo>
                <a:lnTo>
                  <a:pt x="1403232" y="422899"/>
                </a:lnTo>
                <a:lnTo>
                  <a:pt x="1416092" y="416913"/>
                </a:lnTo>
                <a:lnTo>
                  <a:pt x="1428719" y="411071"/>
                </a:lnTo>
                <a:lnTo>
                  <a:pt x="1441119" y="405369"/>
                </a:lnTo>
                <a:lnTo>
                  <a:pt x="1453301" y="399800"/>
                </a:lnTo>
                <a:lnTo>
                  <a:pt x="1465271" y="394359"/>
                </a:lnTo>
                <a:lnTo>
                  <a:pt x="1477036" y="389044"/>
                </a:lnTo>
                <a:lnTo>
                  <a:pt x="1488603" y="383848"/>
                </a:lnTo>
                <a:lnTo>
                  <a:pt x="1499980" y="378768"/>
                </a:lnTo>
                <a:lnTo>
                  <a:pt x="1511170" y="373800"/>
                </a:lnTo>
                <a:lnTo>
                  <a:pt x="1522181" y="368941"/>
                </a:lnTo>
                <a:lnTo>
                  <a:pt x="1533017" y="364187"/>
                </a:lnTo>
                <a:lnTo>
                  <a:pt x="1543683" y="359533"/>
                </a:lnTo>
                <a:lnTo>
                  <a:pt x="1554186" y="354977"/>
                </a:lnTo>
                <a:lnTo>
                  <a:pt x="1564529" y="350515"/>
                </a:lnTo>
                <a:lnTo>
                  <a:pt x="1574717" y="346146"/>
                </a:lnTo>
                <a:lnTo>
                  <a:pt x="1584753" y="341866"/>
                </a:lnTo>
                <a:lnTo>
                  <a:pt x="1594644" y="337671"/>
                </a:lnTo>
                <a:lnTo>
                  <a:pt x="1604392" y="333559"/>
                </a:lnTo>
                <a:lnTo>
                  <a:pt x="1614001" y="329528"/>
                </a:lnTo>
                <a:lnTo>
                  <a:pt x="1623475" y="325575"/>
                </a:lnTo>
                <a:lnTo>
                  <a:pt x="1632816" y="321697"/>
                </a:lnTo>
                <a:lnTo>
                  <a:pt x="1642030" y="317894"/>
                </a:lnTo>
                <a:lnTo>
                  <a:pt x="1651120" y="314162"/>
                </a:lnTo>
                <a:lnTo>
                  <a:pt x="1660087" y="310499"/>
                </a:lnTo>
                <a:lnTo>
                  <a:pt x="1668935" y="306903"/>
                </a:lnTo>
                <a:lnTo>
                  <a:pt x="1677668" y="303372"/>
                </a:lnTo>
                <a:lnTo>
                  <a:pt x="1686286" y="299905"/>
                </a:lnTo>
                <a:lnTo>
                  <a:pt x="1694795" y="296499"/>
                </a:lnTo>
                <a:lnTo>
                  <a:pt x="1703196" y="293153"/>
                </a:lnTo>
                <a:lnTo>
                  <a:pt x="1711491" y="289865"/>
                </a:lnTo>
                <a:lnTo>
                  <a:pt x="1719683" y="286633"/>
                </a:lnTo>
                <a:lnTo>
                  <a:pt x="1727775" y="283456"/>
                </a:lnTo>
                <a:lnTo>
                  <a:pt x="1735769" y="280333"/>
                </a:lnTo>
                <a:lnTo>
                  <a:pt x="1743666" y="277261"/>
                </a:lnTo>
                <a:lnTo>
                  <a:pt x="1751468" y="274240"/>
                </a:lnTo>
                <a:lnTo>
                  <a:pt x="1759179" y="271268"/>
                </a:lnTo>
                <a:lnTo>
                  <a:pt x="1766799" y="268344"/>
                </a:lnTo>
                <a:lnTo>
                  <a:pt x="1774331" y="265466"/>
                </a:lnTo>
                <a:lnTo>
                  <a:pt x="1781777" y="262633"/>
                </a:lnTo>
                <a:lnTo>
                  <a:pt x="1789138" y="259845"/>
                </a:lnTo>
                <a:lnTo>
                  <a:pt x="1796416" y="257099"/>
                </a:lnTo>
                <a:lnTo>
                  <a:pt x="1803613" y="254396"/>
                </a:lnTo>
                <a:lnTo>
                  <a:pt x="1810730" y="251732"/>
                </a:lnTo>
                <a:lnTo>
                  <a:pt x="1817769" y="249108"/>
                </a:lnTo>
                <a:lnTo>
                  <a:pt x="1824731" y="246524"/>
                </a:lnTo>
                <a:lnTo>
                  <a:pt x="1831618" y="243976"/>
                </a:lnTo>
                <a:lnTo>
                  <a:pt x="1838432" y="241466"/>
                </a:lnTo>
                <a:lnTo>
                  <a:pt x="1845173" y="238992"/>
                </a:lnTo>
                <a:lnTo>
                  <a:pt x="1851843" y="236552"/>
                </a:lnTo>
                <a:lnTo>
                  <a:pt x="1858444" y="234146"/>
                </a:lnTo>
                <a:lnTo>
                  <a:pt x="1864975" y="231774"/>
                </a:lnTo>
                <a:lnTo>
                  <a:pt x="1871440" y="229434"/>
                </a:lnTo>
                <a:lnTo>
                  <a:pt x="1877840" y="227126"/>
                </a:lnTo>
                <a:lnTo>
                  <a:pt x="1884173" y="224849"/>
                </a:lnTo>
                <a:lnTo>
                  <a:pt x="1890444" y="222601"/>
                </a:lnTo>
                <a:lnTo>
                  <a:pt x="1896651" y="220384"/>
                </a:lnTo>
                <a:lnTo>
                  <a:pt x="1902798" y="218194"/>
                </a:lnTo>
                <a:lnTo>
                  <a:pt x="1908883" y="216034"/>
                </a:lnTo>
                <a:lnTo>
                  <a:pt x="1914910" y="213900"/>
                </a:lnTo>
                <a:lnTo>
                  <a:pt x="1920878" y="211793"/>
                </a:lnTo>
                <a:lnTo>
                  <a:pt x="1926789" y="209712"/>
                </a:lnTo>
                <a:lnTo>
                  <a:pt x="1932643" y="207657"/>
                </a:lnTo>
                <a:lnTo>
                  <a:pt x="1938440" y="205628"/>
                </a:lnTo>
                <a:lnTo>
                  <a:pt x="1944184" y="203622"/>
                </a:lnTo>
                <a:lnTo>
                  <a:pt x="1949874" y="201639"/>
                </a:lnTo>
                <a:lnTo>
                  <a:pt x="1955510" y="199681"/>
                </a:lnTo>
                <a:lnTo>
                  <a:pt x="1961095" y="197746"/>
                </a:lnTo>
                <a:lnTo>
                  <a:pt x="1966628" y="195832"/>
                </a:lnTo>
                <a:lnTo>
                  <a:pt x="1972110" y="193940"/>
                </a:lnTo>
                <a:lnTo>
                  <a:pt x="1977543" y="192071"/>
                </a:lnTo>
                <a:lnTo>
                  <a:pt x="1982926" y="190221"/>
                </a:lnTo>
                <a:lnTo>
                  <a:pt x="1988261" y="188392"/>
                </a:lnTo>
                <a:lnTo>
                  <a:pt x="1993548" y="186583"/>
                </a:lnTo>
                <a:lnTo>
                  <a:pt x="1998789" y="184795"/>
                </a:lnTo>
                <a:lnTo>
                  <a:pt x="2003984" y="183024"/>
                </a:lnTo>
                <a:lnTo>
                  <a:pt x="2009132" y="181273"/>
                </a:lnTo>
                <a:lnTo>
                  <a:pt x="2014236" y="179540"/>
                </a:lnTo>
                <a:lnTo>
                  <a:pt x="2019295" y="177825"/>
                </a:lnTo>
                <a:lnTo>
                  <a:pt x="2024310" y="176128"/>
                </a:lnTo>
                <a:lnTo>
                  <a:pt x="2029283" y="174448"/>
                </a:lnTo>
                <a:lnTo>
                  <a:pt x="2034213" y="172784"/>
                </a:lnTo>
                <a:lnTo>
                  <a:pt x="2039101" y="171138"/>
                </a:lnTo>
                <a:lnTo>
                  <a:pt x="2043948" y="169507"/>
                </a:lnTo>
                <a:lnTo>
                  <a:pt x="2048754" y="167892"/>
                </a:lnTo>
                <a:lnTo>
                  <a:pt x="2053519" y="166293"/>
                </a:lnTo>
                <a:lnTo>
                  <a:pt x="2058245" y="164710"/>
                </a:lnTo>
                <a:lnTo>
                  <a:pt x="2062932" y="163141"/>
                </a:lnTo>
                <a:lnTo>
                  <a:pt x="2067579" y="161587"/>
                </a:lnTo>
                <a:lnTo>
                  <a:pt x="2072190" y="160047"/>
                </a:lnTo>
                <a:lnTo>
                  <a:pt x="2076761" y="158522"/>
                </a:lnTo>
                <a:lnTo>
                  <a:pt x="2081296" y="157009"/>
                </a:lnTo>
                <a:lnTo>
                  <a:pt x="2085794" y="155511"/>
                </a:lnTo>
                <a:lnTo>
                  <a:pt x="2090256" y="154026"/>
                </a:lnTo>
                <a:lnTo>
                  <a:pt x="2094682" y="152554"/>
                </a:lnTo>
                <a:lnTo>
                  <a:pt x="2099072" y="151095"/>
                </a:lnTo>
                <a:lnTo>
                  <a:pt x="2103428" y="149648"/>
                </a:lnTo>
                <a:lnTo>
                  <a:pt x="2107748" y="148215"/>
                </a:lnTo>
                <a:lnTo>
                  <a:pt x="2112035" y="146792"/>
                </a:lnTo>
                <a:lnTo>
                  <a:pt x="2116288" y="145382"/>
                </a:lnTo>
                <a:lnTo>
                  <a:pt x="2120507" y="143983"/>
                </a:lnTo>
                <a:lnTo>
                  <a:pt x="2124694" y="142596"/>
                </a:lnTo>
                <a:lnTo>
                  <a:pt x="2128848" y="141220"/>
                </a:lnTo>
                <a:lnTo>
                  <a:pt x="2132970" y="139855"/>
                </a:lnTo>
                <a:lnTo>
                  <a:pt x="2137060" y="138500"/>
                </a:lnTo>
                <a:lnTo>
                  <a:pt x="2141118" y="137157"/>
                </a:lnTo>
                <a:lnTo>
                  <a:pt x="2145145" y="135824"/>
                </a:lnTo>
                <a:lnTo>
                  <a:pt x="2149142" y="134501"/>
                </a:lnTo>
                <a:lnTo>
                  <a:pt x="2153107" y="133188"/>
                </a:lnTo>
                <a:lnTo>
                  <a:pt x="2157044" y="131885"/>
                </a:lnTo>
                <a:lnTo>
                  <a:pt x="2160950" y="130592"/>
                </a:lnTo>
                <a:lnTo>
                  <a:pt x="2164827" y="129308"/>
                </a:lnTo>
                <a:lnTo>
                  <a:pt x="2168674" y="128033"/>
                </a:lnTo>
                <a:lnTo>
                  <a:pt x="2172493" y="126768"/>
                </a:lnTo>
                <a:lnTo>
                  <a:pt x="2176283" y="125512"/>
                </a:lnTo>
                <a:lnTo>
                  <a:pt x="2180045" y="124265"/>
                </a:lnTo>
                <a:lnTo>
                  <a:pt x="2183779" y="123027"/>
                </a:lnTo>
                <a:lnTo>
                  <a:pt x="2187485" y="121797"/>
                </a:lnTo>
                <a:lnTo>
                  <a:pt x="2191164" y="120575"/>
                </a:lnTo>
                <a:lnTo>
                  <a:pt x="2194816" y="119363"/>
                </a:lnTo>
                <a:lnTo>
                  <a:pt x="2198442" y="118158"/>
                </a:lnTo>
                <a:lnTo>
                  <a:pt x="2202040" y="116960"/>
                </a:lnTo>
                <a:lnTo>
                  <a:pt x="2205612" y="115772"/>
                </a:lnTo>
                <a:lnTo>
                  <a:pt x="2209158" y="114590"/>
                </a:lnTo>
                <a:lnTo>
                  <a:pt x="2212678" y="113416"/>
                </a:lnTo>
                <a:lnTo>
                  <a:pt x="2216174" y="112250"/>
                </a:lnTo>
                <a:lnTo>
                  <a:pt x="2219644" y="111091"/>
                </a:lnTo>
                <a:lnTo>
                  <a:pt x="2223089" y="109939"/>
                </a:lnTo>
                <a:lnTo>
                  <a:pt x="2226509" y="108796"/>
                </a:lnTo>
                <a:lnTo>
                  <a:pt x="2229904" y="107658"/>
                </a:lnTo>
                <a:lnTo>
                  <a:pt x="2233275" y="106528"/>
                </a:lnTo>
                <a:lnTo>
                  <a:pt x="2236621" y="105405"/>
                </a:lnTo>
                <a:lnTo>
                  <a:pt x="2239946" y="104287"/>
                </a:lnTo>
                <a:lnTo>
                  <a:pt x="2243245" y="103178"/>
                </a:lnTo>
                <a:lnTo>
                  <a:pt x="2246521" y="102074"/>
                </a:lnTo>
                <a:lnTo>
                  <a:pt x="2249774" y="100976"/>
                </a:lnTo>
                <a:lnTo>
                  <a:pt x="2253004" y="99885"/>
                </a:lnTo>
                <a:lnTo>
                  <a:pt x="2256211" y="98800"/>
                </a:lnTo>
                <a:lnTo>
                  <a:pt x="2259395" y="97722"/>
                </a:lnTo>
                <a:lnTo>
                  <a:pt x="2262557" y="96648"/>
                </a:lnTo>
                <a:lnTo>
                  <a:pt x="2265698" y="95581"/>
                </a:lnTo>
                <a:lnTo>
                  <a:pt x="2268815" y="94520"/>
                </a:lnTo>
                <a:lnTo>
                  <a:pt x="2271912" y="93465"/>
                </a:lnTo>
                <a:lnTo>
                  <a:pt x="2274985" y="92415"/>
                </a:lnTo>
                <a:lnTo>
                  <a:pt x="2278039" y="91371"/>
                </a:lnTo>
                <a:lnTo>
                  <a:pt x="2281071" y="90333"/>
                </a:lnTo>
                <a:lnTo>
                  <a:pt x="2284081" y="89300"/>
                </a:lnTo>
                <a:lnTo>
                  <a:pt x="2287071" y="88272"/>
                </a:lnTo>
                <a:lnTo>
                  <a:pt x="2290040" y="87249"/>
                </a:lnTo>
                <a:lnTo>
                  <a:pt x="2292989" y="86232"/>
                </a:lnTo>
                <a:lnTo>
                  <a:pt x="2295917" y="85219"/>
                </a:lnTo>
                <a:lnTo>
                  <a:pt x="2298825" y="84211"/>
                </a:lnTo>
                <a:lnTo>
                  <a:pt x="2301712" y="83209"/>
                </a:lnTo>
                <a:lnTo>
                  <a:pt x="2304580" y="82212"/>
                </a:lnTo>
                <a:lnTo>
                  <a:pt x="2307428" y="81219"/>
                </a:lnTo>
                <a:lnTo>
                  <a:pt x="2310256" y="80231"/>
                </a:lnTo>
                <a:lnTo>
                  <a:pt x="2313065" y="79247"/>
                </a:lnTo>
                <a:lnTo>
                  <a:pt x="2315855" y="78269"/>
                </a:lnTo>
                <a:lnTo>
                  <a:pt x="2318626" y="77294"/>
                </a:lnTo>
                <a:lnTo>
                  <a:pt x="2321377" y="76325"/>
                </a:lnTo>
                <a:lnTo>
                  <a:pt x="2324111" y="75359"/>
                </a:lnTo>
                <a:lnTo>
                  <a:pt x="2326824" y="74398"/>
                </a:lnTo>
                <a:lnTo>
                  <a:pt x="2329520" y="73442"/>
                </a:lnTo>
                <a:lnTo>
                  <a:pt x="2332197" y="72489"/>
                </a:lnTo>
                <a:lnTo>
                  <a:pt x="2334856" y="71540"/>
                </a:lnTo>
                <a:lnTo>
                  <a:pt x="2337497" y="70596"/>
                </a:lnTo>
                <a:lnTo>
                  <a:pt x="2340119" y="69656"/>
                </a:lnTo>
                <a:lnTo>
                  <a:pt x="2342724" y="68720"/>
                </a:lnTo>
                <a:lnTo>
                  <a:pt x="2345311" y="67788"/>
                </a:lnTo>
                <a:lnTo>
                  <a:pt x="2347880" y="66860"/>
                </a:lnTo>
                <a:lnTo>
                  <a:pt x="2350433" y="65935"/>
                </a:lnTo>
                <a:lnTo>
                  <a:pt x="2352967" y="65015"/>
                </a:lnTo>
                <a:lnTo>
                  <a:pt x="2355484" y="64098"/>
                </a:lnTo>
                <a:lnTo>
                  <a:pt x="2357984" y="63185"/>
                </a:lnTo>
                <a:lnTo>
                  <a:pt x="2360467" y="62275"/>
                </a:lnTo>
                <a:lnTo>
                  <a:pt x="2362934" y="61370"/>
                </a:lnTo>
                <a:lnTo>
                  <a:pt x="2365382" y="60468"/>
                </a:lnTo>
                <a:lnTo>
                  <a:pt x="2367816" y="59568"/>
                </a:lnTo>
                <a:lnTo>
                  <a:pt x="2370232" y="58673"/>
                </a:lnTo>
                <a:lnTo>
                  <a:pt x="2372632" y="57781"/>
                </a:lnTo>
                <a:lnTo>
                  <a:pt x="2375015" y="56893"/>
                </a:lnTo>
                <a:lnTo>
                  <a:pt x="2377382" y="56007"/>
                </a:lnTo>
                <a:lnTo>
                  <a:pt x="2379734" y="55126"/>
                </a:lnTo>
                <a:lnTo>
                  <a:pt x="2382068" y="54247"/>
                </a:lnTo>
                <a:lnTo>
                  <a:pt x="2384388" y="53371"/>
                </a:lnTo>
                <a:lnTo>
                  <a:pt x="2386691" y="52500"/>
                </a:lnTo>
                <a:lnTo>
                  <a:pt x="2388979" y="51630"/>
                </a:lnTo>
                <a:lnTo>
                  <a:pt x="2391250" y="50764"/>
                </a:lnTo>
                <a:lnTo>
                  <a:pt x="2393507" y="49902"/>
                </a:lnTo>
                <a:lnTo>
                  <a:pt x="2395748" y="49042"/>
                </a:lnTo>
                <a:lnTo>
                  <a:pt x="2397973" y="48186"/>
                </a:lnTo>
                <a:lnTo>
                  <a:pt x="2400184" y="47332"/>
                </a:lnTo>
                <a:lnTo>
                  <a:pt x="2402379" y="46481"/>
                </a:lnTo>
                <a:lnTo>
                  <a:pt x="2404560" y="45633"/>
                </a:lnTo>
                <a:lnTo>
                  <a:pt x="2406725" y="44788"/>
                </a:lnTo>
                <a:lnTo>
                  <a:pt x="2408875" y="43946"/>
                </a:lnTo>
                <a:lnTo>
                  <a:pt x="2411011" y="43107"/>
                </a:lnTo>
                <a:lnTo>
                  <a:pt x="2413132" y="42271"/>
                </a:lnTo>
                <a:lnTo>
                  <a:pt x="2415239" y="41438"/>
                </a:lnTo>
                <a:lnTo>
                  <a:pt x="2417331" y="40606"/>
                </a:lnTo>
                <a:lnTo>
                  <a:pt x="2419408" y="39778"/>
                </a:lnTo>
                <a:lnTo>
                  <a:pt x="2421471" y="38952"/>
                </a:lnTo>
                <a:lnTo>
                  <a:pt x="2423521" y="38130"/>
                </a:lnTo>
                <a:lnTo>
                  <a:pt x="2425556" y="37309"/>
                </a:lnTo>
                <a:lnTo>
                  <a:pt x="2427576" y="36492"/>
                </a:lnTo>
                <a:lnTo>
                  <a:pt x="2429583" y="35677"/>
                </a:lnTo>
                <a:lnTo>
                  <a:pt x="2431576" y="34864"/>
                </a:lnTo>
                <a:lnTo>
                  <a:pt x="2433554" y="34055"/>
                </a:lnTo>
                <a:lnTo>
                  <a:pt x="2435519" y="33248"/>
                </a:lnTo>
                <a:lnTo>
                  <a:pt x="2437471" y="32443"/>
                </a:lnTo>
                <a:lnTo>
                  <a:pt x="2439408" y="31640"/>
                </a:lnTo>
                <a:lnTo>
                  <a:pt x="2441333" y="30841"/>
                </a:lnTo>
                <a:lnTo>
                  <a:pt x="2443243" y="30043"/>
                </a:lnTo>
                <a:lnTo>
                  <a:pt x="2445140" y="29248"/>
                </a:lnTo>
                <a:lnTo>
                  <a:pt x="2447024" y="28456"/>
                </a:lnTo>
                <a:lnTo>
                  <a:pt x="2448895" y="27665"/>
                </a:lnTo>
                <a:lnTo>
                  <a:pt x="2450752" y="26878"/>
                </a:lnTo>
                <a:lnTo>
                  <a:pt x="2452596" y="26092"/>
                </a:lnTo>
                <a:lnTo>
                  <a:pt x="2454427" y="25309"/>
                </a:lnTo>
                <a:lnTo>
                  <a:pt x="2456245" y="24528"/>
                </a:lnTo>
                <a:lnTo>
                  <a:pt x="2458051" y="23750"/>
                </a:lnTo>
                <a:lnTo>
                  <a:pt x="2459843" y="22973"/>
                </a:lnTo>
                <a:lnTo>
                  <a:pt x="2461623" y="22200"/>
                </a:lnTo>
                <a:lnTo>
                  <a:pt x="2463389" y="21428"/>
                </a:lnTo>
                <a:lnTo>
                  <a:pt x="2465144" y="20659"/>
                </a:lnTo>
                <a:lnTo>
                  <a:pt x="2466885" y="19891"/>
                </a:lnTo>
                <a:lnTo>
                  <a:pt x="2468613" y="19126"/>
                </a:lnTo>
                <a:lnTo>
                  <a:pt x="2470330" y="18364"/>
                </a:lnTo>
                <a:lnTo>
                  <a:pt x="2472034" y="17603"/>
                </a:lnTo>
                <a:lnTo>
                  <a:pt x="2473726" y="16845"/>
                </a:lnTo>
                <a:lnTo>
                  <a:pt x="2475405" y="16090"/>
                </a:lnTo>
                <a:lnTo>
                  <a:pt x="2477072" y="15335"/>
                </a:lnTo>
                <a:lnTo>
                  <a:pt x="2478726" y="14584"/>
                </a:lnTo>
                <a:lnTo>
                  <a:pt x="2480369" y="13834"/>
                </a:lnTo>
                <a:lnTo>
                  <a:pt x="2482000" y="13086"/>
                </a:lnTo>
                <a:lnTo>
                  <a:pt x="2483618" y="12342"/>
                </a:lnTo>
                <a:lnTo>
                  <a:pt x="2485224" y="11599"/>
                </a:lnTo>
                <a:lnTo>
                  <a:pt x="2486819" y="10858"/>
                </a:lnTo>
                <a:lnTo>
                  <a:pt x="2488402" y="10118"/>
                </a:lnTo>
                <a:lnTo>
                  <a:pt x="2489972" y="9382"/>
                </a:lnTo>
                <a:lnTo>
                  <a:pt x="2491531" y="8648"/>
                </a:lnTo>
                <a:lnTo>
                  <a:pt x="2493078" y="7915"/>
                </a:lnTo>
                <a:lnTo>
                  <a:pt x="2494614" y="7185"/>
                </a:lnTo>
                <a:lnTo>
                  <a:pt x="2496138" y="6457"/>
                </a:lnTo>
                <a:lnTo>
                  <a:pt x="2497649" y="5731"/>
                </a:lnTo>
                <a:lnTo>
                  <a:pt x="2499150" y="5007"/>
                </a:lnTo>
                <a:lnTo>
                  <a:pt x="2500640" y="4285"/>
                </a:lnTo>
                <a:lnTo>
                  <a:pt x="2502118" y="3565"/>
                </a:lnTo>
                <a:lnTo>
                  <a:pt x="2503585" y="2848"/>
                </a:lnTo>
                <a:lnTo>
                  <a:pt x="2505039" y="2133"/>
                </a:lnTo>
                <a:lnTo>
                  <a:pt x="2506484" y="1419"/>
                </a:lnTo>
                <a:lnTo>
                  <a:pt x="2507915" y="709"/>
                </a:lnTo>
                <a:lnTo>
                  <a:pt x="2509338" y="0"/>
                </a:lnTo>
              </a:path>
            </a:pathLst>
          </a:custGeom>
          <a:noFill/>
          <a:ln w="12700" cap="flat">
            <a:solidFill>
              <a:srgbClr val="FF000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58DCF268-6C92-6D0C-3DEA-E91CA25258C2}"/>
              </a:ext>
            </a:extLst>
          </p:cNvPr>
          <p:cNvSpPr txBox="1"/>
          <p:nvPr/>
        </p:nvSpPr>
        <p:spPr>
          <a:xfrm rot="20759554">
            <a:off x="2820022" y="3775837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FF0000"/>
                </a:solidFill>
                <a:latin typeface="Avenir Next LT Pro Light" panose="020B0304020202020204" pitchFamily="34" charset="0"/>
              </a:rPr>
              <a:t>Angle tuning (with PFT)</a:t>
            </a:r>
            <a:endParaRPr lang="en-NL" sz="1400" dirty="0">
              <a:solidFill>
                <a:srgbClr val="FF000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DF419F8E-3EE2-D753-CF8E-DC91DC79E6F2}"/>
              </a:ext>
            </a:extLst>
          </p:cNvPr>
          <p:cNvSpPr txBox="1"/>
          <p:nvPr/>
        </p:nvSpPr>
        <p:spPr>
          <a:xfrm rot="20186464">
            <a:off x="2777433" y="4361694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FF"/>
                </a:solidFill>
                <a:latin typeface="Avenir Next LT Pro Light" panose="020B0304020202020204" pitchFamily="34" charset="0"/>
              </a:rPr>
              <a:t>Energy tuning</a:t>
            </a:r>
            <a:endParaRPr lang="en-NL" sz="1400" dirty="0">
              <a:solidFill>
                <a:srgbClr val="0000FF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1161" name="Freeform: Shape 1160">
            <a:extLst>
              <a:ext uri="{FF2B5EF4-FFF2-40B4-BE49-F238E27FC236}">
                <a16:creationId xmlns:a16="http://schemas.microsoft.com/office/drawing/2014/main" id="{5D70C216-2553-920B-2507-2880DC46ACDA}"/>
              </a:ext>
            </a:extLst>
          </p:cNvPr>
          <p:cNvSpPr/>
          <p:nvPr/>
        </p:nvSpPr>
        <p:spPr>
          <a:xfrm>
            <a:off x="2689861" y="3211639"/>
            <a:ext cx="879495" cy="404042"/>
          </a:xfrm>
          <a:custGeom>
            <a:avLst/>
            <a:gdLst>
              <a:gd name="csX0" fmla="*/ 0 w 651893"/>
              <a:gd name="csY0" fmla="*/ 4501 h 411458"/>
              <a:gd name="csX1" fmla="*/ 10585 w 651893"/>
              <a:gd name="csY1" fmla="*/ 3809 h 411458"/>
              <a:gd name="csX2" fmla="*/ 21019 w 651893"/>
              <a:gd name="csY2" fmla="*/ 3115 h 411458"/>
              <a:gd name="csX3" fmla="*/ 31307 w 651893"/>
              <a:gd name="csY3" fmla="*/ 2447 h 411458"/>
              <a:gd name="csX4" fmla="*/ 41452 w 651893"/>
              <a:gd name="csY4" fmla="*/ 1830 h 411458"/>
              <a:gd name="csX5" fmla="*/ 51459 w 651893"/>
              <a:gd name="csY5" fmla="*/ 1284 h 411458"/>
              <a:gd name="csX6" fmla="*/ 61330 w 651893"/>
              <a:gd name="csY6" fmla="*/ 821 h 411458"/>
              <a:gd name="csX7" fmla="*/ 71070 w 651893"/>
              <a:gd name="csY7" fmla="*/ 454 h 411458"/>
              <a:gd name="csX8" fmla="*/ 80681 w 651893"/>
              <a:gd name="csY8" fmla="*/ 192 h 411458"/>
              <a:gd name="csX9" fmla="*/ 90167 w 651893"/>
              <a:gd name="csY9" fmla="*/ 39 h 411458"/>
              <a:gd name="csX10" fmla="*/ 99532 w 651893"/>
              <a:gd name="csY10" fmla="*/ 0 h 411458"/>
              <a:gd name="csX11" fmla="*/ 108778 w 651893"/>
              <a:gd name="csY11" fmla="*/ 76 h 411458"/>
              <a:gd name="csX12" fmla="*/ 117909 w 651893"/>
              <a:gd name="csY12" fmla="*/ 270 h 411458"/>
              <a:gd name="csX13" fmla="*/ 126926 w 651893"/>
              <a:gd name="csY13" fmla="*/ 580 h 411458"/>
              <a:gd name="csX14" fmla="*/ 135833 w 651893"/>
              <a:gd name="csY14" fmla="*/ 1007 h 411458"/>
              <a:gd name="csX15" fmla="*/ 144633 w 651893"/>
              <a:gd name="csY15" fmla="*/ 1549 h 411458"/>
              <a:gd name="csX16" fmla="*/ 153328 w 651893"/>
              <a:gd name="csY16" fmla="*/ 2204 h 411458"/>
              <a:gd name="csX17" fmla="*/ 161919 w 651893"/>
              <a:gd name="csY17" fmla="*/ 2971 h 411458"/>
              <a:gd name="csX18" fmla="*/ 170411 w 651893"/>
              <a:gd name="csY18" fmla="*/ 3846 h 411458"/>
              <a:gd name="csX19" fmla="*/ 178804 w 651893"/>
              <a:gd name="csY19" fmla="*/ 4829 h 411458"/>
              <a:gd name="csX20" fmla="*/ 187102 w 651893"/>
              <a:gd name="csY20" fmla="*/ 5916 h 411458"/>
              <a:gd name="csX21" fmla="*/ 195306 w 651893"/>
              <a:gd name="csY21" fmla="*/ 7105 h 411458"/>
              <a:gd name="csX22" fmla="*/ 203419 w 651893"/>
              <a:gd name="csY22" fmla="*/ 8392 h 411458"/>
              <a:gd name="csX23" fmla="*/ 211442 w 651893"/>
              <a:gd name="csY23" fmla="*/ 9776 h 411458"/>
              <a:gd name="csX24" fmla="*/ 219377 w 651893"/>
              <a:gd name="csY24" fmla="*/ 11254 h 411458"/>
              <a:gd name="csX25" fmla="*/ 227226 w 651893"/>
              <a:gd name="csY25" fmla="*/ 12823 h 411458"/>
              <a:gd name="csX26" fmla="*/ 234992 w 651893"/>
              <a:gd name="csY26" fmla="*/ 14483 h 411458"/>
              <a:gd name="csX27" fmla="*/ 242675 w 651893"/>
              <a:gd name="csY27" fmla="*/ 16229 h 411458"/>
              <a:gd name="csX28" fmla="*/ 250278 w 651893"/>
              <a:gd name="csY28" fmla="*/ 18060 h 411458"/>
              <a:gd name="csX29" fmla="*/ 257802 w 651893"/>
              <a:gd name="csY29" fmla="*/ 19974 h 411458"/>
              <a:gd name="csX30" fmla="*/ 265248 w 651893"/>
              <a:gd name="csY30" fmla="*/ 21969 h 411458"/>
              <a:gd name="csX31" fmla="*/ 272620 w 651893"/>
              <a:gd name="csY31" fmla="*/ 24044 h 411458"/>
              <a:gd name="csX32" fmla="*/ 279917 w 651893"/>
              <a:gd name="csY32" fmla="*/ 26196 h 411458"/>
              <a:gd name="csX33" fmla="*/ 287141 w 651893"/>
              <a:gd name="csY33" fmla="*/ 28425 h 411458"/>
              <a:gd name="csX34" fmla="*/ 294293 w 651893"/>
              <a:gd name="csY34" fmla="*/ 30728 h 411458"/>
              <a:gd name="csX35" fmla="*/ 301377 w 651893"/>
              <a:gd name="csY35" fmla="*/ 33104 h 411458"/>
              <a:gd name="csX36" fmla="*/ 308391 w 651893"/>
              <a:gd name="csY36" fmla="*/ 35553 h 411458"/>
              <a:gd name="csX37" fmla="*/ 315337 w 651893"/>
              <a:gd name="csY37" fmla="*/ 38073 h 411458"/>
              <a:gd name="csX38" fmla="*/ 322218 w 651893"/>
              <a:gd name="csY38" fmla="*/ 40663 h 411458"/>
              <a:gd name="csX39" fmla="*/ 329034 w 651893"/>
              <a:gd name="csY39" fmla="*/ 43324 h 411458"/>
              <a:gd name="csX40" fmla="*/ 335788 w 651893"/>
              <a:gd name="csY40" fmla="*/ 46052 h 411458"/>
              <a:gd name="csX41" fmla="*/ 342478 w 651893"/>
              <a:gd name="csY41" fmla="*/ 48850 h 411458"/>
              <a:gd name="csX42" fmla="*/ 349106 w 651893"/>
              <a:gd name="csY42" fmla="*/ 51715 h 411458"/>
              <a:gd name="csX43" fmla="*/ 355676 w 651893"/>
              <a:gd name="csY43" fmla="*/ 54648 h 411458"/>
              <a:gd name="csX44" fmla="*/ 362185 w 651893"/>
              <a:gd name="csY44" fmla="*/ 57647 h 411458"/>
              <a:gd name="csX45" fmla="*/ 368638 w 651893"/>
              <a:gd name="csY45" fmla="*/ 60714 h 411458"/>
              <a:gd name="csX46" fmla="*/ 375032 w 651893"/>
              <a:gd name="csY46" fmla="*/ 63849 h 411458"/>
              <a:gd name="csX47" fmla="*/ 381370 w 651893"/>
              <a:gd name="csY47" fmla="*/ 67050 h 411458"/>
              <a:gd name="csX48" fmla="*/ 387654 w 651893"/>
              <a:gd name="csY48" fmla="*/ 70319 h 411458"/>
              <a:gd name="csX49" fmla="*/ 393884 w 651893"/>
              <a:gd name="csY49" fmla="*/ 73657 h 411458"/>
              <a:gd name="csX50" fmla="*/ 400059 w 651893"/>
              <a:gd name="csY50" fmla="*/ 77062 h 411458"/>
              <a:gd name="csX51" fmla="*/ 406183 w 651893"/>
              <a:gd name="csY51" fmla="*/ 80537 h 411458"/>
              <a:gd name="csX52" fmla="*/ 412255 w 651893"/>
              <a:gd name="csY52" fmla="*/ 84081 h 411458"/>
              <a:gd name="csX53" fmla="*/ 418278 w 651893"/>
              <a:gd name="csY53" fmla="*/ 87696 h 411458"/>
              <a:gd name="csX54" fmla="*/ 424249 w 651893"/>
              <a:gd name="csY54" fmla="*/ 91383 h 411458"/>
              <a:gd name="csX55" fmla="*/ 430173 w 651893"/>
              <a:gd name="csY55" fmla="*/ 95141 h 411458"/>
              <a:gd name="csX56" fmla="*/ 436048 w 651893"/>
              <a:gd name="csY56" fmla="*/ 98975 h 411458"/>
              <a:gd name="csX57" fmla="*/ 441875 w 651893"/>
              <a:gd name="csY57" fmla="*/ 102883 h 411458"/>
              <a:gd name="csX58" fmla="*/ 447656 w 651893"/>
              <a:gd name="csY58" fmla="*/ 106869 h 411458"/>
              <a:gd name="csX59" fmla="*/ 453391 w 651893"/>
              <a:gd name="csY59" fmla="*/ 110933 h 411458"/>
              <a:gd name="csX60" fmla="*/ 459081 w 651893"/>
              <a:gd name="csY60" fmla="*/ 115077 h 411458"/>
              <a:gd name="csX61" fmla="*/ 464727 w 651893"/>
              <a:gd name="csY61" fmla="*/ 119305 h 411458"/>
              <a:gd name="csX62" fmla="*/ 470328 w 651893"/>
              <a:gd name="csY62" fmla="*/ 123617 h 411458"/>
              <a:gd name="csX63" fmla="*/ 475886 w 651893"/>
              <a:gd name="csY63" fmla="*/ 128018 h 411458"/>
              <a:gd name="csX64" fmla="*/ 481402 w 651893"/>
              <a:gd name="csY64" fmla="*/ 132508 h 411458"/>
              <a:gd name="csX65" fmla="*/ 486876 w 651893"/>
              <a:gd name="csY65" fmla="*/ 137090 h 411458"/>
              <a:gd name="csX66" fmla="*/ 492309 w 651893"/>
              <a:gd name="csY66" fmla="*/ 141770 h 411458"/>
              <a:gd name="csX67" fmla="*/ 497702 w 651893"/>
              <a:gd name="csY67" fmla="*/ 146550 h 411458"/>
              <a:gd name="csX68" fmla="*/ 503054 w 651893"/>
              <a:gd name="csY68" fmla="*/ 151433 h 411458"/>
              <a:gd name="csX69" fmla="*/ 508367 w 651893"/>
              <a:gd name="csY69" fmla="*/ 156423 h 411458"/>
              <a:gd name="csX70" fmla="*/ 513641 w 651893"/>
              <a:gd name="csY70" fmla="*/ 161527 h 411458"/>
              <a:gd name="csX71" fmla="*/ 518877 w 651893"/>
              <a:gd name="csY71" fmla="*/ 166747 h 411458"/>
              <a:gd name="csX72" fmla="*/ 524075 w 651893"/>
              <a:gd name="csY72" fmla="*/ 172089 h 411458"/>
              <a:gd name="csX73" fmla="*/ 529237 w 651893"/>
              <a:gd name="csY73" fmla="*/ 177559 h 411458"/>
              <a:gd name="csX74" fmla="*/ 534360 w 651893"/>
              <a:gd name="csY74" fmla="*/ 183164 h 411458"/>
              <a:gd name="csX75" fmla="*/ 539448 w 651893"/>
              <a:gd name="csY75" fmla="*/ 188909 h 411458"/>
              <a:gd name="csX76" fmla="*/ 544501 w 651893"/>
              <a:gd name="csY76" fmla="*/ 194803 h 411458"/>
              <a:gd name="csX77" fmla="*/ 549518 w 651893"/>
              <a:gd name="csY77" fmla="*/ 200854 h 411458"/>
              <a:gd name="csX78" fmla="*/ 554502 w 651893"/>
              <a:gd name="csY78" fmla="*/ 207071 h 411458"/>
              <a:gd name="csX79" fmla="*/ 559450 w 651893"/>
              <a:gd name="csY79" fmla="*/ 213463 h 411458"/>
              <a:gd name="csX80" fmla="*/ 564365 w 651893"/>
              <a:gd name="csY80" fmla="*/ 220041 h 411458"/>
              <a:gd name="csX81" fmla="*/ 569246 w 651893"/>
              <a:gd name="csY81" fmla="*/ 226817 h 411458"/>
              <a:gd name="csX82" fmla="*/ 574096 w 651893"/>
              <a:gd name="csY82" fmla="*/ 233804 h 411458"/>
              <a:gd name="csX83" fmla="*/ 578911 w 651893"/>
              <a:gd name="csY83" fmla="*/ 241019 h 411458"/>
              <a:gd name="csX84" fmla="*/ 583696 w 651893"/>
              <a:gd name="csY84" fmla="*/ 248476 h 411458"/>
              <a:gd name="csX85" fmla="*/ 588449 w 651893"/>
              <a:gd name="csY85" fmla="*/ 256193 h 411458"/>
              <a:gd name="csX86" fmla="*/ 593170 w 651893"/>
              <a:gd name="csY86" fmla="*/ 264192 h 411458"/>
              <a:gd name="csX87" fmla="*/ 597861 w 651893"/>
              <a:gd name="csY87" fmla="*/ 272496 h 411458"/>
              <a:gd name="csX88" fmla="*/ 602522 w 651893"/>
              <a:gd name="csY88" fmla="*/ 281131 h 411458"/>
              <a:gd name="csX89" fmla="*/ 607153 w 651893"/>
              <a:gd name="csY89" fmla="*/ 290128 h 411458"/>
              <a:gd name="csX90" fmla="*/ 611755 w 651893"/>
              <a:gd name="csY90" fmla="*/ 299520 h 411458"/>
              <a:gd name="csX91" fmla="*/ 616326 w 651893"/>
              <a:gd name="csY91" fmla="*/ 309347 h 411458"/>
              <a:gd name="csX92" fmla="*/ 620869 w 651893"/>
              <a:gd name="csY92" fmla="*/ 319656 h 411458"/>
              <a:gd name="csX93" fmla="*/ 625384 w 651893"/>
              <a:gd name="csY93" fmla="*/ 330501 h 411458"/>
              <a:gd name="csX94" fmla="*/ 629870 w 651893"/>
              <a:gd name="csY94" fmla="*/ 341945 h 411458"/>
              <a:gd name="csX95" fmla="*/ 634330 w 651893"/>
              <a:gd name="csY95" fmla="*/ 354063 h 411458"/>
              <a:gd name="csX96" fmla="*/ 638761 w 651893"/>
              <a:gd name="csY96" fmla="*/ 366949 h 411458"/>
              <a:gd name="csX97" fmla="*/ 643165 w 651893"/>
              <a:gd name="csY97" fmla="*/ 380712 h 411458"/>
              <a:gd name="csX98" fmla="*/ 647543 w 651893"/>
              <a:gd name="csY98" fmla="*/ 395490 h 411458"/>
              <a:gd name="csX99" fmla="*/ 651894 w 651893"/>
              <a:gd name="csY99" fmla="*/ 411458 h 41145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651893" h="411458">
                <a:moveTo>
                  <a:pt x="0" y="4501"/>
                </a:moveTo>
                <a:lnTo>
                  <a:pt x="10585" y="3809"/>
                </a:lnTo>
                <a:lnTo>
                  <a:pt x="21019" y="3115"/>
                </a:lnTo>
                <a:lnTo>
                  <a:pt x="31307" y="2447"/>
                </a:lnTo>
                <a:lnTo>
                  <a:pt x="41452" y="1830"/>
                </a:lnTo>
                <a:lnTo>
                  <a:pt x="51459" y="1284"/>
                </a:lnTo>
                <a:lnTo>
                  <a:pt x="61330" y="821"/>
                </a:lnTo>
                <a:lnTo>
                  <a:pt x="71070" y="454"/>
                </a:lnTo>
                <a:lnTo>
                  <a:pt x="80681" y="192"/>
                </a:lnTo>
                <a:lnTo>
                  <a:pt x="90167" y="39"/>
                </a:lnTo>
                <a:lnTo>
                  <a:pt x="99532" y="0"/>
                </a:lnTo>
                <a:lnTo>
                  <a:pt x="108778" y="76"/>
                </a:lnTo>
                <a:lnTo>
                  <a:pt x="117909" y="270"/>
                </a:lnTo>
                <a:lnTo>
                  <a:pt x="126926" y="580"/>
                </a:lnTo>
                <a:lnTo>
                  <a:pt x="135833" y="1007"/>
                </a:lnTo>
                <a:lnTo>
                  <a:pt x="144633" y="1549"/>
                </a:lnTo>
                <a:lnTo>
                  <a:pt x="153328" y="2204"/>
                </a:lnTo>
                <a:lnTo>
                  <a:pt x="161919" y="2971"/>
                </a:lnTo>
                <a:lnTo>
                  <a:pt x="170411" y="3846"/>
                </a:lnTo>
                <a:lnTo>
                  <a:pt x="178804" y="4829"/>
                </a:lnTo>
                <a:lnTo>
                  <a:pt x="187102" y="5916"/>
                </a:lnTo>
                <a:lnTo>
                  <a:pt x="195306" y="7105"/>
                </a:lnTo>
                <a:lnTo>
                  <a:pt x="203419" y="8392"/>
                </a:lnTo>
                <a:lnTo>
                  <a:pt x="211442" y="9776"/>
                </a:lnTo>
                <a:lnTo>
                  <a:pt x="219377" y="11254"/>
                </a:lnTo>
                <a:lnTo>
                  <a:pt x="227226" y="12823"/>
                </a:lnTo>
                <a:lnTo>
                  <a:pt x="234992" y="14483"/>
                </a:lnTo>
                <a:lnTo>
                  <a:pt x="242675" y="16229"/>
                </a:lnTo>
                <a:lnTo>
                  <a:pt x="250278" y="18060"/>
                </a:lnTo>
                <a:lnTo>
                  <a:pt x="257802" y="19974"/>
                </a:lnTo>
                <a:lnTo>
                  <a:pt x="265248" y="21969"/>
                </a:lnTo>
                <a:lnTo>
                  <a:pt x="272620" y="24044"/>
                </a:lnTo>
                <a:lnTo>
                  <a:pt x="279917" y="26196"/>
                </a:lnTo>
                <a:lnTo>
                  <a:pt x="287141" y="28425"/>
                </a:lnTo>
                <a:lnTo>
                  <a:pt x="294293" y="30728"/>
                </a:lnTo>
                <a:lnTo>
                  <a:pt x="301377" y="33104"/>
                </a:lnTo>
                <a:lnTo>
                  <a:pt x="308391" y="35553"/>
                </a:lnTo>
                <a:lnTo>
                  <a:pt x="315337" y="38073"/>
                </a:lnTo>
                <a:lnTo>
                  <a:pt x="322218" y="40663"/>
                </a:lnTo>
                <a:lnTo>
                  <a:pt x="329034" y="43324"/>
                </a:lnTo>
                <a:lnTo>
                  <a:pt x="335788" y="46052"/>
                </a:lnTo>
                <a:lnTo>
                  <a:pt x="342478" y="48850"/>
                </a:lnTo>
                <a:lnTo>
                  <a:pt x="349106" y="51715"/>
                </a:lnTo>
                <a:lnTo>
                  <a:pt x="355676" y="54648"/>
                </a:lnTo>
                <a:lnTo>
                  <a:pt x="362185" y="57647"/>
                </a:lnTo>
                <a:lnTo>
                  <a:pt x="368638" y="60714"/>
                </a:lnTo>
                <a:lnTo>
                  <a:pt x="375032" y="63849"/>
                </a:lnTo>
                <a:lnTo>
                  <a:pt x="381370" y="67050"/>
                </a:lnTo>
                <a:lnTo>
                  <a:pt x="387654" y="70319"/>
                </a:lnTo>
                <a:lnTo>
                  <a:pt x="393884" y="73657"/>
                </a:lnTo>
                <a:lnTo>
                  <a:pt x="400059" y="77062"/>
                </a:lnTo>
                <a:lnTo>
                  <a:pt x="406183" y="80537"/>
                </a:lnTo>
                <a:lnTo>
                  <a:pt x="412255" y="84081"/>
                </a:lnTo>
                <a:lnTo>
                  <a:pt x="418278" y="87696"/>
                </a:lnTo>
                <a:lnTo>
                  <a:pt x="424249" y="91383"/>
                </a:lnTo>
                <a:lnTo>
                  <a:pt x="430173" y="95141"/>
                </a:lnTo>
                <a:lnTo>
                  <a:pt x="436048" y="98975"/>
                </a:lnTo>
                <a:lnTo>
                  <a:pt x="441875" y="102883"/>
                </a:lnTo>
                <a:lnTo>
                  <a:pt x="447656" y="106869"/>
                </a:lnTo>
                <a:lnTo>
                  <a:pt x="453391" y="110933"/>
                </a:lnTo>
                <a:lnTo>
                  <a:pt x="459081" y="115077"/>
                </a:lnTo>
                <a:lnTo>
                  <a:pt x="464727" y="119305"/>
                </a:lnTo>
                <a:lnTo>
                  <a:pt x="470328" y="123617"/>
                </a:lnTo>
                <a:lnTo>
                  <a:pt x="475886" y="128018"/>
                </a:lnTo>
                <a:lnTo>
                  <a:pt x="481402" y="132508"/>
                </a:lnTo>
                <a:lnTo>
                  <a:pt x="486876" y="137090"/>
                </a:lnTo>
                <a:lnTo>
                  <a:pt x="492309" y="141770"/>
                </a:lnTo>
                <a:lnTo>
                  <a:pt x="497702" y="146550"/>
                </a:lnTo>
                <a:lnTo>
                  <a:pt x="503054" y="151433"/>
                </a:lnTo>
                <a:lnTo>
                  <a:pt x="508367" y="156423"/>
                </a:lnTo>
                <a:lnTo>
                  <a:pt x="513641" y="161527"/>
                </a:lnTo>
                <a:lnTo>
                  <a:pt x="518877" y="166747"/>
                </a:lnTo>
                <a:lnTo>
                  <a:pt x="524075" y="172089"/>
                </a:lnTo>
                <a:lnTo>
                  <a:pt x="529237" y="177559"/>
                </a:lnTo>
                <a:lnTo>
                  <a:pt x="534360" y="183164"/>
                </a:lnTo>
                <a:lnTo>
                  <a:pt x="539448" y="188909"/>
                </a:lnTo>
                <a:lnTo>
                  <a:pt x="544501" y="194803"/>
                </a:lnTo>
                <a:lnTo>
                  <a:pt x="549518" y="200854"/>
                </a:lnTo>
                <a:lnTo>
                  <a:pt x="554502" y="207071"/>
                </a:lnTo>
                <a:lnTo>
                  <a:pt x="559450" y="213463"/>
                </a:lnTo>
                <a:lnTo>
                  <a:pt x="564365" y="220041"/>
                </a:lnTo>
                <a:lnTo>
                  <a:pt x="569246" y="226817"/>
                </a:lnTo>
                <a:lnTo>
                  <a:pt x="574096" y="233804"/>
                </a:lnTo>
                <a:lnTo>
                  <a:pt x="578911" y="241019"/>
                </a:lnTo>
                <a:lnTo>
                  <a:pt x="583696" y="248476"/>
                </a:lnTo>
                <a:lnTo>
                  <a:pt x="588449" y="256193"/>
                </a:lnTo>
                <a:lnTo>
                  <a:pt x="593170" y="264192"/>
                </a:lnTo>
                <a:lnTo>
                  <a:pt x="597861" y="272496"/>
                </a:lnTo>
                <a:lnTo>
                  <a:pt x="602522" y="281131"/>
                </a:lnTo>
                <a:lnTo>
                  <a:pt x="607153" y="290128"/>
                </a:lnTo>
                <a:lnTo>
                  <a:pt x="611755" y="299520"/>
                </a:lnTo>
                <a:lnTo>
                  <a:pt x="616326" y="309347"/>
                </a:lnTo>
                <a:lnTo>
                  <a:pt x="620869" y="319656"/>
                </a:lnTo>
                <a:lnTo>
                  <a:pt x="625384" y="330501"/>
                </a:lnTo>
                <a:lnTo>
                  <a:pt x="629870" y="341945"/>
                </a:lnTo>
                <a:lnTo>
                  <a:pt x="634330" y="354063"/>
                </a:lnTo>
                <a:lnTo>
                  <a:pt x="638761" y="366949"/>
                </a:lnTo>
                <a:lnTo>
                  <a:pt x="643165" y="380712"/>
                </a:lnTo>
                <a:lnTo>
                  <a:pt x="647543" y="395490"/>
                </a:lnTo>
                <a:lnTo>
                  <a:pt x="651894" y="411458"/>
                </a:lnTo>
              </a:path>
            </a:pathLst>
          </a:custGeom>
          <a:noFill/>
          <a:ln w="12700" cap="flat">
            <a:solidFill>
              <a:srgbClr val="7030A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DBF2C757-04A9-5ED1-4080-E3C7BF08AA12}"/>
              </a:ext>
            </a:extLst>
          </p:cNvPr>
          <p:cNvSpPr txBox="1"/>
          <p:nvPr/>
        </p:nvSpPr>
        <p:spPr>
          <a:xfrm>
            <a:off x="3290059" y="3062197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rgbClr val="7030A0"/>
                </a:solidFill>
                <a:latin typeface="Avenir Next LT Pro Light" panose="020B0304020202020204" pitchFamily="34" charset="0"/>
              </a:rPr>
              <a:t>Superradiance</a:t>
            </a:r>
            <a:r>
              <a:rPr lang="en-US" sz="1400" dirty="0">
                <a:solidFill>
                  <a:srgbClr val="7030A0"/>
                </a:solidFill>
                <a:latin typeface="Avenir Next LT Pro Light" panose="020B0304020202020204" pitchFamily="34" charset="0"/>
              </a:rPr>
              <a:t> (conventional)</a:t>
            </a:r>
            <a:endParaRPr lang="en-NL" sz="1400" dirty="0">
              <a:solidFill>
                <a:srgbClr val="7030A0"/>
              </a:solidFill>
              <a:latin typeface="Avenir Next LT Pro Light" panose="020B0304020202020204" pitchFamily="34" charset="0"/>
            </a:endParaRPr>
          </a:p>
        </p:txBody>
      </p:sp>
      <p:pic>
        <p:nvPicPr>
          <p:cNvPr id="1167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85186D91-759E-B38E-A6AA-C75C559A2C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1DF314C-4CF4-E4E3-9559-0EF0E86E5B65}"/>
              </a:ext>
            </a:extLst>
          </p:cNvPr>
          <p:cNvSpPr txBox="1"/>
          <p:nvPr/>
        </p:nvSpPr>
        <p:spPr>
          <a:xfrm>
            <a:off x="2408339" y="2187617"/>
            <a:ext cx="30548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rgbClr val="7030A0"/>
                </a:solidFill>
                <a:latin typeface="Avenir Next LT Pro Light" panose="020B0304020202020204" pitchFamily="34" charset="0"/>
              </a:rPr>
              <a:t>Superradiance</a:t>
            </a:r>
            <a:r>
              <a:rPr lang="en-US" sz="1400" dirty="0">
                <a:solidFill>
                  <a:srgbClr val="7030A0"/>
                </a:solidFill>
                <a:latin typeface="Avenir Next LT Pro Light" panose="020B0304020202020204" pitchFamily="34" charset="0"/>
              </a:rPr>
              <a:t> (advanced*)</a:t>
            </a:r>
            <a:endParaRPr lang="en-NL" sz="1400" dirty="0">
              <a:solidFill>
                <a:srgbClr val="7030A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1639" name="Freeform: Shape 1638">
            <a:extLst>
              <a:ext uri="{FF2B5EF4-FFF2-40B4-BE49-F238E27FC236}">
                <a16:creationId xmlns:a16="http://schemas.microsoft.com/office/drawing/2014/main" id="{C6B084F1-A34E-9B38-DF8D-8DA71ABF9F6F}"/>
              </a:ext>
            </a:extLst>
          </p:cNvPr>
          <p:cNvSpPr/>
          <p:nvPr/>
        </p:nvSpPr>
        <p:spPr>
          <a:xfrm>
            <a:off x="2763883" y="2580263"/>
            <a:ext cx="879495" cy="404042"/>
          </a:xfrm>
          <a:custGeom>
            <a:avLst/>
            <a:gdLst>
              <a:gd name="csX0" fmla="*/ 0 w 651893"/>
              <a:gd name="csY0" fmla="*/ 4501 h 411458"/>
              <a:gd name="csX1" fmla="*/ 10585 w 651893"/>
              <a:gd name="csY1" fmla="*/ 3809 h 411458"/>
              <a:gd name="csX2" fmla="*/ 21019 w 651893"/>
              <a:gd name="csY2" fmla="*/ 3115 h 411458"/>
              <a:gd name="csX3" fmla="*/ 31307 w 651893"/>
              <a:gd name="csY3" fmla="*/ 2447 h 411458"/>
              <a:gd name="csX4" fmla="*/ 41452 w 651893"/>
              <a:gd name="csY4" fmla="*/ 1830 h 411458"/>
              <a:gd name="csX5" fmla="*/ 51459 w 651893"/>
              <a:gd name="csY5" fmla="*/ 1284 h 411458"/>
              <a:gd name="csX6" fmla="*/ 61330 w 651893"/>
              <a:gd name="csY6" fmla="*/ 821 h 411458"/>
              <a:gd name="csX7" fmla="*/ 71070 w 651893"/>
              <a:gd name="csY7" fmla="*/ 454 h 411458"/>
              <a:gd name="csX8" fmla="*/ 80681 w 651893"/>
              <a:gd name="csY8" fmla="*/ 192 h 411458"/>
              <a:gd name="csX9" fmla="*/ 90167 w 651893"/>
              <a:gd name="csY9" fmla="*/ 39 h 411458"/>
              <a:gd name="csX10" fmla="*/ 99532 w 651893"/>
              <a:gd name="csY10" fmla="*/ 0 h 411458"/>
              <a:gd name="csX11" fmla="*/ 108778 w 651893"/>
              <a:gd name="csY11" fmla="*/ 76 h 411458"/>
              <a:gd name="csX12" fmla="*/ 117909 w 651893"/>
              <a:gd name="csY12" fmla="*/ 270 h 411458"/>
              <a:gd name="csX13" fmla="*/ 126926 w 651893"/>
              <a:gd name="csY13" fmla="*/ 580 h 411458"/>
              <a:gd name="csX14" fmla="*/ 135833 w 651893"/>
              <a:gd name="csY14" fmla="*/ 1007 h 411458"/>
              <a:gd name="csX15" fmla="*/ 144633 w 651893"/>
              <a:gd name="csY15" fmla="*/ 1549 h 411458"/>
              <a:gd name="csX16" fmla="*/ 153328 w 651893"/>
              <a:gd name="csY16" fmla="*/ 2204 h 411458"/>
              <a:gd name="csX17" fmla="*/ 161919 w 651893"/>
              <a:gd name="csY17" fmla="*/ 2971 h 411458"/>
              <a:gd name="csX18" fmla="*/ 170411 w 651893"/>
              <a:gd name="csY18" fmla="*/ 3846 h 411458"/>
              <a:gd name="csX19" fmla="*/ 178804 w 651893"/>
              <a:gd name="csY19" fmla="*/ 4829 h 411458"/>
              <a:gd name="csX20" fmla="*/ 187102 w 651893"/>
              <a:gd name="csY20" fmla="*/ 5916 h 411458"/>
              <a:gd name="csX21" fmla="*/ 195306 w 651893"/>
              <a:gd name="csY21" fmla="*/ 7105 h 411458"/>
              <a:gd name="csX22" fmla="*/ 203419 w 651893"/>
              <a:gd name="csY22" fmla="*/ 8392 h 411458"/>
              <a:gd name="csX23" fmla="*/ 211442 w 651893"/>
              <a:gd name="csY23" fmla="*/ 9776 h 411458"/>
              <a:gd name="csX24" fmla="*/ 219377 w 651893"/>
              <a:gd name="csY24" fmla="*/ 11254 h 411458"/>
              <a:gd name="csX25" fmla="*/ 227226 w 651893"/>
              <a:gd name="csY25" fmla="*/ 12823 h 411458"/>
              <a:gd name="csX26" fmla="*/ 234992 w 651893"/>
              <a:gd name="csY26" fmla="*/ 14483 h 411458"/>
              <a:gd name="csX27" fmla="*/ 242675 w 651893"/>
              <a:gd name="csY27" fmla="*/ 16229 h 411458"/>
              <a:gd name="csX28" fmla="*/ 250278 w 651893"/>
              <a:gd name="csY28" fmla="*/ 18060 h 411458"/>
              <a:gd name="csX29" fmla="*/ 257802 w 651893"/>
              <a:gd name="csY29" fmla="*/ 19974 h 411458"/>
              <a:gd name="csX30" fmla="*/ 265248 w 651893"/>
              <a:gd name="csY30" fmla="*/ 21969 h 411458"/>
              <a:gd name="csX31" fmla="*/ 272620 w 651893"/>
              <a:gd name="csY31" fmla="*/ 24044 h 411458"/>
              <a:gd name="csX32" fmla="*/ 279917 w 651893"/>
              <a:gd name="csY32" fmla="*/ 26196 h 411458"/>
              <a:gd name="csX33" fmla="*/ 287141 w 651893"/>
              <a:gd name="csY33" fmla="*/ 28425 h 411458"/>
              <a:gd name="csX34" fmla="*/ 294293 w 651893"/>
              <a:gd name="csY34" fmla="*/ 30728 h 411458"/>
              <a:gd name="csX35" fmla="*/ 301377 w 651893"/>
              <a:gd name="csY35" fmla="*/ 33104 h 411458"/>
              <a:gd name="csX36" fmla="*/ 308391 w 651893"/>
              <a:gd name="csY36" fmla="*/ 35553 h 411458"/>
              <a:gd name="csX37" fmla="*/ 315337 w 651893"/>
              <a:gd name="csY37" fmla="*/ 38073 h 411458"/>
              <a:gd name="csX38" fmla="*/ 322218 w 651893"/>
              <a:gd name="csY38" fmla="*/ 40663 h 411458"/>
              <a:gd name="csX39" fmla="*/ 329034 w 651893"/>
              <a:gd name="csY39" fmla="*/ 43324 h 411458"/>
              <a:gd name="csX40" fmla="*/ 335788 w 651893"/>
              <a:gd name="csY40" fmla="*/ 46052 h 411458"/>
              <a:gd name="csX41" fmla="*/ 342478 w 651893"/>
              <a:gd name="csY41" fmla="*/ 48850 h 411458"/>
              <a:gd name="csX42" fmla="*/ 349106 w 651893"/>
              <a:gd name="csY42" fmla="*/ 51715 h 411458"/>
              <a:gd name="csX43" fmla="*/ 355676 w 651893"/>
              <a:gd name="csY43" fmla="*/ 54648 h 411458"/>
              <a:gd name="csX44" fmla="*/ 362185 w 651893"/>
              <a:gd name="csY44" fmla="*/ 57647 h 411458"/>
              <a:gd name="csX45" fmla="*/ 368638 w 651893"/>
              <a:gd name="csY45" fmla="*/ 60714 h 411458"/>
              <a:gd name="csX46" fmla="*/ 375032 w 651893"/>
              <a:gd name="csY46" fmla="*/ 63849 h 411458"/>
              <a:gd name="csX47" fmla="*/ 381370 w 651893"/>
              <a:gd name="csY47" fmla="*/ 67050 h 411458"/>
              <a:gd name="csX48" fmla="*/ 387654 w 651893"/>
              <a:gd name="csY48" fmla="*/ 70319 h 411458"/>
              <a:gd name="csX49" fmla="*/ 393884 w 651893"/>
              <a:gd name="csY49" fmla="*/ 73657 h 411458"/>
              <a:gd name="csX50" fmla="*/ 400059 w 651893"/>
              <a:gd name="csY50" fmla="*/ 77062 h 411458"/>
              <a:gd name="csX51" fmla="*/ 406183 w 651893"/>
              <a:gd name="csY51" fmla="*/ 80537 h 411458"/>
              <a:gd name="csX52" fmla="*/ 412255 w 651893"/>
              <a:gd name="csY52" fmla="*/ 84081 h 411458"/>
              <a:gd name="csX53" fmla="*/ 418278 w 651893"/>
              <a:gd name="csY53" fmla="*/ 87696 h 411458"/>
              <a:gd name="csX54" fmla="*/ 424249 w 651893"/>
              <a:gd name="csY54" fmla="*/ 91383 h 411458"/>
              <a:gd name="csX55" fmla="*/ 430173 w 651893"/>
              <a:gd name="csY55" fmla="*/ 95141 h 411458"/>
              <a:gd name="csX56" fmla="*/ 436048 w 651893"/>
              <a:gd name="csY56" fmla="*/ 98975 h 411458"/>
              <a:gd name="csX57" fmla="*/ 441875 w 651893"/>
              <a:gd name="csY57" fmla="*/ 102883 h 411458"/>
              <a:gd name="csX58" fmla="*/ 447656 w 651893"/>
              <a:gd name="csY58" fmla="*/ 106869 h 411458"/>
              <a:gd name="csX59" fmla="*/ 453391 w 651893"/>
              <a:gd name="csY59" fmla="*/ 110933 h 411458"/>
              <a:gd name="csX60" fmla="*/ 459081 w 651893"/>
              <a:gd name="csY60" fmla="*/ 115077 h 411458"/>
              <a:gd name="csX61" fmla="*/ 464727 w 651893"/>
              <a:gd name="csY61" fmla="*/ 119305 h 411458"/>
              <a:gd name="csX62" fmla="*/ 470328 w 651893"/>
              <a:gd name="csY62" fmla="*/ 123617 h 411458"/>
              <a:gd name="csX63" fmla="*/ 475886 w 651893"/>
              <a:gd name="csY63" fmla="*/ 128018 h 411458"/>
              <a:gd name="csX64" fmla="*/ 481402 w 651893"/>
              <a:gd name="csY64" fmla="*/ 132508 h 411458"/>
              <a:gd name="csX65" fmla="*/ 486876 w 651893"/>
              <a:gd name="csY65" fmla="*/ 137090 h 411458"/>
              <a:gd name="csX66" fmla="*/ 492309 w 651893"/>
              <a:gd name="csY66" fmla="*/ 141770 h 411458"/>
              <a:gd name="csX67" fmla="*/ 497702 w 651893"/>
              <a:gd name="csY67" fmla="*/ 146550 h 411458"/>
              <a:gd name="csX68" fmla="*/ 503054 w 651893"/>
              <a:gd name="csY68" fmla="*/ 151433 h 411458"/>
              <a:gd name="csX69" fmla="*/ 508367 w 651893"/>
              <a:gd name="csY69" fmla="*/ 156423 h 411458"/>
              <a:gd name="csX70" fmla="*/ 513641 w 651893"/>
              <a:gd name="csY70" fmla="*/ 161527 h 411458"/>
              <a:gd name="csX71" fmla="*/ 518877 w 651893"/>
              <a:gd name="csY71" fmla="*/ 166747 h 411458"/>
              <a:gd name="csX72" fmla="*/ 524075 w 651893"/>
              <a:gd name="csY72" fmla="*/ 172089 h 411458"/>
              <a:gd name="csX73" fmla="*/ 529237 w 651893"/>
              <a:gd name="csY73" fmla="*/ 177559 h 411458"/>
              <a:gd name="csX74" fmla="*/ 534360 w 651893"/>
              <a:gd name="csY74" fmla="*/ 183164 h 411458"/>
              <a:gd name="csX75" fmla="*/ 539448 w 651893"/>
              <a:gd name="csY75" fmla="*/ 188909 h 411458"/>
              <a:gd name="csX76" fmla="*/ 544501 w 651893"/>
              <a:gd name="csY76" fmla="*/ 194803 h 411458"/>
              <a:gd name="csX77" fmla="*/ 549518 w 651893"/>
              <a:gd name="csY77" fmla="*/ 200854 h 411458"/>
              <a:gd name="csX78" fmla="*/ 554502 w 651893"/>
              <a:gd name="csY78" fmla="*/ 207071 h 411458"/>
              <a:gd name="csX79" fmla="*/ 559450 w 651893"/>
              <a:gd name="csY79" fmla="*/ 213463 h 411458"/>
              <a:gd name="csX80" fmla="*/ 564365 w 651893"/>
              <a:gd name="csY80" fmla="*/ 220041 h 411458"/>
              <a:gd name="csX81" fmla="*/ 569246 w 651893"/>
              <a:gd name="csY81" fmla="*/ 226817 h 411458"/>
              <a:gd name="csX82" fmla="*/ 574096 w 651893"/>
              <a:gd name="csY82" fmla="*/ 233804 h 411458"/>
              <a:gd name="csX83" fmla="*/ 578911 w 651893"/>
              <a:gd name="csY83" fmla="*/ 241019 h 411458"/>
              <a:gd name="csX84" fmla="*/ 583696 w 651893"/>
              <a:gd name="csY84" fmla="*/ 248476 h 411458"/>
              <a:gd name="csX85" fmla="*/ 588449 w 651893"/>
              <a:gd name="csY85" fmla="*/ 256193 h 411458"/>
              <a:gd name="csX86" fmla="*/ 593170 w 651893"/>
              <a:gd name="csY86" fmla="*/ 264192 h 411458"/>
              <a:gd name="csX87" fmla="*/ 597861 w 651893"/>
              <a:gd name="csY87" fmla="*/ 272496 h 411458"/>
              <a:gd name="csX88" fmla="*/ 602522 w 651893"/>
              <a:gd name="csY88" fmla="*/ 281131 h 411458"/>
              <a:gd name="csX89" fmla="*/ 607153 w 651893"/>
              <a:gd name="csY89" fmla="*/ 290128 h 411458"/>
              <a:gd name="csX90" fmla="*/ 611755 w 651893"/>
              <a:gd name="csY90" fmla="*/ 299520 h 411458"/>
              <a:gd name="csX91" fmla="*/ 616326 w 651893"/>
              <a:gd name="csY91" fmla="*/ 309347 h 411458"/>
              <a:gd name="csX92" fmla="*/ 620869 w 651893"/>
              <a:gd name="csY92" fmla="*/ 319656 h 411458"/>
              <a:gd name="csX93" fmla="*/ 625384 w 651893"/>
              <a:gd name="csY93" fmla="*/ 330501 h 411458"/>
              <a:gd name="csX94" fmla="*/ 629870 w 651893"/>
              <a:gd name="csY94" fmla="*/ 341945 h 411458"/>
              <a:gd name="csX95" fmla="*/ 634330 w 651893"/>
              <a:gd name="csY95" fmla="*/ 354063 h 411458"/>
              <a:gd name="csX96" fmla="*/ 638761 w 651893"/>
              <a:gd name="csY96" fmla="*/ 366949 h 411458"/>
              <a:gd name="csX97" fmla="*/ 643165 w 651893"/>
              <a:gd name="csY97" fmla="*/ 380712 h 411458"/>
              <a:gd name="csX98" fmla="*/ 647543 w 651893"/>
              <a:gd name="csY98" fmla="*/ 395490 h 411458"/>
              <a:gd name="csX99" fmla="*/ 651894 w 651893"/>
              <a:gd name="csY99" fmla="*/ 411458 h 41145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</a:cxnLst>
            <a:rect l="l" t="t" r="r" b="b"/>
            <a:pathLst>
              <a:path w="651893" h="411458">
                <a:moveTo>
                  <a:pt x="0" y="4501"/>
                </a:moveTo>
                <a:lnTo>
                  <a:pt x="10585" y="3809"/>
                </a:lnTo>
                <a:lnTo>
                  <a:pt x="21019" y="3115"/>
                </a:lnTo>
                <a:lnTo>
                  <a:pt x="31307" y="2447"/>
                </a:lnTo>
                <a:lnTo>
                  <a:pt x="41452" y="1830"/>
                </a:lnTo>
                <a:lnTo>
                  <a:pt x="51459" y="1284"/>
                </a:lnTo>
                <a:lnTo>
                  <a:pt x="61330" y="821"/>
                </a:lnTo>
                <a:lnTo>
                  <a:pt x="71070" y="454"/>
                </a:lnTo>
                <a:lnTo>
                  <a:pt x="80681" y="192"/>
                </a:lnTo>
                <a:lnTo>
                  <a:pt x="90167" y="39"/>
                </a:lnTo>
                <a:lnTo>
                  <a:pt x="99532" y="0"/>
                </a:lnTo>
                <a:lnTo>
                  <a:pt x="108778" y="76"/>
                </a:lnTo>
                <a:lnTo>
                  <a:pt x="117909" y="270"/>
                </a:lnTo>
                <a:lnTo>
                  <a:pt x="126926" y="580"/>
                </a:lnTo>
                <a:lnTo>
                  <a:pt x="135833" y="1007"/>
                </a:lnTo>
                <a:lnTo>
                  <a:pt x="144633" y="1549"/>
                </a:lnTo>
                <a:lnTo>
                  <a:pt x="153328" y="2204"/>
                </a:lnTo>
                <a:lnTo>
                  <a:pt x="161919" y="2971"/>
                </a:lnTo>
                <a:lnTo>
                  <a:pt x="170411" y="3846"/>
                </a:lnTo>
                <a:lnTo>
                  <a:pt x="178804" y="4829"/>
                </a:lnTo>
                <a:lnTo>
                  <a:pt x="187102" y="5916"/>
                </a:lnTo>
                <a:lnTo>
                  <a:pt x="195306" y="7105"/>
                </a:lnTo>
                <a:lnTo>
                  <a:pt x="203419" y="8392"/>
                </a:lnTo>
                <a:lnTo>
                  <a:pt x="211442" y="9776"/>
                </a:lnTo>
                <a:lnTo>
                  <a:pt x="219377" y="11254"/>
                </a:lnTo>
                <a:lnTo>
                  <a:pt x="227226" y="12823"/>
                </a:lnTo>
                <a:lnTo>
                  <a:pt x="234992" y="14483"/>
                </a:lnTo>
                <a:lnTo>
                  <a:pt x="242675" y="16229"/>
                </a:lnTo>
                <a:lnTo>
                  <a:pt x="250278" y="18060"/>
                </a:lnTo>
                <a:lnTo>
                  <a:pt x="257802" y="19974"/>
                </a:lnTo>
                <a:lnTo>
                  <a:pt x="265248" y="21969"/>
                </a:lnTo>
                <a:lnTo>
                  <a:pt x="272620" y="24044"/>
                </a:lnTo>
                <a:lnTo>
                  <a:pt x="279917" y="26196"/>
                </a:lnTo>
                <a:lnTo>
                  <a:pt x="287141" y="28425"/>
                </a:lnTo>
                <a:lnTo>
                  <a:pt x="294293" y="30728"/>
                </a:lnTo>
                <a:lnTo>
                  <a:pt x="301377" y="33104"/>
                </a:lnTo>
                <a:lnTo>
                  <a:pt x="308391" y="35553"/>
                </a:lnTo>
                <a:lnTo>
                  <a:pt x="315337" y="38073"/>
                </a:lnTo>
                <a:lnTo>
                  <a:pt x="322218" y="40663"/>
                </a:lnTo>
                <a:lnTo>
                  <a:pt x="329034" y="43324"/>
                </a:lnTo>
                <a:lnTo>
                  <a:pt x="335788" y="46052"/>
                </a:lnTo>
                <a:lnTo>
                  <a:pt x="342478" y="48850"/>
                </a:lnTo>
                <a:lnTo>
                  <a:pt x="349106" y="51715"/>
                </a:lnTo>
                <a:lnTo>
                  <a:pt x="355676" y="54648"/>
                </a:lnTo>
                <a:lnTo>
                  <a:pt x="362185" y="57647"/>
                </a:lnTo>
                <a:lnTo>
                  <a:pt x="368638" y="60714"/>
                </a:lnTo>
                <a:lnTo>
                  <a:pt x="375032" y="63849"/>
                </a:lnTo>
                <a:lnTo>
                  <a:pt x="381370" y="67050"/>
                </a:lnTo>
                <a:lnTo>
                  <a:pt x="387654" y="70319"/>
                </a:lnTo>
                <a:lnTo>
                  <a:pt x="393884" y="73657"/>
                </a:lnTo>
                <a:lnTo>
                  <a:pt x="400059" y="77062"/>
                </a:lnTo>
                <a:lnTo>
                  <a:pt x="406183" y="80537"/>
                </a:lnTo>
                <a:lnTo>
                  <a:pt x="412255" y="84081"/>
                </a:lnTo>
                <a:lnTo>
                  <a:pt x="418278" y="87696"/>
                </a:lnTo>
                <a:lnTo>
                  <a:pt x="424249" y="91383"/>
                </a:lnTo>
                <a:lnTo>
                  <a:pt x="430173" y="95141"/>
                </a:lnTo>
                <a:lnTo>
                  <a:pt x="436048" y="98975"/>
                </a:lnTo>
                <a:lnTo>
                  <a:pt x="441875" y="102883"/>
                </a:lnTo>
                <a:lnTo>
                  <a:pt x="447656" y="106869"/>
                </a:lnTo>
                <a:lnTo>
                  <a:pt x="453391" y="110933"/>
                </a:lnTo>
                <a:lnTo>
                  <a:pt x="459081" y="115077"/>
                </a:lnTo>
                <a:lnTo>
                  <a:pt x="464727" y="119305"/>
                </a:lnTo>
                <a:lnTo>
                  <a:pt x="470328" y="123617"/>
                </a:lnTo>
                <a:lnTo>
                  <a:pt x="475886" y="128018"/>
                </a:lnTo>
                <a:lnTo>
                  <a:pt x="481402" y="132508"/>
                </a:lnTo>
                <a:lnTo>
                  <a:pt x="486876" y="137090"/>
                </a:lnTo>
                <a:lnTo>
                  <a:pt x="492309" y="141770"/>
                </a:lnTo>
                <a:lnTo>
                  <a:pt x="497702" y="146550"/>
                </a:lnTo>
                <a:lnTo>
                  <a:pt x="503054" y="151433"/>
                </a:lnTo>
                <a:lnTo>
                  <a:pt x="508367" y="156423"/>
                </a:lnTo>
                <a:lnTo>
                  <a:pt x="513641" y="161527"/>
                </a:lnTo>
                <a:lnTo>
                  <a:pt x="518877" y="166747"/>
                </a:lnTo>
                <a:lnTo>
                  <a:pt x="524075" y="172089"/>
                </a:lnTo>
                <a:lnTo>
                  <a:pt x="529237" y="177559"/>
                </a:lnTo>
                <a:lnTo>
                  <a:pt x="534360" y="183164"/>
                </a:lnTo>
                <a:lnTo>
                  <a:pt x="539448" y="188909"/>
                </a:lnTo>
                <a:lnTo>
                  <a:pt x="544501" y="194803"/>
                </a:lnTo>
                <a:lnTo>
                  <a:pt x="549518" y="200854"/>
                </a:lnTo>
                <a:lnTo>
                  <a:pt x="554502" y="207071"/>
                </a:lnTo>
                <a:lnTo>
                  <a:pt x="559450" y="213463"/>
                </a:lnTo>
                <a:lnTo>
                  <a:pt x="564365" y="220041"/>
                </a:lnTo>
                <a:lnTo>
                  <a:pt x="569246" y="226817"/>
                </a:lnTo>
                <a:lnTo>
                  <a:pt x="574096" y="233804"/>
                </a:lnTo>
                <a:lnTo>
                  <a:pt x="578911" y="241019"/>
                </a:lnTo>
                <a:lnTo>
                  <a:pt x="583696" y="248476"/>
                </a:lnTo>
                <a:lnTo>
                  <a:pt x="588449" y="256193"/>
                </a:lnTo>
                <a:lnTo>
                  <a:pt x="593170" y="264192"/>
                </a:lnTo>
                <a:lnTo>
                  <a:pt x="597861" y="272496"/>
                </a:lnTo>
                <a:lnTo>
                  <a:pt x="602522" y="281131"/>
                </a:lnTo>
                <a:lnTo>
                  <a:pt x="607153" y="290128"/>
                </a:lnTo>
                <a:lnTo>
                  <a:pt x="611755" y="299520"/>
                </a:lnTo>
                <a:lnTo>
                  <a:pt x="616326" y="309347"/>
                </a:lnTo>
                <a:lnTo>
                  <a:pt x="620869" y="319656"/>
                </a:lnTo>
                <a:lnTo>
                  <a:pt x="625384" y="330501"/>
                </a:lnTo>
                <a:lnTo>
                  <a:pt x="629870" y="341945"/>
                </a:lnTo>
                <a:lnTo>
                  <a:pt x="634330" y="354063"/>
                </a:lnTo>
                <a:lnTo>
                  <a:pt x="638761" y="366949"/>
                </a:lnTo>
                <a:lnTo>
                  <a:pt x="643165" y="380712"/>
                </a:lnTo>
                <a:lnTo>
                  <a:pt x="647543" y="395490"/>
                </a:lnTo>
                <a:lnTo>
                  <a:pt x="651894" y="411458"/>
                </a:lnTo>
              </a:path>
            </a:pathLst>
          </a:custGeom>
          <a:noFill/>
          <a:ln w="12700" cap="flat">
            <a:solidFill>
              <a:srgbClr val="7030A0"/>
            </a:solidFill>
            <a:prstDash val="solid"/>
            <a:round/>
          </a:ln>
        </p:spPr>
        <p:txBody>
          <a:bodyPr/>
          <a:lstStyle/>
          <a:p>
            <a:endParaRPr lang="en-US"/>
          </a:p>
        </p:txBody>
      </p:sp>
      <p:sp>
        <p:nvSpPr>
          <p:cNvPr id="1641" name="TextBox 1640">
            <a:extLst>
              <a:ext uri="{FF2B5EF4-FFF2-40B4-BE49-F238E27FC236}">
                <a16:creationId xmlns:a16="http://schemas.microsoft.com/office/drawing/2014/main" id="{8B419FA6-E912-9729-53E5-CA6B9D9E4AEF}"/>
              </a:ext>
            </a:extLst>
          </p:cNvPr>
          <p:cNvSpPr txBox="1"/>
          <p:nvPr/>
        </p:nvSpPr>
        <p:spPr>
          <a:xfrm>
            <a:off x="7477246" y="1337861"/>
            <a:ext cx="4079720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*Imaginary ultracompact beamline based on cherry picked parameters from goals/results mentioned in AAC26 talks, including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/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Coherent combining laser: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(M. </a:t>
            </a:r>
            <a:r>
              <a:rPr lang="en-US" sz="1400" dirty="0" err="1">
                <a:latin typeface="Avenir Next LT Pro Light" panose="020B0304020202020204" pitchFamily="34" charset="0"/>
              </a:rPr>
              <a:t>Logantha</a:t>
            </a:r>
            <a:r>
              <a:rPr lang="en-US" sz="1400" dirty="0">
                <a:latin typeface="Avenir Next LT Pro Light" panose="020B0304020202020204" pitchFamily="34" charset="0"/>
              </a:rPr>
              <a:t>, M, WG1)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40 fs/5 kHz/150 </a:t>
            </a:r>
            <a:r>
              <a:rPr lang="en-US" sz="1400" dirty="0" err="1">
                <a:latin typeface="Avenir Next LT Pro Light" panose="020B0304020202020204" pitchFamily="34" charset="0"/>
              </a:rPr>
              <a:t>mJ</a:t>
            </a:r>
            <a:r>
              <a:rPr lang="en-US" sz="1400" dirty="0">
                <a:latin typeface="Avenir Next LT Pro Light" panose="020B0304020202020204" pitchFamily="34" charset="0"/>
              </a:rPr>
              <a:t> 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LWFA electrons: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(F.  </a:t>
            </a:r>
            <a:r>
              <a:rPr lang="en-US" sz="1400" dirty="0" err="1">
                <a:latin typeface="Avenir Next LT Pro Light" panose="020B0304020202020204" pitchFamily="34" charset="0"/>
              </a:rPr>
              <a:t>Kohrell</a:t>
            </a:r>
            <a:r>
              <a:rPr lang="en-US" sz="1400" dirty="0">
                <a:latin typeface="Avenir Next LT Pro Light" panose="020B0304020202020204" pitchFamily="34" charset="0"/>
              </a:rPr>
              <a:t>, M, WG6): 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100 MeV/ 100 </a:t>
            </a:r>
            <a:r>
              <a:rPr lang="en-US" sz="1400" dirty="0" err="1">
                <a:latin typeface="Avenir Next LT Pro Light" panose="020B0304020202020204" pitchFamily="34" charset="0"/>
              </a:rPr>
              <a:t>pC</a:t>
            </a:r>
            <a:r>
              <a:rPr lang="en-US" sz="1400" dirty="0">
                <a:latin typeface="Avenir Next LT Pro Light" panose="020B0304020202020204" pitchFamily="34" charset="0"/>
              </a:rPr>
              <a:t>/5 fs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Low energy spread/jitter:</a:t>
            </a: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(A. Maier M, Plenary &amp; N. Matlis, M, WG5)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2682852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0877215-2872-E9CE-B6CB-18A422424D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23038" y="910954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Acknowledgements</a:t>
            </a:r>
            <a:endParaRPr lang="en-US" sz="36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3CA99FA-0438-8306-A8D2-6B97C069BA0D}"/>
              </a:ext>
            </a:extLst>
          </p:cNvPr>
          <p:cNvSpPr txBox="1"/>
          <p:nvPr/>
        </p:nvSpPr>
        <p:spPr>
          <a:xfrm>
            <a:off x="1923038" y="1830241"/>
            <a:ext cx="6243062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u="sng" dirty="0">
                <a:latin typeface="Avenir Next LT Pro Light" panose="020B0304020202020204" pitchFamily="34" charset="0"/>
              </a:rPr>
              <a:t>UCLA Pegasus laboratory group </a:t>
            </a:r>
            <a:br>
              <a:rPr lang="en-US" sz="1400" u="sng" dirty="0">
                <a:latin typeface="Avenir Next LT Pro Light" panose="020B0304020202020204" pitchFamily="34" charset="0"/>
              </a:rPr>
            </a:br>
            <a:r>
              <a:rPr lang="en-US" sz="1400" dirty="0">
                <a:latin typeface="Avenir Next LT Pro Light" panose="020B0304020202020204" pitchFamily="34" charset="0"/>
              </a:rPr>
              <a:t>P. Musumeci</a:t>
            </a:r>
          </a:p>
          <a:p>
            <a:r>
              <a:rPr lang="en-NL" sz="1400" dirty="0">
                <a:latin typeface="Avenir Next LT Pro Light" panose="020B0304020202020204" pitchFamily="34" charset="0"/>
              </a:rPr>
              <a:t>M. Lenz , D. Garcia</a:t>
            </a:r>
            <a:r>
              <a:rPr lang="en-US" sz="1400" dirty="0">
                <a:latin typeface="Avenir Next LT Pro Light" panose="020B0304020202020204" pitchFamily="34" charset="0"/>
              </a:rPr>
              <a:t>, A. Kulkarni, Z. Liu, C. Guerrero, </a:t>
            </a:r>
            <a:r>
              <a:rPr lang="en-NL" sz="1400" dirty="0">
                <a:latin typeface="Avenir Next LT Pro Light" panose="020B0304020202020204" pitchFamily="34" charset="0"/>
              </a:rPr>
              <a:t>P. Denham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08C8B7-A17A-816F-5564-D5F1FBFB4D87}"/>
              </a:ext>
            </a:extLst>
          </p:cNvPr>
          <p:cNvSpPr txBox="1"/>
          <p:nvPr/>
        </p:nvSpPr>
        <p:spPr>
          <a:xfrm>
            <a:off x="1923038" y="2555953"/>
            <a:ext cx="5179656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u="sng" dirty="0">
                <a:latin typeface="Avenir Next LT Pro Light" panose="020B0304020202020204" pitchFamily="34" charset="0"/>
              </a:rPr>
              <a:t>SCIFEL collaboration</a:t>
            </a:r>
          </a:p>
          <a:p>
            <a:r>
              <a:rPr lang="pl-PL" sz="1400" dirty="0">
                <a:latin typeface="Avenir Next LT Pro Light" panose="020B0304020202020204" pitchFamily="34" charset="0"/>
              </a:rPr>
              <a:t>Y</a:t>
            </a:r>
            <a:r>
              <a:rPr lang="en-US" sz="1400" dirty="0">
                <a:latin typeface="Avenir Next LT Pro Light" panose="020B0304020202020204" pitchFamily="34" charset="0"/>
              </a:rPr>
              <a:t>.</a:t>
            </a:r>
            <a:r>
              <a:rPr lang="pl-PL" sz="1400" dirty="0">
                <a:latin typeface="Avenir Next LT Pro Light" panose="020B0304020202020204" pitchFamily="34" charset="0"/>
              </a:rPr>
              <a:t> Sakai,</a:t>
            </a:r>
            <a:r>
              <a:rPr lang="en-US" sz="1400" dirty="0">
                <a:latin typeface="Avenir Next LT Pro Light" panose="020B0304020202020204" pitchFamily="34" charset="0"/>
              </a:rPr>
              <a:t> W. Li, </a:t>
            </a:r>
            <a:r>
              <a:rPr lang="pl-PL" sz="1400" dirty="0">
                <a:latin typeface="Avenir Next LT Pro Light" panose="020B0304020202020204" pitchFamily="34" charset="0"/>
              </a:rPr>
              <a:t>I</a:t>
            </a:r>
            <a:r>
              <a:rPr lang="en-US" sz="1400" dirty="0">
                <a:latin typeface="Avenir Next LT Pro Light" panose="020B0304020202020204" pitchFamily="34" charset="0"/>
              </a:rPr>
              <a:t>.</a:t>
            </a:r>
            <a:r>
              <a:rPr lang="pl-PL" sz="1400" dirty="0">
                <a:latin typeface="Avenir Next LT Pro Light" panose="020B0304020202020204" pitchFamily="34" charset="0"/>
              </a:rPr>
              <a:t> Pogorelsky</a:t>
            </a:r>
            <a:r>
              <a:rPr lang="en-US" sz="1400" dirty="0">
                <a:latin typeface="Avenir Next LT Pro Light" panose="020B0304020202020204" pitchFamily="34" charset="0"/>
              </a:rPr>
              <a:t> 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A. Murokh, M. Fuchs 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endParaRPr lang="en-NL" sz="1400" dirty="0">
              <a:latin typeface="Avenir Next LT Pro Light" panose="020B03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315944F-A017-DAD9-18D7-6402100A0991}"/>
              </a:ext>
            </a:extLst>
          </p:cNvPr>
          <p:cNvSpPr txBox="1"/>
          <p:nvPr/>
        </p:nvSpPr>
        <p:spPr>
          <a:xfrm>
            <a:off x="1897327" y="3337825"/>
            <a:ext cx="5179656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u="sng" dirty="0">
                <a:latin typeface="Avenir Next LT Pro Light" panose="020B0304020202020204" pitchFamily="34" charset="0"/>
              </a:rPr>
              <a:t>Funding sources 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DOE DE-SC0009914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NSF  PHY-1549132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  <a:p>
            <a:r>
              <a:rPr lang="en-US" sz="1400" dirty="0">
                <a:latin typeface="Avenir Next LT Pro Light" panose="020B0304020202020204" pitchFamily="34" charset="0"/>
              </a:rPr>
              <a:t> </a:t>
            </a:r>
            <a:endParaRPr lang="en-NL" sz="1400" dirty="0">
              <a:latin typeface="Avenir Next LT Pro Light" panose="020B0304020202020204" pitchFamily="34" charset="0"/>
            </a:endParaRPr>
          </a:p>
        </p:txBody>
      </p:sp>
      <p:pic>
        <p:nvPicPr>
          <p:cNvPr id="20" name="Picture 2" descr="UCLA campus seal">
            <a:extLst>
              <a:ext uri="{FF2B5EF4-FFF2-40B4-BE49-F238E27FC236}">
                <a16:creationId xmlns:a16="http://schemas.microsoft.com/office/drawing/2014/main" id="{0ACB3052-BA2F-8E79-8EDD-EECB5A4D78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01176" y="909091"/>
            <a:ext cx="2202324" cy="17059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" descr="Style Guide | The Center for Bright Beams">
            <a:extLst>
              <a:ext uri="{FF2B5EF4-FFF2-40B4-BE49-F238E27FC236}">
                <a16:creationId xmlns:a16="http://schemas.microsoft.com/office/drawing/2014/main" id="{69208223-EFD0-6435-2263-B2DDC0FBE0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2039" y="4423943"/>
            <a:ext cx="1479205" cy="6103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 descr="A logo of a company&#10;&#10;Description automatically generated">
            <a:extLst>
              <a:ext uri="{FF2B5EF4-FFF2-40B4-BE49-F238E27FC236}">
                <a16:creationId xmlns:a16="http://schemas.microsoft.com/office/drawing/2014/main" id="{C359D9BD-96DB-548F-889F-CB27BA1DB66F}"/>
              </a:ext>
            </a:extLst>
          </p:cNvPr>
          <p:cNvPicPr>
            <a:picLocks noChangeAspect="1"/>
          </p:cNvPicPr>
          <p:nvPr/>
        </p:nvPicPr>
        <p:blipFill>
          <a:blip r:embed="rId4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1374" y="4364135"/>
            <a:ext cx="729944" cy="729945"/>
          </a:xfrm>
          <a:prstGeom prst="rect">
            <a:avLst/>
          </a:prstGeom>
        </p:spPr>
      </p:pic>
      <p:pic>
        <p:nvPicPr>
          <p:cNvPr id="23" name="Picture 2">
            <a:extLst>
              <a:ext uri="{FF2B5EF4-FFF2-40B4-BE49-F238E27FC236}">
                <a16:creationId xmlns:a16="http://schemas.microsoft.com/office/drawing/2014/main" id="{F81741D1-E465-F616-E3C2-40438677D2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076" y="4364135"/>
            <a:ext cx="1324476" cy="6787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7A8D49E5-701A-8520-3609-FA5BDC44841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787348" y="4485401"/>
            <a:ext cx="2035724" cy="490235"/>
          </a:xfrm>
          <a:prstGeom prst="rect">
            <a:avLst/>
          </a:prstGeom>
        </p:spPr>
      </p:pic>
      <p:pic>
        <p:nvPicPr>
          <p:cNvPr id="26" name="Picture 25" descr="Karlsruhe Institute of Technology - Wikipedia">
            <a:extLst>
              <a:ext uri="{FF2B5EF4-FFF2-40B4-BE49-F238E27FC236}">
                <a16:creationId xmlns:a16="http://schemas.microsoft.com/office/drawing/2014/main" id="{BB6EAF19-571B-9591-1A26-9B4CE6238D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7882" y="3479386"/>
            <a:ext cx="973029" cy="4865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Graphic 13">
            <a:extLst>
              <a:ext uri="{FF2B5EF4-FFF2-40B4-BE49-F238E27FC236}">
                <a16:creationId xmlns:a16="http://schemas.microsoft.com/office/drawing/2014/main" id="{DCB0AD3C-600F-3A65-AD52-EBBE560B797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024357" y="2578148"/>
            <a:ext cx="2202323" cy="5515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913619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0A6AF7-D4B6-546F-141C-5B4E33090F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15F7F517-52B0-ED73-7AD4-F1FD6BB635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27863" y="1160701"/>
            <a:ext cx="10515600" cy="1325563"/>
          </a:xfrm>
        </p:spPr>
        <p:txBody>
          <a:bodyPr>
            <a:normAutofit/>
          </a:bodyPr>
          <a:lstStyle/>
          <a:p>
            <a:pPr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Summary</a:t>
            </a:r>
            <a:endParaRPr lang="en-US" sz="3600" dirty="0"/>
          </a:p>
        </p:txBody>
      </p:sp>
      <p:sp>
        <p:nvSpPr>
          <p:cNvPr id="739" name="TextBox 738">
            <a:extLst>
              <a:ext uri="{FF2B5EF4-FFF2-40B4-BE49-F238E27FC236}">
                <a16:creationId xmlns:a16="http://schemas.microsoft.com/office/drawing/2014/main" id="{174B45C2-339B-A9FD-4589-F8B34A9EAE95}"/>
              </a:ext>
            </a:extLst>
          </p:cNvPr>
          <p:cNvSpPr txBox="1"/>
          <p:nvPr/>
        </p:nvSpPr>
        <p:spPr>
          <a:xfrm>
            <a:off x="1127863" y="2191546"/>
            <a:ext cx="4723590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>
                <a:latin typeface="Avenir Next LT Pro Light" panose="020B0304020202020204" pitchFamily="34" charset="0"/>
              </a:rPr>
              <a:t>Shallow angle Compton scattering</a:t>
            </a:r>
          </a:p>
          <a:p>
            <a:r>
              <a:rPr lang="en-US" sz="1400" dirty="0">
                <a:solidFill>
                  <a:prstClr val="black"/>
                </a:solidFill>
                <a:latin typeface="Avenir Next LT Pro Light" panose="020B0304020202020204" pitchFamily="34" charset="0"/>
              </a:rPr>
              <a:t>Leveraging the crossing angle to tune independent of electron beam energy</a:t>
            </a:r>
          </a:p>
          <a:p>
            <a:endParaRPr lang="en-US" sz="1400" dirty="0">
              <a:solidFill>
                <a:prstClr val="black"/>
              </a:solidFill>
              <a:latin typeface="Avenir Next LT Pro Light" panose="020B0304020202020204" pitchFamily="34" charset="0"/>
            </a:endParaRPr>
          </a:p>
          <a:p>
            <a:r>
              <a:rPr lang="en-US" sz="1400" i="1" dirty="0">
                <a:latin typeface="Avenir Next LT Pro Light" panose="020B0304020202020204" pitchFamily="34" charset="0"/>
              </a:rPr>
              <a:t>IFEL-driven </a:t>
            </a:r>
            <a:r>
              <a:rPr lang="en-US" sz="1400" i="1" dirty="0" err="1">
                <a:latin typeface="Avenir Next LT Pro Light" panose="020B0304020202020204" pitchFamily="34" charset="0"/>
              </a:rPr>
              <a:t>superradiant</a:t>
            </a:r>
            <a:r>
              <a:rPr lang="en-US" sz="1400" i="1" dirty="0">
                <a:latin typeface="Avenir Next LT Pro Light" panose="020B0304020202020204" pitchFamily="34" charset="0"/>
              </a:rPr>
              <a:t> Compton scattering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Synergy of shallow angle inverse Compton, IFEL bunching and optimized </a:t>
            </a:r>
            <a:r>
              <a:rPr lang="en-US" sz="1400" dirty="0" err="1">
                <a:latin typeface="Avenir Next LT Pro Light" panose="020B0304020202020204" pitchFamily="34" charset="0"/>
              </a:rPr>
              <a:t>superradiance</a:t>
            </a:r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i="1" dirty="0">
              <a:latin typeface="Avenir Next LT Pro Light" panose="020B0304020202020204" pitchFamily="34" charset="0"/>
            </a:endParaRPr>
          </a:p>
        </p:txBody>
      </p:sp>
      <p:grpSp>
        <p:nvGrpSpPr>
          <p:cNvPr id="1478" name="Group 1477">
            <a:extLst>
              <a:ext uri="{FF2B5EF4-FFF2-40B4-BE49-F238E27FC236}">
                <a16:creationId xmlns:a16="http://schemas.microsoft.com/office/drawing/2014/main" id="{C1ECFF96-6D33-4978-472A-07E4A97BD738}"/>
              </a:ext>
            </a:extLst>
          </p:cNvPr>
          <p:cNvGrpSpPr/>
          <p:nvPr/>
        </p:nvGrpSpPr>
        <p:grpSpPr>
          <a:xfrm>
            <a:off x="6421382" y="2150370"/>
            <a:ext cx="4360359" cy="2186689"/>
            <a:chOff x="1427264" y="2399144"/>
            <a:chExt cx="4360359" cy="2186689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F09E3B3B-8809-F981-17BC-CF6FAE7126B0}"/>
                </a:ext>
              </a:extLst>
            </p:cNvPr>
            <p:cNvSpPr/>
            <p:nvPr/>
          </p:nvSpPr>
          <p:spPr>
            <a:xfrm>
              <a:off x="3466915" y="3646841"/>
              <a:ext cx="1232517" cy="762126"/>
            </a:xfrm>
            <a:prstGeom prst="ellipse">
              <a:avLst/>
            </a:prstGeom>
            <a:solidFill>
              <a:srgbClr val="00B0F0">
                <a:alpha val="10000"/>
              </a:srgb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9EFEA7B8-5AB1-4D0E-5297-D277B606F491}"/>
                </a:ext>
              </a:extLst>
            </p:cNvPr>
            <p:cNvSpPr/>
            <p:nvPr/>
          </p:nvSpPr>
          <p:spPr>
            <a:xfrm>
              <a:off x="4555106" y="2908291"/>
              <a:ext cx="1232517" cy="762126"/>
            </a:xfrm>
            <a:prstGeom prst="ellipse">
              <a:avLst/>
            </a:prstGeom>
            <a:solidFill>
              <a:srgbClr val="DD7171">
                <a:alpha val="10000"/>
              </a:srgbClr>
            </a:solidFill>
            <a:ln w="63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E2E0E55-F2BA-D0F9-998D-586E33456A8D}"/>
                </a:ext>
              </a:extLst>
            </p:cNvPr>
            <p:cNvSpPr/>
            <p:nvPr/>
          </p:nvSpPr>
          <p:spPr>
            <a:xfrm rot="5400000">
              <a:off x="3717481" y="2135648"/>
              <a:ext cx="403096" cy="1455429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  <a:gd name="connsiteX0" fmla="*/ 0 w 648057"/>
                <a:gd name="connsiteY0" fmla="*/ 2290103 h 2290103"/>
                <a:gd name="connsiteX1" fmla="*/ 269122 w 648057"/>
                <a:gd name="connsiteY1" fmla="*/ 1124255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356336 w 648057"/>
                <a:gd name="connsiteY4" fmla="*/ 1138120 h 2290103"/>
                <a:gd name="connsiteX5" fmla="*/ 648057 w 648057"/>
                <a:gd name="connsiteY5" fmla="*/ 2290103 h 2290103"/>
                <a:gd name="connsiteX6" fmla="*/ 0 w 648057"/>
                <a:gd name="connsiteY6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269122" y="1124255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356336" y="1138120"/>
                  </a:lnTo>
                  <a:lnTo>
                    <a:pt x="648057" y="2290103"/>
                  </a:lnTo>
                  <a:lnTo>
                    <a:pt x="0" y="229010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rgbClr val="C00000">
                    <a:alpha val="50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156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2980A31-2F7E-05B6-40E6-3BBFF60DC52F}"/>
                </a:ext>
              </a:extLst>
            </p:cNvPr>
            <p:cNvGrpSpPr/>
            <p:nvPr/>
          </p:nvGrpSpPr>
          <p:grpSpPr>
            <a:xfrm>
              <a:off x="1725018" y="3073693"/>
              <a:ext cx="1434918" cy="360000"/>
              <a:chOff x="2940287" y="3600772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75FBCAB-48E4-899B-5073-878FF87DE5F5}"/>
                  </a:ext>
                </a:extLst>
              </p:cNvPr>
              <p:cNvSpPr/>
              <p:nvPr/>
            </p:nvSpPr>
            <p:spPr>
              <a:xfrm>
                <a:off x="2940287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17C7C3F6-D425-AC6B-6A56-27B2A50CEE28}"/>
                  </a:ext>
                </a:extLst>
              </p:cNvPr>
              <p:cNvSpPr/>
              <p:nvPr/>
            </p:nvSpPr>
            <p:spPr>
              <a:xfrm>
                <a:off x="3298593" y="3600772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7D4D9F9E-C909-775C-3511-DC17B86A53B4}"/>
                  </a:ext>
                </a:extLst>
              </p:cNvPr>
              <p:cNvSpPr/>
              <p:nvPr/>
            </p:nvSpPr>
            <p:spPr>
              <a:xfrm>
                <a:off x="3656899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8D1BD451-C9F9-C591-688B-3741D89B64CF}"/>
                  </a:ext>
                </a:extLst>
              </p:cNvPr>
              <p:cNvSpPr/>
              <p:nvPr/>
            </p:nvSpPr>
            <p:spPr>
              <a:xfrm>
                <a:off x="4015205" y="3600772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09DC4A1-A7AB-CA68-142E-B4044C3C98B1}"/>
                </a:ext>
              </a:extLst>
            </p:cNvPr>
            <p:cNvSpPr/>
            <p:nvPr/>
          </p:nvSpPr>
          <p:spPr>
            <a:xfrm rot="3565130">
              <a:off x="2677496" y="2338631"/>
              <a:ext cx="317656" cy="2311863"/>
            </a:xfrm>
            <a:custGeom>
              <a:avLst/>
              <a:gdLst>
                <a:gd name="connsiteX0" fmla="*/ 0 w 648057"/>
                <a:gd name="connsiteY0" fmla="*/ 2290103 h 2290103"/>
                <a:gd name="connsiteX1" fmla="*/ 156125 w 648057"/>
                <a:gd name="connsiteY1" fmla="*/ 1145052 h 2290103"/>
                <a:gd name="connsiteX2" fmla="*/ 0 w 648057"/>
                <a:gd name="connsiteY2" fmla="*/ 0 h 2290103"/>
                <a:gd name="connsiteX3" fmla="*/ 648057 w 648057"/>
                <a:gd name="connsiteY3" fmla="*/ 0 h 2290103"/>
                <a:gd name="connsiteX4" fmla="*/ 491932 w 648057"/>
                <a:gd name="connsiteY4" fmla="*/ 1145052 h 2290103"/>
                <a:gd name="connsiteX5" fmla="*/ 648057 w 648057"/>
                <a:gd name="connsiteY5" fmla="*/ 2290103 h 22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8057" h="2290103">
                  <a:moveTo>
                    <a:pt x="0" y="2290103"/>
                  </a:moveTo>
                  <a:lnTo>
                    <a:pt x="156125" y="1145052"/>
                  </a:lnTo>
                  <a:lnTo>
                    <a:pt x="0" y="0"/>
                  </a:lnTo>
                  <a:lnTo>
                    <a:pt x="648057" y="0"/>
                  </a:lnTo>
                  <a:lnTo>
                    <a:pt x="491932" y="1145052"/>
                  </a:lnTo>
                  <a:lnTo>
                    <a:pt x="648057" y="2290103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50000">
                  <a:schemeClr val="accent1">
                    <a:lumMod val="45000"/>
                    <a:lumOff val="55000"/>
                    <a:alpha val="50000"/>
                  </a:schemeClr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93F804C-C5A1-3040-ABF7-1BD49B1AAD95}"/>
                </a:ext>
              </a:extLst>
            </p:cNvPr>
            <p:cNvSpPr/>
            <p:nvPr/>
          </p:nvSpPr>
          <p:spPr>
            <a:xfrm flipH="1">
              <a:off x="1797442" y="3316882"/>
              <a:ext cx="1818220" cy="367635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8575" cap="flat">
              <a:solidFill>
                <a:schemeClr val="tx2">
                  <a:lumMod val="75000"/>
                  <a:lumOff val="25000"/>
                </a:schemeClr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E28CE05C-DC3D-1421-7FE2-C6D83D05D322}"/>
                </a:ext>
              </a:extLst>
            </p:cNvPr>
            <p:cNvGrpSpPr/>
            <p:nvPr/>
          </p:nvGrpSpPr>
          <p:grpSpPr>
            <a:xfrm>
              <a:off x="2355509" y="3411953"/>
              <a:ext cx="1434918" cy="360000"/>
              <a:chOff x="2925070" y="4403241"/>
              <a:chExt cx="1434918" cy="360000"/>
            </a:xfrm>
            <a:scene3d>
              <a:camera prst="isometricTopUp"/>
              <a:lightRig rig="threePt" dir="t"/>
            </a:scene3d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E09726D9-02AC-3D72-C256-4FDAF52EBAF2}"/>
                  </a:ext>
                </a:extLst>
              </p:cNvPr>
              <p:cNvSpPr/>
              <p:nvPr/>
            </p:nvSpPr>
            <p:spPr>
              <a:xfrm flipH="1">
                <a:off x="3999988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8F1A80C-78AF-9FC3-18E8-897BC650597D}"/>
                  </a:ext>
                </a:extLst>
              </p:cNvPr>
              <p:cNvSpPr/>
              <p:nvPr/>
            </p:nvSpPr>
            <p:spPr>
              <a:xfrm flipH="1">
                <a:off x="3641682" y="4403241"/>
                <a:ext cx="360000" cy="360000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179254C-1E16-5261-66CE-B4B5ED81BEB0}"/>
                  </a:ext>
                </a:extLst>
              </p:cNvPr>
              <p:cNvSpPr/>
              <p:nvPr/>
            </p:nvSpPr>
            <p:spPr>
              <a:xfrm flipH="1">
                <a:off x="3283376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04454D11-9F99-135D-2F02-610018208657}"/>
                  </a:ext>
                </a:extLst>
              </p:cNvPr>
              <p:cNvSpPr/>
              <p:nvPr/>
            </p:nvSpPr>
            <p:spPr>
              <a:xfrm flipH="1">
                <a:off x="2925070" y="4403241"/>
                <a:ext cx="360000" cy="3600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sp3d>
                <a:bevelT w="0" h="2540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892DA4BE-20F5-50A0-6BCD-4A09CB819BB5}"/>
                </a:ext>
              </a:extLst>
            </p:cNvPr>
            <p:cNvPicPr>
              <a:picLocks noChangeAspect="1"/>
            </p:cNvPicPr>
            <p:nvPr/>
          </p:nvPicPr>
          <p:blipFill>
            <a:blip r:embed="rId80"/>
            <a:stretch>
              <a:fillRect/>
            </a:stretch>
          </p:blipFill>
          <p:spPr>
            <a:xfrm rot="19792553">
              <a:off x="2908128" y="3345126"/>
              <a:ext cx="167206" cy="72488"/>
            </a:xfrm>
            <a:prstGeom prst="rect">
              <a:avLst/>
            </a:prstGeom>
          </p:spPr>
        </p:pic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D76DCC7-057B-EAFC-EC43-A4F45B10052E}"/>
                </a:ext>
              </a:extLst>
            </p:cNvPr>
            <p:cNvGrpSpPr/>
            <p:nvPr/>
          </p:nvGrpSpPr>
          <p:grpSpPr>
            <a:xfrm>
              <a:off x="3560268" y="3802939"/>
              <a:ext cx="1045810" cy="449930"/>
              <a:chOff x="3396003" y="5747731"/>
              <a:chExt cx="1045810" cy="449930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856D14A4-3B66-90DC-2DCE-1F82DB059A10}"/>
                  </a:ext>
                </a:extLst>
              </p:cNvPr>
              <p:cNvGrpSpPr/>
              <p:nvPr/>
            </p:nvGrpSpPr>
            <p:grpSpPr>
              <a:xfrm>
                <a:off x="3396003" y="5747731"/>
                <a:ext cx="1045810" cy="449930"/>
                <a:chOff x="3338161" y="2662065"/>
                <a:chExt cx="714997" cy="307607"/>
              </a:xfrm>
            </p:grpSpPr>
            <p:grpSp>
              <p:nvGrpSpPr>
                <p:cNvPr id="29" name="Group 28">
                  <a:extLst>
                    <a:ext uri="{FF2B5EF4-FFF2-40B4-BE49-F238E27FC236}">
                      <a16:creationId xmlns:a16="http://schemas.microsoft.com/office/drawing/2014/main" id="{A166D6BD-B651-DE54-8A65-A1BA4741C380}"/>
                    </a:ext>
                  </a:extLst>
                </p:cNvPr>
                <p:cNvGrpSpPr/>
                <p:nvPr/>
              </p:nvGrpSpPr>
              <p:grpSpPr>
                <a:xfrm>
                  <a:off x="3362311" y="28732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98" name="Oval 197">
                    <a:extLst>
                      <a:ext uri="{FF2B5EF4-FFF2-40B4-BE49-F238E27FC236}">
                        <a16:creationId xmlns:a16="http://schemas.microsoft.com/office/drawing/2014/main" id="{949B1E34-1887-2763-4E54-7155F73CC3B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99" name="Oval 198">
                    <a:extLst>
                      <a:ext uri="{FF2B5EF4-FFF2-40B4-BE49-F238E27FC236}">
                        <a16:creationId xmlns:a16="http://schemas.microsoft.com/office/drawing/2014/main" id="{06F422E9-E3B3-087F-51BC-38D5CF325FC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1FF9CDB0-E9FA-CB0A-2F48-FDA2AEE5C89E}"/>
                    </a:ext>
                  </a:extLst>
                </p:cNvPr>
                <p:cNvGrpSpPr/>
                <p:nvPr/>
              </p:nvGrpSpPr>
              <p:grpSpPr>
                <a:xfrm>
                  <a:off x="3356842" y="283249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96" name="Oval 195">
                    <a:extLst>
                      <a:ext uri="{FF2B5EF4-FFF2-40B4-BE49-F238E27FC236}">
                        <a16:creationId xmlns:a16="http://schemas.microsoft.com/office/drawing/2014/main" id="{18085B25-4675-4E5A-603F-3BDC5066A16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97" name="Oval 196">
                    <a:extLst>
                      <a:ext uri="{FF2B5EF4-FFF2-40B4-BE49-F238E27FC236}">
                        <a16:creationId xmlns:a16="http://schemas.microsoft.com/office/drawing/2014/main" id="{931DD1FE-BC69-EA92-83FF-344CE98EB0B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BCD47019-F80B-08E7-9BEA-96DDF0025C74}"/>
                    </a:ext>
                  </a:extLst>
                </p:cNvPr>
                <p:cNvGrpSpPr/>
                <p:nvPr/>
              </p:nvGrpSpPr>
              <p:grpSpPr>
                <a:xfrm>
                  <a:off x="3338161" y="28535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94" name="Oval 193">
                    <a:extLst>
                      <a:ext uri="{FF2B5EF4-FFF2-40B4-BE49-F238E27FC236}">
                        <a16:creationId xmlns:a16="http://schemas.microsoft.com/office/drawing/2014/main" id="{39392B96-8B5F-0ECB-9784-40E35C4C92B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95" name="Oval 194">
                    <a:extLst>
                      <a:ext uri="{FF2B5EF4-FFF2-40B4-BE49-F238E27FC236}">
                        <a16:creationId xmlns:a16="http://schemas.microsoft.com/office/drawing/2014/main" id="{FF259E23-0930-EB26-3A11-475FF23235A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1FA93FC1-2BB0-7C5F-7302-21DC774BB17A}"/>
                    </a:ext>
                  </a:extLst>
                </p:cNvPr>
                <p:cNvGrpSpPr/>
                <p:nvPr/>
              </p:nvGrpSpPr>
              <p:grpSpPr>
                <a:xfrm>
                  <a:off x="3360304" y="27967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92" name="Oval 191">
                    <a:extLst>
                      <a:ext uri="{FF2B5EF4-FFF2-40B4-BE49-F238E27FC236}">
                        <a16:creationId xmlns:a16="http://schemas.microsoft.com/office/drawing/2014/main" id="{293FF796-55B1-1EFC-5ADC-2E51118F174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93" name="Oval 192">
                    <a:extLst>
                      <a:ext uri="{FF2B5EF4-FFF2-40B4-BE49-F238E27FC236}">
                        <a16:creationId xmlns:a16="http://schemas.microsoft.com/office/drawing/2014/main" id="{62059773-C785-5998-2A7D-3C5C4E39637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5DACF229-B8C7-8C4B-7353-F9F4F6D2E19C}"/>
                    </a:ext>
                  </a:extLst>
                </p:cNvPr>
                <p:cNvGrpSpPr/>
                <p:nvPr/>
              </p:nvGrpSpPr>
              <p:grpSpPr>
                <a:xfrm>
                  <a:off x="3366003" y="274725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74" name="Oval 573">
                    <a:extLst>
                      <a:ext uri="{FF2B5EF4-FFF2-40B4-BE49-F238E27FC236}">
                        <a16:creationId xmlns:a16="http://schemas.microsoft.com/office/drawing/2014/main" id="{EF1653D3-C870-952C-79FB-56BBC9C6A96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75" name="Oval 574">
                    <a:extLst>
                      <a:ext uri="{FF2B5EF4-FFF2-40B4-BE49-F238E27FC236}">
                        <a16:creationId xmlns:a16="http://schemas.microsoft.com/office/drawing/2014/main" id="{AFFE5265-1756-2FC7-7BFB-122D903ED14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43EA745E-6DF2-3DEB-7B9E-4BD6F318C7E5}"/>
                    </a:ext>
                  </a:extLst>
                </p:cNvPr>
                <p:cNvGrpSpPr/>
                <p:nvPr/>
              </p:nvGrpSpPr>
              <p:grpSpPr>
                <a:xfrm>
                  <a:off x="3382363" y="27782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72" name="Oval 571">
                    <a:extLst>
                      <a:ext uri="{FF2B5EF4-FFF2-40B4-BE49-F238E27FC236}">
                        <a16:creationId xmlns:a16="http://schemas.microsoft.com/office/drawing/2014/main" id="{382F2964-5E1C-2FAB-68D5-1C6469DF640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73" name="Oval 572">
                    <a:extLst>
                      <a:ext uri="{FF2B5EF4-FFF2-40B4-BE49-F238E27FC236}">
                        <a16:creationId xmlns:a16="http://schemas.microsoft.com/office/drawing/2014/main" id="{3FBF25E3-744A-C348-3F6C-5EFF2860C73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5" name="Group 34">
                  <a:extLst>
                    <a:ext uri="{FF2B5EF4-FFF2-40B4-BE49-F238E27FC236}">
                      <a16:creationId xmlns:a16="http://schemas.microsoft.com/office/drawing/2014/main" id="{086F8278-CA3F-15B7-7928-D8001D3E41A1}"/>
                    </a:ext>
                  </a:extLst>
                </p:cNvPr>
                <p:cNvGrpSpPr/>
                <p:nvPr/>
              </p:nvGrpSpPr>
              <p:grpSpPr>
                <a:xfrm>
                  <a:off x="3346606" y="276192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FE449B78-AB34-1BE4-E376-128182F5458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71" name="Oval 570">
                    <a:extLst>
                      <a:ext uri="{FF2B5EF4-FFF2-40B4-BE49-F238E27FC236}">
                        <a16:creationId xmlns:a16="http://schemas.microsoft.com/office/drawing/2014/main" id="{551FE969-0827-1C35-35DA-3BF3E34B3E6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6" name="Group 35">
                  <a:extLst>
                    <a:ext uri="{FF2B5EF4-FFF2-40B4-BE49-F238E27FC236}">
                      <a16:creationId xmlns:a16="http://schemas.microsoft.com/office/drawing/2014/main" id="{DEE4C035-BE0D-A38C-B847-226122FF7451}"/>
                    </a:ext>
                  </a:extLst>
                </p:cNvPr>
                <p:cNvGrpSpPr/>
                <p:nvPr/>
              </p:nvGrpSpPr>
              <p:grpSpPr>
                <a:xfrm>
                  <a:off x="3370216" y="27144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F121165A-1516-4295-E944-976914B57C6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69" name="Oval 568">
                    <a:extLst>
                      <a:ext uri="{FF2B5EF4-FFF2-40B4-BE49-F238E27FC236}">
                        <a16:creationId xmlns:a16="http://schemas.microsoft.com/office/drawing/2014/main" id="{9386E94E-45D1-6B54-74CF-9F1437C9C6C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7" name="Group 36">
                  <a:extLst>
                    <a:ext uri="{FF2B5EF4-FFF2-40B4-BE49-F238E27FC236}">
                      <a16:creationId xmlns:a16="http://schemas.microsoft.com/office/drawing/2014/main" id="{CD7C99BE-2F39-5F3E-C9C3-5FF2DE6D0D8E}"/>
                    </a:ext>
                  </a:extLst>
                </p:cNvPr>
                <p:cNvGrpSpPr/>
                <p:nvPr/>
              </p:nvGrpSpPr>
              <p:grpSpPr>
                <a:xfrm>
                  <a:off x="3460038" y="27045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66" name="Oval 565">
                    <a:extLst>
                      <a:ext uri="{FF2B5EF4-FFF2-40B4-BE49-F238E27FC236}">
                        <a16:creationId xmlns:a16="http://schemas.microsoft.com/office/drawing/2014/main" id="{BE167BA1-536D-4DD1-BA01-7EE2107895F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67" name="Oval 566">
                    <a:extLst>
                      <a:ext uri="{FF2B5EF4-FFF2-40B4-BE49-F238E27FC236}">
                        <a16:creationId xmlns:a16="http://schemas.microsoft.com/office/drawing/2014/main" id="{DF817268-3B81-A339-8260-F4204156152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8" name="Group 37">
                  <a:extLst>
                    <a:ext uri="{FF2B5EF4-FFF2-40B4-BE49-F238E27FC236}">
                      <a16:creationId xmlns:a16="http://schemas.microsoft.com/office/drawing/2014/main" id="{C34F6C72-32C5-97E2-791C-056A4BB17ECD}"/>
                    </a:ext>
                  </a:extLst>
                </p:cNvPr>
                <p:cNvGrpSpPr/>
                <p:nvPr/>
              </p:nvGrpSpPr>
              <p:grpSpPr>
                <a:xfrm>
                  <a:off x="3449523" y="273109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64" name="Oval 563">
                    <a:extLst>
                      <a:ext uri="{FF2B5EF4-FFF2-40B4-BE49-F238E27FC236}">
                        <a16:creationId xmlns:a16="http://schemas.microsoft.com/office/drawing/2014/main" id="{165A4CC3-A40F-55B0-988F-CF61EDCE397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65" name="Oval 564">
                    <a:extLst>
                      <a:ext uri="{FF2B5EF4-FFF2-40B4-BE49-F238E27FC236}">
                        <a16:creationId xmlns:a16="http://schemas.microsoft.com/office/drawing/2014/main" id="{C2258952-FD9C-EE98-2E94-03DECD5CBEE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39" name="Group 38">
                  <a:extLst>
                    <a:ext uri="{FF2B5EF4-FFF2-40B4-BE49-F238E27FC236}">
                      <a16:creationId xmlns:a16="http://schemas.microsoft.com/office/drawing/2014/main" id="{38DA5781-A125-E925-CE89-B0AB8A65A383}"/>
                    </a:ext>
                  </a:extLst>
                </p:cNvPr>
                <p:cNvGrpSpPr/>
                <p:nvPr/>
              </p:nvGrpSpPr>
              <p:grpSpPr>
                <a:xfrm>
                  <a:off x="3473297" y="27373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62" name="Oval 561">
                    <a:extLst>
                      <a:ext uri="{FF2B5EF4-FFF2-40B4-BE49-F238E27FC236}">
                        <a16:creationId xmlns:a16="http://schemas.microsoft.com/office/drawing/2014/main" id="{27DD6058-10AF-DBBA-EED1-65E26DF07F3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63" name="Oval 562">
                    <a:extLst>
                      <a:ext uri="{FF2B5EF4-FFF2-40B4-BE49-F238E27FC236}">
                        <a16:creationId xmlns:a16="http://schemas.microsoft.com/office/drawing/2014/main" id="{FF13CEA4-65B4-56CA-FD4C-1F3EE2EC216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0" name="Group 39">
                  <a:extLst>
                    <a:ext uri="{FF2B5EF4-FFF2-40B4-BE49-F238E27FC236}">
                      <a16:creationId xmlns:a16="http://schemas.microsoft.com/office/drawing/2014/main" id="{08CADD89-3CA2-1637-EC3E-9A45A8917CF6}"/>
                    </a:ext>
                  </a:extLst>
                </p:cNvPr>
                <p:cNvGrpSpPr/>
                <p:nvPr/>
              </p:nvGrpSpPr>
              <p:grpSpPr>
                <a:xfrm>
                  <a:off x="3456254" y="289221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60" name="Oval 559">
                    <a:extLst>
                      <a:ext uri="{FF2B5EF4-FFF2-40B4-BE49-F238E27FC236}">
                        <a16:creationId xmlns:a16="http://schemas.microsoft.com/office/drawing/2014/main" id="{7D7F275E-B180-6283-9EB0-1D7A5829447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BB096ACC-8E53-A01B-54D0-5DD7CDC05D4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1" name="Group 40">
                  <a:extLst>
                    <a:ext uri="{FF2B5EF4-FFF2-40B4-BE49-F238E27FC236}">
                      <a16:creationId xmlns:a16="http://schemas.microsoft.com/office/drawing/2014/main" id="{3B93BDF2-0680-359F-4EA0-C51EED3C5B59}"/>
                    </a:ext>
                  </a:extLst>
                </p:cNvPr>
                <p:cNvGrpSpPr/>
                <p:nvPr/>
              </p:nvGrpSpPr>
              <p:grpSpPr>
                <a:xfrm>
                  <a:off x="3458175" y="286548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58" name="Oval 557">
                    <a:extLst>
                      <a:ext uri="{FF2B5EF4-FFF2-40B4-BE49-F238E27FC236}">
                        <a16:creationId xmlns:a16="http://schemas.microsoft.com/office/drawing/2014/main" id="{E3F3310E-869D-4B33-293F-A73A02EC3D4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E02BE8BF-8A94-BFEC-6E41-227A0FAF436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2" name="Group 41">
                  <a:extLst>
                    <a:ext uri="{FF2B5EF4-FFF2-40B4-BE49-F238E27FC236}">
                      <a16:creationId xmlns:a16="http://schemas.microsoft.com/office/drawing/2014/main" id="{2549539A-A135-65D3-FECE-B6107FDFD258}"/>
                    </a:ext>
                  </a:extLst>
                </p:cNvPr>
                <p:cNvGrpSpPr/>
                <p:nvPr/>
              </p:nvGrpSpPr>
              <p:grpSpPr>
                <a:xfrm>
                  <a:off x="3420016" y="283922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56" name="Oval 555">
                    <a:extLst>
                      <a:ext uri="{FF2B5EF4-FFF2-40B4-BE49-F238E27FC236}">
                        <a16:creationId xmlns:a16="http://schemas.microsoft.com/office/drawing/2014/main" id="{17A3E1C9-E85A-892A-D41C-3120471E941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57" name="Oval 556">
                    <a:extLst>
                      <a:ext uri="{FF2B5EF4-FFF2-40B4-BE49-F238E27FC236}">
                        <a16:creationId xmlns:a16="http://schemas.microsoft.com/office/drawing/2014/main" id="{8659F4A7-B66E-E904-3082-5AFBE810665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AC64BA2C-63DC-B725-95BB-B2BC616B6F23}"/>
                    </a:ext>
                  </a:extLst>
                </p:cNvPr>
                <p:cNvGrpSpPr/>
                <p:nvPr/>
              </p:nvGrpSpPr>
              <p:grpSpPr>
                <a:xfrm>
                  <a:off x="3443966" y="277612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54" name="Oval 553">
                    <a:extLst>
                      <a:ext uri="{FF2B5EF4-FFF2-40B4-BE49-F238E27FC236}">
                        <a16:creationId xmlns:a16="http://schemas.microsoft.com/office/drawing/2014/main" id="{27872EE6-3B2B-88DE-0B44-E582FEC2486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55" name="Oval 554">
                    <a:extLst>
                      <a:ext uri="{FF2B5EF4-FFF2-40B4-BE49-F238E27FC236}">
                        <a16:creationId xmlns:a16="http://schemas.microsoft.com/office/drawing/2014/main" id="{57F2CA9D-9C47-3182-9812-0F986D30875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27CCE2F9-2FF4-51CD-8A42-7BCFF617E7B1}"/>
                    </a:ext>
                  </a:extLst>
                </p:cNvPr>
                <p:cNvGrpSpPr/>
                <p:nvPr/>
              </p:nvGrpSpPr>
              <p:grpSpPr>
                <a:xfrm>
                  <a:off x="3472921" y="277644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F1ACB5DF-F8C3-2C1E-0F44-86AAF6AE0E6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53" name="Oval 552">
                    <a:extLst>
                      <a:ext uri="{FF2B5EF4-FFF2-40B4-BE49-F238E27FC236}">
                        <a16:creationId xmlns:a16="http://schemas.microsoft.com/office/drawing/2014/main" id="{9C1A5B82-A651-CCBC-DCB9-9A8B53EED65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4B61CBA6-1D57-5047-2F25-242F3DDE6B7D}"/>
                    </a:ext>
                  </a:extLst>
                </p:cNvPr>
                <p:cNvGrpSpPr/>
                <p:nvPr/>
              </p:nvGrpSpPr>
              <p:grpSpPr>
                <a:xfrm>
                  <a:off x="3462942" y="28047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C089CEC8-4F0A-3A97-5D68-0D6CB27F676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6001E7D9-7727-3679-04BD-F97B1DA1F83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6" name="Group 45">
                  <a:extLst>
                    <a:ext uri="{FF2B5EF4-FFF2-40B4-BE49-F238E27FC236}">
                      <a16:creationId xmlns:a16="http://schemas.microsoft.com/office/drawing/2014/main" id="{7AE0A890-0051-7B83-87D0-C7C4B8849AD4}"/>
                    </a:ext>
                  </a:extLst>
                </p:cNvPr>
                <p:cNvGrpSpPr/>
                <p:nvPr/>
              </p:nvGrpSpPr>
              <p:grpSpPr>
                <a:xfrm>
                  <a:off x="3582992" y="26915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29CC8BA8-990C-958B-25EB-6F70E012EA9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49" name="Oval 548">
                    <a:extLst>
                      <a:ext uri="{FF2B5EF4-FFF2-40B4-BE49-F238E27FC236}">
                        <a16:creationId xmlns:a16="http://schemas.microsoft.com/office/drawing/2014/main" id="{FEEC3629-432F-0A8B-5EA8-35A7234A0AC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4A80074C-6F8D-3F49-5499-21CF683925F1}"/>
                    </a:ext>
                  </a:extLst>
                </p:cNvPr>
                <p:cNvGrpSpPr/>
                <p:nvPr/>
              </p:nvGrpSpPr>
              <p:grpSpPr>
                <a:xfrm>
                  <a:off x="3547150" y="27127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46" name="Oval 545">
                    <a:extLst>
                      <a:ext uri="{FF2B5EF4-FFF2-40B4-BE49-F238E27FC236}">
                        <a16:creationId xmlns:a16="http://schemas.microsoft.com/office/drawing/2014/main" id="{170C1660-3E9D-E0DF-94A5-53F872F0635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47" name="Oval 546">
                    <a:extLst>
                      <a:ext uri="{FF2B5EF4-FFF2-40B4-BE49-F238E27FC236}">
                        <a16:creationId xmlns:a16="http://schemas.microsoft.com/office/drawing/2014/main" id="{2D2D5974-12D3-68EA-6A50-D3B58ADEC17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8" name="Group 47">
                  <a:extLst>
                    <a:ext uri="{FF2B5EF4-FFF2-40B4-BE49-F238E27FC236}">
                      <a16:creationId xmlns:a16="http://schemas.microsoft.com/office/drawing/2014/main" id="{B286E745-FBE1-01ED-1263-08C7624D364B}"/>
                    </a:ext>
                  </a:extLst>
                </p:cNvPr>
                <p:cNvGrpSpPr/>
                <p:nvPr/>
              </p:nvGrpSpPr>
              <p:grpSpPr>
                <a:xfrm>
                  <a:off x="3597278" y="27358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44" name="Oval 543">
                    <a:extLst>
                      <a:ext uri="{FF2B5EF4-FFF2-40B4-BE49-F238E27FC236}">
                        <a16:creationId xmlns:a16="http://schemas.microsoft.com/office/drawing/2014/main" id="{B91DAA75-4993-B9E7-12B9-F167B2A8AB3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45" name="Oval 544">
                    <a:extLst>
                      <a:ext uri="{FF2B5EF4-FFF2-40B4-BE49-F238E27FC236}">
                        <a16:creationId xmlns:a16="http://schemas.microsoft.com/office/drawing/2014/main" id="{15F1933D-5164-30B6-0B5F-50BAEE01DBC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49" name="Group 48">
                  <a:extLst>
                    <a:ext uri="{FF2B5EF4-FFF2-40B4-BE49-F238E27FC236}">
                      <a16:creationId xmlns:a16="http://schemas.microsoft.com/office/drawing/2014/main" id="{47550054-C3D7-E8F7-A257-284617C4CFAC}"/>
                    </a:ext>
                  </a:extLst>
                </p:cNvPr>
                <p:cNvGrpSpPr/>
                <p:nvPr/>
              </p:nvGrpSpPr>
              <p:grpSpPr>
                <a:xfrm>
                  <a:off x="3650258" y="274986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42" name="Oval 541">
                    <a:extLst>
                      <a:ext uri="{FF2B5EF4-FFF2-40B4-BE49-F238E27FC236}">
                        <a16:creationId xmlns:a16="http://schemas.microsoft.com/office/drawing/2014/main" id="{9085E058-1DF7-9D97-1916-B0C9F6D685A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43" name="Oval 542">
                    <a:extLst>
                      <a:ext uri="{FF2B5EF4-FFF2-40B4-BE49-F238E27FC236}">
                        <a16:creationId xmlns:a16="http://schemas.microsoft.com/office/drawing/2014/main" id="{B588CCA5-FE98-F349-4DC1-68931B0C34B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0" name="Group 49">
                  <a:extLst>
                    <a:ext uri="{FF2B5EF4-FFF2-40B4-BE49-F238E27FC236}">
                      <a16:creationId xmlns:a16="http://schemas.microsoft.com/office/drawing/2014/main" id="{B08BFAA9-D659-F657-9D70-14D793581CA2}"/>
                    </a:ext>
                  </a:extLst>
                </p:cNvPr>
                <p:cNvGrpSpPr/>
                <p:nvPr/>
              </p:nvGrpSpPr>
              <p:grpSpPr>
                <a:xfrm>
                  <a:off x="3508253" y="273796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40" name="Oval 539">
                    <a:extLst>
                      <a:ext uri="{FF2B5EF4-FFF2-40B4-BE49-F238E27FC236}">
                        <a16:creationId xmlns:a16="http://schemas.microsoft.com/office/drawing/2014/main" id="{72D58C42-8C1F-166E-B9ED-E15A153B9D5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8D20E77F-7629-AC4E-1DD9-29BA30429FE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1" name="Group 50">
                  <a:extLst>
                    <a:ext uri="{FF2B5EF4-FFF2-40B4-BE49-F238E27FC236}">
                      <a16:creationId xmlns:a16="http://schemas.microsoft.com/office/drawing/2014/main" id="{5F8FAD81-B743-5865-45C4-A4E5F6840C65}"/>
                    </a:ext>
                  </a:extLst>
                </p:cNvPr>
                <p:cNvGrpSpPr/>
                <p:nvPr/>
              </p:nvGrpSpPr>
              <p:grpSpPr>
                <a:xfrm>
                  <a:off x="3540704" y="278879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38" name="Oval 537">
                    <a:extLst>
                      <a:ext uri="{FF2B5EF4-FFF2-40B4-BE49-F238E27FC236}">
                        <a16:creationId xmlns:a16="http://schemas.microsoft.com/office/drawing/2014/main" id="{57D32B02-BDB4-7D4C-2B9F-3D179DEBD9C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50CEC51C-5C13-7329-453A-4C67F811DD5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2" name="Group 51">
                  <a:extLst>
                    <a:ext uri="{FF2B5EF4-FFF2-40B4-BE49-F238E27FC236}">
                      <a16:creationId xmlns:a16="http://schemas.microsoft.com/office/drawing/2014/main" id="{F37E01F4-52E6-7FD8-46F9-1C87224D14AB}"/>
                    </a:ext>
                  </a:extLst>
                </p:cNvPr>
                <p:cNvGrpSpPr/>
                <p:nvPr/>
              </p:nvGrpSpPr>
              <p:grpSpPr>
                <a:xfrm>
                  <a:off x="3516984" y="278879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36" name="Oval 535">
                    <a:extLst>
                      <a:ext uri="{FF2B5EF4-FFF2-40B4-BE49-F238E27FC236}">
                        <a16:creationId xmlns:a16="http://schemas.microsoft.com/office/drawing/2014/main" id="{7E0696F5-9C68-A2CC-DB4F-113A54D4F0A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37" name="Oval 536">
                    <a:extLst>
                      <a:ext uri="{FF2B5EF4-FFF2-40B4-BE49-F238E27FC236}">
                        <a16:creationId xmlns:a16="http://schemas.microsoft.com/office/drawing/2014/main" id="{38381101-CFA6-12EF-E152-9143B606AAE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50889756-CFFD-CF68-4619-EDBD888EEE92}"/>
                    </a:ext>
                  </a:extLst>
                </p:cNvPr>
                <p:cNvGrpSpPr/>
                <p:nvPr/>
              </p:nvGrpSpPr>
              <p:grpSpPr>
                <a:xfrm>
                  <a:off x="3680645" y="279712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34" name="Oval 533">
                    <a:extLst>
                      <a:ext uri="{FF2B5EF4-FFF2-40B4-BE49-F238E27FC236}">
                        <a16:creationId xmlns:a16="http://schemas.microsoft.com/office/drawing/2014/main" id="{FF0CADE7-EDF6-83CB-F67A-AA95CEDBC2A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35" name="Oval 534">
                    <a:extLst>
                      <a:ext uri="{FF2B5EF4-FFF2-40B4-BE49-F238E27FC236}">
                        <a16:creationId xmlns:a16="http://schemas.microsoft.com/office/drawing/2014/main" id="{EFE1B2C1-94D3-EC7F-40D9-5235183924D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08A03B4C-C7B5-7019-F10F-DC00D309B3ED}"/>
                    </a:ext>
                  </a:extLst>
                </p:cNvPr>
                <p:cNvGrpSpPr/>
                <p:nvPr/>
              </p:nvGrpSpPr>
              <p:grpSpPr>
                <a:xfrm>
                  <a:off x="3553578" y="279639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32" name="Oval 531">
                    <a:extLst>
                      <a:ext uri="{FF2B5EF4-FFF2-40B4-BE49-F238E27FC236}">
                        <a16:creationId xmlns:a16="http://schemas.microsoft.com/office/drawing/2014/main" id="{F05A4B4E-754A-5D11-13F7-CCE882331D5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A0A43C0D-FE4A-8795-4B87-D43A91EE9F1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5" name="Group 54">
                  <a:extLst>
                    <a:ext uri="{FF2B5EF4-FFF2-40B4-BE49-F238E27FC236}">
                      <a16:creationId xmlns:a16="http://schemas.microsoft.com/office/drawing/2014/main" id="{CEF380EC-0101-E9BB-999B-AFEF18D8C964}"/>
                    </a:ext>
                  </a:extLst>
                </p:cNvPr>
                <p:cNvGrpSpPr/>
                <p:nvPr/>
              </p:nvGrpSpPr>
              <p:grpSpPr>
                <a:xfrm>
                  <a:off x="3567817" y="28544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850310A-4826-AF0A-CFA0-ABD53117CE8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185CA2FC-99CB-6726-089E-557EA538F45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6" name="Group 55">
                  <a:extLst>
                    <a:ext uri="{FF2B5EF4-FFF2-40B4-BE49-F238E27FC236}">
                      <a16:creationId xmlns:a16="http://schemas.microsoft.com/office/drawing/2014/main" id="{9C32AAAE-F013-D09A-A63F-8A3E7B9CC4C2}"/>
                    </a:ext>
                  </a:extLst>
                </p:cNvPr>
                <p:cNvGrpSpPr/>
                <p:nvPr/>
              </p:nvGrpSpPr>
              <p:grpSpPr>
                <a:xfrm>
                  <a:off x="3530268" y="287991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7BABDB62-D992-979B-0C7C-7A2B5B7E6E8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2A997B5A-CE23-C297-F740-DCD5848358B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7" name="Group 56">
                  <a:extLst>
                    <a:ext uri="{FF2B5EF4-FFF2-40B4-BE49-F238E27FC236}">
                      <a16:creationId xmlns:a16="http://schemas.microsoft.com/office/drawing/2014/main" id="{129329C1-EF15-E63B-C8B0-3125D458B870}"/>
                    </a:ext>
                  </a:extLst>
                </p:cNvPr>
                <p:cNvGrpSpPr/>
                <p:nvPr/>
              </p:nvGrpSpPr>
              <p:grpSpPr>
                <a:xfrm>
                  <a:off x="3553578" y="291672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26" name="Oval 525">
                    <a:extLst>
                      <a:ext uri="{FF2B5EF4-FFF2-40B4-BE49-F238E27FC236}">
                        <a16:creationId xmlns:a16="http://schemas.microsoft.com/office/drawing/2014/main" id="{54BE1670-C5BB-A4F2-DE65-77BA25E25BD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27" name="Oval 526">
                    <a:extLst>
                      <a:ext uri="{FF2B5EF4-FFF2-40B4-BE49-F238E27FC236}">
                        <a16:creationId xmlns:a16="http://schemas.microsoft.com/office/drawing/2014/main" id="{C8F3F94E-6772-59AB-F68C-6CF14F90091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1BB16883-A6EB-698C-BA92-C54776F24A32}"/>
                    </a:ext>
                  </a:extLst>
                </p:cNvPr>
                <p:cNvGrpSpPr/>
                <p:nvPr/>
              </p:nvGrpSpPr>
              <p:grpSpPr>
                <a:xfrm>
                  <a:off x="3594010" y="2902032"/>
                  <a:ext cx="45719" cy="45719"/>
                  <a:chOff x="4200452" y="3068637"/>
                  <a:chExt cx="108000" cy="108000"/>
                </a:xfrm>
              </p:grpSpPr>
              <p:sp>
                <p:nvSpPr>
                  <p:cNvPr id="524" name="Oval 523">
                    <a:extLst>
                      <a:ext uri="{FF2B5EF4-FFF2-40B4-BE49-F238E27FC236}">
                        <a16:creationId xmlns:a16="http://schemas.microsoft.com/office/drawing/2014/main" id="{594D2BCB-7D83-4577-BC66-672A9C5FE659}"/>
                      </a:ext>
                    </a:extLst>
                  </p:cNvPr>
                  <p:cNvSpPr/>
                  <p:nvPr/>
                </p:nvSpPr>
                <p:spPr>
                  <a:xfrm>
                    <a:off x="4200452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25" name="Oval 524">
                    <a:extLst>
                      <a:ext uri="{FF2B5EF4-FFF2-40B4-BE49-F238E27FC236}">
                        <a16:creationId xmlns:a16="http://schemas.microsoft.com/office/drawing/2014/main" id="{3B770A38-C66D-C5B2-213F-80D1A23880B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A68525FF-FB43-BEFC-FB87-34E70F62B6B0}"/>
                    </a:ext>
                  </a:extLst>
                </p:cNvPr>
                <p:cNvGrpSpPr/>
                <p:nvPr/>
              </p:nvGrpSpPr>
              <p:grpSpPr>
                <a:xfrm>
                  <a:off x="3506242" y="28426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22" name="Oval 521">
                    <a:extLst>
                      <a:ext uri="{FF2B5EF4-FFF2-40B4-BE49-F238E27FC236}">
                        <a16:creationId xmlns:a16="http://schemas.microsoft.com/office/drawing/2014/main" id="{13601CBB-B78B-7D83-2666-D06561B13FB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23" name="Oval 522">
                    <a:extLst>
                      <a:ext uri="{FF2B5EF4-FFF2-40B4-BE49-F238E27FC236}">
                        <a16:creationId xmlns:a16="http://schemas.microsoft.com/office/drawing/2014/main" id="{7E698745-D355-FD6B-96DA-DB6F7C1AC7B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0" name="Group 59">
                  <a:extLst>
                    <a:ext uri="{FF2B5EF4-FFF2-40B4-BE49-F238E27FC236}">
                      <a16:creationId xmlns:a16="http://schemas.microsoft.com/office/drawing/2014/main" id="{D751585B-AD60-C573-F2ED-88162513A1D5}"/>
                    </a:ext>
                  </a:extLst>
                </p:cNvPr>
                <p:cNvGrpSpPr/>
                <p:nvPr/>
              </p:nvGrpSpPr>
              <p:grpSpPr>
                <a:xfrm>
                  <a:off x="3661499" y="29129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20" name="Oval 519">
                    <a:extLst>
                      <a:ext uri="{FF2B5EF4-FFF2-40B4-BE49-F238E27FC236}">
                        <a16:creationId xmlns:a16="http://schemas.microsoft.com/office/drawing/2014/main" id="{C88173BC-A8A8-DD12-C2B3-CACCB2C4C19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499CB294-BC03-04CC-58A6-44155631D1D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BC62721D-DCD8-E7D6-9452-3C35D9B24542}"/>
                    </a:ext>
                  </a:extLst>
                </p:cNvPr>
                <p:cNvGrpSpPr/>
                <p:nvPr/>
              </p:nvGrpSpPr>
              <p:grpSpPr>
                <a:xfrm>
                  <a:off x="3661499" y="287548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15" name="Oval 514">
                    <a:extLst>
                      <a:ext uri="{FF2B5EF4-FFF2-40B4-BE49-F238E27FC236}">
                        <a16:creationId xmlns:a16="http://schemas.microsoft.com/office/drawing/2014/main" id="{921A204D-C739-E1EF-CB56-CFE9CA29920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16" name="Oval 515">
                    <a:extLst>
                      <a:ext uri="{FF2B5EF4-FFF2-40B4-BE49-F238E27FC236}">
                        <a16:creationId xmlns:a16="http://schemas.microsoft.com/office/drawing/2014/main" id="{C39686B1-C873-BA32-CC88-5B8C1B6F3B3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2" name="Group 61">
                  <a:extLst>
                    <a:ext uri="{FF2B5EF4-FFF2-40B4-BE49-F238E27FC236}">
                      <a16:creationId xmlns:a16="http://schemas.microsoft.com/office/drawing/2014/main" id="{23E6650D-AF2C-000E-FDAA-DB32EADA7139}"/>
                    </a:ext>
                  </a:extLst>
                </p:cNvPr>
                <p:cNvGrpSpPr/>
                <p:nvPr/>
              </p:nvGrpSpPr>
              <p:grpSpPr>
                <a:xfrm>
                  <a:off x="3639220" y="283723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513" name="Oval 512">
                    <a:extLst>
                      <a:ext uri="{FF2B5EF4-FFF2-40B4-BE49-F238E27FC236}">
                        <a16:creationId xmlns:a16="http://schemas.microsoft.com/office/drawing/2014/main" id="{015F2360-E798-DCE1-65E6-103EBEF0C9B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14" name="Oval 513">
                    <a:extLst>
                      <a:ext uri="{FF2B5EF4-FFF2-40B4-BE49-F238E27FC236}">
                        <a16:creationId xmlns:a16="http://schemas.microsoft.com/office/drawing/2014/main" id="{E236FC81-5648-C891-1427-83794B5A8BE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3" name="Group 62">
                  <a:extLst>
                    <a:ext uri="{FF2B5EF4-FFF2-40B4-BE49-F238E27FC236}">
                      <a16:creationId xmlns:a16="http://schemas.microsoft.com/office/drawing/2014/main" id="{762DD6EE-9499-1D14-3D95-353854D71FF8}"/>
                    </a:ext>
                  </a:extLst>
                </p:cNvPr>
                <p:cNvGrpSpPr/>
                <p:nvPr/>
              </p:nvGrpSpPr>
              <p:grpSpPr>
                <a:xfrm>
                  <a:off x="3629820" y="27854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23" name="Oval 1022">
                    <a:extLst>
                      <a:ext uri="{FF2B5EF4-FFF2-40B4-BE49-F238E27FC236}">
                        <a16:creationId xmlns:a16="http://schemas.microsoft.com/office/drawing/2014/main" id="{C50763AB-6544-8715-DE6A-03FDBC3210D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512" name="Oval 511">
                    <a:extLst>
                      <a:ext uri="{FF2B5EF4-FFF2-40B4-BE49-F238E27FC236}">
                        <a16:creationId xmlns:a16="http://schemas.microsoft.com/office/drawing/2014/main" id="{698B558B-EDB6-27BC-6769-F2E1B3A6ABC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46" name="Group 1345">
                  <a:extLst>
                    <a:ext uri="{FF2B5EF4-FFF2-40B4-BE49-F238E27FC236}">
                      <a16:creationId xmlns:a16="http://schemas.microsoft.com/office/drawing/2014/main" id="{036D19C0-E8B5-6A64-9FD4-DDC8E9D50209}"/>
                    </a:ext>
                  </a:extLst>
                </p:cNvPr>
                <p:cNvGrpSpPr/>
                <p:nvPr/>
              </p:nvGrpSpPr>
              <p:grpSpPr>
                <a:xfrm>
                  <a:off x="3588696" y="276518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19" name="Oval 1018">
                    <a:extLst>
                      <a:ext uri="{FF2B5EF4-FFF2-40B4-BE49-F238E27FC236}">
                        <a16:creationId xmlns:a16="http://schemas.microsoft.com/office/drawing/2014/main" id="{CCB9C96B-1EFE-0D6E-DA3E-7BB3D438C7E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22" name="Oval 1021">
                    <a:extLst>
                      <a:ext uri="{FF2B5EF4-FFF2-40B4-BE49-F238E27FC236}">
                        <a16:creationId xmlns:a16="http://schemas.microsoft.com/office/drawing/2014/main" id="{C4FAAEF3-362D-EE84-C5CA-8B88AABF967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47" name="Group 1346">
                  <a:extLst>
                    <a:ext uri="{FF2B5EF4-FFF2-40B4-BE49-F238E27FC236}">
                      <a16:creationId xmlns:a16="http://schemas.microsoft.com/office/drawing/2014/main" id="{2F3F6292-E20E-1BB6-9419-F126A665CB8A}"/>
                    </a:ext>
                  </a:extLst>
                </p:cNvPr>
                <p:cNvGrpSpPr/>
                <p:nvPr/>
              </p:nvGrpSpPr>
              <p:grpSpPr>
                <a:xfrm>
                  <a:off x="3679412" y="273018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17" name="Oval 1016">
                    <a:extLst>
                      <a:ext uri="{FF2B5EF4-FFF2-40B4-BE49-F238E27FC236}">
                        <a16:creationId xmlns:a16="http://schemas.microsoft.com/office/drawing/2014/main" id="{63541494-956A-B4A8-8F5E-31A82B8B70B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18" name="Oval 1017">
                    <a:extLst>
                      <a:ext uri="{FF2B5EF4-FFF2-40B4-BE49-F238E27FC236}">
                        <a16:creationId xmlns:a16="http://schemas.microsoft.com/office/drawing/2014/main" id="{1503C11D-55B5-671D-3334-0AB617A2022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48" name="Group 1347">
                  <a:extLst>
                    <a:ext uri="{FF2B5EF4-FFF2-40B4-BE49-F238E27FC236}">
                      <a16:creationId xmlns:a16="http://schemas.microsoft.com/office/drawing/2014/main" id="{91CC798A-05CE-EC00-2955-4CC04BC09916}"/>
                    </a:ext>
                  </a:extLst>
                </p:cNvPr>
                <p:cNvGrpSpPr/>
                <p:nvPr/>
              </p:nvGrpSpPr>
              <p:grpSpPr>
                <a:xfrm>
                  <a:off x="3659722" y="269390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15" name="Oval 1014">
                    <a:extLst>
                      <a:ext uri="{FF2B5EF4-FFF2-40B4-BE49-F238E27FC236}">
                        <a16:creationId xmlns:a16="http://schemas.microsoft.com/office/drawing/2014/main" id="{0BF7E49F-7479-B1B3-3391-EFF8C4CC22E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16" name="Oval 1015">
                    <a:extLst>
                      <a:ext uri="{FF2B5EF4-FFF2-40B4-BE49-F238E27FC236}">
                        <a16:creationId xmlns:a16="http://schemas.microsoft.com/office/drawing/2014/main" id="{0A5276E2-02BA-92A7-A177-C7F8B7E9B8D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49" name="Group 1348">
                  <a:extLst>
                    <a:ext uri="{FF2B5EF4-FFF2-40B4-BE49-F238E27FC236}">
                      <a16:creationId xmlns:a16="http://schemas.microsoft.com/office/drawing/2014/main" id="{7BF3A2A3-AF2E-2A82-1297-1301A4D2FBCA}"/>
                    </a:ext>
                  </a:extLst>
                </p:cNvPr>
                <p:cNvGrpSpPr/>
                <p:nvPr/>
              </p:nvGrpSpPr>
              <p:grpSpPr>
                <a:xfrm>
                  <a:off x="3576778" y="281976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13" name="Oval 1012">
                    <a:extLst>
                      <a:ext uri="{FF2B5EF4-FFF2-40B4-BE49-F238E27FC236}">
                        <a16:creationId xmlns:a16="http://schemas.microsoft.com/office/drawing/2014/main" id="{B3374B57-8817-0416-875F-0663BB34B02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14" name="Oval 1013">
                    <a:extLst>
                      <a:ext uri="{FF2B5EF4-FFF2-40B4-BE49-F238E27FC236}">
                        <a16:creationId xmlns:a16="http://schemas.microsoft.com/office/drawing/2014/main" id="{C784C20B-9BB5-6E07-58A2-EA00B2934A4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0" name="Group 1349">
                  <a:extLst>
                    <a:ext uri="{FF2B5EF4-FFF2-40B4-BE49-F238E27FC236}">
                      <a16:creationId xmlns:a16="http://schemas.microsoft.com/office/drawing/2014/main" id="{B691007F-36B2-8E8D-C80A-8659B2D0CE6D}"/>
                    </a:ext>
                  </a:extLst>
                </p:cNvPr>
                <p:cNvGrpSpPr/>
                <p:nvPr/>
              </p:nvGrpSpPr>
              <p:grpSpPr>
                <a:xfrm>
                  <a:off x="3726497" y="277639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11" name="Oval 1010">
                    <a:extLst>
                      <a:ext uri="{FF2B5EF4-FFF2-40B4-BE49-F238E27FC236}">
                        <a16:creationId xmlns:a16="http://schemas.microsoft.com/office/drawing/2014/main" id="{72B058F2-5AB5-104E-753B-B696E759277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12" name="Oval 1011">
                    <a:extLst>
                      <a:ext uri="{FF2B5EF4-FFF2-40B4-BE49-F238E27FC236}">
                        <a16:creationId xmlns:a16="http://schemas.microsoft.com/office/drawing/2014/main" id="{4D37E5D1-6A01-0268-12B9-3188E93664D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1" name="Group 1350">
                  <a:extLst>
                    <a:ext uri="{FF2B5EF4-FFF2-40B4-BE49-F238E27FC236}">
                      <a16:creationId xmlns:a16="http://schemas.microsoft.com/office/drawing/2014/main" id="{17C178AD-9A8C-A499-D387-4CAC3972B22B}"/>
                    </a:ext>
                  </a:extLst>
                </p:cNvPr>
                <p:cNvGrpSpPr/>
                <p:nvPr/>
              </p:nvGrpSpPr>
              <p:grpSpPr>
                <a:xfrm>
                  <a:off x="3675850" y="271541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09" name="Oval 1008">
                    <a:extLst>
                      <a:ext uri="{FF2B5EF4-FFF2-40B4-BE49-F238E27FC236}">
                        <a16:creationId xmlns:a16="http://schemas.microsoft.com/office/drawing/2014/main" id="{9BDA6E9C-5436-C03D-3BF6-298B000597F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10" name="Oval 1009">
                    <a:extLst>
                      <a:ext uri="{FF2B5EF4-FFF2-40B4-BE49-F238E27FC236}">
                        <a16:creationId xmlns:a16="http://schemas.microsoft.com/office/drawing/2014/main" id="{74DDDE8F-A771-7A96-BD44-D2F951DF2FF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2" name="Group 1351">
                  <a:extLst>
                    <a:ext uri="{FF2B5EF4-FFF2-40B4-BE49-F238E27FC236}">
                      <a16:creationId xmlns:a16="http://schemas.microsoft.com/office/drawing/2014/main" id="{DD79F9F2-0848-C80B-CE03-D3FFE9666457}"/>
                    </a:ext>
                  </a:extLst>
                </p:cNvPr>
                <p:cNvGrpSpPr/>
                <p:nvPr/>
              </p:nvGrpSpPr>
              <p:grpSpPr>
                <a:xfrm>
                  <a:off x="3668811" y="266206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07" name="Oval 1006">
                    <a:extLst>
                      <a:ext uri="{FF2B5EF4-FFF2-40B4-BE49-F238E27FC236}">
                        <a16:creationId xmlns:a16="http://schemas.microsoft.com/office/drawing/2014/main" id="{27B88CDF-47F9-6C03-68E0-BFD69CEAB5A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08" name="Oval 1007">
                    <a:extLst>
                      <a:ext uri="{FF2B5EF4-FFF2-40B4-BE49-F238E27FC236}">
                        <a16:creationId xmlns:a16="http://schemas.microsoft.com/office/drawing/2014/main" id="{05295F52-E21D-6B10-4603-0CB43710B72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3" name="Group 1352">
                  <a:extLst>
                    <a:ext uri="{FF2B5EF4-FFF2-40B4-BE49-F238E27FC236}">
                      <a16:creationId xmlns:a16="http://schemas.microsoft.com/office/drawing/2014/main" id="{DA4A014E-98A1-D23C-9E53-DB556643E666}"/>
                    </a:ext>
                  </a:extLst>
                </p:cNvPr>
                <p:cNvGrpSpPr/>
                <p:nvPr/>
              </p:nvGrpSpPr>
              <p:grpSpPr>
                <a:xfrm>
                  <a:off x="3754293" y="29205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05" name="Oval 1004">
                    <a:extLst>
                      <a:ext uri="{FF2B5EF4-FFF2-40B4-BE49-F238E27FC236}">
                        <a16:creationId xmlns:a16="http://schemas.microsoft.com/office/drawing/2014/main" id="{3633BE6F-0C3B-4A96-875A-34B67AE2D41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06" name="Oval 1005">
                    <a:extLst>
                      <a:ext uri="{FF2B5EF4-FFF2-40B4-BE49-F238E27FC236}">
                        <a16:creationId xmlns:a16="http://schemas.microsoft.com/office/drawing/2014/main" id="{176722F2-682F-95D6-4F0E-75B29335CEA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4" name="Group 1353">
                  <a:extLst>
                    <a:ext uri="{FF2B5EF4-FFF2-40B4-BE49-F238E27FC236}">
                      <a16:creationId xmlns:a16="http://schemas.microsoft.com/office/drawing/2014/main" id="{A1415578-6EAA-822B-7F69-822CF909A633}"/>
                    </a:ext>
                  </a:extLst>
                </p:cNvPr>
                <p:cNvGrpSpPr/>
                <p:nvPr/>
              </p:nvGrpSpPr>
              <p:grpSpPr>
                <a:xfrm>
                  <a:off x="3699431" y="29087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03" name="Oval 1002">
                    <a:extLst>
                      <a:ext uri="{FF2B5EF4-FFF2-40B4-BE49-F238E27FC236}">
                        <a16:creationId xmlns:a16="http://schemas.microsoft.com/office/drawing/2014/main" id="{2D48ADF5-EC52-2616-18A1-A04F064BE95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04" name="Oval 1003">
                    <a:extLst>
                      <a:ext uri="{FF2B5EF4-FFF2-40B4-BE49-F238E27FC236}">
                        <a16:creationId xmlns:a16="http://schemas.microsoft.com/office/drawing/2014/main" id="{7900001D-4F9F-F479-903C-78FDFCB613E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5" name="Group 1354">
                  <a:extLst>
                    <a:ext uri="{FF2B5EF4-FFF2-40B4-BE49-F238E27FC236}">
                      <a16:creationId xmlns:a16="http://schemas.microsoft.com/office/drawing/2014/main" id="{41ADD605-8F27-4E29-ED91-C40D44D67387}"/>
                    </a:ext>
                  </a:extLst>
                </p:cNvPr>
                <p:cNvGrpSpPr/>
                <p:nvPr/>
              </p:nvGrpSpPr>
              <p:grpSpPr>
                <a:xfrm>
                  <a:off x="3747329" y="288443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1001" name="Oval 1000">
                    <a:extLst>
                      <a:ext uri="{FF2B5EF4-FFF2-40B4-BE49-F238E27FC236}">
                        <a16:creationId xmlns:a16="http://schemas.microsoft.com/office/drawing/2014/main" id="{C71654E9-985A-3C94-C7E2-DA9928A5AD1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02" name="Oval 1001">
                    <a:extLst>
                      <a:ext uri="{FF2B5EF4-FFF2-40B4-BE49-F238E27FC236}">
                        <a16:creationId xmlns:a16="http://schemas.microsoft.com/office/drawing/2014/main" id="{E2CA7711-4EA5-D3A8-4132-E77FF26E22B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6" name="Group 1355">
                  <a:extLst>
                    <a:ext uri="{FF2B5EF4-FFF2-40B4-BE49-F238E27FC236}">
                      <a16:creationId xmlns:a16="http://schemas.microsoft.com/office/drawing/2014/main" id="{8627F663-E2E7-94D4-03B4-3ECC5DCC2762}"/>
                    </a:ext>
                  </a:extLst>
                </p:cNvPr>
                <p:cNvGrpSpPr/>
                <p:nvPr/>
              </p:nvGrpSpPr>
              <p:grpSpPr>
                <a:xfrm>
                  <a:off x="3771330" y="287731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99" name="Oval 998">
                    <a:extLst>
                      <a:ext uri="{FF2B5EF4-FFF2-40B4-BE49-F238E27FC236}">
                        <a16:creationId xmlns:a16="http://schemas.microsoft.com/office/drawing/2014/main" id="{A105A19A-7ED6-CD9E-2B30-FCCD253E7A9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000" name="Oval 999">
                    <a:extLst>
                      <a:ext uri="{FF2B5EF4-FFF2-40B4-BE49-F238E27FC236}">
                        <a16:creationId xmlns:a16="http://schemas.microsoft.com/office/drawing/2014/main" id="{4E15293F-2E19-DD5D-D177-880E864B4ED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7" name="Group 1356">
                  <a:extLst>
                    <a:ext uri="{FF2B5EF4-FFF2-40B4-BE49-F238E27FC236}">
                      <a16:creationId xmlns:a16="http://schemas.microsoft.com/office/drawing/2014/main" id="{49016B88-62BE-4F8E-0E64-7A4D702FE423}"/>
                    </a:ext>
                  </a:extLst>
                </p:cNvPr>
                <p:cNvGrpSpPr/>
                <p:nvPr/>
              </p:nvGrpSpPr>
              <p:grpSpPr>
                <a:xfrm>
                  <a:off x="3756085" y="283897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97" name="Oval 996">
                    <a:extLst>
                      <a:ext uri="{FF2B5EF4-FFF2-40B4-BE49-F238E27FC236}">
                        <a16:creationId xmlns:a16="http://schemas.microsoft.com/office/drawing/2014/main" id="{967F84E3-A063-5F5A-59B0-C9337E010A7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98" name="Oval 997">
                    <a:extLst>
                      <a:ext uri="{FF2B5EF4-FFF2-40B4-BE49-F238E27FC236}">
                        <a16:creationId xmlns:a16="http://schemas.microsoft.com/office/drawing/2014/main" id="{CF0E3A2A-B2BF-8612-B087-CE72DD6AA06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8" name="Group 1357">
                  <a:extLst>
                    <a:ext uri="{FF2B5EF4-FFF2-40B4-BE49-F238E27FC236}">
                      <a16:creationId xmlns:a16="http://schemas.microsoft.com/office/drawing/2014/main" id="{E5797042-8BD8-2FE1-7B4F-668D41704C33}"/>
                    </a:ext>
                  </a:extLst>
                </p:cNvPr>
                <p:cNvGrpSpPr/>
                <p:nvPr/>
              </p:nvGrpSpPr>
              <p:grpSpPr>
                <a:xfrm>
                  <a:off x="3722316" y="283099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95" name="Oval 994">
                    <a:extLst>
                      <a:ext uri="{FF2B5EF4-FFF2-40B4-BE49-F238E27FC236}">
                        <a16:creationId xmlns:a16="http://schemas.microsoft.com/office/drawing/2014/main" id="{B8706E2C-572C-4BEC-C1B5-05380BA2E4F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96" name="Oval 995">
                    <a:extLst>
                      <a:ext uri="{FF2B5EF4-FFF2-40B4-BE49-F238E27FC236}">
                        <a16:creationId xmlns:a16="http://schemas.microsoft.com/office/drawing/2014/main" id="{9FBBED4E-DFB7-DA36-47DA-4AA1B28421D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59" name="Group 1358">
                  <a:extLst>
                    <a:ext uri="{FF2B5EF4-FFF2-40B4-BE49-F238E27FC236}">
                      <a16:creationId xmlns:a16="http://schemas.microsoft.com/office/drawing/2014/main" id="{F4128DF1-8507-D7D8-5BC1-3BC252FCDDC3}"/>
                    </a:ext>
                  </a:extLst>
                </p:cNvPr>
                <p:cNvGrpSpPr/>
                <p:nvPr/>
              </p:nvGrpSpPr>
              <p:grpSpPr>
                <a:xfrm>
                  <a:off x="3727086" y="274122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93" name="Oval 992">
                    <a:extLst>
                      <a:ext uri="{FF2B5EF4-FFF2-40B4-BE49-F238E27FC236}">
                        <a16:creationId xmlns:a16="http://schemas.microsoft.com/office/drawing/2014/main" id="{D48590B3-DE4F-757A-E436-C70FAA2E09C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94" name="Oval 993">
                    <a:extLst>
                      <a:ext uri="{FF2B5EF4-FFF2-40B4-BE49-F238E27FC236}">
                        <a16:creationId xmlns:a16="http://schemas.microsoft.com/office/drawing/2014/main" id="{5C02C5A0-EA36-95B7-60F0-B4368B7A356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0" name="Group 1359">
                  <a:extLst>
                    <a:ext uri="{FF2B5EF4-FFF2-40B4-BE49-F238E27FC236}">
                      <a16:creationId xmlns:a16="http://schemas.microsoft.com/office/drawing/2014/main" id="{638AC8C5-F658-B6D0-6A60-22D5116390F8}"/>
                    </a:ext>
                  </a:extLst>
                </p:cNvPr>
                <p:cNvGrpSpPr/>
                <p:nvPr/>
              </p:nvGrpSpPr>
              <p:grpSpPr>
                <a:xfrm>
                  <a:off x="3754677" y="266884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91" name="Oval 990">
                    <a:extLst>
                      <a:ext uri="{FF2B5EF4-FFF2-40B4-BE49-F238E27FC236}">
                        <a16:creationId xmlns:a16="http://schemas.microsoft.com/office/drawing/2014/main" id="{5F571522-5AF0-7D12-5C01-AB5B54FB7F6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92" name="Oval 991">
                    <a:extLst>
                      <a:ext uri="{FF2B5EF4-FFF2-40B4-BE49-F238E27FC236}">
                        <a16:creationId xmlns:a16="http://schemas.microsoft.com/office/drawing/2014/main" id="{752AE38D-35B9-E2F9-D04C-1332941499C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1" name="Group 1360">
                  <a:extLst>
                    <a:ext uri="{FF2B5EF4-FFF2-40B4-BE49-F238E27FC236}">
                      <a16:creationId xmlns:a16="http://schemas.microsoft.com/office/drawing/2014/main" id="{229CDC5C-ABC8-A67F-AEE7-D17D3EE0847F}"/>
                    </a:ext>
                  </a:extLst>
                </p:cNvPr>
                <p:cNvGrpSpPr/>
                <p:nvPr/>
              </p:nvGrpSpPr>
              <p:grpSpPr>
                <a:xfrm>
                  <a:off x="3772867" y="275668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89" name="Oval 988">
                    <a:extLst>
                      <a:ext uri="{FF2B5EF4-FFF2-40B4-BE49-F238E27FC236}">
                        <a16:creationId xmlns:a16="http://schemas.microsoft.com/office/drawing/2014/main" id="{E7BB0822-5BE4-CC59-5973-1D44C530F93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90" name="Oval 989">
                    <a:extLst>
                      <a:ext uri="{FF2B5EF4-FFF2-40B4-BE49-F238E27FC236}">
                        <a16:creationId xmlns:a16="http://schemas.microsoft.com/office/drawing/2014/main" id="{F1AFC637-AF59-B1FC-D46F-CE6A4B0A08E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2" name="Group 1361">
                  <a:extLst>
                    <a:ext uri="{FF2B5EF4-FFF2-40B4-BE49-F238E27FC236}">
                      <a16:creationId xmlns:a16="http://schemas.microsoft.com/office/drawing/2014/main" id="{82C2E285-28D1-4AB8-294D-687993D1D277}"/>
                    </a:ext>
                  </a:extLst>
                </p:cNvPr>
                <p:cNvGrpSpPr/>
                <p:nvPr/>
              </p:nvGrpSpPr>
              <p:grpSpPr>
                <a:xfrm>
                  <a:off x="3792296" y="279975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87" name="Oval 986">
                    <a:extLst>
                      <a:ext uri="{FF2B5EF4-FFF2-40B4-BE49-F238E27FC236}">
                        <a16:creationId xmlns:a16="http://schemas.microsoft.com/office/drawing/2014/main" id="{DC2FC1DF-37DB-CF44-72E9-A761EA06FBD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88" name="Oval 987">
                    <a:extLst>
                      <a:ext uri="{FF2B5EF4-FFF2-40B4-BE49-F238E27FC236}">
                        <a16:creationId xmlns:a16="http://schemas.microsoft.com/office/drawing/2014/main" id="{AE13AEB2-3596-68C2-9BFF-84BC5F794AF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3" name="Group 1362">
                  <a:extLst>
                    <a:ext uri="{FF2B5EF4-FFF2-40B4-BE49-F238E27FC236}">
                      <a16:creationId xmlns:a16="http://schemas.microsoft.com/office/drawing/2014/main" id="{3D3D84A4-98D1-DBD9-A23D-AAA4D1E2E5BE}"/>
                    </a:ext>
                  </a:extLst>
                </p:cNvPr>
                <p:cNvGrpSpPr/>
                <p:nvPr/>
              </p:nvGrpSpPr>
              <p:grpSpPr>
                <a:xfrm>
                  <a:off x="3686394" y="285899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85" name="Oval 984">
                    <a:extLst>
                      <a:ext uri="{FF2B5EF4-FFF2-40B4-BE49-F238E27FC236}">
                        <a16:creationId xmlns:a16="http://schemas.microsoft.com/office/drawing/2014/main" id="{F5C5A2D9-F20E-CE0F-C2A7-6628BEB3764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86" name="Oval 985">
                    <a:extLst>
                      <a:ext uri="{FF2B5EF4-FFF2-40B4-BE49-F238E27FC236}">
                        <a16:creationId xmlns:a16="http://schemas.microsoft.com/office/drawing/2014/main" id="{A31ADDE5-0C2E-F752-5486-111090BA610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4" name="Group 1363">
                  <a:extLst>
                    <a:ext uri="{FF2B5EF4-FFF2-40B4-BE49-F238E27FC236}">
                      <a16:creationId xmlns:a16="http://schemas.microsoft.com/office/drawing/2014/main" id="{BE58E8AF-F121-15F1-67BD-3040D85D5B2D}"/>
                    </a:ext>
                  </a:extLst>
                </p:cNvPr>
                <p:cNvGrpSpPr/>
                <p:nvPr/>
              </p:nvGrpSpPr>
              <p:grpSpPr>
                <a:xfrm>
                  <a:off x="3705148" y="267074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83" name="Oval 982">
                    <a:extLst>
                      <a:ext uri="{FF2B5EF4-FFF2-40B4-BE49-F238E27FC236}">
                        <a16:creationId xmlns:a16="http://schemas.microsoft.com/office/drawing/2014/main" id="{9BB1C96C-3780-8EB9-49A2-6C9FE956040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84" name="Oval 983">
                    <a:extLst>
                      <a:ext uri="{FF2B5EF4-FFF2-40B4-BE49-F238E27FC236}">
                        <a16:creationId xmlns:a16="http://schemas.microsoft.com/office/drawing/2014/main" id="{B7D773EE-A8BD-84D1-1457-B300B332841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5" name="Group 1364">
                  <a:extLst>
                    <a:ext uri="{FF2B5EF4-FFF2-40B4-BE49-F238E27FC236}">
                      <a16:creationId xmlns:a16="http://schemas.microsoft.com/office/drawing/2014/main" id="{EA25E062-241A-7285-2BD1-31730F7EC60E}"/>
                    </a:ext>
                  </a:extLst>
                </p:cNvPr>
                <p:cNvGrpSpPr/>
                <p:nvPr/>
              </p:nvGrpSpPr>
              <p:grpSpPr>
                <a:xfrm>
                  <a:off x="3764359" y="271886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81" name="Oval 980">
                    <a:extLst>
                      <a:ext uri="{FF2B5EF4-FFF2-40B4-BE49-F238E27FC236}">
                        <a16:creationId xmlns:a16="http://schemas.microsoft.com/office/drawing/2014/main" id="{BC31C8B7-D777-C04F-1DF0-57AC652FD0F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82" name="Oval 981">
                    <a:extLst>
                      <a:ext uri="{FF2B5EF4-FFF2-40B4-BE49-F238E27FC236}">
                        <a16:creationId xmlns:a16="http://schemas.microsoft.com/office/drawing/2014/main" id="{4ABC7614-D373-1376-75CC-50F0B8E0FA9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6" name="Group 1365">
                  <a:extLst>
                    <a:ext uri="{FF2B5EF4-FFF2-40B4-BE49-F238E27FC236}">
                      <a16:creationId xmlns:a16="http://schemas.microsoft.com/office/drawing/2014/main" id="{3D952DD4-FEE6-FF03-C0AB-85F9AE270153}"/>
                    </a:ext>
                  </a:extLst>
                </p:cNvPr>
                <p:cNvGrpSpPr/>
                <p:nvPr/>
              </p:nvGrpSpPr>
              <p:grpSpPr>
                <a:xfrm>
                  <a:off x="3753202" y="269812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79" name="Oval 978">
                    <a:extLst>
                      <a:ext uri="{FF2B5EF4-FFF2-40B4-BE49-F238E27FC236}">
                        <a16:creationId xmlns:a16="http://schemas.microsoft.com/office/drawing/2014/main" id="{165A774F-E87E-B5E1-6BFD-51B2C0B78C9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80" name="Oval 979">
                    <a:extLst>
                      <a:ext uri="{FF2B5EF4-FFF2-40B4-BE49-F238E27FC236}">
                        <a16:creationId xmlns:a16="http://schemas.microsoft.com/office/drawing/2014/main" id="{44D75B1C-DAF0-4E71-330E-C4B38E2B8B6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7" name="Group 1366">
                  <a:extLst>
                    <a:ext uri="{FF2B5EF4-FFF2-40B4-BE49-F238E27FC236}">
                      <a16:creationId xmlns:a16="http://schemas.microsoft.com/office/drawing/2014/main" id="{73EF7E0A-9FC6-AFF2-4651-9CEC65CC9A29}"/>
                    </a:ext>
                  </a:extLst>
                </p:cNvPr>
                <p:cNvGrpSpPr/>
                <p:nvPr/>
              </p:nvGrpSpPr>
              <p:grpSpPr>
                <a:xfrm>
                  <a:off x="3853969" y="289771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77" name="Oval 976">
                    <a:extLst>
                      <a:ext uri="{FF2B5EF4-FFF2-40B4-BE49-F238E27FC236}">
                        <a16:creationId xmlns:a16="http://schemas.microsoft.com/office/drawing/2014/main" id="{501404EB-4146-F192-3316-B3FBC1351B3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78" name="Oval 977">
                    <a:extLst>
                      <a:ext uri="{FF2B5EF4-FFF2-40B4-BE49-F238E27FC236}">
                        <a16:creationId xmlns:a16="http://schemas.microsoft.com/office/drawing/2014/main" id="{D5FE1055-7AE8-CAF6-FE40-28B2638F5E0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8" name="Group 1367">
                  <a:extLst>
                    <a:ext uri="{FF2B5EF4-FFF2-40B4-BE49-F238E27FC236}">
                      <a16:creationId xmlns:a16="http://schemas.microsoft.com/office/drawing/2014/main" id="{B2345E5D-87AF-CBD8-79C0-C686171D9DDC}"/>
                    </a:ext>
                  </a:extLst>
                </p:cNvPr>
                <p:cNvGrpSpPr/>
                <p:nvPr/>
              </p:nvGrpSpPr>
              <p:grpSpPr>
                <a:xfrm>
                  <a:off x="3919885" y="28553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75" name="Oval 974">
                    <a:extLst>
                      <a:ext uri="{FF2B5EF4-FFF2-40B4-BE49-F238E27FC236}">
                        <a16:creationId xmlns:a16="http://schemas.microsoft.com/office/drawing/2014/main" id="{D9F022FF-2CF3-450A-D8CE-6E7C244D305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76" name="Oval 975">
                    <a:extLst>
                      <a:ext uri="{FF2B5EF4-FFF2-40B4-BE49-F238E27FC236}">
                        <a16:creationId xmlns:a16="http://schemas.microsoft.com/office/drawing/2014/main" id="{4217A1AD-1C39-4E12-8DEF-13EE0D7BA4E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69" name="Group 1368">
                  <a:extLst>
                    <a:ext uri="{FF2B5EF4-FFF2-40B4-BE49-F238E27FC236}">
                      <a16:creationId xmlns:a16="http://schemas.microsoft.com/office/drawing/2014/main" id="{41E53FA6-9A5E-6926-63D1-09F0AFC987E3}"/>
                    </a:ext>
                  </a:extLst>
                </p:cNvPr>
                <p:cNvGrpSpPr/>
                <p:nvPr/>
              </p:nvGrpSpPr>
              <p:grpSpPr>
                <a:xfrm>
                  <a:off x="3807028" y="286935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73" name="Oval 972">
                    <a:extLst>
                      <a:ext uri="{FF2B5EF4-FFF2-40B4-BE49-F238E27FC236}">
                        <a16:creationId xmlns:a16="http://schemas.microsoft.com/office/drawing/2014/main" id="{13983C28-CBF9-75D6-5469-B107E7E175D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74" name="Oval 973">
                    <a:extLst>
                      <a:ext uri="{FF2B5EF4-FFF2-40B4-BE49-F238E27FC236}">
                        <a16:creationId xmlns:a16="http://schemas.microsoft.com/office/drawing/2014/main" id="{3B780AAD-4236-2A47-9080-3F49092BA66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0" name="Group 1369">
                  <a:extLst>
                    <a:ext uri="{FF2B5EF4-FFF2-40B4-BE49-F238E27FC236}">
                      <a16:creationId xmlns:a16="http://schemas.microsoft.com/office/drawing/2014/main" id="{2D14178E-1B25-C02F-C491-6DBFA67444BA}"/>
                    </a:ext>
                  </a:extLst>
                </p:cNvPr>
                <p:cNvGrpSpPr/>
                <p:nvPr/>
              </p:nvGrpSpPr>
              <p:grpSpPr>
                <a:xfrm>
                  <a:off x="3844017" y="280975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71" name="Oval 970">
                    <a:extLst>
                      <a:ext uri="{FF2B5EF4-FFF2-40B4-BE49-F238E27FC236}">
                        <a16:creationId xmlns:a16="http://schemas.microsoft.com/office/drawing/2014/main" id="{4700C177-BB08-BEA5-72D0-292750805C2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72" name="Oval 971">
                    <a:extLst>
                      <a:ext uri="{FF2B5EF4-FFF2-40B4-BE49-F238E27FC236}">
                        <a16:creationId xmlns:a16="http://schemas.microsoft.com/office/drawing/2014/main" id="{B1299B89-B257-2754-D6FE-B583A7AA87B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1" name="Group 1370">
                  <a:extLst>
                    <a:ext uri="{FF2B5EF4-FFF2-40B4-BE49-F238E27FC236}">
                      <a16:creationId xmlns:a16="http://schemas.microsoft.com/office/drawing/2014/main" id="{D5429084-13E5-5EEA-77F9-BCD0ED48523E}"/>
                    </a:ext>
                  </a:extLst>
                </p:cNvPr>
                <p:cNvGrpSpPr/>
                <p:nvPr/>
              </p:nvGrpSpPr>
              <p:grpSpPr>
                <a:xfrm>
                  <a:off x="3902717" y="28185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69" name="Oval 968">
                    <a:extLst>
                      <a:ext uri="{FF2B5EF4-FFF2-40B4-BE49-F238E27FC236}">
                        <a16:creationId xmlns:a16="http://schemas.microsoft.com/office/drawing/2014/main" id="{68E3F41F-657B-DB8F-53CE-411B6E48E4E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70" name="Oval 969">
                    <a:extLst>
                      <a:ext uri="{FF2B5EF4-FFF2-40B4-BE49-F238E27FC236}">
                        <a16:creationId xmlns:a16="http://schemas.microsoft.com/office/drawing/2014/main" id="{3375C1FB-711A-2A22-559E-AF3C408969E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2" name="Group 1371">
                  <a:extLst>
                    <a:ext uri="{FF2B5EF4-FFF2-40B4-BE49-F238E27FC236}">
                      <a16:creationId xmlns:a16="http://schemas.microsoft.com/office/drawing/2014/main" id="{066B5339-2009-2DDE-C103-0A84B9EC7B82}"/>
                    </a:ext>
                  </a:extLst>
                </p:cNvPr>
                <p:cNvGrpSpPr/>
                <p:nvPr/>
              </p:nvGrpSpPr>
              <p:grpSpPr>
                <a:xfrm>
                  <a:off x="3859397" y="27911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67" name="Oval 966">
                    <a:extLst>
                      <a:ext uri="{FF2B5EF4-FFF2-40B4-BE49-F238E27FC236}">
                        <a16:creationId xmlns:a16="http://schemas.microsoft.com/office/drawing/2014/main" id="{9E8758E8-D3C1-27AF-40F1-5031B4945D5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68" name="Oval 967">
                    <a:extLst>
                      <a:ext uri="{FF2B5EF4-FFF2-40B4-BE49-F238E27FC236}">
                        <a16:creationId xmlns:a16="http://schemas.microsoft.com/office/drawing/2014/main" id="{C0C1F8E6-40B3-85E6-D9FE-D0835B85FD7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3" name="Group 1372">
                  <a:extLst>
                    <a:ext uri="{FF2B5EF4-FFF2-40B4-BE49-F238E27FC236}">
                      <a16:creationId xmlns:a16="http://schemas.microsoft.com/office/drawing/2014/main" id="{A0A77F76-276C-A5B7-5BFA-5452FDAF7E0E}"/>
                    </a:ext>
                  </a:extLst>
                </p:cNvPr>
                <p:cNvGrpSpPr/>
                <p:nvPr/>
              </p:nvGrpSpPr>
              <p:grpSpPr>
                <a:xfrm>
                  <a:off x="3840188" y="275668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65" name="Oval 964">
                    <a:extLst>
                      <a:ext uri="{FF2B5EF4-FFF2-40B4-BE49-F238E27FC236}">
                        <a16:creationId xmlns:a16="http://schemas.microsoft.com/office/drawing/2014/main" id="{A86B0B82-D188-7A48-7EE6-3CD2B3DB441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66" name="Oval 965">
                    <a:extLst>
                      <a:ext uri="{FF2B5EF4-FFF2-40B4-BE49-F238E27FC236}">
                        <a16:creationId xmlns:a16="http://schemas.microsoft.com/office/drawing/2014/main" id="{403AC272-BC3C-BF23-B549-5E89B4257F8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4" name="Group 1373">
                  <a:extLst>
                    <a:ext uri="{FF2B5EF4-FFF2-40B4-BE49-F238E27FC236}">
                      <a16:creationId xmlns:a16="http://schemas.microsoft.com/office/drawing/2014/main" id="{1823EDF1-AC8C-5D75-A695-ACEF937E3599}"/>
                    </a:ext>
                  </a:extLst>
                </p:cNvPr>
                <p:cNvGrpSpPr/>
                <p:nvPr/>
              </p:nvGrpSpPr>
              <p:grpSpPr>
                <a:xfrm>
                  <a:off x="3819324" y="272572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63" name="Oval 962">
                    <a:extLst>
                      <a:ext uri="{FF2B5EF4-FFF2-40B4-BE49-F238E27FC236}">
                        <a16:creationId xmlns:a16="http://schemas.microsoft.com/office/drawing/2014/main" id="{1F074898-C342-1D7A-1EA2-C6574A1E9D4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64" name="Oval 963">
                    <a:extLst>
                      <a:ext uri="{FF2B5EF4-FFF2-40B4-BE49-F238E27FC236}">
                        <a16:creationId xmlns:a16="http://schemas.microsoft.com/office/drawing/2014/main" id="{93FC25EE-1101-EAFE-86C5-F899BC30854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5" name="Group 1374">
                  <a:extLst>
                    <a:ext uri="{FF2B5EF4-FFF2-40B4-BE49-F238E27FC236}">
                      <a16:creationId xmlns:a16="http://schemas.microsoft.com/office/drawing/2014/main" id="{2A8AC38B-7617-6BBE-2D55-F3C9E06414BD}"/>
                    </a:ext>
                  </a:extLst>
                </p:cNvPr>
                <p:cNvGrpSpPr/>
                <p:nvPr/>
              </p:nvGrpSpPr>
              <p:grpSpPr>
                <a:xfrm>
                  <a:off x="3879194" y="275434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61" name="Oval 960">
                    <a:extLst>
                      <a:ext uri="{FF2B5EF4-FFF2-40B4-BE49-F238E27FC236}">
                        <a16:creationId xmlns:a16="http://schemas.microsoft.com/office/drawing/2014/main" id="{960F0B48-9E28-98F0-06B2-FE9DB08D114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62" name="Oval 961">
                    <a:extLst>
                      <a:ext uri="{FF2B5EF4-FFF2-40B4-BE49-F238E27FC236}">
                        <a16:creationId xmlns:a16="http://schemas.microsoft.com/office/drawing/2014/main" id="{D9DB37ED-2DB0-05F4-BBDD-D47CDCFB875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6" name="Group 1375">
                  <a:extLst>
                    <a:ext uri="{FF2B5EF4-FFF2-40B4-BE49-F238E27FC236}">
                      <a16:creationId xmlns:a16="http://schemas.microsoft.com/office/drawing/2014/main" id="{92FD3974-7460-2395-8F6F-B17D07E1322B}"/>
                    </a:ext>
                  </a:extLst>
                </p:cNvPr>
                <p:cNvGrpSpPr/>
                <p:nvPr/>
              </p:nvGrpSpPr>
              <p:grpSpPr>
                <a:xfrm>
                  <a:off x="3862159" y="269634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59" name="Oval 958">
                    <a:extLst>
                      <a:ext uri="{FF2B5EF4-FFF2-40B4-BE49-F238E27FC236}">
                        <a16:creationId xmlns:a16="http://schemas.microsoft.com/office/drawing/2014/main" id="{F9C80B37-4AAF-9E13-1581-E1F8483A924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60" name="Oval 959">
                    <a:extLst>
                      <a:ext uri="{FF2B5EF4-FFF2-40B4-BE49-F238E27FC236}">
                        <a16:creationId xmlns:a16="http://schemas.microsoft.com/office/drawing/2014/main" id="{19FB1D1C-545B-FC46-60BB-B08602391DA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7" name="Group 1376">
                  <a:extLst>
                    <a:ext uri="{FF2B5EF4-FFF2-40B4-BE49-F238E27FC236}">
                      <a16:creationId xmlns:a16="http://schemas.microsoft.com/office/drawing/2014/main" id="{765664AC-44FF-C24F-0AEA-4FBD31BD801C}"/>
                    </a:ext>
                  </a:extLst>
                </p:cNvPr>
                <p:cNvGrpSpPr/>
                <p:nvPr/>
              </p:nvGrpSpPr>
              <p:grpSpPr>
                <a:xfrm>
                  <a:off x="3953661" y="28772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57" name="Oval 956">
                    <a:extLst>
                      <a:ext uri="{FF2B5EF4-FFF2-40B4-BE49-F238E27FC236}">
                        <a16:creationId xmlns:a16="http://schemas.microsoft.com/office/drawing/2014/main" id="{EB3F8AAB-63CC-BA4D-B344-E98504643A0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58" name="Oval 957">
                    <a:extLst>
                      <a:ext uri="{FF2B5EF4-FFF2-40B4-BE49-F238E27FC236}">
                        <a16:creationId xmlns:a16="http://schemas.microsoft.com/office/drawing/2014/main" id="{B3A31A42-27C8-75B8-7B5B-83D4F1BFB29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8" name="Group 1377">
                  <a:extLst>
                    <a:ext uri="{FF2B5EF4-FFF2-40B4-BE49-F238E27FC236}">
                      <a16:creationId xmlns:a16="http://schemas.microsoft.com/office/drawing/2014/main" id="{03B22C51-A723-F182-1ACE-0B4FD889955C}"/>
                    </a:ext>
                  </a:extLst>
                </p:cNvPr>
                <p:cNvGrpSpPr/>
                <p:nvPr/>
              </p:nvGrpSpPr>
              <p:grpSpPr>
                <a:xfrm>
                  <a:off x="3986444" y="283628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55" name="Oval 954">
                    <a:extLst>
                      <a:ext uri="{FF2B5EF4-FFF2-40B4-BE49-F238E27FC236}">
                        <a16:creationId xmlns:a16="http://schemas.microsoft.com/office/drawing/2014/main" id="{5AD07A5E-5735-F212-2791-02F6FF90B97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56" name="Oval 955">
                    <a:extLst>
                      <a:ext uri="{FF2B5EF4-FFF2-40B4-BE49-F238E27FC236}">
                        <a16:creationId xmlns:a16="http://schemas.microsoft.com/office/drawing/2014/main" id="{3654E39F-06CA-A6A3-2220-92773FB8242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79" name="Group 1378">
                  <a:extLst>
                    <a:ext uri="{FF2B5EF4-FFF2-40B4-BE49-F238E27FC236}">
                      <a16:creationId xmlns:a16="http://schemas.microsoft.com/office/drawing/2014/main" id="{B6EA7B93-7D83-33CC-B3C5-C481DAA22993}"/>
                    </a:ext>
                  </a:extLst>
                </p:cNvPr>
                <p:cNvGrpSpPr/>
                <p:nvPr/>
              </p:nvGrpSpPr>
              <p:grpSpPr>
                <a:xfrm>
                  <a:off x="3953551" y="281344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53" name="Oval 952">
                    <a:extLst>
                      <a:ext uri="{FF2B5EF4-FFF2-40B4-BE49-F238E27FC236}">
                        <a16:creationId xmlns:a16="http://schemas.microsoft.com/office/drawing/2014/main" id="{8CBC68FC-EC6A-AA6D-5E05-68E16C66850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54" name="Oval 953">
                    <a:extLst>
                      <a:ext uri="{FF2B5EF4-FFF2-40B4-BE49-F238E27FC236}">
                        <a16:creationId xmlns:a16="http://schemas.microsoft.com/office/drawing/2014/main" id="{3B5CBBA5-23F0-A39A-5068-CFC1C5F8865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0" name="Group 1379">
                  <a:extLst>
                    <a:ext uri="{FF2B5EF4-FFF2-40B4-BE49-F238E27FC236}">
                      <a16:creationId xmlns:a16="http://schemas.microsoft.com/office/drawing/2014/main" id="{AA4C5C25-07EE-40CB-7C21-33B3949940BD}"/>
                    </a:ext>
                  </a:extLst>
                </p:cNvPr>
                <p:cNvGrpSpPr/>
                <p:nvPr/>
              </p:nvGrpSpPr>
              <p:grpSpPr>
                <a:xfrm>
                  <a:off x="3885001" y="278927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51" name="Oval 950">
                    <a:extLst>
                      <a:ext uri="{FF2B5EF4-FFF2-40B4-BE49-F238E27FC236}">
                        <a16:creationId xmlns:a16="http://schemas.microsoft.com/office/drawing/2014/main" id="{00B5E0D6-903B-64D8-2A8F-8907C6E0EB0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52" name="Oval 951">
                    <a:extLst>
                      <a:ext uri="{FF2B5EF4-FFF2-40B4-BE49-F238E27FC236}">
                        <a16:creationId xmlns:a16="http://schemas.microsoft.com/office/drawing/2014/main" id="{EC548997-2DA3-C683-30B9-1D00F9E7E27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1" name="Group 1380">
                  <a:extLst>
                    <a:ext uri="{FF2B5EF4-FFF2-40B4-BE49-F238E27FC236}">
                      <a16:creationId xmlns:a16="http://schemas.microsoft.com/office/drawing/2014/main" id="{F6B82865-1365-E108-C5AC-6068C3A5A16C}"/>
                    </a:ext>
                  </a:extLst>
                </p:cNvPr>
                <p:cNvGrpSpPr/>
                <p:nvPr/>
              </p:nvGrpSpPr>
              <p:grpSpPr>
                <a:xfrm>
                  <a:off x="3926604" y="275325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49" name="Oval 948">
                    <a:extLst>
                      <a:ext uri="{FF2B5EF4-FFF2-40B4-BE49-F238E27FC236}">
                        <a16:creationId xmlns:a16="http://schemas.microsoft.com/office/drawing/2014/main" id="{A6E6410D-BE18-E8E3-A2BA-1348C25B8B3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50" name="Oval 949">
                    <a:extLst>
                      <a:ext uri="{FF2B5EF4-FFF2-40B4-BE49-F238E27FC236}">
                        <a16:creationId xmlns:a16="http://schemas.microsoft.com/office/drawing/2014/main" id="{93CA69C1-8C2F-96D2-2F61-31B52575A79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2" name="Group 1381">
                  <a:extLst>
                    <a:ext uri="{FF2B5EF4-FFF2-40B4-BE49-F238E27FC236}">
                      <a16:creationId xmlns:a16="http://schemas.microsoft.com/office/drawing/2014/main" id="{FDA674BE-5CA4-71D3-E711-3F7C5416C399}"/>
                    </a:ext>
                  </a:extLst>
                </p:cNvPr>
                <p:cNvGrpSpPr/>
                <p:nvPr/>
              </p:nvGrpSpPr>
              <p:grpSpPr>
                <a:xfrm>
                  <a:off x="3963648" y="271851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47" name="Oval 946">
                    <a:extLst>
                      <a:ext uri="{FF2B5EF4-FFF2-40B4-BE49-F238E27FC236}">
                        <a16:creationId xmlns:a16="http://schemas.microsoft.com/office/drawing/2014/main" id="{C1801E14-1510-D6F9-6C96-6193AEEB09E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48" name="Oval 947">
                    <a:extLst>
                      <a:ext uri="{FF2B5EF4-FFF2-40B4-BE49-F238E27FC236}">
                        <a16:creationId xmlns:a16="http://schemas.microsoft.com/office/drawing/2014/main" id="{BF763009-DF11-FFF1-9490-04239AB806B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3" name="Group 1382">
                  <a:extLst>
                    <a:ext uri="{FF2B5EF4-FFF2-40B4-BE49-F238E27FC236}">
                      <a16:creationId xmlns:a16="http://schemas.microsoft.com/office/drawing/2014/main" id="{76396851-3260-BF8E-7925-6FB0DDE95CB9}"/>
                    </a:ext>
                  </a:extLst>
                </p:cNvPr>
                <p:cNvGrpSpPr/>
                <p:nvPr/>
              </p:nvGrpSpPr>
              <p:grpSpPr>
                <a:xfrm>
                  <a:off x="3976877" y="2780696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45" name="Oval 944">
                    <a:extLst>
                      <a:ext uri="{FF2B5EF4-FFF2-40B4-BE49-F238E27FC236}">
                        <a16:creationId xmlns:a16="http://schemas.microsoft.com/office/drawing/2014/main" id="{2A05E03A-5D02-A1DD-50E1-3FF51FB985D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46" name="Oval 945">
                    <a:extLst>
                      <a:ext uri="{FF2B5EF4-FFF2-40B4-BE49-F238E27FC236}">
                        <a16:creationId xmlns:a16="http://schemas.microsoft.com/office/drawing/2014/main" id="{9A703217-EA10-A763-B640-F25E041AED6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4" name="Group 1383">
                  <a:extLst>
                    <a:ext uri="{FF2B5EF4-FFF2-40B4-BE49-F238E27FC236}">
                      <a16:creationId xmlns:a16="http://schemas.microsoft.com/office/drawing/2014/main" id="{1EAE3A05-D84E-202B-8C7F-6C32EB4521F8}"/>
                    </a:ext>
                  </a:extLst>
                </p:cNvPr>
                <p:cNvGrpSpPr/>
                <p:nvPr/>
              </p:nvGrpSpPr>
              <p:grpSpPr>
                <a:xfrm>
                  <a:off x="3853696" y="284116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43" name="Oval 942">
                    <a:extLst>
                      <a:ext uri="{FF2B5EF4-FFF2-40B4-BE49-F238E27FC236}">
                        <a16:creationId xmlns:a16="http://schemas.microsoft.com/office/drawing/2014/main" id="{67882681-B1FC-8980-71BD-EAF5685141C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44" name="Oval 943">
                    <a:extLst>
                      <a:ext uri="{FF2B5EF4-FFF2-40B4-BE49-F238E27FC236}">
                        <a16:creationId xmlns:a16="http://schemas.microsoft.com/office/drawing/2014/main" id="{CEE89A8D-D670-1F73-F854-02BAB929FDD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5" name="Group 1384">
                  <a:extLst>
                    <a:ext uri="{FF2B5EF4-FFF2-40B4-BE49-F238E27FC236}">
                      <a16:creationId xmlns:a16="http://schemas.microsoft.com/office/drawing/2014/main" id="{42B8AF41-0ED0-47D6-DD23-AE3D3C515E4B}"/>
                    </a:ext>
                  </a:extLst>
                </p:cNvPr>
                <p:cNvGrpSpPr/>
                <p:nvPr/>
              </p:nvGrpSpPr>
              <p:grpSpPr>
                <a:xfrm>
                  <a:off x="4007439" y="278331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9719E3A9-B405-82F8-B42D-59828FBFE41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42" name="Oval 941">
                    <a:extLst>
                      <a:ext uri="{FF2B5EF4-FFF2-40B4-BE49-F238E27FC236}">
                        <a16:creationId xmlns:a16="http://schemas.microsoft.com/office/drawing/2014/main" id="{BEFB3532-B6DC-3D05-7107-015733608B7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6" name="Group 1385">
                  <a:extLst>
                    <a:ext uri="{FF2B5EF4-FFF2-40B4-BE49-F238E27FC236}">
                      <a16:creationId xmlns:a16="http://schemas.microsoft.com/office/drawing/2014/main" id="{44A8ABF3-0BFB-B7EA-FE27-544EE69A3321}"/>
                    </a:ext>
                  </a:extLst>
                </p:cNvPr>
                <p:cNvGrpSpPr/>
                <p:nvPr/>
              </p:nvGrpSpPr>
              <p:grpSpPr>
                <a:xfrm>
                  <a:off x="3986106" y="275735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39" name="Oval 938">
                    <a:extLst>
                      <a:ext uri="{FF2B5EF4-FFF2-40B4-BE49-F238E27FC236}">
                        <a16:creationId xmlns:a16="http://schemas.microsoft.com/office/drawing/2014/main" id="{4AC1C8E9-5D35-1D23-1B82-CCA63A8766B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D4CE6852-8AEA-8058-75A7-0A76439F319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7" name="Group 1386">
                  <a:extLst>
                    <a:ext uri="{FF2B5EF4-FFF2-40B4-BE49-F238E27FC236}">
                      <a16:creationId xmlns:a16="http://schemas.microsoft.com/office/drawing/2014/main" id="{0B1C3018-85D2-5734-FC5E-9156E35FE539}"/>
                    </a:ext>
                  </a:extLst>
                </p:cNvPr>
                <p:cNvGrpSpPr/>
                <p:nvPr/>
              </p:nvGrpSpPr>
              <p:grpSpPr>
                <a:xfrm>
                  <a:off x="3543547" y="2814274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37" name="Oval 936">
                    <a:extLst>
                      <a:ext uri="{FF2B5EF4-FFF2-40B4-BE49-F238E27FC236}">
                        <a16:creationId xmlns:a16="http://schemas.microsoft.com/office/drawing/2014/main" id="{D1F3D960-28FF-0950-EF20-C643F0829DE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38" name="Oval 937">
                    <a:extLst>
                      <a:ext uri="{FF2B5EF4-FFF2-40B4-BE49-F238E27FC236}">
                        <a16:creationId xmlns:a16="http://schemas.microsoft.com/office/drawing/2014/main" id="{49FEA5CE-577A-F726-F210-820FE6396D9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8" name="Group 1387">
                  <a:extLst>
                    <a:ext uri="{FF2B5EF4-FFF2-40B4-BE49-F238E27FC236}">
                      <a16:creationId xmlns:a16="http://schemas.microsoft.com/office/drawing/2014/main" id="{1DFEF2E4-2C0A-8868-8245-0E985EC47814}"/>
                    </a:ext>
                  </a:extLst>
                </p:cNvPr>
                <p:cNvGrpSpPr/>
                <p:nvPr/>
              </p:nvGrpSpPr>
              <p:grpSpPr>
                <a:xfrm>
                  <a:off x="3647050" y="288100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35" name="Oval 934">
                    <a:extLst>
                      <a:ext uri="{FF2B5EF4-FFF2-40B4-BE49-F238E27FC236}">
                        <a16:creationId xmlns:a16="http://schemas.microsoft.com/office/drawing/2014/main" id="{ED0E0DC0-C1AB-59A0-B377-20AAA0AE024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36" name="Oval 935">
                    <a:extLst>
                      <a:ext uri="{FF2B5EF4-FFF2-40B4-BE49-F238E27FC236}">
                        <a16:creationId xmlns:a16="http://schemas.microsoft.com/office/drawing/2014/main" id="{C604E4E5-2A66-109B-EF81-B3E81EB1293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89" name="Group 1388">
                  <a:extLst>
                    <a:ext uri="{FF2B5EF4-FFF2-40B4-BE49-F238E27FC236}">
                      <a16:creationId xmlns:a16="http://schemas.microsoft.com/office/drawing/2014/main" id="{4A507864-E397-8130-E4C9-250C0452047F}"/>
                    </a:ext>
                  </a:extLst>
                </p:cNvPr>
                <p:cNvGrpSpPr/>
                <p:nvPr/>
              </p:nvGrpSpPr>
              <p:grpSpPr>
                <a:xfrm>
                  <a:off x="3793844" y="284005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33" name="Oval 932">
                    <a:extLst>
                      <a:ext uri="{FF2B5EF4-FFF2-40B4-BE49-F238E27FC236}">
                        <a16:creationId xmlns:a16="http://schemas.microsoft.com/office/drawing/2014/main" id="{A9D90DEE-78EB-EDF7-A2E1-B65F1D8EDDF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34" name="Oval 933">
                    <a:extLst>
                      <a:ext uri="{FF2B5EF4-FFF2-40B4-BE49-F238E27FC236}">
                        <a16:creationId xmlns:a16="http://schemas.microsoft.com/office/drawing/2014/main" id="{AB41643A-A133-B965-0A69-BE7F0752695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0" name="Group 1389">
                  <a:extLst>
                    <a:ext uri="{FF2B5EF4-FFF2-40B4-BE49-F238E27FC236}">
                      <a16:creationId xmlns:a16="http://schemas.microsoft.com/office/drawing/2014/main" id="{6249DD2F-EFEF-2E37-D40D-9A40C380CA4F}"/>
                    </a:ext>
                  </a:extLst>
                </p:cNvPr>
                <p:cNvGrpSpPr/>
                <p:nvPr/>
              </p:nvGrpSpPr>
              <p:grpSpPr>
                <a:xfrm>
                  <a:off x="3597670" y="286601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31" name="Oval 930">
                    <a:extLst>
                      <a:ext uri="{FF2B5EF4-FFF2-40B4-BE49-F238E27FC236}">
                        <a16:creationId xmlns:a16="http://schemas.microsoft.com/office/drawing/2014/main" id="{F45582D8-C882-D7A6-DE6A-CE83FC76DC3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32" name="Oval 931">
                    <a:extLst>
                      <a:ext uri="{FF2B5EF4-FFF2-40B4-BE49-F238E27FC236}">
                        <a16:creationId xmlns:a16="http://schemas.microsoft.com/office/drawing/2014/main" id="{E0BE1C00-0756-C3A1-7215-553D6F9E122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1" name="Group 1390">
                  <a:extLst>
                    <a:ext uri="{FF2B5EF4-FFF2-40B4-BE49-F238E27FC236}">
                      <a16:creationId xmlns:a16="http://schemas.microsoft.com/office/drawing/2014/main" id="{07AB743B-7FBD-8313-5E1C-020029B9B6FE}"/>
                    </a:ext>
                  </a:extLst>
                </p:cNvPr>
                <p:cNvGrpSpPr/>
                <p:nvPr/>
              </p:nvGrpSpPr>
              <p:grpSpPr>
                <a:xfrm>
                  <a:off x="3387665" y="281805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29" name="Oval 928">
                    <a:extLst>
                      <a:ext uri="{FF2B5EF4-FFF2-40B4-BE49-F238E27FC236}">
                        <a16:creationId xmlns:a16="http://schemas.microsoft.com/office/drawing/2014/main" id="{A81B165B-2693-8F44-750F-F99CDEF0F16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30" name="Oval 929">
                    <a:extLst>
                      <a:ext uri="{FF2B5EF4-FFF2-40B4-BE49-F238E27FC236}">
                        <a16:creationId xmlns:a16="http://schemas.microsoft.com/office/drawing/2014/main" id="{33F5BD18-6D7F-29E5-A3BF-0519B57ED8F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2" name="Group 1391">
                  <a:extLst>
                    <a:ext uri="{FF2B5EF4-FFF2-40B4-BE49-F238E27FC236}">
                      <a16:creationId xmlns:a16="http://schemas.microsoft.com/office/drawing/2014/main" id="{1300DCD9-5326-4679-A4D8-3497F9F4BA00}"/>
                    </a:ext>
                  </a:extLst>
                </p:cNvPr>
                <p:cNvGrpSpPr/>
                <p:nvPr/>
              </p:nvGrpSpPr>
              <p:grpSpPr>
                <a:xfrm>
                  <a:off x="3401778" y="28711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27" name="Oval 926">
                    <a:extLst>
                      <a:ext uri="{FF2B5EF4-FFF2-40B4-BE49-F238E27FC236}">
                        <a16:creationId xmlns:a16="http://schemas.microsoft.com/office/drawing/2014/main" id="{5C9DE7F3-B7F5-FCDB-6CFC-769EBF4D17C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28" name="Oval 927">
                    <a:extLst>
                      <a:ext uri="{FF2B5EF4-FFF2-40B4-BE49-F238E27FC236}">
                        <a16:creationId xmlns:a16="http://schemas.microsoft.com/office/drawing/2014/main" id="{96C0F92D-E817-C785-A8C5-3F42BF19FA5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3" name="Group 1392">
                  <a:extLst>
                    <a:ext uri="{FF2B5EF4-FFF2-40B4-BE49-F238E27FC236}">
                      <a16:creationId xmlns:a16="http://schemas.microsoft.com/office/drawing/2014/main" id="{9821FC27-431A-323E-59FF-0DED4BC3E1FC}"/>
                    </a:ext>
                  </a:extLst>
                </p:cNvPr>
                <p:cNvGrpSpPr/>
                <p:nvPr/>
              </p:nvGrpSpPr>
              <p:grpSpPr>
                <a:xfrm>
                  <a:off x="3420913" y="277233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25" name="Oval 924">
                    <a:extLst>
                      <a:ext uri="{FF2B5EF4-FFF2-40B4-BE49-F238E27FC236}">
                        <a16:creationId xmlns:a16="http://schemas.microsoft.com/office/drawing/2014/main" id="{0BAFCB08-BAFE-F2C5-4940-1037B73BFF9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26" name="Oval 925">
                    <a:extLst>
                      <a:ext uri="{FF2B5EF4-FFF2-40B4-BE49-F238E27FC236}">
                        <a16:creationId xmlns:a16="http://schemas.microsoft.com/office/drawing/2014/main" id="{7177CEE3-EB07-626A-30F8-B25C6400AF6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4" name="Group 1393">
                  <a:extLst>
                    <a:ext uri="{FF2B5EF4-FFF2-40B4-BE49-F238E27FC236}">
                      <a16:creationId xmlns:a16="http://schemas.microsoft.com/office/drawing/2014/main" id="{A35B0E3A-D56C-CA06-545B-C9A47C1A1431}"/>
                    </a:ext>
                  </a:extLst>
                </p:cNvPr>
                <p:cNvGrpSpPr/>
                <p:nvPr/>
              </p:nvGrpSpPr>
              <p:grpSpPr>
                <a:xfrm>
                  <a:off x="3747132" y="280027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23" name="Oval 922">
                    <a:extLst>
                      <a:ext uri="{FF2B5EF4-FFF2-40B4-BE49-F238E27FC236}">
                        <a16:creationId xmlns:a16="http://schemas.microsoft.com/office/drawing/2014/main" id="{F3C5C45D-0F31-FC32-3F13-3F00E4B6FE9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24" name="Oval 923">
                    <a:extLst>
                      <a:ext uri="{FF2B5EF4-FFF2-40B4-BE49-F238E27FC236}">
                        <a16:creationId xmlns:a16="http://schemas.microsoft.com/office/drawing/2014/main" id="{8CD7F28D-6019-3E19-6693-6EAD25AFC19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5" name="Group 1394">
                  <a:extLst>
                    <a:ext uri="{FF2B5EF4-FFF2-40B4-BE49-F238E27FC236}">
                      <a16:creationId xmlns:a16="http://schemas.microsoft.com/office/drawing/2014/main" id="{5E103F7F-E48C-3F70-C183-E0B49AB0B68C}"/>
                    </a:ext>
                  </a:extLst>
                </p:cNvPr>
                <p:cNvGrpSpPr/>
                <p:nvPr/>
              </p:nvGrpSpPr>
              <p:grpSpPr>
                <a:xfrm>
                  <a:off x="3511262" y="26999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21" name="Oval 920">
                    <a:extLst>
                      <a:ext uri="{FF2B5EF4-FFF2-40B4-BE49-F238E27FC236}">
                        <a16:creationId xmlns:a16="http://schemas.microsoft.com/office/drawing/2014/main" id="{52142AEE-D712-DC5C-7901-59B6EE402AD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22" name="Oval 921">
                    <a:extLst>
                      <a:ext uri="{FF2B5EF4-FFF2-40B4-BE49-F238E27FC236}">
                        <a16:creationId xmlns:a16="http://schemas.microsoft.com/office/drawing/2014/main" id="{A540035E-2360-5E69-984B-169812AAC2F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6" name="Group 1395">
                  <a:extLst>
                    <a:ext uri="{FF2B5EF4-FFF2-40B4-BE49-F238E27FC236}">
                      <a16:creationId xmlns:a16="http://schemas.microsoft.com/office/drawing/2014/main" id="{65859CB9-5C4B-134E-D846-234B9B48032E}"/>
                    </a:ext>
                  </a:extLst>
                </p:cNvPr>
                <p:cNvGrpSpPr/>
                <p:nvPr/>
              </p:nvGrpSpPr>
              <p:grpSpPr>
                <a:xfrm>
                  <a:off x="3939849" y="278462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19" name="Oval 918">
                    <a:extLst>
                      <a:ext uri="{FF2B5EF4-FFF2-40B4-BE49-F238E27FC236}">
                        <a16:creationId xmlns:a16="http://schemas.microsoft.com/office/drawing/2014/main" id="{85D0B2D9-F90E-90A4-AB0D-96453D33FA5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20" name="Oval 919">
                    <a:extLst>
                      <a:ext uri="{FF2B5EF4-FFF2-40B4-BE49-F238E27FC236}">
                        <a16:creationId xmlns:a16="http://schemas.microsoft.com/office/drawing/2014/main" id="{5162BCA2-903E-E6BC-4055-BAC395C02BA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7" name="Group 1396">
                  <a:extLst>
                    <a:ext uri="{FF2B5EF4-FFF2-40B4-BE49-F238E27FC236}">
                      <a16:creationId xmlns:a16="http://schemas.microsoft.com/office/drawing/2014/main" id="{1AB8C8AB-03F0-579B-0B64-DFB048794C59}"/>
                    </a:ext>
                  </a:extLst>
                </p:cNvPr>
                <p:cNvGrpSpPr/>
                <p:nvPr/>
              </p:nvGrpSpPr>
              <p:grpSpPr>
                <a:xfrm>
                  <a:off x="3800923" y="290634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17" name="Oval 916">
                    <a:extLst>
                      <a:ext uri="{FF2B5EF4-FFF2-40B4-BE49-F238E27FC236}">
                        <a16:creationId xmlns:a16="http://schemas.microsoft.com/office/drawing/2014/main" id="{7EA178EF-B890-E74A-0A1B-8E8308ADC30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18" name="Oval 917">
                    <a:extLst>
                      <a:ext uri="{FF2B5EF4-FFF2-40B4-BE49-F238E27FC236}">
                        <a16:creationId xmlns:a16="http://schemas.microsoft.com/office/drawing/2014/main" id="{B6542CDE-97C7-D6CA-B64B-CA7FD735D4B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8" name="Group 1397">
                  <a:extLst>
                    <a:ext uri="{FF2B5EF4-FFF2-40B4-BE49-F238E27FC236}">
                      <a16:creationId xmlns:a16="http://schemas.microsoft.com/office/drawing/2014/main" id="{A8987C72-6D9A-8AF5-9444-BBBDC22296F2}"/>
                    </a:ext>
                  </a:extLst>
                </p:cNvPr>
                <p:cNvGrpSpPr/>
                <p:nvPr/>
              </p:nvGrpSpPr>
              <p:grpSpPr>
                <a:xfrm>
                  <a:off x="3625982" y="292395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15" name="Oval 914">
                    <a:extLst>
                      <a:ext uri="{FF2B5EF4-FFF2-40B4-BE49-F238E27FC236}">
                        <a16:creationId xmlns:a16="http://schemas.microsoft.com/office/drawing/2014/main" id="{518ABC0F-F2A8-1E95-2D2C-988F1506BDD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16" name="Oval 915">
                    <a:extLst>
                      <a:ext uri="{FF2B5EF4-FFF2-40B4-BE49-F238E27FC236}">
                        <a16:creationId xmlns:a16="http://schemas.microsoft.com/office/drawing/2014/main" id="{FCD1EB8A-F51C-E941-431A-84CABD70674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399" name="Group 1398">
                  <a:extLst>
                    <a:ext uri="{FF2B5EF4-FFF2-40B4-BE49-F238E27FC236}">
                      <a16:creationId xmlns:a16="http://schemas.microsoft.com/office/drawing/2014/main" id="{6CD076AB-52CD-5C77-DF7C-F6D4FCEE4E94}"/>
                    </a:ext>
                  </a:extLst>
                </p:cNvPr>
                <p:cNvGrpSpPr/>
                <p:nvPr/>
              </p:nvGrpSpPr>
              <p:grpSpPr>
                <a:xfrm>
                  <a:off x="3508204" y="2912507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13" name="Oval 912">
                    <a:extLst>
                      <a:ext uri="{FF2B5EF4-FFF2-40B4-BE49-F238E27FC236}">
                        <a16:creationId xmlns:a16="http://schemas.microsoft.com/office/drawing/2014/main" id="{3B8B00F6-6128-7270-0F46-F4D78FB9B3C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14" name="Oval 913">
                    <a:extLst>
                      <a:ext uri="{FF2B5EF4-FFF2-40B4-BE49-F238E27FC236}">
                        <a16:creationId xmlns:a16="http://schemas.microsoft.com/office/drawing/2014/main" id="{2187D1F3-BC50-C48D-3407-BAD4109EEB8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0" name="Group 1399">
                  <a:extLst>
                    <a:ext uri="{FF2B5EF4-FFF2-40B4-BE49-F238E27FC236}">
                      <a16:creationId xmlns:a16="http://schemas.microsoft.com/office/drawing/2014/main" id="{8E3F66B3-DC91-6926-7EBD-7E20D62F724B}"/>
                    </a:ext>
                  </a:extLst>
                </p:cNvPr>
                <p:cNvGrpSpPr/>
                <p:nvPr/>
              </p:nvGrpSpPr>
              <p:grpSpPr>
                <a:xfrm>
                  <a:off x="3406925" y="2724803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11" name="Oval 910">
                    <a:extLst>
                      <a:ext uri="{FF2B5EF4-FFF2-40B4-BE49-F238E27FC236}">
                        <a16:creationId xmlns:a16="http://schemas.microsoft.com/office/drawing/2014/main" id="{C454BD25-43D5-B6DE-4288-525BE20C7B8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12" name="Oval 911">
                    <a:extLst>
                      <a:ext uri="{FF2B5EF4-FFF2-40B4-BE49-F238E27FC236}">
                        <a16:creationId xmlns:a16="http://schemas.microsoft.com/office/drawing/2014/main" id="{C4DB9934-7A42-9B06-7B2E-D728463DBAB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1" name="Group 1400">
                  <a:extLst>
                    <a:ext uri="{FF2B5EF4-FFF2-40B4-BE49-F238E27FC236}">
                      <a16:creationId xmlns:a16="http://schemas.microsoft.com/office/drawing/2014/main" id="{FE15EF2C-7221-D827-E9A4-2C697710A26F}"/>
                    </a:ext>
                  </a:extLst>
                </p:cNvPr>
                <p:cNvGrpSpPr/>
                <p:nvPr/>
              </p:nvGrpSpPr>
              <p:grpSpPr>
                <a:xfrm>
                  <a:off x="3902537" y="2725335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08" name="Oval 907">
                    <a:extLst>
                      <a:ext uri="{FF2B5EF4-FFF2-40B4-BE49-F238E27FC236}">
                        <a16:creationId xmlns:a16="http://schemas.microsoft.com/office/drawing/2014/main" id="{3E440331-972E-76EE-1FC3-D587FD9AADF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10" name="Oval 909">
                    <a:extLst>
                      <a:ext uri="{FF2B5EF4-FFF2-40B4-BE49-F238E27FC236}">
                        <a16:creationId xmlns:a16="http://schemas.microsoft.com/office/drawing/2014/main" id="{3E9560F1-6540-34C6-6238-688DDCAF2CE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2" name="Group 1401">
                  <a:extLst>
                    <a:ext uri="{FF2B5EF4-FFF2-40B4-BE49-F238E27FC236}">
                      <a16:creationId xmlns:a16="http://schemas.microsoft.com/office/drawing/2014/main" id="{D9CCCB61-74C6-5372-8628-EDC6C85D1774}"/>
                    </a:ext>
                  </a:extLst>
                </p:cNvPr>
                <p:cNvGrpSpPr/>
                <p:nvPr/>
              </p:nvGrpSpPr>
              <p:grpSpPr>
                <a:xfrm>
                  <a:off x="3543000" y="267313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06" name="Oval 905">
                    <a:extLst>
                      <a:ext uri="{FF2B5EF4-FFF2-40B4-BE49-F238E27FC236}">
                        <a16:creationId xmlns:a16="http://schemas.microsoft.com/office/drawing/2014/main" id="{51900F9E-B323-9CF9-3EDA-214A28552E4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07" name="Oval 906">
                    <a:extLst>
                      <a:ext uri="{FF2B5EF4-FFF2-40B4-BE49-F238E27FC236}">
                        <a16:creationId xmlns:a16="http://schemas.microsoft.com/office/drawing/2014/main" id="{150FDF5A-78AB-E013-9789-E99DC1B7573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3" name="Group 1402">
                  <a:extLst>
                    <a:ext uri="{FF2B5EF4-FFF2-40B4-BE49-F238E27FC236}">
                      <a16:creationId xmlns:a16="http://schemas.microsoft.com/office/drawing/2014/main" id="{FECE4599-91BF-D203-62C7-3CAEA4997E38}"/>
                    </a:ext>
                  </a:extLst>
                </p:cNvPr>
                <p:cNvGrpSpPr/>
                <p:nvPr/>
              </p:nvGrpSpPr>
              <p:grpSpPr>
                <a:xfrm>
                  <a:off x="3886229" y="2874680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04" name="Oval 903">
                    <a:extLst>
                      <a:ext uri="{FF2B5EF4-FFF2-40B4-BE49-F238E27FC236}">
                        <a16:creationId xmlns:a16="http://schemas.microsoft.com/office/drawing/2014/main" id="{1ECC8669-E07D-6C8D-4B58-2A657EDF79C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05" name="Oval 904">
                    <a:extLst>
                      <a:ext uri="{FF2B5EF4-FFF2-40B4-BE49-F238E27FC236}">
                        <a16:creationId xmlns:a16="http://schemas.microsoft.com/office/drawing/2014/main" id="{A43F6E67-9991-EB46-3860-406369322C3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4" name="Group 1403">
                  <a:extLst>
                    <a:ext uri="{FF2B5EF4-FFF2-40B4-BE49-F238E27FC236}">
                      <a16:creationId xmlns:a16="http://schemas.microsoft.com/office/drawing/2014/main" id="{566F0DF5-ED2F-6682-E62F-A608826BCA71}"/>
                    </a:ext>
                  </a:extLst>
                </p:cNvPr>
                <p:cNvGrpSpPr/>
                <p:nvPr/>
              </p:nvGrpSpPr>
              <p:grpSpPr>
                <a:xfrm>
                  <a:off x="3799457" y="2772918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02" name="Oval 901">
                    <a:extLst>
                      <a:ext uri="{FF2B5EF4-FFF2-40B4-BE49-F238E27FC236}">
                        <a16:creationId xmlns:a16="http://schemas.microsoft.com/office/drawing/2014/main" id="{4F27E129-304B-39BB-834F-D7F0C25389E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03" name="Oval 902">
                    <a:extLst>
                      <a:ext uri="{FF2B5EF4-FFF2-40B4-BE49-F238E27FC236}">
                        <a16:creationId xmlns:a16="http://schemas.microsoft.com/office/drawing/2014/main" id="{9CB3C171-FE0E-78BE-BC2B-125BEE57F25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5" name="Group 1404">
                  <a:extLst>
                    <a:ext uri="{FF2B5EF4-FFF2-40B4-BE49-F238E27FC236}">
                      <a16:creationId xmlns:a16="http://schemas.microsoft.com/office/drawing/2014/main" id="{3389C4BC-9D99-7134-5648-CE96AD09CCB5}"/>
                    </a:ext>
                  </a:extLst>
                </p:cNvPr>
                <p:cNvGrpSpPr/>
                <p:nvPr/>
              </p:nvGrpSpPr>
              <p:grpSpPr>
                <a:xfrm>
                  <a:off x="3554421" y="2753972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900" name="Oval 899">
                    <a:extLst>
                      <a:ext uri="{FF2B5EF4-FFF2-40B4-BE49-F238E27FC236}">
                        <a16:creationId xmlns:a16="http://schemas.microsoft.com/office/drawing/2014/main" id="{3691EE7C-E154-DBEF-37AE-24B9871436F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901" name="Oval 900">
                    <a:extLst>
                      <a:ext uri="{FF2B5EF4-FFF2-40B4-BE49-F238E27FC236}">
                        <a16:creationId xmlns:a16="http://schemas.microsoft.com/office/drawing/2014/main" id="{2F1D45E5-9EEC-C9BA-D323-1C9D78440AE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6" name="Group 1405">
                  <a:extLst>
                    <a:ext uri="{FF2B5EF4-FFF2-40B4-BE49-F238E27FC236}">
                      <a16:creationId xmlns:a16="http://schemas.microsoft.com/office/drawing/2014/main" id="{CA678BAB-6FD9-3D79-5CB3-4DA6AE551A1F}"/>
                    </a:ext>
                  </a:extLst>
                </p:cNvPr>
                <p:cNvGrpSpPr/>
                <p:nvPr/>
              </p:nvGrpSpPr>
              <p:grpSpPr>
                <a:xfrm>
                  <a:off x="3684232" y="2821169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898" name="Oval 897">
                    <a:extLst>
                      <a:ext uri="{FF2B5EF4-FFF2-40B4-BE49-F238E27FC236}">
                        <a16:creationId xmlns:a16="http://schemas.microsoft.com/office/drawing/2014/main" id="{381A894C-4B63-7F1D-74D3-DAE4DD527DC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899" name="Oval 898">
                    <a:extLst>
                      <a:ext uri="{FF2B5EF4-FFF2-40B4-BE49-F238E27FC236}">
                        <a16:creationId xmlns:a16="http://schemas.microsoft.com/office/drawing/2014/main" id="{0DFE8EF7-8163-B421-74A3-ADFCBF9A510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1407" name="Group 1406">
                  <a:extLst>
                    <a:ext uri="{FF2B5EF4-FFF2-40B4-BE49-F238E27FC236}">
                      <a16:creationId xmlns:a16="http://schemas.microsoft.com/office/drawing/2014/main" id="{DF99D47F-FD73-7B9F-A907-584A8A3710C0}"/>
                    </a:ext>
                  </a:extLst>
                </p:cNvPr>
                <p:cNvGrpSpPr/>
                <p:nvPr/>
              </p:nvGrpSpPr>
              <p:grpSpPr>
                <a:xfrm>
                  <a:off x="3615404" y="2730421"/>
                  <a:ext cx="45719" cy="45719"/>
                  <a:chOff x="4206077" y="3068637"/>
                  <a:chExt cx="108000" cy="108000"/>
                </a:xfrm>
              </p:grpSpPr>
              <p:sp>
                <p:nvSpPr>
                  <p:cNvPr id="896" name="Oval 895">
                    <a:extLst>
                      <a:ext uri="{FF2B5EF4-FFF2-40B4-BE49-F238E27FC236}">
                        <a16:creationId xmlns:a16="http://schemas.microsoft.com/office/drawing/2014/main" id="{645EA674-5AB6-9A96-22AF-A1666292AB0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897" name="Oval 896">
                    <a:extLst>
                      <a:ext uri="{FF2B5EF4-FFF2-40B4-BE49-F238E27FC236}">
                        <a16:creationId xmlns:a16="http://schemas.microsoft.com/office/drawing/2014/main" id="{B5C1033B-11E8-9880-FC00-232416D0FC8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F21C96AB-815A-AD75-B76B-D55E7DF52293}"/>
                  </a:ext>
                </a:extLst>
              </p:cNvPr>
              <p:cNvGrpSpPr/>
              <p:nvPr/>
            </p:nvGrpSpPr>
            <p:grpSpPr>
              <a:xfrm>
                <a:off x="3471704" y="5820335"/>
                <a:ext cx="871185" cy="316145"/>
                <a:chOff x="3471704" y="5820335"/>
                <a:chExt cx="871185" cy="316145"/>
              </a:xfrm>
            </p:grpSpPr>
            <p:cxnSp>
              <p:nvCxnSpPr>
                <p:cNvPr id="22" name="Straight Arrow Connector 21">
                  <a:extLst>
                    <a:ext uri="{FF2B5EF4-FFF2-40B4-BE49-F238E27FC236}">
                      <a16:creationId xmlns:a16="http://schemas.microsoft.com/office/drawing/2014/main" id="{AE35590B-7284-8FEB-181F-7AE71B6EDD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907297" y="5820335"/>
                  <a:ext cx="0" cy="316145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" name="Straight Arrow Connector 22">
                  <a:extLst>
                    <a:ext uri="{FF2B5EF4-FFF2-40B4-BE49-F238E27FC236}">
                      <a16:creationId xmlns:a16="http://schemas.microsoft.com/office/drawing/2014/main" id="{09124BDA-DEF7-1BED-E8A4-4FF283ADC7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62099" y="5842917"/>
                  <a:ext cx="0" cy="27098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Straight Arrow Connector 23">
                  <a:extLst>
                    <a:ext uri="{FF2B5EF4-FFF2-40B4-BE49-F238E27FC236}">
                      <a16:creationId xmlns:a16="http://schemas.microsoft.com/office/drawing/2014/main" id="{56786148-9CA4-5470-4D91-8906453EC78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52494" y="5842917"/>
                  <a:ext cx="0" cy="27098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" name="Straight Arrow Connector 24">
                  <a:extLst>
                    <a:ext uri="{FF2B5EF4-FFF2-40B4-BE49-F238E27FC236}">
                      <a16:creationId xmlns:a16="http://schemas.microsoft.com/office/drawing/2014/main" id="{1BE2443D-55FA-2A76-3910-BA1278FE6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616902" y="5888080"/>
                  <a:ext cx="0" cy="180654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Straight Arrow Connector 25">
                  <a:extLst>
                    <a:ext uri="{FF2B5EF4-FFF2-40B4-BE49-F238E27FC236}">
                      <a16:creationId xmlns:a16="http://schemas.microsoft.com/office/drawing/2014/main" id="{BEFCBBF0-269E-64F4-4BB5-7B3B20E87C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4197692" y="5888080"/>
                  <a:ext cx="0" cy="180654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Straight Arrow Connector 26">
                  <a:extLst>
                    <a:ext uri="{FF2B5EF4-FFF2-40B4-BE49-F238E27FC236}">
                      <a16:creationId xmlns:a16="http://schemas.microsoft.com/office/drawing/2014/main" id="{9F6967EC-5E64-37AA-BF10-19061742C4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1704" y="5910662"/>
                  <a:ext cx="0" cy="13549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Arrow Connector 27">
                  <a:extLst>
                    <a:ext uri="{FF2B5EF4-FFF2-40B4-BE49-F238E27FC236}">
                      <a16:creationId xmlns:a16="http://schemas.microsoft.com/office/drawing/2014/main" id="{B662F0CF-4204-524A-47A8-65A77965D3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42889" y="5910662"/>
                  <a:ext cx="0" cy="135491"/>
                </a:xfrm>
                <a:prstGeom prst="straightConnector1">
                  <a:avLst/>
                </a:prstGeom>
                <a:ln>
                  <a:solidFill>
                    <a:srgbClr val="2868A5"/>
                  </a:solidFill>
                  <a:tailEnd type="stealth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00" name="Picture 199">
              <a:extLst>
                <a:ext uri="{FF2B5EF4-FFF2-40B4-BE49-F238E27FC236}">
                  <a16:creationId xmlns:a16="http://schemas.microsoft.com/office/drawing/2014/main" id="{58686CC5-29A6-C451-038F-0185C511BA9E}"/>
                </a:ext>
              </a:extLst>
            </p:cNvPr>
            <p:cNvPicPr>
              <a:picLocks noChangeAspect="1"/>
            </p:cNvPicPr>
            <p:nvPr/>
          </p:nvPicPr>
          <p:blipFill>
            <a:blip r:embed="rId81"/>
            <a:stretch>
              <a:fillRect/>
            </a:stretch>
          </p:blipFill>
          <p:spPr>
            <a:xfrm rot="19467590">
              <a:off x="3818342" y="2811318"/>
              <a:ext cx="163529" cy="72234"/>
            </a:xfrm>
            <a:prstGeom prst="rect">
              <a:avLst/>
            </a:prstGeom>
          </p:spPr>
        </p:pic>
        <p:sp>
          <p:nvSpPr>
            <p:cNvPr id="201" name="Trapezoid 200">
              <a:extLst>
                <a:ext uri="{FF2B5EF4-FFF2-40B4-BE49-F238E27FC236}">
                  <a16:creationId xmlns:a16="http://schemas.microsoft.com/office/drawing/2014/main" id="{846545EA-D445-166E-AB01-84EF6FBC0A90}"/>
                </a:ext>
              </a:extLst>
            </p:cNvPr>
            <p:cNvSpPr/>
            <p:nvPr/>
          </p:nvSpPr>
          <p:spPr>
            <a:xfrm rot="14418056">
              <a:off x="4214377" y="2143055"/>
              <a:ext cx="131821" cy="984820"/>
            </a:xfrm>
            <a:prstGeom prst="trapezoid">
              <a:avLst>
                <a:gd name="adj" fmla="val 38983"/>
              </a:avLst>
            </a:prstGeom>
            <a:solidFill>
              <a:srgbClr val="B07BD7">
                <a:alpha val="66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7D6477B3-979E-1B6A-8675-FFAB0CFD95EF}"/>
                </a:ext>
              </a:extLst>
            </p:cNvPr>
            <p:cNvSpPr/>
            <p:nvPr/>
          </p:nvSpPr>
          <p:spPr>
            <a:xfrm flipH="1">
              <a:off x="3870417" y="2480142"/>
              <a:ext cx="867020" cy="202696"/>
            </a:xfrm>
            <a:custGeom>
              <a:avLst/>
              <a:gdLst>
                <a:gd name="connsiteX0" fmla="*/ 0 w 4133850"/>
                <a:gd name="connsiteY0" fmla="*/ 1630216 h 3054451"/>
                <a:gd name="connsiteX1" fmla="*/ 4138 w 4133850"/>
                <a:gd name="connsiteY1" fmla="*/ 1630216 h 3054451"/>
                <a:gd name="connsiteX2" fmla="*/ 8276 w 4133850"/>
                <a:gd name="connsiteY2" fmla="*/ 1630216 h 3054451"/>
                <a:gd name="connsiteX3" fmla="*/ 12414 w 4133850"/>
                <a:gd name="connsiteY3" fmla="*/ 1630216 h 3054451"/>
                <a:gd name="connsiteX4" fmla="*/ 16552 w 4133850"/>
                <a:gd name="connsiteY4" fmla="*/ 1630216 h 3054451"/>
                <a:gd name="connsiteX5" fmla="*/ 20690 w 4133850"/>
                <a:gd name="connsiteY5" fmla="*/ 1630216 h 3054451"/>
                <a:gd name="connsiteX6" fmla="*/ 24828 w 4133850"/>
                <a:gd name="connsiteY6" fmla="*/ 1630216 h 3054451"/>
                <a:gd name="connsiteX7" fmla="*/ 28966 w 4133850"/>
                <a:gd name="connsiteY7" fmla="*/ 1630216 h 3054451"/>
                <a:gd name="connsiteX8" fmla="*/ 33104 w 4133850"/>
                <a:gd name="connsiteY8" fmla="*/ 1630216 h 3054451"/>
                <a:gd name="connsiteX9" fmla="*/ 37242 w 4133850"/>
                <a:gd name="connsiteY9" fmla="*/ 1630216 h 3054451"/>
                <a:gd name="connsiteX10" fmla="*/ 41379 w 4133850"/>
                <a:gd name="connsiteY10" fmla="*/ 1630216 h 3054451"/>
                <a:gd name="connsiteX11" fmla="*/ 45518 w 4133850"/>
                <a:gd name="connsiteY11" fmla="*/ 1630216 h 3054451"/>
                <a:gd name="connsiteX12" fmla="*/ 49656 w 4133850"/>
                <a:gd name="connsiteY12" fmla="*/ 1630216 h 3054451"/>
                <a:gd name="connsiteX13" fmla="*/ 53794 w 4133850"/>
                <a:gd name="connsiteY13" fmla="*/ 1630216 h 3054451"/>
                <a:gd name="connsiteX14" fmla="*/ 57932 w 4133850"/>
                <a:gd name="connsiteY14" fmla="*/ 1630216 h 3054451"/>
                <a:gd name="connsiteX15" fmla="*/ 62070 w 4133850"/>
                <a:gd name="connsiteY15" fmla="*/ 1630216 h 3054451"/>
                <a:gd name="connsiteX16" fmla="*/ 66207 w 4133850"/>
                <a:gd name="connsiteY16" fmla="*/ 1630216 h 3054451"/>
                <a:gd name="connsiteX17" fmla="*/ 70346 w 4133850"/>
                <a:gd name="connsiteY17" fmla="*/ 1630216 h 3054451"/>
                <a:gd name="connsiteX18" fmla="*/ 74484 w 4133850"/>
                <a:gd name="connsiteY18" fmla="*/ 1630216 h 3054451"/>
                <a:gd name="connsiteX19" fmla="*/ 78622 w 4133850"/>
                <a:gd name="connsiteY19" fmla="*/ 1630216 h 3054451"/>
                <a:gd name="connsiteX20" fmla="*/ 82760 w 4133850"/>
                <a:gd name="connsiteY20" fmla="*/ 1630216 h 3054451"/>
                <a:gd name="connsiteX21" fmla="*/ 86898 w 4133850"/>
                <a:gd name="connsiteY21" fmla="*/ 1630216 h 3054451"/>
                <a:gd name="connsiteX22" fmla="*/ 91035 w 4133850"/>
                <a:gd name="connsiteY22" fmla="*/ 1630216 h 3054451"/>
                <a:gd name="connsiteX23" fmla="*/ 95174 w 4133850"/>
                <a:gd name="connsiteY23" fmla="*/ 1630216 h 3054451"/>
                <a:gd name="connsiteX24" fmla="*/ 99311 w 4133850"/>
                <a:gd name="connsiteY24" fmla="*/ 1630216 h 3054451"/>
                <a:gd name="connsiteX25" fmla="*/ 103450 w 4133850"/>
                <a:gd name="connsiteY25" fmla="*/ 1630216 h 3054451"/>
                <a:gd name="connsiteX26" fmla="*/ 107588 w 4133850"/>
                <a:gd name="connsiteY26" fmla="*/ 1630216 h 3054451"/>
                <a:gd name="connsiteX27" fmla="*/ 111725 w 4133850"/>
                <a:gd name="connsiteY27" fmla="*/ 1630216 h 3054451"/>
                <a:gd name="connsiteX28" fmla="*/ 115864 w 4133850"/>
                <a:gd name="connsiteY28" fmla="*/ 1630216 h 3054451"/>
                <a:gd name="connsiteX29" fmla="*/ 120002 w 4133850"/>
                <a:gd name="connsiteY29" fmla="*/ 1630216 h 3054451"/>
                <a:gd name="connsiteX30" fmla="*/ 124139 w 4133850"/>
                <a:gd name="connsiteY30" fmla="*/ 1630216 h 3054451"/>
                <a:gd name="connsiteX31" fmla="*/ 128278 w 4133850"/>
                <a:gd name="connsiteY31" fmla="*/ 1630216 h 3054451"/>
                <a:gd name="connsiteX32" fmla="*/ 132416 w 4133850"/>
                <a:gd name="connsiteY32" fmla="*/ 1630216 h 3054451"/>
                <a:gd name="connsiteX33" fmla="*/ 136553 w 4133850"/>
                <a:gd name="connsiteY33" fmla="*/ 1630216 h 3054451"/>
                <a:gd name="connsiteX34" fmla="*/ 140692 w 4133850"/>
                <a:gd name="connsiteY34" fmla="*/ 1630216 h 3054451"/>
                <a:gd name="connsiteX35" fmla="*/ 144830 w 4133850"/>
                <a:gd name="connsiteY35" fmla="*/ 1630216 h 3054451"/>
                <a:gd name="connsiteX36" fmla="*/ 148967 w 4133850"/>
                <a:gd name="connsiteY36" fmla="*/ 1630216 h 3054451"/>
                <a:gd name="connsiteX37" fmla="*/ 153106 w 4133850"/>
                <a:gd name="connsiteY37" fmla="*/ 1630216 h 3054451"/>
                <a:gd name="connsiteX38" fmla="*/ 157243 w 4133850"/>
                <a:gd name="connsiteY38" fmla="*/ 1630216 h 3054451"/>
                <a:gd name="connsiteX39" fmla="*/ 161381 w 4133850"/>
                <a:gd name="connsiteY39" fmla="*/ 1630216 h 3054451"/>
                <a:gd name="connsiteX40" fmla="*/ 165520 w 4133850"/>
                <a:gd name="connsiteY40" fmla="*/ 1630216 h 3054451"/>
                <a:gd name="connsiteX41" fmla="*/ 169657 w 4133850"/>
                <a:gd name="connsiteY41" fmla="*/ 1630216 h 3054451"/>
                <a:gd name="connsiteX42" fmla="*/ 173796 w 4133850"/>
                <a:gd name="connsiteY42" fmla="*/ 1630216 h 3054451"/>
                <a:gd name="connsiteX43" fmla="*/ 177934 w 4133850"/>
                <a:gd name="connsiteY43" fmla="*/ 1630216 h 3054451"/>
                <a:gd name="connsiteX44" fmla="*/ 182071 w 4133850"/>
                <a:gd name="connsiteY44" fmla="*/ 1630216 h 3054451"/>
                <a:gd name="connsiteX45" fmla="*/ 186209 w 4133850"/>
                <a:gd name="connsiteY45" fmla="*/ 1630216 h 3054451"/>
                <a:gd name="connsiteX46" fmla="*/ 190348 w 4133850"/>
                <a:gd name="connsiteY46" fmla="*/ 1630216 h 3054451"/>
                <a:gd name="connsiteX47" fmla="*/ 194485 w 4133850"/>
                <a:gd name="connsiteY47" fmla="*/ 1630216 h 3054451"/>
                <a:gd name="connsiteX48" fmla="*/ 198624 w 4133850"/>
                <a:gd name="connsiteY48" fmla="*/ 1630216 h 3054451"/>
                <a:gd name="connsiteX49" fmla="*/ 202762 w 4133850"/>
                <a:gd name="connsiteY49" fmla="*/ 1630216 h 3054451"/>
                <a:gd name="connsiteX50" fmla="*/ 206899 w 4133850"/>
                <a:gd name="connsiteY50" fmla="*/ 1630216 h 3054451"/>
                <a:gd name="connsiteX51" fmla="*/ 211038 w 4133850"/>
                <a:gd name="connsiteY51" fmla="*/ 1630216 h 3054451"/>
                <a:gd name="connsiteX52" fmla="*/ 215175 w 4133850"/>
                <a:gd name="connsiteY52" fmla="*/ 1630216 h 3054451"/>
                <a:gd name="connsiteX53" fmla="*/ 219313 w 4133850"/>
                <a:gd name="connsiteY53" fmla="*/ 1630216 h 3054451"/>
                <a:gd name="connsiteX54" fmla="*/ 223452 w 4133850"/>
                <a:gd name="connsiteY54" fmla="*/ 1630216 h 3054451"/>
                <a:gd name="connsiteX55" fmla="*/ 227589 w 4133850"/>
                <a:gd name="connsiteY55" fmla="*/ 1630216 h 3054451"/>
                <a:gd name="connsiteX56" fmla="*/ 231727 w 4133850"/>
                <a:gd name="connsiteY56" fmla="*/ 1630216 h 3054451"/>
                <a:gd name="connsiteX57" fmla="*/ 235866 w 4133850"/>
                <a:gd name="connsiteY57" fmla="*/ 1630216 h 3054451"/>
                <a:gd name="connsiteX58" fmla="*/ 240003 w 4133850"/>
                <a:gd name="connsiteY58" fmla="*/ 1630216 h 3054451"/>
                <a:gd name="connsiteX59" fmla="*/ 244141 w 4133850"/>
                <a:gd name="connsiteY59" fmla="*/ 1630216 h 3054451"/>
                <a:gd name="connsiteX60" fmla="*/ 248280 w 4133850"/>
                <a:gd name="connsiteY60" fmla="*/ 1630216 h 3054451"/>
                <a:gd name="connsiteX61" fmla="*/ 252417 w 4133850"/>
                <a:gd name="connsiteY61" fmla="*/ 1630216 h 3054451"/>
                <a:gd name="connsiteX62" fmla="*/ 256555 w 4133850"/>
                <a:gd name="connsiteY62" fmla="*/ 1630216 h 3054451"/>
                <a:gd name="connsiteX63" fmla="*/ 260690 w 4133850"/>
                <a:gd name="connsiteY63" fmla="*/ 1630216 h 3054451"/>
                <a:gd name="connsiteX64" fmla="*/ 264833 w 4133850"/>
                <a:gd name="connsiteY64" fmla="*/ 1630216 h 3054451"/>
                <a:gd name="connsiteX65" fmla="*/ 268967 w 4133850"/>
                <a:gd name="connsiteY65" fmla="*/ 1630216 h 3054451"/>
                <a:gd name="connsiteX66" fmla="*/ 273110 w 4133850"/>
                <a:gd name="connsiteY66" fmla="*/ 1630216 h 3054451"/>
                <a:gd name="connsiteX67" fmla="*/ 277244 w 4133850"/>
                <a:gd name="connsiteY67" fmla="*/ 1630216 h 3054451"/>
                <a:gd name="connsiteX68" fmla="*/ 281378 w 4133850"/>
                <a:gd name="connsiteY68" fmla="*/ 1630216 h 3054451"/>
                <a:gd name="connsiteX69" fmla="*/ 285521 w 4133850"/>
                <a:gd name="connsiteY69" fmla="*/ 1630216 h 3054451"/>
                <a:gd name="connsiteX70" fmla="*/ 289655 w 4133850"/>
                <a:gd name="connsiteY70" fmla="*/ 1630216 h 3054451"/>
                <a:gd name="connsiteX71" fmla="*/ 293799 w 4133850"/>
                <a:gd name="connsiteY71" fmla="*/ 1630216 h 3054451"/>
                <a:gd name="connsiteX72" fmla="*/ 297932 w 4133850"/>
                <a:gd name="connsiteY72" fmla="*/ 1630216 h 3054451"/>
                <a:gd name="connsiteX73" fmla="*/ 302076 w 4133850"/>
                <a:gd name="connsiteY73" fmla="*/ 1630216 h 3054451"/>
                <a:gd name="connsiteX74" fmla="*/ 306210 w 4133850"/>
                <a:gd name="connsiteY74" fmla="*/ 1630216 h 3054451"/>
                <a:gd name="connsiteX75" fmla="*/ 310353 w 4133850"/>
                <a:gd name="connsiteY75" fmla="*/ 1630216 h 3054451"/>
                <a:gd name="connsiteX76" fmla="*/ 314487 w 4133850"/>
                <a:gd name="connsiteY76" fmla="*/ 1630216 h 3054451"/>
                <a:gd name="connsiteX77" fmla="*/ 318621 w 4133850"/>
                <a:gd name="connsiteY77" fmla="*/ 1630216 h 3054451"/>
                <a:gd name="connsiteX78" fmla="*/ 322764 w 4133850"/>
                <a:gd name="connsiteY78" fmla="*/ 1630216 h 3054451"/>
                <a:gd name="connsiteX79" fmla="*/ 326898 w 4133850"/>
                <a:gd name="connsiteY79" fmla="*/ 1630216 h 3054451"/>
                <a:gd name="connsiteX80" fmla="*/ 331041 w 4133850"/>
                <a:gd name="connsiteY80" fmla="*/ 1630216 h 3054451"/>
                <a:gd name="connsiteX81" fmla="*/ 335175 w 4133850"/>
                <a:gd name="connsiteY81" fmla="*/ 1630216 h 3054451"/>
                <a:gd name="connsiteX82" fmla="*/ 339319 w 4133850"/>
                <a:gd name="connsiteY82" fmla="*/ 1630216 h 3054451"/>
                <a:gd name="connsiteX83" fmla="*/ 343452 w 4133850"/>
                <a:gd name="connsiteY83" fmla="*/ 1630216 h 3054451"/>
                <a:gd name="connsiteX84" fmla="*/ 347596 w 4133850"/>
                <a:gd name="connsiteY84" fmla="*/ 1630216 h 3054451"/>
                <a:gd name="connsiteX85" fmla="*/ 351730 w 4133850"/>
                <a:gd name="connsiteY85" fmla="*/ 1630216 h 3054451"/>
                <a:gd name="connsiteX86" fmla="*/ 355864 w 4133850"/>
                <a:gd name="connsiteY86" fmla="*/ 1630216 h 3054451"/>
                <a:gd name="connsiteX87" fmla="*/ 360007 w 4133850"/>
                <a:gd name="connsiteY87" fmla="*/ 1630216 h 3054451"/>
                <a:gd name="connsiteX88" fmla="*/ 364141 w 4133850"/>
                <a:gd name="connsiteY88" fmla="*/ 1630216 h 3054451"/>
                <a:gd name="connsiteX89" fmla="*/ 368284 w 4133850"/>
                <a:gd name="connsiteY89" fmla="*/ 1630216 h 3054451"/>
                <a:gd name="connsiteX90" fmla="*/ 372418 w 4133850"/>
                <a:gd name="connsiteY90" fmla="*/ 1630216 h 3054451"/>
                <a:gd name="connsiteX91" fmla="*/ 376561 w 4133850"/>
                <a:gd name="connsiteY91" fmla="*/ 1630216 h 3054451"/>
                <a:gd name="connsiteX92" fmla="*/ 380695 w 4133850"/>
                <a:gd name="connsiteY92" fmla="*/ 1630216 h 3054451"/>
                <a:gd name="connsiteX93" fmla="*/ 384829 w 4133850"/>
                <a:gd name="connsiteY93" fmla="*/ 1630216 h 3054451"/>
                <a:gd name="connsiteX94" fmla="*/ 388972 w 4133850"/>
                <a:gd name="connsiteY94" fmla="*/ 1630216 h 3054451"/>
                <a:gd name="connsiteX95" fmla="*/ 393106 w 4133850"/>
                <a:gd name="connsiteY95" fmla="*/ 1630216 h 3054451"/>
                <a:gd name="connsiteX96" fmla="*/ 397250 w 4133850"/>
                <a:gd name="connsiteY96" fmla="*/ 1630216 h 3054451"/>
                <a:gd name="connsiteX97" fmla="*/ 401384 w 4133850"/>
                <a:gd name="connsiteY97" fmla="*/ 1630216 h 3054451"/>
                <a:gd name="connsiteX98" fmla="*/ 405527 w 4133850"/>
                <a:gd name="connsiteY98" fmla="*/ 1630216 h 3054451"/>
                <a:gd name="connsiteX99" fmla="*/ 409661 w 4133850"/>
                <a:gd name="connsiteY99" fmla="*/ 1630216 h 3054451"/>
                <a:gd name="connsiteX100" fmla="*/ 413795 w 4133850"/>
                <a:gd name="connsiteY100" fmla="*/ 1630216 h 3054451"/>
                <a:gd name="connsiteX101" fmla="*/ 417938 w 4133850"/>
                <a:gd name="connsiteY101" fmla="*/ 1630216 h 3054451"/>
                <a:gd name="connsiteX102" fmla="*/ 422072 w 4133850"/>
                <a:gd name="connsiteY102" fmla="*/ 1630216 h 3054451"/>
                <a:gd name="connsiteX103" fmla="*/ 426215 w 4133850"/>
                <a:gd name="connsiteY103" fmla="*/ 1630216 h 3054451"/>
                <a:gd name="connsiteX104" fmla="*/ 430349 w 4133850"/>
                <a:gd name="connsiteY104" fmla="*/ 1630216 h 3054451"/>
                <a:gd name="connsiteX105" fmla="*/ 434492 w 4133850"/>
                <a:gd name="connsiteY105" fmla="*/ 1630216 h 3054451"/>
                <a:gd name="connsiteX106" fmla="*/ 438626 w 4133850"/>
                <a:gd name="connsiteY106" fmla="*/ 1630216 h 3054451"/>
                <a:gd name="connsiteX107" fmla="*/ 442760 w 4133850"/>
                <a:gd name="connsiteY107" fmla="*/ 1630216 h 3054451"/>
                <a:gd name="connsiteX108" fmla="*/ 446903 w 4133850"/>
                <a:gd name="connsiteY108" fmla="*/ 1630216 h 3054451"/>
                <a:gd name="connsiteX109" fmla="*/ 451037 w 4133850"/>
                <a:gd name="connsiteY109" fmla="*/ 1630216 h 3054451"/>
                <a:gd name="connsiteX110" fmla="*/ 455181 w 4133850"/>
                <a:gd name="connsiteY110" fmla="*/ 1630216 h 3054451"/>
                <a:gd name="connsiteX111" fmla="*/ 459315 w 4133850"/>
                <a:gd name="connsiteY111" fmla="*/ 1630216 h 3054451"/>
                <a:gd name="connsiteX112" fmla="*/ 463458 w 4133850"/>
                <a:gd name="connsiteY112" fmla="*/ 1630216 h 3054451"/>
                <a:gd name="connsiteX113" fmla="*/ 467592 w 4133850"/>
                <a:gd name="connsiteY113" fmla="*/ 1630216 h 3054451"/>
                <a:gd name="connsiteX114" fmla="*/ 471726 w 4133850"/>
                <a:gd name="connsiteY114" fmla="*/ 1630216 h 3054451"/>
                <a:gd name="connsiteX115" fmla="*/ 475869 w 4133850"/>
                <a:gd name="connsiteY115" fmla="*/ 1630216 h 3054451"/>
                <a:gd name="connsiteX116" fmla="*/ 480003 w 4133850"/>
                <a:gd name="connsiteY116" fmla="*/ 1630216 h 3054451"/>
                <a:gd name="connsiteX117" fmla="*/ 484146 w 4133850"/>
                <a:gd name="connsiteY117" fmla="*/ 1630216 h 3054451"/>
                <a:gd name="connsiteX118" fmla="*/ 488280 w 4133850"/>
                <a:gd name="connsiteY118" fmla="*/ 1630216 h 3054451"/>
                <a:gd name="connsiteX119" fmla="*/ 492423 w 4133850"/>
                <a:gd name="connsiteY119" fmla="*/ 1630216 h 3054451"/>
                <a:gd name="connsiteX120" fmla="*/ 496557 w 4133850"/>
                <a:gd name="connsiteY120" fmla="*/ 1630216 h 3054451"/>
                <a:gd name="connsiteX121" fmla="*/ 500701 w 4133850"/>
                <a:gd name="connsiteY121" fmla="*/ 1630216 h 3054451"/>
                <a:gd name="connsiteX122" fmla="*/ 504835 w 4133850"/>
                <a:gd name="connsiteY122" fmla="*/ 1630216 h 3054451"/>
                <a:gd name="connsiteX123" fmla="*/ 508968 w 4133850"/>
                <a:gd name="connsiteY123" fmla="*/ 1630216 h 3054451"/>
                <a:gd name="connsiteX124" fmla="*/ 513112 w 4133850"/>
                <a:gd name="connsiteY124" fmla="*/ 1630216 h 3054451"/>
                <a:gd name="connsiteX125" fmla="*/ 517246 w 4133850"/>
                <a:gd name="connsiteY125" fmla="*/ 1630216 h 3054451"/>
                <a:gd name="connsiteX126" fmla="*/ 521389 w 4133850"/>
                <a:gd name="connsiteY126" fmla="*/ 1630216 h 3054451"/>
                <a:gd name="connsiteX127" fmla="*/ 525523 w 4133850"/>
                <a:gd name="connsiteY127" fmla="*/ 1630216 h 3054451"/>
                <a:gd name="connsiteX128" fmla="*/ 529666 w 4133850"/>
                <a:gd name="connsiteY128" fmla="*/ 1630216 h 3054451"/>
                <a:gd name="connsiteX129" fmla="*/ 533800 w 4133850"/>
                <a:gd name="connsiteY129" fmla="*/ 1630216 h 3054451"/>
                <a:gd name="connsiteX130" fmla="*/ 537944 w 4133850"/>
                <a:gd name="connsiteY130" fmla="*/ 1630216 h 3054451"/>
                <a:gd name="connsiteX131" fmla="*/ 542077 w 4133850"/>
                <a:gd name="connsiteY131" fmla="*/ 1630216 h 3054451"/>
                <a:gd name="connsiteX132" fmla="*/ 546211 w 4133850"/>
                <a:gd name="connsiteY132" fmla="*/ 1630216 h 3054451"/>
                <a:gd name="connsiteX133" fmla="*/ 550355 w 4133850"/>
                <a:gd name="connsiteY133" fmla="*/ 1630216 h 3054451"/>
                <a:gd name="connsiteX134" fmla="*/ 554488 w 4133850"/>
                <a:gd name="connsiteY134" fmla="*/ 1630216 h 3054451"/>
                <a:gd name="connsiteX135" fmla="*/ 558632 w 4133850"/>
                <a:gd name="connsiteY135" fmla="*/ 1630216 h 3054451"/>
                <a:gd name="connsiteX136" fmla="*/ 562766 w 4133850"/>
                <a:gd name="connsiteY136" fmla="*/ 1630216 h 3054451"/>
                <a:gd name="connsiteX137" fmla="*/ 566909 w 4133850"/>
                <a:gd name="connsiteY137" fmla="*/ 1630216 h 3054451"/>
                <a:gd name="connsiteX138" fmla="*/ 571043 w 4133850"/>
                <a:gd name="connsiteY138" fmla="*/ 1630216 h 3054451"/>
                <a:gd name="connsiteX139" fmla="*/ 575177 w 4133850"/>
                <a:gd name="connsiteY139" fmla="*/ 1630216 h 3054451"/>
                <a:gd name="connsiteX140" fmla="*/ 579320 w 4133850"/>
                <a:gd name="connsiteY140" fmla="*/ 1630216 h 3054451"/>
                <a:gd name="connsiteX141" fmla="*/ 583454 w 4133850"/>
                <a:gd name="connsiteY141" fmla="*/ 1630216 h 3054451"/>
                <a:gd name="connsiteX142" fmla="*/ 587597 w 4133850"/>
                <a:gd name="connsiteY142" fmla="*/ 1630216 h 3054451"/>
                <a:gd name="connsiteX143" fmla="*/ 591731 w 4133850"/>
                <a:gd name="connsiteY143" fmla="*/ 1630216 h 3054451"/>
                <a:gd name="connsiteX144" fmla="*/ 595875 w 4133850"/>
                <a:gd name="connsiteY144" fmla="*/ 1630216 h 3054451"/>
                <a:gd name="connsiteX145" fmla="*/ 600008 w 4133850"/>
                <a:gd name="connsiteY145" fmla="*/ 1630216 h 3054451"/>
                <a:gd name="connsiteX146" fmla="*/ 604142 w 4133850"/>
                <a:gd name="connsiteY146" fmla="*/ 1630216 h 3054451"/>
                <a:gd name="connsiteX147" fmla="*/ 608286 w 4133850"/>
                <a:gd name="connsiteY147" fmla="*/ 1630216 h 3054451"/>
                <a:gd name="connsiteX148" fmla="*/ 612419 w 4133850"/>
                <a:gd name="connsiteY148" fmla="*/ 1630216 h 3054451"/>
                <a:gd name="connsiteX149" fmla="*/ 616563 w 4133850"/>
                <a:gd name="connsiteY149" fmla="*/ 1630216 h 3054451"/>
                <a:gd name="connsiteX150" fmla="*/ 620697 w 4133850"/>
                <a:gd name="connsiteY150" fmla="*/ 1630216 h 3054451"/>
                <a:gd name="connsiteX151" fmla="*/ 624840 w 4133850"/>
                <a:gd name="connsiteY151" fmla="*/ 1630216 h 3054451"/>
                <a:gd name="connsiteX152" fmla="*/ 628974 w 4133850"/>
                <a:gd name="connsiteY152" fmla="*/ 1630216 h 3054451"/>
                <a:gd name="connsiteX153" fmla="*/ 633117 w 4133850"/>
                <a:gd name="connsiteY153" fmla="*/ 1630216 h 3054451"/>
                <a:gd name="connsiteX154" fmla="*/ 637251 w 4133850"/>
                <a:gd name="connsiteY154" fmla="*/ 1630216 h 3054451"/>
                <a:gd name="connsiteX155" fmla="*/ 641385 w 4133850"/>
                <a:gd name="connsiteY155" fmla="*/ 1630216 h 3054451"/>
                <a:gd name="connsiteX156" fmla="*/ 645528 w 4133850"/>
                <a:gd name="connsiteY156" fmla="*/ 1630216 h 3054451"/>
                <a:gd name="connsiteX157" fmla="*/ 649662 w 4133850"/>
                <a:gd name="connsiteY157" fmla="*/ 1630216 h 3054451"/>
                <a:gd name="connsiteX158" fmla="*/ 653806 w 4133850"/>
                <a:gd name="connsiteY158" fmla="*/ 1630216 h 3054451"/>
                <a:gd name="connsiteX159" fmla="*/ 657939 w 4133850"/>
                <a:gd name="connsiteY159" fmla="*/ 1630216 h 3054451"/>
                <a:gd name="connsiteX160" fmla="*/ 662083 w 4133850"/>
                <a:gd name="connsiteY160" fmla="*/ 1630216 h 3054451"/>
                <a:gd name="connsiteX161" fmla="*/ 666217 w 4133850"/>
                <a:gd name="connsiteY161" fmla="*/ 1630216 h 3054451"/>
                <a:gd name="connsiteX162" fmla="*/ 670351 w 4133850"/>
                <a:gd name="connsiteY162" fmla="*/ 1630216 h 3054451"/>
                <a:gd name="connsiteX163" fmla="*/ 674494 w 4133850"/>
                <a:gd name="connsiteY163" fmla="*/ 1630216 h 3054451"/>
                <a:gd name="connsiteX164" fmla="*/ 678628 w 4133850"/>
                <a:gd name="connsiteY164" fmla="*/ 1630216 h 3054451"/>
                <a:gd name="connsiteX165" fmla="*/ 682771 w 4133850"/>
                <a:gd name="connsiteY165" fmla="*/ 1630216 h 3054451"/>
                <a:gd name="connsiteX166" fmla="*/ 686905 w 4133850"/>
                <a:gd name="connsiteY166" fmla="*/ 1630216 h 3054451"/>
                <a:gd name="connsiteX167" fmla="*/ 691048 w 4133850"/>
                <a:gd name="connsiteY167" fmla="*/ 1630216 h 3054451"/>
                <a:gd name="connsiteX168" fmla="*/ 695182 w 4133850"/>
                <a:gd name="connsiteY168" fmla="*/ 1630216 h 3054451"/>
                <a:gd name="connsiteX169" fmla="*/ 699316 w 4133850"/>
                <a:gd name="connsiteY169" fmla="*/ 1630216 h 3054451"/>
                <a:gd name="connsiteX170" fmla="*/ 703459 w 4133850"/>
                <a:gd name="connsiteY170" fmla="*/ 1630216 h 3054451"/>
                <a:gd name="connsiteX171" fmla="*/ 707593 w 4133850"/>
                <a:gd name="connsiteY171" fmla="*/ 1630216 h 3054451"/>
                <a:gd name="connsiteX172" fmla="*/ 711737 w 4133850"/>
                <a:gd name="connsiteY172" fmla="*/ 1630216 h 3054451"/>
                <a:gd name="connsiteX173" fmla="*/ 715870 w 4133850"/>
                <a:gd name="connsiteY173" fmla="*/ 1630216 h 3054451"/>
                <a:gd name="connsiteX174" fmla="*/ 720014 w 4133850"/>
                <a:gd name="connsiteY174" fmla="*/ 1630216 h 3054451"/>
                <a:gd name="connsiteX175" fmla="*/ 724148 w 4133850"/>
                <a:gd name="connsiteY175" fmla="*/ 1630216 h 3054451"/>
                <a:gd name="connsiteX176" fmla="*/ 728282 w 4133850"/>
                <a:gd name="connsiteY176" fmla="*/ 1630216 h 3054451"/>
                <a:gd name="connsiteX177" fmla="*/ 732425 w 4133850"/>
                <a:gd name="connsiteY177" fmla="*/ 1630216 h 3054451"/>
                <a:gd name="connsiteX178" fmla="*/ 736559 w 4133850"/>
                <a:gd name="connsiteY178" fmla="*/ 1630216 h 3054451"/>
                <a:gd name="connsiteX179" fmla="*/ 740702 w 4133850"/>
                <a:gd name="connsiteY179" fmla="*/ 1630216 h 3054451"/>
                <a:gd name="connsiteX180" fmla="*/ 744836 w 4133850"/>
                <a:gd name="connsiteY180" fmla="*/ 1630216 h 3054451"/>
                <a:gd name="connsiteX181" fmla="*/ 748979 w 4133850"/>
                <a:gd name="connsiteY181" fmla="*/ 1630216 h 3054451"/>
                <a:gd name="connsiteX182" fmla="*/ 753113 w 4133850"/>
                <a:gd name="connsiteY182" fmla="*/ 1630216 h 3054451"/>
                <a:gd name="connsiteX183" fmla="*/ 757247 w 4133850"/>
                <a:gd name="connsiteY183" fmla="*/ 1630216 h 3054451"/>
                <a:gd name="connsiteX184" fmla="*/ 761390 w 4133850"/>
                <a:gd name="connsiteY184" fmla="*/ 1630216 h 3054451"/>
                <a:gd name="connsiteX185" fmla="*/ 765524 w 4133850"/>
                <a:gd name="connsiteY185" fmla="*/ 1630216 h 3054451"/>
                <a:gd name="connsiteX186" fmla="*/ 769668 w 4133850"/>
                <a:gd name="connsiteY186" fmla="*/ 1630216 h 3054451"/>
                <a:gd name="connsiteX187" fmla="*/ 773801 w 4133850"/>
                <a:gd name="connsiteY187" fmla="*/ 1630216 h 3054451"/>
                <a:gd name="connsiteX188" fmla="*/ 777945 w 4133850"/>
                <a:gd name="connsiteY188" fmla="*/ 1630216 h 3054451"/>
                <a:gd name="connsiteX189" fmla="*/ 782079 w 4133850"/>
                <a:gd name="connsiteY189" fmla="*/ 1630216 h 3054451"/>
                <a:gd name="connsiteX190" fmla="*/ 786213 w 4133850"/>
                <a:gd name="connsiteY190" fmla="*/ 1630216 h 3054451"/>
                <a:gd name="connsiteX191" fmla="*/ 790356 w 4133850"/>
                <a:gd name="connsiteY191" fmla="*/ 1630216 h 3054451"/>
                <a:gd name="connsiteX192" fmla="*/ 794490 w 4133850"/>
                <a:gd name="connsiteY192" fmla="*/ 1630216 h 3054451"/>
                <a:gd name="connsiteX193" fmla="*/ 798633 w 4133850"/>
                <a:gd name="connsiteY193" fmla="*/ 1630216 h 3054451"/>
                <a:gd name="connsiteX194" fmla="*/ 802767 w 4133850"/>
                <a:gd name="connsiteY194" fmla="*/ 1630216 h 3054451"/>
                <a:gd name="connsiteX195" fmla="*/ 806910 w 4133850"/>
                <a:gd name="connsiteY195" fmla="*/ 1630216 h 3054451"/>
                <a:gd name="connsiteX196" fmla="*/ 811044 w 4133850"/>
                <a:gd name="connsiteY196" fmla="*/ 1630216 h 3054451"/>
                <a:gd name="connsiteX197" fmla="*/ 815188 w 4133850"/>
                <a:gd name="connsiteY197" fmla="*/ 1630216 h 3054451"/>
                <a:gd name="connsiteX198" fmla="*/ 819322 w 4133850"/>
                <a:gd name="connsiteY198" fmla="*/ 1630216 h 3054451"/>
                <a:gd name="connsiteX199" fmla="*/ 823455 w 4133850"/>
                <a:gd name="connsiteY199" fmla="*/ 1630216 h 3054451"/>
                <a:gd name="connsiteX200" fmla="*/ 827599 w 4133850"/>
                <a:gd name="connsiteY200" fmla="*/ 1630216 h 3054451"/>
                <a:gd name="connsiteX201" fmla="*/ 831733 w 4133850"/>
                <a:gd name="connsiteY201" fmla="*/ 1630216 h 3054451"/>
                <a:gd name="connsiteX202" fmla="*/ 835876 w 4133850"/>
                <a:gd name="connsiteY202" fmla="*/ 1630216 h 3054451"/>
                <a:gd name="connsiteX203" fmla="*/ 840010 w 4133850"/>
                <a:gd name="connsiteY203" fmla="*/ 1630216 h 3054451"/>
                <a:gd name="connsiteX204" fmla="*/ 844153 w 4133850"/>
                <a:gd name="connsiteY204" fmla="*/ 1630216 h 3054451"/>
                <a:gd name="connsiteX205" fmla="*/ 848287 w 4133850"/>
                <a:gd name="connsiteY205" fmla="*/ 1630216 h 3054451"/>
                <a:gd name="connsiteX206" fmla="*/ 852421 w 4133850"/>
                <a:gd name="connsiteY206" fmla="*/ 1630216 h 3054451"/>
                <a:gd name="connsiteX207" fmla="*/ 856564 w 4133850"/>
                <a:gd name="connsiteY207" fmla="*/ 1630216 h 3054451"/>
                <a:gd name="connsiteX208" fmla="*/ 860698 w 4133850"/>
                <a:gd name="connsiteY208" fmla="*/ 1630216 h 3054451"/>
                <a:gd name="connsiteX209" fmla="*/ 864841 w 4133850"/>
                <a:gd name="connsiteY209" fmla="*/ 1630216 h 3054451"/>
                <a:gd name="connsiteX210" fmla="*/ 868975 w 4133850"/>
                <a:gd name="connsiteY210" fmla="*/ 1630216 h 3054451"/>
                <a:gd name="connsiteX211" fmla="*/ 873119 w 4133850"/>
                <a:gd name="connsiteY211" fmla="*/ 1630216 h 3054451"/>
                <a:gd name="connsiteX212" fmla="*/ 877253 w 4133850"/>
                <a:gd name="connsiteY212" fmla="*/ 1630216 h 3054451"/>
                <a:gd name="connsiteX213" fmla="*/ 881396 w 4133850"/>
                <a:gd name="connsiteY213" fmla="*/ 1630216 h 3054451"/>
                <a:gd name="connsiteX214" fmla="*/ 885530 w 4133850"/>
                <a:gd name="connsiteY214" fmla="*/ 1630216 h 3054451"/>
                <a:gd name="connsiteX215" fmla="*/ 889664 w 4133850"/>
                <a:gd name="connsiteY215" fmla="*/ 1630216 h 3054451"/>
                <a:gd name="connsiteX216" fmla="*/ 893807 w 4133850"/>
                <a:gd name="connsiteY216" fmla="*/ 1630216 h 3054451"/>
                <a:gd name="connsiteX217" fmla="*/ 897941 w 4133850"/>
                <a:gd name="connsiteY217" fmla="*/ 1630216 h 3054451"/>
                <a:gd name="connsiteX218" fmla="*/ 902084 w 4133850"/>
                <a:gd name="connsiteY218" fmla="*/ 1630216 h 3054451"/>
                <a:gd name="connsiteX219" fmla="*/ 906218 w 4133850"/>
                <a:gd name="connsiteY219" fmla="*/ 1630216 h 3054451"/>
                <a:gd name="connsiteX220" fmla="*/ 910361 w 4133850"/>
                <a:gd name="connsiteY220" fmla="*/ 1630216 h 3054451"/>
                <a:gd name="connsiteX221" fmla="*/ 914495 w 4133850"/>
                <a:gd name="connsiteY221" fmla="*/ 1630216 h 3054451"/>
                <a:gd name="connsiteX222" fmla="*/ 918629 w 4133850"/>
                <a:gd name="connsiteY222" fmla="*/ 1630216 h 3054451"/>
                <a:gd name="connsiteX223" fmla="*/ 922772 w 4133850"/>
                <a:gd name="connsiteY223" fmla="*/ 1630216 h 3054451"/>
                <a:gd name="connsiteX224" fmla="*/ 926906 w 4133850"/>
                <a:gd name="connsiteY224" fmla="*/ 1630216 h 3054451"/>
                <a:gd name="connsiteX225" fmla="*/ 931050 w 4133850"/>
                <a:gd name="connsiteY225" fmla="*/ 1630216 h 3054451"/>
                <a:gd name="connsiteX226" fmla="*/ 935184 w 4133850"/>
                <a:gd name="connsiteY226" fmla="*/ 1630216 h 3054451"/>
                <a:gd name="connsiteX227" fmla="*/ 939327 w 4133850"/>
                <a:gd name="connsiteY227" fmla="*/ 1630216 h 3054451"/>
                <a:gd name="connsiteX228" fmla="*/ 943461 w 4133850"/>
                <a:gd name="connsiteY228" fmla="*/ 1630216 h 3054451"/>
                <a:gd name="connsiteX229" fmla="*/ 947604 w 4133850"/>
                <a:gd name="connsiteY229" fmla="*/ 1630216 h 3054451"/>
                <a:gd name="connsiteX230" fmla="*/ 951738 w 4133850"/>
                <a:gd name="connsiteY230" fmla="*/ 1630216 h 3054451"/>
                <a:gd name="connsiteX231" fmla="*/ 955872 w 4133850"/>
                <a:gd name="connsiteY231" fmla="*/ 1630216 h 3054451"/>
                <a:gd name="connsiteX232" fmla="*/ 960015 w 4133850"/>
                <a:gd name="connsiteY232" fmla="*/ 1630216 h 3054451"/>
                <a:gd name="connsiteX233" fmla="*/ 964149 w 4133850"/>
                <a:gd name="connsiteY233" fmla="*/ 1630216 h 3054451"/>
                <a:gd name="connsiteX234" fmla="*/ 968293 w 4133850"/>
                <a:gd name="connsiteY234" fmla="*/ 1630216 h 3054451"/>
                <a:gd name="connsiteX235" fmla="*/ 972426 w 4133850"/>
                <a:gd name="connsiteY235" fmla="*/ 1630216 h 3054451"/>
                <a:gd name="connsiteX236" fmla="*/ 976570 w 4133850"/>
                <a:gd name="connsiteY236" fmla="*/ 1630216 h 3054451"/>
                <a:gd name="connsiteX237" fmla="*/ 980704 w 4133850"/>
                <a:gd name="connsiteY237" fmla="*/ 1630216 h 3054451"/>
                <a:gd name="connsiteX238" fmla="*/ 984837 w 4133850"/>
                <a:gd name="connsiteY238" fmla="*/ 1630216 h 3054451"/>
                <a:gd name="connsiteX239" fmla="*/ 988981 w 4133850"/>
                <a:gd name="connsiteY239" fmla="*/ 1630216 h 3054451"/>
                <a:gd name="connsiteX240" fmla="*/ 993115 w 4133850"/>
                <a:gd name="connsiteY240" fmla="*/ 1630216 h 3054451"/>
                <a:gd name="connsiteX241" fmla="*/ 997258 w 4133850"/>
                <a:gd name="connsiteY241" fmla="*/ 1630216 h 3054451"/>
                <a:gd name="connsiteX242" fmla="*/ 1001392 w 4133850"/>
                <a:gd name="connsiteY242" fmla="*/ 1630216 h 3054451"/>
                <a:gd name="connsiteX243" fmla="*/ 1005535 w 4133850"/>
                <a:gd name="connsiteY243" fmla="*/ 1630216 h 3054451"/>
                <a:gd name="connsiteX244" fmla="*/ 1009669 w 4133850"/>
                <a:gd name="connsiteY244" fmla="*/ 1630216 h 3054451"/>
                <a:gd name="connsiteX245" fmla="*/ 1013803 w 4133850"/>
                <a:gd name="connsiteY245" fmla="*/ 1630216 h 3054451"/>
                <a:gd name="connsiteX246" fmla="*/ 1017946 w 4133850"/>
                <a:gd name="connsiteY246" fmla="*/ 1630216 h 3054451"/>
                <a:gd name="connsiteX247" fmla="*/ 1022080 w 4133850"/>
                <a:gd name="connsiteY247" fmla="*/ 1630216 h 3054451"/>
                <a:gd name="connsiteX248" fmla="*/ 1026224 w 4133850"/>
                <a:gd name="connsiteY248" fmla="*/ 1630216 h 3054451"/>
                <a:gd name="connsiteX249" fmla="*/ 1030357 w 4133850"/>
                <a:gd name="connsiteY249" fmla="*/ 1630216 h 3054451"/>
                <a:gd name="connsiteX250" fmla="*/ 1034501 w 4133850"/>
                <a:gd name="connsiteY250" fmla="*/ 1630216 h 3054451"/>
                <a:gd name="connsiteX251" fmla="*/ 1038635 w 4133850"/>
                <a:gd name="connsiteY251" fmla="*/ 1630216 h 3054451"/>
                <a:gd name="connsiteX252" fmla="*/ 1042769 w 4133850"/>
                <a:gd name="connsiteY252" fmla="*/ 1630216 h 3054451"/>
                <a:gd name="connsiteX253" fmla="*/ 1046912 w 4133850"/>
                <a:gd name="connsiteY253" fmla="*/ 1630216 h 3054451"/>
                <a:gd name="connsiteX254" fmla="*/ 1051046 w 4133850"/>
                <a:gd name="connsiteY254" fmla="*/ 1630216 h 3054451"/>
                <a:gd name="connsiteX255" fmla="*/ 1055189 w 4133850"/>
                <a:gd name="connsiteY255" fmla="*/ 1630216 h 3054451"/>
                <a:gd name="connsiteX256" fmla="*/ 1059323 w 4133850"/>
                <a:gd name="connsiteY256" fmla="*/ 1630216 h 3054451"/>
                <a:gd name="connsiteX257" fmla="*/ 1063466 w 4133850"/>
                <a:gd name="connsiteY257" fmla="*/ 1630216 h 3054451"/>
                <a:gd name="connsiteX258" fmla="*/ 1067600 w 4133850"/>
                <a:gd name="connsiteY258" fmla="*/ 1630216 h 3054451"/>
                <a:gd name="connsiteX259" fmla="*/ 1071734 w 4133850"/>
                <a:gd name="connsiteY259" fmla="*/ 1630216 h 3054451"/>
                <a:gd name="connsiteX260" fmla="*/ 1075877 w 4133850"/>
                <a:gd name="connsiteY260" fmla="*/ 1630216 h 3054451"/>
                <a:gd name="connsiteX261" fmla="*/ 1080011 w 4133850"/>
                <a:gd name="connsiteY261" fmla="*/ 1630216 h 3054451"/>
                <a:gd name="connsiteX262" fmla="*/ 1084155 w 4133850"/>
                <a:gd name="connsiteY262" fmla="*/ 1630216 h 3054451"/>
                <a:gd name="connsiteX263" fmla="*/ 1088288 w 4133850"/>
                <a:gd name="connsiteY263" fmla="*/ 1630216 h 3054451"/>
                <a:gd name="connsiteX264" fmla="*/ 1092432 w 4133850"/>
                <a:gd name="connsiteY264" fmla="*/ 1630216 h 3054451"/>
                <a:gd name="connsiteX265" fmla="*/ 1096566 w 4133850"/>
                <a:gd name="connsiteY265" fmla="*/ 1630216 h 3054451"/>
                <a:gd name="connsiteX266" fmla="*/ 1100709 w 4133850"/>
                <a:gd name="connsiteY266" fmla="*/ 1630216 h 3054451"/>
                <a:gd name="connsiteX267" fmla="*/ 1104843 w 4133850"/>
                <a:gd name="connsiteY267" fmla="*/ 1630226 h 3054451"/>
                <a:gd name="connsiteX268" fmla="*/ 1108977 w 4133850"/>
                <a:gd name="connsiteY268" fmla="*/ 1630226 h 3054451"/>
                <a:gd name="connsiteX269" fmla="*/ 1113120 w 4133850"/>
                <a:gd name="connsiteY269" fmla="*/ 1630226 h 3054451"/>
                <a:gd name="connsiteX270" fmla="*/ 1117254 w 4133850"/>
                <a:gd name="connsiteY270" fmla="*/ 1630226 h 3054451"/>
                <a:gd name="connsiteX271" fmla="*/ 1121397 w 4133850"/>
                <a:gd name="connsiteY271" fmla="*/ 1630226 h 3054451"/>
                <a:gd name="connsiteX272" fmla="*/ 1125531 w 4133850"/>
                <a:gd name="connsiteY272" fmla="*/ 1630226 h 3054451"/>
                <a:gd name="connsiteX273" fmla="*/ 1129675 w 4133850"/>
                <a:gd name="connsiteY273" fmla="*/ 1630235 h 3054451"/>
                <a:gd name="connsiteX274" fmla="*/ 1133808 w 4133850"/>
                <a:gd name="connsiteY274" fmla="*/ 1630235 h 3054451"/>
                <a:gd name="connsiteX275" fmla="*/ 1137942 w 4133850"/>
                <a:gd name="connsiteY275" fmla="*/ 1630235 h 3054451"/>
                <a:gd name="connsiteX276" fmla="*/ 1142086 w 4133850"/>
                <a:gd name="connsiteY276" fmla="*/ 1630235 h 3054451"/>
                <a:gd name="connsiteX277" fmla="*/ 1146219 w 4133850"/>
                <a:gd name="connsiteY277" fmla="*/ 1630235 h 3054451"/>
                <a:gd name="connsiteX278" fmla="*/ 1150363 w 4133850"/>
                <a:gd name="connsiteY278" fmla="*/ 1630245 h 3054451"/>
                <a:gd name="connsiteX279" fmla="*/ 1154497 w 4133850"/>
                <a:gd name="connsiteY279" fmla="*/ 1630245 h 3054451"/>
                <a:gd name="connsiteX280" fmla="*/ 1158640 w 4133850"/>
                <a:gd name="connsiteY280" fmla="*/ 1630245 h 3054451"/>
                <a:gd name="connsiteX281" fmla="*/ 1162774 w 4133850"/>
                <a:gd name="connsiteY281" fmla="*/ 1630245 h 3054451"/>
                <a:gd name="connsiteX282" fmla="*/ 1166908 w 4133850"/>
                <a:gd name="connsiteY282" fmla="*/ 1630235 h 3054451"/>
                <a:gd name="connsiteX283" fmla="*/ 1171051 w 4133850"/>
                <a:gd name="connsiteY283" fmla="*/ 1630235 h 3054451"/>
                <a:gd name="connsiteX284" fmla="*/ 1175185 w 4133850"/>
                <a:gd name="connsiteY284" fmla="*/ 1630235 h 3054451"/>
                <a:gd name="connsiteX285" fmla="*/ 1179328 w 4133850"/>
                <a:gd name="connsiteY285" fmla="*/ 1630226 h 3054451"/>
                <a:gd name="connsiteX286" fmla="*/ 1183462 w 4133850"/>
                <a:gd name="connsiteY286" fmla="*/ 1630226 h 3054451"/>
                <a:gd name="connsiteX287" fmla="*/ 1187606 w 4133850"/>
                <a:gd name="connsiteY287" fmla="*/ 1630216 h 3054451"/>
                <a:gd name="connsiteX288" fmla="*/ 1191740 w 4133850"/>
                <a:gd name="connsiteY288" fmla="*/ 1630207 h 3054451"/>
                <a:gd name="connsiteX289" fmla="*/ 1195873 w 4133850"/>
                <a:gd name="connsiteY289" fmla="*/ 1630197 h 3054451"/>
                <a:gd name="connsiteX290" fmla="*/ 1200017 w 4133850"/>
                <a:gd name="connsiteY290" fmla="*/ 1630188 h 3054451"/>
                <a:gd name="connsiteX291" fmla="*/ 1204151 w 4133850"/>
                <a:gd name="connsiteY291" fmla="*/ 1630178 h 3054451"/>
                <a:gd name="connsiteX292" fmla="*/ 1208294 w 4133850"/>
                <a:gd name="connsiteY292" fmla="*/ 1630159 h 3054451"/>
                <a:gd name="connsiteX293" fmla="*/ 1212428 w 4133850"/>
                <a:gd name="connsiteY293" fmla="*/ 1630140 h 3054451"/>
                <a:gd name="connsiteX294" fmla="*/ 1216571 w 4133850"/>
                <a:gd name="connsiteY294" fmla="*/ 1630121 h 3054451"/>
                <a:gd name="connsiteX295" fmla="*/ 1220705 w 4133850"/>
                <a:gd name="connsiteY295" fmla="*/ 1630111 h 3054451"/>
                <a:gd name="connsiteX296" fmla="*/ 1224848 w 4133850"/>
                <a:gd name="connsiteY296" fmla="*/ 1630083 h 3054451"/>
                <a:gd name="connsiteX297" fmla="*/ 1228982 w 4133850"/>
                <a:gd name="connsiteY297" fmla="*/ 1630064 h 3054451"/>
                <a:gd name="connsiteX298" fmla="*/ 1233126 w 4133850"/>
                <a:gd name="connsiteY298" fmla="*/ 1630045 h 3054451"/>
                <a:gd name="connsiteX299" fmla="*/ 1237259 w 4133850"/>
                <a:gd name="connsiteY299" fmla="*/ 1630026 h 3054451"/>
                <a:gd name="connsiteX300" fmla="*/ 1241393 w 4133850"/>
                <a:gd name="connsiteY300" fmla="*/ 1630007 h 3054451"/>
                <a:gd name="connsiteX301" fmla="*/ 1245537 w 4133850"/>
                <a:gd name="connsiteY301" fmla="*/ 1629997 h 3054451"/>
                <a:gd name="connsiteX302" fmla="*/ 1249671 w 4133850"/>
                <a:gd name="connsiteY302" fmla="*/ 1629978 h 3054451"/>
                <a:gd name="connsiteX303" fmla="*/ 1253814 w 4133850"/>
                <a:gd name="connsiteY303" fmla="*/ 1629969 h 3054451"/>
                <a:gd name="connsiteX304" fmla="*/ 1257948 w 4133850"/>
                <a:gd name="connsiteY304" fmla="*/ 1629959 h 3054451"/>
                <a:gd name="connsiteX305" fmla="*/ 1262091 w 4133850"/>
                <a:gd name="connsiteY305" fmla="*/ 1629959 h 3054451"/>
                <a:gd name="connsiteX306" fmla="*/ 1266225 w 4133850"/>
                <a:gd name="connsiteY306" fmla="*/ 1629969 h 3054451"/>
                <a:gd name="connsiteX307" fmla="*/ 1270359 w 4133850"/>
                <a:gd name="connsiteY307" fmla="*/ 1629978 h 3054451"/>
                <a:gd name="connsiteX308" fmla="*/ 1274502 w 4133850"/>
                <a:gd name="connsiteY308" fmla="*/ 1630007 h 3054451"/>
                <a:gd name="connsiteX309" fmla="*/ 1278636 w 4133850"/>
                <a:gd name="connsiteY309" fmla="*/ 1630035 h 3054451"/>
                <a:gd name="connsiteX310" fmla="*/ 1282779 w 4133850"/>
                <a:gd name="connsiteY310" fmla="*/ 1630083 h 3054451"/>
                <a:gd name="connsiteX311" fmla="*/ 1286913 w 4133850"/>
                <a:gd name="connsiteY311" fmla="*/ 1630140 h 3054451"/>
                <a:gd name="connsiteX312" fmla="*/ 1291057 w 4133850"/>
                <a:gd name="connsiteY312" fmla="*/ 1630207 h 3054451"/>
                <a:gd name="connsiteX313" fmla="*/ 1295190 w 4133850"/>
                <a:gd name="connsiteY313" fmla="*/ 1630283 h 3054451"/>
                <a:gd name="connsiteX314" fmla="*/ 1299324 w 4133850"/>
                <a:gd name="connsiteY314" fmla="*/ 1630378 h 3054451"/>
                <a:gd name="connsiteX315" fmla="*/ 1303468 w 4133850"/>
                <a:gd name="connsiteY315" fmla="*/ 1630483 h 3054451"/>
                <a:gd name="connsiteX316" fmla="*/ 1307602 w 4133850"/>
                <a:gd name="connsiteY316" fmla="*/ 1630597 h 3054451"/>
                <a:gd name="connsiteX317" fmla="*/ 1311745 w 4133850"/>
                <a:gd name="connsiteY317" fmla="*/ 1630721 h 3054451"/>
                <a:gd name="connsiteX318" fmla="*/ 1315879 w 4133850"/>
                <a:gd name="connsiteY318" fmla="*/ 1630864 h 3054451"/>
                <a:gd name="connsiteX319" fmla="*/ 1320022 w 4133850"/>
                <a:gd name="connsiteY319" fmla="*/ 1631016 h 3054451"/>
                <a:gd name="connsiteX320" fmla="*/ 1324156 w 4133850"/>
                <a:gd name="connsiteY320" fmla="*/ 1631169 h 3054451"/>
                <a:gd name="connsiteX321" fmla="*/ 1328299 w 4133850"/>
                <a:gd name="connsiteY321" fmla="*/ 1631331 h 3054451"/>
                <a:gd name="connsiteX322" fmla="*/ 1332433 w 4133850"/>
                <a:gd name="connsiteY322" fmla="*/ 1631483 h 3054451"/>
                <a:gd name="connsiteX323" fmla="*/ 1336567 w 4133850"/>
                <a:gd name="connsiteY323" fmla="*/ 1631635 h 3054451"/>
                <a:gd name="connsiteX324" fmla="*/ 1340711 w 4133850"/>
                <a:gd name="connsiteY324" fmla="*/ 1631788 h 3054451"/>
                <a:gd name="connsiteX325" fmla="*/ 1344844 w 4133850"/>
                <a:gd name="connsiteY325" fmla="*/ 1631921 h 3054451"/>
                <a:gd name="connsiteX326" fmla="*/ 1348988 w 4133850"/>
                <a:gd name="connsiteY326" fmla="*/ 1632035 h 3054451"/>
                <a:gd name="connsiteX327" fmla="*/ 1353122 w 4133850"/>
                <a:gd name="connsiteY327" fmla="*/ 1632121 h 3054451"/>
                <a:gd name="connsiteX328" fmla="*/ 1357265 w 4133850"/>
                <a:gd name="connsiteY328" fmla="*/ 1632188 h 3054451"/>
                <a:gd name="connsiteX329" fmla="*/ 1361399 w 4133850"/>
                <a:gd name="connsiteY329" fmla="*/ 1632207 h 3054451"/>
                <a:gd name="connsiteX330" fmla="*/ 1365533 w 4133850"/>
                <a:gd name="connsiteY330" fmla="*/ 1632188 h 3054451"/>
                <a:gd name="connsiteX331" fmla="*/ 1369676 w 4133850"/>
                <a:gd name="connsiteY331" fmla="*/ 1632112 h 3054451"/>
                <a:gd name="connsiteX332" fmla="*/ 1373810 w 4133850"/>
                <a:gd name="connsiteY332" fmla="*/ 1631988 h 3054451"/>
                <a:gd name="connsiteX333" fmla="*/ 1377953 w 4133850"/>
                <a:gd name="connsiteY333" fmla="*/ 1631788 h 3054451"/>
                <a:gd name="connsiteX334" fmla="*/ 1382087 w 4133850"/>
                <a:gd name="connsiteY334" fmla="*/ 1631531 h 3054451"/>
                <a:gd name="connsiteX335" fmla="*/ 1386230 w 4133850"/>
                <a:gd name="connsiteY335" fmla="*/ 1631197 h 3054451"/>
                <a:gd name="connsiteX336" fmla="*/ 1390364 w 4133850"/>
                <a:gd name="connsiteY336" fmla="*/ 1630788 h 3054451"/>
                <a:gd name="connsiteX337" fmla="*/ 1394498 w 4133850"/>
                <a:gd name="connsiteY337" fmla="*/ 1630302 h 3054451"/>
                <a:gd name="connsiteX338" fmla="*/ 1398642 w 4133850"/>
                <a:gd name="connsiteY338" fmla="*/ 1629740 h 3054451"/>
                <a:gd name="connsiteX339" fmla="*/ 1402775 w 4133850"/>
                <a:gd name="connsiteY339" fmla="*/ 1629092 h 3054451"/>
                <a:gd name="connsiteX340" fmla="*/ 1406919 w 4133850"/>
                <a:gd name="connsiteY340" fmla="*/ 1628378 h 3054451"/>
                <a:gd name="connsiteX341" fmla="*/ 1411053 w 4133850"/>
                <a:gd name="connsiteY341" fmla="*/ 1627587 h 3054451"/>
                <a:gd name="connsiteX342" fmla="*/ 1415196 w 4133850"/>
                <a:gd name="connsiteY342" fmla="*/ 1626740 h 3054451"/>
                <a:gd name="connsiteX343" fmla="*/ 1419330 w 4133850"/>
                <a:gd name="connsiteY343" fmla="*/ 1625835 h 3054451"/>
                <a:gd name="connsiteX344" fmla="*/ 1423464 w 4133850"/>
                <a:gd name="connsiteY344" fmla="*/ 1624901 h 3054451"/>
                <a:gd name="connsiteX345" fmla="*/ 1427607 w 4133850"/>
                <a:gd name="connsiteY345" fmla="*/ 1623949 h 3054451"/>
                <a:gd name="connsiteX346" fmla="*/ 1431741 w 4133850"/>
                <a:gd name="connsiteY346" fmla="*/ 1622996 h 3054451"/>
                <a:gd name="connsiteX347" fmla="*/ 1435884 w 4133850"/>
                <a:gd name="connsiteY347" fmla="*/ 1622063 h 3054451"/>
                <a:gd name="connsiteX348" fmla="*/ 1440018 w 4133850"/>
                <a:gd name="connsiteY348" fmla="*/ 1621167 h 3054451"/>
                <a:gd name="connsiteX349" fmla="*/ 1444161 w 4133850"/>
                <a:gd name="connsiteY349" fmla="*/ 1620358 h 3054451"/>
                <a:gd name="connsiteX350" fmla="*/ 1448295 w 4133850"/>
                <a:gd name="connsiteY350" fmla="*/ 1619643 h 3054451"/>
                <a:gd name="connsiteX351" fmla="*/ 1452429 w 4133850"/>
                <a:gd name="connsiteY351" fmla="*/ 1619053 h 3054451"/>
                <a:gd name="connsiteX352" fmla="*/ 1456573 w 4133850"/>
                <a:gd name="connsiteY352" fmla="*/ 1618634 h 3054451"/>
                <a:gd name="connsiteX353" fmla="*/ 1460706 w 4133850"/>
                <a:gd name="connsiteY353" fmla="*/ 1618415 h 3054451"/>
                <a:gd name="connsiteX354" fmla="*/ 1464850 w 4133850"/>
                <a:gd name="connsiteY354" fmla="*/ 1618424 h 3054451"/>
                <a:gd name="connsiteX355" fmla="*/ 1468984 w 4133850"/>
                <a:gd name="connsiteY355" fmla="*/ 1618681 h 3054451"/>
                <a:gd name="connsiteX356" fmla="*/ 1473127 w 4133850"/>
                <a:gd name="connsiteY356" fmla="*/ 1619243 h 3054451"/>
                <a:gd name="connsiteX357" fmla="*/ 1477261 w 4133850"/>
                <a:gd name="connsiteY357" fmla="*/ 1620110 h 3054451"/>
                <a:gd name="connsiteX358" fmla="*/ 1481395 w 4133850"/>
                <a:gd name="connsiteY358" fmla="*/ 1621320 h 3054451"/>
                <a:gd name="connsiteX359" fmla="*/ 1485538 w 4133850"/>
                <a:gd name="connsiteY359" fmla="*/ 1622882 h 3054451"/>
                <a:gd name="connsiteX360" fmla="*/ 1489672 w 4133850"/>
                <a:gd name="connsiteY360" fmla="*/ 1624825 h 3054451"/>
                <a:gd name="connsiteX361" fmla="*/ 1493815 w 4133850"/>
                <a:gd name="connsiteY361" fmla="*/ 1627130 h 3054451"/>
                <a:gd name="connsiteX362" fmla="*/ 1497949 w 4133850"/>
                <a:gd name="connsiteY362" fmla="*/ 1629816 h 3054451"/>
                <a:gd name="connsiteX363" fmla="*/ 1502093 w 4133850"/>
                <a:gd name="connsiteY363" fmla="*/ 1632864 h 3054451"/>
                <a:gd name="connsiteX364" fmla="*/ 1506226 w 4133850"/>
                <a:gd name="connsiteY364" fmla="*/ 1636255 h 3054451"/>
                <a:gd name="connsiteX365" fmla="*/ 1510370 w 4133850"/>
                <a:gd name="connsiteY365" fmla="*/ 1639960 h 3054451"/>
                <a:gd name="connsiteX366" fmla="*/ 1514504 w 4133850"/>
                <a:gd name="connsiteY366" fmla="*/ 1643942 h 3054451"/>
                <a:gd name="connsiteX367" fmla="*/ 1518637 w 4133850"/>
                <a:gd name="connsiteY367" fmla="*/ 1648133 h 3054451"/>
                <a:gd name="connsiteX368" fmla="*/ 1522781 w 4133850"/>
                <a:gd name="connsiteY368" fmla="*/ 1652486 h 3054451"/>
                <a:gd name="connsiteX369" fmla="*/ 1526915 w 4133850"/>
                <a:gd name="connsiteY369" fmla="*/ 1656915 h 3054451"/>
                <a:gd name="connsiteX370" fmla="*/ 1531058 w 4133850"/>
                <a:gd name="connsiteY370" fmla="*/ 1661334 h 3054451"/>
                <a:gd name="connsiteX371" fmla="*/ 1535192 w 4133850"/>
                <a:gd name="connsiteY371" fmla="*/ 1665659 h 3054451"/>
                <a:gd name="connsiteX372" fmla="*/ 1539335 w 4133850"/>
                <a:gd name="connsiteY372" fmla="*/ 1669783 h 3054451"/>
                <a:gd name="connsiteX373" fmla="*/ 1543469 w 4133850"/>
                <a:gd name="connsiteY373" fmla="*/ 1673583 h 3054451"/>
                <a:gd name="connsiteX374" fmla="*/ 1547613 w 4133850"/>
                <a:gd name="connsiteY374" fmla="*/ 1676955 h 3054451"/>
                <a:gd name="connsiteX375" fmla="*/ 1551746 w 4133850"/>
                <a:gd name="connsiteY375" fmla="*/ 1679756 h 3054451"/>
                <a:gd name="connsiteX376" fmla="*/ 1555880 w 4133850"/>
                <a:gd name="connsiteY376" fmla="*/ 1681880 h 3054451"/>
                <a:gd name="connsiteX377" fmla="*/ 1560024 w 4133850"/>
                <a:gd name="connsiteY377" fmla="*/ 1683204 h 3054451"/>
                <a:gd name="connsiteX378" fmla="*/ 1564157 w 4133850"/>
                <a:gd name="connsiteY378" fmla="*/ 1683594 h 3054451"/>
                <a:gd name="connsiteX379" fmla="*/ 1568301 w 4133850"/>
                <a:gd name="connsiteY379" fmla="*/ 1682947 h 3054451"/>
                <a:gd name="connsiteX380" fmla="*/ 1572435 w 4133850"/>
                <a:gd name="connsiteY380" fmla="*/ 1681156 h 3054451"/>
                <a:gd name="connsiteX381" fmla="*/ 1576578 w 4133850"/>
                <a:gd name="connsiteY381" fmla="*/ 1678127 h 3054451"/>
                <a:gd name="connsiteX382" fmla="*/ 1580712 w 4133850"/>
                <a:gd name="connsiteY382" fmla="*/ 1673793 h 3054451"/>
                <a:gd name="connsiteX383" fmla="*/ 1584846 w 4133850"/>
                <a:gd name="connsiteY383" fmla="*/ 1668097 h 3054451"/>
                <a:gd name="connsiteX384" fmla="*/ 1588989 w 4133850"/>
                <a:gd name="connsiteY384" fmla="*/ 1661020 h 3054451"/>
                <a:gd name="connsiteX385" fmla="*/ 1593123 w 4133850"/>
                <a:gd name="connsiteY385" fmla="*/ 1652543 h 3054451"/>
                <a:gd name="connsiteX386" fmla="*/ 1597266 w 4133850"/>
                <a:gd name="connsiteY386" fmla="*/ 1642704 h 3054451"/>
                <a:gd name="connsiteX387" fmla="*/ 1601400 w 4133850"/>
                <a:gd name="connsiteY387" fmla="*/ 1631550 h 3054451"/>
                <a:gd name="connsiteX388" fmla="*/ 1605544 w 4133850"/>
                <a:gd name="connsiteY388" fmla="*/ 1619186 h 3054451"/>
                <a:gd name="connsiteX389" fmla="*/ 1609677 w 4133850"/>
                <a:gd name="connsiteY389" fmla="*/ 1605727 h 3054451"/>
                <a:gd name="connsiteX390" fmla="*/ 1613811 w 4133850"/>
                <a:gd name="connsiteY390" fmla="*/ 1591335 h 3054451"/>
                <a:gd name="connsiteX391" fmla="*/ 1617955 w 4133850"/>
                <a:gd name="connsiteY391" fmla="*/ 1576219 h 3054451"/>
                <a:gd name="connsiteX392" fmla="*/ 1622089 w 4133850"/>
                <a:gd name="connsiteY392" fmla="*/ 1560608 h 3054451"/>
                <a:gd name="connsiteX393" fmla="*/ 1626232 w 4133850"/>
                <a:gd name="connsiteY393" fmla="*/ 1544767 h 3054451"/>
                <a:gd name="connsiteX394" fmla="*/ 1630366 w 4133850"/>
                <a:gd name="connsiteY394" fmla="*/ 1528994 h 3054451"/>
                <a:gd name="connsiteX395" fmla="*/ 1634509 w 4133850"/>
                <a:gd name="connsiteY395" fmla="*/ 1513602 h 3054451"/>
                <a:gd name="connsiteX396" fmla="*/ 1638643 w 4133850"/>
                <a:gd name="connsiteY396" fmla="*/ 1498952 h 3054451"/>
                <a:gd name="connsiteX397" fmla="*/ 1642786 w 4133850"/>
                <a:gd name="connsiteY397" fmla="*/ 1485408 h 3054451"/>
                <a:gd name="connsiteX398" fmla="*/ 1646920 w 4133850"/>
                <a:gd name="connsiteY398" fmla="*/ 1473339 h 3054451"/>
                <a:gd name="connsiteX399" fmla="*/ 1651054 w 4133850"/>
                <a:gd name="connsiteY399" fmla="*/ 1463129 h 3054451"/>
                <a:gd name="connsiteX400" fmla="*/ 1655197 w 4133850"/>
                <a:gd name="connsiteY400" fmla="*/ 1455137 h 3054451"/>
                <a:gd name="connsiteX401" fmla="*/ 1659331 w 4133850"/>
                <a:gd name="connsiteY401" fmla="*/ 1449746 h 3054451"/>
                <a:gd name="connsiteX402" fmla="*/ 1663475 w 4133850"/>
                <a:gd name="connsiteY402" fmla="*/ 1447298 h 3054451"/>
                <a:gd name="connsiteX403" fmla="*/ 1667608 w 4133850"/>
                <a:gd name="connsiteY403" fmla="*/ 1448098 h 3054451"/>
                <a:gd name="connsiteX404" fmla="*/ 1671752 w 4133850"/>
                <a:gd name="connsiteY404" fmla="*/ 1452423 h 3054451"/>
                <a:gd name="connsiteX405" fmla="*/ 1675886 w 4133850"/>
                <a:gd name="connsiteY405" fmla="*/ 1460490 h 3054451"/>
                <a:gd name="connsiteX406" fmla="*/ 1680020 w 4133850"/>
                <a:gd name="connsiteY406" fmla="*/ 1472473 h 3054451"/>
                <a:gd name="connsiteX407" fmla="*/ 1684163 w 4133850"/>
                <a:gd name="connsiteY407" fmla="*/ 1488484 h 3054451"/>
                <a:gd name="connsiteX408" fmla="*/ 1688297 w 4133850"/>
                <a:gd name="connsiteY408" fmla="*/ 1508544 h 3054451"/>
                <a:gd name="connsiteX409" fmla="*/ 1692440 w 4133850"/>
                <a:gd name="connsiteY409" fmla="*/ 1532614 h 3054451"/>
                <a:gd name="connsiteX410" fmla="*/ 1696574 w 4133850"/>
                <a:gd name="connsiteY410" fmla="*/ 1560541 h 3054451"/>
                <a:gd name="connsiteX411" fmla="*/ 1700717 w 4133850"/>
                <a:gd name="connsiteY411" fmla="*/ 1592107 h 3054451"/>
                <a:gd name="connsiteX412" fmla="*/ 1704851 w 4133850"/>
                <a:gd name="connsiteY412" fmla="*/ 1627016 h 3054451"/>
                <a:gd name="connsiteX413" fmla="*/ 1708985 w 4133850"/>
                <a:gd name="connsiteY413" fmla="*/ 1664849 h 3054451"/>
                <a:gd name="connsiteX414" fmla="*/ 1713128 w 4133850"/>
                <a:gd name="connsiteY414" fmla="*/ 1705102 h 3054451"/>
                <a:gd name="connsiteX415" fmla="*/ 1717262 w 4133850"/>
                <a:gd name="connsiteY415" fmla="*/ 1747212 h 3054451"/>
                <a:gd name="connsiteX416" fmla="*/ 1721406 w 4133850"/>
                <a:gd name="connsiteY416" fmla="*/ 1790493 h 3054451"/>
                <a:gd name="connsiteX417" fmla="*/ 1725540 w 4133850"/>
                <a:gd name="connsiteY417" fmla="*/ 1834232 h 3054451"/>
                <a:gd name="connsiteX418" fmla="*/ 1729683 w 4133850"/>
                <a:gd name="connsiteY418" fmla="*/ 1877609 h 3054451"/>
                <a:gd name="connsiteX419" fmla="*/ 1733817 w 4133850"/>
                <a:gd name="connsiteY419" fmla="*/ 1919776 h 3054451"/>
                <a:gd name="connsiteX420" fmla="*/ 1737951 w 4133850"/>
                <a:gd name="connsiteY420" fmla="*/ 1959848 h 3054451"/>
                <a:gd name="connsiteX421" fmla="*/ 1742094 w 4133850"/>
                <a:gd name="connsiteY421" fmla="*/ 1996900 h 3054451"/>
                <a:gd name="connsiteX422" fmla="*/ 1746228 w 4133850"/>
                <a:gd name="connsiteY422" fmla="*/ 2030028 h 3054451"/>
                <a:gd name="connsiteX423" fmla="*/ 1750371 w 4133850"/>
                <a:gd name="connsiteY423" fmla="*/ 2058317 h 3054451"/>
                <a:gd name="connsiteX424" fmla="*/ 1754505 w 4133850"/>
                <a:gd name="connsiteY424" fmla="*/ 2080901 h 3054451"/>
                <a:gd name="connsiteX425" fmla="*/ 1758649 w 4133850"/>
                <a:gd name="connsiteY425" fmla="*/ 2096951 h 3054451"/>
                <a:gd name="connsiteX426" fmla="*/ 1762782 w 4133850"/>
                <a:gd name="connsiteY426" fmla="*/ 2105733 h 3054451"/>
                <a:gd name="connsiteX427" fmla="*/ 1766926 w 4133850"/>
                <a:gd name="connsiteY427" fmla="*/ 2106600 h 3054451"/>
                <a:gd name="connsiteX428" fmla="*/ 1771059 w 4133850"/>
                <a:gd name="connsiteY428" fmla="*/ 2098989 h 3054451"/>
                <a:gd name="connsiteX429" fmla="*/ 1775193 w 4133850"/>
                <a:gd name="connsiteY429" fmla="*/ 2082501 h 3054451"/>
                <a:gd name="connsiteX430" fmla="*/ 1779337 w 4133850"/>
                <a:gd name="connsiteY430" fmla="*/ 2056879 h 3054451"/>
                <a:gd name="connsiteX431" fmla="*/ 1783471 w 4133850"/>
                <a:gd name="connsiteY431" fmla="*/ 2022008 h 3054451"/>
                <a:gd name="connsiteX432" fmla="*/ 1787614 w 4133850"/>
                <a:gd name="connsiteY432" fmla="*/ 1977964 h 3054451"/>
                <a:gd name="connsiteX433" fmla="*/ 1791748 w 4133850"/>
                <a:gd name="connsiteY433" fmla="*/ 1925005 h 3054451"/>
                <a:gd name="connsiteX434" fmla="*/ 1795891 w 4133850"/>
                <a:gd name="connsiteY434" fmla="*/ 1863550 h 3054451"/>
                <a:gd name="connsiteX435" fmla="*/ 1800025 w 4133850"/>
                <a:gd name="connsiteY435" fmla="*/ 1794256 h 3054451"/>
                <a:gd name="connsiteX436" fmla="*/ 1804159 w 4133850"/>
                <a:gd name="connsiteY436" fmla="*/ 1717913 h 3054451"/>
                <a:gd name="connsiteX437" fmla="*/ 1808302 w 4133850"/>
                <a:gd name="connsiteY437" fmla="*/ 1635541 h 3054451"/>
                <a:gd name="connsiteX438" fmla="*/ 1812436 w 4133850"/>
                <a:gd name="connsiteY438" fmla="*/ 1548292 h 3054451"/>
                <a:gd name="connsiteX439" fmla="*/ 1816580 w 4133850"/>
                <a:gd name="connsiteY439" fmla="*/ 1457499 h 3054451"/>
                <a:gd name="connsiteX440" fmla="*/ 1820713 w 4133850"/>
                <a:gd name="connsiteY440" fmla="*/ 1364640 h 3054451"/>
                <a:gd name="connsiteX441" fmla="*/ 1824857 w 4133850"/>
                <a:gd name="connsiteY441" fmla="*/ 1271286 h 3054451"/>
                <a:gd name="connsiteX442" fmla="*/ 1828990 w 4133850"/>
                <a:gd name="connsiteY442" fmla="*/ 1179122 h 3054451"/>
                <a:gd name="connsiteX443" fmla="*/ 1833125 w 4133850"/>
                <a:gd name="connsiteY443" fmla="*/ 1089882 h 3054451"/>
                <a:gd name="connsiteX444" fmla="*/ 1837268 w 4133850"/>
                <a:gd name="connsiteY444" fmla="*/ 1005348 h 3054451"/>
                <a:gd name="connsiteX445" fmla="*/ 1841402 w 4133850"/>
                <a:gd name="connsiteY445" fmla="*/ 927281 h 3054451"/>
                <a:gd name="connsiteX446" fmla="*/ 1845545 w 4133850"/>
                <a:gd name="connsiteY446" fmla="*/ 857434 h 3054451"/>
                <a:gd name="connsiteX447" fmla="*/ 1849679 w 4133850"/>
                <a:gd name="connsiteY447" fmla="*/ 797455 h 3054451"/>
                <a:gd name="connsiteX448" fmla="*/ 1853822 w 4133850"/>
                <a:gd name="connsiteY448" fmla="*/ 748896 h 3054451"/>
                <a:gd name="connsiteX449" fmla="*/ 1857956 w 4133850"/>
                <a:gd name="connsiteY449" fmla="*/ 713178 h 3054451"/>
                <a:gd name="connsiteX450" fmla="*/ 1862099 w 4133850"/>
                <a:gd name="connsiteY450" fmla="*/ 691518 h 3054451"/>
                <a:gd name="connsiteX451" fmla="*/ 1866233 w 4133850"/>
                <a:gd name="connsiteY451" fmla="*/ 684955 h 3054451"/>
                <a:gd name="connsiteX452" fmla="*/ 1870367 w 4133850"/>
                <a:gd name="connsiteY452" fmla="*/ 694261 h 3054451"/>
                <a:gd name="connsiteX453" fmla="*/ 1874511 w 4133850"/>
                <a:gd name="connsiteY453" fmla="*/ 719950 h 3054451"/>
                <a:gd name="connsiteX454" fmla="*/ 1878644 w 4133850"/>
                <a:gd name="connsiteY454" fmla="*/ 762241 h 3054451"/>
                <a:gd name="connsiteX455" fmla="*/ 1882788 w 4133850"/>
                <a:gd name="connsiteY455" fmla="*/ 821086 h 3054451"/>
                <a:gd name="connsiteX456" fmla="*/ 1886922 w 4133850"/>
                <a:gd name="connsiteY456" fmla="*/ 896086 h 3054451"/>
                <a:gd name="connsiteX457" fmla="*/ 1891056 w 4133850"/>
                <a:gd name="connsiteY457" fmla="*/ 986536 h 3054451"/>
                <a:gd name="connsiteX458" fmla="*/ 1895199 w 4133850"/>
                <a:gd name="connsiteY458" fmla="*/ 1091425 h 3054451"/>
                <a:gd name="connsiteX459" fmla="*/ 1899333 w 4133850"/>
                <a:gd name="connsiteY459" fmla="*/ 1209421 h 3054451"/>
                <a:gd name="connsiteX460" fmla="*/ 1903476 w 4133850"/>
                <a:gd name="connsiteY460" fmla="*/ 1338913 h 3054451"/>
                <a:gd name="connsiteX461" fmla="*/ 1907610 w 4133850"/>
                <a:gd name="connsiteY461" fmla="*/ 1478026 h 3054451"/>
                <a:gd name="connsiteX462" fmla="*/ 1911753 w 4133850"/>
                <a:gd name="connsiteY462" fmla="*/ 1624606 h 3054451"/>
                <a:gd name="connsiteX463" fmla="*/ 1915887 w 4133850"/>
                <a:gd name="connsiteY463" fmla="*/ 1776320 h 3054451"/>
                <a:gd name="connsiteX464" fmla="*/ 1920031 w 4133850"/>
                <a:gd name="connsiteY464" fmla="*/ 1930663 h 3054451"/>
                <a:gd name="connsiteX465" fmla="*/ 1924164 w 4133850"/>
                <a:gd name="connsiteY465" fmla="*/ 2084987 h 3054451"/>
                <a:gd name="connsiteX466" fmla="*/ 1928298 w 4133850"/>
                <a:gd name="connsiteY466" fmla="*/ 2236568 h 3054451"/>
                <a:gd name="connsiteX467" fmla="*/ 1932442 w 4133850"/>
                <a:gd name="connsiteY467" fmla="*/ 2382663 h 3054451"/>
                <a:gd name="connsiteX468" fmla="*/ 1936575 w 4133850"/>
                <a:gd name="connsiteY468" fmla="*/ 2520518 h 3054451"/>
                <a:gd name="connsiteX469" fmla="*/ 1940719 w 4133850"/>
                <a:gd name="connsiteY469" fmla="*/ 2647505 h 3054451"/>
                <a:gd name="connsiteX470" fmla="*/ 1944853 w 4133850"/>
                <a:gd name="connsiteY470" fmla="*/ 2761062 h 3054451"/>
                <a:gd name="connsiteX471" fmla="*/ 1948996 w 4133850"/>
                <a:gd name="connsiteY471" fmla="*/ 2858875 h 3054451"/>
                <a:gd name="connsiteX472" fmla="*/ 1953130 w 4133850"/>
                <a:gd name="connsiteY472" fmla="*/ 2938789 h 3054451"/>
                <a:gd name="connsiteX473" fmla="*/ 1957264 w 4133850"/>
                <a:gd name="connsiteY473" fmla="*/ 2998987 h 3054451"/>
                <a:gd name="connsiteX474" fmla="*/ 1961407 w 4133850"/>
                <a:gd name="connsiteY474" fmla="*/ 3037925 h 3054451"/>
                <a:gd name="connsiteX475" fmla="*/ 1965541 w 4133850"/>
                <a:gd name="connsiteY475" fmla="*/ 3054451 h 3054451"/>
                <a:gd name="connsiteX476" fmla="*/ 1969684 w 4133850"/>
                <a:gd name="connsiteY476" fmla="*/ 3047765 h 3054451"/>
                <a:gd name="connsiteX477" fmla="*/ 1973818 w 4133850"/>
                <a:gd name="connsiteY477" fmla="*/ 3017504 h 3054451"/>
                <a:gd name="connsiteX478" fmla="*/ 1977962 w 4133850"/>
                <a:gd name="connsiteY478" fmla="*/ 2963697 h 3054451"/>
                <a:gd name="connsiteX479" fmla="*/ 1982095 w 4133850"/>
                <a:gd name="connsiteY479" fmla="*/ 2886831 h 3054451"/>
                <a:gd name="connsiteX480" fmla="*/ 1986239 w 4133850"/>
                <a:gd name="connsiteY480" fmla="*/ 2787818 h 3054451"/>
                <a:gd name="connsiteX481" fmla="*/ 1990373 w 4133850"/>
                <a:gd name="connsiteY481" fmla="*/ 2667974 h 3054451"/>
                <a:gd name="connsiteX482" fmla="*/ 1994507 w 4133850"/>
                <a:gd name="connsiteY482" fmla="*/ 2529043 h 3054451"/>
                <a:gd name="connsiteX483" fmla="*/ 1998650 w 4133850"/>
                <a:gd name="connsiteY483" fmla="*/ 2373119 h 3054451"/>
                <a:gd name="connsiteX484" fmla="*/ 2002784 w 4133850"/>
                <a:gd name="connsiteY484" fmla="*/ 2202659 h 3054451"/>
                <a:gd name="connsiteX485" fmla="*/ 2006927 w 4133850"/>
                <a:gd name="connsiteY485" fmla="*/ 2020408 h 3054451"/>
                <a:gd name="connsiteX486" fmla="*/ 2011061 w 4133850"/>
                <a:gd name="connsiteY486" fmla="*/ 1829355 h 3054451"/>
                <a:gd name="connsiteX487" fmla="*/ 2015204 w 4133850"/>
                <a:gd name="connsiteY487" fmla="*/ 1632693 h 3054451"/>
                <a:gd name="connsiteX488" fmla="*/ 2019338 w 4133850"/>
                <a:gd name="connsiteY488" fmla="*/ 1433773 h 3054451"/>
                <a:gd name="connsiteX489" fmla="*/ 2023472 w 4133850"/>
                <a:gd name="connsiteY489" fmla="*/ 1235986 h 3054451"/>
                <a:gd name="connsiteX490" fmla="*/ 2027615 w 4133850"/>
                <a:gd name="connsiteY490" fmla="*/ 1042762 h 3054451"/>
                <a:gd name="connsiteX491" fmla="*/ 2031749 w 4133850"/>
                <a:gd name="connsiteY491" fmla="*/ 857472 h 3054451"/>
                <a:gd name="connsiteX492" fmla="*/ 2035893 w 4133850"/>
                <a:gd name="connsiteY492" fmla="*/ 683374 h 3054451"/>
                <a:gd name="connsiteX493" fmla="*/ 2040026 w 4133850"/>
                <a:gd name="connsiteY493" fmla="*/ 523548 h 3054451"/>
                <a:gd name="connsiteX494" fmla="*/ 2044170 w 4133850"/>
                <a:gd name="connsiteY494" fmla="*/ 380825 h 3054451"/>
                <a:gd name="connsiteX495" fmla="*/ 2048304 w 4133850"/>
                <a:gd name="connsiteY495" fmla="*/ 257750 h 3054451"/>
                <a:gd name="connsiteX496" fmla="*/ 2052438 w 4133850"/>
                <a:gd name="connsiteY496" fmla="*/ 156529 h 3054451"/>
                <a:gd name="connsiteX497" fmla="*/ 2056581 w 4133850"/>
                <a:gd name="connsiteY497" fmla="*/ 78976 h 3054451"/>
                <a:gd name="connsiteX498" fmla="*/ 2060715 w 4133850"/>
                <a:gd name="connsiteY498" fmla="*/ 26484 h 3054451"/>
                <a:gd name="connsiteX499" fmla="*/ 2064858 w 4133850"/>
                <a:gd name="connsiteY499" fmla="*/ 0 h 3054451"/>
                <a:gd name="connsiteX500" fmla="*/ 2068992 w 4133850"/>
                <a:gd name="connsiteY500" fmla="*/ 0 h 3054451"/>
                <a:gd name="connsiteX501" fmla="*/ 2073135 w 4133850"/>
                <a:gd name="connsiteY501" fmla="*/ 26484 h 3054451"/>
                <a:gd name="connsiteX502" fmla="*/ 2077269 w 4133850"/>
                <a:gd name="connsiteY502" fmla="*/ 78976 h 3054451"/>
                <a:gd name="connsiteX503" fmla="*/ 2081413 w 4133850"/>
                <a:gd name="connsiteY503" fmla="*/ 156529 h 3054451"/>
                <a:gd name="connsiteX504" fmla="*/ 2085546 w 4133850"/>
                <a:gd name="connsiteY504" fmla="*/ 257750 h 3054451"/>
                <a:gd name="connsiteX505" fmla="*/ 2089680 w 4133850"/>
                <a:gd name="connsiteY505" fmla="*/ 380825 h 3054451"/>
                <a:gd name="connsiteX506" fmla="*/ 2093824 w 4133850"/>
                <a:gd name="connsiteY506" fmla="*/ 523548 h 3054451"/>
                <a:gd name="connsiteX507" fmla="*/ 2097958 w 4133850"/>
                <a:gd name="connsiteY507" fmla="*/ 683374 h 3054451"/>
                <a:gd name="connsiteX508" fmla="*/ 2102101 w 4133850"/>
                <a:gd name="connsiteY508" fmla="*/ 857472 h 3054451"/>
                <a:gd name="connsiteX509" fmla="*/ 2106235 w 4133850"/>
                <a:gd name="connsiteY509" fmla="*/ 1042762 h 3054451"/>
                <a:gd name="connsiteX510" fmla="*/ 2110378 w 4133850"/>
                <a:gd name="connsiteY510" fmla="*/ 1235986 h 3054451"/>
                <a:gd name="connsiteX511" fmla="*/ 2114512 w 4133850"/>
                <a:gd name="connsiteY511" fmla="*/ 1433773 h 3054451"/>
                <a:gd name="connsiteX512" fmla="*/ 2118646 w 4133850"/>
                <a:gd name="connsiteY512" fmla="*/ 1632693 h 3054451"/>
                <a:gd name="connsiteX513" fmla="*/ 2122789 w 4133850"/>
                <a:gd name="connsiteY513" fmla="*/ 1829355 h 3054451"/>
                <a:gd name="connsiteX514" fmla="*/ 2126923 w 4133850"/>
                <a:gd name="connsiteY514" fmla="*/ 2020408 h 3054451"/>
                <a:gd name="connsiteX515" fmla="*/ 2131067 w 4133850"/>
                <a:gd name="connsiteY515" fmla="*/ 2202659 h 3054451"/>
                <a:gd name="connsiteX516" fmla="*/ 2135200 w 4133850"/>
                <a:gd name="connsiteY516" fmla="*/ 2373119 h 3054451"/>
                <a:gd name="connsiteX517" fmla="*/ 2139344 w 4133850"/>
                <a:gd name="connsiteY517" fmla="*/ 2529043 h 3054451"/>
                <a:gd name="connsiteX518" fmla="*/ 2143477 w 4133850"/>
                <a:gd name="connsiteY518" fmla="*/ 2667974 h 3054451"/>
                <a:gd name="connsiteX519" fmla="*/ 2147611 w 4133850"/>
                <a:gd name="connsiteY519" fmla="*/ 2787818 h 3054451"/>
                <a:gd name="connsiteX520" fmla="*/ 2151755 w 4133850"/>
                <a:gd name="connsiteY520" fmla="*/ 2886831 h 3054451"/>
                <a:gd name="connsiteX521" fmla="*/ 2155889 w 4133850"/>
                <a:gd name="connsiteY521" fmla="*/ 2963697 h 3054451"/>
                <a:gd name="connsiteX522" fmla="*/ 2160032 w 4133850"/>
                <a:gd name="connsiteY522" fmla="*/ 3017504 h 3054451"/>
                <a:gd name="connsiteX523" fmla="*/ 2164166 w 4133850"/>
                <a:gd name="connsiteY523" fmla="*/ 3047765 h 3054451"/>
                <a:gd name="connsiteX524" fmla="*/ 2168309 w 4133850"/>
                <a:gd name="connsiteY524" fmla="*/ 3054451 h 3054451"/>
                <a:gd name="connsiteX525" fmla="*/ 2172443 w 4133850"/>
                <a:gd name="connsiteY525" fmla="*/ 3037925 h 3054451"/>
                <a:gd name="connsiteX526" fmla="*/ 2176586 w 4133850"/>
                <a:gd name="connsiteY526" fmla="*/ 2998987 h 3054451"/>
                <a:gd name="connsiteX527" fmla="*/ 2180720 w 4133850"/>
                <a:gd name="connsiteY527" fmla="*/ 2938789 h 3054451"/>
                <a:gd name="connsiteX528" fmla="*/ 2184854 w 4133850"/>
                <a:gd name="connsiteY528" fmla="*/ 2858875 h 3054451"/>
                <a:gd name="connsiteX529" fmla="*/ 2188998 w 4133850"/>
                <a:gd name="connsiteY529" fmla="*/ 2761062 h 3054451"/>
                <a:gd name="connsiteX530" fmla="*/ 2193131 w 4133850"/>
                <a:gd name="connsiteY530" fmla="*/ 2647505 h 3054451"/>
                <a:gd name="connsiteX531" fmla="*/ 2197275 w 4133850"/>
                <a:gd name="connsiteY531" fmla="*/ 2520518 h 3054451"/>
                <a:gd name="connsiteX532" fmla="*/ 2201408 w 4133850"/>
                <a:gd name="connsiteY532" fmla="*/ 2382663 h 3054451"/>
                <a:gd name="connsiteX533" fmla="*/ 2205552 w 4133850"/>
                <a:gd name="connsiteY533" fmla="*/ 2236568 h 3054451"/>
                <a:gd name="connsiteX534" fmla="*/ 2209686 w 4133850"/>
                <a:gd name="connsiteY534" fmla="*/ 2084987 h 3054451"/>
                <a:gd name="connsiteX535" fmla="*/ 2213820 w 4133850"/>
                <a:gd name="connsiteY535" fmla="*/ 1930663 h 3054451"/>
                <a:gd name="connsiteX536" fmla="*/ 2217963 w 4133850"/>
                <a:gd name="connsiteY536" fmla="*/ 1776320 h 3054451"/>
                <a:gd name="connsiteX537" fmla="*/ 2222097 w 4133850"/>
                <a:gd name="connsiteY537" fmla="*/ 1624606 h 3054451"/>
                <a:gd name="connsiteX538" fmla="*/ 2226240 w 4133850"/>
                <a:gd name="connsiteY538" fmla="*/ 1478026 h 3054451"/>
                <a:gd name="connsiteX539" fmla="*/ 2230374 w 4133850"/>
                <a:gd name="connsiteY539" fmla="*/ 1338913 h 3054451"/>
                <a:gd name="connsiteX540" fmla="*/ 2234518 w 4133850"/>
                <a:gd name="connsiteY540" fmla="*/ 1209421 h 3054451"/>
                <a:gd name="connsiteX541" fmla="*/ 2238651 w 4133850"/>
                <a:gd name="connsiteY541" fmla="*/ 1091425 h 3054451"/>
                <a:gd name="connsiteX542" fmla="*/ 2242795 w 4133850"/>
                <a:gd name="connsiteY542" fmla="*/ 986536 h 3054451"/>
                <a:gd name="connsiteX543" fmla="*/ 2246929 w 4133850"/>
                <a:gd name="connsiteY543" fmla="*/ 896086 h 3054451"/>
                <a:gd name="connsiteX544" fmla="*/ 2251062 w 4133850"/>
                <a:gd name="connsiteY544" fmla="*/ 821086 h 3054451"/>
                <a:gd name="connsiteX545" fmla="*/ 2255206 w 4133850"/>
                <a:gd name="connsiteY545" fmla="*/ 762241 h 3054451"/>
                <a:gd name="connsiteX546" fmla="*/ 2259340 w 4133850"/>
                <a:gd name="connsiteY546" fmla="*/ 719950 h 3054451"/>
                <a:gd name="connsiteX547" fmla="*/ 2263483 w 4133850"/>
                <a:gd name="connsiteY547" fmla="*/ 694261 h 3054451"/>
                <a:gd name="connsiteX548" fmla="*/ 2267617 w 4133850"/>
                <a:gd name="connsiteY548" fmla="*/ 684955 h 3054451"/>
                <a:gd name="connsiteX549" fmla="*/ 2271751 w 4133850"/>
                <a:gd name="connsiteY549" fmla="*/ 691518 h 3054451"/>
                <a:gd name="connsiteX550" fmla="*/ 2275894 w 4133850"/>
                <a:gd name="connsiteY550" fmla="*/ 713178 h 3054451"/>
                <a:gd name="connsiteX551" fmla="*/ 2280028 w 4133850"/>
                <a:gd name="connsiteY551" fmla="*/ 748896 h 3054451"/>
                <a:gd name="connsiteX552" fmla="*/ 2284171 w 4133850"/>
                <a:gd name="connsiteY552" fmla="*/ 797455 h 3054451"/>
                <a:gd name="connsiteX553" fmla="*/ 2288305 w 4133850"/>
                <a:gd name="connsiteY553" fmla="*/ 857434 h 3054451"/>
                <a:gd name="connsiteX554" fmla="*/ 2292449 w 4133850"/>
                <a:gd name="connsiteY554" fmla="*/ 927281 h 3054451"/>
                <a:gd name="connsiteX555" fmla="*/ 2296582 w 4133850"/>
                <a:gd name="connsiteY555" fmla="*/ 1005348 h 3054451"/>
                <a:gd name="connsiteX556" fmla="*/ 2300726 w 4133850"/>
                <a:gd name="connsiteY556" fmla="*/ 1089882 h 3054451"/>
                <a:gd name="connsiteX557" fmla="*/ 2304860 w 4133850"/>
                <a:gd name="connsiteY557" fmla="*/ 1179122 h 3054451"/>
                <a:gd name="connsiteX558" fmla="*/ 2308993 w 4133850"/>
                <a:gd name="connsiteY558" fmla="*/ 1271286 h 3054451"/>
                <a:gd name="connsiteX559" fmla="*/ 2313137 w 4133850"/>
                <a:gd name="connsiteY559" fmla="*/ 1364640 h 3054451"/>
                <a:gd name="connsiteX560" fmla="*/ 2317271 w 4133850"/>
                <a:gd name="connsiteY560" fmla="*/ 1457499 h 3054451"/>
                <a:gd name="connsiteX561" fmla="*/ 2321414 w 4133850"/>
                <a:gd name="connsiteY561" fmla="*/ 1548292 h 3054451"/>
                <a:gd name="connsiteX562" fmla="*/ 2325548 w 4133850"/>
                <a:gd name="connsiteY562" fmla="*/ 1635541 h 3054451"/>
                <a:gd name="connsiteX563" fmla="*/ 2329691 w 4133850"/>
                <a:gd name="connsiteY563" fmla="*/ 1717913 h 3054451"/>
                <a:gd name="connsiteX564" fmla="*/ 2333825 w 4133850"/>
                <a:gd name="connsiteY564" fmla="*/ 1794256 h 3054451"/>
                <a:gd name="connsiteX565" fmla="*/ 2337959 w 4133850"/>
                <a:gd name="connsiteY565" fmla="*/ 1863550 h 3054451"/>
                <a:gd name="connsiteX566" fmla="*/ 2342103 w 4133850"/>
                <a:gd name="connsiteY566" fmla="*/ 1925005 h 3054451"/>
                <a:gd name="connsiteX567" fmla="*/ 2346236 w 4133850"/>
                <a:gd name="connsiteY567" fmla="*/ 1977964 h 3054451"/>
                <a:gd name="connsiteX568" fmla="*/ 2350380 w 4133850"/>
                <a:gd name="connsiteY568" fmla="*/ 2022008 h 3054451"/>
                <a:gd name="connsiteX569" fmla="*/ 2354513 w 4133850"/>
                <a:gd name="connsiteY569" fmla="*/ 2056879 h 3054451"/>
                <a:gd name="connsiteX570" fmla="*/ 2358657 w 4133850"/>
                <a:gd name="connsiteY570" fmla="*/ 2082501 h 3054451"/>
                <a:gd name="connsiteX571" fmla="*/ 2362791 w 4133850"/>
                <a:gd name="connsiteY571" fmla="*/ 2098989 h 3054451"/>
                <a:gd name="connsiteX572" fmla="*/ 2366925 w 4133850"/>
                <a:gd name="connsiteY572" fmla="*/ 2106600 h 3054451"/>
                <a:gd name="connsiteX573" fmla="*/ 2371068 w 4133850"/>
                <a:gd name="connsiteY573" fmla="*/ 2105733 h 3054451"/>
                <a:gd name="connsiteX574" fmla="*/ 2375202 w 4133850"/>
                <a:gd name="connsiteY574" fmla="*/ 2096951 h 3054451"/>
                <a:gd name="connsiteX575" fmla="*/ 2379345 w 4133850"/>
                <a:gd name="connsiteY575" fmla="*/ 2080901 h 3054451"/>
                <a:gd name="connsiteX576" fmla="*/ 2383479 w 4133850"/>
                <a:gd name="connsiteY576" fmla="*/ 2058317 h 3054451"/>
                <a:gd name="connsiteX577" fmla="*/ 2387622 w 4133850"/>
                <a:gd name="connsiteY577" fmla="*/ 2030028 h 3054451"/>
                <a:gd name="connsiteX578" fmla="*/ 2391756 w 4133850"/>
                <a:gd name="connsiteY578" fmla="*/ 1996900 h 3054451"/>
                <a:gd name="connsiteX579" fmla="*/ 2395900 w 4133850"/>
                <a:gd name="connsiteY579" fmla="*/ 1959848 h 3054451"/>
                <a:gd name="connsiteX580" fmla="*/ 2400033 w 4133850"/>
                <a:gd name="connsiteY580" fmla="*/ 1919776 h 3054451"/>
                <a:gd name="connsiteX581" fmla="*/ 2404167 w 4133850"/>
                <a:gd name="connsiteY581" fmla="*/ 1877609 h 3054451"/>
                <a:gd name="connsiteX582" fmla="*/ 2408311 w 4133850"/>
                <a:gd name="connsiteY582" fmla="*/ 1834232 h 3054451"/>
                <a:gd name="connsiteX583" fmla="*/ 2412444 w 4133850"/>
                <a:gd name="connsiteY583" fmla="*/ 1790493 h 3054451"/>
                <a:gd name="connsiteX584" fmla="*/ 2416588 w 4133850"/>
                <a:gd name="connsiteY584" fmla="*/ 1747212 h 3054451"/>
                <a:gd name="connsiteX585" fmla="*/ 2420722 w 4133850"/>
                <a:gd name="connsiteY585" fmla="*/ 1705102 h 3054451"/>
                <a:gd name="connsiteX586" fmla="*/ 2424865 w 4133850"/>
                <a:gd name="connsiteY586" fmla="*/ 1664849 h 3054451"/>
                <a:gd name="connsiteX587" fmla="*/ 2428999 w 4133850"/>
                <a:gd name="connsiteY587" fmla="*/ 1627016 h 3054451"/>
                <a:gd name="connsiteX588" fmla="*/ 2433133 w 4133850"/>
                <a:gd name="connsiteY588" fmla="*/ 1592107 h 3054451"/>
                <a:gd name="connsiteX589" fmla="*/ 2437276 w 4133850"/>
                <a:gd name="connsiteY589" fmla="*/ 1560541 h 3054451"/>
                <a:gd name="connsiteX590" fmla="*/ 2441410 w 4133850"/>
                <a:gd name="connsiteY590" fmla="*/ 1532614 h 3054451"/>
                <a:gd name="connsiteX591" fmla="*/ 2445553 w 4133850"/>
                <a:gd name="connsiteY591" fmla="*/ 1508544 h 3054451"/>
                <a:gd name="connsiteX592" fmla="*/ 2449687 w 4133850"/>
                <a:gd name="connsiteY592" fmla="*/ 1488484 h 3054451"/>
                <a:gd name="connsiteX593" fmla="*/ 2453831 w 4133850"/>
                <a:gd name="connsiteY593" fmla="*/ 1472473 h 3054451"/>
                <a:gd name="connsiteX594" fmla="*/ 2457964 w 4133850"/>
                <a:gd name="connsiteY594" fmla="*/ 1460490 h 3054451"/>
                <a:gd name="connsiteX595" fmla="*/ 2462098 w 4133850"/>
                <a:gd name="connsiteY595" fmla="*/ 1452423 h 3054451"/>
                <a:gd name="connsiteX596" fmla="*/ 2466242 w 4133850"/>
                <a:gd name="connsiteY596" fmla="*/ 1448098 h 3054451"/>
                <a:gd name="connsiteX597" fmla="*/ 2470375 w 4133850"/>
                <a:gd name="connsiteY597" fmla="*/ 1447298 h 3054451"/>
                <a:gd name="connsiteX598" fmla="*/ 2474519 w 4133850"/>
                <a:gd name="connsiteY598" fmla="*/ 1449746 h 3054451"/>
                <a:gd name="connsiteX599" fmla="*/ 2478653 w 4133850"/>
                <a:gd name="connsiteY599" fmla="*/ 1455137 h 3054451"/>
                <a:gd name="connsiteX600" fmla="*/ 2482796 w 4133850"/>
                <a:gd name="connsiteY600" fmla="*/ 1463129 h 3054451"/>
                <a:gd name="connsiteX601" fmla="*/ 2486930 w 4133850"/>
                <a:gd name="connsiteY601" fmla="*/ 1473339 h 3054451"/>
                <a:gd name="connsiteX602" fmla="*/ 2491073 w 4133850"/>
                <a:gd name="connsiteY602" fmla="*/ 1485408 h 3054451"/>
                <a:gd name="connsiteX603" fmla="*/ 2495207 w 4133850"/>
                <a:gd name="connsiteY603" fmla="*/ 1498952 h 3054451"/>
                <a:gd name="connsiteX604" fmla="*/ 2499341 w 4133850"/>
                <a:gd name="connsiteY604" fmla="*/ 1513602 h 3054451"/>
                <a:gd name="connsiteX605" fmla="*/ 2503485 w 4133850"/>
                <a:gd name="connsiteY605" fmla="*/ 1528994 h 3054451"/>
                <a:gd name="connsiteX606" fmla="*/ 2507618 w 4133850"/>
                <a:gd name="connsiteY606" fmla="*/ 1544767 h 3054451"/>
                <a:gd name="connsiteX607" fmla="*/ 2511762 w 4133850"/>
                <a:gd name="connsiteY607" fmla="*/ 1560608 h 3054451"/>
                <a:gd name="connsiteX608" fmla="*/ 2515895 w 4133850"/>
                <a:gd name="connsiteY608" fmla="*/ 1576219 h 3054451"/>
                <a:gd name="connsiteX609" fmla="*/ 2520039 w 4133850"/>
                <a:gd name="connsiteY609" fmla="*/ 1591335 h 3054451"/>
                <a:gd name="connsiteX610" fmla="*/ 2524173 w 4133850"/>
                <a:gd name="connsiteY610" fmla="*/ 1605727 h 3054451"/>
                <a:gd name="connsiteX611" fmla="*/ 2528316 w 4133850"/>
                <a:gd name="connsiteY611" fmla="*/ 1619186 h 3054451"/>
                <a:gd name="connsiteX612" fmla="*/ 2532450 w 4133850"/>
                <a:gd name="connsiteY612" fmla="*/ 1631550 h 3054451"/>
                <a:gd name="connsiteX613" fmla="*/ 2536584 w 4133850"/>
                <a:gd name="connsiteY613" fmla="*/ 1642704 h 3054451"/>
                <a:gd name="connsiteX614" fmla="*/ 2540727 w 4133850"/>
                <a:gd name="connsiteY614" fmla="*/ 1652543 h 3054451"/>
                <a:gd name="connsiteX615" fmla="*/ 2544861 w 4133850"/>
                <a:gd name="connsiteY615" fmla="*/ 1661020 h 3054451"/>
                <a:gd name="connsiteX616" fmla="*/ 2549004 w 4133850"/>
                <a:gd name="connsiteY616" fmla="*/ 1668097 h 3054451"/>
                <a:gd name="connsiteX617" fmla="*/ 2553138 w 4133850"/>
                <a:gd name="connsiteY617" fmla="*/ 1673793 h 3054451"/>
                <a:gd name="connsiteX618" fmla="*/ 2557272 w 4133850"/>
                <a:gd name="connsiteY618" fmla="*/ 1678127 h 3054451"/>
                <a:gd name="connsiteX619" fmla="*/ 2561416 w 4133850"/>
                <a:gd name="connsiteY619" fmla="*/ 1681156 h 3054451"/>
                <a:gd name="connsiteX620" fmla="*/ 2565549 w 4133850"/>
                <a:gd name="connsiteY620" fmla="*/ 1682947 h 3054451"/>
                <a:gd name="connsiteX621" fmla="*/ 2569693 w 4133850"/>
                <a:gd name="connsiteY621" fmla="*/ 1683594 h 3054451"/>
                <a:gd name="connsiteX622" fmla="*/ 2573826 w 4133850"/>
                <a:gd name="connsiteY622" fmla="*/ 1683204 h 3054451"/>
                <a:gd name="connsiteX623" fmla="*/ 2577970 w 4133850"/>
                <a:gd name="connsiteY623" fmla="*/ 1681880 h 3054451"/>
                <a:gd name="connsiteX624" fmla="*/ 2582104 w 4133850"/>
                <a:gd name="connsiteY624" fmla="*/ 1679756 h 3054451"/>
                <a:gd name="connsiteX625" fmla="*/ 2586247 w 4133850"/>
                <a:gd name="connsiteY625" fmla="*/ 1676955 h 3054451"/>
                <a:gd name="connsiteX626" fmla="*/ 2590381 w 4133850"/>
                <a:gd name="connsiteY626" fmla="*/ 1673583 h 3054451"/>
                <a:gd name="connsiteX627" fmla="*/ 2594515 w 4133850"/>
                <a:gd name="connsiteY627" fmla="*/ 1669783 h 3054451"/>
                <a:gd name="connsiteX628" fmla="*/ 2598658 w 4133850"/>
                <a:gd name="connsiteY628" fmla="*/ 1665659 h 3054451"/>
                <a:gd name="connsiteX629" fmla="*/ 2602792 w 4133850"/>
                <a:gd name="connsiteY629" fmla="*/ 1661334 h 3054451"/>
                <a:gd name="connsiteX630" fmla="*/ 2606935 w 4133850"/>
                <a:gd name="connsiteY630" fmla="*/ 1656915 h 3054451"/>
                <a:gd name="connsiteX631" fmla="*/ 2611069 w 4133850"/>
                <a:gd name="connsiteY631" fmla="*/ 1652486 h 3054451"/>
                <a:gd name="connsiteX632" fmla="*/ 2615213 w 4133850"/>
                <a:gd name="connsiteY632" fmla="*/ 1648133 h 3054451"/>
                <a:gd name="connsiteX633" fmla="*/ 2619347 w 4133850"/>
                <a:gd name="connsiteY633" fmla="*/ 1643942 h 3054451"/>
                <a:gd name="connsiteX634" fmla="*/ 2623480 w 4133850"/>
                <a:gd name="connsiteY634" fmla="*/ 1639960 h 3054451"/>
                <a:gd name="connsiteX635" fmla="*/ 2627624 w 4133850"/>
                <a:gd name="connsiteY635" fmla="*/ 1636255 h 3054451"/>
                <a:gd name="connsiteX636" fmla="*/ 2631758 w 4133850"/>
                <a:gd name="connsiteY636" fmla="*/ 1632864 h 3054451"/>
                <a:gd name="connsiteX637" fmla="*/ 2635901 w 4133850"/>
                <a:gd name="connsiteY637" fmla="*/ 1629816 h 3054451"/>
                <a:gd name="connsiteX638" fmla="*/ 2640035 w 4133850"/>
                <a:gd name="connsiteY638" fmla="*/ 1627130 h 3054451"/>
                <a:gd name="connsiteX639" fmla="*/ 2644178 w 4133850"/>
                <a:gd name="connsiteY639" fmla="*/ 1624825 h 3054451"/>
                <a:gd name="connsiteX640" fmla="*/ 2648312 w 4133850"/>
                <a:gd name="connsiteY640" fmla="*/ 1622882 h 3054451"/>
                <a:gd name="connsiteX641" fmla="*/ 2652455 w 4133850"/>
                <a:gd name="connsiteY641" fmla="*/ 1621320 h 3054451"/>
                <a:gd name="connsiteX642" fmla="*/ 2656589 w 4133850"/>
                <a:gd name="connsiteY642" fmla="*/ 1620110 h 3054451"/>
                <a:gd name="connsiteX643" fmla="*/ 2660723 w 4133850"/>
                <a:gd name="connsiteY643" fmla="*/ 1619243 h 3054451"/>
                <a:gd name="connsiteX644" fmla="*/ 2664867 w 4133850"/>
                <a:gd name="connsiteY644" fmla="*/ 1618681 h 3054451"/>
                <a:gd name="connsiteX645" fmla="*/ 2669000 w 4133850"/>
                <a:gd name="connsiteY645" fmla="*/ 1618424 h 3054451"/>
                <a:gd name="connsiteX646" fmla="*/ 2673144 w 4133850"/>
                <a:gd name="connsiteY646" fmla="*/ 1618415 h 3054451"/>
                <a:gd name="connsiteX647" fmla="*/ 2677278 w 4133850"/>
                <a:gd name="connsiteY647" fmla="*/ 1618634 h 3054451"/>
                <a:gd name="connsiteX648" fmla="*/ 2681411 w 4133850"/>
                <a:gd name="connsiteY648" fmla="*/ 1619053 h 3054451"/>
                <a:gd name="connsiteX649" fmla="*/ 2685555 w 4133850"/>
                <a:gd name="connsiteY649" fmla="*/ 1619643 h 3054451"/>
                <a:gd name="connsiteX650" fmla="*/ 2689689 w 4133850"/>
                <a:gd name="connsiteY650" fmla="*/ 1620358 h 3054451"/>
                <a:gd name="connsiteX651" fmla="*/ 2693832 w 4133850"/>
                <a:gd name="connsiteY651" fmla="*/ 1621167 h 3054451"/>
                <a:gd name="connsiteX652" fmla="*/ 2697966 w 4133850"/>
                <a:gd name="connsiteY652" fmla="*/ 1622063 h 3054451"/>
                <a:gd name="connsiteX653" fmla="*/ 2702109 w 4133850"/>
                <a:gd name="connsiteY653" fmla="*/ 1622996 h 3054451"/>
                <a:gd name="connsiteX654" fmla="*/ 2706243 w 4133850"/>
                <a:gd name="connsiteY654" fmla="*/ 1623949 h 3054451"/>
                <a:gd name="connsiteX655" fmla="*/ 2710386 w 4133850"/>
                <a:gd name="connsiteY655" fmla="*/ 1624901 h 3054451"/>
                <a:gd name="connsiteX656" fmla="*/ 2714520 w 4133850"/>
                <a:gd name="connsiteY656" fmla="*/ 1625835 h 3054451"/>
                <a:gd name="connsiteX657" fmla="*/ 2718654 w 4133850"/>
                <a:gd name="connsiteY657" fmla="*/ 1626740 h 3054451"/>
                <a:gd name="connsiteX658" fmla="*/ 2722798 w 4133850"/>
                <a:gd name="connsiteY658" fmla="*/ 1627587 h 3054451"/>
                <a:gd name="connsiteX659" fmla="*/ 2726931 w 4133850"/>
                <a:gd name="connsiteY659" fmla="*/ 1628378 h 3054451"/>
                <a:gd name="connsiteX660" fmla="*/ 2731075 w 4133850"/>
                <a:gd name="connsiteY660" fmla="*/ 1629092 h 3054451"/>
                <a:gd name="connsiteX661" fmla="*/ 2735209 w 4133850"/>
                <a:gd name="connsiteY661" fmla="*/ 1629740 h 3054451"/>
                <a:gd name="connsiteX662" fmla="*/ 2739352 w 4133850"/>
                <a:gd name="connsiteY662" fmla="*/ 1630302 h 3054451"/>
                <a:gd name="connsiteX663" fmla="*/ 2743486 w 4133850"/>
                <a:gd name="connsiteY663" fmla="*/ 1630788 h 3054451"/>
                <a:gd name="connsiteX664" fmla="*/ 2747629 w 4133850"/>
                <a:gd name="connsiteY664" fmla="*/ 1631197 h 3054451"/>
                <a:gd name="connsiteX665" fmla="*/ 2751763 w 4133850"/>
                <a:gd name="connsiteY665" fmla="*/ 1631531 h 3054451"/>
                <a:gd name="connsiteX666" fmla="*/ 2755897 w 4133850"/>
                <a:gd name="connsiteY666" fmla="*/ 1631788 h 3054451"/>
                <a:gd name="connsiteX667" fmla="*/ 2760040 w 4133850"/>
                <a:gd name="connsiteY667" fmla="*/ 1631988 h 3054451"/>
                <a:gd name="connsiteX668" fmla="*/ 2764174 w 4133850"/>
                <a:gd name="connsiteY668" fmla="*/ 1632112 h 3054451"/>
                <a:gd name="connsiteX669" fmla="*/ 2768317 w 4133850"/>
                <a:gd name="connsiteY669" fmla="*/ 1632188 h 3054451"/>
                <a:gd name="connsiteX670" fmla="*/ 2772452 w 4133850"/>
                <a:gd name="connsiteY670" fmla="*/ 1632207 h 3054451"/>
                <a:gd name="connsiteX671" fmla="*/ 2776585 w 4133850"/>
                <a:gd name="connsiteY671" fmla="*/ 1632188 h 3054451"/>
                <a:gd name="connsiteX672" fmla="*/ 2780729 w 4133850"/>
                <a:gd name="connsiteY672" fmla="*/ 1632121 h 3054451"/>
                <a:gd name="connsiteX673" fmla="*/ 2784862 w 4133850"/>
                <a:gd name="connsiteY673" fmla="*/ 1632035 h 3054451"/>
                <a:gd name="connsiteX674" fmla="*/ 2789006 w 4133850"/>
                <a:gd name="connsiteY674" fmla="*/ 1631921 h 3054451"/>
                <a:gd name="connsiteX675" fmla="*/ 2793140 w 4133850"/>
                <a:gd name="connsiteY675" fmla="*/ 1631788 h 3054451"/>
                <a:gd name="connsiteX676" fmla="*/ 2797283 w 4133850"/>
                <a:gd name="connsiteY676" fmla="*/ 1631635 h 3054451"/>
                <a:gd name="connsiteX677" fmla="*/ 2801417 w 4133850"/>
                <a:gd name="connsiteY677" fmla="*/ 1631483 h 3054451"/>
                <a:gd name="connsiteX678" fmla="*/ 2805560 w 4133850"/>
                <a:gd name="connsiteY678" fmla="*/ 1631331 h 3054451"/>
                <a:gd name="connsiteX679" fmla="*/ 2809694 w 4133850"/>
                <a:gd name="connsiteY679" fmla="*/ 1631169 h 3054451"/>
                <a:gd name="connsiteX680" fmla="*/ 2813828 w 4133850"/>
                <a:gd name="connsiteY680" fmla="*/ 1631016 h 3054451"/>
                <a:gd name="connsiteX681" fmla="*/ 2817971 w 4133850"/>
                <a:gd name="connsiteY681" fmla="*/ 1630864 h 3054451"/>
                <a:gd name="connsiteX682" fmla="*/ 2822105 w 4133850"/>
                <a:gd name="connsiteY682" fmla="*/ 1630721 h 3054451"/>
                <a:gd name="connsiteX683" fmla="*/ 2826249 w 4133850"/>
                <a:gd name="connsiteY683" fmla="*/ 1630597 h 3054451"/>
                <a:gd name="connsiteX684" fmla="*/ 2830383 w 4133850"/>
                <a:gd name="connsiteY684" fmla="*/ 1630483 h 3054451"/>
                <a:gd name="connsiteX685" fmla="*/ 2834526 w 4133850"/>
                <a:gd name="connsiteY685" fmla="*/ 1630378 h 3054451"/>
                <a:gd name="connsiteX686" fmla="*/ 2838660 w 4133850"/>
                <a:gd name="connsiteY686" fmla="*/ 1630283 h 3054451"/>
                <a:gd name="connsiteX687" fmla="*/ 2842803 w 4133850"/>
                <a:gd name="connsiteY687" fmla="*/ 1630207 h 3054451"/>
                <a:gd name="connsiteX688" fmla="*/ 2846937 w 4133850"/>
                <a:gd name="connsiteY688" fmla="*/ 1630140 h 3054451"/>
                <a:gd name="connsiteX689" fmla="*/ 2851071 w 4133850"/>
                <a:gd name="connsiteY689" fmla="*/ 1630083 h 3054451"/>
                <a:gd name="connsiteX690" fmla="*/ 2855214 w 4133850"/>
                <a:gd name="connsiteY690" fmla="*/ 1630035 h 3054451"/>
                <a:gd name="connsiteX691" fmla="*/ 2859348 w 4133850"/>
                <a:gd name="connsiteY691" fmla="*/ 1630007 h 3054451"/>
                <a:gd name="connsiteX692" fmla="*/ 2863491 w 4133850"/>
                <a:gd name="connsiteY692" fmla="*/ 1629978 h 3054451"/>
                <a:gd name="connsiteX693" fmla="*/ 2867625 w 4133850"/>
                <a:gd name="connsiteY693" fmla="*/ 1629969 h 3054451"/>
                <a:gd name="connsiteX694" fmla="*/ 2871759 w 4133850"/>
                <a:gd name="connsiteY694" fmla="*/ 1629959 h 3054451"/>
                <a:gd name="connsiteX695" fmla="*/ 2875902 w 4133850"/>
                <a:gd name="connsiteY695" fmla="*/ 1629959 h 3054451"/>
                <a:gd name="connsiteX696" fmla="*/ 2880036 w 4133850"/>
                <a:gd name="connsiteY696" fmla="*/ 1629969 h 3054451"/>
                <a:gd name="connsiteX697" fmla="*/ 2884180 w 4133850"/>
                <a:gd name="connsiteY697" fmla="*/ 1629978 h 3054451"/>
                <a:gd name="connsiteX698" fmla="*/ 2888313 w 4133850"/>
                <a:gd name="connsiteY698" fmla="*/ 1629997 h 3054451"/>
                <a:gd name="connsiteX699" fmla="*/ 2892457 w 4133850"/>
                <a:gd name="connsiteY699" fmla="*/ 1630007 h 3054451"/>
                <a:gd name="connsiteX700" fmla="*/ 2896591 w 4133850"/>
                <a:gd name="connsiteY700" fmla="*/ 1630026 h 3054451"/>
                <a:gd name="connsiteX701" fmla="*/ 2900734 w 4133850"/>
                <a:gd name="connsiteY701" fmla="*/ 1630045 h 3054451"/>
                <a:gd name="connsiteX702" fmla="*/ 2904868 w 4133850"/>
                <a:gd name="connsiteY702" fmla="*/ 1630064 h 3054451"/>
                <a:gd name="connsiteX703" fmla="*/ 2909002 w 4133850"/>
                <a:gd name="connsiteY703" fmla="*/ 1630083 h 3054451"/>
                <a:gd name="connsiteX704" fmla="*/ 2913145 w 4133850"/>
                <a:gd name="connsiteY704" fmla="*/ 1630111 h 3054451"/>
                <a:gd name="connsiteX705" fmla="*/ 2917279 w 4133850"/>
                <a:gd name="connsiteY705" fmla="*/ 1630121 h 3054451"/>
                <a:gd name="connsiteX706" fmla="*/ 2921422 w 4133850"/>
                <a:gd name="connsiteY706" fmla="*/ 1630140 h 3054451"/>
                <a:gd name="connsiteX707" fmla="*/ 2925556 w 4133850"/>
                <a:gd name="connsiteY707" fmla="*/ 1630159 h 3054451"/>
                <a:gd name="connsiteX708" fmla="*/ 2929699 w 4133850"/>
                <a:gd name="connsiteY708" fmla="*/ 1630178 h 3054451"/>
                <a:gd name="connsiteX709" fmla="*/ 2933834 w 4133850"/>
                <a:gd name="connsiteY709" fmla="*/ 1630188 h 3054451"/>
                <a:gd name="connsiteX710" fmla="*/ 2937967 w 4133850"/>
                <a:gd name="connsiteY710" fmla="*/ 1630197 h 3054451"/>
                <a:gd name="connsiteX711" fmla="*/ 2942111 w 4133850"/>
                <a:gd name="connsiteY711" fmla="*/ 1630207 h 3054451"/>
                <a:gd name="connsiteX712" fmla="*/ 2946244 w 4133850"/>
                <a:gd name="connsiteY712" fmla="*/ 1630216 h 3054451"/>
                <a:gd name="connsiteX713" fmla="*/ 2950388 w 4133850"/>
                <a:gd name="connsiteY713" fmla="*/ 1630226 h 3054451"/>
                <a:gd name="connsiteX714" fmla="*/ 2954522 w 4133850"/>
                <a:gd name="connsiteY714" fmla="*/ 1630226 h 3054451"/>
                <a:gd name="connsiteX715" fmla="*/ 2958665 w 4133850"/>
                <a:gd name="connsiteY715" fmla="*/ 1630235 h 3054451"/>
                <a:gd name="connsiteX716" fmla="*/ 2962799 w 4133850"/>
                <a:gd name="connsiteY716" fmla="*/ 1630235 h 3054451"/>
                <a:gd name="connsiteX717" fmla="*/ 2966942 w 4133850"/>
                <a:gd name="connsiteY717" fmla="*/ 1630235 h 3054451"/>
                <a:gd name="connsiteX718" fmla="*/ 2971076 w 4133850"/>
                <a:gd name="connsiteY718" fmla="*/ 1630245 h 3054451"/>
                <a:gd name="connsiteX719" fmla="*/ 2975210 w 4133850"/>
                <a:gd name="connsiteY719" fmla="*/ 1630245 h 3054451"/>
                <a:gd name="connsiteX720" fmla="*/ 2979353 w 4133850"/>
                <a:gd name="connsiteY720" fmla="*/ 1630245 h 3054451"/>
                <a:gd name="connsiteX721" fmla="*/ 2983487 w 4133850"/>
                <a:gd name="connsiteY721" fmla="*/ 1630245 h 3054451"/>
                <a:gd name="connsiteX722" fmla="*/ 2987631 w 4133850"/>
                <a:gd name="connsiteY722" fmla="*/ 1630235 h 3054451"/>
                <a:gd name="connsiteX723" fmla="*/ 2991765 w 4133850"/>
                <a:gd name="connsiteY723" fmla="*/ 1630235 h 3054451"/>
                <a:gd name="connsiteX724" fmla="*/ 2995898 w 4133850"/>
                <a:gd name="connsiteY724" fmla="*/ 1630235 h 3054451"/>
                <a:gd name="connsiteX725" fmla="*/ 3000042 w 4133850"/>
                <a:gd name="connsiteY725" fmla="*/ 1630235 h 3054451"/>
                <a:gd name="connsiteX726" fmla="*/ 3004175 w 4133850"/>
                <a:gd name="connsiteY726" fmla="*/ 1630235 h 3054451"/>
                <a:gd name="connsiteX727" fmla="*/ 3008319 w 4133850"/>
                <a:gd name="connsiteY727" fmla="*/ 1630226 h 3054451"/>
                <a:gd name="connsiteX728" fmla="*/ 3012453 w 4133850"/>
                <a:gd name="connsiteY728" fmla="*/ 1630226 h 3054451"/>
                <a:gd name="connsiteX729" fmla="*/ 3016596 w 4133850"/>
                <a:gd name="connsiteY729" fmla="*/ 1630226 h 3054451"/>
                <a:gd name="connsiteX730" fmla="*/ 3020730 w 4133850"/>
                <a:gd name="connsiteY730" fmla="*/ 1630226 h 3054451"/>
                <a:gd name="connsiteX731" fmla="*/ 3024873 w 4133850"/>
                <a:gd name="connsiteY731" fmla="*/ 1630226 h 3054451"/>
                <a:gd name="connsiteX732" fmla="*/ 3029007 w 4133850"/>
                <a:gd name="connsiteY732" fmla="*/ 1630226 h 3054451"/>
                <a:gd name="connsiteX733" fmla="*/ 3033141 w 4133850"/>
                <a:gd name="connsiteY733" fmla="*/ 1630216 h 3054451"/>
                <a:gd name="connsiteX734" fmla="*/ 3037285 w 4133850"/>
                <a:gd name="connsiteY734" fmla="*/ 1630216 h 3054451"/>
                <a:gd name="connsiteX735" fmla="*/ 3041418 w 4133850"/>
                <a:gd name="connsiteY735" fmla="*/ 1630216 h 3054451"/>
                <a:gd name="connsiteX736" fmla="*/ 3045562 w 4133850"/>
                <a:gd name="connsiteY736" fmla="*/ 1630216 h 3054451"/>
                <a:gd name="connsiteX737" fmla="*/ 3049696 w 4133850"/>
                <a:gd name="connsiteY737" fmla="*/ 1630216 h 3054451"/>
                <a:gd name="connsiteX738" fmla="*/ 3053839 w 4133850"/>
                <a:gd name="connsiteY738" fmla="*/ 1630216 h 3054451"/>
                <a:gd name="connsiteX739" fmla="*/ 3057973 w 4133850"/>
                <a:gd name="connsiteY739" fmla="*/ 1630216 h 3054451"/>
                <a:gd name="connsiteX740" fmla="*/ 3062116 w 4133850"/>
                <a:gd name="connsiteY740" fmla="*/ 1630216 h 3054451"/>
                <a:gd name="connsiteX741" fmla="*/ 3066250 w 4133850"/>
                <a:gd name="connsiteY741" fmla="*/ 1630216 h 3054451"/>
                <a:gd name="connsiteX742" fmla="*/ 3070384 w 4133850"/>
                <a:gd name="connsiteY742" fmla="*/ 1630216 h 3054451"/>
                <a:gd name="connsiteX743" fmla="*/ 3074527 w 4133850"/>
                <a:gd name="connsiteY743" fmla="*/ 1630216 h 3054451"/>
                <a:gd name="connsiteX744" fmla="*/ 3078661 w 4133850"/>
                <a:gd name="connsiteY744" fmla="*/ 1630216 h 3054451"/>
                <a:gd name="connsiteX745" fmla="*/ 3082804 w 4133850"/>
                <a:gd name="connsiteY745" fmla="*/ 1630216 h 3054451"/>
                <a:gd name="connsiteX746" fmla="*/ 3086938 w 4133850"/>
                <a:gd name="connsiteY746" fmla="*/ 1630216 h 3054451"/>
                <a:gd name="connsiteX747" fmla="*/ 3091072 w 4133850"/>
                <a:gd name="connsiteY747" fmla="*/ 1630216 h 3054451"/>
                <a:gd name="connsiteX748" fmla="*/ 3095216 w 4133850"/>
                <a:gd name="connsiteY748" fmla="*/ 1630216 h 3054451"/>
                <a:gd name="connsiteX749" fmla="*/ 3099349 w 4133850"/>
                <a:gd name="connsiteY749" fmla="*/ 1630216 h 3054451"/>
                <a:gd name="connsiteX750" fmla="*/ 3103493 w 4133850"/>
                <a:gd name="connsiteY750" fmla="*/ 1630216 h 3054451"/>
                <a:gd name="connsiteX751" fmla="*/ 3107627 w 4133850"/>
                <a:gd name="connsiteY751" fmla="*/ 1630216 h 3054451"/>
                <a:gd name="connsiteX752" fmla="*/ 3111770 w 4133850"/>
                <a:gd name="connsiteY752" fmla="*/ 1630216 h 3054451"/>
                <a:gd name="connsiteX753" fmla="*/ 3115904 w 4133850"/>
                <a:gd name="connsiteY753" fmla="*/ 1630216 h 3054451"/>
                <a:gd name="connsiteX754" fmla="*/ 3120047 w 4133850"/>
                <a:gd name="connsiteY754" fmla="*/ 1630216 h 3054451"/>
                <a:gd name="connsiteX755" fmla="*/ 3124181 w 4133850"/>
                <a:gd name="connsiteY755" fmla="*/ 1630216 h 3054451"/>
                <a:gd name="connsiteX756" fmla="*/ 3128315 w 4133850"/>
                <a:gd name="connsiteY756" fmla="*/ 1630216 h 3054451"/>
                <a:gd name="connsiteX757" fmla="*/ 3132458 w 4133850"/>
                <a:gd name="connsiteY757" fmla="*/ 1630216 h 3054451"/>
                <a:gd name="connsiteX758" fmla="*/ 3136592 w 4133850"/>
                <a:gd name="connsiteY758" fmla="*/ 1630216 h 3054451"/>
                <a:gd name="connsiteX759" fmla="*/ 3140735 w 4133850"/>
                <a:gd name="connsiteY759" fmla="*/ 1630216 h 3054451"/>
                <a:gd name="connsiteX760" fmla="*/ 3144870 w 4133850"/>
                <a:gd name="connsiteY760" fmla="*/ 1630216 h 3054451"/>
                <a:gd name="connsiteX761" fmla="*/ 3149013 w 4133850"/>
                <a:gd name="connsiteY761" fmla="*/ 1630216 h 3054451"/>
                <a:gd name="connsiteX762" fmla="*/ 3153147 w 4133850"/>
                <a:gd name="connsiteY762" fmla="*/ 1630216 h 3054451"/>
                <a:gd name="connsiteX763" fmla="*/ 3157290 w 4133850"/>
                <a:gd name="connsiteY763" fmla="*/ 1630216 h 3054451"/>
                <a:gd name="connsiteX764" fmla="*/ 3161424 w 4133850"/>
                <a:gd name="connsiteY764" fmla="*/ 1630216 h 3054451"/>
                <a:gd name="connsiteX765" fmla="*/ 3165558 w 4133850"/>
                <a:gd name="connsiteY765" fmla="*/ 1630216 h 3054451"/>
                <a:gd name="connsiteX766" fmla="*/ 3169701 w 4133850"/>
                <a:gd name="connsiteY766" fmla="*/ 1630216 h 3054451"/>
                <a:gd name="connsiteX767" fmla="*/ 3173835 w 4133850"/>
                <a:gd name="connsiteY767" fmla="*/ 1630216 h 3054451"/>
                <a:gd name="connsiteX768" fmla="*/ 3177978 w 4133850"/>
                <a:gd name="connsiteY768" fmla="*/ 1630216 h 3054451"/>
                <a:gd name="connsiteX769" fmla="*/ 3182112 w 4133850"/>
                <a:gd name="connsiteY769" fmla="*/ 1630216 h 3054451"/>
                <a:gd name="connsiteX770" fmla="*/ 3186246 w 4133850"/>
                <a:gd name="connsiteY770" fmla="*/ 1630216 h 3054451"/>
                <a:gd name="connsiteX771" fmla="*/ 3190389 w 4133850"/>
                <a:gd name="connsiteY771" fmla="*/ 1630216 h 3054451"/>
                <a:gd name="connsiteX772" fmla="*/ 3194523 w 4133850"/>
                <a:gd name="connsiteY772" fmla="*/ 1630216 h 3054451"/>
                <a:gd name="connsiteX773" fmla="*/ 3198667 w 4133850"/>
                <a:gd name="connsiteY773" fmla="*/ 1630216 h 3054451"/>
                <a:gd name="connsiteX774" fmla="*/ 3202801 w 4133850"/>
                <a:gd name="connsiteY774" fmla="*/ 1630216 h 3054451"/>
                <a:gd name="connsiteX775" fmla="*/ 3206944 w 4133850"/>
                <a:gd name="connsiteY775" fmla="*/ 1630216 h 3054451"/>
                <a:gd name="connsiteX776" fmla="*/ 3211078 w 4133850"/>
                <a:gd name="connsiteY776" fmla="*/ 1630216 h 3054451"/>
                <a:gd name="connsiteX777" fmla="*/ 3215221 w 4133850"/>
                <a:gd name="connsiteY777" fmla="*/ 1630216 h 3054451"/>
                <a:gd name="connsiteX778" fmla="*/ 3219355 w 4133850"/>
                <a:gd name="connsiteY778" fmla="*/ 1630216 h 3054451"/>
                <a:gd name="connsiteX779" fmla="*/ 3223489 w 4133850"/>
                <a:gd name="connsiteY779" fmla="*/ 1630216 h 3054451"/>
                <a:gd name="connsiteX780" fmla="*/ 3227632 w 4133850"/>
                <a:gd name="connsiteY780" fmla="*/ 1630216 h 3054451"/>
                <a:gd name="connsiteX781" fmla="*/ 3231766 w 4133850"/>
                <a:gd name="connsiteY781" fmla="*/ 1630216 h 3054451"/>
                <a:gd name="connsiteX782" fmla="*/ 3235909 w 4133850"/>
                <a:gd name="connsiteY782" fmla="*/ 1630216 h 3054451"/>
                <a:gd name="connsiteX783" fmla="*/ 3240043 w 4133850"/>
                <a:gd name="connsiteY783" fmla="*/ 1630216 h 3054451"/>
                <a:gd name="connsiteX784" fmla="*/ 3244186 w 4133850"/>
                <a:gd name="connsiteY784" fmla="*/ 1630216 h 3054451"/>
                <a:gd name="connsiteX785" fmla="*/ 3248320 w 4133850"/>
                <a:gd name="connsiteY785" fmla="*/ 1630216 h 3054451"/>
                <a:gd name="connsiteX786" fmla="*/ 3252464 w 4133850"/>
                <a:gd name="connsiteY786" fmla="*/ 1630216 h 3054451"/>
                <a:gd name="connsiteX787" fmla="*/ 3256598 w 4133850"/>
                <a:gd name="connsiteY787" fmla="*/ 1630216 h 3054451"/>
                <a:gd name="connsiteX788" fmla="*/ 3260732 w 4133850"/>
                <a:gd name="connsiteY788" fmla="*/ 1630216 h 3054451"/>
                <a:gd name="connsiteX789" fmla="*/ 3264875 w 4133850"/>
                <a:gd name="connsiteY789" fmla="*/ 1630216 h 3054451"/>
                <a:gd name="connsiteX790" fmla="*/ 3269009 w 4133850"/>
                <a:gd name="connsiteY790" fmla="*/ 1630216 h 3054451"/>
                <a:gd name="connsiteX791" fmla="*/ 3273152 w 4133850"/>
                <a:gd name="connsiteY791" fmla="*/ 1630216 h 3054451"/>
                <a:gd name="connsiteX792" fmla="*/ 3277286 w 4133850"/>
                <a:gd name="connsiteY792" fmla="*/ 1630216 h 3054451"/>
                <a:gd name="connsiteX793" fmla="*/ 3281429 w 4133850"/>
                <a:gd name="connsiteY793" fmla="*/ 1630216 h 3054451"/>
                <a:gd name="connsiteX794" fmla="*/ 3285563 w 4133850"/>
                <a:gd name="connsiteY794" fmla="*/ 1630216 h 3054451"/>
                <a:gd name="connsiteX795" fmla="*/ 3289697 w 4133850"/>
                <a:gd name="connsiteY795" fmla="*/ 1630216 h 3054451"/>
                <a:gd name="connsiteX796" fmla="*/ 3293840 w 4133850"/>
                <a:gd name="connsiteY796" fmla="*/ 1630216 h 3054451"/>
                <a:gd name="connsiteX797" fmla="*/ 3297974 w 4133850"/>
                <a:gd name="connsiteY797" fmla="*/ 1630216 h 3054451"/>
                <a:gd name="connsiteX798" fmla="*/ 3302117 w 4133850"/>
                <a:gd name="connsiteY798" fmla="*/ 1630216 h 3054451"/>
                <a:gd name="connsiteX799" fmla="*/ 3306252 w 4133850"/>
                <a:gd name="connsiteY799" fmla="*/ 1630216 h 3054451"/>
                <a:gd name="connsiteX800" fmla="*/ 3310385 w 4133850"/>
                <a:gd name="connsiteY800" fmla="*/ 1630216 h 3054451"/>
                <a:gd name="connsiteX801" fmla="*/ 3314529 w 4133850"/>
                <a:gd name="connsiteY801" fmla="*/ 1630216 h 3054451"/>
                <a:gd name="connsiteX802" fmla="*/ 3318662 w 4133850"/>
                <a:gd name="connsiteY802" fmla="*/ 1630216 h 3054451"/>
                <a:gd name="connsiteX803" fmla="*/ 3322806 w 4133850"/>
                <a:gd name="connsiteY803" fmla="*/ 1630216 h 3054451"/>
                <a:gd name="connsiteX804" fmla="*/ 3326940 w 4133850"/>
                <a:gd name="connsiteY804" fmla="*/ 1630216 h 3054451"/>
                <a:gd name="connsiteX805" fmla="*/ 3331083 w 4133850"/>
                <a:gd name="connsiteY805" fmla="*/ 1630216 h 3054451"/>
                <a:gd name="connsiteX806" fmla="*/ 3335217 w 4133850"/>
                <a:gd name="connsiteY806" fmla="*/ 1630216 h 3054451"/>
                <a:gd name="connsiteX807" fmla="*/ 3339360 w 4133850"/>
                <a:gd name="connsiteY807" fmla="*/ 1630216 h 3054451"/>
                <a:gd name="connsiteX808" fmla="*/ 3343494 w 4133850"/>
                <a:gd name="connsiteY808" fmla="*/ 1630216 h 3054451"/>
                <a:gd name="connsiteX809" fmla="*/ 3347628 w 4133850"/>
                <a:gd name="connsiteY809" fmla="*/ 1630216 h 3054451"/>
                <a:gd name="connsiteX810" fmla="*/ 3351771 w 4133850"/>
                <a:gd name="connsiteY810" fmla="*/ 1630216 h 3054451"/>
                <a:gd name="connsiteX811" fmla="*/ 3355905 w 4133850"/>
                <a:gd name="connsiteY811" fmla="*/ 1630216 h 3054451"/>
                <a:gd name="connsiteX812" fmla="*/ 3360049 w 4133850"/>
                <a:gd name="connsiteY812" fmla="*/ 1630216 h 3054451"/>
                <a:gd name="connsiteX813" fmla="*/ 3364183 w 4133850"/>
                <a:gd name="connsiteY813" fmla="*/ 1630216 h 3054451"/>
                <a:gd name="connsiteX814" fmla="*/ 3368326 w 4133850"/>
                <a:gd name="connsiteY814" fmla="*/ 1630216 h 3054451"/>
                <a:gd name="connsiteX815" fmla="*/ 3372460 w 4133850"/>
                <a:gd name="connsiteY815" fmla="*/ 1630216 h 3054451"/>
                <a:gd name="connsiteX816" fmla="*/ 3376603 w 4133850"/>
                <a:gd name="connsiteY816" fmla="*/ 1630216 h 3054451"/>
                <a:gd name="connsiteX817" fmla="*/ 3380737 w 4133850"/>
                <a:gd name="connsiteY817" fmla="*/ 1630216 h 3054451"/>
                <a:gd name="connsiteX818" fmla="*/ 3384871 w 4133850"/>
                <a:gd name="connsiteY818" fmla="*/ 1630216 h 3054451"/>
                <a:gd name="connsiteX819" fmla="*/ 3389014 w 4133850"/>
                <a:gd name="connsiteY819" fmla="*/ 1630216 h 3054451"/>
                <a:gd name="connsiteX820" fmla="*/ 3393148 w 4133850"/>
                <a:gd name="connsiteY820" fmla="*/ 1630216 h 3054451"/>
                <a:gd name="connsiteX821" fmla="*/ 3397291 w 4133850"/>
                <a:gd name="connsiteY821" fmla="*/ 1630216 h 3054451"/>
                <a:gd name="connsiteX822" fmla="*/ 3401425 w 4133850"/>
                <a:gd name="connsiteY822" fmla="*/ 1630216 h 3054451"/>
                <a:gd name="connsiteX823" fmla="*/ 3405569 w 4133850"/>
                <a:gd name="connsiteY823" fmla="*/ 1630216 h 3054451"/>
                <a:gd name="connsiteX824" fmla="*/ 3409702 w 4133850"/>
                <a:gd name="connsiteY824" fmla="*/ 1630216 h 3054451"/>
                <a:gd name="connsiteX825" fmla="*/ 3413836 w 4133850"/>
                <a:gd name="connsiteY825" fmla="*/ 1630216 h 3054451"/>
                <a:gd name="connsiteX826" fmla="*/ 3417980 w 4133850"/>
                <a:gd name="connsiteY826" fmla="*/ 1630216 h 3054451"/>
                <a:gd name="connsiteX827" fmla="*/ 3422114 w 4133850"/>
                <a:gd name="connsiteY827" fmla="*/ 1630216 h 3054451"/>
                <a:gd name="connsiteX828" fmla="*/ 3426257 w 4133850"/>
                <a:gd name="connsiteY828" fmla="*/ 1630216 h 3054451"/>
                <a:gd name="connsiteX829" fmla="*/ 3430391 w 4133850"/>
                <a:gd name="connsiteY829" fmla="*/ 1630216 h 3054451"/>
                <a:gd name="connsiteX830" fmla="*/ 3434534 w 4133850"/>
                <a:gd name="connsiteY830" fmla="*/ 1630216 h 3054451"/>
                <a:gd name="connsiteX831" fmla="*/ 3438668 w 4133850"/>
                <a:gd name="connsiteY831" fmla="*/ 1630216 h 3054451"/>
                <a:gd name="connsiteX832" fmla="*/ 3442802 w 4133850"/>
                <a:gd name="connsiteY832" fmla="*/ 1630216 h 3054451"/>
                <a:gd name="connsiteX833" fmla="*/ 3446945 w 4133850"/>
                <a:gd name="connsiteY833" fmla="*/ 1630216 h 3054451"/>
                <a:gd name="connsiteX834" fmla="*/ 3451079 w 4133850"/>
                <a:gd name="connsiteY834" fmla="*/ 1630216 h 3054451"/>
                <a:gd name="connsiteX835" fmla="*/ 3455222 w 4133850"/>
                <a:gd name="connsiteY835" fmla="*/ 1630216 h 3054451"/>
                <a:gd name="connsiteX836" fmla="*/ 3459356 w 4133850"/>
                <a:gd name="connsiteY836" fmla="*/ 1630216 h 3054451"/>
                <a:gd name="connsiteX837" fmla="*/ 3463500 w 4133850"/>
                <a:gd name="connsiteY837" fmla="*/ 1630216 h 3054451"/>
                <a:gd name="connsiteX838" fmla="*/ 3467634 w 4133850"/>
                <a:gd name="connsiteY838" fmla="*/ 1630216 h 3054451"/>
                <a:gd name="connsiteX839" fmla="*/ 3471777 w 4133850"/>
                <a:gd name="connsiteY839" fmla="*/ 1630216 h 3054451"/>
                <a:gd name="connsiteX840" fmla="*/ 3475911 w 4133850"/>
                <a:gd name="connsiteY840" fmla="*/ 1630216 h 3054451"/>
                <a:gd name="connsiteX841" fmla="*/ 3480045 w 4133850"/>
                <a:gd name="connsiteY841" fmla="*/ 1630216 h 3054451"/>
                <a:gd name="connsiteX842" fmla="*/ 3484188 w 4133850"/>
                <a:gd name="connsiteY842" fmla="*/ 1630216 h 3054451"/>
                <a:gd name="connsiteX843" fmla="*/ 3488322 w 4133850"/>
                <a:gd name="connsiteY843" fmla="*/ 1630216 h 3054451"/>
                <a:gd name="connsiteX844" fmla="*/ 3492465 w 4133850"/>
                <a:gd name="connsiteY844" fmla="*/ 1630216 h 3054451"/>
                <a:gd name="connsiteX845" fmla="*/ 3496599 w 4133850"/>
                <a:gd name="connsiteY845" fmla="*/ 1630216 h 3054451"/>
                <a:gd name="connsiteX846" fmla="*/ 3500733 w 4133850"/>
                <a:gd name="connsiteY846" fmla="*/ 1630216 h 3054451"/>
                <a:gd name="connsiteX847" fmla="*/ 3504876 w 4133850"/>
                <a:gd name="connsiteY847" fmla="*/ 1630216 h 3054451"/>
                <a:gd name="connsiteX848" fmla="*/ 3509010 w 4133850"/>
                <a:gd name="connsiteY848" fmla="*/ 1630216 h 3054451"/>
                <a:gd name="connsiteX849" fmla="*/ 3513153 w 4133850"/>
                <a:gd name="connsiteY849" fmla="*/ 1630216 h 3054451"/>
                <a:gd name="connsiteX850" fmla="*/ 3517287 w 4133850"/>
                <a:gd name="connsiteY850" fmla="*/ 1630216 h 3054451"/>
                <a:gd name="connsiteX851" fmla="*/ 3521431 w 4133850"/>
                <a:gd name="connsiteY851" fmla="*/ 1630216 h 3054451"/>
                <a:gd name="connsiteX852" fmla="*/ 3525565 w 4133850"/>
                <a:gd name="connsiteY852" fmla="*/ 1630216 h 3054451"/>
                <a:gd name="connsiteX853" fmla="*/ 3529708 w 4133850"/>
                <a:gd name="connsiteY853" fmla="*/ 1630216 h 3054451"/>
                <a:gd name="connsiteX854" fmla="*/ 3533842 w 4133850"/>
                <a:gd name="connsiteY854" fmla="*/ 1630216 h 3054451"/>
                <a:gd name="connsiteX855" fmla="*/ 3537976 w 4133850"/>
                <a:gd name="connsiteY855" fmla="*/ 1630216 h 3054451"/>
                <a:gd name="connsiteX856" fmla="*/ 3542119 w 4133850"/>
                <a:gd name="connsiteY856" fmla="*/ 1630216 h 3054451"/>
                <a:gd name="connsiteX857" fmla="*/ 3546253 w 4133850"/>
                <a:gd name="connsiteY857" fmla="*/ 1630216 h 3054451"/>
                <a:gd name="connsiteX858" fmla="*/ 3550396 w 4133850"/>
                <a:gd name="connsiteY858" fmla="*/ 1630216 h 3054451"/>
                <a:gd name="connsiteX859" fmla="*/ 3554530 w 4133850"/>
                <a:gd name="connsiteY859" fmla="*/ 1630216 h 3054451"/>
                <a:gd name="connsiteX860" fmla="*/ 3558674 w 4133850"/>
                <a:gd name="connsiteY860" fmla="*/ 1630216 h 3054451"/>
                <a:gd name="connsiteX861" fmla="*/ 3562807 w 4133850"/>
                <a:gd name="connsiteY861" fmla="*/ 1630216 h 3054451"/>
                <a:gd name="connsiteX862" fmla="*/ 3566951 w 4133850"/>
                <a:gd name="connsiteY862" fmla="*/ 1630216 h 3054451"/>
                <a:gd name="connsiteX863" fmla="*/ 3571084 w 4133850"/>
                <a:gd name="connsiteY863" fmla="*/ 1630216 h 3054451"/>
                <a:gd name="connsiteX864" fmla="*/ 3575219 w 4133850"/>
                <a:gd name="connsiteY864" fmla="*/ 1630216 h 3054451"/>
                <a:gd name="connsiteX865" fmla="*/ 3579362 w 4133850"/>
                <a:gd name="connsiteY865" fmla="*/ 1630216 h 3054451"/>
                <a:gd name="connsiteX866" fmla="*/ 3583496 w 4133850"/>
                <a:gd name="connsiteY866" fmla="*/ 1630216 h 3054451"/>
                <a:gd name="connsiteX867" fmla="*/ 3587639 w 4133850"/>
                <a:gd name="connsiteY867" fmla="*/ 1630216 h 3054451"/>
                <a:gd name="connsiteX868" fmla="*/ 3591773 w 4133850"/>
                <a:gd name="connsiteY868" fmla="*/ 1630216 h 3054451"/>
                <a:gd name="connsiteX869" fmla="*/ 3595907 w 4133850"/>
                <a:gd name="connsiteY869" fmla="*/ 1630216 h 3054451"/>
                <a:gd name="connsiteX870" fmla="*/ 3600050 w 4133850"/>
                <a:gd name="connsiteY870" fmla="*/ 1630216 h 3054451"/>
                <a:gd name="connsiteX871" fmla="*/ 3604184 w 4133850"/>
                <a:gd name="connsiteY871" fmla="*/ 1630216 h 3054451"/>
                <a:gd name="connsiteX872" fmla="*/ 3608327 w 4133850"/>
                <a:gd name="connsiteY872" fmla="*/ 1630216 h 3054451"/>
                <a:gd name="connsiteX873" fmla="*/ 3612461 w 4133850"/>
                <a:gd name="connsiteY873" fmla="*/ 1630216 h 3054451"/>
                <a:gd name="connsiteX874" fmla="*/ 3616605 w 4133850"/>
                <a:gd name="connsiteY874" fmla="*/ 1630216 h 3054451"/>
                <a:gd name="connsiteX875" fmla="*/ 3620738 w 4133850"/>
                <a:gd name="connsiteY875" fmla="*/ 1630216 h 3054451"/>
                <a:gd name="connsiteX876" fmla="*/ 3624882 w 4133850"/>
                <a:gd name="connsiteY876" fmla="*/ 1630216 h 3054451"/>
                <a:gd name="connsiteX877" fmla="*/ 3629016 w 4133850"/>
                <a:gd name="connsiteY877" fmla="*/ 1630216 h 3054451"/>
                <a:gd name="connsiteX878" fmla="*/ 3633150 w 4133850"/>
                <a:gd name="connsiteY878" fmla="*/ 1630216 h 3054451"/>
                <a:gd name="connsiteX879" fmla="*/ 3637293 w 4133850"/>
                <a:gd name="connsiteY879" fmla="*/ 1630216 h 3054451"/>
                <a:gd name="connsiteX880" fmla="*/ 3641427 w 4133850"/>
                <a:gd name="connsiteY880" fmla="*/ 1630216 h 3054451"/>
                <a:gd name="connsiteX881" fmla="*/ 3645570 w 4133850"/>
                <a:gd name="connsiteY881" fmla="*/ 1630216 h 3054451"/>
                <a:gd name="connsiteX882" fmla="*/ 3649704 w 4133850"/>
                <a:gd name="connsiteY882" fmla="*/ 1630216 h 3054451"/>
                <a:gd name="connsiteX883" fmla="*/ 3653847 w 4133850"/>
                <a:gd name="connsiteY883" fmla="*/ 1630216 h 3054451"/>
                <a:gd name="connsiteX884" fmla="*/ 3657981 w 4133850"/>
                <a:gd name="connsiteY884" fmla="*/ 1630216 h 3054451"/>
                <a:gd name="connsiteX885" fmla="*/ 3662115 w 4133850"/>
                <a:gd name="connsiteY885" fmla="*/ 1630216 h 3054451"/>
                <a:gd name="connsiteX886" fmla="*/ 3666258 w 4133850"/>
                <a:gd name="connsiteY886" fmla="*/ 1630216 h 3054451"/>
                <a:gd name="connsiteX887" fmla="*/ 3670392 w 4133850"/>
                <a:gd name="connsiteY887" fmla="*/ 1630216 h 3054451"/>
                <a:gd name="connsiteX888" fmla="*/ 3674536 w 4133850"/>
                <a:gd name="connsiteY888" fmla="*/ 1630216 h 3054451"/>
                <a:gd name="connsiteX889" fmla="*/ 3678669 w 4133850"/>
                <a:gd name="connsiteY889" fmla="*/ 1630216 h 3054451"/>
                <a:gd name="connsiteX890" fmla="*/ 3682813 w 4133850"/>
                <a:gd name="connsiteY890" fmla="*/ 1630216 h 3054451"/>
                <a:gd name="connsiteX891" fmla="*/ 3686947 w 4133850"/>
                <a:gd name="connsiteY891" fmla="*/ 1630216 h 3054451"/>
                <a:gd name="connsiteX892" fmla="*/ 3691090 w 4133850"/>
                <a:gd name="connsiteY892" fmla="*/ 1630216 h 3054451"/>
                <a:gd name="connsiteX893" fmla="*/ 3695224 w 4133850"/>
                <a:gd name="connsiteY893" fmla="*/ 1630216 h 3054451"/>
                <a:gd name="connsiteX894" fmla="*/ 3699358 w 4133850"/>
                <a:gd name="connsiteY894" fmla="*/ 1630216 h 3054451"/>
                <a:gd name="connsiteX895" fmla="*/ 3703501 w 4133850"/>
                <a:gd name="connsiteY895" fmla="*/ 1630216 h 3054451"/>
                <a:gd name="connsiteX896" fmla="*/ 3707635 w 4133850"/>
                <a:gd name="connsiteY896" fmla="*/ 1630216 h 3054451"/>
                <a:gd name="connsiteX897" fmla="*/ 3711778 w 4133850"/>
                <a:gd name="connsiteY897" fmla="*/ 1630216 h 3054451"/>
                <a:gd name="connsiteX898" fmla="*/ 3715912 w 4133850"/>
                <a:gd name="connsiteY898" fmla="*/ 1630216 h 3054451"/>
                <a:gd name="connsiteX899" fmla="*/ 3720046 w 4133850"/>
                <a:gd name="connsiteY899" fmla="*/ 1630216 h 3054451"/>
                <a:gd name="connsiteX900" fmla="*/ 3724189 w 4133850"/>
                <a:gd name="connsiteY900" fmla="*/ 1630216 h 3054451"/>
                <a:gd name="connsiteX901" fmla="*/ 3728323 w 4133850"/>
                <a:gd name="connsiteY901" fmla="*/ 1630216 h 3054451"/>
                <a:gd name="connsiteX902" fmla="*/ 3732466 w 4133850"/>
                <a:gd name="connsiteY902" fmla="*/ 1630216 h 3054451"/>
                <a:gd name="connsiteX903" fmla="*/ 3736601 w 4133850"/>
                <a:gd name="connsiteY903" fmla="*/ 1630216 h 3054451"/>
                <a:gd name="connsiteX904" fmla="*/ 3740744 w 4133850"/>
                <a:gd name="connsiteY904" fmla="*/ 1630216 h 3054451"/>
                <a:gd name="connsiteX905" fmla="*/ 3744878 w 4133850"/>
                <a:gd name="connsiteY905" fmla="*/ 1630216 h 3054451"/>
                <a:gd name="connsiteX906" fmla="*/ 3749021 w 4133850"/>
                <a:gd name="connsiteY906" fmla="*/ 1630216 h 3054451"/>
                <a:gd name="connsiteX907" fmla="*/ 3753155 w 4133850"/>
                <a:gd name="connsiteY907" fmla="*/ 1630216 h 3054451"/>
                <a:gd name="connsiteX908" fmla="*/ 3757289 w 4133850"/>
                <a:gd name="connsiteY908" fmla="*/ 1630216 h 3054451"/>
                <a:gd name="connsiteX909" fmla="*/ 3761432 w 4133850"/>
                <a:gd name="connsiteY909" fmla="*/ 1630216 h 3054451"/>
                <a:gd name="connsiteX910" fmla="*/ 3765566 w 4133850"/>
                <a:gd name="connsiteY910" fmla="*/ 1630216 h 3054451"/>
                <a:gd name="connsiteX911" fmla="*/ 3769709 w 4133850"/>
                <a:gd name="connsiteY911" fmla="*/ 1630216 h 3054451"/>
                <a:gd name="connsiteX912" fmla="*/ 3773843 w 4133850"/>
                <a:gd name="connsiteY912" fmla="*/ 1630216 h 3054451"/>
                <a:gd name="connsiteX913" fmla="*/ 3777987 w 4133850"/>
                <a:gd name="connsiteY913" fmla="*/ 1630216 h 3054451"/>
                <a:gd name="connsiteX914" fmla="*/ 3782120 w 4133850"/>
                <a:gd name="connsiteY914" fmla="*/ 1630216 h 3054451"/>
                <a:gd name="connsiteX915" fmla="*/ 3786264 w 4133850"/>
                <a:gd name="connsiteY915" fmla="*/ 1630216 h 3054451"/>
                <a:gd name="connsiteX916" fmla="*/ 3790398 w 4133850"/>
                <a:gd name="connsiteY916" fmla="*/ 1630216 h 3054451"/>
                <a:gd name="connsiteX917" fmla="*/ 3794532 w 4133850"/>
                <a:gd name="connsiteY917" fmla="*/ 1630216 h 3054451"/>
                <a:gd name="connsiteX918" fmla="*/ 3798675 w 4133850"/>
                <a:gd name="connsiteY918" fmla="*/ 1630216 h 3054451"/>
                <a:gd name="connsiteX919" fmla="*/ 3802809 w 4133850"/>
                <a:gd name="connsiteY919" fmla="*/ 1630216 h 3054451"/>
                <a:gd name="connsiteX920" fmla="*/ 3806952 w 4133850"/>
                <a:gd name="connsiteY920" fmla="*/ 1630216 h 3054451"/>
                <a:gd name="connsiteX921" fmla="*/ 3811086 w 4133850"/>
                <a:gd name="connsiteY921" fmla="*/ 1630216 h 3054451"/>
                <a:gd name="connsiteX922" fmla="*/ 3815229 w 4133850"/>
                <a:gd name="connsiteY922" fmla="*/ 1630216 h 3054451"/>
                <a:gd name="connsiteX923" fmla="*/ 3819363 w 4133850"/>
                <a:gd name="connsiteY923" fmla="*/ 1630216 h 3054451"/>
                <a:gd name="connsiteX924" fmla="*/ 3823497 w 4133850"/>
                <a:gd name="connsiteY924" fmla="*/ 1630216 h 3054451"/>
                <a:gd name="connsiteX925" fmla="*/ 3827640 w 4133850"/>
                <a:gd name="connsiteY925" fmla="*/ 1630216 h 3054451"/>
                <a:gd name="connsiteX926" fmla="*/ 3831774 w 4133850"/>
                <a:gd name="connsiteY926" fmla="*/ 1630216 h 3054451"/>
                <a:gd name="connsiteX927" fmla="*/ 3835918 w 4133850"/>
                <a:gd name="connsiteY927" fmla="*/ 1630216 h 3054451"/>
                <a:gd name="connsiteX928" fmla="*/ 3840051 w 4133850"/>
                <a:gd name="connsiteY928" fmla="*/ 1630216 h 3054451"/>
                <a:gd name="connsiteX929" fmla="*/ 3844195 w 4133850"/>
                <a:gd name="connsiteY929" fmla="*/ 1630216 h 3054451"/>
                <a:gd name="connsiteX930" fmla="*/ 3848329 w 4133850"/>
                <a:gd name="connsiteY930" fmla="*/ 1630216 h 3054451"/>
                <a:gd name="connsiteX931" fmla="*/ 3852463 w 4133850"/>
                <a:gd name="connsiteY931" fmla="*/ 1630216 h 3054451"/>
                <a:gd name="connsiteX932" fmla="*/ 3856606 w 4133850"/>
                <a:gd name="connsiteY932" fmla="*/ 1630216 h 3054451"/>
                <a:gd name="connsiteX933" fmla="*/ 3860740 w 4133850"/>
                <a:gd name="connsiteY933" fmla="*/ 1630216 h 3054451"/>
                <a:gd name="connsiteX934" fmla="*/ 3864883 w 4133850"/>
                <a:gd name="connsiteY934" fmla="*/ 1630216 h 3054451"/>
                <a:gd name="connsiteX935" fmla="*/ 3869017 w 4133850"/>
                <a:gd name="connsiteY935" fmla="*/ 1630216 h 3054451"/>
                <a:gd name="connsiteX936" fmla="*/ 3873161 w 4133850"/>
                <a:gd name="connsiteY936" fmla="*/ 1630216 h 3054451"/>
                <a:gd name="connsiteX937" fmla="*/ 3877294 w 4133850"/>
                <a:gd name="connsiteY937" fmla="*/ 1630216 h 3054451"/>
                <a:gd name="connsiteX938" fmla="*/ 3881438 w 4133850"/>
                <a:gd name="connsiteY938" fmla="*/ 1630216 h 3054451"/>
                <a:gd name="connsiteX939" fmla="*/ 3885571 w 4133850"/>
                <a:gd name="connsiteY939" fmla="*/ 1630216 h 3054451"/>
                <a:gd name="connsiteX940" fmla="*/ 3889705 w 4133850"/>
                <a:gd name="connsiteY940" fmla="*/ 1630216 h 3054451"/>
                <a:gd name="connsiteX941" fmla="*/ 3893849 w 4133850"/>
                <a:gd name="connsiteY941" fmla="*/ 1630216 h 3054451"/>
                <a:gd name="connsiteX942" fmla="*/ 3897983 w 4133850"/>
                <a:gd name="connsiteY942" fmla="*/ 1630216 h 3054451"/>
                <a:gd name="connsiteX943" fmla="*/ 3902126 w 4133850"/>
                <a:gd name="connsiteY943" fmla="*/ 1630216 h 3054451"/>
                <a:gd name="connsiteX944" fmla="*/ 3906260 w 4133850"/>
                <a:gd name="connsiteY944" fmla="*/ 1630216 h 3054451"/>
                <a:gd name="connsiteX945" fmla="*/ 3910394 w 4133850"/>
                <a:gd name="connsiteY945" fmla="*/ 1630216 h 3054451"/>
                <a:gd name="connsiteX946" fmla="*/ 3914537 w 4133850"/>
                <a:gd name="connsiteY946" fmla="*/ 1630216 h 3054451"/>
                <a:gd name="connsiteX947" fmla="*/ 3918671 w 4133850"/>
                <a:gd name="connsiteY947" fmla="*/ 1630216 h 3054451"/>
                <a:gd name="connsiteX948" fmla="*/ 3922814 w 4133850"/>
                <a:gd name="connsiteY948" fmla="*/ 1630216 h 3054451"/>
                <a:gd name="connsiteX949" fmla="*/ 3926948 w 4133850"/>
                <a:gd name="connsiteY949" fmla="*/ 1630216 h 3054451"/>
                <a:gd name="connsiteX950" fmla="*/ 3931092 w 4133850"/>
                <a:gd name="connsiteY950" fmla="*/ 1630216 h 3054451"/>
                <a:gd name="connsiteX951" fmla="*/ 3935225 w 4133850"/>
                <a:gd name="connsiteY951" fmla="*/ 1630216 h 3054451"/>
                <a:gd name="connsiteX952" fmla="*/ 3939369 w 4133850"/>
                <a:gd name="connsiteY952" fmla="*/ 1630216 h 3054451"/>
                <a:gd name="connsiteX953" fmla="*/ 3943502 w 4133850"/>
                <a:gd name="connsiteY953" fmla="*/ 1630216 h 3054451"/>
                <a:gd name="connsiteX954" fmla="*/ 3947636 w 4133850"/>
                <a:gd name="connsiteY954" fmla="*/ 1630216 h 3054451"/>
                <a:gd name="connsiteX955" fmla="*/ 3951780 w 4133850"/>
                <a:gd name="connsiteY955" fmla="*/ 1630216 h 3054451"/>
                <a:gd name="connsiteX956" fmla="*/ 3955914 w 4133850"/>
                <a:gd name="connsiteY956" fmla="*/ 1630216 h 3054451"/>
                <a:gd name="connsiteX957" fmla="*/ 3960057 w 4133850"/>
                <a:gd name="connsiteY957" fmla="*/ 1630216 h 3054451"/>
                <a:gd name="connsiteX958" fmla="*/ 3964191 w 4133850"/>
                <a:gd name="connsiteY958" fmla="*/ 1630216 h 3054451"/>
                <a:gd name="connsiteX959" fmla="*/ 3968334 w 4133850"/>
                <a:gd name="connsiteY959" fmla="*/ 1630216 h 3054451"/>
                <a:gd name="connsiteX960" fmla="*/ 3972468 w 4133850"/>
                <a:gd name="connsiteY960" fmla="*/ 1630216 h 3054451"/>
                <a:gd name="connsiteX961" fmla="*/ 3976602 w 4133850"/>
                <a:gd name="connsiteY961" fmla="*/ 1630216 h 3054451"/>
                <a:gd name="connsiteX962" fmla="*/ 3980745 w 4133850"/>
                <a:gd name="connsiteY962" fmla="*/ 1630216 h 3054451"/>
                <a:gd name="connsiteX963" fmla="*/ 3984879 w 4133850"/>
                <a:gd name="connsiteY963" fmla="*/ 1630216 h 3054451"/>
                <a:gd name="connsiteX964" fmla="*/ 3989023 w 4133850"/>
                <a:gd name="connsiteY964" fmla="*/ 1630216 h 3054451"/>
                <a:gd name="connsiteX965" fmla="*/ 3993156 w 4133850"/>
                <a:gd name="connsiteY965" fmla="*/ 1630216 h 3054451"/>
                <a:gd name="connsiteX966" fmla="*/ 3997300 w 4133850"/>
                <a:gd name="connsiteY966" fmla="*/ 1630216 h 3054451"/>
                <a:gd name="connsiteX967" fmla="*/ 4001433 w 4133850"/>
                <a:gd name="connsiteY967" fmla="*/ 1630216 h 3054451"/>
                <a:gd name="connsiteX968" fmla="*/ 4005577 w 4133850"/>
                <a:gd name="connsiteY968" fmla="*/ 1630216 h 3054451"/>
                <a:gd name="connsiteX969" fmla="*/ 4009711 w 4133850"/>
                <a:gd name="connsiteY969" fmla="*/ 1630216 h 3054451"/>
                <a:gd name="connsiteX970" fmla="*/ 4013845 w 4133850"/>
                <a:gd name="connsiteY970" fmla="*/ 1630216 h 3054451"/>
                <a:gd name="connsiteX971" fmla="*/ 4017988 w 4133850"/>
                <a:gd name="connsiteY971" fmla="*/ 1630216 h 3054451"/>
                <a:gd name="connsiteX972" fmla="*/ 4022122 w 4133850"/>
                <a:gd name="connsiteY972" fmla="*/ 1630216 h 3054451"/>
                <a:gd name="connsiteX973" fmla="*/ 4026265 w 4133850"/>
                <a:gd name="connsiteY973" fmla="*/ 1630216 h 3054451"/>
                <a:gd name="connsiteX974" fmla="*/ 4030399 w 4133850"/>
                <a:gd name="connsiteY974" fmla="*/ 1630216 h 3054451"/>
                <a:gd name="connsiteX975" fmla="*/ 4034543 w 4133850"/>
                <a:gd name="connsiteY975" fmla="*/ 1630216 h 3054451"/>
                <a:gd name="connsiteX976" fmla="*/ 4038676 w 4133850"/>
                <a:gd name="connsiteY976" fmla="*/ 1630216 h 3054451"/>
                <a:gd name="connsiteX977" fmla="*/ 4042810 w 4133850"/>
                <a:gd name="connsiteY977" fmla="*/ 1630216 h 3054451"/>
                <a:gd name="connsiteX978" fmla="*/ 4046954 w 4133850"/>
                <a:gd name="connsiteY978" fmla="*/ 1630216 h 3054451"/>
                <a:gd name="connsiteX979" fmla="*/ 4051087 w 4133850"/>
                <a:gd name="connsiteY979" fmla="*/ 1630216 h 3054451"/>
                <a:gd name="connsiteX980" fmla="*/ 4055231 w 4133850"/>
                <a:gd name="connsiteY980" fmla="*/ 1630216 h 3054451"/>
                <a:gd name="connsiteX981" fmla="*/ 4059365 w 4133850"/>
                <a:gd name="connsiteY981" fmla="*/ 1630216 h 3054451"/>
                <a:gd name="connsiteX982" fmla="*/ 4063508 w 4133850"/>
                <a:gd name="connsiteY982" fmla="*/ 1630216 h 3054451"/>
                <a:gd name="connsiteX983" fmla="*/ 4067642 w 4133850"/>
                <a:gd name="connsiteY983" fmla="*/ 1630216 h 3054451"/>
                <a:gd name="connsiteX984" fmla="*/ 4071776 w 4133850"/>
                <a:gd name="connsiteY984" fmla="*/ 1630216 h 3054451"/>
                <a:gd name="connsiteX985" fmla="*/ 4075919 w 4133850"/>
                <a:gd name="connsiteY985" fmla="*/ 1630216 h 3054451"/>
                <a:gd name="connsiteX986" fmla="*/ 4080053 w 4133850"/>
                <a:gd name="connsiteY986" fmla="*/ 1630216 h 3054451"/>
                <a:gd name="connsiteX987" fmla="*/ 4084196 w 4133850"/>
                <a:gd name="connsiteY987" fmla="*/ 1630216 h 3054451"/>
                <a:gd name="connsiteX988" fmla="*/ 4088330 w 4133850"/>
                <a:gd name="connsiteY988" fmla="*/ 1630216 h 3054451"/>
                <a:gd name="connsiteX989" fmla="*/ 4092474 w 4133850"/>
                <a:gd name="connsiteY989" fmla="*/ 1630216 h 3054451"/>
                <a:gd name="connsiteX990" fmla="*/ 4096607 w 4133850"/>
                <a:gd name="connsiteY990" fmla="*/ 1630216 h 3054451"/>
                <a:gd name="connsiteX991" fmla="*/ 4100751 w 4133850"/>
                <a:gd name="connsiteY991" fmla="*/ 1630216 h 3054451"/>
                <a:gd name="connsiteX992" fmla="*/ 4104885 w 4133850"/>
                <a:gd name="connsiteY992" fmla="*/ 1630216 h 3054451"/>
                <a:gd name="connsiteX993" fmla="*/ 4109019 w 4133850"/>
                <a:gd name="connsiteY993" fmla="*/ 1630216 h 3054451"/>
                <a:gd name="connsiteX994" fmla="*/ 4113162 w 4133850"/>
                <a:gd name="connsiteY994" fmla="*/ 1630216 h 3054451"/>
                <a:gd name="connsiteX995" fmla="*/ 4117296 w 4133850"/>
                <a:gd name="connsiteY995" fmla="*/ 1630216 h 3054451"/>
                <a:gd name="connsiteX996" fmla="*/ 4121439 w 4133850"/>
                <a:gd name="connsiteY996" fmla="*/ 1630216 h 3054451"/>
                <a:gd name="connsiteX997" fmla="*/ 4125573 w 4133850"/>
                <a:gd name="connsiteY997" fmla="*/ 1630216 h 3054451"/>
                <a:gd name="connsiteX998" fmla="*/ 4129716 w 4133850"/>
                <a:gd name="connsiteY998" fmla="*/ 1630216 h 3054451"/>
                <a:gd name="connsiteX999" fmla="*/ 4133850 w 4133850"/>
                <a:gd name="connsiteY999" fmla="*/ 1630216 h 30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</a:cxnLst>
              <a:rect l="l" t="t" r="r" b="b"/>
              <a:pathLst>
                <a:path w="4133850" h="3054451">
                  <a:moveTo>
                    <a:pt x="0" y="1630216"/>
                  </a:moveTo>
                  <a:lnTo>
                    <a:pt x="4138" y="1630216"/>
                  </a:lnTo>
                  <a:lnTo>
                    <a:pt x="8276" y="1630216"/>
                  </a:lnTo>
                  <a:lnTo>
                    <a:pt x="12414" y="1630216"/>
                  </a:lnTo>
                  <a:lnTo>
                    <a:pt x="16552" y="1630216"/>
                  </a:lnTo>
                  <a:lnTo>
                    <a:pt x="20690" y="1630216"/>
                  </a:lnTo>
                  <a:lnTo>
                    <a:pt x="24828" y="1630216"/>
                  </a:lnTo>
                  <a:lnTo>
                    <a:pt x="28966" y="1630216"/>
                  </a:lnTo>
                  <a:lnTo>
                    <a:pt x="33104" y="1630216"/>
                  </a:lnTo>
                  <a:lnTo>
                    <a:pt x="37242" y="1630216"/>
                  </a:lnTo>
                  <a:lnTo>
                    <a:pt x="41379" y="1630216"/>
                  </a:lnTo>
                  <a:lnTo>
                    <a:pt x="45518" y="1630216"/>
                  </a:lnTo>
                  <a:lnTo>
                    <a:pt x="49656" y="1630216"/>
                  </a:lnTo>
                  <a:lnTo>
                    <a:pt x="53794" y="1630216"/>
                  </a:lnTo>
                  <a:lnTo>
                    <a:pt x="57932" y="1630216"/>
                  </a:lnTo>
                  <a:lnTo>
                    <a:pt x="62070" y="1630216"/>
                  </a:lnTo>
                  <a:lnTo>
                    <a:pt x="66207" y="1630216"/>
                  </a:lnTo>
                  <a:lnTo>
                    <a:pt x="70346" y="1630216"/>
                  </a:lnTo>
                  <a:lnTo>
                    <a:pt x="74484" y="1630216"/>
                  </a:lnTo>
                  <a:lnTo>
                    <a:pt x="78622" y="1630216"/>
                  </a:lnTo>
                  <a:lnTo>
                    <a:pt x="82760" y="1630216"/>
                  </a:lnTo>
                  <a:lnTo>
                    <a:pt x="86898" y="1630216"/>
                  </a:lnTo>
                  <a:lnTo>
                    <a:pt x="91035" y="1630216"/>
                  </a:lnTo>
                  <a:lnTo>
                    <a:pt x="95174" y="1630216"/>
                  </a:lnTo>
                  <a:lnTo>
                    <a:pt x="99311" y="1630216"/>
                  </a:lnTo>
                  <a:lnTo>
                    <a:pt x="103450" y="1630216"/>
                  </a:lnTo>
                  <a:lnTo>
                    <a:pt x="107588" y="1630216"/>
                  </a:lnTo>
                  <a:lnTo>
                    <a:pt x="111725" y="1630216"/>
                  </a:lnTo>
                  <a:lnTo>
                    <a:pt x="115864" y="1630216"/>
                  </a:lnTo>
                  <a:lnTo>
                    <a:pt x="120002" y="1630216"/>
                  </a:lnTo>
                  <a:lnTo>
                    <a:pt x="124139" y="1630216"/>
                  </a:lnTo>
                  <a:lnTo>
                    <a:pt x="128278" y="1630216"/>
                  </a:lnTo>
                  <a:lnTo>
                    <a:pt x="132416" y="1630216"/>
                  </a:lnTo>
                  <a:lnTo>
                    <a:pt x="136553" y="1630216"/>
                  </a:lnTo>
                  <a:lnTo>
                    <a:pt x="140692" y="1630216"/>
                  </a:lnTo>
                  <a:lnTo>
                    <a:pt x="144830" y="1630216"/>
                  </a:lnTo>
                  <a:lnTo>
                    <a:pt x="148967" y="1630216"/>
                  </a:lnTo>
                  <a:lnTo>
                    <a:pt x="153106" y="1630216"/>
                  </a:lnTo>
                  <a:lnTo>
                    <a:pt x="157243" y="1630216"/>
                  </a:lnTo>
                  <a:lnTo>
                    <a:pt x="161381" y="1630216"/>
                  </a:lnTo>
                  <a:lnTo>
                    <a:pt x="165520" y="1630216"/>
                  </a:lnTo>
                  <a:lnTo>
                    <a:pt x="169657" y="1630216"/>
                  </a:lnTo>
                  <a:lnTo>
                    <a:pt x="173796" y="1630216"/>
                  </a:lnTo>
                  <a:lnTo>
                    <a:pt x="177934" y="1630216"/>
                  </a:lnTo>
                  <a:lnTo>
                    <a:pt x="182071" y="1630216"/>
                  </a:lnTo>
                  <a:lnTo>
                    <a:pt x="186209" y="1630216"/>
                  </a:lnTo>
                  <a:lnTo>
                    <a:pt x="190348" y="1630216"/>
                  </a:lnTo>
                  <a:lnTo>
                    <a:pt x="194485" y="1630216"/>
                  </a:lnTo>
                  <a:lnTo>
                    <a:pt x="198624" y="1630216"/>
                  </a:lnTo>
                  <a:lnTo>
                    <a:pt x="202762" y="1630216"/>
                  </a:lnTo>
                  <a:lnTo>
                    <a:pt x="206899" y="1630216"/>
                  </a:lnTo>
                  <a:lnTo>
                    <a:pt x="211038" y="1630216"/>
                  </a:lnTo>
                  <a:lnTo>
                    <a:pt x="215175" y="1630216"/>
                  </a:lnTo>
                  <a:lnTo>
                    <a:pt x="219313" y="1630216"/>
                  </a:lnTo>
                  <a:lnTo>
                    <a:pt x="223452" y="1630216"/>
                  </a:lnTo>
                  <a:lnTo>
                    <a:pt x="227589" y="1630216"/>
                  </a:lnTo>
                  <a:lnTo>
                    <a:pt x="231727" y="1630216"/>
                  </a:lnTo>
                  <a:lnTo>
                    <a:pt x="235866" y="1630216"/>
                  </a:lnTo>
                  <a:lnTo>
                    <a:pt x="240003" y="1630216"/>
                  </a:lnTo>
                  <a:lnTo>
                    <a:pt x="244141" y="1630216"/>
                  </a:lnTo>
                  <a:lnTo>
                    <a:pt x="248280" y="1630216"/>
                  </a:lnTo>
                  <a:lnTo>
                    <a:pt x="252417" y="1630216"/>
                  </a:lnTo>
                  <a:lnTo>
                    <a:pt x="256555" y="1630216"/>
                  </a:lnTo>
                  <a:lnTo>
                    <a:pt x="260690" y="1630216"/>
                  </a:lnTo>
                  <a:lnTo>
                    <a:pt x="264833" y="1630216"/>
                  </a:lnTo>
                  <a:lnTo>
                    <a:pt x="268967" y="1630216"/>
                  </a:lnTo>
                  <a:lnTo>
                    <a:pt x="273110" y="1630216"/>
                  </a:lnTo>
                  <a:lnTo>
                    <a:pt x="277244" y="1630216"/>
                  </a:lnTo>
                  <a:lnTo>
                    <a:pt x="281378" y="1630216"/>
                  </a:lnTo>
                  <a:lnTo>
                    <a:pt x="285521" y="1630216"/>
                  </a:lnTo>
                  <a:lnTo>
                    <a:pt x="289655" y="1630216"/>
                  </a:lnTo>
                  <a:lnTo>
                    <a:pt x="293799" y="1630216"/>
                  </a:lnTo>
                  <a:lnTo>
                    <a:pt x="297932" y="1630216"/>
                  </a:lnTo>
                  <a:lnTo>
                    <a:pt x="302076" y="1630216"/>
                  </a:lnTo>
                  <a:lnTo>
                    <a:pt x="306210" y="1630216"/>
                  </a:lnTo>
                  <a:lnTo>
                    <a:pt x="310353" y="1630216"/>
                  </a:lnTo>
                  <a:lnTo>
                    <a:pt x="314487" y="1630216"/>
                  </a:lnTo>
                  <a:lnTo>
                    <a:pt x="318621" y="1630216"/>
                  </a:lnTo>
                  <a:lnTo>
                    <a:pt x="322764" y="1630216"/>
                  </a:lnTo>
                  <a:lnTo>
                    <a:pt x="326898" y="1630216"/>
                  </a:lnTo>
                  <a:lnTo>
                    <a:pt x="331041" y="1630216"/>
                  </a:lnTo>
                  <a:lnTo>
                    <a:pt x="335175" y="1630216"/>
                  </a:lnTo>
                  <a:lnTo>
                    <a:pt x="339319" y="1630216"/>
                  </a:lnTo>
                  <a:lnTo>
                    <a:pt x="343452" y="1630216"/>
                  </a:lnTo>
                  <a:lnTo>
                    <a:pt x="347596" y="1630216"/>
                  </a:lnTo>
                  <a:lnTo>
                    <a:pt x="351730" y="1630216"/>
                  </a:lnTo>
                  <a:lnTo>
                    <a:pt x="355864" y="1630216"/>
                  </a:lnTo>
                  <a:lnTo>
                    <a:pt x="360007" y="1630216"/>
                  </a:lnTo>
                  <a:lnTo>
                    <a:pt x="364141" y="1630216"/>
                  </a:lnTo>
                  <a:lnTo>
                    <a:pt x="368284" y="1630216"/>
                  </a:lnTo>
                  <a:lnTo>
                    <a:pt x="372418" y="1630216"/>
                  </a:lnTo>
                  <a:lnTo>
                    <a:pt x="376561" y="1630216"/>
                  </a:lnTo>
                  <a:lnTo>
                    <a:pt x="380695" y="1630216"/>
                  </a:lnTo>
                  <a:lnTo>
                    <a:pt x="384829" y="1630216"/>
                  </a:lnTo>
                  <a:lnTo>
                    <a:pt x="388972" y="1630216"/>
                  </a:lnTo>
                  <a:lnTo>
                    <a:pt x="393106" y="1630216"/>
                  </a:lnTo>
                  <a:lnTo>
                    <a:pt x="397250" y="1630216"/>
                  </a:lnTo>
                  <a:lnTo>
                    <a:pt x="401384" y="1630216"/>
                  </a:lnTo>
                  <a:lnTo>
                    <a:pt x="405527" y="1630216"/>
                  </a:lnTo>
                  <a:lnTo>
                    <a:pt x="409661" y="1630216"/>
                  </a:lnTo>
                  <a:lnTo>
                    <a:pt x="413795" y="1630216"/>
                  </a:lnTo>
                  <a:lnTo>
                    <a:pt x="417938" y="1630216"/>
                  </a:lnTo>
                  <a:lnTo>
                    <a:pt x="422072" y="1630216"/>
                  </a:lnTo>
                  <a:lnTo>
                    <a:pt x="426215" y="1630216"/>
                  </a:lnTo>
                  <a:lnTo>
                    <a:pt x="430349" y="1630216"/>
                  </a:lnTo>
                  <a:lnTo>
                    <a:pt x="434492" y="1630216"/>
                  </a:lnTo>
                  <a:lnTo>
                    <a:pt x="438626" y="1630216"/>
                  </a:lnTo>
                  <a:lnTo>
                    <a:pt x="442760" y="1630216"/>
                  </a:lnTo>
                  <a:lnTo>
                    <a:pt x="446903" y="1630216"/>
                  </a:lnTo>
                  <a:lnTo>
                    <a:pt x="451037" y="1630216"/>
                  </a:lnTo>
                  <a:lnTo>
                    <a:pt x="455181" y="1630216"/>
                  </a:lnTo>
                  <a:lnTo>
                    <a:pt x="459315" y="1630216"/>
                  </a:lnTo>
                  <a:lnTo>
                    <a:pt x="463458" y="1630216"/>
                  </a:lnTo>
                  <a:lnTo>
                    <a:pt x="467592" y="1630216"/>
                  </a:lnTo>
                  <a:lnTo>
                    <a:pt x="471726" y="1630216"/>
                  </a:lnTo>
                  <a:lnTo>
                    <a:pt x="475869" y="1630216"/>
                  </a:lnTo>
                  <a:lnTo>
                    <a:pt x="480003" y="1630216"/>
                  </a:lnTo>
                  <a:lnTo>
                    <a:pt x="484146" y="1630216"/>
                  </a:lnTo>
                  <a:lnTo>
                    <a:pt x="488280" y="1630216"/>
                  </a:lnTo>
                  <a:lnTo>
                    <a:pt x="492423" y="1630216"/>
                  </a:lnTo>
                  <a:lnTo>
                    <a:pt x="496557" y="1630216"/>
                  </a:lnTo>
                  <a:lnTo>
                    <a:pt x="500701" y="1630216"/>
                  </a:lnTo>
                  <a:lnTo>
                    <a:pt x="504835" y="1630216"/>
                  </a:lnTo>
                  <a:lnTo>
                    <a:pt x="508968" y="1630216"/>
                  </a:lnTo>
                  <a:lnTo>
                    <a:pt x="513112" y="1630216"/>
                  </a:lnTo>
                  <a:lnTo>
                    <a:pt x="517246" y="1630216"/>
                  </a:lnTo>
                  <a:lnTo>
                    <a:pt x="521389" y="1630216"/>
                  </a:lnTo>
                  <a:lnTo>
                    <a:pt x="525523" y="1630216"/>
                  </a:lnTo>
                  <a:lnTo>
                    <a:pt x="529666" y="1630216"/>
                  </a:lnTo>
                  <a:lnTo>
                    <a:pt x="533800" y="1630216"/>
                  </a:lnTo>
                  <a:lnTo>
                    <a:pt x="537944" y="1630216"/>
                  </a:lnTo>
                  <a:lnTo>
                    <a:pt x="542077" y="1630216"/>
                  </a:lnTo>
                  <a:lnTo>
                    <a:pt x="546211" y="1630216"/>
                  </a:lnTo>
                  <a:lnTo>
                    <a:pt x="550355" y="1630216"/>
                  </a:lnTo>
                  <a:lnTo>
                    <a:pt x="554488" y="1630216"/>
                  </a:lnTo>
                  <a:lnTo>
                    <a:pt x="558632" y="1630216"/>
                  </a:lnTo>
                  <a:lnTo>
                    <a:pt x="562766" y="1630216"/>
                  </a:lnTo>
                  <a:lnTo>
                    <a:pt x="566909" y="1630216"/>
                  </a:lnTo>
                  <a:lnTo>
                    <a:pt x="571043" y="1630216"/>
                  </a:lnTo>
                  <a:lnTo>
                    <a:pt x="575177" y="1630216"/>
                  </a:lnTo>
                  <a:lnTo>
                    <a:pt x="579320" y="1630216"/>
                  </a:lnTo>
                  <a:lnTo>
                    <a:pt x="583454" y="1630216"/>
                  </a:lnTo>
                  <a:lnTo>
                    <a:pt x="587597" y="1630216"/>
                  </a:lnTo>
                  <a:lnTo>
                    <a:pt x="591731" y="1630216"/>
                  </a:lnTo>
                  <a:lnTo>
                    <a:pt x="595875" y="1630216"/>
                  </a:lnTo>
                  <a:lnTo>
                    <a:pt x="600008" y="1630216"/>
                  </a:lnTo>
                  <a:lnTo>
                    <a:pt x="604142" y="1630216"/>
                  </a:lnTo>
                  <a:lnTo>
                    <a:pt x="608286" y="1630216"/>
                  </a:lnTo>
                  <a:lnTo>
                    <a:pt x="612419" y="1630216"/>
                  </a:lnTo>
                  <a:lnTo>
                    <a:pt x="616563" y="1630216"/>
                  </a:lnTo>
                  <a:lnTo>
                    <a:pt x="620697" y="1630216"/>
                  </a:lnTo>
                  <a:lnTo>
                    <a:pt x="624840" y="1630216"/>
                  </a:lnTo>
                  <a:lnTo>
                    <a:pt x="628974" y="1630216"/>
                  </a:lnTo>
                  <a:lnTo>
                    <a:pt x="633117" y="1630216"/>
                  </a:lnTo>
                  <a:lnTo>
                    <a:pt x="637251" y="1630216"/>
                  </a:lnTo>
                  <a:lnTo>
                    <a:pt x="641385" y="1630216"/>
                  </a:lnTo>
                  <a:lnTo>
                    <a:pt x="645528" y="1630216"/>
                  </a:lnTo>
                  <a:lnTo>
                    <a:pt x="649662" y="1630216"/>
                  </a:lnTo>
                  <a:lnTo>
                    <a:pt x="653806" y="1630216"/>
                  </a:lnTo>
                  <a:lnTo>
                    <a:pt x="657939" y="1630216"/>
                  </a:lnTo>
                  <a:lnTo>
                    <a:pt x="662083" y="1630216"/>
                  </a:lnTo>
                  <a:lnTo>
                    <a:pt x="666217" y="1630216"/>
                  </a:lnTo>
                  <a:lnTo>
                    <a:pt x="670351" y="1630216"/>
                  </a:lnTo>
                  <a:lnTo>
                    <a:pt x="674494" y="1630216"/>
                  </a:lnTo>
                  <a:lnTo>
                    <a:pt x="678628" y="1630216"/>
                  </a:lnTo>
                  <a:lnTo>
                    <a:pt x="682771" y="1630216"/>
                  </a:lnTo>
                  <a:lnTo>
                    <a:pt x="686905" y="1630216"/>
                  </a:lnTo>
                  <a:lnTo>
                    <a:pt x="691048" y="1630216"/>
                  </a:lnTo>
                  <a:lnTo>
                    <a:pt x="695182" y="1630216"/>
                  </a:lnTo>
                  <a:lnTo>
                    <a:pt x="699316" y="1630216"/>
                  </a:lnTo>
                  <a:lnTo>
                    <a:pt x="703459" y="1630216"/>
                  </a:lnTo>
                  <a:lnTo>
                    <a:pt x="707593" y="1630216"/>
                  </a:lnTo>
                  <a:lnTo>
                    <a:pt x="711737" y="1630216"/>
                  </a:lnTo>
                  <a:lnTo>
                    <a:pt x="715870" y="1630216"/>
                  </a:lnTo>
                  <a:lnTo>
                    <a:pt x="720014" y="1630216"/>
                  </a:lnTo>
                  <a:lnTo>
                    <a:pt x="724148" y="1630216"/>
                  </a:lnTo>
                  <a:lnTo>
                    <a:pt x="728282" y="1630216"/>
                  </a:lnTo>
                  <a:lnTo>
                    <a:pt x="732425" y="1630216"/>
                  </a:lnTo>
                  <a:lnTo>
                    <a:pt x="736559" y="1630216"/>
                  </a:lnTo>
                  <a:lnTo>
                    <a:pt x="740702" y="1630216"/>
                  </a:lnTo>
                  <a:lnTo>
                    <a:pt x="744836" y="1630216"/>
                  </a:lnTo>
                  <a:lnTo>
                    <a:pt x="748979" y="1630216"/>
                  </a:lnTo>
                  <a:lnTo>
                    <a:pt x="753113" y="1630216"/>
                  </a:lnTo>
                  <a:lnTo>
                    <a:pt x="757247" y="1630216"/>
                  </a:lnTo>
                  <a:lnTo>
                    <a:pt x="761390" y="1630216"/>
                  </a:lnTo>
                  <a:lnTo>
                    <a:pt x="765524" y="1630216"/>
                  </a:lnTo>
                  <a:lnTo>
                    <a:pt x="769668" y="1630216"/>
                  </a:lnTo>
                  <a:lnTo>
                    <a:pt x="773801" y="1630216"/>
                  </a:lnTo>
                  <a:lnTo>
                    <a:pt x="777945" y="1630216"/>
                  </a:lnTo>
                  <a:lnTo>
                    <a:pt x="782079" y="1630216"/>
                  </a:lnTo>
                  <a:lnTo>
                    <a:pt x="786213" y="1630216"/>
                  </a:lnTo>
                  <a:lnTo>
                    <a:pt x="790356" y="1630216"/>
                  </a:lnTo>
                  <a:lnTo>
                    <a:pt x="794490" y="1630216"/>
                  </a:lnTo>
                  <a:lnTo>
                    <a:pt x="798633" y="1630216"/>
                  </a:lnTo>
                  <a:lnTo>
                    <a:pt x="802767" y="1630216"/>
                  </a:lnTo>
                  <a:lnTo>
                    <a:pt x="806910" y="1630216"/>
                  </a:lnTo>
                  <a:lnTo>
                    <a:pt x="811044" y="1630216"/>
                  </a:lnTo>
                  <a:lnTo>
                    <a:pt x="815188" y="1630216"/>
                  </a:lnTo>
                  <a:lnTo>
                    <a:pt x="819322" y="1630216"/>
                  </a:lnTo>
                  <a:lnTo>
                    <a:pt x="823455" y="1630216"/>
                  </a:lnTo>
                  <a:lnTo>
                    <a:pt x="827599" y="1630216"/>
                  </a:lnTo>
                  <a:lnTo>
                    <a:pt x="831733" y="1630216"/>
                  </a:lnTo>
                  <a:lnTo>
                    <a:pt x="835876" y="1630216"/>
                  </a:lnTo>
                  <a:lnTo>
                    <a:pt x="840010" y="1630216"/>
                  </a:lnTo>
                  <a:lnTo>
                    <a:pt x="844153" y="1630216"/>
                  </a:lnTo>
                  <a:lnTo>
                    <a:pt x="848287" y="1630216"/>
                  </a:lnTo>
                  <a:lnTo>
                    <a:pt x="852421" y="1630216"/>
                  </a:lnTo>
                  <a:lnTo>
                    <a:pt x="856564" y="1630216"/>
                  </a:lnTo>
                  <a:lnTo>
                    <a:pt x="860698" y="1630216"/>
                  </a:lnTo>
                  <a:lnTo>
                    <a:pt x="864841" y="1630216"/>
                  </a:lnTo>
                  <a:lnTo>
                    <a:pt x="868975" y="1630216"/>
                  </a:lnTo>
                  <a:lnTo>
                    <a:pt x="873119" y="1630216"/>
                  </a:lnTo>
                  <a:lnTo>
                    <a:pt x="877253" y="1630216"/>
                  </a:lnTo>
                  <a:lnTo>
                    <a:pt x="881396" y="1630216"/>
                  </a:lnTo>
                  <a:lnTo>
                    <a:pt x="885530" y="1630216"/>
                  </a:lnTo>
                  <a:lnTo>
                    <a:pt x="889664" y="1630216"/>
                  </a:lnTo>
                  <a:lnTo>
                    <a:pt x="893807" y="1630216"/>
                  </a:lnTo>
                  <a:lnTo>
                    <a:pt x="897941" y="1630216"/>
                  </a:lnTo>
                  <a:lnTo>
                    <a:pt x="902084" y="1630216"/>
                  </a:lnTo>
                  <a:lnTo>
                    <a:pt x="906218" y="1630216"/>
                  </a:lnTo>
                  <a:lnTo>
                    <a:pt x="910361" y="1630216"/>
                  </a:lnTo>
                  <a:lnTo>
                    <a:pt x="914495" y="1630216"/>
                  </a:lnTo>
                  <a:lnTo>
                    <a:pt x="918629" y="1630216"/>
                  </a:lnTo>
                  <a:lnTo>
                    <a:pt x="922772" y="1630216"/>
                  </a:lnTo>
                  <a:lnTo>
                    <a:pt x="926906" y="1630216"/>
                  </a:lnTo>
                  <a:lnTo>
                    <a:pt x="931050" y="1630216"/>
                  </a:lnTo>
                  <a:lnTo>
                    <a:pt x="935184" y="1630216"/>
                  </a:lnTo>
                  <a:lnTo>
                    <a:pt x="939327" y="1630216"/>
                  </a:lnTo>
                  <a:lnTo>
                    <a:pt x="943461" y="1630216"/>
                  </a:lnTo>
                  <a:lnTo>
                    <a:pt x="947604" y="1630216"/>
                  </a:lnTo>
                  <a:lnTo>
                    <a:pt x="951738" y="1630216"/>
                  </a:lnTo>
                  <a:lnTo>
                    <a:pt x="955872" y="1630216"/>
                  </a:lnTo>
                  <a:lnTo>
                    <a:pt x="960015" y="1630216"/>
                  </a:lnTo>
                  <a:lnTo>
                    <a:pt x="964149" y="1630216"/>
                  </a:lnTo>
                  <a:lnTo>
                    <a:pt x="968293" y="1630216"/>
                  </a:lnTo>
                  <a:lnTo>
                    <a:pt x="972426" y="1630216"/>
                  </a:lnTo>
                  <a:lnTo>
                    <a:pt x="976570" y="1630216"/>
                  </a:lnTo>
                  <a:lnTo>
                    <a:pt x="980704" y="1630216"/>
                  </a:lnTo>
                  <a:lnTo>
                    <a:pt x="984837" y="1630216"/>
                  </a:lnTo>
                  <a:lnTo>
                    <a:pt x="988981" y="1630216"/>
                  </a:lnTo>
                  <a:lnTo>
                    <a:pt x="993115" y="1630216"/>
                  </a:lnTo>
                  <a:lnTo>
                    <a:pt x="997258" y="1630216"/>
                  </a:lnTo>
                  <a:lnTo>
                    <a:pt x="1001392" y="1630216"/>
                  </a:lnTo>
                  <a:lnTo>
                    <a:pt x="1005535" y="1630216"/>
                  </a:lnTo>
                  <a:lnTo>
                    <a:pt x="1009669" y="1630216"/>
                  </a:lnTo>
                  <a:lnTo>
                    <a:pt x="1013803" y="1630216"/>
                  </a:lnTo>
                  <a:lnTo>
                    <a:pt x="1017946" y="1630216"/>
                  </a:lnTo>
                  <a:lnTo>
                    <a:pt x="1022080" y="1630216"/>
                  </a:lnTo>
                  <a:lnTo>
                    <a:pt x="1026224" y="1630216"/>
                  </a:lnTo>
                  <a:lnTo>
                    <a:pt x="1030357" y="1630216"/>
                  </a:lnTo>
                  <a:lnTo>
                    <a:pt x="1034501" y="1630216"/>
                  </a:lnTo>
                  <a:lnTo>
                    <a:pt x="1038635" y="1630216"/>
                  </a:lnTo>
                  <a:lnTo>
                    <a:pt x="1042769" y="1630216"/>
                  </a:lnTo>
                  <a:lnTo>
                    <a:pt x="1046912" y="1630216"/>
                  </a:lnTo>
                  <a:lnTo>
                    <a:pt x="1051046" y="1630216"/>
                  </a:lnTo>
                  <a:lnTo>
                    <a:pt x="1055189" y="1630216"/>
                  </a:lnTo>
                  <a:lnTo>
                    <a:pt x="1059323" y="1630216"/>
                  </a:lnTo>
                  <a:lnTo>
                    <a:pt x="1063466" y="1630216"/>
                  </a:lnTo>
                  <a:lnTo>
                    <a:pt x="1067600" y="1630216"/>
                  </a:lnTo>
                  <a:lnTo>
                    <a:pt x="1071734" y="1630216"/>
                  </a:lnTo>
                  <a:lnTo>
                    <a:pt x="1075877" y="1630216"/>
                  </a:lnTo>
                  <a:lnTo>
                    <a:pt x="1080011" y="1630216"/>
                  </a:lnTo>
                  <a:lnTo>
                    <a:pt x="1084155" y="1630216"/>
                  </a:lnTo>
                  <a:lnTo>
                    <a:pt x="1088288" y="1630216"/>
                  </a:lnTo>
                  <a:lnTo>
                    <a:pt x="1092432" y="1630216"/>
                  </a:lnTo>
                  <a:lnTo>
                    <a:pt x="1096566" y="1630216"/>
                  </a:lnTo>
                  <a:lnTo>
                    <a:pt x="1100709" y="1630216"/>
                  </a:lnTo>
                  <a:lnTo>
                    <a:pt x="1104843" y="1630226"/>
                  </a:lnTo>
                  <a:lnTo>
                    <a:pt x="1108977" y="1630226"/>
                  </a:lnTo>
                  <a:lnTo>
                    <a:pt x="1113120" y="1630226"/>
                  </a:lnTo>
                  <a:lnTo>
                    <a:pt x="1117254" y="1630226"/>
                  </a:lnTo>
                  <a:lnTo>
                    <a:pt x="1121397" y="1630226"/>
                  </a:lnTo>
                  <a:lnTo>
                    <a:pt x="1125531" y="1630226"/>
                  </a:lnTo>
                  <a:lnTo>
                    <a:pt x="1129675" y="1630235"/>
                  </a:lnTo>
                  <a:lnTo>
                    <a:pt x="1133808" y="1630235"/>
                  </a:lnTo>
                  <a:lnTo>
                    <a:pt x="1137942" y="1630235"/>
                  </a:lnTo>
                  <a:lnTo>
                    <a:pt x="1142086" y="1630235"/>
                  </a:lnTo>
                  <a:lnTo>
                    <a:pt x="1146219" y="1630235"/>
                  </a:lnTo>
                  <a:lnTo>
                    <a:pt x="1150363" y="1630245"/>
                  </a:lnTo>
                  <a:lnTo>
                    <a:pt x="1154497" y="1630245"/>
                  </a:lnTo>
                  <a:lnTo>
                    <a:pt x="1158640" y="1630245"/>
                  </a:lnTo>
                  <a:lnTo>
                    <a:pt x="1162774" y="1630245"/>
                  </a:lnTo>
                  <a:lnTo>
                    <a:pt x="1166908" y="1630235"/>
                  </a:lnTo>
                  <a:lnTo>
                    <a:pt x="1171051" y="1630235"/>
                  </a:lnTo>
                  <a:lnTo>
                    <a:pt x="1175185" y="1630235"/>
                  </a:lnTo>
                  <a:lnTo>
                    <a:pt x="1179328" y="1630226"/>
                  </a:lnTo>
                  <a:lnTo>
                    <a:pt x="1183462" y="1630226"/>
                  </a:lnTo>
                  <a:lnTo>
                    <a:pt x="1187606" y="1630216"/>
                  </a:lnTo>
                  <a:lnTo>
                    <a:pt x="1191740" y="1630207"/>
                  </a:lnTo>
                  <a:lnTo>
                    <a:pt x="1195873" y="1630197"/>
                  </a:lnTo>
                  <a:lnTo>
                    <a:pt x="1200017" y="1630188"/>
                  </a:lnTo>
                  <a:lnTo>
                    <a:pt x="1204151" y="1630178"/>
                  </a:lnTo>
                  <a:lnTo>
                    <a:pt x="1208294" y="1630159"/>
                  </a:lnTo>
                  <a:lnTo>
                    <a:pt x="1212428" y="1630140"/>
                  </a:lnTo>
                  <a:lnTo>
                    <a:pt x="1216571" y="1630121"/>
                  </a:lnTo>
                  <a:lnTo>
                    <a:pt x="1220705" y="1630111"/>
                  </a:lnTo>
                  <a:lnTo>
                    <a:pt x="1224848" y="1630083"/>
                  </a:lnTo>
                  <a:lnTo>
                    <a:pt x="1228982" y="1630064"/>
                  </a:lnTo>
                  <a:lnTo>
                    <a:pt x="1233126" y="1630045"/>
                  </a:lnTo>
                  <a:lnTo>
                    <a:pt x="1237259" y="1630026"/>
                  </a:lnTo>
                  <a:lnTo>
                    <a:pt x="1241393" y="1630007"/>
                  </a:lnTo>
                  <a:lnTo>
                    <a:pt x="1245537" y="1629997"/>
                  </a:lnTo>
                  <a:lnTo>
                    <a:pt x="1249671" y="1629978"/>
                  </a:lnTo>
                  <a:lnTo>
                    <a:pt x="1253814" y="1629969"/>
                  </a:lnTo>
                  <a:lnTo>
                    <a:pt x="1257948" y="1629959"/>
                  </a:lnTo>
                  <a:lnTo>
                    <a:pt x="1262091" y="1629959"/>
                  </a:lnTo>
                  <a:lnTo>
                    <a:pt x="1266225" y="1629969"/>
                  </a:lnTo>
                  <a:lnTo>
                    <a:pt x="1270359" y="1629978"/>
                  </a:lnTo>
                  <a:lnTo>
                    <a:pt x="1274502" y="1630007"/>
                  </a:lnTo>
                  <a:lnTo>
                    <a:pt x="1278636" y="1630035"/>
                  </a:lnTo>
                  <a:lnTo>
                    <a:pt x="1282779" y="1630083"/>
                  </a:lnTo>
                  <a:lnTo>
                    <a:pt x="1286913" y="1630140"/>
                  </a:lnTo>
                  <a:lnTo>
                    <a:pt x="1291057" y="1630207"/>
                  </a:lnTo>
                  <a:lnTo>
                    <a:pt x="1295190" y="1630283"/>
                  </a:lnTo>
                  <a:lnTo>
                    <a:pt x="1299324" y="1630378"/>
                  </a:lnTo>
                  <a:lnTo>
                    <a:pt x="1303468" y="1630483"/>
                  </a:lnTo>
                  <a:lnTo>
                    <a:pt x="1307602" y="1630597"/>
                  </a:lnTo>
                  <a:lnTo>
                    <a:pt x="1311745" y="1630721"/>
                  </a:lnTo>
                  <a:lnTo>
                    <a:pt x="1315879" y="1630864"/>
                  </a:lnTo>
                  <a:lnTo>
                    <a:pt x="1320022" y="1631016"/>
                  </a:lnTo>
                  <a:lnTo>
                    <a:pt x="1324156" y="1631169"/>
                  </a:lnTo>
                  <a:lnTo>
                    <a:pt x="1328299" y="1631331"/>
                  </a:lnTo>
                  <a:lnTo>
                    <a:pt x="1332433" y="1631483"/>
                  </a:lnTo>
                  <a:lnTo>
                    <a:pt x="1336567" y="1631635"/>
                  </a:lnTo>
                  <a:lnTo>
                    <a:pt x="1340711" y="1631788"/>
                  </a:lnTo>
                  <a:lnTo>
                    <a:pt x="1344844" y="1631921"/>
                  </a:lnTo>
                  <a:lnTo>
                    <a:pt x="1348988" y="1632035"/>
                  </a:lnTo>
                  <a:lnTo>
                    <a:pt x="1353122" y="1632121"/>
                  </a:lnTo>
                  <a:lnTo>
                    <a:pt x="1357265" y="1632188"/>
                  </a:lnTo>
                  <a:lnTo>
                    <a:pt x="1361399" y="1632207"/>
                  </a:lnTo>
                  <a:lnTo>
                    <a:pt x="1365533" y="1632188"/>
                  </a:lnTo>
                  <a:lnTo>
                    <a:pt x="1369676" y="1632112"/>
                  </a:lnTo>
                  <a:lnTo>
                    <a:pt x="1373810" y="1631988"/>
                  </a:lnTo>
                  <a:lnTo>
                    <a:pt x="1377953" y="1631788"/>
                  </a:lnTo>
                  <a:lnTo>
                    <a:pt x="1382087" y="1631531"/>
                  </a:lnTo>
                  <a:lnTo>
                    <a:pt x="1386230" y="1631197"/>
                  </a:lnTo>
                  <a:lnTo>
                    <a:pt x="1390364" y="1630788"/>
                  </a:lnTo>
                  <a:lnTo>
                    <a:pt x="1394498" y="1630302"/>
                  </a:lnTo>
                  <a:lnTo>
                    <a:pt x="1398642" y="1629740"/>
                  </a:lnTo>
                  <a:lnTo>
                    <a:pt x="1402775" y="1629092"/>
                  </a:lnTo>
                  <a:lnTo>
                    <a:pt x="1406919" y="1628378"/>
                  </a:lnTo>
                  <a:lnTo>
                    <a:pt x="1411053" y="1627587"/>
                  </a:lnTo>
                  <a:lnTo>
                    <a:pt x="1415196" y="1626740"/>
                  </a:lnTo>
                  <a:lnTo>
                    <a:pt x="1419330" y="1625835"/>
                  </a:lnTo>
                  <a:lnTo>
                    <a:pt x="1423464" y="1624901"/>
                  </a:lnTo>
                  <a:lnTo>
                    <a:pt x="1427607" y="1623949"/>
                  </a:lnTo>
                  <a:lnTo>
                    <a:pt x="1431741" y="1622996"/>
                  </a:lnTo>
                  <a:lnTo>
                    <a:pt x="1435884" y="1622063"/>
                  </a:lnTo>
                  <a:lnTo>
                    <a:pt x="1440018" y="1621167"/>
                  </a:lnTo>
                  <a:lnTo>
                    <a:pt x="1444161" y="1620358"/>
                  </a:lnTo>
                  <a:lnTo>
                    <a:pt x="1448295" y="1619643"/>
                  </a:lnTo>
                  <a:lnTo>
                    <a:pt x="1452429" y="1619053"/>
                  </a:lnTo>
                  <a:lnTo>
                    <a:pt x="1456573" y="1618634"/>
                  </a:lnTo>
                  <a:lnTo>
                    <a:pt x="1460706" y="1618415"/>
                  </a:lnTo>
                  <a:lnTo>
                    <a:pt x="1464850" y="1618424"/>
                  </a:lnTo>
                  <a:lnTo>
                    <a:pt x="1468984" y="1618681"/>
                  </a:lnTo>
                  <a:lnTo>
                    <a:pt x="1473127" y="1619243"/>
                  </a:lnTo>
                  <a:lnTo>
                    <a:pt x="1477261" y="1620110"/>
                  </a:lnTo>
                  <a:lnTo>
                    <a:pt x="1481395" y="1621320"/>
                  </a:lnTo>
                  <a:lnTo>
                    <a:pt x="1485538" y="1622882"/>
                  </a:lnTo>
                  <a:lnTo>
                    <a:pt x="1489672" y="1624825"/>
                  </a:lnTo>
                  <a:lnTo>
                    <a:pt x="1493815" y="1627130"/>
                  </a:lnTo>
                  <a:lnTo>
                    <a:pt x="1497949" y="1629816"/>
                  </a:lnTo>
                  <a:lnTo>
                    <a:pt x="1502093" y="1632864"/>
                  </a:lnTo>
                  <a:lnTo>
                    <a:pt x="1506226" y="1636255"/>
                  </a:lnTo>
                  <a:lnTo>
                    <a:pt x="1510370" y="1639960"/>
                  </a:lnTo>
                  <a:lnTo>
                    <a:pt x="1514504" y="1643942"/>
                  </a:lnTo>
                  <a:lnTo>
                    <a:pt x="1518637" y="1648133"/>
                  </a:lnTo>
                  <a:lnTo>
                    <a:pt x="1522781" y="1652486"/>
                  </a:lnTo>
                  <a:lnTo>
                    <a:pt x="1526915" y="1656915"/>
                  </a:lnTo>
                  <a:lnTo>
                    <a:pt x="1531058" y="1661334"/>
                  </a:lnTo>
                  <a:lnTo>
                    <a:pt x="1535192" y="1665659"/>
                  </a:lnTo>
                  <a:lnTo>
                    <a:pt x="1539335" y="1669783"/>
                  </a:lnTo>
                  <a:lnTo>
                    <a:pt x="1543469" y="1673583"/>
                  </a:lnTo>
                  <a:lnTo>
                    <a:pt x="1547613" y="1676955"/>
                  </a:lnTo>
                  <a:lnTo>
                    <a:pt x="1551746" y="1679756"/>
                  </a:lnTo>
                  <a:lnTo>
                    <a:pt x="1555880" y="1681880"/>
                  </a:lnTo>
                  <a:lnTo>
                    <a:pt x="1560024" y="1683204"/>
                  </a:lnTo>
                  <a:lnTo>
                    <a:pt x="1564157" y="1683594"/>
                  </a:lnTo>
                  <a:lnTo>
                    <a:pt x="1568301" y="1682947"/>
                  </a:lnTo>
                  <a:lnTo>
                    <a:pt x="1572435" y="1681156"/>
                  </a:lnTo>
                  <a:lnTo>
                    <a:pt x="1576578" y="1678127"/>
                  </a:lnTo>
                  <a:lnTo>
                    <a:pt x="1580712" y="1673793"/>
                  </a:lnTo>
                  <a:lnTo>
                    <a:pt x="1584846" y="1668097"/>
                  </a:lnTo>
                  <a:lnTo>
                    <a:pt x="1588989" y="1661020"/>
                  </a:lnTo>
                  <a:lnTo>
                    <a:pt x="1593123" y="1652543"/>
                  </a:lnTo>
                  <a:lnTo>
                    <a:pt x="1597266" y="1642704"/>
                  </a:lnTo>
                  <a:lnTo>
                    <a:pt x="1601400" y="1631550"/>
                  </a:lnTo>
                  <a:lnTo>
                    <a:pt x="1605544" y="1619186"/>
                  </a:lnTo>
                  <a:lnTo>
                    <a:pt x="1609677" y="1605727"/>
                  </a:lnTo>
                  <a:lnTo>
                    <a:pt x="1613811" y="1591335"/>
                  </a:lnTo>
                  <a:lnTo>
                    <a:pt x="1617955" y="1576219"/>
                  </a:lnTo>
                  <a:lnTo>
                    <a:pt x="1622089" y="1560608"/>
                  </a:lnTo>
                  <a:lnTo>
                    <a:pt x="1626232" y="1544767"/>
                  </a:lnTo>
                  <a:lnTo>
                    <a:pt x="1630366" y="1528994"/>
                  </a:lnTo>
                  <a:lnTo>
                    <a:pt x="1634509" y="1513602"/>
                  </a:lnTo>
                  <a:lnTo>
                    <a:pt x="1638643" y="1498952"/>
                  </a:lnTo>
                  <a:lnTo>
                    <a:pt x="1642786" y="1485408"/>
                  </a:lnTo>
                  <a:lnTo>
                    <a:pt x="1646920" y="1473339"/>
                  </a:lnTo>
                  <a:lnTo>
                    <a:pt x="1651054" y="1463129"/>
                  </a:lnTo>
                  <a:lnTo>
                    <a:pt x="1655197" y="1455137"/>
                  </a:lnTo>
                  <a:lnTo>
                    <a:pt x="1659331" y="1449746"/>
                  </a:lnTo>
                  <a:lnTo>
                    <a:pt x="1663475" y="1447298"/>
                  </a:lnTo>
                  <a:lnTo>
                    <a:pt x="1667608" y="1448098"/>
                  </a:lnTo>
                  <a:lnTo>
                    <a:pt x="1671752" y="1452423"/>
                  </a:lnTo>
                  <a:lnTo>
                    <a:pt x="1675886" y="1460490"/>
                  </a:lnTo>
                  <a:lnTo>
                    <a:pt x="1680020" y="1472473"/>
                  </a:lnTo>
                  <a:lnTo>
                    <a:pt x="1684163" y="1488484"/>
                  </a:lnTo>
                  <a:lnTo>
                    <a:pt x="1688297" y="1508544"/>
                  </a:lnTo>
                  <a:lnTo>
                    <a:pt x="1692440" y="1532614"/>
                  </a:lnTo>
                  <a:lnTo>
                    <a:pt x="1696574" y="1560541"/>
                  </a:lnTo>
                  <a:lnTo>
                    <a:pt x="1700717" y="1592107"/>
                  </a:lnTo>
                  <a:lnTo>
                    <a:pt x="1704851" y="1627016"/>
                  </a:lnTo>
                  <a:lnTo>
                    <a:pt x="1708985" y="1664849"/>
                  </a:lnTo>
                  <a:lnTo>
                    <a:pt x="1713128" y="1705102"/>
                  </a:lnTo>
                  <a:lnTo>
                    <a:pt x="1717262" y="1747212"/>
                  </a:lnTo>
                  <a:lnTo>
                    <a:pt x="1721406" y="1790493"/>
                  </a:lnTo>
                  <a:lnTo>
                    <a:pt x="1725540" y="1834232"/>
                  </a:lnTo>
                  <a:lnTo>
                    <a:pt x="1729683" y="1877609"/>
                  </a:lnTo>
                  <a:lnTo>
                    <a:pt x="1733817" y="1919776"/>
                  </a:lnTo>
                  <a:lnTo>
                    <a:pt x="1737951" y="1959848"/>
                  </a:lnTo>
                  <a:lnTo>
                    <a:pt x="1742094" y="1996900"/>
                  </a:lnTo>
                  <a:lnTo>
                    <a:pt x="1746228" y="2030028"/>
                  </a:lnTo>
                  <a:lnTo>
                    <a:pt x="1750371" y="2058317"/>
                  </a:lnTo>
                  <a:lnTo>
                    <a:pt x="1754505" y="2080901"/>
                  </a:lnTo>
                  <a:lnTo>
                    <a:pt x="1758649" y="2096951"/>
                  </a:lnTo>
                  <a:lnTo>
                    <a:pt x="1762782" y="2105733"/>
                  </a:lnTo>
                  <a:lnTo>
                    <a:pt x="1766926" y="2106600"/>
                  </a:lnTo>
                  <a:lnTo>
                    <a:pt x="1771059" y="2098989"/>
                  </a:lnTo>
                  <a:lnTo>
                    <a:pt x="1775193" y="2082501"/>
                  </a:lnTo>
                  <a:lnTo>
                    <a:pt x="1779337" y="2056879"/>
                  </a:lnTo>
                  <a:lnTo>
                    <a:pt x="1783471" y="2022008"/>
                  </a:lnTo>
                  <a:lnTo>
                    <a:pt x="1787614" y="1977964"/>
                  </a:lnTo>
                  <a:lnTo>
                    <a:pt x="1791748" y="1925005"/>
                  </a:lnTo>
                  <a:lnTo>
                    <a:pt x="1795891" y="1863550"/>
                  </a:lnTo>
                  <a:lnTo>
                    <a:pt x="1800025" y="1794256"/>
                  </a:lnTo>
                  <a:lnTo>
                    <a:pt x="1804159" y="1717913"/>
                  </a:lnTo>
                  <a:lnTo>
                    <a:pt x="1808302" y="1635541"/>
                  </a:lnTo>
                  <a:lnTo>
                    <a:pt x="1812436" y="1548292"/>
                  </a:lnTo>
                  <a:lnTo>
                    <a:pt x="1816580" y="1457499"/>
                  </a:lnTo>
                  <a:lnTo>
                    <a:pt x="1820713" y="1364640"/>
                  </a:lnTo>
                  <a:lnTo>
                    <a:pt x="1824857" y="1271286"/>
                  </a:lnTo>
                  <a:lnTo>
                    <a:pt x="1828990" y="1179122"/>
                  </a:lnTo>
                  <a:lnTo>
                    <a:pt x="1833125" y="1089882"/>
                  </a:lnTo>
                  <a:lnTo>
                    <a:pt x="1837268" y="1005348"/>
                  </a:lnTo>
                  <a:lnTo>
                    <a:pt x="1841402" y="927281"/>
                  </a:lnTo>
                  <a:lnTo>
                    <a:pt x="1845545" y="857434"/>
                  </a:lnTo>
                  <a:lnTo>
                    <a:pt x="1849679" y="797455"/>
                  </a:lnTo>
                  <a:lnTo>
                    <a:pt x="1853822" y="748896"/>
                  </a:lnTo>
                  <a:lnTo>
                    <a:pt x="1857956" y="713178"/>
                  </a:lnTo>
                  <a:lnTo>
                    <a:pt x="1862099" y="691518"/>
                  </a:lnTo>
                  <a:lnTo>
                    <a:pt x="1866233" y="684955"/>
                  </a:lnTo>
                  <a:lnTo>
                    <a:pt x="1870367" y="694261"/>
                  </a:lnTo>
                  <a:lnTo>
                    <a:pt x="1874511" y="719950"/>
                  </a:lnTo>
                  <a:lnTo>
                    <a:pt x="1878644" y="762241"/>
                  </a:lnTo>
                  <a:lnTo>
                    <a:pt x="1882788" y="821086"/>
                  </a:lnTo>
                  <a:lnTo>
                    <a:pt x="1886922" y="896086"/>
                  </a:lnTo>
                  <a:lnTo>
                    <a:pt x="1891056" y="986536"/>
                  </a:lnTo>
                  <a:lnTo>
                    <a:pt x="1895199" y="1091425"/>
                  </a:lnTo>
                  <a:lnTo>
                    <a:pt x="1899333" y="1209421"/>
                  </a:lnTo>
                  <a:lnTo>
                    <a:pt x="1903476" y="1338913"/>
                  </a:lnTo>
                  <a:lnTo>
                    <a:pt x="1907610" y="1478026"/>
                  </a:lnTo>
                  <a:lnTo>
                    <a:pt x="1911753" y="1624606"/>
                  </a:lnTo>
                  <a:lnTo>
                    <a:pt x="1915887" y="1776320"/>
                  </a:lnTo>
                  <a:lnTo>
                    <a:pt x="1920031" y="1930663"/>
                  </a:lnTo>
                  <a:lnTo>
                    <a:pt x="1924164" y="2084987"/>
                  </a:lnTo>
                  <a:lnTo>
                    <a:pt x="1928298" y="2236568"/>
                  </a:lnTo>
                  <a:lnTo>
                    <a:pt x="1932442" y="2382663"/>
                  </a:lnTo>
                  <a:lnTo>
                    <a:pt x="1936575" y="2520518"/>
                  </a:lnTo>
                  <a:lnTo>
                    <a:pt x="1940719" y="2647505"/>
                  </a:lnTo>
                  <a:lnTo>
                    <a:pt x="1944853" y="2761062"/>
                  </a:lnTo>
                  <a:lnTo>
                    <a:pt x="1948996" y="2858875"/>
                  </a:lnTo>
                  <a:lnTo>
                    <a:pt x="1953130" y="2938789"/>
                  </a:lnTo>
                  <a:lnTo>
                    <a:pt x="1957264" y="2998987"/>
                  </a:lnTo>
                  <a:lnTo>
                    <a:pt x="1961407" y="3037925"/>
                  </a:lnTo>
                  <a:lnTo>
                    <a:pt x="1965541" y="3054451"/>
                  </a:lnTo>
                  <a:lnTo>
                    <a:pt x="1969684" y="3047765"/>
                  </a:lnTo>
                  <a:lnTo>
                    <a:pt x="1973818" y="3017504"/>
                  </a:lnTo>
                  <a:lnTo>
                    <a:pt x="1977962" y="2963697"/>
                  </a:lnTo>
                  <a:lnTo>
                    <a:pt x="1982095" y="2886831"/>
                  </a:lnTo>
                  <a:lnTo>
                    <a:pt x="1986239" y="2787818"/>
                  </a:lnTo>
                  <a:lnTo>
                    <a:pt x="1990373" y="2667974"/>
                  </a:lnTo>
                  <a:lnTo>
                    <a:pt x="1994507" y="2529043"/>
                  </a:lnTo>
                  <a:lnTo>
                    <a:pt x="1998650" y="2373119"/>
                  </a:lnTo>
                  <a:lnTo>
                    <a:pt x="2002784" y="2202659"/>
                  </a:lnTo>
                  <a:lnTo>
                    <a:pt x="2006927" y="2020408"/>
                  </a:lnTo>
                  <a:lnTo>
                    <a:pt x="2011061" y="1829355"/>
                  </a:lnTo>
                  <a:lnTo>
                    <a:pt x="2015204" y="1632693"/>
                  </a:lnTo>
                  <a:lnTo>
                    <a:pt x="2019338" y="1433773"/>
                  </a:lnTo>
                  <a:lnTo>
                    <a:pt x="2023472" y="1235986"/>
                  </a:lnTo>
                  <a:lnTo>
                    <a:pt x="2027615" y="1042762"/>
                  </a:lnTo>
                  <a:lnTo>
                    <a:pt x="2031749" y="857472"/>
                  </a:lnTo>
                  <a:lnTo>
                    <a:pt x="2035893" y="683374"/>
                  </a:lnTo>
                  <a:lnTo>
                    <a:pt x="2040026" y="523548"/>
                  </a:lnTo>
                  <a:lnTo>
                    <a:pt x="2044170" y="380825"/>
                  </a:lnTo>
                  <a:lnTo>
                    <a:pt x="2048304" y="257750"/>
                  </a:lnTo>
                  <a:lnTo>
                    <a:pt x="2052438" y="156529"/>
                  </a:lnTo>
                  <a:lnTo>
                    <a:pt x="2056581" y="78976"/>
                  </a:lnTo>
                  <a:lnTo>
                    <a:pt x="2060715" y="26484"/>
                  </a:lnTo>
                  <a:lnTo>
                    <a:pt x="2064858" y="0"/>
                  </a:lnTo>
                  <a:lnTo>
                    <a:pt x="2068992" y="0"/>
                  </a:lnTo>
                  <a:lnTo>
                    <a:pt x="2073135" y="26484"/>
                  </a:lnTo>
                  <a:lnTo>
                    <a:pt x="2077269" y="78976"/>
                  </a:lnTo>
                  <a:lnTo>
                    <a:pt x="2081413" y="156529"/>
                  </a:lnTo>
                  <a:lnTo>
                    <a:pt x="2085546" y="257750"/>
                  </a:lnTo>
                  <a:lnTo>
                    <a:pt x="2089680" y="380825"/>
                  </a:lnTo>
                  <a:lnTo>
                    <a:pt x="2093824" y="523548"/>
                  </a:lnTo>
                  <a:lnTo>
                    <a:pt x="2097958" y="683374"/>
                  </a:lnTo>
                  <a:lnTo>
                    <a:pt x="2102101" y="857472"/>
                  </a:lnTo>
                  <a:lnTo>
                    <a:pt x="2106235" y="1042762"/>
                  </a:lnTo>
                  <a:lnTo>
                    <a:pt x="2110378" y="1235986"/>
                  </a:lnTo>
                  <a:lnTo>
                    <a:pt x="2114512" y="1433773"/>
                  </a:lnTo>
                  <a:lnTo>
                    <a:pt x="2118646" y="1632693"/>
                  </a:lnTo>
                  <a:lnTo>
                    <a:pt x="2122789" y="1829355"/>
                  </a:lnTo>
                  <a:lnTo>
                    <a:pt x="2126923" y="2020408"/>
                  </a:lnTo>
                  <a:lnTo>
                    <a:pt x="2131067" y="2202659"/>
                  </a:lnTo>
                  <a:lnTo>
                    <a:pt x="2135200" y="2373119"/>
                  </a:lnTo>
                  <a:lnTo>
                    <a:pt x="2139344" y="2529043"/>
                  </a:lnTo>
                  <a:lnTo>
                    <a:pt x="2143477" y="2667974"/>
                  </a:lnTo>
                  <a:lnTo>
                    <a:pt x="2147611" y="2787818"/>
                  </a:lnTo>
                  <a:lnTo>
                    <a:pt x="2151755" y="2886831"/>
                  </a:lnTo>
                  <a:lnTo>
                    <a:pt x="2155889" y="2963697"/>
                  </a:lnTo>
                  <a:lnTo>
                    <a:pt x="2160032" y="3017504"/>
                  </a:lnTo>
                  <a:lnTo>
                    <a:pt x="2164166" y="3047765"/>
                  </a:lnTo>
                  <a:lnTo>
                    <a:pt x="2168309" y="3054451"/>
                  </a:lnTo>
                  <a:lnTo>
                    <a:pt x="2172443" y="3037925"/>
                  </a:lnTo>
                  <a:lnTo>
                    <a:pt x="2176586" y="2998987"/>
                  </a:lnTo>
                  <a:lnTo>
                    <a:pt x="2180720" y="2938789"/>
                  </a:lnTo>
                  <a:lnTo>
                    <a:pt x="2184854" y="2858875"/>
                  </a:lnTo>
                  <a:lnTo>
                    <a:pt x="2188998" y="2761062"/>
                  </a:lnTo>
                  <a:lnTo>
                    <a:pt x="2193131" y="2647505"/>
                  </a:lnTo>
                  <a:lnTo>
                    <a:pt x="2197275" y="2520518"/>
                  </a:lnTo>
                  <a:lnTo>
                    <a:pt x="2201408" y="2382663"/>
                  </a:lnTo>
                  <a:lnTo>
                    <a:pt x="2205552" y="2236568"/>
                  </a:lnTo>
                  <a:lnTo>
                    <a:pt x="2209686" y="2084987"/>
                  </a:lnTo>
                  <a:lnTo>
                    <a:pt x="2213820" y="1930663"/>
                  </a:lnTo>
                  <a:lnTo>
                    <a:pt x="2217963" y="1776320"/>
                  </a:lnTo>
                  <a:lnTo>
                    <a:pt x="2222097" y="1624606"/>
                  </a:lnTo>
                  <a:lnTo>
                    <a:pt x="2226240" y="1478026"/>
                  </a:lnTo>
                  <a:lnTo>
                    <a:pt x="2230374" y="1338913"/>
                  </a:lnTo>
                  <a:lnTo>
                    <a:pt x="2234518" y="1209421"/>
                  </a:lnTo>
                  <a:lnTo>
                    <a:pt x="2238651" y="1091425"/>
                  </a:lnTo>
                  <a:lnTo>
                    <a:pt x="2242795" y="986536"/>
                  </a:lnTo>
                  <a:lnTo>
                    <a:pt x="2246929" y="896086"/>
                  </a:lnTo>
                  <a:lnTo>
                    <a:pt x="2251062" y="821086"/>
                  </a:lnTo>
                  <a:lnTo>
                    <a:pt x="2255206" y="762241"/>
                  </a:lnTo>
                  <a:lnTo>
                    <a:pt x="2259340" y="719950"/>
                  </a:lnTo>
                  <a:lnTo>
                    <a:pt x="2263483" y="694261"/>
                  </a:lnTo>
                  <a:lnTo>
                    <a:pt x="2267617" y="684955"/>
                  </a:lnTo>
                  <a:lnTo>
                    <a:pt x="2271751" y="691518"/>
                  </a:lnTo>
                  <a:lnTo>
                    <a:pt x="2275894" y="713178"/>
                  </a:lnTo>
                  <a:lnTo>
                    <a:pt x="2280028" y="748896"/>
                  </a:lnTo>
                  <a:lnTo>
                    <a:pt x="2284171" y="797455"/>
                  </a:lnTo>
                  <a:lnTo>
                    <a:pt x="2288305" y="857434"/>
                  </a:lnTo>
                  <a:lnTo>
                    <a:pt x="2292449" y="927281"/>
                  </a:lnTo>
                  <a:lnTo>
                    <a:pt x="2296582" y="1005348"/>
                  </a:lnTo>
                  <a:lnTo>
                    <a:pt x="2300726" y="1089882"/>
                  </a:lnTo>
                  <a:lnTo>
                    <a:pt x="2304860" y="1179122"/>
                  </a:lnTo>
                  <a:lnTo>
                    <a:pt x="2308993" y="1271286"/>
                  </a:lnTo>
                  <a:lnTo>
                    <a:pt x="2313137" y="1364640"/>
                  </a:lnTo>
                  <a:lnTo>
                    <a:pt x="2317271" y="1457499"/>
                  </a:lnTo>
                  <a:lnTo>
                    <a:pt x="2321414" y="1548292"/>
                  </a:lnTo>
                  <a:lnTo>
                    <a:pt x="2325548" y="1635541"/>
                  </a:lnTo>
                  <a:lnTo>
                    <a:pt x="2329691" y="1717913"/>
                  </a:lnTo>
                  <a:lnTo>
                    <a:pt x="2333825" y="1794256"/>
                  </a:lnTo>
                  <a:lnTo>
                    <a:pt x="2337959" y="1863550"/>
                  </a:lnTo>
                  <a:lnTo>
                    <a:pt x="2342103" y="1925005"/>
                  </a:lnTo>
                  <a:lnTo>
                    <a:pt x="2346236" y="1977964"/>
                  </a:lnTo>
                  <a:lnTo>
                    <a:pt x="2350380" y="2022008"/>
                  </a:lnTo>
                  <a:lnTo>
                    <a:pt x="2354513" y="2056879"/>
                  </a:lnTo>
                  <a:lnTo>
                    <a:pt x="2358657" y="2082501"/>
                  </a:lnTo>
                  <a:lnTo>
                    <a:pt x="2362791" y="2098989"/>
                  </a:lnTo>
                  <a:lnTo>
                    <a:pt x="2366925" y="2106600"/>
                  </a:lnTo>
                  <a:lnTo>
                    <a:pt x="2371068" y="2105733"/>
                  </a:lnTo>
                  <a:lnTo>
                    <a:pt x="2375202" y="2096951"/>
                  </a:lnTo>
                  <a:lnTo>
                    <a:pt x="2379345" y="2080901"/>
                  </a:lnTo>
                  <a:lnTo>
                    <a:pt x="2383479" y="2058317"/>
                  </a:lnTo>
                  <a:lnTo>
                    <a:pt x="2387622" y="2030028"/>
                  </a:lnTo>
                  <a:lnTo>
                    <a:pt x="2391756" y="1996900"/>
                  </a:lnTo>
                  <a:lnTo>
                    <a:pt x="2395900" y="1959848"/>
                  </a:lnTo>
                  <a:lnTo>
                    <a:pt x="2400033" y="1919776"/>
                  </a:lnTo>
                  <a:lnTo>
                    <a:pt x="2404167" y="1877609"/>
                  </a:lnTo>
                  <a:lnTo>
                    <a:pt x="2408311" y="1834232"/>
                  </a:lnTo>
                  <a:lnTo>
                    <a:pt x="2412444" y="1790493"/>
                  </a:lnTo>
                  <a:lnTo>
                    <a:pt x="2416588" y="1747212"/>
                  </a:lnTo>
                  <a:lnTo>
                    <a:pt x="2420722" y="1705102"/>
                  </a:lnTo>
                  <a:lnTo>
                    <a:pt x="2424865" y="1664849"/>
                  </a:lnTo>
                  <a:lnTo>
                    <a:pt x="2428999" y="1627016"/>
                  </a:lnTo>
                  <a:lnTo>
                    <a:pt x="2433133" y="1592107"/>
                  </a:lnTo>
                  <a:lnTo>
                    <a:pt x="2437276" y="1560541"/>
                  </a:lnTo>
                  <a:lnTo>
                    <a:pt x="2441410" y="1532614"/>
                  </a:lnTo>
                  <a:lnTo>
                    <a:pt x="2445553" y="1508544"/>
                  </a:lnTo>
                  <a:lnTo>
                    <a:pt x="2449687" y="1488484"/>
                  </a:lnTo>
                  <a:lnTo>
                    <a:pt x="2453831" y="1472473"/>
                  </a:lnTo>
                  <a:lnTo>
                    <a:pt x="2457964" y="1460490"/>
                  </a:lnTo>
                  <a:lnTo>
                    <a:pt x="2462098" y="1452423"/>
                  </a:lnTo>
                  <a:lnTo>
                    <a:pt x="2466242" y="1448098"/>
                  </a:lnTo>
                  <a:lnTo>
                    <a:pt x="2470375" y="1447298"/>
                  </a:lnTo>
                  <a:lnTo>
                    <a:pt x="2474519" y="1449746"/>
                  </a:lnTo>
                  <a:lnTo>
                    <a:pt x="2478653" y="1455137"/>
                  </a:lnTo>
                  <a:lnTo>
                    <a:pt x="2482796" y="1463129"/>
                  </a:lnTo>
                  <a:lnTo>
                    <a:pt x="2486930" y="1473339"/>
                  </a:lnTo>
                  <a:lnTo>
                    <a:pt x="2491073" y="1485408"/>
                  </a:lnTo>
                  <a:lnTo>
                    <a:pt x="2495207" y="1498952"/>
                  </a:lnTo>
                  <a:lnTo>
                    <a:pt x="2499341" y="1513602"/>
                  </a:lnTo>
                  <a:lnTo>
                    <a:pt x="2503485" y="1528994"/>
                  </a:lnTo>
                  <a:lnTo>
                    <a:pt x="2507618" y="1544767"/>
                  </a:lnTo>
                  <a:lnTo>
                    <a:pt x="2511762" y="1560608"/>
                  </a:lnTo>
                  <a:lnTo>
                    <a:pt x="2515895" y="1576219"/>
                  </a:lnTo>
                  <a:lnTo>
                    <a:pt x="2520039" y="1591335"/>
                  </a:lnTo>
                  <a:lnTo>
                    <a:pt x="2524173" y="1605727"/>
                  </a:lnTo>
                  <a:lnTo>
                    <a:pt x="2528316" y="1619186"/>
                  </a:lnTo>
                  <a:lnTo>
                    <a:pt x="2532450" y="1631550"/>
                  </a:lnTo>
                  <a:lnTo>
                    <a:pt x="2536584" y="1642704"/>
                  </a:lnTo>
                  <a:lnTo>
                    <a:pt x="2540727" y="1652543"/>
                  </a:lnTo>
                  <a:lnTo>
                    <a:pt x="2544861" y="1661020"/>
                  </a:lnTo>
                  <a:lnTo>
                    <a:pt x="2549004" y="1668097"/>
                  </a:lnTo>
                  <a:lnTo>
                    <a:pt x="2553138" y="1673793"/>
                  </a:lnTo>
                  <a:lnTo>
                    <a:pt x="2557272" y="1678127"/>
                  </a:lnTo>
                  <a:lnTo>
                    <a:pt x="2561416" y="1681156"/>
                  </a:lnTo>
                  <a:lnTo>
                    <a:pt x="2565549" y="1682947"/>
                  </a:lnTo>
                  <a:lnTo>
                    <a:pt x="2569693" y="1683594"/>
                  </a:lnTo>
                  <a:lnTo>
                    <a:pt x="2573826" y="1683204"/>
                  </a:lnTo>
                  <a:lnTo>
                    <a:pt x="2577970" y="1681880"/>
                  </a:lnTo>
                  <a:lnTo>
                    <a:pt x="2582104" y="1679756"/>
                  </a:lnTo>
                  <a:lnTo>
                    <a:pt x="2586247" y="1676955"/>
                  </a:lnTo>
                  <a:lnTo>
                    <a:pt x="2590381" y="1673583"/>
                  </a:lnTo>
                  <a:lnTo>
                    <a:pt x="2594515" y="1669783"/>
                  </a:lnTo>
                  <a:lnTo>
                    <a:pt x="2598658" y="1665659"/>
                  </a:lnTo>
                  <a:lnTo>
                    <a:pt x="2602792" y="1661334"/>
                  </a:lnTo>
                  <a:lnTo>
                    <a:pt x="2606935" y="1656915"/>
                  </a:lnTo>
                  <a:lnTo>
                    <a:pt x="2611069" y="1652486"/>
                  </a:lnTo>
                  <a:lnTo>
                    <a:pt x="2615213" y="1648133"/>
                  </a:lnTo>
                  <a:lnTo>
                    <a:pt x="2619347" y="1643942"/>
                  </a:lnTo>
                  <a:lnTo>
                    <a:pt x="2623480" y="1639960"/>
                  </a:lnTo>
                  <a:lnTo>
                    <a:pt x="2627624" y="1636255"/>
                  </a:lnTo>
                  <a:lnTo>
                    <a:pt x="2631758" y="1632864"/>
                  </a:lnTo>
                  <a:lnTo>
                    <a:pt x="2635901" y="1629816"/>
                  </a:lnTo>
                  <a:lnTo>
                    <a:pt x="2640035" y="1627130"/>
                  </a:lnTo>
                  <a:lnTo>
                    <a:pt x="2644178" y="1624825"/>
                  </a:lnTo>
                  <a:lnTo>
                    <a:pt x="2648312" y="1622882"/>
                  </a:lnTo>
                  <a:lnTo>
                    <a:pt x="2652455" y="1621320"/>
                  </a:lnTo>
                  <a:lnTo>
                    <a:pt x="2656589" y="1620110"/>
                  </a:lnTo>
                  <a:lnTo>
                    <a:pt x="2660723" y="1619243"/>
                  </a:lnTo>
                  <a:lnTo>
                    <a:pt x="2664867" y="1618681"/>
                  </a:lnTo>
                  <a:lnTo>
                    <a:pt x="2669000" y="1618424"/>
                  </a:lnTo>
                  <a:lnTo>
                    <a:pt x="2673144" y="1618415"/>
                  </a:lnTo>
                  <a:lnTo>
                    <a:pt x="2677278" y="1618634"/>
                  </a:lnTo>
                  <a:lnTo>
                    <a:pt x="2681411" y="1619053"/>
                  </a:lnTo>
                  <a:lnTo>
                    <a:pt x="2685555" y="1619643"/>
                  </a:lnTo>
                  <a:lnTo>
                    <a:pt x="2689689" y="1620358"/>
                  </a:lnTo>
                  <a:lnTo>
                    <a:pt x="2693832" y="1621167"/>
                  </a:lnTo>
                  <a:lnTo>
                    <a:pt x="2697966" y="1622063"/>
                  </a:lnTo>
                  <a:lnTo>
                    <a:pt x="2702109" y="1622996"/>
                  </a:lnTo>
                  <a:lnTo>
                    <a:pt x="2706243" y="1623949"/>
                  </a:lnTo>
                  <a:lnTo>
                    <a:pt x="2710386" y="1624901"/>
                  </a:lnTo>
                  <a:lnTo>
                    <a:pt x="2714520" y="1625835"/>
                  </a:lnTo>
                  <a:lnTo>
                    <a:pt x="2718654" y="1626740"/>
                  </a:lnTo>
                  <a:lnTo>
                    <a:pt x="2722798" y="1627587"/>
                  </a:lnTo>
                  <a:lnTo>
                    <a:pt x="2726931" y="1628378"/>
                  </a:lnTo>
                  <a:lnTo>
                    <a:pt x="2731075" y="1629092"/>
                  </a:lnTo>
                  <a:lnTo>
                    <a:pt x="2735209" y="1629740"/>
                  </a:lnTo>
                  <a:lnTo>
                    <a:pt x="2739352" y="1630302"/>
                  </a:lnTo>
                  <a:lnTo>
                    <a:pt x="2743486" y="1630788"/>
                  </a:lnTo>
                  <a:lnTo>
                    <a:pt x="2747629" y="1631197"/>
                  </a:lnTo>
                  <a:lnTo>
                    <a:pt x="2751763" y="1631531"/>
                  </a:lnTo>
                  <a:lnTo>
                    <a:pt x="2755897" y="1631788"/>
                  </a:lnTo>
                  <a:lnTo>
                    <a:pt x="2760040" y="1631988"/>
                  </a:lnTo>
                  <a:lnTo>
                    <a:pt x="2764174" y="1632112"/>
                  </a:lnTo>
                  <a:lnTo>
                    <a:pt x="2768317" y="1632188"/>
                  </a:lnTo>
                  <a:lnTo>
                    <a:pt x="2772452" y="1632207"/>
                  </a:lnTo>
                  <a:lnTo>
                    <a:pt x="2776585" y="1632188"/>
                  </a:lnTo>
                  <a:lnTo>
                    <a:pt x="2780729" y="1632121"/>
                  </a:lnTo>
                  <a:lnTo>
                    <a:pt x="2784862" y="1632035"/>
                  </a:lnTo>
                  <a:lnTo>
                    <a:pt x="2789006" y="1631921"/>
                  </a:lnTo>
                  <a:lnTo>
                    <a:pt x="2793140" y="1631788"/>
                  </a:lnTo>
                  <a:lnTo>
                    <a:pt x="2797283" y="1631635"/>
                  </a:lnTo>
                  <a:lnTo>
                    <a:pt x="2801417" y="1631483"/>
                  </a:lnTo>
                  <a:lnTo>
                    <a:pt x="2805560" y="1631331"/>
                  </a:lnTo>
                  <a:lnTo>
                    <a:pt x="2809694" y="1631169"/>
                  </a:lnTo>
                  <a:lnTo>
                    <a:pt x="2813828" y="1631016"/>
                  </a:lnTo>
                  <a:lnTo>
                    <a:pt x="2817971" y="1630864"/>
                  </a:lnTo>
                  <a:lnTo>
                    <a:pt x="2822105" y="1630721"/>
                  </a:lnTo>
                  <a:lnTo>
                    <a:pt x="2826249" y="1630597"/>
                  </a:lnTo>
                  <a:lnTo>
                    <a:pt x="2830383" y="1630483"/>
                  </a:lnTo>
                  <a:lnTo>
                    <a:pt x="2834526" y="1630378"/>
                  </a:lnTo>
                  <a:lnTo>
                    <a:pt x="2838660" y="1630283"/>
                  </a:lnTo>
                  <a:lnTo>
                    <a:pt x="2842803" y="1630207"/>
                  </a:lnTo>
                  <a:lnTo>
                    <a:pt x="2846937" y="1630140"/>
                  </a:lnTo>
                  <a:lnTo>
                    <a:pt x="2851071" y="1630083"/>
                  </a:lnTo>
                  <a:lnTo>
                    <a:pt x="2855214" y="1630035"/>
                  </a:lnTo>
                  <a:lnTo>
                    <a:pt x="2859348" y="1630007"/>
                  </a:lnTo>
                  <a:lnTo>
                    <a:pt x="2863491" y="1629978"/>
                  </a:lnTo>
                  <a:lnTo>
                    <a:pt x="2867625" y="1629969"/>
                  </a:lnTo>
                  <a:lnTo>
                    <a:pt x="2871759" y="1629959"/>
                  </a:lnTo>
                  <a:lnTo>
                    <a:pt x="2875902" y="1629959"/>
                  </a:lnTo>
                  <a:lnTo>
                    <a:pt x="2880036" y="1629969"/>
                  </a:lnTo>
                  <a:lnTo>
                    <a:pt x="2884180" y="1629978"/>
                  </a:lnTo>
                  <a:lnTo>
                    <a:pt x="2888313" y="1629997"/>
                  </a:lnTo>
                  <a:lnTo>
                    <a:pt x="2892457" y="1630007"/>
                  </a:lnTo>
                  <a:lnTo>
                    <a:pt x="2896591" y="1630026"/>
                  </a:lnTo>
                  <a:lnTo>
                    <a:pt x="2900734" y="1630045"/>
                  </a:lnTo>
                  <a:lnTo>
                    <a:pt x="2904868" y="1630064"/>
                  </a:lnTo>
                  <a:lnTo>
                    <a:pt x="2909002" y="1630083"/>
                  </a:lnTo>
                  <a:lnTo>
                    <a:pt x="2913145" y="1630111"/>
                  </a:lnTo>
                  <a:lnTo>
                    <a:pt x="2917279" y="1630121"/>
                  </a:lnTo>
                  <a:lnTo>
                    <a:pt x="2921422" y="1630140"/>
                  </a:lnTo>
                  <a:lnTo>
                    <a:pt x="2925556" y="1630159"/>
                  </a:lnTo>
                  <a:lnTo>
                    <a:pt x="2929699" y="1630178"/>
                  </a:lnTo>
                  <a:lnTo>
                    <a:pt x="2933834" y="1630188"/>
                  </a:lnTo>
                  <a:lnTo>
                    <a:pt x="2937967" y="1630197"/>
                  </a:lnTo>
                  <a:lnTo>
                    <a:pt x="2942111" y="1630207"/>
                  </a:lnTo>
                  <a:lnTo>
                    <a:pt x="2946244" y="1630216"/>
                  </a:lnTo>
                  <a:lnTo>
                    <a:pt x="2950388" y="1630226"/>
                  </a:lnTo>
                  <a:lnTo>
                    <a:pt x="2954522" y="1630226"/>
                  </a:lnTo>
                  <a:lnTo>
                    <a:pt x="2958665" y="1630235"/>
                  </a:lnTo>
                  <a:lnTo>
                    <a:pt x="2962799" y="1630235"/>
                  </a:lnTo>
                  <a:lnTo>
                    <a:pt x="2966942" y="1630235"/>
                  </a:lnTo>
                  <a:lnTo>
                    <a:pt x="2971076" y="1630245"/>
                  </a:lnTo>
                  <a:lnTo>
                    <a:pt x="2975210" y="1630245"/>
                  </a:lnTo>
                  <a:lnTo>
                    <a:pt x="2979353" y="1630245"/>
                  </a:lnTo>
                  <a:lnTo>
                    <a:pt x="2983487" y="1630245"/>
                  </a:lnTo>
                  <a:lnTo>
                    <a:pt x="2987631" y="1630235"/>
                  </a:lnTo>
                  <a:lnTo>
                    <a:pt x="2991765" y="1630235"/>
                  </a:lnTo>
                  <a:lnTo>
                    <a:pt x="2995898" y="1630235"/>
                  </a:lnTo>
                  <a:lnTo>
                    <a:pt x="3000042" y="1630235"/>
                  </a:lnTo>
                  <a:lnTo>
                    <a:pt x="3004175" y="1630235"/>
                  </a:lnTo>
                  <a:lnTo>
                    <a:pt x="3008319" y="1630226"/>
                  </a:lnTo>
                  <a:lnTo>
                    <a:pt x="3012453" y="1630226"/>
                  </a:lnTo>
                  <a:lnTo>
                    <a:pt x="3016596" y="1630226"/>
                  </a:lnTo>
                  <a:lnTo>
                    <a:pt x="3020730" y="1630226"/>
                  </a:lnTo>
                  <a:lnTo>
                    <a:pt x="3024873" y="1630226"/>
                  </a:lnTo>
                  <a:lnTo>
                    <a:pt x="3029007" y="1630226"/>
                  </a:lnTo>
                  <a:lnTo>
                    <a:pt x="3033141" y="1630216"/>
                  </a:lnTo>
                  <a:lnTo>
                    <a:pt x="3037285" y="1630216"/>
                  </a:lnTo>
                  <a:lnTo>
                    <a:pt x="3041418" y="1630216"/>
                  </a:lnTo>
                  <a:lnTo>
                    <a:pt x="3045562" y="1630216"/>
                  </a:lnTo>
                  <a:lnTo>
                    <a:pt x="3049696" y="1630216"/>
                  </a:lnTo>
                  <a:lnTo>
                    <a:pt x="3053839" y="1630216"/>
                  </a:lnTo>
                  <a:lnTo>
                    <a:pt x="3057973" y="1630216"/>
                  </a:lnTo>
                  <a:lnTo>
                    <a:pt x="3062116" y="1630216"/>
                  </a:lnTo>
                  <a:lnTo>
                    <a:pt x="3066250" y="1630216"/>
                  </a:lnTo>
                  <a:lnTo>
                    <a:pt x="3070384" y="1630216"/>
                  </a:lnTo>
                  <a:lnTo>
                    <a:pt x="3074527" y="1630216"/>
                  </a:lnTo>
                  <a:lnTo>
                    <a:pt x="3078661" y="1630216"/>
                  </a:lnTo>
                  <a:lnTo>
                    <a:pt x="3082804" y="1630216"/>
                  </a:lnTo>
                  <a:lnTo>
                    <a:pt x="3086938" y="1630216"/>
                  </a:lnTo>
                  <a:lnTo>
                    <a:pt x="3091072" y="1630216"/>
                  </a:lnTo>
                  <a:lnTo>
                    <a:pt x="3095216" y="1630216"/>
                  </a:lnTo>
                  <a:lnTo>
                    <a:pt x="3099349" y="1630216"/>
                  </a:lnTo>
                  <a:lnTo>
                    <a:pt x="3103493" y="1630216"/>
                  </a:lnTo>
                  <a:lnTo>
                    <a:pt x="3107627" y="1630216"/>
                  </a:lnTo>
                  <a:lnTo>
                    <a:pt x="3111770" y="1630216"/>
                  </a:lnTo>
                  <a:lnTo>
                    <a:pt x="3115904" y="1630216"/>
                  </a:lnTo>
                  <a:lnTo>
                    <a:pt x="3120047" y="1630216"/>
                  </a:lnTo>
                  <a:lnTo>
                    <a:pt x="3124181" y="1630216"/>
                  </a:lnTo>
                  <a:lnTo>
                    <a:pt x="3128315" y="1630216"/>
                  </a:lnTo>
                  <a:lnTo>
                    <a:pt x="3132458" y="1630216"/>
                  </a:lnTo>
                  <a:lnTo>
                    <a:pt x="3136592" y="1630216"/>
                  </a:lnTo>
                  <a:lnTo>
                    <a:pt x="3140735" y="1630216"/>
                  </a:lnTo>
                  <a:lnTo>
                    <a:pt x="3144870" y="1630216"/>
                  </a:lnTo>
                  <a:lnTo>
                    <a:pt x="3149013" y="1630216"/>
                  </a:lnTo>
                  <a:lnTo>
                    <a:pt x="3153147" y="1630216"/>
                  </a:lnTo>
                  <a:lnTo>
                    <a:pt x="3157290" y="1630216"/>
                  </a:lnTo>
                  <a:lnTo>
                    <a:pt x="3161424" y="1630216"/>
                  </a:lnTo>
                  <a:lnTo>
                    <a:pt x="3165558" y="1630216"/>
                  </a:lnTo>
                  <a:lnTo>
                    <a:pt x="3169701" y="1630216"/>
                  </a:lnTo>
                  <a:lnTo>
                    <a:pt x="3173835" y="1630216"/>
                  </a:lnTo>
                  <a:lnTo>
                    <a:pt x="3177978" y="1630216"/>
                  </a:lnTo>
                  <a:lnTo>
                    <a:pt x="3182112" y="1630216"/>
                  </a:lnTo>
                  <a:lnTo>
                    <a:pt x="3186246" y="1630216"/>
                  </a:lnTo>
                  <a:lnTo>
                    <a:pt x="3190389" y="1630216"/>
                  </a:lnTo>
                  <a:lnTo>
                    <a:pt x="3194523" y="1630216"/>
                  </a:lnTo>
                  <a:lnTo>
                    <a:pt x="3198667" y="1630216"/>
                  </a:lnTo>
                  <a:lnTo>
                    <a:pt x="3202801" y="1630216"/>
                  </a:lnTo>
                  <a:lnTo>
                    <a:pt x="3206944" y="1630216"/>
                  </a:lnTo>
                  <a:lnTo>
                    <a:pt x="3211078" y="1630216"/>
                  </a:lnTo>
                  <a:lnTo>
                    <a:pt x="3215221" y="1630216"/>
                  </a:lnTo>
                  <a:lnTo>
                    <a:pt x="3219355" y="1630216"/>
                  </a:lnTo>
                  <a:lnTo>
                    <a:pt x="3223489" y="1630216"/>
                  </a:lnTo>
                  <a:lnTo>
                    <a:pt x="3227632" y="1630216"/>
                  </a:lnTo>
                  <a:lnTo>
                    <a:pt x="3231766" y="1630216"/>
                  </a:lnTo>
                  <a:lnTo>
                    <a:pt x="3235909" y="1630216"/>
                  </a:lnTo>
                  <a:lnTo>
                    <a:pt x="3240043" y="1630216"/>
                  </a:lnTo>
                  <a:lnTo>
                    <a:pt x="3244186" y="1630216"/>
                  </a:lnTo>
                  <a:lnTo>
                    <a:pt x="3248320" y="1630216"/>
                  </a:lnTo>
                  <a:lnTo>
                    <a:pt x="3252464" y="1630216"/>
                  </a:lnTo>
                  <a:lnTo>
                    <a:pt x="3256598" y="1630216"/>
                  </a:lnTo>
                  <a:lnTo>
                    <a:pt x="3260732" y="1630216"/>
                  </a:lnTo>
                  <a:lnTo>
                    <a:pt x="3264875" y="1630216"/>
                  </a:lnTo>
                  <a:lnTo>
                    <a:pt x="3269009" y="1630216"/>
                  </a:lnTo>
                  <a:lnTo>
                    <a:pt x="3273152" y="1630216"/>
                  </a:lnTo>
                  <a:lnTo>
                    <a:pt x="3277286" y="1630216"/>
                  </a:lnTo>
                  <a:lnTo>
                    <a:pt x="3281429" y="1630216"/>
                  </a:lnTo>
                  <a:lnTo>
                    <a:pt x="3285563" y="1630216"/>
                  </a:lnTo>
                  <a:lnTo>
                    <a:pt x="3289697" y="1630216"/>
                  </a:lnTo>
                  <a:lnTo>
                    <a:pt x="3293840" y="1630216"/>
                  </a:lnTo>
                  <a:lnTo>
                    <a:pt x="3297974" y="1630216"/>
                  </a:lnTo>
                  <a:lnTo>
                    <a:pt x="3302117" y="1630216"/>
                  </a:lnTo>
                  <a:lnTo>
                    <a:pt x="3306252" y="1630216"/>
                  </a:lnTo>
                  <a:lnTo>
                    <a:pt x="3310385" y="1630216"/>
                  </a:lnTo>
                  <a:lnTo>
                    <a:pt x="3314529" y="1630216"/>
                  </a:lnTo>
                  <a:lnTo>
                    <a:pt x="3318662" y="1630216"/>
                  </a:lnTo>
                  <a:lnTo>
                    <a:pt x="3322806" y="1630216"/>
                  </a:lnTo>
                  <a:lnTo>
                    <a:pt x="3326940" y="1630216"/>
                  </a:lnTo>
                  <a:lnTo>
                    <a:pt x="3331083" y="1630216"/>
                  </a:lnTo>
                  <a:lnTo>
                    <a:pt x="3335217" y="1630216"/>
                  </a:lnTo>
                  <a:lnTo>
                    <a:pt x="3339360" y="1630216"/>
                  </a:lnTo>
                  <a:lnTo>
                    <a:pt x="3343494" y="1630216"/>
                  </a:lnTo>
                  <a:lnTo>
                    <a:pt x="3347628" y="1630216"/>
                  </a:lnTo>
                  <a:lnTo>
                    <a:pt x="3351771" y="1630216"/>
                  </a:lnTo>
                  <a:lnTo>
                    <a:pt x="3355905" y="1630216"/>
                  </a:lnTo>
                  <a:lnTo>
                    <a:pt x="3360049" y="1630216"/>
                  </a:lnTo>
                  <a:lnTo>
                    <a:pt x="3364183" y="1630216"/>
                  </a:lnTo>
                  <a:lnTo>
                    <a:pt x="3368326" y="1630216"/>
                  </a:lnTo>
                  <a:lnTo>
                    <a:pt x="3372460" y="1630216"/>
                  </a:lnTo>
                  <a:lnTo>
                    <a:pt x="3376603" y="1630216"/>
                  </a:lnTo>
                  <a:lnTo>
                    <a:pt x="3380737" y="1630216"/>
                  </a:lnTo>
                  <a:lnTo>
                    <a:pt x="3384871" y="1630216"/>
                  </a:lnTo>
                  <a:lnTo>
                    <a:pt x="3389014" y="1630216"/>
                  </a:lnTo>
                  <a:lnTo>
                    <a:pt x="3393148" y="1630216"/>
                  </a:lnTo>
                  <a:lnTo>
                    <a:pt x="3397291" y="1630216"/>
                  </a:lnTo>
                  <a:lnTo>
                    <a:pt x="3401425" y="1630216"/>
                  </a:lnTo>
                  <a:lnTo>
                    <a:pt x="3405569" y="1630216"/>
                  </a:lnTo>
                  <a:lnTo>
                    <a:pt x="3409702" y="1630216"/>
                  </a:lnTo>
                  <a:lnTo>
                    <a:pt x="3413836" y="1630216"/>
                  </a:lnTo>
                  <a:lnTo>
                    <a:pt x="3417980" y="1630216"/>
                  </a:lnTo>
                  <a:lnTo>
                    <a:pt x="3422114" y="1630216"/>
                  </a:lnTo>
                  <a:lnTo>
                    <a:pt x="3426257" y="1630216"/>
                  </a:lnTo>
                  <a:lnTo>
                    <a:pt x="3430391" y="1630216"/>
                  </a:lnTo>
                  <a:lnTo>
                    <a:pt x="3434534" y="1630216"/>
                  </a:lnTo>
                  <a:lnTo>
                    <a:pt x="3438668" y="1630216"/>
                  </a:lnTo>
                  <a:lnTo>
                    <a:pt x="3442802" y="1630216"/>
                  </a:lnTo>
                  <a:lnTo>
                    <a:pt x="3446945" y="1630216"/>
                  </a:lnTo>
                  <a:lnTo>
                    <a:pt x="3451079" y="1630216"/>
                  </a:lnTo>
                  <a:lnTo>
                    <a:pt x="3455222" y="1630216"/>
                  </a:lnTo>
                  <a:lnTo>
                    <a:pt x="3459356" y="1630216"/>
                  </a:lnTo>
                  <a:lnTo>
                    <a:pt x="3463500" y="1630216"/>
                  </a:lnTo>
                  <a:lnTo>
                    <a:pt x="3467634" y="1630216"/>
                  </a:lnTo>
                  <a:lnTo>
                    <a:pt x="3471777" y="1630216"/>
                  </a:lnTo>
                  <a:lnTo>
                    <a:pt x="3475911" y="1630216"/>
                  </a:lnTo>
                  <a:lnTo>
                    <a:pt x="3480045" y="1630216"/>
                  </a:lnTo>
                  <a:lnTo>
                    <a:pt x="3484188" y="1630216"/>
                  </a:lnTo>
                  <a:lnTo>
                    <a:pt x="3488322" y="1630216"/>
                  </a:lnTo>
                  <a:lnTo>
                    <a:pt x="3492465" y="1630216"/>
                  </a:lnTo>
                  <a:lnTo>
                    <a:pt x="3496599" y="1630216"/>
                  </a:lnTo>
                  <a:lnTo>
                    <a:pt x="3500733" y="1630216"/>
                  </a:lnTo>
                  <a:lnTo>
                    <a:pt x="3504876" y="1630216"/>
                  </a:lnTo>
                  <a:lnTo>
                    <a:pt x="3509010" y="1630216"/>
                  </a:lnTo>
                  <a:lnTo>
                    <a:pt x="3513153" y="1630216"/>
                  </a:lnTo>
                  <a:lnTo>
                    <a:pt x="3517287" y="1630216"/>
                  </a:lnTo>
                  <a:lnTo>
                    <a:pt x="3521431" y="1630216"/>
                  </a:lnTo>
                  <a:lnTo>
                    <a:pt x="3525565" y="1630216"/>
                  </a:lnTo>
                  <a:lnTo>
                    <a:pt x="3529708" y="1630216"/>
                  </a:lnTo>
                  <a:lnTo>
                    <a:pt x="3533842" y="1630216"/>
                  </a:lnTo>
                  <a:lnTo>
                    <a:pt x="3537976" y="1630216"/>
                  </a:lnTo>
                  <a:lnTo>
                    <a:pt x="3542119" y="1630216"/>
                  </a:lnTo>
                  <a:lnTo>
                    <a:pt x="3546253" y="1630216"/>
                  </a:lnTo>
                  <a:lnTo>
                    <a:pt x="3550396" y="1630216"/>
                  </a:lnTo>
                  <a:lnTo>
                    <a:pt x="3554530" y="1630216"/>
                  </a:lnTo>
                  <a:lnTo>
                    <a:pt x="3558674" y="1630216"/>
                  </a:lnTo>
                  <a:lnTo>
                    <a:pt x="3562807" y="1630216"/>
                  </a:lnTo>
                  <a:lnTo>
                    <a:pt x="3566951" y="1630216"/>
                  </a:lnTo>
                  <a:lnTo>
                    <a:pt x="3571084" y="1630216"/>
                  </a:lnTo>
                  <a:lnTo>
                    <a:pt x="3575219" y="1630216"/>
                  </a:lnTo>
                  <a:lnTo>
                    <a:pt x="3579362" y="1630216"/>
                  </a:lnTo>
                  <a:lnTo>
                    <a:pt x="3583496" y="1630216"/>
                  </a:lnTo>
                  <a:lnTo>
                    <a:pt x="3587639" y="1630216"/>
                  </a:lnTo>
                  <a:lnTo>
                    <a:pt x="3591773" y="1630216"/>
                  </a:lnTo>
                  <a:lnTo>
                    <a:pt x="3595907" y="1630216"/>
                  </a:lnTo>
                  <a:lnTo>
                    <a:pt x="3600050" y="1630216"/>
                  </a:lnTo>
                  <a:lnTo>
                    <a:pt x="3604184" y="1630216"/>
                  </a:lnTo>
                  <a:lnTo>
                    <a:pt x="3608327" y="1630216"/>
                  </a:lnTo>
                  <a:lnTo>
                    <a:pt x="3612461" y="1630216"/>
                  </a:lnTo>
                  <a:lnTo>
                    <a:pt x="3616605" y="1630216"/>
                  </a:lnTo>
                  <a:lnTo>
                    <a:pt x="3620738" y="1630216"/>
                  </a:lnTo>
                  <a:lnTo>
                    <a:pt x="3624882" y="1630216"/>
                  </a:lnTo>
                  <a:lnTo>
                    <a:pt x="3629016" y="1630216"/>
                  </a:lnTo>
                  <a:lnTo>
                    <a:pt x="3633150" y="1630216"/>
                  </a:lnTo>
                  <a:lnTo>
                    <a:pt x="3637293" y="1630216"/>
                  </a:lnTo>
                  <a:lnTo>
                    <a:pt x="3641427" y="1630216"/>
                  </a:lnTo>
                  <a:lnTo>
                    <a:pt x="3645570" y="1630216"/>
                  </a:lnTo>
                  <a:lnTo>
                    <a:pt x="3649704" y="1630216"/>
                  </a:lnTo>
                  <a:lnTo>
                    <a:pt x="3653847" y="1630216"/>
                  </a:lnTo>
                  <a:lnTo>
                    <a:pt x="3657981" y="1630216"/>
                  </a:lnTo>
                  <a:lnTo>
                    <a:pt x="3662115" y="1630216"/>
                  </a:lnTo>
                  <a:lnTo>
                    <a:pt x="3666258" y="1630216"/>
                  </a:lnTo>
                  <a:lnTo>
                    <a:pt x="3670392" y="1630216"/>
                  </a:lnTo>
                  <a:lnTo>
                    <a:pt x="3674536" y="1630216"/>
                  </a:lnTo>
                  <a:lnTo>
                    <a:pt x="3678669" y="1630216"/>
                  </a:lnTo>
                  <a:lnTo>
                    <a:pt x="3682813" y="1630216"/>
                  </a:lnTo>
                  <a:lnTo>
                    <a:pt x="3686947" y="1630216"/>
                  </a:lnTo>
                  <a:lnTo>
                    <a:pt x="3691090" y="1630216"/>
                  </a:lnTo>
                  <a:lnTo>
                    <a:pt x="3695224" y="1630216"/>
                  </a:lnTo>
                  <a:lnTo>
                    <a:pt x="3699358" y="1630216"/>
                  </a:lnTo>
                  <a:lnTo>
                    <a:pt x="3703501" y="1630216"/>
                  </a:lnTo>
                  <a:lnTo>
                    <a:pt x="3707635" y="1630216"/>
                  </a:lnTo>
                  <a:lnTo>
                    <a:pt x="3711778" y="1630216"/>
                  </a:lnTo>
                  <a:lnTo>
                    <a:pt x="3715912" y="1630216"/>
                  </a:lnTo>
                  <a:lnTo>
                    <a:pt x="3720046" y="1630216"/>
                  </a:lnTo>
                  <a:lnTo>
                    <a:pt x="3724189" y="1630216"/>
                  </a:lnTo>
                  <a:lnTo>
                    <a:pt x="3728323" y="1630216"/>
                  </a:lnTo>
                  <a:lnTo>
                    <a:pt x="3732466" y="1630216"/>
                  </a:lnTo>
                  <a:lnTo>
                    <a:pt x="3736601" y="1630216"/>
                  </a:lnTo>
                  <a:lnTo>
                    <a:pt x="3740744" y="1630216"/>
                  </a:lnTo>
                  <a:lnTo>
                    <a:pt x="3744878" y="1630216"/>
                  </a:lnTo>
                  <a:lnTo>
                    <a:pt x="3749021" y="1630216"/>
                  </a:lnTo>
                  <a:lnTo>
                    <a:pt x="3753155" y="1630216"/>
                  </a:lnTo>
                  <a:lnTo>
                    <a:pt x="3757289" y="1630216"/>
                  </a:lnTo>
                  <a:lnTo>
                    <a:pt x="3761432" y="1630216"/>
                  </a:lnTo>
                  <a:lnTo>
                    <a:pt x="3765566" y="1630216"/>
                  </a:lnTo>
                  <a:lnTo>
                    <a:pt x="3769709" y="1630216"/>
                  </a:lnTo>
                  <a:lnTo>
                    <a:pt x="3773843" y="1630216"/>
                  </a:lnTo>
                  <a:lnTo>
                    <a:pt x="3777987" y="1630216"/>
                  </a:lnTo>
                  <a:lnTo>
                    <a:pt x="3782120" y="1630216"/>
                  </a:lnTo>
                  <a:lnTo>
                    <a:pt x="3786264" y="1630216"/>
                  </a:lnTo>
                  <a:lnTo>
                    <a:pt x="3790398" y="1630216"/>
                  </a:lnTo>
                  <a:lnTo>
                    <a:pt x="3794532" y="1630216"/>
                  </a:lnTo>
                  <a:lnTo>
                    <a:pt x="3798675" y="1630216"/>
                  </a:lnTo>
                  <a:lnTo>
                    <a:pt x="3802809" y="1630216"/>
                  </a:lnTo>
                  <a:lnTo>
                    <a:pt x="3806952" y="1630216"/>
                  </a:lnTo>
                  <a:lnTo>
                    <a:pt x="3811086" y="1630216"/>
                  </a:lnTo>
                  <a:lnTo>
                    <a:pt x="3815229" y="1630216"/>
                  </a:lnTo>
                  <a:lnTo>
                    <a:pt x="3819363" y="1630216"/>
                  </a:lnTo>
                  <a:lnTo>
                    <a:pt x="3823497" y="1630216"/>
                  </a:lnTo>
                  <a:lnTo>
                    <a:pt x="3827640" y="1630216"/>
                  </a:lnTo>
                  <a:lnTo>
                    <a:pt x="3831774" y="1630216"/>
                  </a:lnTo>
                  <a:lnTo>
                    <a:pt x="3835918" y="1630216"/>
                  </a:lnTo>
                  <a:lnTo>
                    <a:pt x="3840051" y="1630216"/>
                  </a:lnTo>
                  <a:lnTo>
                    <a:pt x="3844195" y="1630216"/>
                  </a:lnTo>
                  <a:lnTo>
                    <a:pt x="3848329" y="1630216"/>
                  </a:lnTo>
                  <a:lnTo>
                    <a:pt x="3852463" y="1630216"/>
                  </a:lnTo>
                  <a:lnTo>
                    <a:pt x="3856606" y="1630216"/>
                  </a:lnTo>
                  <a:lnTo>
                    <a:pt x="3860740" y="1630216"/>
                  </a:lnTo>
                  <a:lnTo>
                    <a:pt x="3864883" y="1630216"/>
                  </a:lnTo>
                  <a:lnTo>
                    <a:pt x="3869017" y="1630216"/>
                  </a:lnTo>
                  <a:lnTo>
                    <a:pt x="3873161" y="1630216"/>
                  </a:lnTo>
                  <a:lnTo>
                    <a:pt x="3877294" y="1630216"/>
                  </a:lnTo>
                  <a:lnTo>
                    <a:pt x="3881438" y="1630216"/>
                  </a:lnTo>
                  <a:lnTo>
                    <a:pt x="3885571" y="1630216"/>
                  </a:lnTo>
                  <a:lnTo>
                    <a:pt x="3889705" y="1630216"/>
                  </a:lnTo>
                  <a:lnTo>
                    <a:pt x="3893849" y="1630216"/>
                  </a:lnTo>
                  <a:lnTo>
                    <a:pt x="3897983" y="1630216"/>
                  </a:lnTo>
                  <a:lnTo>
                    <a:pt x="3902126" y="1630216"/>
                  </a:lnTo>
                  <a:lnTo>
                    <a:pt x="3906260" y="1630216"/>
                  </a:lnTo>
                  <a:lnTo>
                    <a:pt x="3910394" y="1630216"/>
                  </a:lnTo>
                  <a:lnTo>
                    <a:pt x="3914537" y="1630216"/>
                  </a:lnTo>
                  <a:lnTo>
                    <a:pt x="3918671" y="1630216"/>
                  </a:lnTo>
                  <a:lnTo>
                    <a:pt x="3922814" y="1630216"/>
                  </a:lnTo>
                  <a:lnTo>
                    <a:pt x="3926948" y="1630216"/>
                  </a:lnTo>
                  <a:lnTo>
                    <a:pt x="3931092" y="1630216"/>
                  </a:lnTo>
                  <a:lnTo>
                    <a:pt x="3935225" y="1630216"/>
                  </a:lnTo>
                  <a:lnTo>
                    <a:pt x="3939369" y="1630216"/>
                  </a:lnTo>
                  <a:lnTo>
                    <a:pt x="3943502" y="1630216"/>
                  </a:lnTo>
                  <a:lnTo>
                    <a:pt x="3947636" y="1630216"/>
                  </a:lnTo>
                  <a:lnTo>
                    <a:pt x="3951780" y="1630216"/>
                  </a:lnTo>
                  <a:lnTo>
                    <a:pt x="3955914" y="1630216"/>
                  </a:lnTo>
                  <a:lnTo>
                    <a:pt x="3960057" y="1630216"/>
                  </a:lnTo>
                  <a:lnTo>
                    <a:pt x="3964191" y="1630216"/>
                  </a:lnTo>
                  <a:lnTo>
                    <a:pt x="3968334" y="1630216"/>
                  </a:lnTo>
                  <a:lnTo>
                    <a:pt x="3972468" y="1630216"/>
                  </a:lnTo>
                  <a:lnTo>
                    <a:pt x="3976602" y="1630216"/>
                  </a:lnTo>
                  <a:lnTo>
                    <a:pt x="3980745" y="1630216"/>
                  </a:lnTo>
                  <a:lnTo>
                    <a:pt x="3984879" y="1630216"/>
                  </a:lnTo>
                  <a:lnTo>
                    <a:pt x="3989023" y="1630216"/>
                  </a:lnTo>
                  <a:lnTo>
                    <a:pt x="3993156" y="1630216"/>
                  </a:lnTo>
                  <a:lnTo>
                    <a:pt x="3997300" y="1630216"/>
                  </a:lnTo>
                  <a:lnTo>
                    <a:pt x="4001433" y="1630216"/>
                  </a:lnTo>
                  <a:lnTo>
                    <a:pt x="4005577" y="1630216"/>
                  </a:lnTo>
                  <a:lnTo>
                    <a:pt x="4009711" y="1630216"/>
                  </a:lnTo>
                  <a:lnTo>
                    <a:pt x="4013845" y="1630216"/>
                  </a:lnTo>
                  <a:lnTo>
                    <a:pt x="4017988" y="1630216"/>
                  </a:lnTo>
                  <a:lnTo>
                    <a:pt x="4022122" y="1630216"/>
                  </a:lnTo>
                  <a:lnTo>
                    <a:pt x="4026265" y="1630216"/>
                  </a:lnTo>
                  <a:lnTo>
                    <a:pt x="4030399" y="1630216"/>
                  </a:lnTo>
                  <a:lnTo>
                    <a:pt x="4034543" y="1630216"/>
                  </a:lnTo>
                  <a:lnTo>
                    <a:pt x="4038676" y="1630216"/>
                  </a:lnTo>
                  <a:lnTo>
                    <a:pt x="4042810" y="1630216"/>
                  </a:lnTo>
                  <a:lnTo>
                    <a:pt x="4046954" y="1630216"/>
                  </a:lnTo>
                  <a:lnTo>
                    <a:pt x="4051087" y="1630216"/>
                  </a:lnTo>
                  <a:lnTo>
                    <a:pt x="4055231" y="1630216"/>
                  </a:lnTo>
                  <a:lnTo>
                    <a:pt x="4059365" y="1630216"/>
                  </a:lnTo>
                  <a:lnTo>
                    <a:pt x="4063508" y="1630216"/>
                  </a:lnTo>
                  <a:lnTo>
                    <a:pt x="4067642" y="1630216"/>
                  </a:lnTo>
                  <a:lnTo>
                    <a:pt x="4071776" y="1630216"/>
                  </a:lnTo>
                  <a:lnTo>
                    <a:pt x="4075919" y="1630216"/>
                  </a:lnTo>
                  <a:lnTo>
                    <a:pt x="4080053" y="1630216"/>
                  </a:lnTo>
                  <a:lnTo>
                    <a:pt x="4084196" y="1630216"/>
                  </a:lnTo>
                  <a:lnTo>
                    <a:pt x="4088330" y="1630216"/>
                  </a:lnTo>
                  <a:lnTo>
                    <a:pt x="4092474" y="1630216"/>
                  </a:lnTo>
                  <a:lnTo>
                    <a:pt x="4096607" y="1630216"/>
                  </a:lnTo>
                  <a:lnTo>
                    <a:pt x="4100751" y="1630216"/>
                  </a:lnTo>
                  <a:lnTo>
                    <a:pt x="4104885" y="1630216"/>
                  </a:lnTo>
                  <a:lnTo>
                    <a:pt x="4109019" y="1630216"/>
                  </a:lnTo>
                  <a:lnTo>
                    <a:pt x="4113162" y="1630216"/>
                  </a:lnTo>
                  <a:lnTo>
                    <a:pt x="4117296" y="1630216"/>
                  </a:lnTo>
                  <a:lnTo>
                    <a:pt x="4121439" y="1630216"/>
                  </a:lnTo>
                  <a:lnTo>
                    <a:pt x="4125573" y="1630216"/>
                  </a:lnTo>
                  <a:lnTo>
                    <a:pt x="4129716" y="1630216"/>
                  </a:lnTo>
                  <a:lnTo>
                    <a:pt x="4133850" y="1630216"/>
                  </a:lnTo>
                </a:path>
              </a:pathLst>
            </a:custGeom>
            <a:noFill/>
            <a:ln w="22225" cap="flat">
              <a:solidFill>
                <a:srgbClr val="B07BD7"/>
              </a:solidFill>
              <a:prstDash val="solid"/>
              <a:round/>
              <a:headEnd type="stealth" w="lg" len="lg"/>
            </a:ln>
            <a:scene3d>
              <a:camera prst="isometricTopUp"/>
              <a:lightRig rig="threePt" dir="t"/>
            </a:scene3d>
          </p:spPr>
          <p:txBody>
            <a:bodyPr rtlCol="0" anchor="ctr"/>
            <a:lstStyle/>
            <a:p>
              <a:endParaRPr lang="en-NL" dirty="0"/>
            </a:p>
          </p:txBody>
        </p: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52DFD68B-E25F-5C82-2B3D-CD7AA8380FE4}"/>
                </a:ext>
              </a:extLst>
            </p:cNvPr>
            <p:cNvCxnSpPr>
              <a:cxnSpLocks/>
            </p:cNvCxnSpPr>
            <p:nvPr/>
          </p:nvCxnSpPr>
          <p:spPr>
            <a:xfrm>
              <a:off x="3059407" y="3428065"/>
              <a:ext cx="579082" cy="33365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614F31A5-B2F9-7FC0-9282-AFF6C9A93A13}"/>
                </a:ext>
              </a:extLst>
            </p:cNvPr>
            <p:cNvCxnSpPr>
              <a:cxnSpLocks/>
            </p:cNvCxnSpPr>
            <p:nvPr/>
          </p:nvCxnSpPr>
          <p:spPr>
            <a:xfrm>
              <a:off x="4023936" y="2948783"/>
              <a:ext cx="534083" cy="282623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8DD4800B-F35D-29F5-C4E4-38AE8F998A7D}"/>
                </a:ext>
              </a:extLst>
            </p:cNvPr>
            <p:cNvGrpSpPr/>
            <p:nvPr/>
          </p:nvGrpSpPr>
          <p:grpSpPr>
            <a:xfrm>
              <a:off x="4632119" y="3073047"/>
              <a:ext cx="1122393" cy="435069"/>
              <a:chOff x="4112218" y="5136261"/>
              <a:chExt cx="1122393" cy="435069"/>
            </a:xfrm>
          </p:grpSpPr>
          <p:grpSp>
            <p:nvGrpSpPr>
              <p:cNvPr id="220" name="Group 219">
                <a:extLst>
                  <a:ext uri="{FF2B5EF4-FFF2-40B4-BE49-F238E27FC236}">
                    <a16:creationId xmlns:a16="http://schemas.microsoft.com/office/drawing/2014/main" id="{91CAF44C-035B-9DEE-BC71-6DF4052FF026}"/>
                  </a:ext>
                </a:extLst>
              </p:cNvPr>
              <p:cNvGrpSpPr/>
              <p:nvPr/>
            </p:nvGrpSpPr>
            <p:grpSpPr>
              <a:xfrm>
                <a:off x="4112218" y="5136261"/>
                <a:ext cx="988756" cy="435069"/>
                <a:chOff x="5621901" y="4724229"/>
                <a:chExt cx="988756" cy="435069"/>
              </a:xfrm>
            </p:grpSpPr>
            <p:grpSp>
              <p:nvGrpSpPr>
                <p:cNvPr id="225" name="Group 224">
                  <a:extLst>
                    <a:ext uri="{FF2B5EF4-FFF2-40B4-BE49-F238E27FC236}">
                      <a16:creationId xmlns:a16="http://schemas.microsoft.com/office/drawing/2014/main" id="{74C67BD1-6980-54E8-C03B-B0FB266619CE}"/>
                    </a:ext>
                  </a:extLst>
                </p:cNvPr>
                <p:cNvGrpSpPr/>
                <p:nvPr/>
              </p:nvGrpSpPr>
              <p:grpSpPr>
                <a:xfrm>
                  <a:off x="5644872" y="502315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72" name="Oval 1171">
                    <a:extLst>
                      <a:ext uri="{FF2B5EF4-FFF2-40B4-BE49-F238E27FC236}">
                        <a16:creationId xmlns:a16="http://schemas.microsoft.com/office/drawing/2014/main" id="{5B5261AE-17B8-B54A-95FC-1DF6DE231FB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73" name="Oval 1172">
                    <a:extLst>
                      <a:ext uri="{FF2B5EF4-FFF2-40B4-BE49-F238E27FC236}">
                        <a16:creationId xmlns:a16="http://schemas.microsoft.com/office/drawing/2014/main" id="{AE04608F-8A17-1F90-E084-EF3161D4662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26" name="Group 225">
                  <a:extLst>
                    <a:ext uri="{FF2B5EF4-FFF2-40B4-BE49-F238E27FC236}">
                      <a16:creationId xmlns:a16="http://schemas.microsoft.com/office/drawing/2014/main" id="{838FEF0C-2F1F-D972-5350-461B9601CABA}"/>
                    </a:ext>
                  </a:extLst>
                </p:cNvPr>
                <p:cNvGrpSpPr/>
                <p:nvPr/>
              </p:nvGrpSpPr>
              <p:grpSpPr>
                <a:xfrm>
                  <a:off x="5636873" y="496359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70" name="Oval 1169">
                    <a:extLst>
                      <a:ext uri="{FF2B5EF4-FFF2-40B4-BE49-F238E27FC236}">
                        <a16:creationId xmlns:a16="http://schemas.microsoft.com/office/drawing/2014/main" id="{5478D01A-02E9-B1FD-0154-29CC95ECE61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71" name="Oval 1170">
                    <a:extLst>
                      <a:ext uri="{FF2B5EF4-FFF2-40B4-BE49-F238E27FC236}">
                        <a16:creationId xmlns:a16="http://schemas.microsoft.com/office/drawing/2014/main" id="{251A9CAB-BD2E-6387-AE21-343F06D884A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27" name="Group 226">
                  <a:extLst>
                    <a:ext uri="{FF2B5EF4-FFF2-40B4-BE49-F238E27FC236}">
                      <a16:creationId xmlns:a16="http://schemas.microsoft.com/office/drawing/2014/main" id="{B724B016-C379-3A57-A546-DDEF6DB28DA7}"/>
                    </a:ext>
                  </a:extLst>
                </p:cNvPr>
                <p:cNvGrpSpPr/>
                <p:nvPr/>
              </p:nvGrpSpPr>
              <p:grpSpPr>
                <a:xfrm>
                  <a:off x="5672245" y="498040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68" name="Oval 1167">
                    <a:extLst>
                      <a:ext uri="{FF2B5EF4-FFF2-40B4-BE49-F238E27FC236}">
                        <a16:creationId xmlns:a16="http://schemas.microsoft.com/office/drawing/2014/main" id="{4AAC8175-7F65-FF81-5F4C-AFDEEA99116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69" name="Oval 1168">
                    <a:extLst>
                      <a:ext uri="{FF2B5EF4-FFF2-40B4-BE49-F238E27FC236}">
                        <a16:creationId xmlns:a16="http://schemas.microsoft.com/office/drawing/2014/main" id="{58620DE6-3CC2-CB5B-C245-375FABE779D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28" name="Group 227">
                  <a:extLst>
                    <a:ext uri="{FF2B5EF4-FFF2-40B4-BE49-F238E27FC236}">
                      <a16:creationId xmlns:a16="http://schemas.microsoft.com/office/drawing/2014/main" id="{B8E13ED2-3B7D-4C9E-D7B9-A628EEBE59D1}"/>
                    </a:ext>
                  </a:extLst>
                </p:cNvPr>
                <p:cNvGrpSpPr/>
                <p:nvPr/>
              </p:nvGrpSpPr>
              <p:grpSpPr>
                <a:xfrm>
                  <a:off x="5641937" y="491135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66" name="Oval 1165">
                    <a:extLst>
                      <a:ext uri="{FF2B5EF4-FFF2-40B4-BE49-F238E27FC236}">
                        <a16:creationId xmlns:a16="http://schemas.microsoft.com/office/drawing/2014/main" id="{38F229B0-2531-231E-C22C-5F5DAC40B79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67" name="Oval 1166">
                    <a:extLst>
                      <a:ext uri="{FF2B5EF4-FFF2-40B4-BE49-F238E27FC236}">
                        <a16:creationId xmlns:a16="http://schemas.microsoft.com/office/drawing/2014/main" id="{9D91B23B-D8ED-AA50-F0D0-A207C5D93AB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ED7F0E8C-2192-C401-29A6-BDDAC4B28E59}"/>
                    </a:ext>
                  </a:extLst>
                </p:cNvPr>
                <p:cNvGrpSpPr/>
                <p:nvPr/>
              </p:nvGrpSpPr>
              <p:grpSpPr>
                <a:xfrm>
                  <a:off x="5650273" y="483892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64" name="Oval 1163">
                    <a:extLst>
                      <a:ext uri="{FF2B5EF4-FFF2-40B4-BE49-F238E27FC236}">
                        <a16:creationId xmlns:a16="http://schemas.microsoft.com/office/drawing/2014/main" id="{4E92260E-62FC-3012-45C0-E2CA79F24B5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65" name="Oval 1164">
                    <a:extLst>
                      <a:ext uri="{FF2B5EF4-FFF2-40B4-BE49-F238E27FC236}">
                        <a16:creationId xmlns:a16="http://schemas.microsoft.com/office/drawing/2014/main" id="{F4BE1AA7-0C31-FD2D-6CD7-1CAE1FDC14F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0" name="Group 229">
                  <a:extLst>
                    <a:ext uri="{FF2B5EF4-FFF2-40B4-BE49-F238E27FC236}">
                      <a16:creationId xmlns:a16="http://schemas.microsoft.com/office/drawing/2014/main" id="{A10D53C9-F277-C9D4-7B0A-97CBD8B77290}"/>
                    </a:ext>
                  </a:extLst>
                </p:cNvPr>
                <p:cNvGrpSpPr/>
                <p:nvPr/>
              </p:nvGrpSpPr>
              <p:grpSpPr>
                <a:xfrm>
                  <a:off x="5674202" y="4884311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62" name="Oval 1161">
                    <a:extLst>
                      <a:ext uri="{FF2B5EF4-FFF2-40B4-BE49-F238E27FC236}">
                        <a16:creationId xmlns:a16="http://schemas.microsoft.com/office/drawing/2014/main" id="{BD1BBDB1-4D49-A47D-B67D-05F4B34DA56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63" name="Oval 1162">
                    <a:extLst>
                      <a:ext uri="{FF2B5EF4-FFF2-40B4-BE49-F238E27FC236}">
                        <a16:creationId xmlns:a16="http://schemas.microsoft.com/office/drawing/2014/main" id="{2B1DCF4B-D441-C1F3-4BB4-CDE3CDADAB6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1" name="Group 230">
                  <a:extLst>
                    <a:ext uri="{FF2B5EF4-FFF2-40B4-BE49-F238E27FC236}">
                      <a16:creationId xmlns:a16="http://schemas.microsoft.com/office/drawing/2014/main" id="{3DCAEF6F-ED47-EB2F-AFB5-94C735E55979}"/>
                    </a:ext>
                  </a:extLst>
                </p:cNvPr>
                <p:cNvGrpSpPr/>
                <p:nvPr/>
              </p:nvGrpSpPr>
              <p:grpSpPr>
                <a:xfrm>
                  <a:off x="5621901" y="486037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60" name="Oval 1159">
                    <a:extLst>
                      <a:ext uri="{FF2B5EF4-FFF2-40B4-BE49-F238E27FC236}">
                        <a16:creationId xmlns:a16="http://schemas.microsoft.com/office/drawing/2014/main" id="{6FCFD6F1-09D9-EB69-A163-D4C0EFF787E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61" name="Oval 1160">
                    <a:extLst>
                      <a:ext uri="{FF2B5EF4-FFF2-40B4-BE49-F238E27FC236}">
                        <a16:creationId xmlns:a16="http://schemas.microsoft.com/office/drawing/2014/main" id="{94AD0592-2A98-60E3-29B6-85D6B6C2944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2" name="Group 231">
                  <a:extLst>
                    <a:ext uri="{FF2B5EF4-FFF2-40B4-BE49-F238E27FC236}">
                      <a16:creationId xmlns:a16="http://schemas.microsoft.com/office/drawing/2014/main" id="{35D6D7D0-3F15-8745-A69F-09E88F6DF61D}"/>
                    </a:ext>
                  </a:extLst>
                </p:cNvPr>
                <p:cNvGrpSpPr/>
                <p:nvPr/>
              </p:nvGrpSpPr>
              <p:grpSpPr>
                <a:xfrm>
                  <a:off x="5656435" y="479098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58" name="Oval 1157">
                    <a:extLst>
                      <a:ext uri="{FF2B5EF4-FFF2-40B4-BE49-F238E27FC236}">
                        <a16:creationId xmlns:a16="http://schemas.microsoft.com/office/drawing/2014/main" id="{4C81CA0E-2E8F-BC41-6F67-8DD4128BC1A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59" name="Oval 1158">
                    <a:extLst>
                      <a:ext uri="{FF2B5EF4-FFF2-40B4-BE49-F238E27FC236}">
                        <a16:creationId xmlns:a16="http://schemas.microsoft.com/office/drawing/2014/main" id="{6A569917-C39C-0413-3CFA-81BCDFA6D4A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3" name="Group 232">
                  <a:extLst>
                    <a:ext uri="{FF2B5EF4-FFF2-40B4-BE49-F238E27FC236}">
                      <a16:creationId xmlns:a16="http://schemas.microsoft.com/office/drawing/2014/main" id="{4311D528-9B32-C70B-B17D-5206DF0DA72E}"/>
                    </a:ext>
                  </a:extLst>
                </p:cNvPr>
                <p:cNvGrpSpPr/>
                <p:nvPr/>
              </p:nvGrpSpPr>
              <p:grpSpPr>
                <a:xfrm>
                  <a:off x="5946762" y="474008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56" name="Oval 1155">
                    <a:extLst>
                      <a:ext uri="{FF2B5EF4-FFF2-40B4-BE49-F238E27FC236}">
                        <a16:creationId xmlns:a16="http://schemas.microsoft.com/office/drawing/2014/main" id="{39A1BE87-6D22-7E86-27B3-98805E4FD19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57" name="Oval 1156">
                    <a:extLst>
                      <a:ext uri="{FF2B5EF4-FFF2-40B4-BE49-F238E27FC236}">
                        <a16:creationId xmlns:a16="http://schemas.microsoft.com/office/drawing/2014/main" id="{44E28D5A-B21D-7BD8-67E5-7C3ACDA4D64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4" name="Group 233">
                  <a:extLst>
                    <a:ext uri="{FF2B5EF4-FFF2-40B4-BE49-F238E27FC236}">
                      <a16:creationId xmlns:a16="http://schemas.microsoft.com/office/drawing/2014/main" id="{EE0A3CC2-D483-DE58-E170-AC0DF935A193}"/>
                    </a:ext>
                  </a:extLst>
                </p:cNvPr>
                <p:cNvGrpSpPr/>
                <p:nvPr/>
              </p:nvGrpSpPr>
              <p:grpSpPr>
                <a:xfrm>
                  <a:off x="5915232" y="4788497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54" name="Oval 1153">
                    <a:extLst>
                      <a:ext uri="{FF2B5EF4-FFF2-40B4-BE49-F238E27FC236}">
                        <a16:creationId xmlns:a16="http://schemas.microsoft.com/office/drawing/2014/main" id="{E62EAC94-EDF9-25CD-1915-ED85856AA1F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55" name="Oval 1154">
                    <a:extLst>
                      <a:ext uri="{FF2B5EF4-FFF2-40B4-BE49-F238E27FC236}">
                        <a16:creationId xmlns:a16="http://schemas.microsoft.com/office/drawing/2014/main" id="{007B5271-D3DE-7305-806C-5485066DFA9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5" name="Group 234">
                  <a:extLst>
                    <a:ext uri="{FF2B5EF4-FFF2-40B4-BE49-F238E27FC236}">
                      <a16:creationId xmlns:a16="http://schemas.microsoft.com/office/drawing/2014/main" id="{00F342F9-271E-50BD-2AE3-A51B06C1F605}"/>
                    </a:ext>
                  </a:extLst>
                </p:cNvPr>
                <p:cNvGrpSpPr/>
                <p:nvPr/>
              </p:nvGrpSpPr>
              <p:grpSpPr>
                <a:xfrm>
                  <a:off x="5946762" y="479433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1152" name="Oval 1151">
                    <a:extLst>
                      <a:ext uri="{FF2B5EF4-FFF2-40B4-BE49-F238E27FC236}">
                        <a16:creationId xmlns:a16="http://schemas.microsoft.com/office/drawing/2014/main" id="{1B16C364-BBFF-ECEA-B9B7-E70A6A220BA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1153" name="Oval 1152">
                    <a:extLst>
                      <a:ext uri="{FF2B5EF4-FFF2-40B4-BE49-F238E27FC236}">
                        <a16:creationId xmlns:a16="http://schemas.microsoft.com/office/drawing/2014/main" id="{328BF183-8EAA-E06A-206A-1BDDC66065C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6" name="Group 235">
                  <a:extLst>
                    <a:ext uri="{FF2B5EF4-FFF2-40B4-BE49-F238E27FC236}">
                      <a16:creationId xmlns:a16="http://schemas.microsoft.com/office/drawing/2014/main" id="{ABA9BD7F-AB17-1080-BD6E-F7B1965604B4}"/>
                    </a:ext>
                  </a:extLst>
                </p:cNvPr>
                <p:cNvGrpSpPr/>
                <p:nvPr/>
              </p:nvGrpSpPr>
              <p:grpSpPr>
                <a:xfrm>
                  <a:off x="5958071" y="484274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66" name="Oval 765">
                    <a:extLst>
                      <a:ext uri="{FF2B5EF4-FFF2-40B4-BE49-F238E27FC236}">
                        <a16:creationId xmlns:a16="http://schemas.microsoft.com/office/drawing/2014/main" id="{ADBEE946-41A9-C80A-C6A1-FB846DE0BC0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67" name="Oval 766">
                    <a:extLst>
                      <a:ext uri="{FF2B5EF4-FFF2-40B4-BE49-F238E27FC236}">
                        <a16:creationId xmlns:a16="http://schemas.microsoft.com/office/drawing/2014/main" id="{754CA4E4-6E0A-B765-F95B-0C9F3644628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7" name="Group 236">
                  <a:extLst>
                    <a:ext uri="{FF2B5EF4-FFF2-40B4-BE49-F238E27FC236}">
                      <a16:creationId xmlns:a16="http://schemas.microsoft.com/office/drawing/2014/main" id="{E111EDDF-A5A5-1102-DCB1-D3CB5A9EA7F9}"/>
                    </a:ext>
                  </a:extLst>
                </p:cNvPr>
                <p:cNvGrpSpPr/>
                <p:nvPr/>
              </p:nvGrpSpPr>
              <p:grpSpPr>
                <a:xfrm>
                  <a:off x="5907104" y="484274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64" name="Oval 763">
                    <a:extLst>
                      <a:ext uri="{FF2B5EF4-FFF2-40B4-BE49-F238E27FC236}">
                        <a16:creationId xmlns:a16="http://schemas.microsoft.com/office/drawing/2014/main" id="{97100F92-36FC-98AC-B197-EB549D66EC7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65" name="Oval 764">
                    <a:extLst>
                      <a:ext uri="{FF2B5EF4-FFF2-40B4-BE49-F238E27FC236}">
                        <a16:creationId xmlns:a16="http://schemas.microsoft.com/office/drawing/2014/main" id="{1ACBDAD8-3A03-E3C1-C41A-E42CACE4C998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8" name="Group 237">
                  <a:extLst>
                    <a:ext uri="{FF2B5EF4-FFF2-40B4-BE49-F238E27FC236}">
                      <a16:creationId xmlns:a16="http://schemas.microsoft.com/office/drawing/2014/main" id="{BA698117-3C77-7661-5CC4-0F87BEC53D94}"/>
                    </a:ext>
                  </a:extLst>
                </p:cNvPr>
                <p:cNvGrpSpPr/>
                <p:nvPr/>
              </p:nvGrpSpPr>
              <p:grpSpPr>
                <a:xfrm>
                  <a:off x="5905804" y="48996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62" name="Oval 761">
                    <a:extLst>
                      <a:ext uri="{FF2B5EF4-FFF2-40B4-BE49-F238E27FC236}">
                        <a16:creationId xmlns:a16="http://schemas.microsoft.com/office/drawing/2014/main" id="{20E1EB2E-DF74-8AF6-B035-806EBF62C38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63" name="Oval 762">
                    <a:extLst>
                      <a:ext uri="{FF2B5EF4-FFF2-40B4-BE49-F238E27FC236}">
                        <a16:creationId xmlns:a16="http://schemas.microsoft.com/office/drawing/2014/main" id="{BB895FC9-E18C-F66D-3601-AE0CE02DCF8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D28A5451-F5F8-0502-B89F-FC8DEAD03921}"/>
                    </a:ext>
                  </a:extLst>
                </p:cNvPr>
                <p:cNvGrpSpPr/>
                <p:nvPr/>
              </p:nvGrpSpPr>
              <p:grpSpPr>
                <a:xfrm>
                  <a:off x="5937288" y="4899678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60" name="Oval 759">
                    <a:extLst>
                      <a:ext uri="{FF2B5EF4-FFF2-40B4-BE49-F238E27FC236}">
                        <a16:creationId xmlns:a16="http://schemas.microsoft.com/office/drawing/2014/main" id="{5BD9E314-8880-A861-7253-FF1DF63195A5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61" name="Oval 760">
                    <a:extLst>
                      <a:ext uri="{FF2B5EF4-FFF2-40B4-BE49-F238E27FC236}">
                        <a16:creationId xmlns:a16="http://schemas.microsoft.com/office/drawing/2014/main" id="{B2CAC9E9-C7C1-D568-4B9D-0D3ACDB0872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F5F02D05-8999-8974-B01B-6C1D9EF3F91E}"/>
                    </a:ext>
                  </a:extLst>
                </p:cNvPr>
                <p:cNvGrpSpPr/>
                <p:nvPr/>
              </p:nvGrpSpPr>
              <p:grpSpPr>
                <a:xfrm>
                  <a:off x="5946793" y="4929277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58" name="Oval 757">
                    <a:extLst>
                      <a:ext uri="{FF2B5EF4-FFF2-40B4-BE49-F238E27FC236}">
                        <a16:creationId xmlns:a16="http://schemas.microsoft.com/office/drawing/2014/main" id="{8B0C721A-0C32-F7E3-AEEC-947522D1B80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59" name="Oval 758">
                    <a:extLst>
                      <a:ext uri="{FF2B5EF4-FFF2-40B4-BE49-F238E27FC236}">
                        <a16:creationId xmlns:a16="http://schemas.microsoft.com/office/drawing/2014/main" id="{997D910A-DDBB-A755-42FF-879BE485C23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1" name="Group 240">
                  <a:extLst>
                    <a:ext uri="{FF2B5EF4-FFF2-40B4-BE49-F238E27FC236}">
                      <a16:creationId xmlns:a16="http://schemas.microsoft.com/office/drawing/2014/main" id="{A003360F-2CB3-C11A-FC5F-8DE936CAE459}"/>
                    </a:ext>
                  </a:extLst>
                </p:cNvPr>
                <p:cNvGrpSpPr/>
                <p:nvPr/>
              </p:nvGrpSpPr>
              <p:grpSpPr>
                <a:xfrm>
                  <a:off x="5924634" y="496652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56" name="Oval 755">
                    <a:extLst>
                      <a:ext uri="{FF2B5EF4-FFF2-40B4-BE49-F238E27FC236}">
                        <a16:creationId xmlns:a16="http://schemas.microsoft.com/office/drawing/2014/main" id="{AC2CD96F-7AFF-3F34-4465-8F09F9645BC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57" name="Oval 756">
                    <a:extLst>
                      <a:ext uri="{FF2B5EF4-FFF2-40B4-BE49-F238E27FC236}">
                        <a16:creationId xmlns:a16="http://schemas.microsoft.com/office/drawing/2014/main" id="{9417B2F6-CADD-10C9-A6A6-83DE23C4297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2" name="Group 241">
                  <a:extLst>
                    <a:ext uri="{FF2B5EF4-FFF2-40B4-BE49-F238E27FC236}">
                      <a16:creationId xmlns:a16="http://schemas.microsoft.com/office/drawing/2014/main" id="{EFA5B3E1-FB74-11FB-F34D-C9B92F759D35}"/>
                    </a:ext>
                  </a:extLst>
                </p:cNvPr>
                <p:cNvGrpSpPr/>
                <p:nvPr/>
              </p:nvGrpSpPr>
              <p:grpSpPr>
                <a:xfrm>
                  <a:off x="5945462" y="4995715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54" name="Oval 753">
                    <a:extLst>
                      <a:ext uri="{FF2B5EF4-FFF2-40B4-BE49-F238E27FC236}">
                        <a16:creationId xmlns:a16="http://schemas.microsoft.com/office/drawing/2014/main" id="{C4B8ED53-BE6B-8B9D-53C8-9D091BC73CA2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55" name="Oval 754">
                    <a:extLst>
                      <a:ext uri="{FF2B5EF4-FFF2-40B4-BE49-F238E27FC236}">
                        <a16:creationId xmlns:a16="http://schemas.microsoft.com/office/drawing/2014/main" id="{3B6534D7-A19F-6A12-8769-C84E52DE30C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4C26759C-44F4-EBD9-B11B-26FBE6B1EEB1}"/>
                    </a:ext>
                  </a:extLst>
                </p:cNvPr>
                <p:cNvGrpSpPr/>
                <p:nvPr/>
              </p:nvGrpSpPr>
              <p:grpSpPr>
                <a:xfrm>
                  <a:off x="5925370" y="50329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52" name="Oval 751">
                    <a:extLst>
                      <a:ext uri="{FF2B5EF4-FFF2-40B4-BE49-F238E27FC236}">
                        <a16:creationId xmlns:a16="http://schemas.microsoft.com/office/drawing/2014/main" id="{6114F77A-D5EE-1C04-4515-864AA0662DD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53" name="Oval 752">
                    <a:extLst>
                      <a:ext uri="{FF2B5EF4-FFF2-40B4-BE49-F238E27FC236}">
                        <a16:creationId xmlns:a16="http://schemas.microsoft.com/office/drawing/2014/main" id="{427092C0-8B82-0BD4-0391-865A40C95B5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4" name="Group 243">
                  <a:extLst>
                    <a:ext uri="{FF2B5EF4-FFF2-40B4-BE49-F238E27FC236}">
                      <a16:creationId xmlns:a16="http://schemas.microsoft.com/office/drawing/2014/main" id="{358476B1-CD6A-0510-FA43-3E97BD70BEE9}"/>
                    </a:ext>
                  </a:extLst>
                </p:cNvPr>
                <p:cNvGrpSpPr/>
                <p:nvPr/>
              </p:nvGrpSpPr>
              <p:grpSpPr>
                <a:xfrm>
                  <a:off x="5924634" y="50867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50" name="Oval 749">
                    <a:extLst>
                      <a:ext uri="{FF2B5EF4-FFF2-40B4-BE49-F238E27FC236}">
                        <a16:creationId xmlns:a16="http://schemas.microsoft.com/office/drawing/2014/main" id="{1273E1C1-3062-47BE-B17D-DEBDC25A1EF8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51" name="Oval 750">
                    <a:extLst>
                      <a:ext uri="{FF2B5EF4-FFF2-40B4-BE49-F238E27FC236}">
                        <a16:creationId xmlns:a16="http://schemas.microsoft.com/office/drawing/2014/main" id="{F87407C0-2DB1-BFDA-52CC-863D6C166A6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5" name="Group 244">
                  <a:extLst>
                    <a:ext uri="{FF2B5EF4-FFF2-40B4-BE49-F238E27FC236}">
                      <a16:creationId xmlns:a16="http://schemas.microsoft.com/office/drawing/2014/main" id="{383F112D-C9A5-4DA1-06E4-FD7A3BD6D205}"/>
                    </a:ext>
                  </a:extLst>
                </p:cNvPr>
                <p:cNvGrpSpPr/>
                <p:nvPr/>
              </p:nvGrpSpPr>
              <p:grpSpPr>
                <a:xfrm>
                  <a:off x="5945462" y="50304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26D512BB-F10B-41DC-B3BB-FC850289A71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102F00D0-A63F-9074-CAEE-17B0150D2B1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6" name="Group 245">
                  <a:extLst>
                    <a:ext uri="{FF2B5EF4-FFF2-40B4-BE49-F238E27FC236}">
                      <a16:creationId xmlns:a16="http://schemas.microsoft.com/office/drawing/2014/main" id="{04121D08-504E-E63C-D897-176BED36990C}"/>
                    </a:ext>
                  </a:extLst>
                </p:cNvPr>
                <p:cNvGrpSpPr/>
                <p:nvPr/>
              </p:nvGrpSpPr>
              <p:grpSpPr>
                <a:xfrm>
                  <a:off x="5914615" y="497841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46" name="Oval 745">
                    <a:extLst>
                      <a:ext uri="{FF2B5EF4-FFF2-40B4-BE49-F238E27FC236}">
                        <a16:creationId xmlns:a16="http://schemas.microsoft.com/office/drawing/2014/main" id="{CB812A82-E221-2FBE-6158-D009A996CF6A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47" name="Oval 746">
                    <a:extLst>
                      <a:ext uri="{FF2B5EF4-FFF2-40B4-BE49-F238E27FC236}">
                        <a16:creationId xmlns:a16="http://schemas.microsoft.com/office/drawing/2014/main" id="{597B96FE-AD6E-0064-1876-351C2E0CA4FE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7" name="Group 246">
                  <a:extLst>
                    <a:ext uri="{FF2B5EF4-FFF2-40B4-BE49-F238E27FC236}">
                      <a16:creationId xmlns:a16="http://schemas.microsoft.com/office/drawing/2014/main" id="{74AD6115-715B-D863-A190-A380D997914E}"/>
                    </a:ext>
                  </a:extLst>
                </p:cNvPr>
                <p:cNvGrpSpPr/>
                <p:nvPr/>
              </p:nvGrpSpPr>
              <p:grpSpPr>
                <a:xfrm>
                  <a:off x="6218216" y="509242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44" name="Oval 743">
                    <a:extLst>
                      <a:ext uri="{FF2B5EF4-FFF2-40B4-BE49-F238E27FC236}">
                        <a16:creationId xmlns:a16="http://schemas.microsoft.com/office/drawing/2014/main" id="{2A8D57C6-6D90-2B00-B072-4C0E2B3A94A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45" name="Oval 744">
                    <a:extLst>
                      <a:ext uri="{FF2B5EF4-FFF2-40B4-BE49-F238E27FC236}">
                        <a16:creationId xmlns:a16="http://schemas.microsoft.com/office/drawing/2014/main" id="{37CF6180-3F6C-B46D-E912-4F8365A6662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8" name="Group 247">
                  <a:extLst>
                    <a:ext uri="{FF2B5EF4-FFF2-40B4-BE49-F238E27FC236}">
                      <a16:creationId xmlns:a16="http://schemas.microsoft.com/office/drawing/2014/main" id="{57564D38-BDCF-B8EA-DDA7-4955E1AEC99B}"/>
                    </a:ext>
                  </a:extLst>
                </p:cNvPr>
                <p:cNvGrpSpPr/>
                <p:nvPr/>
              </p:nvGrpSpPr>
              <p:grpSpPr>
                <a:xfrm>
                  <a:off x="6208030" y="503956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42" name="Oval 741">
                    <a:extLst>
                      <a:ext uri="{FF2B5EF4-FFF2-40B4-BE49-F238E27FC236}">
                        <a16:creationId xmlns:a16="http://schemas.microsoft.com/office/drawing/2014/main" id="{8F8666F3-ADFB-215D-969C-59AC57CAA97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43" name="Oval 742">
                    <a:extLst>
                      <a:ext uri="{FF2B5EF4-FFF2-40B4-BE49-F238E27FC236}">
                        <a16:creationId xmlns:a16="http://schemas.microsoft.com/office/drawing/2014/main" id="{0B76BB2B-2C02-CF79-C119-F037DEDABB9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49" name="Group 248">
                  <a:extLst>
                    <a:ext uri="{FF2B5EF4-FFF2-40B4-BE49-F238E27FC236}">
                      <a16:creationId xmlns:a16="http://schemas.microsoft.com/office/drawing/2014/main" id="{89710F0C-602A-DAC0-6787-88A8D8EB89FB}"/>
                    </a:ext>
                  </a:extLst>
                </p:cNvPr>
                <p:cNvGrpSpPr/>
                <p:nvPr/>
              </p:nvGrpSpPr>
              <p:grpSpPr>
                <a:xfrm>
                  <a:off x="6243136" y="502915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737" name="Oval 736">
                    <a:extLst>
                      <a:ext uri="{FF2B5EF4-FFF2-40B4-BE49-F238E27FC236}">
                        <a16:creationId xmlns:a16="http://schemas.microsoft.com/office/drawing/2014/main" id="{09337637-58B9-52DD-462E-D13413696733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738" name="Oval 737">
                    <a:extLst>
                      <a:ext uri="{FF2B5EF4-FFF2-40B4-BE49-F238E27FC236}">
                        <a16:creationId xmlns:a16="http://schemas.microsoft.com/office/drawing/2014/main" id="{40E8F8DC-5D87-50A8-2215-15040F49F2E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0" name="Group 249">
                  <a:extLst>
                    <a:ext uri="{FF2B5EF4-FFF2-40B4-BE49-F238E27FC236}">
                      <a16:creationId xmlns:a16="http://schemas.microsoft.com/office/drawing/2014/main" id="{B1C6E976-A978-DC5B-5F50-50282F66B7A1}"/>
                    </a:ext>
                  </a:extLst>
                </p:cNvPr>
                <p:cNvGrpSpPr/>
                <p:nvPr/>
              </p:nvGrpSpPr>
              <p:grpSpPr>
                <a:xfrm>
                  <a:off x="6206907" y="498701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1B94F65E-70E5-F6D0-99FB-E046CD37A5A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88" name="Oval 687">
                    <a:extLst>
                      <a:ext uri="{FF2B5EF4-FFF2-40B4-BE49-F238E27FC236}">
                        <a16:creationId xmlns:a16="http://schemas.microsoft.com/office/drawing/2014/main" id="{A0250226-DA9B-54E6-F118-E513692E2FAF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1" name="Group 250">
                  <a:extLst>
                    <a:ext uri="{FF2B5EF4-FFF2-40B4-BE49-F238E27FC236}">
                      <a16:creationId xmlns:a16="http://schemas.microsoft.com/office/drawing/2014/main" id="{7F76B62F-5EFA-1293-4D61-C188DFF2AE55}"/>
                    </a:ext>
                  </a:extLst>
                </p:cNvPr>
                <p:cNvGrpSpPr/>
                <p:nvPr/>
              </p:nvGrpSpPr>
              <p:grpSpPr>
                <a:xfrm>
                  <a:off x="6248072" y="496140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85" name="Oval 684">
                    <a:extLst>
                      <a:ext uri="{FF2B5EF4-FFF2-40B4-BE49-F238E27FC236}">
                        <a16:creationId xmlns:a16="http://schemas.microsoft.com/office/drawing/2014/main" id="{D97F8075-0512-7D2B-EE61-2725EF0123F1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86" name="Oval 685">
                    <a:extLst>
                      <a:ext uri="{FF2B5EF4-FFF2-40B4-BE49-F238E27FC236}">
                        <a16:creationId xmlns:a16="http://schemas.microsoft.com/office/drawing/2014/main" id="{8DBF2E5B-4745-4AC6-9B5B-744D7A207456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7DAE16BA-4A06-8098-7701-29345B36233B}"/>
                    </a:ext>
                  </a:extLst>
                </p:cNvPr>
                <p:cNvGrpSpPr/>
                <p:nvPr/>
              </p:nvGrpSpPr>
              <p:grpSpPr>
                <a:xfrm>
                  <a:off x="6213247" y="492065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83" name="Oval 682">
                    <a:extLst>
                      <a:ext uri="{FF2B5EF4-FFF2-40B4-BE49-F238E27FC236}">
                        <a16:creationId xmlns:a16="http://schemas.microsoft.com/office/drawing/2014/main" id="{16A05B6B-B862-3B0D-6008-8E2E909B1B80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84" name="Oval 683">
                    <a:extLst>
                      <a:ext uri="{FF2B5EF4-FFF2-40B4-BE49-F238E27FC236}">
                        <a16:creationId xmlns:a16="http://schemas.microsoft.com/office/drawing/2014/main" id="{01908748-6801-8D3D-0BEC-0C5BF08BD7B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3" name="Group 252">
                  <a:extLst>
                    <a:ext uri="{FF2B5EF4-FFF2-40B4-BE49-F238E27FC236}">
                      <a16:creationId xmlns:a16="http://schemas.microsoft.com/office/drawing/2014/main" id="{0841A941-79B1-DE74-73E2-242BC2B82928}"/>
                    </a:ext>
                  </a:extLst>
                </p:cNvPr>
                <p:cNvGrpSpPr/>
                <p:nvPr/>
              </p:nvGrpSpPr>
              <p:grpSpPr>
                <a:xfrm>
                  <a:off x="6218778" y="472422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81" name="Oval 680">
                    <a:extLst>
                      <a:ext uri="{FF2B5EF4-FFF2-40B4-BE49-F238E27FC236}">
                        <a16:creationId xmlns:a16="http://schemas.microsoft.com/office/drawing/2014/main" id="{7B6BFC99-26BB-2BE4-738C-302B44085FE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FDA0849D-9A9B-F287-C8AF-12B5759C29D1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4" name="Group 253">
                  <a:extLst>
                    <a:ext uri="{FF2B5EF4-FFF2-40B4-BE49-F238E27FC236}">
                      <a16:creationId xmlns:a16="http://schemas.microsoft.com/office/drawing/2014/main" id="{1FE4DD45-15A8-A518-BFD8-FDE8EF92EEB8}"/>
                    </a:ext>
                  </a:extLst>
                </p:cNvPr>
                <p:cNvGrpSpPr/>
                <p:nvPr/>
              </p:nvGrpSpPr>
              <p:grpSpPr>
                <a:xfrm>
                  <a:off x="6245384" y="485271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79" name="Oval 678">
                    <a:extLst>
                      <a:ext uri="{FF2B5EF4-FFF2-40B4-BE49-F238E27FC236}">
                        <a16:creationId xmlns:a16="http://schemas.microsoft.com/office/drawing/2014/main" id="{62AF112B-0CB3-844B-DE65-6F362A6F6C4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80" name="Oval 679">
                    <a:extLst>
                      <a:ext uri="{FF2B5EF4-FFF2-40B4-BE49-F238E27FC236}">
                        <a16:creationId xmlns:a16="http://schemas.microsoft.com/office/drawing/2014/main" id="{DE330C07-F298-18B2-3C8C-88381653036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255" name="Group 254">
                  <a:extLst>
                    <a:ext uri="{FF2B5EF4-FFF2-40B4-BE49-F238E27FC236}">
                      <a16:creationId xmlns:a16="http://schemas.microsoft.com/office/drawing/2014/main" id="{AFFB7282-1EE7-E356-A284-6C59D47658BA}"/>
                    </a:ext>
                  </a:extLst>
                </p:cNvPr>
                <p:cNvGrpSpPr/>
                <p:nvPr/>
              </p:nvGrpSpPr>
              <p:grpSpPr>
                <a:xfrm>
                  <a:off x="6252906" y="491571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77" name="Oval 676">
                    <a:extLst>
                      <a:ext uri="{FF2B5EF4-FFF2-40B4-BE49-F238E27FC236}">
                        <a16:creationId xmlns:a16="http://schemas.microsoft.com/office/drawing/2014/main" id="{F369D6D9-B6BD-97FA-96C9-5CCBAB21B81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78" name="Oval 677">
                    <a:extLst>
                      <a:ext uri="{FF2B5EF4-FFF2-40B4-BE49-F238E27FC236}">
                        <a16:creationId xmlns:a16="http://schemas.microsoft.com/office/drawing/2014/main" id="{DC37D6BD-566D-E038-0874-A43D74A2EFA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2806A449-7C76-6F11-61B9-CDC1397F864B}"/>
                    </a:ext>
                  </a:extLst>
                </p:cNvPr>
                <p:cNvGrpSpPr/>
                <p:nvPr/>
              </p:nvGrpSpPr>
              <p:grpSpPr>
                <a:xfrm>
                  <a:off x="6209027" y="48558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75" name="Oval 674">
                    <a:extLst>
                      <a:ext uri="{FF2B5EF4-FFF2-40B4-BE49-F238E27FC236}">
                        <a16:creationId xmlns:a16="http://schemas.microsoft.com/office/drawing/2014/main" id="{ABA093AE-F235-54B5-A4DF-1F2B0CC32FE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76" name="Oval 675">
                    <a:extLst>
                      <a:ext uri="{FF2B5EF4-FFF2-40B4-BE49-F238E27FC236}">
                        <a16:creationId xmlns:a16="http://schemas.microsoft.com/office/drawing/2014/main" id="{BB581EAF-1F9C-E37E-2C57-ADFBFB2C226B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1" name="Group 640">
                  <a:extLst>
                    <a:ext uri="{FF2B5EF4-FFF2-40B4-BE49-F238E27FC236}">
                      <a16:creationId xmlns:a16="http://schemas.microsoft.com/office/drawing/2014/main" id="{E0D92B7E-CDA6-2539-346C-0975854E37A0}"/>
                    </a:ext>
                  </a:extLst>
                </p:cNvPr>
                <p:cNvGrpSpPr/>
                <p:nvPr/>
              </p:nvGrpSpPr>
              <p:grpSpPr>
                <a:xfrm>
                  <a:off x="6232939" y="479739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73" name="Oval 672">
                    <a:extLst>
                      <a:ext uri="{FF2B5EF4-FFF2-40B4-BE49-F238E27FC236}">
                        <a16:creationId xmlns:a16="http://schemas.microsoft.com/office/drawing/2014/main" id="{C4FC676E-5CE8-1454-FC4E-2F92E0C5F6C4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74" name="Oval 673">
                    <a:extLst>
                      <a:ext uri="{FF2B5EF4-FFF2-40B4-BE49-F238E27FC236}">
                        <a16:creationId xmlns:a16="http://schemas.microsoft.com/office/drawing/2014/main" id="{5233C7EC-649E-36A3-7CF6-9E175A2A730C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2" name="Group 641">
                  <a:extLst>
                    <a:ext uri="{FF2B5EF4-FFF2-40B4-BE49-F238E27FC236}">
                      <a16:creationId xmlns:a16="http://schemas.microsoft.com/office/drawing/2014/main" id="{B10DD656-211D-9FC2-F29B-E88F7AA05BA6}"/>
                    </a:ext>
                  </a:extLst>
                </p:cNvPr>
                <p:cNvGrpSpPr/>
                <p:nvPr/>
              </p:nvGrpSpPr>
              <p:grpSpPr>
                <a:xfrm>
                  <a:off x="6216620" y="47670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71" name="Oval 670">
                    <a:extLst>
                      <a:ext uri="{FF2B5EF4-FFF2-40B4-BE49-F238E27FC236}">
                        <a16:creationId xmlns:a16="http://schemas.microsoft.com/office/drawing/2014/main" id="{F53FE12B-BB9D-ADCF-2ABA-2D26738F7F1C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72" name="Oval 671">
                    <a:extLst>
                      <a:ext uri="{FF2B5EF4-FFF2-40B4-BE49-F238E27FC236}">
                        <a16:creationId xmlns:a16="http://schemas.microsoft.com/office/drawing/2014/main" id="{5B3C2631-B092-06B6-89C3-C8ABE3422780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3" name="Group 642">
                  <a:extLst>
                    <a:ext uri="{FF2B5EF4-FFF2-40B4-BE49-F238E27FC236}">
                      <a16:creationId xmlns:a16="http://schemas.microsoft.com/office/drawing/2014/main" id="{26EC6D9C-172D-B10A-2DFA-1876F8D156A7}"/>
                    </a:ext>
                  </a:extLst>
                </p:cNvPr>
                <p:cNvGrpSpPr/>
                <p:nvPr/>
              </p:nvGrpSpPr>
              <p:grpSpPr>
                <a:xfrm>
                  <a:off x="6509827" y="502903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69" name="Oval 668">
                    <a:extLst>
                      <a:ext uri="{FF2B5EF4-FFF2-40B4-BE49-F238E27FC236}">
                        <a16:creationId xmlns:a16="http://schemas.microsoft.com/office/drawing/2014/main" id="{862D924B-DD20-17E3-050C-825744EEBA2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70" name="Oval 669">
                    <a:extLst>
                      <a:ext uri="{FF2B5EF4-FFF2-40B4-BE49-F238E27FC236}">
                        <a16:creationId xmlns:a16="http://schemas.microsoft.com/office/drawing/2014/main" id="{86B29F53-98E6-354A-E16C-31684673496A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B4358B66-8813-2E30-41C9-1570671041AD}"/>
                    </a:ext>
                  </a:extLst>
                </p:cNvPr>
                <p:cNvGrpSpPr/>
                <p:nvPr/>
              </p:nvGrpSpPr>
              <p:grpSpPr>
                <a:xfrm>
                  <a:off x="6536879" y="500397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67" name="Oval 666">
                    <a:extLst>
                      <a:ext uri="{FF2B5EF4-FFF2-40B4-BE49-F238E27FC236}">
                        <a16:creationId xmlns:a16="http://schemas.microsoft.com/office/drawing/2014/main" id="{D547F0C0-4829-6BD3-6CDC-43238C1FBA5B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68" name="Oval 667">
                    <a:extLst>
                      <a:ext uri="{FF2B5EF4-FFF2-40B4-BE49-F238E27FC236}">
                        <a16:creationId xmlns:a16="http://schemas.microsoft.com/office/drawing/2014/main" id="{3F0F90C5-B534-6CCB-55FB-78382A6DD554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5" name="Group 644">
                  <a:extLst>
                    <a:ext uri="{FF2B5EF4-FFF2-40B4-BE49-F238E27FC236}">
                      <a16:creationId xmlns:a16="http://schemas.microsoft.com/office/drawing/2014/main" id="{6C7C061F-4EFC-63CF-88D5-175771018399}"/>
                    </a:ext>
                  </a:extLst>
                </p:cNvPr>
                <p:cNvGrpSpPr/>
                <p:nvPr/>
              </p:nvGrpSpPr>
              <p:grpSpPr>
                <a:xfrm>
                  <a:off x="6509666" y="4963594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65" name="Oval 664">
                    <a:extLst>
                      <a:ext uri="{FF2B5EF4-FFF2-40B4-BE49-F238E27FC236}">
                        <a16:creationId xmlns:a16="http://schemas.microsoft.com/office/drawing/2014/main" id="{4FC13A42-B22A-43A1-7019-BDF33741A2A6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66" name="Oval 665">
                    <a:extLst>
                      <a:ext uri="{FF2B5EF4-FFF2-40B4-BE49-F238E27FC236}">
                        <a16:creationId xmlns:a16="http://schemas.microsoft.com/office/drawing/2014/main" id="{4DEEEE0F-1436-048C-2774-25795F7204A2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6" name="Group 645">
                  <a:extLst>
                    <a:ext uri="{FF2B5EF4-FFF2-40B4-BE49-F238E27FC236}">
                      <a16:creationId xmlns:a16="http://schemas.microsoft.com/office/drawing/2014/main" id="{FBF53CFE-C257-FB59-4C64-FE13AFD71265}"/>
                    </a:ext>
                  </a:extLst>
                </p:cNvPr>
                <p:cNvGrpSpPr/>
                <p:nvPr/>
              </p:nvGrpSpPr>
              <p:grpSpPr>
                <a:xfrm>
                  <a:off x="6536879" y="4924142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63" name="Oval 662">
                    <a:extLst>
                      <a:ext uri="{FF2B5EF4-FFF2-40B4-BE49-F238E27FC236}">
                        <a16:creationId xmlns:a16="http://schemas.microsoft.com/office/drawing/2014/main" id="{4DB1737F-7B7F-81D8-5CF3-422959AA66C9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64" name="Oval 663">
                    <a:extLst>
                      <a:ext uri="{FF2B5EF4-FFF2-40B4-BE49-F238E27FC236}">
                        <a16:creationId xmlns:a16="http://schemas.microsoft.com/office/drawing/2014/main" id="{7F8C8138-0281-C9CF-E786-71AC8C2F99A9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7" name="Group 646">
                  <a:extLst>
                    <a:ext uri="{FF2B5EF4-FFF2-40B4-BE49-F238E27FC236}">
                      <a16:creationId xmlns:a16="http://schemas.microsoft.com/office/drawing/2014/main" id="{AB61D91E-B89C-3C9C-1786-23DF3FB5E3E6}"/>
                    </a:ext>
                  </a:extLst>
                </p:cNvPr>
                <p:cNvGrpSpPr/>
                <p:nvPr/>
              </p:nvGrpSpPr>
              <p:grpSpPr>
                <a:xfrm>
                  <a:off x="6503443" y="490037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61" name="Oval 660">
                    <a:extLst>
                      <a:ext uri="{FF2B5EF4-FFF2-40B4-BE49-F238E27FC236}">
                        <a16:creationId xmlns:a16="http://schemas.microsoft.com/office/drawing/2014/main" id="{1329B766-31FF-9941-B9CD-FA26DDF757CD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62" name="Oval 661">
                    <a:extLst>
                      <a:ext uri="{FF2B5EF4-FFF2-40B4-BE49-F238E27FC236}">
                        <a16:creationId xmlns:a16="http://schemas.microsoft.com/office/drawing/2014/main" id="{8C80BA9A-9EF1-2400-A779-B2AA667F4D35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8" name="Group 647">
                  <a:extLst>
                    <a:ext uri="{FF2B5EF4-FFF2-40B4-BE49-F238E27FC236}">
                      <a16:creationId xmlns:a16="http://schemas.microsoft.com/office/drawing/2014/main" id="{41F038DD-5183-BF20-B255-EE25B8716BF6}"/>
                    </a:ext>
                  </a:extLst>
                </p:cNvPr>
                <p:cNvGrpSpPr/>
                <p:nvPr/>
              </p:nvGrpSpPr>
              <p:grpSpPr>
                <a:xfrm>
                  <a:off x="6505085" y="4847693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59" name="Oval 658">
                    <a:extLst>
                      <a:ext uri="{FF2B5EF4-FFF2-40B4-BE49-F238E27FC236}">
                        <a16:creationId xmlns:a16="http://schemas.microsoft.com/office/drawing/2014/main" id="{F67F804C-D763-686D-EACD-6B820B76381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60" name="Oval 659">
                    <a:extLst>
                      <a:ext uri="{FF2B5EF4-FFF2-40B4-BE49-F238E27FC236}">
                        <a16:creationId xmlns:a16="http://schemas.microsoft.com/office/drawing/2014/main" id="{A93D0A4E-BF89-A229-621B-30D5FBAE898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D8512657-BD50-AA3F-F18E-2C76F9D1A4FD}"/>
                    </a:ext>
                  </a:extLst>
                </p:cNvPr>
                <p:cNvGrpSpPr/>
                <p:nvPr/>
              </p:nvGrpSpPr>
              <p:grpSpPr>
                <a:xfrm>
                  <a:off x="6524435" y="4796880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56" name="Oval 655">
                    <a:extLst>
                      <a:ext uri="{FF2B5EF4-FFF2-40B4-BE49-F238E27FC236}">
                        <a16:creationId xmlns:a16="http://schemas.microsoft.com/office/drawing/2014/main" id="{417C1352-0270-6BF0-4F82-2D3DA001874F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58" name="Oval 657">
                    <a:extLst>
                      <a:ext uri="{FF2B5EF4-FFF2-40B4-BE49-F238E27FC236}">
                        <a16:creationId xmlns:a16="http://schemas.microsoft.com/office/drawing/2014/main" id="{D1CE9595-3717-6D11-EEC5-79AEB3A61C0D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A6EEA548-17C5-0B97-A390-F7527F19B834}"/>
                    </a:ext>
                  </a:extLst>
                </p:cNvPr>
                <p:cNvGrpSpPr/>
                <p:nvPr/>
              </p:nvGrpSpPr>
              <p:grpSpPr>
                <a:xfrm>
                  <a:off x="6543785" y="4866939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54" name="Oval 653">
                    <a:extLst>
                      <a:ext uri="{FF2B5EF4-FFF2-40B4-BE49-F238E27FC236}">
                        <a16:creationId xmlns:a16="http://schemas.microsoft.com/office/drawing/2014/main" id="{4E72DD18-DA99-B55B-4CCB-8B082D0ECF2E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55" name="Oval 654">
                    <a:extLst>
                      <a:ext uri="{FF2B5EF4-FFF2-40B4-BE49-F238E27FC236}">
                        <a16:creationId xmlns:a16="http://schemas.microsoft.com/office/drawing/2014/main" id="{58DFE5FC-A839-0028-6D11-DBDE65CD6C03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AE76B673-5FAB-B63E-15D3-21F9E94EFFD2}"/>
                    </a:ext>
                  </a:extLst>
                </p:cNvPr>
                <p:cNvGrpSpPr/>
                <p:nvPr/>
              </p:nvGrpSpPr>
              <p:grpSpPr>
                <a:xfrm>
                  <a:off x="6534280" y="4958866"/>
                  <a:ext cx="66872" cy="66872"/>
                  <a:chOff x="4206077" y="3068637"/>
                  <a:chExt cx="108000" cy="108000"/>
                </a:xfrm>
              </p:grpSpPr>
              <p:sp>
                <p:nvSpPr>
                  <p:cNvPr id="652" name="Oval 651">
                    <a:extLst>
                      <a:ext uri="{FF2B5EF4-FFF2-40B4-BE49-F238E27FC236}">
                        <a16:creationId xmlns:a16="http://schemas.microsoft.com/office/drawing/2014/main" id="{4263D035-BAA6-8599-8B6A-592B1362F607}"/>
                      </a:ext>
                    </a:extLst>
                  </p:cNvPr>
                  <p:cNvSpPr/>
                  <p:nvPr/>
                </p:nvSpPr>
                <p:spPr>
                  <a:xfrm>
                    <a:off x="4206077" y="3068637"/>
                    <a:ext cx="108000" cy="108000"/>
                  </a:xfrm>
                  <a:prstGeom prst="ellipse">
                    <a:avLst/>
                  </a:prstGeom>
                  <a:solidFill>
                    <a:srgbClr val="A5A5A5"/>
                  </a:solidFill>
                  <a:ln w="6350">
                    <a:solidFill>
                      <a:srgbClr val="8C8C8C"/>
                    </a:solidFill>
                  </a:ln>
                  <a:effectLst>
                    <a:reflection endPos="0" dist="50800" dir="5400000" sy="-100000" algn="bl" rotWithShape="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170417F7-1C05-7B8A-3499-332312ADD557}"/>
                      </a:ext>
                    </a:extLst>
                  </p:cNvPr>
                  <p:cNvSpPr/>
                  <p:nvPr/>
                </p:nvSpPr>
                <p:spPr>
                  <a:xfrm>
                    <a:off x="4257978" y="3092262"/>
                    <a:ext cx="36001" cy="36001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L"/>
                  </a:p>
                </p:txBody>
              </p:sp>
            </p:grpSp>
          </p:grp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08CB7205-610D-C551-5F1E-640389B53BFB}"/>
                  </a:ext>
                </a:extLst>
              </p:cNvPr>
              <p:cNvGrpSpPr/>
              <p:nvPr/>
            </p:nvGrpSpPr>
            <p:grpSpPr>
              <a:xfrm>
                <a:off x="4140928" y="5284667"/>
                <a:ext cx="1093683" cy="159917"/>
                <a:chOff x="4129655" y="5629767"/>
                <a:chExt cx="1037932" cy="305475"/>
              </a:xfrm>
            </p:grpSpPr>
            <p:sp>
              <p:nvSpPr>
                <p:cNvPr id="222" name="Freeform 362 2 1 1">
                  <a:extLst>
                    <a:ext uri="{FF2B5EF4-FFF2-40B4-BE49-F238E27FC236}">
                      <a16:creationId xmlns:a16="http://schemas.microsoft.com/office/drawing/2014/main" id="{7AF848E9-2EC7-F982-832B-62FB357A8E05}"/>
                    </a:ext>
                  </a:extLst>
                </p:cNvPr>
                <p:cNvSpPr/>
                <p:nvPr/>
              </p:nvSpPr>
              <p:spPr>
                <a:xfrm>
                  <a:off x="4132002" y="5629767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  <p:sp>
              <p:nvSpPr>
                <p:cNvPr id="223" name="Freeform 362 2 1 2">
                  <a:extLst>
                    <a:ext uri="{FF2B5EF4-FFF2-40B4-BE49-F238E27FC236}">
                      <a16:creationId xmlns:a16="http://schemas.microsoft.com/office/drawing/2014/main" id="{51E419B0-94A8-07C2-E1A2-26853388D21E}"/>
                    </a:ext>
                  </a:extLst>
                </p:cNvPr>
                <p:cNvSpPr/>
                <p:nvPr/>
              </p:nvSpPr>
              <p:spPr>
                <a:xfrm>
                  <a:off x="4129655" y="5687465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  <p:sp>
              <p:nvSpPr>
                <p:cNvPr id="224" name="Freeform 362 2 1 3">
                  <a:extLst>
                    <a:ext uri="{FF2B5EF4-FFF2-40B4-BE49-F238E27FC236}">
                      <a16:creationId xmlns:a16="http://schemas.microsoft.com/office/drawing/2014/main" id="{6379B23F-3415-4E97-E932-9279813CD6D6}"/>
                    </a:ext>
                  </a:extLst>
                </p:cNvPr>
                <p:cNvSpPr/>
                <p:nvPr/>
              </p:nvSpPr>
              <p:spPr>
                <a:xfrm>
                  <a:off x="4136005" y="5735091"/>
                  <a:ext cx="1031582" cy="200151"/>
                </a:xfrm>
                <a:custGeom>
                  <a:avLst/>
                  <a:gdLst>
                    <a:gd name="connsiteX0" fmla="*/ 0 w 4133850"/>
                    <a:gd name="connsiteY0" fmla="*/ 642938 h 1285875"/>
                    <a:gd name="connsiteX1" fmla="*/ 21553 w 4133850"/>
                    <a:gd name="connsiteY1" fmla="*/ 496791 h 1285875"/>
                    <a:gd name="connsiteX2" fmla="*/ 43106 w 4133850"/>
                    <a:gd name="connsiteY2" fmla="*/ 358295 h 1285875"/>
                    <a:gd name="connsiteX3" fmla="*/ 64659 w 4133850"/>
                    <a:gd name="connsiteY3" fmla="*/ 234704 h 1285875"/>
                    <a:gd name="connsiteX4" fmla="*/ 75436 w 4133850"/>
                    <a:gd name="connsiteY4" fmla="*/ 180558 h 1285875"/>
                    <a:gd name="connsiteX5" fmla="*/ 86213 w 4133850"/>
                    <a:gd name="connsiteY5" fmla="*/ 132484 h 1285875"/>
                    <a:gd name="connsiteX6" fmla="*/ 98924 w 4133850"/>
                    <a:gd name="connsiteY6" fmla="*/ 84439 h 1285875"/>
                    <a:gd name="connsiteX7" fmla="*/ 105279 w 4133850"/>
                    <a:gd name="connsiteY7" fmla="*/ 64195 h 1285875"/>
                    <a:gd name="connsiteX8" fmla="*/ 111635 w 4133850"/>
                    <a:gd name="connsiteY8" fmla="*/ 46594 h 1285875"/>
                    <a:gd name="connsiteX9" fmla="*/ 117991 w 4133850"/>
                    <a:gd name="connsiteY9" fmla="*/ 31721 h 1285875"/>
                    <a:gd name="connsiteX10" fmla="*/ 121168 w 4133850"/>
                    <a:gd name="connsiteY10" fmla="*/ 25328 h 1285875"/>
                    <a:gd name="connsiteX11" fmla="*/ 124346 w 4133850"/>
                    <a:gd name="connsiteY11" fmla="*/ 19641 h 1285875"/>
                    <a:gd name="connsiteX12" fmla="*/ 127524 w 4133850"/>
                    <a:gd name="connsiteY12" fmla="*/ 14666 h 1285875"/>
                    <a:gd name="connsiteX13" fmla="*/ 129113 w 4133850"/>
                    <a:gd name="connsiteY13" fmla="*/ 12447 h 1285875"/>
                    <a:gd name="connsiteX14" fmla="*/ 130702 w 4133850"/>
                    <a:gd name="connsiteY14" fmla="*/ 10409 h 1285875"/>
                    <a:gd name="connsiteX15" fmla="*/ 132291 w 4133850"/>
                    <a:gd name="connsiteY15" fmla="*/ 8552 h 1285875"/>
                    <a:gd name="connsiteX16" fmla="*/ 133880 w 4133850"/>
                    <a:gd name="connsiteY16" fmla="*/ 6876 h 1285875"/>
                    <a:gd name="connsiteX17" fmla="*/ 135468 w 4133850"/>
                    <a:gd name="connsiteY17" fmla="*/ 5382 h 1285875"/>
                    <a:gd name="connsiteX18" fmla="*/ 137057 w 4133850"/>
                    <a:gd name="connsiteY18" fmla="*/ 4069 h 1285875"/>
                    <a:gd name="connsiteX19" fmla="*/ 138646 w 4133850"/>
                    <a:gd name="connsiteY19" fmla="*/ 2939 h 1285875"/>
                    <a:gd name="connsiteX20" fmla="*/ 139440 w 4133850"/>
                    <a:gd name="connsiteY20" fmla="*/ 2443 h 1285875"/>
                    <a:gd name="connsiteX21" fmla="*/ 140236 w 4133850"/>
                    <a:gd name="connsiteY21" fmla="*/ 1993 h 1285875"/>
                    <a:gd name="connsiteX22" fmla="*/ 141030 w 4133850"/>
                    <a:gd name="connsiteY22" fmla="*/ 1588 h 1285875"/>
                    <a:gd name="connsiteX23" fmla="*/ 141824 w 4133850"/>
                    <a:gd name="connsiteY23" fmla="*/ 1230 h 1285875"/>
                    <a:gd name="connsiteX24" fmla="*/ 142619 w 4133850"/>
                    <a:gd name="connsiteY24" fmla="*/ 916 h 1285875"/>
                    <a:gd name="connsiteX25" fmla="*/ 143413 w 4133850"/>
                    <a:gd name="connsiteY25" fmla="*/ 650 h 1285875"/>
                    <a:gd name="connsiteX26" fmla="*/ 144208 w 4133850"/>
                    <a:gd name="connsiteY26" fmla="*/ 428 h 1285875"/>
                    <a:gd name="connsiteX27" fmla="*/ 145002 w 4133850"/>
                    <a:gd name="connsiteY27" fmla="*/ 252 h 1285875"/>
                    <a:gd name="connsiteX28" fmla="*/ 145796 w 4133850"/>
                    <a:gd name="connsiteY28" fmla="*/ 124 h 1285875"/>
                    <a:gd name="connsiteX29" fmla="*/ 146591 w 4133850"/>
                    <a:gd name="connsiteY29" fmla="*/ 40 h 1285875"/>
                    <a:gd name="connsiteX30" fmla="*/ 147385 w 4133850"/>
                    <a:gd name="connsiteY30" fmla="*/ 2 h 1285875"/>
                    <a:gd name="connsiteX31" fmla="*/ 148179 w 4133850"/>
                    <a:gd name="connsiteY31" fmla="*/ 10 h 1285875"/>
                    <a:gd name="connsiteX32" fmla="*/ 148974 w 4133850"/>
                    <a:gd name="connsiteY32" fmla="*/ 65 h 1285875"/>
                    <a:gd name="connsiteX33" fmla="*/ 149768 w 4133850"/>
                    <a:gd name="connsiteY33" fmla="*/ 165 h 1285875"/>
                    <a:gd name="connsiteX34" fmla="*/ 150563 w 4133850"/>
                    <a:gd name="connsiteY34" fmla="*/ 311 h 1285875"/>
                    <a:gd name="connsiteX35" fmla="*/ 151357 w 4133850"/>
                    <a:gd name="connsiteY35" fmla="*/ 504 h 1285875"/>
                    <a:gd name="connsiteX36" fmla="*/ 152152 w 4133850"/>
                    <a:gd name="connsiteY36" fmla="*/ 741 h 1285875"/>
                    <a:gd name="connsiteX37" fmla="*/ 152947 w 4133850"/>
                    <a:gd name="connsiteY37" fmla="*/ 1025 h 1285875"/>
                    <a:gd name="connsiteX38" fmla="*/ 153741 w 4133850"/>
                    <a:gd name="connsiteY38" fmla="*/ 1355 h 1285875"/>
                    <a:gd name="connsiteX39" fmla="*/ 154535 w 4133850"/>
                    <a:gd name="connsiteY39" fmla="*/ 1731 h 1285875"/>
                    <a:gd name="connsiteX40" fmla="*/ 155330 w 4133850"/>
                    <a:gd name="connsiteY40" fmla="*/ 2152 h 1285875"/>
                    <a:gd name="connsiteX41" fmla="*/ 156124 w 4133850"/>
                    <a:gd name="connsiteY41" fmla="*/ 2619 h 1285875"/>
                    <a:gd name="connsiteX42" fmla="*/ 157713 w 4133850"/>
                    <a:gd name="connsiteY42" fmla="*/ 3691 h 1285875"/>
                    <a:gd name="connsiteX43" fmla="*/ 159302 w 4133850"/>
                    <a:gd name="connsiteY43" fmla="*/ 4945 h 1285875"/>
                    <a:gd name="connsiteX44" fmla="*/ 160891 w 4133850"/>
                    <a:gd name="connsiteY44" fmla="*/ 6382 h 1285875"/>
                    <a:gd name="connsiteX45" fmla="*/ 162480 w 4133850"/>
                    <a:gd name="connsiteY45" fmla="*/ 8000 h 1285875"/>
                    <a:gd name="connsiteX46" fmla="*/ 164069 w 4133850"/>
                    <a:gd name="connsiteY46" fmla="*/ 9800 h 1285875"/>
                    <a:gd name="connsiteX47" fmla="*/ 165658 w 4133850"/>
                    <a:gd name="connsiteY47" fmla="*/ 11781 h 1285875"/>
                    <a:gd name="connsiteX48" fmla="*/ 168835 w 4133850"/>
                    <a:gd name="connsiteY48" fmla="*/ 16283 h 1285875"/>
                    <a:gd name="connsiteX49" fmla="*/ 172013 w 4133850"/>
                    <a:gd name="connsiteY49" fmla="*/ 21502 h 1285875"/>
                    <a:gd name="connsiteX50" fmla="*/ 175191 w 4133850"/>
                    <a:gd name="connsiteY50" fmla="*/ 27430 h 1285875"/>
                    <a:gd name="connsiteX51" fmla="*/ 178369 w 4133850"/>
                    <a:gd name="connsiteY51" fmla="*/ 34062 h 1285875"/>
                    <a:gd name="connsiteX52" fmla="*/ 181546 w 4133850"/>
                    <a:gd name="connsiteY52" fmla="*/ 41391 h 1285875"/>
                    <a:gd name="connsiteX53" fmla="*/ 187903 w 4133850"/>
                    <a:gd name="connsiteY53" fmla="*/ 58101 h 1285875"/>
                    <a:gd name="connsiteX54" fmla="*/ 194050 w 4133850"/>
                    <a:gd name="connsiteY54" fmla="*/ 76809 h 1285875"/>
                    <a:gd name="connsiteX55" fmla="*/ 200197 w 4133850"/>
                    <a:gd name="connsiteY55" fmla="*/ 97938 h 1285875"/>
                    <a:gd name="connsiteX56" fmla="*/ 212493 w 4133850"/>
                    <a:gd name="connsiteY56" fmla="*/ 147089 h 1285875"/>
                    <a:gd name="connsiteX57" fmla="*/ 224789 w 4133850"/>
                    <a:gd name="connsiteY57" fmla="*/ 204714 h 1285875"/>
                    <a:gd name="connsiteX58" fmla="*/ 237084 w 4133850"/>
                    <a:gd name="connsiteY58" fmla="*/ 269827 h 1285875"/>
                    <a:gd name="connsiteX59" fmla="*/ 249380 w 4133850"/>
                    <a:gd name="connsiteY59" fmla="*/ 341317 h 1285875"/>
                    <a:gd name="connsiteX60" fmla="*/ 261680 w 4133850"/>
                    <a:gd name="connsiteY60" fmla="*/ 417961 h 1285875"/>
                    <a:gd name="connsiteX61" fmla="*/ 286264 w 4133850"/>
                    <a:gd name="connsiteY61" fmla="*/ 581407 h 1285875"/>
                    <a:gd name="connsiteX62" fmla="*/ 308648 w 4133850"/>
                    <a:gd name="connsiteY62" fmla="*/ 734127 h 1285875"/>
                    <a:gd name="connsiteX63" fmla="*/ 331032 w 4133850"/>
                    <a:gd name="connsiteY63" fmla="*/ 881701 h 1285875"/>
                    <a:gd name="connsiteX64" fmla="*/ 353416 w 4133850"/>
                    <a:gd name="connsiteY64" fmla="*/ 1015794 h 1285875"/>
                    <a:gd name="connsiteX65" fmla="*/ 364617 w 4133850"/>
                    <a:gd name="connsiteY65" fmla="*/ 1075373 h 1285875"/>
                    <a:gd name="connsiteX66" fmla="*/ 375799 w 4133850"/>
                    <a:gd name="connsiteY66" fmla="*/ 1128836 h 1285875"/>
                    <a:gd name="connsiteX67" fmla="*/ 387325 w 4133850"/>
                    <a:gd name="connsiteY67" fmla="*/ 1176680 h 1285875"/>
                    <a:gd name="connsiteX68" fmla="*/ 398850 w 4133850"/>
                    <a:gd name="connsiteY68" fmla="*/ 1216504 h 1285875"/>
                    <a:gd name="connsiteX69" fmla="*/ 404612 w 4133850"/>
                    <a:gd name="connsiteY69" fmla="*/ 1233230 h 1285875"/>
                    <a:gd name="connsiteX70" fmla="*/ 410375 w 4133850"/>
                    <a:gd name="connsiteY70" fmla="*/ 1247727 h 1285875"/>
                    <a:gd name="connsiteX71" fmla="*/ 416138 w 4133850"/>
                    <a:gd name="connsiteY71" fmla="*/ 1259958 h 1285875"/>
                    <a:gd name="connsiteX72" fmla="*/ 419014 w 4133850"/>
                    <a:gd name="connsiteY72" fmla="*/ 1265206 h 1285875"/>
                    <a:gd name="connsiteX73" fmla="*/ 421900 w 4133850"/>
                    <a:gd name="connsiteY73" fmla="*/ 1269864 h 1285875"/>
                    <a:gd name="connsiteX74" fmla="*/ 424777 w 4133850"/>
                    <a:gd name="connsiteY74" fmla="*/ 1273940 h 1285875"/>
                    <a:gd name="connsiteX75" fmla="*/ 426215 w 4133850"/>
                    <a:gd name="connsiteY75" fmla="*/ 1275760 h 1285875"/>
                    <a:gd name="connsiteX76" fmla="*/ 427653 w 4133850"/>
                    <a:gd name="connsiteY76" fmla="*/ 1277426 h 1285875"/>
                    <a:gd name="connsiteX77" fmla="*/ 429101 w 4133850"/>
                    <a:gd name="connsiteY77" fmla="*/ 1278941 h 1285875"/>
                    <a:gd name="connsiteX78" fmla="*/ 430540 w 4133850"/>
                    <a:gd name="connsiteY78" fmla="*/ 1280312 h 1285875"/>
                    <a:gd name="connsiteX79" fmla="*/ 431978 w 4133850"/>
                    <a:gd name="connsiteY79" fmla="*/ 1281532 h 1285875"/>
                    <a:gd name="connsiteX80" fmla="*/ 433416 w 4133850"/>
                    <a:gd name="connsiteY80" fmla="*/ 1282599 h 1285875"/>
                    <a:gd name="connsiteX81" fmla="*/ 434854 w 4133850"/>
                    <a:gd name="connsiteY81" fmla="*/ 1283513 h 1285875"/>
                    <a:gd name="connsiteX82" fmla="*/ 436302 w 4133850"/>
                    <a:gd name="connsiteY82" fmla="*/ 1284284 h 1285875"/>
                    <a:gd name="connsiteX83" fmla="*/ 437017 w 4133850"/>
                    <a:gd name="connsiteY83" fmla="*/ 1284608 h 1285875"/>
                    <a:gd name="connsiteX84" fmla="*/ 437740 w 4133850"/>
                    <a:gd name="connsiteY84" fmla="*/ 1284903 h 1285875"/>
                    <a:gd name="connsiteX85" fmla="*/ 438464 w 4133850"/>
                    <a:gd name="connsiteY85" fmla="*/ 1285151 h 1285875"/>
                    <a:gd name="connsiteX86" fmla="*/ 439179 w 4133850"/>
                    <a:gd name="connsiteY86" fmla="*/ 1285370 h 1285875"/>
                    <a:gd name="connsiteX87" fmla="*/ 439903 w 4133850"/>
                    <a:gd name="connsiteY87" fmla="*/ 1285542 h 1285875"/>
                    <a:gd name="connsiteX88" fmla="*/ 440617 w 4133850"/>
                    <a:gd name="connsiteY88" fmla="*/ 1285685 h 1285875"/>
                    <a:gd name="connsiteX89" fmla="*/ 441341 w 4133850"/>
                    <a:gd name="connsiteY89" fmla="*/ 1285789 h 1285875"/>
                    <a:gd name="connsiteX90" fmla="*/ 442055 w 4133850"/>
                    <a:gd name="connsiteY90" fmla="*/ 1285846 h 1285875"/>
                    <a:gd name="connsiteX91" fmla="*/ 442779 w 4133850"/>
                    <a:gd name="connsiteY91" fmla="*/ 1285875 h 1285875"/>
                    <a:gd name="connsiteX92" fmla="*/ 443503 w 4133850"/>
                    <a:gd name="connsiteY92" fmla="*/ 1285865 h 1285875"/>
                    <a:gd name="connsiteX93" fmla="*/ 444217 w 4133850"/>
                    <a:gd name="connsiteY93" fmla="*/ 1285808 h 1285875"/>
                    <a:gd name="connsiteX94" fmla="*/ 444941 w 4133850"/>
                    <a:gd name="connsiteY94" fmla="*/ 1285723 h 1285875"/>
                    <a:gd name="connsiteX95" fmla="*/ 445656 w 4133850"/>
                    <a:gd name="connsiteY95" fmla="*/ 1285599 h 1285875"/>
                    <a:gd name="connsiteX96" fmla="*/ 446380 w 4133850"/>
                    <a:gd name="connsiteY96" fmla="*/ 1285437 h 1285875"/>
                    <a:gd name="connsiteX97" fmla="*/ 447104 w 4133850"/>
                    <a:gd name="connsiteY97" fmla="*/ 1285237 h 1285875"/>
                    <a:gd name="connsiteX98" fmla="*/ 447818 w 4133850"/>
                    <a:gd name="connsiteY98" fmla="*/ 1284999 h 1285875"/>
                    <a:gd name="connsiteX99" fmla="*/ 448542 w 4133850"/>
                    <a:gd name="connsiteY99" fmla="*/ 1284723 h 1285875"/>
                    <a:gd name="connsiteX100" fmla="*/ 449266 w 4133850"/>
                    <a:gd name="connsiteY100" fmla="*/ 1284408 h 1285875"/>
                    <a:gd name="connsiteX101" fmla="*/ 450704 w 4133850"/>
                    <a:gd name="connsiteY101" fmla="*/ 1283665 h 1285875"/>
                    <a:gd name="connsiteX102" fmla="*/ 452142 w 4133850"/>
                    <a:gd name="connsiteY102" fmla="*/ 1282779 h 1285875"/>
                    <a:gd name="connsiteX103" fmla="*/ 453581 w 4133850"/>
                    <a:gd name="connsiteY103" fmla="*/ 1281741 h 1285875"/>
                    <a:gd name="connsiteX104" fmla="*/ 455019 w 4133850"/>
                    <a:gd name="connsiteY104" fmla="*/ 1280541 h 1285875"/>
                    <a:gd name="connsiteX105" fmla="*/ 456467 w 4133850"/>
                    <a:gd name="connsiteY105" fmla="*/ 1279208 h 1285875"/>
                    <a:gd name="connsiteX106" fmla="*/ 457905 w 4133850"/>
                    <a:gd name="connsiteY106" fmla="*/ 1277712 h 1285875"/>
                    <a:gd name="connsiteX107" fmla="*/ 459343 w 4133850"/>
                    <a:gd name="connsiteY107" fmla="*/ 1276074 h 1285875"/>
                    <a:gd name="connsiteX108" fmla="*/ 462220 w 4133850"/>
                    <a:gd name="connsiteY108" fmla="*/ 1272350 h 1285875"/>
                    <a:gd name="connsiteX109" fmla="*/ 465106 w 4133850"/>
                    <a:gd name="connsiteY109" fmla="*/ 1268035 h 1285875"/>
                    <a:gd name="connsiteX110" fmla="*/ 467982 w 4133850"/>
                    <a:gd name="connsiteY110" fmla="*/ 1263129 h 1285875"/>
                    <a:gd name="connsiteX111" fmla="*/ 470973 w 4133850"/>
                    <a:gd name="connsiteY111" fmla="*/ 1257424 h 1285875"/>
                    <a:gd name="connsiteX112" fmla="*/ 473964 w 4133850"/>
                    <a:gd name="connsiteY112" fmla="*/ 1251099 h 1285875"/>
                    <a:gd name="connsiteX113" fmla="*/ 479955 w 4133850"/>
                    <a:gd name="connsiteY113" fmla="*/ 1236593 h 1285875"/>
                    <a:gd name="connsiteX114" fmla="*/ 485937 w 4133850"/>
                    <a:gd name="connsiteY114" fmla="*/ 1219686 h 1285875"/>
                    <a:gd name="connsiteX115" fmla="*/ 491919 w 4133850"/>
                    <a:gd name="connsiteY115" fmla="*/ 1200445 h 1285875"/>
                    <a:gd name="connsiteX116" fmla="*/ 503882 w 4133850"/>
                    <a:gd name="connsiteY116" fmla="*/ 1155287 h 1285875"/>
                    <a:gd name="connsiteX117" fmla="*/ 515845 w 4133850"/>
                    <a:gd name="connsiteY117" fmla="*/ 1101824 h 1285875"/>
                    <a:gd name="connsiteX118" fmla="*/ 527809 w 4133850"/>
                    <a:gd name="connsiteY118" fmla="*/ 1040940 h 1285875"/>
                    <a:gd name="connsiteX119" fmla="*/ 539772 w 4133850"/>
                    <a:gd name="connsiteY119" fmla="*/ 973607 h 1285875"/>
                    <a:gd name="connsiteX120" fmla="*/ 563709 w 4133850"/>
                    <a:gd name="connsiteY120" fmla="*/ 824073 h 1285875"/>
                    <a:gd name="connsiteX121" fmla="*/ 615544 w 4133850"/>
                    <a:gd name="connsiteY121" fmla="*/ 474003 h 1285875"/>
                    <a:gd name="connsiteX122" fmla="*/ 641452 w 4133850"/>
                    <a:gd name="connsiteY122" fmla="*/ 311491 h 1285875"/>
                    <a:gd name="connsiteX123" fmla="*/ 654415 w 4133850"/>
                    <a:gd name="connsiteY123" fmla="*/ 238922 h 1285875"/>
                    <a:gd name="connsiteX124" fmla="*/ 667369 w 4133850"/>
                    <a:gd name="connsiteY124" fmla="*/ 174020 h 1285875"/>
                    <a:gd name="connsiteX125" fmla="*/ 677904 w 4133850"/>
                    <a:gd name="connsiteY125" fmla="*/ 127784 h 1285875"/>
                    <a:gd name="connsiteX126" fmla="*/ 688429 w 4133850"/>
                    <a:gd name="connsiteY126" fmla="*/ 88006 h 1285875"/>
                    <a:gd name="connsiteX127" fmla="*/ 698964 w 4133850"/>
                    <a:gd name="connsiteY127" fmla="*/ 55187 h 1285875"/>
                    <a:gd name="connsiteX128" fmla="*/ 704221 w 4133850"/>
                    <a:gd name="connsiteY128" fmla="*/ 41518 h 1285875"/>
                    <a:gd name="connsiteX129" fmla="*/ 709489 w 4133850"/>
                    <a:gd name="connsiteY129" fmla="*/ 29736 h 1285875"/>
                    <a:gd name="connsiteX130" fmla="*/ 712127 w 4133850"/>
                    <a:gd name="connsiteY130" fmla="*/ 24564 h 1285875"/>
                    <a:gd name="connsiteX131" fmla="*/ 714756 w 4133850"/>
                    <a:gd name="connsiteY131" fmla="*/ 19878 h 1285875"/>
                    <a:gd name="connsiteX132" fmla="*/ 717385 w 4133850"/>
                    <a:gd name="connsiteY132" fmla="*/ 15679 h 1285875"/>
                    <a:gd name="connsiteX133" fmla="*/ 720023 w 4133850"/>
                    <a:gd name="connsiteY133" fmla="*/ 11973 h 1285875"/>
                    <a:gd name="connsiteX134" fmla="*/ 722652 w 4133850"/>
                    <a:gd name="connsiteY134" fmla="*/ 8762 h 1285875"/>
                    <a:gd name="connsiteX135" fmla="*/ 723967 w 4133850"/>
                    <a:gd name="connsiteY135" fmla="*/ 7343 h 1285875"/>
                    <a:gd name="connsiteX136" fmla="*/ 725281 w 4133850"/>
                    <a:gd name="connsiteY136" fmla="*/ 6048 h 1285875"/>
                    <a:gd name="connsiteX137" fmla="*/ 726605 w 4133850"/>
                    <a:gd name="connsiteY137" fmla="*/ 4879 h 1285875"/>
                    <a:gd name="connsiteX138" fmla="*/ 727920 w 4133850"/>
                    <a:gd name="connsiteY138" fmla="*/ 3835 h 1285875"/>
                    <a:gd name="connsiteX139" fmla="*/ 729234 w 4133850"/>
                    <a:gd name="connsiteY139" fmla="*/ 2916 h 1285875"/>
                    <a:gd name="connsiteX140" fmla="*/ 730548 w 4133850"/>
                    <a:gd name="connsiteY140" fmla="*/ 2121 h 1285875"/>
                    <a:gd name="connsiteX141" fmla="*/ 731863 w 4133850"/>
                    <a:gd name="connsiteY141" fmla="*/ 1454 h 1285875"/>
                    <a:gd name="connsiteX142" fmla="*/ 733187 w 4133850"/>
                    <a:gd name="connsiteY142" fmla="*/ 912 h 1285875"/>
                    <a:gd name="connsiteX143" fmla="*/ 733844 w 4133850"/>
                    <a:gd name="connsiteY143" fmla="*/ 688 h 1285875"/>
                    <a:gd name="connsiteX144" fmla="*/ 734501 w 4133850"/>
                    <a:gd name="connsiteY144" fmla="*/ 495 h 1285875"/>
                    <a:gd name="connsiteX145" fmla="*/ 735159 w 4133850"/>
                    <a:gd name="connsiteY145" fmla="*/ 334 h 1285875"/>
                    <a:gd name="connsiteX146" fmla="*/ 735816 w 4133850"/>
                    <a:gd name="connsiteY146" fmla="*/ 205 h 1285875"/>
                    <a:gd name="connsiteX147" fmla="*/ 736473 w 4133850"/>
                    <a:gd name="connsiteY147" fmla="*/ 107 h 1285875"/>
                    <a:gd name="connsiteX148" fmla="*/ 737130 w 4133850"/>
                    <a:gd name="connsiteY148" fmla="*/ 41 h 1285875"/>
                    <a:gd name="connsiteX149" fmla="*/ 737787 w 4133850"/>
                    <a:gd name="connsiteY149" fmla="*/ 6 h 1285875"/>
                    <a:gd name="connsiteX150" fmla="*/ 738445 w 4133850"/>
                    <a:gd name="connsiteY150" fmla="*/ 3 h 1285875"/>
                    <a:gd name="connsiteX151" fmla="*/ 739102 w 4133850"/>
                    <a:gd name="connsiteY151" fmla="*/ 30 h 1285875"/>
                    <a:gd name="connsiteX152" fmla="*/ 739759 w 4133850"/>
                    <a:gd name="connsiteY152" fmla="*/ 90 h 1285875"/>
                    <a:gd name="connsiteX153" fmla="*/ 740416 w 4133850"/>
                    <a:gd name="connsiteY153" fmla="*/ 182 h 1285875"/>
                    <a:gd name="connsiteX154" fmla="*/ 741083 w 4133850"/>
                    <a:gd name="connsiteY154" fmla="*/ 304 h 1285875"/>
                    <a:gd name="connsiteX155" fmla="*/ 741740 w 4133850"/>
                    <a:gd name="connsiteY155" fmla="*/ 458 h 1285875"/>
                    <a:gd name="connsiteX156" fmla="*/ 742398 w 4133850"/>
                    <a:gd name="connsiteY156" fmla="*/ 644 h 1285875"/>
                    <a:gd name="connsiteX157" fmla="*/ 743055 w 4133850"/>
                    <a:gd name="connsiteY157" fmla="*/ 862 h 1285875"/>
                    <a:gd name="connsiteX158" fmla="*/ 743712 w 4133850"/>
                    <a:gd name="connsiteY158" fmla="*/ 1111 h 1285875"/>
                    <a:gd name="connsiteX159" fmla="*/ 745027 w 4133850"/>
                    <a:gd name="connsiteY159" fmla="*/ 1702 h 1285875"/>
                    <a:gd name="connsiteX160" fmla="*/ 746341 w 4133850"/>
                    <a:gd name="connsiteY160" fmla="*/ 2419 h 1285875"/>
                    <a:gd name="connsiteX161" fmla="*/ 747665 w 4133850"/>
                    <a:gd name="connsiteY161" fmla="*/ 3263 h 1285875"/>
                    <a:gd name="connsiteX162" fmla="*/ 748979 w 4133850"/>
                    <a:gd name="connsiteY162" fmla="*/ 4231 h 1285875"/>
                    <a:gd name="connsiteX163" fmla="*/ 750294 w 4133850"/>
                    <a:gd name="connsiteY163" fmla="*/ 5325 h 1285875"/>
                    <a:gd name="connsiteX164" fmla="*/ 751608 w 4133850"/>
                    <a:gd name="connsiteY164" fmla="*/ 6545 h 1285875"/>
                    <a:gd name="connsiteX165" fmla="*/ 753246 w 4133850"/>
                    <a:gd name="connsiteY165" fmla="*/ 8233 h 1285875"/>
                    <a:gd name="connsiteX166" fmla="*/ 754885 w 4133850"/>
                    <a:gd name="connsiteY166" fmla="*/ 10115 h 1285875"/>
                    <a:gd name="connsiteX167" fmla="*/ 756514 w 4133850"/>
                    <a:gd name="connsiteY167" fmla="*/ 12188 h 1285875"/>
                    <a:gd name="connsiteX168" fmla="*/ 758152 w 4133850"/>
                    <a:gd name="connsiteY168" fmla="*/ 14452 h 1285875"/>
                    <a:gd name="connsiteX169" fmla="*/ 761429 w 4133850"/>
                    <a:gd name="connsiteY169" fmla="*/ 19551 h 1285875"/>
                    <a:gd name="connsiteX170" fmla="*/ 764696 w 4133850"/>
                    <a:gd name="connsiteY170" fmla="*/ 25406 h 1285875"/>
                    <a:gd name="connsiteX171" fmla="*/ 767972 w 4133850"/>
                    <a:gd name="connsiteY171" fmla="*/ 32009 h 1285875"/>
                    <a:gd name="connsiteX172" fmla="*/ 771239 w 4133850"/>
                    <a:gd name="connsiteY172" fmla="*/ 39353 h 1285875"/>
                    <a:gd name="connsiteX173" fmla="*/ 777783 w 4133850"/>
                    <a:gd name="connsiteY173" fmla="*/ 56224 h 1285875"/>
                    <a:gd name="connsiteX174" fmla="*/ 784327 w 4133850"/>
                    <a:gd name="connsiteY174" fmla="*/ 75940 h 1285875"/>
                    <a:gd name="connsiteX175" fmla="*/ 790880 w 4133850"/>
                    <a:gd name="connsiteY175" fmla="*/ 98403 h 1285875"/>
                    <a:gd name="connsiteX176" fmla="*/ 803967 w 4133850"/>
                    <a:gd name="connsiteY176" fmla="*/ 151124 h 1285875"/>
                    <a:gd name="connsiteX177" fmla="*/ 817055 w 4133850"/>
                    <a:gd name="connsiteY177" fmla="*/ 213368 h 1285875"/>
                    <a:gd name="connsiteX178" fmla="*/ 830142 w 4133850"/>
                    <a:gd name="connsiteY178" fmla="*/ 283929 h 1285875"/>
                    <a:gd name="connsiteX179" fmla="*/ 843229 w 4133850"/>
                    <a:gd name="connsiteY179" fmla="*/ 361440 h 1285875"/>
                    <a:gd name="connsiteX180" fmla="*/ 856317 w 4133850"/>
                    <a:gd name="connsiteY180" fmla="*/ 444402 h 1285875"/>
                    <a:gd name="connsiteX181" fmla="*/ 877119 w 4133850"/>
                    <a:gd name="connsiteY181" fmla="*/ 583459 h 1285875"/>
                    <a:gd name="connsiteX182" fmla="*/ 897912 w 4133850"/>
                    <a:gd name="connsiteY182" fmla="*/ 725415 h 1285875"/>
                    <a:gd name="connsiteX183" fmla="*/ 918715 w 4133850"/>
                    <a:gd name="connsiteY183" fmla="*/ 863346 h 1285875"/>
                    <a:gd name="connsiteX184" fmla="*/ 939508 w 4133850"/>
                    <a:gd name="connsiteY184" fmla="*/ 990533 h 1285875"/>
                    <a:gd name="connsiteX185" fmla="*/ 950843 w 4133850"/>
                    <a:gd name="connsiteY185" fmla="*/ 1053055 h 1285875"/>
                    <a:gd name="connsiteX186" fmla="*/ 962168 w 4133850"/>
                    <a:gd name="connsiteY186" fmla="*/ 1109615 h 1285875"/>
                    <a:gd name="connsiteX187" fmla="*/ 973503 w 4133850"/>
                    <a:gd name="connsiteY187" fmla="*/ 1159412 h 1285875"/>
                    <a:gd name="connsiteX188" fmla="*/ 984828 w 4133850"/>
                    <a:gd name="connsiteY188" fmla="*/ 1201712 h 1285875"/>
                    <a:gd name="connsiteX189" fmla="*/ 990495 w 4133850"/>
                    <a:gd name="connsiteY189" fmla="*/ 1219848 h 1285875"/>
                    <a:gd name="connsiteX190" fmla="*/ 996163 w 4133850"/>
                    <a:gd name="connsiteY190" fmla="*/ 1235897 h 1285875"/>
                    <a:gd name="connsiteX191" fmla="*/ 1001820 w 4133850"/>
                    <a:gd name="connsiteY191" fmla="*/ 1249794 h 1285875"/>
                    <a:gd name="connsiteX192" fmla="*/ 1004659 w 4133850"/>
                    <a:gd name="connsiteY192" fmla="*/ 1255919 h 1285875"/>
                    <a:gd name="connsiteX193" fmla="*/ 1007488 w 4133850"/>
                    <a:gd name="connsiteY193" fmla="*/ 1261481 h 1285875"/>
                    <a:gd name="connsiteX194" fmla="*/ 1010317 w 4133850"/>
                    <a:gd name="connsiteY194" fmla="*/ 1266482 h 1285875"/>
                    <a:gd name="connsiteX195" fmla="*/ 1013155 w 4133850"/>
                    <a:gd name="connsiteY195" fmla="*/ 1270921 h 1285875"/>
                    <a:gd name="connsiteX196" fmla="*/ 1015984 w 4133850"/>
                    <a:gd name="connsiteY196" fmla="*/ 1274798 h 1285875"/>
                    <a:gd name="connsiteX197" fmla="*/ 1017403 w 4133850"/>
                    <a:gd name="connsiteY197" fmla="*/ 1276512 h 1285875"/>
                    <a:gd name="connsiteX198" fmla="*/ 1018823 w 4133850"/>
                    <a:gd name="connsiteY198" fmla="*/ 1278084 h 1285875"/>
                    <a:gd name="connsiteX199" fmla="*/ 1020232 w 4133850"/>
                    <a:gd name="connsiteY199" fmla="*/ 1279522 h 1285875"/>
                    <a:gd name="connsiteX200" fmla="*/ 1021651 w 4133850"/>
                    <a:gd name="connsiteY200" fmla="*/ 1280808 h 1285875"/>
                    <a:gd name="connsiteX201" fmla="*/ 1023071 w 4133850"/>
                    <a:gd name="connsiteY201" fmla="*/ 1281951 h 1285875"/>
                    <a:gd name="connsiteX202" fmla="*/ 1024481 w 4133850"/>
                    <a:gd name="connsiteY202" fmla="*/ 1282941 h 1285875"/>
                    <a:gd name="connsiteX203" fmla="*/ 1025900 w 4133850"/>
                    <a:gd name="connsiteY203" fmla="*/ 1283799 h 1285875"/>
                    <a:gd name="connsiteX204" fmla="*/ 1027319 w 4133850"/>
                    <a:gd name="connsiteY204" fmla="*/ 1284503 h 1285875"/>
                    <a:gd name="connsiteX205" fmla="*/ 1028024 w 4133850"/>
                    <a:gd name="connsiteY205" fmla="*/ 1284799 h 1285875"/>
                    <a:gd name="connsiteX206" fmla="*/ 1028729 w 4133850"/>
                    <a:gd name="connsiteY206" fmla="*/ 1285065 h 1285875"/>
                    <a:gd name="connsiteX207" fmla="*/ 1029443 w 4133850"/>
                    <a:gd name="connsiteY207" fmla="*/ 1285285 h 1285875"/>
                    <a:gd name="connsiteX208" fmla="*/ 1030148 w 4133850"/>
                    <a:gd name="connsiteY208" fmla="*/ 1285475 h 1285875"/>
                    <a:gd name="connsiteX209" fmla="*/ 1030910 w 4133850"/>
                    <a:gd name="connsiteY209" fmla="*/ 1285637 h 1285875"/>
                    <a:gd name="connsiteX210" fmla="*/ 1031672 w 4133850"/>
                    <a:gd name="connsiteY210" fmla="*/ 1285761 h 1285875"/>
                    <a:gd name="connsiteX211" fmla="*/ 1032424 w 4133850"/>
                    <a:gd name="connsiteY211" fmla="*/ 1285837 h 1285875"/>
                    <a:gd name="connsiteX212" fmla="*/ 1033186 w 4133850"/>
                    <a:gd name="connsiteY212" fmla="*/ 1285875 h 1285875"/>
                    <a:gd name="connsiteX213" fmla="*/ 1033948 w 4133850"/>
                    <a:gd name="connsiteY213" fmla="*/ 1285865 h 1285875"/>
                    <a:gd name="connsiteX214" fmla="*/ 1034710 w 4133850"/>
                    <a:gd name="connsiteY214" fmla="*/ 1285818 h 1285875"/>
                    <a:gd name="connsiteX215" fmla="*/ 1035463 w 4133850"/>
                    <a:gd name="connsiteY215" fmla="*/ 1285732 h 1285875"/>
                    <a:gd name="connsiteX216" fmla="*/ 1036225 w 4133850"/>
                    <a:gd name="connsiteY216" fmla="*/ 1285599 h 1285875"/>
                    <a:gd name="connsiteX217" fmla="*/ 1036987 w 4133850"/>
                    <a:gd name="connsiteY217" fmla="*/ 1285418 h 1285875"/>
                    <a:gd name="connsiteX218" fmla="*/ 1037749 w 4133850"/>
                    <a:gd name="connsiteY218" fmla="*/ 1285208 h 1285875"/>
                    <a:gd name="connsiteX219" fmla="*/ 1038511 w 4133850"/>
                    <a:gd name="connsiteY219" fmla="*/ 1284951 h 1285875"/>
                    <a:gd name="connsiteX220" fmla="*/ 1039263 w 4133850"/>
                    <a:gd name="connsiteY220" fmla="*/ 1284646 h 1285875"/>
                    <a:gd name="connsiteX221" fmla="*/ 1040025 w 4133850"/>
                    <a:gd name="connsiteY221" fmla="*/ 1284304 h 1285875"/>
                    <a:gd name="connsiteX222" fmla="*/ 1040787 w 4133850"/>
                    <a:gd name="connsiteY222" fmla="*/ 1283922 h 1285875"/>
                    <a:gd name="connsiteX223" fmla="*/ 1042302 w 4133850"/>
                    <a:gd name="connsiteY223" fmla="*/ 1283027 h 1285875"/>
                    <a:gd name="connsiteX224" fmla="*/ 1043826 w 4133850"/>
                    <a:gd name="connsiteY224" fmla="*/ 1281970 h 1285875"/>
                    <a:gd name="connsiteX225" fmla="*/ 1045350 w 4133850"/>
                    <a:gd name="connsiteY225" fmla="*/ 1280741 h 1285875"/>
                    <a:gd name="connsiteX226" fmla="*/ 1046864 w 4133850"/>
                    <a:gd name="connsiteY226" fmla="*/ 1279350 h 1285875"/>
                    <a:gd name="connsiteX227" fmla="*/ 1048388 w 4133850"/>
                    <a:gd name="connsiteY227" fmla="*/ 1277788 h 1285875"/>
                    <a:gd name="connsiteX228" fmla="*/ 1049903 w 4133850"/>
                    <a:gd name="connsiteY228" fmla="*/ 1276064 h 1285875"/>
                    <a:gd name="connsiteX229" fmla="*/ 1051427 w 4133850"/>
                    <a:gd name="connsiteY229" fmla="*/ 1274169 h 1285875"/>
                    <a:gd name="connsiteX230" fmla="*/ 1054465 w 4133850"/>
                    <a:gd name="connsiteY230" fmla="*/ 1269892 h 1285875"/>
                    <a:gd name="connsiteX231" fmla="*/ 1057504 w 4133850"/>
                    <a:gd name="connsiteY231" fmla="*/ 1264958 h 1285875"/>
                    <a:gd name="connsiteX232" fmla="*/ 1060542 w 4133850"/>
                    <a:gd name="connsiteY232" fmla="*/ 1259367 h 1285875"/>
                    <a:gd name="connsiteX233" fmla="*/ 1063581 w 4133850"/>
                    <a:gd name="connsiteY233" fmla="*/ 1253138 h 1285875"/>
                    <a:gd name="connsiteX234" fmla="*/ 1066619 w 4133850"/>
                    <a:gd name="connsiteY234" fmla="*/ 1246270 h 1285875"/>
                    <a:gd name="connsiteX235" fmla="*/ 1072706 w 4133850"/>
                    <a:gd name="connsiteY235" fmla="*/ 1230649 h 1285875"/>
                    <a:gd name="connsiteX236" fmla="*/ 1078782 w 4133850"/>
                    <a:gd name="connsiteY236" fmla="*/ 1212571 h 1285875"/>
                    <a:gd name="connsiteX237" fmla="*/ 1090936 w 4133850"/>
                    <a:gd name="connsiteY237" fmla="*/ 1169356 h 1285875"/>
                    <a:gd name="connsiteX238" fmla="*/ 1103100 w 4133850"/>
                    <a:gd name="connsiteY238" fmla="*/ 1117340 h 1285875"/>
                    <a:gd name="connsiteX239" fmla="*/ 1115254 w 4133850"/>
                    <a:gd name="connsiteY239" fmla="*/ 1057399 h 1285875"/>
                    <a:gd name="connsiteX240" fmla="*/ 1127417 w 4133850"/>
                    <a:gd name="connsiteY240" fmla="*/ 990533 h 1285875"/>
                    <a:gd name="connsiteX241" fmla="*/ 1149991 w 4133850"/>
                    <a:gd name="connsiteY241" fmla="*/ 851868 h 1285875"/>
                    <a:gd name="connsiteX242" fmla="*/ 1172575 w 4133850"/>
                    <a:gd name="connsiteY242" fmla="*/ 701195 h 1285875"/>
                    <a:gd name="connsiteX243" fmla="*/ 1195149 w 4133850"/>
                    <a:gd name="connsiteY243" fmla="*/ 547179 h 1285875"/>
                    <a:gd name="connsiteX244" fmla="*/ 1217733 w 4133850"/>
                    <a:gd name="connsiteY244" fmla="*/ 398662 h 1285875"/>
                    <a:gd name="connsiteX245" fmla="*/ 1229925 w 4133850"/>
                    <a:gd name="connsiteY245" fmla="*/ 323748 h 1285875"/>
                    <a:gd name="connsiteX246" fmla="*/ 1242127 w 4133850"/>
                    <a:gd name="connsiteY246" fmla="*/ 254201 h 1285875"/>
                    <a:gd name="connsiteX247" fmla="*/ 1254328 w 4133850"/>
                    <a:gd name="connsiteY247" fmla="*/ 191194 h 1285875"/>
                    <a:gd name="connsiteX248" fmla="*/ 1266520 w 4133850"/>
                    <a:gd name="connsiteY248" fmla="*/ 135786 h 1285875"/>
                    <a:gd name="connsiteX249" fmla="*/ 1278722 w 4133850"/>
                    <a:gd name="connsiteY249" fmla="*/ 88906 h 1285875"/>
                    <a:gd name="connsiteX250" fmla="*/ 1284818 w 4133850"/>
                    <a:gd name="connsiteY250" fmla="*/ 68919 h 1285875"/>
                    <a:gd name="connsiteX251" fmla="*/ 1290923 w 4133850"/>
                    <a:gd name="connsiteY251" fmla="*/ 51347 h 1285875"/>
                    <a:gd name="connsiteX252" fmla="*/ 1297019 w 4133850"/>
                    <a:gd name="connsiteY252" fmla="*/ 36265 h 1285875"/>
                    <a:gd name="connsiteX253" fmla="*/ 1300067 w 4133850"/>
                    <a:gd name="connsiteY253" fmla="*/ 29679 h 1285875"/>
                    <a:gd name="connsiteX254" fmla="*/ 1303115 w 4133850"/>
                    <a:gd name="connsiteY254" fmla="*/ 23738 h 1285875"/>
                    <a:gd name="connsiteX255" fmla="*/ 1306163 w 4133850"/>
                    <a:gd name="connsiteY255" fmla="*/ 18449 h 1285875"/>
                    <a:gd name="connsiteX256" fmla="*/ 1309221 w 4133850"/>
                    <a:gd name="connsiteY256" fmla="*/ 13817 h 1285875"/>
                    <a:gd name="connsiteX257" fmla="*/ 1310745 w 4133850"/>
                    <a:gd name="connsiteY257" fmla="*/ 11749 h 1285875"/>
                    <a:gd name="connsiteX258" fmla="*/ 1312269 w 4133850"/>
                    <a:gd name="connsiteY258" fmla="*/ 9847 h 1285875"/>
                    <a:gd name="connsiteX259" fmla="*/ 1313793 w 4133850"/>
                    <a:gd name="connsiteY259" fmla="*/ 8112 h 1285875"/>
                    <a:gd name="connsiteX260" fmla="*/ 1315317 w 4133850"/>
                    <a:gd name="connsiteY260" fmla="*/ 6545 h 1285875"/>
                    <a:gd name="connsiteX261" fmla="*/ 1316955 w 4133850"/>
                    <a:gd name="connsiteY261" fmla="*/ 5046 h 1285875"/>
                    <a:gd name="connsiteX262" fmla="*/ 1318593 w 4133850"/>
                    <a:gd name="connsiteY262" fmla="*/ 3742 h 1285875"/>
                    <a:gd name="connsiteX263" fmla="*/ 1320232 w 4133850"/>
                    <a:gd name="connsiteY263" fmla="*/ 2633 h 1285875"/>
                    <a:gd name="connsiteX264" fmla="*/ 1321051 w 4133850"/>
                    <a:gd name="connsiteY264" fmla="*/ 2151 h 1285875"/>
                    <a:gd name="connsiteX265" fmla="*/ 1321870 w 4133850"/>
                    <a:gd name="connsiteY265" fmla="*/ 1717 h 1285875"/>
                    <a:gd name="connsiteX266" fmla="*/ 1322689 w 4133850"/>
                    <a:gd name="connsiteY266" fmla="*/ 1333 h 1285875"/>
                    <a:gd name="connsiteX267" fmla="*/ 1323508 w 4133850"/>
                    <a:gd name="connsiteY267" fmla="*/ 996 h 1285875"/>
                    <a:gd name="connsiteX268" fmla="*/ 1324318 w 4133850"/>
                    <a:gd name="connsiteY268" fmla="*/ 710 h 1285875"/>
                    <a:gd name="connsiteX269" fmla="*/ 1325137 w 4133850"/>
                    <a:gd name="connsiteY269" fmla="*/ 471 h 1285875"/>
                    <a:gd name="connsiteX270" fmla="*/ 1325956 w 4133850"/>
                    <a:gd name="connsiteY270" fmla="*/ 281 h 1285875"/>
                    <a:gd name="connsiteX271" fmla="*/ 1326775 w 4133850"/>
                    <a:gd name="connsiteY271" fmla="*/ 140 h 1285875"/>
                    <a:gd name="connsiteX272" fmla="*/ 1327595 w 4133850"/>
                    <a:gd name="connsiteY272" fmla="*/ 48 h 1285875"/>
                    <a:gd name="connsiteX273" fmla="*/ 1328414 w 4133850"/>
                    <a:gd name="connsiteY273" fmla="*/ 4 h 1285875"/>
                    <a:gd name="connsiteX274" fmla="*/ 1329233 w 4133850"/>
                    <a:gd name="connsiteY274" fmla="*/ 9 h 1285875"/>
                    <a:gd name="connsiteX275" fmla="*/ 1330052 w 4133850"/>
                    <a:gd name="connsiteY275" fmla="*/ 63 h 1285875"/>
                    <a:gd name="connsiteX276" fmla="*/ 1330871 w 4133850"/>
                    <a:gd name="connsiteY276" fmla="*/ 166 h 1285875"/>
                    <a:gd name="connsiteX277" fmla="*/ 1331690 w 4133850"/>
                    <a:gd name="connsiteY277" fmla="*/ 317 h 1285875"/>
                    <a:gd name="connsiteX278" fmla="*/ 1332509 w 4133850"/>
                    <a:gd name="connsiteY278" fmla="*/ 518 h 1285875"/>
                    <a:gd name="connsiteX279" fmla="*/ 1333329 w 4133850"/>
                    <a:gd name="connsiteY279" fmla="*/ 767 h 1285875"/>
                    <a:gd name="connsiteX280" fmla="*/ 1334148 w 4133850"/>
                    <a:gd name="connsiteY280" fmla="*/ 1065 h 1285875"/>
                    <a:gd name="connsiteX281" fmla="*/ 1334967 w 4133850"/>
                    <a:gd name="connsiteY281" fmla="*/ 1412 h 1285875"/>
                    <a:gd name="connsiteX282" fmla="*/ 1335786 w 4133850"/>
                    <a:gd name="connsiteY282" fmla="*/ 1807 h 1285875"/>
                    <a:gd name="connsiteX283" fmla="*/ 1336605 w 4133850"/>
                    <a:gd name="connsiteY283" fmla="*/ 2251 h 1285875"/>
                    <a:gd name="connsiteX284" fmla="*/ 1337424 w 4133850"/>
                    <a:gd name="connsiteY284" fmla="*/ 2743 h 1285875"/>
                    <a:gd name="connsiteX285" fmla="*/ 1338244 w 4133850"/>
                    <a:gd name="connsiteY285" fmla="*/ 3284 h 1285875"/>
                    <a:gd name="connsiteX286" fmla="*/ 1339882 w 4133850"/>
                    <a:gd name="connsiteY286" fmla="*/ 4512 h 1285875"/>
                    <a:gd name="connsiteX287" fmla="*/ 1341520 w 4133850"/>
                    <a:gd name="connsiteY287" fmla="*/ 5934 h 1285875"/>
                    <a:gd name="connsiteX288" fmla="*/ 1343158 w 4133850"/>
                    <a:gd name="connsiteY288" fmla="*/ 7549 h 1285875"/>
                    <a:gd name="connsiteX289" fmla="*/ 1344797 w 4133850"/>
                    <a:gd name="connsiteY289" fmla="*/ 9356 h 1285875"/>
                    <a:gd name="connsiteX290" fmla="*/ 1346425 w 4133850"/>
                    <a:gd name="connsiteY290" fmla="*/ 11357 h 1285875"/>
                    <a:gd name="connsiteX291" fmla="*/ 1348064 w 4133850"/>
                    <a:gd name="connsiteY291" fmla="*/ 13548 h 1285875"/>
                    <a:gd name="connsiteX292" fmla="*/ 1351340 w 4133850"/>
                    <a:gd name="connsiteY292" fmla="*/ 18505 h 1285875"/>
                    <a:gd name="connsiteX293" fmla="*/ 1354617 w 4133850"/>
                    <a:gd name="connsiteY293" fmla="*/ 24219 h 1285875"/>
                    <a:gd name="connsiteX294" fmla="*/ 1357894 w 4133850"/>
                    <a:gd name="connsiteY294" fmla="*/ 30685 h 1285875"/>
                    <a:gd name="connsiteX295" fmla="*/ 1361170 w 4133850"/>
                    <a:gd name="connsiteY295" fmla="*/ 37893 h 1285875"/>
                    <a:gd name="connsiteX296" fmla="*/ 1367714 w 4133850"/>
                    <a:gd name="connsiteY296" fmla="*/ 54506 h 1285875"/>
                    <a:gd name="connsiteX297" fmla="*/ 1374267 w 4133850"/>
                    <a:gd name="connsiteY297" fmla="*/ 73974 h 1285875"/>
                    <a:gd name="connsiteX298" fmla="*/ 1380820 w 4133850"/>
                    <a:gd name="connsiteY298" fmla="*/ 96205 h 1285875"/>
                    <a:gd name="connsiteX299" fmla="*/ 1393917 w 4133850"/>
                    <a:gd name="connsiteY299" fmla="*/ 148509 h 1285875"/>
                    <a:gd name="connsiteX300" fmla="*/ 1407023 w 4133850"/>
                    <a:gd name="connsiteY300" fmla="*/ 210403 h 1285875"/>
                    <a:gd name="connsiteX301" fmla="*/ 1420120 w 4133850"/>
                    <a:gd name="connsiteY301" fmla="*/ 280687 h 1285875"/>
                    <a:gd name="connsiteX302" fmla="*/ 1440894 w 4133850"/>
                    <a:gd name="connsiteY302" fmla="*/ 405953 h 1285875"/>
                    <a:gd name="connsiteX303" fmla="*/ 1461668 w 4133850"/>
                    <a:gd name="connsiteY303" fmla="*/ 542749 h 1285875"/>
                    <a:gd name="connsiteX304" fmla="*/ 1482442 w 4133850"/>
                    <a:gd name="connsiteY304" fmla="*/ 684421 h 1285875"/>
                    <a:gd name="connsiteX305" fmla="*/ 1503216 w 4133850"/>
                    <a:gd name="connsiteY305" fmla="*/ 824073 h 1285875"/>
                    <a:gd name="connsiteX306" fmla="*/ 1528410 w 4133850"/>
                    <a:gd name="connsiteY306" fmla="*/ 980970 h 1285875"/>
                    <a:gd name="connsiteX307" fmla="*/ 1541002 w 4133850"/>
                    <a:gd name="connsiteY307" fmla="*/ 1051017 h 1285875"/>
                    <a:gd name="connsiteX308" fmla="*/ 1553604 w 4133850"/>
                    <a:gd name="connsiteY308" fmla="*/ 1113739 h 1285875"/>
                    <a:gd name="connsiteX309" fmla="*/ 1566196 w 4133850"/>
                    <a:gd name="connsiteY309" fmla="*/ 1168013 h 1285875"/>
                    <a:gd name="connsiteX310" fmla="*/ 1578788 w 4133850"/>
                    <a:gd name="connsiteY310" fmla="*/ 1212885 h 1285875"/>
                    <a:gd name="connsiteX311" fmla="*/ 1585084 w 4133850"/>
                    <a:gd name="connsiteY311" fmla="*/ 1231525 h 1285875"/>
                    <a:gd name="connsiteX312" fmla="*/ 1591389 w 4133850"/>
                    <a:gd name="connsiteY312" fmla="*/ 1247527 h 1285875"/>
                    <a:gd name="connsiteX313" fmla="*/ 1594533 w 4133850"/>
                    <a:gd name="connsiteY313" fmla="*/ 1254509 h 1285875"/>
                    <a:gd name="connsiteX314" fmla="*/ 1597685 w 4133850"/>
                    <a:gd name="connsiteY314" fmla="*/ 1260815 h 1285875"/>
                    <a:gd name="connsiteX315" fmla="*/ 1600829 w 4133850"/>
                    <a:gd name="connsiteY315" fmla="*/ 1266425 h 1285875"/>
                    <a:gd name="connsiteX316" fmla="*/ 1603982 w 4133850"/>
                    <a:gd name="connsiteY316" fmla="*/ 1271330 h 1285875"/>
                    <a:gd name="connsiteX317" fmla="*/ 1606706 w 4133850"/>
                    <a:gd name="connsiteY317" fmla="*/ 1275007 h 1285875"/>
                    <a:gd name="connsiteX318" fmla="*/ 1608068 w 4133850"/>
                    <a:gd name="connsiteY318" fmla="*/ 1276645 h 1285875"/>
                    <a:gd name="connsiteX319" fmla="*/ 1609430 w 4133850"/>
                    <a:gd name="connsiteY319" fmla="*/ 1278150 h 1285875"/>
                    <a:gd name="connsiteX320" fmla="*/ 1610792 w 4133850"/>
                    <a:gd name="connsiteY320" fmla="*/ 1279522 h 1285875"/>
                    <a:gd name="connsiteX321" fmla="*/ 1612154 w 4133850"/>
                    <a:gd name="connsiteY321" fmla="*/ 1280760 h 1285875"/>
                    <a:gd name="connsiteX322" fmla="*/ 1613516 w 4133850"/>
                    <a:gd name="connsiteY322" fmla="*/ 1281865 h 1285875"/>
                    <a:gd name="connsiteX323" fmla="*/ 1614868 w 4133850"/>
                    <a:gd name="connsiteY323" fmla="*/ 1282837 h 1285875"/>
                    <a:gd name="connsiteX324" fmla="*/ 1616240 w 4133850"/>
                    <a:gd name="connsiteY324" fmla="*/ 1283675 h 1285875"/>
                    <a:gd name="connsiteX325" fmla="*/ 1617593 w 4133850"/>
                    <a:gd name="connsiteY325" fmla="*/ 1284380 h 1285875"/>
                    <a:gd name="connsiteX326" fmla="*/ 1618955 w 4133850"/>
                    <a:gd name="connsiteY326" fmla="*/ 1284942 h 1285875"/>
                    <a:gd name="connsiteX327" fmla="*/ 1619641 w 4133850"/>
                    <a:gd name="connsiteY327" fmla="*/ 1285180 h 1285875"/>
                    <a:gd name="connsiteX328" fmla="*/ 1620317 w 4133850"/>
                    <a:gd name="connsiteY328" fmla="*/ 1285380 h 1285875"/>
                    <a:gd name="connsiteX329" fmla="*/ 1621003 w 4133850"/>
                    <a:gd name="connsiteY329" fmla="*/ 1285542 h 1285875"/>
                    <a:gd name="connsiteX330" fmla="*/ 1621679 w 4133850"/>
                    <a:gd name="connsiteY330" fmla="*/ 1285675 h 1285875"/>
                    <a:gd name="connsiteX331" fmla="*/ 1622365 w 4133850"/>
                    <a:gd name="connsiteY331" fmla="*/ 1285780 h 1285875"/>
                    <a:gd name="connsiteX332" fmla="*/ 1623041 w 4133850"/>
                    <a:gd name="connsiteY332" fmla="*/ 1285837 h 1285875"/>
                    <a:gd name="connsiteX333" fmla="*/ 1623727 w 4133850"/>
                    <a:gd name="connsiteY333" fmla="*/ 1285875 h 1285875"/>
                    <a:gd name="connsiteX334" fmla="*/ 1624403 w 4133850"/>
                    <a:gd name="connsiteY334" fmla="*/ 1285865 h 1285875"/>
                    <a:gd name="connsiteX335" fmla="*/ 1625089 w 4133850"/>
                    <a:gd name="connsiteY335" fmla="*/ 1285837 h 1285875"/>
                    <a:gd name="connsiteX336" fmla="*/ 1625765 w 4133850"/>
                    <a:gd name="connsiteY336" fmla="*/ 1285761 h 1285875"/>
                    <a:gd name="connsiteX337" fmla="*/ 1626451 w 4133850"/>
                    <a:gd name="connsiteY337" fmla="*/ 1285656 h 1285875"/>
                    <a:gd name="connsiteX338" fmla="*/ 1627127 w 4133850"/>
                    <a:gd name="connsiteY338" fmla="*/ 1285523 h 1285875"/>
                    <a:gd name="connsiteX339" fmla="*/ 1627803 w 4133850"/>
                    <a:gd name="connsiteY339" fmla="*/ 1285351 h 1285875"/>
                    <a:gd name="connsiteX340" fmla="*/ 1628489 w 4133850"/>
                    <a:gd name="connsiteY340" fmla="*/ 1285142 h 1285875"/>
                    <a:gd name="connsiteX341" fmla="*/ 1629175 w 4133850"/>
                    <a:gd name="connsiteY341" fmla="*/ 1284903 h 1285875"/>
                    <a:gd name="connsiteX342" fmla="*/ 1629851 w 4133850"/>
                    <a:gd name="connsiteY342" fmla="*/ 1284637 h 1285875"/>
                    <a:gd name="connsiteX343" fmla="*/ 1631213 w 4133850"/>
                    <a:gd name="connsiteY343" fmla="*/ 1283989 h 1285875"/>
                    <a:gd name="connsiteX344" fmla="*/ 1632576 w 4133850"/>
                    <a:gd name="connsiteY344" fmla="*/ 1283208 h 1285875"/>
                    <a:gd name="connsiteX345" fmla="*/ 1633938 w 4133850"/>
                    <a:gd name="connsiteY345" fmla="*/ 1282294 h 1285875"/>
                    <a:gd name="connsiteX346" fmla="*/ 1635300 w 4133850"/>
                    <a:gd name="connsiteY346" fmla="*/ 1281246 h 1285875"/>
                    <a:gd name="connsiteX347" fmla="*/ 1636662 w 4133850"/>
                    <a:gd name="connsiteY347" fmla="*/ 1280065 h 1285875"/>
                    <a:gd name="connsiteX348" fmla="*/ 1638024 w 4133850"/>
                    <a:gd name="connsiteY348" fmla="*/ 1278750 h 1285875"/>
                    <a:gd name="connsiteX349" fmla="*/ 1639386 w 4133850"/>
                    <a:gd name="connsiteY349" fmla="*/ 1277303 h 1285875"/>
                    <a:gd name="connsiteX350" fmla="*/ 1640748 w 4133850"/>
                    <a:gd name="connsiteY350" fmla="*/ 1275712 h 1285875"/>
                    <a:gd name="connsiteX351" fmla="*/ 1642101 w 4133850"/>
                    <a:gd name="connsiteY351" fmla="*/ 1273997 h 1285875"/>
                    <a:gd name="connsiteX352" fmla="*/ 1644825 w 4133850"/>
                    <a:gd name="connsiteY352" fmla="*/ 1270168 h 1285875"/>
                    <a:gd name="connsiteX353" fmla="*/ 1647549 w 4133850"/>
                    <a:gd name="connsiteY353" fmla="*/ 1265815 h 1285875"/>
                    <a:gd name="connsiteX354" fmla="*/ 1650273 w 4133850"/>
                    <a:gd name="connsiteY354" fmla="*/ 1260939 h 1285875"/>
                    <a:gd name="connsiteX355" fmla="*/ 1652997 w 4133850"/>
                    <a:gd name="connsiteY355" fmla="*/ 1255547 h 1285875"/>
                    <a:gd name="connsiteX356" fmla="*/ 1658445 w 4133850"/>
                    <a:gd name="connsiteY356" fmla="*/ 1243213 h 1285875"/>
                    <a:gd name="connsiteX357" fmla="*/ 1663894 w 4133850"/>
                    <a:gd name="connsiteY357" fmla="*/ 1228868 h 1285875"/>
                    <a:gd name="connsiteX358" fmla="*/ 1669332 w 4133850"/>
                    <a:gd name="connsiteY358" fmla="*/ 1212561 h 1285875"/>
                    <a:gd name="connsiteX359" fmla="*/ 1680229 w 4133850"/>
                    <a:gd name="connsiteY359" fmla="*/ 1174261 h 1285875"/>
                    <a:gd name="connsiteX360" fmla="*/ 1691126 w 4133850"/>
                    <a:gd name="connsiteY360" fmla="*/ 1128836 h 1285875"/>
                    <a:gd name="connsiteX361" fmla="*/ 1703480 w 4133850"/>
                    <a:gd name="connsiteY361" fmla="*/ 1069429 h 1285875"/>
                    <a:gd name="connsiteX362" fmla="*/ 1715843 w 4133850"/>
                    <a:gd name="connsiteY362" fmla="*/ 1002649 h 1285875"/>
                    <a:gd name="connsiteX363" fmla="*/ 1728206 w 4133850"/>
                    <a:gd name="connsiteY363" fmla="*/ 929659 h 1285875"/>
                    <a:gd name="connsiteX364" fmla="*/ 1740560 w 4133850"/>
                    <a:gd name="connsiteY364" fmla="*/ 851726 h 1285875"/>
                    <a:gd name="connsiteX365" fmla="*/ 1765287 w 4133850"/>
                    <a:gd name="connsiteY365" fmla="*/ 686428 h 1285875"/>
                    <a:gd name="connsiteX366" fmla="*/ 1790005 w 4133850"/>
                    <a:gd name="connsiteY366" fmla="*/ 518144 h 1285875"/>
                    <a:gd name="connsiteX367" fmla="*/ 1812265 w 4133850"/>
                    <a:gd name="connsiteY367" fmla="*/ 373687 h 1285875"/>
                    <a:gd name="connsiteX368" fmla="*/ 1834515 w 4133850"/>
                    <a:gd name="connsiteY368" fmla="*/ 244253 h 1285875"/>
                    <a:gd name="connsiteX369" fmla="*/ 1845640 w 4133850"/>
                    <a:gd name="connsiteY369" fmla="*/ 187471 h 1285875"/>
                    <a:gd name="connsiteX370" fmla="*/ 1856766 w 4133850"/>
                    <a:gd name="connsiteY370" fmla="*/ 137064 h 1285875"/>
                    <a:gd name="connsiteX371" fmla="*/ 1867900 w 4133850"/>
                    <a:gd name="connsiteY371" fmla="*/ 93738 h 1285875"/>
                    <a:gd name="connsiteX372" fmla="*/ 1879025 w 4133850"/>
                    <a:gd name="connsiteY372" fmla="*/ 58101 h 1285875"/>
                    <a:gd name="connsiteX373" fmla="*/ 1884845 w 4133850"/>
                    <a:gd name="connsiteY373" fmla="*/ 42700 h 1285875"/>
                    <a:gd name="connsiteX374" fmla="*/ 1890655 w 4133850"/>
                    <a:gd name="connsiteY374" fmla="*/ 29598 h 1285875"/>
                    <a:gd name="connsiteX375" fmla="*/ 1893570 w 4133850"/>
                    <a:gd name="connsiteY375" fmla="*/ 23925 h 1285875"/>
                    <a:gd name="connsiteX376" fmla="*/ 1896475 w 4133850"/>
                    <a:gd name="connsiteY376" fmla="*/ 18845 h 1285875"/>
                    <a:gd name="connsiteX377" fmla="*/ 1899380 w 4133850"/>
                    <a:gd name="connsiteY377" fmla="*/ 14363 h 1285875"/>
                    <a:gd name="connsiteX378" fmla="*/ 1902295 w 4133850"/>
                    <a:gd name="connsiteY378" fmla="*/ 10482 h 1285875"/>
                    <a:gd name="connsiteX379" fmla="*/ 1903743 w 4133850"/>
                    <a:gd name="connsiteY379" fmla="*/ 8769 h 1285875"/>
                    <a:gd name="connsiteX380" fmla="*/ 1905200 w 4133850"/>
                    <a:gd name="connsiteY380" fmla="*/ 7207 h 1285875"/>
                    <a:gd name="connsiteX381" fmla="*/ 1906658 w 4133850"/>
                    <a:gd name="connsiteY381" fmla="*/ 5798 h 1285875"/>
                    <a:gd name="connsiteX382" fmla="*/ 1908115 w 4133850"/>
                    <a:gd name="connsiteY382" fmla="*/ 4541 h 1285875"/>
                    <a:gd name="connsiteX383" fmla="*/ 1909563 w 4133850"/>
                    <a:gd name="connsiteY383" fmla="*/ 3438 h 1285875"/>
                    <a:gd name="connsiteX384" fmla="*/ 1911020 w 4133850"/>
                    <a:gd name="connsiteY384" fmla="*/ 2486 h 1285875"/>
                    <a:gd name="connsiteX385" fmla="*/ 1912477 w 4133850"/>
                    <a:gd name="connsiteY385" fmla="*/ 1689 h 1285875"/>
                    <a:gd name="connsiteX386" fmla="*/ 1913201 w 4133850"/>
                    <a:gd name="connsiteY386" fmla="*/ 1348 h 1285875"/>
                    <a:gd name="connsiteX387" fmla="*/ 1913925 w 4133850"/>
                    <a:gd name="connsiteY387" fmla="*/ 1045 h 1285875"/>
                    <a:gd name="connsiteX388" fmla="*/ 1914658 w 4133850"/>
                    <a:gd name="connsiteY388" fmla="*/ 781 h 1285875"/>
                    <a:gd name="connsiteX389" fmla="*/ 1915382 w 4133850"/>
                    <a:gd name="connsiteY389" fmla="*/ 555 h 1285875"/>
                    <a:gd name="connsiteX390" fmla="*/ 1916106 w 4133850"/>
                    <a:gd name="connsiteY390" fmla="*/ 368 h 1285875"/>
                    <a:gd name="connsiteX391" fmla="*/ 1916840 w 4133850"/>
                    <a:gd name="connsiteY391" fmla="*/ 219 h 1285875"/>
                    <a:gd name="connsiteX392" fmla="*/ 1917564 w 4133850"/>
                    <a:gd name="connsiteY392" fmla="*/ 109 h 1285875"/>
                    <a:gd name="connsiteX393" fmla="*/ 1918287 w 4133850"/>
                    <a:gd name="connsiteY393" fmla="*/ 36 h 1285875"/>
                    <a:gd name="connsiteX394" fmla="*/ 1919021 w 4133850"/>
                    <a:gd name="connsiteY394" fmla="*/ 3 h 1285875"/>
                    <a:gd name="connsiteX395" fmla="*/ 1919745 w 4133850"/>
                    <a:gd name="connsiteY395" fmla="*/ 8 h 1285875"/>
                    <a:gd name="connsiteX396" fmla="*/ 1920469 w 4133850"/>
                    <a:gd name="connsiteY396" fmla="*/ 51 h 1285875"/>
                    <a:gd name="connsiteX397" fmla="*/ 1921202 w 4133850"/>
                    <a:gd name="connsiteY397" fmla="*/ 133 h 1285875"/>
                    <a:gd name="connsiteX398" fmla="*/ 1921926 w 4133850"/>
                    <a:gd name="connsiteY398" fmla="*/ 253 h 1285875"/>
                    <a:gd name="connsiteX399" fmla="*/ 1922650 w 4133850"/>
                    <a:gd name="connsiteY399" fmla="*/ 412 h 1285875"/>
                    <a:gd name="connsiteX400" fmla="*/ 1923383 w 4133850"/>
                    <a:gd name="connsiteY400" fmla="*/ 610 h 1285875"/>
                    <a:gd name="connsiteX401" fmla="*/ 1924107 w 4133850"/>
                    <a:gd name="connsiteY401" fmla="*/ 846 h 1285875"/>
                    <a:gd name="connsiteX402" fmla="*/ 1924831 w 4133850"/>
                    <a:gd name="connsiteY402" fmla="*/ 1120 h 1285875"/>
                    <a:gd name="connsiteX403" fmla="*/ 1925565 w 4133850"/>
                    <a:gd name="connsiteY403" fmla="*/ 1433 h 1285875"/>
                    <a:gd name="connsiteX404" fmla="*/ 1926288 w 4133850"/>
                    <a:gd name="connsiteY404" fmla="*/ 1783 h 1285875"/>
                    <a:gd name="connsiteX405" fmla="*/ 1927012 w 4133850"/>
                    <a:gd name="connsiteY405" fmla="*/ 2173 h 1285875"/>
                    <a:gd name="connsiteX406" fmla="*/ 1928470 w 4133850"/>
                    <a:gd name="connsiteY406" fmla="*/ 3067 h 1285875"/>
                    <a:gd name="connsiteX407" fmla="*/ 1929927 w 4133850"/>
                    <a:gd name="connsiteY407" fmla="*/ 4114 h 1285875"/>
                    <a:gd name="connsiteX408" fmla="*/ 1931384 w 4133850"/>
                    <a:gd name="connsiteY408" fmla="*/ 5314 h 1285875"/>
                    <a:gd name="connsiteX409" fmla="*/ 1932832 w 4133850"/>
                    <a:gd name="connsiteY409" fmla="*/ 6667 h 1285875"/>
                    <a:gd name="connsiteX410" fmla="*/ 1934290 w 4133850"/>
                    <a:gd name="connsiteY410" fmla="*/ 8171 h 1285875"/>
                    <a:gd name="connsiteX411" fmla="*/ 1935747 w 4133850"/>
                    <a:gd name="connsiteY411" fmla="*/ 9829 h 1285875"/>
                    <a:gd name="connsiteX412" fmla="*/ 1937195 w 4133850"/>
                    <a:gd name="connsiteY412" fmla="*/ 11638 h 1285875"/>
                    <a:gd name="connsiteX413" fmla="*/ 1940109 w 4133850"/>
                    <a:gd name="connsiteY413" fmla="*/ 15708 h 1285875"/>
                    <a:gd name="connsiteX414" fmla="*/ 1943014 w 4133850"/>
                    <a:gd name="connsiteY414" fmla="*/ 20379 h 1285875"/>
                    <a:gd name="connsiteX415" fmla="*/ 1945929 w 4133850"/>
                    <a:gd name="connsiteY415" fmla="*/ 25646 h 1285875"/>
                    <a:gd name="connsiteX416" fmla="*/ 1948834 w 4133850"/>
                    <a:gd name="connsiteY416" fmla="*/ 31505 h 1285875"/>
                    <a:gd name="connsiteX417" fmla="*/ 1954654 w 4133850"/>
                    <a:gd name="connsiteY417" fmla="*/ 44972 h 1285875"/>
                    <a:gd name="connsiteX418" fmla="*/ 1960464 w 4133850"/>
                    <a:gd name="connsiteY418" fmla="*/ 60729 h 1285875"/>
                    <a:gd name="connsiteX419" fmla="*/ 1972104 w 4133850"/>
                    <a:gd name="connsiteY419" fmla="*/ 98865 h 1285875"/>
                    <a:gd name="connsiteX420" fmla="*/ 1983953 w 4133850"/>
                    <a:gd name="connsiteY420" fmla="*/ 146272 h 1285875"/>
                    <a:gd name="connsiteX421" fmla="*/ 1995811 w 4133850"/>
                    <a:gd name="connsiteY421" fmla="*/ 201567 h 1285875"/>
                    <a:gd name="connsiteX422" fmla="*/ 2007661 w 4133850"/>
                    <a:gd name="connsiteY422" fmla="*/ 263872 h 1285875"/>
                    <a:gd name="connsiteX423" fmla="*/ 2019510 w 4133850"/>
                    <a:gd name="connsiteY423" fmla="*/ 332198 h 1285875"/>
                    <a:gd name="connsiteX424" fmla="*/ 2043217 w 4133850"/>
                    <a:gd name="connsiteY424" fmla="*/ 482492 h 1285875"/>
                    <a:gd name="connsiteX425" fmla="*/ 2066925 w 4133850"/>
                    <a:gd name="connsiteY425" fmla="*/ 642938 h 1285875"/>
                    <a:gd name="connsiteX426" fmla="*/ 2090423 w 4133850"/>
                    <a:gd name="connsiteY426" fmla="*/ 801981 h 1285875"/>
                    <a:gd name="connsiteX427" fmla="*/ 2113912 w 4133850"/>
                    <a:gd name="connsiteY427" fmla="*/ 951138 h 1285875"/>
                    <a:gd name="connsiteX428" fmla="*/ 2125656 w 4133850"/>
                    <a:gd name="connsiteY428" fmla="*/ 1019070 h 1285875"/>
                    <a:gd name="connsiteX429" fmla="*/ 2137410 w 4133850"/>
                    <a:gd name="connsiteY429" fmla="*/ 1081135 h 1285875"/>
                    <a:gd name="connsiteX430" fmla="*/ 2149154 w 4133850"/>
                    <a:gd name="connsiteY430" fmla="*/ 1136371 h 1285875"/>
                    <a:gd name="connsiteX431" fmla="*/ 2160899 w 4133850"/>
                    <a:gd name="connsiteY431" fmla="*/ 1183900 h 1285875"/>
                    <a:gd name="connsiteX432" fmla="*/ 2172643 w 4133850"/>
                    <a:gd name="connsiteY432" fmla="*/ 1222982 h 1285875"/>
                    <a:gd name="connsiteX433" fmla="*/ 2178510 w 4133850"/>
                    <a:gd name="connsiteY433" fmla="*/ 1239155 h 1285875"/>
                    <a:gd name="connsiteX434" fmla="*/ 2184387 w 4133850"/>
                    <a:gd name="connsiteY434" fmla="*/ 1253014 h 1285875"/>
                    <a:gd name="connsiteX435" fmla="*/ 2187321 w 4133850"/>
                    <a:gd name="connsiteY435" fmla="*/ 1259053 h 1285875"/>
                    <a:gd name="connsiteX436" fmla="*/ 2190255 w 4133850"/>
                    <a:gd name="connsiteY436" fmla="*/ 1264491 h 1285875"/>
                    <a:gd name="connsiteX437" fmla="*/ 2193189 w 4133850"/>
                    <a:gd name="connsiteY437" fmla="*/ 1269321 h 1285875"/>
                    <a:gd name="connsiteX438" fmla="*/ 2196122 w 4133850"/>
                    <a:gd name="connsiteY438" fmla="*/ 1273540 h 1285875"/>
                    <a:gd name="connsiteX439" fmla="*/ 2197589 w 4133850"/>
                    <a:gd name="connsiteY439" fmla="*/ 1275417 h 1285875"/>
                    <a:gd name="connsiteX440" fmla="*/ 2199056 w 4133850"/>
                    <a:gd name="connsiteY440" fmla="*/ 1277150 h 1285875"/>
                    <a:gd name="connsiteX441" fmla="*/ 2200523 w 4133850"/>
                    <a:gd name="connsiteY441" fmla="*/ 1278722 h 1285875"/>
                    <a:gd name="connsiteX442" fmla="*/ 2201990 w 4133850"/>
                    <a:gd name="connsiteY442" fmla="*/ 1280132 h 1285875"/>
                    <a:gd name="connsiteX443" fmla="*/ 2203466 w 4133850"/>
                    <a:gd name="connsiteY443" fmla="*/ 1281398 h 1285875"/>
                    <a:gd name="connsiteX444" fmla="*/ 2204933 w 4133850"/>
                    <a:gd name="connsiteY444" fmla="*/ 1282503 h 1285875"/>
                    <a:gd name="connsiteX445" fmla="*/ 2206400 w 4133850"/>
                    <a:gd name="connsiteY445" fmla="*/ 1283446 h 1285875"/>
                    <a:gd name="connsiteX446" fmla="*/ 2207867 w 4133850"/>
                    <a:gd name="connsiteY446" fmla="*/ 1284246 h 1285875"/>
                    <a:gd name="connsiteX447" fmla="*/ 2208600 w 4133850"/>
                    <a:gd name="connsiteY447" fmla="*/ 1284580 h 1285875"/>
                    <a:gd name="connsiteX448" fmla="*/ 2209333 w 4133850"/>
                    <a:gd name="connsiteY448" fmla="*/ 1284875 h 1285875"/>
                    <a:gd name="connsiteX449" fmla="*/ 2210067 w 4133850"/>
                    <a:gd name="connsiteY449" fmla="*/ 1285142 h 1285875"/>
                    <a:gd name="connsiteX450" fmla="*/ 2210800 w 4133850"/>
                    <a:gd name="connsiteY450" fmla="*/ 1285361 h 1285875"/>
                    <a:gd name="connsiteX451" fmla="*/ 2211534 w 4133850"/>
                    <a:gd name="connsiteY451" fmla="*/ 1285542 h 1285875"/>
                    <a:gd name="connsiteX452" fmla="*/ 2212267 w 4133850"/>
                    <a:gd name="connsiteY452" fmla="*/ 1285685 h 1285875"/>
                    <a:gd name="connsiteX453" fmla="*/ 2213001 w 4133850"/>
                    <a:gd name="connsiteY453" fmla="*/ 1285789 h 1285875"/>
                    <a:gd name="connsiteX454" fmla="*/ 2213734 w 4133850"/>
                    <a:gd name="connsiteY454" fmla="*/ 1285846 h 1285875"/>
                    <a:gd name="connsiteX455" fmla="*/ 2214467 w 4133850"/>
                    <a:gd name="connsiteY455" fmla="*/ 1285875 h 1285875"/>
                    <a:gd name="connsiteX456" fmla="*/ 2215201 w 4133850"/>
                    <a:gd name="connsiteY456" fmla="*/ 1285856 h 1285875"/>
                    <a:gd name="connsiteX457" fmla="*/ 2215934 w 4133850"/>
                    <a:gd name="connsiteY457" fmla="*/ 1285808 h 1285875"/>
                    <a:gd name="connsiteX458" fmla="*/ 2216668 w 4133850"/>
                    <a:gd name="connsiteY458" fmla="*/ 1285713 h 1285875"/>
                    <a:gd name="connsiteX459" fmla="*/ 2217401 w 4133850"/>
                    <a:gd name="connsiteY459" fmla="*/ 1285580 h 1285875"/>
                    <a:gd name="connsiteX460" fmla="*/ 2218135 w 4133850"/>
                    <a:gd name="connsiteY460" fmla="*/ 1285408 h 1285875"/>
                    <a:gd name="connsiteX461" fmla="*/ 2218868 w 4133850"/>
                    <a:gd name="connsiteY461" fmla="*/ 1285199 h 1285875"/>
                    <a:gd name="connsiteX462" fmla="*/ 2219601 w 4133850"/>
                    <a:gd name="connsiteY462" fmla="*/ 1284951 h 1285875"/>
                    <a:gd name="connsiteX463" fmla="*/ 2220335 w 4133850"/>
                    <a:gd name="connsiteY463" fmla="*/ 1284665 h 1285875"/>
                    <a:gd name="connsiteX464" fmla="*/ 2221078 w 4133850"/>
                    <a:gd name="connsiteY464" fmla="*/ 1284332 h 1285875"/>
                    <a:gd name="connsiteX465" fmla="*/ 2222535 w 4133850"/>
                    <a:gd name="connsiteY465" fmla="*/ 1283561 h 1285875"/>
                    <a:gd name="connsiteX466" fmla="*/ 2224011 w 4133850"/>
                    <a:gd name="connsiteY466" fmla="*/ 1282637 h 1285875"/>
                    <a:gd name="connsiteX467" fmla="*/ 2225478 w 4133850"/>
                    <a:gd name="connsiteY467" fmla="*/ 1281551 h 1285875"/>
                    <a:gd name="connsiteX468" fmla="*/ 2226945 w 4133850"/>
                    <a:gd name="connsiteY468" fmla="*/ 1280303 h 1285875"/>
                    <a:gd name="connsiteX469" fmla="*/ 2228412 w 4133850"/>
                    <a:gd name="connsiteY469" fmla="*/ 1278912 h 1285875"/>
                    <a:gd name="connsiteX470" fmla="*/ 2229879 w 4133850"/>
                    <a:gd name="connsiteY470" fmla="*/ 1277360 h 1285875"/>
                    <a:gd name="connsiteX471" fmla="*/ 2231346 w 4133850"/>
                    <a:gd name="connsiteY471" fmla="*/ 1275655 h 1285875"/>
                    <a:gd name="connsiteX472" fmla="*/ 2234279 w 4133850"/>
                    <a:gd name="connsiteY472" fmla="*/ 1271778 h 1285875"/>
                    <a:gd name="connsiteX473" fmla="*/ 2237213 w 4133850"/>
                    <a:gd name="connsiteY473" fmla="*/ 1267292 h 1285875"/>
                    <a:gd name="connsiteX474" fmla="*/ 2240147 w 4133850"/>
                    <a:gd name="connsiteY474" fmla="*/ 1262196 h 1285875"/>
                    <a:gd name="connsiteX475" fmla="*/ 2243090 w 4133850"/>
                    <a:gd name="connsiteY475" fmla="*/ 1256490 h 1285875"/>
                    <a:gd name="connsiteX476" fmla="*/ 2248957 w 4133850"/>
                    <a:gd name="connsiteY476" fmla="*/ 1243308 h 1285875"/>
                    <a:gd name="connsiteX477" fmla="*/ 2254825 w 4133850"/>
                    <a:gd name="connsiteY477" fmla="*/ 1227773 h 1285875"/>
                    <a:gd name="connsiteX478" fmla="*/ 2260930 w 4133850"/>
                    <a:gd name="connsiteY478" fmla="*/ 1209208 h 1285875"/>
                    <a:gd name="connsiteX479" fmla="*/ 2267036 w 4133850"/>
                    <a:gd name="connsiteY479" fmla="*/ 1188244 h 1285875"/>
                    <a:gd name="connsiteX480" fmla="*/ 2279247 w 4133850"/>
                    <a:gd name="connsiteY480" fmla="*/ 1139523 h 1285875"/>
                    <a:gd name="connsiteX481" fmla="*/ 2291458 w 4133850"/>
                    <a:gd name="connsiteY481" fmla="*/ 1082431 h 1285875"/>
                    <a:gd name="connsiteX482" fmla="*/ 2303669 w 4133850"/>
                    <a:gd name="connsiteY482" fmla="*/ 1017937 h 1285875"/>
                    <a:gd name="connsiteX483" fmla="*/ 2315880 w 4133850"/>
                    <a:gd name="connsiteY483" fmla="*/ 947118 h 1285875"/>
                    <a:gd name="connsiteX484" fmla="*/ 2328091 w 4133850"/>
                    <a:gd name="connsiteY484" fmla="*/ 871176 h 1285875"/>
                    <a:gd name="connsiteX485" fmla="*/ 2352513 w 4133850"/>
                    <a:gd name="connsiteY485" fmla="*/ 709086 h 1285875"/>
                    <a:gd name="connsiteX486" fmla="*/ 2375069 w 4133850"/>
                    <a:gd name="connsiteY486" fmla="*/ 555194 h 1285875"/>
                    <a:gd name="connsiteX487" fmla="*/ 2397624 w 4133850"/>
                    <a:gd name="connsiteY487" fmla="*/ 406332 h 1285875"/>
                    <a:gd name="connsiteX488" fmla="*/ 2420179 w 4133850"/>
                    <a:gd name="connsiteY488" fmla="*/ 271028 h 1285875"/>
                    <a:gd name="connsiteX489" fmla="*/ 2431456 w 4133850"/>
                    <a:gd name="connsiteY489" fmla="*/ 210927 h 1285875"/>
                    <a:gd name="connsiteX490" fmla="*/ 2442734 w 4133850"/>
                    <a:gd name="connsiteY490" fmla="*/ 157038 h 1285875"/>
                    <a:gd name="connsiteX491" fmla="*/ 2455412 w 4133850"/>
                    <a:gd name="connsiteY491" fmla="*/ 104805 h 1285875"/>
                    <a:gd name="connsiteX492" fmla="*/ 2461755 w 4133850"/>
                    <a:gd name="connsiteY492" fmla="*/ 82306 h 1285875"/>
                    <a:gd name="connsiteX493" fmla="*/ 2468099 w 4133850"/>
                    <a:gd name="connsiteY493" fmla="*/ 62358 h 1285875"/>
                    <a:gd name="connsiteX494" fmla="*/ 2474443 w 4133850"/>
                    <a:gd name="connsiteY494" fmla="*/ 45054 h 1285875"/>
                    <a:gd name="connsiteX495" fmla="*/ 2480786 w 4133850"/>
                    <a:gd name="connsiteY495" fmla="*/ 30471 h 1285875"/>
                    <a:gd name="connsiteX496" fmla="*/ 2483958 w 4133850"/>
                    <a:gd name="connsiteY496" fmla="*/ 24222 h 1285875"/>
                    <a:gd name="connsiteX497" fmla="*/ 2487130 w 4133850"/>
                    <a:gd name="connsiteY497" fmla="*/ 18677 h 1285875"/>
                    <a:gd name="connsiteX498" fmla="*/ 2490302 w 4133850"/>
                    <a:gd name="connsiteY498" fmla="*/ 13843 h 1285875"/>
                    <a:gd name="connsiteX499" fmla="*/ 2491883 w 4133850"/>
                    <a:gd name="connsiteY499" fmla="*/ 11693 h 1285875"/>
                    <a:gd name="connsiteX500" fmla="*/ 2493474 w 4133850"/>
                    <a:gd name="connsiteY500" fmla="*/ 9724 h 1285875"/>
                    <a:gd name="connsiteX501" fmla="*/ 2495055 w 4133850"/>
                    <a:gd name="connsiteY501" fmla="*/ 7935 h 1285875"/>
                    <a:gd name="connsiteX502" fmla="*/ 2496645 w 4133850"/>
                    <a:gd name="connsiteY502" fmla="*/ 6327 h 1285875"/>
                    <a:gd name="connsiteX503" fmla="*/ 2498227 w 4133850"/>
                    <a:gd name="connsiteY503" fmla="*/ 4900 h 1285875"/>
                    <a:gd name="connsiteX504" fmla="*/ 2499817 w 4133850"/>
                    <a:gd name="connsiteY504" fmla="*/ 3654 h 1285875"/>
                    <a:gd name="connsiteX505" fmla="*/ 2501399 w 4133850"/>
                    <a:gd name="connsiteY505" fmla="*/ 2590 h 1285875"/>
                    <a:gd name="connsiteX506" fmla="*/ 2502189 w 4133850"/>
                    <a:gd name="connsiteY506" fmla="*/ 2126 h 1285875"/>
                    <a:gd name="connsiteX507" fmla="*/ 2502980 w 4133850"/>
                    <a:gd name="connsiteY507" fmla="*/ 1709 h 1285875"/>
                    <a:gd name="connsiteX508" fmla="*/ 2503780 w 4133850"/>
                    <a:gd name="connsiteY508" fmla="*/ 1336 h 1285875"/>
                    <a:gd name="connsiteX509" fmla="*/ 2504570 w 4133850"/>
                    <a:gd name="connsiteY509" fmla="*/ 1010 h 1285875"/>
                    <a:gd name="connsiteX510" fmla="*/ 2505361 w 4133850"/>
                    <a:gd name="connsiteY510" fmla="*/ 729 h 1285875"/>
                    <a:gd name="connsiteX511" fmla="*/ 2506152 w 4133850"/>
                    <a:gd name="connsiteY511" fmla="*/ 493 h 1285875"/>
                    <a:gd name="connsiteX512" fmla="*/ 2506951 w 4133850"/>
                    <a:gd name="connsiteY512" fmla="*/ 304 h 1285875"/>
                    <a:gd name="connsiteX513" fmla="*/ 2507742 w 4133850"/>
                    <a:gd name="connsiteY513" fmla="*/ 160 h 1285875"/>
                    <a:gd name="connsiteX514" fmla="*/ 2508533 w 4133850"/>
                    <a:gd name="connsiteY514" fmla="*/ 62 h 1285875"/>
                    <a:gd name="connsiteX515" fmla="*/ 2509323 w 4133850"/>
                    <a:gd name="connsiteY515" fmla="*/ 10 h 1285875"/>
                    <a:gd name="connsiteX516" fmla="*/ 2510123 w 4133850"/>
                    <a:gd name="connsiteY516" fmla="*/ 3 h 1285875"/>
                    <a:gd name="connsiteX517" fmla="*/ 2510914 w 4133850"/>
                    <a:gd name="connsiteY517" fmla="*/ 42 h 1285875"/>
                    <a:gd name="connsiteX518" fmla="*/ 2511705 w 4133850"/>
                    <a:gd name="connsiteY518" fmla="*/ 127 h 1285875"/>
                    <a:gd name="connsiteX519" fmla="*/ 2512495 w 4133850"/>
                    <a:gd name="connsiteY519" fmla="*/ 257 h 1285875"/>
                    <a:gd name="connsiteX520" fmla="*/ 2513286 w 4133850"/>
                    <a:gd name="connsiteY520" fmla="*/ 434 h 1285875"/>
                    <a:gd name="connsiteX521" fmla="*/ 2514086 w 4133850"/>
                    <a:gd name="connsiteY521" fmla="*/ 656 h 1285875"/>
                    <a:gd name="connsiteX522" fmla="*/ 2514876 w 4133850"/>
                    <a:gd name="connsiteY522" fmla="*/ 924 h 1285875"/>
                    <a:gd name="connsiteX523" fmla="*/ 2515667 w 4133850"/>
                    <a:gd name="connsiteY523" fmla="*/ 1237 h 1285875"/>
                    <a:gd name="connsiteX524" fmla="*/ 2516458 w 4133850"/>
                    <a:gd name="connsiteY524" fmla="*/ 1596 h 1285875"/>
                    <a:gd name="connsiteX525" fmla="*/ 2517258 w 4133850"/>
                    <a:gd name="connsiteY525" fmla="*/ 2001 h 1285875"/>
                    <a:gd name="connsiteX526" fmla="*/ 2518048 w 4133850"/>
                    <a:gd name="connsiteY526" fmla="*/ 2452 h 1285875"/>
                    <a:gd name="connsiteX527" fmla="*/ 2518839 w 4133850"/>
                    <a:gd name="connsiteY527" fmla="*/ 2947 h 1285875"/>
                    <a:gd name="connsiteX528" fmla="*/ 2520429 w 4133850"/>
                    <a:gd name="connsiteY528" fmla="*/ 4076 h 1285875"/>
                    <a:gd name="connsiteX529" fmla="*/ 2522011 w 4133850"/>
                    <a:gd name="connsiteY529" fmla="*/ 5386 h 1285875"/>
                    <a:gd name="connsiteX530" fmla="*/ 2523601 w 4133850"/>
                    <a:gd name="connsiteY530" fmla="*/ 6878 h 1285875"/>
                    <a:gd name="connsiteX531" fmla="*/ 2525182 w 4133850"/>
                    <a:gd name="connsiteY531" fmla="*/ 8551 h 1285875"/>
                    <a:gd name="connsiteX532" fmla="*/ 2526773 w 4133850"/>
                    <a:gd name="connsiteY532" fmla="*/ 10404 h 1285875"/>
                    <a:gd name="connsiteX533" fmla="*/ 2528354 w 4133850"/>
                    <a:gd name="connsiteY533" fmla="*/ 12437 h 1285875"/>
                    <a:gd name="connsiteX534" fmla="*/ 2531526 w 4133850"/>
                    <a:gd name="connsiteY534" fmla="*/ 17041 h 1285875"/>
                    <a:gd name="connsiteX535" fmla="*/ 2534698 w 4133850"/>
                    <a:gd name="connsiteY535" fmla="*/ 22358 h 1285875"/>
                    <a:gd name="connsiteX536" fmla="*/ 2537870 w 4133850"/>
                    <a:gd name="connsiteY536" fmla="*/ 28382 h 1285875"/>
                    <a:gd name="connsiteX537" fmla="*/ 2541042 w 4133850"/>
                    <a:gd name="connsiteY537" fmla="*/ 35104 h 1285875"/>
                    <a:gd name="connsiteX538" fmla="*/ 2544213 w 4133850"/>
                    <a:gd name="connsiteY538" fmla="*/ 42519 h 1285875"/>
                    <a:gd name="connsiteX539" fmla="*/ 2549614 w 4133850"/>
                    <a:gd name="connsiteY539" fmla="*/ 56717 h 1285875"/>
                    <a:gd name="connsiteX540" fmla="*/ 2555015 w 4133850"/>
                    <a:gd name="connsiteY540" fmla="*/ 72849 h 1285875"/>
                    <a:gd name="connsiteX541" fmla="*/ 2565816 w 4133850"/>
                    <a:gd name="connsiteY541" fmla="*/ 110701 h 1285875"/>
                    <a:gd name="connsiteX542" fmla="*/ 2576617 w 4133850"/>
                    <a:gd name="connsiteY542" fmla="*/ 155577 h 1285875"/>
                    <a:gd name="connsiteX543" fmla="*/ 2587419 w 4133850"/>
                    <a:gd name="connsiteY543" fmla="*/ 206884 h 1285875"/>
                    <a:gd name="connsiteX544" fmla="*/ 2598220 w 4133850"/>
                    <a:gd name="connsiteY544" fmla="*/ 263944 h 1285875"/>
                    <a:gd name="connsiteX545" fmla="*/ 2609031 w 4133850"/>
                    <a:gd name="connsiteY545" fmla="*/ 326006 h 1285875"/>
                    <a:gd name="connsiteX546" fmla="*/ 2630634 w 4133850"/>
                    <a:gd name="connsiteY546" fmla="*/ 461802 h 1285875"/>
                    <a:gd name="connsiteX547" fmla="*/ 2676801 w 4133850"/>
                    <a:gd name="connsiteY547" fmla="*/ 774210 h 1285875"/>
                    <a:gd name="connsiteX548" fmla="*/ 2699890 w 4133850"/>
                    <a:gd name="connsiteY548" fmla="*/ 923306 h 1285875"/>
                    <a:gd name="connsiteX549" fmla="*/ 2711425 w 4133850"/>
                    <a:gd name="connsiteY549" fmla="*/ 992067 h 1285875"/>
                    <a:gd name="connsiteX550" fmla="*/ 2722969 w 4133850"/>
                    <a:gd name="connsiteY550" fmla="*/ 1055580 h 1285875"/>
                    <a:gd name="connsiteX551" fmla="*/ 2734913 w 4133850"/>
                    <a:gd name="connsiteY551" fmla="*/ 1114739 h 1285875"/>
                    <a:gd name="connsiteX552" fmla="*/ 2746858 w 4133850"/>
                    <a:gd name="connsiteY552" fmla="*/ 1166298 h 1285875"/>
                    <a:gd name="connsiteX553" fmla="*/ 2758802 w 4133850"/>
                    <a:gd name="connsiteY553" fmla="*/ 1209408 h 1285875"/>
                    <a:gd name="connsiteX554" fmla="*/ 2764784 w 4133850"/>
                    <a:gd name="connsiteY554" fmla="*/ 1227582 h 1285875"/>
                    <a:gd name="connsiteX555" fmla="*/ 2770756 w 4133850"/>
                    <a:gd name="connsiteY555" fmla="*/ 1243393 h 1285875"/>
                    <a:gd name="connsiteX556" fmla="*/ 2776728 w 4133850"/>
                    <a:gd name="connsiteY556" fmla="*/ 1256776 h 1285875"/>
                    <a:gd name="connsiteX557" fmla="*/ 2779710 w 4133850"/>
                    <a:gd name="connsiteY557" fmla="*/ 1262539 h 1285875"/>
                    <a:gd name="connsiteX558" fmla="*/ 2782700 w 4133850"/>
                    <a:gd name="connsiteY558" fmla="*/ 1267682 h 1285875"/>
                    <a:gd name="connsiteX559" fmla="*/ 2785682 w 4133850"/>
                    <a:gd name="connsiteY559" fmla="*/ 1272188 h 1285875"/>
                    <a:gd name="connsiteX560" fmla="*/ 2787177 w 4133850"/>
                    <a:gd name="connsiteY560" fmla="*/ 1274207 h 1285875"/>
                    <a:gd name="connsiteX561" fmla="*/ 2788672 w 4133850"/>
                    <a:gd name="connsiteY561" fmla="*/ 1276064 h 1285875"/>
                    <a:gd name="connsiteX562" fmla="*/ 2790168 w 4133850"/>
                    <a:gd name="connsiteY562" fmla="*/ 1277760 h 1285875"/>
                    <a:gd name="connsiteX563" fmla="*/ 2791654 w 4133850"/>
                    <a:gd name="connsiteY563" fmla="*/ 1279293 h 1285875"/>
                    <a:gd name="connsiteX564" fmla="*/ 2793149 w 4133850"/>
                    <a:gd name="connsiteY564" fmla="*/ 1280674 h 1285875"/>
                    <a:gd name="connsiteX565" fmla="*/ 2794645 w 4133850"/>
                    <a:gd name="connsiteY565" fmla="*/ 1281894 h 1285875"/>
                    <a:gd name="connsiteX566" fmla="*/ 2796140 w 4133850"/>
                    <a:gd name="connsiteY566" fmla="*/ 1282941 h 1285875"/>
                    <a:gd name="connsiteX567" fmla="*/ 2797626 w 4133850"/>
                    <a:gd name="connsiteY567" fmla="*/ 1283837 h 1285875"/>
                    <a:gd name="connsiteX568" fmla="*/ 2798378 w 4133850"/>
                    <a:gd name="connsiteY568" fmla="*/ 1284227 h 1285875"/>
                    <a:gd name="connsiteX569" fmla="*/ 2799121 w 4133850"/>
                    <a:gd name="connsiteY569" fmla="*/ 1284570 h 1285875"/>
                    <a:gd name="connsiteX570" fmla="*/ 2799864 w 4133850"/>
                    <a:gd name="connsiteY570" fmla="*/ 1284875 h 1285875"/>
                    <a:gd name="connsiteX571" fmla="*/ 2800617 w 4133850"/>
                    <a:gd name="connsiteY571" fmla="*/ 1285142 h 1285875"/>
                    <a:gd name="connsiteX572" fmla="*/ 2801360 w 4133850"/>
                    <a:gd name="connsiteY572" fmla="*/ 1285361 h 1285875"/>
                    <a:gd name="connsiteX573" fmla="*/ 2802112 w 4133850"/>
                    <a:gd name="connsiteY573" fmla="*/ 1285542 h 1285875"/>
                    <a:gd name="connsiteX574" fmla="*/ 2802855 w 4133850"/>
                    <a:gd name="connsiteY574" fmla="*/ 1285685 h 1285875"/>
                    <a:gd name="connsiteX575" fmla="*/ 2803598 w 4133850"/>
                    <a:gd name="connsiteY575" fmla="*/ 1285789 h 1285875"/>
                    <a:gd name="connsiteX576" fmla="*/ 2804351 w 4133850"/>
                    <a:gd name="connsiteY576" fmla="*/ 1285856 h 1285875"/>
                    <a:gd name="connsiteX577" fmla="*/ 2805093 w 4133850"/>
                    <a:gd name="connsiteY577" fmla="*/ 1285875 h 1285875"/>
                    <a:gd name="connsiteX578" fmla="*/ 2805846 w 4133850"/>
                    <a:gd name="connsiteY578" fmla="*/ 1285856 h 1285875"/>
                    <a:gd name="connsiteX579" fmla="*/ 2806589 w 4133850"/>
                    <a:gd name="connsiteY579" fmla="*/ 1285799 h 1285875"/>
                    <a:gd name="connsiteX580" fmla="*/ 2807332 w 4133850"/>
                    <a:gd name="connsiteY580" fmla="*/ 1285694 h 1285875"/>
                    <a:gd name="connsiteX581" fmla="*/ 2808085 w 4133850"/>
                    <a:gd name="connsiteY581" fmla="*/ 1285551 h 1285875"/>
                    <a:gd name="connsiteX582" fmla="*/ 2808828 w 4133850"/>
                    <a:gd name="connsiteY582" fmla="*/ 1285370 h 1285875"/>
                    <a:gd name="connsiteX583" fmla="*/ 2809580 w 4133850"/>
                    <a:gd name="connsiteY583" fmla="*/ 1285151 h 1285875"/>
                    <a:gd name="connsiteX584" fmla="*/ 2810323 w 4133850"/>
                    <a:gd name="connsiteY584" fmla="*/ 1284884 h 1285875"/>
                    <a:gd name="connsiteX585" fmla="*/ 2811066 w 4133850"/>
                    <a:gd name="connsiteY585" fmla="*/ 1284589 h 1285875"/>
                    <a:gd name="connsiteX586" fmla="*/ 2811818 w 4133850"/>
                    <a:gd name="connsiteY586" fmla="*/ 1284246 h 1285875"/>
                    <a:gd name="connsiteX587" fmla="*/ 2812561 w 4133850"/>
                    <a:gd name="connsiteY587" fmla="*/ 1283856 h 1285875"/>
                    <a:gd name="connsiteX588" fmla="*/ 2814057 w 4133850"/>
                    <a:gd name="connsiteY588" fmla="*/ 1282970 h 1285875"/>
                    <a:gd name="connsiteX589" fmla="*/ 2815552 w 4133850"/>
                    <a:gd name="connsiteY589" fmla="*/ 1281913 h 1285875"/>
                    <a:gd name="connsiteX590" fmla="*/ 2817038 w 4133850"/>
                    <a:gd name="connsiteY590" fmla="*/ 1280703 h 1285875"/>
                    <a:gd name="connsiteX591" fmla="*/ 2818533 w 4133850"/>
                    <a:gd name="connsiteY591" fmla="*/ 1279331 h 1285875"/>
                    <a:gd name="connsiteX592" fmla="*/ 2820010 w 4133850"/>
                    <a:gd name="connsiteY592" fmla="*/ 1277817 h 1285875"/>
                    <a:gd name="connsiteX593" fmla="*/ 2821486 w 4133850"/>
                    <a:gd name="connsiteY593" fmla="*/ 1276140 h 1285875"/>
                    <a:gd name="connsiteX594" fmla="*/ 2822972 w 4133850"/>
                    <a:gd name="connsiteY594" fmla="*/ 1274312 h 1285875"/>
                    <a:gd name="connsiteX595" fmla="*/ 2824448 w 4133850"/>
                    <a:gd name="connsiteY595" fmla="*/ 1272321 h 1285875"/>
                    <a:gd name="connsiteX596" fmla="*/ 2827401 w 4133850"/>
                    <a:gd name="connsiteY596" fmla="*/ 1267882 h 1285875"/>
                    <a:gd name="connsiteX597" fmla="*/ 2830354 w 4133850"/>
                    <a:gd name="connsiteY597" fmla="*/ 1262825 h 1285875"/>
                    <a:gd name="connsiteX598" fmla="*/ 2833307 w 4133850"/>
                    <a:gd name="connsiteY598" fmla="*/ 1257157 h 1285875"/>
                    <a:gd name="connsiteX599" fmla="*/ 2836269 w 4133850"/>
                    <a:gd name="connsiteY599" fmla="*/ 1250880 h 1285875"/>
                    <a:gd name="connsiteX600" fmla="*/ 2842174 w 4133850"/>
                    <a:gd name="connsiteY600" fmla="*/ 1236526 h 1285875"/>
                    <a:gd name="connsiteX601" fmla="*/ 2848089 w 4133850"/>
                    <a:gd name="connsiteY601" fmla="*/ 1219829 h 1285875"/>
                    <a:gd name="connsiteX602" fmla="*/ 2853995 w 4133850"/>
                    <a:gd name="connsiteY602" fmla="*/ 1200855 h 1285875"/>
                    <a:gd name="connsiteX603" fmla="*/ 2865815 w 4133850"/>
                    <a:gd name="connsiteY603" fmla="*/ 1156373 h 1285875"/>
                    <a:gd name="connsiteX604" fmla="*/ 2877636 w 4133850"/>
                    <a:gd name="connsiteY604" fmla="*/ 1103767 h 1285875"/>
                    <a:gd name="connsiteX605" fmla="*/ 2889457 w 4133850"/>
                    <a:gd name="connsiteY605" fmla="*/ 1043892 h 1285875"/>
                    <a:gd name="connsiteX606" fmla="*/ 2901277 w 4133850"/>
                    <a:gd name="connsiteY606" fmla="*/ 977684 h 1285875"/>
                    <a:gd name="connsiteX607" fmla="*/ 2913098 w 4133850"/>
                    <a:gd name="connsiteY607" fmla="*/ 906180 h 1285875"/>
                    <a:gd name="connsiteX608" fmla="*/ 2936434 w 4133850"/>
                    <a:gd name="connsiteY608" fmla="*/ 753977 h 1285875"/>
                    <a:gd name="connsiteX609" fmla="*/ 2959770 w 4133850"/>
                    <a:gd name="connsiteY609" fmla="*/ 594967 h 1285875"/>
                    <a:gd name="connsiteX610" fmla="*/ 2983106 w 4133850"/>
                    <a:gd name="connsiteY610" fmla="*/ 438898 h 1285875"/>
                    <a:gd name="connsiteX611" fmla="*/ 3006433 w 4133850"/>
                    <a:gd name="connsiteY611" fmla="*/ 295339 h 1285875"/>
                    <a:gd name="connsiteX612" fmla="*/ 3018187 w 4133850"/>
                    <a:gd name="connsiteY612" fmla="*/ 230595 h 1285875"/>
                    <a:gd name="connsiteX613" fmla="*/ 3029941 w 4133850"/>
                    <a:gd name="connsiteY613" fmla="*/ 172290 h 1285875"/>
                    <a:gd name="connsiteX614" fmla="*/ 3041695 w 4133850"/>
                    <a:gd name="connsiteY614" fmla="*/ 121335 h 1285875"/>
                    <a:gd name="connsiteX615" fmla="*/ 3053448 w 4133850"/>
                    <a:gd name="connsiteY615" fmla="*/ 78526 h 1285875"/>
                    <a:gd name="connsiteX616" fmla="*/ 3059325 w 4133850"/>
                    <a:gd name="connsiteY616" fmla="*/ 60389 h 1285875"/>
                    <a:gd name="connsiteX617" fmla="*/ 3065202 w 4133850"/>
                    <a:gd name="connsiteY617" fmla="*/ 44530 h 1285875"/>
                    <a:gd name="connsiteX618" fmla="*/ 3071079 w 4133850"/>
                    <a:gd name="connsiteY618" fmla="*/ 31009 h 1285875"/>
                    <a:gd name="connsiteX619" fmla="*/ 3074013 w 4133850"/>
                    <a:gd name="connsiteY619" fmla="*/ 25142 h 1285875"/>
                    <a:gd name="connsiteX620" fmla="*/ 3076956 w 4133850"/>
                    <a:gd name="connsiteY620" fmla="*/ 19880 h 1285875"/>
                    <a:gd name="connsiteX621" fmla="*/ 3079890 w 4133850"/>
                    <a:gd name="connsiteY621" fmla="*/ 15225 h 1285875"/>
                    <a:gd name="connsiteX622" fmla="*/ 3082833 w 4133850"/>
                    <a:gd name="connsiteY622" fmla="*/ 11184 h 1285875"/>
                    <a:gd name="connsiteX623" fmla="*/ 3084300 w 4133850"/>
                    <a:gd name="connsiteY623" fmla="*/ 9395 h 1285875"/>
                    <a:gd name="connsiteX624" fmla="*/ 3085767 w 4133850"/>
                    <a:gd name="connsiteY624" fmla="*/ 7761 h 1285875"/>
                    <a:gd name="connsiteX625" fmla="*/ 3087243 w 4133850"/>
                    <a:gd name="connsiteY625" fmla="*/ 6282 h 1285875"/>
                    <a:gd name="connsiteX626" fmla="*/ 3088710 w 4133850"/>
                    <a:gd name="connsiteY626" fmla="*/ 4959 h 1285875"/>
                    <a:gd name="connsiteX627" fmla="*/ 3090177 w 4133850"/>
                    <a:gd name="connsiteY627" fmla="*/ 3791 h 1285875"/>
                    <a:gd name="connsiteX628" fmla="*/ 3091644 w 4133850"/>
                    <a:gd name="connsiteY628" fmla="*/ 2779 h 1285875"/>
                    <a:gd name="connsiteX629" fmla="*/ 3093110 w 4133850"/>
                    <a:gd name="connsiteY629" fmla="*/ 1924 h 1285875"/>
                    <a:gd name="connsiteX630" fmla="*/ 3093853 w 4133850"/>
                    <a:gd name="connsiteY630" fmla="*/ 1555 h 1285875"/>
                    <a:gd name="connsiteX631" fmla="*/ 3094587 w 4133850"/>
                    <a:gd name="connsiteY631" fmla="*/ 1226 h 1285875"/>
                    <a:gd name="connsiteX632" fmla="*/ 3095320 w 4133850"/>
                    <a:gd name="connsiteY632" fmla="*/ 935 h 1285875"/>
                    <a:gd name="connsiteX633" fmla="*/ 3096054 w 4133850"/>
                    <a:gd name="connsiteY633" fmla="*/ 684 h 1285875"/>
                    <a:gd name="connsiteX634" fmla="*/ 3096787 w 4133850"/>
                    <a:gd name="connsiteY634" fmla="*/ 471 h 1285875"/>
                    <a:gd name="connsiteX635" fmla="*/ 3097521 w 4133850"/>
                    <a:gd name="connsiteY635" fmla="*/ 299 h 1285875"/>
                    <a:gd name="connsiteX636" fmla="*/ 3098254 w 4133850"/>
                    <a:gd name="connsiteY636" fmla="*/ 165 h 1285875"/>
                    <a:gd name="connsiteX637" fmla="*/ 3098987 w 4133850"/>
                    <a:gd name="connsiteY637" fmla="*/ 71 h 1285875"/>
                    <a:gd name="connsiteX638" fmla="*/ 3099730 w 4133850"/>
                    <a:gd name="connsiteY638" fmla="*/ 16 h 1285875"/>
                    <a:gd name="connsiteX639" fmla="*/ 3100464 w 4133850"/>
                    <a:gd name="connsiteY639" fmla="*/ 0 h 1285875"/>
                    <a:gd name="connsiteX640" fmla="*/ 3101197 w 4133850"/>
                    <a:gd name="connsiteY640" fmla="*/ 24 h 1285875"/>
                    <a:gd name="connsiteX641" fmla="*/ 3101931 w 4133850"/>
                    <a:gd name="connsiteY641" fmla="*/ 87 h 1285875"/>
                    <a:gd name="connsiteX642" fmla="*/ 3102664 w 4133850"/>
                    <a:gd name="connsiteY642" fmla="*/ 188 h 1285875"/>
                    <a:gd name="connsiteX643" fmla="*/ 3103398 w 4133850"/>
                    <a:gd name="connsiteY643" fmla="*/ 329 h 1285875"/>
                    <a:gd name="connsiteX644" fmla="*/ 3104131 w 4133850"/>
                    <a:gd name="connsiteY644" fmla="*/ 509 h 1285875"/>
                    <a:gd name="connsiteX645" fmla="*/ 3104864 w 4133850"/>
                    <a:gd name="connsiteY645" fmla="*/ 728 h 1285875"/>
                    <a:gd name="connsiteX646" fmla="*/ 3105598 w 4133850"/>
                    <a:gd name="connsiteY646" fmla="*/ 986 h 1285875"/>
                    <a:gd name="connsiteX647" fmla="*/ 3106331 w 4133850"/>
                    <a:gd name="connsiteY647" fmla="*/ 1284 h 1285875"/>
                    <a:gd name="connsiteX648" fmla="*/ 3107065 w 4133850"/>
                    <a:gd name="connsiteY648" fmla="*/ 1620 h 1285875"/>
                    <a:gd name="connsiteX649" fmla="*/ 3107798 w 4133850"/>
                    <a:gd name="connsiteY649" fmla="*/ 1995 h 1285875"/>
                    <a:gd name="connsiteX650" fmla="*/ 3109265 w 4133850"/>
                    <a:gd name="connsiteY650" fmla="*/ 2863 h 1285875"/>
                    <a:gd name="connsiteX651" fmla="*/ 3110732 w 4133850"/>
                    <a:gd name="connsiteY651" fmla="*/ 3887 h 1285875"/>
                    <a:gd name="connsiteX652" fmla="*/ 3112199 w 4133850"/>
                    <a:gd name="connsiteY652" fmla="*/ 5066 h 1285875"/>
                    <a:gd name="connsiteX653" fmla="*/ 3113666 w 4133850"/>
                    <a:gd name="connsiteY653" fmla="*/ 6402 h 1285875"/>
                    <a:gd name="connsiteX654" fmla="*/ 3115132 w 4133850"/>
                    <a:gd name="connsiteY654" fmla="*/ 7891 h 1285875"/>
                    <a:gd name="connsiteX655" fmla="*/ 3116599 w 4133850"/>
                    <a:gd name="connsiteY655" fmla="*/ 9536 h 1285875"/>
                    <a:gd name="connsiteX656" fmla="*/ 3118066 w 4133850"/>
                    <a:gd name="connsiteY656" fmla="*/ 11335 h 1285875"/>
                    <a:gd name="connsiteX657" fmla="*/ 3121000 w 4133850"/>
                    <a:gd name="connsiteY657" fmla="*/ 15393 h 1285875"/>
                    <a:gd name="connsiteX658" fmla="*/ 3123933 w 4133850"/>
                    <a:gd name="connsiteY658" fmla="*/ 20063 h 1285875"/>
                    <a:gd name="connsiteX659" fmla="*/ 3126867 w 4133850"/>
                    <a:gd name="connsiteY659" fmla="*/ 25340 h 1285875"/>
                    <a:gd name="connsiteX660" fmla="*/ 3129801 w 4133850"/>
                    <a:gd name="connsiteY660" fmla="*/ 31219 h 1285875"/>
                    <a:gd name="connsiteX661" fmla="*/ 3135668 w 4133850"/>
                    <a:gd name="connsiteY661" fmla="*/ 44757 h 1285875"/>
                    <a:gd name="connsiteX662" fmla="*/ 3141536 w 4133850"/>
                    <a:gd name="connsiteY662" fmla="*/ 60627 h 1285875"/>
                    <a:gd name="connsiteX663" fmla="*/ 3147403 w 4133850"/>
                    <a:gd name="connsiteY663" fmla="*/ 78764 h 1285875"/>
                    <a:gd name="connsiteX664" fmla="*/ 3159138 w 4133850"/>
                    <a:gd name="connsiteY664" fmla="*/ 121553 h 1285875"/>
                    <a:gd name="connsiteX665" fmla="*/ 3170873 w 4133850"/>
                    <a:gd name="connsiteY665" fmla="*/ 172460 h 1285875"/>
                    <a:gd name="connsiteX666" fmla="*/ 3182607 w 4133850"/>
                    <a:gd name="connsiteY666" fmla="*/ 230691 h 1285875"/>
                    <a:gd name="connsiteX667" fmla="*/ 3194342 w 4133850"/>
                    <a:gd name="connsiteY667" fmla="*/ 295339 h 1285875"/>
                    <a:gd name="connsiteX668" fmla="*/ 3219536 w 4133850"/>
                    <a:gd name="connsiteY668" fmla="*/ 451051 h 1285875"/>
                    <a:gd name="connsiteX669" fmla="*/ 3244739 w 4133850"/>
                    <a:gd name="connsiteY669" fmla="*/ 620476 h 1285875"/>
                    <a:gd name="connsiteX670" fmla="*/ 3269942 w 4133850"/>
                    <a:gd name="connsiteY670" fmla="*/ 791506 h 1285875"/>
                    <a:gd name="connsiteX671" fmla="*/ 3295145 w 4133850"/>
                    <a:gd name="connsiteY671" fmla="*/ 951919 h 1285875"/>
                    <a:gd name="connsiteX672" fmla="*/ 3306032 w 4133850"/>
                    <a:gd name="connsiteY672" fmla="*/ 1015013 h 1285875"/>
                    <a:gd name="connsiteX673" fmla="*/ 3316919 w 4133850"/>
                    <a:gd name="connsiteY673" fmla="*/ 1073115 h 1285875"/>
                    <a:gd name="connsiteX674" fmla="*/ 3327807 w 4133850"/>
                    <a:gd name="connsiteY674" fmla="*/ 1125465 h 1285875"/>
                    <a:gd name="connsiteX675" fmla="*/ 3338694 w 4133850"/>
                    <a:gd name="connsiteY675" fmla="*/ 1171337 h 1285875"/>
                    <a:gd name="connsiteX676" fmla="*/ 3349581 w 4133850"/>
                    <a:gd name="connsiteY676" fmla="*/ 1210132 h 1285875"/>
                    <a:gd name="connsiteX677" fmla="*/ 3355019 w 4133850"/>
                    <a:gd name="connsiteY677" fmla="*/ 1226706 h 1285875"/>
                    <a:gd name="connsiteX678" fmla="*/ 3360468 w 4133850"/>
                    <a:gd name="connsiteY678" fmla="*/ 1241317 h 1285875"/>
                    <a:gd name="connsiteX679" fmla="*/ 3365907 w 4133850"/>
                    <a:gd name="connsiteY679" fmla="*/ 1253928 h 1285875"/>
                    <a:gd name="connsiteX680" fmla="*/ 3368631 w 4133850"/>
                    <a:gd name="connsiteY680" fmla="*/ 1259472 h 1285875"/>
                    <a:gd name="connsiteX681" fmla="*/ 3371355 w 4133850"/>
                    <a:gd name="connsiteY681" fmla="*/ 1264491 h 1285875"/>
                    <a:gd name="connsiteX682" fmla="*/ 3374079 w 4133850"/>
                    <a:gd name="connsiteY682" fmla="*/ 1268987 h 1285875"/>
                    <a:gd name="connsiteX683" fmla="*/ 3376794 w 4133850"/>
                    <a:gd name="connsiteY683" fmla="*/ 1272969 h 1285875"/>
                    <a:gd name="connsiteX684" fmla="*/ 3379518 w 4133850"/>
                    <a:gd name="connsiteY684" fmla="*/ 1276417 h 1285875"/>
                    <a:gd name="connsiteX685" fmla="*/ 3380880 w 4133850"/>
                    <a:gd name="connsiteY685" fmla="*/ 1277941 h 1285875"/>
                    <a:gd name="connsiteX686" fmla="*/ 3382242 w 4133850"/>
                    <a:gd name="connsiteY686" fmla="*/ 1279331 h 1285875"/>
                    <a:gd name="connsiteX687" fmla="*/ 3383642 w 4133850"/>
                    <a:gd name="connsiteY687" fmla="*/ 1280627 h 1285875"/>
                    <a:gd name="connsiteX688" fmla="*/ 3385042 w 4133850"/>
                    <a:gd name="connsiteY688" fmla="*/ 1281770 h 1285875"/>
                    <a:gd name="connsiteX689" fmla="*/ 3386433 w 4133850"/>
                    <a:gd name="connsiteY689" fmla="*/ 1282779 h 1285875"/>
                    <a:gd name="connsiteX690" fmla="*/ 3387833 w 4133850"/>
                    <a:gd name="connsiteY690" fmla="*/ 1283646 h 1285875"/>
                    <a:gd name="connsiteX691" fmla="*/ 3389233 w 4133850"/>
                    <a:gd name="connsiteY691" fmla="*/ 1284370 h 1285875"/>
                    <a:gd name="connsiteX692" fmla="*/ 3389938 w 4133850"/>
                    <a:gd name="connsiteY692" fmla="*/ 1284684 h 1285875"/>
                    <a:gd name="connsiteX693" fmla="*/ 3390633 w 4133850"/>
                    <a:gd name="connsiteY693" fmla="*/ 1284951 h 1285875"/>
                    <a:gd name="connsiteX694" fmla="*/ 3391329 w 4133850"/>
                    <a:gd name="connsiteY694" fmla="*/ 1285189 h 1285875"/>
                    <a:gd name="connsiteX695" fmla="*/ 3392033 w 4133850"/>
                    <a:gd name="connsiteY695" fmla="*/ 1285399 h 1285875"/>
                    <a:gd name="connsiteX696" fmla="*/ 3392729 w 4133850"/>
                    <a:gd name="connsiteY696" fmla="*/ 1285561 h 1285875"/>
                    <a:gd name="connsiteX697" fmla="*/ 3393434 w 4133850"/>
                    <a:gd name="connsiteY697" fmla="*/ 1285694 h 1285875"/>
                    <a:gd name="connsiteX698" fmla="*/ 3394129 w 4133850"/>
                    <a:gd name="connsiteY698" fmla="*/ 1285789 h 1285875"/>
                    <a:gd name="connsiteX699" fmla="*/ 3394834 w 4133850"/>
                    <a:gd name="connsiteY699" fmla="*/ 1285846 h 1285875"/>
                    <a:gd name="connsiteX700" fmla="*/ 3395529 w 4133850"/>
                    <a:gd name="connsiteY700" fmla="*/ 1285875 h 1285875"/>
                    <a:gd name="connsiteX701" fmla="*/ 3396225 w 4133850"/>
                    <a:gd name="connsiteY701" fmla="*/ 1285865 h 1285875"/>
                    <a:gd name="connsiteX702" fmla="*/ 3396929 w 4133850"/>
                    <a:gd name="connsiteY702" fmla="*/ 1285818 h 1285875"/>
                    <a:gd name="connsiteX703" fmla="*/ 3397625 w 4133850"/>
                    <a:gd name="connsiteY703" fmla="*/ 1285732 h 1285875"/>
                    <a:gd name="connsiteX704" fmla="*/ 3398330 w 4133850"/>
                    <a:gd name="connsiteY704" fmla="*/ 1285618 h 1285875"/>
                    <a:gd name="connsiteX705" fmla="*/ 3399025 w 4133850"/>
                    <a:gd name="connsiteY705" fmla="*/ 1285465 h 1285875"/>
                    <a:gd name="connsiteX706" fmla="*/ 3399730 w 4133850"/>
                    <a:gd name="connsiteY706" fmla="*/ 1285275 h 1285875"/>
                    <a:gd name="connsiteX707" fmla="*/ 3400425 w 4133850"/>
                    <a:gd name="connsiteY707" fmla="*/ 1285046 h 1285875"/>
                    <a:gd name="connsiteX708" fmla="*/ 3401120 w 4133850"/>
                    <a:gd name="connsiteY708" fmla="*/ 1284789 h 1285875"/>
                    <a:gd name="connsiteX709" fmla="*/ 3401825 w 4133850"/>
                    <a:gd name="connsiteY709" fmla="*/ 1284494 h 1285875"/>
                    <a:gd name="connsiteX710" fmla="*/ 3403226 w 4133850"/>
                    <a:gd name="connsiteY710" fmla="*/ 1283799 h 1285875"/>
                    <a:gd name="connsiteX711" fmla="*/ 3404616 w 4133850"/>
                    <a:gd name="connsiteY711" fmla="*/ 1282960 h 1285875"/>
                    <a:gd name="connsiteX712" fmla="*/ 3406016 w 4133850"/>
                    <a:gd name="connsiteY712" fmla="*/ 1281979 h 1285875"/>
                    <a:gd name="connsiteX713" fmla="*/ 3407417 w 4133850"/>
                    <a:gd name="connsiteY713" fmla="*/ 1280855 h 1285875"/>
                    <a:gd name="connsiteX714" fmla="*/ 3408817 w 4133850"/>
                    <a:gd name="connsiteY714" fmla="*/ 1279589 h 1285875"/>
                    <a:gd name="connsiteX715" fmla="*/ 3410217 w 4133850"/>
                    <a:gd name="connsiteY715" fmla="*/ 1278179 h 1285875"/>
                    <a:gd name="connsiteX716" fmla="*/ 3411617 w 4133850"/>
                    <a:gd name="connsiteY716" fmla="*/ 1276636 h 1285875"/>
                    <a:gd name="connsiteX717" fmla="*/ 3413017 w 4133850"/>
                    <a:gd name="connsiteY717" fmla="*/ 1274950 h 1285875"/>
                    <a:gd name="connsiteX718" fmla="*/ 3415808 w 4133850"/>
                    <a:gd name="connsiteY718" fmla="*/ 1271159 h 1285875"/>
                    <a:gd name="connsiteX719" fmla="*/ 3418608 w 4133850"/>
                    <a:gd name="connsiteY719" fmla="*/ 1266806 h 1285875"/>
                    <a:gd name="connsiteX720" fmla="*/ 3421409 w 4133850"/>
                    <a:gd name="connsiteY720" fmla="*/ 1261910 h 1285875"/>
                    <a:gd name="connsiteX721" fmla="*/ 3424200 w 4133850"/>
                    <a:gd name="connsiteY721" fmla="*/ 1256462 h 1285875"/>
                    <a:gd name="connsiteX722" fmla="*/ 3427000 w 4133850"/>
                    <a:gd name="connsiteY722" fmla="*/ 1250471 h 1285875"/>
                    <a:gd name="connsiteX723" fmla="*/ 3432600 w 4133850"/>
                    <a:gd name="connsiteY723" fmla="*/ 1236869 h 1285875"/>
                    <a:gd name="connsiteX724" fmla="*/ 3438192 w 4133850"/>
                    <a:gd name="connsiteY724" fmla="*/ 1221172 h 1285875"/>
                    <a:gd name="connsiteX725" fmla="*/ 3449384 w 4133850"/>
                    <a:gd name="connsiteY725" fmla="*/ 1183691 h 1285875"/>
                    <a:gd name="connsiteX726" fmla="*/ 3460576 w 4133850"/>
                    <a:gd name="connsiteY726" fmla="*/ 1138561 h 1285875"/>
                    <a:gd name="connsiteX727" fmla="*/ 3471758 w 4133850"/>
                    <a:gd name="connsiteY727" fmla="*/ 1086402 h 1285875"/>
                    <a:gd name="connsiteX728" fmla="*/ 3484055 w 4133850"/>
                    <a:gd name="connsiteY728" fmla="*/ 1021880 h 1285875"/>
                    <a:gd name="connsiteX729" fmla="*/ 3496361 w 4133850"/>
                    <a:gd name="connsiteY729" fmla="*/ 950871 h 1285875"/>
                    <a:gd name="connsiteX730" fmla="*/ 3520954 w 4133850"/>
                    <a:gd name="connsiteY730" fmla="*/ 794375 h 1285875"/>
                    <a:gd name="connsiteX731" fmla="*/ 3570142 w 4133850"/>
                    <a:gd name="connsiteY731" fmla="*/ 461802 h 1285875"/>
                    <a:gd name="connsiteX732" fmla="*/ 3594792 w 4133850"/>
                    <a:gd name="connsiteY732" fmla="*/ 308071 h 1285875"/>
                    <a:gd name="connsiteX733" fmla="*/ 3607118 w 4133850"/>
                    <a:gd name="connsiteY733" fmla="*/ 239189 h 1285875"/>
                    <a:gd name="connsiteX734" fmla="*/ 3619434 w 4133850"/>
                    <a:gd name="connsiteY734" fmla="*/ 177237 h 1285875"/>
                    <a:gd name="connsiteX735" fmla="*/ 3631759 w 4133850"/>
                    <a:gd name="connsiteY735" fmla="*/ 123280 h 1285875"/>
                    <a:gd name="connsiteX736" fmla="*/ 3644084 w 4133850"/>
                    <a:gd name="connsiteY736" fmla="*/ 78245 h 1285875"/>
                    <a:gd name="connsiteX737" fmla="*/ 3650247 w 4133850"/>
                    <a:gd name="connsiteY737" fmla="*/ 59320 h 1285875"/>
                    <a:gd name="connsiteX738" fmla="*/ 3656410 w 4133850"/>
                    <a:gd name="connsiteY738" fmla="*/ 42903 h 1285875"/>
                    <a:gd name="connsiteX739" fmla="*/ 3662572 w 4133850"/>
                    <a:gd name="connsiteY739" fmla="*/ 29064 h 1285875"/>
                    <a:gd name="connsiteX740" fmla="*/ 3665649 w 4133850"/>
                    <a:gd name="connsiteY740" fmla="*/ 23130 h 1285875"/>
                    <a:gd name="connsiteX741" fmla="*/ 3668735 w 4133850"/>
                    <a:gd name="connsiteY741" fmla="*/ 17861 h 1285875"/>
                    <a:gd name="connsiteX742" fmla="*/ 3671526 w 4133850"/>
                    <a:gd name="connsiteY742" fmla="*/ 13668 h 1285875"/>
                    <a:gd name="connsiteX743" fmla="*/ 3674317 w 4133850"/>
                    <a:gd name="connsiteY743" fmla="*/ 10031 h 1285875"/>
                    <a:gd name="connsiteX744" fmla="*/ 3675707 w 4133850"/>
                    <a:gd name="connsiteY744" fmla="*/ 8421 h 1285875"/>
                    <a:gd name="connsiteX745" fmla="*/ 3677107 w 4133850"/>
                    <a:gd name="connsiteY745" fmla="*/ 6951 h 1285875"/>
                    <a:gd name="connsiteX746" fmla="*/ 3678498 w 4133850"/>
                    <a:gd name="connsiteY746" fmla="*/ 5621 h 1285875"/>
                    <a:gd name="connsiteX747" fmla="*/ 3679898 w 4133850"/>
                    <a:gd name="connsiteY747" fmla="*/ 4432 h 1285875"/>
                    <a:gd name="connsiteX748" fmla="*/ 3681289 w 4133850"/>
                    <a:gd name="connsiteY748" fmla="*/ 3383 h 1285875"/>
                    <a:gd name="connsiteX749" fmla="*/ 3682689 w 4133850"/>
                    <a:gd name="connsiteY749" fmla="*/ 2476 h 1285875"/>
                    <a:gd name="connsiteX750" fmla="*/ 3684080 w 4133850"/>
                    <a:gd name="connsiteY750" fmla="*/ 1710 h 1285875"/>
                    <a:gd name="connsiteX751" fmla="*/ 3684775 w 4133850"/>
                    <a:gd name="connsiteY751" fmla="*/ 1379 h 1285875"/>
                    <a:gd name="connsiteX752" fmla="*/ 3685480 w 4133850"/>
                    <a:gd name="connsiteY752" fmla="*/ 1085 h 1285875"/>
                    <a:gd name="connsiteX753" fmla="*/ 3686175 w 4133850"/>
                    <a:gd name="connsiteY753" fmla="*/ 825 h 1285875"/>
                    <a:gd name="connsiteX754" fmla="*/ 3686870 w 4133850"/>
                    <a:gd name="connsiteY754" fmla="*/ 601 h 1285875"/>
                    <a:gd name="connsiteX755" fmla="*/ 3687575 w 4133850"/>
                    <a:gd name="connsiteY755" fmla="*/ 412 h 1285875"/>
                    <a:gd name="connsiteX756" fmla="*/ 3688271 w 4133850"/>
                    <a:gd name="connsiteY756" fmla="*/ 259 h 1285875"/>
                    <a:gd name="connsiteX757" fmla="*/ 3688966 w 4133850"/>
                    <a:gd name="connsiteY757" fmla="*/ 141 h 1285875"/>
                    <a:gd name="connsiteX758" fmla="*/ 3689661 w 4133850"/>
                    <a:gd name="connsiteY758" fmla="*/ 59 h 1285875"/>
                    <a:gd name="connsiteX759" fmla="*/ 3690366 w 4133850"/>
                    <a:gd name="connsiteY759" fmla="*/ 12 h 1285875"/>
                    <a:gd name="connsiteX760" fmla="*/ 3691061 w 4133850"/>
                    <a:gd name="connsiteY760" fmla="*/ 1 h 1285875"/>
                    <a:gd name="connsiteX761" fmla="*/ 3691757 w 4133850"/>
                    <a:gd name="connsiteY761" fmla="*/ 25 h 1285875"/>
                    <a:gd name="connsiteX762" fmla="*/ 3692452 w 4133850"/>
                    <a:gd name="connsiteY762" fmla="*/ 84 h 1285875"/>
                    <a:gd name="connsiteX763" fmla="*/ 3693157 w 4133850"/>
                    <a:gd name="connsiteY763" fmla="*/ 179 h 1285875"/>
                    <a:gd name="connsiteX764" fmla="*/ 3693852 w 4133850"/>
                    <a:gd name="connsiteY764" fmla="*/ 309 h 1285875"/>
                    <a:gd name="connsiteX765" fmla="*/ 3694548 w 4133850"/>
                    <a:gd name="connsiteY765" fmla="*/ 474 h 1285875"/>
                    <a:gd name="connsiteX766" fmla="*/ 3695243 w 4133850"/>
                    <a:gd name="connsiteY766" fmla="*/ 675 h 1285875"/>
                    <a:gd name="connsiteX767" fmla="*/ 3695948 w 4133850"/>
                    <a:gd name="connsiteY767" fmla="*/ 912 h 1285875"/>
                    <a:gd name="connsiteX768" fmla="*/ 3696643 w 4133850"/>
                    <a:gd name="connsiteY768" fmla="*/ 1184 h 1285875"/>
                    <a:gd name="connsiteX769" fmla="*/ 3698034 w 4133850"/>
                    <a:gd name="connsiteY769" fmla="*/ 1834 h 1285875"/>
                    <a:gd name="connsiteX770" fmla="*/ 3699434 w 4133850"/>
                    <a:gd name="connsiteY770" fmla="*/ 2624 h 1285875"/>
                    <a:gd name="connsiteX771" fmla="*/ 3700825 w 4133850"/>
                    <a:gd name="connsiteY771" fmla="*/ 3557 h 1285875"/>
                    <a:gd name="connsiteX772" fmla="*/ 3702225 w 4133850"/>
                    <a:gd name="connsiteY772" fmla="*/ 4630 h 1285875"/>
                    <a:gd name="connsiteX773" fmla="*/ 3703625 w 4133850"/>
                    <a:gd name="connsiteY773" fmla="*/ 5844 h 1285875"/>
                    <a:gd name="connsiteX774" fmla="*/ 3705016 w 4133850"/>
                    <a:gd name="connsiteY774" fmla="*/ 7198 h 1285875"/>
                    <a:gd name="connsiteX775" fmla="*/ 3706416 w 4133850"/>
                    <a:gd name="connsiteY775" fmla="*/ 8693 h 1285875"/>
                    <a:gd name="connsiteX776" fmla="*/ 3707806 w 4133850"/>
                    <a:gd name="connsiteY776" fmla="*/ 10327 h 1285875"/>
                    <a:gd name="connsiteX777" fmla="*/ 3710597 w 4133850"/>
                    <a:gd name="connsiteY777" fmla="*/ 14014 h 1285875"/>
                    <a:gd name="connsiteX778" fmla="*/ 3713388 w 4133850"/>
                    <a:gd name="connsiteY778" fmla="*/ 18255 h 1285875"/>
                    <a:gd name="connsiteX779" fmla="*/ 3716179 w 4133850"/>
                    <a:gd name="connsiteY779" fmla="*/ 23047 h 1285875"/>
                    <a:gd name="connsiteX780" fmla="*/ 3718970 w 4133850"/>
                    <a:gd name="connsiteY780" fmla="*/ 28385 h 1285875"/>
                    <a:gd name="connsiteX781" fmla="*/ 3724551 w 4133850"/>
                    <a:gd name="connsiteY781" fmla="*/ 40683 h 1285875"/>
                    <a:gd name="connsiteX782" fmla="*/ 3730133 w 4133850"/>
                    <a:gd name="connsiteY782" fmla="*/ 55105 h 1285875"/>
                    <a:gd name="connsiteX783" fmla="*/ 3735715 w 4133850"/>
                    <a:gd name="connsiteY783" fmla="*/ 71599 h 1285875"/>
                    <a:gd name="connsiteX784" fmla="*/ 3746878 w 4133850"/>
                    <a:gd name="connsiteY784" fmla="*/ 110567 h 1285875"/>
                    <a:gd name="connsiteX785" fmla="*/ 3758041 w 4133850"/>
                    <a:gd name="connsiteY785" fmla="*/ 157038 h 1285875"/>
                    <a:gd name="connsiteX786" fmla="*/ 3766909 w 4133850"/>
                    <a:gd name="connsiteY786" fmla="*/ 198848 h 1285875"/>
                    <a:gd name="connsiteX787" fmla="*/ 3775777 w 4133850"/>
                    <a:gd name="connsiteY787" fmla="*/ 244605 h 1285875"/>
                    <a:gd name="connsiteX788" fmla="*/ 3793503 w 4133850"/>
                    <a:gd name="connsiteY788" fmla="*/ 346302 h 1285875"/>
                    <a:gd name="connsiteX789" fmla="*/ 3811229 w 4133850"/>
                    <a:gd name="connsiteY789" fmla="*/ 458523 h 1285875"/>
                    <a:gd name="connsiteX790" fmla="*/ 3828964 w 4133850"/>
                    <a:gd name="connsiteY790" fmla="*/ 577286 h 1285875"/>
                    <a:gd name="connsiteX791" fmla="*/ 3858206 w 4133850"/>
                    <a:gd name="connsiteY791" fmla="*/ 776261 h 1285875"/>
                    <a:gd name="connsiteX792" fmla="*/ 3872827 w 4133850"/>
                    <a:gd name="connsiteY792" fmla="*/ 872119 h 1285875"/>
                    <a:gd name="connsiteX793" fmla="*/ 3887457 w 4133850"/>
                    <a:gd name="connsiteY793" fmla="*/ 962435 h 1285875"/>
                    <a:gd name="connsiteX794" fmla="*/ 3902078 w 4133850"/>
                    <a:gd name="connsiteY794" fmla="*/ 1045026 h 1285875"/>
                    <a:gd name="connsiteX795" fmla="*/ 3916699 w 4133850"/>
                    <a:gd name="connsiteY795" fmla="*/ 1117911 h 1285875"/>
                    <a:gd name="connsiteX796" fmla="*/ 3931320 w 4133850"/>
                    <a:gd name="connsiteY796" fmla="*/ 1179319 h 1285875"/>
                    <a:gd name="connsiteX797" fmla="*/ 3938635 w 4133850"/>
                    <a:gd name="connsiteY797" fmla="*/ 1205246 h 1285875"/>
                    <a:gd name="connsiteX798" fmla="*/ 3945951 w 4133850"/>
                    <a:gd name="connsiteY798" fmla="*/ 1227773 h 1285875"/>
                    <a:gd name="connsiteX799" fmla="*/ 3951713 w 4133850"/>
                    <a:gd name="connsiteY799" fmla="*/ 1243041 h 1285875"/>
                    <a:gd name="connsiteX800" fmla="*/ 3957476 w 4133850"/>
                    <a:gd name="connsiteY800" fmla="*/ 1256052 h 1285875"/>
                    <a:gd name="connsiteX801" fmla="*/ 3960352 w 4133850"/>
                    <a:gd name="connsiteY801" fmla="*/ 1261701 h 1285875"/>
                    <a:gd name="connsiteX802" fmla="*/ 3963238 w 4133850"/>
                    <a:gd name="connsiteY802" fmla="*/ 1266758 h 1285875"/>
                    <a:gd name="connsiteX803" fmla="*/ 3966115 w 4133850"/>
                    <a:gd name="connsiteY803" fmla="*/ 1271235 h 1285875"/>
                    <a:gd name="connsiteX804" fmla="*/ 3969001 w 4133850"/>
                    <a:gd name="connsiteY804" fmla="*/ 1275121 h 1285875"/>
                    <a:gd name="connsiteX805" fmla="*/ 3970439 w 4133850"/>
                    <a:gd name="connsiteY805" fmla="*/ 1276845 h 1285875"/>
                    <a:gd name="connsiteX806" fmla="*/ 3971877 w 4133850"/>
                    <a:gd name="connsiteY806" fmla="*/ 1278417 h 1285875"/>
                    <a:gd name="connsiteX807" fmla="*/ 3973325 w 4133850"/>
                    <a:gd name="connsiteY807" fmla="*/ 1279836 h 1285875"/>
                    <a:gd name="connsiteX808" fmla="*/ 3974764 w 4133850"/>
                    <a:gd name="connsiteY808" fmla="*/ 1281113 h 1285875"/>
                    <a:gd name="connsiteX809" fmla="*/ 3976202 w 4133850"/>
                    <a:gd name="connsiteY809" fmla="*/ 1282236 h 1285875"/>
                    <a:gd name="connsiteX810" fmla="*/ 3977640 w 4133850"/>
                    <a:gd name="connsiteY810" fmla="*/ 1283208 h 1285875"/>
                    <a:gd name="connsiteX811" fmla="*/ 3979088 w 4133850"/>
                    <a:gd name="connsiteY811" fmla="*/ 1284027 h 1285875"/>
                    <a:gd name="connsiteX812" fmla="*/ 3979802 w 4133850"/>
                    <a:gd name="connsiteY812" fmla="*/ 1284380 h 1285875"/>
                    <a:gd name="connsiteX813" fmla="*/ 3980526 w 4133850"/>
                    <a:gd name="connsiteY813" fmla="*/ 1284694 h 1285875"/>
                    <a:gd name="connsiteX814" fmla="*/ 3981241 w 4133850"/>
                    <a:gd name="connsiteY814" fmla="*/ 1284980 h 1285875"/>
                    <a:gd name="connsiteX815" fmla="*/ 3981964 w 4133850"/>
                    <a:gd name="connsiteY815" fmla="*/ 1285218 h 1285875"/>
                    <a:gd name="connsiteX816" fmla="*/ 3982688 w 4133850"/>
                    <a:gd name="connsiteY816" fmla="*/ 1285418 h 1285875"/>
                    <a:gd name="connsiteX817" fmla="*/ 3983403 w 4133850"/>
                    <a:gd name="connsiteY817" fmla="*/ 1285589 h 1285875"/>
                    <a:gd name="connsiteX818" fmla="*/ 3984127 w 4133850"/>
                    <a:gd name="connsiteY818" fmla="*/ 1285713 h 1285875"/>
                    <a:gd name="connsiteX819" fmla="*/ 3984850 w 4133850"/>
                    <a:gd name="connsiteY819" fmla="*/ 1285808 h 1285875"/>
                    <a:gd name="connsiteX820" fmla="*/ 3985565 w 4133850"/>
                    <a:gd name="connsiteY820" fmla="*/ 1285856 h 1285875"/>
                    <a:gd name="connsiteX821" fmla="*/ 3986289 w 4133850"/>
                    <a:gd name="connsiteY821" fmla="*/ 1285875 h 1285875"/>
                    <a:gd name="connsiteX822" fmla="*/ 3987013 w 4133850"/>
                    <a:gd name="connsiteY822" fmla="*/ 1285856 h 1285875"/>
                    <a:gd name="connsiteX823" fmla="*/ 3987727 w 4133850"/>
                    <a:gd name="connsiteY823" fmla="*/ 1285789 h 1285875"/>
                    <a:gd name="connsiteX824" fmla="*/ 3988451 w 4133850"/>
                    <a:gd name="connsiteY824" fmla="*/ 1285694 h 1285875"/>
                    <a:gd name="connsiteX825" fmla="*/ 3989165 w 4133850"/>
                    <a:gd name="connsiteY825" fmla="*/ 1285561 h 1285875"/>
                    <a:gd name="connsiteX826" fmla="*/ 3989889 w 4133850"/>
                    <a:gd name="connsiteY826" fmla="*/ 1285380 h 1285875"/>
                    <a:gd name="connsiteX827" fmla="*/ 3990613 w 4133850"/>
                    <a:gd name="connsiteY827" fmla="*/ 1285170 h 1285875"/>
                    <a:gd name="connsiteX828" fmla="*/ 3991327 w 4133850"/>
                    <a:gd name="connsiteY828" fmla="*/ 1284923 h 1285875"/>
                    <a:gd name="connsiteX829" fmla="*/ 3992052 w 4133850"/>
                    <a:gd name="connsiteY829" fmla="*/ 1284637 h 1285875"/>
                    <a:gd name="connsiteX830" fmla="*/ 3992775 w 4133850"/>
                    <a:gd name="connsiteY830" fmla="*/ 1284313 h 1285875"/>
                    <a:gd name="connsiteX831" fmla="*/ 3993490 w 4133850"/>
                    <a:gd name="connsiteY831" fmla="*/ 1283951 h 1285875"/>
                    <a:gd name="connsiteX832" fmla="*/ 3994928 w 4133850"/>
                    <a:gd name="connsiteY832" fmla="*/ 1283113 h 1285875"/>
                    <a:gd name="connsiteX833" fmla="*/ 3996376 w 4133850"/>
                    <a:gd name="connsiteY833" fmla="*/ 1282122 h 1285875"/>
                    <a:gd name="connsiteX834" fmla="*/ 3997814 w 4133850"/>
                    <a:gd name="connsiteY834" fmla="*/ 1280979 h 1285875"/>
                    <a:gd name="connsiteX835" fmla="*/ 3999252 w 4133850"/>
                    <a:gd name="connsiteY835" fmla="*/ 1279693 h 1285875"/>
                    <a:gd name="connsiteX836" fmla="*/ 4000691 w 4133850"/>
                    <a:gd name="connsiteY836" fmla="*/ 1278255 h 1285875"/>
                    <a:gd name="connsiteX837" fmla="*/ 4002138 w 4133850"/>
                    <a:gd name="connsiteY837" fmla="*/ 1276674 h 1285875"/>
                    <a:gd name="connsiteX838" fmla="*/ 4003577 w 4133850"/>
                    <a:gd name="connsiteY838" fmla="*/ 1274931 h 1285875"/>
                    <a:gd name="connsiteX839" fmla="*/ 4006453 w 4133850"/>
                    <a:gd name="connsiteY839" fmla="*/ 1271016 h 1285875"/>
                    <a:gd name="connsiteX840" fmla="*/ 4009339 w 4133850"/>
                    <a:gd name="connsiteY840" fmla="*/ 1266511 h 1285875"/>
                    <a:gd name="connsiteX841" fmla="*/ 4012216 w 4133850"/>
                    <a:gd name="connsiteY841" fmla="*/ 1261415 h 1285875"/>
                    <a:gd name="connsiteX842" fmla="*/ 4015102 w 4133850"/>
                    <a:gd name="connsiteY842" fmla="*/ 1255738 h 1285875"/>
                    <a:gd name="connsiteX843" fmla="*/ 4020865 w 4133850"/>
                    <a:gd name="connsiteY843" fmla="*/ 1242670 h 1285875"/>
                    <a:gd name="connsiteX844" fmla="*/ 4026627 w 4133850"/>
                    <a:gd name="connsiteY844" fmla="*/ 1227344 h 1285875"/>
                    <a:gd name="connsiteX845" fmla="*/ 4038152 w 4133850"/>
                    <a:gd name="connsiteY845" fmla="*/ 1190168 h 1285875"/>
                    <a:gd name="connsiteX846" fmla="*/ 4050116 w 4133850"/>
                    <a:gd name="connsiteY846" fmla="*/ 1142905 h 1285875"/>
                    <a:gd name="connsiteX847" fmla="*/ 4062079 w 4133850"/>
                    <a:gd name="connsiteY847" fmla="*/ 1087555 h 1285875"/>
                    <a:gd name="connsiteX848" fmla="*/ 4074043 w 4133850"/>
                    <a:gd name="connsiteY848" fmla="*/ 1025014 h 1285875"/>
                    <a:gd name="connsiteX849" fmla="*/ 4086006 w 4133850"/>
                    <a:gd name="connsiteY849" fmla="*/ 956291 h 1285875"/>
                    <a:gd name="connsiteX850" fmla="*/ 4109923 w 4133850"/>
                    <a:gd name="connsiteY850" fmla="*/ 804830 h 1285875"/>
                    <a:gd name="connsiteX851" fmla="*/ 4133850 w 4133850"/>
                    <a:gd name="connsiteY851" fmla="*/ 642938 h 1285875"/>
                    <a:gd name="connsiteX0" fmla="*/ 0 w 4135150"/>
                    <a:gd name="connsiteY0" fmla="*/ 642938 h 1285875"/>
                    <a:gd name="connsiteX1" fmla="*/ 21553 w 4135150"/>
                    <a:gd name="connsiteY1" fmla="*/ 496791 h 1285875"/>
                    <a:gd name="connsiteX2" fmla="*/ 43106 w 4135150"/>
                    <a:gd name="connsiteY2" fmla="*/ 358295 h 1285875"/>
                    <a:gd name="connsiteX3" fmla="*/ 64659 w 4135150"/>
                    <a:gd name="connsiteY3" fmla="*/ 234704 h 1285875"/>
                    <a:gd name="connsiteX4" fmla="*/ 75436 w 4135150"/>
                    <a:gd name="connsiteY4" fmla="*/ 180558 h 1285875"/>
                    <a:gd name="connsiteX5" fmla="*/ 86213 w 4135150"/>
                    <a:gd name="connsiteY5" fmla="*/ 132484 h 1285875"/>
                    <a:gd name="connsiteX6" fmla="*/ 98924 w 4135150"/>
                    <a:gd name="connsiteY6" fmla="*/ 84439 h 1285875"/>
                    <a:gd name="connsiteX7" fmla="*/ 105279 w 4135150"/>
                    <a:gd name="connsiteY7" fmla="*/ 64195 h 1285875"/>
                    <a:gd name="connsiteX8" fmla="*/ 111635 w 4135150"/>
                    <a:gd name="connsiteY8" fmla="*/ 46594 h 1285875"/>
                    <a:gd name="connsiteX9" fmla="*/ 117991 w 4135150"/>
                    <a:gd name="connsiteY9" fmla="*/ 31721 h 1285875"/>
                    <a:gd name="connsiteX10" fmla="*/ 121168 w 4135150"/>
                    <a:gd name="connsiteY10" fmla="*/ 25328 h 1285875"/>
                    <a:gd name="connsiteX11" fmla="*/ 124346 w 4135150"/>
                    <a:gd name="connsiteY11" fmla="*/ 19641 h 1285875"/>
                    <a:gd name="connsiteX12" fmla="*/ 127524 w 4135150"/>
                    <a:gd name="connsiteY12" fmla="*/ 14666 h 1285875"/>
                    <a:gd name="connsiteX13" fmla="*/ 129113 w 4135150"/>
                    <a:gd name="connsiteY13" fmla="*/ 12447 h 1285875"/>
                    <a:gd name="connsiteX14" fmla="*/ 130702 w 4135150"/>
                    <a:gd name="connsiteY14" fmla="*/ 10409 h 1285875"/>
                    <a:gd name="connsiteX15" fmla="*/ 132291 w 4135150"/>
                    <a:gd name="connsiteY15" fmla="*/ 8552 h 1285875"/>
                    <a:gd name="connsiteX16" fmla="*/ 133880 w 4135150"/>
                    <a:gd name="connsiteY16" fmla="*/ 6876 h 1285875"/>
                    <a:gd name="connsiteX17" fmla="*/ 135468 w 4135150"/>
                    <a:gd name="connsiteY17" fmla="*/ 5382 h 1285875"/>
                    <a:gd name="connsiteX18" fmla="*/ 137057 w 4135150"/>
                    <a:gd name="connsiteY18" fmla="*/ 4069 h 1285875"/>
                    <a:gd name="connsiteX19" fmla="*/ 138646 w 4135150"/>
                    <a:gd name="connsiteY19" fmla="*/ 2939 h 1285875"/>
                    <a:gd name="connsiteX20" fmla="*/ 139440 w 4135150"/>
                    <a:gd name="connsiteY20" fmla="*/ 2443 h 1285875"/>
                    <a:gd name="connsiteX21" fmla="*/ 140236 w 4135150"/>
                    <a:gd name="connsiteY21" fmla="*/ 1993 h 1285875"/>
                    <a:gd name="connsiteX22" fmla="*/ 141030 w 4135150"/>
                    <a:gd name="connsiteY22" fmla="*/ 1588 h 1285875"/>
                    <a:gd name="connsiteX23" fmla="*/ 141824 w 4135150"/>
                    <a:gd name="connsiteY23" fmla="*/ 1230 h 1285875"/>
                    <a:gd name="connsiteX24" fmla="*/ 142619 w 4135150"/>
                    <a:gd name="connsiteY24" fmla="*/ 916 h 1285875"/>
                    <a:gd name="connsiteX25" fmla="*/ 143413 w 4135150"/>
                    <a:gd name="connsiteY25" fmla="*/ 650 h 1285875"/>
                    <a:gd name="connsiteX26" fmla="*/ 144208 w 4135150"/>
                    <a:gd name="connsiteY26" fmla="*/ 428 h 1285875"/>
                    <a:gd name="connsiteX27" fmla="*/ 145002 w 4135150"/>
                    <a:gd name="connsiteY27" fmla="*/ 252 h 1285875"/>
                    <a:gd name="connsiteX28" fmla="*/ 145796 w 4135150"/>
                    <a:gd name="connsiteY28" fmla="*/ 124 h 1285875"/>
                    <a:gd name="connsiteX29" fmla="*/ 146591 w 4135150"/>
                    <a:gd name="connsiteY29" fmla="*/ 40 h 1285875"/>
                    <a:gd name="connsiteX30" fmla="*/ 147385 w 4135150"/>
                    <a:gd name="connsiteY30" fmla="*/ 2 h 1285875"/>
                    <a:gd name="connsiteX31" fmla="*/ 148179 w 4135150"/>
                    <a:gd name="connsiteY31" fmla="*/ 10 h 1285875"/>
                    <a:gd name="connsiteX32" fmla="*/ 148974 w 4135150"/>
                    <a:gd name="connsiteY32" fmla="*/ 65 h 1285875"/>
                    <a:gd name="connsiteX33" fmla="*/ 149768 w 4135150"/>
                    <a:gd name="connsiteY33" fmla="*/ 165 h 1285875"/>
                    <a:gd name="connsiteX34" fmla="*/ 150563 w 4135150"/>
                    <a:gd name="connsiteY34" fmla="*/ 311 h 1285875"/>
                    <a:gd name="connsiteX35" fmla="*/ 151357 w 4135150"/>
                    <a:gd name="connsiteY35" fmla="*/ 504 h 1285875"/>
                    <a:gd name="connsiteX36" fmla="*/ 152152 w 4135150"/>
                    <a:gd name="connsiteY36" fmla="*/ 741 h 1285875"/>
                    <a:gd name="connsiteX37" fmla="*/ 152947 w 4135150"/>
                    <a:gd name="connsiteY37" fmla="*/ 1025 h 1285875"/>
                    <a:gd name="connsiteX38" fmla="*/ 153741 w 4135150"/>
                    <a:gd name="connsiteY38" fmla="*/ 1355 h 1285875"/>
                    <a:gd name="connsiteX39" fmla="*/ 154535 w 4135150"/>
                    <a:gd name="connsiteY39" fmla="*/ 1731 h 1285875"/>
                    <a:gd name="connsiteX40" fmla="*/ 155330 w 4135150"/>
                    <a:gd name="connsiteY40" fmla="*/ 2152 h 1285875"/>
                    <a:gd name="connsiteX41" fmla="*/ 156124 w 4135150"/>
                    <a:gd name="connsiteY41" fmla="*/ 2619 h 1285875"/>
                    <a:gd name="connsiteX42" fmla="*/ 157713 w 4135150"/>
                    <a:gd name="connsiteY42" fmla="*/ 3691 h 1285875"/>
                    <a:gd name="connsiteX43" fmla="*/ 159302 w 4135150"/>
                    <a:gd name="connsiteY43" fmla="*/ 4945 h 1285875"/>
                    <a:gd name="connsiteX44" fmla="*/ 160891 w 4135150"/>
                    <a:gd name="connsiteY44" fmla="*/ 6382 h 1285875"/>
                    <a:gd name="connsiteX45" fmla="*/ 162480 w 4135150"/>
                    <a:gd name="connsiteY45" fmla="*/ 8000 h 1285875"/>
                    <a:gd name="connsiteX46" fmla="*/ 164069 w 4135150"/>
                    <a:gd name="connsiteY46" fmla="*/ 9800 h 1285875"/>
                    <a:gd name="connsiteX47" fmla="*/ 165658 w 4135150"/>
                    <a:gd name="connsiteY47" fmla="*/ 11781 h 1285875"/>
                    <a:gd name="connsiteX48" fmla="*/ 168835 w 4135150"/>
                    <a:gd name="connsiteY48" fmla="*/ 16283 h 1285875"/>
                    <a:gd name="connsiteX49" fmla="*/ 172013 w 4135150"/>
                    <a:gd name="connsiteY49" fmla="*/ 21502 h 1285875"/>
                    <a:gd name="connsiteX50" fmla="*/ 175191 w 4135150"/>
                    <a:gd name="connsiteY50" fmla="*/ 27430 h 1285875"/>
                    <a:gd name="connsiteX51" fmla="*/ 178369 w 4135150"/>
                    <a:gd name="connsiteY51" fmla="*/ 34062 h 1285875"/>
                    <a:gd name="connsiteX52" fmla="*/ 181546 w 4135150"/>
                    <a:gd name="connsiteY52" fmla="*/ 41391 h 1285875"/>
                    <a:gd name="connsiteX53" fmla="*/ 187903 w 4135150"/>
                    <a:gd name="connsiteY53" fmla="*/ 58101 h 1285875"/>
                    <a:gd name="connsiteX54" fmla="*/ 194050 w 4135150"/>
                    <a:gd name="connsiteY54" fmla="*/ 76809 h 1285875"/>
                    <a:gd name="connsiteX55" fmla="*/ 200197 w 4135150"/>
                    <a:gd name="connsiteY55" fmla="*/ 97938 h 1285875"/>
                    <a:gd name="connsiteX56" fmla="*/ 212493 w 4135150"/>
                    <a:gd name="connsiteY56" fmla="*/ 147089 h 1285875"/>
                    <a:gd name="connsiteX57" fmla="*/ 224789 w 4135150"/>
                    <a:gd name="connsiteY57" fmla="*/ 204714 h 1285875"/>
                    <a:gd name="connsiteX58" fmla="*/ 237084 w 4135150"/>
                    <a:gd name="connsiteY58" fmla="*/ 269827 h 1285875"/>
                    <a:gd name="connsiteX59" fmla="*/ 249380 w 4135150"/>
                    <a:gd name="connsiteY59" fmla="*/ 341317 h 1285875"/>
                    <a:gd name="connsiteX60" fmla="*/ 261680 w 4135150"/>
                    <a:gd name="connsiteY60" fmla="*/ 417961 h 1285875"/>
                    <a:gd name="connsiteX61" fmla="*/ 286264 w 4135150"/>
                    <a:gd name="connsiteY61" fmla="*/ 581407 h 1285875"/>
                    <a:gd name="connsiteX62" fmla="*/ 308648 w 4135150"/>
                    <a:gd name="connsiteY62" fmla="*/ 734127 h 1285875"/>
                    <a:gd name="connsiteX63" fmla="*/ 331032 w 4135150"/>
                    <a:gd name="connsiteY63" fmla="*/ 881701 h 1285875"/>
                    <a:gd name="connsiteX64" fmla="*/ 353416 w 4135150"/>
                    <a:gd name="connsiteY64" fmla="*/ 1015794 h 1285875"/>
                    <a:gd name="connsiteX65" fmla="*/ 364617 w 4135150"/>
                    <a:gd name="connsiteY65" fmla="*/ 1075373 h 1285875"/>
                    <a:gd name="connsiteX66" fmla="*/ 375799 w 4135150"/>
                    <a:gd name="connsiteY66" fmla="*/ 1128836 h 1285875"/>
                    <a:gd name="connsiteX67" fmla="*/ 387325 w 4135150"/>
                    <a:gd name="connsiteY67" fmla="*/ 1176680 h 1285875"/>
                    <a:gd name="connsiteX68" fmla="*/ 398850 w 4135150"/>
                    <a:gd name="connsiteY68" fmla="*/ 1216504 h 1285875"/>
                    <a:gd name="connsiteX69" fmla="*/ 404612 w 4135150"/>
                    <a:gd name="connsiteY69" fmla="*/ 1233230 h 1285875"/>
                    <a:gd name="connsiteX70" fmla="*/ 410375 w 4135150"/>
                    <a:gd name="connsiteY70" fmla="*/ 1247727 h 1285875"/>
                    <a:gd name="connsiteX71" fmla="*/ 416138 w 4135150"/>
                    <a:gd name="connsiteY71" fmla="*/ 1259958 h 1285875"/>
                    <a:gd name="connsiteX72" fmla="*/ 419014 w 4135150"/>
                    <a:gd name="connsiteY72" fmla="*/ 1265206 h 1285875"/>
                    <a:gd name="connsiteX73" fmla="*/ 421900 w 4135150"/>
                    <a:gd name="connsiteY73" fmla="*/ 1269864 h 1285875"/>
                    <a:gd name="connsiteX74" fmla="*/ 424777 w 4135150"/>
                    <a:gd name="connsiteY74" fmla="*/ 1273940 h 1285875"/>
                    <a:gd name="connsiteX75" fmla="*/ 426215 w 4135150"/>
                    <a:gd name="connsiteY75" fmla="*/ 1275760 h 1285875"/>
                    <a:gd name="connsiteX76" fmla="*/ 427653 w 4135150"/>
                    <a:gd name="connsiteY76" fmla="*/ 1277426 h 1285875"/>
                    <a:gd name="connsiteX77" fmla="*/ 429101 w 4135150"/>
                    <a:gd name="connsiteY77" fmla="*/ 1278941 h 1285875"/>
                    <a:gd name="connsiteX78" fmla="*/ 430540 w 4135150"/>
                    <a:gd name="connsiteY78" fmla="*/ 1280312 h 1285875"/>
                    <a:gd name="connsiteX79" fmla="*/ 431978 w 4135150"/>
                    <a:gd name="connsiteY79" fmla="*/ 1281532 h 1285875"/>
                    <a:gd name="connsiteX80" fmla="*/ 433416 w 4135150"/>
                    <a:gd name="connsiteY80" fmla="*/ 1282599 h 1285875"/>
                    <a:gd name="connsiteX81" fmla="*/ 434854 w 4135150"/>
                    <a:gd name="connsiteY81" fmla="*/ 1283513 h 1285875"/>
                    <a:gd name="connsiteX82" fmla="*/ 436302 w 4135150"/>
                    <a:gd name="connsiteY82" fmla="*/ 1284284 h 1285875"/>
                    <a:gd name="connsiteX83" fmla="*/ 437017 w 4135150"/>
                    <a:gd name="connsiteY83" fmla="*/ 1284608 h 1285875"/>
                    <a:gd name="connsiteX84" fmla="*/ 437740 w 4135150"/>
                    <a:gd name="connsiteY84" fmla="*/ 1284903 h 1285875"/>
                    <a:gd name="connsiteX85" fmla="*/ 438464 w 4135150"/>
                    <a:gd name="connsiteY85" fmla="*/ 1285151 h 1285875"/>
                    <a:gd name="connsiteX86" fmla="*/ 439179 w 4135150"/>
                    <a:gd name="connsiteY86" fmla="*/ 1285370 h 1285875"/>
                    <a:gd name="connsiteX87" fmla="*/ 439903 w 4135150"/>
                    <a:gd name="connsiteY87" fmla="*/ 1285542 h 1285875"/>
                    <a:gd name="connsiteX88" fmla="*/ 440617 w 4135150"/>
                    <a:gd name="connsiteY88" fmla="*/ 1285685 h 1285875"/>
                    <a:gd name="connsiteX89" fmla="*/ 441341 w 4135150"/>
                    <a:gd name="connsiteY89" fmla="*/ 1285789 h 1285875"/>
                    <a:gd name="connsiteX90" fmla="*/ 442055 w 4135150"/>
                    <a:gd name="connsiteY90" fmla="*/ 1285846 h 1285875"/>
                    <a:gd name="connsiteX91" fmla="*/ 442779 w 4135150"/>
                    <a:gd name="connsiteY91" fmla="*/ 1285875 h 1285875"/>
                    <a:gd name="connsiteX92" fmla="*/ 443503 w 4135150"/>
                    <a:gd name="connsiteY92" fmla="*/ 1285865 h 1285875"/>
                    <a:gd name="connsiteX93" fmla="*/ 444217 w 4135150"/>
                    <a:gd name="connsiteY93" fmla="*/ 1285808 h 1285875"/>
                    <a:gd name="connsiteX94" fmla="*/ 444941 w 4135150"/>
                    <a:gd name="connsiteY94" fmla="*/ 1285723 h 1285875"/>
                    <a:gd name="connsiteX95" fmla="*/ 445656 w 4135150"/>
                    <a:gd name="connsiteY95" fmla="*/ 1285599 h 1285875"/>
                    <a:gd name="connsiteX96" fmla="*/ 446380 w 4135150"/>
                    <a:gd name="connsiteY96" fmla="*/ 1285437 h 1285875"/>
                    <a:gd name="connsiteX97" fmla="*/ 447104 w 4135150"/>
                    <a:gd name="connsiteY97" fmla="*/ 1285237 h 1285875"/>
                    <a:gd name="connsiteX98" fmla="*/ 447818 w 4135150"/>
                    <a:gd name="connsiteY98" fmla="*/ 1284999 h 1285875"/>
                    <a:gd name="connsiteX99" fmla="*/ 448542 w 4135150"/>
                    <a:gd name="connsiteY99" fmla="*/ 1284723 h 1285875"/>
                    <a:gd name="connsiteX100" fmla="*/ 449266 w 4135150"/>
                    <a:gd name="connsiteY100" fmla="*/ 1284408 h 1285875"/>
                    <a:gd name="connsiteX101" fmla="*/ 450704 w 4135150"/>
                    <a:gd name="connsiteY101" fmla="*/ 1283665 h 1285875"/>
                    <a:gd name="connsiteX102" fmla="*/ 452142 w 4135150"/>
                    <a:gd name="connsiteY102" fmla="*/ 1282779 h 1285875"/>
                    <a:gd name="connsiteX103" fmla="*/ 453581 w 4135150"/>
                    <a:gd name="connsiteY103" fmla="*/ 1281741 h 1285875"/>
                    <a:gd name="connsiteX104" fmla="*/ 455019 w 4135150"/>
                    <a:gd name="connsiteY104" fmla="*/ 1280541 h 1285875"/>
                    <a:gd name="connsiteX105" fmla="*/ 456467 w 4135150"/>
                    <a:gd name="connsiteY105" fmla="*/ 1279208 h 1285875"/>
                    <a:gd name="connsiteX106" fmla="*/ 457905 w 4135150"/>
                    <a:gd name="connsiteY106" fmla="*/ 1277712 h 1285875"/>
                    <a:gd name="connsiteX107" fmla="*/ 459343 w 4135150"/>
                    <a:gd name="connsiteY107" fmla="*/ 1276074 h 1285875"/>
                    <a:gd name="connsiteX108" fmla="*/ 462220 w 4135150"/>
                    <a:gd name="connsiteY108" fmla="*/ 1272350 h 1285875"/>
                    <a:gd name="connsiteX109" fmla="*/ 465106 w 4135150"/>
                    <a:gd name="connsiteY109" fmla="*/ 1268035 h 1285875"/>
                    <a:gd name="connsiteX110" fmla="*/ 467982 w 4135150"/>
                    <a:gd name="connsiteY110" fmla="*/ 1263129 h 1285875"/>
                    <a:gd name="connsiteX111" fmla="*/ 470973 w 4135150"/>
                    <a:gd name="connsiteY111" fmla="*/ 1257424 h 1285875"/>
                    <a:gd name="connsiteX112" fmla="*/ 473964 w 4135150"/>
                    <a:gd name="connsiteY112" fmla="*/ 1251099 h 1285875"/>
                    <a:gd name="connsiteX113" fmla="*/ 479955 w 4135150"/>
                    <a:gd name="connsiteY113" fmla="*/ 1236593 h 1285875"/>
                    <a:gd name="connsiteX114" fmla="*/ 485937 w 4135150"/>
                    <a:gd name="connsiteY114" fmla="*/ 1219686 h 1285875"/>
                    <a:gd name="connsiteX115" fmla="*/ 491919 w 4135150"/>
                    <a:gd name="connsiteY115" fmla="*/ 1200445 h 1285875"/>
                    <a:gd name="connsiteX116" fmla="*/ 503882 w 4135150"/>
                    <a:gd name="connsiteY116" fmla="*/ 1155287 h 1285875"/>
                    <a:gd name="connsiteX117" fmla="*/ 515845 w 4135150"/>
                    <a:gd name="connsiteY117" fmla="*/ 1101824 h 1285875"/>
                    <a:gd name="connsiteX118" fmla="*/ 527809 w 4135150"/>
                    <a:gd name="connsiteY118" fmla="*/ 1040940 h 1285875"/>
                    <a:gd name="connsiteX119" fmla="*/ 539772 w 4135150"/>
                    <a:gd name="connsiteY119" fmla="*/ 973607 h 1285875"/>
                    <a:gd name="connsiteX120" fmla="*/ 563709 w 4135150"/>
                    <a:gd name="connsiteY120" fmla="*/ 824073 h 1285875"/>
                    <a:gd name="connsiteX121" fmla="*/ 615544 w 4135150"/>
                    <a:gd name="connsiteY121" fmla="*/ 474003 h 1285875"/>
                    <a:gd name="connsiteX122" fmla="*/ 641452 w 4135150"/>
                    <a:gd name="connsiteY122" fmla="*/ 311491 h 1285875"/>
                    <a:gd name="connsiteX123" fmla="*/ 654415 w 4135150"/>
                    <a:gd name="connsiteY123" fmla="*/ 238922 h 1285875"/>
                    <a:gd name="connsiteX124" fmla="*/ 667369 w 4135150"/>
                    <a:gd name="connsiteY124" fmla="*/ 174020 h 1285875"/>
                    <a:gd name="connsiteX125" fmla="*/ 677904 w 4135150"/>
                    <a:gd name="connsiteY125" fmla="*/ 127784 h 1285875"/>
                    <a:gd name="connsiteX126" fmla="*/ 688429 w 4135150"/>
                    <a:gd name="connsiteY126" fmla="*/ 88006 h 1285875"/>
                    <a:gd name="connsiteX127" fmla="*/ 698964 w 4135150"/>
                    <a:gd name="connsiteY127" fmla="*/ 55187 h 1285875"/>
                    <a:gd name="connsiteX128" fmla="*/ 704221 w 4135150"/>
                    <a:gd name="connsiteY128" fmla="*/ 41518 h 1285875"/>
                    <a:gd name="connsiteX129" fmla="*/ 709489 w 4135150"/>
                    <a:gd name="connsiteY129" fmla="*/ 29736 h 1285875"/>
                    <a:gd name="connsiteX130" fmla="*/ 712127 w 4135150"/>
                    <a:gd name="connsiteY130" fmla="*/ 24564 h 1285875"/>
                    <a:gd name="connsiteX131" fmla="*/ 714756 w 4135150"/>
                    <a:gd name="connsiteY131" fmla="*/ 19878 h 1285875"/>
                    <a:gd name="connsiteX132" fmla="*/ 717385 w 4135150"/>
                    <a:gd name="connsiteY132" fmla="*/ 15679 h 1285875"/>
                    <a:gd name="connsiteX133" fmla="*/ 720023 w 4135150"/>
                    <a:gd name="connsiteY133" fmla="*/ 11973 h 1285875"/>
                    <a:gd name="connsiteX134" fmla="*/ 722652 w 4135150"/>
                    <a:gd name="connsiteY134" fmla="*/ 8762 h 1285875"/>
                    <a:gd name="connsiteX135" fmla="*/ 723967 w 4135150"/>
                    <a:gd name="connsiteY135" fmla="*/ 7343 h 1285875"/>
                    <a:gd name="connsiteX136" fmla="*/ 725281 w 4135150"/>
                    <a:gd name="connsiteY136" fmla="*/ 6048 h 1285875"/>
                    <a:gd name="connsiteX137" fmla="*/ 726605 w 4135150"/>
                    <a:gd name="connsiteY137" fmla="*/ 4879 h 1285875"/>
                    <a:gd name="connsiteX138" fmla="*/ 727920 w 4135150"/>
                    <a:gd name="connsiteY138" fmla="*/ 3835 h 1285875"/>
                    <a:gd name="connsiteX139" fmla="*/ 729234 w 4135150"/>
                    <a:gd name="connsiteY139" fmla="*/ 2916 h 1285875"/>
                    <a:gd name="connsiteX140" fmla="*/ 730548 w 4135150"/>
                    <a:gd name="connsiteY140" fmla="*/ 2121 h 1285875"/>
                    <a:gd name="connsiteX141" fmla="*/ 731863 w 4135150"/>
                    <a:gd name="connsiteY141" fmla="*/ 1454 h 1285875"/>
                    <a:gd name="connsiteX142" fmla="*/ 733187 w 4135150"/>
                    <a:gd name="connsiteY142" fmla="*/ 912 h 1285875"/>
                    <a:gd name="connsiteX143" fmla="*/ 733844 w 4135150"/>
                    <a:gd name="connsiteY143" fmla="*/ 688 h 1285875"/>
                    <a:gd name="connsiteX144" fmla="*/ 734501 w 4135150"/>
                    <a:gd name="connsiteY144" fmla="*/ 495 h 1285875"/>
                    <a:gd name="connsiteX145" fmla="*/ 735159 w 4135150"/>
                    <a:gd name="connsiteY145" fmla="*/ 334 h 1285875"/>
                    <a:gd name="connsiteX146" fmla="*/ 735816 w 4135150"/>
                    <a:gd name="connsiteY146" fmla="*/ 205 h 1285875"/>
                    <a:gd name="connsiteX147" fmla="*/ 736473 w 4135150"/>
                    <a:gd name="connsiteY147" fmla="*/ 107 h 1285875"/>
                    <a:gd name="connsiteX148" fmla="*/ 737130 w 4135150"/>
                    <a:gd name="connsiteY148" fmla="*/ 41 h 1285875"/>
                    <a:gd name="connsiteX149" fmla="*/ 737787 w 4135150"/>
                    <a:gd name="connsiteY149" fmla="*/ 6 h 1285875"/>
                    <a:gd name="connsiteX150" fmla="*/ 738445 w 4135150"/>
                    <a:gd name="connsiteY150" fmla="*/ 3 h 1285875"/>
                    <a:gd name="connsiteX151" fmla="*/ 739102 w 4135150"/>
                    <a:gd name="connsiteY151" fmla="*/ 30 h 1285875"/>
                    <a:gd name="connsiteX152" fmla="*/ 739759 w 4135150"/>
                    <a:gd name="connsiteY152" fmla="*/ 90 h 1285875"/>
                    <a:gd name="connsiteX153" fmla="*/ 740416 w 4135150"/>
                    <a:gd name="connsiteY153" fmla="*/ 182 h 1285875"/>
                    <a:gd name="connsiteX154" fmla="*/ 741083 w 4135150"/>
                    <a:gd name="connsiteY154" fmla="*/ 304 h 1285875"/>
                    <a:gd name="connsiteX155" fmla="*/ 741740 w 4135150"/>
                    <a:gd name="connsiteY155" fmla="*/ 458 h 1285875"/>
                    <a:gd name="connsiteX156" fmla="*/ 742398 w 4135150"/>
                    <a:gd name="connsiteY156" fmla="*/ 644 h 1285875"/>
                    <a:gd name="connsiteX157" fmla="*/ 743055 w 4135150"/>
                    <a:gd name="connsiteY157" fmla="*/ 862 h 1285875"/>
                    <a:gd name="connsiteX158" fmla="*/ 743712 w 4135150"/>
                    <a:gd name="connsiteY158" fmla="*/ 1111 h 1285875"/>
                    <a:gd name="connsiteX159" fmla="*/ 745027 w 4135150"/>
                    <a:gd name="connsiteY159" fmla="*/ 1702 h 1285875"/>
                    <a:gd name="connsiteX160" fmla="*/ 746341 w 4135150"/>
                    <a:gd name="connsiteY160" fmla="*/ 2419 h 1285875"/>
                    <a:gd name="connsiteX161" fmla="*/ 747665 w 4135150"/>
                    <a:gd name="connsiteY161" fmla="*/ 3263 h 1285875"/>
                    <a:gd name="connsiteX162" fmla="*/ 748979 w 4135150"/>
                    <a:gd name="connsiteY162" fmla="*/ 4231 h 1285875"/>
                    <a:gd name="connsiteX163" fmla="*/ 750294 w 4135150"/>
                    <a:gd name="connsiteY163" fmla="*/ 5325 h 1285875"/>
                    <a:gd name="connsiteX164" fmla="*/ 751608 w 4135150"/>
                    <a:gd name="connsiteY164" fmla="*/ 6545 h 1285875"/>
                    <a:gd name="connsiteX165" fmla="*/ 753246 w 4135150"/>
                    <a:gd name="connsiteY165" fmla="*/ 8233 h 1285875"/>
                    <a:gd name="connsiteX166" fmla="*/ 754885 w 4135150"/>
                    <a:gd name="connsiteY166" fmla="*/ 10115 h 1285875"/>
                    <a:gd name="connsiteX167" fmla="*/ 756514 w 4135150"/>
                    <a:gd name="connsiteY167" fmla="*/ 12188 h 1285875"/>
                    <a:gd name="connsiteX168" fmla="*/ 758152 w 4135150"/>
                    <a:gd name="connsiteY168" fmla="*/ 14452 h 1285875"/>
                    <a:gd name="connsiteX169" fmla="*/ 761429 w 4135150"/>
                    <a:gd name="connsiteY169" fmla="*/ 19551 h 1285875"/>
                    <a:gd name="connsiteX170" fmla="*/ 764696 w 4135150"/>
                    <a:gd name="connsiteY170" fmla="*/ 25406 h 1285875"/>
                    <a:gd name="connsiteX171" fmla="*/ 767972 w 4135150"/>
                    <a:gd name="connsiteY171" fmla="*/ 32009 h 1285875"/>
                    <a:gd name="connsiteX172" fmla="*/ 771239 w 4135150"/>
                    <a:gd name="connsiteY172" fmla="*/ 39353 h 1285875"/>
                    <a:gd name="connsiteX173" fmla="*/ 777783 w 4135150"/>
                    <a:gd name="connsiteY173" fmla="*/ 56224 h 1285875"/>
                    <a:gd name="connsiteX174" fmla="*/ 784327 w 4135150"/>
                    <a:gd name="connsiteY174" fmla="*/ 75940 h 1285875"/>
                    <a:gd name="connsiteX175" fmla="*/ 790880 w 4135150"/>
                    <a:gd name="connsiteY175" fmla="*/ 98403 h 1285875"/>
                    <a:gd name="connsiteX176" fmla="*/ 803967 w 4135150"/>
                    <a:gd name="connsiteY176" fmla="*/ 151124 h 1285875"/>
                    <a:gd name="connsiteX177" fmla="*/ 817055 w 4135150"/>
                    <a:gd name="connsiteY177" fmla="*/ 213368 h 1285875"/>
                    <a:gd name="connsiteX178" fmla="*/ 830142 w 4135150"/>
                    <a:gd name="connsiteY178" fmla="*/ 283929 h 1285875"/>
                    <a:gd name="connsiteX179" fmla="*/ 843229 w 4135150"/>
                    <a:gd name="connsiteY179" fmla="*/ 361440 h 1285875"/>
                    <a:gd name="connsiteX180" fmla="*/ 856317 w 4135150"/>
                    <a:gd name="connsiteY180" fmla="*/ 444402 h 1285875"/>
                    <a:gd name="connsiteX181" fmla="*/ 877119 w 4135150"/>
                    <a:gd name="connsiteY181" fmla="*/ 583459 h 1285875"/>
                    <a:gd name="connsiteX182" fmla="*/ 897912 w 4135150"/>
                    <a:gd name="connsiteY182" fmla="*/ 725415 h 1285875"/>
                    <a:gd name="connsiteX183" fmla="*/ 918715 w 4135150"/>
                    <a:gd name="connsiteY183" fmla="*/ 863346 h 1285875"/>
                    <a:gd name="connsiteX184" fmla="*/ 939508 w 4135150"/>
                    <a:gd name="connsiteY184" fmla="*/ 990533 h 1285875"/>
                    <a:gd name="connsiteX185" fmla="*/ 950843 w 4135150"/>
                    <a:gd name="connsiteY185" fmla="*/ 1053055 h 1285875"/>
                    <a:gd name="connsiteX186" fmla="*/ 962168 w 4135150"/>
                    <a:gd name="connsiteY186" fmla="*/ 1109615 h 1285875"/>
                    <a:gd name="connsiteX187" fmla="*/ 973503 w 4135150"/>
                    <a:gd name="connsiteY187" fmla="*/ 1159412 h 1285875"/>
                    <a:gd name="connsiteX188" fmla="*/ 984828 w 4135150"/>
                    <a:gd name="connsiteY188" fmla="*/ 1201712 h 1285875"/>
                    <a:gd name="connsiteX189" fmla="*/ 990495 w 4135150"/>
                    <a:gd name="connsiteY189" fmla="*/ 1219848 h 1285875"/>
                    <a:gd name="connsiteX190" fmla="*/ 996163 w 4135150"/>
                    <a:gd name="connsiteY190" fmla="*/ 1235897 h 1285875"/>
                    <a:gd name="connsiteX191" fmla="*/ 1001820 w 4135150"/>
                    <a:gd name="connsiteY191" fmla="*/ 1249794 h 1285875"/>
                    <a:gd name="connsiteX192" fmla="*/ 1004659 w 4135150"/>
                    <a:gd name="connsiteY192" fmla="*/ 1255919 h 1285875"/>
                    <a:gd name="connsiteX193" fmla="*/ 1007488 w 4135150"/>
                    <a:gd name="connsiteY193" fmla="*/ 1261481 h 1285875"/>
                    <a:gd name="connsiteX194" fmla="*/ 1010317 w 4135150"/>
                    <a:gd name="connsiteY194" fmla="*/ 1266482 h 1285875"/>
                    <a:gd name="connsiteX195" fmla="*/ 1013155 w 4135150"/>
                    <a:gd name="connsiteY195" fmla="*/ 1270921 h 1285875"/>
                    <a:gd name="connsiteX196" fmla="*/ 1015984 w 4135150"/>
                    <a:gd name="connsiteY196" fmla="*/ 1274798 h 1285875"/>
                    <a:gd name="connsiteX197" fmla="*/ 1017403 w 4135150"/>
                    <a:gd name="connsiteY197" fmla="*/ 1276512 h 1285875"/>
                    <a:gd name="connsiteX198" fmla="*/ 1018823 w 4135150"/>
                    <a:gd name="connsiteY198" fmla="*/ 1278084 h 1285875"/>
                    <a:gd name="connsiteX199" fmla="*/ 1020232 w 4135150"/>
                    <a:gd name="connsiteY199" fmla="*/ 1279522 h 1285875"/>
                    <a:gd name="connsiteX200" fmla="*/ 1021651 w 4135150"/>
                    <a:gd name="connsiteY200" fmla="*/ 1280808 h 1285875"/>
                    <a:gd name="connsiteX201" fmla="*/ 1023071 w 4135150"/>
                    <a:gd name="connsiteY201" fmla="*/ 1281951 h 1285875"/>
                    <a:gd name="connsiteX202" fmla="*/ 1024481 w 4135150"/>
                    <a:gd name="connsiteY202" fmla="*/ 1282941 h 1285875"/>
                    <a:gd name="connsiteX203" fmla="*/ 1025900 w 4135150"/>
                    <a:gd name="connsiteY203" fmla="*/ 1283799 h 1285875"/>
                    <a:gd name="connsiteX204" fmla="*/ 1027319 w 4135150"/>
                    <a:gd name="connsiteY204" fmla="*/ 1284503 h 1285875"/>
                    <a:gd name="connsiteX205" fmla="*/ 1028024 w 4135150"/>
                    <a:gd name="connsiteY205" fmla="*/ 1284799 h 1285875"/>
                    <a:gd name="connsiteX206" fmla="*/ 1028729 w 4135150"/>
                    <a:gd name="connsiteY206" fmla="*/ 1285065 h 1285875"/>
                    <a:gd name="connsiteX207" fmla="*/ 1029443 w 4135150"/>
                    <a:gd name="connsiteY207" fmla="*/ 1285285 h 1285875"/>
                    <a:gd name="connsiteX208" fmla="*/ 1030148 w 4135150"/>
                    <a:gd name="connsiteY208" fmla="*/ 1285475 h 1285875"/>
                    <a:gd name="connsiteX209" fmla="*/ 1030910 w 4135150"/>
                    <a:gd name="connsiteY209" fmla="*/ 1285637 h 1285875"/>
                    <a:gd name="connsiteX210" fmla="*/ 1031672 w 4135150"/>
                    <a:gd name="connsiteY210" fmla="*/ 1285761 h 1285875"/>
                    <a:gd name="connsiteX211" fmla="*/ 1032424 w 4135150"/>
                    <a:gd name="connsiteY211" fmla="*/ 1285837 h 1285875"/>
                    <a:gd name="connsiteX212" fmla="*/ 1033186 w 4135150"/>
                    <a:gd name="connsiteY212" fmla="*/ 1285875 h 1285875"/>
                    <a:gd name="connsiteX213" fmla="*/ 1033948 w 4135150"/>
                    <a:gd name="connsiteY213" fmla="*/ 1285865 h 1285875"/>
                    <a:gd name="connsiteX214" fmla="*/ 1034710 w 4135150"/>
                    <a:gd name="connsiteY214" fmla="*/ 1285818 h 1285875"/>
                    <a:gd name="connsiteX215" fmla="*/ 1035463 w 4135150"/>
                    <a:gd name="connsiteY215" fmla="*/ 1285732 h 1285875"/>
                    <a:gd name="connsiteX216" fmla="*/ 1036225 w 4135150"/>
                    <a:gd name="connsiteY216" fmla="*/ 1285599 h 1285875"/>
                    <a:gd name="connsiteX217" fmla="*/ 1036987 w 4135150"/>
                    <a:gd name="connsiteY217" fmla="*/ 1285418 h 1285875"/>
                    <a:gd name="connsiteX218" fmla="*/ 1037749 w 4135150"/>
                    <a:gd name="connsiteY218" fmla="*/ 1285208 h 1285875"/>
                    <a:gd name="connsiteX219" fmla="*/ 1038511 w 4135150"/>
                    <a:gd name="connsiteY219" fmla="*/ 1284951 h 1285875"/>
                    <a:gd name="connsiteX220" fmla="*/ 1039263 w 4135150"/>
                    <a:gd name="connsiteY220" fmla="*/ 1284646 h 1285875"/>
                    <a:gd name="connsiteX221" fmla="*/ 1040025 w 4135150"/>
                    <a:gd name="connsiteY221" fmla="*/ 1284304 h 1285875"/>
                    <a:gd name="connsiteX222" fmla="*/ 1040787 w 4135150"/>
                    <a:gd name="connsiteY222" fmla="*/ 1283922 h 1285875"/>
                    <a:gd name="connsiteX223" fmla="*/ 1042302 w 4135150"/>
                    <a:gd name="connsiteY223" fmla="*/ 1283027 h 1285875"/>
                    <a:gd name="connsiteX224" fmla="*/ 1043826 w 4135150"/>
                    <a:gd name="connsiteY224" fmla="*/ 1281970 h 1285875"/>
                    <a:gd name="connsiteX225" fmla="*/ 1045350 w 4135150"/>
                    <a:gd name="connsiteY225" fmla="*/ 1280741 h 1285875"/>
                    <a:gd name="connsiteX226" fmla="*/ 1046864 w 4135150"/>
                    <a:gd name="connsiteY226" fmla="*/ 1279350 h 1285875"/>
                    <a:gd name="connsiteX227" fmla="*/ 1048388 w 4135150"/>
                    <a:gd name="connsiteY227" fmla="*/ 1277788 h 1285875"/>
                    <a:gd name="connsiteX228" fmla="*/ 1049903 w 4135150"/>
                    <a:gd name="connsiteY228" fmla="*/ 1276064 h 1285875"/>
                    <a:gd name="connsiteX229" fmla="*/ 1051427 w 4135150"/>
                    <a:gd name="connsiteY229" fmla="*/ 1274169 h 1285875"/>
                    <a:gd name="connsiteX230" fmla="*/ 1054465 w 4135150"/>
                    <a:gd name="connsiteY230" fmla="*/ 1269892 h 1285875"/>
                    <a:gd name="connsiteX231" fmla="*/ 1057504 w 4135150"/>
                    <a:gd name="connsiteY231" fmla="*/ 1264958 h 1285875"/>
                    <a:gd name="connsiteX232" fmla="*/ 1060542 w 4135150"/>
                    <a:gd name="connsiteY232" fmla="*/ 1259367 h 1285875"/>
                    <a:gd name="connsiteX233" fmla="*/ 1063581 w 4135150"/>
                    <a:gd name="connsiteY233" fmla="*/ 1253138 h 1285875"/>
                    <a:gd name="connsiteX234" fmla="*/ 1066619 w 4135150"/>
                    <a:gd name="connsiteY234" fmla="*/ 1246270 h 1285875"/>
                    <a:gd name="connsiteX235" fmla="*/ 1072706 w 4135150"/>
                    <a:gd name="connsiteY235" fmla="*/ 1230649 h 1285875"/>
                    <a:gd name="connsiteX236" fmla="*/ 1078782 w 4135150"/>
                    <a:gd name="connsiteY236" fmla="*/ 1212571 h 1285875"/>
                    <a:gd name="connsiteX237" fmla="*/ 1090936 w 4135150"/>
                    <a:gd name="connsiteY237" fmla="*/ 1169356 h 1285875"/>
                    <a:gd name="connsiteX238" fmla="*/ 1103100 w 4135150"/>
                    <a:gd name="connsiteY238" fmla="*/ 1117340 h 1285875"/>
                    <a:gd name="connsiteX239" fmla="*/ 1115254 w 4135150"/>
                    <a:gd name="connsiteY239" fmla="*/ 1057399 h 1285875"/>
                    <a:gd name="connsiteX240" fmla="*/ 1127417 w 4135150"/>
                    <a:gd name="connsiteY240" fmla="*/ 990533 h 1285875"/>
                    <a:gd name="connsiteX241" fmla="*/ 1149991 w 4135150"/>
                    <a:gd name="connsiteY241" fmla="*/ 851868 h 1285875"/>
                    <a:gd name="connsiteX242" fmla="*/ 1172575 w 4135150"/>
                    <a:gd name="connsiteY242" fmla="*/ 701195 h 1285875"/>
                    <a:gd name="connsiteX243" fmla="*/ 1195149 w 4135150"/>
                    <a:gd name="connsiteY243" fmla="*/ 547179 h 1285875"/>
                    <a:gd name="connsiteX244" fmla="*/ 1217733 w 4135150"/>
                    <a:gd name="connsiteY244" fmla="*/ 398662 h 1285875"/>
                    <a:gd name="connsiteX245" fmla="*/ 1229925 w 4135150"/>
                    <a:gd name="connsiteY245" fmla="*/ 323748 h 1285875"/>
                    <a:gd name="connsiteX246" fmla="*/ 1242127 w 4135150"/>
                    <a:gd name="connsiteY246" fmla="*/ 254201 h 1285875"/>
                    <a:gd name="connsiteX247" fmla="*/ 1254328 w 4135150"/>
                    <a:gd name="connsiteY247" fmla="*/ 191194 h 1285875"/>
                    <a:gd name="connsiteX248" fmla="*/ 1266520 w 4135150"/>
                    <a:gd name="connsiteY248" fmla="*/ 135786 h 1285875"/>
                    <a:gd name="connsiteX249" fmla="*/ 1278722 w 4135150"/>
                    <a:gd name="connsiteY249" fmla="*/ 88906 h 1285875"/>
                    <a:gd name="connsiteX250" fmla="*/ 1284818 w 4135150"/>
                    <a:gd name="connsiteY250" fmla="*/ 68919 h 1285875"/>
                    <a:gd name="connsiteX251" fmla="*/ 1290923 w 4135150"/>
                    <a:gd name="connsiteY251" fmla="*/ 51347 h 1285875"/>
                    <a:gd name="connsiteX252" fmla="*/ 1297019 w 4135150"/>
                    <a:gd name="connsiteY252" fmla="*/ 36265 h 1285875"/>
                    <a:gd name="connsiteX253" fmla="*/ 1300067 w 4135150"/>
                    <a:gd name="connsiteY253" fmla="*/ 29679 h 1285875"/>
                    <a:gd name="connsiteX254" fmla="*/ 1303115 w 4135150"/>
                    <a:gd name="connsiteY254" fmla="*/ 23738 h 1285875"/>
                    <a:gd name="connsiteX255" fmla="*/ 1306163 w 4135150"/>
                    <a:gd name="connsiteY255" fmla="*/ 18449 h 1285875"/>
                    <a:gd name="connsiteX256" fmla="*/ 1309221 w 4135150"/>
                    <a:gd name="connsiteY256" fmla="*/ 13817 h 1285875"/>
                    <a:gd name="connsiteX257" fmla="*/ 1310745 w 4135150"/>
                    <a:gd name="connsiteY257" fmla="*/ 11749 h 1285875"/>
                    <a:gd name="connsiteX258" fmla="*/ 1312269 w 4135150"/>
                    <a:gd name="connsiteY258" fmla="*/ 9847 h 1285875"/>
                    <a:gd name="connsiteX259" fmla="*/ 1313793 w 4135150"/>
                    <a:gd name="connsiteY259" fmla="*/ 8112 h 1285875"/>
                    <a:gd name="connsiteX260" fmla="*/ 1315317 w 4135150"/>
                    <a:gd name="connsiteY260" fmla="*/ 6545 h 1285875"/>
                    <a:gd name="connsiteX261" fmla="*/ 1316955 w 4135150"/>
                    <a:gd name="connsiteY261" fmla="*/ 5046 h 1285875"/>
                    <a:gd name="connsiteX262" fmla="*/ 1318593 w 4135150"/>
                    <a:gd name="connsiteY262" fmla="*/ 3742 h 1285875"/>
                    <a:gd name="connsiteX263" fmla="*/ 1320232 w 4135150"/>
                    <a:gd name="connsiteY263" fmla="*/ 2633 h 1285875"/>
                    <a:gd name="connsiteX264" fmla="*/ 1321051 w 4135150"/>
                    <a:gd name="connsiteY264" fmla="*/ 2151 h 1285875"/>
                    <a:gd name="connsiteX265" fmla="*/ 1321870 w 4135150"/>
                    <a:gd name="connsiteY265" fmla="*/ 1717 h 1285875"/>
                    <a:gd name="connsiteX266" fmla="*/ 1322689 w 4135150"/>
                    <a:gd name="connsiteY266" fmla="*/ 1333 h 1285875"/>
                    <a:gd name="connsiteX267" fmla="*/ 1323508 w 4135150"/>
                    <a:gd name="connsiteY267" fmla="*/ 996 h 1285875"/>
                    <a:gd name="connsiteX268" fmla="*/ 1324318 w 4135150"/>
                    <a:gd name="connsiteY268" fmla="*/ 710 h 1285875"/>
                    <a:gd name="connsiteX269" fmla="*/ 1325137 w 4135150"/>
                    <a:gd name="connsiteY269" fmla="*/ 471 h 1285875"/>
                    <a:gd name="connsiteX270" fmla="*/ 1325956 w 4135150"/>
                    <a:gd name="connsiteY270" fmla="*/ 281 h 1285875"/>
                    <a:gd name="connsiteX271" fmla="*/ 1326775 w 4135150"/>
                    <a:gd name="connsiteY271" fmla="*/ 140 h 1285875"/>
                    <a:gd name="connsiteX272" fmla="*/ 1327595 w 4135150"/>
                    <a:gd name="connsiteY272" fmla="*/ 48 h 1285875"/>
                    <a:gd name="connsiteX273" fmla="*/ 1328414 w 4135150"/>
                    <a:gd name="connsiteY273" fmla="*/ 4 h 1285875"/>
                    <a:gd name="connsiteX274" fmla="*/ 1329233 w 4135150"/>
                    <a:gd name="connsiteY274" fmla="*/ 9 h 1285875"/>
                    <a:gd name="connsiteX275" fmla="*/ 1330052 w 4135150"/>
                    <a:gd name="connsiteY275" fmla="*/ 63 h 1285875"/>
                    <a:gd name="connsiteX276" fmla="*/ 1330871 w 4135150"/>
                    <a:gd name="connsiteY276" fmla="*/ 166 h 1285875"/>
                    <a:gd name="connsiteX277" fmla="*/ 1331690 w 4135150"/>
                    <a:gd name="connsiteY277" fmla="*/ 317 h 1285875"/>
                    <a:gd name="connsiteX278" fmla="*/ 1332509 w 4135150"/>
                    <a:gd name="connsiteY278" fmla="*/ 518 h 1285875"/>
                    <a:gd name="connsiteX279" fmla="*/ 1333329 w 4135150"/>
                    <a:gd name="connsiteY279" fmla="*/ 767 h 1285875"/>
                    <a:gd name="connsiteX280" fmla="*/ 1334148 w 4135150"/>
                    <a:gd name="connsiteY280" fmla="*/ 1065 h 1285875"/>
                    <a:gd name="connsiteX281" fmla="*/ 1334967 w 4135150"/>
                    <a:gd name="connsiteY281" fmla="*/ 1412 h 1285875"/>
                    <a:gd name="connsiteX282" fmla="*/ 1335786 w 4135150"/>
                    <a:gd name="connsiteY282" fmla="*/ 1807 h 1285875"/>
                    <a:gd name="connsiteX283" fmla="*/ 1336605 w 4135150"/>
                    <a:gd name="connsiteY283" fmla="*/ 2251 h 1285875"/>
                    <a:gd name="connsiteX284" fmla="*/ 1337424 w 4135150"/>
                    <a:gd name="connsiteY284" fmla="*/ 2743 h 1285875"/>
                    <a:gd name="connsiteX285" fmla="*/ 1338244 w 4135150"/>
                    <a:gd name="connsiteY285" fmla="*/ 3284 h 1285875"/>
                    <a:gd name="connsiteX286" fmla="*/ 1339882 w 4135150"/>
                    <a:gd name="connsiteY286" fmla="*/ 4512 h 1285875"/>
                    <a:gd name="connsiteX287" fmla="*/ 1341520 w 4135150"/>
                    <a:gd name="connsiteY287" fmla="*/ 5934 h 1285875"/>
                    <a:gd name="connsiteX288" fmla="*/ 1343158 w 4135150"/>
                    <a:gd name="connsiteY288" fmla="*/ 7549 h 1285875"/>
                    <a:gd name="connsiteX289" fmla="*/ 1344797 w 4135150"/>
                    <a:gd name="connsiteY289" fmla="*/ 9356 h 1285875"/>
                    <a:gd name="connsiteX290" fmla="*/ 1346425 w 4135150"/>
                    <a:gd name="connsiteY290" fmla="*/ 11357 h 1285875"/>
                    <a:gd name="connsiteX291" fmla="*/ 1348064 w 4135150"/>
                    <a:gd name="connsiteY291" fmla="*/ 13548 h 1285875"/>
                    <a:gd name="connsiteX292" fmla="*/ 1351340 w 4135150"/>
                    <a:gd name="connsiteY292" fmla="*/ 18505 h 1285875"/>
                    <a:gd name="connsiteX293" fmla="*/ 1354617 w 4135150"/>
                    <a:gd name="connsiteY293" fmla="*/ 24219 h 1285875"/>
                    <a:gd name="connsiteX294" fmla="*/ 1357894 w 4135150"/>
                    <a:gd name="connsiteY294" fmla="*/ 30685 h 1285875"/>
                    <a:gd name="connsiteX295" fmla="*/ 1361170 w 4135150"/>
                    <a:gd name="connsiteY295" fmla="*/ 37893 h 1285875"/>
                    <a:gd name="connsiteX296" fmla="*/ 1367714 w 4135150"/>
                    <a:gd name="connsiteY296" fmla="*/ 54506 h 1285875"/>
                    <a:gd name="connsiteX297" fmla="*/ 1374267 w 4135150"/>
                    <a:gd name="connsiteY297" fmla="*/ 73974 h 1285875"/>
                    <a:gd name="connsiteX298" fmla="*/ 1380820 w 4135150"/>
                    <a:gd name="connsiteY298" fmla="*/ 96205 h 1285875"/>
                    <a:gd name="connsiteX299" fmla="*/ 1393917 w 4135150"/>
                    <a:gd name="connsiteY299" fmla="*/ 148509 h 1285875"/>
                    <a:gd name="connsiteX300" fmla="*/ 1407023 w 4135150"/>
                    <a:gd name="connsiteY300" fmla="*/ 210403 h 1285875"/>
                    <a:gd name="connsiteX301" fmla="*/ 1420120 w 4135150"/>
                    <a:gd name="connsiteY301" fmla="*/ 280687 h 1285875"/>
                    <a:gd name="connsiteX302" fmla="*/ 1440894 w 4135150"/>
                    <a:gd name="connsiteY302" fmla="*/ 405953 h 1285875"/>
                    <a:gd name="connsiteX303" fmla="*/ 1461668 w 4135150"/>
                    <a:gd name="connsiteY303" fmla="*/ 542749 h 1285875"/>
                    <a:gd name="connsiteX304" fmla="*/ 1482442 w 4135150"/>
                    <a:gd name="connsiteY304" fmla="*/ 684421 h 1285875"/>
                    <a:gd name="connsiteX305" fmla="*/ 1503216 w 4135150"/>
                    <a:gd name="connsiteY305" fmla="*/ 824073 h 1285875"/>
                    <a:gd name="connsiteX306" fmla="*/ 1528410 w 4135150"/>
                    <a:gd name="connsiteY306" fmla="*/ 980970 h 1285875"/>
                    <a:gd name="connsiteX307" fmla="*/ 1541002 w 4135150"/>
                    <a:gd name="connsiteY307" fmla="*/ 1051017 h 1285875"/>
                    <a:gd name="connsiteX308" fmla="*/ 1553604 w 4135150"/>
                    <a:gd name="connsiteY308" fmla="*/ 1113739 h 1285875"/>
                    <a:gd name="connsiteX309" fmla="*/ 1566196 w 4135150"/>
                    <a:gd name="connsiteY309" fmla="*/ 1168013 h 1285875"/>
                    <a:gd name="connsiteX310" fmla="*/ 1578788 w 4135150"/>
                    <a:gd name="connsiteY310" fmla="*/ 1212885 h 1285875"/>
                    <a:gd name="connsiteX311" fmla="*/ 1585084 w 4135150"/>
                    <a:gd name="connsiteY311" fmla="*/ 1231525 h 1285875"/>
                    <a:gd name="connsiteX312" fmla="*/ 1591389 w 4135150"/>
                    <a:gd name="connsiteY312" fmla="*/ 1247527 h 1285875"/>
                    <a:gd name="connsiteX313" fmla="*/ 1594533 w 4135150"/>
                    <a:gd name="connsiteY313" fmla="*/ 1254509 h 1285875"/>
                    <a:gd name="connsiteX314" fmla="*/ 1597685 w 4135150"/>
                    <a:gd name="connsiteY314" fmla="*/ 1260815 h 1285875"/>
                    <a:gd name="connsiteX315" fmla="*/ 1600829 w 4135150"/>
                    <a:gd name="connsiteY315" fmla="*/ 1266425 h 1285875"/>
                    <a:gd name="connsiteX316" fmla="*/ 1603982 w 4135150"/>
                    <a:gd name="connsiteY316" fmla="*/ 1271330 h 1285875"/>
                    <a:gd name="connsiteX317" fmla="*/ 1606706 w 4135150"/>
                    <a:gd name="connsiteY317" fmla="*/ 1275007 h 1285875"/>
                    <a:gd name="connsiteX318" fmla="*/ 1608068 w 4135150"/>
                    <a:gd name="connsiteY318" fmla="*/ 1276645 h 1285875"/>
                    <a:gd name="connsiteX319" fmla="*/ 1609430 w 4135150"/>
                    <a:gd name="connsiteY319" fmla="*/ 1278150 h 1285875"/>
                    <a:gd name="connsiteX320" fmla="*/ 1610792 w 4135150"/>
                    <a:gd name="connsiteY320" fmla="*/ 1279522 h 1285875"/>
                    <a:gd name="connsiteX321" fmla="*/ 1612154 w 4135150"/>
                    <a:gd name="connsiteY321" fmla="*/ 1280760 h 1285875"/>
                    <a:gd name="connsiteX322" fmla="*/ 1613516 w 4135150"/>
                    <a:gd name="connsiteY322" fmla="*/ 1281865 h 1285875"/>
                    <a:gd name="connsiteX323" fmla="*/ 1614868 w 4135150"/>
                    <a:gd name="connsiteY323" fmla="*/ 1282837 h 1285875"/>
                    <a:gd name="connsiteX324" fmla="*/ 1616240 w 4135150"/>
                    <a:gd name="connsiteY324" fmla="*/ 1283675 h 1285875"/>
                    <a:gd name="connsiteX325" fmla="*/ 1617593 w 4135150"/>
                    <a:gd name="connsiteY325" fmla="*/ 1284380 h 1285875"/>
                    <a:gd name="connsiteX326" fmla="*/ 1618955 w 4135150"/>
                    <a:gd name="connsiteY326" fmla="*/ 1284942 h 1285875"/>
                    <a:gd name="connsiteX327" fmla="*/ 1619641 w 4135150"/>
                    <a:gd name="connsiteY327" fmla="*/ 1285180 h 1285875"/>
                    <a:gd name="connsiteX328" fmla="*/ 1620317 w 4135150"/>
                    <a:gd name="connsiteY328" fmla="*/ 1285380 h 1285875"/>
                    <a:gd name="connsiteX329" fmla="*/ 1621003 w 4135150"/>
                    <a:gd name="connsiteY329" fmla="*/ 1285542 h 1285875"/>
                    <a:gd name="connsiteX330" fmla="*/ 1621679 w 4135150"/>
                    <a:gd name="connsiteY330" fmla="*/ 1285675 h 1285875"/>
                    <a:gd name="connsiteX331" fmla="*/ 1622365 w 4135150"/>
                    <a:gd name="connsiteY331" fmla="*/ 1285780 h 1285875"/>
                    <a:gd name="connsiteX332" fmla="*/ 1623041 w 4135150"/>
                    <a:gd name="connsiteY332" fmla="*/ 1285837 h 1285875"/>
                    <a:gd name="connsiteX333" fmla="*/ 1623727 w 4135150"/>
                    <a:gd name="connsiteY333" fmla="*/ 1285875 h 1285875"/>
                    <a:gd name="connsiteX334" fmla="*/ 1624403 w 4135150"/>
                    <a:gd name="connsiteY334" fmla="*/ 1285865 h 1285875"/>
                    <a:gd name="connsiteX335" fmla="*/ 1625089 w 4135150"/>
                    <a:gd name="connsiteY335" fmla="*/ 1285837 h 1285875"/>
                    <a:gd name="connsiteX336" fmla="*/ 1625765 w 4135150"/>
                    <a:gd name="connsiteY336" fmla="*/ 1285761 h 1285875"/>
                    <a:gd name="connsiteX337" fmla="*/ 1626451 w 4135150"/>
                    <a:gd name="connsiteY337" fmla="*/ 1285656 h 1285875"/>
                    <a:gd name="connsiteX338" fmla="*/ 1627127 w 4135150"/>
                    <a:gd name="connsiteY338" fmla="*/ 1285523 h 1285875"/>
                    <a:gd name="connsiteX339" fmla="*/ 1627803 w 4135150"/>
                    <a:gd name="connsiteY339" fmla="*/ 1285351 h 1285875"/>
                    <a:gd name="connsiteX340" fmla="*/ 1628489 w 4135150"/>
                    <a:gd name="connsiteY340" fmla="*/ 1285142 h 1285875"/>
                    <a:gd name="connsiteX341" fmla="*/ 1629175 w 4135150"/>
                    <a:gd name="connsiteY341" fmla="*/ 1284903 h 1285875"/>
                    <a:gd name="connsiteX342" fmla="*/ 1629851 w 4135150"/>
                    <a:gd name="connsiteY342" fmla="*/ 1284637 h 1285875"/>
                    <a:gd name="connsiteX343" fmla="*/ 1631213 w 4135150"/>
                    <a:gd name="connsiteY343" fmla="*/ 1283989 h 1285875"/>
                    <a:gd name="connsiteX344" fmla="*/ 1632576 w 4135150"/>
                    <a:gd name="connsiteY344" fmla="*/ 1283208 h 1285875"/>
                    <a:gd name="connsiteX345" fmla="*/ 1633938 w 4135150"/>
                    <a:gd name="connsiteY345" fmla="*/ 1282294 h 1285875"/>
                    <a:gd name="connsiteX346" fmla="*/ 1635300 w 4135150"/>
                    <a:gd name="connsiteY346" fmla="*/ 1281246 h 1285875"/>
                    <a:gd name="connsiteX347" fmla="*/ 1636662 w 4135150"/>
                    <a:gd name="connsiteY347" fmla="*/ 1280065 h 1285875"/>
                    <a:gd name="connsiteX348" fmla="*/ 1638024 w 4135150"/>
                    <a:gd name="connsiteY348" fmla="*/ 1278750 h 1285875"/>
                    <a:gd name="connsiteX349" fmla="*/ 1639386 w 4135150"/>
                    <a:gd name="connsiteY349" fmla="*/ 1277303 h 1285875"/>
                    <a:gd name="connsiteX350" fmla="*/ 1640748 w 4135150"/>
                    <a:gd name="connsiteY350" fmla="*/ 1275712 h 1285875"/>
                    <a:gd name="connsiteX351" fmla="*/ 1642101 w 4135150"/>
                    <a:gd name="connsiteY351" fmla="*/ 1273997 h 1285875"/>
                    <a:gd name="connsiteX352" fmla="*/ 1644825 w 4135150"/>
                    <a:gd name="connsiteY352" fmla="*/ 1270168 h 1285875"/>
                    <a:gd name="connsiteX353" fmla="*/ 1647549 w 4135150"/>
                    <a:gd name="connsiteY353" fmla="*/ 1265815 h 1285875"/>
                    <a:gd name="connsiteX354" fmla="*/ 1650273 w 4135150"/>
                    <a:gd name="connsiteY354" fmla="*/ 1260939 h 1285875"/>
                    <a:gd name="connsiteX355" fmla="*/ 1652997 w 4135150"/>
                    <a:gd name="connsiteY355" fmla="*/ 1255547 h 1285875"/>
                    <a:gd name="connsiteX356" fmla="*/ 1658445 w 4135150"/>
                    <a:gd name="connsiteY356" fmla="*/ 1243213 h 1285875"/>
                    <a:gd name="connsiteX357" fmla="*/ 1663894 w 4135150"/>
                    <a:gd name="connsiteY357" fmla="*/ 1228868 h 1285875"/>
                    <a:gd name="connsiteX358" fmla="*/ 1669332 w 4135150"/>
                    <a:gd name="connsiteY358" fmla="*/ 1212561 h 1285875"/>
                    <a:gd name="connsiteX359" fmla="*/ 1680229 w 4135150"/>
                    <a:gd name="connsiteY359" fmla="*/ 1174261 h 1285875"/>
                    <a:gd name="connsiteX360" fmla="*/ 1691126 w 4135150"/>
                    <a:gd name="connsiteY360" fmla="*/ 1128836 h 1285875"/>
                    <a:gd name="connsiteX361" fmla="*/ 1703480 w 4135150"/>
                    <a:gd name="connsiteY361" fmla="*/ 1069429 h 1285875"/>
                    <a:gd name="connsiteX362" fmla="*/ 1715843 w 4135150"/>
                    <a:gd name="connsiteY362" fmla="*/ 1002649 h 1285875"/>
                    <a:gd name="connsiteX363" fmla="*/ 1728206 w 4135150"/>
                    <a:gd name="connsiteY363" fmla="*/ 929659 h 1285875"/>
                    <a:gd name="connsiteX364" fmla="*/ 1740560 w 4135150"/>
                    <a:gd name="connsiteY364" fmla="*/ 851726 h 1285875"/>
                    <a:gd name="connsiteX365" fmla="*/ 1765287 w 4135150"/>
                    <a:gd name="connsiteY365" fmla="*/ 686428 h 1285875"/>
                    <a:gd name="connsiteX366" fmla="*/ 1790005 w 4135150"/>
                    <a:gd name="connsiteY366" fmla="*/ 518144 h 1285875"/>
                    <a:gd name="connsiteX367" fmla="*/ 1812265 w 4135150"/>
                    <a:gd name="connsiteY367" fmla="*/ 373687 h 1285875"/>
                    <a:gd name="connsiteX368" fmla="*/ 1834515 w 4135150"/>
                    <a:gd name="connsiteY368" fmla="*/ 244253 h 1285875"/>
                    <a:gd name="connsiteX369" fmla="*/ 1845640 w 4135150"/>
                    <a:gd name="connsiteY369" fmla="*/ 187471 h 1285875"/>
                    <a:gd name="connsiteX370" fmla="*/ 1856766 w 4135150"/>
                    <a:gd name="connsiteY370" fmla="*/ 137064 h 1285875"/>
                    <a:gd name="connsiteX371" fmla="*/ 1867900 w 4135150"/>
                    <a:gd name="connsiteY371" fmla="*/ 93738 h 1285875"/>
                    <a:gd name="connsiteX372" fmla="*/ 1879025 w 4135150"/>
                    <a:gd name="connsiteY372" fmla="*/ 58101 h 1285875"/>
                    <a:gd name="connsiteX373" fmla="*/ 1884845 w 4135150"/>
                    <a:gd name="connsiteY373" fmla="*/ 42700 h 1285875"/>
                    <a:gd name="connsiteX374" fmla="*/ 1890655 w 4135150"/>
                    <a:gd name="connsiteY374" fmla="*/ 29598 h 1285875"/>
                    <a:gd name="connsiteX375" fmla="*/ 1893570 w 4135150"/>
                    <a:gd name="connsiteY375" fmla="*/ 23925 h 1285875"/>
                    <a:gd name="connsiteX376" fmla="*/ 1896475 w 4135150"/>
                    <a:gd name="connsiteY376" fmla="*/ 18845 h 1285875"/>
                    <a:gd name="connsiteX377" fmla="*/ 1899380 w 4135150"/>
                    <a:gd name="connsiteY377" fmla="*/ 14363 h 1285875"/>
                    <a:gd name="connsiteX378" fmla="*/ 1902295 w 4135150"/>
                    <a:gd name="connsiteY378" fmla="*/ 10482 h 1285875"/>
                    <a:gd name="connsiteX379" fmla="*/ 1903743 w 4135150"/>
                    <a:gd name="connsiteY379" fmla="*/ 8769 h 1285875"/>
                    <a:gd name="connsiteX380" fmla="*/ 1905200 w 4135150"/>
                    <a:gd name="connsiteY380" fmla="*/ 7207 h 1285875"/>
                    <a:gd name="connsiteX381" fmla="*/ 1906658 w 4135150"/>
                    <a:gd name="connsiteY381" fmla="*/ 5798 h 1285875"/>
                    <a:gd name="connsiteX382" fmla="*/ 1908115 w 4135150"/>
                    <a:gd name="connsiteY382" fmla="*/ 4541 h 1285875"/>
                    <a:gd name="connsiteX383" fmla="*/ 1909563 w 4135150"/>
                    <a:gd name="connsiteY383" fmla="*/ 3438 h 1285875"/>
                    <a:gd name="connsiteX384" fmla="*/ 1911020 w 4135150"/>
                    <a:gd name="connsiteY384" fmla="*/ 2486 h 1285875"/>
                    <a:gd name="connsiteX385" fmla="*/ 1912477 w 4135150"/>
                    <a:gd name="connsiteY385" fmla="*/ 1689 h 1285875"/>
                    <a:gd name="connsiteX386" fmla="*/ 1913201 w 4135150"/>
                    <a:gd name="connsiteY386" fmla="*/ 1348 h 1285875"/>
                    <a:gd name="connsiteX387" fmla="*/ 1913925 w 4135150"/>
                    <a:gd name="connsiteY387" fmla="*/ 1045 h 1285875"/>
                    <a:gd name="connsiteX388" fmla="*/ 1914658 w 4135150"/>
                    <a:gd name="connsiteY388" fmla="*/ 781 h 1285875"/>
                    <a:gd name="connsiteX389" fmla="*/ 1915382 w 4135150"/>
                    <a:gd name="connsiteY389" fmla="*/ 555 h 1285875"/>
                    <a:gd name="connsiteX390" fmla="*/ 1916106 w 4135150"/>
                    <a:gd name="connsiteY390" fmla="*/ 368 h 1285875"/>
                    <a:gd name="connsiteX391" fmla="*/ 1916840 w 4135150"/>
                    <a:gd name="connsiteY391" fmla="*/ 219 h 1285875"/>
                    <a:gd name="connsiteX392" fmla="*/ 1917564 w 4135150"/>
                    <a:gd name="connsiteY392" fmla="*/ 109 h 1285875"/>
                    <a:gd name="connsiteX393" fmla="*/ 1918287 w 4135150"/>
                    <a:gd name="connsiteY393" fmla="*/ 36 h 1285875"/>
                    <a:gd name="connsiteX394" fmla="*/ 1919021 w 4135150"/>
                    <a:gd name="connsiteY394" fmla="*/ 3 h 1285875"/>
                    <a:gd name="connsiteX395" fmla="*/ 1919745 w 4135150"/>
                    <a:gd name="connsiteY395" fmla="*/ 8 h 1285875"/>
                    <a:gd name="connsiteX396" fmla="*/ 1920469 w 4135150"/>
                    <a:gd name="connsiteY396" fmla="*/ 51 h 1285875"/>
                    <a:gd name="connsiteX397" fmla="*/ 1921202 w 4135150"/>
                    <a:gd name="connsiteY397" fmla="*/ 133 h 1285875"/>
                    <a:gd name="connsiteX398" fmla="*/ 1921926 w 4135150"/>
                    <a:gd name="connsiteY398" fmla="*/ 253 h 1285875"/>
                    <a:gd name="connsiteX399" fmla="*/ 1922650 w 4135150"/>
                    <a:gd name="connsiteY399" fmla="*/ 412 h 1285875"/>
                    <a:gd name="connsiteX400" fmla="*/ 1923383 w 4135150"/>
                    <a:gd name="connsiteY400" fmla="*/ 610 h 1285875"/>
                    <a:gd name="connsiteX401" fmla="*/ 1924107 w 4135150"/>
                    <a:gd name="connsiteY401" fmla="*/ 846 h 1285875"/>
                    <a:gd name="connsiteX402" fmla="*/ 1924831 w 4135150"/>
                    <a:gd name="connsiteY402" fmla="*/ 1120 h 1285875"/>
                    <a:gd name="connsiteX403" fmla="*/ 1925565 w 4135150"/>
                    <a:gd name="connsiteY403" fmla="*/ 1433 h 1285875"/>
                    <a:gd name="connsiteX404" fmla="*/ 1926288 w 4135150"/>
                    <a:gd name="connsiteY404" fmla="*/ 1783 h 1285875"/>
                    <a:gd name="connsiteX405" fmla="*/ 1927012 w 4135150"/>
                    <a:gd name="connsiteY405" fmla="*/ 2173 h 1285875"/>
                    <a:gd name="connsiteX406" fmla="*/ 1928470 w 4135150"/>
                    <a:gd name="connsiteY406" fmla="*/ 3067 h 1285875"/>
                    <a:gd name="connsiteX407" fmla="*/ 1929927 w 4135150"/>
                    <a:gd name="connsiteY407" fmla="*/ 4114 h 1285875"/>
                    <a:gd name="connsiteX408" fmla="*/ 1931384 w 4135150"/>
                    <a:gd name="connsiteY408" fmla="*/ 5314 h 1285875"/>
                    <a:gd name="connsiteX409" fmla="*/ 1932832 w 4135150"/>
                    <a:gd name="connsiteY409" fmla="*/ 6667 h 1285875"/>
                    <a:gd name="connsiteX410" fmla="*/ 1934290 w 4135150"/>
                    <a:gd name="connsiteY410" fmla="*/ 8171 h 1285875"/>
                    <a:gd name="connsiteX411" fmla="*/ 1935747 w 4135150"/>
                    <a:gd name="connsiteY411" fmla="*/ 9829 h 1285875"/>
                    <a:gd name="connsiteX412" fmla="*/ 1937195 w 4135150"/>
                    <a:gd name="connsiteY412" fmla="*/ 11638 h 1285875"/>
                    <a:gd name="connsiteX413" fmla="*/ 1940109 w 4135150"/>
                    <a:gd name="connsiteY413" fmla="*/ 15708 h 1285875"/>
                    <a:gd name="connsiteX414" fmla="*/ 1943014 w 4135150"/>
                    <a:gd name="connsiteY414" fmla="*/ 20379 h 1285875"/>
                    <a:gd name="connsiteX415" fmla="*/ 1945929 w 4135150"/>
                    <a:gd name="connsiteY415" fmla="*/ 25646 h 1285875"/>
                    <a:gd name="connsiteX416" fmla="*/ 1948834 w 4135150"/>
                    <a:gd name="connsiteY416" fmla="*/ 31505 h 1285875"/>
                    <a:gd name="connsiteX417" fmla="*/ 1954654 w 4135150"/>
                    <a:gd name="connsiteY417" fmla="*/ 44972 h 1285875"/>
                    <a:gd name="connsiteX418" fmla="*/ 1960464 w 4135150"/>
                    <a:gd name="connsiteY418" fmla="*/ 60729 h 1285875"/>
                    <a:gd name="connsiteX419" fmla="*/ 1972104 w 4135150"/>
                    <a:gd name="connsiteY419" fmla="*/ 98865 h 1285875"/>
                    <a:gd name="connsiteX420" fmla="*/ 1983953 w 4135150"/>
                    <a:gd name="connsiteY420" fmla="*/ 146272 h 1285875"/>
                    <a:gd name="connsiteX421" fmla="*/ 1995811 w 4135150"/>
                    <a:gd name="connsiteY421" fmla="*/ 201567 h 1285875"/>
                    <a:gd name="connsiteX422" fmla="*/ 2007661 w 4135150"/>
                    <a:gd name="connsiteY422" fmla="*/ 263872 h 1285875"/>
                    <a:gd name="connsiteX423" fmla="*/ 2019510 w 4135150"/>
                    <a:gd name="connsiteY423" fmla="*/ 332198 h 1285875"/>
                    <a:gd name="connsiteX424" fmla="*/ 2043217 w 4135150"/>
                    <a:gd name="connsiteY424" fmla="*/ 482492 h 1285875"/>
                    <a:gd name="connsiteX425" fmla="*/ 2066925 w 4135150"/>
                    <a:gd name="connsiteY425" fmla="*/ 642938 h 1285875"/>
                    <a:gd name="connsiteX426" fmla="*/ 2090423 w 4135150"/>
                    <a:gd name="connsiteY426" fmla="*/ 801981 h 1285875"/>
                    <a:gd name="connsiteX427" fmla="*/ 2113912 w 4135150"/>
                    <a:gd name="connsiteY427" fmla="*/ 951138 h 1285875"/>
                    <a:gd name="connsiteX428" fmla="*/ 2125656 w 4135150"/>
                    <a:gd name="connsiteY428" fmla="*/ 1019070 h 1285875"/>
                    <a:gd name="connsiteX429" fmla="*/ 2137410 w 4135150"/>
                    <a:gd name="connsiteY429" fmla="*/ 1081135 h 1285875"/>
                    <a:gd name="connsiteX430" fmla="*/ 2149154 w 4135150"/>
                    <a:gd name="connsiteY430" fmla="*/ 1136371 h 1285875"/>
                    <a:gd name="connsiteX431" fmla="*/ 2160899 w 4135150"/>
                    <a:gd name="connsiteY431" fmla="*/ 1183900 h 1285875"/>
                    <a:gd name="connsiteX432" fmla="*/ 2172643 w 4135150"/>
                    <a:gd name="connsiteY432" fmla="*/ 1222982 h 1285875"/>
                    <a:gd name="connsiteX433" fmla="*/ 2178510 w 4135150"/>
                    <a:gd name="connsiteY433" fmla="*/ 1239155 h 1285875"/>
                    <a:gd name="connsiteX434" fmla="*/ 2184387 w 4135150"/>
                    <a:gd name="connsiteY434" fmla="*/ 1253014 h 1285875"/>
                    <a:gd name="connsiteX435" fmla="*/ 2187321 w 4135150"/>
                    <a:gd name="connsiteY435" fmla="*/ 1259053 h 1285875"/>
                    <a:gd name="connsiteX436" fmla="*/ 2190255 w 4135150"/>
                    <a:gd name="connsiteY436" fmla="*/ 1264491 h 1285875"/>
                    <a:gd name="connsiteX437" fmla="*/ 2193189 w 4135150"/>
                    <a:gd name="connsiteY437" fmla="*/ 1269321 h 1285875"/>
                    <a:gd name="connsiteX438" fmla="*/ 2196122 w 4135150"/>
                    <a:gd name="connsiteY438" fmla="*/ 1273540 h 1285875"/>
                    <a:gd name="connsiteX439" fmla="*/ 2197589 w 4135150"/>
                    <a:gd name="connsiteY439" fmla="*/ 1275417 h 1285875"/>
                    <a:gd name="connsiteX440" fmla="*/ 2199056 w 4135150"/>
                    <a:gd name="connsiteY440" fmla="*/ 1277150 h 1285875"/>
                    <a:gd name="connsiteX441" fmla="*/ 2200523 w 4135150"/>
                    <a:gd name="connsiteY441" fmla="*/ 1278722 h 1285875"/>
                    <a:gd name="connsiteX442" fmla="*/ 2201990 w 4135150"/>
                    <a:gd name="connsiteY442" fmla="*/ 1280132 h 1285875"/>
                    <a:gd name="connsiteX443" fmla="*/ 2203466 w 4135150"/>
                    <a:gd name="connsiteY443" fmla="*/ 1281398 h 1285875"/>
                    <a:gd name="connsiteX444" fmla="*/ 2204933 w 4135150"/>
                    <a:gd name="connsiteY444" fmla="*/ 1282503 h 1285875"/>
                    <a:gd name="connsiteX445" fmla="*/ 2206400 w 4135150"/>
                    <a:gd name="connsiteY445" fmla="*/ 1283446 h 1285875"/>
                    <a:gd name="connsiteX446" fmla="*/ 2207867 w 4135150"/>
                    <a:gd name="connsiteY446" fmla="*/ 1284246 h 1285875"/>
                    <a:gd name="connsiteX447" fmla="*/ 2208600 w 4135150"/>
                    <a:gd name="connsiteY447" fmla="*/ 1284580 h 1285875"/>
                    <a:gd name="connsiteX448" fmla="*/ 2209333 w 4135150"/>
                    <a:gd name="connsiteY448" fmla="*/ 1284875 h 1285875"/>
                    <a:gd name="connsiteX449" fmla="*/ 2210067 w 4135150"/>
                    <a:gd name="connsiteY449" fmla="*/ 1285142 h 1285875"/>
                    <a:gd name="connsiteX450" fmla="*/ 2210800 w 4135150"/>
                    <a:gd name="connsiteY450" fmla="*/ 1285361 h 1285875"/>
                    <a:gd name="connsiteX451" fmla="*/ 2211534 w 4135150"/>
                    <a:gd name="connsiteY451" fmla="*/ 1285542 h 1285875"/>
                    <a:gd name="connsiteX452" fmla="*/ 2212267 w 4135150"/>
                    <a:gd name="connsiteY452" fmla="*/ 1285685 h 1285875"/>
                    <a:gd name="connsiteX453" fmla="*/ 2213001 w 4135150"/>
                    <a:gd name="connsiteY453" fmla="*/ 1285789 h 1285875"/>
                    <a:gd name="connsiteX454" fmla="*/ 2213734 w 4135150"/>
                    <a:gd name="connsiteY454" fmla="*/ 1285846 h 1285875"/>
                    <a:gd name="connsiteX455" fmla="*/ 2214467 w 4135150"/>
                    <a:gd name="connsiteY455" fmla="*/ 1285875 h 1285875"/>
                    <a:gd name="connsiteX456" fmla="*/ 2215201 w 4135150"/>
                    <a:gd name="connsiteY456" fmla="*/ 1285856 h 1285875"/>
                    <a:gd name="connsiteX457" fmla="*/ 2215934 w 4135150"/>
                    <a:gd name="connsiteY457" fmla="*/ 1285808 h 1285875"/>
                    <a:gd name="connsiteX458" fmla="*/ 2216668 w 4135150"/>
                    <a:gd name="connsiteY458" fmla="*/ 1285713 h 1285875"/>
                    <a:gd name="connsiteX459" fmla="*/ 2217401 w 4135150"/>
                    <a:gd name="connsiteY459" fmla="*/ 1285580 h 1285875"/>
                    <a:gd name="connsiteX460" fmla="*/ 2218135 w 4135150"/>
                    <a:gd name="connsiteY460" fmla="*/ 1285408 h 1285875"/>
                    <a:gd name="connsiteX461" fmla="*/ 2218868 w 4135150"/>
                    <a:gd name="connsiteY461" fmla="*/ 1285199 h 1285875"/>
                    <a:gd name="connsiteX462" fmla="*/ 2219601 w 4135150"/>
                    <a:gd name="connsiteY462" fmla="*/ 1284951 h 1285875"/>
                    <a:gd name="connsiteX463" fmla="*/ 2220335 w 4135150"/>
                    <a:gd name="connsiteY463" fmla="*/ 1284665 h 1285875"/>
                    <a:gd name="connsiteX464" fmla="*/ 2221078 w 4135150"/>
                    <a:gd name="connsiteY464" fmla="*/ 1284332 h 1285875"/>
                    <a:gd name="connsiteX465" fmla="*/ 2222535 w 4135150"/>
                    <a:gd name="connsiteY465" fmla="*/ 1283561 h 1285875"/>
                    <a:gd name="connsiteX466" fmla="*/ 2224011 w 4135150"/>
                    <a:gd name="connsiteY466" fmla="*/ 1282637 h 1285875"/>
                    <a:gd name="connsiteX467" fmla="*/ 2225478 w 4135150"/>
                    <a:gd name="connsiteY467" fmla="*/ 1281551 h 1285875"/>
                    <a:gd name="connsiteX468" fmla="*/ 2226945 w 4135150"/>
                    <a:gd name="connsiteY468" fmla="*/ 1280303 h 1285875"/>
                    <a:gd name="connsiteX469" fmla="*/ 2228412 w 4135150"/>
                    <a:gd name="connsiteY469" fmla="*/ 1278912 h 1285875"/>
                    <a:gd name="connsiteX470" fmla="*/ 2229879 w 4135150"/>
                    <a:gd name="connsiteY470" fmla="*/ 1277360 h 1285875"/>
                    <a:gd name="connsiteX471" fmla="*/ 2231346 w 4135150"/>
                    <a:gd name="connsiteY471" fmla="*/ 1275655 h 1285875"/>
                    <a:gd name="connsiteX472" fmla="*/ 2234279 w 4135150"/>
                    <a:gd name="connsiteY472" fmla="*/ 1271778 h 1285875"/>
                    <a:gd name="connsiteX473" fmla="*/ 2237213 w 4135150"/>
                    <a:gd name="connsiteY473" fmla="*/ 1267292 h 1285875"/>
                    <a:gd name="connsiteX474" fmla="*/ 2240147 w 4135150"/>
                    <a:gd name="connsiteY474" fmla="*/ 1262196 h 1285875"/>
                    <a:gd name="connsiteX475" fmla="*/ 2243090 w 4135150"/>
                    <a:gd name="connsiteY475" fmla="*/ 1256490 h 1285875"/>
                    <a:gd name="connsiteX476" fmla="*/ 2248957 w 4135150"/>
                    <a:gd name="connsiteY476" fmla="*/ 1243308 h 1285875"/>
                    <a:gd name="connsiteX477" fmla="*/ 2254825 w 4135150"/>
                    <a:gd name="connsiteY477" fmla="*/ 1227773 h 1285875"/>
                    <a:gd name="connsiteX478" fmla="*/ 2260930 w 4135150"/>
                    <a:gd name="connsiteY478" fmla="*/ 1209208 h 1285875"/>
                    <a:gd name="connsiteX479" fmla="*/ 2267036 w 4135150"/>
                    <a:gd name="connsiteY479" fmla="*/ 1188244 h 1285875"/>
                    <a:gd name="connsiteX480" fmla="*/ 2279247 w 4135150"/>
                    <a:gd name="connsiteY480" fmla="*/ 1139523 h 1285875"/>
                    <a:gd name="connsiteX481" fmla="*/ 2291458 w 4135150"/>
                    <a:gd name="connsiteY481" fmla="*/ 1082431 h 1285875"/>
                    <a:gd name="connsiteX482" fmla="*/ 2303669 w 4135150"/>
                    <a:gd name="connsiteY482" fmla="*/ 1017937 h 1285875"/>
                    <a:gd name="connsiteX483" fmla="*/ 2315880 w 4135150"/>
                    <a:gd name="connsiteY483" fmla="*/ 947118 h 1285875"/>
                    <a:gd name="connsiteX484" fmla="*/ 2328091 w 4135150"/>
                    <a:gd name="connsiteY484" fmla="*/ 871176 h 1285875"/>
                    <a:gd name="connsiteX485" fmla="*/ 2352513 w 4135150"/>
                    <a:gd name="connsiteY485" fmla="*/ 709086 h 1285875"/>
                    <a:gd name="connsiteX486" fmla="*/ 2375069 w 4135150"/>
                    <a:gd name="connsiteY486" fmla="*/ 555194 h 1285875"/>
                    <a:gd name="connsiteX487" fmla="*/ 2397624 w 4135150"/>
                    <a:gd name="connsiteY487" fmla="*/ 406332 h 1285875"/>
                    <a:gd name="connsiteX488" fmla="*/ 2420179 w 4135150"/>
                    <a:gd name="connsiteY488" fmla="*/ 271028 h 1285875"/>
                    <a:gd name="connsiteX489" fmla="*/ 2431456 w 4135150"/>
                    <a:gd name="connsiteY489" fmla="*/ 210927 h 1285875"/>
                    <a:gd name="connsiteX490" fmla="*/ 2442734 w 4135150"/>
                    <a:gd name="connsiteY490" fmla="*/ 157038 h 1285875"/>
                    <a:gd name="connsiteX491" fmla="*/ 2455412 w 4135150"/>
                    <a:gd name="connsiteY491" fmla="*/ 104805 h 1285875"/>
                    <a:gd name="connsiteX492" fmla="*/ 2461755 w 4135150"/>
                    <a:gd name="connsiteY492" fmla="*/ 82306 h 1285875"/>
                    <a:gd name="connsiteX493" fmla="*/ 2468099 w 4135150"/>
                    <a:gd name="connsiteY493" fmla="*/ 62358 h 1285875"/>
                    <a:gd name="connsiteX494" fmla="*/ 2474443 w 4135150"/>
                    <a:gd name="connsiteY494" fmla="*/ 45054 h 1285875"/>
                    <a:gd name="connsiteX495" fmla="*/ 2480786 w 4135150"/>
                    <a:gd name="connsiteY495" fmla="*/ 30471 h 1285875"/>
                    <a:gd name="connsiteX496" fmla="*/ 2483958 w 4135150"/>
                    <a:gd name="connsiteY496" fmla="*/ 24222 h 1285875"/>
                    <a:gd name="connsiteX497" fmla="*/ 2487130 w 4135150"/>
                    <a:gd name="connsiteY497" fmla="*/ 18677 h 1285875"/>
                    <a:gd name="connsiteX498" fmla="*/ 2490302 w 4135150"/>
                    <a:gd name="connsiteY498" fmla="*/ 13843 h 1285875"/>
                    <a:gd name="connsiteX499" fmla="*/ 2491883 w 4135150"/>
                    <a:gd name="connsiteY499" fmla="*/ 11693 h 1285875"/>
                    <a:gd name="connsiteX500" fmla="*/ 2493474 w 4135150"/>
                    <a:gd name="connsiteY500" fmla="*/ 9724 h 1285875"/>
                    <a:gd name="connsiteX501" fmla="*/ 2495055 w 4135150"/>
                    <a:gd name="connsiteY501" fmla="*/ 7935 h 1285875"/>
                    <a:gd name="connsiteX502" fmla="*/ 2496645 w 4135150"/>
                    <a:gd name="connsiteY502" fmla="*/ 6327 h 1285875"/>
                    <a:gd name="connsiteX503" fmla="*/ 2498227 w 4135150"/>
                    <a:gd name="connsiteY503" fmla="*/ 4900 h 1285875"/>
                    <a:gd name="connsiteX504" fmla="*/ 2499817 w 4135150"/>
                    <a:gd name="connsiteY504" fmla="*/ 3654 h 1285875"/>
                    <a:gd name="connsiteX505" fmla="*/ 2501399 w 4135150"/>
                    <a:gd name="connsiteY505" fmla="*/ 2590 h 1285875"/>
                    <a:gd name="connsiteX506" fmla="*/ 2502189 w 4135150"/>
                    <a:gd name="connsiteY506" fmla="*/ 2126 h 1285875"/>
                    <a:gd name="connsiteX507" fmla="*/ 2502980 w 4135150"/>
                    <a:gd name="connsiteY507" fmla="*/ 1709 h 1285875"/>
                    <a:gd name="connsiteX508" fmla="*/ 2503780 w 4135150"/>
                    <a:gd name="connsiteY508" fmla="*/ 1336 h 1285875"/>
                    <a:gd name="connsiteX509" fmla="*/ 2504570 w 4135150"/>
                    <a:gd name="connsiteY509" fmla="*/ 1010 h 1285875"/>
                    <a:gd name="connsiteX510" fmla="*/ 2505361 w 4135150"/>
                    <a:gd name="connsiteY510" fmla="*/ 729 h 1285875"/>
                    <a:gd name="connsiteX511" fmla="*/ 2506152 w 4135150"/>
                    <a:gd name="connsiteY511" fmla="*/ 493 h 1285875"/>
                    <a:gd name="connsiteX512" fmla="*/ 2506951 w 4135150"/>
                    <a:gd name="connsiteY512" fmla="*/ 304 h 1285875"/>
                    <a:gd name="connsiteX513" fmla="*/ 2507742 w 4135150"/>
                    <a:gd name="connsiteY513" fmla="*/ 160 h 1285875"/>
                    <a:gd name="connsiteX514" fmla="*/ 2508533 w 4135150"/>
                    <a:gd name="connsiteY514" fmla="*/ 62 h 1285875"/>
                    <a:gd name="connsiteX515" fmla="*/ 2509323 w 4135150"/>
                    <a:gd name="connsiteY515" fmla="*/ 10 h 1285875"/>
                    <a:gd name="connsiteX516" fmla="*/ 2510123 w 4135150"/>
                    <a:gd name="connsiteY516" fmla="*/ 3 h 1285875"/>
                    <a:gd name="connsiteX517" fmla="*/ 2510914 w 4135150"/>
                    <a:gd name="connsiteY517" fmla="*/ 42 h 1285875"/>
                    <a:gd name="connsiteX518" fmla="*/ 2511705 w 4135150"/>
                    <a:gd name="connsiteY518" fmla="*/ 127 h 1285875"/>
                    <a:gd name="connsiteX519" fmla="*/ 2512495 w 4135150"/>
                    <a:gd name="connsiteY519" fmla="*/ 257 h 1285875"/>
                    <a:gd name="connsiteX520" fmla="*/ 2513286 w 4135150"/>
                    <a:gd name="connsiteY520" fmla="*/ 434 h 1285875"/>
                    <a:gd name="connsiteX521" fmla="*/ 2514086 w 4135150"/>
                    <a:gd name="connsiteY521" fmla="*/ 656 h 1285875"/>
                    <a:gd name="connsiteX522" fmla="*/ 2514876 w 4135150"/>
                    <a:gd name="connsiteY522" fmla="*/ 924 h 1285875"/>
                    <a:gd name="connsiteX523" fmla="*/ 2515667 w 4135150"/>
                    <a:gd name="connsiteY523" fmla="*/ 1237 h 1285875"/>
                    <a:gd name="connsiteX524" fmla="*/ 2516458 w 4135150"/>
                    <a:gd name="connsiteY524" fmla="*/ 1596 h 1285875"/>
                    <a:gd name="connsiteX525" fmla="*/ 2517258 w 4135150"/>
                    <a:gd name="connsiteY525" fmla="*/ 2001 h 1285875"/>
                    <a:gd name="connsiteX526" fmla="*/ 2518048 w 4135150"/>
                    <a:gd name="connsiteY526" fmla="*/ 2452 h 1285875"/>
                    <a:gd name="connsiteX527" fmla="*/ 2518839 w 4135150"/>
                    <a:gd name="connsiteY527" fmla="*/ 2947 h 1285875"/>
                    <a:gd name="connsiteX528" fmla="*/ 2520429 w 4135150"/>
                    <a:gd name="connsiteY528" fmla="*/ 4076 h 1285875"/>
                    <a:gd name="connsiteX529" fmla="*/ 2522011 w 4135150"/>
                    <a:gd name="connsiteY529" fmla="*/ 5386 h 1285875"/>
                    <a:gd name="connsiteX530" fmla="*/ 2523601 w 4135150"/>
                    <a:gd name="connsiteY530" fmla="*/ 6878 h 1285875"/>
                    <a:gd name="connsiteX531" fmla="*/ 2525182 w 4135150"/>
                    <a:gd name="connsiteY531" fmla="*/ 8551 h 1285875"/>
                    <a:gd name="connsiteX532" fmla="*/ 2526773 w 4135150"/>
                    <a:gd name="connsiteY532" fmla="*/ 10404 h 1285875"/>
                    <a:gd name="connsiteX533" fmla="*/ 2528354 w 4135150"/>
                    <a:gd name="connsiteY533" fmla="*/ 12437 h 1285875"/>
                    <a:gd name="connsiteX534" fmla="*/ 2531526 w 4135150"/>
                    <a:gd name="connsiteY534" fmla="*/ 17041 h 1285875"/>
                    <a:gd name="connsiteX535" fmla="*/ 2534698 w 4135150"/>
                    <a:gd name="connsiteY535" fmla="*/ 22358 h 1285875"/>
                    <a:gd name="connsiteX536" fmla="*/ 2537870 w 4135150"/>
                    <a:gd name="connsiteY536" fmla="*/ 28382 h 1285875"/>
                    <a:gd name="connsiteX537" fmla="*/ 2541042 w 4135150"/>
                    <a:gd name="connsiteY537" fmla="*/ 35104 h 1285875"/>
                    <a:gd name="connsiteX538" fmla="*/ 2544213 w 4135150"/>
                    <a:gd name="connsiteY538" fmla="*/ 42519 h 1285875"/>
                    <a:gd name="connsiteX539" fmla="*/ 2549614 w 4135150"/>
                    <a:gd name="connsiteY539" fmla="*/ 56717 h 1285875"/>
                    <a:gd name="connsiteX540" fmla="*/ 2555015 w 4135150"/>
                    <a:gd name="connsiteY540" fmla="*/ 72849 h 1285875"/>
                    <a:gd name="connsiteX541" fmla="*/ 2565816 w 4135150"/>
                    <a:gd name="connsiteY541" fmla="*/ 110701 h 1285875"/>
                    <a:gd name="connsiteX542" fmla="*/ 2576617 w 4135150"/>
                    <a:gd name="connsiteY542" fmla="*/ 155577 h 1285875"/>
                    <a:gd name="connsiteX543" fmla="*/ 2587419 w 4135150"/>
                    <a:gd name="connsiteY543" fmla="*/ 206884 h 1285875"/>
                    <a:gd name="connsiteX544" fmla="*/ 2598220 w 4135150"/>
                    <a:gd name="connsiteY544" fmla="*/ 263944 h 1285875"/>
                    <a:gd name="connsiteX545" fmla="*/ 2609031 w 4135150"/>
                    <a:gd name="connsiteY545" fmla="*/ 326006 h 1285875"/>
                    <a:gd name="connsiteX546" fmla="*/ 2630634 w 4135150"/>
                    <a:gd name="connsiteY546" fmla="*/ 461802 h 1285875"/>
                    <a:gd name="connsiteX547" fmla="*/ 2676801 w 4135150"/>
                    <a:gd name="connsiteY547" fmla="*/ 774210 h 1285875"/>
                    <a:gd name="connsiteX548" fmla="*/ 2699890 w 4135150"/>
                    <a:gd name="connsiteY548" fmla="*/ 923306 h 1285875"/>
                    <a:gd name="connsiteX549" fmla="*/ 2711425 w 4135150"/>
                    <a:gd name="connsiteY549" fmla="*/ 992067 h 1285875"/>
                    <a:gd name="connsiteX550" fmla="*/ 2722969 w 4135150"/>
                    <a:gd name="connsiteY550" fmla="*/ 1055580 h 1285875"/>
                    <a:gd name="connsiteX551" fmla="*/ 2734913 w 4135150"/>
                    <a:gd name="connsiteY551" fmla="*/ 1114739 h 1285875"/>
                    <a:gd name="connsiteX552" fmla="*/ 2746858 w 4135150"/>
                    <a:gd name="connsiteY552" fmla="*/ 1166298 h 1285875"/>
                    <a:gd name="connsiteX553" fmla="*/ 2758802 w 4135150"/>
                    <a:gd name="connsiteY553" fmla="*/ 1209408 h 1285875"/>
                    <a:gd name="connsiteX554" fmla="*/ 2764784 w 4135150"/>
                    <a:gd name="connsiteY554" fmla="*/ 1227582 h 1285875"/>
                    <a:gd name="connsiteX555" fmla="*/ 2770756 w 4135150"/>
                    <a:gd name="connsiteY555" fmla="*/ 1243393 h 1285875"/>
                    <a:gd name="connsiteX556" fmla="*/ 2776728 w 4135150"/>
                    <a:gd name="connsiteY556" fmla="*/ 1256776 h 1285875"/>
                    <a:gd name="connsiteX557" fmla="*/ 2779710 w 4135150"/>
                    <a:gd name="connsiteY557" fmla="*/ 1262539 h 1285875"/>
                    <a:gd name="connsiteX558" fmla="*/ 2782700 w 4135150"/>
                    <a:gd name="connsiteY558" fmla="*/ 1267682 h 1285875"/>
                    <a:gd name="connsiteX559" fmla="*/ 2785682 w 4135150"/>
                    <a:gd name="connsiteY559" fmla="*/ 1272188 h 1285875"/>
                    <a:gd name="connsiteX560" fmla="*/ 2787177 w 4135150"/>
                    <a:gd name="connsiteY560" fmla="*/ 1274207 h 1285875"/>
                    <a:gd name="connsiteX561" fmla="*/ 2788672 w 4135150"/>
                    <a:gd name="connsiteY561" fmla="*/ 1276064 h 1285875"/>
                    <a:gd name="connsiteX562" fmla="*/ 2790168 w 4135150"/>
                    <a:gd name="connsiteY562" fmla="*/ 1277760 h 1285875"/>
                    <a:gd name="connsiteX563" fmla="*/ 2791654 w 4135150"/>
                    <a:gd name="connsiteY563" fmla="*/ 1279293 h 1285875"/>
                    <a:gd name="connsiteX564" fmla="*/ 2793149 w 4135150"/>
                    <a:gd name="connsiteY564" fmla="*/ 1280674 h 1285875"/>
                    <a:gd name="connsiteX565" fmla="*/ 2794645 w 4135150"/>
                    <a:gd name="connsiteY565" fmla="*/ 1281894 h 1285875"/>
                    <a:gd name="connsiteX566" fmla="*/ 2796140 w 4135150"/>
                    <a:gd name="connsiteY566" fmla="*/ 1282941 h 1285875"/>
                    <a:gd name="connsiteX567" fmla="*/ 2797626 w 4135150"/>
                    <a:gd name="connsiteY567" fmla="*/ 1283837 h 1285875"/>
                    <a:gd name="connsiteX568" fmla="*/ 2798378 w 4135150"/>
                    <a:gd name="connsiteY568" fmla="*/ 1284227 h 1285875"/>
                    <a:gd name="connsiteX569" fmla="*/ 2799121 w 4135150"/>
                    <a:gd name="connsiteY569" fmla="*/ 1284570 h 1285875"/>
                    <a:gd name="connsiteX570" fmla="*/ 2799864 w 4135150"/>
                    <a:gd name="connsiteY570" fmla="*/ 1284875 h 1285875"/>
                    <a:gd name="connsiteX571" fmla="*/ 2800617 w 4135150"/>
                    <a:gd name="connsiteY571" fmla="*/ 1285142 h 1285875"/>
                    <a:gd name="connsiteX572" fmla="*/ 2801360 w 4135150"/>
                    <a:gd name="connsiteY572" fmla="*/ 1285361 h 1285875"/>
                    <a:gd name="connsiteX573" fmla="*/ 2802112 w 4135150"/>
                    <a:gd name="connsiteY573" fmla="*/ 1285542 h 1285875"/>
                    <a:gd name="connsiteX574" fmla="*/ 2802855 w 4135150"/>
                    <a:gd name="connsiteY574" fmla="*/ 1285685 h 1285875"/>
                    <a:gd name="connsiteX575" fmla="*/ 2803598 w 4135150"/>
                    <a:gd name="connsiteY575" fmla="*/ 1285789 h 1285875"/>
                    <a:gd name="connsiteX576" fmla="*/ 2804351 w 4135150"/>
                    <a:gd name="connsiteY576" fmla="*/ 1285856 h 1285875"/>
                    <a:gd name="connsiteX577" fmla="*/ 2805093 w 4135150"/>
                    <a:gd name="connsiteY577" fmla="*/ 1285875 h 1285875"/>
                    <a:gd name="connsiteX578" fmla="*/ 2805846 w 4135150"/>
                    <a:gd name="connsiteY578" fmla="*/ 1285856 h 1285875"/>
                    <a:gd name="connsiteX579" fmla="*/ 2806589 w 4135150"/>
                    <a:gd name="connsiteY579" fmla="*/ 1285799 h 1285875"/>
                    <a:gd name="connsiteX580" fmla="*/ 2807332 w 4135150"/>
                    <a:gd name="connsiteY580" fmla="*/ 1285694 h 1285875"/>
                    <a:gd name="connsiteX581" fmla="*/ 2808085 w 4135150"/>
                    <a:gd name="connsiteY581" fmla="*/ 1285551 h 1285875"/>
                    <a:gd name="connsiteX582" fmla="*/ 2808828 w 4135150"/>
                    <a:gd name="connsiteY582" fmla="*/ 1285370 h 1285875"/>
                    <a:gd name="connsiteX583" fmla="*/ 2809580 w 4135150"/>
                    <a:gd name="connsiteY583" fmla="*/ 1285151 h 1285875"/>
                    <a:gd name="connsiteX584" fmla="*/ 2810323 w 4135150"/>
                    <a:gd name="connsiteY584" fmla="*/ 1284884 h 1285875"/>
                    <a:gd name="connsiteX585" fmla="*/ 2811066 w 4135150"/>
                    <a:gd name="connsiteY585" fmla="*/ 1284589 h 1285875"/>
                    <a:gd name="connsiteX586" fmla="*/ 2811818 w 4135150"/>
                    <a:gd name="connsiteY586" fmla="*/ 1284246 h 1285875"/>
                    <a:gd name="connsiteX587" fmla="*/ 2812561 w 4135150"/>
                    <a:gd name="connsiteY587" fmla="*/ 1283856 h 1285875"/>
                    <a:gd name="connsiteX588" fmla="*/ 2814057 w 4135150"/>
                    <a:gd name="connsiteY588" fmla="*/ 1282970 h 1285875"/>
                    <a:gd name="connsiteX589" fmla="*/ 2815552 w 4135150"/>
                    <a:gd name="connsiteY589" fmla="*/ 1281913 h 1285875"/>
                    <a:gd name="connsiteX590" fmla="*/ 2817038 w 4135150"/>
                    <a:gd name="connsiteY590" fmla="*/ 1280703 h 1285875"/>
                    <a:gd name="connsiteX591" fmla="*/ 2818533 w 4135150"/>
                    <a:gd name="connsiteY591" fmla="*/ 1279331 h 1285875"/>
                    <a:gd name="connsiteX592" fmla="*/ 2820010 w 4135150"/>
                    <a:gd name="connsiteY592" fmla="*/ 1277817 h 1285875"/>
                    <a:gd name="connsiteX593" fmla="*/ 2821486 w 4135150"/>
                    <a:gd name="connsiteY593" fmla="*/ 1276140 h 1285875"/>
                    <a:gd name="connsiteX594" fmla="*/ 2822972 w 4135150"/>
                    <a:gd name="connsiteY594" fmla="*/ 1274312 h 1285875"/>
                    <a:gd name="connsiteX595" fmla="*/ 2824448 w 4135150"/>
                    <a:gd name="connsiteY595" fmla="*/ 1272321 h 1285875"/>
                    <a:gd name="connsiteX596" fmla="*/ 2827401 w 4135150"/>
                    <a:gd name="connsiteY596" fmla="*/ 1267882 h 1285875"/>
                    <a:gd name="connsiteX597" fmla="*/ 2830354 w 4135150"/>
                    <a:gd name="connsiteY597" fmla="*/ 1262825 h 1285875"/>
                    <a:gd name="connsiteX598" fmla="*/ 2833307 w 4135150"/>
                    <a:gd name="connsiteY598" fmla="*/ 1257157 h 1285875"/>
                    <a:gd name="connsiteX599" fmla="*/ 2836269 w 4135150"/>
                    <a:gd name="connsiteY599" fmla="*/ 1250880 h 1285875"/>
                    <a:gd name="connsiteX600" fmla="*/ 2842174 w 4135150"/>
                    <a:gd name="connsiteY600" fmla="*/ 1236526 h 1285875"/>
                    <a:gd name="connsiteX601" fmla="*/ 2848089 w 4135150"/>
                    <a:gd name="connsiteY601" fmla="*/ 1219829 h 1285875"/>
                    <a:gd name="connsiteX602" fmla="*/ 2853995 w 4135150"/>
                    <a:gd name="connsiteY602" fmla="*/ 1200855 h 1285875"/>
                    <a:gd name="connsiteX603" fmla="*/ 2865815 w 4135150"/>
                    <a:gd name="connsiteY603" fmla="*/ 1156373 h 1285875"/>
                    <a:gd name="connsiteX604" fmla="*/ 2877636 w 4135150"/>
                    <a:gd name="connsiteY604" fmla="*/ 1103767 h 1285875"/>
                    <a:gd name="connsiteX605" fmla="*/ 2889457 w 4135150"/>
                    <a:gd name="connsiteY605" fmla="*/ 1043892 h 1285875"/>
                    <a:gd name="connsiteX606" fmla="*/ 2901277 w 4135150"/>
                    <a:gd name="connsiteY606" fmla="*/ 977684 h 1285875"/>
                    <a:gd name="connsiteX607" fmla="*/ 2913098 w 4135150"/>
                    <a:gd name="connsiteY607" fmla="*/ 906180 h 1285875"/>
                    <a:gd name="connsiteX608" fmla="*/ 2936434 w 4135150"/>
                    <a:gd name="connsiteY608" fmla="*/ 753977 h 1285875"/>
                    <a:gd name="connsiteX609" fmla="*/ 2959770 w 4135150"/>
                    <a:gd name="connsiteY609" fmla="*/ 594967 h 1285875"/>
                    <a:gd name="connsiteX610" fmla="*/ 2983106 w 4135150"/>
                    <a:gd name="connsiteY610" fmla="*/ 438898 h 1285875"/>
                    <a:gd name="connsiteX611" fmla="*/ 3006433 w 4135150"/>
                    <a:gd name="connsiteY611" fmla="*/ 295339 h 1285875"/>
                    <a:gd name="connsiteX612" fmla="*/ 3018187 w 4135150"/>
                    <a:gd name="connsiteY612" fmla="*/ 230595 h 1285875"/>
                    <a:gd name="connsiteX613" fmla="*/ 3029941 w 4135150"/>
                    <a:gd name="connsiteY613" fmla="*/ 172290 h 1285875"/>
                    <a:gd name="connsiteX614" fmla="*/ 3041695 w 4135150"/>
                    <a:gd name="connsiteY614" fmla="*/ 121335 h 1285875"/>
                    <a:gd name="connsiteX615" fmla="*/ 3053448 w 4135150"/>
                    <a:gd name="connsiteY615" fmla="*/ 78526 h 1285875"/>
                    <a:gd name="connsiteX616" fmla="*/ 3059325 w 4135150"/>
                    <a:gd name="connsiteY616" fmla="*/ 60389 h 1285875"/>
                    <a:gd name="connsiteX617" fmla="*/ 3065202 w 4135150"/>
                    <a:gd name="connsiteY617" fmla="*/ 44530 h 1285875"/>
                    <a:gd name="connsiteX618" fmla="*/ 3071079 w 4135150"/>
                    <a:gd name="connsiteY618" fmla="*/ 31009 h 1285875"/>
                    <a:gd name="connsiteX619" fmla="*/ 3074013 w 4135150"/>
                    <a:gd name="connsiteY619" fmla="*/ 25142 h 1285875"/>
                    <a:gd name="connsiteX620" fmla="*/ 3076956 w 4135150"/>
                    <a:gd name="connsiteY620" fmla="*/ 19880 h 1285875"/>
                    <a:gd name="connsiteX621" fmla="*/ 3079890 w 4135150"/>
                    <a:gd name="connsiteY621" fmla="*/ 15225 h 1285875"/>
                    <a:gd name="connsiteX622" fmla="*/ 3082833 w 4135150"/>
                    <a:gd name="connsiteY622" fmla="*/ 11184 h 1285875"/>
                    <a:gd name="connsiteX623" fmla="*/ 3084300 w 4135150"/>
                    <a:gd name="connsiteY623" fmla="*/ 9395 h 1285875"/>
                    <a:gd name="connsiteX624" fmla="*/ 3085767 w 4135150"/>
                    <a:gd name="connsiteY624" fmla="*/ 7761 h 1285875"/>
                    <a:gd name="connsiteX625" fmla="*/ 3087243 w 4135150"/>
                    <a:gd name="connsiteY625" fmla="*/ 6282 h 1285875"/>
                    <a:gd name="connsiteX626" fmla="*/ 3088710 w 4135150"/>
                    <a:gd name="connsiteY626" fmla="*/ 4959 h 1285875"/>
                    <a:gd name="connsiteX627" fmla="*/ 3090177 w 4135150"/>
                    <a:gd name="connsiteY627" fmla="*/ 3791 h 1285875"/>
                    <a:gd name="connsiteX628" fmla="*/ 3091644 w 4135150"/>
                    <a:gd name="connsiteY628" fmla="*/ 2779 h 1285875"/>
                    <a:gd name="connsiteX629" fmla="*/ 3093110 w 4135150"/>
                    <a:gd name="connsiteY629" fmla="*/ 1924 h 1285875"/>
                    <a:gd name="connsiteX630" fmla="*/ 3093853 w 4135150"/>
                    <a:gd name="connsiteY630" fmla="*/ 1555 h 1285875"/>
                    <a:gd name="connsiteX631" fmla="*/ 3094587 w 4135150"/>
                    <a:gd name="connsiteY631" fmla="*/ 1226 h 1285875"/>
                    <a:gd name="connsiteX632" fmla="*/ 3095320 w 4135150"/>
                    <a:gd name="connsiteY632" fmla="*/ 935 h 1285875"/>
                    <a:gd name="connsiteX633" fmla="*/ 3096054 w 4135150"/>
                    <a:gd name="connsiteY633" fmla="*/ 684 h 1285875"/>
                    <a:gd name="connsiteX634" fmla="*/ 3096787 w 4135150"/>
                    <a:gd name="connsiteY634" fmla="*/ 471 h 1285875"/>
                    <a:gd name="connsiteX635" fmla="*/ 3097521 w 4135150"/>
                    <a:gd name="connsiteY635" fmla="*/ 299 h 1285875"/>
                    <a:gd name="connsiteX636" fmla="*/ 3098254 w 4135150"/>
                    <a:gd name="connsiteY636" fmla="*/ 165 h 1285875"/>
                    <a:gd name="connsiteX637" fmla="*/ 3098987 w 4135150"/>
                    <a:gd name="connsiteY637" fmla="*/ 71 h 1285875"/>
                    <a:gd name="connsiteX638" fmla="*/ 3099730 w 4135150"/>
                    <a:gd name="connsiteY638" fmla="*/ 16 h 1285875"/>
                    <a:gd name="connsiteX639" fmla="*/ 3100464 w 4135150"/>
                    <a:gd name="connsiteY639" fmla="*/ 0 h 1285875"/>
                    <a:gd name="connsiteX640" fmla="*/ 3101197 w 4135150"/>
                    <a:gd name="connsiteY640" fmla="*/ 24 h 1285875"/>
                    <a:gd name="connsiteX641" fmla="*/ 3101931 w 4135150"/>
                    <a:gd name="connsiteY641" fmla="*/ 87 h 1285875"/>
                    <a:gd name="connsiteX642" fmla="*/ 3102664 w 4135150"/>
                    <a:gd name="connsiteY642" fmla="*/ 188 h 1285875"/>
                    <a:gd name="connsiteX643" fmla="*/ 3103398 w 4135150"/>
                    <a:gd name="connsiteY643" fmla="*/ 329 h 1285875"/>
                    <a:gd name="connsiteX644" fmla="*/ 3104131 w 4135150"/>
                    <a:gd name="connsiteY644" fmla="*/ 509 h 1285875"/>
                    <a:gd name="connsiteX645" fmla="*/ 3104864 w 4135150"/>
                    <a:gd name="connsiteY645" fmla="*/ 728 h 1285875"/>
                    <a:gd name="connsiteX646" fmla="*/ 3105598 w 4135150"/>
                    <a:gd name="connsiteY646" fmla="*/ 986 h 1285875"/>
                    <a:gd name="connsiteX647" fmla="*/ 3106331 w 4135150"/>
                    <a:gd name="connsiteY647" fmla="*/ 1284 h 1285875"/>
                    <a:gd name="connsiteX648" fmla="*/ 3107065 w 4135150"/>
                    <a:gd name="connsiteY648" fmla="*/ 1620 h 1285875"/>
                    <a:gd name="connsiteX649" fmla="*/ 3107798 w 4135150"/>
                    <a:gd name="connsiteY649" fmla="*/ 1995 h 1285875"/>
                    <a:gd name="connsiteX650" fmla="*/ 3109265 w 4135150"/>
                    <a:gd name="connsiteY650" fmla="*/ 2863 h 1285875"/>
                    <a:gd name="connsiteX651" fmla="*/ 3110732 w 4135150"/>
                    <a:gd name="connsiteY651" fmla="*/ 3887 h 1285875"/>
                    <a:gd name="connsiteX652" fmla="*/ 3112199 w 4135150"/>
                    <a:gd name="connsiteY652" fmla="*/ 5066 h 1285875"/>
                    <a:gd name="connsiteX653" fmla="*/ 3113666 w 4135150"/>
                    <a:gd name="connsiteY653" fmla="*/ 6402 h 1285875"/>
                    <a:gd name="connsiteX654" fmla="*/ 3115132 w 4135150"/>
                    <a:gd name="connsiteY654" fmla="*/ 7891 h 1285875"/>
                    <a:gd name="connsiteX655" fmla="*/ 3116599 w 4135150"/>
                    <a:gd name="connsiteY655" fmla="*/ 9536 h 1285875"/>
                    <a:gd name="connsiteX656" fmla="*/ 3118066 w 4135150"/>
                    <a:gd name="connsiteY656" fmla="*/ 11335 h 1285875"/>
                    <a:gd name="connsiteX657" fmla="*/ 3121000 w 4135150"/>
                    <a:gd name="connsiteY657" fmla="*/ 15393 h 1285875"/>
                    <a:gd name="connsiteX658" fmla="*/ 3123933 w 4135150"/>
                    <a:gd name="connsiteY658" fmla="*/ 20063 h 1285875"/>
                    <a:gd name="connsiteX659" fmla="*/ 3126867 w 4135150"/>
                    <a:gd name="connsiteY659" fmla="*/ 25340 h 1285875"/>
                    <a:gd name="connsiteX660" fmla="*/ 3129801 w 4135150"/>
                    <a:gd name="connsiteY660" fmla="*/ 31219 h 1285875"/>
                    <a:gd name="connsiteX661" fmla="*/ 3135668 w 4135150"/>
                    <a:gd name="connsiteY661" fmla="*/ 44757 h 1285875"/>
                    <a:gd name="connsiteX662" fmla="*/ 3141536 w 4135150"/>
                    <a:gd name="connsiteY662" fmla="*/ 60627 h 1285875"/>
                    <a:gd name="connsiteX663" fmla="*/ 3147403 w 4135150"/>
                    <a:gd name="connsiteY663" fmla="*/ 78764 h 1285875"/>
                    <a:gd name="connsiteX664" fmla="*/ 3159138 w 4135150"/>
                    <a:gd name="connsiteY664" fmla="*/ 121553 h 1285875"/>
                    <a:gd name="connsiteX665" fmla="*/ 3170873 w 4135150"/>
                    <a:gd name="connsiteY665" fmla="*/ 172460 h 1285875"/>
                    <a:gd name="connsiteX666" fmla="*/ 3182607 w 4135150"/>
                    <a:gd name="connsiteY666" fmla="*/ 230691 h 1285875"/>
                    <a:gd name="connsiteX667" fmla="*/ 3194342 w 4135150"/>
                    <a:gd name="connsiteY667" fmla="*/ 295339 h 1285875"/>
                    <a:gd name="connsiteX668" fmla="*/ 3219536 w 4135150"/>
                    <a:gd name="connsiteY668" fmla="*/ 451051 h 1285875"/>
                    <a:gd name="connsiteX669" fmla="*/ 3244739 w 4135150"/>
                    <a:gd name="connsiteY669" fmla="*/ 620476 h 1285875"/>
                    <a:gd name="connsiteX670" fmla="*/ 3269942 w 4135150"/>
                    <a:gd name="connsiteY670" fmla="*/ 791506 h 1285875"/>
                    <a:gd name="connsiteX671" fmla="*/ 3295145 w 4135150"/>
                    <a:gd name="connsiteY671" fmla="*/ 951919 h 1285875"/>
                    <a:gd name="connsiteX672" fmla="*/ 3306032 w 4135150"/>
                    <a:gd name="connsiteY672" fmla="*/ 1015013 h 1285875"/>
                    <a:gd name="connsiteX673" fmla="*/ 3316919 w 4135150"/>
                    <a:gd name="connsiteY673" fmla="*/ 1073115 h 1285875"/>
                    <a:gd name="connsiteX674" fmla="*/ 3327807 w 4135150"/>
                    <a:gd name="connsiteY674" fmla="*/ 1125465 h 1285875"/>
                    <a:gd name="connsiteX675" fmla="*/ 3338694 w 4135150"/>
                    <a:gd name="connsiteY675" fmla="*/ 1171337 h 1285875"/>
                    <a:gd name="connsiteX676" fmla="*/ 3349581 w 4135150"/>
                    <a:gd name="connsiteY676" fmla="*/ 1210132 h 1285875"/>
                    <a:gd name="connsiteX677" fmla="*/ 3355019 w 4135150"/>
                    <a:gd name="connsiteY677" fmla="*/ 1226706 h 1285875"/>
                    <a:gd name="connsiteX678" fmla="*/ 3360468 w 4135150"/>
                    <a:gd name="connsiteY678" fmla="*/ 1241317 h 1285875"/>
                    <a:gd name="connsiteX679" fmla="*/ 3365907 w 4135150"/>
                    <a:gd name="connsiteY679" fmla="*/ 1253928 h 1285875"/>
                    <a:gd name="connsiteX680" fmla="*/ 3368631 w 4135150"/>
                    <a:gd name="connsiteY680" fmla="*/ 1259472 h 1285875"/>
                    <a:gd name="connsiteX681" fmla="*/ 3371355 w 4135150"/>
                    <a:gd name="connsiteY681" fmla="*/ 1264491 h 1285875"/>
                    <a:gd name="connsiteX682" fmla="*/ 3374079 w 4135150"/>
                    <a:gd name="connsiteY682" fmla="*/ 1268987 h 1285875"/>
                    <a:gd name="connsiteX683" fmla="*/ 3376794 w 4135150"/>
                    <a:gd name="connsiteY683" fmla="*/ 1272969 h 1285875"/>
                    <a:gd name="connsiteX684" fmla="*/ 3379518 w 4135150"/>
                    <a:gd name="connsiteY684" fmla="*/ 1276417 h 1285875"/>
                    <a:gd name="connsiteX685" fmla="*/ 3380880 w 4135150"/>
                    <a:gd name="connsiteY685" fmla="*/ 1277941 h 1285875"/>
                    <a:gd name="connsiteX686" fmla="*/ 3382242 w 4135150"/>
                    <a:gd name="connsiteY686" fmla="*/ 1279331 h 1285875"/>
                    <a:gd name="connsiteX687" fmla="*/ 3383642 w 4135150"/>
                    <a:gd name="connsiteY687" fmla="*/ 1280627 h 1285875"/>
                    <a:gd name="connsiteX688" fmla="*/ 3385042 w 4135150"/>
                    <a:gd name="connsiteY688" fmla="*/ 1281770 h 1285875"/>
                    <a:gd name="connsiteX689" fmla="*/ 3386433 w 4135150"/>
                    <a:gd name="connsiteY689" fmla="*/ 1282779 h 1285875"/>
                    <a:gd name="connsiteX690" fmla="*/ 3387833 w 4135150"/>
                    <a:gd name="connsiteY690" fmla="*/ 1283646 h 1285875"/>
                    <a:gd name="connsiteX691" fmla="*/ 3389233 w 4135150"/>
                    <a:gd name="connsiteY691" fmla="*/ 1284370 h 1285875"/>
                    <a:gd name="connsiteX692" fmla="*/ 3389938 w 4135150"/>
                    <a:gd name="connsiteY692" fmla="*/ 1284684 h 1285875"/>
                    <a:gd name="connsiteX693" fmla="*/ 3390633 w 4135150"/>
                    <a:gd name="connsiteY693" fmla="*/ 1284951 h 1285875"/>
                    <a:gd name="connsiteX694" fmla="*/ 3391329 w 4135150"/>
                    <a:gd name="connsiteY694" fmla="*/ 1285189 h 1285875"/>
                    <a:gd name="connsiteX695" fmla="*/ 3392033 w 4135150"/>
                    <a:gd name="connsiteY695" fmla="*/ 1285399 h 1285875"/>
                    <a:gd name="connsiteX696" fmla="*/ 3392729 w 4135150"/>
                    <a:gd name="connsiteY696" fmla="*/ 1285561 h 1285875"/>
                    <a:gd name="connsiteX697" fmla="*/ 3393434 w 4135150"/>
                    <a:gd name="connsiteY697" fmla="*/ 1285694 h 1285875"/>
                    <a:gd name="connsiteX698" fmla="*/ 3394129 w 4135150"/>
                    <a:gd name="connsiteY698" fmla="*/ 1285789 h 1285875"/>
                    <a:gd name="connsiteX699" fmla="*/ 3394834 w 4135150"/>
                    <a:gd name="connsiteY699" fmla="*/ 1285846 h 1285875"/>
                    <a:gd name="connsiteX700" fmla="*/ 3395529 w 4135150"/>
                    <a:gd name="connsiteY700" fmla="*/ 1285875 h 1285875"/>
                    <a:gd name="connsiteX701" fmla="*/ 3396225 w 4135150"/>
                    <a:gd name="connsiteY701" fmla="*/ 1285865 h 1285875"/>
                    <a:gd name="connsiteX702" fmla="*/ 3396929 w 4135150"/>
                    <a:gd name="connsiteY702" fmla="*/ 1285818 h 1285875"/>
                    <a:gd name="connsiteX703" fmla="*/ 3397625 w 4135150"/>
                    <a:gd name="connsiteY703" fmla="*/ 1285732 h 1285875"/>
                    <a:gd name="connsiteX704" fmla="*/ 3398330 w 4135150"/>
                    <a:gd name="connsiteY704" fmla="*/ 1285618 h 1285875"/>
                    <a:gd name="connsiteX705" fmla="*/ 3399025 w 4135150"/>
                    <a:gd name="connsiteY705" fmla="*/ 1285465 h 1285875"/>
                    <a:gd name="connsiteX706" fmla="*/ 3399730 w 4135150"/>
                    <a:gd name="connsiteY706" fmla="*/ 1285275 h 1285875"/>
                    <a:gd name="connsiteX707" fmla="*/ 3400425 w 4135150"/>
                    <a:gd name="connsiteY707" fmla="*/ 1285046 h 1285875"/>
                    <a:gd name="connsiteX708" fmla="*/ 3401120 w 4135150"/>
                    <a:gd name="connsiteY708" fmla="*/ 1284789 h 1285875"/>
                    <a:gd name="connsiteX709" fmla="*/ 3401825 w 4135150"/>
                    <a:gd name="connsiteY709" fmla="*/ 1284494 h 1285875"/>
                    <a:gd name="connsiteX710" fmla="*/ 3403226 w 4135150"/>
                    <a:gd name="connsiteY710" fmla="*/ 1283799 h 1285875"/>
                    <a:gd name="connsiteX711" fmla="*/ 3404616 w 4135150"/>
                    <a:gd name="connsiteY711" fmla="*/ 1282960 h 1285875"/>
                    <a:gd name="connsiteX712" fmla="*/ 3406016 w 4135150"/>
                    <a:gd name="connsiteY712" fmla="*/ 1281979 h 1285875"/>
                    <a:gd name="connsiteX713" fmla="*/ 3407417 w 4135150"/>
                    <a:gd name="connsiteY713" fmla="*/ 1280855 h 1285875"/>
                    <a:gd name="connsiteX714" fmla="*/ 3408817 w 4135150"/>
                    <a:gd name="connsiteY714" fmla="*/ 1279589 h 1285875"/>
                    <a:gd name="connsiteX715" fmla="*/ 3410217 w 4135150"/>
                    <a:gd name="connsiteY715" fmla="*/ 1278179 h 1285875"/>
                    <a:gd name="connsiteX716" fmla="*/ 3411617 w 4135150"/>
                    <a:gd name="connsiteY716" fmla="*/ 1276636 h 1285875"/>
                    <a:gd name="connsiteX717" fmla="*/ 3413017 w 4135150"/>
                    <a:gd name="connsiteY717" fmla="*/ 1274950 h 1285875"/>
                    <a:gd name="connsiteX718" fmla="*/ 3415808 w 4135150"/>
                    <a:gd name="connsiteY718" fmla="*/ 1271159 h 1285875"/>
                    <a:gd name="connsiteX719" fmla="*/ 3418608 w 4135150"/>
                    <a:gd name="connsiteY719" fmla="*/ 1266806 h 1285875"/>
                    <a:gd name="connsiteX720" fmla="*/ 3421409 w 4135150"/>
                    <a:gd name="connsiteY720" fmla="*/ 1261910 h 1285875"/>
                    <a:gd name="connsiteX721" fmla="*/ 3424200 w 4135150"/>
                    <a:gd name="connsiteY721" fmla="*/ 1256462 h 1285875"/>
                    <a:gd name="connsiteX722" fmla="*/ 3427000 w 4135150"/>
                    <a:gd name="connsiteY722" fmla="*/ 1250471 h 1285875"/>
                    <a:gd name="connsiteX723" fmla="*/ 3432600 w 4135150"/>
                    <a:gd name="connsiteY723" fmla="*/ 1236869 h 1285875"/>
                    <a:gd name="connsiteX724" fmla="*/ 3438192 w 4135150"/>
                    <a:gd name="connsiteY724" fmla="*/ 1221172 h 1285875"/>
                    <a:gd name="connsiteX725" fmla="*/ 3449384 w 4135150"/>
                    <a:gd name="connsiteY725" fmla="*/ 1183691 h 1285875"/>
                    <a:gd name="connsiteX726" fmla="*/ 3460576 w 4135150"/>
                    <a:gd name="connsiteY726" fmla="*/ 1138561 h 1285875"/>
                    <a:gd name="connsiteX727" fmla="*/ 3471758 w 4135150"/>
                    <a:gd name="connsiteY727" fmla="*/ 1086402 h 1285875"/>
                    <a:gd name="connsiteX728" fmla="*/ 3484055 w 4135150"/>
                    <a:gd name="connsiteY728" fmla="*/ 1021880 h 1285875"/>
                    <a:gd name="connsiteX729" fmla="*/ 3496361 w 4135150"/>
                    <a:gd name="connsiteY729" fmla="*/ 950871 h 1285875"/>
                    <a:gd name="connsiteX730" fmla="*/ 3520954 w 4135150"/>
                    <a:gd name="connsiteY730" fmla="*/ 794375 h 1285875"/>
                    <a:gd name="connsiteX731" fmla="*/ 3570142 w 4135150"/>
                    <a:gd name="connsiteY731" fmla="*/ 461802 h 1285875"/>
                    <a:gd name="connsiteX732" fmla="*/ 3594792 w 4135150"/>
                    <a:gd name="connsiteY732" fmla="*/ 308071 h 1285875"/>
                    <a:gd name="connsiteX733" fmla="*/ 3607118 w 4135150"/>
                    <a:gd name="connsiteY733" fmla="*/ 239189 h 1285875"/>
                    <a:gd name="connsiteX734" fmla="*/ 3619434 w 4135150"/>
                    <a:gd name="connsiteY734" fmla="*/ 177237 h 1285875"/>
                    <a:gd name="connsiteX735" fmla="*/ 3631759 w 4135150"/>
                    <a:gd name="connsiteY735" fmla="*/ 123280 h 1285875"/>
                    <a:gd name="connsiteX736" fmla="*/ 3644084 w 4135150"/>
                    <a:gd name="connsiteY736" fmla="*/ 78245 h 1285875"/>
                    <a:gd name="connsiteX737" fmla="*/ 3650247 w 4135150"/>
                    <a:gd name="connsiteY737" fmla="*/ 59320 h 1285875"/>
                    <a:gd name="connsiteX738" fmla="*/ 3656410 w 4135150"/>
                    <a:gd name="connsiteY738" fmla="*/ 42903 h 1285875"/>
                    <a:gd name="connsiteX739" fmla="*/ 3662572 w 4135150"/>
                    <a:gd name="connsiteY739" fmla="*/ 29064 h 1285875"/>
                    <a:gd name="connsiteX740" fmla="*/ 3665649 w 4135150"/>
                    <a:gd name="connsiteY740" fmla="*/ 23130 h 1285875"/>
                    <a:gd name="connsiteX741" fmla="*/ 3668735 w 4135150"/>
                    <a:gd name="connsiteY741" fmla="*/ 17861 h 1285875"/>
                    <a:gd name="connsiteX742" fmla="*/ 3671526 w 4135150"/>
                    <a:gd name="connsiteY742" fmla="*/ 13668 h 1285875"/>
                    <a:gd name="connsiteX743" fmla="*/ 3674317 w 4135150"/>
                    <a:gd name="connsiteY743" fmla="*/ 10031 h 1285875"/>
                    <a:gd name="connsiteX744" fmla="*/ 3675707 w 4135150"/>
                    <a:gd name="connsiteY744" fmla="*/ 8421 h 1285875"/>
                    <a:gd name="connsiteX745" fmla="*/ 3677107 w 4135150"/>
                    <a:gd name="connsiteY745" fmla="*/ 6951 h 1285875"/>
                    <a:gd name="connsiteX746" fmla="*/ 3678498 w 4135150"/>
                    <a:gd name="connsiteY746" fmla="*/ 5621 h 1285875"/>
                    <a:gd name="connsiteX747" fmla="*/ 3679898 w 4135150"/>
                    <a:gd name="connsiteY747" fmla="*/ 4432 h 1285875"/>
                    <a:gd name="connsiteX748" fmla="*/ 3681289 w 4135150"/>
                    <a:gd name="connsiteY748" fmla="*/ 3383 h 1285875"/>
                    <a:gd name="connsiteX749" fmla="*/ 3682689 w 4135150"/>
                    <a:gd name="connsiteY749" fmla="*/ 2476 h 1285875"/>
                    <a:gd name="connsiteX750" fmla="*/ 3684080 w 4135150"/>
                    <a:gd name="connsiteY750" fmla="*/ 1710 h 1285875"/>
                    <a:gd name="connsiteX751" fmla="*/ 3684775 w 4135150"/>
                    <a:gd name="connsiteY751" fmla="*/ 1379 h 1285875"/>
                    <a:gd name="connsiteX752" fmla="*/ 3685480 w 4135150"/>
                    <a:gd name="connsiteY752" fmla="*/ 1085 h 1285875"/>
                    <a:gd name="connsiteX753" fmla="*/ 3686175 w 4135150"/>
                    <a:gd name="connsiteY753" fmla="*/ 825 h 1285875"/>
                    <a:gd name="connsiteX754" fmla="*/ 3686870 w 4135150"/>
                    <a:gd name="connsiteY754" fmla="*/ 601 h 1285875"/>
                    <a:gd name="connsiteX755" fmla="*/ 3687575 w 4135150"/>
                    <a:gd name="connsiteY755" fmla="*/ 412 h 1285875"/>
                    <a:gd name="connsiteX756" fmla="*/ 3688271 w 4135150"/>
                    <a:gd name="connsiteY756" fmla="*/ 259 h 1285875"/>
                    <a:gd name="connsiteX757" fmla="*/ 3688966 w 4135150"/>
                    <a:gd name="connsiteY757" fmla="*/ 141 h 1285875"/>
                    <a:gd name="connsiteX758" fmla="*/ 3689661 w 4135150"/>
                    <a:gd name="connsiteY758" fmla="*/ 59 h 1285875"/>
                    <a:gd name="connsiteX759" fmla="*/ 3690366 w 4135150"/>
                    <a:gd name="connsiteY759" fmla="*/ 12 h 1285875"/>
                    <a:gd name="connsiteX760" fmla="*/ 3691061 w 4135150"/>
                    <a:gd name="connsiteY760" fmla="*/ 1 h 1285875"/>
                    <a:gd name="connsiteX761" fmla="*/ 3691757 w 4135150"/>
                    <a:gd name="connsiteY761" fmla="*/ 25 h 1285875"/>
                    <a:gd name="connsiteX762" fmla="*/ 3692452 w 4135150"/>
                    <a:gd name="connsiteY762" fmla="*/ 84 h 1285875"/>
                    <a:gd name="connsiteX763" fmla="*/ 3693157 w 4135150"/>
                    <a:gd name="connsiteY763" fmla="*/ 179 h 1285875"/>
                    <a:gd name="connsiteX764" fmla="*/ 3693852 w 4135150"/>
                    <a:gd name="connsiteY764" fmla="*/ 309 h 1285875"/>
                    <a:gd name="connsiteX765" fmla="*/ 3694548 w 4135150"/>
                    <a:gd name="connsiteY765" fmla="*/ 474 h 1285875"/>
                    <a:gd name="connsiteX766" fmla="*/ 3695243 w 4135150"/>
                    <a:gd name="connsiteY766" fmla="*/ 675 h 1285875"/>
                    <a:gd name="connsiteX767" fmla="*/ 3695948 w 4135150"/>
                    <a:gd name="connsiteY767" fmla="*/ 912 h 1285875"/>
                    <a:gd name="connsiteX768" fmla="*/ 3696643 w 4135150"/>
                    <a:gd name="connsiteY768" fmla="*/ 1184 h 1285875"/>
                    <a:gd name="connsiteX769" fmla="*/ 3698034 w 4135150"/>
                    <a:gd name="connsiteY769" fmla="*/ 1834 h 1285875"/>
                    <a:gd name="connsiteX770" fmla="*/ 3699434 w 4135150"/>
                    <a:gd name="connsiteY770" fmla="*/ 2624 h 1285875"/>
                    <a:gd name="connsiteX771" fmla="*/ 3700825 w 4135150"/>
                    <a:gd name="connsiteY771" fmla="*/ 3557 h 1285875"/>
                    <a:gd name="connsiteX772" fmla="*/ 3702225 w 4135150"/>
                    <a:gd name="connsiteY772" fmla="*/ 4630 h 1285875"/>
                    <a:gd name="connsiteX773" fmla="*/ 3703625 w 4135150"/>
                    <a:gd name="connsiteY773" fmla="*/ 5844 h 1285875"/>
                    <a:gd name="connsiteX774" fmla="*/ 3705016 w 4135150"/>
                    <a:gd name="connsiteY774" fmla="*/ 7198 h 1285875"/>
                    <a:gd name="connsiteX775" fmla="*/ 3706416 w 4135150"/>
                    <a:gd name="connsiteY775" fmla="*/ 8693 h 1285875"/>
                    <a:gd name="connsiteX776" fmla="*/ 3707806 w 4135150"/>
                    <a:gd name="connsiteY776" fmla="*/ 10327 h 1285875"/>
                    <a:gd name="connsiteX777" fmla="*/ 3710597 w 4135150"/>
                    <a:gd name="connsiteY777" fmla="*/ 14014 h 1285875"/>
                    <a:gd name="connsiteX778" fmla="*/ 3713388 w 4135150"/>
                    <a:gd name="connsiteY778" fmla="*/ 18255 h 1285875"/>
                    <a:gd name="connsiteX779" fmla="*/ 3716179 w 4135150"/>
                    <a:gd name="connsiteY779" fmla="*/ 23047 h 1285875"/>
                    <a:gd name="connsiteX780" fmla="*/ 3718970 w 4135150"/>
                    <a:gd name="connsiteY780" fmla="*/ 28385 h 1285875"/>
                    <a:gd name="connsiteX781" fmla="*/ 3724551 w 4135150"/>
                    <a:gd name="connsiteY781" fmla="*/ 40683 h 1285875"/>
                    <a:gd name="connsiteX782" fmla="*/ 3730133 w 4135150"/>
                    <a:gd name="connsiteY782" fmla="*/ 55105 h 1285875"/>
                    <a:gd name="connsiteX783" fmla="*/ 3735715 w 4135150"/>
                    <a:gd name="connsiteY783" fmla="*/ 71599 h 1285875"/>
                    <a:gd name="connsiteX784" fmla="*/ 3746878 w 4135150"/>
                    <a:gd name="connsiteY784" fmla="*/ 110567 h 1285875"/>
                    <a:gd name="connsiteX785" fmla="*/ 3758041 w 4135150"/>
                    <a:gd name="connsiteY785" fmla="*/ 157038 h 1285875"/>
                    <a:gd name="connsiteX786" fmla="*/ 3766909 w 4135150"/>
                    <a:gd name="connsiteY786" fmla="*/ 198848 h 1285875"/>
                    <a:gd name="connsiteX787" fmla="*/ 3775777 w 4135150"/>
                    <a:gd name="connsiteY787" fmla="*/ 244605 h 1285875"/>
                    <a:gd name="connsiteX788" fmla="*/ 3793503 w 4135150"/>
                    <a:gd name="connsiteY788" fmla="*/ 346302 h 1285875"/>
                    <a:gd name="connsiteX789" fmla="*/ 3811229 w 4135150"/>
                    <a:gd name="connsiteY789" fmla="*/ 458523 h 1285875"/>
                    <a:gd name="connsiteX790" fmla="*/ 3828964 w 4135150"/>
                    <a:gd name="connsiteY790" fmla="*/ 577286 h 1285875"/>
                    <a:gd name="connsiteX791" fmla="*/ 3858206 w 4135150"/>
                    <a:gd name="connsiteY791" fmla="*/ 776261 h 1285875"/>
                    <a:gd name="connsiteX792" fmla="*/ 3872827 w 4135150"/>
                    <a:gd name="connsiteY792" fmla="*/ 872119 h 1285875"/>
                    <a:gd name="connsiteX793" fmla="*/ 3887457 w 4135150"/>
                    <a:gd name="connsiteY793" fmla="*/ 962435 h 1285875"/>
                    <a:gd name="connsiteX794" fmla="*/ 3902078 w 4135150"/>
                    <a:gd name="connsiteY794" fmla="*/ 1045026 h 1285875"/>
                    <a:gd name="connsiteX795" fmla="*/ 3916699 w 4135150"/>
                    <a:gd name="connsiteY795" fmla="*/ 1117911 h 1285875"/>
                    <a:gd name="connsiteX796" fmla="*/ 3931320 w 4135150"/>
                    <a:gd name="connsiteY796" fmla="*/ 1179319 h 1285875"/>
                    <a:gd name="connsiteX797" fmla="*/ 3938635 w 4135150"/>
                    <a:gd name="connsiteY797" fmla="*/ 1205246 h 1285875"/>
                    <a:gd name="connsiteX798" fmla="*/ 3945951 w 4135150"/>
                    <a:gd name="connsiteY798" fmla="*/ 1227773 h 1285875"/>
                    <a:gd name="connsiteX799" fmla="*/ 3951713 w 4135150"/>
                    <a:gd name="connsiteY799" fmla="*/ 1243041 h 1285875"/>
                    <a:gd name="connsiteX800" fmla="*/ 3957476 w 4135150"/>
                    <a:gd name="connsiteY800" fmla="*/ 1256052 h 1285875"/>
                    <a:gd name="connsiteX801" fmla="*/ 3960352 w 4135150"/>
                    <a:gd name="connsiteY801" fmla="*/ 1261701 h 1285875"/>
                    <a:gd name="connsiteX802" fmla="*/ 3963238 w 4135150"/>
                    <a:gd name="connsiteY802" fmla="*/ 1266758 h 1285875"/>
                    <a:gd name="connsiteX803" fmla="*/ 3966115 w 4135150"/>
                    <a:gd name="connsiteY803" fmla="*/ 1271235 h 1285875"/>
                    <a:gd name="connsiteX804" fmla="*/ 3969001 w 4135150"/>
                    <a:gd name="connsiteY804" fmla="*/ 1275121 h 1285875"/>
                    <a:gd name="connsiteX805" fmla="*/ 3970439 w 4135150"/>
                    <a:gd name="connsiteY805" fmla="*/ 1276845 h 1285875"/>
                    <a:gd name="connsiteX806" fmla="*/ 3971877 w 4135150"/>
                    <a:gd name="connsiteY806" fmla="*/ 1278417 h 1285875"/>
                    <a:gd name="connsiteX807" fmla="*/ 3973325 w 4135150"/>
                    <a:gd name="connsiteY807" fmla="*/ 1279836 h 1285875"/>
                    <a:gd name="connsiteX808" fmla="*/ 3974764 w 4135150"/>
                    <a:gd name="connsiteY808" fmla="*/ 1281113 h 1285875"/>
                    <a:gd name="connsiteX809" fmla="*/ 3976202 w 4135150"/>
                    <a:gd name="connsiteY809" fmla="*/ 1282236 h 1285875"/>
                    <a:gd name="connsiteX810" fmla="*/ 3977640 w 4135150"/>
                    <a:gd name="connsiteY810" fmla="*/ 1283208 h 1285875"/>
                    <a:gd name="connsiteX811" fmla="*/ 3979088 w 4135150"/>
                    <a:gd name="connsiteY811" fmla="*/ 1284027 h 1285875"/>
                    <a:gd name="connsiteX812" fmla="*/ 3979802 w 4135150"/>
                    <a:gd name="connsiteY812" fmla="*/ 1284380 h 1285875"/>
                    <a:gd name="connsiteX813" fmla="*/ 3980526 w 4135150"/>
                    <a:gd name="connsiteY813" fmla="*/ 1284694 h 1285875"/>
                    <a:gd name="connsiteX814" fmla="*/ 3981241 w 4135150"/>
                    <a:gd name="connsiteY814" fmla="*/ 1284980 h 1285875"/>
                    <a:gd name="connsiteX815" fmla="*/ 3981964 w 4135150"/>
                    <a:gd name="connsiteY815" fmla="*/ 1285218 h 1285875"/>
                    <a:gd name="connsiteX816" fmla="*/ 3982688 w 4135150"/>
                    <a:gd name="connsiteY816" fmla="*/ 1285418 h 1285875"/>
                    <a:gd name="connsiteX817" fmla="*/ 3983403 w 4135150"/>
                    <a:gd name="connsiteY817" fmla="*/ 1285589 h 1285875"/>
                    <a:gd name="connsiteX818" fmla="*/ 3984127 w 4135150"/>
                    <a:gd name="connsiteY818" fmla="*/ 1285713 h 1285875"/>
                    <a:gd name="connsiteX819" fmla="*/ 3984850 w 4135150"/>
                    <a:gd name="connsiteY819" fmla="*/ 1285808 h 1285875"/>
                    <a:gd name="connsiteX820" fmla="*/ 3985565 w 4135150"/>
                    <a:gd name="connsiteY820" fmla="*/ 1285856 h 1285875"/>
                    <a:gd name="connsiteX821" fmla="*/ 3986289 w 4135150"/>
                    <a:gd name="connsiteY821" fmla="*/ 1285875 h 1285875"/>
                    <a:gd name="connsiteX822" fmla="*/ 3987013 w 4135150"/>
                    <a:gd name="connsiteY822" fmla="*/ 1285856 h 1285875"/>
                    <a:gd name="connsiteX823" fmla="*/ 3987727 w 4135150"/>
                    <a:gd name="connsiteY823" fmla="*/ 1285789 h 1285875"/>
                    <a:gd name="connsiteX824" fmla="*/ 3988451 w 4135150"/>
                    <a:gd name="connsiteY824" fmla="*/ 1285694 h 1285875"/>
                    <a:gd name="connsiteX825" fmla="*/ 3989165 w 4135150"/>
                    <a:gd name="connsiteY825" fmla="*/ 1285561 h 1285875"/>
                    <a:gd name="connsiteX826" fmla="*/ 3989889 w 4135150"/>
                    <a:gd name="connsiteY826" fmla="*/ 1285380 h 1285875"/>
                    <a:gd name="connsiteX827" fmla="*/ 3990613 w 4135150"/>
                    <a:gd name="connsiteY827" fmla="*/ 1285170 h 1285875"/>
                    <a:gd name="connsiteX828" fmla="*/ 3991327 w 4135150"/>
                    <a:gd name="connsiteY828" fmla="*/ 1284923 h 1285875"/>
                    <a:gd name="connsiteX829" fmla="*/ 3992052 w 4135150"/>
                    <a:gd name="connsiteY829" fmla="*/ 1284637 h 1285875"/>
                    <a:gd name="connsiteX830" fmla="*/ 3992775 w 4135150"/>
                    <a:gd name="connsiteY830" fmla="*/ 1284313 h 1285875"/>
                    <a:gd name="connsiteX831" fmla="*/ 3993490 w 4135150"/>
                    <a:gd name="connsiteY831" fmla="*/ 1283951 h 1285875"/>
                    <a:gd name="connsiteX832" fmla="*/ 3994928 w 4135150"/>
                    <a:gd name="connsiteY832" fmla="*/ 1283113 h 1285875"/>
                    <a:gd name="connsiteX833" fmla="*/ 3996376 w 4135150"/>
                    <a:gd name="connsiteY833" fmla="*/ 1282122 h 1285875"/>
                    <a:gd name="connsiteX834" fmla="*/ 3997814 w 4135150"/>
                    <a:gd name="connsiteY834" fmla="*/ 1280979 h 1285875"/>
                    <a:gd name="connsiteX835" fmla="*/ 3999252 w 4135150"/>
                    <a:gd name="connsiteY835" fmla="*/ 1279693 h 1285875"/>
                    <a:gd name="connsiteX836" fmla="*/ 4000691 w 4135150"/>
                    <a:gd name="connsiteY836" fmla="*/ 1278255 h 1285875"/>
                    <a:gd name="connsiteX837" fmla="*/ 4002138 w 4135150"/>
                    <a:gd name="connsiteY837" fmla="*/ 1276674 h 1285875"/>
                    <a:gd name="connsiteX838" fmla="*/ 4003577 w 4135150"/>
                    <a:gd name="connsiteY838" fmla="*/ 1274931 h 1285875"/>
                    <a:gd name="connsiteX839" fmla="*/ 4006453 w 4135150"/>
                    <a:gd name="connsiteY839" fmla="*/ 1271016 h 1285875"/>
                    <a:gd name="connsiteX840" fmla="*/ 4009339 w 4135150"/>
                    <a:gd name="connsiteY840" fmla="*/ 1266511 h 1285875"/>
                    <a:gd name="connsiteX841" fmla="*/ 4012216 w 4135150"/>
                    <a:gd name="connsiteY841" fmla="*/ 1261415 h 1285875"/>
                    <a:gd name="connsiteX842" fmla="*/ 4015102 w 4135150"/>
                    <a:gd name="connsiteY842" fmla="*/ 1255738 h 1285875"/>
                    <a:gd name="connsiteX843" fmla="*/ 4020865 w 4135150"/>
                    <a:gd name="connsiteY843" fmla="*/ 1242670 h 1285875"/>
                    <a:gd name="connsiteX844" fmla="*/ 4026627 w 4135150"/>
                    <a:gd name="connsiteY844" fmla="*/ 1227344 h 1285875"/>
                    <a:gd name="connsiteX845" fmla="*/ 4038152 w 4135150"/>
                    <a:gd name="connsiteY845" fmla="*/ 1190168 h 1285875"/>
                    <a:gd name="connsiteX846" fmla="*/ 4050116 w 4135150"/>
                    <a:gd name="connsiteY846" fmla="*/ 1142905 h 1285875"/>
                    <a:gd name="connsiteX847" fmla="*/ 4062079 w 4135150"/>
                    <a:gd name="connsiteY847" fmla="*/ 1087555 h 1285875"/>
                    <a:gd name="connsiteX848" fmla="*/ 4074043 w 4135150"/>
                    <a:gd name="connsiteY848" fmla="*/ 1025014 h 1285875"/>
                    <a:gd name="connsiteX849" fmla="*/ 4086006 w 4135150"/>
                    <a:gd name="connsiteY849" fmla="*/ 956291 h 1285875"/>
                    <a:gd name="connsiteX850" fmla="*/ 4109923 w 4135150"/>
                    <a:gd name="connsiteY850" fmla="*/ 804830 h 1285875"/>
                    <a:gd name="connsiteX851" fmla="*/ 4133850 w 4135150"/>
                    <a:gd name="connsiteY851" fmla="*/ 642938 h 1285875"/>
                    <a:gd name="connsiteX852" fmla="*/ 4131907 w 4135150"/>
                    <a:gd name="connsiteY852" fmla="*/ 645011 h 1285875"/>
                    <a:gd name="connsiteX0" fmla="*/ 0 w 4510525"/>
                    <a:gd name="connsiteY0" fmla="*/ 642938 h 1285875"/>
                    <a:gd name="connsiteX1" fmla="*/ 21553 w 4510525"/>
                    <a:gd name="connsiteY1" fmla="*/ 496791 h 1285875"/>
                    <a:gd name="connsiteX2" fmla="*/ 43106 w 4510525"/>
                    <a:gd name="connsiteY2" fmla="*/ 358295 h 1285875"/>
                    <a:gd name="connsiteX3" fmla="*/ 64659 w 4510525"/>
                    <a:gd name="connsiteY3" fmla="*/ 234704 h 1285875"/>
                    <a:gd name="connsiteX4" fmla="*/ 75436 w 4510525"/>
                    <a:gd name="connsiteY4" fmla="*/ 180558 h 1285875"/>
                    <a:gd name="connsiteX5" fmla="*/ 86213 w 4510525"/>
                    <a:gd name="connsiteY5" fmla="*/ 132484 h 1285875"/>
                    <a:gd name="connsiteX6" fmla="*/ 98924 w 4510525"/>
                    <a:gd name="connsiteY6" fmla="*/ 84439 h 1285875"/>
                    <a:gd name="connsiteX7" fmla="*/ 105279 w 4510525"/>
                    <a:gd name="connsiteY7" fmla="*/ 64195 h 1285875"/>
                    <a:gd name="connsiteX8" fmla="*/ 111635 w 4510525"/>
                    <a:gd name="connsiteY8" fmla="*/ 46594 h 1285875"/>
                    <a:gd name="connsiteX9" fmla="*/ 117991 w 4510525"/>
                    <a:gd name="connsiteY9" fmla="*/ 31721 h 1285875"/>
                    <a:gd name="connsiteX10" fmla="*/ 121168 w 4510525"/>
                    <a:gd name="connsiteY10" fmla="*/ 25328 h 1285875"/>
                    <a:gd name="connsiteX11" fmla="*/ 124346 w 4510525"/>
                    <a:gd name="connsiteY11" fmla="*/ 19641 h 1285875"/>
                    <a:gd name="connsiteX12" fmla="*/ 127524 w 4510525"/>
                    <a:gd name="connsiteY12" fmla="*/ 14666 h 1285875"/>
                    <a:gd name="connsiteX13" fmla="*/ 129113 w 4510525"/>
                    <a:gd name="connsiteY13" fmla="*/ 12447 h 1285875"/>
                    <a:gd name="connsiteX14" fmla="*/ 130702 w 4510525"/>
                    <a:gd name="connsiteY14" fmla="*/ 10409 h 1285875"/>
                    <a:gd name="connsiteX15" fmla="*/ 132291 w 4510525"/>
                    <a:gd name="connsiteY15" fmla="*/ 8552 h 1285875"/>
                    <a:gd name="connsiteX16" fmla="*/ 133880 w 4510525"/>
                    <a:gd name="connsiteY16" fmla="*/ 6876 h 1285875"/>
                    <a:gd name="connsiteX17" fmla="*/ 135468 w 4510525"/>
                    <a:gd name="connsiteY17" fmla="*/ 5382 h 1285875"/>
                    <a:gd name="connsiteX18" fmla="*/ 137057 w 4510525"/>
                    <a:gd name="connsiteY18" fmla="*/ 4069 h 1285875"/>
                    <a:gd name="connsiteX19" fmla="*/ 138646 w 4510525"/>
                    <a:gd name="connsiteY19" fmla="*/ 2939 h 1285875"/>
                    <a:gd name="connsiteX20" fmla="*/ 139440 w 4510525"/>
                    <a:gd name="connsiteY20" fmla="*/ 2443 h 1285875"/>
                    <a:gd name="connsiteX21" fmla="*/ 140236 w 4510525"/>
                    <a:gd name="connsiteY21" fmla="*/ 1993 h 1285875"/>
                    <a:gd name="connsiteX22" fmla="*/ 141030 w 4510525"/>
                    <a:gd name="connsiteY22" fmla="*/ 1588 h 1285875"/>
                    <a:gd name="connsiteX23" fmla="*/ 141824 w 4510525"/>
                    <a:gd name="connsiteY23" fmla="*/ 1230 h 1285875"/>
                    <a:gd name="connsiteX24" fmla="*/ 142619 w 4510525"/>
                    <a:gd name="connsiteY24" fmla="*/ 916 h 1285875"/>
                    <a:gd name="connsiteX25" fmla="*/ 143413 w 4510525"/>
                    <a:gd name="connsiteY25" fmla="*/ 650 h 1285875"/>
                    <a:gd name="connsiteX26" fmla="*/ 144208 w 4510525"/>
                    <a:gd name="connsiteY26" fmla="*/ 428 h 1285875"/>
                    <a:gd name="connsiteX27" fmla="*/ 145002 w 4510525"/>
                    <a:gd name="connsiteY27" fmla="*/ 252 h 1285875"/>
                    <a:gd name="connsiteX28" fmla="*/ 145796 w 4510525"/>
                    <a:gd name="connsiteY28" fmla="*/ 124 h 1285875"/>
                    <a:gd name="connsiteX29" fmla="*/ 146591 w 4510525"/>
                    <a:gd name="connsiteY29" fmla="*/ 40 h 1285875"/>
                    <a:gd name="connsiteX30" fmla="*/ 147385 w 4510525"/>
                    <a:gd name="connsiteY30" fmla="*/ 2 h 1285875"/>
                    <a:gd name="connsiteX31" fmla="*/ 148179 w 4510525"/>
                    <a:gd name="connsiteY31" fmla="*/ 10 h 1285875"/>
                    <a:gd name="connsiteX32" fmla="*/ 148974 w 4510525"/>
                    <a:gd name="connsiteY32" fmla="*/ 65 h 1285875"/>
                    <a:gd name="connsiteX33" fmla="*/ 149768 w 4510525"/>
                    <a:gd name="connsiteY33" fmla="*/ 165 h 1285875"/>
                    <a:gd name="connsiteX34" fmla="*/ 150563 w 4510525"/>
                    <a:gd name="connsiteY34" fmla="*/ 311 h 1285875"/>
                    <a:gd name="connsiteX35" fmla="*/ 151357 w 4510525"/>
                    <a:gd name="connsiteY35" fmla="*/ 504 h 1285875"/>
                    <a:gd name="connsiteX36" fmla="*/ 152152 w 4510525"/>
                    <a:gd name="connsiteY36" fmla="*/ 741 h 1285875"/>
                    <a:gd name="connsiteX37" fmla="*/ 152947 w 4510525"/>
                    <a:gd name="connsiteY37" fmla="*/ 1025 h 1285875"/>
                    <a:gd name="connsiteX38" fmla="*/ 153741 w 4510525"/>
                    <a:gd name="connsiteY38" fmla="*/ 1355 h 1285875"/>
                    <a:gd name="connsiteX39" fmla="*/ 154535 w 4510525"/>
                    <a:gd name="connsiteY39" fmla="*/ 1731 h 1285875"/>
                    <a:gd name="connsiteX40" fmla="*/ 155330 w 4510525"/>
                    <a:gd name="connsiteY40" fmla="*/ 2152 h 1285875"/>
                    <a:gd name="connsiteX41" fmla="*/ 156124 w 4510525"/>
                    <a:gd name="connsiteY41" fmla="*/ 2619 h 1285875"/>
                    <a:gd name="connsiteX42" fmla="*/ 157713 w 4510525"/>
                    <a:gd name="connsiteY42" fmla="*/ 3691 h 1285875"/>
                    <a:gd name="connsiteX43" fmla="*/ 159302 w 4510525"/>
                    <a:gd name="connsiteY43" fmla="*/ 4945 h 1285875"/>
                    <a:gd name="connsiteX44" fmla="*/ 160891 w 4510525"/>
                    <a:gd name="connsiteY44" fmla="*/ 6382 h 1285875"/>
                    <a:gd name="connsiteX45" fmla="*/ 162480 w 4510525"/>
                    <a:gd name="connsiteY45" fmla="*/ 8000 h 1285875"/>
                    <a:gd name="connsiteX46" fmla="*/ 164069 w 4510525"/>
                    <a:gd name="connsiteY46" fmla="*/ 9800 h 1285875"/>
                    <a:gd name="connsiteX47" fmla="*/ 165658 w 4510525"/>
                    <a:gd name="connsiteY47" fmla="*/ 11781 h 1285875"/>
                    <a:gd name="connsiteX48" fmla="*/ 168835 w 4510525"/>
                    <a:gd name="connsiteY48" fmla="*/ 16283 h 1285875"/>
                    <a:gd name="connsiteX49" fmla="*/ 172013 w 4510525"/>
                    <a:gd name="connsiteY49" fmla="*/ 21502 h 1285875"/>
                    <a:gd name="connsiteX50" fmla="*/ 175191 w 4510525"/>
                    <a:gd name="connsiteY50" fmla="*/ 27430 h 1285875"/>
                    <a:gd name="connsiteX51" fmla="*/ 178369 w 4510525"/>
                    <a:gd name="connsiteY51" fmla="*/ 34062 h 1285875"/>
                    <a:gd name="connsiteX52" fmla="*/ 181546 w 4510525"/>
                    <a:gd name="connsiteY52" fmla="*/ 41391 h 1285875"/>
                    <a:gd name="connsiteX53" fmla="*/ 187903 w 4510525"/>
                    <a:gd name="connsiteY53" fmla="*/ 58101 h 1285875"/>
                    <a:gd name="connsiteX54" fmla="*/ 194050 w 4510525"/>
                    <a:gd name="connsiteY54" fmla="*/ 76809 h 1285875"/>
                    <a:gd name="connsiteX55" fmla="*/ 200197 w 4510525"/>
                    <a:gd name="connsiteY55" fmla="*/ 97938 h 1285875"/>
                    <a:gd name="connsiteX56" fmla="*/ 212493 w 4510525"/>
                    <a:gd name="connsiteY56" fmla="*/ 147089 h 1285875"/>
                    <a:gd name="connsiteX57" fmla="*/ 224789 w 4510525"/>
                    <a:gd name="connsiteY57" fmla="*/ 204714 h 1285875"/>
                    <a:gd name="connsiteX58" fmla="*/ 237084 w 4510525"/>
                    <a:gd name="connsiteY58" fmla="*/ 269827 h 1285875"/>
                    <a:gd name="connsiteX59" fmla="*/ 249380 w 4510525"/>
                    <a:gd name="connsiteY59" fmla="*/ 341317 h 1285875"/>
                    <a:gd name="connsiteX60" fmla="*/ 261680 w 4510525"/>
                    <a:gd name="connsiteY60" fmla="*/ 417961 h 1285875"/>
                    <a:gd name="connsiteX61" fmla="*/ 286264 w 4510525"/>
                    <a:gd name="connsiteY61" fmla="*/ 581407 h 1285875"/>
                    <a:gd name="connsiteX62" fmla="*/ 308648 w 4510525"/>
                    <a:gd name="connsiteY62" fmla="*/ 734127 h 1285875"/>
                    <a:gd name="connsiteX63" fmla="*/ 331032 w 4510525"/>
                    <a:gd name="connsiteY63" fmla="*/ 881701 h 1285875"/>
                    <a:gd name="connsiteX64" fmla="*/ 353416 w 4510525"/>
                    <a:gd name="connsiteY64" fmla="*/ 1015794 h 1285875"/>
                    <a:gd name="connsiteX65" fmla="*/ 364617 w 4510525"/>
                    <a:gd name="connsiteY65" fmla="*/ 1075373 h 1285875"/>
                    <a:gd name="connsiteX66" fmla="*/ 375799 w 4510525"/>
                    <a:gd name="connsiteY66" fmla="*/ 1128836 h 1285875"/>
                    <a:gd name="connsiteX67" fmla="*/ 387325 w 4510525"/>
                    <a:gd name="connsiteY67" fmla="*/ 1176680 h 1285875"/>
                    <a:gd name="connsiteX68" fmla="*/ 398850 w 4510525"/>
                    <a:gd name="connsiteY68" fmla="*/ 1216504 h 1285875"/>
                    <a:gd name="connsiteX69" fmla="*/ 404612 w 4510525"/>
                    <a:gd name="connsiteY69" fmla="*/ 1233230 h 1285875"/>
                    <a:gd name="connsiteX70" fmla="*/ 410375 w 4510525"/>
                    <a:gd name="connsiteY70" fmla="*/ 1247727 h 1285875"/>
                    <a:gd name="connsiteX71" fmla="*/ 416138 w 4510525"/>
                    <a:gd name="connsiteY71" fmla="*/ 1259958 h 1285875"/>
                    <a:gd name="connsiteX72" fmla="*/ 419014 w 4510525"/>
                    <a:gd name="connsiteY72" fmla="*/ 1265206 h 1285875"/>
                    <a:gd name="connsiteX73" fmla="*/ 421900 w 4510525"/>
                    <a:gd name="connsiteY73" fmla="*/ 1269864 h 1285875"/>
                    <a:gd name="connsiteX74" fmla="*/ 424777 w 4510525"/>
                    <a:gd name="connsiteY74" fmla="*/ 1273940 h 1285875"/>
                    <a:gd name="connsiteX75" fmla="*/ 426215 w 4510525"/>
                    <a:gd name="connsiteY75" fmla="*/ 1275760 h 1285875"/>
                    <a:gd name="connsiteX76" fmla="*/ 427653 w 4510525"/>
                    <a:gd name="connsiteY76" fmla="*/ 1277426 h 1285875"/>
                    <a:gd name="connsiteX77" fmla="*/ 429101 w 4510525"/>
                    <a:gd name="connsiteY77" fmla="*/ 1278941 h 1285875"/>
                    <a:gd name="connsiteX78" fmla="*/ 430540 w 4510525"/>
                    <a:gd name="connsiteY78" fmla="*/ 1280312 h 1285875"/>
                    <a:gd name="connsiteX79" fmla="*/ 431978 w 4510525"/>
                    <a:gd name="connsiteY79" fmla="*/ 1281532 h 1285875"/>
                    <a:gd name="connsiteX80" fmla="*/ 433416 w 4510525"/>
                    <a:gd name="connsiteY80" fmla="*/ 1282599 h 1285875"/>
                    <a:gd name="connsiteX81" fmla="*/ 434854 w 4510525"/>
                    <a:gd name="connsiteY81" fmla="*/ 1283513 h 1285875"/>
                    <a:gd name="connsiteX82" fmla="*/ 436302 w 4510525"/>
                    <a:gd name="connsiteY82" fmla="*/ 1284284 h 1285875"/>
                    <a:gd name="connsiteX83" fmla="*/ 437017 w 4510525"/>
                    <a:gd name="connsiteY83" fmla="*/ 1284608 h 1285875"/>
                    <a:gd name="connsiteX84" fmla="*/ 437740 w 4510525"/>
                    <a:gd name="connsiteY84" fmla="*/ 1284903 h 1285875"/>
                    <a:gd name="connsiteX85" fmla="*/ 438464 w 4510525"/>
                    <a:gd name="connsiteY85" fmla="*/ 1285151 h 1285875"/>
                    <a:gd name="connsiteX86" fmla="*/ 439179 w 4510525"/>
                    <a:gd name="connsiteY86" fmla="*/ 1285370 h 1285875"/>
                    <a:gd name="connsiteX87" fmla="*/ 439903 w 4510525"/>
                    <a:gd name="connsiteY87" fmla="*/ 1285542 h 1285875"/>
                    <a:gd name="connsiteX88" fmla="*/ 440617 w 4510525"/>
                    <a:gd name="connsiteY88" fmla="*/ 1285685 h 1285875"/>
                    <a:gd name="connsiteX89" fmla="*/ 441341 w 4510525"/>
                    <a:gd name="connsiteY89" fmla="*/ 1285789 h 1285875"/>
                    <a:gd name="connsiteX90" fmla="*/ 442055 w 4510525"/>
                    <a:gd name="connsiteY90" fmla="*/ 1285846 h 1285875"/>
                    <a:gd name="connsiteX91" fmla="*/ 442779 w 4510525"/>
                    <a:gd name="connsiteY91" fmla="*/ 1285875 h 1285875"/>
                    <a:gd name="connsiteX92" fmla="*/ 443503 w 4510525"/>
                    <a:gd name="connsiteY92" fmla="*/ 1285865 h 1285875"/>
                    <a:gd name="connsiteX93" fmla="*/ 444217 w 4510525"/>
                    <a:gd name="connsiteY93" fmla="*/ 1285808 h 1285875"/>
                    <a:gd name="connsiteX94" fmla="*/ 444941 w 4510525"/>
                    <a:gd name="connsiteY94" fmla="*/ 1285723 h 1285875"/>
                    <a:gd name="connsiteX95" fmla="*/ 445656 w 4510525"/>
                    <a:gd name="connsiteY95" fmla="*/ 1285599 h 1285875"/>
                    <a:gd name="connsiteX96" fmla="*/ 446380 w 4510525"/>
                    <a:gd name="connsiteY96" fmla="*/ 1285437 h 1285875"/>
                    <a:gd name="connsiteX97" fmla="*/ 447104 w 4510525"/>
                    <a:gd name="connsiteY97" fmla="*/ 1285237 h 1285875"/>
                    <a:gd name="connsiteX98" fmla="*/ 447818 w 4510525"/>
                    <a:gd name="connsiteY98" fmla="*/ 1284999 h 1285875"/>
                    <a:gd name="connsiteX99" fmla="*/ 448542 w 4510525"/>
                    <a:gd name="connsiteY99" fmla="*/ 1284723 h 1285875"/>
                    <a:gd name="connsiteX100" fmla="*/ 449266 w 4510525"/>
                    <a:gd name="connsiteY100" fmla="*/ 1284408 h 1285875"/>
                    <a:gd name="connsiteX101" fmla="*/ 450704 w 4510525"/>
                    <a:gd name="connsiteY101" fmla="*/ 1283665 h 1285875"/>
                    <a:gd name="connsiteX102" fmla="*/ 452142 w 4510525"/>
                    <a:gd name="connsiteY102" fmla="*/ 1282779 h 1285875"/>
                    <a:gd name="connsiteX103" fmla="*/ 453581 w 4510525"/>
                    <a:gd name="connsiteY103" fmla="*/ 1281741 h 1285875"/>
                    <a:gd name="connsiteX104" fmla="*/ 455019 w 4510525"/>
                    <a:gd name="connsiteY104" fmla="*/ 1280541 h 1285875"/>
                    <a:gd name="connsiteX105" fmla="*/ 456467 w 4510525"/>
                    <a:gd name="connsiteY105" fmla="*/ 1279208 h 1285875"/>
                    <a:gd name="connsiteX106" fmla="*/ 457905 w 4510525"/>
                    <a:gd name="connsiteY106" fmla="*/ 1277712 h 1285875"/>
                    <a:gd name="connsiteX107" fmla="*/ 459343 w 4510525"/>
                    <a:gd name="connsiteY107" fmla="*/ 1276074 h 1285875"/>
                    <a:gd name="connsiteX108" fmla="*/ 462220 w 4510525"/>
                    <a:gd name="connsiteY108" fmla="*/ 1272350 h 1285875"/>
                    <a:gd name="connsiteX109" fmla="*/ 465106 w 4510525"/>
                    <a:gd name="connsiteY109" fmla="*/ 1268035 h 1285875"/>
                    <a:gd name="connsiteX110" fmla="*/ 467982 w 4510525"/>
                    <a:gd name="connsiteY110" fmla="*/ 1263129 h 1285875"/>
                    <a:gd name="connsiteX111" fmla="*/ 470973 w 4510525"/>
                    <a:gd name="connsiteY111" fmla="*/ 1257424 h 1285875"/>
                    <a:gd name="connsiteX112" fmla="*/ 473964 w 4510525"/>
                    <a:gd name="connsiteY112" fmla="*/ 1251099 h 1285875"/>
                    <a:gd name="connsiteX113" fmla="*/ 479955 w 4510525"/>
                    <a:gd name="connsiteY113" fmla="*/ 1236593 h 1285875"/>
                    <a:gd name="connsiteX114" fmla="*/ 485937 w 4510525"/>
                    <a:gd name="connsiteY114" fmla="*/ 1219686 h 1285875"/>
                    <a:gd name="connsiteX115" fmla="*/ 491919 w 4510525"/>
                    <a:gd name="connsiteY115" fmla="*/ 1200445 h 1285875"/>
                    <a:gd name="connsiteX116" fmla="*/ 503882 w 4510525"/>
                    <a:gd name="connsiteY116" fmla="*/ 1155287 h 1285875"/>
                    <a:gd name="connsiteX117" fmla="*/ 515845 w 4510525"/>
                    <a:gd name="connsiteY117" fmla="*/ 1101824 h 1285875"/>
                    <a:gd name="connsiteX118" fmla="*/ 527809 w 4510525"/>
                    <a:gd name="connsiteY118" fmla="*/ 1040940 h 1285875"/>
                    <a:gd name="connsiteX119" fmla="*/ 539772 w 4510525"/>
                    <a:gd name="connsiteY119" fmla="*/ 973607 h 1285875"/>
                    <a:gd name="connsiteX120" fmla="*/ 563709 w 4510525"/>
                    <a:gd name="connsiteY120" fmla="*/ 824073 h 1285875"/>
                    <a:gd name="connsiteX121" fmla="*/ 615544 w 4510525"/>
                    <a:gd name="connsiteY121" fmla="*/ 474003 h 1285875"/>
                    <a:gd name="connsiteX122" fmla="*/ 641452 w 4510525"/>
                    <a:gd name="connsiteY122" fmla="*/ 311491 h 1285875"/>
                    <a:gd name="connsiteX123" fmla="*/ 654415 w 4510525"/>
                    <a:gd name="connsiteY123" fmla="*/ 238922 h 1285875"/>
                    <a:gd name="connsiteX124" fmla="*/ 667369 w 4510525"/>
                    <a:gd name="connsiteY124" fmla="*/ 174020 h 1285875"/>
                    <a:gd name="connsiteX125" fmla="*/ 677904 w 4510525"/>
                    <a:gd name="connsiteY125" fmla="*/ 127784 h 1285875"/>
                    <a:gd name="connsiteX126" fmla="*/ 688429 w 4510525"/>
                    <a:gd name="connsiteY126" fmla="*/ 88006 h 1285875"/>
                    <a:gd name="connsiteX127" fmla="*/ 698964 w 4510525"/>
                    <a:gd name="connsiteY127" fmla="*/ 55187 h 1285875"/>
                    <a:gd name="connsiteX128" fmla="*/ 704221 w 4510525"/>
                    <a:gd name="connsiteY128" fmla="*/ 41518 h 1285875"/>
                    <a:gd name="connsiteX129" fmla="*/ 709489 w 4510525"/>
                    <a:gd name="connsiteY129" fmla="*/ 29736 h 1285875"/>
                    <a:gd name="connsiteX130" fmla="*/ 712127 w 4510525"/>
                    <a:gd name="connsiteY130" fmla="*/ 24564 h 1285875"/>
                    <a:gd name="connsiteX131" fmla="*/ 714756 w 4510525"/>
                    <a:gd name="connsiteY131" fmla="*/ 19878 h 1285875"/>
                    <a:gd name="connsiteX132" fmla="*/ 717385 w 4510525"/>
                    <a:gd name="connsiteY132" fmla="*/ 15679 h 1285875"/>
                    <a:gd name="connsiteX133" fmla="*/ 720023 w 4510525"/>
                    <a:gd name="connsiteY133" fmla="*/ 11973 h 1285875"/>
                    <a:gd name="connsiteX134" fmla="*/ 722652 w 4510525"/>
                    <a:gd name="connsiteY134" fmla="*/ 8762 h 1285875"/>
                    <a:gd name="connsiteX135" fmla="*/ 723967 w 4510525"/>
                    <a:gd name="connsiteY135" fmla="*/ 7343 h 1285875"/>
                    <a:gd name="connsiteX136" fmla="*/ 725281 w 4510525"/>
                    <a:gd name="connsiteY136" fmla="*/ 6048 h 1285875"/>
                    <a:gd name="connsiteX137" fmla="*/ 726605 w 4510525"/>
                    <a:gd name="connsiteY137" fmla="*/ 4879 h 1285875"/>
                    <a:gd name="connsiteX138" fmla="*/ 727920 w 4510525"/>
                    <a:gd name="connsiteY138" fmla="*/ 3835 h 1285875"/>
                    <a:gd name="connsiteX139" fmla="*/ 729234 w 4510525"/>
                    <a:gd name="connsiteY139" fmla="*/ 2916 h 1285875"/>
                    <a:gd name="connsiteX140" fmla="*/ 730548 w 4510525"/>
                    <a:gd name="connsiteY140" fmla="*/ 2121 h 1285875"/>
                    <a:gd name="connsiteX141" fmla="*/ 731863 w 4510525"/>
                    <a:gd name="connsiteY141" fmla="*/ 1454 h 1285875"/>
                    <a:gd name="connsiteX142" fmla="*/ 733187 w 4510525"/>
                    <a:gd name="connsiteY142" fmla="*/ 912 h 1285875"/>
                    <a:gd name="connsiteX143" fmla="*/ 733844 w 4510525"/>
                    <a:gd name="connsiteY143" fmla="*/ 688 h 1285875"/>
                    <a:gd name="connsiteX144" fmla="*/ 734501 w 4510525"/>
                    <a:gd name="connsiteY144" fmla="*/ 495 h 1285875"/>
                    <a:gd name="connsiteX145" fmla="*/ 735159 w 4510525"/>
                    <a:gd name="connsiteY145" fmla="*/ 334 h 1285875"/>
                    <a:gd name="connsiteX146" fmla="*/ 735816 w 4510525"/>
                    <a:gd name="connsiteY146" fmla="*/ 205 h 1285875"/>
                    <a:gd name="connsiteX147" fmla="*/ 736473 w 4510525"/>
                    <a:gd name="connsiteY147" fmla="*/ 107 h 1285875"/>
                    <a:gd name="connsiteX148" fmla="*/ 737130 w 4510525"/>
                    <a:gd name="connsiteY148" fmla="*/ 41 h 1285875"/>
                    <a:gd name="connsiteX149" fmla="*/ 737787 w 4510525"/>
                    <a:gd name="connsiteY149" fmla="*/ 6 h 1285875"/>
                    <a:gd name="connsiteX150" fmla="*/ 738445 w 4510525"/>
                    <a:gd name="connsiteY150" fmla="*/ 3 h 1285875"/>
                    <a:gd name="connsiteX151" fmla="*/ 739102 w 4510525"/>
                    <a:gd name="connsiteY151" fmla="*/ 30 h 1285875"/>
                    <a:gd name="connsiteX152" fmla="*/ 739759 w 4510525"/>
                    <a:gd name="connsiteY152" fmla="*/ 90 h 1285875"/>
                    <a:gd name="connsiteX153" fmla="*/ 740416 w 4510525"/>
                    <a:gd name="connsiteY153" fmla="*/ 182 h 1285875"/>
                    <a:gd name="connsiteX154" fmla="*/ 741083 w 4510525"/>
                    <a:gd name="connsiteY154" fmla="*/ 304 h 1285875"/>
                    <a:gd name="connsiteX155" fmla="*/ 741740 w 4510525"/>
                    <a:gd name="connsiteY155" fmla="*/ 458 h 1285875"/>
                    <a:gd name="connsiteX156" fmla="*/ 742398 w 4510525"/>
                    <a:gd name="connsiteY156" fmla="*/ 644 h 1285875"/>
                    <a:gd name="connsiteX157" fmla="*/ 743055 w 4510525"/>
                    <a:gd name="connsiteY157" fmla="*/ 862 h 1285875"/>
                    <a:gd name="connsiteX158" fmla="*/ 743712 w 4510525"/>
                    <a:gd name="connsiteY158" fmla="*/ 1111 h 1285875"/>
                    <a:gd name="connsiteX159" fmla="*/ 745027 w 4510525"/>
                    <a:gd name="connsiteY159" fmla="*/ 1702 h 1285875"/>
                    <a:gd name="connsiteX160" fmla="*/ 746341 w 4510525"/>
                    <a:gd name="connsiteY160" fmla="*/ 2419 h 1285875"/>
                    <a:gd name="connsiteX161" fmla="*/ 747665 w 4510525"/>
                    <a:gd name="connsiteY161" fmla="*/ 3263 h 1285875"/>
                    <a:gd name="connsiteX162" fmla="*/ 748979 w 4510525"/>
                    <a:gd name="connsiteY162" fmla="*/ 4231 h 1285875"/>
                    <a:gd name="connsiteX163" fmla="*/ 750294 w 4510525"/>
                    <a:gd name="connsiteY163" fmla="*/ 5325 h 1285875"/>
                    <a:gd name="connsiteX164" fmla="*/ 751608 w 4510525"/>
                    <a:gd name="connsiteY164" fmla="*/ 6545 h 1285875"/>
                    <a:gd name="connsiteX165" fmla="*/ 753246 w 4510525"/>
                    <a:gd name="connsiteY165" fmla="*/ 8233 h 1285875"/>
                    <a:gd name="connsiteX166" fmla="*/ 754885 w 4510525"/>
                    <a:gd name="connsiteY166" fmla="*/ 10115 h 1285875"/>
                    <a:gd name="connsiteX167" fmla="*/ 756514 w 4510525"/>
                    <a:gd name="connsiteY167" fmla="*/ 12188 h 1285875"/>
                    <a:gd name="connsiteX168" fmla="*/ 758152 w 4510525"/>
                    <a:gd name="connsiteY168" fmla="*/ 14452 h 1285875"/>
                    <a:gd name="connsiteX169" fmla="*/ 761429 w 4510525"/>
                    <a:gd name="connsiteY169" fmla="*/ 19551 h 1285875"/>
                    <a:gd name="connsiteX170" fmla="*/ 764696 w 4510525"/>
                    <a:gd name="connsiteY170" fmla="*/ 25406 h 1285875"/>
                    <a:gd name="connsiteX171" fmla="*/ 767972 w 4510525"/>
                    <a:gd name="connsiteY171" fmla="*/ 32009 h 1285875"/>
                    <a:gd name="connsiteX172" fmla="*/ 771239 w 4510525"/>
                    <a:gd name="connsiteY172" fmla="*/ 39353 h 1285875"/>
                    <a:gd name="connsiteX173" fmla="*/ 777783 w 4510525"/>
                    <a:gd name="connsiteY173" fmla="*/ 56224 h 1285875"/>
                    <a:gd name="connsiteX174" fmla="*/ 784327 w 4510525"/>
                    <a:gd name="connsiteY174" fmla="*/ 75940 h 1285875"/>
                    <a:gd name="connsiteX175" fmla="*/ 790880 w 4510525"/>
                    <a:gd name="connsiteY175" fmla="*/ 98403 h 1285875"/>
                    <a:gd name="connsiteX176" fmla="*/ 803967 w 4510525"/>
                    <a:gd name="connsiteY176" fmla="*/ 151124 h 1285875"/>
                    <a:gd name="connsiteX177" fmla="*/ 817055 w 4510525"/>
                    <a:gd name="connsiteY177" fmla="*/ 213368 h 1285875"/>
                    <a:gd name="connsiteX178" fmla="*/ 830142 w 4510525"/>
                    <a:gd name="connsiteY178" fmla="*/ 283929 h 1285875"/>
                    <a:gd name="connsiteX179" fmla="*/ 843229 w 4510525"/>
                    <a:gd name="connsiteY179" fmla="*/ 361440 h 1285875"/>
                    <a:gd name="connsiteX180" fmla="*/ 856317 w 4510525"/>
                    <a:gd name="connsiteY180" fmla="*/ 444402 h 1285875"/>
                    <a:gd name="connsiteX181" fmla="*/ 877119 w 4510525"/>
                    <a:gd name="connsiteY181" fmla="*/ 583459 h 1285875"/>
                    <a:gd name="connsiteX182" fmla="*/ 897912 w 4510525"/>
                    <a:gd name="connsiteY182" fmla="*/ 725415 h 1285875"/>
                    <a:gd name="connsiteX183" fmla="*/ 918715 w 4510525"/>
                    <a:gd name="connsiteY183" fmla="*/ 863346 h 1285875"/>
                    <a:gd name="connsiteX184" fmla="*/ 939508 w 4510525"/>
                    <a:gd name="connsiteY184" fmla="*/ 990533 h 1285875"/>
                    <a:gd name="connsiteX185" fmla="*/ 950843 w 4510525"/>
                    <a:gd name="connsiteY185" fmla="*/ 1053055 h 1285875"/>
                    <a:gd name="connsiteX186" fmla="*/ 962168 w 4510525"/>
                    <a:gd name="connsiteY186" fmla="*/ 1109615 h 1285875"/>
                    <a:gd name="connsiteX187" fmla="*/ 973503 w 4510525"/>
                    <a:gd name="connsiteY187" fmla="*/ 1159412 h 1285875"/>
                    <a:gd name="connsiteX188" fmla="*/ 984828 w 4510525"/>
                    <a:gd name="connsiteY188" fmla="*/ 1201712 h 1285875"/>
                    <a:gd name="connsiteX189" fmla="*/ 990495 w 4510525"/>
                    <a:gd name="connsiteY189" fmla="*/ 1219848 h 1285875"/>
                    <a:gd name="connsiteX190" fmla="*/ 996163 w 4510525"/>
                    <a:gd name="connsiteY190" fmla="*/ 1235897 h 1285875"/>
                    <a:gd name="connsiteX191" fmla="*/ 1001820 w 4510525"/>
                    <a:gd name="connsiteY191" fmla="*/ 1249794 h 1285875"/>
                    <a:gd name="connsiteX192" fmla="*/ 1004659 w 4510525"/>
                    <a:gd name="connsiteY192" fmla="*/ 1255919 h 1285875"/>
                    <a:gd name="connsiteX193" fmla="*/ 1007488 w 4510525"/>
                    <a:gd name="connsiteY193" fmla="*/ 1261481 h 1285875"/>
                    <a:gd name="connsiteX194" fmla="*/ 1010317 w 4510525"/>
                    <a:gd name="connsiteY194" fmla="*/ 1266482 h 1285875"/>
                    <a:gd name="connsiteX195" fmla="*/ 1013155 w 4510525"/>
                    <a:gd name="connsiteY195" fmla="*/ 1270921 h 1285875"/>
                    <a:gd name="connsiteX196" fmla="*/ 1015984 w 4510525"/>
                    <a:gd name="connsiteY196" fmla="*/ 1274798 h 1285875"/>
                    <a:gd name="connsiteX197" fmla="*/ 1017403 w 4510525"/>
                    <a:gd name="connsiteY197" fmla="*/ 1276512 h 1285875"/>
                    <a:gd name="connsiteX198" fmla="*/ 1018823 w 4510525"/>
                    <a:gd name="connsiteY198" fmla="*/ 1278084 h 1285875"/>
                    <a:gd name="connsiteX199" fmla="*/ 1020232 w 4510525"/>
                    <a:gd name="connsiteY199" fmla="*/ 1279522 h 1285875"/>
                    <a:gd name="connsiteX200" fmla="*/ 1021651 w 4510525"/>
                    <a:gd name="connsiteY200" fmla="*/ 1280808 h 1285875"/>
                    <a:gd name="connsiteX201" fmla="*/ 1023071 w 4510525"/>
                    <a:gd name="connsiteY201" fmla="*/ 1281951 h 1285875"/>
                    <a:gd name="connsiteX202" fmla="*/ 1024481 w 4510525"/>
                    <a:gd name="connsiteY202" fmla="*/ 1282941 h 1285875"/>
                    <a:gd name="connsiteX203" fmla="*/ 1025900 w 4510525"/>
                    <a:gd name="connsiteY203" fmla="*/ 1283799 h 1285875"/>
                    <a:gd name="connsiteX204" fmla="*/ 1027319 w 4510525"/>
                    <a:gd name="connsiteY204" fmla="*/ 1284503 h 1285875"/>
                    <a:gd name="connsiteX205" fmla="*/ 1028024 w 4510525"/>
                    <a:gd name="connsiteY205" fmla="*/ 1284799 h 1285875"/>
                    <a:gd name="connsiteX206" fmla="*/ 1028729 w 4510525"/>
                    <a:gd name="connsiteY206" fmla="*/ 1285065 h 1285875"/>
                    <a:gd name="connsiteX207" fmla="*/ 1029443 w 4510525"/>
                    <a:gd name="connsiteY207" fmla="*/ 1285285 h 1285875"/>
                    <a:gd name="connsiteX208" fmla="*/ 1030148 w 4510525"/>
                    <a:gd name="connsiteY208" fmla="*/ 1285475 h 1285875"/>
                    <a:gd name="connsiteX209" fmla="*/ 1030910 w 4510525"/>
                    <a:gd name="connsiteY209" fmla="*/ 1285637 h 1285875"/>
                    <a:gd name="connsiteX210" fmla="*/ 1031672 w 4510525"/>
                    <a:gd name="connsiteY210" fmla="*/ 1285761 h 1285875"/>
                    <a:gd name="connsiteX211" fmla="*/ 1032424 w 4510525"/>
                    <a:gd name="connsiteY211" fmla="*/ 1285837 h 1285875"/>
                    <a:gd name="connsiteX212" fmla="*/ 1033186 w 4510525"/>
                    <a:gd name="connsiteY212" fmla="*/ 1285875 h 1285875"/>
                    <a:gd name="connsiteX213" fmla="*/ 1033948 w 4510525"/>
                    <a:gd name="connsiteY213" fmla="*/ 1285865 h 1285875"/>
                    <a:gd name="connsiteX214" fmla="*/ 1034710 w 4510525"/>
                    <a:gd name="connsiteY214" fmla="*/ 1285818 h 1285875"/>
                    <a:gd name="connsiteX215" fmla="*/ 1035463 w 4510525"/>
                    <a:gd name="connsiteY215" fmla="*/ 1285732 h 1285875"/>
                    <a:gd name="connsiteX216" fmla="*/ 1036225 w 4510525"/>
                    <a:gd name="connsiteY216" fmla="*/ 1285599 h 1285875"/>
                    <a:gd name="connsiteX217" fmla="*/ 1036987 w 4510525"/>
                    <a:gd name="connsiteY217" fmla="*/ 1285418 h 1285875"/>
                    <a:gd name="connsiteX218" fmla="*/ 1037749 w 4510525"/>
                    <a:gd name="connsiteY218" fmla="*/ 1285208 h 1285875"/>
                    <a:gd name="connsiteX219" fmla="*/ 1038511 w 4510525"/>
                    <a:gd name="connsiteY219" fmla="*/ 1284951 h 1285875"/>
                    <a:gd name="connsiteX220" fmla="*/ 1039263 w 4510525"/>
                    <a:gd name="connsiteY220" fmla="*/ 1284646 h 1285875"/>
                    <a:gd name="connsiteX221" fmla="*/ 1040025 w 4510525"/>
                    <a:gd name="connsiteY221" fmla="*/ 1284304 h 1285875"/>
                    <a:gd name="connsiteX222" fmla="*/ 1040787 w 4510525"/>
                    <a:gd name="connsiteY222" fmla="*/ 1283922 h 1285875"/>
                    <a:gd name="connsiteX223" fmla="*/ 1042302 w 4510525"/>
                    <a:gd name="connsiteY223" fmla="*/ 1283027 h 1285875"/>
                    <a:gd name="connsiteX224" fmla="*/ 1043826 w 4510525"/>
                    <a:gd name="connsiteY224" fmla="*/ 1281970 h 1285875"/>
                    <a:gd name="connsiteX225" fmla="*/ 1045350 w 4510525"/>
                    <a:gd name="connsiteY225" fmla="*/ 1280741 h 1285875"/>
                    <a:gd name="connsiteX226" fmla="*/ 1046864 w 4510525"/>
                    <a:gd name="connsiteY226" fmla="*/ 1279350 h 1285875"/>
                    <a:gd name="connsiteX227" fmla="*/ 1048388 w 4510525"/>
                    <a:gd name="connsiteY227" fmla="*/ 1277788 h 1285875"/>
                    <a:gd name="connsiteX228" fmla="*/ 1049903 w 4510525"/>
                    <a:gd name="connsiteY228" fmla="*/ 1276064 h 1285875"/>
                    <a:gd name="connsiteX229" fmla="*/ 1051427 w 4510525"/>
                    <a:gd name="connsiteY229" fmla="*/ 1274169 h 1285875"/>
                    <a:gd name="connsiteX230" fmla="*/ 1054465 w 4510525"/>
                    <a:gd name="connsiteY230" fmla="*/ 1269892 h 1285875"/>
                    <a:gd name="connsiteX231" fmla="*/ 1057504 w 4510525"/>
                    <a:gd name="connsiteY231" fmla="*/ 1264958 h 1285875"/>
                    <a:gd name="connsiteX232" fmla="*/ 1060542 w 4510525"/>
                    <a:gd name="connsiteY232" fmla="*/ 1259367 h 1285875"/>
                    <a:gd name="connsiteX233" fmla="*/ 1063581 w 4510525"/>
                    <a:gd name="connsiteY233" fmla="*/ 1253138 h 1285875"/>
                    <a:gd name="connsiteX234" fmla="*/ 1066619 w 4510525"/>
                    <a:gd name="connsiteY234" fmla="*/ 1246270 h 1285875"/>
                    <a:gd name="connsiteX235" fmla="*/ 1072706 w 4510525"/>
                    <a:gd name="connsiteY235" fmla="*/ 1230649 h 1285875"/>
                    <a:gd name="connsiteX236" fmla="*/ 1078782 w 4510525"/>
                    <a:gd name="connsiteY236" fmla="*/ 1212571 h 1285875"/>
                    <a:gd name="connsiteX237" fmla="*/ 1090936 w 4510525"/>
                    <a:gd name="connsiteY237" fmla="*/ 1169356 h 1285875"/>
                    <a:gd name="connsiteX238" fmla="*/ 1103100 w 4510525"/>
                    <a:gd name="connsiteY238" fmla="*/ 1117340 h 1285875"/>
                    <a:gd name="connsiteX239" fmla="*/ 1115254 w 4510525"/>
                    <a:gd name="connsiteY239" fmla="*/ 1057399 h 1285875"/>
                    <a:gd name="connsiteX240" fmla="*/ 1127417 w 4510525"/>
                    <a:gd name="connsiteY240" fmla="*/ 990533 h 1285875"/>
                    <a:gd name="connsiteX241" fmla="*/ 1149991 w 4510525"/>
                    <a:gd name="connsiteY241" fmla="*/ 851868 h 1285875"/>
                    <a:gd name="connsiteX242" fmla="*/ 1172575 w 4510525"/>
                    <a:gd name="connsiteY242" fmla="*/ 701195 h 1285875"/>
                    <a:gd name="connsiteX243" fmla="*/ 1195149 w 4510525"/>
                    <a:gd name="connsiteY243" fmla="*/ 547179 h 1285875"/>
                    <a:gd name="connsiteX244" fmla="*/ 1217733 w 4510525"/>
                    <a:gd name="connsiteY244" fmla="*/ 398662 h 1285875"/>
                    <a:gd name="connsiteX245" fmla="*/ 1229925 w 4510525"/>
                    <a:gd name="connsiteY245" fmla="*/ 323748 h 1285875"/>
                    <a:gd name="connsiteX246" fmla="*/ 1242127 w 4510525"/>
                    <a:gd name="connsiteY246" fmla="*/ 254201 h 1285875"/>
                    <a:gd name="connsiteX247" fmla="*/ 1254328 w 4510525"/>
                    <a:gd name="connsiteY247" fmla="*/ 191194 h 1285875"/>
                    <a:gd name="connsiteX248" fmla="*/ 1266520 w 4510525"/>
                    <a:gd name="connsiteY248" fmla="*/ 135786 h 1285875"/>
                    <a:gd name="connsiteX249" fmla="*/ 1278722 w 4510525"/>
                    <a:gd name="connsiteY249" fmla="*/ 88906 h 1285875"/>
                    <a:gd name="connsiteX250" fmla="*/ 1284818 w 4510525"/>
                    <a:gd name="connsiteY250" fmla="*/ 68919 h 1285875"/>
                    <a:gd name="connsiteX251" fmla="*/ 1290923 w 4510525"/>
                    <a:gd name="connsiteY251" fmla="*/ 51347 h 1285875"/>
                    <a:gd name="connsiteX252" fmla="*/ 1297019 w 4510525"/>
                    <a:gd name="connsiteY252" fmla="*/ 36265 h 1285875"/>
                    <a:gd name="connsiteX253" fmla="*/ 1300067 w 4510525"/>
                    <a:gd name="connsiteY253" fmla="*/ 29679 h 1285875"/>
                    <a:gd name="connsiteX254" fmla="*/ 1303115 w 4510525"/>
                    <a:gd name="connsiteY254" fmla="*/ 23738 h 1285875"/>
                    <a:gd name="connsiteX255" fmla="*/ 1306163 w 4510525"/>
                    <a:gd name="connsiteY255" fmla="*/ 18449 h 1285875"/>
                    <a:gd name="connsiteX256" fmla="*/ 1309221 w 4510525"/>
                    <a:gd name="connsiteY256" fmla="*/ 13817 h 1285875"/>
                    <a:gd name="connsiteX257" fmla="*/ 1310745 w 4510525"/>
                    <a:gd name="connsiteY257" fmla="*/ 11749 h 1285875"/>
                    <a:gd name="connsiteX258" fmla="*/ 1312269 w 4510525"/>
                    <a:gd name="connsiteY258" fmla="*/ 9847 h 1285875"/>
                    <a:gd name="connsiteX259" fmla="*/ 1313793 w 4510525"/>
                    <a:gd name="connsiteY259" fmla="*/ 8112 h 1285875"/>
                    <a:gd name="connsiteX260" fmla="*/ 1315317 w 4510525"/>
                    <a:gd name="connsiteY260" fmla="*/ 6545 h 1285875"/>
                    <a:gd name="connsiteX261" fmla="*/ 1316955 w 4510525"/>
                    <a:gd name="connsiteY261" fmla="*/ 5046 h 1285875"/>
                    <a:gd name="connsiteX262" fmla="*/ 1318593 w 4510525"/>
                    <a:gd name="connsiteY262" fmla="*/ 3742 h 1285875"/>
                    <a:gd name="connsiteX263" fmla="*/ 1320232 w 4510525"/>
                    <a:gd name="connsiteY263" fmla="*/ 2633 h 1285875"/>
                    <a:gd name="connsiteX264" fmla="*/ 1321051 w 4510525"/>
                    <a:gd name="connsiteY264" fmla="*/ 2151 h 1285875"/>
                    <a:gd name="connsiteX265" fmla="*/ 1321870 w 4510525"/>
                    <a:gd name="connsiteY265" fmla="*/ 1717 h 1285875"/>
                    <a:gd name="connsiteX266" fmla="*/ 1322689 w 4510525"/>
                    <a:gd name="connsiteY266" fmla="*/ 1333 h 1285875"/>
                    <a:gd name="connsiteX267" fmla="*/ 1323508 w 4510525"/>
                    <a:gd name="connsiteY267" fmla="*/ 996 h 1285875"/>
                    <a:gd name="connsiteX268" fmla="*/ 1324318 w 4510525"/>
                    <a:gd name="connsiteY268" fmla="*/ 710 h 1285875"/>
                    <a:gd name="connsiteX269" fmla="*/ 1325137 w 4510525"/>
                    <a:gd name="connsiteY269" fmla="*/ 471 h 1285875"/>
                    <a:gd name="connsiteX270" fmla="*/ 1325956 w 4510525"/>
                    <a:gd name="connsiteY270" fmla="*/ 281 h 1285875"/>
                    <a:gd name="connsiteX271" fmla="*/ 1326775 w 4510525"/>
                    <a:gd name="connsiteY271" fmla="*/ 140 h 1285875"/>
                    <a:gd name="connsiteX272" fmla="*/ 1327595 w 4510525"/>
                    <a:gd name="connsiteY272" fmla="*/ 48 h 1285875"/>
                    <a:gd name="connsiteX273" fmla="*/ 1328414 w 4510525"/>
                    <a:gd name="connsiteY273" fmla="*/ 4 h 1285875"/>
                    <a:gd name="connsiteX274" fmla="*/ 1329233 w 4510525"/>
                    <a:gd name="connsiteY274" fmla="*/ 9 h 1285875"/>
                    <a:gd name="connsiteX275" fmla="*/ 1330052 w 4510525"/>
                    <a:gd name="connsiteY275" fmla="*/ 63 h 1285875"/>
                    <a:gd name="connsiteX276" fmla="*/ 1330871 w 4510525"/>
                    <a:gd name="connsiteY276" fmla="*/ 166 h 1285875"/>
                    <a:gd name="connsiteX277" fmla="*/ 1331690 w 4510525"/>
                    <a:gd name="connsiteY277" fmla="*/ 317 h 1285875"/>
                    <a:gd name="connsiteX278" fmla="*/ 1332509 w 4510525"/>
                    <a:gd name="connsiteY278" fmla="*/ 518 h 1285875"/>
                    <a:gd name="connsiteX279" fmla="*/ 1333329 w 4510525"/>
                    <a:gd name="connsiteY279" fmla="*/ 767 h 1285875"/>
                    <a:gd name="connsiteX280" fmla="*/ 1334148 w 4510525"/>
                    <a:gd name="connsiteY280" fmla="*/ 1065 h 1285875"/>
                    <a:gd name="connsiteX281" fmla="*/ 1334967 w 4510525"/>
                    <a:gd name="connsiteY281" fmla="*/ 1412 h 1285875"/>
                    <a:gd name="connsiteX282" fmla="*/ 1335786 w 4510525"/>
                    <a:gd name="connsiteY282" fmla="*/ 1807 h 1285875"/>
                    <a:gd name="connsiteX283" fmla="*/ 1336605 w 4510525"/>
                    <a:gd name="connsiteY283" fmla="*/ 2251 h 1285875"/>
                    <a:gd name="connsiteX284" fmla="*/ 1337424 w 4510525"/>
                    <a:gd name="connsiteY284" fmla="*/ 2743 h 1285875"/>
                    <a:gd name="connsiteX285" fmla="*/ 1338244 w 4510525"/>
                    <a:gd name="connsiteY285" fmla="*/ 3284 h 1285875"/>
                    <a:gd name="connsiteX286" fmla="*/ 1339882 w 4510525"/>
                    <a:gd name="connsiteY286" fmla="*/ 4512 h 1285875"/>
                    <a:gd name="connsiteX287" fmla="*/ 1341520 w 4510525"/>
                    <a:gd name="connsiteY287" fmla="*/ 5934 h 1285875"/>
                    <a:gd name="connsiteX288" fmla="*/ 1343158 w 4510525"/>
                    <a:gd name="connsiteY288" fmla="*/ 7549 h 1285875"/>
                    <a:gd name="connsiteX289" fmla="*/ 1344797 w 4510525"/>
                    <a:gd name="connsiteY289" fmla="*/ 9356 h 1285875"/>
                    <a:gd name="connsiteX290" fmla="*/ 1346425 w 4510525"/>
                    <a:gd name="connsiteY290" fmla="*/ 11357 h 1285875"/>
                    <a:gd name="connsiteX291" fmla="*/ 1348064 w 4510525"/>
                    <a:gd name="connsiteY291" fmla="*/ 13548 h 1285875"/>
                    <a:gd name="connsiteX292" fmla="*/ 1351340 w 4510525"/>
                    <a:gd name="connsiteY292" fmla="*/ 18505 h 1285875"/>
                    <a:gd name="connsiteX293" fmla="*/ 1354617 w 4510525"/>
                    <a:gd name="connsiteY293" fmla="*/ 24219 h 1285875"/>
                    <a:gd name="connsiteX294" fmla="*/ 1357894 w 4510525"/>
                    <a:gd name="connsiteY294" fmla="*/ 30685 h 1285875"/>
                    <a:gd name="connsiteX295" fmla="*/ 1361170 w 4510525"/>
                    <a:gd name="connsiteY295" fmla="*/ 37893 h 1285875"/>
                    <a:gd name="connsiteX296" fmla="*/ 1367714 w 4510525"/>
                    <a:gd name="connsiteY296" fmla="*/ 54506 h 1285875"/>
                    <a:gd name="connsiteX297" fmla="*/ 1374267 w 4510525"/>
                    <a:gd name="connsiteY297" fmla="*/ 73974 h 1285875"/>
                    <a:gd name="connsiteX298" fmla="*/ 1380820 w 4510525"/>
                    <a:gd name="connsiteY298" fmla="*/ 96205 h 1285875"/>
                    <a:gd name="connsiteX299" fmla="*/ 1393917 w 4510525"/>
                    <a:gd name="connsiteY299" fmla="*/ 148509 h 1285875"/>
                    <a:gd name="connsiteX300" fmla="*/ 1407023 w 4510525"/>
                    <a:gd name="connsiteY300" fmla="*/ 210403 h 1285875"/>
                    <a:gd name="connsiteX301" fmla="*/ 1420120 w 4510525"/>
                    <a:gd name="connsiteY301" fmla="*/ 280687 h 1285875"/>
                    <a:gd name="connsiteX302" fmla="*/ 1440894 w 4510525"/>
                    <a:gd name="connsiteY302" fmla="*/ 405953 h 1285875"/>
                    <a:gd name="connsiteX303" fmla="*/ 1461668 w 4510525"/>
                    <a:gd name="connsiteY303" fmla="*/ 542749 h 1285875"/>
                    <a:gd name="connsiteX304" fmla="*/ 1482442 w 4510525"/>
                    <a:gd name="connsiteY304" fmla="*/ 684421 h 1285875"/>
                    <a:gd name="connsiteX305" fmla="*/ 1503216 w 4510525"/>
                    <a:gd name="connsiteY305" fmla="*/ 824073 h 1285875"/>
                    <a:gd name="connsiteX306" fmla="*/ 1528410 w 4510525"/>
                    <a:gd name="connsiteY306" fmla="*/ 980970 h 1285875"/>
                    <a:gd name="connsiteX307" fmla="*/ 1541002 w 4510525"/>
                    <a:gd name="connsiteY307" fmla="*/ 1051017 h 1285875"/>
                    <a:gd name="connsiteX308" fmla="*/ 1553604 w 4510525"/>
                    <a:gd name="connsiteY308" fmla="*/ 1113739 h 1285875"/>
                    <a:gd name="connsiteX309" fmla="*/ 1566196 w 4510525"/>
                    <a:gd name="connsiteY309" fmla="*/ 1168013 h 1285875"/>
                    <a:gd name="connsiteX310" fmla="*/ 1578788 w 4510525"/>
                    <a:gd name="connsiteY310" fmla="*/ 1212885 h 1285875"/>
                    <a:gd name="connsiteX311" fmla="*/ 1585084 w 4510525"/>
                    <a:gd name="connsiteY311" fmla="*/ 1231525 h 1285875"/>
                    <a:gd name="connsiteX312" fmla="*/ 1591389 w 4510525"/>
                    <a:gd name="connsiteY312" fmla="*/ 1247527 h 1285875"/>
                    <a:gd name="connsiteX313" fmla="*/ 1594533 w 4510525"/>
                    <a:gd name="connsiteY313" fmla="*/ 1254509 h 1285875"/>
                    <a:gd name="connsiteX314" fmla="*/ 1597685 w 4510525"/>
                    <a:gd name="connsiteY314" fmla="*/ 1260815 h 1285875"/>
                    <a:gd name="connsiteX315" fmla="*/ 1600829 w 4510525"/>
                    <a:gd name="connsiteY315" fmla="*/ 1266425 h 1285875"/>
                    <a:gd name="connsiteX316" fmla="*/ 1603982 w 4510525"/>
                    <a:gd name="connsiteY316" fmla="*/ 1271330 h 1285875"/>
                    <a:gd name="connsiteX317" fmla="*/ 1606706 w 4510525"/>
                    <a:gd name="connsiteY317" fmla="*/ 1275007 h 1285875"/>
                    <a:gd name="connsiteX318" fmla="*/ 1608068 w 4510525"/>
                    <a:gd name="connsiteY318" fmla="*/ 1276645 h 1285875"/>
                    <a:gd name="connsiteX319" fmla="*/ 1609430 w 4510525"/>
                    <a:gd name="connsiteY319" fmla="*/ 1278150 h 1285875"/>
                    <a:gd name="connsiteX320" fmla="*/ 1610792 w 4510525"/>
                    <a:gd name="connsiteY320" fmla="*/ 1279522 h 1285875"/>
                    <a:gd name="connsiteX321" fmla="*/ 1612154 w 4510525"/>
                    <a:gd name="connsiteY321" fmla="*/ 1280760 h 1285875"/>
                    <a:gd name="connsiteX322" fmla="*/ 1613516 w 4510525"/>
                    <a:gd name="connsiteY322" fmla="*/ 1281865 h 1285875"/>
                    <a:gd name="connsiteX323" fmla="*/ 1614868 w 4510525"/>
                    <a:gd name="connsiteY323" fmla="*/ 1282837 h 1285875"/>
                    <a:gd name="connsiteX324" fmla="*/ 1616240 w 4510525"/>
                    <a:gd name="connsiteY324" fmla="*/ 1283675 h 1285875"/>
                    <a:gd name="connsiteX325" fmla="*/ 1617593 w 4510525"/>
                    <a:gd name="connsiteY325" fmla="*/ 1284380 h 1285875"/>
                    <a:gd name="connsiteX326" fmla="*/ 1618955 w 4510525"/>
                    <a:gd name="connsiteY326" fmla="*/ 1284942 h 1285875"/>
                    <a:gd name="connsiteX327" fmla="*/ 1619641 w 4510525"/>
                    <a:gd name="connsiteY327" fmla="*/ 1285180 h 1285875"/>
                    <a:gd name="connsiteX328" fmla="*/ 1620317 w 4510525"/>
                    <a:gd name="connsiteY328" fmla="*/ 1285380 h 1285875"/>
                    <a:gd name="connsiteX329" fmla="*/ 1621003 w 4510525"/>
                    <a:gd name="connsiteY329" fmla="*/ 1285542 h 1285875"/>
                    <a:gd name="connsiteX330" fmla="*/ 1621679 w 4510525"/>
                    <a:gd name="connsiteY330" fmla="*/ 1285675 h 1285875"/>
                    <a:gd name="connsiteX331" fmla="*/ 1622365 w 4510525"/>
                    <a:gd name="connsiteY331" fmla="*/ 1285780 h 1285875"/>
                    <a:gd name="connsiteX332" fmla="*/ 1623041 w 4510525"/>
                    <a:gd name="connsiteY332" fmla="*/ 1285837 h 1285875"/>
                    <a:gd name="connsiteX333" fmla="*/ 1623727 w 4510525"/>
                    <a:gd name="connsiteY333" fmla="*/ 1285875 h 1285875"/>
                    <a:gd name="connsiteX334" fmla="*/ 1624403 w 4510525"/>
                    <a:gd name="connsiteY334" fmla="*/ 1285865 h 1285875"/>
                    <a:gd name="connsiteX335" fmla="*/ 1625089 w 4510525"/>
                    <a:gd name="connsiteY335" fmla="*/ 1285837 h 1285875"/>
                    <a:gd name="connsiteX336" fmla="*/ 1625765 w 4510525"/>
                    <a:gd name="connsiteY336" fmla="*/ 1285761 h 1285875"/>
                    <a:gd name="connsiteX337" fmla="*/ 1626451 w 4510525"/>
                    <a:gd name="connsiteY337" fmla="*/ 1285656 h 1285875"/>
                    <a:gd name="connsiteX338" fmla="*/ 1627127 w 4510525"/>
                    <a:gd name="connsiteY338" fmla="*/ 1285523 h 1285875"/>
                    <a:gd name="connsiteX339" fmla="*/ 1627803 w 4510525"/>
                    <a:gd name="connsiteY339" fmla="*/ 1285351 h 1285875"/>
                    <a:gd name="connsiteX340" fmla="*/ 1628489 w 4510525"/>
                    <a:gd name="connsiteY340" fmla="*/ 1285142 h 1285875"/>
                    <a:gd name="connsiteX341" fmla="*/ 1629175 w 4510525"/>
                    <a:gd name="connsiteY341" fmla="*/ 1284903 h 1285875"/>
                    <a:gd name="connsiteX342" fmla="*/ 1629851 w 4510525"/>
                    <a:gd name="connsiteY342" fmla="*/ 1284637 h 1285875"/>
                    <a:gd name="connsiteX343" fmla="*/ 1631213 w 4510525"/>
                    <a:gd name="connsiteY343" fmla="*/ 1283989 h 1285875"/>
                    <a:gd name="connsiteX344" fmla="*/ 1632576 w 4510525"/>
                    <a:gd name="connsiteY344" fmla="*/ 1283208 h 1285875"/>
                    <a:gd name="connsiteX345" fmla="*/ 1633938 w 4510525"/>
                    <a:gd name="connsiteY345" fmla="*/ 1282294 h 1285875"/>
                    <a:gd name="connsiteX346" fmla="*/ 1635300 w 4510525"/>
                    <a:gd name="connsiteY346" fmla="*/ 1281246 h 1285875"/>
                    <a:gd name="connsiteX347" fmla="*/ 1636662 w 4510525"/>
                    <a:gd name="connsiteY347" fmla="*/ 1280065 h 1285875"/>
                    <a:gd name="connsiteX348" fmla="*/ 1638024 w 4510525"/>
                    <a:gd name="connsiteY348" fmla="*/ 1278750 h 1285875"/>
                    <a:gd name="connsiteX349" fmla="*/ 1639386 w 4510525"/>
                    <a:gd name="connsiteY349" fmla="*/ 1277303 h 1285875"/>
                    <a:gd name="connsiteX350" fmla="*/ 1640748 w 4510525"/>
                    <a:gd name="connsiteY350" fmla="*/ 1275712 h 1285875"/>
                    <a:gd name="connsiteX351" fmla="*/ 1642101 w 4510525"/>
                    <a:gd name="connsiteY351" fmla="*/ 1273997 h 1285875"/>
                    <a:gd name="connsiteX352" fmla="*/ 1644825 w 4510525"/>
                    <a:gd name="connsiteY352" fmla="*/ 1270168 h 1285875"/>
                    <a:gd name="connsiteX353" fmla="*/ 1647549 w 4510525"/>
                    <a:gd name="connsiteY353" fmla="*/ 1265815 h 1285875"/>
                    <a:gd name="connsiteX354" fmla="*/ 1650273 w 4510525"/>
                    <a:gd name="connsiteY354" fmla="*/ 1260939 h 1285875"/>
                    <a:gd name="connsiteX355" fmla="*/ 1652997 w 4510525"/>
                    <a:gd name="connsiteY355" fmla="*/ 1255547 h 1285875"/>
                    <a:gd name="connsiteX356" fmla="*/ 1658445 w 4510525"/>
                    <a:gd name="connsiteY356" fmla="*/ 1243213 h 1285875"/>
                    <a:gd name="connsiteX357" fmla="*/ 1663894 w 4510525"/>
                    <a:gd name="connsiteY357" fmla="*/ 1228868 h 1285875"/>
                    <a:gd name="connsiteX358" fmla="*/ 1669332 w 4510525"/>
                    <a:gd name="connsiteY358" fmla="*/ 1212561 h 1285875"/>
                    <a:gd name="connsiteX359" fmla="*/ 1680229 w 4510525"/>
                    <a:gd name="connsiteY359" fmla="*/ 1174261 h 1285875"/>
                    <a:gd name="connsiteX360" fmla="*/ 1691126 w 4510525"/>
                    <a:gd name="connsiteY360" fmla="*/ 1128836 h 1285875"/>
                    <a:gd name="connsiteX361" fmla="*/ 1703480 w 4510525"/>
                    <a:gd name="connsiteY361" fmla="*/ 1069429 h 1285875"/>
                    <a:gd name="connsiteX362" fmla="*/ 1715843 w 4510525"/>
                    <a:gd name="connsiteY362" fmla="*/ 1002649 h 1285875"/>
                    <a:gd name="connsiteX363" fmla="*/ 1728206 w 4510525"/>
                    <a:gd name="connsiteY363" fmla="*/ 929659 h 1285875"/>
                    <a:gd name="connsiteX364" fmla="*/ 1740560 w 4510525"/>
                    <a:gd name="connsiteY364" fmla="*/ 851726 h 1285875"/>
                    <a:gd name="connsiteX365" fmla="*/ 1765287 w 4510525"/>
                    <a:gd name="connsiteY365" fmla="*/ 686428 h 1285875"/>
                    <a:gd name="connsiteX366" fmla="*/ 1790005 w 4510525"/>
                    <a:gd name="connsiteY366" fmla="*/ 518144 h 1285875"/>
                    <a:gd name="connsiteX367" fmla="*/ 1812265 w 4510525"/>
                    <a:gd name="connsiteY367" fmla="*/ 373687 h 1285875"/>
                    <a:gd name="connsiteX368" fmla="*/ 1834515 w 4510525"/>
                    <a:gd name="connsiteY368" fmla="*/ 244253 h 1285875"/>
                    <a:gd name="connsiteX369" fmla="*/ 1845640 w 4510525"/>
                    <a:gd name="connsiteY369" fmla="*/ 187471 h 1285875"/>
                    <a:gd name="connsiteX370" fmla="*/ 1856766 w 4510525"/>
                    <a:gd name="connsiteY370" fmla="*/ 137064 h 1285875"/>
                    <a:gd name="connsiteX371" fmla="*/ 1867900 w 4510525"/>
                    <a:gd name="connsiteY371" fmla="*/ 93738 h 1285875"/>
                    <a:gd name="connsiteX372" fmla="*/ 1879025 w 4510525"/>
                    <a:gd name="connsiteY372" fmla="*/ 58101 h 1285875"/>
                    <a:gd name="connsiteX373" fmla="*/ 1884845 w 4510525"/>
                    <a:gd name="connsiteY373" fmla="*/ 42700 h 1285875"/>
                    <a:gd name="connsiteX374" fmla="*/ 1890655 w 4510525"/>
                    <a:gd name="connsiteY374" fmla="*/ 29598 h 1285875"/>
                    <a:gd name="connsiteX375" fmla="*/ 1893570 w 4510525"/>
                    <a:gd name="connsiteY375" fmla="*/ 23925 h 1285875"/>
                    <a:gd name="connsiteX376" fmla="*/ 1896475 w 4510525"/>
                    <a:gd name="connsiteY376" fmla="*/ 18845 h 1285875"/>
                    <a:gd name="connsiteX377" fmla="*/ 1899380 w 4510525"/>
                    <a:gd name="connsiteY377" fmla="*/ 14363 h 1285875"/>
                    <a:gd name="connsiteX378" fmla="*/ 1902295 w 4510525"/>
                    <a:gd name="connsiteY378" fmla="*/ 10482 h 1285875"/>
                    <a:gd name="connsiteX379" fmla="*/ 1903743 w 4510525"/>
                    <a:gd name="connsiteY379" fmla="*/ 8769 h 1285875"/>
                    <a:gd name="connsiteX380" fmla="*/ 1905200 w 4510525"/>
                    <a:gd name="connsiteY380" fmla="*/ 7207 h 1285875"/>
                    <a:gd name="connsiteX381" fmla="*/ 1906658 w 4510525"/>
                    <a:gd name="connsiteY381" fmla="*/ 5798 h 1285875"/>
                    <a:gd name="connsiteX382" fmla="*/ 1908115 w 4510525"/>
                    <a:gd name="connsiteY382" fmla="*/ 4541 h 1285875"/>
                    <a:gd name="connsiteX383" fmla="*/ 1909563 w 4510525"/>
                    <a:gd name="connsiteY383" fmla="*/ 3438 h 1285875"/>
                    <a:gd name="connsiteX384" fmla="*/ 1911020 w 4510525"/>
                    <a:gd name="connsiteY384" fmla="*/ 2486 h 1285875"/>
                    <a:gd name="connsiteX385" fmla="*/ 1912477 w 4510525"/>
                    <a:gd name="connsiteY385" fmla="*/ 1689 h 1285875"/>
                    <a:gd name="connsiteX386" fmla="*/ 1913201 w 4510525"/>
                    <a:gd name="connsiteY386" fmla="*/ 1348 h 1285875"/>
                    <a:gd name="connsiteX387" fmla="*/ 1913925 w 4510525"/>
                    <a:gd name="connsiteY387" fmla="*/ 1045 h 1285875"/>
                    <a:gd name="connsiteX388" fmla="*/ 1914658 w 4510525"/>
                    <a:gd name="connsiteY388" fmla="*/ 781 h 1285875"/>
                    <a:gd name="connsiteX389" fmla="*/ 1915382 w 4510525"/>
                    <a:gd name="connsiteY389" fmla="*/ 555 h 1285875"/>
                    <a:gd name="connsiteX390" fmla="*/ 1916106 w 4510525"/>
                    <a:gd name="connsiteY390" fmla="*/ 368 h 1285875"/>
                    <a:gd name="connsiteX391" fmla="*/ 1916840 w 4510525"/>
                    <a:gd name="connsiteY391" fmla="*/ 219 h 1285875"/>
                    <a:gd name="connsiteX392" fmla="*/ 1917564 w 4510525"/>
                    <a:gd name="connsiteY392" fmla="*/ 109 h 1285875"/>
                    <a:gd name="connsiteX393" fmla="*/ 1918287 w 4510525"/>
                    <a:gd name="connsiteY393" fmla="*/ 36 h 1285875"/>
                    <a:gd name="connsiteX394" fmla="*/ 1919021 w 4510525"/>
                    <a:gd name="connsiteY394" fmla="*/ 3 h 1285875"/>
                    <a:gd name="connsiteX395" fmla="*/ 1919745 w 4510525"/>
                    <a:gd name="connsiteY395" fmla="*/ 8 h 1285875"/>
                    <a:gd name="connsiteX396" fmla="*/ 1920469 w 4510525"/>
                    <a:gd name="connsiteY396" fmla="*/ 51 h 1285875"/>
                    <a:gd name="connsiteX397" fmla="*/ 1921202 w 4510525"/>
                    <a:gd name="connsiteY397" fmla="*/ 133 h 1285875"/>
                    <a:gd name="connsiteX398" fmla="*/ 1921926 w 4510525"/>
                    <a:gd name="connsiteY398" fmla="*/ 253 h 1285875"/>
                    <a:gd name="connsiteX399" fmla="*/ 1922650 w 4510525"/>
                    <a:gd name="connsiteY399" fmla="*/ 412 h 1285875"/>
                    <a:gd name="connsiteX400" fmla="*/ 1923383 w 4510525"/>
                    <a:gd name="connsiteY400" fmla="*/ 610 h 1285875"/>
                    <a:gd name="connsiteX401" fmla="*/ 1924107 w 4510525"/>
                    <a:gd name="connsiteY401" fmla="*/ 846 h 1285875"/>
                    <a:gd name="connsiteX402" fmla="*/ 1924831 w 4510525"/>
                    <a:gd name="connsiteY402" fmla="*/ 1120 h 1285875"/>
                    <a:gd name="connsiteX403" fmla="*/ 1925565 w 4510525"/>
                    <a:gd name="connsiteY403" fmla="*/ 1433 h 1285875"/>
                    <a:gd name="connsiteX404" fmla="*/ 1926288 w 4510525"/>
                    <a:gd name="connsiteY404" fmla="*/ 1783 h 1285875"/>
                    <a:gd name="connsiteX405" fmla="*/ 1927012 w 4510525"/>
                    <a:gd name="connsiteY405" fmla="*/ 2173 h 1285875"/>
                    <a:gd name="connsiteX406" fmla="*/ 1928470 w 4510525"/>
                    <a:gd name="connsiteY406" fmla="*/ 3067 h 1285875"/>
                    <a:gd name="connsiteX407" fmla="*/ 1929927 w 4510525"/>
                    <a:gd name="connsiteY407" fmla="*/ 4114 h 1285875"/>
                    <a:gd name="connsiteX408" fmla="*/ 1931384 w 4510525"/>
                    <a:gd name="connsiteY408" fmla="*/ 5314 h 1285875"/>
                    <a:gd name="connsiteX409" fmla="*/ 1932832 w 4510525"/>
                    <a:gd name="connsiteY409" fmla="*/ 6667 h 1285875"/>
                    <a:gd name="connsiteX410" fmla="*/ 1934290 w 4510525"/>
                    <a:gd name="connsiteY410" fmla="*/ 8171 h 1285875"/>
                    <a:gd name="connsiteX411" fmla="*/ 1935747 w 4510525"/>
                    <a:gd name="connsiteY411" fmla="*/ 9829 h 1285875"/>
                    <a:gd name="connsiteX412" fmla="*/ 1937195 w 4510525"/>
                    <a:gd name="connsiteY412" fmla="*/ 11638 h 1285875"/>
                    <a:gd name="connsiteX413" fmla="*/ 1940109 w 4510525"/>
                    <a:gd name="connsiteY413" fmla="*/ 15708 h 1285875"/>
                    <a:gd name="connsiteX414" fmla="*/ 1943014 w 4510525"/>
                    <a:gd name="connsiteY414" fmla="*/ 20379 h 1285875"/>
                    <a:gd name="connsiteX415" fmla="*/ 1945929 w 4510525"/>
                    <a:gd name="connsiteY415" fmla="*/ 25646 h 1285875"/>
                    <a:gd name="connsiteX416" fmla="*/ 1948834 w 4510525"/>
                    <a:gd name="connsiteY416" fmla="*/ 31505 h 1285875"/>
                    <a:gd name="connsiteX417" fmla="*/ 1954654 w 4510525"/>
                    <a:gd name="connsiteY417" fmla="*/ 44972 h 1285875"/>
                    <a:gd name="connsiteX418" fmla="*/ 1960464 w 4510525"/>
                    <a:gd name="connsiteY418" fmla="*/ 60729 h 1285875"/>
                    <a:gd name="connsiteX419" fmla="*/ 1972104 w 4510525"/>
                    <a:gd name="connsiteY419" fmla="*/ 98865 h 1285875"/>
                    <a:gd name="connsiteX420" fmla="*/ 1983953 w 4510525"/>
                    <a:gd name="connsiteY420" fmla="*/ 146272 h 1285875"/>
                    <a:gd name="connsiteX421" fmla="*/ 1995811 w 4510525"/>
                    <a:gd name="connsiteY421" fmla="*/ 201567 h 1285875"/>
                    <a:gd name="connsiteX422" fmla="*/ 2007661 w 4510525"/>
                    <a:gd name="connsiteY422" fmla="*/ 263872 h 1285875"/>
                    <a:gd name="connsiteX423" fmla="*/ 2019510 w 4510525"/>
                    <a:gd name="connsiteY423" fmla="*/ 332198 h 1285875"/>
                    <a:gd name="connsiteX424" fmla="*/ 2043217 w 4510525"/>
                    <a:gd name="connsiteY424" fmla="*/ 482492 h 1285875"/>
                    <a:gd name="connsiteX425" fmla="*/ 2066925 w 4510525"/>
                    <a:gd name="connsiteY425" fmla="*/ 642938 h 1285875"/>
                    <a:gd name="connsiteX426" fmla="*/ 2090423 w 4510525"/>
                    <a:gd name="connsiteY426" fmla="*/ 801981 h 1285875"/>
                    <a:gd name="connsiteX427" fmla="*/ 2113912 w 4510525"/>
                    <a:gd name="connsiteY427" fmla="*/ 951138 h 1285875"/>
                    <a:gd name="connsiteX428" fmla="*/ 2125656 w 4510525"/>
                    <a:gd name="connsiteY428" fmla="*/ 1019070 h 1285875"/>
                    <a:gd name="connsiteX429" fmla="*/ 2137410 w 4510525"/>
                    <a:gd name="connsiteY429" fmla="*/ 1081135 h 1285875"/>
                    <a:gd name="connsiteX430" fmla="*/ 2149154 w 4510525"/>
                    <a:gd name="connsiteY430" fmla="*/ 1136371 h 1285875"/>
                    <a:gd name="connsiteX431" fmla="*/ 2160899 w 4510525"/>
                    <a:gd name="connsiteY431" fmla="*/ 1183900 h 1285875"/>
                    <a:gd name="connsiteX432" fmla="*/ 2172643 w 4510525"/>
                    <a:gd name="connsiteY432" fmla="*/ 1222982 h 1285875"/>
                    <a:gd name="connsiteX433" fmla="*/ 2178510 w 4510525"/>
                    <a:gd name="connsiteY433" fmla="*/ 1239155 h 1285875"/>
                    <a:gd name="connsiteX434" fmla="*/ 2184387 w 4510525"/>
                    <a:gd name="connsiteY434" fmla="*/ 1253014 h 1285875"/>
                    <a:gd name="connsiteX435" fmla="*/ 2187321 w 4510525"/>
                    <a:gd name="connsiteY435" fmla="*/ 1259053 h 1285875"/>
                    <a:gd name="connsiteX436" fmla="*/ 2190255 w 4510525"/>
                    <a:gd name="connsiteY436" fmla="*/ 1264491 h 1285875"/>
                    <a:gd name="connsiteX437" fmla="*/ 2193189 w 4510525"/>
                    <a:gd name="connsiteY437" fmla="*/ 1269321 h 1285875"/>
                    <a:gd name="connsiteX438" fmla="*/ 2196122 w 4510525"/>
                    <a:gd name="connsiteY438" fmla="*/ 1273540 h 1285875"/>
                    <a:gd name="connsiteX439" fmla="*/ 2197589 w 4510525"/>
                    <a:gd name="connsiteY439" fmla="*/ 1275417 h 1285875"/>
                    <a:gd name="connsiteX440" fmla="*/ 2199056 w 4510525"/>
                    <a:gd name="connsiteY440" fmla="*/ 1277150 h 1285875"/>
                    <a:gd name="connsiteX441" fmla="*/ 2200523 w 4510525"/>
                    <a:gd name="connsiteY441" fmla="*/ 1278722 h 1285875"/>
                    <a:gd name="connsiteX442" fmla="*/ 2201990 w 4510525"/>
                    <a:gd name="connsiteY442" fmla="*/ 1280132 h 1285875"/>
                    <a:gd name="connsiteX443" fmla="*/ 2203466 w 4510525"/>
                    <a:gd name="connsiteY443" fmla="*/ 1281398 h 1285875"/>
                    <a:gd name="connsiteX444" fmla="*/ 2204933 w 4510525"/>
                    <a:gd name="connsiteY444" fmla="*/ 1282503 h 1285875"/>
                    <a:gd name="connsiteX445" fmla="*/ 2206400 w 4510525"/>
                    <a:gd name="connsiteY445" fmla="*/ 1283446 h 1285875"/>
                    <a:gd name="connsiteX446" fmla="*/ 2207867 w 4510525"/>
                    <a:gd name="connsiteY446" fmla="*/ 1284246 h 1285875"/>
                    <a:gd name="connsiteX447" fmla="*/ 2208600 w 4510525"/>
                    <a:gd name="connsiteY447" fmla="*/ 1284580 h 1285875"/>
                    <a:gd name="connsiteX448" fmla="*/ 2209333 w 4510525"/>
                    <a:gd name="connsiteY448" fmla="*/ 1284875 h 1285875"/>
                    <a:gd name="connsiteX449" fmla="*/ 2210067 w 4510525"/>
                    <a:gd name="connsiteY449" fmla="*/ 1285142 h 1285875"/>
                    <a:gd name="connsiteX450" fmla="*/ 2210800 w 4510525"/>
                    <a:gd name="connsiteY450" fmla="*/ 1285361 h 1285875"/>
                    <a:gd name="connsiteX451" fmla="*/ 2211534 w 4510525"/>
                    <a:gd name="connsiteY451" fmla="*/ 1285542 h 1285875"/>
                    <a:gd name="connsiteX452" fmla="*/ 2212267 w 4510525"/>
                    <a:gd name="connsiteY452" fmla="*/ 1285685 h 1285875"/>
                    <a:gd name="connsiteX453" fmla="*/ 2213001 w 4510525"/>
                    <a:gd name="connsiteY453" fmla="*/ 1285789 h 1285875"/>
                    <a:gd name="connsiteX454" fmla="*/ 2213734 w 4510525"/>
                    <a:gd name="connsiteY454" fmla="*/ 1285846 h 1285875"/>
                    <a:gd name="connsiteX455" fmla="*/ 2214467 w 4510525"/>
                    <a:gd name="connsiteY455" fmla="*/ 1285875 h 1285875"/>
                    <a:gd name="connsiteX456" fmla="*/ 2215201 w 4510525"/>
                    <a:gd name="connsiteY456" fmla="*/ 1285856 h 1285875"/>
                    <a:gd name="connsiteX457" fmla="*/ 2215934 w 4510525"/>
                    <a:gd name="connsiteY457" fmla="*/ 1285808 h 1285875"/>
                    <a:gd name="connsiteX458" fmla="*/ 2216668 w 4510525"/>
                    <a:gd name="connsiteY458" fmla="*/ 1285713 h 1285875"/>
                    <a:gd name="connsiteX459" fmla="*/ 2217401 w 4510525"/>
                    <a:gd name="connsiteY459" fmla="*/ 1285580 h 1285875"/>
                    <a:gd name="connsiteX460" fmla="*/ 2218135 w 4510525"/>
                    <a:gd name="connsiteY460" fmla="*/ 1285408 h 1285875"/>
                    <a:gd name="connsiteX461" fmla="*/ 2218868 w 4510525"/>
                    <a:gd name="connsiteY461" fmla="*/ 1285199 h 1285875"/>
                    <a:gd name="connsiteX462" fmla="*/ 2219601 w 4510525"/>
                    <a:gd name="connsiteY462" fmla="*/ 1284951 h 1285875"/>
                    <a:gd name="connsiteX463" fmla="*/ 2220335 w 4510525"/>
                    <a:gd name="connsiteY463" fmla="*/ 1284665 h 1285875"/>
                    <a:gd name="connsiteX464" fmla="*/ 2221078 w 4510525"/>
                    <a:gd name="connsiteY464" fmla="*/ 1284332 h 1285875"/>
                    <a:gd name="connsiteX465" fmla="*/ 2222535 w 4510525"/>
                    <a:gd name="connsiteY465" fmla="*/ 1283561 h 1285875"/>
                    <a:gd name="connsiteX466" fmla="*/ 2224011 w 4510525"/>
                    <a:gd name="connsiteY466" fmla="*/ 1282637 h 1285875"/>
                    <a:gd name="connsiteX467" fmla="*/ 2225478 w 4510525"/>
                    <a:gd name="connsiteY467" fmla="*/ 1281551 h 1285875"/>
                    <a:gd name="connsiteX468" fmla="*/ 2226945 w 4510525"/>
                    <a:gd name="connsiteY468" fmla="*/ 1280303 h 1285875"/>
                    <a:gd name="connsiteX469" fmla="*/ 2228412 w 4510525"/>
                    <a:gd name="connsiteY469" fmla="*/ 1278912 h 1285875"/>
                    <a:gd name="connsiteX470" fmla="*/ 2229879 w 4510525"/>
                    <a:gd name="connsiteY470" fmla="*/ 1277360 h 1285875"/>
                    <a:gd name="connsiteX471" fmla="*/ 2231346 w 4510525"/>
                    <a:gd name="connsiteY471" fmla="*/ 1275655 h 1285875"/>
                    <a:gd name="connsiteX472" fmla="*/ 2234279 w 4510525"/>
                    <a:gd name="connsiteY472" fmla="*/ 1271778 h 1285875"/>
                    <a:gd name="connsiteX473" fmla="*/ 2237213 w 4510525"/>
                    <a:gd name="connsiteY473" fmla="*/ 1267292 h 1285875"/>
                    <a:gd name="connsiteX474" fmla="*/ 2240147 w 4510525"/>
                    <a:gd name="connsiteY474" fmla="*/ 1262196 h 1285875"/>
                    <a:gd name="connsiteX475" fmla="*/ 2243090 w 4510525"/>
                    <a:gd name="connsiteY475" fmla="*/ 1256490 h 1285875"/>
                    <a:gd name="connsiteX476" fmla="*/ 2248957 w 4510525"/>
                    <a:gd name="connsiteY476" fmla="*/ 1243308 h 1285875"/>
                    <a:gd name="connsiteX477" fmla="*/ 2254825 w 4510525"/>
                    <a:gd name="connsiteY477" fmla="*/ 1227773 h 1285875"/>
                    <a:gd name="connsiteX478" fmla="*/ 2260930 w 4510525"/>
                    <a:gd name="connsiteY478" fmla="*/ 1209208 h 1285875"/>
                    <a:gd name="connsiteX479" fmla="*/ 2267036 w 4510525"/>
                    <a:gd name="connsiteY479" fmla="*/ 1188244 h 1285875"/>
                    <a:gd name="connsiteX480" fmla="*/ 2279247 w 4510525"/>
                    <a:gd name="connsiteY480" fmla="*/ 1139523 h 1285875"/>
                    <a:gd name="connsiteX481" fmla="*/ 2291458 w 4510525"/>
                    <a:gd name="connsiteY481" fmla="*/ 1082431 h 1285875"/>
                    <a:gd name="connsiteX482" fmla="*/ 2303669 w 4510525"/>
                    <a:gd name="connsiteY482" fmla="*/ 1017937 h 1285875"/>
                    <a:gd name="connsiteX483" fmla="*/ 2315880 w 4510525"/>
                    <a:gd name="connsiteY483" fmla="*/ 947118 h 1285875"/>
                    <a:gd name="connsiteX484" fmla="*/ 2328091 w 4510525"/>
                    <a:gd name="connsiteY484" fmla="*/ 871176 h 1285875"/>
                    <a:gd name="connsiteX485" fmla="*/ 2352513 w 4510525"/>
                    <a:gd name="connsiteY485" fmla="*/ 709086 h 1285875"/>
                    <a:gd name="connsiteX486" fmla="*/ 2375069 w 4510525"/>
                    <a:gd name="connsiteY486" fmla="*/ 555194 h 1285875"/>
                    <a:gd name="connsiteX487" fmla="*/ 2397624 w 4510525"/>
                    <a:gd name="connsiteY487" fmla="*/ 406332 h 1285875"/>
                    <a:gd name="connsiteX488" fmla="*/ 2420179 w 4510525"/>
                    <a:gd name="connsiteY488" fmla="*/ 271028 h 1285875"/>
                    <a:gd name="connsiteX489" fmla="*/ 2431456 w 4510525"/>
                    <a:gd name="connsiteY489" fmla="*/ 210927 h 1285875"/>
                    <a:gd name="connsiteX490" fmla="*/ 2442734 w 4510525"/>
                    <a:gd name="connsiteY490" fmla="*/ 157038 h 1285875"/>
                    <a:gd name="connsiteX491" fmla="*/ 2455412 w 4510525"/>
                    <a:gd name="connsiteY491" fmla="*/ 104805 h 1285875"/>
                    <a:gd name="connsiteX492" fmla="*/ 2461755 w 4510525"/>
                    <a:gd name="connsiteY492" fmla="*/ 82306 h 1285875"/>
                    <a:gd name="connsiteX493" fmla="*/ 2468099 w 4510525"/>
                    <a:gd name="connsiteY493" fmla="*/ 62358 h 1285875"/>
                    <a:gd name="connsiteX494" fmla="*/ 2474443 w 4510525"/>
                    <a:gd name="connsiteY494" fmla="*/ 45054 h 1285875"/>
                    <a:gd name="connsiteX495" fmla="*/ 2480786 w 4510525"/>
                    <a:gd name="connsiteY495" fmla="*/ 30471 h 1285875"/>
                    <a:gd name="connsiteX496" fmla="*/ 2483958 w 4510525"/>
                    <a:gd name="connsiteY496" fmla="*/ 24222 h 1285875"/>
                    <a:gd name="connsiteX497" fmla="*/ 2487130 w 4510525"/>
                    <a:gd name="connsiteY497" fmla="*/ 18677 h 1285875"/>
                    <a:gd name="connsiteX498" fmla="*/ 2490302 w 4510525"/>
                    <a:gd name="connsiteY498" fmla="*/ 13843 h 1285875"/>
                    <a:gd name="connsiteX499" fmla="*/ 2491883 w 4510525"/>
                    <a:gd name="connsiteY499" fmla="*/ 11693 h 1285875"/>
                    <a:gd name="connsiteX500" fmla="*/ 2493474 w 4510525"/>
                    <a:gd name="connsiteY500" fmla="*/ 9724 h 1285875"/>
                    <a:gd name="connsiteX501" fmla="*/ 2495055 w 4510525"/>
                    <a:gd name="connsiteY501" fmla="*/ 7935 h 1285875"/>
                    <a:gd name="connsiteX502" fmla="*/ 2496645 w 4510525"/>
                    <a:gd name="connsiteY502" fmla="*/ 6327 h 1285875"/>
                    <a:gd name="connsiteX503" fmla="*/ 2498227 w 4510525"/>
                    <a:gd name="connsiteY503" fmla="*/ 4900 h 1285875"/>
                    <a:gd name="connsiteX504" fmla="*/ 2499817 w 4510525"/>
                    <a:gd name="connsiteY504" fmla="*/ 3654 h 1285875"/>
                    <a:gd name="connsiteX505" fmla="*/ 2501399 w 4510525"/>
                    <a:gd name="connsiteY505" fmla="*/ 2590 h 1285875"/>
                    <a:gd name="connsiteX506" fmla="*/ 2502189 w 4510525"/>
                    <a:gd name="connsiteY506" fmla="*/ 2126 h 1285875"/>
                    <a:gd name="connsiteX507" fmla="*/ 2502980 w 4510525"/>
                    <a:gd name="connsiteY507" fmla="*/ 1709 h 1285875"/>
                    <a:gd name="connsiteX508" fmla="*/ 2503780 w 4510525"/>
                    <a:gd name="connsiteY508" fmla="*/ 1336 h 1285875"/>
                    <a:gd name="connsiteX509" fmla="*/ 2504570 w 4510525"/>
                    <a:gd name="connsiteY509" fmla="*/ 1010 h 1285875"/>
                    <a:gd name="connsiteX510" fmla="*/ 2505361 w 4510525"/>
                    <a:gd name="connsiteY510" fmla="*/ 729 h 1285875"/>
                    <a:gd name="connsiteX511" fmla="*/ 2506152 w 4510525"/>
                    <a:gd name="connsiteY511" fmla="*/ 493 h 1285875"/>
                    <a:gd name="connsiteX512" fmla="*/ 2506951 w 4510525"/>
                    <a:gd name="connsiteY512" fmla="*/ 304 h 1285875"/>
                    <a:gd name="connsiteX513" fmla="*/ 2507742 w 4510525"/>
                    <a:gd name="connsiteY513" fmla="*/ 160 h 1285875"/>
                    <a:gd name="connsiteX514" fmla="*/ 2508533 w 4510525"/>
                    <a:gd name="connsiteY514" fmla="*/ 62 h 1285875"/>
                    <a:gd name="connsiteX515" fmla="*/ 2509323 w 4510525"/>
                    <a:gd name="connsiteY515" fmla="*/ 10 h 1285875"/>
                    <a:gd name="connsiteX516" fmla="*/ 2510123 w 4510525"/>
                    <a:gd name="connsiteY516" fmla="*/ 3 h 1285875"/>
                    <a:gd name="connsiteX517" fmla="*/ 2510914 w 4510525"/>
                    <a:gd name="connsiteY517" fmla="*/ 42 h 1285875"/>
                    <a:gd name="connsiteX518" fmla="*/ 2511705 w 4510525"/>
                    <a:gd name="connsiteY518" fmla="*/ 127 h 1285875"/>
                    <a:gd name="connsiteX519" fmla="*/ 2512495 w 4510525"/>
                    <a:gd name="connsiteY519" fmla="*/ 257 h 1285875"/>
                    <a:gd name="connsiteX520" fmla="*/ 2513286 w 4510525"/>
                    <a:gd name="connsiteY520" fmla="*/ 434 h 1285875"/>
                    <a:gd name="connsiteX521" fmla="*/ 2514086 w 4510525"/>
                    <a:gd name="connsiteY521" fmla="*/ 656 h 1285875"/>
                    <a:gd name="connsiteX522" fmla="*/ 2514876 w 4510525"/>
                    <a:gd name="connsiteY522" fmla="*/ 924 h 1285875"/>
                    <a:gd name="connsiteX523" fmla="*/ 2515667 w 4510525"/>
                    <a:gd name="connsiteY523" fmla="*/ 1237 h 1285875"/>
                    <a:gd name="connsiteX524" fmla="*/ 2516458 w 4510525"/>
                    <a:gd name="connsiteY524" fmla="*/ 1596 h 1285875"/>
                    <a:gd name="connsiteX525" fmla="*/ 2517258 w 4510525"/>
                    <a:gd name="connsiteY525" fmla="*/ 2001 h 1285875"/>
                    <a:gd name="connsiteX526" fmla="*/ 2518048 w 4510525"/>
                    <a:gd name="connsiteY526" fmla="*/ 2452 h 1285875"/>
                    <a:gd name="connsiteX527" fmla="*/ 2518839 w 4510525"/>
                    <a:gd name="connsiteY527" fmla="*/ 2947 h 1285875"/>
                    <a:gd name="connsiteX528" fmla="*/ 2520429 w 4510525"/>
                    <a:gd name="connsiteY528" fmla="*/ 4076 h 1285875"/>
                    <a:gd name="connsiteX529" fmla="*/ 2522011 w 4510525"/>
                    <a:gd name="connsiteY529" fmla="*/ 5386 h 1285875"/>
                    <a:gd name="connsiteX530" fmla="*/ 2523601 w 4510525"/>
                    <a:gd name="connsiteY530" fmla="*/ 6878 h 1285875"/>
                    <a:gd name="connsiteX531" fmla="*/ 2525182 w 4510525"/>
                    <a:gd name="connsiteY531" fmla="*/ 8551 h 1285875"/>
                    <a:gd name="connsiteX532" fmla="*/ 2526773 w 4510525"/>
                    <a:gd name="connsiteY532" fmla="*/ 10404 h 1285875"/>
                    <a:gd name="connsiteX533" fmla="*/ 2528354 w 4510525"/>
                    <a:gd name="connsiteY533" fmla="*/ 12437 h 1285875"/>
                    <a:gd name="connsiteX534" fmla="*/ 2531526 w 4510525"/>
                    <a:gd name="connsiteY534" fmla="*/ 17041 h 1285875"/>
                    <a:gd name="connsiteX535" fmla="*/ 2534698 w 4510525"/>
                    <a:gd name="connsiteY535" fmla="*/ 22358 h 1285875"/>
                    <a:gd name="connsiteX536" fmla="*/ 2537870 w 4510525"/>
                    <a:gd name="connsiteY536" fmla="*/ 28382 h 1285875"/>
                    <a:gd name="connsiteX537" fmla="*/ 2541042 w 4510525"/>
                    <a:gd name="connsiteY537" fmla="*/ 35104 h 1285875"/>
                    <a:gd name="connsiteX538" fmla="*/ 2544213 w 4510525"/>
                    <a:gd name="connsiteY538" fmla="*/ 42519 h 1285875"/>
                    <a:gd name="connsiteX539" fmla="*/ 2549614 w 4510525"/>
                    <a:gd name="connsiteY539" fmla="*/ 56717 h 1285875"/>
                    <a:gd name="connsiteX540" fmla="*/ 2555015 w 4510525"/>
                    <a:gd name="connsiteY540" fmla="*/ 72849 h 1285875"/>
                    <a:gd name="connsiteX541" fmla="*/ 2565816 w 4510525"/>
                    <a:gd name="connsiteY541" fmla="*/ 110701 h 1285875"/>
                    <a:gd name="connsiteX542" fmla="*/ 2576617 w 4510525"/>
                    <a:gd name="connsiteY542" fmla="*/ 155577 h 1285875"/>
                    <a:gd name="connsiteX543" fmla="*/ 2587419 w 4510525"/>
                    <a:gd name="connsiteY543" fmla="*/ 206884 h 1285875"/>
                    <a:gd name="connsiteX544" fmla="*/ 2598220 w 4510525"/>
                    <a:gd name="connsiteY544" fmla="*/ 263944 h 1285875"/>
                    <a:gd name="connsiteX545" fmla="*/ 2609031 w 4510525"/>
                    <a:gd name="connsiteY545" fmla="*/ 326006 h 1285875"/>
                    <a:gd name="connsiteX546" fmla="*/ 2630634 w 4510525"/>
                    <a:gd name="connsiteY546" fmla="*/ 461802 h 1285875"/>
                    <a:gd name="connsiteX547" fmla="*/ 2676801 w 4510525"/>
                    <a:gd name="connsiteY547" fmla="*/ 774210 h 1285875"/>
                    <a:gd name="connsiteX548" fmla="*/ 2699890 w 4510525"/>
                    <a:gd name="connsiteY548" fmla="*/ 923306 h 1285875"/>
                    <a:gd name="connsiteX549" fmla="*/ 2711425 w 4510525"/>
                    <a:gd name="connsiteY549" fmla="*/ 992067 h 1285875"/>
                    <a:gd name="connsiteX550" fmla="*/ 2722969 w 4510525"/>
                    <a:gd name="connsiteY550" fmla="*/ 1055580 h 1285875"/>
                    <a:gd name="connsiteX551" fmla="*/ 2734913 w 4510525"/>
                    <a:gd name="connsiteY551" fmla="*/ 1114739 h 1285875"/>
                    <a:gd name="connsiteX552" fmla="*/ 2746858 w 4510525"/>
                    <a:gd name="connsiteY552" fmla="*/ 1166298 h 1285875"/>
                    <a:gd name="connsiteX553" fmla="*/ 2758802 w 4510525"/>
                    <a:gd name="connsiteY553" fmla="*/ 1209408 h 1285875"/>
                    <a:gd name="connsiteX554" fmla="*/ 2764784 w 4510525"/>
                    <a:gd name="connsiteY554" fmla="*/ 1227582 h 1285875"/>
                    <a:gd name="connsiteX555" fmla="*/ 2770756 w 4510525"/>
                    <a:gd name="connsiteY555" fmla="*/ 1243393 h 1285875"/>
                    <a:gd name="connsiteX556" fmla="*/ 2776728 w 4510525"/>
                    <a:gd name="connsiteY556" fmla="*/ 1256776 h 1285875"/>
                    <a:gd name="connsiteX557" fmla="*/ 2779710 w 4510525"/>
                    <a:gd name="connsiteY557" fmla="*/ 1262539 h 1285875"/>
                    <a:gd name="connsiteX558" fmla="*/ 2782700 w 4510525"/>
                    <a:gd name="connsiteY558" fmla="*/ 1267682 h 1285875"/>
                    <a:gd name="connsiteX559" fmla="*/ 2785682 w 4510525"/>
                    <a:gd name="connsiteY559" fmla="*/ 1272188 h 1285875"/>
                    <a:gd name="connsiteX560" fmla="*/ 2787177 w 4510525"/>
                    <a:gd name="connsiteY560" fmla="*/ 1274207 h 1285875"/>
                    <a:gd name="connsiteX561" fmla="*/ 2788672 w 4510525"/>
                    <a:gd name="connsiteY561" fmla="*/ 1276064 h 1285875"/>
                    <a:gd name="connsiteX562" fmla="*/ 2790168 w 4510525"/>
                    <a:gd name="connsiteY562" fmla="*/ 1277760 h 1285875"/>
                    <a:gd name="connsiteX563" fmla="*/ 2791654 w 4510525"/>
                    <a:gd name="connsiteY563" fmla="*/ 1279293 h 1285875"/>
                    <a:gd name="connsiteX564" fmla="*/ 2793149 w 4510525"/>
                    <a:gd name="connsiteY564" fmla="*/ 1280674 h 1285875"/>
                    <a:gd name="connsiteX565" fmla="*/ 2794645 w 4510525"/>
                    <a:gd name="connsiteY565" fmla="*/ 1281894 h 1285875"/>
                    <a:gd name="connsiteX566" fmla="*/ 2796140 w 4510525"/>
                    <a:gd name="connsiteY566" fmla="*/ 1282941 h 1285875"/>
                    <a:gd name="connsiteX567" fmla="*/ 2797626 w 4510525"/>
                    <a:gd name="connsiteY567" fmla="*/ 1283837 h 1285875"/>
                    <a:gd name="connsiteX568" fmla="*/ 2798378 w 4510525"/>
                    <a:gd name="connsiteY568" fmla="*/ 1284227 h 1285875"/>
                    <a:gd name="connsiteX569" fmla="*/ 2799121 w 4510525"/>
                    <a:gd name="connsiteY569" fmla="*/ 1284570 h 1285875"/>
                    <a:gd name="connsiteX570" fmla="*/ 2799864 w 4510525"/>
                    <a:gd name="connsiteY570" fmla="*/ 1284875 h 1285875"/>
                    <a:gd name="connsiteX571" fmla="*/ 2800617 w 4510525"/>
                    <a:gd name="connsiteY571" fmla="*/ 1285142 h 1285875"/>
                    <a:gd name="connsiteX572" fmla="*/ 2801360 w 4510525"/>
                    <a:gd name="connsiteY572" fmla="*/ 1285361 h 1285875"/>
                    <a:gd name="connsiteX573" fmla="*/ 2802112 w 4510525"/>
                    <a:gd name="connsiteY573" fmla="*/ 1285542 h 1285875"/>
                    <a:gd name="connsiteX574" fmla="*/ 2802855 w 4510525"/>
                    <a:gd name="connsiteY574" fmla="*/ 1285685 h 1285875"/>
                    <a:gd name="connsiteX575" fmla="*/ 2803598 w 4510525"/>
                    <a:gd name="connsiteY575" fmla="*/ 1285789 h 1285875"/>
                    <a:gd name="connsiteX576" fmla="*/ 2804351 w 4510525"/>
                    <a:gd name="connsiteY576" fmla="*/ 1285856 h 1285875"/>
                    <a:gd name="connsiteX577" fmla="*/ 2805093 w 4510525"/>
                    <a:gd name="connsiteY577" fmla="*/ 1285875 h 1285875"/>
                    <a:gd name="connsiteX578" fmla="*/ 2805846 w 4510525"/>
                    <a:gd name="connsiteY578" fmla="*/ 1285856 h 1285875"/>
                    <a:gd name="connsiteX579" fmla="*/ 2806589 w 4510525"/>
                    <a:gd name="connsiteY579" fmla="*/ 1285799 h 1285875"/>
                    <a:gd name="connsiteX580" fmla="*/ 2807332 w 4510525"/>
                    <a:gd name="connsiteY580" fmla="*/ 1285694 h 1285875"/>
                    <a:gd name="connsiteX581" fmla="*/ 2808085 w 4510525"/>
                    <a:gd name="connsiteY581" fmla="*/ 1285551 h 1285875"/>
                    <a:gd name="connsiteX582" fmla="*/ 2808828 w 4510525"/>
                    <a:gd name="connsiteY582" fmla="*/ 1285370 h 1285875"/>
                    <a:gd name="connsiteX583" fmla="*/ 2809580 w 4510525"/>
                    <a:gd name="connsiteY583" fmla="*/ 1285151 h 1285875"/>
                    <a:gd name="connsiteX584" fmla="*/ 2810323 w 4510525"/>
                    <a:gd name="connsiteY584" fmla="*/ 1284884 h 1285875"/>
                    <a:gd name="connsiteX585" fmla="*/ 2811066 w 4510525"/>
                    <a:gd name="connsiteY585" fmla="*/ 1284589 h 1285875"/>
                    <a:gd name="connsiteX586" fmla="*/ 2811818 w 4510525"/>
                    <a:gd name="connsiteY586" fmla="*/ 1284246 h 1285875"/>
                    <a:gd name="connsiteX587" fmla="*/ 2812561 w 4510525"/>
                    <a:gd name="connsiteY587" fmla="*/ 1283856 h 1285875"/>
                    <a:gd name="connsiteX588" fmla="*/ 2814057 w 4510525"/>
                    <a:gd name="connsiteY588" fmla="*/ 1282970 h 1285875"/>
                    <a:gd name="connsiteX589" fmla="*/ 2815552 w 4510525"/>
                    <a:gd name="connsiteY589" fmla="*/ 1281913 h 1285875"/>
                    <a:gd name="connsiteX590" fmla="*/ 2817038 w 4510525"/>
                    <a:gd name="connsiteY590" fmla="*/ 1280703 h 1285875"/>
                    <a:gd name="connsiteX591" fmla="*/ 2818533 w 4510525"/>
                    <a:gd name="connsiteY591" fmla="*/ 1279331 h 1285875"/>
                    <a:gd name="connsiteX592" fmla="*/ 2820010 w 4510525"/>
                    <a:gd name="connsiteY592" fmla="*/ 1277817 h 1285875"/>
                    <a:gd name="connsiteX593" fmla="*/ 2821486 w 4510525"/>
                    <a:gd name="connsiteY593" fmla="*/ 1276140 h 1285875"/>
                    <a:gd name="connsiteX594" fmla="*/ 2822972 w 4510525"/>
                    <a:gd name="connsiteY594" fmla="*/ 1274312 h 1285875"/>
                    <a:gd name="connsiteX595" fmla="*/ 2824448 w 4510525"/>
                    <a:gd name="connsiteY595" fmla="*/ 1272321 h 1285875"/>
                    <a:gd name="connsiteX596" fmla="*/ 2827401 w 4510525"/>
                    <a:gd name="connsiteY596" fmla="*/ 1267882 h 1285875"/>
                    <a:gd name="connsiteX597" fmla="*/ 2830354 w 4510525"/>
                    <a:gd name="connsiteY597" fmla="*/ 1262825 h 1285875"/>
                    <a:gd name="connsiteX598" fmla="*/ 2833307 w 4510525"/>
                    <a:gd name="connsiteY598" fmla="*/ 1257157 h 1285875"/>
                    <a:gd name="connsiteX599" fmla="*/ 2836269 w 4510525"/>
                    <a:gd name="connsiteY599" fmla="*/ 1250880 h 1285875"/>
                    <a:gd name="connsiteX600" fmla="*/ 2842174 w 4510525"/>
                    <a:gd name="connsiteY600" fmla="*/ 1236526 h 1285875"/>
                    <a:gd name="connsiteX601" fmla="*/ 2848089 w 4510525"/>
                    <a:gd name="connsiteY601" fmla="*/ 1219829 h 1285875"/>
                    <a:gd name="connsiteX602" fmla="*/ 2853995 w 4510525"/>
                    <a:gd name="connsiteY602" fmla="*/ 1200855 h 1285875"/>
                    <a:gd name="connsiteX603" fmla="*/ 2865815 w 4510525"/>
                    <a:gd name="connsiteY603" fmla="*/ 1156373 h 1285875"/>
                    <a:gd name="connsiteX604" fmla="*/ 2877636 w 4510525"/>
                    <a:gd name="connsiteY604" fmla="*/ 1103767 h 1285875"/>
                    <a:gd name="connsiteX605" fmla="*/ 2889457 w 4510525"/>
                    <a:gd name="connsiteY605" fmla="*/ 1043892 h 1285875"/>
                    <a:gd name="connsiteX606" fmla="*/ 2901277 w 4510525"/>
                    <a:gd name="connsiteY606" fmla="*/ 977684 h 1285875"/>
                    <a:gd name="connsiteX607" fmla="*/ 2913098 w 4510525"/>
                    <a:gd name="connsiteY607" fmla="*/ 906180 h 1285875"/>
                    <a:gd name="connsiteX608" fmla="*/ 2936434 w 4510525"/>
                    <a:gd name="connsiteY608" fmla="*/ 753977 h 1285875"/>
                    <a:gd name="connsiteX609" fmla="*/ 2959770 w 4510525"/>
                    <a:gd name="connsiteY609" fmla="*/ 594967 h 1285875"/>
                    <a:gd name="connsiteX610" fmla="*/ 2983106 w 4510525"/>
                    <a:gd name="connsiteY610" fmla="*/ 438898 h 1285875"/>
                    <a:gd name="connsiteX611" fmla="*/ 3006433 w 4510525"/>
                    <a:gd name="connsiteY611" fmla="*/ 295339 h 1285875"/>
                    <a:gd name="connsiteX612" fmla="*/ 3018187 w 4510525"/>
                    <a:gd name="connsiteY612" fmla="*/ 230595 h 1285875"/>
                    <a:gd name="connsiteX613" fmla="*/ 3029941 w 4510525"/>
                    <a:gd name="connsiteY613" fmla="*/ 172290 h 1285875"/>
                    <a:gd name="connsiteX614" fmla="*/ 3041695 w 4510525"/>
                    <a:gd name="connsiteY614" fmla="*/ 121335 h 1285875"/>
                    <a:gd name="connsiteX615" fmla="*/ 3053448 w 4510525"/>
                    <a:gd name="connsiteY615" fmla="*/ 78526 h 1285875"/>
                    <a:gd name="connsiteX616" fmla="*/ 3059325 w 4510525"/>
                    <a:gd name="connsiteY616" fmla="*/ 60389 h 1285875"/>
                    <a:gd name="connsiteX617" fmla="*/ 3065202 w 4510525"/>
                    <a:gd name="connsiteY617" fmla="*/ 44530 h 1285875"/>
                    <a:gd name="connsiteX618" fmla="*/ 3071079 w 4510525"/>
                    <a:gd name="connsiteY618" fmla="*/ 31009 h 1285875"/>
                    <a:gd name="connsiteX619" fmla="*/ 3074013 w 4510525"/>
                    <a:gd name="connsiteY619" fmla="*/ 25142 h 1285875"/>
                    <a:gd name="connsiteX620" fmla="*/ 3076956 w 4510525"/>
                    <a:gd name="connsiteY620" fmla="*/ 19880 h 1285875"/>
                    <a:gd name="connsiteX621" fmla="*/ 3079890 w 4510525"/>
                    <a:gd name="connsiteY621" fmla="*/ 15225 h 1285875"/>
                    <a:gd name="connsiteX622" fmla="*/ 3082833 w 4510525"/>
                    <a:gd name="connsiteY622" fmla="*/ 11184 h 1285875"/>
                    <a:gd name="connsiteX623" fmla="*/ 3084300 w 4510525"/>
                    <a:gd name="connsiteY623" fmla="*/ 9395 h 1285875"/>
                    <a:gd name="connsiteX624" fmla="*/ 3085767 w 4510525"/>
                    <a:gd name="connsiteY624" fmla="*/ 7761 h 1285875"/>
                    <a:gd name="connsiteX625" fmla="*/ 3087243 w 4510525"/>
                    <a:gd name="connsiteY625" fmla="*/ 6282 h 1285875"/>
                    <a:gd name="connsiteX626" fmla="*/ 3088710 w 4510525"/>
                    <a:gd name="connsiteY626" fmla="*/ 4959 h 1285875"/>
                    <a:gd name="connsiteX627" fmla="*/ 3090177 w 4510525"/>
                    <a:gd name="connsiteY627" fmla="*/ 3791 h 1285875"/>
                    <a:gd name="connsiteX628" fmla="*/ 3091644 w 4510525"/>
                    <a:gd name="connsiteY628" fmla="*/ 2779 h 1285875"/>
                    <a:gd name="connsiteX629" fmla="*/ 3093110 w 4510525"/>
                    <a:gd name="connsiteY629" fmla="*/ 1924 h 1285875"/>
                    <a:gd name="connsiteX630" fmla="*/ 3093853 w 4510525"/>
                    <a:gd name="connsiteY630" fmla="*/ 1555 h 1285875"/>
                    <a:gd name="connsiteX631" fmla="*/ 3094587 w 4510525"/>
                    <a:gd name="connsiteY631" fmla="*/ 1226 h 1285875"/>
                    <a:gd name="connsiteX632" fmla="*/ 3095320 w 4510525"/>
                    <a:gd name="connsiteY632" fmla="*/ 935 h 1285875"/>
                    <a:gd name="connsiteX633" fmla="*/ 3096054 w 4510525"/>
                    <a:gd name="connsiteY633" fmla="*/ 684 h 1285875"/>
                    <a:gd name="connsiteX634" fmla="*/ 3096787 w 4510525"/>
                    <a:gd name="connsiteY634" fmla="*/ 471 h 1285875"/>
                    <a:gd name="connsiteX635" fmla="*/ 3097521 w 4510525"/>
                    <a:gd name="connsiteY635" fmla="*/ 299 h 1285875"/>
                    <a:gd name="connsiteX636" fmla="*/ 3098254 w 4510525"/>
                    <a:gd name="connsiteY636" fmla="*/ 165 h 1285875"/>
                    <a:gd name="connsiteX637" fmla="*/ 3098987 w 4510525"/>
                    <a:gd name="connsiteY637" fmla="*/ 71 h 1285875"/>
                    <a:gd name="connsiteX638" fmla="*/ 3099730 w 4510525"/>
                    <a:gd name="connsiteY638" fmla="*/ 16 h 1285875"/>
                    <a:gd name="connsiteX639" fmla="*/ 3100464 w 4510525"/>
                    <a:gd name="connsiteY639" fmla="*/ 0 h 1285875"/>
                    <a:gd name="connsiteX640" fmla="*/ 3101197 w 4510525"/>
                    <a:gd name="connsiteY640" fmla="*/ 24 h 1285875"/>
                    <a:gd name="connsiteX641" fmla="*/ 3101931 w 4510525"/>
                    <a:gd name="connsiteY641" fmla="*/ 87 h 1285875"/>
                    <a:gd name="connsiteX642" fmla="*/ 3102664 w 4510525"/>
                    <a:gd name="connsiteY642" fmla="*/ 188 h 1285875"/>
                    <a:gd name="connsiteX643" fmla="*/ 3103398 w 4510525"/>
                    <a:gd name="connsiteY643" fmla="*/ 329 h 1285875"/>
                    <a:gd name="connsiteX644" fmla="*/ 3104131 w 4510525"/>
                    <a:gd name="connsiteY644" fmla="*/ 509 h 1285875"/>
                    <a:gd name="connsiteX645" fmla="*/ 3104864 w 4510525"/>
                    <a:gd name="connsiteY645" fmla="*/ 728 h 1285875"/>
                    <a:gd name="connsiteX646" fmla="*/ 3105598 w 4510525"/>
                    <a:gd name="connsiteY646" fmla="*/ 986 h 1285875"/>
                    <a:gd name="connsiteX647" fmla="*/ 3106331 w 4510525"/>
                    <a:gd name="connsiteY647" fmla="*/ 1284 h 1285875"/>
                    <a:gd name="connsiteX648" fmla="*/ 3107065 w 4510525"/>
                    <a:gd name="connsiteY648" fmla="*/ 1620 h 1285875"/>
                    <a:gd name="connsiteX649" fmla="*/ 3107798 w 4510525"/>
                    <a:gd name="connsiteY649" fmla="*/ 1995 h 1285875"/>
                    <a:gd name="connsiteX650" fmla="*/ 3109265 w 4510525"/>
                    <a:gd name="connsiteY650" fmla="*/ 2863 h 1285875"/>
                    <a:gd name="connsiteX651" fmla="*/ 3110732 w 4510525"/>
                    <a:gd name="connsiteY651" fmla="*/ 3887 h 1285875"/>
                    <a:gd name="connsiteX652" fmla="*/ 3112199 w 4510525"/>
                    <a:gd name="connsiteY652" fmla="*/ 5066 h 1285875"/>
                    <a:gd name="connsiteX653" fmla="*/ 3113666 w 4510525"/>
                    <a:gd name="connsiteY653" fmla="*/ 6402 h 1285875"/>
                    <a:gd name="connsiteX654" fmla="*/ 3115132 w 4510525"/>
                    <a:gd name="connsiteY654" fmla="*/ 7891 h 1285875"/>
                    <a:gd name="connsiteX655" fmla="*/ 3116599 w 4510525"/>
                    <a:gd name="connsiteY655" fmla="*/ 9536 h 1285875"/>
                    <a:gd name="connsiteX656" fmla="*/ 3118066 w 4510525"/>
                    <a:gd name="connsiteY656" fmla="*/ 11335 h 1285875"/>
                    <a:gd name="connsiteX657" fmla="*/ 3121000 w 4510525"/>
                    <a:gd name="connsiteY657" fmla="*/ 15393 h 1285875"/>
                    <a:gd name="connsiteX658" fmla="*/ 3123933 w 4510525"/>
                    <a:gd name="connsiteY658" fmla="*/ 20063 h 1285875"/>
                    <a:gd name="connsiteX659" fmla="*/ 3126867 w 4510525"/>
                    <a:gd name="connsiteY659" fmla="*/ 25340 h 1285875"/>
                    <a:gd name="connsiteX660" fmla="*/ 3129801 w 4510525"/>
                    <a:gd name="connsiteY660" fmla="*/ 31219 h 1285875"/>
                    <a:gd name="connsiteX661" fmla="*/ 3135668 w 4510525"/>
                    <a:gd name="connsiteY661" fmla="*/ 44757 h 1285875"/>
                    <a:gd name="connsiteX662" fmla="*/ 3141536 w 4510525"/>
                    <a:gd name="connsiteY662" fmla="*/ 60627 h 1285875"/>
                    <a:gd name="connsiteX663" fmla="*/ 3147403 w 4510525"/>
                    <a:gd name="connsiteY663" fmla="*/ 78764 h 1285875"/>
                    <a:gd name="connsiteX664" fmla="*/ 3159138 w 4510525"/>
                    <a:gd name="connsiteY664" fmla="*/ 121553 h 1285875"/>
                    <a:gd name="connsiteX665" fmla="*/ 3170873 w 4510525"/>
                    <a:gd name="connsiteY665" fmla="*/ 172460 h 1285875"/>
                    <a:gd name="connsiteX666" fmla="*/ 3182607 w 4510525"/>
                    <a:gd name="connsiteY666" fmla="*/ 230691 h 1285875"/>
                    <a:gd name="connsiteX667" fmla="*/ 3194342 w 4510525"/>
                    <a:gd name="connsiteY667" fmla="*/ 295339 h 1285875"/>
                    <a:gd name="connsiteX668" fmla="*/ 3219536 w 4510525"/>
                    <a:gd name="connsiteY668" fmla="*/ 451051 h 1285875"/>
                    <a:gd name="connsiteX669" fmla="*/ 3244739 w 4510525"/>
                    <a:gd name="connsiteY669" fmla="*/ 620476 h 1285875"/>
                    <a:gd name="connsiteX670" fmla="*/ 3269942 w 4510525"/>
                    <a:gd name="connsiteY670" fmla="*/ 791506 h 1285875"/>
                    <a:gd name="connsiteX671" fmla="*/ 3295145 w 4510525"/>
                    <a:gd name="connsiteY671" fmla="*/ 951919 h 1285875"/>
                    <a:gd name="connsiteX672" fmla="*/ 3306032 w 4510525"/>
                    <a:gd name="connsiteY672" fmla="*/ 1015013 h 1285875"/>
                    <a:gd name="connsiteX673" fmla="*/ 3316919 w 4510525"/>
                    <a:gd name="connsiteY673" fmla="*/ 1073115 h 1285875"/>
                    <a:gd name="connsiteX674" fmla="*/ 3327807 w 4510525"/>
                    <a:gd name="connsiteY674" fmla="*/ 1125465 h 1285875"/>
                    <a:gd name="connsiteX675" fmla="*/ 3338694 w 4510525"/>
                    <a:gd name="connsiteY675" fmla="*/ 1171337 h 1285875"/>
                    <a:gd name="connsiteX676" fmla="*/ 3349581 w 4510525"/>
                    <a:gd name="connsiteY676" fmla="*/ 1210132 h 1285875"/>
                    <a:gd name="connsiteX677" fmla="*/ 3355019 w 4510525"/>
                    <a:gd name="connsiteY677" fmla="*/ 1226706 h 1285875"/>
                    <a:gd name="connsiteX678" fmla="*/ 3360468 w 4510525"/>
                    <a:gd name="connsiteY678" fmla="*/ 1241317 h 1285875"/>
                    <a:gd name="connsiteX679" fmla="*/ 3365907 w 4510525"/>
                    <a:gd name="connsiteY679" fmla="*/ 1253928 h 1285875"/>
                    <a:gd name="connsiteX680" fmla="*/ 3368631 w 4510525"/>
                    <a:gd name="connsiteY680" fmla="*/ 1259472 h 1285875"/>
                    <a:gd name="connsiteX681" fmla="*/ 3371355 w 4510525"/>
                    <a:gd name="connsiteY681" fmla="*/ 1264491 h 1285875"/>
                    <a:gd name="connsiteX682" fmla="*/ 3374079 w 4510525"/>
                    <a:gd name="connsiteY682" fmla="*/ 1268987 h 1285875"/>
                    <a:gd name="connsiteX683" fmla="*/ 3376794 w 4510525"/>
                    <a:gd name="connsiteY683" fmla="*/ 1272969 h 1285875"/>
                    <a:gd name="connsiteX684" fmla="*/ 3379518 w 4510525"/>
                    <a:gd name="connsiteY684" fmla="*/ 1276417 h 1285875"/>
                    <a:gd name="connsiteX685" fmla="*/ 3380880 w 4510525"/>
                    <a:gd name="connsiteY685" fmla="*/ 1277941 h 1285875"/>
                    <a:gd name="connsiteX686" fmla="*/ 3382242 w 4510525"/>
                    <a:gd name="connsiteY686" fmla="*/ 1279331 h 1285875"/>
                    <a:gd name="connsiteX687" fmla="*/ 3383642 w 4510525"/>
                    <a:gd name="connsiteY687" fmla="*/ 1280627 h 1285875"/>
                    <a:gd name="connsiteX688" fmla="*/ 3385042 w 4510525"/>
                    <a:gd name="connsiteY688" fmla="*/ 1281770 h 1285875"/>
                    <a:gd name="connsiteX689" fmla="*/ 3386433 w 4510525"/>
                    <a:gd name="connsiteY689" fmla="*/ 1282779 h 1285875"/>
                    <a:gd name="connsiteX690" fmla="*/ 3387833 w 4510525"/>
                    <a:gd name="connsiteY690" fmla="*/ 1283646 h 1285875"/>
                    <a:gd name="connsiteX691" fmla="*/ 3389233 w 4510525"/>
                    <a:gd name="connsiteY691" fmla="*/ 1284370 h 1285875"/>
                    <a:gd name="connsiteX692" fmla="*/ 3389938 w 4510525"/>
                    <a:gd name="connsiteY692" fmla="*/ 1284684 h 1285875"/>
                    <a:gd name="connsiteX693" fmla="*/ 3390633 w 4510525"/>
                    <a:gd name="connsiteY693" fmla="*/ 1284951 h 1285875"/>
                    <a:gd name="connsiteX694" fmla="*/ 3391329 w 4510525"/>
                    <a:gd name="connsiteY694" fmla="*/ 1285189 h 1285875"/>
                    <a:gd name="connsiteX695" fmla="*/ 3392033 w 4510525"/>
                    <a:gd name="connsiteY695" fmla="*/ 1285399 h 1285875"/>
                    <a:gd name="connsiteX696" fmla="*/ 3392729 w 4510525"/>
                    <a:gd name="connsiteY696" fmla="*/ 1285561 h 1285875"/>
                    <a:gd name="connsiteX697" fmla="*/ 3393434 w 4510525"/>
                    <a:gd name="connsiteY697" fmla="*/ 1285694 h 1285875"/>
                    <a:gd name="connsiteX698" fmla="*/ 3394129 w 4510525"/>
                    <a:gd name="connsiteY698" fmla="*/ 1285789 h 1285875"/>
                    <a:gd name="connsiteX699" fmla="*/ 3394834 w 4510525"/>
                    <a:gd name="connsiteY699" fmla="*/ 1285846 h 1285875"/>
                    <a:gd name="connsiteX700" fmla="*/ 3395529 w 4510525"/>
                    <a:gd name="connsiteY700" fmla="*/ 1285875 h 1285875"/>
                    <a:gd name="connsiteX701" fmla="*/ 3396225 w 4510525"/>
                    <a:gd name="connsiteY701" fmla="*/ 1285865 h 1285875"/>
                    <a:gd name="connsiteX702" fmla="*/ 3396929 w 4510525"/>
                    <a:gd name="connsiteY702" fmla="*/ 1285818 h 1285875"/>
                    <a:gd name="connsiteX703" fmla="*/ 3397625 w 4510525"/>
                    <a:gd name="connsiteY703" fmla="*/ 1285732 h 1285875"/>
                    <a:gd name="connsiteX704" fmla="*/ 3398330 w 4510525"/>
                    <a:gd name="connsiteY704" fmla="*/ 1285618 h 1285875"/>
                    <a:gd name="connsiteX705" fmla="*/ 3399025 w 4510525"/>
                    <a:gd name="connsiteY705" fmla="*/ 1285465 h 1285875"/>
                    <a:gd name="connsiteX706" fmla="*/ 3399730 w 4510525"/>
                    <a:gd name="connsiteY706" fmla="*/ 1285275 h 1285875"/>
                    <a:gd name="connsiteX707" fmla="*/ 3400425 w 4510525"/>
                    <a:gd name="connsiteY707" fmla="*/ 1285046 h 1285875"/>
                    <a:gd name="connsiteX708" fmla="*/ 3401120 w 4510525"/>
                    <a:gd name="connsiteY708" fmla="*/ 1284789 h 1285875"/>
                    <a:gd name="connsiteX709" fmla="*/ 3401825 w 4510525"/>
                    <a:gd name="connsiteY709" fmla="*/ 1284494 h 1285875"/>
                    <a:gd name="connsiteX710" fmla="*/ 3403226 w 4510525"/>
                    <a:gd name="connsiteY710" fmla="*/ 1283799 h 1285875"/>
                    <a:gd name="connsiteX711" fmla="*/ 3404616 w 4510525"/>
                    <a:gd name="connsiteY711" fmla="*/ 1282960 h 1285875"/>
                    <a:gd name="connsiteX712" fmla="*/ 3406016 w 4510525"/>
                    <a:gd name="connsiteY712" fmla="*/ 1281979 h 1285875"/>
                    <a:gd name="connsiteX713" fmla="*/ 3407417 w 4510525"/>
                    <a:gd name="connsiteY713" fmla="*/ 1280855 h 1285875"/>
                    <a:gd name="connsiteX714" fmla="*/ 3408817 w 4510525"/>
                    <a:gd name="connsiteY714" fmla="*/ 1279589 h 1285875"/>
                    <a:gd name="connsiteX715" fmla="*/ 3410217 w 4510525"/>
                    <a:gd name="connsiteY715" fmla="*/ 1278179 h 1285875"/>
                    <a:gd name="connsiteX716" fmla="*/ 3411617 w 4510525"/>
                    <a:gd name="connsiteY716" fmla="*/ 1276636 h 1285875"/>
                    <a:gd name="connsiteX717" fmla="*/ 3413017 w 4510525"/>
                    <a:gd name="connsiteY717" fmla="*/ 1274950 h 1285875"/>
                    <a:gd name="connsiteX718" fmla="*/ 3415808 w 4510525"/>
                    <a:gd name="connsiteY718" fmla="*/ 1271159 h 1285875"/>
                    <a:gd name="connsiteX719" fmla="*/ 3418608 w 4510525"/>
                    <a:gd name="connsiteY719" fmla="*/ 1266806 h 1285875"/>
                    <a:gd name="connsiteX720" fmla="*/ 3421409 w 4510525"/>
                    <a:gd name="connsiteY720" fmla="*/ 1261910 h 1285875"/>
                    <a:gd name="connsiteX721" fmla="*/ 3424200 w 4510525"/>
                    <a:gd name="connsiteY721" fmla="*/ 1256462 h 1285875"/>
                    <a:gd name="connsiteX722" fmla="*/ 3427000 w 4510525"/>
                    <a:gd name="connsiteY722" fmla="*/ 1250471 h 1285875"/>
                    <a:gd name="connsiteX723" fmla="*/ 3432600 w 4510525"/>
                    <a:gd name="connsiteY723" fmla="*/ 1236869 h 1285875"/>
                    <a:gd name="connsiteX724" fmla="*/ 3438192 w 4510525"/>
                    <a:gd name="connsiteY724" fmla="*/ 1221172 h 1285875"/>
                    <a:gd name="connsiteX725" fmla="*/ 3449384 w 4510525"/>
                    <a:gd name="connsiteY725" fmla="*/ 1183691 h 1285875"/>
                    <a:gd name="connsiteX726" fmla="*/ 3460576 w 4510525"/>
                    <a:gd name="connsiteY726" fmla="*/ 1138561 h 1285875"/>
                    <a:gd name="connsiteX727" fmla="*/ 3471758 w 4510525"/>
                    <a:gd name="connsiteY727" fmla="*/ 1086402 h 1285875"/>
                    <a:gd name="connsiteX728" fmla="*/ 3484055 w 4510525"/>
                    <a:gd name="connsiteY728" fmla="*/ 1021880 h 1285875"/>
                    <a:gd name="connsiteX729" fmla="*/ 3496361 w 4510525"/>
                    <a:gd name="connsiteY729" fmla="*/ 950871 h 1285875"/>
                    <a:gd name="connsiteX730" fmla="*/ 3520954 w 4510525"/>
                    <a:gd name="connsiteY730" fmla="*/ 794375 h 1285875"/>
                    <a:gd name="connsiteX731" fmla="*/ 3570142 w 4510525"/>
                    <a:gd name="connsiteY731" fmla="*/ 461802 h 1285875"/>
                    <a:gd name="connsiteX732" fmla="*/ 3594792 w 4510525"/>
                    <a:gd name="connsiteY732" fmla="*/ 308071 h 1285875"/>
                    <a:gd name="connsiteX733" fmla="*/ 3607118 w 4510525"/>
                    <a:gd name="connsiteY733" fmla="*/ 239189 h 1285875"/>
                    <a:gd name="connsiteX734" fmla="*/ 3619434 w 4510525"/>
                    <a:gd name="connsiteY734" fmla="*/ 177237 h 1285875"/>
                    <a:gd name="connsiteX735" fmla="*/ 3631759 w 4510525"/>
                    <a:gd name="connsiteY735" fmla="*/ 123280 h 1285875"/>
                    <a:gd name="connsiteX736" fmla="*/ 3644084 w 4510525"/>
                    <a:gd name="connsiteY736" fmla="*/ 78245 h 1285875"/>
                    <a:gd name="connsiteX737" fmla="*/ 3650247 w 4510525"/>
                    <a:gd name="connsiteY737" fmla="*/ 59320 h 1285875"/>
                    <a:gd name="connsiteX738" fmla="*/ 3656410 w 4510525"/>
                    <a:gd name="connsiteY738" fmla="*/ 42903 h 1285875"/>
                    <a:gd name="connsiteX739" fmla="*/ 3662572 w 4510525"/>
                    <a:gd name="connsiteY739" fmla="*/ 29064 h 1285875"/>
                    <a:gd name="connsiteX740" fmla="*/ 3665649 w 4510525"/>
                    <a:gd name="connsiteY740" fmla="*/ 23130 h 1285875"/>
                    <a:gd name="connsiteX741" fmla="*/ 3668735 w 4510525"/>
                    <a:gd name="connsiteY741" fmla="*/ 17861 h 1285875"/>
                    <a:gd name="connsiteX742" fmla="*/ 3671526 w 4510525"/>
                    <a:gd name="connsiteY742" fmla="*/ 13668 h 1285875"/>
                    <a:gd name="connsiteX743" fmla="*/ 3674317 w 4510525"/>
                    <a:gd name="connsiteY743" fmla="*/ 10031 h 1285875"/>
                    <a:gd name="connsiteX744" fmla="*/ 3675707 w 4510525"/>
                    <a:gd name="connsiteY744" fmla="*/ 8421 h 1285875"/>
                    <a:gd name="connsiteX745" fmla="*/ 3677107 w 4510525"/>
                    <a:gd name="connsiteY745" fmla="*/ 6951 h 1285875"/>
                    <a:gd name="connsiteX746" fmla="*/ 3678498 w 4510525"/>
                    <a:gd name="connsiteY746" fmla="*/ 5621 h 1285875"/>
                    <a:gd name="connsiteX747" fmla="*/ 3679898 w 4510525"/>
                    <a:gd name="connsiteY747" fmla="*/ 4432 h 1285875"/>
                    <a:gd name="connsiteX748" fmla="*/ 3681289 w 4510525"/>
                    <a:gd name="connsiteY748" fmla="*/ 3383 h 1285875"/>
                    <a:gd name="connsiteX749" fmla="*/ 3682689 w 4510525"/>
                    <a:gd name="connsiteY749" fmla="*/ 2476 h 1285875"/>
                    <a:gd name="connsiteX750" fmla="*/ 3684080 w 4510525"/>
                    <a:gd name="connsiteY750" fmla="*/ 1710 h 1285875"/>
                    <a:gd name="connsiteX751" fmla="*/ 3684775 w 4510525"/>
                    <a:gd name="connsiteY751" fmla="*/ 1379 h 1285875"/>
                    <a:gd name="connsiteX752" fmla="*/ 3685480 w 4510525"/>
                    <a:gd name="connsiteY752" fmla="*/ 1085 h 1285875"/>
                    <a:gd name="connsiteX753" fmla="*/ 3686175 w 4510525"/>
                    <a:gd name="connsiteY753" fmla="*/ 825 h 1285875"/>
                    <a:gd name="connsiteX754" fmla="*/ 3686870 w 4510525"/>
                    <a:gd name="connsiteY754" fmla="*/ 601 h 1285875"/>
                    <a:gd name="connsiteX755" fmla="*/ 3687575 w 4510525"/>
                    <a:gd name="connsiteY755" fmla="*/ 412 h 1285875"/>
                    <a:gd name="connsiteX756" fmla="*/ 3688271 w 4510525"/>
                    <a:gd name="connsiteY756" fmla="*/ 259 h 1285875"/>
                    <a:gd name="connsiteX757" fmla="*/ 3688966 w 4510525"/>
                    <a:gd name="connsiteY757" fmla="*/ 141 h 1285875"/>
                    <a:gd name="connsiteX758" fmla="*/ 3689661 w 4510525"/>
                    <a:gd name="connsiteY758" fmla="*/ 59 h 1285875"/>
                    <a:gd name="connsiteX759" fmla="*/ 3690366 w 4510525"/>
                    <a:gd name="connsiteY759" fmla="*/ 12 h 1285875"/>
                    <a:gd name="connsiteX760" fmla="*/ 3691061 w 4510525"/>
                    <a:gd name="connsiteY760" fmla="*/ 1 h 1285875"/>
                    <a:gd name="connsiteX761" fmla="*/ 3691757 w 4510525"/>
                    <a:gd name="connsiteY761" fmla="*/ 25 h 1285875"/>
                    <a:gd name="connsiteX762" fmla="*/ 3692452 w 4510525"/>
                    <a:gd name="connsiteY762" fmla="*/ 84 h 1285875"/>
                    <a:gd name="connsiteX763" fmla="*/ 3693157 w 4510525"/>
                    <a:gd name="connsiteY763" fmla="*/ 179 h 1285875"/>
                    <a:gd name="connsiteX764" fmla="*/ 3693852 w 4510525"/>
                    <a:gd name="connsiteY764" fmla="*/ 309 h 1285875"/>
                    <a:gd name="connsiteX765" fmla="*/ 3694548 w 4510525"/>
                    <a:gd name="connsiteY765" fmla="*/ 474 h 1285875"/>
                    <a:gd name="connsiteX766" fmla="*/ 3695243 w 4510525"/>
                    <a:gd name="connsiteY766" fmla="*/ 675 h 1285875"/>
                    <a:gd name="connsiteX767" fmla="*/ 3695948 w 4510525"/>
                    <a:gd name="connsiteY767" fmla="*/ 912 h 1285875"/>
                    <a:gd name="connsiteX768" fmla="*/ 3696643 w 4510525"/>
                    <a:gd name="connsiteY768" fmla="*/ 1184 h 1285875"/>
                    <a:gd name="connsiteX769" fmla="*/ 3698034 w 4510525"/>
                    <a:gd name="connsiteY769" fmla="*/ 1834 h 1285875"/>
                    <a:gd name="connsiteX770" fmla="*/ 3699434 w 4510525"/>
                    <a:gd name="connsiteY770" fmla="*/ 2624 h 1285875"/>
                    <a:gd name="connsiteX771" fmla="*/ 3700825 w 4510525"/>
                    <a:gd name="connsiteY771" fmla="*/ 3557 h 1285875"/>
                    <a:gd name="connsiteX772" fmla="*/ 3702225 w 4510525"/>
                    <a:gd name="connsiteY772" fmla="*/ 4630 h 1285875"/>
                    <a:gd name="connsiteX773" fmla="*/ 3703625 w 4510525"/>
                    <a:gd name="connsiteY773" fmla="*/ 5844 h 1285875"/>
                    <a:gd name="connsiteX774" fmla="*/ 3705016 w 4510525"/>
                    <a:gd name="connsiteY774" fmla="*/ 7198 h 1285875"/>
                    <a:gd name="connsiteX775" fmla="*/ 3706416 w 4510525"/>
                    <a:gd name="connsiteY775" fmla="*/ 8693 h 1285875"/>
                    <a:gd name="connsiteX776" fmla="*/ 3707806 w 4510525"/>
                    <a:gd name="connsiteY776" fmla="*/ 10327 h 1285875"/>
                    <a:gd name="connsiteX777" fmla="*/ 3710597 w 4510525"/>
                    <a:gd name="connsiteY777" fmla="*/ 14014 h 1285875"/>
                    <a:gd name="connsiteX778" fmla="*/ 3713388 w 4510525"/>
                    <a:gd name="connsiteY778" fmla="*/ 18255 h 1285875"/>
                    <a:gd name="connsiteX779" fmla="*/ 3716179 w 4510525"/>
                    <a:gd name="connsiteY779" fmla="*/ 23047 h 1285875"/>
                    <a:gd name="connsiteX780" fmla="*/ 3718970 w 4510525"/>
                    <a:gd name="connsiteY780" fmla="*/ 28385 h 1285875"/>
                    <a:gd name="connsiteX781" fmla="*/ 3724551 w 4510525"/>
                    <a:gd name="connsiteY781" fmla="*/ 40683 h 1285875"/>
                    <a:gd name="connsiteX782" fmla="*/ 3730133 w 4510525"/>
                    <a:gd name="connsiteY782" fmla="*/ 55105 h 1285875"/>
                    <a:gd name="connsiteX783" fmla="*/ 3735715 w 4510525"/>
                    <a:gd name="connsiteY783" fmla="*/ 71599 h 1285875"/>
                    <a:gd name="connsiteX784" fmla="*/ 3746878 w 4510525"/>
                    <a:gd name="connsiteY784" fmla="*/ 110567 h 1285875"/>
                    <a:gd name="connsiteX785" fmla="*/ 3758041 w 4510525"/>
                    <a:gd name="connsiteY785" fmla="*/ 157038 h 1285875"/>
                    <a:gd name="connsiteX786" fmla="*/ 3766909 w 4510525"/>
                    <a:gd name="connsiteY786" fmla="*/ 198848 h 1285875"/>
                    <a:gd name="connsiteX787" fmla="*/ 3775777 w 4510525"/>
                    <a:gd name="connsiteY787" fmla="*/ 244605 h 1285875"/>
                    <a:gd name="connsiteX788" fmla="*/ 3793503 w 4510525"/>
                    <a:gd name="connsiteY788" fmla="*/ 346302 h 1285875"/>
                    <a:gd name="connsiteX789" fmla="*/ 3811229 w 4510525"/>
                    <a:gd name="connsiteY789" fmla="*/ 458523 h 1285875"/>
                    <a:gd name="connsiteX790" fmla="*/ 3828964 w 4510525"/>
                    <a:gd name="connsiteY790" fmla="*/ 577286 h 1285875"/>
                    <a:gd name="connsiteX791" fmla="*/ 3858206 w 4510525"/>
                    <a:gd name="connsiteY791" fmla="*/ 776261 h 1285875"/>
                    <a:gd name="connsiteX792" fmla="*/ 3872827 w 4510525"/>
                    <a:gd name="connsiteY792" fmla="*/ 872119 h 1285875"/>
                    <a:gd name="connsiteX793" fmla="*/ 3887457 w 4510525"/>
                    <a:gd name="connsiteY793" fmla="*/ 962435 h 1285875"/>
                    <a:gd name="connsiteX794" fmla="*/ 3902078 w 4510525"/>
                    <a:gd name="connsiteY794" fmla="*/ 1045026 h 1285875"/>
                    <a:gd name="connsiteX795" fmla="*/ 3916699 w 4510525"/>
                    <a:gd name="connsiteY795" fmla="*/ 1117911 h 1285875"/>
                    <a:gd name="connsiteX796" fmla="*/ 3931320 w 4510525"/>
                    <a:gd name="connsiteY796" fmla="*/ 1179319 h 1285875"/>
                    <a:gd name="connsiteX797" fmla="*/ 3938635 w 4510525"/>
                    <a:gd name="connsiteY797" fmla="*/ 1205246 h 1285875"/>
                    <a:gd name="connsiteX798" fmla="*/ 3945951 w 4510525"/>
                    <a:gd name="connsiteY798" fmla="*/ 1227773 h 1285875"/>
                    <a:gd name="connsiteX799" fmla="*/ 3951713 w 4510525"/>
                    <a:gd name="connsiteY799" fmla="*/ 1243041 h 1285875"/>
                    <a:gd name="connsiteX800" fmla="*/ 3957476 w 4510525"/>
                    <a:gd name="connsiteY800" fmla="*/ 1256052 h 1285875"/>
                    <a:gd name="connsiteX801" fmla="*/ 3960352 w 4510525"/>
                    <a:gd name="connsiteY801" fmla="*/ 1261701 h 1285875"/>
                    <a:gd name="connsiteX802" fmla="*/ 3963238 w 4510525"/>
                    <a:gd name="connsiteY802" fmla="*/ 1266758 h 1285875"/>
                    <a:gd name="connsiteX803" fmla="*/ 3966115 w 4510525"/>
                    <a:gd name="connsiteY803" fmla="*/ 1271235 h 1285875"/>
                    <a:gd name="connsiteX804" fmla="*/ 3969001 w 4510525"/>
                    <a:gd name="connsiteY804" fmla="*/ 1275121 h 1285875"/>
                    <a:gd name="connsiteX805" fmla="*/ 3970439 w 4510525"/>
                    <a:gd name="connsiteY805" fmla="*/ 1276845 h 1285875"/>
                    <a:gd name="connsiteX806" fmla="*/ 3971877 w 4510525"/>
                    <a:gd name="connsiteY806" fmla="*/ 1278417 h 1285875"/>
                    <a:gd name="connsiteX807" fmla="*/ 3973325 w 4510525"/>
                    <a:gd name="connsiteY807" fmla="*/ 1279836 h 1285875"/>
                    <a:gd name="connsiteX808" fmla="*/ 3974764 w 4510525"/>
                    <a:gd name="connsiteY808" fmla="*/ 1281113 h 1285875"/>
                    <a:gd name="connsiteX809" fmla="*/ 3976202 w 4510525"/>
                    <a:gd name="connsiteY809" fmla="*/ 1282236 h 1285875"/>
                    <a:gd name="connsiteX810" fmla="*/ 3977640 w 4510525"/>
                    <a:gd name="connsiteY810" fmla="*/ 1283208 h 1285875"/>
                    <a:gd name="connsiteX811" fmla="*/ 3979088 w 4510525"/>
                    <a:gd name="connsiteY811" fmla="*/ 1284027 h 1285875"/>
                    <a:gd name="connsiteX812" fmla="*/ 3979802 w 4510525"/>
                    <a:gd name="connsiteY812" fmla="*/ 1284380 h 1285875"/>
                    <a:gd name="connsiteX813" fmla="*/ 3980526 w 4510525"/>
                    <a:gd name="connsiteY813" fmla="*/ 1284694 h 1285875"/>
                    <a:gd name="connsiteX814" fmla="*/ 3981241 w 4510525"/>
                    <a:gd name="connsiteY814" fmla="*/ 1284980 h 1285875"/>
                    <a:gd name="connsiteX815" fmla="*/ 3981964 w 4510525"/>
                    <a:gd name="connsiteY815" fmla="*/ 1285218 h 1285875"/>
                    <a:gd name="connsiteX816" fmla="*/ 3982688 w 4510525"/>
                    <a:gd name="connsiteY816" fmla="*/ 1285418 h 1285875"/>
                    <a:gd name="connsiteX817" fmla="*/ 3983403 w 4510525"/>
                    <a:gd name="connsiteY817" fmla="*/ 1285589 h 1285875"/>
                    <a:gd name="connsiteX818" fmla="*/ 3984127 w 4510525"/>
                    <a:gd name="connsiteY818" fmla="*/ 1285713 h 1285875"/>
                    <a:gd name="connsiteX819" fmla="*/ 3984850 w 4510525"/>
                    <a:gd name="connsiteY819" fmla="*/ 1285808 h 1285875"/>
                    <a:gd name="connsiteX820" fmla="*/ 3985565 w 4510525"/>
                    <a:gd name="connsiteY820" fmla="*/ 1285856 h 1285875"/>
                    <a:gd name="connsiteX821" fmla="*/ 3986289 w 4510525"/>
                    <a:gd name="connsiteY821" fmla="*/ 1285875 h 1285875"/>
                    <a:gd name="connsiteX822" fmla="*/ 3987013 w 4510525"/>
                    <a:gd name="connsiteY822" fmla="*/ 1285856 h 1285875"/>
                    <a:gd name="connsiteX823" fmla="*/ 3987727 w 4510525"/>
                    <a:gd name="connsiteY823" fmla="*/ 1285789 h 1285875"/>
                    <a:gd name="connsiteX824" fmla="*/ 3988451 w 4510525"/>
                    <a:gd name="connsiteY824" fmla="*/ 1285694 h 1285875"/>
                    <a:gd name="connsiteX825" fmla="*/ 3989165 w 4510525"/>
                    <a:gd name="connsiteY825" fmla="*/ 1285561 h 1285875"/>
                    <a:gd name="connsiteX826" fmla="*/ 3989889 w 4510525"/>
                    <a:gd name="connsiteY826" fmla="*/ 1285380 h 1285875"/>
                    <a:gd name="connsiteX827" fmla="*/ 3990613 w 4510525"/>
                    <a:gd name="connsiteY827" fmla="*/ 1285170 h 1285875"/>
                    <a:gd name="connsiteX828" fmla="*/ 3991327 w 4510525"/>
                    <a:gd name="connsiteY828" fmla="*/ 1284923 h 1285875"/>
                    <a:gd name="connsiteX829" fmla="*/ 3992052 w 4510525"/>
                    <a:gd name="connsiteY829" fmla="*/ 1284637 h 1285875"/>
                    <a:gd name="connsiteX830" fmla="*/ 3992775 w 4510525"/>
                    <a:gd name="connsiteY830" fmla="*/ 1284313 h 1285875"/>
                    <a:gd name="connsiteX831" fmla="*/ 3993490 w 4510525"/>
                    <a:gd name="connsiteY831" fmla="*/ 1283951 h 1285875"/>
                    <a:gd name="connsiteX832" fmla="*/ 3994928 w 4510525"/>
                    <a:gd name="connsiteY832" fmla="*/ 1283113 h 1285875"/>
                    <a:gd name="connsiteX833" fmla="*/ 3996376 w 4510525"/>
                    <a:gd name="connsiteY833" fmla="*/ 1282122 h 1285875"/>
                    <a:gd name="connsiteX834" fmla="*/ 3997814 w 4510525"/>
                    <a:gd name="connsiteY834" fmla="*/ 1280979 h 1285875"/>
                    <a:gd name="connsiteX835" fmla="*/ 3999252 w 4510525"/>
                    <a:gd name="connsiteY835" fmla="*/ 1279693 h 1285875"/>
                    <a:gd name="connsiteX836" fmla="*/ 4000691 w 4510525"/>
                    <a:gd name="connsiteY836" fmla="*/ 1278255 h 1285875"/>
                    <a:gd name="connsiteX837" fmla="*/ 4002138 w 4510525"/>
                    <a:gd name="connsiteY837" fmla="*/ 1276674 h 1285875"/>
                    <a:gd name="connsiteX838" fmla="*/ 4003577 w 4510525"/>
                    <a:gd name="connsiteY838" fmla="*/ 1274931 h 1285875"/>
                    <a:gd name="connsiteX839" fmla="*/ 4006453 w 4510525"/>
                    <a:gd name="connsiteY839" fmla="*/ 1271016 h 1285875"/>
                    <a:gd name="connsiteX840" fmla="*/ 4009339 w 4510525"/>
                    <a:gd name="connsiteY840" fmla="*/ 1266511 h 1285875"/>
                    <a:gd name="connsiteX841" fmla="*/ 4012216 w 4510525"/>
                    <a:gd name="connsiteY841" fmla="*/ 1261415 h 1285875"/>
                    <a:gd name="connsiteX842" fmla="*/ 4015102 w 4510525"/>
                    <a:gd name="connsiteY842" fmla="*/ 1255738 h 1285875"/>
                    <a:gd name="connsiteX843" fmla="*/ 4020865 w 4510525"/>
                    <a:gd name="connsiteY843" fmla="*/ 1242670 h 1285875"/>
                    <a:gd name="connsiteX844" fmla="*/ 4026627 w 4510525"/>
                    <a:gd name="connsiteY844" fmla="*/ 1227344 h 1285875"/>
                    <a:gd name="connsiteX845" fmla="*/ 4038152 w 4510525"/>
                    <a:gd name="connsiteY845" fmla="*/ 1190168 h 1285875"/>
                    <a:gd name="connsiteX846" fmla="*/ 4050116 w 4510525"/>
                    <a:gd name="connsiteY846" fmla="*/ 1142905 h 1285875"/>
                    <a:gd name="connsiteX847" fmla="*/ 4062079 w 4510525"/>
                    <a:gd name="connsiteY847" fmla="*/ 1087555 h 1285875"/>
                    <a:gd name="connsiteX848" fmla="*/ 4074043 w 4510525"/>
                    <a:gd name="connsiteY848" fmla="*/ 1025014 h 1285875"/>
                    <a:gd name="connsiteX849" fmla="*/ 4086006 w 4510525"/>
                    <a:gd name="connsiteY849" fmla="*/ 956291 h 1285875"/>
                    <a:gd name="connsiteX850" fmla="*/ 4109923 w 4510525"/>
                    <a:gd name="connsiteY850" fmla="*/ 804830 h 1285875"/>
                    <a:gd name="connsiteX851" fmla="*/ 4133850 w 4510525"/>
                    <a:gd name="connsiteY851" fmla="*/ 642938 h 1285875"/>
                    <a:gd name="connsiteX852" fmla="*/ 4510525 w 4510525"/>
                    <a:gd name="connsiteY852" fmla="*/ 642630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33850 w 4462900"/>
                    <a:gd name="connsiteY851" fmla="*/ 6429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3310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59250 w 4462900"/>
                    <a:gd name="connsiteY851" fmla="*/ 655638 h 1285875"/>
                    <a:gd name="connsiteX852" fmla="*/ 4462900 w 4462900"/>
                    <a:gd name="connsiteY852" fmla="*/ 652155 h 1285875"/>
                    <a:gd name="connsiteX0" fmla="*/ 0 w 4462900"/>
                    <a:gd name="connsiteY0" fmla="*/ 642938 h 1285875"/>
                    <a:gd name="connsiteX1" fmla="*/ 21553 w 4462900"/>
                    <a:gd name="connsiteY1" fmla="*/ 496791 h 1285875"/>
                    <a:gd name="connsiteX2" fmla="*/ 43106 w 4462900"/>
                    <a:gd name="connsiteY2" fmla="*/ 358295 h 1285875"/>
                    <a:gd name="connsiteX3" fmla="*/ 64659 w 4462900"/>
                    <a:gd name="connsiteY3" fmla="*/ 234704 h 1285875"/>
                    <a:gd name="connsiteX4" fmla="*/ 75436 w 4462900"/>
                    <a:gd name="connsiteY4" fmla="*/ 180558 h 1285875"/>
                    <a:gd name="connsiteX5" fmla="*/ 86213 w 4462900"/>
                    <a:gd name="connsiteY5" fmla="*/ 132484 h 1285875"/>
                    <a:gd name="connsiteX6" fmla="*/ 98924 w 4462900"/>
                    <a:gd name="connsiteY6" fmla="*/ 84439 h 1285875"/>
                    <a:gd name="connsiteX7" fmla="*/ 105279 w 4462900"/>
                    <a:gd name="connsiteY7" fmla="*/ 64195 h 1285875"/>
                    <a:gd name="connsiteX8" fmla="*/ 111635 w 4462900"/>
                    <a:gd name="connsiteY8" fmla="*/ 46594 h 1285875"/>
                    <a:gd name="connsiteX9" fmla="*/ 117991 w 4462900"/>
                    <a:gd name="connsiteY9" fmla="*/ 31721 h 1285875"/>
                    <a:gd name="connsiteX10" fmla="*/ 121168 w 4462900"/>
                    <a:gd name="connsiteY10" fmla="*/ 25328 h 1285875"/>
                    <a:gd name="connsiteX11" fmla="*/ 124346 w 4462900"/>
                    <a:gd name="connsiteY11" fmla="*/ 19641 h 1285875"/>
                    <a:gd name="connsiteX12" fmla="*/ 127524 w 4462900"/>
                    <a:gd name="connsiteY12" fmla="*/ 14666 h 1285875"/>
                    <a:gd name="connsiteX13" fmla="*/ 129113 w 4462900"/>
                    <a:gd name="connsiteY13" fmla="*/ 12447 h 1285875"/>
                    <a:gd name="connsiteX14" fmla="*/ 130702 w 4462900"/>
                    <a:gd name="connsiteY14" fmla="*/ 10409 h 1285875"/>
                    <a:gd name="connsiteX15" fmla="*/ 132291 w 4462900"/>
                    <a:gd name="connsiteY15" fmla="*/ 8552 h 1285875"/>
                    <a:gd name="connsiteX16" fmla="*/ 133880 w 4462900"/>
                    <a:gd name="connsiteY16" fmla="*/ 6876 h 1285875"/>
                    <a:gd name="connsiteX17" fmla="*/ 135468 w 4462900"/>
                    <a:gd name="connsiteY17" fmla="*/ 5382 h 1285875"/>
                    <a:gd name="connsiteX18" fmla="*/ 137057 w 4462900"/>
                    <a:gd name="connsiteY18" fmla="*/ 4069 h 1285875"/>
                    <a:gd name="connsiteX19" fmla="*/ 138646 w 4462900"/>
                    <a:gd name="connsiteY19" fmla="*/ 2939 h 1285875"/>
                    <a:gd name="connsiteX20" fmla="*/ 139440 w 4462900"/>
                    <a:gd name="connsiteY20" fmla="*/ 2443 h 1285875"/>
                    <a:gd name="connsiteX21" fmla="*/ 140236 w 4462900"/>
                    <a:gd name="connsiteY21" fmla="*/ 1993 h 1285875"/>
                    <a:gd name="connsiteX22" fmla="*/ 141030 w 4462900"/>
                    <a:gd name="connsiteY22" fmla="*/ 1588 h 1285875"/>
                    <a:gd name="connsiteX23" fmla="*/ 141824 w 4462900"/>
                    <a:gd name="connsiteY23" fmla="*/ 1230 h 1285875"/>
                    <a:gd name="connsiteX24" fmla="*/ 142619 w 4462900"/>
                    <a:gd name="connsiteY24" fmla="*/ 916 h 1285875"/>
                    <a:gd name="connsiteX25" fmla="*/ 143413 w 4462900"/>
                    <a:gd name="connsiteY25" fmla="*/ 650 h 1285875"/>
                    <a:gd name="connsiteX26" fmla="*/ 144208 w 4462900"/>
                    <a:gd name="connsiteY26" fmla="*/ 428 h 1285875"/>
                    <a:gd name="connsiteX27" fmla="*/ 145002 w 4462900"/>
                    <a:gd name="connsiteY27" fmla="*/ 252 h 1285875"/>
                    <a:gd name="connsiteX28" fmla="*/ 145796 w 4462900"/>
                    <a:gd name="connsiteY28" fmla="*/ 124 h 1285875"/>
                    <a:gd name="connsiteX29" fmla="*/ 146591 w 4462900"/>
                    <a:gd name="connsiteY29" fmla="*/ 40 h 1285875"/>
                    <a:gd name="connsiteX30" fmla="*/ 147385 w 4462900"/>
                    <a:gd name="connsiteY30" fmla="*/ 2 h 1285875"/>
                    <a:gd name="connsiteX31" fmla="*/ 148179 w 4462900"/>
                    <a:gd name="connsiteY31" fmla="*/ 10 h 1285875"/>
                    <a:gd name="connsiteX32" fmla="*/ 148974 w 4462900"/>
                    <a:gd name="connsiteY32" fmla="*/ 65 h 1285875"/>
                    <a:gd name="connsiteX33" fmla="*/ 149768 w 4462900"/>
                    <a:gd name="connsiteY33" fmla="*/ 165 h 1285875"/>
                    <a:gd name="connsiteX34" fmla="*/ 150563 w 4462900"/>
                    <a:gd name="connsiteY34" fmla="*/ 311 h 1285875"/>
                    <a:gd name="connsiteX35" fmla="*/ 151357 w 4462900"/>
                    <a:gd name="connsiteY35" fmla="*/ 504 h 1285875"/>
                    <a:gd name="connsiteX36" fmla="*/ 152152 w 4462900"/>
                    <a:gd name="connsiteY36" fmla="*/ 741 h 1285875"/>
                    <a:gd name="connsiteX37" fmla="*/ 152947 w 4462900"/>
                    <a:gd name="connsiteY37" fmla="*/ 1025 h 1285875"/>
                    <a:gd name="connsiteX38" fmla="*/ 153741 w 4462900"/>
                    <a:gd name="connsiteY38" fmla="*/ 1355 h 1285875"/>
                    <a:gd name="connsiteX39" fmla="*/ 154535 w 4462900"/>
                    <a:gd name="connsiteY39" fmla="*/ 1731 h 1285875"/>
                    <a:gd name="connsiteX40" fmla="*/ 155330 w 4462900"/>
                    <a:gd name="connsiteY40" fmla="*/ 2152 h 1285875"/>
                    <a:gd name="connsiteX41" fmla="*/ 156124 w 4462900"/>
                    <a:gd name="connsiteY41" fmla="*/ 2619 h 1285875"/>
                    <a:gd name="connsiteX42" fmla="*/ 157713 w 4462900"/>
                    <a:gd name="connsiteY42" fmla="*/ 3691 h 1285875"/>
                    <a:gd name="connsiteX43" fmla="*/ 159302 w 4462900"/>
                    <a:gd name="connsiteY43" fmla="*/ 4945 h 1285875"/>
                    <a:gd name="connsiteX44" fmla="*/ 160891 w 4462900"/>
                    <a:gd name="connsiteY44" fmla="*/ 6382 h 1285875"/>
                    <a:gd name="connsiteX45" fmla="*/ 162480 w 4462900"/>
                    <a:gd name="connsiteY45" fmla="*/ 8000 h 1285875"/>
                    <a:gd name="connsiteX46" fmla="*/ 164069 w 4462900"/>
                    <a:gd name="connsiteY46" fmla="*/ 9800 h 1285875"/>
                    <a:gd name="connsiteX47" fmla="*/ 165658 w 4462900"/>
                    <a:gd name="connsiteY47" fmla="*/ 11781 h 1285875"/>
                    <a:gd name="connsiteX48" fmla="*/ 168835 w 4462900"/>
                    <a:gd name="connsiteY48" fmla="*/ 16283 h 1285875"/>
                    <a:gd name="connsiteX49" fmla="*/ 172013 w 4462900"/>
                    <a:gd name="connsiteY49" fmla="*/ 21502 h 1285875"/>
                    <a:gd name="connsiteX50" fmla="*/ 175191 w 4462900"/>
                    <a:gd name="connsiteY50" fmla="*/ 27430 h 1285875"/>
                    <a:gd name="connsiteX51" fmla="*/ 178369 w 4462900"/>
                    <a:gd name="connsiteY51" fmla="*/ 34062 h 1285875"/>
                    <a:gd name="connsiteX52" fmla="*/ 181546 w 4462900"/>
                    <a:gd name="connsiteY52" fmla="*/ 41391 h 1285875"/>
                    <a:gd name="connsiteX53" fmla="*/ 187903 w 4462900"/>
                    <a:gd name="connsiteY53" fmla="*/ 58101 h 1285875"/>
                    <a:gd name="connsiteX54" fmla="*/ 194050 w 4462900"/>
                    <a:gd name="connsiteY54" fmla="*/ 76809 h 1285875"/>
                    <a:gd name="connsiteX55" fmla="*/ 200197 w 4462900"/>
                    <a:gd name="connsiteY55" fmla="*/ 97938 h 1285875"/>
                    <a:gd name="connsiteX56" fmla="*/ 212493 w 4462900"/>
                    <a:gd name="connsiteY56" fmla="*/ 147089 h 1285875"/>
                    <a:gd name="connsiteX57" fmla="*/ 224789 w 4462900"/>
                    <a:gd name="connsiteY57" fmla="*/ 204714 h 1285875"/>
                    <a:gd name="connsiteX58" fmla="*/ 237084 w 4462900"/>
                    <a:gd name="connsiteY58" fmla="*/ 269827 h 1285875"/>
                    <a:gd name="connsiteX59" fmla="*/ 249380 w 4462900"/>
                    <a:gd name="connsiteY59" fmla="*/ 341317 h 1285875"/>
                    <a:gd name="connsiteX60" fmla="*/ 261680 w 4462900"/>
                    <a:gd name="connsiteY60" fmla="*/ 417961 h 1285875"/>
                    <a:gd name="connsiteX61" fmla="*/ 286264 w 4462900"/>
                    <a:gd name="connsiteY61" fmla="*/ 581407 h 1285875"/>
                    <a:gd name="connsiteX62" fmla="*/ 308648 w 4462900"/>
                    <a:gd name="connsiteY62" fmla="*/ 734127 h 1285875"/>
                    <a:gd name="connsiteX63" fmla="*/ 331032 w 4462900"/>
                    <a:gd name="connsiteY63" fmla="*/ 881701 h 1285875"/>
                    <a:gd name="connsiteX64" fmla="*/ 353416 w 4462900"/>
                    <a:gd name="connsiteY64" fmla="*/ 1015794 h 1285875"/>
                    <a:gd name="connsiteX65" fmla="*/ 364617 w 4462900"/>
                    <a:gd name="connsiteY65" fmla="*/ 1075373 h 1285875"/>
                    <a:gd name="connsiteX66" fmla="*/ 375799 w 4462900"/>
                    <a:gd name="connsiteY66" fmla="*/ 1128836 h 1285875"/>
                    <a:gd name="connsiteX67" fmla="*/ 387325 w 4462900"/>
                    <a:gd name="connsiteY67" fmla="*/ 1176680 h 1285875"/>
                    <a:gd name="connsiteX68" fmla="*/ 398850 w 4462900"/>
                    <a:gd name="connsiteY68" fmla="*/ 1216504 h 1285875"/>
                    <a:gd name="connsiteX69" fmla="*/ 404612 w 4462900"/>
                    <a:gd name="connsiteY69" fmla="*/ 1233230 h 1285875"/>
                    <a:gd name="connsiteX70" fmla="*/ 410375 w 4462900"/>
                    <a:gd name="connsiteY70" fmla="*/ 1247727 h 1285875"/>
                    <a:gd name="connsiteX71" fmla="*/ 416138 w 4462900"/>
                    <a:gd name="connsiteY71" fmla="*/ 1259958 h 1285875"/>
                    <a:gd name="connsiteX72" fmla="*/ 419014 w 4462900"/>
                    <a:gd name="connsiteY72" fmla="*/ 1265206 h 1285875"/>
                    <a:gd name="connsiteX73" fmla="*/ 421900 w 4462900"/>
                    <a:gd name="connsiteY73" fmla="*/ 1269864 h 1285875"/>
                    <a:gd name="connsiteX74" fmla="*/ 424777 w 4462900"/>
                    <a:gd name="connsiteY74" fmla="*/ 1273940 h 1285875"/>
                    <a:gd name="connsiteX75" fmla="*/ 426215 w 4462900"/>
                    <a:gd name="connsiteY75" fmla="*/ 1275760 h 1285875"/>
                    <a:gd name="connsiteX76" fmla="*/ 427653 w 4462900"/>
                    <a:gd name="connsiteY76" fmla="*/ 1277426 h 1285875"/>
                    <a:gd name="connsiteX77" fmla="*/ 429101 w 4462900"/>
                    <a:gd name="connsiteY77" fmla="*/ 1278941 h 1285875"/>
                    <a:gd name="connsiteX78" fmla="*/ 430540 w 4462900"/>
                    <a:gd name="connsiteY78" fmla="*/ 1280312 h 1285875"/>
                    <a:gd name="connsiteX79" fmla="*/ 431978 w 4462900"/>
                    <a:gd name="connsiteY79" fmla="*/ 1281532 h 1285875"/>
                    <a:gd name="connsiteX80" fmla="*/ 433416 w 4462900"/>
                    <a:gd name="connsiteY80" fmla="*/ 1282599 h 1285875"/>
                    <a:gd name="connsiteX81" fmla="*/ 434854 w 4462900"/>
                    <a:gd name="connsiteY81" fmla="*/ 1283513 h 1285875"/>
                    <a:gd name="connsiteX82" fmla="*/ 436302 w 4462900"/>
                    <a:gd name="connsiteY82" fmla="*/ 1284284 h 1285875"/>
                    <a:gd name="connsiteX83" fmla="*/ 437017 w 4462900"/>
                    <a:gd name="connsiteY83" fmla="*/ 1284608 h 1285875"/>
                    <a:gd name="connsiteX84" fmla="*/ 437740 w 4462900"/>
                    <a:gd name="connsiteY84" fmla="*/ 1284903 h 1285875"/>
                    <a:gd name="connsiteX85" fmla="*/ 438464 w 4462900"/>
                    <a:gd name="connsiteY85" fmla="*/ 1285151 h 1285875"/>
                    <a:gd name="connsiteX86" fmla="*/ 439179 w 4462900"/>
                    <a:gd name="connsiteY86" fmla="*/ 1285370 h 1285875"/>
                    <a:gd name="connsiteX87" fmla="*/ 439903 w 4462900"/>
                    <a:gd name="connsiteY87" fmla="*/ 1285542 h 1285875"/>
                    <a:gd name="connsiteX88" fmla="*/ 440617 w 4462900"/>
                    <a:gd name="connsiteY88" fmla="*/ 1285685 h 1285875"/>
                    <a:gd name="connsiteX89" fmla="*/ 441341 w 4462900"/>
                    <a:gd name="connsiteY89" fmla="*/ 1285789 h 1285875"/>
                    <a:gd name="connsiteX90" fmla="*/ 442055 w 4462900"/>
                    <a:gd name="connsiteY90" fmla="*/ 1285846 h 1285875"/>
                    <a:gd name="connsiteX91" fmla="*/ 442779 w 4462900"/>
                    <a:gd name="connsiteY91" fmla="*/ 1285875 h 1285875"/>
                    <a:gd name="connsiteX92" fmla="*/ 443503 w 4462900"/>
                    <a:gd name="connsiteY92" fmla="*/ 1285865 h 1285875"/>
                    <a:gd name="connsiteX93" fmla="*/ 444217 w 4462900"/>
                    <a:gd name="connsiteY93" fmla="*/ 1285808 h 1285875"/>
                    <a:gd name="connsiteX94" fmla="*/ 444941 w 4462900"/>
                    <a:gd name="connsiteY94" fmla="*/ 1285723 h 1285875"/>
                    <a:gd name="connsiteX95" fmla="*/ 445656 w 4462900"/>
                    <a:gd name="connsiteY95" fmla="*/ 1285599 h 1285875"/>
                    <a:gd name="connsiteX96" fmla="*/ 446380 w 4462900"/>
                    <a:gd name="connsiteY96" fmla="*/ 1285437 h 1285875"/>
                    <a:gd name="connsiteX97" fmla="*/ 447104 w 4462900"/>
                    <a:gd name="connsiteY97" fmla="*/ 1285237 h 1285875"/>
                    <a:gd name="connsiteX98" fmla="*/ 447818 w 4462900"/>
                    <a:gd name="connsiteY98" fmla="*/ 1284999 h 1285875"/>
                    <a:gd name="connsiteX99" fmla="*/ 448542 w 4462900"/>
                    <a:gd name="connsiteY99" fmla="*/ 1284723 h 1285875"/>
                    <a:gd name="connsiteX100" fmla="*/ 449266 w 4462900"/>
                    <a:gd name="connsiteY100" fmla="*/ 1284408 h 1285875"/>
                    <a:gd name="connsiteX101" fmla="*/ 450704 w 4462900"/>
                    <a:gd name="connsiteY101" fmla="*/ 1283665 h 1285875"/>
                    <a:gd name="connsiteX102" fmla="*/ 452142 w 4462900"/>
                    <a:gd name="connsiteY102" fmla="*/ 1282779 h 1285875"/>
                    <a:gd name="connsiteX103" fmla="*/ 453581 w 4462900"/>
                    <a:gd name="connsiteY103" fmla="*/ 1281741 h 1285875"/>
                    <a:gd name="connsiteX104" fmla="*/ 455019 w 4462900"/>
                    <a:gd name="connsiteY104" fmla="*/ 1280541 h 1285875"/>
                    <a:gd name="connsiteX105" fmla="*/ 456467 w 4462900"/>
                    <a:gd name="connsiteY105" fmla="*/ 1279208 h 1285875"/>
                    <a:gd name="connsiteX106" fmla="*/ 457905 w 4462900"/>
                    <a:gd name="connsiteY106" fmla="*/ 1277712 h 1285875"/>
                    <a:gd name="connsiteX107" fmla="*/ 459343 w 4462900"/>
                    <a:gd name="connsiteY107" fmla="*/ 1276074 h 1285875"/>
                    <a:gd name="connsiteX108" fmla="*/ 462220 w 4462900"/>
                    <a:gd name="connsiteY108" fmla="*/ 1272350 h 1285875"/>
                    <a:gd name="connsiteX109" fmla="*/ 465106 w 4462900"/>
                    <a:gd name="connsiteY109" fmla="*/ 1268035 h 1285875"/>
                    <a:gd name="connsiteX110" fmla="*/ 467982 w 4462900"/>
                    <a:gd name="connsiteY110" fmla="*/ 1263129 h 1285875"/>
                    <a:gd name="connsiteX111" fmla="*/ 470973 w 4462900"/>
                    <a:gd name="connsiteY111" fmla="*/ 1257424 h 1285875"/>
                    <a:gd name="connsiteX112" fmla="*/ 473964 w 4462900"/>
                    <a:gd name="connsiteY112" fmla="*/ 1251099 h 1285875"/>
                    <a:gd name="connsiteX113" fmla="*/ 479955 w 4462900"/>
                    <a:gd name="connsiteY113" fmla="*/ 1236593 h 1285875"/>
                    <a:gd name="connsiteX114" fmla="*/ 485937 w 4462900"/>
                    <a:gd name="connsiteY114" fmla="*/ 1219686 h 1285875"/>
                    <a:gd name="connsiteX115" fmla="*/ 491919 w 4462900"/>
                    <a:gd name="connsiteY115" fmla="*/ 1200445 h 1285875"/>
                    <a:gd name="connsiteX116" fmla="*/ 503882 w 4462900"/>
                    <a:gd name="connsiteY116" fmla="*/ 1155287 h 1285875"/>
                    <a:gd name="connsiteX117" fmla="*/ 515845 w 4462900"/>
                    <a:gd name="connsiteY117" fmla="*/ 1101824 h 1285875"/>
                    <a:gd name="connsiteX118" fmla="*/ 527809 w 4462900"/>
                    <a:gd name="connsiteY118" fmla="*/ 1040940 h 1285875"/>
                    <a:gd name="connsiteX119" fmla="*/ 539772 w 4462900"/>
                    <a:gd name="connsiteY119" fmla="*/ 973607 h 1285875"/>
                    <a:gd name="connsiteX120" fmla="*/ 563709 w 4462900"/>
                    <a:gd name="connsiteY120" fmla="*/ 824073 h 1285875"/>
                    <a:gd name="connsiteX121" fmla="*/ 615544 w 4462900"/>
                    <a:gd name="connsiteY121" fmla="*/ 474003 h 1285875"/>
                    <a:gd name="connsiteX122" fmla="*/ 641452 w 4462900"/>
                    <a:gd name="connsiteY122" fmla="*/ 311491 h 1285875"/>
                    <a:gd name="connsiteX123" fmla="*/ 654415 w 4462900"/>
                    <a:gd name="connsiteY123" fmla="*/ 238922 h 1285875"/>
                    <a:gd name="connsiteX124" fmla="*/ 667369 w 4462900"/>
                    <a:gd name="connsiteY124" fmla="*/ 174020 h 1285875"/>
                    <a:gd name="connsiteX125" fmla="*/ 677904 w 4462900"/>
                    <a:gd name="connsiteY125" fmla="*/ 127784 h 1285875"/>
                    <a:gd name="connsiteX126" fmla="*/ 688429 w 4462900"/>
                    <a:gd name="connsiteY126" fmla="*/ 88006 h 1285875"/>
                    <a:gd name="connsiteX127" fmla="*/ 698964 w 4462900"/>
                    <a:gd name="connsiteY127" fmla="*/ 55187 h 1285875"/>
                    <a:gd name="connsiteX128" fmla="*/ 704221 w 4462900"/>
                    <a:gd name="connsiteY128" fmla="*/ 41518 h 1285875"/>
                    <a:gd name="connsiteX129" fmla="*/ 709489 w 4462900"/>
                    <a:gd name="connsiteY129" fmla="*/ 29736 h 1285875"/>
                    <a:gd name="connsiteX130" fmla="*/ 712127 w 4462900"/>
                    <a:gd name="connsiteY130" fmla="*/ 24564 h 1285875"/>
                    <a:gd name="connsiteX131" fmla="*/ 714756 w 4462900"/>
                    <a:gd name="connsiteY131" fmla="*/ 19878 h 1285875"/>
                    <a:gd name="connsiteX132" fmla="*/ 717385 w 4462900"/>
                    <a:gd name="connsiteY132" fmla="*/ 15679 h 1285875"/>
                    <a:gd name="connsiteX133" fmla="*/ 720023 w 4462900"/>
                    <a:gd name="connsiteY133" fmla="*/ 11973 h 1285875"/>
                    <a:gd name="connsiteX134" fmla="*/ 722652 w 4462900"/>
                    <a:gd name="connsiteY134" fmla="*/ 8762 h 1285875"/>
                    <a:gd name="connsiteX135" fmla="*/ 723967 w 4462900"/>
                    <a:gd name="connsiteY135" fmla="*/ 7343 h 1285875"/>
                    <a:gd name="connsiteX136" fmla="*/ 725281 w 4462900"/>
                    <a:gd name="connsiteY136" fmla="*/ 6048 h 1285875"/>
                    <a:gd name="connsiteX137" fmla="*/ 726605 w 4462900"/>
                    <a:gd name="connsiteY137" fmla="*/ 4879 h 1285875"/>
                    <a:gd name="connsiteX138" fmla="*/ 727920 w 4462900"/>
                    <a:gd name="connsiteY138" fmla="*/ 3835 h 1285875"/>
                    <a:gd name="connsiteX139" fmla="*/ 729234 w 4462900"/>
                    <a:gd name="connsiteY139" fmla="*/ 2916 h 1285875"/>
                    <a:gd name="connsiteX140" fmla="*/ 730548 w 4462900"/>
                    <a:gd name="connsiteY140" fmla="*/ 2121 h 1285875"/>
                    <a:gd name="connsiteX141" fmla="*/ 731863 w 4462900"/>
                    <a:gd name="connsiteY141" fmla="*/ 1454 h 1285875"/>
                    <a:gd name="connsiteX142" fmla="*/ 733187 w 4462900"/>
                    <a:gd name="connsiteY142" fmla="*/ 912 h 1285875"/>
                    <a:gd name="connsiteX143" fmla="*/ 733844 w 4462900"/>
                    <a:gd name="connsiteY143" fmla="*/ 688 h 1285875"/>
                    <a:gd name="connsiteX144" fmla="*/ 734501 w 4462900"/>
                    <a:gd name="connsiteY144" fmla="*/ 495 h 1285875"/>
                    <a:gd name="connsiteX145" fmla="*/ 735159 w 4462900"/>
                    <a:gd name="connsiteY145" fmla="*/ 334 h 1285875"/>
                    <a:gd name="connsiteX146" fmla="*/ 735816 w 4462900"/>
                    <a:gd name="connsiteY146" fmla="*/ 205 h 1285875"/>
                    <a:gd name="connsiteX147" fmla="*/ 736473 w 4462900"/>
                    <a:gd name="connsiteY147" fmla="*/ 107 h 1285875"/>
                    <a:gd name="connsiteX148" fmla="*/ 737130 w 4462900"/>
                    <a:gd name="connsiteY148" fmla="*/ 41 h 1285875"/>
                    <a:gd name="connsiteX149" fmla="*/ 737787 w 4462900"/>
                    <a:gd name="connsiteY149" fmla="*/ 6 h 1285875"/>
                    <a:gd name="connsiteX150" fmla="*/ 738445 w 4462900"/>
                    <a:gd name="connsiteY150" fmla="*/ 3 h 1285875"/>
                    <a:gd name="connsiteX151" fmla="*/ 739102 w 4462900"/>
                    <a:gd name="connsiteY151" fmla="*/ 30 h 1285875"/>
                    <a:gd name="connsiteX152" fmla="*/ 739759 w 4462900"/>
                    <a:gd name="connsiteY152" fmla="*/ 90 h 1285875"/>
                    <a:gd name="connsiteX153" fmla="*/ 740416 w 4462900"/>
                    <a:gd name="connsiteY153" fmla="*/ 182 h 1285875"/>
                    <a:gd name="connsiteX154" fmla="*/ 741083 w 4462900"/>
                    <a:gd name="connsiteY154" fmla="*/ 304 h 1285875"/>
                    <a:gd name="connsiteX155" fmla="*/ 741740 w 4462900"/>
                    <a:gd name="connsiteY155" fmla="*/ 458 h 1285875"/>
                    <a:gd name="connsiteX156" fmla="*/ 742398 w 4462900"/>
                    <a:gd name="connsiteY156" fmla="*/ 644 h 1285875"/>
                    <a:gd name="connsiteX157" fmla="*/ 743055 w 4462900"/>
                    <a:gd name="connsiteY157" fmla="*/ 862 h 1285875"/>
                    <a:gd name="connsiteX158" fmla="*/ 743712 w 4462900"/>
                    <a:gd name="connsiteY158" fmla="*/ 1111 h 1285875"/>
                    <a:gd name="connsiteX159" fmla="*/ 745027 w 4462900"/>
                    <a:gd name="connsiteY159" fmla="*/ 1702 h 1285875"/>
                    <a:gd name="connsiteX160" fmla="*/ 746341 w 4462900"/>
                    <a:gd name="connsiteY160" fmla="*/ 2419 h 1285875"/>
                    <a:gd name="connsiteX161" fmla="*/ 747665 w 4462900"/>
                    <a:gd name="connsiteY161" fmla="*/ 3263 h 1285875"/>
                    <a:gd name="connsiteX162" fmla="*/ 748979 w 4462900"/>
                    <a:gd name="connsiteY162" fmla="*/ 4231 h 1285875"/>
                    <a:gd name="connsiteX163" fmla="*/ 750294 w 4462900"/>
                    <a:gd name="connsiteY163" fmla="*/ 5325 h 1285875"/>
                    <a:gd name="connsiteX164" fmla="*/ 751608 w 4462900"/>
                    <a:gd name="connsiteY164" fmla="*/ 6545 h 1285875"/>
                    <a:gd name="connsiteX165" fmla="*/ 753246 w 4462900"/>
                    <a:gd name="connsiteY165" fmla="*/ 8233 h 1285875"/>
                    <a:gd name="connsiteX166" fmla="*/ 754885 w 4462900"/>
                    <a:gd name="connsiteY166" fmla="*/ 10115 h 1285875"/>
                    <a:gd name="connsiteX167" fmla="*/ 756514 w 4462900"/>
                    <a:gd name="connsiteY167" fmla="*/ 12188 h 1285875"/>
                    <a:gd name="connsiteX168" fmla="*/ 758152 w 4462900"/>
                    <a:gd name="connsiteY168" fmla="*/ 14452 h 1285875"/>
                    <a:gd name="connsiteX169" fmla="*/ 761429 w 4462900"/>
                    <a:gd name="connsiteY169" fmla="*/ 19551 h 1285875"/>
                    <a:gd name="connsiteX170" fmla="*/ 764696 w 4462900"/>
                    <a:gd name="connsiteY170" fmla="*/ 25406 h 1285875"/>
                    <a:gd name="connsiteX171" fmla="*/ 767972 w 4462900"/>
                    <a:gd name="connsiteY171" fmla="*/ 32009 h 1285875"/>
                    <a:gd name="connsiteX172" fmla="*/ 771239 w 4462900"/>
                    <a:gd name="connsiteY172" fmla="*/ 39353 h 1285875"/>
                    <a:gd name="connsiteX173" fmla="*/ 777783 w 4462900"/>
                    <a:gd name="connsiteY173" fmla="*/ 56224 h 1285875"/>
                    <a:gd name="connsiteX174" fmla="*/ 784327 w 4462900"/>
                    <a:gd name="connsiteY174" fmla="*/ 75940 h 1285875"/>
                    <a:gd name="connsiteX175" fmla="*/ 790880 w 4462900"/>
                    <a:gd name="connsiteY175" fmla="*/ 98403 h 1285875"/>
                    <a:gd name="connsiteX176" fmla="*/ 803967 w 4462900"/>
                    <a:gd name="connsiteY176" fmla="*/ 151124 h 1285875"/>
                    <a:gd name="connsiteX177" fmla="*/ 817055 w 4462900"/>
                    <a:gd name="connsiteY177" fmla="*/ 213368 h 1285875"/>
                    <a:gd name="connsiteX178" fmla="*/ 830142 w 4462900"/>
                    <a:gd name="connsiteY178" fmla="*/ 283929 h 1285875"/>
                    <a:gd name="connsiteX179" fmla="*/ 843229 w 4462900"/>
                    <a:gd name="connsiteY179" fmla="*/ 361440 h 1285875"/>
                    <a:gd name="connsiteX180" fmla="*/ 856317 w 4462900"/>
                    <a:gd name="connsiteY180" fmla="*/ 444402 h 1285875"/>
                    <a:gd name="connsiteX181" fmla="*/ 877119 w 4462900"/>
                    <a:gd name="connsiteY181" fmla="*/ 583459 h 1285875"/>
                    <a:gd name="connsiteX182" fmla="*/ 897912 w 4462900"/>
                    <a:gd name="connsiteY182" fmla="*/ 725415 h 1285875"/>
                    <a:gd name="connsiteX183" fmla="*/ 918715 w 4462900"/>
                    <a:gd name="connsiteY183" fmla="*/ 863346 h 1285875"/>
                    <a:gd name="connsiteX184" fmla="*/ 939508 w 4462900"/>
                    <a:gd name="connsiteY184" fmla="*/ 990533 h 1285875"/>
                    <a:gd name="connsiteX185" fmla="*/ 950843 w 4462900"/>
                    <a:gd name="connsiteY185" fmla="*/ 1053055 h 1285875"/>
                    <a:gd name="connsiteX186" fmla="*/ 962168 w 4462900"/>
                    <a:gd name="connsiteY186" fmla="*/ 1109615 h 1285875"/>
                    <a:gd name="connsiteX187" fmla="*/ 973503 w 4462900"/>
                    <a:gd name="connsiteY187" fmla="*/ 1159412 h 1285875"/>
                    <a:gd name="connsiteX188" fmla="*/ 984828 w 4462900"/>
                    <a:gd name="connsiteY188" fmla="*/ 1201712 h 1285875"/>
                    <a:gd name="connsiteX189" fmla="*/ 990495 w 4462900"/>
                    <a:gd name="connsiteY189" fmla="*/ 1219848 h 1285875"/>
                    <a:gd name="connsiteX190" fmla="*/ 996163 w 4462900"/>
                    <a:gd name="connsiteY190" fmla="*/ 1235897 h 1285875"/>
                    <a:gd name="connsiteX191" fmla="*/ 1001820 w 4462900"/>
                    <a:gd name="connsiteY191" fmla="*/ 1249794 h 1285875"/>
                    <a:gd name="connsiteX192" fmla="*/ 1004659 w 4462900"/>
                    <a:gd name="connsiteY192" fmla="*/ 1255919 h 1285875"/>
                    <a:gd name="connsiteX193" fmla="*/ 1007488 w 4462900"/>
                    <a:gd name="connsiteY193" fmla="*/ 1261481 h 1285875"/>
                    <a:gd name="connsiteX194" fmla="*/ 1010317 w 4462900"/>
                    <a:gd name="connsiteY194" fmla="*/ 1266482 h 1285875"/>
                    <a:gd name="connsiteX195" fmla="*/ 1013155 w 4462900"/>
                    <a:gd name="connsiteY195" fmla="*/ 1270921 h 1285875"/>
                    <a:gd name="connsiteX196" fmla="*/ 1015984 w 4462900"/>
                    <a:gd name="connsiteY196" fmla="*/ 1274798 h 1285875"/>
                    <a:gd name="connsiteX197" fmla="*/ 1017403 w 4462900"/>
                    <a:gd name="connsiteY197" fmla="*/ 1276512 h 1285875"/>
                    <a:gd name="connsiteX198" fmla="*/ 1018823 w 4462900"/>
                    <a:gd name="connsiteY198" fmla="*/ 1278084 h 1285875"/>
                    <a:gd name="connsiteX199" fmla="*/ 1020232 w 4462900"/>
                    <a:gd name="connsiteY199" fmla="*/ 1279522 h 1285875"/>
                    <a:gd name="connsiteX200" fmla="*/ 1021651 w 4462900"/>
                    <a:gd name="connsiteY200" fmla="*/ 1280808 h 1285875"/>
                    <a:gd name="connsiteX201" fmla="*/ 1023071 w 4462900"/>
                    <a:gd name="connsiteY201" fmla="*/ 1281951 h 1285875"/>
                    <a:gd name="connsiteX202" fmla="*/ 1024481 w 4462900"/>
                    <a:gd name="connsiteY202" fmla="*/ 1282941 h 1285875"/>
                    <a:gd name="connsiteX203" fmla="*/ 1025900 w 4462900"/>
                    <a:gd name="connsiteY203" fmla="*/ 1283799 h 1285875"/>
                    <a:gd name="connsiteX204" fmla="*/ 1027319 w 4462900"/>
                    <a:gd name="connsiteY204" fmla="*/ 1284503 h 1285875"/>
                    <a:gd name="connsiteX205" fmla="*/ 1028024 w 4462900"/>
                    <a:gd name="connsiteY205" fmla="*/ 1284799 h 1285875"/>
                    <a:gd name="connsiteX206" fmla="*/ 1028729 w 4462900"/>
                    <a:gd name="connsiteY206" fmla="*/ 1285065 h 1285875"/>
                    <a:gd name="connsiteX207" fmla="*/ 1029443 w 4462900"/>
                    <a:gd name="connsiteY207" fmla="*/ 1285285 h 1285875"/>
                    <a:gd name="connsiteX208" fmla="*/ 1030148 w 4462900"/>
                    <a:gd name="connsiteY208" fmla="*/ 1285475 h 1285875"/>
                    <a:gd name="connsiteX209" fmla="*/ 1030910 w 4462900"/>
                    <a:gd name="connsiteY209" fmla="*/ 1285637 h 1285875"/>
                    <a:gd name="connsiteX210" fmla="*/ 1031672 w 4462900"/>
                    <a:gd name="connsiteY210" fmla="*/ 1285761 h 1285875"/>
                    <a:gd name="connsiteX211" fmla="*/ 1032424 w 4462900"/>
                    <a:gd name="connsiteY211" fmla="*/ 1285837 h 1285875"/>
                    <a:gd name="connsiteX212" fmla="*/ 1033186 w 4462900"/>
                    <a:gd name="connsiteY212" fmla="*/ 1285875 h 1285875"/>
                    <a:gd name="connsiteX213" fmla="*/ 1033948 w 4462900"/>
                    <a:gd name="connsiteY213" fmla="*/ 1285865 h 1285875"/>
                    <a:gd name="connsiteX214" fmla="*/ 1034710 w 4462900"/>
                    <a:gd name="connsiteY214" fmla="*/ 1285818 h 1285875"/>
                    <a:gd name="connsiteX215" fmla="*/ 1035463 w 4462900"/>
                    <a:gd name="connsiteY215" fmla="*/ 1285732 h 1285875"/>
                    <a:gd name="connsiteX216" fmla="*/ 1036225 w 4462900"/>
                    <a:gd name="connsiteY216" fmla="*/ 1285599 h 1285875"/>
                    <a:gd name="connsiteX217" fmla="*/ 1036987 w 4462900"/>
                    <a:gd name="connsiteY217" fmla="*/ 1285418 h 1285875"/>
                    <a:gd name="connsiteX218" fmla="*/ 1037749 w 4462900"/>
                    <a:gd name="connsiteY218" fmla="*/ 1285208 h 1285875"/>
                    <a:gd name="connsiteX219" fmla="*/ 1038511 w 4462900"/>
                    <a:gd name="connsiteY219" fmla="*/ 1284951 h 1285875"/>
                    <a:gd name="connsiteX220" fmla="*/ 1039263 w 4462900"/>
                    <a:gd name="connsiteY220" fmla="*/ 1284646 h 1285875"/>
                    <a:gd name="connsiteX221" fmla="*/ 1040025 w 4462900"/>
                    <a:gd name="connsiteY221" fmla="*/ 1284304 h 1285875"/>
                    <a:gd name="connsiteX222" fmla="*/ 1040787 w 4462900"/>
                    <a:gd name="connsiteY222" fmla="*/ 1283922 h 1285875"/>
                    <a:gd name="connsiteX223" fmla="*/ 1042302 w 4462900"/>
                    <a:gd name="connsiteY223" fmla="*/ 1283027 h 1285875"/>
                    <a:gd name="connsiteX224" fmla="*/ 1043826 w 4462900"/>
                    <a:gd name="connsiteY224" fmla="*/ 1281970 h 1285875"/>
                    <a:gd name="connsiteX225" fmla="*/ 1045350 w 4462900"/>
                    <a:gd name="connsiteY225" fmla="*/ 1280741 h 1285875"/>
                    <a:gd name="connsiteX226" fmla="*/ 1046864 w 4462900"/>
                    <a:gd name="connsiteY226" fmla="*/ 1279350 h 1285875"/>
                    <a:gd name="connsiteX227" fmla="*/ 1048388 w 4462900"/>
                    <a:gd name="connsiteY227" fmla="*/ 1277788 h 1285875"/>
                    <a:gd name="connsiteX228" fmla="*/ 1049903 w 4462900"/>
                    <a:gd name="connsiteY228" fmla="*/ 1276064 h 1285875"/>
                    <a:gd name="connsiteX229" fmla="*/ 1051427 w 4462900"/>
                    <a:gd name="connsiteY229" fmla="*/ 1274169 h 1285875"/>
                    <a:gd name="connsiteX230" fmla="*/ 1054465 w 4462900"/>
                    <a:gd name="connsiteY230" fmla="*/ 1269892 h 1285875"/>
                    <a:gd name="connsiteX231" fmla="*/ 1057504 w 4462900"/>
                    <a:gd name="connsiteY231" fmla="*/ 1264958 h 1285875"/>
                    <a:gd name="connsiteX232" fmla="*/ 1060542 w 4462900"/>
                    <a:gd name="connsiteY232" fmla="*/ 1259367 h 1285875"/>
                    <a:gd name="connsiteX233" fmla="*/ 1063581 w 4462900"/>
                    <a:gd name="connsiteY233" fmla="*/ 1253138 h 1285875"/>
                    <a:gd name="connsiteX234" fmla="*/ 1066619 w 4462900"/>
                    <a:gd name="connsiteY234" fmla="*/ 1246270 h 1285875"/>
                    <a:gd name="connsiteX235" fmla="*/ 1072706 w 4462900"/>
                    <a:gd name="connsiteY235" fmla="*/ 1230649 h 1285875"/>
                    <a:gd name="connsiteX236" fmla="*/ 1078782 w 4462900"/>
                    <a:gd name="connsiteY236" fmla="*/ 1212571 h 1285875"/>
                    <a:gd name="connsiteX237" fmla="*/ 1090936 w 4462900"/>
                    <a:gd name="connsiteY237" fmla="*/ 1169356 h 1285875"/>
                    <a:gd name="connsiteX238" fmla="*/ 1103100 w 4462900"/>
                    <a:gd name="connsiteY238" fmla="*/ 1117340 h 1285875"/>
                    <a:gd name="connsiteX239" fmla="*/ 1115254 w 4462900"/>
                    <a:gd name="connsiteY239" fmla="*/ 1057399 h 1285875"/>
                    <a:gd name="connsiteX240" fmla="*/ 1127417 w 4462900"/>
                    <a:gd name="connsiteY240" fmla="*/ 990533 h 1285875"/>
                    <a:gd name="connsiteX241" fmla="*/ 1149991 w 4462900"/>
                    <a:gd name="connsiteY241" fmla="*/ 851868 h 1285875"/>
                    <a:gd name="connsiteX242" fmla="*/ 1172575 w 4462900"/>
                    <a:gd name="connsiteY242" fmla="*/ 701195 h 1285875"/>
                    <a:gd name="connsiteX243" fmla="*/ 1195149 w 4462900"/>
                    <a:gd name="connsiteY243" fmla="*/ 547179 h 1285875"/>
                    <a:gd name="connsiteX244" fmla="*/ 1217733 w 4462900"/>
                    <a:gd name="connsiteY244" fmla="*/ 398662 h 1285875"/>
                    <a:gd name="connsiteX245" fmla="*/ 1229925 w 4462900"/>
                    <a:gd name="connsiteY245" fmla="*/ 323748 h 1285875"/>
                    <a:gd name="connsiteX246" fmla="*/ 1242127 w 4462900"/>
                    <a:gd name="connsiteY246" fmla="*/ 254201 h 1285875"/>
                    <a:gd name="connsiteX247" fmla="*/ 1254328 w 4462900"/>
                    <a:gd name="connsiteY247" fmla="*/ 191194 h 1285875"/>
                    <a:gd name="connsiteX248" fmla="*/ 1266520 w 4462900"/>
                    <a:gd name="connsiteY248" fmla="*/ 135786 h 1285875"/>
                    <a:gd name="connsiteX249" fmla="*/ 1278722 w 4462900"/>
                    <a:gd name="connsiteY249" fmla="*/ 88906 h 1285875"/>
                    <a:gd name="connsiteX250" fmla="*/ 1284818 w 4462900"/>
                    <a:gd name="connsiteY250" fmla="*/ 68919 h 1285875"/>
                    <a:gd name="connsiteX251" fmla="*/ 1290923 w 4462900"/>
                    <a:gd name="connsiteY251" fmla="*/ 51347 h 1285875"/>
                    <a:gd name="connsiteX252" fmla="*/ 1297019 w 4462900"/>
                    <a:gd name="connsiteY252" fmla="*/ 36265 h 1285875"/>
                    <a:gd name="connsiteX253" fmla="*/ 1300067 w 4462900"/>
                    <a:gd name="connsiteY253" fmla="*/ 29679 h 1285875"/>
                    <a:gd name="connsiteX254" fmla="*/ 1303115 w 4462900"/>
                    <a:gd name="connsiteY254" fmla="*/ 23738 h 1285875"/>
                    <a:gd name="connsiteX255" fmla="*/ 1306163 w 4462900"/>
                    <a:gd name="connsiteY255" fmla="*/ 18449 h 1285875"/>
                    <a:gd name="connsiteX256" fmla="*/ 1309221 w 4462900"/>
                    <a:gd name="connsiteY256" fmla="*/ 13817 h 1285875"/>
                    <a:gd name="connsiteX257" fmla="*/ 1310745 w 4462900"/>
                    <a:gd name="connsiteY257" fmla="*/ 11749 h 1285875"/>
                    <a:gd name="connsiteX258" fmla="*/ 1312269 w 4462900"/>
                    <a:gd name="connsiteY258" fmla="*/ 9847 h 1285875"/>
                    <a:gd name="connsiteX259" fmla="*/ 1313793 w 4462900"/>
                    <a:gd name="connsiteY259" fmla="*/ 8112 h 1285875"/>
                    <a:gd name="connsiteX260" fmla="*/ 1315317 w 4462900"/>
                    <a:gd name="connsiteY260" fmla="*/ 6545 h 1285875"/>
                    <a:gd name="connsiteX261" fmla="*/ 1316955 w 4462900"/>
                    <a:gd name="connsiteY261" fmla="*/ 5046 h 1285875"/>
                    <a:gd name="connsiteX262" fmla="*/ 1318593 w 4462900"/>
                    <a:gd name="connsiteY262" fmla="*/ 3742 h 1285875"/>
                    <a:gd name="connsiteX263" fmla="*/ 1320232 w 4462900"/>
                    <a:gd name="connsiteY263" fmla="*/ 2633 h 1285875"/>
                    <a:gd name="connsiteX264" fmla="*/ 1321051 w 4462900"/>
                    <a:gd name="connsiteY264" fmla="*/ 2151 h 1285875"/>
                    <a:gd name="connsiteX265" fmla="*/ 1321870 w 4462900"/>
                    <a:gd name="connsiteY265" fmla="*/ 1717 h 1285875"/>
                    <a:gd name="connsiteX266" fmla="*/ 1322689 w 4462900"/>
                    <a:gd name="connsiteY266" fmla="*/ 1333 h 1285875"/>
                    <a:gd name="connsiteX267" fmla="*/ 1323508 w 4462900"/>
                    <a:gd name="connsiteY267" fmla="*/ 996 h 1285875"/>
                    <a:gd name="connsiteX268" fmla="*/ 1324318 w 4462900"/>
                    <a:gd name="connsiteY268" fmla="*/ 710 h 1285875"/>
                    <a:gd name="connsiteX269" fmla="*/ 1325137 w 4462900"/>
                    <a:gd name="connsiteY269" fmla="*/ 471 h 1285875"/>
                    <a:gd name="connsiteX270" fmla="*/ 1325956 w 4462900"/>
                    <a:gd name="connsiteY270" fmla="*/ 281 h 1285875"/>
                    <a:gd name="connsiteX271" fmla="*/ 1326775 w 4462900"/>
                    <a:gd name="connsiteY271" fmla="*/ 140 h 1285875"/>
                    <a:gd name="connsiteX272" fmla="*/ 1327595 w 4462900"/>
                    <a:gd name="connsiteY272" fmla="*/ 48 h 1285875"/>
                    <a:gd name="connsiteX273" fmla="*/ 1328414 w 4462900"/>
                    <a:gd name="connsiteY273" fmla="*/ 4 h 1285875"/>
                    <a:gd name="connsiteX274" fmla="*/ 1329233 w 4462900"/>
                    <a:gd name="connsiteY274" fmla="*/ 9 h 1285875"/>
                    <a:gd name="connsiteX275" fmla="*/ 1330052 w 4462900"/>
                    <a:gd name="connsiteY275" fmla="*/ 63 h 1285875"/>
                    <a:gd name="connsiteX276" fmla="*/ 1330871 w 4462900"/>
                    <a:gd name="connsiteY276" fmla="*/ 166 h 1285875"/>
                    <a:gd name="connsiteX277" fmla="*/ 1331690 w 4462900"/>
                    <a:gd name="connsiteY277" fmla="*/ 317 h 1285875"/>
                    <a:gd name="connsiteX278" fmla="*/ 1332509 w 4462900"/>
                    <a:gd name="connsiteY278" fmla="*/ 518 h 1285875"/>
                    <a:gd name="connsiteX279" fmla="*/ 1333329 w 4462900"/>
                    <a:gd name="connsiteY279" fmla="*/ 767 h 1285875"/>
                    <a:gd name="connsiteX280" fmla="*/ 1334148 w 4462900"/>
                    <a:gd name="connsiteY280" fmla="*/ 1065 h 1285875"/>
                    <a:gd name="connsiteX281" fmla="*/ 1334967 w 4462900"/>
                    <a:gd name="connsiteY281" fmla="*/ 1412 h 1285875"/>
                    <a:gd name="connsiteX282" fmla="*/ 1335786 w 4462900"/>
                    <a:gd name="connsiteY282" fmla="*/ 1807 h 1285875"/>
                    <a:gd name="connsiteX283" fmla="*/ 1336605 w 4462900"/>
                    <a:gd name="connsiteY283" fmla="*/ 2251 h 1285875"/>
                    <a:gd name="connsiteX284" fmla="*/ 1337424 w 4462900"/>
                    <a:gd name="connsiteY284" fmla="*/ 2743 h 1285875"/>
                    <a:gd name="connsiteX285" fmla="*/ 1338244 w 4462900"/>
                    <a:gd name="connsiteY285" fmla="*/ 3284 h 1285875"/>
                    <a:gd name="connsiteX286" fmla="*/ 1339882 w 4462900"/>
                    <a:gd name="connsiteY286" fmla="*/ 4512 h 1285875"/>
                    <a:gd name="connsiteX287" fmla="*/ 1341520 w 4462900"/>
                    <a:gd name="connsiteY287" fmla="*/ 5934 h 1285875"/>
                    <a:gd name="connsiteX288" fmla="*/ 1343158 w 4462900"/>
                    <a:gd name="connsiteY288" fmla="*/ 7549 h 1285875"/>
                    <a:gd name="connsiteX289" fmla="*/ 1344797 w 4462900"/>
                    <a:gd name="connsiteY289" fmla="*/ 9356 h 1285875"/>
                    <a:gd name="connsiteX290" fmla="*/ 1346425 w 4462900"/>
                    <a:gd name="connsiteY290" fmla="*/ 11357 h 1285875"/>
                    <a:gd name="connsiteX291" fmla="*/ 1348064 w 4462900"/>
                    <a:gd name="connsiteY291" fmla="*/ 13548 h 1285875"/>
                    <a:gd name="connsiteX292" fmla="*/ 1351340 w 4462900"/>
                    <a:gd name="connsiteY292" fmla="*/ 18505 h 1285875"/>
                    <a:gd name="connsiteX293" fmla="*/ 1354617 w 4462900"/>
                    <a:gd name="connsiteY293" fmla="*/ 24219 h 1285875"/>
                    <a:gd name="connsiteX294" fmla="*/ 1357894 w 4462900"/>
                    <a:gd name="connsiteY294" fmla="*/ 30685 h 1285875"/>
                    <a:gd name="connsiteX295" fmla="*/ 1361170 w 4462900"/>
                    <a:gd name="connsiteY295" fmla="*/ 37893 h 1285875"/>
                    <a:gd name="connsiteX296" fmla="*/ 1367714 w 4462900"/>
                    <a:gd name="connsiteY296" fmla="*/ 54506 h 1285875"/>
                    <a:gd name="connsiteX297" fmla="*/ 1374267 w 4462900"/>
                    <a:gd name="connsiteY297" fmla="*/ 73974 h 1285875"/>
                    <a:gd name="connsiteX298" fmla="*/ 1380820 w 4462900"/>
                    <a:gd name="connsiteY298" fmla="*/ 96205 h 1285875"/>
                    <a:gd name="connsiteX299" fmla="*/ 1393917 w 4462900"/>
                    <a:gd name="connsiteY299" fmla="*/ 148509 h 1285875"/>
                    <a:gd name="connsiteX300" fmla="*/ 1407023 w 4462900"/>
                    <a:gd name="connsiteY300" fmla="*/ 210403 h 1285875"/>
                    <a:gd name="connsiteX301" fmla="*/ 1420120 w 4462900"/>
                    <a:gd name="connsiteY301" fmla="*/ 280687 h 1285875"/>
                    <a:gd name="connsiteX302" fmla="*/ 1440894 w 4462900"/>
                    <a:gd name="connsiteY302" fmla="*/ 405953 h 1285875"/>
                    <a:gd name="connsiteX303" fmla="*/ 1461668 w 4462900"/>
                    <a:gd name="connsiteY303" fmla="*/ 542749 h 1285875"/>
                    <a:gd name="connsiteX304" fmla="*/ 1482442 w 4462900"/>
                    <a:gd name="connsiteY304" fmla="*/ 684421 h 1285875"/>
                    <a:gd name="connsiteX305" fmla="*/ 1503216 w 4462900"/>
                    <a:gd name="connsiteY305" fmla="*/ 824073 h 1285875"/>
                    <a:gd name="connsiteX306" fmla="*/ 1528410 w 4462900"/>
                    <a:gd name="connsiteY306" fmla="*/ 980970 h 1285875"/>
                    <a:gd name="connsiteX307" fmla="*/ 1541002 w 4462900"/>
                    <a:gd name="connsiteY307" fmla="*/ 1051017 h 1285875"/>
                    <a:gd name="connsiteX308" fmla="*/ 1553604 w 4462900"/>
                    <a:gd name="connsiteY308" fmla="*/ 1113739 h 1285875"/>
                    <a:gd name="connsiteX309" fmla="*/ 1566196 w 4462900"/>
                    <a:gd name="connsiteY309" fmla="*/ 1168013 h 1285875"/>
                    <a:gd name="connsiteX310" fmla="*/ 1578788 w 4462900"/>
                    <a:gd name="connsiteY310" fmla="*/ 1212885 h 1285875"/>
                    <a:gd name="connsiteX311" fmla="*/ 1585084 w 4462900"/>
                    <a:gd name="connsiteY311" fmla="*/ 1231525 h 1285875"/>
                    <a:gd name="connsiteX312" fmla="*/ 1591389 w 4462900"/>
                    <a:gd name="connsiteY312" fmla="*/ 1247527 h 1285875"/>
                    <a:gd name="connsiteX313" fmla="*/ 1594533 w 4462900"/>
                    <a:gd name="connsiteY313" fmla="*/ 1254509 h 1285875"/>
                    <a:gd name="connsiteX314" fmla="*/ 1597685 w 4462900"/>
                    <a:gd name="connsiteY314" fmla="*/ 1260815 h 1285875"/>
                    <a:gd name="connsiteX315" fmla="*/ 1600829 w 4462900"/>
                    <a:gd name="connsiteY315" fmla="*/ 1266425 h 1285875"/>
                    <a:gd name="connsiteX316" fmla="*/ 1603982 w 4462900"/>
                    <a:gd name="connsiteY316" fmla="*/ 1271330 h 1285875"/>
                    <a:gd name="connsiteX317" fmla="*/ 1606706 w 4462900"/>
                    <a:gd name="connsiteY317" fmla="*/ 1275007 h 1285875"/>
                    <a:gd name="connsiteX318" fmla="*/ 1608068 w 4462900"/>
                    <a:gd name="connsiteY318" fmla="*/ 1276645 h 1285875"/>
                    <a:gd name="connsiteX319" fmla="*/ 1609430 w 4462900"/>
                    <a:gd name="connsiteY319" fmla="*/ 1278150 h 1285875"/>
                    <a:gd name="connsiteX320" fmla="*/ 1610792 w 4462900"/>
                    <a:gd name="connsiteY320" fmla="*/ 1279522 h 1285875"/>
                    <a:gd name="connsiteX321" fmla="*/ 1612154 w 4462900"/>
                    <a:gd name="connsiteY321" fmla="*/ 1280760 h 1285875"/>
                    <a:gd name="connsiteX322" fmla="*/ 1613516 w 4462900"/>
                    <a:gd name="connsiteY322" fmla="*/ 1281865 h 1285875"/>
                    <a:gd name="connsiteX323" fmla="*/ 1614868 w 4462900"/>
                    <a:gd name="connsiteY323" fmla="*/ 1282837 h 1285875"/>
                    <a:gd name="connsiteX324" fmla="*/ 1616240 w 4462900"/>
                    <a:gd name="connsiteY324" fmla="*/ 1283675 h 1285875"/>
                    <a:gd name="connsiteX325" fmla="*/ 1617593 w 4462900"/>
                    <a:gd name="connsiteY325" fmla="*/ 1284380 h 1285875"/>
                    <a:gd name="connsiteX326" fmla="*/ 1618955 w 4462900"/>
                    <a:gd name="connsiteY326" fmla="*/ 1284942 h 1285875"/>
                    <a:gd name="connsiteX327" fmla="*/ 1619641 w 4462900"/>
                    <a:gd name="connsiteY327" fmla="*/ 1285180 h 1285875"/>
                    <a:gd name="connsiteX328" fmla="*/ 1620317 w 4462900"/>
                    <a:gd name="connsiteY328" fmla="*/ 1285380 h 1285875"/>
                    <a:gd name="connsiteX329" fmla="*/ 1621003 w 4462900"/>
                    <a:gd name="connsiteY329" fmla="*/ 1285542 h 1285875"/>
                    <a:gd name="connsiteX330" fmla="*/ 1621679 w 4462900"/>
                    <a:gd name="connsiteY330" fmla="*/ 1285675 h 1285875"/>
                    <a:gd name="connsiteX331" fmla="*/ 1622365 w 4462900"/>
                    <a:gd name="connsiteY331" fmla="*/ 1285780 h 1285875"/>
                    <a:gd name="connsiteX332" fmla="*/ 1623041 w 4462900"/>
                    <a:gd name="connsiteY332" fmla="*/ 1285837 h 1285875"/>
                    <a:gd name="connsiteX333" fmla="*/ 1623727 w 4462900"/>
                    <a:gd name="connsiteY333" fmla="*/ 1285875 h 1285875"/>
                    <a:gd name="connsiteX334" fmla="*/ 1624403 w 4462900"/>
                    <a:gd name="connsiteY334" fmla="*/ 1285865 h 1285875"/>
                    <a:gd name="connsiteX335" fmla="*/ 1625089 w 4462900"/>
                    <a:gd name="connsiteY335" fmla="*/ 1285837 h 1285875"/>
                    <a:gd name="connsiteX336" fmla="*/ 1625765 w 4462900"/>
                    <a:gd name="connsiteY336" fmla="*/ 1285761 h 1285875"/>
                    <a:gd name="connsiteX337" fmla="*/ 1626451 w 4462900"/>
                    <a:gd name="connsiteY337" fmla="*/ 1285656 h 1285875"/>
                    <a:gd name="connsiteX338" fmla="*/ 1627127 w 4462900"/>
                    <a:gd name="connsiteY338" fmla="*/ 1285523 h 1285875"/>
                    <a:gd name="connsiteX339" fmla="*/ 1627803 w 4462900"/>
                    <a:gd name="connsiteY339" fmla="*/ 1285351 h 1285875"/>
                    <a:gd name="connsiteX340" fmla="*/ 1628489 w 4462900"/>
                    <a:gd name="connsiteY340" fmla="*/ 1285142 h 1285875"/>
                    <a:gd name="connsiteX341" fmla="*/ 1629175 w 4462900"/>
                    <a:gd name="connsiteY341" fmla="*/ 1284903 h 1285875"/>
                    <a:gd name="connsiteX342" fmla="*/ 1629851 w 4462900"/>
                    <a:gd name="connsiteY342" fmla="*/ 1284637 h 1285875"/>
                    <a:gd name="connsiteX343" fmla="*/ 1631213 w 4462900"/>
                    <a:gd name="connsiteY343" fmla="*/ 1283989 h 1285875"/>
                    <a:gd name="connsiteX344" fmla="*/ 1632576 w 4462900"/>
                    <a:gd name="connsiteY344" fmla="*/ 1283208 h 1285875"/>
                    <a:gd name="connsiteX345" fmla="*/ 1633938 w 4462900"/>
                    <a:gd name="connsiteY345" fmla="*/ 1282294 h 1285875"/>
                    <a:gd name="connsiteX346" fmla="*/ 1635300 w 4462900"/>
                    <a:gd name="connsiteY346" fmla="*/ 1281246 h 1285875"/>
                    <a:gd name="connsiteX347" fmla="*/ 1636662 w 4462900"/>
                    <a:gd name="connsiteY347" fmla="*/ 1280065 h 1285875"/>
                    <a:gd name="connsiteX348" fmla="*/ 1638024 w 4462900"/>
                    <a:gd name="connsiteY348" fmla="*/ 1278750 h 1285875"/>
                    <a:gd name="connsiteX349" fmla="*/ 1639386 w 4462900"/>
                    <a:gd name="connsiteY349" fmla="*/ 1277303 h 1285875"/>
                    <a:gd name="connsiteX350" fmla="*/ 1640748 w 4462900"/>
                    <a:gd name="connsiteY350" fmla="*/ 1275712 h 1285875"/>
                    <a:gd name="connsiteX351" fmla="*/ 1642101 w 4462900"/>
                    <a:gd name="connsiteY351" fmla="*/ 1273997 h 1285875"/>
                    <a:gd name="connsiteX352" fmla="*/ 1644825 w 4462900"/>
                    <a:gd name="connsiteY352" fmla="*/ 1270168 h 1285875"/>
                    <a:gd name="connsiteX353" fmla="*/ 1647549 w 4462900"/>
                    <a:gd name="connsiteY353" fmla="*/ 1265815 h 1285875"/>
                    <a:gd name="connsiteX354" fmla="*/ 1650273 w 4462900"/>
                    <a:gd name="connsiteY354" fmla="*/ 1260939 h 1285875"/>
                    <a:gd name="connsiteX355" fmla="*/ 1652997 w 4462900"/>
                    <a:gd name="connsiteY355" fmla="*/ 1255547 h 1285875"/>
                    <a:gd name="connsiteX356" fmla="*/ 1658445 w 4462900"/>
                    <a:gd name="connsiteY356" fmla="*/ 1243213 h 1285875"/>
                    <a:gd name="connsiteX357" fmla="*/ 1663894 w 4462900"/>
                    <a:gd name="connsiteY357" fmla="*/ 1228868 h 1285875"/>
                    <a:gd name="connsiteX358" fmla="*/ 1669332 w 4462900"/>
                    <a:gd name="connsiteY358" fmla="*/ 1212561 h 1285875"/>
                    <a:gd name="connsiteX359" fmla="*/ 1680229 w 4462900"/>
                    <a:gd name="connsiteY359" fmla="*/ 1174261 h 1285875"/>
                    <a:gd name="connsiteX360" fmla="*/ 1691126 w 4462900"/>
                    <a:gd name="connsiteY360" fmla="*/ 1128836 h 1285875"/>
                    <a:gd name="connsiteX361" fmla="*/ 1703480 w 4462900"/>
                    <a:gd name="connsiteY361" fmla="*/ 1069429 h 1285875"/>
                    <a:gd name="connsiteX362" fmla="*/ 1715843 w 4462900"/>
                    <a:gd name="connsiteY362" fmla="*/ 1002649 h 1285875"/>
                    <a:gd name="connsiteX363" fmla="*/ 1728206 w 4462900"/>
                    <a:gd name="connsiteY363" fmla="*/ 929659 h 1285875"/>
                    <a:gd name="connsiteX364" fmla="*/ 1740560 w 4462900"/>
                    <a:gd name="connsiteY364" fmla="*/ 851726 h 1285875"/>
                    <a:gd name="connsiteX365" fmla="*/ 1765287 w 4462900"/>
                    <a:gd name="connsiteY365" fmla="*/ 686428 h 1285875"/>
                    <a:gd name="connsiteX366" fmla="*/ 1790005 w 4462900"/>
                    <a:gd name="connsiteY366" fmla="*/ 518144 h 1285875"/>
                    <a:gd name="connsiteX367" fmla="*/ 1812265 w 4462900"/>
                    <a:gd name="connsiteY367" fmla="*/ 373687 h 1285875"/>
                    <a:gd name="connsiteX368" fmla="*/ 1834515 w 4462900"/>
                    <a:gd name="connsiteY368" fmla="*/ 244253 h 1285875"/>
                    <a:gd name="connsiteX369" fmla="*/ 1845640 w 4462900"/>
                    <a:gd name="connsiteY369" fmla="*/ 187471 h 1285875"/>
                    <a:gd name="connsiteX370" fmla="*/ 1856766 w 4462900"/>
                    <a:gd name="connsiteY370" fmla="*/ 137064 h 1285875"/>
                    <a:gd name="connsiteX371" fmla="*/ 1867900 w 4462900"/>
                    <a:gd name="connsiteY371" fmla="*/ 93738 h 1285875"/>
                    <a:gd name="connsiteX372" fmla="*/ 1879025 w 4462900"/>
                    <a:gd name="connsiteY372" fmla="*/ 58101 h 1285875"/>
                    <a:gd name="connsiteX373" fmla="*/ 1884845 w 4462900"/>
                    <a:gd name="connsiteY373" fmla="*/ 42700 h 1285875"/>
                    <a:gd name="connsiteX374" fmla="*/ 1890655 w 4462900"/>
                    <a:gd name="connsiteY374" fmla="*/ 29598 h 1285875"/>
                    <a:gd name="connsiteX375" fmla="*/ 1893570 w 4462900"/>
                    <a:gd name="connsiteY375" fmla="*/ 23925 h 1285875"/>
                    <a:gd name="connsiteX376" fmla="*/ 1896475 w 4462900"/>
                    <a:gd name="connsiteY376" fmla="*/ 18845 h 1285875"/>
                    <a:gd name="connsiteX377" fmla="*/ 1899380 w 4462900"/>
                    <a:gd name="connsiteY377" fmla="*/ 14363 h 1285875"/>
                    <a:gd name="connsiteX378" fmla="*/ 1902295 w 4462900"/>
                    <a:gd name="connsiteY378" fmla="*/ 10482 h 1285875"/>
                    <a:gd name="connsiteX379" fmla="*/ 1903743 w 4462900"/>
                    <a:gd name="connsiteY379" fmla="*/ 8769 h 1285875"/>
                    <a:gd name="connsiteX380" fmla="*/ 1905200 w 4462900"/>
                    <a:gd name="connsiteY380" fmla="*/ 7207 h 1285875"/>
                    <a:gd name="connsiteX381" fmla="*/ 1906658 w 4462900"/>
                    <a:gd name="connsiteY381" fmla="*/ 5798 h 1285875"/>
                    <a:gd name="connsiteX382" fmla="*/ 1908115 w 4462900"/>
                    <a:gd name="connsiteY382" fmla="*/ 4541 h 1285875"/>
                    <a:gd name="connsiteX383" fmla="*/ 1909563 w 4462900"/>
                    <a:gd name="connsiteY383" fmla="*/ 3438 h 1285875"/>
                    <a:gd name="connsiteX384" fmla="*/ 1911020 w 4462900"/>
                    <a:gd name="connsiteY384" fmla="*/ 2486 h 1285875"/>
                    <a:gd name="connsiteX385" fmla="*/ 1912477 w 4462900"/>
                    <a:gd name="connsiteY385" fmla="*/ 1689 h 1285875"/>
                    <a:gd name="connsiteX386" fmla="*/ 1913201 w 4462900"/>
                    <a:gd name="connsiteY386" fmla="*/ 1348 h 1285875"/>
                    <a:gd name="connsiteX387" fmla="*/ 1913925 w 4462900"/>
                    <a:gd name="connsiteY387" fmla="*/ 1045 h 1285875"/>
                    <a:gd name="connsiteX388" fmla="*/ 1914658 w 4462900"/>
                    <a:gd name="connsiteY388" fmla="*/ 781 h 1285875"/>
                    <a:gd name="connsiteX389" fmla="*/ 1915382 w 4462900"/>
                    <a:gd name="connsiteY389" fmla="*/ 555 h 1285875"/>
                    <a:gd name="connsiteX390" fmla="*/ 1916106 w 4462900"/>
                    <a:gd name="connsiteY390" fmla="*/ 368 h 1285875"/>
                    <a:gd name="connsiteX391" fmla="*/ 1916840 w 4462900"/>
                    <a:gd name="connsiteY391" fmla="*/ 219 h 1285875"/>
                    <a:gd name="connsiteX392" fmla="*/ 1917564 w 4462900"/>
                    <a:gd name="connsiteY392" fmla="*/ 109 h 1285875"/>
                    <a:gd name="connsiteX393" fmla="*/ 1918287 w 4462900"/>
                    <a:gd name="connsiteY393" fmla="*/ 36 h 1285875"/>
                    <a:gd name="connsiteX394" fmla="*/ 1919021 w 4462900"/>
                    <a:gd name="connsiteY394" fmla="*/ 3 h 1285875"/>
                    <a:gd name="connsiteX395" fmla="*/ 1919745 w 4462900"/>
                    <a:gd name="connsiteY395" fmla="*/ 8 h 1285875"/>
                    <a:gd name="connsiteX396" fmla="*/ 1920469 w 4462900"/>
                    <a:gd name="connsiteY396" fmla="*/ 51 h 1285875"/>
                    <a:gd name="connsiteX397" fmla="*/ 1921202 w 4462900"/>
                    <a:gd name="connsiteY397" fmla="*/ 133 h 1285875"/>
                    <a:gd name="connsiteX398" fmla="*/ 1921926 w 4462900"/>
                    <a:gd name="connsiteY398" fmla="*/ 253 h 1285875"/>
                    <a:gd name="connsiteX399" fmla="*/ 1922650 w 4462900"/>
                    <a:gd name="connsiteY399" fmla="*/ 412 h 1285875"/>
                    <a:gd name="connsiteX400" fmla="*/ 1923383 w 4462900"/>
                    <a:gd name="connsiteY400" fmla="*/ 610 h 1285875"/>
                    <a:gd name="connsiteX401" fmla="*/ 1924107 w 4462900"/>
                    <a:gd name="connsiteY401" fmla="*/ 846 h 1285875"/>
                    <a:gd name="connsiteX402" fmla="*/ 1924831 w 4462900"/>
                    <a:gd name="connsiteY402" fmla="*/ 1120 h 1285875"/>
                    <a:gd name="connsiteX403" fmla="*/ 1925565 w 4462900"/>
                    <a:gd name="connsiteY403" fmla="*/ 1433 h 1285875"/>
                    <a:gd name="connsiteX404" fmla="*/ 1926288 w 4462900"/>
                    <a:gd name="connsiteY404" fmla="*/ 1783 h 1285875"/>
                    <a:gd name="connsiteX405" fmla="*/ 1927012 w 4462900"/>
                    <a:gd name="connsiteY405" fmla="*/ 2173 h 1285875"/>
                    <a:gd name="connsiteX406" fmla="*/ 1928470 w 4462900"/>
                    <a:gd name="connsiteY406" fmla="*/ 3067 h 1285875"/>
                    <a:gd name="connsiteX407" fmla="*/ 1929927 w 4462900"/>
                    <a:gd name="connsiteY407" fmla="*/ 4114 h 1285875"/>
                    <a:gd name="connsiteX408" fmla="*/ 1931384 w 4462900"/>
                    <a:gd name="connsiteY408" fmla="*/ 5314 h 1285875"/>
                    <a:gd name="connsiteX409" fmla="*/ 1932832 w 4462900"/>
                    <a:gd name="connsiteY409" fmla="*/ 6667 h 1285875"/>
                    <a:gd name="connsiteX410" fmla="*/ 1934290 w 4462900"/>
                    <a:gd name="connsiteY410" fmla="*/ 8171 h 1285875"/>
                    <a:gd name="connsiteX411" fmla="*/ 1935747 w 4462900"/>
                    <a:gd name="connsiteY411" fmla="*/ 9829 h 1285875"/>
                    <a:gd name="connsiteX412" fmla="*/ 1937195 w 4462900"/>
                    <a:gd name="connsiteY412" fmla="*/ 11638 h 1285875"/>
                    <a:gd name="connsiteX413" fmla="*/ 1940109 w 4462900"/>
                    <a:gd name="connsiteY413" fmla="*/ 15708 h 1285875"/>
                    <a:gd name="connsiteX414" fmla="*/ 1943014 w 4462900"/>
                    <a:gd name="connsiteY414" fmla="*/ 20379 h 1285875"/>
                    <a:gd name="connsiteX415" fmla="*/ 1945929 w 4462900"/>
                    <a:gd name="connsiteY415" fmla="*/ 25646 h 1285875"/>
                    <a:gd name="connsiteX416" fmla="*/ 1948834 w 4462900"/>
                    <a:gd name="connsiteY416" fmla="*/ 31505 h 1285875"/>
                    <a:gd name="connsiteX417" fmla="*/ 1954654 w 4462900"/>
                    <a:gd name="connsiteY417" fmla="*/ 44972 h 1285875"/>
                    <a:gd name="connsiteX418" fmla="*/ 1960464 w 4462900"/>
                    <a:gd name="connsiteY418" fmla="*/ 60729 h 1285875"/>
                    <a:gd name="connsiteX419" fmla="*/ 1972104 w 4462900"/>
                    <a:gd name="connsiteY419" fmla="*/ 98865 h 1285875"/>
                    <a:gd name="connsiteX420" fmla="*/ 1983953 w 4462900"/>
                    <a:gd name="connsiteY420" fmla="*/ 146272 h 1285875"/>
                    <a:gd name="connsiteX421" fmla="*/ 1995811 w 4462900"/>
                    <a:gd name="connsiteY421" fmla="*/ 201567 h 1285875"/>
                    <a:gd name="connsiteX422" fmla="*/ 2007661 w 4462900"/>
                    <a:gd name="connsiteY422" fmla="*/ 263872 h 1285875"/>
                    <a:gd name="connsiteX423" fmla="*/ 2019510 w 4462900"/>
                    <a:gd name="connsiteY423" fmla="*/ 332198 h 1285875"/>
                    <a:gd name="connsiteX424" fmla="*/ 2043217 w 4462900"/>
                    <a:gd name="connsiteY424" fmla="*/ 482492 h 1285875"/>
                    <a:gd name="connsiteX425" fmla="*/ 2066925 w 4462900"/>
                    <a:gd name="connsiteY425" fmla="*/ 642938 h 1285875"/>
                    <a:gd name="connsiteX426" fmla="*/ 2090423 w 4462900"/>
                    <a:gd name="connsiteY426" fmla="*/ 801981 h 1285875"/>
                    <a:gd name="connsiteX427" fmla="*/ 2113912 w 4462900"/>
                    <a:gd name="connsiteY427" fmla="*/ 951138 h 1285875"/>
                    <a:gd name="connsiteX428" fmla="*/ 2125656 w 4462900"/>
                    <a:gd name="connsiteY428" fmla="*/ 1019070 h 1285875"/>
                    <a:gd name="connsiteX429" fmla="*/ 2137410 w 4462900"/>
                    <a:gd name="connsiteY429" fmla="*/ 1081135 h 1285875"/>
                    <a:gd name="connsiteX430" fmla="*/ 2149154 w 4462900"/>
                    <a:gd name="connsiteY430" fmla="*/ 1136371 h 1285875"/>
                    <a:gd name="connsiteX431" fmla="*/ 2160899 w 4462900"/>
                    <a:gd name="connsiteY431" fmla="*/ 1183900 h 1285875"/>
                    <a:gd name="connsiteX432" fmla="*/ 2172643 w 4462900"/>
                    <a:gd name="connsiteY432" fmla="*/ 1222982 h 1285875"/>
                    <a:gd name="connsiteX433" fmla="*/ 2178510 w 4462900"/>
                    <a:gd name="connsiteY433" fmla="*/ 1239155 h 1285875"/>
                    <a:gd name="connsiteX434" fmla="*/ 2184387 w 4462900"/>
                    <a:gd name="connsiteY434" fmla="*/ 1253014 h 1285875"/>
                    <a:gd name="connsiteX435" fmla="*/ 2187321 w 4462900"/>
                    <a:gd name="connsiteY435" fmla="*/ 1259053 h 1285875"/>
                    <a:gd name="connsiteX436" fmla="*/ 2190255 w 4462900"/>
                    <a:gd name="connsiteY436" fmla="*/ 1264491 h 1285875"/>
                    <a:gd name="connsiteX437" fmla="*/ 2193189 w 4462900"/>
                    <a:gd name="connsiteY437" fmla="*/ 1269321 h 1285875"/>
                    <a:gd name="connsiteX438" fmla="*/ 2196122 w 4462900"/>
                    <a:gd name="connsiteY438" fmla="*/ 1273540 h 1285875"/>
                    <a:gd name="connsiteX439" fmla="*/ 2197589 w 4462900"/>
                    <a:gd name="connsiteY439" fmla="*/ 1275417 h 1285875"/>
                    <a:gd name="connsiteX440" fmla="*/ 2199056 w 4462900"/>
                    <a:gd name="connsiteY440" fmla="*/ 1277150 h 1285875"/>
                    <a:gd name="connsiteX441" fmla="*/ 2200523 w 4462900"/>
                    <a:gd name="connsiteY441" fmla="*/ 1278722 h 1285875"/>
                    <a:gd name="connsiteX442" fmla="*/ 2201990 w 4462900"/>
                    <a:gd name="connsiteY442" fmla="*/ 1280132 h 1285875"/>
                    <a:gd name="connsiteX443" fmla="*/ 2203466 w 4462900"/>
                    <a:gd name="connsiteY443" fmla="*/ 1281398 h 1285875"/>
                    <a:gd name="connsiteX444" fmla="*/ 2204933 w 4462900"/>
                    <a:gd name="connsiteY444" fmla="*/ 1282503 h 1285875"/>
                    <a:gd name="connsiteX445" fmla="*/ 2206400 w 4462900"/>
                    <a:gd name="connsiteY445" fmla="*/ 1283446 h 1285875"/>
                    <a:gd name="connsiteX446" fmla="*/ 2207867 w 4462900"/>
                    <a:gd name="connsiteY446" fmla="*/ 1284246 h 1285875"/>
                    <a:gd name="connsiteX447" fmla="*/ 2208600 w 4462900"/>
                    <a:gd name="connsiteY447" fmla="*/ 1284580 h 1285875"/>
                    <a:gd name="connsiteX448" fmla="*/ 2209333 w 4462900"/>
                    <a:gd name="connsiteY448" fmla="*/ 1284875 h 1285875"/>
                    <a:gd name="connsiteX449" fmla="*/ 2210067 w 4462900"/>
                    <a:gd name="connsiteY449" fmla="*/ 1285142 h 1285875"/>
                    <a:gd name="connsiteX450" fmla="*/ 2210800 w 4462900"/>
                    <a:gd name="connsiteY450" fmla="*/ 1285361 h 1285875"/>
                    <a:gd name="connsiteX451" fmla="*/ 2211534 w 4462900"/>
                    <a:gd name="connsiteY451" fmla="*/ 1285542 h 1285875"/>
                    <a:gd name="connsiteX452" fmla="*/ 2212267 w 4462900"/>
                    <a:gd name="connsiteY452" fmla="*/ 1285685 h 1285875"/>
                    <a:gd name="connsiteX453" fmla="*/ 2213001 w 4462900"/>
                    <a:gd name="connsiteY453" fmla="*/ 1285789 h 1285875"/>
                    <a:gd name="connsiteX454" fmla="*/ 2213734 w 4462900"/>
                    <a:gd name="connsiteY454" fmla="*/ 1285846 h 1285875"/>
                    <a:gd name="connsiteX455" fmla="*/ 2214467 w 4462900"/>
                    <a:gd name="connsiteY455" fmla="*/ 1285875 h 1285875"/>
                    <a:gd name="connsiteX456" fmla="*/ 2215201 w 4462900"/>
                    <a:gd name="connsiteY456" fmla="*/ 1285856 h 1285875"/>
                    <a:gd name="connsiteX457" fmla="*/ 2215934 w 4462900"/>
                    <a:gd name="connsiteY457" fmla="*/ 1285808 h 1285875"/>
                    <a:gd name="connsiteX458" fmla="*/ 2216668 w 4462900"/>
                    <a:gd name="connsiteY458" fmla="*/ 1285713 h 1285875"/>
                    <a:gd name="connsiteX459" fmla="*/ 2217401 w 4462900"/>
                    <a:gd name="connsiteY459" fmla="*/ 1285580 h 1285875"/>
                    <a:gd name="connsiteX460" fmla="*/ 2218135 w 4462900"/>
                    <a:gd name="connsiteY460" fmla="*/ 1285408 h 1285875"/>
                    <a:gd name="connsiteX461" fmla="*/ 2218868 w 4462900"/>
                    <a:gd name="connsiteY461" fmla="*/ 1285199 h 1285875"/>
                    <a:gd name="connsiteX462" fmla="*/ 2219601 w 4462900"/>
                    <a:gd name="connsiteY462" fmla="*/ 1284951 h 1285875"/>
                    <a:gd name="connsiteX463" fmla="*/ 2220335 w 4462900"/>
                    <a:gd name="connsiteY463" fmla="*/ 1284665 h 1285875"/>
                    <a:gd name="connsiteX464" fmla="*/ 2221078 w 4462900"/>
                    <a:gd name="connsiteY464" fmla="*/ 1284332 h 1285875"/>
                    <a:gd name="connsiteX465" fmla="*/ 2222535 w 4462900"/>
                    <a:gd name="connsiteY465" fmla="*/ 1283561 h 1285875"/>
                    <a:gd name="connsiteX466" fmla="*/ 2224011 w 4462900"/>
                    <a:gd name="connsiteY466" fmla="*/ 1282637 h 1285875"/>
                    <a:gd name="connsiteX467" fmla="*/ 2225478 w 4462900"/>
                    <a:gd name="connsiteY467" fmla="*/ 1281551 h 1285875"/>
                    <a:gd name="connsiteX468" fmla="*/ 2226945 w 4462900"/>
                    <a:gd name="connsiteY468" fmla="*/ 1280303 h 1285875"/>
                    <a:gd name="connsiteX469" fmla="*/ 2228412 w 4462900"/>
                    <a:gd name="connsiteY469" fmla="*/ 1278912 h 1285875"/>
                    <a:gd name="connsiteX470" fmla="*/ 2229879 w 4462900"/>
                    <a:gd name="connsiteY470" fmla="*/ 1277360 h 1285875"/>
                    <a:gd name="connsiteX471" fmla="*/ 2231346 w 4462900"/>
                    <a:gd name="connsiteY471" fmla="*/ 1275655 h 1285875"/>
                    <a:gd name="connsiteX472" fmla="*/ 2234279 w 4462900"/>
                    <a:gd name="connsiteY472" fmla="*/ 1271778 h 1285875"/>
                    <a:gd name="connsiteX473" fmla="*/ 2237213 w 4462900"/>
                    <a:gd name="connsiteY473" fmla="*/ 1267292 h 1285875"/>
                    <a:gd name="connsiteX474" fmla="*/ 2240147 w 4462900"/>
                    <a:gd name="connsiteY474" fmla="*/ 1262196 h 1285875"/>
                    <a:gd name="connsiteX475" fmla="*/ 2243090 w 4462900"/>
                    <a:gd name="connsiteY475" fmla="*/ 1256490 h 1285875"/>
                    <a:gd name="connsiteX476" fmla="*/ 2248957 w 4462900"/>
                    <a:gd name="connsiteY476" fmla="*/ 1243308 h 1285875"/>
                    <a:gd name="connsiteX477" fmla="*/ 2254825 w 4462900"/>
                    <a:gd name="connsiteY477" fmla="*/ 1227773 h 1285875"/>
                    <a:gd name="connsiteX478" fmla="*/ 2260930 w 4462900"/>
                    <a:gd name="connsiteY478" fmla="*/ 1209208 h 1285875"/>
                    <a:gd name="connsiteX479" fmla="*/ 2267036 w 4462900"/>
                    <a:gd name="connsiteY479" fmla="*/ 1188244 h 1285875"/>
                    <a:gd name="connsiteX480" fmla="*/ 2279247 w 4462900"/>
                    <a:gd name="connsiteY480" fmla="*/ 1139523 h 1285875"/>
                    <a:gd name="connsiteX481" fmla="*/ 2291458 w 4462900"/>
                    <a:gd name="connsiteY481" fmla="*/ 1082431 h 1285875"/>
                    <a:gd name="connsiteX482" fmla="*/ 2303669 w 4462900"/>
                    <a:gd name="connsiteY482" fmla="*/ 1017937 h 1285875"/>
                    <a:gd name="connsiteX483" fmla="*/ 2315880 w 4462900"/>
                    <a:gd name="connsiteY483" fmla="*/ 947118 h 1285875"/>
                    <a:gd name="connsiteX484" fmla="*/ 2328091 w 4462900"/>
                    <a:gd name="connsiteY484" fmla="*/ 871176 h 1285875"/>
                    <a:gd name="connsiteX485" fmla="*/ 2352513 w 4462900"/>
                    <a:gd name="connsiteY485" fmla="*/ 709086 h 1285875"/>
                    <a:gd name="connsiteX486" fmla="*/ 2375069 w 4462900"/>
                    <a:gd name="connsiteY486" fmla="*/ 555194 h 1285875"/>
                    <a:gd name="connsiteX487" fmla="*/ 2397624 w 4462900"/>
                    <a:gd name="connsiteY487" fmla="*/ 406332 h 1285875"/>
                    <a:gd name="connsiteX488" fmla="*/ 2420179 w 4462900"/>
                    <a:gd name="connsiteY488" fmla="*/ 271028 h 1285875"/>
                    <a:gd name="connsiteX489" fmla="*/ 2431456 w 4462900"/>
                    <a:gd name="connsiteY489" fmla="*/ 210927 h 1285875"/>
                    <a:gd name="connsiteX490" fmla="*/ 2442734 w 4462900"/>
                    <a:gd name="connsiteY490" fmla="*/ 157038 h 1285875"/>
                    <a:gd name="connsiteX491" fmla="*/ 2455412 w 4462900"/>
                    <a:gd name="connsiteY491" fmla="*/ 104805 h 1285875"/>
                    <a:gd name="connsiteX492" fmla="*/ 2461755 w 4462900"/>
                    <a:gd name="connsiteY492" fmla="*/ 82306 h 1285875"/>
                    <a:gd name="connsiteX493" fmla="*/ 2468099 w 4462900"/>
                    <a:gd name="connsiteY493" fmla="*/ 62358 h 1285875"/>
                    <a:gd name="connsiteX494" fmla="*/ 2474443 w 4462900"/>
                    <a:gd name="connsiteY494" fmla="*/ 45054 h 1285875"/>
                    <a:gd name="connsiteX495" fmla="*/ 2480786 w 4462900"/>
                    <a:gd name="connsiteY495" fmla="*/ 30471 h 1285875"/>
                    <a:gd name="connsiteX496" fmla="*/ 2483958 w 4462900"/>
                    <a:gd name="connsiteY496" fmla="*/ 24222 h 1285875"/>
                    <a:gd name="connsiteX497" fmla="*/ 2487130 w 4462900"/>
                    <a:gd name="connsiteY497" fmla="*/ 18677 h 1285875"/>
                    <a:gd name="connsiteX498" fmla="*/ 2490302 w 4462900"/>
                    <a:gd name="connsiteY498" fmla="*/ 13843 h 1285875"/>
                    <a:gd name="connsiteX499" fmla="*/ 2491883 w 4462900"/>
                    <a:gd name="connsiteY499" fmla="*/ 11693 h 1285875"/>
                    <a:gd name="connsiteX500" fmla="*/ 2493474 w 4462900"/>
                    <a:gd name="connsiteY500" fmla="*/ 9724 h 1285875"/>
                    <a:gd name="connsiteX501" fmla="*/ 2495055 w 4462900"/>
                    <a:gd name="connsiteY501" fmla="*/ 7935 h 1285875"/>
                    <a:gd name="connsiteX502" fmla="*/ 2496645 w 4462900"/>
                    <a:gd name="connsiteY502" fmla="*/ 6327 h 1285875"/>
                    <a:gd name="connsiteX503" fmla="*/ 2498227 w 4462900"/>
                    <a:gd name="connsiteY503" fmla="*/ 4900 h 1285875"/>
                    <a:gd name="connsiteX504" fmla="*/ 2499817 w 4462900"/>
                    <a:gd name="connsiteY504" fmla="*/ 3654 h 1285875"/>
                    <a:gd name="connsiteX505" fmla="*/ 2501399 w 4462900"/>
                    <a:gd name="connsiteY505" fmla="*/ 2590 h 1285875"/>
                    <a:gd name="connsiteX506" fmla="*/ 2502189 w 4462900"/>
                    <a:gd name="connsiteY506" fmla="*/ 2126 h 1285875"/>
                    <a:gd name="connsiteX507" fmla="*/ 2502980 w 4462900"/>
                    <a:gd name="connsiteY507" fmla="*/ 1709 h 1285875"/>
                    <a:gd name="connsiteX508" fmla="*/ 2503780 w 4462900"/>
                    <a:gd name="connsiteY508" fmla="*/ 1336 h 1285875"/>
                    <a:gd name="connsiteX509" fmla="*/ 2504570 w 4462900"/>
                    <a:gd name="connsiteY509" fmla="*/ 1010 h 1285875"/>
                    <a:gd name="connsiteX510" fmla="*/ 2505361 w 4462900"/>
                    <a:gd name="connsiteY510" fmla="*/ 729 h 1285875"/>
                    <a:gd name="connsiteX511" fmla="*/ 2506152 w 4462900"/>
                    <a:gd name="connsiteY511" fmla="*/ 493 h 1285875"/>
                    <a:gd name="connsiteX512" fmla="*/ 2506951 w 4462900"/>
                    <a:gd name="connsiteY512" fmla="*/ 304 h 1285875"/>
                    <a:gd name="connsiteX513" fmla="*/ 2507742 w 4462900"/>
                    <a:gd name="connsiteY513" fmla="*/ 160 h 1285875"/>
                    <a:gd name="connsiteX514" fmla="*/ 2508533 w 4462900"/>
                    <a:gd name="connsiteY514" fmla="*/ 62 h 1285875"/>
                    <a:gd name="connsiteX515" fmla="*/ 2509323 w 4462900"/>
                    <a:gd name="connsiteY515" fmla="*/ 10 h 1285875"/>
                    <a:gd name="connsiteX516" fmla="*/ 2510123 w 4462900"/>
                    <a:gd name="connsiteY516" fmla="*/ 3 h 1285875"/>
                    <a:gd name="connsiteX517" fmla="*/ 2510914 w 4462900"/>
                    <a:gd name="connsiteY517" fmla="*/ 42 h 1285875"/>
                    <a:gd name="connsiteX518" fmla="*/ 2511705 w 4462900"/>
                    <a:gd name="connsiteY518" fmla="*/ 127 h 1285875"/>
                    <a:gd name="connsiteX519" fmla="*/ 2512495 w 4462900"/>
                    <a:gd name="connsiteY519" fmla="*/ 257 h 1285875"/>
                    <a:gd name="connsiteX520" fmla="*/ 2513286 w 4462900"/>
                    <a:gd name="connsiteY520" fmla="*/ 434 h 1285875"/>
                    <a:gd name="connsiteX521" fmla="*/ 2514086 w 4462900"/>
                    <a:gd name="connsiteY521" fmla="*/ 656 h 1285875"/>
                    <a:gd name="connsiteX522" fmla="*/ 2514876 w 4462900"/>
                    <a:gd name="connsiteY522" fmla="*/ 924 h 1285875"/>
                    <a:gd name="connsiteX523" fmla="*/ 2515667 w 4462900"/>
                    <a:gd name="connsiteY523" fmla="*/ 1237 h 1285875"/>
                    <a:gd name="connsiteX524" fmla="*/ 2516458 w 4462900"/>
                    <a:gd name="connsiteY524" fmla="*/ 1596 h 1285875"/>
                    <a:gd name="connsiteX525" fmla="*/ 2517258 w 4462900"/>
                    <a:gd name="connsiteY525" fmla="*/ 2001 h 1285875"/>
                    <a:gd name="connsiteX526" fmla="*/ 2518048 w 4462900"/>
                    <a:gd name="connsiteY526" fmla="*/ 2452 h 1285875"/>
                    <a:gd name="connsiteX527" fmla="*/ 2518839 w 4462900"/>
                    <a:gd name="connsiteY527" fmla="*/ 2947 h 1285875"/>
                    <a:gd name="connsiteX528" fmla="*/ 2520429 w 4462900"/>
                    <a:gd name="connsiteY528" fmla="*/ 4076 h 1285875"/>
                    <a:gd name="connsiteX529" fmla="*/ 2522011 w 4462900"/>
                    <a:gd name="connsiteY529" fmla="*/ 5386 h 1285875"/>
                    <a:gd name="connsiteX530" fmla="*/ 2523601 w 4462900"/>
                    <a:gd name="connsiteY530" fmla="*/ 6878 h 1285875"/>
                    <a:gd name="connsiteX531" fmla="*/ 2525182 w 4462900"/>
                    <a:gd name="connsiteY531" fmla="*/ 8551 h 1285875"/>
                    <a:gd name="connsiteX532" fmla="*/ 2526773 w 4462900"/>
                    <a:gd name="connsiteY532" fmla="*/ 10404 h 1285875"/>
                    <a:gd name="connsiteX533" fmla="*/ 2528354 w 4462900"/>
                    <a:gd name="connsiteY533" fmla="*/ 12437 h 1285875"/>
                    <a:gd name="connsiteX534" fmla="*/ 2531526 w 4462900"/>
                    <a:gd name="connsiteY534" fmla="*/ 17041 h 1285875"/>
                    <a:gd name="connsiteX535" fmla="*/ 2534698 w 4462900"/>
                    <a:gd name="connsiteY535" fmla="*/ 22358 h 1285875"/>
                    <a:gd name="connsiteX536" fmla="*/ 2537870 w 4462900"/>
                    <a:gd name="connsiteY536" fmla="*/ 28382 h 1285875"/>
                    <a:gd name="connsiteX537" fmla="*/ 2541042 w 4462900"/>
                    <a:gd name="connsiteY537" fmla="*/ 35104 h 1285875"/>
                    <a:gd name="connsiteX538" fmla="*/ 2544213 w 4462900"/>
                    <a:gd name="connsiteY538" fmla="*/ 42519 h 1285875"/>
                    <a:gd name="connsiteX539" fmla="*/ 2549614 w 4462900"/>
                    <a:gd name="connsiteY539" fmla="*/ 56717 h 1285875"/>
                    <a:gd name="connsiteX540" fmla="*/ 2555015 w 4462900"/>
                    <a:gd name="connsiteY540" fmla="*/ 72849 h 1285875"/>
                    <a:gd name="connsiteX541" fmla="*/ 2565816 w 4462900"/>
                    <a:gd name="connsiteY541" fmla="*/ 110701 h 1285875"/>
                    <a:gd name="connsiteX542" fmla="*/ 2576617 w 4462900"/>
                    <a:gd name="connsiteY542" fmla="*/ 155577 h 1285875"/>
                    <a:gd name="connsiteX543" fmla="*/ 2587419 w 4462900"/>
                    <a:gd name="connsiteY543" fmla="*/ 206884 h 1285875"/>
                    <a:gd name="connsiteX544" fmla="*/ 2598220 w 4462900"/>
                    <a:gd name="connsiteY544" fmla="*/ 263944 h 1285875"/>
                    <a:gd name="connsiteX545" fmla="*/ 2609031 w 4462900"/>
                    <a:gd name="connsiteY545" fmla="*/ 326006 h 1285875"/>
                    <a:gd name="connsiteX546" fmla="*/ 2630634 w 4462900"/>
                    <a:gd name="connsiteY546" fmla="*/ 461802 h 1285875"/>
                    <a:gd name="connsiteX547" fmla="*/ 2676801 w 4462900"/>
                    <a:gd name="connsiteY547" fmla="*/ 774210 h 1285875"/>
                    <a:gd name="connsiteX548" fmla="*/ 2699890 w 4462900"/>
                    <a:gd name="connsiteY548" fmla="*/ 923306 h 1285875"/>
                    <a:gd name="connsiteX549" fmla="*/ 2711425 w 4462900"/>
                    <a:gd name="connsiteY549" fmla="*/ 992067 h 1285875"/>
                    <a:gd name="connsiteX550" fmla="*/ 2722969 w 4462900"/>
                    <a:gd name="connsiteY550" fmla="*/ 1055580 h 1285875"/>
                    <a:gd name="connsiteX551" fmla="*/ 2734913 w 4462900"/>
                    <a:gd name="connsiteY551" fmla="*/ 1114739 h 1285875"/>
                    <a:gd name="connsiteX552" fmla="*/ 2746858 w 4462900"/>
                    <a:gd name="connsiteY552" fmla="*/ 1166298 h 1285875"/>
                    <a:gd name="connsiteX553" fmla="*/ 2758802 w 4462900"/>
                    <a:gd name="connsiteY553" fmla="*/ 1209408 h 1285875"/>
                    <a:gd name="connsiteX554" fmla="*/ 2764784 w 4462900"/>
                    <a:gd name="connsiteY554" fmla="*/ 1227582 h 1285875"/>
                    <a:gd name="connsiteX555" fmla="*/ 2770756 w 4462900"/>
                    <a:gd name="connsiteY555" fmla="*/ 1243393 h 1285875"/>
                    <a:gd name="connsiteX556" fmla="*/ 2776728 w 4462900"/>
                    <a:gd name="connsiteY556" fmla="*/ 1256776 h 1285875"/>
                    <a:gd name="connsiteX557" fmla="*/ 2779710 w 4462900"/>
                    <a:gd name="connsiteY557" fmla="*/ 1262539 h 1285875"/>
                    <a:gd name="connsiteX558" fmla="*/ 2782700 w 4462900"/>
                    <a:gd name="connsiteY558" fmla="*/ 1267682 h 1285875"/>
                    <a:gd name="connsiteX559" fmla="*/ 2785682 w 4462900"/>
                    <a:gd name="connsiteY559" fmla="*/ 1272188 h 1285875"/>
                    <a:gd name="connsiteX560" fmla="*/ 2787177 w 4462900"/>
                    <a:gd name="connsiteY560" fmla="*/ 1274207 h 1285875"/>
                    <a:gd name="connsiteX561" fmla="*/ 2788672 w 4462900"/>
                    <a:gd name="connsiteY561" fmla="*/ 1276064 h 1285875"/>
                    <a:gd name="connsiteX562" fmla="*/ 2790168 w 4462900"/>
                    <a:gd name="connsiteY562" fmla="*/ 1277760 h 1285875"/>
                    <a:gd name="connsiteX563" fmla="*/ 2791654 w 4462900"/>
                    <a:gd name="connsiteY563" fmla="*/ 1279293 h 1285875"/>
                    <a:gd name="connsiteX564" fmla="*/ 2793149 w 4462900"/>
                    <a:gd name="connsiteY564" fmla="*/ 1280674 h 1285875"/>
                    <a:gd name="connsiteX565" fmla="*/ 2794645 w 4462900"/>
                    <a:gd name="connsiteY565" fmla="*/ 1281894 h 1285875"/>
                    <a:gd name="connsiteX566" fmla="*/ 2796140 w 4462900"/>
                    <a:gd name="connsiteY566" fmla="*/ 1282941 h 1285875"/>
                    <a:gd name="connsiteX567" fmla="*/ 2797626 w 4462900"/>
                    <a:gd name="connsiteY567" fmla="*/ 1283837 h 1285875"/>
                    <a:gd name="connsiteX568" fmla="*/ 2798378 w 4462900"/>
                    <a:gd name="connsiteY568" fmla="*/ 1284227 h 1285875"/>
                    <a:gd name="connsiteX569" fmla="*/ 2799121 w 4462900"/>
                    <a:gd name="connsiteY569" fmla="*/ 1284570 h 1285875"/>
                    <a:gd name="connsiteX570" fmla="*/ 2799864 w 4462900"/>
                    <a:gd name="connsiteY570" fmla="*/ 1284875 h 1285875"/>
                    <a:gd name="connsiteX571" fmla="*/ 2800617 w 4462900"/>
                    <a:gd name="connsiteY571" fmla="*/ 1285142 h 1285875"/>
                    <a:gd name="connsiteX572" fmla="*/ 2801360 w 4462900"/>
                    <a:gd name="connsiteY572" fmla="*/ 1285361 h 1285875"/>
                    <a:gd name="connsiteX573" fmla="*/ 2802112 w 4462900"/>
                    <a:gd name="connsiteY573" fmla="*/ 1285542 h 1285875"/>
                    <a:gd name="connsiteX574" fmla="*/ 2802855 w 4462900"/>
                    <a:gd name="connsiteY574" fmla="*/ 1285685 h 1285875"/>
                    <a:gd name="connsiteX575" fmla="*/ 2803598 w 4462900"/>
                    <a:gd name="connsiteY575" fmla="*/ 1285789 h 1285875"/>
                    <a:gd name="connsiteX576" fmla="*/ 2804351 w 4462900"/>
                    <a:gd name="connsiteY576" fmla="*/ 1285856 h 1285875"/>
                    <a:gd name="connsiteX577" fmla="*/ 2805093 w 4462900"/>
                    <a:gd name="connsiteY577" fmla="*/ 1285875 h 1285875"/>
                    <a:gd name="connsiteX578" fmla="*/ 2805846 w 4462900"/>
                    <a:gd name="connsiteY578" fmla="*/ 1285856 h 1285875"/>
                    <a:gd name="connsiteX579" fmla="*/ 2806589 w 4462900"/>
                    <a:gd name="connsiteY579" fmla="*/ 1285799 h 1285875"/>
                    <a:gd name="connsiteX580" fmla="*/ 2807332 w 4462900"/>
                    <a:gd name="connsiteY580" fmla="*/ 1285694 h 1285875"/>
                    <a:gd name="connsiteX581" fmla="*/ 2808085 w 4462900"/>
                    <a:gd name="connsiteY581" fmla="*/ 1285551 h 1285875"/>
                    <a:gd name="connsiteX582" fmla="*/ 2808828 w 4462900"/>
                    <a:gd name="connsiteY582" fmla="*/ 1285370 h 1285875"/>
                    <a:gd name="connsiteX583" fmla="*/ 2809580 w 4462900"/>
                    <a:gd name="connsiteY583" fmla="*/ 1285151 h 1285875"/>
                    <a:gd name="connsiteX584" fmla="*/ 2810323 w 4462900"/>
                    <a:gd name="connsiteY584" fmla="*/ 1284884 h 1285875"/>
                    <a:gd name="connsiteX585" fmla="*/ 2811066 w 4462900"/>
                    <a:gd name="connsiteY585" fmla="*/ 1284589 h 1285875"/>
                    <a:gd name="connsiteX586" fmla="*/ 2811818 w 4462900"/>
                    <a:gd name="connsiteY586" fmla="*/ 1284246 h 1285875"/>
                    <a:gd name="connsiteX587" fmla="*/ 2812561 w 4462900"/>
                    <a:gd name="connsiteY587" fmla="*/ 1283856 h 1285875"/>
                    <a:gd name="connsiteX588" fmla="*/ 2814057 w 4462900"/>
                    <a:gd name="connsiteY588" fmla="*/ 1282970 h 1285875"/>
                    <a:gd name="connsiteX589" fmla="*/ 2815552 w 4462900"/>
                    <a:gd name="connsiteY589" fmla="*/ 1281913 h 1285875"/>
                    <a:gd name="connsiteX590" fmla="*/ 2817038 w 4462900"/>
                    <a:gd name="connsiteY590" fmla="*/ 1280703 h 1285875"/>
                    <a:gd name="connsiteX591" fmla="*/ 2818533 w 4462900"/>
                    <a:gd name="connsiteY591" fmla="*/ 1279331 h 1285875"/>
                    <a:gd name="connsiteX592" fmla="*/ 2820010 w 4462900"/>
                    <a:gd name="connsiteY592" fmla="*/ 1277817 h 1285875"/>
                    <a:gd name="connsiteX593" fmla="*/ 2821486 w 4462900"/>
                    <a:gd name="connsiteY593" fmla="*/ 1276140 h 1285875"/>
                    <a:gd name="connsiteX594" fmla="*/ 2822972 w 4462900"/>
                    <a:gd name="connsiteY594" fmla="*/ 1274312 h 1285875"/>
                    <a:gd name="connsiteX595" fmla="*/ 2824448 w 4462900"/>
                    <a:gd name="connsiteY595" fmla="*/ 1272321 h 1285875"/>
                    <a:gd name="connsiteX596" fmla="*/ 2827401 w 4462900"/>
                    <a:gd name="connsiteY596" fmla="*/ 1267882 h 1285875"/>
                    <a:gd name="connsiteX597" fmla="*/ 2830354 w 4462900"/>
                    <a:gd name="connsiteY597" fmla="*/ 1262825 h 1285875"/>
                    <a:gd name="connsiteX598" fmla="*/ 2833307 w 4462900"/>
                    <a:gd name="connsiteY598" fmla="*/ 1257157 h 1285875"/>
                    <a:gd name="connsiteX599" fmla="*/ 2836269 w 4462900"/>
                    <a:gd name="connsiteY599" fmla="*/ 1250880 h 1285875"/>
                    <a:gd name="connsiteX600" fmla="*/ 2842174 w 4462900"/>
                    <a:gd name="connsiteY600" fmla="*/ 1236526 h 1285875"/>
                    <a:gd name="connsiteX601" fmla="*/ 2848089 w 4462900"/>
                    <a:gd name="connsiteY601" fmla="*/ 1219829 h 1285875"/>
                    <a:gd name="connsiteX602" fmla="*/ 2853995 w 4462900"/>
                    <a:gd name="connsiteY602" fmla="*/ 1200855 h 1285875"/>
                    <a:gd name="connsiteX603" fmla="*/ 2865815 w 4462900"/>
                    <a:gd name="connsiteY603" fmla="*/ 1156373 h 1285875"/>
                    <a:gd name="connsiteX604" fmla="*/ 2877636 w 4462900"/>
                    <a:gd name="connsiteY604" fmla="*/ 1103767 h 1285875"/>
                    <a:gd name="connsiteX605" fmla="*/ 2889457 w 4462900"/>
                    <a:gd name="connsiteY605" fmla="*/ 1043892 h 1285875"/>
                    <a:gd name="connsiteX606" fmla="*/ 2901277 w 4462900"/>
                    <a:gd name="connsiteY606" fmla="*/ 977684 h 1285875"/>
                    <a:gd name="connsiteX607" fmla="*/ 2913098 w 4462900"/>
                    <a:gd name="connsiteY607" fmla="*/ 906180 h 1285875"/>
                    <a:gd name="connsiteX608" fmla="*/ 2936434 w 4462900"/>
                    <a:gd name="connsiteY608" fmla="*/ 753977 h 1285875"/>
                    <a:gd name="connsiteX609" fmla="*/ 2959770 w 4462900"/>
                    <a:gd name="connsiteY609" fmla="*/ 594967 h 1285875"/>
                    <a:gd name="connsiteX610" fmla="*/ 2983106 w 4462900"/>
                    <a:gd name="connsiteY610" fmla="*/ 438898 h 1285875"/>
                    <a:gd name="connsiteX611" fmla="*/ 3006433 w 4462900"/>
                    <a:gd name="connsiteY611" fmla="*/ 295339 h 1285875"/>
                    <a:gd name="connsiteX612" fmla="*/ 3018187 w 4462900"/>
                    <a:gd name="connsiteY612" fmla="*/ 230595 h 1285875"/>
                    <a:gd name="connsiteX613" fmla="*/ 3029941 w 4462900"/>
                    <a:gd name="connsiteY613" fmla="*/ 172290 h 1285875"/>
                    <a:gd name="connsiteX614" fmla="*/ 3041695 w 4462900"/>
                    <a:gd name="connsiteY614" fmla="*/ 121335 h 1285875"/>
                    <a:gd name="connsiteX615" fmla="*/ 3053448 w 4462900"/>
                    <a:gd name="connsiteY615" fmla="*/ 78526 h 1285875"/>
                    <a:gd name="connsiteX616" fmla="*/ 3059325 w 4462900"/>
                    <a:gd name="connsiteY616" fmla="*/ 60389 h 1285875"/>
                    <a:gd name="connsiteX617" fmla="*/ 3065202 w 4462900"/>
                    <a:gd name="connsiteY617" fmla="*/ 44530 h 1285875"/>
                    <a:gd name="connsiteX618" fmla="*/ 3071079 w 4462900"/>
                    <a:gd name="connsiteY618" fmla="*/ 31009 h 1285875"/>
                    <a:gd name="connsiteX619" fmla="*/ 3074013 w 4462900"/>
                    <a:gd name="connsiteY619" fmla="*/ 25142 h 1285875"/>
                    <a:gd name="connsiteX620" fmla="*/ 3076956 w 4462900"/>
                    <a:gd name="connsiteY620" fmla="*/ 19880 h 1285875"/>
                    <a:gd name="connsiteX621" fmla="*/ 3079890 w 4462900"/>
                    <a:gd name="connsiteY621" fmla="*/ 15225 h 1285875"/>
                    <a:gd name="connsiteX622" fmla="*/ 3082833 w 4462900"/>
                    <a:gd name="connsiteY622" fmla="*/ 11184 h 1285875"/>
                    <a:gd name="connsiteX623" fmla="*/ 3084300 w 4462900"/>
                    <a:gd name="connsiteY623" fmla="*/ 9395 h 1285875"/>
                    <a:gd name="connsiteX624" fmla="*/ 3085767 w 4462900"/>
                    <a:gd name="connsiteY624" fmla="*/ 7761 h 1285875"/>
                    <a:gd name="connsiteX625" fmla="*/ 3087243 w 4462900"/>
                    <a:gd name="connsiteY625" fmla="*/ 6282 h 1285875"/>
                    <a:gd name="connsiteX626" fmla="*/ 3088710 w 4462900"/>
                    <a:gd name="connsiteY626" fmla="*/ 4959 h 1285875"/>
                    <a:gd name="connsiteX627" fmla="*/ 3090177 w 4462900"/>
                    <a:gd name="connsiteY627" fmla="*/ 3791 h 1285875"/>
                    <a:gd name="connsiteX628" fmla="*/ 3091644 w 4462900"/>
                    <a:gd name="connsiteY628" fmla="*/ 2779 h 1285875"/>
                    <a:gd name="connsiteX629" fmla="*/ 3093110 w 4462900"/>
                    <a:gd name="connsiteY629" fmla="*/ 1924 h 1285875"/>
                    <a:gd name="connsiteX630" fmla="*/ 3093853 w 4462900"/>
                    <a:gd name="connsiteY630" fmla="*/ 1555 h 1285875"/>
                    <a:gd name="connsiteX631" fmla="*/ 3094587 w 4462900"/>
                    <a:gd name="connsiteY631" fmla="*/ 1226 h 1285875"/>
                    <a:gd name="connsiteX632" fmla="*/ 3095320 w 4462900"/>
                    <a:gd name="connsiteY632" fmla="*/ 935 h 1285875"/>
                    <a:gd name="connsiteX633" fmla="*/ 3096054 w 4462900"/>
                    <a:gd name="connsiteY633" fmla="*/ 684 h 1285875"/>
                    <a:gd name="connsiteX634" fmla="*/ 3096787 w 4462900"/>
                    <a:gd name="connsiteY634" fmla="*/ 471 h 1285875"/>
                    <a:gd name="connsiteX635" fmla="*/ 3097521 w 4462900"/>
                    <a:gd name="connsiteY635" fmla="*/ 299 h 1285875"/>
                    <a:gd name="connsiteX636" fmla="*/ 3098254 w 4462900"/>
                    <a:gd name="connsiteY636" fmla="*/ 165 h 1285875"/>
                    <a:gd name="connsiteX637" fmla="*/ 3098987 w 4462900"/>
                    <a:gd name="connsiteY637" fmla="*/ 71 h 1285875"/>
                    <a:gd name="connsiteX638" fmla="*/ 3099730 w 4462900"/>
                    <a:gd name="connsiteY638" fmla="*/ 16 h 1285875"/>
                    <a:gd name="connsiteX639" fmla="*/ 3100464 w 4462900"/>
                    <a:gd name="connsiteY639" fmla="*/ 0 h 1285875"/>
                    <a:gd name="connsiteX640" fmla="*/ 3101197 w 4462900"/>
                    <a:gd name="connsiteY640" fmla="*/ 24 h 1285875"/>
                    <a:gd name="connsiteX641" fmla="*/ 3101931 w 4462900"/>
                    <a:gd name="connsiteY641" fmla="*/ 87 h 1285875"/>
                    <a:gd name="connsiteX642" fmla="*/ 3102664 w 4462900"/>
                    <a:gd name="connsiteY642" fmla="*/ 188 h 1285875"/>
                    <a:gd name="connsiteX643" fmla="*/ 3103398 w 4462900"/>
                    <a:gd name="connsiteY643" fmla="*/ 329 h 1285875"/>
                    <a:gd name="connsiteX644" fmla="*/ 3104131 w 4462900"/>
                    <a:gd name="connsiteY644" fmla="*/ 509 h 1285875"/>
                    <a:gd name="connsiteX645" fmla="*/ 3104864 w 4462900"/>
                    <a:gd name="connsiteY645" fmla="*/ 728 h 1285875"/>
                    <a:gd name="connsiteX646" fmla="*/ 3105598 w 4462900"/>
                    <a:gd name="connsiteY646" fmla="*/ 986 h 1285875"/>
                    <a:gd name="connsiteX647" fmla="*/ 3106331 w 4462900"/>
                    <a:gd name="connsiteY647" fmla="*/ 1284 h 1285875"/>
                    <a:gd name="connsiteX648" fmla="*/ 3107065 w 4462900"/>
                    <a:gd name="connsiteY648" fmla="*/ 1620 h 1285875"/>
                    <a:gd name="connsiteX649" fmla="*/ 3107798 w 4462900"/>
                    <a:gd name="connsiteY649" fmla="*/ 1995 h 1285875"/>
                    <a:gd name="connsiteX650" fmla="*/ 3109265 w 4462900"/>
                    <a:gd name="connsiteY650" fmla="*/ 2863 h 1285875"/>
                    <a:gd name="connsiteX651" fmla="*/ 3110732 w 4462900"/>
                    <a:gd name="connsiteY651" fmla="*/ 3887 h 1285875"/>
                    <a:gd name="connsiteX652" fmla="*/ 3112199 w 4462900"/>
                    <a:gd name="connsiteY652" fmla="*/ 5066 h 1285875"/>
                    <a:gd name="connsiteX653" fmla="*/ 3113666 w 4462900"/>
                    <a:gd name="connsiteY653" fmla="*/ 6402 h 1285875"/>
                    <a:gd name="connsiteX654" fmla="*/ 3115132 w 4462900"/>
                    <a:gd name="connsiteY654" fmla="*/ 7891 h 1285875"/>
                    <a:gd name="connsiteX655" fmla="*/ 3116599 w 4462900"/>
                    <a:gd name="connsiteY655" fmla="*/ 9536 h 1285875"/>
                    <a:gd name="connsiteX656" fmla="*/ 3118066 w 4462900"/>
                    <a:gd name="connsiteY656" fmla="*/ 11335 h 1285875"/>
                    <a:gd name="connsiteX657" fmla="*/ 3121000 w 4462900"/>
                    <a:gd name="connsiteY657" fmla="*/ 15393 h 1285875"/>
                    <a:gd name="connsiteX658" fmla="*/ 3123933 w 4462900"/>
                    <a:gd name="connsiteY658" fmla="*/ 20063 h 1285875"/>
                    <a:gd name="connsiteX659" fmla="*/ 3126867 w 4462900"/>
                    <a:gd name="connsiteY659" fmla="*/ 25340 h 1285875"/>
                    <a:gd name="connsiteX660" fmla="*/ 3129801 w 4462900"/>
                    <a:gd name="connsiteY660" fmla="*/ 31219 h 1285875"/>
                    <a:gd name="connsiteX661" fmla="*/ 3135668 w 4462900"/>
                    <a:gd name="connsiteY661" fmla="*/ 44757 h 1285875"/>
                    <a:gd name="connsiteX662" fmla="*/ 3141536 w 4462900"/>
                    <a:gd name="connsiteY662" fmla="*/ 60627 h 1285875"/>
                    <a:gd name="connsiteX663" fmla="*/ 3147403 w 4462900"/>
                    <a:gd name="connsiteY663" fmla="*/ 78764 h 1285875"/>
                    <a:gd name="connsiteX664" fmla="*/ 3159138 w 4462900"/>
                    <a:gd name="connsiteY664" fmla="*/ 121553 h 1285875"/>
                    <a:gd name="connsiteX665" fmla="*/ 3170873 w 4462900"/>
                    <a:gd name="connsiteY665" fmla="*/ 172460 h 1285875"/>
                    <a:gd name="connsiteX666" fmla="*/ 3182607 w 4462900"/>
                    <a:gd name="connsiteY666" fmla="*/ 230691 h 1285875"/>
                    <a:gd name="connsiteX667" fmla="*/ 3194342 w 4462900"/>
                    <a:gd name="connsiteY667" fmla="*/ 295339 h 1285875"/>
                    <a:gd name="connsiteX668" fmla="*/ 3219536 w 4462900"/>
                    <a:gd name="connsiteY668" fmla="*/ 451051 h 1285875"/>
                    <a:gd name="connsiteX669" fmla="*/ 3244739 w 4462900"/>
                    <a:gd name="connsiteY669" fmla="*/ 620476 h 1285875"/>
                    <a:gd name="connsiteX670" fmla="*/ 3269942 w 4462900"/>
                    <a:gd name="connsiteY670" fmla="*/ 791506 h 1285875"/>
                    <a:gd name="connsiteX671" fmla="*/ 3295145 w 4462900"/>
                    <a:gd name="connsiteY671" fmla="*/ 951919 h 1285875"/>
                    <a:gd name="connsiteX672" fmla="*/ 3306032 w 4462900"/>
                    <a:gd name="connsiteY672" fmla="*/ 1015013 h 1285875"/>
                    <a:gd name="connsiteX673" fmla="*/ 3316919 w 4462900"/>
                    <a:gd name="connsiteY673" fmla="*/ 1073115 h 1285875"/>
                    <a:gd name="connsiteX674" fmla="*/ 3327807 w 4462900"/>
                    <a:gd name="connsiteY674" fmla="*/ 1125465 h 1285875"/>
                    <a:gd name="connsiteX675" fmla="*/ 3338694 w 4462900"/>
                    <a:gd name="connsiteY675" fmla="*/ 1171337 h 1285875"/>
                    <a:gd name="connsiteX676" fmla="*/ 3349581 w 4462900"/>
                    <a:gd name="connsiteY676" fmla="*/ 1210132 h 1285875"/>
                    <a:gd name="connsiteX677" fmla="*/ 3355019 w 4462900"/>
                    <a:gd name="connsiteY677" fmla="*/ 1226706 h 1285875"/>
                    <a:gd name="connsiteX678" fmla="*/ 3360468 w 4462900"/>
                    <a:gd name="connsiteY678" fmla="*/ 1241317 h 1285875"/>
                    <a:gd name="connsiteX679" fmla="*/ 3365907 w 4462900"/>
                    <a:gd name="connsiteY679" fmla="*/ 1253928 h 1285875"/>
                    <a:gd name="connsiteX680" fmla="*/ 3368631 w 4462900"/>
                    <a:gd name="connsiteY680" fmla="*/ 1259472 h 1285875"/>
                    <a:gd name="connsiteX681" fmla="*/ 3371355 w 4462900"/>
                    <a:gd name="connsiteY681" fmla="*/ 1264491 h 1285875"/>
                    <a:gd name="connsiteX682" fmla="*/ 3374079 w 4462900"/>
                    <a:gd name="connsiteY682" fmla="*/ 1268987 h 1285875"/>
                    <a:gd name="connsiteX683" fmla="*/ 3376794 w 4462900"/>
                    <a:gd name="connsiteY683" fmla="*/ 1272969 h 1285875"/>
                    <a:gd name="connsiteX684" fmla="*/ 3379518 w 4462900"/>
                    <a:gd name="connsiteY684" fmla="*/ 1276417 h 1285875"/>
                    <a:gd name="connsiteX685" fmla="*/ 3380880 w 4462900"/>
                    <a:gd name="connsiteY685" fmla="*/ 1277941 h 1285875"/>
                    <a:gd name="connsiteX686" fmla="*/ 3382242 w 4462900"/>
                    <a:gd name="connsiteY686" fmla="*/ 1279331 h 1285875"/>
                    <a:gd name="connsiteX687" fmla="*/ 3383642 w 4462900"/>
                    <a:gd name="connsiteY687" fmla="*/ 1280627 h 1285875"/>
                    <a:gd name="connsiteX688" fmla="*/ 3385042 w 4462900"/>
                    <a:gd name="connsiteY688" fmla="*/ 1281770 h 1285875"/>
                    <a:gd name="connsiteX689" fmla="*/ 3386433 w 4462900"/>
                    <a:gd name="connsiteY689" fmla="*/ 1282779 h 1285875"/>
                    <a:gd name="connsiteX690" fmla="*/ 3387833 w 4462900"/>
                    <a:gd name="connsiteY690" fmla="*/ 1283646 h 1285875"/>
                    <a:gd name="connsiteX691" fmla="*/ 3389233 w 4462900"/>
                    <a:gd name="connsiteY691" fmla="*/ 1284370 h 1285875"/>
                    <a:gd name="connsiteX692" fmla="*/ 3389938 w 4462900"/>
                    <a:gd name="connsiteY692" fmla="*/ 1284684 h 1285875"/>
                    <a:gd name="connsiteX693" fmla="*/ 3390633 w 4462900"/>
                    <a:gd name="connsiteY693" fmla="*/ 1284951 h 1285875"/>
                    <a:gd name="connsiteX694" fmla="*/ 3391329 w 4462900"/>
                    <a:gd name="connsiteY694" fmla="*/ 1285189 h 1285875"/>
                    <a:gd name="connsiteX695" fmla="*/ 3392033 w 4462900"/>
                    <a:gd name="connsiteY695" fmla="*/ 1285399 h 1285875"/>
                    <a:gd name="connsiteX696" fmla="*/ 3392729 w 4462900"/>
                    <a:gd name="connsiteY696" fmla="*/ 1285561 h 1285875"/>
                    <a:gd name="connsiteX697" fmla="*/ 3393434 w 4462900"/>
                    <a:gd name="connsiteY697" fmla="*/ 1285694 h 1285875"/>
                    <a:gd name="connsiteX698" fmla="*/ 3394129 w 4462900"/>
                    <a:gd name="connsiteY698" fmla="*/ 1285789 h 1285875"/>
                    <a:gd name="connsiteX699" fmla="*/ 3394834 w 4462900"/>
                    <a:gd name="connsiteY699" fmla="*/ 1285846 h 1285875"/>
                    <a:gd name="connsiteX700" fmla="*/ 3395529 w 4462900"/>
                    <a:gd name="connsiteY700" fmla="*/ 1285875 h 1285875"/>
                    <a:gd name="connsiteX701" fmla="*/ 3396225 w 4462900"/>
                    <a:gd name="connsiteY701" fmla="*/ 1285865 h 1285875"/>
                    <a:gd name="connsiteX702" fmla="*/ 3396929 w 4462900"/>
                    <a:gd name="connsiteY702" fmla="*/ 1285818 h 1285875"/>
                    <a:gd name="connsiteX703" fmla="*/ 3397625 w 4462900"/>
                    <a:gd name="connsiteY703" fmla="*/ 1285732 h 1285875"/>
                    <a:gd name="connsiteX704" fmla="*/ 3398330 w 4462900"/>
                    <a:gd name="connsiteY704" fmla="*/ 1285618 h 1285875"/>
                    <a:gd name="connsiteX705" fmla="*/ 3399025 w 4462900"/>
                    <a:gd name="connsiteY705" fmla="*/ 1285465 h 1285875"/>
                    <a:gd name="connsiteX706" fmla="*/ 3399730 w 4462900"/>
                    <a:gd name="connsiteY706" fmla="*/ 1285275 h 1285875"/>
                    <a:gd name="connsiteX707" fmla="*/ 3400425 w 4462900"/>
                    <a:gd name="connsiteY707" fmla="*/ 1285046 h 1285875"/>
                    <a:gd name="connsiteX708" fmla="*/ 3401120 w 4462900"/>
                    <a:gd name="connsiteY708" fmla="*/ 1284789 h 1285875"/>
                    <a:gd name="connsiteX709" fmla="*/ 3401825 w 4462900"/>
                    <a:gd name="connsiteY709" fmla="*/ 1284494 h 1285875"/>
                    <a:gd name="connsiteX710" fmla="*/ 3403226 w 4462900"/>
                    <a:gd name="connsiteY710" fmla="*/ 1283799 h 1285875"/>
                    <a:gd name="connsiteX711" fmla="*/ 3404616 w 4462900"/>
                    <a:gd name="connsiteY711" fmla="*/ 1282960 h 1285875"/>
                    <a:gd name="connsiteX712" fmla="*/ 3406016 w 4462900"/>
                    <a:gd name="connsiteY712" fmla="*/ 1281979 h 1285875"/>
                    <a:gd name="connsiteX713" fmla="*/ 3407417 w 4462900"/>
                    <a:gd name="connsiteY713" fmla="*/ 1280855 h 1285875"/>
                    <a:gd name="connsiteX714" fmla="*/ 3408817 w 4462900"/>
                    <a:gd name="connsiteY714" fmla="*/ 1279589 h 1285875"/>
                    <a:gd name="connsiteX715" fmla="*/ 3410217 w 4462900"/>
                    <a:gd name="connsiteY715" fmla="*/ 1278179 h 1285875"/>
                    <a:gd name="connsiteX716" fmla="*/ 3411617 w 4462900"/>
                    <a:gd name="connsiteY716" fmla="*/ 1276636 h 1285875"/>
                    <a:gd name="connsiteX717" fmla="*/ 3413017 w 4462900"/>
                    <a:gd name="connsiteY717" fmla="*/ 1274950 h 1285875"/>
                    <a:gd name="connsiteX718" fmla="*/ 3415808 w 4462900"/>
                    <a:gd name="connsiteY718" fmla="*/ 1271159 h 1285875"/>
                    <a:gd name="connsiteX719" fmla="*/ 3418608 w 4462900"/>
                    <a:gd name="connsiteY719" fmla="*/ 1266806 h 1285875"/>
                    <a:gd name="connsiteX720" fmla="*/ 3421409 w 4462900"/>
                    <a:gd name="connsiteY720" fmla="*/ 1261910 h 1285875"/>
                    <a:gd name="connsiteX721" fmla="*/ 3424200 w 4462900"/>
                    <a:gd name="connsiteY721" fmla="*/ 1256462 h 1285875"/>
                    <a:gd name="connsiteX722" fmla="*/ 3427000 w 4462900"/>
                    <a:gd name="connsiteY722" fmla="*/ 1250471 h 1285875"/>
                    <a:gd name="connsiteX723" fmla="*/ 3432600 w 4462900"/>
                    <a:gd name="connsiteY723" fmla="*/ 1236869 h 1285875"/>
                    <a:gd name="connsiteX724" fmla="*/ 3438192 w 4462900"/>
                    <a:gd name="connsiteY724" fmla="*/ 1221172 h 1285875"/>
                    <a:gd name="connsiteX725" fmla="*/ 3449384 w 4462900"/>
                    <a:gd name="connsiteY725" fmla="*/ 1183691 h 1285875"/>
                    <a:gd name="connsiteX726" fmla="*/ 3460576 w 4462900"/>
                    <a:gd name="connsiteY726" fmla="*/ 1138561 h 1285875"/>
                    <a:gd name="connsiteX727" fmla="*/ 3471758 w 4462900"/>
                    <a:gd name="connsiteY727" fmla="*/ 1086402 h 1285875"/>
                    <a:gd name="connsiteX728" fmla="*/ 3484055 w 4462900"/>
                    <a:gd name="connsiteY728" fmla="*/ 1021880 h 1285875"/>
                    <a:gd name="connsiteX729" fmla="*/ 3496361 w 4462900"/>
                    <a:gd name="connsiteY729" fmla="*/ 950871 h 1285875"/>
                    <a:gd name="connsiteX730" fmla="*/ 3520954 w 4462900"/>
                    <a:gd name="connsiteY730" fmla="*/ 794375 h 1285875"/>
                    <a:gd name="connsiteX731" fmla="*/ 3570142 w 4462900"/>
                    <a:gd name="connsiteY731" fmla="*/ 461802 h 1285875"/>
                    <a:gd name="connsiteX732" fmla="*/ 3594792 w 4462900"/>
                    <a:gd name="connsiteY732" fmla="*/ 308071 h 1285875"/>
                    <a:gd name="connsiteX733" fmla="*/ 3607118 w 4462900"/>
                    <a:gd name="connsiteY733" fmla="*/ 239189 h 1285875"/>
                    <a:gd name="connsiteX734" fmla="*/ 3619434 w 4462900"/>
                    <a:gd name="connsiteY734" fmla="*/ 177237 h 1285875"/>
                    <a:gd name="connsiteX735" fmla="*/ 3631759 w 4462900"/>
                    <a:gd name="connsiteY735" fmla="*/ 123280 h 1285875"/>
                    <a:gd name="connsiteX736" fmla="*/ 3644084 w 4462900"/>
                    <a:gd name="connsiteY736" fmla="*/ 78245 h 1285875"/>
                    <a:gd name="connsiteX737" fmla="*/ 3650247 w 4462900"/>
                    <a:gd name="connsiteY737" fmla="*/ 59320 h 1285875"/>
                    <a:gd name="connsiteX738" fmla="*/ 3656410 w 4462900"/>
                    <a:gd name="connsiteY738" fmla="*/ 42903 h 1285875"/>
                    <a:gd name="connsiteX739" fmla="*/ 3662572 w 4462900"/>
                    <a:gd name="connsiteY739" fmla="*/ 29064 h 1285875"/>
                    <a:gd name="connsiteX740" fmla="*/ 3665649 w 4462900"/>
                    <a:gd name="connsiteY740" fmla="*/ 23130 h 1285875"/>
                    <a:gd name="connsiteX741" fmla="*/ 3668735 w 4462900"/>
                    <a:gd name="connsiteY741" fmla="*/ 17861 h 1285875"/>
                    <a:gd name="connsiteX742" fmla="*/ 3671526 w 4462900"/>
                    <a:gd name="connsiteY742" fmla="*/ 13668 h 1285875"/>
                    <a:gd name="connsiteX743" fmla="*/ 3674317 w 4462900"/>
                    <a:gd name="connsiteY743" fmla="*/ 10031 h 1285875"/>
                    <a:gd name="connsiteX744" fmla="*/ 3675707 w 4462900"/>
                    <a:gd name="connsiteY744" fmla="*/ 8421 h 1285875"/>
                    <a:gd name="connsiteX745" fmla="*/ 3677107 w 4462900"/>
                    <a:gd name="connsiteY745" fmla="*/ 6951 h 1285875"/>
                    <a:gd name="connsiteX746" fmla="*/ 3678498 w 4462900"/>
                    <a:gd name="connsiteY746" fmla="*/ 5621 h 1285875"/>
                    <a:gd name="connsiteX747" fmla="*/ 3679898 w 4462900"/>
                    <a:gd name="connsiteY747" fmla="*/ 4432 h 1285875"/>
                    <a:gd name="connsiteX748" fmla="*/ 3681289 w 4462900"/>
                    <a:gd name="connsiteY748" fmla="*/ 3383 h 1285875"/>
                    <a:gd name="connsiteX749" fmla="*/ 3682689 w 4462900"/>
                    <a:gd name="connsiteY749" fmla="*/ 2476 h 1285875"/>
                    <a:gd name="connsiteX750" fmla="*/ 3684080 w 4462900"/>
                    <a:gd name="connsiteY750" fmla="*/ 1710 h 1285875"/>
                    <a:gd name="connsiteX751" fmla="*/ 3684775 w 4462900"/>
                    <a:gd name="connsiteY751" fmla="*/ 1379 h 1285875"/>
                    <a:gd name="connsiteX752" fmla="*/ 3685480 w 4462900"/>
                    <a:gd name="connsiteY752" fmla="*/ 1085 h 1285875"/>
                    <a:gd name="connsiteX753" fmla="*/ 3686175 w 4462900"/>
                    <a:gd name="connsiteY753" fmla="*/ 825 h 1285875"/>
                    <a:gd name="connsiteX754" fmla="*/ 3686870 w 4462900"/>
                    <a:gd name="connsiteY754" fmla="*/ 601 h 1285875"/>
                    <a:gd name="connsiteX755" fmla="*/ 3687575 w 4462900"/>
                    <a:gd name="connsiteY755" fmla="*/ 412 h 1285875"/>
                    <a:gd name="connsiteX756" fmla="*/ 3688271 w 4462900"/>
                    <a:gd name="connsiteY756" fmla="*/ 259 h 1285875"/>
                    <a:gd name="connsiteX757" fmla="*/ 3688966 w 4462900"/>
                    <a:gd name="connsiteY757" fmla="*/ 141 h 1285875"/>
                    <a:gd name="connsiteX758" fmla="*/ 3689661 w 4462900"/>
                    <a:gd name="connsiteY758" fmla="*/ 59 h 1285875"/>
                    <a:gd name="connsiteX759" fmla="*/ 3690366 w 4462900"/>
                    <a:gd name="connsiteY759" fmla="*/ 12 h 1285875"/>
                    <a:gd name="connsiteX760" fmla="*/ 3691061 w 4462900"/>
                    <a:gd name="connsiteY760" fmla="*/ 1 h 1285875"/>
                    <a:gd name="connsiteX761" fmla="*/ 3691757 w 4462900"/>
                    <a:gd name="connsiteY761" fmla="*/ 25 h 1285875"/>
                    <a:gd name="connsiteX762" fmla="*/ 3692452 w 4462900"/>
                    <a:gd name="connsiteY762" fmla="*/ 84 h 1285875"/>
                    <a:gd name="connsiteX763" fmla="*/ 3693157 w 4462900"/>
                    <a:gd name="connsiteY763" fmla="*/ 179 h 1285875"/>
                    <a:gd name="connsiteX764" fmla="*/ 3693852 w 4462900"/>
                    <a:gd name="connsiteY764" fmla="*/ 309 h 1285875"/>
                    <a:gd name="connsiteX765" fmla="*/ 3694548 w 4462900"/>
                    <a:gd name="connsiteY765" fmla="*/ 474 h 1285875"/>
                    <a:gd name="connsiteX766" fmla="*/ 3695243 w 4462900"/>
                    <a:gd name="connsiteY766" fmla="*/ 675 h 1285875"/>
                    <a:gd name="connsiteX767" fmla="*/ 3695948 w 4462900"/>
                    <a:gd name="connsiteY767" fmla="*/ 912 h 1285875"/>
                    <a:gd name="connsiteX768" fmla="*/ 3696643 w 4462900"/>
                    <a:gd name="connsiteY768" fmla="*/ 1184 h 1285875"/>
                    <a:gd name="connsiteX769" fmla="*/ 3698034 w 4462900"/>
                    <a:gd name="connsiteY769" fmla="*/ 1834 h 1285875"/>
                    <a:gd name="connsiteX770" fmla="*/ 3699434 w 4462900"/>
                    <a:gd name="connsiteY770" fmla="*/ 2624 h 1285875"/>
                    <a:gd name="connsiteX771" fmla="*/ 3700825 w 4462900"/>
                    <a:gd name="connsiteY771" fmla="*/ 3557 h 1285875"/>
                    <a:gd name="connsiteX772" fmla="*/ 3702225 w 4462900"/>
                    <a:gd name="connsiteY772" fmla="*/ 4630 h 1285875"/>
                    <a:gd name="connsiteX773" fmla="*/ 3703625 w 4462900"/>
                    <a:gd name="connsiteY773" fmla="*/ 5844 h 1285875"/>
                    <a:gd name="connsiteX774" fmla="*/ 3705016 w 4462900"/>
                    <a:gd name="connsiteY774" fmla="*/ 7198 h 1285875"/>
                    <a:gd name="connsiteX775" fmla="*/ 3706416 w 4462900"/>
                    <a:gd name="connsiteY775" fmla="*/ 8693 h 1285875"/>
                    <a:gd name="connsiteX776" fmla="*/ 3707806 w 4462900"/>
                    <a:gd name="connsiteY776" fmla="*/ 10327 h 1285875"/>
                    <a:gd name="connsiteX777" fmla="*/ 3710597 w 4462900"/>
                    <a:gd name="connsiteY777" fmla="*/ 14014 h 1285875"/>
                    <a:gd name="connsiteX778" fmla="*/ 3713388 w 4462900"/>
                    <a:gd name="connsiteY778" fmla="*/ 18255 h 1285875"/>
                    <a:gd name="connsiteX779" fmla="*/ 3716179 w 4462900"/>
                    <a:gd name="connsiteY779" fmla="*/ 23047 h 1285875"/>
                    <a:gd name="connsiteX780" fmla="*/ 3718970 w 4462900"/>
                    <a:gd name="connsiteY780" fmla="*/ 28385 h 1285875"/>
                    <a:gd name="connsiteX781" fmla="*/ 3724551 w 4462900"/>
                    <a:gd name="connsiteY781" fmla="*/ 40683 h 1285875"/>
                    <a:gd name="connsiteX782" fmla="*/ 3730133 w 4462900"/>
                    <a:gd name="connsiteY782" fmla="*/ 55105 h 1285875"/>
                    <a:gd name="connsiteX783" fmla="*/ 3735715 w 4462900"/>
                    <a:gd name="connsiteY783" fmla="*/ 71599 h 1285875"/>
                    <a:gd name="connsiteX784" fmla="*/ 3746878 w 4462900"/>
                    <a:gd name="connsiteY784" fmla="*/ 110567 h 1285875"/>
                    <a:gd name="connsiteX785" fmla="*/ 3758041 w 4462900"/>
                    <a:gd name="connsiteY785" fmla="*/ 157038 h 1285875"/>
                    <a:gd name="connsiteX786" fmla="*/ 3766909 w 4462900"/>
                    <a:gd name="connsiteY786" fmla="*/ 198848 h 1285875"/>
                    <a:gd name="connsiteX787" fmla="*/ 3775777 w 4462900"/>
                    <a:gd name="connsiteY787" fmla="*/ 244605 h 1285875"/>
                    <a:gd name="connsiteX788" fmla="*/ 3793503 w 4462900"/>
                    <a:gd name="connsiteY788" fmla="*/ 346302 h 1285875"/>
                    <a:gd name="connsiteX789" fmla="*/ 3811229 w 4462900"/>
                    <a:gd name="connsiteY789" fmla="*/ 458523 h 1285875"/>
                    <a:gd name="connsiteX790" fmla="*/ 3828964 w 4462900"/>
                    <a:gd name="connsiteY790" fmla="*/ 577286 h 1285875"/>
                    <a:gd name="connsiteX791" fmla="*/ 3858206 w 4462900"/>
                    <a:gd name="connsiteY791" fmla="*/ 776261 h 1285875"/>
                    <a:gd name="connsiteX792" fmla="*/ 3872827 w 4462900"/>
                    <a:gd name="connsiteY792" fmla="*/ 872119 h 1285875"/>
                    <a:gd name="connsiteX793" fmla="*/ 3887457 w 4462900"/>
                    <a:gd name="connsiteY793" fmla="*/ 962435 h 1285875"/>
                    <a:gd name="connsiteX794" fmla="*/ 3902078 w 4462900"/>
                    <a:gd name="connsiteY794" fmla="*/ 1045026 h 1285875"/>
                    <a:gd name="connsiteX795" fmla="*/ 3916699 w 4462900"/>
                    <a:gd name="connsiteY795" fmla="*/ 1117911 h 1285875"/>
                    <a:gd name="connsiteX796" fmla="*/ 3931320 w 4462900"/>
                    <a:gd name="connsiteY796" fmla="*/ 1179319 h 1285875"/>
                    <a:gd name="connsiteX797" fmla="*/ 3938635 w 4462900"/>
                    <a:gd name="connsiteY797" fmla="*/ 1205246 h 1285875"/>
                    <a:gd name="connsiteX798" fmla="*/ 3945951 w 4462900"/>
                    <a:gd name="connsiteY798" fmla="*/ 1227773 h 1285875"/>
                    <a:gd name="connsiteX799" fmla="*/ 3951713 w 4462900"/>
                    <a:gd name="connsiteY799" fmla="*/ 1243041 h 1285875"/>
                    <a:gd name="connsiteX800" fmla="*/ 3957476 w 4462900"/>
                    <a:gd name="connsiteY800" fmla="*/ 1256052 h 1285875"/>
                    <a:gd name="connsiteX801" fmla="*/ 3960352 w 4462900"/>
                    <a:gd name="connsiteY801" fmla="*/ 1261701 h 1285875"/>
                    <a:gd name="connsiteX802" fmla="*/ 3963238 w 4462900"/>
                    <a:gd name="connsiteY802" fmla="*/ 1266758 h 1285875"/>
                    <a:gd name="connsiteX803" fmla="*/ 3966115 w 4462900"/>
                    <a:gd name="connsiteY803" fmla="*/ 1271235 h 1285875"/>
                    <a:gd name="connsiteX804" fmla="*/ 3969001 w 4462900"/>
                    <a:gd name="connsiteY804" fmla="*/ 1275121 h 1285875"/>
                    <a:gd name="connsiteX805" fmla="*/ 3970439 w 4462900"/>
                    <a:gd name="connsiteY805" fmla="*/ 1276845 h 1285875"/>
                    <a:gd name="connsiteX806" fmla="*/ 3971877 w 4462900"/>
                    <a:gd name="connsiteY806" fmla="*/ 1278417 h 1285875"/>
                    <a:gd name="connsiteX807" fmla="*/ 3973325 w 4462900"/>
                    <a:gd name="connsiteY807" fmla="*/ 1279836 h 1285875"/>
                    <a:gd name="connsiteX808" fmla="*/ 3974764 w 4462900"/>
                    <a:gd name="connsiteY808" fmla="*/ 1281113 h 1285875"/>
                    <a:gd name="connsiteX809" fmla="*/ 3976202 w 4462900"/>
                    <a:gd name="connsiteY809" fmla="*/ 1282236 h 1285875"/>
                    <a:gd name="connsiteX810" fmla="*/ 3977640 w 4462900"/>
                    <a:gd name="connsiteY810" fmla="*/ 1283208 h 1285875"/>
                    <a:gd name="connsiteX811" fmla="*/ 3979088 w 4462900"/>
                    <a:gd name="connsiteY811" fmla="*/ 1284027 h 1285875"/>
                    <a:gd name="connsiteX812" fmla="*/ 3979802 w 4462900"/>
                    <a:gd name="connsiteY812" fmla="*/ 1284380 h 1285875"/>
                    <a:gd name="connsiteX813" fmla="*/ 3980526 w 4462900"/>
                    <a:gd name="connsiteY813" fmla="*/ 1284694 h 1285875"/>
                    <a:gd name="connsiteX814" fmla="*/ 3981241 w 4462900"/>
                    <a:gd name="connsiteY814" fmla="*/ 1284980 h 1285875"/>
                    <a:gd name="connsiteX815" fmla="*/ 3981964 w 4462900"/>
                    <a:gd name="connsiteY815" fmla="*/ 1285218 h 1285875"/>
                    <a:gd name="connsiteX816" fmla="*/ 3982688 w 4462900"/>
                    <a:gd name="connsiteY816" fmla="*/ 1285418 h 1285875"/>
                    <a:gd name="connsiteX817" fmla="*/ 3983403 w 4462900"/>
                    <a:gd name="connsiteY817" fmla="*/ 1285589 h 1285875"/>
                    <a:gd name="connsiteX818" fmla="*/ 3984127 w 4462900"/>
                    <a:gd name="connsiteY818" fmla="*/ 1285713 h 1285875"/>
                    <a:gd name="connsiteX819" fmla="*/ 3984850 w 4462900"/>
                    <a:gd name="connsiteY819" fmla="*/ 1285808 h 1285875"/>
                    <a:gd name="connsiteX820" fmla="*/ 3985565 w 4462900"/>
                    <a:gd name="connsiteY820" fmla="*/ 1285856 h 1285875"/>
                    <a:gd name="connsiteX821" fmla="*/ 3986289 w 4462900"/>
                    <a:gd name="connsiteY821" fmla="*/ 1285875 h 1285875"/>
                    <a:gd name="connsiteX822" fmla="*/ 3987013 w 4462900"/>
                    <a:gd name="connsiteY822" fmla="*/ 1285856 h 1285875"/>
                    <a:gd name="connsiteX823" fmla="*/ 3987727 w 4462900"/>
                    <a:gd name="connsiteY823" fmla="*/ 1285789 h 1285875"/>
                    <a:gd name="connsiteX824" fmla="*/ 3988451 w 4462900"/>
                    <a:gd name="connsiteY824" fmla="*/ 1285694 h 1285875"/>
                    <a:gd name="connsiteX825" fmla="*/ 3989165 w 4462900"/>
                    <a:gd name="connsiteY825" fmla="*/ 1285561 h 1285875"/>
                    <a:gd name="connsiteX826" fmla="*/ 3989889 w 4462900"/>
                    <a:gd name="connsiteY826" fmla="*/ 1285380 h 1285875"/>
                    <a:gd name="connsiteX827" fmla="*/ 3990613 w 4462900"/>
                    <a:gd name="connsiteY827" fmla="*/ 1285170 h 1285875"/>
                    <a:gd name="connsiteX828" fmla="*/ 3991327 w 4462900"/>
                    <a:gd name="connsiteY828" fmla="*/ 1284923 h 1285875"/>
                    <a:gd name="connsiteX829" fmla="*/ 3992052 w 4462900"/>
                    <a:gd name="connsiteY829" fmla="*/ 1284637 h 1285875"/>
                    <a:gd name="connsiteX830" fmla="*/ 3992775 w 4462900"/>
                    <a:gd name="connsiteY830" fmla="*/ 1284313 h 1285875"/>
                    <a:gd name="connsiteX831" fmla="*/ 3993490 w 4462900"/>
                    <a:gd name="connsiteY831" fmla="*/ 1283951 h 1285875"/>
                    <a:gd name="connsiteX832" fmla="*/ 3994928 w 4462900"/>
                    <a:gd name="connsiteY832" fmla="*/ 1283113 h 1285875"/>
                    <a:gd name="connsiteX833" fmla="*/ 3996376 w 4462900"/>
                    <a:gd name="connsiteY833" fmla="*/ 1282122 h 1285875"/>
                    <a:gd name="connsiteX834" fmla="*/ 3997814 w 4462900"/>
                    <a:gd name="connsiteY834" fmla="*/ 1280979 h 1285875"/>
                    <a:gd name="connsiteX835" fmla="*/ 3999252 w 4462900"/>
                    <a:gd name="connsiteY835" fmla="*/ 1279693 h 1285875"/>
                    <a:gd name="connsiteX836" fmla="*/ 4000691 w 4462900"/>
                    <a:gd name="connsiteY836" fmla="*/ 1278255 h 1285875"/>
                    <a:gd name="connsiteX837" fmla="*/ 4002138 w 4462900"/>
                    <a:gd name="connsiteY837" fmla="*/ 1276674 h 1285875"/>
                    <a:gd name="connsiteX838" fmla="*/ 4003577 w 4462900"/>
                    <a:gd name="connsiteY838" fmla="*/ 1274931 h 1285875"/>
                    <a:gd name="connsiteX839" fmla="*/ 4006453 w 4462900"/>
                    <a:gd name="connsiteY839" fmla="*/ 1271016 h 1285875"/>
                    <a:gd name="connsiteX840" fmla="*/ 4009339 w 4462900"/>
                    <a:gd name="connsiteY840" fmla="*/ 1266511 h 1285875"/>
                    <a:gd name="connsiteX841" fmla="*/ 4012216 w 4462900"/>
                    <a:gd name="connsiteY841" fmla="*/ 1261415 h 1285875"/>
                    <a:gd name="connsiteX842" fmla="*/ 4015102 w 4462900"/>
                    <a:gd name="connsiteY842" fmla="*/ 1255738 h 1285875"/>
                    <a:gd name="connsiteX843" fmla="*/ 4020865 w 4462900"/>
                    <a:gd name="connsiteY843" fmla="*/ 1242670 h 1285875"/>
                    <a:gd name="connsiteX844" fmla="*/ 4026627 w 4462900"/>
                    <a:gd name="connsiteY844" fmla="*/ 1227344 h 1285875"/>
                    <a:gd name="connsiteX845" fmla="*/ 4038152 w 4462900"/>
                    <a:gd name="connsiteY845" fmla="*/ 1190168 h 1285875"/>
                    <a:gd name="connsiteX846" fmla="*/ 4050116 w 4462900"/>
                    <a:gd name="connsiteY846" fmla="*/ 1142905 h 1285875"/>
                    <a:gd name="connsiteX847" fmla="*/ 4062079 w 4462900"/>
                    <a:gd name="connsiteY847" fmla="*/ 1087555 h 1285875"/>
                    <a:gd name="connsiteX848" fmla="*/ 4074043 w 4462900"/>
                    <a:gd name="connsiteY848" fmla="*/ 1025014 h 1285875"/>
                    <a:gd name="connsiteX849" fmla="*/ 4086006 w 4462900"/>
                    <a:gd name="connsiteY849" fmla="*/ 956291 h 1285875"/>
                    <a:gd name="connsiteX850" fmla="*/ 4109923 w 4462900"/>
                    <a:gd name="connsiteY850" fmla="*/ 804830 h 1285875"/>
                    <a:gd name="connsiteX851" fmla="*/ 4171156 w 4462900"/>
                    <a:gd name="connsiteY851" fmla="*/ 674688 h 1285875"/>
                    <a:gd name="connsiteX852" fmla="*/ 4462900 w 4462900"/>
                    <a:gd name="connsiteY852" fmla="*/ 652155 h 128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</a:cxnLst>
                  <a:rect l="l" t="t" r="r" b="b"/>
                  <a:pathLst>
                    <a:path w="4462900" h="1285875">
                      <a:moveTo>
                        <a:pt x="0" y="642938"/>
                      </a:moveTo>
                      <a:lnTo>
                        <a:pt x="21553" y="496791"/>
                      </a:lnTo>
                      <a:lnTo>
                        <a:pt x="43106" y="358295"/>
                      </a:lnTo>
                      <a:lnTo>
                        <a:pt x="64659" y="234704"/>
                      </a:lnTo>
                      <a:lnTo>
                        <a:pt x="75436" y="180558"/>
                      </a:lnTo>
                      <a:lnTo>
                        <a:pt x="86213" y="132484"/>
                      </a:lnTo>
                      <a:lnTo>
                        <a:pt x="98924" y="84439"/>
                      </a:lnTo>
                      <a:lnTo>
                        <a:pt x="105279" y="64195"/>
                      </a:lnTo>
                      <a:lnTo>
                        <a:pt x="111635" y="46594"/>
                      </a:lnTo>
                      <a:lnTo>
                        <a:pt x="117991" y="31721"/>
                      </a:lnTo>
                      <a:lnTo>
                        <a:pt x="121168" y="25328"/>
                      </a:lnTo>
                      <a:lnTo>
                        <a:pt x="124346" y="19641"/>
                      </a:lnTo>
                      <a:lnTo>
                        <a:pt x="127524" y="14666"/>
                      </a:lnTo>
                      <a:lnTo>
                        <a:pt x="129113" y="12447"/>
                      </a:lnTo>
                      <a:lnTo>
                        <a:pt x="130702" y="10409"/>
                      </a:lnTo>
                      <a:lnTo>
                        <a:pt x="132291" y="8552"/>
                      </a:lnTo>
                      <a:lnTo>
                        <a:pt x="133880" y="6876"/>
                      </a:lnTo>
                      <a:lnTo>
                        <a:pt x="135468" y="5382"/>
                      </a:lnTo>
                      <a:lnTo>
                        <a:pt x="137057" y="4069"/>
                      </a:lnTo>
                      <a:lnTo>
                        <a:pt x="138646" y="2939"/>
                      </a:lnTo>
                      <a:lnTo>
                        <a:pt x="139440" y="2443"/>
                      </a:lnTo>
                      <a:lnTo>
                        <a:pt x="140236" y="1993"/>
                      </a:lnTo>
                      <a:lnTo>
                        <a:pt x="141030" y="1588"/>
                      </a:lnTo>
                      <a:lnTo>
                        <a:pt x="141824" y="1230"/>
                      </a:lnTo>
                      <a:lnTo>
                        <a:pt x="142619" y="916"/>
                      </a:lnTo>
                      <a:lnTo>
                        <a:pt x="143413" y="650"/>
                      </a:lnTo>
                      <a:lnTo>
                        <a:pt x="144208" y="428"/>
                      </a:lnTo>
                      <a:lnTo>
                        <a:pt x="145002" y="252"/>
                      </a:lnTo>
                      <a:lnTo>
                        <a:pt x="145796" y="124"/>
                      </a:lnTo>
                      <a:lnTo>
                        <a:pt x="146591" y="40"/>
                      </a:lnTo>
                      <a:lnTo>
                        <a:pt x="147385" y="2"/>
                      </a:lnTo>
                      <a:lnTo>
                        <a:pt x="148179" y="10"/>
                      </a:lnTo>
                      <a:lnTo>
                        <a:pt x="148974" y="65"/>
                      </a:lnTo>
                      <a:lnTo>
                        <a:pt x="149768" y="165"/>
                      </a:lnTo>
                      <a:lnTo>
                        <a:pt x="150563" y="311"/>
                      </a:lnTo>
                      <a:lnTo>
                        <a:pt x="151357" y="504"/>
                      </a:lnTo>
                      <a:lnTo>
                        <a:pt x="152152" y="741"/>
                      </a:lnTo>
                      <a:lnTo>
                        <a:pt x="152947" y="1025"/>
                      </a:lnTo>
                      <a:lnTo>
                        <a:pt x="153741" y="1355"/>
                      </a:lnTo>
                      <a:lnTo>
                        <a:pt x="154535" y="1731"/>
                      </a:lnTo>
                      <a:lnTo>
                        <a:pt x="155330" y="2152"/>
                      </a:lnTo>
                      <a:lnTo>
                        <a:pt x="156124" y="2619"/>
                      </a:lnTo>
                      <a:lnTo>
                        <a:pt x="157713" y="3691"/>
                      </a:lnTo>
                      <a:lnTo>
                        <a:pt x="159302" y="4945"/>
                      </a:lnTo>
                      <a:lnTo>
                        <a:pt x="160891" y="6382"/>
                      </a:lnTo>
                      <a:lnTo>
                        <a:pt x="162480" y="8000"/>
                      </a:lnTo>
                      <a:lnTo>
                        <a:pt x="164069" y="9800"/>
                      </a:lnTo>
                      <a:lnTo>
                        <a:pt x="165658" y="11781"/>
                      </a:lnTo>
                      <a:lnTo>
                        <a:pt x="168835" y="16283"/>
                      </a:lnTo>
                      <a:lnTo>
                        <a:pt x="172013" y="21502"/>
                      </a:lnTo>
                      <a:lnTo>
                        <a:pt x="175191" y="27430"/>
                      </a:lnTo>
                      <a:lnTo>
                        <a:pt x="178369" y="34062"/>
                      </a:lnTo>
                      <a:lnTo>
                        <a:pt x="181546" y="41391"/>
                      </a:lnTo>
                      <a:lnTo>
                        <a:pt x="187903" y="58101"/>
                      </a:lnTo>
                      <a:lnTo>
                        <a:pt x="194050" y="76809"/>
                      </a:lnTo>
                      <a:lnTo>
                        <a:pt x="200197" y="97938"/>
                      </a:lnTo>
                      <a:lnTo>
                        <a:pt x="212493" y="147089"/>
                      </a:lnTo>
                      <a:lnTo>
                        <a:pt x="224789" y="204714"/>
                      </a:lnTo>
                      <a:lnTo>
                        <a:pt x="237084" y="269827"/>
                      </a:lnTo>
                      <a:lnTo>
                        <a:pt x="249380" y="341317"/>
                      </a:lnTo>
                      <a:lnTo>
                        <a:pt x="261680" y="417961"/>
                      </a:lnTo>
                      <a:lnTo>
                        <a:pt x="286264" y="581407"/>
                      </a:lnTo>
                      <a:lnTo>
                        <a:pt x="308648" y="734127"/>
                      </a:lnTo>
                      <a:lnTo>
                        <a:pt x="331032" y="881701"/>
                      </a:lnTo>
                      <a:lnTo>
                        <a:pt x="353416" y="1015794"/>
                      </a:lnTo>
                      <a:lnTo>
                        <a:pt x="364617" y="1075373"/>
                      </a:lnTo>
                      <a:lnTo>
                        <a:pt x="375799" y="1128836"/>
                      </a:lnTo>
                      <a:lnTo>
                        <a:pt x="387325" y="1176680"/>
                      </a:lnTo>
                      <a:lnTo>
                        <a:pt x="398850" y="1216504"/>
                      </a:lnTo>
                      <a:lnTo>
                        <a:pt x="404612" y="1233230"/>
                      </a:lnTo>
                      <a:lnTo>
                        <a:pt x="410375" y="1247727"/>
                      </a:lnTo>
                      <a:lnTo>
                        <a:pt x="416138" y="1259958"/>
                      </a:lnTo>
                      <a:lnTo>
                        <a:pt x="419014" y="1265206"/>
                      </a:lnTo>
                      <a:lnTo>
                        <a:pt x="421900" y="1269864"/>
                      </a:lnTo>
                      <a:lnTo>
                        <a:pt x="424777" y="1273940"/>
                      </a:lnTo>
                      <a:lnTo>
                        <a:pt x="426215" y="1275760"/>
                      </a:lnTo>
                      <a:lnTo>
                        <a:pt x="427653" y="1277426"/>
                      </a:lnTo>
                      <a:lnTo>
                        <a:pt x="429101" y="1278941"/>
                      </a:lnTo>
                      <a:lnTo>
                        <a:pt x="430540" y="1280312"/>
                      </a:lnTo>
                      <a:lnTo>
                        <a:pt x="431978" y="1281532"/>
                      </a:lnTo>
                      <a:lnTo>
                        <a:pt x="433416" y="1282599"/>
                      </a:lnTo>
                      <a:lnTo>
                        <a:pt x="434854" y="1283513"/>
                      </a:lnTo>
                      <a:lnTo>
                        <a:pt x="436302" y="1284284"/>
                      </a:lnTo>
                      <a:lnTo>
                        <a:pt x="437017" y="1284608"/>
                      </a:lnTo>
                      <a:lnTo>
                        <a:pt x="437740" y="1284903"/>
                      </a:lnTo>
                      <a:lnTo>
                        <a:pt x="438464" y="1285151"/>
                      </a:lnTo>
                      <a:lnTo>
                        <a:pt x="439179" y="1285370"/>
                      </a:lnTo>
                      <a:lnTo>
                        <a:pt x="439903" y="1285542"/>
                      </a:lnTo>
                      <a:lnTo>
                        <a:pt x="440617" y="1285685"/>
                      </a:lnTo>
                      <a:lnTo>
                        <a:pt x="441341" y="1285789"/>
                      </a:lnTo>
                      <a:lnTo>
                        <a:pt x="442055" y="1285846"/>
                      </a:lnTo>
                      <a:lnTo>
                        <a:pt x="442779" y="1285875"/>
                      </a:lnTo>
                      <a:lnTo>
                        <a:pt x="443503" y="1285865"/>
                      </a:lnTo>
                      <a:lnTo>
                        <a:pt x="444217" y="1285808"/>
                      </a:lnTo>
                      <a:lnTo>
                        <a:pt x="444941" y="1285723"/>
                      </a:lnTo>
                      <a:lnTo>
                        <a:pt x="445656" y="1285599"/>
                      </a:lnTo>
                      <a:lnTo>
                        <a:pt x="446380" y="1285437"/>
                      </a:lnTo>
                      <a:lnTo>
                        <a:pt x="447104" y="1285237"/>
                      </a:lnTo>
                      <a:lnTo>
                        <a:pt x="447818" y="1284999"/>
                      </a:lnTo>
                      <a:lnTo>
                        <a:pt x="448542" y="1284723"/>
                      </a:lnTo>
                      <a:lnTo>
                        <a:pt x="449266" y="1284408"/>
                      </a:lnTo>
                      <a:lnTo>
                        <a:pt x="450704" y="1283665"/>
                      </a:lnTo>
                      <a:lnTo>
                        <a:pt x="452142" y="1282779"/>
                      </a:lnTo>
                      <a:lnTo>
                        <a:pt x="453581" y="1281741"/>
                      </a:lnTo>
                      <a:lnTo>
                        <a:pt x="455019" y="1280541"/>
                      </a:lnTo>
                      <a:lnTo>
                        <a:pt x="456467" y="1279208"/>
                      </a:lnTo>
                      <a:lnTo>
                        <a:pt x="457905" y="1277712"/>
                      </a:lnTo>
                      <a:lnTo>
                        <a:pt x="459343" y="1276074"/>
                      </a:lnTo>
                      <a:lnTo>
                        <a:pt x="462220" y="1272350"/>
                      </a:lnTo>
                      <a:lnTo>
                        <a:pt x="465106" y="1268035"/>
                      </a:lnTo>
                      <a:lnTo>
                        <a:pt x="467982" y="1263129"/>
                      </a:lnTo>
                      <a:lnTo>
                        <a:pt x="470973" y="1257424"/>
                      </a:lnTo>
                      <a:lnTo>
                        <a:pt x="473964" y="1251099"/>
                      </a:lnTo>
                      <a:lnTo>
                        <a:pt x="479955" y="1236593"/>
                      </a:lnTo>
                      <a:lnTo>
                        <a:pt x="485937" y="1219686"/>
                      </a:lnTo>
                      <a:lnTo>
                        <a:pt x="491919" y="1200445"/>
                      </a:lnTo>
                      <a:lnTo>
                        <a:pt x="503882" y="1155287"/>
                      </a:lnTo>
                      <a:lnTo>
                        <a:pt x="515845" y="1101824"/>
                      </a:lnTo>
                      <a:lnTo>
                        <a:pt x="527809" y="1040940"/>
                      </a:lnTo>
                      <a:lnTo>
                        <a:pt x="539772" y="973607"/>
                      </a:lnTo>
                      <a:lnTo>
                        <a:pt x="563709" y="824073"/>
                      </a:lnTo>
                      <a:lnTo>
                        <a:pt x="615544" y="474003"/>
                      </a:lnTo>
                      <a:lnTo>
                        <a:pt x="641452" y="311491"/>
                      </a:lnTo>
                      <a:lnTo>
                        <a:pt x="654415" y="238922"/>
                      </a:lnTo>
                      <a:lnTo>
                        <a:pt x="667369" y="174020"/>
                      </a:lnTo>
                      <a:lnTo>
                        <a:pt x="677904" y="127784"/>
                      </a:lnTo>
                      <a:lnTo>
                        <a:pt x="688429" y="88006"/>
                      </a:lnTo>
                      <a:lnTo>
                        <a:pt x="698964" y="55187"/>
                      </a:lnTo>
                      <a:lnTo>
                        <a:pt x="704221" y="41518"/>
                      </a:lnTo>
                      <a:lnTo>
                        <a:pt x="709489" y="29736"/>
                      </a:lnTo>
                      <a:lnTo>
                        <a:pt x="712127" y="24564"/>
                      </a:lnTo>
                      <a:lnTo>
                        <a:pt x="714756" y="19878"/>
                      </a:lnTo>
                      <a:lnTo>
                        <a:pt x="717385" y="15679"/>
                      </a:lnTo>
                      <a:lnTo>
                        <a:pt x="720023" y="11973"/>
                      </a:lnTo>
                      <a:lnTo>
                        <a:pt x="722652" y="8762"/>
                      </a:lnTo>
                      <a:lnTo>
                        <a:pt x="723967" y="7343"/>
                      </a:lnTo>
                      <a:lnTo>
                        <a:pt x="725281" y="6048"/>
                      </a:lnTo>
                      <a:lnTo>
                        <a:pt x="726605" y="4879"/>
                      </a:lnTo>
                      <a:lnTo>
                        <a:pt x="727920" y="3835"/>
                      </a:lnTo>
                      <a:lnTo>
                        <a:pt x="729234" y="2916"/>
                      </a:lnTo>
                      <a:lnTo>
                        <a:pt x="730548" y="2121"/>
                      </a:lnTo>
                      <a:lnTo>
                        <a:pt x="731863" y="1454"/>
                      </a:lnTo>
                      <a:lnTo>
                        <a:pt x="733187" y="912"/>
                      </a:lnTo>
                      <a:lnTo>
                        <a:pt x="733844" y="688"/>
                      </a:lnTo>
                      <a:lnTo>
                        <a:pt x="734501" y="495"/>
                      </a:lnTo>
                      <a:lnTo>
                        <a:pt x="735159" y="334"/>
                      </a:lnTo>
                      <a:lnTo>
                        <a:pt x="735816" y="205"/>
                      </a:lnTo>
                      <a:lnTo>
                        <a:pt x="736473" y="107"/>
                      </a:lnTo>
                      <a:lnTo>
                        <a:pt x="737130" y="41"/>
                      </a:lnTo>
                      <a:lnTo>
                        <a:pt x="737787" y="6"/>
                      </a:lnTo>
                      <a:lnTo>
                        <a:pt x="738445" y="3"/>
                      </a:lnTo>
                      <a:lnTo>
                        <a:pt x="739102" y="30"/>
                      </a:lnTo>
                      <a:lnTo>
                        <a:pt x="739759" y="90"/>
                      </a:lnTo>
                      <a:lnTo>
                        <a:pt x="740416" y="182"/>
                      </a:lnTo>
                      <a:lnTo>
                        <a:pt x="741083" y="304"/>
                      </a:lnTo>
                      <a:lnTo>
                        <a:pt x="741740" y="458"/>
                      </a:lnTo>
                      <a:lnTo>
                        <a:pt x="742398" y="644"/>
                      </a:lnTo>
                      <a:lnTo>
                        <a:pt x="743055" y="862"/>
                      </a:lnTo>
                      <a:lnTo>
                        <a:pt x="743712" y="1111"/>
                      </a:lnTo>
                      <a:lnTo>
                        <a:pt x="745027" y="1702"/>
                      </a:lnTo>
                      <a:lnTo>
                        <a:pt x="746341" y="2419"/>
                      </a:lnTo>
                      <a:lnTo>
                        <a:pt x="747665" y="3263"/>
                      </a:lnTo>
                      <a:lnTo>
                        <a:pt x="748979" y="4231"/>
                      </a:lnTo>
                      <a:lnTo>
                        <a:pt x="750294" y="5325"/>
                      </a:lnTo>
                      <a:lnTo>
                        <a:pt x="751608" y="6545"/>
                      </a:lnTo>
                      <a:lnTo>
                        <a:pt x="753246" y="8233"/>
                      </a:lnTo>
                      <a:lnTo>
                        <a:pt x="754885" y="10115"/>
                      </a:lnTo>
                      <a:lnTo>
                        <a:pt x="756514" y="12188"/>
                      </a:lnTo>
                      <a:lnTo>
                        <a:pt x="758152" y="14452"/>
                      </a:lnTo>
                      <a:lnTo>
                        <a:pt x="761429" y="19551"/>
                      </a:lnTo>
                      <a:lnTo>
                        <a:pt x="764696" y="25406"/>
                      </a:lnTo>
                      <a:lnTo>
                        <a:pt x="767972" y="32009"/>
                      </a:lnTo>
                      <a:lnTo>
                        <a:pt x="771239" y="39353"/>
                      </a:lnTo>
                      <a:lnTo>
                        <a:pt x="777783" y="56224"/>
                      </a:lnTo>
                      <a:lnTo>
                        <a:pt x="784327" y="75940"/>
                      </a:lnTo>
                      <a:lnTo>
                        <a:pt x="790880" y="98403"/>
                      </a:lnTo>
                      <a:lnTo>
                        <a:pt x="803967" y="151124"/>
                      </a:lnTo>
                      <a:lnTo>
                        <a:pt x="817055" y="213368"/>
                      </a:lnTo>
                      <a:lnTo>
                        <a:pt x="830142" y="283929"/>
                      </a:lnTo>
                      <a:lnTo>
                        <a:pt x="843229" y="361440"/>
                      </a:lnTo>
                      <a:lnTo>
                        <a:pt x="856317" y="444402"/>
                      </a:lnTo>
                      <a:lnTo>
                        <a:pt x="877119" y="583459"/>
                      </a:lnTo>
                      <a:lnTo>
                        <a:pt x="897912" y="725415"/>
                      </a:lnTo>
                      <a:lnTo>
                        <a:pt x="918715" y="863346"/>
                      </a:lnTo>
                      <a:lnTo>
                        <a:pt x="939508" y="990533"/>
                      </a:lnTo>
                      <a:lnTo>
                        <a:pt x="950843" y="1053055"/>
                      </a:lnTo>
                      <a:lnTo>
                        <a:pt x="962168" y="1109615"/>
                      </a:lnTo>
                      <a:lnTo>
                        <a:pt x="973503" y="1159412"/>
                      </a:lnTo>
                      <a:lnTo>
                        <a:pt x="984828" y="1201712"/>
                      </a:lnTo>
                      <a:lnTo>
                        <a:pt x="990495" y="1219848"/>
                      </a:lnTo>
                      <a:lnTo>
                        <a:pt x="996163" y="1235897"/>
                      </a:lnTo>
                      <a:lnTo>
                        <a:pt x="1001820" y="1249794"/>
                      </a:lnTo>
                      <a:lnTo>
                        <a:pt x="1004659" y="1255919"/>
                      </a:lnTo>
                      <a:lnTo>
                        <a:pt x="1007488" y="1261481"/>
                      </a:lnTo>
                      <a:lnTo>
                        <a:pt x="1010317" y="1266482"/>
                      </a:lnTo>
                      <a:lnTo>
                        <a:pt x="1013155" y="1270921"/>
                      </a:lnTo>
                      <a:lnTo>
                        <a:pt x="1015984" y="1274798"/>
                      </a:lnTo>
                      <a:lnTo>
                        <a:pt x="1017403" y="1276512"/>
                      </a:lnTo>
                      <a:lnTo>
                        <a:pt x="1018823" y="1278084"/>
                      </a:lnTo>
                      <a:lnTo>
                        <a:pt x="1020232" y="1279522"/>
                      </a:lnTo>
                      <a:lnTo>
                        <a:pt x="1021651" y="1280808"/>
                      </a:lnTo>
                      <a:lnTo>
                        <a:pt x="1023071" y="1281951"/>
                      </a:lnTo>
                      <a:lnTo>
                        <a:pt x="1024481" y="1282941"/>
                      </a:lnTo>
                      <a:lnTo>
                        <a:pt x="1025900" y="1283799"/>
                      </a:lnTo>
                      <a:lnTo>
                        <a:pt x="1027319" y="1284503"/>
                      </a:lnTo>
                      <a:lnTo>
                        <a:pt x="1028024" y="1284799"/>
                      </a:lnTo>
                      <a:lnTo>
                        <a:pt x="1028729" y="1285065"/>
                      </a:lnTo>
                      <a:lnTo>
                        <a:pt x="1029443" y="1285285"/>
                      </a:lnTo>
                      <a:lnTo>
                        <a:pt x="1030148" y="1285475"/>
                      </a:lnTo>
                      <a:lnTo>
                        <a:pt x="1030910" y="1285637"/>
                      </a:lnTo>
                      <a:lnTo>
                        <a:pt x="1031672" y="1285761"/>
                      </a:lnTo>
                      <a:lnTo>
                        <a:pt x="1032424" y="1285837"/>
                      </a:lnTo>
                      <a:lnTo>
                        <a:pt x="1033186" y="1285875"/>
                      </a:lnTo>
                      <a:lnTo>
                        <a:pt x="1033948" y="1285865"/>
                      </a:lnTo>
                      <a:lnTo>
                        <a:pt x="1034710" y="1285818"/>
                      </a:lnTo>
                      <a:lnTo>
                        <a:pt x="1035463" y="1285732"/>
                      </a:lnTo>
                      <a:lnTo>
                        <a:pt x="1036225" y="1285599"/>
                      </a:lnTo>
                      <a:lnTo>
                        <a:pt x="1036987" y="1285418"/>
                      </a:lnTo>
                      <a:lnTo>
                        <a:pt x="1037749" y="1285208"/>
                      </a:lnTo>
                      <a:lnTo>
                        <a:pt x="1038511" y="1284951"/>
                      </a:lnTo>
                      <a:lnTo>
                        <a:pt x="1039263" y="1284646"/>
                      </a:lnTo>
                      <a:lnTo>
                        <a:pt x="1040025" y="1284304"/>
                      </a:lnTo>
                      <a:lnTo>
                        <a:pt x="1040787" y="1283922"/>
                      </a:lnTo>
                      <a:lnTo>
                        <a:pt x="1042302" y="1283027"/>
                      </a:lnTo>
                      <a:lnTo>
                        <a:pt x="1043826" y="1281970"/>
                      </a:lnTo>
                      <a:lnTo>
                        <a:pt x="1045350" y="1280741"/>
                      </a:lnTo>
                      <a:lnTo>
                        <a:pt x="1046864" y="1279350"/>
                      </a:lnTo>
                      <a:lnTo>
                        <a:pt x="1048388" y="1277788"/>
                      </a:lnTo>
                      <a:lnTo>
                        <a:pt x="1049903" y="1276064"/>
                      </a:lnTo>
                      <a:lnTo>
                        <a:pt x="1051427" y="1274169"/>
                      </a:lnTo>
                      <a:lnTo>
                        <a:pt x="1054465" y="1269892"/>
                      </a:lnTo>
                      <a:lnTo>
                        <a:pt x="1057504" y="1264958"/>
                      </a:lnTo>
                      <a:lnTo>
                        <a:pt x="1060542" y="1259367"/>
                      </a:lnTo>
                      <a:lnTo>
                        <a:pt x="1063581" y="1253138"/>
                      </a:lnTo>
                      <a:lnTo>
                        <a:pt x="1066619" y="1246270"/>
                      </a:lnTo>
                      <a:lnTo>
                        <a:pt x="1072706" y="1230649"/>
                      </a:lnTo>
                      <a:lnTo>
                        <a:pt x="1078782" y="1212571"/>
                      </a:lnTo>
                      <a:lnTo>
                        <a:pt x="1090936" y="1169356"/>
                      </a:lnTo>
                      <a:lnTo>
                        <a:pt x="1103100" y="1117340"/>
                      </a:lnTo>
                      <a:lnTo>
                        <a:pt x="1115254" y="1057399"/>
                      </a:lnTo>
                      <a:lnTo>
                        <a:pt x="1127417" y="990533"/>
                      </a:lnTo>
                      <a:lnTo>
                        <a:pt x="1149991" y="851868"/>
                      </a:lnTo>
                      <a:lnTo>
                        <a:pt x="1172575" y="701195"/>
                      </a:lnTo>
                      <a:lnTo>
                        <a:pt x="1195149" y="547179"/>
                      </a:lnTo>
                      <a:lnTo>
                        <a:pt x="1217733" y="398662"/>
                      </a:lnTo>
                      <a:lnTo>
                        <a:pt x="1229925" y="323748"/>
                      </a:lnTo>
                      <a:lnTo>
                        <a:pt x="1242127" y="254201"/>
                      </a:lnTo>
                      <a:lnTo>
                        <a:pt x="1254328" y="191194"/>
                      </a:lnTo>
                      <a:lnTo>
                        <a:pt x="1266520" y="135786"/>
                      </a:lnTo>
                      <a:lnTo>
                        <a:pt x="1278722" y="88906"/>
                      </a:lnTo>
                      <a:lnTo>
                        <a:pt x="1284818" y="68919"/>
                      </a:lnTo>
                      <a:lnTo>
                        <a:pt x="1290923" y="51347"/>
                      </a:lnTo>
                      <a:lnTo>
                        <a:pt x="1297019" y="36265"/>
                      </a:lnTo>
                      <a:lnTo>
                        <a:pt x="1300067" y="29679"/>
                      </a:lnTo>
                      <a:lnTo>
                        <a:pt x="1303115" y="23738"/>
                      </a:lnTo>
                      <a:lnTo>
                        <a:pt x="1306163" y="18449"/>
                      </a:lnTo>
                      <a:lnTo>
                        <a:pt x="1309221" y="13817"/>
                      </a:lnTo>
                      <a:lnTo>
                        <a:pt x="1310745" y="11749"/>
                      </a:lnTo>
                      <a:lnTo>
                        <a:pt x="1312269" y="9847"/>
                      </a:lnTo>
                      <a:lnTo>
                        <a:pt x="1313793" y="8112"/>
                      </a:lnTo>
                      <a:lnTo>
                        <a:pt x="1315317" y="6545"/>
                      </a:lnTo>
                      <a:lnTo>
                        <a:pt x="1316955" y="5046"/>
                      </a:lnTo>
                      <a:lnTo>
                        <a:pt x="1318593" y="3742"/>
                      </a:lnTo>
                      <a:lnTo>
                        <a:pt x="1320232" y="2633"/>
                      </a:lnTo>
                      <a:lnTo>
                        <a:pt x="1321051" y="2151"/>
                      </a:lnTo>
                      <a:lnTo>
                        <a:pt x="1321870" y="1717"/>
                      </a:lnTo>
                      <a:lnTo>
                        <a:pt x="1322689" y="1333"/>
                      </a:lnTo>
                      <a:lnTo>
                        <a:pt x="1323508" y="996"/>
                      </a:lnTo>
                      <a:lnTo>
                        <a:pt x="1324318" y="710"/>
                      </a:lnTo>
                      <a:lnTo>
                        <a:pt x="1325137" y="471"/>
                      </a:lnTo>
                      <a:lnTo>
                        <a:pt x="1325956" y="281"/>
                      </a:lnTo>
                      <a:lnTo>
                        <a:pt x="1326775" y="140"/>
                      </a:lnTo>
                      <a:lnTo>
                        <a:pt x="1327595" y="48"/>
                      </a:lnTo>
                      <a:lnTo>
                        <a:pt x="1328414" y="4"/>
                      </a:lnTo>
                      <a:lnTo>
                        <a:pt x="1329233" y="9"/>
                      </a:lnTo>
                      <a:lnTo>
                        <a:pt x="1330052" y="63"/>
                      </a:lnTo>
                      <a:lnTo>
                        <a:pt x="1330871" y="166"/>
                      </a:lnTo>
                      <a:lnTo>
                        <a:pt x="1331690" y="317"/>
                      </a:lnTo>
                      <a:lnTo>
                        <a:pt x="1332509" y="518"/>
                      </a:lnTo>
                      <a:lnTo>
                        <a:pt x="1333329" y="767"/>
                      </a:lnTo>
                      <a:lnTo>
                        <a:pt x="1334148" y="1065"/>
                      </a:lnTo>
                      <a:lnTo>
                        <a:pt x="1334967" y="1412"/>
                      </a:lnTo>
                      <a:lnTo>
                        <a:pt x="1335786" y="1807"/>
                      </a:lnTo>
                      <a:lnTo>
                        <a:pt x="1336605" y="2251"/>
                      </a:lnTo>
                      <a:lnTo>
                        <a:pt x="1337424" y="2743"/>
                      </a:lnTo>
                      <a:lnTo>
                        <a:pt x="1338244" y="3284"/>
                      </a:lnTo>
                      <a:lnTo>
                        <a:pt x="1339882" y="4512"/>
                      </a:lnTo>
                      <a:lnTo>
                        <a:pt x="1341520" y="5934"/>
                      </a:lnTo>
                      <a:lnTo>
                        <a:pt x="1343158" y="7549"/>
                      </a:lnTo>
                      <a:lnTo>
                        <a:pt x="1344797" y="9356"/>
                      </a:lnTo>
                      <a:lnTo>
                        <a:pt x="1346425" y="11357"/>
                      </a:lnTo>
                      <a:lnTo>
                        <a:pt x="1348064" y="13548"/>
                      </a:lnTo>
                      <a:lnTo>
                        <a:pt x="1351340" y="18505"/>
                      </a:lnTo>
                      <a:lnTo>
                        <a:pt x="1354617" y="24219"/>
                      </a:lnTo>
                      <a:lnTo>
                        <a:pt x="1357894" y="30685"/>
                      </a:lnTo>
                      <a:lnTo>
                        <a:pt x="1361170" y="37893"/>
                      </a:lnTo>
                      <a:lnTo>
                        <a:pt x="1367714" y="54506"/>
                      </a:lnTo>
                      <a:lnTo>
                        <a:pt x="1374267" y="73974"/>
                      </a:lnTo>
                      <a:lnTo>
                        <a:pt x="1380820" y="96205"/>
                      </a:lnTo>
                      <a:lnTo>
                        <a:pt x="1393917" y="148509"/>
                      </a:lnTo>
                      <a:lnTo>
                        <a:pt x="1407023" y="210403"/>
                      </a:lnTo>
                      <a:lnTo>
                        <a:pt x="1420120" y="280687"/>
                      </a:lnTo>
                      <a:lnTo>
                        <a:pt x="1440894" y="405953"/>
                      </a:lnTo>
                      <a:lnTo>
                        <a:pt x="1461668" y="542749"/>
                      </a:lnTo>
                      <a:lnTo>
                        <a:pt x="1482442" y="684421"/>
                      </a:lnTo>
                      <a:lnTo>
                        <a:pt x="1503216" y="824073"/>
                      </a:lnTo>
                      <a:lnTo>
                        <a:pt x="1528410" y="980970"/>
                      </a:lnTo>
                      <a:lnTo>
                        <a:pt x="1541002" y="1051017"/>
                      </a:lnTo>
                      <a:lnTo>
                        <a:pt x="1553604" y="1113739"/>
                      </a:lnTo>
                      <a:lnTo>
                        <a:pt x="1566196" y="1168013"/>
                      </a:lnTo>
                      <a:lnTo>
                        <a:pt x="1578788" y="1212885"/>
                      </a:lnTo>
                      <a:lnTo>
                        <a:pt x="1585084" y="1231525"/>
                      </a:lnTo>
                      <a:lnTo>
                        <a:pt x="1591389" y="1247527"/>
                      </a:lnTo>
                      <a:lnTo>
                        <a:pt x="1594533" y="1254509"/>
                      </a:lnTo>
                      <a:lnTo>
                        <a:pt x="1597685" y="1260815"/>
                      </a:lnTo>
                      <a:lnTo>
                        <a:pt x="1600829" y="1266425"/>
                      </a:lnTo>
                      <a:lnTo>
                        <a:pt x="1603982" y="1271330"/>
                      </a:lnTo>
                      <a:lnTo>
                        <a:pt x="1606706" y="1275007"/>
                      </a:lnTo>
                      <a:lnTo>
                        <a:pt x="1608068" y="1276645"/>
                      </a:lnTo>
                      <a:lnTo>
                        <a:pt x="1609430" y="1278150"/>
                      </a:lnTo>
                      <a:lnTo>
                        <a:pt x="1610792" y="1279522"/>
                      </a:lnTo>
                      <a:lnTo>
                        <a:pt x="1612154" y="1280760"/>
                      </a:lnTo>
                      <a:lnTo>
                        <a:pt x="1613516" y="1281865"/>
                      </a:lnTo>
                      <a:lnTo>
                        <a:pt x="1614868" y="1282837"/>
                      </a:lnTo>
                      <a:lnTo>
                        <a:pt x="1616240" y="1283675"/>
                      </a:lnTo>
                      <a:lnTo>
                        <a:pt x="1617593" y="1284380"/>
                      </a:lnTo>
                      <a:lnTo>
                        <a:pt x="1618955" y="1284942"/>
                      </a:lnTo>
                      <a:lnTo>
                        <a:pt x="1619641" y="1285180"/>
                      </a:lnTo>
                      <a:lnTo>
                        <a:pt x="1620317" y="1285380"/>
                      </a:lnTo>
                      <a:lnTo>
                        <a:pt x="1621003" y="1285542"/>
                      </a:lnTo>
                      <a:lnTo>
                        <a:pt x="1621679" y="1285675"/>
                      </a:lnTo>
                      <a:lnTo>
                        <a:pt x="1622365" y="1285780"/>
                      </a:lnTo>
                      <a:lnTo>
                        <a:pt x="1623041" y="1285837"/>
                      </a:lnTo>
                      <a:lnTo>
                        <a:pt x="1623727" y="1285875"/>
                      </a:lnTo>
                      <a:lnTo>
                        <a:pt x="1624403" y="1285865"/>
                      </a:lnTo>
                      <a:lnTo>
                        <a:pt x="1625089" y="1285837"/>
                      </a:lnTo>
                      <a:lnTo>
                        <a:pt x="1625765" y="1285761"/>
                      </a:lnTo>
                      <a:lnTo>
                        <a:pt x="1626451" y="1285656"/>
                      </a:lnTo>
                      <a:lnTo>
                        <a:pt x="1627127" y="1285523"/>
                      </a:lnTo>
                      <a:lnTo>
                        <a:pt x="1627803" y="1285351"/>
                      </a:lnTo>
                      <a:lnTo>
                        <a:pt x="1628489" y="1285142"/>
                      </a:lnTo>
                      <a:lnTo>
                        <a:pt x="1629175" y="1284903"/>
                      </a:lnTo>
                      <a:lnTo>
                        <a:pt x="1629851" y="1284637"/>
                      </a:lnTo>
                      <a:lnTo>
                        <a:pt x="1631213" y="1283989"/>
                      </a:lnTo>
                      <a:lnTo>
                        <a:pt x="1632576" y="1283208"/>
                      </a:lnTo>
                      <a:lnTo>
                        <a:pt x="1633938" y="1282294"/>
                      </a:lnTo>
                      <a:lnTo>
                        <a:pt x="1635300" y="1281246"/>
                      </a:lnTo>
                      <a:lnTo>
                        <a:pt x="1636662" y="1280065"/>
                      </a:lnTo>
                      <a:lnTo>
                        <a:pt x="1638024" y="1278750"/>
                      </a:lnTo>
                      <a:lnTo>
                        <a:pt x="1639386" y="1277303"/>
                      </a:lnTo>
                      <a:lnTo>
                        <a:pt x="1640748" y="1275712"/>
                      </a:lnTo>
                      <a:lnTo>
                        <a:pt x="1642101" y="1273997"/>
                      </a:lnTo>
                      <a:lnTo>
                        <a:pt x="1644825" y="1270168"/>
                      </a:lnTo>
                      <a:lnTo>
                        <a:pt x="1647549" y="1265815"/>
                      </a:lnTo>
                      <a:lnTo>
                        <a:pt x="1650273" y="1260939"/>
                      </a:lnTo>
                      <a:lnTo>
                        <a:pt x="1652997" y="1255547"/>
                      </a:lnTo>
                      <a:lnTo>
                        <a:pt x="1658445" y="1243213"/>
                      </a:lnTo>
                      <a:lnTo>
                        <a:pt x="1663894" y="1228868"/>
                      </a:lnTo>
                      <a:lnTo>
                        <a:pt x="1669332" y="1212561"/>
                      </a:lnTo>
                      <a:lnTo>
                        <a:pt x="1680229" y="1174261"/>
                      </a:lnTo>
                      <a:lnTo>
                        <a:pt x="1691126" y="1128836"/>
                      </a:lnTo>
                      <a:lnTo>
                        <a:pt x="1703480" y="1069429"/>
                      </a:lnTo>
                      <a:lnTo>
                        <a:pt x="1715843" y="1002649"/>
                      </a:lnTo>
                      <a:lnTo>
                        <a:pt x="1728206" y="929659"/>
                      </a:lnTo>
                      <a:lnTo>
                        <a:pt x="1740560" y="851726"/>
                      </a:lnTo>
                      <a:lnTo>
                        <a:pt x="1765287" y="686428"/>
                      </a:lnTo>
                      <a:lnTo>
                        <a:pt x="1790005" y="518144"/>
                      </a:lnTo>
                      <a:lnTo>
                        <a:pt x="1812265" y="373687"/>
                      </a:lnTo>
                      <a:lnTo>
                        <a:pt x="1834515" y="244253"/>
                      </a:lnTo>
                      <a:lnTo>
                        <a:pt x="1845640" y="187471"/>
                      </a:lnTo>
                      <a:lnTo>
                        <a:pt x="1856766" y="137064"/>
                      </a:lnTo>
                      <a:lnTo>
                        <a:pt x="1867900" y="93738"/>
                      </a:lnTo>
                      <a:lnTo>
                        <a:pt x="1879025" y="58101"/>
                      </a:lnTo>
                      <a:lnTo>
                        <a:pt x="1884845" y="42700"/>
                      </a:lnTo>
                      <a:lnTo>
                        <a:pt x="1890655" y="29598"/>
                      </a:lnTo>
                      <a:lnTo>
                        <a:pt x="1893570" y="23925"/>
                      </a:lnTo>
                      <a:lnTo>
                        <a:pt x="1896475" y="18845"/>
                      </a:lnTo>
                      <a:lnTo>
                        <a:pt x="1899380" y="14363"/>
                      </a:lnTo>
                      <a:lnTo>
                        <a:pt x="1902295" y="10482"/>
                      </a:lnTo>
                      <a:lnTo>
                        <a:pt x="1903743" y="8769"/>
                      </a:lnTo>
                      <a:lnTo>
                        <a:pt x="1905200" y="7207"/>
                      </a:lnTo>
                      <a:lnTo>
                        <a:pt x="1906658" y="5798"/>
                      </a:lnTo>
                      <a:lnTo>
                        <a:pt x="1908115" y="4541"/>
                      </a:lnTo>
                      <a:lnTo>
                        <a:pt x="1909563" y="3438"/>
                      </a:lnTo>
                      <a:lnTo>
                        <a:pt x="1911020" y="2486"/>
                      </a:lnTo>
                      <a:lnTo>
                        <a:pt x="1912477" y="1689"/>
                      </a:lnTo>
                      <a:lnTo>
                        <a:pt x="1913201" y="1348"/>
                      </a:lnTo>
                      <a:lnTo>
                        <a:pt x="1913925" y="1045"/>
                      </a:lnTo>
                      <a:lnTo>
                        <a:pt x="1914658" y="781"/>
                      </a:lnTo>
                      <a:lnTo>
                        <a:pt x="1915382" y="555"/>
                      </a:lnTo>
                      <a:lnTo>
                        <a:pt x="1916106" y="368"/>
                      </a:lnTo>
                      <a:lnTo>
                        <a:pt x="1916840" y="219"/>
                      </a:lnTo>
                      <a:lnTo>
                        <a:pt x="1917564" y="109"/>
                      </a:lnTo>
                      <a:lnTo>
                        <a:pt x="1918287" y="36"/>
                      </a:lnTo>
                      <a:lnTo>
                        <a:pt x="1919021" y="3"/>
                      </a:lnTo>
                      <a:lnTo>
                        <a:pt x="1919745" y="8"/>
                      </a:lnTo>
                      <a:lnTo>
                        <a:pt x="1920469" y="51"/>
                      </a:lnTo>
                      <a:lnTo>
                        <a:pt x="1921202" y="133"/>
                      </a:lnTo>
                      <a:lnTo>
                        <a:pt x="1921926" y="253"/>
                      </a:lnTo>
                      <a:lnTo>
                        <a:pt x="1922650" y="412"/>
                      </a:lnTo>
                      <a:lnTo>
                        <a:pt x="1923383" y="610"/>
                      </a:lnTo>
                      <a:lnTo>
                        <a:pt x="1924107" y="846"/>
                      </a:lnTo>
                      <a:lnTo>
                        <a:pt x="1924831" y="1120"/>
                      </a:lnTo>
                      <a:lnTo>
                        <a:pt x="1925565" y="1433"/>
                      </a:lnTo>
                      <a:lnTo>
                        <a:pt x="1926288" y="1783"/>
                      </a:lnTo>
                      <a:lnTo>
                        <a:pt x="1927012" y="2173"/>
                      </a:lnTo>
                      <a:lnTo>
                        <a:pt x="1928470" y="3067"/>
                      </a:lnTo>
                      <a:lnTo>
                        <a:pt x="1929927" y="4114"/>
                      </a:lnTo>
                      <a:lnTo>
                        <a:pt x="1931384" y="5314"/>
                      </a:lnTo>
                      <a:lnTo>
                        <a:pt x="1932832" y="6667"/>
                      </a:lnTo>
                      <a:lnTo>
                        <a:pt x="1934290" y="8171"/>
                      </a:lnTo>
                      <a:lnTo>
                        <a:pt x="1935747" y="9829"/>
                      </a:lnTo>
                      <a:lnTo>
                        <a:pt x="1937195" y="11638"/>
                      </a:lnTo>
                      <a:lnTo>
                        <a:pt x="1940109" y="15708"/>
                      </a:lnTo>
                      <a:lnTo>
                        <a:pt x="1943014" y="20379"/>
                      </a:lnTo>
                      <a:lnTo>
                        <a:pt x="1945929" y="25646"/>
                      </a:lnTo>
                      <a:lnTo>
                        <a:pt x="1948834" y="31505"/>
                      </a:lnTo>
                      <a:lnTo>
                        <a:pt x="1954654" y="44972"/>
                      </a:lnTo>
                      <a:lnTo>
                        <a:pt x="1960464" y="60729"/>
                      </a:lnTo>
                      <a:lnTo>
                        <a:pt x="1972104" y="98865"/>
                      </a:lnTo>
                      <a:lnTo>
                        <a:pt x="1983953" y="146272"/>
                      </a:lnTo>
                      <a:lnTo>
                        <a:pt x="1995811" y="201567"/>
                      </a:lnTo>
                      <a:lnTo>
                        <a:pt x="2007661" y="263872"/>
                      </a:lnTo>
                      <a:lnTo>
                        <a:pt x="2019510" y="332198"/>
                      </a:lnTo>
                      <a:lnTo>
                        <a:pt x="2043217" y="482492"/>
                      </a:lnTo>
                      <a:lnTo>
                        <a:pt x="2066925" y="642938"/>
                      </a:lnTo>
                      <a:lnTo>
                        <a:pt x="2090423" y="801981"/>
                      </a:lnTo>
                      <a:lnTo>
                        <a:pt x="2113912" y="951138"/>
                      </a:lnTo>
                      <a:lnTo>
                        <a:pt x="2125656" y="1019070"/>
                      </a:lnTo>
                      <a:lnTo>
                        <a:pt x="2137410" y="1081135"/>
                      </a:lnTo>
                      <a:lnTo>
                        <a:pt x="2149154" y="1136371"/>
                      </a:lnTo>
                      <a:lnTo>
                        <a:pt x="2160899" y="1183900"/>
                      </a:lnTo>
                      <a:lnTo>
                        <a:pt x="2172643" y="1222982"/>
                      </a:lnTo>
                      <a:lnTo>
                        <a:pt x="2178510" y="1239155"/>
                      </a:lnTo>
                      <a:lnTo>
                        <a:pt x="2184387" y="1253014"/>
                      </a:lnTo>
                      <a:lnTo>
                        <a:pt x="2187321" y="1259053"/>
                      </a:lnTo>
                      <a:lnTo>
                        <a:pt x="2190255" y="1264491"/>
                      </a:lnTo>
                      <a:lnTo>
                        <a:pt x="2193189" y="1269321"/>
                      </a:lnTo>
                      <a:lnTo>
                        <a:pt x="2196122" y="1273540"/>
                      </a:lnTo>
                      <a:lnTo>
                        <a:pt x="2197589" y="1275417"/>
                      </a:lnTo>
                      <a:lnTo>
                        <a:pt x="2199056" y="1277150"/>
                      </a:lnTo>
                      <a:lnTo>
                        <a:pt x="2200523" y="1278722"/>
                      </a:lnTo>
                      <a:lnTo>
                        <a:pt x="2201990" y="1280132"/>
                      </a:lnTo>
                      <a:lnTo>
                        <a:pt x="2203466" y="1281398"/>
                      </a:lnTo>
                      <a:lnTo>
                        <a:pt x="2204933" y="1282503"/>
                      </a:lnTo>
                      <a:lnTo>
                        <a:pt x="2206400" y="1283446"/>
                      </a:lnTo>
                      <a:lnTo>
                        <a:pt x="2207867" y="1284246"/>
                      </a:lnTo>
                      <a:lnTo>
                        <a:pt x="2208600" y="1284580"/>
                      </a:lnTo>
                      <a:lnTo>
                        <a:pt x="2209333" y="1284875"/>
                      </a:lnTo>
                      <a:lnTo>
                        <a:pt x="2210067" y="1285142"/>
                      </a:lnTo>
                      <a:lnTo>
                        <a:pt x="2210800" y="1285361"/>
                      </a:lnTo>
                      <a:lnTo>
                        <a:pt x="2211534" y="1285542"/>
                      </a:lnTo>
                      <a:lnTo>
                        <a:pt x="2212267" y="1285685"/>
                      </a:lnTo>
                      <a:lnTo>
                        <a:pt x="2213001" y="1285789"/>
                      </a:lnTo>
                      <a:lnTo>
                        <a:pt x="2213734" y="1285846"/>
                      </a:lnTo>
                      <a:lnTo>
                        <a:pt x="2214467" y="1285875"/>
                      </a:lnTo>
                      <a:lnTo>
                        <a:pt x="2215201" y="1285856"/>
                      </a:lnTo>
                      <a:lnTo>
                        <a:pt x="2215934" y="1285808"/>
                      </a:lnTo>
                      <a:lnTo>
                        <a:pt x="2216668" y="1285713"/>
                      </a:lnTo>
                      <a:lnTo>
                        <a:pt x="2217401" y="1285580"/>
                      </a:lnTo>
                      <a:lnTo>
                        <a:pt x="2218135" y="1285408"/>
                      </a:lnTo>
                      <a:lnTo>
                        <a:pt x="2218868" y="1285199"/>
                      </a:lnTo>
                      <a:lnTo>
                        <a:pt x="2219601" y="1284951"/>
                      </a:lnTo>
                      <a:lnTo>
                        <a:pt x="2220335" y="1284665"/>
                      </a:lnTo>
                      <a:lnTo>
                        <a:pt x="2221078" y="1284332"/>
                      </a:lnTo>
                      <a:lnTo>
                        <a:pt x="2222535" y="1283561"/>
                      </a:lnTo>
                      <a:lnTo>
                        <a:pt x="2224011" y="1282637"/>
                      </a:lnTo>
                      <a:lnTo>
                        <a:pt x="2225478" y="1281551"/>
                      </a:lnTo>
                      <a:lnTo>
                        <a:pt x="2226945" y="1280303"/>
                      </a:lnTo>
                      <a:lnTo>
                        <a:pt x="2228412" y="1278912"/>
                      </a:lnTo>
                      <a:lnTo>
                        <a:pt x="2229879" y="1277360"/>
                      </a:lnTo>
                      <a:lnTo>
                        <a:pt x="2231346" y="1275655"/>
                      </a:lnTo>
                      <a:lnTo>
                        <a:pt x="2234279" y="1271778"/>
                      </a:lnTo>
                      <a:lnTo>
                        <a:pt x="2237213" y="1267292"/>
                      </a:lnTo>
                      <a:lnTo>
                        <a:pt x="2240147" y="1262196"/>
                      </a:lnTo>
                      <a:lnTo>
                        <a:pt x="2243090" y="1256490"/>
                      </a:lnTo>
                      <a:lnTo>
                        <a:pt x="2248957" y="1243308"/>
                      </a:lnTo>
                      <a:lnTo>
                        <a:pt x="2254825" y="1227773"/>
                      </a:lnTo>
                      <a:lnTo>
                        <a:pt x="2260930" y="1209208"/>
                      </a:lnTo>
                      <a:lnTo>
                        <a:pt x="2267036" y="1188244"/>
                      </a:lnTo>
                      <a:lnTo>
                        <a:pt x="2279247" y="1139523"/>
                      </a:lnTo>
                      <a:lnTo>
                        <a:pt x="2291458" y="1082431"/>
                      </a:lnTo>
                      <a:lnTo>
                        <a:pt x="2303669" y="1017937"/>
                      </a:lnTo>
                      <a:lnTo>
                        <a:pt x="2315880" y="947118"/>
                      </a:lnTo>
                      <a:lnTo>
                        <a:pt x="2328091" y="871176"/>
                      </a:lnTo>
                      <a:lnTo>
                        <a:pt x="2352513" y="709086"/>
                      </a:lnTo>
                      <a:lnTo>
                        <a:pt x="2375069" y="555194"/>
                      </a:lnTo>
                      <a:lnTo>
                        <a:pt x="2397624" y="406332"/>
                      </a:lnTo>
                      <a:lnTo>
                        <a:pt x="2420179" y="271028"/>
                      </a:lnTo>
                      <a:lnTo>
                        <a:pt x="2431456" y="210927"/>
                      </a:lnTo>
                      <a:lnTo>
                        <a:pt x="2442734" y="157038"/>
                      </a:lnTo>
                      <a:lnTo>
                        <a:pt x="2455412" y="104805"/>
                      </a:lnTo>
                      <a:lnTo>
                        <a:pt x="2461755" y="82306"/>
                      </a:lnTo>
                      <a:lnTo>
                        <a:pt x="2468099" y="62358"/>
                      </a:lnTo>
                      <a:lnTo>
                        <a:pt x="2474443" y="45054"/>
                      </a:lnTo>
                      <a:lnTo>
                        <a:pt x="2480786" y="30471"/>
                      </a:lnTo>
                      <a:lnTo>
                        <a:pt x="2483958" y="24222"/>
                      </a:lnTo>
                      <a:lnTo>
                        <a:pt x="2487130" y="18677"/>
                      </a:lnTo>
                      <a:lnTo>
                        <a:pt x="2490302" y="13843"/>
                      </a:lnTo>
                      <a:lnTo>
                        <a:pt x="2491883" y="11693"/>
                      </a:lnTo>
                      <a:lnTo>
                        <a:pt x="2493474" y="9724"/>
                      </a:lnTo>
                      <a:lnTo>
                        <a:pt x="2495055" y="7935"/>
                      </a:lnTo>
                      <a:lnTo>
                        <a:pt x="2496645" y="6327"/>
                      </a:lnTo>
                      <a:lnTo>
                        <a:pt x="2498227" y="4900"/>
                      </a:lnTo>
                      <a:lnTo>
                        <a:pt x="2499817" y="3654"/>
                      </a:lnTo>
                      <a:lnTo>
                        <a:pt x="2501399" y="2590"/>
                      </a:lnTo>
                      <a:lnTo>
                        <a:pt x="2502189" y="2126"/>
                      </a:lnTo>
                      <a:lnTo>
                        <a:pt x="2502980" y="1709"/>
                      </a:lnTo>
                      <a:lnTo>
                        <a:pt x="2503780" y="1336"/>
                      </a:lnTo>
                      <a:lnTo>
                        <a:pt x="2504570" y="1010"/>
                      </a:lnTo>
                      <a:lnTo>
                        <a:pt x="2505361" y="729"/>
                      </a:lnTo>
                      <a:lnTo>
                        <a:pt x="2506152" y="493"/>
                      </a:lnTo>
                      <a:lnTo>
                        <a:pt x="2506951" y="304"/>
                      </a:lnTo>
                      <a:lnTo>
                        <a:pt x="2507742" y="160"/>
                      </a:lnTo>
                      <a:lnTo>
                        <a:pt x="2508533" y="62"/>
                      </a:lnTo>
                      <a:lnTo>
                        <a:pt x="2509323" y="10"/>
                      </a:lnTo>
                      <a:lnTo>
                        <a:pt x="2510123" y="3"/>
                      </a:lnTo>
                      <a:lnTo>
                        <a:pt x="2510914" y="42"/>
                      </a:lnTo>
                      <a:lnTo>
                        <a:pt x="2511705" y="127"/>
                      </a:lnTo>
                      <a:lnTo>
                        <a:pt x="2512495" y="257"/>
                      </a:lnTo>
                      <a:lnTo>
                        <a:pt x="2513286" y="434"/>
                      </a:lnTo>
                      <a:lnTo>
                        <a:pt x="2514086" y="656"/>
                      </a:lnTo>
                      <a:lnTo>
                        <a:pt x="2514876" y="924"/>
                      </a:lnTo>
                      <a:lnTo>
                        <a:pt x="2515667" y="1237"/>
                      </a:lnTo>
                      <a:lnTo>
                        <a:pt x="2516458" y="1596"/>
                      </a:lnTo>
                      <a:lnTo>
                        <a:pt x="2517258" y="2001"/>
                      </a:lnTo>
                      <a:lnTo>
                        <a:pt x="2518048" y="2452"/>
                      </a:lnTo>
                      <a:lnTo>
                        <a:pt x="2518839" y="2947"/>
                      </a:lnTo>
                      <a:lnTo>
                        <a:pt x="2520429" y="4076"/>
                      </a:lnTo>
                      <a:lnTo>
                        <a:pt x="2522011" y="5386"/>
                      </a:lnTo>
                      <a:lnTo>
                        <a:pt x="2523601" y="6878"/>
                      </a:lnTo>
                      <a:lnTo>
                        <a:pt x="2525182" y="8551"/>
                      </a:lnTo>
                      <a:lnTo>
                        <a:pt x="2526773" y="10404"/>
                      </a:lnTo>
                      <a:lnTo>
                        <a:pt x="2528354" y="12437"/>
                      </a:lnTo>
                      <a:lnTo>
                        <a:pt x="2531526" y="17041"/>
                      </a:lnTo>
                      <a:lnTo>
                        <a:pt x="2534698" y="22358"/>
                      </a:lnTo>
                      <a:lnTo>
                        <a:pt x="2537870" y="28382"/>
                      </a:lnTo>
                      <a:lnTo>
                        <a:pt x="2541042" y="35104"/>
                      </a:lnTo>
                      <a:lnTo>
                        <a:pt x="2544213" y="42519"/>
                      </a:lnTo>
                      <a:lnTo>
                        <a:pt x="2549614" y="56717"/>
                      </a:lnTo>
                      <a:lnTo>
                        <a:pt x="2555015" y="72849"/>
                      </a:lnTo>
                      <a:lnTo>
                        <a:pt x="2565816" y="110701"/>
                      </a:lnTo>
                      <a:lnTo>
                        <a:pt x="2576617" y="155577"/>
                      </a:lnTo>
                      <a:lnTo>
                        <a:pt x="2587419" y="206884"/>
                      </a:lnTo>
                      <a:lnTo>
                        <a:pt x="2598220" y="263944"/>
                      </a:lnTo>
                      <a:lnTo>
                        <a:pt x="2609031" y="326006"/>
                      </a:lnTo>
                      <a:lnTo>
                        <a:pt x="2630634" y="461802"/>
                      </a:lnTo>
                      <a:lnTo>
                        <a:pt x="2676801" y="774210"/>
                      </a:lnTo>
                      <a:lnTo>
                        <a:pt x="2699890" y="923306"/>
                      </a:lnTo>
                      <a:lnTo>
                        <a:pt x="2711425" y="992067"/>
                      </a:lnTo>
                      <a:lnTo>
                        <a:pt x="2722969" y="1055580"/>
                      </a:lnTo>
                      <a:lnTo>
                        <a:pt x="2734913" y="1114739"/>
                      </a:lnTo>
                      <a:lnTo>
                        <a:pt x="2746858" y="1166298"/>
                      </a:lnTo>
                      <a:lnTo>
                        <a:pt x="2758802" y="1209408"/>
                      </a:lnTo>
                      <a:lnTo>
                        <a:pt x="2764784" y="1227582"/>
                      </a:lnTo>
                      <a:lnTo>
                        <a:pt x="2770756" y="1243393"/>
                      </a:lnTo>
                      <a:lnTo>
                        <a:pt x="2776728" y="1256776"/>
                      </a:lnTo>
                      <a:lnTo>
                        <a:pt x="2779710" y="1262539"/>
                      </a:lnTo>
                      <a:lnTo>
                        <a:pt x="2782700" y="1267682"/>
                      </a:lnTo>
                      <a:lnTo>
                        <a:pt x="2785682" y="1272188"/>
                      </a:lnTo>
                      <a:lnTo>
                        <a:pt x="2787177" y="1274207"/>
                      </a:lnTo>
                      <a:lnTo>
                        <a:pt x="2788672" y="1276064"/>
                      </a:lnTo>
                      <a:lnTo>
                        <a:pt x="2790168" y="1277760"/>
                      </a:lnTo>
                      <a:lnTo>
                        <a:pt x="2791654" y="1279293"/>
                      </a:lnTo>
                      <a:lnTo>
                        <a:pt x="2793149" y="1280674"/>
                      </a:lnTo>
                      <a:lnTo>
                        <a:pt x="2794645" y="1281894"/>
                      </a:lnTo>
                      <a:lnTo>
                        <a:pt x="2796140" y="1282941"/>
                      </a:lnTo>
                      <a:lnTo>
                        <a:pt x="2797626" y="1283837"/>
                      </a:lnTo>
                      <a:lnTo>
                        <a:pt x="2798378" y="1284227"/>
                      </a:lnTo>
                      <a:lnTo>
                        <a:pt x="2799121" y="1284570"/>
                      </a:lnTo>
                      <a:lnTo>
                        <a:pt x="2799864" y="1284875"/>
                      </a:lnTo>
                      <a:lnTo>
                        <a:pt x="2800617" y="1285142"/>
                      </a:lnTo>
                      <a:lnTo>
                        <a:pt x="2801360" y="1285361"/>
                      </a:lnTo>
                      <a:lnTo>
                        <a:pt x="2802112" y="1285542"/>
                      </a:lnTo>
                      <a:lnTo>
                        <a:pt x="2802855" y="1285685"/>
                      </a:lnTo>
                      <a:lnTo>
                        <a:pt x="2803598" y="1285789"/>
                      </a:lnTo>
                      <a:lnTo>
                        <a:pt x="2804351" y="1285856"/>
                      </a:lnTo>
                      <a:lnTo>
                        <a:pt x="2805093" y="1285875"/>
                      </a:lnTo>
                      <a:lnTo>
                        <a:pt x="2805846" y="1285856"/>
                      </a:lnTo>
                      <a:lnTo>
                        <a:pt x="2806589" y="1285799"/>
                      </a:lnTo>
                      <a:lnTo>
                        <a:pt x="2807332" y="1285694"/>
                      </a:lnTo>
                      <a:lnTo>
                        <a:pt x="2808085" y="1285551"/>
                      </a:lnTo>
                      <a:lnTo>
                        <a:pt x="2808828" y="1285370"/>
                      </a:lnTo>
                      <a:lnTo>
                        <a:pt x="2809580" y="1285151"/>
                      </a:lnTo>
                      <a:lnTo>
                        <a:pt x="2810323" y="1284884"/>
                      </a:lnTo>
                      <a:lnTo>
                        <a:pt x="2811066" y="1284589"/>
                      </a:lnTo>
                      <a:lnTo>
                        <a:pt x="2811818" y="1284246"/>
                      </a:lnTo>
                      <a:lnTo>
                        <a:pt x="2812561" y="1283856"/>
                      </a:lnTo>
                      <a:lnTo>
                        <a:pt x="2814057" y="1282970"/>
                      </a:lnTo>
                      <a:lnTo>
                        <a:pt x="2815552" y="1281913"/>
                      </a:lnTo>
                      <a:lnTo>
                        <a:pt x="2817038" y="1280703"/>
                      </a:lnTo>
                      <a:lnTo>
                        <a:pt x="2818533" y="1279331"/>
                      </a:lnTo>
                      <a:lnTo>
                        <a:pt x="2820010" y="1277817"/>
                      </a:lnTo>
                      <a:lnTo>
                        <a:pt x="2821486" y="1276140"/>
                      </a:lnTo>
                      <a:lnTo>
                        <a:pt x="2822972" y="1274312"/>
                      </a:lnTo>
                      <a:lnTo>
                        <a:pt x="2824448" y="1272321"/>
                      </a:lnTo>
                      <a:lnTo>
                        <a:pt x="2827401" y="1267882"/>
                      </a:lnTo>
                      <a:lnTo>
                        <a:pt x="2830354" y="1262825"/>
                      </a:lnTo>
                      <a:lnTo>
                        <a:pt x="2833307" y="1257157"/>
                      </a:lnTo>
                      <a:lnTo>
                        <a:pt x="2836269" y="1250880"/>
                      </a:lnTo>
                      <a:lnTo>
                        <a:pt x="2842174" y="1236526"/>
                      </a:lnTo>
                      <a:lnTo>
                        <a:pt x="2848089" y="1219829"/>
                      </a:lnTo>
                      <a:lnTo>
                        <a:pt x="2853995" y="1200855"/>
                      </a:lnTo>
                      <a:lnTo>
                        <a:pt x="2865815" y="1156373"/>
                      </a:lnTo>
                      <a:lnTo>
                        <a:pt x="2877636" y="1103767"/>
                      </a:lnTo>
                      <a:lnTo>
                        <a:pt x="2889457" y="1043892"/>
                      </a:lnTo>
                      <a:lnTo>
                        <a:pt x="2901277" y="977684"/>
                      </a:lnTo>
                      <a:lnTo>
                        <a:pt x="2913098" y="906180"/>
                      </a:lnTo>
                      <a:lnTo>
                        <a:pt x="2936434" y="753977"/>
                      </a:lnTo>
                      <a:lnTo>
                        <a:pt x="2959770" y="594967"/>
                      </a:lnTo>
                      <a:lnTo>
                        <a:pt x="2983106" y="438898"/>
                      </a:lnTo>
                      <a:lnTo>
                        <a:pt x="3006433" y="295339"/>
                      </a:lnTo>
                      <a:lnTo>
                        <a:pt x="3018187" y="230595"/>
                      </a:lnTo>
                      <a:lnTo>
                        <a:pt x="3029941" y="172290"/>
                      </a:lnTo>
                      <a:lnTo>
                        <a:pt x="3041695" y="121335"/>
                      </a:lnTo>
                      <a:lnTo>
                        <a:pt x="3053448" y="78526"/>
                      </a:lnTo>
                      <a:lnTo>
                        <a:pt x="3059325" y="60389"/>
                      </a:lnTo>
                      <a:lnTo>
                        <a:pt x="3065202" y="44530"/>
                      </a:lnTo>
                      <a:lnTo>
                        <a:pt x="3071079" y="31009"/>
                      </a:lnTo>
                      <a:lnTo>
                        <a:pt x="3074013" y="25142"/>
                      </a:lnTo>
                      <a:lnTo>
                        <a:pt x="3076956" y="19880"/>
                      </a:lnTo>
                      <a:lnTo>
                        <a:pt x="3079890" y="15225"/>
                      </a:lnTo>
                      <a:lnTo>
                        <a:pt x="3082833" y="11184"/>
                      </a:lnTo>
                      <a:lnTo>
                        <a:pt x="3084300" y="9395"/>
                      </a:lnTo>
                      <a:lnTo>
                        <a:pt x="3085767" y="7761"/>
                      </a:lnTo>
                      <a:lnTo>
                        <a:pt x="3087243" y="6282"/>
                      </a:lnTo>
                      <a:lnTo>
                        <a:pt x="3088710" y="4959"/>
                      </a:lnTo>
                      <a:lnTo>
                        <a:pt x="3090177" y="3791"/>
                      </a:lnTo>
                      <a:lnTo>
                        <a:pt x="3091644" y="2779"/>
                      </a:lnTo>
                      <a:lnTo>
                        <a:pt x="3093110" y="1924"/>
                      </a:lnTo>
                      <a:lnTo>
                        <a:pt x="3093853" y="1555"/>
                      </a:lnTo>
                      <a:lnTo>
                        <a:pt x="3094587" y="1226"/>
                      </a:lnTo>
                      <a:lnTo>
                        <a:pt x="3095320" y="935"/>
                      </a:lnTo>
                      <a:lnTo>
                        <a:pt x="3096054" y="684"/>
                      </a:lnTo>
                      <a:lnTo>
                        <a:pt x="3096787" y="471"/>
                      </a:lnTo>
                      <a:lnTo>
                        <a:pt x="3097521" y="299"/>
                      </a:lnTo>
                      <a:lnTo>
                        <a:pt x="3098254" y="165"/>
                      </a:lnTo>
                      <a:lnTo>
                        <a:pt x="3098987" y="71"/>
                      </a:lnTo>
                      <a:lnTo>
                        <a:pt x="3099730" y="16"/>
                      </a:lnTo>
                      <a:lnTo>
                        <a:pt x="3100464" y="0"/>
                      </a:lnTo>
                      <a:lnTo>
                        <a:pt x="3101197" y="24"/>
                      </a:lnTo>
                      <a:lnTo>
                        <a:pt x="3101931" y="87"/>
                      </a:lnTo>
                      <a:lnTo>
                        <a:pt x="3102664" y="188"/>
                      </a:lnTo>
                      <a:lnTo>
                        <a:pt x="3103398" y="329"/>
                      </a:lnTo>
                      <a:lnTo>
                        <a:pt x="3104131" y="509"/>
                      </a:lnTo>
                      <a:lnTo>
                        <a:pt x="3104864" y="728"/>
                      </a:lnTo>
                      <a:lnTo>
                        <a:pt x="3105598" y="986"/>
                      </a:lnTo>
                      <a:lnTo>
                        <a:pt x="3106331" y="1284"/>
                      </a:lnTo>
                      <a:lnTo>
                        <a:pt x="3107065" y="1620"/>
                      </a:lnTo>
                      <a:lnTo>
                        <a:pt x="3107798" y="1995"/>
                      </a:lnTo>
                      <a:lnTo>
                        <a:pt x="3109265" y="2863"/>
                      </a:lnTo>
                      <a:lnTo>
                        <a:pt x="3110732" y="3887"/>
                      </a:lnTo>
                      <a:lnTo>
                        <a:pt x="3112199" y="5066"/>
                      </a:lnTo>
                      <a:lnTo>
                        <a:pt x="3113666" y="6402"/>
                      </a:lnTo>
                      <a:lnTo>
                        <a:pt x="3115132" y="7891"/>
                      </a:lnTo>
                      <a:lnTo>
                        <a:pt x="3116599" y="9536"/>
                      </a:lnTo>
                      <a:lnTo>
                        <a:pt x="3118066" y="11335"/>
                      </a:lnTo>
                      <a:lnTo>
                        <a:pt x="3121000" y="15393"/>
                      </a:lnTo>
                      <a:lnTo>
                        <a:pt x="3123933" y="20063"/>
                      </a:lnTo>
                      <a:lnTo>
                        <a:pt x="3126867" y="25340"/>
                      </a:lnTo>
                      <a:lnTo>
                        <a:pt x="3129801" y="31219"/>
                      </a:lnTo>
                      <a:lnTo>
                        <a:pt x="3135668" y="44757"/>
                      </a:lnTo>
                      <a:lnTo>
                        <a:pt x="3141536" y="60627"/>
                      </a:lnTo>
                      <a:lnTo>
                        <a:pt x="3147403" y="78764"/>
                      </a:lnTo>
                      <a:lnTo>
                        <a:pt x="3159138" y="121553"/>
                      </a:lnTo>
                      <a:lnTo>
                        <a:pt x="3170873" y="172460"/>
                      </a:lnTo>
                      <a:lnTo>
                        <a:pt x="3182607" y="230691"/>
                      </a:lnTo>
                      <a:lnTo>
                        <a:pt x="3194342" y="295339"/>
                      </a:lnTo>
                      <a:lnTo>
                        <a:pt x="3219536" y="451051"/>
                      </a:lnTo>
                      <a:lnTo>
                        <a:pt x="3244739" y="620476"/>
                      </a:lnTo>
                      <a:lnTo>
                        <a:pt x="3269942" y="791506"/>
                      </a:lnTo>
                      <a:lnTo>
                        <a:pt x="3295145" y="951919"/>
                      </a:lnTo>
                      <a:lnTo>
                        <a:pt x="3306032" y="1015013"/>
                      </a:lnTo>
                      <a:lnTo>
                        <a:pt x="3316919" y="1073115"/>
                      </a:lnTo>
                      <a:lnTo>
                        <a:pt x="3327807" y="1125465"/>
                      </a:lnTo>
                      <a:lnTo>
                        <a:pt x="3338694" y="1171337"/>
                      </a:lnTo>
                      <a:lnTo>
                        <a:pt x="3349581" y="1210132"/>
                      </a:lnTo>
                      <a:lnTo>
                        <a:pt x="3355019" y="1226706"/>
                      </a:lnTo>
                      <a:lnTo>
                        <a:pt x="3360468" y="1241317"/>
                      </a:lnTo>
                      <a:lnTo>
                        <a:pt x="3365907" y="1253928"/>
                      </a:lnTo>
                      <a:lnTo>
                        <a:pt x="3368631" y="1259472"/>
                      </a:lnTo>
                      <a:lnTo>
                        <a:pt x="3371355" y="1264491"/>
                      </a:lnTo>
                      <a:lnTo>
                        <a:pt x="3374079" y="1268987"/>
                      </a:lnTo>
                      <a:lnTo>
                        <a:pt x="3376794" y="1272969"/>
                      </a:lnTo>
                      <a:lnTo>
                        <a:pt x="3379518" y="1276417"/>
                      </a:lnTo>
                      <a:lnTo>
                        <a:pt x="3380880" y="1277941"/>
                      </a:lnTo>
                      <a:lnTo>
                        <a:pt x="3382242" y="1279331"/>
                      </a:lnTo>
                      <a:lnTo>
                        <a:pt x="3383642" y="1280627"/>
                      </a:lnTo>
                      <a:lnTo>
                        <a:pt x="3385042" y="1281770"/>
                      </a:lnTo>
                      <a:lnTo>
                        <a:pt x="3386433" y="1282779"/>
                      </a:lnTo>
                      <a:lnTo>
                        <a:pt x="3387833" y="1283646"/>
                      </a:lnTo>
                      <a:lnTo>
                        <a:pt x="3389233" y="1284370"/>
                      </a:lnTo>
                      <a:lnTo>
                        <a:pt x="3389938" y="1284684"/>
                      </a:lnTo>
                      <a:lnTo>
                        <a:pt x="3390633" y="1284951"/>
                      </a:lnTo>
                      <a:lnTo>
                        <a:pt x="3391329" y="1285189"/>
                      </a:lnTo>
                      <a:lnTo>
                        <a:pt x="3392033" y="1285399"/>
                      </a:lnTo>
                      <a:lnTo>
                        <a:pt x="3392729" y="1285561"/>
                      </a:lnTo>
                      <a:lnTo>
                        <a:pt x="3393434" y="1285694"/>
                      </a:lnTo>
                      <a:lnTo>
                        <a:pt x="3394129" y="1285789"/>
                      </a:lnTo>
                      <a:lnTo>
                        <a:pt x="3394834" y="1285846"/>
                      </a:lnTo>
                      <a:lnTo>
                        <a:pt x="3395529" y="1285875"/>
                      </a:lnTo>
                      <a:lnTo>
                        <a:pt x="3396225" y="1285865"/>
                      </a:lnTo>
                      <a:lnTo>
                        <a:pt x="3396929" y="1285818"/>
                      </a:lnTo>
                      <a:lnTo>
                        <a:pt x="3397625" y="1285732"/>
                      </a:lnTo>
                      <a:lnTo>
                        <a:pt x="3398330" y="1285618"/>
                      </a:lnTo>
                      <a:lnTo>
                        <a:pt x="3399025" y="1285465"/>
                      </a:lnTo>
                      <a:lnTo>
                        <a:pt x="3399730" y="1285275"/>
                      </a:lnTo>
                      <a:lnTo>
                        <a:pt x="3400425" y="1285046"/>
                      </a:lnTo>
                      <a:lnTo>
                        <a:pt x="3401120" y="1284789"/>
                      </a:lnTo>
                      <a:lnTo>
                        <a:pt x="3401825" y="1284494"/>
                      </a:lnTo>
                      <a:lnTo>
                        <a:pt x="3403226" y="1283799"/>
                      </a:lnTo>
                      <a:lnTo>
                        <a:pt x="3404616" y="1282960"/>
                      </a:lnTo>
                      <a:lnTo>
                        <a:pt x="3406016" y="1281979"/>
                      </a:lnTo>
                      <a:lnTo>
                        <a:pt x="3407417" y="1280855"/>
                      </a:lnTo>
                      <a:lnTo>
                        <a:pt x="3408817" y="1279589"/>
                      </a:lnTo>
                      <a:lnTo>
                        <a:pt x="3410217" y="1278179"/>
                      </a:lnTo>
                      <a:lnTo>
                        <a:pt x="3411617" y="1276636"/>
                      </a:lnTo>
                      <a:lnTo>
                        <a:pt x="3413017" y="1274950"/>
                      </a:lnTo>
                      <a:lnTo>
                        <a:pt x="3415808" y="1271159"/>
                      </a:lnTo>
                      <a:lnTo>
                        <a:pt x="3418608" y="1266806"/>
                      </a:lnTo>
                      <a:lnTo>
                        <a:pt x="3421409" y="1261910"/>
                      </a:lnTo>
                      <a:lnTo>
                        <a:pt x="3424200" y="1256462"/>
                      </a:lnTo>
                      <a:lnTo>
                        <a:pt x="3427000" y="1250471"/>
                      </a:lnTo>
                      <a:lnTo>
                        <a:pt x="3432600" y="1236869"/>
                      </a:lnTo>
                      <a:lnTo>
                        <a:pt x="3438192" y="1221172"/>
                      </a:lnTo>
                      <a:lnTo>
                        <a:pt x="3449384" y="1183691"/>
                      </a:lnTo>
                      <a:lnTo>
                        <a:pt x="3460576" y="1138561"/>
                      </a:lnTo>
                      <a:lnTo>
                        <a:pt x="3471758" y="1086402"/>
                      </a:lnTo>
                      <a:lnTo>
                        <a:pt x="3484055" y="1021880"/>
                      </a:lnTo>
                      <a:lnTo>
                        <a:pt x="3496361" y="950871"/>
                      </a:lnTo>
                      <a:lnTo>
                        <a:pt x="3520954" y="794375"/>
                      </a:lnTo>
                      <a:lnTo>
                        <a:pt x="3570142" y="461802"/>
                      </a:lnTo>
                      <a:lnTo>
                        <a:pt x="3594792" y="308071"/>
                      </a:lnTo>
                      <a:lnTo>
                        <a:pt x="3607118" y="239189"/>
                      </a:lnTo>
                      <a:lnTo>
                        <a:pt x="3619434" y="177237"/>
                      </a:lnTo>
                      <a:lnTo>
                        <a:pt x="3631759" y="123280"/>
                      </a:lnTo>
                      <a:lnTo>
                        <a:pt x="3644084" y="78245"/>
                      </a:lnTo>
                      <a:lnTo>
                        <a:pt x="3650247" y="59320"/>
                      </a:lnTo>
                      <a:lnTo>
                        <a:pt x="3656410" y="42903"/>
                      </a:lnTo>
                      <a:lnTo>
                        <a:pt x="3662572" y="29064"/>
                      </a:lnTo>
                      <a:lnTo>
                        <a:pt x="3665649" y="23130"/>
                      </a:lnTo>
                      <a:lnTo>
                        <a:pt x="3668735" y="17861"/>
                      </a:lnTo>
                      <a:lnTo>
                        <a:pt x="3671526" y="13668"/>
                      </a:lnTo>
                      <a:lnTo>
                        <a:pt x="3674317" y="10031"/>
                      </a:lnTo>
                      <a:lnTo>
                        <a:pt x="3675707" y="8421"/>
                      </a:lnTo>
                      <a:lnTo>
                        <a:pt x="3677107" y="6951"/>
                      </a:lnTo>
                      <a:lnTo>
                        <a:pt x="3678498" y="5621"/>
                      </a:lnTo>
                      <a:lnTo>
                        <a:pt x="3679898" y="4432"/>
                      </a:lnTo>
                      <a:lnTo>
                        <a:pt x="3681289" y="3383"/>
                      </a:lnTo>
                      <a:lnTo>
                        <a:pt x="3682689" y="2476"/>
                      </a:lnTo>
                      <a:lnTo>
                        <a:pt x="3684080" y="1710"/>
                      </a:lnTo>
                      <a:lnTo>
                        <a:pt x="3684775" y="1379"/>
                      </a:lnTo>
                      <a:lnTo>
                        <a:pt x="3685480" y="1085"/>
                      </a:lnTo>
                      <a:lnTo>
                        <a:pt x="3686175" y="825"/>
                      </a:lnTo>
                      <a:lnTo>
                        <a:pt x="3686870" y="601"/>
                      </a:lnTo>
                      <a:lnTo>
                        <a:pt x="3687575" y="412"/>
                      </a:lnTo>
                      <a:lnTo>
                        <a:pt x="3688271" y="259"/>
                      </a:lnTo>
                      <a:lnTo>
                        <a:pt x="3688966" y="141"/>
                      </a:lnTo>
                      <a:lnTo>
                        <a:pt x="3689661" y="59"/>
                      </a:lnTo>
                      <a:lnTo>
                        <a:pt x="3690366" y="12"/>
                      </a:lnTo>
                      <a:lnTo>
                        <a:pt x="3691061" y="1"/>
                      </a:lnTo>
                      <a:lnTo>
                        <a:pt x="3691757" y="25"/>
                      </a:lnTo>
                      <a:lnTo>
                        <a:pt x="3692452" y="84"/>
                      </a:lnTo>
                      <a:lnTo>
                        <a:pt x="3693157" y="179"/>
                      </a:lnTo>
                      <a:lnTo>
                        <a:pt x="3693852" y="309"/>
                      </a:lnTo>
                      <a:lnTo>
                        <a:pt x="3694548" y="474"/>
                      </a:lnTo>
                      <a:lnTo>
                        <a:pt x="3695243" y="675"/>
                      </a:lnTo>
                      <a:lnTo>
                        <a:pt x="3695948" y="912"/>
                      </a:lnTo>
                      <a:lnTo>
                        <a:pt x="3696643" y="1184"/>
                      </a:lnTo>
                      <a:lnTo>
                        <a:pt x="3698034" y="1834"/>
                      </a:lnTo>
                      <a:lnTo>
                        <a:pt x="3699434" y="2624"/>
                      </a:lnTo>
                      <a:lnTo>
                        <a:pt x="3700825" y="3557"/>
                      </a:lnTo>
                      <a:lnTo>
                        <a:pt x="3702225" y="4630"/>
                      </a:lnTo>
                      <a:lnTo>
                        <a:pt x="3703625" y="5844"/>
                      </a:lnTo>
                      <a:lnTo>
                        <a:pt x="3705016" y="7198"/>
                      </a:lnTo>
                      <a:lnTo>
                        <a:pt x="3706416" y="8693"/>
                      </a:lnTo>
                      <a:lnTo>
                        <a:pt x="3707806" y="10327"/>
                      </a:lnTo>
                      <a:lnTo>
                        <a:pt x="3710597" y="14014"/>
                      </a:lnTo>
                      <a:lnTo>
                        <a:pt x="3713388" y="18255"/>
                      </a:lnTo>
                      <a:lnTo>
                        <a:pt x="3716179" y="23047"/>
                      </a:lnTo>
                      <a:lnTo>
                        <a:pt x="3718970" y="28385"/>
                      </a:lnTo>
                      <a:lnTo>
                        <a:pt x="3724551" y="40683"/>
                      </a:lnTo>
                      <a:lnTo>
                        <a:pt x="3730133" y="55105"/>
                      </a:lnTo>
                      <a:lnTo>
                        <a:pt x="3735715" y="71599"/>
                      </a:lnTo>
                      <a:lnTo>
                        <a:pt x="3746878" y="110567"/>
                      </a:lnTo>
                      <a:lnTo>
                        <a:pt x="3758041" y="157038"/>
                      </a:lnTo>
                      <a:lnTo>
                        <a:pt x="3766909" y="198848"/>
                      </a:lnTo>
                      <a:lnTo>
                        <a:pt x="3775777" y="244605"/>
                      </a:lnTo>
                      <a:lnTo>
                        <a:pt x="3793503" y="346302"/>
                      </a:lnTo>
                      <a:lnTo>
                        <a:pt x="3811229" y="458523"/>
                      </a:lnTo>
                      <a:lnTo>
                        <a:pt x="3828964" y="577286"/>
                      </a:lnTo>
                      <a:lnTo>
                        <a:pt x="3858206" y="776261"/>
                      </a:lnTo>
                      <a:lnTo>
                        <a:pt x="3872827" y="872119"/>
                      </a:lnTo>
                      <a:lnTo>
                        <a:pt x="3887457" y="962435"/>
                      </a:lnTo>
                      <a:lnTo>
                        <a:pt x="3902078" y="1045026"/>
                      </a:lnTo>
                      <a:lnTo>
                        <a:pt x="3916699" y="1117911"/>
                      </a:lnTo>
                      <a:lnTo>
                        <a:pt x="3931320" y="1179319"/>
                      </a:lnTo>
                      <a:lnTo>
                        <a:pt x="3938635" y="1205246"/>
                      </a:lnTo>
                      <a:lnTo>
                        <a:pt x="3945951" y="1227773"/>
                      </a:lnTo>
                      <a:lnTo>
                        <a:pt x="3951713" y="1243041"/>
                      </a:lnTo>
                      <a:lnTo>
                        <a:pt x="3957476" y="1256052"/>
                      </a:lnTo>
                      <a:lnTo>
                        <a:pt x="3960352" y="1261701"/>
                      </a:lnTo>
                      <a:lnTo>
                        <a:pt x="3963238" y="1266758"/>
                      </a:lnTo>
                      <a:lnTo>
                        <a:pt x="3966115" y="1271235"/>
                      </a:lnTo>
                      <a:lnTo>
                        <a:pt x="3969001" y="1275121"/>
                      </a:lnTo>
                      <a:lnTo>
                        <a:pt x="3970439" y="1276845"/>
                      </a:lnTo>
                      <a:lnTo>
                        <a:pt x="3971877" y="1278417"/>
                      </a:lnTo>
                      <a:lnTo>
                        <a:pt x="3973325" y="1279836"/>
                      </a:lnTo>
                      <a:lnTo>
                        <a:pt x="3974764" y="1281113"/>
                      </a:lnTo>
                      <a:lnTo>
                        <a:pt x="3976202" y="1282236"/>
                      </a:lnTo>
                      <a:lnTo>
                        <a:pt x="3977640" y="1283208"/>
                      </a:lnTo>
                      <a:lnTo>
                        <a:pt x="3979088" y="1284027"/>
                      </a:lnTo>
                      <a:lnTo>
                        <a:pt x="3979802" y="1284380"/>
                      </a:lnTo>
                      <a:lnTo>
                        <a:pt x="3980526" y="1284694"/>
                      </a:lnTo>
                      <a:lnTo>
                        <a:pt x="3981241" y="1284980"/>
                      </a:lnTo>
                      <a:lnTo>
                        <a:pt x="3981964" y="1285218"/>
                      </a:lnTo>
                      <a:lnTo>
                        <a:pt x="3982688" y="1285418"/>
                      </a:lnTo>
                      <a:lnTo>
                        <a:pt x="3983403" y="1285589"/>
                      </a:lnTo>
                      <a:lnTo>
                        <a:pt x="3984127" y="1285713"/>
                      </a:lnTo>
                      <a:lnTo>
                        <a:pt x="3984850" y="1285808"/>
                      </a:lnTo>
                      <a:lnTo>
                        <a:pt x="3985565" y="1285856"/>
                      </a:lnTo>
                      <a:lnTo>
                        <a:pt x="3986289" y="1285875"/>
                      </a:lnTo>
                      <a:lnTo>
                        <a:pt x="3987013" y="1285856"/>
                      </a:lnTo>
                      <a:lnTo>
                        <a:pt x="3987727" y="1285789"/>
                      </a:lnTo>
                      <a:lnTo>
                        <a:pt x="3988451" y="1285694"/>
                      </a:lnTo>
                      <a:lnTo>
                        <a:pt x="3989165" y="1285561"/>
                      </a:lnTo>
                      <a:lnTo>
                        <a:pt x="3989889" y="1285380"/>
                      </a:lnTo>
                      <a:lnTo>
                        <a:pt x="3990613" y="1285170"/>
                      </a:lnTo>
                      <a:lnTo>
                        <a:pt x="3991327" y="1284923"/>
                      </a:lnTo>
                      <a:lnTo>
                        <a:pt x="3992052" y="1284637"/>
                      </a:lnTo>
                      <a:lnTo>
                        <a:pt x="3992775" y="1284313"/>
                      </a:lnTo>
                      <a:lnTo>
                        <a:pt x="3993490" y="1283951"/>
                      </a:lnTo>
                      <a:lnTo>
                        <a:pt x="3994928" y="1283113"/>
                      </a:lnTo>
                      <a:lnTo>
                        <a:pt x="3996376" y="1282122"/>
                      </a:lnTo>
                      <a:lnTo>
                        <a:pt x="3997814" y="1280979"/>
                      </a:lnTo>
                      <a:lnTo>
                        <a:pt x="3999252" y="1279693"/>
                      </a:lnTo>
                      <a:lnTo>
                        <a:pt x="4000691" y="1278255"/>
                      </a:lnTo>
                      <a:lnTo>
                        <a:pt x="4002138" y="1276674"/>
                      </a:lnTo>
                      <a:lnTo>
                        <a:pt x="4003577" y="1274931"/>
                      </a:lnTo>
                      <a:lnTo>
                        <a:pt x="4006453" y="1271016"/>
                      </a:lnTo>
                      <a:lnTo>
                        <a:pt x="4009339" y="1266511"/>
                      </a:lnTo>
                      <a:lnTo>
                        <a:pt x="4012216" y="1261415"/>
                      </a:lnTo>
                      <a:lnTo>
                        <a:pt x="4015102" y="1255738"/>
                      </a:lnTo>
                      <a:lnTo>
                        <a:pt x="4020865" y="1242670"/>
                      </a:lnTo>
                      <a:lnTo>
                        <a:pt x="4026627" y="1227344"/>
                      </a:lnTo>
                      <a:lnTo>
                        <a:pt x="4038152" y="1190168"/>
                      </a:lnTo>
                      <a:lnTo>
                        <a:pt x="4050116" y="1142905"/>
                      </a:lnTo>
                      <a:lnTo>
                        <a:pt x="4062079" y="1087555"/>
                      </a:lnTo>
                      <a:lnTo>
                        <a:pt x="4074043" y="1025014"/>
                      </a:lnTo>
                      <a:lnTo>
                        <a:pt x="4086006" y="956291"/>
                      </a:lnTo>
                      <a:lnTo>
                        <a:pt x="4109923" y="804830"/>
                      </a:lnTo>
                      <a:cubicBezTo>
                        <a:pt x="4122130" y="754721"/>
                        <a:pt x="4128995" y="707278"/>
                        <a:pt x="4171156" y="674688"/>
                      </a:cubicBezTo>
                      <a:cubicBezTo>
                        <a:pt x="4213317" y="642098"/>
                        <a:pt x="4463305" y="651723"/>
                        <a:pt x="4462900" y="652155"/>
                      </a:cubicBezTo>
                    </a:path>
                  </a:pathLst>
                </a:custGeom>
                <a:noFill/>
                <a:ln w="19050" cap="flat">
                  <a:solidFill>
                    <a:srgbClr val="B07BD7"/>
                  </a:solidFill>
                  <a:prstDash val="solid"/>
                  <a:round/>
                  <a:tailEnd type="stealth" w="med" len="med"/>
                </a:ln>
              </p:spPr>
              <p:txBody>
                <a:bodyPr rtlCol="0" anchor="ctr"/>
                <a:lstStyle/>
                <a:p>
                  <a:endParaRPr lang="en-NL"/>
                </a:p>
              </p:txBody>
            </p:sp>
          </p:grpSp>
        </p:grp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C4A4A9-31A9-1E28-B4F6-00759A95F7A4}"/>
                </a:ext>
              </a:extLst>
            </p:cNvPr>
            <p:cNvSpPr/>
            <p:nvPr/>
          </p:nvSpPr>
          <p:spPr>
            <a:xfrm>
              <a:off x="2998191" y="2734385"/>
              <a:ext cx="831908" cy="230387"/>
            </a:xfrm>
            <a:custGeom>
              <a:avLst/>
              <a:gdLst>
                <a:gd name="connsiteX0" fmla="*/ 0 w 6200775"/>
                <a:gd name="connsiteY0" fmla="*/ 2737851 h 4895854"/>
                <a:gd name="connsiteX1" fmla="*/ 129319 w 6200775"/>
                <a:gd name="connsiteY1" fmla="*/ 2737851 h 4895854"/>
                <a:gd name="connsiteX2" fmla="*/ 281853 w 6200775"/>
                <a:gd name="connsiteY2" fmla="*/ 2737851 h 4895854"/>
                <a:gd name="connsiteX3" fmla="*/ 429399 w 6200775"/>
                <a:gd name="connsiteY3" fmla="*/ 2737851 h 4895854"/>
                <a:gd name="connsiteX4" fmla="*/ 563707 w 6200775"/>
                <a:gd name="connsiteY4" fmla="*/ 2737851 h 4895854"/>
                <a:gd name="connsiteX5" fmla="*/ 701979 w 6200775"/>
                <a:gd name="connsiteY5" fmla="*/ 2737850 h 4895854"/>
                <a:gd name="connsiteX6" fmla="*/ 845560 w 6200775"/>
                <a:gd name="connsiteY6" fmla="*/ 2737854 h 4895854"/>
                <a:gd name="connsiteX7" fmla="*/ 1001058 w 6200775"/>
                <a:gd name="connsiteY7" fmla="*/ 2737873 h 4895854"/>
                <a:gd name="connsiteX8" fmla="*/ 1127413 w 6200775"/>
                <a:gd name="connsiteY8" fmla="*/ 2737805 h 4895854"/>
                <a:gd name="connsiteX9" fmla="*/ 1284480 w 6200775"/>
                <a:gd name="connsiteY9" fmla="*/ 2737386 h 4895854"/>
                <a:gd name="connsiteX10" fmla="*/ 1409267 w 6200775"/>
                <a:gd name="connsiteY10" fmla="*/ 2738080 h 4895854"/>
                <a:gd name="connsiteX11" fmla="*/ 1545223 w 6200775"/>
                <a:gd name="connsiteY11" fmla="*/ 2742922 h 4895854"/>
                <a:gd name="connsiteX12" fmla="*/ 1581698 w 6200775"/>
                <a:gd name="connsiteY12" fmla="*/ 2744304 h 4895854"/>
                <a:gd name="connsiteX13" fmla="*/ 1618172 w 6200775"/>
                <a:gd name="connsiteY13" fmla="*/ 2744825 h 4895854"/>
                <a:gd name="connsiteX14" fmla="*/ 1654646 w 6200775"/>
                <a:gd name="connsiteY14" fmla="*/ 2743698 h 4895854"/>
                <a:gd name="connsiteX15" fmla="*/ 1691121 w 6200775"/>
                <a:gd name="connsiteY15" fmla="*/ 2740076 h 4895854"/>
                <a:gd name="connsiteX16" fmla="*/ 1724989 w 6200775"/>
                <a:gd name="connsiteY16" fmla="*/ 2733873 h 4895854"/>
                <a:gd name="connsiteX17" fmla="*/ 1758858 w 6200775"/>
                <a:gd name="connsiteY17" fmla="*/ 2724721 h 4895854"/>
                <a:gd name="connsiteX18" fmla="*/ 1792726 w 6200775"/>
                <a:gd name="connsiteY18" fmla="*/ 2713003 h 4895854"/>
                <a:gd name="connsiteX19" fmla="*/ 1826595 w 6200775"/>
                <a:gd name="connsiteY19" fmla="*/ 2699920 h 4895854"/>
                <a:gd name="connsiteX20" fmla="*/ 1844893 w 6200775"/>
                <a:gd name="connsiteY20" fmla="*/ 2693005 h 4895854"/>
                <a:gd name="connsiteX21" fmla="*/ 1863190 w 6200775"/>
                <a:gd name="connsiteY21" fmla="*/ 2686763 h 4895854"/>
                <a:gd name="connsiteX22" fmla="*/ 1872339 w 6200775"/>
                <a:gd name="connsiteY22" fmla="*/ 2684060 h 4895854"/>
                <a:gd name="connsiteX23" fmla="*/ 1881488 w 6200775"/>
                <a:gd name="connsiteY23" fmla="*/ 2681731 h 4895854"/>
                <a:gd name="connsiteX24" fmla="*/ 1890636 w 6200775"/>
                <a:gd name="connsiteY24" fmla="*/ 2679852 h 4895854"/>
                <a:gd name="connsiteX25" fmla="*/ 1899785 w 6200775"/>
                <a:gd name="connsiteY25" fmla="*/ 2678501 h 4895854"/>
                <a:gd name="connsiteX26" fmla="*/ 1908933 w 6200775"/>
                <a:gd name="connsiteY26" fmla="*/ 2677760 h 4895854"/>
                <a:gd name="connsiteX27" fmla="*/ 1918082 w 6200775"/>
                <a:gd name="connsiteY27" fmla="*/ 2677706 h 4895854"/>
                <a:gd name="connsiteX28" fmla="*/ 1922657 w 6200775"/>
                <a:gd name="connsiteY28" fmla="*/ 2677963 h 4895854"/>
                <a:gd name="connsiteX29" fmla="*/ 1927230 w 6200775"/>
                <a:gd name="connsiteY29" fmla="*/ 2678422 h 4895854"/>
                <a:gd name="connsiteX30" fmla="*/ 1931804 w 6200775"/>
                <a:gd name="connsiteY30" fmla="*/ 2679094 h 4895854"/>
                <a:gd name="connsiteX31" fmla="*/ 1936379 w 6200775"/>
                <a:gd name="connsiteY31" fmla="*/ 2679987 h 4895854"/>
                <a:gd name="connsiteX32" fmla="*/ 1940954 w 6200775"/>
                <a:gd name="connsiteY32" fmla="*/ 2681109 h 4895854"/>
                <a:gd name="connsiteX33" fmla="*/ 1945528 w 6200775"/>
                <a:gd name="connsiteY33" fmla="*/ 2682472 h 4895854"/>
                <a:gd name="connsiteX34" fmla="*/ 1950102 w 6200775"/>
                <a:gd name="connsiteY34" fmla="*/ 2684084 h 4895854"/>
                <a:gd name="connsiteX35" fmla="*/ 1954677 w 6200775"/>
                <a:gd name="connsiteY35" fmla="*/ 2685952 h 4895854"/>
                <a:gd name="connsiteX36" fmla="*/ 1959251 w 6200775"/>
                <a:gd name="connsiteY36" fmla="*/ 2688086 h 4895854"/>
                <a:gd name="connsiteX37" fmla="*/ 1963826 w 6200775"/>
                <a:gd name="connsiteY37" fmla="*/ 2690491 h 4895854"/>
                <a:gd name="connsiteX38" fmla="*/ 1968399 w 6200775"/>
                <a:gd name="connsiteY38" fmla="*/ 2693175 h 4895854"/>
                <a:gd name="connsiteX39" fmla="*/ 1972974 w 6200775"/>
                <a:gd name="connsiteY39" fmla="*/ 2696144 h 4895854"/>
                <a:gd name="connsiteX40" fmla="*/ 1977886 w 6200775"/>
                <a:gd name="connsiteY40" fmla="*/ 2699657 h 4895854"/>
                <a:gd name="connsiteX41" fmla="*/ 1982799 w 6200775"/>
                <a:gd name="connsiteY41" fmla="*/ 2703513 h 4895854"/>
                <a:gd name="connsiteX42" fmla="*/ 1992624 w 6200775"/>
                <a:gd name="connsiteY42" fmla="*/ 2712271 h 4895854"/>
                <a:gd name="connsiteX43" fmla="*/ 2002450 w 6200775"/>
                <a:gd name="connsiteY43" fmla="*/ 2722448 h 4895854"/>
                <a:gd name="connsiteX44" fmla="*/ 2012275 w 6200775"/>
                <a:gd name="connsiteY44" fmla="*/ 2734053 h 4895854"/>
                <a:gd name="connsiteX45" fmla="*/ 2022100 w 6200775"/>
                <a:gd name="connsiteY45" fmla="*/ 2747079 h 4895854"/>
                <a:gd name="connsiteX46" fmla="*/ 2031926 w 6200775"/>
                <a:gd name="connsiteY46" fmla="*/ 2761491 h 4895854"/>
                <a:gd name="connsiteX47" fmla="*/ 2051577 w 6200775"/>
                <a:gd name="connsiteY47" fmla="*/ 2794217 h 4895854"/>
                <a:gd name="connsiteX48" fmla="*/ 2071227 w 6200775"/>
                <a:gd name="connsiteY48" fmla="*/ 2831445 h 4895854"/>
                <a:gd name="connsiteX49" fmla="*/ 2090878 w 6200775"/>
                <a:gd name="connsiteY49" fmla="*/ 2871925 h 4895854"/>
                <a:gd name="connsiteX50" fmla="*/ 2130180 w 6200775"/>
                <a:gd name="connsiteY50" fmla="*/ 2955283 h 4895854"/>
                <a:gd name="connsiteX51" fmla="*/ 2145761 w 6200775"/>
                <a:gd name="connsiteY51" fmla="*/ 2985896 h 4895854"/>
                <a:gd name="connsiteX52" fmla="*/ 2153551 w 6200775"/>
                <a:gd name="connsiteY52" fmla="*/ 2999992 h 4895854"/>
                <a:gd name="connsiteX53" fmla="*/ 2161342 w 6200775"/>
                <a:gd name="connsiteY53" fmla="*/ 3013029 h 4895854"/>
                <a:gd name="connsiteX54" fmla="*/ 2169132 w 6200775"/>
                <a:gd name="connsiteY54" fmla="*/ 3024811 h 4895854"/>
                <a:gd name="connsiteX55" fmla="*/ 2176923 w 6200775"/>
                <a:gd name="connsiteY55" fmla="*/ 3035144 h 4895854"/>
                <a:gd name="connsiteX56" fmla="*/ 2180818 w 6200775"/>
                <a:gd name="connsiteY56" fmla="*/ 3039705 h 4895854"/>
                <a:gd name="connsiteX57" fmla="*/ 2184713 w 6200775"/>
                <a:gd name="connsiteY57" fmla="*/ 3043828 h 4895854"/>
                <a:gd name="connsiteX58" fmla="*/ 2188608 w 6200775"/>
                <a:gd name="connsiteY58" fmla="*/ 3047490 h 4895854"/>
                <a:gd name="connsiteX59" fmla="*/ 2192504 w 6200775"/>
                <a:gd name="connsiteY59" fmla="*/ 3050665 h 4895854"/>
                <a:gd name="connsiteX60" fmla="*/ 2194450 w 6200775"/>
                <a:gd name="connsiteY60" fmla="*/ 3052064 h 4895854"/>
                <a:gd name="connsiteX61" fmla="*/ 2196398 w 6200775"/>
                <a:gd name="connsiteY61" fmla="*/ 3053331 h 4895854"/>
                <a:gd name="connsiteX62" fmla="*/ 2198346 w 6200775"/>
                <a:gd name="connsiteY62" fmla="*/ 3054466 h 4895854"/>
                <a:gd name="connsiteX63" fmla="*/ 2200294 w 6200775"/>
                <a:gd name="connsiteY63" fmla="*/ 3055463 h 4895854"/>
                <a:gd name="connsiteX64" fmla="*/ 2202242 w 6200775"/>
                <a:gd name="connsiteY64" fmla="*/ 3056321 h 4895854"/>
                <a:gd name="connsiteX65" fmla="*/ 2204189 w 6200775"/>
                <a:gd name="connsiteY65" fmla="*/ 3057036 h 4895854"/>
                <a:gd name="connsiteX66" fmla="*/ 2206137 w 6200775"/>
                <a:gd name="connsiteY66" fmla="*/ 3057607 h 4895854"/>
                <a:gd name="connsiteX67" fmla="*/ 2208085 w 6200775"/>
                <a:gd name="connsiteY67" fmla="*/ 3058029 h 4895854"/>
                <a:gd name="connsiteX68" fmla="*/ 2210033 w 6200775"/>
                <a:gd name="connsiteY68" fmla="*/ 3058302 h 4895854"/>
                <a:gd name="connsiteX69" fmla="*/ 2211979 w 6200775"/>
                <a:gd name="connsiteY69" fmla="*/ 3058419 h 4895854"/>
                <a:gd name="connsiteX70" fmla="*/ 2213927 w 6200775"/>
                <a:gd name="connsiteY70" fmla="*/ 3058381 h 4895854"/>
                <a:gd name="connsiteX71" fmla="*/ 2215875 w 6200775"/>
                <a:gd name="connsiteY71" fmla="*/ 3058182 h 4895854"/>
                <a:gd name="connsiteX72" fmla="*/ 2217823 w 6200775"/>
                <a:gd name="connsiteY72" fmla="*/ 3057822 h 4895854"/>
                <a:gd name="connsiteX73" fmla="*/ 2219770 w 6200775"/>
                <a:gd name="connsiteY73" fmla="*/ 3057299 h 4895854"/>
                <a:gd name="connsiteX74" fmla="*/ 2221718 w 6200775"/>
                <a:gd name="connsiteY74" fmla="*/ 3056608 h 4895854"/>
                <a:gd name="connsiteX75" fmla="*/ 2223666 w 6200775"/>
                <a:gd name="connsiteY75" fmla="*/ 3055748 h 4895854"/>
                <a:gd name="connsiteX76" fmla="*/ 2225613 w 6200775"/>
                <a:gd name="connsiteY76" fmla="*/ 3054715 h 4895854"/>
                <a:gd name="connsiteX77" fmla="*/ 2227560 w 6200775"/>
                <a:gd name="connsiteY77" fmla="*/ 3053509 h 4895854"/>
                <a:gd name="connsiteX78" fmla="*/ 2229508 w 6200775"/>
                <a:gd name="connsiteY78" fmla="*/ 3052125 h 4895854"/>
                <a:gd name="connsiteX79" fmla="*/ 2231456 w 6200775"/>
                <a:gd name="connsiteY79" fmla="*/ 3050562 h 4895854"/>
                <a:gd name="connsiteX80" fmla="*/ 2233404 w 6200775"/>
                <a:gd name="connsiteY80" fmla="*/ 3048818 h 4895854"/>
                <a:gd name="connsiteX81" fmla="*/ 2235351 w 6200775"/>
                <a:gd name="connsiteY81" fmla="*/ 3046891 h 4895854"/>
                <a:gd name="connsiteX82" fmla="*/ 2237299 w 6200775"/>
                <a:gd name="connsiteY82" fmla="*/ 3044779 h 4895854"/>
                <a:gd name="connsiteX83" fmla="*/ 2239247 w 6200775"/>
                <a:gd name="connsiteY83" fmla="*/ 3042478 h 4895854"/>
                <a:gd name="connsiteX84" fmla="*/ 2243141 w 6200775"/>
                <a:gd name="connsiteY84" fmla="*/ 3037306 h 4895854"/>
                <a:gd name="connsiteX85" fmla="*/ 2247037 w 6200775"/>
                <a:gd name="connsiteY85" fmla="*/ 3031361 h 4895854"/>
                <a:gd name="connsiteX86" fmla="*/ 2250932 w 6200775"/>
                <a:gd name="connsiteY86" fmla="*/ 3024629 h 4895854"/>
                <a:gd name="connsiteX87" fmla="*/ 2254828 w 6200775"/>
                <a:gd name="connsiteY87" fmla="*/ 3017096 h 4895854"/>
                <a:gd name="connsiteX88" fmla="*/ 2259550 w 6200775"/>
                <a:gd name="connsiteY88" fmla="*/ 3006874 h 4895854"/>
                <a:gd name="connsiteX89" fmla="*/ 2264274 w 6200775"/>
                <a:gd name="connsiteY89" fmla="*/ 2995443 h 4895854"/>
                <a:gd name="connsiteX90" fmla="*/ 2273720 w 6200775"/>
                <a:gd name="connsiteY90" fmla="*/ 2968902 h 4895854"/>
                <a:gd name="connsiteX91" fmla="*/ 2283167 w 6200775"/>
                <a:gd name="connsiteY91" fmla="*/ 2937403 h 4895854"/>
                <a:gd name="connsiteX92" fmla="*/ 2292613 w 6200775"/>
                <a:gd name="connsiteY92" fmla="*/ 2900936 h 4895854"/>
                <a:gd name="connsiteX93" fmla="*/ 2302060 w 6200775"/>
                <a:gd name="connsiteY93" fmla="*/ 2859558 h 4895854"/>
                <a:gd name="connsiteX94" fmla="*/ 2311507 w 6200775"/>
                <a:gd name="connsiteY94" fmla="*/ 2813391 h 4895854"/>
                <a:gd name="connsiteX95" fmla="*/ 2330400 w 6200775"/>
                <a:gd name="connsiteY95" fmla="*/ 2707540 h 4895854"/>
                <a:gd name="connsiteX96" fmla="*/ 2349293 w 6200775"/>
                <a:gd name="connsiteY96" fmla="*/ 2585834 h 4895854"/>
                <a:gd name="connsiteX97" fmla="*/ 2368186 w 6200775"/>
                <a:gd name="connsiteY97" fmla="*/ 2451938 h 4895854"/>
                <a:gd name="connsiteX98" fmla="*/ 2405972 w 6200775"/>
                <a:gd name="connsiteY98" fmla="*/ 2168022 h 4895854"/>
                <a:gd name="connsiteX99" fmla="*/ 2422310 w 6200775"/>
                <a:gd name="connsiteY99" fmla="*/ 2048711 h 4895854"/>
                <a:gd name="connsiteX100" fmla="*/ 2438650 w 6200775"/>
                <a:gd name="connsiteY100" fmla="*/ 1938214 h 4895854"/>
                <a:gd name="connsiteX101" fmla="*/ 2446818 w 6200775"/>
                <a:gd name="connsiteY101" fmla="*/ 1887829 h 4895854"/>
                <a:gd name="connsiteX102" fmla="*/ 2454988 w 6200775"/>
                <a:gd name="connsiteY102" fmla="*/ 1841529 h 4895854"/>
                <a:gd name="connsiteX103" fmla="*/ 2463158 w 6200775"/>
                <a:gd name="connsiteY103" fmla="*/ 1799939 h 4895854"/>
                <a:gd name="connsiteX104" fmla="*/ 2471326 w 6200775"/>
                <a:gd name="connsiteY104" fmla="*/ 1763674 h 4895854"/>
                <a:gd name="connsiteX105" fmla="*/ 2479496 w 6200775"/>
                <a:gd name="connsiteY105" fmla="*/ 1733330 h 4895854"/>
                <a:gd name="connsiteX106" fmla="*/ 2483580 w 6200775"/>
                <a:gd name="connsiteY106" fmla="*/ 1720559 h 4895854"/>
                <a:gd name="connsiteX107" fmla="*/ 2487664 w 6200775"/>
                <a:gd name="connsiteY107" fmla="*/ 1709480 h 4895854"/>
                <a:gd name="connsiteX108" fmla="*/ 2491750 w 6200775"/>
                <a:gd name="connsiteY108" fmla="*/ 1700161 h 4895854"/>
                <a:gd name="connsiteX109" fmla="*/ 2493792 w 6200775"/>
                <a:gd name="connsiteY109" fmla="*/ 1696182 h 4895854"/>
                <a:gd name="connsiteX110" fmla="*/ 2495834 w 6200775"/>
                <a:gd name="connsiteY110" fmla="*/ 1692665 h 4895854"/>
                <a:gd name="connsiteX111" fmla="*/ 2497877 w 6200775"/>
                <a:gd name="connsiteY111" fmla="*/ 1689621 h 4895854"/>
                <a:gd name="connsiteX112" fmla="*/ 2498898 w 6200775"/>
                <a:gd name="connsiteY112" fmla="*/ 1688277 h 4895854"/>
                <a:gd name="connsiteX113" fmla="*/ 2499919 w 6200775"/>
                <a:gd name="connsiteY113" fmla="*/ 1687054 h 4895854"/>
                <a:gd name="connsiteX114" fmla="*/ 2500940 w 6200775"/>
                <a:gd name="connsiteY114" fmla="*/ 1685953 h 4895854"/>
                <a:gd name="connsiteX115" fmla="*/ 2501961 w 6200775"/>
                <a:gd name="connsiteY115" fmla="*/ 1684974 h 4895854"/>
                <a:gd name="connsiteX116" fmla="*/ 2502983 w 6200775"/>
                <a:gd name="connsiteY116" fmla="*/ 1684118 h 4895854"/>
                <a:gd name="connsiteX117" fmla="*/ 2504004 w 6200775"/>
                <a:gd name="connsiteY117" fmla="*/ 1683387 h 4895854"/>
                <a:gd name="connsiteX118" fmla="*/ 2504514 w 6200775"/>
                <a:gd name="connsiteY118" fmla="*/ 1683068 h 4895854"/>
                <a:gd name="connsiteX119" fmla="*/ 2505025 w 6200775"/>
                <a:gd name="connsiteY119" fmla="*/ 1682780 h 4895854"/>
                <a:gd name="connsiteX120" fmla="*/ 2505535 w 6200775"/>
                <a:gd name="connsiteY120" fmla="*/ 1682524 h 4895854"/>
                <a:gd name="connsiteX121" fmla="*/ 2506046 w 6200775"/>
                <a:gd name="connsiteY121" fmla="*/ 1682299 h 4895854"/>
                <a:gd name="connsiteX122" fmla="*/ 2506556 w 6200775"/>
                <a:gd name="connsiteY122" fmla="*/ 1682106 h 4895854"/>
                <a:gd name="connsiteX123" fmla="*/ 2507067 w 6200775"/>
                <a:gd name="connsiteY123" fmla="*/ 1681945 h 4895854"/>
                <a:gd name="connsiteX124" fmla="*/ 2507577 w 6200775"/>
                <a:gd name="connsiteY124" fmla="*/ 1681815 h 4895854"/>
                <a:gd name="connsiteX125" fmla="*/ 2508088 w 6200775"/>
                <a:gd name="connsiteY125" fmla="*/ 1681718 h 4895854"/>
                <a:gd name="connsiteX126" fmla="*/ 2508598 w 6200775"/>
                <a:gd name="connsiteY126" fmla="*/ 1681652 h 4895854"/>
                <a:gd name="connsiteX127" fmla="*/ 2509110 w 6200775"/>
                <a:gd name="connsiteY127" fmla="*/ 1681619 h 4895854"/>
                <a:gd name="connsiteX128" fmla="*/ 2509620 w 6200775"/>
                <a:gd name="connsiteY128" fmla="*/ 1681619 h 4895854"/>
                <a:gd name="connsiteX129" fmla="*/ 2510131 w 6200775"/>
                <a:gd name="connsiteY129" fmla="*/ 1681649 h 4895854"/>
                <a:gd name="connsiteX130" fmla="*/ 2510642 w 6200775"/>
                <a:gd name="connsiteY130" fmla="*/ 1681713 h 4895854"/>
                <a:gd name="connsiteX131" fmla="*/ 2511152 w 6200775"/>
                <a:gd name="connsiteY131" fmla="*/ 1681810 h 4895854"/>
                <a:gd name="connsiteX132" fmla="*/ 2511663 w 6200775"/>
                <a:gd name="connsiteY132" fmla="*/ 1681939 h 4895854"/>
                <a:gd name="connsiteX133" fmla="*/ 2512173 w 6200775"/>
                <a:gd name="connsiteY133" fmla="*/ 1682101 h 4895854"/>
                <a:gd name="connsiteX134" fmla="*/ 2512684 w 6200775"/>
                <a:gd name="connsiteY134" fmla="*/ 1682295 h 4895854"/>
                <a:gd name="connsiteX135" fmla="*/ 2513194 w 6200775"/>
                <a:gd name="connsiteY135" fmla="*/ 1682523 h 4895854"/>
                <a:gd name="connsiteX136" fmla="*/ 2513705 w 6200775"/>
                <a:gd name="connsiteY136" fmla="*/ 1682784 h 4895854"/>
                <a:gd name="connsiteX137" fmla="*/ 2514215 w 6200775"/>
                <a:gd name="connsiteY137" fmla="*/ 1683077 h 4895854"/>
                <a:gd name="connsiteX138" fmla="*/ 2514726 w 6200775"/>
                <a:gd name="connsiteY138" fmla="*/ 1683404 h 4895854"/>
                <a:gd name="connsiteX139" fmla="*/ 2515236 w 6200775"/>
                <a:gd name="connsiteY139" fmla="*/ 1683764 h 4895854"/>
                <a:gd name="connsiteX140" fmla="*/ 2516258 w 6200775"/>
                <a:gd name="connsiteY140" fmla="*/ 1684584 h 4895854"/>
                <a:gd name="connsiteX141" fmla="*/ 2517278 w 6200775"/>
                <a:gd name="connsiteY141" fmla="*/ 1685538 h 4895854"/>
                <a:gd name="connsiteX142" fmla="*/ 2518300 w 6200775"/>
                <a:gd name="connsiteY142" fmla="*/ 1686627 h 4895854"/>
                <a:gd name="connsiteX143" fmla="*/ 2519321 w 6200775"/>
                <a:gd name="connsiteY143" fmla="*/ 1687852 h 4895854"/>
                <a:gd name="connsiteX144" fmla="*/ 2520342 w 6200775"/>
                <a:gd name="connsiteY144" fmla="*/ 1689213 h 4895854"/>
                <a:gd name="connsiteX145" fmla="*/ 2521364 w 6200775"/>
                <a:gd name="connsiteY145" fmla="*/ 1690710 h 4895854"/>
                <a:gd name="connsiteX146" fmla="*/ 2522385 w 6200775"/>
                <a:gd name="connsiteY146" fmla="*/ 1692345 h 4895854"/>
                <a:gd name="connsiteX147" fmla="*/ 2524427 w 6200775"/>
                <a:gd name="connsiteY147" fmla="*/ 1696029 h 4895854"/>
                <a:gd name="connsiteX148" fmla="*/ 2526469 w 6200775"/>
                <a:gd name="connsiteY148" fmla="*/ 1700270 h 4895854"/>
                <a:gd name="connsiteX149" fmla="*/ 2528511 w 6200775"/>
                <a:gd name="connsiteY149" fmla="*/ 1705070 h 4895854"/>
                <a:gd name="connsiteX150" fmla="*/ 2532596 w 6200775"/>
                <a:gd name="connsiteY150" fmla="*/ 1716369 h 4895854"/>
                <a:gd name="connsiteX151" fmla="*/ 2536681 w 6200775"/>
                <a:gd name="connsiteY151" fmla="*/ 1729955 h 4895854"/>
                <a:gd name="connsiteX152" fmla="*/ 2541316 w 6200775"/>
                <a:gd name="connsiteY152" fmla="*/ 1748174 h 4895854"/>
                <a:gd name="connsiteX153" fmla="*/ 2545952 w 6200775"/>
                <a:gd name="connsiteY153" fmla="*/ 1769397 h 4895854"/>
                <a:gd name="connsiteX154" fmla="*/ 2550587 w 6200775"/>
                <a:gd name="connsiteY154" fmla="*/ 1793646 h 4895854"/>
                <a:gd name="connsiteX155" fmla="*/ 2555222 w 6200775"/>
                <a:gd name="connsiteY155" fmla="*/ 1820932 h 4895854"/>
                <a:gd name="connsiteX156" fmla="*/ 2559858 w 6200775"/>
                <a:gd name="connsiteY156" fmla="*/ 1851257 h 4895854"/>
                <a:gd name="connsiteX157" fmla="*/ 2564493 w 6200775"/>
                <a:gd name="connsiteY157" fmla="*/ 1884618 h 4895854"/>
                <a:gd name="connsiteX158" fmla="*/ 2569129 w 6200775"/>
                <a:gd name="connsiteY158" fmla="*/ 1921000 h 4895854"/>
                <a:gd name="connsiteX159" fmla="*/ 2573765 w 6200775"/>
                <a:gd name="connsiteY159" fmla="*/ 1960379 h 4895854"/>
                <a:gd name="connsiteX160" fmla="*/ 2578399 w 6200775"/>
                <a:gd name="connsiteY160" fmla="*/ 2002724 h 4895854"/>
                <a:gd name="connsiteX161" fmla="*/ 2583035 w 6200775"/>
                <a:gd name="connsiteY161" fmla="*/ 2047989 h 4895854"/>
                <a:gd name="connsiteX162" fmla="*/ 2587670 w 6200775"/>
                <a:gd name="connsiteY162" fmla="*/ 2096127 h 4895854"/>
                <a:gd name="connsiteX163" fmla="*/ 2592306 w 6200775"/>
                <a:gd name="connsiteY163" fmla="*/ 2147074 h 4895854"/>
                <a:gd name="connsiteX164" fmla="*/ 2596941 w 6200775"/>
                <a:gd name="connsiteY164" fmla="*/ 2200761 h 4895854"/>
                <a:gd name="connsiteX165" fmla="*/ 2601577 w 6200775"/>
                <a:gd name="connsiteY165" fmla="*/ 2257107 h 4895854"/>
                <a:gd name="connsiteX166" fmla="*/ 2606213 w 6200775"/>
                <a:gd name="connsiteY166" fmla="*/ 2316023 h 4895854"/>
                <a:gd name="connsiteX167" fmla="*/ 2610847 w 6200775"/>
                <a:gd name="connsiteY167" fmla="*/ 2377410 h 4895854"/>
                <a:gd name="connsiteX168" fmla="*/ 2615483 w 6200775"/>
                <a:gd name="connsiteY168" fmla="*/ 2441159 h 4895854"/>
                <a:gd name="connsiteX169" fmla="*/ 2620119 w 6200775"/>
                <a:gd name="connsiteY169" fmla="*/ 2507153 h 4895854"/>
                <a:gd name="connsiteX170" fmla="*/ 2629390 w 6200775"/>
                <a:gd name="connsiteY170" fmla="*/ 2645360 h 4895854"/>
                <a:gd name="connsiteX171" fmla="*/ 2638660 w 6200775"/>
                <a:gd name="connsiteY171" fmla="*/ 2790917 h 4895854"/>
                <a:gd name="connsiteX172" fmla="*/ 2647931 w 6200775"/>
                <a:gd name="connsiteY172" fmla="*/ 2942572 h 4895854"/>
                <a:gd name="connsiteX173" fmla="*/ 2657202 w 6200775"/>
                <a:gd name="connsiteY173" fmla="*/ 3098953 h 4895854"/>
                <a:gd name="connsiteX174" fmla="*/ 2666473 w 6200775"/>
                <a:gd name="connsiteY174" fmla="*/ 3258579 h 4895854"/>
                <a:gd name="connsiteX175" fmla="*/ 2685015 w 6200775"/>
                <a:gd name="connsiteY175" fmla="*/ 3581158 h 4895854"/>
                <a:gd name="connsiteX176" fmla="*/ 2701704 w 6200775"/>
                <a:gd name="connsiteY176" fmla="*/ 3865993 h 4895854"/>
                <a:gd name="connsiteX177" fmla="*/ 2710049 w 6200775"/>
                <a:gd name="connsiteY177" fmla="*/ 4003076 h 4895854"/>
                <a:gd name="connsiteX178" fmla="*/ 2718395 w 6200775"/>
                <a:gd name="connsiteY178" fmla="*/ 4134854 h 4895854"/>
                <a:gd name="connsiteX179" fmla="*/ 2726740 w 6200775"/>
                <a:gd name="connsiteY179" fmla="*/ 4260023 h 4895854"/>
                <a:gd name="connsiteX180" fmla="*/ 2730912 w 6200775"/>
                <a:gd name="connsiteY180" fmla="*/ 4319726 h 4895854"/>
                <a:gd name="connsiteX181" fmla="*/ 2735085 w 6200775"/>
                <a:gd name="connsiteY181" fmla="*/ 4377298 h 4895854"/>
                <a:gd name="connsiteX182" fmla="*/ 2739257 w 6200775"/>
                <a:gd name="connsiteY182" fmla="*/ 4432583 h 4895854"/>
                <a:gd name="connsiteX183" fmla="*/ 2743430 w 6200775"/>
                <a:gd name="connsiteY183" fmla="*/ 4485428 h 4895854"/>
                <a:gd name="connsiteX184" fmla="*/ 2747602 w 6200775"/>
                <a:gd name="connsiteY184" fmla="*/ 4535688 h 4895854"/>
                <a:gd name="connsiteX185" fmla="*/ 2751775 w 6200775"/>
                <a:gd name="connsiteY185" fmla="*/ 4583213 h 4895854"/>
                <a:gd name="connsiteX186" fmla="*/ 2755947 w 6200775"/>
                <a:gd name="connsiteY186" fmla="*/ 4627866 h 4895854"/>
                <a:gd name="connsiteX187" fmla="*/ 2760119 w 6200775"/>
                <a:gd name="connsiteY187" fmla="*/ 4669509 h 4895854"/>
                <a:gd name="connsiteX188" fmla="*/ 2764292 w 6200775"/>
                <a:gd name="connsiteY188" fmla="*/ 4708013 h 4895854"/>
                <a:gd name="connsiteX189" fmla="*/ 2768464 w 6200775"/>
                <a:gd name="connsiteY189" fmla="*/ 4743249 h 4895854"/>
                <a:gd name="connsiteX190" fmla="*/ 2772637 w 6200775"/>
                <a:gd name="connsiteY190" fmla="*/ 4775100 h 4895854"/>
                <a:gd name="connsiteX191" fmla="*/ 2776809 w 6200775"/>
                <a:gd name="connsiteY191" fmla="*/ 4803450 h 4895854"/>
                <a:gd name="connsiteX192" fmla="*/ 2780982 w 6200775"/>
                <a:gd name="connsiteY192" fmla="*/ 4828193 h 4895854"/>
                <a:gd name="connsiteX193" fmla="*/ 2785154 w 6200775"/>
                <a:gd name="connsiteY193" fmla="*/ 4849228 h 4895854"/>
                <a:gd name="connsiteX194" fmla="*/ 2789327 w 6200775"/>
                <a:gd name="connsiteY194" fmla="*/ 4866460 h 4895854"/>
                <a:gd name="connsiteX195" fmla="*/ 2791413 w 6200775"/>
                <a:gd name="connsiteY195" fmla="*/ 4873623 h 4895854"/>
                <a:gd name="connsiteX196" fmla="*/ 2793500 w 6200775"/>
                <a:gd name="connsiteY196" fmla="*/ 4879805 h 4895854"/>
                <a:gd name="connsiteX197" fmla="*/ 2795586 w 6200775"/>
                <a:gd name="connsiteY197" fmla="*/ 4884996 h 4895854"/>
                <a:gd name="connsiteX198" fmla="*/ 2796629 w 6200775"/>
                <a:gd name="connsiteY198" fmla="*/ 4887215 h 4895854"/>
                <a:gd name="connsiteX199" fmla="*/ 2797672 w 6200775"/>
                <a:gd name="connsiteY199" fmla="*/ 4889184 h 4895854"/>
                <a:gd name="connsiteX200" fmla="*/ 2798715 w 6200775"/>
                <a:gd name="connsiteY200" fmla="*/ 4890901 h 4895854"/>
                <a:gd name="connsiteX201" fmla="*/ 2799237 w 6200775"/>
                <a:gd name="connsiteY201" fmla="*/ 4891665 h 4895854"/>
                <a:gd name="connsiteX202" fmla="*/ 2799758 w 6200775"/>
                <a:gd name="connsiteY202" fmla="*/ 4892365 h 4895854"/>
                <a:gd name="connsiteX203" fmla="*/ 2800280 w 6200775"/>
                <a:gd name="connsiteY203" fmla="*/ 4893002 h 4895854"/>
                <a:gd name="connsiteX204" fmla="*/ 2800802 w 6200775"/>
                <a:gd name="connsiteY204" fmla="*/ 4893574 h 4895854"/>
                <a:gd name="connsiteX205" fmla="*/ 2801323 w 6200775"/>
                <a:gd name="connsiteY205" fmla="*/ 4894083 h 4895854"/>
                <a:gd name="connsiteX206" fmla="*/ 2801845 w 6200775"/>
                <a:gd name="connsiteY206" fmla="*/ 4894528 h 4895854"/>
                <a:gd name="connsiteX207" fmla="*/ 2802366 w 6200775"/>
                <a:gd name="connsiteY207" fmla="*/ 4894909 h 4895854"/>
                <a:gd name="connsiteX208" fmla="*/ 2802627 w 6200775"/>
                <a:gd name="connsiteY208" fmla="*/ 4895076 h 4895854"/>
                <a:gd name="connsiteX209" fmla="*/ 2802887 w 6200775"/>
                <a:gd name="connsiteY209" fmla="*/ 4895226 h 4895854"/>
                <a:gd name="connsiteX210" fmla="*/ 2803149 w 6200775"/>
                <a:gd name="connsiteY210" fmla="*/ 4895361 h 4895854"/>
                <a:gd name="connsiteX211" fmla="*/ 2803409 w 6200775"/>
                <a:gd name="connsiteY211" fmla="*/ 4895479 h 4895854"/>
                <a:gd name="connsiteX212" fmla="*/ 2803670 w 6200775"/>
                <a:gd name="connsiteY212" fmla="*/ 4895580 h 4895854"/>
                <a:gd name="connsiteX213" fmla="*/ 2803930 w 6200775"/>
                <a:gd name="connsiteY213" fmla="*/ 4895667 h 4895854"/>
                <a:gd name="connsiteX214" fmla="*/ 2804191 w 6200775"/>
                <a:gd name="connsiteY214" fmla="*/ 4895737 h 4895854"/>
                <a:gd name="connsiteX215" fmla="*/ 2804452 w 6200775"/>
                <a:gd name="connsiteY215" fmla="*/ 4895791 h 4895854"/>
                <a:gd name="connsiteX216" fmla="*/ 2804713 w 6200775"/>
                <a:gd name="connsiteY216" fmla="*/ 4895828 h 4895854"/>
                <a:gd name="connsiteX217" fmla="*/ 2804974 w 6200775"/>
                <a:gd name="connsiteY217" fmla="*/ 4895850 h 4895854"/>
                <a:gd name="connsiteX218" fmla="*/ 2805234 w 6200775"/>
                <a:gd name="connsiteY218" fmla="*/ 4895855 h 4895854"/>
                <a:gd name="connsiteX219" fmla="*/ 2805495 w 6200775"/>
                <a:gd name="connsiteY219" fmla="*/ 4895846 h 4895854"/>
                <a:gd name="connsiteX220" fmla="*/ 2805756 w 6200775"/>
                <a:gd name="connsiteY220" fmla="*/ 4895818 h 4895854"/>
                <a:gd name="connsiteX221" fmla="*/ 2806017 w 6200775"/>
                <a:gd name="connsiteY221" fmla="*/ 4895775 h 4895854"/>
                <a:gd name="connsiteX222" fmla="*/ 2806278 w 6200775"/>
                <a:gd name="connsiteY222" fmla="*/ 4895715 h 4895854"/>
                <a:gd name="connsiteX223" fmla="*/ 2806538 w 6200775"/>
                <a:gd name="connsiteY223" fmla="*/ 4895640 h 4895854"/>
                <a:gd name="connsiteX224" fmla="*/ 2806799 w 6200775"/>
                <a:gd name="connsiteY224" fmla="*/ 4895549 h 4895854"/>
                <a:gd name="connsiteX225" fmla="*/ 2807060 w 6200775"/>
                <a:gd name="connsiteY225" fmla="*/ 4895440 h 4895854"/>
                <a:gd name="connsiteX226" fmla="*/ 2807321 w 6200775"/>
                <a:gd name="connsiteY226" fmla="*/ 4895315 h 4895854"/>
                <a:gd name="connsiteX227" fmla="*/ 2807581 w 6200775"/>
                <a:gd name="connsiteY227" fmla="*/ 4895175 h 4895854"/>
                <a:gd name="connsiteX228" fmla="*/ 2807842 w 6200775"/>
                <a:gd name="connsiteY228" fmla="*/ 4895018 h 4895854"/>
                <a:gd name="connsiteX229" fmla="*/ 2808103 w 6200775"/>
                <a:gd name="connsiteY229" fmla="*/ 4894844 h 4895854"/>
                <a:gd name="connsiteX230" fmla="*/ 2808625 w 6200775"/>
                <a:gd name="connsiteY230" fmla="*/ 4894449 h 4895854"/>
                <a:gd name="connsiteX231" fmla="*/ 2809146 w 6200775"/>
                <a:gd name="connsiteY231" fmla="*/ 4893988 h 4895854"/>
                <a:gd name="connsiteX232" fmla="*/ 2809668 w 6200775"/>
                <a:gd name="connsiteY232" fmla="*/ 4893463 h 4895854"/>
                <a:gd name="connsiteX233" fmla="*/ 2810189 w 6200775"/>
                <a:gd name="connsiteY233" fmla="*/ 4892870 h 4895854"/>
                <a:gd name="connsiteX234" fmla="*/ 2810711 w 6200775"/>
                <a:gd name="connsiteY234" fmla="*/ 4892214 h 4895854"/>
                <a:gd name="connsiteX235" fmla="*/ 2811232 w 6200775"/>
                <a:gd name="connsiteY235" fmla="*/ 4891489 h 4895854"/>
                <a:gd name="connsiteX236" fmla="*/ 2812276 w 6200775"/>
                <a:gd name="connsiteY236" fmla="*/ 4889848 h 4895854"/>
                <a:gd name="connsiteX237" fmla="*/ 2813319 w 6200775"/>
                <a:gd name="connsiteY237" fmla="*/ 4887941 h 4895854"/>
                <a:gd name="connsiteX238" fmla="*/ 2814361 w 6200775"/>
                <a:gd name="connsiteY238" fmla="*/ 4885771 h 4895854"/>
                <a:gd name="connsiteX239" fmla="*/ 2816448 w 6200775"/>
                <a:gd name="connsiteY239" fmla="*/ 4880637 h 4895854"/>
                <a:gd name="connsiteX240" fmla="*/ 2818534 w 6200775"/>
                <a:gd name="connsiteY240" fmla="*/ 4874442 h 4895854"/>
                <a:gd name="connsiteX241" fmla="*/ 2820715 w 6200775"/>
                <a:gd name="connsiteY241" fmla="*/ 4866825 h 4895854"/>
                <a:gd name="connsiteX242" fmla="*/ 2822898 w 6200775"/>
                <a:gd name="connsiteY242" fmla="*/ 4858041 h 4895854"/>
                <a:gd name="connsiteX243" fmla="*/ 2825079 w 6200775"/>
                <a:gd name="connsiteY243" fmla="*/ 4848089 h 4895854"/>
                <a:gd name="connsiteX244" fmla="*/ 2827260 w 6200775"/>
                <a:gd name="connsiteY244" fmla="*/ 4836968 h 4895854"/>
                <a:gd name="connsiteX245" fmla="*/ 2829442 w 6200775"/>
                <a:gd name="connsiteY245" fmla="*/ 4824676 h 4895854"/>
                <a:gd name="connsiteX246" fmla="*/ 2831624 w 6200775"/>
                <a:gd name="connsiteY246" fmla="*/ 4811214 h 4895854"/>
                <a:gd name="connsiteX247" fmla="*/ 2833805 w 6200775"/>
                <a:gd name="connsiteY247" fmla="*/ 4796582 h 4895854"/>
                <a:gd name="connsiteX248" fmla="*/ 2835987 w 6200775"/>
                <a:gd name="connsiteY248" fmla="*/ 4780782 h 4895854"/>
                <a:gd name="connsiteX249" fmla="*/ 2838168 w 6200775"/>
                <a:gd name="connsiteY249" fmla="*/ 4763818 h 4895854"/>
                <a:gd name="connsiteX250" fmla="*/ 2840349 w 6200775"/>
                <a:gd name="connsiteY250" fmla="*/ 4745691 h 4895854"/>
                <a:gd name="connsiteX251" fmla="*/ 2842532 w 6200775"/>
                <a:gd name="connsiteY251" fmla="*/ 4726404 h 4895854"/>
                <a:gd name="connsiteX252" fmla="*/ 2844713 w 6200775"/>
                <a:gd name="connsiteY252" fmla="*/ 4705965 h 4895854"/>
                <a:gd name="connsiteX253" fmla="*/ 2846894 w 6200775"/>
                <a:gd name="connsiteY253" fmla="*/ 4684375 h 4895854"/>
                <a:gd name="connsiteX254" fmla="*/ 2849076 w 6200775"/>
                <a:gd name="connsiteY254" fmla="*/ 4661643 h 4895854"/>
                <a:gd name="connsiteX255" fmla="*/ 2851257 w 6200775"/>
                <a:gd name="connsiteY255" fmla="*/ 4637775 h 4895854"/>
                <a:gd name="connsiteX256" fmla="*/ 2853439 w 6200775"/>
                <a:gd name="connsiteY256" fmla="*/ 4612778 h 4895854"/>
                <a:gd name="connsiteX257" fmla="*/ 2855621 w 6200775"/>
                <a:gd name="connsiteY257" fmla="*/ 4586661 h 4895854"/>
                <a:gd name="connsiteX258" fmla="*/ 2857802 w 6200775"/>
                <a:gd name="connsiteY258" fmla="*/ 4559432 h 4895854"/>
                <a:gd name="connsiteX259" fmla="*/ 2859983 w 6200775"/>
                <a:gd name="connsiteY259" fmla="*/ 4531101 h 4895854"/>
                <a:gd name="connsiteX260" fmla="*/ 2862166 w 6200775"/>
                <a:gd name="connsiteY260" fmla="*/ 4501679 h 4895854"/>
                <a:gd name="connsiteX261" fmla="*/ 2866528 w 6200775"/>
                <a:gd name="connsiteY261" fmla="*/ 4439605 h 4895854"/>
                <a:gd name="connsiteX262" fmla="*/ 2870891 w 6200775"/>
                <a:gd name="connsiteY262" fmla="*/ 4373308 h 4895854"/>
                <a:gd name="connsiteX263" fmla="*/ 2875255 w 6200775"/>
                <a:gd name="connsiteY263" fmla="*/ 4302896 h 4895854"/>
                <a:gd name="connsiteX264" fmla="*/ 2879618 w 6200775"/>
                <a:gd name="connsiteY264" fmla="*/ 4228490 h 4895854"/>
                <a:gd name="connsiteX265" fmla="*/ 2883980 w 6200775"/>
                <a:gd name="connsiteY265" fmla="*/ 4150222 h 4895854"/>
                <a:gd name="connsiteX266" fmla="*/ 2888344 w 6200775"/>
                <a:gd name="connsiteY266" fmla="*/ 4068231 h 4895854"/>
                <a:gd name="connsiteX267" fmla="*/ 2892707 w 6200775"/>
                <a:gd name="connsiteY267" fmla="*/ 3982673 h 4895854"/>
                <a:gd name="connsiteX268" fmla="*/ 2897070 w 6200775"/>
                <a:gd name="connsiteY268" fmla="*/ 3893709 h 4895854"/>
                <a:gd name="connsiteX269" fmla="*/ 2901433 w 6200775"/>
                <a:gd name="connsiteY269" fmla="*/ 3801511 h 4895854"/>
                <a:gd name="connsiteX270" fmla="*/ 2905797 w 6200775"/>
                <a:gd name="connsiteY270" fmla="*/ 3706261 h 4895854"/>
                <a:gd name="connsiteX271" fmla="*/ 2910159 w 6200775"/>
                <a:gd name="connsiteY271" fmla="*/ 3608149 h 4895854"/>
                <a:gd name="connsiteX272" fmla="*/ 2914523 w 6200775"/>
                <a:gd name="connsiteY272" fmla="*/ 3507376 h 4895854"/>
                <a:gd name="connsiteX273" fmla="*/ 2918886 w 6200775"/>
                <a:gd name="connsiteY273" fmla="*/ 3404149 h 4895854"/>
                <a:gd name="connsiteX274" fmla="*/ 2923248 w 6200775"/>
                <a:gd name="connsiteY274" fmla="*/ 3298683 h 4895854"/>
                <a:gd name="connsiteX275" fmla="*/ 2931975 w 6200775"/>
                <a:gd name="connsiteY275" fmla="*/ 3081929 h 4895854"/>
                <a:gd name="connsiteX276" fmla="*/ 2940701 w 6200775"/>
                <a:gd name="connsiteY276" fmla="*/ 2858971 h 4895854"/>
                <a:gd name="connsiteX277" fmla="*/ 2958154 w 6200775"/>
                <a:gd name="connsiteY277" fmla="*/ 2402273 h 4895854"/>
                <a:gd name="connsiteX278" fmla="*/ 2975933 w 6200775"/>
                <a:gd name="connsiteY278" fmla="*/ 1936351 h 4895854"/>
                <a:gd name="connsiteX279" fmla="*/ 2984823 w 6200775"/>
                <a:gd name="connsiteY279" fmla="*/ 1708597 h 4895854"/>
                <a:gd name="connsiteX280" fmla="*/ 2993712 w 6200775"/>
                <a:gd name="connsiteY280" fmla="*/ 1487241 h 4895854"/>
                <a:gd name="connsiteX281" fmla="*/ 2998157 w 6200775"/>
                <a:gd name="connsiteY281" fmla="*/ 1379634 h 4895854"/>
                <a:gd name="connsiteX282" fmla="*/ 3002602 w 6200775"/>
                <a:gd name="connsiteY282" fmla="*/ 1274426 h 4895854"/>
                <a:gd name="connsiteX283" fmla="*/ 3007047 w 6200775"/>
                <a:gd name="connsiteY283" fmla="*/ 1171874 h 4895854"/>
                <a:gd name="connsiteX284" fmla="*/ 3011492 w 6200775"/>
                <a:gd name="connsiteY284" fmla="*/ 1072229 h 4895854"/>
                <a:gd name="connsiteX285" fmla="*/ 3015936 w 6200775"/>
                <a:gd name="connsiteY285" fmla="*/ 975737 h 4895854"/>
                <a:gd name="connsiteX286" fmla="*/ 3020381 w 6200775"/>
                <a:gd name="connsiteY286" fmla="*/ 882637 h 4895854"/>
                <a:gd name="connsiteX287" fmla="*/ 3024826 w 6200775"/>
                <a:gd name="connsiteY287" fmla="*/ 793159 h 4895854"/>
                <a:gd name="connsiteX288" fmla="*/ 3029271 w 6200775"/>
                <a:gd name="connsiteY288" fmla="*/ 707524 h 4895854"/>
                <a:gd name="connsiteX289" fmla="*/ 3033716 w 6200775"/>
                <a:gd name="connsiteY289" fmla="*/ 625946 h 4895854"/>
                <a:gd name="connsiteX290" fmla="*/ 3035938 w 6200775"/>
                <a:gd name="connsiteY290" fmla="*/ 586742 h 4895854"/>
                <a:gd name="connsiteX291" fmla="*/ 3038160 w 6200775"/>
                <a:gd name="connsiteY291" fmla="*/ 548628 h 4895854"/>
                <a:gd name="connsiteX292" fmla="*/ 3040383 w 6200775"/>
                <a:gd name="connsiteY292" fmla="*/ 511628 h 4895854"/>
                <a:gd name="connsiteX293" fmla="*/ 3042605 w 6200775"/>
                <a:gd name="connsiteY293" fmla="*/ 475763 h 4895854"/>
                <a:gd name="connsiteX294" fmla="*/ 3044827 w 6200775"/>
                <a:gd name="connsiteY294" fmla="*/ 441059 h 4895854"/>
                <a:gd name="connsiteX295" fmla="*/ 3047050 w 6200775"/>
                <a:gd name="connsiteY295" fmla="*/ 407535 h 4895854"/>
                <a:gd name="connsiteX296" fmla="*/ 3049273 w 6200775"/>
                <a:gd name="connsiteY296" fmla="*/ 375213 h 4895854"/>
                <a:gd name="connsiteX297" fmla="*/ 3051495 w 6200775"/>
                <a:gd name="connsiteY297" fmla="*/ 344113 h 4895854"/>
                <a:gd name="connsiteX298" fmla="*/ 3053717 w 6200775"/>
                <a:gd name="connsiteY298" fmla="*/ 314254 h 4895854"/>
                <a:gd name="connsiteX299" fmla="*/ 3055939 w 6200775"/>
                <a:gd name="connsiteY299" fmla="*/ 285656 h 4895854"/>
                <a:gd name="connsiteX300" fmla="*/ 3058162 w 6200775"/>
                <a:gd name="connsiteY300" fmla="*/ 258336 h 4895854"/>
                <a:gd name="connsiteX301" fmla="*/ 3060385 w 6200775"/>
                <a:gd name="connsiteY301" fmla="*/ 232312 h 4895854"/>
                <a:gd name="connsiteX302" fmla="*/ 3062607 w 6200775"/>
                <a:gd name="connsiteY302" fmla="*/ 207600 h 4895854"/>
                <a:gd name="connsiteX303" fmla="*/ 3064829 w 6200775"/>
                <a:gd name="connsiteY303" fmla="*/ 184216 h 4895854"/>
                <a:gd name="connsiteX304" fmla="*/ 3067052 w 6200775"/>
                <a:gd name="connsiteY304" fmla="*/ 162174 h 4895854"/>
                <a:gd name="connsiteX305" fmla="*/ 3069274 w 6200775"/>
                <a:gd name="connsiteY305" fmla="*/ 141488 h 4895854"/>
                <a:gd name="connsiteX306" fmla="*/ 3071496 w 6200775"/>
                <a:gd name="connsiteY306" fmla="*/ 122171 h 4895854"/>
                <a:gd name="connsiteX307" fmla="*/ 3073719 w 6200775"/>
                <a:gd name="connsiteY307" fmla="*/ 104236 h 4895854"/>
                <a:gd name="connsiteX308" fmla="*/ 3075941 w 6200775"/>
                <a:gd name="connsiteY308" fmla="*/ 87694 h 4895854"/>
                <a:gd name="connsiteX309" fmla="*/ 3078164 w 6200775"/>
                <a:gd name="connsiteY309" fmla="*/ 72555 h 4895854"/>
                <a:gd name="connsiteX310" fmla="*/ 3080386 w 6200775"/>
                <a:gd name="connsiteY310" fmla="*/ 58828 h 4895854"/>
                <a:gd name="connsiteX311" fmla="*/ 3082608 w 6200775"/>
                <a:gd name="connsiteY311" fmla="*/ 46523 h 4895854"/>
                <a:gd name="connsiteX312" fmla="*/ 3084830 w 6200775"/>
                <a:gd name="connsiteY312" fmla="*/ 35647 h 4895854"/>
                <a:gd name="connsiteX313" fmla="*/ 3087054 w 6200775"/>
                <a:gd name="connsiteY313" fmla="*/ 26208 h 4895854"/>
                <a:gd name="connsiteX314" fmla="*/ 3089276 w 6200775"/>
                <a:gd name="connsiteY314" fmla="*/ 18211 h 4895854"/>
                <a:gd name="connsiteX315" fmla="*/ 3091498 w 6200775"/>
                <a:gd name="connsiteY315" fmla="*/ 11661 h 4895854"/>
                <a:gd name="connsiteX316" fmla="*/ 3092610 w 6200775"/>
                <a:gd name="connsiteY316" fmla="*/ 8929 h 4895854"/>
                <a:gd name="connsiteX317" fmla="*/ 3093720 w 6200775"/>
                <a:gd name="connsiteY317" fmla="*/ 6562 h 4895854"/>
                <a:gd name="connsiteX318" fmla="*/ 3094276 w 6200775"/>
                <a:gd name="connsiteY318" fmla="*/ 5514 h 4895854"/>
                <a:gd name="connsiteX319" fmla="*/ 3094832 w 6200775"/>
                <a:gd name="connsiteY319" fmla="*/ 4557 h 4895854"/>
                <a:gd name="connsiteX320" fmla="*/ 3095387 w 6200775"/>
                <a:gd name="connsiteY320" fmla="*/ 3692 h 4895854"/>
                <a:gd name="connsiteX321" fmla="*/ 3095943 w 6200775"/>
                <a:gd name="connsiteY321" fmla="*/ 2917 h 4895854"/>
                <a:gd name="connsiteX322" fmla="*/ 3096499 w 6200775"/>
                <a:gd name="connsiteY322" fmla="*/ 2234 h 4895854"/>
                <a:gd name="connsiteX323" fmla="*/ 3097054 w 6200775"/>
                <a:gd name="connsiteY323" fmla="*/ 1641 h 4895854"/>
                <a:gd name="connsiteX324" fmla="*/ 3097332 w 6200775"/>
                <a:gd name="connsiteY324" fmla="*/ 1379 h 4895854"/>
                <a:gd name="connsiteX325" fmla="*/ 3097609 w 6200775"/>
                <a:gd name="connsiteY325" fmla="*/ 1139 h 4895854"/>
                <a:gd name="connsiteX326" fmla="*/ 3097887 w 6200775"/>
                <a:gd name="connsiteY326" fmla="*/ 923 h 4895854"/>
                <a:gd name="connsiteX327" fmla="*/ 3098165 w 6200775"/>
                <a:gd name="connsiteY327" fmla="*/ 730 h 4895854"/>
                <a:gd name="connsiteX328" fmla="*/ 3098443 w 6200775"/>
                <a:gd name="connsiteY328" fmla="*/ 558 h 4895854"/>
                <a:gd name="connsiteX329" fmla="*/ 3098721 w 6200775"/>
                <a:gd name="connsiteY329" fmla="*/ 411 h 4895854"/>
                <a:gd name="connsiteX330" fmla="*/ 3098999 w 6200775"/>
                <a:gd name="connsiteY330" fmla="*/ 285 h 4895854"/>
                <a:gd name="connsiteX331" fmla="*/ 3099276 w 6200775"/>
                <a:gd name="connsiteY331" fmla="*/ 182 h 4895854"/>
                <a:gd name="connsiteX332" fmla="*/ 3099554 w 6200775"/>
                <a:gd name="connsiteY332" fmla="*/ 103 h 4895854"/>
                <a:gd name="connsiteX333" fmla="*/ 3099832 w 6200775"/>
                <a:gd name="connsiteY333" fmla="*/ 46 h 4895854"/>
                <a:gd name="connsiteX334" fmla="*/ 3100109 w 6200775"/>
                <a:gd name="connsiteY334" fmla="*/ 11 h 4895854"/>
                <a:gd name="connsiteX335" fmla="*/ 3100388 w 6200775"/>
                <a:gd name="connsiteY335" fmla="*/ 0 h 4895854"/>
                <a:gd name="connsiteX336" fmla="*/ 3100663 w 6200775"/>
                <a:gd name="connsiteY336" fmla="*/ 11 h 4895854"/>
                <a:gd name="connsiteX337" fmla="*/ 3100938 w 6200775"/>
                <a:gd name="connsiteY337" fmla="*/ 45 h 4895854"/>
                <a:gd name="connsiteX338" fmla="*/ 3101213 w 6200775"/>
                <a:gd name="connsiteY338" fmla="*/ 101 h 4895854"/>
                <a:gd name="connsiteX339" fmla="*/ 3101489 w 6200775"/>
                <a:gd name="connsiteY339" fmla="*/ 179 h 4895854"/>
                <a:gd name="connsiteX340" fmla="*/ 3101764 w 6200775"/>
                <a:gd name="connsiteY340" fmla="*/ 280 h 4895854"/>
                <a:gd name="connsiteX341" fmla="*/ 3102039 w 6200775"/>
                <a:gd name="connsiteY341" fmla="*/ 403 h 4895854"/>
                <a:gd name="connsiteX342" fmla="*/ 3102315 w 6200775"/>
                <a:gd name="connsiteY342" fmla="*/ 549 h 4895854"/>
                <a:gd name="connsiteX343" fmla="*/ 3102590 w 6200775"/>
                <a:gd name="connsiteY343" fmla="*/ 716 h 4895854"/>
                <a:gd name="connsiteX344" fmla="*/ 3102865 w 6200775"/>
                <a:gd name="connsiteY344" fmla="*/ 907 h 4895854"/>
                <a:gd name="connsiteX345" fmla="*/ 3103141 w 6200775"/>
                <a:gd name="connsiteY345" fmla="*/ 1119 h 4895854"/>
                <a:gd name="connsiteX346" fmla="*/ 3103417 w 6200775"/>
                <a:gd name="connsiteY346" fmla="*/ 1354 h 4895854"/>
                <a:gd name="connsiteX347" fmla="*/ 3103692 w 6200775"/>
                <a:gd name="connsiteY347" fmla="*/ 1612 h 4895854"/>
                <a:gd name="connsiteX348" fmla="*/ 3104242 w 6200775"/>
                <a:gd name="connsiteY348" fmla="*/ 2194 h 4895854"/>
                <a:gd name="connsiteX349" fmla="*/ 3104793 w 6200775"/>
                <a:gd name="connsiteY349" fmla="*/ 2865 h 4895854"/>
                <a:gd name="connsiteX350" fmla="*/ 3105343 w 6200775"/>
                <a:gd name="connsiteY350" fmla="*/ 3626 h 4895854"/>
                <a:gd name="connsiteX351" fmla="*/ 3105894 w 6200775"/>
                <a:gd name="connsiteY351" fmla="*/ 4476 h 4895854"/>
                <a:gd name="connsiteX352" fmla="*/ 3106445 w 6200775"/>
                <a:gd name="connsiteY352" fmla="*/ 5416 h 4895854"/>
                <a:gd name="connsiteX353" fmla="*/ 3106995 w 6200775"/>
                <a:gd name="connsiteY353" fmla="*/ 6445 h 4895854"/>
                <a:gd name="connsiteX354" fmla="*/ 3108096 w 6200775"/>
                <a:gd name="connsiteY354" fmla="*/ 8771 h 4895854"/>
                <a:gd name="connsiteX355" fmla="*/ 3109198 w 6200775"/>
                <a:gd name="connsiteY355" fmla="*/ 11453 h 4895854"/>
                <a:gd name="connsiteX356" fmla="*/ 3111400 w 6200775"/>
                <a:gd name="connsiteY356" fmla="*/ 17887 h 4895854"/>
                <a:gd name="connsiteX357" fmla="*/ 3113604 w 6200775"/>
                <a:gd name="connsiteY357" fmla="*/ 25743 h 4895854"/>
                <a:gd name="connsiteX358" fmla="*/ 3115806 w 6200775"/>
                <a:gd name="connsiteY358" fmla="*/ 35015 h 4895854"/>
                <a:gd name="connsiteX359" fmla="*/ 3118008 w 6200775"/>
                <a:gd name="connsiteY359" fmla="*/ 45699 h 4895854"/>
                <a:gd name="connsiteX360" fmla="*/ 3120210 w 6200775"/>
                <a:gd name="connsiteY360" fmla="*/ 57786 h 4895854"/>
                <a:gd name="connsiteX361" fmla="*/ 3122413 w 6200775"/>
                <a:gd name="connsiteY361" fmla="*/ 71271 h 4895854"/>
                <a:gd name="connsiteX362" fmla="*/ 3124616 w 6200775"/>
                <a:gd name="connsiteY362" fmla="*/ 86144 h 4895854"/>
                <a:gd name="connsiteX363" fmla="*/ 3126819 w 6200775"/>
                <a:gd name="connsiteY363" fmla="*/ 102397 h 4895854"/>
                <a:gd name="connsiteX364" fmla="*/ 3129021 w 6200775"/>
                <a:gd name="connsiteY364" fmla="*/ 120018 h 4895854"/>
                <a:gd name="connsiteX365" fmla="*/ 3131224 w 6200775"/>
                <a:gd name="connsiteY365" fmla="*/ 138997 h 4895854"/>
                <a:gd name="connsiteX366" fmla="*/ 3133426 w 6200775"/>
                <a:gd name="connsiteY366" fmla="*/ 159324 h 4895854"/>
                <a:gd name="connsiteX367" fmla="*/ 3135628 w 6200775"/>
                <a:gd name="connsiteY367" fmla="*/ 180984 h 4895854"/>
                <a:gd name="connsiteX368" fmla="*/ 3137831 w 6200775"/>
                <a:gd name="connsiteY368" fmla="*/ 203965 h 4895854"/>
                <a:gd name="connsiteX369" fmla="*/ 3140033 w 6200775"/>
                <a:gd name="connsiteY369" fmla="*/ 228251 h 4895854"/>
                <a:gd name="connsiteX370" fmla="*/ 3142237 w 6200775"/>
                <a:gd name="connsiteY370" fmla="*/ 253829 h 4895854"/>
                <a:gd name="connsiteX371" fmla="*/ 3144439 w 6200775"/>
                <a:gd name="connsiteY371" fmla="*/ 280682 h 4895854"/>
                <a:gd name="connsiteX372" fmla="*/ 3146641 w 6200775"/>
                <a:gd name="connsiteY372" fmla="*/ 308794 h 4895854"/>
                <a:gd name="connsiteX373" fmla="*/ 3148844 w 6200775"/>
                <a:gd name="connsiteY373" fmla="*/ 338147 h 4895854"/>
                <a:gd name="connsiteX374" fmla="*/ 3151046 w 6200775"/>
                <a:gd name="connsiteY374" fmla="*/ 368724 h 4895854"/>
                <a:gd name="connsiteX375" fmla="*/ 3153249 w 6200775"/>
                <a:gd name="connsiteY375" fmla="*/ 400505 h 4895854"/>
                <a:gd name="connsiteX376" fmla="*/ 3155452 w 6200775"/>
                <a:gd name="connsiteY376" fmla="*/ 433470 h 4895854"/>
                <a:gd name="connsiteX377" fmla="*/ 3157654 w 6200775"/>
                <a:gd name="connsiteY377" fmla="*/ 467601 h 4895854"/>
                <a:gd name="connsiteX378" fmla="*/ 3159857 w 6200775"/>
                <a:gd name="connsiteY378" fmla="*/ 502874 h 4895854"/>
                <a:gd name="connsiteX379" fmla="*/ 3162059 w 6200775"/>
                <a:gd name="connsiteY379" fmla="*/ 539270 h 4895854"/>
                <a:gd name="connsiteX380" fmla="*/ 3166464 w 6200775"/>
                <a:gd name="connsiteY380" fmla="*/ 615337 h 4895854"/>
                <a:gd name="connsiteX381" fmla="*/ 3170870 w 6200775"/>
                <a:gd name="connsiteY381" fmla="*/ 695614 h 4895854"/>
                <a:gd name="connsiteX382" fmla="*/ 3175275 w 6200775"/>
                <a:gd name="connsiteY382" fmla="*/ 779904 h 4895854"/>
                <a:gd name="connsiteX383" fmla="*/ 3179679 w 6200775"/>
                <a:gd name="connsiteY383" fmla="*/ 868003 h 4895854"/>
                <a:gd name="connsiteX384" fmla="*/ 3184085 w 6200775"/>
                <a:gd name="connsiteY384" fmla="*/ 959694 h 4895854"/>
                <a:gd name="connsiteX385" fmla="*/ 3188490 w 6200775"/>
                <a:gd name="connsiteY385" fmla="*/ 1054756 h 4895854"/>
                <a:gd name="connsiteX386" fmla="*/ 3192895 w 6200775"/>
                <a:gd name="connsiteY386" fmla="*/ 1152957 h 4895854"/>
                <a:gd name="connsiteX387" fmla="*/ 3197300 w 6200775"/>
                <a:gd name="connsiteY387" fmla="*/ 1254059 h 4895854"/>
                <a:gd name="connsiteX388" fmla="*/ 3201705 w 6200775"/>
                <a:gd name="connsiteY388" fmla="*/ 1357819 h 4895854"/>
                <a:gd name="connsiteX389" fmla="*/ 3206110 w 6200775"/>
                <a:gd name="connsiteY389" fmla="*/ 1463988 h 4895854"/>
                <a:gd name="connsiteX390" fmla="*/ 3214920 w 6200775"/>
                <a:gd name="connsiteY390" fmla="*/ 1682528 h 4895854"/>
                <a:gd name="connsiteX391" fmla="*/ 3223731 w 6200775"/>
                <a:gd name="connsiteY391" fmla="*/ 1907599 h 4895854"/>
                <a:gd name="connsiteX392" fmla="*/ 3241351 w 6200775"/>
                <a:gd name="connsiteY392" fmla="*/ 2368803 h 4895854"/>
                <a:gd name="connsiteX393" fmla="*/ 3258963 w 6200775"/>
                <a:gd name="connsiteY393" fmla="*/ 2830224 h 4895854"/>
                <a:gd name="connsiteX394" fmla="*/ 3267769 w 6200775"/>
                <a:gd name="connsiteY394" fmla="*/ 3055846 h 4895854"/>
                <a:gd name="connsiteX395" fmla="*/ 3276573 w 6200775"/>
                <a:gd name="connsiteY395" fmla="*/ 3275378 h 4895854"/>
                <a:gd name="connsiteX396" fmla="*/ 3280977 w 6200775"/>
                <a:gd name="connsiteY396" fmla="*/ 3382258 h 4895854"/>
                <a:gd name="connsiteX397" fmla="*/ 3285379 w 6200775"/>
                <a:gd name="connsiteY397" fmla="*/ 3486904 h 4895854"/>
                <a:gd name="connsiteX398" fmla="*/ 3289782 w 6200775"/>
                <a:gd name="connsiteY398" fmla="*/ 3589095 h 4895854"/>
                <a:gd name="connsiteX399" fmla="*/ 3294185 w 6200775"/>
                <a:gd name="connsiteY399" fmla="*/ 3688615 h 4895854"/>
                <a:gd name="connsiteX400" fmla="*/ 3298588 w 6200775"/>
                <a:gd name="connsiteY400" fmla="*/ 3785259 h 4895854"/>
                <a:gd name="connsiteX401" fmla="*/ 3302991 w 6200775"/>
                <a:gd name="connsiteY401" fmla="*/ 3878827 h 4895854"/>
                <a:gd name="connsiteX402" fmla="*/ 3307394 w 6200775"/>
                <a:gd name="connsiteY402" fmla="*/ 3969132 h 4895854"/>
                <a:gd name="connsiteX403" fmla="*/ 3311796 w 6200775"/>
                <a:gd name="connsiteY403" fmla="*/ 4055996 h 4895854"/>
                <a:gd name="connsiteX404" fmla="*/ 3316198 w 6200775"/>
                <a:gd name="connsiteY404" fmla="*/ 4139248 h 4895854"/>
                <a:gd name="connsiteX405" fmla="*/ 3320602 w 6200775"/>
                <a:gd name="connsiteY405" fmla="*/ 4218732 h 4895854"/>
                <a:gd name="connsiteX406" fmla="*/ 3325004 w 6200775"/>
                <a:gd name="connsiteY406" fmla="*/ 4294302 h 4895854"/>
                <a:gd name="connsiteX407" fmla="*/ 3329408 w 6200775"/>
                <a:gd name="connsiteY407" fmla="*/ 4365818 h 4895854"/>
                <a:gd name="connsiteX408" fmla="*/ 3333810 w 6200775"/>
                <a:gd name="connsiteY408" fmla="*/ 4433158 h 4895854"/>
                <a:gd name="connsiteX409" fmla="*/ 3338213 w 6200775"/>
                <a:gd name="connsiteY409" fmla="*/ 4496208 h 4895854"/>
                <a:gd name="connsiteX410" fmla="*/ 3340414 w 6200775"/>
                <a:gd name="connsiteY410" fmla="*/ 4526093 h 4895854"/>
                <a:gd name="connsiteX411" fmla="*/ 3342616 w 6200775"/>
                <a:gd name="connsiteY411" fmla="*/ 4554868 h 4895854"/>
                <a:gd name="connsiteX412" fmla="*/ 3344817 w 6200775"/>
                <a:gd name="connsiteY412" fmla="*/ 4582522 h 4895854"/>
                <a:gd name="connsiteX413" fmla="*/ 3347019 w 6200775"/>
                <a:gd name="connsiteY413" fmla="*/ 4609046 h 4895854"/>
                <a:gd name="connsiteX414" fmla="*/ 3349220 w 6200775"/>
                <a:gd name="connsiteY414" fmla="*/ 4634430 h 4895854"/>
                <a:gd name="connsiteX415" fmla="*/ 3351422 w 6200775"/>
                <a:gd name="connsiteY415" fmla="*/ 4658666 h 4895854"/>
                <a:gd name="connsiteX416" fmla="*/ 3353623 w 6200775"/>
                <a:gd name="connsiteY416" fmla="*/ 4681746 h 4895854"/>
                <a:gd name="connsiteX417" fmla="*/ 3355824 w 6200775"/>
                <a:gd name="connsiteY417" fmla="*/ 4703663 h 4895854"/>
                <a:gd name="connsiteX418" fmla="*/ 3358026 w 6200775"/>
                <a:gd name="connsiteY418" fmla="*/ 4724411 h 4895854"/>
                <a:gd name="connsiteX419" fmla="*/ 3360227 w 6200775"/>
                <a:gd name="connsiteY419" fmla="*/ 4743984 h 4895854"/>
                <a:gd name="connsiteX420" fmla="*/ 3362428 w 6200775"/>
                <a:gd name="connsiteY420" fmla="*/ 4762378 h 4895854"/>
                <a:gd name="connsiteX421" fmla="*/ 3364630 w 6200775"/>
                <a:gd name="connsiteY421" fmla="*/ 4779587 h 4895854"/>
                <a:gd name="connsiteX422" fmla="*/ 3366832 w 6200775"/>
                <a:gd name="connsiteY422" fmla="*/ 4795610 h 4895854"/>
                <a:gd name="connsiteX423" fmla="*/ 3369033 w 6200775"/>
                <a:gd name="connsiteY423" fmla="*/ 4810446 h 4895854"/>
                <a:gd name="connsiteX424" fmla="*/ 3371234 w 6200775"/>
                <a:gd name="connsiteY424" fmla="*/ 4824089 h 4895854"/>
                <a:gd name="connsiteX425" fmla="*/ 3373435 w 6200775"/>
                <a:gd name="connsiteY425" fmla="*/ 4836541 h 4895854"/>
                <a:gd name="connsiteX426" fmla="*/ 3375637 w 6200775"/>
                <a:gd name="connsiteY426" fmla="*/ 4847801 h 4895854"/>
                <a:gd name="connsiteX427" fmla="*/ 3377838 w 6200775"/>
                <a:gd name="connsiteY427" fmla="*/ 4857870 h 4895854"/>
                <a:gd name="connsiteX428" fmla="*/ 3380040 w 6200775"/>
                <a:gd name="connsiteY428" fmla="*/ 4866750 h 4895854"/>
                <a:gd name="connsiteX429" fmla="*/ 3382241 w 6200775"/>
                <a:gd name="connsiteY429" fmla="*/ 4874442 h 4895854"/>
                <a:gd name="connsiteX430" fmla="*/ 3384531 w 6200775"/>
                <a:gd name="connsiteY430" fmla="*/ 4881184 h 4895854"/>
                <a:gd name="connsiteX431" fmla="*/ 3385676 w 6200775"/>
                <a:gd name="connsiteY431" fmla="*/ 4884075 h 4895854"/>
                <a:gd name="connsiteX432" fmla="*/ 3386820 w 6200775"/>
                <a:gd name="connsiteY432" fmla="*/ 4886648 h 4895854"/>
                <a:gd name="connsiteX433" fmla="*/ 3387965 w 6200775"/>
                <a:gd name="connsiteY433" fmla="*/ 4888903 h 4895854"/>
                <a:gd name="connsiteX434" fmla="*/ 3389110 w 6200775"/>
                <a:gd name="connsiteY434" fmla="*/ 4890840 h 4895854"/>
                <a:gd name="connsiteX435" fmla="*/ 3389682 w 6200775"/>
                <a:gd name="connsiteY435" fmla="*/ 4891689 h 4895854"/>
                <a:gd name="connsiteX436" fmla="*/ 3390254 w 6200775"/>
                <a:gd name="connsiteY436" fmla="*/ 4892459 h 4895854"/>
                <a:gd name="connsiteX437" fmla="*/ 3390827 w 6200775"/>
                <a:gd name="connsiteY437" fmla="*/ 4893152 h 4895854"/>
                <a:gd name="connsiteX438" fmla="*/ 3391399 w 6200775"/>
                <a:gd name="connsiteY438" fmla="*/ 4893764 h 4895854"/>
                <a:gd name="connsiteX439" fmla="*/ 3391972 w 6200775"/>
                <a:gd name="connsiteY439" fmla="*/ 4894297 h 4895854"/>
                <a:gd name="connsiteX440" fmla="*/ 3392257 w 6200775"/>
                <a:gd name="connsiteY440" fmla="*/ 4894535 h 4895854"/>
                <a:gd name="connsiteX441" fmla="*/ 3392544 w 6200775"/>
                <a:gd name="connsiteY441" fmla="*/ 4894753 h 4895854"/>
                <a:gd name="connsiteX442" fmla="*/ 3392830 w 6200775"/>
                <a:gd name="connsiteY442" fmla="*/ 4894951 h 4895854"/>
                <a:gd name="connsiteX443" fmla="*/ 3393117 w 6200775"/>
                <a:gd name="connsiteY443" fmla="*/ 4895129 h 4895854"/>
                <a:gd name="connsiteX444" fmla="*/ 3393402 w 6200775"/>
                <a:gd name="connsiteY444" fmla="*/ 4895288 h 4895854"/>
                <a:gd name="connsiteX445" fmla="*/ 3393689 w 6200775"/>
                <a:gd name="connsiteY445" fmla="*/ 4895428 h 4895854"/>
                <a:gd name="connsiteX446" fmla="*/ 3393975 w 6200775"/>
                <a:gd name="connsiteY446" fmla="*/ 4895547 h 4895854"/>
                <a:gd name="connsiteX447" fmla="*/ 3394261 w 6200775"/>
                <a:gd name="connsiteY447" fmla="*/ 4895647 h 4895854"/>
                <a:gd name="connsiteX448" fmla="*/ 3394547 w 6200775"/>
                <a:gd name="connsiteY448" fmla="*/ 4895728 h 4895854"/>
                <a:gd name="connsiteX449" fmla="*/ 3394833 w 6200775"/>
                <a:gd name="connsiteY449" fmla="*/ 4895789 h 4895854"/>
                <a:gd name="connsiteX450" fmla="*/ 3395120 w 6200775"/>
                <a:gd name="connsiteY450" fmla="*/ 4895830 h 4895854"/>
                <a:gd name="connsiteX451" fmla="*/ 3395405 w 6200775"/>
                <a:gd name="connsiteY451" fmla="*/ 4895852 h 4895854"/>
                <a:gd name="connsiteX452" fmla="*/ 3395692 w 6200775"/>
                <a:gd name="connsiteY452" fmla="*/ 4895854 h 4895854"/>
                <a:gd name="connsiteX453" fmla="*/ 3395978 w 6200775"/>
                <a:gd name="connsiteY453" fmla="*/ 4895838 h 4895854"/>
                <a:gd name="connsiteX454" fmla="*/ 3396265 w 6200775"/>
                <a:gd name="connsiteY454" fmla="*/ 4895801 h 4895854"/>
                <a:gd name="connsiteX455" fmla="*/ 3396550 w 6200775"/>
                <a:gd name="connsiteY455" fmla="*/ 4895746 h 4895854"/>
                <a:gd name="connsiteX456" fmla="*/ 3396837 w 6200775"/>
                <a:gd name="connsiteY456" fmla="*/ 4895669 h 4895854"/>
                <a:gd name="connsiteX457" fmla="*/ 3397123 w 6200775"/>
                <a:gd name="connsiteY457" fmla="*/ 4895575 h 4895854"/>
                <a:gd name="connsiteX458" fmla="*/ 3397408 w 6200775"/>
                <a:gd name="connsiteY458" fmla="*/ 4895461 h 4895854"/>
                <a:gd name="connsiteX459" fmla="*/ 3397695 w 6200775"/>
                <a:gd name="connsiteY459" fmla="*/ 4895328 h 4895854"/>
                <a:gd name="connsiteX460" fmla="*/ 3397981 w 6200775"/>
                <a:gd name="connsiteY460" fmla="*/ 4895174 h 4895854"/>
                <a:gd name="connsiteX461" fmla="*/ 3398268 w 6200775"/>
                <a:gd name="connsiteY461" fmla="*/ 4895001 h 4895854"/>
                <a:gd name="connsiteX462" fmla="*/ 3398553 w 6200775"/>
                <a:gd name="connsiteY462" fmla="*/ 4894810 h 4895854"/>
                <a:gd name="connsiteX463" fmla="*/ 3398840 w 6200775"/>
                <a:gd name="connsiteY463" fmla="*/ 4894600 h 4895854"/>
                <a:gd name="connsiteX464" fmla="*/ 3399413 w 6200775"/>
                <a:gd name="connsiteY464" fmla="*/ 4894120 h 4895854"/>
                <a:gd name="connsiteX465" fmla="*/ 3399985 w 6200775"/>
                <a:gd name="connsiteY465" fmla="*/ 4893563 h 4895854"/>
                <a:gd name="connsiteX466" fmla="*/ 3400557 w 6200775"/>
                <a:gd name="connsiteY466" fmla="*/ 4892930 h 4895854"/>
                <a:gd name="connsiteX467" fmla="*/ 3401129 w 6200775"/>
                <a:gd name="connsiteY467" fmla="*/ 4892219 h 4895854"/>
                <a:gd name="connsiteX468" fmla="*/ 3401702 w 6200775"/>
                <a:gd name="connsiteY468" fmla="*/ 4891434 h 4895854"/>
                <a:gd name="connsiteX469" fmla="*/ 3402846 w 6200775"/>
                <a:gd name="connsiteY469" fmla="*/ 4889630 h 4895854"/>
                <a:gd name="connsiteX470" fmla="*/ 3403991 w 6200775"/>
                <a:gd name="connsiteY470" fmla="*/ 4887525 h 4895854"/>
                <a:gd name="connsiteX471" fmla="*/ 3405136 w 6200775"/>
                <a:gd name="connsiteY471" fmla="*/ 4885115 h 4895854"/>
                <a:gd name="connsiteX472" fmla="*/ 3406281 w 6200775"/>
                <a:gd name="connsiteY472" fmla="*/ 4882405 h 4895854"/>
                <a:gd name="connsiteX473" fmla="*/ 3407426 w 6200775"/>
                <a:gd name="connsiteY473" fmla="*/ 4879394 h 4895854"/>
                <a:gd name="connsiteX474" fmla="*/ 3409715 w 6200775"/>
                <a:gd name="connsiteY474" fmla="*/ 4872480 h 4895854"/>
                <a:gd name="connsiteX475" fmla="*/ 3412005 w 6200775"/>
                <a:gd name="connsiteY475" fmla="*/ 4864385 h 4895854"/>
                <a:gd name="connsiteX476" fmla="*/ 3414294 w 6200775"/>
                <a:gd name="connsiteY476" fmla="*/ 4855123 h 4895854"/>
                <a:gd name="connsiteX477" fmla="*/ 3416583 w 6200775"/>
                <a:gd name="connsiteY477" fmla="*/ 4844707 h 4895854"/>
                <a:gd name="connsiteX478" fmla="*/ 3418873 w 6200775"/>
                <a:gd name="connsiteY478" fmla="*/ 4833154 h 4895854"/>
                <a:gd name="connsiteX479" fmla="*/ 3423452 w 6200775"/>
                <a:gd name="connsiteY479" fmla="*/ 4806693 h 4895854"/>
                <a:gd name="connsiteX480" fmla="*/ 3428031 w 6200775"/>
                <a:gd name="connsiteY480" fmla="*/ 4775872 h 4895854"/>
                <a:gd name="connsiteX481" fmla="*/ 3432610 w 6200775"/>
                <a:gd name="connsiteY481" fmla="*/ 4740834 h 4895854"/>
                <a:gd name="connsiteX482" fmla="*/ 3437189 w 6200775"/>
                <a:gd name="connsiteY482" fmla="*/ 4701726 h 4895854"/>
                <a:gd name="connsiteX483" fmla="*/ 3441769 w 6200775"/>
                <a:gd name="connsiteY483" fmla="*/ 4658710 h 4895854"/>
                <a:gd name="connsiteX484" fmla="*/ 3446347 w 6200775"/>
                <a:gd name="connsiteY484" fmla="*/ 4611953 h 4895854"/>
                <a:gd name="connsiteX485" fmla="*/ 3450926 w 6200775"/>
                <a:gd name="connsiteY485" fmla="*/ 4561631 h 4895854"/>
                <a:gd name="connsiteX486" fmla="*/ 3455505 w 6200775"/>
                <a:gd name="connsiteY486" fmla="*/ 4507926 h 4895854"/>
                <a:gd name="connsiteX487" fmla="*/ 3460084 w 6200775"/>
                <a:gd name="connsiteY487" fmla="*/ 4451028 h 4895854"/>
                <a:gd name="connsiteX488" fmla="*/ 3464664 w 6200775"/>
                <a:gd name="connsiteY488" fmla="*/ 4391130 h 4895854"/>
                <a:gd name="connsiteX489" fmla="*/ 3469242 w 6200775"/>
                <a:gd name="connsiteY489" fmla="*/ 4328433 h 4895854"/>
                <a:gd name="connsiteX490" fmla="*/ 3473821 w 6200775"/>
                <a:gd name="connsiteY490" fmla="*/ 4263141 h 4895854"/>
                <a:gd name="connsiteX491" fmla="*/ 3478401 w 6200775"/>
                <a:gd name="connsiteY491" fmla="*/ 4195461 h 4895854"/>
                <a:gd name="connsiteX492" fmla="*/ 3482979 w 6200775"/>
                <a:gd name="connsiteY492" fmla="*/ 4125605 h 4895854"/>
                <a:gd name="connsiteX493" fmla="*/ 3492138 w 6200775"/>
                <a:gd name="connsiteY493" fmla="*/ 3980223 h 4895854"/>
                <a:gd name="connsiteX494" fmla="*/ 3501296 w 6200775"/>
                <a:gd name="connsiteY494" fmla="*/ 3828719 h 4895854"/>
                <a:gd name="connsiteX495" fmla="*/ 3510453 w 6200775"/>
                <a:gd name="connsiteY495" fmla="*/ 3672828 h 4895854"/>
                <a:gd name="connsiteX496" fmla="*/ 3528770 w 6200775"/>
                <a:gd name="connsiteY496" fmla="*/ 3354740 h 4895854"/>
                <a:gd name="connsiteX497" fmla="*/ 3545685 w 6200775"/>
                <a:gd name="connsiteY497" fmla="*/ 3062990 h 4895854"/>
                <a:gd name="connsiteX498" fmla="*/ 3554142 w 6200775"/>
                <a:gd name="connsiteY498" fmla="*/ 2921007 h 4895854"/>
                <a:gd name="connsiteX499" fmla="*/ 3562601 w 6200775"/>
                <a:gd name="connsiteY499" fmla="*/ 2783127 h 4895854"/>
                <a:gd name="connsiteX500" fmla="*/ 3571059 w 6200775"/>
                <a:gd name="connsiteY500" fmla="*/ 2650381 h 4895854"/>
                <a:gd name="connsiteX501" fmla="*/ 3579516 w 6200775"/>
                <a:gd name="connsiteY501" fmla="*/ 2523716 h 4895854"/>
                <a:gd name="connsiteX502" fmla="*/ 3587974 w 6200775"/>
                <a:gd name="connsiteY502" fmla="*/ 2403992 h 4895854"/>
                <a:gd name="connsiteX503" fmla="*/ 3596432 w 6200775"/>
                <a:gd name="connsiteY503" fmla="*/ 2291965 h 4895854"/>
                <a:gd name="connsiteX504" fmla="*/ 3600661 w 6200775"/>
                <a:gd name="connsiteY504" fmla="*/ 2239047 h 4895854"/>
                <a:gd name="connsiteX505" fmla="*/ 3604890 w 6200775"/>
                <a:gd name="connsiteY505" fmla="*/ 2188294 h 4895854"/>
                <a:gd name="connsiteX506" fmla="*/ 3609119 w 6200775"/>
                <a:gd name="connsiteY506" fmla="*/ 2139770 h 4895854"/>
                <a:gd name="connsiteX507" fmla="*/ 3613348 w 6200775"/>
                <a:gd name="connsiteY507" fmla="*/ 2093534 h 4895854"/>
                <a:gd name="connsiteX508" fmla="*/ 3617576 w 6200775"/>
                <a:gd name="connsiteY508" fmla="*/ 2049640 h 4895854"/>
                <a:gd name="connsiteX509" fmla="*/ 3621805 w 6200775"/>
                <a:gd name="connsiteY509" fmla="*/ 2008135 h 4895854"/>
                <a:gd name="connsiteX510" fmla="*/ 3626034 w 6200775"/>
                <a:gd name="connsiteY510" fmla="*/ 1969057 h 4895854"/>
                <a:gd name="connsiteX511" fmla="*/ 3630263 w 6200775"/>
                <a:gd name="connsiteY511" fmla="*/ 1932439 h 4895854"/>
                <a:gd name="connsiteX512" fmla="*/ 3634492 w 6200775"/>
                <a:gd name="connsiteY512" fmla="*/ 1898309 h 4895854"/>
                <a:gd name="connsiteX513" fmla="*/ 3638721 w 6200775"/>
                <a:gd name="connsiteY513" fmla="*/ 1866687 h 4895854"/>
                <a:gd name="connsiteX514" fmla="*/ 3642950 w 6200775"/>
                <a:gd name="connsiteY514" fmla="*/ 1837585 h 4895854"/>
                <a:gd name="connsiteX515" fmla="*/ 3647179 w 6200775"/>
                <a:gd name="connsiteY515" fmla="*/ 1811013 h 4895854"/>
                <a:gd name="connsiteX516" fmla="*/ 3651408 w 6200775"/>
                <a:gd name="connsiteY516" fmla="*/ 1786972 h 4895854"/>
                <a:gd name="connsiteX517" fmla="*/ 3655637 w 6200775"/>
                <a:gd name="connsiteY517" fmla="*/ 1765456 h 4895854"/>
                <a:gd name="connsiteX518" fmla="*/ 3659866 w 6200775"/>
                <a:gd name="connsiteY518" fmla="*/ 1746456 h 4895854"/>
                <a:gd name="connsiteX519" fmla="*/ 3664094 w 6200775"/>
                <a:gd name="connsiteY519" fmla="*/ 1729955 h 4895854"/>
                <a:gd name="connsiteX520" fmla="*/ 3668851 w 6200775"/>
                <a:gd name="connsiteY520" fmla="*/ 1714353 h 4895854"/>
                <a:gd name="connsiteX521" fmla="*/ 3671230 w 6200775"/>
                <a:gd name="connsiteY521" fmla="*/ 1707715 h 4895854"/>
                <a:gd name="connsiteX522" fmla="*/ 3673609 w 6200775"/>
                <a:gd name="connsiteY522" fmla="*/ 1701846 h 4895854"/>
                <a:gd name="connsiteX523" fmla="*/ 3675987 w 6200775"/>
                <a:gd name="connsiteY523" fmla="*/ 1696740 h 4895854"/>
                <a:gd name="connsiteX524" fmla="*/ 3678366 w 6200775"/>
                <a:gd name="connsiteY524" fmla="*/ 1692388 h 4895854"/>
                <a:gd name="connsiteX525" fmla="*/ 3679554 w 6200775"/>
                <a:gd name="connsiteY525" fmla="*/ 1690493 h 4895854"/>
                <a:gd name="connsiteX526" fmla="*/ 3680744 w 6200775"/>
                <a:gd name="connsiteY526" fmla="*/ 1688784 h 4895854"/>
                <a:gd name="connsiteX527" fmla="*/ 3681933 w 6200775"/>
                <a:gd name="connsiteY527" fmla="*/ 1687261 h 4895854"/>
                <a:gd name="connsiteX528" fmla="*/ 3683122 w 6200775"/>
                <a:gd name="connsiteY528" fmla="*/ 1685922 h 4895854"/>
                <a:gd name="connsiteX529" fmla="*/ 3684311 w 6200775"/>
                <a:gd name="connsiteY529" fmla="*/ 1684766 h 4895854"/>
                <a:gd name="connsiteX530" fmla="*/ 3684906 w 6200775"/>
                <a:gd name="connsiteY530" fmla="*/ 1684256 h 4895854"/>
                <a:gd name="connsiteX531" fmla="*/ 3685501 w 6200775"/>
                <a:gd name="connsiteY531" fmla="*/ 1683791 h 4895854"/>
                <a:gd name="connsiteX532" fmla="*/ 3686095 w 6200775"/>
                <a:gd name="connsiteY532" fmla="*/ 1683373 h 4895854"/>
                <a:gd name="connsiteX533" fmla="*/ 3686689 w 6200775"/>
                <a:gd name="connsiteY533" fmla="*/ 1682999 h 4895854"/>
                <a:gd name="connsiteX534" fmla="*/ 3687285 w 6200775"/>
                <a:gd name="connsiteY534" fmla="*/ 1682670 h 4895854"/>
                <a:gd name="connsiteX535" fmla="*/ 3687879 w 6200775"/>
                <a:gd name="connsiteY535" fmla="*/ 1682386 h 4895854"/>
                <a:gd name="connsiteX536" fmla="*/ 3688474 w 6200775"/>
                <a:gd name="connsiteY536" fmla="*/ 1682147 h 4895854"/>
                <a:gd name="connsiteX537" fmla="*/ 3689068 w 6200775"/>
                <a:gd name="connsiteY537" fmla="*/ 1681952 h 4895854"/>
                <a:gd name="connsiteX538" fmla="*/ 3689663 w 6200775"/>
                <a:gd name="connsiteY538" fmla="*/ 1681802 h 4895854"/>
                <a:gd name="connsiteX539" fmla="*/ 3690257 w 6200775"/>
                <a:gd name="connsiteY539" fmla="*/ 1681695 h 4895854"/>
                <a:gd name="connsiteX540" fmla="*/ 3690852 w 6200775"/>
                <a:gd name="connsiteY540" fmla="*/ 1681633 h 4895854"/>
                <a:gd name="connsiteX541" fmla="*/ 3691447 w 6200775"/>
                <a:gd name="connsiteY541" fmla="*/ 1681615 h 4895854"/>
                <a:gd name="connsiteX542" fmla="*/ 3692042 w 6200775"/>
                <a:gd name="connsiteY542" fmla="*/ 1681641 h 4895854"/>
                <a:gd name="connsiteX543" fmla="*/ 3692636 w 6200775"/>
                <a:gd name="connsiteY543" fmla="*/ 1681710 h 4895854"/>
                <a:gd name="connsiteX544" fmla="*/ 3693231 w 6200775"/>
                <a:gd name="connsiteY544" fmla="*/ 1681823 h 4895854"/>
                <a:gd name="connsiteX545" fmla="*/ 3693826 w 6200775"/>
                <a:gd name="connsiteY545" fmla="*/ 1681979 h 4895854"/>
                <a:gd name="connsiteX546" fmla="*/ 3694420 w 6200775"/>
                <a:gd name="connsiteY546" fmla="*/ 1682178 h 4895854"/>
                <a:gd name="connsiteX547" fmla="*/ 3695014 w 6200775"/>
                <a:gd name="connsiteY547" fmla="*/ 1682421 h 4895854"/>
                <a:gd name="connsiteX548" fmla="*/ 3695609 w 6200775"/>
                <a:gd name="connsiteY548" fmla="*/ 1682706 h 4895854"/>
                <a:gd name="connsiteX549" fmla="*/ 3696204 w 6200775"/>
                <a:gd name="connsiteY549" fmla="*/ 1683033 h 4895854"/>
                <a:gd name="connsiteX550" fmla="*/ 3696798 w 6200775"/>
                <a:gd name="connsiteY550" fmla="*/ 1683404 h 4895854"/>
                <a:gd name="connsiteX551" fmla="*/ 3697393 w 6200775"/>
                <a:gd name="connsiteY551" fmla="*/ 1683817 h 4895854"/>
                <a:gd name="connsiteX552" fmla="*/ 3697987 w 6200775"/>
                <a:gd name="connsiteY552" fmla="*/ 1684272 h 4895854"/>
                <a:gd name="connsiteX553" fmla="*/ 3698583 w 6200775"/>
                <a:gd name="connsiteY553" fmla="*/ 1684769 h 4895854"/>
                <a:gd name="connsiteX554" fmla="*/ 3699771 w 6200775"/>
                <a:gd name="connsiteY554" fmla="*/ 1685888 h 4895854"/>
                <a:gd name="connsiteX555" fmla="*/ 3700961 w 6200775"/>
                <a:gd name="connsiteY555" fmla="*/ 1687174 h 4895854"/>
                <a:gd name="connsiteX556" fmla="*/ 3702150 w 6200775"/>
                <a:gd name="connsiteY556" fmla="*/ 1688623 h 4895854"/>
                <a:gd name="connsiteX557" fmla="*/ 3703339 w 6200775"/>
                <a:gd name="connsiteY557" fmla="*/ 1690237 h 4895854"/>
                <a:gd name="connsiteX558" fmla="*/ 3704528 w 6200775"/>
                <a:gd name="connsiteY558" fmla="*/ 1692012 h 4895854"/>
                <a:gd name="connsiteX559" fmla="*/ 3706907 w 6200775"/>
                <a:gd name="connsiteY559" fmla="*/ 1696042 h 4895854"/>
                <a:gd name="connsiteX560" fmla="*/ 3709286 w 6200775"/>
                <a:gd name="connsiteY560" fmla="*/ 1700700 h 4895854"/>
                <a:gd name="connsiteX561" fmla="*/ 3711664 w 6200775"/>
                <a:gd name="connsiteY561" fmla="*/ 1705976 h 4895854"/>
                <a:gd name="connsiteX562" fmla="*/ 3716421 w 6200775"/>
                <a:gd name="connsiteY562" fmla="*/ 1718327 h 4895854"/>
                <a:gd name="connsiteX563" fmla="*/ 3721178 w 6200775"/>
                <a:gd name="connsiteY563" fmla="*/ 1732991 h 4895854"/>
                <a:gd name="connsiteX564" fmla="*/ 3730691 w 6200775"/>
                <a:gd name="connsiteY564" fmla="*/ 1768823 h 4895854"/>
                <a:gd name="connsiteX565" fmla="*/ 3740206 w 6200775"/>
                <a:gd name="connsiteY565" fmla="*/ 1812563 h 4895854"/>
                <a:gd name="connsiteX566" fmla="*/ 3749719 w 6200775"/>
                <a:gd name="connsiteY566" fmla="*/ 1863263 h 4895854"/>
                <a:gd name="connsiteX567" fmla="*/ 3759233 w 6200775"/>
                <a:gd name="connsiteY567" fmla="*/ 1919944 h 4895854"/>
                <a:gd name="connsiteX568" fmla="*/ 3768747 w 6200775"/>
                <a:gd name="connsiteY568" fmla="*/ 1981612 h 4895854"/>
                <a:gd name="connsiteX569" fmla="*/ 3778261 w 6200775"/>
                <a:gd name="connsiteY569" fmla="*/ 2047268 h 4895854"/>
                <a:gd name="connsiteX570" fmla="*/ 3797289 w 6200775"/>
                <a:gd name="connsiteY570" fmla="*/ 2186636 h 4895854"/>
                <a:gd name="connsiteX571" fmla="*/ 3816316 w 6200775"/>
                <a:gd name="connsiteY571" fmla="*/ 2330511 h 4895854"/>
                <a:gd name="connsiteX572" fmla="*/ 3832520 w 6200775"/>
                <a:gd name="connsiteY572" fmla="*/ 2451431 h 4895854"/>
                <a:gd name="connsiteX573" fmla="*/ 3848725 w 6200775"/>
                <a:gd name="connsiteY573" fmla="*/ 2566944 h 4895854"/>
                <a:gd name="connsiteX574" fmla="*/ 3864928 w 6200775"/>
                <a:gd name="connsiteY574" fmla="*/ 2673936 h 4895854"/>
                <a:gd name="connsiteX575" fmla="*/ 3881133 w 6200775"/>
                <a:gd name="connsiteY575" fmla="*/ 2769933 h 4895854"/>
                <a:gd name="connsiteX576" fmla="*/ 3897336 w 6200775"/>
                <a:gd name="connsiteY576" fmla="*/ 2853113 h 4895854"/>
                <a:gd name="connsiteX577" fmla="*/ 3913540 w 6200775"/>
                <a:gd name="connsiteY577" fmla="*/ 2922305 h 4895854"/>
                <a:gd name="connsiteX578" fmla="*/ 3921642 w 6200775"/>
                <a:gd name="connsiteY578" fmla="*/ 2951461 h 4895854"/>
                <a:gd name="connsiteX579" fmla="*/ 3929743 w 6200775"/>
                <a:gd name="connsiteY579" fmla="*/ 2976960 h 4895854"/>
                <a:gd name="connsiteX580" fmla="*/ 3937846 w 6200775"/>
                <a:gd name="connsiteY580" fmla="*/ 2998822 h 4895854"/>
                <a:gd name="connsiteX581" fmla="*/ 3941897 w 6200775"/>
                <a:gd name="connsiteY581" fmla="*/ 3008403 h 4895854"/>
                <a:gd name="connsiteX582" fmla="*/ 3945948 w 6200775"/>
                <a:gd name="connsiteY582" fmla="*/ 3017096 h 4895854"/>
                <a:gd name="connsiteX583" fmla="*/ 3950276 w 6200775"/>
                <a:gd name="connsiteY583" fmla="*/ 3025416 h 4895854"/>
                <a:gd name="connsiteX584" fmla="*/ 3954605 w 6200775"/>
                <a:gd name="connsiteY584" fmla="*/ 3032750 h 4895854"/>
                <a:gd name="connsiteX585" fmla="*/ 3958933 w 6200775"/>
                <a:gd name="connsiteY585" fmla="*/ 3039117 h 4895854"/>
                <a:gd name="connsiteX586" fmla="*/ 3961097 w 6200775"/>
                <a:gd name="connsiteY586" fmla="*/ 3041942 h 4895854"/>
                <a:gd name="connsiteX587" fmla="*/ 3963261 w 6200775"/>
                <a:gd name="connsiteY587" fmla="*/ 3044534 h 4895854"/>
                <a:gd name="connsiteX588" fmla="*/ 3965426 w 6200775"/>
                <a:gd name="connsiteY588" fmla="*/ 3046893 h 4895854"/>
                <a:gd name="connsiteX589" fmla="*/ 3967591 w 6200775"/>
                <a:gd name="connsiteY589" fmla="*/ 3049023 h 4895854"/>
                <a:gd name="connsiteX590" fmla="*/ 3969753 w 6200775"/>
                <a:gd name="connsiteY590" fmla="*/ 3050927 h 4895854"/>
                <a:gd name="connsiteX591" fmla="*/ 3971919 w 6200775"/>
                <a:gd name="connsiteY591" fmla="*/ 3052607 h 4895854"/>
                <a:gd name="connsiteX592" fmla="*/ 3974083 w 6200775"/>
                <a:gd name="connsiteY592" fmla="*/ 3054067 h 4895854"/>
                <a:gd name="connsiteX593" fmla="*/ 3976246 w 6200775"/>
                <a:gd name="connsiteY593" fmla="*/ 3055312 h 4895854"/>
                <a:gd name="connsiteX594" fmla="*/ 3978411 w 6200775"/>
                <a:gd name="connsiteY594" fmla="*/ 3056341 h 4895854"/>
                <a:gd name="connsiteX595" fmla="*/ 3980575 w 6200775"/>
                <a:gd name="connsiteY595" fmla="*/ 3057161 h 4895854"/>
                <a:gd name="connsiteX596" fmla="*/ 3981657 w 6200775"/>
                <a:gd name="connsiteY596" fmla="*/ 3057493 h 4895854"/>
                <a:gd name="connsiteX597" fmla="*/ 3982739 w 6200775"/>
                <a:gd name="connsiteY597" fmla="*/ 3057774 h 4895854"/>
                <a:gd name="connsiteX598" fmla="*/ 3983822 w 6200775"/>
                <a:gd name="connsiteY598" fmla="*/ 3058003 h 4895854"/>
                <a:gd name="connsiteX599" fmla="*/ 3984903 w 6200775"/>
                <a:gd name="connsiteY599" fmla="*/ 3058183 h 4895854"/>
                <a:gd name="connsiteX600" fmla="*/ 3985985 w 6200775"/>
                <a:gd name="connsiteY600" fmla="*/ 3058312 h 4895854"/>
                <a:gd name="connsiteX601" fmla="*/ 3987068 w 6200775"/>
                <a:gd name="connsiteY601" fmla="*/ 3058393 h 4895854"/>
                <a:gd name="connsiteX602" fmla="*/ 3988150 w 6200775"/>
                <a:gd name="connsiteY602" fmla="*/ 3058423 h 4895854"/>
                <a:gd name="connsiteX603" fmla="*/ 3989232 w 6200775"/>
                <a:gd name="connsiteY603" fmla="*/ 3058406 h 4895854"/>
                <a:gd name="connsiteX604" fmla="*/ 3990313 w 6200775"/>
                <a:gd name="connsiteY604" fmla="*/ 3058340 h 4895854"/>
                <a:gd name="connsiteX605" fmla="*/ 3991396 w 6200775"/>
                <a:gd name="connsiteY605" fmla="*/ 3058227 h 4895854"/>
                <a:gd name="connsiteX606" fmla="*/ 3993560 w 6200775"/>
                <a:gd name="connsiteY606" fmla="*/ 3057859 h 4895854"/>
                <a:gd name="connsiteX607" fmla="*/ 3995724 w 6200775"/>
                <a:gd name="connsiteY607" fmla="*/ 3057307 h 4895854"/>
                <a:gd name="connsiteX608" fmla="*/ 3997889 w 6200775"/>
                <a:gd name="connsiteY608" fmla="*/ 3056573 h 4895854"/>
                <a:gd name="connsiteX609" fmla="*/ 4000052 w 6200775"/>
                <a:gd name="connsiteY609" fmla="*/ 3055664 h 4895854"/>
                <a:gd name="connsiteX610" fmla="*/ 4002216 w 6200775"/>
                <a:gd name="connsiteY610" fmla="*/ 3054581 h 4895854"/>
                <a:gd name="connsiteX611" fmla="*/ 4004381 w 6200775"/>
                <a:gd name="connsiteY611" fmla="*/ 3053328 h 4895854"/>
                <a:gd name="connsiteX612" fmla="*/ 4006545 w 6200775"/>
                <a:gd name="connsiteY612" fmla="*/ 3051912 h 4895854"/>
                <a:gd name="connsiteX613" fmla="*/ 4008710 w 6200775"/>
                <a:gd name="connsiteY613" fmla="*/ 3050334 h 4895854"/>
                <a:gd name="connsiteX614" fmla="*/ 4010874 w 6200775"/>
                <a:gd name="connsiteY614" fmla="*/ 3048599 h 4895854"/>
                <a:gd name="connsiteX615" fmla="*/ 4015202 w 6200775"/>
                <a:gd name="connsiteY615" fmla="*/ 3044678 h 4895854"/>
                <a:gd name="connsiteX616" fmla="*/ 4019530 w 6200775"/>
                <a:gd name="connsiteY616" fmla="*/ 3040178 h 4895854"/>
                <a:gd name="connsiteX617" fmla="*/ 4023858 w 6200775"/>
                <a:gd name="connsiteY617" fmla="*/ 3035137 h 4895854"/>
                <a:gd name="connsiteX618" fmla="*/ 4028187 w 6200775"/>
                <a:gd name="connsiteY618" fmla="*/ 3029586 h 4895854"/>
                <a:gd name="connsiteX619" fmla="*/ 4032516 w 6200775"/>
                <a:gd name="connsiteY619" fmla="*/ 3023561 h 4895854"/>
                <a:gd name="connsiteX620" fmla="*/ 4041173 w 6200775"/>
                <a:gd name="connsiteY620" fmla="*/ 3010221 h 4895854"/>
                <a:gd name="connsiteX621" fmla="*/ 4049829 w 6200775"/>
                <a:gd name="connsiteY621" fmla="*/ 2995388 h 4895854"/>
                <a:gd name="connsiteX622" fmla="*/ 4067143 w 6200775"/>
                <a:gd name="connsiteY622" fmla="*/ 2962292 h 4895854"/>
                <a:gd name="connsiteX623" fmla="*/ 4084456 w 6200775"/>
                <a:gd name="connsiteY623" fmla="*/ 2926294 h 4895854"/>
                <a:gd name="connsiteX624" fmla="*/ 4120292 w 6200775"/>
                <a:gd name="connsiteY624" fmla="*/ 2850200 h 4895854"/>
                <a:gd name="connsiteX625" fmla="*/ 4138211 w 6200775"/>
                <a:gd name="connsiteY625" fmla="*/ 2814548 h 4895854"/>
                <a:gd name="connsiteX626" fmla="*/ 4156129 w 6200775"/>
                <a:gd name="connsiteY626" fmla="*/ 2782112 h 4895854"/>
                <a:gd name="connsiteX627" fmla="*/ 4174048 w 6200775"/>
                <a:gd name="connsiteY627" fmla="*/ 2753698 h 4895854"/>
                <a:gd name="connsiteX628" fmla="*/ 4183006 w 6200775"/>
                <a:gd name="connsiteY628" fmla="*/ 2741164 h 4895854"/>
                <a:gd name="connsiteX629" fmla="*/ 4191965 w 6200775"/>
                <a:gd name="connsiteY629" fmla="*/ 2729797 h 4895854"/>
                <a:gd name="connsiteX630" fmla="*/ 4200924 w 6200775"/>
                <a:gd name="connsiteY630" fmla="*/ 2719617 h 4895854"/>
                <a:gd name="connsiteX631" fmla="*/ 4209883 w 6200775"/>
                <a:gd name="connsiteY631" fmla="*/ 2710624 h 4895854"/>
                <a:gd name="connsiteX632" fmla="*/ 4218842 w 6200775"/>
                <a:gd name="connsiteY632" fmla="*/ 2702808 h 4895854"/>
                <a:gd name="connsiteX633" fmla="*/ 4227801 w 6200775"/>
                <a:gd name="connsiteY633" fmla="*/ 2696144 h 4895854"/>
                <a:gd name="connsiteX634" fmla="*/ 4232234 w 6200775"/>
                <a:gd name="connsiteY634" fmla="*/ 2693262 h 4895854"/>
                <a:gd name="connsiteX635" fmla="*/ 4236667 w 6200775"/>
                <a:gd name="connsiteY635" fmla="*/ 2690648 h 4895854"/>
                <a:gd name="connsiteX636" fmla="*/ 4241100 w 6200775"/>
                <a:gd name="connsiteY636" fmla="*/ 2688297 h 4895854"/>
                <a:gd name="connsiteX637" fmla="*/ 4245533 w 6200775"/>
                <a:gd name="connsiteY637" fmla="*/ 2686202 h 4895854"/>
                <a:gd name="connsiteX638" fmla="*/ 4249966 w 6200775"/>
                <a:gd name="connsiteY638" fmla="*/ 2684356 h 4895854"/>
                <a:gd name="connsiteX639" fmla="*/ 4254399 w 6200775"/>
                <a:gd name="connsiteY639" fmla="*/ 2682753 h 4895854"/>
                <a:gd name="connsiteX640" fmla="*/ 4258832 w 6200775"/>
                <a:gd name="connsiteY640" fmla="*/ 2681384 h 4895854"/>
                <a:gd name="connsiteX641" fmla="*/ 4263264 w 6200775"/>
                <a:gd name="connsiteY641" fmla="*/ 2680243 h 4895854"/>
                <a:gd name="connsiteX642" fmla="*/ 4267697 w 6200775"/>
                <a:gd name="connsiteY642" fmla="*/ 2679320 h 4895854"/>
                <a:gd name="connsiteX643" fmla="*/ 4272130 w 6200775"/>
                <a:gd name="connsiteY643" fmla="*/ 2678607 h 4895854"/>
                <a:gd name="connsiteX644" fmla="*/ 4276563 w 6200775"/>
                <a:gd name="connsiteY644" fmla="*/ 2678097 h 4895854"/>
                <a:gd name="connsiteX645" fmla="*/ 4280997 w 6200775"/>
                <a:gd name="connsiteY645" fmla="*/ 2677779 h 4895854"/>
                <a:gd name="connsiteX646" fmla="*/ 4289862 w 6200775"/>
                <a:gd name="connsiteY646" fmla="*/ 2677686 h 4895854"/>
                <a:gd name="connsiteX647" fmla="*/ 4298727 w 6200775"/>
                <a:gd name="connsiteY647" fmla="*/ 2678258 h 4895854"/>
                <a:gd name="connsiteX648" fmla="*/ 4307593 w 6200775"/>
                <a:gd name="connsiteY648" fmla="*/ 2679420 h 4895854"/>
                <a:gd name="connsiteX649" fmla="*/ 4316459 w 6200775"/>
                <a:gd name="connsiteY649" fmla="*/ 2681098 h 4895854"/>
                <a:gd name="connsiteX650" fmla="*/ 4325325 w 6200775"/>
                <a:gd name="connsiteY650" fmla="*/ 2683222 h 4895854"/>
                <a:gd name="connsiteX651" fmla="*/ 4334190 w 6200775"/>
                <a:gd name="connsiteY651" fmla="*/ 2685722 h 4895854"/>
                <a:gd name="connsiteX652" fmla="*/ 4351922 w 6200775"/>
                <a:gd name="connsiteY652" fmla="*/ 2691579 h 4895854"/>
                <a:gd name="connsiteX653" fmla="*/ 4369653 w 6200775"/>
                <a:gd name="connsiteY653" fmla="*/ 2698174 h 4895854"/>
                <a:gd name="connsiteX654" fmla="*/ 4404653 w 6200775"/>
                <a:gd name="connsiteY654" fmla="*/ 2711726 h 4895854"/>
                <a:gd name="connsiteX655" fmla="*/ 4439654 w 6200775"/>
                <a:gd name="connsiteY655" fmla="*/ 2724009 h 4895854"/>
                <a:gd name="connsiteX656" fmla="*/ 4474655 w 6200775"/>
                <a:gd name="connsiteY656" fmla="*/ 2733615 h 4895854"/>
                <a:gd name="connsiteX657" fmla="*/ 4509655 w 6200775"/>
                <a:gd name="connsiteY657" fmla="*/ 2740076 h 4895854"/>
                <a:gd name="connsiteX658" fmla="*/ 4544913 w 6200775"/>
                <a:gd name="connsiteY658" fmla="*/ 2743622 h 4895854"/>
                <a:gd name="connsiteX659" fmla="*/ 4580172 w 6200775"/>
                <a:gd name="connsiteY659" fmla="*/ 2744811 h 4895854"/>
                <a:gd name="connsiteX660" fmla="*/ 4615431 w 6200775"/>
                <a:gd name="connsiteY660" fmla="*/ 2744406 h 4895854"/>
                <a:gd name="connsiteX661" fmla="*/ 4650690 w 6200775"/>
                <a:gd name="connsiteY661" fmla="*/ 2743132 h 4895854"/>
                <a:gd name="connsiteX662" fmla="*/ 4791508 w 6200775"/>
                <a:gd name="connsiteY662" fmla="*/ 2738080 h 4895854"/>
                <a:gd name="connsiteX663" fmla="*/ 4942714 w 6200775"/>
                <a:gd name="connsiteY663" fmla="*/ 2737456 h 4895854"/>
                <a:gd name="connsiteX664" fmla="*/ 5073362 w 6200775"/>
                <a:gd name="connsiteY664" fmla="*/ 2737805 h 4895854"/>
                <a:gd name="connsiteX665" fmla="*/ 5207641 w 6200775"/>
                <a:gd name="connsiteY665" fmla="*/ 2737872 h 4895854"/>
                <a:gd name="connsiteX666" fmla="*/ 5355215 w 6200775"/>
                <a:gd name="connsiteY666" fmla="*/ 2737854 h 4895854"/>
                <a:gd name="connsiteX667" fmla="*/ 5503097 w 6200775"/>
                <a:gd name="connsiteY667" fmla="*/ 2737850 h 4895854"/>
                <a:gd name="connsiteX668" fmla="*/ 5637068 w 6200775"/>
                <a:gd name="connsiteY668" fmla="*/ 2737851 h 4895854"/>
                <a:gd name="connsiteX669" fmla="*/ 5743442 w 6200775"/>
                <a:gd name="connsiteY669" fmla="*/ 2737851 h 4895854"/>
                <a:gd name="connsiteX670" fmla="*/ 5918922 w 6200775"/>
                <a:gd name="connsiteY670" fmla="*/ 2737851 h 4895854"/>
                <a:gd name="connsiteX671" fmla="*/ 6057231 w 6200775"/>
                <a:gd name="connsiteY671" fmla="*/ 2737851 h 4895854"/>
                <a:gd name="connsiteX672" fmla="*/ 6200775 w 6200775"/>
                <a:gd name="connsiteY672" fmla="*/ 2737851 h 489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</a:cxnLst>
              <a:rect l="l" t="t" r="r" b="b"/>
              <a:pathLst>
                <a:path w="6200775" h="4895854">
                  <a:moveTo>
                    <a:pt x="0" y="2737851"/>
                  </a:moveTo>
                  <a:lnTo>
                    <a:pt x="129319" y="2737851"/>
                  </a:lnTo>
                  <a:lnTo>
                    <a:pt x="281853" y="2737851"/>
                  </a:lnTo>
                  <a:lnTo>
                    <a:pt x="429399" y="2737851"/>
                  </a:lnTo>
                  <a:lnTo>
                    <a:pt x="563707" y="2737851"/>
                  </a:lnTo>
                  <a:lnTo>
                    <a:pt x="701979" y="2737850"/>
                  </a:lnTo>
                  <a:lnTo>
                    <a:pt x="845560" y="2737854"/>
                  </a:lnTo>
                  <a:lnTo>
                    <a:pt x="1001058" y="2737873"/>
                  </a:lnTo>
                  <a:lnTo>
                    <a:pt x="1127413" y="2737805"/>
                  </a:lnTo>
                  <a:lnTo>
                    <a:pt x="1284480" y="2737386"/>
                  </a:lnTo>
                  <a:lnTo>
                    <a:pt x="1409267" y="2738080"/>
                  </a:lnTo>
                  <a:lnTo>
                    <a:pt x="1545223" y="2742922"/>
                  </a:lnTo>
                  <a:lnTo>
                    <a:pt x="1581698" y="2744304"/>
                  </a:lnTo>
                  <a:lnTo>
                    <a:pt x="1618172" y="2744825"/>
                  </a:lnTo>
                  <a:lnTo>
                    <a:pt x="1654646" y="2743698"/>
                  </a:lnTo>
                  <a:lnTo>
                    <a:pt x="1691121" y="2740076"/>
                  </a:lnTo>
                  <a:lnTo>
                    <a:pt x="1724989" y="2733873"/>
                  </a:lnTo>
                  <a:lnTo>
                    <a:pt x="1758858" y="2724721"/>
                  </a:lnTo>
                  <a:lnTo>
                    <a:pt x="1792726" y="2713003"/>
                  </a:lnTo>
                  <a:lnTo>
                    <a:pt x="1826595" y="2699920"/>
                  </a:lnTo>
                  <a:lnTo>
                    <a:pt x="1844893" y="2693005"/>
                  </a:lnTo>
                  <a:lnTo>
                    <a:pt x="1863190" y="2686763"/>
                  </a:lnTo>
                  <a:lnTo>
                    <a:pt x="1872339" y="2684060"/>
                  </a:lnTo>
                  <a:lnTo>
                    <a:pt x="1881488" y="2681731"/>
                  </a:lnTo>
                  <a:lnTo>
                    <a:pt x="1890636" y="2679852"/>
                  </a:lnTo>
                  <a:lnTo>
                    <a:pt x="1899785" y="2678501"/>
                  </a:lnTo>
                  <a:lnTo>
                    <a:pt x="1908933" y="2677760"/>
                  </a:lnTo>
                  <a:lnTo>
                    <a:pt x="1918082" y="2677706"/>
                  </a:lnTo>
                  <a:lnTo>
                    <a:pt x="1922657" y="2677963"/>
                  </a:lnTo>
                  <a:lnTo>
                    <a:pt x="1927230" y="2678422"/>
                  </a:lnTo>
                  <a:lnTo>
                    <a:pt x="1931804" y="2679094"/>
                  </a:lnTo>
                  <a:lnTo>
                    <a:pt x="1936379" y="2679987"/>
                  </a:lnTo>
                  <a:lnTo>
                    <a:pt x="1940954" y="2681109"/>
                  </a:lnTo>
                  <a:lnTo>
                    <a:pt x="1945528" y="2682472"/>
                  </a:lnTo>
                  <a:lnTo>
                    <a:pt x="1950102" y="2684084"/>
                  </a:lnTo>
                  <a:lnTo>
                    <a:pt x="1954677" y="2685952"/>
                  </a:lnTo>
                  <a:lnTo>
                    <a:pt x="1959251" y="2688086"/>
                  </a:lnTo>
                  <a:lnTo>
                    <a:pt x="1963826" y="2690491"/>
                  </a:lnTo>
                  <a:lnTo>
                    <a:pt x="1968399" y="2693175"/>
                  </a:lnTo>
                  <a:lnTo>
                    <a:pt x="1972974" y="2696144"/>
                  </a:lnTo>
                  <a:lnTo>
                    <a:pt x="1977886" y="2699657"/>
                  </a:lnTo>
                  <a:lnTo>
                    <a:pt x="1982799" y="2703513"/>
                  </a:lnTo>
                  <a:lnTo>
                    <a:pt x="1992624" y="2712271"/>
                  </a:lnTo>
                  <a:lnTo>
                    <a:pt x="2002450" y="2722448"/>
                  </a:lnTo>
                  <a:lnTo>
                    <a:pt x="2012275" y="2734053"/>
                  </a:lnTo>
                  <a:lnTo>
                    <a:pt x="2022100" y="2747079"/>
                  </a:lnTo>
                  <a:lnTo>
                    <a:pt x="2031926" y="2761491"/>
                  </a:lnTo>
                  <a:lnTo>
                    <a:pt x="2051577" y="2794217"/>
                  </a:lnTo>
                  <a:lnTo>
                    <a:pt x="2071227" y="2831445"/>
                  </a:lnTo>
                  <a:lnTo>
                    <a:pt x="2090878" y="2871925"/>
                  </a:lnTo>
                  <a:lnTo>
                    <a:pt x="2130180" y="2955283"/>
                  </a:lnTo>
                  <a:lnTo>
                    <a:pt x="2145761" y="2985896"/>
                  </a:lnTo>
                  <a:lnTo>
                    <a:pt x="2153551" y="2999992"/>
                  </a:lnTo>
                  <a:lnTo>
                    <a:pt x="2161342" y="3013029"/>
                  </a:lnTo>
                  <a:lnTo>
                    <a:pt x="2169132" y="3024811"/>
                  </a:lnTo>
                  <a:lnTo>
                    <a:pt x="2176923" y="3035144"/>
                  </a:lnTo>
                  <a:lnTo>
                    <a:pt x="2180818" y="3039705"/>
                  </a:lnTo>
                  <a:lnTo>
                    <a:pt x="2184713" y="3043828"/>
                  </a:lnTo>
                  <a:lnTo>
                    <a:pt x="2188608" y="3047490"/>
                  </a:lnTo>
                  <a:lnTo>
                    <a:pt x="2192504" y="3050665"/>
                  </a:lnTo>
                  <a:lnTo>
                    <a:pt x="2194450" y="3052064"/>
                  </a:lnTo>
                  <a:lnTo>
                    <a:pt x="2196398" y="3053331"/>
                  </a:lnTo>
                  <a:lnTo>
                    <a:pt x="2198346" y="3054466"/>
                  </a:lnTo>
                  <a:lnTo>
                    <a:pt x="2200294" y="3055463"/>
                  </a:lnTo>
                  <a:lnTo>
                    <a:pt x="2202242" y="3056321"/>
                  </a:lnTo>
                  <a:lnTo>
                    <a:pt x="2204189" y="3057036"/>
                  </a:lnTo>
                  <a:lnTo>
                    <a:pt x="2206137" y="3057607"/>
                  </a:lnTo>
                  <a:lnTo>
                    <a:pt x="2208085" y="3058029"/>
                  </a:lnTo>
                  <a:lnTo>
                    <a:pt x="2210033" y="3058302"/>
                  </a:lnTo>
                  <a:lnTo>
                    <a:pt x="2211979" y="3058419"/>
                  </a:lnTo>
                  <a:lnTo>
                    <a:pt x="2213927" y="3058381"/>
                  </a:lnTo>
                  <a:lnTo>
                    <a:pt x="2215875" y="3058182"/>
                  </a:lnTo>
                  <a:lnTo>
                    <a:pt x="2217823" y="3057822"/>
                  </a:lnTo>
                  <a:lnTo>
                    <a:pt x="2219770" y="3057299"/>
                  </a:lnTo>
                  <a:lnTo>
                    <a:pt x="2221718" y="3056608"/>
                  </a:lnTo>
                  <a:lnTo>
                    <a:pt x="2223666" y="3055748"/>
                  </a:lnTo>
                  <a:lnTo>
                    <a:pt x="2225613" y="3054715"/>
                  </a:lnTo>
                  <a:lnTo>
                    <a:pt x="2227560" y="3053509"/>
                  </a:lnTo>
                  <a:lnTo>
                    <a:pt x="2229508" y="3052125"/>
                  </a:lnTo>
                  <a:lnTo>
                    <a:pt x="2231456" y="3050562"/>
                  </a:lnTo>
                  <a:lnTo>
                    <a:pt x="2233404" y="3048818"/>
                  </a:lnTo>
                  <a:lnTo>
                    <a:pt x="2235351" y="3046891"/>
                  </a:lnTo>
                  <a:lnTo>
                    <a:pt x="2237299" y="3044779"/>
                  </a:lnTo>
                  <a:lnTo>
                    <a:pt x="2239247" y="3042478"/>
                  </a:lnTo>
                  <a:lnTo>
                    <a:pt x="2243141" y="3037306"/>
                  </a:lnTo>
                  <a:lnTo>
                    <a:pt x="2247037" y="3031361"/>
                  </a:lnTo>
                  <a:lnTo>
                    <a:pt x="2250932" y="3024629"/>
                  </a:lnTo>
                  <a:lnTo>
                    <a:pt x="2254828" y="3017096"/>
                  </a:lnTo>
                  <a:lnTo>
                    <a:pt x="2259550" y="3006874"/>
                  </a:lnTo>
                  <a:lnTo>
                    <a:pt x="2264274" y="2995443"/>
                  </a:lnTo>
                  <a:lnTo>
                    <a:pt x="2273720" y="2968902"/>
                  </a:lnTo>
                  <a:lnTo>
                    <a:pt x="2283167" y="2937403"/>
                  </a:lnTo>
                  <a:lnTo>
                    <a:pt x="2292613" y="2900936"/>
                  </a:lnTo>
                  <a:lnTo>
                    <a:pt x="2302060" y="2859558"/>
                  </a:lnTo>
                  <a:lnTo>
                    <a:pt x="2311507" y="2813391"/>
                  </a:lnTo>
                  <a:lnTo>
                    <a:pt x="2330400" y="2707540"/>
                  </a:lnTo>
                  <a:lnTo>
                    <a:pt x="2349293" y="2585834"/>
                  </a:lnTo>
                  <a:lnTo>
                    <a:pt x="2368186" y="2451938"/>
                  </a:lnTo>
                  <a:lnTo>
                    <a:pt x="2405972" y="2168022"/>
                  </a:lnTo>
                  <a:lnTo>
                    <a:pt x="2422310" y="2048711"/>
                  </a:lnTo>
                  <a:lnTo>
                    <a:pt x="2438650" y="1938214"/>
                  </a:lnTo>
                  <a:lnTo>
                    <a:pt x="2446818" y="1887829"/>
                  </a:lnTo>
                  <a:lnTo>
                    <a:pt x="2454988" y="1841529"/>
                  </a:lnTo>
                  <a:lnTo>
                    <a:pt x="2463158" y="1799939"/>
                  </a:lnTo>
                  <a:lnTo>
                    <a:pt x="2471326" y="1763674"/>
                  </a:lnTo>
                  <a:lnTo>
                    <a:pt x="2479496" y="1733330"/>
                  </a:lnTo>
                  <a:lnTo>
                    <a:pt x="2483580" y="1720559"/>
                  </a:lnTo>
                  <a:lnTo>
                    <a:pt x="2487664" y="1709480"/>
                  </a:lnTo>
                  <a:lnTo>
                    <a:pt x="2491750" y="1700161"/>
                  </a:lnTo>
                  <a:lnTo>
                    <a:pt x="2493792" y="1696182"/>
                  </a:lnTo>
                  <a:lnTo>
                    <a:pt x="2495834" y="1692665"/>
                  </a:lnTo>
                  <a:lnTo>
                    <a:pt x="2497877" y="1689621"/>
                  </a:lnTo>
                  <a:lnTo>
                    <a:pt x="2498898" y="1688277"/>
                  </a:lnTo>
                  <a:lnTo>
                    <a:pt x="2499919" y="1687054"/>
                  </a:lnTo>
                  <a:lnTo>
                    <a:pt x="2500940" y="1685953"/>
                  </a:lnTo>
                  <a:lnTo>
                    <a:pt x="2501961" y="1684974"/>
                  </a:lnTo>
                  <a:lnTo>
                    <a:pt x="2502983" y="1684118"/>
                  </a:lnTo>
                  <a:lnTo>
                    <a:pt x="2504004" y="1683387"/>
                  </a:lnTo>
                  <a:lnTo>
                    <a:pt x="2504514" y="1683068"/>
                  </a:lnTo>
                  <a:lnTo>
                    <a:pt x="2505025" y="1682780"/>
                  </a:lnTo>
                  <a:lnTo>
                    <a:pt x="2505535" y="1682524"/>
                  </a:lnTo>
                  <a:lnTo>
                    <a:pt x="2506046" y="1682299"/>
                  </a:lnTo>
                  <a:lnTo>
                    <a:pt x="2506556" y="1682106"/>
                  </a:lnTo>
                  <a:lnTo>
                    <a:pt x="2507067" y="1681945"/>
                  </a:lnTo>
                  <a:lnTo>
                    <a:pt x="2507577" y="1681815"/>
                  </a:lnTo>
                  <a:lnTo>
                    <a:pt x="2508088" y="1681718"/>
                  </a:lnTo>
                  <a:lnTo>
                    <a:pt x="2508598" y="1681652"/>
                  </a:lnTo>
                  <a:lnTo>
                    <a:pt x="2509110" y="1681619"/>
                  </a:lnTo>
                  <a:lnTo>
                    <a:pt x="2509620" y="1681619"/>
                  </a:lnTo>
                  <a:lnTo>
                    <a:pt x="2510131" y="1681649"/>
                  </a:lnTo>
                  <a:lnTo>
                    <a:pt x="2510642" y="1681713"/>
                  </a:lnTo>
                  <a:lnTo>
                    <a:pt x="2511152" y="1681810"/>
                  </a:lnTo>
                  <a:lnTo>
                    <a:pt x="2511663" y="1681939"/>
                  </a:lnTo>
                  <a:lnTo>
                    <a:pt x="2512173" y="1682101"/>
                  </a:lnTo>
                  <a:lnTo>
                    <a:pt x="2512684" y="1682295"/>
                  </a:lnTo>
                  <a:lnTo>
                    <a:pt x="2513194" y="1682523"/>
                  </a:lnTo>
                  <a:lnTo>
                    <a:pt x="2513705" y="1682784"/>
                  </a:lnTo>
                  <a:lnTo>
                    <a:pt x="2514215" y="1683077"/>
                  </a:lnTo>
                  <a:lnTo>
                    <a:pt x="2514726" y="1683404"/>
                  </a:lnTo>
                  <a:lnTo>
                    <a:pt x="2515236" y="1683764"/>
                  </a:lnTo>
                  <a:lnTo>
                    <a:pt x="2516258" y="1684584"/>
                  </a:lnTo>
                  <a:lnTo>
                    <a:pt x="2517278" y="1685538"/>
                  </a:lnTo>
                  <a:lnTo>
                    <a:pt x="2518300" y="1686627"/>
                  </a:lnTo>
                  <a:lnTo>
                    <a:pt x="2519321" y="1687852"/>
                  </a:lnTo>
                  <a:lnTo>
                    <a:pt x="2520342" y="1689213"/>
                  </a:lnTo>
                  <a:lnTo>
                    <a:pt x="2521364" y="1690710"/>
                  </a:lnTo>
                  <a:lnTo>
                    <a:pt x="2522385" y="1692345"/>
                  </a:lnTo>
                  <a:lnTo>
                    <a:pt x="2524427" y="1696029"/>
                  </a:lnTo>
                  <a:lnTo>
                    <a:pt x="2526469" y="1700270"/>
                  </a:lnTo>
                  <a:lnTo>
                    <a:pt x="2528511" y="1705070"/>
                  </a:lnTo>
                  <a:lnTo>
                    <a:pt x="2532596" y="1716369"/>
                  </a:lnTo>
                  <a:lnTo>
                    <a:pt x="2536681" y="1729955"/>
                  </a:lnTo>
                  <a:lnTo>
                    <a:pt x="2541316" y="1748174"/>
                  </a:lnTo>
                  <a:lnTo>
                    <a:pt x="2545952" y="1769397"/>
                  </a:lnTo>
                  <a:lnTo>
                    <a:pt x="2550587" y="1793646"/>
                  </a:lnTo>
                  <a:lnTo>
                    <a:pt x="2555222" y="1820932"/>
                  </a:lnTo>
                  <a:lnTo>
                    <a:pt x="2559858" y="1851257"/>
                  </a:lnTo>
                  <a:lnTo>
                    <a:pt x="2564493" y="1884618"/>
                  </a:lnTo>
                  <a:lnTo>
                    <a:pt x="2569129" y="1921000"/>
                  </a:lnTo>
                  <a:lnTo>
                    <a:pt x="2573765" y="1960379"/>
                  </a:lnTo>
                  <a:lnTo>
                    <a:pt x="2578399" y="2002724"/>
                  </a:lnTo>
                  <a:lnTo>
                    <a:pt x="2583035" y="2047989"/>
                  </a:lnTo>
                  <a:lnTo>
                    <a:pt x="2587670" y="2096127"/>
                  </a:lnTo>
                  <a:lnTo>
                    <a:pt x="2592306" y="2147074"/>
                  </a:lnTo>
                  <a:lnTo>
                    <a:pt x="2596941" y="2200761"/>
                  </a:lnTo>
                  <a:lnTo>
                    <a:pt x="2601577" y="2257107"/>
                  </a:lnTo>
                  <a:lnTo>
                    <a:pt x="2606213" y="2316023"/>
                  </a:lnTo>
                  <a:lnTo>
                    <a:pt x="2610847" y="2377410"/>
                  </a:lnTo>
                  <a:lnTo>
                    <a:pt x="2615483" y="2441159"/>
                  </a:lnTo>
                  <a:lnTo>
                    <a:pt x="2620119" y="2507153"/>
                  </a:lnTo>
                  <a:lnTo>
                    <a:pt x="2629390" y="2645360"/>
                  </a:lnTo>
                  <a:lnTo>
                    <a:pt x="2638660" y="2790917"/>
                  </a:lnTo>
                  <a:lnTo>
                    <a:pt x="2647931" y="2942572"/>
                  </a:lnTo>
                  <a:lnTo>
                    <a:pt x="2657202" y="3098953"/>
                  </a:lnTo>
                  <a:lnTo>
                    <a:pt x="2666473" y="3258579"/>
                  </a:lnTo>
                  <a:lnTo>
                    <a:pt x="2685015" y="3581158"/>
                  </a:lnTo>
                  <a:lnTo>
                    <a:pt x="2701704" y="3865993"/>
                  </a:lnTo>
                  <a:lnTo>
                    <a:pt x="2710049" y="4003076"/>
                  </a:lnTo>
                  <a:lnTo>
                    <a:pt x="2718395" y="4134854"/>
                  </a:lnTo>
                  <a:lnTo>
                    <a:pt x="2726740" y="4260023"/>
                  </a:lnTo>
                  <a:lnTo>
                    <a:pt x="2730912" y="4319726"/>
                  </a:lnTo>
                  <a:lnTo>
                    <a:pt x="2735085" y="4377298"/>
                  </a:lnTo>
                  <a:lnTo>
                    <a:pt x="2739257" y="4432583"/>
                  </a:lnTo>
                  <a:lnTo>
                    <a:pt x="2743430" y="4485428"/>
                  </a:lnTo>
                  <a:lnTo>
                    <a:pt x="2747602" y="4535688"/>
                  </a:lnTo>
                  <a:lnTo>
                    <a:pt x="2751775" y="4583213"/>
                  </a:lnTo>
                  <a:lnTo>
                    <a:pt x="2755947" y="4627866"/>
                  </a:lnTo>
                  <a:lnTo>
                    <a:pt x="2760119" y="4669509"/>
                  </a:lnTo>
                  <a:lnTo>
                    <a:pt x="2764292" y="4708013"/>
                  </a:lnTo>
                  <a:lnTo>
                    <a:pt x="2768464" y="4743249"/>
                  </a:lnTo>
                  <a:lnTo>
                    <a:pt x="2772637" y="4775100"/>
                  </a:lnTo>
                  <a:lnTo>
                    <a:pt x="2776809" y="4803450"/>
                  </a:lnTo>
                  <a:lnTo>
                    <a:pt x="2780982" y="4828193"/>
                  </a:lnTo>
                  <a:lnTo>
                    <a:pt x="2785154" y="4849228"/>
                  </a:lnTo>
                  <a:lnTo>
                    <a:pt x="2789327" y="4866460"/>
                  </a:lnTo>
                  <a:lnTo>
                    <a:pt x="2791413" y="4873623"/>
                  </a:lnTo>
                  <a:lnTo>
                    <a:pt x="2793500" y="4879805"/>
                  </a:lnTo>
                  <a:lnTo>
                    <a:pt x="2795586" y="4884996"/>
                  </a:lnTo>
                  <a:lnTo>
                    <a:pt x="2796629" y="4887215"/>
                  </a:lnTo>
                  <a:lnTo>
                    <a:pt x="2797672" y="4889184"/>
                  </a:lnTo>
                  <a:lnTo>
                    <a:pt x="2798715" y="4890901"/>
                  </a:lnTo>
                  <a:lnTo>
                    <a:pt x="2799237" y="4891665"/>
                  </a:lnTo>
                  <a:lnTo>
                    <a:pt x="2799758" y="4892365"/>
                  </a:lnTo>
                  <a:lnTo>
                    <a:pt x="2800280" y="4893002"/>
                  </a:lnTo>
                  <a:lnTo>
                    <a:pt x="2800802" y="4893574"/>
                  </a:lnTo>
                  <a:lnTo>
                    <a:pt x="2801323" y="4894083"/>
                  </a:lnTo>
                  <a:lnTo>
                    <a:pt x="2801845" y="4894528"/>
                  </a:lnTo>
                  <a:lnTo>
                    <a:pt x="2802366" y="4894909"/>
                  </a:lnTo>
                  <a:lnTo>
                    <a:pt x="2802627" y="4895076"/>
                  </a:lnTo>
                  <a:lnTo>
                    <a:pt x="2802887" y="4895226"/>
                  </a:lnTo>
                  <a:lnTo>
                    <a:pt x="2803149" y="4895361"/>
                  </a:lnTo>
                  <a:lnTo>
                    <a:pt x="2803409" y="4895479"/>
                  </a:lnTo>
                  <a:lnTo>
                    <a:pt x="2803670" y="4895580"/>
                  </a:lnTo>
                  <a:lnTo>
                    <a:pt x="2803930" y="4895667"/>
                  </a:lnTo>
                  <a:lnTo>
                    <a:pt x="2804191" y="4895737"/>
                  </a:lnTo>
                  <a:lnTo>
                    <a:pt x="2804452" y="4895791"/>
                  </a:lnTo>
                  <a:lnTo>
                    <a:pt x="2804713" y="4895828"/>
                  </a:lnTo>
                  <a:lnTo>
                    <a:pt x="2804974" y="4895850"/>
                  </a:lnTo>
                  <a:lnTo>
                    <a:pt x="2805234" y="4895855"/>
                  </a:lnTo>
                  <a:lnTo>
                    <a:pt x="2805495" y="4895846"/>
                  </a:lnTo>
                  <a:lnTo>
                    <a:pt x="2805756" y="4895818"/>
                  </a:lnTo>
                  <a:lnTo>
                    <a:pt x="2806017" y="4895775"/>
                  </a:lnTo>
                  <a:lnTo>
                    <a:pt x="2806278" y="4895715"/>
                  </a:lnTo>
                  <a:lnTo>
                    <a:pt x="2806538" y="4895640"/>
                  </a:lnTo>
                  <a:lnTo>
                    <a:pt x="2806799" y="4895549"/>
                  </a:lnTo>
                  <a:lnTo>
                    <a:pt x="2807060" y="4895440"/>
                  </a:lnTo>
                  <a:lnTo>
                    <a:pt x="2807321" y="4895315"/>
                  </a:lnTo>
                  <a:lnTo>
                    <a:pt x="2807581" y="4895175"/>
                  </a:lnTo>
                  <a:lnTo>
                    <a:pt x="2807842" y="4895018"/>
                  </a:lnTo>
                  <a:lnTo>
                    <a:pt x="2808103" y="4894844"/>
                  </a:lnTo>
                  <a:lnTo>
                    <a:pt x="2808625" y="4894449"/>
                  </a:lnTo>
                  <a:lnTo>
                    <a:pt x="2809146" y="4893988"/>
                  </a:lnTo>
                  <a:lnTo>
                    <a:pt x="2809668" y="4893463"/>
                  </a:lnTo>
                  <a:lnTo>
                    <a:pt x="2810189" y="4892870"/>
                  </a:lnTo>
                  <a:lnTo>
                    <a:pt x="2810711" y="4892214"/>
                  </a:lnTo>
                  <a:lnTo>
                    <a:pt x="2811232" y="4891489"/>
                  </a:lnTo>
                  <a:lnTo>
                    <a:pt x="2812276" y="4889848"/>
                  </a:lnTo>
                  <a:lnTo>
                    <a:pt x="2813319" y="4887941"/>
                  </a:lnTo>
                  <a:lnTo>
                    <a:pt x="2814361" y="4885771"/>
                  </a:lnTo>
                  <a:lnTo>
                    <a:pt x="2816448" y="4880637"/>
                  </a:lnTo>
                  <a:lnTo>
                    <a:pt x="2818534" y="4874442"/>
                  </a:lnTo>
                  <a:lnTo>
                    <a:pt x="2820715" y="4866825"/>
                  </a:lnTo>
                  <a:lnTo>
                    <a:pt x="2822898" y="4858041"/>
                  </a:lnTo>
                  <a:lnTo>
                    <a:pt x="2825079" y="4848089"/>
                  </a:lnTo>
                  <a:lnTo>
                    <a:pt x="2827260" y="4836968"/>
                  </a:lnTo>
                  <a:lnTo>
                    <a:pt x="2829442" y="4824676"/>
                  </a:lnTo>
                  <a:lnTo>
                    <a:pt x="2831624" y="4811214"/>
                  </a:lnTo>
                  <a:lnTo>
                    <a:pt x="2833805" y="4796582"/>
                  </a:lnTo>
                  <a:lnTo>
                    <a:pt x="2835987" y="4780782"/>
                  </a:lnTo>
                  <a:lnTo>
                    <a:pt x="2838168" y="4763818"/>
                  </a:lnTo>
                  <a:lnTo>
                    <a:pt x="2840349" y="4745691"/>
                  </a:lnTo>
                  <a:lnTo>
                    <a:pt x="2842532" y="4726404"/>
                  </a:lnTo>
                  <a:lnTo>
                    <a:pt x="2844713" y="4705965"/>
                  </a:lnTo>
                  <a:lnTo>
                    <a:pt x="2846894" y="4684375"/>
                  </a:lnTo>
                  <a:lnTo>
                    <a:pt x="2849076" y="4661643"/>
                  </a:lnTo>
                  <a:lnTo>
                    <a:pt x="2851257" y="4637775"/>
                  </a:lnTo>
                  <a:lnTo>
                    <a:pt x="2853439" y="4612778"/>
                  </a:lnTo>
                  <a:lnTo>
                    <a:pt x="2855621" y="4586661"/>
                  </a:lnTo>
                  <a:lnTo>
                    <a:pt x="2857802" y="4559432"/>
                  </a:lnTo>
                  <a:lnTo>
                    <a:pt x="2859983" y="4531101"/>
                  </a:lnTo>
                  <a:lnTo>
                    <a:pt x="2862166" y="4501679"/>
                  </a:lnTo>
                  <a:lnTo>
                    <a:pt x="2866528" y="4439605"/>
                  </a:lnTo>
                  <a:lnTo>
                    <a:pt x="2870891" y="4373308"/>
                  </a:lnTo>
                  <a:lnTo>
                    <a:pt x="2875255" y="4302896"/>
                  </a:lnTo>
                  <a:lnTo>
                    <a:pt x="2879618" y="4228490"/>
                  </a:lnTo>
                  <a:lnTo>
                    <a:pt x="2883980" y="4150222"/>
                  </a:lnTo>
                  <a:lnTo>
                    <a:pt x="2888344" y="4068231"/>
                  </a:lnTo>
                  <a:lnTo>
                    <a:pt x="2892707" y="3982673"/>
                  </a:lnTo>
                  <a:lnTo>
                    <a:pt x="2897070" y="3893709"/>
                  </a:lnTo>
                  <a:lnTo>
                    <a:pt x="2901433" y="3801511"/>
                  </a:lnTo>
                  <a:lnTo>
                    <a:pt x="2905797" y="3706261"/>
                  </a:lnTo>
                  <a:lnTo>
                    <a:pt x="2910159" y="3608149"/>
                  </a:lnTo>
                  <a:lnTo>
                    <a:pt x="2914523" y="3507376"/>
                  </a:lnTo>
                  <a:lnTo>
                    <a:pt x="2918886" y="3404149"/>
                  </a:lnTo>
                  <a:lnTo>
                    <a:pt x="2923248" y="3298683"/>
                  </a:lnTo>
                  <a:lnTo>
                    <a:pt x="2931975" y="3081929"/>
                  </a:lnTo>
                  <a:lnTo>
                    <a:pt x="2940701" y="2858971"/>
                  </a:lnTo>
                  <a:lnTo>
                    <a:pt x="2958154" y="2402273"/>
                  </a:lnTo>
                  <a:lnTo>
                    <a:pt x="2975933" y="1936351"/>
                  </a:lnTo>
                  <a:lnTo>
                    <a:pt x="2984823" y="1708597"/>
                  </a:lnTo>
                  <a:lnTo>
                    <a:pt x="2993712" y="1487241"/>
                  </a:lnTo>
                  <a:lnTo>
                    <a:pt x="2998157" y="1379634"/>
                  </a:lnTo>
                  <a:lnTo>
                    <a:pt x="3002602" y="1274426"/>
                  </a:lnTo>
                  <a:lnTo>
                    <a:pt x="3007047" y="1171874"/>
                  </a:lnTo>
                  <a:lnTo>
                    <a:pt x="3011492" y="1072229"/>
                  </a:lnTo>
                  <a:lnTo>
                    <a:pt x="3015936" y="975737"/>
                  </a:lnTo>
                  <a:lnTo>
                    <a:pt x="3020381" y="882637"/>
                  </a:lnTo>
                  <a:lnTo>
                    <a:pt x="3024826" y="793159"/>
                  </a:lnTo>
                  <a:lnTo>
                    <a:pt x="3029271" y="707524"/>
                  </a:lnTo>
                  <a:lnTo>
                    <a:pt x="3033716" y="625946"/>
                  </a:lnTo>
                  <a:lnTo>
                    <a:pt x="3035938" y="586742"/>
                  </a:lnTo>
                  <a:lnTo>
                    <a:pt x="3038160" y="548628"/>
                  </a:lnTo>
                  <a:lnTo>
                    <a:pt x="3040383" y="511628"/>
                  </a:lnTo>
                  <a:lnTo>
                    <a:pt x="3042605" y="475763"/>
                  </a:lnTo>
                  <a:lnTo>
                    <a:pt x="3044827" y="441059"/>
                  </a:lnTo>
                  <a:lnTo>
                    <a:pt x="3047050" y="407535"/>
                  </a:lnTo>
                  <a:lnTo>
                    <a:pt x="3049273" y="375213"/>
                  </a:lnTo>
                  <a:lnTo>
                    <a:pt x="3051495" y="344113"/>
                  </a:lnTo>
                  <a:lnTo>
                    <a:pt x="3053717" y="314254"/>
                  </a:lnTo>
                  <a:lnTo>
                    <a:pt x="3055939" y="285656"/>
                  </a:lnTo>
                  <a:lnTo>
                    <a:pt x="3058162" y="258336"/>
                  </a:lnTo>
                  <a:lnTo>
                    <a:pt x="3060385" y="232312"/>
                  </a:lnTo>
                  <a:lnTo>
                    <a:pt x="3062607" y="207600"/>
                  </a:lnTo>
                  <a:lnTo>
                    <a:pt x="3064829" y="184216"/>
                  </a:lnTo>
                  <a:lnTo>
                    <a:pt x="3067052" y="162174"/>
                  </a:lnTo>
                  <a:lnTo>
                    <a:pt x="3069274" y="141488"/>
                  </a:lnTo>
                  <a:lnTo>
                    <a:pt x="3071496" y="122171"/>
                  </a:lnTo>
                  <a:lnTo>
                    <a:pt x="3073719" y="104236"/>
                  </a:lnTo>
                  <a:lnTo>
                    <a:pt x="3075941" y="87694"/>
                  </a:lnTo>
                  <a:lnTo>
                    <a:pt x="3078164" y="72555"/>
                  </a:lnTo>
                  <a:lnTo>
                    <a:pt x="3080386" y="58828"/>
                  </a:lnTo>
                  <a:lnTo>
                    <a:pt x="3082608" y="46523"/>
                  </a:lnTo>
                  <a:lnTo>
                    <a:pt x="3084830" y="35647"/>
                  </a:lnTo>
                  <a:lnTo>
                    <a:pt x="3087054" y="26208"/>
                  </a:lnTo>
                  <a:lnTo>
                    <a:pt x="3089276" y="18211"/>
                  </a:lnTo>
                  <a:lnTo>
                    <a:pt x="3091498" y="11661"/>
                  </a:lnTo>
                  <a:lnTo>
                    <a:pt x="3092610" y="8929"/>
                  </a:lnTo>
                  <a:lnTo>
                    <a:pt x="3093720" y="6562"/>
                  </a:lnTo>
                  <a:lnTo>
                    <a:pt x="3094276" y="5514"/>
                  </a:lnTo>
                  <a:lnTo>
                    <a:pt x="3094832" y="4557"/>
                  </a:lnTo>
                  <a:lnTo>
                    <a:pt x="3095387" y="3692"/>
                  </a:lnTo>
                  <a:lnTo>
                    <a:pt x="3095943" y="2917"/>
                  </a:lnTo>
                  <a:lnTo>
                    <a:pt x="3096499" y="2234"/>
                  </a:lnTo>
                  <a:lnTo>
                    <a:pt x="3097054" y="1641"/>
                  </a:lnTo>
                  <a:lnTo>
                    <a:pt x="3097332" y="1379"/>
                  </a:lnTo>
                  <a:lnTo>
                    <a:pt x="3097609" y="1139"/>
                  </a:lnTo>
                  <a:lnTo>
                    <a:pt x="3097887" y="923"/>
                  </a:lnTo>
                  <a:lnTo>
                    <a:pt x="3098165" y="730"/>
                  </a:lnTo>
                  <a:lnTo>
                    <a:pt x="3098443" y="558"/>
                  </a:lnTo>
                  <a:lnTo>
                    <a:pt x="3098721" y="411"/>
                  </a:lnTo>
                  <a:lnTo>
                    <a:pt x="3098999" y="285"/>
                  </a:lnTo>
                  <a:lnTo>
                    <a:pt x="3099276" y="182"/>
                  </a:lnTo>
                  <a:lnTo>
                    <a:pt x="3099554" y="103"/>
                  </a:lnTo>
                  <a:lnTo>
                    <a:pt x="3099832" y="46"/>
                  </a:lnTo>
                  <a:lnTo>
                    <a:pt x="3100109" y="11"/>
                  </a:lnTo>
                  <a:lnTo>
                    <a:pt x="3100388" y="0"/>
                  </a:lnTo>
                  <a:lnTo>
                    <a:pt x="3100663" y="11"/>
                  </a:lnTo>
                  <a:lnTo>
                    <a:pt x="3100938" y="45"/>
                  </a:lnTo>
                  <a:lnTo>
                    <a:pt x="3101213" y="101"/>
                  </a:lnTo>
                  <a:lnTo>
                    <a:pt x="3101489" y="179"/>
                  </a:lnTo>
                  <a:lnTo>
                    <a:pt x="3101764" y="280"/>
                  </a:lnTo>
                  <a:lnTo>
                    <a:pt x="3102039" y="403"/>
                  </a:lnTo>
                  <a:lnTo>
                    <a:pt x="3102315" y="549"/>
                  </a:lnTo>
                  <a:lnTo>
                    <a:pt x="3102590" y="716"/>
                  </a:lnTo>
                  <a:lnTo>
                    <a:pt x="3102865" y="907"/>
                  </a:lnTo>
                  <a:lnTo>
                    <a:pt x="3103141" y="1119"/>
                  </a:lnTo>
                  <a:lnTo>
                    <a:pt x="3103417" y="1354"/>
                  </a:lnTo>
                  <a:lnTo>
                    <a:pt x="3103692" y="1612"/>
                  </a:lnTo>
                  <a:lnTo>
                    <a:pt x="3104242" y="2194"/>
                  </a:lnTo>
                  <a:lnTo>
                    <a:pt x="3104793" y="2865"/>
                  </a:lnTo>
                  <a:lnTo>
                    <a:pt x="3105343" y="3626"/>
                  </a:lnTo>
                  <a:lnTo>
                    <a:pt x="3105894" y="4476"/>
                  </a:lnTo>
                  <a:lnTo>
                    <a:pt x="3106445" y="5416"/>
                  </a:lnTo>
                  <a:lnTo>
                    <a:pt x="3106995" y="6445"/>
                  </a:lnTo>
                  <a:lnTo>
                    <a:pt x="3108096" y="8771"/>
                  </a:lnTo>
                  <a:lnTo>
                    <a:pt x="3109198" y="11453"/>
                  </a:lnTo>
                  <a:lnTo>
                    <a:pt x="3111400" y="17887"/>
                  </a:lnTo>
                  <a:lnTo>
                    <a:pt x="3113604" y="25743"/>
                  </a:lnTo>
                  <a:lnTo>
                    <a:pt x="3115806" y="35015"/>
                  </a:lnTo>
                  <a:lnTo>
                    <a:pt x="3118008" y="45699"/>
                  </a:lnTo>
                  <a:lnTo>
                    <a:pt x="3120210" y="57786"/>
                  </a:lnTo>
                  <a:lnTo>
                    <a:pt x="3122413" y="71271"/>
                  </a:lnTo>
                  <a:lnTo>
                    <a:pt x="3124616" y="86144"/>
                  </a:lnTo>
                  <a:lnTo>
                    <a:pt x="3126819" y="102397"/>
                  </a:lnTo>
                  <a:lnTo>
                    <a:pt x="3129021" y="120018"/>
                  </a:lnTo>
                  <a:lnTo>
                    <a:pt x="3131224" y="138997"/>
                  </a:lnTo>
                  <a:lnTo>
                    <a:pt x="3133426" y="159324"/>
                  </a:lnTo>
                  <a:lnTo>
                    <a:pt x="3135628" y="180984"/>
                  </a:lnTo>
                  <a:lnTo>
                    <a:pt x="3137831" y="203965"/>
                  </a:lnTo>
                  <a:lnTo>
                    <a:pt x="3140033" y="228251"/>
                  </a:lnTo>
                  <a:lnTo>
                    <a:pt x="3142237" y="253829"/>
                  </a:lnTo>
                  <a:lnTo>
                    <a:pt x="3144439" y="280682"/>
                  </a:lnTo>
                  <a:lnTo>
                    <a:pt x="3146641" y="308794"/>
                  </a:lnTo>
                  <a:lnTo>
                    <a:pt x="3148844" y="338147"/>
                  </a:lnTo>
                  <a:lnTo>
                    <a:pt x="3151046" y="368724"/>
                  </a:lnTo>
                  <a:lnTo>
                    <a:pt x="3153249" y="400505"/>
                  </a:lnTo>
                  <a:lnTo>
                    <a:pt x="3155452" y="433470"/>
                  </a:lnTo>
                  <a:lnTo>
                    <a:pt x="3157654" y="467601"/>
                  </a:lnTo>
                  <a:lnTo>
                    <a:pt x="3159857" y="502874"/>
                  </a:lnTo>
                  <a:lnTo>
                    <a:pt x="3162059" y="539270"/>
                  </a:lnTo>
                  <a:lnTo>
                    <a:pt x="3166464" y="615337"/>
                  </a:lnTo>
                  <a:lnTo>
                    <a:pt x="3170870" y="695614"/>
                  </a:lnTo>
                  <a:lnTo>
                    <a:pt x="3175275" y="779904"/>
                  </a:lnTo>
                  <a:lnTo>
                    <a:pt x="3179679" y="868003"/>
                  </a:lnTo>
                  <a:lnTo>
                    <a:pt x="3184085" y="959694"/>
                  </a:lnTo>
                  <a:lnTo>
                    <a:pt x="3188490" y="1054756"/>
                  </a:lnTo>
                  <a:lnTo>
                    <a:pt x="3192895" y="1152957"/>
                  </a:lnTo>
                  <a:lnTo>
                    <a:pt x="3197300" y="1254059"/>
                  </a:lnTo>
                  <a:lnTo>
                    <a:pt x="3201705" y="1357819"/>
                  </a:lnTo>
                  <a:lnTo>
                    <a:pt x="3206110" y="1463988"/>
                  </a:lnTo>
                  <a:lnTo>
                    <a:pt x="3214920" y="1682528"/>
                  </a:lnTo>
                  <a:lnTo>
                    <a:pt x="3223731" y="1907599"/>
                  </a:lnTo>
                  <a:lnTo>
                    <a:pt x="3241351" y="2368803"/>
                  </a:lnTo>
                  <a:lnTo>
                    <a:pt x="3258963" y="2830224"/>
                  </a:lnTo>
                  <a:lnTo>
                    <a:pt x="3267769" y="3055846"/>
                  </a:lnTo>
                  <a:lnTo>
                    <a:pt x="3276573" y="3275378"/>
                  </a:lnTo>
                  <a:lnTo>
                    <a:pt x="3280977" y="3382258"/>
                  </a:lnTo>
                  <a:lnTo>
                    <a:pt x="3285379" y="3486904"/>
                  </a:lnTo>
                  <a:lnTo>
                    <a:pt x="3289782" y="3589095"/>
                  </a:lnTo>
                  <a:lnTo>
                    <a:pt x="3294185" y="3688615"/>
                  </a:lnTo>
                  <a:lnTo>
                    <a:pt x="3298588" y="3785259"/>
                  </a:lnTo>
                  <a:lnTo>
                    <a:pt x="3302991" y="3878827"/>
                  </a:lnTo>
                  <a:lnTo>
                    <a:pt x="3307394" y="3969132"/>
                  </a:lnTo>
                  <a:lnTo>
                    <a:pt x="3311796" y="4055996"/>
                  </a:lnTo>
                  <a:lnTo>
                    <a:pt x="3316198" y="4139248"/>
                  </a:lnTo>
                  <a:lnTo>
                    <a:pt x="3320602" y="4218732"/>
                  </a:lnTo>
                  <a:lnTo>
                    <a:pt x="3325004" y="4294302"/>
                  </a:lnTo>
                  <a:lnTo>
                    <a:pt x="3329408" y="4365818"/>
                  </a:lnTo>
                  <a:lnTo>
                    <a:pt x="3333810" y="4433158"/>
                  </a:lnTo>
                  <a:lnTo>
                    <a:pt x="3338213" y="4496208"/>
                  </a:lnTo>
                  <a:lnTo>
                    <a:pt x="3340414" y="4526093"/>
                  </a:lnTo>
                  <a:lnTo>
                    <a:pt x="3342616" y="4554868"/>
                  </a:lnTo>
                  <a:lnTo>
                    <a:pt x="3344817" y="4582522"/>
                  </a:lnTo>
                  <a:lnTo>
                    <a:pt x="3347019" y="4609046"/>
                  </a:lnTo>
                  <a:lnTo>
                    <a:pt x="3349220" y="4634430"/>
                  </a:lnTo>
                  <a:lnTo>
                    <a:pt x="3351422" y="4658666"/>
                  </a:lnTo>
                  <a:lnTo>
                    <a:pt x="3353623" y="4681746"/>
                  </a:lnTo>
                  <a:lnTo>
                    <a:pt x="3355824" y="4703663"/>
                  </a:lnTo>
                  <a:lnTo>
                    <a:pt x="3358026" y="4724411"/>
                  </a:lnTo>
                  <a:lnTo>
                    <a:pt x="3360227" y="4743984"/>
                  </a:lnTo>
                  <a:lnTo>
                    <a:pt x="3362428" y="4762378"/>
                  </a:lnTo>
                  <a:lnTo>
                    <a:pt x="3364630" y="4779587"/>
                  </a:lnTo>
                  <a:lnTo>
                    <a:pt x="3366832" y="4795610"/>
                  </a:lnTo>
                  <a:lnTo>
                    <a:pt x="3369033" y="4810446"/>
                  </a:lnTo>
                  <a:lnTo>
                    <a:pt x="3371234" y="4824089"/>
                  </a:lnTo>
                  <a:lnTo>
                    <a:pt x="3373435" y="4836541"/>
                  </a:lnTo>
                  <a:lnTo>
                    <a:pt x="3375637" y="4847801"/>
                  </a:lnTo>
                  <a:lnTo>
                    <a:pt x="3377838" y="4857870"/>
                  </a:lnTo>
                  <a:lnTo>
                    <a:pt x="3380040" y="4866750"/>
                  </a:lnTo>
                  <a:lnTo>
                    <a:pt x="3382241" y="4874442"/>
                  </a:lnTo>
                  <a:lnTo>
                    <a:pt x="3384531" y="4881184"/>
                  </a:lnTo>
                  <a:lnTo>
                    <a:pt x="3385676" y="4884075"/>
                  </a:lnTo>
                  <a:lnTo>
                    <a:pt x="3386820" y="4886648"/>
                  </a:lnTo>
                  <a:lnTo>
                    <a:pt x="3387965" y="4888903"/>
                  </a:lnTo>
                  <a:lnTo>
                    <a:pt x="3389110" y="4890840"/>
                  </a:lnTo>
                  <a:lnTo>
                    <a:pt x="3389682" y="4891689"/>
                  </a:lnTo>
                  <a:lnTo>
                    <a:pt x="3390254" y="4892459"/>
                  </a:lnTo>
                  <a:lnTo>
                    <a:pt x="3390827" y="4893152"/>
                  </a:lnTo>
                  <a:lnTo>
                    <a:pt x="3391399" y="4893764"/>
                  </a:lnTo>
                  <a:lnTo>
                    <a:pt x="3391972" y="4894297"/>
                  </a:lnTo>
                  <a:lnTo>
                    <a:pt x="3392257" y="4894535"/>
                  </a:lnTo>
                  <a:lnTo>
                    <a:pt x="3392544" y="4894753"/>
                  </a:lnTo>
                  <a:lnTo>
                    <a:pt x="3392830" y="4894951"/>
                  </a:lnTo>
                  <a:lnTo>
                    <a:pt x="3393117" y="4895129"/>
                  </a:lnTo>
                  <a:lnTo>
                    <a:pt x="3393402" y="4895288"/>
                  </a:lnTo>
                  <a:lnTo>
                    <a:pt x="3393689" y="4895428"/>
                  </a:lnTo>
                  <a:lnTo>
                    <a:pt x="3393975" y="4895547"/>
                  </a:lnTo>
                  <a:lnTo>
                    <a:pt x="3394261" y="4895647"/>
                  </a:lnTo>
                  <a:lnTo>
                    <a:pt x="3394547" y="4895728"/>
                  </a:lnTo>
                  <a:lnTo>
                    <a:pt x="3394833" y="4895789"/>
                  </a:lnTo>
                  <a:lnTo>
                    <a:pt x="3395120" y="4895830"/>
                  </a:lnTo>
                  <a:lnTo>
                    <a:pt x="3395405" y="4895852"/>
                  </a:lnTo>
                  <a:lnTo>
                    <a:pt x="3395692" y="4895854"/>
                  </a:lnTo>
                  <a:lnTo>
                    <a:pt x="3395978" y="4895838"/>
                  </a:lnTo>
                  <a:lnTo>
                    <a:pt x="3396265" y="4895801"/>
                  </a:lnTo>
                  <a:lnTo>
                    <a:pt x="3396550" y="4895746"/>
                  </a:lnTo>
                  <a:lnTo>
                    <a:pt x="3396837" y="4895669"/>
                  </a:lnTo>
                  <a:lnTo>
                    <a:pt x="3397123" y="4895575"/>
                  </a:lnTo>
                  <a:lnTo>
                    <a:pt x="3397408" y="4895461"/>
                  </a:lnTo>
                  <a:lnTo>
                    <a:pt x="3397695" y="4895328"/>
                  </a:lnTo>
                  <a:lnTo>
                    <a:pt x="3397981" y="4895174"/>
                  </a:lnTo>
                  <a:lnTo>
                    <a:pt x="3398268" y="4895001"/>
                  </a:lnTo>
                  <a:lnTo>
                    <a:pt x="3398553" y="4894810"/>
                  </a:lnTo>
                  <a:lnTo>
                    <a:pt x="3398840" y="4894600"/>
                  </a:lnTo>
                  <a:lnTo>
                    <a:pt x="3399413" y="4894120"/>
                  </a:lnTo>
                  <a:lnTo>
                    <a:pt x="3399985" y="4893563"/>
                  </a:lnTo>
                  <a:lnTo>
                    <a:pt x="3400557" y="4892930"/>
                  </a:lnTo>
                  <a:lnTo>
                    <a:pt x="3401129" y="4892219"/>
                  </a:lnTo>
                  <a:lnTo>
                    <a:pt x="3401702" y="4891434"/>
                  </a:lnTo>
                  <a:lnTo>
                    <a:pt x="3402846" y="4889630"/>
                  </a:lnTo>
                  <a:lnTo>
                    <a:pt x="3403991" y="4887525"/>
                  </a:lnTo>
                  <a:lnTo>
                    <a:pt x="3405136" y="4885115"/>
                  </a:lnTo>
                  <a:lnTo>
                    <a:pt x="3406281" y="4882405"/>
                  </a:lnTo>
                  <a:lnTo>
                    <a:pt x="3407426" y="4879394"/>
                  </a:lnTo>
                  <a:lnTo>
                    <a:pt x="3409715" y="4872480"/>
                  </a:lnTo>
                  <a:lnTo>
                    <a:pt x="3412005" y="4864385"/>
                  </a:lnTo>
                  <a:lnTo>
                    <a:pt x="3414294" y="4855123"/>
                  </a:lnTo>
                  <a:lnTo>
                    <a:pt x="3416583" y="4844707"/>
                  </a:lnTo>
                  <a:lnTo>
                    <a:pt x="3418873" y="4833154"/>
                  </a:lnTo>
                  <a:lnTo>
                    <a:pt x="3423452" y="4806693"/>
                  </a:lnTo>
                  <a:lnTo>
                    <a:pt x="3428031" y="4775872"/>
                  </a:lnTo>
                  <a:lnTo>
                    <a:pt x="3432610" y="4740834"/>
                  </a:lnTo>
                  <a:lnTo>
                    <a:pt x="3437189" y="4701726"/>
                  </a:lnTo>
                  <a:lnTo>
                    <a:pt x="3441769" y="4658710"/>
                  </a:lnTo>
                  <a:lnTo>
                    <a:pt x="3446347" y="4611953"/>
                  </a:lnTo>
                  <a:lnTo>
                    <a:pt x="3450926" y="4561631"/>
                  </a:lnTo>
                  <a:lnTo>
                    <a:pt x="3455505" y="4507926"/>
                  </a:lnTo>
                  <a:lnTo>
                    <a:pt x="3460084" y="4451028"/>
                  </a:lnTo>
                  <a:lnTo>
                    <a:pt x="3464664" y="4391130"/>
                  </a:lnTo>
                  <a:lnTo>
                    <a:pt x="3469242" y="4328433"/>
                  </a:lnTo>
                  <a:lnTo>
                    <a:pt x="3473821" y="4263141"/>
                  </a:lnTo>
                  <a:lnTo>
                    <a:pt x="3478401" y="4195461"/>
                  </a:lnTo>
                  <a:lnTo>
                    <a:pt x="3482979" y="4125605"/>
                  </a:lnTo>
                  <a:lnTo>
                    <a:pt x="3492138" y="3980223"/>
                  </a:lnTo>
                  <a:lnTo>
                    <a:pt x="3501296" y="3828719"/>
                  </a:lnTo>
                  <a:lnTo>
                    <a:pt x="3510453" y="3672828"/>
                  </a:lnTo>
                  <a:lnTo>
                    <a:pt x="3528770" y="3354740"/>
                  </a:lnTo>
                  <a:lnTo>
                    <a:pt x="3545685" y="3062990"/>
                  </a:lnTo>
                  <a:lnTo>
                    <a:pt x="3554142" y="2921007"/>
                  </a:lnTo>
                  <a:lnTo>
                    <a:pt x="3562601" y="2783127"/>
                  </a:lnTo>
                  <a:lnTo>
                    <a:pt x="3571059" y="2650381"/>
                  </a:lnTo>
                  <a:lnTo>
                    <a:pt x="3579516" y="2523716"/>
                  </a:lnTo>
                  <a:lnTo>
                    <a:pt x="3587974" y="2403992"/>
                  </a:lnTo>
                  <a:lnTo>
                    <a:pt x="3596432" y="2291965"/>
                  </a:lnTo>
                  <a:lnTo>
                    <a:pt x="3600661" y="2239047"/>
                  </a:lnTo>
                  <a:lnTo>
                    <a:pt x="3604890" y="2188294"/>
                  </a:lnTo>
                  <a:lnTo>
                    <a:pt x="3609119" y="2139770"/>
                  </a:lnTo>
                  <a:lnTo>
                    <a:pt x="3613348" y="2093534"/>
                  </a:lnTo>
                  <a:lnTo>
                    <a:pt x="3617576" y="2049640"/>
                  </a:lnTo>
                  <a:lnTo>
                    <a:pt x="3621805" y="2008135"/>
                  </a:lnTo>
                  <a:lnTo>
                    <a:pt x="3626034" y="1969057"/>
                  </a:lnTo>
                  <a:lnTo>
                    <a:pt x="3630263" y="1932439"/>
                  </a:lnTo>
                  <a:lnTo>
                    <a:pt x="3634492" y="1898309"/>
                  </a:lnTo>
                  <a:lnTo>
                    <a:pt x="3638721" y="1866687"/>
                  </a:lnTo>
                  <a:lnTo>
                    <a:pt x="3642950" y="1837585"/>
                  </a:lnTo>
                  <a:lnTo>
                    <a:pt x="3647179" y="1811013"/>
                  </a:lnTo>
                  <a:lnTo>
                    <a:pt x="3651408" y="1786972"/>
                  </a:lnTo>
                  <a:lnTo>
                    <a:pt x="3655637" y="1765456"/>
                  </a:lnTo>
                  <a:lnTo>
                    <a:pt x="3659866" y="1746456"/>
                  </a:lnTo>
                  <a:lnTo>
                    <a:pt x="3664094" y="1729955"/>
                  </a:lnTo>
                  <a:lnTo>
                    <a:pt x="3668851" y="1714353"/>
                  </a:lnTo>
                  <a:lnTo>
                    <a:pt x="3671230" y="1707715"/>
                  </a:lnTo>
                  <a:lnTo>
                    <a:pt x="3673609" y="1701846"/>
                  </a:lnTo>
                  <a:lnTo>
                    <a:pt x="3675987" y="1696740"/>
                  </a:lnTo>
                  <a:lnTo>
                    <a:pt x="3678366" y="1692388"/>
                  </a:lnTo>
                  <a:lnTo>
                    <a:pt x="3679554" y="1690493"/>
                  </a:lnTo>
                  <a:lnTo>
                    <a:pt x="3680744" y="1688784"/>
                  </a:lnTo>
                  <a:lnTo>
                    <a:pt x="3681933" y="1687261"/>
                  </a:lnTo>
                  <a:lnTo>
                    <a:pt x="3683122" y="1685922"/>
                  </a:lnTo>
                  <a:lnTo>
                    <a:pt x="3684311" y="1684766"/>
                  </a:lnTo>
                  <a:lnTo>
                    <a:pt x="3684906" y="1684256"/>
                  </a:lnTo>
                  <a:lnTo>
                    <a:pt x="3685501" y="1683791"/>
                  </a:lnTo>
                  <a:lnTo>
                    <a:pt x="3686095" y="1683373"/>
                  </a:lnTo>
                  <a:lnTo>
                    <a:pt x="3686689" y="1682999"/>
                  </a:lnTo>
                  <a:lnTo>
                    <a:pt x="3687285" y="1682670"/>
                  </a:lnTo>
                  <a:lnTo>
                    <a:pt x="3687879" y="1682386"/>
                  </a:lnTo>
                  <a:lnTo>
                    <a:pt x="3688474" y="1682147"/>
                  </a:lnTo>
                  <a:lnTo>
                    <a:pt x="3689068" y="1681952"/>
                  </a:lnTo>
                  <a:lnTo>
                    <a:pt x="3689663" y="1681802"/>
                  </a:lnTo>
                  <a:lnTo>
                    <a:pt x="3690257" y="1681695"/>
                  </a:lnTo>
                  <a:lnTo>
                    <a:pt x="3690852" y="1681633"/>
                  </a:lnTo>
                  <a:lnTo>
                    <a:pt x="3691447" y="1681615"/>
                  </a:lnTo>
                  <a:lnTo>
                    <a:pt x="3692042" y="1681641"/>
                  </a:lnTo>
                  <a:lnTo>
                    <a:pt x="3692636" y="1681710"/>
                  </a:lnTo>
                  <a:lnTo>
                    <a:pt x="3693231" y="1681823"/>
                  </a:lnTo>
                  <a:lnTo>
                    <a:pt x="3693826" y="1681979"/>
                  </a:lnTo>
                  <a:lnTo>
                    <a:pt x="3694420" y="1682178"/>
                  </a:lnTo>
                  <a:lnTo>
                    <a:pt x="3695014" y="1682421"/>
                  </a:lnTo>
                  <a:lnTo>
                    <a:pt x="3695609" y="1682706"/>
                  </a:lnTo>
                  <a:lnTo>
                    <a:pt x="3696204" y="1683033"/>
                  </a:lnTo>
                  <a:lnTo>
                    <a:pt x="3696798" y="1683404"/>
                  </a:lnTo>
                  <a:lnTo>
                    <a:pt x="3697393" y="1683817"/>
                  </a:lnTo>
                  <a:lnTo>
                    <a:pt x="3697987" y="1684272"/>
                  </a:lnTo>
                  <a:lnTo>
                    <a:pt x="3698583" y="1684769"/>
                  </a:lnTo>
                  <a:lnTo>
                    <a:pt x="3699771" y="1685888"/>
                  </a:lnTo>
                  <a:lnTo>
                    <a:pt x="3700961" y="1687174"/>
                  </a:lnTo>
                  <a:lnTo>
                    <a:pt x="3702150" y="1688623"/>
                  </a:lnTo>
                  <a:lnTo>
                    <a:pt x="3703339" y="1690237"/>
                  </a:lnTo>
                  <a:lnTo>
                    <a:pt x="3704528" y="1692012"/>
                  </a:lnTo>
                  <a:lnTo>
                    <a:pt x="3706907" y="1696042"/>
                  </a:lnTo>
                  <a:lnTo>
                    <a:pt x="3709286" y="1700700"/>
                  </a:lnTo>
                  <a:lnTo>
                    <a:pt x="3711664" y="1705976"/>
                  </a:lnTo>
                  <a:lnTo>
                    <a:pt x="3716421" y="1718327"/>
                  </a:lnTo>
                  <a:lnTo>
                    <a:pt x="3721178" y="1732991"/>
                  </a:lnTo>
                  <a:lnTo>
                    <a:pt x="3730691" y="1768823"/>
                  </a:lnTo>
                  <a:lnTo>
                    <a:pt x="3740206" y="1812563"/>
                  </a:lnTo>
                  <a:lnTo>
                    <a:pt x="3749719" y="1863263"/>
                  </a:lnTo>
                  <a:lnTo>
                    <a:pt x="3759233" y="1919944"/>
                  </a:lnTo>
                  <a:lnTo>
                    <a:pt x="3768747" y="1981612"/>
                  </a:lnTo>
                  <a:lnTo>
                    <a:pt x="3778261" y="2047268"/>
                  </a:lnTo>
                  <a:lnTo>
                    <a:pt x="3797289" y="2186636"/>
                  </a:lnTo>
                  <a:lnTo>
                    <a:pt x="3816316" y="2330511"/>
                  </a:lnTo>
                  <a:lnTo>
                    <a:pt x="3832520" y="2451431"/>
                  </a:lnTo>
                  <a:lnTo>
                    <a:pt x="3848725" y="2566944"/>
                  </a:lnTo>
                  <a:lnTo>
                    <a:pt x="3864928" y="2673936"/>
                  </a:lnTo>
                  <a:lnTo>
                    <a:pt x="3881133" y="2769933"/>
                  </a:lnTo>
                  <a:lnTo>
                    <a:pt x="3897336" y="2853113"/>
                  </a:lnTo>
                  <a:lnTo>
                    <a:pt x="3913540" y="2922305"/>
                  </a:lnTo>
                  <a:lnTo>
                    <a:pt x="3921642" y="2951461"/>
                  </a:lnTo>
                  <a:lnTo>
                    <a:pt x="3929743" y="2976960"/>
                  </a:lnTo>
                  <a:lnTo>
                    <a:pt x="3937846" y="2998822"/>
                  </a:lnTo>
                  <a:lnTo>
                    <a:pt x="3941897" y="3008403"/>
                  </a:lnTo>
                  <a:lnTo>
                    <a:pt x="3945948" y="3017096"/>
                  </a:lnTo>
                  <a:lnTo>
                    <a:pt x="3950276" y="3025416"/>
                  </a:lnTo>
                  <a:lnTo>
                    <a:pt x="3954605" y="3032750"/>
                  </a:lnTo>
                  <a:lnTo>
                    <a:pt x="3958933" y="3039117"/>
                  </a:lnTo>
                  <a:lnTo>
                    <a:pt x="3961097" y="3041942"/>
                  </a:lnTo>
                  <a:lnTo>
                    <a:pt x="3963261" y="3044534"/>
                  </a:lnTo>
                  <a:lnTo>
                    <a:pt x="3965426" y="3046893"/>
                  </a:lnTo>
                  <a:lnTo>
                    <a:pt x="3967591" y="3049023"/>
                  </a:lnTo>
                  <a:lnTo>
                    <a:pt x="3969753" y="3050927"/>
                  </a:lnTo>
                  <a:lnTo>
                    <a:pt x="3971919" y="3052607"/>
                  </a:lnTo>
                  <a:lnTo>
                    <a:pt x="3974083" y="3054067"/>
                  </a:lnTo>
                  <a:lnTo>
                    <a:pt x="3976246" y="3055312"/>
                  </a:lnTo>
                  <a:lnTo>
                    <a:pt x="3978411" y="3056341"/>
                  </a:lnTo>
                  <a:lnTo>
                    <a:pt x="3980575" y="3057161"/>
                  </a:lnTo>
                  <a:lnTo>
                    <a:pt x="3981657" y="3057493"/>
                  </a:lnTo>
                  <a:lnTo>
                    <a:pt x="3982739" y="3057774"/>
                  </a:lnTo>
                  <a:lnTo>
                    <a:pt x="3983822" y="3058003"/>
                  </a:lnTo>
                  <a:lnTo>
                    <a:pt x="3984903" y="3058183"/>
                  </a:lnTo>
                  <a:lnTo>
                    <a:pt x="3985985" y="3058312"/>
                  </a:lnTo>
                  <a:lnTo>
                    <a:pt x="3987068" y="3058393"/>
                  </a:lnTo>
                  <a:lnTo>
                    <a:pt x="3988150" y="3058423"/>
                  </a:lnTo>
                  <a:lnTo>
                    <a:pt x="3989232" y="3058406"/>
                  </a:lnTo>
                  <a:lnTo>
                    <a:pt x="3990313" y="3058340"/>
                  </a:lnTo>
                  <a:lnTo>
                    <a:pt x="3991396" y="3058227"/>
                  </a:lnTo>
                  <a:lnTo>
                    <a:pt x="3993560" y="3057859"/>
                  </a:lnTo>
                  <a:lnTo>
                    <a:pt x="3995724" y="3057307"/>
                  </a:lnTo>
                  <a:lnTo>
                    <a:pt x="3997889" y="3056573"/>
                  </a:lnTo>
                  <a:lnTo>
                    <a:pt x="4000052" y="3055664"/>
                  </a:lnTo>
                  <a:lnTo>
                    <a:pt x="4002216" y="3054581"/>
                  </a:lnTo>
                  <a:lnTo>
                    <a:pt x="4004381" y="3053328"/>
                  </a:lnTo>
                  <a:lnTo>
                    <a:pt x="4006545" y="3051912"/>
                  </a:lnTo>
                  <a:lnTo>
                    <a:pt x="4008710" y="3050334"/>
                  </a:lnTo>
                  <a:lnTo>
                    <a:pt x="4010874" y="3048599"/>
                  </a:lnTo>
                  <a:lnTo>
                    <a:pt x="4015202" y="3044678"/>
                  </a:lnTo>
                  <a:lnTo>
                    <a:pt x="4019530" y="3040178"/>
                  </a:lnTo>
                  <a:lnTo>
                    <a:pt x="4023858" y="3035137"/>
                  </a:lnTo>
                  <a:lnTo>
                    <a:pt x="4028187" y="3029586"/>
                  </a:lnTo>
                  <a:lnTo>
                    <a:pt x="4032516" y="3023561"/>
                  </a:lnTo>
                  <a:lnTo>
                    <a:pt x="4041173" y="3010221"/>
                  </a:lnTo>
                  <a:lnTo>
                    <a:pt x="4049829" y="2995388"/>
                  </a:lnTo>
                  <a:lnTo>
                    <a:pt x="4067143" y="2962292"/>
                  </a:lnTo>
                  <a:lnTo>
                    <a:pt x="4084456" y="2926294"/>
                  </a:lnTo>
                  <a:lnTo>
                    <a:pt x="4120292" y="2850200"/>
                  </a:lnTo>
                  <a:lnTo>
                    <a:pt x="4138211" y="2814548"/>
                  </a:lnTo>
                  <a:lnTo>
                    <a:pt x="4156129" y="2782112"/>
                  </a:lnTo>
                  <a:lnTo>
                    <a:pt x="4174048" y="2753698"/>
                  </a:lnTo>
                  <a:lnTo>
                    <a:pt x="4183006" y="2741164"/>
                  </a:lnTo>
                  <a:lnTo>
                    <a:pt x="4191965" y="2729797"/>
                  </a:lnTo>
                  <a:lnTo>
                    <a:pt x="4200924" y="2719617"/>
                  </a:lnTo>
                  <a:lnTo>
                    <a:pt x="4209883" y="2710624"/>
                  </a:lnTo>
                  <a:lnTo>
                    <a:pt x="4218842" y="2702808"/>
                  </a:lnTo>
                  <a:lnTo>
                    <a:pt x="4227801" y="2696144"/>
                  </a:lnTo>
                  <a:lnTo>
                    <a:pt x="4232234" y="2693262"/>
                  </a:lnTo>
                  <a:lnTo>
                    <a:pt x="4236667" y="2690648"/>
                  </a:lnTo>
                  <a:lnTo>
                    <a:pt x="4241100" y="2688297"/>
                  </a:lnTo>
                  <a:lnTo>
                    <a:pt x="4245533" y="2686202"/>
                  </a:lnTo>
                  <a:lnTo>
                    <a:pt x="4249966" y="2684356"/>
                  </a:lnTo>
                  <a:lnTo>
                    <a:pt x="4254399" y="2682753"/>
                  </a:lnTo>
                  <a:lnTo>
                    <a:pt x="4258832" y="2681384"/>
                  </a:lnTo>
                  <a:lnTo>
                    <a:pt x="4263264" y="2680243"/>
                  </a:lnTo>
                  <a:lnTo>
                    <a:pt x="4267697" y="2679320"/>
                  </a:lnTo>
                  <a:lnTo>
                    <a:pt x="4272130" y="2678607"/>
                  </a:lnTo>
                  <a:lnTo>
                    <a:pt x="4276563" y="2678097"/>
                  </a:lnTo>
                  <a:lnTo>
                    <a:pt x="4280997" y="2677779"/>
                  </a:lnTo>
                  <a:lnTo>
                    <a:pt x="4289862" y="2677686"/>
                  </a:lnTo>
                  <a:lnTo>
                    <a:pt x="4298727" y="2678258"/>
                  </a:lnTo>
                  <a:lnTo>
                    <a:pt x="4307593" y="2679420"/>
                  </a:lnTo>
                  <a:lnTo>
                    <a:pt x="4316459" y="2681098"/>
                  </a:lnTo>
                  <a:lnTo>
                    <a:pt x="4325325" y="2683222"/>
                  </a:lnTo>
                  <a:lnTo>
                    <a:pt x="4334190" y="2685722"/>
                  </a:lnTo>
                  <a:lnTo>
                    <a:pt x="4351922" y="2691579"/>
                  </a:lnTo>
                  <a:lnTo>
                    <a:pt x="4369653" y="2698174"/>
                  </a:lnTo>
                  <a:lnTo>
                    <a:pt x="4404653" y="2711726"/>
                  </a:lnTo>
                  <a:lnTo>
                    <a:pt x="4439654" y="2724009"/>
                  </a:lnTo>
                  <a:lnTo>
                    <a:pt x="4474655" y="2733615"/>
                  </a:lnTo>
                  <a:lnTo>
                    <a:pt x="4509655" y="2740076"/>
                  </a:lnTo>
                  <a:lnTo>
                    <a:pt x="4544913" y="2743622"/>
                  </a:lnTo>
                  <a:lnTo>
                    <a:pt x="4580172" y="2744811"/>
                  </a:lnTo>
                  <a:lnTo>
                    <a:pt x="4615431" y="2744406"/>
                  </a:lnTo>
                  <a:lnTo>
                    <a:pt x="4650690" y="2743132"/>
                  </a:lnTo>
                  <a:lnTo>
                    <a:pt x="4791508" y="2738080"/>
                  </a:lnTo>
                  <a:lnTo>
                    <a:pt x="4942714" y="2737456"/>
                  </a:lnTo>
                  <a:lnTo>
                    <a:pt x="5073362" y="2737805"/>
                  </a:lnTo>
                  <a:lnTo>
                    <a:pt x="5207641" y="2737872"/>
                  </a:lnTo>
                  <a:lnTo>
                    <a:pt x="5355215" y="2737854"/>
                  </a:lnTo>
                  <a:lnTo>
                    <a:pt x="5503097" y="2737850"/>
                  </a:lnTo>
                  <a:lnTo>
                    <a:pt x="5637068" y="2737851"/>
                  </a:lnTo>
                  <a:lnTo>
                    <a:pt x="5743442" y="2737851"/>
                  </a:lnTo>
                  <a:lnTo>
                    <a:pt x="5918922" y="2737851"/>
                  </a:lnTo>
                  <a:lnTo>
                    <a:pt x="6057231" y="2737851"/>
                  </a:lnTo>
                  <a:lnTo>
                    <a:pt x="6200775" y="2737851"/>
                  </a:lnTo>
                </a:path>
              </a:pathLst>
            </a:custGeom>
            <a:noFill/>
            <a:ln w="22225" cap="flat">
              <a:solidFill>
                <a:srgbClr val="DD7171"/>
              </a:solidFill>
              <a:prstDash val="solid"/>
              <a:round/>
              <a:tailEnd type="stealth" w="med" len="med"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1175" name="Group 1174" descr="\documentclass{article}&#10;\usepackage{amsmath}&#10;\pagestyle{empty}&#10;\begin{document}&#10;&#10;Superradiance&#10;&#10;&#10;\end{document}" title="IguanaTex Vector Display">
              <a:extLst>
                <a:ext uri="{FF2B5EF4-FFF2-40B4-BE49-F238E27FC236}">
                  <a16:creationId xmlns:a16="http://schemas.microsoft.com/office/drawing/2014/main" id="{6C4F7363-FA02-C334-8051-E45C5CBBAB15}"/>
                </a:ext>
              </a:extLst>
            </p:cNvPr>
            <p:cNvGrpSpPr>
              <a:grpSpLocks noChangeAspect="1"/>
            </p:cNvGrpSpPr>
            <p:nvPr>
              <p:custDataLst>
                <p:tags r:id="rId1"/>
              </p:custDataLst>
            </p:nvPr>
          </p:nvGrpSpPr>
          <p:grpSpPr>
            <a:xfrm>
              <a:off x="4734955" y="3712020"/>
              <a:ext cx="938058" cy="139040"/>
              <a:chOff x="4486836" y="3955820"/>
              <a:chExt cx="1534821" cy="227493"/>
            </a:xfrm>
          </p:grpSpPr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E76B4C1F-8855-9C1B-9E81-9CDA0D978084}"/>
                  </a:ext>
                </a:extLst>
              </p:cNvPr>
              <p:cNvSpPr/>
              <p:nvPr>
                <p:custDataLst>
                  <p:tags r:id="rId66"/>
                </p:custDataLst>
              </p:nvPr>
            </p:nvSpPr>
            <p:spPr>
              <a:xfrm>
                <a:off x="4486836" y="3955820"/>
                <a:ext cx="111197" cy="183968"/>
              </a:xfrm>
              <a:custGeom>
                <a:avLst/>
                <a:gdLst>
                  <a:gd name="connsiteX0" fmla="*/ 73623 w 111197"/>
                  <a:gd name="connsiteY0" fmla="*/ 80280 h 183968"/>
                  <a:gd name="connsiteX1" fmla="*/ 41493 w 111197"/>
                  <a:gd name="connsiteY1" fmla="*/ 72435 h 183968"/>
                  <a:gd name="connsiteX2" fmla="*/ 16141 w 111197"/>
                  <a:gd name="connsiteY2" fmla="*/ 40298 h 183968"/>
                  <a:gd name="connsiteX3" fmla="*/ 49275 w 111197"/>
                  <a:gd name="connsiteY3" fmla="*/ 7148 h 183968"/>
                  <a:gd name="connsiteX4" fmla="*/ 98222 w 111197"/>
                  <a:gd name="connsiteY4" fmla="*/ 60036 h 183968"/>
                  <a:gd name="connsiteX5" fmla="*/ 101234 w 111197"/>
                  <a:gd name="connsiteY5" fmla="*/ 63072 h 183968"/>
                  <a:gd name="connsiteX6" fmla="*/ 104497 w 111197"/>
                  <a:gd name="connsiteY6" fmla="*/ 56999 h 183968"/>
                  <a:gd name="connsiteX7" fmla="*/ 104497 w 111197"/>
                  <a:gd name="connsiteY7" fmla="*/ 6136 h 183968"/>
                  <a:gd name="connsiteX8" fmla="*/ 101736 w 111197"/>
                  <a:gd name="connsiteY8" fmla="*/ 63 h 183968"/>
                  <a:gd name="connsiteX9" fmla="*/ 97971 w 111197"/>
                  <a:gd name="connsiteY9" fmla="*/ 3352 h 183968"/>
                  <a:gd name="connsiteX10" fmla="*/ 89185 w 111197"/>
                  <a:gd name="connsiteY10" fmla="*/ 17776 h 183968"/>
                  <a:gd name="connsiteX11" fmla="*/ 49024 w 111197"/>
                  <a:gd name="connsiteY11" fmla="*/ 63 h 183968"/>
                  <a:gd name="connsiteX12" fmla="*/ 77 w 111197"/>
                  <a:gd name="connsiteY12" fmla="*/ 49155 h 183968"/>
                  <a:gd name="connsiteX13" fmla="*/ 32959 w 111197"/>
                  <a:gd name="connsiteY13" fmla="*/ 95463 h 183968"/>
                  <a:gd name="connsiteX14" fmla="*/ 66092 w 111197"/>
                  <a:gd name="connsiteY14" fmla="*/ 103814 h 183968"/>
                  <a:gd name="connsiteX15" fmla="*/ 87428 w 111197"/>
                  <a:gd name="connsiteY15" fmla="*/ 116719 h 183968"/>
                  <a:gd name="connsiteX16" fmla="*/ 95210 w 111197"/>
                  <a:gd name="connsiteY16" fmla="*/ 140000 h 183968"/>
                  <a:gd name="connsiteX17" fmla="*/ 61574 w 111197"/>
                  <a:gd name="connsiteY17" fmla="*/ 176186 h 183968"/>
                  <a:gd name="connsiteX18" fmla="*/ 21915 w 111197"/>
                  <a:gd name="connsiteY18" fmla="*/ 162522 h 183968"/>
                  <a:gd name="connsiteX19" fmla="*/ 6352 w 111197"/>
                  <a:gd name="connsiteY19" fmla="*/ 123552 h 183968"/>
                  <a:gd name="connsiteX20" fmla="*/ 3340 w 111197"/>
                  <a:gd name="connsiteY20" fmla="*/ 121021 h 183968"/>
                  <a:gd name="connsiteX21" fmla="*/ 77 w 111197"/>
                  <a:gd name="connsiteY21" fmla="*/ 127347 h 183968"/>
                  <a:gd name="connsiteX22" fmla="*/ 77 w 111197"/>
                  <a:gd name="connsiteY22" fmla="*/ 177958 h 183968"/>
                  <a:gd name="connsiteX23" fmla="*/ 2838 w 111197"/>
                  <a:gd name="connsiteY23" fmla="*/ 184031 h 183968"/>
                  <a:gd name="connsiteX24" fmla="*/ 6603 w 111197"/>
                  <a:gd name="connsiteY24" fmla="*/ 180741 h 183968"/>
                  <a:gd name="connsiteX25" fmla="*/ 15639 w 111197"/>
                  <a:gd name="connsiteY25" fmla="*/ 166317 h 183968"/>
                  <a:gd name="connsiteX26" fmla="*/ 61825 w 111197"/>
                  <a:gd name="connsiteY26" fmla="*/ 184031 h 183968"/>
                  <a:gd name="connsiteX27" fmla="*/ 111274 w 111197"/>
                  <a:gd name="connsiteY27" fmla="*/ 131396 h 183968"/>
                  <a:gd name="connsiteX28" fmla="*/ 73623 w 111197"/>
                  <a:gd name="connsiteY28" fmla="*/ 80280 h 18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1197" h="183968">
                    <a:moveTo>
                      <a:pt x="73623" y="80280"/>
                    </a:moveTo>
                    <a:lnTo>
                      <a:pt x="41493" y="72435"/>
                    </a:lnTo>
                    <a:cubicBezTo>
                      <a:pt x="25931" y="68640"/>
                      <a:pt x="16141" y="54975"/>
                      <a:pt x="16141" y="40298"/>
                    </a:cubicBezTo>
                    <a:cubicBezTo>
                      <a:pt x="16141" y="22584"/>
                      <a:pt x="29696" y="7148"/>
                      <a:pt x="49275" y="7148"/>
                    </a:cubicBezTo>
                    <a:cubicBezTo>
                      <a:pt x="91193" y="7148"/>
                      <a:pt x="96716" y="48649"/>
                      <a:pt x="98222" y="60036"/>
                    </a:cubicBezTo>
                    <a:cubicBezTo>
                      <a:pt x="98473" y="61554"/>
                      <a:pt x="98473" y="63072"/>
                      <a:pt x="101234" y="63072"/>
                    </a:cubicBezTo>
                    <a:cubicBezTo>
                      <a:pt x="104497" y="63072"/>
                      <a:pt x="104497" y="61807"/>
                      <a:pt x="104497" y="56999"/>
                    </a:cubicBezTo>
                    <a:lnTo>
                      <a:pt x="104497" y="6136"/>
                    </a:lnTo>
                    <a:cubicBezTo>
                      <a:pt x="104497" y="1834"/>
                      <a:pt x="104497" y="63"/>
                      <a:pt x="101736" y="63"/>
                    </a:cubicBezTo>
                    <a:cubicBezTo>
                      <a:pt x="99979" y="63"/>
                      <a:pt x="99728" y="316"/>
                      <a:pt x="97971" y="3352"/>
                    </a:cubicBezTo>
                    <a:lnTo>
                      <a:pt x="89185" y="17776"/>
                    </a:lnTo>
                    <a:cubicBezTo>
                      <a:pt x="81655" y="10438"/>
                      <a:pt x="71364" y="63"/>
                      <a:pt x="49024" y="63"/>
                    </a:cubicBezTo>
                    <a:cubicBezTo>
                      <a:pt x="21162" y="63"/>
                      <a:pt x="77" y="22331"/>
                      <a:pt x="77" y="49155"/>
                    </a:cubicBezTo>
                    <a:cubicBezTo>
                      <a:pt x="77" y="70158"/>
                      <a:pt x="13380" y="88631"/>
                      <a:pt x="32959" y="95463"/>
                    </a:cubicBezTo>
                    <a:cubicBezTo>
                      <a:pt x="35720" y="96475"/>
                      <a:pt x="48522" y="99512"/>
                      <a:pt x="66092" y="103814"/>
                    </a:cubicBezTo>
                    <a:cubicBezTo>
                      <a:pt x="72870" y="105585"/>
                      <a:pt x="80400" y="107356"/>
                      <a:pt x="87428" y="116719"/>
                    </a:cubicBezTo>
                    <a:cubicBezTo>
                      <a:pt x="92700" y="123299"/>
                      <a:pt x="95210" y="131649"/>
                      <a:pt x="95210" y="140000"/>
                    </a:cubicBezTo>
                    <a:cubicBezTo>
                      <a:pt x="95210" y="157967"/>
                      <a:pt x="82659" y="176186"/>
                      <a:pt x="61574" y="176186"/>
                    </a:cubicBezTo>
                    <a:cubicBezTo>
                      <a:pt x="54295" y="176186"/>
                      <a:pt x="35218" y="174921"/>
                      <a:pt x="21915" y="162522"/>
                    </a:cubicBezTo>
                    <a:cubicBezTo>
                      <a:pt x="7356" y="148857"/>
                      <a:pt x="6603" y="132662"/>
                      <a:pt x="6352" y="123552"/>
                    </a:cubicBezTo>
                    <a:cubicBezTo>
                      <a:pt x="6101" y="121021"/>
                      <a:pt x="4093" y="121021"/>
                      <a:pt x="3340" y="121021"/>
                    </a:cubicBezTo>
                    <a:cubicBezTo>
                      <a:pt x="77" y="121021"/>
                      <a:pt x="77" y="122793"/>
                      <a:pt x="77" y="127347"/>
                    </a:cubicBezTo>
                    <a:lnTo>
                      <a:pt x="77" y="177958"/>
                    </a:lnTo>
                    <a:cubicBezTo>
                      <a:pt x="77" y="182260"/>
                      <a:pt x="77" y="184031"/>
                      <a:pt x="2838" y="184031"/>
                    </a:cubicBezTo>
                    <a:cubicBezTo>
                      <a:pt x="4595" y="184031"/>
                      <a:pt x="4846" y="183525"/>
                      <a:pt x="6603" y="180741"/>
                    </a:cubicBezTo>
                    <a:cubicBezTo>
                      <a:pt x="6603" y="180488"/>
                      <a:pt x="7356" y="179729"/>
                      <a:pt x="15639" y="166317"/>
                    </a:cubicBezTo>
                    <a:cubicBezTo>
                      <a:pt x="23421" y="174921"/>
                      <a:pt x="39485" y="184031"/>
                      <a:pt x="61825" y="184031"/>
                    </a:cubicBezTo>
                    <a:cubicBezTo>
                      <a:pt x="91193" y="184031"/>
                      <a:pt x="111274" y="159232"/>
                      <a:pt x="111274" y="131396"/>
                    </a:cubicBezTo>
                    <a:cubicBezTo>
                      <a:pt x="111274" y="106091"/>
                      <a:pt x="94708" y="85341"/>
                      <a:pt x="73623" y="802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D95E7EE5-071B-E624-C659-897D9B10297B}"/>
                  </a:ext>
                </a:extLst>
              </p:cNvPr>
              <p:cNvSpPr/>
              <p:nvPr>
                <p:custDataLst>
                  <p:tags r:id="rId67"/>
                </p:custDataLst>
              </p:nvPr>
            </p:nvSpPr>
            <p:spPr>
              <a:xfrm>
                <a:off x="4620262" y="4022373"/>
                <a:ext cx="126258" cy="114632"/>
              </a:xfrm>
              <a:custGeom>
                <a:avLst/>
                <a:gdLst>
                  <a:gd name="connsiteX0" fmla="*/ 90195 w 126258"/>
                  <a:gd name="connsiteY0" fmla="*/ 91920 h 114632"/>
                  <a:gd name="connsiteX1" fmla="*/ 90195 w 126258"/>
                  <a:gd name="connsiteY1" fmla="*/ 114695 h 114632"/>
                  <a:gd name="connsiteX2" fmla="*/ 126340 w 126258"/>
                  <a:gd name="connsiteY2" fmla="*/ 111911 h 114632"/>
                  <a:gd name="connsiteX3" fmla="*/ 126340 w 126258"/>
                  <a:gd name="connsiteY3" fmla="*/ 104067 h 114632"/>
                  <a:gd name="connsiteX4" fmla="*/ 106762 w 126258"/>
                  <a:gd name="connsiteY4" fmla="*/ 89896 h 114632"/>
                  <a:gd name="connsiteX5" fmla="*/ 106762 w 126258"/>
                  <a:gd name="connsiteY5" fmla="*/ 63 h 114632"/>
                  <a:gd name="connsiteX6" fmla="*/ 69863 w 126258"/>
                  <a:gd name="connsiteY6" fmla="*/ 2846 h 114632"/>
                  <a:gd name="connsiteX7" fmla="*/ 69863 w 126258"/>
                  <a:gd name="connsiteY7" fmla="*/ 10691 h 114632"/>
                  <a:gd name="connsiteX8" fmla="*/ 89442 w 126258"/>
                  <a:gd name="connsiteY8" fmla="*/ 24862 h 114632"/>
                  <a:gd name="connsiteX9" fmla="*/ 89442 w 126258"/>
                  <a:gd name="connsiteY9" fmla="*/ 69905 h 114632"/>
                  <a:gd name="connsiteX10" fmla="*/ 59070 w 126258"/>
                  <a:gd name="connsiteY10" fmla="*/ 109128 h 114632"/>
                  <a:gd name="connsiteX11" fmla="*/ 36981 w 126258"/>
                  <a:gd name="connsiteY11" fmla="*/ 84076 h 114632"/>
                  <a:gd name="connsiteX12" fmla="*/ 36981 w 126258"/>
                  <a:gd name="connsiteY12" fmla="*/ 63 h 114632"/>
                  <a:gd name="connsiteX13" fmla="*/ 82 w 126258"/>
                  <a:gd name="connsiteY13" fmla="*/ 2846 h 114632"/>
                  <a:gd name="connsiteX14" fmla="*/ 82 w 126258"/>
                  <a:gd name="connsiteY14" fmla="*/ 10691 h 114632"/>
                  <a:gd name="connsiteX15" fmla="*/ 19661 w 126258"/>
                  <a:gd name="connsiteY15" fmla="*/ 33972 h 114632"/>
                  <a:gd name="connsiteX16" fmla="*/ 19661 w 126258"/>
                  <a:gd name="connsiteY16" fmla="*/ 71929 h 114632"/>
                  <a:gd name="connsiteX17" fmla="*/ 57815 w 126258"/>
                  <a:gd name="connsiteY17" fmla="*/ 114695 h 114632"/>
                  <a:gd name="connsiteX18" fmla="*/ 90195 w 126258"/>
                  <a:gd name="connsiteY18" fmla="*/ 91920 h 114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6258" h="114632">
                    <a:moveTo>
                      <a:pt x="90195" y="91920"/>
                    </a:moveTo>
                    <a:lnTo>
                      <a:pt x="90195" y="114695"/>
                    </a:lnTo>
                    <a:lnTo>
                      <a:pt x="126340" y="111911"/>
                    </a:lnTo>
                    <a:lnTo>
                      <a:pt x="126340" y="104067"/>
                    </a:lnTo>
                    <a:cubicBezTo>
                      <a:pt x="108770" y="104067"/>
                      <a:pt x="106762" y="102295"/>
                      <a:pt x="106762" y="89896"/>
                    </a:cubicBezTo>
                    <a:lnTo>
                      <a:pt x="106762" y="63"/>
                    </a:lnTo>
                    <a:lnTo>
                      <a:pt x="69863" y="2846"/>
                    </a:lnTo>
                    <a:lnTo>
                      <a:pt x="69863" y="10691"/>
                    </a:lnTo>
                    <a:cubicBezTo>
                      <a:pt x="87434" y="10691"/>
                      <a:pt x="89442" y="12462"/>
                      <a:pt x="89442" y="24862"/>
                    </a:cubicBezTo>
                    <a:lnTo>
                      <a:pt x="89442" y="69905"/>
                    </a:lnTo>
                    <a:cubicBezTo>
                      <a:pt x="89442" y="91920"/>
                      <a:pt x="77393" y="109128"/>
                      <a:pt x="59070" y="109128"/>
                    </a:cubicBezTo>
                    <a:cubicBezTo>
                      <a:pt x="37985" y="109128"/>
                      <a:pt x="36981" y="97234"/>
                      <a:pt x="36981" y="84076"/>
                    </a:cubicBezTo>
                    <a:lnTo>
                      <a:pt x="36981" y="63"/>
                    </a:lnTo>
                    <a:lnTo>
                      <a:pt x="82" y="2846"/>
                    </a:lnTo>
                    <a:lnTo>
                      <a:pt x="82" y="10691"/>
                    </a:lnTo>
                    <a:cubicBezTo>
                      <a:pt x="19661" y="10691"/>
                      <a:pt x="19661" y="11450"/>
                      <a:pt x="19661" y="33972"/>
                    </a:cubicBezTo>
                    <a:lnTo>
                      <a:pt x="19661" y="71929"/>
                    </a:lnTo>
                    <a:cubicBezTo>
                      <a:pt x="19661" y="91667"/>
                      <a:pt x="19661" y="114695"/>
                      <a:pt x="57815" y="114695"/>
                    </a:cubicBezTo>
                    <a:cubicBezTo>
                      <a:pt x="71871" y="114695"/>
                      <a:pt x="82916" y="107609"/>
                      <a:pt x="90195" y="919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42680AAA-66E1-9752-72D2-40405B142DA7}"/>
                  </a:ext>
                </a:extLst>
              </p:cNvPr>
              <p:cNvSpPr/>
              <p:nvPr>
                <p:custDataLst>
                  <p:tags r:id="rId68"/>
                </p:custDataLst>
              </p:nvPr>
            </p:nvSpPr>
            <p:spPr>
              <a:xfrm>
                <a:off x="4758709" y="4022373"/>
                <a:ext cx="123748" cy="160940"/>
              </a:xfrm>
              <a:custGeom>
                <a:avLst/>
                <a:gdLst>
                  <a:gd name="connsiteX0" fmla="*/ 36233 w 123748"/>
                  <a:gd name="connsiteY0" fmla="*/ 16764 h 160940"/>
                  <a:gd name="connsiteX1" fmla="*/ 36233 w 123748"/>
                  <a:gd name="connsiteY1" fmla="*/ 63 h 160940"/>
                  <a:gd name="connsiteX2" fmla="*/ 88 w 123748"/>
                  <a:gd name="connsiteY2" fmla="*/ 2846 h 160940"/>
                  <a:gd name="connsiteX3" fmla="*/ 88 w 123748"/>
                  <a:gd name="connsiteY3" fmla="*/ 10691 h 160940"/>
                  <a:gd name="connsiteX4" fmla="*/ 19667 w 123748"/>
                  <a:gd name="connsiteY4" fmla="*/ 23343 h 160940"/>
                  <a:gd name="connsiteX5" fmla="*/ 19667 w 123748"/>
                  <a:gd name="connsiteY5" fmla="*/ 141771 h 160940"/>
                  <a:gd name="connsiteX6" fmla="*/ 88 w 123748"/>
                  <a:gd name="connsiteY6" fmla="*/ 153159 h 160940"/>
                  <a:gd name="connsiteX7" fmla="*/ 88 w 123748"/>
                  <a:gd name="connsiteY7" fmla="*/ 161003 h 160940"/>
                  <a:gd name="connsiteX8" fmla="*/ 28201 w 123748"/>
                  <a:gd name="connsiteY8" fmla="*/ 160244 h 160940"/>
                  <a:gd name="connsiteX9" fmla="*/ 56565 w 123748"/>
                  <a:gd name="connsiteY9" fmla="*/ 161003 h 160940"/>
                  <a:gd name="connsiteX10" fmla="*/ 56565 w 123748"/>
                  <a:gd name="connsiteY10" fmla="*/ 153159 h 160940"/>
                  <a:gd name="connsiteX11" fmla="*/ 36986 w 123748"/>
                  <a:gd name="connsiteY11" fmla="*/ 141771 h 160940"/>
                  <a:gd name="connsiteX12" fmla="*/ 36986 w 123748"/>
                  <a:gd name="connsiteY12" fmla="*/ 99259 h 160940"/>
                  <a:gd name="connsiteX13" fmla="*/ 36986 w 123748"/>
                  <a:gd name="connsiteY13" fmla="*/ 96981 h 160940"/>
                  <a:gd name="connsiteX14" fmla="*/ 67861 w 123748"/>
                  <a:gd name="connsiteY14" fmla="*/ 114695 h 160940"/>
                  <a:gd name="connsiteX15" fmla="*/ 123836 w 123748"/>
                  <a:gd name="connsiteY15" fmla="*/ 57252 h 160940"/>
                  <a:gd name="connsiteX16" fmla="*/ 71375 w 123748"/>
                  <a:gd name="connsiteY16" fmla="*/ 63 h 160940"/>
                  <a:gd name="connsiteX17" fmla="*/ 36233 w 123748"/>
                  <a:gd name="connsiteY17" fmla="*/ 16764 h 160940"/>
                  <a:gd name="connsiteX18" fmla="*/ 36986 w 123748"/>
                  <a:gd name="connsiteY18" fmla="*/ 83064 h 160940"/>
                  <a:gd name="connsiteX19" fmla="*/ 36986 w 123748"/>
                  <a:gd name="connsiteY19" fmla="*/ 26633 h 160940"/>
                  <a:gd name="connsiteX20" fmla="*/ 69367 w 123748"/>
                  <a:gd name="connsiteY20" fmla="*/ 6389 h 160940"/>
                  <a:gd name="connsiteX21" fmla="*/ 103002 w 123748"/>
                  <a:gd name="connsiteY21" fmla="*/ 57252 h 160940"/>
                  <a:gd name="connsiteX22" fmla="*/ 66857 w 123748"/>
                  <a:gd name="connsiteY22" fmla="*/ 109128 h 160940"/>
                  <a:gd name="connsiteX23" fmla="*/ 40500 w 123748"/>
                  <a:gd name="connsiteY23" fmla="*/ 93692 h 160940"/>
                  <a:gd name="connsiteX24" fmla="*/ 36986 w 123748"/>
                  <a:gd name="connsiteY24" fmla="*/ 83064 h 160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3748" h="160940">
                    <a:moveTo>
                      <a:pt x="36233" y="16764"/>
                    </a:moveTo>
                    <a:lnTo>
                      <a:pt x="36233" y="63"/>
                    </a:lnTo>
                    <a:lnTo>
                      <a:pt x="88" y="2846"/>
                    </a:lnTo>
                    <a:lnTo>
                      <a:pt x="88" y="10691"/>
                    </a:lnTo>
                    <a:cubicBezTo>
                      <a:pt x="17910" y="10691"/>
                      <a:pt x="19667" y="12209"/>
                      <a:pt x="19667" y="23343"/>
                    </a:cubicBezTo>
                    <a:lnTo>
                      <a:pt x="19667" y="141771"/>
                    </a:lnTo>
                    <a:cubicBezTo>
                      <a:pt x="19667" y="153159"/>
                      <a:pt x="16905" y="153159"/>
                      <a:pt x="88" y="153159"/>
                    </a:cubicBezTo>
                    <a:lnTo>
                      <a:pt x="88" y="161003"/>
                    </a:lnTo>
                    <a:cubicBezTo>
                      <a:pt x="8622" y="160750"/>
                      <a:pt x="21675" y="160244"/>
                      <a:pt x="28201" y="160244"/>
                    </a:cubicBezTo>
                    <a:cubicBezTo>
                      <a:pt x="34978" y="160244"/>
                      <a:pt x="47780" y="160750"/>
                      <a:pt x="56565" y="161003"/>
                    </a:cubicBezTo>
                    <a:lnTo>
                      <a:pt x="56565" y="153159"/>
                    </a:lnTo>
                    <a:cubicBezTo>
                      <a:pt x="39747" y="153159"/>
                      <a:pt x="36986" y="153159"/>
                      <a:pt x="36986" y="141771"/>
                    </a:cubicBezTo>
                    <a:lnTo>
                      <a:pt x="36986" y="99259"/>
                    </a:lnTo>
                    <a:lnTo>
                      <a:pt x="36986" y="96981"/>
                    </a:lnTo>
                    <a:cubicBezTo>
                      <a:pt x="38241" y="101030"/>
                      <a:pt x="48784" y="114695"/>
                      <a:pt x="67861" y="114695"/>
                    </a:cubicBezTo>
                    <a:cubicBezTo>
                      <a:pt x="97731" y="114695"/>
                      <a:pt x="123836" y="89896"/>
                      <a:pt x="123836" y="57252"/>
                    </a:cubicBezTo>
                    <a:cubicBezTo>
                      <a:pt x="123836" y="25115"/>
                      <a:pt x="99488" y="63"/>
                      <a:pt x="71375" y="63"/>
                    </a:cubicBezTo>
                    <a:cubicBezTo>
                      <a:pt x="51796" y="63"/>
                      <a:pt x="41253" y="11197"/>
                      <a:pt x="36233" y="16764"/>
                    </a:cubicBezTo>
                    <a:close/>
                    <a:moveTo>
                      <a:pt x="36986" y="83064"/>
                    </a:moveTo>
                    <a:lnTo>
                      <a:pt x="36986" y="26633"/>
                    </a:lnTo>
                    <a:cubicBezTo>
                      <a:pt x="44266" y="13728"/>
                      <a:pt x="56565" y="6389"/>
                      <a:pt x="69367" y="6389"/>
                    </a:cubicBezTo>
                    <a:cubicBezTo>
                      <a:pt x="87690" y="6389"/>
                      <a:pt x="103002" y="28658"/>
                      <a:pt x="103002" y="57252"/>
                    </a:cubicBezTo>
                    <a:cubicBezTo>
                      <a:pt x="103002" y="87871"/>
                      <a:pt x="85431" y="109128"/>
                      <a:pt x="66857" y="109128"/>
                    </a:cubicBezTo>
                    <a:cubicBezTo>
                      <a:pt x="56816" y="109128"/>
                      <a:pt x="47278" y="104067"/>
                      <a:pt x="40500" y="93692"/>
                    </a:cubicBezTo>
                    <a:cubicBezTo>
                      <a:pt x="36986" y="88378"/>
                      <a:pt x="36986" y="88125"/>
                      <a:pt x="36986" y="830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0DD2D31C-9B72-7E2A-D423-E42CA8C11C2D}"/>
                  </a:ext>
                </a:extLst>
              </p:cNvPr>
              <p:cNvSpPr/>
              <p:nvPr>
                <p:custDataLst>
                  <p:tags r:id="rId69"/>
                </p:custDataLst>
              </p:nvPr>
            </p:nvSpPr>
            <p:spPr>
              <a:xfrm>
                <a:off x="4905132" y="4020854"/>
                <a:ext cx="97141" cy="116150"/>
              </a:xfrm>
              <a:custGeom>
                <a:avLst/>
                <a:gdLst>
                  <a:gd name="connsiteX0" fmla="*/ 21178 w 97141"/>
                  <a:gd name="connsiteY0" fmla="*/ 49661 h 116150"/>
                  <a:gd name="connsiteX1" fmla="*/ 52304 w 97141"/>
                  <a:gd name="connsiteY1" fmla="*/ 5630 h 116150"/>
                  <a:gd name="connsiteX2" fmla="*/ 80668 w 97141"/>
                  <a:gd name="connsiteY2" fmla="*/ 49661 h 116150"/>
                  <a:gd name="connsiteX3" fmla="*/ 21178 w 97141"/>
                  <a:gd name="connsiteY3" fmla="*/ 49661 h 116150"/>
                  <a:gd name="connsiteX4" fmla="*/ 20927 w 97141"/>
                  <a:gd name="connsiteY4" fmla="*/ 54975 h 116150"/>
                  <a:gd name="connsiteX5" fmla="*/ 90959 w 97141"/>
                  <a:gd name="connsiteY5" fmla="*/ 54975 h 116150"/>
                  <a:gd name="connsiteX6" fmla="*/ 97235 w 97141"/>
                  <a:gd name="connsiteY6" fmla="*/ 49661 h 116150"/>
                  <a:gd name="connsiteX7" fmla="*/ 52304 w 97141"/>
                  <a:gd name="connsiteY7" fmla="*/ 63 h 116150"/>
                  <a:gd name="connsiteX8" fmla="*/ 94 w 97141"/>
                  <a:gd name="connsiteY8" fmla="*/ 57758 h 116150"/>
                  <a:gd name="connsiteX9" fmla="*/ 55316 w 97141"/>
                  <a:gd name="connsiteY9" fmla="*/ 116213 h 116150"/>
                  <a:gd name="connsiteX10" fmla="*/ 97235 w 97141"/>
                  <a:gd name="connsiteY10" fmla="*/ 83317 h 116150"/>
                  <a:gd name="connsiteX11" fmla="*/ 93971 w 97141"/>
                  <a:gd name="connsiteY11" fmla="*/ 80280 h 116150"/>
                  <a:gd name="connsiteX12" fmla="*/ 90708 w 97141"/>
                  <a:gd name="connsiteY12" fmla="*/ 83823 h 116150"/>
                  <a:gd name="connsiteX13" fmla="*/ 56822 w 97141"/>
                  <a:gd name="connsiteY13" fmla="*/ 109887 h 116150"/>
                  <a:gd name="connsiteX14" fmla="*/ 28458 w 97141"/>
                  <a:gd name="connsiteY14" fmla="*/ 92933 h 116150"/>
                  <a:gd name="connsiteX15" fmla="*/ 20927 w 97141"/>
                  <a:gd name="connsiteY15" fmla="*/ 5497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141" h="116150">
                    <a:moveTo>
                      <a:pt x="21178" y="49661"/>
                    </a:moveTo>
                    <a:cubicBezTo>
                      <a:pt x="22685" y="11956"/>
                      <a:pt x="43769" y="5630"/>
                      <a:pt x="52304" y="5630"/>
                    </a:cubicBezTo>
                    <a:cubicBezTo>
                      <a:pt x="78158" y="5630"/>
                      <a:pt x="80668" y="39792"/>
                      <a:pt x="80668" y="49661"/>
                    </a:cubicBezTo>
                    <a:lnTo>
                      <a:pt x="21178" y="49661"/>
                    </a:lnTo>
                    <a:close/>
                    <a:moveTo>
                      <a:pt x="20927" y="54975"/>
                    </a:moveTo>
                    <a:lnTo>
                      <a:pt x="90959" y="54975"/>
                    </a:lnTo>
                    <a:cubicBezTo>
                      <a:pt x="96482" y="54975"/>
                      <a:pt x="97235" y="54975"/>
                      <a:pt x="97235" y="49661"/>
                    </a:cubicBezTo>
                    <a:cubicBezTo>
                      <a:pt x="97235" y="24609"/>
                      <a:pt x="83680" y="63"/>
                      <a:pt x="52304" y="63"/>
                    </a:cubicBezTo>
                    <a:cubicBezTo>
                      <a:pt x="23187" y="63"/>
                      <a:pt x="94" y="26127"/>
                      <a:pt x="94" y="57758"/>
                    </a:cubicBezTo>
                    <a:cubicBezTo>
                      <a:pt x="94" y="91667"/>
                      <a:pt x="26450" y="116213"/>
                      <a:pt x="55316" y="116213"/>
                    </a:cubicBezTo>
                    <a:cubicBezTo>
                      <a:pt x="85939" y="116213"/>
                      <a:pt x="97235" y="88125"/>
                      <a:pt x="97235" y="83317"/>
                    </a:cubicBezTo>
                    <a:cubicBezTo>
                      <a:pt x="97235" y="80786"/>
                      <a:pt x="95227" y="80280"/>
                      <a:pt x="93971" y="80280"/>
                    </a:cubicBezTo>
                    <a:cubicBezTo>
                      <a:pt x="91712" y="80280"/>
                      <a:pt x="91210" y="81798"/>
                      <a:pt x="90708" y="83823"/>
                    </a:cubicBezTo>
                    <a:cubicBezTo>
                      <a:pt x="81923" y="109887"/>
                      <a:pt x="59332" y="109887"/>
                      <a:pt x="56822" y="109887"/>
                    </a:cubicBezTo>
                    <a:cubicBezTo>
                      <a:pt x="44271" y="109887"/>
                      <a:pt x="34231" y="102295"/>
                      <a:pt x="28458" y="92933"/>
                    </a:cubicBezTo>
                    <a:cubicBezTo>
                      <a:pt x="20927" y="80786"/>
                      <a:pt x="20927" y="64085"/>
                      <a:pt x="20927" y="549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CCB830D4-2207-FD47-D5A2-D1B8833615B3}"/>
                  </a:ext>
                </a:extLst>
              </p:cNvPr>
              <p:cNvSpPr/>
              <p:nvPr>
                <p:custDataLst>
                  <p:tags r:id="rId70"/>
                </p:custDataLst>
              </p:nvPr>
            </p:nvSpPr>
            <p:spPr>
              <a:xfrm>
                <a:off x="5016692" y="4022373"/>
                <a:ext cx="84339" cy="111848"/>
              </a:xfrm>
              <a:custGeom>
                <a:avLst/>
                <a:gdLst>
                  <a:gd name="connsiteX0" fmla="*/ 34988 w 84339"/>
                  <a:gd name="connsiteY0" fmla="*/ 27898 h 111848"/>
                  <a:gd name="connsiteX1" fmla="*/ 34988 w 84339"/>
                  <a:gd name="connsiteY1" fmla="*/ 63 h 111848"/>
                  <a:gd name="connsiteX2" fmla="*/ 98 w 84339"/>
                  <a:gd name="connsiteY2" fmla="*/ 2846 h 111848"/>
                  <a:gd name="connsiteX3" fmla="*/ 98 w 84339"/>
                  <a:gd name="connsiteY3" fmla="*/ 10691 h 111848"/>
                  <a:gd name="connsiteX4" fmla="*/ 19677 w 84339"/>
                  <a:gd name="connsiteY4" fmla="*/ 24862 h 111848"/>
                  <a:gd name="connsiteX5" fmla="*/ 19677 w 84339"/>
                  <a:gd name="connsiteY5" fmla="*/ 92679 h 111848"/>
                  <a:gd name="connsiteX6" fmla="*/ 98 w 84339"/>
                  <a:gd name="connsiteY6" fmla="*/ 104067 h 111848"/>
                  <a:gd name="connsiteX7" fmla="*/ 98 w 84339"/>
                  <a:gd name="connsiteY7" fmla="*/ 111911 h 111848"/>
                  <a:gd name="connsiteX8" fmla="*/ 28713 w 84339"/>
                  <a:gd name="connsiteY8" fmla="*/ 111152 h 111848"/>
                  <a:gd name="connsiteX9" fmla="*/ 60592 w 84339"/>
                  <a:gd name="connsiteY9" fmla="*/ 111911 h 111848"/>
                  <a:gd name="connsiteX10" fmla="*/ 60592 w 84339"/>
                  <a:gd name="connsiteY10" fmla="*/ 104067 h 111848"/>
                  <a:gd name="connsiteX11" fmla="*/ 55320 w 84339"/>
                  <a:gd name="connsiteY11" fmla="*/ 104067 h 111848"/>
                  <a:gd name="connsiteX12" fmla="*/ 36244 w 84339"/>
                  <a:gd name="connsiteY12" fmla="*/ 92173 h 111848"/>
                  <a:gd name="connsiteX13" fmla="*/ 36244 w 84339"/>
                  <a:gd name="connsiteY13" fmla="*/ 53203 h 111848"/>
                  <a:gd name="connsiteX14" fmla="*/ 65863 w 84339"/>
                  <a:gd name="connsiteY14" fmla="*/ 5630 h 111848"/>
                  <a:gd name="connsiteX15" fmla="*/ 68624 w 84339"/>
                  <a:gd name="connsiteY15" fmla="*/ 5883 h 111848"/>
                  <a:gd name="connsiteX16" fmla="*/ 62851 w 84339"/>
                  <a:gd name="connsiteY16" fmla="*/ 15752 h 111848"/>
                  <a:gd name="connsiteX17" fmla="*/ 73644 w 84339"/>
                  <a:gd name="connsiteY17" fmla="*/ 26633 h 111848"/>
                  <a:gd name="connsiteX18" fmla="*/ 84437 w 84339"/>
                  <a:gd name="connsiteY18" fmla="*/ 15499 h 111848"/>
                  <a:gd name="connsiteX19" fmla="*/ 65863 w 84339"/>
                  <a:gd name="connsiteY19" fmla="*/ 63 h 111848"/>
                  <a:gd name="connsiteX20" fmla="*/ 34988 w 84339"/>
                  <a:gd name="connsiteY20" fmla="*/ 27898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339" h="111848">
                    <a:moveTo>
                      <a:pt x="34988" y="27898"/>
                    </a:moveTo>
                    <a:lnTo>
                      <a:pt x="34988" y="63"/>
                    </a:lnTo>
                    <a:lnTo>
                      <a:pt x="98" y="2846"/>
                    </a:lnTo>
                    <a:lnTo>
                      <a:pt x="98" y="10691"/>
                    </a:lnTo>
                    <a:cubicBezTo>
                      <a:pt x="17669" y="10691"/>
                      <a:pt x="19677" y="12462"/>
                      <a:pt x="19677" y="24862"/>
                    </a:cubicBezTo>
                    <a:lnTo>
                      <a:pt x="19677" y="92679"/>
                    </a:lnTo>
                    <a:cubicBezTo>
                      <a:pt x="19677" y="104067"/>
                      <a:pt x="16916" y="104067"/>
                      <a:pt x="98" y="104067"/>
                    </a:cubicBezTo>
                    <a:lnTo>
                      <a:pt x="98" y="111911"/>
                    </a:lnTo>
                    <a:cubicBezTo>
                      <a:pt x="9887" y="111658"/>
                      <a:pt x="21685" y="111152"/>
                      <a:pt x="28713" y="111152"/>
                    </a:cubicBezTo>
                    <a:cubicBezTo>
                      <a:pt x="38754" y="111152"/>
                      <a:pt x="50551" y="111152"/>
                      <a:pt x="60592" y="111911"/>
                    </a:cubicBezTo>
                    <a:lnTo>
                      <a:pt x="60592" y="104067"/>
                    </a:lnTo>
                    <a:lnTo>
                      <a:pt x="55320" y="104067"/>
                    </a:lnTo>
                    <a:cubicBezTo>
                      <a:pt x="36746" y="104067"/>
                      <a:pt x="36244" y="101283"/>
                      <a:pt x="36244" y="92173"/>
                    </a:cubicBezTo>
                    <a:lnTo>
                      <a:pt x="36244" y="53203"/>
                    </a:lnTo>
                    <a:cubicBezTo>
                      <a:pt x="36244" y="28151"/>
                      <a:pt x="46786" y="5630"/>
                      <a:pt x="65863" y="5630"/>
                    </a:cubicBezTo>
                    <a:cubicBezTo>
                      <a:pt x="67620" y="5630"/>
                      <a:pt x="68122" y="5630"/>
                      <a:pt x="68624" y="5883"/>
                    </a:cubicBezTo>
                    <a:cubicBezTo>
                      <a:pt x="67871" y="6136"/>
                      <a:pt x="62851" y="9173"/>
                      <a:pt x="62851" y="15752"/>
                    </a:cubicBezTo>
                    <a:cubicBezTo>
                      <a:pt x="62851" y="22837"/>
                      <a:pt x="68122" y="26633"/>
                      <a:pt x="73644" y="26633"/>
                    </a:cubicBezTo>
                    <a:cubicBezTo>
                      <a:pt x="78162" y="26633"/>
                      <a:pt x="84437" y="23597"/>
                      <a:pt x="84437" y="15499"/>
                    </a:cubicBezTo>
                    <a:cubicBezTo>
                      <a:pt x="84437" y="7401"/>
                      <a:pt x="76656" y="63"/>
                      <a:pt x="65863" y="63"/>
                    </a:cubicBezTo>
                    <a:cubicBezTo>
                      <a:pt x="47539" y="63"/>
                      <a:pt x="38503" y="17017"/>
                      <a:pt x="34988" y="278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345B2EA8-9476-D8EE-39E7-C08CA77808BD}"/>
                  </a:ext>
                </a:extLst>
              </p:cNvPr>
              <p:cNvSpPr/>
              <p:nvPr>
                <p:custDataLst>
                  <p:tags r:id="rId71"/>
                </p:custDataLst>
              </p:nvPr>
            </p:nvSpPr>
            <p:spPr>
              <a:xfrm>
                <a:off x="5115005" y="4022373"/>
                <a:ext cx="84339" cy="111848"/>
              </a:xfrm>
              <a:custGeom>
                <a:avLst/>
                <a:gdLst>
                  <a:gd name="connsiteX0" fmla="*/ 34992 w 84339"/>
                  <a:gd name="connsiteY0" fmla="*/ 27898 h 111848"/>
                  <a:gd name="connsiteX1" fmla="*/ 34992 w 84339"/>
                  <a:gd name="connsiteY1" fmla="*/ 63 h 111848"/>
                  <a:gd name="connsiteX2" fmla="*/ 102 w 84339"/>
                  <a:gd name="connsiteY2" fmla="*/ 2846 h 111848"/>
                  <a:gd name="connsiteX3" fmla="*/ 102 w 84339"/>
                  <a:gd name="connsiteY3" fmla="*/ 10691 h 111848"/>
                  <a:gd name="connsiteX4" fmla="*/ 19681 w 84339"/>
                  <a:gd name="connsiteY4" fmla="*/ 24862 h 111848"/>
                  <a:gd name="connsiteX5" fmla="*/ 19681 w 84339"/>
                  <a:gd name="connsiteY5" fmla="*/ 92679 h 111848"/>
                  <a:gd name="connsiteX6" fmla="*/ 102 w 84339"/>
                  <a:gd name="connsiteY6" fmla="*/ 104067 h 111848"/>
                  <a:gd name="connsiteX7" fmla="*/ 102 w 84339"/>
                  <a:gd name="connsiteY7" fmla="*/ 111911 h 111848"/>
                  <a:gd name="connsiteX8" fmla="*/ 28717 w 84339"/>
                  <a:gd name="connsiteY8" fmla="*/ 111152 h 111848"/>
                  <a:gd name="connsiteX9" fmla="*/ 60595 w 84339"/>
                  <a:gd name="connsiteY9" fmla="*/ 111911 h 111848"/>
                  <a:gd name="connsiteX10" fmla="*/ 60595 w 84339"/>
                  <a:gd name="connsiteY10" fmla="*/ 104067 h 111848"/>
                  <a:gd name="connsiteX11" fmla="*/ 55324 w 84339"/>
                  <a:gd name="connsiteY11" fmla="*/ 104067 h 111848"/>
                  <a:gd name="connsiteX12" fmla="*/ 36247 w 84339"/>
                  <a:gd name="connsiteY12" fmla="*/ 92173 h 111848"/>
                  <a:gd name="connsiteX13" fmla="*/ 36247 w 84339"/>
                  <a:gd name="connsiteY13" fmla="*/ 53203 h 111848"/>
                  <a:gd name="connsiteX14" fmla="*/ 65867 w 84339"/>
                  <a:gd name="connsiteY14" fmla="*/ 5630 h 111848"/>
                  <a:gd name="connsiteX15" fmla="*/ 68628 w 84339"/>
                  <a:gd name="connsiteY15" fmla="*/ 5883 h 111848"/>
                  <a:gd name="connsiteX16" fmla="*/ 62855 w 84339"/>
                  <a:gd name="connsiteY16" fmla="*/ 15752 h 111848"/>
                  <a:gd name="connsiteX17" fmla="*/ 73648 w 84339"/>
                  <a:gd name="connsiteY17" fmla="*/ 26633 h 111848"/>
                  <a:gd name="connsiteX18" fmla="*/ 84441 w 84339"/>
                  <a:gd name="connsiteY18" fmla="*/ 15499 h 111848"/>
                  <a:gd name="connsiteX19" fmla="*/ 65867 w 84339"/>
                  <a:gd name="connsiteY19" fmla="*/ 63 h 111848"/>
                  <a:gd name="connsiteX20" fmla="*/ 34992 w 84339"/>
                  <a:gd name="connsiteY20" fmla="*/ 27898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339" h="111848">
                    <a:moveTo>
                      <a:pt x="34992" y="27898"/>
                    </a:moveTo>
                    <a:lnTo>
                      <a:pt x="34992" y="63"/>
                    </a:lnTo>
                    <a:lnTo>
                      <a:pt x="102" y="2846"/>
                    </a:lnTo>
                    <a:lnTo>
                      <a:pt x="102" y="10691"/>
                    </a:lnTo>
                    <a:cubicBezTo>
                      <a:pt x="17673" y="10691"/>
                      <a:pt x="19681" y="12462"/>
                      <a:pt x="19681" y="24862"/>
                    </a:cubicBezTo>
                    <a:lnTo>
                      <a:pt x="19681" y="92679"/>
                    </a:lnTo>
                    <a:cubicBezTo>
                      <a:pt x="19681" y="104067"/>
                      <a:pt x="16920" y="104067"/>
                      <a:pt x="102" y="104067"/>
                    </a:cubicBezTo>
                    <a:lnTo>
                      <a:pt x="102" y="111911"/>
                    </a:lnTo>
                    <a:cubicBezTo>
                      <a:pt x="9891" y="111658"/>
                      <a:pt x="21689" y="111152"/>
                      <a:pt x="28717" y="111152"/>
                    </a:cubicBezTo>
                    <a:cubicBezTo>
                      <a:pt x="38758" y="111152"/>
                      <a:pt x="50555" y="111152"/>
                      <a:pt x="60595" y="111911"/>
                    </a:cubicBezTo>
                    <a:lnTo>
                      <a:pt x="60595" y="104067"/>
                    </a:lnTo>
                    <a:lnTo>
                      <a:pt x="55324" y="104067"/>
                    </a:lnTo>
                    <a:cubicBezTo>
                      <a:pt x="36749" y="104067"/>
                      <a:pt x="36247" y="101283"/>
                      <a:pt x="36247" y="92173"/>
                    </a:cubicBezTo>
                    <a:lnTo>
                      <a:pt x="36247" y="53203"/>
                    </a:lnTo>
                    <a:cubicBezTo>
                      <a:pt x="36247" y="28151"/>
                      <a:pt x="46790" y="5630"/>
                      <a:pt x="65867" y="5630"/>
                    </a:cubicBezTo>
                    <a:cubicBezTo>
                      <a:pt x="67624" y="5630"/>
                      <a:pt x="68126" y="5630"/>
                      <a:pt x="68628" y="5883"/>
                    </a:cubicBezTo>
                    <a:cubicBezTo>
                      <a:pt x="67875" y="6136"/>
                      <a:pt x="62855" y="9173"/>
                      <a:pt x="62855" y="15752"/>
                    </a:cubicBezTo>
                    <a:cubicBezTo>
                      <a:pt x="62855" y="22837"/>
                      <a:pt x="68126" y="26633"/>
                      <a:pt x="73648" y="26633"/>
                    </a:cubicBezTo>
                    <a:cubicBezTo>
                      <a:pt x="78166" y="26633"/>
                      <a:pt x="84441" y="23597"/>
                      <a:pt x="84441" y="15499"/>
                    </a:cubicBezTo>
                    <a:cubicBezTo>
                      <a:pt x="84441" y="7401"/>
                      <a:pt x="76660" y="63"/>
                      <a:pt x="65867" y="63"/>
                    </a:cubicBezTo>
                    <a:cubicBezTo>
                      <a:pt x="47543" y="63"/>
                      <a:pt x="38507" y="17017"/>
                      <a:pt x="34992" y="278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5324C43F-0EE7-C6AD-D722-0F484963FC72}"/>
                  </a:ext>
                </a:extLst>
              </p:cNvPr>
              <p:cNvSpPr/>
              <p:nvPr>
                <p:custDataLst>
                  <p:tags r:id="rId72"/>
                </p:custDataLst>
              </p:nvPr>
            </p:nvSpPr>
            <p:spPr>
              <a:xfrm>
                <a:off x="5216832" y="4020854"/>
                <a:ext cx="113205" cy="116150"/>
              </a:xfrm>
              <a:custGeom>
                <a:avLst/>
                <a:gdLst>
                  <a:gd name="connsiteX0" fmla="*/ 73150 w 113205"/>
                  <a:gd name="connsiteY0" fmla="*/ 94198 h 116150"/>
                  <a:gd name="connsiteX1" fmla="*/ 92729 w 113205"/>
                  <a:gd name="connsiteY1" fmla="*/ 114948 h 116150"/>
                  <a:gd name="connsiteX2" fmla="*/ 113311 w 113205"/>
                  <a:gd name="connsiteY2" fmla="*/ 90908 h 116150"/>
                  <a:gd name="connsiteX3" fmla="*/ 113311 w 113205"/>
                  <a:gd name="connsiteY3" fmla="*/ 76737 h 116150"/>
                  <a:gd name="connsiteX4" fmla="*/ 107036 w 113205"/>
                  <a:gd name="connsiteY4" fmla="*/ 76737 h 116150"/>
                  <a:gd name="connsiteX5" fmla="*/ 107036 w 113205"/>
                  <a:gd name="connsiteY5" fmla="*/ 90908 h 116150"/>
                  <a:gd name="connsiteX6" fmla="*/ 98000 w 113205"/>
                  <a:gd name="connsiteY6" fmla="*/ 107103 h 116150"/>
                  <a:gd name="connsiteX7" fmla="*/ 88712 w 113205"/>
                  <a:gd name="connsiteY7" fmla="*/ 94451 h 116150"/>
                  <a:gd name="connsiteX8" fmla="*/ 88712 w 113205"/>
                  <a:gd name="connsiteY8" fmla="*/ 43841 h 116150"/>
                  <a:gd name="connsiteX9" fmla="*/ 79676 w 113205"/>
                  <a:gd name="connsiteY9" fmla="*/ 13981 h 116150"/>
                  <a:gd name="connsiteX10" fmla="*/ 45288 w 113205"/>
                  <a:gd name="connsiteY10" fmla="*/ 63 h 116150"/>
                  <a:gd name="connsiteX11" fmla="*/ 7385 w 113205"/>
                  <a:gd name="connsiteY11" fmla="*/ 28658 h 116150"/>
                  <a:gd name="connsiteX12" fmla="*/ 18932 w 113205"/>
                  <a:gd name="connsiteY12" fmla="*/ 40551 h 116150"/>
                  <a:gd name="connsiteX13" fmla="*/ 30478 w 113205"/>
                  <a:gd name="connsiteY13" fmla="*/ 28911 h 116150"/>
                  <a:gd name="connsiteX14" fmla="*/ 17677 w 113205"/>
                  <a:gd name="connsiteY14" fmla="*/ 17270 h 116150"/>
                  <a:gd name="connsiteX15" fmla="*/ 44786 w 113205"/>
                  <a:gd name="connsiteY15" fmla="*/ 5630 h 116150"/>
                  <a:gd name="connsiteX16" fmla="*/ 71393 w 113205"/>
                  <a:gd name="connsiteY16" fmla="*/ 38020 h 116150"/>
                  <a:gd name="connsiteX17" fmla="*/ 71393 w 113205"/>
                  <a:gd name="connsiteY17" fmla="*/ 47383 h 116150"/>
                  <a:gd name="connsiteX18" fmla="*/ 25207 w 113205"/>
                  <a:gd name="connsiteY18" fmla="*/ 56493 h 116150"/>
                  <a:gd name="connsiteX19" fmla="*/ 106 w 113205"/>
                  <a:gd name="connsiteY19" fmla="*/ 89390 h 116150"/>
                  <a:gd name="connsiteX20" fmla="*/ 40267 w 113205"/>
                  <a:gd name="connsiteY20" fmla="*/ 116213 h 116150"/>
                  <a:gd name="connsiteX21" fmla="*/ 73150 w 113205"/>
                  <a:gd name="connsiteY21" fmla="*/ 94198 h 116150"/>
                  <a:gd name="connsiteX22" fmla="*/ 71393 w 113205"/>
                  <a:gd name="connsiteY22" fmla="*/ 52697 h 116150"/>
                  <a:gd name="connsiteX23" fmla="*/ 71393 w 113205"/>
                  <a:gd name="connsiteY23" fmla="*/ 78002 h 116150"/>
                  <a:gd name="connsiteX24" fmla="*/ 42025 w 113205"/>
                  <a:gd name="connsiteY24" fmla="*/ 110646 h 116150"/>
                  <a:gd name="connsiteX25" fmla="*/ 19434 w 113205"/>
                  <a:gd name="connsiteY25" fmla="*/ 89137 h 116150"/>
                  <a:gd name="connsiteX26" fmla="*/ 71393 w 113205"/>
                  <a:gd name="connsiteY26" fmla="*/ 52697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205" h="116150">
                    <a:moveTo>
                      <a:pt x="73150" y="94198"/>
                    </a:moveTo>
                    <a:cubicBezTo>
                      <a:pt x="74154" y="104320"/>
                      <a:pt x="80931" y="114948"/>
                      <a:pt x="92729" y="114948"/>
                    </a:cubicBezTo>
                    <a:cubicBezTo>
                      <a:pt x="98000" y="114948"/>
                      <a:pt x="113311" y="111405"/>
                      <a:pt x="113311" y="90908"/>
                    </a:cubicBezTo>
                    <a:lnTo>
                      <a:pt x="113311" y="76737"/>
                    </a:lnTo>
                    <a:lnTo>
                      <a:pt x="107036" y="76737"/>
                    </a:lnTo>
                    <a:lnTo>
                      <a:pt x="107036" y="90908"/>
                    </a:lnTo>
                    <a:cubicBezTo>
                      <a:pt x="107036" y="105585"/>
                      <a:pt x="100761" y="107103"/>
                      <a:pt x="98000" y="107103"/>
                    </a:cubicBezTo>
                    <a:cubicBezTo>
                      <a:pt x="89716" y="107103"/>
                      <a:pt x="88712" y="95716"/>
                      <a:pt x="88712" y="94451"/>
                    </a:cubicBezTo>
                    <a:lnTo>
                      <a:pt x="88712" y="43841"/>
                    </a:lnTo>
                    <a:cubicBezTo>
                      <a:pt x="88712" y="33212"/>
                      <a:pt x="88712" y="23343"/>
                      <a:pt x="79676" y="13981"/>
                    </a:cubicBezTo>
                    <a:cubicBezTo>
                      <a:pt x="69887" y="4112"/>
                      <a:pt x="57336" y="63"/>
                      <a:pt x="45288" y="63"/>
                    </a:cubicBezTo>
                    <a:cubicBezTo>
                      <a:pt x="24705" y="63"/>
                      <a:pt x="7385" y="11956"/>
                      <a:pt x="7385" y="28658"/>
                    </a:cubicBezTo>
                    <a:cubicBezTo>
                      <a:pt x="7385" y="36249"/>
                      <a:pt x="12405" y="40551"/>
                      <a:pt x="18932" y="40551"/>
                    </a:cubicBezTo>
                    <a:cubicBezTo>
                      <a:pt x="25960" y="40551"/>
                      <a:pt x="30478" y="35490"/>
                      <a:pt x="30478" y="28911"/>
                    </a:cubicBezTo>
                    <a:cubicBezTo>
                      <a:pt x="30478" y="25874"/>
                      <a:pt x="29223" y="17523"/>
                      <a:pt x="17677" y="17270"/>
                    </a:cubicBezTo>
                    <a:cubicBezTo>
                      <a:pt x="24454" y="8413"/>
                      <a:pt x="36753" y="5630"/>
                      <a:pt x="44786" y="5630"/>
                    </a:cubicBezTo>
                    <a:cubicBezTo>
                      <a:pt x="57085" y="5630"/>
                      <a:pt x="71393" y="15499"/>
                      <a:pt x="71393" y="38020"/>
                    </a:cubicBezTo>
                    <a:lnTo>
                      <a:pt x="71393" y="47383"/>
                    </a:lnTo>
                    <a:cubicBezTo>
                      <a:pt x="58591" y="48142"/>
                      <a:pt x="41021" y="48902"/>
                      <a:pt x="25207" y="56493"/>
                    </a:cubicBezTo>
                    <a:cubicBezTo>
                      <a:pt x="6381" y="65097"/>
                      <a:pt x="106" y="78256"/>
                      <a:pt x="106" y="89390"/>
                    </a:cubicBezTo>
                    <a:cubicBezTo>
                      <a:pt x="106" y="109887"/>
                      <a:pt x="24454" y="116213"/>
                      <a:pt x="40267" y="116213"/>
                    </a:cubicBezTo>
                    <a:cubicBezTo>
                      <a:pt x="56834" y="116213"/>
                      <a:pt x="68381" y="106091"/>
                      <a:pt x="73150" y="94198"/>
                    </a:cubicBezTo>
                    <a:close/>
                    <a:moveTo>
                      <a:pt x="71393" y="52697"/>
                    </a:moveTo>
                    <a:lnTo>
                      <a:pt x="71393" y="78002"/>
                    </a:lnTo>
                    <a:cubicBezTo>
                      <a:pt x="71393" y="102042"/>
                      <a:pt x="53320" y="110646"/>
                      <a:pt x="42025" y="110646"/>
                    </a:cubicBezTo>
                    <a:cubicBezTo>
                      <a:pt x="29725" y="110646"/>
                      <a:pt x="19434" y="101789"/>
                      <a:pt x="19434" y="89137"/>
                    </a:cubicBezTo>
                    <a:cubicBezTo>
                      <a:pt x="19434" y="75219"/>
                      <a:pt x="29976" y="54216"/>
                      <a:pt x="71393" y="526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170A4541-C4FF-AD12-3851-6746A8B554BA}"/>
                  </a:ext>
                </a:extLst>
              </p:cNvPr>
              <p:cNvSpPr/>
              <p:nvPr>
                <p:custDataLst>
                  <p:tags r:id="rId73"/>
                </p:custDataLst>
              </p:nvPr>
            </p:nvSpPr>
            <p:spPr>
              <a:xfrm>
                <a:off x="5340330" y="3958604"/>
                <a:ext cx="123748" cy="178400"/>
              </a:xfrm>
              <a:custGeom>
                <a:avLst/>
                <a:gdLst>
                  <a:gd name="connsiteX0" fmla="*/ 86960 w 123748"/>
                  <a:gd name="connsiteY0" fmla="*/ 161762 h 178400"/>
                  <a:gd name="connsiteX1" fmla="*/ 86960 w 123748"/>
                  <a:gd name="connsiteY1" fmla="*/ 178464 h 178400"/>
                  <a:gd name="connsiteX2" fmla="*/ 123859 w 123748"/>
                  <a:gd name="connsiteY2" fmla="*/ 175680 h 178400"/>
                  <a:gd name="connsiteX3" fmla="*/ 123859 w 123748"/>
                  <a:gd name="connsiteY3" fmla="*/ 167836 h 178400"/>
                  <a:gd name="connsiteX4" fmla="*/ 104280 w 123748"/>
                  <a:gd name="connsiteY4" fmla="*/ 153665 h 178400"/>
                  <a:gd name="connsiteX5" fmla="*/ 104280 w 123748"/>
                  <a:gd name="connsiteY5" fmla="*/ 63 h 178400"/>
                  <a:gd name="connsiteX6" fmla="*/ 68135 w 123748"/>
                  <a:gd name="connsiteY6" fmla="*/ 2846 h 178400"/>
                  <a:gd name="connsiteX7" fmla="*/ 68135 w 123748"/>
                  <a:gd name="connsiteY7" fmla="*/ 10691 h 178400"/>
                  <a:gd name="connsiteX8" fmla="*/ 87713 w 123748"/>
                  <a:gd name="connsiteY8" fmla="*/ 24862 h 178400"/>
                  <a:gd name="connsiteX9" fmla="*/ 87713 w 123748"/>
                  <a:gd name="connsiteY9" fmla="*/ 79521 h 178400"/>
                  <a:gd name="connsiteX10" fmla="*/ 56086 w 123748"/>
                  <a:gd name="connsiteY10" fmla="*/ 63832 h 178400"/>
                  <a:gd name="connsiteX11" fmla="*/ 111 w 123748"/>
                  <a:gd name="connsiteY11" fmla="*/ 121274 h 178400"/>
                  <a:gd name="connsiteX12" fmla="*/ 53325 w 123748"/>
                  <a:gd name="connsiteY12" fmla="*/ 178464 h 178400"/>
                  <a:gd name="connsiteX13" fmla="*/ 86960 w 123748"/>
                  <a:gd name="connsiteY13" fmla="*/ 161762 h 178400"/>
                  <a:gd name="connsiteX14" fmla="*/ 86960 w 123748"/>
                  <a:gd name="connsiteY14" fmla="*/ 93945 h 178400"/>
                  <a:gd name="connsiteX15" fmla="*/ 86960 w 123748"/>
                  <a:gd name="connsiteY15" fmla="*/ 145820 h 178400"/>
                  <a:gd name="connsiteX16" fmla="*/ 84199 w 123748"/>
                  <a:gd name="connsiteY16" fmla="*/ 155183 h 178400"/>
                  <a:gd name="connsiteX17" fmla="*/ 54580 w 123748"/>
                  <a:gd name="connsiteY17" fmla="*/ 172897 h 178400"/>
                  <a:gd name="connsiteX18" fmla="*/ 28224 w 123748"/>
                  <a:gd name="connsiteY18" fmla="*/ 156701 h 178400"/>
                  <a:gd name="connsiteX19" fmla="*/ 20945 w 123748"/>
                  <a:gd name="connsiteY19" fmla="*/ 121527 h 178400"/>
                  <a:gd name="connsiteX20" fmla="*/ 28726 w 123748"/>
                  <a:gd name="connsiteY20" fmla="*/ 85594 h 178400"/>
                  <a:gd name="connsiteX21" fmla="*/ 57090 w 123748"/>
                  <a:gd name="connsiteY21" fmla="*/ 69399 h 178400"/>
                  <a:gd name="connsiteX22" fmla="*/ 84199 w 123748"/>
                  <a:gd name="connsiteY22" fmla="*/ 84582 h 178400"/>
                  <a:gd name="connsiteX23" fmla="*/ 86960 w 123748"/>
                  <a:gd name="connsiteY23" fmla="*/ 93945 h 17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3748" h="178400">
                    <a:moveTo>
                      <a:pt x="86960" y="161762"/>
                    </a:moveTo>
                    <a:lnTo>
                      <a:pt x="86960" y="178464"/>
                    </a:lnTo>
                    <a:lnTo>
                      <a:pt x="123859" y="175680"/>
                    </a:lnTo>
                    <a:lnTo>
                      <a:pt x="123859" y="167836"/>
                    </a:lnTo>
                    <a:cubicBezTo>
                      <a:pt x="106288" y="167836"/>
                      <a:pt x="104280" y="166064"/>
                      <a:pt x="104280" y="153665"/>
                    </a:cubicBezTo>
                    <a:lnTo>
                      <a:pt x="104280" y="63"/>
                    </a:lnTo>
                    <a:lnTo>
                      <a:pt x="68135" y="2846"/>
                    </a:lnTo>
                    <a:lnTo>
                      <a:pt x="68135" y="10691"/>
                    </a:lnTo>
                    <a:cubicBezTo>
                      <a:pt x="85705" y="10691"/>
                      <a:pt x="87713" y="12462"/>
                      <a:pt x="87713" y="24862"/>
                    </a:cubicBezTo>
                    <a:lnTo>
                      <a:pt x="87713" y="79521"/>
                    </a:lnTo>
                    <a:cubicBezTo>
                      <a:pt x="80434" y="70411"/>
                      <a:pt x="69641" y="63832"/>
                      <a:pt x="56086" y="63832"/>
                    </a:cubicBezTo>
                    <a:cubicBezTo>
                      <a:pt x="26467" y="63832"/>
                      <a:pt x="111" y="88631"/>
                      <a:pt x="111" y="121274"/>
                    </a:cubicBezTo>
                    <a:cubicBezTo>
                      <a:pt x="111" y="153412"/>
                      <a:pt x="24710" y="178464"/>
                      <a:pt x="53325" y="178464"/>
                    </a:cubicBezTo>
                    <a:cubicBezTo>
                      <a:pt x="69390" y="178464"/>
                      <a:pt x="80685" y="169860"/>
                      <a:pt x="86960" y="161762"/>
                    </a:cubicBezTo>
                    <a:close/>
                    <a:moveTo>
                      <a:pt x="86960" y="93945"/>
                    </a:moveTo>
                    <a:lnTo>
                      <a:pt x="86960" y="145820"/>
                    </a:lnTo>
                    <a:cubicBezTo>
                      <a:pt x="86960" y="150375"/>
                      <a:pt x="86960" y="150881"/>
                      <a:pt x="84199" y="155183"/>
                    </a:cubicBezTo>
                    <a:cubicBezTo>
                      <a:pt x="76669" y="167330"/>
                      <a:pt x="65373" y="172897"/>
                      <a:pt x="54580" y="172897"/>
                    </a:cubicBezTo>
                    <a:cubicBezTo>
                      <a:pt x="43285" y="172897"/>
                      <a:pt x="34248" y="166317"/>
                      <a:pt x="28224" y="156701"/>
                    </a:cubicBezTo>
                    <a:cubicBezTo>
                      <a:pt x="21698" y="146326"/>
                      <a:pt x="20945" y="131902"/>
                      <a:pt x="20945" y="121527"/>
                    </a:cubicBezTo>
                    <a:cubicBezTo>
                      <a:pt x="20945" y="112164"/>
                      <a:pt x="21447" y="96981"/>
                      <a:pt x="28726" y="85594"/>
                    </a:cubicBezTo>
                    <a:cubicBezTo>
                      <a:pt x="33997" y="77749"/>
                      <a:pt x="43536" y="69399"/>
                      <a:pt x="57090" y="69399"/>
                    </a:cubicBezTo>
                    <a:cubicBezTo>
                      <a:pt x="65875" y="69399"/>
                      <a:pt x="76418" y="73195"/>
                      <a:pt x="84199" y="84582"/>
                    </a:cubicBezTo>
                    <a:cubicBezTo>
                      <a:pt x="86960" y="88884"/>
                      <a:pt x="86960" y="89390"/>
                      <a:pt x="86960" y="939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96B579B2-1F2F-FA39-0440-7A7BD1D70ABD}"/>
                  </a:ext>
                </a:extLst>
              </p:cNvPr>
              <p:cNvSpPr/>
              <p:nvPr>
                <p:custDataLst>
                  <p:tags r:id="rId74"/>
                </p:custDataLst>
              </p:nvPr>
            </p:nvSpPr>
            <p:spPr>
              <a:xfrm>
                <a:off x="5479529" y="3964930"/>
                <a:ext cx="53716" cy="169291"/>
              </a:xfrm>
              <a:custGeom>
                <a:avLst/>
                <a:gdLst>
                  <a:gd name="connsiteX0" fmla="*/ 36262 w 53716"/>
                  <a:gd name="connsiteY0" fmla="*/ 57505 h 169291"/>
                  <a:gd name="connsiteX1" fmla="*/ 1120 w 53716"/>
                  <a:gd name="connsiteY1" fmla="*/ 60289 h 169291"/>
                  <a:gd name="connsiteX2" fmla="*/ 1120 w 53716"/>
                  <a:gd name="connsiteY2" fmla="*/ 68134 h 169291"/>
                  <a:gd name="connsiteX3" fmla="*/ 19695 w 53716"/>
                  <a:gd name="connsiteY3" fmla="*/ 82051 h 169291"/>
                  <a:gd name="connsiteX4" fmla="*/ 19695 w 53716"/>
                  <a:gd name="connsiteY4" fmla="*/ 150122 h 169291"/>
                  <a:gd name="connsiteX5" fmla="*/ 116 w 53716"/>
                  <a:gd name="connsiteY5" fmla="*/ 161509 h 169291"/>
                  <a:gd name="connsiteX6" fmla="*/ 116 w 53716"/>
                  <a:gd name="connsiteY6" fmla="*/ 169354 h 169291"/>
                  <a:gd name="connsiteX7" fmla="*/ 27727 w 53716"/>
                  <a:gd name="connsiteY7" fmla="*/ 168595 h 169291"/>
                  <a:gd name="connsiteX8" fmla="*/ 53833 w 53716"/>
                  <a:gd name="connsiteY8" fmla="*/ 169354 h 169291"/>
                  <a:gd name="connsiteX9" fmla="*/ 53833 w 53716"/>
                  <a:gd name="connsiteY9" fmla="*/ 161509 h 169291"/>
                  <a:gd name="connsiteX10" fmla="*/ 36262 w 53716"/>
                  <a:gd name="connsiteY10" fmla="*/ 150375 h 169291"/>
                  <a:gd name="connsiteX11" fmla="*/ 36262 w 53716"/>
                  <a:gd name="connsiteY11" fmla="*/ 57505 h 169291"/>
                  <a:gd name="connsiteX12" fmla="*/ 37266 w 53716"/>
                  <a:gd name="connsiteY12" fmla="*/ 13474 h 169291"/>
                  <a:gd name="connsiteX13" fmla="*/ 23962 w 53716"/>
                  <a:gd name="connsiteY13" fmla="*/ 63 h 169291"/>
                  <a:gd name="connsiteX14" fmla="*/ 10659 w 53716"/>
                  <a:gd name="connsiteY14" fmla="*/ 13474 h 169291"/>
                  <a:gd name="connsiteX15" fmla="*/ 23962 w 53716"/>
                  <a:gd name="connsiteY15" fmla="*/ 26886 h 169291"/>
                  <a:gd name="connsiteX16" fmla="*/ 37266 w 53716"/>
                  <a:gd name="connsiteY16" fmla="*/ 13474 h 169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3716" h="169291">
                    <a:moveTo>
                      <a:pt x="36262" y="57505"/>
                    </a:moveTo>
                    <a:lnTo>
                      <a:pt x="1120" y="60289"/>
                    </a:lnTo>
                    <a:lnTo>
                      <a:pt x="1120" y="68134"/>
                    </a:lnTo>
                    <a:cubicBezTo>
                      <a:pt x="17436" y="68134"/>
                      <a:pt x="19695" y="69652"/>
                      <a:pt x="19695" y="82051"/>
                    </a:cubicBezTo>
                    <a:lnTo>
                      <a:pt x="19695" y="150122"/>
                    </a:lnTo>
                    <a:cubicBezTo>
                      <a:pt x="19695" y="161509"/>
                      <a:pt x="16934" y="161509"/>
                      <a:pt x="116" y="161509"/>
                    </a:cubicBezTo>
                    <a:lnTo>
                      <a:pt x="116" y="169354"/>
                    </a:lnTo>
                    <a:cubicBezTo>
                      <a:pt x="8149" y="169101"/>
                      <a:pt x="21703" y="168595"/>
                      <a:pt x="27727" y="168595"/>
                    </a:cubicBezTo>
                    <a:cubicBezTo>
                      <a:pt x="36513" y="168595"/>
                      <a:pt x="45298" y="169101"/>
                      <a:pt x="53833" y="169354"/>
                    </a:cubicBezTo>
                    <a:lnTo>
                      <a:pt x="53833" y="161509"/>
                    </a:lnTo>
                    <a:cubicBezTo>
                      <a:pt x="37266" y="161509"/>
                      <a:pt x="36262" y="160244"/>
                      <a:pt x="36262" y="150375"/>
                    </a:cubicBezTo>
                    <a:lnTo>
                      <a:pt x="36262" y="57505"/>
                    </a:lnTo>
                    <a:close/>
                    <a:moveTo>
                      <a:pt x="37266" y="13474"/>
                    </a:moveTo>
                    <a:cubicBezTo>
                      <a:pt x="37266" y="5377"/>
                      <a:pt x="30991" y="63"/>
                      <a:pt x="23962" y="63"/>
                    </a:cubicBezTo>
                    <a:cubicBezTo>
                      <a:pt x="16181" y="63"/>
                      <a:pt x="10659" y="6895"/>
                      <a:pt x="10659" y="13474"/>
                    </a:cubicBezTo>
                    <a:cubicBezTo>
                      <a:pt x="10659" y="20307"/>
                      <a:pt x="16181" y="26886"/>
                      <a:pt x="23962" y="26886"/>
                    </a:cubicBezTo>
                    <a:cubicBezTo>
                      <a:pt x="30991" y="26886"/>
                      <a:pt x="37266" y="21572"/>
                      <a:pt x="37266" y="134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6B4923FE-BF3A-1725-9A47-2ECCE664958E}"/>
                  </a:ext>
                </a:extLst>
              </p:cNvPr>
              <p:cNvSpPr/>
              <p:nvPr>
                <p:custDataLst>
                  <p:tags r:id="rId75"/>
                </p:custDataLst>
              </p:nvPr>
            </p:nvSpPr>
            <p:spPr>
              <a:xfrm>
                <a:off x="5551514" y="4020854"/>
                <a:ext cx="113205" cy="116150"/>
              </a:xfrm>
              <a:custGeom>
                <a:avLst/>
                <a:gdLst>
                  <a:gd name="connsiteX0" fmla="*/ 73163 w 113205"/>
                  <a:gd name="connsiteY0" fmla="*/ 94198 h 116150"/>
                  <a:gd name="connsiteX1" fmla="*/ 92742 w 113205"/>
                  <a:gd name="connsiteY1" fmla="*/ 114948 h 116150"/>
                  <a:gd name="connsiteX2" fmla="*/ 113325 w 113205"/>
                  <a:gd name="connsiteY2" fmla="*/ 90908 h 116150"/>
                  <a:gd name="connsiteX3" fmla="*/ 113325 w 113205"/>
                  <a:gd name="connsiteY3" fmla="*/ 76737 h 116150"/>
                  <a:gd name="connsiteX4" fmla="*/ 107050 w 113205"/>
                  <a:gd name="connsiteY4" fmla="*/ 76737 h 116150"/>
                  <a:gd name="connsiteX5" fmla="*/ 107050 w 113205"/>
                  <a:gd name="connsiteY5" fmla="*/ 90908 h 116150"/>
                  <a:gd name="connsiteX6" fmla="*/ 98013 w 113205"/>
                  <a:gd name="connsiteY6" fmla="*/ 107103 h 116150"/>
                  <a:gd name="connsiteX7" fmla="*/ 88726 w 113205"/>
                  <a:gd name="connsiteY7" fmla="*/ 94451 h 116150"/>
                  <a:gd name="connsiteX8" fmla="*/ 88726 w 113205"/>
                  <a:gd name="connsiteY8" fmla="*/ 43841 h 116150"/>
                  <a:gd name="connsiteX9" fmla="*/ 79689 w 113205"/>
                  <a:gd name="connsiteY9" fmla="*/ 13981 h 116150"/>
                  <a:gd name="connsiteX10" fmla="*/ 45301 w 113205"/>
                  <a:gd name="connsiteY10" fmla="*/ 63 h 116150"/>
                  <a:gd name="connsiteX11" fmla="*/ 7398 w 113205"/>
                  <a:gd name="connsiteY11" fmla="*/ 28658 h 116150"/>
                  <a:gd name="connsiteX12" fmla="*/ 18945 w 113205"/>
                  <a:gd name="connsiteY12" fmla="*/ 40551 h 116150"/>
                  <a:gd name="connsiteX13" fmla="*/ 30491 w 113205"/>
                  <a:gd name="connsiteY13" fmla="*/ 28911 h 116150"/>
                  <a:gd name="connsiteX14" fmla="*/ 17690 w 113205"/>
                  <a:gd name="connsiteY14" fmla="*/ 17270 h 116150"/>
                  <a:gd name="connsiteX15" fmla="*/ 44799 w 113205"/>
                  <a:gd name="connsiteY15" fmla="*/ 5630 h 116150"/>
                  <a:gd name="connsiteX16" fmla="*/ 71406 w 113205"/>
                  <a:gd name="connsiteY16" fmla="*/ 38020 h 116150"/>
                  <a:gd name="connsiteX17" fmla="*/ 71406 w 113205"/>
                  <a:gd name="connsiteY17" fmla="*/ 47383 h 116150"/>
                  <a:gd name="connsiteX18" fmla="*/ 25220 w 113205"/>
                  <a:gd name="connsiteY18" fmla="*/ 56493 h 116150"/>
                  <a:gd name="connsiteX19" fmla="*/ 119 w 113205"/>
                  <a:gd name="connsiteY19" fmla="*/ 89390 h 116150"/>
                  <a:gd name="connsiteX20" fmla="*/ 40281 w 113205"/>
                  <a:gd name="connsiteY20" fmla="*/ 116213 h 116150"/>
                  <a:gd name="connsiteX21" fmla="*/ 73163 w 113205"/>
                  <a:gd name="connsiteY21" fmla="*/ 94198 h 116150"/>
                  <a:gd name="connsiteX22" fmla="*/ 71406 w 113205"/>
                  <a:gd name="connsiteY22" fmla="*/ 52697 h 116150"/>
                  <a:gd name="connsiteX23" fmla="*/ 71406 w 113205"/>
                  <a:gd name="connsiteY23" fmla="*/ 78002 h 116150"/>
                  <a:gd name="connsiteX24" fmla="*/ 42038 w 113205"/>
                  <a:gd name="connsiteY24" fmla="*/ 110646 h 116150"/>
                  <a:gd name="connsiteX25" fmla="*/ 19447 w 113205"/>
                  <a:gd name="connsiteY25" fmla="*/ 89137 h 116150"/>
                  <a:gd name="connsiteX26" fmla="*/ 71406 w 113205"/>
                  <a:gd name="connsiteY26" fmla="*/ 52697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3205" h="116150">
                    <a:moveTo>
                      <a:pt x="73163" y="94198"/>
                    </a:moveTo>
                    <a:cubicBezTo>
                      <a:pt x="74167" y="104320"/>
                      <a:pt x="80944" y="114948"/>
                      <a:pt x="92742" y="114948"/>
                    </a:cubicBezTo>
                    <a:cubicBezTo>
                      <a:pt x="98013" y="114948"/>
                      <a:pt x="113325" y="111405"/>
                      <a:pt x="113325" y="90908"/>
                    </a:cubicBezTo>
                    <a:lnTo>
                      <a:pt x="113325" y="76737"/>
                    </a:lnTo>
                    <a:lnTo>
                      <a:pt x="107050" y="76737"/>
                    </a:lnTo>
                    <a:lnTo>
                      <a:pt x="107050" y="90908"/>
                    </a:lnTo>
                    <a:cubicBezTo>
                      <a:pt x="107050" y="105585"/>
                      <a:pt x="100774" y="107103"/>
                      <a:pt x="98013" y="107103"/>
                    </a:cubicBezTo>
                    <a:cubicBezTo>
                      <a:pt x="89730" y="107103"/>
                      <a:pt x="88726" y="95716"/>
                      <a:pt x="88726" y="94451"/>
                    </a:cubicBezTo>
                    <a:lnTo>
                      <a:pt x="88726" y="43841"/>
                    </a:lnTo>
                    <a:cubicBezTo>
                      <a:pt x="88726" y="33212"/>
                      <a:pt x="88726" y="23343"/>
                      <a:pt x="79689" y="13981"/>
                    </a:cubicBezTo>
                    <a:cubicBezTo>
                      <a:pt x="69900" y="4112"/>
                      <a:pt x="57349" y="63"/>
                      <a:pt x="45301" y="63"/>
                    </a:cubicBezTo>
                    <a:cubicBezTo>
                      <a:pt x="24718" y="63"/>
                      <a:pt x="7398" y="11956"/>
                      <a:pt x="7398" y="28658"/>
                    </a:cubicBezTo>
                    <a:cubicBezTo>
                      <a:pt x="7398" y="36249"/>
                      <a:pt x="12419" y="40551"/>
                      <a:pt x="18945" y="40551"/>
                    </a:cubicBezTo>
                    <a:cubicBezTo>
                      <a:pt x="25973" y="40551"/>
                      <a:pt x="30491" y="35490"/>
                      <a:pt x="30491" y="28911"/>
                    </a:cubicBezTo>
                    <a:cubicBezTo>
                      <a:pt x="30491" y="25874"/>
                      <a:pt x="29236" y="17523"/>
                      <a:pt x="17690" y="17270"/>
                    </a:cubicBezTo>
                    <a:cubicBezTo>
                      <a:pt x="24467" y="8413"/>
                      <a:pt x="36767" y="5630"/>
                      <a:pt x="44799" y="5630"/>
                    </a:cubicBezTo>
                    <a:cubicBezTo>
                      <a:pt x="57098" y="5630"/>
                      <a:pt x="71406" y="15499"/>
                      <a:pt x="71406" y="38020"/>
                    </a:cubicBezTo>
                    <a:lnTo>
                      <a:pt x="71406" y="47383"/>
                    </a:lnTo>
                    <a:cubicBezTo>
                      <a:pt x="58605" y="48142"/>
                      <a:pt x="41034" y="48902"/>
                      <a:pt x="25220" y="56493"/>
                    </a:cubicBezTo>
                    <a:cubicBezTo>
                      <a:pt x="6394" y="65097"/>
                      <a:pt x="119" y="78256"/>
                      <a:pt x="119" y="89390"/>
                    </a:cubicBezTo>
                    <a:cubicBezTo>
                      <a:pt x="119" y="109887"/>
                      <a:pt x="24467" y="116213"/>
                      <a:pt x="40281" y="116213"/>
                    </a:cubicBezTo>
                    <a:cubicBezTo>
                      <a:pt x="56847" y="116213"/>
                      <a:pt x="68394" y="106091"/>
                      <a:pt x="73163" y="94198"/>
                    </a:cubicBezTo>
                    <a:close/>
                    <a:moveTo>
                      <a:pt x="71406" y="52697"/>
                    </a:moveTo>
                    <a:lnTo>
                      <a:pt x="71406" y="78002"/>
                    </a:lnTo>
                    <a:cubicBezTo>
                      <a:pt x="71406" y="102042"/>
                      <a:pt x="53333" y="110646"/>
                      <a:pt x="42038" y="110646"/>
                    </a:cubicBezTo>
                    <a:cubicBezTo>
                      <a:pt x="29738" y="110646"/>
                      <a:pt x="19447" y="101789"/>
                      <a:pt x="19447" y="89137"/>
                    </a:cubicBezTo>
                    <a:cubicBezTo>
                      <a:pt x="19447" y="75219"/>
                      <a:pt x="29989" y="54216"/>
                      <a:pt x="71406" y="526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889CE6A2-A698-573F-A5D8-57826CE11339}"/>
                  </a:ext>
                </a:extLst>
              </p:cNvPr>
              <p:cNvSpPr/>
              <p:nvPr>
                <p:custDataLst>
                  <p:tags r:id="rId76"/>
                </p:custDataLst>
              </p:nvPr>
            </p:nvSpPr>
            <p:spPr>
              <a:xfrm>
                <a:off x="5674509" y="4022373"/>
                <a:ext cx="126258" cy="111848"/>
              </a:xfrm>
              <a:custGeom>
                <a:avLst/>
                <a:gdLst>
                  <a:gd name="connsiteX0" fmla="*/ 19703 w 126258"/>
                  <a:gd name="connsiteY0" fmla="*/ 24862 h 111848"/>
                  <a:gd name="connsiteX1" fmla="*/ 19703 w 126258"/>
                  <a:gd name="connsiteY1" fmla="*/ 92679 h 111848"/>
                  <a:gd name="connsiteX2" fmla="*/ 124 w 126258"/>
                  <a:gd name="connsiteY2" fmla="*/ 104067 h 111848"/>
                  <a:gd name="connsiteX3" fmla="*/ 124 w 126258"/>
                  <a:gd name="connsiteY3" fmla="*/ 111911 h 111848"/>
                  <a:gd name="connsiteX4" fmla="*/ 28488 w 126258"/>
                  <a:gd name="connsiteY4" fmla="*/ 111152 h 111848"/>
                  <a:gd name="connsiteX5" fmla="*/ 56601 w 126258"/>
                  <a:gd name="connsiteY5" fmla="*/ 111911 h 111848"/>
                  <a:gd name="connsiteX6" fmla="*/ 56601 w 126258"/>
                  <a:gd name="connsiteY6" fmla="*/ 104067 h 111848"/>
                  <a:gd name="connsiteX7" fmla="*/ 37023 w 126258"/>
                  <a:gd name="connsiteY7" fmla="*/ 92679 h 111848"/>
                  <a:gd name="connsiteX8" fmla="*/ 37023 w 126258"/>
                  <a:gd name="connsiteY8" fmla="*/ 46118 h 111848"/>
                  <a:gd name="connsiteX9" fmla="*/ 70909 w 126258"/>
                  <a:gd name="connsiteY9" fmla="*/ 5630 h 111848"/>
                  <a:gd name="connsiteX10" fmla="*/ 89484 w 126258"/>
                  <a:gd name="connsiteY10" fmla="*/ 33719 h 111848"/>
                  <a:gd name="connsiteX11" fmla="*/ 89484 w 126258"/>
                  <a:gd name="connsiteY11" fmla="*/ 92679 h 111848"/>
                  <a:gd name="connsiteX12" fmla="*/ 69905 w 126258"/>
                  <a:gd name="connsiteY12" fmla="*/ 104067 h 111848"/>
                  <a:gd name="connsiteX13" fmla="*/ 69905 w 126258"/>
                  <a:gd name="connsiteY13" fmla="*/ 111911 h 111848"/>
                  <a:gd name="connsiteX14" fmla="*/ 98269 w 126258"/>
                  <a:gd name="connsiteY14" fmla="*/ 111152 h 111848"/>
                  <a:gd name="connsiteX15" fmla="*/ 126382 w 126258"/>
                  <a:gd name="connsiteY15" fmla="*/ 111911 h 111848"/>
                  <a:gd name="connsiteX16" fmla="*/ 126382 w 126258"/>
                  <a:gd name="connsiteY16" fmla="*/ 104067 h 111848"/>
                  <a:gd name="connsiteX17" fmla="*/ 106804 w 126258"/>
                  <a:gd name="connsiteY17" fmla="*/ 96475 h 111848"/>
                  <a:gd name="connsiteX18" fmla="*/ 106804 w 126258"/>
                  <a:gd name="connsiteY18" fmla="*/ 48142 h 111848"/>
                  <a:gd name="connsiteX19" fmla="*/ 99022 w 126258"/>
                  <a:gd name="connsiteY19" fmla="*/ 9426 h 111848"/>
                  <a:gd name="connsiteX20" fmla="*/ 72666 w 126258"/>
                  <a:gd name="connsiteY20" fmla="*/ 63 h 111848"/>
                  <a:gd name="connsiteX21" fmla="*/ 35517 w 126258"/>
                  <a:gd name="connsiteY21" fmla="*/ 26633 h 111848"/>
                  <a:gd name="connsiteX22" fmla="*/ 35517 w 126258"/>
                  <a:gd name="connsiteY22" fmla="*/ 63 h 111848"/>
                  <a:gd name="connsiteX23" fmla="*/ 124 w 126258"/>
                  <a:gd name="connsiteY23" fmla="*/ 2846 h 111848"/>
                  <a:gd name="connsiteX24" fmla="*/ 124 w 126258"/>
                  <a:gd name="connsiteY24" fmla="*/ 10691 h 111848"/>
                  <a:gd name="connsiteX25" fmla="*/ 19703 w 126258"/>
                  <a:gd name="connsiteY25" fmla="*/ 24862 h 111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26258" h="111848">
                    <a:moveTo>
                      <a:pt x="19703" y="24862"/>
                    </a:moveTo>
                    <a:lnTo>
                      <a:pt x="19703" y="92679"/>
                    </a:lnTo>
                    <a:cubicBezTo>
                      <a:pt x="19703" y="104067"/>
                      <a:pt x="16942" y="104067"/>
                      <a:pt x="124" y="104067"/>
                    </a:cubicBezTo>
                    <a:lnTo>
                      <a:pt x="124" y="111911"/>
                    </a:lnTo>
                    <a:cubicBezTo>
                      <a:pt x="8909" y="111658"/>
                      <a:pt x="21711" y="111152"/>
                      <a:pt x="28488" y="111152"/>
                    </a:cubicBezTo>
                    <a:cubicBezTo>
                      <a:pt x="35015" y="111152"/>
                      <a:pt x="48067" y="111658"/>
                      <a:pt x="56601" y="111911"/>
                    </a:cubicBezTo>
                    <a:lnTo>
                      <a:pt x="56601" y="104067"/>
                    </a:lnTo>
                    <a:cubicBezTo>
                      <a:pt x="39784" y="104067"/>
                      <a:pt x="37023" y="104067"/>
                      <a:pt x="37023" y="92679"/>
                    </a:cubicBezTo>
                    <a:lnTo>
                      <a:pt x="37023" y="46118"/>
                    </a:lnTo>
                    <a:cubicBezTo>
                      <a:pt x="37023" y="19801"/>
                      <a:pt x="54844" y="5630"/>
                      <a:pt x="70909" y="5630"/>
                    </a:cubicBezTo>
                    <a:cubicBezTo>
                      <a:pt x="86723" y="5630"/>
                      <a:pt x="89484" y="19295"/>
                      <a:pt x="89484" y="33719"/>
                    </a:cubicBezTo>
                    <a:lnTo>
                      <a:pt x="89484" y="92679"/>
                    </a:lnTo>
                    <a:cubicBezTo>
                      <a:pt x="89484" y="104067"/>
                      <a:pt x="86723" y="104067"/>
                      <a:pt x="69905" y="104067"/>
                    </a:cubicBezTo>
                    <a:lnTo>
                      <a:pt x="69905" y="111911"/>
                    </a:lnTo>
                    <a:cubicBezTo>
                      <a:pt x="78690" y="111658"/>
                      <a:pt x="91492" y="111152"/>
                      <a:pt x="98269" y="111152"/>
                    </a:cubicBezTo>
                    <a:cubicBezTo>
                      <a:pt x="104795" y="111152"/>
                      <a:pt x="117848" y="111658"/>
                      <a:pt x="126382" y="111911"/>
                    </a:cubicBezTo>
                    <a:lnTo>
                      <a:pt x="126382" y="104067"/>
                    </a:lnTo>
                    <a:cubicBezTo>
                      <a:pt x="113330" y="104067"/>
                      <a:pt x="107055" y="104067"/>
                      <a:pt x="106804" y="96475"/>
                    </a:cubicBezTo>
                    <a:lnTo>
                      <a:pt x="106804" y="48142"/>
                    </a:lnTo>
                    <a:cubicBezTo>
                      <a:pt x="106804" y="26380"/>
                      <a:pt x="106804" y="18536"/>
                      <a:pt x="99022" y="9426"/>
                    </a:cubicBezTo>
                    <a:cubicBezTo>
                      <a:pt x="95508" y="5124"/>
                      <a:pt x="87225" y="63"/>
                      <a:pt x="72666" y="63"/>
                    </a:cubicBezTo>
                    <a:cubicBezTo>
                      <a:pt x="54342" y="63"/>
                      <a:pt x="42545" y="10944"/>
                      <a:pt x="35517" y="26633"/>
                    </a:cubicBezTo>
                    <a:lnTo>
                      <a:pt x="35517" y="63"/>
                    </a:lnTo>
                    <a:lnTo>
                      <a:pt x="124" y="2846"/>
                    </a:lnTo>
                    <a:lnTo>
                      <a:pt x="124" y="10691"/>
                    </a:lnTo>
                    <a:cubicBezTo>
                      <a:pt x="17695" y="10691"/>
                      <a:pt x="19703" y="12462"/>
                      <a:pt x="19703" y="248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7185D667-CF52-4424-36ED-BC18A4CA9423}"/>
                  </a:ext>
                </a:extLst>
              </p:cNvPr>
              <p:cNvSpPr/>
              <p:nvPr>
                <p:custDataLst>
                  <p:tags r:id="rId77"/>
                </p:custDataLst>
              </p:nvPr>
            </p:nvSpPr>
            <p:spPr>
              <a:xfrm>
                <a:off x="5814462" y="4020854"/>
                <a:ext cx="95634" cy="116150"/>
              </a:xfrm>
              <a:custGeom>
                <a:avLst/>
                <a:gdLst>
                  <a:gd name="connsiteX0" fmla="*/ 20963 w 95634"/>
                  <a:gd name="connsiteY0" fmla="*/ 58265 h 116150"/>
                  <a:gd name="connsiteX1" fmla="*/ 54850 w 95634"/>
                  <a:gd name="connsiteY1" fmla="*/ 6389 h 116150"/>
                  <a:gd name="connsiteX2" fmla="*/ 81708 w 95634"/>
                  <a:gd name="connsiteY2" fmla="*/ 15752 h 116150"/>
                  <a:gd name="connsiteX3" fmla="*/ 69911 w 95634"/>
                  <a:gd name="connsiteY3" fmla="*/ 27392 h 116150"/>
                  <a:gd name="connsiteX4" fmla="*/ 81457 w 95634"/>
                  <a:gd name="connsiteY4" fmla="*/ 39033 h 116150"/>
                  <a:gd name="connsiteX5" fmla="*/ 93003 w 95634"/>
                  <a:gd name="connsiteY5" fmla="*/ 27139 h 116150"/>
                  <a:gd name="connsiteX6" fmla="*/ 54599 w 95634"/>
                  <a:gd name="connsiteY6" fmla="*/ 63 h 116150"/>
                  <a:gd name="connsiteX7" fmla="*/ 130 w 95634"/>
                  <a:gd name="connsiteY7" fmla="*/ 58771 h 116150"/>
                  <a:gd name="connsiteX8" fmla="*/ 54097 w 95634"/>
                  <a:gd name="connsiteY8" fmla="*/ 116213 h 116150"/>
                  <a:gd name="connsiteX9" fmla="*/ 95765 w 95634"/>
                  <a:gd name="connsiteY9" fmla="*/ 83317 h 116150"/>
                  <a:gd name="connsiteX10" fmla="*/ 92501 w 95634"/>
                  <a:gd name="connsiteY10" fmla="*/ 80786 h 116150"/>
                  <a:gd name="connsiteX11" fmla="*/ 89238 w 95634"/>
                  <a:gd name="connsiteY11" fmla="*/ 83317 h 116150"/>
                  <a:gd name="connsiteX12" fmla="*/ 56356 w 95634"/>
                  <a:gd name="connsiteY12" fmla="*/ 109887 h 116150"/>
                  <a:gd name="connsiteX13" fmla="*/ 20963 w 95634"/>
                  <a:gd name="connsiteY13" fmla="*/ 5826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634" h="116150">
                    <a:moveTo>
                      <a:pt x="20963" y="58265"/>
                    </a:moveTo>
                    <a:cubicBezTo>
                      <a:pt x="20963" y="17017"/>
                      <a:pt x="41546" y="6389"/>
                      <a:pt x="54850" y="6389"/>
                    </a:cubicBezTo>
                    <a:cubicBezTo>
                      <a:pt x="57109" y="6389"/>
                      <a:pt x="72923" y="6642"/>
                      <a:pt x="81708" y="15752"/>
                    </a:cubicBezTo>
                    <a:cubicBezTo>
                      <a:pt x="71417" y="16511"/>
                      <a:pt x="69911" y="24103"/>
                      <a:pt x="69911" y="27392"/>
                    </a:cubicBezTo>
                    <a:cubicBezTo>
                      <a:pt x="69911" y="33972"/>
                      <a:pt x="74429" y="39033"/>
                      <a:pt x="81457" y="39033"/>
                    </a:cubicBezTo>
                    <a:cubicBezTo>
                      <a:pt x="87983" y="39033"/>
                      <a:pt x="93003" y="34731"/>
                      <a:pt x="93003" y="27139"/>
                    </a:cubicBezTo>
                    <a:cubicBezTo>
                      <a:pt x="93003" y="9932"/>
                      <a:pt x="73927" y="63"/>
                      <a:pt x="54599" y="63"/>
                    </a:cubicBezTo>
                    <a:cubicBezTo>
                      <a:pt x="23223" y="63"/>
                      <a:pt x="130" y="27392"/>
                      <a:pt x="130" y="58771"/>
                    </a:cubicBezTo>
                    <a:cubicBezTo>
                      <a:pt x="130" y="91161"/>
                      <a:pt x="24980" y="116213"/>
                      <a:pt x="54097" y="116213"/>
                    </a:cubicBezTo>
                    <a:cubicBezTo>
                      <a:pt x="87732" y="116213"/>
                      <a:pt x="95765" y="85847"/>
                      <a:pt x="95765" y="83317"/>
                    </a:cubicBezTo>
                    <a:cubicBezTo>
                      <a:pt x="95765" y="80786"/>
                      <a:pt x="93254" y="80786"/>
                      <a:pt x="92501" y="80786"/>
                    </a:cubicBezTo>
                    <a:cubicBezTo>
                      <a:pt x="90242" y="80786"/>
                      <a:pt x="89740" y="81798"/>
                      <a:pt x="89238" y="83317"/>
                    </a:cubicBezTo>
                    <a:cubicBezTo>
                      <a:pt x="81959" y="106850"/>
                      <a:pt x="65643" y="109887"/>
                      <a:pt x="56356" y="109887"/>
                    </a:cubicBezTo>
                    <a:cubicBezTo>
                      <a:pt x="43052" y="109887"/>
                      <a:pt x="20963" y="99006"/>
                      <a:pt x="20963" y="582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00136287-7A14-4C0D-FB8D-59373D389F07}"/>
                  </a:ext>
                </a:extLst>
              </p:cNvPr>
              <p:cNvSpPr/>
              <p:nvPr>
                <p:custDataLst>
                  <p:tags r:id="rId78"/>
                </p:custDataLst>
              </p:nvPr>
            </p:nvSpPr>
            <p:spPr>
              <a:xfrm>
                <a:off x="5924516" y="4020854"/>
                <a:ext cx="97141" cy="116150"/>
              </a:xfrm>
              <a:custGeom>
                <a:avLst/>
                <a:gdLst>
                  <a:gd name="connsiteX0" fmla="*/ 21219 w 97141"/>
                  <a:gd name="connsiteY0" fmla="*/ 49661 h 116150"/>
                  <a:gd name="connsiteX1" fmla="*/ 52344 w 97141"/>
                  <a:gd name="connsiteY1" fmla="*/ 5630 h 116150"/>
                  <a:gd name="connsiteX2" fmla="*/ 80708 w 97141"/>
                  <a:gd name="connsiteY2" fmla="*/ 49661 h 116150"/>
                  <a:gd name="connsiteX3" fmla="*/ 21219 w 97141"/>
                  <a:gd name="connsiteY3" fmla="*/ 49661 h 116150"/>
                  <a:gd name="connsiteX4" fmla="*/ 20968 w 97141"/>
                  <a:gd name="connsiteY4" fmla="*/ 54975 h 116150"/>
                  <a:gd name="connsiteX5" fmla="*/ 91000 w 97141"/>
                  <a:gd name="connsiteY5" fmla="*/ 54975 h 116150"/>
                  <a:gd name="connsiteX6" fmla="*/ 97275 w 97141"/>
                  <a:gd name="connsiteY6" fmla="*/ 49661 h 116150"/>
                  <a:gd name="connsiteX7" fmla="*/ 52344 w 97141"/>
                  <a:gd name="connsiteY7" fmla="*/ 63 h 116150"/>
                  <a:gd name="connsiteX8" fmla="*/ 134 w 97141"/>
                  <a:gd name="connsiteY8" fmla="*/ 57758 h 116150"/>
                  <a:gd name="connsiteX9" fmla="*/ 55356 w 97141"/>
                  <a:gd name="connsiteY9" fmla="*/ 116213 h 116150"/>
                  <a:gd name="connsiteX10" fmla="*/ 97275 w 97141"/>
                  <a:gd name="connsiteY10" fmla="*/ 83317 h 116150"/>
                  <a:gd name="connsiteX11" fmla="*/ 94012 w 97141"/>
                  <a:gd name="connsiteY11" fmla="*/ 80280 h 116150"/>
                  <a:gd name="connsiteX12" fmla="*/ 90749 w 97141"/>
                  <a:gd name="connsiteY12" fmla="*/ 83823 h 116150"/>
                  <a:gd name="connsiteX13" fmla="*/ 56862 w 97141"/>
                  <a:gd name="connsiteY13" fmla="*/ 109887 h 116150"/>
                  <a:gd name="connsiteX14" fmla="*/ 28498 w 97141"/>
                  <a:gd name="connsiteY14" fmla="*/ 92933 h 116150"/>
                  <a:gd name="connsiteX15" fmla="*/ 20968 w 97141"/>
                  <a:gd name="connsiteY15" fmla="*/ 54975 h 11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141" h="116150">
                    <a:moveTo>
                      <a:pt x="21219" y="49661"/>
                    </a:moveTo>
                    <a:cubicBezTo>
                      <a:pt x="22725" y="11956"/>
                      <a:pt x="43810" y="5630"/>
                      <a:pt x="52344" y="5630"/>
                    </a:cubicBezTo>
                    <a:cubicBezTo>
                      <a:pt x="78198" y="5630"/>
                      <a:pt x="80708" y="39792"/>
                      <a:pt x="80708" y="49661"/>
                    </a:cubicBezTo>
                    <a:lnTo>
                      <a:pt x="21219" y="49661"/>
                    </a:lnTo>
                    <a:close/>
                    <a:moveTo>
                      <a:pt x="20968" y="54975"/>
                    </a:moveTo>
                    <a:lnTo>
                      <a:pt x="91000" y="54975"/>
                    </a:lnTo>
                    <a:cubicBezTo>
                      <a:pt x="96522" y="54975"/>
                      <a:pt x="97275" y="54975"/>
                      <a:pt x="97275" y="49661"/>
                    </a:cubicBezTo>
                    <a:cubicBezTo>
                      <a:pt x="97275" y="24609"/>
                      <a:pt x="83720" y="63"/>
                      <a:pt x="52344" y="63"/>
                    </a:cubicBezTo>
                    <a:cubicBezTo>
                      <a:pt x="23227" y="63"/>
                      <a:pt x="134" y="26127"/>
                      <a:pt x="134" y="57758"/>
                    </a:cubicBezTo>
                    <a:cubicBezTo>
                      <a:pt x="134" y="91667"/>
                      <a:pt x="26490" y="116213"/>
                      <a:pt x="55356" y="116213"/>
                    </a:cubicBezTo>
                    <a:cubicBezTo>
                      <a:pt x="85980" y="116213"/>
                      <a:pt x="97275" y="88125"/>
                      <a:pt x="97275" y="83317"/>
                    </a:cubicBezTo>
                    <a:cubicBezTo>
                      <a:pt x="97275" y="80786"/>
                      <a:pt x="95267" y="80280"/>
                      <a:pt x="94012" y="80280"/>
                    </a:cubicBezTo>
                    <a:cubicBezTo>
                      <a:pt x="91753" y="80280"/>
                      <a:pt x="91251" y="81798"/>
                      <a:pt x="90749" y="83823"/>
                    </a:cubicBezTo>
                    <a:cubicBezTo>
                      <a:pt x="81963" y="109887"/>
                      <a:pt x="59372" y="109887"/>
                      <a:pt x="56862" y="109887"/>
                    </a:cubicBezTo>
                    <a:cubicBezTo>
                      <a:pt x="44312" y="109887"/>
                      <a:pt x="34271" y="102295"/>
                      <a:pt x="28498" y="92933"/>
                    </a:cubicBezTo>
                    <a:cubicBezTo>
                      <a:pt x="20968" y="80786"/>
                      <a:pt x="20968" y="64085"/>
                      <a:pt x="20968" y="549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13" name="Group 1412" descr="\documentclass{article}&#10;\usepackage{amsmath}&#10;\pagestyle{empty}&#10;\begin{document}&#10;&#10;Energy modulation&#10;&#10;&#10;\end{document}" title="IguanaTex Vector Display">
              <a:extLst>
                <a:ext uri="{FF2B5EF4-FFF2-40B4-BE49-F238E27FC236}">
                  <a16:creationId xmlns:a16="http://schemas.microsoft.com/office/drawing/2014/main" id="{7A8451CB-4A67-8E91-D57A-19F11929D6AD}"/>
                </a:ext>
              </a:extLst>
            </p:cNvPr>
            <p:cNvGrpSpPr>
              <a:grpSpLocks noChangeAspect="1"/>
            </p:cNvGrpSpPr>
            <p:nvPr>
              <p:custDataLst>
                <p:tags r:id="rId2"/>
              </p:custDataLst>
            </p:nvPr>
          </p:nvGrpSpPr>
          <p:grpSpPr>
            <a:xfrm>
              <a:off x="3444055" y="4446639"/>
              <a:ext cx="1291730" cy="139194"/>
              <a:chOff x="4288431" y="7387915"/>
              <a:chExt cx="1291730" cy="139194"/>
            </a:xfrm>
          </p:grpSpPr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9EAFB9E4-E707-0D40-F11B-9144D613710E}"/>
                  </a:ext>
                </a:extLst>
              </p:cNvPr>
              <p:cNvSpPr/>
              <p:nvPr>
                <p:custDataLst>
                  <p:tags r:id="rId50"/>
                </p:custDataLst>
              </p:nvPr>
            </p:nvSpPr>
            <p:spPr>
              <a:xfrm>
                <a:off x="4288431" y="7390080"/>
                <a:ext cx="95734" cy="105169"/>
              </a:xfrm>
              <a:custGeom>
                <a:avLst/>
                <a:gdLst>
                  <a:gd name="connsiteX0" fmla="*/ 16007 w 95734"/>
                  <a:gd name="connsiteY0" fmla="*/ 93169 h 105169"/>
                  <a:gd name="connsiteX1" fmla="*/ 3789 w 95734"/>
                  <a:gd name="connsiteY1" fmla="*/ 100438 h 105169"/>
                  <a:gd name="connsiteX2" fmla="*/ 77 w 95734"/>
                  <a:gd name="connsiteY2" fmla="*/ 100438 h 105169"/>
                  <a:gd name="connsiteX3" fmla="*/ 77 w 95734"/>
                  <a:gd name="connsiteY3" fmla="*/ 105232 h 105169"/>
                  <a:gd name="connsiteX4" fmla="*/ 89316 w 95734"/>
                  <a:gd name="connsiteY4" fmla="*/ 105232 h 105169"/>
                  <a:gd name="connsiteX5" fmla="*/ 95812 w 95734"/>
                  <a:gd name="connsiteY5" fmla="*/ 65330 h 105169"/>
                  <a:gd name="connsiteX6" fmla="*/ 91945 w 95734"/>
                  <a:gd name="connsiteY6" fmla="*/ 65330 h 105169"/>
                  <a:gd name="connsiteX7" fmla="*/ 57920 w 95734"/>
                  <a:gd name="connsiteY7" fmla="*/ 100438 h 105169"/>
                  <a:gd name="connsiteX8" fmla="*/ 37350 w 95734"/>
                  <a:gd name="connsiteY8" fmla="*/ 100438 h 105169"/>
                  <a:gd name="connsiteX9" fmla="*/ 29772 w 95734"/>
                  <a:gd name="connsiteY9" fmla="*/ 94251 h 105169"/>
                  <a:gd name="connsiteX10" fmla="*/ 29772 w 95734"/>
                  <a:gd name="connsiteY10" fmla="*/ 52957 h 105169"/>
                  <a:gd name="connsiteX11" fmla="*/ 43691 w 95734"/>
                  <a:gd name="connsiteY11" fmla="*/ 52957 h 105169"/>
                  <a:gd name="connsiteX12" fmla="*/ 60394 w 95734"/>
                  <a:gd name="connsiteY12" fmla="*/ 71052 h 105169"/>
                  <a:gd name="connsiteX13" fmla="*/ 64261 w 95734"/>
                  <a:gd name="connsiteY13" fmla="*/ 71052 h 105169"/>
                  <a:gd name="connsiteX14" fmla="*/ 64261 w 95734"/>
                  <a:gd name="connsiteY14" fmla="*/ 30067 h 105169"/>
                  <a:gd name="connsiteX15" fmla="*/ 60394 w 95734"/>
                  <a:gd name="connsiteY15" fmla="*/ 30067 h 105169"/>
                  <a:gd name="connsiteX16" fmla="*/ 43691 w 95734"/>
                  <a:gd name="connsiteY16" fmla="*/ 48162 h 105169"/>
                  <a:gd name="connsiteX17" fmla="*/ 29772 w 95734"/>
                  <a:gd name="connsiteY17" fmla="*/ 48162 h 105169"/>
                  <a:gd name="connsiteX18" fmla="*/ 29772 w 95734"/>
                  <a:gd name="connsiteY18" fmla="*/ 11044 h 105169"/>
                  <a:gd name="connsiteX19" fmla="*/ 37350 w 95734"/>
                  <a:gd name="connsiteY19" fmla="*/ 4857 h 105169"/>
                  <a:gd name="connsiteX20" fmla="*/ 57301 w 95734"/>
                  <a:gd name="connsiteY20" fmla="*/ 4857 h 105169"/>
                  <a:gd name="connsiteX21" fmla="*/ 87615 w 95734"/>
                  <a:gd name="connsiteY21" fmla="*/ 34862 h 105169"/>
                  <a:gd name="connsiteX22" fmla="*/ 91481 w 95734"/>
                  <a:gd name="connsiteY22" fmla="*/ 34862 h 105169"/>
                  <a:gd name="connsiteX23" fmla="*/ 87151 w 95734"/>
                  <a:gd name="connsiteY23" fmla="*/ 63 h 105169"/>
                  <a:gd name="connsiteX24" fmla="*/ 77 w 95734"/>
                  <a:gd name="connsiteY24" fmla="*/ 63 h 105169"/>
                  <a:gd name="connsiteX25" fmla="*/ 77 w 95734"/>
                  <a:gd name="connsiteY25" fmla="*/ 4857 h 105169"/>
                  <a:gd name="connsiteX26" fmla="*/ 3789 w 95734"/>
                  <a:gd name="connsiteY26" fmla="*/ 4857 h 105169"/>
                  <a:gd name="connsiteX27" fmla="*/ 16007 w 95734"/>
                  <a:gd name="connsiteY27" fmla="*/ 12126 h 105169"/>
                  <a:gd name="connsiteX28" fmla="*/ 16007 w 95734"/>
                  <a:gd name="connsiteY28" fmla="*/ 93169 h 10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734" h="105169">
                    <a:moveTo>
                      <a:pt x="16007" y="93169"/>
                    </a:moveTo>
                    <a:cubicBezTo>
                      <a:pt x="16007" y="98737"/>
                      <a:pt x="15697" y="100438"/>
                      <a:pt x="3789" y="100438"/>
                    </a:cubicBezTo>
                    <a:lnTo>
                      <a:pt x="77" y="100438"/>
                    </a:lnTo>
                    <a:lnTo>
                      <a:pt x="77" y="105232"/>
                    </a:lnTo>
                    <a:lnTo>
                      <a:pt x="89316" y="105232"/>
                    </a:lnTo>
                    <a:lnTo>
                      <a:pt x="95812" y="65330"/>
                    </a:lnTo>
                    <a:lnTo>
                      <a:pt x="91945" y="65330"/>
                    </a:lnTo>
                    <a:cubicBezTo>
                      <a:pt x="88079" y="89148"/>
                      <a:pt x="84521" y="100438"/>
                      <a:pt x="57920" y="100438"/>
                    </a:cubicBezTo>
                    <a:lnTo>
                      <a:pt x="37350" y="100438"/>
                    </a:lnTo>
                    <a:cubicBezTo>
                      <a:pt x="30081" y="100438"/>
                      <a:pt x="29772" y="99355"/>
                      <a:pt x="29772" y="94251"/>
                    </a:cubicBezTo>
                    <a:lnTo>
                      <a:pt x="29772" y="52957"/>
                    </a:lnTo>
                    <a:lnTo>
                      <a:pt x="43691" y="52957"/>
                    </a:lnTo>
                    <a:cubicBezTo>
                      <a:pt x="58693" y="52957"/>
                      <a:pt x="60394" y="57906"/>
                      <a:pt x="60394" y="71052"/>
                    </a:cubicBezTo>
                    <a:lnTo>
                      <a:pt x="64261" y="71052"/>
                    </a:lnTo>
                    <a:lnTo>
                      <a:pt x="64261" y="30067"/>
                    </a:lnTo>
                    <a:lnTo>
                      <a:pt x="60394" y="30067"/>
                    </a:lnTo>
                    <a:cubicBezTo>
                      <a:pt x="60394" y="43368"/>
                      <a:pt x="58693" y="48162"/>
                      <a:pt x="43691" y="48162"/>
                    </a:cubicBezTo>
                    <a:lnTo>
                      <a:pt x="29772" y="48162"/>
                    </a:lnTo>
                    <a:lnTo>
                      <a:pt x="29772" y="11044"/>
                    </a:lnTo>
                    <a:cubicBezTo>
                      <a:pt x="29772" y="5940"/>
                      <a:pt x="30081" y="4857"/>
                      <a:pt x="37350" y="4857"/>
                    </a:cubicBezTo>
                    <a:lnTo>
                      <a:pt x="57301" y="4857"/>
                    </a:lnTo>
                    <a:cubicBezTo>
                      <a:pt x="80964" y="4857"/>
                      <a:pt x="85140" y="13364"/>
                      <a:pt x="87615" y="34862"/>
                    </a:cubicBezTo>
                    <a:lnTo>
                      <a:pt x="91481" y="34862"/>
                    </a:lnTo>
                    <a:lnTo>
                      <a:pt x="87151" y="63"/>
                    </a:lnTo>
                    <a:lnTo>
                      <a:pt x="77" y="63"/>
                    </a:lnTo>
                    <a:lnTo>
                      <a:pt x="77" y="4857"/>
                    </a:lnTo>
                    <a:lnTo>
                      <a:pt x="3789" y="4857"/>
                    </a:lnTo>
                    <a:cubicBezTo>
                      <a:pt x="15697" y="4857"/>
                      <a:pt x="16007" y="6559"/>
                      <a:pt x="16007" y="12126"/>
                    </a:cubicBezTo>
                    <a:lnTo>
                      <a:pt x="16007" y="93169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C751F35C-DEA8-7725-4A64-0692DBA760EC}"/>
                  </a:ext>
                </a:extLst>
              </p:cNvPr>
              <p:cNvSpPr/>
              <p:nvPr>
                <p:custDataLst>
                  <p:tags r:id="rId51"/>
                </p:custDataLst>
              </p:nvPr>
            </p:nvSpPr>
            <p:spPr>
              <a:xfrm>
                <a:off x="4393532" y="7426889"/>
                <a:ext cx="77794" cy="68360"/>
              </a:xfrm>
              <a:custGeom>
                <a:avLst/>
                <a:gdLst>
                  <a:gd name="connsiteX0" fmla="*/ 12147 w 77794"/>
                  <a:gd name="connsiteY0" fmla="*/ 15220 h 68360"/>
                  <a:gd name="connsiteX1" fmla="*/ 12147 w 77794"/>
                  <a:gd name="connsiteY1" fmla="*/ 56669 h 68360"/>
                  <a:gd name="connsiteX2" fmla="*/ 83 w 77794"/>
                  <a:gd name="connsiteY2" fmla="*/ 63628 h 68360"/>
                  <a:gd name="connsiteX3" fmla="*/ 83 w 77794"/>
                  <a:gd name="connsiteY3" fmla="*/ 68423 h 68360"/>
                  <a:gd name="connsiteX4" fmla="*/ 17560 w 77794"/>
                  <a:gd name="connsiteY4" fmla="*/ 67959 h 68360"/>
                  <a:gd name="connsiteX5" fmla="*/ 34882 w 77794"/>
                  <a:gd name="connsiteY5" fmla="*/ 68423 h 68360"/>
                  <a:gd name="connsiteX6" fmla="*/ 34882 w 77794"/>
                  <a:gd name="connsiteY6" fmla="*/ 63628 h 68360"/>
                  <a:gd name="connsiteX7" fmla="*/ 22819 w 77794"/>
                  <a:gd name="connsiteY7" fmla="*/ 56669 h 68360"/>
                  <a:gd name="connsiteX8" fmla="*/ 22819 w 77794"/>
                  <a:gd name="connsiteY8" fmla="*/ 28211 h 68360"/>
                  <a:gd name="connsiteX9" fmla="*/ 43698 w 77794"/>
                  <a:gd name="connsiteY9" fmla="*/ 3465 h 68360"/>
                  <a:gd name="connsiteX10" fmla="*/ 55143 w 77794"/>
                  <a:gd name="connsiteY10" fmla="*/ 20633 h 68360"/>
                  <a:gd name="connsiteX11" fmla="*/ 55143 w 77794"/>
                  <a:gd name="connsiteY11" fmla="*/ 56669 h 68360"/>
                  <a:gd name="connsiteX12" fmla="*/ 43079 w 77794"/>
                  <a:gd name="connsiteY12" fmla="*/ 63628 h 68360"/>
                  <a:gd name="connsiteX13" fmla="*/ 43079 w 77794"/>
                  <a:gd name="connsiteY13" fmla="*/ 68423 h 68360"/>
                  <a:gd name="connsiteX14" fmla="*/ 60556 w 77794"/>
                  <a:gd name="connsiteY14" fmla="*/ 67959 h 68360"/>
                  <a:gd name="connsiteX15" fmla="*/ 77878 w 77794"/>
                  <a:gd name="connsiteY15" fmla="*/ 68423 h 68360"/>
                  <a:gd name="connsiteX16" fmla="*/ 77878 w 77794"/>
                  <a:gd name="connsiteY16" fmla="*/ 63628 h 68360"/>
                  <a:gd name="connsiteX17" fmla="*/ 65814 w 77794"/>
                  <a:gd name="connsiteY17" fmla="*/ 58989 h 68360"/>
                  <a:gd name="connsiteX18" fmla="*/ 65814 w 77794"/>
                  <a:gd name="connsiteY18" fmla="*/ 29448 h 68360"/>
                  <a:gd name="connsiteX19" fmla="*/ 61020 w 77794"/>
                  <a:gd name="connsiteY19" fmla="*/ 5785 h 68360"/>
                  <a:gd name="connsiteX20" fmla="*/ 44780 w 77794"/>
                  <a:gd name="connsiteY20" fmla="*/ 63 h 68360"/>
                  <a:gd name="connsiteX21" fmla="*/ 21891 w 77794"/>
                  <a:gd name="connsiteY21" fmla="*/ 16302 h 68360"/>
                  <a:gd name="connsiteX22" fmla="*/ 21891 w 77794"/>
                  <a:gd name="connsiteY22" fmla="*/ 63 h 68360"/>
                  <a:gd name="connsiteX23" fmla="*/ 83 w 77794"/>
                  <a:gd name="connsiteY23" fmla="*/ 1764 h 68360"/>
                  <a:gd name="connsiteX24" fmla="*/ 83 w 77794"/>
                  <a:gd name="connsiteY24" fmla="*/ 6559 h 68360"/>
                  <a:gd name="connsiteX25" fmla="*/ 12147 w 77794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794" h="68360">
                    <a:moveTo>
                      <a:pt x="12147" y="15220"/>
                    </a:moveTo>
                    <a:lnTo>
                      <a:pt x="12147" y="56669"/>
                    </a:lnTo>
                    <a:cubicBezTo>
                      <a:pt x="12147" y="63628"/>
                      <a:pt x="10446" y="63628"/>
                      <a:pt x="83" y="63628"/>
                    </a:cubicBezTo>
                    <a:lnTo>
                      <a:pt x="83" y="68423"/>
                    </a:lnTo>
                    <a:cubicBezTo>
                      <a:pt x="5497" y="68268"/>
                      <a:pt x="13384" y="67959"/>
                      <a:pt x="17560" y="67959"/>
                    </a:cubicBezTo>
                    <a:cubicBezTo>
                      <a:pt x="21581" y="67959"/>
                      <a:pt x="29624" y="68268"/>
                      <a:pt x="34882" y="68423"/>
                    </a:cubicBezTo>
                    <a:lnTo>
                      <a:pt x="34882" y="63628"/>
                    </a:lnTo>
                    <a:cubicBezTo>
                      <a:pt x="24520" y="63628"/>
                      <a:pt x="22819" y="63628"/>
                      <a:pt x="22819" y="56669"/>
                    </a:cubicBezTo>
                    <a:lnTo>
                      <a:pt x="22819" y="28211"/>
                    </a:lnTo>
                    <a:cubicBezTo>
                      <a:pt x="22819" y="12126"/>
                      <a:pt x="33800" y="3465"/>
                      <a:pt x="43698" y="3465"/>
                    </a:cubicBezTo>
                    <a:cubicBezTo>
                      <a:pt x="53441" y="3465"/>
                      <a:pt x="55143" y="11817"/>
                      <a:pt x="55143" y="20633"/>
                    </a:cubicBezTo>
                    <a:lnTo>
                      <a:pt x="55143" y="56669"/>
                    </a:lnTo>
                    <a:cubicBezTo>
                      <a:pt x="55143" y="63628"/>
                      <a:pt x="53441" y="63628"/>
                      <a:pt x="43079" y="63628"/>
                    </a:cubicBezTo>
                    <a:lnTo>
                      <a:pt x="43079" y="68423"/>
                    </a:lnTo>
                    <a:cubicBezTo>
                      <a:pt x="48492" y="68268"/>
                      <a:pt x="56380" y="67959"/>
                      <a:pt x="60556" y="67959"/>
                    </a:cubicBezTo>
                    <a:cubicBezTo>
                      <a:pt x="64577" y="67959"/>
                      <a:pt x="72619" y="68268"/>
                      <a:pt x="77878" y="68423"/>
                    </a:cubicBezTo>
                    <a:lnTo>
                      <a:pt x="77878" y="63628"/>
                    </a:lnTo>
                    <a:cubicBezTo>
                      <a:pt x="69835" y="63628"/>
                      <a:pt x="65969" y="63628"/>
                      <a:pt x="65814" y="58989"/>
                    </a:cubicBezTo>
                    <a:lnTo>
                      <a:pt x="65814" y="29448"/>
                    </a:lnTo>
                    <a:cubicBezTo>
                      <a:pt x="65814" y="16148"/>
                      <a:pt x="65814" y="11353"/>
                      <a:pt x="61020" y="5785"/>
                    </a:cubicBezTo>
                    <a:cubicBezTo>
                      <a:pt x="58855" y="3156"/>
                      <a:pt x="53751" y="63"/>
                      <a:pt x="44780" y="63"/>
                    </a:cubicBezTo>
                    <a:cubicBezTo>
                      <a:pt x="33490" y="63"/>
                      <a:pt x="26221" y="6713"/>
                      <a:pt x="21891" y="16302"/>
                    </a:cubicBezTo>
                    <a:lnTo>
                      <a:pt x="21891" y="63"/>
                    </a:lnTo>
                    <a:lnTo>
                      <a:pt x="83" y="1764"/>
                    </a:lnTo>
                    <a:lnTo>
                      <a:pt x="83" y="6559"/>
                    </a:lnTo>
                    <a:cubicBezTo>
                      <a:pt x="10910" y="6559"/>
                      <a:pt x="12147" y="7641"/>
                      <a:pt x="12147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A25C0EC5-FECE-3C55-E407-8C2B85483C44}"/>
                  </a:ext>
                </a:extLst>
              </p:cNvPr>
              <p:cNvSpPr/>
              <p:nvPr>
                <p:custDataLst>
                  <p:tags r:id="rId52"/>
                </p:custDataLst>
              </p:nvPr>
            </p:nvSpPr>
            <p:spPr>
              <a:xfrm>
                <a:off x="4478836" y="7425961"/>
                <a:ext cx="59853" cy="70989"/>
              </a:xfrm>
              <a:custGeom>
                <a:avLst/>
                <a:gdLst>
                  <a:gd name="connsiteX0" fmla="*/ 13081 w 59853"/>
                  <a:gd name="connsiteY0" fmla="*/ 30376 h 70989"/>
                  <a:gd name="connsiteX1" fmla="*/ 32258 w 59853"/>
                  <a:gd name="connsiteY1" fmla="*/ 3465 h 70989"/>
                  <a:gd name="connsiteX2" fmla="*/ 49735 w 59853"/>
                  <a:gd name="connsiteY2" fmla="*/ 30376 h 70989"/>
                  <a:gd name="connsiteX3" fmla="*/ 13081 w 59853"/>
                  <a:gd name="connsiteY3" fmla="*/ 30376 h 70989"/>
                  <a:gd name="connsiteX4" fmla="*/ 12926 w 59853"/>
                  <a:gd name="connsiteY4" fmla="*/ 33624 h 70989"/>
                  <a:gd name="connsiteX5" fmla="*/ 56076 w 59853"/>
                  <a:gd name="connsiteY5" fmla="*/ 33624 h 70989"/>
                  <a:gd name="connsiteX6" fmla="*/ 59943 w 59853"/>
                  <a:gd name="connsiteY6" fmla="*/ 30376 h 70989"/>
                  <a:gd name="connsiteX7" fmla="*/ 32258 w 59853"/>
                  <a:gd name="connsiteY7" fmla="*/ 63 h 70989"/>
                  <a:gd name="connsiteX8" fmla="*/ 89 w 59853"/>
                  <a:gd name="connsiteY8" fmla="*/ 35326 h 70989"/>
                  <a:gd name="connsiteX9" fmla="*/ 34114 w 59853"/>
                  <a:gd name="connsiteY9" fmla="*/ 71052 h 70989"/>
                  <a:gd name="connsiteX10" fmla="*/ 59943 w 59853"/>
                  <a:gd name="connsiteY10" fmla="*/ 50946 h 70989"/>
                  <a:gd name="connsiteX11" fmla="*/ 57932 w 59853"/>
                  <a:gd name="connsiteY11" fmla="*/ 49090 h 70989"/>
                  <a:gd name="connsiteX12" fmla="*/ 55922 w 59853"/>
                  <a:gd name="connsiteY12" fmla="*/ 51256 h 70989"/>
                  <a:gd name="connsiteX13" fmla="*/ 35042 w 59853"/>
                  <a:gd name="connsiteY13" fmla="*/ 67186 h 70989"/>
                  <a:gd name="connsiteX14" fmla="*/ 17566 w 59853"/>
                  <a:gd name="connsiteY14" fmla="*/ 56823 h 70989"/>
                  <a:gd name="connsiteX15" fmla="*/ 12926 w 59853"/>
                  <a:gd name="connsiteY15" fmla="*/ 33624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853" h="70989">
                    <a:moveTo>
                      <a:pt x="13081" y="30376"/>
                    </a:moveTo>
                    <a:cubicBezTo>
                      <a:pt x="14008" y="7332"/>
                      <a:pt x="27000" y="3465"/>
                      <a:pt x="32258" y="3465"/>
                    </a:cubicBezTo>
                    <a:cubicBezTo>
                      <a:pt x="48189" y="3465"/>
                      <a:pt x="49735" y="24345"/>
                      <a:pt x="49735" y="30376"/>
                    </a:cubicBezTo>
                    <a:lnTo>
                      <a:pt x="13081" y="30376"/>
                    </a:lnTo>
                    <a:close/>
                    <a:moveTo>
                      <a:pt x="12926" y="33624"/>
                    </a:moveTo>
                    <a:lnTo>
                      <a:pt x="56076" y="33624"/>
                    </a:lnTo>
                    <a:cubicBezTo>
                      <a:pt x="59479" y="33624"/>
                      <a:pt x="59943" y="33624"/>
                      <a:pt x="59943" y="30376"/>
                    </a:cubicBezTo>
                    <a:cubicBezTo>
                      <a:pt x="59943" y="15065"/>
                      <a:pt x="51591" y="63"/>
                      <a:pt x="32258" y="63"/>
                    </a:cubicBezTo>
                    <a:cubicBezTo>
                      <a:pt x="14318" y="63"/>
                      <a:pt x="89" y="15993"/>
                      <a:pt x="89" y="35326"/>
                    </a:cubicBezTo>
                    <a:cubicBezTo>
                      <a:pt x="89" y="56050"/>
                      <a:pt x="16328" y="71052"/>
                      <a:pt x="34114" y="71052"/>
                    </a:cubicBezTo>
                    <a:cubicBezTo>
                      <a:pt x="52983" y="71052"/>
                      <a:pt x="59943" y="53885"/>
                      <a:pt x="59943" y="50946"/>
                    </a:cubicBezTo>
                    <a:cubicBezTo>
                      <a:pt x="59943" y="49400"/>
                      <a:pt x="58705" y="49090"/>
                      <a:pt x="57932" y="49090"/>
                    </a:cubicBezTo>
                    <a:cubicBezTo>
                      <a:pt x="56540" y="49090"/>
                      <a:pt x="56231" y="50018"/>
                      <a:pt x="55922" y="51256"/>
                    </a:cubicBezTo>
                    <a:cubicBezTo>
                      <a:pt x="50508" y="67186"/>
                      <a:pt x="36589" y="67186"/>
                      <a:pt x="35042" y="67186"/>
                    </a:cubicBezTo>
                    <a:cubicBezTo>
                      <a:pt x="27309" y="67186"/>
                      <a:pt x="21123" y="62546"/>
                      <a:pt x="17566" y="56823"/>
                    </a:cubicBezTo>
                    <a:cubicBezTo>
                      <a:pt x="12926" y="49400"/>
                      <a:pt x="12926" y="39192"/>
                      <a:pt x="12926" y="336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6FF90363-8BDA-5054-80ED-048211B176DC}"/>
                  </a:ext>
                </a:extLst>
              </p:cNvPr>
              <p:cNvSpPr/>
              <p:nvPr>
                <p:custDataLst>
                  <p:tags r:id="rId53"/>
                </p:custDataLst>
              </p:nvPr>
            </p:nvSpPr>
            <p:spPr>
              <a:xfrm>
                <a:off x="4547574" y="7426889"/>
                <a:ext cx="51966" cy="68360"/>
              </a:xfrm>
              <a:custGeom>
                <a:avLst/>
                <a:gdLst>
                  <a:gd name="connsiteX0" fmla="*/ 21591 w 51966"/>
                  <a:gd name="connsiteY0" fmla="*/ 17075 h 68360"/>
                  <a:gd name="connsiteX1" fmla="*/ 21591 w 51966"/>
                  <a:gd name="connsiteY1" fmla="*/ 63 h 68360"/>
                  <a:gd name="connsiteX2" fmla="*/ 93 w 51966"/>
                  <a:gd name="connsiteY2" fmla="*/ 1764 h 68360"/>
                  <a:gd name="connsiteX3" fmla="*/ 93 w 51966"/>
                  <a:gd name="connsiteY3" fmla="*/ 6559 h 68360"/>
                  <a:gd name="connsiteX4" fmla="*/ 12157 w 51966"/>
                  <a:gd name="connsiteY4" fmla="*/ 15220 h 68360"/>
                  <a:gd name="connsiteX5" fmla="*/ 12157 w 51966"/>
                  <a:gd name="connsiteY5" fmla="*/ 56669 h 68360"/>
                  <a:gd name="connsiteX6" fmla="*/ 93 w 51966"/>
                  <a:gd name="connsiteY6" fmla="*/ 63628 h 68360"/>
                  <a:gd name="connsiteX7" fmla="*/ 93 w 51966"/>
                  <a:gd name="connsiteY7" fmla="*/ 68423 h 68360"/>
                  <a:gd name="connsiteX8" fmla="*/ 17725 w 51966"/>
                  <a:gd name="connsiteY8" fmla="*/ 67959 h 68360"/>
                  <a:gd name="connsiteX9" fmla="*/ 37367 w 51966"/>
                  <a:gd name="connsiteY9" fmla="*/ 68423 h 68360"/>
                  <a:gd name="connsiteX10" fmla="*/ 37367 w 51966"/>
                  <a:gd name="connsiteY10" fmla="*/ 63628 h 68360"/>
                  <a:gd name="connsiteX11" fmla="*/ 34119 w 51966"/>
                  <a:gd name="connsiteY11" fmla="*/ 63628 h 68360"/>
                  <a:gd name="connsiteX12" fmla="*/ 22365 w 51966"/>
                  <a:gd name="connsiteY12" fmla="*/ 56359 h 68360"/>
                  <a:gd name="connsiteX13" fmla="*/ 22365 w 51966"/>
                  <a:gd name="connsiteY13" fmla="*/ 32542 h 68360"/>
                  <a:gd name="connsiteX14" fmla="*/ 40615 w 51966"/>
                  <a:gd name="connsiteY14" fmla="*/ 3465 h 68360"/>
                  <a:gd name="connsiteX15" fmla="*/ 42316 w 51966"/>
                  <a:gd name="connsiteY15" fmla="*/ 3620 h 68360"/>
                  <a:gd name="connsiteX16" fmla="*/ 38759 w 51966"/>
                  <a:gd name="connsiteY16" fmla="*/ 9652 h 68360"/>
                  <a:gd name="connsiteX17" fmla="*/ 45409 w 51966"/>
                  <a:gd name="connsiteY17" fmla="*/ 16302 h 68360"/>
                  <a:gd name="connsiteX18" fmla="*/ 52059 w 51966"/>
                  <a:gd name="connsiteY18" fmla="*/ 9497 h 68360"/>
                  <a:gd name="connsiteX19" fmla="*/ 40615 w 51966"/>
                  <a:gd name="connsiteY19" fmla="*/ 63 h 68360"/>
                  <a:gd name="connsiteX20" fmla="*/ 21591 w 51966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966" h="68360">
                    <a:moveTo>
                      <a:pt x="21591" y="17075"/>
                    </a:moveTo>
                    <a:lnTo>
                      <a:pt x="21591" y="63"/>
                    </a:lnTo>
                    <a:lnTo>
                      <a:pt x="93" y="1764"/>
                    </a:lnTo>
                    <a:lnTo>
                      <a:pt x="93" y="6559"/>
                    </a:lnTo>
                    <a:cubicBezTo>
                      <a:pt x="10920" y="6559"/>
                      <a:pt x="12157" y="7641"/>
                      <a:pt x="12157" y="15220"/>
                    </a:cubicBezTo>
                    <a:lnTo>
                      <a:pt x="12157" y="56669"/>
                    </a:lnTo>
                    <a:cubicBezTo>
                      <a:pt x="12157" y="63628"/>
                      <a:pt x="10456" y="63628"/>
                      <a:pt x="93" y="63628"/>
                    </a:cubicBezTo>
                    <a:lnTo>
                      <a:pt x="93" y="68423"/>
                    </a:lnTo>
                    <a:cubicBezTo>
                      <a:pt x="6125" y="68268"/>
                      <a:pt x="13394" y="67959"/>
                      <a:pt x="17725" y="67959"/>
                    </a:cubicBezTo>
                    <a:cubicBezTo>
                      <a:pt x="23911" y="67959"/>
                      <a:pt x="31180" y="67959"/>
                      <a:pt x="37367" y="68423"/>
                    </a:cubicBezTo>
                    <a:lnTo>
                      <a:pt x="37367" y="63628"/>
                    </a:lnTo>
                    <a:lnTo>
                      <a:pt x="34119" y="63628"/>
                    </a:lnTo>
                    <a:cubicBezTo>
                      <a:pt x="22674" y="63628"/>
                      <a:pt x="22365" y="61927"/>
                      <a:pt x="22365" y="56359"/>
                    </a:cubicBezTo>
                    <a:lnTo>
                      <a:pt x="22365" y="32542"/>
                    </a:lnTo>
                    <a:cubicBezTo>
                      <a:pt x="22365" y="17230"/>
                      <a:pt x="28860" y="3465"/>
                      <a:pt x="40615" y="3465"/>
                    </a:cubicBezTo>
                    <a:cubicBezTo>
                      <a:pt x="41697" y="3465"/>
                      <a:pt x="42007" y="3465"/>
                      <a:pt x="42316" y="3620"/>
                    </a:cubicBezTo>
                    <a:cubicBezTo>
                      <a:pt x="41852" y="3775"/>
                      <a:pt x="38759" y="5631"/>
                      <a:pt x="38759" y="9652"/>
                    </a:cubicBezTo>
                    <a:cubicBezTo>
                      <a:pt x="38759" y="13982"/>
                      <a:pt x="42007" y="16302"/>
                      <a:pt x="45409" y="16302"/>
                    </a:cubicBezTo>
                    <a:cubicBezTo>
                      <a:pt x="48193" y="16302"/>
                      <a:pt x="52059" y="14446"/>
                      <a:pt x="52059" y="9497"/>
                    </a:cubicBezTo>
                    <a:cubicBezTo>
                      <a:pt x="52059" y="4548"/>
                      <a:pt x="47265" y="63"/>
                      <a:pt x="40615" y="63"/>
                    </a:cubicBezTo>
                    <a:cubicBezTo>
                      <a:pt x="29324" y="63"/>
                      <a:pt x="23757" y="10425"/>
                      <a:pt x="21591" y="170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C360BA30-6657-7312-84EC-AE859F3FF114}"/>
                  </a:ext>
                </a:extLst>
              </p:cNvPr>
              <p:cNvSpPr/>
              <p:nvPr>
                <p:custDataLst>
                  <p:tags r:id="rId54"/>
                </p:custDataLst>
              </p:nvPr>
            </p:nvSpPr>
            <p:spPr>
              <a:xfrm>
                <a:off x="4608150" y="7425188"/>
                <a:ext cx="70679" cy="101921"/>
              </a:xfrm>
              <a:custGeom>
                <a:avLst/>
                <a:gdLst>
                  <a:gd name="connsiteX0" fmla="*/ 30102 w 70679"/>
                  <a:gd name="connsiteY0" fmla="*/ 43523 h 101921"/>
                  <a:gd name="connsiteX1" fmla="*/ 16646 w 70679"/>
                  <a:gd name="connsiteY1" fmla="*/ 24499 h 101921"/>
                  <a:gd name="connsiteX2" fmla="*/ 19121 w 70679"/>
                  <a:gd name="connsiteY2" fmla="*/ 11508 h 101921"/>
                  <a:gd name="connsiteX3" fmla="*/ 30102 w 70679"/>
                  <a:gd name="connsiteY3" fmla="*/ 5321 h 101921"/>
                  <a:gd name="connsiteX4" fmla="*/ 43557 w 70679"/>
                  <a:gd name="connsiteY4" fmla="*/ 24345 h 101921"/>
                  <a:gd name="connsiteX5" fmla="*/ 41082 w 70679"/>
                  <a:gd name="connsiteY5" fmla="*/ 37336 h 101921"/>
                  <a:gd name="connsiteX6" fmla="*/ 30102 w 70679"/>
                  <a:gd name="connsiteY6" fmla="*/ 43523 h 101921"/>
                  <a:gd name="connsiteX7" fmla="*/ 12161 w 70679"/>
                  <a:gd name="connsiteY7" fmla="*/ 49554 h 101921"/>
                  <a:gd name="connsiteX8" fmla="*/ 14790 w 70679"/>
                  <a:gd name="connsiteY8" fmla="*/ 42285 h 101921"/>
                  <a:gd name="connsiteX9" fmla="*/ 30102 w 70679"/>
                  <a:gd name="connsiteY9" fmla="*/ 47080 h 101921"/>
                  <a:gd name="connsiteX10" fmla="*/ 55157 w 70679"/>
                  <a:gd name="connsiteY10" fmla="*/ 24499 h 101921"/>
                  <a:gd name="connsiteX11" fmla="*/ 48815 w 70679"/>
                  <a:gd name="connsiteY11" fmla="*/ 9497 h 101921"/>
                  <a:gd name="connsiteX12" fmla="*/ 62735 w 70679"/>
                  <a:gd name="connsiteY12" fmla="*/ 3465 h 101921"/>
                  <a:gd name="connsiteX13" fmla="*/ 64282 w 70679"/>
                  <a:gd name="connsiteY13" fmla="*/ 3620 h 101921"/>
                  <a:gd name="connsiteX14" fmla="*/ 61807 w 70679"/>
                  <a:gd name="connsiteY14" fmla="*/ 7796 h 101921"/>
                  <a:gd name="connsiteX15" fmla="*/ 66292 w 70679"/>
                  <a:gd name="connsiteY15" fmla="*/ 12281 h 101921"/>
                  <a:gd name="connsiteX16" fmla="*/ 70777 w 70679"/>
                  <a:gd name="connsiteY16" fmla="*/ 7641 h 101921"/>
                  <a:gd name="connsiteX17" fmla="*/ 62890 w 70679"/>
                  <a:gd name="connsiteY17" fmla="*/ 63 h 101921"/>
                  <a:gd name="connsiteX18" fmla="*/ 46496 w 70679"/>
                  <a:gd name="connsiteY18" fmla="*/ 7332 h 101921"/>
                  <a:gd name="connsiteX19" fmla="*/ 30102 w 70679"/>
                  <a:gd name="connsiteY19" fmla="*/ 1764 h 101921"/>
                  <a:gd name="connsiteX20" fmla="*/ 5046 w 70679"/>
                  <a:gd name="connsiteY20" fmla="*/ 24345 h 101921"/>
                  <a:gd name="connsiteX21" fmla="*/ 12316 w 70679"/>
                  <a:gd name="connsiteY21" fmla="*/ 40275 h 101921"/>
                  <a:gd name="connsiteX22" fmla="*/ 7521 w 70679"/>
                  <a:gd name="connsiteY22" fmla="*/ 53112 h 101921"/>
                  <a:gd name="connsiteX23" fmla="*/ 14326 w 70679"/>
                  <a:gd name="connsiteY23" fmla="*/ 66876 h 101921"/>
                  <a:gd name="connsiteX24" fmla="*/ 97 w 70679"/>
                  <a:gd name="connsiteY24" fmla="*/ 82342 h 101921"/>
                  <a:gd name="connsiteX25" fmla="*/ 34277 w 70679"/>
                  <a:gd name="connsiteY25" fmla="*/ 101984 h 101921"/>
                  <a:gd name="connsiteX26" fmla="*/ 68612 w 70679"/>
                  <a:gd name="connsiteY26" fmla="*/ 82033 h 101921"/>
                  <a:gd name="connsiteX27" fmla="*/ 58559 w 70679"/>
                  <a:gd name="connsiteY27" fmla="*/ 64402 h 101921"/>
                  <a:gd name="connsiteX28" fmla="*/ 31957 w 70679"/>
                  <a:gd name="connsiteY28" fmla="*/ 60071 h 101921"/>
                  <a:gd name="connsiteX29" fmla="*/ 20358 w 70679"/>
                  <a:gd name="connsiteY29" fmla="*/ 59917 h 101921"/>
                  <a:gd name="connsiteX30" fmla="*/ 12161 w 70679"/>
                  <a:gd name="connsiteY30" fmla="*/ 49554 h 101921"/>
                  <a:gd name="connsiteX31" fmla="*/ 34432 w 70679"/>
                  <a:gd name="connsiteY31" fmla="*/ 98427 h 101921"/>
                  <a:gd name="connsiteX32" fmla="*/ 8140 w 70679"/>
                  <a:gd name="connsiteY32" fmla="*/ 82342 h 101921"/>
                  <a:gd name="connsiteX33" fmla="*/ 20822 w 70679"/>
                  <a:gd name="connsiteY33" fmla="*/ 69042 h 101921"/>
                  <a:gd name="connsiteX34" fmla="*/ 29947 w 70679"/>
                  <a:gd name="connsiteY34" fmla="*/ 69042 h 101921"/>
                  <a:gd name="connsiteX35" fmla="*/ 60570 w 70679"/>
                  <a:gd name="connsiteY35" fmla="*/ 82342 h 101921"/>
                  <a:gd name="connsiteX36" fmla="*/ 34432 w 70679"/>
                  <a:gd name="connsiteY36" fmla="*/ 98427 h 10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0679" h="101921">
                    <a:moveTo>
                      <a:pt x="30102" y="43523"/>
                    </a:moveTo>
                    <a:cubicBezTo>
                      <a:pt x="16646" y="43523"/>
                      <a:pt x="16646" y="28056"/>
                      <a:pt x="16646" y="24499"/>
                    </a:cubicBezTo>
                    <a:cubicBezTo>
                      <a:pt x="16646" y="20323"/>
                      <a:pt x="16801" y="15374"/>
                      <a:pt x="19121" y="11508"/>
                    </a:cubicBezTo>
                    <a:cubicBezTo>
                      <a:pt x="20358" y="9652"/>
                      <a:pt x="23915" y="5321"/>
                      <a:pt x="30102" y="5321"/>
                    </a:cubicBezTo>
                    <a:cubicBezTo>
                      <a:pt x="43557" y="5321"/>
                      <a:pt x="43557" y="20787"/>
                      <a:pt x="43557" y="24345"/>
                    </a:cubicBezTo>
                    <a:cubicBezTo>
                      <a:pt x="43557" y="28520"/>
                      <a:pt x="43402" y="33470"/>
                      <a:pt x="41082" y="37336"/>
                    </a:cubicBezTo>
                    <a:cubicBezTo>
                      <a:pt x="39845" y="39192"/>
                      <a:pt x="36288" y="43523"/>
                      <a:pt x="30102" y="43523"/>
                    </a:cubicBezTo>
                    <a:close/>
                    <a:moveTo>
                      <a:pt x="12161" y="49554"/>
                    </a:moveTo>
                    <a:cubicBezTo>
                      <a:pt x="12161" y="48936"/>
                      <a:pt x="12161" y="45378"/>
                      <a:pt x="14790" y="42285"/>
                    </a:cubicBezTo>
                    <a:cubicBezTo>
                      <a:pt x="20822" y="46616"/>
                      <a:pt x="27163" y="47080"/>
                      <a:pt x="30102" y="47080"/>
                    </a:cubicBezTo>
                    <a:cubicBezTo>
                      <a:pt x="44485" y="47080"/>
                      <a:pt x="55157" y="36408"/>
                      <a:pt x="55157" y="24499"/>
                    </a:cubicBezTo>
                    <a:cubicBezTo>
                      <a:pt x="55157" y="18777"/>
                      <a:pt x="52682" y="13054"/>
                      <a:pt x="48815" y="9497"/>
                    </a:cubicBezTo>
                    <a:cubicBezTo>
                      <a:pt x="54383" y="4239"/>
                      <a:pt x="59951" y="3465"/>
                      <a:pt x="62735" y="3465"/>
                    </a:cubicBezTo>
                    <a:cubicBezTo>
                      <a:pt x="63044" y="3465"/>
                      <a:pt x="63818" y="3465"/>
                      <a:pt x="64282" y="3620"/>
                    </a:cubicBezTo>
                    <a:cubicBezTo>
                      <a:pt x="62580" y="4239"/>
                      <a:pt x="61807" y="5940"/>
                      <a:pt x="61807" y="7796"/>
                    </a:cubicBezTo>
                    <a:cubicBezTo>
                      <a:pt x="61807" y="10425"/>
                      <a:pt x="63818" y="12281"/>
                      <a:pt x="66292" y="12281"/>
                    </a:cubicBezTo>
                    <a:cubicBezTo>
                      <a:pt x="67839" y="12281"/>
                      <a:pt x="70777" y="11198"/>
                      <a:pt x="70777" y="7641"/>
                    </a:cubicBezTo>
                    <a:cubicBezTo>
                      <a:pt x="70777" y="5012"/>
                      <a:pt x="68921" y="63"/>
                      <a:pt x="62890" y="63"/>
                    </a:cubicBezTo>
                    <a:cubicBezTo>
                      <a:pt x="59796" y="63"/>
                      <a:pt x="52991" y="991"/>
                      <a:pt x="46496" y="7332"/>
                    </a:cubicBezTo>
                    <a:cubicBezTo>
                      <a:pt x="40000" y="2228"/>
                      <a:pt x="33504" y="1764"/>
                      <a:pt x="30102" y="1764"/>
                    </a:cubicBezTo>
                    <a:cubicBezTo>
                      <a:pt x="15718" y="1764"/>
                      <a:pt x="5046" y="12436"/>
                      <a:pt x="5046" y="24345"/>
                    </a:cubicBezTo>
                    <a:cubicBezTo>
                      <a:pt x="5046" y="31150"/>
                      <a:pt x="8449" y="37027"/>
                      <a:pt x="12316" y="40275"/>
                    </a:cubicBezTo>
                    <a:cubicBezTo>
                      <a:pt x="10305" y="42595"/>
                      <a:pt x="7521" y="47698"/>
                      <a:pt x="7521" y="53112"/>
                    </a:cubicBezTo>
                    <a:cubicBezTo>
                      <a:pt x="7521" y="57906"/>
                      <a:pt x="9532" y="63783"/>
                      <a:pt x="14326" y="66876"/>
                    </a:cubicBezTo>
                    <a:cubicBezTo>
                      <a:pt x="5046" y="69506"/>
                      <a:pt x="97" y="76156"/>
                      <a:pt x="97" y="82342"/>
                    </a:cubicBezTo>
                    <a:cubicBezTo>
                      <a:pt x="97" y="93478"/>
                      <a:pt x="15409" y="101984"/>
                      <a:pt x="34277" y="101984"/>
                    </a:cubicBezTo>
                    <a:cubicBezTo>
                      <a:pt x="52527" y="101984"/>
                      <a:pt x="68612" y="94097"/>
                      <a:pt x="68612" y="82033"/>
                    </a:cubicBezTo>
                    <a:cubicBezTo>
                      <a:pt x="68612" y="76620"/>
                      <a:pt x="66447" y="68732"/>
                      <a:pt x="58559" y="64402"/>
                    </a:cubicBezTo>
                    <a:cubicBezTo>
                      <a:pt x="50362" y="60071"/>
                      <a:pt x="41392" y="60071"/>
                      <a:pt x="31957" y="60071"/>
                    </a:cubicBezTo>
                    <a:cubicBezTo>
                      <a:pt x="28091" y="60071"/>
                      <a:pt x="21441" y="60071"/>
                      <a:pt x="20358" y="59917"/>
                    </a:cubicBezTo>
                    <a:cubicBezTo>
                      <a:pt x="15409" y="59298"/>
                      <a:pt x="12161" y="54503"/>
                      <a:pt x="12161" y="49554"/>
                    </a:cubicBezTo>
                    <a:close/>
                    <a:moveTo>
                      <a:pt x="34432" y="98427"/>
                    </a:moveTo>
                    <a:cubicBezTo>
                      <a:pt x="18811" y="98427"/>
                      <a:pt x="8140" y="90540"/>
                      <a:pt x="8140" y="82342"/>
                    </a:cubicBezTo>
                    <a:cubicBezTo>
                      <a:pt x="8140" y="75228"/>
                      <a:pt x="14017" y="69506"/>
                      <a:pt x="20822" y="69042"/>
                    </a:cubicBezTo>
                    <a:lnTo>
                      <a:pt x="29947" y="69042"/>
                    </a:lnTo>
                    <a:cubicBezTo>
                      <a:pt x="43248" y="69042"/>
                      <a:pt x="60570" y="69042"/>
                      <a:pt x="60570" y="82342"/>
                    </a:cubicBezTo>
                    <a:cubicBezTo>
                      <a:pt x="60570" y="90694"/>
                      <a:pt x="49589" y="98427"/>
                      <a:pt x="34432" y="984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7E826240-656A-B393-6852-180EC1C71FC8}"/>
                  </a:ext>
                </a:extLst>
              </p:cNvPr>
              <p:cNvSpPr/>
              <p:nvPr>
                <p:custDataLst>
                  <p:tags r:id="rId55"/>
                </p:custDataLst>
              </p:nvPr>
            </p:nvSpPr>
            <p:spPr>
              <a:xfrm>
                <a:off x="4684089" y="7428591"/>
                <a:ext cx="75629" cy="98364"/>
              </a:xfrm>
              <a:custGeom>
                <a:avLst/>
                <a:gdLst>
                  <a:gd name="connsiteX0" fmla="*/ 61348 w 75629"/>
                  <a:gd name="connsiteY0" fmla="*/ 14756 h 98364"/>
                  <a:gd name="connsiteX1" fmla="*/ 75731 w 75629"/>
                  <a:gd name="connsiteY1" fmla="*/ 4857 h 98364"/>
                  <a:gd name="connsiteX2" fmla="*/ 75731 w 75629"/>
                  <a:gd name="connsiteY2" fmla="*/ 63 h 98364"/>
                  <a:gd name="connsiteX3" fmla="*/ 64132 w 75629"/>
                  <a:gd name="connsiteY3" fmla="*/ 527 h 98364"/>
                  <a:gd name="connsiteX4" fmla="*/ 50676 w 75629"/>
                  <a:gd name="connsiteY4" fmla="*/ 63 h 98364"/>
                  <a:gd name="connsiteX5" fmla="*/ 50676 w 75629"/>
                  <a:gd name="connsiteY5" fmla="*/ 4857 h 98364"/>
                  <a:gd name="connsiteX6" fmla="*/ 57945 w 75629"/>
                  <a:gd name="connsiteY6" fmla="*/ 11508 h 98364"/>
                  <a:gd name="connsiteX7" fmla="*/ 57017 w 75629"/>
                  <a:gd name="connsiteY7" fmla="*/ 15220 h 98364"/>
                  <a:gd name="connsiteX8" fmla="*/ 41397 w 75629"/>
                  <a:gd name="connsiteY8" fmla="*/ 53266 h 98364"/>
                  <a:gd name="connsiteX9" fmla="*/ 24229 w 75629"/>
                  <a:gd name="connsiteY9" fmla="*/ 11662 h 98364"/>
                  <a:gd name="connsiteX10" fmla="*/ 23301 w 75629"/>
                  <a:gd name="connsiteY10" fmla="*/ 8878 h 98364"/>
                  <a:gd name="connsiteX11" fmla="*/ 31962 w 75629"/>
                  <a:gd name="connsiteY11" fmla="*/ 4857 h 98364"/>
                  <a:gd name="connsiteX12" fmla="*/ 31962 w 75629"/>
                  <a:gd name="connsiteY12" fmla="*/ 63 h 98364"/>
                  <a:gd name="connsiteX13" fmla="*/ 15104 w 75629"/>
                  <a:gd name="connsiteY13" fmla="*/ 527 h 98364"/>
                  <a:gd name="connsiteX14" fmla="*/ 102 w 75629"/>
                  <a:gd name="connsiteY14" fmla="*/ 63 h 98364"/>
                  <a:gd name="connsiteX15" fmla="*/ 102 w 75629"/>
                  <a:gd name="connsiteY15" fmla="*/ 4857 h 98364"/>
                  <a:gd name="connsiteX16" fmla="*/ 12630 w 75629"/>
                  <a:gd name="connsiteY16" fmla="*/ 10270 h 98364"/>
                  <a:gd name="connsiteX17" fmla="*/ 35829 w 75629"/>
                  <a:gd name="connsiteY17" fmla="*/ 66722 h 98364"/>
                  <a:gd name="connsiteX18" fmla="*/ 31962 w 75629"/>
                  <a:gd name="connsiteY18" fmla="*/ 75847 h 98364"/>
                  <a:gd name="connsiteX19" fmla="*/ 14331 w 75629"/>
                  <a:gd name="connsiteY19" fmla="*/ 95025 h 98364"/>
                  <a:gd name="connsiteX20" fmla="*/ 7062 w 75629"/>
                  <a:gd name="connsiteY20" fmla="*/ 92241 h 98364"/>
                  <a:gd name="connsiteX21" fmla="*/ 13094 w 75629"/>
                  <a:gd name="connsiteY21" fmla="*/ 85745 h 98364"/>
                  <a:gd name="connsiteX22" fmla="*/ 6598 w 75629"/>
                  <a:gd name="connsiteY22" fmla="*/ 79249 h 98364"/>
                  <a:gd name="connsiteX23" fmla="*/ 102 w 75629"/>
                  <a:gd name="connsiteY23" fmla="*/ 85900 h 98364"/>
                  <a:gd name="connsiteX24" fmla="*/ 14331 w 75629"/>
                  <a:gd name="connsiteY24" fmla="*/ 98427 h 98364"/>
                  <a:gd name="connsiteX25" fmla="*/ 34128 w 75629"/>
                  <a:gd name="connsiteY25" fmla="*/ 80796 h 98364"/>
                  <a:gd name="connsiteX26" fmla="*/ 61348 w 75629"/>
                  <a:gd name="connsiteY26" fmla="*/ 14756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629" h="98364">
                    <a:moveTo>
                      <a:pt x="61348" y="14756"/>
                    </a:moveTo>
                    <a:cubicBezTo>
                      <a:pt x="65369" y="5012"/>
                      <a:pt x="73257" y="4857"/>
                      <a:pt x="75731" y="4857"/>
                    </a:cubicBezTo>
                    <a:lnTo>
                      <a:pt x="75731" y="63"/>
                    </a:lnTo>
                    <a:cubicBezTo>
                      <a:pt x="72174" y="372"/>
                      <a:pt x="67689" y="527"/>
                      <a:pt x="64132" y="527"/>
                    </a:cubicBezTo>
                    <a:cubicBezTo>
                      <a:pt x="61348" y="527"/>
                      <a:pt x="54079" y="217"/>
                      <a:pt x="50676" y="63"/>
                    </a:cubicBezTo>
                    <a:lnTo>
                      <a:pt x="50676" y="4857"/>
                    </a:lnTo>
                    <a:cubicBezTo>
                      <a:pt x="55471" y="5012"/>
                      <a:pt x="57945" y="7641"/>
                      <a:pt x="57945" y="11508"/>
                    </a:cubicBezTo>
                    <a:cubicBezTo>
                      <a:pt x="57945" y="13054"/>
                      <a:pt x="57791" y="13364"/>
                      <a:pt x="57017" y="15220"/>
                    </a:cubicBezTo>
                    <a:lnTo>
                      <a:pt x="41397" y="53266"/>
                    </a:lnTo>
                    <a:lnTo>
                      <a:pt x="24229" y="11662"/>
                    </a:lnTo>
                    <a:cubicBezTo>
                      <a:pt x="23611" y="10116"/>
                      <a:pt x="23301" y="9497"/>
                      <a:pt x="23301" y="8878"/>
                    </a:cubicBezTo>
                    <a:cubicBezTo>
                      <a:pt x="23301" y="4857"/>
                      <a:pt x="29024" y="4857"/>
                      <a:pt x="31962" y="4857"/>
                    </a:cubicBezTo>
                    <a:lnTo>
                      <a:pt x="31962" y="63"/>
                    </a:lnTo>
                    <a:cubicBezTo>
                      <a:pt x="27941" y="217"/>
                      <a:pt x="17734" y="527"/>
                      <a:pt x="15104" y="527"/>
                    </a:cubicBezTo>
                    <a:cubicBezTo>
                      <a:pt x="10929" y="527"/>
                      <a:pt x="4742" y="372"/>
                      <a:pt x="102" y="63"/>
                    </a:cubicBezTo>
                    <a:lnTo>
                      <a:pt x="102" y="4857"/>
                    </a:lnTo>
                    <a:cubicBezTo>
                      <a:pt x="7526" y="4857"/>
                      <a:pt x="10465" y="4857"/>
                      <a:pt x="12630" y="10270"/>
                    </a:cubicBezTo>
                    <a:lnTo>
                      <a:pt x="35829" y="66722"/>
                    </a:lnTo>
                    <a:cubicBezTo>
                      <a:pt x="35056" y="68732"/>
                      <a:pt x="32890" y="73836"/>
                      <a:pt x="31962" y="75847"/>
                    </a:cubicBezTo>
                    <a:cubicBezTo>
                      <a:pt x="28560" y="84353"/>
                      <a:pt x="24229" y="95025"/>
                      <a:pt x="14331" y="95025"/>
                    </a:cubicBezTo>
                    <a:cubicBezTo>
                      <a:pt x="13558" y="95025"/>
                      <a:pt x="10001" y="95025"/>
                      <a:pt x="7062" y="92241"/>
                    </a:cubicBezTo>
                    <a:cubicBezTo>
                      <a:pt x="11857" y="91622"/>
                      <a:pt x="13094" y="88220"/>
                      <a:pt x="13094" y="85745"/>
                    </a:cubicBezTo>
                    <a:cubicBezTo>
                      <a:pt x="13094" y="81724"/>
                      <a:pt x="10155" y="79249"/>
                      <a:pt x="6598" y="79249"/>
                    </a:cubicBezTo>
                    <a:cubicBezTo>
                      <a:pt x="3505" y="79249"/>
                      <a:pt x="102" y="81260"/>
                      <a:pt x="102" y="85900"/>
                    </a:cubicBezTo>
                    <a:cubicBezTo>
                      <a:pt x="102" y="92859"/>
                      <a:pt x="6598" y="98427"/>
                      <a:pt x="14331" y="98427"/>
                    </a:cubicBezTo>
                    <a:cubicBezTo>
                      <a:pt x="24075" y="98427"/>
                      <a:pt x="30416" y="89612"/>
                      <a:pt x="34128" y="80796"/>
                    </a:cubicBezTo>
                    <a:lnTo>
                      <a:pt x="61348" y="14756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DFB99988-5025-8760-F5E3-C6E48A85194E}"/>
                  </a:ext>
                </a:extLst>
              </p:cNvPr>
              <p:cNvSpPr/>
              <p:nvPr>
                <p:custDataLst>
                  <p:tags r:id="rId56"/>
                </p:custDataLst>
              </p:nvPr>
            </p:nvSpPr>
            <p:spPr>
              <a:xfrm>
                <a:off x="4819280" y="7426889"/>
                <a:ext cx="120790" cy="68360"/>
              </a:xfrm>
              <a:custGeom>
                <a:avLst/>
                <a:gdLst>
                  <a:gd name="connsiteX0" fmla="*/ 12174 w 120790"/>
                  <a:gd name="connsiteY0" fmla="*/ 15220 h 68360"/>
                  <a:gd name="connsiteX1" fmla="*/ 12174 w 120790"/>
                  <a:gd name="connsiteY1" fmla="*/ 56669 h 68360"/>
                  <a:gd name="connsiteX2" fmla="*/ 111 w 120790"/>
                  <a:gd name="connsiteY2" fmla="*/ 63628 h 68360"/>
                  <a:gd name="connsiteX3" fmla="*/ 111 w 120790"/>
                  <a:gd name="connsiteY3" fmla="*/ 68423 h 68360"/>
                  <a:gd name="connsiteX4" fmla="*/ 17588 w 120790"/>
                  <a:gd name="connsiteY4" fmla="*/ 67959 h 68360"/>
                  <a:gd name="connsiteX5" fmla="*/ 34910 w 120790"/>
                  <a:gd name="connsiteY5" fmla="*/ 68423 h 68360"/>
                  <a:gd name="connsiteX6" fmla="*/ 34910 w 120790"/>
                  <a:gd name="connsiteY6" fmla="*/ 63628 h 68360"/>
                  <a:gd name="connsiteX7" fmla="*/ 22846 w 120790"/>
                  <a:gd name="connsiteY7" fmla="*/ 56669 h 68360"/>
                  <a:gd name="connsiteX8" fmla="*/ 22846 w 120790"/>
                  <a:gd name="connsiteY8" fmla="*/ 28211 h 68360"/>
                  <a:gd name="connsiteX9" fmla="*/ 43725 w 120790"/>
                  <a:gd name="connsiteY9" fmla="*/ 3465 h 68360"/>
                  <a:gd name="connsiteX10" fmla="*/ 55170 w 120790"/>
                  <a:gd name="connsiteY10" fmla="*/ 20633 h 68360"/>
                  <a:gd name="connsiteX11" fmla="*/ 55170 w 120790"/>
                  <a:gd name="connsiteY11" fmla="*/ 56669 h 68360"/>
                  <a:gd name="connsiteX12" fmla="*/ 43107 w 120790"/>
                  <a:gd name="connsiteY12" fmla="*/ 63628 h 68360"/>
                  <a:gd name="connsiteX13" fmla="*/ 43107 w 120790"/>
                  <a:gd name="connsiteY13" fmla="*/ 68423 h 68360"/>
                  <a:gd name="connsiteX14" fmla="*/ 60583 w 120790"/>
                  <a:gd name="connsiteY14" fmla="*/ 67959 h 68360"/>
                  <a:gd name="connsiteX15" fmla="*/ 77905 w 120790"/>
                  <a:gd name="connsiteY15" fmla="*/ 68423 h 68360"/>
                  <a:gd name="connsiteX16" fmla="*/ 77905 w 120790"/>
                  <a:gd name="connsiteY16" fmla="*/ 63628 h 68360"/>
                  <a:gd name="connsiteX17" fmla="*/ 65842 w 120790"/>
                  <a:gd name="connsiteY17" fmla="*/ 56669 h 68360"/>
                  <a:gd name="connsiteX18" fmla="*/ 65842 w 120790"/>
                  <a:gd name="connsiteY18" fmla="*/ 28211 h 68360"/>
                  <a:gd name="connsiteX19" fmla="*/ 86721 w 120790"/>
                  <a:gd name="connsiteY19" fmla="*/ 3465 h 68360"/>
                  <a:gd name="connsiteX20" fmla="*/ 98166 w 120790"/>
                  <a:gd name="connsiteY20" fmla="*/ 20633 h 68360"/>
                  <a:gd name="connsiteX21" fmla="*/ 98166 w 120790"/>
                  <a:gd name="connsiteY21" fmla="*/ 56669 h 68360"/>
                  <a:gd name="connsiteX22" fmla="*/ 86102 w 120790"/>
                  <a:gd name="connsiteY22" fmla="*/ 63628 h 68360"/>
                  <a:gd name="connsiteX23" fmla="*/ 86102 w 120790"/>
                  <a:gd name="connsiteY23" fmla="*/ 68423 h 68360"/>
                  <a:gd name="connsiteX24" fmla="*/ 103579 w 120790"/>
                  <a:gd name="connsiteY24" fmla="*/ 67959 h 68360"/>
                  <a:gd name="connsiteX25" fmla="*/ 120901 w 120790"/>
                  <a:gd name="connsiteY25" fmla="*/ 68423 h 68360"/>
                  <a:gd name="connsiteX26" fmla="*/ 120901 w 120790"/>
                  <a:gd name="connsiteY26" fmla="*/ 63628 h 68360"/>
                  <a:gd name="connsiteX27" fmla="*/ 108837 w 120790"/>
                  <a:gd name="connsiteY27" fmla="*/ 58989 h 68360"/>
                  <a:gd name="connsiteX28" fmla="*/ 108837 w 120790"/>
                  <a:gd name="connsiteY28" fmla="*/ 29448 h 68360"/>
                  <a:gd name="connsiteX29" fmla="*/ 104043 w 120790"/>
                  <a:gd name="connsiteY29" fmla="*/ 5785 h 68360"/>
                  <a:gd name="connsiteX30" fmla="*/ 87804 w 120790"/>
                  <a:gd name="connsiteY30" fmla="*/ 63 h 68360"/>
                  <a:gd name="connsiteX31" fmla="*/ 65378 w 120790"/>
                  <a:gd name="connsiteY31" fmla="*/ 15220 h 68360"/>
                  <a:gd name="connsiteX32" fmla="*/ 44808 w 120790"/>
                  <a:gd name="connsiteY32" fmla="*/ 63 h 68360"/>
                  <a:gd name="connsiteX33" fmla="*/ 21918 w 120790"/>
                  <a:gd name="connsiteY33" fmla="*/ 16302 h 68360"/>
                  <a:gd name="connsiteX34" fmla="*/ 21918 w 120790"/>
                  <a:gd name="connsiteY34" fmla="*/ 63 h 68360"/>
                  <a:gd name="connsiteX35" fmla="*/ 111 w 120790"/>
                  <a:gd name="connsiteY35" fmla="*/ 1764 h 68360"/>
                  <a:gd name="connsiteX36" fmla="*/ 111 w 120790"/>
                  <a:gd name="connsiteY36" fmla="*/ 6559 h 68360"/>
                  <a:gd name="connsiteX37" fmla="*/ 12174 w 120790"/>
                  <a:gd name="connsiteY37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0790" h="68360">
                    <a:moveTo>
                      <a:pt x="12174" y="15220"/>
                    </a:moveTo>
                    <a:lnTo>
                      <a:pt x="12174" y="56669"/>
                    </a:lnTo>
                    <a:cubicBezTo>
                      <a:pt x="12174" y="63628"/>
                      <a:pt x="10473" y="63628"/>
                      <a:pt x="111" y="63628"/>
                    </a:cubicBezTo>
                    <a:lnTo>
                      <a:pt x="111" y="68423"/>
                    </a:lnTo>
                    <a:cubicBezTo>
                      <a:pt x="5524" y="68268"/>
                      <a:pt x="13412" y="67959"/>
                      <a:pt x="17588" y="67959"/>
                    </a:cubicBezTo>
                    <a:cubicBezTo>
                      <a:pt x="21609" y="67959"/>
                      <a:pt x="29651" y="68268"/>
                      <a:pt x="34910" y="68423"/>
                    </a:cubicBezTo>
                    <a:lnTo>
                      <a:pt x="34910" y="63628"/>
                    </a:lnTo>
                    <a:cubicBezTo>
                      <a:pt x="24547" y="63628"/>
                      <a:pt x="22846" y="63628"/>
                      <a:pt x="22846" y="56669"/>
                    </a:cubicBezTo>
                    <a:lnTo>
                      <a:pt x="22846" y="28211"/>
                    </a:lnTo>
                    <a:cubicBezTo>
                      <a:pt x="22846" y="12126"/>
                      <a:pt x="33827" y="3465"/>
                      <a:pt x="43725" y="3465"/>
                    </a:cubicBezTo>
                    <a:cubicBezTo>
                      <a:pt x="53469" y="3465"/>
                      <a:pt x="55170" y="11817"/>
                      <a:pt x="55170" y="20633"/>
                    </a:cubicBezTo>
                    <a:lnTo>
                      <a:pt x="55170" y="56669"/>
                    </a:lnTo>
                    <a:cubicBezTo>
                      <a:pt x="55170" y="63628"/>
                      <a:pt x="53469" y="63628"/>
                      <a:pt x="43107" y="63628"/>
                    </a:cubicBezTo>
                    <a:lnTo>
                      <a:pt x="43107" y="68423"/>
                    </a:lnTo>
                    <a:cubicBezTo>
                      <a:pt x="48520" y="68268"/>
                      <a:pt x="56407" y="67959"/>
                      <a:pt x="60583" y="67959"/>
                    </a:cubicBezTo>
                    <a:cubicBezTo>
                      <a:pt x="64604" y="67959"/>
                      <a:pt x="72647" y="68268"/>
                      <a:pt x="77905" y="68423"/>
                    </a:cubicBezTo>
                    <a:lnTo>
                      <a:pt x="77905" y="63628"/>
                    </a:lnTo>
                    <a:cubicBezTo>
                      <a:pt x="67543" y="63628"/>
                      <a:pt x="65842" y="63628"/>
                      <a:pt x="65842" y="56669"/>
                    </a:cubicBezTo>
                    <a:lnTo>
                      <a:pt x="65842" y="28211"/>
                    </a:lnTo>
                    <a:cubicBezTo>
                      <a:pt x="65842" y="12126"/>
                      <a:pt x="76823" y="3465"/>
                      <a:pt x="86721" y="3465"/>
                    </a:cubicBezTo>
                    <a:cubicBezTo>
                      <a:pt x="96465" y="3465"/>
                      <a:pt x="98166" y="11817"/>
                      <a:pt x="98166" y="20633"/>
                    </a:cubicBezTo>
                    <a:lnTo>
                      <a:pt x="98166" y="56669"/>
                    </a:lnTo>
                    <a:cubicBezTo>
                      <a:pt x="98166" y="63628"/>
                      <a:pt x="96465" y="63628"/>
                      <a:pt x="86102" y="63628"/>
                    </a:cubicBezTo>
                    <a:lnTo>
                      <a:pt x="86102" y="68423"/>
                    </a:lnTo>
                    <a:cubicBezTo>
                      <a:pt x="91515" y="68268"/>
                      <a:pt x="99403" y="67959"/>
                      <a:pt x="103579" y="67959"/>
                    </a:cubicBezTo>
                    <a:cubicBezTo>
                      <a:pt x="107600" y="67959"/>
                      <a:pt x="115643" y="68268"/>
                      <a:pt x="120901" y="68423"/>
                    </a:cubicBezTo>
                    <a:lnTo>
                      <a:pt x="120901" y="63628"/>
                    </a:lnTo>
                    <a:cubicBezTo>
                      <a:pt x="112859" y="63628"/>
                      <a:pt x="108992" y="63628"/>
                      <a:pt x="108837" y="58989"/>
                    </a:cubicBezTo>
                    <a:lnTo>
                      <a:pt x="108837" y="29448"/>
                    </a:lnTo>
                    <a:cubicBezTo>
                      <a:pt x="108837" y="16148"/>
                      <a:pt x="108837" y="11353"/>
                      <a:pt x="104043" y="5785"/>
                    </a:cubicBezTo>
                    <a:cubicBezTo>
                      <a:pt x="101878" y="3156"/>
                      <a:pt x="96774" y="63"/>
                      <a:pt x="87804" y="63"/>
                    </a:cubicBezTo>
                    <a:cubicBezTo>
                      <a:pt x="74812" y="63"/>
                      <a:pt x="68007" y="9342"/>
                      <a:pt x="65378" y="15220"/>
                    </a:cubicBezTo>
                    <a:cubicBezTo>
                      <a:pt x="63213" y="1764"/>
                      <a:pt x="51768" y="63"/>
                      <a:pt x="44808" y="63"/>
                    </a:cubicBezTo>
                    <a:cubicBezTo>
                      <a:pt x="33518" y="63"/>
                      <a:pt x="26249" y="6713"/>
                      <a:pt x="21918" y="16302"/>
                    </a:cubicBezTo>
                    <a:lnTo>
                      <a:pt x="21918" y="63"/>
                    </a:lnTo>
                    <a:lnTo>
                      <a:pt x="111" y="1764"/>
                    </a:lnTo>
                    <a:lnTo>
                      <a:pt x="111" y="6559"/>
                    </a:lnTo>
                    <a:cubicBezTo>
                      <a:pt x="10937" y="6559"/>
                      <a:pt x="12174" y="7641"/>
                      <a:pt x="12174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598FE972-B681-3FF9-5C2E-CB368C2C7C19}"/>
                  </a:ext>
                </a:extLst>
              </p:cNvPr>
              <p:cNvSpPr/>
              <p:nvPr>
                <p:custDataLst>
                  <p:tags r:id="rId57"/>
                </p:custDataLst>
              </p:nvPr>
            </p:nvSpPr>
            <p:spPr>
              <a:xfrm>
                <a:off x="4947545" y="7425961"/>
                <a:ext cx="68514" cy="70989"/>
              </a:xfrm>
              <a:custGeom>
                <a:avLst/>
                <a:gdLst>
                  <a:gd name="connsiteX0" fmla="*/ 68634 w 68514"/>
                  <a:gd name="connsiteY0" fmla="*/ 36253 h 70989"/>
                  <a:gd name="connsiteX1" fmla="*/ 34454 w 68514"/>
                  <a:gd name="connsiteY1" fmla="*/ 63 h 70989"/>
                  <a:gd name="connsiteX2" fmla="*/ 119 w 68514"/>
                  <a:gd name="connsiteY2" fmla="*/ 36253 h 70989"/>
                  <a:gd name="connsiteX3" fmla="*/ 34299 w 68514"/>
                  <a:gd name="connsiteY3" fmla="*/ 71052 h 70989"/>
                  <a:gd name="connsiteX4" fmla="*/ 68634 w 68514"/>
                  <a:gd name="connsiteY4" fmla="*/ 36253 h 70989"/>
                  <a:gd name="connsiteX5" fmla="*/ 34454 w 68514"/>
                  <a:gd name="connsiteY5" fmla="*/ 67186 h 70989"/>
                  <a:gd name="connsiteX6" fmla="*/ 16823 w 68514"/>
                  <a:gd name="connsiteY6" fmla="*/ 56823 h 70989"/>
                  <a:gd name="connsiteX7" fmla="*/ 12956 w 68514"/>
                  <a:gd name="connsiteY7" fmla="*/ 35016 h 70989"/>
                  <a:gd name="connsiteX8" fmla="*/ 16668 w 68514"/>
                  <a:gd name="connsiteY8" fmla="*/ 13828 h 70989"/>
                  <a:gd name="connsiteX9" fmla="*/ 34299 w 68514"/>
                  <a:gd name="connsiteY9" fmla="*/ 3465 h 70989"/>
                  <a:gd name="connsiteX10" fmla="*/ 51776 w 68514"/>
                  <a:gd name="connsiteY10" fmla="*/ 13518 h 70989"/>
                  <a:gd name="connsiteX11" fmla="*/ 55797 w 68514"/>
                  <a:gd name="connsiteY11" fmla="*/ 35016 h 70989"/>
                  <a:gd name="connsiteX12" fmla="*/ 52395 w 68514"/>
                  <a:gd name="connsiteY12" fmla="*/ 55741 h 70989"/>
                  <a:gd name="connsiteX13" fmla="*/ 34454 w 68514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514" h="70989">
                    <a:moveTo>
                      <a:pt x="68634" y="36253"/>
                    </a:moveTo>
                    <a:cubicBezTo>
                      <a:pt x="68634" y="16457"/>
                      <a:pt x="53168" y="63"/>
                      <a:pt x="34454" y="63"/>
                    </a:cubicBezTo>
                    <a:cubicBezTo>
                      <a:pt x="15121" y="63"/>
                      <a:pt x="119" y="16921"/>
                      <a:pt x="119" y="36253"/>
                    </a:cubicBezTo>
                    <a:cubicBezTo>
                      <a:pt x="119" y="56205"/>
                      <a:pt x="16204" y="71052"/>
                      <a:pt x="34299" y="71052"/>
                    </a:cubicBezTo>
                    <a:cubicBezTo>
                      <a:pt x="53013" y="71052"/>
                      <a:pt x="68634" y="55895"/>
                      <a:pt x="68634" y="36253"/>
                    </a:cubicBezTo>
                    <a:close/>
                    <a:moveTo>
                      <a:pt x="34454" y="67186"/>
                    </a:moveTo>
                    <a:cubicBezTo>
                      <a:pt x="27804" y="67186"/>
                      <a:pt x="20998" y="63938"/>
                      <a:pt x="16823" y="56823"/>
                    </a:cubicBezTo>
                    <a:cubicBezTo>
                      <a:pt x="12956" y="50018"/>
                      <a:pt x="12956" y="40584"/>
                      <a:pt x="12956" y="35016"/>
                    </a:cubicBezTo>
                    <a:cubicBezTo>
                      <a:pt x="12956" y="28984"/>
                      <a:pt x="12956" y="20633"/>
                      <a:pt x="16668" y="13828"/>
                    </a:cubicBezTo>
                    <a:cubicBezTo>
                      <a:pt x="20844" y="6713"/>
                      <a:pt x="28113" y="3465"/>
                      <a:pt x="34299" y="3465"/>
                    </a:cubicBezTo>
                    <a:cubicBezTo>
                      <a:pt x="41104" y="3465"/>
                      <a:pt x="47755" y="6868"/>
                      <a:pt x="51776" y="13518"/>
                    </a:cubicBezTo>
                    <a:cubicBezTo>
                      <a:pt x="55797" y="20169"/>
                      <a:pt x="55797" y="29139"/>
                      <a:pt x="55797" y="35016"/>
                    </a:cubicBezTo>
                    <a:cubicBezTo>
                      <a:pt x="55797" y="40584"/>
                      <a:pt x="55797" y="48936"/>
                      <a:pt x="52395" y="55741"/>
                    </a:cubicBezTo>
                    <a:cubicBezTo>
                      <a:pt x="48992" y="62701"/>
                      <a:pt x="42187" y="67186"/>
                      <a:pt x="34454" y="671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27489D20-1E2F-2C45-E726-908ABC4043C4}"/>
                  </a:ext>
                </a:extLst>
              </p:cNvPr>
              <p:cNvSpPr/>
              <p:nvPr>
                <p:custDataLst>
                  <p:tags r:id="rId58"/>
                </p:custDataLst>
              </p:nvPr>
            </p:nvSpPr>
            <p:spPr>
              <a:xfrm>
                <a:off x="5030100" y="7387915"/>
                <a:ext cx="76247" cy="109036"/>
              </a:xfrm>
              <a:custGeom>
                <a:avLst/>
                <a:gdLst>
                  <a:gd name="connsiteX0" fmla="*/ 53637 w 76247"/>
                  <a:gd name="connsiteY0" fmla="*/ 98891 h 109036"/>
                  <a:gd name="connsiteX1" fmla="*/ 53637 w 76247"/>
                  <a:gd name="connsiteY1" fmla="*/ 109099 h 109036"/>
                  <a:gd name="connsiteX2" fmla="*/ 76372 w 76247"/>
                  <a:gd name="connsiteY2" fmla="*/ 107398 h 109036"/>
                  <a:gd name="connsiteX3" fmla="*/ 76372 w 76247"/>
                  <a:gd name="connsiteY3" fmla="*/ 102603 h 109036"/>
                  <a:gd name="connsiteX4" fmla="*/ 64309 w 76247"/>
                  <a:gd name="connsiteY4" fmla="*/ 93942 h 109036"/>
                  <a:gd name="connsiteX5" fmla="*/ 64309 w 76247"/>
                  <a:gd name="connsiteY5" fmla="*/ 63 h 109036"/>
                  <a:gd name="connsiteX6" fmla="*/ 42038 w 76247"/>
                  <a:gd name="connsiteY6" fmla="*/ 1764 h 109036"/>
                  <a:gd name="connsiteX7" fmla="*/ 42038 w 76247"/>
                  <a:gd name="connsiteY7" fmla="*/ 6559 h 109036"/>
                  <a:gd name="connsiteX8" fmla="*/ 54101 w 76247"/>
                  <a:gd name="connsiteY8" fmla="*/ 15220 h 109036"/>
                  <a:gd name="connsiteX9" fmla="*/ 54101 w 76247"/>
                  <a:gd name="connsiteY9" fmla="*/ 48626 h 109036"/>
                  <a:gd name="connsiteX10" fmla="*/ 34614 w 76247"/>
                  <a:gd name="connsiteY10" fmla="*/ 39037 h 109036"/>
                  <a:gd name="connsiteX11" fmla="*/ 124 w 76247"/>
                  <a:gd name="connsiteY11" fmla="*/ 74145 h 109036"/>
                  <a:gd name="connsiteX12" fmla="*/ 32913 w 76247"/>
                  <a:gd name="connsiteY12" fmla="*/ 109099 h 109036"/>
                  <a:gd name="connsiteX13" fmla="*/ 53637 w 76247"/>
                  <a:gd name="connsiteY13" fmla="*/ 98891 h 109036"/>
                  <a:gd name="connsiteX14" fmla="*/ 53637 w 76247"/>
                  <a:gd name="connsiteY14" fmla="*/ 57442 h 109036"/>
                  <a:gd name="connsiteX15" fmla="*/ 53637 w 76247"/>
                  <a:gd name="connsiteY15" fmla="*/ 89148 h 109036"/>
                  <a:gd name="connsiteX16" fmla="*/ 51936 w 76247"/>
                  <a:gd name="connsiteY16" fmla="*/ 94870 h 109036"/>
                  <a:gd name="connsiteX17" fmla="*/ 33686 w 76247"/>
                  <a:gd name="connsiteY17" fmla="*/ 105696 h 109036"/>
                  <a:gd name="connsiteX18" fmla="*/ 17446 w 76247"/>
                  <a:gd name="connsiteY18" fmla="*/ 95798 h 109036"/>
                  <a:gd name="connsiteX19" fmla="*/ 12961 w 76247"/>
                  <a:gd name="connsiteY19" fmla="*/ 74300 h 109036"/>
                  <a:gd name="connsiteX20" fmla="*/ 17756 w 76247"/>
                  <a:gd name="connsiteY20" fmla="*/ 52338 h 109036"/>
                  <a:gd name="connsiteX21" fmla="*/ 35232 w 76247"/>
                  <a:gd name="connsiteY21" fmla="*/ 42440 h 109036"/>
                  <a:gd name="connsiteX22" fmla="*/ 51936 w 76247"/>
                  <a:gd name="connsiteY22" fmla="*/ 51720 h 109036"/>
                  <a:gd name="connsiteX23" fmla="*/ 53637 w 76247"/>
                  <a:gd name="connsiteY23" fmla="*/ 57442 h 109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6247" h="109036">
                    <a:moveTo>
                      <a:pt x="53637" y="98891"/>
                    </a:moveTo>
                    <a:lnTo>
                      <a:pt x="53637" y="109099"/>
                    </a:lnTo>
                    <a:lnTo>
                      <a:pt x="76372" y="107398"/>
                    </a:lnTo>
                    <a:lnTo>
                      <a:pt x="76372" y="102603"/>
                    </a:lnTo>
                    <a:cubicBezTo>
                      <a:pt x="65546" y="102603"/>
                      <a:pt x="64309" y="101520"/>
                      <a:pt x="64309" y="93942"/>
                    </a:cubicBezTo>
                    <a:lnTo>
                      <a:pt x="64309" y="63"/>
                    </a:lnTo>
                    <a:lnTo>
                      <a:pt x="42038" y="1764"/>
                    </a:lnTo>
                    <a:lnTo>
                      <a:pt x="42038" y="6559"/>
                    </a:lnTo>
                    <a:cubicBezTo>
                      <a:pt x="52864" y="6559"/>
                      <a:pt x="54101" y="7641"/>
                      <a:pt x="54101" y="15220"/>
                    </a:cubicBezTo>
                    <a:lnTo>
                      <a:pt x="54101" y="48626"/>
                    </a:lnTo>
                    <a:cubicBezTo>
                      <a:pt x="49616" y="43059"/>
                      <a:pt x="42965" y="39037"/>
                      <a:pt x="34614" y="39037"/>
                    </a:cubicBezTo>
                    <a:cubicBezTo>
                      <a:pt x="16364" y="39037"/>
                      <a:pt x="124" y="54194"/>
                      <a:pt x="124" y="74145"/>
                    </a:cubicBezTo>
                    <a:cubicBezTo>
                      <a:pt x="124" y="93787"/>
                      <a:pt x="15281" y="109099"/>
                      <a:pt x="32913" y="109099"/>
                    </a:cubicBezTo>
                    <a:cubicBezTo>
                      <a:pt x="42811" y="109099"/>
                      <a:pt x="49771" y="103840"/>
                      <a:pt x="53637" y="98891"/>
                    </a:cubicBezTo>
                    <a:close/>
                    <a:moveTo>
                      <a:pt x="53637" y="57442"/>
                    </a:moveTo>
                    <a:lnTo>
                      <a:pt x="53637" y="89148"/>
                    </a:lnTo>
                    <a:cubicBezTo>
                      <a:pt x="53637" y="91931"/>
                      <a:pt x="53637" y="92241"/>
                      <a:pt x="51936" y="94870"/>
                    </a:cubicBezTo>
                    <a:cubicBezTo>
                      <a:pt x="47296" y="102294"/>
                      <a:pt x="40336" y="105696"/>
                      <a:pt x="33686" y="105696"/>
                    </a:cubicBezTo>
                    <a:cubicBezTo>
                      <a:pt x="26726" y="105696"/>
                      <a:pt x="21158" y="101675"/>
                      <a:pt x="17446" y="95798"/>
                    </a:cubicBezTo>
                    <a:cubicBezTo>
                      <a:pt x="13425" y="89457"/>
                      <a:pt x="12961" y="80641"/>
                      <a:pt x="12961" y="74300"/>
                    </a:cubicBezTo>
                    <a:cubicBezTo>
                      <a:pt x="12961" y="68578"/>
                      <a:pt x="13271" y="59298"/>
                      <a:pt x="17756" y="52338"/>
                    </a:cubicBezTo>
                    <a:cubicBezTo>
                      <a:pt x="21004" y="47544"/>
                      <a:pt x="26881" y="42440"/>
                      <a:pt x="35232" y="42440"/>
                    </a:cubicBezTo>
                    <a:cubicBezTo>
                      <a:pt x="40646" y="42440"/>
                      <a:pt x="47141" y="44760"/>
                      <a:pt x="51936" y="51720"/>
                    </a:cubicBezTo>
                    <a:cubicBezTo>
                      <a:pt x="53637" y="54349"/>
                      <a:pt x="53637" y="54658"/>
                      <a:pt x="53637" y="574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9A6A7ECC-061D-9F96-D269-9888CE3B35D7}"/>
                  </a:ext>
                </a:extLst>
              </p:cNvPr>
              <p:cNvSpPr/>
              <p:nvPr>
                <p:custDataLst>
                  <p:tags r:id="rId59"/>
                </p:custDataLst>
              </p:nvPr>
            </p:nvSpPr>
            <p:spPr>
              <a:xfrm>
                <a:off x="5115714" y="7426889"/>
                <a:ext cx="77794" cy="70061"/>
              </a:xfrm>
              <a:custGeom>
                <a:avLst/>
                <a:gdLst>
                  <a:gd name="connsiteX0" fmla="*/ 55653 w 77794"/>
                  <a:gd name="connsiteY0" fmla="*/ 56205 h 70061"/>
                  <a:gd name="connsiteX1" fmla="*/ 55653 w 77794"/>
                  <a:gd name="connsiteY1" fmla="*/ 70124 h 70061"/>
                  <a:gd name="connsiteX2" fmla="*/ 77924 w 77794"/>
                  <a:gd name="connsiteY2" fmla="*/ 68423 h 70061"/>
                  <a:gd name="connsiteX3" fmla="*/ 77924 w 77794"/>
                  <a:gd name="connsiteY3" fmla="*/ 63628 h 70061"/>
                  <a:gd name="connsiteX4" fmla="*/ 65861 w 77794"/>
                  <a:gd name="connsiteY4" fmla="*/ 54967 h 70061"/>
                  <a:gd name="connsiteX5" fmla="*/ 65861 w 77794"/>
                  <a:gd name="connsiteY5" fmla="*/ 63 h 70061"/>
                  <a:gd name="connsiteX6" fmla="*/ 43126 w 77794"/>
                  <a:gd name="connsiteY6" fmla="*/ 1764 h 70061"/>
                  <a:gd name="connsiteX7" fmla="*/ 43126 w 77794"/>
                  <a:gd name="connsiteY7" fmla="*/ 6559 h 70061"/>
                  <a:gd name="connsiteX8" fmla="*/ 55189 w 77794"/>
                  <a:gd name="connsiteY8" fmla="*/ 15220 h 70061"/>
                  <a:gd name="connsiteX9" fmla="*/ 55189 w 77794"/>
                  <a:gd name="connsiteY9" fmla="*/ 42749 h 70061"/>
                  <a:gd name="connsiteX10" fmla="*/ 36475 w 77794"/>
                  <a:gd name="connsiteY10" fmla="*/ 66722 h 70061"/>
                  <a:gd name="connsiteX11" fmla="*/ 22865 w 77794"/>
                  <a:gd name="connsiteY11" fmla="*/ 51410 h 70061"/>
                  <a:gd name="connsiteX12" fmla="*/ 22865 w 77794"/>
                  <a:gd name="connsiteY12" fmla="*/ 63 h 70061"/>
                  <a:gd name="connsiteX13" fmla="*/ 130 w 77794"/>
                  <a:gd name="connsiteY13" fmla="*/ 1764 h 70061"/>
                  <a:gd name="connsiteX14" fmla="*/ 130 w 77794"/>
                  <a:gd name="connsiteY14" fmla="*/ 6559 h 70061"/>
                  <a:gd name="connsiteX15" fmla="*/ 12194 w 77794"/>
                  <a:gd name="connsiteY15" fmla="*/ 20787 h 70061"/>
                  <a:gd name="connsiteX16" fmla="*/ 12194 w 77794"/>
                  <a:gd name="connsiteY16" fmla="*/ 43987 h 70061"/>
                  <a:gd name="connsiteX17" fmla="*/ 35702 w 77794"/>
                  <a:gd name="connsiteY17" fmla="*/ 70124 h 70061"/>
                  <a:gd name="connsiteX18" fmla="*/ 55653 w 77794"/>
                  <a:gd name="connsiteY18" fmla="*/ 56205 h 7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7794" h="70061">
                    <a:moveTo>
                      <a:pt x="55653" y="56205"/>
                    </a:moveTo>
                    <a:lnTo>
                      <a:pt x="55653" y="70124"/>
                    </a:lnTo>
                    <a:lnTo>
                      <a:pt x="77924" y="68423"/>
                    </a:lnTo>
                    <a:lnTo>
                      <a:pt x="77924" y="63628"/>
                    </a:lnTo>
                    <a:cubicBezTo>
                      <a:pt x="67098" y="63628"/>
                      <a:pt x="65861" y="62546"/>
                      <a:pt x="65861" y="54967"/>
                    </a:cubicBezTo>
                    <a:lnTo>
                      <a:pt x="65861" y="63"/>
                    </a:lnTo>
                    <a:lnTo>
                      <a:pt x="43126" y="1764"/>
                    </a:lnTo>
                    <a:lnTo>
                      <a:pt x="43126" y="6559"/>
                    </a:lnTo>
                    <a:cubicBezTo>
                      <a:pt x="53952" y="6559"/>
                      <a:pt x="55189" y="7641"/>
                      <a:pt x="55189" y="15220"/>
                    </a:cubicBezTo>
                    <a:lnTo>
                      <a:pt x="55189" y="42749"/>
                    </a:lnTo>
                    <a:cubicBezTo>
                      <a:pt x="55189" y="56205"/>
                      <a:pt x="47766" y="66722"/>
                      <a:pt x="36475" y="66722"/>
                    </a:cubicBezTo>
                    <a:cubicBezTo>
                      <a:pt x="23484" y="66722"/>
                      <a:pt x="22865" y="59453"/>
                      <a:pt x="22865" y="51410"/>
                    </a:cubicBezTo>
                    <a:lnTo>
                      <a:pt x="22865" y="63"/>
                    </a:lnTo>
                    <a:lnTo>
                      <a:pt x="130" y="1764"/>
                    </a:lnTo>
                    <a:lnTo>
                      <a:pt x="130" y="6559"/>
                    </a:lnTo>
                    <a:cubicBezTo>
                      <a:pt x="12194" y="6559"/>
                      <a:pt x="12194" y="7023"/>
                      <a:pt x="12194" y="20787"/>
                    </a:cubicBezTo>
                    <a:lnTo>
                      <a:pt x="12194" y="43987"/>
                    </a:lnTo>
                    <a:cubicBezTo>
                      <a:pt x="12194" y="56050"/>
                      <a:pt x="12194" y="70124"/>
                      <a:pt x="35702" y="70124"/>
                    </a:cubicBezTo>
                    <a:cubicBezTo>
                      <a:pt x="44363" y="70124"/>
                      <a:pt x="51168" y="65794"/>
                      <a:pt x="55653" y="562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E8F1673F-62A3-7878-9CF5-D5F32B2F79FB}"/>
                  </a:ext>
                </a:extLst>
              </p:cNvPr>
              <p:cNvSpPr/>
              <p:nvPr>
                <p:custDataLst>
                  <p:tags r:id="rId60"/>
                </p:custDataLst>
              </p:nvPr>
            </p:nvSpPr>
            <p:spPr>
              <a:xfrm>
                <a:off x="5201791" y="7387915"/>
                <a:ext cx="34334" cy="107334"/>
              </a:xfrm>
              <a:custGeom>
                <a:avLst/>
                <a:gdLst>
                  <a:gd name="connsiteX0" fmla="*/ 22407 w 34334"/>
                  <a:gd name="connsiteY0" fmla="*/ 63 h 107334"/>
                  <a:gd name="connsiteX1" fmla="*/ 136 w 34334"/>
                  <a:gd name="connsiteY1" fmla="*/ 1764 h 107334"/>
                  <a:gd name="connsiteX2" fmla="*/ 136 w 34334"/>
                  <a:gd name="connsiteY2" fmla="*/ 6559 h 107334"/>
                  <a:gd name="connsiteX3" fmla="*/ 12199 w 34334"/>
                  <a:gd name="connsiteY3" fmla="*/ 15220 h 107334"/>
                  <a:gd name="connsiteX4" fmla="*/ 12199 w 34334"/>
                  <a:gd name="connsiteY4" fmla="*/ 95643 h 107334"/>
                  <a:gd name="connsiteX5" fmla="*/ 136 w 34334"/>
                  <a:gd name="connsiteY5" fmla="*/ 102603 h 107334"/>
                  <a:gd name="connsiteX6" fmla="*/ 136 w 34334"/>
                  <a:gd name="connsiteY6" fmla="*/ 107398 h 107334"/>
                  <a:gd name="connsiteX7" fmla="*/ 17303 w 34334"/>
                  <a:gd name="connsiteY7" fmla="*/ 106934 h 107334"/>
                  <a:gd name="connsiteX8" fmla="*/ 34470 w 34334"/>
                  <a:gd name="connsiteY8" fmla="*/ 107398 h 107334"/>
                  <a:gd name="connsiteX9" fmla="*/ 34470 w 34334"/>
                  <a:gd name="connsiteY9" fmla="*/ 102603 h 107334"/>
                  <a:gd name="connsiteX10" fmla="*/ 22407 w 34334"/>
                  <a:gd name="connsiteY10" fmla="*/ 95643 h 107334"/>
                  <a:gd name="connsiteX11" fmla="*/ 22407 w 34334"/>
                  <a:gd name="connsiteY11" fmla="*/ 63 h 10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334" h="107334">
                    <a:moveTo>
                      <a:pt x="22407" y="63"/>
                    </a:moveTo>
                    <a:lnTo>
                      <a:pt x="136" y="1764"/>
                    </a:lnTo>
                    <a:lnTo>
                      <a:pt x="136" y="6559"/>
                    </a:lnTo>
                    <a:cubicBezTo>
                      <a:pt x="10962" y="6559"/>
                      <a:pt x="12199" y="7641"/>
                      <a:pt x="12199" y="15220"/>
                    </a:cubicBezTo>
                    <a:lnTo>
                      <a:pt x="12199" y="95643"/>
                    </a:lnTo>
                    <a:cubicBezTo>
                      <a:pt x="12199" y="102603"/>
                      <a:pt x="10498" y="102603"/>
                      <a:pt x="136" y="102603"/>
                    </a:cubicBezTo>
                    <a:lnTo>
                      <a:pt x="136" y="107398"/>
                    </a:lnTo>
                    <a:cubicBezTo>
                      <a:pt x="5239" y="107243"/>
                      <a:pt x="13436" y="106934"/>
                      <a:pt x="17303" y="106934"/>
                    </a:cubicBezTo>
                    <a:cubicBezTo>
                      <a:pt x="21169" y="106934"/>
                      <a:pt x="28748" y="107243"/>
                      <a:pt x="34470" y="107398"/>
                    </a:cubicBezTo>
                    <a:lnTo>
                      <a:pt x="34470" y="102603"/>
                    </a:lnTo>
                    <a:cubicBezTo>
                      <a:pt x="24108" y="102603"/>
                      <a:pt x="22407" y="102603"/>
                      <a:pt x="22407" y="95643"/>
                    </a:cubicBezTo>
                    <a:lnTo>
                      <a:pt x="22407" y="63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1FFE3DAD-8398-D0E4-93FB-6833B8FC059D}"/>
                  </a:ext>
                </a:extLst>
              </p:cNvPr>
              <p:cNvSpPr/>
              <p:nvPr>
                <p:custDataLst>
                  <p:tags r:id="rId61"/>
                </p:custDataLst>
              </p:nvPr>
            </p:nvSpPr>
            <p:spPr>
              <a:xfrm>
                <a:off x="5246145" y="7425961"/>
                <a:ext cx="69751" cy="70989"/>
              </a:xfrm>
              <a:custGeom>
                <a:avLst/>
                <a:gdLst>
                  <a:gd name="connsiteX0" fmla="*/ 45145 w 69751"/>
                  <a:gd name="connsiteY0" fmla="*/ 57597 h 70989"/>
                  <a:gd name="connsiteX1" fmla="*/ 57208 w 69751"/>
                  <a:gd name="connsiteY1" fmla="*/ 70279 h 70989"/>
                  <a:gd name="connsiteX2" fmla="*/ 69890 w 69751"/>
                  <a:gd name="connsiteY2" fmla="*/ 55586 h 70989"/>
                  <a:gd name="connsiteX3" fmla="*/ 69890 w 69751"/>
                  <a:gd name="connsiteY3" fmla="*/ 46925 h 70989"/>
                  <a:gd name="connsiteX4" fmla="*/ 66024 w 69751"/>
                  <a:gd name="connsiteY4" fmla="*/ 46925 h 70989"/>
                  <a:gd name="connsiteX5" fmla="*/ 66024 w 69751"/>
                  <a:gd name="connsiteY5" fmla="*/ 55586 h 70989"/>
                  <a:gd name="connsiteX6" fmla="*/ 60456 w 69751"/>
                  <a:gd name="connsiteY6" fmla="*/ 65484 h 70989"/>
                  <a:gd name="connsiteX7" fmla="*/ 54734 w 69751"/>
                  <a:gd name="connsiteY7" fmla="*/ 57751 h 70989"/>
                  <a:gd name="connsiteX8" fmla="*/ 54734 w 69751"/>
                  <a:gd name="connsiteY8" fmla="*/ 26819 h 70989"/>
                  <a:gd name="connsiteX9" fmla="*/ 49166 w 69751"/>
                  <a:gd name="connsiteY9" fmla="*/ 8569 h 70989"/>
                  <a:gd name="connsiteX10" fmla="*/ 27977 w 69751"/>
                  <a:gd name="connsiteY10" fmla="*/ 63 h 70989"/>
                  <a:gd name="connsiteX11" fmla="*/ 4623 w 69751"/>
                  <a:gd name="connsiteY11" fmla="*/ 17539 h 70989"/>
                  <a:gd name="connsiteX12" fmla="*/ 11738 w 69751"/>
                  <a:gd name="connsiteY12" fmla="*/ 24809 h 70989"/>
                  <a:gd name="connsiteX13" fmla="*/ 18852 w 69751"/>
                  <a:gd name="connsiteY13" fmla="*/ 17694 h 70989"/>
                  <a:gd name="connsiteX14" fmla="*/ 10965 w 69751"/>
                  <a:gd name="connsiteY14" fmla="*/ 10580 h 70989"/>
                  <a:gd name="connsiteX15" fmla="*/ 27668 w 69751"/>
                  <a:gd name="connsiteY15" fmla="*/ 3465 h 70989"/>
                  <a:gd name="connsiteX16" fmla="*/ 44062 w 69751"/>
                  <a:gd name="connsiteY16" fmla="*/ 23262 h 70989"/>
                  <a:gd name="connsiteX17" fmla="*/ 44062 w 69751"/>
                  <a:gd name="connsiteY17" fmla="*/ 28984 h 70989"/>
                  <a:gd name="connsiteX18" fmla="*/ 15604 w 69751"/>
                  <a:gd name="connsiteY18" fmla="*/ 34552 h 70989"/>
                  <a:gd name="connsiteX19" fmla="*/ 138 w 69751"/>
                  <a:gd name="connsiteY19" fmla="*/ 54658 h 70989"/>
                  <a:gd name="connsiteX20" fmla="*/ 24884 w 69751"/>
                  <a:gd name="connsiteY20" fmla="*/ 71052 h 70989"/>
                  <a:gd name="connsiteX21" fmla="*/ 45145 w 69751"/>
                  <a:gd name="connsiteY21" fmla="*/ 57597 h 70989"/>
                  <a:gd name="connsiteX22" fmla="*/ 44062 w 69751"/>
                  <a:gd name="connsiteY22" fmla="*/ 32232 h 70989"/>
                  <a:gd name="connsiteX23" fmla="*/ 44062 w 69751"/>
                  <a:gd name="connsiteY23" fmla="*/ 47698 h 70989"/>
                  <a:gd name="connsiteX24" fmla="*/ 25967 w 69751"/>
                  <a:gd name="connsiteY24" fmla="*/ 67650 h 70989"/>
                  <a:gd name="connsiteX25" fmla="*/ 12047 w 69751"/>
                  <a:gd name="connsiteY25" fmla="*/ 54503 h 70989"/>
                  <a:gd name="connsiteX26" fmla="*/ 44062 w 69751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751" h="70989">
                    <a:moveTo>
                      <a:pt x="45145" y="57597"/>
                    </a:moveTo>
                    <a:cubicBezTo>
                      <a:pt x="45763" y="63783"/>
                      <a:pt x="49939" y="70279"/>
                      <a:pt x="57208" y="70279"/>
                    </a:cubicBezTo>
                    <a:cubicBezTo>
                      <a:pt x="60456" y="70279"/>
                      <a:pt x="69890" y="68114"/>
                      <a:pt x="69890" y="55586"/>
                    </a:cubicBezTo>
                    <a:lnTo>
                      <a:pt x="69890" y="46925"/>
                    </a:lnTo>
                    <a:lnTo>
                      <a:pt x="66024" y="46925"/>
                    </a:lnTo>
                    <a:lnTo>
                      <a:pt x="66024" y="55586"/>
                    </a:lnTo>
                    <a:cubicBezTo>
                      <a:pt x="66024" y="64556"/>
                      <a:pt x="62157" y="65484"/>
                      <a:pt x="60456" y="65484"/>
                    </a:cubicBezTo>
                    <a:cubicBezTo>
                      <a:pt x="55352" y="65484"/>
                      <a:pt x="54734" y="58525"/>
                      <a:pt x="54734" y="57751"/>
                    </a:cubicBezTo>
                    <a:lnTo>
                      <a:pt x="54734" y="26819"/>
                    </a:lnTo>
                    <a:cubicBezTo>
                      <a:pt x="54734" y="20323"/>
                      <a:pt x="54734" y="14292"/>
                      <a:pt x="49166" y="8569"/>
                    </a:cubicBezTo>
                    <a:cubicBezTo>
                      <a:pt x="43134" y="2537"/>
                      <a:pt x="35401" y="63"/>
                      <a:pt x="27977" y="63"/>
                    </a:cubicBezTo>
                    <a:cubicBezTo>
                      <a:pt x="15295" y="63"/>
                      <a:pt x="4623" y="7332"/>
                      <a:pt x="4623" y="17539"/>
                    </a:cubicBezTo>
                    <a:cubicBezTo>
                      <a:pt x="4623" y="22179"/>
                      <a:pt x="7717" y="24809"/>
                      <a:pt x="11738" y="24809"/>
                    </a:cubicBezTo>
                    <a:cubicBezTo>
                      <a:pt x="16068" y="24809"/>
                      <a:pt x="18852" y="21715"/>
                      <a:pt x="18852" y="17694"/>
                    </a:cubicBezTo>
                    <a:cubicBezTo>
                      <a:pt x="18852" y="15838"/>
                      <a:pt x="18079" y="10734"/>
                      <a:pt x="10965" y="10580"/>
                    </a:cubicBezTo>
                    <a:cubicBezTo>
                      <a:pt x="15140" y="5167"/>
                      <a:pt x="22719" y="3465"/>
                      <a:pt x="27668" y="3465"/>
                    </a:cubicBezTo>
                    <a:cubicBezTo>
                      <a:pt x="35246" y="3465"/>
                      <a:pt x="44062" y="9497"/>
                      <a:pt x="44062" y="23262"/>
                    </a:cubicBezTo>
                    <a:lnTo>
                      <a:pt x="44062" y="28984"/>
                    </a:lnTo>
                    <a:cubicBezTo>
                      <a:pt x="36174" y="29448"/>
                      <a:pt x="25348" y="29912"/>
                      <a:pt x="15604" y="34552"/>
                    </a:cubicBezTo>
                    <a:cubicBezTo>
                      <a:pt x="4005" y="39811"/>
                      <a:pt x="138" y="47853"/>
                      <a:pt x="138" y="54658"/>
                    </a:cubicBezTo>
                    <a:cubicBezTo>
                      <a:pt x="138" y="67186"/>
                      <a:pt x="15140" y="71052"/>
                      <a:pt x="24884" y="71052"/>
                    </a:cubicBezTo>
                    <a:cubicBezTo>
                      <a:pt x="35092" y="71052"/>
                      <a:pt x="42206" y="64866"/>
                      <a:pt x="45145" y="57597"/>
                    </a:cubicBezTo>
                    <a:close/>
                    <a:moveTo>
                      <a:pt x="44062" y="32232"/>
                    </a:moveTo>
                    <a:lnTo>
                      <a:pt x="44062" y="47698"/>
                    </a:lnTo>
                    <a:cubicBezTo>
                      <a:pt x="44062" y="62391"/>
                      <a:pt x="32926" y="67650"/>
                      <a:pt x="25967" y="67650"/>
                    </a:cubicBezTo>
                    <a:cubicBezTo>
                      <a:pt x="18388" y="67650"/>
                      <a:pt x="12047" y="62237"/>
                      <a:pt x="12047" y="54503"/>
                    </a:cubicBezTo>
                    <a:cubicBezTo>
                      <a:pt x="12047" y="45997"/>
                      <a:pt x="18543" y="33160"/>
                      <a:pt x="44062" y="322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D19683E4-CA81-ADEA-7812-85BF94033C0A}"/>
                  </a:ext>
                </a:extLst>
              </p:cNvPr>
              <p:cNvSpPr/>
              <p:nvPr>
                <p:custDataLst>
                  <p:tags r:id="rId62"/>
                </p:custDataLst>
              </p:nvPr>
            </p:nvSpPr>
            <p:spPr>
              <a:xfrm>
                <a:off x="5319918" y="7400133"/>
                <a:ext cx="48408" cy="96817"/>
              </a:xfrm>
              <a:custGeom>
                <a:avLst/>
                <a:gdLst>
                  <a:gd name="connsiteX0" fmla="*/ 23961 w 48408"/>
                  <a:gd name="connsiteY0" fmla="*/ 33315 h 96817"/>
                  <a:gd name="connsiteX1" fmla="*/ 46078 w 48408"/>
                  <a:gd name="connsiteY1" fmla="*/ 33315 h 96817"/>
                  <a:gd name="connsiteX2" fmla="*/ 46078 w 48408"/>
                  <a:gd name="connsiteY2" fmla="*/ 28520 h 96817"/>
                  <a:gd name="connsiteX3" fmla="*/ 23961 w 48408"/>
                  <a:gd name="connsiteY3" fmla="*/ 28520 h 96817"/>
                  <a:gd name="connsiteX4" fmla="*/ 23961 w 48408"/>
                  <a:gd name="connsiteY4" fmla="*/ 63 h 96817"/>
                  <a:gd name="connsiteX5" fmla="*/ 20095 w 48408"/>
                  <a:gd name="connsiteY5" fmla="*/ 63 h 96817"/>
                  <a:gd name="connsiteX6" fmla="*/ 143 w 48408"/>
                  <a:gd name="connsiteY6" fmla="*/ 29912 h 96817"/>
                  <a:gd name="connsiteX7" fmla="*/ 143 w 48408"/>
                  <a:gd name="connsiteY7" fmla="*/ 33315 h 96817"/>
                  <a:gd name="connsiteX8" fmla="*/ 13289 w 48408"/>
                  <a:gd name="connsiteY8" fmla="*/ 33315 h 96817"/>
                  <a:gd name="connsiteX9" fmla="*/ 13289 w 48408"/>
                  <a:gd name="connsiteY9" fmla="*/ 76001 h 96817"/>
                  <a:gd name="connsiteX10" fmla="*/ 33241 w 48408"/>
                  <a:gd name="connsiteY10" fmla="*/ 96881 h 96817"/>
                  <a:gd name="connsiteX11" fmla="*/ 48552 w 48408"/>
                  <a:gd name="connsiteY11" fmla="*/ 76001 h 96817"/>
                  <a:gd name="connsiteX12" fmla="*/ 48552 w 48408"/>
                  <a:gd name="connsiteY12" fmla="*/ 67186 h 96817"/>
                  <a:gd name="connsiteX13" fmla="*/ 44686 w 48408"/>
                  <a:gd name="connsiteY13" fmla="*/ 67186 h 96817"/>
                  <a:gd name="connsiteX14" fmla="*/ 44686 w 48408"/>
                  <a:gd name="connsiteY14" fmla="*/ 75692 h 96817"/>
                  <a:gd name="connsiteX15" fmla="*/ 34323 w 48408"/>
                  <a:gd name="connsiteY15" fmla="*/ 93014 h 96817"/>
                  <a:gd name="connsiteX16" fmla="*/ 23961 w 48408"/>
                  <a:gd name="connsiteY16" fmla="*/ 76311 h 96817"/>
                  <a:gd name="connsiteX17" fmla="*/ 23961 w 48408"/>
                  <a:gd name="connsiteY17" fmla="*/ 33315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408" h="96817">
                    <a:moveTo>
                      <a:pt x="23961" y="33315"/>
                    </a:moveTo>
                    <a:lnTo>
                      <a:pt x="46078" y="33315"/>
                    </a:lnTo>
                    <a:lnTo>
                      <a:pt x="46078" y="28520"/>
                    </a:lnTo>
                    <a:lnTo>
                      <a:pt x="23961" y="28520"/>
                    </a:lnTo>
                    <a:lnTo>
                      <a:pt x="23961" y="63"/>
                    </a:lnTo>
                    <a:lnTo>
                      <a:pt x="20095" y="63"/>
                    </a:lnTo>
                    <a:cubicBezTo>
                      <a:pt x="19940" y="12745"/>
                      <a:pt x="15300" y="29294"/>
                      <a:pt x="143" y="29912"/>
                    </a:cubicBezTo>
                    <a:lnTo>
                      <a:pt x="143" y="33315"/>
                    </a:lnTo>
                    <a:lnTo>
                      <a:pt x="13289" y="33315"/>
                    </a:lnTo>
                    <a:lnTo>
                      <a:pt x="13289" y="76001"/>
                    </a:lnTo>
                    <a:cubicBezTo>
                      <a:pt x="13289" y="95025"/>
                      <a:pt x="27673" y="96881"/>
                      <a:pt x="33241" y="96881"/>
                    </a:cubicBezTo>
                    <a:cubicBezTo>
                      <a:pt x="44222" y="96881"/>
                      <a:pt x="48552" y="85900"/>
                      <a:pt x="48552" y="76001"/>
                    </a:cubicBezTo>
                    <a:lnTo>
                      <a:pt x="48552" y="67186"/>
                    </a:lnTo>
                    <a:lnTo>
                      <a:pt x="44686" y="67186"/>
                    </a:lnTo>
                    <a:lnTo>
                      <a:pt x="44686" y="75692"/>
                    </a:lnTo>
                    <a:cubicBezTo>
                      <a:pt x="44686" y="87137"/>
                      <a:pt x="40046" y="93014"/>
                      <a:pt x="34323" y="93014"/>
                    </a:cubicBezTo>
                    <a:cubicBezTo>
                      <a:pt x="23961" y="93014"/>
                      <a:pt x="23961" y="78940"/>
                      <a:pt x="23961" y="76311"/>
                    </a:cubicBezTo>
                    <a:lnTo>
                      <a:pt x="23961" y="33315"/>
                    </a:ln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3445909E-EB0E-071E-3BBE-48D5640A2D4C}"/>
                  </a:ext>
                </a:extLst>
              </p:cNvPr>
              <p:cNvSpPr/>
              <p:nvPr>
                <p:custDataLst>
                  <p:tags r:id="rId63"/>
                </p:custDataLst>
              </p:nvPr>
            </p:nvSpPr>
            <p:spPr>
              <a:xfrm>
                <a:off x="5382230" y="7391781"/>
                <a:ext cx="33097" cy="103468"/>
              </a:xfrm>
              <a:custGeom>
                <a:avLst/>
                <a:gdLst>
                  <a:gd name="connsiteX0" fmla="*/ 22418 w 33097"/>
                  <a:gd name="connsiteY0" fmla="*/ 35171 h 103468"/>
                  <a:gd name="connsiteX1" fmla="*/ 766 w 33097"/>
                  <a:gd name="connsiteY1" fmla="*/ 36872 h 103468"/>
                  <a:gd name="connsiteX2" fmla="*/ 766 w 33097"/>
                  <a:gd name="connsiteY2" fmla="*/ 41667 h 103468"/>
                  <a:gd name="connsiteX3" fmla="*/ 12211 w 33097"/>
                  <a:gd name="connsiteY3" fmla="*/ 50173 h 103468"/>
                  <a:gd name="connsiteX4" fmla="*/ 12211 w 33097"/>
                  <a:gd name="connsiteY4" fmla="*/ 91777 h 103468"/>
                  <a:gd name="connsiteX5" fmla="*/ 147 w 33097"/>
                  <a:gd name="connsiteY5" fmla="*/ 98737 h 103468"/>
                  <a:gd name="connsiteX6" fmla="*/ 147 w 33097"/>
                  <a:gd name="connsiteY6" fmla="*/ 103531 h 103468"/>
                  <a:gd name="connsiteX7" fmla="*/ 17160 w 33097"/>
                  <a:gd name="connsiteY7" fmla="*/ 103067 h 103468"/>
                  <a:gd name="connsiteX8" fmla="*/ 33245 w 33097"/>
                  <a:gd name="connsiteY8" fmla="*/ 103531 h 103468"/>
                  <a:gd name="connsiteX9" fmla="*/ 33245 w 33097"/>
                  <a:gd name="connsiteY9" fmla="*/ 98737 h 103468"/>
                  <a:gd name="connsiteX10" fmla="*/ 22418 w 33097"/>
                  <a:gd name="connsiteY10" fmla="*/ 91931 h 103468"/>
                  <a:gd name="connsiteX11" fmla="*/ 22418 w 33097"/>
                  <a:gd name="connsiteY11" fmla="*/ 35171 h 103468"/>
                  <a:gd name="connsiteX12" fmla="*/ 23037 w 33097"/>
                  <a:gd name="connsiteY12" fmla="*/ 8260 h 103468"/>
                  <a:gd name="connsiteX13" fmla="*/ 14840 w 33097"/>
                  <a:gd name="connsiteY13" fmla="*/ 63 h 103468"/>
                  <a:gd name="connsiteX14" fmla="*/ 6643 w 33097"/>
                  <a:gd name="connsiteY14" fmla="*/ 8260 h 103468"/>
                  <a:gd name="connsiteX15" fmla="*/ 14840 w 33097"/>
                  <a:gd name="connsiteY15" fmla="*/ 16457 h 103468"/>
                  <a:gd name="connsiteX16" fmla="*/ 23037 w 33097"/>
                  <a:gd name="connsiteY16" fmla="*/ 8260 h 103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097" h="103468">
                    <a:moveTo>
                      <a:pt x="22418" y="35171"/>
                    </a:moveTo>
                    <a:lnTo>
                      <a:pt x="766" y="36872"/>
                    </a:lnTo>
                    <a:lnTo>
                      <a:pt x="766" y="41667"/>
                    </a:lnTo>
                    <a:cubicBezTo>
                      <a:pt x="10819" y="41667"/>
                      <a:pt x="12211" y="42595"/>
                      <a:pt x="12211" y="50173"/>
                    </a:cubicBezTo>
                    <a:lnTo>
                      <a:pt x="12211" y="91777"/>
                    </a:lnTo>
                    <a:cubicBezTo>
                      <a:pt x="12211" y="98737"/>
                      <a:pt x="10509" y="98737"/>
                      <a:pt x="147" y="98737"/>
                    </a:cubicBezTo>
                    <a:lnTo>
                      <a:pt x="147" y="103531"/>
                    </a:lnTo>
                    <a:cubicBezTo>
                      <a:pt x="5096" y="103376"/>
                      <a:pt x="13448" y="103067"/>
                      <a:pt x="17160" y="103067"/>
                    </a:cubicBezTo>
                    <a:cubicBezTo>
                      <a:pt x="22573" y="103067"/>
                      <a:pt x="27986" y="103376"/>
                      <a:pt x="33245" y="103531"/>
                    </a:cubicBezTo>
                    <a:lnTo>
                      <a:pt x="33245" y="98737"/>
                    </a:lnTo>
                    <a:cubicBezTo>
                      <a:pt x="23037" y="98737"/>
                      <a:pt x="22418" y="97963"/>
                      <a:pt x="22418" y="91931"/>
                    </a:cubicBezTo>
                    <a:lnTo>
                      <a:pt x="22418" y="35171"/>
                    </a:lnTo>
                    <a:close/>
                    <a:moveTo>
                      <a:pt x="23037" y="8260"/>
                    </a:moveTo>
                    <a:cubicBezTo>
                      <a:pt x="23037" y="3311"/>
                      <a:pt x="19170" y="63"/>
                      <a:pt x="14840" y="63"/>
                    </a:cubicBezTo>
                    <a:cubicBezTo>
                      <a:pt x="10045" y="63"/>
                      <a:pt x="6643" y="4239"/>
                      <a:pt x="6643" y="8260"/>
                    </a:cubicBezTo>
                    <a:cubicBezTo>
                      <a:pt x="6643" y="12436"/>
                      <a:pt x="10045" y="16457"/>
                      <a:pt x="14840" y="16457"/>
                    </a:cubicBezTo>
                    <a:cubicBezTo>
                      <a:pt x="19170" y="16457"/>
                      <a:pt x="23037" y="13209"/>
                      <a:pt x="23037" y="82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AFD4FA19-B2B6-C165-3E04-6B5F5D6B2FBD}"/>
                  </a:ext>
                </a:extLst>
              </p:cNvPr>
              <p:cNvSpPr/>
              <p:nvPr>
                <p:custDataLst>
                  <p:tags r:id="rId64"/>
                </p:custDataLst>
              </p:nvPr>
            </p:nvSpPr>
            <p:spPr>
              <a:xfrm>
                <a:off x="5424418" y="7425961"/>
                <a:ext cx="68514" cy="70989"/>
              </a:xfrm>
              <a:custGeom>
                <a:avLst/>
                <a:gdLst>
                  <a:gd name="connsiteX0" fmla="*/ 68665 w 68514"/>
                  <a:gd name="connsiteY0" fmla="*/ 36253 h 70989"/>
                  <a:gd name="connsiteX1" fmla="*/ 34485 w 68514"/>
                  <a:gd name="connsiteY1" fmla="*/ 63 h 70989"/>
                  <a:gd name="connsiteX2" fmla="*/ 150 w 68514"/>
                  <a:gd name="connsiteY2" fmla="*/ 36253 h 70989"/>
                  <a:gd name="connsiteX3" fmla="*/ 34330 w 68514"/>
                  <a:gd name="connsiteY3" fmla="*/ 71052 h 70989"/>
                  <a:gd name="connsiteX4" fmla="*/ 68665 w 68514"/>
                  <a:gd name="connsiteY4" fmla="*/ 36253 h 70989"/>
                  <a:gd name="connsiteX5" fmla="*/ 34485 w 68514"/>
                  <a:gd name="connsiteY5" fmla="*/ 67186 h 70989"/>
                  <a:gd name="connsiteX6" fmla="*/ 16853 w 68514"/>
                  <a:gd name="connsiteY6" fmla="*/ 56823 h 70989"/>
                  <a:gd name="connsiteX7" fmla="*/ 12987 w 68514"/>
                  <a:gd name="connsiteY7" fmla="*/ 35016 h 70989"/>
                  <a:gd name="connsiteX8" fmla="*/ 16699 w 68514"/>
                  <a:gd name="connsiteY8" fmla="*/ 13828 h 70989"/>
                  <a:gd name="connsiteX9" fmla="*/ 34330 w 68514"/>
                  <a:gd name="connsiteY9" fmla="*/ 3465 h 70989"/>
                  <a:gd name="connsiteX10" fmla="*/ 51807 w 68514"/>
                  <a:gd name="connsiteY10" fmla="*/ 13518 h 70989"/>
                  <a:gd name="connsiteX11" fmla="*/ 55828 w 68514"/>
                  <a:gd name="connsiteY11" fmla="*/ 35016 h 70989"/>
                  <a:gd name="connsiteX12" fmla="*/ 52425 w 68514"/>
                  <a:gd name="connsiteY12" fmla="*/ 55741 h 70989"/>
                  <a:gd name="connsiteX13" fmla="*/ 34485 w 68514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514" h="70989">
                    <a:moveTo>
                      <a:pt x="68665" y="36253"/>
                    </a:moveTo>
                    <a:cubicBezTo>
                      <a:pt x="68665" y="16457"/>
                      <a:pt x="53199" y="63"/>
                      <a:pt x="34485" y="63"/>
                    </a:cubicBezTo>
                    <a:cubicBezTo>
                      <a:pt x="15152" y="63"/>
                      <a:pt x="150" y="16921"/>
                      <a:pt x="150" y="36253"/>
                    </a:cubicBezTo>
                    <a:cubicBezTo>
                      <a:pt x="150" y="56205"/>
                      <a:pt x="16235" y="71052"/>
                      <a:pt x="34330" y="71052"/>
                    </a:cubicBezTo>
                    <a:cubicBezTo>
                      <a:pt x="53044" y="71052"/>
                      <a:pt x="68665" y="55895"/>
                      <a:pt x="68665" y="36253"/>
                    </a:cubicBezTo>
                    <a:close/>
                    <a:moveTo>
                      <a:pt x="34485" y="67186"/>
                    </a:moveTo>
                    <a:cubicBezTo>
                      <a:pt x="27834" y="67186"/>
                      <a:pt x="21029" y="63938"/>
                      <a:pt x="16853" y="56823"/>
                    </a:cubicBezTo>
                    <a:cubicBezTo>
                      <a:pt x="12987" y="50018"/>
                      <a:pt x="12987" y="40584"/>
                      <a:pt x="12987" y="35016"/>
                    </a:cubicBezTo>
                    <a:cubicBezTo>
                      <a:pt x="12987" y="28984"/>
                      <a:pt x="12987" y="20633"/>
                      <a:pt x="16699" y="13828"/>
                    </a:cubicBezTo>
                    <a:cubicBezTo>
                      <a:pt x="20874" y="6713"/>
                      <a:pt x="28144" y="3465"/>
                      <a:pt x="34330" y="3465"/>
                    </a:cubicBezTo>
                    <a:cubicBezTo>
                      <a:pt x="41135" y="3465"/>
                      <a:pt x="47785" y="6868"/>
                      <a:pt x="51807" y="13518"/>
                    </a:cubicBezTo>
                    <a:cubicBezTo>
                      <a:pt x="55828" y="20169"/>
                      <a:pt x="55828" y="29139"/>
                      <a:pt x="55828" y="35016"/>
                    </a:cubicBezTo>
                    <a:cubicBezTo>
                      <a:pt x="55828" y="40584"/>
                      <a:pt x="55828" y="48936"/>
                      <a:pt x="52425" y="55741"/>
                    </a:cubicBezTo>
                    <a:cubicBezTo>
                      <a:pt x="49023" y="62701"/>
                      <a:pt x="42218" y="67186"/>
                      <a:pt x="34485" y="671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606BD52D-764C-D755-7811-956F97DD071F}"/>
                  </a:ext>
                </a:extLst>
              </p:cNvPr>
              <p:cNvSpPr/>
              <p:nvPr>
                <p:custDataLst>
                  <p:tags r:id="rId65"/>
                </p:custDataLst>
              </p:nvPr>
            </p:nvSpPr>
            <p:spPr>
              <a:xfrm>
                <a:off x="5502367" y="7426889"/>
                <a:ext cx="77794" cy="68360"/>
              </a:xfrm>
              <a:custGeom>
                <a:avLst/>
                <a:gdLst>
                  <a:gd name="connsiteX0" fmla="*/ 12218 w 77794"/>
                  <a:gd name="connsiteY0" fmla="*/ 15220 h 68360"/>
                  <a:gd name="connsiteX1" fmla="*/ 12218 w 77794"/>
                  <a:gd name="connsiteY1" fmla="*/ 56669 h 68360"/>
                  <a:gd name="connsiteX2" fmla="*/ 155 w 77794"/>
                  <a:gd name="connsiteY2" fmla="*/ 63628 h 68360"/>
                  <a:gd name="connsiteX3" fmla="*/ 155 w 77794"/>
                  <a:gd name="connsiteY3" fmla="*/ 68423 h 68360"/>
                  <a:gd name="connsiteX4" fmla="*/ 17632 w 77794"/>
                  <a:gd name="connsiteY4" fmla="*/ 67959 h 68360"/>
                  <a:gd name="connsiteX5" fmla="*/ 34954 w 77794"/>
                  <a:gd name="connsiteY5" fmla="*/ 68423 h 68360"/>
                  <a:gd name="connsiteX6" fmla="*/ 34954 w 77794"/>
                  <a:gd name="connsiteY6" fmla="*/ 63628 h 68360"/>
                  <a:gd name="connsiteX7" fmla="*/ 22890 w 77794"/>
                  <a:gd name="connsiteY7" fmla="*/ 56669 h 68360"/>
                  <a:gd name="connsiteX8" fmla="*/ 22890 w 77794"/>
                  <a:gd name="connsiteY8" fmla="*/ 28211 h 68360"/>
                  <a:gd name="connsiteX9" fmla="*/ 43769 w 77794"/>
                  <a:gd name="connsiteY9" fmla="*/ 3465 h 68360"/>
                  <a:gd name="connsiteX10" fmla="*/ 55214 w 77794"/>
                  <a:gd name="connsiteY10" fmla="*/ 20633 h 68360"/>
                  <a:gd name="connsiteX11" fmla="*/ 55214 w 77794"/>
                  <a:gd name="connsiteY11" fmla="*/ 56669 h 68360"/>
                  <a:gd name="connsiteX12" fmla="*/ 43151 w 77794"/>
                  <a:gd name="connsiteY12" fmla="*/ 63628 h 68360"/>
                  <a:gd name="connsiteX13" fmla="*/ 43151 w 77794"/>
                  <a:gd name="connsiteY13" fmla="*/ 68423 h 68360"/>
                  <a:gd name="connsiteX14" fmla="*/ 60627 w 77794"/>
                  <a:gd name="connsiteY14" fmla="*/ 67959 h 68360"/>
                  <a:gd name="connsiteX15" fmla="*/ 77949 w 77794"/>
                  <a:gd name="connsiteY15" fmla="*/ 68423 h 68360"/>
                  <a:gd name="connsiteX16" fmla="*/ 77949 w 77794"/>
                  <a:gd name="connsiteY16" fmla="*/ 63628 h 68360"/>
                  <a:gd name="connsiteX17" fmla="*/ 65886 w 77794"/>
                  <a:gd name="connsiteY17" fmla="*/ 58989 h 68360"/>
                  <a:gd name="connsiteX18" fmla="*/ 65886 w 77794"/>
                  <a:gd name="connsiteY18" fmla="*/ 29448 h 68360"/>
                  <a:gd name="connsiteX19" fmla="*/ 61091 w 77794"/>
                  <a:gd name="connsiteY19" fmla="*/ 5785 h 68360"/>
                  <a:gd name="connsiteX20" fmla="*/ 44852 w 77794"/>
                  <a:gd name="connsiteY20" fmla="*/ 63 h 68360"/>
                  <a:gd name="connsiteX21" fmla="*/ 21962 w 77794"/>
                  <a:gd name="connsiteY21" fmla="*/ 16302 h 68360"/>
                  <a:gd name="connsiteX22" fmla="*/ 21962 w 77794"/>
                  <a:gd name="connsiteY22" fmla="*/ 63 h 68360"/>
                  <a:gd name="connsiteX23" fmla="*/ 155 w 77794"/>
                  <a:gd name="connsiteY23" fmla="*/ 1764 h 68360"/>
                  <a:gd name="connsiteX24" fmla="*/ 155 w 77794"/>
                  <a:gd name="connsiteY24" fmla="*/ 6559 h 68360"/>
                  <a:gd name="connsiteX25" fmla="*/ 12218 w 77794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794" h="68360">
                    <a:moveTo>
                      <a:pt x="12218" y="15220"/>
                    </a:moveTo>
                    <a:lnTo>
                      <a:pt x="12218" y="56669"/>
                    </a:lnTo>
                    <a:cubicBezTo>
                      <a:pt x="12218" y="63628"/>
                      <a:pt x="10517" y="63628"/>
                      <a:pt x="155" y="63628"/>
                    </a:cubicBezTo>
                    <a:lnTo>
                      <a:pt x="155" y="68423"/>
                    </a:lnTo>
                    <a:cubicBezTo>
                      <a:pt x="5568" y="68268"/>
                      <a:pt x="13456" y="67959"/>
                      <a:pt x="17632" y="67959"/>
                    </a:cubicBezTo>
                    <a:cubicBezTo>
                      <a:pt x="21653" y="67959"/>
                      <a:pt x="29695" y="68268"/>
                      <a:pt x="34954" y="68423"/>
                    </a:cubicBezTo>
                    <a:lnTo>
                      <a:pt x="34954" y="63628"/>
                    </a:lnTo>
                    <a:cubicBezTo>
                      <a:pt x="24591" y="63628"/>
                      <a:pt x="22890" y="63628"/>
                      <a:pt x="22890" y="56669"/>
                    </a:cubicBezTo>
                    <a:lnTo>
                      <a:pt x="22890" y="28211"/>
                    </a:lnTo>
                    <a:cubicBezTo>
                      <a:pt x="22890" y="12126"/>
                      <a:pt x="33871" y="3465"/>
                      <a:pt x="43769" y="3465"/>
                    </a:cubicBezTo>
                    <a:cubicBezTo>
                      <a:pt x="53513" y="3465"/>
                      <a:pt x="55214" y="11817"/>
                      <a:pt x="55214" y="20633"/>
                    </a:cubicBezTo>
                    <a:lnTo>
                      <a:pt x="55214" y="56669"/>
                    </a:lnTo>
                    <a:cubicBezTo>
                      <a:pt x="55214" y="63628"/>
                      <a:pt x="53513" y="63628"/>
                      <a:pt x="43151" y="63628"/>
                    </a:cubicBezTo>
                    <a:lnTo>
                      <a:pt x="43151" y="68423"/>
                    </a:lnTo>
                    <a:cubicBezTo>
                      <a:pt x="48564" y="68268"/>
                      <a:pt x="56451" y="67959"/>
                      <a:pt x="60627" y="67959"/>
                    </a:cubicBezTo>
                    <a:cubicBezTo>
                      <a:pt x="64648" y="67959"/>
                      <a:pt x="72691" y="68268"/>
                      <a:pt x="77949" y="68423"/>
                    </a:cubicBezTo>
                    <a:lnTo>
                      <a:pt x="77949" y="63628"/>
                    </a:lnTo>
                    <a:cubicBezTo>
                      <a:pt x="69907" y="63628"/>
                      <a:pt x="66040" y="63628"/>
                      <a:pt x="65886" y="58989"/>
                    </a:cubicBezTo>
                    <a:lnTo>
                      <a:pt x="65886" y="29448"/>
                    </a:lnTo>
                    <a:cubicBezTo>
                      <a:pt x="65886" y="16148"/>
                      <a:pt x="65886" y="11353"/>
                      <a:pt x="61091" y="5785"/>
                    </a:cubicBezTo>
                    <a:cubicBezTo>
                      <a:pt x="58926" y="3156"/>
                      <a:pt x="53822" y="63"/>
                      <a:pt x="44852" y="63"/>
                    </a:cubicBezTo>
                    <a:cubicBezTo>
                      <a:pt x="33562" y="63"/>
                      <a:pt x="26293" y="6713"/>
                      <a:pt x="21962" y="16302"/>
                    </a:cubicBezTo>
                    <a:lnTo>
                      <a:pt x="21962" y="63"/>
                    </a:lnTo>
                    <a:lnTo>
                      <a:pt x="155" y="1764"/>
                    </a:lnTo>
                    <a:lnTo>
                      <a:pt x="155" y="6559"/>
                    </a:lnTo>
                    <a:cubicBezTo>
                      <a:pt x="10981" y="6559"/>
                      <a:pt x="12218" y="7641"/>
                      <a:pt x="12218" y="152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30" name="Group 1429" descr="\documentclass{article}&#10;\usepackage{amsmath}&#10;\pagestyle{empty}&#10;\begin{document}&#10;&#10;X-rays&#10;&#10;&#10;\end{document}" title="IguanaTex Vector Display">
              <a:extLst>
                <a:ext uri="{FF2B5EF4-FFF2-40B4-BE49-F238E27FC236}">
                  <a16:creationId xmlns:a16="http://schemas.microsoft.com/office/drawing/2014/main" id="{4C7CEADD-98AF-F15C-01FF-21D62AB125E6}"/>
                </a:ext>
              </a:extLst>
            </p:cNvPr>
            <p:cNvGrpSpPr>
              <a:grpSpLocks noChangeAspect="1"/>
            </p:cNvGrpSpPr>
            <p:nvPr>
              <p:custDataLst>
                <p:tags r:id="rId3"/>
              </p:custDataLst>
            </p:nvPr>
          </p:nvGrpSpPr>
          <p:grpSpPr>
            <a:xfrm>
              <a:off x="3830099" y="2399144"/>
              <a:ext cx="427257" cy="137339"/>
              <a:chOff x="3996330" y="5178816"/>
              <a:chExt cx="427257" cy="137339"/>
            </a:xfrm>
            <a:solidFill>
              <a:srgbClr val="B07BD7"/>
            </a:solidFill>
          </p:grpSpPr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A13EE915-F60A-6818-1808-B9F4BCDF658A}"/>
                  </a:ext>
                </a:extLst>
              </p:cNvPr>
              <p:cNvSpPr/>
              <p:nvPr>
                <p:custDataLst>
                  <p:tags r:id="rId44"/>
                </p:custDataLst>
              </p:nvPr>
            </p:nvSpPr>
            <p:spPr>
              <a:xfrm>
                <a:off x="3996330" y="5178816"/>
                <a:ext cx="106699" cy="105633"/>
              </a:xfrm>
              <a:custGeom>
                <a:avLst/>
                <a:gdLst>
                  <a:gd name="connsiteX0" fmla="*/ 57531 w 106699"/>
                  <a:gd name="connsiteY0" fmla="*/ 45997 h 105633"/>
                  <a:gd name="connsiteX1" fmla="*/ 78354 w 106699"/>
                  <a:gd name="connsiteY1" fmla="*/ 14910 h 105633"/>
                  <a:gd name="connsiteX2" fmla="*/ 100393 w 106699"/>
                  <a:gd name="connsiteY2" fmla="*/ 4857 h 105633"/>
                  <a:gd name="connsiteX3" fmla="*/ 100393 w 106699"/>
                  <a:gd name="connsiteY3" fmla="*/ 63 h 105633"/>
                  <a:gd name="connsiteX4" fmla="*/ 83522 w 106699"/>
                  <a:gd name="connsiteY4" fmla="*/ 527 h 105633"/>
                  <a:gd name="connsiteX5" fmla="*/ 64066 w 106699"/>
                  <a:gd name="connsiteY5" fmla="*/ 63 h 105633"/>
                  <a:gd name="connsiteX6" fmla="*/ 64066 w 106699"/>
                  <a:gd name="connsiteY6" fmla="*/ 4857 h 105633"/>
                  <a:gd name="connsiteX7" fmla="*/ 73490 w 106699"/>
                  <a:gd name="connsiteY7" fmla="*/ 11972 h 105633"/>
                  <a:gd name="connsiteX8" fmla="*/ 72122 w 106699"/>
                  <a:gd name="connsiteY8" fmla="*/ 15529 h 105633"/>
                  <a:gd name="connsiteX9" fmla="*/ 54795 w 106699"/>
                  <a:gd name="connsiteY9" fmla="*/ 41667 h 105633"/>
                  <a:gd name="connsiteX10" fmla="*/ 35187 w 106699"/>
                  <a:gd name="connsiteY10" fmla="*/ 11817 h 105633"/>
                  <a:gd name="connsiteX11" fmla="*/ 34123 w 106699"/>
                  <a:gd name="connsiteY11" fmla="*/ 9497 h 105633"/>
                  <a:gd name="connsiteX12" fmla="*/ 44003 w 106699"/>
                  <a:gd name="connsiteY12" fmla="*/ 4857 h 105633"/>
                  <a:gd name="connsiteX13" fmla="*/ 44003 w 106699"/>
                  <a:gd name="connsiteY13" fmla="*/ 63 h 105633"/>
                  <a:gd name="connsiteX14" fmla="*/ 21812 w 106699"/>
                  <a:gd name="connsiteY14" fmla="*/ 527 h 105633"/>
                  <a:gd name="connsiteX15" fmla="*/ 2053 w 106699"/>
                  <a:gd name="connsiteY15" fmla="*/ 63 h 105633"/>
                  <a:gd name="connsiteX16" fmla="*/ 2053 w 106699"/>
                  <a:gd name="connsiteY16" fmla="*/ 4857 h 105633"/>
                  <a:gd name="connsiteX17" fmla="*/ 4941 w 106699"/>
                  <a:gd name="connsiteY17" fmla="*/ 4857 h 105633"/>
                  <a:gd name="connsiteX18" fmla="*/ 19076 w 106699"/>
                  <a:gd name="connsiteY18" fmla="*/ 10270 h 105633"/>
                  <a:gd name="connsiteX19" fmla="*/ 47043 w 106699"/>
                  <a:gd name="connsiteY19" fmla="*/ 53266 h 105633"/>
                  <a:gd name="connsiteX20" fmla="*/ 22116 w 106699"/>
                  <a:gd name="connsiteY20" fmla="*/ 90694 h 105633"/>
                  <a:gd name="connsiteX21" fmla="*/ 77 w 106699"/>
                  <a:gd name="connsiteY21" fmla="*/ 100902 h 105633"/>
                  <a:gd name="connsiteX22" fmla="*/ 77 w 106699"/>
                  <a:gd name="connsiteY22" fmla="*/ 105696 h 105633"/>
                  <a:gd name="connsiteX23" fmla="*/ 16948 w 106699"/>
                  <a:gd name="connsiteY23" fmla="*/ 105232 h 105633"/>
                  <a:gd name="connsiteX24" fmla="*/ 36403 w 106699"/>
                  <a:gd name="connsiteY24" fmla="*/ 105696 h 105633"/>
                  <a:gd name="connsiteX25" fmla="*/ 36403 w 106699"/>
                  <a:gd name="connsiteY25" fmla="*/ 100902 h 105633"/>
                  <a:gd name="connsiteX26" fmla="*/ 26828 w 106699"/>
                  <a:gd name="connsiteY26" fmla="*/ 93787 h 105633"/>
                  <a:gd name="connsiteX27" fmla="*/ 28348 w 106699"/>
                  <a:gd name="connsiteY27" fmla="*/ 90076 h 105633"/>
                  <a:gd name="connsiteX28" fmla="*/ 49931 w 106699"/>
                  <a:gd name="connsiteY28" fmla="*/ 57597 h 105633"/>
                  <a:gd name="connsiteX29" fmla="*/ 73946 w 106699"/>
                  <a:gd name="connsiteY29" fmla="*/ 94561 h 105633"/>
                  <a:gd name="connsiteX30" fmla="*/ 74706 w 106699"/>
                  <a:gd name="connsiteY30" fmla="*/ 96262 h 105633"/>
                  <a:gd name="connsiteX31" fmla="*/ 64826 w 106699"/>
                  <a:gd name="connsiteY31" fmla="*/ 100902 h 105633"/>
                  <a:gd name="connsiteX32" fmla="*/ 64826 w 106699"/>
                  <a:gd name="connsiteY32" fmla="*/ 105696 h 105633"/>
                  <a:gd name="connsiteX33" fmla="*/ 87017 w 106699"/>
                  <a:gd name="connsiteY33" fmla="*/ 105232 h 105633"/>
                  <a:gd name="connsiteX34" fmla="*/ 106777 w 106699"/>
                  <a:gd name="connsiteY34" fmla="*/ 105696 h 105633"/>
                  <a:gd name="connsiteX35" fmla="*/ 106777 w 106699"/>
                  <a:gd name="connsiteY35" fmla="*/ 100902 h 105633"/>
                  <a:gd name="connsiteX36" fmla="*/ 103889 w 106699"/>
                  <a:gd name="connsiteY36" fmla="*/ 100902 h 105633"/>
                  <a:gd name="connsiteX37" fmla="*/ 89601 w 106699"/>
                  <a:gd name="connsiteY37" fmla="*/ 95334 h 105633"/>
                  <a:gd name="connsiteX38" fmla="*/ 57531 w 106699"/>
                  <a:gd name="connsiteY38" fmla="*/ 45997 h 1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06699" h="105633">
                    <a:moveTo>
                      <a:pt x="57531" y="45997"/>
                    </a:moveTo>
                    <a:lnTo>
                      <a:pt x="78354" y="14910"/>
                    </a:lnTo>
                    <a:cubicBezTo>
                      <a:pt x="81698" y="9961"/>
                      <a:pt x="86865" y="5012"/>
                      <a:pt x="100393" y="4857"/>
                    </a:cubicBezTo>
                    <a:lnTo>
                      <a:pt x="100393" y="63"/>
                    </a:lnTo>
                    <a:cubicBezTo>
                      <a:pt x="94465" y="217"/>
                      <a:pt x="87321" y="527"/>
                      <a:pt x="83522" y="527"/>
                    </a:cubicBezTo>
                    <a:cubicBezTo>
                      <a:pt x="77442" y="527"/>
                      <a:pt x="70146" y="527"/>
                      <a:pt x="64066" y="63"/>
                    </a:cubicBezTo>
                    <a:lnTo>
                      <a:pt x="64066" y="4857"/>
                    </a:lnTo>
                    <a:cubicBezTo>
                      <a:pt x="70146" y="5012"/>
                      <a:pt x="73490" y="8414"/>
                      <a:pt x="73490" y="11972"/>
                    </a:cubicBezTo>
                    <a:cubicBezTo>
                      <a:pt x="73490" y="13518"/>
                      <a:pt x="73186" y="13828"/>
                      <a:pt x="72122" y="15529"/>
                    </a:cubicBezTo>
                    <a:lnTo>
                      <a:pt x="54795" y="41667"/>
                    </a:lnTo>
                    <a:lnTo>
                      <a:pt x="35187" y="11817"/>
                    </a:lnTo>
                    <a:cubicBezTo>
                      <a:pt x="34883" y="11353"/>
                      <a:pt x="34123" y="10116"/>
                      <a:pt x="34123" y="9497"/>
                    </a:cubicBezTo>
                    <a:cubicBezTo>
                      <a:pt x="34123" y="7641"/>
                      <a:pt x="37467" y="5012"/>
                      <a:pt x="44003" y="4857"/>
                    </a:cubicBezTo>
                    <a:lnTo>
                      <a:pt x="44003" y="63"/>
                    </a:lnTo>
                    <a:cubicBezTo>
                      <a:pt x="38683" y="527"/>
                      <a:pt x="27588" y="527"/>
                      <a:pt x="21812" y="527"/>
                    </a:cubicBezTo>
                    <a:cubicBezTo>
                      <a:pt x="17100" y="527"/>
                      <a:pt x="7676" y="372"/>
                      <a:pt x="2053" y="63"/>
                    </a:cubicBezTo>
                    <a:lnTo>
                      <a:pt x="2053" y="4857"/>
                    </a:lnTo>
                    <a:lnTo>
                      <a:pt x="4941" y="4857"/>
                    </a:lnTo>
                    <a:cubicBezTo>
                      <a:pt x="13300" y="4857"/>
                      <a:pt x="16188" y="5940"/>
                      <a:pt x="19076" y="10270"/>
                    </a:cubicBezTo>
                    <a:lnTo>
                      <a:pt x="47043" y="53266"/>
                    </a:lnTo>
                    <a:lnTo>
                      <a:pt x="22116" y="90694"/>
                    </a:lnTo>
                    <a:cubicBezTo>
                      <a:pt x="19988" y="93787"/>
                      <a:pt x="15428" y="100902"/>
                      <a:pt x="77" y="100902"/>
                    </a:cubicBezTo>
                    <a:lnTo>
                      <a:pt x="77" y="105696"/>
                    </a:lnTo>
                    <a:cubicBezTo>
                      <a:pt x="5549" y="105542"/>
                      <a:pt x="11932" y="105232"/>
                      <a:pt x="16948" y="105232"/>
                    </a:cubicBezTo>
                    <a:cubicBezTo>
                      <a:pt x="22572" y="105232"/>
                      <a:pt x="30932" y="105232"/>
                      <a:pt x="36403" y="105696"/>
                    </a:cubicBezTo>
                    <a:lnTo>
                      <a:pt x="36403" y="100902"/>
                    </a:lnTo>
                    <a:cubicBezTo>
                      <a:pt x="29412" y="100747"/>
                      <a:pt x="26828" y="96571"/>
                      <a:pt x="26828" y="93787"/>
                    </a:cubicBezTo>
                    <a:cubicBezTo>
                      <a:pt x="26828" y="92395"/>
                      <a:pt x="27284" y="91777"/>
                      <a:pt x="28348" y="90076"/>
                    </a:cubicBezTo>
                    <a:lnTo>
                      <a:pt x="49931" y="57597"/>
                    </a:lnTo>
                    <a:lnTo>
                      <a:pt x="73946" y="94561"/>
                    </a:lnTo>
                    <a:cubicBezTo>
                      <a:pt x="74250" y="95179"/>
                      <a:pt x="74706" y="95798"/>
                      <a:pt x="74706" y="96262"/>
                    </a:cubicBezTo>
                    <a:cubicBezTo>
                      <a:pt x="74706" y="98118"/>
                      <a:pt x="71362" y="100747"/>
                      <a:pt x="64826" y="100902"/>
                    </a:cubicBezTo>
                    <a:lnTo>
                      <a:pt x="64826" y="105696"/>
                    </a:lnTo>
                    <a:cubicBezTo>
                      <a:pt x="70146" y="105232"/>
                      <a:pt x="81242" y="105232"/>
                      <a:pt x="87017" y="105232"/>
                    </a:cubicBezTo>
                    <a:cubicBezTo>
                      <a:pt x="93401" y="105232"/>
                      <a:pt x="100393" y="105387"/>
                      <a:pt x="106777" y="105696"/>
                    </a:cubicBezTo>
                    <a:lnTo>
                      <a:pt x="106777" y="100902"/>
                    </a:lnTo>
                    <a:lnTo>
                      <a:pt x="103889" y="100902"/>
                    </a:lnTo>
                    <a:cubicBezTo>
                      <a:pt x="95985" y="100902"/>
                      <a:pt x="92793" y="100129"/>
                      <a:pt x="89601" y="95334"/>
                    </a:cubicBezTo>
                    <a:lnTo>
                      <a:pt x="57531" y="4599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C165D2AC-35A2-EDF1-E1AC-FFDE8582D614}"/>
                  </a:ext>
                </a:extLst>
              </p:cNvPr>
              <p:cNvSpPr/>
              <p:nvPr>
                <p:custDataLst>
                  <p:tags r:id="rId45"/>
                </p:custDataLst>
              </p:nvPr>
            </p:nvSpPr>
            <p:spPr>
              <a:xfrm>
                <a:off x="4108350" y="5246558"/>
                <a:ext cx="40278" cy="8970"/>
              </a:xfrm>
              <a:custGeom>
                <a:avLst/>
                <a:gdLst>
                  <a:gd name="connsiteX0" fmla="*/ 40363 w 40278"/>
                  <a:gd name="connsiteY0" fmla="*/ 9033 h 8970"/>
                  <a:gd name="connsiteX1" fmla="*/ 40363 w 40278"/>
                  <a:gd name="connsiteY1" fmla="*/ 63 h 8970"/>
                  <a:gd name="connsiteX2" fmla="*/ 84 w 40278"/>
                  <a:gd name="connsiteY2" fmla="*/ 63 h 8970"/>
                  <a:gd name="connsiteX3" fmla="*/ 84 w 40278"/>
                  <a:gd name="connsiteY3" fmla="*/ 9033 h 8970"/>
                  <a:gd name="connsiteX4" fmla="*/ 40363 w 40278"/>
                  <a:gd name="connsiteY4" fmla="*/ 9033 h 8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8" h="8970">
                    <a:moveTo>
                      <a:pt x="40363" y="9033"/>
                    </a:moveTo>
                    <a:lnTo>
                      <a:pt x="40363" y="63"/>
                    </a:lnTo>
                    <a:lnTo>
                      <a:pt x="84" y="63"/>
                    </a:lnTo>
                    <a:lnTo>
                      <a:pt x="84" y="9033"/>
                    </a:lnTo>
                    <a:lnTo>
                      <a:pt x="40363" y="903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418A514A-A0BA-5C56-9BE0-D2A28AAE9B92}"/>
                  </a:ext>
                </a:extLst>
              </p:cNvPr>
              <p:cNvSpPr/>
              <p:nvPr>
                <p:custDataLst>
                  <p:tags r:id="rId46"/>
                </p:custDataLst>
              </p:nvPr>
            </p:nvSpPr>
            <p:spPr>
              <a:xfrm>
                <a:off x="4161599" y="5216089"/>
                <a:ext cx="51070" cy="68360"/>
              </a:xfrm>
              <a:custGeom>
                <a:avLst/>
                <a:gdLst>
                  <a:gd name="connsiteX0" fmla="*/ 21215 w 51070"/>
                  <a:gd name="connsiteY0" fmla="*/ 17075 h 68360"/>
                  <a:gd name="connsiteX1" fmla="*/ 21215 w 51070"/>
                  <a:gd name="connsiteY1" fmla="*/ 63 h 68360"/>
                  <a:gd name="connsiteX2" fmla="*/ 88 w 51070"/>
                  <a:gd name="connsiteY2" fmla="*/ 1764 h 68360"/>
                  <a:gd name="connsiteX3" fmla="*/ 88 w 51070"/>
                  <a:gd name="connsiteY3" fmla="*/ 6559 h 68360"/>
                  <a:gd name="connsiteX4" fmla="*/ 11943 w 51070"/>
                  <a:gd name="connsiteY4" fmla="*/ 15220 h 68360"/>
                  <a:gd name="connsiteX5" fmla="*/ 11943 w 51070"/>
                  <a:gd name="connsiteY5" fmla="*/ 56669 h 68360"/>
                  <a:gd name="connsiteX6" fmla="*/ 88 w 51070"/>
                  <a:gd name="connsiteY6" fmla="*/ 63628 h 68360"/>
                  <a:gd name="connsiteX7" fmla="*/ 88 w 51070"/>
                  <a:gd name="connsiteY7" fmla="*/ 68423 h 68360"/>
                  <a:gd name="connsiteX8" fmla="*/ 17415 w 51070"/>
                  <a:gd name="connsiteY8" fmla="*/ 67959 h 68360"/>
                  <a:gd name="connsiteX9" fmla="*/ 36718 w 51070"/>
                  <a:gd name="connsiteY9" fmla="*/ 68423 h 68360"/>
                  <a:gd name="connsiteX10" fmla="*/ 36718 w 51070"/>
                  <a:gd name="connsiteY10" fmla="*/ 63628 h 68360"/>
                  <a:gd name="connsiteX11" fmla="*/ 33526 w 51070"/>
                  <a:gd name="connsiteY11" fmla="*/ 63628 h 68360"/>
                  <a:gd name="connsiteX12" fmla="*/ 21975 w 51070"/>
                  <a:gd name="connsiteY12" fmla="*/ 56359 h 68360"/>
                  <a:gd name="connsiteX13" fmla="*/ 21975 w 51070"/>
                  <a:gd name="connsiteY13" fmla="*/ 32542 h 68360"/>
                  <a:gd name="connsiteX14" fmla="*/ 39910 w 51070"/>
                  <a:gd name="connsiteY14" fmla="*/ 3465 h 68360"/>
                  <a:gd name="connsiteX15" fmla="*/ 41582 w 51070"/>
                  <a:gd name="connsiteY15" fmla="*/ 3620 h 68360"/>
                  <a:gd name="connsiteX16" fmla="*/ 38086 w 51070"/>
                  <a:gd name="connsiteY16" fmla="*/ 9652 h 68360"/>
                  <a:gd name="connsiteX17" fmla="*/ 44622 w 51070"/>
                  <a:gd name="connsiteY17" fmla="*/ 16302 h 68360"/>
                  <a:gd name="connsiteX18" fmla="*/ 51158 w 51070"/>
                  <a:gd name="connsiteY18" fmla="*/ 9497 h 68360"/>
                  <a:gd name="connsiteX19" fmla="*/ 39910 w 51070"/>
                  <a:gd name="connsiteY19" fmla="*/ 63 h 68360"/>
                  <a:gd name="connsiteX20" fmla="*/ 21215 w 51070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70" h="68360">
                    <a:moveTo>
                      <a:pt x="21215" y="17075"/>
                    </a:moveTo>
                    <a:lnTo>
                      <a:pt x="21215" y="63"/>
                    </a:lnTo>
                    <a:lnTo>
                      <a:pt x="88" y="1764"/>
                    </a:lnTo>
                    <a:lnTo>
                      <a:pt x="88" y="6559"/>
                    </a:lnTo>
                    <a:cubicBezTo>
                      <a:pt x="10727" y="6559"/>
                      <a:pt x="11943" y="7641"/>
                      <a:pt x="11943" y="15220"/>
                    </a:cubicBezTo>
                    <a:lnTo>
                      <a:pt x="11943" y="56669"/>
                    </a:lnTo>
                    <a:cubicBezTo>
                      <a:pt x="11943" y="63628"/>
                      <a:pt x="10271" y="63628"/>
                      <a:pt x="88" y="63628"/>
                    </a:cubicBezTo>
                    <a:lnTo>
                      <a:pt x="88" y="68423"/>
                    </a:lnTo>
                    <a:cubicBezTo>
                      <a:pt x="6015" y="68268"/>
                      <a:pt x="13159" y="67959"/>
                      <a:pt x="17415" y="67959"/>
                    </a:cubicBezTo>
                    <a:cubicBezTo>
                      <a:pt x="23495" y="67959"/>
                      <a:pt x="30638" y="67959"/>
                      <a:pt x="36718" y="68423"/>
                    </a:cubicBezTo>
                    <a:lnTo>
                      <a:pt x="36718" y="63628"/>
                    </a:lnTo>
                    <a:lnTo>
                      <a:pt x="33526" y="63628"/>
                    </a:lnTo>
                    <a:cubicBezTo>
                      <a:pt x="22279" y="63628"/>
                      <a:pt x="21975" y="61927"/>
                      <a:pt x="21975" y="56359"/>
                    </a:cubicBezTo>
                    <a:lnTo>
                      <a:pt x="21975" y="32542"/>
                    </a:lnTo>
                    <a:cubicBezTo>
                      <a:pt x="21975" y="17230"/>
                      <a:pt x="28358" y="3465"/>
                      <a:pt x="39910" y="3465"/>
                    </a:cubicBezTo>
                    <a:cubicBezTo>
                      <a:pt x="40974" y="3465"/>
                      <a:pt x="41278" y="3465"/>
                      <a:pt x="41582" y="3620"/>
                    </a:cubicBezTo>
                    <a:cubicBezTo>
                      <a:pt x="41126" y="3775"/>
                      <a:pt x="38086" y="5631"/>
                      <a:pt x="38086" y="9652"/>
                    </a:cubicBezTo>
                    <a:cubicBezTo>
                      <a:pt x="38086" y="13982"/>
                      <a:pt x="41278" y="16302"/>
                      <a:pt x="44622" y="16302"/>
                    </a:cubicBezTo>
                    <a:cubicBezTo>
                      <a:pt x="47358" y="16302"/>
                      <a:pt x="51158" y="14446"/>
                      <a:pt x="51158" y="9497"/>
                    </a:cubicBezTo>
                    <a:cubicBezTo>
                      <a:pt x="51158" y="4548"/>
                      <a:pt x="46446" y="63"/>
                      <a:pt x="39910" y="63"/>
                    </a:cubicBezTo>
                    <a:cubicBezTo>
                      <a:pt x="28814" y="63"/>
                      <a:pt x="23343" y="10425"/>
                      <a:pt x="21215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4453C4BE-C49C-F04F-2B48-95FDBEF607F0}"/>
                  </a:ext>
                </a:extLst>
              </p:cNvPr>
              <p:cNvSpPr/>
              <p:nvPr>
                <p:custDataLst>
                  <p:tags r:id="rId47"/>
                </p:custDataLst>
              </p:nvPr>
            </p:nvSpPr>
            <p:spPr>
              <a:xfrm>
                <a:off x="4223258" y="5215161"/>
                <a:ext cx="68549" cy="70989"/>
              </a:xfrm>
              <a:custGeom>
                <a:avLst/>
                <a:gdLst>
                  <a:gd name="connsiteX0" fmla="*/ 44322 w 68549"/>
                  <a:gd name="connsiteY0" fmla="*/ 57597 h 70989"/>
                  <a:gd name="connsiteX1" fmla="*/ 56177 w 68549"/>
                  <a:gd name="connsiteY1" fmla="*/ 70279 h 70989"/>
                  <a:gd name="connsiteX2" fmla="*/ 68641 w 68549"/>
                  <a:gd name="connsiteY2" fmla="*/ 55586 h 70989"/>
                  <a:gd name="connsiteX3" fmla="*/ 68641 w 68549"/>
                  <a:gd name="connsiteY3" fmla="*/ 46925 h 70989"/>
                  <a:gd name="connsiteX4" fmla="*/ 64841 w 68549"/>
                  <a:gd name="connsiteY4" fmla="*/ 46925 h 70989"/>
                  <a:gd name="connsiteX5" fmla="*/ 64841 w 68549"/>
                  <a:gd name="connsiteY5" fmla="*/ 55586 h 70989"/>
                  <a:gd name="connsiteX6" fmla="*/ 59369 w 68549"/>
                  <a:gd name="connsiteY6" fmla="*/ 65484 h 70989"/>
                  <a:gd name="connsiteX7" fmla="*/ 53745 w 68549"/>
                  <a:gd name="connsiteY7" fmla="*/ 57751 h 70989"/>
                  <a:gd name="connsiteX8" fmla="*/ 53745 w 68549"/>
                  <a:gd name="connsiteY8" fmla="*/ 26819 h 70989"/>
                  <a:gd name="connsiteX9" fmla="*/ 48274 w 68549"/>
                  <a:gd name="connsiteY9" fmla="*/ 8569 h 70989"/>
                  <a:gd name="connsiteX10" fmla="*/ 27450 w 68549"/>
                  <a:gd name="connsiteY10" fmla="*/ 63 h 70989"/>
                  <a:gd name="connsiteX11" fmla="*/ 4499 w 68549"/>
                  <a:gd name="connsiteY11" fmla="*/ 17539 h 70989"/>
                  <a:gd name="connsiteX12" fmla="*/ 11491 w 68549"/>
                  <a:gd name="connsiteY12" fmla="*/ 24809 h 70989"/>
                  <a:gd name="connsiteX13" fmla="*/ 18483 w 68549"/>
                  <a:gd name="connsiteY13" fmla="*/ 17694 h 70989"/>
                  <a:gd name="connsiteX14" fmla="*/ 10731 w 68549"/>
                  <a:gd name="connsiteY14" fmla="*/ 10580 h 70989"/>
                  <a:gd name="connsiteX15" fmla="*/ 27146 w 68549"/>
                  <a:gd name="connsiteY15" fmla="*/ 3465 h 70989"/>
                  <a:gd name="connsiteX16" fmla="*/ 43258 w 68549"/>
                  <a:gd name="connsiteY16" fmla="*/ 23262 h 70989"/>
                  <a:gd name="connsiteX17" fmla="*/ 43258 w 68549"/>
                  <a:gd name="connsiteY17" fmla="*/ 28984 h 70989"/>
                  <a:gd name="connsiteX18" fmla="*/ 15291 w 68549"/>
                  <a:gd name="connsiteY18" fmla="*/ 34552 h 70989"/>
                  <a:gd name="connsiteX19" fmla="*/ 91 w 68549"/>
                  <a:gd name="connsiteY19" fmla="*/ 54658 h 70989"/>
                  <a:gd name="connsiteX20" fmla="*/ 24410 w 68549"/>
                  <a:gd name="connsiteY20" fmla="*/ 71052 h 70989"/>
                  <a:gd name="connsiteX21" fmla="*/ 44322 w 68549"/>
                  <a:gd name="connsiteY21" fmla="*/ 57597 h 70989"/>
                  <a:gd name="connsiteX22" fmla="*/ 43258 w 68549"/>
                  <a:gd name="connsiteY22" fmla="*/ 32232 h 70989"/>
                  <a:gd name="connsiteX23" fmla="*/ 43258 w 68549"/>
                  <a:gd name="connsiteY23" fmla="*/ 47698 h 70989"/>
                  <a:gd name="connsiteX24" fmla="*/ 25474 w 68549"/>
                  <a:gd name="connsiteY24" fmla="*/ 67650 h 70989"/>
                  <a:gd name="connsiteX25" fmla="*/ 11795 w 68549"/>
                  <a:gd name="connsiteY25" fmla="*/ 54503 h 70989"/>
                  <a:gd name="connsiteX26" fmla="*/ 43258 w 6854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49" h="70989">
                    <a:moveTo>
                      <a:pt x="44322" y="57597"/>
                    </a:moveTo>
                    <a:cubicBezTo>
                      <a:pt x="44930" y="63783"/>
                      <a:pt x="49034" y="70279"/>
                      <a:pt x="56177" y="70279"/>
                    </a:cubicBezTo>
                    <a:cubicBezTo>
                      <a:pt x="59369" y="70279"/>
                      <a:pt x="68641" y="68114"/>
                      <a:pt x="68641" y="55586"/>
                    </a:cubicBezTo>
                    <a:lnTo>
                      <a:pt x="68641" y="46925"/>
                    </a:lnTo>
                    <a:lnTo>
                      <a:pt x="64841" y="46925"/>
                    </a:lnTo>
                    <a:lnTo>
                      <a:pt x="64841" y="55586"/>
                    </a:lnTo>
                    <a:cubicBezTo>
                      <a:pt x="64841" y="64556"/>
                      <a:pt x="61041" y="65484"/>
                      <a:pt x="59369" y="65484"/>
                    </a:cubicBezTo>
                    <a:cubicBezTo>
                      <a:pt x="54353" y="65484"/>
                      <a:pt x="53745" y="58525"/>
                      <a:pt x="53745" y="57751"/>
                    </a:cubicBezTo>
                    <a:lnTo>
                      <a:pt x="53745" y="26819"/>
                    </a:lnTo>
                    <a:cubicBezTo>
                      <a:pt x="53745" y="20323"/>
                      <a:pt x="53745" y="14292"/>
                      <a:pt x="48274" y="8569"/>
                    </a:cubicBezTo>
                    <a:cubicBezTo>
                      <a:pt x="42346" y="2537"/>
                      <a:pt x="34746" y="63"/>
                      <a:pt x="27450" y="63"/>
                    </a:cubicBezTo>
                    <a:cubicBezTo>
                      <a:pt x="14987" y="63"/>
                      <a:pt x="4499" y="7332"/>
                      <a:pt x="4499" y="17539"/>
                    </a:cubicBezTo>
                    <a:cubicBezTo>
                      <a:pt x="4499" y="22179"/>
                      <a:pt x="7539" y="24809"/>
                      <a:pt x="11491" y="24809"/>
                    </a:cubicBezTo>
                    <a:cubicBezTo>
                      <a:pt x="15747" y="24809"/>
                      <a:pt x="18483" y="21715"/>
                      <a:pt x="18483" y="17694"/>
                    </a:cubicBezTo>
                    <a:cubicBezTo>
                      <a:pt x="18483" y="15838"/>
                      <a:pt x="17723" y="10734"/>
                      <a:pt x="10731" y="10580"/>
                    </a:cubicBezTo>
                    <a:cubicBezTo>
                      <a:pt x="14835" y="5167"/>
                      <a:pt x="22283" y="3465"/>
                      <a:pt x="27146" y="3465"/>
                    </a:cubicBezTo>
                    <a:cubicBezTo>
                      <a:pt x="34594" y="3465"/>
                      <a:pt x="43258" y="9497"/>
                      <a:pt x="43258" y="23262"/>
                    </a:cubicBezTo>
                    <a:lnTo>
                      <a:pt x="43258" y="28984"/>
                    </a:lnTo>
                    <a:cubicBezTo>
                      <a:pt x="35506" y="29448"/>
                      <a:pt x="24866" y="29912"/>
                      <a:pt x="15291" y="34552"/>
                    </a:cubicBezTo>
                    <a:cubicBezTo>
                      <a:pt x="3891" y="39811"/>
                      <a:pt x="91" y="47853"/>
                      <a:pt x="91" y="54658"/>
                    </a:cubicBezTo>
                    <a:cubicBezTo>
                      <a:pt x="91" y="67186"/>
                      <a:pt x="14835" y="71052"/>
                      <a:pt x="24410" y="71052"/>
                    </a:cubicBezTo>
                    <a:cubicBezTo>
                      <a:pt x="34442" y="71052"/>
                      <a:pt x="41434" y="64866"/>
                      <a:pt x="44322" y="57597"/>
                    </a:cubicBezTo>
                    <a:close/>
                    <a:moveTo>
                      <a:pt x="43258" y="32232"/>
                    </a:moveTo>
                    <a:lnTo>
                      <a:pt x="43258" y="47698"/>
                    </a:lnTo>
                    <a:cubicBezTo>
                      <a:pt x="43258" y="62391"/>
                      <a:pt x="32314" y="67650"/>
                      <a:pt x="25474" y="67650"/>
                    </a:cubicBezTo>
                    <a:cubicBezTo>
                      <a:pt x="18027" y="67650"/>
                      <a:pt x="11795" y="62237"/>
                      <a:pt x="11795" y="54503"/>
                    </a:cubicBezTo>
                    <a:cubicBezTo>
                      <a:pt x="11795" y="45997"/>
                      <a:pt x="18179" y="33160"/>
                      <a:pt x="43258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44154A5-0C37-501A-5AB8-759B6878BC47}"/>
                  </a:ext>
                </a:extLst>
              </p:cNvPr>
              <p:cNvSpPr/>
              <p:nvPr>
                <p:custDataLst>
                  <p:tags r:id="rId48"/>
                </p:custDataLst>
              </p:nvPr>
            </p:nvSpPr>
            <p:spPr>
              <a:xfrm>
                <a:off x="4291538" y="5217791"/>
                <a:ext cx="74325" cy="98364"/>
              </a:xfrm>
              <a:custGeom>
                <a:avLst/>
                <a:gdLst>
                  <a:gd name="connsiteX0" fmla="*/ 60286 w 74325"/>
                  <a:gd name="connsiteY0" fmla="*/ 14756 h 98364"/>
                  <a:gd name="connsiteX1" fmla="*/ 74421 w 74325"/>
                  <a:gd name="connsiteY1" fmla="*/ 4857 h 98364"/>
                  <a:gd name="connsiteX2" fmla="*/ 74421 w 74325"/>
                  <a:gd name="connsiteY2" fmla="*/ 63 h 98364"/>
                  <a:gd name="connsiteX3" fmla="*/ 63022 w 74325"/>
                  <a:gd name="connsiteY3" fmla="*/ 527 h 98364"/>
                  <a:gd name="connsiteX4" fmla="*/ 49798 w 74325"/>
                  <a:gd name="connsiteY4" fmla="*/ 63 h 98364"/>
                  <a:gd name="connsiteX5" fmla="*/ 49798 w 74325"/>
                  <a:gd name="connsiteY5" fmla="*/ 4857 h 98364"/>
                  <a:gd name="connsiteX6" fmla="*/ 56942 w 74325"/>
                  <a:gd name="connsiteY6" fmla="*/ 11508 h 98364"/>
                  <a:gd name="connsiteX7" fmla="*/ 56030 w 74325"/>
                  <a:gd name="connsiteY7" fmla="*/ 15220 h 98364"/>
                  <a:gd name="connsiteX8" fmla="*/ 40679 w 74325"/>
                  <a:gd name="connsiteY8" fmla="*/ 53266 h 98364"/>
                  <a:gd name="connsiteX9" fmla="*/ 23807 w 74325"/>
                  <a:gd name="connsiteY9" fmla="*/ 11662 h 98364"/>
                  <a:gd name="connsiteX10" fmla="*/ 22895 w 74325"/>
                  <a:gd name="connsiteY10" fmla="*/ 8878 h 98364"/>
                  <a:gd name="connsiteX11" fmla="*/ 31407 w 74325"/>
                  <a:gd name="connsiteY11" fmla="*/ 4857 h 98364"/>
                  <a:gd name="connsiteX12" fmla="*/ 31407 w 74325"/>
                  <a:gd name="connsiteY12" fmla="*/ 63 h 98364"/>
                  <a:gd name="connsiteX13" fmla="*/ 14840 w 74325"/>
                  <a:gd name="connsiteY13" fmla="*/ 527 h 98364"/>
                  <a:gd name="connsiteX14" fmla="*/ 96 w 74325"/>
                  <a:gd name="connsiteY14" fmla="*/ 63 h 98364"/>
                  <a:gd name="connsiteX15" fmla="*/ 96 w 74325"/>
                  <a:gd name="connsiteY15" fmla="*/ 4857 h 98364"/>
                  <a:gd name="connsiteX16" fmla="*/ 12408 w 74325"/>
                  <a:gd name="connsiteY16" fmla="*/ 10270 h 98364"/>
                  <a:gd name="connsiteX17" fmla="*/ 35207 w 74325"/>
                  <a:gd name="connsiteY17" fmla="*/ 66722 h 98364"/>
                  <a:gd name="connsiteX18" fmla="*/ 31407 w 74325"/>
                  <a:gd name="connsiteY18" fmla="*/ 75847 h 98364"/>
                  <a:gd name="connsiteX19" fmla="*/ 14080 w 74325"/>
                  <a:gd name="connsiteY19" fmla="*/ 95025 h 98364"/>
                  <a:gd name="connsiteX20" fmla="*/ 6936 w 74325"/>
                  <a:gd name="connsiteY20" fmla="*/ 92241 h 98364"/>
                  <a:gd name="connsiteX21" fmla="*/ 12864 w 74325"/>
                  <a:gd name="connsiteY21" fmla="*/ 85745 h 98364"/>
                  <a:gd name="connsiteX22" fmla="*/ 6480 w 74325"/>
                  <a:gd name="connsiteY22" fmla="*/ 79249 h 98364"/>
                  <a:gd name="connsiteX23" fmla="*/ 96 w 74325"/>
                  <a:gd name="connsiteY23" fmla="*/ 85900 h 98364"/>
                  <a:gd name="connsiteX24" fmla="*/ 14080 w 74325"/>
                  <a:gd name="connsiteY24" fmla="*/ 98427 h 98364"/>
                  <a:gd name="connsiteX25" fmla="*/ 33535 w 74325"/>
                  <a:gd name="connsiteY25" fmla="*/ 80796 h 98364"/>
                  <a:gd name="connsiteX26" fmla="*/ 60286 w 74325"/>
                  <a:gd name="connsiteY26" fmla="*/ 14756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4325" h="98364">
                    <a:moveTo>
                      <a:pt x="60286" y="14756"/>
                    </a:moveTo>
                    <a:cubicBezTo>
                      <a:pt x="64238" y="5012"/>
                      <a:pt x="71989" y="4857"/>
                      <a:pt x="74421" y="4857"/>
                    </a:cubicBezTo>
                    <a:lnTo>
                      <a:pt x="74421" y="63"/>
                    </a:lnTo>
                    <a:cubicBezTo>
                      <a:pt x="70925" y="372"/>
                      <a:pt x="66518" y="527"/>
                      <a:pt x="63022" y="527"/>
                    </a:cubicBezTo>
                    <a:cubicBezTo>
                      <a:pt x="60286" y="527"/>
                      <a:pt x="53142" y="217"/>
                      <a:pt x="49798" y="63"/>
                    </a:cubicBezTo>
                    <a:lnTo>
                      <a:pt x="49798" y="4857"/>
                    </a:lnTo>
                    <a:cubicBezTo>
                      <a:pt x="54510" y="5012"/>
                      <a:pt x="56942" y="7641"/>
                      <a:pt x="56942" y="11508"/>
                    </a:cubicBezTo>
                    <a:cubicBezTo>
                      <a:pt x="56942" y="13054"/>
                      <a:pt x="56790" y="13364"/>
                      <a:pt x="56030" y="15220"/>
                    </a:cubicBezTo>
                    <a:lnTo>
                      <a:pt x="40679" y="53266"/>
                    </a:lnTo>
                    <a:lnTo>
                      <a:pt x="23807" y="11662"/>
                    </a:lnTo>
                    <a:cubicBezTo>
                      <a:pt x="23199" y="10116"/>
                      <a:pt x="22895" y="9497"/>
                      <a:pt x="22895" y="8878"/>
                    </a:cubicBezTo>
                    <a:cubicBezTo>
                      <a:pt x="22895" y="4857"/>
                      <a:pt x="28519" y="4857"/>
                      <a:pt x="31407" y="4857"/>
                    </a:cubicBezTo>
                    <a:lnTo>
                      <a:pt x="31407" y="63"/>
                    </a:lnTo>
                    <a:cubicBezTo>
                      <a:pt x="27455" y="217"/>
                      <a:pt x="17423" y="527"/>
                      <a:pt x="14840" y="527"/>
                    </a:cubicBezTo>
                    <a:cubicBezTo>
                      <a:pt x="10736" y="527"/>
                      <a:pt x="4656" y="372"/>
                      <a:pt x="96" y="63"/>
                    </a:cubicBezTo>
                    <a:lnTo>
                      <a:pt x="96" y="4857"/>
                    </a:lnTo>
                    <a:cubicBezTo>
                      <a:pt x="7392" y="4857"/>
                      <a:pt x="10280" y="4857"/>
                      <a:pt x="12408" y="10270"/>
                    </a:cubicBezTo>
                    <a:lnTo>
                      <a:pt x="35207" y="66722"/>
                    </a:lnTo>
                    <a:cubicBezTo>
                      <a:pt x="34447" y="68732"/>
                      <a:pt x="32319" y="73836"/>
                      <a:pt x="31407" y="75847"/>
                    </a:cubicBezTo>
                    <a:cubicBezTo>
                      <a:pt x="28063" y="84353"/>
                      <a:pt x="23807" y="95025"/>
                      <a:pt x="14080" y="95025"/>
                    </a:cubicBezTo>
                    <a:cubicBezTo>
                      <a:pt x="13320" y="95025"/>
                      <a:pt x="9824" y="95025"/>
                      <a:pt x="6936" y="92241"/>
                    </a:cubicBezTo>
                    <a:cubicBezTo>
                      <a:pt x="11648" y="91622"/>
                      <a:pt x="12864" y="88220"/>
                      <a:pt x="12864" y="85745"/>
                    </a:cubicBezTo>
                    <a:cubicBezTo>
                      <a:pt x="12864" y="81724"/>
                      <a:pt x="9976" y="79249"/>
                      <a:pt x="6480" y="79249"/>
                    </a:cubicBezTo>
                    <a:cubicBezTo>
                      <a:pt x="3440" y="79249"/>
                      <a:pt x="96" y="81260"/>
                      <a:pt x="96" y="85900"/>
                    </a:cubicBezTo>
                    <a:cubicBezTo>
                      <a:pt x="96" y="92859"/>
                      <a:pt x="6480" y="98427"/>
                      <a:pt x="14080" y="98427"/>
                    </a:cubicBezTo>
                    <a:cubicBezTo>
                      <a:pt x="23655" y="98427"/>
                      <a:pt x="29887" y="89612"/>
                      <a:pt x="33535" y="80796"/>
                    </a:cubicBezTo>
                    <a:lnTo>
                      <a:pt x="60286" y="14756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0C377B7C-B0C6-F38D-79C6-45C91C1558F4}"/>
                  </a:ext>
                </a:extLst>
              </p:cNvPr>
              <p:cNvSpPr/>
              <p:nvPr>
                <p:custDataLst>
                  <p:tags r:id="rId49"/>
                </p:custDataLst>
              </p:nvPr>
            </p:nvSpPr>
            <p:spPr>
              <a:xfrm>
                <a:off x="4373885" y="5215161"/>
                <a:ext cx="49702" cy="70989"/>
              </a:xfrm>
              <a:custGeom>
                <a:avLst/>
                <a:gdLst>
                  <a:gd name="connsiteX0" fmla="*/ 26700 w 49702"/>
                  <a:gd name="connsiteY0" fmla="*/ 39347 h 70989"/>
                  <a:gd name="connsiteX1" fmla="*/ 42508 w 49702"/>
                  <a:gd name="connsiteY1" fmla="*/ 53576 h 70989"/>
                  <a:gd name="connsiteX2" fmla="*/ 25332 w 49702"/>
                  <a:gd name="connsiteY2" fmla="*/ 67650 h 70989"/>
                  <a:gd name="connsiteX3" fmla="*/ 4205 w 49702"/>
                  <a:gd name="connsiteY3" fmla="*/ 45688 h 70989"/>
                  <a:gd name="connsiteX4" fmla="*/ 2077 w 49702"/>
                  <a:gd name="connsiteY4" fmla="*/ 43059 h 70989"/>
                  <a:gd name="connsiteX5" fmla="*/ 101 w 49702"/>
                  <a:gd name="connsiteY5" fmla="*/ 46925 h 70989"/>
                  <a:gd name="connsiteX6" fmla="*/ 101 w 49702"/>
                  <a:gd name="connsiteY6" fmla="*/ 67340 h 70989"/>
                  <a:gd name="connsiteX7" fmla="*/ 1773 w 49702"/>
                  <a:gd name="connsiteY7" fmla="*/ 71052 h 70989"/>
                  <a:gd name="connsiteX8" fmla="*/ 5573 w 49702"/>
                  <a:gd name="connsiteY8" fmla="*/ 67959 h 70989"/>
                  <a:gd name="connsiteX9" fmla="*/ 8613 w 49702"/>
                  <a:gd name="connsiteY9" fmla="*/ 64402 h 70989"/>
                  <a:gd name="connsiteX10" fmla="*/ 25332 w 49702"/>
                  <a:gd name="connsiteY10" fmla="*/ 71052 h 70989"/>
                  <a:gd name="connsiteX11" fmla="*/ 49803 w 49702"/>
                  <a:gd name="connsiteY11" fmla="*/ 49554 h 70989"/>
                  <a:gd name="connsiteX12" fmla="*/ 43420 w 49702"/>
                  <a:gd name="connsiteY12" fmla="*/ 34862 h 70989"/>
                  <a:gd name="connsiteX13" fmla="*/ 26092 w 49702"/>
                  <a:gd name="connsiteY13" fmla="*/ 27438 h 70989"/>
                  <a:gd name="connsiteX14" fmla="*/ 7397 w 49702"/>
                  <a:gd name="connsiteY14" fmla="*/ 14756 h 70989"/>
                  <a:gd name="connsiteX15" fmla="*/ 24420 w 49702"/>
                  <a:gd name="connsiteY15" fmla="*/ 3001 h 70989"/>
                  <a:gd name="connsiteX16" fmla="*/ 42204 w 49702"/>
                  <a:gd name="connsiteY16" fmla="*/ 21715 h 70989"/>
                  <a:gd name="connsiteX17" fmla="*/ 44028 w 49702"/>
                  <a:gd name="connsiteY17" fmla="*/ 23107 h 70989"/>
                  <a:gd name="connsiteX18" fmla="*/ 46004 w 49702"/>
                  <a:gd name="connsiteY18" fmla="*/ 19395 h 70989"/>
                  <a:gd name="connsiteX19" fmla="*/ 46004 w 49702"/>
                  <a:gd name="connsiteY19" fmla="*/ 3775 h 70989"/>
                  <a:gd name="connsiteX20" fmla="*/ 44332 w 49702"/>
                  <a:gd name="connsiteY20" fmla="*/ 63 h 70989"/>
                  <a:gd name="connsiteX21" fmla="*/ 41292 w 49702"/>
                  <a:gd name="connsiteY21" fmla="*/ 1919 h 70989"/>
                  <a:gd name="connsiteX22" fmla="*/ 38708 w 49702"/>
                  <a:gd name="connsiteY22" fmla="*/ 4393 h 70989"/>
                  <a:gd name="connsiteX23" fmla="*/ 24420 w 49702"/>
                  <a:gd name="connsiteY23" fmla="*/ 63 h 70989"/>
                  <a:gd name="connsiteX24" fmla="*/ 101 w 49702"/>
                  <a:gd name="connsiteY24" fmla="*/ 19086 h 70989"/>
                  <a:gd name="connsiteX25" fmla="*/ 6637 w 49702"/>
                  <a:gd name="connsiteY25" fmla="*/ 32232 h 70989"/>
                  <a:gd name="connsiteX26" fmla="*/ 26700 w 49702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702" h="70989">
                    <a:moveTo>
                      <a:pt x="26700" y="39347"/>
                    </a:moveTo>
                    <a:cubicBezTo>
                      <a:pt x="30044" y="39965"/>
                      <a:pt x="42508" y="42440"/>
                      <a:pt x="42508" y="53576"/>
                    </a:cubicBezTo>
                    <a:cubicBezTo>
                      <a:pt x="42508" y="61463"/>
                      <a:pt x="37188" y="67650"/>
                      <a:pt x="25332" y="67650"/>
                    </a:cubicBezTo>
                    <a:cubicBezTo>
                      <a:pt x="12565" y="67650"/>
                      <a:pt x="7093" y="58834"/>
                      <a:pt x="4205" y="45688"/>
                    </a:cubicBezTo>
                    <a:cubicBezTo>
                      <a:pt x="3749" y="43677"/>
                      <a:pt x="3597" y="43059"/>
                      <a:pt x="2077" y="43059"/>
                    </a:cubicBezTo>
                    <a:cubicBezTo>
                      <a:pt x="101" y="43059"/>
                      <a:pt x="101" y="44141"/>
                      <a:pt x="101" y="46925"/>
                    </a:cubicBezTo>
                    <a:lnTo>
                      <a:pt x="101" y="67340"/>
                    </a:lnTo>
                    <a:cubicBezTo>
                      <a:pt x="101" y="69970"/>
                      <a:pt x="101" y="71052"/>
                      <a:pt x="1773" y="71052"/>
                    </a:cubicBezTo>
                    <a:cubicBezTo>
                      <a:pt x="2533" y="71052"/>
                      <a:pt x="2685" y="70898"/>
                      <a:pt x="5573" y="67959"/>
                    </a:cubicBezTo>
                    <a:cubicBezTo>
                      <a:pt x="5877" y="67650"/>
                      <a:pt x="5877" y="67340"/>
                      <a:pt x="8613" y="64402"/>
                    </a:cubicBezTo>
                    <a:cubicBezTo>
                      <a:pt x="15301" y="70898"/>
                      <a:pt x="22141" y="71052"/>
                      <a:pt x="25332" y="71052"/>
                    </a:cubicBezTo>
                    <a:cubicBezTo>
                      <a:pt x="42812" y="71052"/>
                      <a:pt x="49803" y="60690"/>
                      <a:pt x="49803" y="49554"/>
                    </a:cubicBezTo>
                    <a:cubicBezTo>
                      <a:pt x="49803" y="41357"/>
                      <a:pt x="45244" y="36717"/>
                      <a:pt x="43420" y="34862"/>
                    </a:cubicBezTo>
                    <a:cubicBezTo>
                      <a:pt x="38404" y="29912"/>
                      <a:pt x="32476" y="28675"/>
                      <a:pt x="26092" y="27438"/>
                    </a:cubicBezTo>
                    <a:cubicBezTo>
                      <a:pt x="17581" y="25737"/>
                      <a:pt x="7397" y="23726"/>
                      <a:pt x="7397" y="14756"/>
                    </a:cubicBezTo>
                    <a:cubicBezTo>
                      <a:pt x="7397" y="9342"/>
                      <a:pt x="11349" y="3001"/>
                      <a:pt x="24420" y="3001"/>
                    </a:cubicBezTo>
                    <a:cubicBezTo>
                      <a:pt x="41140" y="3001"/>
                      <a:pt x="41900" y="16921"/>
                      <a:pt x="42204" y="21715"/>
                    </a:cubicBezTo>
                    <a:cubicBezTo>
                      <a:pt x="42356" y="23107"/>
                      <a:pt x="43724" y="23107"/>
                      <a:pt x="44028" y="23107"/>
                    </a:cubicBezTo>
                    <a:cubicBezTo>
                      <a:pt x="46004" y="23107"/>
                      <a:pt x="46004" y="22334"/>
                      <a:pt x="46004" y="19395"/>
                    </a:cubicBezTo>
                    <a:lnTo>
                      <a:pt x="46004" y="3775"/>
                    </a:lnTo>
                    <a:cubicBezTo>
                      <a:pt x="46004" y="1145"/>
                      <a:pt x="46004" y="63"/>
                      <a:pt x="44332" y="63"/>
                    </a:cubicBezTo>
                    <a:cubicBezTo>
                      <a:pt x="43572" y="63"/>
                      <a:pt x="43268" y="63"/>
                      <a:pt x="41292" y="1919"/>
                    </a:cubicBezTo>
                    <a:cubicBezTo>
                      <a:pt x="40836" y="2537"/>
                      <a:pt x="39316" y="3929"/>
                      <a:pt x="38708" y="4393"/>
                    </a:cubicBezTo>
                    <a:cubicBezTo>
                      <a:pt x="32932" y="63"/>
                      <a:pt x="26700" y="63"/>
                      <a:pt x="24420" y="63"/>
                    </a:cubicBezTo>
                    <a:cubicBezTo>
                      <a:pt x="5877" y="63"/>
                      <a:pt x="101" y="10425"/>
                      <a:pt x="101" y="19086"/>
                    </a:cubicBezTo>
                    <a:cubicBezTo>
                      <a:pt x="101" y="24499"/>
                      <a:pt x="2533" y="28830"/>
                      <a:pt x="6637" y="32232"/>
                    </a:cubicBezTo>
                    <a:cubicBezTo>
                      <a:pt x="11501" y="36253"/>
                      <a:pt x="15757" y="37181"/>
                      <a:pt x="26700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37" name="Group 1436" descr="\documentclass{article}&#10;\usepackage{amsmath}&#10;\pagestyle{empty}&#10;\begin{document}&#10;&#10;Seed laser&#10;&#10;&#10;\end{document}" title="IguanaTex Vector Display">
              <a:extLst>
                <a:ext uri="{FF2B5EF4-FFF2-40B4-BE49-F238E27FC236}">
                  <a16:creationId xmlns:a16="http://schemas.microsoft.com/office/drawing/2014/main" id="{B5242972-6CD2-DED1-3DD3-26BEEE706DC4}"/>
                </a:ext>
              </a:extLst>
            </p:cNvPr>
            <p:cNvGrpSpPr>
              <a:grpSpLocks noChangeAspect="1"/>
            </p:cNvGrpSpPr>
            <p:nvPr>
              <p:custDataLst>
                <p:tags r:id="rId4"/>
              </p:custDataLst>
            </p:nvPr>
          </p:nvGrpSpPr>
          <p:grpSpPr>
            <a:xfrm>
              <a:off x="1427264" y="3982416"/>
              <a:ext cx="666204" cy="108422"/>
              <a:chOff x="2349927" y="6933164"/>
              <a:chExt cx="666204" cy="108422"/>
            </a:xfrm>
            <a:solidFill>
              <a:srgbClr val="2868A5"/>
            </a:solidFill>
          </p:grpSpPr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285DA2A1-1DA0-3FAA-5E1C-B7E79BEEF6BB}"/>
                  </a:ext>
                </a:extLst>
              </p:cNvPr>
              <p:cNvSpPr/>
              <p:nvPr>
                <p:custDataLst>
                  <p:tags r:id="rId35"/>
                </p:custDataLst>
              </p:nvPr>
            </p:nvSpPr>
            <p:spPr>
              <a:xfrm>
                <a:off x="2349927" y="6933164"/>
                <a:ext cx="69311" cy="108422"/>
              </a:xfrm>
              <a:custGeom>
                <a:avLst/>
                <a:gdLst>
                  <a:gd name="connsiteX0" fmla="*/ 45919 w 69311"/>
                  <a:gd name="connsiteY0" fmla="*/ 47339 h 108422"/>
                  <a:gd name="connsiteX1" fmla="*/ 25892 w 69311"/>
                  <a:gd name="connsiteY1" fmla="*/ 42716 h 108422"/>
                  <a:gd name="connsiteX2" fmla="*/ 10090 w 69311"/>
                  <a:gd name="connsiteY2" fmla="*/ 23775 h 108422"/>
                  <a:gd name="connsiteX3" fmla="*/ 30743 w 69311"/>
                  <a:gd name="connsiteY3" fmla="*/ 4239 h 108422"/>
                  <a:gd name="connsiteX4" fmla="*/ 61252 w 69311"/>
                  <a:gd name="connsiteY4" fmla="*/ 35408 h 108422"/>
                  <a:gd name="connsiteX5" fmla="*/ 63130 w 69311"/>
                  <a:gd name="connsiteY5" fmla="*/ 37198 h 108422"/>
                  <a:gd name="connsiteX6" fmla="*/ 65164 w 69311"/>
                  <a:gd name="connsiteY6" fmla="*/ 33618 h 108422"/>
                  <a:gd name="connsiteX7" fmla="*/ 65164 w 69311"/>
                  <a:gd name="connsiteY7" fmla="*/ 3642 h 108422"/>
                  <a:gd name="connsiteX8" fmla="*/ 63443 w 69311"/>
                  <a:gd name="connsiteY8" fmla="*/ 63 h 108422"/>
                  <a:gd name="connsiteX9" fmla="*/ 61096 w 69311"/>
                  <a:gd name="connsiteY9" fmla="*/ 2002 h 108422"/>
                  <a:gd name="connsiteX10" fmla="*/ 55620 w 69311"/>
                  <a:gd name="connsiteY10" fmla="*/ 10502 h 108422"/>
                  <a:gd name="connsiteX11" fmla="*/ 30586 w 69311"/>
                  <a:gd name="connsiteY11" fmla="*/ 63 h 108422"/>
                  <a:gd name="connsiteX12" fmla="*/ 77 w 69311"/>
                  <a:gd name="connsiteY12" fmla="*/ 28995 h 108422"/>
                  <a:gd name="connsiteX13" fmla="*/ 20573 w 69311"/>
                  <a:gd name="connsiteY13" fmla="*/ 56287 h 108422"/>
                  <a:gd name="connsiteX14" fmla="*/ 41225 w 69311"/>
                  <a:gd name="connsiteY14" fmla="*/ 61209 h 108422"/>
                  <a:gd name="connsiteX15" fmla="*/ 54524 w 69311"/>
                  <a:gd name="connsiteY15" fmla="*/ 68815 h 108422"/>
                  <a:gd name="connsiteX16" fmla="*/ 59375 w 69311"/>
                  <a:gd name="connsiteY16" fmla="*/ 82535 h 108422"/>
                  <a:gd name="connsiteX17" fmla="*/ 38409 w 69311"/>
                  <a:gd name="connsiteY17" fmla="*/ 103862 h 108422"/>
                  <a:gd name="connsiteX18" fmla="*/ 13689 w 69311"/>
                  <a:gd name="connsiteY18" fmla="*/ 95808 h 108422"/>
                  <a:gd name="connsiteX19" fmla="*/ 3988 w 69311"/>
                  <a:gd name="connsiteY19" fmla="*/ 72841 h 108422"/>
                  <a:gd name="connsiteX20" fmla="*/ 2111 w 69311"/>
                  <a:gd name="connsiteY20" fmla="*/ 71350 h 108422"/>
                  <a:gd name="connsiteX21" fmla="*/ 77 w 69311"/>
                  <a:gd name="connsiteY21" fmla="*/ 75078 h 108422"/>
                  <a:gd name="connsiteX22" fmla="*/ 77 w 69311"/>
                  <a:gd name="connsiteY22" fmla="*/ 104906 h 108422"/>
                  <a:gd name="connsiteX23" fmla="*/ 1798 w 69311"/>
                  <a:gd name="connsiteY23" fmla="*/ 108485 h 108422"/>
                  <a:gd name="connsiteX24" fmla="*/ 4145 w 69311"/>
                  <a:gd name="connsiteY24" fmla="*/ 106546 h 108422"/>
                  <a:gd name="connsiteX25" fmla="*/ 9777 w 69311"/>
                  <a:gd name="connsiteY25" fmla="*/ 98045 h 108422"/>
                  <a:gd name="connsiteX26" fmla="*/ 38566 w 69311"/>
                  <a:gd name="connsiteY26" fmla="*/ 108485 h 108422"/>
                  <a:gd name="connsiteX27" fmla="*/ 69388 w 69311"/>
                  <a:gd name="connsiteY27" fmla="*/ 77465 h 108422"/>
                  <a:gd name="connsiteX28" fmla="*/ 45919 w 69311"/>
                  <a:gd name="connsiteY28" fmla="*/ 47339 h 10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9311" h="108422">
                    <a:moveTo>
                      <a:pt x="45919" y="47339"/>
                    </a:moveTo>
                    <a:lnTo>
                      <a:pt x="25892" y="42716"/>
                    </a:lnTo>
                    <a:cubicBezTo>
                      <a:pt x="16192" y="40479"/>
                      <a:pt x="10090" y="32425"/>
                      <a:pt x="10090" y="23775"/>
                    </a:cubicBezTo>
                    <a:cubicBezTo>
                      <a:pt x="10090" y="13336"/>
                      <a:pt x="18539" y="4239"/>
                      <a:pt x="30743" y="4239"/>
                    </a:cubicBezTo>
                    <a:cubicBezTo>
                      <a:pt x="56871" y="4239"/>
                      <a:pt x="60313" y="28697"/>
                      <a:pt x="61252" y="35408"/>
                    </a:cubicBezTo>
                    <a:cubicBezTo>
                      <a:pt x="61409" y="36303"/>
                      <a:pt x="61409" y="37198"/>
                      <a:pt x="63130" y="37198"/>
                    </a:cubicBezTo>
                    <a:cubicBezTo>
                      <a:pt x="65164" y="37198"/>
                      <a:pt x="65164" y="36452"/>
                      <a:pt x="65164" y="33618"/>
                    </a:cubicBezTo>
                    <a:lnTo>
                      <a:pt x="65164" y="3642"/>
                    </a:lnTo>
                    <a:cubicBezTo>
                      <a:pt x="65164" y="1107"/>
                      <a:pt x="65164" y="63"/>
                      <a:pt x="63443" y="63"/>
                    </a:cubicBezTo>
                    <a:cubicBezTo>
                      <a:pt x="62347" y="63"/>
                      <a:pt x="62191" y="212"/>
                      <a:pt x="61096" y="2002"/>
                    </a:cubicBezTo>
                    <a:lnTo>
                      <a:pt x="55620" y="10502"/>
                    </a:lnTo>
                    <a:cubicBezTo>
                      <a:pt x="50926" y="6177"/>
                      <a:pt x="44511" y="63"/>
                      <a:pt x="30586" y="63"/>
                    </a:cubicBezTo>
                    <a:cubicBezTo>
                      <a:pt x="13219" y="63"/>
                      <a:pt x="77" y="13187"/>
                      <a:pt x="77" y="28995"/>
                    </a:cubicBezTo>
                    <a:cubicBezTo>
                      <a:pt x="77" y="41374"/>
                      <a:pt x="8369" y="52261"/>
                      <a:pt x="20573" y="56287"/>
                    </a:cubicBezTo>
                    <a:cubicBezTo>
                      <a:pt x="22294" y="56884"/>
                      <a:pt x="30273" y="58673"/>
                      <a:pt x="41225" y="61209"/>
                    </a:cubicBezTo>
                    <a:cubicBezTo>
                      <a:pt x="45450" y="62253"/>
                      <a:pt x="50144" y="63297"/>
                      <a:pt x="54524" y="68815"/>
                    </a:cubicBezTo>
                    <a:cubicBezTo>
                      <a:pt x="57810" y="72692"/>
                      <a:pt x="59375" y="77614"/>
                      <a:pt x="59375" y="82535"/>
                    </a:cubicBezTo>
                    <a:cubicBezTo>
                      <a:pt x="59375" y="93124"/>
                      <a:pt x="51552" y="103862"/>
                      <a:pt x="38409" y="103862"/>
                    </a:cubicBezTo>
                    <a:cubicBezTo>
                      <a:pt x="33872" y="103862"/>
                      <a:pt x="21981" y="103116"/>
                      <a:pt x="13689" y="95808"/>
                    </a:cubicBezTo>
                    <a:cubicBezTo>
                      <a:pt x="4614" y="87755"/>
                      <a:pt x="4145" y="78210"/>
                      <a:pt x="3988" y="72841"/>
                    </a:cubicBezTo>
                    <a:cubicBezTo>
                      <a:pt x="3832" y="71350"/>
                      <a:pt x="2580" y="71350"/>
                      <a:pt x="2111" y="71350"/>
                    </a:cubicBezTo>
                    <a:cubicBezTo>
                      <a:pt x="77" y="71350"/>
                      <a:pt x="77" y="72394"/>
                      <a:pt x="77" y="75078"/>
                    </a:cubicBezTo>
                    <a:lnTo>
                      <a:pt x="77" y="104906"/>
                    </a:lnTo>
                    <a:cubicBezTo>
                      <a:pt x="77" y="107441"/>
                      <a:pt x="77" y="108485"/>
                      <a:pt x="1798" y="108485"/>
                    </a:cubicBezTo>
                    <a:cubicBezTo>
                      <a:pt x="2893" y="108485"/>
                      <a:pt x="3049" y="108187"/>
                      <a:pt x="4145" y="106546"/>
                    </a:cubicBezTo>
                    <a:cubicBezTo>
                      <a:pt x="4145" y="106397"/>
                      <a:pt x="4614" y="105950"/>
                      <a:pt x="9777" y="98045"/>
                    </a:cubicBezTo>
                    <a:cubicBezTo>
                      <a:pt x="14627" y="103116"/>
                      <a:pt x="24641" y="108485"/>
                      <a:pt x="38566" y="108485"/>
                    </a:cubicBezTo>
                    <a:cubicBezTo>
                      <a:pt x="56871" y="108485"/>
                      <a:pt x="69388" y="93870"/>
                      <a:pt x="69388" y="77465"/>
                    </a:cubicBezTo>
                    <a:cubicBezTo>
                      <a:pt x="69388" y="62551"/>
                      <a:pt x="59062" y="50322"/>
                      <a:pt x="45919" y="4733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EC6DFECD-DA5A-540B-6571-A93608354EE3}"/>
                  </a:ext>
                </a:extLst>
              </p:cNvPr>
              <p:cNvSpPr/>
              <p:nvPr>
                <p:custDataLst>
                  <p:tags r:id="rId36"/>
                </p:custDataLst>
              </p:nvPr>
            </p:nvSpPr>
            <p:spPr>
              <a:xfrm>
                <a:off x="2432468" y="6971492"/>
                <a:ext cx="60549" cy="68453"/>
              </a:xfrm>
              <a:custGeom>
                <a:avLst/>
                <a:gdLst>
                  <a:gd name="connsiteX0" fmla="*/ 13225 w 60549"/>
                  <a:gd name="connsiteY0" fmla="*/ 29294 h 68453"/>
                  <a:gd name="connsiteX1" fmla="*/ 32626 w 60549"/>
                  <a:gd name="connsiteY1" fmla="*/ 3344 h 68453"/>
                  <a:gd name="connsiteX2" fmla="*/ 50306 w 60549"/>
                  <a:gd name="connsiteY2" fmla="*/ 29294 h 68453"/>
                  <a:gd name="connsiteX3" fmla="*/ 13225 w 60549"/>
                  <a:gd name="connsiteY3" fmla="*/ 29294 h 68453"/>
                  <a:gd name="connsiteX4" fmla="*/ 13068 w 60549"/>
                  <a:gd name="connsiteY4" fmla="*/ 32425 h 68453"/>
                  <a:gd name="connsiteX5" fmla="*/ 56720 w 60549"/>
                  <a:gd name="connsiteY5" fmla="*/ 32425 h 68453"/>
                  <a:gd name="connsiteX6" fmla="*/ 60632 w 60549"/>
                  <a:gd name="connsiteY6" fmla="*/ 29294 h 68453"/>
                  <a:gd name="connsiteX7" fmla="*/ 32626 w 60549"/>
                  <a:gd name="connsiteY7" fmla="*/ 63 h 68453"/>
                  <a:gd name="connsiteX8" fmla="*/ 82 w 60549"/>
                  <a:gd name="connsiteY8" fmla="*/ 34066 h 68453"/>
                  <a:gd name="connsiteX9" fmla="*/ 34503 w 60549"/>
                  <a:gd name="connsiteY9" fmla="*/ 68516 h 68453"/>
                  <a:gd name="connsiteX10" fmla="*/ 60632 w 60549"/>
                  <a:gd name="connsiteY10" fmla="*/ 49129 h 68453"/>
                  <a:gd name="connsiteX11" fmla="*/ 58598 w 60549"/>
                  <a:gd name="connsiteY11" fmla="*/ 47339 h 68453"/>
                  <a:gd name="connsiteX12" fmla="*/ 56564 w 60549"/>
                  <a:gd name="connsiteY12" fmla="*/ 49427 h 68453"/>
                  <a:gd name="connsiteX13" fmla="*/ 35442 w 60549"/>
                  <a:gd name="connsiteY13" fmla="*/ 64788 h 68453"/>
                  <a:gd name="connsiteX14" fmla="*/ 17762 w 60549"/>
                  <a:gd name="connsiteY14" fmla="*/ 54796 h 68453"/>
                  <a:gd name="connsiteX15" fmla="*/ 1306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5" y="29294"/>
                    </a:moveTo>
                    <a:cubicBezTo>
                      <a:pt x="14164" y="7072"/>
                      <a:pt x="27306" y="3344"/>
                      <a:pt x="32626" y="3344"/>
                    </a:cubicBezTo>
                    <a:cubicBezTo>
                      <a:pt x="48741" y="3344"/>
                      <a:pt x="50306" y="23477"/>
                      <a:pt x="50306" y="29294"/>
                    </a:cubicBezTo>
                    <a:lnTo>
                      <a:pt x="13225" y="29294"/>
                    </a:lnTo>
                    <a:close/>
                    <a:moveTo>
                      <a:pt x="13068" y="32425"/>
                    </a:moveTo>
                    <a:lnTo>
                      <a:pt x="56720" y="32425"/>
                    </a:lnTo>
                    <a:cubicBezTo>
                      <a:pt x="60163" y="32425"/>
                      <a:pt x="60632" y="32425"/>
                      <a:pt x="60632" y="29294"/>
                    </a:cubicBezTo>
                    <a:cubicBezTo>
                      <a:pt x="60632" y="14529"/>
                      <a:pt x="52183" y="63"/>
                      <a:pt x="32626" y="63"/>
                    </a:cubicBezTo>
                    <a:cubicBezTo>
                      <a:pt x="14476" y="63"/>
                      <a:pt x="82" y="15424"/>
                      <a:pt x="82" y="34066"/>
                    </a:cubicBezTo>
                    <a:cubicBezTo>
                      <a:pt x="82" y="54050"/>
                      <a:pt x="16510" y="68516"/>
                      <a:pt x="34503" y="68516"/>
                    </a:cubicBezTo>
                    <a:cubicBezTo>
                      <a:pt x="53591" y="68516"/>
                      <a:pt x="60632" y="51962"/>
                      <a:pt x="60632" y="49129"/>
                    </a:cubicBezTo>
                    <a:cubicBezTo>
                      <a:pt x="60632" y="47637"/>
                      <a:pt x="59380" y="47339"/>
                      <a:pt x="58598" y="47339"/>
                    </a:cubicBezTo>
                    <a:cubicBezTo>
                      <a:pt x="57190" y="47339"/>
                      <a:pt x="56877" y="48234"/>
                      <a:pt x="56564" y="49427"/>
                    </a:cubicBezTo>
                    <a:cubicBezTo>
                      <a:pt x="51088" y="64788"/>
                      <a:pt x="37007" y="64788"/>
                      <a:pt x="35442" y="64788"/>
                    </a:cubicBezTo>
                    <a:cubicBezTo>
                      <a:pt x="27619" y="64788"/>
                      <a:pt x="21361" y="60314"/>
                      <a:pt x="17762" y="54796"/>
                    </a:cubicBezTo>
                    <a:cubicBezTo>
                      <a:pt x="13068" y="47637"/>
                      <a:pt x="13068" y="37794"/>
                      <a:pt x="1306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3E75C1BD-89A2-A2C9-4A49-52ABD5FA395E}"/>
                  </a:ext>
                </a:extLst>
              </p:cNvPr>
              <p:cNvSpPr/>
              <p:nvPr>
                <p:custDataLst>
                  <p:tags r:id="rId37"/>
                </p:custDataLst>
              </p:nvPr>
            </p:nvSpPr>
            <p:spPr>
              <a:xfrm>
                <a:off x="2502006" y="6971492"/>
                <a:ext cx="60549" cy="68453"/>
              </a:xfrm>
              <a:custGeom>
                <a:avLst/>
                <a:gdLst>
                  <a:gd name="connsiteX0" fmla="*/ 13229 w 60549"/>
                  <a:gd name="connsiteY0" fmla="*/ 29294 h 68453"/>
                  <a:gd name="connsiteX1" fmla="*/ 32630 w 60549"/>
                  <a:gd name="connsiteY1" fmla="*/ 3344 h 68453"/>
                  <a:gd name="connsiteX2" fmla="*/ 50310 w 60549"/>
                  <a:gd name="connsiteY2" fmla="*/ 29294 h 68453"/>
                  <a:gd name="connsiteX3" fmla="*/ 13229 w 60549"/>
                  <a:gd name="connsiteY3" fmla="*/ 29294 h 68453"/>
                  <a:gd name="connsiteX4" fmla="*/ 13073 w 60549"/>
                  <a:gd name="connsiteY4" fmla="*/ 32425 h 68453"/>
                  <a:gd name="connsiteX5" fmla="*/ 56725 w 60549"/>
                  <a:gd name="connsiteY5" fmla="*/ 32425 h 68453"/>
                  <a:gd name="connsiteX6" fmla="*/ 60636 w 60549"/>
                  <a:gd name="connsiteY6" fmla="*/ 29294 h 68453"/>
                  <a:gd name="connsiteX7" fmla="*/ 32630 w 60549"/>
                  <a:gd name="connsiteY7" fmla="*/ 63 h 68453"/>
                  <a:gd name="connsiteX8" fmla="*/ 87 w 60549"/>
                  <a:gd name="connsiteY8" fmla="*/ 34066 h 68453"/>
                  <a:gd name="connsiteX9" fmla="*/ 34508 w 60549"/>
                  <a:gd name="connsiteY9" fmla="*/ 68516 h 68453"/>
                  <a:gd name="connsiteX10" fmla="*/ 60636 w 60549"/>
                  <a:gd name="connsiteY10" fmla="*/ 49129 h 68453"/>
                  <a:gd name="connsiteX11" fmla="*/ 58602 w 60549"/>
                  <a:gd name="connsiteY11" fmla="*/ 47339 h 68453"/>
                  <a:gd name="connsiteX12" fmla="*/ 56568 w 60549"/>
                  <a:gd name="connsiteY12" fmla="*/ 49427 h 68453"/>
                  <a:gd name="connsiteX13" fmla="*/ 35446 w 60549"/>
                  <a:gd name="connsiteY13" fmla="*/ 64788 h 68453"/>
                  <a:gd name="connsiteX14" fmla="*/ 17767 w 60549"/>
                  <a:gd name="connsiteY14" fmla="*/ 54796 h 68453"/>
                  <a:gd name="connsiteX15" fmla="*/ 13073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29" y="29294"/>
                    </a:moveTo>
                    <a:cubicBezTo>
                      <a:pt x="14168" y="7072"/>
                      <a:pt x="27311" y="3344"/>
                      <a:pt x="32630" y="3344"/>
                    </a:cubicBezTo>
                    <a:cubicBezTo>
                      <a:pt x="48745" y="3344"/>
                      <a:pt x="50310" y="23477"/>
                      <a:pt x="50310" y="29294"/>
                    </a:cubicBezTo>
                    <a:lnTo>
                      <a:pt x="13229" y="29294"/>
                    </a:lnTo>
                    <a:close/>
                    <a:moveTo>
                      <a:pt x="13073" y="32425"/>
                    </a:moveTo>
                    <a:lnTo>
                      <a:pt x="56725" y="32425"/>
                    </a:lnTo>
                    <a:cubicBezTo>
                      <a:pt x="60167" y="32425"/>
                      <a:pt x="60636" y="32425"/>
                      <a:pt x="60636" y="29294"/>
                    </a:cubicBezTo>
                    <a:cubicBezTo>
                      <a:pt x="60636" y="14529"/>
                      <a:pt x="52188" y="63"/>
                      <a:pt x="32630" y="63"/>
                    </a:cubicBezTo>
                    <a:cubicBezTo>
                      <a:pt x="14481" y="63"/>
                      <a:pt x="87" y="15424"/>
                      <a:pt x="87" y="34066"/>
                    </a:cubicBezTo>
                    <a:cubicBezTo>
                      <a:pt x="87" y="54050"/>
                      <a:pt x="16515" y="68516"/>
                      <a:pt x="34508" y="68516"/>
                    </a:cubicBezTo>
                    <a:cubicBezTo>
                      <a:pt x="53596" y="68516"/>
                      <a:pt x="60636" y="51962"/>
                      <a:pt x="60636" y="49129"/>
                    </a:cubicBezTo>
                    <a:cubicBezTo>
                      <a:pt x="60636" y="47637"/>
                      <a:pt x="59385" y="47339"/>
                      <a:pt x="58602" y="47339"/>
                    </a:cubicBezTo>
                    <a:cubicBezTo>
                      <a:pt x="57194" y="47339"/>
                      <a:pt x="56881" y="48234"/>
                      <a:pt x="56568" y="49427"/>
                    </a:cubicBezTo>
                    <a:cubicBezTo>
                      <a:pt x="51092" y="64788"/>
                      <a:pt x="37011" y="64788"/>
                      <a:pt x="35446" y="64788"/>
                    </a:cubicBezTo>
                    <a:cubicBezTo>
                      <a:pt x="27623" y="64788"/>
                      <a:pt x="21365" y="60314"/>
                      <a:pt x="17767" y="54796"/>
                    </a:cubicBezTo>
                    <a:cubicBezTo>
                      <a:pt x="13073" y="47637"/>
                      <a:pt x="13073" y="37794"/>
                      <a:pt x="13073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2B75FD05-04EE-4FE4-7F98-466EAE1D59CC}"/>
                  </a:ext>
                </a:extLst>
              </p:cNvPr>
              <p:cNvSpPr/>
              <p:nvPr>
                <p:custDataLst>
                  <p:tags r:id="rId38"/>
                </p:custDataLst>
              </p:nvPr>
            </p:nvSpPr>
            <p:spPr>
              <a:xfrm>
                <a:off x="2572482" y="6934804"/>
                <a:ext cx="77134" cy="105141"/>
              </a:xfrm>
              <a:custGeom>
                <a:avLst/>
                <a:gdLst>
                  <a:gd name="connsiteX0" fmla="*/ 54226 w 77134"/>
                  <a:gd name="connsiteY0" fmla="*/ 95361 h 105141"/>
                  <a:gd name="connsiteX1" fmla="*/ 54226 w 77134"/>
                  <a:gd name="connsiteY1" fmla="*/ 105204 h 105141"/>
                  <a:gd name="connsiteX2" fmla="*/ 77225 w 77134"/>
                  <a:gd name="connsiteY2" fmla="*/ 103563 h 105141"/>
                  <a:gd name="connsiteX3" fmla="*/ 77225 w 77134"/>
                  <a:gd name="connsiteY3" fmla="*/ 98940 h 105141"/>
                  <a:gd name="connsiteX4" fmla="*/ 65022 w 77134"/>
                  <a:gd name="connsiteY4" fmla="*/ 90589 h 105141"/>
                  <a:gd name="connsiteX5" fmla="*/ 65022 w 77134"/>
                  <a:gd name="connsiteY5" fmla="*/ 63 h 105141"/>
                  <a:gd name="connsiteX6" fmla="*/ 42492 w 77134"/>
                  <a:gd name="connsiteY6" fmla="*/ 1703 h 105141"/>
                  <a:gd name="connsiteX7" fmla="*/ 42492 w 77134"/>
                  <a:gd name="connsiteY7" fmla="*/ 6326 h 105141"/>
                  <a:gd name="connsiteX8" fmla="*/ 54695 w 77134"/>
                  <a:gd name="connsiteY8" fmla="*/ 14678 h 105141"/>
                  <a:gd name="connsiteX9" fmla="*/ 54695 w 77134"/>
                  <a:gd name="connsiteY9" fmla="*/ 46892 h 105141"/>
                  <a:gd name="connsiteX10" fmla="*/ 34981 w 77134"/>
                  <a:gd name="connsiteY10" fmla="*/ 37645 h 105141"/>
                  <a:gd name="connsiteX11" fmla="*/ 91 w 77134"/>
                  <a:gd name="connsiteY11" fmla="*/ 71499 h 105141"/>
                  <a:gd name="connsiteX12" fmla="*/ 33260 w 77134"/>
                  <a:gd name="connsiteY12" fmla="*/ 105204 h 105141"/>
                  <a:gd name="connsiteX13" fmla="*/ 54226 w 77134"/>
                  <a:gd name="connsiteY13" fmla="*/ 95361 h 105141"/>
                  <a:gd name="connsiteX14" fmla="*/ 54226 w 77134"/>
                  <a:gd name="connsiteY14" fmla="*/ 55392 h 105141"/>
                  <a:gd name="connsiteX15" fmla="*/ 54226 w 77134"/>
                  <a:gd name="connsiteY15" fmla="*/ 85965 h 105141"/>
                  <a:gd name="connsiteX16" fmla="*/ 52505 w 77134"/>
                  <a:gd name="connsiteY16" fmla="*/ 91483 h 105141"/>
                  <a:gd name="connsiteX17" fmla="*/ 34043 w 77134"/>
                  <a:gd name="connsiteY17" fmla="*/ 101923 h 105141"/>
                  <a:gd name="connsiteX18" fmla="*/ 17615 w 77134"/>
                  <a:gd name="connsiteY18" fmla="*/ 92378 h 105141"/>
                  <a:gd name="connsiteX19" fmla="*/ 13077 w 77134"/>
                  <a:gd name="connsiteY19" fmla="*/ 71648 h 105141"/>
                  <a:gd name="connsiteX20" fmla="*/ 17927 w 77134"/>
                  <a:gd name="connsiteY20" fmla="*/ 50471 h 105141"/>
                  <a:gd name="connsiteX21" fmla="*/ 35607 w 77134"/>
                  <a:gd name="connsiteY21" fmla="*/ 40926 h 105141"/>
                  <a:gd name="connsiteX22" fmla="*/ 52505 w 77134"/>
                  <a:gd name="connsiteY22" fmla="*/ 49874 h 105141"/>
                  <a:gd name="connsiteX23" fmla="*/ 54226 w 77134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134" h="105141">
                    <a:moveTo>
                      <a:pt x="54226" y="95361"/>
                    </a:moveTo>
                    <a:lnTo>
                      <a:pt x="54226" y="105204"/>
                    </a:lnTo>
                    <a:lnTo>
                      <a:pt x="77225" y="103563"/>
                    </a:lnTo>
                    <a:lnTo>
                      <a:pt x="77225" y="98940"/>
                    </a:lnTo>
                    <a:cubicBezTo>
                      <a:pt x="66273" y="98940"/>
                      <a:pt x="65022" y="97896"/>
                      <a:pt x="65022" y="90589"/>
                    </a:cubicBezTo>
                    <a:lnTo>
                      <a:pt x="65022" y="63"/>
                    </a:lnTo>
                    <a:lnTo>
                      <a:pt x="42492" y="1703"/>
                    </a:lnTo>
                    <a:lnTo>
                      <a:pt x="42492" y="6326"/>
                    </a:lnTo>
                    <a:cubicBezTo>
                      <a:pt x="53444" y="6326"/>
                      <a:pt x="54695" y="7370"/>
                      <a:pt x="54695" y="14678"/>
                    </a:cubicBezTo>
                    <a:lnTo>
                      <a:pt x="54695" y="46892"/>
                    </a:lnTo>
                    <a:cubicBezTo>
                      <a:pt x="50158" y="41523"/>
                      <a:pt x="43430" y="37645"/>
                      <a:pt x="34981" y="37645"/>
                    </a:cubicBezTo>
                    <a:cubicBezTo>
                      <a:pt x="16519" y="37645"/>
                      <a:pt x="91" y="52261"/>
                      <a:pt x="91" y="71499"/>
                    </a:cubicBezTo>
                    <a:cubicBezTo>
                      <a:pt x="91" y="90439"/>
                      <a:pt x="15424" y="105204"/>
                      <a:pt x="33260" y="105204"/>
                    </a:cubicBezTo>
                    <a:cubicBezTo>
                      <a:pt x="43274" y="105204"/>
                      <a:pt x="50314" y="100133"/>
                      <a:pt x="54226" y="95361"/>
                    </a:cubicBezTo>
                    <a:close/>
                    <a:moveTo>
                      <a:pt x="54226" y="55392"/>
                    </a:moveTo>
                    <a:lnTo>
                      <a:pt x="54226" y="85965"/>
                    </a:lnTo>
                    <a:cubicBezTo>
                      <a:pt x="54226" y="88650"/>
                      <a:pt x="54226" y="88948"/>
                      <a:pt x="52505" y="91483"/>
                    </a:cubicBezTo>
                    <a:cubicBezTo>
                      <a:pt x="47811" y="98642"/>
                      <a:pt x="40770" y="101923"/>
                      <a:pt x="34043" y="101923"/>
                    </a:cubicBezTo>
                    <a:cubicBezTo>
                      <a:pt x="27002" y="101923"/>
                      <a:pt x="21370" y="98045"/>
                      <a:pt x="17615" y="92378"/>
                    </a:cubicBezTo>
                    <a:cubicBezTo>
                      <a:pt x="13547" y="86264"/>
                      <a:pt x="13077" y="77763"/>
                      <a:pt x="13077" y="71648"/>
                    </a:cubicBezTo>
                    <a:cubicBezTo>
                      <a:pt x="13077" y="66130"/>
                      <a:pt x="13390" y="57182"/>
                      <a:pt x="17927" y="50471"/>
                    </a:cubicBezTo>
                    <a:cubicBezTo>
                      <a:pt x="21213" y="45848"/>
                      <a:pt x="27159" y="40926"/>
                      <a:pt x="35607" y="40926"/>
                    </a:cubicBezTo>
                    <a:cubicBezTo>
                      <a:pt x="41083" y="40926"/>
                      <a:pt x="47655" y="43163"/>
                      <a:pt x="52505" y="49874"/>
                    </a:cubicBezTo>
                    <a:cubicBezTo>
                      <a:pt x="54226" y="52410"/>
                      <a:pt x="54226" y="52708"/>
                      <a:pt x="54226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1009D1FA-274A-D9EF-14EA-124255126D91}"/>
                  </a:ext>
                </a:extLst>
              </p:cNvPr>
              <p:cNvSpPr/>
              <p:nvPr>
                <p:custDataLst>
                  <p:tags r:id="rId39"/>
                </p:custDataLst>
              </p:nvPr>
            </p:nvSpPr>
            <p:spPr>
              <a:xfrm>
                <a:off x="2711401" y="6934804"/>
                <a:ext cx="34733" cy="103500"/>
              </a:xfrm>
              <a:custGeom>
                <a:avLst/>
                <a:gdLst>
                  <a:gd name="connsiteX0" fmla="*/ 22630 w 34733"/>
                  <a:gd name="connsiteY0" fmla="*/ 63 h 103500"/>
                  <a:gd name="connsiteX1" fmla="*/ 100 w 34733"/>
                  <a:gd name="connsiteY1" fmla="*/ 1703 h 103500"/>
                  <a:gd name="connsiteX2" fmla="*/ 100 w 34733"/>
                  <a:gd name="connsiteY2" fmla="*/ 6326 h 103500"/>
                  <a:gd name="connsiteX3" fmla="*/ 12304 w 34733"/>
                  <a:gd name="connsiteY3" fmla="*/ 14678 h 103500"/>
                  <a:gd name="connsiteX4" fmla="*/ 12304 w 34733"/>
                  <a:gd name="connsiteY4" fmla="*/ 92229 h 103500"/>
                  <a:gd name="connsiteX5" fmla="*/ 100 w 34733"/>
                  <a:gd name="connsiteY5" fmla="*/ 98940 h 103500"/>
                  <a:gd name="connsiteX6" fmla="*/ 100 w 34733"/>
                  <a:gd name="connsiteY6" fmla="*/ 103563 h 103500"/>
                  <a:gd name="connsiteX7" fmla="*/ 17467 w 34733"/>
                  <a:gd name="connsiteY7" fmla="*/ 103116 h 103500"/>
                  <a:gd name="connsiteX8" fmla="*/ 34834 w 34733"/>
                  <a:gd name="connsiteY8" fmla="*/ 103563 h 103500"/>
                  <a:gd name="connsiteX9" fmla="*/ 34834 w 34733"/>
                  <a:gd name="connsiteY9" fmla="*/ 98940 h 103500"/>
                  <a:gd name="connsiteX10" fmla="*/ 22630 w 34733"/>
                  <a:gd name="connsiteY10" fmla="*/ 92229 h 103500"/>
                  <a:gd name="connsiteX11" fmla="*/ 22630 w 34733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733" h="103500">
                    <a:moveTo>
                      <a:pt x="22630" y="63"/>
                    </a:moveTo>
                    <a:lnTo>
                      <a:pt x="100" y="1703"/>
                    </a:lnTo>
                    <a:lnTo>
                      <a:pt x="100" y="6326"/>
                    </a:lnTo>
                    <a:cubicBezTo>
                      <a:pt x="11052" y="6326"/>
                      <a:pt x="12304" y="7370"/>
                      <a:pt x="12304" y="14678"/>
                    </a:cubicBezTo>
                    <a:lnTo>
                      <a:pt x="12304" y="92229"/>
                    </a:lnTo>
                    <a:cubicBezTo>
                      <a:pt x="12304" y="98940"/>
                      <a:pt x="10583" y="98940"/>
                      <a:pt x="100" y="98940"/>
                    </a:cubicBezTo>
                    <a:lnTo>
                      <a:pt x="100" y="103563"/>
                    </a:lnTo>
                    <a:cubicBezTo>
                      <a:pt x="5263" y="103414"/>
                      <a:pt x="13555" y="103116"/>
                      <a:pt x="17467" y="103116"/>
                    </a:cubicBezTo>
                    <a:cubicBezTo>
                      <a:pt x="21378" y="103116"/>
                      <a:pt x="29045" y="103414"/>
                      <a:pt x="34834" y="103563"/>
                    </a:cubicBezTo>
                    <a:lnTo>
                      <a:pt x="34834" y="98940"/>
                    </a:lnTo>
                    <a:cubicBezTo>
                      <a:pt x="24351" y="98940"/>
                      <a:pt x="22630" y="98940"/>
                      <a:pt x="22630" y="92229"/>
                    </a:cubicBezTo>
                    <a:lnTo>
                      <a:pt x="22630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6A4A3EDB-2823-1E44-7FD8-B680F360CE52}"/>
                  </a:ext>
                </a:extLst>
              </p:cNvPr>
              <p:cNvSpPr/>
              <p:nvPr>
                <p:custDataLst>
                  <p:tags r:id="rId40"/>
                </p:custDataLst>
              </p:nvPr>
            </p:nvSpPr>
            <p:spPr>
              <a:xfrm>
                <a:off x="2756270" y="6971492"/>
                <a:ext cx="70563" cy="68453"/>
              </a:xfrm>
              <a:custGeom>
                <a:avLst/>
                <a:gdLst>
                  <a:gd name="connsiteX0" fmla="*/ 45632 w 70563"/>
                  <a:gd name="connsiteY0" fmla="*/ 55542 h 68453"/>
                  <a:gd name="connsiteX1" fmla="*/ 57836 w 70563"/>
                  <a:gd name="connsiteY1" fmla="*/ 67771 h 68453"/>
                  <a:gd name="connsiteX2" fmla="*/ 70666 w 70563"/>
                  <a:gd name="connsiteY2" fmla="*/ 53603 h 68453"/>
                  <a:gd name="connsiteX3" fmla="*/ 70666 w 70563"/>
                  <a:gd name="connsiteY3" fmla="*/ 45251 h 68453"/>
                  <a:gd name="connsiteX4" fmla="*/ 66754 w 70563"/>
                  <a:gd name="connsiteY4" fmla="*/ 45251 h 68453"/>
                  <a:gd name="connsiteX5" fmla="*/ 66754 w 70563"/>
                  <a:gd name="connsiteY5" fmla="*/ 53603 h 68453"/>
                  <a:gd name="connsiteX6" fmla="*/ 61122 w 70563"/>
                  <a:gd name="connsiteY6" fmla="*/ 63147 h 68453"/>
                  <a:gd name="connsiteX7" fmla="*/ 55333 w 70563"/>
                  <a:gd name="connsiteY7" fmla="*/ 55691 h 68453"/>
                  <a:gd name="connsiteX8" fmla="*/ 55333 w 70563"/>
                  <a:gd name="connsiteY8" fmla="*/ 25863 h 68453"/>
                  <a:gd name="connsiteX9" fmla="*/ 49700 w 70563"/>
                  <a:gd name="connsiteY9" fmla="*/ 8265 h 68453"/>
                  <a:gd name="connsiteX10" fmla="*/ 28265 w 70563"/>
                  <a:gd name="connsiteY10" fmla="*/ 63 h 68453"/>
                  <a:gd name="connsiteX11" fmla="*/ 4640 w 70563"/>
                  <a:gd name="connsiteY11" fmla="*/ 16915 h 68453"/>
                  <a:gd name="connsiteX12" fmla="*/ 11837 w 70563"/>
                  <a:gd name="connsiteY12" fmla="*/ 23925 h 68453"/>
                  <a:gd name="connsiteX13" fmla="*/ 19034 w 70563"/>
                  <a:gd name="connsiteY13" fmla="*/ 17064 h 68453"/>
                  <a:gd name="connsiteX14" fmla="*/ 11055 w 70563"/>
                  <a:gd name="connsiteY14" fmla="*/ 10204 h 68453"/>
                  <a:gd name="connsiteX15" fmla="*/ 27952 w 70563"/>
                  <a:gd name="connsiteY15" fmla="*/ 3344 h 68453"/>
                  <a:gd name="connsiteX16" fmla="*/ 44537 w 70563"/>
                  <a:gd name="connsiteY16" fmla="*/ 22433 h 68453"/>
                  <a:gd name="connsiteX17" fmla="*/ 44537 w 70563"/>
                  <a:gd name="connsiteY17" fmla="*/ 27951 h 68453"/>
                  <a:gd name="connsiteX18" fmla="*/ 15749 w 70563"/>
                  <a:gd name="connsiteY18" fmla="*/ 33320 h 68453"/>
                  <a:gd name="connsiteX19" fmla="*/ 103 w 70563"/>
                  <a:gd name="connsiteY19" fmla="*/ 52708 h 68453"/>
                  <a:gd name="connsiteX20" fmla="*/ 25136 w 70563"/>
                  <a:gd name="connsiteY20" fmla="*/ 68516 h 68453"/>
                  <a:gd name="connsiteX21" fmla="*/ 45632 w 70563"/>
                  <a:gd name="connsiteY21" fmla="*/ 55542 h 68453"/>
                  <a:gd name="connsiteX22" fmla="*/ 44537 w 70563"/>
                  <a:gd name="connsiteY22" fmla="*/ 31083 h 68453"/>
                  <a:gd name="connsiteX23" fmla="*/ 44537 w 70563"/>
                  <a:gd name="connsiteY23" fmla="*/ 45997 h 68453"/>
                  <a:gd name="connsiteX24" fmla="*/ 26231 w 70563"/>
                  <a:gd name="connsiteY24" fmla="*/ 65235 h 68453"/>
                  <a:gd name="connsiteX25" fmla="*/ 12150 w 70563"/>
                  <a:gd name="connsiteY25" fmla="*/ 52559 h 68453"/>
                  <a:gd name="connsiteX26" fmla="*/ 44537 w 70563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563" h="68453">
                    <a:moveTo>
                      <a:pt x="45632" y="55542"/>
                    </a:moveTo>
                    <a:cubicBezTo>
                      <a:pt x="46258" y="61507"/>
                      <a:pt x="50483" y="67771"/>
                      <a:pt x="57836" y="67771"/>
                    </a:cubicBezTo>
                    <a:cubicBezTo>
                      <a:pt x="61122" y="67771"/>
                      <a:pt x="70666" y="65683"/>
                      <a:pt x="70666" y="53603"/>
                    </a:cubicBezTo>
                    <a:lnTo>
                      <a:pt x="70666" y="45251"/>
                    </a:lnTo>
                    <a:lnTo>
                      <a:pt x="66754" y="45251"/>
                    </a:lnTo>
                    <a:lnTo>
                      <a:pt x="66754" y="53603"/>
                    </a:lnTo>
                    <a:cubicBezTo>
                      <a:pt x="66754" y="62253"/>
                      <a:pt x="62843" y="63147"/>
                      <a:pt x="61122" y="63147"/>
                    </a:cubicBezTo>
                    <a:cubicBezTo>
                      <a:pt x="55959" y="63147"/>
                      <a:pt x="55333" y="56436"/>
                      <a:pt x="55333" y="55691"/>
                    </a:cubicBezTo>
                    <a:lnTo>
                      <a:pt x="55333" y="25863"/>
                    </a:lnTo>
                    <a:cubicBezTo>
                      <a:pt x="55333" y="19600"/>
                      <a:pt x="55333" y="13783"/>
                      <a:pt x="49700" y="8265"/>
                    </a:cubicBezTo>
                    <a:cubicBezTo>
                      <a:pt x="43598" y="2449"/>
                      <a:pt x="35775" y="63"/>
                      <a:pt x="28265" y="63"/>
                    </a:cubicBezTo>
                    <a:cubicBezTo>
                      <a:pt x="15436" y="63"/>
                      <a:pt x="4640" y="7072"/>
                      <a:pt x="4640" y="16915"/>
                    </a:cubicBezTo>
                    <a:cubicBezTo>
                      <a:pt x="4640" y="21389"/>
                      <a:pt x="7769" y="23925"/>
                      <a:pt x="11837" y="23925"/>
                    </a:cubicBezTo>
                    <a:cubicBezTo>
                      <a:pt x="16218" y="23925"/>
                      <a:pt x="19034" y="20942"/>
                      <a:pt x="19034" y="17064"/>
                    </a:cubicBezTo>
                    <a:cubicBezTo>
                      <a:pt x="19034" y="15275"/>
                      <a:pt x="18252" y="10353"/>
                      <a:pt x="11055" y="10204"/>
                    </a:cubicBezTo>
                    <a:cubicBezTo>
                      <a:pt x="15279" y="4984"/>
                      <a:pt x="22946" y="3344"/>
                      <a:pt x="27952" y="3344"/>
                    </a:cubicBezTo>
                    <a:cubicBezTo>
                      <a:pt x="35619" y="3344"/>
                      <a:pt x="44537" y="9160"/>
                      <a:pt x="44537" y="22433"/>
                    </a:cubicBezTo>
                    <a:lnTo>
                      <a:pt x="44537" y="27951"/>
                    </a:lnTo>
                    <a:cubicBezTo>
                      <a:pt x="36558" y="28399"/>
                      <a:pt x="25606" y="28846"/>
                      <a:pt x="15749" y="33320"/>
                    </a:cubicBezTo>
                    <a:cubicBezTo>
                      <a:pt x="4014" y="38391"/>
                      <a:pt x="103" y="46146"/>
                      <a:pt x="103" y="52708"/>
                    </a:cubicBezTo>
                    <a:cubicBezTo>
                      <a:pt x="103" y="64788"/>
                      <a:pt x="15279" y="68516"/>
                      <a:pt x="25136" y="68516"/>
                    </a:cubicBezTo>
                    <a:cubicBezTo>
                      <a:pt x="35462" y="68516"/>
                      <a:pt x="42660" y="62551"/>
                      <a:pt x="45632" y="55542"/>
                    </a:cubicBezTo>
                    <a:close/>
                    <a:moveTo>
                      <a:pt x="44537" y="31083"/>
                    </a:moveTo>
                    <a:lnTo>
                      <a:pt x="44537" y="45997"/>
                    </a:lnTo>
                    <a:cubicBezTo>
                      <a:pt x="44537" y="60165"/>
                      <a:pt x="33272" y="65235"/>
                      <a:pt x="26231" y="65235"/>
                    </a:cubicBezTo>
                    <a:cubicBezTo>
                      <a:pt x="18565" y="65235"/>
                      <a:pt x="12150" y="60016"/>
                      <a:pt x="12150" y="52559"/>
                    </a:cubicBezTo>
                    <a:cubicBezTo>
                      <a:pt x="12150" y="44356"/>
                      <a:pt x="18721" y="31978"/>
                      <a:pt x="44537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BEF51A62-EACF-E504-1602-F5435ACFD840}"/>
                  </a:ext>
                </a:extLst>
              </p:cNvPr>
              <p:cNvSpPr/>
              <p:nvPr>
                <p:custDataLst>
                  <p:tags r:id="rId41"/>
                </p:custDataLst>
              </p:nvPr>
            </p:nvSpPr>
            <p:spPr>
              <a:xfrm>
                <a:off x="2833092" y="6971492"/>
                <a:ext cx="51162" cy="68453"/>
              </a:xfrm>
              <a:custGeom>
                <a:avLst/>
                <a:gdLst>
                  <a:gd name="connsiteX0" fmla="*/ 27488 w 51162"/>
                  <a:gd name="connsiteY0" fmla="*/ 37943 h 68453"/>
                  <a:gd name="connsiteX1" fmla="*/ 43760 w 51162"/>
                  <a:gd name="connsiteY1" fmla="*/ 51664 h 68453"/>
                  <a:gd name="connsiteX2" fmla="*/ 26080 w 51162"/>
                  <a:gd name="connsiteY2" fmla="*/ 65235 h 68453"/>
                  <a:gd name="connsiteX3" fmla="*/ 4332 w 51162"/>
                  <a:gd name="connsiteY3" fmla="*/ 44058 h 68453"/>
                  <a:gd name="connsiteX4" fmla="*/ 2142 w 51162"/>
                  <a:gd name="connsiteY4" fmla="*/ 41523 h 68453"/>
                  <a:gd name="connsiteX5" fmla="*/ 108 w 51162"/>
                  <a:gd name="connsiteY5" fmla="*/ 45251 h 68453"/>
                  <a:gd name="connsiteX6" fmla="*/ 108 w 51162"/>
                  <a:gd name="connsiteY6" fmla="*/ 64937 h 68453"/>
                  <a:gd name="connsiteX7" fmla="*/ 1829 w 51162"/>
                  <a:gd name="connsiteY7" fmla="*/ 68516 h 68453"/>
                  <a:gd name="connsiteX8" fmla="*/ 5740 w 51162"/>
                  <a:gd name="connsiteY8" fmla="*/ 65534 h 68453"/>
                  <a:gd name="connsiteX9" fmla="*/ 8869 w 51162"/>
                  <a:gd name="connsiteY9" fmla="*/ 62104 h 68453"/>
                  <a:gd name="connsiteX10" fmla="*/ 26080 w 51162"/>
                  <a:gd name="connsiteY10" fmla="*/ 68516 h 68453"/>
                  <a:gd name="connsiteX11" fmla="*/ 51270 w 51162"/>
                  <a:gd name="connsiteY11" fmla="*/ 47786 h 68453"/>
                  <a:gd name="connsiteX12" fmla="*/ 44699 w 51162"/>
                  <a:gd name="connsiteY12" fmla="*/ 33618 h 68453"/>
                  <a:gd name="connsiteX13" fmla="*/ 26862 w 51162"/>
                  <a:gd name="connsiteY13" fmla="*/ 26460 h 68453"/>
                  <a:gd name="connsiteX14" fmla="*/ 7618 w 51162"/>
                  <a:gd name="connsiteY14" fmla="*/ 14231 h 68453"/>
                  <a:gd name="connsiteX15" fmla="*/ 25141 w 51162"/>
                  <a:gd name="connsiteY15" fmla="*/ 2896 h 68453"/>
                  <a:gd name="connsiteX16" fmla="*/ 43447 w 51162"/>
                  <a:gd name="connsiteY16" fmla="*/ 20942 h 68453"/>
                  <a:gd name="connsiteX17" fmla="*/ 45324 w 51162"/>
                  <a:gd name="connsiteY17" fmla="*/ 22284 h 68453"/>
                  <a:gd name="connsiteX18" fmla="*/ 47358 w 51162"/>
                  <a:gd name="connsiteY18" fmla="*/ 18705 h 68453"/>
                  <a:gd name="connsiteX19" fmla="*/ 47358 w 51162"/>
                  <a:gd name="connsiteY19" fmla="*/ 3642 h 68453"/>
                  <a:gd name="connsiteX20" fmla="*/ 45637 w 51162"/>
                  <a:gd name="connsiteY20" fmla="*/ 63 h 68453"/>
                  <a:gd name="connsiteX21" fmla="*/ 42508 w 51162"/>
                  <a:gd name="connsiteY21" fmla="*/ 1852 h 68453"/>
                  <a:gd name="connsiteX22" fmla="*/ 39848 w 51162"/>
                  <a:gd name="connsiteY22" fmla="*/ 4239 h 68453"/>
                  <a:gd name="connsiteX23" fmla="*/ 25141 w 51162"/>
                  <a:gd name="connsiteY23" fmla="*/ 63 h 68453"/>
                  <a:gd name="connsiteX24" fmla="*/ 108 w 51162"/>
                  <a:gd name="connsiteY24" fmla="*/ 18407 h 68453"/>
                  <a:gd name="connsiteX25" fmla="*/ 6835 w 51162"/>
                  <a:gd name="connsiteY25" fmla="*/ 31083 h 68453"/>
                  <a:gd name="connsiteX26" fmla="*/ 27488 w 51162"/>
                  <a:gd name="connsiteY26" fmla="*/ 3794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162" h="68453">
                    <a:moveTo>
                      <a:pt x="27488" y="37943"/>
                    </a:moveTo>
                    <a:cubicBezTo>
                      <a:pt x="30930" y="38540"/>
                      <a:pt x="43760" y="40926"/>
                      <a:pt x="43760" y="51664"/>
                    </a:cubicBezTo>
                    <a:cubicBezTo>
                      <a:pt x="43760" y="59270"/>
                      <a:pt x="38284" y="65235"/>
                      <a:pt x="26080" y="65235"/>
                    </a:cubicBezTo>
                    <a:cubicBezTo>
                      <a:pt x="12937" y="65235"/>
                      <a:pt x="7305" y="56735"/>
                      <a:pt x="4332" y="44058"/>
                    </a:cubicBezTo>
                    <a:cubicBezTo>
                      <a:pt x="3863" y="42119"/>
                      <a:pt x="3706" y="41523"/>
                      <a:pt x="2142" y="41523"/>
                    </a:cubicBezTo>
                    <a:cubicBezTo>
                      <a:pt x="108" y="41523"/>
                      <a:pt x="108" y="42567"/>
                      <a:pt x="108" y="45251"/>
                    </a:cubicBezTo>
                    <a:lnTo>
                      <a:pt x="108" y="64937"/>
                    </a:lnTo>
                    <a:cubicBezTo>
                      <a:pt x="108" y="67472"/>
                      <a:pt x="108" y="68516"/>
                      <a:pt x="1829" y="68516"/>
                    </a:cubicBezTo>
                    <a:cubicBezTo>
                      <a:pt x="2611" y="68516"/>
                      <a:pt x="2768" y="68367"/>
                      <a:pt x="5740" y="65534"/>
                    </a:cubicBezTo>
                    <a:cubicBezTo>
                      <a:pt x="6053" y="65235"/>
                      <a:pt x="6053" y="64937"/>
                      <a:pt x="8869" y="62104"/>
                    </a:cubicBezTo>
                    <a:cubicBezTo>
                      <a:pt x="15754" y="68367"/>
                      <a:pt x="22794" y="68516"/>
                      <a:pt x="26080" y="68516"/>
                    </a:cubicBezTo>
                    <a:cubicBezTo>
                      <a:pt x="44073" y="68516"/>
                      <a:pt x="51270" y="58524"/>
                      <a:pt x="51270" y="47786"/>
                    </a:cubicBezTo>
                    <a:cubicBezTo>
                      <a:pt x="51270" y="39882"/>
                      <a:pt x="46576" y="35408"/>
                      <a:pt x="44699" y="33618"/>
                    </a:cubicBezTo>
                    <a:cubicBezTo>
                      <a:pt x="39535" y="28846"/>
                      <a:pt x="33433" y="27653"/>
                      <a:pt x="26862" y="26460"/>
                    </a:cubicBezTo>
                    <a:cubicBezTo>
                      <a:pt x="18101" y="24819"/>
                      <a:pt x="7618" y="22881"/>
                      <a:pt x="7618" y="14231"/>
                    </a:cubicBezTo>
                    <a:cubicBezTo>
                      <a:pt x="7618" y="9011"/>
                      <a:pt x="11686" y="2896"/>
                      <a:pt x="25141" y="2896"/>
                    </a:cubicBezTo>
                    <a:cubicBezTo>
                      <a:pt x="42352" y="2896"/>
                      <a:pt x="43134" y="16319"/>
                      <a:pt x="43447" y="20942"/>
                    </a:cubicBezTo>
                    <a:cubicBezTo>
                      <a:pt x="43603" y="22284"/>
                      <a:pt x="45011" y="22284"/>
                      <a:pt x="45324" y="22284"/>
                    </a:cubicBezTo>
                    <a:cubicBezTo>
                      <a:pt x="47358" y="22284"/>
                      <a:pt x="47358" y="21538"/>
                      <a:pt x="47358" y="18705"/>
                    </a:cubicBezTo>
                    <a:lnTo>
                      <a:pt x="47358" y="3642"/>
                    </a:lnTo>
                    <a:cubicBezTo>
                      <a:pt x="47358" y="1107"/>
                      <a:pt x="47358" y="63"/>
                      <a:pt x="45637" y="63"/>
                    </a:cubicBezTo>
                    <a:cubicBezTo>
                      <a:pt x="44855" y="63"/>
                      <a:pt x="44542" y="63"/>
                      <a:pt x="42508" y="1852"/>
                    </a:cubicBezTo>
                    <a:cubicBezTo>
                      <a:pt x="42039" y="2449"/>
                      <a:pt x="40474" y="3791"/>
                      <a:pt x="39848" y="4239"/>
                    </a:cubicBezTo>
                    <a:cubicBezTo>
                      <a:pt x="33903" y="63"/>
                      <a:pt x="27488" y="63"/>
                      <a:pt x="25141" y="63"/>
                    </a:cubicBezTo>
                    <a:cubicBezTo>
                      <a:pt x="6053" y="63"/>
                      <a:pt x="108" y="10055"/>
                      <a:pt x="108" y="18407"/>
                    </a:cubicBezTo>
                    <a:cubicBezTo>
                      <a:pt x="108" y="23626"/>
                      <a:pt x="2611" y="27802"/>
                      <a:pt x="6835" y="31083"/>
                    </a:cubicBezTo>
                    <a:cubicBezTo>
                      <a:pt x="11842" y="34961"/>
                      <a:pt x="16223" y="35856"/>
                      <a:pt x="27488" y="3794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53CD1111-E648-B591-DF61-8BF478E476F0}"/>
                  </a:ext>
                </a:extLst>
              </p:cNvPr>
              <p:cNvSpPr/>
              <p:nvPr>
                <p:custDataLst>
                  <p:tags r:id="rId42"/>
                </p:custDataLst>
              </p:nvPr>
            </p:nvSpPr>
            <p:spPr>
              <a:xfrm>
                <a:off x="2894024" y="6971492"/>
                <a:ext cx="60549" cy="68453"/>
              </a:xfrm>
              <a:custGeom>
                <a:avLst/>
                <a:gdLst>
                  <a:gd name="connsiteX0" fmla="*/ 13254 w 60549"/>
                  <a:gd name="connsiteY0" fmla="*/ 29294 h 68453"/>
                  <a:gd name="connsiteX1" fmla="*/ 32655 w 60549"/>
                  <a:gd name="connsiteY1" fmla="*/ 3344 h 68453"/>
                  <a:gd name="connsiteX2" fmla="*/ 50335 w 60549"/>
                  <a:gd name="connsiteY2" fmla="*/ 29294 h 68453"/>
                  <a:gd name="connsiteX3" fmla="*/ 13254 w 60549"/>
                  <a:gd name="connsiteY3" fmla="*/ 29294 h 68453"/>
                  <a:gd name="connsiteX4" fmla="*/ 13098 w 60549"/>
                  <a:gd name="connsiteY4" fmla="*/ 32425 h 68453"/>
                  <a:gd name="connsiteX5" fmla="*/ 56750 w 60549"/>
                  <a:gd name="connsiteY5" fmla="*/ 32425 h 68453"/>
                  <a:gd name="connsiteX6" fmla="*/ 60661 w 60549"/>
                  <a:gd name="connsiteY6" fmla="*/ 29294 h 68453"/>
                  <a:gd name="connsiteX7" fmla="*/ 32655 w 60549"/>
                  <a:gd name="connsiteY7" fmla="*/ 63 h 68453"/>
                  <a:gd name="connsiteX8" fmla="*/ 112 w 60549"/>
                  <a:gd name="connsiteY8" fmla="*/ 34066 h 68453"/>
                  <a:gd name="connsiteX9" fmla="*/ 34533 w 60549"/>
                  <a:gd name="connsiteY9" fmla="*/ 68516 h 68453"/>
                  <a:gd name="connsiteX10" fmla="*/ 60661 w 60549"/>
                  <a:gd name="connsiteY10" fmla="*/ 49129 h 68453"/>
                  <a:gd name="connsiteX11" fmla="*/ 58627 w 60549"/>
                  <a:gd name="connsiteY11" fmla="*/ 47339 h 68453"/>
                  <a:gd name="connsiteX12" fmla="*/ 56593 w 60549"/>
                  <a:gd name="connsiteY12" fmla="*/ 49427 h 68453"/>
                  <a:gd name="connsiteX13" fmla="*/ 35471 w 60549"/>
                  <a:gd name="connsiteY13" fmla="*/ 64788 h 68453"/>
                  <a:gd name="connsiteX14" fmla="*/ 17792 w 60549"/>
                  <a:gd name="connsiteY14" fmla="*/ 54796 h 68453"/>
                  <a:gd name="connsiteX15" fmla="*/ 13098 w 6054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49" h="68453">
                    <a:moveTo>
                      <a:pt x="13254" y="29294"/>
                    </a:moveTo>
                    <a:cubicBezTo>
                      <a:pt x="14193" y="7072"/>
                      <a:pt x="27336" y="3344"/>
                      <a:pt x="32655" y="3344"/>
                    </a:cubicBezTo>
                    <a:cubicBezTo>
                      <a:pt x="48770" y="3344"/>
                      <a:pt x="50335" y="23477"/>
                      <a:pt x="50335" y="29294"/>
                    </a:cubicBezTo>
                    <a:lnTo>
                      <a:pt x="13254" y="29294"/>
                    </a:lnTo>
                    <a:close/>
                    <a:moveTo>
                      <a:pt x="13098" y="32425"/>
                    </a:moveTo>
                    <a:lnTo>
                      <a:pt x="56750" y="32425"/>
                    </a:lnTo>
                    <a:cubicBezTo>
                      <a:pt x="60192" y="32425"/>
                      <a:pt x="60661" y="32425"/>
                      <a:pt x="60661" y="29294"/>
                    </a:cubicBezTo>
                    <a:cubicBezTo>
                      <a:pt x="60661" y="14529"/>
                      <a:pt x="52213" y="63"/>
                      <a:pt x="32655" y="63"/>
                    </a:cubicBezTo>
                    <a:cubicBezTo>
                      <a:pt x="14506" y="63"/>
                      <a:pt x="112" y="15424"/>
                      <a:pt x="112" y="34066"/>
                    </a:cubicBezTo>
                    <a:cubicBezTo>
                      <a:pt x="112" y="54050"/>
                      <a:pt x="16540" y="68516"/>
                      <a:pt x="34533" y="68516"/>
                    </a:cubicBezTo>
                    <a:cubicBezTo>
                      <a:pt x="53621" y="68516"/>
                      <a:pt x="60661" y="51962"/>
                      <a:pt x="60661" y="49129"/>
                    </a:cubicBezTo>
                    <a:cubicBezTo>
                      <a:pt x="60661" y="47637"/>
                      <a:pt x="59410" y="47339"/>
                      <a:pt x="58627" y="47339"/>
                    </a:cubicBezTo>
                    <a:cubicBezTo>
                      <a:pt x="57219" y="47339"/>
                      <a:pt x="56906" y="48234"/>
                      <a:pt x="56593" y="49427"/>
                    </a:cubicBezTo>
                    <a:cubicBezTo>
                      <a:pt x="51117" y="64788"/>
                      <a:pt x="37036" y="64788"/>
                      <a:pt x="35471" y="64788"/>
                    </a:cubicBezTo>
                    <a:cubicBezTo>
                      <a:pt x="27648" y="64788"/>
                      <a:pt x="21390" y="60314"/>
                      <a:pt x="17792" y="54796"/>
                    </a:cubicBezTo>
                    <a:cubicBezTo>
                      <a:pt x="13098" y="47637"/>
                      <a:pt x="13098" y="37794"/>
                      <a:pt x="13098" y="3242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AEA661FF-B71B-00A0-0AF3-0D0427D8EC27}"/>
                  </a:ext>
                </a:extLst>
              </p:cNvPr>
              <p:cNvSpPr/>
              <p:nvPr>
                <p:custDataLst>
                  <p:tags r:id="rId43"/>
                </p:custDataLst>
              </p:nvPr>
            </p:nvSpPr>
            <p:spPr>
              <a:xfrm>
                <a:off x="2963561" y="6972387"/>
                <a:ext cx="52570" cy="65918"/>
              </a:xfrm>
              <a:custGeom>
                <a:avLst/>
                <a:gdLst>
                  <a:gd name="connsiteX0" fmla="*/ 21864 w 52570"/>
                  <a:gd name="connsiteY0" fmla="*/ 16468 h 65918"/>
                  <a:gd name="connsiteX1" fmla="*/ 21864 w 52570"/>
                  <a:gd name="connsiteY1" fmla="*/ 63 h 65918"/>
                  <a:gd name="connsiteX2" fmla="*/ 116 w 52570"/>
                  <a:gd name="connsiteY2" fmla="*/ 1703 h 65918"/>
                  <a:gd name="connsiteX3" fmla="*/ 116 w 52570"/>
                  <a:gd name="connsiteY3" fmla="*/ 6327 h 65918"/>
                  <a:gd name="connsiteX4" fmla="*/ 12320 w 52570"/>
                  <a:gd name="connsiteY4" fmla="*/ 14678 h 65918"/>
                  <a:gd name="connsiteX5" fmla="*/ 12320 w 52570"/>
                  <a:gd name="connsiteY5" fmla="*/ 54647 h 65918"/>
                  <a:gd name="connsiteX6" fmla="*/ 116 w 52570"/>
                  <a:gd name="connsiteY6" fmla="*/ 61358 h 65918"/>
                  <a:gd name="connsiteX7" fmla="*/ 116 w 52570"/>
                  <a:gd name="connsiteY7" fmla="*/ 65981 h 65918"/>
                  <a:gd name="connsiteX8" fmla="*/ 17952 w 52570"/>
                  <a:gd name="connsiteY8" fmla="*/ 65534 h 65918"/>
                  <a:gd name="connsiteX9" fmla="*/ 37823 w 52570"/>
                  <a:gd name="connsiteY9" fmla="*/ 65981 h 65918"/>
                  <a:gd name="connsiteX10" fmla="*/ 37823 w 52570"/>
                  <a:gd name="connsiteY10" fmla="*/ 61358 h 65918"/>
                  <a:gd name="connsiteX11" fmla="*/ 34537 w 52570"/>
                  <a:gd name="connsiteY11" fmla="*/ 61358 h 65918"/>
                  <a:gd name="connsiteX12" fmla="*/ 22646 w 52570"/>
                  <a:gd name="connsiteY12" fmla="*/ 54348 h 65918"/>
                  <a:gd name="connsiteX13" fmla="*/ 22646 w 52570"/>
                  <a:gd name="connsiteY13" fmla="*/ 31381 h 65918"/>
                  <a:gd name="connsiteX14" fmla="*/ 41108 w 52570"/>
                  <a:gd name="connsiteY14" fmla="*/ 3344 h 65918"/>
                  <a:gd name="connsiteX15" fmla="*/ 42829 w 52570"/>
                  <a:gd name="connsiteY15" fmla="*/ 3493 h 65918"/>
                  <a:gd name="connsiteX16" fmla="*/ 39231 w 52570"/>
                  <a:gd name="connsiteY16" fmla="*/ 9309 h 65918"/>
                  <a:gd name="connsiteX17" fmla="*/ 45959 w 52570"/>
                  <a:gd name="connsiteY17" fmla="*/ 15722 h 65918"/>
                  <a:gd name="connsiteX18" fmla="*/ 52686 w 52570"/>
                  <a:gd name="connsiteY18" fmla="*/ 9160 h 65918"/>
                  <a:gd name="connsiteX19" fmla="*/ 41108 w 52570"/>
                  <a:gd name="connsiteY19" fmla="*/ 63 h 65918"/>
                  <a:gd name="connsiteX20" fmla="*/ 21864 w 52570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570" h="65918">
                    <a:moveTo>
                      <a:pt x="21864" y="16468"/>
                    </a:moveTo>
                    <a:lnTo>
                      <a:pt x="21864" y="63"/>
                    </a:lnTo>
                    <a:lnTo>
                      <a:pt x="116" y="1703"/>
                    </a:lnTo>
                    <a:lnTo>
                      <a:pt x="116" y="6327"/>
                    </a:lnTo>
                    <a:cubicBezTo>
                      <a:pt x="11068" y="6327"/>
                      <a:pt x="12320" y="7370"/>
                      <a:pt x="12320" y="14678"/>
                    </a:cubicBezTo>
                    <a:lnTo>
                      <a:pt x="12320" y="54647"/>
                    </a:lnTo>
                    <a:cubicBezTo>
                      <a:pt x="12320" y="61358"/>
                      <a:pt x="10599" y="61358"/>
                      <a:pt x="116" y="61358"/>
                    </a:cubicBezTo>
                    <a:lnTo>
                      <a:pt x="116" y="65981"/>
                    </a:lnTo>
                    <a:cubicBezTo>
                      <a:pt x="6218" y="65832"/>
                      <a:pt x="13572" y="65534"/>
                      <a:pt x="17952" y="65534"/>
                    </a:cubicBezTo>
                    <a:cubicBezTo>
                      <a:pt x="24211" y="65534"/>
                      <a:pt x="31564" y="65534"/>
                      <a:pt x="37823" y="65981"/>
                    </a:cubicBezTo>
                    <a:lnTo>
                      <a:pt x="37823" y="61358"/>
                    </a:lnTo>
                    <a:lnTo>
                      <a:pt x="34537" y="61358"/>
                    </a:lnTo>
                    <a:cubicBezTo>
                      <a:pt x="22959" y="61358"/>
                      <a:pt x="22646" y="59717"/>
                      <a:pt x="22646" y="54348"/>
                    </a:cubicBezTo>
                    <a:lnTo>
                      <a:pt x="22646" y="31381"/>
                    </a:lnTo>
                    <a:cubicBezTo>
                      <a:pt x="22646" y="16617"/>
                      <a:pt x="29217" y="3344"/>
                      <a:pt x="41108" y="3344"/>
                    </a:cubicBezTo>
                    <a:cubicBezTo>
                      <a:pt x="42204" y="3344"/>
                      <a:pt x="42516" y="3344"/>
                      <a:pt x="42829" y="3493"/>
                    </a:cubicBezTo>
                    <a:cubicBezTo>
                      <a:pt x="42360" y="3642"/>
                      <a:pt x="39231" y="5432"/>
                      <a:pt x="39231" y="9309"/>
                    </a:cubicBezTo>
                    <a:cubicBezTo>
                      <a:pt x="39231" y="13485"/>
                      <a:pt x="42516" y="15722"/>
                      <a:pt x="45959" y="15722"/>
                    </a:cubicBezTo>
                    <a:cubicBezTo>
                      <a:pt x="48775" y="15722"/>
                      <a:pt x="52686" y="13932"/>
                      <a:pt x="52686" y="9160"/>
                    </a:cubicBezTo>
                    <a:cubicBezTo>
                      <a:pt x="52686" y="4388"/>
                      <a:pt x="47836" y="63"/>
                      <a:pt x="41108" y="63"/>
                    </a:cubicBezTo>
                    <a:cubicBezTo>
                      <a:pt x="29687" y="63"/>
                      <a:pt x="24054" y="10055"/>
                      <a:pt x="21864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47" name="Group 1446" descr="\documentclass{article}&#10;\usepackage{amsmath}&#10;\pagestyle{empty}&#10;\begin{document}&#10;&#10;Compton laser&#10;&#10;&#10;\end{document}" title="IguanaTex Vector Display">
              <a:extLst>
                <a:ext uri="{FF2B5EF4-FFF2-40B4-BE49-F238E27FC236}">
                  <a16:creationId xmlns:a16="http://schemas.microsoft.com/office/drawing/2014/main" id="{38262C2E-AC5D-2C3E-03DE-E05712FA91A4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>
              <a:off x="2448258" y="2602433"/>
              <a:ext cx="972648" cy="139039"/>
              <a:chOff x="3333590" y="5531736"/>
              <a:chExt cx="972648" cy="139039"/>
            </a:xfrm>
            <a:solidFill>
              <a:srgbClr val="DD7171"/>
            </a:solidFill>
          </p:grpSpPr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2DB23C7D-0ED1-4137-D712-A3EDBF0EC3E5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3333590" y="5531736"/>
                <a:ext cx="93820" cy="112438"/>
              </a:xfrm>
              <a:custGeom>
                <a:avLst/>
                <a:gdLst>
                  <a:gd name="connsiteX0" fmla="*/ 77 w 93820"/>
                  <a:gd name="connsiteY0" fmla="*/ 56205 h 112438"/>
                  <a:gd name="connsiteX1" fmla="*/ 53688 w 93820"/>
                  <a:gd name="connsiteY1" fmla="*/ 112501 h 112438"/>
                  <a:gd name="connsiteX2" fmla="*/ 93897 w 93820"/>
                  <a:gd name="connsiteY2" fmla="*/ 73063 h 112438"/>
                  <a:gd name="connsiteX3" fmla="*/ 91894 w 93820"/>
                  <a:gd name="connsiteY3" fmla="*/ 70434 h 112438"/>
                  <a:gd name="connsiteX4" fmla="*/ 90046 w 93820"/>
                  <a:gd name="connsiteY4" fmla="*/ 72908 h 112438"/>
                  <a:gd name="connsiteX5" fmla="*/ 55537 w 93820"/>
                  <a:gd name="connsiteY5" fmla="*/ 107707 h 112438"/>
                  <a:gd name="connsiteX6" fmla="*/ 15945 w 93820"/>
                  <a:gd name="connsiteY6" fmla="*/ 56359 h 112438"/>
                  <a:gd name="connsiteX7" fmla="*/ 55383 w 93820"/>
                  <a:gd name="connsiteY7" fmla="*/ 4857 h 112438"/>
                  <a:gd name="connsiteX8" fmla="*/ 88967 w 93820"/>
                  <a:gd name="connsiteY8" fmla="*/ 41512 h 112438"/>
                  <a:gd name="connsiteX9" fmla="*/ 91432 w 93820"/>
                  <a:gd name="connsiteY9" fmla="*/ 44141 h 112438"/>
                  <a:gd name="connsiteX10" fmla="*/ 93897 w 93820"/>
                  <a:gd name="connsiteY10" fmla="*/ 40429 h 112438"/>
                  <a:gd name="connsiteX11" fmla="*/ 93897 w 93820"/>
                  <a:gd name="connsiteY11" fmla="*/ 3775 h 112438"/>
                  <a:gd name="connsiteX12" fmla="*/ 92203 w 93820"/>
                  <a:gd name="connsiteY12" fmla="*/ 63 h 112438"/>
                  <a:gd name="connsiteX13" fmla="*/ 89738 w 93820"/>
                  <a:gd name="connsiteY13" fmla="*/ 1919 h 112438"/>
                  <a:gd name="connsiteX14" fmla="*/ 82035 w 93820"/>
                  <a:gd name="connsiteY14" fmla="*/ 13364 h 112438"/>
                  <a:gd name="connsiteX15" fmla="*/ 53688 w 93820"/>
                  <a:gd name="connsiteY15" fmla="*/ 63 h 112438"/>
                  <a:gd name="connsiteX16" fmla="*/ 77 w 93820"/>
                  <a:gd name="connsiteY16" fmla="*/ 56205 h 11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20" h="112438">
                    <a:moveTo>
                      <a:pt x="77" y="56205"/>
                    </a:moveTo>
                    <a:cubicBezTo>
                      <a:pt x="77" y="88220"/>
                      <a:pt x="25034" y="112501"/>
                      <a:pt x="53688" y="112501"/>
                    </a:cubicBezTo>
                    <a:cubicBezTo>
                      <a:pt x="78800" y="112501"/>
                      <a:pt x="93897" y="91004"/>
                      <a:pt x="93897" y="73063"/>
                    </a:cubicBezTo>
                    <a:cubicBezTo>
                      <a:pt x="93897" y="71516"/>
                      <a:pt x="93897" y="70434"/>
                      <a:pt x="91894" y="70434"/>
                    </a:cubicBezTo>
                    <a:cubicBezTo>
                      <a:pt x="90200" y="70434"/>
                      <a:pt x="90200" y="71362"/>
                      <a:pt x="90046" y="72908"/>
                    </a:cubicBezTo>
                    <a:cubicBezTo>
                      <a:pt x="88813" y="95025"/>
                      <a:pt x="72329" y="107707"/>
                      <a:pt x="55537" y="107707"/>
                    </a:cubicBezTo>
                    <a:cubicBezTo>
                      <a:pt x="46140" y="107707"/>
                      <a:pt x="15945" y="102448"/>
                      <a:pt x="15945" y="56359"/>
                    </a:cubicBezTo>
                    <a:cubicBezTo>
                      <a:pt x="15945" y="10116"/>
                      <a:pt x="45986" y="4857"/>
                      <a:pt x="55383" y="4857"/>
                    </a:cubicBezTo>
                    <a:cubicBezTo>
                      <a:pt x="72175" y="4857"/>
                      <a:pt x="85886" y="18931"/>
                      <a:pt x="88967" y="41512"/>
                    </a:cubicBezTo>
                    <a:cubicBezTo>
                      <a:pt x="89276" y="43677"/>
                      <a:pt x="89276" y="44141"/>
                      <a:pt x="91432" y="44141"/>
                    </a:cubicBezTo>
                    <a:cubicBezTo>
                      <a:pt x="93897" y="44141"/>
                      <a:pt x="93897" y="43677"/>
                      <a:pt x="93897" y="40429"/>
                    </a:cubicBezTo>
                    <a:lnTo>
                      <a:pt x="93897" y="3775"/>
                    </a:lnTo>
                    <a:cubicBezTo>
                      <a:pt x="93897" y="1145"/>
                      <a:pt x="93897" y="63"/>
                      <a:pt x="92203" y="63"/>
                    </a:cubicBezTo>
                    <a:cubicBezTo>
                      <a:pt x="91586" y="63"/>
                      <a:pt x="90970" y="63"/>
                      <a:pt x="89738" y="1919"/>
                    </a:cubicBezTo>
                    <a:lnTo>
                      <a:pt x="82035" y="13364"/>
                    </a:lnTo>
                    <a:cubicBezTo>
                      <a:pt x="76335" y="7796"/>
                      <a:pt x="68478" y="63"/>
                      <a:pt x="53688" y="63"/>
                    </a:cubicBezTo>
                    <a:cubicBezTo>
                      <a:pt x="24880" y="63"/>
                      <a:pt x="77" y="24654"/>
                      <a:pt x="77" y="5620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A454A520-790B-03BF-832F-98F514C0E8DD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3440540" y="5571483"/>
                <a:ext cx="68247" cy="70989"/>
              </a:xfrm>
              <a:custGeom>
                <a:avLst/>
                <a:gdLst>
                  <a:gd name="connsiteX0" fmla="*/ 68331 w 68247"/>
                  <a:gd name="connsiteY0" fmla="*/ 36253 h 70989"/>
                  <a:gd name="connsiteX1" fmla="*/ 34284 w 68247"/>
                  <a:gd name="connsiteY1" fmla="*/ 63 h 70989"/>
                  <a:gd name="connsiteX2" fmla="*/ 84 w 68247"/>
                  <a:gd name="connsiteY2" fmla="*/ 36253 h 70989"/>
                  <a:gd name="connsiteX3" fmla="*/ 34130 w 68247"/>
                  <a:gd name="connsiteY3" fmla="*/ 71052 h 70989"/>
                  <a:gd name="connsiteX4" fmla="*/ 68331 w 68247"/>
                  <a:gd name="connsiteY4" fmla="*/ 36253 h 70989"/>
                  <a:gd name="connsiteX5" fmla="*/ 34284 w 68247"/>
                  <a:gd name="connsiteY5" fmla="*/ 67186 h 70989"/>
                  <a:gd name="connsiteX6" fmla="*/ 16722 w 68247"/>
                  <a:gd name="connsiteY6" fmla="*/ 56823 h 70989"/>
                  <a:gd name="connsiteX7" fmla="*/ 12871 w 68247"/>
                  <a:gd name="connsiteY7" fmla="*/ 35016 h 70989"/>
                  <a:gd name="connsiteX8" fmla="*/ 16568 w 68247"/>
                  <a:gd name="connsiteY8" fmla="*/ 13828 h 70989"/>
                  <a:gd name="connsiteX9" fmla="*/ 34130 w 68247"/>
                  <a:gd name="connsiteY9" fmla="*/ 3465 h 70989"/>
                  <a:gd name="connsiteX10" fmla="*/ 51539 w 68247"/>
                  <a:gd name="connsiteY10" fmla="*/ 13518 h 70989"/>
                  <a:gd name="connsiteX11" fmla="*/ 55544 w 68247"/>
                  <a:gd name="connsiteY11" fmla="*/ 35016 h 70989"/>
                  <a:gd name="connsiteX12" fmla="*/ 52155 w 68247"/>
                  <a:gd name="connsiteY12" fmla="*/ 55741 h 70989"/>
                  <a:gd name="connsiteX13" fmla="*/ 34284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31" y="36253"/>
                    </a:moveTo>
                    <a:cubicBezTo>
                      <a:pt x="68331" y="16457"/>
                      <a:pt x="52925" y="63"/>
                      <a:pt x="34284" y="63"/>
                    </a:cubicBezTo>
                    <a:cubicBezTo>
                      <a:pt x="15027" y="63"/>
                      <a:pt x="84" y="16921"/>
                      <a:pt x="84" y="36253"/>
                    </a:cubicBezTo>
                    <a:cubicBezTo>
                      <a:pt x="84" y="56205"/>
                      <a:pt x="16106" y="71052"/>
                      <a:pt x="34130" y="71052"/>
                    </a:cubicBezTo>
                    <a:cubicBezTo>
                      <a:pt x="52771" y="71052"/>
                      <a:pt x="68331" y="55895"/>
                      <a:pt x="68331" y="36253"/>
                    </a:cubicBezTo>
                    <a:close/>
                    <a:moveTo>
                      <a:pt x="34284" y="67186"/>
                    </a:moveTo>
                    <a:cubicBezTo>
                      <a:pt x="27660" y="67186"/>
                      <a:pt x="20882" y="63938"/>
                      <a:pt x="16722" y="56823"/>
                    </a:cubicBezTo>
                    <a:cubicBezTo>
                      <a:pt x="12871" y="50018"/>
                      <a:pt x="12871" y="40584"/>
                      <a:pt x="12871" y="35016"/>
                    </a:cubicBezTo>
                    <a:cubicBezTo>
                      <a:pt x="12871" y="28984"/>
                      <a:pt x="12871" y="20633"/>
                      <a:pt x="16568" y="13828"/>
                    </a:cubicBezTo>
                    <a:cubicBezTo>
                      <a:pt x="20728" y="6713"/>
                      <a:pt x="27968" y="3465"/>
                      <a:pt x="34130" y="3465"/>
                    </a:cubicBezTo>
                    <a:cubicBezTo>
                      <a:pt x="40909" y="3465"/>
                      <a:pt x="47533" y="6868"/>
                      <a:pt x="51539" y="13518"/>
                    </a:cubicBezTo>
                    <a:cubicBezTo>
                      <a:pt x="55544" y="20169"/>
                      <a:pt x="55544" y="29139"/>
                      <a:pt x="55544" y="35016"/>
                    </a:cubicBezTo>
                    <a:cubicBezTo>
                      <a:pt x="55544" y="40584"/>
                      <a:pt x="55544" y="48936"/>
                      <a:pt x="52155" y="55741"/>
                    </a:cubicBezTo>
                    <a:cubicBezTo>
                      <a:pt x="48766" y="62701"/>
                      <a:pt x="41987" y="67186"/>
                      <a:pt x="34284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2B42B1A-5184-7450-8DC9-8813CD324614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3518185" y="5572411"/>
                <a:ext cx="120318" cy="68360"/>
              </a:xfrm>
              <a:custGeom>
                <a:avLst/>
                <a:gdLst>
                  <a:gd name="connsiteX0" fmla="*/ 12105 w 120318"/>
                  <a:gd name="connsiteY0" fmla="*/ 15220 h 68360"/>
                  <a:gd name="connsiteX1" fmla="*/ 12105 w 120318"/>
                  <a:gd name="connsiteY1" fmla="*/ 56669 h 68360"/>
                  <a:gd name="connsiteX2" fmla="*/ 89 w 120318"/>
                  <a:gd name="connsiteY2" fmla="*/ 63628 h 68360"/>
                  <a:gd name="connsiteX3" fmla="*/ 89 w 120318"/>
                  <a:gd name="connsiteY3" fmla="*/ 68423 h 68360"/>
                  <a:gd name="connsiteX4" fmla="*/ 17497 w 120318"/>
                  <a:gd name="connsiteY4" fmla="*/ 67959 h 68360"/>
                  <a:gd name="connsiteX5" fmla="*/ 34752 w 120318"/>
                  <a:gd name="connsiteY5" fmla="*/ 68423 h 68360"/>
                  <a:gd name="connsiteX6" fmla="*/ 34752 w 120318"/>
                  <a:gd name="connsiteY6" fmla="*/ 63628 h 68360"/>
                  <a:gd name="connsiteX7" fmla="*/ 22735 w 120318"/>
                  <a:gd name="connsiteY7" fmla="*/ 56669 h 68360"/>
                  <a:gd name="connsiteX8" fmla="*/ 22735 w 120318"/>
                  <a:gd name="connsiteY8" fmla="*/ 28211 h 68360"/>
                  <a:gd name="connsiteX9" fmla="*/ 43533 w 120318"/>
                  <a:gd name="connsiteY9" fmla="*/ 3465 h 68360"/>
                  <a:gd name="connsiteX10" fmla="*/ 54933 w 120318"/>
                  <a:gd name="connsiteY10" fmla="*/ 20633 h 68360"/>
                  <a:gd name="connsiteX11" fmla="*/ 54933 w 120318"/>
                  <a:gd name="connsiteY11" fmla="*/ 56669 h 68360"/>
                  <a:gd name="connsiteX12" fmla="*/ 42917 w 120318"/>
                  <a:gd name="connsiteY12" fmla="*/ 63628 h 68360"/>
                  <a:gd name="connsiteX13" fmla="*/ 42917 w 120318"/>
                  <a:gd name="connsiteY13" fmla="*/ 68423 h 68360"/>
                  <a:gd name="connsiteX14" fmla="*/ 60325 w 120318"/>
                  <a:gd name="connsiteY14" fmla="*/ 67959 h 68360"/>
                  <a:gd name="connsiteX15" fmla="*/ 77579 w 120318"/>
                  <a:gd name="connsiteY15" fmla="*/ 68423 h 68360"/>
                  <a:gd name="connsiteX16" fmla="*/ 77579 w 120318"/>
                  <a:gd name="connsiteY16" fmla="*/ 63628 h 68360"/>
                  <a:gd name="connsiteX17" fmla="*/ 65563 w 120318"/>
                  <a:gd name="connsiteY17" fmla="*/ 56669 h 68360"/>
                  <a:gd name="connsiteX18" fmla="*/ 65563 w 120318"/>
                  <a:gd name="connsiteY18" fmla="*/ 28211 h 68360"/>
                  <a:gd name="connsiteX19" fmla="*/ 86361 w 120318"/>
                  <a:gd name="connsiteY19" fmla="*/ 3465 h 68360"/>
                  <a:gd name="connsiteX20" fmla="*/ 97761 w 120318"/>
                  <a:gd name="connsiteY20" fmla="*/ 20633 h 68360"/>
                  <a:gd name="connsiteX21" fmla="*/ 97761 w 120318"/>
                  <a:gd name="connsiteY21" fmla="*/ 56669 h 68360"/>
                  <a:gd name="connsiteX22" fmla="*/ 85744 w 120318"/>
                  <a:gd name="connsiteY22" fmla="*/ 63628 h 68360"/>
                  <a:gd name="connsiteX23" fmla="*/ 85744 w 120318"/>
                  <a:gd name="connsiteY23" fmla="*/ 68423 h 68360"/>
                  <a:gd name="connsiteX24" fmla="*/ 103153 w 120318"/>
                  <a:gd name="connsiteY24" fmla="*/ 67959 h 68360"/>
                  <a:gd name="connsiteX25" fmla="*/ 120407 w 120318"/>
                  <a:gd name="connsiteY25" fmla="*/ 68423 h 68360"/>
                  <a:gd name="connsiteX26" fmla="*/ 120407 w 120318"/>
                  <a:gd name="connsiteY26" fmla="*/ 63628 h 68360"/>
                  <a:gd name="connsiteX27" fmla="*/ 108391 w 120318"/>
                  <a:gd name="connsiteY27" fmla="*/ 58989 h 68360"/>
                  <a:gd name="connsiteX28" fmla="*/ 108391 w 120318"/>
                  <a:gd name="connsiteY28" fmla="*/ 29448 h 68360"/>
                  <a:gd name="connsiteX29" fmla="*/ 103615 w 120318"/>
                  <a:gd name="connsiteY29" fmla="*/ 5785 h 68360"/>
                  <a:gd name="connsiteX30" fmla="*/ 87439 w 120318"/>
                  <a:gd name="connsiteY30" fmla="*/ 63 h 68360"/>
                  <a:gd name="connsiteX31" fmla="*/ 65101 w 120318"/>
                  <a:gd name="connsiteY31" fmla="*/ 15220 h 68360"/>
                  <a:gd name="connsiteX32" fmla="*/ 44611 w 120318"/>
                  <a:gd name="connsiteY32" fmla="*/ 63 h 68360"/>
                  <a:gd name="connsiteX33" fmla="*/ 21811 w 120318"/>
                  <a:gd name="connsiteY33" fmla="*/ 16302 h 68360"/>
                  <a:gd name="connsiteX34" fmla="*/ 21811 w 120318"/>
                  <a:gd name="connsiteY34" fmla="*/ 63 h 68360"/>
                  <a:gd name="connsiteX35" fmla="*/ 89 w 120318"/>
                  <a:gd name="connsiteY35" fmla="*/ 1764 h 68360"/>
                  <a:gd name="connsiteX36" fmla="*/ 89 w 120318"/>
                  <a:gd name="connsiteY36" fmla="*/ 6559 h 68360"/>
                  <a:gd name="connsiteX37" fmla="*/ 12105 w 120318"/>
                  <a:gd name="connsiteY37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0318" h="68360">
                    <a:moveTo>
                      <a:pt x="12105" y="15220"/>
                    </a:moveTo>
                    <a:lnTo>
                      <a:pt x="12105" y="56669"/>
                    </a:lnTo>
                    <a:cubicBezTo>
                      <a:pt x="12105" y="63628"/>
                      <a:pt x="10411" y="63628"/>
                      <a:pt x="89" y="63628"/>
                    </a:cubicBezTo>
                    <a:lnTo>
                      <a:pt x="89" y="68423"/>
                    </a:lnTo>
                    <a:cubicBezTo>
                      <a:pt x="5481" y="68268"/>
                      <a:pt x="13338" y="67959"/>
                      <a:pt x="17497" y="67959"/>
                    </a:cubicBezTo>
                    <a:cubicBezTo>
                      <a:pt x="21503" y="67959"/>
                      <a:pt x="29514" y="68268"/>
                      <a:pt x="34752" y="68423"/>
                    </a:cubicBezTo>
                    <a:lnTo>
                      <a:pt x="34752" y="63628"/>
                    </a:lnTo>
                    <a:cubicBezTo>
                      <a:pt x="24430" y="63628"/>
                      <a:pt x="22735" y="63628"/>
                      <a:pt x="22735" y="56669"/>
                    </a:cubicBezTo>
                    <a:lnTo>
                      <a:pt x="22735" y="28211"/>
                    </a:lnTo>
                    <a:cubicBezTo>
                      <a:pt x="22735" y="12126"/>
                      <a:pt x="33673" y="3465"/>
                      <a:pt x="43533" y="3465"/>
                    </a:cubicBezTo>
                    <a:cubicBezTo>
                      <a:pt x="53238" y="3465"/>
                      <a:pt x="54933" y="11817"/>
                      <a:pt x="54933" y="20633"/>
                    </a:cubicBezTo>
                    <a:lnTo>
                      <a:pt x="54933" y="56669"/>
                    </a:lnTo>
                    <a:cubicBezTo>
                      <a:pt x="54933" y="63628"/>
                      <a:pt x="53238" y="63628"/>
                      <a:pt x="42917" y="63628"/>
                    </a:cubicBezTo>
                    <a:lnTo>
                      <a:pt x="42917" y="68423"/>
                    </a:lnTo>
                    <a:cubicBezTo>
                      <a:pt x="48309" y="68268"/>
                      <a:pt x="56166" y="67959"/>
                      <a:pt x="60325" y="67959"/>
                    </a:cubicBezTo>
                    <a:cubicBezTo>
                      <a:pt x="64331" y="67959"/>
                      <a:pt x="72341" y="68268"/>
                      <a:pt x="77579" y="68423"/>
                    </a:cubicBezTo>
                    <a:lnTo>
                      <a:pt x="77579" y="63628"/>
                    </a:lnTo>
                    <a:cubicBezTo>
                      <a:pt x="67258" y="63628"/>
                      <a:pt x="65563" y="63628"/>
                      <a:pt x="65563" y="56669"/>
                    </a:cubicBezTo>
                    <a:lnTo>
                      <a:pt x="65563" y="28211"/>
                    </a:lnTo>
                    <a:cubicBezTo>
                      <a:pt x="65563" y="12126"/>
                      <a:pt x="76501" y="3465"/>
                      <a:pt x="86361" y="3465"/>
                    </a:cubicBezTo>
                    <a:cubicBezTo>
                      <a:pt x="96066" y="3465"/>
                      <a:pt x="97761" y="11817"/>
                      <a:pt x="97761" y="20633"/>
                    </a:cubicBezTo>
                    <a:lnTo>
                      <a:pt x="97761" y="56669"/>
                    </a:lnTo>
                    <a:cubicBezTo>
                      <a:pt x="97761" y="63628"/>
                      <a:pt x="96066" y="63628"/>
                      <a:pt x="85744" y="63628"/>
                    </a:cubicBezTo>
                    <a:lnTo>
                      <a:pt x="85744" y="68423"/>
                    </a:lnTo>
                    <a:cubicBezTo>
                      <a:pt x="91136" y="68268"/>
                      <a:pt x="98993" y="67959"/>
                      <a:pt x="103153" y="67959"/>
                    </a:cubicBezTo>
                    <a:cubicBezTo>
                      <a:pt x="107158" y="67959"/>
                      <a:pt x="115169" y="68268"/>
                      <a:pt x="120407" y="68423"/>
                    </a:cubicBezTo>
                    <a:lnTo>
                      <a:pt x="120407" y="63628"/>
                    </a:lnTo>
                    <a:cubicBezTo>
                      <a:pt x="112396" y="63628"/>
                      <a:pt x="108545" y="63628"/>
                      <a:pt x="108391" y="58989"/>
                    </a:cubicBezTo>
                    <a:lnTo>
                      <a:pt x="108391" y="29448"/>
                    </a:lnTo>
                    <a:cubicBezTo>
                      <a:pt x="108391" y="16148"/>
                      <a:pt x="108391" y="11353"/>
                      <a:pt x="103615" y="5785"/>
                    </a:cubicBezTo>
                    <a:cubicBezTo>
                      <a:pt x="101458" y="3156"/>
                      <a:pt x="96374" y="63"/>
                      <a:pt x="87439" y="63"/>
                    </a:cubicBezTo>
                    <a:cubicBezTo>
                      <a:pt x="74498" y="63"/>
                      <a:pt x="67720" y="9342"/>
                      <a:pt x="65101" y="15220"/>
                    </a:cubicBezTo>
                    <a:cubicBezTo>
                      <a:pt x="62944" y="1764"/>
                      <a:pt x="51544" y="63"/>
                      <a:pt x="44611" y="63"/>
                    </a:cubicBezTo>
                    <a:cubicBezTo>
                      <a:pt x="33365" y="63"/>
                      <a:pt x="26124" y="6713"/>
                      <a:pt x="21811" y="16302"/>
                    </a:cubicBezTo>
                    <a:lnTo>
                      <a:pt x="21811" y="63"/>
                    </a:lnTo>
                    <a:lnTo>
                      <a:pt x="89" y="1764"/>
                    </a:lnTo>
                    <a:lnTo>
                      <a:pt x="89" y="6559"/>
                    </a:lnTo>
                    <a:cubicBezTo>
                      <a:pt x="10873" y="6559"/>
                      <a:pt x="12105" y="7641"/>
                      <a:pt x="12105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2F7114FB-3EC1-F60F-A07B-B1D0D3CC9658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3645949" y="5572411"/>
                <a:ext cx="75949" cy="98364"/>
              </a:xfrm>
              <a:custGeom>
                <a:avLst/>
                <a:gdLst>
                  <a:gd name="connsiteX0" fmla="*/ 22281 w 75949"/>
                  <a:gd name="connsiteY0" fmla="*/ 10270 h 98364"/>
                  <a:gd name="connsiteX1" fmla="*/ 22281 w 75949"/>
                  <a:gd name="connsiteY1" fmla="*/ 63 h 98364"/>
                  <a:gd name="connsiteX2" fmla="*/ 97 w 75949"/>
                  <a:gd name="connsiteY2" fmla="*/ 1764 h 98364"/>
                  <a:gd name="connsiteX3" fmla="*/ 97 w 75949"/>
                  <a:gd name="connsiteY3" fmla="*/ 6559 h 98364"/>
                  <a:gd name="connsiteX4" fmla="*/ 12114 w 75949"/>
                  <a:gd name="connsiteY4" fmla="*/ 14292 h 98364"/>
                  <a:gd name="connsiteX5" fmla="*/ 12114 w 75949"/>
                  <a:gd name="connsiteY5" fmla="*/ 86673 h 98364"/>
                  <a:gd name="connsiteX6" fmla="*/ 97 w 75949"/>
                  <a:gd name="connsiteY6" fmla="*/ 93633 h 98364"/>
                  <a:gd name="connsiteX7" fmla="*/ 97 w 75949"/>
                  <a:gd name="connsiteY7" fmla="*/ 98427 h 98364"/>
                  <a:gd name="connsiteX8" fmla="*/ 17352 w 75949"/>
                  <a:gd name="connsiteY8" fmla="*/ 97963 h 98364"/>
                  <a:gd name="connsiteX9" fmla="*/ 34760 w 75949"/>
                  <a:gd name="connsiteY9" fmla="*/ 98427 h 98364"/>
                  <a:gd name="connsiteX10" fmla="*/ 34760 w 75949"/>
                  <a:gd name="connsiteY10" fmla="*/ 93633 h 98364"/>
                  <a:gd name="connsiteX11" fmla="*/ 22744 w 75949"/>
                  <a:gd name="connsiteY11" fmla="*/ 86673 h 98364"/>
                  <a:gd name="connsiteX12" fmla="*/ 22744 w 75949"/>
                  <a:gd name="connsiteY12" fmla="*/ 60690 h 98364"/>
                  <a:gd name="connsiteX13" fmla="*/ 22744 w 75949"/>
                  <a:gd name="connsiteY13" fmla="*/ 59298 h 98364"/>
                  <a:gd name="connsiteX14" fmla="*/ 41692 w 75949"/>
                  <a:gd name="connsiteY14" fmla="*/ 70124 h 98364"/>
                  <a:gd name="connsiteX15" fmla="*/ 76047 w 75949"/>
                  <a:gd name="connsiteY15" fmla="*/ 35016 h 98364"/>
                  <a:gd name="connsiteX16" fmla="*/ 43849 w 75949"/>
                  <a:gd name="connsiteY16" fmla="*/ 63 h 98364"/>
                  <a:gd name="connsiteX17" fmla="*/ 22281 w 75949"/>
                  <a:gd name="connsiteY17" fmla="*/ 10270 h 98364"/>
                  <a:gd name="connsiteX18" fmla="*/ 22744 w 75949"/>
                  <a:gd name="connsiteY18" fmla="*/ 50792 h 98364"/>
                  <a:gd name="connsiteX19" fmla="*/ 22744 w 75949"/>
                  <a:gd name="connsiteY19" fmla="*/ 16302 h 98364"/>
                  <a:gd name="connsiteX20" fmla="*/ 42617 w 75949"/>
                  <a:gd name="connsiteY20" fmla="*/ 3929 h 98364"/>
                  <a:gd name="connsiteX21" fmla="*/ 63260 w 75949"/>
                  <a:gd name="connsiteY21" fmla="*/ 35016 h 98364"/>
                  <a:gd name="connsiteX22" fmla="*/ 41076 w 75949"/>
                  <a:gd name="connsiteY22" fmla="*/ 66722 h 98364"/>
                  <a:gd name="connsiteX23" fmla="*/ 24900 w 75949"/>
                  <a:gd name="connsiteY23" fmla="*/ 57287 h 98364"/>
                  <a:gd name="connsiteX24" fmla="*/ 22744 w 75949"/>
                  <a:gd name="connsiteY24" fmla="*/ 50792 h 98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5949" h="98364">
                    <a:moveTo>
                      <a:pt x="22281" y="10270"/>
                    </a:moveTo>
                    <a:lnTo>
                      <a:pt x="22281" y="63"/>
                    </a:lnTo>
                    <a:lnTo>
                      <a:pt x="97" y="1764"/>
                    </a:lnTo>
                    <a:lnTo>
                      <a:pt x="97" y="6559"/>
                    </a:lnTo>
                    <a:cubicBezTo>
                      <a:pt x="11035" y="6559"/>
                      <a:pt x="12114" y="7487"/>
                      <a:pt x="12114" y="14292"/>
                    </a:cubicBezTo>
                    <a:lnTo>
                      <a:pt x="12114" y="86673"/>
                    </a:lnTo>
                    <a:cubicBezTo>
                      <a:pt x="12114" y="93633"/>
                      <a:pt x="10419" y="93633"/>
                      <a:pt x="97" y="93633"/>
                    </a:cubicBezTo>
                    <a:lnTo>
                      <a:pt x="97" y="98427"/>
                    </a:lnTo>
                    <a:cubicBezTo>
                      <a:pt x="5335" y="98273"/>
                      <a:pt x="13346" y="97963"/>
                      <a:pt x="17352" y="97963"/>
                    </a:cubicBezTo>
                    <a:cubicBezTo>
                      <a:pt x="21511" y="97963"/>
                      <a:pt x="29368" y="98273"/>
                      <a:pt x="34760" y="98427"/>
                    </a:cubicBezTo>
                    <a:lnTo>
                      <a:pt x="34760" y="93633"/>
                    </a:lnTo>
                    <a:cubicBezTo>
                      <a:pt x="24438" y="93633"/>
                      <a:pt x="22744" y="93633"/>
                      <a:pt x="22744" y="86673"/>
                    </a:cubicBezTo>
                    <a:lnTo>
                      <a:pt x="22744" y="60690"/>
                    </a:lnTo>
                    <a:lnTo>
                      <a:pt x="22744" y="59298"/>
                    </a:lnTo>
                    <a:cubicBezTo>
                      <a:pt x="23514" y="61773"/>
                      <a:pt x="29984" y="70124"/>
                      <a:pt x="41692" y="70124"/>
                    </a:cubicBezTo>
                    <a:cubicBezTo>
                      <a:pt x="60025" y="70124"/>
                      <a:pt x="76047" y="54967"/>
                      <a:pt x="76047" y="35016"/>
                    </a:cubicBezTo>
                    <a:cubicBezTo>
                      <a:pt x="76047" y="15374"/>
                      <a:pt x="61104" y="63"/>
                      <a:pt x="43849" y="63"/>
                    </a:cubicBezTo>
                    <a:cubicBezTo>
                      <a:pt x="31833" y="63"/>
                      <a:pt x="25362" y="6868"/>
                      <a:pt x="22281" y="10270"/>
                    </a:cubicBezTo>
                    <a:close/>
                    <a:moveTo>
                      <a:pt x="22744" y="50792"/>
                    </a:moveTo>
                    <a:lnTo>
                      <a:pt x="22744" y="16302"/>
                    </a:lnTo>
                    <a:cubicBezTo>
                      <a:pt x="27211" y="8414"/>
                      <a:pt x="34760" y="3929"/>
                      <a:pt x="42617" y="3929"/>
                    </a:cubicBezTo>
                    <a:cubicBezTo>
                      <a:pt x="53863" y="3929"/>
                      <a:pt x="63260" y="17539"/>
                      <a:pt x="63260" y="35016"/>
                    </a:cubicBezTo>
                    <a:cubicBezTo>
                      <a:pt x="63260" y="53730"/>
                      <a:pt x="52476" y="66722"/>
                      <a:pt x="41076" y="66722"/>
                    </a:cubicBezTo>
                    <a:cubicBezTo>
                      <a:pt x="34914" y="66722"/>
                      <a:pt x="29060" y="63628"/>
                      <a:pt x="24900" y="57287"/>
                    </a:cubicBezTo>
                    <a:cubicBezTo>
                      <a:pt x="22744" y="54039"/>
                      <a:pt x="22744" y="53885"/>
                      <a:pt x="22744" y="507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7B358834-DF01-05B1-421B-793C55071D51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3730150" y="5545655"/>
                <a:ext cx="48219" cy="96817"/>
              </a:xfrm>
              <a:custGeom>
                <a:avLst/>
                <a:gdLst>
                  <a:gd name="connsiteX0" fmla="*/ 23827 w 48219"/>
                  <a:gd name="connsiteY0" fmla="*/ 33315 h 96817"/>
                  <a:gd name="connsiteX1" fmla="*/ 45858 w 48219"/>
                  <a:gd name="connsiteY1" fmla="*/ 33315 h 96817"/>
                  <a:gd name="connsiteX2" fmla="*/ 45858 w 48219"/>
                  <a:gd name="connsiteY2" fmla="*/ 28520 h 96817"/>
                  <a:gd name="connsiteX3" fmla="*/ 23827 w 48219"/>
                  <a:gd name="connsiteY3" fmla="*/ 28520 h 96817"/>
                  <a:gd name="connsiteX4" fmla="*/ 23827 w 48219"/>
                  <a:gd name="connsiteY4" fmla="*/ 63 h 96817"/>
                  <a:gd name="connsiteX5" fmla="*/ 19976 w 48219"/>
                  <a:gd name="connsiteY5" fmla="*/ 63 h 96817"/>
                  <a:gd name="connsiteX6" fmla="*/ 103 w 48219"/>
                  <a:gd name="connsiteY6" fmla="*/ 29912 h 96817"/>
                  <a:gd name="connsiteX7" fmla="*/ 103 w 48219"/>
                  <a:gd name="connsiteY7" fmla="*/ 33315 h 96817"/>
                  <a:gd name="connsiteX8" fmla="*/ 13198 w 48219"/>
                  <a:gd name="connsiteY8" fmla="*/ 33315 h 96817"/>
                  <a:gd name="connsiteX9" fmla="*/ 13198 w 48219"/>
                  <a:gd name="connsiteY9" fmla="*/ 76001 h 96817"/>
                  <a:gd name="connsiteX10" fmla="*/ 33071 w 48219"/>
                  <a:gd name="connsiteY10" fmla="*/ 96881 h 96817"/>
                  <a:gd name="connsiteX11" fmla="*/ 48322 w 48219"/>
                  <a:gd name="connsiteY11" fmla="*/ 76001 h 96817"/>
                  <a:gd name="connsiteX12" fmla="*/ 48322 w 48219"/>
                  <a:gd name="connsiteY12" fmla="*/ 67186 h 96817"/>
                  <a:gd name="connsiteX13" fmla="*/ 44471 w 48219"/>
                  <a:gd name="connsiteY13" fmla="*/ 67186 h 96817"/>
                  <a:gd name="connsiteX14" fmla="*/ 44471 w 48219"/>
                  <a:gd name="connsiteY14" fmla="*/ 75692 h 96817"/>
                  <a:gd name="connsiteX15" fmla="*/ 34149 w 48219"/>
                  <a:gd name="connsiteY15" fmla="*/ 93014 h 96817"/>
                  <a:gd name="connsiteX16" fmla="*/ 23827 w 48219"/>
                  <a:gd name="connsiteY16" fmla="*/ 76311 h 96817"/>
                  <a:gd name="connsiteX17" fmla="*/ 23827 w 48219"/>
                  <a:gd name="connsiteY17" fmla="*/ 33315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219" h="96817">
                    <a:moveTo>
                      <a:pt x="23827" y="33315"/>
                    </a:moveTo>
                    <a:lnTo>
                      <a:pt x="45858" y="33315"/>
                    </a:lnTo>
                    <a:lnTo>
                      <a:pt x="45858" y="28520"/>
                    </a:lnTo>
                    <a:lnTo>
                      <a:pt x="23827" y="28520"/>
                    </a:lnTo>
                    <a:lnTo>
                      <a:pt x="23827" y="63"/>
                    </a:lnTo>
                    <a:lnTo>
                      <a:pt x="19976" y="63"/>
                    </a:lnTo>
                    <a:cubicBezTo>
                      <a:pt x="19822" y="12745"/>
                      <a:pt x="15200" y="29294"/>
                      <a:pt x="103" y="29912"/>
                    </a:cubicBezTo>
                    <a:lnTo>
                      <a:pt x="103" y="33315"/>
                    </a:lnTo>
                    <a:lnTo>
                      <a:pt x="13198" y="33315"/>
                    </a:lnTo>
                    <a:lnTo>
                      <a:pt x="13198" y="76001"/>
                    </a:lnTo>
                    <a:cubicBezTo>
                      <a:pt x="13198" y="95025"/>
                      <a:pt x="27525" y="96881"/>
                      <a:pt x="33071" y="96881"/>
                    </a:cubicBezTo>
                    <a:cubicBezTo>
                      <a:pt x="44009" y="96881"/>
                      <a:pt x="48322" y="85900"/>
                      <a:pt x="48322" y="76001"/>
                    </a:cubicBezTo>
                    <a:lnTo>
                      <a:pt x="48322" y="67186"/>
                    </a:lnTo>
                    <a:lnTo>
                      <a:pt x="44471" y="67186"/>
                    </a:lnTo>
                    <a:lnTo>
                      <a:pt x="44471" y="75692"/>
                    </a:lnTo>
                    <a:cubicBezTo>
                      <a:pt x="44471" y="87137"/>
                      <a:pt x="39849" y="93014"/>
                      <a:pt x="34149" y="93014"/>
                    </a:cubicBezTo>
                    <a:cubicBezTo>
                      <a:pt x="23827" y="93014"/>
                      <a:pt x="23827" y="78940"/>
                      <a:pt x="23827" y="76311"/>
                    </a:cubicBezTo>
                    <a:lnTo>
                      <a:pt x="23827" y="33315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5269F091-FD7B-DC56-40E8-CA655D4FA9CB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3791448" y="5571483"/>
                <a:ext cx="68247" cy="70989"/>
              </a:xfrm>
              <a:custGeom>
                <a:avLst/>
                <a:gdLst>
                  <a:gd name="connsiteX0" fmla="*/ 68354 w 68247"/>
                  <a:gd name="connsiteY0" fmla="*/ 36253 h 70989"/>
                  <a:gd name="connsiteX1" fmla="*/ 34307 w 68247"/>
                  <a:gd name="connsiteY1" fmla="*/ 63 h 70989"/>
                  <a:gd name="connsiteX2" fmla="*/ 107 w 68247"/>
                  <a:gd name="connsiteY2" fmla="*/ 36253 h 70989"/>
                  <a:gd name="connsiteX3" fmla="*/ 34153 w 68247"/>
                  <a:gd name="connsiteY3" fmla="*/ 71052 h 70989"/>
                  <a:gd name="connsiteX4" fmla="*/ 68354 w 68247"/>
                  <a:gd name="connsiteY4" fmla="*/ 36253 h 70989"/>
                  <a:gd name="connsiteX5" fmla="*/ 34307 w 68247"/>
                  <a:gd name="connsiteY5" fmla="*/ 67186 h 70989"/>
                  <a:gd name="connsiteX6" fmla="*/ 16745 w 68247"/>
                  <a:gd name="connsiteY6" fmla="*/ 56823 h 70989"/>
                  <a:gd name="connsiteX7" fmla="*/ 12893 w 68247"/>
                  <a:gd name="connsiteY7" fmla="*/ 35016 h 70989"/>
                  <a:gd name="connsiteX8" fmla="*/ 16591 w 68247"/>
                  <a:gd name="connsiteY8" fmla="*/ 13828 h 70989"/>
                  <a:gd name="connsiteX9" fmla="*/ 34153 w 68247"/>
                  <a:gd name="connsiteY9" fmla="*/ 3465 h 70989"/>
                  <a:gd name="connsiteX10" fmla="*/ 51562 w 68247"/>
                  <a:gd name="connsiteY10" fmla="*/ 13518 h 70989"/>
                  <a:gd name="connsiteX11" fmla="*/ 55567 w 68247"/>
                  <a:gd name="connsiteY11" fmla="*/ 35016 h 70989"/>
                  <a:gd name="connsiteX12" fmla="*/ 52178 w 68247"/>
                  <a:gd name="connsiteY12" fmla="*/ 55741 h 70989"/>
                  <a:gd name="connsiteX13" fmla="*/ 34307 w 68247"/>
                  <a:gd name="connsiteY13" fmla="*/ 67186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247" h="70989">
                    <a:moveTo>
                      <a:pt x="68354" y="36253"/>
                    </a:moveTo>
                    <a:cubicBezTo>
                      <a:pt x="68354" y="16457"/>
                      <a:pt x="52948" y="63"/>
                      <a:pt x="34307" y="63"/>
                    </a:cubicBezTo>
                    <a:cubicBezTo>
                      <a:pt x="15050" y="63"/>
                      <a:pt x="107" y="16921"/>
                      <a:pt x="107" y="36253"/>
                    </a:cubicBezTo>
                    <a:cubicBezTo>
                      <a:pt x="107" y="56205"/>
                      <a:pt x="16128" y="71052"/>
                      <a:pt x="34153" y="71052"/>
                    </a:cubicBezTo>
                    <a:cubicBezTo>
                      <a:pt x="52794" y="71052"/>
                      <a:pt x="68354" y="55895"/>
                      <a:pt x="68354" y="36253"/>
                    </a:cubicBezTo>
                    <a:close/>
                    <a:moveTo>
                      <a:pt x="34307" y="67186"/>
                    </a:moveTo>
                    <a:cubicBezTo>
                      <a:pt x="27683" y="67186"/>
                      <a:pt x="20904" y="63938"/>
                      <a:pt x="16745" y="56823"/>
                    </a:cubicBezTo>
                    <a:cubicBezTo>
                      <a:pt x="12893" y="50018"/>
                      <a:pt x="12893" y="40584"/>
                      <a:pt x="12893" y="35016"/>
                    </a:cubicBezTo>
                    <a:cubicBezTo>
                      <a:pt x="12893" y="28984"/>
                      <a:pt x="12893" y="20633"/>
                      <a:pt x="16591" y="13828"/>
                    </a:cubicBezTo>
                    <a:cubicBezTo>
                      <a:pt x="20750" y="6713"/>
                      <a:pt x="27991" y="3465"/>
                      <a:pt x="34153" y="3465"/>
                    </a:cubicBezTo>
                    <a:cubicBezTo>
                      <a:pt x="40932" y="3465"/>
                      <a:pt x="47556" y="6868"/>
                      <a:pt x="51562" y="13518"/>
                    </a:cubicBezTo>
                    <a:cubicBezTo>
                      <a:pt x="55567" y="20169"/>
                      <a:pt x="55567" y="29139"/>
                      <a:pt x="55567" y="35016"/>
                    </a:cubicBezTo>
                    <a:cubicBezTo>
                      <a:pt x="55567" y="40584"/>
                      <a:pt x="55567" y="48936"/>
                      <a:pt x="52178" y="55741"/>
                    </a:cubicBezTo>
                    <a:cubicBezTo>
                      <a:pt x="48789" y="62701"/>
                      <a:pt x="42010" y="67186"/>
                      <a:pt x="34307" y="67186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F8B18F66-85B1-4968-480F-687AD997A7A0}"/>
                  </a:ext>
                </a:extLst>
              </p:cNvPr>
              <p:cNvSpPr/>
              <p:nvPr>
                <p:custDataLst>
                  <p:tags r:id="rId29"/>
                </p:custDataLst>
              </p:nvPr>
            </p:nvSpPr>
            <p:spPr>
              <a:xfrm>
                <a:off x="3869093" y="5572411"/>
                <a:ext cx="77490" cy="68360"/>
              </a:xfrm>
              <a:custGeom>
                <a:avLst/>
                <a:gdLst>
                  <a:gd name="connsiteX0" fmla="*/ 12128 w 77490"/>
                  <a:gd name="connsiteY0" fmla="*/ 15220 h 68360"/>
                  <a:gd name="connsiteX1" fmla="*/ 12128 w 77490"/>
                  <a:gd name="connsiteY1" fmla="*/ 56669 h 68360"/>
                  <a:gd name="connsiteX2" fmla="*/ 112 w 77490"/>
                  <a:gd name="connsiteY2" fmla="*/ 63628 h 68360"/>
                  <a:gd name="connsiteX3" fmla="*/ 112 w 77490"/>
                  <a:gd name="connsiteY3" fmla="*/ 68423 h 68360"/>
                  <a:gd name="connsiteX4" fmla="*/ 17520 w 77490"/>
                  <a:gd name="connsiteY4" fmla="*/ 67959 h 68360"/>
                  <a:gd name="connsiteX5" fmla="*/ 34774 w 77490"/>
                  <a:gd name="connsiteY5" fmla="*/ 68423 h 68360"/>
                  <a:gd name="connsiteX6" fmla="*/ 34774 w 77490"/>
                  <a:gd name="connsiteY6" fmla="*/ 63628 h 68360"/>
                  <a:gd name="connsiteX7" fmla="*/ 22758 w 77490"/>
                  <a:gd name="connsiteY7" fmla="*/ 56669 h 68360"/>
                  <a:gd name="connsiteX8" fmla="*/ 22758 w 77490"/>
                  <a:gd name="connsiteY8" fmla="*/ 28211 h 68360"/>
                  <a:gd name="connsiteX9" fmla="*/ 43556 w 77490"/>
                  <a:gd name="connsiteY9" fmla="*/ 3465 h 68360"/>
                  <a:gd name="connsiteX10" fmla="*/ 54956 w 77490"/>
                  <a:gd name="connsiteY10" fmla="*/ 20633 h 68360"/>
                  <a:gd name="connsiteX11" fmla="*/ 54956 w 77490"/>
                  <a:gd name="connsiteY11" fmla="*/ 56669 h 68360"/>
                  <a:gd name="connsiteX12" fmla="*/ 42939 w 77490"/>
                  <a:gd name="connsiteY12" fmla="*/ 63628 h 68360"/>
                  <a:gd name="connsiteX13" fmla="*/ 42939 w 77490"/>
                  <a:gd name="connsiteY13" fmla="*/ 68423 h 68360"/>
                  <a:gd name="connsiteX14" fmla="*/ 60348 w 77490"/>
                  <a:gd name="connsiteY14" fmla="*/ 67959 h 68360"/>
                  <a:gd name="connsiteX15" fmla="*/ 77602 w 77490"/>
                  <a:gd name="connsiteY15" fmla="*/ 68423 h 68360"/>
                  <a:gd name="connsiteX16" fmla="*/ 77602 w 77490"/>
                  <a:gd name="connsiteY16" fmla="*/ 63628 h 68360"/>
                  <a:gd name="connsiteX17" fmla="*/ 65586 w 77490"/>
                  <a:gd name="connsiteY17" fmla="*/ 58989 h 68360"/>
                  <a:gd name="connsiteX18" fmla="*/ 65586 w 77490"/>
                  <a:gd name="connsiteY18" fmla="*/ 29448 h 68360"/>
                  <a:gd name="connsiteX19" fmla="*/ 60810 w 77490"/>
                  <a:gd name="connsiteY19" fmla="*/ 5785 h 68360"/>
                  <a:gd name="connsiteX20" fmla="*/ 44634 w 77490"/>
                  <a:gd name="connsiteY20" fmla="*/ 63 h 68360"/>
                  <a:gd name="connsiteX21" fmla="*/ 21834 w 77490"/>
                  <a:gd name="connsiteY21" fmla="*/ 16302 h 68360"/>
                  <a:gd name="connsiteX22" fmla="*/ 21834 w 77490"/>
                  <a:gd name="connsiteY22" fmla="*/ 63 h 68360"/>
                  <a:gd name="connsiteX23" fmla="*/ 112 w 77490"/>
                  <a:gd name="connsiteY23" fmla="*/ 1764 h 68360"/>
                  <a:gd name="connsiteX24" fmla="*/ 112 w 77490"/>
                  <a:gd name="connsiteY24" fmla="*/ 6559 h 68360"/>
                  <a:gd name="connsiteX25" fmla="*/ 12128 w 77490"/>
                  <a:gd name="connsiteY25" fmla="*/ 15220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7490" h="68360">
                    <a:moveTo>
                      <a:pt x="12128" y="15220"/>
                    </a:moveTo>
                    <a:lnTo>
                      <a:pt x="12128" y="56669"/>
                    </a:lnTo>
                    <a:cubicBezTo>
                      <a:pt x="12128" y="63628"/>
                      <a:pt x="10433" y="63628"/>
                      <a:pt x="112" y="63628"/>
                    </a:cubicBezTo>
                    <a:lnTo>
                      <a:pt x="112" y="68423"/>
                    </a:lnTo>
                    <a:cubicBezTo>
                      <a:pt x="5504" y="68268"/>
                      <a:pt x="13360" y="67959"/>
                      <a:pt x="17520" y="67959"/>
                    </a:cubicBezTo>
                    <a:cubicBezTo>
                      <a:pt x="21525" y="67959"/>
                      <a:pt x="29536" y="68268"/>
                      <a:pt x="34774" y="68423"/>
                    </a:cubicBezTo>
                    <a:lnTo>
                      <a:pt x="34774" y="63628"/>
                    </a:lnTo>
                    <a:cubicBezTo>
                      <a:pt x="24453" y="63628"/>
                      <a:pt x="22758" y="63628"/>
                      <a:pt x="22758" y="56669"/>
                    </a:cubicBezTo>
                    <a:lnTo>
                      <a:pt x="22758" y="28211"/>
                    </a:lnTo>
                    <a:cubicBezTo>
                      <a:pt x="22758" y="12126"/>
                      <a:pt x="33696" y="3465"/>
                      <a:pt x="43556" y="3465"/>
                    </a:cubicBezTo>
                    <a:cubicBezTo>
                      <a:pt x="53261" y="3465"/>
                      <a:pt x="54956" y="11817"/>
                      <a:pt x="54956" y="20633"/>
                    </a:cubicBezTo>
                    <a:lnTo>
                      <a:pt x="54956" y="56669"/>
                    </a:lnTo>
                    <a:cubicBezTo>
                      <a:pt x="54956" y="63628"/>
                      <a:pt x="53261" y="63628"/>
                      <a:pt x="42939" y="63628"/>
                    </a:cubicBezTo>
                    <a:lnTo>
                      <a:pt x="42939" y="68423"/>
                    </a:lnTo>
                    <a:cubicBezTo>
                      <a:pt x="48331" y="68268"/>
                      <a:pt x="56188" y="67959"/>
                      <a:pt x="60348" y="67959"/>
                    </a:cubicBezTo>
                    <a:cubicBezTo>
                      <a:pt x="64353" y="67959"/>
                      <a:pt x="72364" y="68268"/>
                      <a:pt x="77602" y="68423"/>
                    </a:cubicBezTo>
                    <a:lnTo>
                      <a:pt x="77602" y="63628"/>
                    </a:lnTo>
                    <a:cubicBezTo>
                      <a:pt x="69591" y="63628"/>
                      <a:pt x="65740" y="63628"/>
                      <a:pt x="65586" y="58989"/>
                    </a:cubicBezTo>
                    <a:lnTo>
                      <a:pt x="65586" y="29448"/>
                    </a:lnTo>
                    <a:cubicBezTo>
                      <a:pt x="65586" y="16148"/>
                      <a:pt x="65586" y="11353"/>
                      <a:pt x="60810" y="5785"/>
                    </a:cubicBezTo>
                    <a:cubicBezTo>
                      <a:pt x="58653" y="3156"/>
                      <a:pt x="53569" y="63"/>
                      <a:pt x="44634" y="63"/>
                    </a:cubicBezTo>
                    <a:cubicBezTo>
                      <a:pt x="33388" y="63"/>
                      <a:pt x="26147" y="6713"/>
                      <a:pt x="21834" y="16302"/>
                    </a:cubicBezTo>
                    <a:lnTo>
                      <a:pt x="21834" y="63"/>
                    </a:lnTo>
                    <a:lnTo>
                      <a:pt x="112" y="1764"/>
                    </a:lnTo>
                    <a:lnTo>
                      <a:pt x="112" y="6559"/>
                    </a:lnTo>
                    <a:cubicBezTo>
                      <a:pt x="10896" y="6559"/>
                      <a:pt x="12128" y="7641"/>
                      <a:pt x="12128" y="15220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691D4110-A121-CC7A-C636-3B754DE9F76B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4006186" y="5533437"/>
                <a:ext cx="34200" cy="107334"/>
              </a:xfrm>
              <a:custGeom>
                <a:avLst/>
                <a:gdLst>
                  <a:gd name="connsiteX0" fmla="*/ 22305 w 34200"/>
                  <a:gd name="connsiteY0" fmla="*/ 63 h 107334"/>
                  <a:gd name="connsiteX1" fmla="*/ 120 w 34200"/>
                  <a:gd name="connsiteY1" fmla="*/ 1764 h 107334"/>
                  <a:gd name="connsiteX2" fmla="*/ 120 w 34200"/>
                  <a:gd name="connsiteY2" fmla="*/ 6559 h 107334"/>
                  <a:gd name="connsiteX3" fmla="*/ 12137 w 34200"/>
                  <a:gd name="connsiteY3" fmla="*/ 15220 h 107334"/>
                  <a:gd name="connsiteX4" fmla="*/ 12137 w 34200"/>
                  <a:gd name="connsiteY4" fmla="*/ 95643 h 107334"/>
                  <a:gd name="connsiteX5" fmla="*/ 120 w 34200"/>
                  <a:gd name="connsiteY5" fmla="*/ 102603 h 107334"/>
                  <a:gd name="connsiteX6" fmla="*/ 120 w 34200"/>
                  <a:gd name="connsiteY6" fmla="*/ 107398 h 107334"/>
                  <a:gd name="connsiteX7" fmla="*/ 17221 w 34200"/>
                  <a:gd name="connsiteY7" fmla="*/ 106934 h 107334"/>
                  <a:gd name="connsiteX8" fmla="*/ 34321 w 34200"/>
                  <a:gd name="connsiteY8" fmla="*/ 107398 h 107334"/>
                  <a:gd name="connsiteX9" fmla="*/ 34321 w 34200"/>
                  <a:gd name="connsiteY9" fmla="*/ 102603 h 107334"/>
                  <a:gd name="connsiteX10" fmla="*/ 22305 w 34200"/>
                  <a:gd name="connsiteY10" fmla="*/ 95643 h 107334"/>
                  <a:gd name="connsiteX11" fmla="*/ 22305 w 34200"/>
                  <a:gd name="connsiteY11" fmla="*/ 63 h 10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200" h="107334">
                    <a:moveTo>
                      <a:pt x="22305" y="63"/>
                    </a:moveTo>
                    <a:lnTo>
                      <a:pt x="120" y="1764"/>
                    </a:lnTo>
                    <a:lnTo>
                      <a:pt x="120" y="6559"/>
                    </a:lnTo>
                    <a:cubicBezTo>
                      <a:pt x="10904" y="6559"/>
                      <a:pt x="12137" y="7641"/>
                      <a:pt x="12137" y="15220"/>
                    </a:cubicBezTo>
                    <a:lnTo>
                      <a:pt x="12137" y="95643"/>
                    </a:lnTo>
                    <a:cubicBezTo>
                      <a:pt x="12137" y="102603"/>
                      <a:pt x="10442" y="102603"/>
                      <a:pt x="120" y="102603"/>
                    </a:cubicBezTo>
                    <a:lnTo>
                      <a:pt x="120" y="107398"/>
                    </a:lnTo>
                    <a:cubicBezTo>
                      <a:pt x="5204" y="107243"/>
                      <a:pt x="13369" y="106934"/>
                      <a:pt x="17221" y="106934"/>
                    </a:cubicBezTo>
                    <a:cubicBezTo>
                      <a:pt x="21072" y="106934"/>
                      <a:pt x="28621" y="107243"/>
                      <a:pt x="34321" y="107398"/>
                    </a:cubicBezTo>
                    <a:lnTo>
                      <a:pt x="34321" y="102603"/>
                    </a:lnTo>
                    <a:cubicBezTo>
                      <a:pt x="23999" y="102603"/>
                      <a:pt x="22305" y="102603"/>
                      <a:pt x="22305" y="95643"/>
                    </a:cubicBezTo>
                    <a:lnTo>
                      <a:pt x="22305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F674370B-9562-F271-69D3-AA82461456EB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4050366" y="5571483"/>
                <a:ext cx="69479" cy="70989"/>
              </a:xfrm>
              <a:custGeom>
                <a:avLst/>
                <a:gdLst>
                  <a:gd name="connsiteX0" fmla="*/ 44954 w 69479"/>
                  <a:gd name="connsiteY0" fmla="*/ 57597 h 70989"/>
                  <a:gd name="connsiteX1" fmla="*/ 56970 w 69479"/>
                  <a:gd name="connsiteY1" fmla="*/ 70279 h 70989"/>
                  <a:gd name="connsiteX2" fmla="*/ 69603 w 69479"/>
                  <a:gd name="connsiteY2" fmla="*/ 55586 h 70989"/>
                  <a:gd name="connsiteX3" fmla="*/ 69603 w 69479"/>
                  <a:gd name="connsiteY3" fmla="*/ 46925 h 70989"/>
                  <a:gd name="connsiteX4" fmla="*/ 65751 w 69479"/>
                  <a:gd name="connsiteY4" fmla="*/ 46925 h 70989"/>
                  <a:gd name="connsiteX5" fmla="*/ 65751 w 69479"/>
                  <a:gd name="connsiteY5" fmla="*/ 55586 h 70989"/>
                  <a:gd name="connsiteX6" fmla="*/ 60205 w 69479"/>
                  <a:gd name="connsiteY6" fmla="*/ 65484 h 70989"/>
                  <a:gd name="connsiteX7" fmla="*/ 54505 w 69479"/>
                  <a:gd name="connsiteY7" fmla="*/ 57751 h 70989"/>
                  <a:gd name="connsiteX8" fmla="*/ 54505 w 69479"/>
                  <a:gd name="connsiteY8" fmla="*/ 26819 h 70989"/>
                  <a:gd name="connsiteX9" fmla="*/ 48959 w 69479"/>
                  <a:gd name="connsiteY9" fmla="*/ 8569 h 70989"/>
                  <a:gd name="connsiteX10" fmla="*/ 27853 w 69479"/>
                  <a:gd name="connsiteY10" fmla="*/ 63 h 70989"/>
                  <a:gd name="connsiteX11" fmla="*/ 4591 w 69479"/>
                  <a:gd name="connsiteY11" fmla="*/ 17539 h 70989"/>
                  <a:gd name="connsiteX12" fmla="*/ 11677 w 69479"/>
                  <a:gd name="connsiteY12" fmla="*/ 24809 h 70989"/>
                  <a:gd name="connsiteX13" fmla="*/ 18764 w 69479"/>
                  <a:gd name="connsiteY13" fmla="*/ 17694 h 70989"/>
                  <a:gd name="connsiteX14" fmla="*/ 10907 w 69479"/>
                  <a:gd name="connsiteY14" fmla="*/ 10580 h 70989"/>
                  <a:gd name="connsiteX15" fmla="*/ 27545 w 69479"/>
                  <a:gd name="connsiteY15" fmla="*/ 3465 h 70989"/>
                  <a:gd name="connsiteX16" fmla="*/ 43875 w 69479"/>
                  <a:gd name="connsiteY16" fmla="*/ 23262 h 70989"/>
                  <a:gd name="connsiteX17" fmla="*/ 43875 w 69479"/>
                  <a:gd name="connsiteY17" fmla="*/ 28984 h 70989"/>
                  <a:gd name="connsiteX18" fmla="*/ 15529 w 69479"/>
                  <a:gd name="connsiteY18" fmla="*/ 34552 h 70989"/>
                  <a:gd name="connsiteX19" fmla="*/ 123 w 69479"/>
                  <a:gd name="connsiteY19" fmla="*/ 54658 h 70989"/>
                  <a:gd name="connsiteX20" fmla="*/ 24772 w 69479"/>
                  <a:gd name="connsiteY20" fmla="*/ 71052 h 70989"/>
                  <a:gd name="connsiteX21" fmla="*/ 44954 w 69479"/>
                  <a:gd name="connsiteY21" fmla="*/ 57597 h 70989"/>
                  <a:gd name="connsiteX22" fmla="*/ 43875 w 69479"/>
                  <a:gd name="connsiteY22" fmla="*/ 32232 h 70989"/>
                  <a:gd name="connsiteX23" fmla="*/ 43875 w 69479"/>
                  <a:gd name="connsiteY23" fmla="*/ 47698 h 70989"/>
                  <a:gd name="connsiteX24" fmla="*/ 25851 w 69479"/>
                  <a:gd name="connsiteY24" fmla="*/ 67650 h 70989"/>
                  <a:gd name="connsiteX25" fmla="*/ 11986 w 69479"/>
                  <a:gd name="connsiteY25" fmla="*/ 54503 h 70989"/>
                  <a:gd name="connsiteX26" fmla="*/ 43875 w 69479"/>
                  <a:gd name="connsiteY26" fmla="*/ 32232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479" h="70989">
                    <a:moveTo>
                      <a:pt x="44954" y="57597"/>
                    </a:moveTo>
                    <a:cubicBezTo>
                      <a:pt x="45570" y="63783"/>
                      <a:pt x="49729" y="70279"/>
                      <a:pt x="56970" y="70279"/>
                    </a:cubicBezTo>
                    <a:cubicBezTo>
                      <a:pt x="60205" y="70279"/>
                      <a:pt x="69603" y="68114"/>
                      <a:pt x="69603" y="55586"/>
                    </a:cubicBezTo>
                    <a:lnTo>
                      <a:pt x="69603" y="46925"/>
                    </a:lnTo>
                    <a:lnTo>
                      <a:pt x="65751" y="46925"/>
                    </a:lnTo>
                    <a:lnTo>
                      <a:pt x="65751" y="55586"/>
                    </a:lnTo>
                    <a:cubicBezTo>
                      <a:pt x="65751" y="64556"/>
                      <a:pt x="61900" y="65484"/>
                      <a:pt x="60205" y="65484"/>
                    </a:cubicBezTo>
                    <a:cubicBezTo>
                      <a:pt x="55121" y="65484"/>
                      <a:pt x="54505" y="58525"/>
                      <a:pt x="54505" y="57751"/>
                    </a:cubicBezTo>
                    <a:lnTo>
                      <a:pt x="54505" y="26819"/>
                    </a:lnTo>
                    <a:cubicBezTo>
                      <a:pt x="54505" y="20323"/>
                      <a:pt x="54505" y="14292"/>
                      <a:pt x="48959" y="8569"/>
                    </a:cubicBezTo>
                    <a:cubicBezTo>
                      <a:pt x="42951" y="2537"/>
                      <a:pt x="35248" y="63"/>
                      <a:pt x="27853" y="63"/>
                    </a:cubicBezTo>
                    <a:cubicBezTo>
                      <a:pt x="15221" y="63"/>
                      <a:pt x="4591" y="7332"/>
                      <a:pt x="4591" y="17539"/>
                    </a:cubicBezTo>
                    <a:cubicBezTo>
                      <a:pt x="4591" y="22179"/>
                      <a:pt x="7672" y="24809"/>
                      <a:pt x="11677" y="24809"/>
                    </a:cubicBezTo>
                    <a:cubicBezTo>
                      <a:pt x="15991" y="24809"/>
                      <a:pt x="18764" y="21715"/>
                      <a:pt x="18764" y="17694"/>
                    </a:cubicBezTo>
                    <a:cubicBezTo>
                      <a:pt x="18764" y="15838"/>
                      <a:pt x="17994" y="10734"/>
                      <a:pt x="10907" y="10580"/>
                    </a:cubicBezTo>
                    <a:cubicBezTo>
                      <a:pt x="15067" y="5167"/>
                      <a:pt x="22615" y="3465"/>
                      <a:pt x="27545" y="3465"/>
                    </a:cubicBezTo>
                    <a:cubicBezTo>
                      <a:pt x="35094" y="3465"/>
                      <a:pt x="43875" y="9497"/>
                      <a:pt x="43875" y="23262"/>
                    </a:cubicBezTo>
                    <a:lnTo>
                      <a:pt x="43875" y="28984"/>
                    </a:lnTo>
                    <a:cubicBezTo>
                      <a:pt x="36018" y="29448"/>
                      <a:pt x="25234" y="29912"/>
                      <a:pt x="15529" y="34552"/>
                    </a:cubicBezTo>
                    <a:cubicBezTo>
                      <a:pt x="3975" y="39811"/>
                      <a:pt x="123" y="47853"/>
                      <a:pt x="123" y="54658"/>
                    </a:cubicBezTo>
                    <a:cubicBezTo>
                      <a:pt x="123" y="67186"/>
                      <a:pt x="15067" y="71052"/>
                      <a:pt x="24772" y="71052"/>
                    </a:cubicBezTo>
                    <a:cubicBezTo>
                      <a:pt x="34940" y="71052"/>
                      <a:pt x="42027" y="64866"/>
                      <a:pt x="44954" y="57597"/>
                    </a:cubicBezTo>
                    <a:close/>
                    <a:moveTo>
                      <a:pt x="43875" y="32232"/>
                    </a:moveTo>
                    <a:lnTo>
                      <a:pt x="43875" y="47698"/>
                    </a:lnTo>
                    <a:cubicBezTo>
                      <a:pt x="43875" y="62391"/>
                      <a:pt x="32783" y="67650"/>
                      <a:pt x="25851" y="67650"/>
                    </a:cubicBezTo>
                    <a:cubicBezTo>
                      <a:pt x="18302" y="67650"/>
                      <a:pt x="11986" y="62237"/>
                      <a:pt x="11986" y="54503"/>
                    </a:cubicBezTo>
                    <a:cubicBezTo>
                      <a:pt x="11986" y="45997"/>
                      <a:pt x="18456" y="33160"/>
                      <a:pt x="43875" y="3223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3E651046-C1A6-CDA9-B8E9-60461ABAB70C}"/>
                  </a:ext>
                </a:extLst>
              </p:cNvPr>
              <p:cNvSpPr/>
              <p:nvPr>
                <p:custDataLst>
                  <p:tags r:id="rId32"/>
                </p:custDataLst>
              </p:nvPr>
            </p:nvSpPr>
            <p:spPr>
              <a:xfrm>
                <a:off x="4126008" y="5571483"/>
                <a:ext cx="50376" cy="70989"/>
              </a:xfrm>
              <a:custGeom>
                <a:avLst/>
                <a:gdLst>
                  <a:gd name="connsiteX0" fmla="*/ 27088 w 50376"/>
                  <a:gd name="connsiteY0" fmla="*/ 39347 h 70989"/>
                  <a:gd name="connsiteX1" fmla="*/ 43110 w 50376"/>
                  <a:gd name="connsiteY1" fmla="*/ 53576 h 70989"/>
                  <a:gd name="connsiteX2" fmla="*/ 25702 w 50376"/>
                  <a:gd name="connsiteY2" fmla="*/ 67650 h 70989"/>
                  <a:gd name="connsiteX3" fmla="*/ 4288 w 50376"/>
                  <a:gd name="connsiteY3" fmla="*/ 45688 h 70989"/>
                  <a:gd name="connsiteX4" fmla="*/ 2131 w 50376"/>
                  <a:gd name="connsiteY4" fmla="*/ 43059 h 70989"/>
                  <a:gd name="connsiteX5" fmla="*/ 128 w 50376"/>
                  <a:gd name="connsiteY5" fmla="*/ 46925 h 70989"/>
                  <a:gd name="connsiteX6" fmla="*/ 128 w 50376"/>
                  <a:gd name="connsiteY6" fmla="*/ 67340 h 70989"/>
                  <a:gd name="connsiteX7" fmla="*/ 1823 w 50376"/>
                  <a:gd name="connsiteY7" fmla="*/ 71052 h 70989"/>
                  <a:gd name="connsiteX8" fmla="*/ 5674 w 50376"/>
                  <a:gd name="connsiteY8" fmla="*/ 67959 h 70989"/>
                  <a:gd name="connsiteX9" fmla="*/ 8755 w 50376"/>
                  <a:gd name="connsiteY9" fmla="*/ 64402 h 70989"/>
                  <a:gd name="connsiteX10" fmla="*/ 25702 w 50376"/>
                  <a:gd name="connsiteY10" fmla="*/ 71052 h 70989"/>
                  <a:gd name="connsiteX11" fmla="*/ 50505 w 50376"/>
                  <a:gd name="connsiteY11" fmla="*/ 49554 h 70989"/>
                  <a:gd name="connsiteX12" fmla="*/ 44034 w 50376"/>
                  <a:gd name="connsiteY12" fmla="*/ 34862 h 70989"/>
                  <a:gd name="connsiteX13" fmla="*/ 26472 w 50376"/>
                  <a:gd name="connsiteY13" fmla="*/ 27438 h 70989"/>
                  <a:gd name="connsiteX14" fmla="*/ 7523 w 50376"/>
                  <a:gd name="connsiteY14" fmla="*/ 14756 h 70989"/>
                  <a:gd name="connsiteX15" fmla="*/ 24777 w 50376"/>
                  <a:gd name="connsiteY15" fmla="*/ 3001 h 70989"/>
                  <a:gd name="connsiteX16" fmla="*/ 42802 w 50376"/>
                  <a:gd name="connsiteY16" fmla="*/ 21715 h 70989"/>
                  <a:gd name="connsiteX17" fmla="*/ 44651 w 50376"/>
                  <a:gd name="connsiteY17" fmla="*/ 23107 h 70989"/>
                  <a:gd name="connsiteX18" fmla="*/ 46653 w 50376"/>
                  <a:gd name="connsiteY18" fmla="*/ 19395 h 70989"/>
                  <a:gd name="connsiteX19" fmla="*/ 46653 w 50376"/>
                  <a:gd name="connsiteY19" fmla="*/ 3775 h 70989"/>
                  <a:gd name="connsiteX20" fmla="*/ 44959 w 50376"/>
                  <a:gd name="connsiteY20" fmla="*/ 63 h 70989"/>
                  <a:gd name="connsiteX21" fmla="*/ 41878 w 50376"/>
                  <a:gd name="connsiteY21" fmla="*/ 1919 h 70989"/>
                  <a:gd name="connsiteX22" fmla="*/ 39259 w 50376"/>
                  <a:gd name="connsiteY22" fmla="*/ 4393 h 70989"/>
                  <a:gd name="connsiteX23" fmla="*/ 24777 w 50376"/>
                  <a:gd name="connsiteY23" fmla="*/ 63 h 70989"/>
                  <a:gd name="connsiteX24" fmla="*/ 128 w 50376"/>
                  <a:gd name="connsiteY24" fmla="*/ 19086 h 70989"/>
                  <a:gd name="connsiteX25" fmla="*/ 6753 w 50376"/>
                  <a:gd name="connsiteY25" fmla="*/ 32232 h 70989"/>
                  <a:gd name="connsiteX26" fmla="*/ 27088 w 50376"/>
                  <a:gd name="connsiteY26" fmla="*/ 39347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0376" h="70989">
                    <a:moveTo>
                      <a:pt x="27088" y="39347"/>
                    </a:moveTo>
                    <a:cubicBezTo>
                      <a:pt x="30477" y="39965"/>
                      <a:pt x="43110" y="42440"/>
                      <a:pt x="43110" y="53576"/>
                    </a:cubicBezTo>
                    <a:cubicBezTo>
                      <a:pt x="43110" y="61463"/>
                      <a:pt x="37718" y="67650"/>
                      <a:pt x="25702" y="67650"/>
                    </a:cubicBezTo>
                    <a:cubicBezTo>
                      <a:pt x="12761" y="67650"/>
                      <a:pt x="7215" y="58834"/>
                      <a:pt x="4288" y="45688"/>
                    </a:cubicBezTo>
                    <a:cubicBezTo>
                      <a:pt x="3826" y="43677"/>
                      <a:pt x="3671" y="43059"/>
                      <a:pt x="2131" y="43059"/>
                    </a:cubicBezTo>
                    <a:cubicBezTo>
                      <a:pt x="128" y="43059"/>
                      <a:pt x="128" y="44141"/>
                      <a:pt x="128" y="46925"/>
                    </a:cubicBezTo>
                    <a:lnTo>
                      <a:pt x="128" y="67340"/>
                    </a:lnTo>
                    <a:cubicBezTo>
                      <a:pt x="128" y="69970"/>
                      <a:pt x="128" y="71052"/>
                      <a:pt x="1823" y="71052"/>
                    </a:cubicBezTo>
                    <a:cubicBezTo>
                      <a:pt x="2593" y="71052"/>
                      <a:pt x="2747" y="70898"/>
                      <a:pt x="5674" y="67959"/>
                    </a:cubicBezTo>
                    <a:cubicBezTo>
                      <a:pt x="5982" y="67650"/>
                      <a:pt x="5982" y="67340"/>
                      <a:pt x="8755" y="64402"/>
                    </a:cubicBezTo>
                    <a:cubicBezTo>
                      <a:pt x="15534" y="70898"/>
                      <a:pt x="22466" y="71052"/>
                      <a:pt x="25702" y="71052"/>
                    </a:cubicBezTo>
                    <a:cubicBezTo>
                      <a:pt x="43418" y="71052"/>
                      <a:pt x="50505" y="60690"/>
                      <a:pt x="50505" y="49554"/>
                    </a:cubicBezTo>
                    <a:cubicBezTo>
                      <a:pt x="50505" y="41357"/>
                      <a:pt x="45883" y="36717"/>
                      <a:pt x="44034" y="34862"/>
                    </a:cubicBezTo>
                    <a:cubicBezTo>
                      <a:pt x="38950" y="29912"/>
                      <a:pt x="32942" y="28675"/>
                      <a:pt x="26472" y="27438"/>
                    </a:cubicBezTo>
                    <a:cubicBezTo>
                      <a:pt x="17845" y="25737"/>
                      <a:pt x="7523" y="23726"/>
                      <a:pt x="7523" y="14756"/>
                    </a:cubicBezTo>
                    <a:cubicBezTo>
                      <a:pt x="7523" y="9342"/>
                      <a:pt x="11528" y="3001"/>
                      <a:pt x="24777" y="3001"/>
                    </a:cubicBezTo>
                    <a:cubicBezTo>
                      <a:pt x="41723" y="3001"/>
                      <a:pt x="42494" y="16921"/>
                      <a:pt x="42802" y="21715"/>
                    </a:cubicBezTo>
                    <a:cubicBezTo>
                      <a:pt x="42956" y="23107"/>
                      <a:pt x="44342" y="23107"/>
                      <a:pt x="44651" y="23107"/>
                    </a:cubicBezTo>
                    <a:cubicBezTo>
                      <a:pt x="46653" y="23107"/>
                      <a:pt x="46653" y="22334"/>
                      <a:pt x="46653" y="19395"/>
                    </a:cubicBezTo>
                    <a:lnTo>
                      <a:pt x="46653" y="3775"/>
                    </a:lnTo>
                    <a:cubicBezTo>
                      <a:pt x="46653" y="1145"/>
                      <a:pt x="46653" y="63"/>
                      <a:pt x="44959" y="63"/>
                    </a:cubicBezTo>
                    <a:cubicBezTo>
                      <a:pt x="44188" y="63"/>
                      <a:pt x="43880" y="63"/>
                      <a:pt x="41878" y="1919"/>
                    </a:cubicBezTo>
                    <a:cubicBezTo>
                      <a:pt x="41415" y="2537"/>
                      <a:pt x="39875" y="3929"/>
                      <a:pt x="39259" y="4393"/>
                    </a:cubicBezTo>
                    <a:cubicBezTo>
                      <a:pt x="33404" y="63"/>
                      <a:pt x="27088" y="63"/>
                      <a:pt x="24777" y="63"/>
                    </a:cubicBezTo>
                    <a:cubicBezTo>
                      <a:pt x="5982" y="63"/>
                      <a:pt x="128" y="10425"/>
                      <a:pt x="128" y="19086"/>
                    </a:cubicBezTo>
                    <a:cubicBezTo>
                      <a:pt x="128" y="24499"/>
                      <a:pt x="2593" y="28830"/>
                      <a:pt x="6753" y="32232"/>
                    </a:cubicBezTo>
                    <a:cubicBezTo>
                      <a:pt x="11682" y="36253"/>
                      <a:pt x="15996" y="37181"/>
                      <a:pt x="27088" y="39347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B7EA29E-44EC-194F-25B6-227EB3A40E16}"/>
                  </a:ext>
                </a:extLst>
              </p:cNvPr>
              <p:cNvSpPr/>
              <p:nvPr>
                <p:custDataLst>
                  <p:tags r:id="rId33"/>
                </p:custDataLst>
              </p:nvPr>
            </p:nvSpPr>
            <p:spPr>
              <a:xfrm>
                <a:off x="4186005" y="5571483"/>
                <a:ext cx="59619" cy="70989"/>
              </a:xfrm>
              <a:custGeom>
                <a:avLst/>
                <a:gdLst>
                  <a:gd name="connsiteX0" fmla="*/ 13073 w 59619"/>
                  <a:gd name="connsiteY0" fmla="*/ 30376 h 70989"/>
                  <a:gd name="connsiteX1" fmla="*/ 32176 w 59619"/>
                  <a:gd name="connsiteY1" fmla="*/ 3465 h 70989"/>
                  <a:gd name="connsiteX2" fmla="*/ 49584 w 59619"/>
                  <a:gd name="connsiteY2" fmla="*/ 30376 h 70989"/>
                  <a:gd name="connsiteX3" fmla="*/ 13073 w 59619"/>
                  <a:gd name="connsiteY3" fmla="*/ 30376 h 70989"/>
                  <a:gd name="connsiteX4" fmla="*/ 12919 w 59619"/>
                  <a:gd name="connsiteY4" fmla="*/ 33624 h 70989"/>
                  <a:gd name="connsiteX5" fmla="*/ 55901 w 59619"/>
                  <a:gd name="connsiteY5" fmla="*/ 33624 h 70989"/>
                  <a:gd name="connsiteX6" fmla="*/ 59752 w 59619"/>
                  <a:gd name="connsiteY6" fmla="*/ 30376 h 70989"/>
                  <a:gd name="connsiteX7" fmla="*/ 32176 w 59619"/>
                  <a:gd name="connsiteY7" fmla="*/ 63 h 70989"/>
                  <a:gd name="connsiteX8" fmla="*/ 132 w 59619"/>
                  <a:gd name="connsiteY8" fmla="*/ 35326 h 70989"/>
                  <a:gd name="connsiteX9" fmla="*/ 34025 w 59619"/>
                  <a:gd name="connsiteY9" fmla="*/ 71052 h 70989"/>
                  <a:gd name="connsiteX10" fmla="*/ 59752 w 59619"/>
                  <a:gd name="connsiteY10" fmla="*/ 50946 h 70989"/>
                  <a:gd name="connsiteX11" fmla="*/ 57749 w 59619"/>
                  <a:gd name="connsiteY11" fmla="*/ 49090 h 70989"/>
                  <a:gd name="connsiteX12" fmla="*/ 55747 w 59619"/>
                  <a:gd name="connsiteY12" fmla="*/ 51256 h 70989"/>
                  <a:gd name="connsiteX13" fmla="*/ 34949 w 59619"/>
                  <a:gd name="connsiteY13" fmla="*/ 67186 h 70989"/>
                  <a:gd name="connsiteX14" fmla="*/ 17541 w 59619"/>
                  <a:gd name="connsiteY14" fmla="*/ 56823 h 70989"/>
                  <a:gd name="connsiteX15" fmla="*/ 12919 w 59619"/>
                  <a:gd name="connsiteY15" fmla="*/ 33624 h 7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619" h="70989">
                    <a:moveTo>
                      <a:pt x="13073" y="30376"/>
                    </a:moveTo>
                    <a:cubicBezTo>
                      <a:pt x="13997" y="7332"/>
                      <a:pt x="26938" y="3465"/>
                      <a:pt x="32176" y="3465"/>
                    </a:cubicBezTo>
                    <a:cubicBezTo>
                      <a:pt x="48044" y="3465"/>
                      <a:pt x="49584" y="24345"/>
                      <a:pt x="49584" y="30376"/>
                    </a:cubicBezTo>
                    <a:lnTo>
                      <a:pt x="13073" y="30376"/>
                    </a:lnTo>
                    <a:close/>
                    <a:moveTo>
                      <a:pt x="12919" y="33624"/>
                    </a:moveTo>
                    <a:lnTo>
                      <a:pt x="55901" y="33624"/>
                    </a:lnTo>
                    <a:cubicBezTo>
                      <a:pt x="59290" y="33624"/>
                      <a:pt x="59752" y="33624"/>
                      <a:pt x="59752" y="30376"/>
                    </a:cubicBezTo>
                    <a:cubicBezTo>
                      <a:pt x="59752" y="15065"/>
                      <a:pt x="51433" y="63"/>
                      <a:pt x="32176" y="63"/>
                    </a:cubicBezTo>
                    <a:cubicBezTo>
                      <a:pt x="14305" y="63"/>
                      <a:pt x="132" y="15993"/>
                      <a:pt x="132" y="35326"/>
                    </a:cubicBezTo>
                    <a:cubicBezTo>
                      <a:pt x="132" y="56050"/>
                      <a:pt x="16308" y="71052"/>
                      <a:pt x="34025" y="71052"/>
                    </a:cubicBezTo>
                    <a:cubicBezTo>
                      <a:pt x="52819" y="71052"/>
                      <a:pt x="59752" y="53885"/>
                      <a:pt x="59752" y="50946"/>
                    </a:cubicBezTo>
                    <a:cubicBezTo>
                      <a:pt x="59752" y="49400"/>
                      <a:pt x="58520" y="49090"/>
                      <a:pt x="57749" y="49090"/>
                    </a:cubicBezTo>
                    <a:cubicBezTo>
                      <a:pt x="56363" y="49090"/>
                      <a:pt x="56055" y="50018"/>
                      <a:pt x="55747" y="51256"/>
                    </a:cubicBezTo>
                    <a:cubicBezTo>
                      <a:pt x="50355" y="67186"/>
                      <a:pt x="36489" y="67186"/>
                      <a:pt x="34949" y="67186"/>
                    </a:cubicBezTo>
                    <a:cubicBezTo>
                      <a:pt x="27246" y="67186"/>
                      <a:pt x="21084" y="62546"/>
                      <a:pt x="17541" y="56823"/>
                    </a:cubicBezTo>
                    <a:cubicBezTo>
                      <a:pt x="12919" y="49400"/>
                      <a:pt x="12919" y="39192"/>
                      <a:pt x="12919" y="33624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6F187F8D-EC45-6AF1-76BA-EAC7B04B75A2}"/>
                  </a:ext>
                </a:extLst>
              </p:cNvPr>
              <p:cNvSpPr/>
              <p:nvPr>
                <p:custDataLst>
                  <p:tags r:id="rId34"/>
                </p:custDataLst>
              </p:nvPr>
            </p:nvSpPr>
            <p:spPr>
              <a:xfrm>
                <a:off x="4254475" y="5572411"/>
                <a:ext cx="51763" cy="68360"/>
              </a:xfrm>
              <a:custGeom>
                <a:avLst/>
                <a:gdLst>
                  <a:gd name="connsiteX0" fmla="*/ 21550 w 51763"/>
                  <a:gd name="connsiteY0" fmla="*/ 17075 h 68360"/>
                  <a:gd name="connsiteX1" fmla="*/ 21550 w 51763"/>
                  <a:gd name="connsiteY1" fmla="*/ 63 h 68360"/>
                  <a:gd name="connsiteX2" fmla="*/ 137 w 51763"/>
                  <a:gd name="connsiteY2" fmla="*/ 1764 h 68360"/>
                  <a:gd name="connsiteX3" fmla="*/ 137 w 51763"/>
                  <a:gd name="connsiteY3" fmla="*/ 6559 h 68360"/>
                  <a:gd name="connsiteX4" fmla="*/ 12153 w 51763"/>
                  <a:gd name="connsiteY4" fmla="*/ 15220 h 68360"/>
                  <a:gd name="connsiteX5" fmla="*/ 12153 w 51763"/>
                  <a:gd name="connsiteY5" fmla="*/ 56669 h 68360"/>
                  <a:gd name="connsiteX6" fmla="*/ 137 w 51763"/>
                  <a:gd name="connsiteY6" fmla="*/ 63628 h 68360"/>
                  <a:gd name="connsiteX7" fmla="*/ 137 w 51763"/>
                  <a:gd name="connsiteY7" fmla="*/ 68423 h 68360"/>
                  <a:gd name="connsiteX8" fmla="*/ 17699 w 51763"/>
                  <a:gd name="connsiteY8" fmla="*/ 67959 h 68360"/>
                  <a:gd name="connsiteX9" fmla="*/ 37264 w 51763"/>
                  <a:gd name="connsiteY9" fmla="*/ 68423 h 68360"/>
                  <a:gd name="connsiteX10" fmla="*/ 37264 w 51763"/>
                  <a:gd name="connsiteY10" fmla="*/ 63628 h 68360"/>
                  <a:gd name="connsiteX11" fmla="*/ 34029 w 51763"/>
                  <a:gd name="connsiteY11" fmla="*/ 63628 h 68360"/>
                  <a:gd name="connsiteX12" fmla="*/ 22321 w 51763"/>
                  <a:gd name="connsiteY12" fmla="*/ 56359 h 68360"/>
                  <a:gd name="connsiteX13" fmla="*/ 22321 w 51763"/>
                  <a:gd name="connsiteY13" fmla="*/ 32542 h 68360"/>
                  <a:gd name="connsiteX14" fmla="*/ 40499 w 51763"/>
                  <a:gd name="connsiteY14" fmla="*/ 3465 h 68360"/>
                  <a:gd name="connsiteX15" fmla="*/ 42194 w 51763"/>
                  <a:gd name="connsiteY15" fmla="*/ 3620 h 68360"/>
                  <a:gd name="connsiteX16" fmla="*/ 38651 w 51763"/>
                  <a:gd name="connsiteY16" fmla="*/ 9652 h 68360"/>
                  <a:gd name="connsiteX17" fmla="*/ 45275 w 51763"/>
                  <a:gd name="connsiteY17" fmla="*/ 16302 h 68360"/>
                  <a:gd name="connsiteX18" fmla="*/ 51900 w 51763"/>
                  <a:gd name="connsiteY18" fmla="*/ 9497 h 68360"/>
                  <a:gd name="connsiteX19" fmla="*/ 40499 w 51763"/>
                  <a:gd name="connsiteY19" fmla="*/ 63 h 68360"/>
                  <a:gd name="connsiteX20" fmla="*/ 21550 w 51763"/>
                  <a:gd name="connsiteY20" fmla="*/ 17075 h 6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763" h="68360">
                    <a:moveTo>
                      <a:pt x="21550" y="17075"/>
                    </a:moveTo>
                    <a:lnTo>
                      <a:pt x="21550" y="63"/>
                    </a:lnTo>
                    <a:lnTo>
                      <a:pt x="137" y="1764"/>
                    </a:lnTo>
                    <a:lnTo>
                      <a:pt x="137" y="6559"/>
                    </a:lnTo>
                    <a:cubicBezTo>
                      <a:pt x="10921" y="6559"/>
                      <a:pt x="12153" y="7641"/>
                      <a:pt x="12153" y="15220"/>
                    </a:cubicBezTo>
                    <a:lnTo>
                      <a:pt x="12153" y="56669"/>
                    </a:lnTo>
                    <a:cubicBezTo>
                      <a:pt x="12153" y="63628"/>
                      <a:pt x="10458" y="63628"/>
                      <a:pt x="137" y="63628"/>
                    </a:cubicBezTo>
                    <a:lnTo>
                      <a:pt x="137" y="68423"/>
                    </a:lnTo>
                    <a:cubicBezTo>
                      <a:pt x="6145" y="68268"/>
                      <a:pt x="13385" y="67959"/>
                      <a:pt x="17699" y="67959"/>
                    </a:cubicBezTo>
                    <a:cubicBezTo>
                      <a:pt x="23861" y="67959"/>
                      <a:pt x="31102" y="67959"/>
                      <a:pt x="37264" y="68423"/>
                    </a:cubicBezTo>
                    <a:lnTo>
                      <a:pt x="37264" y="63628"/>
                    </a:lnTo>
                    <a:lnTo>
                      <a:pt x="34029" y="63628"/>
                    </a:lnTo>
                    <a:cubicBezTo>
                      <a:pt x="22629" y="63628"/>
                      <a:pt x="22321" y="61927"/>
                      <a:pt x="22321" y="56359"/>
                    </a:cubicBezTo>
                    <a:lnTo>
                      <a:pt x="22321" y="32542"/>
                    </a:lnTo>
                    <a:cubicBezTo>
                      <a:pt x="22321" y="17230"/>
                      <a:pt x="28791" y="3465"/>
                      <a:pt x="40499" y="3465"/>
                    </a:cubicBezTo>
                    <a:cubicBezTo>
                      <a:pt x="41578" y="3465"/>
                      <a:pt x="41886" y="3465"/>
                      <a:pt x="42194" y="3620"/>
                    </a:cubicBezTo>
                    <a:cubicBezTo>
                      <a:pt x="41732" y="3775"/>
                      <a:pt x="38651" y="5631"/>
                      <a:pt x="38651" y="9652"/>
                    </a:cubicBezTo>
                    <a:cubicBezTo>
                      <a:pt x="38651" y="13982"/>
                      <a:pt x="41886" y="16302"/>
                      <a:pt x="45275" y="16302"/>
                    </a:cubicBezTo>
                    <a:cubicBezTo>
                      <a:pt x="48048" y="16302"/>
                      <a:pt x="51900" y="14446"/>
                      <a:pt x="51900" y="9497"/>
                    </a:cubicBezTo>
                    <a:cubicBezTo>
                      <a:pt x="51900" y="4548"/>
                      <a:pt x="47124" y="63"/>
                      <a:pt x="40499" y="63"/>
                    </a:cubicBezTo>
                    <a:cubicBezTo>
                      <a:pt x="29253" y="63"/>
                      <a:pt x="23707" y="10425"/>
                      <a:pt x="21550" y="17075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60" name="Group 1459" descr="\documentclass{article}&#10;\usepackage{amsmath}&#10;\pagestyle{empty}&#10;\begin{document}&#10;&#10;Undulator&#10;&#10;&#10;\end{document}" title="IguanaTex Vector Display">
              <a:extLst>
                <a:ext uri="{FF2B5EF4-FFF2-40B4-BE49-F238E27FC236}">
                  <a16:creationId xmlns:a16="http://schemas.microsoft.com/office/drawing/2014/main" id="{DFAD80E4-5471-ED7A-0433-BFEE7E2F4A14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>
              <a:off x="1547494" y="3064911"/>
              <a:ext cx="671346" cy="106782"/>
              <a:chOff x="1773698" y="5901060"/>
              <a:chExt cx="671346" cy="106782"/>
            </a:xfrm>
            <a:solidFill>
              <a:srgbClr val="858585"/>
            </a:solidFill>
          </p:grpSpPr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F3F08320-9956-77C8-D9E7-C466D04BF727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1773698" y="5902701"/>
                <a:ext cx="103872" cy="105141"/>
              </a:xfrm>
              <a:custGeom>
                <a:avLst/>
                <a:gdLst>
                  <a:gd name="connsiteX0" fmla="*/ 83570 w 103872"/>
                  <a:gd name="connsiteY0" fmla="*/ 67472 h 105141"/>
                  <a:gd name="connsiteX1" fmla="*/ 54370 w 103872"/>
                  <a:gd name="connsiteY1" fmla="*/ 100581 h 105141"/>
                  <a:gd name="connsiteX2" fmla="*/ 29277 w 103872"/>
                  <a:gd name="connsiteY2" fmla="*/ 68516 h 105141"/>
                  <a:gd name="connsiteX3" fmla="*/ 29277 w 103872"/>
                  <a:gd name="connsiteY3" fmla="*/ 11695 h 105141"/>
                  <a:gd name="connsiteX4" fmla="*/ 41291 w 103872"/>
                  <a:gd name="connsiteY4" fmla="*/ 4686 h 105141"/>
                  <a:gd name="connsiteX5" fmla="*/ 44941 w 103872"/>
                  <a:gd name="connsiteY5" fmla="*/ 4686 h 105141"/>
                  <a:gd name="connsiteX6" fmla="*/ 44941 w 103872"/>
                  <a:gd name="connsiteY6" fmla="*/ 63 h 105141"/>
                  <a:gd name="connsiteX7" fmla="*/ 22585 w 103872"/>
                  <a:gd name="connsiteY7" fmla="*/ 510 h 105141"/>
                  <a:gd name="connsiteX8" fmla="*/ 77 w 103872"/>
                  <a:gd name="connsiteY8" fmla="*/ 63 h 105141"/>
                  <a:gd name="connsiteX9" fmla="*/ 77 w 103872"/>
                  <a:gd name="connsiteY9" fmla="*/ 4686 h 105141"/>
                  <a:gd name="connsiteX10" fmla="*/ 3727 w 103872"/>
                  <a:gd name="connsiteY10" fmla="*/ 4686 h 105141"/>
                  <a:gd name="connsiteX11" fmla="*/ 15741 w 103872"/>
                  <a:gd name="connsiteY11" fmla="*/ 11695 h 105141"/>
                  <a:gd name="connsiteX12" fmla="*/ 15741 w 103872"/>
                  <a:gd name="connsiteY12" fmla="*/ 67920 h 105141"/>
                  <a:gd name="connsiteX13" fmla="*/ 54066 w 103872"/>
                  <a:gd name="connsiteY13" fmla="*/ 105204 h 105141"/>
                  <a:gd name="connsiteX14" fmla="*/ 87829 w 103872"/>
                  <a:gd name="connsiteY14" fmla="*/ 74333 h 105141"/>
                  <a:gd name="connsiteX15" fmla="*/ 88285 w 103872"/>
                  <a:gd name="connsiteY15" fmla="*/ 64042 h 105141"/>
                  <a:gd name="connsiteX16" fmla="*/ 88285 w 103872"/>
                  <a:gd name="connsiteY16" fmla="*/ 16319 h 105141"/>
                  <a:gd name="connsiteX17" fmla="*/ 103949 w 103872"/>
                  <a:gd name="connsiteY17" fmla="*/ 4686 h 105141"/>
                  <a:gd name="connsiteX18" fmla="*/ 103949 w 103872"/>
                  <a:gd name="connsiteY18" fmla="*/ 63 h 105141"/>
                  <a:gd name="connsiteX19" fmla="*/ 86004 w 103872"/>
                  <a:gd name="connsiteY19" fmla="*/ 510 h 105141"/>
                  <a:gd name="connsiteX20" fmla="*/ 67906 w 103872"/>
                  <a:gd name="connsiteY20" fmla="*/ 63 h 105141"/>
                  <a:gd name="connsiteX21" fmla="*/ 67906 w 103872"/>
                  <a:gd name="connsiteY21" fmla="*/ 4686 h 105141"/>
                  <a:gd name="connsiteX22" fmla="*/ 83570 w 103872"/>
                  <a:gd name="connsiteY22" fmla="*/ 15722 h 105141"/>
                  <a:gd name="connsiteX23" fmla="*/ 83570 w 103872"/>
                  <a:gd name="connsiteY23" fmla="*/ 6747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872" h="105141">
                    <a:moveTo>
                      <a:pt x="83570" y="67472"/>
                    </a:moveTo>
                    <a:cubicBezTo>
                      <a:pt x="83570" y="88650"/>
                      <a:pt x="68818" y="100581"/>
                      <a:pt x="54370" y="100581"/>
                    </a:cubicBezTo>
                    <a:cubicBezTo>
                      <a:pt x="47222" y="100581"/>
                      <a:pt x="29277" y="96852"/>
                      <a:pt x="29277" y="68516"/>
                    </a:cubicBezTo>
                    <a:lnTo>
                      <a:pt x="29277" y="11695"/>
                    </a:lnTo>
                    <a:cubicBezTo>
                      <a:pt x="29277" y="6326"/>
                      <a:pt x="29581" y="4686"/>
                      <a:pt x="41291" y="4686"/>
                    </a:cubicBezTo>
                    <a:lnTo>
                      <a:pt x="44941" y="4686"/>
                    </a:lnTo>
                    <a:lnTo>
                      <a:pt x="44941" y="63"/>
                    </a:lnTo>
                    <a:cubicBezTo>
                      <a:pt x="39618" y="510"/>
                      <a:pt x="28364" y="510"/>
                      <a:pt x="22585" y="510"/>
                    </a:cubicBezTo>
                    <a:cubicBezTo>
                      <a:pt x="16806" y="510"/>
                      <a:pt x="5400" y="510"/>
                      <a:pt x="77" y="63"/>
                    </a:cubicBezTo>
                    <a:lnTo>
                      <a:pt x="77" y="4686"/>
                    </a:lnTo>
                    <a:lnTo>
                      <a:pt x="3727" y="4686"/>
                    </a:lnTo>
                    <a:cubicBezTo>
                      <a:pt x="15437" y="4686"/>
                      <a:pt x="15741" y="6326"/>
                      <a:pt x="15741" y="11695"/>
                    </a:cubicBezTo>
                    <a:lnTo>
                      <a:pt x="15741" y="67920"/>
                    </a:lnTo>
                    <a:cubicBezTo>
                      <a:pt x="15741" y="88948"/>
                      <a:pt x="33383" y="105204"/>
                      <a:pt x="54066" y="105204"/>
                    </a:cubicBezTo>
                    <a:cubicBezTo>
                      <a:pt x="71556" y="105204"/>
                      <a:pt x="85243" y="91334"/>
                      <a:pt x="87829" y="74333"/>
                    </a:cubicBezTo>
                    <a:cubicBezTo>
                      <a:pt x="88285" y="71350"/>
                      <a:pt x="88285" y="70008"/>
                      <a:pt x="88285" y="64042"/>
                    </a:cubicBezTo>
                    <a:lnTo>
                      <a:pt x="88285" y="16319"/>
                    </a:lnTo>
                    <a:cubicBezTo>
                      <a:pt x="88285" y="11397"/>
                      <a:pt x="88285" y="4686"/>
                      <a:pt x="103949" y="4686"/>
                    </a:cubicBezTo>
                    <a:lnTo>
                      <a:pt x="103949" y="63"/>
                    </a:lnTo>
                    <a:cubicBezTo>
                      <a:pt x="98474" y="212"/>
                      <a:pt x="91174" y="510"/>
                      <a:pt x="86004" y="510"/>
                    </a:cubicBezTo>
                    <a:cubicBezTo>
                      <a:pt x="80681" y="510"/>
                      <a:pt x="73381" y="212"/>
                      <a:pt x="67906" y="63"/>
                    </a:cubicBezTo>
                    <a:lnTo>
                      <a:pt x="67906" y="4686"/>
                    </a:lnTo>
                    <a:cubicBezTo>
                      <a:pt x="83570" y="4686"/>
                      <a:pt x="83570" y="11695"/>
                      <a:pt x="83570" y="15722"/>
                    </a:cubicBezTo>
                    <a:lnTo>
                      <a:pt x="83570" y="67472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E3CC24-3192-8E79-F224-6F1A0ABCD3E9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887608" y="5938643"/>
                <a:ext cx="76497" cy="65918"/>
              </a:xfrm>
              <a:custGeom>
                <a:avLst/>
                <a:gdLst>
                  <a:gd name="connsiteX0" fmla="*/ 11947 w 76497"/>
                  <a:gd name="connsiteY0" fmla="*/ 14678 h 65918"/>
                  <a:gd name="connsiteX1" fmla="*/ 11947 w 76497"/>
                  <a:gd name="connsiteY1" fmla="*/ 54647 h 65918"/>
                  <a:gd name="connsiteX2" fmla="*/ 84 w 76497"/>
                  <a:gd name="connsiteY2" fmla="*/ 61358 h 65918"/>
                  <a:gd name="connsiteX3" fmla="*/ 84 w 76497"/>
                  <a:gd name="connsiteY3" fmla="*/ 65981 h 65918"/>
                  <a:gd name="connsiteX4" fmla="*/ 17270 w 76497"/>
                  <a:gd name="connsiteY4" fmla="*/ 65534 h 65918"/>
                  <a:gd name="connsiteX5" fmla="*/ 34303 w 76497"/>
                  <a:gd name="connsiteY5" fmla="*/ 65981 h 65918"/>
                  <a:gd name="connsiteX6" fmla="*/ 34303 w 76497"/>
                  <a:gd name="connsiteY6" fmla="*/ 61358 h 65918"/>
                  <a:gd name="connsiteX7" fmla="*/ 22440 w 76497"/>
                  <a:gd name="connsiteY7" fmla="*/ 54647 h 65918"/>
                  <a:gd name="connsiteX8" fmla="*/ 22440 w 76497"/>
                  <a:gd name="connsiteY8" fmla="*/ 27206 h 65918"/>
                  <a:gd name="connsiteX9" fmla="*/ 42972 w 76497"/>
                  <a:gd name="connsiteY9" fmla="*/ 3344 h 65918"/>
                  <a:gd name="connsiteX10" fmla="*/ 54226 w 76497"/>
                  <a:gd name="connsiteY10" fmla="*/ 19898 h 65918"/>
                  <a:gd name="connsiteX11" fmla="*/ 54226 w 76497"/>
                  <a:gd name="connsiteY11" fmla="*/ 54647 h 65918"/>
                  <a:gd name="connsiteX12" fmla="*/ 42363 w 76497"/>
                  <a:gd name="connsiteY12" fmla="*/ 61358 h 65918"/>
                  <a:gd name="connsiteX13" fmla="*/ 42363 w 76497"/>
                  <a:gd name="connsiteY13" fmla="*/ 65981 h 65918"/>
                  <a:gd name="connsiteX14" fmla="*/ 59549 w 76497"/>
                  <a:gd name="connsiteY14" fmla="*/ 65534 h 65918"/>
                  <a:gd name="connsiteX15" fmla="*/ 76582 w 76497"/>
                  <a:gd name="connsiteY15" fmla="*/ 65981 h 65918"/>
                  <a:gd name="connsiteX16" fmla="*/ 76582 w 76497"/>
                  <a:gd name="connsiteY16" fmla="*/ 61358 h 65918"/>
                  <a:gd name="connsiteX17" fmla="*/ 64719 w 76497"/>
                  <a:gd name="connsiteY17" fmla="*/ 56884 h 65918"/>
                  <a:gd name="connsiteX18" fmla="*/ 64719 w 76497"/>
                  <a:gd name="connsiteY18" fmla="*/ 28399 h 65918"/>
                  <a:gd name="connsiteX19" fmla="*/ 60005 w 76497"/>
                  <a:gd name="connsiteY19" fmla="*/ 5581 h 65918"/>
                  <a:gd name="connsiteX20" fmla="*/ 44036 w 76497"/>
                  <a:gd name="connsiteY20" fmla="*/ 63 h 65918"/>
                  <a:gd name="connsiteX21" fmla="*/ 21528 w 76497"/>
                  <a:gd name="connsiteY21" fmla="*/ 15722 h 65918"/>
                  <a:gd name="connsiteX22" fmla="*/ 21528 w 76497"/>
                  <a:gd name="connsiteY22" fmla="*/ 63 h 65918"/>
                  <a:gd name="connsiteX23" fmla="*/ 84 w 76497"/>
                  <a:gd name="connsiteY23" fmla="*/ 1703 h 65918"/>
                  <a:gd name="connsiteX24" fmla="*/ 84 w 76497"/>
                  <a:gd name="connsiteY24" fmla="*/ 6327 h 65918"/>
                  <a:gd name="connsiteX25" fmla="*/ 11947 w 76497"/>
                  <a:gd name="connsiteY25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6497" h="65918">
                    <a:moveTo>
                      <a:pt x="11947" y="14678"/>
                    </a:moveTo>
                    <a:lnTo>
                      <a:pt x="11947" y="54647"/>
                    </a:lnTo>
                    <a:cubicBezTo>
                      <a:pt x="11947" y="61358"/>
                      <a:pt x="10274" y="61358"/>
                      <a:pt x="84" y="61358"/>
                    </a:cubicBezTo>
                    <a:lnTo>
                      <a:pt x="84" y="65981"/>
                    </a:lnTo>
                    <a:cubicBezTo>
                      <a:pt x="5407" y="65832"/>
                      <a:pt x="13163" y="65534"/>
                      <a:pt x="17270" y="65534"/>
                    </a:cubicBezTo>
                    <a:cubicBezTo>
                      <a:pt x="21224" y="65534"/>
                      <a:pt x="29132" y="65832"/>
                      <a:pt x="34303" y="65981"/>
                    </a:cubicBezTo>
                    <a:lnTo>
                      <a:pt x="34303" y="61358"/>
                    </a:lnTo>
                    <a:cubicBezTo>
                      <a:pt x="24113" y="61358"/>
                      <a:pt x="22440" y="61358"/>
                      <a:pt x="22440" y="54647"/>
                    </a:cubicBezTo>
                    <a:lnTo>
                      <a:pt x="22440" y="27206"/>
                    </a:lnTo>
                    <a:cubicBezTo>
                      <a:pt x="22440" y="11695"/>
                      <a:pt x="33238" y="3344"/>
                      <a:pt x="42972" y="3344"/>
                    </a:cubicBezTo>
                    <a:cubicBezTo>
                      <a:pt x="52553" y="3344"/>
                      <a:pt x="54226" y="11397"/>
                      <a:pt x="54226" y="19898"/>
                    </a:cubicBezTo>
                    <a:lnTo>
                      <a:pt x="54226" y="54647"/>
                    </a:lnTo>
                    <a:cubicBezTo>
                      <a:pt x="54226" y="61358"/>
                      <a:pt x="52553" y="61358"/>
                      <a:pt x="42363" y="61358"/>
                    </a:cubicBezTo>
                    <a:lnTo>
                      <a:pt x="42363" y="65981"/>
                    </a:lnTo>
                    <a:cubicBezTo>
                      <a:pt x="47686" y="65832"/>
                      <a:pt x="55442" y="65534"/>
                      <a:pt x="59549" y="65534"/>
                    </a:cubicBezTo>
                    <a:cubicBezTo>
                      <a:pt x="63503" y="65534"/>
                      <a:pt x="71411" y="65832"/>
                      <a:pt x="76582" y="65981"/>
                    </a:cubicBezTo>
                    <a:lnTo>
                      <a:pt x="76582" y="61358"/>
                    </a:lnTo>
                    <a:cubicBezTo>
                      <a:pt x="68674" y="61358"/>
                      <a:pt x="64872" y="61358"/>
                      <a:pt x="64719" y="56884"/>
                    </a:cubicBezTo>
                    <a:lnTo>
                      <a:pt x="64719" y="28399"/>
                    </a:lnTo>
                    <a:cubicBezTo>
                      <a:pt x="64719" y="15573"/>
                      <a:pt x="64719" y="10950"/>
                      <a:pt x="60005" y="5581"/>
                    </a:cubicBezTo>
                    <a:cubicBezTo>
                      <a:pt x="57876" y="3045"/>
                      <a:pt x="52857" y="63"/>
                      <a:pt x="44036" y="63"/>
                    </a:cubicBezTo>
                    <a:cubicBezTo>
                      <a:pt x="32934" y="63"/>
                      <a:pt x="25786" y="6476"/>
                      <a:pt x="21528" y="15722"/>
                    </a:cubicBezTo>
                    <a:lnTo>
                      <a:pt x="21528" y="63"/>
                    </a:lnTo>
                    <a:lnTo>
                      <a:pt x="84" y="1703"/>
                    </a:lnTo>
                    <a:lnTo>
                      <a:pt x="84" y="6327"/>
                    </a:lnTo>
                    <a:cubicBezTo>
                      <a:pt x="10730" y="6327"/>
                      <a:pt x="11947" y="7370"/>
                      <a:pt x="11947" y="1467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F7C275B4-7ECF-ABEA-6968-C95C47BCE17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1972403" y="5901060"/>
                <a:ext cx="74976" cy="105141"/>
              </a:xfrm>
              <a:custGeom>
                <a:avLst/>
                <a:gdLst>
                  <a:gd name="connsiteX0" fmla="*/ 52710 w 74976"/>
                  <a:gd name="connsiteY0" fmla="*/ 95361 h 105141"/>
                  <a:gd name="connsiteX1" fmla="*/ 52710 w 74976"/>
                  <a:gd name="connsiteY1" fmla="*/ 105204 h 105141"/>
                  <a:gd name="connsiteX2" fmla="*/ 75067 w 74976"/>
                  <a:gd name="connsiteY2" fmla="*/ 103563 h 105141"/>
                  <a:gd name="connsiteX3" fmla="*/ 75067 w 74976"/>
                  <a:gd name="connsiteY3" fmla="*/ 98940 h 105141"/>
                  <a:gd name="connsiteX4" fmla="*/ 63204 w 74976"/>
                  <a:gd name="connsiteY4" fmla="*/ 90589 h 105141"/>
                  <a:gd name="connsiteX5" fmla="*/ 63204 w 74976"/>
                  <a:gd name="connsiteY5" fmla="*/ 63 h 105141"/>
                  <a:gd name="connsiteX6" fmla="*/ 41304 w 74976"/>
                  <a:gd name="connsiteY6" fmla="*/ 1703 h 105141"/>
                  <a:gd name="connsiteX7" fmla="*/ 41304 w 74976"/>
                  <a:gd name="connsiteY7" fmla="*/ 6326 h 105141"/>
                  <a:gd name="connsiteX8" fmla="*/ 53167 w 74976"/>
                  <a:gd name="connsiteY8" fmla="*/ 14678 h 105141"/>
                  <a:gd name="connsiteX9" fmla="*/ 53167 w 74976"/>
                  <a:gd name="connsiteY9" fmla="*/ 46892 h 105141"/>
                  <a:gd name="connsiteX10" fmla="*/ 34004 w 74976"/>
                  <a:gd name="connsiteY10" fmla="*/ 37645 h 105141"/>
                  <a:gd name="connsiteX11" fmla="*/ 90 w 74976"/>
                  <a:gd name="connsiteY11" fmla="*/ 71499 h 105141"/>
                  <a:gd name="connsiteX12" fmla="*/ 32331 w 74976"/>
                  <a:gd name="connsiteY12" fmla="*/ 105204 h 105141"/>
                  <a:gd name="connsiteX13" fmla="*/ 52710 w 74976"/>
                  <a:gd name="connsiteY13" fmla="*/ 95361 h 105141"/>
                  <a:gd name="connsiteX14" fmla="*/ 52710 w 74976"/>
                  <a:gd name="connsiteY14" fmla="*/ 55392 h 105141"/>
                  <a:gd name="connsiteX15" fmla="*/ 52710 w 74976"/>
                  <a:gd name="connsiteY15" fmla="*/ 85965 h 105141"/>
                  <a:gd name="connsiteX16" fmla="*/ 51038 w 74976"/>
                  <a:gd name="connsiteY16" fmla="*/ 91483 h 105141"/>
                  <a:gd name="connsiteX17" fmla="*/ 33092 w 74976"/>
                  <a:gd name="connsiteY17" fmla="*/ 101923 h 105141"/>
                  <a:gd name="connsiteX18" fmla="*/ 17123 w 74976"/>
                  <a:gd name="connsiteY18" fmla="*/ 92378 h 105141"/>
                  <a:gd name="connsiteX19" fmla="*/ 12713 w 74976"/>
                  <a:gd name="connsiteY19" fmla="*/ 71648 h 105141"/>
                  <a:gd name="connsiteX20" fmla="*/ 17427 w 74976"/>
                  <a:gd name="connsiteY20" fmla="*/ 50471 h 105141"/>
                  <a:gd name="connsiteX21" fmla="*/ 34613 w 74976"/>
                  <a:gd name="connsiteY21" fmla="*/ 40926 h 105141"/>
                  <a:gd name="connsiteX22" fmla="*/ 51038 w 74976"/>
                  <a:gd name="connsiteY22" fmla="*/ 49874 h 105141"/>
                  <a:gd name="connsiteX23" fmla="*/ 52710 w 74976"/>
                  <a:gd name="connsiteY23" fmla="*/ 5539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4976" h="105141">
                    <a:moveTo>
                      <a:pt x="52710" y="95361"/>
                    </a:moveTo>
                    <a:lnTo>
                      <a:pt x="52710" y="105204"/>
                    </a:lnTo>
                    <a:lnTo>
                      <a:pt x="75067" y="103563"/>
                    </a:lnTo>
                    <a:lnTo>
                      <a:pt x="75067" y="98940"/>
                    </a:lnTo>
                    <a:cubicBezTo>
                      <a:pt x="64421" y="98940"/>
                      <a:pt x="63204" y="97896"/>
                      <a:pt x="63204" y="90589"/>
                    </a:cubicBezTo>
                    <a:lnTo>
                      <a:pt x="63204" y="63"/>
                    </a:lnTo>
                    <a:lnTo>
                      <a:pt x="41304" y="1703"/>
                    </a:lnTo>
                    <a:lnTo>
                      <a:pt x="41304" y="6326"/>
                    </a:lnTo>
                    <a:cubicBezTo>
                      <a:pt x="51950" y="6326"/>
                      <a:pt x="53167" y="7370"/>
                      <a:pt x="53167" y="14678"/>
                    </a:cubicBezTo>
                    <a:lnTo>
                      <a:pt x="53167" y="46892"/>
                    </a:lnTo>
                    <a:cubicBezTo>
                      <a:pt x="48756" y="41523"/>
                      <a:pt x="42217" y="37645"/>
                      <a:pt x="34004" y="37645"/>
                    </a:cubicBezTo>
                    <a:cubicBezTo>
                      <a:pt x="16058" y="37645"/>
                      <a:pt x="90" y="52261"/>
                      <a:pt x="90" y="71499"/>
                    </a:cubicBezTo>
                    <a:cubicBezTo>
                      <a:pt x="90" y="90439"/>
                      <a:pt x="14994" y="105204"/>
                      <a:pt x="32331" y="105204"/>
                    </a:cubicBezTo>
                    <a:cubicBezTo>
                      <a:pt x="42065" y="105204"/>
                      <a:pt x="48908" y="100133"/>
                      <a:pt x="52710" y="95361"/>
                    </a:cubicBezTo>
                    <a:close/>
                    <a:moveTo>
                      <a:pt x="52710" y="55392"/>
                    </a:moveTo>
                    <a:lnTo>
                      <a:pt x="52710" y="85965"/>
                    </a:lnTo>
                    <a:cubicBezTo>
                      <a:pt x="52710" y="88650"/>
                      <a:pt x="52710" y="88948"/>
                      <a:pt x="51038" y="91483"/>
                    </a:cubicBezTo>
                    <a:cubicBezTo>
                      <a:pt x="46475" y="98642"/>
                      <a:pt x="39631" y="101923"/>
                      <a:pt x="33092" y="101923"/>
                    </a:cubicBezTo>
                    <a:cubicBezTo>
                      <a:pt x="26248" y="101923"/>
                      <a:pt x="20773" y="98045"/>
                      <a:pt x="17123" y="92378"/>
                    </a:cubicBezTo>
                    <a:cubicBezTo>
                      <a:pt x="13169" y="86264"/>
                      <a:pt x="12713" y="77763"/>
                      <a:pt x="12713" y="71648"/>
                    </a:cubicBezTo>
                    <a:cubicBezTo>
                      <a:pt x="12713" y="66130"/>
                      <a:pt x="13017" y="57182"/>
                      <a:pt x="17427" y="50471"/>
                    </a:cubicBezTo>
                    <a:cubicBezTo>
                      <a:pt x="20621" y="45848"/>
                      <a:pt x="26400" y="40926"/>
                      <a:pt x="34613" y="40926"/>
                    </a:cubicBezTo>
                    <a:cubicBezTo>
                      <a:pt x="39935" y="40926"/>
                      <a:pt x="46323" y="43163"/>
                      <a:pt x="51038" y="49874"/>
                    </a:cubicBezTo>
                    <a:cubicBezTo>
                      <a:pt x="52710" y="52410"/>
                      <a:pt x="52710" y="52708"/>
                      <a:pt x="52710" y="55392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23B70A33-B908-6BA5-C44B-F95597875A9B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056590" y="5938643"/>
                <a:ext cx="76497" cy="67558"/>
              </a:xfrm>
              <a:custGeom>
                <a:avLst/>
                <a:gdLst>
                  <a:gd name="connsiteX0" fmla="*/ 54693 w 76497"/>
                  <a:gd name="connsiteY0" fmla="*/ 54199 h 67558"/>
                  <a:gd name="connsiteX1" fmla="*/ 54693 w 76497"/>
                  <a:gd name="connsiteY1" fmla="*/ 67622 h 67558"/>
                  <a:gd name="connsiteX2" fmla="*/ 76593 w 76497"/>
                  <a:gd name="connsiteY2" fmla="*/ 65981 h 67558"/>
                  <a:gd name="connsiteX3" fmla="*/ 76593 w 76497"/>
                  <a:gd name="connsiteY3" fmla="*/ 61358 h 67558"/>
                  <a:gd name="connsiteX4" fmla="*/ 64731 w 76497"/>
                  <a:gd name="connsiteY4" fmla="*/ 53006 h 67558"/>
                  <a:gd name="connsiteX5" fmla="*/ 64731 w 76497"/>
                  <a:gd name="connsiteY5" fmla="*/ 63 h 67558"/>
                  <a:gd name="connsiteX6" fmla="*/ 42374 w 76497"/>
                  <a:gd name="connsiteY6" fmla="*/ 1703 h 67558"/>
                  <a:gd name="connsiteX7" fmla="*/ 42374 w 76497"/>
                  <a:gd name="connsiteY7" fmla="*/ 6327 h 67558"/>
                  <a:gd name="connsiteX8" fmla="*/ 54237 w 76497"/>
                  <a:gd name="connsiteY8" fmla="*/ 14678 h 67558"/>
                  <a:gd name="connsiteX9" fmla="*/ 54237 w 76497"/>
                  <a:gd name="connsiteY9" fmla="*/ 41224 h 67558"/>
                  <a:gd name="connsiteX10" fmla="*/ 35835 w 76497"/>
                  <a:gd name="connsiteY10" fmla="*/ 64341 h 67558"/>
                  <a:gd name="connsiteX11" fmla="*/ 22451 w 76497"/>
                  <a:gd name="connsiteY11" fmla="*/ 49576 h 67558"/>
                  <a:gd name="connsiteX12" fmla="*/ 22451 w 76497"/>
                  <a:gd name="connsiteY12" fmla="*/ 63 h 67558"/>
                  <a:gd name="connsiteX13" fmla="*/ 95 w 76497"/>
                  <a:gd name="connsiteY13" fmla="*/ 1703 h 67558"/>
                  <a:gd name="connsiteX14" fmla="*/ 95 w 76497"/>
                  <a:gd name="connsiteY14" fmla="*/ 6327 h 67558"/>
                  <a:gd name="connsiteX15" fmla="*/ 11958 w 76497"/>
                  <a:gd name="connsiteY15" fmla="*/ 20047 h 67558"/>
                  <a:gd name="connsiteX16" fmla="*/ 11958 w 76497"/>
                  <a:gd name="connsiteY16" fmla="*/ 42418 h 67558"/>
                  <a:gd name="connsiteX17" fmla="*/ 35074 w 76497"/>
                  <a:gd name="connsiteY17" fmla="*/ 67622 h 67558"/>
                  <a:gd name="connsiteX18" fmla="*/ 54693 w 76497"/>
                  <a:gd name="connsiteY18" fmla="*/ 54199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97" h="67558">
                    <a:moveTo>
                      <a:pt x="54693" y="54199"/>
                    </a:moveTo>
                    <a:lnTo>
                      <a:pt x="54693" y="67622"/>
                    </a:lnTo>
                    <a:lnTo>
                      <a:pt x="76593" y="65981"/>
                    </a:lnTo>
                    <a:lnTo>
                      <a:pt x="76593" y="61358"/>
                    </a:lnTo>
                    <a:cubicBezTo>
                      <a:pt x="65947" y="61358"/>
                      <a:pt x="64731" y="60314"/>
                      <a:pt x="64731" y="53006"/>
                    </a:cubicBezTo>
                    <a:lnTo>
                      <a:pt x="64731" y="63"/>
                    </a:lnTo>
                    <a:lnTo>
                      <a:pt x="42374" y="1703"/>
                    </a:lnTo>
                    <a:lnTo>
                      <a:pt x="42374" y="6327"/>
                    </a:lnTo>
                    <a:cubicBezTo>
                      <a:pt x="53020" y="6327"/>
                      <a:pt x="54237" y="7370"/>
                      <a:pt x="54237" y="14678"/>
                    </a:cubicBezTo>
                    <a:lnTo>
                      <a:pt x="54237" y="41224"/>
                    </a:lnTo>
                    <a:cubicBezTo>
                      <a:pt x="54237" y="54199"/>
                      <a:pt x="46937" y="64341"/>
                      <a:pt x="35835" y="64341"/>
                    </a:cubicBezTo>
                    <a:cubicBezTo>
                      <a:pt x="23060" y="64341"/>
                      <a:pt x="22451" y="57331"/>
                      <a:pt x="22451" y="49576"/>
                    </a:cubicBezTo>
                    <a:lnTo>
                      <a:pt x="22451" y="63"/>
                    </a:lnTo>
                    <a:lnTo>
                      <a:pt x="95" y="1703"/>
                    </a:lnTo>
                    <a:lnTo>
                      <a:pt x="95" y="6327"/>
                    </a:lnTo>
                    <a:cubicBezTo>
                      <a:pt x="11958" y="6327"/>
                      <a:pt x="11958" y="6774"/>
                      <a:pt x="11958" y="20047"/>
                    </a:cubicBezTo>
                    <a:lnTo>
                      <a:pt x="11958" y="42418"/>
                    </a:lnTo>
                    <a:cubicBezTo>
                      <a:pt x="11958" y="54050"/>
                      <a:pt x="11958" y="67622"/>
                      <a:pt x="35074" y="67622"/>
                    </a:cubicBezTo>
                    <a:cubicBezTo>
                      <a:pt x="43591" y="67622"/>
                      <a:pt x="50283" y="63446"/>
                      <a:pt x="54693" y="54199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45B8CB95-F85F-1659-0B0B-6E505FED9B86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2141233" y="5901060"/>
                <a:ext cx="33762" cy="103500"/>
              </a:xfrm>
              <a:custGeom>
                <a:avLst/>
                <a:gdLst>
                  <a:gd name="connsiteX0" fmla="*/ 22001 w 33762"/>
                  <a:gd name="connsiteY0" fmla="*/ 63 h 103500"/>
                  <a:gd name="connsiteX1" fmla="*/ 101 w 33762"/>
                  <a:gd name="connsiteY1" fmla="*/ 1703 h 103500"/>
                  <a:gd name="connsiteX2" fmla="*/ 101 w 33762"/>
                  <a:gd name="connsiteY2" fmla="*/ 6326 h 103500"/>
                  <a:gd name="connsiteX3" fmla="*/ 11963 w 33762"/>
                  <a:gd name="connsiteY3" fmla="*/ 14678 h 103500"/>
                  <a:gd name="connsiteX4" fmla="*/ 11963 w 33762"/>
                  <a:gd name="connsiteY4" fmla="*/ 92229 h 103500"/>
                  <a:gd name="connsiteX5" fmla="*/ 101 w 33762"/>
                  <a:gd name="connsiteY5" fmla="*/ 98940 h 103500"/>
                  <a:gd name="connsiteX6" fmla="*/ 101 w 33762"/>
                  <a:gd name="connsiteY6" fmla="*/ 103563 h 103500"/>
                  <a:gd name="connsiteX7" fmla="*/ 16982 w 33762"/>
                  <a:gd name="connsiteY7" fmla="*/ 103116 h 103500"/>
                  <a:gd name="connsiteX8" fmla="*/ 33863 w 33762"/>
                  <a:gd name="connsiteY8" fmla="*/ 103563 h 103500"/>
                  <a:gd name="connsiteX9" fmla="*/ 33863 w 33762"/>
                  <a:gd name="connsiteY9" fmla="*/ 98940 h 103500"/>
                  <a:gd name="connsiteX10" fmla="*/ 22001 w 33762"/>
                  <a:gd name="connsiteY10" fmla="*/ 92229 h 103500"/>
                  <a:gd name="connsiteX11" fmla="*/ 22001 w 33762"/>
                  <a:gd name="connsiteY11" fmla="*/ 63 h 10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762" h="103500">
                    <a:moveTo>
                      <a:pt x="22001" y="63"/>
                    </a:moveTo>
                    <a:lnTo>
                      <a:pt x="101" y="1703"/>
                    </a:lnTo>
                    <a:lnTo>
                      <a:pt x="101" y="6326"/>
                    </a:lnTo>
                    <a:cubicBezTo>
                      <a:pt x="10747" y="6326"/>
                      <a:pt x="11963" y="7370"/>
                      <a:pt x="11963" y="14678"/>
                    </a:cubicBezTo>
                    <a:lnTo>
                      <a:pt x="11963" y="92229"/>
                    </a:lnTo>
                    <a:cubicBezTo>
                      <a:pt x="11963" y="98940"/>
                      <a:pt x="10290" y="98940"/>
                      <a:pt x="101" y="98940"/>
                    </a:cubicBezTo>
                    <a:lnTo>
                      <a:pt x="101" y="103563"/>
                    </a:lnTo>
                    <a:cubicBezTo>
                      <a:pt x="5120" y="103414"/>
                      <a:pt x="13180" y="103116"/>
                      <a:pt x="16982" y="103116"/>
                    </a:cubicBezTo>
                    <a:cubicBezTo>
                      <a:pt x="20784" y="103116"/>
                      <a:pt x="28236" y="103414"/>
                      <a:pt x="33863" y="103563"/>
                    </a:cubicBezTo>
                    <a:lnTo>
                      <a:pt x="33863" y="98940"/>
                    </a:lnTo>
                    <a:cubicBezTo>
                      <a:pt x="23674" y="98940"/>
                      <a:pt x="22001" y="98940"/>
                      <a:pt x="22001" y="92229"/>
                    </a:cubicBezTo>
                    <a:lnTo>
                      <a:pt x="22001" y="63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DDA9394C-73F9-A0C9-D3C3-5160C15EE845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2184847" y="5937748"/>
                <a:ext cx="68589" cy="68453"/>
              </a:xfrm>
              <a:custGeom>
                <a:avLst/>
                <a:gdLst>
                  <a:gd name="connsiteX0" fmla="*/ 44360 w 68589"/>
                  <a:gd name="connsiteY0" fmla="*/ 55542 h 68453"/>
                  <a:gd name="connsiteX1" fmla="*/ 56222 w 68589"/>
                  <a:gd name="connsiteY1" fmla="*/ 67771 h 68453"/>
                  <a:gd name="connsiteX2" fmla="*/ 68693 w 68589"/>
                  <a:gd name="connsiteY2" fmla="*/ 53603 h 68453"/>
                  <a:gd name="connsiteX3" fmla="*/ 68693 w 68589"/>
                  <a:gd name="connsiteY3" fmla="*/ 45251 h 68453"/>
                  <a:gd name="connsiteX4" fmla="*/ 64891 w 68589"/>
                  <a:gd name="connsiteY4" fmla="*/ 45251 h 68453"/>
                  <a:gd name="connsiteX5" fmla="*/ 64891 w 68589"/>
                  <a:gd name="connsiteY5" fmla="*/ 53603 h 68453"/>
                  <a:gd name="connsiteX6" fmla="*/ 59416 w 68589"/>
                  <a:gd name="connsiteY6" fmla="*/ 63147 h 68453"/>
                  <a:gd name="connsiteX7" fmla="*/ 53789 w 68589"/>
                  <a:gd name="connsiteY7" fmla="*/ 55691 h 68453"/>
                  <a:gd name="connsiteX8" fmla="*/ 53789 w 68589"/>
                  <a:gd name="connsiteY8" fmla="*/ 25863 h 68453"/>
                  <a:gd name="connsiteX9" fmla="*/ 48314 w 68589"/>
                  <a:gd name="connsiteY9" fmla="*/ 8265 h 68453"/>
                  <a:gd name="connsiteX10" fmla="*/ 27478 w 68589"/>
                  <a:gd name="connsiteY10" fmla="*/ 63 h 68453"/>
                  <a:gd name="connsiteX11" fmla="*/ 4514 w 68589"/>
                  <a:gd name="connsiteY11" fmla="*/ 16915 h 68453"/>
                  <a:gd name="connsiteX12" fmla="*/ 11510 w 68589"/>
                  <a:gd name="connsiteY12" fmla="*/ 23925 h 68453"/>
                  <a:gd name="connsiteX13" fmla="*/ 18506 w 68589"/>
                  <a:gd name="connsiteY13" fmla="*/ 17064 h 68453"/>
                  <a:gd name="connsiteX14" fmla="*/ 10749 w 68589"/>
                  <a:gd name="connsiteY14" fmla="*/ 10204 h 68453"/>
                  <a:gd name="connsiteX15" fmla="*/ 27174 w 68589"/>
                  <a:gd name="connsiteY15" fmla="*/ 3344 h 68453"/>
                  <a:gd name="connsiteX16" fmla="*/ 43295 w 68589"/>
                  <a:gd name="connsiteY16" fmla="*/ 22433 h 68453"/>
                  <a:gd name="connsiteX17" fmla="*/ 43295 w 68589"/>
                  <a:gd name="connsiteY17" fmla="*/ 27951 h 68453"/>
                  <a:gd name="connsiteX18" fmla="*/ 15312 w 68589"/>
                  <a:gd name="connsiteY18" fmla="*/ 33320 h 68453"/>
                  <a:gd name="connsiteX19" fmla="*/ 104 w 68589"/>
                  <a:gd name="connsiteY19" fmla="*/ 52708 h 68453"/>
                  <a:gd name="connsiteX20" fmla="*/ 24437 w 68589"/>
                  <a:gd name="connsiteY20" fmla="*/ 68516 h 68453"/>
                  <a:gd name="connsiteX21" fmla="*/ 44360 w 68589"/>
                  <a:gd name="connsiteY21" fmla="*/ 55542 h 68453"/>
                  <a:gd name="connsiteX22" fmla="*/ 43295 w 68589"/>
                  <a:gd name="connsiteY22" fmla="*/ 31083 h 68453"/>
                  <a:gd name="connsiteX23" fmla="*/ 43295 w 68589"/>
                  <a:gd name="connsiteY23" fmla="*/ 45997 h 68453"/>
                  <a:gd name="connsiteX24" fmla="*/ 25501 w 68589"/>
                  <a:gd name="connsiteY24" fmla="*/ 65235 h 68453"/>
                  <a:gd name="connsiteX25" fmla="*/ 11814 w 68589"/>
                  <a:gd name="connsiteY25" fmla="*/ 52559 h 68453"/>
                  <a:gd name="connsiteX26" fmla="*/ 43295 w 68589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589" h="68453">
                    <a:moveTo>
                      <a:pt x="44360" y="55542"/>
                    </a:moveTo>
                    <a:cubicBezTo>
                      <a:pt x="44968" y="61507"/>
                      <a:pt x="49074" y="67771"/>
                      <a:pt x="56222" y="67771"/>
                    </a:cubicBezTo>
                    <a:cubicBezTo>
                      <a:pt x="59416" y="67771"/>
                      <a:pt x="68693" y="65683"/>
                      <a:pt x="68693" y="53603"/>
                    </a:cubicBezTo>
                    <a:lnTo>
                      <a:pt x="68693" y="45251"/>
                    </a:lnTo>
                    <a:lnTo>
                      <a:pt x="64891" y="45251"/>
                    </a:lnTo>
                    <a:lnTo>
                      <a:pt x="64891" y="53603"/>
                    </a:lnTo>
                    <a:cubicBezTo>
                      <a:pt x="64891" y="62253"/>
                      <a:pt x="61089" y="63147"/>
                      <a:pt x="59416" y="63147"/>
                    </a:cubicBezTo>
                    <a:cubicBezTo>
                      <a:pt x="54397" y="63147"/>
                      <a:pt x="53789" y="56436"/>
                      <a:pt x="53789" y="55691"/>
                    </a:cubicBezTo>
                    <a:lnTo>
                      <a:pt x="53789" y="25863"/>
                    </a:lnTo>
                    <a:cubicBezTo>
                      <a:pt x="53789" y="19600"/>
                      <a:pt x="53789" y="13783"/>
                      <a:pt x="48314" y="8265"/>
                    </a:cubicBezTo>
                    <a:cubicBezTo>
                      <a:pt x="42383" y="2449"/>
                      <a:pt x="34778" y="63"/>
                      <a:pt x="27478" y="63"/>
                    </a:cubicBezTo>
                    <a:cubicBezTo>
                      <a:pt x="15008" y="63"/>
                      <a:pt x="4514" y="7072"/>
                      <a:pt x="4514" y="16915"/>
                    </a:cubicBezTo>
                    <a:cubicBezTo>
                      <a:pt x="4514" y="21389"/>
                      <a:pt x="7556" y="23925"/>
                      <a:pt x="11510" y="23925"/>
                    </a:cubicBezTo>
                    <a:cubicBezTo>
                      <a:pt x="15768" y="23925"/>
                      <a:pt x="18506" y="20942"/>
                      <a:pt x="18506" y="17064"/>
                    </a:cubicBezTo>
                    <a:cubicBezTo>
                      <a:pt x="18506" y="15275"/>
                      <a:pt x="17745" y="10353"/>
                      <a:pt x="10749" y="10204"/>
                    </a:cubicBezTo>
                    <a:cubicBezTo>
                      <a:pt x="14856" y="4984"/>
                      <a:pt x="22308" y="3344"/>
                      <a:pt x="27174" y="3344"/>
                    </a:cubicBezTo>
                    <a:cubicBezTo>
                      <a:pt x="34626" y="3344"/>
                      <a:pt x="43295" y="9160"/>
                      <a:pt x="43295" y="22433"/>
                    </a:cubicBezTo>
                    <a:lnTo>
                      <a:pt x="43295" y="27951"/>
                    </a:lnTo>
                    <a:cubicBezTo>
                      <a:pt x="35539" y="28399"/>
                      <a:pt x="24893" y="28846"/>
                      <a:pt x="15312" y="33320"/>
                    </a:cubicBezTo>
                    <a:cubicBezTo>
                      <a:pt x="3906" y="38391"/>
                      <a:pt x="104" y="46146"/>
                      <a:pt x="104" y="52708"/>
                    </a:cubicBezTo>
                    <a:cubicBezTo>
                      <a:pt x="104" y="64788"/>
                      <a:pt x="14856" y="68516"/>
                      <a:pt x="24437" y="68516"/>
                    </a:cubicBezTo>
                    <a:cubicBezTo>
                      <a:pt x="34474" y="68516"/>
                      <a:pt x="41470" y="62551"/>
                      <a:pt x="44360" y="55542"/>
                    </a:cubicBezTo>
                    <a:close/>
                    <a:moveTo>
                      <a:pt x="43295" y="31083"/>
                    </a:moveTo>
                    <a:lnTo>
                      <a:pt x="43295" y="45997"/>
                    </a:lnTo>
                    <a:cubicBezTo>
                      <a:pt x="43295" y="60165"/>
                      <a:pt x="32345" y="65235"/>
                      <a:pt x="25501" y="65235"/>
                    </a:cubicBezTo>
                    <a:cubicBezTo>
                      <a:pt x="18049" y="65235"/>
                      <a:pt x="11814" y="60016"/>
                      <a:pt x="11814" y="52559"/>
                    </a:cubicBezTo>
                    <a:cubicBezTo>
                      <a:pt x="11814" y="44356"/>
                      <a:pt x="18201" y="31978"/>
                      <a:pt x="43295" y="31083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C76B57B4-ED2C-94DD-699A-5CFCDFD9580B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2257391" y="5912842"/>
                <a:ext cx="47601" cy="93359"/>
              </a:xfrm>
              <a:custGeom>
                <a:avLst/>
                <a:gdLst>
                  <a:gd name="connsiteX0" fmla="*/ 23529 w 47601"/>
                  <a:gd name="connsiteY0" fmla="*/ 32127 h 93359"/>
                  <a:gd name="connsiteX1" fmla="*/ 45277 w 47601"/>
                  <a:gd name="connsiteY1" fmla="*/ 32127 h 93359"/>
                  <a:gd name="connsiteX2" fmla="*/ 45277 w 47601"/>
                  <a:gd name="connsiteY2" fmla="*/ 27504 h 93359"/>
                  <a:gd name="connsiteX3" fmla="*/ 23529 w 47601"/>
                  <a:gd name="connsiteY3" fmla="*/ 27504 h 93359"/>
                  <a:gd name="connsiteX4" fmla="*/ 23529 w 47601"/>
                  <a:gd name="connsiteY4" fmla="*/ 63 h 93359"/>
                  <a:gd name="connsiteX5" fmla="*/ 19727 w 47601"/>
                  <a:gd name="connsiteY5" fmla="*/ 63 h 93359"/>
                  <a:gd name="connsiteX6" fmla="*/ 109 w 47601"/>
                  <a:gd name="connsiteY6" fmla="*/ 28846 h 93359"/>
                  <a:gd name="connsiteX7" fmla="*/ 109 w 47601"/>
                  <a:gd name="connsiteY7" fmla="*/ 32127 h 93359"/>
                  <a:gd name="connsiteX8" fmla="*/ 13036 w 47601"/>
                  <a:gd name="connsiteY8" fmla="*/ 32127 h 93359"/>
                  <a:gd name="connsiteX9" fmla="*/ 13036 w 47601"/>
                  <a:gd name="connsiteY9" fmla="*/ 73289 h 93359"/>
                  <a:gd name="connsiteX10" fmla="*/ 32654 w 47601"/>
                  <a:gd name="connsiteY10" fmla="*/ 93422 h 93359"/>
                  <a:gd name="connsiteX11" fmla="*/ 47711 w 47601"/>
                  <a:gd name="connsiteY11" fmla="*/ 73289 h 93359"/>
                  <a:gd name="connsiteX12" fmla="*/ 47711 w 47601"/>
                  <a:gd name="connsiteY12" fmla="*/ 64788 h 93359"/>
                  <a:gd name="connsiteX13" fmla="*/ 43908 w 47601"/>
                  <a:gd name="connsiteY13" fmla="*/ 64788 h 93359"/>
                  <a:gd name="connsiteX14" fmla="*/ 43908 w 47601"/>
                  <a:gd name="connsiteY14" fmla="*/ 72990 h 93359"/>
                  <a:gd name="connsiteX15" fmla="*/ 33719 w 47601"/>
                  <a:gd name="connsiteY15" fmla="*/ 89694 h 93359"/>
                  <a:gd name="connsiteX16" fmla="*/ 23529 w 47601"/>
                  <a:gd name="connsiteY16" fmla="*/ 73587 h 93359"/>
                  <a:gd name="connsiteX17" fmla="*/ 23529 w 47601"/>
                  <a:gd name="connsiteY17" fmla="*/ 32127 h 93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7601" h="93359">
                    <a:moveTo>
                      <a:pt x="23529" y="32127"/>
                    </a:moveTo>
                    <a:lnTo>
                      <a:pt x="45277" y="32127"/>
                    </a:lnTo>
                    <a:lnTo>
                      <a:pt x="45277" y="27504"/>
                    </a:lnTo>
                    <a:lnTo>
                      <a:pt x="23529" y="27504"/>
                    </a:lnTo>
                    <a:lnTo>
                      <a:pt x="23529" y="63"/>
                    </a:lnTo>
                    <a:lnTo>
                      <a:pt x="19727" y="63"/>
                    </a:lnTo>
                    <a:cubicBezTo>
                      <a:pt x="19575" y="12292"/>
                      <a:pt x="15013" y="28250"/>
                      <a:pt x="109" y="28846"/>
                    </a:cubicBezTo>
                    <a:lnTo>
                      <a:pt x="109" y="32127"/>
                    </a:lnTo>
                    <a:lnTo>
                      <a:pt x="13036" y="32127"/>
                    </a:lnTo>
                    <a:lnTo>
                      <a:pt x="13036" y="73289"/>
                    </a:lnTo>
                    <a:cubicBezTo>
                      <a:pt x="13036" y="91633"/>
                      <a:pt x="27179" y="93422"/>
                      <a:pt x="32654" y="93422"/>
                    </a:cubicBezTo>
                    <a:cubicBezTo>
                      <a:pt x="43452" y="93422"/>
                      <a:pt x="47711" y="82834"/>
                      <a:pt x="47711" y="73289"/>
                    </a:cubicBezTo>
                    <a:lnTo>
                      <a:pt x="47711" y="64788"/>
                    </a:lnTo>
                    <a:lnTo>
                      <a:pt x="43908" y="64788"/>
                    </a:lnTo>
                    <a:lnTo>
                      <a:pt x="43908" y="72990"/>
                    </a:lnTo>
                    <a:cubicBezTo>
                      <a:pt x="43908" y="84027"/>
                      <a:pt x="39346" y="89694"/>
                      <a:pt x="33719" y="89694"/>
                    </a:cubicBezTo>
                    <a:cubicBezTo>
                      <a:pt x="23529" y="89694"/>
                      <a:pt x="23529" y="76122"/>
                      <a:pt x="23529" y="73587"/>
                    </a:cubicBezTo>
                    <a:lnTo>
                      <a:pt x="23529" y="32127"/>
                    </a:ln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4FCA77B5-61CB-070D-FB15-05389FD5119E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2317903" y="5937748"/>
                <a:ext cx="67372" cy="68453"/>
              </a:xfrm>
              <a:custGeom>
                <a:avLst/>
                <a:gdLst>
                  <a:gd name="connsiteX0" fmla="*/ 67485 w 67372"/>
                  <a:gd name="connsiteY0" fmla="*/ 34961 h 68453"/>
                  <a:gd name="connsiteX1" fmla="*/ 33875 w 67372"/>
                  <a:gd name="connsiteY1" fmla="*/ 63 h 68453"/>
                  <a:gd name="connsiteX2" fmla="*/ 112 w 67372"/>
                  <a:gd name="connsiteY2" fmla="*/ 34961 h 68453"/>
                  <a:gd name="connsiteX3" fmla="*/ 33723 w 67372"/>
                  <a:gd name="connsiteY3" fmla="*/ 68516 h 68453"/>
                  <a:gd name="connsiteX4" fmla="*/ 67485 w 67372"/>
                  <a:gd name="connsiteY4" fmla="*/ 34961 h 68453"/>
                  <a:gd name="connsiteX5" fmla="*/ 33875 w 67372"/>
                  <a:gd name="connsiteY5" fmla="*/ 64788 h 68453"/>
                  <a:gd name="connsiteX6" fmla="*/ 16537 w 67372"/>
                  <a:gd name="connsiteY6" fmla="*/ 54796 h 68453"/>
                  <a:gd name="connsiteX7" fmla="*/ 12735 w 67372"/>
                  <a:gd name="connsiteY7" fmla="*/ 33768 h 68453"/>
                  <a:gd name="connsiteX8" fmla="*/ 16385 w 67372"/>
                  <a:gd name="connsiteY8" fmla="*/ 13336 h 68453"/>
                  <a:gd name="connsiteX9" fmla="*/ 33723 w 67372"/>
                  <a:gd name="connsiteY9" fmla="*/ 3344 h 68453"/>
                  <a:gd name="connsiteX10" fmla="*/ 50908 w 67372"/>
                  <a:gd name="connsiteY10" fmla="*/ 13038 h 68453"/>
                  <a:gd name="connsiteX11" fmla="*/ 54862 w 67372"/>
                  <a:gd name="connsiteY11" fmla="*/ 33768 h 68453"/>
                  <a:gd name="connsiteX12" fmla="*/ 51516 w 67372"/>
                  <a:gd name="connsiteY12" fmla="*/ 53752 h 68453"/>
                  <a:gd name="connsiteX13" fmla="*/ 33875 w 67372"/>
                  <a:gd name="connsiteY13" fmla="*/ 64788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372" h="68453">
                    <a:moveTo>
                      <a:pt x="67485" y="34961"/>
                    </a:moveTo>
                    <a:cubicBezTo>
                      <a:pt x="67485" y="15871"/>
                      <a:pt x="52277" y="63"/>
                      <a:pt x="33875" y="63"/>
                    </a:cubicBezTo>
                    <a:cubicBezTo>
                      <a:pt x="14864" y="63"/>
                      <a:pt x="112" y="16319"/>
                      <a:pt x="112" y="34961"/>
                    </a:cubicBezTo>
                    <a:cubicBezTo>
                      <a:pt x="112" y="54199"/>
                      <a:pt x="15929" y="68516"/>
                      <a:pt x="33723" y="68516"/>
                    </a:cubicBezTo>
                    <a:cubicBezTo>
                      <a:pt x="52125" y="68516"/>
                      <a:pt x="67485" y="53901"/>
                      <a:pt x="67485" y="34961"/>
                    </a:cubicBezTo>
                    <a:close/>
                    <a:moveTo>
                      <a:pt x="33875" y="64788"/>
                    </a:moveTo>
                    <a:cubicBezTo>
                      <a:pt x="27335" y="64788"/>
                      <a:pt x="20644" y="61656"/>
                      <a:pt x="16537" y="54796"/>
                    </a:cubicBezTo>
                    <a:cubicBezTo>
                      <a:pt x="12735" y="48234"/>
                      <a:pt x="12735" y="39137"/>
                      <a:pt x="12735" y="33768"/>
                    </a:cubicBezTo>
                    <a:cubicBezTo>
                      <a:pt x="12735" y="27951"/>
                      <a:pt x="12735" y="19898"/>
                      <a:pt x="16385" y="13336"/>
                    </a:cubicBezTo>
                    <a:cubicBezTo>
                      <a:pt x="20492" y="6476"/>
                      <a:pt x="27639" y="3344"/>
                      <a:pt x="33723" y="3344"/>
                    </a:cubicBezTo>
                    <a:cubicBezTo>
                      <a:pt x="40414" y="3344"/>
                      <a:pt x="46954" y="6625"/>
                      <a:pt x="50908" y="13038"/>
                    </a:cubicBezTo>
                    <a:cubicBezTo>
                      <a:pt x="54862" y="19451"/>
                      <a:pt x="54862" y="28100"/>
                      <a:pt x="54862" y="33768"/>
                    </a:cubicBezTo>
                    <a:cubicBezTo>
                      <a:pt x="54862" y="39137"/>
                      <a:pt x="54862" y="47190"/>
                      <a:pt x="51516" y="53752"/>
                    </a:cubicBezTo>
                    <a:cubicBezTo>
                      <a:pt x="48171" y="60463"/>
                      <a:pt x="41479" y="64788"/>
                      <a:pt x="33875" y="6478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039B5EF6-114E-A372-1618-1086F769E8FF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2393945" y="5938643"/>
                <a:ext cx="51099" cy="65918"/>
              </a:xfrm>
              <a:custGeom>
                <a:avLst/>
                <a:gdLst>
                  <a:gd name="connsiteX0" fmla="*/ 21257 w 51099"/>
                  <a:gd name="connsiteY0" fmla="*/ 16468 h 65918"/>
                  <a:gd name="connsiteX1" fmla="*/ 21257 w 51099"/>
                  <a:gd name="connsiteY1" fmla="*/ 63 h 65918"/>
                  <a:gd name="connsiteX2" fmla="*/ 117 w 51099"/>
                  <a:gd name="connsiteY2" fmla="*/ 1703 h 65918"/>
                  <a:gd name="connsiteX3" fmla="*/ 117 w 51099"/>
                  <a:gd name="connsiteY3" fmla="*/ 6327 h 65918"/>
                  <a:gd name="connsiteX4" fmla="*/ 11980 w 51099"/>
                  <a:gd name="connsiteY4" fmla="*/ 14678 h 65918"/>
                  <a:gd name="connsiteX5" fmla="*/ 11980 w 51099"/>
                  <a:gd name="connsiteY5" fmla="*/ 54647 h 65918"/>
                  <a:gd name="connsiteX6" fmla="*/ 117 w 51099"/>
                  <a:gd name="connsiteY6" fmla="*/ 61358 h 65918"/>
                  <a:gd name="connsiteX7" fmla="*/ 117 w 51099"/>
                  <a:gd name="connsiteY7" fmla="*/ 65981 h 65918"/>
                  <a:gd name="connsiteX8" fmla="*/ 17455 w 51099"/>
                  <a:gd name="connsiteY8" fmla="*/ 65534 h 65918"/>
                  <a:gd name="connsiteX9" fmla="*/ 36769 w 51099"/>
                  <a:gd name="connsiteY9" fmla="*/ 65981 h 65918"/>
                  <a:gd name="connsiteX10" fmla="*/ 36769 w 51099"/>
                  <a:gd name="connsiteY10" fmla="*/ 61358 h 65918"/>
                  <a:gd name="connsiteX11" fmla="*/ 33576 w 51099"/>
                  <a:gd name="connsiteY11" fmla="*/ 61358 h 65918"/>
                  <a:gd name="connsiteX12" fmla="*/ 22017 w 51099"/>
                  <a:gd name="connsiteY12" fmla="*/ 54348 h 65918"/>
                  <a:gd name="connsiteX13" fmla="*/ 22017 w 51099"/>
                  <a:gd name="connsiteY13" fmla="*/ 31381 h 65918"/>
                  <a:gd name="connsiteX14" fmla="*/ 39963 w 51099"/>
                  <a:gd name="connsiteY14" fmla="*/ 3344 h 65918"/>
                  <a:gd name="connsiteX15" fmla="*/ 41636 w 51099"/>
                  <a:gd name="connsiteY15" fmla="*/ 3493 h 65918"/>
                  <a:gd name="connsiteX16" fmla="*/ 38138 w 51099"/>
                  <a:gd name="connsiteY16" fmla="*/ 9309 h 65918"/>
                  <a:gd name="connsiteX17" fmla="*/ 44678 w 51099"/>
                  <a:gd name="connsiteY17" fmla="*/ 15722 h 65918"/>
                  <a:gd name="connsiteX18" fmla="*/ 51217 w 51099"/>
                  <a:gd name="connsiteY18" fmla="*/ 9160 h 65918"/>
                  <a:gd name="connsiteX19" fmla="*/ 39963 w 51099"/>
                  <a:gd name="connsiteY19" fmla="*/ 63 h 65918"/>
                  <a:gd name="connsiteX20" fmla="*/ 21257 w 51099"/>
                  <a:gd name="connsiteY20" fmla="*/ 1646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1099" h="65918">
                    <a:moveTo>
                      <a:pt x="21257" y="16468"/>
                    </a:moveTo>
                    <a:lnTo>
                      <a:pt x="21257" y="63"/>
                    </a:lnTo>
                    <a:lnTo>
                      <a:pt x="117" y="1703"/>
                    </a:lnTo>
                    <a:lnTo>
                      <a:pt x="117" y="6327"/>
                    </a:lnTo>
                    <a:cubicBezTo>
                      <a:pt x="10763" y="6327"/>
                      <a:pt x="11980" y="7370"/>
                      <a:pt x="11980" y="14678"/>
                    </a:cubicBezTo>
                    <a:lnTo>
                      <a:pt x="11980" y="54647"/>
                    </a:lnTo>
                    <a:cubicBezTo>
                      <a:pt x="11980" y="61358"/>
                      <a:pt x="10307" y="61358"/>
                      <a:pt x="117" y="61358"/>
                    </a:cubicBezTo>
                    <a:lnTo>
                      <a:pt x="117" y="65981"/>
                    </a:lnTo>
                    <a:cubicBezTo>
                      <a:pt x="6049" y="65832"/>
                      <a:pt x="13197" y="65534"/>
                      <a:pt x="17455" y="65534"/>
                    </a:cubicBezTo>
                    <a:cubicBezTo>
                      <a:pt x="23538" y="65534"/>
                      <a:pt x="30686" y="65534"/>
                      <a:pt x="36769" y="65981"/>
                    </a:cubicBezTo>
                    <a:lnTo>
                      <a:pt x="36769" y="61358"/>
                    </a:lnTo>
                    <a:lnTo>
                      <a:pt x="33576" y="61358"/>
                    </a:lnTo>
                    <a:cubicBezTo>
                      <a:pt x="22322" y="61358"/>
                      <a:pt x="22017" y="59717"/>
                      <a:pt x="22017" y="54348"/>
                    </a:cubicBezTo>
                    <a:lnTo>
                      <a:pt x="22017" y="31381"/>
                    </a:lnTo>
                    <a:cubicBezTo>
                      <a:pt x="22017" y="16617"/>
                      <a:pt x="28405" y="3344"/>
                      <a:pt x="39963" y="3344"/>
                    </a:cubicBezTo>
                    <a:cubicBezTo>
                      <a:pt x="41028" y="3344"/>
                      <a:pt x="41332" y="3344"/>
                      <a:pt x="41636" y="3493"/>
                    </a:cubicBezTo>
                    <a:cubicBezTo>
                      <a:pt x="41180" y="3642"/>
                      <a:pt x="38138" y="5432"/>
                      <a:pt x="38138" y="9309"/>
                    </a:cubicBezTo>
                    <a:cubicBezTo>
                      <a:pt x="38138" y="13485"/>
                      <a:pt x="41332" y="15722"/>
                      <a:pt x="44678" y="15722"/>
                    </a:cubicBezTo>
                    <a:cubicBezTo>
                      <a:pt x="47415" y="15722"/>
                      <a:pt x="51217" y="13932"/>
                      <a:pt x="51217" y="9160"/>
                    </a:cubicBezTo>
                    <a:cubicBezTo>
                      <a:pt x="51217" y="4388"/>
                      <a:pt x="46503" y="63"/>
                      <a:pt x="39963" y="63"/>
                    </a:cubicBezTo>
                    <a:cubicBezTo>
                      <a:pt x="28861" y="63"/>
                      <a:pt x="23386" y="10055"/>
                      <a:pt x="21257" y="16468"/>
                    </a:cubicBezTo>
                    <a:close/>
                  </a:path>
                </a:pathLst>
              </a:custGeom>
              <a:grpFill/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1470" name="Group 1469" descr="\documentclass{article}&#10;\usepackage{amsmath}&#10;\pagestyle{empty}&#10;\begin{document}&#10;&#10;$e$-beam&#10;&#10;&#10;\end{document}" title="IguanaTex Vector Display">
              <a:extLst>
                <a:ext uri="{FF2B5EF4-FFF2-40B4-BE49-F238E27FC236}">
                  <a16:creationId xmlns:a16="http://schemas.microsoft.com/office/drawing/2014/main" id="{723A2E07-2FFF-A30E-F6F2-BD8F54E6A9EB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>
              <a:off x="3576561" y="3035109"/>
              <a:ext cx="486197" cy="105141"/>
              <a:chOff x="4330004" y="5983363"/>
              <a:chExt cx="486197" cy="105141"/>
            </a:xfrm>
          </p:grpSpPr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9A43F97E-4774-AF4D-65D5-7E1A9FB54B42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4330004" y="6020946"/>
                <a:ext cx="60347" cy="67558"/>
              </a:xfrm>
              <a:custGeom>
                <a:avLst/>
                <a:gdLst>
                  <a:gd name="connsiteX0" fmla="*/ 22236 w 60347"/>
                  <a:gd name="connsiteY0" fmla="*/ 31531 h 67558"/>
                  <a:gd name="connsiteX1" fmla="*/ 46280 w 60347"/>
                  <a:gd name="connsiteY1" fmla="*/ 28100 h 67558"/>
                  <a:gd name="connsiteX2" fmla="*/ 58067 w 60347"/>
                  <a:gd name="connsiteY2" fmla="*/ 12739 h 67558"/>
                  <a:gd name="connsiteX3" fmla="*/ 41251 w 60347"/>
                  <a:gd name="connsiteY3" fmla="*/ 63 h 67558"/>
                  <a:gd name="connsiteX4" fmla="*/ 77 w 60347"/>
                  <a:gd name="connsiteY4" fmla="*/ 40628 h 67558"/>
                  <a:gd name="connsiteX5" fmla="*/ 24750 w 60347"/>
                  <a:gd name="connsiteY5" fmla="*/ 67622 h 67558"/>
                  <a:gd name="connsiteX6" fmla="*/ 60424 w 60347"/>
                  <a:gd name="connsiteY6" fmla="*/ 50023 h 67558"/>
                  <a:gd name="connsiteX7" fmla="*/ 58538 w 60347"/>
                  <a:gd name="connsiteY7" fmla="*/ 48085 h 67558"/>
                  <a:gd name="connsiteX8" fmla="*/ 56495 w 60347"/>
                  <a:gd name="connsiteY8" fmla="*/ 49576 h 67558"/>
                  <a:gd name="connsiteX9" fmla="*/ 25064 w 60347"/>
                  <a:gd name="connsiteY9" fmla="*/ 64341 h 67558"/>
                  <a:gd name="connsiteX10" fmla="*/ 11392 w 60347"/>
                  <a:gd name="connsiteY10" fmla="*/ 47041 h 67558"/>
                  <a:gd name="connsiteX11" fmla="*/ 13906 w 60347"/>
                  <a:gd name="connsiteY11" fmla="*/ 31531 h 67558"/>
                  <a:gd name="connsiteX12" fmla="*/ 22236 w 60347"/>
                  <a:gd name="connsiteY12" fmla="*/ 31531 h 67558"/>
                  <a:gd name="connsiteX13" fmla="*/ 14849 w 60347"/>
                  <a:gd name="connsiteY13" fmla="*/ 28250 h 67558"/>
                  <a:gd name="connsiteX14" fmla="*/ 41251 w 60347"/>
                  <a:gd name="connsiteY14" fmla="*/ 3344 h 67558"/>
                  <a:gd name="connsiteX15" fmla="*/ 52881 w 60347"/>
                  <a:gd name="connsiteY15" fmla="*/ 12739 h 67558"/>
                  <a:gd name="connsiteX16" fmla="*/ 21293 w 60347"/>
                  <a:gd name="connsiteY16" fmla="*/ 28250 h 67558"/>
                  <a:gd name="connsiteX17" fmla="*/ 14849 w 60347"/>
                  <a:gd name="connsiteY17" fmla="*/ 28250 h 6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347" h="67558">
                    <a:moveTo>
                      <a:pt x="22236" y="31531"/>
                    </a:moveTo>
                    <a:cubicBezTo>
                      <a:pt x="26793" y="31531"/>
                      <a:pt x="38423" y="31232"/>
                      <a:pt x="46280" y="28100"/>
                    </a:cubicBezTo>
                    <a:cubicBezTo>
                      <a:pt x="57281" y="23626"/>
                      <a:pt x="58067" y="14827"/>
                      <a:pt x="58067" y="12739"/>
                    </a:cubicBezTo>
                    <a:cubicBezTo>
                      <a:pt x="58067" y="6177"/>
                      <a:pt x="52095" y="63"/>
                      <a:pt x="41251" y="63"/>
                    </a:cubicBezTo>
                    <a:cubicBezTo>
                      <a:pt x="23807" y="63"/>
                      <a:pt x="77" y="14529"/>
                      <a:pt x="77" y="40628"/>
                    </a:cubicBezTo>
                    <a:cubicBezTo>
                      <a:pt x="77" y="55840"/>
                      <a:pt x="9349" y="67622"/>
                      <a:pt x="24750" y="67622"/>
                    </a:cubicBezTo>
                    <a:cubicBezTo>
                      <a:pt x="47223" y="67622"/>
                      <a:pt x="60424" y="51813"/>
                      <a:pt x="60424" y="50023"/>
                    </a:cubicBezTo>
                    <a:cubicBezTo>
                      <a:pt x="60424" y="49129"/>
                      <a:pt x="59481" y="48085"/>
                      <a:pt x="58538" y="48085"/>
                    </a:cubicBezTo>
                    <a:cubicBezTo>
                      <a:pt x="57753" y="48085"/>
                      <a:pt x="57438" y="48383"/>
                      <a:pt x="56495" y="49576"/>
                    </a:cubicBezTo>
                    <a:cubicBezTo>
                      <a:pt x="44080" y="64341"/>
                      <a:pt x="26950" y="64341"/>
                      <a:pt x="25064" y="64341"/>
                    </a:cubicBezTo>
                    <a:cubicBezTo>
                      <a:pt x="12806" y="64341"/>
                      <a:pt x="11392" y="51813"/>
                      <a:pt x="11392" y="47041"/>
                    </a:cubicBezTo>
                    <a:cubicBezTo>
                      <a:pt x="11392" y="45251"/>
                      <a:pt x="11549" y="40628"/>
                      <a:pt x="13906" y="31531"/>
                    </a:cubicBezTo>
                    <a:lnTo>
                      <a:pt x="22236" y="31531"/>
                    </a:lnTo>
                    <a:close/>
                    <a:moveTo>
                      <a:pt x="14849" y="28250"/>
                    </a:moveTo>
                    <a:cubicBezTo>
                      <a:pt x="20978" y="5581"/>
                      <a:pt x="37165" y="3344"/>
                      <a:pt x="41251" y="3344"/>
                    </a:cubicBezTo>
                    <a:cubicBezTo>
                      <a:pt x="48638" y="3344"/>
                      <a:pt x="52881" y="7669"/>
                      <a:pt x="52881" y="12739"/>
                    </a:cubicBezTo>
                    <a:cubicBezTo>
                      <a:pt x="52881" y="28250"/>
                      <a:pt x="27736" y="28250"/>
                      <a:pt x="21293" y="28250"/>
                    </a:cubicBezTo>
                    <a:lnTo>
                      <a:pt x="14849" y="28250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73E500E6-AB9A-4D0B-07B0-B0FE10F14665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397679" y="6050326"/>
                <a:ext cx="41646" cy="8649"/>
              </a:xfrm>
              <a:custGeom>
                <a:avLst/>
                <a:gdLst>
                  <a:gd name="connsiteX0" fmla="*/ 41727 w 41646"/>
                  <a:gd name="connsiteY0" fmla="*/ 8713 h 8649"/>
                  <a:gd name="connsiteX1" fmla="*/ 41727 w 41646"/>
                  <a:gd name="connsiteY1" fmla="*/ 63 h 8649"/>
                  <a:gd name="connsiteX2" fmla="*/ 81 w 41646"/>
                  <a:gd name="connsiteY2" fmla="*/ 63 h 8649"/>
                  <a:gd name="connsiteX3" fmla="*/ 81 w 41646"/>
                  <a:gd name="connsiteY3" fmla="*/ 8713 h 8649"/>
                  <a:gd name="connsiteX4" fmla="*/ 41727 w 41646"/>
                  <a:gd name="connsiteY4" fmla="*/ 8713 h 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46" h="8649">
                    <a:moveTo>
                      <a:pt x="41727" y="8713"/>
                    </a:moveTo>
                    <a:lnTo>
                      <a:pt x="41727" y="63"/>
                    </a:lnTo>
                    <a:lnTo>
                      <a:pt x="81" y="63"/>
                    </a:lnTo>
                    <a:lnTo>
                      <a:pt x="81" y="8713"/>
                    </a:lnTo>
                    <a:lnTo>
                      <a:pt x="41727" y="8713"/>
                    </a:ln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40E92CC0-4253-2F87-5FE9-8A033EFD0C00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452736" y="5983363"/>
                <a:ext cx="77477" cy="105141"/>
              </a:xfrm>
              <a:custGeom>
                <a:avLst/>
                <a:gdLst>
                  <a:gd name="connsiteX0" fmla="*/ 22715 w 77477"/>
                  <a:gd name="connsiteY0" fmla="*/ 47339 h 105141"/>
                  <a:gd name="connsiteX1" fmla="*/ 22715 w 77477"/>
                  <a:gd name="connsiteY1" fmla="*/ 63 h 105141"/>
                  <a:gd name="connsiteX2" fmla="*/ 85 w 77477"/>
                  <a:gd name="connsiteY2" fmla="*/ 1703 h 105141"/>
                  <a:gd name="connsiteX3" fmla="*/ 85 w 77477"/>
                  <a:gd name="connsiteY3" fmla="*/ 6326 h 105141"/>
                  <a:gd name="connsiteX4" fmla="*/ 12343 w 77477"/>
                  <a:gd name="connsiteY4" fmla="*/ 14678 h 105141"/>
                  <a:gd name="connsiteX5" fmla="*/ 12343 w 77477"/>
                  <a:gd name="connsiteY5" fmla="*/ 103563 h 105141"/>
                  <a:gd name="connsiteX6" fmla="*/ 16272 w 77477"/>
                  <a:gd name="connsiteY6" fmla="*/ 103563 h 105141"/>
                  <a:gd name="connsiteX7" fmla="*/ 21929 w 77477"/>
                  <a:gd name="connsiteY7" fmla="*/ 94317 h 105141"/>
                  <a:gd name="connsiteX8" fmla="*/ 42517 w 77477"/>
                  <a:gd name="connsiteY8" fmla="*/ 105204 h 105141"/>
                  <a:gd name="connsiteX9" fmla="*/ 77562 w 77477"/>
                  <a:gd name="connsiteY9" fmla="*/ 71350 h 105141"/>
                  <a:gd name="connsiteX10" fmla="*/ 44245 w 77477"/>
                  <a:gd name="connsiteY10" fmla="*/ 37645 h 105141"/>
                  <a:gd name="connsiteX11" fmla="*/ 22715 w 77477"/>
                  <a:gd name="connsiteY11" fmla="*/ 47339 h 105141"/>
                  <a:gd name="connsiteX12" fmla="*/ 23186 w 77477"/>
                  <a:gd name="connsiteY12" fmla="*/ 86562 h 105141"/>
                  <a:gd name="connsiteX13" fmla="*/ 23186 w 77477"/>
                  <a:gd name="connsiteY13" fmla="*/ 55840 h 105141"/>
                  <a:gd name="connsiteX14" fmla="*/ 24915 w 77477"/>
                  <a:gd name="connsiteY14" fmla="*/ 50471 h 105141"/>
                  <a:gd name="connsiteX15" fmla="*/ 43460 w 77477"/>
                  <a:gd name="connsiteY15" fmla="*/ 40926 h 105141"/>
                  <a:gd name="connsiteX16" fmla="*/ 59961 w 77477"/>
                  <a:gd name="connsiteY16" fmla="*/ 50471 h 105141"/>
                  <a:gd name="connsiteX17" fmla="*/ 64518 w 77477"/>
                  <a:gd name="connsiteY17" fmla="*/ 71201 h 105141"/>
                  <a:gd name="connsiteX18" fmla="*/ 59646 w 77477"/>
                  <a:gd name="connsiteY18" fmla="*/ 92378 h 105141"/>
                  <a:gd name="connsiteX19" fmla="*/ 41888 w 77477"/>
                  <a:gd name="connsiteY19" fmla="*/ 101923 h 105141"/>
                  <a:gd name="connsiteX20" fmla="*/ 25387 w 77477"/>
                  <a:gd name="connsiteY20" fmla="*/ 92826 h 105141"/>
                  <a:gd name="connsiteX21" fmla="*/ 23186 w 77477"/>
                  <a:gd name="connsiteY21" fmla="*/ 86562 h 105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7477" h="105141">
                    <a:moveTo>
                      <a:pt x="22715" y="47339"/>
                    </a:moveTo>
                    <a:lnTo>
                      <a:pt x="22715" y="63"/>
                    </a:lnTo>
                    <a:lnTo>
                      <a:pt x="85" y="1703"/>
                    </a:lnTo>
                    <a:lnTo>
                      <a:pt x="85" y="6326"/>
                    </a:lnTo>
                    <a:cubicBezTo>
                      <a:pt x="11086" y="6326"/>
                      <a:pt x="12343" y="7370"/>
                      <a:pt x="12343" y="14678"/>
                    </a:cubicBezTo>
                    <a:lnTo>
                      <a:pt x="12343" y="103563"/>
                    </a:lnTo>
                    <a:lnTo>
                      <a:pt x="16272" y="103563"/>
                    </a:lnTo>
                    <a:cubicBezTo>
                      <a:pt x="16429" y="103414"/>
                      <a:pt x="17686" y="101326"/>
                      <a:pt x="21929" y="94317"/>
                    </a:cubicBezTo>
                    <a:cubicBezTo>
                      <a:pt x="24287" y="97747"/>
                      <a:pt x="30887" y="105204"/>
                      <a:pt x="42517" y="105204"/>
                    </a:cubicBezTo>
                    <a:cubicBezTo>
                      <a:pt x="61218" y="105204"/>
                      <a:pt x="77562" y="90589"/>
                      <a:pt x="77562" y="71350"/>
                    </a:cubicBezTo>
                    <a:cubicBezTo>
                      <a:pt x="77562" y="52410"/>
                      <a:pt x="62161" y="37645"/>
                      <a:pt x="44245" y="37645"/>
                    </a:cubicBezTo>
                    <a:cubicBezTo>
                      <a:pt x="31987" y="37645"/>
                      <a:pt x="25229" y="44655"/>
                      <a:pt x="22715" y="47339"/>
                    </a:cubicBezTo>
                    <a:close/>
                    <a:moveTo>
                      <a:pt x="23186" y="86562"/>
                    </a:moveTo>
                    <a:lnTo>
                      <a:pt x="23186" y="55840"/>
                    </a:lnTo>
                    <a:cubicBezTo>
                      <a:pt x="23186" y="53006"/>
                      <a:pt x="23186" y="52857"/>
                      <a:pt x="24915" y="50471"/>
                    </a:cubicBezTo>
                    <a:cubicBezTo>
                      <a:pt x="31044" y="42119"/>
                      <a:pt x="39688" y="40926"/>
                      <a:pt x="43460" y="40926"/>
                    </a:cubicBezTo>
                    <a:cubicBezTo>
                      <a:pt x="50531" y="40926"/>
                      <a:pt x="56189" y="44804"/>
                      <a:pt x="59961" y="50471"/>
                    </a:cubicBezTo>
                    <a:cubicBezTo>
                      <a:pt x="64047" y="56585"/>
                      <a:pt x="64518" y="65086"/>
                      <a:pt x="64518" y="71201"/>
                    </a:cubicBezTo>
                    <a:cubicBezTo>
                      <a:pt x="64518" y="76719"/>
                      <a:pt x="64204" y="85667"/>
                      <a:pt x="59646" y="92378"/>
                    </a:cubicBezTo>
                    <a:cubicBezTo>
                      <a:pt x="56346" y="97001"/>
                      <a:pt x="50374" y="101923"/>
                      <a:pt x="41888" y="101923"/>
                    </a:cubicBezTo>
                    <a:cubicBezTo>
                      <a:pt x="34816" y="101923"/>
                      <a:pt x="29158" y="98344"/>
                      <a:pt x="25387" y="92826"/>
                    </a:cubicBezTo>
                    <a:cubicBezTo>
                      <a:pt x="23186" y="89694"/>
                      <a:pt x="23186" y="89246"/>
                      <a:pt x="23186" y="86562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657226B7-ADBD-6887-A963-705DF8A67B02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4544410" y="6020051"/>
                <a:ext cx="60819" cy="68453"/>
              </a:xfrm>
              <a:custGeom>
                <a:avLst/>
                <a:gdLst>
                  <a:gd name="connsiteX0" fmla="*/ 13292 w 60819"/>
                  <a:gd name="connsiteY0" fmla="*/ 29294 h 68453"/>
                  <a:gd name="connsiteX1" fmla="*/ 32779 w 60819"/>
                  <a:gd name="connsiteY1" fmla="*/ 3344 h 68453"/>
                  <a:gd name="connsiteX2" fmla="*/ 50537 w 60819"/>
                  <a:gd name="connsiteY2" fmla="*/ 29294 h 68453"/>
                  <a:gd name="connsiteX3" fmla="*/ 13292 w 60819"/>
                  <a:gd name="connsiteY3" fmla="*/ 29294 h 68453"/>
                  <a:gd name="connsiteX4" fmla="*/ 13134 w 60819"/>
                  <a:gd name="connsiteY4" fmla="*/ 32425 h 68453"/>
                  <a:gd name="connsiteX5" fmla="*/ 56981 w 60819"/>
                  <a:gd name="connsiteY5" fmla="*/ 32425 h 68453"/>
                  <a:gd name="connsiteX6" fmla="*/ 60910 w 60819"/>
                  <a:gd name="connsiteY6" fmla="*/ 29294 h 68453"/>
                  <a:gd name="connsiteX7" fmla="*/ 32779 w 60819"/>
                  <a:gd name="connsiteY7" fmla="*/ 63 h 68453"/>
                  <a:gd name="connsiteX8" fmla="*/ 90 w 60819"/>
                  <a:gd name="connsiteY8" fmla="*/ 34066 h 68453"/>
                  <a:gd name="connsiteX9" fmla="*/ 34665 w 60819"/>
                  <a:gd name="connsiteY9" fmla="*/ 68516 h 68453"/>
                  <a:gd name="connsiteX10" fmla="*/ 60910 w 60819"/>
                  <a:gd name="connsiteY10" fmla="*/ 49129 h 68453"/>
                  <a:gd name="connsiteX11" fmla="*/ 58867 w 60819"/>
                  <a:gd name="connsiteY11" fmla="*/ 47339 h 68453"/>
                  <a:gd name="connsiteX12" fmla="*/ 56824 w 60819"/>
                  <a:gd name="connsiteY12" fmla="*/ 49427 h 68453"/>
                  <a:gd name="connsiteX13" fmla="*/ 35608 w 60819"/>
                  <a:gd name="connsiteY13" fmla="*/ 64788 h 68453"/>
                  <a:gd name="connsiteX14" fmla="*/ 17849 w 60819"/>
                  <a:gd name="connsiteY14" fmla="*/ 54796 h 68453"/>
                  <a:gd name="connsiteX15" fmla="*/ 13134 w 60819"/>
                  <a:gd name="connsiteY15" fmla="*/ 32425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819" h="68453">
                    <a:moveTo>
                      <a:pt x="13292" y="29294"/>
                    </a:moveTo>
                    <a:cubicBezTo>
                      <a:pt x="14234" y="7072"/>
                      <a:pt x="27435" y="3344"/>
                      <a:pt x="32779" y="3344"/>
                    </a:cubicBezTo>
                    <a:cubicBezTo>
                      <a:pt x="48966" y="3344"/>
                      <a:pt x="50537" y="23477"/>
                      <a:pt x="50537" y="29294"/>
                    </a:cubicBezTo>
                    <a:lnTo>
                      <a:pt x="13292" y="29294"/>
                    </a:lnTo>
                    <a:close/>
                    <a:moveTo>
                      <a:pt x="13134" y="32425"/>
                    </a:moveTo>
                    <a:lnTo>
                      <a:pt x="56981" y="32425"/>
                    </a:lnTo>
                    <a:cubicBezTo>
                      <a:pt x="60438" y="32425"/>
                      <a:pt x="60910" y="32425"/>
                      <a:pt x="60910" y="29294"/>
                    </a:cubicBezTo>
                    <a:cubicBezTo>
                      <a:pt x="60910" y="14529"/>
                      <a:pt x="52423" y="63"/>
                      <a:pt x="32779" y="63"/>
                    </a:cubicBezTo>
                    <a:cubicBezTo>
                      <a:pt x="14549" y="63"/>
                      <a:pt x="90" y="15424"/>
                      <a:pt x="90" y="34066"/>
                    </a:cubicBezTo>
                    <a:cubicBezTo>
                      <a:pt x="90" y="54050"/>
                      <a:pt x="16592" y="68516"/>
                      <a:pt x="34665" y="68516"/>
                    </a:cubicBezTo>
                    <a:cubicBezTo>
                      <a:pt x="53838" y="68516"/>
                      <a:pt x="60910" y="51962"/>
                      <a:pt x="60910" y="49129"/>
                    </a:cubicBezTo>
                    <a:cubicBezTo>
                      <a:pt x="60910" y="47637"/>
                      <a:pt x="59652" y="47339"/>
                      <a:pt x="58867" y="47339"/>
                    </a:cubicBezTo>
                    <a:cubicBezTo>
                      <a:pt x="57452" y="47339"/>
                      <a:pt x="57138" y="48234"/>
                      <a:pt x="56824" y="49427"/>
                    </a:cubicBezTo>
                    <a:cubicBezTo>
                      <a:pt x="51323" y="64788"/>
                      <a:pt x="37179" y="64788"/>
                      <a:pt x="35608" y="64788"/>
                    </a:cubicBezTo>
                    <a:cubicBezTo>
                      <a:pt x="27750" y="64788"/>
                      <a:pt x="21464" y="60314"/>
                      <a:pt x="17849" y="54796"/>
                    </a:cubicBezTo>
                    <a:cubicBezTo>
                      <a:pt x="13134" y="47637"/>
                      <a:pt x="13134" y="37794"/>
                      <a:pt x="13134" y="32425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A633E385-59D0-28DD-9D21-EF16214E740D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4616457" y="6020051"/>
                <a:ext cx="70876" cy="68453"/>
              </a:xfrm>
              <a:custGeom>
                <a:avLst/>
                <a:gdLst>
                  <a:gd name="connsiteX0" fmla="*/ 45827 w 70876"/>
                  <a:gd name="connsiteY0" fmla="*/ 55542 h 68453"/>
                  <a:gd name="connsiteX1" fmla="*/ 58085 w 70876"/>
                  <a:gd name="connsiteY1" fmla="*/ 67771 h 68453"/>
                  <a:gd name="connsiteX2" fmla="*/ 70972 w 70876"/>
                  <a:gd name="connsiteY2" fmla="*/ 53603 h 68453"/>
                  <a:gd name="connsiteX3" fmla="*/ 70972 w 70876"/>
                  <a:gd name="connsiteY3" fmla="*/ 45251 h 68453"/>
                  <a:gd name="connsiteX4" fmla="*/ 67043 w 70876"/>
                  <a:gd name="connsiteY4" fmla="*/ 45251 h 68453"/>
                  <a:gd name="connsiteX5" fmla="*/ 67043 w 70876"/>
                  <a:gd name="connsiteY5" fmla="*/ 53603 h 68453"/>
                  <a:gd name="connsiteX6" fmla="*/ 61385 w 70876"/>
                  <a:gd name="connsiteY6" fmla="*/ 63147 h 68453"/>
                  <a:gd name="connsiteX7" fmla="*/ 55571 w 70876"/>
                  <a:gd name="connsiteY7" fmla="*/ 55691 h 68453"/>
                  <a:gd name="connsiteX8" fmla="*/ 55571 w 70876"/>
                  <a:gd name="connsiteY8" fmla="*/ 25863 h 68453"/>
                  <a:gd name="connsiteX9" fmla="*/ 49913 w 70876"/>
                  <a:gd name="connsiteY9" fmla="*/ 8265 h 68453"/>
                  <a:gd name="connsiteX10" fmla="*/ 28383 w 70876"/>
                  <a:gd name="connsiteY10" fmla="*/ 63 h 68453"/>
                  <a:gd name="connsiteX11" fmla="*/ 4652 w 70876"/>
                  <a:gd name="connsiteY11" fmla="*/ 16915 h 68453"/>
                  <a:gd name="connsiteX12" fmla="*/ 11882 w 70876"/>
                  <a:gd name="connsiteY12" fmla="*/ 23925 h 68453"/>
                  <a:gd name="connsiteX13" fmla="*/ 19111 w 70876"/>
                  <a:gd name="connsiteY13" fmla="*/ 17064 h 68453"/>
                  <a:gd name="connsiteX14" fmla="*/ 11096 w 70876"/>
                  <a:gd name="connsiteY14" fmla="*/ 10204 h 68453"/>
                  <a:gd name="connsiteX15" fmla="*/ 28069 w 70876"/>
                  <a:gd name="connsiteY15" fmla="*/ 3344 h 68453"/>
                  <a:gd name="connsiteX16" fmla="*/ 44727 w 70876"/>
                  <a:gd name="connsiteY16" fmla="*/ 22433 h 68453"/>
                  <a:gd name="connsiteX17" fmla="*/ 44727 w 70876"/>
                  <a:gd name="connsiteY17" fmla="*/ 27951 h 68453"/>
                  <a:gd name="connsiteX18" fmla="*/ 15810 w 70876"/>
                  <a:gd name="connsiteY18" fmla="*/ 33320 h 68453"/>
                  <a:gd name="connsiteX19" fmla="*/ 95 w 70876"/>
                  <a:gd name="connsiteY19" fmla="*/ 52708 h 68453"/>
                  <a:gd name="connsiteX20" fmla="*/ 25240 w 70876"/>
                  <a:gd name="connsiteY20" fmla="*/ 68516 h 68453"/>
                  <a:gd name="connsiteX21" fmla="*/ 45827 w 70876"/>
                  <a:gd name="connsiteY21" fmla="*/ 55542 h 68453"/>
                  <a:gd name="connsiteX22" fmla="*/ 44727 w 70876"/>
                  <a:gd name="connsiteY22" fmla="*/ 31083 h 68453"/>
                  <a:gd name="connsiteX23" fmla="*/ 44727 w 70876"/>
                  <a:gd name="connsiteY23" fmla="*/ 45997 h 68453"/>
                  <a:gd name="connsiteX24" fmla="*/ 26340 w 70876"/>
                  <a:gd name="connsiteY24" fmla="*/ 65235 h 68453"/>
                  <a:gd name="connsiteX25" fmla="*/ 12196 w 70876"/>
                  <a:gd name="connsiteY25" fmla="*/ 52559 h 68453"/>
                  <a:gd name="connsiteX26" fmla="*/ 44727 w 70876"/>
                  <a:gd name="connsiteY26" fmla="*/ 31083 h 6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876" h="68453">
                    <a:moveTo>
                      <a:pt x="45827" y="55542"/>
                    </a:moveTo>
                    <a:cubicBezTo>
                      <a:pt x="46456" y="61507"/>
                      <a:pt x="50699" y="67771"/>
                      <a:pt x="58085" y="67771"/>
                    </a:cubicBezTo>
                    <a:cubicBezTo>
                      <a:pt x="61385" y="67771"/>
                      <a:pt x="70972" y="65683"/>
                      <a:pt x="70972" y="53603"/>
                    </a:cubicBezTo>
                    <a:lnTo>
                      <a:pt x="70972" y="45251"/>
                    </a:lnTo>
                    <a:lnTo>
                      <a:pt x="67043" y="45251"/>
                    </a:lnTo>
                    <a:lnTo>
                      <a:pt x="67043" y="53603"/>
                    </a:lnTo>
                    <a:cubicBezTo>
                      <a:pt x="67043" y="62253"/>
                      <a:pt x="63114" y="63147"/>
                      <a:pt x="61385" y="63147"/>
                    </a:cubicBezTo>
                    <a:cubicBezTo>
                      <a:pt x="56199" y="63147"/>
                      <a:pt x="55571" y="56436"/>
                      <a:pt x="55571" y="55691"/>
                    </a:cubicBezTo>
                    <a:lnTo>
                      <a:pt x="55571" y="25863"/>
                    </a:lnTo>
                    <a:cubicBezTo>
                      <a:pt x="55571" y="19600"/>
                      <a:pt x="55571" y="13783"/>
                      <a:pt x="49913" y="8265"/>
                    </a:cubicBezTo>
                    <a:cubicBezTo>
                      <a:pt x="43784" y="2449"/>
                      <a:pt x="35926" y="63"/>
                      <a:pt x="28383" y="63"/>
                    </a:cubicBezTo>
                    <a:cubicBezTo>
                      <a:pt x="15496" y="63"/>
                      <a:pt x="4652" y="7072"/>
                      <a:pt x="4652" y="16915"/>
                    </a:cubicBezTo>
                    <a:cubicBezTo>
                      <a:pt x="4652" y="21389"/>
                      <a:pt x="7796" y="23925"/>
                      <a:pt x="11882" y="23925"/>
                    </a:cubicBezTo>
                    <a:cubicBezTo>
                      <a:pt x="16282" y="23925"/>
                      <a:pt x="19111" y="20942"/>
                      <a:pt x="19111" y="17064"/>
                    </a:cubicBezTo>
                    <a:cubicBezTo>
                      <a:pt x="19111" y="15275"/>
                      <a:pt x="18325" y="10353"/>
                      <a:pt x="11096" y="10204"/>
                    </a:cubicBezTo>
                    <a:cubicBezTo>
                      <a:pt x="15339" y="4984"/>
                      <a:pt x="23040" y="3344"/>
                      <a:pt x="28069" y="3344"/>
                    </a:cubicBezTo>
                    <a:cubicBezTo>
                      <a:pt x="35769" y="3344"/>
                      <a:pt x="44727" y="9160"/>
                      <a:pt x="44727" y="22433"/>
                    </a:cubicBezTo>
                    <a:lnTo>
                      <a:pt x="44727" y="27951"/>
                    </a:lnTo>
                    <a:cubicBezTo>
                      <a:pt x="36712" y="28399"/>
                      <a:pt x="25711" y="28846"/>
                      <a:pt x="15810" y="33320"/>
                    </a:cubicBezTo>
                    <a:cubicBezTo>
                      <a:pt x="4024" y="38391"/>
                      <a:pt x="95" y="46146"/>
                      <a:pt x="95" y="52708"/>
                    </a:cubicBezTo>
                    <a:cubicBezTo>
                      <a:pt x="95" y="64788"/>
                      <a:pt x="15339" y="68516"/>
                      <a:pt x="25240" y="68516"/>
                    </a:cubicBezTo>
                    <a:cubicBezTo>
                      <a:pt x="35612" y="68516"/>
                      <a:pt x="42841" y="62551"/>
                      <a:pt x="45827" y="55542"/>
                    </a:cubicBezTo>
                    <a:close/>
                    <a:moveTo>
                      <a:pt x="44727" y="31083"/>
                    </a:moveTo>
                    <a:lnTo>
                      <a:pt x="44727" y="45997"/>
                    </a:lnTo>
                    <a:cubicBezTo>
                      <a:pt x="44727" y="60165"/>
                      <a:pt x="33412" y="65235"/>
                      <a:pt x="26340" y="65235"/>
                    </a:cubicBezTo>
                    <a:cubicBezTo>
                      <a:pt x="18639" y="65235"/>
                      <a:pt x="12196" y="60016"/>
                      <a:pt x="12196" y="52559"/>
                    </a:cubicBezTo>
                    <a:cubicBezTo>
                      <a:pt x="12196" y="44356"/>
                      <a:pt x="18796" y="31978"/>
                      <a:pt x="44727" y="31083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04A6E85F-C2CC-5788-8173-FB47DC6BDA94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4693463" y="6020946"/>
                <a:ext cx="122738" cy="65918"/>
              </a:xfrm>
              <a:custGeom>
                <a:avLst/>
                <a:gdLst>
                  <a:gd name="connsiteX0" fmla="*/ 12358 w 122738"/>
                  <a:gd name="connsiteY0" fmla="*/ 14678 h 65918"/>
                  <a:gd name="connsiteX1" fmla="*/ 12358 w 122738"/>
                  <a:gd name="connsiteY1" fmla="*/ 54647 h 65918"/>
                  <a:gd name="connsiteX2" fmla="*/ 100 w 122738"/>
                  <a:gd name="connsiteY2" fmla="*/ 61358 h 65918"/>
                  <a:gd name="connsiteX3" fmla="*/ 100 w 122738"/>
                  <a:gd name="connsiteY3" fmla="*/ 65981 h 65918"/>
                  <a:gd name="connsiteX4" fmla="*/ 17858 w 122738"/>
                  <a:gd name="connsiteY4" fmla="*/ 65534 h 65918"/>
                  <a:gd name="connsiteX5" fmla="*/ 35460 w 122738"/>
                  <a:gd name="connsiteY5" fmla="*/ 65981 h 65918"/>
                  <a:gd name="connsiteX6" fmla="*/ 35460 w 122738"/>
                  <a:gd name="connsiteY6" fmla="*/ 61358 h 65918"/>
                  <a:gd name="connsiteX7" fmla="*/ 23202 w 122738"/>
                  <a:gd name="connsiteY7" fmla="*/ 54647 h 65918"/>
                  <a:gd name="connsiteX8" fmla="*/ 23202 w 122738"/>
                  <a:gd name="connsiteY8" fmla="*/ 27206 h 65918"/>
                  <a:gd name="connsiteX9" fmla="*/ 44418 w 122738"/>
                  <a:gd name="connsiteY9" fmla="*/ 3344 h 65918"/>
                  <a:gd name="connsiteX10" fmla="*/ 56047 w 122738"/>
                  <a:gd name="connsiteY10" fmla="*/ 19898 h 65918"/>
                  <a:gd name="connsiteX11" fmla="*/ 56047 w 122738"/>
                  <a:gd name="connsiteY11" fmla="*/ 54647 h 65918"/>
                  <a:gd name="connsiteX12" fmla="*/ 43789 w 122738"/>
                  <a:gd name="connsiteY12" fmla="*/ 61358 h 65918"/>
                  <a:gd name="connsiteX13" fmla="*/ 43789 w 122738"/>
                  <a:gd name="connsiteY13" fmla="*/ 65981 h 65918"/>
                  <a:gd name="connsiteX14" fmla="*/ 61548 w 122738"/>
                  <a:gd name="connsiteY14" fmla="*/ 65534 h 65918"/>
                  <a:gd name="connsiteX15" fmla="*/ 79149 w 122738"/>
                  <a:gd name="connsiteY15" fmla="*/ 65981 h 65918"/>
                  <a:gd name="connsiteX16" fmla="*/ 79149 w 122738"/>
                  <a:gd name="connsiteY16" fmla="*/ 61358 h 65918"/>
                  <a:gd name="connsiteX17" fmla="*/ 66891 w 122738"/>
                  <a:gd name="connsiteY17" fmla="*/ 54647 h 65918"/>
                  <a:gd name="connsiteX18" fmla="*/ 66891 w 122738"/>
                  <a:gd name="connsiteY18" fmla="*/ 27206 h 65918"/>
                  <a:gd name="connsiteX19" fmla="*/ 88107 w 122738"/>
                  <a:gd name="connsiteY19" fmla="*/ 3344 h 65918"/>
                  <a:gd name="connsiteX20" fmla="*/ 99736 w 122738"/>
                  <a:gd name="connsiteY20" fmla="*/ 19898 h 65918"/>
                  <a:gd name="connsiteX21" fmla="*/ 99736 w 122738"/>
                  <a:gd name="connsiteY21" fmla="*/ 54647 h 65918"/>
                  <a:gd name="connsiteX22" fmla="*/ 87478 w 122738"/>
                  <a:gd name="connsiteY22" fmla="*/ 61358 h 65918"/>
                  <a:gd name="connsiteX23" fmla="*/ 87478 w 122738"/>
                  <a:gd name="connsiteY23" fmla="*/ 65981 h 65918"/>
                  <a:gd name="connsiteX24" fmla="*/ 105237 w 122738"/>
                  <a:gd name="connsiteY24" fmla="*/ 65534 h 65918"/>
                  <a:gd name="connsiteX25" fmla="*/ 122838 w 122738"/>
                  <a:gd name="connsiteY25" fmla="*/ 65981 h 65918"/>
                  <a:gd name="connsiteX26" fmla="*/ 122838 w 122738"/>
                  <a:gd name="connsiteY26" fmla="*/ 61358 h 65918"/>
                  <a:gd name="connsiteX27" fmla="*/ 110580 w 122738"/>
                  <a:gd name="connsiteY27" fmla="*/ 56884 h 65918"/>
                  <a:gd name="connsiteX28" fmla="*/ 110580 w 122738"/>
                  <a:gd name="connsiteY28" fmla="*/ 28399 h 65918"/>
                  <a:gd name="connsiteX29" fmla="*/ 105708 w 122738"/>
                  <a:gd name="connsiteY29" fmla="*/ 5581 h 65918"/>
                  <a:gd name="connsiteX30" fmla="*/ 89207 w 122738"/>
                  <a:gd name="connsiteY30" fmla="*/ 63 h 65918"/>
                  <a:gd name="connsiteX31" fmla="*/ 66419 w 122738"/>
                  <a:gd name="connsiteY31" fmla="*/ 14678 h 65918"/>
                  <a:gd name="connsiteX32" fmla="*/ 45518 w 122738"/>
                  <a:gd name="connsiteY32" fmla="*/ 63 h 65918"/>
                  <a:gd name="connsiteX33" fmla="*/ 22259 w 122738"/>
                  <a:gd name="connsiteY33" fmla="*/ 15722 h 65918"/>
                  <a:gd name="connsiteX34" fmla="*/ 22259 w 122738"/>
                  <a:gd name="connsiteY34" fmla="*/ 63 h 65918"/>
                  <a:gd name="connsiteX35" fmla="*/ 100 w 122738"/>
                  <a:gd name="connsiteY35" fmla="*/ 1703 h 65918"/>
                  <a:gd name="connsiteX36" fmla="*/ 100 w 122738"/>
                  <a:gd name="connsiteY36" fmla="*/ 6327 h 65918"/>
                  <a:gd name="connsiteX37" fmla="*/ 12358 w 122738"/>
                  <a:gd name="connsiteY37" fmla="*/ 14678 h 6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22738" h="65918">
                    <a:moveTo>
                      <a:pt x="12358" y="14678"/>
                    </a:moveTo>
                    <a:lnTo>
                      <a:pt x="12358" y="54647"/>
                    </a:lnTo>
                    <a:cubicBezTo>
                      <a:pt x="12358" y="61358"/>
                      <a:pt x="10629" y="61358"/>
                      <a:pt x="100" y="61358"/>
                    </a:cubicBezTo>
                    <a:lnTo>
                      <a:pt x="100" y="65981"/>
                    </a:lnTo>
                    <a:cubicBezTo>
                      <a:pt x="5600" y="65832"/>
                      <a:pt x="13615" y="65534"/>
                      <a:pt x="17858" y="65534"/>
                    </a:cubicBezTo>
                    <a:cubicBezTo>
                      <a:pt x="21944" y="65534"/>
                      <a:pt x="30117" y="65832"/>
                      <a:pt x="35460" y="65981"/>
                    </a:cubicBezTo>
                    <a:lnTo>
                      <a:pt x="35460" y="61358"/>
                    </a:lnTo>
                    <a:cubicBezTo>
                      <a:pt x="24930" y="61358"/>
                      <a:pt x="23202" y="61358"/>
                      <a:pt x="23202" y="54647"/>
                    </a:cubicBezTo>
                    <a:lnTo>
                      <a:pt x="23202" y="27206"/>
                    </a:lnTo>
                    <a:cubicBezTo>
                      <a:pt x="23202" y="11695"/>
                      <a:pt x="34360" y="3344"/>
                      <a:pt x="44418" y="3344"/>
                    </a:cubicBezTo>
                    <a:cubicBezTo>
                      <a:pt x="54318" y="3344"/>
                      <a:pt x="56047" y="11397"/>
                      <a:pt x="56047" y="19898"/>
                    </a:cubicBezTo>
                    <a:lnTo>
                      <a:pt x="56047" y="54647"/>
                    </a:lnTo>
                    <a:cubicBezTo>
                      <a:pt x="56047" y="61358"/>
                      <a:pt x="54318" y="61358"/>
                      <a:pt x="43789" y="61358"/>
                    </a:cubicBezTo>
                    <a:lnTo>
                      <a:pt x="43789" y="65981"/>
                    </a:lnTo>
                    <a:cubicBezTo>
                      <a:pt x="49289" y="65832"/>
                      <a:pt x="57304" y="65534"/>
                      <a:pt x="61548" y="65534"/>
                    </a:cubicBezTo>
                    <a:cubicBezTo>
                      <a:pt x="65634" y="65534"/>
                      <a:pt x="73806" y="65832"/>
                      <a:pt x="79149" y="65981"/>
                    </a:cubicBezTo>
                    <a:lnTo>
                      <a:pt x="79149" y="61358"/>
                    </a:lnTo>
                    <a:cubicBezTo>
                      <a:pt x="68620" y="61358"/>
                      <a:pt x="66891" y="61358"/>
                      <a:pt x="66891" y="54647"/>
                    </a:cubicBezTo>
                    <a:lnTo>
                      <a:pt x="66891" y="27206"/>
                    </a:lnTo>
                    <a:cubicBezTo>
                      <a:pt x="66891" y="11695"/>
                      <a:pt x="78049" y="3344"/>
                      <a:pt x="88107" y="3344"/>
                    </a:cubicBezTo>
                    <a:cubicBezTo>
                      <a:pt x="98008" y="3344"/>
                      <a:pt x="99736" y="11397"/>
                      <a:pt x="99736" y="19898"/>
                    </a:cubicBezTo>
                    <a:lnTo>
                      <a:pt x="99736" y="54647"/>
                    </a:lnTo>
                    <a:cubicBezTo>
                      <a:pt x="99736" y="61358"/>
                      <a:pt x="98008" y="61358"/>
                      <a:pt x="87478" y="61358"/>
                    </a:cubicBezTo>
                    <a:lnTo>
                      <a:pt x="87478" y="65981"/>
                    </a:lnTo>
                    <a:cubicBezTo>
                      <a:pt x="92979" y="65832"/>
                      <a:pt x="100994" y="65534"/>
                      <a:pt x="105237" y="65534"/>
                    </a:cubicBezTo>
                    <a:cubicBezTo>
                      <a:pt x="109323" y="65534"/>
                      <a:pt x="117495" y="65832"/>
                      <a:pt x="122838" y="65981"/>
                    </a:cubicBezTo>
                    <a:lnTo>
                      <a:pt x="122838" y="61358"/>
                    </a:lnTo>
                    <a:cubicBezTo>
                      <a:pt x="114666" y="61358"/>
                      <a:pt x="110737" y="61358"/>
                      <a:pt x="110580" y="56884"/>
                    </a:cubicBezTo>
                    <a:lnTo>
                      <a:pt x="110580" y="28399"/>
                    </a:lnTo>
                    <a:cubicBezTo>
                      <a:pt x="110580" y="15573"/>
                      <a:pt x="110580" y="10950"/>
                      <a:pt x="105708" y="5581"/>
                    </a:cubicBezTo>
                    <a:cubicBezTo>
                      <a:pt x="103508" y="3045"/>
                      <a:pt x="98322" y="63"/>
                      <a:pt x="89207" y="63"/>
                    </a:cubicBezTo>
                    <a:cubicBezTo>
                      <a:pt x="76006" y="63"/>
                      <a:pt x="69091" y="9011"/>
                      <a:pt x="66419" y="14678"/>
                    </a:cubicBezTo>
                    <a:cubicBezTo>
                      <a:pt x="64219" y="1703"/>
                      <a:pt x="52590" y="63"/>
                      <a:pt x="45518" y="63"/>
                    </a:cubicBezTo>
                    <a:cubicBezTo>
                      <a:pt x="34045" y="63"/>
                      <a:pt x="26659" y="6476"/>
                      <a:pt x="22259" y="15722"/>
                    </a:cubicBezTo>
                    <a:lnTo>
                      <a:pt x="22259" y="63"/>
                    </a:lnTo>
                    <a:lnTo>
                      <a:pt x="100" y="1703"/>
                    </a:lnTo>
                    <a:lnTo>
                      <a:pt x="100" y="6327"/>
                    </a:lnTo>
                    <a:cubicBezTo>
                      <a:pt x="11101" y="6327"/>
                      <a:pt x="12358" y="7370"/>
                      <a:pt x="12358" y="14678"/>
                    </a:cubicBezTo>
                    <a:close/>
                  </a:path>
                </a:pathLst>
              </a:custGeom>
              <a:solidFill>
                <a:srgbClr val="858585"/>
              </a:solidFill>
              <a:ln w="2519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cxnSp>
          <p:nvCxnSpPr>
            <p:cNvPr id="1477" name="Straight Arrow Connector 1476">
              <a:extLst>
                <a:ext uri="{FF2B5EF4-FFF2-40B4-BE49-F238E27FC236}">
                  <a16:creationId xmlns:a16="http://schemas.microsoft.com/office/drawing/2014/main" id="{F79049B1-D4AD-38E0-4F8D-C35BBDF9E2C7}"/>
                </a:ext>
              </a:extLst>
            </p:cNvPr>
            <p:cNvCxnSpPr>
              <a:cxnSpLocks/>
            </p:cNvCxnSpPr>
            <p:nvPr/>
          </p:nvCxnSpPr>
          <p:spPr>
            <a:xfrm>
              <a:off x="2913203" y="3292995"/>
              <a:ext cx="144000" cy="0"/>
            </a:xfrm>
            <a:prstGeom prst="straightConnector1">
              <a:avLst/>
            </a:prstGeom>
            <a:ln w="25400">
              <a:solidFill>
                <a:srgbClr val="A9A9A9"/>
              </a:solidFill>
              <a:tailEnd type="stealth"/>
            </a:ln>
            <a:scene3d>
              <a:camera prst="isometricTopUp"/>
              <a:lightRig rig="threePt" dir="t"/>
            </a:scene3d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5033285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A5D5E-E8A7-319A-56FC-C04DEDE45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TextBox 1973">
            <a:extLst>
              <a:ext uri="{FF2B5EF4-FFF2-40B4-BE49-F238E27FC236}">
                <a16:creationId xmlns:a16="http://schemas.microsoft.com/office/drawing/2014/main" id="{73FACB8B-BBD0-BEA1-828D-8DC14065CD4C}"/>
              </a:ext>
            </a:extLst>
          </p:cNvPr>
          <p:cNvSpPr txBox="1"/>
          <p:nvPr/>
        </p:nvSpPr>
        <p:spPr>
          <a:xfrm>
            <a:off x="546541" y="2259169"/>
            <a:ext cx="291510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Out-of-plane interaction width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E5BC118A-0DC9-2AAF-6840-D431EA7D07EB}"/>
              </a:ext>
            </a:extLst>
          </p:cNvPr>
          <p:cNvSpPr txBox="1">
            <a:spLocks/>
          </p:cNvSpPr>
          <p:nvPr/>
        </p:nvSpPr>
        <p:spPr>
          <a:xfrm>
            <a:off x="838200" y="471341"/>
            <a:ext cx="10515600" cy="980899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85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Photon yield of inverse Compton scattering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pic>
        <p:nvPicPr>
          <p:cNvPr id="1537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AB99A424-7698-2F58-3CF5-D4640AC7B1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45" name="Group 1544" descr="\documentclass{article}&#10;\usepackage{amsmath}&#10;\pagestyle{empty}&#10;\begin{document}&#10;&#10;$$\Sigma_{s} = \sqrt{\sigma_{s}^2 + \sigma_{y}^2}$$&#10;&#10;&#10;\end{document}" title="IguanaTex Vector Display">
            <a:extLst>
              <a:ext uri="{FF2B5EF4-FFF2-40B4-BE49-F238E27FC236}">
                <a16:creationId xmlns:a16="http://schemas.microsoft.com/office/drawing/2014/main" id="{36F21A72-6D88-1701-2B92-615EB7E30A5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136132" y="2673608"/>
            <a:ext cx="1717167" cy="455491"/>
            <a:chOff x="10208420" y="4614733"/>
            <a:chExt cx="1717167" cy="455491"/>
          </a:xfrm>
        </p:grpSpPr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A6B63774-32D4-E9E6-9670-D88B7A98A8C9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0208420" y="4738517"/>
              <a:ext cx="154674" cy="172833"/>
            </a:xfrm>
            <a:custGeom>
              <a:avLst/>
              <a:gdLst>
                <a:gd name="csX0" fmla="*/ 80458 w 154674"/>
                <a:gd name="csY0" fmla="*/ 90415 h 172833"/>
                <a:gd name="csX1" fmla="*/ 82744 w 154674"/>
                <a:gd name="csY1" fmla="*/ 86366 h 172833"/>
                <a:gd name="csX2" fmla="*/ 80966 w 154674"/>
                <a:gd name="csY2" fmla="*/ 82824 h 172833"/>
                <a:gd name="csX3" fmla="*/ 28900 w 154674"/>
                <a:gd name="csY3" fmla="*/ 7920 h 172833"/>
                <a:gd name="csX4" fmla="*/ 87569 w 154674"/>
                <a:gd name="csY4" fmla="*/ 7920 h 172833"/>
                <a:gd name="csX5" fmla="*/ 148525 w 154674"/>
                <a:gd name="csY5" fmla="*/ 57012 h 172833"/>
                <a:gd name="csX6" fmla="*/ 154874 w 154674"/>
                <a:gd name="csY6" fmla="*/ 57012 h 172833"/>
                <a:gd name="csX7" fmla="*/ 147763 w 154674"/>
                <a:gd name="csY7" fmla="*/ 76 h 172833"/>
                <a:gd name="csX8" fmla="*/ 6803 w 154674"/>
                <a:gd name="csY8" fmla="*/ 76 h 172833"/>
                <a:gd name="csX9" fmla="*/ 200 w 154674"/>
                <a:gd name="csY9" fmla="*/ 5896 h 172833"/>
                <a:gd name="csX10" fmla="*/ 63441 w 154674"/>
                <a:gd name="csY10" fmla="*/ 97500 h 172833"/>
                <a:gd name="csX11" fmla="*/ 2993 w 154674"/>
                <a:gd name="csY11" fmla="*/ 166077 h 172833"/>
                <a:gd name="csX12" fmla="*/ 454 w 154674"/>
                <a:gd name="csY12" fmla="*/ 170126 h 172833"/>
                <a:gd name="csX13" fmla="*/ 6803 w 154674"/>
                <a:gd name="csY13" fmla="*/ 172910 h 172833"/>
                <a:gd name="csX14" fmla="*/ 147763 w 154674"/>
                <a:gd name="csY14" fmla="*/ 172910 h 172833"/>
                <a:gd name="csX15" fmla="*/ 154874 w 154674"/>
                <a:gd name="csY15" fmla="*/ 113190 h 172833"/>
                <a:gd name="csX16" fmla="*/ 148525 w 154674"/>
                <a:gd name="csY16" fmla="*/ 113190 h 172833"/>
                <a:gd name="csX17" fmla="*/ 86807 w 154674"/>
                <a:gd name="csY17" fmla="*/ 162282 h 172833"/>
                <a:gd name="csX18" fmla="*/ 16708 w 154674"/>
                <a:gd name="csY18" fmla="*/ 162282 h 172833"/>
                <a:gd name="csX19" fmla="*/ 80458 w 154674"/>
                <a:gd name="csY19" fmla="*/ 90415 h 172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674" h="172833">
                  <a:moveTo>
                    <a:pt x="80458" y="90415"/>
                  </a:moveTo>
                  <a:cubicBezTo>
                    <a:pt x="82744" y="87885"/>
                    <a:pt x="82744" y="86872"/>
                    <a:pt x="82744" y="86366"/>
                  </a:cubicBezTo>
                  <a:cubicBezTo>
                    <a:pt x="82744" y="85101"/>
                    <a:pt x="81728" y="83836"/>
                    <a:pt x="80966" y="82824"/>
                  </a:cubicBezTo>
                  <a:lnTo>
                    <a:pt x="28900" y="7920"/>
                  </a:lnTo>
                  <a:lnTo>
                    <a:pt x="87569" y="7920"/>
                  </a:lnTo>
                  <a:cubicBezTo>
                    <a:pt x="130492" y="7920"/>
                    <a:pt x="143191" y="17030"/>
                    <a:pt x="148525" y="57012"/>
                  </a:cubicBezTo>
                  <a:lnTo>
                    <a:pt x="154874" y="57012"/>
                  </a:lnTo>
                  <a:lnTo>
                    <a:pt x="147763" y="76"/>
                  </a:lnTo>
                  <a:lnTo>
                    <a:pt x="6803" y="76"/>
                  </a:lnTo>
                  <a:cubicBezTo>
                    <a:pt x="708" y="76"/>
                    <a:pt x="200" y="76"/>
                    <a:pt x="200" y="5896"/>
                  </a:cubicBezTo>
                  <a:lnTo>
                    <a:pt x="63441" y="97500"/>
                  </a:lnTo>
                  <a:lnTo>
                    <a:pt x="2993" y="166077"/>
                  </a:lnTo>
                  <a:cubicBezTo>
                    <a:pt x="454" y="168861"/>
                    <a:pt x="454" y="169367"/>
                    <a:pt x="454" y="170126"/>
                  </a:cubicBezTo>
                  <a:cubicBezTo>
                    <a:pt x="454" y="172910"/>
                    <a:pt x="2993" y="172910"/>
                    <a:pt x="6803" y="172910"/>
                  </a:cubicBezTo>
                  <a:lnTo>
                    <a:pt x="147763" y="172910"/>
                  </a:lnTo>
                  <a:lnTo>
                    <a:pt x="154874" y="113190"/>
                  </a:lnTo>
                  <a:lnTo>
                    <a:pt x="148525" y="113190"/>
                  </a:lnTo>
                  <a:cubicBezTo>
                    <a:pt x="143953" y="155449"/>
                    <a:pt x="126682" y="162282"/>
                    <a:pt x="86807" y="162282"/>
                  </a:cubicBezTo>
                  <a:lnTo>
                    <a:pt x="16708" y="162282"/>
                  </a:lnTo>
                  <a:lnTo>
                    <a:pt x="80458" y="9041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F93E0F36-B08B-67CE-DFB9-D786DA3A6C89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0390251" y="4871191"/>
              <a:ext cx="70936" cy="79888"/>
            </a:xfrm>
            <a:custGeom>
              <a:avLst/>
              <a:gdLst>
                <a:gd name="csX0" fmla="*/ 64210 w 70936"/>
                <a:gd name="csY0" fmla="*/ 11591 h 79888"/>
                <a:gd name="csX1" fmla="*/ 56743 w 70936"/>
                <a:gd name="csY1" fmla="*/ 19917 h 79888"/>
                <a:gd name="csX2" fmla="*/ 62610 w 70936"/>
                <a:gd name="csY2" fmla="*/ 25585 h 79888"/>
                <a:gd name="csX3" fmla="*/ 71144 w 70936"/>
                <a:gd name="csY3" fmla="*/ 15488 h 79888"/>
                <a:gd name="csX4" fmla="*/ 47498 w 70936"/>
                <a:gd name="csY4" fmla="*/ 77 h 79888"/>
                <a:gd name="csX5" fmla="*/ 14785 w 70936"/>
                <a:gd name="csY5" fmla="*/ 25939 h 79888"/>
                <a:gd name="csX6" fmla="*/ 21008 w 70936"/>
                <a:gd name="csY6" fmla="*/ 38870 h 79888"/>
                <a:gd name="csX7" fmla="*/ 41098 w 70936"/>
                <a:gd name="csY7" fmla="*/ 45247 h 79888"/>
                <a:gd name="csX8" fmla="*/ 56210 w 70936"/>
                <a:gd name="csY8" fmla="*/ 56938 h 79888"/>
                <a:gd name="csX9" fmla="*/ 46787 w 70936"/>
                <a:gd name="csY9" fmla="*/ 71109 h 79888"/>
                <a:gd name="csX10" fmla="*/ 29008 w 70936"/>
                <a:gd name="csY10" fmla="*/ 75006 h 79888"/>
                <a:gd name="csX11" fmla="*/ 7674 w 70936"/>
                <a:gd name="csY11" fmla="*/ 67566 h 79888"/>
                <a:gd name="csX12" fmla="*/ 17452 w 70936"/>
                <a:gd name="csY12" fmla="*/ 57469 h 79888"/>
                <a:gd name="csX13" fmla="*/ 10518 w 70936"/>
                <a:gd name="csY13" fmla="*/ 50915 h 79888"/>
                <a:gd name="csX14" fmla="*/ 207 w 70936"/>
                <a:gd name="csY14" fmla="*/ 62783 h 79888"/>
                <a:gd name="csX15" fmla="*/ 28831 w 70936"/>
                <a:gd name="csY15" fmla="*/ 79966 h 79888"/>
                <a:gd name="csX16" fmla="*/ 67588 w 70936"/>
                <a:gd name="csY16" fmla="*/ 50738 h 79888"/>
                <a:gd name="csX17" fmla="*/ 43054 w 70936"/>
                <a:gd name="csY17" fmla="*/ 30013 h 79888"/>
                <a:gd name="csX18" fmla="*/ 35942 w 70936"/>
                <a:gd name="csY18" fmla="*/ 28596 h 79888"/>
                <a:gd name="csX19" fmla="*/ 26164 w 70936"/>
                <a:gd name="csY19" fmla="*/ 19739 h 79888"/>
                <a:gd name="csX20" fmla="*/ 33275 w 70936"/>
                <a:gd name="csY20" fmla="*/ 8403 h 79888"/>
                <a:gd name="csX21" fmla="*/ 47320 w 70936"/>
                <a:gd name="csY21" fmla="*/ 5037 h 79888"/>
                <a:gd name="csX22" fmla="*/ 64210 w 70936"/>
                <a:gd name="csY22" fmla="*/ 11591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936" h="79888">
                  <a:moveTo>
                    <a:pt x="64210" y="11591"/>
                  </a:moveTo>
                  <a:cubicBezTo>
                    <a:pt x="59588" y="12654"/>
                    <a:pt x="56743" y="16374"/>
                    <a:pt x="56743" y="19917"/>
                  </a:cubicBezTo>
                  <a:cubicBezTo>
                    <a:pt x="56743" y="23991"/>
                    <a:pt x="60299" y="25585"/>
                    <a:pt x="62610" y="25585"/>
                  </a:cubicBezTo>
                  <a:cubicBezTo>
                    <a:pt x="64388" y="25585"/>
                    <a:pt x="71144" y="24522"/>
                    <a:pt x="71144" y="15488"/>
                  </a:cubicBezTo>
                  <a:cubicBezTo>
                    <a:pt x="71144" y="3974"/>
                    <a:pt x="58343" y="77"/>
                    <a:pt x="47498" y="77"/>
                  </a:cubicBezTo>
                  <a:cubicBezTo>
                    <a:pt x="19763" y="77"/>
                    <a:pt x="14785" y="20448"/>
                    <a:pt x="14785" y="25939"/>
                  </a:cubicBezTo>
                  <a:cubicBezTo>
                    <a:pt x="14785" y="32493"/>
                    <a:pt x="18519" y="36744"/>
                    <a:pt x="21008" y="38870"/>
                  </a:cubicBezTo>
                  <a:cubicBezTo>
                    <a:pt x="25630" y="42413"/>
                    <a:pt x="28831" y="43121"/>
                    <a:pt x="41098" y="45247"/>
                  </a:cubicBezTo>
                  <a:cubicBezTo>
                    <a:pt x="44831" y="45956"/>
                    <a:pt x="56210" y="48081"/>
                    <a:pt x="56210" y="56938"/>
                  </a:cubicBezTo>
                  <a:cubicBezTo>
                    <a:pt x="56210" y="59949"/>
                    <a:pt x="54254" y="66680"/>
                    <a:pt x="46787" y="71109"/>
                  </a:cubicBezTo>
                  <a:cubicBezTo>
                    <a:pt x="39853" y="75006"/>
                    <a:pt x="31142" y="75006"/>
                    <a:pt x="29008" y="75006"/>
                  </a:cubicBezTo>
                  <a:cubicBezTo>
                    <a:pt x="21897" y="75006"/>
                    <a:pt x="11763" y="73412"/>
                    <a:pt x="7674" y="67566"/>
                  </a:cubicBezTo>
                  <a:cubicBezTo>
                    <a:pt x="13541" y="66858"/>
                    <a:pt x="17452" y="62429"/>
                    <a:pt x="17452" y="57469"/>
                  </a:cubicBezTo>
                  <a:cubicBezTo>
                    <a:pt x="17452" y="53041"/>
                    <a:pt x="14252" y="50915"/>
                    <a:pt x="10518" y="50915"/>
                  </a:cubicBezTo>
                  <a:cubicBezTo>
                    <a:pt x="5363" y="50915"/>
                    <a:pt x="207" y="54989"/>
                    <a:pt x="207" y="62783"/>
                  </a:cubicBezTo>
                  <a:cubicBezTo>
                    <a:pt x="207" y="73412"/>
                    <a:pt x="11585" y="79966"/>
                    <a:pt x="28831" y="79966"/>
                  </a:cubicBezTo>
                  <a:cubicBezTo>
                    <a:pt x="61543" y="79966"/>
                    <a:pt x="67588" y="57646"/>
                    <a:pt x="67588" y="50738"/>
                  </a:cubicBezTo>
                  <a:cubicBezTo>
                    <a:pt x="67588" y="34442"/>
                    <a:pt x="49632" y="31253"/>
                    <a:pt x="43054" y="30013"/>
                  </a:cubicBezTo>
                  <a:cubicBezTo>
                    <a:pt x="41453" y="29659"/>
                    <a:pt x="37009" y="28950"/>
                    <a:pt x="35942" y="28596"/>
                  </a:cubicBezTo>
                  <a:cubicBezTo>
                    <a:pt x="29364" y="27356"/>
                    <a:pt x="26164" y="23636"/>
                    <a:pt x="26164" y="19739"/>
                  </a:cubicBezTo>
                  <a:cubicBezTo>
                    <a:pt x="26164" y="15665"/>
                    <a:pt x="29364" y="10883"/>
                    <a:pt x="33275" y="8403"/>
                  </a:cubicBezTo>
                  <a:cubicBezTo>
                    <a:pt x="38075" y="5391"/>
                    <a:pt x="44298" y="5037"/>
                    <a:pt x="47320" y="5037"/>
                  </a:cubicBezTo>
                  <a:cubicBezTo>
                    <a:pt x="51054" y="5037"/>
                    <a:pt x="60299" y="5569"/>
                    <a:pt x="64210" y="1159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C51A1BF9-AFB3-C414-C668-C9776BAD7493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>
            <a:xfrm>
              <a:off x="10570960" y="4818481"/>
              <a:ext cx="168897" cy="59213"/>
            </a:xfrm>
            <a:custGeom>
              <a:avLst/>
              <a:gdLst>
                <a:gd name="csX0" fmla="*/ 160476 w 168897"/>
                <a:gd name="csY0" fmla="*/ 10198 h 59213"/>
                <a:gd name="csX1" fmla="*/ 169111 w 168897"/>
                <a:gd name="csY1" fmla="*/ 5137 h 59213"/>
                <a:gd name="csX2" fmla="*/ 160730 w 168897"/>
                <a:gd name="csY2" fmla="*/ 76 h 59213"/>
                <a:gd name="csX3" fmla="*/ 8595 w 168897"/>
                <a:gd name="csY3" fmla="*/ 76 h 59213"/>
                <a:gd name="csX4" fmla="*/ 214 w 168897"/>
                <a:gd name="csY4" fmla="*/ 5137 h 59213"/>
                <a:gd name="csX5" fmla="*/ 8849 w 168897"/>
                <a:gd name="csY5" fmla="*/ 10198 h 59213"/>
                <a:gd name="csX6" fmla="*/ 160476 w 168897"/>
                <a:gd name="csY6" fmla="*/ 10198 h 59213"/>
                <a:gd name="csX7" fmla="*/ 160730 w 168897"/>
                <a:gd name="csY7" fmla="*/ 59290 h 59213"/>
                <a:gd name="csX8" fmla="*/ 169111 w 168897"/>
                <a:gd name="csY8" fmla="*/ 54229 h 59213"/>
                <a:gd name="csX9" fmla="*/ 160476 w 168897"/>
                <a:gd name="csY9" fmla="*/ 49168 h 59213"/>
                <a:gd name="csX10" fmla="*/ 8849 w 168897"/>
                <a:gd name="csY10" fmla="*/ 49168 h 59213"/>
                <a:gd name="csX11" fmla="*/ 214 w 168897"/>
                <a:gd name="csY11" fmla="*/ 54229 h 59213"/>
                <a:gd name="csX12" fmla="*/ 8595 w 168897"/>
                <a:gd name="csY12" fmla="*/ 59290 h 59213"/>
                <a:gd name="csX13" fmla="*/ 160730 w 168897"/>
                <a:gd name="csY13" fmla="*/ 59290 h 59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897" h="59213">
                  <a:moveTo>
                    <a:pt x="160476" y="10198"/>
                  </a:moveTo>
                  <a:cubicBezTo>
                    <a:pt x="164286" y="10198"/>
                    <a:pt x="169111" y="10198"/>
                    <a:pt x="169111" y="5137"/>
                  </a:cubicBezTo>
                  <a:cubicBezTo>
                    <a:pt x="169111" y="76"/>
                    <a:pt x="164286" y="76"/>
                    <a:pt x="160730" y="76"/>
                  </a:cubicBezTo>
                  <a:lnTo>
                    <a:pt x="8595" y="76"/>
                  </a:lnTo>
                  <a:cubicBezTo>
                    <a:pt x="5040" y="76"/>
                    <a:pt x="214" y="76"/>
                    <a:pt x="214" y="5137"/>
                  </a:cubicBezTo>
                  <a:cubicBezTo>
                    <a:pt x="214" y="10198"/>
                    <a:pt x="5040" y="10198"/>
                    <a:pt x="8849" y="10198"/>
                  </a:cubicBezTo>
                  <a:lnTo>
                    <a:pt x="160476" y="10198"/>
                  </a:lnTo>
                  <a:close/>
                  <a:moveTo>
                    <a:pt x="160730" y="59290"/>
                  </a:moveTo>
                  <a:cubicBezTo>
                    <a:pt x="164286" y="59290"/>
                    <a:pt x="169111" y="59290"/>
                    <a:pt x="169111" y="54229"/>
                  </a:cubicBezTo>
                  <a:cubicBezTo>
                    <a:pt x="169111" y="49168"/>
                    <a:pt x="164286" y="49168"/>
                    <a:pt x="160476" y="49168"/>
                  </a:cubicBezTo>
                  <a:lnTo>
                    <a:pt x="8849" y="49168"/>
                  </a:lnTo>
                  <a:cubicBezTo>
                    <a:pt x="5040" y="49168"/>
                    <a:pt x="214" y="49168"/>
                    <a:pt x="214" y="54229"/>
                  </a:cubicBezTo>
                  <a:cubicBezTo>
                    <a:pt x="214" y="59290"/>
                    <a:pt x="5040" y="59290"/>
                    <a:pt x="8595" y="59290"/>
                  </a:cubicBezTo>
                  <a:lnTo>
                    <a:pt x="160730" y="5929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0DD8FA1E-7C8D-B933-C188-409E0132C2ED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>
            <a:xfrm>
              <a:off x="10852765" y="4614733"/>
              <a:ext cx="231122" cy="455491"/>
            </a:xfrm>
            <a:custGeom>
              <a:avLst/>
              <a:gdLst>
                <a:gd name="csX0" fmla="*/ 90134 w 231122"/>
                <a:gd name="csY0" fmla="*/ 417599 h 455491"/>
                <a:gd name="csX1" fmla="*/ 35528 w 231122"/>
                <a:gd name="csY1" fmla="*/ 227811 h 455491"/>
                <a:gd name="csX2" fmla="*/ 224 w 231122"/>
                <a:gd name="csY2" fmla="*/ 269058 h 455491"/>
                <a:gd name="csX3" fmla="*/ 4288 w 231122"/>
                <a:gd name="csY3" fmla="*/ 272854 h 455491"/>
                <a:gd name="csX4" fmla="*/ 21559 w 231122"/>
                <a:gd name="csY4" fmla="*/ 252610 h 455491"/>
                <a:gd name="csX5" fmla="*/ 79975 w 231122"/>
                <a:gd name="csY5" fmla="*/ 455556 h 455491"/>
                <a:gd name="csX6" fmla="*/ 90642 w 231122"/>
                <a:gd name="csY6" fmla="*/ 449483 h 455491"/>
                <a:gd name="csX7" fmla="*/ 230077 w 231122"/>
                <a:gd name="csY7" fmla="*/ 10187 h 455491"/>
                <a:gd name="csX8" fmla="*/ 231347 w 231122"/>
                <a:gd name="csY8" fmla="*/ 5126 h 455491"/>
                <a:gd name="csX9" fmla="*/ 226268 w 231122"/>
                <a:gd name="csY9" fmla="*/ 65 h 455491"/>
                <a:gd name="csX10" fmla="*/ 220426 w 231122"/>
                <a:gd name="csY10" fmla="*/ 6644 h 455491"/>
                <a:gd name="csX11" fmla="*/ 90134 w 231122"/>
                <a:gd name="csY11" fmla="*/ 417599 h 455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1122" h="455491">
                  <a:moveTo>
                    <a:pt x="90134" y="417599"/>
                  </a:moveTo>
                  <a:lnTo>
                    <a:pt x="35528" y="227811"/>
                  </a:lnTo>
                  <a:lnTo>
                    <a:pt x="224" y="269058"/>
                  </a:lnTo>
                  <a:lnTo>
                    <a:pt x="4288" y="272854"/>
                  </a:lnTo>
                  <a:lnTo>
                    <a:pt x="21559" y="252610"/>
                  </a:lnTo>
                  <a:lnTo>
                    <a:pt x="79975" y="455556"/>
                  </a:lnTo>
                  <a:cubicBezTo>
                    <a:pt x="88356" y="455556"/>
                    <a:pt x="88610" y="455556"/>
                    <a:pt x="90642" y="449483"/>
                  </a:cubicBezTo>
                  <a:lnTo>
                    <a:pt x="230077" y="10187"/>
                  </a:lnTo>
                  <a:cubicBezTo>
                    <a:pt x="231347" y="6391"/>
                    <a:pt x="231347" y="5379"/>
                    <a:pt x="231347" y="5126"/>
                  </a:cubicBezTo>
                  <a:cubicBezTo>
                    <a:pt x="231347" y="2342"/>
                    <a:pt x="229316" y="65"/>
                    <a:pt x="226268" y="65"/>
                  </a:cubicBezTo>
                  <a:cubicBezTo>
                    <a:pt x="222458" y="65"/>
                    <a:pt x="221442" y="3354"/>
                    <a:pt x="220426" y="6644"/>
                  </a:cubicBezTo>
                  <a:lnTo>
                    <a:pt x="90134" y="41759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A7A44EF2-2DF2-9443-8A22-DDB8BD8E134B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>
            <a:xfrm>
              <a:off x="11078809" y="4614734"/>
              <a:ext cx="846778" cy="10121"/>
            </a:xfrm>
            <a:custGeom>
              <a:avLst/>
              <a:gdLst>
                <a:gd name="csX0" fmla="*/ 0 w 846778"/>
                <a:gd name="csY0" fmla="*/ 0 h 10121"/>
                <a:gd name="csX1" fmla="*/ 846778 w 846778"/>
                <a:gd name="csY1" fmla="*/ 0 h 10121"/>
                <a:gd name="csX2" fmla="*/ 846778 w 846778"/>
                <a:gd name="csY2" fmla="*/ 10121 h 10121"/>
                <a:gd name="csX3" fmla="*/ -1 w 846778"/>
                <a:gd name="csY3" fmla="*/ 10121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778" h="10121">
                  <a:moveTo>
                    <a:pt x="0" y="0"/>
                  </a:moveTo>
                  <a:lnTo>
                    <a:pt x="846778" y="0"/>
                  </a:lnTo>
                  <a:lnTo>
                    <a:pt x="846778" y="10121"/>
                  </a:lnTo>
                  <a:lnTo>
                    <a:pt x="-1" y="101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F8D33173-184E-156D-86D1-82E99F222DF3}"/>
                </a:ext>
              </a:extLst>
            </p:cNvPr>
            <p:cNvSpPr/>
            <p:nvPr>
              <p:custDataLst>
                <p:tags r:id="rId128"/>
              </p:custDataLst>
            </p:nvPr>
          </p:nvSpPr>
          <p:spPr>
            <a:xfrm>
              <a:off x="11088460" y="4802286"/>
              <a:ext cx="134356" cy="111848"/>
            </a:xfrm>
            <a:custGeom>
              <a:avLst/>
              <a:gdLst>
                <a:gd name="csX0" fmla="*/ 122145 w 134356"/>
                <a:gd name="csY0" fmla="*/ 14753 h 111848"/>
                <a:gd name="csX1" fmla="*/ 134590 w 134356"/>
                <a:gd name="csY1" fmla="*/ 6149 h 111848"/>
                <a:gd name="csX2" fmla="*/ 124685 w 134356"/>
                <a:gd name="csY2" fmla="*/ 76 h 111848"/>
                <a:gd name="csX3" fmla="*/ 66777 w 134356"/>
                <a:gd name="csY3" fmla="*/ 76 h 111848"/>
                <a:gd name="csX4" fmla="*/ 234 w 134356"/>
                <a:gd name="csY4" fmla="*/ 71942 h 111848"/>
                <a:gd name="csX5" fmla="*/ 38332 w 134356"/>
                <a:gd name="csY5" fmla="*/ 111924 h 111848"/>
                <a:gd name="csX6" fmla="*/ 102081 w 134356"/>
                <a:gd name="csY6" fmla="*/ 42335 h 111848"/>
                <a:gd name="csX7" fmla="*/ 94207 w 134356"/>
                <a:gd name="csY7" fmla="*/ 14753 h 111848"/>
                <a:gd name="csX8" fmla="*/ 122145 w 134356"/>
                <a:gd name="csY8" fmla="*/ 14753 h 111848"/>
                <a:gd name="csX9" fmla="*/ 38586 w 134356"/>
                <a:gd name="csY9" fmla="*/ 106357 h 111848"/>
                <a:gd name="csX10" fmla="*/ 15981 w 134356"/>
                <a:gd name="csY10" fmla="*/ 79028 h 111848"/>
                <a:gd name="csX11" fmla="*/ 27918 w 134356"/>
                <a:gd name="csY11" fmla="*/ 35756 h 111848"/>
                <a:gd name="csX12" fmla="*/ 62460 w 134356"/>
                <a:gd name="csY12" fmla="*/ 14753 h 111848"/>
                <a:gd name="csX13" fmla="*/ 85826 w 134356"/>
                <a:gd name="csY13" fmla="*/ 39299 h 111848"/>
                <a:gd name="csX14" fmla="*/ 72111 w 134356"/>
                <a:gd name="csY14" fmla="*/ 84848 h 111848"/>
                <a:gd name="csX15" fmla="*/ 38586 w 134356"/>
                <a:gd name="csY15" fmla="*/ 106357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356" h="111848">
                  <a:moveTo>
                    <a:pt x="122145" y="14753"/>
                  </a:moveTo>
                  <a:cubicBezTo>
                    <a:pt x="125447" y="14753"/>
                    <a:pt x="134590" y="14753"/>
                    <a:pt x="134590" y="6149"/>
                  </a:cubicBezTo>
                  <a:cubicBezTo>
                    <a:pt x="134590" y="76"/>
                    <a:pt x="129257" y="76"/>
                    <a:pt x="124685" y="76"/>
                  </a:cubicBezTo>
                  <a:lnTo>
                    <a:pt x="66777" y="76"/>
                  </a:lnTo>
                  <a:cubicBezTo>
                    <a:pt x="28426" y="76"/>
                    <a:pt x="234" y="41829"/>
                    <a:pt x="234" y="71942"/>
                  </a:cubicBezTo>
                  <a:cubicBezTo>
                    <a:pt x="234" y="94211"/>
                    <a:pt x="15219" y="111924"/>
                    <a:pt x="38332" y="111924"/>
                  </a:cubicBezTo>
                  <a:cubicBezTo>
                    <a:pt x="68301" y="111924"/>
                    <a:pt x="102081" y="81305"/>
                    <a:pt x="102081" y="42335"/>
                  </a:cubicBezTo>
                  <a:cubicBezTo>
                    <a:pt x="102081" y="38034"/>
                    <a:pt x="102081" y="25887"/>
                    <a:pt x="94207" y="14753"/>
                  </a:cubicBezTo>
                  <a:lnTo>
                    <a:pt x="122145" y="14753"/>
                  </a:lnTo>
                  <a:close/>
                  <a:moveTo>
                    <a:pt x="38586" y="106357"/>
                  </a:moveTo>
                  <a:cubicBezTo>
                    <a:pt x="26140" y="106357"/>
                    <a:pt x="15981" y="97247"/>
                    <a:pt x="15981" y="79028"/>
                  </a:cubicBezTo>
                  <a:cubicBezTo>
                    <a:pt x="15981" y="71436"/>
                    <a:pt x="19029" y="50686"/>
                    <a:pt x="27918" y="35756"/>
                  </a:cubicBezTo>
                  <a:cubicBezTo>
                    <a:pt x="38586" y="18296"/>
                    <a:pt x="53824" y="14753"/>
                    <a:pt x="62460" y="14753"/>
                  </a:cubicBezTo>
                  <a:cubicBezTo>
                    <a:pt x="83794" y="14753"/>
                    <a:pt x="85826" y="31454"/>
                    <a:pt x="85826" y="39299"/>
                  </a:cubicBezTo>
                  <a:cubicBezTo>
                    <a:pt x="85826" y="51192"/>
                    <a:pt x="80746" y="71942"/>
                    <a:pt x="72111" y="84848"/>
                  </a:cubicBezTo>
                  <a:cubicBezTo>
                    <a:pt x="62206" y="99778"/>
                    <a:pt x="48491" y="106357"/>
                    <a:pt x="38586" y="10635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3921E97A-52DC-BC09-3C88-4CDD02C499B2}"/>
                </a:ext>
              </a:extLst>
            </p:cNvPr>
            <p:cNvSpPr/>
            <p:nvPr>
              <p:custDataLst>
                <p:tags r:id="rId129"/>
              </p:custDataLst>
            </p:nvPr>
          </p:nvSpPr>
          <p:spPr>
            <a:xfrm>
              <a:off x="11244250" y="4720629"/>
              <a:ext cx="78581" cy="117618"/>
            </a:xfrm>
            <a:custGeom>
              <a:avLst/>
              <a:gdLst>
                <a:gd name="csX0" fmla="*/ 78822 w 78581"/>
                <a:gd name="csY0" fmla="*/ 85452 h 117618"/>
                <a:gd name="csX1" fmla="*/ 72777 w 78581"/>
                <a:gd name="csY1" fmla="*/ 85452 h 117618"/>
                <a:gd name="csX2" fmla="*/ 68155 w 78581"/>
                <a:gd name="csY2" fmla="*/ 101572 h 117618"/>
                <a:gd name="csX3" fmla="*/ 50554 w 78581"/>
                <a:gd name="csY3" fmla="*/ 102635 h 117618"/>
                <a:gd name="csX4" fmla="*/ 17841 w 78581"/>
                <a:gd name="csY4" fmla="*/ 102635 h 117618"/>
                <a:gd name="csX5" fmla="*/ 53399 w 78581"/>
                <a:gd name="csY5" fmla="*/ 72876 h 117618"/>
                <a:gd name="csX6" fmla="*/ 78822 w 78581"/>
                <a:gd name="csY6" fmla="*/ 34614 h 117618"/>
                <a:gd name="csX7" fmla="*/ 37220 w 78581"/>
                <a:gd name="csY7" fmla="*/ 73 h 117618"/>
                <a:gd name="csX8" fmla="*/ 240 w 78581"/>
                <a:gd name="csY8" fmla="*/ 31780 h 117618"/>
                <a:gd name="csX9" fmla="*/ 9663 w 78581"/>
                <a:gd name="csY9" fmla="*/ 41700 h 117618"/>
                <a:gd name="csX10" fmla="*/ 19086 w 78581"/>
                <a:gd name="csY10" fmla="*/ 32312 h 117618"/>
                <a:gd name="csX11" fmla="*/ 8596 w 78581"/>
                <a:gd name="csY11" fmla="*/ 22923 h 117618"/>
                <a:gd name="csX12" fmla="*/ 34553 w 78581"/>
                <a:gd name="csY12" fmla="*/ 6450 h 117618"/>
                <a:gd name="csX13" fmla="*/ 61577 w 78581"/>
                <a:gd name="csY13" fmla="*/ 34614 h 117618"/>
                <a:gd name="csX14" fmla="*/ 44865 w 78581"/>
                <a:gd name="csY14" fmla="*/ 68624 h 117618"/>
                <a:gd name="csX15" fmla="*/ 2018 w 78581"/>
                <a:gd name="csY15" fmla="*/ 110783 h 117618"/>
                <a:gd name="csX16" fmla="*/ 240 w 78581"/>
                <a:gd name="csY16" fmla="*/ 117691 h 117618"/>
                <a:gd name="csX17" fmla="*/ 73489 w 78581"/>
                <a:gd name="csY17" fmla="*/ 117691 h 117618"/>
                <a:gd name="csX18" fmla="*/ 78822 w 78581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581" h="117618">
                  <a:moveTo>
                    <a:pt x="78822" y="85452"/>
                  </a:moveTo>
                  <a:lnTo>
                    <a:pt x="72777" y="85452"/>
                  </a:lnTo>
                  <a:cubicBezTo>
                    <a:pt x="72244" y="89349"/>
                    <a:pt x="70466" y="99800"/>
                    <a:pt x="68155" y="101572"/>
                  </a:cubicBezTo>
                  <a:cubicBezTo>
                    <a:pt x="66733" y="102635"/>
                    <a:pt x="53043" y="102635"/>
                    <a:pt x="50554" y="102635"/>
                  </a:cubicBezTo>
                  <a:lnTo>
                    <a:pt x="17841" y="102635"/>
                  </a:lnTo>
                  <a:cubicBezTo>
                    <a:pt x="36509" y="86161"/>
                    <a:pt x="42731" y="81201"/>
                    <a:pt x="53399" y="72876"/>
                  </a:cubicBezTo>
                  <a:cubicBezTo>
                    <a:pt x="66555" y="62425"/>
                    <a:pt x="78822" y="51442"/>
                    <a:pt x="78822" y="34614"/>
                  </a:cubicBezTo>
                  <a:cubicBezTo>
                    <a:pt x="78822" y="13181"/>
                    <a:pt x="59977" y="73"/>
                    <a:pt x="37220" y="73"/>
                  </a:cubicBezTo>
                  <a:cubicBezTo>
                    <a:pt x="15175" y="73"/>
                    <a:pt x="240" y="15484"/>
                    <a:pt x="240" y="31780"/>
                  </a:cubicBezTo>
                  <a:cubicBezTo>
                    <a:pt x="240" y="40814"/>
                    <a:pt x="7885" y="41700"/>
                    <a:pt x="9663" y="41700"/>
                  </a:cubicBezTo>
                  <a:cubicBezTo>
                    <a:pt x="13930" y="41700"/>
                    <a:pt x="19086" y="38689"/>
                    <a:pt x="19086" y="32312"/>
                  </a:cubicBezTo>
                  <a:cubicBezTo>
                    <a:pt x="19086" y="29123"/>
                    <a:pt x="17841" y="22923"/>
                    <a:pt x="8596" y="22923"/>
                  </a:cubicBezTo>
                  <a:cubicBezTo>
                    <a:pt x="14108" y="10347"/>
                    <a:pt x="26197" y="6450"/>
                    <a:pt x="34553" y="6450"/>
                  </a:cubicBezTo>
                  <a:cubicBezTo>
                    <a:pt x="52332" y="6450"/>
                    <a:pt x="61577" y="20266"/>
                    <a:pt x="61577" y="34614"/>
                  </a:cubicBezTo>
                  <a:cubicBezTo>
                    <a:pt x="61577" y="50025"/>
                    <a:pt x="50554" y="62248"/>
                    <a:pt x="44865" y="68624"/>
                  </a:cubicBezTo>
                  <a:lnTo>
                    <a:pt x="2018" y="110783"/>
                  </a:lnTo>
                  <a:cubicBezTo>
                    <a:pt x="240" y="112377"/>
                    <a:pt x="240" y="112731"/>
                    <a:pt x="240" y="117691"/>
                  </a:cubicBezTo>
                  <a:lnTo>
                    <a:pt x="73489" y="117691"/>
                  </a:lnTo>
                  <a:lnTo>
                    <a:pt x="78822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65A8E78-0086-DEC6-E8C6-48BCBB5F82C5}"/>
                </a:ext>
              </a:extLst>
            </p:cNvPr>
            <p:cNvSpPr/>
            <p:nvPr>
              <p:custDataLst>
                <p:tags r:id="rId130"/>
              </p:custDataLst>
            </p:nvPr>
          </p:nvSpPr>
          <p:spPr>
            <a:xfrm>
              <a:off x="11236560" y="4895792"/>
              <a:ext cx="70936" cy="79888"/>
            </a:xfrm>
            <a:custGeom>
              <a:avLst/>
              <a:gdLst>
                <a:gd name="csX0" fmla="*/ 64243 w 70936"/>
                <a:gd name="csY0" fmla="*/ 11592 h 79888"/>
                <a:gd name="csX1" fmla="*/ 56776 w 70936"/>
                <a:gd name="csY1" fmla="*/ 19918 h 79888"/>
                <a:gd name="csX2" fmla="*/ 62643 w 70936"/>
                <a:gd name="csY2" fmla="*/ 25586 h 79888"/>
                <a:gd name="csX3" fmla="*/ 71177 w 70936"/>
                <a:gd name="csY3" fmla="*/ 15489 h 79888"/>
                <a:gd name="csX4" fmla="*/ 47531 w 70936"/>
                <a:gd name="csY4" fmla="*/ 78 h 79888"/>
                <a:gd name="csX5" fmla="*/ 14819 w 70936"/>
                <a:gd name="csY5" fmla="*/ 25940 h 79888"/>
                <a:gd name="csX6" fmla="*/ 21041 w 70936"/>
                <a:gd name="csY6" fmla="*/ 38871 h 79888"/>
                <a:gd name="csX7" fmla="*/ 41131 w 70936"/>
                <a:gd name="csY7" fmla="*/ 45248 h 79888"/>
                <a:gd name="csX8" fmla="*/ 56243 w 70936"/>
                <a:gd name="csY8" fmla="*/ 56939 h 79888"/>
                <a:gd name="csX9" fmla="*/ 46820 w 70936"/>
                <a:gd name="csY9" fmla="*/ 71110 h 79888"/>
                <a:gd name="csX10" fmla="*/ 29042 w 70936"/>
                <a:gd name="csY10" fmla="*/ 75007 h 79888"/>
                <a:gd name="csX11" fmla="*/ 7707 w 70936"/>
                <a:gd name="csY11" fmla="*/ 67567 h 79888"/>
                <a:gd name="csX12" fmla="*/ 17485 w 70936"/>
                <a:gd name="csY12" fmla="*/ 57470 h 79888"/>
                <a:gd name="csX13" fmla="*/ 10552 w 70936"/>
                <a:gd name="csY13" fmla="*/ 50916 h 79888"/>
                <a:gd name="csX14" fmla="*/ 240 w 70936"/>
                <a:gd name="csY14" fmla="*/ 62784 h 79888"/>
                <a:gd name="csX15" fmla="*/ 28864 w 70936"/>
                <a:gd name="csY15" fmla="*/ 79967 h 79888"/>
                <a:gd name="csX16" fmla="*/ 67621 w 70936"/>
                <a:gd name="csY16" fmla="*/ 50739 h 79888"/>
                <a:gd name="csX17" fmla="*/ 43087 w 70936"/>
                <a:gd name="csY17" fmla="*/ 30014 h 79888"/>
                <a:gd name="csX18" fmla="*/ 35975 w 70936"/>
                <a:gd name="csY18" fmla="*/ 28597 h 79888"/>
                <a:gd name="csX19" fmla="*/ 26197 w 70936"/>
                <a:gd name="csY19" fmla="*/ 19740 h 79888"/>
                <a:gd name="csX20" fmla="*/ 33308 w 70936"/>
                <a:gd name="csY20" fmla="*/ 8404 h 79888"/>
                <a:gd name="csX21" fmla="*/ 47354 w 70936"/>
                <a:gd name="csY21" fmla="*/ 5038 h 79888"/>
                <a:gd name="csX22" fmla="*/ 64243 w 70936"/>
                <a:gd name="csY22" fmla="*/ 11592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936" h="79888">
                  <a:moveTo>
                    <a:pt x="64243" y="11592"/>
                  </a:moveTo>
                  <a:cubicBezTo>
                    <a:pt x="59621" y="12655"/>
                    <a:pt x="56776" y="16375"/>
                    <a:pt x="56776" y="19918"/>
                  </a:cubicBezTo>
                  <a:cubicBezTo>
                    <a:pt x="56776" y="23992"/>
                    <a:pt x="60332" y="25586"/>
                    <a:pt x="62643" y="25586"/>
                  </a:cubicBezTo>
                  <a:cubicBezTo>
                    <a:pt x="64421" y="25586"/>
                    <a:pt x="71177" y="24523"/>
                    <a:pt x="71177" y="15489"/>
                  </a:cubicBezTo>
                  <a:cubicBezTo>
                    <a:pt x="71177" y="3975"/>
                    <a:pt x="58376" y="78"/>
                    <a:pt x="47531" y="78"/>
                  </a:cubicBezTo>
                  <a:cubicBezTo>
                    <a:pt x="19797" y="78"/>
                    <a:pt x="14819" y="20449"/>
                    <a:pt x="14819" y="25940"/>
                  </a:cubicBezTo>
                  <a:cubicBezTo>
                    <a:pt x="14819" y="32494"/>
                    <a:pt x="18552" y="36745"/>
                    <a:pt x="21041" y="38871"/>
                  </a:cubicBezTo>
                  <a:cubicBezTo>
                    <a:pt x="25664" y="42414"/>
                    <a:pt x="28864" y="43122"/>
                    <a:pt x="41131" y="45248"/>
                  </a:cubicBezTo>
                  <a:cubicBezTo>
                    <a:pt x="44865" y="45956"/>
                    <a:pt x="56243" y="48082"/>
                    <a:pt x="56243" y="56939"/>
                  </a:cubicBezTo>
                  <a:cubicBezTo>
                    <a:pt x="56243" y="59950"/>
                    <a:pt x="54287" y="66681"/>
                    <a:pt x="46820" y="71110"/>
                  </a:cubicBezTo>
                  <a:cubicBezTo>
                    <a:pt x="39887" y="75007"/>
                    <a:pt x="31175" y="75007"/>
                    <a:pt x="29042" y="75007"/>
                  </a:cubicBezTo>
                  <a:cubicBezTo>
                    <a:pt x="21930" y="75007"/>
                    <a:pt x="11796" y="73413"/>
                    <a:pt x="7707" y="67567"/>
                  </a:cubicBezTo>
                  <a:cubicBezTo>
                    <a:pt x="13574" y="66858"/>
                    <a:pt x="17485" y="62430"/>
                    <a:pt x="17485" y="57470"/>
                  </a:cubicBezTo>
                  <a:cubicBezTo>
                    <a:pt x="17485" y="53042"/>
                    <a:pt x="14285" y="50916"/>
                    <a:pt x="10552" y="50916"/>
                  </a:cubicBezTo>
                  <a:cubicBezTo>
                    <a:pt x="5396" y="50916"/>
                    <a:pt x="240" y="54990"/>
                    <a:pt x="240" y="62784"/>
                  </a:cubicBezTo>
                  <a:cubicBezTo>
                    <a:pt x="240" y="73413"/>
                    <a:pt x="11618" y="79967"/>
                    <a:pt x="28864" y="79967"/>
                  </a:cubicBezTo>
                  <a:cubicBezTo>
                    <a:pt x="61577" y="79967"/>
                    <a:pt x="67621" y="57647"/>
                    <a:pt x="67621" y="50739"/>
                  </a:cubicBezTo>
                  <a:cubicBezTo>
                    <a:pt x="67621" y="34443"/>
                    <a:pt x="49665" y="31254"/>
                    <a:pt x="43087" y="30014"/>
                  </a:cubicBezTo>
                  <a:cubicBezTo>
                    <a:pt x="41487" y="29660"/>
                    <a:pt x="37042" y="28951"/>
                    <a:pt x="35975" y="28597"/>
                  </a:cubicBezTo>
                  <a:cubicBezTo>
                    <a:pt x="29397" y="27357"/>
                    <a:pt x="26197" y="23637"/>
                    <a:pt x="26197" y="19740"/>
                  </a:cubicBezTo>
                  <a:cubicBezTo>
                    <a:pt x="26197" y="15666"/>
                    <a:pt x="29397" y="10884"/>
                    <a:pt x="33308" y="8404"/>
                  </a:cubicBezTo>
                  <a:cubicBezTo>
                    <a:pt x="38109" y="5392"/>
                    <a:pt x="44331" y="5038"/>
                    <a:pt x="47354" y="5038"/>
                  </a:cubicBezTo>
                  <a:cubicBezTo>
                    <a:pt x="51087" y="5038"/>
                    <a:pt x="60332" y="5570"/>
                    <a:pt x="64243" y="1159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329B5A32-A1BD-3640-CF32-F3F3E756DAFC}"/>
                </a:ext>
              </a:extLst>
            </p:cNvPr>
            <p:cNvSpPr/>
            <p:nvPr>
              <p:custDataLst>
                <p:tags r:id="rId131"/>
              </p:custDataLst>
            </p:nvPr>
          </p:nvSpPr>
          <p:spPr>
            <a:xfrm>
              <a:off x="11417651" y="4763822"/>
              <a:ext cx="168897" cy="168531"/>
            </a:xfrm>
            <a:custGeom>
              <a:avLst/>
              <a:gdLst>
                <a:gd name="csX0" fmla="*/ 89902 w 168897"/>
                <a:gd name="csY0" fmla="*/ 89403 h 168531"/>
                <a:gd name="csX1" fmla="*/ 160763 w 168897"/>
                <a:gd name="csY1" fmla="*/ 89403 h 168531"/>
                <a:gd name="csX2" fmla="*/ 169145 w 168897"/>
                <a:gd name="csY2" fmla="*/ 84342 h 168531"/>
                <a:gd name="csX3" fmla="*/ 160763 w 168897"/>
                <a:gd name="csY3" fmla="*/ 79281 h 168531"/>
                <a:gd name="csX4" fmla="*/ 89902 w 168897"/>
                <a:gd name="csY4" fmla="*/ 79281 h 168531"/>
                <a:gd name="csX5" fmla="*/ 89902 w 168897"/>
                <a:gd name="csY5" fmla="*/ 8427 h 168531"/>
                <a:gd name="csX6" fmla="*/ 84823 w 168897"/>
                <a:gd name="csY6" fmla="*/ 76 h 168531"/>
                <a:gd name="csX7" fmla="*/ 79743 w 168897"/>
                <a:gd name="csY7" fmla="*/ 8427 h 168531"/>
                <a:gd name="csX8" fmla="*/ 79743 w 168897"/>
                <a:gd name="csY8" fmla="*/ 79281 h 168531"/>
                <a:gd name="csX9" fmla="*/ 8628 w 168897"/>
                <a:gd name="csY9" fmla="*/ 79281 h 168531"/>
                <a:gd name="csX10" fmla="*/ 247 w 168897"/>
                <a:gd name="csY10" fmla="*/ 84342 h 168531"/>
                <a:gd name="csX11" fmla="*/ 8628 w 168897"/>
                <a:gd name="csY11" fmla="*/ 89403 h 168531"/>
                <a:gd name="csX12" fmla="*/ 79743 w 168897"/>
                <a:gd name="csY12" fmla="*/ 89403 h 168531"/>
                <a:gd name="csX13" fmla="*/ 79743 w 168897"/>
                <a:gd name="csY13" fmla="*/ 160257 h 168531"/>
                <a:gd name="csX14" fmla="*/ 84823 w 168897"/>
                <a:gd name="csY14" fmla="*/ 168608 h 168531"/>
                <a:gd name="csX15" fmla="*/ 89902 w 168897"/>
                <a:gd name="csY15" fmla="*/ 160257 h 168531"/>
                <a:gd name="csX16" fmla="*/ 89902 w 168897"/>
                <a:gd name="csY16" fmla="*/ 89403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897" h="168531">
                  <a:moveTo>
                    <a:pt x="89902" y="89403"/>
                  </a:moveTo>
                  <a:lnTo>
                    <a:pt x="160763" y="89403"/>
                  </a:lnTo>
                  <a:cubicBezTo>
                    <a:pt x="164319" y="89403"/>
                    <a:pt x="169145" y="89403"/>
                    <a:pt x="169145" y="84342"/>
                  </a:cubicBezTo>
                  <a:cubicBezTo>
                    <a:pt x="169145" y="79281"/>
                    <a:pt x="164319" y="79281"/>
                    <a:pt x="160763" y="79281"/>
                  </a:cubicBezTo>
                  <a:lnTo>
                    <a:pt x="89902" y="79281"/>
                  </a:lnTo>
                  <a:lnTo>
                    <a:pt x="89902" y="8427"/>
                  </a:lnTo>
                  <a:cubicBezTo>
                    <a:pt x="89902" y="4884"/>
                    <a:pt x="89902" y="76"/>
                    <a:pt x="84823" y="76"/>
                  </a:cubicBezTo>
                  <a:cubicBezTo>
                    <a:pt x="79743" y="76"/>
                    <a:pt x="79743" y="4884"/>
                    <a:pt x="79743" y="8427"/>
                  </a:cubicBezTo>
                  <a:lnTo>
                    <a:pt x="79743" y="79281"/>
                  </a:lnTo>
                  <a:lnTo>
                    <a:pt x="8628" y="79281"/>
                  </a:lnTo>
                  <a:cubicBezTo>
                    <a:pt x="5073" y="79281"/>
                    <a:pt x="247" y="79281"/>
                    <a:pt x="247" y="84342"/>
                  </a:cubicBezTo>
                  <a:cubicBezTo>
                    <a:pt x="247" y="89403"/>
                    <a:pt x="5073" y="89403"/>
                    <a:pt x="8628" y="89403"/>
                  </a:cubicBezTo>
                  <a:lnTo>
                    <a:pt x="79743" y="89403"/>
                  </a:lnTo>
                  <a:lnTo>
                    <a:pt x="79743" y="160257"/>
                  </a:lnTo>
                  <a:cubicBezTo>
                    <a:pt x="79743" y="163800"/>
                    <a:pt x="79743" y="168608"/>
                    <a:pt x="84823" y="168608"/>
                  </a:cubicBezTo>
                  <a:cubicBezTo>
                    <a:pt x="89902" y="168608"/>
                    <a:pt x="89902" y="163800"/>
                    <a:pt x="89902" y="160257"/>
                  </a:cubicBezTo>
                  <a:lnTo>
                    <a:pt x="89902" y="8940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F4AD0119-5819-171B-3ED7-B82206230525}"/>
                </a:ext>
              </a:extLst>
            </p:cNvPr>
            <p:cNvSpPr/>
            <p:nvPr>
              <p:custDataLst>
                <p:tags r:id="rId132"/>
              </p:custDataLst>
            </p:nvPr>
          </p:nvSpPr>
          <p:spPr>
            <a:xfrm>
              <a:off x="11667059" y="4802286"/>
              <a:ext cx="134356" cy="111848"/>
            </a:xfrm>
            <a:custGeom>
              <a:avLst/>
              <a:gdLst>
                <a:gd name="csX0" fmla="*/ 122168 w 134356"/>
                <a:gd name="csY0" fmla="*/ 14753 h 111848"/>
                <a:gd name="csX1" fmla="*/ 134613 w 134356"/>
                <a:gd name="csY1" fmla="*/ 6149 h 111848"/>
                <a:gd name="csX2" fmla="*/ 124708 w 134356"/>
                <a:gd name="csY2" fmla="*/ 76 h 111848"/>
                <a:gd name="csX3" fmla="*/ 66800 w 134356"/>
                <a:gd name="csY3" fmla="*/ 76 h 111848"/>
                <a:gd name="csX4" fmla="*/ 257 w 134356"/>
                <a:gd name="csY4" fmla="*/ 71942 h 111848"/>
                <a:gd name="csX5" fmla="*/ 38354 w 134356"/>
                <a:gd name="csY5" fmla="*/ 111924 h 111848"/>
                <a:gd name="csX6" fmla="*/ 102104 w 134356"/>
                <a:gd name="csY6" fmla="*/ 42335 h 111848"/>
                <a:gd name="csX7" fmla="*/ 94230 w 134356"/>
                <a:gd name="csY7" fmla="*/ 14753 h 111848"/>
                <a:gd name="csX8" fmla="*/ 122168 w 134356"/>
                <a:gd name="csY8" fmla="*/ 14753 h 111848"/>
                <a:gd name="csX9" fmla="*/ 38608 w 134356"/>
                <a:gd name="csY9" fmla="*/ 106357 h 111848"/>
                <a:gd name="csX10" fmla="*/ 16004 w 134356"/>
                <a:gd name="csY10" fmla="*/ 79028 h 111848"/>
                <a:gd name="csX11" fmla="*/ 27941 w 134356"/>
                <a:gd name="csY11" fmla="*/ 35756 h 111848"/>
                <a:gd name="csX12" fmla="*/ 62482 w 134356"/>
                <a:gd name="csY12" fmla="*/ 14753 h 111848"/>
                <a:gd name="csX13" fmla="*/ 85849 w 134356"/>
                <a:gd name="csY13" fmla="*/ 39299 h 111848"/>
                <a:gd name="csX14" fmla="*/ 72134 w 134356"/>
                <a:gd name="csY14" fmla="*/ 84848 h 111848"/>
                <a:gd name="csX15" fmla="*/ 38608 w 134356"/>
                <a:gd name="csY15" fmla="*/ 106357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356" h="111848">
                  <a:moveTo>
                    <a:pt x="122168" y="14753"/>
                  </a:moveTo>
                  <a:cubicBezTo>
                    <a:pt x="125470" y="14753"/>
                    <a:pt x="134613" y="14753"/>
                    <a:pt x="134613" y="6149"/>
                  </a:cubicBezTo>
                  <a:cubicBezTo>
                    <a:pt x="134613" y="76"/>
                    <a:pt x="129280" y="76"/>
                    <a:pt x="124708" y="76"/>
                  </a:cubicBezTo>
                  <a:lnTo>
                    <a:pt x="66800" y="76"/>
                  </a:lnTo>
                  <a:cubicBezTo>
                    <a:pt x="28449" y="76"/>
                    <a:pt x="257" y="41829"/>
                    <a:pt x="257" y="71942"/>
                  </a:cubicBezTo>
                  <a:cubicBezTo>
                    <a:pt x="257" y="94211"/>
                    <a:pt x="15242" y="111924"/>
                    <a:pt x="38354" y="111924"/>
                  </a:cubicBezTo>
                  <a:cubicBezTo>
                    <a:pt x="68324" y="111924"/>
                    <a:pt x="102104" y="81305"/>
                    <a:pt x="102104" y="42335"/>
                  </a:cubicBezTo>
                  <a:cubicBezTo>
                    <a:pt x="102104" y="38034"/>
                    <a:pt x="102104" y="25887"/>
                    <a:pt x="94230" y="14753"/>
                  </a:cubicBezTo>
                  <a:lnTo>
                    <a:pt x="122168" y="14753"/>
                  </a:lnTo>
                  <a:close/>
                  <a:moveTo>
                    <a:pt x="38608" y="106357"/>
                  </a:moveTo>
                  <a:cubicBezTo>
                    <a:pt x="26163" y="106357"/>
                    <a:pt x="16004" y="97247"/>
                    <a:pt x="16004" y="79028"/>
                  </a:cubicBezTo>
                  <a:cubicBezTo>
                    <a:pt x="16004" y="71436"/>
                    <a:pt x="19052" y="50686"/>
                    <a:pt x="27941" y="35756"/>
                  </a:cubicBezTo>
                  <a:cubicBezTo>
                    <a:pt x="38608" y="18296"/>
                    <a:pt x="53847" y="14753"/>
                    <a:pt x="62482" y="14753"/>
                  </a:cubicBezTo>
                  <a:cubicBezTo>
                    <a:pt x="83817" y="14753"/>
                    <a:pt x="85849" y="31454"/>
                    <a:pt x="85849" y="39299"/>
                  </a:cubicBezTo>
                  <a:cubicBezTo>
                    <a:pt x="85849" y="51192"/>
                    <a:pt x="80769" y="71942"/>
                    <a:pt x="72134" y="84848"/>
                  </a:cubicBezTo>
                  <a:cubicBezTo>
                    <a:pt x="62229" y="99778"/>
                    <a:pt x="48514" y="106357"/>
                    <a:pt x="38608" y="10635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3B2CED89-6102-B62E-6152-E014B2DE39D5}"/>
                </a:ext>
              </a:extLst>
            </p:cNvPr>
            <p:cNvSpPr/>
            <p:nvPr>
              <p:custDataLst>
                <p:tags r:id="rId133"/>
              </p:custDataLst>
            </p:nvPr>
          </p:nvSpPr>
          <p:spPr>
            <a:xfrm>
              <a:off x="11822849" y="4720629"/>
              <a:ext cx="78581" cy="117618"/>
            </a:xfrm>
            <a:custGeom>
              <a:avLst/>
              <a:gdLst>
                <a:gd name="csX0" fmla="*/ 78845 w 78581"/>
                <a:gd name="csY0" fmla="*/ 85452 h 117618"/>
                <a:gd name="csX1" fmla="*/ 72800 w 78581"/>
                <a:gd name="csY1" fmla="*/ 85452 h 117618"/>
                <a:gd name="csX2" fmla="*/ 68178 w 78581"/>
                <a:gd name="csY2" fmla="*/ 101572 h 117618"/>
                <a:gd name="csX3" fmla="*/ 50577 w 78581"/>
                <a:gd name="csY3" fmla="*/ 102635 h 117618"/>
                <a:gd name="csX4" fmla="*/ 17864 w 78581"/>
                <a:gd name="csY4" fmla="*/ 102635 h 117618"/>
                <a:gd name="csX5" fmla="*/ 53421 w 78581"/>
                <a:gd name="csY5" fmla="*/ 72876 h 117618"/>
                <a:gd name="csX6" fmla="*/ 78845 w 78581"/>
                <a:gd name="csY6" fmla="*/ 34614 h 117618"/>
                <a:gd name="csX7" fmla="*/ 37243 w 78581"/>
                <a:gd name="csY7" fmla="*/ 73 h 117618"/>
                <a:gd name="csX8" fmla="*/ 263 w 78581"/>
                <a:gd name="csY8" fmla="*/ 31780 h 117618"/>
                <a:gd name="csX9" fmla="*/ 9686 w 78581"/>
                <a:gd name="csY9" fmla="*/ 41700 h 117618"/>
                <a:gd name="csX10" fmla="*/ 19109 w 78581"/>
                <a:gd name="csY10" fmla="*/ 32312 h 117618"/>
                <a:gd name="csX11" fmla="*/ 8619 w 78581"/>
                <a:gd name="csY11" fmla="*/ 22923 h 117618"/>
                <a:gd name="csX12" fmla="*/ 34576 w 78581"/>
                <a:gd name="csY12" fmla="*/ 6450 h 117618"/>
                <a:gd name="csX13" fmla="*/ 61600 w 78581"/>
                <a:gd name="csY13" fmla="*/ 34614 h 117618"/>
                <a:gd name="csX14" fmla="*/ 44888 w 78581"/>
                <a:gd name="csY14" fmla="*/ 68624 h 117618"/>
                <a:gd name="csX15" fmla="*/ 2041 w 78581"/>
                <a:gd name="csY15" fmla="*/ 110783 h 117618"/>
                <a:gd name="csX16" fmla="*/ 263 w 78581"/>
                <a:gd name="csY16" fmla="*/ 117691 h 117618"/>
                <a:gd name="csX17" fmla="*/ 73511 w 78581"/>
                <a:gd name="csY17" fmla="*/ 117691 h 117618"/>
                <a:gd name="csX18" fmla="*/ 78845 w 78581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581" h="117618">
                  <a:moveTo>
                    <a:pt x="78845" y="85452"/>
                  </a:moveTo>
                  <a:lnTo>
                    <a:pt x="72800" y="85452"/>
                  </a:lnTo>
                  <a:cubicBezTo>
                    <a:pt x="72267" y="89349"/>
                    <a:pt x="70489" y="99800"/>
                    <a:pt x="68178" y="101572"/>
                  </a:cubicBezTo>
                  <a:cubicBezTo>
                    <a:pt x="66755" y="102635"/>
                    <a:pt x="53066" y="102635"/>
                    <a:pt x="50577" y="102635"/>
                  </a:cubicBezTo>
                  <a:lnTo>
                    <a:pt x="17864" y="102635"/>
                  </a:lnTo>
                  <a:cubicBezTo>
                    <a:pt x="36532" y="86161"/>
                    <a:pt x="42754" y="81201"/>
                    <a:pt x="53421" y="72876"/>
                  </a:cubicBezTo>
                  <a:cubicBezTo>
                    <a:pt x="66578" y="62425"/>
                    <a:pt x="78845" y="51442"/>
                    <a:pt x="78845" y="34614"/>
                  </a:cubicBezTo>
                  <a:cubicBezTo>
                    <a:pt x="78845" y="13181"/>
                    <a:pt x="60000" y="73"/>
                    <a:pt x="37243" y="73"/>
                  </a:cubicBezTo>
                  <a:cubicBezTo>
                    <a:pt x="15197" y="73"/>
                    <a:pt x="263" y="15484"/>
                    <a:pt x="263" y="31780"/>
                  </a:cubicBezTo>
                  <a:cubicBezTo>
                    <a:pt x="263" y="40814"/>
                    <a:pt x="7908" y="41700"/>
                    <a:pt x="9686" y="41700"/>
                  </a:cubicBezTo>
                  <a:cubicBezTo>
                    <a:pt x="13953" y="41700"/>
                    <a:pt x="19109" y="38689"/>
                    <a:pt x="19109" y="32312"/>
                  </a:cubicBezTo>
                  <a:cubicBezTo>
                    <a:pt x="19109" y="29123"/>
                    <a:pt x="17864" y="22923"/>
                    <a:pt x="8619" y="22923"/>
                  </a:cubicBezTo>
                  <a:cubicBezTo>
                    <a:pt x="14131" y="10347"/>
                    <a:pt x="26220" y="6450"/>
                    <a:pt x="34576" y="6450"/>
                  </a:cubicBezTo>
                  <a:cubicBezTo>
                    <a:pt x="52355" y="6450"/>
                    <a:pt x="61600" y="20266"/>
                    <a:pt x="61600" y="34614"/>
                  </a:cubicBezTo>
                  <a:cubicBezTo>
                    <a:pt x="61600" y="50025"/>
                    <a:pt x="50577" y="62248"/>
                    <a:pt x="44888" y="68624"/>
                  </a:cubicBezTo>
                  <a:lnTo>
                    <a:pt x="2041" y="110783"/>
                  </a:lnTo>
                  <a:cubicBezTo>
                    <a:pt x="263" y="112377"/>
                    <a:pt x="263" y="112731"/>
                    <a:pt x="263" y="117691"/>
                  </a:cubicBezTo>
                  <a:lnTo>
                    <a:pt x="73511" y="117691"/>
                  </a:lnTo>
                  <a:lnTo>
                    <a:pt x="78845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65788A9C-5B26-999E-960B-0D2635BF67FE}"/>
                </a:ext>
              </a:extLst>
            </p:cNvPr>
            <p:cNvSpPr/>
            <p:nvPr>
              <p:custDataLst>
                <p:tags r:id="rId134"/>
              </p:custDataLst>
            </p:nvPr>
          </p:nvSpPr>
          <p:spPr>
            <a:xfrm>
              <a:off x="11810893" y="4895792"/>
              <a:ext cx="91204" cy="114252"/>
            </a:xfrm>
            <a:custGeom>
              <a:avLst/>
              <a:gdLst>
                <a:gd name="csX0" fmla="*/ 90756 w 91204"/>
                <a:gd name="csY0" fmla="*/ 11415 h 114252"/>
                <a:gd name="csX1" fmla="*/ 91467 w 91204"/>
                <a:gd name="csY1" fmla="*/ 7518 h 114252"/>
                <a:gd name="csX2" fmla="*/ 85600 w 91204"/>
                <a:gd name="csY2" fmla="*/ 1850 h 114252"/>
                <a:gd name="csX3" fmla="*/ 78311 w 91204"/>
                <a:gd name="csY3" fmla="*/ 6101 h 114252"/>
                <a:gd name="csX4" fmla="*/ 75467 w 91204"/>
                <a:gd name="csY4" fmla="*/ 16375 h 114252"/>
                <a:gd name="csX5" fmla="*/ 71733 w 91204"/>
                <a:gd name="csY5" fmla="*/ 31077 h 114252"/>
                <a:gd name="csX6" fmla="*/ 64622 w 91204"/>
                <a:gd name="csY6" fmla="*/ 59596 h 114252"/>
                <a:gd name="csX7" fmla="*/ 42754 w 91204"/>
                <a:gd name="csY7" fmla="*/ 75007 h 114252"/>
                <a:gd name="csX8" fmla="*/ 30664 w 91204"/>
                <a:gd name="csY8" fmla="*/ 60304 h 114252"/>
                <a:gd name="csX9" fmla="*/ 40087 w 91204"/>
                <a:gd name="csY9" fmla="*/ 25940 h 114252"/>
                <a:gd name="csX10" fmla="*/ 43109 w 91204"/>
                <a:gd name="csY10" fmla="*/ 15135 h 114252"/>
                <a:gd name="csX11" fmla="*/ 26220 w 91204"/>
                <a:gd name="csY11" fmla="*/ 78 h 114252"/>
                <a:gd name="csX12" fmla="*/ 263 w 91204"/>
                <a:gd name="csY12" fmla="*/ 27180 h 114252"/>
                <a:gd name="csX13" fmla="*/ 3285 w 91204"/>
                <a:gd name="csY13" fmla="*/ 29483 h 114252"/>
                <a:gd name="csX14" fmla="*/ 6485 w 91204"/>
                <a:gd name="csY14" fmla="*/ 26649 h 114252"/>
                <a:gd name="csX15" fmla="*/ 25686 w 91204"/>
                <a:gd name="csY15" fmla="*/ 5038 h 114252"/>
                <a:gd name="csX16" fmla="*/ 30131 w 91204"/>
                <a:gd name="csY16" fmla="*/ 11238 h 114252"/>
                <a:gd name="csX17" fmla="*/ 27642 w 91204"/>
                <a:gd name="csY17" fmla="*/ 21512 h 114252"/>
                <a:gd name="csX18" fmla="*/ 17330 w 91204"/>
                <a:gd name="csY18" fmla="*/ 57470 h 114252"/>
                <a:gd name="csX19" fmla="*/ 24264 w 91204"/>
                <a:gd name="csY19" fmla="*/ 74475 h 114252"/>
                <a:gd name="csX20" fmla="*/ 42043 w 91204"/>
                <a:gd name="csY20" fmla="*/ 79967 h 114252"/>
                <a:gd name="csX21" fmla="*/ 61421 w 91204"/>
                <a:gd name="csY21" fmla="*/ 71995 h 114252"/>
                <a:gd name="csX22" fmla="*/ 49688 w 91204"/>
                <a:gd name="csY22" fmla="*/ 98034 h 114252"/>
                <a:gd name="csX23" fmla="*/ 28353 w 91204"/>
                <a:gd name="csY23" fmla="*/ 109371 h 114252"/>
                <a:gd name="csX24" fmla="*/ 15019 w 91204"/>
                <a:gd name="csY24" fmla="*/ 103526 h 114252"/>
                <a:gd name="csX25" fmla="*/ 24620 w 91204"/>
                <a:gd name="csY25" fmla="*/ 93783 h 114252"/>
                <a:gd name="csX26" fmla="*/ 17686 w 91204"/>
                <a:gd name="csY26" fmla="*/ 87052 h 114252"/>
                <a:gd name="csX27" fmla="*/ 7374 w 91204"/>
                <a:gd name="csY27" fmla="*/ 98743 h 114252"/>
                <a:gd name="csX28" fmla="*/ 28531 w 91204"/>
                <a:gd name="csY28" fmla="*/ 114331 h 114252"/>
                <a:gd name="csX29" fmla="*/ 73867 w 91204"/>
                <a:gd name="csY29" fmla="*/ 78372 h 114252"/>
                <a:gd name="csX30" fmla="*/ 90756 w 91204"/>
                <a:gd name="csY30" fmla="*/ 11415 h 114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91204" h="114252">
                  <a:moveTo>
                    <a:pt x="90756" y="11415"/>
                  </a:moveTo>
                  <a:cubicBezTo>
                    <a:pt x="91467" y="8935"/>
                    <a:pt x="91467" y="8581"/>
                    <a:pt x="91467" y="7518"/>
                  </a:cubicBezTo>
                  <a:cubicBezTo>
                    <a:pt x="91467" y="3975"/>
                    <a:pt x="88623" y="1850"/>
                    <a:pt x="85600" y="1850"/>
                  </a:cubicBezTo>
                  <a:cubicBezTo>
                    <a:pt x="83645" y="1850"/>
                    <a:pt x="80267" y="2735"/>
                    <a:pt x="78311" y="6101"/>
                  </a:cubicBezTo>
                  <a:cubicBezTo>
                    <a:pt x="77778" y="7164"/>
                    <a:pt x="76356" y="12832"/>
                    <a:pt x="75467" y="16375"/>
                  </a:cubicBezTo>
                  <a:lnTo>
                    <a:pt x="71733" y="31077"/>
                  </a:lnTo>
                  <a:cubicBezTo>
                    <a:pt x="70666" y="35328"/>
                    <a:pt x="65155" y="57647"/>
                    <a:pt x="64622" y="59596"/>
                  </a:cubicBezTo>
                  <a:cubicBezTo>
                    <a:pt x="64444" y="59596"/>
                    <a:pt x="56621" y="75007"/>
                    <a:pt x="42754" y="75007"/>
                  </a:cubicBezTo>
                  <a:cubicBezTo>
                    <a:pt x="30664" y="75007"/>
                    <a:pt x="30664" y="63493"/>
                    <a:pt x="30664" y="60304"/>
                  </a:cubicBezTo>
                  <a:cubicBezTo>
                    <a:pt x="30664" y="50739"/>
                    <a:pt x="34753" y="39580"/>
                    <a:pt x="40087" y="25940"/>
                  </a:cubicBezTo>
                  <a:cubicBezTo>
                    <a:pt x="42220" y="20272"/>
                    <a:pt x="43109" y="18146"/>
                    <a:pt x="43109" y="15135"/>
                  </a:cubicBezTo>
                  <a:cubicBezTo>
                    <a:pt x="43109" y="6632"/>
                    <a:pt x="35820" y="78"/>
                    <a:pt x="26220" y="78"/>
                  </a:cubicBezTo>
                  <a:cubicBezTo>
                    <a:pt x="8263" y="78"/>
                    <a:pt x="263" y="24169"/>
                    <a:pt x="263" y="27180"/>
                  </a:cubicBezTo>
                  <a:cubicBezTo>
                    <a:pt x="263" y="29483"/>
                    <a:pt x="2752" y="29483"/>
                    <a:pt x="3285" y="29483"/>
                  </a:cubicBezTo>
                  <a:cubicBezTo>
                    <a:pt x="5774" y="29483"/>
                    <a:pt x="5952" y="28597"/>
                    <a:pt x="6485" y="26649"/>
                  </a:cubicBezTo>
                  <a:cubicBezTo>
                    <a:pt x="10930" y="11946"/>
                    <a:pt x="18575" y="5038"/>
                    <a:pt x="25686" y="5038"/>
                  </a:cubicBezTo>
                  <a:cubicBezTo>
                    <a:pt x="28709" y="5038"/>
                    <a:pt x="30131" y="6987"/>
                    <a:pt x="30131" y="11238"/>
                  </a:cubicBezTo>
                  <a:cubicBezTo>
                    <a:pt x="30131" y="15312"/>
                    <a:pt x="28531" y="19209"/>
                    <a:pt x="27642" y="21512"/>
                  </a:cubicBezTo>
                  <a:cubicBezTo>
                    <a:pt x="19108" y="43122"/>
                    <a:pt x="17330" y="49676"/>
                    <a:pt x="17330" y="57470"/>
                  </a:cubicBezTo>
                  <a:cubicBezTo>
                    <a:pt x="17330" y="60482"/>
                    <a:pt x="17330" y="68807"/>
                    <a:pt x="24264" y="74475"/>
                  </a:cubicBezTo>
                  <a:cubicBezTo>
                    <a:pt x="29775" y="79081"/>
                    <a:pt x="37242" y="79967"/>
                    <a:pt x="42043" y="79967"/>
                  </a:cubicBezTo>
                  <a:cubicBezTo>
                    <a:pt x="49154" y="79967"/>
                    <a:pt x="55554" y="77309"/>
                    <a:pt x="61421" y="71995"/>
                  </a:cubicBezTo>
                  <a:cubicBezTo>
                    <a:pt x="59110" y="81738"/>
                    <a:pt x="57155" y="89178"/>
                    <a:pt x="49688" y="98034"/>
                  </a:cubicBezTo>
                  <a:cubicBezTo>
                    <a:pt x="44887" y="103526"/>
                    <a:pt x="37776" y="109371"/>
                    <a:pt x="28353" y="109371"/>
                  </a:cubicBezTo>
                  <a:cubicBezTo>
                    <a:pt x="27109" y="109371"/>
                    <a:pt x="18753" y="109371"/>
                    <a:pt x="15019" y="103526"/>
                  </a:cubicBezTo>
                  <a:cubicBezTo>
                    <a:pt x="24620" y="102463"/>
                    <a:pt x="24620" y="93960"/>
                    <a:pt x="24620" y="93783"/>
                  </a:cubicBezTo>
                  <a:cubicBezTo>
                    <a:pt x="24620" y="88115"/>
                    <a:pt x="19464" y="87052"/>
                    <a:pt x="17686" y="87052"/>
                  </a:cubicBezTo>
                  <a:cubicBezTo>
                    <a:pt x="13241" y="87052"/>
                    <a:pt x="7374" y="90595"/>
                    <a:pt x="7374" y="98743"/>
                  </a:cubicBezTo>
                  <a:cubicBezTo>
                    <a:pt x="7374" y="107777"/>
                    <a:pt x="15908" y="114331"/>
                    <a:pt x="28531" y="114331"/>
                  </a:cubicBezTo>
                  <a:cubicBezTo>
                    <a:pt x="46487" y="114331"/>
                    <a:pt x="68355" y="100514"/>
                    <a:pt x="73867" y="78372"/>
                  </a:cubicBezTo>
                  <a:lnTo>
                    <a:pt x="90756" y="1141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14" name="TextBox 2013">
            <a:extLst>
              <a:ext uri="{FF2B5EF4-FFF2-40B4-BE49-F238E27FC236}">
                <a16:creationId xmlns:a16="http://schemas.microsoft.com/office/drawing/2014/main" id="{EF1D3E87-CE45-9012-1125-3A10930D4FFF}"/>
              </a:ext>
            </a:extLst>
          </p:cNvPr>
          <p:cNvSpPr txBox="1"/>
          <p:nvPr/>
        </p:nvSpPr>
        <p:spPr>
          <a:xfrm>
            <a:off x="1973259" y="3300911"/>
            <a:ext cx="214461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waist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12FFFD8B-C4F7-C264-81AA-95950763F6DF}"/>
              </a:ext>
            </a:extLst>
          </p:cNvPr>
          <p:cNvSpPr txBox="1"/>
          <p:nvPr/>
        </p:nvSpPr>
        <p:spPr>
          <a:xfrm>
            <a:off x="1248286" y="3300911"/>
            <a:ext cx="110839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waist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2017" name="Straight Connector 2016">
            <a:extLst>
              <a:ext uri="{FF2B5EF4-FFF2-40B4-BE49-F238E27FC236}">
                <a16:creationId xmlns:a16="http://schemas.microsoft.com/office/drawing/2014/main" id="{78998DD0-719F-6458-72C7-EBF737DC5D9D}"/>
              </a:ext>
            </a:extLst>
          </p:cNvPr>
          <p:cNvCxnSpPr>
            <a:cxnSpLocks/>
          </p:cNvCxnSpPr>
          <p:nvPr/>
        </p:nvCxnSpPr>
        <p:spPr>
          <a:xfrm flipH="1" flipV="1">
            <a:off x="2756712" y="3095658"/>
            <a:ext cx="85626" cy="23523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7" name="Straight Connector 2026">
            <a:extLst>
              <a:ext uri="{FF2B5EF4-FFF2-40B4-BE49-F238E27FC236}">
                <a16:creationId xmlns:a16="http://schemas.microsoft.com/office/drawing/2014/main" id="{152D9369-1CC8-2BC4-00FE-F87857420C54}"/>
              </a:ext>
            </a:extLst>
          </p:cNvPr>
          <p:cNvCxnSpPr>
            <a:cxnSpLocks/>
          </p:cNvCxnSpPr>
          <p:nvPr/>
        </p:nvCxnSpPr>
        <p:spPr>
          <a:xfrm flipH="1">
            <a:off x="1952956" y="3073443"/>
            <a:ext cx="139489" cy="227468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62" name="Group 2061" descr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 title="IguanaTex Vector Display">
            <a:extLst>
              <a:ext uri="{FF2B5EF4-FFF2-40B4-BE49-F238E27FC236}">
                <a16:creationId xmlns:a16="http://schemas.microsoft.com/office/drawing/2014/main" id="{54218D19-157B-F240-F7D0-5CB54CE48BEC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56869" y="4261071"/>
            <a:ext cx="6535521" cy="829192"/>
            <a:chOff x="9588680" y="6979077"/>
            <a:chExt cx="6535521" cy="829192"/>
          </a:xfrm>
        </p:grpSpPr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E31A73E-4D38-190D-B0B7-6F68B051A32D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9588680" y="7319379"/>
              <a:ext cx="153959" cy="172833"/>
            </a:xfrm>
            <a:custGeom>
              <a:avLst/>
              <a:gdLst>
                <a:gd name="csX0" fmla="*/ 79991 w 153959"/>
                <a:gd name="csY0" fmla="*/ 90423 h 172833"/>
                <a:gd name="csX1" fmla="*/ 82266 w 153959"/>
                <a:gd name="csY1" fmla="*/ 86374 h 172833"/>
                <a:gd name="csX2" fmla="*/ 80497 w 153959"/>
                <a:gd name="csY2" fmla="*/ 82832 h 172833"/>
                <a:gd name="csX3" fmla="*/ 28671 w 153959"/>
                <a:gd name="csY3" fmla="*/ 7929 h 172833"/>
                <a:gd name="csX4" fmla="*/ 87070 w 153959"/>
                <a:gd name="csY4" fmla="*/ 7929 h 172833"/>
                <a:gd name="csX5" fmla="*/ 147743 w 153959"/>
                <a:gd name="csY5" fmla="*/ 57020 h 172833"/>
                <a:gd name="csX6" fmla="*/ 154063 w 153959"/>
                <a:gd name="csY6" fmla="*/ 57020 h 172833"/>
                <a:gd name="csX7" fmla="*/ 146985 w 153959"/>
                <a:gd name="csY7" fmla="*/ 84 h 172833"/>
                <a:gd name="csX8" fmla="*/ 6677 w 153959"/>
                <a:gd name="csY8" fmla="*/ 84 h 172833"/>
                <a:gd name="csX9" fmla="*/ 104 w 153959"/>
                <a:gd name="csY9" fmla="*/ 5904 h 172833"/>
                <a:gd name="csX10" fmla="*/ 63053 w 153959"/>
                <a:gd name="csY10" fmla="*/ 97509 h 172833"/>
                <a:gd name="csX11" fmla="*/ 2885 w 153959"/>
                <a:gd name="csY11" fmla="*/ 166085 h 172833"/>
                <a:gd name="csX12" fmla="*/ 357 w 153959"/>
                <a:gd name="csY12" fmla="*/ 170134 h 172833"/>
                <a:gd name="csX13" fmla="*/ 6677 w 153959"/>
                <a:gd name="csY13" fmla="*/ 172918 h 172833"/>
                <a:gd name="csX14" fmla="*/ 146985 w 153959"/>
                <a:gd name="csY14" fmla="*/ 172918 h 172833"/>
                <a:gd name="csX15" fmla="*/ 154063 w 153959"/>
                <a:gd name="csY15" fmla="*/ 113198 h 172833"/>
                <a:gd name="csX16" fmla="*/ 147743 w 153959"/>
                <a:gd name="csY16" fmla="*/ 113198 h 172833"/>
                <a:gd name="csX17" fmla="*/ 86311 w 153959"/>
                <a:gd name="csY17" fmla="*/ 162290 h 172833"/>
                <a:gd name="csX18" fmla="*/ 16537 w 153959"/>
                <a:gd name="csY18" fmla="*/ 162290 h 172833"/>
                <a:gd name="csX19" fmla="*/ 79991 w 153959"/>
                <a:gd name="csY19" fmla="*/ 90423 h 172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3959" h="172833">
                  <a:moveTo>
                    <a:pt x="79991" y="90423"/>
                  </a:moveTo>
                  <a:cubicBezTo>
                    <a:pt x="82266" y="87893"/>
                    <a:pt x="82266" y="86880"/>
                    <a:pt x="82266" y="86374"/>
                  </a:cubicBezTo>
                  <a:cubicBezTo>
                    <a:pt x="82266" y="85109"/>
                    <a:pt x="81255" y="83844"/>
                    <a:pt x="80497" y="82832"/>
                  </a:cubicBezTo>
                  <a:lnTo>
                    <a:pt x="28671" y="7929"/>
                  </a:lnTo>
                  <a:lnTo>
                    <a:pt x="87070" y="7929"/>
                  </a:lnTo>
                  <a:cubicBezTo>
                    <a:pt x="129794" y="7929"/>
                    <a:pt x="142434" y="17038"/>
                    <a:pt x="147743" y="57020"/>
                  </a:cubicBezTo>
                  <a:lnTo>
                    <a:pt x="154063" y="57020"/>
                  </a:lnTo>
                  <a:lnTo>
                    <a:pt x="146985" y="84"/>
                  </a:lnTo>
                  <a:lnTo>
                    <a:pt x="6677" y="84"/>
                  </a:lnTo>
                  <a:cubicBezTo>
                    <a:pt x="610" y="84"/>
                    <a:pt x="104" y="84"/>
                    <a:pt x="104" y="5904"/>
                  </a:cubicBezTo>
                  <a:lnTo>
                    <a:pt x="63053" y="97509"/>
                  </a:lnTo>
                  <a:lnTo>
                    <a:pt x="2885" y="166085"/>
                  </a:lnTo>
                  <a:cubicBezTo>
                    <a:pt x="357" y="168869"/>
                    <a:pt x="357" y="169375"/>
                    <a:pt x="357" y="170134"/>
                  </a:cubicBezTo>
                  <a:cubicBezTo>
                    <a:pt x="357" y="172918"/>
                    <a:pt x="2885" y="172918"/>
                    <a:pt x="6677" y="172918"/>
                  </a:cubicBezTo>
                  <a:lnTo>
                    <a:pt x="146985" y="172918"/>
                  </a:lnTo>
                  <a:lnTo>
                    <a:pt x="154063" y="113198"/>
                  </a:lnTo>
                  <a:lnTo>
                    <a:pt x="147743" y="113198"/>
                  </a:lnTo>
                  <a:cubicBezTo>
                    <a:pt x="143193" y="155457"/>
                    <a:pt x="126002" y="162290"/>
                    <a:pt x="86311" y="162290"/>
                  </a:cubicBezTo>
                  <a:lnTo>
                    <a:pt x="16537" y="162290"/>
                  </a:lnTo>
                  <a:lnTo>
                    <a:pt x="79991" y="9042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B3DAAC7D-ADF5-9856-33A4-1841497A6701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9756929" y="7452053"/>
              <a:ext cx="98746" cy="112481"/>
            </a:xfrm>
            <a:custGeom>
              <a:avLst/>
              <a:gdLst>
                <a:gd name="csX0" fmla="*/ 13561 w 98746"/>
                <a:gd name="csY0" fmla="*/ 99813 h 112481"/>
                <a:gd name="csX1" fmla="*/ 4889 w 98746"/>
                <a:gd name="csY1" fmla="*/ 106190 h 112481"/>
                <a:gd name="csX2" fmla="*/ 111 w 98746"/>
                <a:gd name="csY2" fmla="*/ 109910 h 112481"/>
                <a:gd name="csX3" fmla="*/ 2589 w 98746"/>
                <a:gd name="csY3" fmla="*/ 112567 h 112481"/>
                <a:gd name="csX4" fmla="*/ 17808 w 98746"/>
                <a:gd name="csY4" fmla="*/ 111858 h 112481"/>
                <a:gd name="csX5" fmla="*/ 36389 w 98746"/>
                <a:gd name="csY5" fmla="*/ 112567 h 112481"/>
                <a:gd name="csX6" fmla="*/ 39928 w 98746"/>
                <a:gd name="csY6" fmla="*/ 108670 h 112481"/>
                <a:gd name="csX7" fmla="*/ 35327 w 98746"/>
                <a:gd name="csY7" fmla="*/ 106190 h 112481"/>
                <a:gd name="csX8" fmla="*/ 26656 w 98746"/>
                <a:gd name="csY8" fmla="*/ 104064 h 112481"/>
                <a:gd name="csX9" fmla="*/ 28603 w 98746"/>
                <a:gd name="csY9" fmla="*/ 95916 h 112481"/>
                <a:gd name="csX10" fmla="*/ 35150 w 98746"/>
                <a:gd name="csY10" fmla="*/ 69523 h 112481"/>
                <a:gd name="csX11" fmla="*/ 53378 w 98746"/>
                <a:gd name="csY11" fmla="*/ 79974 h 112481"/>
                <a:gd name="csX12" fmla="*/ 98858 w 98746"/>
                <a:gd name="csY12" fmla="*/ 29667 h 112481"/>
                <a:gd name="csX13" fmla="*/ 72313 w 98746"/>
                <a:gd name="csY13" fmla="*/ 85 h 112481"/>
                <a:gd name="csX14" fmla="*/ 47184 w 98746"/>
                <a:gd name="csY14" fmla="*/ 12485 h 112481"/>
                <a:gd name="csX15" fmla="*/ 28957 w 98746"/>
                <a:gd name="csY15" fmla="*/ 85 h 112481"/>
                <a:gd name="csX16" fmla="*/ 14976 w 98746"/>
                <a:gd name="csY16" fmla="*/ 9474 h 112481"/>
                <a:gd name="csX17" fmla="*/ 8606 w 98746"/>
                <a:gd name="csY17" fmla="*/ 27187 h 112481"/>
                <a:gd name="csX18" fmla="*/ 11614 w 98746"/>
                <a:gd name="csY18" fmla="*/ 29490 h 112481"/>
                <a:gd name="csX19" fmla="*/ 15507 w 98746"/>
                <a:gd name="csY19" fmla="*/ 24176 h 112481"/>
                <a:gd name="csX20" fmla="*/ 28426 w 98746"/>
                <a:gd name="csY20" fmla="*/ 5045 h 112481"/>
                <a:gd name="csX21" fmla="*/ 34265 w 98746"/>
                <a:gd name="csY21" fmla="*/ 13725 h 112481"/>
                <a:gd name="csX22" fmla="*/ 33735 w 98746"/>
                <a:gd name="csY22" fmla="*/ 19039 h 112481"/>
                <a:gd name="csX23" fmla="*/ 13561 w 98746"/>
                <a:gd name="csY23" fmla="*/ 99813 h 112481"/>
                <a:gd name="csX24" fmla="*/ 47007 w 98746"/>
                <a:gd name="csY24" fmla="*/ 21342 h 112481"/>
                <a:gd name="csX25" fmla="*/ 71782 w 98746"/>
                <a:gd name="csY25" fmla="*/ 5045 h 112481"/>
                <a:gd name="csX26" fmla="*/ 84700 w 98746"/>
                <a:gd name="csY26" fmla="*/ 22227 h 112481"/>
                <a:gd name="csX27" fmla="*/ 75498 w 98746"/>
                <a:gd name="csY27" fmla="*/ 57832 h 112481"/>
                <a:gd name="csX28" fmla="*/ 53378 w 98746"/>
                <a:gd name="csY28" fmla="*/ 75014 h 112481"/>
                <a:gd name="csX29" fmla="*/ 37628 w 98746"/>
                <a:gd name="csY29" fmla="*/ 59603 h 112481"/>
                <a:gd name="csX30" fmla="*/ 38159 w 98746"/>
                <a:gd name="csY30" fmla="*/ 56946 h 112481"/>
                <a:gd name="csX31" fmla="*/ 47007 w 98746"/>
                <a:gd name="csY31" fmla="*/ 21342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8746" h="112481">
                  <a:moveTo>
                    <a:pt x="13561" y="99813"/>
                  </a:moveTo>
                  <a:cubicBezTo>
                    <a:pt x="12322" y="104773"/>
                    <a:pt x="11968" y="106190"/>
                    <a:pt x="4889" y="106190"/>
                  </a:cubicBezTo>
                  <a:cubicBezTo>
                    <a:pt x="2589" y="106190"/>
                    <a:pt x="111" y="106190"/>
                    <a:pt x="111" y="109910"/>
                  </a:cubicBezTo>
                  <a:cubicBezTo>
                    <a:pt x="111" y="111858"/>
                    <a:pt x="1704" y="112567"/>
                    <a:pt x="2589" y="112567"/>
                  </a:cubicBezTo>
                  <a:cubicBezTo>
                    <a:pt x="7190" y="112567"/>
                    <a:pt x="13030" y="111858"/>
                    <a:pt x="17808" y="111858"/>
                  </a:cubicBezTo>
                  <a:cubicBezTo>
                    <a:pt x="23825" y="111858"/>
                    <a:pt x="30549" y="112567"/>
                    <a:pt x="36389" y="112567"/>
                  </a:cubicBezTo>
                  <a:cubicBezTo>
                    <a:pt x="37982" y="112567"/>
                    <a:pt x="39928" y="112035"/>
                    <a:pt x="39928" y="108670"/>
                  </a:cubicBezTo>
                  <a:cubicBezTo>
                    <a:pt x="39928" y="106190"/>
                    <a:pt x="37451" y="106190"/>
                    <a:pt x="35327" y="106190"/>
                  </a:cubicBezTo>
                  <a:cubicBezTo>
                    <a:pt x="31434" y="106190"/>
                    <a:pt x="26656" y="106190"/>
                    <a:pt x="26656" y="104064"/>
                  </a:cubicBezTo>
                  <a:cubicBezTo>
                    <a:pt x="26656" y="103178"/>
                    <a:pt x="27895" y="98573"/>
                    <a:pt x="28603" y="95916"/>
                  </a:cubicBezTo>
                  <a:cubicBezTo>
                    <a:pt x="30726" y="86528"/>
                    <a:pt x="33204" y="76962"/>
                    <a:pt x="35150" y="69523"/>
                  </a:cubicBezTo>
                  <a:cubicBezTo>
                    <a:pt x="37274" y="73065"/>
                    <a:pt x="42760" y="79974"/>
                    <a:pt x="53378" y="79974"/>
                  </a:cubicBezTo>
                  <a:cubicBezTo>
                    <a:pt x="74967" y="79974"/>
                    <a:pt x="98858" y="56060"/>
                    <a:pt x="98858" y="29667"/>
                  </a:cubicBezTo>
                  <a:cubicBezTo>
                    <a:pt x="98858" y="8942"/>
                    <a:pt x="84523" y="85"/>
                    <a:pt x="72313" y="85"/>
                  </a:cubicBezTo>
                  <a:cubicBezTo>
                    <a:pt x="61341" y="85"/>
                    <a:pt x="51962" y="7525"/>
                    <a:pt x="47184" y="12485"/>
                  </a:cubicBezTo>
                  <a:cubicBezTo>
                    <a:pt x="44175" y="2388"/>
                    <a:pt x="34265" y="85"/>
                    <a:pt x="28957" y="85"/>
                  </a:cubicBezTo>
                  <a:cubicBezTo>
                    <a:pt x="22055" y="85"/>
                    <a:pt x="17808" y="4691"/>
                    <a:pt x="14976" y="9474"/>
                  </a:cubicBezTo>
                  <a:cubicBezTo>
                    <a:pt x="11437" y="15496"/>
                    <a:pt x="8606" y="26124"/>
                    <a:pt x="8606" y="27187"/>
                  </a:cubicBezTo>
                  <a:cubicBezTo>
                    <a:pt x="8606" y="29490"/>
                    <a:pt x="11083" y="29490"/>
                    <a:pt x="11614" y="29490"/>
                  </a:cubicBezTo>
                  <a:cubicBezTo>
                    <a:pt x="14091" y="29490"/>
                    <a:pt x="14268" y="28959"/>
                    <a:pt x="15507" y="24176"/>
                  </a:cubicBezTo>
                  <a:cubicBezTo>
                    <a:pt x="18162" y="13902"/>
                    <a:pt x="21524" y="5045"/>
                    <a:pt x="28426" y="5045"/>
                  </a:cubicBezTo>
                  <a:cubicBezTo>
                    <a:pt x="33027" y="5045"/>
                    <a:pt x="34265" y="8942"/>
                    <a:pt x="34265" y="13725"/>
                  </a:cubicBezTo>
                  <a:cubicBezTo>
                    <a:pt x="34265" y="15673"/>
                    <a:pt x="33912" y="17976"/>
                    <a:pt x="33735" y="19039"/>
                  </a:cubicBezTo>
                  <a:lnTo>
                    <a:pt x="13561" y="99813"/>
                  </a:lnTo>
                  <a:close/>
                  <a:moveTo>
                    <a:pt x="47007" y="21342"/>
                  </a:moveTo>
                  <a:cubicBezTo>
                    <a:pt x="57271" y="7702"/>
                    <a:pt x="66119" y="5045"/>
                    <a:pt x="71782" y="5045"/>
                  </a:cubicBezTo>
                  <a:cubicBezTo>
                    <a:pt x="78684" y="5045"/>
                    <a:pt x="84700" y="10182"/>
                    <a:pt x="84700" y="22227"/>
                  </a:cubicBezTo>
                  <a:cubicBezTo>
                    <a:pt x="84700" y="29490"/>
                    <a:pt x="80807" y="47558"/>
                    <a:pt x="75498" y="57832"/>
                  </a:cubicBezTo>
                  <a:cubicBezTo>
                    <a:pt x="71074" y="66511"/>
                    <a:pt x="62403" y="75014"/>
                    <a:pt x="53378" y="75014"/>
                  </a:cubicBezTo>
                  <a:cubicBezTo>
                    <a:pt x="40813" y="75014"/>
                    <a:pt x="37628" y="61374"/>
                    <a:pt x="37628" y="59603"/>
                  </a:cubicBezTo>
                  <a:cubicBezTo>
                    <a:pt x="37628" y="58895"/>
                    <a:pt x="37982" y="57655"/>
                    <a:pt x="38159" y="56946"/>
                  </a:cubicBezTo>
                  <a:lnTo>
                    <a:pt x="47007" y="2134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75B40B5C-2E4D-480F-DD50-EC3EB7A512A1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9958342" y="7399343"/>
              <a:ext cx="168116" cy="59213"/>
            </a:xfrm>
            <a:custGeom>
              <a:avLst/>
              <a:gdLst>
                <a:gd name="csX0" fmla="*/ 159640 w 168116"/>
                <a:gd name="csY0" fmla="*/ 10206 h 59213"/>
                <a:gd name="csX1" fmla="*/ 168235 w 168116"/>
                <a:gd name="csY1" fmla="*/ 5145 h 59213"/>
                <a:gd name="csX2" fmla="*/ 159892 w 168116"/>
                <a:gd name="csY2" fmla="*/ 84 h 59213"/>
                <a:gd name="csX3" fmla="*/ 8461 w 168116"/>
                <a:gd name="csY3" fmla="*/ 84 h 59213"/>
                <a:gd name="csX4" fmla="*/ 119 w 168116"/>
                <a:gd name="csY4" fmla="*/ 5145 h 59213"/>
                <a:gd name="csX5" fmla="*/ 8714 w 168116"/>
                <a:gd name="csY5" fmla="*/ 10206 h 59213"/>
                <a:gd name="csX6" fmla="*/ 159640 w 168116"/>
                <a:gd name="csY6" fmla="*/ 10206 h 59213"/>
                <a:gd name="csX7" fmla="*/ 159892 w 168116"/>
                <a:gd name="csY7" fmla="*/ 59298 h 59213"/>
                <a:gd name="csX8" fmla="*/ 168235 w 168116"/>
                <a:gd name="csY8" fmla="*/ 54237 h 59213"/>
                <a:gd name="csX9" fmla="*/ 159640 w 168116"/>
                <a:gd name="csY9" fmla="*/ 49176 h 59213"/>
                <a:gd name="csX10" fmla="*/ 8714 w 168116"/>
                <a:gd name="csY10" fmla="*/ 49176 h 59213"/>
                <a:gd name="csX11" fmla="*/ 119 w 168116"/>
                <a:gd name="csY11" fmla="*/ 54237 h 59213"/>
                <a:gd name="csX12" fmla="*/ 8461 w 168116"/>
                <a:gd name="csY12" fmla="*/ 59298 h 59213"/>
                <a:gd name="csX13" fmla="*/ 159892 w 168116"/>
                <a:gd name="csY13" fmla="*/ 59298 h 59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116" h="59213">
                  <a:moveTo>
                    <a:pt x="159640" y="10206"/>
                  </a:moveTo>
                  <a:cubicBezTo>
                    <a:pt x="163432" y="10206"/>
                    <a:pt x="168235" y="10206"/>
                    <a:pt x="168235" y="5145"/>
                  </a:cubicBezTo>
                  <a:cubicBezTo>
                    <a:pt x="168235" y="84"/>
                    <a:pt x="163432" y="84"/>
                    <a:pt x="159892" y="84"/>
                  </a:cubicBezTo>
                  <a:lnTo>
                    <a:pt x="8461" y="84"/>
                  </a:lnTo>
                  <a:cubicBezTo>
                    <a:pt x="4922" y="84"/>
                    <a:pt x="119" y="84"/>
                    <a:pt x="119" y="5145"/>
                  </a:cubicBezTo>
                  <a:cubicBezTo>
                    <a:pt x="119" y="10206"/>
                    <a:pt x="4922" y="10206"/>
                    <a:pt x="8714" y="10206"/>
                  </a:cubicBezTo>
                  <a:lnTo>
                    <a:pt x="159640" y="10206"/>
                  </a:lnTo>
                  <a:close/>
                  <a:moveTo>
                    <a:pt x="159892" y="59298"/>
                  </a:moveTo>
                  <a:cubicBezTo>
                    <a:pt x="163432" y="59298"/>
                    <a:pt x="168235" y="59298"/>
                    <a:pt x="168235" y="54237"/>
                  </a:cubicBezTo>
                  <a:cubicBezTo>
                    <a:pt x="168235" y="49176"/>
                    <a:pt x="163432" y="49176"/>
                    <a:pt x="159640" y="49176"/>
                  </a:cubicBezTo>
                  <a:lnTo>
                    <a:pt x="8714" y="49176"/>
                  </a:lnTo>
                  <a:cubicBezTo>
                    <a:pt x="4922" y="49176"/>
                    <a:pt x="119" y="49176"/>
                    <a:pt x="119" y="54237"/>
                  </a:cubicBezTo>
                  <a:cubicBezTo>
                    <a:pt x="119" y="59298"/>
                    <a:pt x="4922" y="59298"/>
                    <a:pt x="8461" y="59298"/>
                  </a:cubicBezTo>
                  <a:lnTo>
                    <a:pt x="159892" y="5929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427E7AC0-C568-1171-7A2A-BBFD44C62FE3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10280557" y="7049369"/>
              <a:ext cx="74830" cy="758900"/>
            </a:xfrm>
            <a:custGeom>
              <a:avLst/>
              <a:gdLst>
                <a:gd name="csX0" fmla="*/ 129 w 74830"/>
                <a:gd name="csY0" fmla="*/ 758967 h 758900"/>
                <a:gd name="csX1" fmla="*/ 74960 w 74830"/>
                <a:gd name="csY1" fmla="*/ 758967 h 758900"/>
                <a:gd name="csX2" fmla="*/ 74960 w 74830"/>
                <a:gd name="csY2" fmla="*/ 743278 h 758900"/>
                <a:gd name="csX3" fmla="*/ 15803 w 74830"/>
                <a:gd name="csY3" fmla="*/ 743278 h 758900"/>
                <a:gd name="csX4" fmla="*/ 15803 w 74830"/>
                <a:gd name="csY4" fmla="*/ 15756 h 758900"/>
                <a:gd name="csX5" fmla="*/ 74960 w 74830"/>
                <a:gd name="csY5" fmla="*/ 15756 h 758900"/>
                <a:gd name="csX6" fmla="*/ 74960 w 74830"/>
                <a:gd name="csY6" fmla="*/ 67 h 758900"/>
                <a:gd name="csX7" fmla="*/ 129 w 74830"/>
                <a:gd name="csY7" fmla="*/ 67 h 758900"/>
                <a:gd name="csX8" fmla="*/ 129 w 74830"/>
                <a:gd name="csY8" fmla="*/ 758967 h 75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4830" h="758900">
                  <a:moveTo>
                    <a:pt x="129" y="758967"/>
                  </a:moveTo>
                  <a:lnTo>
                    <a:pt x="74960" y="758967"/>
                  </a:lnTo>
                  <a:lnTo>
                    <a:pt x="74960" y="743278"/>
                  </a:lnTo>
                  <a:lnTo>
                    <a:pt x="15803" y="743278"/>
                  </a:lnTo>
                  <a:lnTo>
                    <a:pt x="15803" y="15756"/>
                  </a:lnTo>
                  <a:lnTo>
                    <a:pt x="74960" y="15756"/>
                  </a:lnTo>
                  <a:lnTo>
                    <a:pt x="74960" y="67"/>
                  </a:lnTo>
                  <a:lnTo>
                    <a:pt x="129" y="67"/>
                  </a:lnTo>
                  <a:lnTo>
                    <a:pt x="129" y="7589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1BDC4552-8CF1-7470-191E-C02550C48C25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10368113" y="7383148"/>
              <a:ext cx="133734" cy="111848"/>
            </a:xfrm>
            <a:custGeom>
              <a:avLst/>
              <a:gdLst>
                <a:gd name="csX0" fmla="*/ 121482 w 133734"/>
                <a:gd name="csY0" fmla="*/ 14761 h 111848"/>
                <a:gd name="csX1" fmla="*/ 133870 w 133734"/>
                <a:gd name="csY1" fmla="*/ 6157 h 111848"/>
                <a:gd name="csX2" fmla="*/ 124010 w 133734"/>
                <a:gd name="csY2" fmla="*/ 84 h 111848"/>
                <a:gd name="csX3" fmla="*/ 66370 w 133734"/>
                <a:gd name="csY3" fmla="*/ 84 h 111848"/>
                <a:gd name="csX4" fmla="*/ 135 w 133734"/>
                <a:gd name="csY4" fmla="*/ 71950 h 111848"/>
                <a:gd name="csX5" fmla="*/ 38056 w 133734"/>
                <a:gd name="csY5" fmla="*/ 111933 h 111848"/>
                <a:gd name="csX6" fmla="*/ 101510 w 133734"/>
                <a:gd name="csY6" fmla="*/ 42343 h 111848"/>
                <a:gd name="csX7" fmla="*/ 93673 w 133734"/>
                <a:gd name="csY7" fmla="*/ 14761 h 111848"/>
                <a:gd name="csX8" fmla="*/ 121482 w 133734"/>
                <a:gd name="csY8" fmla="*/ 14761 h 111848"/>
                <a:gd name="csX9" fmla="*/ 38309 w 133734"/>
                <a:gd name="csY9" fmla="*/ 106365 h 111848"/>
                <a:gd name="csX10" fmla="*/ 15809 w 133734"/>
                <a:gd name="csY10" fmla="*/ 79036 h 111848"/>
                <a:gd name="csX11" fmla="*/ 27691 w 133734"/>
                <a:gd name="csY11" fmla="*/ 35764 h 111848"/>
                <a:gd name="csX12" fmla="*/ 62073 w 133734"/>
                <a:gd name="csY12" fmla="*/ 14761 h 111848"/>
                <a:gd name="csX13" fmla="*/ 85331 w 133734"/>
                <a:gd name="csY13" fmla="*/ 39307 h 111848"/>
                <a:gd name="csX14" fmla="*/ 71679 w 133734"/>
                <a:gd name="csY14" fmla="*/ 84856 h 111848"/>
                <a:gd name="csX15" fmla="*/ 38309 w 133734"/>
                <a:gd name="csY15" fmla="*/ 106365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482" y="14761"/>
                  </a:moveTo>
                  <a:cubicBezTo>
                    <a:pt x="124769" y="14761"/>
                    <a:pt x="133870" y="14761"/>
                    <a:pt x="133870" y="6157"/>
                  </a:cubicBezTo>
                  <a:cubicBezTo>
                    <a:pt x="133870" y="84"/>
                    <a:pt x="128561" y="84"/>
                    <a:pt x="124010" y="84"/>
                  </a:cubicBezTo>
                  <a:lnTo>
                    <a:pt x="66370" y="84"/>
                  </a:lnTo>
                  <a:cubicBezTo>
                    <a:pt x="28197" y="84"/>
                    <a:pt x="135" y="41837"/>
                    <a:pt x="135" y="71950"/>
                  </a:cubicBezTo>
                  <a:cubicBezTo>
                    <a:pt x="135" y="94219"/>
                    <a:pt x="15051" y="111933"/>
                    <a:pt x="38056" y="111933"/>
                  </a:cubicBezTo>
                  <a:cubicBezTo>
                    <a:pt x="67887" y="111933"/>
                    <a:pt x="101510" y="81313"/>
                    <a:pt x="101510" y="42343"/>
                  </a:cubicBezTo>
                  <a:cubicBezTo>
                    <a:pt x="101510" y="38042"/>
                    <a:pt x="101510" y="25895"/>
                    <a:pt x="93673" y="14761"/>
                  </a:cubicBezTo>
                  <a:lnTo>
                    <a:pt x="121482" y="14761"/>
                  </a:lnTo>
                  <a:close/>
                  <a:moveTo>
                    <a:pt x="38309" y="106365"/>
                  </a:moveTo>
                  <a:cubicBezTo>
                    <a:pt x="25921" y="106365"/>
                    <a:pt x="15809" y="97256"/>
                    <a:pt x="15809" y="79036"/>
                  </a:cubicBezTo>
                  <a:cubicBezTo>
                    <a:pt x="15809" y="71444"/>
                    <a:pt x="18843" y="50694"/>
                    <a:pt x="27691" y="35764"/>
                  </a:cubicBezTo>
                  <a:cubicBezTo>
                    <a:pt x="38309" y="18304"/>
                    <a:pt x="53477" y="14761"/>
                    <a:pt x="62073" y="14761"/>
                  </a:cubicBezTo>
                  <a:cubicBezTo>
                    <a:pt x="83308" y="14761"/>
                    <a:pt x="85331" y="31462"/>
                    <a:pt x="85331" y="39307"/>
                  </a:cubicBezTo>
                  <a:cubicBezTo>
                    <a:pt x="85331" y="51200"/>
                    <a:pt x="80275" y="71950"/>
                    <a:pt x="71679" y="84856"/>
                  </a:cubicBezTo>
                  <a:cubicBezTo>
                    <a:pt x="61820" y="99786"/>
                    <a:pt x="48168" y="106365"/>
                    <a:pt x="38309" y="10636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68B48D49-2A33-6481-1AC2-E74A5E0BE30C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10523182" y="7270112"/>
              <a:ext cx="78218" cy="117618"/>
            </a:xfrm>
            <a:custGeom>
              <a:avLst/>
              <a:gdLst>
                <a:gd name="csX0" fmla="*/ 78359 w 78218"/>
                <a:gd name="csY0" fmla="*/ 85459 h 117618"/>
                <a:gd name="csX1" fmla="*/ 72343 w 78218"/>
                <a:gd name="csY1" fmla="*/ 85459 h 117618"/>
                <a:gd name="csX2" fmla="*/ 67742 w 78218"/>
                <a:gd name="csY2" fmla="*/ 101579 h 117618"/>
                <a:gd name="csX3" fmla="*/ 50222 w 78218"/>
                <a:gd name="csY3" fmla="*/ 102641 h 117618"/>
                <a:gd name="csX4" fmla="*/ 17661 w 78218"/>
                <a:gd name="csY4" fmla="*/ 102641 h 117618"/>
                <a:gd name="csX5" fmla="*/ 53053 w 78218"/>
                <a:gd name="csY5" fmla="*/ 72883 h 117618"/>
                <a:gd name="csX6" fmla="*/ 78359 w 78218"/>
                <a:gd name="csY6" fmla="*/ 34621 h 117618"/>
                <a:gd name="csX7" fmla="*/ 36950 w 78218"/>
                <a:gd name="csY7" fmla="*/ 80 h 117618"/>
                <a:gd name="csX8" fmla="*/ 141 w 78218"/>
                <a:gd name="csY8" fmla="*/ 31787 h 117618"/>
                <a:gd name="csX9" fmla="*/ 9520 w 78218"/>
                <a:gd name="csY9" fmla="*/ 41707 h 117618"/>
                <a:gd name="csX10" fmla="*/ 18899 w 78218"/>
                <a:gd name="csY10" fmla="*/ 32319 h 117618"/>
                <a:gd name="csX11" fmla="*/ 8458 w 78218"/>
                <a:gd name="csY11" fmla="*/ 22930 h 117618"/>
                <a:gd name="csX12" fmla="*/ 34295 w 78218"/>
                <a:gd name="csY12" fmla="*/ 6457 h 117618"/>
                <a:gd name="csX13" fmla="*/ 61194 w 78218"/>
                <a:gd name="csY13" fmla="*/ 34621 h 117618"/>
                <a:gd name="csX14" fmla="*/ 44559 w 78218"/>
                <a:gd name="csY14" fmla="*/ 68631 h 117618"/>
                <a:gd name="csX15" fmla="*/ 1911 w 78218"/>
                <a:gd name="csY15" fmla="*/ 110790 h 117618"/>
                <a:gd name="csX16" fmla="*/ 141 w 78218"/>
                <a:gd name="csY16" fmla="*/ 117698 h 117618"/>
                <a:gd name="csX17" fmla="*/ 73050 w 78218"/>
                <a:gd name="csY17" fmla="*/ 117698 h 117618"/>
                <a:gd name="csX18" fmla="*/ 78359 w 78218"/>
                <a:gd name="csY18" fmla="*/ 8545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359" y="85459"/>
                  </a:moveTo>
                  <a:lnTo>
                    <a:pt x="72343" y="85459"/>
                  </a:lnTo>
                  <a:cubicBezTo>
                    <a:pt x="71812" y="89356"/>
                    <a:pt x="70042" y="99807"/>
                    <a:pt x="67742" y="101579"/>
                  </a:cubicBezTo>
                  <a:cubicBezTo>
                    <a:pt x="66326" y="102641"/>
                    <a:pt x="52700" y="102641"/>
                    <a:pt x="50222" y="102641"/>
                  </a:cubicBezTo>
                  <a:lnTo>
                    <a:pt x="17661" y="102641"/>
                  </a:lnTo>
                  <a:cubicBezTo>
                    <a:pt x="36242" y="86168"/>
                    <a:pt x="42436" y="81208"/>
                    <a:pt x="53053" y="72883"/>
                  </a:cubicBezTo>
                  <a:cubicBezTo>
                    <a:pt x="66149" y="62432"/>
                    <a:pt x="78359" y="51449"/>
                    <a:pt x="78359" y="34621"/>
                  </a:cubicBezTo>
                  <a:cubicBezTo>
                    <a:pt x="78359" y="13188"/>
                    <a:pt x="59601" y="80"/>
                    <a:pt x="36950" y="80"/>
                  </a:cubicBezTo>
                  <a:cubicBezTo>
                    <a:pt x="15006" y="80"/>
                    <a:pt x="141" y="15491"/>
                    <a:pt x="141" y="31787"/>
                  </a:cubicBezTo>
                  <a:cubicBezTo>
                    <a:pt x="141" y="40821"/>
                    <a:pt x="7751" y="41707"/>
                    <a:pt x="9520" y="41707"/>
                  </a:cubicBezTo>
                  <a:cubicBezTo>
                    <a:pt x="13767" y="41707"/>
                    <a:pt x="18899" y="38695"/>
                    <a:pt x="18899" y="32319"/>
                  </a:cubicBezTo>
                  <a:cubicBezTo>
                    <a:pt x="18899" y="29130"/>
                    <a:pt x="17661" y="22930"/>
                    <a:pt x="8458" y="22930"/>
                  </a:cubicBezTo>
                  <a:cubicBezTo>
                    <a:pt x="13944" y="10354"/>
                    <a:pt x="25978" y="6457"/>
                    <a:pt x="34295" y="6457"/>
                  </a:cubicBezTo>
                  <a:cubicBezTo>
                    <a:pt x="51992" y="6457"/>
                    <a:pt x="61194" y="20273"/>
                    <a:pt x="61194" y="34621"/>
                  </a:cubicBezTo>
                  <a:cubicBezTo>
                    <a:pt x="61194" y="50032"/>
                    <a:pt x="50222" y="62255"/>
                    <a:pt x="44559" y="68631"/>
                  </a:cubicBezTo>
                  <a:lnTo>
                    <a:pt x="1911" y="110790"/>
                  </a:lnTo>
                  <a:cubicBezTo>
                    <a:pt x="141" y="112384"/>
                    <a:pt x="141" y="112738"/>
                    <a:pt x="141" y="117698"/>
                  </a:cubicBezTo>
                  <a:lnTo>
                    <a:pt x="73050" y="117698"/>
                  </a:lnTo>
                  <a:lnTo>
                    <a:pt x="78359" y="8545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E01A7D4-4C3B-916C-3D1D-9510BA265D7E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10502786" y="7476654"/>
              <a:ext cx="98746" cy="112481"/>
            </a:xfrm>
            <a:custGeom>
              <a:avLst/>
              <a:gdLst>
                <a:gd name="csX0" fmla="*/ 13590 w 98746"/>
                <a:gd name="csY0" fmla="*/ 99814 h 112481"/>
                <a:gd name="csX1" fmla="*/ 4919 w 98746"/>
                <a:gd name="csY1" fmla="*/ 106191 h 112481"/>
                <a:gd name="csX2" fmla="*/ 141 w 98746"/>
                <a:gd name="csY2" fmla="*/ 109911 h 112481"/>
                <a:gd name="csX3" fmla="*/ 2618 w 98746"/>
                <a:gd name="csY3" fmla="*/ 112568 h 112481"/>
                <a:gd name="csX4" fmla="*/ 17837 w 98746"/>
                <a:gd name="csY4" fmla="*/ 111859 h 112481"/>
                <a:gd name="csX5" fmla="*/ 36418 w 98746"/>
                <a:gd name="csY5" fmla="*/ 112568 h 112481"/>
                <a:gd name="csX6" fmla="*/ 39958 w 98746"/>
                <a:gd name="csY6" fmla="*/ 108671 h 112481"/>
                <a:gd name="csX7" fmla="*/ 35357 w 98746"/>
                <a:gd name="csY7" fmla="*/ 106191 h 112481"/>
                <a:gd name="csX8" fmla="*/ 26685 w 98746"/>
                <a:gd name="csY8" fmla="*/ 104065 h 112481"/>
                <a:gd name="csX9" fmla="*/ 28632 w 98746"/>
                <a:gd name="csY9" fmla="*/ 95917 h 112481"/>
                <a:gd name="csX10" fmla="*/ 35180 w 98746"/>
                <a:gd name="csY10" fmla="*/ 69524 h 112481"/>
                <a:gd name="csX11" fmla="*/ 53407 w 98746"/>
                <a:gd name="csY11" fmla="*/ 79975 h 112481"/>
                <a:gd name="csX12" fmla="*/ 98887 w 98746"/>
                <a:gd name="csY12" fmla="*/ 29668 h 112481"/>
                <a:gd name="csX13" fmla="*/ 72342 w 98746"/>
                <a:gd name="csY13" fmla="*/ 86 h 112481"/>
                <a:gd name="csX14" fmla="*/ 47213 w 98746"/>
                <a:gd name="csY14" fmla="*/ 12486 h 112481"/>
                <a:gd name="csX15" fmla="*/ 28986 w 98746"/>
                <a:gd name="csY15" fmla="*/ 86 h 112481"/>
                <a:gd name="csX16" fmla="*/ 15006 w 98746"/>
                <a:gd name="csY16" fmla="*/ 9475 h 112481"/>
                <a:gd name="csX17" fmla="*/ 8635 w 98746"/>
                <a:gd name="csY17" fmla="*/ 27188 h 112481"/>
                <a:gd name="csX18" fmla="*/ 11643 w 98746"/>
                <a:gd name="csY18" fmla="*/ 29491 h 112481"/>
                <a:gd name="csX19" fmla="*/ 15537 w 98746"/>
                <a:gd name="csY19" fmla="*/ 24177 h 112481"/>
                <a:gd name="csX20" fmla="*/ 28455 w 98746"/>
                <a:gd name="csY20" fmla="*/ 5046 h 112481"/>
                <a:gd name="csX21" fmla="*/ 34295 w 98746"/>
                <a:gd name="csY21" fmla="*/ 13726 h 112481"/>
                <a:gd name="csX22" fmla="*/ 33764 w 98746"/>
                <a:gd name="csY22" fmla="*/ 19040 h 112481"/>
                <a:gd name="csX23" fmla="*/ 13590 w 98746"/>
                <a:gd name="csY23" fmla="*/ 99814 h 112481"/>
                <a:gd name="csX24" fmla="*/ 47036 w 98746"/>
                <a:gd name="csY24" fmla="*/ 21343 h 112481"/>
                <a:gd name="csX25" fmla="*/ 71811 w 98746"/>
                <a:gd name="csY25" fmla="*/ 5046 h 112481"/>
                <a:gd name="csX26" fmla="*/ 84730 w 98746"/>
                <a:gd name="csY26" fmla="*/ 22228 h 112481"/>
                <a:gd name="csX27" fmla="*/ 75528 w 98746"/>
                <a:gd name="csY27" fmla="*/ 57833 h 112481"/>
                <a:gd name="csX28" fmla="*/ 53407 w 98746"/>
                <a:gd name="csY28" fmla="*/ 75015 h 112481"/>
                <a:gd name="csX29" fmla="*/ 37657 w 98746"/>
                <a:gd name="csY29" fmla="*/ 59604 h 112481"/>
                <a:gd name="csX30" fmla="*/ 38188 w 98746"/>
                <a:gd name="csY30" fmla="*/ 56947 h 112481"/>
                <a:gd name="csX31" fmla="*/ 47036 w 98746"/>
                <a:gd name="csY31" fmla="*/ 21343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8746" h="112481">
                  <a:moveTo>
                    <a:pt x="13590" y="99814"/>
                  </a:moveTo>
                  <a:cubicBezTo>
                    <a:pt x="12351" y="104774"/>
                    <a:pt x="11997" y="106191"/>
                    <a:pt x="4919" y="106191"/>
                  </a:cubicBezTo>
                  <a:cubicBezTo>
                    <a:pt x="2618" y="106191"/>
                    <a:pt x="141" y="106191"/>
                    <a:pt x="141" y="109911"/>
                  </a:cubicBezTo>
                  <a:cubicBezTo>
                    <a:pt x="141" y="111859"/>
                    <a:pt x="1733" y="112568"/>
                    <a:pt x="2618" y="112568"/>
                  </a:cubicBezTo>
                  <a:cubicBezTo>
                    <a:pt x="7219" y="112568"/>
                    <a:pt x="13059" y="111859"/>
                    <a:pt x="17837" y="111859"/>
                  </a:cubicBezTo>
                  <a:cubicBezTo>
                    <a:pt x="23854" y="111859"/>
                    <a:pt x="30579" y="112568"/>
                    <a:pt x="36418" y="112568"/>
                  </a:cubicBezTo>
                  <a:cubicBezTo>
                    <a:pt x="38011" y="112568"/>
                    <a:pt x="39958" y="112036"/>
                    <a:pt x="39958" y="108671"/>
                  </a:cubicBezTo>
                  <a:cubicBezTo>
                    <a:pt x="39958" y="106191"/>
                    <a:pt x="37480" y="106191"/>
                    <a:pt x="35357" y="106191"/>
                  </a:cubicBezTo>
                  <a:cubicBezTo>
                    <a:pt x="31463" y="106191"/>
                    <a:pt x="26685" y="106191"/>
                    <a:pt x="26685" y="104065"/>
                  </a:cubicBezTo>
                  <a:cubicBezTo>
                    <a:pt x="26685" y="103179"/>
                    <a:pt x="27924" y="98574"/>
                    <a:pt x="28632" y="95917"/>
                  </a:cubicBezTo>
                  <a:cubicBezTo>
                    <a:pt x="30756" y="86529"/>
                    <a:pt x="33233" y="76963"/>
                    <a:pt x="35180" y="69524"/>
                  </a:cubicBezTo>
                  <a:cubicBezTo>
                    <a:pt x="37303" y="73066"/>
                    <a:pt x="42789" y="79975"/>
                    <a:pt x="53407" y="79975"/>
                  </a:cubicBezTo>
                  <a:cubicBezTo>
                    <a:pt x="74997" y="79975"/>
                    <a:pt x="98887" y="56061"/>
                    <a:pt x="98887" y="29668"/>
                  </a:cubicBezTo>
                  <a:cubicBezTo>
                    <a:pt x="98887" y="8943"/>
                    <a:pt x="84553" y="86"/>
                    <a:pt x="72342" y="86"/>
                  </a:cubicBezTo>
                  <a:cubicBezTo>
                    <a:pt x="61370" y="86"/>
                    <a:pt x="51991" y="7526"/>
                    <a:pt x="47213" y="12486"/>
                  </a:cubicBezTo>
                  <a:cubicBezTo>
                    <a:pt x="44205" y="2389"/>
                    <a:pt x="34295" y="86"/>
                    <a:pt x="28986" y="86"/>
                  </a:cubicBezTo>
                  <a:cubicBezTo>
                    <a:pt x="22084" y="86"/>
                    <a:pt x="17837" y="4692"/>
                    <a:pt x="15006" y="9475"/>
                  </a:cubicBezTo>
                  <a:cubicBezTo>
                    <a:pt x="11466" y="15497"/>
                    <a:pt x="8635" y="26125"/>
                    <a:pt x="8635" y="27188"/>
                  </a:cubicBezTo>
                  <a:cubicBezTo>
                    <a:pt x="8635" y="29491"/>
                    <a:pt x="11113" y="29491"/>
                    <a:pt x="11643" y="29491"/>
                  </a:cubicBezTo>
                  <a:cubicBezTo>
                    <a:pt x="14121" y="29491"/>
                    <a:pt x="14298" y="28960"/>
                    <a:pt x="15537" y="24177"/>
                  </a:cubicBezTo>
                  <a:cubicBezTo>
                    <a:pt x="18191" y="13903"/>
                    <a:pt x="21553" y="5046"/>
                    <a:pt x="28455" y="5046"/>
                  </a:cubicBezTo>
                  <a:cubicBezTo>
                    <a:pt x="33056" y="5046"/>
                    <a:pt x="34295" y="8943"/>
                    <a:pt x="34295" y="13726"/>
                  </a:cubicBezTo>
                  <a:cubicBezTo>
                    <a:pt x="34295" y="15674"/>
                    <a:pt x="33941" y="17977"/>
                    <a:pt x="33764" y="19040"/>
                  </a:cubicBezTo>
                  <a:lnTo>
                    <a:pt x="13590" y="99814"/>
                  </a:lnTo>
                  <a:close/>
                  <a:moveTo>
                    <a:pt x="47036" y="21343"/>
                  </a:moveTo>
                  <a:cubicBezTo>
                    <a:pt x="57300" y="7703"/>
                    <a:pt x="66148" y="5046"/>
                    <a:pt x="71811" y="5046"/>
                  </a:cubicBezTo>
                  <a:cubicBezTo>
                    <a:pt x="78713" y="5046"/>
                    <a:pt x="84730" y="10183"/>
                    <a:pt x="84730" y="22228"/>
                  </a:cubicBezTo>
                  <a:cubicBezTo>
                    <a:pt x="84730" y="29491"/>
                    <a:pt x="80837" y="47559"/>
                    <a:pt x="75528" y="57833"/>
                  </a:cubicBezTo>
                  <a:cubicBezTo>
                    <a:pt x="71104" y="66512"/>
                    <a:pt x="62432" y="75015"/>
                    <a:pt x="53407" y="75015"/>
                  </a:cubicBezTo>
                  <a:cubicBezTo>
                    <a:pt x="40843" y="75015"/>
                    <a:pt x="37657" y="61375"/>
                    <a:pt x="37657" y="59604"/>
                  </a:cubicBezTo>
                  <a:cubicBezTo>
                    <a:pt x="37657" y="58896"/>
                    <a:pt x="38011" y="57656"/>
                    <a:pt x="38188" y="56947"/>
                  </a:cubicBezTo>
                  <a:lnTo>
                    <a:pt x="47036" y="2134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45B1B91C-6B9C-C821-4584-153153079434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10695781" y="7344684"/>
              <a:ext cx="168116" cy="168531"/>
            </a:xfrm>
            <a:custGeom>
              <a:avLst/>
              <a:gdLst>
                <a:gd name="csX0" fmla="*/ 89388 w 168116"/>
                <a:gd name="csY0" fmla="*/ 89411 h 168531"/>
                <a:gd name="csX1" fmla="*/ 159921 w 168116"/>
                <a:gd name="csY1" fmla="*/ 89411 h 168531"/>
                <a:gd name="csX2" fmla="*/ 168264 w 168116"/>
                <a:gd name="csY2" fmla="*/ 84350 h 168531"/>
                <a:gd name="csX3" fmla="*/ 159921 w 168116"/>
                <a:gd name="csY3" fmla="*/ 79289 h 168531"/>
                <a:gd name="csX4" fmla="*/ 89388 w 168116"/>
                <a:gd name="csY4" fmla="*/ 79289 h 168531"/>
                <a:gd name="csX5" fmla="*/ 89388 w 168116"/>
                <a:gd name="csY5" fmla="*/ 8435 h 168531"/>
                <a:gd name="csX6" fmla="*/ 84332 w 168116"/>
                <a:gd name="csY6" fmla="*/ 84 h 168531"/>
                <a:gd name="csX7" fmla="*/ 79276 w 168116"/>
                <a:gd name="csY7" fmla="*/ 8435 h 168531"/>
                <a:gd name="csX8" fmla="*/ 79276 w 168116"/>
                <a:gd name="csY8" fmla="*/ 79289 h 168531"/>
                <a:gd name="csX9" fmla="*/ 8490 w 168116"/>
                <a:gd name="csY9" fmla="*/ 79289 h 168531"/>
                <a:gd name="csX10" fmla="*/ 148 w 168116"/>
                <a:gd name="csY10" fmla="*/ 84350 h 168531"/>
                <a:gd name="csX11" fmla="*/ 8490 w 168116"/>
                <a:gd name="csY11" fmla="*/ 89411 h 168531"/>
                <a:gd name="csX12" fmla="*/ 79276 w 168116"/>
                <a:gd name="csY12" fmla="*/ 89411 h 168531"/>
                <a:gd name="csX13" fmla="*/ 79276 w 168116"/>
                <a:gd name="csY13" fmla="*/ 160265 h 168531"/>
                <a:gd name="csX14" fmla="*/ 84332 w 168116"/>
                <a:gd name="csY14" fmla="*/ 168616 h 168531"/>
                <a:gd name="csX15" fmla="*/ 89388 w 168116"/>
                <a:gd name="csY15" fmla="*/ 160265 h 168531"/>
                <a:gd name="csX16" fmla="*/ 89388 w 168116"/>
                <a:gd name="csY16" fmla="*/ 89411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388" y="89411"/>
                  </a:moveTo>
                  <a:lnTo>
                    <a:pt x="159921" y="89411"/>
                  </a:lnTo>
                  <a:cubicBezTo>
                    <a:pt x="163461" y="89411"/>
                    <a:pt x="168264" y="89411"/>
                    <a:pt x="168264" y="84350"/>
                  </a:cubicBezTo>
                  <a:cubicBezTo>
                    <a:pt x="168264" y="79289"/>
                    <a:pt x="163461" y="79289"/>
                    <a:pt x="159921" y="79289"/>
                  </a:cubicBezTo>
                  <a:lnTo>
                    <a:pt x="89388" y="79289"/>
                  </a:lnTo>
                  <a:lnTo>
                    <a:pt x="89388" y="8435"/>
                  </a:lnTo>
                  <a:cubicBezTo>
                    <a:pt x="89388" y="4892"/>
                    <a:pt x="89388" y="84"/>
                    <a:pt x="84332" y="84"/>
                  </a:cubicBezTo>
                  <a:cubicBezTo>
                    <a:pt x="79276" y="84"/>
                    <a:pt x="79276" y="4892"/>
                    <a:pt x="79276" y="8435"/>
                  </a:cubicBezTo>
                  <a:lnTo>
                    <a:pt x="79276" y="79289"/>
                  </a:lnTo>
                  <a:lnTo>
                    <a:pt x="8490" y="79289"/>
                  </a:lnTo>
                  <a:cubicBezTo>
                    <a:pt x="4951" y="79289"/>
                    <a:pt x="148" y="79289"/>
                    <a:pt x="148" y="84350"/>
                  </a:cubicBezTo>
                  <a:cubicBezTo>
                    <a:pt x="148" y="89411"/>
                    <a:pt x="4951" y="89411"/>
                    <a:pt x="8490" y="89411"/>
                  </a:cubicBezTo>
                  <a:lnTo>
                    <a:pt x="79276" y="89411"/>
                  </a:lnTo>
                  <a:lnTo>
                    <a:pt x="79276" y="160265"/>
                  </a:lnTo>
                  <a:cubicBezTo>
                    <a:pt x="79276" y="163808"/>
                    <a:pt x="79276" y="168616"/>
                    <a:pt x="84332" y="168616"/>
                  </a:cubicBezTo>
                  <a:cubicBezTo>
                    <a:pt x="89388" y="168616"/>
                    <a:pt x="89388" y="163808"/>
                    <a:pt x="89388" y="160265"/>
                  </a:cubicBezTo>
                  <a:lnTo>
                    <a:pt x="89388" y="8941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031D6614-0EBC-AC96-484C-344B26263E16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10944036" y="7383148"/>
              <a:ext cx="133734" cy="111848"/>
            </a:xfrm>
            <a:custGeom>
              <a:avLst/>
              <a:gdLst>
                <a:gd name="csX0" fmla="*/ 121505 w 133734"/>
                <a:gd name="csY0" fmla="*/ 14761 h 111848"/>
                <a:gd name="csX1" fmla="*/ 133892 w 133734"/>
                <a:gd name="csY1" fmla="*/ 6157 h 111848"/>
                <a:gd name="csX2" fmla="*/ 124033 w 133734"/>
                <a:gd name="csY2" fmla="*/ 84 h 111848"/>
                <a:gd name="csX3" fmla="*/ 66393 w 133734"/>
                <a:gd name="csY3" fmla="*/ 84 h 111848"/>
                <a:gd name="csX4" fmla="*/ 158 w 133734"/>
                <a:gd name="csY4" fmla="*/ 71950 h 111848"/>
                <a:gd name="csX5" fmla="*/ 38079 w 133734"/>
                <a:gd name="csY5" fmla="*/ 111933 h 111848"/>
                <a:gd name="csX6" fmla="*/ 101533 w 133734"/>
                <a:gd name="csY6" fmla="*/ 42343 h 111848"/>
                <a:gd name="csX7" fmla="*/ 93696 w 133734"/>
                <a:gd name="csY7" fmla="*/ 14761 h 111848"/>
                <a:gd name="csX8" fmla="*/ 121505 w 133734"/>
                <a:gd name="csY8" fmla="*/ 14761 h 111848"/>
                <a:gd name="csX9" fmla="*/ 38331 w 133734"/>
                <a:gd name="csY9" fmla="*/ 106365 h 111848"/>
                <a:gd name="csX10" fmla="*/ 15832 w 133734"/>
                <a:gd name="csY10" fmla="*/ 79036 h 111848"/>
                <a:gd name="csX11" fmla="*/ 27714 w 133734"/>
                <a:gd name="csY11" fmla="*/ 35764 h 111848"/>
                <a:gd name="csX12" fmla="*/ 62095 w 133734"/>
                <a:gd name="csY12" fmla="*/ 14761 h 111848"/>
                <a:gd name="csX13" fmla="*/ 85354 w 133734"/>
                <a:gd name="csY13" fmla="*/ 39307 h 111848"/>
                <a:gd name="csX14" fmla="*/ 71702 w 133734"/>
                <a:gd name="csY14" fmla="*/ 84856 h 111848"/>
                <a:gd name="csX15" fmla="*/ 38331 w 133734"/>
                <a:gd name="csY15" fmla="*/ 106365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505" y="14761"/>
                  </a:moveTo>
                  <a:cubicBezTo>
                    <a:pt x="124791" y="14761"/>
                    <a:pt x="133892" y="14761"/>
                    <a:pt x="133892" y="6157"/>
                  </a:cubicBezTo>
                  <a:cubicBezTo>
                    <a:pt x="133892" y="84"/>
                    <a:pt x="128583" y="84"/>
                    <a:pt x="124033" y="84"/>
                  </a:cubicBezTo>
                  <a:lnTo>
                    <a:pt x="66393" y="84"/>
                  </a:lnTo>
                  <a:cubicBezTo>
                    <a:pt x="28219" y="84"/>
                    <a:pt x="158" y="41837"/>
                    <a:pt x="158" y="71950"/>
                  </a:cubicBezTo>
                  <a:cubicBezTo>
                    <a:pt x="158" y="94219"/>
                    <a:pt x="15073" y="111933"/>
                    <a:pt x="38079" y="111933"/>
                  </a:cubicBezTo>
                  <a:cubicBezTo>
                    <a:pt x="67910" y="111933"/>
                    <a:pt x="101533" y="81313"/>
                    <a:pt x="101533" y="42343"/>
                  </a:cubicBezTo>
                  <a:cubicBezTo>
                    <a:pt x="101533" y="38042"/>
                    <a:pt x="101533" y="25895"/>
                    <a:pt x="93696" y="14761"/>
                  </a:cubicBezTo>
                  <a:lnTo>
                    <a:pt x="121505" y="14761"/>
                  </a:lnTo>
                  <a:close/>
                  <a:moveTo>
                    <a:pt x="38331" y="106365"/>
                  </a:moveTo>
                  <a:cubicBezTo>
                    <a:pt x="25944" y="106365"/>
                    <a:pt x="15832" y="97256"/>
                    <a:pt x="15832" y="79036"/>
                  </a:cubicBezTo>
                  <a:cubicBezTo>
                    <a:pt x="15832" y="71444"/>
                    <a:pt x="18865" y="50694"/>
                    <a:pt x="27714" y="35764"/>
                  </a:cubicBezTo>
                  <a:cubicBezTo>
                    <a:pt x="38331" y="18304"/>
                    <a:pt x="53500" y="14761"/>
                    <a:pt x="62095" y="14761"/>
                  </a:cubicBezTo>
                  <a:cubicBezTo>
                    <a:pt x="83331" y="14761"/>
                    <a:pt x="85354" y="31462"/>
                    <a:pt x="85354" y="39307"/>
                  </a:cubicBezTo>
                  <a:cubicBezTo>
                    <a:pt x="85354" y="51200"/>
                    <a:pt x="80297" y="71950"/>
                    <a:pt x="71702" y="84856"/>
                  </a:cubicBezTo>
                  <a:cubicBezTo>
                    <a:pt x="61843" y="99786"/>
                    <a:pt x="48191" y="106365"/>
                    <a:pt x="38331" y="10636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F1E95414-2F25-7C05-9FBC-B92BD5BE26FD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11099106" y="7270112"/>
              <a:ext cx="78218" cy="117618"/>
            </a:xfrm>
            <a:custGeom>
              <a:avLst/>
              <a:gdLst>
                <a:gd name="csX0" fmla="*/ 78382 w 78218"/>
                <a:gd name="csY0" fmla="*/ 85459 h 117618"/>
                <a:gd name="csX1" fmla="*/ 72365 w 78218"/>
                <a:gd name="csY1" fmla="*/ 85459 h 117618"/>
                <a:gd name="csX2" fmla="*/ 67764 w 78218"/>
                <a:gd name="csY2" fmla="*/ 101579 h 117618"/>
                <a:gd name="csX3" fmla="*/ 50245 w 78218"/>
                <a:gd name="csY3" fmla="*/ 102641 h 117618"/>
                <a:gd name="csX4" fmla="*/ 17683 w 78218"/>
                <a:gd name="csY4" fmla="*/ 102641 h 117618"/>
                <a:gd name="csX5" fmla="*/ 53076 w 78218"/>
                <a:gd name="csY5" fmla="*/ 72883 h 117618"/>
                <a:gd name="csX6" fmla="*/ 78382 w 78218"/>
                <a:gd name="csY6" fmla="*/ 34621 h 117618"/>
                <a:gd name="csX7" fmla="*/ 36972 w 78218"/>
                <a:gd name="csY7" fmla="*/ 80 h 117618"/>
                <a:gd name="csX8" fmla="*/ 164 w 78218"/>
                <a:gd name="csY8" fmla="*/ 31787 h 117618"/>
                <a:gd name="csX9" fmla="*/ 9543 w 78218"/>
                <a:gd name="csY9" fmla="*/ 41707 h 117618"/>
                <a:gd name="csX10" fmla="*/ 18922 w 78218"/>
                <a:gd name="csY10" fmla="*/ 32319 h 117618"/>
                <a:gd name="csX11" fmla="*/ 8481 w 78218"/>
                <a:gd name="csY11" fmla="*/ 22930 h 117618"/>
                <a:gd name="csX12" fmla="*/ 34318 w 78218"/>
                <a:gd name="csY12" fmla="*/ 6457 h 117618"/>
                <a:gd name="csX13" fmla="*/ 61217 w 78218"/>
                <a:gd name="csY13" fmla="*/ 34621 h 117618"/>
                <a:gd name="csX14" fmla="*/ 44582 w 78218"/>
                <a:gd name="csY14" fmla="*/ 68631 h 117618"/>
                <a:gd name="csX15" fmla="*/ 1933 w 78218"/>
                <a:gd name="csY15" fmla="*/ 110790 h 117618"/>
                <a:gd name="csX16" fmla="*/ 164 w 78218"/>
                <a:gd name="csY16" fmla="*/ 117698 h 117618"/>
                <a:gd name="csX17" fmla="*/ 73073 w 78218"/>
                <a:gd name="csY17" fmla="*/ 117698 h 117618"/>
                <a:gd name="csX18" fmla="*/ 78382 w 78218"/>
                <a:gd name="csY18" fmla="*/ 8545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382" y="85459"/>
                  </a:moveTo>
                  <a:lnTo>
                    <a:pt x="72365" y="85459"/>
                  </a:lnTo>
                  <a:cubicBezTo>
                    <a:pt x="71834" y="89356"/>
                    <a:pt x="70065" y="99807"/>
                    <a:pt x="67764" y="101579"/>
                  </a:cubicBezTo>
                  <a:cubicBezTo>
                    <a:pt x="66349" y="102641"/>
                    <a:pt x="52722" y="102641"/>
                    <a:pt x="50245" y="102641"/>
                  </a:cubicBezTo>
                  <a:lnTo>
                    <a:pt x="17683" y="102641"/>
                  </a:lnTo>
                  <a:cubicBezTo>
                    <a:pt x="36265" y="86168"/>
                    <a:pt x="42458" y="81208"/>
                    <a:pt x="53076" y="72883"/>
                  </a:cubicBezTo>
                  <a:cubicBezTo>
                    <a:pt x="66172" y="62432"/>
                    <a:pt x="78382" y="51449"/>
                    <a:pt x="78382" y="34621"/>
                  </a:cubicBezTo>
                  <a:cubicBezTo>
                    <a:pt x="78382" y="13188"/>
                    <a:pt x="59624" y="80"/>
                    <a:pt x="36972" y="80"/>
                  </a:cubicBezTo>
                  <a:cubicBezTo>
                    <a:pt x="15029" y="80"/>
                    <a:pt x="164" y="15491"/>
                    <a:pt x="164" y="31787"/>
                  </a:cubicBezTo>
                  <a:cubicBezTo>
                    <a:pt x="164" y="40821"/>
                    <a:pt x="7773" y="41707"/>
                    <a:pt x="9543" y="41707"/>
                  </a:cubicBezTo>
                  <a:cubicBezTo>
                    <a:pt x="13790" y="41707"/>
                    <a:pt x="18922" y="38695"/>
                    <a:pt x="18922" y="32319"/>
                  </a:cubicBezTo>
                  <a:cubicBezTo>
                    <a:pt x="18922" y="29130"/>
                    <a:pt x="17683" y="22930"/>
                    <a:pt x="8481" y="22930"/>
                  </a:cubicBezTo>
                  <a:cubicBezTo>
                    <a:pt x="13967" y="10354"/>
                    <a:pt x="26001" y="6457"/>
                    <a:pt x="34318" y="6457"/>
                  </a:cubicBezTo>
                  <a:cubicBezTo>
                    <a:pt x="52014" y="6457"/>
                    <a:pt x="61217" y="20273"/>
                    <a:pt x="61217" y="34621"/>
                  </a:cubicBezTo>
                  <a:cubicBezTo>
                    <a:pt x="61217" y="50032"/>
                    <a:pt x="50245" y="62255"/>
                    <a:pt x="44582" y="68631"/>
                  </a:cubicBezTo>
                  <a:lnTo>
                    <a:pt x="1933" y="110790"/>
                  </a:lnTo>
                  <a:cubicBezTo>
                    <a:pt x="164" y="112384"/>
                    <a:pt x="164" y="112738"/>
                    <a:pt x="164" y="117698"/>
                  </a:cubicBezTo>
                  <a:lnTo>
                    <a:pt x="73073" y="117698"/>
                  </a:lnTo>
                  <a:lnTo>
                    <a:pt x="78382" y="8545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C0D85798-9FE3-06BC-2AD4-7EAE6B6E79B9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11087381" y="7476654"/>
              <a:ext cx="94676" cy="79888"/>
            </a:xfrm>
            <a:custGeom>
              <a:avLst/>
              <a:gdLst>
                <a:gd name="csX0" fmla="*/ 35733 w 94676"/>
                <a:gd name="csY0" fmla="*/ 59427 h 79888"/>
                <a:gd name="csX1" fmla="*/ 19099 w 94676"/>
                <a:gd name="csY1" fmla="*/ 75015 h 79888"/>
                <a:gd name="csX2" fmla="*/ 9543 w 94676"/>
                <a:gd name="csY2" fmla="*/ 72535 h 79888"/>
                <a:gd name="csX3" fmla="*/ 17329 w 94676"/>
                <a:gd name="csY3" fmla="*/ 62792 h 79888"/>
                <a:gd name="csX4" fmla="*/ 10250 w 94676"/>
                <a:gd name="csY4" fmla="*/ 56238 h 79888"/>
                <a:gd name="csX5" fmla="*/ 163 w 94676"/>
                <a:gd name="csY5" fmla="*/ 67044 h 79888"/>
                <a:gd name="csX6" fmla="*/ 18745 w 94676"/>
                <a:gd name="csY6" fmla="*/ 79975 h 79888"/>
                <a:gd name="csX7" fmla="*/ 38565 w 94676"/>
                <a:gd name="csY7" fmla="*/ 67398 h 79888"/>
                <a:gd name="csX8" fmla="*/ 59623 w 94676"/>
                <a:gd name="csY8" fmla="*/ 79975 h 79888"/>
                <a:gd name="csX9" fmla="*/ 90769 w 94676"/>
                <a:gd name="csY9" fmla="*/ 52873 h 79888"/>
                <a:gd name="csX10" fmla="*/ 87938 w 94676"/>
                <a:gd name="csY10" fmla="*/ 50570 h 79888"/>
                <a:gd name="csX11" fmla="*/ 84575 w 94676"/>
                <a:gd name="csY11" fmla="*/ 53581 h 79888"/>
                <a:gd name="csX12" fmla="*/ 60331 w 94676"/>
                <a:gd name="csY12" fmla="*/ 75015 h 79888"/>
                <a:gd name="csX13" fmla="*/ 49536 w 94676"/>
                <a:gd name="csY13" fmla="*/ 63501 h 79888"/>
                <a:gd name="csX14" fmla="*/ 58739 w 94676"/>
                <a:gd name="csY14" fmla="*/ 23114 h 79888"/>
                <a:gd name="csX15" fmla="*/ 76081 w 94676"/>
                <a:gd name="csY15" fmla="*/ 5046 h 79888"/>
                <a:gd name="csX16" fmla="*/ 85637 w 94676"/>
                <a:gd name="csY16" fmla="*/ 7526 h 79888"/>
                <a:gd name="csX17" fmla="*/ 77851 w 94676"/>
                <a:gd name="csY17" fmla="*/ 17269 h 79888"/>
                <a:gd name="csX18" fmla="*/ 84929 w 94676"/>
                <a:gd name="csY18" fmla="*/ 23823 h 79888"/>
                <a:gd name="csX19" fmla="*/ 94839 w 94676"/>
                <a:gd name="csY19" fmla="*/ 13017 h 79888"/>
                <a:gd name="csX20" fmla="*/ 76435 w 94676"/>
                <a:gd name="csY20" fmla="*/ 86 h 79888"/>
                <a:gd name="csX21" fmla="*/ 56615 w 94676"/>
                <a:gd name="csY21" fmla="*/ 12663 h 79888"/>
                <a:gd name="csX22" fmla="*/ 35379 w 94676"/>
                <a:gd name="csY22" fmla="*/ 86 h 79888"/>
                <a:gd name="csX23" fmla="*/ 4234 w 94676"/>
                <a:gd name="csY23" fmla="*/ 27188 h 79888"/>
                <a:gd name="csX24" fmla="*/ 7242 w 94676"/>
                <a:gd name="csY24" fmla="*/ 29491 h 79888"/>
                <a:gd name="csX25" fmla="*/ 10604 w 94676"/>
                <a:gd name="csY25" fmla="*/ 26480 h 79888"/>
                <a:gd name="csX26" fmla="*/ 34848 w 94676"/>
                <a:gd name="csY26" fmla="*/ 5046 h 79888"/>
                <a:gd name="csX27" fmla="*/ 45466 w 94676"/>
                <a:gd name="csY27" fmla="*/ 16737 h 79888"/>
                <a:gd name="csX28" fmla="*/ 41750 w 94676"/>
                <a:gd name="csY28" fmla="*/ 35159 h 79888"/>
                <a:gd name="csX29" fmla="*/ 35733 w 94676"/>
                <a:gd name="csY29" fmla="*/ 59427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4676" h="79888">
                  <a:moveTo>
                    <a:pt x="35733" y="59427"/>
                  </a:moveTo>
                  <a:cubicBezTo>
                    <a:pt x="33964" y="65450"/>
                    <a:pt x="28124" y="75015"/>
                    <a:pt x="19099" y="75015"/>
                  </a:cubicBezTo>
                  <a:cubicBezTo>
                    <a:pt x="18568" y="75015"/>
                    <a:pt x="13259" y="75015"/>
                    <a:pt x="9543" y="72535"/>
                  </a:cubicBezTo>
                  <a:cubicBezTo>
                    <a:pt x="16798" y="70232"/>
                    <a:pt x="17329" y="63855"/>
                    <a:pt x="17329" y="62792"/>
                  </a:cubicBezTo>
                  <a:cubicBezTo>
                    <a:pt x="17329" y="58896"/>
                    <a:pt x="14321" y="56238"/>
                    <a:pt x="10250" y="56238"/>
                  </a:cubicBezTo>
                  <a:cubicBezTo>
                    <a:pt x="5295" y="56238"/>
                    <a:pt x="163" y="60490"/>
                    <a:pt x="163" y="67044"/>
                  </a:cubicBezTo>
                  <a:cubicBezTo>
                    <a:pt x="163" y="75901"/>
                    <a:pt x="10073" y="79975"/>
                    <a:pt x="18745" y="79975"/>
                  </a:cubicBezTo>
                  <a:cubicBezTo>
                    <a:pt x="26885" y="79975"/>
                    <a:pt x="34141" y="74838"/>
                    <a:pt x="38565" y="67398"/>
                  </a:cubicBezTo>
                  <a:cubicBezTo>
                    <a:pt x="42812" y="76786"/>
                    <a:pt x="52545" y="79975"/>
                    <a:pt x="59623" y="79975"/>
                  </a:cubicBezTo>
                  <a:cubicBezTo>
                    <a:pt x="79974" y="79975"/>
                    <a:pt x="90769" y="57833"/>
                    <a:pt x="90769" y="52873"/>
                  </a:cubicBezTo>
                  <a:cubicBezTo>
                    <a:pt x="90769" y="50570"/>
                    <a:pt x="88469" y="50570"/>
                    <a:pt x="87938" y="50570"/>
                  </a:cubicBezTo>
                  <a:cubicBezTo>
                    <a:pt x="85460" y="50570"/>
                    <a:pt x="85283" y="51456"/>
                    <a:pt x="84575" y="53581"/>
                  </a:cubicBezTo>
                  <a:cubicBezTo>
                    <a:pt x="80859" y="65804"/>
                    <a:pt x="70241" y="75015"/>
                    <a:pt x="60331" y="75015"/>
                  </a:cubicBezTo>
                  <a:cubicBezTo>
                    <a:pt x="53253" y="75015"/>
                    <a:pt x="49536" y="70232"/>
                    <a:pt x="49536" y="63501"/>
                  </a:cubicBezTo>
                  <a:cubicBezTo>
                    <a:pt x="49536" y="58896"/>
                    <a:pt x="53784" y="42776"/>
                    <a:pt x="58739" y="23114"/>
                  </a:cubicBezTo>
                  <a:cubicBezTo>
                    <a:pt x="62278" y="9475"/>
                    <a:pt x="70241" y="5046"/>
                    <a:pt x="76081" y="5046"/>
                  </a:cubicBezTo>
                  <a:cubicBezTo>
                    <a:pt x="76435" y="5046"/>
                    <a:pt x="81921" y="5046"/>
                    <a:pt x="85637" y="7526"/>
                  </a:cubicBezTo>
                  <a:cubicBezTo>
                    <a:pt x="79974" y="9120"/>
                    <a:pt x="77851" y="14080"/>
                    <a:pt x="77851" y="17269"/>
                  </a:cubicBezTo>
                  <a:cubicBezTo>
                    <a:pt x="77851" y="21166"/>
                    <a:pt x="80859" y="23823"/>
                    <a:pt x="84929" y="23823"/>
                  </a:cubicBezTo>
                  <a:cubicBezTo>
                    <a:pt x="89000" y="23823"/>
                    <a:pt x="94839" y="20457"/>
                    <a:pt x="94839" y="13017"/>
                  </a:cubicBezTo>
                  <a:cubicBezTo>
                    <a:pt x="94839" y="3098"/>
                    <a:pt x="83514" y="86"/>
                    <a:pt x="76435" y="86"/>
                  </a:cubicBezTo>
                  <a:cubicBezTo>
                    <a:pt x="67587" y="86"/>
                    <a:pt x="60508" y="5932"/>
                    <a:pt x="56615" y="12663"/>
                  </a:cubicBezTo>
                  <a:cubicBezTo>
                    <a:pt x="53430" y="5400"/>
                    <a:pt x="45289" y="86"/>
                    <a:pt x="35379" y="86"/>
                  </a:cubicBezTo>
                  <a:cubicBezTo>
                    <a:pt x="15559" y="86"/>
                    <a:pt x="4234" y="21874"/>
                    <a:pt x="4234" y="27188"/>
                  </a:cubicBezTo>
                  <a:cubicBezTo>
                    <a:pt x="4234" y="29491"/>
                    <a:pt x="6711" y="29491"/>
                    <a:pt x="7242" y="29491"/>
                  </a:cubicBezTo>
                  <a:cubicBezTo>
                    <a:pt x="9543" y="29491"/>
                    <a:pt x="9719" y="28782"/>
                    <a:pt x="10604" y="26480"/>
                  </a:cubicBezTo>
                  <a:cubicBezTo>
                    <a:pt x="15028" y="12663"/>
                    <a:pt x="26177" y="5046"/>
                    <a:pt x="34848" y="5046"/>
                  </a:cubicBezTo>
                  <a:cubicBezTo>
                    <a:pt x="40688" y="5046"/>
                    <a:pt x="45466" y="8235"/>
                    <a:pt x="45466" y="16737"/>
                  </a:cubicBezTo>
                  <a:cubicBezTo>
                    <a:pt x="45466" y="20280"/>
                    <a:pt x="43343" y="29137"/>
                    <a:pt x="41750" y="35159"/>
                  </a:cubicBezTo>
                  <a:lnTo>
                    <a:pt x="35733" y="5942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E513B558-7DC1-86E2-4F19-186A5FF3EA5F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11300885" y="7125285"/>
              <a:ext cx="124380" cy="607069"/>
            </a:xfrm>
            <a:custGeom>
              <a:avLst/>
              <a:gdLst>
                <a:gd name="csX0" fmla="*/ 124551 w 124380"/>
                <a:gd name="csY0" fmla="*/ 604609 h 607069"/>
                <a:gd name="csX1" fmla="*/ 123540 w 124380"/>
                <a:gd name="csY1" fmla="*/ 602331 h 607069"/>
                <a:gd name="csX2" fmla="*/ 80310 w 124380"/>
                <a:gd name="csY2" fmla="*/ 548685 h 607069"/>
                <a:gd name="csX3" fmla="*/ 21153 w 124380"/>
                <a:gd name="csY3" fmla="*/ 303731 h 607069"/>
                <a:gd name="csX4" fmla="*/ 71967 w 124380"/>
                <a:gd name="csY4" fmla="*/ 72443 h 607069"/>
                <a:gd name="csX5" fmla="*/ 123792 w 124380"/>
                <a:gd name="csY5" fmla="*/ 4625 h 607069"/>
                <a:gd name="csX6" fmla="*/ 124551 w 124380"/>
                <a:gd name="csY6" fmla="*/ 2600 h 607069"/>
                <a:gd name="csX7" fmla="*/ 119242 w 124380"/>
                <a:gd name="csY7" fmla="*/ 70 h 607069"/>
                <a:gd name="csX8" fmla="*/ 111405 w 124380"/>
                <a:gd name="csY8" fmla="*/ 3866 h 607069"/>
                <a:gd name="csX9" fmla="*/ 170 w 124380"/>
                <a:gd name="csY9" fmla="*/ 303478 h 607069"/>
                <a:gd name="csX10" fmla="*/ 87136 w 124380"/>
                <a:gd name="csY10" fmla="*/ 578798 h 607069"/>
                <a:gd name="csX11" fmla="*/ 112163 w 124380"/>
                <a:gd name="csY11" fmla="*/ 604103 h 607069"/>
                <a:gd name="csX12" fmla="*/ 119242 w 124380"/>
                <a:gd name="csY12" fmla="*/ 607139 h 607069"/>
                <a:gd name="csX13" fmla="*/ 124551 w 124380"/>
                <a:gd name="csY13" fmla="*/ 604609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4380" h="607069">
                  <a:moveTo>
                    <a:pt x="124551" y="604609"/>
                  </a:moveTo>
                  <a:cubicBezTo>
                    <a:pt x="124551" y="603597"/>
                    <a:pt x="124045" y="603091"/>
                    <a:pt x="123540" y="602331"/>
                  </a:cubicBezTo>
                  <a:cubicBezTo>
                    <a:pt x="114186" y="592969"/>
                    <a:pt x="97248" y="576014"/>
                    <a:pt x="80310" y="548685"/>
                  </a:cubicBezTo>
                  <a:cubicBezTo>
                    <a:pt x="39608" y="483397"/>
                    <a:pt x="21153" y="401156"/>
                    <a:pt x="21153" y="303731"/>
                  </a:cubicBezTo>
                  <a:cubicBezTo>
                    <a:pt x="21153" y="235660"/>
                    <a:pt x="30254" y="147852"/>
                    <a:pt x="71967" y="72443"/>
                  </a:cubicBezTo>
                  <a:cubicBezTo>
                    <a:pt x="91939" y="36509"/>
                    <a:pt x="112669" y="15759"/>
                    <a:pt x="123792" y="4625"/>
                  </a:cubicBezTo>
                  <a:cubicBezTo>
                    <a:pt x="124551" y="3866"/>
                    <a:pt x="124551" y="3360"/>
                    <a:pt x="124551" y="2600"/>
                  </a:cubicBezTo>
                  <a:cubicBezTo>
                    <a:pt x="124551" y="70"/>
                    <a:pt x="122781" y="70"/>
                    <a:pt x="119242" y="70"/>
                  </a:cubicBezTo>
                  <a:cubicBezTo>
                    <a:pt x="115703" y="70"/>
                    <a:pt x="115197" y="70"/>
                    <a:pt x="111405" y="3866"/>
                  </a:cubicBezTo>
                  <a:cubicBezTo>
                    <a:pt x="26715" y="81046"/>
                    <a:pt x="170" y="196944"/>
                    <a:pt x="170" y="303478"/>
                  </a:cubicBezTo>
                  <a:cubicBezTo>
                    <a:pt x="170" y="402927"/>
                    <a:pt x="22923" y="503135"/>
                    <a:pt x="87136" y="578798"/>
                  </a:cubicBezTo>
                  <a:cubicBezTo>
                    <a:pt x="92192" y="584618"/>
                    <a:pt x="101798" y="594993"/>
                    <a:pt x="112163" y="604103"/>
                  </a:cubicBezTo>
                  <a:cubicBezTo>
                    <a:pt x="115197" y="607139"/>
                    <a:pt x="115703" y="607139"/>
                    <a:pt x="119242" y="607139"/>
                  </a:cubicBezTo>
                  <a:cubicBezTo>
                    <a:pt x="122781" y="607139"/>
                    <a:pt x="124551" y="607139"/>
                    <a:pt x="124551" y="60460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0618A2DD-6DA4-ACF8-FD93-9489478BBB81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11556554" y="7142368"/>
              <a:ext cx="137811" cy="227745"/>
            </a:xfrm>
            <a:custGeom>
              <a:avLst/>
              <a:gdLst>
                <a:gd name="csX0" fmla="*/ 137994 w 137811"/>
                <a:gd name="csY0" fmla="*/ 34745 h 227745"/>
                <a:gd name="csX1" fmla="*/ 103612 w 137811"/>
                <a:gd name="csY1" fmla="*/ 77 h 227745"/>
                <a:gd name="csX2" fmla="*/ 73022 w 137811"/>
                <a:gd name="csY2" fmla="*/ 10705 h 227745"/>
                <a:gd name="csX3" fmla="*/ 40410 w 137811"/>
                <a:gd name="csY3" fmla="*/ 64605 h 227745"/>
                <a:gd name="csX4" fmla="*/ 214 w 137811"/>
                <a:gd name="csY4" fmla="*/ 225293 h 227745"/>
                <a:gd name="csX5" fmla="*/ 3248 w 137811"/>
                <a:gd name="csY5" fmla="*/ 227823 h 227745"/>
                <a:gd name="csX6" fmla="*/ 6281 w 137811"/>
                <a:gd name="csY6" fmla="*/ 226558 h 227745"/>
                <a:gd name="csX7" fmla="*/ 23978 w 137811"/>
                <a:gd name="csY7" fmla="*/ 156716 h 227745"/>
                <a:gd name="csX8" fmla="*/ 58359 w 137811"/>
                <a:gd name="csY8" fmla="*/ 181262 h 227745"/>
                <a:gd name="csX9" fmla="*/ 107151 w 137811"/>
                <a:gd name="csY9" fmla="*/ 161271 h 227745"/>
                <a:gd name="csX10" fmla="*/ 127376 w 137811"/>
                <a:gd name="csY10" fmla="*/ 114709 h 227745"/>
                <a:gd name="csX11" fmla="*/ 108921 w 137811"/>
                <a:gd name="csY11" fmla="*/ 77005 h 227745"/>
                <a:gd name="csX12" fmla="*/ 137994 w 137811"/>
                <a:gd name="csY12" fmla="*/ 34745 h 227745"/>
                <a:gd name="csX13" fmla="*/ 92488 w 137811"/>
                <a:gd name="csY13" fmla="*/ 76752 h 227745"/>
                <a:gd name="csX14" fmla="*/ 80354 w 137811"/>
                <a:gd name="csY14" fmla="*/ 78523 h 227745"/>
                <a:gd name="csX15" fmla="*/ 69230 w 137811"/>
                <a:gd name="csY15" fmla="*/ 77511 h 227745"/>
                <a:gd name="csX16" fmla="*/ 81618 w 137811"/>
                <a:gd name="csY16" fmla="*/ 75486 h 227745"/>
                <a:gd name="csX17" fmla="*/ 92488 w 137811"/>
                <a:gd name="csY17" fmla="*/ 76752 h 227745"/>
                <a:gd name="csX18" fmla="*/ 123836 w 137811"/>
                <a:gd name="csY18" fmla="*/ 28925 h 227745"/>
                <a:gd name="csX19" fmla="*/ 101084 w 137811"/>
                <a:gd name="csY19" fmla="*/ 72703 h 227745"/>
                <a:gd name="csX20" fmla="*/ 81618 w 137811"/>
                <a:gd name="csY20" fmla="*/ 69666 h 227745"/>
                <a:gd name="csX21" fmla="*/ 62152 w 137811"/>
                <a:gd name="csY21" fmla="*/ 77764 h 227745"/>
                <a:gd name="csX22" fmla="*/ 79595 w 137811"/>
                <a:gd name="csY22" fmla="*/ 84090 h 227745"/>
                <a:gd name="csX23" fmla="*/ 100325 w 137811"/>
                <a:gd name="csY23" fmla="*/ 80801 h 227745"/>
                <a:gd name="csX24" fmla="*/ 111449 w 137811"/>
                <a:gd name="csY24" fmla="*/ 109395 h 227745"/>
                <a:gd name="csX25" fmla="*/ 98809 w 137811"/>
                <a:gd name="csY25" fmla="*/ 152920 h 227745"/>
                <a:gd name="csX26" fmla="*/ 57601 w 137811"/>
                <a:gd name="csY26" fmla="*/ 175695 h 227745"/>
                <a:gd name="csX27" fmla="*/ 28781 w 137811"/>
                <a:gd name="csY27" fmla="*/ 143051 h 227745"/>
                <a:gd name="csX28" fmla="*/ 30045 w 137811"/>
                <a:gd name="csY28" fmla="*/ 131917 h 227745"/>
                <a:gd name="csX29" fmla="*/ 46225 w 137811"/>
                <a:gd name="csY29" fmla="*/ 67895 h 227745"/>
                <a:gd name="csX30" fmla="*/ 100325 w 137811"/>
                <a:gd name="csY30" fmla="*/ 5897 h 227745"/>
                <a:gd name="csX31" fmla="*/ 123836 w 137811"/>
                <a:gd name="csY31" fmla="*/ 28925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7994" y="34745"/>
                  </a:moveTo>
                  <a:cubicBezTo>
                    <a:pt x="137994" y="15766"/>
                    <a:pt x="124089" y="77"/>
                    <a:pt x="103612" y="77"/>
                  </a:cubicBezTo>
                  <a:cubicBezTo>
                    <a:pt x="88949" y="77"/>
                    <a:pt x="81871" y="4126"/>
                    <a:pt x="73022" y="10705"/>
                  </a:cubicBezTo>
                  <a:cubicBezTo>
                    <a:pt x="59118" y="20827"/>
                    <a:pt x="45214" y="45373"/>
                    <a:pt x="40410" y="64605"/>
                  </a:cubicBezTo>
                  <a:lnTo>
                    <a:pt x="214" y="225293"/>
                  </a:lnTo>
                  <a:cubicBezTo>
                    <a:pt x="-39" y="226305"/>
                    <a:pt x="1225" y="227823"/>
                    <a:pt x="3248" y="227823"/>
                  </a:cubicBezTo>
                  <a:cubicBezTo>
                    <a:pt x="5270" y="227823"/>
                    <a:pt x="6029" y="227317"/>
                    <a:pt x="6281" y="226558"/>
                  </a:cubicBezTo>
                  <a:lnTo>
                    <a:pt x="23978" y="156716"/>
                  </a:lnTo>
                  <a:cubicBezTo>
                    <a:pt x="28781" y="171899"/>
                    <a:pt x="39905" y="181262"/>
                    <a:pt x="58359" y="181262"/>
                  </a:cubicBezTo>
                  <a:cubicBezTo>
                    <a:pt x="76814" y="181262"/>
                    <a:pt x="95775" y="172405"/>
                    <a:pt x="107151" y="161271"/>
                  </a:cubicBezTo>
                  <a:cubicBezTo>
                    <a:pt x="119286" y="149630"/>
                    <a:pt x="127376" y="133435"/>
                    <a:pt x="127376" y="114709"/>
                  </a:cubicBezTo>
                  <a:cubicBezTo>
                    <a:pt x="127376" y="96490"/>
                    <a:pt x="118022" y="83331"/>
                    <a:pt x="108921" y="77005"/>
                  </a:cubicBezTo>
                  <a:cubicBezTo>
                    <a:pt x="123584" y="68654"/>
                    <a:pt x="137994" y="52965"/>
                    <a:pt x="137994" y="34745"/>
                  </a:cubicBezTo>
                  <a:close/>
                  <a:moveTo>
                    <a:pt x="92488" y="76752"/>
                  </a:moveTo>
                  <a:cubicBezTo>
                    <a:pt x="89202" y="78017"/>
                    <a:pt x="86421" y="78523"/>
                    <a:pt x="80354" y="78523"/>
                  </a:cubicBezTo>
                  <a:cubicBezTo>
                    <a:pt x="76814" y="78523"/>
                    <a:pt x="71758" y="78776"/>
                    <a:pt x="69230" y="77511"/>
                  </a:cubicBezTo>
                  <a:cubicBezTo>
                    <a:pt x="69736" y="74980"/>
                    <a:pt x="78837" y="75486"/>
                    <a:pt x="81618" y="75486"/>
                  </a:cubicBezTo>
                  <a:cubicBezTo>
                    <a:pt x="86927" y="75486"/>
                    <a:pt x="89202" y="75486"/>
                    <a:pt x="92488" y="76752"/>
                  </a:cubicBezTo>
                  <a:close/>
                  <a:moveTo>
                    <a:pt x="123836" y="28925"/>
                  </a:moveTo>
                  <a:cubicBezTo>
                    <a:pt x="123836" y="46639"/>
                    <a:pt x="114230" y="64858"/>
                    <a:pt x="101084" y="72703"/>
                  </a:cubicBezTo>
                  <a:cubicBezTo>
                    <a:pt x="94258" y="70172"/>
                    <a:pt x="89202" y="69666"/>
                    <a:pt x="81618" y="69666"/>
                  </a:cubicBezTo>
                  <a:cubicBezTo>
                    <a:pt x="76309" y="69666"/>
                    <a:pt x="62152" y="69413"/>
                    <a:pt x="62152" y="77764"/>
                  </a:cubicBezTo>
                  <a:cubicBezTo>
                    <a:pt x="61899" y="84849"/>
                    <a:pt x="75045" y="84090"/>
                    <a:pt x="79595" y="84090"/>
                  </a:cubicBezTo>
                  <a:cubicBezTo>
                    <a:pt x="88949" y="84090"/>
                    <a:pt x="92741" y="83837"/>
                    <a:pt x="100325" y="80801"/>
                  </a:cubicBezTo>
                  <a:cubicBezTo>
                    <a:pt x="109932" y="89910"/>
                    <a:pt x="111196" y="97755"/>
                    <a:pt x="111449" y="109395"/>
                  </a:cubicBezTo>
                  <a:cubicBezTo>
                    <a:pt x="111954" y="124072"/>
                    <a:pt x="105887" y="143051"/>
                    <a:pt x="98809" y="152920"/>
                  </a:cubicBezTo>
                  <a:cubicBezTo>
                    <a:pt x="88949" y="166585"/>
                    <a:pt x="72011" y="175695"/>
                    <a:pt x="57601" y="175695"/>
                  </a:cubicBezTo>
                  <a:cubicBezTo>
                    <a:pt x="38388" y="175695"/>
                    <a:pt x="28781" y="161018"/>
                    <a:pt x="28781" y="143051"/>
                  </a:cubicBezTo>
                  <a:cubicBezTo>
                    <a:pt x="28781" y="140521"/>
                    <a:pt x="28781" y="136725"/>
                    <a:pt x="30045" y="131917"/>
                  </a:cubicBezTo>
                  <a:lnTo>
                    <a:pt x="46225" y="67895"/>
                  </a:lnTo>
                  <a:cubicBezTo>
                    <a:pt x="51787" y="46133"/>
                    <a:pt x="69989" y="5897"/>
                    <a:pt x="100325" y="5897"/>
                  </a:cubicBezTo>
                  <a:cubicBezTo>
                    <a:pt x="114988" y="5897"/>
                    <a:pt x="123836" y="13742"/>
                    <a:pt x="123836" y="289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10FA7380-91B9-02D4-AE39-7E0D194CA3CD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11782499" y="7252698"/>
              <a:ext cx="154464" cy="10122"/>
            </a:xfrm>
            <a:custGeom>
              <a:avLst/>
              <a:gdLst>
                <a:gd name="csX0" fmla="*/ 145807 w 154464"/>
                <a:gd name="csY0" fmla="*/ 10199 h 10122"/>
                <a:gd name="csX1" fmla="*/ 154655 w 154464"/>
                <a:gd name="csY1" fmla="*/ 5138 h 10122"/>
                <a:gd name="csX2" fmla="*/ 145807 w 154464"/>
                <a:gd name="csY2" fmla="*/ 77 h 10122"/>
                <a:gd name="csX3" fmla="*/ 9039 w 154464"/>
                <a:gd name="csY3" fmla="*/ 77 h 10122"/>
                <a:gd name="csX4" fmla="*/ 190 w 154464"/>
                <a:gd name="csY4" fmla="*/ 5138 h 10122"/>
                <a:gd name="csX5" fmla="*/ 9039 w 154464"/>
                <a:gd name="csY5" fmla="*/ 10199 h 10122"/>
                <a:gd name="csX6" fmla="*/ 145807 w 154464"/>
                <a:gd name="csY6" fmla="*/ 10199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07" y="10199"/>
                  </a:moveTo>
                  <a:cubicBezTo>
                    <a:pt x="150105" y="10199"/>
                    <a:pt x="154655" y="10199"/>
                    <a:pt x="154655" y="5138"/>
                  </a:cubicBezTo>
                  <a:cubicBezTo>
                    <a:pt x="154655" y="77"/>
                    <a:pt x="150105" y="77"/>
                    <a:pt x="145807" y="77"/>
                  </a:cubicBezTo>
                  <a:lnTo>
                    <a:pt x="9039" y="77"/>
                  </a:lnTo>
                  <a:cubicBezTo>
                    <a:pt x="4741" y="77"/>
                    <a:pt x="190" y="77"/>
                    <a:pt x="190" y="5138"/>
                  </a:cubicBezTo>
                  <a:cubicBezTo>
                    <a:pt x="190" y="10199"/>
                    <a:pt x="4741" y="10199"/>
                    <a:pt x="9039" y="10199"/>
                  </a:cubicBezTo>
                  <a:lnTo>
                    <a:pt x="145807" y="1019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6A262DA0-5F50-F506-A2C1-636C1BE3453B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12022917" y="7207655"/>
              <a:ext cx="96319" cy="116150"/>
            </a:xfrm>
            <a:custGeom>
              <a:avLst/>
              <a:gdLst>
                <a:gd name="csX0" fmla="*/ 21183 w 96319"/>
                <a:gd name="csY0" fmla="*/ 58279 h 116150"/>
                <a:gd name="csX1" fmla="*/ 55312 w 96319"/>
                <a:gd name="csY1" fmla="*/ 6403 h 116150"/>
                <a:gd name="csX2" fmla="*/ 82362 w 96319"/>
                <a:gd name="csY2" fmla="*/ 15766 h 116150"/>
                <a:gd name="csX3" fmla="*/ 70480 w 96319"/>
                <a:gd name="csY3" fmla="*/ 27407 h 116150"/>
                <a:gd name="csX4" fmla="*/ 82110 w 96319"/>
                <a:gd name="csY4" fmla="*/ 39047 h 116150"/>
                <a:gd name="csX5" fmla="*/ 93739 w 96319"/>
                <a:gd name="csY5" fmla="*/ 27154 h 116150"/>
                <a:gd name="csX6" fmla="*/ 55059 w 96319"/>
                <a:gd name="csY6" fmla="*/ 77 h 116150"/>
                <a:gd name="csX7" fmla="*/ 200 w 96319"/>
                <a:gd name="csY7" fmla="*/ 58785 h 116150"/>
                <a:gd name="csX8" fmla="*/ 54554 w 96319"/>
                <a:gd name="csY8" fmla="*/ 116228 h 116150"/>
                <a:gd name="csX9" fmla="*/ 96520 w 96319"/>
                <a:gd name="csY9" fmla="*/ 83331 h 116150"/>
                <a:gd name="csX10" fmla="*/ 93233 w 96319"/>
                <a:gd name="csY10" fmla="*/ 80801 h 116150"/>
                <a:gd name="csX11" fmla="*/ 89947 w 96319"/>
                <a:gd name="csY11" fmla="*/ 83331 h 116150"/>
                <a:gd name="csX12" fmla="*/ 56829 w 96319"/>
                <a:gd name="csY12" fmla="*/ 109901 h 116150"/>
                <a:gd name="csX13" fmla="*/ 21183 w 96319"/>
                <a:gd name="csY13" fmla="*/ 58279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183" y="58279"/>
                  </a:moveTo>
                  <a:cubicBezTo>
                    <a:pt x="21183" y="17032"/>
                    <a:pt x="41913" y="6403"/>
                    <a:pt x="55312" y="6403"/>
                  </a:cubicBezTo>
                  <a:cubicBezTo>
                    <a:pt x="57587" y="6403"/>
                    <a:pt x="73514" y="6657"/>
                    <a:pt x="82362" y="15766"/>
                  </a:cubicBezTo>
                  <a:cubicBezTo>
                    <a:pt x="71997" y="16526"/>
                    <a:pt x="70480" y="24117"/>
                    <a:pt x="70480" y="27407"/>
                  </a:cubicBezTo>
                  <a:cubicBezTo>
                    <a:pt x="70480" y="33986"/>
                    <a:pt x="75031" y="39047"/>
                    <a:pt x="82110" y="39047"/>
                  </a:cubicBezTo>
                  <a:cubicBezTo>
                    <a:pt x="88683" y="39047"/>
                    <a:pt x="93739" y="34745"/>
                    <a:pt x="93739" y="27154"/>
                  </a:cubicBezTo>
                  <a:cubicBezTo>
                    <a:pt x="93739" y="9946"/>
                    <a:pt x="74525" y="77"/>
                    <a:pt x="55059" y="77"/>
                  </a:cubicBezTo>
                  <a:cubicBezTo>
                    <a:pt x="23458" y="77"/>
                    <a:pt x="200" y="27407"/>
                    <a:pt x="200" y="58785"/>
                  </a:cubicBezTo>
                  <a:cubicBezTo>
                    <a:pt x="200" y="91176"/>
                    <a:pt x="25228" y="116228"/>
                    <a:pt x="54554" y="116228"/>
                  </a:cubicBezTo>
                  <a:cubicBezTo>
                    <a:pt x="88430" y="116228"/>
                    <a:pt x="96520" y="85862"/>
                    <a:pt x="96520" y="83331"/>
                  </a:cubicBezTo>
                  <a:cubicBezTo>
                    <a:pt x="96520" y="80801"/>
                    <a:pt x="93991" y="80801"/>
                    <a:pt x="93233" y="80801"/>
                  </a:cubicBezTo>
                  <a:cubicBezTo>
                    <a:pt x="90958" y="80801"/>
                    <a:pt x="90452" y="81813"/>
                    <a:pt x="89947" y="83331"/>
                  </a:cubicBezTo>
                  <a:cubicBezTo>
                    <a:pt x="82615" y="106865"/>
                    <a:pt x="66183" y="109901"/>
                    <a:pt x="56829" y="109901"/>
                  </a:cubicBezTo>
                  <a:cubicBezTo>
                    <a:pt x="43430" y="109901"/>
                    <a:pt x="21183" y="99020"/>
                    <a:pt x="21183" y="5827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1509364-8275-5DA5-AB68-324905867BB5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12133759" y="7207655"/>
              <a:ext cx="111993" cy="116150"/>
            </a:xfrm>
            <a:custGeom>
              <a:avLst/>
              <a:gdLst>
                <a:gd name="csX0" fmla="*/ 112198 w 111993"/>
                <a:gd name="csY0" fmla="*/ 59291 h 116150"/>
                <a:gd name="csX1" fmla="*/ 56328 w 111993"/>
                <a:gd name="csY1" fmla="*/ 77 h 116150"/>
                <a:gd name="csX2" fmla="*/ 205 w 111993"/>
                <a:gd name="csY2" fmla="*/ 59291 h 116150"/>
                <a:gd name="csX3" fmla="*/ 56075 w 111993"/>
                <a:gd name="csY3" fmla="*/ 116228 h 116150"/>
                <a:gd name="csX4" fmla="*/ 112198 w 111993"/>
                <a:gd name="csY4" fmla="*/ 59291 h 116150"/>
                <a:gd name="csX5" fmla="*/ 56328 w 111993"/>
                <a:gd name="csY5" fmla="*/ 109901 h 116150"/>
                <a:gd name="csX6" fmla="*/ 27508 w 111993"/>
                <a:gd name="csY6" fmla="*/ 92947 h 116150"/>
                <a:gd name="csX7" fmla="*/ 21188 w 111993"/>
                <a:gd name="csY7" fmla="*/ 57267 h 116150"/>
                <a:gd name="csX8" fmla="*/ 27255 w 111993"/>
                <a:gd name="csY8" fmla="*/ 22599 h 116150"/>
                <a:gd name="csX9" fmla="*/ 56075 w 111993"/>
                <a:gd name="csY9" fmla="*/ 5644 h 116150"/>
                <a:gd name="csX10" fmla="*/ 84642 w 111993"/>
                <a:gd name="csY10" fmla="*/ 22093 h 116150"/>
                <a:gd name="csX11" fmla="*/ 91215 w 111993"/>
                <a:gd name="csY11" fmla="*/ 57267 h 116150"/>
                <a:gd name="csX12" fmla="*/ 85653 w 111993"/>
                <a:gd name="csY12" fmla="*/ 91176 h 116150"/>
                <a:gd name="csX13" fmla="*/ 56328 w 111993"/>
                <a:gd name="csY13" fmla="*/ 109901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198" y="59291"/>
                  </a:moveTo>
                  <a:cubicBezTo>
                    <a:pt x="112198" y="26901"/>
                    <a:pt x="86917" y="77"/>
                    <a:pt x="56328" y="77"/>
                  </a:cubicBezTo>
                  <a:cubicBezTo>
                    <a:pt x="24727" y="77"/>
                    <a:pt x="205" y="27660"/>
                    <a:pt x="205" y="59291"/>
                  </a:cubicBezTo>
                  <a:cubicBezTo>
                    <a:pt x="205" y="91935"/>
                    <a:pt x="26497" y="116228"/>
                    <a:pt x="56075" y="116228"/>
                  </a:cubicBezTo>
                  <a:cubicBezTo>
                    <a:pt x="86665" y="116228"/>
                    <a:pt x="112198" y="91429"/>
                    <a:pt x="112198" y="59291"/>
                  </a:cubicBezTo>
                  <a:close/>
                  <a:moveTo>
                    <a:pt x="56328" y="109901"/>
                  </a:moveTo>
                  <a:cubicBezTo>
                    <a:pt x="45457" y="109901"/>
                    <a:pt x="34334" y="104587"/>
                    <a:pt x="27508" y="92947"/>
                  </a:cubicBezTo>
                  <a:cubicBezTo>
                    <a:pt x="21188" y="81813"/>
                    <a:pt x="21188" y="66377"/>
                    <a:pt x="21188" y="57267"/>
                  </a:cubicBezTo>
                  <a:cubicBezTo>
                    <a:pt x="21188" y="47398"/>
                    <a:pt x="21188" y="33733"/>
                    <a:pt x="27255" y="22599"/>
                  </a:cubicBezTo>
                  <a:cubicBezTo>
                    <a:pt x="34081" y="10958"/>
                    <a:pt x="45963" y="5644"/>
                    <a:pt x="56075" y="5644"/>
                  </a:cubicBezTo>
                  <a:cubicBezTo>
                    <a:pt x="67198" y="5644"/>
                    <a:pt x="78069" y="11211"/>
                    <a:pt x="84642" y="22093"/>
                  </a:cubicBezTo>
                  <a:cubicBezTo>
                    <a:pt x="91215" y="32974"/>
                    <a:pt x="91215" y="47651"/>
                    <a:pt x="91215" y="57267"/>
                  </a:cubicBezTo>
                  <a:cubicBezTo>
                    <a:pt x="91215" y="66377"/>
                    <a:pt x="91215" y="80041"/>
                    <a:pt x="85653" y="91176"/>
                  </a:cubicBezTo>
                  <a:cubicBezTo>
                    <a:pt x="80092" y="102563"/>
                    <a:pt x="68968" y="109901"/>
                    <a:pt x="56328" y="10990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EE2F0850-AAB8-253C-F527-41E1E4A2480B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12261427" y="7207655"/>
              <a:ext cx="82667" cy="116150"/>
            </a:xfrm>
            <a:custGeom>
              <a:avLst/>
              <a:gdLst>
                <a:gd name="csX0" fmla="*/ 44451 w 82667"/>
                <a:gd name="csY0" fmla="*/ 64352 h 116150"/>
                <a:gd name="csX1" fmla="*/ 70743 w 82667"/>
                <a:gd name="csY1" fmla="*/ 87633 h 116150"/>
                <a:gd name="csX2" fmla="*/ 42176 w 82667"/>
                <a:gd name="csY2" fmla="*/ 110661 h 116150"/>
                <a:gd name="csX3" fmla="*/ 7035 w 82667"/>
                <a:gd name="csY3" fmla="*/ 74727 h 116150"/>
                <a:gd name="csX4" fmla="*/ 3496 w 82667"/>
                <a:gd name="csY4" fmla="*/ 70425 h 116150"/>
                <a:gd name="csX5" fmla="*/ 210 w 82667"/>
                <a:gd name="csY5" fmla="*/ 76752 h 116150"/>
                <a:gd name="csX6" fmla="*/ 210 w 82667"/>
                <a:gd name="csY6" fmla="*/ 110154 h 116150"/>
                <a:gd name="csX7" fmla="*/ 2991 w 82667"/>
                <a:gd name="csY7" fmla="*/ 116228 h 116150"/>
                <a:gd name="csX8" fmla="*/ 9311 w 82667"/>
                <a:gd name="csY8" fmla="*/ 111167 h 116150"/>
                <a:gd name="csX9" fmla="*/ 14367 w 82667"/>
                <a:gd name="csY9" fmla="*/ 105346 h 116150"/>
                <a:gd name="csX10" fmla="*/ 42176 w 82667"/>
                <a:gd name="csY10" fmla="*/ 116228 h 116150"/>
                <a:gd name="csX11" fmla="*/ 82877 w 82667"/>
                <a:gd name="csY11" fmla="*/ 81054 h 116150"/>
                <a:gd name="csX12" fmla="*/ 72260 w 82667"/>
                <a:gd name="csY12" fmla="*/ 57014 h 116150"/>
                <a:gd name="csX13" fmla="*/ 43440 w 82667"/>
                <a:gd name="csY13" fmla="*/ 44867 h 116150"/>
                <a:gd name="csX14" fmla="*/ 12344 w 82667"/>
                <a:gd name="csY14" fmla="*/ 24117 h 116150"/>
                <a:gd name="csX15" fmla="*/ 40659 w 82667"/>
                <a:gd name="csY15" fmla="*/ 4885 h 116150"/>
                <a:gd name="csX16" fmla="*/ 70237 w 82667"/>
                <a:gd name="csY16" fmla="*/ 35504 h 116150"/>
                <a:gd name="csX17" fmla="*/ 73271 w 82667"/>
                <a:gd name="csY17" fmla="*/ 37782 h 116150"/>
                <a:gd name="csX18" fmla="*/ 76557 w 82667"/>
                <a:gd name="csY18" fmla="*/ 31709 h 116150"/>
                <a:gd name="csX19" fmla="*/ 76557 w 82667"/>
                <a:gd name="csY19" fmla="*/ 6150 h 116150"/>
                <a:gd name="csX20" fmla="*/ 73776 w 82667"/>
                <a:gd name="csY20" fmla="*/ 77 h 116150"/>
                <a:gd name="csX21" fmla="*/ 68720 w 82667"/>
                <a:gd name="csY21" fmla="*/ 3114 h 116150"/>
                <a:gd name="csX22" fmla="*/ 64423 w 82667"/>
                <a:gd name="csY22" fmla="*/ 7163 h 116150"/>
                <a:gd name="csX23" fmla="*/ 40659 w 82667"/>
                <a:gd name="csY23" fmla="*/ 77 h 116150"/>
                <a:gd name="csX24" fmla="*/ 210 w 82667"/>
                <a:gd name="csY24" fmla="*/ 31203 h 116150"/>
                <a:gd name="csX25" fmla="*/ 11080 w 82667"/>
                <a:gd name="csY25" fmla="*/ 52712 h 116150"/>
                <a:gd name="csX26" fmla="*/ 44451 w 82667"/>
                <a:gd name="csY26" fmla="*/ 64352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451" y="64352"/>
                  </a:moveTo>
                  <a:cubicBezTo>
                    <a:pt x="50013" y="65364"/>
                    <a:pt x="70743" y="69413"/>
                    <a:pt x="70743" y="87633"/>
                  </a:cubicBezTo>
                  <a:cubicBezTo>
                    <a:pt x="70743" y="100538"/>
                    <a:pt x="61894" y="110661"/>
                    <a:pt x="42176" y="110661"/>
                  </a:cubicBezTo>
                  <a:cubicBezTo>
                    <a:pt x="20940" y="110661"/>
                    <a:pt x="11839" y="96237"/>
                    <a:pt x="7035" y="74727"/>
                  </a:cubicBezTo>
                  <a:cubicBezTo>
                    <a:pt x="6277" y="71438"/>
                    <a:pt x="6024" y="70425"/>
                    <a:pt x="3496" y="70425"/>
                  </a:cubicBezTo>
                  <a:cubicBezTo>
                    <a:pt x="210" y="70425"/>
                    <a:pt x="210" y="72197"/>
                    <a:pt x="210" y="76752"/>
                  </a:cubicBezTo>
                  <a:lnTo>
                    <a:pt x="210" y="110154"/>
                  </a:lnTo>
                  <a:cubicBezTo>
                    <a:pt x="210" y="114456"/>
                    <a:pt x="210" y="116228"/>
                    <a:pt x="2991" y="116228"/>
                  </a:cubicBezTo>
                  <a:cubicBezTo>
                    <a:pt x="4255" y="116228"/>
                    <a:pt x="4507" y="115975"/>
                    <a:pt x="9311" y="111167"/>
                  </a:cubicBezTo>
                  <a:cubicBezTo>
                    <a:pt x="9816" y="110661"/>
                    <a:pt x="9816" y="110154"/>
                    <a:pt x="14367" y="105346"/>
                  </a:cubicBezTo>
                  <a:cubicBezTo>
                    <a:pt x="25490" y="115975"/>
                    <a:pt x="36867" y="116228"/>
                    <a:pt x="42176" y="116228"/>
                  </a:cubicBezTo>
                  <a:cubicBezTo>
                    <a:pt x="71248" y="116228"/>
                    <a:pt x="82877" y="99273"/>
                    <a:pt x="82877" y="81054"/>
                  </a:cubicBezTo>
                  <a:cubicBezTo>
                    <a:pt x="82877" y="67642"/>
                    <a:pt x="75293" y="60050"/>
                    <a:pt x="72260" y="57014"/>
                  </a:cubicBezTo>
                  <a:cubicBezTo>
                    <a:pt x="63917" y="48916"/>
                    <a:pt x="54057" y="46892"/>
                    <a:pt x="43440" y="44867"/>
                  </a:cubicBezTo>
                  <a:cubicBezTo>
                    <a:pt x="29282" y="42084"/>
                    <a:pt x="12344" y="38794"/>
                    <a:pt x="12344" y="24117"/>
                  </a:cubicBezTo>
                  <a:cubicBezTo>
                    <a:pt x="12344" y="15260"/>
                    <a:pt x="18917" y="4885"/>
                    <a:pt x="40659" y="4885"/>
                  </a:cubicBezTo>
                  <a:cubicBezTo>
                    <a:pt x="68467" y="4885"/>
                    <a:pt x="69731" y="27660"/>
                    <a:pt x="70237" y="35504"/>
                  </a:cubicBezTo>
                  <a:cubicBezTo>
                    <a:pt x="70490" y="37782"/>
                    <a:pt x="72765" y="37782"/>
                    <a:pt x="73271" y="37782"/>
                  </a:cubicBezTo>
                  <a:cubicBezTo>
                    <a:pt x="76557" y="37782"/>
                    <a:pt x="76557" y="36517"/>
                    <a:pt x="76557" y="31709"/>
                  </a:cubicBezTo>
                  <a:lnTo>
                    <a:pt x="76557" y="6150"/>
                  </a:lnTo>
                  <a:cubicBezTo>
                    <a:pt x="76557" y="1849"/>
                    <a:pt x="76557" y="77"/>
                    <a:pt x="73776" y="77"/>
                  </a:cubicBezTo>
                  <a:cubicBezTo>
                    <a:pt x="72512" y="77"/>
                    <a:pt x="72007" y="77"/>
                    <a:pt x="68720" y="3114"/>
                  </a:cubicBezTo>
                  <a:cubicBezTo>
                    <a:pt x="67962" y="4126"/>
                    <a:pt x="65434" y="6403"/>
                    <a:pt x="64423" y="7163"/>
                  </a:cubicBezTo>
                  <a:cubicBezTo>
                    <a:pt x="54816" y="77"/>
                    <a:pt x="44451" y="77"/>
                    <a:pt x="40659" y="77"/>
                  </a:cubicBezTo>
                  <a:cubicBezTo>
                    <a:pt x="9816" y="77"/>
                    <a:pt x="210" y="17032"/>
                    <a:pt x="210" y="31203"/>
                  </a:cubicBezTo>
                  <a:cubicBezTo>
                    <a:pt x="210" y="40059"/>
                    <a:pt x="4255" y="47145"/>
                    <a:pt x="11080" y="52712"/>
                  </a:cubicBezTo>
                  <a:cubicBezTo>
                    <a:pt x="19170" y="59291"/>
                    <a:pt x="26249" y="60809"/>
                    <a:pt x="44451" y="6435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C12D095B-D372-804A-E552-0777AA8154BA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12405553" y="7142621"/>
              <a:ext cx="104409" cy="181184"/>
            </a:xfrm>
            <a:custGeom>
              <a:avLst/>
              <a:gdLst>
                <a:gd name="csX0" fmla="*/ 104624 w 104409"/>
                <a:gd name="csY0" fmla="*/ 51953 h 181184"/>
                <a:gd name="csX1" fmla="*/ 74288 w 104409"/>
                <a:gd name="csY1" fmla="*/ 77 h 181184"/>
                <a:gd name="csX2" fmla="*/ 215 w 104409"/>
                <a:gd name="csY2" fmla="*/ 129386 h 181184"/>
                <a:gd name="csX3" fmla="*/ 30552 w 104409"/>
                <a:gd name="csY3" fmla="*/ 181262 h 181184"/>
                <a:gd name="csX4" fmla="*/ 104624 w 104409"/>
                <a:gd name="csY4" fmla="*/ 51953 h 181184"/>
                <a:gd name="csX5" fmla="*/ 27013 w 104409"/>
                <a:gd name="csY5" fmla="*/ 86621 h 181184"/>
                <a:gd name="csX6" fmla="*/ 46479 w 104409"/>
                <a:gd name="csY6" fmla="*/ 32215 h 181184"/>
                <a:gd name="csX7" fmla="*/ 74035 w 104409"/>
                <a:gd name="csY7" fmla="*/ 5644 h 181184"/>
                <a:gd name="csX8" fmla="*/ 87939 w 104409"/>
                <a:gd name="csY8" fmla="*/ 36264 h 181184"/>
                <a:gd name="csX9" fmla="*/ 79849 w 104409"/>
                <a:gd name="csY9" fmla="*/ 86621 h 181184"/>
                <a:gd name="csX10" fmla="*/ 27013 w 104409"/>
                <a:gd name="csY10" fmla="*/ 86621 h 181184"/>
                <a:gd name="csX11" fmla="*/ 77574 w 104409"/>
                <a:gd name="csY11" fmla="*/ 94718 h 181184"/>
                <a:gd name="csX12" fmla="*/ 59878 w 104409"/>
                <a:gd name="csY12" fmla="*/ 146088 h 181184"/>
                <a:gd name="csX13" fmla="*/ 30552 w 104409"/>
                <a:gd name="csY13" fmla="*/ 175695 h 181184"/>
                <a:gd name="csX14" fmla="*/ 16900 w 104409"/>
                <a:gd name="csY14" fmla="*/ 144822 h 181184"/>
                <a:gd name="csX15" fmla="*/ 24990 w 104409"/>
                <a:gd name="csY15" fmla="*/ 94718 h 181184"/>
                <a:gd name="csX16" fmla="*/ 77574 w 104409"/>
                <a:gd name="csY16" fmla="*/ 94718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624" y="51953"/>
                  </a:moveTo>
                  <a:cubicBezTo>
                    <a:pt x="104624" y="35251"/>
                    <a:pt x="100074" y="77"/>
                    <a:pt x="74288" y="77"/>
                  </a:cubicBezTo>
                  <a:cubicBezTo>
                    <a:pt x="39147" y="77"/>
                    <a:pt x="215" y="71438"/>
                    <a:pt x="215" y="129386"/>
                  </a:cubicBezTo>
                  <a:cubicBezTo>
                    <a:pt x="215" y="153173"/>
                    <a:pt x="7547" y="181262"/>
                    <a:pt x="30552" y="181262"/>
                  </a:cubicBezTo>
                  <a:cubicBezTo>
                    <a:pt x="66198" y="181262"/>
                    <a:pt x="104624" y="108636"/>
                    <a:pt x="104624" y="51953"/>
                  </a:cubicBezTo>
                  <a:close/>
                  <a:moveTo>
                    <a:pt x="27013" y="86621"/>
                  </a:moveTo>
                  <a:cubicBezTo>
                    <a:pt x="31310" y="70425"/>
                    <a:pt x="36367" y="50181"/>
                    <a:pt x="46479" y="32215"/>
                  </a:cubicBezTo>
                  <a:cubicBezTo>
                    <a:pt x="53305" y="19815"/>
                    <a:pt x="62658" y="5644"/>
                    <a:pt x="74035" y="5644"/>
                  </a:cubicBezTo>
                  <a:cubicBezTo>
                    <a:pt x="86422" y="5644"/>
                    <a:pt x="87939" y="21840"/>
                    <a:pt x="87939" y="36264"/>
                  </a:cubicBezTo>
                  <a:cubicBezTo>
                    <a:pt x="87939" y="48663"/>
                    <a:pt x="85917" y="61569"/>
                    <a:pt x="79849" y="86621"/>
                  </a:cubicBezTo>
                  <a:lnTo>
                    <a:pt x="27013" y="86621"/>
                  </a:lnTo>
                  <a:close/>
                  <a:moveTo>
                    <a:pt x="77574" y="94718"/>
                  </a:moveTo>
                  <a:cubicBezTo>
                    <a:pt x="74793" y="106359"/>
                    <a:pt x="69484" y="127868"/>
                    <a:pt x="59878" y="146088"/>
                  </a:cubicBezTo>
                  <a:cubicBezTo>
                    <a:pt x="51029" y="163295"/>
                    <a:pt x="41423" y="175695"/>
                    <a:pt x="30552" y="175695"/>
                  </a:cubicBezTo>
                  <a:cubicBezTo>
                    <a:pt x="22209" y="175695"/>
                    <a:pt x="16900" y="168356"/>
                    <a:pt x="16900" y="144822"/>
                  </a:cubicBezTo>
                  <a:cubicBezTo>
                    <a:pt x="16900" y="134194"/>
                    <a:pt x="18417" y="119517"/>
                    <a:pt x="24990" y="94718"/>
                  </a:cubicBezTo>
                  <a:lnTo>
                    <a:pt x="77574" y="9471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165275B5-3316-1E77-9854-AB4A3CA54486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12522816" y="7241361"/>
              <a:ext cx="82111" cy="121160"/>
            </a:xfrm>
            <a:custGeom>
              <a:avLst/>
              <a:gdLst>
                <a:gd name="csX0" fmla="*/ 82332 w 82111"/>
                <a:gd name="csY0" fmla="*/ 61191 h 121160"/>
                <a:gd name="csX1" fmla="*/ 71891 w 82111"/>
                <a:gd name="csY1" fmla="*/ 15312 h 121160"/>
                <a:gd name="csX2" fmla="*/ 41276 w 82111"/>
                <a:gd name="csY2" fmla="*/ 79 h 121160"/>
                <a:gd name="csX3" fmla="*/ 220 w 82111"/>
                <a:gd name="csY3" fmla="*/ 61191 h 121160"/>
                <a:gd name="csX4" fmla="*/ 41276 w 82111"/>
                <a:gd name="csY4" fmla="*/ 121240 h 121160"/>
                <a:gd name="csX5" fmla="*/ 82332 w 82111"/>
                <a:gd name="csY5" fmla="*/ 61191 h 121160"/>
                <a:gd name="csX6" fmla="*/ 41276 w 82111"/>
                <a:gd name="csY6" fmla="*/ 116280 h 121160"/>
                <a:gd name="csX7" fmla="*/ 18801 w 82111"/>
                <a:gd name="csY7" fmla="*/ 96972 h 121160"/>
                <a:gd name="csX8" fmla="*/ 16324 w 82111"/>
                <a:gd name="csY8" fmla="*/ 58888 h 121160"/>
                <a:gd name="csX9" fmla="*/ 18978 w 82111"/>
                <a:gd name="csY9" fmla="*/ 22752 h 121160"/>
                <a:gd name="csX10" fmla="*/ 41276 w 82111"/>
                <a:gd name="csY10" fmla="*/ 5039 h 121160"/>
                <a:gd name="csX11" fmla="*/ 63219 w 82111"/>
                <a:gd name="csY11" fmla="*/ 21158 h 121160"/>
                <a:gd name="csX12" fmla="*/ 66228 w 82111"/>
                <a:gd name="csY12" fmla="*/ 58888 h 121160"/>
                <a:gd name="csX13" fmla="*/ 63927 w 82111"/>
                <a:gd name="csY13" fmla="*/ 96263 h 121160"/>
                <a:gd name="csX14" fmla="*/ 41276 w 82111"/>
                <a:gd name="csY14" fmla="*/ 116280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332" y="61191"/>
                  </a:moveTo>
                  <a:cubicBezTo>
                    <a:pt x="82332" y="41706"/>
                    <a:pt x="80031" y="27712"/>
                    <a:pt x="71891" y="15312"/>
                  </a:cubicBezTo>
                  <a:cubicBezTo>
                    <a:pt x="66405" y="7164"/>
                    <a:pt x="55433" y="79"/>
                    <a:pt x="41276" y="79"/>
                  </a:cubicBezTo>
                  <a:cubicBezTo>
                    <a:pt x="220" y="79"/>
                    <a:pt x="220" y="48437"/>
                    <a:pt x="220" y="61191"/>
                  </a:cubicBezTo>
                  <a:cubicBezTo>
                    <a:pt x="220" y="73944"/>
                    <a:pt x="220" y="121240"/>
                    <a:pt x="41276" y="121240"/>
                  </a:cubicBezTo>
                  <a:cubicBezTo>
                    <a:pt x="82332" y="121240"/>
                    <a:pt x="82332" y="73944"/>
                    <a:pt x="82332" y="61191"/>
                  </a:cubicBezTo>
                  <a:close/>
                  <a:moveTo>
                    <a:pt x="41276" y="116280"/>
                  </a:moveTo>
                  <a:cubicBezTo>
                    <a:pt x="33135" y="116280"/>
                    <a:pt x="22340" y="111497"/>
                    <a:pt x="18801" y="96972"/>
                  </a:cubicBezTo>
                  <a:cubicBezTo>
                    <a:pt x="16324" y="86521"/>
                    <a:pt x="16324" y="71996"/>
                    <a:pt x="16324" y="58888"/>
                  </a:cubicBezTo>
                  <a:cubicBezTo>
                    <a:pt x="16324" y="45957"/>
                    <a:pt x="16324" y="32495"/>
                    <a:pt x="18978" y="22752"/>
                  </a:cubicBezTo>
                  <a:cubicBezTo>
                    <a:pt x="22694" y="8758"/>
                    <a:pt x="34020" y="5039"/>
                    <a:pt x="41276" y="5039"/>
                  </a:cubicBezTo>
                  <a:cubicBezTo>
                    <a:pt x="50832" y="5039"/>
                    <a:pt x="60034" y="10884"/>
                    <a:pt x="63219" y="21158"/>
                  </a:cubicBezTo>
                  <a:cubicBezTo>
                    <a:pt x="66051" y="30723"/>
                    <a:pt x="66228" y="43477"/>
                    <a:pt x="66228" y="58888"/>
                  </a:cubicBezTo>
                  <a:cubicBezTo>
                    <a:pt x="66228" y="71996"/>
                    <a:pt x="66228" y="85104"/>
                    <a:pt x="63927" y="96263"/>
                  </a:cubicBezTo>
                  <a:cubicBezTo>
                    <a:pt x="60388" y="112383"/>
                    <a:pt x="48354" y="116280"/>
                    <a:pt x="41276" y="116280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4013A6FD-C385-F7FE-9ADF-636888A87CC7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11464733" y="7423889"/>
              <a:ext cx="1246561" cy="10121"/>
            </a:xfrm>
            <a:custGeom>
              <a:avLst/>
              <a:gdLst>
                <a:gd name="csX0" fmla="*/ 0 w 1246561"/>
                <a:gd name="csY0" fmla="*/ 0 h 10121"/>
                <a:gd name="csX1" fmla="*/ 1246561 w 1246561"/>
                <a:gd name="csY1" fmla="*/ 0 h 10121"/>
                <a:gd name="csX2" fmla="*/ 1246561 w 1246561"/>
                <a:gd name="csY2" fmla="*/ 10122 h 10121"/>
                <a:gd name="csX3" fmla="*/ 0 w 1246561"/>
                <a:gd name="csY3" fmla="*/ 10122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6561" h="10121">
                  <a:moveTo>
                    <a:pt x="0" y="0"/>
                  </a:moveTo>
                  <a:lnTo>
                    <a:pt x="1246561" y="0"/>
                  </a:lnTo>
                  <a:lnTo>
                    <a:pt x="1246561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2BE4CE07-8A88-39D2-6320-84F87A55F11E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11487233" y="7497261"/>
              <a:ext cx="83426" cy="168531"/>
            </a:xfrm>
            <a:custGeom>
              <a:avLst/>
              <a:gdLst>
                <a:gd name="csX0" fmla="*/ 52004 w 83426"/>
                <a:gd name="csY0" fmla="*/ 6670 h 168531"/>
                <a:gd name="csX1" fmla="*/ 46189 w 83426"/>
                <a:gd name="csY1" fmla="*/ 91 h 168531"/>
                <a:gd name="csX2" fmla="*/ 179 w 83426"/>
                <a:gd name="csY2" fmla="*/ 16286 h 168531"/>
                <a:gd name="csX3" fmla="*/ 179 w 83426"/>
                <a:gd name="csY3" fmla="*/ 24131 h 168531"/>
                <a:gd name="csX4" fmla="*/ 33296 w 83426"/>
                <a:gd name="csY4" fmla="*/ 17551 h 168531"/>
                <a:gd name="csX5" fmla="*/ 33296 w 83426"/>
                <a:gd name="csY5" fmla="*/ 148632 h 168531"/>
                <a:gd name="csX6" fmla="*/ 9785 w 83426"/>
                <a:gd name="csY6" fmla="*/ 160778 h 168531"/>
                <a:gd name="csX7" fmla="*/ 1695 w 83426"/>
                <a:gd name="csY7" fmla="*/ 160778 h 168531"/>
                <a:gd name="csX8" fmla="*/ 1695 w 83426"/>
                <a:gd name="csY8" fmla="*/ 168623 h 168531"/>
                <a:gd name="csX9" fmla="*/ 42650 w 83426"/>
                <a:gd name="csY9" fmla="*/ 167864 h 168531"/>
                <a:gd name="csX10" fmla="*/ 83605 w 83426"/>
                <a:gd name="csY10" fmla="*/ 168623 h 168531"/>
                <a:gd name="csX11" fmla="*/ 83605 w 83426"/>
                <a:gd name="csY11" fmla="*/ 160778 h 168531"/>
                <a:gd name="csX12" fmla="*/ 75515 w 83426"/>
                <a:gd name="csY12" fmla="*/ 160778 h 168531"/>
                <a:gd name="csX13" fmla="*/ 52004 w 83426"/>
                <a:gd name="csY13" fmla="*/ 148632 h 168531"/>
                <a:gd name="csX14" fmla="*/ 52004 w 83426"/>
                <a:gd name="csY14" fmla="*/ 6670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3426" h="168531">
                  <a:moveTo>
                    <a:pt x="52004" y="6670"/>
                  </a:moveTo>
                  <a:cubicBezTo>
                    <a:pt x="52004" y="597"/>
                    <a:pt x="52004" y="91"/>
                    <a:pt x="46189" y="91"/>
                  </a:cubicBezTo>
                  <a:cubicBezTo>
                    <a:pt x="30515" y="16286"/>
                    <a:pt x="8268" y="16286"/>
                    <a:pt x="179" y="16286"/>
                  </a:cubicBezTo>
                  <a:lnTo>
                    <a:pt x="179" y="24131"/>
                  </a:lnTo>
                  <a:cubicBezTo>
                    <a:pt x="5235" y="24131"/>
                    <a:pt x="20150" y="24131"/>
                    <a:pt x="33296" y="17551"/>
                  </a:cubicBezTo>
                  <a:lnTo>
                    <a:pt x="33296" y="148632"/>
                  </a:lnTo>
                  <a:cubicBezTo>
                    <a:pt x="33296" y="157742"/>
                    <a:pt x="32538" y="160778"/>
                    <a:pt x="9785" y="160778"/>
                  </a:cubicBezTo>
                  <a:lnTo>
                    <a:pt x="1695" y="160778"/>
                  </a:lnTo>
                  <a:lnTo>
                    <a:pt x="1695" y="168623"/>
                  </a:lnTo>
                  <a:cubicBezTo>
                    <a:pt x="10544" y="167864"/>
                    <a:pt x="32538" y="167864"/>
                    <a:pt x="42650" y="167864"/>
                  </a:cubicBezTo>
                  <a:cubicBezTo>
                    <a:pt x="52762" y="167864"/>
                    <a:pt x="74757" y="167864"/>
                    <a:pt x="83605" y="168623"/>
                  </a:cubicBezTo>
                  <a:lnTo>
                    <a:pt x="83605" y="160778"/>
                  </a:lnTo>
                  <a:lnTo>
                    <a:pt x="75515" y="160778"/>
                  </a:lnTo>
                  <a:cubicBezTo>
                    <a:pt x="52762" y="160778"/>
                    <a:pt x="52004" y="157995"/>
                    <a:pt x="52004" y="148632"/>
                  </a:cubicBezTo>
                  <a:lnTo>
                    <a:pt x="52004" y="667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3BEB2860-2782-7334-B614-4D19B506F636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11668298" y="7597469"/>
              <a:ext cx="154464" cy="10122"/>
            </a:xfrm>
            <a:custGeom>
              <a:avLst/>
              <a:gdLst>
                <a:gd name="csX0" fmla="*/ 145802 w 154464"/>
                <a:gd name="csY0" fmla="*/ 10213 h 10122"/>
                <a:gd name="csX1" fmla="*/ 154651 w 154464"/>
                <a:gd name="csY1" fmla="*/ 5152 h 10122"/>
                <a:gd name="csX2" fmla="*/ 145802 w 154464"/>
                <a:gd name="csY2" fmla="*/ 91 h 10122"/>
                <a:gd name="csX3" fmla="*/ 9034 w 154464"/>
                <a:gd name="csY3" fmla="*/ 91 h 10122"/>
                <a:gd name="csX4" fmla="*/ 186 w 154464"/>
                <a:gd name="csY4" fmla="*/ 5152 h 10122"/>
                <a:gd name="csX5" fmla="*/ 9034 w 154464"/>
                <a:gd name="csY5" fmla="*/ 10213 h 10122"/>
                <a:gd name="csX6" fmla="*/ 145802 w 154464"/>
                <a:gd name="csY6" fmla="*/ 10213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02" y="10213"/>
                  </a:moveTo>
                  <a:cubicBezTo>
                    <a:pt x="150100" y="10213"/>
                    <a:pt x="154651" y="10213"/>
                    <a:pt x="154651" y="5152"/>
                  </a:cubicBezTo>
                  <a:cubicBezTo>
                    <a:pt x="154651" y="91"/>
                    <a:pt x="150100" y="91"/>
                    <a:pt x="145802" y="91"/>
                  </a:cubicBezTo>
                  <a:lnTo>
                    <a:pt x="9034" y="91"/>
                  </a:lnTo>
                  <a:cubicBezTo>
                    <a:pt x="4736" y="91"/>
                    <a:pt x="186" y="91"/>
                    <a:pt x="186" y="5152"/>
                  </a:cubicBezTo>
                  <a:cubicBezTo>
                    <a:pt x="186" y="10213"/>
                    <a:pt x="4736" y="10213"/>
                    <a:pt x="9034" y="10213"/>
                  </a:cubicBezTo>
                  <a:lnTo>
                    <a:pt x="145802" y="1021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DD45E0A1-BB9F-336B-CF8F-3A03AAA9C268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11907673" y="7487139"/>
              <a:ext cx="137811" cy="227745"/>
            </a:xfrm>
            <a:custGeom>
              <a:avLst/>
              <a:gdLst>
                <a:gd name="csX0" fmla="*/ 138007 w 137811"/>
                <a:gd name="csY0" fmla="*/ 34759 h 227745"/>
                <a:gd name="csX1" fmla="*/ 103626 w 137811"/>
                <a:gd name="csY1" fmla="*/ 91 h 227745"/>
                <a:gd name="csX2" fmla="*/ 73036 w 137811"/>
                <a:gd name="csY2" fmla="*/ 10719 h 227745"/>
                <a:gd name="csX3" fmla="*/ 40424 w 137811"/>
                <a:gd name="csY3" fmla="*/ 64619 h 227745"/>
                <a:gd name="csX4" fmla="*/ 228 w 137811"/>
                <a:gd name="csY4" fmla="*/ 225306 h 227745"/>
                <a:gd name="csX5" fmla="*/ 3261 w 137811"/>
                <a:gd name="csY5" fmla="*/ 227837 h 227745"/>
                <a:gd name="csX6" fmla="*/ 6295 w 137811"/>
                <a:gd name="csY6" fmla="*/ 226572 h 227745"/>
                <a:gd name="csX7" fmla="*/ 23992 w 137811"/>
                <a:gd name="csY7" fmla="*/ 156729 h 227745"/>
                <a:gd name="csX8" fmla="*/ 58373 w 137811"/>
                <a:gd name="csY8" fmla="*/ 181275 h 227745"/>
                <a:gd name="csX9" fmla="*/ 107165 w 137811"/>
                <a:gd name="csY9" fmla="*/ 161284 h 227745"/>
                <a:gd name="csX10" fmla="*/ 127390 w 137811"/>
                <a:gd name="csY10" fmla="*/ 114723 h 227745"/>
                <a:gd name="csX11" fmla="*/ 108935 w 137811"/>
                <a:gd name="csY11" fmla="*/ 77018 h 227745"/>
                <a:gd name="csX12" fmla="*/ 138007 w 137811"/>
                <a:gd name="csY12" fmla="*/ 34759 h 227745"/>
                <a:gd name="csX13" fmla="*/ 92502 w 137811"/>
                <a:gd name="csY13" fmla="*/ 76765 h 227745"/>
                <a:gd name="csX14" fmla="*/ 80367 w 137811"/>
                <a:gd name="csY14" fmla="*/ 78537 h 227745"/>
                <a:gd name="csX15" fmla="*/ 69244 w 137811"/>
                <a:gd name="csY15" fmla="*/ 77524 h 227745"/>
                <a:gd name="csX16" fmla="*/ 81632 w 137811"/>
                <a:gd name="csY16" fmla="*/ 75500 h 227745"/>
                <a:gd name="csX17" fmla="*/ 92502 w 137811"/>
                <a:gd name="csY17" fmla="*/ 76765 h 227745"/>
                <a:gd name="csX18" fmla="*/ 123850 w 137811"/>
                <a:gd name="csY18" fmla="*/ 28939 h 227745"/>
                <a:gd name="csX19" fmla="*/ 101098 w 137811"/>
                <a:gd name="csY19" fmla="*/ 72716 h 227745"/>
                <a:gd name="csX20" fmla="*/ 81632 w 137811"/>
                <a:gd name="csY20" fmla="*/ 69680 h 227745"/>
                <a:gd name="csX21" fmla="*/ 62165 w 137811"/>
                <a:gd name="csY21" fmla="*/ 77777 h 227745"/>
                <a:gd name="csX22" fmla="*/ 79609 w 137811"/>
                <a:gd name="csY22" fmla="*/ 84104 h 227745"/>
                <a:gd name="csX23" fmla="*/ 100339 w 137811"/>
                <a:gd name="csY23" fmla="*/ 80814 h 227745"/>
                <a:gd name="csX24" fmla="*/ 111463 w 137811"/>
                <a:gd name="csY24" fmla="*/ 109409 h 227745"/>
                <a:gd name="csX25" fmla="*/ 98822 w 137811"/>
                <a:gd name="csY25" fmla="*/ 152934 h 227745"/>
                <a:gd name="csX26" fmla="*/ 57615 w 137811"/>
                <a:gd name="csY26" fmla="*/ 175708 h 227745"/>
                <a:gd name="csX27" fmla="*/ 28795 w 137811"/>
                <a:gd name="csY27" fmla="*/ 143065 h 227745"/>
                <a:gd name="csX28" fmla="*/ 30059 w 137811"/>
                <a:gd name="csY28" fmla="*/ 131930 h 227745"/>
                <a:gd name="csX29" fmla="*/ 46239 w 137811"/>
                <a:gd name="csY29" fmla="*/ 67908 h 227745"/>
                <a:gd name="csX30" fmla="*/ 100339 w 137811"/>
                <a:gd name="csY30" fmla="*/ 5911 h 227745"/>
                <a:gd name="csX31" fmla="*/ 123850 w 137811"/>
                <a:gd name="csY31" fmla="*/ 28939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007" y="34759"/>
                  </a:moveTo>
                  <a:cubicBezTo>
                    <a:pt x="138007" y="15780"/>
                    <a:pt x="124103" y="91"/>
                    <a:pt x="103626" y="91"/>
                  </a:cubicBezTo>
                  <a:cubicBezTo>
                    <a:pt x="88963" y="91"/>
                    <a:pt x="81884" y="4140"/>
                    <a:pt x="73036" y="10719"/>
                  </a:cubicBezTo>
                  <a:cubicBezTo>
                    <a:pt x="59132" y="20841"/>
                    <a:pt x="45227" y="45387"/>
                    <a:pt x="40424" y="64619"/>
                  </a:cubicBezTo>
                  <a:lnTo>
                    <a:pt x="228" y="225306"/>
                  </a:lnTo>
                  <a:cubicBezTo>
                    <a:pt x="-25" y="226318"/>
                    <a:pt x="1239" y="227837"/>
                    <a:pt x="3261" y="227837"/>
                  </a:cubicBezTo>
                  <a:cubicBezTo>
                    <a:pt x="5284" y="227837"/>
                    <a:pt x="6042" y="227331"/>
                    <a:pt x="6295" y="226572"/>
                  </a:cubicBezTo>
                  <a:lnTo>
                    <a:pt x="23992" y="156729"/>
                  </a:lnTo>
                  <a:cubicBezTo>
                    <a:pt x="28795" y="171912"/>
                    <a:pt x="39918" y="181275"/>
                    <a:pt x="58373" y="181275"/>
                  </a:cubicBezTo>
                  <a:cubicBezTo>
                    <a:pt x="76828" y="181275"/>
                    <a:pt x="95789" y="172419"/>
                    <a:pt x="107165" y="161284"/>
                  </a:cubicBezTo>
                  <a:cubicBezTo>
                    <a:pt x="119300" y="149644"/>
                    <a:pt x="127390" y="133449"/>
                    <a:pt x="127390" y="114723"/>
                  </a:cubicBezTo>
                  <a:cubicBezTo>
                    <a:pt x="127390" y="96503"/>
                    <a:pt x="118036" y="83345"/>
                    <a:pt x="108935" y="77018"/>
                  </a:cubicBezTo>
                  <a:cubicBezTo>
                    <a:pt x="123597" y="68668"/>
                    <a:pt x="138007" y="52978"/>
                    <a:pt x="138007" y="34759"/>
                  </a:cubicBezTo>
                  <a:close/>
                  <a:moveTo>
                    <a:pt x="92502" y="76765"/>
                  </a:moveTo>
                  <a:cubicBezTo>
                    <a:pt x="89216" y="78031"/>
                    <a:pt x="86435" y="78537"/>
                    <a:pt x="80367" y="78537"/>
                  </a:cubicBezTo>
                  <a:cubicBezTo>
                    <a:pt x="76828" y="78537"/>
                    <a:pt x="71772" y="78790"/>
                    <a:pt x="69244" y="77524"/>
                  </a:cubicBezTo>
                  <a:cubicBezTo>
                    <a:pt x="69750" y="74994"/>
                    <a:pt x="78851" y="75500"/>
                    <a:pt x="81632" y="75500"/>
                  </a:cubicBezTo>
                  <a:cubicBezTo>
                    <a:pt x="86940" y="75500"/>
                    <a:pt x="89216" y="75500"/>
                    <a:pt x="92502" y="76765"/>
                  </a:cubicBezTo>
                  <a:close/>
                  <a:moveTo>
                    <a:pt x="123850" y="28939"/>
                  </a:moveTo>
                  <a:cubicBezTo>
                    <a:pt x="123850" y="46652"/>
                    <a:pt x="114244" y="64872"/>
                    <a:pt x="101098" y="72716"/>
                  </a:cubicBezTo>
                  <a:cubicBezTo>
                    <a:pt x="94272" y="70186"/>
                    <a:pt x="89216" y="69680"/>
                    <a:pt x="81632" y="69680"/>
                  </a:cubicBezTo>
                  <a:cubicBezTo>
                    <a:pt x="76323" y="69680"/>
                    <a:pt x="62165" y="69427"/>
                    <a:pt x="62165" y="77777"/>
                  </a:cubicBezTo>
                  <a:cubicBezTo>
                    <a:pt x="61913" y="84863"/>
                    <a:pt x="75059" y="84104"/>
                    <a:pt x="79609" y="84104"/>
                  </a:cubicBezTo>
                  <a:cubicBezTo>
                    <a:pt x="88963" y="84104"/>
                    <a:pt x="92755" y="83851"/>
                    <a:pt x="100339" y="80814"/>
                  </a:cubicBezTo>
                  <a:cubicBezTo>
                    <a:pt x="109946" y="89924"/>
                    <a:pt x="111210" y="97769"/>
                    <a:pt x="111463" y="109409"/>
                  </a:cubicBezTo>
                  <a:cubicBezTo>
                    <a:pt x="111968" y="124086"/>
                    <a:pt x="105901" y="143065"/>
                    <a:pt x="98822" y="152934"/>
                  </a:cubicBezTo>
                  <a:cubicBezTo>
                    <a:pt x="88963" y="166598"/>
                    <a:pt x="72025" y="175708"/>
                    <a:pt x="57615" y="175708"/>
                  </a:cubicBezTo>
                  <a:cubicBezTo>
                    <a:pt x="38402" y="175708"/>
                    <a:pt x="28795" y="161031"/>
                    <a:pt x="28795" y="143065"/>
                  </a:cubicBezTo>
                  <a:cubicBezTo>
                    <a:pt x="28795" y="140534"/>
                    <a:pt x="28795" y="136738"/>
                    <a:pt x="30059" y="131930"/>
                  </a:cubicBezTo>
                  <a:lnTo>
                    <a:pt x="46239" y="67908"/>
                  </a:lnTo>
                  <a:cubicBezTo>
                    <a:pt x="51800" y="46146"/>
                    <a:pt x="70002" y="5911"/>
                    <a:pt x="100339" y="5911"/>
                  </a:cubicBezTo>
                  <a:cubicBezTo>
                    <a:pt x="115002" y="5911"/>
                    <a:pt x="123850" y="13756"/>
                    <a:pt x="123850" y="2893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BCEAC6C5-4F92-0858-A51A-A0DBD8143E7D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2107186" y="7552426"/>
              <a:ext cx="96319" cy="116150"/>
            </a:xfrm>
            <a:custGeom>
              <a:avLst/>
              <a:gdLst>
                <a:gd name="csX0" fmla="*/ 21187 w 96319"/>
                <a:gd name="csY0" fmla="*/ 58293 h 116150"/>
                <a:gd name="csX1" fmla="*/ 55315 w 96319"/>
                <a:gd name="csY1" fmla="*/ 6417 h 116150"/>
                <a:gd name="csX2" fmla="*/ 82366 w 96319"/>
                <a:gd name="csY2" fmla="*/ 15780 h 116150"/>
                <a:gd name="csX3" fmla="*/ 70484 w 96319"/>
                <a:gd name="csY3" fmla="*/ 27420 h 116150"/>
                <a:gd name="csX4" fmla="*/ 82113 w 96319"/>
                <a:gd name="csY4" fmla="*/ 39061 h 116150"/>
                <a:gd name="csX5" fmla="*/ 93742 w 96319"/>
                <a:gd name="csY5" fmla="*/ 27167 h 116150"/>
                <a:gd name="csX6" fmla="*/ 55063 w 96319"/>
                <a:gd name="csY6" fmla="*/ 91 h 116150"/>
                <a:gd name="csX7" fmla="*/ 204 w 96319"/>
                <a:gd name="csY7" fmla="*/ 58799 h 116150"/>
                <a:gd name="csX8" fmla="*/ 54557 w 96319"/>
                <a:gd name="csY8" fmla="*/ 116241 h 116150"/>
                <a:gd name="csX9" fmla="*/ 96523 w 96319"/>
                <a:gd name="csY9" fmla="*/ 83345 h 116150"/>
                <a:gd name="csX10" fmla="*/ 93236 w 96319"/>
                <a:gd name="csY10" fmla="*/ 80814 h 116150"/>
                <a:gd name="csX11" fmla="*/ 89950 w 96319"/>
                <a:gd name="csY11" fmla="*/ 83345 h 116150"/>
                <a:gd name="csX12" fmla="*/ 56832 w 96319"/>
                <a:gd name="csY12" fmla="*/ 109915 h 116150"/>
                <a:gd name="csX13" fmla="*/ 21187 w 96319"/>
                <a:gd name="csY13" fmla="*/ 58293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187" y="58293"/>
                  </a:moveTo>
                  <a:cubicBezTo>
                    <a:pt x="21187" y="17045"/>
                    <a:pt x="41917" y="6417"/>
                    <a:pt x="55315" y="6417"/>
                  </a:cubicBezTo>
                  <a:cubicBezTo>
                    <a:pt x="57591" y="6417"/>
                    <a:pt x="73517" y="6670"/>
                    <a:pt x="82366" y="15780"/>
                  </a:cubicBezTo>
                  <a:cubicBezTo>
                    <a:pt x="72001" y="16539"/>
                    <a:pt x="70484" y="24131"/>
                    <a:pt x="70484" y="27420"/>
                  </a:cubicBezTo>
                  <a:cubicBezTo>
                    <a:pt x="70484" y="34000"/>
                    <a:pt x="75034" y="39061"/>
                    <a:pt x="82113" y="39061"/>
                  </a:cubicBezTo>
                  <a:cubicBezTo>
                    <a:pt x="88686" y="39061"/>
                    <a:pt x="93742" y="34759"/>
                    <a:pt x="93742" y="27167"/>
                  </a:cubicBezTo>
                  <a:cubicBezTo>
                    <a:pt x="93742" y="9960"/>
                    <a:pt x="74529" y="91"/>
                    <a:pt x="55063" y="91"/>
                  </a:cubicBezTo>
                  <a:cubicBezTo>
                    <a:pt x="23462" y="91"/>
                    <a:pt x="204" y="27420"/>
                    <a:pt x="204" y="58799"/>
                  </a:cubicBezTo>
                  <a:cubicBezTo>
                    <a:pt x="204" y="91189"/>
                    <a:pt x="25231" y="116241"/>
                    <a:pt x="54557" y="116241"/>
                  </a:cubicBezTo>
                  <a:cubicBezTo>
                    <a:pt x="88433" y="116241"/>
                    <a:pt x="96523" y="85875"/>
                    <a:pt x="96523" y="83345"/>
                  </a:cubicBezTo>
                  <a:cubicBezTo>
                    <a:pt x="96523" y="80814"/>
                    <a:pt x="93995" y="80814"/>
                    <a:pt x="93236" y="80814"/>
                  </a:cubicBezTo>
                  <a:cubicBezTo>
                    <a:pt x="90961" y="80814"/>
                    <a:pt x="90456" y="81826"/>
                    <a:pt x="89950" y="83345"/>
                  </a:cubicBezTo>
                  <a:cubicBezTo>
                    <a:pt x="82619" y="106878"/>
                    <a:pt x="66186" y="109915"/>
                    <a:pt x="56832" y="109915"/>
                  </a:cubicBezTo>
                  <a:cubicBezTo>
                    <a:pt x="43433" y="109915"/>
                    <a:pt x="21187" y="99034"/>
                    <a:pt x="21187" y="58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07073F34-ECC5-B824-811F-5A64E4F685F4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2218028" y="7552426"/>
              <a:ext cx="111993" cy="116150"/>
            </a:xfrm>
            <a:custGeom>
              <a:avLst/>
              <a:gdLst>
                <a:gd name="csX0" fmla="*/ 112201 w 111993"/>
                <a:gd name="csY0" fmla="*/ 59305 h 116150"/>
                <a:gd name="csX1" fmla="*/ 56331 w 111993"/>
                <a:gd name="csY1" fmla="*/ 91 h 116150"/>
                <a:gd name="csX2" fmla="*/ 208 w 111993"/>
                <a:gd name="csY2" fmla="*/ 59305 h 116150"/>
                <a:gd name="csX3" fmla="*/ 56078 w 111993"/>
                <a:gd name="csY3" fmla="*/ 116241 h 116150"/>
                <a:gd name="csX4" fmla="*/ 112201 w 111993"/>
                <a:gd name="csY4" fmla="*/ 59305 h 116150"/>
                <a:gd name="csX5" fmla="*/ 56331 w 111993"/>
                <a:gd name="csY5" fmla="*/ 109915 h 116150"/>
                <a:gd name="csX6" fmla="*/ 27511 w 111993"/>
                <a:gd name="csY6" fmla="*/ 92961 h 116150"/>
                <a:gd name="csX7" fmla="*/ 21191 w 111993"/>
                <a:gd name="csY7" fmla="*/ 57280 h 116150"/>
                <a:gd name="csX8" fmla="*/ 27258 w 111993"/>
                <a:gd name="csY8" fmla="*/ 22612 h 116150"/>
                <a:gd name="csX9" fmla="*/ 56078 w 111993"/>
                <a:gd name="csY9" fmla="*/ 5658 h 116150"/>
                <a:gd name="csX10" fmla="*/ 84645 w 111993"/>
                <a:gd name="csY10" fmla="*/ 22106 h 116150"/>
                <a:gd name="csX11" fmla="*/ 91218 w 111993"/>
                <a:gd name="csY11" fmla="*/ 57280 h 116150"/>
                <a:gd name="csX12" fmla="*/ 85657 w 111993"/>
                <a:gd name="csY12" fmla="*/ 91189 h 116150"/>
                <a:gd name="csX13" fmla="*/ 56331 w 111993"/>
                <a:gd name="csY13" fmla="*/ 109915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201" y="59305"/>
                  </a:moveTo>
                  <a:cubicBezTo>
                    <a:pt x="112201" y="26914"/>
                    <a:pt x="86921" y="91"/>
                    <a:pt x="56331" y="91"/>
                  </a:cubicBezTo>
                  <a:cubicBezTo>
                    <a:pt x="24730" y="91"/>
                    <a:pt x="208" y="27673"/>
                    <a:pt x="208" y="59305"/>
                  </a:cubicBezTo>
                  <a:cubicBezTo>
                    <a:pt x="208" y="91948"/>
                    <a:pt x="26500" y="116241"/>
                    <a:pt x="56078" y="116241"/>
                  </a:cubicBezTo>
                  <a:cubicBezTo>
                    <a:pt x="86668" y="116241"/>
                    <a:pt x="112201" y="91442"/>
                    <a:pt x="112201" y="59305"/>
                  </a:cubicBezTo>
                  <a:close/>
                  <a:moveTo>
                    <a:pt x="56331" y="109915"/>
                  </a:moveTo>
                  <a:cubicBezTo>
                    <a:pt x="45460" y="109915"/>
                    <a:pt x="34337" y="104601"/>
                    <a:pt x="27511" y="92961"/>
                  </a:cubicBezTo>
                  <a:cubicBezTo>
                    <a:pt x="21191" y="81826"/>
                    <a:pt x="21191" y="66390"/>
                    <a:pt x="21191" y="57280"/>
                  </a:cubicBezTo>
                  <a:cubicBezTo>
                    <a:pt x="21191" y="47411"/>
                    <a:pt x="21191" y="33747"/>
                    <a:pt x="27258" y="22612"/>
                  </a:cubicBezTo>
                  <a:cubicBezTo>
                    <a:pt x="34084" y="10972"/>
                    <a:pt x="45966" y="5658"/>
                    <a:pt x="56078" y="5658"/>
                  </a:cubicBezTo>
                  <a:cubicBezTo>
                    <a:pt x="67202" y="5658"/>
                    <a:pt x="78072" y="11225"/>
                    <a:pt x="84645" y="22106"/>
                  </a:cubicBezTo>
                  <a:cubicBezTo>
                    <a:pt x="91218" y="32987"/>
                    <a:pt x="91218" y="47664"/>
                    <a:pt x="91218" y="57280"/>
                  </a:cubicBezTo>
                  <a:cubicBezTo>
                    <a:pt x="91218" y="66390"/>
                    <a:pt x="91218" y="80055"/>
                    <a:pt x="85657" y="91189"/>
                  </a:cubicBezTo>
                  <a:cubicBezTo>
                    <a:pt x="80095" y="102576"/>
                    <a:pt x="68971" y="109915"/>
                    <a:pt x="56331" y="10991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72A7C601-E467-DEB7-C045-AFBA5C5F2624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2345696" y="7552426"/>
              <a:ext cx="82667" cy="116150"/>
            </a:xfrm>
            <a:custGeom>
              <a:avLst/>
              <a:gdLst>
                <a:gd name="csX0" fmla="*/ 44454 w 82667"/>
                <a:gd name="csY0" fmla="*/ 64366 h 116150"/>
                <a:gd name="csX1" fmla="*/ 70746 w 82667"/>
                <a:gd name="csY1" fmla="*/ 87646 h 116150"/>
                <a:gd name="csX2" fmla="*/ 42179 w 82667"/>
                <a:gd name="csY2" fmla="*/ 110674 h 116150"/>
                <a:gd name="csX3" fmla="*/ 7039 w 82667"/>
                <a:gd name="csY3" fmla="*/ 74741 h 116150"/>
                <a:gd name="csX4" fmla="*/ 3499 w 82667"/>
                <a:gd name="csY4" fmla="*/ 70439 h 116150"/>
                <a:gd name="csX5" fmla="*/ 213 w 82667"/>
                <a:gd name="csY5" fmla="*/ 76765 h 116150"/>
                <a:gd name="csX6" fmla="*/ 213 w 82667"/>
                <a:gd name="csY6" fmla="*/ 110168 h 116150"/>
                <a:gd name="csX7" fmla="*/ 2994 w 82667"/>
                <a:gd name="csY7" fmla="*/ 116241 h 116150"/>
                <a:gd name="csX8" fmla="*/ 9314 w 82667"/>
                <a:gd name="csY8" fmla="*/ 111180 h 116150"/>
                <a:gd name="csX9" fmla="*/ 14370 w 82667"/>
                <a:gd name="csY9" fmla="*/ 105360 h 116150"/>
                <a:gd name="csX10" fmla="*/ 42179 w 82667"/>
                <a:gd name="csY10" fmla="*/ 116241 h 116150"/>
                <a:gd name="csX11" fmla="*/ 82881 w 82667"/>
                <a:gd name="csY11" fmla="*/ 81067 h 116150"/>
                <a:gd name="csX12" fmla="*/ 72263 w 82667"/>
                <a:gd name="csY12" fmla="*/ 57027 h 116150"/>
                <a:gd name="csX13" fmla="*/ 43443 w 82667"/>
                <a:gd name="csY13" fmla="*/ 44881 h 116150"/>
                <a:gd name="csX14" fmla="*/ 12348 w 82667"/>
                <a:gd name="csY14" fmla="*/ 24131 h 116150"/>
                <a:gd name="csX15" fmla="*/ 40662 w 82667"/>
                <a:gd name="csY15" fmla="*/ 4899 h 116150"/>
                <a:gd name="csX16" fmla="*/ 70240 w 82667"/>
                <a:gd name="csY16" fmla="*/ 35518 h 116150"/>
                <a:gd name="csX17" fmla="*/ 73274 w 82667"/>
                <a:gd name="csY17" fmla="*/ 37795 h 116150"/>
                <a:gd name="csX18" fmla="*/ 76561 w 82667"/>
                <a:gd name="csY18" fmla="*/ 31722 h 116150"/>
                <a:gd name="csX19" fmla="*/ 76561 w 82667"/>
                <a:gd name="csY19" fmla="*/ 6164 h 116150"/>
                <a:gd name="csX20" fmla="*/ 73780 w 82667"/>
                <a:gd name="csY20" fmla="*/ 91 h 116150"/>
                <a:gd name="csX21" fmla="*/ 68724 w 82667"/>
                <a:gd name="csY21" fmla="*/ 3127 h 116150"/>
                <a:gd name="csX22" fmla="*/ 64426 w 82667"/>
                <a:gd name="csY22" fmla="*/ 7176 h 116150"/>
                <a:gd name="csX23" fmla="*/ 40662 w 82667"/>
                <a:gd name="csY23" fmla="*/ 91 h 116150"/>
                <a:gd name="csX24" fmla="*/ 213 w 82667"/>
                <a:gd name="csY24" fmla="*/ 31216 h 116150"/>
                <a:gd name="csX25" fmla="*/ 11084 w 82667"/>
                <a:gd name="csY25" fmla="*/ 52725 h 116150"/>
                <a:gd name="csX26" fmla="*/ 44454 w 82667"/>
                <a:gd name="csY26" fmla="*/ 64366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454" y="64366"/>
                  </a:moveTo>
                  <a:cubicBezTo>
                    <a:pt x="50016" y="65378"/>
                    <a:pt x="70746" y="69427"/>
                    <a:pt x="70746" y="87646"/>
                  </a:cubicBezTo>
                  <a:cubicBezTo>
                    <a:pt x="70746" y="100552"/>
                    <a:pt x="61898" y="110674"/>
                    <a:pt x="42179" y="110674"/>
                  </a:cubicBezTo>
                  <a:cubicBezTo>
                    <a:pt x="20943" y="110674"/>
                    <a:pt x="11842" y="96250"/>
                    <a:pt x="7039" y="74741"/>
                  </a:cubicBezTo>
                  <a:cubicBezTo>
                    <a:pt x="6280" y="71451"/>
                    <a:pt x="6028" y="70439"/>
                    <a:pt x="3499" y="70439"/>
                  </a:cubicBezTo>
                  <a:cubicBezTo>
                    <a:pt x="213" y="70439"/>
                    <a:pt x="213" y="72210"/>
                    <a:pt x="213" y="76765"/>
                  </a:cubicBezTo>
                  <a:lnTo>
                    <a:pt x="213" y="110168"/>
                  </a:lnTo>
                  <a:cubicBezTo>
                    <a:pt x="213" y="114470"/>
                    <a:pt x="213" y="116241"/>
                    <a:pt x="2994" y="116241"/>
                  </a:cubicBezTo>
                  <a:cubicBezTo>
                    <a:pt x="4258" y="116241"/>
                    <a:pt x="4511" y="115988"/>
                    <a:pt x="9314" y="111180"/>
                  </a:cubicBezTo>
                  <a:cubicBezTo>
                    <a:pt x="9820" y="110674"/>
                    <a:pt x="9820" y="110168"/>
                    <a:pt x="14370" y="105360"/>
                  </a:cubicBezTo>
                  <a:cubicBezTo>
                    <a:pt x="25494" y="115988"/>
                    <a:pt x="36870" y="116241"/>
                    <a:pt x="42179" y="116241"/>
                  </a:cubicBezTo>
                  <a:cubicBezTo>
                    <a:pt x="71252" y="116241"/>
                    <a:pt x="82881" y="99287"/>
                    <a:pt x="82881" y="81067"/>
                  </a:cubicBezTo>
                  <a:cubicBezTo>
                    <a:pt x="82881" y="67655"/>
                    <a:pt x="75297" y="60064"/>
                    <a:pt x="72263" y="57027"/>
                  </a:cubicBezTo>
                  <a:cubicBezTo>
                    <a:pt x="63920" y="48930"/>
                    <a:pt x="54061" y="46905"/>
                    <a:pt x="43443" y="44881"/>
                  </a:cubicBezTo>
                  <a:cubicBezTo>
                    <a:pt x="29286" y="42097"/>
                    <a:pt x="12348" y="38808"/>
                    <a:pt x="12348" y="24131"/>
                  </a:cubicBezTo>
                  <a:cubicBezTo>
                    <a:pt x="12348" y="15274"/>
                    <a:pt x="18921" y="4899"/>
                    <a:pt x="40662" y="4899"/>
                  </a:cubicBezTo>
                  <a:cubicBezTo>
                    <a:pt x="68471" y="4899"/>
                    <a:pt x="69735" y="27673"/>
                    <a:pt x="70240" y="35518"/>
                  </a:cubicBezTo>
                  <a:cubicBezTo>
                    <a:pt x="70493" y="37795"/>
                    <a:pt x="72768" y="37795"/>
                    <a:pt x="73274" y="37795"/>
                  </a:cubicBezTo>
                  <a:cubicBezTo>
                    <a:pt x="76561" y="37795"/>
                    <a:pt x="76561" y="36530"/>
                    <a:pt x="76561" y="31722"/>
                  </a:cubicBezTo>
                  <a:lnTo>
                    <a:pt x="76561" y="6164"/>
                  </a:lnTo>
                  <a:cubicBezTo>
                    <a:pt x="76561" y="1862"/>
                    <a:pt x="76561" y="91"/>
                    <a:pt x="73780" y="91"/>
                  </a:cubicBezTo>
                  <a:cubicBezTo>
                    <a:pt x="72516" y="91"/>
                    <a:pt x="72010" y="91"/>
                    <a:pt x="68724" y="3127"/>
                  </a:cubicBezTo>
                  <a:cubicBezTo>
                    <a:pt x="67965" y="4140"/>
                    <a:pt x="65437" y="6417"/>
                    <a:pt x="64426" y="7176"/>
                  </a:cubicBezTo>
                  <a:cubicBezTo>
                    <a:pt x="54819" y="91"/>
                    <a:pt x="44454" y="91"/>
                    <a:pt x="40662" y="91"/>
                  </a:cubicBezTo>
                  <a:cubicBezTo>
                    <a:pt x="9820" y="91"/>
                    <a:pt x="213" y="17045"/>
                    <a:pt x="213" y="31216"/>
                  </a:cubicBezTo>
                  <a:cubicBezTo>
                    <a:pt x="213" y="40073"/>
                    <a:pt x="4258" y="47158"/>
                    <a:pt x="11084" y="52725"/>
                  </a:cubicBezTo>
                  <a:cubicBezTo>
                    <a:pt x="19173" y="59305"/>
                    <a:pt x="26252" y="60823"/>
                    <a:pt x="44454" y="643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63A7FD71-A692-AD6F-E70E-1297BCCA268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2489822" y="7487392"/>
              <a:ext cx="104409" cy="181184"/>
            </a:xfrm>
            <a:custGeom>
              <a:avLst/>
              <a:gdLst>
                <a:gd name="csX0" fmla="*/ 104628 w 104409"/>
                <a:gd name="csY0" fmla="*/ 51966 h 181184"/>
                <a:gd name="csX1" fmla="*/ 74291 w 104409"/>
                <a:gd name="csY1" fmla="*/ 91 h 181184"/>
                <a:gd name="csX2" fmla="*/ 219 w 104409"/>
                <a:gd name="csY2" fmla="*/ 129400 h 181184"/>
                <a:gd name="csX3" fmla="*/ 30555 w 104409"/>
                <a:gd name="csY3" fmla="*/ 181275 h 181184"/>
                <a:gd name="csX4" fmla="*/ 104628 w 104409"/>
                <a:gd name="csY4" fmla="*/ 51966 h 181184"/>
                <a:gd name="csX5" fmla="*/ 27016 w 104409"/>
                <a:gd name="csY5" fmla="*/ 86634 h 181184"/>
                <a:gd name="csX6" fmla="*/ 46482 w 104409"/>
                <a:gd name="csY6" fmla="*/ 32228 h 181184"/>
                <a:gd name="csX7" fmla="*/ 74038 w 104409"/>
                <a:gd name="csY7" fmla="*/ 5658 h 181184"/>
                <a:gd name="csX8" fmla="*/ 87942 w 104409"/>
                <a:gd name="csY8" fmla="*/ 36277 h 181184"/>
                <a:gd name="csX9" fmla="*/ 79853 w 104409"/>
                <a:gd name="csY9" fmla="*/ 86634 h 181184"/>
                <a:gd name="csX10" fmla="*/ 27016 w 104409"/>
                <a:gd name="csY10" fmla="*/ 86634 h 181184"/>
                <a:gd name="csX11" fmla="*/ 77577 w 104409"/>
                <a:gd name="csY11" fmla="*/ 94732 h 181184"/>
                <a:gd name="csX12" fmla="*/ 59881 w 104409"/>
                <a:gd name="csY12" fmla="*/ 146101 h 181184"/>
                <a:gd name="csX13" fmla="*/ 30555 w 104409"/>
                <a:gd name="csY13" fmla="*/ 175708 h 181184"/>
                <a:gd name="csX14" fmla="*/ 16904 w 104409"/>
                <a:gd name="csY14" fmla="*/ 144836 h 181184"/>
                <a:gd name="csX15" fmla="*/ 24994 w 104409"/>
                <a:gd name="csY15" fmla="*/ 94732 h 181184"/>
                <a:gd name="csX16" fmla="*/ 77577 w 104409"/>
                <a:gd name="csY16" fmla="*/ 94732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628" y="51966"/>
                  </a:moveTo>
                  <a:cubicBezTo>
                    <a:pt x="104628" y="35265"/>
                    <a:pt x="100077" y="91"/>
                    <a:pt x="74291" y="91"/>
                  </a:cubicBezTo>
                  <a:cubicBezTo>
                    <a:pt x="39151" y="91"/>
                    <a:pt x="219" y="71451"/>
                    <a:pt x="219" y="129400"/>
                  </a:cubicBezTo>
                  <a:cubicBezTo>
                    <a:pt x="219" y="153187"/>
                    <a:pt x="7550" y="181275"/>
                    <a:pt x="30555" y="181275"/>
                  </a:cubicBezTo>
                  <a:cubicBezTo>
                    <a:pt x="66201" y="181275"/>
                    <a:pt x="104628" y="108650"/>
                    <a:pt x="104628" y="51966"/>
                  </a:cubicBezTo>
                  <a:close/>
                  <a:moveTo>
                    <a:pt x="27016" y="86634"/>
                  </a:moveTo>
                  <a:cubicBezTo>
                    <a:pt x="31314" y="70439"/>
                    <a:pt x="36370" y="50195"/>
                    <a:pt x="46482" y="32228"/>
                  </a:cubicBezTo>
                  <a:cubicBezTo>
                    <a:pt x="53308" y="19829"/>
                    <a:pt x="62662" y="5658"/>
                    <a:pt x="74038" y="5658"/>
                  </a:cubicBezTo>
                  <a:cubicBezTo>
                    <a:pt x="86426" y="5658"/>
                    <a:pt x="87942" y="21853"/>
                    <a:pt x="87942" y="36277"/>
                  </a:cubicBezTo>
                  <a:cubicBezTo>
                    <a:pt x="87942" y="48677"/>
                    <a:pt x="85920" y="61582"/>
                    <a:pt x="79853" y="86634"/>
                  </a:cubicBezTo>
                  <a:lnTo>
                    <a:pt x="27016" y="86634"/>
                  </a:lnTo>
                  <a:close/>
                  <a:moveTo>
                    <a:pt x="77577" y="94732"/>
                  </a:moveTo>
                  <a:cubicBezTo>
                    <a:pt x="74797" y="106372"/>
                    <a:pt x="69488" y="127882"/>
                    <a:pt x="59881" y="146101"/>
                  </a:cubicBezTo>
                  <a:cubicBezTo>
                    <a:pt x="51033" y="163309"/>
                    <a:pt x="41426" y="175708"/>
                    <a:pt x="30555" y="175708"/>
                  </a:cubicBezTo>
                  <a:cubicBezTo>
                    <a:pt x="22213" y="175708"/>
                    <a:pt x="16904" y="168370"/>
                    <a:pt x="16904" y="144836"/>
                  </a:cubicBezTo>
                  <a:cubicBezTo>
                    <a:pt x="16904" y="134208"/>
                    <a:pt x="18421" y="119531"/>
                    <a:pt x="24994" y="94732"/>
                  </a:cubicBezTo>
                  <a:lnTo>
                    <a:pt x="77577" y="9473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3636AD6-18F0-47F6-F02F-C8E56D02508F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2607085" y="7586132"/>
              <a:ext cx="82111" cy="121160"/>
            </a:xfrm>
            <a:custGeom>
              <a:avLst/>
              <a:gdLst>
                <a:gd name="csX0" fmla="*/ 82335 w 82111"/>
                <a:gd name="csY0" fmla="*/ 61204 h 121160"/>
                <a:gd name="csX1" fmla="*/ 71894 w 82111"/>
                <a:gd name="csY1" fmla="*/ 15326 h 121160"/>
                <a:gd name="csX2" fmla="*/ 41279 w 82111"/>
                <a:gd name="csY2" fmla="*/ 92 h 121160"/>
                <a:gd name="csX3" fmla="*/ 223 w 82111"/>
                <a:gd name="csY3" fmla="*/ 61204 h 121160"/>
                <a:gd name="csX4" fmla="*/ 41279 w 82111"/>
                <a:gd name="csY4" fmla="*/ 121253 h 121160"/>
                <a:gd name="csX5" fmla="*/ 82335 w 82111"/>
                <a:gd name="csY5" fmla="*/ 61204 h 121160"/>
                <a:gd name="csX6" fmla="*/ 41279 w 82111"/>
                <a:gd name="csY6" fmla="*/ 116293 h 121160"/>
                <a:gd name="csX7" fmla="*/ 18805 w 82111"/>
                <a:gd name="csY7" fmla="*/ 96986 h 121160"/>
                <a:gd name="csX8" fmla="*/ 16327 w 82111"/>
                <a:gd name="csY8" fmla="*/ 58901 h 121160"/>
                <a:gd name="csX9" fmla="*/ 18981 w 82111"/>
                <a:gd name="csY9" fmla="*/ 22766 h 121160"/>
                <a:gd name="csX10" fmla="*/ 41279 w 82111"/>
                <a:gd name="csY10" fmla="*/ 5052 h 121160"/>
                <a:gd name="csX11" fmla="*/ 63223 w 82111"/>
                <a:gd name="csY11" fmla="*/ 21171 h 121160"/>
                <a:gd name="csX12" fmla="*/ 66231 w 82111"/>
                <a:gd name="csY12" fmla="*/ 58901 h 121160"/>
                <a:gd name="csX13" fmla="*/ 63930 w 82111"/>
                <a:gd name="csY13" fmla="*/ 96277 h 121160"/>
                <a:gd name="csX14" fmla="*/ 41279 w 82111"/>
                <a:gd name="csY14" fmla="*/ 116293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335" y="61204"/>
                  </a:moveTo>
                  <a:cubicBezTo>
                    <a:pt x="82335" y="41719"/>
                    <a:pt x="80034" y="27725"/>
                    <a:pt x="71894" y="15326"/>
                  </a:cubicBezTo>
                  <a:cubicBezTo>
                    <a:pt x="66408" y="7178"/>
                    <a:pt x="55436" y="92"/>
                    <a:pt x="41279" y="92"/>
                  </a:cubicBezTo>
                  <a:cubicBezTo>
                    <a:pt x="223" y="92"/>
                    <a:pt x="223" y="48450"/>
                    <a:pt x="223" y="61204"/>
                  </a:cubicBezTo>
                  <a:cubicBezTo>
                    <a:pt x="223" y="73958"/>
                    <a:pt x="223" y="121253"/>
                    <a:pt x="41279" y="121253"/>
                  </a:cubicBezTo>
                  <a:cubicBezTo>
                    <a:pt x="82335" y="121253"/>
                    <a:pt x="82335" y="73958"/>
                    <a:pt x="82335" y="61204"/>
                  </a:cubicBezTo>
                  <a:close/>
                  <a:moveTo>
                    <a:pt x="41279" y="116293"/>
                  </a:moveTo>
                  <a:cubicBezTo>
                    <a:pt x="33139" y="116293"/>
                    <a:pt x="22344" y="111511"/>
                    <a:pt x="18805" y="96986"/>
                  </a:cubicBezTo>
                  <a:cubicBezTo>
                    <a:pt x="16327" y="86535"/>
                    <a:pt x="16327" y="72009"/>
                    <a:pt x="16327" y="58901"/>
                  </a:cubicBezTo>
                  <a:cubicBezTo>
                    <a:pt x="16327" y="45970"/>
                    <a:pt x="16327" y="32508"/>
                    <a:pt x="18981" y="22766"/>
                  </a:cubicBezTo>
                  <a:cubicBezTo>
                    <a:pt x="22698" y="8772"/>
                    <a:pt x="34023" y="5052"/>
                    <a:pt x="41279" y="5052"/>
                  </a:cubicBezTo>
                  <a:cubicBezTo>
                    <a:pt x="50835" y="5052"/>
                    <a:pt x="60037" y="10898"/>
                    <a:pt x="63223" y="21171"/>
                  </a:cubicBezTo>
                  <a:cubicBezTo>
                    <a:pt x="66054" y="30737"/>
                    <a:pt x="66231" y="43491"/>
                    <a:pt x="66231" y="58901"/>
                  </a:cubicBezTo>
                  <a:cubicBezTo>
                    <a:pt x="66231" y="72009"/>
                    <a:pt x="66231" y="85117"/>
                    <a:pt x="63930" y="96277"/>
                  </a:cubicBezTo>
                  <a:cubicBezTo>
                    <a:pt x="60391" y="112396"/>
                    <a:pt x="48358" y="116293"/>
                    <a:pt x="41279" y="116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633E6B51-D0A3-1240-8C4B-0ECC204208D6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2750479" y="7125285"/>
              <a:ext cx="124380" cy="607069"/>
            </a:xfrm>
            <a:custGeom>
              <a:avLst/>
              <a:gdLst>
                <a:gd name="csX0" fmla="*/ 124610 w 124380"/>
                <a:gd name="csY0" fmla="*/ 303731 h 607069"/>
                <a:gd name="csX1" fmla="*/ 37644 w 124380"/>
                <a:gd name="csY1" fmla="*/ 28412 h 607069"/>
                <a:gd name="csX2" fmla="*/ 12616 w 124380"/>
                <a:gd name="csY2" fmla="*/ 3107 h 607069"/>
                <a:gd name="csX3" fmla="*/ 5538 w 124380"/>
                <a:gd name="csY3" fmla="*/ 70 h 607069"/>
                <a:gd name="csX4" fmla="*/ 229 w 124380"/>
                <a:gd name="csY4" fmla="*/ 2600 h 607069"/>
                <a:gd name="csX5" fmla="*/ 1746 w 124380"/>
                <a:gd name="csY5" fmla="*/ 5131 h 607069"/>
                <a:gd name="csX6" fmla="*/ 44470 w 124380"/>
                <a:gd name="csY6" fmla="*/ 58525 h 607069"/>
                <a:gd name="csX7" fmla="*/ 103627 w 124380"/>
                <a:gd name="csY7" fmla="*/ 303478 h 607069"/>
                <a:gd name="csX8" fmla="*/ 52813 w 124380"/>
                <a:gd name="csY8" fmla="*/ 534767 h 607069"/>
                <a:gd name="csX9" fmla="*/ 1240 w 124380"/>
                <a:gd name="csY9" fmla="*/ 602331 h 607069"/>
                <a:gd name="csX10" fmla="*/ 229 w 124380"/>
                <a:gd name="csY10" fmla="*/ 604609 h 607069"/>
                <a:gd name="csX11" fmla="*/ 5538 w 124380"/>
                <a:gd name="csY11" fmla="*/ 607139 h 607069"/>
                <a:gd name="csX12" fmla="*/ 13375 w 124380"/>
                <a:gd name="csY12" fmla="*/ 603344 h 607069"/>
                <a:gd name="csX13" fmla="*/ 124610 w 124380"/>
                <a:gd name="csY13" fmla="*/ 303731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4380" h="607069">
                  <a:moveTo>
                    <a:pt x="124610" y="303731"/>
                  </a:moveTo>
                  <a:cubicBezTo>
                    <a:pt x="124610" y="204282"/>
                    <a:pt x="101857" y="104074"/>
                    <a:pt x="37644" y="28412"/>
                  </a:cubicBezTo>
                  <a:cubicBezTo>
                    <a:pt x="32588" y="22591"/>
                    <a:pt x="22982" y="12216"/>
                    <a:pt x="12616" y="3107"/>
                  </a:cubicBezTo>
                  <a:cubicBezTo>
                    <a:pt x="9583" y="70"/>
                    <a:pt x="9077" y="70"/>
                    <a:pt x="5538" y="70"/>
                  </a:cubicBezTo>
                  <a:cubicBezTo>
                    <a:pt x="2504" y="70"/>
                    <a:pt x="229" y="70"/>
                    <a:pt x="229" y="2600"/>
                  </a:cubicBezTo>
                  <a:cubicBezTo>
                    <a:pt x="229" y="3613"/>
                    <a:pt x="1240" y="4625"/>
                    <a:pt x="1746" y="5131"/>
                  </a:cubicBezTo>
                  <a:cubicBezTo>
                    <a:pt x="10594" y="14241"/>
                    <a:pt x="27532" y="31195"/>
                    <a:pt x="44470" y="58525"/>
                  </a:cubicBezTo>
                  <a:cubicBezTo>
                    <a:pt x="85172" y="123812"/>
                    <a:pt x="103627" y="206053"/>
                    <a:pt x="103627" y="303478"/>
                  </a:cubicBezTo>
                  <a:cubicBezTo>
                    <a:pt x="103627" y="371549"/>
                    <a:pt x="94526" y="459358"/>
                    <a:pt x="52813" y="534767"/>
                  </a:cubicBezTo>
                  <a:cubicBezTo>
                    <a:pt x="32841" y="570700"/>
                    <a:pt x="11858" y="591703"/>
                    <a:pt x="1240" y="602331"/>
                  </a:cubicBezTo>
                  <a:cubicBezTo>
                    <a:pt x="735" y="603091"/>
                    <a:pt x="229" y="603850"/>
                    <a:pt x="229" y="604609"/>
                  </a:cubicBezTo>
                  <a:cubicBezTo>
                    <a:pt x="229" y="607139"/>
                    <a:pt x="2504" y="607139"/>
                    <a:pt x="5538" y="607139"/>
                  </a:cubicBezTo>
                  <a:cubicBezTo>
                    <a:pt x="9077" y="607139"/>
                    <a:pt x="9583" y="607139"/>
                    <a:pt x="13375" y="603344"/>
                  </a:cubicBezTo>
                  <a:cubicBezTo>
                    <a:pt x="98065" y="526163"/>
                    <a:pt x="124610" y="410266"/>
                    <a:pt x="124610" y="30373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1982FB60-7EBE-270A-431A-ABCC4C616AA6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2938875" y="7070227"/>
              <a:ext cx="78218" cy="117618"/>
            </a:xfrm>
            <a:custGeom>
              <a:avLst/>
              <a:gdLst>
                <a:gd name="csX0" fmla="*/ 78455 w 78218"/>
                <a:gd name="csY0" fmla="*/ 85451 h 117618"/>
                <a:gd name="csX1" fmla="*/ 72438 w 78218"/>
                <a:gd name="csY1" fmla="*/ 85451 h 117618"/>
                <a:gd name="csX2" fmla="*/ 67837 w 78218"/>
                <a:gd name="csY2" fmla="*/ 101571 h 117618"/>
                <a:gd name="csX3" fmla="*/ 50317 w 78218"/>
                <a:gd name="csY3" fmla="*/ 102634 h 117618"/>
                <a:gd name="csX4" fmla="*/ 17756 w 78218"/>
                <a:gd name="csY4" fmla="*/ 102634 h 117618"/>
                <a:gd name="csX5" fmla="*/ 53149 w 78218"/>
                <a:gd name="csY5" fmla="*/ 72875 h 117618"/>
                <a:gd name="csX6" fmla="*/ 78455 w 78218"/>
                <a:gd name="csY6" fmla="*/ 34613 h 117618"/>
                <a:gd name="csX7" fmla="*/ 37045 w 78218"/>
                <a:gd name="csY7" fmla="*/ 72 h 117618"/>
                <a:gd name="csX8" fmla="*/ 236 w 78218"/>
                <a:gd name="csY8" fmla="*/ 31779 h 117618"/>
                <a:gd name="csX9" fmla="*/ 9615 w 78218"/>
                <a:gd name="csY9" fmla="*/ 41699 h 117618"/>
                <a:gd name="csX10" fmla="*/ 18994 w 78218"/>
                <a:gd name="csY10" fmla="*/ 32311 h 117618"/>
                <a:gd name="csX11" fmla="*/ 8554 w 78218"/>
                <a:gd name="csY11" fmla="*/ 22922 h 117618"/>
                <a:gd name="csX12" fmla="*/ 34390 w 78218"/>
                <a:gd name="csY12" fmla="*/ 6449 h 117618"/>
                <a:gd name="csX13" fmla="*/ 61289 w 78218"/>
                <a:gd name="csY13" fmla="*/ 34613 h 117618"/>
                <a:gd name="csX14" fmla="*/ 44654 w 78218"/>
                <a:gd name="csY14" fmla="*/ 68624 h 117618"/>
                <a:gd name="csX15" fmla="*/ 2006 w 78218"/>
                <a:gd name="csY15" fmla="*/ 110782 h 117618"/>
                <a:gd name="csX16" fmla="*/ 236 w 78218"/>
                <a:gd name="csY16" fmla="*/ 117690 h 117618"/>
                <a:gd name="csX17" fmla="*/ 73146 w 78218"/>
                <a:gd name="csY17" fmla="*/ 117690 h 117618"/>
                <a:gd name="csX18" fmla="*/ 78455 w 78218"/>
                <a:gd name="csY18" fmla="*/ 85451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455" y="85451"/>
                  </a:moveTo>
                  <a:lnTo>
                    <a:pt x="72438" y="85451"/>
                  </a:lnTo>
                  <a:cubicBezTo>
                    <a:pt x="71907" y="89348"/>
                    <a:pt x="70137" y="99799"/>
                    <a:pt x="67837" y="101571"/>
                  </a:cubicBezTo>
                  <a:cubicBezTo>
                    <a:pt x="66421" y="102634"/>
                    <a:pt x="52795" y="102634"/>
                    <a:pt x="50317" y="102634"/>
                  </a:cubicBezTo>
                  <a:lnTo>
                    <a:pt x="17756" y="102634"/>
                  </a:lnTo>
                  <a:cubicBezTo>
                    <a:pt x="36337" y="86160"/>
                    <a:pt x="42531" y="81200"/>
                    <a:pt x="53149" y="72875"/>
                  </a:cubicBezTo>
                  <a:cubicBezTo>
                    <a:pt x="66244" y="62424"/>
                    <a:pt x="78455" y="51441"/>
                    <a:pt x="78455" y="34613"/>
                  </a:cubicBezTo>
                  <a:cubicBezTo>
                    <a:pt x="78455" y="13180"/>
                    <a:pt x="59696" y="72"/>
                    <a:pt x="37045" y="72"/>
                  </a:cubicBezTo>
                  <a:cubicBezTo>
                    <a:pt x="15101" y="72"/>
                    <a:pt x="236" y="15483"/>
                    <a:pt x="236" y="31779"/>
                  </a:cubicBezTo>
                  <a:cubicBezTo>
                    <a:pt x="236" y="40813"/>
                    <a:pt x="7846" y="41699"/>
                    <a:pt x="9615" y="41699"/>
                  </a:cubicBezTo>
                  <a:cubicBezTo>
                    <a:pt x="13863" y="41699"/>
                    <a:pt x="18994" y="38688"/>
                    <a:pt x="18994" y="32311"/>
                  </a:cubicBezTo>
                  <a:cubicBezTo>
                    <a:pt x="18994" y="29122"/>
                    <a:pt x="17756" y="22922"/>
                    <a:pt x="8554" y="22922"/>
                  </a:cubicBezTo>
                  <a:cubicBezTo>
                    <a:pt x="14040" y="10346"/>
                    <a:pt x="26073" y="6449"/>
                    <a:pt x="34390" y="6449"/>
                  </a:cubicBezTo>
                  <a:cubicBezTo>
                    <a:pt x="52087" y="6449"/>
                    <a:pt x="61289" y="20265"/>
                    <a:pt x="61289" y="34613"/>
                  </a:cubicBezTo>
                  <a:cubicBezTo>
                    <a:pt x="61289" y="50024"/>
                    <a:pt x="50317" y="62247"/>
                    <a:pt x="44654" y="68624"/>
                  </a:cubicBezTo>
                  <a:lnTo>
                    <a:pt x="2006" y="110782"/>
                  </a:lnTo>
                  <a:cubicBezTo>
                    <a:pt x="236" y="112376"/>
                    <a:pt x="236" y="112730"/>
                    <a:pt x="236" y="117690"/>
                  </a:cubicBezTo>
                  <a:lnTo>
                    <a:pt x="73146" y="117690"/>
                  </a:lnTo>
                  <a:lnTo>
                    <a:pt x="78455" y="8545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66DF5AE7-8F0C-1427-C5C5-421C7465A1EA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3111473" y="7344684"/>
              <a:ext cx="168116" cy="168531"/>
            </a:xfrm>
            <a:custGeom>
              <a:avLst/>
              <a:gdLst>
                <a:gd name="csX0" fmla="*/ 89484 w 168116"/>
                <a:gd name="csY0" fmla="*/ 89411 h 168531"/>
                <a:gd name="csX1" fmla="*/ 160017 w 168116"/>
                <a:gd name="csY1" fmla="*/ 89411 h 168531"/>
                <a:gd name="csX2" fmla="*/ 168359 w 168116"/>
                <a:gd name="csY2" fmla="*/ 84350 h 168531"/>
                <a:gd name="csX3" fmla="*/ 160017 w 168116"/>
                <a:gd name="csY3" fmla="*/ 79289 h 168531"/>
                <a:gd name="csX4" fmla="*/ 89484 w 168116"/>
                <a:gd name="csY4" fmla="*/ 79289 h 168531"/>
                <a:gd name="csX5" fmla="*/ 89484 w 168116"/>
                <a:gd name="csY5" fmla="*/ 8435 h 168531"/>
                <a:gd name="csX6" fmla="*/ 84428 w 168116"/>
                <a:gd name="csY6" fmla="*/ 84 h 168531"/>
                <a:gd name="csX7" fmla="*/ 79371 w 168116"/>
                <a:gd name="csY7" fmla="*/ 8435 h 168531"/>
                <a:gd name="csX8" fmla="*/ 79371 w 168116"/>
                <a:gd name="csY8" fmla="*/ 79289 h 168531"/>
                <a:gd name="csX9" fmla="*/ 8586 w 168116"/>
                <a:gd name="csY9" fmla="*/ 79289 h 168531"/>
                <a:gd name="csX10" fmla="*/ 243 w 168116"/>
                <a:gd name="csY10" fmla="*/ 84350 h 168531"/>
                <a:gd name="csX11" fmla="*/ 8586 w 168116"/>
                <a:gd name="csY11" fmla="*/ 89411 h 168531"/>
                <a:gd name="csX12" fmla="*/ 79371 w 168116"/>
                <a:gd name="csY12" fmla="*/ 89411 h 168531"/>
                <a:gd name="csX13" fmla="*/ 79371 w 168116"/>
                <a:gd name="csY13" fmla="*/ 160265 h 168531"/>
                <a:gd name="csX14" fmla="*/ 84428 w 168116"/>
                <a:gd name="csY14" fmla="*/ 168616 h 168531"/>
                <a:gd name="csX15" fmla="*/ 89484 w 168116"/>
                <a:gd name="csY15" fmla="*/ 160265 h 168531"/>
                <a:gd name="csX16" fmla="*/ 89484 w 168116"/>
                <a:gd name="csY16" fmla="*/ 89411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484" y="89411"/>
                  </a:moveTo>
                  <a:lnTo>
                    <a:pt x="160017" y="89411"/>
                  </a:lnTo>
                  <a:cubicBezTo>
                    <a:pt x="163556" y="89411"/>
                    <a:pt x="168359" y="89411"/>
                    <a:pt x="168359" y="84350"/>
                  </a:cubicBezTo>
                  <a:cubicBezTo>
                    <a:pt x="168359" y="79289"/>
                    <a:pt x="163556" y="79289"/>
                    <a:pt x="160017" y="79289"/>
                  </a:cubicBezTo>
                  <a:lnTo>
                    <a:pt x="89484" y="79289"/>
                  </a:lnTo>
                  <a:lnTo>
                    <a:pt x="89484" y="8435"/>
                  </a:lnTo>
                  <a:cubicBezTo>
                    <a:pt x="89484" y="4892"/>
                    <a:pt x="89484" y="84"/>
                    <a:pt x="84428" y="84"/>
                  </a:cubicBezTo>
                  <a:cubicBezTo>
                    <a:pt x="79371" y="84"/>
                    <a:pt x="79371" y="4892"/>
                    <a:pt x="79371" y="8435"/>
                  </a:cubicBezTo>
                  <a:lnTo>
                    <a:pt x="79371" y="79289"/>
                  </a:lnTo>
                  <a:lnTo>
                    <a:pt x="8586" y="79289"/>
                  </a:lnTo>
                  <a:cubicBezTo>
                    <a:pt x="5046" y="79289"/>
                    <a:pt x="243" y="79289"/>
                    <a:pt x="243" y="84350"/>
                  </a:cubicBezTo>
                  <a:cubicBezTo>
                    <a:pt x="243" y="89411"/>
                    <a:pt x="5046" y="89411"/>
                    <a:pt x="8586" y="89411"/>
                  </a:cubicBezTo>
                  <a:lnTo>
                    <a:pt x="79371" y="89411"/>
                  </a:lnTo>
                  <a:lnTo>
                    <a:pt x="79371" y="160265"/>
                  </a:lnTo>
                  <a:cubicBezTo>
                    <a:pt x="79371" y="163808"/>
                    <a:pt x="79371" y="168616"/>
                    <a:pt x="84428" y="168616"/>
                  </a:cubicBezTo>
                  <a:cubicBezTo>
                    <a:pt x="89484" y="168616"/>
                    <a:pt x="89484" y="163808"/>
                    <a:pt x="89484" y="160265"/>
                  </a:cubicBezTo>
                  <a:lnTo>
                    <a:pt x="89484" y="8941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14B94F47-DDFF-4A1C-4A2B-55DBB7DF4789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3405486" y="7131233"/>
              <a:ext cx="58651" cy="253051"/>
            </a:xfrm>
            <a:custGeom>
              <a:avLst/>
              <a:gdLst>
                <a:gd name="csX0" fmla="*/ 58905 w 58651"/>
                <a:gd name="csY0" fmla="*/ 250598 h 253051"/>
                <a:gd name="csX1" fmla="*/ 54608 w 58651"/>
                <a:gd name="csY1" fmla="*/ 245031 h 253051"/>
                <a:gd name="csX2" fmla="*/ 14917 w 58651"/>
                <a:gd name="csY2" fmla="*/ 126603 h 253051"/>
                <a:gd name="csX3" fmla="*/ 55619 w 58651"/>
                <a:gd name="csY3" fmla="*/ 6910 h 253051"/>
                <a:gd name="csX4" fmla="*/ 58905 w 58651"/>
                <a:gd name="csY4" fmla="*/ 2608 h 253051"/>
                <a:gd name="csX5" fmla="*/ 56377 w 58651"/>
                <a:gd name="csY5" fmla="*/ 77 h 253051"/>
                <a:gd name="csX6" fmla="*/ 16181 w 58651"/>
                <a:gd name="csY6" fmla="*/ 49422 h 253051"/>
                <a:gd name="csX7" fmla="*/ 254 w 58651"/>
                <a:gd name="csY7" fmla="*/ 126603 h 253051"/>
                <a:gd name="csX8" fmla="*/ 16939 w 58651"/>
                <a:gd name="csY8" fmla="*/ 205555 h 253051"/>
                <a:gd name="csX9" fmla="*/ 56377 w 58651"/>
                <a:gd name="csY9" fmla="*/ 253128 h 253051"/>
                <a:gd name="csX10" fmla="*/ 58905 w 58651"/>
                <a:gd name="csY10" fmla="*/ 250598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05" y="250598"/>
                  </a:moveTo>
                  <a:cubicBezTo>
                    <a:pt x="58905" y="249839"/>
                    <a:pt x="58905" y="249333"/>
                    <a:pt x="54608" y="245031"/>
                  </a:cubicBezTo>
                  <a:cubicBezTo>
                    <a:pt x="23007" y="213146"/>
                    <a:pt x="14917" y="165320"/>
                    <a:pt x="14917" y="126603"/>
                  </a:cubicBezTo>
                  <a:cubicBezTo>
                    <a:pt x="14917" y="82572"/>
                    <a:pt x="24524" y="38541"/>
                    <a:pt x="55619" y="6910"/>
                  </a:cubicBezTo>
                  <a:cubicBezTo>
                    <a:pt x="58905" y="3873"/>
                    <a:pt x="58905" y="3367"/>
                    <a:pt x="58905" y="2608"/>
                  </a:cubicBezTo>
                  <a:cubicBezTo>
                    <a:pt x="58905" y="836"/>
                    <a:pt x="57894" y="77"/>
                    <a:pt x="56377" y="77"/>
                  </a:cubicBezTo>
                  <a:cubicBezTo>
                    <a:pt x="53849" y="77"/>
                    <a:pt x="31096" y="17285"/>
                    <a:pt x="16181" y="49422"/>
                  </a:cubicBezTo>
                  <a:cubicBezTo>
                    <a:pt x="3288" y="77258"/>
                    <a:pt x="254" y="105346"/>
                    <a:pt x="254" y="126603"/>
                  </a:cubicBezTo>
                  <a:cubicBezTo>
                    <a:pt x="254" y="146341"/>
                    <a:pt x="3035" y="176960"/>
                    <a:pt x="16939" y="205555"/>
                  </a:cubicBezTo>
                  <a:cubicBezTo>
                    <a:pt x="32108" y="236680"/>
                    <a:pt x="53849" y="253128"/>
                    <a:pt x="56377" y="253128"/>
                  </a:cubicBezTo>
                  <a:cubicBezTo>
                    <a:pt x="57894" y="253128"/>
                    <a:pt x="58905" y="252369"/>
                    <a:pt x="58905" y="250598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2B02A241-B586-D0E6-73D7-836D4923F078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3488379" y="7211957"/>
              <a:ext cx="133734" cy="111848"/>
            </a:xfrm>
            <a:custGeom>
              <a:avLst/>
              <a:gdLst>
                <a:gd name="csX0" fmla="*/ 121605 w 133734"/>
                <a:gd name="csY0" fmla="*/ 14754 h 111848"/>
                <a:gd name="csX1" fmla="*/ 133993 w 133734"/>
                <a:gd name="csY1" fmla="*/ 6150 h 111848"/>
                <a:gd name="csX2" fmla="*/ 124133 w 133734"/>
                <a:gd name="csY2" fmla="*/ 77 h 111848"/>
                <a:gd name="csX3" fmla="*/ 66493 w 133734"/>
                <a:gd name="csY3" fmla="*/ 77 h 111848"/>
                <a:gd name="csX4" fmla="*/ 258 w 133734"/>
                <a:gd name="csY4" fmla="*/ 71944 h 111848"/>
                <a:gd name="csX5" fmla="*/ 38179 w 133734"/>
                <a:gd name="csY5" fmla="*/ 111926 h 111848"/>
                <a:gd name="csX6" fmla="*/ 101633 w 133734"/>
                <a:gd name="csY6" fmla="*/ 42337 h 111848"/>
                <a:gd name="csX7" fmla="*/ 93796 w 133734"/>
                <a:gd name="csY7" fmla="*/ 14754 h 111848"/>
                <a:gd name="csX8" fmla="*/ 121605 w 133734"/>
                <a:gd name="csY8" fmla="*/ 14754 h 111848"/>
                <a:gd name="csX9" fmla="*/ 38432 w 133734"/>
                <a:gd name="csY9" fmla="*/ 106359 h 111848"/>
                <a:gd name="csX10" fmla="*/ 15932 w 133734"/>
                <a:gd name="csY10" fmla="*/ 79029 h 111848"/>
                <a:gd name="csX11" fmla="*/ 27814 w 133734"/>
                <a:gd name="csY11" fmla="*/ 35757 h 111848"/>
                <a:gd name="csX12" fmla="*/ 62196 w 133734"/>
                <a:gd name="csY12" fmla="*/ 14754 h 111848"/>
                <a:gd name="csX13" fmla="*/ 85454 w 133734"/>
                <a:gd name="csY13" fmla="*/ 39300 h 111848"/>
                <a:gd name="csX14" fmla="*/ 71802 w 133734"/>
                <a:gd name="csY14" fmla="*/ 84849 h 111848"/>
                <a:gd name="csX15" fmla="*/ 38432 w 133734"/>
                <a:gd name="csY15" fmla="*/ 106359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605" y="14754"/>
                  </a:moveTo>
                  <a:cubicBezTo>
                    <a:pt x="124892" y="14754"/>
                    <a:pt x="133993" y="14754"/>
                    <a:pt x="133993" y="6150"/>
                  </a:cubicBezTo>
                  <a:cubicBezTo>
                    <a:pt x="133993" y="77"/>
                    <a:pt x="128684" y="77"/>
                    <a:pt x="124133" y="77"/>
                  </a:cubicBezTo>
                  <a:lnTo>
                    <a:pt x="66493" y="77"/>
                  </a:lnTo>
                  <a:cubicBezTo>
                    <a:pt x="28319" y="77"/>
                    <a:pt x="258" y="41831"/>
                    <a:pt x="258" y="71944"/>
                  </a:cubicBezTo>
                  <a:cubicBezTo>
                    <a:pt x="258" y="94212"/>
                    <a:pt x="15174" y="111926"/>
                    <a:pt x="38179" y="111926"/>
                  </a:cubicBezTo>
                  <a:cubicBezTo>
                    <a:pt x="68010" y="111926"/>
                    <a:pt x="101633" y="81307"/>
                    <a:pt x="101633" y="42337"/>
                  </a:cubicBezTo>
                  <a:cubicBezTo>
                    <a:pt x="101633" y="38035"/>
                    <a:pt x="101633" y="25888"/>
                    <a:pt x="93796" y="14754"/>
                  </a:cubicBezTo>
                  <a:lnTo>
                    <a:pt x="121605" y="14754"/>
                  </a:lnTo>
                  <a:close/>
                  <a:moveTo>
                    <a:pt x="38432" y="106359"/>
                  </a:moveTo>
                  <a:cubicBezTo>
                    <a:pt x="26044" y="106359"/>
                    <a:pt x="15932" y="97249"/>
                    <a:pt x="15932" y="79029"/>
                  </a:cubicBezTo>
                  <a:cubicBezTo>
                    <a:pt x="15932" y="71438"/>
                    <a:pt x="18966" y="50687"/>
                    <a:pt x="27814" y="35757"/>
                  </a:cubicBezTo>
                  <a:cubicBezTo>
                    <a:pt x="38432" y="18297"/>
                    <a:pt x="53600" y="14754"/>
                    <a:pt x="62196" y="14754"/>
                  </a:cubicBezTo>
                  <a:cubicBezTo>
                    <a:pt x="83431" y="14754"/>
                    <a:pt x="85454" y="31456"/>
                    <a:pt x="85454" y="39300"/>
                  </a:cubicBezTo>
                  <a:cubicBezTo>
                    <a:pt x="85454" y="51194"/>
                    <a:pt x="80398" y="71944"/>
                    <a:pt x="71802" y="84849"/>
                  </a:cubicBezTo>
                  <a:cubicBezTo>
                    <a:pt x="61943" y="99779"/>
                    <a:pt x="48291" y="106359"/>
                    <a:pt x="38432" y="10635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E2DE24BC-2BB7-C0E9-7F11-15EA6483A15B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3643449" y="7111573"/>
              <a:ext cx="78218" cy="117618"/>
            </a:xfrm>
            <a:custGeom>
              <a:avLst/>
              <a:gdLst>
                <a:gd name="csX0" fmla="*/ 78482 w 78218"/>
                <a:gd name="csY0" fmla="*/ 85453 h 117618"/>
                <a:gd name="csX1" fmla="*/ 72466 w 78218"/>
                <a:gd name="csY1" fmla="*/ 85453 h 117618"/>
                <a:gd name="csX2" fmla="*/ 67864 w 78218"/>
                <a:gd name="csY2" fmla="*/ 101572 h 117618"/>
                <a:gd name="csX3" fmla="*/ 50345 w 78218"/>
                <a:gd name="csY3" fmla="*/ 102635 h 117618"/>
                <a:gd name="csX4" fmla="*/ 17784 w 78218"/>
                <a:gd name="csY4" fmla="*/ 102635 h 117618"/>
                <a:gd name="csX5" fmla="*/ 53176 w 78218"/>
                <a:gd name="csY5" fmla="*/ 72876 h 117618"/>
                <a:gd name="csX6" fmla="*/ 78482 w 78218"/>
                <a:gd name="csY6" fmla="*/ 34615 h 117618"/>
                <a:gd name="csX7" fmla="*/ 37073 w 78218"/>
                <a:gd name="csY7" fmla="*/ 74 h 117618"/>
                <a:gd name="csX8" fmla="*/ 264 w 78218"/>
                <a:gd name="csY8" fmla="*/ 31781 h 117618"/>
                <a:gd name="csX9" fmla="*/ 9643 w 78218"/>
                <a:gd name="csY9" fmla="*/ 41700 h 117618"/>
                <a:gd name="csX10" fmla="*/ 19022 w 78218"/>
                <a:gd name="csY10" fmla="*/ 32312 h 117618"/>
                <a:gd name="csX11" fmla="*/ 8581 w 78218"/>
                <a:gd name="csY11" fmla="*/ 22924 h 117618"/>
                <a:gd name="csX12" fmla="*/ 34418 w 78218"/>
                <a:gd name="csY12" fmla="*/ 6450 h 117618"/>
                <a:gd name="csX13" fmla="*/ 61317 w 78218"/>
                <a:gd name="csY13" fmla="*/ 34615 h 117618"/>
                <a:gd name="csX14" fmla="*/ 44682 w 78218"/>
                <a:gd name="csY14" fmla="*/ 68625 h 117618"/>
                <a:gd name="csX15" fmla="*/ 2034 w 78218"/>
                <a:gd name="csY15" fmla="*/ 110783 h 117618"/>
                <a:gd name="csX16" fmla="*/ 264 w 78218"/>
                <a:gd name="csY16" fmla="*/ 117692 h 117618"/>
                <a:gd name="csX17" fmla="*/ 73173 w 78218"/>
                <a:gd name="csY17" fmla="*/ 117692 h 117618"/>
                <a:gd name="csX18" fmla="*/ 78482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482" y="85453"/>
                  </a:moveTo>
                  <a:lnTo>
                    <a:pt x="72466" y="85453"/>
                  </a:lnTo>
                  <a:cubicBezTo>
                    <a:pt x="71935" y="89350"/>
                    <a:pt x="70165" y="99801"/>
                    <a:pt x="67864" y="101572"/>
                  </a:cubicBezTo>
                  <a:cubicBezTo>
                    <a:pt x="66449" y="102635"/>
                    <a:pt x="52823" y="102635"/>
                    <a:pt x="50345" y="102635"/>
                  </a:cubicBezTo>
                  <a:lnTo>
                    <a:pt x="17784" y="102635"/>
                  </a:lnTo>
                  <a:cubicBezTo>
                    <a:pt x="36365" y="86162"/>
                    <a:pt x="42559" y="81202"/>
                    <a:pt x="53176" y="72876"/>
                  </a:cubicBezTo>
                  <a:cubicBezTo>
                    <a:pt x="66272" y="62425"/>
                    <a:pt x="78482" y="51443"/>
                    <a:pt x="78482" y="34615"/>
                  </a:cubicBezTo>
                  <a:cubicBezTo>
                    <a:pt x="78482" y="13182"/>
                    <a:pt x="59724" y="74"/>
                    <a:pt x="37073" y="74"/>
                  </a:cubicBezTo>
                  <a:cubicBezTo>
                    <a:pt x="15129" y="74"/>
                    <a:pt x="264" y="15484"/>
                    <a:pt x="264" y="31781"/>
                  </a:cubicBezTo>
                  <a:cubicBezTo>
                    <a:pt x="264" y="40815"/>
                    <a:pt x="7873" y="41700"/>
                    <a:pt x="9643" y="41700"/>
                  </a:cubicBezTo>
                  <a:cubicBezTo>
                    <a:pt x="13890" y="41700"/>
                    <a:pt x="19022" y="38689"/>
                    <a:pt x="19022" y="32312"/>
                  </a:cubicBezTo>
                  <a:cubicBezTo>
                    <a:pt x="19022" y="29124"/>
                    <a:pt x="17784" y="22924"/>
                    <a:pt x="8581" y="22924"/>
                  </a:cubicBezTo>
                  <a:cubicBezTo>
                    <a:pt x="14067" y="10347"/>
                    <a:pt x="26101" y="6450"/>
                    <a:pt x="34418" y="6450"/>
                  </a:cubicBezTo>
                  <a:cubicBezTo>
                    <a:pt x="52115" y="6450"/>
                    <a:pt x="61317" y="20267"/>
                    <a:pt x="61317" y="34615"/>
                  </a:cubicBezTo>
                  <a:cubicBezTo>
                    <a:pt x="61317" y="50026"/>
                    <a:pt x="50345" y="62248"/>
                    <a:pt x="44682" y="68625"/>
                  </a:cubicBezTo>
                  <a:lnTo>
                    <a:pt x="2034" y="110783"/>
                  </a:lnTo>
                  <a:cubicBezTo>
                    <a:pt x="264" y="112378"/>
                    <a:pt x="264" y="112732"/>
                    <a:pt x="264" y="117692"/>
                  </a:cubicBezTo>
                  <a:lnTo>
                    <a:pt x="73173" y="117692"/>
                  </a:lnTo>
                  <a:lnTo>
                    <a:pt x="78482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FBEE8D13-EE82-1686-8698-94E998A0B589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3634025" y="7305463"/>
              <a:ext cx="81403" cy="79888"/>
            </a:xfrm>
            <a:custGeom>
              <a:avLst/>
              <a:gdLst>
                <a:gd name="csX0" fmla="*/ 19199 w 81403"/>
                <a:gd name="csY0" fmla="*/ 62609 h 79888"/>
                <a:gd name="csX1" fmla="*/ 42027 w 81403"/>
                <a:gd name="csY1" fmla="*/ 42592 h 79888"/>
                <a:gd name="csX2" fmla="*/ 64148 w 81403"/>
                <a:gd name="csY2" fmla="*/ 23993 h 79888"/>
                <a:gd name="csX3" fmla="*/ 81667 w 81403"/>
                <a:gd name="csY3" fmla="*/ 2205 h 79888"/>
                <a:gd name="csX4" fmla="*/ 78659 w 81403"/>
                <a:gd name="csY4" fmla="*/ 80 h 79888"/>
                <a:gd name="csX5" fmla="*/ 75651 w 81403"/>
                <a:gd name="csY5" fmla="*/ 1851 h 79888"/>
                <a:gd name="csX6" fmla="*/ 62201 w 81403"/>
                <a:gd name="csY6" fmla="*/ 12656 h 79888"/>
                <a:gd name="csX7" fmla="*/ 52114 w 81403"/>
                <a:gd name="csY7" fmla="*/ 7342 h 79888"/>
                <a:gd name="csX8" fmla="*/ 38134 w 81403"/>
                <a:gd name="csY8" fmla="*/ 80 h 79888"/>
                <a:gd name="csX9" fmla="*/ 14421 w 81403"/>
                <a:gd name="csY9" fmla="*/ 20805 h 79888"/>
                <a:gd name="csX10" fmla="*/ 17429 w 81403"/>
                <a:gd name="csY10" fmla="*/ 22930 h 79888"/>
                <a:gd name="csX11" fmla="*/ 20615 w 81403"/>
                <a:gd name="csY11" fmla="*/ 20450 h 79888"/>
                <a:gd name="csX12" fmla="*/ 36010 w 81403"/>
                <a:gd name="csY12" fmla="*/ 13896 h 79888"/>
                <a:gd name="csX13" fmla="*/ 47159 w 81403"/>
                <a:gd name="csY13" fmla="*/ 15491 h 79888"/>
                <a:gd name="csX14" fmla="*/ 62555 w 81403"/>
                <a:gd name="csY14" fmla="*/ 17616 h 79888"/>
                <a:gd name="csX15" fmla="*/ 37957 w 81403"/>
                <a:gd name="csY15" fmla="*/ 39050 h 79888"/>
                <a:gd name="csX16" fmla="*/ 16013 w 81403"/>
                <a:gd name="csY16" fmla="*/ 58003 h 79888"/>
                <a:gd name="csX17" fmla="*/ 264 w 81403"/>
                <a:gd name="csY17" fmla="*/ 77842 h 79888"/>
                <a:gd name="csX18" fmla="*/ 3272 w 81403"/>
                <a:gd name="csY18" fmla="*/ 79968 h 79888"/>
                <a:gd name="csX19" fmla="*/ 6280 w 81403"/>
                <a:gd name="csY19" fmla="*/ 78197 h 79888"/>
                <a:gd name="csX20" fmla="*/ 22561 w 81403"/>
                <a:gd name="csY20" fmla="*/ 67391 h 79888"/>
                <a:gd name="csX21" fmla="*/ 32117 w 81403"/>
                <a:gd name="csY21" fmla="*/ 71997 h 79888"/>
                <a:gd name="csX22" fmla="*/ 46805 w 81403"/>
                <a:gd name="csY22" fmla="*/ 79968 h 79888"/>
                <a:gd name="csX23" fmla="*/ 77597 w 81403"/>
                <a:gd name="csY23" fmla="*/ 52512 h 79888"/>
                <a:gd name="csX24" fmla="*/ 74589 w 81403"/>
                <a:gd name="csY24" fmla="*/ 50209 h 79888"/>
                <a:gd name="csX25" fmla="*/ 71403 w 81403"/>
                <a:gd name="csY25" fmla="*/ 53043 h 79888"/>
                <a:gd name="csX26" fmla="*/ 48929 w 81403"/>
                <a:gd name="csY26" fmla="*/ 66151 h 79888"/>
                <a:gd name="csX27" fmla="*/ 36010 w 81403"/>
                <a:gd name="csY27" fmla="*/ 64203 h 79888"/>
                <a:gd name="csX28" fmla="*/ 23269 w 81403"/>
                <a:gd name="csY28" fmla="*/ 62431 h 79888"/>
                <a:gd name="csX29" fmla="*/ 19199 w 81403"/>
                <a:gd name="csY29" fmla="*/ 62609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81403" h="79888">
                  <a:moveTo>
                    <a:pt x="19199" y="62609"/>
                  </a:moveTo>
                  <a:cubicBezTo>
                    <a:pt x="23800" y="58003"/>
                    <a:pt x="26985" y="54637"/>
                    <a:pt x="42027" y="42592"/>
                  </a:cubicBezTo>
                  <a:cubicBezTo>
                    <a:pt x="45744" y="39581"/>
                    <a:pt x="59016" y="28953"/>
                    <a:pt x="64148" y="23993"/>
                  </a:cubicBezTo>
                  <a:cubicBezTo>
                    <a:pt x="74943" y="13365"/>
                    <a:pt x="81667" y="4331"/>
                    <a:pt x="81667" y="2205"/>
                  </a:cubicBezTo>
                  <a:cubicBezTo>
                    <a:pt x="81667" y="80"/>
                    <a:pt x="79367" y="80"/>
                    <a:pt x="78659" y="80"/>
                  </a:cubicBezTo>
                  <a:cubicBezTo>
                    <a:pt x="77066" y="80"/>
                    <a:pt x="76535" y="434"/>
                    <a:pt x="75651" y="1851"/>
                  </a:cubicBezTo>
                  <a:cubicBezTo>
                    <a:pt x="70165" y="9999"/>
                    <a:pt x="66448" y="12656"/>
                    <a:pt x="62201" y="12656"/>
                  </a:cubicBezTo>
                  <a:cubicBezTo>
                    <a:pt x="60078" y="12656"/>
                    <a:pt x="57423" y="12479"/>
                    <a:pt x="52114" y="7342"/>
                  </a:cubicBezTo>
                  <a:cubicBezTo>
                    <a:pt x="46097" y="1320"/>
                    <a:pt x="42204" y="80"/>
                    <a:pt x="38134" y="80"/>
                  </a:cubicBezTo>
                  <a:cubicBezTo>
                    <a:pt x="23977" y="80"/>
                    <a:pt x="14421" y="15491"/>
                    <a:pt x="14421" y="20805"/>
                  </a:cubicBezTo>
                  <a:cubicBezTo>
                    <a:pt x="14421" y="22399"/>
                    <a:pt x="16190" y="22930"/>
                    <a:pt x="17429" y="22930"/>
                  </a:cubicBezTo>
                  <a:cubicBezTo>
                    <a:pt x="19553" y="22930"/>
                    <a:pt x="19907" y="22399"/>
                    <a:pt x="20615" y="20450"/>
                  </a:cubicBezTo>
                  <a:cubicBezTo>
                    <a:pt x="23269" y="14251"/>
                    <a:pt x="33179" y="13896"/>
                    <a:pt x="36010" y="13896"/>
                  </a:cubicBezTo>
                  <a:cubicBezTo>
                    <a:pt x="40081" y="13896"/>
                    <a:pt x="44682" y="14959"/>
                    <a:pt x="47159" y="15491"/>
                  </a:cubicBezTo>
                  <a:cubicBezTo>
                    <a:pt x="56892" y="17616"/>
                    <a:pt x="58131" y="17616"/>
                    <a:pt x="62555" y="17616"/>
                  </a:cubicBezTo>
                  <a:cubicBezTo>
                    <a:pt x="57954" y="22399"/>
                    <a:pt x="54769" y="25587"/>
                    <a:pt x="37957" y="39050"/>
                  </a:cubicBezTo>
                  <a:cubicBezTo>
                    <a:pt x="24154" y="50032"/>
                    <a:pt x="19376" y="54460"/>
                    <a:pt x="16013" y="58003"/>
                  </a:cubicBezTo>
                  <a:cubicBezTo>
                    <a:pt x="5396" y="68454"/>
                    <a:pt x="264" y="76248"/>
                    <a:pt x="264" y="77842"/>
                  </a:cubicBezTo>
                  <a:cubicBezTo>
                    <a:pt x="264" y="79968"/>
                    <a:pt x="2564" y="79968"/>
                    <a:pt x="3272" y="79968"/>
                  </a:cubicBezTo>
                  <a:cubicBezTo>
                    <a:pt x="5042" y="79968"/>
                    <a:pt x="5396" y="79614"/>
                    <a:pt x="6280" y="78197"/>
                  </a:cubicBezTo>
                  <a:cubicBezTo>
                    <a:pt x="11058" y="71465"/>
                    <a:pt x="16544" y="67391"/>
                    <a:pt x="22561" y="67391"/>
                  </a:cubicBezTo>
                  <a:cubicBezTo>
                    <a:pt x="24685" y="67391"/>
                    <a:pt x="27339" y="67568"/>
                    <a:pt x="32117" y="71997"/>
                  </a:cubicBezTo>
                  <a:cubicBezTo>
                    <a:pt x="37603" y="77311"/>
                    <a:pt x="41142" y="79968"/>
                    <a:pt x="46805" y="79968"/>
                  </a:cubicBezTo>
                  <a:cubicBezTo>
                    <a:pt x="65741" y="79968"/>
                    <a:pt x="77597" y="58534"/>
                    <a:pt x="77597" y="52512"/>
                  </a:cubicBezTo>
                  <a:cubicBezTo>
                    <a:pt x="77597" y="50386"/>
                    <a:pt x="75651" y="50209"/>
                    <a:pt x="74589" y="50209"/>
                  </a:cubicBezTo>
                  <a:cubicBezTo>
                    <a:pt x="72465" y="50209"/>
                    <a:pt x="72111" y="51095"/>
                    <a:pt x="71403" y="53043"/>
                  </a:cubicBezTo>
                  <a:cubicBezTo>
                    <a:pt x="68041" y="61900"/>
                    <a:pt x="57600" y="66151"/>
                    <a:pt x="48929" y="66151"/>
                  </a:cubicBezTo>
                  <a:cubicBezTo>
                    <a:pt x="44859" y="66151"/>
                    <a:pt x="40435" y="65266"/>
                    <a:pt x="36010" y="64203"/>
                  </a:cubicBezTo>
                  <a:cubicBezTo>
                    <a:pt x="27870" y="62431"/>
                    <a:pt x="26454" y="62431"/>
                    <a:pt x="23269" y="62431"/>
                  </a:cubicBezTo>
                  <a:cubicBezTo>
                    <a:pt x="22915" y="62431"/>
                    <a:pt x="20261" y="62431"/>
                    <a:pt x="19199" y="6260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7C4EC17-8DD5-3F86-2843-29791129BCC1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3816047" y="7173493"/>
              <a:ext cx="168116" cy="168531"/>
            </a:xfrm>
            <a:custGeom>
              <a:avLst/>
              <a:gdLst>
                <a:gd name="csX0" fmla="*/ 89511 w 168116"/>
                <a:gd name="csY0" fmla="*/ 89404 h 168531"/>
                <a:gd name="csX1" fmla="*/ 160044 w 168116"/>
                <a:gd name="csY1" fmla="*/ 89404 h 168531"/>
                <a:gd name="csX2" fmla="*/ 168387 w 168116"/>
                <a:gd name="csY2" fmla="*/ 84343 h 168531"/>
                <a:gd name="csX3" fmla="*/ 160044 w 168116"/>
                <a:gd name="csY3" fmla="*/ 79282 h 168531"/>
                <a:gd name="csX4" fmla="*/ 89511 w 168116"/>
                <a:gd name="csY4" fmla="*/ 79282 h 168531"/>
                <a:gd name="csX5" fmla="*/ 89511 w 168116"/>
                <a:gd name="csY5" fmla="*/ 8428 h 168531"/>
                <a:gd name="csX6" fmla="*/ 84455 w 168116"/>
                <a:gd name="csY6" fmla="*/ 77 h 168531"/>
                <a:gd name="csX7" fmla="*/ 79399 w 168116"/>
                <a:gd name="csY7" fmla="*/ 8428 h 168531"/>
                <a:gd name="csX8" fmla="*/ 79399 w 168116"/>
                <a:gd name="csY8" fmla="*/ 79282 h 168531"/>
                <a:gd name="csX9" fmla="*/ 8613 w 168116"/>
                <a:gd name="csY9" fmla="*/ 79282 h 168531"/>
                <a:gd name="csX10" fmla="*/ 271 w 168116"/>
                <a:gd name="csY10" fmla="*/ 84343 h 168531"/>
                <a:gd name="csX11" fmla="*/ 8613 w 168116"/>
                <a:gd name="csY11" fmla="*/ 89404 h 168531"/>
                <a:gd name="csX12" fmla="*/ 79399 w 168116"/>
                <a:gd name="csY12" fmla="*/ 89404 h 168531"/>
                <a:gd name="csX13" fmla="*/ 79399 w 168116"/>
                <a:gd name="csY13" fmla="*/ 160259 h 168531"/>
                <a:gd name="csX14" fmla="*/ 84455 w 168116"/>
                <a:gd name="csY14" fmla="*/ 168609 h 168531"/>
                <a:gd name="csX15" fmla="*/ 89511 w 168116"/>
                <a:gd name="csY15" fmla="*/ 160259 h 168531"/>
                <a:gd name="csX16" fmla="*/ 89511 w 168116"/>
                <a:gd name="csY16" fmla="*/ 89404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511" y="89404"/>
                  </a:moveTo>
                  <a:lnTo>
                    <a:pt x="160044" y="89404"/>
                  </a:lnTo>
                  <a:cubicBezTo>
                    <a:pt x="163584" y="89404"/>
                    <a:pt x="168387" y="89404"/>
                    <a:pt x="168387" y="84343"/>
                  </a:cubicBezTo>
                  <a:cubicBezTo>
                    <a:pt x="168387" y="79282"/>
                    <a:pt x="163584" y="79282"/>
                    <a:pt x="160044" y="79282"/>
                  </a:cubicBezTo>
                  <a:lnTo>
                    <a:pt x="89511" y="79282"/>
                  </a:lnTo>
                  <a:lnTo>
                    <a:pt x="89511" y="8428"/>
                  </a:lnTo>
                  <a:cubicBezTo>
                    <a:pt x="89511" y="4885"/>
                    <a:pt x="89511" y="77"/>
                    <a:pt x="84455" y="77"/>
                  </a:cubicBezTo>
                  <a:cubicBezTo>
                    <a:pt x="79399" y="77"/>
                    <a:pt x="79399" y="4885"/>
                    <a:pt x="79399" y="8428"/>
                  </a:cubicBezTo>
                  <a:lnTo>
                    <a:pt x="79399" y="79282"/>
                  </a:lnTo>
                  <a:lnTo>
                    <a:pt x="8613" y="79282"/>
                  </a:lnTo>
                  <a:cubicBezTo>
                    <a:pt x="5074" y="79282"/>
                    <a:pt x="271" y="79282"/>
                    <a:pt x="271" y="84343"/>
                  </a:cubicBezTo>
                  <a:cubicBezTo>
                    <a:pt x="271" y="89404"/>
                    <a:pt x="5074" y="89404"/>
                    <a:pt x="8613" y="89404"/>
                  </a:cubicBezTo>
                  <a:lnTo>
                    <a:pt x="79399" y="89404"/>
                  </a:lnTo>
                  <a:lnTo>
                    <a:pt x="79399" y="160259"/>
                  </a:lnTo>
                  <a:cubicBezTo>
                    <a:pt x="79399" y="163801"/>
                    <a:pt x="79399" y="168609"/>
                    <a:pt x="84455" y="168609"/>
                  </a:cubicBezTo>
                  <a:cubicBezTo>
                    <a:pt x="89511" y="168609"/>
                    <a:pt x="89511" y="163801"/>
                    <a:pt x="89511" y="160259"/>
                  </a:cubicBezTo>
                  <a:lnTo>
                    <a:pt x="89511" y="8940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09B00A72-DE7E-1100-6AC2-EAD0FAF3AE14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4062248" y="7142368"/>
              <a:ext cx="137811" cy="227745"/>
            </a:xfrm>
            <a:custGeom>
              <a:avLst/>
              <a:gdLst>
                <a:gd name="csX0" fmla="*/ 138092 w 137811"/>
                <a:gd name="csY0" fmla="*/ 34745 h 227745"/>
                <a:gd name="csX1" fmla="*/ 103711 w 137811"/>
                <a:gd name="csY1" fmla="*/ 77 h 227745"/>
                <a:gd name="csX2" fmla="*/ 73121 w 137811"/>
                <a:gd name="csY2" fmla="*/ 10705 h 227745"/>
                <a:gd name="csX3" fmla="*/ 40509 w 137811"/>
                <a:gd name="csY3" fmla="*/ 64605 h 227745"/>
                <a:gd name="csX4" fmla="*/ 313 w 137811"/>
                <a:gd name="csY4" fmla="*/ 225293 h 227745"/>
                <a:gd name="csX5" fmla="*/ 3346 w 137811"/>
                <a:gd name="csY5" fmla="*/ 227823 h 227745"/>
                <a:gd name="csX6" fmla="*/ 6380 w 137811"/>
                <a:gd name="csY6" fmla="*/ 226558 h 227745"/>
                <a:gd name="csX7" fmla="*/ 24077 w 137811"/>
                <a:gd name="csY7" fmla="*/ 156716 h 227745"/>
                <a:gd name="csX8" fmla="*/ 58458 w 137811"/>
                <a:gd name="csY8" fmla="*/ 181262 h 227745"/>
                <a:gd name="csX9" fmla="*/ 107250 w 137811"/>
                <a:gd name="csY9" fmla="*/ 161271 h 227745"/>
                <a:gd name="csX10" fmla="*/ 127474 w 137811"/>
                <a:gd name="csY10" fmla="*/ 114709 h 227745"/>
                <a:gd name="csX11" fmla="*/ 109020 w 137811"/>
                <a:gd name="csY11" fmla="*/ 77005 h 227745"/>
                <a:gd name="csX12" fmla="*/ 138092 w 137811"/>
                <a:gd name="csY12" fmla="*/ 34745 h 227745"/>
                <a:gd name="csX13" fmla="*/ 92587 w 137811"/>
                <a:gd name="csY13" fmla="*/ 76752 h 227745"/>
                <a:gd name="csX14" fmla="*/ 80452 w 137811"/>
                <a:gd name="csY14" fmla="*/ 78523 h 227745"/>
                <a:gd name="csX15" fmla="*/ 69329 w 137811"/>
                <a:gd name="csY15" fmla="*/ 77511 h 227745"/>
                <a:gd name="csX16" fmla="*/ 81716 w 137811"/>
                <a:gd name="csY16" fmla="*/ 75486 h 227745"/>
                <a:gd name="csX17" fmla="*/ 92587 w 137811"/>
                <a:gd name="csY17" fmla="*/ 76752 h 227745"/>
                <a:gd name="csX18" fmla="*/ 123935 w 137811"/>
                <a:gd name="csY18" fmla="*/ 28925 h 227745"/>
                <a:gd name="csX19" fmla="*/ 101183 w 137811"/>
                <a:gd name="csY19" fmla="*/ 72703 h 227745"/>
                <a:gd name="csX20" fmla="*/ 81716 w 137811"/>
                <a:gd name="csY20" fmla="*/ 69666 h 227745"/>
                <a:gd name="csX21" fmla="*/ 62250 w 137811"/>
                <a:gd name="csY21" fmla="*/ 77764 h 227745"/>
                <a:gd name="csX22" fmla="*/ 79694 w 137811"/>
                <a:gd name="csY22" fmla="*/ 84090 h 227745"/>
                <a:gd name="csX23" fmla="*/ 100424 w 137811"/>
                <a:gd name="csY23" fmla="*/ 80801 h 227745"/>
                <a:gd name="csX24" fmla="*/ 111548 w 137811"/>
                <a:gd name="csY24" fmla="*/ 109395 h 227745"/>
                <a:gd name="csX25" fmla="*/ 98907 w 137811"/>
                <a:gd name="csY25" fmla="*/ 152920 h 227745"/>
                <a:gd name="csX26" fmla="*/ 57700 w 137811"/>
                <a:gd name="csY26" fmla="*/ 175695 h 227745"/>
                <a:gd name="csX27" fmla="*/ 28880 w 137811"/>
                <a:gd name="csY27" fmla="*/ 143051 h 227745"/>
                <a:gd name="csX28" fmla="*/ 30144 w 137811"/>
                <a:gd name="csY28" fmla="*/ 131917 h 227745"/>
                <a:gd name="csX29" fmla="*/ 46324 w 137811"/>
                <a:gd name="csY29" fmla="*/ 67895 h 227745"/>
                <a:gd name="csX30" fmla="*/ 100424 w 137811"/>
                <a:gd name="csY30" fmla="*/ 5897 h 227745"/>
                <a:gd name="csX31" fmla="*/ 123935 w 137811"/>
                <a:gd name="csY31" fmla="*/ 28925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092" y="34745"/>
                  </a:moveTo>
                  <a:cubicBezTo>
                    <a:pt x="138092" y="15766"/>
                    <a:pt x="124188" y="77"/>
                    <a:pt x="103711" y="77"/>
                  </a:cubicBezTo>
                  <a:cubicBezTo>
                    <a:pt x="89048" y="77"/>
                    <a:pt x="81969" y="4126"/>
                    <a:pt x="73121" y="10705"/>
                  </a:cubicBezTo>
                  <a:cubicBezTo>
                    <a:pt x="59217" y="20827"/>
                    <a:pt x="45312" y="45373"/>
                    <a:pt x="40509" y="64605"/>
                  </a:cubicBezTo>
                  <a:lnTo>
                    <a:pt x="313" y="225293"/>
                  </a:lnTo>
                  <a:cubicBezTo>
                    <a:pt x="60" y="226305"/>
                    <a:pt x="1324" y="227823"/>
                    <a:pt x="3346" y="227823"/>
                  </a:cubicBezTo>
                  <a:cubicBezTo>
                    <a:pt x="5369" y="227823"/>
                    <a:pt x="6127" y="227317"/>
                    <a:pt x="6380" y="226558"/>
                  </a:cubicBezTo>
                  <a:lnTo>
                    <a:pt x="24077" y="156716"/>
                  </a:lnTo>
                  <a:cubicBezTo>
                    <a:pt x="28880" y="171899"/>
                    <a:pt x="40003" y="181262"/>
                    <a:pt x="58458" y="181262"/>
                  </a:cubicBezTo>
                  <a:cubicBezTo>
                    <a:pt x="76913" y="181262"/>
                    <a:pt x="95874" y="172405"/>
                    <a:pt x="107250" y="161271"/>
                  </a:cubicBezTo>
                  <a:cubicBezTo>
                    <a:pt x="119385" y="149630"/>
                    <a:pt x="127474" y="133435"/>
                    <a:pt x="127474" y="114709"/>
                  </a:cubicBezTo>
                  <a:cubicBezTo>
                    <a:pt x="127474" y="96490"/>
                    <a:pt x="118121" y="83331"/>
                    <a:pt x="109020" y="77005"/>
                  </a:cubicBezTo>
                  <a:cubicBezTo>
                    <a:pt x="123682" y="68654"/>
                    <a:pt x="138092" y="52965"/>
                    <a:pt x="138092" y="34745"/>
                  </a:cubicBezTo>
                  <a:close/>
                  <a:moveTo>
                    <a:pt x="92587" y="76752"/>
                  </a:moveTo>
                  <a:cubicBezTo>
                    <a:pt x="89301" y="78017"/>
                    <a:pt x="86520" y="78523"/>
                    <a:pt x="80452" y="78523"/>
                  </a:cubicBezTo>
                  <a:cubicBezTo>
                    <a:pt x="76913" y="78523"/>
                    <a:pt x="71857" y="78776"/>
                    <a:pt x="69329" y="77511"/>
                  </a:cubicBezTo>
                  <a:cubicBezTo>
                    <a:pt x="69835" y="74980"/>
                    <a:pt x="78936" y="75486"/>
                    <a:pt x="81716" y="75486"/>
                  </a:cubicBezTo>
                  <a:cubicBezTo>
                    <a:pt x="87025" y="75486"/>
                    <a:pt x="89301" y="75486"/>
                    <a:pt x="92587" y="76752"/>
                  </a:cubicBezTo>
                  <a:close/>
                  <a:moveTo>
                    <a:pt x="123935" y="28925"/>
                  </a:moveTo>
                  <a:cubicBezTo>
                    <a:pt x="123935" y="46639"/>
                    <a:pt x="114328" y="64858"/>
                    <a:pt x="101183" y="72703"/>
                  </a:cubicBezTo>
                  <a:cubicBezTo>
                    <a:pt x="94357" y="70172"/>
                    <a:pt x="89301" y="69666"/>
                    <a:pt x="81716" y="69666"/>
                  </a:cubicBezTo>
                  <a:cubicBezTo>
                    <a:pt x="76407" y="69666"/>
                    <a:pt x="62250" y="69413"/>
                    <a:pt x="62250" y="77764"/>
                  </a:cubicBezTo>
                  <a:cubicBezTo>
                    <a:pt x="61998" y="84849"/>
                    <a:pt x="75143" y="84090"/>
                    <a:pt x="79694" y="84090"/>
                  </a:cubicBezTo>
                  <a:cubicBezTo>
                    <a:pt x="89048" y="84090"/>
                    <a:pt x="92840" y="83837"/>
                    <a:pt x="100424" y="80801"/>
                  </a:cubicBezTo>
                  <a:cubicBezTo>
                    <a:pt x="110031" y="89910"/>
                    <a:pt x="111295" y="97755"/>
                    <a:pt x="111548" y="109395"/>
                  </a:cubicBezTo>
                  <a:cubicBezTo>
                    <a:pt x="112053" y="124072"/>
                    <a:pt x="105986" y="143051"/>
                    <a:pt x="98907" y="152920"/>
                  </a:cubicBezTo>
                  <a:cubicBezTo>
                    <a:pt x="89048" y="166585"/>
                    <a:pt x="72110" y="175695"/>
                    <a:pt x="57700" y="175695"/>
                  </a:cubicBezTo>
                  <a:cubicBezTo>
                    <a:pt x="38487" y="175695"/>
                    <a:pt x="28880" y="161018"/>
                    <a:pt x="28880" y="143051"/>
                  </a:cubicBezTo>
                  <a:cubicBezTo>
                    <a:pt x="28880" y="140521"/>
                    <a:pt x="28880" y="136725"/>
                    <a:pt x="30144" y="131917"/>
                  </a:cubicBezTo>
                  <a:lnTo>
                    <a:pt x="46324" y="67895"/>
                  </a:lnTo>
                  <a:cubicBezTo>
                    <a:pt x="51885" y="46133"/>
                    <a:pt x="70087" y="5897"/>
                    <a:pt x="100424" y="5897"/>
                  </a:cubicBezTo>
                  <a:cubicBezTo>
                    <a:pt x="115087" y="5897"/>
                    <a:pt x="123935" y="13742"/>
                    <a:pt x="123935" y="289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33E14F4A-760C-A42F-1535-20CDF61EF56A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4222181" y="7111573"/>
              <a:ext cx="78218" cy="117618"/>
            </a:xfrm>
            <a:custGeom>
              <a:avLst/>
              <a:gdLst>
                <a:gd name="csX0" fmla="*/ 78505 w 78218"/>
                <a:gd name="csY0" fmla="*/ 85453 h 117618"/>
                <a:gd name="csX1" fmla="*/ 72488 w 78218"/>
                <a:gd name="csY1" fmla="*/ 85453 h 117618"/>
                <a:gd name="csX2" fmla="*/ 67887 w 78218"/>
                <a:gd name="csY2" fmla="*/ 101572 h 117618"/>
                <a:gd name="csX3" fmla="*/ 50368 w 78218"/>
                <a:gd name="csY3" fmla="*/ 102635 h 117618"/>
                <a:gd name="csX4" fmla="*/ 17806 w 78218"/>
                <a:gd name="csY4" fmla="*/ 102635 h 117618"/>
                <a:gd name="csX5" fmla="*/ 53199 w 78218"/>
                <a:gd name="csY5" fmla="*/ 72876 h 117618"/>
                <a:gd name="csX6" fmla="*/ 78505 w 78218"/>
                <a:gd name="csY6" fmla="*/ 34615 h 117618"/>
                <a:gd name="csX7" fmla="*/ 37095 w 78218"/>
                <a:gd name="csY7" fmla="*/ 74 h 117618"/>
                <a:gd name="csX8" fmla="*/ 287 w 78218"/>
                <a:gd name="csY8" fmla="*/ 31781 h 117618"/>
                <a:gd name="csX9" fmla="*/ 9666 w 78218"/>
                <a:gd name="csY9" fmla="*/ 41700 h 117618"/>
                <a:gd name="csX10" fmla="*/ 19045 w 78218"/>
                <a:gd name="csY10" fmla="*/ 32312 h 117618"/>
                <a:gd name="csX11" fmla="*/ 8604 w 78218"/>
                <a:gd name="csY11" fmla="*/ 22924 h 117618"/>
                <a:gd name="csX12" fmla="*/ 34441 w 78218"/>
                <a:gd name="csY12" fmla="*/ 6450 h 117618"/>
                <a:gd name="csX13" fmla="*/ 61340 w 78218"/>
                <a:gd name="csY13" fmla="*/ 34615 h 117618"/>
                <a:gd name="csX14" fmla="*/ 44705 w 78218"/>
                <a:gd name="csY14" fmla="*/ 68625 h 117618"/>
                <a:gd name="csX15" fmla="*/ 2056 w 78218"/>
                <a:gd name="csY15" fmla="*/ 110783 h 117618"/>
                <a:gd name="csX16" fmla="*/ 287 w 78218"/>
                <a:gd name="csY16" fmla="*/ 117692 h 117618"/>
                <a:gd name="csX17" fmla="*/ 73196 w 78218"/>
                <a:gd name="csY17" fmla="*/ 117692 h 117618"/>
                <a:gd name="csX18" fmla="*/ 78505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05" y="85453"/>
                  </a:moveTo>
                  <a:lnTo>
                    <a:pt x="72488" y="85453"/>
                  </a:lnTo>
                  <a:cubicBezTo>
                    <a:pt x="71958" y="89350"/>
                    <a:pt x="70188" y="99801"/>
                    <a:pt x="67887" y="101572"/>
                  </a:cubicBezTo>
                  <a:cubicBezTo>
                    <a:pt x="66472" y="102635"/>
                    <a:pt x="52845" y="102635"/>
                    <a:pt x="50368" y="102635"/>
                  </a:cubicBezTo>
                  <a:lnTo>
                    <a:pt x="17806" y="102635"/>
                  </a:lnTo>
                  <a:cubicBezTo>
                    <a:pt x="36388" y="86162"/>
                    <a:pt x="42581" y="81202"/>
                    <a:pt x="53199" y="72876"/>
                  </a:cubicBezTo>
                  <a:cubicBezTo>
                    <a:pt x="66295" y="62425"/>
                    <a:pt x="78505" y="51443"/>
                    <a:pt x="78505" y="34615"/>
                  </a:cubicBezTo>
                  <a:cubicBezTo>
                    <a:pt x="78505" y="13182"/>
                    <a:pt x="59747" y="74"/>
                    <a:pt x="37095" y="74"/>
                  </a:cubicBezTo>
                  <a:cubicBezTo>
                    <a:pt x="15152" y="74"/>
                    <a:pt x="287" y="15484"/>
                    <a:pt x="287" y="31781"/>
                  </a:cubicBezTo>
                  <a:cubicBezTo>
                    <a:pt x="287" y="40815"/>
                    <a:pt x="7896" y="41700"/>
                    <a:pt x="9666" y="41700"/>
                  </a:cubicBezTo>
                  <a:cubicBezTo>
                    <a:pt x="13913" y="41700"/>
                    <a:pt x="19045" y="38689"/>
                    <a:pt x="19045" y="32312"/>
                  </a:cubicBezTo>
                  <a:cubicBezTo>
                    <a:pt x="19045" y="29124"/>
                    <a:pt x="17806" y="22924"/>
                    <a:pt x="8604" y="22924"/>
                  </a:cubicBezTo>
                  <a:cubicBezTo>
                    <a:pt x="14090" y="10347"/>
                    <a:pt x="26124" y="6450"/>
                    <a:pt x="34441" y="6450"/>
                  </a:cubicBezTo>
                  <a:cubicBezTo>
                    <a:pt x="52137" y="6450"/>
                    <a:pt x="61340" y="20267"/>
                    <a:pt x="61340" y="34615"/>
                  </a:cubicBezTo>
                  <a:cubicBezTo>
                    <a:pt x="61340" y="50026"/>
                    <a:pt x="50368" y="62248"/>
                    <a:pt x="44705" y="68625"/>
                  </a:cubicBezTo>
                  <a:lnTo>
                    <a:pt x="2056" y="110783"/>
                  </a:lnTo>
                  <a:cubicBezTo>
                    <a:pt x="287" y="112378"/>
                    <a:pt x="287" y="112732"/>
                    <a:pt x="287" y="117692"/>
                  </a:cubicBezTo>
                  <a:lnTo>
                    <a:pt x="73196" y="117692"/>
                  </a:lnTo>
                  <a:lnTo>
                    <a:pt x="78505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848467FB-5025-C63D-3A44-385EB72977C1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4334810" y="7209173"/>
              <a:ext cx="98341" cy="114632"/>
            </a:xfrm>
            <a:custGeom>
              <a:avLst/>
              <a:gdLst>
                <a:gd name="csX0" fmla="*/ 90038 w 98341"/>
                <a:gd name="csY0" fmla="*/ 15766 h 114632"/>
                <a:gd name="csX1" fmla="*/ 78914 w 98341"/>
                <a:gd name="csY1" fmla="*/ 19309 h 114632"/>
                <a:gd name="csX2" fmla="*/ 74364 w 98341"/>
                <a:gd name="csY2" fmla="*/ 29178 h 114632"/>
                <a:gd name="csX3" fmla="*/ 83717 w 98341"/>
                <a:gd name="csY3" fmla="*/ 38035 h 114632"/>
                <a:gd name="csX4" fmla="*/ 97875 w 98341"/>
                <a:gd name="csY4" fmla="*/ 21840 h 114632"/>
                <a:gd name="csX5" fmla="*/ 68043 w 98341"/>
                <a:gd name="csY5" fmla="*/ 77 h 114632"/>
                <a:gd name="csX6" fmla="*/ 291 w 98341"/>
                <a:gd name="csY6" fmla="*/ 71944 h 114632"/>
                <a:gd name="csX7" fmla="*/ 41246 w 98341"/>
                <a:gd name="csY7" fmla="*/ 114709 h 114632"/>
                <a:gd name="csX8" fmla="*/ 98633 w 98341"/>
                <a:gd name="csY8" fmla="*/ 84849 h 114632"/>
                <a:gd name="csX9" fmla="*/ 95599 w 98341"/>
                <a:gd name="csY9" fmla="*/ 81560 h 114632"/>
                <a:gd name="csX10" fmla="*/ 92313 w 98341"/>
                <a:gd name="csY10" fmla="*/ 84090 h 114632"/>
                <a:gd name="csX11" fmla="*/ 41752 w 98341"/>
                <a:gd name="csY11" fmla="*/ 109142 h 114632"/>
                <a:gd name="csX12" fmla="*/ 18999 w 98341"/>
                <a:gd name="csY12" fmla="*/ 81560 h 114632"/>
                <a:gd name="csX13" fmla="*/ 32651 w 98341"/>
                <a:gd name="csY13" fmla="*/ 30949 h 114632"/>
                <a:gd name="csX14" fmla="*/ 68296 w 98341"/>
                <a:gd name="csY14" fmla="*/ 5644 h 114632"/>
                <a:gd name="csX15" fmla="*/ 90038 w 98341"/>
                <a:gd name="csY15" fmla="*/ 15766 h 114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8341" h="114632">
                  <a:moveTo>
                    <a:pt x="90038" y="15766"/>
                  </a:moveTo>
                  <a:cubicBezTo>
                    <a:pt x="85993" y="15766"/>
                    <a:pt x="82453" y="15766"/>
                    <a:pt x="78914" y="19309"/>
                  </a:cubicBezTo>
                  <a:cubicBezTo>
                    <a:pt x="74869" y="23105"/>
                    <a:pt x="74364" y="27407"/>
                    <a:pt x="74364" y="29178"/>
                  </a:cubicBezTo>
                  <a:cubicBezTo>
                    <a:pt x="74364" y="35251"/>
                    <a:pt x="78914" y="38035"/>
                    <a:pt x="83717" y="38035"/>
                  </a:cubicBezTo>
                  <a:cubicBezTo>
                    <a:pt x="91049" y="38035"/>
                    <a:pt x="97875" y="31962"/>
                    <a:pt x="97875" y="21840"/>
                  </a:cubicBezTo>
                  <a:cubicBezTo>
                    <a:pt x="97875" y="9440"/>
                    <a:pt x="85993" y="77"/>
                    <a:pt x="68043" y="77"/>
                  </a:cubicBezTo>
                  <a:cubicBezTo>
                    <a:pt x="33915" y="77"/>
                    <a:pt x="291" y="36264"/>
                    <a:pt x="291" y="71944"/>
                  </a:cubicBezTo>
                  <a:cubicBezTo>
                    <a:pt x="291" y="94718"/>
                    <a:pt x="14954" y="114709"/>
                    <a:pt x="41246" y="114709"/>
                  </a:cubicBezTo>
                  <a:cubicBezTo>
                    <a:pt x="77397" y="114709"/>
                    <a:pt x="98633" y="87886"/>
                    <a:pt x="98633" y="84849"/>
                  </a:cubicBezTo>
                  <a:cubicBezTo>
                    <a:pt x="98633" y="83331"/>
                    <a:pt x="97116" y="81560"/>
                    <a:pt x="95599" y="81560"/>
                  </a:cubicBezTo>
                  <a:cubicBezTo>
                    <a:pt x="94335" y="81560"/>
                    <a:pt x="93830" y="82066"/>
                    <a:pt x="92313" y="84090"/>
                  </a:cubicBezTo>
                  <a:cubicBezTo>
                    <a:pt x="72341" y="109142"/>
                    <a:pt x="44785" y="109142"/>
                    <a:pt x="41752" y="109142"/>
                  </a:cubicBezTo>
                  <a:cubicBezTo>
                    <a:pt x="25825" y="109142"/>
                    <a:pt x="18999" y="96743"/>
                    <a:pt x="18999" y="81560"/>
                  </a:cubicBezTo>
                  <a:cubicBezTo>
                    <a:pt x="18999" y="71185"/>
                    <a:pt x="24055" y="46639"/>
                    <a:pt x="32651" y="30949"/>
                  </a:cubicBezTo>
                  <a:cubicBezTo>
                    <a:pt x="40488" y="16526"/>
                    <a:pt x="54392" y="5644"/>
                    <a:pt x="68296" y="5644"/>
                  </a:cubicBezTo>
                  <a:cubicBezTo>
                    <a:pt x="76892" y="5644"/>
                    <a:pt x="86498" y="8934"/>
                    <a:pt x="90038" y="157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EF99BE5C-64E4-B391-F8F7-39503605CFBE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4444997" y="7111573"/>
              <a:ext cx="78218" cy="117618"/>
            </a:xfrm>
            <a:custGeom>
              <a:avLst/>
              <a:gdLst>
                <a:gd name="csX0" fmla="*/ 78514 w 78218"/>
                <a:gd name="csY0" fmla="*/ 85453 h 117618"/>
                <a:gd name="csX1" fmla="*/ 72497 w 78218"/>
                <a:gd name="csY1" fmla="*/ 85453 h 117618"/>
                <a:gd name="csX2" fmla="*/ 67896 w 78218"/>
                <a:gd name="csY2" fmla="*/ 101572 h 117618"/>
                <a:gd name="csX3" fmla="*/ 50377 w 78218"/>
                <a:gd name="csY3" fmla="*/ 102635 h 117618"/>
                <a:gd name="csX4" fmla="*/ 17815 w 78218"/>
                <a:gd name="csY4" fmla="*/ 102635 h 117618"/>
                <a:gd name="csX5" fmla="*/ 53208 w 78218"/>
                <a:gd name="csY5" fmla="*/ 72876 h 117618"/>
                <a:gd name="csX6" fmla="*/ 78514 w 78218"/>
                <a:gd name="csY6" fmla="*/ 34615 h 117618"/>
                <a:gd name="csX7" fmla="*/ 37104 w 78218"/>
                <a:gd name="csY7" fmla="*/ 74 h 117618"/>
                <a:gd name="csX8" fmla="*/ 296 w 78218"/>
                <a:gd name="csY8" fmla="*/ 31781 h 117618"/>
                <a:gd name="csX9" fmla="*/ 9675 w 78218"/>
                <a:gd name="csY9" fmla="*/ 41700 h 117618"/>
                <a:gd name="csX10" fmla="*/ 19054 w 78218"/>
                <a:gd name="csY10" fmla="*/ 32312 h 117618"/>
                <a:gd name="csX11" fmla="*/ 8613 w 78218"/>
                <a:gd name="csY11" fmla="*/ 22924 h 117618"/>
                <a:gd name="csX12" fmla="*/ 34450 w 78218"/>
                <a:gd name="csY12" fmla="*/ 6450 h 117618"/>
                <a:gd name="csX13" fmla="*/ 61348 w 78218"/>
                <a:gd name="csY13" fmla="*/ 34615 h 117618"/>
                <a:gd name="csX14" fmla="*/ 44714 w 78218"/>
                <a:gd name="csY14" fmla="*/ 68625 h 117618"/>
                <a:gd name="csX15" fmla="*/ 2065 w 78218"/>
                <a:gd name="csY15" fmla="*/ 110783 h 117618"/>
                <a:gd name="csX16" fmla="*/ 296 w 78218"/>
                <a:gd name="csY16" fmla="*/ 117692 h 117618"/>
                <a:gd name="csX17" fmla="*/ 73205 w 78218"/>
                <a:gd name="csY17" fmla="*/ 117692 h 117618"/>
                <a:gd name="csX18" fmla="*/ 78514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14" y="85453"/>
                  </a:moveTo>
                  <a:lnTo>
                    <a:pt x="72497" y="85453"/>
                  </a:lnTo>
                  <a:cubicBezTo>
                    <a:pt x="71966" y="89350"/>
                    <a:pt x="70197" y="99801"/>
                    <a:pt x="67896" y="101572"/>
                  </a:cubicBezTo>
                  <a:cubicBezTo>
                    <a:pt x="66480" y="102635"/>
                    <a:pt x="52854" y="102635"/>
                    <a:pt x="50377" y="102635"/>
                  </a:cubicBezTo>
                  <a:lnTo>
                    <a:pt x="17815" y="102635"/>
                  </a:lnTo>
                  <a:cubicBezTo>
                    <a:pt x="36396" y="86162"/>
                    <a:pt x="42590" y="81202"/>
                    <a:pt x="53208" y="72876"/>
                  </a:cubicBezTo>
                  <a:cubicBezTo>
                    <a:pt x="66303" y="62425"/>
                    <a:pt x="78514" y="51443"/>
                    <a:pt x="78514" y="34615"/>
                  </a:cubicBezTo>
                  <a:cubicBezTo>
                    <a:pt x="78514" y="13182"/>
                    <a:pt x="59756" y="74"/>
                    <a:pt x="37104" y="74"/>
                  </a:cubicBezTo>
                  <a:cubicBezTo>
                    <a:pt x="15161" y="74"/>
                    <a:pt x="296" y="15484"/>
                    <a:pt x="296" y="31781"/>
                  </a:cubicBezTo>
                  <a:cubicBezTo>
                    <a:pt x="296" y="40815"/>
                    <a:pt x="7905" y="41700"/>
                    <a:pt x="9675" y="41700"/>
                  </a:cubicBezTo>
                  <a:cubicBezTo>
                    <a:pt x="13922" y="41700"/>
                    <a:pt x="19054" y="38689"/>
                    <a:pt x="19054" y="32312"/>
                  </a:cubicBezTo>
                  <a:cubicBezTo>
                    <a:pt x="19054" y="29124"/>
                    <a:pt x="17815" y="22924"/>
                    <a:pt x="8613" y="22924"/>
                  </a:cubicBezTo>
                  <a:cubicBezTo>
                    <a:pt x="14099" y="10347"/>
                    <a:pt x="26132" y="6450"/>
                    <a:pt x="34450" y="6450"/>
                  </a:cubicBezTo>
                  <a:cubicBezTo>
                    <a:pt x="52146" y="6450"/>
                    <a:pt x="61348" y="20267"/>
                    <a:pt x="61348" y="34615"/>
                  </a:cubicBezTo>
                  <a:cubicBezTo>
                    <a:pt x="61348" y="50026"/>
                    <a:pt x="50377" y="62248"/>
                    <a:pt x="44714" y="68625"/>
                  </a:cubicBezTo>
                  <a:lnTo>
                    <a:pt x="2065" y="110783"/>
                  </a:lnTo>
                  <a:cubicBezTo>
                    <a:pt x="296" y="112378"/>
                    <a:pt x="296" y="112732"/>
                    <a:pt x="296" y="117692"/>
                  </a:cubicBezTo>
                  <a:lnTo>
                    <a:pt x="73205" y="117692"/>
                  </a:lnTo>
                  <a:lnTo>
                    <a:pt x="78514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FE2EF751-58AF-0D19-F995-88186D7301D3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4556868" y="7211957"/>
              <a:ext cx="133734" cy="111848"/>
            </a:xfrm>
            <a:custGeom>
              <a:avLst/>
              <a:gdLst>
                <a:gd name="csX0" fmla="*/ 121647 w 133734"/>
                <a:gd name="csY0" fmla="*/ 14754 h 111848"/>
                <a:gd name="csX1" fmla="*/ 134035 w 133734"/>
                <a:gd name="csY1" fmla="*/ 6150 h 111848"/>
                <a:gd name="csX2" fmla="*/ 124175 w 133734"/>
                <a:gd name="csY2" fmla="*/ 77 h 111848"/>
                <a:gd name="csX3" fmla="*/ 66535 w 133734"/>
                <a:gd name="csY3" fmla="*/ 77 h 111848"/>
                <a:gd name="csX4" fmla="*/ 300 w 133734"/>
                <a:gd name="csY4" fmla="*/ 71944 h 111848"/>
                <a:gd name="csX5" fmla="*/ 38221 w 133734"/>
                <a:gd name="csY5" fmla="*/ 111926 h 111848"/>
                <a:gd name="csX6" fmla="*/ 101676 w 133734"/>
                <a:gd name="csY6" fmla="*/ 42337 h 111848"/>
                <a:gd name="csX7" fmla="*/ 93839 w 133734"/>
                <a:gd name="csY7" fmla="*/ 14754 h 111848"/>
                <a:gd name="csX8" fmla="*/ 121647 w 133734"/>
                <a:gd name="csY8" fmla="*/ 14754 h 111848"/>
                <a:gd name="csX9" fmla="*/ 38474 w 133734"/>
                <a:gd name="csY9" fmla="*/ 106359 h 111848"/>
                <a:gd name="csX10" fmla="*/ 15974 w 133734"/>
                <a:gd name="csY10" fmla="*/ 79029 h 111848"/>
                <a:gd name="csX11" fmla="*/ 27856 w 133734"/>
                <a:gd name="csY11" fmla="*/ 35757 h 111848"/>
                <a:gd name="csX12" fmla="*/ 62238 w 133734"/>
                <a:gd name="csY12" fmla="*/ 14754 h 111848"/>
                <a:gd name="csX13" fmla="*/ 85496 w 133734"/>
                <a:gd name="csY13" fmla="*/ 39300 h 111848"/>
                <a:gd name="csX14" fmla="*/ 71844 w 133734"/>
                <a:gd name="csY14" fmla="*/ 84849 h 111848"/>
                <a:gd name="csX15" fmla="*/ 38474 w 133734"/>
                <a:gd name="csY15" fmla="*/ 106359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647" y="14754"/>
                  </a:moveTo>
                  <a:cubicBezTo>
                    <a:pt x="124934" y="14754"/>
                    <a:pt x="134035" y="14754"/>
                    <a:pt x="134035" y="6150"/>
                  </a:cubicBezTo>
                  <a:cubicBezTo>
                    <a:pt x="134035" y="77"/>
                    <a:pt x="128726" y="77"/>
                    <a:pt x="124175" y="77"/>
                  </a:cubicBezTo>
                  <a:lnTo>
                    <a:pt x="66535" y="77"/>
                  </a:lnTo>
                  <a:cubicBezTo>
                    <a:pt x="28362" y="77"/>
                    <a:pt x="300" y="41831"/>
                    <a:pt x="300" y="71944"/>
                  </a:cubicBezTo>
                  <a:cubicBezTo>
                    <a:pt x="300" y="94212"/>
                    <a:pt x="15216" y="111926"/>
                    <a:pt x="38221" y="111926"/>
                  </a:cubicBezTo>
                  <a:cubicBezTo>
                    <a:pt x="68052" y="111926"/>
                    <a:pt x="101676" y="81307"/>
                    <a:pt x="101676" y="42337"/>
                  </a:cubicBezTo>
                  <a:cubicBezTo>
                    <a:pt x="101676" y="38035"/>
                    <a:pt x="101676" y="25888"/>
                    <a:pt x="93839" y="14754"/>
                  </a:cubicBezTo>
                  <a:lnTo>
                    <a:pt x="121647" y="14754"/>
                  </a:lnTo>
                  <a:close/>
                  <a:moveTo>
                    <a:pt x="38474" y="106359"/>
                  </a:moveTo>
                  <a:cubicBezTo>
                    <a:pt x="26086" y="106359"/>
                    <a:pt x="15974" y="97249"/>
                    <a:pt x="15974" y="79029"/>
                  </a:cubicBezTo>
                  <a:cubicBezTo>
                    <a:pt x="15974" y="71438"/>
                    <a:pt x="19008" y="50687"/>
                    <a:pt x="27856" y="35757"/>
                  </a:cubicBezTo>
                  <a:cubicBezTo>
                    <a:pt x="38474" y="18297"/>
                    <a:pt x="53642" y="14754"/>
                    <a:pt x="62238" y="14754"/>
                  </a:cubicBezTo>
                  <a:cubicBezTo>
                    <a:pt x="83473" y="14754"/>
                    <a:pt x="85496" y="31456"/>
                    <a:pt x="85496" y="39300"/>
                  </a:cubicBezTo>
                  <a:cubicBezTo>
                    <a:pt x="85496" y="51194"/>
                    <a:pt x="80440" y="71944"/>
                    <a:pt x="71844" y="84849"/>
                  </a:cubicBezTo>
                  <a:cubicBezTo>
                    <a:pt x="61985" y="99779"/>
                    <a:pt x="48333" y="106359"/>
                    <a:pt x="38474" y="10635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3AF5D9E1-A4DD-0143-9539-33A6C973B4AF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4711937" y="7111573"/>
              <a:ext cx="78218" cy="117618"/>
            </a:xfrm>
            <a:custGeom>
              <a:avLst/>
              <a:gdLst>
                <a:gd name="csX0" fmla="*/ 78524 w 78218"/>
                <a:gd name="csY0" fmla="*/ 85453 h 117618"/>
                <a:gd name="csX1" fmla="*/ 72508 w 78218"/>
                <a:gd name="csY1" fmla="*/ 85453 h 117618"/>
                <a:gd name="csX2" fmla="*/ 67907 w 78218"/>
                <a:gd name="csY2" fmla="*/ 101572 h 117618"/>
                <a:gd name="csX3" fmla="*/ 50387 w 78218"/>
                <a:gd name="csY3" fmla="*/ 102635 h 117618"/>
                <a:gd name="csX4" fmla="*/ 17826 w 78218"/>
                <a:gd name="csY4" fmla="*/ 102635 h 117618"/>
                <a:gd name="csX5" fmla="*/ 53219 w 78218"/>
                <a:gd name="csY5" fmla="*/ 72876 h 117618"/>
                <a:gd name="csX6" fmla="*/ 78524 w 78218"/>
                <a:gd name="csY6" fmla="*/ 34615 h 117618"/>
                <a:gd name="csX7" fmla="*/ 37115 w 78218"/>
                <a:gd name="csY7" fmla="*/ 74 h 117618"/>
                <a:gd name="csX8" fmla="*/ 306 w 78218"/>
                <a:gd name="csY8" fmla="*/ 31781 h 117618"/>
                <a:gd name="csX9" fmla="*/ 9685 w 78218"/>
                <a:gd name="csY9" fmla="*/ 41700 h 117618"/>
                <a:gd name="csX10" fmla="*/ 19064 w 78218"/>
                <a:gd name="csY10" fmla="*/ 32312 h 117618"/>
                <a:gd name="csX11" fmla="*/ 8623 w 78218"/>
                <a:gd name="csY11" fmla="*/ 22924 h 117618"/>
                <a:gd name="csX12" fmla="*/ 34460 w 78218"/>
                <a:gd name="csY12" fmla="*/ 6450 h 117618"/>
                <a:gd name="csX13" fmla="*/ 61359 w 78218"/>
                <a:gd name="csY13" fmla="*/ 34615 h 117618"/>
                <a:gd name="csX14" fmla="*/ 44724 w 78218"/>
                <a:gd name="csY14" fmla="*/ 68625 h 117618"/>
                <a:gd name="csX15" fmla="*/ 2076 w 78218"/>
                <a:gd name="csY15" fmla="*/ 110783 h 117618"/>
                <a:gd name="csX16" fmla="*/ 306 w 78218"/>
                <a:gd name="csY16" fmla="*/ 117692 h 117618"/>
                <a:gd name="csX17" fmla="*/ 73216 w 78218"/>
                <a:gd name="csY17" fmla="*/ 117692 h 117618"/>
                <a:gd name="csX18" fmla="*/ 78524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24" y="85453"/>
                  </a:moveTo>
                  <a:lnTo>
                    <a:pt x="72508" y="85453"/>
                  </a:lnTo>
                  <a:cubicBezTo>
                    <a:pt x="71977" y="89350"/>
                    <a:pt x="70207" y="99801"/>
                    <a:pt x="67907" y="101572"/>
                  </a:cubicBezTo>
                  <a:cubicBezTo>
                    <a:pt x="66491" y="102635"/>
                    <a:pt x="52865" y="102635"/>
                    <a:pt x="50387" y="102635"/>
                  </a:cubicBezTo>
                  <a:lnTo>
                    <a:pt x="17826" y="102635"/>
                  </a:lnTo>
                  <a:cubicBezTo>
                    <a:pt x="36407" y="86162"/>
                    <a:pt x="42601" y="81202"/>
                    <a:pt x="53219" y="72876"/>
                  </a:cubicBezTo>
                  <a:cubicBezTo>
                    <a:pt x="66314" y="62425"/>
                    <a:pt x="78524" y="51443"/>
                    <a:pt x="78524" y="34615"/>
                  </a:cubicBezTo>
                  <a:cubicBezTo>
                    <a:pt x="78524" y="13182"/>
                    <a:pt x="59766" y="74"/>
                    <a:pt x="37115" y="74"/>
                  </a:cubicBezTo>
                  <a:cubicBezTo>
                    <a:pt x="15171" y="74"/>
                    <a:pt x="306" y="15484"/>
                    <a:pt x="306" y="31781"/>
                  </a:cubicBezTo>
                  <a:cubicBezTo>
                    <a:pt x="306" y="40815"/>
                    <a:pt x="7916" y="41700"/>
                    <a:pt x="9685" y="41700"/>
                  </a:cubicBezTo>
                  <a:cubicBezTo>
                    <a:pt x="13932" y="41700"/>
                    <a:pt x="19064" y="38689"/>
                    <a:pt x="19064" y="32312"/>
                  </a:cubicBezTo>
                  <a:cubicBezTo>
                    <a:pt x="19064" y="29124"/>
                    <a:pt x="17826" y="22924"/>
                    <a:pt x="8623" y="22924"/>
                  </a:cubicBezTo>
                  <a:cubicBezTo>
                    <a:pt x="14109" y="10347"/>
                    <a:pt x="26143" y="6450"/>
                    <a:pt x="34460" y="6450"/>
                  </a:cubicBezTo>
                  <a:cubicBezTo>
                    <a:pt x="52157" y="6450"/>
                    <a:pt x="61359" y="20267"/>
                    <a:pt x="61359" y="34615"/>
                  </a:cubicBezTo>
                  <a:cubicBezTo>
                    <a:pt x="61359" y="50026"/>
                    <a:pt x="50387" y="62248"/>
                    <a:pt x="44724" y="68625"/>
                  </a:cubicBezTo>
                  <a:lnTo>
                    <a:pt x="2076" y="110783"/>
                  </a:lnTo>
                  <a:cubicBezTo>
                    <a:pt x="306" y="112378"/>
                    <a:pt x="306" y="112732"/>
                    <a:pt x="306" y="117692"/>
                  </a:cubicBezTo>
                  <a:lnTo>
                    <a:pt x="73216" y="117692"/>
                  </a:lnTo>
                  <a:lnTo>
                    <a:pt x="78524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38584778-62C0-2CE0-1728-7D8DBB3DA05D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4699151" y="7272870"/>
              <a:ext cx="59814" cy="112481"/>
            </a:xfrm>
            <a:custGeom>
              <a:avLst/>
              <a:gdLst>
                <a:gd name="csX0" fmla="*/ 36407 w 59814"/>
                <a:gd name="csY0" fmla="*/ 40821 h 112481"/>
                <a:gd name="csX1" fmla="*/ 54457 w 59814"/>
                <a:gd name="csY1" fmla="*/ 40821 h 112481"/>
                <a:gd name="csX2" fmla="*/ 60120 w 59814"/>
                <a:gd name="csY2" fmla="*/ 36924 h 112481"/>
                <a:gd name="csX3" fmla="*/ 54811 w 59814"/>
                <a:gd name="csY3" fmla="*/ 34444 h 112481"/>
                <a:gd name="csX4" fmla="*/ 37999 w 59814"/>
                <a:gd name="csY4" fmla="*/ 34444 h 112481"/>
                <a:gd name="csX5" fmla="*/ 44547 w 59814"/>
                <a:gd name="csY5" fmla="*/ 8228 h 112481"/>
                <a:gd name="csX6" fmla="*/ 45078 w 59814"/>
                <a:gd name="csY6" fmla="*/ 5748 h 112481"/>
                <a:gd name="csX7" fmla="*/ 39061 w 59814"/>
                <a:gd name="csY7" fmla="*/ 80 h 112481"/>
                <a:gd name="csX8" fmla="*/ 30744 w 59814"/>
                <a:gd name="csY8" fmla="*/ 7697 h 112481"/>
                <a:gd name="csX9" fmla="*/ 24019 w 59814"/>
                <a:gd name="csY9" fmla="*/ 34444 h 112481"/>
                <a:gd name="csX10" fmla="*/ 5969 w 59814"/>
                <a:gd name="csY10" fmla="*/ 34444 h 112481"/>
                <a:gd name="csX11" fmla="*/ 306 w 59814"/>
                <a:gd name="csY11" fmla="*/ 38341 h 112481"/>
                <a:gd name="csX12" fmla="*/ 5615 w 59814"/>
                <a:gd name="csY12" fmla="*/ 40821 h 112481"/>
                <a:gd name="csX13" fmla="*/ 22426 w 59814"/>
                <a:gd name="csY13" fmla="*/ 40821 h 112481"/>
                <a:gd name="csX14" fmla="*/ 11985 w 59814"/>
                <a:gd name="csY14" fmla="*/ 82625 h 112481"/>
                <a:gd name="csX15" fmla="*/ 9331 w 59814"/>
                <a:gd name="csY15" fmla="*/ 95733 h 112481"/>
                <a:gd name="csX16" fmla="*/ 28266 w 59814"/>
                <a:gd name="csY16" fmla="*/ 112561 h 112481"/>
                <a:gd name="csX17" fmla="*/ 59058 w 59814"/>
                <a:gd name="csY17" fmla="*/ 85459 h 112481"/>
                <a:gd name="csX18" fmla="*/ 56227 w 59814"/>
                <a:gd name="csY18" fmla="*/ 83156 h 112481"/>
                <a:gd name="csX19" fmla="*/ 52510 w 59814"/>
                <a:gd name="csY19" fmla="*/ 86522 h 112481"/>
                <a:gd name="csX20" fmla="*/ 28797 w 59814"/>
                <a:gd name="csY20" fmla="*/ 107601 h 112481"/>
                <a:gd name="csX21" fmla="*/ 22603 w 59814"/>
                <a:gd name="csY21" fmla="*/ 98921 h 112481"/>
                <a:gd name="csX22" fmla="*/ 23665 w 59814"/>
                <a:gd name="csY22" fmla="*/ 91659 h 112481"/>
                <a:gd name="csX23" fmla="*/ 36407 w 59814"/>
                <a:gd name="csY23" fmla="*/ 40821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9814" h="112481">
                  <a:moveTo>
                    <a:pt x="36407" y="40821"/>
                  </a:moveTo>
                  <a:lnTo>
                    <a:pt x="54457" y="40821"/>
                  </a:lnTo>
                  <a:cubicBezTo>
                    <a:pt x="57819" y="40821"/>
                    <a:pt x="60120" y="40821"/>
                    <a:pt x="60120" y="36924"/>
                  </a:cubicBezTo>
                  <a:cubicBezTo>
                    <a:pt x="60120" y="34444"/>
                    <a:pt x="57819" y="34444"/>
                    <a:pt x="54811" y="34444"/>
                  </a:cubicBezTo>
                  <a:lnTo>
                    <a:pt x="37999" y="34444"/>
                  </a:lnTo>
                  <a:lnTo>
                    <a:pt x="44547" y="8228"/>
                  </a:lnTo>
                  <a:cubicBezTo>
                    <a:pt x="44724" y="7342"/>
                    <a:pt x="45078" y="6457"/>
                    <a:pt x="45078" y="5748"/>
                  </a:cubicBezTo>
                  <a:cubicBezTo>
                    <a:pt x="45078" y="2560"/>
                    <a:pt x="42600" y="80"/>
                    <a:pt x="39061" y="80"/>
                  </a:cubicBezTo>
                  <a:cubicBezTo>
                    <a:pt x="34637" y="80"/>
                    <a:pt x="31982" y="3091"/>
                    <a:pt x="30744" y="7697"/>
                  </a:cubicBezTo>
                  <a:cubicBezTo>
                    <a:pt x="29505" y="12125"/>
                    <a:pt x="31805" y="3622"/>
                    <a:pt x="24019" y="34444"/>
                  </a:cubicBezTo>
                  <a:lnTo>
                    <a:pt x="5969" y="34444"/>
                  </a:lnTo>
                  <a:cubicBezTo>
                    <a:pt x="2606" y="34444"/>
                    <a:pt x="306" y="34444"/>
                    <a:pt x="306" y="38341"/>
                  </a:cubicBezTo>
                  <a:cubicBezTo>
                    <a:pt x="306" y="40821"/>
                    <a:pt x="2429" y="40821"/>
                    <a:pt x="5615" y="40821"/>
                  </a:cubicBezTo>
                  <a:lnTo>
                    <a:pt x="22426" y="40821"/>
                  </a:lnTo>
                  <a:lnTo>
                    <a:pt x="11985" y="82625"/>
                  </a:lnTo>
                  <a:cubicBezTo>
                    <a:pt x="10924" y="87053"/>
                    <a:pt x="9331" y="93430"/>
                    <a:pt x="9331" y="95733"/>
                  </a:cubicBezTo>
                  <a:cubicBezTo>
                    <a:pt x="9331" y="106184"/>
                    <a:pt x="18179" y="112561"/>
                    <a:pt x="28266" y="112561"/>
                  </a:cubicBezTo>
                  <a:cubicBezTo>
                    <a:pt x="47909" y="112561"/>
                    <a:pt x="59058" y="87762"/>
                    <a:pt x="59058" y="85459"/>
                  </a:cubicBezTo>
                  <a:cubicBezTo>
                    <a:pt x="59058" y="83156"/>
                    <a:pt x="56757" y="83156"/>
                    <a:pt x="56227" y="83156"/>
                  </a:cubicBezTo>
                  <a:cubicBezTo>
                    <a:pt x="54103" y="83156"/>
                    <a:pt x="53926" y="83511"/>
                    <a:pt x="52510" y="86522"/>
                  </a:cubicBezTo>
                  <a:cubicBezTo>
                    <a:pt x="47555" y="97681"/>
                    <a:pt x="38530" y="107601"/>
                    <a:pt x="28797" y="107601"/>
                  </a:cubicBezTo>
                  <a:cubicBezTo>
                    <a:pt x="25081" y="107601"/>
                    <a:pt x="22603" y="105298"/>
                    <a:pt x="22603" y="98921"/>
                  </a:cubicBezTo>
                  <a:cubicBezTo>
                    <a:pt x="22603" y="97150"/>
                    <a:pt x="23311" y="93430"/>
                    <a:pt x="23665" y="91659"/>
                  </a:cubicBezTo>
                  <a:lnTo>
                    <a:pt x="36407" y="408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29903C4B-163A-0510-25B4-94800A4BC180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4828611" y="7131233"/>
              <a:ext cx="58651" cy="253051"/>
            </a:xfrm>
            <a:custGeom>
              <a:avLst/>
              <a:gdLst>
                <a:gd name="csX0" fmla="*/ 58962 w 58651"/>
                <a:gd name="csY0" fmla="*/ 126603 h 253051"/>
                <a:gd name="csX1" fmla="*/ 42276 w 58651"/>
                <a:gd name="csY1" fmla="*/ 47651 h 253051"/>
                <a:gd name="csX2" fmla="*/ 2839 w 58651"/>
                <a:gd name="csY2" fmla="*/ 77 h 253051"/>
                <a:gd name="csX3" fmla="*/ 311 w 58651"/>
                <a:gd name="csY3" fmla="*/ 2608 h 253051"/>
                <a:gd name="csX4" fmla="*/ 5114 w 58651"/>
                <a:gd name="csY4" fmla="*/ 8428 h 253051"/>
                <a:gd name="csX5" fmla="*/ 44299 w 58651"/>
                <a:gd name="csY5" fmla="*/ 126603 h 253051"/>
                <a:gd name="csX6" fmla="*/ 3597 w 58651"/>
                <a:gd name="csY6" fmla="*/ 246296 h 253051"/>
                <a:gd name="csX7" fmla="*/ 311 w 58651"/>
                <a:gd name="csY7" fmla="*/ 250598 h 253051"/>
                <a:gd name="csX8" fmla="*/ 2839 w 58651"/>
                <a:gd name="csY8" fmla="*/ 253128 h 253051"/>
                <a:gd name="csX9" fmla="*/ 43035 w 58651"/>
                <a:gd name="csY9" fmla="*/ 203783 h 253051"/>
                <a:gd name="csX10" fmla="*/ 58962 w 58651"/>
                <a:gd name="csY10" fmla="*/ 126603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62" y="126603"/>
                  </a:moveTo>
                  <a:cubicBezTo>
                    <a:pt x="58962" y="106865"/>
                    <a:pt x="56181" y="76246"/>
                    <a:pt x="42276" y="47651"/>
                  </a:cubicBezTo>
                  <a:cubicBezTo>
                    <a:pt x="27108" y="16526"/>
                    <a:pt x="5367" y="77"/>
                    <a:pt x="2839" y="77"/>
                  </a:cubicBezTo>
                  <a:cubicBezTo>
                    <a:pt x="1322" y="77"/>
                    <a:pt x="311" y="1089"/>
                    <a:pt x="311" y="2608"/>
                  </a:cubicBezTo>
                  <a:cubicBezTo>
                    <a:pt x="311" y="3367"/>
                    <a:pt x="311" y="3873"/>
                    <a:pt x="5114" y="8428"/>
                  </a:cubicBezTo>
                  <a:cubicBezTo>
                    <a:pt x="29889" y="33480"/>
                    <a:pt x="44299" y="73715"/>
                    <a:pt x="44299" y="126603"/>
                  </a:cubicBezTo>
                  <a:cubicBezTo>
                    <a:pt x="44299" y="169874"/>
                    <a:pt x="34945" y="214411"/>
                    <a:pt x="3597" y="246296"/>
                  </a:cubicBezTo>
                  <a:cubicBezTo>
                    <a:pt x="311" y="249333"/>
                    <a:pt x="311" y="249839"/>
                    <a:pt x="311" y="250598"/>
                  </a:cubicBezTo>
                  <a:cubicBezTo>
                    <a:pt x="311" y="252116"/>
                    <a:pt x="1322" y="253128"/>
                    <a:pt x="2839" y="253128"/>
                  </a:cubicBezTo>
                  <a:cubicBezTo>
                    <a:pt x="5367" y="253128"/>
                    <a:pt x="28119" y="235921"/>
                    <a:pt x="43035" y="203783"/>
                  </a:cubicBezTo>
                  <a:cubicBezTo>
                    <a:pt x="55928" y="175948"/>
                    <a:pt x="58962" y="147859"/>
                    <a:pt x="58962" y="12660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3D6694F9-70ED-6822-9638-9A9626E4C7A2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4962991" y="7207655"/>
              <a:ext cx="82667" cy="116150"/>
            </a:xfrm>
            <a:custGeom>
              <a:avLst/>
              <a:gdLst>
                <a:gd name="csX0" fmla="*/ 44557 w 82667"/>
                <a:gd name="csY0" fmla="*/ 64352 h 116150"/>
                <a:gd name="csX1" fmla="*/ 70849 w 82667"/>
                <a:gd name="csY1" fmla="*/ 87633 h 116150"/>
                <a:gd name="csX2" fmla="*/ 42282 w 82667"/>
                <a:gd name="csY2" fmla="*/ 110661 h 116150"/>
                <a:gd name="csX3" fmla="*/ 7142 w 82667"/>
                <a:gd name="csY3" fmla="*/ 74727 h 116150"/>
                <a:gd name="csX4" fmla="*/ 3603 w 82667"/>
                <a:gd name="csY4" fmla="*/ 70425 h 116150"/>
                <a:gd name="csX5" fmla="*/ 316 w 82667"/>
                <a:gd name="csY5" fmla="*/ 76752 h 116150"/>
                <a:gd name="csX6" fmla="*/ 316 w 82667"/>
                <a:gd name="csY6" fmla="*/ 110154 h 116150"/>
                <a:gd name="csX7" fmla="*/ 3097 w 82667"/>
                <a:gd name="csY7" fmla="*/ 116228 h 116150"/>
                <a:gd name="csX8" fmla="*/ 9417 w 82667"/>
                <a:gd name="csY8" fmla="*/ 111167 h 116150"/>
                <a:gd name="csX9" fmla="*/ 14473 w 82667"/>
                <a:gd name="csY9" fmla="*/ 105346 h 116150"/>
                <a:gd name="csX10" fmla="*/ 42282 w 82667"/>
                <a:gd name="csY10" fmla="*/ 116228 h 116150"/>
                <a:gd name="csX11" fmla="*/ 82984 w 82667"/>
                <a:gd name="csY11" fmla="*/ 81054 h 116150"/>
                <a:gd name="csX12" fmla="*/ 72366 w 82667"/>
                <a:gd name="csY12" fmla="*/ 57014 h 116150"/>
                <a:gd name="csX13" fmla="*/ 43546 w 82667"/>
                <a:gd name="csY13" fmla="*/ 44867 h 116150"/>
                <a:gd name="csX14" fmla="*/ 12451 w 82667"/>
                <a:gd name="csY14" fmla="*/ 24117 h 116150"/>
                <a:gd name="csX15" fmla="*/ 40765 w 82667"/>
                <a:gd name="csY15" fmla="*/ 4885 h 116150"/>
                <a:gd name="csX16" fmla="*/ 70344 w 82667"/>
                <a:gd name="csY16" fmla="*/ 35504 h 116150"/>
                <a:gd name="csX17" fmla="*/ 73377 w 82667"/>
                <a:gd name="csY17" fmla="*/ 37782 h 116150"/>
                <a:gd name="csX18" fmla="*/ 76664 w 82667"/>
                <a:gd name="csY18" fmla="*/ 31709 h 116150"/>
                <a:gd name="csX19" fmla="*/ 76664 w 82667"/>
                <a:gd name="csY19" fmla="*/ 6150 h 116150"/>
                <a:gd name="csX20" fmla="*/ 73883 w 82667"/>
                <a:gd name="csY20" fmla="*/ 77 h 116150"/>
                <a:gd name="csX21" fmla="*/ 68827 w 82667"/>
                <a:gd name="csY21" fmla="*/ 3114 h 116150"/>
                <a:gd name="csX22" fmla="*/ 64529 w 82667"/>
                <a:gd name="csY22" fmla="*/ 7163 h 116150"/>
                <a:gd name="csX23" fmla="*/ 40765 w 82667"/>
                <a:gd name="csY23" fmla="*/ 77 h 116150"/>
                <a:gd name="csX24" fmla="*/ 316 w 82667"/>
                <a:gd name="csY24" fmla="*/ 31203 h 116150"/>
                <a:gd name="csX25" fmla="*/ 11187 w 82667"/>
                <a:gd name="csY25" fmla="*/ 52712 h 116150"/>
                <a:gd name="csX26" fmla="*/ 44557 w 82667"/>
                <a:gd name="csY26" fmla="*/ 64352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557" y="64352"/>
                  </a:moveTo>
                  <a:cubicBezTo>
                    <a:pt x="50119" y="65364"/>
                    <a:pt x="70849" y="69413"/>
                    <a:pt x="70849" y="87633"/>
                  </a:cubicBezTo>
                  <a:cubicBezTo>
                    <a:pt x="70849" y="100538"/>
                    <a:pt x="62001" y="110661"/>
                    <a:pt x="42282" y="110661"/>
                  </a:cubicBezTo>
                  <a:cubicBezTo>
                    <a:pt x="21046" y="110661"/>
                    <a:pt x="11945" y="96237"/>
                    <a:pt x="7142" y="74727"/>
                  </a:cubicBezTo>
                  <a:cubicBezTo>
                    <a:pt x="6383" y="71438"/>
                    <a:pt x="6131" y="70425"/>
                    <a:pt x="3603" y="70425"/>
                  </a:cubicBezTo>
                  <a:cubicBezTo>
                    <a:pt x="316" y="70425"/>
                    <a:pt x="316" y="72197"/>
                    <a:pt x="316" y="76752"/>
                  </a:cubicBezTo>
                  <a:lnTo>
                    <a:pt x="316" y="110154"/>
                  </a:lnTo>
                  <a:cubicBezTo>
                    <a:pt x="316" y="114456"/>
                    <a:pt x="316" y="116228"/>
                    <a:pt x="3097" y="116228"/>
                  </a:cubicBezTo>
                  <a:cubicBezTo>
                    <a:pt x="4361" y="116228"/>
                    <a:pt x="4614" y="115975"/>
                    <a:pt x="9417" y="111167"/>
                  </a:cubicBezTo>
                  <a:cubicBezTo>
                    <a:pt x="9923" y="110661"/>
                    <a:pt x="9923" y="110154"/>
                    <a:pt x="14473" y="105346"/>
                  </a:cubicBezTo>
                  <a:cubicBezTo>
                    <a:pt x="25597" y="115975"/>
                    <a:pt x="36973" y="116228"/>
                    <a:pt x="42282" y="116228"/>
                  </a:cubicBezTo>
                  <a:cubicBezTo>
                    <a:pt x="71355" y="116228"/>
                    <a:pt x="82984" y="99273"/>
                    <a:pt x="82984" y="81054"/>
                  </a:cubicBezTo>
                  <a:cubicBezTo>
                    <a:pt x="82984" y="67642"/>
                    <a:pt x="75400" y="60050"/>
                    <a:pt x="72366" y="57014"/>
                  </a:cubicBezTo>
                  <a:cubicBezTo>
                    <a:pt x="64023" y="48916"/>
                    <a:pt x="54164" y="46892"/>
                    <a:pt x="43546" y="44867"/>
                  </a:cubicBezTo>
                  <a:cubicBezTo>
                    <a:pt x="29389" y="42084"/>
                    <a:pt x="12451" y="38794"/>
                    <a:pt x="12451" y="24117"/>
                  </a:cubicBezTo>
                  <a:cubicBezTo>
                    <a:pt x="12451" y="15260"/>
                    <a:pt x="19024" y="4885"/>
                    <a:pt x="40765" y="4885"/>
                  </a:cubicBezTo>
                  <a:cubicBezTo>
                    <a:pt x="68574" y="4885"/>
                    <a:pt x="69838" y="27660"/>
                    <a:pt x="70344" y="35504"/>
                  </a:cubicBezTo>
                  <a:cubicBezTo>
                    <a:pt x="70596" y="37782"/>
                    <a:pt x="72872" y="37782"/>
                    <a:pt x="73377" y="37782"/>
                  </a:cubicBezTo>
                  <a:cubicBezTo>
                    <a:pt x="76664" y="37782"/>
                    <a:pt x="76664" y="36517"/>
                    <a:pt x="76664" y="31709"/>
                  </a:cubicBezTo>
                  <a:lnTo>
                    <a:pt x="76664" y="6150"/>
                  </a:lnTo>
                  <a:cubicBezTo>
                    <a:pt x="76664" y="1849"/>
                    <a:pt x="76664" y="77"/>
                    <a:pt x="73883" y="77"/>
                  </a:cubicBezTo>
                  <a:cubicBezTo>
                    <a:pt x="72619" y="77"/>
                    <a:pt x="72113" y="77"/>
                    <a:pt x="68827" y="3114"/>
                  </a:cubicBezTo>
                  <a:cubicBezTo>
                    <a:pt x="68068" y="4126"/>
                    <a:pt x="65540" y="6403"/>
                    <a:pt x="64529" y="7163"/>
                  </a:cubicBezTo>
                  <a:cubicBezTo>
                    <a:pt x="54922" y="77"/>
                    <a:pt x="44557" y="77"/>
                    <a:pt x="40765" y="77"/>
                  </a:cubicBezTo>
                  <a:cubicBezTo>
                    <a:pt x="9923" y="77"/>
                    <a:pt x="316" y="17032"/>
                    <a:pt x="316" y="31203"/>
                  </a:cubicBezTo>
                  <a:cubicBezTo>
                    <a:pt x="316" y="40059"/>
                    <a:pt x="4361" y="47145"/>
                    <a:pt x="11187" y="52712"/>
                  </a:cubicBezTo>
                  <a:cubicBezTo>
                    <a:pt x="19277" y="59291"/>
                    <a:pt x="26355" y="60809"/>
                    <a:pt x="44557" y="6435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C58C7EED-400A-08B2-68AF-A695D91D41F6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5062709" y="7151731"/>
              <a:ext cx="54100" cy="169291"/>
            </a:xfrm>
            <a:custGeom>
              <a:avLst/>
              <a:gdLst>
                <a:gd name="csX0" fmla="*/ 36724 w 54100"/>
                <a:gd name="csY0" fmla="*/ 57520 h 169291"/>
                <a:gd name="csX1" fmla="*/ 1331 w 54100"/>
                <a:gd name="csY1" fmla="*/ 60303 h 169291"/>
                <a:gd name="csX2" fmla="*/ 1331 w 54100"/>
                <a:gd name="csY2" fmla="*/ 68148 h 169291"/>
                <a:gd name="csX3" fmla="*/ 20039 w 54100"/>
                <a:gd name="csY3" fmla="*/ 82066 h 169291"/>
                <a:gd name="csX4" fmla="*/ 20039 w 54100"/>
                <a:gd name="csY4" fmla="*/ 150136 h 169291"/>
                <a:gd name="csX5" fmla="*/ 320 w 54100"/>
                <a:gd name="csY5" fmla="*/ 161524 h 169291"/>
                <a:gd name="csX6" fmla="*/ 320 w 54100"/>
                <a:gd name="csY6" fmla="*/ 169368 h 169291"/>
                <a:gd name="csX7" fmla="*/ 28129 w 54100"/>
                <a:gd name="csY7" fmla="*/ 168609 h 169291"/>
                <a:gd name="csX8" fmla="*/ 54421 w 54100"/>
                <a:gd name="csY8" fmla="*/ 169368 h 169291"/>
                <a:gd name="csX9" fmla="*/ 54421 w 54100"/>
                <a:gd name="csY9" fmla="*/ 161524 h 169291"/>
                <a:gd name="csX10" fmla="*/ 36724 w 54100"/>
                <a:gd name="csY10" fmla="*/ 150390 h 169291"/>
                <a:gd name="csX11" fmla="*/ 36724 w 54100"/>
                <a:gd name="csY11" fmla="*/ 57520 h 169291"/>
                <a:gd name="csX12" fmla="*/ 37735 w 54100"/>
                <a:gd name="csY12" fmla="*/ 13489 h 169291"/>
                <a:gd name="csX13" fmla="*/ 24337 w 54100"/>
                <a:gd name="csY13" fmla="*/ 77 h 169291"/>
                <a:gd name="csX14" fmla="*/ 10938 w 54100"/>
                <a:gd name="csY14" fmla="*/ 13489 h 169291"/>
                <a:gd name="csX15" fmla="*/ 24337 w 54100"/>
                <a:gd name="csY15" fmla="*/ 26901 h 169291"/>
                <a:gd name="csX16" fmla="*/ 37735 w 54100"/>
                <a:gd name="csY16" fmla="*/ 13489 h 169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4100" h="169291">
                  <a:moveTo>
                    <a:pt x="36724" y="57520"/>
                  </a:moveTo>
                  <a:lnTo>
                    <a:pt x="1331" y="60303"/>
                  </a:lnTo>
                  <a:lnTo>
                    <a:pt x="1331" y="68148"/>
                  </a:lnTo>
                  <a:cubicBezTo>
                    <a:pt x="17764" y="68148"/>
                    <a:pt x="20039" y="69666"/>
                    <a:pt x="20039" y="82066"/>
                  </a:cubicBezTo>
                  <a:lnTo>
                    <a:pt x="20039" y="150136"/>
                  </a:lnTo>
                  <a:cubicBezTo>
                    <a:pt x="20039" y="161524"/>
                    <a:pt x="17258" y="161524"/>
                    <a:pt x="320" y="161524"/>
                  </a:cubicBezTo>
                  <a:lnTo>
                    <a:pt x="320" y="169368"/>
                  </a:lnTo>
                  <a:cubicBezTo>
                    <a:pt x="8410" y="169115"/>
                    <a:pt x="22061" y="168609"/>
                    <a:pt x="28129" y="168609"/>
                  </a:cubicBezTo>
                  <a:cubicBezTo>
                    <a:pt x="36977" y="168609"/>
                    <a:pt x="45825" y="169115"/>
                    <a:pt x="54421" y="169368"/>
                  </a:cubicBezTo>
                  <a:lnTo>
                    <a:pt x="54421" y="161524"/>
                  </a:lnTo>
                  <a:cubicBezTo>
                    <a:pt x="37735" y="161524"/>
                    <a:pt x="36724" y="160259"/>
                    <a:pt x="36724" y="150390"/>
                  </a:cubicBezTo>
                  <a:lnTo>
                    <a:pt x="36724" y="57520"/>
                  </a:lnTo>
                  <a:close/>
                  <a:moveTo>
                    <a:pt x="37735" y="13489"/>
                  </a:moveTo>
                  <a:cubicBezTo>
                    <a:pt x="37735" y="5391"/>
                    <a:pt x="31415" y="77"/>
                    <a:pt x="24337" y="77"/>
                  </a:cubicBezTo>
                  <a:cubicBezTo>
                    <a:pt x="16500" y="77"/>
                    <a:pt x="10938" y="6910"/>
                    <a:pt x="10938" y="13489"/>
                  </a:cubicBezTo>
                  <a:cubicBezTo>
                    <a:pt x="10938" y="20321"/>
                    <a:pt x="16500" y="26901"/>
                    <a:pt x="24337" y="26901"/>
                  </a:cubicBezTo>
                  <a:cubicBezTo>
                    <a:pt x="31415" y="26901"/>
                    <a:pt x="37735" y="21587"/>
                    <a:pt x="37735" y="1348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3D0206E1-BFE4-8A84-8926-98F20B2C23A3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5132681" y="7209173"/>
              <a:ext cx="127161" cy="111848"/>
            </a:xfrm>
            <a:custGeom>
              <a:avLst/>
              <a:gdLst>
                <a:gd name="csX0" fmla="*/ 20042 w 127161"/>
                <a:gd name="csY0" fmla="*/ 24876 h 111848"/>
                <a:gd name="csX1" fmla="*/ 20042 w 127161"/>
                <a:gd name="csY1" fmla="*/ 92694 h 111848"/>
                <a:gd name="csX2" fmla="*/ 323 w 127161"/>
                <a:gd name="csY2" fmla="*/ 104081 h 111848"/>
                <a:gd name="csX3" fmla="*/ 323 w 127161"/>
                <a:gd name="csY3" fmla="*/ 111926 h 111848"/>
                <a:gd name="csX4" fmla="*/ 28890 w 127161"/>
                <a:gd name="csY4" fmla="*/ 111167 h 111848"/>
                <a:gd name="csX5" fmla="*/ 57204 w 127161"/>
                <a:gd name="csY5" fmla="*/ 111926 h 111848"/>
                <a:gd name="csX6" fmla="*/ 57204 w 127161"/>
                <a:gd name="csY6" fmla="*/ 104081 h 111848"/>
                <a:gd name="csX7" fmla="*/ 37485 w 127161"/>
                <a:gd name="csY7" fmla="*/ 92694 h 111848"/>
                <a:gd name="csX8" fmla="*/ 37485 w 127161"/>
                <a:gd name="csY8" fmla="*/ 46133 h 111848"/>
                <a:gd name="csX9" fmla="*/ 71614 w 127161"/>
                <a:gd name="csY9" fmla="*/ 5644 h 111848"/>
                <a:gd name="csX10" fmla="*/ 90322 w 127161"/>
                <a:gd name="csY10" fmla="*/ 33733 h 111848"/>
                <a:gd name="csX11" fmla="*/ 90322 w 127161"/>
                <a:gd name="csY11" fmla="*/ 92694 h 111848"/>
                <a:gd name="csX12" fmla="*/ 70603 w 127161"/>
                <a:gd name="csY12" fmla="*/ 104081 h 111848"/>
                <a:gd name="csX13" fmla="*/ 70603 w 127161"/>
                <a:gd name="csY13" fmla="*/ 111926 h 111848"/>
                <a:gd name="csX14" fmla="*/ 99170 w 127161"/>
                <a:gd name="csY14" fmla="*/ 111167 h 111848"/>
                <a:gd name="csX15" fmla="*/ 127485 w 127161"/>
                <a:gd name="csY15" fmla="*/ 111926 h 111848"/>
                <a:gd name="csX16" fmla="*/ 127485 w 127161"/>
                <a:gd name="csY16" fmla="*/ 104081 h 111848"/>
                <a:gd name="csX17" fmla="*/ 107766 w 127161"/>
                <a:gd name="csY17" fmla="*/ 96490 h 111848"/>
                <a:gd name="csX18" fmla="*/ 107766 w 127161"/>
                <a:gd name="csY18" fmla="*/ 48157 h 111848"/>
                <a:gd name="csX19" fmla="*/ 99929 w 127161"/>
                <a:gd name="csY19" fmla="*/ 9440 h 111848"/>
                <a:gd name="csX20" fmla="*/ 73384 w 127161"/>
                <a:gd name="csY20" fmla="*/ 77 h 111848"/>
                <a:gd name="csX21" fmla="*/ 35969 w 127161"/>
                <a:gd name="csY21" fmla="*/ 26648 h 111848"/>
                <a:gd name="csX22" fmla="*/ 35969 w 127161"/>
                <a:gd name="csY22" fmla="*/ 77 h 111848"/>
                <a:gd name="csX23" fmla="*/ 323 w 127161"/>
                <a:gd name="csY23" fmla="*/ 2861 h 111848"/>
                <a:gd name="csX24" fmla="*/ 323 w 127161"/>
                <a:gd name="csY24" fmla="*/ 10705 h 111848"/>
                <a:gd name="csX25" fmla="*/ 20042 w 127161"/>
                <a:gd name="csY25" fmla="*/ 24876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27161" h="111848">
                  <a:moveTo>
                    <a:pt x="20042" y="24876"/>
                  </a:moveTo>
                  <a:lnTo>
                    <a:pt x="20042" y="92694"/>
                  </a:lnTo>
                  <a:cubicBezTo>
                    <a:pt x="20042" y="104081"/>
                    <a:pt x="17261" y="104081"/>
                    <a:pt x="323" y="104081"/>
                  </a:cubicBezTo>
                  <a:lnTo>
                    <a:pt x="323" y="111926"/>
                  </a:lnTo>
                  <a:cubicBezTo>
                    <a:pt x="9171" y="111673"/>
                    <a:pt x="22064" y="111167"/>
                    <a:pt x="28890" y="111167"/>
                  </a:cubicBezTo>
                  <a:cubicBezTo>
                    <a:pt x="35463" y="111167"/>
                    <a:pt x="48609" y="111673"/>
                    <a:pt x="57204" y="111926"/>
                  </a:cubicBezTo>
                  <a:lnTo>
                    <a:pt x="57204" y="104081"/>
                  </a:lnTo>
                  <a:cubicBezTo>
                    <a:pt x="40266" y="104081"/>
                    <a:pt x="37485" y="104081"/>
                    <a:pt x="37485" y="92694"/>
                  </a:cubicBezTo>
                  <a:lnTo>
                    <a:pt x="37485" y="46133"/>
                  </a:lnTo>
                  <a:cubicBezTo>
                    <a:pt x="37485" y="19815"/>
                    <a:pt x="55435" y="5644"/>
                    <a:pt x="71614" y="5644"/>
                  </a:cubicBezTo>
                  <a:cubicBezTo>
                    <a:pt x="87541" y="5644"/>
                    <a:pt x="90322" y="19309"/>
                    <a:pt x="90322" y="33733"/>
                  </a:cubicBezTo>
                  <a:lnTo>
                    <a:pt x="90322" y="92694"/>
                  </a:lnTo>
                  <a:cubicBezTo>
                    <a:pt x="90322" y="104081"/>
                    <a:pt x="87541" y="104081"/>
                    <a:pt x="70603" y="104081"/>
                  </a:cubicBezTo>
                  <a:lnTo>
                    <a:pt x="70603" y="111926"/>
                  </a:lnTo>
                  <a:cubicBezTo>
                    <a:pt x="79451" y="111673"/>
                    <a:pt x="92344" y="111167"/>
                    <a:pt x="99170" y="111167"/>
                  </a:cubicBezTo>
                  <a:cubicBezTo>
                    <a:pt x="105743" y="111167"/>
                    <a:pt x="118889" y="111673"/>
                    <a:pt x="127485" y="111926"/>
                  </a:cubicBezTo>
                  <a:lnTo>
                    <a:pt x="127485" y="104081"/>
                  </a:lnTo>
                  <a:cubicBezTo>
                    <a:pt x="114339" y="104081"/>
                    <a:pt x="108018" y="104081"/>
                    <a:pt x="107766" y="96490"/>
                  </a:cubicBezTo>
                  <a:lnTo>
                    <a:pt x="107766" y="48157"/>
                  </a:lnTo>
                  <a:cubicBezTo>
                    <a:pt x="107766" y="26395"/>
                    <a:pt x="107766" y="18550"/>
                    <a:pt x="99929" y="9440"/>
                  </a:cubicBezTo>
                  <a:cubicBezTo>
                    <a:pt x="96389" y="5138"/>
                    <a:pt x="88047" y="77"/>
                    <a:pt x="73384" y="77"/>
                  </a:cubicBezTo>
                  <a:cubicBezTo>
                    <a:pt x="54929" y="77"/>
                    <a:pt x="43047" y="10958"/>
                    <a:pt x="35969" y="26648"/>
                  </a:cubicBezTo>
                  <a:lnTo>
                    <a:pt x="35969" y="77"/>
                  </a:lnTo>
                  <a:lnTo>
                    <a:pt x="323" y="2861"/>
                  </a:lnTo>
                  <a:lnTo>
                    <a:pt x="323" y="10705"/>
                  </a:lnTo>
                  <a:cubicBezTo>
                    <a:pt x="18019" y="10705"/>
                    <a:pt x="20042" y="12477"/>
                    <a:pt x="20042" y="2487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0FCBF29-F3CC-9C15-CFF0-24381BD6D291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15276188" y="7096960"/>
              <a:ext cx="78218" cy="117618"/>
            </a:xfrm>
            <a:custGeom>
              <a:avLst/>
              <a:gdLst>
                <a:gd name="csX0" fmla="*/ 78547 w 78218"/>
                <a:gd name="csY0" fmla="*/ 85452 h 117618"/>
                <a:gd name="csX1" fmla="*/ 72530 w 78218"/>
                <a:gd name="csY1" fmla="*/ 85452 h 117618"/>
                <a:gd name="csX2" fmla="*/ 67929 w 78218"/>
                <a:gd name="csY2" fmla="*/ 101572 h 117618"/>
                <a:gd name="csX3" fmla="*/ 50409 w 78218"/>
                <a:gd name="csY3" fmla="*/ 102635 h 117618"/>
                <a:gd name="csX4" fmla="*/ 17848 w 78218"/>
                <a:gd name="csY4" fmla="*/ 102635 h 117618"/>
                <a:gd name="csX5" fmla="*/ 53241 w 78218"/>
                <a:gd name="csY5" fmla="*/ 72876 h 117618"/>
                <a:gd name="csX6" fmla="*/ 78547 w 78218"/>
                <a:gd name="csY6" fmla="*/ 34614 h 117618"/>
                <a:gd name="csX7" fmla="*/ 37137 w 78218"/>
                <a:gd name="csY7" fmla="*/ 73 h 117618"/>
                <a:gd name="csX8" fmla="*/ 328 w 78218"/>
                <a:gd name="csY8" fmla="*/ 31780 h 117618"/>
                <a:gd name="csX9" fmla="*/ 9707 w 78218"/>
                <a:gd name="csY9" fmla="*/ 41700 h 117618"/>
                <a:gd name="csX10" fmla="*/ 19087 w 78218"/>
                <a:gd name="csY10" fmla="*/ 32312 h 117618"/>
                <a:gd name="csX11" fmla="*/ 8646 w 78218"/>
                <a:gd name="csY11" fmla="*/ 22924 h 117618"/>
                <a:gd name="csX12" fmla="*/ 34483 w 78218"/>
                <a:gd name="csY12" fmla="*/ 6450 h 117618"/>
                <a:gd name="csX13" fmla="*/ 61381 w 78218"/>
                <a:gd name="csY13" fmla="*/ 34614 h 117618"/>
                <a:gd name="csX14" fmla="*/ 44746 w 78218"/>
                <a:gd name="csY14" fmla="*/ 68625 h 117618"/>
                <a:gd name="csX15" fmla="*/ 2098 w 78218"/>
                <a:gd name="csY15" fmla="*/ 110783 h 117618"/>
                <a:gd name="csX16" fmla="*/ 328 w 78218"/>
                <a:gd name="csY16" fmla="*/ 117691 h 117618"/>
                <a:gd name="csX17" fmla="*/ 73238 w 78218"/>
                <a:gd name="csY17" fmla="*/ 117691 h 117618"/>
                <a:gd name="csX18" fmla="*/ 78547 w 78218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47" y="85452"/>
                  </a:moveTo>
                  <a:lnTo>
                    <a:pt x="72530" y="85452"/>
                  </a:lnTo>
                  <a:cubicBezTo>
                    <a:pt x="71999" y="89349"/>
                    <a:pt x="70229" y="99800"/>
                    <a:pt x="67929" y="101572"/>
                  </a:cubicBezTo>
                  <a:cubicBezTo>
                    <a:pt x="66513" y="102635"/>
                    <a:pt x="52887" y="102635"/>
                    <a:pt x="50409" y="102635"/>
                  </a:cubicBezTo>
                  <a:lnTo>
                    <a:pt x="17848" y="102635"/>
                  </a:lnTo>
                  <a:cubicBezTo>
                    <a:pt x="36429" y="86161"/>
                    <a:pt x="42623" y="81201"/>
                    <a:pt x="53241" y="72876"/>
                  </a:cubicBezTo>
                  <a:cubicBezTo>
                    <a:pt x="66336" y="62425"/>
                    <a:pt x="78547" y="51442"/>
                    <a:pt x="78547" y="34614"/>
                  </a:cubicBezTo>
                  <a:cubicBezTo>
                    <a:pt x="78547" y="13181"/>
                    <a:pt x="59788" y="73"/>
                    <a:pt x="37137" y="73"/>
                  </a:cubicBezTo>
                  <a:cubicBezTo>
                    <a:pt x="15193" y="73"/>
                    <a:pt x="328" y="15484"/>
                    <a:pt x="328" y="31780"/>
                  </a:cubicBezTo>
                  <a:cubicBezTo>
                    <a:pt x="328" y="40814"/>
                    <a:pt x="7938" y="41700"/>
                    <a:pt x="9707" y="41700"/>
                  </a:cubicBezTo>
                  <a:cubicBezTo>
                    <a:pt x="13955" y="41700"/>
                    <a:pt x="19087" y="38689"/>
                    <a:pt x="19087" y="32312"/>
                  </a:cubicBezTo>
                  <a:cubicBezTo>
                    <a:pt x="19087" y="29123"/>
                    <a:pt x="17848" y="22924"/>
                    <a:pt x="8646" y="22924"/>
                  </a:cubicBezTo>
                  <a:cubicBezTo>
                    <a:pt x="14132" y="10347"/>
                    <a:pt x="26165" y="6450"/>
                    <a:pt x="34483" y="6450"/>
                  </a:cubicBezTo>
                  <a:cubicBezTo>
                    <a:pt x="52179" y="6450"/>
                    <a:pt x="61381" y="20267"/>
                    <a:pt x="61381" y="34614"/>
                  </a:cubicBezTo>
                  <a:cubicBezTo>
                    <a:pt x="61381" y="50025"/>
                    <a:pt x="50409" y="62248"/>
                    <a:pt x="44746" y="68625"/>
                  </a:cubicBezTo>
                  <a:lnTo>
                    <a:pt x="2098" y="110783"/>
                  </a:lnTo>
                  <a:cubicBezTo>
                    <a:pt x="328" y="112377"/>
                    <a:pt x="328" y="112731"/>
                    <a:pt x="328" y="117691"/>
                  </a:cubicBezTo>
                  <a:lnTo>
                    <a:pt x="73238" y="117691"/>
                  </a:lnTo>
                  <a:lnTo>
                    <a:pt x="78547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786BA3E7-3690-4D43-182E-86547FD42740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5431203" y="7142621"/>
              <a:ext cx="104409" cy="181184"/>
            </a:xfrm>
            <a:custGeom>
              <a:avLst/>
              <a:gdLst>
                <a:gd name="csX0" fmla="*/ 104744 w 104409"/>
                <a:gd name="csY0" fmla="*/ 51953 h 181184"/>
                <a:gd name="csX1" fmla="*/ 74407 w 104409"/>
                <a:gd name="csY1" fmla="*/ 77 h 181184"/>
                <a:gd name="csX2" fmla="*/ 334 w 104409"/>
                <a:gd name="csY2" fmla="*/ 129386 h 181184"/>
                <a:gd name="csX3" fmla="*/ 30671 w 104409"/>
                <a:gd name="csY3" fmla="*/ 181262 h 181184"/>
                <a:gd name="csX4" fmla="*/ 104744 w 104409"/>
                <a:gd name="csY4" fmla="*/ 51953 h 181184"/>
                <a:gd name="csX5" fmla="*/ 27132 w 104409"/>
                <a:gd name="csY5" fmla="*/ 86621 h 181184"/>
                <a:gd name="csX6" fmla="*/ 46598 w 104409"/>
                <a:gd name="csY6" fmla="*/ 32215 h 181184"/>
                <a:gd name="csX7" fmla="*/ 74154 w 104409"/>
                <a:gd name="csY7" fmla="*/ 5644 h 181184"/>
                <a:gd name="csX8" fmla="*/ 88058 w 104409"/>
                <a:gd name="csY8" fmla="*/ 36264 h 181184"/>
                <a:gd name="csX9" fmla="*/ 79969 w 104409"/>
                <a:gd name="csY9" fmla="*/ 86621 h 181184"/>
                <a:gd name="csX10" fmla="*/ 27132 w 104409"/>
                <a:gd name="csY10" fmla="*/ 86621 h 181184"/>
                <a:gd name="csX11" fmla="*/ 77693 w 104409"/>
                <a:gd name="csY11" fmla="*/ 94718 h 181184"/>
                <a:gd name="csX12" fmla="*/ 59997 w 104409"/>
                <a:gd name="csY12" fmla="*/ 146088 h 181184"/>
                <a:gd name="csX13" fmla="*/ 30671 w 104409"/>
                <a:gd name="csY13" fmla="*/ 175695 h 181184"/>
                <a:gd name="csX14" fmla="*/ 17020 w 104409"/>
                <a:gd name="csY14" fmla="*/ 144822 h 181184"/>
                <a:gd name="csX15" fmla="*/ 25110 w 104409"/>
                <a:gd name="csY15" fmla="*/ 94718 h 181184"/>
                <a:gd name="csX16" fmla="*/ 77693 w 104409"/>
                <a:gd name="csY16" fmla="*/ 94718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744" y="51953"/>
                  </a:moveTo>
                  <a:cubicBezTo>
                    <a:pt x="104744" y="35251"/>
                    <a:pt x="100193" y="77"/>
                    <a:pt x="74407" y="77"/>
                  </a:cubicBezTo>
                  <a:cubicBezTo>
                    <a:pt x="39267" y="77"/>
                    <a:pt x="334" y="71438"/>
                    <a:pt x="334" y="129386"/>
                  </a:cubicBezTo>
                  <a:cubicBezTo>
                    <a:pt x="334" y="153173"/>
                    <a:pt x="7666" y="181262"/>
                    <a:pt x="30671" y="181262"/>
                  </a:cubicBezTo>
                  <a:cubicBezTo>
                    <a:pt x="66317" y="181262"/>
                    <a:pt x="104744" y="108636"/>
                    <a:pt x="104744" y="51953"/>
                  </a:cubicBezTo>
                  <a:close/>
                  <a:moveTo>
                    <a:pt x="27132" y="86621"/>
                  </a:moveTo>
                  <a:cubicBezTo>
                    <a:pt x="31430" y="70425"/>
                    <a:pt x="36486" y="50181"/>
                    <a:pt x="46598" y="32215"/>
                  </a:cubicBezTo>
                  <a:cubicBezTo>
                    <a:pt x="53424" y="19815"/>
                    <a:pt x="62778" y="5644"/>
                    <a:pt x="74154" y="5644"/>
                  </a:cubicBezTo>
                  <a:cubicBezTo>
                    <a:pt x="86542" y="5644"/>
                    <a:pt x="88058" y="21840"/>
                    <a:pt x="88058" y="36264"/>
                  </a:cubicBezTo>
                  <a:cubicBezTo>
                    <a:pt x="88058" y="48663"/>
                    <a:pt x="86036" y="61569"/>
                    <a:pt x="79969" y="86621"/>
                  </a:cubicBezTo>
                  <a:lnTo>
                    <a:pt x="27132" y="86621"/>
                  </a:lnTo>
                  <a:close/>
                  <a:moveTo>
                    <a:pt x="77693" y="94718"/>
                  </a:moveTo>
                  <a:cubicBezTo>
                    <a:pt x="74912" y="106359"/>
                    <a:pt x="69603" y="127868"/>
                    <a:pt x="59997" y="146088"/>
                  </a:cubicBezTo>
                  <a:cubicBezTo>
                    <a:pt x="51149" y="163295"/>
                    <a:pt x="41542" y="175695"/>
                    <a:pt x="30671" y="175695"/>
                  </a:cubicBezTo>
                  <a:cubicBezTo>
                    <a:pt x="22329" y="175695"/>
                    <a:pt x="17020" y="168356"/>
                    <a:pt x="17020" y="144822"/>
                  </a:cubicBezTo>
                  <a:cubicBezTo>
                    <a:pt x="17020" y="134194"/>
                    <a:pt x="18537" y="119517"/>
                    <a:pt x="25110" y="94718"/>
                  </a:cubicBezTo>
                  <a:lnTo>
                    <a:pt x="77693" y="9471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1A66FC6E-B5C4-8740-FC0F-8B9D8D47B0A0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5548466" y="7241361"/>
              <a:ext cx="82111" cy="121160"/>
            </a:xfrm>
            <a:custGeom>
              <a:avLst/>
              <a:gdLst>
                <a:gd name="csX0" fmla="*/ 82451 w 82111"/>
                <a:gd name="csY0" fmla="*/ 61191 h 121160"/>
                <a:gd name="csX1" fmla="*/ 72010 w 82111"/>
                <a:gd name="csY1" fmla="*/ 15312 h 121160"/>
                <a:gd name="csX2" fmla="*/ 41395 w 82111"/>
                <a:gd name="csY2" fmla="*/ 79 h 121160"/>
                <a:gd name="csX3" fmla="*/ 339 w 82111"/>
                <a:gd name="csY3" fmla="*/ 61191 h 121160"/>
                <a:gd name="csX4" fmla="*/ 41395 w 82111"/>
                <a:gd name="csY4" fmla="*/ 121240 h 121160"/>
                <a:gd name="csX5" fmla="*/ 82451 w 82111"/>
                <a:gd name="csY5" fmla="*/ 61191 h 121160"/>
                <a:gd name="csX6" fmla="*/ 41395 w 82111"/>
                <a:gd name="csY6" fmla="*/ 116280 h 121160"/>
                <a:gd name="csX7" fmla="*/ 18920 w 82111"/>
                <a:gd name="csY7" fmla="*/ 96972 h 121160"/>
                <a:gd name="csX8" fmla="*/ 16443 w 82111"/>
                <a:gd name="csY8" fmla="*/ 58888 h 121160"/>
                <a:gd name="csX9" fmla="*/ 19097 w 82111"/>
                <a:gd name="csY9" fmla="*/ 22752 h 121160"/>
                <a:gd name="csX10" fmla="*/ 41395 w 82111"/>
                <a:gd name="csY10" fmla="*/ 5039 h 121160"/>
                <a:gd name="csX11" fmla="*/ 63339 w 82111"/>
                <a:gd name="csY11" fmla="*/ 21158 h 121160"/>
                <a:gd name="csX12" fmla="*/ 66347 w 82111"/>
                <a:gd name="csY12" fmla="*/ 58888 h 121160"/>
                <a:gd name="csX13" fmla="*/ 64046 w 82111"/>
                <a:gd name="csY13" fmla="*/ 96263 h 121160"/>
                <a:gd name="csX14" fmla="*/ 41395 w 82111"/>
                <a:gd name="csY14" fmla="*/ 116280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451" y="61191"/>
                  </a:moveTo>
                  <a:cubicBezTo>
                    <a:pt x="82451" y="41706"/>
                    <a:pt x="80150" y="27712"/>
                    <a:pt x="72010" y="15312"/>
                  </a:cubicBezTo>
                  <a:cubicBezTo>
                    <a:pt x="66524" y="7164"/>
                    <a:pt x="55552" y="79"/>
                    <a:pt x="41395" y="79"/>
                  </a:cubicBezTo>
                  <a:cubicBezTo>
                    <a:pt x="339" y="79"/>
                    <a:pt x="339" y="48437"/>
                    <a:pt x="339" y="61191"/>
                  </a:cubicBezTo>
                  <a:cubicBezTo>
                    <a:pt x="339" y="73944"/>
                    <a:pt x="339" y="121240"/>
                    <a:pt x="41395" y="121240"/>
                  </a:cubicBezTo>
                  <a:cubicBezTo>
                    <a:pt x="82451" y="121240"/>
                    <a:pt x="82451" y="73944"/>
                    <a:pt x="82451" y="61191"/>
                  </a:cubicBezTo>
                  <a:close/>
                  <a:moveTo>
                    <a:pt x="41395" y="116280"/>
                  </a:moveTo>
                  <a:cubicBezTo>
                    <a:pt x="33255" y="116280"/>
                    <a:pt x="22460" y="111497"/>
                    <a:pt x="18920" y="96972"/>
                  </a:cubicBezTo>
                  <a:cubicBezTo>
                    <a:pt x="16443" y="86521"/>
                    <a:pt x="16443" y="71996"/>
                    <a:pt x="16443" y="58888"/>
                  </a:cubicBezTo>
                  <a:cubicBezTo>
                    <a:pt x="16443" y="45957"/>
                    <a:pt x="16443" y="32495"/>
                    <a:pt x="19097" y="22752"/>
                  </a:cubicBezTo>
                  <a:cubicBezTo>
                    <a:pt x="22814" y="8758"/>
                    <a:pt x="34139" y="5039"/>
                    <a:pt x="41395" y="5039"/>
                  </a:cubicBezTo>
                  <a:cubicBezTo>
                    <a:pt x="50951" y="5039"/>
                    <a:pt x="60153" y="10884"/>
                    <a:pt x="63339" y="21158"/>
                  </a:cubicBezTo>
                  <a:cubicBezTo>
                    <a:pt x="66170" y="30723"/>
                    <a:pt x="66347" y="43477"/>
                    <a:pt x="66347" y="58888"/>
                  </a:cubicBezTo>
                  <a:cubicBezTo>
                    <a:pt x="66347" y="71996"/>
                    <a:pt x="66347" y="85104"/>
                    <a:pt x="64046" y="96263"/>
                  </a:cubicBezTo>
                  <a:cubicBezTo>
                    <a:pt x="60507" y="112383"/>
                    <a:pt x="48474" y="116280"/>
                    <a:pt x="41395" y="116280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C12F494-D6AD-8B69-7AA9-EC1C7BEC2B37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3380459" y="7423889"/>
              <a:ext cx="2272215" cy="10121"/>
            </a:xfrm>
            <a:custGeom>
              <a:avLst/>
              <a:gdLst>
                <a:gd name="csX0" fmla="*/ 0 w 2272215"/>
                <a:gd name="csY0" fmla="*/ 0 h 10121"/>
                <a:gd name="csX1" fmla="*/ 2272216 w 2272215"/>
                <a:gd name="csY1" fmla="*/ 0 h 10121"/>
                <a:gd name="csX2" fmla="*/ 2272216 w 2272215"/>
                <a:gd name="csY2" fmla="*/ 10122 h 10121"/>
                <a:gd name="csX3" fmla="*/ 0 w 2272215"/>
                <a:gd name="csY3" fmla="*/ 10122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72215" h="10121">
                  <a:moveTo>
                    <a:pt x="0" y="0"/>
                  </a:moveTo>
                  <a:lnTo>
                    <a:pt x="2272216" y="0"/>
                  </a:lnTo>
                  <a:lnTo>
                    <a:pt x="2272216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69F2673C-648E-ADD1-0483-B34D8103B8E1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3763294" y="7476005"/>
              <a:ext cx="58651" cy="253051"/>
            </a:xfrm>
            <a:custGeom>
              <a:avLst/>
              <a:gdLst>
                <a:gd name="csX0" fmla="*/ 58919 w 58651"/>
                <a:gd name="csY0" fmla="*/ 250611 h 253051"/>
                <a:gd name="csX1" fmla="*/ 54622 w 58651"/>
                <a:gd name="csY1" fmla="*/ 245044 h 253051"/>
                <a:gd name="csX2" fmla="*/ 14931 w 58651"/>
                <a:gd name="csY2" fmla="*/ 126616 h 253051"/>
                <a:gd name="csX3" fmla="*/ 55633 w 58651"/>
                <a:gd name="csY3" fmla="*/ 6923 h 253051"/>
                <a:gd name="csX4" fmla="*/ 58919 w 58651"/>
                <a:gd name="csY4" fmla="*/ 2621 h 253051"/>
                <a:gd name="csX5" fmla="*/ 56391 w 58651"/>
                <a:gd name="csY5" fmla="*/ 91 h 253051"/>
                <a:gd name="csX6" fmla="*/ 16195 w 58651"/>
                <a:gd name="csY6" fmla="*/ 49436 h 253051"/>
                <a:gd name="csX7" fmla="*/ 268 w 58651"/>
                <a:gd name="csY7" fmla="*/ 126616 h 253051"/>
                <a:gd name="csX8" fmla="*/ 16953 w 58651"/>
                <a:gd name="csY8" fmla="*/ 205568 h 253051"/>
                <a:gd name="csX9" fmla="*/ 56391 w 58651"/>
                <a:gd name="csY9" fmla="*/ 253142 h 253051"/>
                <a:gd name="csX10" fmla="*/ 58919 w 58651"/>
                <a:gd name="csY10" fmla="*/ 250611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19" y="250611"/>
                  </a:moveTo>
                  <a:cubicBezTo>
                    <a:pt x="58919" y="249852"/>
                    <a:pt x="58919" y="249346"/>
                    <a:pt x="54622" y="245044"/>
                  </a:cubicBezTo>
                  <a:cubicBezTo>
                    <a:pt x="23021" y="213160"/>
                    <a:pt x="14931" y="165333"/>
                    <a:pt x="14931" y="126616"/>
                  </a:cubicBezTo>
                  <a:cubicBezTo>
                    <a:pt x="14931" y="82585"/>
                    <a:pt x="24538" y="38555"/>
                    <a:pt x="55633" y="6923"/>
                  </a:cubicBezTo>
                  <a:cubicBezTo>
                    <a:pt x="58919" y="3887"/>
                    <a:pt x="58919" y="3380"/>
                    <a:pt x="58919" y="2621"/>
                  </a:cubicBezTo>
                  <a:cubicBezTo>
                    <a:pt x="58919" y="850"/>
                    <a:pt x="57908" y="91"/>
                    <a:pt x="56391" y="91"/>
                  </a:cubicBezTo>
                  <a:cubicBezTo>
                    <a:pt x="53863" y="91"/>
                    <a:pt x="31111" y="17298"/>
                    <a:pt x="16195" y="49436"/>
                  </a:cubicBezTo>
                  <a:cubicBezTo>
                    <a:pt x="3302" y="77271"/>
                    <a:pt x="268" y="105360"/>
                    <a:pt x="268" y="126616"/>
                  </a:cubicBezTo>
                  <a:cubicBezTo>
                    <a:pt x="268" y="146354"/>
                    <a:pt x="3049" y="176973"/>
                    <a:pt x="16953" y="205568"/>
                  </a:cubicBezTo>
                  <a:cubicBezTo>
                    <a:pt x="32122" y="236694"/>
                    <a:pt x="53863" y="253142"/>
                    <a:pt x="56391" y="253142"/>
                  </a:cubicBezTo>
                  <a:cubicBezTo>
                    <a:pt x="57908" y="253142"/>
                    <a:pt x="58919" y="252383"/>
                    <a:pt x="58919" y="25061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B1178D75-6D53-715C-7208-BA8DEE31004E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3859080" y="7497261"/>
              <a:ext cx="83426" cy="168531"/>
            </a:xfrm>
            <a:custGeom>
              <a:avLst/>
              <a:gdLst>
                <a:gd name="csX0" fmla="*/ 52097 w 83426"/>
                <a:gd name="csY0" fmla="*/ 6670 h 168531"/>
                <a:gd name="csX1" fmla="*/ 46283 w 83426"/>
                <a:gd name="csY1" fmla="*/ 91 h 168531"/>
                <a:gd name="csX2" fmla="*/ 272 w 83426"/>
                <a:gd name="csY2" fmla="*/ 16286 h 168531"/>
                <a:gd name="csX3" fmla="*/ 272 w 83426"/>
                <a:gd name="csY3" fmla="*/ 24131 h 168531"/>
                <a:gd name="csX4" fmla="*/ 33390 w 83426"/>
                <a:gd name="csY4" fmla="*/ 17551 h 168531"/>
                <a:gd name="csX5" fmla="*/ 33390 w 83426"/>
                <a:gd name="csY5" fmla="*/ 148632 h 168531"/>
                <a:gd name="csX6" fmla="*/ 9879 w 83426"/>
                <a:gd name="csY6" fmla="*/ 160778 h 168531"/>
                <a:gd name="csX7" fmla="*/ 1789 w 83426"/>
                <a:gd name="csY7" fmla="*/ 160778 h 168531"/>
                <a:gd name="csX8" fmla="*/ 1789 w 83426"/>
                <a:gd name="csY8" fmla="*/ 168623 h 168531"/>
                <a:gd name="csX9" fmla="*/ 42744 w 83426"/>
                <a:gd name="csY9" fmla="*/ 167864 h 168531"/>
                <a:gd name="csX10" fmla="*/ 83698 w 83426"/>
                <a:gd name="csY10" fmla="*/ 168623 h 168531"/>
                <a:gd name="csX11" fmla="*/ 83698 w 83426"/>
                <a:gd name="csY11" fmla="*/ 160778 h 168531"/>
                <a:gd name="csX12" fmla="*/ 75608 w 83426"/>
                <a:gd name="csY12" fmla="*/ 160778 h 168531"/>
                <a:gd name="csX13" fmla="*/ 52097 w 83426"/>
                <a:gd name="csY13" fmla="*/ 148632 h 168531"/>
                <a:gd name="csX14" fmla="*/ 52097 w 83426"/>
                <a:gd name="csY14" fmla="*/ 6670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3426" h="168531">
                  <a:moveTo>
                    <a:pt x="52097" y="6670"/>
                  </a:moveTo>
                  <a:cubicBezTo>
                    <a:pt x="52097" y="597"/>
                    <a:pt x="52097" y="91"/>
                    <a:pt x="46283" y="91"/>
                  </a:cubicBezTo>
                  <a:cubicBezTo>
                    <a:pt x="30609" y="16286"/>
                    <a:pt x="8362" y="16286"/>
                    <a:pt x="272" y="16286"/>
                  </a:cubicBezTo>
                  <a:lnTo>
                    <a:pt x="272" y="24131"/>
                  </a:lnTo>
                  <a:cubicBezTo>
                    <a:pt x="5328" y="24131"/>
                    <a:pt x="20244" y="24131"/>
                    <a:pt x="33390" y="17551"/>
                  </a:cubicBezTo>
                  <a:lnTo>
                    <a:pt x="33390" y="148632"/>
                  </a:lnTo>
                  <a:cubicBezTo>
                    <a:pt x="33390" y="157742"/>
                    <a:pt x="32631" y="160778"/>
                    <a:pt x="9879" y="160778"/>
                  </a:cubicBezTo>
                  <a:lnTo>
                    <a:pt x="1789" y="160778"/>
                  </a:lnTo>
                  <a:lnTo>
                    <a:pt x="1789" y="168623"/>
                  </a:lnTo>
                  <a:cubicBezTo>
                    <a:pt x="10637" y="167864"/>
                    <a:pt x="32631" y="167864"/>
                    <a:pt x="42744" y="167864"/>
                  </a:cubicBezTo>
                  <a:cubicBezTo>
                    <a:pt x="52856" y="167864"/>
                    <a:pt x="74850" y="167864"/>
                    <a:pt x="83698" y="168623"/>
                  </a:cubicBezTo>
                  <a:lnTo>
                    <a:pt x="83698" y="160778"/>
                  </a:lnTo>
                  <a:lnTo>
                    <a:pt x="75608" y="160778"/>
                  </a:lnTo>
                  <a:cubicBezTo>
                    <a:pt x="52856" y="160778"/>
                    <a:pt x="52097" y="157995"/>
                    <a:pt x="52097" y="148632"/>
                  </a:cubicBezTo>
                  <a:lnTo>
                    <a:pt x="52097" y="667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E4E25CD1-195E-A313-E7AF-820512B1794F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4040145" y="7597469"/>
              <a:ext cx="154464" cy="10122"/>
            </a:xfrm>
            <a:custGeom>
              <a:avLst/>
              <a:gdLst>
                <a:gd name="csX0" fmla="*/ 145896 w 154464"/>
                <a:gd name="csY0" fmla="*/ 10213 h 10122"/>
                <a:gd name="csX1" fmla="*/ 154744 w 154464"/>
                <a:gd name="csY1" fmla="*/ 5152 h 10122"/>
                <a:gd name="csX2" fmla="*/ 145896 w 154464"/>
                <a:gd name="csY2" fmla="*/ 91 h 10122"/>
                <a:gd name="csX3" fmla="*/ 9127 w 154464"/>
                <a:gd name="csY3" fmla="*/ 91 h 10122"/>
                <a:gd name="csX4" fmla="*/ 279 w 154464"/>
                <a:gd name="csY4" fmla="*/ 5152 h 10122"/>
                <a:gd name="csX5" fmla="*/ 9127 w 154464"/>
                <a:gd name="csY5" fmla="*/ 10213 h 10122"/>
                <a:gd name="csX6" fmla="*/ 145896 w 154464"/>
                <a:gd name="csY6" fmla="*/ 10213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96" y="10213"/>
                  </a:moveTo>
                  <a:cubicBezTo>
                    <a:pt x="150194" y="10213"/>
                    <a:pt x="154744" y="10213"/>
                    <a:pt x="154744" y="5152"/>
                  </a:cubicBezTo>
                  <a:cubicBezTo>
                    <a:pt x="154744" y="91"/>
                    <a:pt x="150194" y="91"/>
                    <a:pt x="145896" y="91"/>
                  </a:cubicBezTo>
                  <a:lnTo>
                    <a:pt x="9127" y="91"/>
                  </a:lnTo>
                  <a:cubicBezTo>
                    <a:pt x="4830" y="91"/>
                    <a:pt x="279" y="91"/>
                    <a:pt x="279" y="5152"/>
                  </a:cubicBezTo>
                  <a:cubicBezTo>
                    <a:pt x="279" y="10213"/>
                    <a:pt x="4830" y="10213"/>
                    <a:pt x="9127" y="10213"/>
                  </a:cubicBezTo>
                  <a:lnTo>
                    <a:pt x="145896" y="1021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73A4A1D8-9292-EB58-101A-95323D056CF7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4279520" y="7487139"/>
              <a:ext cx="137811" cy="227745"/>
            </a:xfrm>
            <a:custGeom>
              <a:avLst/>
              <a:gdLst>
                <a:gd name="csX0" fmla="*/ 138101 w 137811"/>
                <a:gd name="csY0" fmla="*/ 34759 h 227745"/>
                <a:gd name="csX1" fmla="*/ 103719 w 137811"/>
                <a:gd name="csY1" fmla="*/ 91 h 227745"/>
                <a:gd name="csX2" fmla="*/ 73130 w 137811"/>
                <a:gd name="csY2" fmla="*/ 10719 h 227745"/>
                <a:gd name="csX3" fmla="*/ 40518 w 137811"/>
                <a:gd name="csY3" fmla="*/ 64619 h 227745"/>
                <a:gd name="csX4" fmla="*/ 321 w 137811"/>
                <a:gd name="csY4" fmla="*/ 225306 h 227745"/>
                <a:gd name="csX5" fmla="*/ 3355 w 137811"/>
                <a:gd name="csY5" fmla="*/ 227837 h 227745"/>
                <a:gd name="csX6" fmla="*/ 6389 w 137811"/>
                <a:gd name="csY6" fmla="*/ 226572 h 227745"/>
                <a:gd name="csX7" fmla="*/ 24085 w 137811"/>
                <a:gd name="csY7" fmla="*/ 156729 h 227745"/>
                <a:gd name="csX8" fmla="*/ 58467 w 137811"/>
                <a:gd name="csY8" fmla="*/ 181275 h 227745"/>
                <a:gd name="csX9" fmla="*/ 107258 w 137811"/>
                <a:gd name="csY9" fmla="*/ 161284 h 227745"/>
                <a:gd name="csX10" fmla="*/ 127483 w 137811"/>
                <a:gd name="csY10" fmla="*/ 114723 h 227745"/>
                <a:gd name="csX11" fmla="*/ 109028 w 137811"/>
                <a:gd name="csY11" fmla="*/ 77018 h 227745"/>
                <a:gd name="csX12" fmla="*/ 138101 w 137811"/>
                <a:gd name="csY12" fmla="*/ 34759 h 227745"/>
                <a:gd name="csX13" fmla="*/ 92596 w 137811"/>
                <a:gd name="csY13" fmla="*/ 76765 h 227745"/>
                <a:gd name="csX14" fmla="*/ 80461 w 137811"/>
                <a:gd name="csY14" fmla="*/ 78537 h 227745"/>
                <a:gd name="csX15" fmla="*/ 69337 w 137811"/>
                <a:gd name="csY15" fmla="*/ 77524 h 227745"/>
                <a:gd name="csX16" fmla="*/ 81725 w 137811"/>
                <a:gd name="csY16" fmla="*/ 75500 h 227745"/>
                <a:gd name="csX17" fmla="*/ 92596 w 137811"/>
                <a:gd name="csY17" fmla="*/ 76765 h 227745"/>
                <a:gd name="csX18" fmla="*/ 123944 w 137811"/>
                <a:gd name="csY18" fmla="*/ 28939 h 227745"/>
                <a:gd name="csX19" fmla="*/ 101191 w 137811"/>
                <a:gd name="csY19" fmla="*/ 72716 h 227745"/>
                <a:gd name="csX20" fmla="*/ 81725 w 137811"/>
                <a:gd name="csY20" fmla="*/ 69680 h 227745"/>
                <a:gd name="csX21" fmla="*/ 62259 w 137811"/>
                <a:gd name="csY21" fmla="*/ 77777 h 227745"/>
                <a:gd name="csX22" fmla="*/ 79703 w 137811"/>
                <a:gd name="csY22" fmla="*/ 84104 h 227745"/>
                <a:gd name="csX23" fmla="*/ 100433 w 137811"/>
                <a:gd name="csY23" fmla="*/ 80814 h 227745"/>
                <a:gd name="csX24" fmla="*/ 111556 w 137811"/>
                <a:gd name="csY24" fmla="*/ 109409 h 227745"/>
                <a:gd name="csX25" fmla="*/ 98916 w 137811"/>
                <a:gd name="csY25" fmla="*/ 152934 h 227745"/>
                <a:gd name="csX26" fmla="*/ 57708 w 137811"/>
                <a:gd name="csY26" fmla="*/ 175708 h 227745"/>
                <a:gd name="csX27" fmla="*/ 28888 w 137811"/>
                <a:gd name="csY27" fmla="*/ 143065 h 227745"/>
                <a:gd name="csX28" fmla="*/ 30152 w 137811"/>
                <a:gd name="csY28" fmla="*/ 131930 h 227745"/>
                <a:gd name="csX29" fmla="*/ 46332 w 137811"/>
                <a:gd name="csY29" fmla="*/ 67908 h 227745"/>
                <a:gd name="csX30" fmla="*/ 100433 w 137811"/>
                <a:gd name="csY30" fmla="*/ 5911 h 227745"/>
                <a:gd name="csX31" fmla="*/ 123944 w 137811"/>
                <a:gd name="csY31" fmla="*/ 28939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101" y="34759"/>
                  </a:moveTo>
                  <a:cubicBezTo>
                    <a:pt x="138101" y="15780"/>
                    <a:pt x="124197" y="91"/>
                    <a:pt x="103719" y="91"/>
                  </a:cubicBezTo>
                  <a:cubicBezTo>
                    <a:pt x="89056" y="91"/>
                    <a:pt x="81978" y="4140"/>
                    <a:pt x="73130" y="10719"/>
                  </a:cubicBezTo>
                  <a:cubicBezTo>
                    <a:pt x="59225" y="20841"/>
                    <a:pt x="45321" y="45387"/>
                    <a:pt x="40518" y="64619"/>
                  </a:cubicBezTo>
                  <a:lnTo>
                    <a:pt x="321" y="225306"/>
                  </a:lnTo>
                  <a:cubicBezTo>
                    <a:pt x="68" y="226318"/>
                    <a:pt x="1333" y="227837"/>
                    <a:pt x="3355" y="227837"/>
                  </a:cubicBezTo>
                  <a:cubicBezTo>
                    <a:pt x="5377" y="227837"/>
                    <a:pt x="6136" y="227331"/>
                    <a:pt x="6389" y="226572"/>
                  </a:cubicBezTo>
                  <a:lnTo>
                    <a:pt x="24085" y="156729"/>
                  </a:lnTo>
                  <a:cubicBezTo>
                    <a:pt x="28888" y="171912"/>
                    <a:pt x="40012" y="181275"/>
                    <a:pt x="58467" y="181275"/>
                  </a:cubicBezTo>
                  <a:cubicBezTo>
                    <a:pt x="76922" y="181275"/>
                    <a:pt x="95882" y="172419"/>
                    <a:pt x="107258" y="161284"/>
                  </a:cubicBezTo>
                  <a:cubicBezTo>
                    <a:pt x="119393" y="149644"/>
                    <a:pt x="127483" y="133449"/>
                    <a:pt x="127483" y="114723"/>
                  </a:cubicBezTo>
                  <a:cubicBezTo>
                    <a:pt x="127483" y="96503"/>
                    <a:pt x="118129" y="83345"/>
                    <a:pt x="109028" y="77018"/>
                  </a:cubicBezTo>
                  <a:cubicBezTo>
                    <a:pt x="123691" y="68668"/>
                    <a:pt x="138101" y="52978"/>
                    <a:pt x="138101" y="34759"/>
                  </a:cubicBezTo>
                  <a:close/>
                  <a:moveTo>
                    <a:pt x="92596" y="76765"/>
                  </a:moveTo>
                  <a:cubicBezTo>
                    <a:pt x="89309" y="78031"/>
                    <a:pt x="86528" y="78537"/>
                    <a:pt x="80461" y="78537"/>
                  </a:cubicBezTo>
                  <a:cubicBezTo>
                    <a:pt x="76922" y="78537"/>
                    <a:pt x="71866" y="78790"/>
                    <a:pt x="69337" y="77524"/>
                  </a:cubicBezTo>
                  <a:cubicBezTo>
                    <a:pt x="69843" y="74994"/>
                    <a:pt x="78944" y="75500"/>
                    <a:pt x="81725" y="75500"/>
                  </a:cubicBezTo>
                  <a:cubicBezTo>
                    <a:pt x="87034" y="75500"/>
                    <a:pt x="89309" y="75500"/>
                    <a:pt x="92596" y="76765"/>
                  </a:cubicBezTo>
                  <a:close/>
                  <a:moveTo>
                    <a:pt x="123944" y="28939"/>
                  </a:moveTo>
                  <a:cubicBezTo>
                    <a:pt x="123944" y="46652"/>
                    <a:pt x="114337" y="64872"/>
                    <a:pt x="101191" y="72716"/>
                  </a:cubicBezTo>
                  <a:cubicBezTo>
                    <a:pt x="94365" y="70186"/>
                    <a:pt x="89309" y="69680"/>
                    <a:pt x="81725" y="69680"/>
                  </a:cubicBezTo>
                  <a:cubicBezTo>
                    <a:pt x="76416" y="69680"/>
                    <a:pt x="62259" y="69427"/>
                    <a:pt x="62259" y="77777"/>
                  </a:cubicBezTo>
                  <a:cubicBezTo>
                    <a:pt x="62006" y="84863"/>
                    <a:pt x="75152" y="84104"/>
                    <a:pt x="79703" y="84104"/>
                  </a:cubicBezTo>
                  <a:cubicBezTo>
                    <a:pt x="89056" y="84104"/>
                    <a:pt x="92848" y="83851"/>
                    <a:pt x="100433" y="80814"/>
                  </a:cubicBezTo>
                  <a:cubicBezTo>
                    <a:pt x="110039" y="89924"/>
                    <a:pt x="111303" y="97769"/>
                    <a:pt x="111556" y="109409"/>
                  </a:cubicBezTo>
                  <a:cubicBezTo>
                    <a:pt x="112062" y="124086"/>
                    <a:pt x="105994" y="143065"/>
                    <a:pt x="98916" y="152934"/>
                  </a:cubicBezTo>
                  <a:cubicBezTo>
                    <a:pt x="89056" y="166598"/>
                    <a:pt x="72118" y="175708"/>
                    <a:pt x="57708" y="175708"/>
                  </a:cubicBezTo>
                  <a:cubicBezTo>
                    <a:pt x="38495" y="175708"/>
                    <a:pt x="28888" y="161031"/>
                    <a:pt x="28888" y="143065"/>
                  </a:cubicBezTo>
                  <a:cubicBezTo>
                    <a:pt x="28888" y="140534"/>
                    <a:pt x="28888" y="136738"/>
                    <a:pt x="30152" y="131930"/>
                  </a:cubicBezTo>
                  <a:lnTo>
                    <a:pt x="46332" y="67908"/>
                  </a:lnTo>
                  <a:cubicBezTo>
                    <a:pt x="51894" y="46146"/>
                    <a:pt x="70096" y="5911"/>
                    <a:pt x="100433" y="5911"/>
                  </a:cubicBezTo>
                  <a:cubicBezTo>
                    <a:pt x="115095" y="5911"/>
                    <a:pt x="123944" y="13756"/>
                    <a:pt x="123944" y="2893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968191D3-DEC7-BCF1-B60C-1D2FCE178455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4479033" y="7552426"/>
              <a:ext cx="96319" cy="116150"/>
            </a:xfrm>
            <a:custGeom>
              <a:avLst/>
              <a:gdLst>
                <a:gd name="csX0" fmla="*/ 21280 w 96319"/>
                <a:gd name="csY0" fmla="*/ 58293 h 116150"/>
                <a:gd name="csX1" fmla="*/ 55409 w 96319"/>
                <a:gd name="csY1" fmla="*/ 6417 h 116150"/>
                <a:gd name="csX2" fmla="*/ 82459 w 96319"/>
                <a:gd name="csY2" fmla="*/ 15780 h 116150"/>
                <a:gd name="csX3" fmla="*/ 70577 w 96319"/>
                <a:gd name="csY3" fmla="*/ 27420 h 116150"/>
                <a:gd name="csX4" fmla="*/ 82206 w 96319"/>
                <a:gd name="csY4" fmla="*/ 39061 h 116150"/>
                <a:gd name="csX5" fmla="*/ 93835 w 96319"/>
                <a:gd name="csY5" fmla="*/ 27167 h 116150"/>
                <a:gd name="csX6" fmla="*/ 55156 w 96319"/>
                <a:gd name="csY6" fmla="*/ 91 h 116150"/>
                <a:gd name="csX7" fmla="*/ 297 w 96319"/>
                <a:gd name="csY7" fmla="*/ 58799 h 116150"/>
                <a:gd name="csX8" fmla="*/ 54650 w 96319"/>
                <a:gd name="csY8" fmla="*/ 116241 h 116150"/>
                <a:gd name="csX9" fmla="*/ 96616 w 96319"/>
                <a:gd name="csY9" fmla="*/ 83345 h 116150"/>
                <a:gd name="csX10" fmla="*/ 93330 w 96319"/>
                <a:gd name="csY10" fmla="*/ 80814 h 116150"/>
                <a:gd name="csX11" fmla="*/ 90043 w 96319"/>
                <a:gd name="csY11" fmla="*/ 83345 h 116150"/>
                <a:gd name="csX12" fmla="*/ 56926 w 96319"/>
                <a:gd name="csY12" fmla="*/ 109915 h 116150"/>
                <a:gd name="csX13" fmla="*/ 21280 w 96319"/>
                <a:gd name="csY13" fmla="*/ 58293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280" y="58293"/>
                  </a:moveTo>
                  <a:cubicBezTo>
                    <a:pt x="21280" y="17045"/>
                    <a:pt x="42010" y="6417"/>
                    <a:pt x="55409" y="6417"/>
                  </a:cubicBezTo>
                  <a:cubicBezTo>
                    <a:pt x="57684" y="6417"/>
                    <a:pt x="73611" y="6670"/>
                    <a:pt x="82459" y="15780"/>
                  </a:cubicBezTo>
                  <a:cubicBezTo>
                    <a:pt x="72094" y="16539"/>
                    <a:pt x="70577" y="24131"/>
                    <a:pt x="70577" y="27420"/>
                  </a:cubicBezTo>
                  <a:cubicBezTo>
                    <a:pt x="70577" y="34000"/>
                    <a:pt x="75128" y="39061"/>
                    <a:pt x="82206" y="39061"/>
                  </a:cubicBezTo>
                  <a:cubicBezTo>
                    <a:pt x="88779" y="39061"/>
                    <a:pt x="93835" y="34759"/>
                    <a:pt x="93835" y="27167"/>
                  </a:cubicBezTo>
                  <a:cubicBezTo>
                    <a:pt x="93835" y="9960"/>
                    <a:pt x="74622" y="91"/>
                    <a:pt x="55156" y="91"/>
                  </a:cubicBezTo>
                  <a:cubicBezTo>
                    <a:pt x="23555" y="91"/>
                    <a:pt x="297" y="27420"/>
                    <a:pt x="297" y="58799"/>
                  </a:cubicBezTo>
                  <a:cubicBezTo>
                    <a:pt x="297" y="91189"/>
                    <a:pt x="25325" y="116241"/>
                    <a:pt x="54650" y="116241"/>
                  </a:cubicBezTo>
                  <a:cubicBezTo>
                    <a:pt x="88527" y="116241"/>
                    <a:pt x="96616" y="85875"/>
                    <a:pt x="96616" y="83345"/>
                  </a:cubicBezTo>
                  <a:cubicBezTo>
                    <a:pt x="96616" y="80814"/>
                    <a:pt x="94088" y="80814"/>
                    <a:pt x="93330" y="80814"/>
                  </a:cubicBezTo>
                  <a:cubicBezTo>
                    <a:pt x="91055" y="80814"/>
                    <a:pt x="90549" y="81826"/>
                    <a:pt x="90043" y="83345"/>
                  </a:cubicBezTo>
                  <a:cubicBezTo>
                    <a:pt x="82712" y="106878"/>
                    <a:pt x="66280" y="109915"/>
                    <a:pt x="56926" y="109915"/>
                  </a:cubicBezTo>
                  <a:cubicBezTo>
                    <a:pt x="43527" y="109915"/>
                    <a:pt x="21280" y="99034"/>
                    <a:pt x="21280" y="58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9A196713-410B-20F1-A137-2395C1EADE1B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4589875" y="7552426"/>
              <a:ext cx="111993" cy="116150"/>
            </a:xfrm>
            <a:custGeom>
              <a:avLst/>
              <a:gdLst>
                <a:gd name="csX0" fmla="*/ 112295 w 111993"/>
                <a:gd name="csY0" fmla="*/ 59305 h 116150"/>
                <a:gd name="csX1" fmla="*/ 56425 w 111993"/>
                <a:gd name="csY1" fmla="*/ 91 h 116150"/>
                <a:gd name="csX2" fmla="*/ 301 w 111993"/>
                <a:gd name="csY2" fmla="*/ 59305 h 116150"/>
                <a:gd name="csX3" fmla="*/ 56172 w 111993"/>
                <a:gd name="csY3" fmla="*/ 116241 h 116150"/>
                <a:gd name="csX4" fmla="*/ 112295 w 111993"/>
                <a:gd name="csY4" fmla="*/ 59305 h 116150"/>
                <a:gd name="csX5" fmla="*/ 56425 w 111993"/>
                <a:gd name="csY5" fmla="*/ 109915 h 116150"/>
                <a:gd name="csX6" fmla="*/ 27605 w 111993"/>
                <a:gd name="csY6" fmla="*/ 92961 h 116150"/>
                <a:gd name="csX7" fmla="*/ 21284 w 111993"/>
                <a:gd name="csY7" fmla="*/ 57280 h 116150"/>
                <a:gd name="csX8" fmla="*/ 27352 w 111993"/>
                <a:gd name="csY8" fmla="*/ 22612 h 116150"/>
                <a:gd name="csX9" fmla="*/ 56172 w 111993"/>
                <a:gd name="csY9" fmla="*/ 5658 h 116150"/>
                <a:gd name="csX10" fmla="*/ 84739 w 111993"/>
                <a:gd name="csY10" fmla="*/ 22106 h 116150"/>
                <a:gd name="csX11" fmla="*/ 91312 w 111993"/>
                <a:gd name="csY11" fmla="*/ 57280 h 116150"/>
                <a:gd name="csX12" fmla="*/ 85750 w 111993"/>
                <a:gd name="csY12" fmla="*/ 91189 h 116150"/>
                <a:gd name="csX13" fmla="*/ 56425 w 111993"/>
                <a:gd name="csY13" fmla="*/ 109915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295" y="59305"/>
                  </a:moveTo>
                  <a:cubicBezTo>
                    <a:pt x="112295" y="26914"/>
                    <a:pt x="87014" y="91"/>
                    <a:pt x="56425" y="91"/>
                  </a:cubicBezTo>
                  <a:cubicBezTo>
                    <a:pt x="24824" y="91"/>
                    <a:pt x="301" y="27673"/>
                    <a:pt x="301" y="59305"/>
                  </a:cubicBezTo>
                  <a:cubicBezTo>
                    <a:pt x="301" y="91948"/>
                    <a:pt x="26593" y="116241"/>
                    <a:pt x="56172" y="116241"/>
                  </a:cubicBezTo>
                  <a:cubicBezTo>
                    <a:pt x="86761" y="116241"/>
                    <a:pt x="112295" y="91442"/>
                    <a:pt x="112295" y="59305"/>
                  </a:cubicBezTo>
                  <a:close/>
                  <a:moveTo>
                    <a:pt x="56425" y="109915"/>
                  </a:moveTo>
                  <a:cubicBezTo>
                    <a:pt x="45554" y="109915"/>
                    <a:pt x="34430" y="104601"/>
                    <a:pt x="27605" y="92961"/>
                  </a:cubicBezTo>
                  <a:cubicBezTo>
                    <a:pt x="21284" y="81826"/>
                    <a:pt x="21284" y="66390"/>
                    <a:pt x="21284" y="57280"/>
                  </a:cubicBezTo>
                  <a:cubicBezTo>
                    <a:pt x="21284" y="47411"/>
                    <a:pt x="21284" y="33747"/>
                    <a:pt x="27352" y="22612"/>
                  </a:cubicBezTo>
                  <a:cubicBezTo>
                    <a:pt x="34178" y="10972"/>
                    <a:pt x="46059" y="5658"/>
                    <a:pt x="56172" y="5658"/>
                  </a:cubicBezTo>
                  <a:cubicBezTo>
                    <a:pt x="67295" y="5658"/>
                    <a:pt x="78166" y="11225"/>
                    <a:pt x="84739" y="22106"/>
                  </a:cubicBezTo>
                  <a:cubicBezTo>
                    <a:pt x="91312" y="32987"/>
                    <a:pt x="91312" y="47664"/>
                    <a:pt x="91312" y="57280"/>
                  </a:cubicBezTo>
                  <a:cubicBezTo>
                    <a:pt x="91312" y="66390"/>
                    <a:pt x="91312" y="80055"/>
                    <a:pt x="85750" y="91189"/>
                  </a:cubicBezTo>
                  <a:cubicBezTo>
                    <a:pt x="80188" y="102576"/>
                    <a:pt x="69065" y="109915"/>
                    <a:pt x="56425" y="10991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64621FDA-3546-69A1-0F3B-E99202840232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4717543" y="7552426"/>
              <a:ext cx="82667" cy="116150"/>
            </a:xfrm>
            <a:custGeom>
              <a:avLst/>
              <a:gdLst>
                <a:gd name="csX0" fmla="*/ 44548 w 82667"/>
                <a:gd name="csY0" fmla="*/ 64366 h 116150"/>
                <a:gd name="csX1" fmla="*/ 70840 w 82667"/>
                <a:gd name="csY1" fmla="*/ 87646 h 116150"/>
                <a:gd name="csX2" fmla="*/ 42272 w 82667"/>
                <a:gd name="csY2" fmla="*/ 110674 h 116150"/>
                <a:gd name="csX3" fmla="*/ 7132 w 82667"/>
                <a:gd name="csY3" fmla="*/ 74741 h 116150"/>
                <a:gd name="csX4" fmla="*/ 3593 w 82667"/>
                <a:gd name="csY4" fmla="*/ 70439 h 116150"/>
                <a:gd name="csX5" fmla="*/ 306 w 82667"/>
                <a:gd name="csY5" fmla="*/ 76765 h 116150"/>
                <a:gd name="csX6" fmla="*/ 306 w 82667"/>
                <a:gd name="csY6" fmla="*/ 110168 h 116150"/>
                <a:gd name="csX7" fmla="*/ 3087 w 82667"/>
                <a:gd name="csY7" fmla="*/ 116241 h 116150"/>
                <a:gd name="csX8" fmla="*/ 9407 w 82667"/>
                <a:gd name="csY8" fmla="*/ 111180 h 116150"/>
                <a:gd name="csX9" fmla="*/ 14464 w 82667"/>
                <a:gd name="csY9" fmla="*/ 105360 h 116150"/>
                <a:gd name="csX10" fmla="*/ 42272 w 82667"/>
                <a:gd name="csY10" fmla="*/ 116241 h 116150"/>
                <a:gd name="csX11" fmla="*/ 82974 w 82667"/>
                <a:gd name="csY11" fmla="*/ 81067 h 116150"/>
                <a:gd name="csX12" fmla="*/ 72356 w 82667"/>
                <a:gd name="csY12" fmla="*/ 57027 h 116150"/>
                <a:gd name="csX13" fmla="*/ 43536 w 82667"/>
                <a:gd name="csY13" fmla="*/ 44881 h 116150"/>
                <a:gd name="csX14" fmla="*/ 12441 w 82667"/>
                <a:gd name="csY14" fmla="*/ 24131 h 116150"/>
                <a:gd name="csX15" fmla="*/ 40756 w 82667"/>
                <a:gd name="csY15" fmla="*/ 4899 h 116150"/>
                <a:gd name="csX16" fmla="*/ 70334 w 82667"/>
                <a:gd name="csY16" fmla="*/ 35518 h 116150"/>
                <a:gd name="csX17" fmla="*/ 73368 w 82667"/>
                <a:gd name="csY17" fmla="*/ 37795 h 116150"/>
                <a:gd name="csX18" fmla="*/ 76654 w 82667"/>
                <a:gd name="csY18" fmla="*/ 31722 h 116150"/>
                <a:gd name="csX19" fmla="*/ 76654 w 82667"/>
                <a:gd name="csY19" fmla="*/ 6164 h 116150"/>
                <a:gd name="csX20" fmla="*/ 73873 w 82667"/>
                <a:gd name="csY20" fmla="*/ 91 h 116150"/>
                <a:gd name="csX21" fmla="*/ 68817 w 82667"/>
                <a:gd name="csY21" fmla="*/ 3127 h 116150"/>
                <a:gd name="csX22" fmla="*/ 64519 w 82667"/>
                <a:gd name="csY22" fmla="*/ 7176 h 116150"/>
                <a:gd name="csX23" fmla="*/ 40756 w 82667"/>
                <a:gd name="csY23" fmla="*/ 91 h 116150"/>
                <a:gd name="csX24" fmla="*/ 306 w 82667"/>
                <a:gd name="csY24" fmla="*/ 31216 h 116150"/>
                <a:gd name="csX25" fmla="*/ 11177 w 82667"/>
                <a:gd name="csY25" fmla="*/ 52725 h 116150"/>
                <a:gd name="csX26" fmla="*/ 44548 w 82667"/>
                <a:gd name="csY26" fmla="*/ 64366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548" y="64366"/>
                  </a:moveTo>
                  <a:cubicBezTo>
                    <a:pt x="50109" y="65378"/>
                    <a:pt x="70840" y="69427"/>
                    <a:pt x="70840" y="87646"/>
                  </a:cubicBezTo>
                  <a:cubicBezTo>
                    <a:pt x="70840" y="100552"/>
                    <a:pt x="61991" y="110674"/>
                    <a:pt x="42272" y="110674"/>
                  </a:cubicBezTo>
                  <a:cubicBezTo>
                    <a:pt x="21037" y="110674"/>
                    <a:pt x="11936" y="96250"/>
                    <a:pt x="7132" y="74741"/>
                  </a:cubicBezTo>
                  <a:cubicBezTo>
                    <a:pt x="6374" y="71451"/>
                    <a:pt x="6121" y="70439"/>
                    <a:pt x="3593" y="70439"/>
                  </a:cubicBezTo>
                  <a:cubicBezTo>
                    <a:pt x="306" y="70439"/>
                    <a:pt x="306" y="72210"/>
                    <a:pt x="306" y="76765"/>
                  </a:cubicBezTo>
                  <a:lnTo>
                    <a:pt x="306" y="110168"/>
                  </a:lnTo>
                  <a:cubicBezTo>
                    <a:pt x="306" y="114470"/>
                    <a:pt x="306" y="116241"/>
                    <a:pt x="3087" y="116241"/>
                  </a:cubicBezTo>
                  <a:cubicBezTo>
                    <a:pt x="4351" y="116241"/>
                    <a:pt x="4604" y="115988"/>
                    <a:pt x="9407" y="111180"/>
                  </a:cubicBezTo>
                  <a:cubicBezTo>
                    <a:pt x="9913" y="110674"/>
                    <a:pt x="9913" y="110168"/>
                    <a:pt x="14464" y="105360"/>
                  </a:cubicBezTo>
                  <a:cubicBezTo>
                    <a:pt x="25587" y="115988"/>
                    <a:pt x="36963" y="116241"/>
                    <a:pt x="42272" y="116241"/>
                  </a:cubicBezTo>
                  <a:cubicBezTo>
                    <a:pt x="71345" y="116241"/>
                    <a:pt x="82974" y="99287"/>
                    <a:pt x="82974" y="81067"/>
                  </a:cubicBezTo>
                  <a:cubicBezTo>
                    <a:pt x="82974" y="67655"/>
                    <a:pt x="75390" y="60064"/>
                    <a:pt x="72356" y="57027"/>
                  </a:cubicBezTo>
                  <a:cubicBezTo>
                    <a:pt x="64014" y="48930"/>
                    <a:pt x="54154" y="46905"/>
                    <a:pt x="43536" y="44881"/>
                  </a:cubicBezTo>
                  <a:cubicBezTo>
                    <a:pt x="29379" y="42097"/>
                    <a:pt x="12441" y="38808"/>
                    <a:pt x="12441" y="24131"/>
                  </a:cubicBezTo>
                  <a:cubicBezTo>
                    <a:pt x="12441" y="15274"/>
                    <a:pt x="19014" y="4899"/>
                    <a:pt x="40756" y="4899"/>
                  </a:cubicBezTo>
                  <a:cubicBezTo>
                    <a:pt x="68564" y="4899"/>
                    <a:pt x="69828" y="27673"/>
                    <a:pt x="70334" y="35518"/>
                  </a:cubicBezTo>
                  <a:cubicBezTo>
                    <a:pt x="70587" y="37795"/>
                    <a:pt x="72862" y="37795"/>
                    <a:pt x="73368" y="37795"/>
                  </a:cubicBezTo>
                  <a:cubicBezTo>
                    <a:pt x="76654" y="37795"/>
                    <a:pt x="76654" y="36530"/>
                    <a:pt x="76654" y="31722"/>
                  </a:cubicBezTo>
                  <a:lnTo>
                    <a:pt x="76654" y="6164"/>
                  </a:lnTo>
                  <a:cubicBezTo>
                    <a:pt x="76654" y="1862"/>
                    <a:pt x="76654" y="91"/>
                    <a:pt x="73873" y="91"/>
                  </a:cubicBezTo>
                  <a:cubicBezTo>
                    <a:pt x="72609" y="91"/>
                    <a:pt x="72104" y="91"/>
                    <a:pt x="68817" y="3127"/>
                  </a:cubicBezTo>
                  <a:cubicBezTo>
                    <a:pt x="68059" y="4140"/>
                    <a:pt x="65531" y="6417"/>
                    <a:pt x="64519" y="7176"/>
                  </a:cubicBezTo>
                  <a:cubicBezTo>
                    <a:pt x="54913" y="91"/>
                    <a:pt x="44548" y="91"/>
                    <a:pt x="40756" y="91"/>
                  </a:cubicBezTo>
                  <a:cubicBezTo>
                    <a:pt x="9913" y="91"/>
                    <a:pt x="306" y="17045"/>
                    <a:pt x="306" y="31216"/>
                  </a:cubicBezTo>
                  <a:cubicBezTo>
                    <a:pt x="306" y="40073"/>
                    <a:pt x="4351" y="47158"/>
                    <a:pt x="11177" y="52725"/>
                  </a:cubicBezTo>
                  <a:cubicBezTo>
                    <a:pt x="19267" y="59305"/>
                    <a:pt x="26346" y="60823"/>
                    <a:pt x="44548" y="643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CDF40E50-9CFE-A53F-2BA7-43CB4A3DE8A7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4861669" y="7487392"/>
              <a:ext cx="104409" cy="181184"/>
            </a:xfrm>
            <a:custGeom>
              <a:avLst/>
              <a:gdLst>
                <a:gd name="csX0" fmla="*/ 104721 w 104409"/>
                <a:gd name="csY0" fmla="*/ 51966 h 181184"/>
                <a:gd name="csX1" fmla="*/ 74384 w 104409"/>
                <a:gd name="csY1" fmla="*/ 91 h 181184"/>
                <a:gd name="csX2" fmla="*/ 312 w 104409"/>
                <a:gd name="csY2" fmla="*/ 129400 h 181184"/>
                <a:gd name="csX3" fmla="*/ 30649 w 104409"/>
                <a:gd name="csY3" fmla="*/ 181275 h 181184"/>
                <a:gd name="csX4" fmla="*/ 104721 w 104409"/>
                <a:gd name="csY4" fmla="*/ 51966 h 181184"/>
                <a:gd name="csX5" fmla="*/ 27110 w 104409"/>
                <a:gd name="csY5" fmla="*/ 86634 h 181184"/>
                <a:gd name="csX6" fmla="*/ 46576 w 104409"/>
                <a:gd name="csY6" fmla="*/ 32228 h 181184"/>
                <a:gd name="csX7" fmla="*/ 74132 w 104409"/>
                <a:gd name="csY7" fmla="*/ 5658 h 181184"/>
                <a:gd name="csX8" fmla="*/ 88036 w 104409"/>
                <a:gd name="csY8" fmla="*/ 36277 h 181184"/>
                <a:gd name="csX9" fmla="*/ 79946 w 104409"/>
                <a:gd name="csY9" fmla="*/ 86634 h 181184"/>
                <a:gd name="csX10" fmla="*/ 27110 w 104409"/>
                <a:gd name="csY10" fmla="*/ 86634 h 181184"/>
                <a:gd name="csX11" fmla="*/ 77671 w 104409"/>
                <a:gd name="csY11" fmla="*/ 94732 h 181184"/>
                <a:gd name="csX12" fmla="*/ 59974 w 104409"/>
                <a:gd name="csY12" fmla="*/ 146101 h 181184"/>
                <a:gd name="csX13" fmla="*/ 30649 w 104409"/>
                <a:gd name="csY13" fmla="*/ 175708 h 181184"/>
                <a:gd name="csX14" fmla="*/ 16997 w 104409"/>
                <a:gd name="csY14" fmla="*/ 144836 h 181184"/>
                <a:gd name="csX15" fmla="*/ 25087 w 104409"/>
                <a:gd name="csY15" fmla="*/ 94732 h 181184"/>
                <a:gd name="csX16" fmla="*/ 77671 w 104409"/>
                <a:gd name="csY16" fmla="*/ 94732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721" y="51966"/>
                  </a:moveTo>
                  <a:cubicBezTo>
                    <a:pt x="104721" y="35265"/>
                    <a:pt x="100171" y="91"/>
                    <a:pt x="74384" y="91"/>
                  </a:cubicBezTo>
                  <a:cubicBezTo>
                    <a:pt x="39244" y="91"/>
                    <a:pt x="312" y="71451"/>
                    <a:pt x="312" y="129400"/>
                  </a:cubicBezTo>
                  <a:cubicBezTo>
                    <a:pt x="312" y="153187"/>
                    <a:pt x="7643" y="181275"/>
                    <a:pt x="30649" y="181275"/>
                  </a:cubicBezTo>
                  <a:cubicBezTo>
                    <a:pt x="66295" y="181275"/>
                    <a:pt x="104721" y="108650"/>
                    <a:pt x="104721" y="51966"/>
                  </a:cubicBezTo>
                  <a:close/>
                  <a:moveTo>
                    <a:pt x="27110" y="86634"/>
                  </a:moveTo>
                  <a:cubicBezTo>
                    <a:pt x="31407" y="70439"/>
                    <a:pt x="36463" y="50195"/>
                    <a:pt x="46576" y="32228"/>
                  </a:cubicBezTo>
                  <a:cubicBezTo>
                    <a:pt x="53401" y="19829"/>
                    <a:pt x="62755" y="5658"/>
                    <a:pt x="74132" y="5658"/>
                  </a:cubicBezTo>
                  <a:cubicBezTo>
                    <a:pt x="86519" y="5658"/>
                    <a:pt x="88036" y="21853"/>
                    <a:pt x="88036" y="36277"/>
                  </a:cubicBezTo>
                  <a:cubicBezTo>
                    <a:pt x="88036" y="48677"/>
                    <a:pt x="86013" y="61582"/>
                    <a:pt x="79946" y="86634"/>
                  </a:cubicBezTo>
                  <a:lnTo>
                    <a:pt x="27110" y="86634"/>
                  </a:lnTo>
                  <a:close/>
                  <a:moveTo>
                    <a:pt x="77671" y="94732"/>
                  </a:moveTo>
                  <a:cubicBezTo>
                    <a:pt x="74890" y="106372"/>
                    <a:pt x="69581" y="127882"/>
                    <a:pt x="59974" y="146101"/>
                  </a:cubicBezTo>
                  <a:cubicBezTo>
                    <a:pt x="51126" y="163309"/>
                    <a:pt x="41520" y="175708"/>
                    <a:pt x="30649" y="175708"/>
                  </a:cubicBezTo>
                  <a:cubicBezTo>
                    <a:pt x="22306" y="175708"/>
                    <a:pt x="16997" y="168370"/>
                    <a:pt x="16997" y="144836"/>
                  </a:cubicBezTo>
                  <a:cubicBezTo>
                    <a:pt x="16997" y="134208"/>
                    <a:pt x="18514" y="119531"/>
                    <a:pt x="25087" y="94732"/>
                  </a:cubicBezTo>
                  <a:lnTo>
                    <a:pt x="77671" y="9473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2A88C93F-9598-8D9C-EB57-FB7E1C69C7FE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4978932" y="7586132"/>
              <a:ext cx="82111" cy="121160"/>
            </a:xfrm>
            <a:custGeom>
              <a:avLst/>
              <a:gdLst>
                <a:gd name="csX0" fmla="*/ 82428 w 82111"/>
                <a:gd name="csY0" fmla="*/ 61204 h 121160"/>
                <a:gd name="csX1" fmla="*/ 71987 w 82111"/>
                <a:gd name="csY1" fmla="*/ 15326 h 121160"/>
                <a:gd name="csX2" fmla="*/ 41373 w 82111"/>
                <a:gd name="csY2" fmla="*/ 92 h 121160"/>
                <a:gd name="csX3" fmla="*/ 317 w 82111"/>
                <a:gd name="csY3" fmla="*/ 61204 h 121160"/>
                <a:gd name="csX4" fmla="*/ 41373 w 82111"/>
                <a:gd name="csY4" fmla="*/ 121253 h 121160"/>
                <a:gd name="csX5" fmla="*/ 82428 w 82111"/>
                <a:gd name="csY5" fmla="*/ 61204 h 121160"/>
                <a:gd name="csX6" fmla="*/ 41373 w 82111"/>
                <a:gd name="csY6" fmla="*/ 116293 h 121160"/>
                <a:gd name="csX7" fmla="*/ 18898 w 82111"/>
                <a:gd name="csY7" fmla="*/ 96986 h 121160"/>
                <a:gd name="csX8" fmla="*/ 16420 w 82111"/>
                <a:gd name="csY8" fmla="*/ 58901 h 121160"/>
                <a:gd name="csX9" fmla="*/ 19075 w 82111"/>
                <a:gd name="csY9" fmla="*/ 22766 h 121160"/>
                <a:gd name="csX10" fmla="*/ 41373 w 82111"/>
                <a:gd name="csY10" fmla="*/ 5052 h 121160"/>
                <a:gd name="csX11" fmla="*/ 63316 w 82111"/>
                <a:gd name="csY11" fmla="*/ 21171 h 121160"/>
                <a:gd name="csX12" fmla="*/ 66325 w 82111"/>
                <a:gd name="csY12" fmla="*/ 58901 h 121160"/>
                <a:gd name="csX13" fmla="*/ 64024 w 82111"/>
                <a:gd name="csY13" fmla="*/ 96277 h 121160"/>
                <a:gd name="csX14" fmla="*/ 41373 w 82111"/>
                <a:gd name="csY14" fmla="*/ 116293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428" y="61204"/>
                  </a:moveTo>
                  <a:cubicBezTo>
                    <a:pt x="82428" y="41719"/>
                    <a:pt x="80128" y="27725"/>
                    <a:pt x="71987" y="15326"/>
                  </a:cubicBezTo>
                  <a:cubicBezTo>
                    <a:pt x="66501" y="7178"/>
                    <a:pt x="55530" y="92"/>
                    <a:pt x="41373" y="92"/>
                  </a:cubicBezTo>
                  <a:cubicBezTo>
                    <a:pt x="317" y="92"/>
                    <a:pt x="317" y="48450"/>
                    <a:pt x="317" y="61204"/>
                  </a:cubicBezTo>
                  <a:cubicBezTo>
                    <a:pt x="317" y="73958"/>
                    <a:pt x="317" y="121253"/>
                    <a:pt x="41373" y="121253"/>
                  </a:cubicBezTo>
                  <a:cubicBezTo>
                    <a:pt x="82428" y="121253"/>
                    <a:pt x="82428" y="73958"/>
                    <a:pt x="82428" y="61204"/>
                  </a:cubicBezTo>
                  <a:close/>
                  <a:moveTo>
                    <a:pt x="41373" y="116293"/>
                  </a:moveTo>
                  <a:cubicBezTo>
                    <a:pt x="33232" y="116293"/>
                    <a:pt x="22437" y="111511"/>
                    <a:pt x="18898" y="96986"/>
                  </a:cubicBezTo>
                  <a:cubicBezTo>
                    <a:pt x="16420" y="86535"/>
                    <a:pt x="16420" y="72009"/>
                    <a:pt x="16420" y="58901"/>
                  </a:cubicBezTo>
                  <a:cubicBezTo>
                    <a:pt x="16420" y="45970"/>
                    <a:pt x="16420" y="32508"/>
                    <a:pt x="19075" y="22766"/>
                  </a:cubicBezTo>
                  <a:cubicBezTo>
                    <a:pt x="22791" y="8772"/>
                    <a:pt x="34117" y="5052"/>
                    <a:pt x="41373" y="5052"/>
                  </a:cubicBezTo>
                  <a:cubicBezTo>
                    <a:pt x="50929" y="5052"/>
                    <a:pt x="60131" y="10898"/>
                    <a:pt x="63316" y="21171"/>
                  </a:cubicBezTo>
                  <a:cubicBezTo>
                    <a:pt x="66148" y="30737"/>
                    <a:pt x="66325" y="43491"/>
                    <a:pt x="66325" y="58901"/>
                  </a:cubicBezTo>
                  <a:cubicBezTo>
                    <a:pt x="66325" y="72009"/>
                    <a:pt x="66325" y="85117"/>
                    <a:pt x="64024" y="96277"/>
                  </a:cubicBezTo>
                  <a:cubicBezTo>
                    <a:pt x="60485" y="112396"/>
                    <a:pt x="48451" y="116293"/>
                    <a:pt x="41373" y="116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2C880D3C-E5AF-F429-5710-5901260051B3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5097552" y="7476005"/>
              <a:ext cx="58651" cy="253051"/>
            </a:xfrm>
            <a:custGeom>
              <a:avLst/>
              <a:gdLst>
                <a:gd name="csX0" fmla="*/ 58972 w 58651"/>
                <a:gd name="csY0" fmla="*/ 126616 h 253051"/>
                <a:gd name="csX1" fmla="*/ 42287 w 58651"/>
                <a:gd name="csY1" fmla="*/ 47664 h 253051"/>
                <a:gd name="csX2" fmla="*/ 2849 w 58651"/>
                <a:gd name="csY2" fmla="*/ 91 h 253051"/>
                <a:gd name="csX3" fmla="*/ 321 w 58651"/>
                <a:gd name="csY3" fmla="*/ 2621 h 253051"/>
                <a:gd name="csX4" fmla="*/ 5125 w 58651"/>
                <a:gd name="csY4" fmla="*/ 8441 h 253051"/>
                <a:gd name="csX5" fmla="*/ 44310 w 58651"/>
                <a:gd name="csY5" fmla="*/ 126616 h 253051"/>
                <a:gd name="csX6" fmla="*/ 3608 w 58651"/>
                <a:gd name="csY6" fmla="*/ 246309 h 253051"/>
                <a:gd name="csX7" fmla="*/ 321 w 58651"/>
                <a:gd name="csY7" fmla="*/ 250611 h 253051"/>
                <a:gd name="csX8" fmla="*/ 2849 w 58651"/>
                <a:gd name="csY8" fmla="*/ 253142 h 253051"/>
                <a:gd name="csX9" fmla="*/ 43046 w 58651"/>
                <a:gd name="csY9" fmla="*/ 203797 h 253051"/>
                <a:gd name="csX10" fmla="*/ 58972 w 58651"/>
                <a:gd name="csY10" fmla="*/ 126616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72" y="126616"/>
                  </a:moveTo>
                  <a:cubicBezTo>
                    <a:pt x="58972" y="106878"/>
                    <a:pt x="56191" y="76259"/>
                    <a:pt x="42287" y="47664"/>
                  </a:cubicBezTo>
                  <a:cubicBezTo>
                    <a:pt x="27119" y="16539"/>
                    <a:pt x="5377" y="91"/>
                    <a:pt x="2849" y="91"/>
                  </a:cubicBezTo>
                  <a:cubicBezTo>
                    <a:pt x="1332" y="91"/>
                    <a:pt x="321" y="1103"/>
                    <a:pt x="321" y="2621"/>
                  </a:cubicBezTo>
                  <a:cubicBezTo>
                    <a:pt x="321" y="3380"/>
                    <a:pt x="321" y="3887"/>
                    <a:pt x="5125" y="8441"/>
                  </a:cubicBezTo>
                  <a:cubicBezTo>
                    <a:pt x="29900" y="33494"/>
                    <a:pt x="44310" y="73729"/>
                    <a:pt x="44310" y="126616"/>
                  </a:cubicBezTo>
                  <a:cubicBezTo>
                    <a:pt x="44310" y="169888"/>
                    <a:pt x="34956" y="214425"/>
                    <a:pt x="3608" y="246309"/>
                  </a:cubicBezTo>
                  <a:cubicBezTo>
                    <a:pt x="321" y="249346"/>
                    <a:pt x="321" y="249852"/>
                    <a:pt x="321" y="250611"/>
                  </a:cubicBezTo>
                  <a:cubicBezTo>
                    <a:pt x="321" y="252130"/>
                    <a:pt x="1332" y="253142"/>
                    <a:pt x="2849" y="253142"/>
                  </a:cubicBezTo>
                  <a:cubicBezTo>
                    <a:pt x="5377" y="253142"/>
                    <a:pt x="28130" y="235934"/>
                    <a:pt x="43046" y="203797"/>
                  </a:cubicBezTo>
                  <a:cubicBezTo>
                    <a:pt x="55939" y="175961"/>
                    <a:pt x="58972" y="147873"/>
                    <a:pt x="58972" y="12661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E0CFADC0-5226-3180-443C-FDAC1E473BB6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5192605" y="7475071"/>
              <a:ext cx="78218" cy="117618"/>
            </a:xfrm>
            <a:custGeom>
              <a:avLst/>
              <a:gdLst>
                <a:gd name="csX0" fmla="*/ 78543 w 78218"/>
                <a:gd name="csY0" fmla="*/ 85467 h 117618"/>
                <a:gd name="csX1" fmla="*/ 72527 w 78218"/>
                <a:gd name="csY1" fmla="*/ 85467 h 117618"/>
                <a:gd name="csX2" fmla="*/ 67926 w 78218"/>
                <a:gd name="csY2" fmla="*/ 101587 h 117618"/>
                <a:gd name="csX3" fmla="*/ 50406 w 78218"/>
                <a:gd name="csY3" fmla="*/ 102650 h 117618"/>
                <a:gd name="csX4" fmla="*/ 17845 w 78218"/>
                <a:gd name="csY4" fmla="*/ 102650 h 117618"/>
                <a:gd name="csX5" fmla="*/ 53237 w 78218"/>
                <a:gd name="csY5" fmla="*/ 72891 h 117618"/>
                <a:gd name="csX6" fmla="*/ 78543 w 78218"/>
                <a:gd name="csY6" fmla="*/ 34629 h 117618"/>
                <a:gd name="csX7" fmla="*/ 37134 w 78218"/>
                <a:gd name="csY7" fmla="*/ 88 h 117618"/>
                <a:gd name="csX8" fmla="*/ 325 w 78218"/>
                <a:gd name="csY8" fmla="*/ 31795 h 117618"/>
                <a:gd name="csX9" fmla="*/ 9704 w 78218"/>
                <a:gd name="csY9" fmla="*/ 41715 h 117618"/>
                <a:gd name="csX10" fmla="*/ 19083 w 78218"/>
                <a:gd name="csY10" fmla="*/ 32327 h 117618"/>
                <a:gd name="csX11" fmla="*/ 8642 w 78218"/>
                <a:gd name="csY11" fmla="*/ 22938 h 117618"/>
                <a:gd name="csX12" fmla="*/ 34479 w 78218"/>
                <a:gd name="csY12" fmla="*/ 6465 h 117618"/>
                <a:gd name="csX13" fmla="*/ 61378 w 78218"/>
                <a:gd name="csY13" fmla="*/ 34629 h 117618"/>
                <a:gd name="csX14" fmla="*/ 44743 w 78218"/>
                <a:gd name="csY14" fmla="*/ 68639 h 117618"/>
                <a:gd name="csX15" fmla="*/ 2095 w 78218"/>
                <a:gd name="csY15" fmla="*/ 110798 h 117618"/>
                <a:gd name="csX16" fmla="*/ 325 w 78218"/>
                <a:gd name="csY16" fmla="*/ 117706 h 117618"/>
                <a:gd name="csX17" fmla="*/ 73234 w 78218"/>
                <a:gd name="csY17" fmla="*/ 117706 h 117618"/>
                <a:gd name="csX18" fmla="*/ 78543 w 78218"/>
                <a:gd name="csY18" fmla="*/ 85467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43" y="85467"/>
                  </a:moveTo>
                  <a:lnTo>
                    <a:pt x="72527" y="85467"/>
                  </a:lnTo>
                  <a:cubicBezTo>
                    <a:pt x="71996" y="89364"/>
                    <a:pt x="70226" y="99815"/>
                    <a:pt x="67926" y="101587"/>
                  </a:cubicBezTo>
                  <a:cubicBezTo>
                    <a:pt x="66510" y="102650"/>
                    <a:pt x="52884" y="102650"/>
                    <a:pt x="50406" y="102650"/>
                  </a:cubicBezTo>
                  <a:lnTo>
                    <a:pt x="17845" y="102650"/>
                  </a:lnTo>
                  <a:cubicBezTo>
                    <a:pt x="36426" y="86176"/>
                    <a:pt x="42620" y="81216"/>
                    <a:pt x="53237" y="72891"/>
                  </a:cubicBezTo>
                  <a:cubicBezTo>
                    <a:pt x="66333" y="62440"/>
                    <a:pt x="78543" y="51457"/>
                    <a:pt x="78543" y="34629"/>
                  </a:cubicBezTo>
                  <a:cubicBezTo>
                    <a:pt x="78543" y="13196"/>
                    <a:pt x="59785" y="88"/>
                    <a:pt x="37134" y="88"/>
                  </a:cubicBezTo>
                  <a:cubicBezTo>
                    <a:pt x="15190" y="88"/>
                    <a:pt x="325" y="15499"/>
                    <a:pt x="325" y="31795"/>
                  </a:cubicBezTo>
                  <a:cubicBezTo>
                    <a:pt x="325" y="40829"/>
                    <a:pt x="7935" y="41715"/>
                    <a:pt x="9704" y="41715"/>
                  </a:cubicBezTo>
                  <a:cubicBezTo>
                    <a:pt x="13951" y="41715"/>
                    <a:pt x="19083" y="38704"/>
                    <a:pt x="19083" y="32327"/>
                  </a:cubicBezTo>
                  <a:cubicBezTo>
                    <a:pt x="19083" y="29138"/>
                    <a:pt x="17845" y="22938"/>
                    <a:pt x="8642" y="22938"/>
                  </a:cubicBezTo>
                  <a:cubicBezTo>
                    <a:pt x="14128" y="10362"/>
                    <a:pt x="26162" y="6465"/>
                    <a:pt x="34479" y="6465"/>
                  </a:cubicBezTo>
                  <a:cubicBezTo>
                    <a:pt x="52176" y="6465"/>
                    <a:pt x="61378" y="20281"/>
                    <a:pt x="61378" y="34629"/>
                  </a:cubicBezTo>
                  <a:cubicBezTo>
                    <a:pt x="61378" y="50040"/>
                    <a:pt x="50406" y="62263"/>
                    <a:pt x="44743" y="68639"/>
                  </a:cubicBezTo>
                  <a:lnTo>
                    <a:pt x="2095" y="110798"/>
                  </a:lnTo>
                  <a:cubicBezTo>
                    <a:pt x="325" y="112392"/>
                    <a:pt x="325" y="112746"/>
                    <a:pt x="325" y="117706"/>
                  </a:cubicBezTo>
                  <a:lnTo>
                    <a:pt x="73234" y="117706"/>
                  </a:lnTo>
                  <a:lnTo>
                    <a:pt x="78543" y="854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6391F429-B8A4-197A-980A-635537B8EF93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5685792" y="7049369"/>
              <a:ext cx="74830" cy="758900"/>
            </a:xfrm>
            <a:custGeom>
              <a:avLst/>
              <a:gdLst>
                <a:gd name="csX0" fmla="*/ 59502 w 74830"/>
                <a:gd name="csY0" fmla="*/ 743278 h 758900"/>
                <a:gd name="csX1" fmla="*/ 345 w 74830"/>
                <a:gd name="csY1" fmla="*/ 743278 h 758900"/>
                <a:gd name="csX2" fmla="*/ 345 w 74830"/>
                <a:gd name="csY2" fmla="*/ 758967 h 758900"/>
                <a:gd name="csX3" fmla="*/ 75176 w 74830"/>
                <a:gd name="csY3" fmla="*/ 758967 h 758900"/>
                <a:gd name="csX4" fmla="*/ 75176 w 74830"/>
                <a:gd name="csY4" fmla="*/ 67 h 758900"/>
                <a:gd name="csX5" fmla="*/ 345 w 74830"/>
                <a:gd name="csY5" fmla="*/ 67 h 758900"/>
                <a:gd name="csX6" fmla="*/ 345 w 74830"/>
                <a:gd name="csY6" fmla="*/ 15756 h 758900"/>
                <a:gd name="csX7" fmla="*/ 59502 w 74830"/>
                <a:gd name="csY7" fmla="*/ 15756 h 758900"/>
                <a:gd name="csX8" fmla="*/ 59502 w 74830"/>
                <a:gd name="csY8" fmla="*/ 743278 h 75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4830" h="758900">
                  <a:moveTo>
                    <a:pt x="59502" y="743278"/>
                  </a:moveTo>
                  <a:lnTo>
                    <a:pt x="345" y="743278"/>
                  </a:lnTo>
                  <a:lnTo>
                    <a:pt x="345" y="758967"/>
                  </a:lnTo>
                  <a:lnTo>
                    <a:pt x="75176" y="758967"/>
                  </a:lnTo>
                  <a:lnTo>
                    <a:pt x="75176" y="67"/>
                  </a:lnTo>
                  <a:lnTo>
                    <a:pt x="345" y="67"/>
                  </a:lnTo>
                  <a:lnTo>
                    <a:pt x="345" y="15756"/>
                  </a:lnTo>
                  <a:lnTo>
                    <a:pt x="59502" y="15756"/>
                  </a:lnTo>
                  <a:lnTo>
                    <a:pt x="59502" y="74327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BB093345-159C-A193-F68E-1027A057C967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5849771" y="6994311"/>
              <a:ext cx="64415" cy="117618"/>
            </a:xfrm>
            <a:custGeom>
              <a:avLst/>
              <a:gdLst>
                <a:gd name="csX0" fmla="*/ 40345 w 64415"/>
                <a:gd name="csY0" fmla="*/ 5029 h 117618"/>
                <a:gd name="csX1" fmla="*/ 35036 w 64415"/>
                <a:gd name="csY1" fmla="*/ 69 h 117618"/>
                <a:gd name="csX2" fmla="*/ 351 w 64415"/>
                <a:gd name="csY2" fmla="*/ 11406 h 117618"/>
                <a:gd name="csX3" fmla="*/ 351 w 64415"/>
                <a:gd name="csY3" fmla="*/ 17783 h 117618"/>
                <a:gd name="csX4" fmla="*/ 26011 w 64415"/>
                <a:gd name="csY4" fmla="*/ 12823 h 117618"/>
                <a:gd name="csX5" fmla="*/ 26011 w 64415"/>
                <a:gd name="csY5" fmla="*/ 103162 h 117618"/>
                <a:gd name="csX6" fmla="*/ 8314 w 64415"/>
                <a:gd name="csY6" fmla="*/ 111310 h 117618"/>
                <a:gd name="csX7" fmla="*/ 1589 w 64415"/>
                <a:gd name="csY7" fmla="*/ 111310 h 117618"/>
                <a:gd name="csX8" fmla="*/ 1589 w 64415"/>
                <a:gd name="csY8" fmla="*/ 117687 h 117618"/>
                <a:gd name="csX9" fmla="*/ 33089 w 64415"/>
                <a:gd name="csY9" fmla="*/ 116979 h 117618"/>
                <a:gd name="csX10" fmla="*/ 64766 w 64415"/>
                <a:gd name="csY10" fmla="*/ 117687 h 117618"/>
                <a:gd name="csX11" fmla="*/ 64766 w 64415"/>
                <a:gd name="csY11" fmla="*/ 111310 h 117618"/>
                <a:gd name="csX12" fmla="*/ 58041 w 64415"/>
                <a:gd name="csY12" fmla="*/ 111310 h 117618"/>
                <a:gd name="csX13" fmla="*/ 40345 w 64415"/>
                <a:gd name="csY13" fmla="*/ 103162 h 117618"/>
                <a:gd name="csX14" fmla="*/ 40345 w 64415"/>
                <a:gd name="csY14" fmla="*/ 502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415" h="117618">
                  <a:moveTo>
                    <a:pt x="40345" y="5029"/>
                  </a:moveTo>
                  <a:cubicBezTo>
                    <a:pt x="40345" y="246"/>
                    <a:pt x="39991" y="69"/>
                    <a:pt x="35036" y="69"/>
                  </a:cubicBezTo>
                  <a:cubicBezTo>
                    <a:pt x="23710" y="11229"/>
                    <a:pt x="7606" y="11406"/>
                    <a:pt x="351" y="11406"/>
                  </a:cubicBezTo>
                  <a:lnTo>
                    <a:pt x="351" y="17783"/>
                  </a:lnTo>
                  <a:cubicBezTo>
                    <a:pt x="4598" y="17783"/>
                    <a:pt x="16277" y="17783"/>
                    <a:pt x="26011" y="12823"/>
                  </a:cubicBezTo>
                  <a:lnTo>
                    <a:pt x="26011" y="103162"/>
                  </a:lnTo>
                  <a:cubicBezTo>
                    <a:pt x="26011" y="109007"/>
                    <a:pt x="26011" y="111310"/>
                    <a:pt x="8314" y="111310"/>
                  </a:cubicBezTo>
                  <a:lnTo>
                    <a:pt x="1589" y="111310"/>
                  </a:lnTo>
                  <a:lnTo>
                    <a:pt x="1589" y="117687"/>
                  </a:lnTo>
                  <a:cubicBezTo>
                    <a:pt x="4775" y="117510"/>
                    <a:pt x="26541" y="116979"/>
                    <a:pt x="33089" y="116979"/>
                  </a:cubicBezTo>
                  <a:cubicBezTo>
                    <a:pt x="38575" y="116979"/>
                    <a:pt x="60873" y="117510"/>
                    <a:pt x="64766" y="117687"/>
                  </a:cubicBezTo>
                  <a:lnTo>
                    <a:pt x="64766" y="111310"/>
                  </a:lnTo>
                  <a:lnTo>
                    <a:pt x="58041" y="111310"/>
                  </a:lnTo>
                  <a:cubicBezTo>
                    <a:pt x="40345" y="111310"/>
                    <a:pt x="40345" y="109007"/>
                    <a:pt x="40345" y="103162"/>
                  </a:cubicBezTo>
                  <a:lnTo>
                    <a:pt x="40345" y="502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7D71F65F-FC98-E722-DB41-20DDFF2F7C58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5944880" y="6979077"/>
              <a:ext cx="76094" cy="177135"/>
            </a:xfrm>
            <a:custGeom>
              <a:avLst/>
              <a:gdLst>
                <a:gd name="csX0" fmla="*/ 75388 w 76094"/>
                <a:gd name="csY0" fmla="*/ 7863 h 177135"/>
                <a:gd name="csX1" fmla="*/ 76449 w 76094"/>
                <a:gd name="csY1" fmla="*/ 4497 h 177135"/>
                <a:gd name="csX2" fmla="*/ 72202 w 76094"/>
                <a:gd name="csY2" fmla="*/ 69 h 177135"/>
                <a:gd name="csX3" fmla="*/ 67424 w 76094"/>
                <a:gd name="csY3" fmla="*/ 4497 h 177135"/>
                <a:gd name="csX4" fmla="*/ 1416 w 76094"/>
                <a:gd name="csY4" fmla="*/ 169411 h 177135"/>
                <a:gd name="csX5" fmla="*/ 355 w 76094"/>
                <a:gd name="csY5" fmla="*/ 172776 h 177135"/>
                <a:gd name="csX6" fmla="*/ 4602 w 76094"/>
                <a:gd name="csY6" fmla="*/ 177205 h 177135"/>
                <a:gd name="csX7" fmla="*/ 9380 w 76094"/>
                <a:gd name="csY7" fmla="*/ 172776 h 177135"/>
                <a:gd name="csX8" fmla="*/ 75388 w 76094"/>
                <a:gd name="csY8" fmla="*/ 7863 h 1771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094" h="177135">
                  <a:moveTo>
                    <a:pt x="75388" y="7863"/>
                  </a:moveTo>
                  <a:cubicBezTo>
                    <a:pt x="76449" y="5560"/>
                    <a:pt x="76449" y="5206"/>
                    <a:pt x="76449" y="4497"/>
                  </a:cubicBezTo>
                  <a:cubicBezTo>
                    <a:pt x="76449" y="1663"/>
                    <a:pt x="74149" y="69"/>
                    <a:pt x="72202" y="69"/>
                  </a:cubicBezTo>
                  <a:cubicBezTo>
                    <a:pt x="69194" y="69"/>
                    <a:pt x="68309" y="2195"/>
                    <a:pt x="67424" y="4497"/>
                  </a:cubicBezTo>
                  <a:lnTo>
                    <a:pt x="1416" y="169411"/>
                  </a:lnTo>
                  <a:cubicBezTo>
                    <a:pt x="355" y="171714"/>
                    <a:pt x="355" y="172068"/>
                    <a:pt x="355" y="172776"/>
                  </a:cubicBezTo>
                  <a:cubicBezTo>
                    <a:pt x="355" y="175611"/>
                    <a:pt x="2655" y="177205"/>
                    <a:pt x="4602" y="177205"/>
                  </a:cubicBezTo>
                  <a:cubicBezTo>
                    <a:pt x="7610" y="177205"/>
                    <a:pt x="8495" y="175079"/>
                    <a:pt x="9380" y="172776"/>
                  </a:cubicBezTo>
                  <a:lnTo>
                    <a:pt x="75388" y="786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6DCBD0C0-0FF6-D722-CBFE-139033AD132E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6045983" y="6994311"/>
              <a:ext cx="78218" cy="117618"/>
            </a:xfrm>
            <a:custGeom>
              <a:avLst/>
              <a:gdLst>
                <a:gd name="csX0" fmla="*/ 78577 w 78218"/>
                <a:gd name="csY0" fmla="*/ 85448 h 117618"/>
                <a:gd name="csX1" fmla="*/ 72560 w 78218"/>
                <a:gd name="csY1" fmla="*/ 85448 h 117618"/>
                <a:gd name="csX2" fmla="*/ 67959 w 78218"/>
                <a:gd name="csY2" fmla="*/ 101568 h 117618"/>
                <a:gd name="csX3" fmla="*/ 50440 w 78218"/>
                <a:gd name="csY3" fmla="*/ 102631 h 117618"/>
                <a:gd name="csX4" fmla="*/ 17878 w 78218"/>
                <a:gd name="csY4" fmla="*/ 102631 h 117618"/>
                <a:gd name="csX5" fmla="*/ 53271 w 78218"/>
                <a:gd name="csY5" fmla="*/ 72872 h 117618"/>
                <a:gd name="csX6" fmla="*/ 78577 w 78218"/>
                <a:gd name="csY6" fmla="*/ 34610 h 117618"/>
                <a:gd name="csX7" fmla="*/ 37167 w 78218"/>
                <a:gd name="csY7" fmla="*/ 69 h 117618"/>
                <a:gd name="csX8" fmla="*/ 359 w 78218"/>
                <a:gd name="csY8" fmla="*/ 31776 h 117618"/>
                <a:gd name="csX9" fmla="*/ 9738 w 78218"/>
                <a:gd name="csY9" fmla="*/ 41696 h 117618"/>
                <a:gd name="csX10" fmla="*/ 19117 w 78218"/>
                <a:gd name="csY10" fmla="*/ 32308 h 117618"/>
                <a:gd name="csX11" fmla="*/ 8676 w 78218"/>
                <a:gd name="csY11" fmla="*/ 22919 h 117618"/>
                <a:gd name="csX12" fmla="*/ 34513 w 78218"/>
                <a:gd name="csY12" fmla="*/ 6446 h 117618"/>
                <a:gd name="csX13" fmla="*/ 61411 w 78218"/>
                <a:gd name="csY13" fmla="*/ 34610 h 117618"/>
                <a:gd name="csX14" fmla="*/ 44777 w 78218"/>
                <a:gd name="csY14" fmla="*/ 68621 h 117618"/>
                <a:gd name="csX15" fmla="*/ 2128 w 78218"/>
                <a:gd name="csY15" fmla="*/ 110779 h 117618"/>
                <a:gd name="csX16" fmla="*/ 359 w 78218"/>
                <a:gd name="csY16" fmla="*/ 117687 h 117618"/>
                <a:gd name="csX17" fmla="*/ 73268 w 78218"/>
                <a:gd name="csY17" fmla="*/ 117687 h 117618"/>
                <a:gd name="csX18" fmla="*/ 78577 w 78218"/>
                <a:gd name="csY18" fmla="*/ 85448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77" y="85448"/>
                  </a:moveTo>
                  <a:lnTo>
                    <a:pt x="72560" y="85448"/>
                  </a:lnTo>
                  <a:cubicBezTo>
                    <a:pt x="72029" y="89345"/>
                    <a:pt x="70260" y="99796"/>
                    <a:pt x="67959" y="101568"/>
                  </a:cubicBezTo>
                  <a:cubicBezTo>
                    <a:pt x="66543" y="102631"/>
                    <a:pt x="52917" y="102631"/>
                    <a:pt x="50440" y="102631"/>
                  </a:cubicBezTo>
                  <a:lnTo>
                    <a:pt x="17878" y="102631"/>
                  </a:lnTo>
                  <a:cubicBezTo>
                    <a:pt x="36459" y="86157"/>
                    <a:pt x="42653" y="81197"/>
                    <a:pt x="53271" y="72872"/>
                  </a:cubicBezTo>
                  <a:cubicBezTo>
                    <a:pt x="66367" y="62421"/>
                    <a:pt x="78577" y="51438"/>
                    <a:pt x="78577" y="34610"/>
                  </a:cubicBezTo>
                  <a:cubicBezTo>
                    <a:pt x="78577" y="13177"/>
                    <a:pt x="59819" y="69"/>
                    <a:pt x="37167" y="69"/>
                  </a:cubicBezTo>
                  <a:cubicBezTo>
                    <a:pt x="15224" y="69"/>
                    <a:pt x="359" y="15480"/>
                    <a:pt x="359" y="31776"/>
                  </a:cubicBezTo>
                  <a:cubicBezTo>
                    <a:pt x="359" y="40810"/>
                    <a:pt x="7968" y="41696"/>
                    <a:pt x="9738" y="41696"/>
                  </a:cubicBezTo>
                  <a:cubicBezTo>
                    <a:pt x="13985" y="41696"/>
                    <a:pt x="19117" y="38685"/>
                    <a:pt x="19117" y="32308"/>
                  </a:cubicBezTo>
                  <a:cubicBezTo>
                    <a:pt x="19117" y="29119"/>
                    <a:pt x="17878" y="22919"/>
                    <a:pt x="8676" y="22919"/>
                  </a:cubicBezTo>
                  <a:cubicBezTo>
                    <a:pt x="14162" y="10343"/>
                    <a:pt x="26196" y="6446"/>
                    <a:pt x="34513" y="6446"/>
                  </a:cubicBezTo>
                  <a:cubicBezTo>
                    <a:pt x="52209" y="6446"/>
                    <a:pt x="61411" y="20262"/>
                    <a:pt x="61411" y="34610"/>
                  </a:cubicBezTo>
                  <a:cubicBezTo>
                    <a:pt x="61411" y="50021"/>
                    <a:pt x="50440" y="62244"/>
                    <a:pt x="44777" y="68621"/>
                  </a:cubicBezTo>
                  <a:lnTo>
                    <a:pt x="2128" y="110779"/>
                  </a:lnTo>
                  <a:cubicBezTo>
                    <a:pt x="359" y="112373"/>
                    <a:pt x="359" y="112727"/>
                    <a:pt x="359" y="117687"/>
                  </a:cubicBezTo>
                  <a:lnTo>
                    <a:pt x="73268" y="117687"/>
                  </a:lnTo>
                  <a:lnTo>
                    <a:pt x="78577" y="8544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82" name="TextBox 2081">
            <a:extLst>
              <a:ext uri="{FF2B5EF4-FFF2-40B4-BE49-F238E27FC236}">
                <a16:creationId xmlns:a16="http://schemas.microsoft.com/office/drawing/2014/main" id="{5C36DDC7-99C7-BD65-7DA4-F67498BCD355}"/>
              </a:ext>
            </a:extLst>
          </p:cNvPr>
          <p:cNvSpPr txBox="1"/>
          <p:nvPr/>
        </p:nvSpPr>
        <p:spPr>
          <a:xfrm>
            <a:off x="3430740" y="3675339"/>
            <a:ext cx="2144619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length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2083" name="TextBox 2082">
            <a:extLst>
              <a:ext uri="{FF2B5EF4-FFF2-40B4-BE49-F238E27FC236}">
                <a16:creationId xmlns:a16="http://schemas.microsoft.com/office/drawing/2014/main" id="{689AC63A-B3CC-1BB0-351B-1C42C726771E}"/>
              </a:ext>
            </a:extLst>
          </p:cNvPr>
          <p:cNvSpPr txBox="1"/>
          <p:nvPr/>
        </p:nvSpPr>
        <p:spPr>
          <a:xfrm>
            <a:off x="5237950" y="3715624"/>
            <a:ext cx="2144619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pulse length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2084" name="Straight Connector 2083">
            <a:extLst>
              <a:ext uri="{FF2B5EF4-FFF2-40B4-BE49-F238E27FC236}">
                <a16:creationId xmlns:a16="http://schemas.microsoft.com/office/drawing/2014/main" id="{7D063888-A82F-38DA-C391-714D19094E9D}"/>
              </a:ext>
            </a:extLst>
          </p:cNvPr>
          <p:cNvCxnSpPr>
            <a:cxnSpLocks/>
          </p:cNvCxnSpPr>
          <p:nvPr/>
        </p:nvCxnSpPr>
        <p:spPr>
          <a:xfrm flipH="1" flipV="1">
            <a:off x="4954480" y="4040524"/>
            <a:ext cx="184153" cy="24830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6" name="Straight Connector 2085">
            <a:extLst>
              <a:ext uri="{FF2B5EF4-FFF2-40B4-BE49-F238E27FC236}">
                <a16:creationId xmlns:a16="http://schemas.microsoft.com/office/drawing/2014/main" id="{B64414DF-A184-4562-2E25-9C28C0C908A7}"/>
              </a:ext>
            </a:extLst>
          </p:cNvPr>
          <p:cNvCxnSpPr>
            <a:cxnSpLocks/>
          </p:cNvCxnSpPr>
          <p:nvPr/>
        </p:nvCxnSpPr>
        <p:spPr>
          <a:xfrm flipH="1">
            <a:off x="6203345" y="4040524"/>
            <a:ext cx="89022" cy="259456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0EC44258-266D-98C7-7219-F02F44270A90}"/>
              </a:ext>
            </a:extLst>
          </p:cNvPr>
          <p:cNvSpPr txBox="1"/>
          <p:nvPr/>
        </p:nvSpPr>
        <p:spPr>
          <a:xfrm>
            <a:off x="4208235" y="5575681"/>
            <a:ext cx="6665691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(Shallow) angles: Additional longitudinal penalty</a:t>
            </a:r>
          </a:p>
          <a:p>
            <a:r>
              <a:rPr lang="en-US" sz="1400" b="1" dirty="0">
                <a:latin typeface="Avenir Next LT Pro Light" panose="020B0304020202020204" pitchFamily="34" charset="0"/>
              </a:rPr>
              <a:t>Compression (and synchronization) required to optimize yield/brightness</a:t>
            </a:r>
          </a:p>
          <a:p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1975" name="TextBox 1974">
            <a:extLst>
              <a:ext uri="{FF2B5EF4-FFF2-40B4-BE49-F238E27FC236}">
                <a16:creationId xmlns:a16="http://schemas.microsoft.com/office/drawing/2014/main" id="{47740322-EA38-9B4A-AAEE-CDC0CF055ABD}"/>
              </a:ext>
            </a:extLst>
          </p:cNvPr>
          <p:cNvSpPr txBox="1"/>
          <p:nvPr/>
        </p:nvSpPr>
        <p:spPr>
          <a:xfrm>
            <a:off x="104483" y="3911229"/>
            <a:ext cx="291510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In-plane interaction width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1574" name="TextBox 1573">
            <a:extLst>
              <a:ext uri="{FF2B5EF4-FFF2-40B4-BE49-F238E27FC236}">
                <a16:creationId xmlns:a16="http://schemas.microsoft.com/office/drawing/2014/main" id="{2C826973-651E-BDBB-9B07-5D235BF2C24F}"/>
              </a:ext>
            </a:extLst>
          </p:cNvPr>
          <p:cNvSpPr txBox="1"/>
          <p:nvPr/>
        </p:nvSpPr>
        <p:spPr>
          <a:xfrm>
            <a:off x="1816177" y="5184112"/>
            <a:ext cx="214461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waist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1575" name="TextBox 1574">
            <a:extLst>
              <a:ext uri="{FF2B5EF4-FFF2-40B4-BE49-F238E27FC236}">
                <a16:creationId xmlns:a16="http://schemas.microsoft.com/office/drawing/2014/main" id="{2E46EFAA-4881-34E6-77A2-8F9D3832249E}"/>
              </a:ext>
            </a:extLst>
          </p:cNvPr>
          <p:cNvSpPr txBox="1"/>
          <p:nvPr/>
        </p:nvSpPr>
        <p:spPr>
          <a:xfrm>
            <a:off x="1091204" y="5184112"/>
            <a:ext cx="110839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waist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1588" name="Straight Connector 1587">
            <a:extLst>
              <a:ext uri="{FF2B5EF4-FFF2-40B4-BE49-F238E27FC236}">
                <a16:creationId xmlns:a16="http://schemas.microsoft.com/office/drawing/2014/main" id="{78F48011-B44A-403B-0B83-5293C10ED991}"/>
              </a:ext>
            </a:extLst>
          </p:cNvPr>
          <p:cNvCxnSpPr>
            <a:cxnSpLocks/>
          </p:cNvCxnSpPr>
          <p:nvPr/>
        </p:nvCxnSpPr>
        <p:spPr>
          <a:xfrm flipH="1" flipV="1">
            <a:off x="2599630" y="4978859"/>
            <a:ext cx="85626" cy="23523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9" name="Straight Connector 1588">
            <a:extLst>
              <a:ext uri="{FF2B5EF4-FFF2-40B4-BE49-F238E27FC236}">
                <a16:creationId xmlns:a16="http://schemas.microsoft.com/office/drawing/2014/main" id="{B5F2AA83-9A49-3E86-8775-11F7CAB9DA62}"/>
              </a:ext>
            </a:extLst>
          </p:cNvPr>
          <p:cNvCxnSpPr>
            <a:cxnSpLocks/>
          </p:cNvCxnSpPr>
          <p:nvPr/>
        </p:nvCxnSpPr>
        <p:spPr>
          <a:xfrm flipH="1">
            <a:off x="1795874" y="4956644"/>
            <a:ext cx="139489" cy="227468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2" name="TextBox 1591">
            <a:extLst>
              <a:ext uri="{FF2B5EF4-FFF2-40B4-BE49-F238E27FC236}">
                <a16:creationId xmlns:a16="http://schemas.microsoft.com/office/drawing/2014/main" id="{775A4BA3-EB7A-A482-C17E-4F341B54A537}"/>
              </a:ext>
            </a:extLst>
          </p:cNvPr>
          <p:cNvSpPr txBox="1"/>
          <p:nvPr/>
        </p:nvSpPr>
        <p:spPr>
          <a:xfrm>
            <a:off x="2878346" y="2565796"/>
            <a:ext cx="4336420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Head-on (180 degrees) yield optimized by transverse focusing of beams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2165" name="Group 2164" descr="\documentclass{article}&#10;\usepackage{amsmath}&#10;\pagestyle{empty}&#10;\begin{document}&#10;&#10;$$N_{\rm ph} = \sigma_T \int \Phi_l^\nu \Phi_{e \nu} d^4 x = \frac{\sigma_T N_e N_{l}}{2\pi \Sigma_s\Sigma_p}$$&#10;&#10;&#10;\end{document}" title="IguanaTex Vector Display">
            <a:extLst>
              <a:ext uri="{FF2B5EF4-FFF2-40B4-BE49-F238E27FC236}">
                <a16:creationId xmlns:a16="http://schemas.microsoft.com/office/drawing/2014/main" id="{08DF3875-E08E-FE0F-A332-AD9B8A17A8B0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28700" y="1414399"/>
            <a:ext cx="3782736" cy="596751"/>
            <a:chOff x="5071070" y="2894429"/>
            <a:chExt cx="3782736" cy="596751"/>
          </a:xfrm>
        </p:grpSpPr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B322F34D-ABCD-7E90-F808-2BCFF1463D7A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5071070" y="3067894"/>
              <a:ext cx="213426" cy="174712"/>
            </a:xfrm>
            <a:custGeom>
              <a:avLst/>
              <a:gdLst>
                <a:gd name="csX0" fmla="*/ 181901 w 213426"/>
                <a:gd name="csY0" fmla="*/ 26936 h 174712"/>
                <a:gd name="csX1" fmla="*/ 209276 w 213426"/>
                <a:gd name="csY1" fmla="*/ 8007 h 174712"/>
                <a:gd name="csX2" fmla="*/ 213585 w 213426"/>
                <a:gd name="csY2" fmla="*/ 2891 h 174712"/>
                <a:gd name="csX3" fmla="*/ 210290 w 213426"/>
                <a:gd name="csY3" fmla="*/ 77 h 174712"/>
                <a:gd name="csX4" fmla="*/ 184689 w 213426"/>
                <a:gd name="csY4" fmla="*/ 845 h 174712"/>
                <a:gd name="csX5" fmla="*/ 158834 w 213426"/>
                <a:gd name="csY5" fmla="*/ 77 h 174712"/>
                <a:gd name="csX6" fmla="*/ 154272 w 213426"/>
                <a:gd name="csY6" fmla="*/ 5193 h 174712"/>
                <a:gd name="csX7" fmla="*/ 158834 w 213426"/>
                <a:gd name="csY7" fmla="*/ 8007 h 174712"/>
                <a:gd name="csX8" fmla="*/ 176071 w 213426"/>
                <a:gd name="csY8" fmla="*/ 19262 h 174712"/>
                <a:gd name="csX9" fmla="*/ 175310 w 213426"/>
                <a:gd name="csY9" fmla="*/ 24634 h 174712"/>
                <a:gd name="csX10" fmla="*/ 146921 w 213426"/>
                <a:gd name="csY10" fmla="*/ 138466 h 174712"/>
                <a:gd name="csX11" fmla="*/ 90903 w 213426"/>
                <a:gd name="csY11" fmla="*/ 4938 h 174712"/>
                <a:gd name="csX12" fmla="*/ 82792 w 213426"/>
                <a:gd name="csY12" fmla="*/ 77 h 174712"/>
                <a:gd name="csX13" fmla="*/ 48826 w 213426"/>
                <a:gd name="csY13" fmla="*/ 77 h 174712"/>
                <a:gd name="csX14" fmla="*/ 41475 w 213426"/>
                <a:gd name="csY14" fmla="*/ 5193 h 174712"/>
                <a:gd name="csX15" fmla="*/ 48572 w 213426"/>
                <a:gd name="csY15" fmla="*/ 8007 h 174712"/>
                <a:gd name="csX16" fmla="*/ 65809 w 213426"/>
                <a:gd name="csY16" fmla="*/ 10309 h 174712"/>
                <a:gd name="csX17" fmla="*/ 31843 w 213426"/>
                <a:gd name="csY17" fmla="*/ 147675 h 174712"/>
                <a:gd name="csX18" fmla="*/ 4468 w 213426"/>
                <a:gd name="csY18" fmla="*/ 166860 h 174712"/>
                <a:gd name="csX19" fmla="*/ 158 w 213426"/>
                <a:gd name="csY19" fmla="*/ 171976 h 174712"/>
                <a:gd name="csX20" fmla="*/ 3454 w 213426"/>
                <a:gd name="csY20" fmla="*/ 174790 h 174712"/>
                <a:gd name="csX21" fmla="*/ 28801 w 213426"/>
                <a:gd name="csY21" fmla="*/ 174022 h 174712"/>
                <a:gd name="csX22" fmla="*/ 54909 w 213426"/>
                <a:gd name="csY22" fmla="*/ 174790 h 174712"/>
                <a:gd name="csX23" fmla="*/ 59472 w 213426"/>
                <a:gd name="csY23" fmla="*/ 169674 h 174712"/>
                <a:gd name="csX24" fmla="*/ 54402 w 213426"/>
                <a:gd name="csY24" fmla="*/ 166860 h 174712"/>
                <a:gd name="csX25" fmla="*/ 37673 w 213426"/>
                <a:gd name="csY25" fmla="*/ 155605 h 174712"/>
                <a:gd name="csX26" fmla="*/ 38687 w 213426"/>
                <a:gd name="csY26" fmla="*/ 149721 h 174712"/>
                <a:gd name="csX27" fmla="*/ 72146 w 213426"/>
                <a:gd name="csY27" fmla="*/ 14658 h 174712"/>
                <a:gd name="csX28" fmla="*/ 74427 w 213426"/>
                <a:gd name="csY28" fmla="*/ 19262 h 174712"/>
                <a:gd name="csX29" fmla="*/ 137542 w 213426"/>
                <a:gd name="csY29" fmla="*/ 169930 h 174712"/>
                <a:gd name="csX30" fmla="*/ 142358 w 213426"/>
                <a:gd name="csY30" fmla="*/ 174790 h 174712"/>
                <a:gd name="csX31" fmla="*/ 146414 w 213426"/>
                <a:gd name="csY31" fmla="*/ 169418 h 174712"/>
                <a:gd name="csX32" fmla="*/ 181901 w 213426"/>
                <a:gd name="csY32" fmla="*/ 26936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1901" y="26936"/>
                  </a:moveTo>
                  <a:cubicBezTo>
                    <a:pt x="184435" y="16704"/>
                    <a:pt x="188998" y="8775"/>
                    <a:pt x="209276" y="8007"/>
                  </a:cubicBezTo>
                  <a:cubicBezTo>
                    <a:pt x="210543" y="8007"/>
                    <a:pt x="213585" y="7751"/>
                    <a:pt x="213585" y="2891"/>
                  </a:cubicBezTo>
                  <a:cubicBezTo>
                    <a:pt x="213585" y="2635"/>
                    <a:pt x="213585" y="77"/>
                    <a:pt x="210290" y="77"/>
                  </a:cubicBezTo>
                  <a:cubicBezTo>
                    <a:pt x="201925" y="77"/>
                    <a:pt x="193053" y="845"/>
                    <a:pt x="184689" y="845"/>
                  </a:cubicBezTo>
                  <a:cubicBezTo>
                    <a:pt x="176071" y="845"/>
                    <a:pt x="167199" y="77"/>
                    <a:pt x="158834" y="77"/>
                  </a:cubicBezTo>
                  <a:cubicBezTo>
                    <a:pt x="157313" y="77"/>
                    <a:pt x="154272" y="77"/>
                    <a:pt x="154272" y="5193"/>
                  </a:cubicBezTo>
                  <a:cubicBezTo>
                    <a:pt x="154272" y="8007"/>
                    <a:pt x="156806" y="8007"/>
                    <a:pt x="158834" y="8007"/>
                  </a:cubicBezTo>
                  <a:cubicBezTo>
                    <a:pt x="173282" y="8263"/>
                    <a:pt x="176071" y="13635"/>
                    <a:pt x="176071" y="19262"/>
                  </a:cubicBezTo>
                  <a:cubicBezTo>
                    <a:pt x="176071" y="20030"/>
                    <a:pt x="175564" y="23867"/>
                    <a:pt x="175310" y="24634"/>
                  </a:cubicBezTo>
                  <a:lnTo>
                    <a:pt x="146921" y="138466"/>
                  </a:lnTo>
                  <a:lnTo>
                    <a:pt x="90903" y="4938"/>
                  </a:lnTo>
                  <a:cubicBezTo>
                    <a:pt x="88875" y="333"/>
                    <a:pt x="88621" y="77"/>
                    <a:pt x="82792" y="77"/>
                  </a:cubicBezTo>
                  <a:lnTo>
                    <a:pt x="48826" y="77"/>
                  </a:lnTo>
                  <a:cubicBezTo>
                    <a:pt x="43756" y="77"/>
                    <a:pt x="41475" y="77"/>
                    <a:pt x="41475" y="5193"/>
                  </a:cubicBezTo>
                  <a:cubicBezTo>
                    <a:pt x="41475" y="8007"/>
                    <a:pt x="43756" y="8007"/>
                    <a:pt x="48572" y="8007"/>
                  </a:cubicBezTo>
                  <a:cubicBezTo>
                    <a:pt x="49840" y="8007"/>
                    <a:pt x="65809" y="8007"/>
                    <a:pt x="65809" y="10309"/>
                  </a:cubicBezTo>
                  <a:lnTo>
                    <a:pt x="31843" y="147675"/>
                  </a:lnTo>
                  <a:cubicBezTo>
                    <a:pt x="29308" y="157907"/>
                    <a:pt x="24999" y="166093"/>
                    <a:pt x="4468" y="166860"/>
                  </a:cubicBezTo>
                  <a:cubicBezTo>
                    <a:pt x="2947" y="166860"/>
                    <a:pt x="158" y="167116"/>
                    <a:pt x="158" y="171976"/>
                  </a:cubicBezTo>
                  <a:cubicBezTo>
                    <a:pt x="158" y="173767"/>
                    <a:pt x="1426" y="174790"/>
                    <a:pt x="3454" y="174790"/>
                  </a:cubicBezTo>
                  <a:cubicBezTo>
                    <a:pt x="11565" y="174790"/>
                    <a:pt x="20437" y="174022"/>
                    <a:pt x="28801" y="174022"/>
                  </a:cubicBezTo>
                  <a:cubicBezTo>
                    <a:pt x="37419" y="174022"/>
                    <a:pt x="46545" y="174790"/>
                    <a:pt x="54909" y="174790"/>
                  </a:cubicBezTo>
                  <a:cubicBezTo>
                    <a:pt x="56177" y="174790"/>
                    <a:pt x="59472" y="174790"/>
                    <a:pt x="59472" y="169674"/>
                  </a:cubicBezTo>
                  <a:cubicBezTo>
                    <a:pt x="59472" y="167116"/>
                    <a:pt x="57191" y="166860"/>
                    <a:pt x="54402" y="166860"/>
                  </a:cubicBezTo>
                  <a:cubicBezTo>
                    <a:pt x="39701" y="166348"/>
                    <a:pt x="37673" y="160721"/>
                    <a:pt x="37673" y="155605"/>
                  </a:cubicBezTo>
                  <a:cubicBezTo>
                    <a:pt x="37673" y="153814"/>
                    <a:pt x="37926" y="152535"/>
                    <a:pt x="38687" y="149721"/>
                  </a:cubicBezTo>
                  <a:lnTo>
                    <a:pt x="72146" y="14658"/>
                  </a:lnTo>
                  <a:cubicBezTo>
                    <a:pt x="73159" y="16193"/>
                    <a:pt x="73159" y="16704"/>
                    <a:pt x="74427" y="19262"/>
                  </a:cubicBezTo>
                  <a:lnTo>
                    <a:pt x="137542" y="169930"/>
                  </a:lnTo>
                  <a:cubicBezTo>
                    <a:pt x="139317" y="174278"/>
                    <a:pt x="140077" y="174790"/>
                    <a:pt x="142358" y="174790"/>
                  </a:cubicBezTo>
                  <a:cubicBezTo>
                    <a:pt x="145147" y="174790"/>
                    <a:pt x="145147" y="174022"/>
                    <a:pt x="146414" y="169418"/>
                  </a:cubicBezTo>
                  <a:lnTo>
                    <a:pt x="181901" y="26936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5D242FD0-EA4D-7350-CB1E-DE825B3C661E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5273539" y="3202010"/>
              <a:ext cx="94926" cy="113703"/>
            </a:xfrm>
            <a:custGeom>
              <a:avLst/>
              <a:gdLst>
                <a:gd name="csX0" fmla="*/ 40799 w 94926"/>
                <a:gd name="csY0" fmla="*/ 107336 h 113703"/>
                <a:gd name="csX1" fmla="*/ 27491 w 94926"/>
                <a:gd name="csY1" fmla="*/ 99637 h 113703"/>
                <a:gd name="csX2" fmla="*/ 27491 w 94926"/>
                <a:gd name="csY2" fmla="*/ 70450 h 113703"/>
                <a:gd name="csX3" fmla="*/ 51622 w 94926"/>
                <a:gd name="csY3" fmla="*/ 80835 h 113703"/>
                <a:gd name="csX4" fmla="*/ 95093 w 94926"/>
                <a:gd name="csY4" fmla="*/ 40368 h 113703"/>
                <a:gd name="csX5" fmla="*/ 54461 w 94926"/>
                <a:gd name="csY5" fmla="*/ 79 h 113703"/>
                <a:gd name="csX6" fmla="*/ 26781 w 94926"/>
                <a:gd name="csY6" fmla="*/ 11002 h 113703"/>
                <a:gd name="csX7" fmla="*/ 26781 w 94926"/>
                <a:gd name="csY7" fmla="*/ 79 h 113703"/>
                <a:gd name="csX8" fmla="*/ 166 w 94926"/>
                <a:gd name="csY8" fmla="*/ 2048 h 113703"/>
                <a:gd name="csX9" fmla="*/ 166 w 94926"/>
                <a:gd name="csY9" fmla="*/ 8495 h 113703"/>
                <a:gd name="csX10" fmla="*/ 13474 w 94926"/>
                <a:gd name="csY10" fmla="*/ 16911 h 113703"/>
                <a:gd name="csX11" fmla="*/ 13474 w 94926"/>
                <a:gd name="csY11" fmla="*/ 99637 h 113703"/>
                <a:gd name="csX12" fmla="*/ 166 w 94926"/>
                <a:gd name="csY12" fmla="*/ 107336 h 113703"/>
                <a:gd name="csX13" fmla="*/ 166 w 94926"/>
                <a:gd name="csY13" fmla="*/ 113783 h 113703"/>
                <a:gd name="csX14" fmla="*/ 20394 w 94926"/>
                <a:gd name="csY14" fmla="*/ 113066 h 113703"/>
                <a:gd name="csX15" fmla="*/ 40799 w 94926"/>
                <a:gd name="csY15" fmla="*/ 113783 h 113703"/>
                <a:gd name="csX16" fmla="*/ 40799 w 94926"/>
                <a:gd name="csY16" fmla="*/ 107336 h 113703"/>
                <a:gd name="csX17" fmla="*/ 27491 w 94926"/>
                <a:gd name="csY17" fmla="*/ 19417 h 113703"/>
                <a:gd name="csX18" fmla="*/ 52509 w 94926"/>
                <a:gd name="csY18" fmla="*/ 5809 h 113703"/>
                <a:gd name="csX19" fmla="*/ 78947 w 94926"/>
                <a:gd name="csY19" fmla="*/ 40368 h 113703"/>
                <a:gd name="csX20" fmla="*/ 50557 w 94926"/>
                <a:gd name="csY20" fmla="*/ 75822 h 113703"/>
                <a:gd name="csX21" fmla="*/ 27491 w 94926"/>
                <a:gd name="csY21" fmla="*/ 60960 h 113703"/>
                <a:gd name="csX22" fmla="*/ 27491 w 94926"/>
                <a:gd name="csY22" fmla="*/ 19417 h 11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4926" h="113703">
                  <a:moveTo>
                    <a:pt x="40799" y="107336"/>
                  </a:moveTo>
                  <a:cubicBezTo>
                    <a:pt x="29266" y="107336"/>
                    <a:pt x="27491" y="107336"/>
                    <a:pt x="27491" y="99637"/>
                  </a:cubicBezTo>
                  <a:lnTo>
                    <a:pt x="27491" y="70450"/>
                  </a:lnTo>
                  <a:cubicBezTo>
                    <a:pt x="28378" y="71345"/>
                    <a:pt x="36718" y="80835"/>
                    <a:pt x="51622" y="80835"/>
                  </a:cubicBezTo>
                  <a:cubicBezTo>
                    <a:pt x="75043" y="80835"/>
                    <a:pt x="95093" y="63108"/>
                    <a:pt x="95093" y="40368"/>
                  </a:cubicBezTo>
                  <a:cubicBezTo>
                    <a:pt x="95093" y="18343"/>
                    <a:pt x="76995" y="79"/>
                    <a:pt x="54461" y="79"/>
                  </a:cubicBezTo>
                  <a:cubicBezTo>
                    <a:pt x="44347" y="79"/>
                    <a:pt x="34056" y="3839"/>
                    <a:pt x="26781" y="11002"/>
                  </a:cubicBezTo>
                  <a:lnTo>
                    <a:pt x="26781" y="79"/>
                  </a:lnTo>
                  <a:lnTo>
                    <a:pt x="166" y="2048"/>
                  </a:lnTo>
                  <a:lnTo>
                    <a:pt x="166" y="8495"/>
                  </a:lnTo>
                  <a:cubicBezTo>
                    <a:pt x="12587" y="8495"/>
                    <a:pt x="13474" y="9390"/>
                    <a:pt x="13474" y="16911"/>
                  </a:cubicBezTo>
                  <a:lnTo>
                    <a:pt x="13474" y="99637"/>
                  </a:lnTo>
                  <a:cubicBezTo>
                    <a:pt x="13474" y="107336"/>
                    <a:pt x="11700" y="107336"/>
                    <a:pt x="166" y="107336"/>
                  </a:cubicBezTo>
                  <a:lnTo>
                    <a:pt x="166" y="113783"/>
                  </a:lnTo>
                  <a:cubicBezTo>
                    <a:pt x="521" y="113783"/>
                    <a:pt x="12942" y="113066"/>
                    <a:pt x="20394" y="113066"/>
                  </a:cubicBezTo>
                  <a:cubicBezTo>
                    <a:pt x="26959" y="113066"/>
                    <a:pt x="39202" y="113604"/>
                    <a:pt x="40799" y="113783"/>
                  </a:cubicBezTo>
                  <a:lnTo>
                    <a:pt x="40799" y="107336"/>
                  </a:lnTo>
                  <a:close/>
                  <a:moveTo>
                    <a:pt x="27491" y="19417"/>
                  </a:moveTo>
                  <a:cubicBezTo>
                    <a:pt x="32814" y="10464"/>
                    <a:pt x="43105" y="5809"/>
                    <a:pt x="52509" y="5809"/>
                  </a:cubicBezTo>
                  <a:cubicBezTo>
                    <a:pt x="67414" y="5809"/>
                    <a:pt x="78947" y="21566"/>
                    <a:pt x="78947" y="40368"/>
                  </a:cubicBezTo>
                  <a:cubicBezTo>
                    <a:pt x="78947" y="60781"/>
                    <a:pt x="65639" y="75822"/>
                    <a:pt x="50557" y="75822"/>
                  </a:cubicBezTo>
                  <a:cubicBezTo>
                    <a:pt x="34943" y="75822"/>
                    <a:pt x="28023" y="62034"/>
                    <a:pt x="27491" y="60960"/>
                  </a:cubicBezTo>
                  <a:lnTo>
                    <a:pt x="27491" y="1941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ECEB24D0-EFE4-E4B4-6B37-055B139EF1EB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5386378" y="3156707"/>
              <a:ext cx="95104" cy="124268"/>
            </a:xfrm>
            <a:custGeom>
              <a:avLst/>
              <a:gdLst>
                <a:gd name="csX0" fmla="*/ 81967 w 95104"/>
                <a:gd name="csY0" fmla="*/ 70092 h 124268"/>
                <a:gd name="csX1" fmla="*/ 55353 w 95104"/>
                <a:gd name="csY1" fmla="*/ 45381 h 124268"/>
                <a:gd name="csX2" fmla="*/ 26963 w 95104"/>
                <a:gd name="csY2" fmla="*/ 61676 h 124268"/>
                <a:gd name="csX3" fmla="*/ 26786 w 95104"/>
                <a:gd name="csY3" fmla="*/ 61676 h 124268"/>
                <a:gd name="csX4" fmla="*/ 26786 w 95104"/>
                <a:gd name="csY4" fmla="*/ 79 h 124268"/>
                <a:gd name="csX5" fmla="*/ 171 w 95104"/>
                <a:gd name="csY5" fmla="*/ 2049 h 124268"/>
                <a:gd name="csX6" fmla="*/ 171 w 95104"/>
                <a:gd name="csY6" fmla="*/ 8495 h 124268"/>
                <a:gd name="csX7" fmla="*/ 13478 w 95104"/>
                <a:gd name="csY7" fmla="*/ 18522 h 124268"/>
                <a:gd name="csX8" fmla="*/ 13478 w 95104"/>
                <a:gd name="csY8" fmla="*/ 110201 h 124268"/>
                <a:gd name="csX9" fmla="*/ 171 w 95104"/>
                <a:gd name="csY9" fmla="*/ 117901 h 124268"/>
                <a:gd name="csX10" fmla="*/ 171 w 95104"/>
                <a:gd name="csY10" fmla="*/ 124347 h 124268"/>
                <a:gd name="csX11" fmla="*/ 20398 w 95104"/>
                <a:gd name="csY11" fmla="*/ 123631 h 124268"/>
                <a:gd name="csX12" fmla="*/ 40803 w 95104"/>
                <a:gd name="csY12" fmla="*/ 124347 h 124268"/>
                <a:gd name="csX13" fmla="*/ 40803 w 95104"/>
                <a:gd name="csY13" fmla="*/ 117901 h 124268"/>
                <a:gd name="csX14" fmla="*/ 27496 w 95104"/>
                <a:gd name="csY14" fmla="*/ 110201 h 124268"/>
                <a:gd name="csX15" fmla="*/ 27496 w 95104"/>
                <a:gd name="csY15" fmla="*/ 77970 h 124268"/>
                <a:gd name="csX16" fmla="*/ 53933 w 95104"/>
                <a:gd name="csY16" fmla="*/ 50395 h 124268"/>
                <a:gd name="csX17" fmla="*/ 67950 w 95104"/>
                <a:gd name="csY17" fmla="*/ 69375 h 124268"/>
                <a:gd name="csX18" fmla="*/ 67950 w 95104"/>
                <a:gd name="csY18" fmla="*/ 110201 h 124268"/>
                <a:gd name="csX19" fmla="*/ 54643 w 95104"/>
                <a:gd name="csY19" fmla="*/ 117901 h 124268"/>
                <a:gd name="csX20" fmla="*/ 54643 w 95104"/>
                <a:gd name="csY20" fmla="*/ 124347 h 124268"/>
                <a:gd name="csX21" fmla="*/ 74870 w 95104"/>
                <a:gd name="csY21" fmla="*/ 123631 h 124268"/>
                <a:gd name="csX22" fmla="*/ 95275 w 95104"/>
                <a:gd name="csY22" fmla="*/ 124347 h 124268"/>
                <a:gd name="csX23" fmla="*/ 95275 w 95104"/>
                <a:gd name="csY23" fmla="*/ 117901 h 124268"/>
                <a:gd name="csX24" fmla="*/ 81967 w 95104"/>
                <a:gd name="csY24" fmla="*/ 110201 h 124268"/>
                <a:gd name="csX25" fmla="*/ 81967 w 95104"/>
                <a:gd name="csY25" fmla="*/ 70092 h 124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5104" h="124268">
                  <a:moveTo>
                    <a:pt x="81967" y="70092"/>
                  </a:moveTo>
                  <a:cubicBezTo>
                    <a:pt x="81967" y="54513"/>
                    <a:pt x="74338" y="45381"/>
                    <a:pt x="55353" y="45381"/>
                  </a:cubicBezTo>
                  <a:cubicBezTo>
                    <a:pt x="39561" y="45381"/>
                    <a:pt x="30867" y="54872"/>
                    <a:pt x="26963" y="61676"/>
                  </a:cubicBezTo>
                  <a:lnTo>
                    <a:pt x="26786" y="61676"/>
                  </a:lnTo>
                  <a:lnTo>
                    <a:pt x="26786" y="79"/>
                  </a:lnTo>
                  <a:lnTo>
                    <a:pt x="171" y="2049"/>
                  </a:lnTo>
                  <a:lnTo>
                    <a:pt x="171" y="8495"/>
                  </a:lnTo>
                  <a:cubicBezTo>
                    <a:pt x="12059" y="8495"/>
                    <a:pt x="13478" y="9748"/>
                    <a:pt x="13478" y="18522"/>
                  </a:cubicBezTo>
                  <a:lnTo>
                    <a:pt x="13478" y="110201"/>
                  </a:lnTo>
                  <a:cubicBezTo>
                    <a:pt x="13478" y="117901"/>
                    <a:pt x="11704" y="117901"/>
                    <a:pt x="171" y="117901"/>
                  </a:cubicBezTo>
                  <a:lnTo>
                    <a:pt x="171" y="124347"/>
                  </a:lnTo>
                  <a:cubicBezTo>
                    <a:pt x="526" y="124347"/>
                    <a:pt x="12946" y="123631"/>
                    <a:pt x="20398" y="123631"/>
                  </a:cubicBezTo>
                  <a:cubicBezTo>
                    <a:pt x="26963" y="123631"/>
                    <a:pt x="39206" y="124168"/>
                    <a:pt x="40803" y="124347"/>
                  </a:cubicBezTo>
                  <a:lnTo>
                    <a:pt x="40803" y="117901"/>
                  </a:lnTo>
                  <a:cubicBezTo>
                    <a:pt x="29270" y="117901"/>
                    <a:pt x="27496" y="117901"/>
                    <a:pt x="27496" y="110201"/>
                  </a:cubicBezTo>
                  <a:lnTo>
                    <a:pt x="27496" y="77970"/>
                  </a:lnTo>
                  <a:cubicBezTo>
                    <a:pt x="27496" y="59169"/>
                    <a:pt x="42223" y="50395"/>
                    <a:pt x="53933" y="50395"/>
                  </a:cubicBezTo>
                  <a:cubicBezTo>
                    <a:pt x="66353" y="50395"/>
                    <a:pt x="67950" y="60243"/>
                    <a:pt x="67950" y="69375"/>
                  </a:cubicBezTo>
                  <a:lnTo>
                    <a:pt x="67950" y="110201"/>
                  </a:lnTo>
                  <a:cubicBezTo>
                    <a:pt x="67950" y="117901"/>
                    <a:pt x="66176" y="117901"/>
                    <a:pt x="54643" y="117901"/>
                  </a:cubicBezTo>
                  <a:lnTo>
                    <a:pt x="54643" y="124347"/>
                  </a:lnTo>
                  <a:cubicBezTo>
                    <a:pt x="54998" y="124347"/>
                    <a:pt x="67418" y="123631"/>
                    <a:pt x="74870" y="123631"/>
                  </a:cubicBezTo>
                  <a:cubicBezTo>
                    <a:pt x="81435" y="123631"/>
                    <a:pt x="93678" y="124168"/>
                    <a:pt x="95275" y="124347"/>
                  </a:cubicBezTo>
                  <a:lnTo>
                    <a:pt x="95275" y="117901"/>
                  </a:lnTo>
                  <a:cubicBezTo>
                    <a:pt x="83742" y="117901"/>
                    <a:pt x="81967" y="117901"/>
                    <a:pt x="81967" y="110201"/>
                  </a:cubicBezTo>
                  <a:lnTo>
                    <a:pt x="81967" y="7009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ED4E4B7B-7E7A-0A00-FC59-99F679463CBF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5586026" y="3148727"/>
              <a:ext cx="168561" cy="59857"/>
            </a:xfrm>
            <a:custGeom>
              <a:avLst/>
              <a:gdLst>
                <a:gd name="csX0" fmla="*/ 160122 w 168561"/>
                <a:gd name="csY0" fmla="*/ 10309 h 59857"/>
                <a:gd name="csX1" fmla="*/ 168740 w 168561"/>
                <a:gd name="csY1" fmla="*/ 5193 h 59857"/>
                <a:gd name="csX2" fmla="*/ 160375 w 168561"/>
                <a:gd name="csY2" fmla="*/ 77 h 59857"/>
                <a:gd name="csX3" fmla="*/ 8543 w 168561"/>
                <a:gd name="csY3" fmla="*/ 77 h 59857"/>
                <a:gd name="csX4" fmla="*/ 179 w 168561"/>
                <a:gd name="csY4" fmla="*/ 5193 h 59857"/>
                <a:gd name="csX5" fmla="*/ 8797 w 168561"/>
                <a:gd name="csY5" fmla="*/ 10309 h 59857"/>
                <a:gd name="csX6" fmla="*/ 160122 w 168561"/>
                <a:gd name="csY6" fmla="*/ 10309 h 59857"/>
                <a:gd name="csX7" fmla="*/ 160375 w 168561"/>
                <a:gd name="csY7" fmla="*/ 59935 h 59857"/>
                <a:gd name="csX8" fmla="*/ 168740 w 168561"/>
                <a:gd name="csY8" fmla="*/ 54819 h 59857"/>
                <a:gd name="csX9" fmla="*/ 160122 w 168561"/>
                <a:gd name="csY9" fmla="*/ 49703 h 59857"/>
                <a:gd name="csX10" fmla="*/ 8797 w 168561"/>
                <a:gd name="csY10" fmla="*/ 49703 h 59857"/>
                <a:gd name="csX11" fmla="*/ 179 w 168561"/>
                <a:gd name="csY11" fmla="*/ 54819 h 59857"/>
                <a:gd name="csX12" fmla="*/ 8543 w 168561"/>
                <a:gd name="csY12" fmla="*/ 59935 h 59857"/>
                <a:gd name="csX13" fmla="*/ 160375 w 168561"/>
                <a:gd name="csY13" fmla="*/ 59935 h 59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561" h="59857">
                  <a:moveTo>
                    <a:pt x="160122" y="10309"/>
                  </a:moveTo>
                  <a:cubicBezTo>
                    <a:pt x="163924" y="10309"/>
                    <a:pt x="168740" y="10309"/>
                    <a:pt x="168740" y="5193"/>
                  </a:cubicBezTo>
                  <a:cubicBezTo>
                    <a:pt x="168740" y="77"/>
                    <a:pt x="163924" y="77"/>
                    <a:pt x="160375" y="77"/>
                  </a:cubicBezTo>
                  <a:lnTo>
                    <a:pt x="8543" y="77"/>
                  </a:lnTo>
                  <a:cubicBezTo>
                    <a:pt x="4995" y="77"/>
                    <a:pt x="179" y="77"/>
                    <a:pt x="179" y="5193"/>
                  </a:cubicBezTo>
                  <a:cubicBezTo>
                    <a:pt x="179" y="10309"/>
                    <a:pt x="4995" y="10309"/>
                    <a:pt x="8797" y="10309"/>
                  </a:cubicBezTo>
                  <a:lnTo>
                    <a:pt x="160122" y="10309"/>
                  </a:lnTo>
                  <a:close/>
                  <a:moveTo>
                    <a:pt x="160375" y="59935"/>
                  </a:moveTo>
                  <a:cubicBezTo>
                    <a:pt x="163924" y="59935"/>
                    <a:pt x="168740" y="59935"/>
                    <a:pt x="168740" y="54819"/>
                  </a:cubicBezTo>
                  <a:cubicBezTo>
                    <a:pt x="168740" y="49703"/>
                    <a:pt x="163924" y="49703"/>
                    <a:pt x="160122" y="49703"/>
                  </a:cubicBezTo>
                  <a:lnTo>
                    <a:pt x="8797" y="49703"/>
                  </a:lnTo>
                  <a:cubicBezTo>
                    <a:pt x="4995" y="49703"/>
                    <a:pt x="179" y="49703"/>
                    <a:pt x="179" y="54819"/>
                  </a:cubicBezTo>
                  <a:cubicBezTo>
                    <a:pt x="179" y="59935"/>
                    <a:pt x="4995" y="59935"/>
                    <a:pt x="8543" y="59935"/>
                  </a:cubicBezTo>
                  <a:lnTo>
                    <a:pt x="160375" y="5993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50C9A41A-257E-6248-CB42-C7397116053F}"/>
                </a:ext>
              </a:extLst>
            </p:cNvPr>
            <p:cNvSpPr/>
            <p:nvPr>
              <p:custDataLst>
                <p:tags r:id="rId31"/>
              </p:custDataLst>
            </p:nvPr>
          </p:nvSpPr>
          <p:spPr>
            <a:xfrm>
              <a:off x="5849020" y="3132356"/>
              <a:ext cx="134088" cy="113064"/>
            </a:xfrm>
            <a:custGeom>
              <a:avLst/>
              <a:gdLst>
                <a:gd name="csX0" fmla="*/ 121857 w 134088"/>
                <a:gd name="csY0" fmla="*/ 14914 h 113064"/>
                <a:gd name="csX1" fmla="*/ 134278 w 134088"/>
                <a:gd name="csY1" fmla="*/ 6217 h 113064"/>
                <a:gd name="csX2" fmla="*/ 124392 w 134088"/>
                <a:gd name="csY2" fmla="*/ 77 h 113064"/>
                <a:gd name="csX3" fmla="*/ 66600 w 134088"/>
                <a:gd name="csY3" fmla="*/ 77 h 113064"/>
                <a:gd name="csX4" fmla="*/ 189 w 134088"/>
                <a:gd name="csY4" fmla="*/ 72725 h 113064"/>
                <a:gd name="csX5" fmla="*/ 38210 w 134088"/>
                <a:gd name="csY5" fmla="*/ 113142 h 113064"/>
                <a:gd name="csX6" fmla="*/ 101833 w 134088"/>
                <a:gd name="csY6" fmla="*/ 42796 h 113064"/>
                <a:gd name="csX7" fmla="*/ 93975 w 134088"/>
                <a:gd name="csY7" fmla="*/ 14914 h 113064"/>
                <a:gd name="csX8" fmla="*/ 121857 w 134088"/>
                <a:gd name="csY8" fmla="*/ 14914 h 113064"/>
                <a:gd name="csX9" fmla="*/ 38464 w 134088"/>
                <a:gd name="csY9" fmla="*/ 107514 h 113064"/>
                <a:gd name="csX10" fmla="*/ 15905 w 134088"/>
                <a:gd name="csY10" fmla="*/ 79887 h 113064"/>
                <a:gd name="csX11" fmla="*/ 27818 w 134088"/>
                <a:gd name="csY11" fmla="*/ 36145 h 113064"/>
                <a:gd name="csX12" fmla="*/ 62291 w 134088"/>
                <a:gd name="csY12" fmla="*/ 14914 h 113064"/>
                <a:gd name="csX13" fmla="*/ 85610 w 134088"/>
                <a:gd name="csY13" fmla="*/ 39727 h 113064"/>
                <a:gd name="csX14" fmla="*/ 71923 w 134088"/>
                <a:gd name="csY14" fmla="*/ 85771 h 113064"/>
                <a:gd name="csX15" fmla="*/ 38464 w 134088"/>
                <a:gd name="csY15" fmla="*/ 107514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088" h="113064">
                  <a:moveTo>
                    <a:pt x="121857" y="14914"/>
                  </a:moveTo>
                  <a:cubicBezTo>
                    <a:pt x="125153" y="14914"/>
                    <a:pt x="134278" y="14914"/>
                    <a:pt x="134278" y="6217"/>
                  </a:cubicBezTo>
                  <a:cubicBezTo>
                    <a:pt x="134278" y="77"/>
                    <a:pt x="128955" y="77"/>
                    <a:pt x="124392" y="77"/>
                  </a:cubicBezTo>
                  <a:lnTo>
                    <a:pt x="66600" y="77"/>
                  </a:lnTo>
                  <a:cubicBezTo>
                    <a:pt x="28325" y="77"/>
                    <a:pt x="189" y="42285"/>
                    <a:pt x="189" y="72725"/>
                  </a:cubicBezTo>
                  <a:cubicBezTo>
                    <a:pt x="189" y="95236"/>
                    <a:pt x="15144" y="113142"/>
                    <a:pt x="38210" y="113142"/>
                  </a:cubicBezTo>
                  <a:cubicBezTo>
                    <a:pt x="68121" y="113142"/>
                    <a:pt x="101833" y="82190"/>
                    <a:pt x="101833" y="42796"/>
                  </a:cubicBezTo>
                  <a:cubicBezTo>
                    <a:pt x="101833" y="38448"/>
                    <a:pt x="101833" y="26169"/>
                    <a:pt x="93975" y="14914"/>
                  </a:cubicBezTo>
                  <a:lnTo>
                    <a:pt x="121857" y="14914"/>
                  </a:lnTo>
                  <a:close/>
                  <a:moveTo>
                    <a:pt x="38464" y="107514"/>
                  </a:moveTo>
                  <a:cubicBezTo>
                    <a:pt x="26044" y="107514"/>
                    <a:pt x="15905" y="98305"/>
                    <a:pt x="15905" y="79887"/>
                  </a:cubicBezTo>
                  <a:cubicBezTo>
                    <a:pt x="15905" y="72213"/>
                    <a:pt x="18946" y="51238"/>
                    <a:pt x="27818" y="36145"/>
                  </a:cubicBezTo>
                  <a:cubicBezTo>
                    <a:pt x="38464" y="18495"/>
                    <a:pt x="53672" y="14914"/>
                    <a:pt x="62291" y="14914"/>
                  </a:cubicBezTo>
                  <a:cubicBezTo>
                    <a:pt x="83583" y="14914"/>
                    <a:pt x="85610" y="31797"/>
                    <a:pt x="85610" y="39727"/>
                  </a:cubicBezTo>
                  <a:cubicBezTo>
                    <a:pt x="85610" y="51749"/>
                    <a:pt x="80541" y="72725"/>
                    <a:pt x="71923" y="85771"/>
                  </a:cubicBezTo>
                  <a:cubicBezTo>
                    <a:pt x="62037" y="100863"/>
                    <a:pt x="48349" y="107514"/>
                    <a:pt x="38464" y="10751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9B81E7CC-D899-42A0-D53A-1DE4EBC55E7F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5991857" y="3159931"/>
              <a:ext cx="132542" cy="121045"/>
            </a:xfrm>
            <a:custGeom>
              <a:avLst/>
              <a:gdLst>
                <a:gd name="csX0" fmla="*/ 78798 w 132542"/>
                <a:gd name="csY0" fmla="*/ 12792 h 121045"/>
                <a:gd name="csX1" fmla="*/ 84298 w 132542"/>
                <a:gd name="csY1" fmla="*/ 6704 h 121045"/>
                <a:gd name="csX2" fmla="*/ 94944 w 132542"/>
                <a:gd name="csY2" fmla="*/ 6525 h 121045"/>
                <a:gd name="csX3" fmla="*/ 114816 w 132542"/>
                <a:gd name="csY3" fmla="*/ 7957 h 121045"/>
                <a:gd name="csX4" fmla="*/ 123156 w 132542"/>
                <a:gd name="csY4" fmla="*/ 22103 h 121045"/>
                <a:gd name="csX5" fmla="*/ 121914 w 132542"/>
                <a:gd name="csY5" fmla="*/ 36607 h 121045"/>
                <a:gd name="csX6" fmla="*/ 121559 w 132542"/>
                <a:gd name="csY6" fmla="*/ 38577 h 121045"/>
                <a:gd name="csX7" fmla="*/ 124575 w 132542"/>
                <a:gd name="csY7" fmla="*/ 41263 h 121045"/>
                <a:gd name="csX8" fmla="*/ 127947 w 132542"/>
                <a:gd name="csY8" fmla="*/ 36786 h 121045"/>
                <a:gd name="csX9" fmla="*/ 132737 w 132542"/>
                <a:gd name="csY9" fmla="*/ 2586 h 121045"/>
                <a:gd name="csX10" fmla="*/ 127414 w 132542"/>
                <a:gd name="csY10" fmla="*/ 79 h 121045"/>
                <a:gd name="csX11" fmla="*/ 18293 w 132542"/>
                <a:gd name="csY11" fmla="*/ 79 h 121045"/>
                <a:gd name="csX12" fmla="*/ 12260 w 132542"/>
                <a:gd name="csY12" fmla="*/ 3839 h 121045"/>
                <a:gd name="csX13" fmla="*/ 1082 w 132542"/>
                <a:gd name="csY13" fmla="*/ 35533 h 121045"/>
                <a:gd name="csX14" fmla="*/ 195 w 132542"/>
                <a:gd name="csY14" fmla="*/ 38756 h 121045"/>
                <a:gd name="csX15" fmla="*/ 3211 w 132542"/>
                <a:gd name="csY15" fmla="*/ 41263 h 121045"/>
                <a:gd name="csX16" fmla="*/ 6937 w 132542"/>
                <a:gd name="csY16" fmla="*/ 36965 h 121045"/>
                <a:gd name="csX17" fmla="*/ 50053 w 132542"/>
                <a:gd name="csY17" fmla="*/ 6525 h 121045"/>
                <a:gd name="csX18" fmla="*/ 57506 w 132542"/>
                <a:gd name="csY18" fmla="*/ 6525 h 121045"/>
                <a:gd name="csX19" fmla="*/ 63006 w 132542"/>
                <a:gd name="csY19" fmla="*/ 8316 h 121045"/>
                <a:gd name="csX20" fmla="*/ 62296 w 132542"/>
                <a:gd name="csY20" fmla="*/ 12076 h 121045"/>
                <a:gd name="csX21" fmla="*/ 38875 w 132542"/>
                <a:gd name="csY21" fmla="*/ 106262 h 121045"/>
                <a:gd name="csX22" fmla="*/ 18116 w 132542"/>
                <a:gd name="csY22" fmla="*/ 114678 h 121045"/>
                <a:gd name="csX23" fmla="*/ 10131 w 132542"/>
                <a:gd name="csY23" fmla="*/ 118617 h 121045"/>
                <a:gd name="csX24" fmla="*/ 13147 w 132542"/>
                <a:gd name="csY24" fmla="*/ 121124 h 121045"/>
                <a:gd name="csX25" fmla="*/ 28407 w 132542"/>
                <a:gd name="csY25" fmla="*/ 120587 h 121045"/>
                <a:gd name="csX26" fmla="*/ 43666 w 132542"/>
                <a:gd name="csY26" fmla="*/ 120408 h 121045"/>
                <a:gd name="csX27" fmla="*/ 59635 w 132542"/>
                <a:gd name="csY27" fmla="*/ 120587 h 121045"/>
                <a:gd name="csX28" fmla="*/ 74539 w 132542"/>
                <a:gd name="csY28" fmla="*/ 121124 h 121045"/>
                <a:gd name="csX29" fmla="*/ 78620 w 132542"/>
                <a:gd name="csY29" fmla="*/ 117185 h 121045"/>
                <a:gd name="csX30" fmla="*/ 71345 w 132542"/>
                <a:gd name="csY30" fmla="*/ 114678 h 121045"/>
                <a:gd name="csX31" fmla="*/ 61054 w 132542"/>
                <a:gd name="csY31" fmla="*/ 114320 h 121045"/>
                <a:gd name="csX32" fmla="*/ 54667 w 132542"/>
                <a:gd name="csY32" fmla="*/ 110918 h 121045"/>
                <a:gd name="csX33" fmla="*/ 55376 w 132542"/>
                <a:gd name="csY33" fmla="*/ 106799 h 121045"/>
                <a:gd name="csX34" fmla="*/ 78798 w 132542"/>
                <a:gd name="csY34" fmla="*/ 12792 h 12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2542" h="121045">
                  <a:moveTo>
                    <a:pt x="78798" y="12792"/>
                  </a:moveTo>
                  <a:cubicBezTo>
                    <a:pt x="80040" y="7599"/>
                    <a:pt x="80394" y="7062"/>
                    <a:pt x="84298" y="6704"/>
                  </a:cubicBezTo>
                  <a:cubicBezTo>
                    <a:pt x="85185" y="6525"/>
                    <a:pt x="91395" y="6525"/>
                    <a:pt x="94944" y="6525"/>
                  </a:cubicBezTo>
                  <a:cubicBezTo>
                    <a:pt x="105767" y="6525"/>
                    <a:pt x="110381" y="6525"/>
                    <a:pt x="114816" y="7957"/>
                  </a:cubicBezTo>
                  <a:cubicBezTo>
                    <a:pt x="122801" y="10464"/>
                    <a:pt x="123156" y="15657"/>
                    <a:pt x="123156" y="22103"/>
                  </a:cubicBezTo>
                  <a:cubicBezTo>
                    <a:pt x="123156" y="24968"/>
                    <a:pt x="123156" y="27296"/>
                    <a:pt x="121914" y="36607"/>
                  </a:cubicBezTo>
                  <a:lnTo>
                    <a:pt x="121559" y="38577"/>
                  </a:lnTo>
                  <a:cubicBezTo>
                    <a:pt x="121559" y="40368"/>
                    <a:pt x="122801" y="41263"/>
                    <a:pt x="124575" y="41263"/>
                  </a:cubicBezTo>
                  <a:cubicBezTo>
                    <a:pt x="127237" y="41263"/>
                    <a:pt x="127592" y="39651"/>
                    <a:pt x="127947" y="36786"/>
                  </a:cubicBezTo>
                  <a:lnTo>
                    <a:pt x="132737" y="2586"/>
                  </a:lnTo>
                  <a:cubicBezTo>
                    <a:pt x="132737" y="79"/>
                    <a:pt x="130608" y="79"/>
                    <a:pt x="127414" y="79"/>
                  </a:cubicBezTo>
                  <a:lnTo>
                    <a:pt x="18293" y="79"/>
                  </a:lnTo>
                  <a:cubicBezTo>
                    <a:pt x="13857" y="79"/>
                    <a:pt x="13502" y="79"/>
                    <a:pt x="12260" y="3839"/>
                  </a:cubicBezTo>
                  <a:lnTo>
                    <a:pt x="1082" y="35533"/>
                  </a:lnTo>
                  <a:cubicBezTo>
                    <a:pt x="905" y="36249"/>
                    <a:pt x="195" y="37861"/>
                    <a:pt x="195" y="38756"/>
                  </a:cubicBezTo>
                  <a:cubicBezTo>
                    <a:pt x="195" y="39472"/>
                    <a:pt x="550" y="41263"/>
                    <a:pt x="3211" y="41263"/>
                  </a:cubicBezTo>
                  <a:cubicBezTo>
                    <a:pt x="5518" y="41263"/>
                    <a:pt x="5873" y="40368"/>
                    <a:pt x="6937" y="36965"/>
                  </a:cubicBezTo>
                  <a:cubicBezTo>
                    <a:pt x="17228" y="8316"/>
                    <a:pt x="23084" y="6525"/>
                    <a:pt x="50053" y="6525"/>
                  </a:cubicBezTo>
                  <a:lnTo>
                    <a:pt x="57506" y="6525"/>
                  </a:lnTo>
                  <a:cubicBezTo>
                    <a:pt x="62829" y="6525"/>
                    <a:pt x="63006" y="6704"/>
                    <a:pt x="63006" y="8316"/>
                  </a:cubicBezTo>
                  <a:cubicBezTo>
                    <a:pt x="63006" y="8495"/>
                    <a:pt x="63006" y="9390"/>
                    <a:pt x="62296" y="12076"/>
                  </a:cubicBezTo>
                  <a:lnTo>
                    <a:pt x="38875" y="106262"/>
                  </a:lnTo>
                  <a:cubicBezTo>
                    <a:pt x="37278" y="112887"/>
                    <a:pt x="36746" y="114678"/>
                    <a:pt x="18116" y="114678"/>
                  </a:cubicBezTo>
                  <a:cubicBezTo>
                    <a:pt x="11728" y="114678"/>
                    <a:pt x="10131" y="114678"/>
                    <a:pt x="10131" y="118617"/>
                  </a:cubicBezTo>
                  <a:cubicBezTo>
                    <a:pt x="10131" y="119154"/>
                    <a:pt x="10486" y="121124"/>
                    <a:pt x="13147" y="121124"/>
                  </a:cubicBezTo>
                  <a:cubicBezTo>
                    <a:pt x="18116" y="121124"/>
                    <a:pt x="23439" y="120587"/>
                    <a:pt x="28407" y="120587"/>
                  </a:cubicBezTo>
                  <a:cubicBezTo>
                    <a:pt x="33375" y="120587"/>
                    <a:pt x="38698" y="120408"/>
                    <a:pt x="43666" y="120408"/>
                  </a:cubicBezTo>
                  <a:cubicBezTo>
                    <a:pt x="48634" y="120408"/>
                    <a:pt x="54667" y="120408"/>
                    <a:pt x="59635" y="120587"/>
                  </a:cubicBezTo>
                  <a:cubicBezTo>
                    <a:pt x="64426" y="120766"/>
                    <a:pt x="69749" y="121124"/>
                    <a:pt x="74539" y="121124"/>
                  </a:cubicBezTo>
                  <a:cubicBezTo>
                    <a:pt x="75959" y="121124"/>
                    <a:pt x="78620" y="121124"/>
                    <a:pt x="78620" y="117185"/>
                  </a:cubicBezTo>
                  <a:cubicBezTo>
                    <a:pt x="78620" y="114678"/>
                    <a:pt x="76846" y="114678"/>
                    <a:pt x="71345" y="114678"/>
                  </a:cubicBezTo>
                  <a:cubicBezTo>
                    <a:pt x="67974" y="114678"/>
                    <a:pt x="64426" y="114499"/>
                    <a:pt x="61054" y="114320"/>
                  </a:cubicBezTo>
                  <a:cubicBezTo>
                    <a:pt x="55022" y="113783"/>
                    <a:pt x="54667" y="113066"/>
                    <a:pt x="54667" y="110918"/>
                  </a:cubicBezTo>
                  <a:cubicBezTo>
                    <a:pt x="54667" y="109664"/>
                    <a:pt x="54667" y="109306"/>
                    <a:pt x="55376" y="106799"/>
                  </a:cubicBezTo>
                  <a:lnTo>
                    <a:pt x="78798" y="1279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FC81832F-8699-577E-AA94-AEF667D281B7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6200348" y="2894429"/>
              <a:ext cx="224832" cy="568391"/>
            </a:xfrm>
            <a:custGeom>
              <a:avLst/>
              <a:gdLst>
                <a:gd name="csX0" fmla="*/ 12370 w 224832"/>
                <a:gd name="csY0" fmla="*/ 556944 h 568391"/>
                <a:gd name="csX1" fmla="*/ 24790 w 224832"/>
                <a:gd name="csY1" fmla="*/ 544410 h 568391"/>
                <a:gd name="csX2" fmla="*/ 12623 w 224832"/>
                <a:gd name="csY2" fmla="*/ 531875 h 568391"/>
                <a:gd name="csX3" fmla="*/ 203 w 224832"/>
                <a:gd name="csY3" fmla="*/ 544665 h 568391"/>
                <a:gd name="csX4" fmla="*/ 28339 w 224832"/>
                <a:gd name="csY4" fmla="*/ 568455 h 568391"/>
                <a:gd name="csX5" fmla="*/ 99312 w 224832"/>
                <a:gd name="csY5" fmla="*/ 434415 h 568391"/>
                <a:gd name="csX6" fmla="*/ 148993 w 224832"/>
                <a:gd name="csY6" fmla="*/ 189869 h 568391"/>
                <a:gd name="csX7" fmla="*/ 176368 w 224832"/>
                <a:gd name="csY7" fmla="*/ 51224 h 568391"/>
                <a:gd name="csX8" fmla="*/ 197914 w 224832"/>
                <a:gd name="csY8" fmla="*/ 5691 h 568391"/>
                <a:gd name="csX9" fmla="*/ 213122 w 224832"/>
                <a:gd name="csY9" fmla="*/ 11575 h 568391"/>
                <a:gd name="csX10" fmla="*/ 200448 w 224832"/>
                <a:gd name="csY10" fmla="*/ 24109 h 568391"/>
                <a:gd name="csX11" fmla="*/ 212615 w 224832"/>
                <a:gd name="csY11" fmla="*/ 36643 h 568391"/>
                <a:gd name="csX12" fmla="*/ 225036 w 224832"/>
                <a:gd name="csY12" fmla="*/ 23853 h 568391"/>
                <a:gd name="csX13" fmla="*/ 197407 w 224832"/>
                <a:gd name="csY13" fmla="*/ 64 h 568391"/>
                <a:gd name="csX14" fmla="*/ 150007 w 224832"/>
                <a:gd name="csY14" fmla="*/ 80130 h 568391"/>
                <a:gd name="csX15" fmla="*/ 86891 w 224832"/>
                <a:gd name="csY15" fmla="*/ 378650 h 568391"/>
                <a:gd name="csX16" fmla="*/ 64586 w 224832"/>
                <a:gd name="csY16" fmla="*/ 496063 h 568391"/>
                <a:gd name="csX17" fmla="*/ 27832 w 224832"/>
                <a:gd name="csY17" fmla="*/ 562827 h 568391"/>
                <a:gd name="csX18" fmla="*/ 12370 w 224832"/>
                <a:gd name="csY18" fmla="*/ 556944 h 568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24832" h="568391">
                  <a:moveTo>
                    <a:pt x="12370" y="556944"/>
                  </a:moveTo>
                  <a:cubicBezTo>
                    <a:pt x="20481" y="556432"/>
                    <a:pt x="24790" y="550805"/>
                    <a:pt x="24790" y="544410"/>
                  </a:cubicBezTo>
                  <a:cubicBezTo>
                    <a:pt x="24790" y="535968"/>
                    <a:pt x="18453" y="531875"/>
                    <a:pt x="12623" y="531875"/>
                  </a:cubicBezTo>
                  <a:cubicBezTo>
                    <a:pt x="6540" y="531875"/>
                    <a:pt x="203" y="535712"/>
                    <a:pt x="203" y="544665"/>
                  </a:cubicBezTo>
                  <a:cubicBezTo>
                    <a:pt x="203" y="557711"/>
                    <a:pt x="12876" y="568455"/>
                    <a:pt x="28339" y="568455"/>
                  </a:cubicBezTo>
                  <a:cubicBezTo>
                    <a:pt x="66867" y="568455"/>
                    <a:pt x="81315" y="508597"/>
                    <a:pt x="99312" y="434415"/>
                  </a:cubicBezTo>
                  <a:cubicBezTo>
                    <a:pt x="118829" y="353582"/>
                    <a:pt x="135305" y="271981"/>
                    <a:pt x="148993" y="189869"/>
                  </a:cubicBezTo>
                  <a:cubicBezTo>
                    <a:pt x="158372" y="135383"/>
                    <a:pt x="167750" y="84223"/>
                    <a:pt x="176368" y="51224"/>
                  </a:cubicBezTo>
                  <a:cubicBezTo>
                    <a:pt x="179410" y="38690"/>
                    <a:pt x="188028" y="5691"/>
                    <a:pt x="197914" y="5691"/>
                  </a:cubicBezTo>
                  <a:cubicBezTo>
                    <a:pt x="205771" y="5691"/>
                    <a:pt x="212108" y="10552"/>
                    <a:pt x="213122" y="11575"/>
                  </a:cubicBezTo>
                  <a:cubicBezTo>
                    <a:pt x="204758" y="12086"/>
                    <a:pt x="200448" y="17714"/>
                    <a:pt x="200448" y="24109"/>
                  </a:cubicBezTo>
                  <a:cubicBezTo>
                    <a:pt x="200448" y="32551"/>
                    <a:pt x="206785" y="36643"/>
                    <a:pt x="212615" y="36643"/>
                  </a:cubicBezTo>
                  <a:cubicBezTo>
                    <a:pt x="218699" y="36643"/>
                    <a:pt x="225036" y="32806"/>
                    <a:pt x="225036" y="23853"/>
                  </a:cubicBezTo>
                  <a:cubicBezTo>
                    <a:pt x="225036" y="10040"/>
                    <a:pt x="211348" y="64"/>
                    <a:pt x="197407" y="64"/>
                  </a:cubicBezTo>
                  <a:cubicBezTo>
                    <a:pt x="178143" y="64"/>
                    <a:pt x="163948" y="27946"/>
                    <a:pt x="150007" y="80130"/>
                  </a:cubicBezTo>
                  <a:cubicBezTo>
                    <a:pt x="149246" y="82943"/>
                    <a:pt x="114774" y="211356"/>
                    <a:pt x="86891" y="378650"/>
                  </a:cubicBezTo>
                  <a:cubicBezTo>
                    <a:pt x="80301" y="417788"/>
                    <a:pt x="72950" y="460507"/>
                    <a:pt x="64586" y="496063"/>
                  </a:cubicBezTo>
                  <a:cubicBezTo>
                    <a:pt x="60023" y="514737"/>
                    <a:pt x="48363" y="562827"/>
                    <a:pt x="27832" y="562827"/>
                  </a:cubicBezTo>
                  <a:cubicBezTo>
                    <a:pt x="18706" y="562827"/>
                    <a:pt x="12623" y="556944"/>
                    <a:pt x="12370" y="55694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6667D47D-7C55-EAF1-9599-3247A6DEB823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>
            <a:xfrm>
              <a:off x="6496069" y="3067894"/>
              <a:ext cx="154366" cy="174712"/>
            </a:xfrm>
            <a:custGeom>
              <a:avLst/>
              <a:gdLst>
                <a:gd name="csX0" fmla="*/ 87156 w 154366"/>
                <a:gd name="csY0" fmla="*/ 140257 h 174712"/>
                <a:gd name="csX1" fmla="*/ 154581 w 154366"/>
                <a:gd name="csY1" fmla="*/ 87561 h 174712"/>
                <a:gd name="csX2" fmla="*/ 87156 w 154366"/>
                <a:gd name="csY2" fmla="*/ 34611 h 174712"/>
                <a:gd name="csX3" fmla="*/ 87156 w 154366"/>
                <a:gd name="csY3" fmla="*/ 20286 h 174712"/>
                <a:gd name="csX4" fmla="*/ 111237 w 154366"/>
                <a:gd name="csY4" fmla="*/ 8007 h 174712"/>
                <a:gd name="csX5" fmla="*/ 119601 w 154366"/>
                <a:gd name="csY5" fmla="*/ 8007 h 174712"/>
                <a:gd name="csX6" fmla="*/ 119601 w 154366"/>
                <a:gd name="csY6" fmla="*/ 77 h 174712"/>
                <a:gd name="csX7" fmla="*/ 76764 w 154366"/>
                <a:gd name="csY7" fmla="*/ 845 h 174712"/>
                <a:gd name="csX8" fmla="*/ 33673 w 154366"/>
                <a:gd name="csY8" fmla="*/ 77 h 174712"/>
                <a:gd name="csX9" fmla="*/ 33673 w 154366"/>
                <a:gd name="csY9" fmla="*/ 8007 h 174712"/>
                <a:gd name="csX10" fmla="*/ 42038 w 154366"/>
                <a:gd name="csY10" fmla="*/ 8007 h 174712"/>
                <a:gd name="csX11" fmla="*/ 66118 w 154366"/>
                <a:gd name="csY11" fmla="*/ 20286 h 174712"/>
                <a:gd name="csX12" fmla="*/ 66118 w 154366"/>
                <a:gd name="csY12" fmla="*/ 34611 h 174712"/>
                <a:gd name="csX13" fmla="*/ 214 w 154366"/>
                <a:gd name="csY13" fmla="*/ 87306 h 174712"/>
                <a:gd name="csX14" fmla="*/ 66118 w 154366"/>
                <a:gd name="csY14" fmla="*/ 140257 h 174712"/>
                <a:gd name="csX15" fmla="*/ 66118 w 154366"/>
                <a:gd name="csY15" fmla="*/ 154581 h 174712"/>
                <a:gd name="csX16" fmla="*/ 42038 w 154366"/>
                <a:gd name="csY16" fmla="*/ 166860 h 174712"/>
                <a:gd name="csX17" fmla="*/ 33673 w 154366"/>
                <a:gd name="csY17" fmla="*/ 166860 h 174712"/>
                <a:gd name="csX18" fmla="*/ 33673 w 154366"/>
                <a:gd name="csY18" fmla="*/ 174790 h 174712"/>
                <a:gd name="csX19" fmla="*/ 76511 w 154366"/>
                <a:gd name="csY19" fmla="*/ 174022 h 174712"/>
                <a:gd name="csX20" fmla="*/ 119601 w 154366"/>
                <a:gd name="csY20" fmla="*/ 174790 h 174712"/>
                <a:gd name="csX21" fmla="*/ 119601 w 154366"/>
                <a:gd name="csY21" fmla="*/ 166860 h 174712"/>
                <a:gd name="csX22" fmla="*/ 111237 w 154366"/>
                <a:gd name="csY22" fmla="*/ 166860 h 174712"/>
                <a:gd name="csX23" fmla="*/ 87156 w 154366"/>
                <a:gd name="csY23" fmla="*/ 154581 h 174712"/>
                <a:gd name="csX24" fmla="*/ 87156 w 154366"/>
                <a:gd name="csY24" fmla="*/ 140257 h 174712"/>
                <a:gd name="csX25" fmla="*/ 66118 w 154366"/>
                <a:gd name="csY25" fmla="*/ 134373 h 174712"/>
                <a:gd name="csX26" fmla="*/ 25562 w 154366"/>
                <a:gd name="csY26" fmla="*/ 87561 h 174712"/>
                <a:gd name="csX27" fmla="*/ 66118 w 154366"/>
                <a:gd name="csY27" fmla="*/ 40494 h 174712"/>
                <a:gd name="csX28" fmla="*/ 66118 w 154366"/>
                <a:gd name="csY28" fmla="*/ 134373 h 174712"/>
                <a:gd name="csX29" fmla="*/ 87156 w 154366"/>
                <a:gd name="csY29" fmla="*/ 40238 h 174712"/>
                <a:gd name="csX30" fmla="*/ 129233 w 154366"/>
                <a:gd name="csY30" fmla="*/ 87306 h 174712"/>
                <a:gd name="csX31" fmla="*/ 87156 w 154366"/>
                <a:gd name="csY31" fmla="*/ 134629 h 174712"/>
                <a:gd name="csX32" fmla="*/ 87156 w 154366"/>
                <a:gd name="csY32" fmla="*/ 40238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66" h="174712">
                  <a:moveTo>
                    <a:pt x="87156" y="140257"/>
                  </a:moveTo>
                  <a:cubicBezTo>
                    <a:pt x="126445" y="137187"/>
                    <a:pt x="154581" y="113397"/>
                    <a:pt x="154581" y="87561"/>
                  </a:cubicBezTo>
                  <a:cubicBezTo>
                    <a:pt x="154581" y="60958"/>
                    <a:pt x="125685" y="37680"/>
                    <a:pt x="87156" y="34611"/>
                  </a:cubicBezTo>
                  <a:lnTo>
                    <a:pt x="87156" y="20286"/>
                  </a:lnTo>
                  <a:cubicBezTo>
                    <a:pt x="87156" y="11588"/>
                    <a:pt x="87156" y="8007"/>
                    <a:pt x="111237" y="8007"/>
                  </a:cubicBezTo>
                  <a:lnTo>
                    <a:pt x="119601" y="8007"/>
                  </a:lnTo>
                  <a:lnTo>
                    <a:pt x="119601" y="77"/>
                  </a:lnTo>
                  <a:cubicBezTo>
                    <a:pt x="110476" y="845"/>
                    <a:pt x="87156" y="845"/>
                    <a:pt x="76764" y="845"/>
                  </a:cubicBezTo>
                  <a:cubicBezTo>
                    <a:pt x="66371" y="845"/>
                    <a:pt x="42798" y="845"/>
                    <a:pt x="33673" y="77"/>
                  </a:cubicBezTo>
                  <a:lnTo>
                    <a:pt x="33673" y="8007"/>
                  </a:lnTo>
                  <a:lnTo>
                    <a:pt x="42038" y="8007"/>
                  </a:lnTo>
                  <a:cubicBezTo>
                    <a:pt x="66118" y="8007"/>
                    <a:pt x="66118" y="11333"/>
                    <a:pt x="66118" y="20286"/>
                  </a:cubicBezTo>
                  <a:lnTo>
                    <a:pt x="66118" y="34611"/>
                  </a:lnTo>
                  <a:cubicBezTo>
                    <a:pt x="27336" y="38448"/>
                    <a:pt x="214" y="61981"/>
                    <a:pt x="214" y="87306"/>
                  </a:cubicBezTo>
                  <a:cubicBezTo>
                    <a:pt x="214" y="113653"/>
                    <a:pt x="28350" y="136420"/>
                    <a:pt x="66118" y="140257"/>
                  </a:cubicBezTo>
                  <a:lnTo>
                    <a:pt x="66118" y="154581"/>
                  </a:lnTo>
                  <a:cubicBezTo>
                    <a:pt x="66118" y="163279"/>
                    <a:pt x="66118" y="166860"/>
                    <a:pt x="42038" y="166860"/>
                  </a:cubicBezTo>
                  <a:lnTo>
                    <a:pt x="33673" y="166860"/>
                  </a:lnTo>
                  <a:lnTo>
                    <a:pt x="33673" y="174790"/>
                  </a:lnTo>
                  <a:cubicBezTo>
                    <a:pt x="42798" y="174022"/>
                    <a:pt x="66118" y="174022"/>
                    <a:pt x="76511" y="174022"/>
                  </a:cubicBezTo>
                  <a:cubicBezTo>
                    <a:pt x="86903" y="174022"/>
                    <a:pt x="110476" y="174022"/>
                    <a:pt x="119601" y="174790"/>
                  </a:cubicBezTo>
                  <a:lnTo>
                    <a:pt x="119601" y="166860"/>
                  </a:lnTo>
                  <a:lnTo>
                    <a:pt x="111237" y="166860"/>
                  </a:lnTo>
                  <a:cubicBezTo>
                    <a:pt x="87156" y="166860"/>
                    <a:pt x="87156" y="163535"/>
                    <a:pt x="87156" y="154581"/>
                  </a:cubicBezTo>
                  <a:lnTo>
                    <a:pt x="87156" y="140257"/>
                  </a:lnTo>
                  <a:close/>
                  <a:moveTo>
                    <a:pt x="66118" y="134373"/>
                  </a:moveTo>
                  <a:cubicBezTo>
                    <a:pt x="30124" y="129513"/>
                    <a:pt x="25562" y="103421"/>
                    <a:pt x="25562" y="87561"/>
                  </a:cubicBezTo>
                  <a:cubicBezTo>
                    <a:pt x="25562" y="74260"/>
                    <a:pt x="28097" y="45610"/>
                    <a:pt x="66118" y="40494"/>
                  </a:cubicBezTo>
                  <a:lnTo>
                    <a:pt x="66118" y="134373"/>
                  </a:lnTo>
                  <a:close/>
                  <a:moveTo>
                    <a:pt x="87156" y="40238"/>
                  </a:moveTo>
                  <a:cubicBezTo>
                    <a:pt x="122136" y="44331"/>
                    <a:pt x="129233" y="67865"/>
                    <a:pt x="129233" y="87306"/>
                  </a:cubicBezTo>
                  <a:cubicBezTo>
                    <a:pt x="129233" y="102654"/>
                    <a:pt x="125431" y="130025"/>
                    <a:pt x="87156" y="134629"/>
                  </a:cubicBezTo>
                  <a:lnTo>
                    <a:pt x="87156" y="4023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A64BD4A3-BF32-03E9-7CB4-F387E98B3413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>
            <a:xfrm>
              <a:off x="6677893" y="3058022"/>
              <a:ext cx="91200" cy="78965"/>
            </a:xfrm>
            <a:custGeom>
              <a:avLst/>
              <a:gdLst>
                <a:gd name="csX0" fmla="*/ 31805 w 91200"/>
                <a:gd name="csY0" fmla="*/ 5266 h 78965"/>
                <a:gd name="csX1" fmla="*/ 32159 w 91200"/>
                <a:gd name="csY1" fmla="*/ 2580 h 78965"/>
                <a:gd name="csX2" fmla="*/ 29321 w 91200"/>
                <a:gd name="csY2" fmla="*/ 73 h 78965"/>
                <a:gd name="csX3" fmla="*/ 17787 w 91200"/>
                <a:gd name="csY3" fmla="*/ 969 h 78965"/>
                <a:gd name="csX4" fmla="*/ 7851 w 91200"/>
                <a:gd name="csY4" fmla="*/ 1864 h 78965"/>
                <a:gd name="csX5" fmla="*/ 2883 w 91200"/>
                <a:gd name="csY5" fmla="*/ 5982 h 78965"/>
                <a:gd name="csX6" fmla="*/ 7496 w 91200"/>
                <a:gd name="csY6" fmla="*/ 8489 h 78965"/>
                <a:gd name="csX7" fmla="*/ 16013 w 91200"/>
                <a:gd name="csY7" fmla="*/ 11175 h 78965"/>
                <a:gd name="csX8" fmla="*/ 14416 w 91200"/>
                <a:gd name="csY8" fmla="*/ 18158 h 78965"/>
                <a:gd name="csX9" fmla="*/ 5545 w 91200"/>
                <a:gd name="csY9" fmla="*/ 54329 h 78965"/>
                <a:gd name="csX10" fmla="*/ 222 w 91200"/>
                <a:gd name="csY10" fmla="*/ 76532 h 78965"/>
                <a:gd name="csX11" fmla="*/ 3593 w 91200"/>
                <a:gd name="csY11" fmla="*/ 79039 h 78965"/>
                <a:gd name="csX12" fmla="*/ 6432 w 91200"/>
                <a:gd name="csY12" fmla="*/ 79039 h 78965"/>
                <a:gd name="csX13" fmla="*/ 63743 w 91200"/>
                <a:gd name="csY13" fmla="*/ 51106 h 78965"/>
                <a:gd name="csX14" fmla="*/ 91422 w 91200"/>
                <a:gd name="csY14" fmla="*/ 5803 h 78965"/>
                <a:gd name="csX15" fmla="*/ 85389 w 91200"/>
                <a:gd name="csY15" fmla="*/ 73 h 78965"/>
                <a:gd name="csX16" fmla="*/ 76340 w 91200"/>
                <a:gd name="csY16" fmla="*/ 10101 h 78965"/>
                <a:gd name="csX17" fmla="*/ 15303 w 91200"/>
                <a:gd name="csY17" fmla="*/ 71877 h 78965"/>
                <a:gd name="csX18" fmla="*/ 31805 w 91200"/>
                <a:gd name="csY18" fmla="*/ 5266 h 78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1200" h="78965">
                  <a:moveTo>
                    <a:pt x="31805" y="5266"/>
                  </a:moveTo>
                  <a:cubicBezTo>
                    <a:pt x="31982" y="4550"/>
                    <a:pt x="32159" y="3475"/>
                    <a:pt x="32159" y="2580"/>
                  </a:cubicBezTo>
                  <a:cubicBezTo>
                    <a:pt x="32159" y="2401"/>
                    <a:pt x="32159" y="73"/>
                    <a:pt x="29321" y="73"/>
                  </a:cubicBezTo>
                  <a:cubicBezTo>
                    <a:pt x="29143" y="73"/>
                    <a:pt x="19029" y="969"/>
                    <a:pt x="17787" y="969"/>
                  </a:cubicBezTo>
                  <a:cubicBezTo>
                    <a:pt x="14416" y="1327"/>
                    <a:pt x="11222" y="1506"/>
                    <a:pt x="7851" y="1864"/>
                  </a:cubicBezTo>
                  <a:cubicBezTo>
                    <a:pt x="5012" y="2043"/>
                    <a:pt x="2883" y="2222"/>
                    <a:pt x="2883" y="5982"/>
                  </a:cubicBezTo>
                  <a:cubicBezTo>
                    <a:pt x="2883" y="8489"/>
                    <a:pt x="5367" y="8489"/>
                    <a:pt x="7496" y="8489"/>
                  </a:cubicBezTo>
                  <a:cubicBezTo>
                    <a:pt x="16013" y="8489"/>
                    <a:pt x="16013" y="9563"/>
                    <a:pt x="16013" y="11175"/>
                  </a:cubicBezTo>
                  <a:cubicBezTo>
                    <a:pt x="16013" y="12249"/>
                    <a:pt x="15126" y="15831"/>
                    <a:pt x="14416" y="18158"/>
                  </a:cubicBezTo>
                  <a:lnTo>
                    <a:pt x="5545" y="54329"/>
                  </a:lnTo>
                  <a:cubicBezTo>
                    <a:pt x="1109" y="72235"/>
                    <a:pt x="222" y="75816"/>
                    <a:pt x="222" y="76532"/>
                  </a:cubicBezTo>
                  <a:cubicBezTo>
                    <a:pt x="222" y="79039"/>
                    <a:pt x="2883" y="79039"/>
                    <a:pt x="3593" y="79039"/>
                  </a:cubicBezTo>
                  <a:lnTo>
                    <a:pt x="6432" y="79039"/>
                  </a:lnTo>
                  <a:cubicBezTo>
                    <a:pt x="22223" y="76532"/>
                    <a:pt x="44757" y="68116"/>
                    <a:pt x="63743" y="51106"/>
                  </a:cubicBezTo>
                  <a:cubicBezTo>
                    <a:pt x="87873" y="29439"/>
                    <a:pt x="91422" y="6161"/>
                    <a:pt x="91422" y="5803"/>
                  </a:cubicBezTo>
                  <a:cubicBezTo>
                    <a:pt x="91422" y="2580"/>
                    <a:pt x="88938" y="73"/>
                    <a:pt x="85389" y="73"/>
                  </a:cubicBezTo>
                  <a:cubicBezTo>
                    <a:pt x="79179" y="73"/>
                    <a:pt x="77937" y="5087"/>
                    <a:pt x="76340" y="10101"/>
                  </a:cubicBezTo>
                  <a:cubicBezTo>
                    <a:pt x="69243" y="35527"/>
                    <a:pt x="45467" y="62924"/>
                    <a:pt x="15303" y="71877"/>
                  </a:cubicBezTo>
                  <a:lnTo>
                    <a:pt x="31805" y="5266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E5A6D824-EC90-F0B5-5D02-80421CA337A0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6675941" y="3181576"/>
              <a:ext cx="39744" cy="126059"/>
            </a:xfrm>
            <a:custGeom>
              <a:avLst/>
              <a:gdLst>
                <a:gd name="csX0" fmla="*/ 39257 w 39744"/>
                <a:gd name="csY0" fmla="*/ 5452 h 126059"/>
                <a:gd name="csX1" fmla="*/ 39967 w 39744"/>
                <a:gd name="csY1" fmla="*/ 2587 h 126059"/>
                <a:gd name="csX2" fmla="*/ 37128 w 39744"/>
                <a:gd name="csY2" fmla="*/ 80 h 126059"/>
                <a:gd name="csX3" fmla="*/ 14416 w 39744"/>
                <a:gd name="csY3" fmla="*/ 1870 h 126059"/>
                <a:gd name="csX4" fmla="*/ 10690 w 39744"/>
                <a:gd name="csY4" fmla="*/ 5989 h 126059"/>
                <a:gd name="csX5" fmla="*/ 15126 w 39744"/>
                <a:gd name="csY5" fmla="*/ 8496 h 126059"/>
                <a:gd name="csX6" fmla="*/ 23643 w 39744"/>
                <a:gd name="csY6" fmla="*/ 11182 h 126059"/>
                <a:gd name="csX7" fmla="*/ 22933 w 39744"/>
                <a:gd name="csY7" fmla="*/ 15121 h 126059"/>
                <a:gd name="csX8" fmla="*/ 931 w 39744"/>
                <a:gd name="csY8" fmla="*/ 103577 h 126059"/>
                <a:gd name="csX9" fmla="*/ 222 w 39744"/>
                <a:gd name="csY9" fmla="*/ 109128 h 126059"/>
                <a:gd name="csX10" fmla="*/ 18852 w 39744"/>
                <a:gd name="csY10" fmla="*/ 126139 h 126059"/>
                <a:gd name="csX11" fmla="*/ 33047 w 39744"/>
                <a:gd name="csY11" fmla="*/ 116649 h 126059"/>
                <a:gd name="csX12" fmla="*/ 39257 w 39744"/>
                <a:gd name="csY12" fmla="*/ 98742 h 126059"/>
                <a:gd name="csX13" fmla="*/ 36418 w 39744"/>
                <a:gd name="csY13" fmla="*/ 96415 h 126059"/>
                <a:gd name="csX14" fmla="*/ 32869 w 39744"/>
                <a:gd name="csY14" fmla="*/ 100712 h 126059"/>
                <a:gd name="csX15" fmla="*/ 19562 w 39744"/>
                <a:gd name="csY15" fmla="*/ 121125 h 126059"/>
                <a:gd name="csX16" fmla="*/ 13529 w 39744"/>
                <a:gd name="csY16" fmla="*/ 112351 h 126059"/>
                <a:gd name="csX17" fmla="*/ 14594 w 39744"/>
                <a:gd name="csY17" fmla="*/ 105010 h 126059"/>
                <a:gd name="csX18" fmla="*/ 39257 w 39744"/>
                <a:gd name="csY18" fmla="*/ 5452 h 126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9744" h="126059">
                  <a:moveTo>
                    <a:pt x="39257" y="5452"/>
                  </a:moveTo>
                  <a:cubicBezTo>
                    <a:pt x="39434" y="5093"/>
                    <a:pt x="39967" y="2766"/>
                    <a:pt x="39967" y="2587"/>
                  </a:cubicBezTo>
                  <a:cubicBezTo>
                    <a:pt x="39967" y="1691"/>
                    <a:pt x="39257" y="80"/>
                    <a:pt x="37128" y="80"/>
                  </a:cubicBezTo>
                  <a:cubicBezTo>
                    <a:pt x="33579" y="80"/>
                    <a:pt x="18852" y="1512"/>
                    <a:pt x="14416" y="1870"/>
                  </a:cubicBezTo>
                  <a:cubicBezTo>
                    <a:pt x="13174" y="2049"/>
                    <a:pt x="10690" y="2229"/>
                    <a:pt x="10690" y="5989"/>
                  </a:cubicBezTo>
                  <a:cubicBezTo>
                    <a:pt x="10690" y="8496"/>
                    <a:pt x="13174" y="8496"/>
                    <a:pt x="15126" y="8496"/>
                  </a:cubicBezTo>
                  <a:cubicBezTo>
                    <a:pt x="23643" y="8496"/>
                    <a:pt x="23643" y="9749"/>
                    <a:pt x="23643" y="11182"/>
                  </a:cubicBezTo>
                  <a:cubicBezTo>
                    <a:pt x="23643" y="12435"/>
                    <a:pt x="23288" y="13509"/>
                    <a:pt x="22933" y="15121"/>
                  </a:cubicBezTo>
                  <a:lnTo>
                    <a:pt x="931" y="103577"/>
                  </a:lnTo>
                  <a:cubicBezTo>
                    <a:pt x="399" y="105368"/>
                    <a:pt x="222" y="107337"/>
                    <a:pt x="222" y="109128"/>
                  </a:cubicBezTo>
                  <a:cubicBezTo>
                    <a:pt x="222" y="120588"/>
                    <a:pt x="10335" y="126139"/>
                    <a:pt x="18852" y="126139"/>
                  </a:cubicBezTo>
                  <a:cubicBezTo>
                    <a:pt x="23110" y="126139"/>
                    <a:pt x="28433" y="124706"/>
                    <a:pt x="33047" y="116649"/>
                  </a:cubicBezTo>
                  <a:cubicBezTo>
                    <a:pt x="36773" y="110023"/>
                    <a:pt x="39257" y="99459"/>
                    <a:pt x="39257" y="98742"/>
                  </a:cubicBezTo>
                  <a:cubicBezTo>
                    <a:pt x="39257" y="96415"/>
                    <a:pt x="36950" y="96415"/>
                    <a:pt x="36418" y="96415"/>
                  </a:cubicBezTo>
                  <a:cubicBezTo>
                    <a:pt x="33934" y="96415"/>
                    <a:pt x="33579" y="97489"/>
                    <a:pt x="32869" y="100712"/>
                  </a:cubicBezTo>
                  <a:cubicBezTo>
                    <a:pt x="30563" y="109665"/>
                    <a:pt x="27191" y="121125"/>
                    <a:pt x="19562" y="121125"/>
                  </a:cubicBezTo>
                  <a:cubicBezTo>
                    <a:pt x="14771" y="121125"/>
                    <a:pt x="13529" y="116649"/>
                    <a:pt x="13529" y="112351"/>
                  </a:cubicBezTo>
                  <a:cubicBezTo>
                    <a:pt x="13529" y="110381"/>
                    <a:pt x="14061" y="106979"/>
                    <a:pt x="14594" y="105010"/>
                  </a:cubicBezTo>
                  <a:lnTo>
                    <a:pt x="39257" y="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D449DC0E-CD89-9C99-564F-7ECD0E336EA2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>
            <a:xfrm>
              <a:off x="6805257" y="3067894"/>
              <a:ext cx="154366" cy="174712"/>
            </a:xfrm>
            <a:custGeom>
              <a:avLst/>
              <a:gdLst>
                <a:gd name="csX0" fmla="*/ 87169 w 154366"/>
                <a:gd name="csY0" fmla="*/ 140257 h 174712"/>
                <a:gd name="csX1" fmla="*/ 154593 w 154366"/>
                <a:gd name="csY1" fmla="*/ 87561 h 174712"/>
                <a:gd name="csX2" fmla="*/ 87169 w 154366"/>
                <a:gd name="csY2" fmla="*/ 34611 h 174712"/>
                <a:gd name="csX3" fmla="*/ 87169 w 154366"/>
                <a:gd name="csY3" fmla="*/ 20286 h 174712"/>
                <a:gd name="csX4" fmla="*/ 111249 w 154366"/>
                <a:gd name="csY4" fmla="*/ 8007 h 174712"/>
                <a:gd name="csX5" fmla="*/ 119614 w 154366"/>
                <a:gd name="csY5" fmla="*/ 8007 h 174712"/>
                <a:gd name="csX6" fmla="*/ 119614 w 154366"/>
                <a:gd name="csY6" fmla="*/ 77 h 174712"/>
                <a:gd name="csX7" fmla="*/ 76776 w 154366"/>
                <a:gd name="csY7" fmla="*/ 845 h 174712"/>
                <a:gd name="csX8" fmla="*/ 33685 w 154366"/>
                <a:gd name="csY8" fmla="*/ 77 h 174712"/>
                <a:gd name="csX9" fmla="*/ 33685 w 154366"/>
                <a:gd name="csY9" fmla="*/ 8007 h 174712"/>
                <a:gd name="csX10" fmla="*/ 42050 w 154366"/>
                <a:gd name="csY10" fmla="*/ 8007 h 174712"/>
                <a:gd name="csX11" fmla="*/ 66130 w 154366"/>
                <a:gd name="csY11" fmla="*/ 20286 h 174712"/>
                <a:gd name="csX12" fmla="*/ 66130 w 154366"/>
                <a:gd name="csY12" fmla="*/ 34611 h 174712"/>
                <a:gd name="csX13" fmla="*/ 226 w 154366"/>
                <a:gd name="csY13" fmla="*/ 87306 h 174712"/>
                <a:gd name="csX14" fmla="*/ 66130 w 154366"/>
                <a:gd name="csY14" fmla="*/ 140257 h 174712"/>
                <a:gd name="csX15" fmla="*/ 66130 w 154366"/>
                <a:gd name="csY15" fmla="*/ 154581 h 174712"/>
                <a:gd name="csX16" fmla="*/ 42050 w 154366"/>
                <a:gd name="csY16" fmla="*/ 166860 h 174712"/>
                <a:gd name="csX17" fmla="*/ 33685 w 154366"/>
                <a:gd name="csY17" fmla="*/ 166860 h 174712"/>
                <a:gd name="csX18" fmla="*/ 33685 w 154366"/>
                <a:gd name="csY18" fmla="*/ 174790 h 174712"/>
                <a:gd name="csX19" fmla="*/ 76523 w 154366"/>
                <a:gd name="csY19" fmla="*/ 174022 h 174712"/>
                <a:gd name="csX20" fmla="*/ 119614 w 154366"/>
                <a:gd name="csY20" fmla="*/ 174790 h 174712"/>
                <a:gd name="csX21" fmla="*/ 119614 w 154366"/>
                <a:gd name="csY21" fmla="*/ 166860 h 174712"/>
                <a:gd name="csX22" fmla="*/ 111249 w 154366"/>
                <a:gd name="csY22" fmla="*/ 166860 h 174712"/>
                <a:gd name="csX23" fmla="*/ 87169 w 154366"/>
                <a:gd name="csY23" fmla="*/ 154581 h 174712"/>
                <a:gd name="csX24" fmla="*/ 87169 w 154366"/>
                <a:gd name="csY24" fmla="*/ 140257 h 174712"/>
                <a:gd name="csX25" fmla="*/ 66130 w 154366"/>
                <a:gd name="csY25" fmla="*/ 134373 h 174712"/>
                <a:gd name="csX26" fmla="*/ 25574 w 154366"/>
                <a:gd name="csY26" fmla="*/ 87561 h 174712"/>
                <a:gd name="csX27" fmla="*/ 66130 w 154366"/>
                <a:gd name="csY27" fmla="*/ 40494 h 174712"/>
                <a:gd name="csX28" fmla="*/ 66130 w 154366"/>
                <a:gd name="csY28" fmla="*/ 134373 h 174712"/>
                <a:gd name="csX29" fmla="*/ 87169 w 154366"/>
                <a:gd name="csY29" fmla="*/ 40238 h 174712"/>
                <a:gd name="csX30" fmla="*/ 129246 w 154366"/>
                <a:gd name="csY30" fmla="*/ 87306 h 174712"/>
                <a:gd name="csX31" fmla="*/ 87169 w 154366"/>
                <a:gd name="csY31" fmla="*/ 134629 h 174712"/>
                <a:gd name="csX32" fmla="*/ 87169 w 154366"/>
                <a:gd name="csY32" fmla="*/ 40238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66" h="174712">
                  <a:moveTo>
                    <a:pt x="87169" y="140257"/>
                  </a:moveTo>
                  <a:cubicBezTo>
                    <a:pt x="126457" y="137187"/>
                    <a:pt x="154593" y="113397"/>
                    <a:pt x="154593" y="87561"/>
                  </a:cubicBezTo>
                  <a:cubicBezTo>
                    <a:pt x="154593" y="60958"/>
                    <a:pt x="125697" y="37680"/>
                    <a:pt x="87169" y="34611"/>
                  </a:cubicBezTo>
                  <a:lnTo>
                    <a:pt x="87169" y="20286"/>
                  </a:lnTo>
                  <a:cubicBezTo>
                    <a:pt x="87169" y="11588"/>
                    <a:pt x="87169" y="8007"/>
                    <a:pt x="111249" y="8007"/>
                  </a:cubicBezTo>
                  <a:lnTo>
                    <a:pt x="119614" y="8007"/>
                  </a:lnTo>
                  <a:lnTo>
                    <a:pt x="119614" y="77"/>
                  </a:lnTo>
                  <a:cubicBezTo>
                    <a:pt x="110488" y="845"/>
                    <a:pt x="87169" y="845"/>
                    <a:pt x="76776" y="845"/>
                  </a:cubicBezTo>
                  <a:cubicBezTo>
                    <a:pt x="66384" y="845"/>
                    <a:pt x="42810" y="845"/>
                    <a:pt x="33685" y="77"/>
                  </a:cubicBezTo>
                  <a:lnTo>
                    <a:pt x="33685" y="8007"/>
                  </a:lnTo>
                  <a:lnTo>
                    <a:pt x="42050" y="8007"/>
                  </a:lnTo>
                  <a:cubicBezTo>
                    <a:pt x="66130" y="8007"/>
                    <a:pt x="66130" y="11333"/>
                    <a:pt x="66130" y="20286"/>
                  </a:cubicBezTo>
                  <a:lnTo>
                    <a:pt x="66130" y="34611"/>
                  </a:lnTo>
                  <a:cubicBezTo>
                    <a:pt x="27348" y="38448"/>
                    <a:pt x="226" y="61981"/>
                    <a:pt x="226" y="87306"/>
                  </a:cubicBezTo>
                  <a:cubicBezTo>
                    <a:pt x="226" y="113653"/>
                    <a:pt x="28362" y="136420"/>
                    <a:pt x="66130" y="140257"/>
                  </a:cubicBezTo>
                  <a:lnTo>
                    <a:pt x="66130" y="154581"/>
                  </a:lnTo>
                  <a:cubicBezTo>
                    <a:pt x="66130" y="163279"/>
                    <a:pt x="66130" y="166860"/>
                    <a:pt x="42050" y="166860"/>
                  </a:cubicBezTo>
                  <a:lnTo>
                    <a:pt x="33685" y="166860"/>
                  </a:lnTo>
                  <a:lnTo>
                    <a:pt x="33685" y="174790"/>
                  </a:lnTo>
                  <a:cubicBezTo>
                    <a:pt x="42810" y="174022"/>
                    <a:pt x="66130" y="174022"/>
                    <a:pt x="76523" y="174022"/>
                  </a:cubicBezTo>
                  <a:cubicBezTo>
                    <a:pt x="86915" y="174022"/>
                    <a:pt x="110488" y="174022"/>
                    <a:pt x="119614" y="174790"/>
                  </a:cubicBezTo>
                  <a:lnTo>
                    <a:pt x="119614" y="166860"/>
                  </a:lnTo>
                  <a:lnTo>
                    <a:pt x="111249" y="166860"/>
                  </a:lnTo>
                  <a:cubicBezTo>
                    <a:pt x="87169" y="166860"/>
                    <a:pt x="87169" y="163535"/>
                    <a:pt x="87169" y="154581"/>
                  </a:cubicBezTo>
                  <a:lnTo>
                    <a:pt x="87169" y="140257"/>
                  </a:lnTo>
                  <a:close/>
                  <a:moveTo>
                    <a:pt x="66130" y="134373"/>
                  </a:moveTo>
                  <a:cubicBezTo>
                    <a:pt x="30137" y="129513"/>
                    <a:pt x="25574" y="103421"/>
                    <a:pt x="25574" y="87561"/>
                  </a:cubicBezTo>
                  <a:cubicBezTo>
                    <a:pt x="25574" y="74260"/>
                    <a:pt x="28109" y="45610"/>
                    <a:pt x="66130" y="40494"/>
                  </a:cubicBezTo>
                  <a:lnTo>
                    <a:pt x="66130" y="134373"/>
                  </a:lnTo>
                  <a:close/>
                  <a:moveTo>
                    <a:pt x="87169" y="40238"/>
                  </a:moveTo>
                  <a:cubicBezTo>
                    <a:pt x="122148" y="44331"/>
                    <a:pt x="129246" y="67865"/>
                    <a:pt x="129246" y="87306"/>
                  </a:cubicBezTo>
                  <a:cubicBezTo>
                    <a:pt x="129246" y="102654"/>
                    <a:pt x="125443" y="130025"/>
                    <a:pt x="87169" y="134629"/>
                  </a:cubicBezTo>
                  <a:lnTo>
                    <a:pt x="87169" y="4023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FAC22A98-DA1A-D44E-EE13-04F7AB51C144}"/>
                </a:ext>
              </a:extLst>
            </p:cNvPr>
            <p:cNvSpPr/>
            <p:nvPr>
              <p:custDataLst>
                <p:tags r:id="rId38"/>
              </p:custDataLst>
            </p:nvPr>
          </p:nvSpPr>
          <p:spPr>
            <a:xfrm>
              <a:off x="6986017" y="3202010"/>
              <a:ext cx="75941" cy="80756"/>
            </a:xfrm>
            <a:custGeom>
              <a:avLst/>
              <a:gdLst>
                <a:gd name="csX0" fmla="*/ 28091 w 75941"/>
                <a:gd name="csY0" fmla="*/ 38219 h 80756"/>
                <a:gd name="csX1" fmla="*/ 56657 w 75941"/>
                <a:gd name="csY1" fmla="*/ 34459 h 80756"/>
                <a:gd name="csX2" fmla="*/ 72271 w 75941"/>
                <a:gd name="csY2" fmla="*/ 15836 h 80756"/>
                <a:gd name="csX3" fmla="*/ 50270 w 75941"/>
                <a:gd name="csY3" fmla="*/ 79 h 80756"/>
                <a:gd name="csX4" fmla="*/ 234 w 75941"/>
                <a:gd name="csY4" fmla="*/ 47172 h 80756"/>
                <a:gd name="csX5" fmla="*/ 32172 w 75941"/>
                <a:gd name="csY5" fmla="*/ 80835 h 80756"/>
                <a:gd name="csX6" fmla="*/ 76175 w 75941"/>
                <a:gd name="csY6" fmla="*/ 60601 h 80756"/>
                <a:gd name="csX7" fmla="*/ 73159 w 75941"/>
                <a:gd name="csY7" fmla="*/ 57557 h 80756"/>
                <a:gd name="csX8" fmla="*/ 70320 w 75941"/>
                <a:gd name="csY8" fmla="*/ 59348 h 80756"/>
                <a:gd name="csX9" fmla="*/ 32526 w 75941"/>
                <a:gd name="csY9" fmla="*/ 75822 h 80756"/>
                <a:gd name="csX10" fmla="*/ 14783 w 75941"/>
                <a:gd name="csY10" fmla="*/ 54155 h 80756"/>
                <a:gd name="csX11" fmla="*/ 16912 w 75941"/>
                <a:gd name="csY11" fmla="*/ 38219 h 80756"/>
                <a:gd name="csX12" fmla="*/ 28091 w 75941"/>
                <a:gd name="csY12" fmla="*/ 38219 h 80756"/>
                <a:gd name="csX13" fmla="*/ 18332 w 75941"/>
                <a:gd name="csY13" fmla="*/ 33205 h 80756"/>
                <a:gd name="csX14" fmla="*/ 50270 w 75941"/>
                <a:gd name="csY14" fmla="*/ 5093 h 80756"/>
                <a:gd name="csX15" fmla="*/ 64642 w 75941"/>
                <a:gd name="csY15" fmla="*/ 15836 h 80756"/>
                <a:gd name="csX16" fmla="*/ 27026 w 75941"/>
                <a:gd name="csY16" fmla="*/ 33205 h 80756"/>
                <a:gd name="csX17" fmla="*/ 18332 w 75941"/>
                <a:gd name="csY17" fmla="*/ 33205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5941" h="80756">
                  <a:moveTo>
                    <a:pt x="28091" y="38219"/>
                  </a:moveTo>
                  <a:cubicBezTo>
                    <a:pt x="33059" y="38219"/>
                    <a:pt x="47076" y="37861"/>
                    <a:pt x="56657" y="34459"/>
                  </a:cubicBezTo>
                  <a:cubicBezTo>
                    <a:pt x="69787" y="29803"/>
                    <a:pt x="72271" y="21208"/>
                    <a:pt x="72271" y="15836"/>
                  </a:cubicBezTo>
                  <a:cubicBezTo>
                    <a:pt x="72271" y="5988"/>
                    <a:pt x="62513" y="79"/>
                    <a:pt x="50270" y="79"/>
                  </a:cubicBezTo>
                  <a:cubicBezTo>
                    <a:pt x="28978" y="79"/>
                    <a:pt x="234" y="16552"/>
                    <a:pt x="234" y="47172"/>
                  </a:cubicBezTo>
                  <a:cubicBezTo>
                    <a:pt x="234" y="65257"/>
                    <a:pt x="11412" y="80835"/>
                    <a:pt x="32172" y="80835"/>
                  </a:cubicBezTo>
                  <a:cubicBezTo>
                    <a:pt x="62158" y="80835"/>
                    <a:pt x="76175" y="63108"/>
                    <a:pt x="76175" y="60601"/>
                  </a:cubicBezTo>
                  <a:cubicBezTo>
                    <a:pt x="76175" y="59527"/>
                    <a:pt x="74578" y="57557"/>
                    <a:pt x="73159" y="57557"/>
                  </a:cubicBezTo>
                  <a:cubicBezTo>
                    <a:pt x="72094" y="57557"/>
                    <a:pt x="71739" y="57916"/>
                    <a:pt x="70320" y="59348"/>
                  </a:cubicBezTo>
                  <a:cubicBezTo>
                    <a:pt x="56480" y="75822"/>
                    <a:pt x="35720" y="75822"/>
                    <a:pt x="32526" y="75822"/>
                  </a:cubicBezTo>
                  <a:cubicBezTo>
                    <a:pt x="21880" y="75822"/>
                    <a:pt x="14783" y="68659"/>
                    <a:pt x="14783" y="54155"/>
                  </a:cubicBezTo>
                  <a:cubicBezTo>
                    <a:pt x="14783" y="51648"/>
                    <a:pt x="14783" y="48067"/>
                    <a:pt x="16912" y="38219"/>
                  </a:cubicBezTo>
                  <a:lnTo>
                    <a:pt x="28091" y="38219"/>
                  </a:lnTo>
                  <a:close/>
                  <a:moveTo>
                    <a:pt x="18332" y="33205"/>
                  </a:moveTo>
                  <a:cubicBezTo>
                    <a:pt x="25607" y="7241"/>
                    <a:pt x="45302" y="5093"/>
                    <a:pt x="50270" y="5093"/>
                  </a:cubicBezTo>
                  <a:cubicBezTo>
                    <a:pt x="58077" y="5093"/>
                    <a:pt x="64642" y="9032"/>
                    <a:pt x="64642" y="15836"/>
                  </a:cubicBezTo>
                  <a:cubicBezTo>
                    <a:pt x="64642" y="33205"/>
                    <a:pt x="34656" y="33205"/>
                    <a:pt x="27026" y="33205"/>
                  </a:cubicBezTo>
                  <a:lnTo>
                    <a:pt x="18332" y="332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60327BD7-26E6-A6C6-ECDA-EBB552060976}"/>
                </a:ext>
              </a:extLst>
            </p:cNvPr>
            <p:cNvSpPr/>
            <p:nvPr>
              <p:custDataLst>
                <p:tags r:id="rId39"/>
              </p:custDataLst>
            </p:nvPr>
          </p:nvSpPr>
          <p:spPr>
            <a:xfrm>
              <a:off x="7083253" y="3202010"/>
              <a:ext cx="91200" cy="78965"/>
            </a:xfrm>
            <a:custGeom>
              <a:avLst/>
              <a:gdLst>
                <a:gd name="csX0" fmla="*/ 31821 w 91200"/>
                <a:gd name="csY0" fmla="*/ 5272 h 78965"/>
                <a:gd name="csX1" fmla="*/ 32175 w 91200"/>
                <a:gd name="csY1" fmla="*/ 2586 h 78965"/>
                <a:gd name="csX2" fmla="*/ 29336 w 91200"/>
                <a:gd name="csY2" fmla="*/ 79 h 78965"/>
                <a:gd name="csX3" fmla="*/ 17803 w 91200"/>
                <a:gd name="csY3" fmla="*/ 974 h 78965"/>
                <a:gd name="csX4" fmla="*/ 7867 w 91200"/>
                <a:gd name="csY4" fmla="*/ 1869 h 78965"/>
                <a:gd name="csX5" fmla="*/ 2899 w 91200"/>
                <a:gd name="csY5" fmla="*/ 5988 h 78965"/>
                <a:gd name="csX6" fmla="*/ 7512 w 91200"/>
                <a:gd name="csY6" fmla="*/ 8495 h 78965"/>
                <a:gd name="csX7" fmla="*/ 16029 w 91200"/>
                <a:gd name="csY7" fmla="*/ 11181 h 78965"/>
                <a:gd name="csX8" fmla="*/ 14432 w 91200"/>
                <a:gd name="csY8" fmla="*/ 18164 h 78965"/>
                <a:gd name="csX9" fmla="*/ 5560 w 91200"/>
                <a:gd name="csY9" fmla="*/ 54334 h 78965"/>
                <a:gd name="csX10" fmla="*/ 237 w 91200"/>
                <a:gd name="csY10" fmla="*/ 76538 h 78965"/>
                <a:gd name="csX11" fmla="*/ 3609 w 91200"/>
                <a:gd name="csY11" fmla="*/ 79045 h 78965"/>
                <a:gd name="csX12" fmla="*/ 6448 w 91200"/>
                <a:gd name="csY12" fmla="*/ 79045 h 78965"/>
                <a:gd name="csX13" fmla="*/ 63758 w 91200"/>
                <a:gd name="csY13" fmla="*/ 51111 h 78965"/>
                <a:gd name="csX14" fmla="*/ 91438 w 91200"/>
                <a:gd name="csY14" fmla="*/ 5809 h 78965"/>
                <a:gd name="csX15" fmla="*/ 85405 w 91200"/>
                <a:gd name="csY15" fmla="*/ 79 h 78965"/>
                <a:gd name="csX16" fmla="*/ 76356 w 91200"/>
                <a:gd name="csY16" fmla="*/ 10106 h 78965"/>
                <a:gd name="csX17" fmla="*/ 15319 w 91200"/>
                <a:gd name="csY17" fmla="*/ 71882 h 78965"/>
                <a:gd name="csX18" fmla="*/ 31821 w 91200"/>
                <a:gd name="csY18" fmla="*/ 5272 h 78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1200" h="78965">
                  <a:moveTo>
                    <a:pt x="31821" y="5272"/>
                  </a:moveTo>
                  <a:cubicBezTo>
                    <a:pt x="31998" y="4555"/>
                    <a:pt x="32175" y="3481"/>
                    <a:pt x="32175" y="2586"/>
                  </a:cubicBezTo>
                  <a:cubicBezTo>
                    <a:pt x="32175" y="2407"/>
                    <a:pt x="32175" y="79"/>
                    <a:pt x="29336" y="79"/>
                  </a:cubicBezTo>
                  <a:cubicBezTo>
                    <a:pt x="29159" y="79"/>
                    <a:pt x="19045" y="974"/>
                    <a:pt x="17803" y="974"/>
                  </a:cubicBezTo>
                  <a:cubicBezTo>
                    <a:pt x="14432" y="1332"/>
                    <a:pt x="11238" y="1511"/>
                    <a:pt x="7867" y="1869"/>
                  </a:cubicBezTo>
                  <a:cubicBezTo>
                    <a:pt x="5028" y="2048"/>
                    <a:pt x="2899" y="2228"/>
                    <a:pt x="2899" y="5988"/>
                  </a:cubicBezTo>
                  <a:cubicBezTo>
                    <a:pt x="2899" y="8495"/>
                    <a:pt x="5383" y="8495"/>
                    <a:pt x="7512" y="8495"/>
                  </a:cubicBezTo>
                  <a:cubicBezTo>
                    <a:pt x="16029" y="8495"/>
                    <a:pt x="16029" y="9569"/>
                    <a:pt x="16029" y="11181"/>
                  </a:cubicBezTo>
                  <a:cubicBezTo>
                    <a:pt x="16029" y="12255"/>
                    <a:pt x="15142" y="15836"/>
                    <a:pt x="14432" y="18164"/>
                  </a:cubicBezTo>
                  <a:lnTo>
                    <a:pt x="5560" y="54334"/>
                  </a:lnTo>
                  <a:cubicBezTo>
                    <a:pt x="1125" y="72240"/>
                    <a:pt x="237" y="75822"/>
                    <a:pt x="237" y="76538"/>
                  </a:cubicBezTo>
                  <a:cubicBezTo>
                    <a:pt x="237" y="79045"/>
                    <a:pt x="2899" y="79045"/>
                    <a:pt x="3609" y="79045"/>
                  </a:cubicBezTo>
                  <a:lnTo>
                    <a:pt x="6448" y="79045"/>
                  </a:lnTo>
                  <a:cubicBezTo>
                    <a:pt x="22239" y="76538"/>
                    <a:pt x="44773" y="68122"/>
                    <a:pt x="63758" y="51111"/>
                  </a:cubicBezTo>
                  <a:cubicBezTo>
                    <a:pt x="87889" y="29445"/>
                    <a:pt x="91438" y="6167"/>
                    <a:pt x="91438" y="5809"/>
                  </a:cubicBezTo>
                  <a:cubicBezTo>
                    <a:pt x="91438" y="2586"/>
                    <a:pt x="88954" y="79"/>
                    <a:pt x="85405" y="79"/>
                  </a:cubicBezTo>
                  <a:cubicBezTo>
                    <a:pt x="79195" y="79"/>
                    <a:pt x="77953" y="5093"/>
                    <a:pt x="76356" y="10106"/>
                  </a:cubicBezTo>
                  <a:cubicBezTo>
                    <a:pt x="69259" y="35533"/>
                    <a:pt x="45483" y="62929"/>
                    <a:pt x="15319" y="71882"/>
                  </a:cubicBezTo>
                  <a:lnTo>
                    <a:pt x="31821" y="527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377198DA-413F-0233-2DD1-0A66EC8E73B0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>
            <a:xfrm>
              <a:off x="7206562" y="3065080"/>
              <a:ext cx="120654" cy="180340"/>
            </a:xfrm>
            <a:custGeom>
              <a:avLst/>
              <a:gdLst>
                <a:gd name="csX0" fmla="*/ 120897 w 120654"/>
                <a:gd name="csY0" fmla="*/ 2891 h 180340"/>
                <a:gd name="csX1" fmla="*/ 117602 w 120654"/>
                <a:gd name="csY1" fmla="*/ 77 h 180340"/>
                <a:gd name="csX2" fmla="*/ 85410 w 120654"/>
                <a:gd name="csY2" fmla="*/ 2891 h 180340"/>
                <a:gd name="csX3" fmla="*/ 81862 w 120654"/>
                <a:gd name="csY3" fmla="*/ 7751 h 180340"/>
                <a:gd name="csX4" fmla="*/ 87945 w 120654"/>
                <a:gd name="csY4" fmla="*/ 10821 h 180340"/>
                <a:gd name="csX5" fmla="*/ 100619 w 120654"/>
                <a:gd name="csY5" fmla="*/ 15170 h 180340"/>
                <a:gd name="csX6" fmla="*/ 99858 w 120654"/>
                <a:gd name="csY6" fmla="*/ 20286 h 180340"/>
                <a:gd name="csX7" fmla="*/ 84650 w 120654"/>
                <a:gd name="csY7" fmla="*/ 80911 h 180340"/>
                <a:gd name="csX8" fmla="*/ 61330 w 120654"/>
                <a:gd name="csY8" fmla="*/ 64539 h 180340"/>
                <a:gd name="csX9" fmla="*/ 242 w 120654"/>
                <a:gd name="csY9" fmla="*/ 139489 h 180340"/>
                <a:gd name="csX10" fmla="*/ 33955 w 120654"/>
                <a:gd name="csY10" fmla="*/ 180417 h 180340"/>
                <a:gd name="csX11" fmla="*/ 66907 w 120654"/>
                <a:gd name="csY11" fmla="*/ 161232 h 180340"/>
                <a:gd name="csX12" fmla="*/ 89973 w 120654"/>
                <a:gd name="csY12" fmla="*/ 180417 h 180340"/>
                <a:gd name="csX13" fmla="*/ 108730 w 120654"/>
                <a:gd name="csY13" fmla="*/ 166348 h 180340"/>
                <a:gd name="csX14" fmla="*/ 116334 w 120654"/>
                <a:gd name="csY14" fmla="*/ 141024 h 180340"/>
                <a:gd name="csX15" fmla="*/ 113293 w 120654"/>
                <a:gd name="csY15" fmla="*/ 138466 h 180340"/>
                <a:gd name="csX16" fmla="*/ 109744 w 120654"/>
                <a:gd name="csY16" fmla="*/ 143070 h 180340"/>
                <a:gd name="csX17" fmla="*/ 90480 w 120654"/>
                <a:gd name="csY17" fmla="*/ 174790 h 180340"/>
                <a:gd name="csX18" fmla="*/ 82875 w 120654"/>
                <a:gd name="csY18" fmla="*/ 163023 h 180340"/>
                <a:gd name="csX19" fmla="*/ 84396 w 120654"/>
                <a:gd name="csY19" fmla="*/ 150744 h 180340"/>
                <a:gd name="csX20" fmla="*/ 120897 w 120654"/>
                <a:gd name="csY20" fmla="*/ 2891 h 180340"/>
                <a:gd name="csX21" fmla="*/ 68174 w 120654"/>
                <a:gd name="csY21" fmla="*/ 147163 h 180340"/>
                <a:gd name="csX22" fmla="*/ 63104 w 120654"/>
                <a:gd name="csY22" fmla="*/ 156628 h 180340"/>
                <a:gd name="csX23" fmla="*/ 34462 w 120654"/>
                <a:gd name="csY23" fmla="*/ 174790 h 180340"/>
                <a:gd name="csX24" fmla="*/ 18239 w 120654"/>
                <a:gd name="csY24" fmla="*/ 150744 h 180340"/>
                <a:gd name="csX25" fmla="*/ 32180 w 120654"/>
                <a:gd name="csY25" fmla="*/ 94724 h 180340"/>
                <a:gd name="csX26" fmla="*/ 61584 w 120654"/>
                <a:gd name="csY26" fmla="*/ 70167 h 180340"/>
                <a:gd name="csX27" fmla="*/ 81608 w 120654"/>
                <a:gd name="csY27" fmla="*/ 92677 h 180340"/>
                <a:gd name="csX28" fmla="*/ 80848 w 120654"/>
                <a:gd name="csY28" fmla="*/ 97026 h 180340"/>
                <a:gd name="csX29" fmla="*/ 68174 w 120654"/>
                <a:gd name="csY29" fmla="*/ 147163 h 180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20654" h="180340">
                  <a:moveTo>
                    <a:pt x="120897" y="2891"/>
                  </a:moveTo>
                  <a:cubicBezTo>
                    <a:pt x="120897" y="2635"/>
                    <a:pt x="120897" y="77"/>
                    <a:pt x="117602" y="77"/>
                  </a:cubicBezTo>
                  <a:cubicBezTo>
                    <a:pt x="113799" y="77"/>
                    <a:pt x="89719" y="2380"/>
                    <a:pt x="85410" y="2891"/>
                  </a:cubicBezTo>
                  <a:cubicBezTo>
                    <a:pt x="83382" y="3147"/>
                    <a:pt x="81862" y="4426"/>
                    <a:pt x="81862" y="7751"/>
                  </a:cubicBezTo>
                  <a:cubicBezTo>
                    <a:pt x="81862" y="10821"/>
                    <a:pt x="84143" y="10821"/>
                    <a:pt x="87945" y="10821"/>
                  </a:cubicBezTo>
                  <a:cubicBezTo>
                    <a:pt x="100112" y="10821"/>
                    <a:pt x="100619" y="12612"/>
                    <a:pt x="100619" y="15170"/>
                  </a:cubicBezTo>
                  <a:lnTo>
                    <a:pt x="99858" y="20286"/>
                  </a:lnTo>
                  <a:lnTo>
                    <a:pt x="84650" y="80911"/>
                  </a:lnTo>
                  <a:cubicBezTo>
                    <a:pt x="80087" y="71446"/>
                    <a:pt x="72736" y="64539"/>
                    <a:pt x="61330" y="64539"/>
                  </a:cubicBezTo>
                  <a:cubicBezTo>
                    <a:pt x="31673" y="64539"/>
                    <a:pt x="242" y="102142"/>
                    <a:pt x="242" y="139489"/>
                  </a:cubicBezTo>
                  <a:cubicBezTo>
                    <a:pt x="242" y="163535"/>
                    <a:pt x="14184" y="180417"/>
                    <a:pt x="33955" y="180417"/>
                  </a:cubicBezTo>
                  <a:cubicBezTo>
                    <a:pt x="39024" y="180417"/>
                    <a:pt x="51698" y="179394"/>
                    <a:pt x="66907" y="161232"/>
                  </a:cubicBezTo>
                  <a:cubicBezTo>
                    <a:pt x="68934" y="171976"/>
                    <a:pt x="77806" y="180417"/>
                    <a:pt x="89973" y="180417"/>
                  </a:cubicBezTo>
                  <a:cubicBezTo>
                    <a:pt x="98844" y="180417"/>
                    <a:pt x="104674" y="174534"/>
                    <a:pt x="108730" y="166348"/>
                  </a:cubicBezTo>
                  <a:cubicBezTo>
                    <a:pt x="113039" y="157140"/>
                    <a:pt x="116334" y="141536"/>
                    <a:pt x="116334" y="141024"/>
                  </a:cubicBezTo>
                  <a:cubicBezTo>
                    <a:pt x="116334" y="138466"/>
                    <a:pt x="114053" y="138466"/>
                    <a:pt x="113293" y="138466"/>
                  </a:cubicBezTo>
                  <a:cubicBezTo>
                    <a:pt x="110758" y="138466"/>
                    <a:pt x="110504" y="139489"/>
                    <a:pt x="109744" y="143070"/>
                  </a:cubicBezTo>
                  <a:cubicBezTo>
                    <a:pt x="105435" y="159698"/>
                    <a:pt x="100872" y="174790"/>
                    <a:pt x="90480" y="174790"/>
                  </a:cubicBezTo>
                  <a:cubicBezTo>
                    <a:pt x="83636" y="174790"/>
                    <a:pt x="82875" y="168139"/>
                    <a:pt x="82875" y="163023"/>
                  </a:cubicBezTo>
                  <a:cubicBezTo>
                    <a:pt x="82875" y="156884"/>
                    <a:pt x="83382" y="155093"/>
                    <a:pt x="84396" y="150744"/>
                  </a:cubicBezTo>
                  <a:lnTo>
                    <a:pt x="120897" y="2891"/>
                  </a:lnTo>
                  <a:close/>
                  <a:moveTo>
                    <a:pt x="68174" y="147163"/>
                  </a:moveTo>
                  <a:cubicBezTo>
                    <a:pt x="66907" y="151768"/>
                    <a:pt x="66907" y="152279"/>
                    <a:pt x="63104" y="156628"/>
                  </a:cubicBezTo>
                  <a:cubicBezTo>
                    <a:pt x="51951" y="170697"/>
                    <a:pt x="41559" y="174790"/>
                    <a:pt x="34462" y="174790"/>
                  </a:cubicBezTo>
                  <a:cubicBezTo>
                    <a:pt x="21788" y="174790"/>
                    <a:pt x="18239" y="160721"/>
                    <a:pt x="18239" y="150744"/>
                  </a:cubicBezTo>
                  <a:cubicBezTo>
                    <a:pt x="18239" y="137954"/>
                    <a:pt x="26350" y="106491"/>
                    <a:pt x="32180" y="94724"/>
                  </a:cubicBezTo>
                  <a:cubicBezTo>
                    <a:pt x="40038" y="79632"/>
                    <a:pt x="51444" y="70167"/>
                    <a:pt x="61584" y="70167"/>
                  </a:cubicBezTo>
                  <a:cubicBezTo>
                    <a:pt x="78059" y="70167"/>
                    <a:pt x="81608" y="91143"/>
                    <a:pt x="81608" y="92677"/>
                  </a:cubicBezTo>
                  <a:cubicBezTo>
                    <a:pt x="81608" y="94212"/>
                    <a:pt x="81101" y="95747"/>
                    <a:pt x="80848" y="97026"/>
                  </a:cubicBezTo>
                  <a:lnTo>
                    <a:pt x="68174" y="14716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CC321A3A-71C6-4288-91A4-025DE9C0424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7335274" y="3016300"/>
              <a:ext cx="86942" cy="120687"/>
            </a:xfrm>
            <a:custGeom>
              <a:avLst/>
              <a:gdLst>
                <a:gd name="csX0" fmla="*/ 87190 w 86942"/>
                <a:gd name="csY0" fmla="*/ 91394 h 120687"/>
                <a:gd name="csX1" fmla="*/ 87190 w 86942"/>
                <a:gd name="csY1" fmla="*/ 84948 h 120687"/>
                <a:gd name="csX2" fmla="*/ 67495 w 86942"/>
                <a:gd name="csY2" fmla="*/ 84948 h 120687"/>
                <a:gd name="csX3" fmla="*/ 67495 w 86942"/>
                <a:gd name="csY3" fmla="*/ 5087 h 120687"/>
                <a:gd name="csX4" fmla="*/ 63591 w 86942"/>
                <a:gd name="csY4" fmla="*/ 73 h 120687"/>
                <a:gd name="csX5" fmla="*/ 58978 w 86942"/>
                <a:gd name="csY5" fmla="*/ 2580 h 120687"/>
                <a:gd name="csX6" fmla="*/ 248 w 86942"/>
                <a:gd name="csY6" fmla="*/ 84948 h 120687"/>
                <a:gd name="csX7" fmla="*/ 248 w 86942"/>
                <a:gd name="csY7" fmla="*/ 91394 h 120687"/>
                <a:gd name="csX8" fmla="*/ 52413 w 86942"/>
                <a:gd name="csY8" fmla="*/ 91394 h 120687"/>
                <a:gd name="csX9" fmla="*/ 52413 w 86942"/>
                <a:gd name="csY9" fmla="*/ 106077 h 120687"/>
                <a:gd name="csX10" fmla="*/ 38041 w 86942"/>
                <a:gd name="csY10" fmla="*/ 114314 h 120687"/>
                <a:gd name="csX11" fmla="*/ 33250 w 86942"/>
                <a:gd name="csY11" fmla="*/ 114314 h 120687"/>
                <a:gd name="csX12" fmla="*/ 33250 w 86942"/>
                <a:gd name="csY12" fmla="*/ 120760 h 120687"/>
                <a:gd name="csX13" fmla="*/ 59865 w 86942"/>
                <a:gd name="csY13" fmla="*/ 120044 h 120687"/>
                <a:gd name="csX14" fmla="*/ 86657 w 86942"/>
                <a:gd name="csY14" fmla="*/ 120760 h 120687"/>
                <a:gd name="csX15" fmla="*/ 86657 w 86942"/>
                <a:gd name="csY15" fmla="*/ 114314 h 120687"/>
                <a:gd name="csX16" fmla="*/ 81867 w 86942"/>
                <a:gd name="csY16" fmla="*/ 114314 h 120687"/>
                <a:gd name="csX17" fmla="*/ 67495 w 86942"/>
                <a:gd name="csY17" fmla="*/ 106077 h 120687"/>
                <a:gd name="csX18" fmla="*/ 67495 w 86942"/>
                <a:gd name="csY18" fmla="*/ 91394 h 120687"/>
                <a:gd name="csX19" fmla="*/ 87190 w 86942"/>
                <a:gd name="csY19" fmla="*/ 91394 h 120687"/>
                <a:gd name="csX20" fmla="*/ 53655 w 86942"/>
                <a:gd name="csY20" fmla="*/ 19412 h 120687"/>
                <a:gd name="csX21" fmla="*/ 53655 w 86942"/>
                <a:gd name="csY21" fmla="*/ 84948 h 120687"/>
                <a:gd name="csX22" fmla="*/ 6813 w 86942"/>
                <a:gd name="csY22" fmla="*/ 84948 h 120687"/>
                <a:gd name="csX23" fmla="*/ 53655 w 86942"/>
                <a:gd name="csY23" fmla="*/ 19412 h 120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6942" h="120687">
                  <a:moveTo>
                    <a:pt x="87190" y="91394"/>
                  </a:moveTo>
                  <a:lnTo>
                    <a:pt x="87190" y="84948"/>
                  </a:lnTo>
                  <a:lnTo>
                    <a:pt x="67495" y="84948"/>
                  </a:lnTo>
                  <a:lnTo>
                    <a:pt x="67495" y="5087"/>
                  </a:lnTo>
                  <a:cubicBezTo>
                    <a:pt x="67495" y="1327"/>
                    <a:pt x="67495" y="73"/>
                    <a:pt x="63591" y="73"/>
                  </a:cubicBezTo>
                  <a:cubicBezTo>
                    <a:pt x="61462" y="73"/>
                    <a:pt x="60752" y="73"/>
                    <a:pt x="58978" y="2580"/>
                  </a:cubicBezTo>
                  <a:lnTo>
                    <a:pt x="248" y="84948"/>
                  </a:lnTo>
                  <a:lnTo>
                    <a:pt x="248" y="91394"/>
                  </a:lnTo>
                  <a:lnTo>
                    <a:pt x="52413" y="91394"/>
                  </a:lnTo>
                  <a:lnTo>
                    <a:pt x="52413" y="106077"/>
                  </a:lnTo>
                  <a:cubicBezTo>
                    <a:pt x="52413" y="112165"/>
                    <a:pt x="52413" y="114314"/>
                    <a:pt x="38041" y="114314"/>
                  </a:cubicBezTo>
                  <a:lnTo>
                    <a:pt x="33250" y="114314"/>
                  </a:lnTo>
                  <a:lnTo>
                    <a:pt x="33250" y="120760"/>
                  </a:lnTo>
                  <a:cubicBezTo>
                    <a:pt x="42122" y="120402"/>
                    <a:pt x="53477" y="120044"/>
                    <a:pt x="59865" y="120044"/>
                  </a:cubicBezTo>
                  <a:cubicBezTo>
                    <a:pt x="66430" y="120044"/>
                    <a:pt x="77786" y="120402"/>
                    <a:pt x="86657" y="120760"/>
                  </a:cubicBezTo>
                  <a:lnTo>
                    <a:pt x="86657" y="114314"/>
                  </a:lnTo>
                  <a:lnTo>
                    <a:pt x="81867" y="114314"/>
                  </a:lnTo>
                  <a:cubicBezTo>
                    <a:pt x="67495" y="114314"/>
                    <a:pt x="67495" y="112165"/>
                    <a:pt x="67495" y="106077"/>
                  </a:cubicBezTo>
                  <a:lnTo>
                    <a:pt x="67495" y="91394"/>
                  </a:lnTo>
                  <a:lnTo>
                    <a:pt x="87190" y="91394"/>
                  </a:lnTo>
                  <a:close/>
                  <a:moveTo>
                    <a:pt x="53655" y="19412"/>
                  </a:moveTo>
                  <a:lnTo>
                    <a:pt x="53655" y="84948"/>
                  </a:lnTo>
                  <a:lnTo>
                    <a:pt x="6813" y="84948"/>
                  </a:lnTo>
                  <a:lnTo>
                    <a:pt x="53655" y="1941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92601BC8-1958-55B1-4876-710566BC9CE8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7449417" y="3129542"/>
              <a:ext cx="126230" cy="115878"/>
            </a:xfrm>
            <a:custGeom>
              <a:avLst/>
              <a:gdLst>
                <a:gd name="csX0" fmla="*/ 77562 w 126230"/>
                <a:gd name="csY0" fmla="*/ 35890 h 115878"/>
                <a:gd name="csX1" fmla="*/ 102656 w 126230"/>
                <a:gd name="csY1" fmla="*/ 5705 h 115878"/>
                <a:gd name="csX2" fmla="*/ 115330 w 126230"/>
                <a:gd name="csY2" fmla="*/ 9030 h 115878"/>
                <a:gd name="csX3" fmla="*/ 103163 w 126230"/>
                <a:gd name="csY3" fmla="*/ 22844 h 115878"/>
                <a:gd name="csX4" fmla="*/ 112795 w 126230"/>
                <a:gd name="csY4" fmla="*/ 31797 h 115878"/>
                <a:gd name="csX5" fmla="*/ 126483 w 126230"/>
                <a:gd name="csY5" fmla="*/ 16960 h 115878"/>
                <a:gd name="csX6" fmla="*/ 102910 w 126230"/>
                <a:gd name="csY6" fmla="*/ 77 h 115878"/>
                <a:gd name="csX7" fmla="*/ 76295 w 126230"/>
                <a:gd name="csY7" fmla="*/ 19518 h 115878"/>
                <a:gd name="csX8" fmla="*/ 48919 w 126230"/>
                <a:gd name="csY8" fmla="*/ 77 h 115878"/>
                <a:gd name="csX9" fmla="*/ 8110 w 126230"/>
                <a:gd name="csY9" fmla="*/ 39471 h 115878"/>
                <a:gd name="csX10" fmla="*/ 11152 w 126230"/>
                <a:gd name="csY10" fmla="*/ 42029 h 115878"/>
                <a:gd name="csX11" fmla="*/ 14447 w 126230"/>
                <a:gd name="csY11" fmla="*/ 39215 h 115878"/>
                <a:gd name="csX12" fmla="*/ 48412 w 126230"/>
                <a:gd name="csY12" fmla="*/ 5705 h 115878"/>
                <a:gd name="csX13" fmla="*/ 62100 w 126230"/>
                <a:gd name="csY13" fmla="*/ 22844 h 115878"/>
                <a:gd name="csX14" fmla="*/ 48412 w 126230"/>
                <a:gd name="csY14" fmla="*/ 83724 h 115878"/>
                <a:gd name="csX15" fmla="*/ 24332 w 126230"/>
                <a:gd name="csY15" fmla="*/ 110328 h 115878"/>
                <a:gd name="csX16" fmla="*/ 11658 w 126230"/>
                <a:gd name="csY16" fmla="*/ 107002 h 115878"/>
                <a:gd name="csX17" fmla="*/ 23572 w 126230"/>
                <a:gd name="csY17" fmla="*/ 93189 h 115878"/>
                <a:gd name="csX18" fmla="*/ 14193 w 126230"/>
                <a:gd name="csY18" fmla="*/ 84236 h 115878"/>
                <a:gd name="csX19" fmla="*/ 252 w 126230"/>
                <a:gd name="csY19" fmla="*/ 99073 h 115878"/>
                <a:gd name="csX20" fmla="*/ 24079 w 126230"/>
                <a:gd name="csY20" fmla="*/ 115955 h 115878"/>
                <a:gd name="csX21" fmla="*/ 50694 w 126230"/>
                <a:gd name="csY21" fmla="*/ 96515 h 115878"/>
                <a:gd name="csX22" fmla="*/ 78069 w 126230"/>
                <a:gd name="csY22" fmla="*/ 115955 h 115878"/>
                <a:gd name="csX23" fmla="*/ 118625 w 126230"/>
                <a:gd name="csY23" fmla="*/ 76562 h 115878"/>
                <a:gd name="csX24" fmla="*/ 115583 w 126230"/>
                <a:gd name="csY24" fmla="*/ 74004 h 115878"/>
                <a:gd name="csX25" fmla="*/ 112288 w 126230"/>
                <a:gd name="csY25" fmla="*/ 76818 h 115878"/>
                <a:gd name="csX26" fmla="*/ 78576 w 126230"/>
                <a:gd name="csY26" fmla="*/ 110328 h 115878"/>
                <a:gd name="csX27" fmla="*/ 64635 w 126230"/>
                <a:gd name="csY27" fmla="*/ 93445 h 115878"/>
                <a:gd name="csX28" fmla="*/ 68944 w 126230"/>
                <a:gd name="csY28" fmla="*/ 70934 h 115878"/>
                <a:gd name="csX29" fmla="*/ 77562 w 126230"/>
                <a:gd name="csY29" fmla="*/ 35890 h 115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26230" h="115878">
                  <a:moveTo>
                    <a:pt x="77562" y="35890"/>
                  </a:moveTo>
                  <a:cubicBezTo>
                    <a:pt x="79083" y="29239"/>
                    <a:pt x="84913" y="5705"/>
                    <a:pt x="102656" y="5705"/>
                  </a:cubicBezTo>
                  <a:cubicBezTo>
                    <a:pt x="103924" y="5705"/>
                    <a:pt x="110007" y="5705"/>
                    <a:pt x="115330" y="9030"/>
                  </a:cubicBezTo>
                  <a:cubicBezTo>
                    <a:pt x="108233" y="10309"/>
                    <a:pt x="103163" y="16704"/>
                    <a:pt x="103163" y="22844"/>
                  </a:cubicBezTo>
                  <a:cubicBezTo>
                    <a:pt x="103163" y="26936"/>
                    <a:pt x="105951" y="31797"/>
                    <a:pt x="112795" y="31797"/>
                  </a:cubicBezTo>
                  <a:cubicBezTo>
                    <a:pt x="118372" y="31797"/>
                    <a:pt x="126483" y="27192"/>
                    <a:pt x="126483" y="16960"/>
                  </a:cubicBezTo>
                  <a:cubicBezTo>
                    <a:pt x="126483" y="3659"/>
                    <a:pt x="111528" y="77"/>
                    <a:pt x="102910" y="77"/>
                  </a:cubicBezTo>
                  <a:cubicBezTo>
                    <a:pt x="88208" y="77"/>
                    <a:pt x="79336" y="13635"/>
                    <a:pt x="76295" y="19518"/>
                  </a:cubicBezTo>
                  <a:cubicBezTo>
                    <a:pt x="69958" y="2635"/>
                    <a:pt x="56270" y="77"/>
                    <a:pt x="48919" y="77"/>
                  </a:cubicBezTo>
                  <a:cubicBezTo>
                    <a:pt x="22558" y="77"/>
                    <a:pt x="8110" y="33076"/>
                    <a:pt x="8110" y="39471"/>
                  </a:cubicBezTo>
                  <a:cubicBezTo>
                    <a:pt x="8110" y="42029"/>
                    <a:pt x="10645" y="42029"/>
                    <a:pt x="11152" y="42029"/>
                  </a:cubicBezTo>
                  <a:cubicBezTo>
                    <a:pt x="13179" y="42029"/>
                    <a:pt x="13940" y="41517"/>
                    <a:pt x="14447" y="39215"/>
                  </a:cubicBezTo>
                  <a:cubicBezTo>
                    <a:pt x="23065" y="12100"/>
                    <a:pt x="39794" y="5705"/>
                    <a:pt x="48412" y="5705"/>
                  </a:cubicBezTo>
                  <a:cubicBezTo>
                    <a:pt x="53228" y="5705"/>
                    <a:pt x="62100" y="8007"/>
                    <a:pt x="62100" y="22844"/>
                  </a:cubicBezTo>
                  <a:cubicBezTo>
                    <a:pt x="62100" y="30774"/>
                    <a:pt x="57791" y="47912"/>
                    <a:pt x="48412" y="83724"/>
                  </a:cubicBezTo>
                  <a:cubicBezTo>
                    <a:pt x="44357" y="99584"/>
                    <a:pt x="35485" y="110328"/>
                    <a:pt x="24332" y="110328"/>
                  </a:cubicBezTo>
                  <a:cubicBezTo>
                    <a:pt x="22811" y="110328"/>
                    <a:pt x="16981" y="110328"/>
                    <a:pt x="11658" y="107002"/>
                  </a:cubicBezTo>
                  <a:cubicBezTo>
                    <a:pt x="17995" y="105723"/>
                    <a:pt x="23572" y="100352"/>
                    <a:pt x="23572" y="93189"/>
                  </a:cubicBezTo>
                  <a:cubicBezTo>
                    <a:pt x="23572" y="86282"/>
                    <a:pt x="17995" y="84236"/>
                    <a:pt x="14193" y="84236"/>
                  </a:cubicBezTo>
                  <a:cubicBezTo>
                    <a:pt x="6589" y="84236"/>
                    <a:pt x="252" y="90887"/>
                    <a:pt x="252" y="99073"/>
                  </a:cubicBezTo>
                  <a:cubicBezTo>
                    <a:pt x="252" y="110839"/>
                    <a:pt x="12926" y="115955"/>
                    <a:pt x="24079" y="115955"/>
                  </a:cubicBezTo>
                  <a:cubicBezTo>
                    <a:pt x="40808" y="115955"/>
                    <a:pt x="49933" y="98049"/>
                    <a:pt x="50694" y="96515"/>
                  </a:cubicBezTo>
                  <a:cubicBezTo>
                    <a:pt x="53735" y="105979"/>
                    <a:pt x="62861" y="115955"/>
                    <a:pt x="78069" y="115955"/>
                  </a:cubicBezTo>
                  <a:cubicBezTo>
                    <a:pt x="104177" y="115955"/>
                    <a:pt x="118625" y="82957"/>
                    <a:pt x="118625" y="76562"/>
                  </a:cubicBezTo>
                  <a:cubicBezTo>
                    <a:pt x="118625" y="74004"/>
                    <a:pt x="116344" y="74004"/>
                    <a:pt x="115583" y="74004"/>
                  </a:cubicBezTo>
                  <a:cubicBezTo>
                    <a:pt x="113302" y="74004"/>
                    <a:pt x="112795" y="75027"/>
                    <a:pt x="112288" y="76818"/>
                  </a:cubicBezTo>
                  <a:cubicBezTo>
                    <a:pt x="103924" y="104189"/>
                    <a:pt x="86687" y="110328"/>
                    <a:pt x="78576" y="110328"/>
                  </a:cubicBezTo>
                  <a:cubicBezTo>
                    <a:pt x="68690" y="110328"/>
                    <a:pt x="64635" y="102142"/>
                    <a:pt x="64635" y="93445"/>
                  </a:cubicBezTo>
                  <a:cubicBezTo>
                    <a:pt x="64635" y="87817"/>
                    <a:pt x="66156" y="82190"/>
                    <a:pt x="68944" y="70934"/>
                  </a:cubicBezTo>
                  <a:lnTo>
                    <a:pt x="77562" y="3589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9E3139F7-9FB0-9BA0-6228-46BA7B36481B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7671538" y="3148727"/>
              <a:ext cx="168561" cy="59857"/>
            </a:xfrm>
            <a:custGeom>
              <a:avLst/>
              <a:gdLst>
                <a:gd name="csX0" fmla="*/ 160204 w 168561"/>
                <a:gd name="csY0" fmla="*/ 10309 h 59857"/>
                <a:gd name="csX1" fmla="*/ 168822 w 168561"/>
                <a:gd name="csY1" fmla="*/ 5193 h 59857"/>
                <a:gd name="csX2" fmla="*/ 160457 w 168561"/>
                <a:gd name="csY2" fmla="*/ 77 h 59857"/>
                <a:gd name="csX3" fmla="*/ 8625 w 168561"/>
                <a:gd name="csY3" fmla="*/ 77 h 59857"/>
                <a:gd name="csX4" fmla="*/ 261 w 168561"/>
                <a:gd name="csY4" fmla="*/ 5193 h 59857"/>
                <a:gd name="csX5" fmla="*/ 8879 w 168561"/>
                <a:gd name="csY5" fmla="*/ 10309 h 59857"/>
                <a:gd name="csX6" fmla="*/ 160204 w 168561"/>
                <a:gd name="csY6" fmla="*/ 10309 h 59857"/>
                <a:gd name="csX7" fmla="*/ 160457 w 168561"/>
                <a:gd name="csY7" fmla="*/ 59935 h 59857"/>
                <a:gd name="csX8" fmla="*/ 168822 w 168561"/>
                <a:gd name="csY8" fmla="*/ 54819 h 59857"/>
                <a:gd name="csX9" fmla="*/ 160204 w 168561"/>
                <a:gd name="csY9" fmla="*/ 49703 h 59857"/>
                <a:gd name="csX10" fmla="*/ 8879 w 168561"/>
                <a:gd name="csY10" fmla="*/ 49703 h 59857"/>
                <a:gd name="csX11" fmla="*/ 261 w 168561"/>
                <a:gd name="csY11" fmla="*/ 54819 h 59857"/>
                <a:gd name="csX12" fmla="*/ 8625 w 168561"/>
                <a:gd name="csY12" fmla="*/ 59935 h 59857"/>
                <a:gd name="csX13" fmla="*/ 160457 w 168561"/>
                <a:gd name="csY13" fmla="*/ 59935 h 59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561" h="59857">
                  <a:moveTo>
                    <a:pt x="160204" y="10309"/>
                  </a:moveTo>
                  <a:cubicBezTo>
                    <a:pt x="164006" y="10309"/>
                    <a:pt x="168822" y="10309"/>
                    <a:pt x="168822" y="5193"/>
                  </a:cubicBezTo>
                  <a:cubicBezTo>
                    <a:pt x="168822" y="77"/>
                    <a:pt x="164006" y="77"/>
                    <a:pt x="160457" y="77"/>
                  </a:cubicBezTo>
                  <a:lnTo>
                    <a:pt x="8625" y="77"/>
                  </a:lnTo>
                  <a:cubicBezTo>
                    <a:pt x="5077" y="77"/>
                    <a:pt x="261" y="77"/>
                    <a:pt x="261" y="5193"/>
                  </a:cubicBezTo>
                  <a:cubicBezTo>
                    <a:pt x="261" y="10309"/>
                    <a:pt x="5077" y="10309"/>
                    <a:pt x="8879" y="10309"/>
                  </a:cubicBezTo>
                  <a:lnTo>
                    <a:pt x="160204" y="10309"/>
                  </a:lnTo>
                  <a:close/>
                  <a:moveTo>
                    <a:pt x="160457" y="59935"/>
                  </a:moveTo>
                  <a:cubicBezTo>
                    <a:pt x="164006" y="59935"/>
                    <a:pt x="168822" y="59935"/>
                    <a:pt x="168822" y="54819"/>
                  </a:cubicBezTo>
                  <a:cubicBezTo>
                    <a:pt x="168822" y="49703"/>
                    <a:pt x="164006" y="49703"/>
                    <a:pt x="160204" y="49703"/>
                  </a:cubicBezTo>
                  <a:lnTo>
                    <a:pt x="8879" y="49703"/>
                  </a:lnTo>
                  <a:cubicBezTo>
                    <a:pt x="5077" y="49703"/>
                    <a:pt x="261" y="49703"/>
                    <a:pt x="261" y="54819"/>
                  </a:cubicBezTo>
                  <a:cubicBezTo>
                    <a:pt x="261" y="59935"/>
                    <a:pt x="5077" y="59935"/>
                    <a:pt x="8625" y="59935"/>
                  </a:cubicBezTo>
                  <a:lnTo>
                    <a:pt x="160457" y="5993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760E3E34-A349-CB63-C9D7-4C588D0BD991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7964949" y="2959304"/>
              <a:ext cx="134088" cy="113064"/>
            </a:xfrm>
            <a:custGeom>
              <a:avLst/>
              <a:gdLst>
                <a:gd name="csX0" fmla="*/ 121941 w 134088"/>
                <a:gd name="csY0" fmla="*/ 14907 h 113064"/>
                <a:gd name="csX1" fmla="*/ 134361 w 134088"/>
                <a:gd name="csY1" fmla="*/ 6210 h 113064"/>
                <a:gd name="csX2" fmla="*/ 124475 w 134088"/>
                <a:gd name="csY2" fmla="*/ 71 h 113064"/>
                <a:gd name="csX3" fmla="*/ 66683 w 134088"/>
                <a:gd name="csY3" fmla="*/ 71 h 113064"/>
                <a:gd name="csX4" fmla="*/ 272 w 134088"/>
                <a:gd name="csY4" fmla="*/ 72718 h 113064"/>
                <a:gd name="csX5" fmla="*/ 38294 w 134088"/>
                <a:gd name="csY5" fmla="*/ 113135 h 113064"/>
                <a:gd name="csX6" fmla="*/ 101916 w 134088"/>
                <a:gd name="csY6" fmla="*/ 42789 h 113064"/>
                <a:gd name="csX7" fmla="*/ 94058 w 134088"/>
                <a:gd name="csY7" fmla="*/ 14907 h 113064"/>
                <a:gd name="csX8" fmla="*/ 121941 w 134088"/>
                <a:gd name="csY8" fmla="*/ 14907 h 113064"/>
                <a:gd name="csX9" fmla="*/ 38547 w 134088"/>
                <a:gd name="csY9" fmla="*/ 107507 h 113064"/>
                <a:gd name="csX10" fmla="*/ 15988 w 134088"/>
                <a:gd name="csY10" fmla="*/ 79881 h 113064"/>
                <a:gd name="csX11" fmla="*/ 27901 w 134088"/>
                <a:gd name="csY11" fmla="*/ 36139 h 113064"/>
                <a:gd name="csX12" fmla="*/ 62374 w 134088"/>
                <a:gd name="csY12" fmla="*/ 14907 h 113064"/>
                <a:gd name="csX13" fmla="*/ 85694 w 134088"/>
                <a:gd name="csY13" fmla="*/ 39720 h 113064"/>
                <a:gd name="csX14" fmla="*/ 72006 w 134088"/>
                <a:gd name="csY14" fmla="*/ 85764 h 113064"/>
                <a:gd name="csX15" fmla="*/ 38547 w 134088"/>
                <a:gd name="csY15" fmla="*/ 107507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088" h="113064">
                  <a:moveTo>
                    <a:pt x="121941" y="14907"/>
                  </a:moveTo>
                  <a:cubicBezTo>
                    <a:pt x="125236" y="14907"/>
                    <a:pt x="134361" y="14907"/>
                    <a:pt x="134361" y="6210"/>
                  </a:cubicBezTo>
                  <a:cubicBezTo>
                    <a:pt x="134361" y="71"/>
                    <a:pt x="129038" y="71"/>
                    <a:pt x="124475" y="71"/>
                  </a:cubicBezTo>
                  <a:lnTo>
                    <a:pt x="66683" y="71"/>
                  </a:lnTo>
                  <a:cubicBezTo>
                    <a:pt x="28408" y="71"/>
                    <a:pt x="272" y="42278"/>
                    <a:pt x="272" y="72718"/>
                  </a:cubicBezTo>
                  <a:cubicBezTo>
                    <a:pt x="272" y="95229"/>
                    <a:pt x="15227" y="113135"/>
                    <a:pt x="38294" y="113135"/>
                  </a:cubicBezTo>
                  <a:cubicBezTo>
                    <a:pt x="68204" y="113135"/>
                    <a:pt x="101916" y="82183"/>
                    <a:pt x="101916" y="42789"/>
                  </a:cubicBezTo>
                  <a:cubicBezTo>
                    <a:pt x="101916" y="38441"/>
                    <a:pt x="101916" y="26162"/>
                    <a:pt x="94058" y="14907"/>
                  </a:cubicBezTo>
                  <a:lnTo>
                    <a:pt x="121941" y="14907"/>
                  </a:lnTo>
                  <a:close/>
                  <a:moveTo>
                    <a:pt x="38547" y="107507"/>
                  </a:moveTo>
                  <a:cubicBezTo>
                    <a:pt x="26127" y="107507"/>
                    <a:pt x="15988" y="98298"/>
                    <a:pt x="15988" y="79881"/>
                  </a:cubicBezTo>
                  <a:cubicBezTo>
                    <a:pt x="15988" y="72207"/>
                    <a:pt x="19029" y="51231"/>
                    <a:pt x="27901" y="36139"/>
                  </a:cubicBezTo>
                  <a:cubicBezTo>
                    <a:pt x="38547" y="18488"/>
                    <a:pt x="53756" y="14907"/>
                    <a:pt x="62374" y="14907"/>
                  </a:cubicBezTo>
                  <a:cubicBezTo>
                    <a:pt x="83666" y="14907"/>
                    <a:pt x="85694" y="31790"/>
                    <a:pt x="85694" y="39720"/>
                  </a:cubicBezTo>
                  <a:cubicBezTo>
                    <a:pt x="85694" y="51743"/>
                    <a:pt x="80624" y="72718"/>
                    <a:pt x="72006" y="85764"/>
                  </a:cubicBezTo>
                  <a:cubicBezTo>
                    <a:pt x="62120" y="100856"/>
                    <a:pt x="48433" y="107507"/>
                    <a:pt x="38547" y="10750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A3DABC3E-01EB-EEE4-72E4-148CAB220134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8107786" y="2986879"/>
              <a:ext cx="132542" cy="121045"/>
            </a:xfrm>
            <a:custGeom>
              <a:avLst/>
              <a:gdLst>
                <a:gd name="csX0" fmla="*/ 78881 w 132542"/>
                <a:gd name="csY0" fmla="*/ 12785 h 121045"/>
                <a:gd name="csX1" fmla="*/ 84381 w 132542"/>
                <a:gd name="csY1" fmla="*/ 6697 h 121045"/>
                <a:gd name="csX2" fmla="*/ 95027 w 132542"/>
                <a:gd name="csY2" fmla="*/ 6518 h 121045"/>
                <a:gd name="csX3" fmla="*/ 114900 w 132542"/>
                <a:gd name="csY3" fmla="*/ 7951 h 121045"/>
                <a:gd name="csX4" fmla="*/ 123239 w 132542"/>
                <a:gd name="csY4" fmla="*/ 22097 h 121045"/>
                <a:gd name="csX5" fmla="*/ 121997 w 132542"/>
                <a:gd name="csY5" fmla="*/ 36601 h 121045"/>
                <a:gd name="csX6" fmla="*/ 121642 w 132542"/>
                <a:gd name="csY6" fmla="*/ 38570 h 121045"/>
                <a:gd name="csX7" fmla="*/ 124658 w 132542"/>
                <a:gd name="csY7" fmla="*/ 41256 h 121045"/>
                <a:gd name="csX8" fmla="*/ 128030 w 132542"/>
                <a:gd name="csY8" fmla="*/ 36780 h 121045"/>
                <a:gd name="csX9" fmla="*/ 132820 w 132542"/>
                <a:gd name="csY9" fmla="*/ 2579 h 121045"/>
                <a:gd name="csX10" fmla="*/ 127497 w 132542"/>
                <a:gd name="csY10" fmla="*/ 72 h 121045"/>
                <a:gd name="csX11" fmla="*/ 18376 w 132542"/>
                <a:gd name="csY11" fmla="*/ 72 h 121045"/>
                <a:gd name="csX12" fmla="*/ 12343 w 132542"/>
                <a:gd name="csY12" fmla="*/ 3832 h 121045"/>
                <a:gd name="csX13" fmla="*/ 1165 w 132542"/>
                <a:gd name="csY13" fmla="*/ 35526 h 121045"/>
                <a:gd name="csX14" fmla="*/ 278 w 132542"/>
                <a:gd name="csY14" fmla="*/ 38749 h 121045"/>
                <a:gd name="csX15" fmla="*/ 3294 w 132542"/>
                <a:gd name="csY15" fmla="*/ 41256 h 121045"/>
                <a:gd name="csX16" fmla="*/ 7020 w 132542"/>
                <a:gd name="csY16" fmla="*/ 36959 h 121045"/>
                <a:gd name="csX17" fmla="*/ 50137 w 132542"/>
                <a:gd name="csY17" fmla="*/ 6518 h 121045"/>
                <a:gd name="csX18" fmla="*/ 57589 w 132542"/>
                <a:gd name="csY18" fmla="*/ 6518 h 121045"/>
                <a:gd name="csX19" fmla="*/ 63089 w 132542"/>
                <a:gd name="csY19" fmla="*/ 8309 h 121045"/>
                <a:gd name="csX20" fmla="*/ 62379 w 132542"/>
                <a:gd name="csY20" fmla="*/ 12069 h 121045"/>
                <a:gd name="csX21" fmla="*/ 38958 w 132542"/>
                <a:gd name="csY21" fmla="*/ 106255 h 121045"/>
                <a:gd name="csX22" fmla="*/ 18199 w 132542"/>
                <a:gd name="csY22" fmla="*/ 114671 h 121045"/>
                <a:gd name="csX23" fmla="*/ 10214 w 132542"/>
                <a:gd name="csY23" fmla="*/ 118611 h 121045"/>
                <a:gd name="csX24" fmla="*/ 13231 w 132542"/>
                <a:gd name="csY24" fmla="*/ 121117 h 121045"/>
                <a:gd name="csX25" fmla="*/ 28490 w 132542"/>
                <a:gd name="csY25" fmla="*/ 120580 h 121045"/>
                <a:gd name="csX26" fmla="*/ 43749 w 132542"/>
                <a:gd name="csY26" fmla="*/ 120401 h 121045"/>
                <a:gd name="csX27" fmla="*/ 59718 w 132542"/>
                <a:gd name="csY27" fmla="*/ 120580 h 121045"/>
                <a:gd name="csX28" fmla="*/ 74622 w 132542"/>
                <a:gd name="csY28" fmla="*/ 121117 h 121045"/>
                <a:gd name="csX29" fmla="*/ 78703 w 132542"/>
                <a:gd name="csY29" fmla="*/ 117178 h 121045"/>
                <a:gd name="csX30" fmla="*/ 71429 w 132542"/>
                <a:gd name="csY30" fmla="*/ 114671 h 121045"/>
                <a:gd name="csX31" fmla="*/ 61137 w 132542"/>
                <a:gd name="csY31" fmla="*/ 114313 h 121045"/>
                <a:gd name="csX32" fmla="*/ 54750 w 132542"/>
                <a:gd name="csY32" fmla="*/ 110911 h 121045"/>
                <a:gd name="csX33" fmla="*/ 55460 w 132542"/>
                <a:gd name="csY33" fmla="*/ 106793 h 121045"/>
                <a:gd name="csX34" fmla="*/ 78881 w 132542"/>
                <a:gd name="csY34" fmla="*/ 12785 h 12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2542" h="121045">
                  <a:moveTo>
                    <a:pt x="78881" y="12785"/>
                  </a:moveTo>
                  <a:cubicBezTo>
                    <a:pt x="80123" y="7593"/>
                    <a:pt x="80478" y="7055"/>
                    <a:pt x="84381" y="6697"/>
                  </a:cubicBezTo>
                  <a:cubicBezTo>
                    <a:pt x="85268" y="6518"/>
                    <a:pt x="91478" y="6518"/>
                    <a:pt x="95027" y="6518"/>
                  </a:cubicBezTo>
                  <a:cubicBezTo>
                    <a:pt x="105851" y="6518"/>
                    <a:pt x="110464" y="6518"/>
                    <a:pt x="114900" y="7951"/>
                  </a:cubicBezTo>
                  <a:cubicBezTo>
                    <a:pt x="122884" y="10458"/>
                    <a:pt x="123239" y="15650"/>
                    <a:pt x="123239" y="22097"/>
                  </a:cubicBezTo>
                  <a:cubicBezTo>
                    <a:pt x="123239" y="24962"/>
                    <a:pt x="123239" y="27289"/>
                    <a:pt x="121997" y="36601"/>
                  </a:cubicBezTo>
                  <a:lnTo>
                    <a:pt x="121642" y="38570"/>
                  </a:lnTo>
                  <a:cubicBezTo>
                    <a:pt x="121642" y="40361"/>
                    <a:pt x="122884" y="41256"/>
                    <a:pt x="124658" y="41256"/>
                  </a:cubicBezTo>
                  <a:cubicBezTo>
                    <a:pt x="127320" y="41256"/>
                    <a:pt x="127675" y="39645"/>
                    <a:pt x="128030" y="36780"/>
                  </a:cubicBezTo>
                  <a:lnTo>
                    <a:pt x="132820" y="2579"/>
                  </a:lnTo>
                  <a:cubicBezTo>
                    <a:pt x="132820" y="72"/>
                    <a:pt x="130691" y="72"/>
                    <a:pt x="127497" y="72"/>
                  </a:cubicBezTo>
                  <a:lnTo>
                    <a:pt x="18376" y="72"/>
                  </a:lnTo>
                  <a:cubicBezTo>
                    <a:pt x="13940" y="72"/>
                    <a:pt x="13585" y="72"/>
                    <a:pt x="12343" y="3832"/>
                  </a:cubicBezTo>
                  <a:lnTo>
                    <a:pt x="1165" y="35526"/>
                  </a:lnTo>
                  <a:cubicBezTo>
                    <a:pt x="988" y="36242"/>
                    <a:pt x="278" y="37854"/>
                    <a:pt x="278" y="38749"/>
                  </a:cubicBezTo>
                  <a:cubicBezTo>
                    <a:pt x="278" y="39466"/>
                    <a:pt x="633" y="41256"/>
                    <a:pt x="3294" y="41256"/>
                  </a:cubicBezTo>
                  <a:cubicBezTo>
                    <a:pt x="5601" y="41256"/>
                    <a:pt x="5956" y="40361"/>
                    <a:pt x="7020" y="36959"/>
                  </a:cubicBezTo>
                  <a:cubicBezTo>
                    <a:pt x="17312" y="8309"/>
                    <a:pt x="23167" y="6518"/>
                    <a:pt x="50137" y="6518"/>
                  </a:cubicBezTo>
                  <a:lnTo>
                    <a:pt x="57589" y="6518"/>
                  </a:lnTo>
                  <a:cubicBezTo>
                    <a:pt x="62912" y="6518"/>
                    <a:pt x="63089" y="6697"/>
                    <a:pt x="63089" y="8309"/>
                  </a:cubicBezTo>
                  <a:cubicBezTo>
                    <a:pt x="63089" y="8488"/>
                    <a:pt x="63089" y="9383"/>
                    <a:pt x="62379" y="12069"/>
                  </a:cubicBezTo>
                  <a:lnTo>
                    <a:pt x="38958" y="106255"/>
                  </a:lnTo>
                  <a:cubicBezTo>
                    <a:pt x="37361" y="112881"/>
                    <a:pt x="36829" y="114671"/>
                    <a:pt x="18199" y="114671"/>
                  </a:cubicBezTo>
                  <a:cubicBezTo>
                    <a:pt x="11811" y="114671"/>
                    <a:pt x="10214" y="114671"/>
                    <a:pt x="10214" y="118611"/>
                  </a:cubicBezTo>
                  <a:cubicBezTo>
                    <a:pt x="10214" y="119148"/>
                    <a:pt x="10569" y="121117"/>
                    <a:pt x="13231" y="121117"/>
                  </a:cubicBezTo>
                  <a:cubicBezTo>
                    <a:pt x="18199" y="121117"/>
                    <a:pt x="23522" y="120580"/>
                    <a:pt x="28490" y="120580"/>
                  </a:cubicBezTo>
                  <a:cubicBezTo>
                    <a:pt x="33458" y="120580"/>
                    <a:pt x="38781" y="120401"/>
                    <a:pt x="43749" y="120401"/>
                  </a:cubicBezTo>
                  <a:cubicBezTo>
                    <a:pt x="48717" y="120401"/>
                    <a:pt x="54750" y="120401"/>
                    <a:pt x="59718" y="120580"/>
                  </a:cubicBezTo>
                  <a:cubicBezTo>
                    <a:pt x="64509" y="120759"/>
                    <a:pt x="69832" y="121117"/>
                    <a:pt x="74622" y="121117"/>
                  </a:cubicBezTo>
                  <a:cubicBezTo>
                    <a:pt x="76042" y="121117"/>
                    <a:pt x="78703" y="121117"/>
                    <a:pt x="78703" y="117178"/>
                  </a:cubicBezTo>
                  <a:cubicBezTo>
                    <a:pt x="78703" y="114671"/>
                    <a:pt x="76929" y="114671"/>
                    <a:pt x="71429" y="114671"/>
                  </a:cubicBezTo>
                  <a:cubicBezTo>
                    <a:pt x="68057" y="114671"/>
                    <a:pt x="64509" y="114492"/>
                    <a:pt x="61137" y="114313"/>
                  </a:cubicBezTo>
                  <a:cubicBezTo>
                    <a:pt x="55105" y="113776"/>
                    <a:pt x="54750" y="113060"/>
                    <a:pt x="54750" y="110911"/>
                  </a:cubicBezTo>
                  <a:cubicBezTo>
                    <a:pt x="54750" y="109657"/>
                    <a:pt x="54750" y="109299"/>
                    <a:pt x="55460" y="106793"/>
                  </a:cubicBezTo>
                  <a:lnTo>
                    <a:pt x="78881" y="1278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6C26E91E-2C23-73F1-B080-A6BF9E6EC8E3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8269723" y="2894842"/>
              <a:ext cx="213426" cy="174712"/>
            </a:xfrm>
            <a:custGeom>
              <a:avLst/>
              <a:gdLst>
                <a:gd name="csX0" fmla="*/ 182026 w 213426"/>
                <a:gd name="csY0" fmla="*/ 26930 h 174712"/>
                <a:gd name="csX1" fmla="*/ 209402 w 213426"/>
                <a:gd name="csY1" fmla="*/ 8000 h 174712"/>
                <a:gd name="csX2" fmla="*/ 213711 w 213426"/>
                <a:gd name="csY2" fmla="*/ 2884 h 174712"/>
                <a:gd name="csX3" fmla="*/ 210416 w 213426"/>
                <a:gd name="csY3" fmla="*/ 71 h 174712"/>
                <a:gd name="csX4" fmla="*/ 184814 w 213426"/>
                <a:gd name="csY4" fmla="*/ 838 h 174712"/>
                <a:gd name="csX5" fmla="*/ 158960 w 213426"/>
                <a:gd name="csY5" fmla="*/ 71 h 174712"/>
                <a:gd name="csX6" fmla="*/ 154397 w 213426"/>
                <a:gd name="csY6" fmla="*/ 5187 h 174712"/>
                <a:gd name="csX7" fmla="*/ 158960 w 213426"/>
                <a:gd name="csY7" fmla="*/ 8000 h 174712"/>
                <a:gd name="csX8" fmla="*/ 176196 w 213426"/>
                <a:gd name="csY8" fmla="*/ 19256 h 174712"/>
                <a:gd name="csX9" fmla="*/ 175436 w 213426"/>
                <a:gd name="csY9" fmla="*/ 24628 h 174712"/>
                <a:gd name="csX10" fmla="*/ 147047 w 213426"/>
                <a:gd name="csY10" fmla="*/ 138459 h 174712"/>
                <a:gd name="csX11" fmla="*/ 91028 w 213426"/>
                <a:gd name="csY11" fmla="*/ 4931 h 174712"/>
                <a:gd name="csX12" fmla="*/ 82917 w 213426"/>
                <a:gd name="csY12" fmla="*/ 71 h 174712"/>
                <a:gd name="csX13" fmla="*/ 48952 w 213426"/>
                <a:gd name="csY13" fmla="*/ 71 h 174712"/>
                <a:gd name="csX14" fmla="*/ 41601 w 213426"/>
                <a:gd name="csY14" fmla="*/ 5187 h 174712"/>
                <a:gd name="csX15" fmla="*/ 48698 w 213426"/>
                <a:gd name="csY15" fmla="*/ 8000 h 174712"/>
                <a:gd name="csX16" fmla="*/ 65934 w 213426"/>
                <a:gd name="csY16" fmla="*/ 10303 h 174712"/>
                <a:gd name="csX17" fmla="*/ 31969 w 213426"/>
                <a:gd name="csY17" fmla="*/ 147668 h 174712"/>
                <a:gd name="csX18" fmla="*/ 4593 w 213426"/>
                <a:gd name="csY18" fmla="*/ 166853 h 174712"/>
                <a:gd name="csX19" fmla="*/ 284 w 213426"/>
                <a:gd name="csY19" fmla="*/ 171969 h 174712"/>
                <a:gd name="csX20" fmla="*/ 3579 w 213426"/>
                <a:gd name="csY20" fmla="*/ 174783 h 174712"/>
                <a:gd name="csX21" fmla="*/ 28927 w 213426"/>
                <a:gd name="csY21" fmla="*/ 174016 h 174712"/>
                <a:gd name="csX22" fmla="*/ 55035 w 213426"/>
                <a:gd name="csY22" fmla="*/ 174783 h 174712"/>
                <a:gd name="csX23" fmla="*/ 59598 w 213426"/>
                <a:gd name="csY23" fmla="*/ 169667 h 174712"/>
                <a:gd name="csX24" fmla="*/ 54528 w 213426"/>
                <a:gd name="csY24" fmla="*/ 166853 h 174712"/>
                <a:gd name="csX25" fmla="*/ 37799 w 213426"/>
                <a:gd name="csY25" fmla="*/ 155598 h 174712"/>
                <a:gd name="csX26" fmla="*/ 38813 w 213426"/>
                <a:gd name="csY26" fmla="*/ 149715 h 174712"/>
                <a:gd name="csX27" fmla="*/ 72271 w 213426"/>
                <a:gd name="csY27" fmla="*/ 14651 h 174712"/>
                <a:gd name="csX28" fmla="*/ 74553 w 213426"/>
                <a:gd name="csY28" fmla="*/ 19256 h 174712"/>
                <a:gd name="csX29" fmla="*/ 137668 w 213426"/>
                <a:gd name="csY29" fmla="*/ 169923 h 174712"/>
                <a:gd name="csX30" fmla="*/ 142484 w 213426"/>
                <a:gd name="csY30" fmla="*/ 174783 h 174712"/>
                <a:gd name="csX31" fmla="*/ 146540 w 213426"/>
                <a:gd name="csY31" fmla="*/ 169411 h 174712"/>
                <a:gd name="csX32" fmla="*/ 182026 w 213426"/>
                <a:gd name="csY32" fmla="*/ 26930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2026" y="26930"/>
                  </a:moveTo>
                  <a:cubicBezTo>
                    <a:pt x="184561" y="16698"/>
                    <a:pt x="189124" y="8768"/>
                    <a:pt x="209402" y="8000"/>
                  </a:cubicBezTo>
                  <a:cubicBezTo>
                    <a:pt x="210669" y="8000"/>
                    <a:pt x="213711" y="7745"/>
                    <a:pt x="213711" y="2884"/>
                  </a:cubicBezTo>
                  <a:cubicBezTo>
                    <a:pt x="213711" y="2629"/>
                    <a:pt x="213711" y="71"/>
                    <a:pt x="210416" y="71"/>
                  </a:cubicBezTo>
                  <a:cubicBezTo>
                    <a:pt x="202051" y="71"/>
                    <a:pt x="193179" y="838"/>
                    <a:pt x="184814" y="838"/>
                  </a:cubicBezTo>
                  <a:cubicBezTo>
                    <a:pt x="176196" y="838"/>
                    <a:pt x="167325" y="71"/>
                    <a:pt x="158960" y="71"/>
                  </a:cubicBezTo>
                  <a:cubicBezTo>
                    <a:pt x="157439" y="71"/>
                    <a:pt x="154397" y="71"/>
                    <a:pt x="154397" y="5187"/>
                  </a:cubicBezTo>
                  <a:cubicBezTo>
                    <a:pt x="154397" y="8000"/>
                    <a:pt x="156932" y="8000"/>
                    <a:pt x="158960" y="8000"/>
                  </a:cubicBezTo>
                  <a:cubicBezTo>
                    <a:pt x="173408" y="8256"/>
                    <a:pt x="176196" y="13628"/>
                    <a:pt x="176196" y="19256"/>
                  </a:cubicBezTo>
                  <a:cubicBezTo>
                    <a:pt x="176196" y="20023"/>
                    <a:pt x="175689" y="23860"/>
                    <a:pt x="175436" y="24628"/>
                  </a:cubicBezTo>
                  <a:lnTo>
                    <a:pt x="147047" y="138459"/>
                  </a:lnTo>
                  <a:lnTo>
                    <a:pt x="91028" y="4931"/>
                  </a:lnTo>
                  <a:cubicBezTo>
                    <a:pt x="89001" y="326"/>
                    <a:pt x="88747" y="71"/>
                    <a:pt x="82917" y="71"/>
                  </a:cubicBezTo>
                  <a:lnTo>
                    <a:pt x="48952" y="71"/>
                  </a:lnTo>
                  <a:cubicBezTo>
                    <a:pt x="43882" y="71"/>
                    <a:pt x="41601" y="71"/>
                    <a:pt x="41601" y="5187"/>
                  </a:cubicBezTo>
                  <a:cubicBezTo>
                    <a:pt x="41601" y="8000"/>
                    <a:pt x="43882" y="8000"/>
                    <a:pt x="48698" y="8000"/>
                  </a:cubicBezTo>
                  <a:cubicBezTo>
                    <a:pt x="49965" y="8000"/>
                    <a:pt x="65934" y="8000"/>
                    <a:pt x="65934" y="10303"/>
                  </a:cubicBezTo>
                  <a:lnTo>
                    <a:pt x="31969" y="147668"/>
                  </a:lnTo>
                  <a:cubicBezTo>
                    <a:pt x="29434" y="157900"/>
                    <a:pt x="25125" y="166086"/>
                    <a:pt x="4593" y="166853"/>
                  </a:cubicBezTo>
                  <a:cubicBezTo>
                    <a:pt x="3072" y="166853"/>
                    <a:pt x="284" y="167109"/>
                    <a:pt x="284" y="171969"/>
                  </a:cubicBezTo>
                  <a:cubicBezTo>
                    <a:pt x="284" y="173760"/>
                    <a:pt x="1552" y="174783"/>
                    <a:pt x="3579" y="174783"/>
                  </a:cubicBezTo>
                  <a:cubicBezTo>
                    <a:pt x="11691" y="174783"/>
                    <a:pt x="20562" y="174016"/>
                    <a:pt x="28927" y="174016"/>
                  </a:cubicBezTo>
                  <a:cubicBezTo>
                    <a:pt x="37545" y="174016"/>
                    <a:pt x="46670" y="174783"/>
                    <a:pt x="55035" y="174783"/>
                  </a:cubicBezTo>
                  <a:cubicBezTo>
                    <a:pt x="56302" y="174783"/>
                    <a:pt x="59598" y="174783"/>
                    <a:pt x="59598" y="169667"/>
                  </a:cubicBezTo>
                  <a:cubicBezTo>
                    <a:pt x="59598" y="167109"/>
                    <a:pt x="57316" y="166853"/>
                    <a:pt x="54528" y="166853"/>
                  </a:cubicBezTo>
                  <a:cubicBezTo>
                    <a:pt x="39826" y="166342"/>
                    <a:pt x="37799" y="160714"/>
                    <a:pt x="37799" y="155598"/>
                  </a:cubicBezTo>
                  <a:cubicBezTo>
                    <a:pt x="37799" y="153807"/>
                    <a:pt x="38052" y="152528"/>
                    <a:pt x="38813" y="149715"/>
                  </a:cubicBezTo>
                  <a:lnTo>
                    <a:pt x="72271" y="14651"/>
                  </a:lnTo>
                  <a:cubicBezTo>
                    <a:pt x="73285" y="16186"/>
                    <a:pt x="73285" y="16698"/>
                    <a:pt x="74553" y="19256"/>
                  </a:cubicBezTo>
                  <a:lnTo>
                    <a:pt x="137668" y="169923"/>
                  </a:lnTo>
                  <a:cubicBezTo>
                    <a:pt x="139442" y="174271"/>
                    <a:pt x="140203" y="174783"/>
                    <a:pt x="142484" y="174783"/>
                  </a:cubicBezTo>
                  <a:cubicBezTo>
                    <a:pt x="145272" y="174783"/>
                    <a:pt x="145272" y="174016"/>
                    <a:pt x="146540" y="169411"/>
                  </a:cubicBezTo>
                  <a:lnTo>
                    <a:pt x="182026" y="2693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01E2BCD7-CF68-038B-4FB5-09771B0C895A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8475386" y="3028958"/>
              <a:ext cx="75941" cy="80756"/>
            </a:xfrm>
            <a:custGeom>
              <a:avLst/>
              <a:gdLst>
                <a:gd name="csX0" fmla="*/ 28149 w 75941"/>
                <a:gd name="csY0" fmla="*/ 38212 h 80756"/>
                <a:gd name="csX1" fmla="*/ 56716 w 75941"/>
                <a:gd name="csY1" fmla="*/ 34452 h 80756"/>
                <a:gd name="csX2" fmla="*/ 72330 w 75941"/>
                <a:gd name="csY2" fmla="*/ 15829 h 80756"/>
                <a:gd name="csX3" fmla="*/ 50328 w 75941"/>
                <a:gd name="csY3" fmla="*/ 72 h 80756"/>
                <a:gd name="csX4" fmla="*/ 292 w 75941"/>
                <a:gd name="csY4" fmla="*/ 47165 h 80756"/>
                <a:gd name="csX5" fmla="*/ 32230 w 75941"/>
                <a:gd name="csY5" fmla="*/ 80829 h 80756"/>
                <a:gd name="csX6" fmla="*/ 76234 w 75941"/>
                <a:gd name="csY6" fmla="*/ 60595 h 80756"/>
                <a:gd name="csX7" fmla="*/ 73217 w 75941"/>
                <a:gd name="csY7" fmla="*/ 57551 h 80756"/>
                <a:gd name="csX8" fmla="*/ 70378 w 75941"/>
                <a:gd name="csY8" fmla="*/ 59341 h 80756"/>
                <a:gd name="csX9" fmla="*/ 32585 w 75941"/>
                <a:gd name="csY9" fmla="*/ 75815 h 80756"/>
                <a:gd name="csX10" fmla="*/ 14842 w 75941"/>
                <a:gd name="csY10" fmla="*/ 54149 h 80756"/>
                <a:gd name="csX11" fmla="*/ 16971 w 75941"/>
                <a:gd name="csY11" fmla="*/ 38212 h 80756"/>
                <a:gd name="csX12" fmla="*/ 28149 w 75941"/>
                <a:gd name="csY12" fmla="*/ 38212 h 80756"/>
                <a:gd name="csX13" fmla="*/ 18390 w 75941"/>
                <a:gd name="csY13" fmla="*/ 33198 h 80756"/>
                <a:gd name="csX14" fmla="*/ 50328 w 75941"/>
                <a:gd name="csY14" fmla="*/ 5086 h 80756"/>
                <a:gd name="csX15" fmla="*/ 64700 w 75941"/>
                <a:gd name="csY15" fmla="*/ 15829 h 80756"/>
                <a:gd name="csX16" fmla="*/ 27085 w 75941"/>
                <a:gd name="csY16" fmla="*/ 33198 h 80756"/>
                <a:gd name="csX17" fmla="*/ 18390 w 75941"/>
                <a:gd name="csY17" fmla="*/ 33198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5941" h="80756">
                  <a:moveTo>
                    <a:pt x="28149" y="38212"/>
                  </a:moveTo>
                  <a:cubicBezTo>
                    <a:pt x="33117" y="38212"/>
                    <a:pt x="47135" y="37854"/>
                    <a:pt x="56716" y="34452"/>
                  </a:cubicBezTo>
                  <a:cubicBezTo>
                    <a:pt x="69846" y="29796"/>
                    <a:pt x="72330" y="21201"/>
                    <a:pt x="72330" y="15829"/>
                  </a:cubicBezTo>
                  <a:cubicBezTo>
                    <a:pt x="72330" y="5981"/>
                    <a:pt x="62571" y="72"/>
                    <a:pt x="50328" y="72"/>
                  </a:cubicBezTo>
                  <a:cubicBezTo>
                    <a:pt x="29036" y="72"/>
                    <a:pt x="292" y="16546"/>
                    <a:pt x="292" y="47165"/>
                  </a:cubicBezTo>
                  <a:cubicBezTo>
                    <a:pt x="292" y="65250"/>
                    <a:pt x="11470" y="80829"/>
                    <a:pt x="32230" y="80829"/>
                  </a:cubicBezTo>
                  <a:cubicBezTo>
                    <a:pt x="62216" y="80829"/>
                    <a:pt x="76234" y="63102"/>
                    <a:pt x="76234" y="60595"/>
                  </a:cubicBezTo>
                  <a:cubicBezTo>
                    <a:pt x="76234" y="59520"/>
                    <a:pt x="74637" y="57551"/>
                    <a:pt x="73217" y="57551"/>
                  </a:cubicBezTo>
                  <a:cubicBezTo>
                    <a:pt x="72153" y="57551"/>
                    <a:pt x="71798" y="57909"/>
                    <a:pt x="70378" y="59341"/>
                  </a:cubicBezTo>
                  <a:cubicBezTo>
                    <a:pt x="56538" y="75815"/>
                    <a:pt x="35779" y="75815"/>
                    <a:pt x="32585" y="75815"/>
                  </a:cubicBezTo>
                  <a:cubicBezTo>
                    <a:pt x="21939" y="75815"/>
                    <a:pt x="14842" y="68653"/>
                    <a:pt x="14842" y="54149"/>
                  </a:cubicBezTo>
                  <a:cubicBezTo>
                    <a:pt x="14842" y="51642"/>
                    <a:pt x="14842" y="48060"/>
                    <a:pt x="16971" y="38212"/>
                  </a:cubicBezTo>
                  <a:lnTo>
                    <a:pt x="28149" y="38212"/>
                  </a:lnTo>
                  <a:close/>
                  <a:moveTo>
                    <a:pt x="18390" y="33198"/>
                  </a:moveTo>
                  <a:cubicBezTo>
                    <a:pt x="25665" y="7235"/>
                    <a:pt x="45360" y="5086"/>
                    <a:pt x="50328" y="5086"/>
                  </a:cubicBezTo>
                  <a:cubicBezTo>
                    <a:pt x="58135" y="5086"/>
                    <a:pt x="64700" y="9025"/>
                    <a:pt x="64700" y="15829"/>
                  </a:cubicBezTo>
                  <a:cubicBezTo>
                    <a:pt x="64700" y="33198"/>
                    <a:pt x="34714" y="33198"/>
                    <a:pt x="27085" y="33198"/>
                  </a:cubicBezTo>
                  <a:lnTo>
                    <a:pt x="18390" y="3319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13D17506-128C-1090-3AB9-8EE55B20EA28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8582229" y="2894842"/>
              <a:ext cx="213426" cy="174712"/>
            </a:xfrm>
            <a:custGeom>
              <a:avLst/>
              <a:gdLst>
                <a:gd name="csX0" fmla="*/ 182039 w 213426"/>
                <a:gd name="csY0" fmla="*/ 26930 h 174712"/>
                <a:gd name="csX1" fmla="*/ 209414 w 213426"/>
                <a:gd name="csY1" fmla="*/ 8000 h 174712"/>
                <a:gd name="csX2" fmla="*/ 213723 w 213426"/>
                <a:gd name="csY2" fmla="*/ 2884 h 174712"/>
                <a:gd name="csX3" fmla="*/ 210428 w 213426"/>
                <a:gd name="csY3" fmla="*/ 71 h 174712"/>
                <a:gd name="csX4" fmla="*/ 184827 w 213426"/>
                <a:gd name="csY4" fmla="*/ 838 h 174712"/>
                <a:gd name="csX5" fmla="*/ 158972 w 213426"/>
                <a:gd name="csY5" fmla="*/ 71 h 174712"/>
                <a:gd name="csX6" fmla="*/ 154410 w 213426"/>
                <a:gd name="csY6" fmla="*/ 5187 h 174712"/>
                <a:gd name="csX7" fmla="*/ 158972 w 213426"/>
                <a:gd name="csY7" fmla="*/ 8000 h 174712"/>
                <a:gd name="csX8" fmla="*/ 176209 w 213426"/>
                <a:gd name="csY8" fmla="*/ 19256 h 174712"/>
                <a:gd name="csX9" fmla="*/ 175448 w 213426"/>
                <a:gd name="csY9" fmla="*/ 24628 h 174712"/>
                <a:gd name="csX10" fmla="*/ 147059 w 213426"/>
                <a:gd name="csY10" fmla="*/ 138459 h 174712"/>
                <a:gd name="csX11" fmla="*/ 91041 w 213426"/>
                <a:gd name="csY11" fmla="*/ 4931 h 174712"/>
                <a:gd name="csX12" fmla="*/ 82930 w 213426"/>
                <a:gd name="csY12" fmla="*/ 71 h 174712"/>
                <a:gd name="csX13" fmla="*/ 48964 w 213426"/>
                <a:gd name="csY13" fmla="*/ 71 h 174712"/>
                <a:gd name="csX14" fmla="*/ 41613 w 213426"/>
                <a:gd name="csY14" fmla="*/ 5187 h 174712"/>
                <a:gd name="csX15" fmla="*/ 48710 w 213426"/>
                <a:gd name="csY15" fmla="*/ 8000 h 174712"/>
                <a:gd name="csX16" fmla="*/ 65947 w 213426"/>
                <a:gd name="csY16" fmla="*/ 10303 h 174712"/>
                <a:gd name="csX17" fmla="*/ 31981 w 213426"/>
                <a:gd name="csY17" fmla="*/ 147668 h 174712"/>
                <a:gd name="csX18" fmla="*/ 4606 w 213426"/>
                <a:gd name="csY18" fmla="*/ 166853 h 174712"/>
                <a:gd name="csX19" fmla="*/ 296 w 213426"/>
                <a:gd name="csY19" fmla="*/ 171969 h 174712"/>
                <a:gd name="csX20" fmla="*/ 3592 w 213426"/>
                <a:gd name="csY20" fmla="*/ 174783 h 174712"/>
                <a:gd name="csX21" fmla="*/ 28939 w 213426"/>
                <a:gd name="csY21" fmla="*/ 174016 h 174712"/>
                <a:gd name="csX22" fmla="*/ 55047 w 213426"/>
                <a:gd name="csY22" fmla="*/ 174783 h 174712"/>
                <a:gd name="csX23" fmla="*/ 59610 w 213426"/>
                <a:gd name="csY23" fmla="*/ 169667 h 174712"/>
                <a:gd name="csX24" fmla="*/ 54540 w 213426"/>
                <a:gd name="csY24" fmla="*/ 166853 h 174712"/>
                <a:gd name="csX25" fmla="*/ 37811 w 213426"/>
                <a:gd name="csY25" fmla="*/ 155598 h 174712"/>
                <a:gd name="csX26" fmla="*/ 38825 w 213426"/>
                <a:gd name="csY26" fmla="*/ 149715 h 174712"/>
                <a:gd name="csX27" fmla="*/ 72284 w 213426"/>
                <a:gd name="csY27" fmla="*/ 14651 h 174712"/>
                <a:gd name="csX28" fmla="*/ 74565 w 213426"/>
                <a:gd name="csY28" fmla="*/ 19256 h 174712"/>
                <a:gd name="csX29" fmla="*/ 137680 w 213426"/>
                <a:gd name="csY29" fmla="*/ 169923 h 174712"/>
                <a:gd name="csX30" fmla="*/ 142496 w 213426"/>
                <a:gd name="csY30" fmla="*/ 174783 h 174712"/>
                <a:gd name="csX31" fmla="*/ 146552 w 213426"/>
                <a:gd name="csY31" fmla="*/ 169411 h 174712"/>
                <a:gd name="csX32" fmla="*/ 182039 w 213426"/>
                <a:gd name="csY32" fmla="*/ 26930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2039" y="26930"/>
                  </a:moveTo>
                  <a:cubicBezTo>
                    <a:pt x="184573" y="16698"/>
                    <a:pt x="189136" y="8768"/>
                    <a:pt x="209414" y="8000"/>
                  </a:cubicBezTo>
                  <a:cubicBezTo>
                    <a:pt x="210681" y="8000"/>
                    <a:pt x="213723" y="7745"/>
                    <a:pt x="213723" y="2884"/>
                  </a:cubicBezTo>
                  <a:cubicBezTo>
                    <a:pt x="213723" y="2629"/>
                    <a:pt x="213723" y="71"/>
                    <a:pt x="210428" y="71"/>
                  </a:cubicBezTo>
                  <a:cubicBezTo>
                    <a:pt x="202063" y="71"/>
                    <a:pt x="193191" y="838"/>
                    <a:pt x="184827" y="838"/>
                  </a:cubicBezTo>
                  <a:cubicBezTo>
                    <a:pt x="176209" y="838"/>
                    <a:pt x="167337" y="71"/>
                    <a:pt x="158972" y="71"/>
                  </a:cubicBezTo>
                  <a:cubicBezTo>
                    <a:pt x="157451" y="71"/>
                    <a:pt x="154410" y="71"/>
                    <a:pt x="154410" y="5187"/>
                  </a:cubicBezTo>
                  <a:cubicBezTo>
                    <a:pt x="154410" y="8000"/>
                    <a:pt x="156944" y="8000"/>
                    <a:pt x="158972" y="8000"/>
                  </a:cubicBezTo>
                  <a:cubicBezTo>
                    <a:pt x="173420" y="8256"/>
                    <a:pt x="176209" y="13628"/>
                    <a:pt x="176209" y="19256"/>
                  </a:cubicBezTo>
                  <a:cubicBezTo>
                    <a:pt x="176209" y="20023"/>
                    <a:pt x="175702" y="23860"/>
                    <a:pt x="175448" y="24628"/>
                  </a:cubicBezTo>
                  <a:lnTo>
                    <a:pt x="147059" y="138459"/>
                  </a:lnTo>
                  <a:lnTo>
                    <a:pt x="91041" y="4931"/>
                  </a:lnTo>
                  <a:cubicBezTo>
                    <a:pt x="89013" y="326"/>
                    <a:pt x="88759" y="71"/>
                    <a:pt x="82930" y="71"/>
                  </a:cubicBezTo>
                  <a:lnTo>
                    <a:pt x="48964" y="71"/>
                  </a:lnTo>
                  <a:cubicBezTo>
                    <a:pt x="43894" y="71"/>
                    <a:pt x="41613" y="71"/>
                    <a:pt x="41613" y="5187"/>
                  </a:cubicBezTo>
                  <a:cubicBezTo>
                    <a:pt x="41613" y="8000"/>
                    <a:pt x="43894" y="8000"/>
                    <a:pt x="48710" y="8000"/>
                  </a:cubicBezTo>
                  <a:cubicBezTo>
                    <a:pt x="49978" y="8000"/>
                    <a:pt x="65947" y="8000"/>
                    <a:pt x="65947" y="10303"/>
                  </a:cubicBezTo>
                  <a:lnTo>
                    <a:pt x="31981" y="147668"/>
                  </a:lnTo>
                  <a:cubicBezTo>
                    <a:pt x="29446" y="157900"/>
                    <a:pt x="25137" y="166086"/>
                    <a:pt x="4606" y="166853"/>
                  </a:cubicBezTo>
                  <a:cubicBezTo>
                    <a:pt x="3085" y="166853"/>
                    <a:pt x="296" y="167109"/>
                    <a:pt x="296" y="171969"/>
                  </a:cubicBezTo>
                  <a:cubicBezTo>
                    <a:pt x="296" y="173760"/>
                    <a:pt x="1564" y="174783"/>
                    <a:pt x="3592" y="174783"/>
                  </a:cubicBezTo>
                  <a:cubicBezTo>
                    <a:pt x="11703" y="174783"/>
                    <a:pt x="20575" y="174016"/>
                    <a:pt x="28939" y="174016"/>
                  </a:cubicBezTo>
                  <a:cubicBezTo>
                    <a:pt x="37557" y="174016"/>
                    <a:pt x="46683" y="174783"/>
                    <a:pt x="55047" y="174783"/>
                  </a:cubicBezTo>
                  <a:cubicBezTo>
                    <a:pt x="56315" y="174783"/>
                    <a:pt x="59610" y="174783"/>
                    <a:pt x="59610" y="169667"/>
                  </a:cubicBezTo>
                  <a:cubicBezTo>
                    <a:pt x="59610" y="167109"/>
                    <a:pt x="57329" y="166853"/>
                    <a:pt x="54540" y="166853"/>
                  </a:cubicBezTo>
                  <a:cubicBezTo>
                    <a:pt x="39839" y="166342"/>
                    <a:pt x="37811" y="160714"/>
                    <a:pt x="37811" y="155598"/>
                  </a:cubicBezTo>
                  <a:cubicBezTo>
                    <a:pt x="37811" y="153807"/>
                    <a:pt x="38064" y="152528"/>
                    <a:pt x="38825" y="149715"/>
                  </a:cubicBezTo>
                  <a:lnTo>
                    <a:pt x="72284" y="14651"/>
                  </a:lnTo>
                  <a:cubicBezTo>
                    <a:pt x="73297" y="16186"/>
                    <a:pt x="73297" y="16698"/>
                    <a:pt x="74565" y="19256"/>
                  </a:cubicBezTo>
                  <a:lnTo>
                    <a:pt x="137680" y="169923"/>
                  </a:lnTo>
                  <a:cubicBezTo>
                    <a:pt x="139455" y="174271"/>
                    <a:pt x="140215" y="174783"/>
                    <a:pt x="142496" y="174783"/>
                  </a:cubicBezTo>
                  <a:cubicBezTo>
                    <a:pt x="145285" y="174783"/>
                    <a:pt x="145285" y="174016"/>
                    <a:pt x="146552" y="169411"/>
                  </a:cubicBezTo>
                  <a:lnTo>
                    <a:pt x="182039" y="2693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A2E6BAC1-85BA-F5F9-B34D-4E156EC6F7AB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8787005" y="2983656"/>
              <a:ext cx="39744" cy="126059"/>
            </a:xfrm>
            <a:custGeom>
              <a:avLst/>
              <a:gdLst>
                <a:gd name="csX0" fmla="*/ 39340 w 39744"/>
                <a:gd name="csY0" fmla="*/ 5444 h 126059"/>
                <a:gd name="csX1" fmla="*/ 40049 w 39744"/>
                <a:gd name="csY1" fmla="*/ 2579 h 126059"/>
                <a:gd name="csX2" fmla="*/ 37211 w 39744"/>
                <a:gd name="csY2" fmla="*/ 72 h 126059"/>
                <a:gd name="csX3" fmla="*/ 14499 w 39744"/>
                <a:gd name="csY3" fmla="*/ 1863 h 126059"/>
                <a:gd name="csX4" fmla="*/ 10773 w 39744"/>
                <a:gd name="csY4" fmla="*/ 5981 h 126059"/>
                <a:gd name="csX5" fmla="*/ 15209 w 39744"/>
                <a:gd name="csY5" fmla="*/ 8488 h 126059"/>
                <a:gd name="csX6" fmla="*/ 23726 w 39744"/>
                <a:gd name="csY6" fmla="*/ 11174 h 126059"/>
                <a:gd name="csX7" fmla="*/ 23016 w 39744"/>
                <a:gd name="csY7" fmla="*/ 15113 h 126059"/>
                <a:gd name="csX8" fmla="*/ 1014 w 39744"/>
                <a:gd name="csY8" fmla="*/ 103569 h 126059"/>
                <a:gd name="csX9" fmla="*/ 305 w 39744"/>
                <a:gd name="csY9" fmla="*/ 109120 h 126059"/>
                <a:gd name="csX10" fmla="*/ 18935 w 39744"/>
                <a:gd name="csY10" fmla="*/ 126131 h 126059"/>
                <a:gd name="csX11" fmla="*/ 33130 w 39744"/>
                <a:gd name="csY11" fmla="*/ 116641 h 126059"/>
                <a:gd name="csX12" fmla="*/ 39340 w 39744"/>
                <a:gd name="csY12" fmla="*/ 98735 h 126059"/>
                <a:gd name="csX13" fmla="*/ 36501 w 39744"/>
                <a:gd name="csY13" fmla="*/ 96407 h 126059"/>
                <a:gd name="csX14" fmla="*/ 32952 w 39744"/>
                <a:gd name="csY14" fmla="*/ 100704 h 126059"/>
                <a:gd name="csX15" fmla="*/ 19645 w 39744"/>
                <a:gd name="csY15" fmla="*/ 121117 h 126059"/>
                <a:gd name="csX16" fmla="*/ 13612 w 39744"/>
                <a:gd name="csY16" fmla="*/ 112343 h 126059"/>
                <a:gd name="csX17" fmla="*/ 14677 w 39744"/>
                <a:gd name="csY17" fmla="*/ 105002 h 126059"/>
                <a:gd name="csX18" fmla="*/ 39340 w 39744"/>
                <a:gd name="csY18" fmla="*/ 5444 h 126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9744" h="126059">
                  <a:moveTo>
                    <a:pt x="39340" y="5444"/>
                  </a:moveTo>
                  <a:cubicBezTo>
                    <a:pt x="39517" y="5086"/>
                    <a:pt x="40049" y="2758"/>
                    <a:pt x="40049" y="2579"/>
                  </a:cubicBezTo>
                  <a:cubicBezTo>
                    <a:pt x="40049" y="1684"/>
                    <a:pt x="39340" y="72"/>
                    <a:pt x="37211" y="72"/>
                  </a:cubicBezTo>
                  <a:cubicBezTo>
                    <a:pt x="33662" y="72"/>
                    <a:pt x="18935" y="1505"/>
                    <a:pt x="14499" y="1863"/>
                  </a:cubicBezTo>
                  <a:cubicBezTo>
                    <a:pt x="13257" y="2042"/>
                    <a:pt x="10773" y="2221"/>
                    <a:pt x="10773" y="5981"/>
                  </a:cubicBezTo>
                  <a:cubicBezTo>
                    <a:pt x="10773" y="8488"/>
                    <a:pt x="13257" y="8488"/>
                    <a:pt x="15209" y="8488"/>
                  </a:cubicBezTo>
                  <a:cubicBezTo>
                    <a:pt x="23726" y="8488"/>
                    <a:pt x="23726" y="9741"/>
                    <a:pt x="23726" y="11174"/>
                  </a:cubicBezTo>
                  <a:cubicBezTo>
                    <a:pt x="23726" y="12427"/>
                    <a:pt x="23371" y="13502"/>
                    <a:pt x="23016" y="15113"/>
                  </a:cubicBezTo>
                  <a:lnTo>
                    <a:pt x="1014" y="103569"/>
                  </a:lnTo>
                  <a:cubicBezTo>
                    <a:pt x="482" y="105360"/>
                    <a:pt x="305" y="107330"/>
                    <a:pt x="305" y="109120"/>
                  </a:cubicBezTo>
                  <a:cubicBezTo>
                    <a:pt x="305" y="120580"/>
                    <a:pt x="10418" y="126131"/>
                    <a:pt x="18935" y="126131"/>
                  </a:cubicBezTo>
                  <a:cubicBezTo>
                    <a:pt x="23193" y="126131"/>
                    <a:pt x="28516" y="124699"/>
                    <a:pt x="33130" y="116641"/>
                  </a:cubicBezTo>
                  <a:cubicBezTo>
                    <a:pt x="36856" y="110016"/>
                    <a:pt x="39340" y="99451"/>
                    <a:pt x="39340" y="98735"/>
                  </a:cubicBezTo>
                  <a:cubicBezTo>
                    <a:pt x="39340" y="96407"/>
                    <a:pt x="37033" y="96407"/>
                    <a:pt x="36501" y="96407"/>
                  </a:cubicBezTo>
                  <a:cubicBezTo>
                    <a:pt x="34017" y="96407"/>
                    <a:pt x="33662" y="97481"/>
                    <a:pt x="32952" y="100704"/>
                  </a:cubicBezTo>
                  <a:cubicBezTo>
                    <a:pt x="30646" y="109657"/>
                    <a:pt x="27274" y="121117"/>
                    <a:pt x="19645" y="121117"/>
                  </a:cubicBezTo>
                  <a:cubicBezTo>
                    <a:pt x="14854" y="121117"/>
                    <a:pt x="13612" y="116641"/>
                    <a:pt x="13612" y="112343"/>
                  </a:cubicBezTo>
                  <a:cubicBezTo>
                    <a:pt x="13612" y="110374"/>
                    <a:pt x="14144" y="106972"/>
                    <a:pt x="14677" y="105002"/>
                  </a:cubicBezTo>
                  <a:lnTo>
                    <a:pt x="39340" y="544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8" name="Rectangle 2157">
              <a:extLst>
                <a:ext uri="{FF2B5EF4-FFF2-40B4-BE49-F238E27FC236}">
                  <a16:creationId xmlns:a16="http://schemas.microsoft.com/office/drawing/2014/main" id="{41E10A1C-F336-DC74-EAB7-02141D9F8845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7955317" y="3173540"/>
              <a:ext cx="898489" cy="10231"/>
            </a:xfrm>
            <a:prstGeom prst="rect">
              <a:avLst/>
            </a:pr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113BBF9F-8239-3FAA-47E9-6335A19F0CA1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7981255" y="3247709"/>
              <a:ext cx="101136" cy="170363"/>
            </a:xfrm>
            <a:custGeom>
              <a:avLst/>
              <a:gdLst>
                <a:gd name="csX0" fmla="*/ 19790 w 101136"/>
                <a:gd name="csY0" fmla="*/ 150751 h 170363"/>
                <a:gd name="csX1" fmla="*/ 46659 w 101136"/>
                <a:gd name="csY1" fmla="*/ 124404 h 170363"/>
                <a:gd name="csX2" fmla="*/ 101410 w 101136"/>
                <a:gd name="csY2" fmla="*/ 49710 h 170363"/>
                <a:gd name="csX3" fmla="*/ 47673 w 101136"/>
                <a:gd name="csY3" fmla="*/ 84 h 170363"/>
                <a:gd name="csX4" fmla="*/ 273 w 101136"/>
                <a:gd name="csY4" fmla="*/ 46384 h 170363"/>
                <a:gd name="csX5" fmla="*/ 13707 w 101136"/>
                <a:gd name="csY5" fmla="*/ 60709 h 170363"/>
                <a:gd name="csX6" fmla="*/ 26888 w 101136"/>
                <a:gd name="csY6" fmla="*/ 47152 h 170363"/>
                <a:gd name="csX7" fmla="*/ 13453 w 101136"/>
                <a:gd name="csY7" fmla="*/ 33850 h 170363"/>
                <a:gd name="csX8" fmla="*/ 10158 w 101136"/>
                <a:gd name="csY8" fmla="*/ 34106 h 170363"/>
                <a:gd name="csX9" fmla="*/ 44378 w 101136"/>
                <a:gd name="csY9" fmla="*/ 8014 h 170363"/>
                <a:gd name="csX10" fmla="*/ 78343 w 101136"/>
                <a:gd name="csY10" fmla="*/ 49710 h 170363"/>
                <a:gd name="csX11" fmla="*/ 51728 w 101136"/>
                <a:gd name="csY11" fmla="*/ 106242 h 170363"/>
                <a:gd name="csX12" fmla="*/ 3061 w 101136"/>
                <a:gd name="csY12" fmla="*/ 160983 h 170363"/>
                <a:gd name="csX13" fmla="*/ 273 w 101136"/>
                <a:gd name="csY13" fmla="*/ 170448 h 170363"/>
                <a:gd name="csX14" fmla="*/ 94312 w 101136"/>
                <a:gd name="csY14" fmla="*/ 170448 h 170363"/>
                <a:gd name="csX15" fmla="*/ 101410 w 101136"/>
                <a:gd name="csY15" fmla="*/ 125939 h 170363"/>
                <a:gd name="csX16" fmla="*/ 95073 w 101136"/>
                <a:gd name="csY16" fmla="*/ 125939 h 170363"/>
                <a:gd name="csX17" fmla="*/ 89496 w 101136"/>
                <a:gd name="csY17" fmla="*/ 148705 h 170363"/>
                <a:gd name="csX18" fmla="*/ 65416 w 101136"/>
                <a:gd name="csY18" fmla="*/ 150751 h 170363"/>
                <a:gd name="csX19" fmla="*/ 19790 w 101136"/>
                <a:gd name="csY19" fmla="*/ 150751 h 170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01136" h="170363">
                  <a:moveTo>
                    <a:pt x="19790" y="150751"/>
                  </a:moveTo>
                  <a:lnTo>
                    <a:pt x="46659" y="124404"/>
                  </a:lnTo>
                  <a:cubicBezTo>
                    <a:pt x="86201" y="89103"/>
                    <a:pt x="101410" y="75290"/>
                    <a:pt x="101410" y="49710"/>
                  </a:cubicBezTo>
                  <a:cubicBezTo>
                    <a:pt x="101410" y="20548"/>
                    <a:pt x="78597" y="84"/>
                    <a:pt x="47673" y="84"/>
                  </a:cubicBezTo>
                  <a:cubicBezTo>
                    <a:pt x="19030" y="84"/>
                    <a:pt x="273" y="23618"/>
                    <a:pt x="273" y="46384"/>
                  </a:cubicBezTo>
                  <a:cubicBezTo>
                    <a:pt x="273" y="60709"/>
                    <a:pt x="12947" y="60709"/>
                    <a:pt x="13707" y="60709"/>
                  </a:cubicBezTo>
                  <a:cubicBezTo>
                    <a:pt x="18016" y="60709"/>
                    <a:pt x="26888" y="57640"/>
                    <a:pt x="26888" y="47152"/>
                  </a:cubicBezTo>
                  <a:cubicBezTo>
                    <a:pt x="26888" y="40501"/>
                    <a:pt x="22325" y="33850"/>
                    <a:pt x="13453" y="33850"/>
                  </a:cubicBezTo>
                  <a:cubicBezTo>
                    <a:pt x="11426" y="33850"/>
                    <a:pt x="10919" y="33850"/>
                    <a:pt x="10158" y="34106"/>
                  </a:cubicBezTo>
                  <a:cubicBezTo>
                    <a:pt x="15988" y="17479"/>
                    <a:pt x="29676" y="8014"/>
                    <a:pt x="44378" y="8014"/>
                  </a:cubicBezTo>
                  <a:cubicBezTo>
                    <a:pt x="67444" y="8014"/>
                    <a:pt x="78343" y="28734"/>
                    <a:pt x="78343" y="49710"/>
                  </a:cubicBezTo>
                  <a:cubicBezTo>
                    <a:pt x="78343" y="70174"/>
                    <a:pt x="65669" y="90382"/>
                    <a:pt x="51728" y="106242"/>
                  </a:cubicBezTo>
                  <a:lnTo>
                    <a:pt x="3061" y="160983"/>
                  </a:lnTo>
                  <a:cubicBezTo>
                    <a:pt x="273" y="163797"/>
                    <a:pt x="273" y="164309"/>
                    <a:pt x="273" y="170448"/>
                  </a:cubicBezTo>
                  <a:lnTo>
                    <a:pt x="94312" y="170448"/>
                  </a:lnTo>
                  <a:lnTo>
                    <a:pt x="101410" y="125939"/>
                  </a:lnTo>
                  <a:lnTo>
                    <a:pt x="95073" y="125939"/>
                  </a:lnTo>
                  <a:cubicBezTo>
                    <a:pt x="93805" y="133613"/>
                    <a:pt x="92031" y="144868"/>
                    <a:pt x="89496" y="148705"/>
                  </a:cubicBezTo>
                  <a:cubicBezTo>
                    <a:pt x="87722" y="150751"/>
                    <a:pt x="70992" y="150751"/>
                    <a:pt x="65416" y="150751"/>
                  </a:cubicBezTo>
                  <a:lnTo>
                    <a:pt x="19790" y="15075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511FC6E4-832B-20A9-C992-B1AFF1598B7F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8102163" y="3307823"/>
              <a:ext cx="136876" cy="113064"/>
            </a:xfrm>
            <a:custGeom>
              <a:avLst/>
              <a:gdLst>
                <a:gd name="csX0" fmla="*/ 60605 w 136876"/>
                <a:gd name="csY0" fmla="*/ 14921 h 113064"/>
                <a:gd name="csX1" fmla="*/ 89248 w 136876"/>
                <a:gd name="csY1" fmla="*/ 14921 h 113064"/>
                <a:gd name="csX2" fmla="*/ 78602 w 136876"/>
                <a:gd name="csY2" fmla="*/ 80917 h 113064"/>
                <a:gd name="csX3" fmla="*/ 80630 w 136876"/>
                <a:gd name="csY3" fmla="*/ 100358 h 113064"/>
                <a:gd name="csX4" fmla="*/ 89755 w 136876"/>
                <a:gd name="csY4" fmla="*/ 113148 h 113064"/>
                <a:gd name="csX5" fmla="*/ 100147 w 136876"/>
                <a:gd name="csY5" fmla="*/ 103428 h 113064"/>
                <a:gd name="csX6" fmla="*/ 98626 w 136876"/>
                <a:gd name="csY6" fmla="*/ 97800 h 113064"/>
                <a:gd name="csX7" fmla="*/ 91276 w 136876"/>
                <a:gd name="csY7" fmla="*/ 55593 h 113064"/>
                <a:gd name="csX8" fmla="*/ 95838 w 136876"/>
                <a:gd name="csY8" fmla="*/ 14921 h 113064"/>
                <a:gd name="csX9" fmla="*/ 124734 w 136876"/>
                <a:gd name="csY9" fmla="*/ 14921 h 113064"/>
                <a:gd name="csX10" fmla="*/ 137155 w 136876"/>
                <a:gd name="csY10" fmla="*/ 6223 h 113064"/>
                <a:gd name="csX11" fmla="*/ 127016 w 136876"/>
                <a:gd name="csY11" fmla="*/ 84 h 113064"/>
                <a:gd name="csX12" fmla="*/ 42101 w 136876"/>
                <a:gd name="csY12" fmla="*/ 84 h 113064"/>
                <a:gd name="csX13" fmla="*/ 15740 w 136876"/>
                <a:gd name="csY13" fmla="*/ 12107 h 113064"/>
                <a:gd name="csX14" fmla="*/ 278 w 136876"/>
                <a:gd name="csY14" fmla="*/ 35129 h 113064"/>
                <a:gd name="csX15" fmla="*/ 3319 w 136876"/>
                <a:gd name="csY15" fmla="*/ 37687 h 113064"/>
                <a:gd name="csX16" fmla="*/ 7375 w 136876"/>
                <a:gd name="csY16" fmla="*/ 34617 h 113064"/>
                <a:gd name="csX17" fmla="*/ 39566 w 136876"/>
                <a:gd name="csY17" fmla="*/ 14921 h 113064"/>
                <a:gd name="csX18" fmla="*/ 54015 w 136876"/>
                <a:gd name="csY18" fmla="*/ 14921 h 113064"/>
                <a:gd name="csX19" fmla="*/ 21570 w 136876"/>
                <a:gd name="csY19" fmla="*/ 100103 h 113064"/>
                <a:gd name="csX20" fmla="*/ 19542 w 136876"/>
                <a:gd name="csY20" fmla="*/ 106242 h 113064"/>
                <a:gd name="csX21" fmla="*/ 26893 w 136876"/>
                <a:gd name="csY21" fmla="*/ 113148 h 113064"/>
                <a:gd name="csX22" fmla="*/ 39566 w 136876"/>
                <a:gd name="csY22" fmla="*/ 96521 h 113064"/>
                <a:gd name="csX23" fmla="*/ 46410 w 136876"/>
                <a:gd name="csY23" fmla="*/ 71453 h 113064"/>
                <a:gd name="csX24" fmla="*/ 60605 w 136876"/>
                <a:gd name="csY24" fmla="*/ 14921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36876" h="113064">
                  <a:moveTo>
                    <a:pt x="60605" y="14921"/>
                  </a:moveTo>
                  <a:lnTo>
                    <a:pt x="89248" y="14921"/>
                  </a:lnTo>
                  <a:cubicBezTo>
                    <a:pt x="80883" y="52779"/>
                    <a:pt x="78602" y="63779"/>
                    <a:pt x="78602" y="80917"/>
                  </a:cubicBezTo>
                  <a:cubicBezTo>
                    <a:pt x="78602" y="84754"/>
                    <a:pt x="78602" y="91661"/>
                    <a:pt x="80630" y="100358"/>
                  </a:cubicBezTo>
                  <a:cubicBezTo>
                    <a:pt x="83164" y="111614"/>
                    <a:pt x="85953" y="113148"/>
                    <a:pt x="89755" y="113148"/>
                  </a:cubicBezTo>
                  <a:cubicBezTo>
                    <a:pt x="94824" y="113148"/>
                    <a:pt x="100147" y="108544"/>
                    <a:pt x="100147" y="103428"/>
                  </a:cubicBezTo>
                  <a:cubicBezTo>
                    <a:pt x="100147" y="101893"/>
                    <a:pt x="100147" y="101382"/>
                    <a:pt x="98626" y="97800"/>
                  </a:cubicBezTo>
                  <a:cubicBezTo>
                    <a:pt x="91276" y="79383"/>
                    <a:pt x="91276" y="62756"/>
                    <a:pt x="91276" y="55593"/>
                  </a:cubicBezTo>
                  <a:cubicBezTo>
                    <a:pt x="91276" y="42036"/>
                    <a:pt x="93050" y="28222"/>
                    <a:pt x="95838" y="14921"/>
                  </a:cubicBezTo>
                  <a:lnTo>
                    <a:pt x="124734" y="14921"/>
                  </a:lnTo>
                  <a:cubicBezTo>
                    <a:pt x="128029" y="14921"/>
                    <a:pt x="137155" y="14921"/>
                    <a:pt x="137155" y="6223"/>
                  </a:cubicBezTo>
                  <a:cubicBezTo>
                    <a:pt x="137155" y="84"/>
                    <a:pt x="131832" y="84"/>
                    <a:pt x="127016" y="84"/>
                  </a:cubicBezTo>
                  <a:lnTo>
                    <a:pt x="42101" y="84"/>
                  </a:lnTo>
                  <a:cubicBezTo>
                    <a:pt x="36525" y="84"/>
                    <a:pt x="26893" y="84"/>
                    <a:pt x="15740" y="12107"/>
                  </a:cubicBezTo>
                  <a:cubicBezTo>
                    <a:pt x="6868" y="22083"/>
                    <a:pt x="278" y="33850"/>
                    <a:pt x="278" y="35129"/>
                  </a:cubicBezTo>
                  <a:cubicBezTo>
                    <a:pt x="278" y="35385"/>
                    <a:pt x="278" y="37687"/>
                    <a:pt x="3319" y="37687"/>
                  </a:cubicBezTo>
                  <a:cubicBezTo>
                    <a:pt x="5347" y="37687"/>
                    <a:pt x="5854" y="36664"/>
                    <a:pt x="7375" y="34617"/>
                  </a:cubicBezTo>
                  <a:cubicBezTo>
                    <a:pt x="19795" y="14921"/>
                    <a:pt x="34497" y="14921"/>
                    <a:pt x="39566" y="14921"/>
                  </a:cubicBezTo>
                  <a:lnTo>
                    <a:pt x="54015" y="14921"/>
                  </a:lnTo>
                  <a:cubicBezTo>
                    <a:pt x="45903" y="45873"/>
                    <a:pt x="32216" y="76825"/>
                    <a:pt x="21570" y="100103"/>
                  </a:cubicBezTo>
                  <a:cubicBezTo>
                    <a:pt x="19542" y="103940"/>
                    <a:pt x="19542" y="104451"/>
                    <a:pt x="19542" y="106242"/>
                  </a:cubicBezTo>
                  <a:cubicBezTo>
                    <a:pt x="19542" y="111102"/>
                    <a:pt x="23598" y="113148"/>
                    <a:pt x="26893" y="113148"/>
                  </a:cubicBezTo>
                  <a:cubicBezTo>
                    <a:pt x="34497" y="113148"/>
                    <a:pt x="36525" y="105986"/>
                    <a:pt x="39566" y="96521"/>
                  </a:cubicBezTo>
                  <a:cubicBezTo>
                    <a:pt x="43115" y="84754"/>
                    <a:pt x="43115" y="84243"/>
                    <a:pt x="46410" y="71453"/>
                  </a:cubicBezTo>
                  <a:lnTo>
                    <a:pt x="60605" y="149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C9145C8E-606F-504D-C5A4-553B65CC030F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8263096" y="3243361"/>
              <a:ext cx="154366" cy="174712"/>
            </a:xfrm>
            <a:custGeom>
              <a:avLst/>
              <a:gdLst>
                <a:gd name="csX0" fmla="*/ 80382 w 154366"/>
                <a:gd name="csY0" fmla="*/ 91405 h 174712"/>
                <a:gd name="csX1" fmla="*/ 82663 w 154366"/>
                <a:gd name="csY1" fmla="*/ 87313 h 174712"/>
                <a:gd name="csX2" fmla="*/ 80889 w 154366"/>
                <a:gd name="csY2" fmla="*/ 83731 h 174712"/>
                <a:gd name="csX3" fmla="*/ 28927 w 154366"/>
                <a:gd name="csY3" fmla="*/ 8014 h 174712"/>
                <a:gd name="csX4" fmla="*/ 87479 w 154366"/>
                <a:gd name="csY4" fmla="*/ 8014 h 174712"/>
                <a:gd name="csX5" fmla="*/ 148314 w 154366"/>
                <a:gd name="csY5" fmla="*/ 57640 h 174712"/>
                <a:gd name="csX6" fmla="*/ 154650 w 154366"/>
                <a:gd name="csY6" fmla="*/ 57640 h 174712"/>
                <a:gd name="csX7" fmla="*/ 147553 w 154366"/>
                <a:gd name="csY7" fmla="*/ 84 h 174712"/>
                <a:gd name="csX8" fmla="*/ 6874 w 154366"/>
                <a:gd name="csY8" fmla="*/ 84 h 174712"/>
                <a:gd name="csX9" fmla="*/ 284 w 154366"/>
                <a:gd name="csY9" fmla="*/ 5968 h 174712"/>
                <a:gd name="csX10" fmla="*/ 63399 w 154366"/>
                <a:gd name="csY10" fmla="*/ 98568 h 174712"/>
                <a:gd name="csX11" fmla="*/ 3072 w 154366"/>
                <a:gd name="csY11" fmla="*/ 167890 h 174712"/>
                <a:gd name="csX12" fmla="*/ 537 w 154366"/>
                <a:gd name="csY12" fmla="*/ 171983 h 174712"/>
                <a:gd name="csX13" fmla="*/ 6874 w 154366"/>
                <a:gd name="csY13" fmla="*/ 174797 h 174712"/>
                <a:gd name="csX14" fmla="*/ 147553 w 154366"/>
                <a:gd name="csY14" fmla="*/ 174797 h 174712"/>
                <a:gd name="csX15" fmla="*/ 154650 w 154366"/>
                <a:gd name="csY15" fmla="*/ 114427 h 174712"/>
                <a:gd name="csX16" fmla="*/ 148314 w 154366"/>
                <a:gd name="csY16" fmla="*/ 114427 h 174712"/>
                <a:gd name="csX17" fmla="*/ 86719 w 154366"/>
                <a:gd name="csY17" fmla="*/ 164053 h 174712"/>
                <a:gd name="csX18" fmla="*/ 16760 w 154366"/>
                <a:gd name="csY18" fmla="*/ 164053 h 174712"/>
                <a:gd name="csX19" fmla="*/ 80382 w 154366"/>
                <a:gd name="csY19" fmla="*/ 91405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366" h="174712">
                  <a:moveTo>
                    <a:pt x="80382" y="91405"/>
                  </a:moveTo>
                  <a:cubicBezTo>
                    <a:pt x="82663" y="88847"/>
                    <a:pt x="82663" y="87824"/>
                    <a:pt x="82663" y="87313"/>
                  </a:cubicBezTo>
                  <a:cubicBezTo>
                    <a:pt x="82663" y="86033"/>
                    <a:pt x="81649" y="84754"/>
                    <a:pt x="80889" y="83731"/>
                  </a:cubicBezTo>
                  <a:lnTo>
                    <a:pt x="28927" y="8014"/>
                  </a:lnTo>
                  <a:lnTo>
                    <a:pt x="87479" y="8014"/>
                  </a:lnTo>
                  <a:cubicBezTo>
                    <a:pt x="130317" y="8014"/>
                    <a:pt x="142991" y="17223"/>
                    <a:pt x="148314" y="57640"/>
                  </a:cubicBezTo>
                  <a:lnTo>
                    <a:pt x="154650" y="57640"/>
                  </a:lnTo>
                  <a:lnTo>
                    <a:pt x="147553" y="84"/>
                  </a:lnTo>
                  <a:lnTo>
                    <a:pt x="6874" y="84"/>
                  </a:lnTo>
                  <a:cubicBezTo>
                    <a:pt x="791" y="84"/>
                    <a:pt x="284" y="84"/>
                    <a:pt x="284" y="5968"/>
                  </a:cubicBezTo>
                  <a:lnTo>
                    <a:pt x="63399" y="98568"/>
                  </a:lnTo>
                  <a:lnTo>
                    <a:pt x="3072" y="167890"/>
                  </a:lnTo>
                  <a:cubicBezTo>
                    <a:pt x="537" y="170704"/>
                    <a:pt x="537" y="171215"/>
                    <a:pt x="537" y="171983"/>
                  </a:cubicBezTo>
                  <a:cubicBezTo>
                    <a:pt x="537" y="174797"/>
                    <a:pt x="3072" y="174797"/>
                    <a:pt x="6874" y="174797"/>
                  </a:cubicBezTo>
                  <a:lnTo>
                    <a:pt x="147553" y="174797"/>
                  </a:lnTo>
                  <a:lnTo>
                    <a:pt x="154650" y="114427"/>
                  </a:lnTo>
                  <a:lnTo>
                    <a:pt x="148314" y="114427"/>
                  </a:lnTo>
                  <a:cubicBezTo>
                    <a:pt x="143751" y="157146"/>
                    <a:pt x="126515" y="164053"/>
                    <a:pt x="86719" y="164053"/>
                  </a:cubicBezTo>
                  <a:lnTo>
                    <a:pt x="16760" y="164053"/>
                  </a:lnTo>
                  <a:lnTo>
                    <a:pt x="80382" y="914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9AAC71DD-F264-412A-9CFA-D87E70C2F73C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8444566" y="3377477"/>
              <a:ext cx="70795" cy="80756"/>
            </a:xfrm>
            <a:custGeom>
              <a:avLst/>
              <a:gdLst>
                <a:gd name="csX0" fmla="*/ 64167 w 70795"/>
                <a:gd name="csY0" fmla="*/ 11725 h 80756"/>
                <a:gd name="csX1" fmla="*/ 56715 w 70795"/>
                <a:gd name="csY1" fmla="*/ 20141 h 80756"/>
                <a:gd name="csX2" fmla="*/ 62570 w 70795"/>
                <a:gd name="csY2" fmla="*/ 25870 h 80756"/>
                <a:gd name="csX3" fmla="*/ 71087 w 70795"/>
                <a:gd name="csY3" fmla="*/ 15664 h 80756"/>
                <a:gd name="csX4" fmla="*/ 47488 w 70795"/>
                <a:gd name="csY4" fmla="*/ 86 h 80756"/>
                <a:gd name="csX5" fmla="*/ 14840 w 70795"/>
                <a:gd name="csY5" fmla="*/ 26229 h 80756"/>
                <a:gd name="csX6" fmla="*/ 21051 w 70795"/>
                <a:gd name="csY6" fmla="*/ 39300 h 80756"/>
                <a:gd name="csX7" fmla="*/ 41101 w 70795"/>
                <a:gd name="csY7" fmla="*/ 45746 h 80756"/>
                <a:gd name="csX8" fmla="*/ 56182 w 70795"/>
                <a:gd name="csY8" fmla="*/ 57564 h 80756"/>
                <a:gd name="csX9" fmla="*/ 46778 w 70795"/>
                <a:gd name="csY9" fmla="*/ 71889 h 80756"/>
                <a:gd name="csX10" fmla="*/ 29035 w 70795"/>
                <a:gd name="csY10" fmla="*/ 75829 h 80756"/>
                <a:gd name="csX11" fmla="*/ 7743 w 70795"/>
                <a:gd name="csY11" fmla="*/ 68308 h 80756"/>
                <a:gd name="csX12" fmla="*/ 17502 w 70795"/>
                <a:gd name="csY12" fmla="*/ 58101 h 80756"/>
                <a:gd name="csX13" fmla="*/ 10582 w 70795"/>
                <a:gd name="csY13" fmla="*/ 51476 h 80756"/>
                <a:gd name="csX14" fmla="*/ 291 w 70795"/>
                <a:gd name="csY14" fmla="*/ 63473 h 80756"/>
                <a:gd name="csX15" fmla="*/ 28858 w 70795"/>
                <a:gd name="csY15" fmla="*/ 80842 h 80756"/>
                <a:gd name="csX16" fmla="*/ 67538 w 70795"/>
                <a:gd name="csY16" fmla="*/ 51297 h 80756"/>
                <a:gd name="csX17" fmla="*/ 43052 w 70795"/>
                <a:gd name="csY17" fmla="*/ 30347 h 80756"/>
                <a:gd name="csX18" fmla="*/ 35955 w 70795"/>
                <a:gd name="csY18" fmla="*/ 28915 h 80756"/>
                <a:gd name="csX19" fmla="*/ 26196 w 70795"/>
                <a:gd name="csY19" fmla="*/ 19961 h 80756"/>
                <a:gd name="csX20" fmla="*/ 33294 w 70795"/>
                <a:gd name="csY20" fmla="*/ 8502 h 80756"/>
                <a:gd name="csX21" fmla="*/ 47311 w 70795"/>
                <a:gd name="csY21" fmla="*/ 5099 h 80756"/>
                <a:gd name="csX22" fmla="*/ 64167 w 70795"/>
                <a:gd name="csY22" fmla="*/ 11725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795" h="80756">
                  <a:moveTo>
                    <a:pt x="64167" y="11725"/>
                  </a:moveTo>
                  <a:cubicBezTo>
                    <a:pt x="59554" y="12799"/>
                    <a:pt x="56715" y="16559"/>
                    <a:pt x="56715" y="20141"/>
                  </a:cubicBezTo>
                  <a:cubicBezTo>
                    <a:pt x="56715" y="24259"/>
                    <a:pt x="60263" y="25870"/>
                    <a:pt x="62570" y="25870"/>
                  </a:cubicBezTo>
                  <a:cubicBezTo>
                    <a:pt x="64344" y="25870"/>
                    <a:pt x="71087" y="24796"/>
                    <a:pt x="71087" y="15664"/>
                  </a:cubicBezTo>
                  <a:cubicBezTo>
                    <a:pt x="71087" y="4025"/>
                    <a:pt x="58312" y="86"/>
                    <a:pt x="47488" y="86"/>
                  </a:cubicBezTo>
                  <a:cubicBezTo>
                    <a:pt x="19809" y="86"/>
                    <a:pt x="14840" y="20678"/>
                    <a:pt x="14840" y="26229"/>
                  </a:cubicBezTo>
                  <a:cubicBezTo>
                    <a:pt x="14840" y="32854"/>
                    <a:pt x="18567" y="37151"/>
                    <a:pt x="21051" y="39300"/>
                  </a:cubicBezTo>
                  <a:cubicBezTo>
                    <a:pt x="25664" y="42881"/>
                    <a:pt x="28858" y="43598"/>
                    <a:pt x="41101" y="45746"/>
                  </a:cubicBezTo>
                  <a:cubicBezTo>
                    <a:pt x="44827" y="46462"/>
                    <a:pt x="56182" y="48611"/>
                    <a:pt x="56182" y="57564"/>
                  </a:cubicBezTo>
                  <a:cubicBezTo>
                    <a:pt x="56182" y="60608"/>
                    <a:pt x="54231" y="67413"/>
                    <a:pt x="46778" y="71889"/>
                  </a:cubicBezTo>
                  <a:cubicBezTo>
                    <a:pt x="39859" y="75829"/>
                    <a:pt x="31164" y="75829"/>
                    <a:pt x="29035" y="75829"/>
                  </a:cubicBezTo>
                  <a:cubicBezTo>
                    <a:pt x="21938" y="75829"/>
                    <a:pt x="11824" y="74217"/>
                    <a:pt x="7743" y="68308"/>
                  </a:cubicBezTo>
                  <a:cubicBezTo>
                    <a:pt x="13598" y="67592"/>
                    <a:pt x="17502" y="63115"/>
                    <a:pt x="17502" y="58101"/>
                  </a:cubicBezTo>
                  <a:cubicBezTo>
                    <a:pt x="17502" y="53625"/>
                    <a:pt x="14308" y="51476"/>
                    <a:pt x="10582" y="51476"/>
                  </a:cubicBezTo>
                  <a:cubicBezTo>
                    <a:pt x="5437" y="51476"/>
                    <a:pt x="291" y="55595"/>
                    <a:pt x="291" y="63473"/>
                  </a:cubicBezTo>
                  <a:cubicBezTo>
                    <a:pt x="291" y="74217"/>
                    <a:pt x="11647" y="80842"/>
                    <a:pt x="28858" y="80842"/>
                  </a:cubicBezTo>
                  <a:cubicBezTo>
                    <a:pt x="61505" y="80842"/>
                    <a:pt x="67538" y="58281"/>
                    <a:pt x="67538" y="51297"/>
                  </a:cubicBezTo>
                  <a:cubicBezTo>
                    <a:pt x="67538" y="34824"/>
                    <a:pt x="49617" y="31600"/>
                    <a:pt x="43052" y="30347"/>
                  </a:cubicBezTo>
                  <a:cubicBezTo>
                    <a:pt x="41455" y="29989"/>
                    <a:pt x="37020" y="29273"/>
                    <a:pt x="35955" y="28915"/>
                  </a:cubicBezTo>
                  <a:cubicBezTo>
                    <a:pt x="29390" y="27661"/>
                    <a:pt x="26196" y="23901"/>
                    <a:pt x="26196" y="19961"/>
                  </a:cubicBezTo>
                  <a:cubicBezTo>
                    <a:pt x="26196" y="15843"/>
                    <a:pt x="29390" y="11008"/>
                    <a:pt x="33294" y="8502"/>
                  </a:cubicBezTo>
                  <a:cubicBezTo>
                    <a:pt x="38084" y="5457"/>
                    <a:pt x="44294" y="5099"/>
                    <a:pt x="47311" y="5099"/>
                  </a:cubicBezTo>
                  <a:cubicBezTo>
                    <a:pt x="51037" y="5099"/>
                    <a:pt x="60263" y="5637"/>
                    <a:pt x="64167" y="117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7D8F0A65-44A6-8B15-AB04-91E44AFEDEB0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8554506" y="3243361"/>
              <a:ext cx="154366" cy="174712"/>
            </a:xfrm>
            <a:custGeom>
              <a:avLst/>
              <a:gdLst>
                <a:gd name="csX0" fmla="*/ 80394 w 154366"/>
                <a:gd name="csY0" fmla="*/ 91405 h 174712"/>
                <a:gd name="csX1" fmla="*/ 82675 w 154366"/>
                <a:gd name="csY1" fmla="*/ 87313 h 174712"/>
                <a:gd name="csX2" fmla="*/ 80900 w 154366"/>
                <a:gd name="csY2" fmla="*/ 83731 h 174712"/>
                <a:gd name="csX3" fmla="*/ 28938 w 154366"/>
                <a:gd name="csY3" fmla="*/ 8014 h 174712"/>
                <a:gd name="csX4" fmla="*/ 87491 w 154366"/>
                <a:gd name="csY4" fmla="*/ 8014 h 174712"/>
                <a:gd name="csX5" fmla="*/ 148325 w 154366"/>
                <a:gd name="csY5" fmla="*/ 57640 h 174712"/>
                <a:gd name="csX6" fmla="*/ 154662 w 154366"/>
                <a:gd name="csY6" fmla="*/ 57640 h 174712"/>
                <a:gd name="csX7" fmla="*/ 147565 w 154366"/>
                <a:gd name="csY7" fmla="*/ 84 h 174712"/>
                <a:gd name="csX8" fmla="*/ 6886 w 154366"/>
                <a:gd name="csY8" fmla="*/ 84 h 174712"/>
                <a:gd name="csX9" fmla="*/ 295 w 154366"/>
                <a:gd name="csY9" fmla="*/ 5968 h 174712"/>
                <a:gd name="csX10" fmla="*/ 63411 w 154366"/>
                <a:gd name="csY10" fmla="*/ 98568 h 174712"/>
                <a:gd name="csX11" fmla="*/ 3083 w 154366"/>
                <a:gd name="csY11" fmla="*/ 167890 h 174712"/>
                <a:gd name="csX12" fmla="*/ 549 w 154366"/>
                <a:gd name="csY12" fmla="*/ 171983 h 174712"/>
                <a:gd name="csX13" fmla="*/ 6886 w 154366"/>
                <a:gd name="csY13" fmla="*/ 174797 h 174712"/>
                <a:gd name="csX14" fmla="*/ 147565 w 154366"/>
                <a:gd name="csY14" fmla="*/ 174797 h 174712"/>
                <a:gd name="csX15" fmla="*/ 154662 w 154366"/>
                <a:gd name="csY15" fmla="*/ 114427 h 174712"/>
                <a:gd name="csX16" fmla="*/ 148325 w 154366"/>
                <a:gd name="csY16" fmla="*/ 114427 h 174712"/>
                <a:gd name="csX17" fmla="*/ 86730 w 154366"/>
                <a:gd name="csY17" fmla="*/ 164053 h 174712"/>
                <a:gd name="csX18" fmla="*/ 16771 w 154366"/>
                <a:gd name="csY18" fmla="*/ 164053 h 174712"/>
                <a:gd name="csX19" fmla="*/ 80394 w 154366"/>
                <a:gd name="csY19" fmla="*/ 91405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366" h="174712">
                  <a:moveTo>
                    <a:pt x="80394" y="91405"/>
                  </a:moveTo>
                  <a:cubicBezTo>
                    <a:pt x="82675" y="88847"/>
                    <a:pt x="82675" y="87824"/>
                    <a:pt x="82675" y="87313"/>
                  </a:cubicBezTo>
                  <a:cubicBezTo>
                    <a:pt x="82675" y="86033"/>
                    <a:pt x="81661" y="84754"/>
                    <a:pt x="80900" y="83731"/>
                  </a:cubicBezTo>
                  <a:lnTo>
                    <a:pt x="28938" y="8014"/>
                  </a:lnTo>
                  <a:lnTo>
                    <a:pt x="87491" y="8014"/>
                  </a:lnTo>
                  <a:cubicBezTo>
                    <a:pt x="130328" y="8014"/>
                    <a:pt x="143002" y="17223"/>
                    <a:pt x="148325" y="57640"/>
                  </a:cubicBezTo>
                  <a:lnTo>
                    <a:pt x="154662" y="57640"/>
                  </a:lnTo>
                  <a:lnTo>
                    <a:pt x="147565" y="84"/>
                  </a:lnTo>
                  <a:lnTo>
                    <a:pt x="6886" y="84"/>
                  </a:lnTo>
                  <a:cubicBezTo>
                    <a:pt x="802" y="84"/>
                    <a:pt x="295" y="84"/>
                    <a:pt x="295" y="5968"/>
                  </a:cubicBezTo>
                  <a:lnTo>
                    <a:pt x="63411" y="98568"/>
                  </a:lnTo>
                  <a:lnTo>
                    <a:pt x="3083" y="167890"/>
                  </a:lnTo>
                  <a:cubicBezTo>
                    <a:pt x="549" y="170704"/>
                    <a:pt x="549" y="171215"/>
                    <a:pt x="549" y="171983"/>
                  </a:cubicBezTo>
                  <a:cubicBezTo>
                    <a:pt x="549" y="174797"/>
                    <a:pt x="3083" y="174797"/>
                    <a:pt x="6886" y="174797"/>
                  </a:cubicBezTo>
                  <a:lnTo>
                    <a:pt x="147565" y="174797"/>
                  </a:lnTo>
                  <a:lnTo>
                    <a:pt x="154662" y="114427"/>
                  </a:lnTo>
                  <a:lnTo>
                    <a:pt x="148325" y="114427"/>
                  </a:lnTo>
                  <a:cubicBezTo>
                    <a:pt x="143762" y="157146"/>
                    <a:pt x="126526" y="164053"/>
                    <a:pt x="86730" y="164053"/>
                  </a:cubicBezTo>
                  <a:lnTo>
                    <a:pt x="16771" y="164053"/>
                  </a:lnTo>
                  <a:lnTo>
                    <a:pt x="80394" y="914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EFD7649D-4605-A66C-F41F-11DCAB47D015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8723200" y="3377477"/>
              <a:ext cx="99007" cy="113703"/>
            </a:xfrm>
            <a:custGeom>
              <a:avLst/>
              <a:gdLst>
                <a:gd name="csX0" fmla="*/ 13787 w 99007"/>
                <a:gd name="csY0" fmla="*/ 100897 h 113703"/>
                <a:gd name="csX1" fmla="*/ 5093 w 99007"/>
                <a:gd name="csY1" fmla="*/ 107343 h 113703"/>
                <a:gd name="csX2" fmla="*/ 302 w 99007"/>
                <a:gd name="csY2" fmla="*/ 111104 h 113703"/>
                <a:gd name="csX3" fmla="*/ 2786 w 99007"/>
                <a:gd name="csY3" fmla="*/ 113789 h 113703"/>
                <a:gd name="csX4" fmla="*/ 18046 w 99007"/>
                <a:gd name="csY4" fmla="*/ 113073 h 113703"/>
                <a:gd name="csX5" fmla="*/ 36676 w 99007"/>
                <a:gd name="csY5" fmla="*/ 113789 h 113703"/>
                <a:gd name="csX6" fmla="*/ 40225 w 99007"/>
                <a:gd name="csY6" fmla="*/ 109850 h 113703"/>
                <a:gd name="csX7" fmla="*/ 35612 w 99007"/>
                <a:gd name="csY7" fmla="*/ 107343 h 113703"/>
                <a:gd name="csX8" fmla="*/ 26917 w 99007"/>
                <a:gd name="csY8" fmla="*/ 105195 h 113703"/>
                <a:gd name="csX9" fmla="*/ 28869 w 99007"/>
                <a:gd name="csY9" fmla="*/ 96958 h 113703"/>
                <a:gd name="csX10" fmla="*/ 35434 w 99007"/>
                <a:gd name="csY10" fmla="*/ 70278 h 113703"/>
                <a:gd name="csX11" fmla="*/ 53710 w 99007"/>
                <a:gd name="csY11" fmla="*/ 80842 h 113703"/>
                <a:gd name="csX12" fmla="*/ 99310 w 99007"/>
                <a:gd name="csY12" fmla="*/ 29989 h 113703"/>
                <a:gd name="csX13" fmla="*/ 72695 w 99007"/>
                <a:gd name="csY13" fmla="*/ 86 h 113703"/>
                <a:gd name="csX14" fmla="*/ 47500 w 99007"/>
                <a:gd name="csY14" fmla="*/ 12620 h 113703"/>
                <a:gd name="csX15" fmla="*/ 29224 w 99007"/>
                <a:gd name="csY15" fmla="*/ 86 h 113703"/>
                <a:gd name="csX16" fmla="*/ 15207 w 99007"/>
                <a:gd name="csY16" fmla="*/ 9576 h 113703"/>
                <a:gd name="csX17" fmla="*/ 8819 w 99007"/>
                <a:gd name="csY17" fmla="*/ 27482 h 113703"/>
                <a:gd name="csX18" fmla="*/ 11836 w 99007"/>
                <a:gd name="csY18" fmla="*/ 29810 h 113703"/>
                <a:gd name="csX19" fmla="*/ 15739 w 99007"/>
                <a:gd name="csY19" fmla="*/ 24438 h 113703"/>
                <a:gd name="csX20" fmla="*/ 28692 w 99007"/>
                <a:gd name="csY20" fmla="*/ 5099 h 113703"/>
                <a:gd name="csX21" fmla="*/ 34547 w 99007"/>
                <a:gd name="csY21" fmla="*/ 13873 h 113703"/>
                <a:gd name="csX22" fmla="*/ 34015 w 99007"/>
                <a:gd name="csY22" fmla="*/ 19245 h 113703"/>
                <a:gd name="csX23" fmla="*/ 13787 w 99007"/>
                <a:gd name="csY23" fmla="*/ 100897 h 113703"/>
                <a:gd name="csX24" fmla="*/ 47322 w 99007"/>
                <a:gd name="csY24" fmla="*/ 21573 h 113703"/>
                <a:gd name="csX25" fmla="*/ 72163 w 99007"/>
                <a:gd name="csY25" fmla="*/ 5099 h 113703"/>
                <a:gd name="csX26" fmla="*/ 85115 w 99007"/>
                <a:gd name="csY26" fmla="*/ 22468 h 113703"/>
                <a:gd name="csX27" fmla="*/ 75889 w 99007"/>
                <a:gd name="csY27" fmla="*/ 58460 h 113703"/>
                <a:gd name="csX28" fmla="*/ 53710 w 99007"/>
                <a:gd name="csY28" fmla="*/ 75829 h 113703"/>
                <a:gd name="csX29" fmla="*/ 37918 w 99007"/>
                <a:gd name="csY29" fmla="*/ 60250 h 113703"/>
                <a:gd name="csX30" fmla="*/ 38451 w 99007"/>
                <a:gd name="csY30" fmla="*/ 57564 h 113703"/>
                <a:gd name="csX31" fmla="*/ 47322 w 99007"/>
                <a:gd name="csY31" fmla="*/ 21573 h 11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9007" h="113703">
                  <a:moveTo>
                    <a:pt x="13787" y="100897"/>
                  </a:moveTo>
                  <a:cubicBezTo>
                    <a:pt x="12545" y="105911"/>
                    <a:pt x="12190" y="107343"/>
                    <a:pt x="5093" y="107343"/>
                  </a:cubicBezTo>
                  <a:cubicBezTo>
                    <a:pt x="2786" y="107343"/>
                    <a:pt x="302" y="107343"/>
                    <a:pt x="302" y="111104"/>
                  </a:cubicBezTo>
                  <a:cubicBezTo>
                    <a:pt x="302" y="113073"/>
                    <a:pt x="1899" y="113789"/>
                    <a:pt x="2786" y="113789"/>
                  </a:cubicBezTo>
                  <a:cubicBezTo>
                    <a:pt x="7400" y="113789"/>
                    <a:pt x="13255" y="113073"/>
                    <a:pt x="18046" y="113073"/>
                  </a:cubicBezTo>
                  <a:cubicBezTo>
                    <a:pt x="24078" y="113073"/>
                    <a:pt x="30821" y="113789"/>
                    <a:pt x="36676" y="113789"/>
                  </a:cubicBezTo>
                  <a:cubicBezTo>
                    <a:pt x="38273" y="113789"/>
                    <a:pt x="40225" y="113252"/>
                    <a:pt x="40225" y="109850"/>
                  </a:cubicBezTo>
                  <a:cubicBezTo>
                    <a:pt x="40225" y="107343"/>
                    <a:pt x="37741" y="107343"/>
                    <a:pt x="35612" y="107343"/>
                  </a:cubicBezTo>
                  <a:cubicBezTo>
                    <a:pt x="31708" y="107343"/>
                    <a:pt x="26917" y="107343"/>
                    <a:pt x="26917" y="105195"/>
                  </a:cubicBezTo>
                  <a:cubicBezTo>
                    <a:pt x="26917" y="104299"/>
                    <a:pt x="28159" y="99644"/>
                    <a:pt x="28869" y="96958"/>
                  </a:cubicBezTo>
                  <a:cubicBezTo>
                    <a:pt x="30998" y="87467"/>
                    <a:pt x="33482" y="77798"/>
                    <a:pt x="35434" y="70278"/>
                  </a:cubicBezTo>
                  <a:cubicBezTo>
                    <a:pt x="37563" y="73859"/>
                    <a:pt x="43064" y="80842"/>
                    <a:pt x="53710" y="80842"/>
                  </a:cubicBezTo>
                  <a:cubicBezTo>
                    <a:pt x="75357" y="80842"/>
                    <a:pt x="99310" y="56669"/>
                    <a:pt x="99310" y="29989"/>
                  </a:cubicBezTo>
                  <a:cubicBezTo>
                    <a:pt x="99310" y="9039"/>
                    <a:pt x="84938" y="86"/>
                    <a:pt x="72695" y="86"/>
                  </a:cubicBezTo>
                  <a:cubicBezTo>
                    <a:pt x="61694" y="86"/>
                    <a:pt x="52290" y="7606"/>
                    <a:pt x="47500" y="12620"/>
                  </a:cubicBezTo>
                  <a:cubicBezTo>
                    <a:pt x="44483" y="2413"/>
                    <a:pt x="34547" y="86"/>
                    <a:pt x="29224" y="86"/>
                  </a:cubicBezTo>
                  <a:cubicBezTo>
                    <a:pt x="22304" y="86"/>
                    <a:pt x="18046" y="4741"/>
                    <a:pt x="15207" y="9576"/>
                  </a:cubicBezTo>
                  <a:cubicBezTo>
                    <a:pt x="11658" y="15664"/>
                    <a:pt x="8819" y="26408"/>
                    <a:pt x="8819" y="27482"/>
                  </a:cubicBezTo>
                  <a:cubicBezTo>
                    <a:pt x="8819" y="29810"/>
                    <a:pt x="11303" y="29810"/>
                    <a:pt x="11836" y="29810"/>
                  </a:cubicBezTo>
                  <a:cubicBezTo>
                    <a:pt x="14320" y="29810"/>
                    <a:pt x="14497" y="29273"/>
                    <a:pt x="15739" y="24438"/>
                  </a:cubicBezTo>
                  <a:cubicBezTo>
                    <a:pt x="18401" y="14052"/>
                    <a:pt x="21772" y="5099"/>
                    <a:pt x="28692" y="5099"/>
                  </a:cubicBezTo>
                  <a:cubicBezTo>
                    <a:pt x="33305" y="5099"/>
                    <a:pt x="34547" y="9039"/>
                    <a:pt x="34547" y="13873"/>
                  </a:cubicBezTo>
                  <a:cubicBezTo>
                    <a:pt x="34547" y="15843"/>
                    <a:pt x="34192" y="18171"/>
                    <a:pt x="34015" y="19245"/>
                  </a:cubicBezTo>
                  <a:lnTo>
                    <a:pt x="13787" y="100897"/>
                  </a:lnTo>
                  <a:close/>
                  <a:moveTo>
                    <a:pt x="47322" y="21573"/>
                  </a:moveTo>
                  <a:cubicBezTo>
                    <a:pt x="57613" y="7785"/>
                    <a:pt x="66485" y="5099"/>
                    <a:pt x="72163" y="5099"/>
                  </a:cubicBezTo>
                  <a:cubicBezTo>
                    <a:pt x="79083" y="5099"/>
                    <a:pt x="85115" y="10292"/>
                    <a:pt x="85115" y="22468"/>
                  </a:cubicBezTo>
                  <a:cubicBezTo>
                    <a:pt x="85115" y="29810"/>
                    <a:pt x="81212" y="48074"/>
                    <a:pt x="75889" y="58460"/>
                  </a:cubicBezTo>
                  <a:cubicBezTo>
                    <a:pt x="71453" y="67234"/>
                    <a:pt x="62759" y="75829"/>
                    <a:pt x="53710" y="75829"/>
                  </a:cubicBezTo>
                  <a:cubicBezTo>
                    <a:pt x="41112" y="75829"/>
                    <a:pt x="37918" y="62041"/>
                    <a:pt x="37918" y="60250"/>
                  </a:cubicBezTo>
                  <a:cubicBezTo>
                    <a:pt x="37918" y="59534"/>
                    <a:pt x="38273" y="58281"/>
                    <a:pt x="38451" y="57564"/>
                  </a:cubicBezTo>
                  <a:lnTo>
                    <a:pt x="47322" y="2157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64" name="TextBox 1563">
            <a:extLst>
              <a:ext uri="{FF2B5EF4-FFF2-40B4-BE49-F238E27FC236}">
                <a16:creationId xmlns:a16="http://schemas.microsoft.com/office/drawing/2014/main" id="{09B81782-FABA-7356-55AC-C1E0DF3FCA42}"/>
              </a:ext>
            </a:extLst>
          </p:cNvPr>
          <p:cNvSpPr txBox="1"/>
          <p:nvPr/>
        </p:nvSpPr>
        <p:spPr>
          <a:xfrm>
            <a:off x="570405" y="922698"/>
            <a:ext cx="299829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Collider approach photon yield:</a:t>
            </a:r>
          </a:p>
        </p:txBody>
      </p:sp>
      <p:grpSp>
        <p:nvGrpSpPr>
          <p:cNvPr id="2581" name="Group 2580">
            <a:extLst>
              <a:ext uri="{FF2B5EF4-FFF2-40B4-BE49-F238E27FC236}">
                <a16:creationId xmlns:a16="http://schemas.microsoft.com/office/drawing/2014/main" id="{360981A7-0B1A-5B63-B582-86590CDDD5D7}"/>
              </a:ext>
            </a:extLst>
          </p:cNvPr>
          <p:cNvGrpSpPr/>
          <p:nvPr/>
        </p:nvGrpSpPr>
        <p:grpSpPr>
          <a:xfrm>
            <a:off x="7581198" y="987233"/>
            <a:ext cx="2940248" cy="2825440"/>
            <a:chOff x="-66945" y="2581825"/>
            <a:chExt cx="2940248" cy="2825440"/>
          </a:xfrm>
        </p:grpSpPr>
        <p:sp>
          <p:nvSpPr>
            <p:cNvPr id="2199" name="Oval 2198">
              <a:extLst>
                <a:ext uri="{FF2B5EF4-FFF2-40B4-BE49-F238E27FC236}">
                  <a16:creationId xmlns:a16="http://schemas.microsoft.com/office/drawing/2014/main" id="{07400066-7844-E47F-B392-F7B609DAF36B}"/>
                </a:ext>
              </a:extLst>
            </p:cNvPr>
            <p:cNvSpPr/>
            <p:nvPr/>
          </p:nvSpPr>
          <p:spPr>
            <a:xfrm rot="19053895">
              <a:off x="1367360" y="2783459"/>
              <a:ext cx="909456" cy="2264323"/>
            </a:xfrm>
            <a:prstGeom prst="ellipse">
              <a:avLst/>
            </a:prstGeom>
            <a:solidFill>
              <a:srgbClr val="C00000">
                <a:alpha val="50000"/>
              </a:srgbClr>
            </a:solidFill>
            <a:ln>
              <a:noFill/>
            </a:ln>
            <a:effectLst>
              <a:softEdge rad="139700"/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00" name="Content Placeholder 4">
              <a:extLst>
                <a:ext uri="{FF2B5EF4-FFF2-40B4-BE49-F238E27FC236}">
                  <a16:creationId xmlns:a16="http://schemas.microsoft.com/office/drawing/2014/main" id="{973AC8D2-AEA5-839B-BAE1-064D438FF6C3}"/>
                </a:ext>
              </a:extLst>
            </p:cNvPr>
            <p:cNvGrpSpPr/>
            <p:nvPr/>
          </p:nvGrpSpPr>
          <p:grpSpPr>
            <a:xfrm>
              <a:off x="1095541" y="3206482"/>
              <a:ext cx="1447268" cy="1447272"/>
              <a:chOff x="854650" y="1184428"/>
              <a:chExt cx="516242" cy="516243"/>
            </a:xfrm>
            <a:noFill/>
          </p:grpSpPr>
          <p:sp>
            <p:nvSpPr>
              <p:cNvPr id="2201" name="Freeform: Shape 2200">
                <a:extLst>
                  <a:ext uri="{FF2B5EF4-FFF2-40B4-BE49-F238E27FC236}">
                    <a16:creationId xmlns:a16="http://schemas.microsoft.com/office/drawing/2014/main" id="{8B61DDC1-B6A7-5EF9-49AB-EAD373581F3E}"/>
                  </a:ext>
                </a:extLst>
              </p:cNvPr>
              <p:cNvSpPr/>
              <p:nvPr/>
            </p:nvSpPr>
            <p:spPr>
              <a:xfrm>
                <a:off x="951332" y="1438154"/>
                <a:ext cx="165835" cy="165835"/>
              </a:xfrm>
              <a:custGeom>
                <a:avLst/>
                <a:gdLst>
                  <a:gd name="csX0" fmla="*/ 0 w 165835"/>
                  <a:gd name="csY0" fmla="*/ 0 h 165835"/>
                  <a:gd name="csX1" fmla="*/ 165836 w 165835"/>
                  <a:gd name="csY1" fmla="*/ 165836 h 1658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5835" h="165835">
                    <a:moveTo>
                      <a:pt x="0" y="0"/>
                    </a:moveTo>
                    <a:lnTo>
                      <a:pt x="165836" y="165836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" name="Freeform: Shape 2201">
                <a:extLst>
                  <a:ext uri="{FF2B5EF4-FFF2-40B4-BE49-F238E27FC236}">
                    <a16:creationId xmlns:a16="http://schemas.microsoft.com/office/drawing/2014/main" id="{3E9D38FF-FC95-E1C2-2B38-748BC1C392AB}"/>
                  </a:ext>
                </a:extLst>
              </p:cNvPr>
              <p:cNvSpPr/>
              <p:nvPr/>
            </p:nvSpPr>
            <p:spPr>
              <a:xfrm>
                <a:off x="880070" y="1327631"/>
                <a:ext cx="347620" cy="347620"/>
              </a:xfrm>
              <a:custGeom>
                <a:avLst/>
                <a:gdLst>
                  <a:gd name="csX0" fmla="*/ 0 w 347620"/>
                  <a:gd name="csY0" fmla="*/ 0 h 347620"/>
                  <a:gd name="csX1" fmla="*/ 347620 w 347620"/>
                  <a:gd name="csY1" fmla="*/ 347620 h 34762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620" h="347620">
                    <a:moveTo>
                      <a:pt x="0" y="0"/>
                    </a:moveTo>
                    <a:lnTo>
                      <a:pt x="347620" y="347620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" name="Freeform: Shape 2202">
                <a:extLst>
                  <a:ext uri="{FF2B5EF4-FFF2-40B4-BE49-F238E27FC236}">
                    <a16:creationId xmlns:a16="http://schemas.microsoft.com/office/drawing/2014/main" id="{A20576C0-CC9B-E8F4-825D-E3E336D9CCB5}"/>
                  </a:ext>
                </a:extLst>
              </p:cNvPr>
              <p:cNvSpPr/>
              <p:nvPr/>
            </p:nvSpPr>
            <p:spPr>
              <a:xfrm>
                <a:off x="856998" y="1265299"/>
                <a:ext cx="433024" cy="433024"/>
              </a:xfrm>
              <a:custGeom>
                <a:avLst/>
                <a:gdLst>
                  <a:gd name="csX0" fmla="*/ 0 w 433024"/>
                  <a:gd name="csY0" fmla="*/ 0 h 433024"/>
                  <a:gd name="csX1" fmla="*/ 433024 w 433024"/>
                  <a:gd name="csY1" fmla="*/ 433024 h 43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3024" h="433024">
                    <a:moveTo>
                      <a:pt x="0" y="0"/>
                    </a:moveTo>
                    <a:lnTo>
                      <a:pt x="433024" y="433024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" name="Freeform: Shape 2203">
                <a:extLst>
                  <a:ext uri="{FF2B5EF4-FFF2-40B4-BE49-F238E27FC236}">
                    <a16:creationId xmlns:a16="http://schemas.microsoft.com/office/drawing/2014/main" id="{B99EBA3E-0DE3-D157-D3EF-8EA57B87F28D}"/>
                  </a:ext>
                </a:extLst>
              </p:cNvPr>
              <p:cNvSpPr/>
              <p:nvPr/>
            </p:nvSpPr>
            <p:spPr>
              <a:xfrm>
                <a:off x="854650" y="1223689"/>
                <a:ext cx="476982" cy="476982"/>
              </a:xfrm>
              <a:custGeom>
                <a:avLst/>
                <a:gdLst>
                  <a:gd name="csX0" fmla="*/ 0 w 476982"/>
                  <a:gd name="csY0" fmla="*/ 0 h 476982"/>
                  <a:gd name="csX1" fmla="*/ 476982 w 476982"/>
                  <a:gd name="csY1" fmla="*/ 476982 h 4769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76982" h="476982">
                    <a:moveTo>
                      <a:pt x="0" y="0"/>
                    </a:moveTo>
                    <a:lnTo>
                      <a:pt x="476982" y="476982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" name="Freeform: Shape 2204">
                <a:extLst>
                  <a:ext uri="{FF2B5EF4-FFF2-40B4-BE49-F238E27FC236}">
                    <a16:creationId xmlns:a16="http://schemas.microsoft.com/office/drawing/2014/main" id="{ECB3ABC9-0413-2BB3-4548-DC4B378E1B5B}"/>
                  </a:ext>
                </a:extLst>
              </p:cNvPr>
              <p:cNvSpPr/>
              <p:nvPr/>
            </p:nvSpPr>
            <p:spPr>
              <a:xfrm>
                <a:off x="867391" y="1197170"/>
                <a:ext cx="490760" cy="490761"/>
              </a:xfrm>
              <a:custGeom>
                <a:avLst/>
                <a:gdLst>
                  <a:gd name="csX0" fmla="*/ 0 w 490760"/>
                  <a:gd name="csY0" fmla="*/ 0 h 490761"/>
                  <a:gd name="csX1" fmla="*/ 490761 w 490760"/>
                  <a:gd name="csY1" fmla="*/ 490761 h 4907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90760" h="490761">
                    <a:moveTo>
                      <a:pt x="0" y="0"/>
                    </a:moveTo>
                    <a:lnTo>
                      <a:pt x="490761" y="490761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" name="Freeform: Shape 2205">
                <a:extLst>
                  <a:ext uri="{FF2B5EF4-FFF2-40B4-BE49-F238E27FC236}">
                    <a16:creationId xmlns:a16="http://schemas.microsoft.com/office/drawing/2014/main" id="{1114A983-4F7F-4617-3DF8-905FBC61D55F}"/>
                  </a:ext>
                </a:extLst>
              </p:cNvPr>
              <p:cNvSpPr/>
              <p:nvPr/>
            </p:nvSpPr>
            <p:spPr>
              <a:xfrm>
                <a:off x="893910" y="1184428"/>
                <a:ext cx="476982" cy="476982"/>
              </a:xfrm>
              <a:custGeom>
                <a:avLst/>
                <a:gdLst>
                  <a:gd name="csX0" fmla="*/ 0 w 476982"/>
                  <a:gd name="csY0" fmla="*/ 0 h 476982"/>
                  <a:gd name="csX1" fmla="*/ 476982 w 476982"/>
                  <a:gd name="csY1" fmla="*/ 476983 h 4769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76982" h="476982">
                    <a:moveTo>
                      <a:pt x="0" y="0"/>
                    </a:moveTo>
                    <a:lnTo>
                      <a:pt x="476982" y="476983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" name="Freeform: Shape 2206">
                <a:extLst>
                  <a:ext uri="{FF2B5EF4-FFF2-40B4-BE49-F238E27FC236}">
                    <a16:creationId xmlns:a16="http://schemas.microsoft.com/office/drawing/2014/main" id="{1E44F223-9038-04B4-208C-1601A4B98306}"/>
                  </a:ext>
                </a:extLst>
              </p:cNvPr>
              <p:cNvSpPr/>
              <p:nvPr/>
            </p:nvSpPr>
            <p:spPr>
              <a:xfrm>
                <a:off x="935520" y="1186777"/>
                <a:ext cx="433024" cy="433024"/>
              </a:xfrm>
              <a:custGeom>
                <a:avLst/>
                <a:gdLst>
                  <a:gd name="csX0" fmla="*/ 0 w 433024"/>
                  <a:gd name="csY0" fmla="*/ 0 h 433024"/>
                  <a:gd name="csX1" fmla="*/ 433024 w 433024"/>
                  <a:gd name="csY1" fmla="*/ 433024 h 4330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433024" h="433024">
                    <a:moveTo>
                      <a:pt x="0" y="0"/>
                    </a:moveTo>
                    <a:lnTo>
                      <a:pt x="433024" y="433024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" name="Freeform: Shape 2207">
                <a:extLst>
                  <a:ext uri="{FF2B5EF4-FFF2-40B4-BE49-F238E27FC236}">
                    <a16:creationId xmlns:a16="http://schemas.microsoft.com/office/drawing/2014/main" id="{EAEF14CE-AE33-59F7-6647-D4767DE537B1}"/>
                  </a:ext>
                </a:extLst>
              </p:cNvPr>
              <p:cNvSpPr/>
              <p:nvPr/>
            </p:nvSpPr>
            <p:spPr>
              <a:xfrm>
                <a:off x="997853" y="1209848"/>
                <a:ext cx="347620" cy="347620"/>
              </a:xfrm>
              <a:custGeom>
                <a:avLst/>
                <a:gdLst>
                  <a:gd name="csX0" fmla="*/ 0 w 347620"/>
                  <a:gd name="csY0" fmla="*/ 0 h 347620"/>
                  <a:gd name="csX1" fmla="*/ 347620 w 347620"/>
                  <a:gd name="csY1" fmla="*/ 347620 h 34762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347620" h="347620">
                    <a:moveTo>
                      <a:pt x="0" y="0"/>
                    </a:moveTo>
                    <a:lnTo>
                      <a:pt x="347620" y="347620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" name="Freeform: Shape 2208">
                <a:extLst>
                  <a:ext uri="{FF2B5EF4-FFF2-40B4-BE49-F238E27FC236}">
                    <a16:creationId xmlns:a16="http://schemas.microsoft.com/office/drawing/2014/main" id="{37610283-3A9E-CBA8-1DB6-89C409FEC8BD}"/>
                  </a:ext>
                </a:extLst>
              </p:cNvPr>
              <p:cNvSpPr/>
              <p:nvPr/>
            </p:nvSpPr>
            <p:spPr>
              <a:xfrm>
                <a:off x="1108375" y="1281110"/>
                <a:ext cx="165835" cy="165835"/>
              </a:xfrm>
              <a:custGeom>
                <a:avLst/>
                <a:gdLst>
                  <a:gd name="csX0" fmla="*/ 0 w 165835"/>
                  <a:gd name="csY0" fmla="*/ 0 h 165835"/>
                  <a:gd name="csX1" fmla="*/ 165836 w 165835"/>
                  <a:gd name="csY1" fmla="*/ 165836 h 1658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165835" h="165835">
                    <a:moveTo>
                      <a:pt x="0" y="0"/>
                    </a:moveTo>
                    <a:lnTo>
                      <a:pt x="165836" y="165836"/>
                    </a:lnTo>
                  </a:path>
                </a:pathLst>
              </a:custGeom>
              <a:ln w="12700" cap="flat">
                <a:solidFill>
                  <a:srgbClr val="C00000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368D90B3-2A30-7CA9-582F-10973A3D9BB7}"/>
                </a:ext>
              </a:extLst>
            </p:cNvPr>
            <p:cNvCxnSpPr>
              <a:cxnSpLocks/>
            </p:cNvCxnSpPr>
            <p:nvPr/>
          </p:nvCxnSpPr>
          <p:spPr>
            <a:xfrm>
              <a:off x="1592707" y="3106979"/>
              <a:ext cx="647472" cy="4618"/>
            </a:xfrm>
            <a:prstGeom prst="line">
              <a:avLst/>
            </a:prstGeom>
            <a:ln w="19050">
              <a:solidFill>
                <a:srgbClr val="00B050"/>
              </a:solidFill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C1FE6C75-481E-72CD-EF12-9BB38FC01F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030179" y="3312654"/>
              <a:ext cx="376086" cy="377629"/>
            </a:xfrm>
            <a:prstGeom prst="line">
              <a:avLst/>
            </a:prstGeom>
            <a:ln w="19050">
              <a:solidFill>
                <a:srgbClr val="C00000"/>
              </a:solidFill>
              <a:tailEnd type="stealt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21" name="Arc 2220">
              <a:extLst>
                <a:ext uri="{FF2B5EF4-FFF2-40B4-BE49-F238E27FC236}">
                  <a16:creationId xmlns:a16="http://schemas.microsoft.com/office/drawing/2014/main" id="{FA1F1232-D553-AB87-901F-8B3931B9ADD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30179" y="2796193"/>
              <a:ext cx="715527" cy="714506"/>
            </a:xfrm>
            <a:prstGeom prst="arc">
              <a:avLst>
                <a:gd name="adj1" fmla="val 7590567"/>
                <a:gd name="adj2" fmla="val 10806384"/>
              </a:avLst>
            </a:prstGeom>
            <a:ln w="6350">
              <a:solidFill>
                <a:schemeClr val="tx1"/>
              </a:solidFill>
              <a:headEnd type="stealth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25" name="Group 2224" descr="\documentclass{article}&#10;\usepackage{amsmath}&#10;\pagestyle{empty}&#10;\begin{document}&#10;&#10;$\theta_0$&#10;&#10;&#10;\end{document}" title="IguanaTex Vector Display">
              <a:extLst>
                <a:ext uri="{FF2B5EF4-FFF2-40B4-BE49-F238E27FC236}">
                  <a16:creationId xmlns:a16="http://schemas.microsoft.com/office/drawing/2014/main" id="{48BCE19D-1DCE-F3B8-531C-D3A277A63092}"/>
                </a:ext>
              </a:extLst>
            </p:cNvPr>
            <p:cNvGrpSpPr>
              <a:grpSpLocks noChangeAspect="1"/>
            </p:cNvGrpSpPr>
            <p:nvPr>
              <p:custDataLst>
                <p:tags r:id="rId11"/>
              </p:custDataLst>
            </p:nvPr>
          </p:nvGrpSpPr>
          <p:grpSpPr>
            <a:xfrm rot="21550666">
              <a:off x="1803923" y="3254067"/>
              <a:ext cx="224438" cy="255034"/>
              <a:chOff x="5579818" y="1804436"/>
              <a:chExt cx="119740" cy="136063"/>
            </a:xfrm>
          </p:grpSpPr>
          <p:sp>
            <p:nvSpPr>
              <p:cNvPr id="2226" name="Freeform: Shape 2225">
                <a:extLst>
                  <a:ext uri="{FF2B5EF4-FFF2-40B4-BE49-F238E27FC236}">
                    <a16:creationId xmlns:a16="http://schemas.microsoft.com/office/drawing/2014/main" id="{8D6F9748-C491-E645-0057-FF1698DB774A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5579818" y="1804436"/>
                <a:ext cx="62706" cy="112107"/>
              </a:xfrm>
              <a:custGeom>
                <a:avLst/>
                <a:gdLst>
                  <a:gd name="connsiteX0" fmla="*/ 62783 w 62706"/>
                  <a:gd name="connsiteY0" fmla="*/ 32161 h 112107"/>
                  <a:gd name="connsiteX1" fmla="*/ 44563 w 62706"/>
                  <a:gd name="connsiteY1" fmla="*/ 63 h 112107"/>
                  <a:gd name="connsiteX2" fmla="*/ 77 w 62706"/>
                  <a:gd name="connsiteY2" fmla="*/ 80073 h 112107"/>
                  <a:gd name="connsiteX3" fmla="*/ 18296 w 62706"/>
                  <a:gd name="connsiteY3" fmla="*/ 112171 h 112107"/>
                  <a:gd name="connsiteX4" fmla="*/ 62783 w 62706"/>
                  <a:gd name="connsiteY4" fmla="*/ 32161 h 112107"/>
                  <a:gd name="connsiteX5" fmla="*/ 16171 w 62706"/>
                  <a:gd name="connsiteY5" fmla="*/ 53612 h 112107"/>
                  <a:gd name="connsiteX6" fmla="*/ 27862 w 62706"/>
                  <a:gd name="connsiteY6" fmla="*/ 19948 h 112107"/>
                  <a:gd name="connsiteX7" fmla="*/ 44411 w 62706"/>
                  <a:gd name="connsiteY7" fmla="*/ 3507 h 112107"/>
                  <a:gd name="connsiteX8" fmla="*/ 52762 w 62706"/>
                  <a:gd name="connsiteY8" fmla="*/ 22453 h 112107"/>
                  <a:gd name="connsiteX9" fmla="*/ 47903 w 62706"/>
                  <a:gd name="connsiteY9" fmla="*/ 53612 h 112107"/>
                  <a:gd name="connsiteX10" fmla="*/ 16171 w 62706"/>
                  <a:gd name="connsiteY10" fmla="*/ 53612 h 112107"/>
                  <a:gd name="connsiteX11" fmla="*/ 46537 w 62706"/>
                  <a:gd name="connsiteY11" fmla="*/ 58622 h 112107"/>
                  <a:gd name="connsiteX12" fmla="*/ 35909 w 62706"/>
                  <a:gd name="connsiteY12" fmla="*/ 90407 h 112107"/>
                  <a:gd name="connsiteX13" fmla="*/ 18296 w 62706"/>
                  <a:gd name="connsiteY13" fmla="*/ 108726 h 112107"/>
                  <a:gd name="connsiteX14" fmla="*/ 10098 w 62706"/>
                  <a:gd name="connsiteY14" fmla="*/ 89624 h 112107"/>
                  <a:gd name="connsiteX15" fmla="*/ 14956 w 62706"/>
                  <a:gd name="connsiteY15" fmla="*/ 58622 h 112107"/>
                  <a:gd name="connsiteX16" fmla="*/ 46537 w 62706"/>
                  <a:gd name="connsiteY16" fmla="*/ 58622 h 112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2706" h="112107">
                    <a:moveTo>
                      <a:pt x="62783" y="32161"/>
                    </a:moveTo>
                    <a:cubicBezTo>
                      <a:pt x="62783" y="21827"/>
                      <a:pt x="60050" y="63"/>
                      <a:pt x="44563" y="63"/>
                    </a:cubicBezTo>
                    <a:cubicBezTo>
                      <a:pt x="23459" y="63"/>
                      <a:pt x="77" y="44217"/>
                      <a:pt x="77" y="80073"/>
                    </a:cubicBezTo>
                    <a:cubicBezTo>
                      <a:pt x="77" y="94791"/>
                      <a:pt x="4480" y="112171"/>
                      <a:pt x="18296" y="112171"/>
                    </a:cubicBezTo>
                    <a:cubicBezTo>
                      <a:pt x="39705" y="112171"/>
                      <a:pt x="62783" y="67234"/>
                      <a:pt x="62783" y="32161"/>
                    </a:cubicBezTo>
                    <a:close/>
                    <a:moveTo>
                      <a:pt x="16171" y="53612"/>
                    </a:moveTo>
                    <a:cubicBezTo>
                      <a:pt x="18752" y="43591"/>
                      <a:pt x="21788" y="31065"/>
                      <a:pt x="27862" y="19948"/>
                    </a:cubicBezTo>
                    <a:cubicBezTo>
                      <a:pt x="31961" y="12276"/>
                      <a:pt x="37579" y="3507"/>
                      <a:pt x="44411" y="3507"/>
                    </a:cubicBezTo>
                    <a:cubicBezTo>
                      <a:pt x="51851" y="3507"/>
                      <a:pt x="52762" y="13528"/>
                      <a:pt x="52762" y="22453"/>
                    </a:cubicBezTo>
                    <a:cubicBezTo>
                      <a:pt x="52762" y="30125"/>
                      <a:pt x="51547" y="38111"/>
                      <a:pt x="47903" y="53612"/>
                    </a:cubicBezTo>
                    <a:lnTo>
                      <a:pt x="16171" y="53612"/>
                    </a:lnTo>
                    <a:close/>
                    <a:moveTo>
                      <a:pt x="46537" y="58622"/>
                    </a:moveTo>
                    <a:cubicBezTo>
                      <a:pt x="44867" y="65824"/>
                      <a:pt x="41678" y="79133"/>
                      <a:pt x="35909" y="90407"/>
                    </a:cubicBezTo>
                    <a:cubicBezTo>
                      <a:pt x="30595" y="101054"/>
                      <a:pt x="24825" y="108726"/>
                      <a:pt x="18296" y="108726"/>
                    </a:cubicBezTo>
                    <a:cubicBezTo>
                      <a:pt x="13286" y="108726"/>
                      <a:pt x="10098" y="104185"/>
                      <a:pt x="10098" y="89624"/>
                    </a:cubicBezTo>
                    <a:cubicBezTo>
                      <a:pt x="10098" y="83048"/>
                      <a:pt x="11009" y="73966"/>
                      <a:pt x="14956" y="58622"/>
                    </a:cubicBezTo>
                    <a:lnTo>
                      <a:pt x="46537" y="58622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227" name="Freeform: Shape 2226">
                <a:extLst>
                  <a:ext uri="{FF2B5EF4-FFF2-40B4-BE49-F238E27FC236}">
                    <a16:creationId xmlns:a16="http://schemas.microsoft.com/office/drawing/2014/main" id="{763654B2-CE87-D664-B9AD-AED33FE9C5F7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5650244" y="1865531"/>
                <a:ext cx="49314" cy="74968"/>
              </a:xfrm>
              <a:custGeom>
                <a:avLst/>
                <a:gdLst>
                  <a:gd name="connsiteX0" fmla="*/ 49396 w 49314"/>
                  <a:gd name="connsiteY0" fmla="*/ 37877 h 74968"/>
                  <a:gd name="connsiteX1" fmla="*/ 43125 w 49314"/>
                  <a:gd name="connsiteY1" fmla="*/ 9490 h 74968"/>
                  <a:gd name="connsiteX2" fmla="*/ 24739 w 49314"/>
                  <a:gd name="connsiteY2" fmla="*/ 64 h 74968"/>
                  <a:gd name="connsiteX3" fmla="*/ 81 w 49314"/>
                  <a:gd name="connsiteY3" fmla="*/ 37877 h 74968"/>
                  <a:gd name="connsiteX4" fmla="*/ 24739 w 49314"/>
                  <a:gd name="connsiteY4" fmla="*/ 75033 h 74968"/>
                  <a:gd name="connsiteX5" fmla="*/ 49396 w 49314"/>
                  <a:gd name="connsiteY5" fmla="*/ 37877 h 74968"/>
                  <a:gd name="connsiteX6" fmla="*/ 24739 w 49314"/>
                  <a:gd name="connsiteY6" fmla="*/ 71964 h 74968"/>
                  <a:gd name="connsiteX7" fmla="*/ 11241 w 49314"/>
                  <a:gd name="connsiteY7" fmla="*/ 60017 h 74968"/>
                  <a:gd name="connsiteX8" fmla="*/ 9753 w 49314"/>
                  <a:gd name="connsiteY8" fmla="*/ 36452 h 74968"/>
                  <a:gd name="connsiteX9" fmla="*/ 11347 w 49314"/>
                  <a:gd name="connsiteY9" fmla="*/ 14093 h 74968"/>
                  <a:gd name="connsiteX10" fmla="*/ 24739 w 49314"/>
                  <a:gd name="connsiteY10" fmla="*/ 3133 h 74968"/>
                  <a:gd name="connsiteX11" fmla="*/ 37918 w 49314"/>
                  <a:gd name="connsiteY11" fmla="*/ 13107 h 74968"/>
                  <a:gd name="connsiteX12" fmla="*/ 39724 w 49314"/>
                  <a:gd name="connsiteY12" fmla="*/ 36452 h 74968"/>
                  <a:gd name="connsiteX13" fmla="*/ 38343 w 49314"/>
                  <a:gd name="connsiteY13" fmla="*/ 59579 h 74968"/>
                  <a:gd name="connsiteX14" fmla="*/ 24739 w 49314"/>
                  <a:gd name="connsiteY14" fmla="*/ 71964 h 7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9314" h="74968">
                    <a:moveTo>
                      <a:pt x="49396" y="37877"/>
                    </a:moveTo>
                    <a:cubicBezTo>
                      <a:pt x="49396" y="25821"/>
                      <a:pt x="48014" y="17162"/>
                      <a:pt x="43125" y="9490"/>
                    </a:cubicBezTo>
                    <a:cubicBezTo>
                      <a:pt x="39831" y="4448"/>
                      <a:pt x="33241" y="64"/>
                      <a:pt x="24739" y="64"/>
                    </a:cubicBezTo>
                    <a:cubicBezTo>
                      <a:pt x="81" y="64"/>
                      <a:pt x="81" y="29986"/>
                      <a:pt x="81" y="37877"/>
                    </a:cubicBezTo>
                    <a:cubicBezTo>
                      <a:pt x="81" y="45769"/>
                      <a:pt x="81" y="75033"/>
                      <a:pt x="24739" y="75033"/>
                    </a:cubicBezTo>
                    <a:cubicBezTo>
                      <a:pt x="49396" y="75033"/>
                      <a:pt x="49396" y="45769"/>
                      <a:pt x="49396" y="37877"/>
                    </a:cubicBezTo>
                    <a:close/>
                    <a:moveTo>
                      <a:pt x="24739" y="71964"/>
                    </a:moveTo>
                    <a:cubicBezTo>
                      <a:pt x="19850" y="71964"/>
                      <a:pt x="13367" y="69004"/>
                      <a:pt x="11241" y="60017"/>
                    </a:cubicBezTo>
                    <a:cubicBezTo>
                      <a:pt x="9753" y="53550"/>
                      <a:pt x="9753" y="44563"/>
                      <a:pt x="9753" y="36452"/>
                    </a:cubicBezTo>
                    <a:cubicBezTo>
                      <a:pt x="9753" y="28451"/>
                      <a:pt x="9753" y="20122"/>
                      <a:pt x="11347" y="14093"/>
                    </a:cubicBezTo>
                    <a:cubicBezTo>
                      <a:pt x="13579" y="5435"/>
                      <a:pt x="20381" y="3133"/>
                      <a:pt x="24739" y="3133"/>
                    </a:cubicBezTo>
                    <a:cubicBezTo>
                      <a:pt x="30478" y="3133"/>
                      <a:pt x="36005" y="6750"/>
                      <a:pt x="37918" y="13107"/>
                    </a:cubicBezTo>
                    <a:cubicBezTo>
                      <a:pt x="39618" y="19026"/>
                      <a:pt x="39724" y="26917"/>
                      <a:pt x="39724" y="36452"/>
                    </a:cubicBezTo>
                    <a:cubicBezTo>
                      <a:pt x="39724" y="44563"/>
                      <a:pt x="39724" y="52674"/>
                      <a:pt x="38343" y="59579"/>
                    </a:cubicBezTo>
                    <a:cubicBezTo>
                      <a:pt x="36217" y="69552"/>
                      <a:pt x="28990" y="71964"/>
                      <a:pt x="24739" y="719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302" name="Group 2301">
              <a:extLst>
                <a:ext uri="{FF2B5EF4-FFF2-40B4-BE49-F238E27FC236}">
                  <a16:creationId xmlns:a16="http://schemas.microsoft.com/office/drawing/2014/main" id="{951D3852-CC40-9A55-029E-7E447E7E8AD3}"/>
                </a:ext>
              </a:extLst>
            </p:cNvPr>
            <p:cNvGrpSpPr/>
            <p:nvPr/>
          </p:nvGrpSpPr>
          <p:grpSpPr>
            <a:xfrm rot="10800000" flipV="1">
              <a:off x="1135810" y="2903918"/>
              <a:ext cx="760271" cy="350344"/>
              <a:chOff x="5723198" y="2835525"/>
              <a:chExt cx="262372" cy="120905"/>
            </a:xfrm>
          </p:grpSpPr>
          <p:grpSp>
            <p:nvGrpSpPr>
              <p:cNvPr id="2303" name="Group 2302">
                <a:extLst>
                  <a:ext uri="{FF2B5EF4-FFF2-40B4-BE49-F238E27FC236}">
                    <a16:creationId xmlns:a16="http://schemas.microsoft.com/office/drawing/2014/main" id="{CFE5C71F-5192-A3C6-0D64-9B485A567034}"/>
                  </a:ext>
                </a:extLst>
              </p:cNvPr>
              <p:cNvGrpSpPr/>
              <p:nvPr/>
            </p:nvGrpSpPr>
            <p:grpSpPr>
              <a:xfrm>
                <a:off x="5747084" y="2875640"/>
                <a:ext cx="47346" cy="47346"/>
                <a:chOff x="4671582" y="646197"/>
                <a:chExt cx="73536" cy="73536"/>
              </a:xfrm>
            </p:grpSpPr>
            <p:sp>
              <p:nvSpPr>
                <p:cNvPr id="2370" name="Oval 2369">
                  <a:extLst>
                    <a:ext uri="{FF2B5EF4-FFF2-40B4-BE49-F238E27FC236}">
                      <a16:creationId xmlns:a16="http://schemas.microsoft.com/office/drawing/2014/main" id="{8E347BB3-75C6-3711-0E09-8A6B9E64C662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71" name="Oval 2370">
                  <a:extLst>
                    <a:ext uri="{FF2B5EF4-FFF2-40B4-BE49-F238E27FC236}">
                      <a16:creationId xmlns:a16="http://schemas.microsoft.com/office/drawing/2014/main" id="{8A742F44-544B-C5CC-8E38-C6C9C3ED36D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4" name="Group 2303">
                <a:extLst>
                  <a:ext uri="{FF2B5EF4-FFF2-40B4-BE49-F238E27FC236}">
                    <a16:creationId xmlns:a16="http://schemas.microsoft.com/office/drawing/2014/main" id="{84C176E9-C430-8913-3702-ADBB89F06768}"/>
                  </a:ext>
                </a:extLst>
              </p:cNvPr>
              <p:cNvGrpSpPr/>
              <p:nvPr/>
            </p:nvGrpSpPr>
            <p:grpSpPr>
              <a:xfrm>
                <a:off x="5787220" y="2875628"/>
                <a:ext cx="47346" cy="47346"/>
                <a:chOff x="4671582" y="646197"/>
                <a:chExt cx="73536" cy="73536"/>
              </a:xfrm>
            </p:grpSpPr>
            <p:sp>
              <p:nvSpPr>
                <p:cNvPr id="2368" name="Oval 2367">
                  <a:extLst>
                    <a:ext uri="{FF2B5EF4-FFF2-40B4-BE49-F238E27FC236}">
                      <a16:creationId xmlns:a16="http://schemas.microsoft.com/office/drawing/2014/main" id="{A093C731-FFF2-9330-002F-50319DE04567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9" name="Oval 2368">
                  <a:extLst>
                    <a:ext uri="{FF2B5EF4-FFF2-40B4-BE49-F238E27FC236}">
                      <a16:creationId xmlns:a16="http://schemas.microsoft.com/office/drawing/2014/main" id="{1CD071CA-3370-D158-0C16-30017A678195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5" name="Group 2304">
                <a:extLst>
                  <a:ext uri="{FF2B5EF4-FFF2-40B4-BE49-F238E27FC236}">
                    <a16:creationId xmlns:a16="http://schemas.microsoft.com/office/drawing/2014/main" id="{B2E2F8B7-0D68-CD15-321C-DC6AFE3E9094}"/>
                  </a:ext>
                </a:extLst>
              </p:cNvPr>
              <p:cNvGrpSpPr/>
              <p:nvPr/>
            </p:nvGrpSpPr>
            <p:grpSpPr>
              <a:xfrm>
                <a:off x="5762925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366" name="Oval 2365">
                  <a:extLst>
                    <a:ext uri="{FF2B5EF4-FFF2-40B4-BE49-F238E27FC236}">
                      <a16:creationId xmlns:a16="http://schemas.microsoft.com/office/drawing/2014/main" id="{704EFDA7-ABA8-A5B8-AE7E-ABBEAB56C40C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7" name="Oval 2366">
                  <a:extLst>
                    <a:ext uri="{FF2B5EF4-FFF2-40B4-BE49-F238E27FC236}">
                      <a16:creationId xmlns:a16="http://schemas.microsoft.com/office/drawing/2014/main" id="{3D210067-3D22-F60E-D5F5-A9D766497D5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6" name="Group 2305">
                <a:extLst>
                  <a:ext uri="{FF2B5EF4-FFF2-40B4-BE49-F238E27FC236}">
                    <a16:creationId xmlns:a16="http://schemas.microsoft.com/office/drawing/2014/main" id="{5E7B5AA1-C517-8B97-38BA-7DAC8BC20345}"/>
                  </a:ext>
                </a:extLst>
              </p:cNvPr>
              <p:cNvGrpSpPr/>
              <p:nvPr/>
            </p:nvGrpSpPr>
            <p:grpSpPr>
              <a:xfrm>
                <a:off x="5750778" y="2851955"/>
                <a:ext cx="47346" cy="47346"/>
                <a:chOff x="4671582" y="646197"/>
                <a:chExt cx="73536" cy="73536"/>
              </a:xfrm>
            </p:grpSpPr>
            <p:sp>
              <p:nvSpPr>
                <p:cNvPr id="2364" name="Oval 2363">
                  <a:extLst>
                    <a:ext uri="{FF2B5EF4-FFF2-40B4-BE49-F238E27FC236}">
                      <a16:creationId xmlns:a16="http://schemas.microsoft.com/office/drawing/2014/main" id="{189C2ED1-61FB-51E9-BDFC-D84F9E027FE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5" name="Oval 2364">
                  <a:extLst>
                    <a:ext uri="{FF2B5EF4-FFF2-40B4-BE49-F238E27FC236}">
                      <a16:creationId xmlns:a16="http://schemas.microsoft.com/office/drawing/2014/main" id="{F200001B-7272-EF2C-76EA-4A8E6951607E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7" name="Group 2306">
                <a:extLst>
                  <a:ext uri="{FF2B5EF4-FFF2-40B4-BE49-F238E27FC236}">
                    <a16:creationId xmlns:a16="http://schemas.microsoft.com/office/drawing/2014/main" id="{7A0D4481-CF81-2A8D-CAF3-FBF652A0E6DC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362" name="Oval 2361">
                  <a:extLst>
                    <a:ext uri="{FF2B5EF4-FFF2-40B4-BE49-F238E27FC236}">
                      <a16:creationId xmlns:a16="http://schemas.microsoft.com/office/drawing/2014/main" id="{F6E27199-601B-F6B8-4559-36572062B54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3" name="Oval 2362">
                  <a:extLst>
                    <a:ext uri="{FF2B5EF4-FFF2-40B4-BE49-F238E27FC236}">
                      <a16:creationId xmlns:a16="http://schemas.microsoft.com/office/drawing/2014/main" id="{5A1CD271-456B-BBC3-32EE-F51ED0CC3E29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8" name="Group 2307">
                <a:extLst>
                  <a:ext uri="{FF2B5EF4-FFF2-40B4-BE49-F238E27FC236}">
                    <a16:creationId xmlns:a16="http://schemas.microsoft.com/office/drawing/2014/main" id="{579AB9CB-81D4-08A6-B2D9-427B7FF20304}"/>
                  </a:ext>
                </a:extLst>
              </p:cNvPr>
              <p:cNvGrpSpPr/>
              <p:nvPr/>
            </p:nvGrpSpPr>
            <p:grpSpPr>
              <a:xfrm>
                <a:off x="5753207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360" name="Oval 2359">
                  <a:extLst>
                    <a:ext uri="{FF2B5EF4-FFF2-40B4-BE49-F238E27FC236}">
                      <a16:creationId xmlns:a16="http://schemas.microsoft.com/office/drawing/2014/main" id="{26AED3B0-1994-8F12-6BEF-4D6B6B0A679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61" name="Oval 2360">
                  <a:extLst>
                    <a:ext uri="{FF2B5EF4-FFF2-40B4-BE49-F238E27FC236}">
                      <a16:creationId xmlns:a16="http://schemas.microsoft.com/office/drawing/2014/main" id="{4787BCB8-3615-4B73-E3C7-526B4803028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09" name="Group 2308">
                <a:extLst>
                  <a:ext uri="{FF2B5EF4-FFF2-40B4-BE49-F238E27FC236}">
                    <a16:creationId xmlns:a16="http://schemas.microsoft.com/office/drawing/2014/main" id="{745EB35C-E1C2-5117-7368-9245DEB87E0E}"/>
                  </a:ext>
                </a:extLst>
              </p:cNvPr>
              <p:cNvGrpSpPr/>
              <p:nvPr/>
            </p:nvGrpSpPr>
            <p:grpSpPr>
              <a:xfrm>
                <a:off x="5787220" y="2895384"/>
                <a:ext cx="47346" cy="47346"/>
                <a:chOff x="4671582" y="646197"/>
                <a:chExt cx="73536" cy="73536"/>
              </a:xfrm>
            </p:grpSpPr>
            <p:sp>
              <p:nvSpPr>
                <p:cNvPr id="2358" name="Oval 2357">
                  <a:extLst>
                    <a:ext uri="{FF2B5EF4-FFF2-40B4-BE49-F238E27FC236}">
                      <a16:creationId xmlns:a16="http://schemas.microsoft.com/office/drawing/2014/main" id="{ED18D4AB-9006-3478-9B30-534771037505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59" name="Oval 2358">
                  <a:extLst>
                    <a:ext uri="{FF2B5EF4-FFF2-40B4-BE49-F238E27FC236}">
                      <a16:creationId xmlns:a16="http://schemas.microsoft.com/office/drawing/2014/main" id="{28C6DA6B-9E41-26FB-06DC-CE25E4C0741B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0" name="Group 2309">
                <a:extLst>
                  <a:ext uri="{FF2B5EF4-FFF2-40B4-BE49-F238E27FC236}">
                    <a16:creationId xmlns:a16="http://schemas.microsoft.com/office/drawing/2014/main" id="{84529282-C304-EEBF-42A3-F1DE4E34630A}"/>
                  </a:ext>
                </a:extLst>
              </p:cNvPr>
              <p:cNvGrpSpPr/>
              <p:nvPr/>
            </p:nvGrpSpPr>
            <p:grpSpPr>
              <a:xfrm>
                <a:off x="5834566" y="2887737"/>
                <a:ext cx="47346" cy="47346"/>
                <a:chOff x="4671582" y="646197"/>
                <a:chExt cx="73536" cy="73536"/>
              </a:xfrm>
            </p:grpSpPr>
            <p:sp>
              <p:nvSpPr>
                <p:cNvPr id="2356" name="Oval 2355">
                  <a:extLst>
                    <a:ext uri="{FF2B5EF4-FFF2-40B4-BE49-F238E27FC236}">
                      <a16:creationId xmlns:a16="http://schemas.microsoft.com/office/drawing/2014/main" id="{4D576673-35A1-0140-694E-8532BDD61862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57" name="Oval 2356">
                  <a:extLst>
                    <a:ext uri="{FF2B5EF4-FFF2-40B4-BE49-F238E27FC236}">
                      <a16:creationId xmlns:a16="http://schemas.microsoft.com/office/drawing/2014/main" id="{912F3E4F-EE4F-3F2F-F3B5-40F1951F278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1" name="Group 2310">
                <a:extLst>
                  <a:ext uri="{FF2B5EF4-FFF2-40B4-BE49-F238E27FC236}">
                    <a16:creationId xmlns:a16="http://schemas.microsoft.com/office/drawing/2014/main" id="{0180B147-BFAA-7854-99E0-8BCFAB809354}"/>
                  </a:ext>
                </a:extLst>
              </p:cNvPr>
              <p:cNvGrpSpPr/>
              <p:nvPr/>
            </p:nvGrpSpPr>
            <p:grpSpPr>
              <a:xfrm>
                <a:off x="5810893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354" name="Oval 2353">
                  <a:extLst>
                    <a:ext uri="{FF2B5EF4-FFF2-40B4-BE49-F238E27FC236}">
                      <a16:creationId xmlns:a16="http://schemas.microsoft.com/office/drawing/2014/main" id="{656F2934-5F27-A70B-47B7-57196C1CC3D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55" name="Oval 2354">
                  <a:extLst>
                    <a:ext uri="{FF2B5EF4-FFF2-40B4-BE49-F238E27FC236}">
                      <a16:creationId xmlns:a16="http://schemas.microsoft.com/office/drawing/2014/main" id="{377AA526-2D75-B88F-E426-35F861B485A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2" name="Group 2311">
                <a:extLst>
                  <a:ext uri="{FF2B5EF4-FFF2-40B4-BE49-F238E27FC236}">
                    <a16:creationId xmlns:a16="http://schemas.microsoft.com/office/drawing/2014/main" id="{7D90AB42-0E81-37E9-9BC4-0C50F6D2EEF9}"/>
                  </a:ext>
                </a:extLst>
              </p:cNvPr>
              <p:cNvGrpSpPr/>
              <p:nvPr/>
            </p:nvGrpSpPr>
            <p:grpSpPr>
              <a:xfrm>
                <a:off x="5834566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352" name="Oval 2351">
                  <a:extLst>
                    <a:ext uri="{FF2B5EF4-FFF2-40B4-BE49-F238E27FC236}">
                      <a16:creationId xmlns:a16="http://schemas.microsoft.com/office/drawing/2014/main" id="{C5AEFD45-F9DF-DA8B-196D-92AEDA6848B7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53" name="Oval 2352">
                  <a:extLst>
                    <a:ext uri="{FF2B5EF4-FFF2-40B4-BE49-F238E27FC236}">
                      <a16:creationId xmlns:a16="http://schemas.microsoft.com/office/drawing/2014/main" id="{D4F864B1-D51E-1B6D-EF47-FF3D5FC5D0AF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3" name="Group 2312">
                <a:extLst>
                  <a:ext uri="{FF2B5EF4-FFF2-40B4-BE49-F238E27FC236}">
                    <a16:creationId xmlns:a16="http://schemas.microsoft.com/office/drawing/2014/main" id="{20A5BAE9-0936-CD00-D97C-01D5FE828559}"/>
                  </a:ext>
                </a:extLst>
              </p:cNvPr>
              <p:cNvGrpSpPr/>
              <p:nvPr/>
            </p:nvGrpSpPr>
            <p:grpSpPr>
              <a:xfrm>
                <a:off x="5853161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350" name="Oval 2349">
                  <a:extLst>
                    <a:ext uri="{FF2B5EF4-FFF2-40B4-BE49-F238E27FC236}">
                      <a16:creationId xmlns:a16="http://schemas.microsoft.com/office/drawing/2014/main" id="{EFD1F427-4C96-549E-E9B7-CF8E6E224925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51" name="Oval 2350">
                  <a:extLst>
                    <a:ext uri="{FF2B5EF4-FFF2-40B4-BE49-F238E27FC236}">
                      <a16:creationId xmlns:a16="http://schemas.microsoft.com/office/drawing/2014/main" id="{8D470483-BCF0-753F-7D31-268E5F36F850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4" name="Group 2313">
                <a:extLst>
                  <a:ext uri="{FF2B5EF4-FFF2-40B4-BE49-F238E27FC236}">
                    <a16:creationId xmlns:a16="http://schemas.microsoft.com/office/drawing/2014/main" id="{8F6D05CD-4BD3-848B-78A0-1AC8DFDA6223}"/>
                  </a:ext>
                </a:extLst>
              </p:cNvPr>
              <p:cNvGrpSpPr/>
              <p:nvPr/>
            </p:nvGrpSpPr>
            <p:grpSpPr>
              <a:xfrm>
                <a:off x="5810893" y="2835525"/>
                <a:ext cx="47346" cy="47346"/>
                <a:chOff x="4671582" y="646197"/>
                <a:chExt cx="73536" cy="73536"/>
              </a:xfrm>
            </p:grpSpPr>
            <p:sp>
              <p:nvSpPr>
                <p:cNvPr id="2348" name="Oval 2347">
                  <a:extLst>
                    <a:ext uri="{FF2B5EF4-FFF2-40B4-BE49-F238E27FC236}">
                      <a16:creationId xmlns:a16="http://schemas.microsoft.com/office/drawing/2014/main" id="{43275452-69E5-A7C0-A681-1440D2576C13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9" name="Oval 2348">
                  <a:extLst>
                    <a:ext uri="{FF2B5EF4-FFF2-40B4-BE49-F238E27FC236}">
                      <a16:creationId xmlns:a16="http://schemas.microsoft.com/office/drawing/2014/main" id="{8BBC3E6F-5BCE-8F96-4C26-DE726BCE5F2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5" name="Group 2314">
                <a:extLst>
                  <a:ext uri="{FF2B5EF4-FFF2-40B4-BE49-F238E27FC236}">
                    <a16:creationId xmlns:a16="http://schemas.microsoft.com/office/drawing/2014/main" id="{F87DC4FA-D319-BB3E-BC8C-B9127618FE94}"/>
                  </a:ext>
                </a:extLst>
              </p:cNvPr>
              <p:cNvGrpSpPr/>
              <p:nvPr/>
            </p:nvGrpSpPr>
            <p:grpSpPr>
              <a:xfrm>
                <a:off x="5864341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346" name="Oval 2345">
                  <a:extLst>
                    <a:ext uri="{FF2B5EF4-FFF2-40B4-BE49-F238E27FC236}">
                      <a16:creationId xmlns:a16="http://schemas.microsoft.com/office/drawing/2014/main" id="{A0B4228E-A163-BDF5-797F-5628247BE14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7" name="Oval 2346">
                  <a:extLst>
                    <a:ext uri="{FF2B5EF4-FFF2-40B4-BE49-F238E27FC236}">
                      <a16:creationId xmlns:a16="http://schemas.microsoft.com/office/drawing/2014/main" id="{8A8C0685-BEC8-04C4-7E10-BF878E4BD2B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6" name="Group 2315">
                <a:extLst>
                  <a:ext uri="{FF2B5EF4-FFF2-40B4-BE49-F238E27FC236}">
                    <a16:creationId xmlns:a16="http://schemas.microsoft.com/office/drawing/2014/main" id="{CE82EB9B-19EF-8132-14F3-83E992928DB2}"/>
                  </a:ext>
                </a:extLst>
              </p:cNvPr>
              <p:cNvGrpSpPr/>
              <p:nvPr/>
            </p:nvGrpSpPr>
            <p:grpSpPr>
              <a:xfrm>
                <a:off x="5890878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344" name="Oval 2343">
                  <a:extLst>
                    <a:ext uri="{FF2B5EF4-FFF2-40B4-BE49-F238E27FC236}">
                      <a16:creationId xmlns:a16="http://schemas.microsoft.com/office/drawing/2014/main" id="{A577C0D7-E217-7C21-136B-D61ABA7470D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5" name="Oval 2344">
                  <a:extLst>
                    <a:ext uri="{FF2B5EF4-FFF2-40B4-BE49-F238E27FC236}">
                      <a16:creationId xmlns:a16="http://schemas.microsoft.com/office/drawing/2014/main" id="{DE16E216-1D83-0E23-404F-28B240CA530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7" name="Group 2316">
                <a:extLst>
                  <a:ext uri="{FF2B5EF4-FFF2-40B4-BE49-F238E27FC236}">
                    <a16:creationId xmlns:a16="http://schemas.microsoft.com/office/drawing/2014/main" id="{4A7C1398-0F80-5EBA-7811-28A7AAA08B5B}"/>
                  </a:ext>
                </a:extLst>
              </p:cNvPr>
              <p:cNvGrpSpPr/>
              <p:nvPr/>
            </p:nvGrpSpPr>
            <p:grpSpPr>
              <a:xfrm>
                <a:off x="5761682" y="2862023"/>
                <a:ext cx="47346" cy="47346"/>
                <a:chOff x="4671582" y="646197"/>
                <a:chExt cx="73536" cy="73536"/>
              </a:xfrm>
            </p:grpSpPr>
            <p:sp>
              <p:nvSpPr>
                <p:cNvPr id="2342" name="Oval 2341">
                  <a:extLst>
                    <a:ext uri="{FF2B5EF4-FFF2-40B4-BE49-F238E27FC236}">
                      <a16:creationId xmlns:a16="http://schemas.microsoft.com/office/drawing/2014/main" id="{3A70A036-D32F-2C1E-D152-0A82456C673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3" name="Oval 2342">
                  <a:extLst>
                    <a:ext uri="{FF2B5EF4-FFF2-40B4-BE49-F238E27FC236}">
                      <a16:creationId xmlns:a16="http://schemas.microsoft.com/office/drawing/2014/main" id="{2D4DDAF8-0CF4-359E-370C-D0BE14A82CFF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8" name="Group 2317">
                <a:extLst>
                  <a:ext uri="{FF2B5EF4-FFF2-40B4-BE49-F238E27FC236}">
                    <a16:creationId xmlns:a16="http://schemas.microsoft.com/office/drawing/2014/main" id="{3520F581-F8A1-7327-4C6B-7A56B5CAC044}"/>
                  </a:ext>
                </a:extLst>
              </p:cNvPr>
              <p:cNvGrpSpPr/>
              <p:nvPr/>
            </p:nvGrpSpPr>
            <p:grpSpPr>
              <a:xfrm>
                <a:off x="589087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340" name="Oval 2339">
                  <a:extLst>
                    <a:ext uri="{FF2B5EF4-FFF2-40B4-BE49-F238E27FC236}">
                      <a16:creationId xmlns:a16="http://schemas.microsoft.com/office/drawing/2014/main" id="{2C557A99-1DD2-AD80-5371-672DD10FE157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41" name="Oval 2340">
                  <a:extLst>
                    <a:ext uri="{FF2B5EF4-FFF2-40B4-BE49-F238E27FC236}">
                      <a16:creationId xmlns:a16="http://schemas.microsoft.com/office/drawing/2014/main" id="{A1A65E0F-9D4D-5AE3-C6DC-8FBB36D5BD6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19" name="Group 2318">
                <a:extLst>
                  <a:ext uri="{FF2B5EF4-FFF2-40B4-BE49-F238E27FC236}">
                    <a16:creationId xmlns:a16="http://schemas.microsoft.com/office/drawing/2014/main" id="{2FF5C104-43E0-EDCA-9A82-29E87C7425B6}"/>
                  </a:ext>
                </a:extLst>
              </p:cNvPr>
              <p:cNvGrpSpPr/>
              <p:nvPr/>
            </p:nvGrpSpPr>
            <p:grpSpPr>
              <a:xfrm>
                <a:off x="5938224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338" name="Oval 2337">
                  <a:extLst>
                    <a:ext uri="{FF2B5EF4-FFF2-40B4-BE49-F238E27FC236}">
                      <a16:creationId xmlns:a16="http://schemas.microsoft.com/office/drawing/2014/main" id="{5ED62F97-57F0-153D-0195-01FB3BDC752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39" name="Oval 2338">
                  <a:extLst>
                    <a:ext uri="{FF2B5EF4-FFF2-40B4-BE49-F238E27FC236}">
                      <a16:creationId xmlns:a16="http://schemas.microsoft.com/office/drawing/2014/main" id="{14AF3FF6-1CC7-6926-3957-94169AF63AF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0" name="Group 2319">
                <a:extLst>
                  <a:ext uri="{FF2B5EF4-FFF2-40B4-BE49-F238E27FC236}">
                    <a16:creationId xmlns:a16="http://schemas.microsoft.com/office/drawing/2014/main" id="{328D5DD8-0CAD-6592-377B-833307C23F54}"/>
                  </a:ext>
                </a:extLst>
              </p:cNvPr>
              <p:cNvGrpSpPr/>
              <p:nvPr/>
            </p:nvGrpSpPr>
            <p:grpSpPr>
              <a:xfrm>
                <a:off x="5792268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336" name="Oval 2335">
                  <a:extLst>
                    <a:ext uri="{FF2B5EF4-FFF2-40B4-BE49-F238E27FC236}">
                      <a16:creationId xmlns:a16="http://schemas.microsoft.com/office/drawing/2014/main" id="{5A444636-000D-4B1F-8EE9-14362AA23009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37" name="Oval 2336">
                  <a:extLst>
                    <a:ext uri="{FF2B5EF4-FFF2-40B4-BE49-F238E27FC236}">
                      <a16:creationId xmlns:a16="http://schemas.microsoft.com/office/drawing/2014/main" id="{BE68B733-F487-FEE4-E054-EEFCA5C040B5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1" name="Group 2320">
                <a:extLst>
                  <a:ext uri="{FF2B5EF4-FFF2-40B4-BE49-F238E27FC236}">
                    <a16:creationId xmlns:a16="http://schemas.microsoft.com/office/drawing/2014/main" id="{DA867BAA-C652-EA77-636B-0DD231FF4ED2}"/>
                  </a:ext>
                </a:extLst>
              </p:cNvPr>
              <p:cNvGrpSpPr/>
              <p:nvPr/>
            </p:nvGrpSpPr>
            <p:grpSpPr>
              <a:xfrm>
                <a:off x="5914551" y="2856937"/>
                <a:ext cx="47346" cy="47346"/>
                <a:chOff x="4671582" y="646197"/>
                <a:chExt cx="73536" cy="73536"/>
              </a:xfrm>
            </p:grpSpPr>
            <p:sp>
              <p:nvSpPr>
                <p:cNvPr id="2334" name="Oval 2333">
                  <a:extLst>
                    <a:ext uri="{FF2B5EF4-FFF2-40B4-BE49-F238E27FC236}">
                      <a16:creationId xmlns:a16="http://schemas.microsoft.com/office/drawing/2014/main" id="{EB8B29A0-B4E5-A925-8D26-766BE52BCD9F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35" name="Oval 2334">
                  <a:extLst>
                    <a:ext uri="{FF2B5EF4-FFF2-40B4-BE49-F238E27FC236}">
                      <a16:creationId xmlns:a16="http://schemas.microsoft.com/office/drawing/2014/main" id="{2C86DC64-9726-728A-2236-BB4DF4822BDD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2" name="Group 2321">
                <a:extLst>
                  <a:ext uri="{FF2B5EF4-FFF2-40B4-BE49-F238E27FC236}">
                    <a16:creationId xmlns:a16="http://schemas.microsoft.com/office/drawing/2014/main" id="{DA3C956D-CDB8-0212-DB5D-0632ED474632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332" name="Oval 2331">
                  <a:extLst>
                    <a:ext uri="{FF2B5EF4-FFF2-40B4-BE49-F238E27FC236}">
                      <a16:creationId xmlns:a16="http://schemas.microsoft.com/office/drawing/2014/main" id="{CC25D824-55A3-EE16-4DCF-BA3EA7C20C94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33" name="Oval 2332">
                  <a:extLst>
                    <a:ext uri="{FF2B5EF4-FFF2-40B4-BE49-F238E27FC236}">
                      <a16:creationId xmlns:a16="http://schemas.microsoft.com/office/drawing/2014/main" id="{740FB597-2DE9-5EDB-63C1-FE9BE9E5727F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3" name="Group 2322">
                <a:extLst>
                  <a:ext uri="{FF2B5EF4-FFF2-40B4-BE49-F238E27FC236}">
                    <a16:creationId xmlns:a16="http://schemas.microsoft.com/office/drawing/2014/main" id="{A273B23B-0865-1BCE-22FD-8FBE63D49B04}"/>
                  </a:ext>
                </a:extLst>
              </p:cNvPr>
              <p:cNvGrpSpPr/>
              <p:nvPr/>
            </p:nvGrpSpPr>
            <p:grpSpPr>
              <a:xfrm>
                <a:off x="5864361" y="2844275"/>
                <a:ext cx="47346" cy="47346"/>
                <a:chOff x="4671582" y="646197"/>
                <a:chExt cx="73536" cy="73536"/>
              </a:xfrm>
            </p:grpSpPr>
            <p:sp>
              <p:nvSpPr>
                <p:cNvPr id="2330" name="Oval 2329">
                  <a:extLst>
                    <a:ext uri="{FF2B5EF4-FFF2-40B4-BE49-F238E27FC236}">
                      <a16:creationId xmlns:a16="http://schemas.microsoft.com/office/drawing/2014/main" id="{37BE5EE7-81DB-B76B-738F-9FBE2A8857C1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31" name="Oval 2330">
                  <a:extLst>
                    <a:ext uri="{FF2B5EF4-FFF2-40B4-BE49-F238E27FC236}">
                      <a16:creationId xmlns:a16="http://schemas.microsoft.com/office/drawing/2014/main" id="{A9C79C26-1A4D-0A9C-57EF-1006843E85E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4" name="Group 2323">
                <a:extLst>
                  <a:ext uri="{FF2B5EF4-FFF2-40B4-BE49-F238E27FC236}">
                    <a16:creationId xmlns:a16="http://schemas.microsoft.com/office/drawing/2014/main" id="{CE1073AF-32D7-AFA1-94B7-3E6A0F676922}"/>
                  </a:ext>
                </a:extLst>
              </p:cNvPr>
              <p:cNvGrpSpPr/>
              <p:nvPr/>
            </p:nvGrpSpPr>
            <p:grpSpPr>
              <a:xfrm>
                <a:off x="572319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328" name="Oval 2327">
                  <a:extLst>
                    <a:ext uri="{FF2B5EF4-FFF2-40B4-BE49-F238E27FC236}">
                      <a16:creationId xmlns:a16="http://schemas.microsoft.com/office/drawing/2014/main" id="{64F1FDCB-9717-1B3C-910B-D888B07EBA8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29" name="Oval 2328">
                  <a:extLst>
                    <a:ext uri="{FF2B5EF4-FFF2-40B4-BE49-F238E27FC236}">
                      <a16:creationId xmlns:a16="http://schemas.microsoft.com/office/drawing/2014/main" id="{5BE8B2F5-CC52-9181-9FA3-AC826340AFC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25" name="Group 2324">
                <a:extLst>
                  <a:ext uri="{FF2B5EF4-FFF2-40B4-BE49-F238E27FC236}">
                    <a16:creationId xmlns:a16="http://schemas.microsoft.com/office/drawing/2014/main" id="{481D6865-362E-E932-698C-F011DB022E8B}"/>
                  </a:ext>
                </a:extLst>
              </p:cNvPr>
              <p:cNvGrpSpPr/>
              <p:nvPr/>
            </p:nvGrpSpPr>
            <p:grpSpPr>
              <a:xfrm>
                <a:off x="584068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326" name="Oval 2325">
                  <a:extLst>
                    <a:ext uri="{FF2B5EF4-FFF2-40B4-BE49-F238E27FC236}">
                      <a16:creationId xmlns:a16="http://schemas.microsoft.com/office/drawing/2014/main" id="{BDFBDB8E-A229-295E-6BE4-AA49302B8A7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27" name="Oval 2326">
                  <a:extLst>
                    <a:ext uri="{FF2B5EF4-FFF2-40B4-BE49-F238E27FC236}">
                      <a16:creationId xmlns:a16="http://schemas.microsoft.com/office/drawing/2014/main" id="{644FCE48-3646-C9CB-C25C-EAD9C681377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</p:grpSp>
        <p:grpSp>
          <p:nvGrpSpPr>
            <p:cNvPr id="2372" name="Group 2371">
              <a:extLst>
                <a:ext uri="{FF2B5EF4-FFF2-40B4-BE49-F238E27FC236}">
                  <a16:creationId xmlns:a16="http://schemas.microsoft.com/office/drawing/2014/main" id="{82553A11-0AD9-9202-5077-BC4C323CAA30}"/>
                </a:ext>
              </a:extLst>
            </p:cNvPr>
            <p:cNvGrpSpPr/>
            <p:nvPr/>
          </p:nvGrpSpPr>
          <p:grpSpPr>
            <a:xfrm rot="10800000" flipV="1">
              <a:off x="570405" y="2903918"/>
              <a:ext cx="760271" cy="350344"/>
              <a:chOff x="5723198" y="2835525"/>
              <a:chExt cx="262372" cy="120905"/>
            </a:xfrm>
          </p:grpSpPr>
          <p:grpSp>
            <p:nvGrpSpPr>
              <p:cNvPr id="2373" name="Group 2372">
                <a:extLst>
                  <a:ext uri="{FF2B5EF4-FFF2-40B4-BE49-F238E27FC236}">
                    <a16:creationId xmlns:a16="http://schemas.microsoft.com/office/drawing/2014/main" id="{51385949-6D79-A1B6-93F5-3160C1C3B76E}"/>
                  </a:ext>
                </a:extLst>
              </p:cNvPr>
              <p:cNvGrpSpPr/>
              <p:nvPr/>
            </p:nvGrpSpPr>
            <p:grpSpPr>
              <a:xfrm>
                <a:off x="5747084" y="2875640"/>
                <a:ext cx="47346" cy="47346"/>
                <a:chOff x="4671582" y="646197"/>
                <a:chExt cx="73536" cy="73536"/>
              </a:xfrm>
            </p:grpSpPr>
            <p:sp>
              <p:nvSpPr>
                <p:cNvPr id="2440" name="Oval 2439">
                  <a:extLst>
                    <a:ext uri="{FF2B5EF4-FFF2-40B4-BE49-F238E27FC236}">
                      <a16:creationId xmlns:a16="http://schemas.microsoft.com/office/drawing/2014/main" id="{1BD35DA1-BFD6-37BF-E0BF-F83C1ED09EA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41" name="Oval 2440">
                  <a:extLst>
                    <a:ext uri="{FF2B5EF4-FFF2-40B4-BE49-F238E27FC236}">
                      <a16:creationId xmlns:a16="http://schemas.microsoft.com/office/drawing/2014/main" id="{0616C50D-0506-B10B-8C34-DEB785CF2E4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4" name="Group 2373">
                <a:extLst>
                  <a:ext uri="{FF2B5EF4-FFF2-40B4-BE49-F238E27FC236}">
                    <a16:creationId xmlns:a16="http://schemas.microsoft.com/office/drawing/2014/main" id="{3D93F12E-530C-6010-2003-D4FDDE60A75B}"/>
                  </a:ext>
                </a:extLst>
              </p:cNvPr>
              <p:cNvGrpSpPr/>
              <p:nvPr/>
            </p:nvGrpSpPr>
            <p:grpSpPr>
              <a:xfrm>
                <a:off x="5787220" y="2875628"/>
                <a:ext cx="47346" cy="47346"/>
                <a:chOff x="4671582" y="646197"/>
                <a:chExt cx="73536" cy="73536"/>
              </a:xfrm>
            </p:grpSpPr>
            <p:sp>
              <p:nvSpPr>
                <p:cNvPr id="2438" name="Oval 2437">
                  <a:extLst>
                    <a:ext uri="{FF2B5EF4-FFF2-40B4-BE49-F238E27FC236}">
                      <a16:creationId xmlns:a16="http://schemas.microsoft.com/office/drawing/2014/main" id="{D04F5AD9-E1D7-A895-4F04-D95A1C68CF7B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39" name="Oval 2438">
                  <a:extLst>
                    <a:ext uri="{FF2B5EF4-FFF2-40B4-BE49-F238E27FC236}">
                      <a16:creationId xmlns:a16="http://schemas.microsoft.com/office/drawing/2014/main" id="{ED88E03F-7053-67FC-0B7C-04D811EA0CE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5" name="Group 2374">
                <a:extLst>
                  <a:ext uri="{FF2B5EF4-FFF2-40B4-BE49-F238E27FC236}">
                    <a16:creationId xmlns:a16="http://schemas.microsoft.com/office/drawing/2014/main" id="{3D03D20F-98B5-D667-7F61-41FCAD99536C}"/>
                  </a:ext>
                </a:extLst>
              </p:cNvPr>
              <p:cNvGrpSpPr/>
              <p:nvPr/>
            </p:nvGrpSpPr>
            <p:grpSpPr>
              <a:xfrm>
                <a:off x="5762925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436" name="Oval 2435">
                  <a:extLst>
                    <a:ext uri="{FF2B5EF4-FFF2-40B4-BE49-F238E27FC236}">
                      <a16:creationId xmlns:a16="http://schemas.microsoft.com/office/drawing/2014/main" id="{C300DCC5-ECA2-51E7-E5E2-9CEE82188EE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37" name="Oval 2436">
                  <a:extLst>
                    <a:ext uri="{FF2B5EF4-FFF2-40B4-BE49-F238E27FC236}">
                      <a16:creationId xmlns:a16="http://schemas.microsoft.com/office/drawing/2014/main" id="{45A1A9CE-A031-AD35-35D6-A1BE6A12F377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6" name="Group 2375">
                <a:extLst>
                  <a:ext uri="{FF2B5EF4-FFF2-40B4-BE49-F238E27FC236}">
                    <a16:creationId xmlns:a16="http://schemas.microsoft.com/office/drawing/2014/main" id="{438856FF-FD62-80A7-9CE0-3E6EAAF61FE6}"/>
                  </a:ext>
                </a:extLst>
              </p:cNvPr>
              <p:cNvGrpSpPr/>
              <p:nvPr/>
            </p:nvGrpSpPr>
            <p:grpSpPr>
              <a:xfrm>
                <a:off x="5750778" y="2851955"/>
                <a:ext cx="47346" cy="47346"/>
                <a:chOff x="4671582" y="646197"/>
                <a:chExt cx="73536" cy="73536"/>
              </a:xfrm>
            </p:grpSpPr>
            <p:sp>
              <p:nvSpPr>
                <p:cNvPr id="2434" name="Oval 2433">
                  <a:extLst>
                    <a:ext uri="{FF2B5EF4-FFF2-40B4-BE49-F238E27FC236}">
                      <a16:creationId xmlns:a16="http://schemas.microsoft.com/office/drawing/2014/main" id="{B9398C30-3D2D-188D-44E0-16A1183A07C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35" name="Oval 2434">
                  <a:extLst>
                    <a:ext uri="{FF2B5EF4-FFF2-40B4-BE49-F238E27FC236}">
                      <a16:creationId xmlns:a16="http://schemas.microsoft.com/office/drawing/2014/main" id="{086F6BA1-DC33-C369-AEAC-A8CDC575C89E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7" name="Group 2376">
                <a:extLst>
                  <a:ext uri="{FF2B5EF4-FFF2-40B4-BE49-F238E27FC236}">
                    <a16:creationId xmlns:a16="http://schemas.microsoft.com/office/drawing/2014/main" id="{24DA3749-72CB-3FB1-1377-6CC0C9C117DB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432" name="Oval 2431">
                  <a:extLst>
                    <a:ext uri="{FF2B5EF4-FFF2-40B4-BE49-F238E27FC236}">
                      <a16:creationId xmlns:a16="http://schemas.microsoft.com/office/drawing/2014/main" id="{2CA3B4B3-B4F6-7556-29E8-D54731D5847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33" name="Oval 2432">
                  <a:extLst>
                    <a:ext uri="{FF2B5EF4-FFF2-40B4-BE49-F238E27FC236}">
                      <a16:creationId xmlns:a16="http://schemas.microsoft.com/office/drawing/2014/main" id="{078E0854-DE9E-2A3B-EF1B-E9BB5A4ED001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8" name="Group 2377">
                <a:extLst>
                  <a:ext uri="{FF2B5EF4-FFF2-40B4-BE49-F238E27FC236}">
                    <a16:creationId xmlns:a16="http://schemas.microsoft.com/office/drawing/2014/main" id="{66D2FFF3-736F-ACE0-97C5-164B53269EC6}"/>
                  </a:ext>
                </a:extLst>
              </p:cNvPr>
              <p:cNvGrpSpPr/>
              <p:nvPr/>
            </p:nvGrpSpPr>
            <p:grpSpPr>
              <a:xfrm>
                <a:off x="5753207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430" name="Oval 2429">
                  <a:extLst>
                    <a:ext uri="{FF2B5EF4-FFF2-40B4-BE49-F238E27FC236}">
                      <a16:creationId xmlns:a16="http://schemas.microsoft.com/office/drawing/2014/main" id="{A4B75B6E-CBC3-5BC0-656C-AC5558053F71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31" name="Oval 2430">
                  <a:extLst>
                    <a:ext uri="{FF2B5EF4-FFF2-40B4-BE49-F238E27FC236}">
                      <a16:creationId xmlns:a16="http://schemas.microsoft.com/office/drawing/2014/main" id="{348EEE90-5B89-172E-ADA7-31890BA40E02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79" name="Group 2378">
                <a:extLst>
                  <a:ext uri="{FF2B5EF4-FFF2-40B4-BE49-F238E27FC236}">
                    <a16:creationId xmlns:a16="http://schemas.microsoft.com/office/drawing/2014/main" id="{D8A6A957-0A9D-12BE-BF8E-06BDA5F33E96}"/>
                  </a:ext>
                </a:extLst>
              </p:cNvPr>
              <p:cNvGrpSpPr/>
              <p:nvPr/>
            </p:nvGrpSpPr>
            <p:grpSpPr>
              <a:xfrm>
                <a:off x="5787220" y="2895384"/>
                <a:ext cx="47346" cy="47346"/>
                <a:chOff x="4671582" y="646197"/>
                <a:chExt cx="73536" cy="73536"/>
              </a:xfrm>
            </p:grpSpPr>
            <p:sp>
              <p:nvSpPr>
                <p:cNvPr id="2428" name="Oval 2427">
                  <a:extLst>
                    <a:ext uri="{FF2B5EF4-FFF2-40B4-BE49-F238E27FC236}">
                      <a16:creationId xmlns:a16="http://schemas.microsoft.com/office/drawing/2014/main" id="{6AFC7FAC-88C9-84DD-8615-C5CEDA101724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9" name="Oval 2428">
                  <a:extLst>
                    <a:ext uri="{FF2B5EF4-FFF2-40B4-BE49-F238E27FC236}">
                      <a16:creationId xmlns:a16="http://schemas.microsoft.com/office/drawing/2014/main" id="{C81C3A05-338A-BFA8-59F3-354591026650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0" name="Group 2379">
                <a:extLst>
                  <a:ext uri="{FF2B5EF4-FFF2-40B4-BE49-F238E27FC236}">
                    <a16:creationId xmlns:a16="http://schemas.microsoft.com/office/drawing/2014/main" id="{B75DA489-286F-4231-1E5B-9AEB104BC227}"/>
                  </a:ext>
                </a:extLst>
              </p:cNvPr>
              <p:cNvGrpSpPr/>
              <p:nvPr/>
            </p:nvGrpSpPr>
            <p:grpSpPr>
              <a:xfrm>
                <a:off x="5834566" y="2887737"/>
                <a:ext cx="47346" cy="47346"/>
                <a:chOff x="4671582" y="646197"/>
                <a:chExt cx="73536" cy="73536"/>
              </a:xfrm>
            </p:grpSpPr>
            <p:sp>
              <p:nvSpPr>
                <p:cNvPr id="2426" name="Oval 2425">
                  <a:extLst>
                    <a:ext uri="{FF2B5EF4-FFF2-40B4-BE49-F238E27FC236}">
                      <a16:creationId xmlns:a16="http://schemas.microsoft.com/office/drawing/2014/main" id="{F12F0405-02D7-F28F-5E1A-8013BA9BF930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7" name="Oval 2426">
                  <a:extLst>
                    <a:ext uri="{FF2B5EF4-FFF2-40B4-BE49-F238E27FC236}">
                      <a16:creationId xmlns:a16="http://schemas.microsoft.com/office/drawing/2014/main" id="{2637C9FC-DB2D-FEE2-4E15-4FDED2B34B81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1" name="Group 2380">
                <a:extLst>
                  <a:ext uri="{FF2B5EF4-FFF2-40B4-BE49-F238E27FC236}">
                    <a16:creationId xmlns:a16="http://schemas.microsoft.com/office/drawing/2014/main" id="{E2C18B58-D38E-3D5E-DAD9-28B79FC06031}"/>
                  </a:ext>
                </a:extLst>
              </p:cNvPr>
              <p:cNvGrpSpPr/>
              <p:nvPr/>
            </p:nvGrpSpPr>
            <p:grpSpPr>
              <a:xfrm>
                <a:off x="5810893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424" name="Oval 2423">
                  <a:extLst>
                    <a:ext uri="{FF2B5EF4-FFF2-40B4-BE49-F238E27FC236}">
                      <a16:creationId xmlns:a16="http://schemas.microsoft.com/office/drawing/2014/main" id="{D74756C5-8880-2A55-9613-BA2CE00008E1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5" name="Oval 2424">
                  <a:extLst>
                    <a:ext uri="{FF2B5EF4-FFF2-40B4-BE49-F238E27FC236}">
                      <a16:creationId xmlns:a16="http://schemas.microsoft.com/office/drawing/2014/main" id="{8D1C4647-5E71-C783-270F-0735FD7CE73C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2" name="Group 2381">
                <a:extLst>
                  <a:ext uri="{FF2B5EF4-FFF2-40B4-BE49-F238E27FC236}">
                    <a16:creationId xmlns:a16="http://schemas.microsoft.com/office/drawing/2014/main" id="{94B95B01-7FDF-9210-B86C-CC4CC25073A1}"/>
                  </a:ext>
                </a:extLst>
              </p:cNvPr>
              <p:cNvGrpSpPr/>
              <p:nvPr/>
            </p:nvGrpSpPr>
            <p:grpSpPr>
              <a:xfrm>
                <a:off x="5834566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422" name="Oval 2421">
                  <a:extLst>
                    <a:ext uri="{FF2B5EF4-FFF2-40B4-BE49-F238E27FC236}">
                      <a16:creationId xmlns:a16="http://schemas.microsoft.com/office/drawing/2014/main" id="{A87ECA39-7A3C-A373-9170-23DC77E16656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3" name="Oval 2422">
                  <a:extLst>
                    <a:ext uri="{FF2B5EF4-FFF2-40B4-BE49-F238E27FC236}">
                      <a16:creationId xmlns:a16="http://schemas.microsoft.com/office/drawing/2014/main" id="{15996AC1-9C80-1D0A-3D02-34FECEE9AF3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3" name="Group 2382">
                <a:extLst>
                  <a:ext uri="{FF2B5EF4-FFF2-40B4-BE49-F238E27FC236}">
                    <a16:creationId xmlns:a16="http://schemas.microsoft.com/office/drawing/2014/main" id="{E03B2AE5-A1B0-E978-8272-014BF01487B4}"/>
                  </a:ext>
                </a:extLst>
              </p:cNvPr>
              <p:cNvGrpSpPr/>
              <p:nvPr/>
            </p:nvGrpSpPr>
            <p:grpSpPr>
              <a:xfrm>
                <a:off x="5853161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420" name="Oval 2419">
                  <a:extLst>
                    <a:ext uri="{FF2B5EF4-FFF2-40B4-BE49-F238E27FC236}">
                      <a16:creationId xmlns:a16="http://schemas.microsoft.com/office/drawing/2014/main" id="{759CC8E1-F23C-A2F5-F32F-B70832C66546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21" name="Oval 2420">
                  <a:extLst>
                    <a:ext uri="{FF2B5EF4-FFF2-40B4-BE49-F238E27FC236}">
                      <a16:creationId xmlns:a16="http://schemas.microsoft.com/office/drawing/2014/main" id="{51B658CC-8470-FD06-26D8-99410A3B70AD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4" name="Group 2383">
                <a:extLst>
                  <a:ext uri="{FF2B5EF4-FFF2-40B4-BE49-F238E27FC236}">
                    <a16:creationId xmlns:a16="http://schemas.microsoft.com/office/drawing/2014/main" id="{A985465E-20BC-D607-E088-126A2AE8EB6D}"/>
                  </a:ext>
                </a:extLst>
              </p:cNvPr>
              <p:cNvGrpSpPr/>
              <p:nvPr/>
            </p:nvGrpSpPr>
            <p:grpSpPr>
              <a:xfrm>
                <a:off x="5810893" y="2835525"/>
                <a:ext cx="47346" cy="47346"/>
                <a:chOff x="4671582" y="646197"/>
                <a:chExt cx="73536" cy="73536"/>
              </a:xfrm>
            </p:grpSpPr>
            <p:sp>
              <p:nvSpPr>
                <p:cNvPr id="2418" name="Oval 2417">
                  <a:extLst>
                    <a:ext uri="{FF2B5EF4-FFF2-40B4-BE49-F238E27FC236}">
                      <a16:creationId xmlns:a16="http://schemas.microsoft.com/office/drawing/2014/main" id="{7B343009-E262-F15C-0EF2-BD64D017C3A2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19" name="Oval 2418">
                  <a:extLst>
                    <a:ext uri="{FF2B5EF4-FFF2-40B4-BE49-F238E27FC236}">
                      <a16:creationId xmlns:a16="http://schemas.microsoft.com/office/drawing/2014/main" id="{4F17512A-B4A2-0B2A-2010-8A6ACED74CE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5" name="Group 2384">
                <a:extLst>
                  <a:ext uri="{FF2B5EF4-FFF2-40B4-BE49-F238E27FC236}">
                    <a16:creationId xmlns:a16="http://schemas.microsoft.com/office/drawing/2014/main" id="{3A3CACD6-AA1F-4704-0724-B7229B8498D4}"/>
                  </a:ext>
                </a:extLst>
              </p:cNvPr>
              <p:cNvGrpSpPr/>
              <p:nvPr/>
            </p:nvGrpSpPr>
            <p:grpSpPr>
              <a:xfrm>
                <a:off x="5864341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416" name="Oval 2415">
                  <a:extLst>
                    <a:ext uri="{FF2B5EF4-FFF2-40B4-BE49-F238E27FC236}">
                      <a16:creationId xmlns:a16="http://schemas.microsoft.com/office/drawing/2014/main" id="{0817BEA8-875B-9A14-14EF-AAA75161FCFB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17" name="Oval 2416">
                  <a:extLst>
                    <a:ext uri="{FF2B5EF4-FFF2-40B4-BE49-F238E27FC236}">
                      <a16:creationId xmlns:a16="http://schemas.microsoft.com/office/drawing/2014/main" id="{B99960EF-3416-B94A-D5AC-A33BC3C1C98C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6" name="Group 2385">
                <a:extLst>
                  <a:ext uri="{FF2B5EF4-FFF2-40B4-BE49-F238E27FC236}">
                    <a16:creationId xmlns:a16="http://schemas.microsoft.com/office/drawing/2014/main" id="{33B6657C-590E-493B-7F05-E3A72D0D5849}"/>
                  </a:ext>
                </a:extLst>
              </p:cNvPr>
              <p:cNvGrpSpPr/>
              <p:nvPr/>
            </p:nvGrpSpPr>
            <p:grpSpPr>
              <a:xfrm>
                <a:off x="5890878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414" name="Oval 2413">
                  <a:extLst>
                    <a:ext uri="{FF2B5EF4-FFF2-40B4-BE49-F238E27FC236}">
                      <a16:creationId xmlns:a16="http://schemas.microsoft.com/office/drawing/2014/main" id="{A28992D8-BD1E-06E1-3EF9-D4FCC1ECAB0C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15" name="Oval 2414">
                  <a:extLst>
                    <a:ext uri="{FF2B5EF4-FFF2-40B4-BE49-F238E27FC236}">
                      <a16:creationId xmlns:a16="http://schemas.microsoft.com/office/drawing/2014/main" id="{D114BF3D-C421-550F-9E8B-82A3B5B051FB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7" name="Group 2386">
                <a:extLst>
                  <a:ext uri="{FF2B5EF4-FFF2-40B4-BE49-F238E27FC236}">
                    <a16:creationId xmlns:a16="http://schemas.microsoft.com/office/drawing/2014/main" id="{41FC1AFD-627B-11AC-D40E-046AC22CAB6B}"/>
                  </a:ext>
                </a:extLst>
              </p:cNvPr>
              <p:cNvGrpSpPr/>
              <p:nvPr/>
            </p:nvGrpSpPr>
            <p:grpSpPr>
              <a:xfrm>
                <a:off x="5761682" y="2862023"/>
                <a:ext cx="47346" cy="47346"/>
                <a:chOff x="4671582" y="646197"/>
                <a:chExt cx="73536" cy="73536"/>
              </a:xfrm>
            </p:grpSpPr>
            <p:sp>
              <p:nvSpPr>
                <p:cNvPr id="2412" name="Oval 2411">
                  <a:extLst>
                    <a:ext uri="{FF2B5EF4-FFF2-40B4-BE49-F238E27FC236}">
                      <a16:creationId xmlns:a16="http://schemas.microsoft.com/office/drawing/2014/main" id="{F664C4B2-F804-7D93-778C-62027902333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13" name="Oval 2412">
                  <a:extLst>
                    <a:ext uri="{FF2B5EF4-FFF2-40B4-BE49-F238E27FC236}">
                      <a16:creationId xmlns:a16="http://schemas.microsoft.com/office/drawing/2014/main" id="{3F334857-3454-F597-C302-7845335D1167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8" name="Group 2387">
                <a:extLst>
                  <a:ext uri="{FF2B5EF4-FFF2-40B4-BE49-F238E27FC236}">
                    <a16:creationId xmlns:a16="http://schemas.microsoft.com/office/drawing/2014/main" id="{3D3B6190-28A1-466C-C267-071A3B0CC32E}"/>
                  </a:ext>
                </a:extLst>
              </p:cNvPr>
              <p:cNvGrpSpPr/>
              <p:nvPr/>
            </p:nvGrpSpPr>
            <p:grpSpPr>
              <a:xfrm>
                <a:off x="589087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410" name="Oval 2409">
                  <a:extLst>
                    <a:ext uri="{FF2B5EF4-FFF2-40B4-BE49-F238E27FC236}">
                      <a16:creationId xmlns:a16="http://schemas.microsoft.com/office/drawing/2014/main" id="{64B0E088-8A11-48F7-DDEC-BE23C018495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11" name="Oval 2410">
                  <a:extLst>
                    <a:ext uri="{FF2B5EF4-FFF2-40B4-BE49-F238E27FC236}">
                      <a16:creationId xmlns:a16="http://schemas.microsoft.com/office/drawing/2014/main" id="{82F7BB86-8AD7-A1CA-9295-A072E065F56E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89" name="Group 2388">
                <a:extLst>
                  <a:ext uri="{FF2B5EF4-FFF2-40B4-BE49-F238E27FC236}">
                    <a16:creationId xmlns:a16="http://schemas.microsoft.com/office/drawing/2014/main" id="{8AC3CE97-99E8-BC76-52D3-71B4BFA0FC86}"/>
                  </a:ext>
                </a:extLst>
              </p:cNvPr>
              <p:cNvGrpSpPr/>
              <p:nvPr/>
            </p:nvGrpSpPr>
            <p:grpSpPr>
              <a:xfrm>
                <a:off x="5938224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408" name="Oval 2407">
                  <a:extLst>
                    <a:ext uri="{FF2B5EF4-FFF2-40B4-BE49-F238E27FC236}">
                      <a16:creationId xmlns:a16="http://schemas.microsoft.com/office/drawing/2014/main" id="{3750F0B8-455D-AD33-8168-14842F12037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9" name="Oval 2408">
                  <a:extLst>
                    <a:ext uri="{FF2B5EF4-FFF2-40B4-BE49-F238E27FC236}">
                      <a16:creationId xmlns:a16="http://schemas.microsoft.com/office/drawing/2014/main" id="{F6295680-6B08-191D-1C0B-4CE0D3DA156A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0" name="Group 2389">
                <a:extLst>
                  <a:ext uri="{FF2B5EF4-FFF2-40B4-BE49-F238E27FC236}">
                    <a16:creationId xmlns:a16="http://schemas.microsoft.com/office/drawing/2014/main" id="{0B409BE4-D116-5D8F-717C-A02917CCF43A}"/>
                  </a:ext>
                </a:extLst>
              </p:cNvPr>
              <p:cNvGrpSpPr/>
              <p:nvPr/>
            </p:nvGrpSpPr>
            <p:grpSpPr>
              <a:xfrm>
                <a:off x="5792268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406" name="Oval 2405">
                  <a:extLst>
                    <a:ext uri="{FF2B5EF4-FFF2-40B4-BE49-F238E27FC236}">
                      <a16:creationId xmlns:a16="http://schemas.microsoft.com/office/drawing/2014/main" id="{71D32A17-7BC7-980E-4961-7AF2831D699B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7" name="Oval 2406">
                  <a:extLst>
                    <a:ext uri="{FF2B5EF4-FFF2-40B4-BE49-F238E27FC236}">
                      <a16:creationId xmlns:a16="http://schemas.microsoft.com/office/drawing/2014/main" id="{762E2D95-2EA3-D2EB-0FBA-67AAC78EBFB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1" name="Group 2390">
                <a:extLst>
                  <a:ext uri="{FF2B5EF4-FFF2-40B4-BE49-F238E27FC236}">
                    <a16:creationId xmlns:a16="http://schemas.microsoft.com/office/drawing/2014/main" id="{61F34AA1-1DEE-A222-EE92-35F2B93FF2E6}"/>
                  </a:ext>
                </a:extLst>
              </p:cNvPr>
              <p:cNvGrpSpPr/>
              <p:nvPr/>
            </p:nvGrpSpPr>
            <p:grpSpPr>
              <a:xfrm>
                <a:off x="5914551" y="2856937"/>
                <a:ext cx="47346" cy="47346"/>
                <a:chOff x="4671582" y="646197"/>
                <a:chExt cx="73536" cy="73536"/>
              </a:xfrm>
            </p:grpSpPr>
            <p:sp>
              <p:nvSpPr>
                <p:cNvPr id="2404" name="Oval 2403">
                  <a:extLst>
                    <a:ext uri="{FF2B5EF4-FFF2-40B4-BE49-F238E27FC236}">
                      <a16:creationId xmlns:a16="http://schemas.microsoft.com/office/drawing/2014/main" id="{D80A792A-289B-5DE1-03D5-AFE96BF5F02F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5" name="Oval 2404">
                  <a:extLst>
                    <a:ext uri="{FF2B5EF4-FFF2-40B4-BE49-F238E27FC236}">
                      <a16:creationId xmlns:a16="http://schemas.microsoft.com/office/drawing/2014/main" id="{D0325D9C-28FC-F1C7-73BB-17E95D84216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2" name="Group 2391">
                <a:extLst>
                  <a:ext uri="{FF2B5EF4-FFF2-40B4-BE49-F238E27FC236}">
                    <a16:creationId xmlns:a16="http://schemas.microsoft.com/office/drawing/2014/main" id="{AEDDFF7F-9100-7EF5-C81E-EB46EED5D366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402" name="Oval 2401">
                  <a:extLst>
                    <a:ext uri="{FF2B5EF4-FFF2-40B4-BE49-F238E27FC236}">
                      <a16:creationId xmlns:a16="http://schemas.microsoft.com/office/drawing/2014/main" id="{DE7C2211-AAE0-2A2B-A7ED-D63AD132586C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3" name="Oval 2402">
                  <a:extLst>
                    <a:ext uri="{FF2B5EF4-FFF2-40B4-BE49-F238E27FC236}">
                      <a16:creationId xmlns:a16="http://schemas.microsoft.com/office/drawing/2014/main" id="{829DC880-1054-D75F-780A-92A9EF7DE70B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3" name="Group 2392">
                <a:extLst>
                  <a:ext uri="{FF2B5EF4-FFF2-40B4-BE49-F238E27FC236}">
                    <a16:creationId xmlns:a16="http://schemas.microsoft.com/office/drawing/2014/main" id="{E6AB9023-27AC-1B48-A117-28BCF623ED48}"/>
                  </a:ext>
                </a:extLst>
              </p:cNvPr>
              <p:cNvGrpSpPr/>
              <p:nvPr/>
            </p:nvGrpSpPr>
            <p:grpSpPr>
              <a:xfrm>
                <a:off x="5864361" y="2844275"/>
                <a:ext cx="47346" cy="47346"/>
                <a:chOff x="4671582" y="646197"/>
                <a:chExt cx="73536" cy="73536"/>
              </a:xfrm>
            </p:grpSpPr>
            <p:sp>
              <p:nvSpPr>
                <p:cNvPr id="2400" name="Oval 2399">
                  <a:extLst>
                    <a:ext uri="{FF2B5EF4-FFF2-40B4-BE49-F238E27FC236}">
                      <a16:creationId xmlns:a16="http://schemas.microsoft.com/office/drawing/2014/main" id="{D3477A01-F459-DED6-4809-9495542ED2A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01" name="Oval 2400">
                  <a:extLst>
                    <a:ext uri="{FF2B5EF4-FFF2-40B4-BE49-F238E27FC236}">
                      <a16:creationId xmlns:a16="http://schemas.microsoft.com/office/drawing/2014/main" id="{CB554078-13E0-2183-78A9-9E740DA541AE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4" name="Group 2393">
                <a:extLst>
                  <a:ext uri="{FF2B5EF4-FFF2-40B4-BE49-F238E27FC236}">
                    <a16:creationId xmlns:a16="http://schemas.microsoft.com/office/drawing/2014/main" id="{49FB7C20-ABD1-8A0E-5BB9-6B81D2DF7A64}"/>
                  </a:ext>
                </a:extLst>
              </p:cNvPr>
              <p:cNvGrpSpPr/>
              <p:nvPr/>
            </p:nvGrpSpPr>
            <p:grpSpPr>
              <a:xfrm>
                <a:off x="572319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398" name="Oval 2397">
                  <a:extLst>
                    <a:ext uri="{FF2B5EF4-FFF2-40B4-BE49-F238E27FC236}">
                      <a16:creationId xmlns:a16="http://schemas.microsoft.com/office/drawing/2014/main" id="{89370EAD-6FDC-AFA2-5B51-EF0D82170617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99" name="Oval 2398">
                  <a:extLst>
                    <a:ext uri="{FF2B5EF4-FFF2-40B4-BE49-F238E27FC236}">
                      <a16:creationId xmlns:a16="http://schemas.microsoft.com/office/drawing/2014/main" id="{09932E24-8DB7-3B1D-313F-E4D25D820060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395" name="Group 2394">
                <a:extLst>
                  <a:ext uri="{FF2B5EF4-FFF2-40B4-BE49-F238E27FC236}">
                    <a16:creationId xmlns:a16="http://schemas.microsoft.com/office/drawing/2014/main" id="{7B0CFC1D-E85A-0186-4ED6-819015CBAAA1}"/>
                  </a:ext>
                </a:extLst>
              </p:cNvPr>
              <p:cNvGrpSpPr/>
              <p:nvPr/>
            </p:nvGrpSpPr>
            <p:grpSpPr>
              <a:xfrm>
                <a:off x="584068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396" name="Oval 2395">
                  <a:extLst>
                    <a:ext uri="{FF2B5EF4-FFF2-40B4-BE49-F238E27FC236}">
                      <a16:creationId xmlns:a16="http://schemas.microsoft.com/office/drawing/2014/main" id="{E18DD1AF-17E4-A13E-7905-BDC76CD21B8F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397" name="Oval 2396">
                  <a:extLst>
                    <a:ext uri="{FF2B5EF4-FFF2-40B4-BE49-F238E27FC236}">
                      <a16:creationId xmlns:a16="http://schemas.microsoft.com/office/drawing/2014/main" id="{50B6DC81-B3A5-5842-F324-56FE36765BA0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</p:grpSp>
        <p:grpSp>
          <p:nvGrpSpPr>
            <p:cNvPr id="2442" name="Group 2441">
              <a:extLst>
                <a:ext uri="{FF2B5EF4-FFF2-40B4-BE49-F238E27FC236}">
                  <a16:creationId xmlns:a16="http://schemas.microsoft.com/office/drawing/2014/main" id="{2174C26F-F864-3EF6-029D-482B5AD77708}"/>
                </a:ext>
              </a:extLst>
            </p:cNvPr>
            <p:cNvGrpSpPr/>
            <p:nvPr/>
          </p:nvGrpSpPr>
          <p:grpSpPr>
            <a:xfrm rot="10800000" flipV="1">
              <a:off x="921630" y="2922319"/>
              <a:ext cx="760271" cy="350344"/>
              <a:chOff x="5723198" y="2835525"/>
              <a:chExt cx="262372" cy="120905"/>
            </a:xfrm>
          </p:grpSpPr>
          <p:grpSp>
            <p:nvGrpSpPr>
              <p:cNvPr id="2443" name="Group 2442">
                <a:extLst>
                  <a:ext uri="{FF2B5EF4-FFF2-40B4-BE49-F238E27FC236}">
                    <a16:creationId xmlns:a16="http://schemas.microsoft.com/office/drawing/2014/main" id="{37B47DE8-887E-F81C-A313-B2D00A844D12}"/>
                  </a:ext>
                </a:extLst>
              </p:cNvPr>
              <p:cNvGrpSpPr/>
              <p:nvPr/>
            </p:nvGrpSpPr>
            <p:grpSpPr>
              <a:xfrm>
                <a:off x="5747084" y="2875640"/>
                <a:ext cx="47346" cy="47346"/>
                <a:chOff x="4671582" y="646197"/>
                <a:chExt cx="73536" cy="73536"/>
              </a:xfrm>
            </p:grpSpPr>
            <p:sp>
              <p:nvSpPr>
                <p:cNvPr id="2510" name="Oval 2509">
                  <a:extLst>
                    <a:ext uri="{FF2B5EF4-FFF2-40B4-BE49-F238E27FC236}">
                      <a16:creationId xmlns:a16="http://schemas.microsoft.com/office/drawing/2014/main" id="{785FD946-AB48-4928-585E-B28E32544F8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11" name="Oval 2510">
                  <a:extLst>
                    <a:ext uri="{FF2B5EF4-FFF2-40B4-BE49-F238E27FC236}">
                      <a16:creationId xmlns:a16="http://schemas.microsoft.com/office/drawing/2014/main" id="{C56BCD47-6256-1F27-C208-1E98ACFD96F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4" name="Group 2443">
                <a:extLst>
                  <a:ext uri="{FF2B5EF4-FFF2-40B4-BE49-F238E27FC236}">
                    <a16:creationId xmlns:a16="http://schemas.microsoft.com/office/drawing/2014/main" id="{F1A47B30-7B3B-9275-E630-26B651715145}"/>
                  </a:ext>
                </a:extLst>
              </p:cNvPr>
              <p:cNvGrpSpPr/>
              <p:nvPr/>
            </p:nvGrpSpPr>
            <p:grpSpPr>
              <a:xfrm>
                <a:off x="5787220" y="2875628"/>
                <a:ext cx="47346" cy="47346"/>
                <a:chOff x="4671582" y="646197"/>
                <a:chExt cx="73536" cy="73536"/>
              </a:xfrm>
            </p:grpSpPr>
            <p:sp>
              <p:nvSpPr>
                <p:cNvPr id="2508" name="Oval 2507">
                  <a:extLst>
                    <a:ext uri="{FF2B5EF4-FFF2-40B4-BE49-F238E27FC236}">
                      <a16:creationId xmlns:a16="http://schemas.microsoft.com/office/drawing/2014/main" id="{43E156BE-3977-AFF7-6E03-1C49EAD8EF5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9" name="Oval 2508">
                  <a:extLst>
                    <a:ext uri="{FF2B5EF4-FFF2-40B4-BE49-F238E27FC236}">
                      <a16:creationId xmlns:a16="http://schemas.microsoft.com/office/drawing/2014/main" id="{114BCAEA-76B8-346D-1BC1-5375334573B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5" name="Group 2444">
                <a:extLst>
                  <a:ext uri="{FF2B5EF4-FFF2-40B4-BE49-F238E27FC236}">
                    <a16:creationId xmlns:a16="http://schemas.microsoft.com/office/drawing/2014/main" id="{71FD42F6-7104-9EC2-5E63-0C14FACD3BC6}"/>
                  </a:ext>
                </a:extLst>
              </p:cNvPr>
              <p:cNvGrpSpPr/>
              <p:nvPr/>
            </p:nvGrpSpPr>
            <p:grpSpPr>
              <a:xfrm>
                <a:off x="5762925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506" name="Oval 2505">
                  <a:extLst>
                    <a:ext uri="{FF2B5EF4-FFF2-40B4-BE49-F238E27FC236}">
                      <a16:creationId xmlns:a16="http://schemas.microsoft.com/office/drawing/2014/main" id="{29B86F6F-0E7D-1B61-03D1-784299930EA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7" name="Oval 2506">
                  <a:extLst>
                    <a:ext uri="{FF2B5EF4-FFF2-40B4-BE49-F238E27FC236}">
                      <a16:creationId xmlns:a16="http://schemas.microsoft.com/office/drawing/2014/main" id="{01269067-DFB9-B9F4-DD49-38920415E3C9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6" name="Group 2445">
                <a:extLst>
                  <a:ext uri="{FF2B5EF4-FFF2-40B4-BE49-F238E27FC236}">
                    <a16:creationId xmlns:a16="http://schemas.microsoft.com/office/drawing/2014/main" id="{A32D7502-C7CF-0263-CBA8-2AC7CCF38A9D}"/>
                  </a:ext>
                </a:extLst>
              </p:cNvPr>
              <p:cNvGrpSpPr/>
              <p:nvPr/>
            </p:nvGrpSpPr>
            <p:grpSpPr>
              <a:xfrm>
                <a:off x="5750778" y="2851955"/>
                <a:ext cx="47346" cy="47346"/>
                <a:chOff x="4671582" y="646197"/>
                <a:chExt cx="73536" cy="73536"/>
              </a:xfrm>
            </p:grpSpPr>
            <p:sp>
              <p:nvSpPr>
                <p:cNvPr id="2504" name="Oval 2503">
                  <a:extLst>
                    <a:ext uri="{FF2B5EF4-FFF2-40B4-BE49-F238E27FC236}">
                      <a16:creationId xmlns:a16="http://schemas.microsoft.com/office/drawing/2014/main" id="{A1D65D88-65DB-F401-EA16-4717F4172176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5" name="Oval 2504">
                  <a:extLst>
                    <a:ext uri="{FF2B5EF4-FFF2-40B4-BE49-F238E27FC236}">
                      <a16:creationId xmlns:a16="http://schemas.microsoft.com/office/drawing/2014/main" id="{A289EA93-09B1-D7EF-1D6F-0A0BBE604C47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7" name="Group 2446">
                <a:extLst>
                  <a:ext uri="{FF2B5EF4-FFF2-40B4-BE49-F238E27FC236}">
                    <a16:creationId xmlns:a16="http://schemas.microsoft.com/office/drawing/2014/main" id="{AC0B5D82-5A3E-DDFB-67C3-72B47D20A27D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502" name="Oval 2501">
                  <a:extLst>
                    <a:ext uri="{FF2B5EF4-FFF2-40B4-BE49-F238E27FC236}">
                      <a16:creationId xmlns:a16="http://schemas.microsoft.com/office/drawing/2014/main" id="{52BF50AF-B234-04AC-964D-BEA468D741EC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3" name="Oval 2502">
                  <a:extLst>
                    <a:ext uri="{FF2B5EF4-FFF2-40B4-BE49-F238E27FC236}">
                      <a16:creationId xmlns:a16="http://schemas.microsoft.com/office/drawing/2014/main" id="{2CE2FA05-EC53-9C26-82EB-FCE65F0ED836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8" name="Group 2447">
                <a:extLst>
                  <a:ext uri="{FF2B5EF4-FFF2-40B4-BE49-F238E27FC236}">
                    <a16:creationId xmlns:a16="http://schemas.microsoft.com/office/drawing/2014/main" id="{B87B8913-74F9-8108-3348-9344BCCA6D00}"/>
                  </a:ext>
                </a:extLst>
              </p:cNvPr>
              <p:cNvGrpSpPr/>
              <p:nvPr/>
            </p:nvGrpSpPr>
            <p:grpSpPr>
              <a:xfrm>
                <a:off x="5753207" y="2899301"/>
                <a:ext cx="47346" cy="47346"/>
                <a:chOff x="4671582" y="646197"/>
                <a:chExt cx="73536" cy="73536"/>
              </a:xfrm>
            </p:grpSpPr>
            <p:sp>
              <p:nvSpPr>
                <p:cNvPr id="2500" name="Oval 2499">
                  <a:extLst>
                    <a:ext uri="{FF2B5EF4-FFF2-40B4-BE49-F238E27FC236}">
                      <a16:creationId xmlns:a16="http://schemas.microsoft.com/office/drawing/2014/main" id="{E575AD30-0A0E-D909-39E0-486139CC0620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501" name="Oval 2500">
                  <a:extLst>
                    <a:ext uri="{FF2B5EF4-FFF2-40B4-BE49-F238E27FC236}">
                      <a16:creationId xmlns:a16="http://schemas.microsoft.com/office/drawing/2014/main" id="{CF5318E9-7A82-0A9E-F8EC-4004C57389AC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49" name="Group 2448">
                <a:extLst>
                  <a:ext uri="{FF2B5EF4-FFF2-40B4-BE49-F238E27FC236}">
                    <a16:creationId xmlns:a16="http://schemas.microsoft.com/office/drawing/2014/main" id="{7F94A24C-6156-ABDE-FE8D-9FA8CF5D07EB}"/>
                  </a:ext>
                </a:extLst>
              </p:cNvPr>
              <p:cNvGrpSpPr/>
              <p:nvPr/>
            </p:nvGrpSpPr>
            <p:grpSpPr>
              <a:xfrm>
                <a:off x="5787220" y="2895384"/>
                <a:ext cx="47346" cy="47346"/>
                <a:chOff x="4671582" y="646197"/>
                <a:chExt cx="73536" cy="73536"/>
              </a:xfrm>
            </p:grpSpPr>
            <p:sp>
              <p:nvSpPr>
                <p:cNvPr id="2498" name="Oval 2497">
                  <a:extLst>
                    <a:ext uri="{FF2B5EF4-FFF2-40B4-BE49-F238E27FC236}">
                      <a16:creationId xmlns:a16="http://schemas.microsoft.com/office/drawing/2014/main" id="{0C1460EA-31EB-076B-9BB9-F51FA912E9B6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99" name="Oval 2498">
                  <a:extLst>
                    <a:ext uri="{FF2B5EF4-FFF2-40B4-BE49-F238E27FC236}">
                      <a16:creationId xmlns:a16="http://schemas.microsoft.com/office/drawing/2014/main" id="{C6866F2C-62DE-FA2B-EDB6-53D379E6BB67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0" name="Group 2449">
                <a:extLst>
                  <a:ext uri="{FF2B5EF4-FFF2-40B4-BE49-F238E27FC236}">
                    <a16:creationId xmlns:a16="http://schemas.microsoft.com/office/drawing/2014/main" id="{B414D4C3-545B-CE97-C3EE-C3E69C985FB3}"/>
                  </a:ext>
                </a:extLst>
              </p:cNvPr>
              <p:cNvGrpSpPr/>
              <p:nvPr/>
            </p:nvGrpSpPr>
            <p:grpSpPr>
              <a:xfrm>
                <a:off x="5834566" y="2887737"/>
                <a:ext cx="47346" cy="47346"/>
                <a:chOff x="4671582" y="646197"/>
                <a:chExt cx="73536" cy="73536"/>
              </a:xfrm>
            </p:grpSpPr>
            <p:sp>
              <p:nvSpPr>
                <p:cNvPr id="2496" name="Oval 2495">
                  <a:extLst>
                    <a:ext uri="{FF2B5EF4-FFF2-40B4-BE49-F238E27FC236}">
                      <a16:creationId xmlns:a16="http://schemas.microsoft.com/office/drawing/2014/main" id="{95A6A788-BC56-19FF-6A66-9E8845388655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97" name="Oval 2496">
                  <a:extLst>
                    <a:ext uri="{FF2B5EF4-FFF2-40B4-BE49-F238E27FC236}">
                      <a16:creationId xmlns:a16="http://schemas.microsoft.com/office/drawing/2014/main" id="{9A0DFD76-F424-EDDF-F67D-D5238FB2F073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1" name="Group 2450">
                <a:extLst>
                  <a:ext uri="{FF2B5EF4-FFF2-40B4-BE49-F238E27FC236}">
                    <a16:creationId xmlns:a16="http://schemas.microsoft.com/office/drawing/2014/main" id="{B7620BB8-17E9-60A6-9447-2B32585C05CD}"/>
                  </a:ext>
                </a:extLst>
              </p:cNvPr>
              <p:cNvGrpSpPr/>
              <p:nvPr/>
            </p:nvGrpSpPr>
            <p:grpSpPr>
              <a:xfrm>
                <a:off x="5810893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494" name="Oval 2493">
                  <a:extLst>
                    <a:ext uri="{FF2B5EF4-FFF2-40B4-BE49-F238E27FC236}">
                      <a16:creationId xmlns:a16="http://schemas.microsoft.com/office/drawing/2014/main" id="{B7F8CA1B-AB70-E193-B15D-161A9570AD1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95" name="Oval 2494">
                  <a:extLst>
                    <a:ext uri="{FF2B5EF4-FFF2-40B4-BE49-F238E27FC236}">
                      <a16:creationId xmlns:a16="http://schemas.microsoft.com/office/drawing/2014/main" id="{17E00133-CB2E-FD17-3B04-E3A5820E594B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2" name="Group 2451">
                <a:extLst>
                  <a:ext uri="{FF2B5EF4-FFF2-40B4-BE49-F238E27FC236}">
                    <a16:creationId xmlns:a16="http://schemas.microsoft.com/office/drawing/2014/main" id="{BC12C1C2-B783-925B-E29A-6842361B177B}"/>
                  </a:ext>
                </a:extLst>
              </p:cNvPr>
              <p:cNvGrpSpPr/>
              <p:nvPr/>
            </p:nvGrpSpPr>
            <p:grpSpPr>
              <a:xfrm>
                <a:off x="5834566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492" name="Oval 2491">
                  <a:extLst>
                    <a:ext uri="{FF2B5EF4-FFF2-40B4-BE49-F238E27FC236}">
                      <a16:creationId xmlns:a16="http://schemas.microsoft.com/office/drawing/2014/main" id="{8C2A9B47-81D4-43E2-B8C0-E5E0A8E22A7D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93" name="Oval 2492">
                  <a:extLst>
                    <a:ext uri="{FF2B5EF4-FFF2-40B4-BE49-F238E27FC236}">
                      <a16:creationId xmlns:a16="http://schemas.microsoft.com/office/drawing/2014/main" id="{2E42DF20-3FC1-91F6-12CC-6725EE2C402E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3" name="Group 2452">
                <a:extLst>
                  <a:ext uri="{FF2B5EF4-FFF2-40B4-BE49-F238E27FC236}">
                    <a16:creationId xmlns:a16="http://schemas.microsoft.com/office/drawing/2014/main" id="{C40773AC-DFC5-19C1-CDC7-D5A15DEAB84B}"/>
                  </a:ext>
                </a:extLst>
              </p:cNvPr>
              <p:cNvGrpSpPr/>
              <p:nvPr/>
            </p:nvGrpSpPr>
            <p:grpSpPr>
              <a:xfrm>
                <a:off x="5853161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490" name="Oval 2489">
                  <a:extLst>
                    <a:ext uri="{FF2B5EF4-FFF2-40B4-BE49-F238E27FC236}">
                      <a16:creationId xmlns:a16="http://schemas.microsoft.com/office/drawing/2014/main" id="{51A4F826-033B-B60C-45F0-4382A5B1C94E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91" name="Oval 2490">
                  <a:extLst>
                    <a:ext uri="{FF2B5EF4-FFF2-40B4-BE49-F238E27FC236}">
                      <a16:creationId xmlns:a16="http://schemas.microsoft.com/office/drawing/2014/main" id="{134EBE93-6C09-BA4D-8DCD-F118E6294B8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4" name="Group 2453">
                <a:extLst>
                  <a:ext uri="{FF2B5EF4-FFF2-40B4-BE49-F238E27FC236}">
                    <a16:creationId xmlns:a16="http://schemas.microsoft.com/office/drawing/2014/main" id="{74A8530B-1C9E-6F7D-0372-46811D288AAC}"/>
                  </a:ext>
                </a:extLst>
              </p:cNvPr>
              <p:cNvGrpSpPr/>
              <p:nvPr/>
            </p:nvGrpSpPr>
            <p:grpSpPr>
              <a:xfrm>
                <a:off x="5810893" y="2835525"/>
                <a:ext cx="47346" cy="47346"/>
                <a:chOff x="4671582" y="646197"/>
                <a:chExt cx="73536" cy="73536"/>
              </a:xfrm>
            </p:grpSpPr>
            <p:sp>
              <p:nvSpPr>
                <p:cNvPr id="2488" name="Oval 2487">
                  <a:extLst>
                    <a:ext uri="{FF2B5EF4-FFF2-40B4-BE49-F238E27FC236}">
                      <a16:creationId xmlns:a16="http://schemas.microsoft.com/office/drawing/2014/main" id="{C56D5FB8-5A03-31C3-20CD-4736431CBF1F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9" name="Oval 2488">
                  <a:extLst>
                    <a:ext uri="{FF2B5EF4-FFF2-40B4-BE49-F238E27FC236}">
                      <a16:creationId xmlns:a16="http://schemas.microsoft.com/office/drawing/2014/main" id="{E5713DBE-69B7-5E4C-2AB6-796AC368BA10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5" name="Group 2454">
                <a:extLst>
                  <a:ext uri="{FF2B5EF4-FFF2-40B4-BE49-F238E27FC236}">
                    <a16:creationId xmlns:a16="http://schemas.microsoft.com/office/drawing/2014/main" id="{D2B32DC3-93C1-A6C4-2A9D-B0BDB65384E2}"/>
                  </a:ext>
                </a:extLst>
              </p:cNvPr>
              <p:cNvGrpSpPr/>
              <p:nvPr/>
            </p:nvGrpSpPr>
            <p:grpSpPr>
              <a:xfrm>
                <a:off x="5864341" y="2878954"/>
                <a:ext cx="47346" cy="47346"/>
                <a:chOff x="4671582" y="646197"/>
                <a:chExt cx="73536" cy="73536"/>
              </a:xfrm>
            </p:grpSpPr>
            <p:sp>
              <p:nvSpPr>
                <p:cNvPr id="2486" name="Oval 2485">
                  <a:extLst>
                    <a:ext uri="{FF2B5EF4-FFF2-40B4-BE49-F238E27FC236}">
                      <a16:creationId xmlns:a16="http://schemas.microsoft.com/office/drawing/2014/main" id="{9B7AE4C0-05E3-B15C-FC41-9748ED725543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7" name="Oval 2486">
                  <a:extLst>
                    <a:ext uri="{FF2B5EF4-FFF2-40B4-BE49-F238E27FC236}">
                      <a16:creationId xmlns:a16="http://schemas.microsoft.com/office/drawing/2014/main" id="{EDECA9D5-BCB5-B516-BA43-0FA438DAA22F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6" name="Group 2455">
                <a:extLst>
                  <a:ext uri="{FF2B5EF4-FFF2-40B4-BE49-F238E27FC236}">
                    <a16:creationId xmlns:a16="http://schemas.microsoft.com/office/drawing/2014/main" id="{80CDAB1E-4D5F-3D77-EBB2-E56E522B26C8}"/>
                  </a:ext>
                </a:extLst>
              </p:cNvPr>
              <p:cNvGrpSpPr/>
              <p:nvPr/>
            </p:nvGrpSpPr>
            <p:grpSpPr>
              <a:xfrm>
                <a:off x="5890878" y="2902627"/>
                <a:ext cx="47346" cy="47346"/>
                <a:chOff x="4671582" y="646197"/>
                <a:chExt cx="73536" cy="73536"/>
              </a:xfrm>
            </p:grpSpPr>
            <p:sp>
              <p:nvSpPr>
                <p:cNvPr id="2484" name="Oval 2483">
                  <a:extLst>
                    <a:ext uri="{FF2B5EF4-FFF2-40B4-BE49-F238E27FC236}">
                      <a16:creationId xmlns:a16="http://schemas.microsoft.com/office/drawing/2014/main" id="{DC3E2096-3454-016F-AEE5-A20FF5142744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5" name="Oval 2484">
                  <a:extLst>
                    <a:ext uri="{FF2B5EF4-FFF2-40B4-BE49-F238E27FC236}">
                      <a16:creationId xmlns:a16="http://schemas.microsoft.com/office/drawing/2014/main" id="{CBCDB69B-4ECD-85CD-2117-5C4CACE3191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7" name="Group 2456">
                <a:extLst>
                  <a:ext uri="{FF2B5EF4-FFF2-40B4-BE49-F238E27FC236}">
                    <a16:creationId xmlns:a16="http://schemas.microsoft.com/office/drawing/2014/main" id="{0200B981-115E-0AA3-61CF-C8F1D45F4274}"/>
                  </a:ext>
                </a:extLst>
              </p:cNvPr>
              <p:cNvGrpSpPr/>
              <p:nvPr/>
            </p:nvGrpSpPr>
            <p:grpSpPr>
              <a:xfrm>
                <a:off x="5761682" y="2862023"/>
                <a:ext cx="47346" cy="47346"/>
                <a:chOff x="4671582" y="646197"/>
                <a:chExt cx="73536" cy="73536"/>
              </a:xfrm>
            </p:grpSpPr>
            <p:sp>
              <p:nvSpPr>
                <p:cNvPr id="2482" name="Oval 2481">
                  <a:extLst>
                    <a:ext uri="{FF2B5EF4-FFF2-40B4-BE49-F238E27FC236}">
                      <a16:creationId xmlns:a16="http://schemas.microsoft.com/office/drawing/2014/main" id="{6C002A8C-AC76-0D5C-9D57-A94CBAB777A1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3" name="Oval 2482">
                  <a:extLst>
                    <a:ext uri="{FF2B5EF4-FFF2-40B4-BE49-F238E27FC236}">
                      <a16:creationId xmlns:a16="http://schemas.microsoft.com/office/drawing/2014/main" id="{EE8091B4-A5FA-CB7F-E04F-23F94338B6F1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8" name="Group 2457">
                <a:extLst>
                  <a:ext uri="{FF2B5EF4-FFF2-40B4-BE49-F238E27FC236}">
                    <a16:creationId xmlns:a16="http://schemas.microsoft.com/office/drawing/2014/main" id="{F1579A5C-CBEE-A1F4-6F09-AE794D37E61E}"/>
                  </a:ext>
                </a:extLst>
              </p:cNvPr>
              <p:cNvGrpSpPr/>
              <p:nvPr/>
            </p:nvGrpSpPr>
            <p:grpSpPr>
              <a:xfrm>
                <a:off x="589087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480" name="Oval 2479">
                  <a:extLst>
                    <a:ext uri="{FF2B5EF4-FFF2-40B4-BE49-F238E27FC236}">
                      <a16:creationId xmlns:a16="http://schemas.microsoft.com/office/drawing/2014/main" id="{69A90353-2C91-E6B1-3E4F-7AEF6E0A3B79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81" name="Oval 2480">
                  <a:extLst>
                    <a:ext uri="{FF2B5EF4-FFF2-40B4-BE49-F238E27FC236}">
                      <a16:creationId xmlns:a16="http://schemas.microsoft.com/office/drawing/2014/main" id="{EE35E59C-13B2-E9F4-92E1-067CE96DEF12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59" name="Group 2458">
                <a:extLst>
                  <a:ext uri="{FF2B5EF4-FFF2-40B4-BE49-F238E27FC236}">
                    <a16:creationId xmlns:a16="http://schemas.microsoft.com/office/drawing/2014/main" id="{48F9A368-B3AC-7781-88E7-9862F419E207}"/>
                  </a:ext>
                </a:extLst>
              </p:cNvPr>
              <p:cNvGrpSpPr/>
              <p:nvPr/>
            </p:nvGrpSpPr>
            <p:grpSpPr>
              <a:xfrm>
                <a:off x="5938224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478" name="Oval 2477">
                  <a:extLst>
                    <a:ext uri="{FF2B5EF4-FFF2-40B4-BE49-F238E27FC236}">
                      <a16:creationId xmlns:a16="http://schemas.microsoft.com/office/drawing/2014/main" id="{85C39EA5-275C-4E19-23B6-9C6E214932E4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79" name="Oval 2478">
                  <a:extLst>
                    <a:ext uri="{FF2B5EF4-FFF2-40B4-BE49-F238E27FC236}">
                      <a16:creationId xmlns:a16="http://schemas.microsoft.com/office/drawing/2014/main" id="{7765A72F-BA59-AB33-027B-64FD6035666D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A16D3494-4D20-A67D-236F-63D8B2260064}"/>
                  </a:ext>
                </a:extLst>
              </p:cNvPr>
              <p:cNvGrpSpPr/>
              <p:nvPr/>
            </p:nvGrpSpPr>
            <p:grpSpPr>
              <a:xfrm>
                <a:off x="5792268" y="2909084"/>
                <a:ext cx="47346" cy="47346"/>
                <a:chOff x="4671582" y="646197"/>
                <a:chExt cx="73536" cy="73536"/>
              </a:xfrm>
            </p:grpSpPr>
            <p:sp>
              <p:nvSpPr>
                <p:cNvPr id="2476" name="Oval 2475">
                  <a:extLst>
                    <a:ext uri="{FF2B5EF4-FFF2-40B4-BE49-F238E27FC236}">
                      <a16:creationId xmlns:a16="http://schemas.microsoft.com/office/drawing/2014/main" id="{9A3EA9E8-41E2-052D-18F1-3AA6634A6DC4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77" name="Oval 2476">
                  <a:extLst>
                    <a:ext uri="{FF2B5EF4-FFF2-40B4-BE49-F238E27FC236}">
                      <a16:creationId xmlns:a16="http://schemas.microsoft.com/office/drawing/2014/main" id="{9E60C21A-D0E9-AD5D-F899-1F7555C11D39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1" name="Group 2460">
                <a:extLst>
                  <a:ext uri="{FF2B5EF4-FFF2-40B4-BE49-F238E27FC236}">
                    <a16:creationId xmlns:a16="http://schemas.microsoft.com/office/drawing/2014/main" id="{1401E750-D83A-A4B9-482D-F8AE32BF9F7E}"/>
                  </a:ext>
                </a:extLst>
              </p:cNvPr>
              <p:cNvGrpSpPr/>
              <p:nvPr/>
            </p:nvGrpSpPr>
            <p:grpSpPr>
              <a:xfrm>
                <a:off x="5914551" y="2856937"/>
                <a:ext cx="47346" cy="47346"/>
                <a:chOff x="4671582" y="646197"/>
                <a:chExt cx="73536" cy="73536"/>
              </a:xfrm>
            </p:grpSpPr>
            <p:sp>
              <p:nvSpPr>
                <p:cNvPr id="2474" name="Oval 2473">
                  <a:extLst>
                    <a:ext uri="{FF2B5EF4-FFF2-40B4-BE49-F238E27FC236}">
                      <a16:creationId xmlns:a16="http://schemas.microsoft.com/office/drawing/2014/main" id="{996C1154-4664-B592-43C7-86FF52ED13A8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75" name="Oval 2474">
                  <a:extLst>
                    <a:ext uri="{FF2B5EF4-FFF2-40B4-BE49-F238E27FC236}">
                      <a16:creationId xmlns:a16="http://schemas.microsoft.com/office/drawing/2014/main" id="{AAC1F188-A230-02A9-2D7B-FA2D721B7FAB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2" name="Group 2461">
                <a:extLst>
                  <a:ext uri="{FF2B5EF4-FFF2-40B4-BE49-F238E27FC236}">
                    <a16:creationId xmlns:a16="http://schemas.microsoft.com/office/drawing/2014/main" id="{C5B96307-43DC-556E-7F6D-FB4D8A993E90}"/>
                  </a:ext>
                </a:extLst>
              </p:cNvPr>
              <p:cNvGrpSpPr/>
              <p:nvPr/>
            </p:nvGrpSpPr>
            <p:grpSpPr>
              <a:xfrm>
                <a:off x="5840688" y="2861738"/>
                <a:ext cx="47346" cy="47346"/>
                <a:chOff x="4671582" y="646197"/>
                <a:chExt cx="73536" cy="73536"/>
              </a:xfrm>
            </p:grpSpPr>
            <p:sp>
              <p:nvSpPr>
                <p:cNvPr id="2472" name="Oval 2471">
                  <a:extLst>
                    <a:ext uri="{FF2B5EF4-FFF2-40B4-BE49-F238E27FC236}">
                      <a16:creationId xmlns:a16="http://schemas.microsoft.com/office/drawing/2014/main" id="{6374C624-6242-996B-45DB-EA76F854005A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73" name="Oval 2472">
                  <a:extLst>
                    <a:ext uri="{FF2B5EF4-FFF2-40B4-BE49-F238E27FC236}">
                      <a16:creationId xmlns:a16="http://schemas.microsoft.com/office/drawing/2014/main" id="{D0580BE1-FBB1-35E6-95B4-3D13BE7CE964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3" name="Group 2462">
                <a:extLst>
                  <a:ext uri="{FF2B5EF4-FFF2-40B4-BE49-F238E27FC236}">
                    <a16:creationId xmlns:a16="http://schemas.microsoft.com/office/drawing/2014/main" id="{209F01EC-62EF-BCEA-F81D-228A6E8ABDC5}"/>
                  </a:ext>
                </a:extLst>
              </p:cNvPr>
              <p:cNvGrpSpPr/>
              <p:nvPr/>
            </p:nvGrpSpPr>
            <p:grpSpPr>
              <a:xfrm>
                <a:off x="5864361" y="2844275"/>
                <a:ext cx="47346" cy="47346"/>
                <a:chOff x="4671582" y="646197"/>
                <a:chExt cx="73536" cy="73536"/>
              </a:xfrm>
            </p:grpSpPr>
            <p:sp>
              <p:nvSpPr>
                <p:cNvPr id="2470" name="Oval 2469">
                  <a:extLst>
                    <a:ext uri="{FF2B5EF4-FFF2-40B4-BE49-F238E27FC236}">
                      <a16:creationId xmlns:a16="http://schemas.microsoft.com/office/drawing/2014/main" id="{09C3D725-A86B-DD26-613E-6EF30F2F82CF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71" name="Oval 2470">
                  <a:extLst>
                    <a:ext uri="{FF2B5EF4-FFF2-40B4-BE49-F238E27FC236}">
                      <a16:creationId xmlns:a16="http://schemas.microsoft.com/office/drawing/2014/main" id="{72971FA5-FEA8-D6FB-2F7C-B2359861AE8C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4" name="Group 2463">
                <a:extLst>
                  <a:ext uri="{FF2B5EF4-FFF2-40B4-BE49-F238E27FC236}">
                    <a16:creationId xmlns:a16="http://schemas.microsoft.com/office/drawing/2014/main" id="{B579870F-AD46-78D0-2641-9CBD69FC5240}"/>
                  </a:ext>
                </a:extLst>
              </p:cNvPr>
              <p:cNvGrpSpPr/>
              <p:nvPr/>
            </p:nvGrpSpPr>
            <p:grpSpPr>
              <a:xfrm>
                <a:off x="572319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468" name="Oval 2467">
                  <a:extLst>
                    <a:ext uri="{FF2B5EF4-FFF2-40B4-BE49-F238E27FC236}">
                      <a16:creationId xmlns:a16="http://schemas.microsoft.com/office/drawing/2014/main" id="{48C05853-9B87-BB81-7BD4-81C35CFA2530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69" name="Oval 2468">
                  <a:extLst>
                    <a:ext uri="{FF2B5EF4-FFF2-40B4-BE49-F238E27FC236}">
                      <a16:creationId xmlns:a16="http://schemas.microsoft.com/office/drawing/2014/main" id="{5AC0AA87-8EA9-389B-09AA-AB0281301178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  <p:grpSp>
            <p:nvGrpSpPr>
              <p:cNvPr id="2465" name="Group 2464">
                <a:extLst>
                  <a:ext uri="{FF2B5EF4-FFF2-40B4-BE49-F238E27FC236}">
                    <a16:creationId xmlns:a16="http://schemas.microsoft.com/office/drawing/2014/main" id="{67C23C3C-A99B-FC52-244D-9D028AE3AAA8}"/>
                  </a:ext>
                </a:extLst>
              </p:cNvPr>
              <p:cNvGrpSpPr/>
              <p:nvPr/>
            </p:nvGrpSpPr>
            <p:grpSpPr>
              <a:xfrm>
                <a:off x="5840688" y="2885411"/>
                <a:ext cx="47346" cy="47346"/>
                <a:chOff x="4671582" y="646197"/>
                <a:chExt cx="73536" cy="73536"/>
              </a:xfrm>
            </p:grpSpPr>
            <p:sp>
              <p:nvSpPr>
                <p:cNvPr id="2466" name="Oval 2465">
                  <a:extLst>
                    <a:ext uri="{FF2B5EF4-FFF2-40B4-BE49-F238E27FC236}">
                      <a16:creationId xmlns:a16="http://schemas.microsoft.com/office/drawing/2014/main" id="{01382BEC-F44D-E83F-C1F6-31F2DAD5BBF2}"/>
                    </a:ext>
                  </a:extLst>
                </p:cNvPr>
                <p:cNvSpPr/>
                <p:nvPr/>
              </p:nvSpPr>
              <p:spPr>
                <a:xfrm>
                  <a:off x="4671582" y="646197"/>
                  <a:ext cx="73536" cy="73536"/>
                </a:xfrm>
                <a:prstGeom prst="ellipse">
                  <a:avLst/>
                </a:prstGeom>
                <a:solidFill>
                  <a:srgbClr val="00B050"/>
                </a:solidFill>
                <a:ln w="6350">
                  <a:solidFill>
                    <a:srgbClr val="00823B"/>
                  </a:solidFill>
                </a:ln>
                <a:effectLst>
                  <a:reflection endPos="0" dist="50800" dir="5400000" sy="-100000" algn="bl" rotWithShape="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  <p:sp>
              <p:nvSpPr>
                <p:cNvPr id="2467" name="Oval 2466">
                  <a:extLst>
                    <a:ext uri="{FF2B5EF4-FFF2-40B4-BE49-F238E27FC236}">
                      <a16:creationId xmlns:a16="http://schemas.microsoft.com/office/drawing/2014/main" id="{418063AA-0C80-7D80-AC14-E79FDDCFF52D}"/>
                    </a:ext>
                  </a:extLst>
                </p:cNvPr>
                <p:cNvSpPr/>
                <p:nvPr/>
              </p:nvSpPr>
              <p:spPr>
                <a:xfrm>
                  <a:off x="4706921" y="662283"/>
                  <a:ext cx="24513" cy="24513"/>
                </a:xfrm>
                <a:prstGeom prst="ellipse">
                  <a:avLst/>
                </a:prstGeom>
                <a:solidFill>
                  <a:srgbClr val="60CE9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L"/>
                </a:p>
              </p:txBody>
            </p:sp>
          </p:grpSp>
        </p:grpSp>
        <p:cxnSp>
          <p:nvCxnSpPr>
            <p:cNvPr id="2516" name="Straight Arrow Connector 2515">
              <a:extLst>
                <a:ext uri="{FF2B5EF4-FFF2-40B4-BE49-F238E27FC236}">
                  <a16:creationId xmlns:a16="http://schemas.microsoft.com/office/drawing/2014/main" id="{4645577D-E913-2459-8E4E-6D0B69E2A86C}"/>
                </a:ext>
              </a:extLst>
            </p:cNvPr>
            <p:cNvCxnSpPr>
              <a:cxnSpLocks/>
            </p:cNvCxnSpPr>
            <p:nvPr/>
          </p:nvCxnSpPr>
          <p:spPr>
            <a:xfrm>
              <a:off x="1127990" y="3803646"/>
              <a:ext cx="788453" cy="824851"/>
            </a:xfrm>
            <a:prstGeom prst="straightConnector1">
              <a:avLst/>
            </a:prstGeom>
            <a:ln w="6350">
              <a:solidFill>
                <a:srgbClr val="C00000"/>
              </a:solidFill>
              <a:headEnd type="stealth"/>
              <a:tailEnd type="stealt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7" name="Straight Arrow Connector 2516">
              <a:extLst>
                <a:ext uri="{FF2B5EF4-FFF2-40B4-BE49-F238E27FC236}">
                  <a16:creationId xmlns:a16="http://schemas.microsoft.com/office/drawing/2014/main" id="{410A10BF-8A8B-83FC-B138-B8457DFF75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6585" y="4575653"/>
              <a:ext cx="376948" cy="381449"/>
            </a:xfrm>
            <a:prstGeom prst="straightConnector1">
              <a:avLst/>
            </a:prstGeom>
            <a:ln w="6350">
              <a:solidFill>
                <a:srgbClr val="C00000"/>
              </a:solidFill>
              <a:headEnd type="stealth"/>
              <a:tailEnd type="stealt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32" name="Group 2531" descr="\documentclass{article}&#10;\usepackage{amsmath}&#10;\pagestyle{empty}&#10;\begin{document}&#10;&#10;$\sigma_p$&#10;&#10;&#10;\end{document}" title="IguanaTex Vector Display">
              <a:extLst>
                <a:ext uri="{FF2B5EF4-FFF2-40B4-BE49-F238E27FC236}">
                  <a16:creationId xmlns:a16="http://schemas.microsoft.com/office/drawing/2014/main" id="{FEAB0A29-8F28-BF9F-2480-FF702ACAA788}"/>
                </a:ext>
              </a:extLst>
            </p:cNvPr>
            <p:cNvGrpSpPr>
              <a:grpSpLocks noChangeAspect="1"/>
            </p:cNvGrpSpPr>
            <p:nvPr>
              <p:custDataLst>
                <p:tags r:id="rId12"/>
              </p:custDataLst>
            </p:nvPr>
          </p:nvGrpSpPr>
          <p:grpSpPr>
            <a:xfrm rot="21550666">
              <a:off x="1282149" y="4277387"/>
              <a:ext cx="238618" cy="203566"/>
              <a:chOff x="4635025" y="5486848"/>
              <a:chExt cx="238618" cy="203566"/>
            </a:xfrm>
          </p:grpSpPr>
          <p:sp>
            <p:nvSpPr>
              <p:cNvPr id="2530" name="Freeform: Shape 2529">
                <a:extLst>
                  <a:ext uri="{FF2B5EF4-FFF2-40B4-BE49-F238E27FC236}">
                    <a16:creationId xmlns:a16="http://schemas.microsoft.com/office/drawing/2014/main" id="{78EB0EFE-7813-80AB-4F4B-3F4CAA11101C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4635025" y="5486848"/>
                <a:ext cx="136712" cy="125525"/>
              </a:xfrm>
              <a:custGeom>
                <a:avLst/>
                <a:gdLst>
                  <a:gd name="csX0" fmla="*/ 124126 w 136712"/>
                  <a:gd name="csY0" fmla="*/ 16534 h 125525"/>
                  <a:gd name="csX1" fmla="*/ 136789 w 136712"/>
                  <a:gd name="csY1" fmla="*/ 6879 h 125525"/>
                  <a:gd name="csX2" fmla="*/ 126710 w 136712"/>
                  <a:gd name="csY2" fmla="*/ 63 h 125525"/>
                  <a:gd name="csX3" fmla="*/ 67787 w 136712"/>
                  <a:gd name="csY3" fmla="*/ 63 h 125525"/>
                  <a:gd name="csX4" fmla="*/ 77 w 136712"/>
                  <a:gd name="csY4" fmla="*/ 80717 h 125525"/>
                  <a:gd name="csX5" fmla="*/ 38842 w 136712"/>
                  <a:gd name="csY5" fmla="*/ 125588 h 125525"/>
                  <a:gd name="csX6" fmla="*/ 103710 w 136712"/>
                  <a:gd name="csY6" fmla="*/ 47490 h 125525"/>
                  <a:gd name="csX7" fmla="*/ 95698 w 136712"/>
                  <a:gd name="csY7" fmla="*/ 16534 h 125525"/>
                  <a:gd name="csX8" fmla="*/ 124126 w 136712"/>
                  <a:gd name="csY8" fmla="*/ 16534 h 125525"/>
                  <a:gd name="csX9" fmla="*/ 39101 w 136712"/>
                  <a:gd name="csY9" fmla="*/ 119340 h 125525"/>
                  <a:gd name="csX10" fmla="*/ 16100 w 136712"/>
                  <a:gd name="csY10" fmla="*/ 88669 h 125525"/>
                  <a:gd name="csX11" fmla="*/ 28246 w 136712"/>
                  <a:gd name="csY11" fmla="*/ 40106 h 125525"/>
                  <a:gd name="csX12" fmla="*/ 63394 w 136712"/>
                  <a:gd name="csY12" fmla="*/ 16534 h 125525"/>
                  <a:gd name="csX13" fmla="*/ 87170 w 136712"/>
                  <a:gd name="csY13" fmla="*/ 44082 h 125525"/>
                  <a:gd name="csX14" fmla="*/ 73214 w 136712"/>
                  <a:gd name="csY14" fmla="*/ 95201 h 125525"/>
                  <a:gd name="csX15" fmla="*/ 39101 w 136712"/>
                  <a:gd name="csY15" fmla="*/ 119340 h 1255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36712" h="125525">
                    <a:moveTo>
                      <a:pt x="124126" y="16534"/>
                    </a:moveTo>
                    <a:cubicBezTo>
                      <a:pt x="127486" y="16534"/>
                      <a:pt x="136789" y="16534"/>
                      <a:pt x="136789" y="6879"/>
                    </a:cubicBezTo>
                    <a:cubicBezTo>
                      <a:pt x="136789" y="63"/>
                      <a:pt x="131362" y="63"/>
                      <a:pt x="126710" y="63"/>
                    </a:cubicBezTo>
                    <a:lnTo>
                      <a:pt x="67787" y="63"/>
                    </a:lnTo>
                    <a:cubicBezTo>
                      <a:pt x="28763" y="63"/>
                      <a:pt x="77" y="46922"/>
                      <a:pt x="77" y="80717"/>
                    </a:cubicBezTo>
                    <a:cubicBezTo>
                      <a:pt x="77" y="105708"/>
                      <a:pt x="15324" y="125588"/>
                      <a:pt x="38842" y="125588"/>
                    </a:cubicBezTo>
                    <a:cubicBezTo>
                      <a:pt x="69338" y="125588"/>
                      <a:pt x="103710" y="91225"/>
                      <a:pt x="103710" y="47490"/>
                    </a:cubicBezTo>
                    <a:cubicBezTo>
                      <a:pt x="103710" y="42662"/>
                      <a:pt x="103710" y="29030"/>
                      <a:pt x="95698" y="16534"/>
                    </a:cubicBezTo>
                    <a:lnTo>
                      <a:pt x="124126" y="16534"/>
                    </a:lnTo>
                    <a:close/>
                    <a:moveTo>
                      <a:pt x="39101" y="119340"/>
                    </a:moveTo>
                    <a:cubicBezTo>
                      <a:pt x="26437" y="119340"/>
                      <a:pt x="16100" y="109116"/>
                      <a:pt x="16100" y="88669"/>
                    </a:cubicBezTo>
                    <a:cubicBezTo>
                      <a:pt x="16100" y="80149"/>
                      <a:pt x="19201" y="56861"/>
                      <a:pt x="28246" y="40106"/>
                    </a:cubicBezTo>
                    <a:cubicBezTo>
                      <a:pt x="39101" y="20510"/>
                      <a:pt x="54607" y="16534"/>
                      <a:pt x="63394" y="16534"/>
                    </a:cubicBezTo>
                    <a:cubicBezTo>
                      <a:pt x="85102" y="16534"/>
                      <a:pt x="87170" y="35278"/>
                      <a:pt x="87170" y="44082"/>
                    </a:cubicBezTo>
                    <a:cubicBezTo>
                      <a:pt x="87170" y="57429"/>
                      <a:pt x="82001" y="80717"/>
                      <a:pt x="73214" y="95201"/>
                    </a:cubicBezTo>
                    <a:cubicBezTo>
                      <a:pt x="63135" y="111956"/>
                      <a:pt x="49180" y="119340"/>
                      <a:pt x="39101" y="119340"/>
                    </a:cubicBezTo>
                    <a:close/>
                  </a:path>
                </a:pathLst>
              </a:custGeom>
              <a:solidFill>
                <a:srgbClr val="C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" name="Freeform: Shape 2530">
                <a:extLst>
                  <a:ext uri="{FF2B5EF4-FFF2-40B4-BE49-F238E27FC236}">
                    <a16:creationId xmlns:a16="http://schemas.microsoft.com/office/drawing/2014/main" id="{FC675ADD-2B9F-868E-1690-57DE615794A4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4772698" y="5564179"/>
                <a:ext cx="100945" cy="126235"/>
              </a:xfrm>
              <a:custGeom>
                <a:avLst/>
                <a:gdLst>
                  <a:gd name="csX0" fmla="*/ 13831 w 100945"/>
                  <a:gd name="csY0" fmla="*/ 111986 h 126235"/>
                  <a:gd name="csX1" fmla="*/ 4967 w 100945"/>
                  <a:gd name="csY1" fmla="*/ 119143 h 126235"/>
                  <a:gd name="csX2" fmla="*/ 82 w 100945"/>
                  <a:gd name="csY2" fmla="*/ 123317 h 126235"/>
                  <a:gd name="csX3" fmla="*/ 2615 w 100945"/>
                  <a:gd name="csY3" fmla="*/ 126299 h 126235"/>
                  <a:gd name="csX4" fmla="*/ 18173 w 100945"/>
                  <a:gd name="csY4" fmla="*/ 125504 h 126235"/>
                  <a:gd name="csX5" fmla="*/ 37168 w 100945"/>
                  <a:gd name="csY5" fmla="*/ 126299 h 126235"/>
                  <a:gd name="csX6" fmla="*/ 40786 w 100945"/>
                  <a:gd name="csY6" fmla="*/ 121926 h 126235"/>
                  <a:gd name="csX7" fmla="*/ 36083 w 100945"/>
                  <a:gd name="csY7" fmla="*/ 119143 h 126235"/>
                  <a:gd name="csX8" fmla="*/ 27218 w 100945"/>
                  <a:gd name="csY8" fmla="*/ 116757 h 126235"/>
                  <a:gd name="csX9" fmla="*/ 29208 w 100945"/>
                  <a:gd name="csY9" fmla="*/ 107613 h 126235"/>
                  <a:gd name="csX10" fmla="*/ 35902 w 100945"/>
                  <a:gd name="csY10" fmla="*/ 77992 h 126235"/>
                  <a:gd name="csX11" fmla="*/ 54535 w 100945"/>
                  <a:gd name="csY11" fmla="*/ 89721 h 126235"/>
                  <a:gd name="csX12" fmla="*/ 101027 w 100945"/>
                  <a:gd name="csY12" fmla="*/ 33263 h 126235"/>
                  <a:gd name="csX13" fmla="*/ 73892 w 100945"/>
                  <a:gd name="csY13" fmla="*/ 64 h 126235"/>
                  <a:gd name="csX14" fmla="*/ 48203 w 100945"/>
                  <a:gd name="csY14" fmla="*/ 13980 h 126235"/>
                  <a:gd name="csX15" fmla="*/ 29570 w 100945"/>
                  <a:gd name="csY15" fmla="*/ 64 h 126235"/>
                  <a:gd name="csX16" fmla="*/ 15278 w 100945"/>
                  <a:gd name="csY16" fmla="*/ 10600 h 126235"/>
                  <a:gd name="csX17" fmla="*/ 8766 w 100945"/>
                  <a:gd name="csY17" fmla="*/ 30480 h 126235"/>
                  <a:gd name="csX18" fmla="*/ 11841 w 100945"/>
                  <a:gd name="csY18" fmla="*/ 33064 h 126235"/>
                  <a:gd name="csX19" fmla="*/ 15821 w 100945"/>
                  <a:gd name="csY19" fmla="*/ 27100 h 126235"/>
                  <a:gd name="csX20" fmla="*/ 29027 w 100945"/>
                  <a:gd name="csY20" fmla="*/ 5631 h 126235"/>
                  <a:gd name="csX21" fmla="*/ 34997 w 100945"/>
                  <a:gd name="csY21" fmla="*/ 15372 h 126235"/>
                  <a:gd name="csX22" fmla="*/ 34454 w 100945"/>
                  <a:gd name="csY22" fmla="*/ 21335 h 126235"/>
                  <a:gd name="csX23" fmla="*/ 13831 w 100945"/>
                  <a:gd name="csY23" fmla="*/ 111986 h 126235"/>
                  <a:gd name="csX24" fmla="*/ 48022 w 100945"/>
                  <a:gd name="csY24" fmla="*/ 23920 h 126235"/>
                  <a:gd name="csX25" fmla="*/ 73349 w 100945"/>
                  <a:gd name="csY25" fmla="*/ 5631 h 126235"/>
                  <a:gd name="csX26" fmla="*/ 86555 w 100945"/>
                  <a:gd name="csY26" fmla="*/ 24914 h 126235"/>
                  <a:gd name="csX27" fmla="*/ 77148 w 100945"/>
                  <a:gd name="csY27" fmla="*/ 64872 h 126235"/>
                  <a:gd name="csX28" fmla="*/ 54535 w 100945"/>
                  <a:gd name="csY28" fmla="*/ 84155 h 126235"/>
                  <a:gd name="csX29" fmla="*/ 38434 w 100945"/>
                  <a:gd name="csY29" fmla="*/ 66860 h 126235"/>
                  <a:gd name="csX30" fmla="*/ 38977 w 100945"/>
                  <a:gd name="csY30" fmla="*/ 63878 h 126235"/>
                  <a:gd name="csX31" fmla="*/ 48022 w 100945"/>
                  <a:gd name="csY31" fmla="*/ 23920 h 1262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100945" h="126235">
                    <a:moveTo>
                      <a:pt x="13831" y="111986"/>
                    </a:moveTo>
                    <a:cubicBezTo>
                      <a:pt x="12565" y="117552"/>
                      <a:pt x="12203" y="119143"/>
                      <a:pt x="4967" y="119143"/>
                    </a:cubicBezTo>
                    <a:cubicBezTo>
                      <a:pt x="2615" y="119143"/>
                      <a:pt x="82" y="119143"/>
                      <a:pt x="82" y="123317"/>
                    </a:cubicBezTo>
                    <a:cubicBezTo>
                      <a:pt x="82" y="125504"/>
                      <a:pt x="1711" y="126299"/>
                      <a:pt x="2615" y="126299"/>
                    </a:cubicBezTo>
                    <a:cubicBezTo>
                      <a:pt x="7319" y="126299"/>
                      <a:pt x="13288" y="125504"/>
                      <a:pt x="18173" y="125504"/>
                    </a:cubicBezTo>
                    <a:cubicBezTo>
                      <a:pt x="24324" y="125504"/>
                      <a:pt x="31198" y="126299"/>
                      <a:pt x="37168" y="126299"/>
                    </a:cubicBezTo>
                    <a:cubicBezTo>
                      <a:pt x="38796" y="126299"/>
                      <a:pt x="40786" y="125703"/>
                      <a:pt x="40786" y="121926"/>
                    </a:cubicBezTo>
                    <a:cubicBezTo>
                      <a:pt x="40786" y="119143"/>
                      <a:pt x="38253" y="119143"/>
                      <a:pt x="36083" y="119143"/>
                    </a:cubicBezTo>
                    <a:cubicBezTo>
                      <a:pt x="32103" y="119143"/>
                      <a:pt x="27218" y="119143"/>
                      <a:pt x="27218" y="116757"/>
                    </a:cubicBezTo>
                    <a:cubicBezTo>
                      <a:pt x="27218" y="115763"/>
                      <a:pt x="28485" y="110595"/>
                      <a:pt x="29208" y="107613"/>
                    </a:cubicBezTo>
                    <a:cubicBezTo>
                      <a:pt x="31379" y="97076"/>
                      <a:pt x="33912" y="86342"/>
                      <a:pt x="35902" y="77992"/>
                    </a:cubicBezTo>
                    <a:cubicBezTo>
                      <a:pt x="38072" y="81968"/>
                      <a:pt x="43681" y="89721"/>
                      <a:pt x="54535" y="89721"/>
                    </a:cubicBezTo>
                    <a:cubicBezTo>
                      <a:pt x="76605" y="89721"/>
                      <a:pt x="101027" y="62884"/>
                      <a:pt x="101027" y="33263"/>
                    </a:cubicBezTo>
                    <a:cubicBezTo>
                      <a:pt x="101027" y="10004"/>
                      <a:pt x="86374" y="64"/>
                      <a:pt x="73892" y="64"/>
                    </a:cubicBezTo>
                    <a:cubicBezTo>
                      <a:pt x="62676" y="64"/>
                      <a:pt x="53088" y="8414"/>
                      <a:pt x="48203" y="13980"/>
                    </a:cubicBezTo>
                    <a:cubicBezTo>
                      <a:pt x="45128" y="2649"/>
                      <a:pt x="34997" y="64"/>
                      <a:pt x="29570" y="64"/>
                    </a:cubicBezTo>
                    <a:cubicBezTo>
                      <a:pt x="22515" y="64"/>
                      <a:pt x="18173" y="5233"/>
                      <a:pt x="15278" y="10600"/>
                    </a:cubicBezTo>
                    <a:cubicBezTo>
                      <a:pt x="11660" y="17359"/>
                      <a:pt x="8766" y="29287"/>
                      <a:pt x="8766" y="30480"/>
                    </a:cubicBezTo>
                    <a:cubicBezTo>
                      <a:pt x="8766" y="33064"/>
                      <a:pt x="11299" y="33064"/>
                      <a:pt x="11841" y="33064"/>
                    </a:cubicBezTo>
                    <a:cubicBezTo>
                      <a:pt x="14374" y="33064"/>
                      <a:pt x="14555" y="32468"/>
                      <a:pt x="15821" y="27100"/>
                    </a:cubicBezTo>
                    <a:cubicBezTo>
                      <a:pt x="18535" y="15570"/>
                      <a:pt x="21972" y="5631"/>
                      <a:pt x="29027" y="5631"/>
                    </a:cubicBezTo>
                    <a:cubicBezTo>
                      <a:pt x="33731" y="5631"/>
                      <a:pt x="34997" y="10004"/>
                      <a:pt x="34997" y="15372"/>
                    </a:cubicBezTo>
                    <a:cubicBezTo>
                      <a:pt x="34997" y="17558"/>
                      <a:pt x="34635" y="20143"/>
                      <a:pt x="34454" y="21335"/>
                    </a:cubicBezTo>
                    <a:lnTo>
                      <a:pt x="13831" y="111986"/>
                    </a:lnTo>
                    <a:close/>
                    <a:moveTo>
                      <a:pt x="48022" y="23920"/>
                    </a:moveTo>
                    <a:cubicBezTo>
                      <a:pt x="58515" y="8612"/>
                      <a:pt x="67560" y="5631"/>
                      <a:pt x="73349" y="5631"/>
                    </a:cubicBezTo>
                    <a:cubicBezTo>
                      <a:pt x="80404" y="5631"/>
                      <a:pt x="86555" y="11396"/>
                      <a:pt x="86555" y="24914"/>
                    </a:cubicBezTo>
                    <a:cubicBezTo>
                      <a:pt x="86555" y="33064"/>
                      <a:pt x="82575" y="53341"/>
                      <a:pt x="77148" y="64872"/>
                    </a:cubicBezTo>
                    <a:cubicBezTo>
                      <a:pt x="72625" y="74613"/>
                      <a:pt x="63761" y="84155"/>
                      <a:pt x="54535" y="84155"/>
                    </a:cubicBezTo>
                    <a:cubicBezTo>
                      <a:pt x="41691" y="84155"/>
                      <a:pt x="38434" y="68848"/>
                      <a:pt x="38434" y="66860"/>
                    </a:cubicBezTo>
                    <a:cubicBezTo>
                      <a:pt x="38434" y="66064"/>
                      <a:pt x="38796" y="64673"/>
                      <a:pt x="38977" y="63878"/>
                    </a:cubicBezTo>
                    <a:lnTo>
                      <a:pt x="48022" y="23920"/>
                    </a:lnTo>
                    <a:close/>
                  </a:path>
                </a:pathLst>
              </a:custGeom>
              <a:solidFill>
                <a:srgbClr val="C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5" name="Group 2544" descr="\documentclass{article}&#10;\usepackage{amsmath}&#10;\pagestyle{empty}&#10;\begin{document}&#10;&#10;$c\sigma_t$&#10;&#10;&#10;\end{document}" title="IguanaTex Vector Display">
              <a:extLst>
                <a:ext uri="{FF2B5EF4-FFF2-40B4-BE49-F238E27FC236}">
                  <a16:creationId xmlns:a16="http://schemas.microsoft.com/office/drawing/2014/main" id="{3D674F02-5F6C-7290-8123-7F3A4666F0F8}"/>
                </a:ext>
              </a:extLst>
            </p:cNvPr>
            <p:cNvGrpSpPr>
              <a:grpSpLocks noChangeAspect="1"/>
            </p:cNvGrpSpPr>
            <p:nvPr>
              <p:custDataLst>
                <p:tags r:id="rId13"/>
              </p:custDataLst>
            </p:nvPr>
          </p:nvGrpSpPr>
          <p:grpSpPr>
            <a:xfrm rot="21550666">
              <a:off x="2553763" y="4833950"/>
              <a:ext cx="319540" cy="158770"/>
              <a:chOff x="4570673" y="6304561"/>
              <a:chExt cx="319540" cy="158770"/>
            </a:xfrm>
          </p:grpSpPr>
          <p:sp>
            <p:nvSpPr>
              <p:cNvPr id="2542" name="Freeform: Shape 2541">
                <a:extLst>
                  <a:ext uri="{FF2B5EF4-FFF2-40B4-BE49-F238E27FC236}">
                    <a16:creationId xmlns:a16="http://schemas.microsoft.com/office/drawing/2014/main" id="{24F450A2-401E-CB7F-F37F-512ADD8E495B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4570673" y="6304561"/>
                <a:ext cx="101126" cy="120072"/>
              </a:xfrm>
              <a:custGeom>
                <a:avLst/>
                <a:gdLst>
                  <a:gd name="csX0" fmla="*/ 92364 w 101126"/>
                  <a:gd name="csY0" fmla="*/ 16497 h 120072"/>
                  <a:gd name="csX1" fmla="*/ 80926 w 101126"/>
                  <a:gd name="csY1" fmla="*/ 20207 h 120072"/>
                  <a:gd name="csX2" fmla="*/ 76247 w 101126"/>
                  <a:gd name="csY2" fmla="*/ 30545 h 120072"/>
                  <a:gd name="csX3" fmla="*/ 85865 w 101126"/>
                  <a:gd name="csY3" fmla="*/ 39822 h 120072"/>
                  <a:gd name="csX4" fmla="*/ 100423 w 101126"/>
                  <a:gd name="csY4" fmla="*/ 22858 h 120072"/>
                  <a:gd name="csX5" fmla="*/ 69747 w 101126"/>
                  <a:gd name="csY5" fmla="*/ 63 h 120072"/>
                  <a:gd name="csX6" fmla="*/ 77 w 101126"/>
                  <a:gd name="csY6" fmla="*/ 75340 h 120072"/>
                  <a:gd name="csX7" fmla="*/ 42191 w 101126"/>
                  <a:gd name="csY7" fmla="*/ 120135 h 120072"/>
                  <a:gd name="csX8" fmla="*/ 101203 w 101126"/>
                  <a:gd name="csY8" fmla="*/ 88858 h 120072"/>
                  <a:gd name="csX9" fmla="*/ 98084 w 101126"/>
                  <a:gd name="csY9" fmla="*/ 85412 h 120072"/>
                  <a:gd name="csX10" fmla="*/ 94704 w 101126"/>
                  <a:gd name="csY10" fmla="*/ 88063 h 120072"/>
                  <a:gd name="csX11" fmla="*/ 42711 w 101126"/>
                  <a:gd name="csY11" fmla="*/ 114304 h 120072"/>
                  <a:gd name="csX12" fmla="*/ 19314 w 101126"/>
                  <a:gd name="csY12" fmla="*/ 85412 h 120072"/>
                  <a:gd name="csX13" fmla="*/ 33352 w 101126"/>
                  <a:gd name="csY13" fmla="*/ 32400 h 120072"/>
                  <a:gd name="csX14" fmla="*/ 70007 w 101126"/>
                  <a:gd name="csY14" fmla="*/ 5894 h 120072"/>
                  <a:gd name="csX15" fmla="*/ 92364 w 101126"/>
                  <a:gd name="csY15" fmla="*/ 16497 h 12007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01126" h="120072">
                    <a:moveTo>
                      <a:pt x="92364" y="16497"/>
                    </a:moveTo>
                    <a:cubicBezTo>
                      <a:pt x="88205" y="16497"/>
                      <a:pt x="84565" y="16497"/>
                      <a:pt x="80926" y="20207"/>
                    </a:cubicBezTo>
                    <a:cubicBezTo>
                      <a:pt x="76766" y="24183"/>
                      <a:pt x="76247" y="28689"/>
                      <a:pt x="76247" y="30545"/>
                    </a:cubicBezTo>
                    <a:cubicBezTo>
                      <a:pt x="76247" y="36906"/>
                      <a:pt x="80926" y="39822"/>
                      <a:pt x="85865" y="39822"/>
                    </a:cubicBezTo>
                    <a:cubicBezTo>
                      <a:pt x="93404" y="39822"/>
                      <a:pt x="100423" y="33460"/>
                      <a:pt x="100423" y="22858"/>
                    </a:cubicBezTo>
                    <a:cubicBezTo>
                      <a:pt x="100423" y="9870"/>
                      <a:pt x="88205" y="63"/>
                      <a:pt x="69747" y="63"/>
                    </a:cubicBezTo>
                    <a:cubicBezTo>
                      <a:pt x="34652" y="63"/>
                      <a:pt x="77" y="37967"/>
                      <a:pt x="77" y="75340"/>
                    </a:cubicBezTo>
                    <a:cubicBezTo>
                      <a:pt x="77" y="99196"/>
                      <a:pt x="15155" y="120135"/>
                      <a:pt x="42191" y="120135"/>
                    </a:cubicBezTo>
                    <a:cubicBezTo>
                      <a:pt x="79366" y="120135"/>
                      <a:pt x="101203" y="92039"/>
                      <a:pt x="101203" y="88858"/>
                    </a:cubicBezTo>
                    <a:cubicBezTo>
                      <a:pt x="101203" y="87268"/>
                      <a:pt x="99643" y="85412"/>
                      <a:pt x="98084" y="85412"/>
                    </a:cubicBezTo>
                    <a:cubicBezTo>
                      <a:pt x="96784" y="85412"/>
                      <a:pt x="96264" y="85943"/>
                      <a:pt x="94704" y="88063"/>
                    </a:cubicBezTo>
                    <a:cubicBezTo>
                      <a:pt x="74167" y="114304"/>
                      <a:pt x="45831" y="114304"/>
                      <a:pt x="42711" y="114304"/>
                    </a:cubicBezTo>
                    <a:cubicBezTo>
                      <a:pt x="26333" y="114304"/>
                      <a:pt x="19314" y="101316"/>
                      <a:pt x="19314" y="85412"/>
                    </a:cubicBezTo>
                    <a:cubicBezTo>
                      <a:pt x="19314" y="74545"/>
                      <a:pt x="24513" y="48834"/>
                      <a:pt x="33352" y="32400"/>
                    </a:cubicBezTo>
                    <a:cubicBezTo>
                      <a:pt x="41411" y="17292"/>
                      <a:pt x="55709" y="5894"/>
                      <a:pt x="70007" y="5894"/>
                    </a:cubicBezTo>
                    <a:cubicBezTo>
                      <a:pt x="78846" y="5894"/>
                      <a:pt x="88725" y="9340"/>
                      <a:pt x="92364" y="16497"/>
                    </a:cubicBezTo>
                    <a:close/>
                  </a:path>
                </a:pathLst>
              </a:custGeom>
              <a:solidFill>
                <a:srgbClr val="C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" name="Freeform: Shape 2542">
                <a:extLst>
                  <a:ext uri="{FF2B5EF4-FFF2-40B4-BE49-F238E27FC236}">
                    <a16:creationId xmlns:a16="http://schemas.microsoft.com/office/drawing/2014/main" id="{67B14FBE-CF0B-040B-A5A7-1011B02225BE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4682394" y="6307477"/>
                <a:ext cx="137521" cy="117156"/>
              </a:xfrm>
              <a:custGeom>
                <a:avLst/>
                <a:gdLst>
                  <a:gd name="csX0" fmla="*/ 124864 w 137521"/>
                  <a:gd name="csY0" fmla="*/ 15436 h 117156"/>
                  <a:gd name="csX1" fmla="*/ 137603 w 137521"/>
                  <a:gd name="csY1" fmla="*/ 6424 h 117156"/>
                  <a:gd name="csX2" fmla="*/ 127464 w 137521"/>
                  <a:gd name="csY2" fmla="*/ 63 h 117156"/>
                  <a:gd name="csX3" fmla="*/ 68192 w 137521"/>
                  <a:gd name="csY3" fmla="*/ 63 h 117156"/>
                  <a:gd name="csX4" fmla="*/ 81 w 137521"/>
                  <a:gd name="csY4" fmla="*/ 75340 h 117156"/>
                  <a:gd name="csX5" fmla="*/ 39076 w 137521"/>
                  <a:gd name="csY5" fmla="*/ 117220 h 117156"/>
                  <a:gd name="csX6" fmla="*/ 104327 w 137521"/>
                  <a:gd name="csY6" fmla="*/ 44328 h 117156"/>
                  <a:gd name="csX7" fmla="*/ 96268 w 137521"/>
                  <a:gd name="csY7" fmla="*/ 15436 h 117156"/>
                  <a:gd name="csX8" fmla="*/ 124864 w 137521"/>
                  <a:gd name="csY8" fmla="*/ 15436 h 117156"/>
                  <a:gd name="csX9" fmla="*/ 39336 w 137521"/>
                  <a:gd name="csY9" fmla="*/ 111388 h 117156"/>
                  <a:gd name="csX10" fmla="*/ 16199 w 137521"/>
                  <a:gd name="csY10" fmla="*/ 82762 h 117156"/>
                  <a:gd name="csX11" fmla="*/ 28417 w 137521"/>
                  <a:gd name="csY11" fmla="*/ 37436 h 117156"/>
                  <a:gd name="csX12" fmla="*/ 63772 w 137521"/>
                  <a:gd name="csY12" fmla="*/ 15436 h 117156"/>
                  <a:gd name="csX13" fmla="*/ 87689 w 137521"/>
                  <a:gd name="csY13" fmla="*/ 41147 h 117156"/>
                  <a:gd name="csX14" fmla="*/ 73651 w 137521"/>
                  <a:gd name="csY14" fmla="*/ 88858 h 117156"/>
                  <a:gd name="csX15" fmla="*/ 39336 w 137521"/>
                  <a:gd name="csY15" fmla="*/ 111388 h 1171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37521" h="117156">
                    <a:moveTo>
                      <a:pt x="124864" y="15436"/>
                    </a:moveTo>
                    <a:cubicBezTo>
                      <a:pt x="128244" y="15436"/>
                      <a:pt x="137603" y="15436"/>
                      <a:pt x="137603" y="6424"/>
                    </a:cubicBezTo>
                    <a:cubicBezTo>
                      <a:pt x="137603" y="63"/>
                      <a:pt x="132143" y="63"/>
                      <a:pt x="127464" y="63"/>
                    </a:cubicBezTo>
                    <a:lnTo>
                      <a:pt x="68192" y="63"/>
                    </a:lnTo>
                    <a:cubicBezTo>
                      <a:pt x="28937" y="63"/>
                      <a:pt x="81" y="43798"/>
                      <a:pt x="81" y="75340"/>
                    </a:cubicBezTo>
                    <a:cubicBezTo>
                      <a:pt x="81" y="98665"/>
                      <a:pt x="15419" y="117220"/>
                      <a:pt x="39076" y="117220"/>
                    </a:cubicBezTo>
                    <a:cubicBezTo>
                      <a:pt x="69752" y="117220"/>
                      <a:pt x="104327" y="85147"/>
                      <a:pt x="104327" y="44328"/>
                    </a:cubicBezTo>
                    <a:cubicBezTo>
                      <a:pt x="104327" y="39822"/>
                      <a:pt x="104327" y="27099"/>
                      <a:pt x="96268" y="15436"/>
                    </a:cubicBezTo>
                    <a:lnTo>
                      <a:pt x="124864" y="15436"/>
                    </a:lnTo>
                    <a:close/>
                    <a:moveTo>
                      <a:pt x="39336" y="111388"/>
                    </a:moveTo>
                    <a:cubicBezTo>
                      <a:pt x="26597" y="111388"/>
                      <a:pt x="16199" y="101846"/>
                      <a:pt x="16199" y="82762"/>
                    </a:cubicBezTo>
                    <a:cubicBezTo>
                      <a:pt x="16199" y="74810"/>
                      <a:pt x="19318" y="53075"/>
                      <a:pt x="28417" y="37436"/>
                    </a:cubicBezTo>
                    <a:cubicBezTo>
                      <a:pt x="39336" y="19147"/>
                      <a:pt x="54934" y="15436"/>
                      <a:pt x="63772" y="15436"/>
                    </a:cubicBezTo>
                    <a:cubicBezTo>
                      <a:pt x="85610" y="15436"/>
                      <a:pt x="87689" y="32930"/>
                      <a:pt x="87689" y="41147"/>
                    </a:cubicBezTo>
                    <a:cubicBezTo>
                      <a:pt x="87689" y="53605"/>
                      <a:pt x="82490" y="75340"/>
                      <a:pt x="73651" y="88858"/>
                    </a:cubicBezTo>
                    <a:cubicBezTo>
                      <a:pt x="63513" y="104497"/>
                      <a:pt x="49474" y="111388"/>
                      <a:pt x="39336" y="111388"/>
                    </a:cubicBezTo>
                    <a:close/>
                  </a:path>
                </a:pathLst>
              </a:custGeom>
              <a:solidFill>
                <a:srgbClr val="C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" name="Freeform: Shape 2543">
                <a:extLst>
                  <a:ext uri="{FF2B5EF4-FFF2-40B4-BE49-F238E27FC236}">
                    <a16:creationId xmlns:a16="http://schemas.microsoft.com/office/drawing/2014/main" id="{30980EBD-F240-124F-B2F5-102447E7383F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4828706" y="6345512"/>
                <a:ext cx="61507" cy="117819"/>
              </a:xfrm>
              <a:custGeom>
                <a:avLst/>
                <a:gdLst>
                  <a:gd name="csX0" fmla="*/ 37210 w 61507"/>
                  <a:gd name="csY0" fmla="*/ 42739 h 117819"/>
                  <a:gd name="csX1" fmla="*/ 55771 w 61507"/>
                  <a:gd name="csY1" fmla="*/ 42739 h 117819"/>
                  <a:gd name="csX2" fmla="*/ 61594 w 61507"/>
                  <a:gd name="csY2" fmla="*/ 38657 h 117819"/>
                  <a:gd name="csX3" fmla="*/ 56135 w 61507"/>
                  <a:gd name="csY3" fmla="*/ 36060 h 117819"/>
                  <a:gd name="csX4" fmla="*/ 38848 w 61507"/>
                  <a:gd name="csY4" fmla="*/ 36060 h 117819"/>
                  <a:gd name="csX5" fmla="*/ 45581 w 61507"/>
                  <a:gd name="csY5" fmla="*/ 8599 h 117819"/>
                  <a:gd name="csX6" fmla="*/ 46127 w 61507"/>
                  <a:gd name="csY6" fmla="*/ 6002 h 117819"/>
                  <a:gd name="csX7" fmla="*/ 39939 w 61507"/>
                  <a:gd name="csY7" fmla="*/ 64 h 117819"/>
                  <a:gd name="csX8" fmla="*/ 31386 w 61507"/>
                  <a:gd name="csY8" fmla="*/ 8043 h 117819"/>
                  <a:gd name="csX9" fmla="*/ 24471 w 61507"/>
                  <a:gd name="csY9" fmla="*/ 36060 h 117819"/>
                  <a:gd name="csX10" fmla="*/ 5910 w 61507"/>
                  <a:gd name="csY10" fmla="*/ 36060 h 117819"/>
                  <a:gd name="csX11" fmla="*/ 87 w 61507"/>
                  <a:gd name="csY11" fmla="*/ 40141 h 117819"/>
                  <a:gd name="csX12" fmla="*/ 5546 w 61507"/>
                  <a:gd name="csY12" fmla="*/ 42739 h 117819"/>
                  <a:gd name="csX13" fmla="*/ 22834 w 61507"/>
                  <a:gd name="csY13" fmla="*/ 42739 h 117819"/>
                  <a:gd name="csX14" fmla="*/ 12097 w 61507"/>
                  <a:gd name="csY14" fmla="*/ 86527 h 117819"/>
                  <a:gd name="csX15" fmla="*/ 9367 w 61507"/>
                  <a:gd name="csY15" fmla="*/ 100257 h 117819"/>
                  <a:gd name="csX16" fmla="*/ 28839 w 61507"/>
                  <a:gd name="csY16" fmla="*/ 117884 h 117819"/>
                  <a:gd name="csX17" fmla="*/ 60503 w 61507"/>
                  <a:gd name="csY17" fmla="*/ 89496 h 117819"/>
                  <a:gd name="csX18" fmla="*/ 57591 w 61507"/>
                  <a:gd name="csY18" fmla="*/ 87084 h 117819"/>
                  <a:gd name="csX19" fmla="*/ 53770 w 61507"/>
                  <a:gd name="csY19" fmla="*/ 90609 h 117819"/>
                  <a:gd name="csX20" fmla="*/ 29385 w 61507"/>
                  <a:gd name="csY20" fmla="*/ 112689 h 117819"/>
                  <a:gd name="csX21" fmla="*/ 23016 w 61507"/>
                  <a:gd name="csY21" fmla="*/ 103597 h 117819"/>
                  <a:gd name="csX22" fmla="*/ 24107 w 61507"/>
                  <a:gd name="csY22" fmla="*/ 95990 h 117819"/>
                  <a:gd name="csX23" fmla="*/ 37210 w 61507"/>
                  <a:gd name="csY23" fmla="*/ 42739 h 11781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</a:cxnLst>
                <a:rect l="l" t="t" r="r" b="b"/>
                <a:pathLst>
                  <a:path w="61507" h="117819">
                    <a:moveTo>
                      <a:pt x="37210" y="42739"/>
                    </a:moveTo>
                    <a:lnTo>
                      <a:pt x="55771" y="42739"/>
                    </a:lnTo>
                    <a:cubicBezTo>
                      <a:pt x="59229" y="42739"/>
                      <a:pt x="61594" y="42739"/>
                      <a:pt x="61594" y="38657"/>
                    </a:cubicBezTo>
                    <a:cubicBezTo>
                      <a:pt x="61594" y="36060"/>
                      <a:pt x="59229" y="36060"/>
                      <a:pt x="56135" y="36060"/>
                    </a:cubicBezTo>
                    <a:lnTo>
                      <a:pt x="38848" y="36060"/>
                    </a:lnTo>
                    <a:lnTo>
                      <a:pt x="45581" y="8599"/>
                    </a:lnTo>
                    <a:cubicBezTo>
                      <a:pt x="45763" y="7672"/>
                      <a:pt x="46127" y="6744"/>
                      <a:pt x="46127" y="6002"/>
                    </a:cubicBezTo>
                    <a:cubicBezTo>
                      <a:pt x="46127" y="2662"/>
                      <a:pt x="43579" y="64"/>
                      <a:pt x="39939" y="64"/>
                    </a:cubicBezTo>
                    <a:cubicBezTo>
                      <a:pt x="35390" y="64"/>
                      <a:pt x="32660" y="3218"/>
                      <a:pt x="31386" y="8043"/>
                    </a:cubicBezTo>
                    <a:cubicBezTo>
                      <a:pt x="30113" y="12681"/>
                      <a:pt x="32478" y="3775"/>
                      <a:pt x="24471" y="36060"/>
                    </a:cubicBezTo>
                    <a:lnTo>
                      <a:pt x="5910" y="36060"/>
                    </a:lnTo>
                    <a:cubicBezTo>
                      <a:pt x="2452" y="36060"/>
                      <a:pt x="87" y="36060"/>
                      <a:pt x="87" y="40141"/>
                    </a:cubicBezTo>
                    <a:cubicBezTo>
                      <a:pt x="87" y="42739"/>
                      <a:pt x="2270" y="42739"/>
                      <a:pt x="5546" y="42739"/>
                    </a:cubicBezTo>
                    <a:lnTo>
                      <a:pt x="22834" y="42739"/>
                    </a:lnTo>
                    <a:lnTo>
                      <a:pt x="12097" y="86527"/>
                    </a:lnTo>
                    <a:cubicBezTo>
                      <a:pt x="11005" y="91166"/>
                      <a:pt x="9367" y="97845"/>
                      <a:pt x="9367" y="100257"/>
                    </a:cubicBezTo>
                    <a:cubicBezTo>
                      <a:pt x="9367" y="111204"/>
                      <a:pt x="18466" y="117884"/>
                      <a:pt x="28839" y="117884"/>
                    </a:cubicBezTo>
                    <a:cubicBezTo>
                      <a:pt x="49038" y="117884"/>
                      <a:pt x="60503" y="91908"/>
                      <a:pt x="60503" y="89496"/>
                    </a:cubicBezTo>
                    <a:cubicBezTo>
                      <a:pt x="60503" y="87084"/>
                      <a:pt x="58137" y="87084"/>
                      <a:pt x="57591" y="87084"/>
                    </a:cubicBezTo>
                    <a:cubicBezTo>
                      <a:pt x="55407" y="87084"/>
                      <a:pt x="55225" y="87455"/>
                      <a:pt x="53770" y="90609"/>
                    </a:cubicBezTo>
                    <a:cubicBezTo>
                      <a:pt x="48674" y="102298"/>
                      <a:pt x="39393" y="112689"/>
                      <a:pt x="29385" y="112689"/>
                    </a:cubicBezTo>
                    <a:cubicBezTo>
                      <a:pt x="25563" y="112689"/>
                      <a:pt x="23016" y="110277"/>
                      <a:pt x="23016" y="103597"/>
                    </a:cubicBezTo>
                    <a:cubicBezTo>
                      <a:pt x="23016" y="101742"/>
                      <a:pt x="23744" y="97845"/>
                      <a:pt x="24107" y="95990"/>
                    </a:cubicBezTo>
                    <a:lnTo>
                      <a:pt x="37210" y="42739"/>
                    </a:lnTo>
                    <a:close/>
                  </a:path>
                </a:pathLst>
              </a:custGeom>
              <a:solidFill>
                <a:srgbClr val="C0000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549" name="Straight Arrow Connector 2548">
              <a:extLst>
                <a:ext uri="{FF2B5EF4-FFF2-40B4-BE49-F238E27FC236}">
                  <a16:creationId xmlns:a16="http://schemas.microsoft.com/office/drawing/2014/main" id="{00297195-F92A-10E7-2C15-E89EE8E9AC09}"/>
                </a:ext>
              </a:extLst>
            </p:cNvPr>
            <p:cNvCxnSpPr>
              <a:cxnSpLocks/>
            </p:cNvCxnSpPr>
            <p:nvPr/>
          </p:nvCxnSpPr>
          <p:spPr>
            <a:xfrm>
              <a:off x="722548" y="2796309"/>
              <a:ext cx="946738" cy="2184"/>
            </a:xfrm>
            <a:prstGeom prst="straightConnector1">
              <a:avLst/>
            </a:prstGeom>
            <a:ln w="6350">
              <a:solidFill>
                <a:srgbClr val="00B050"/>
              </a:solidFill>
              <a:headEnd type="stealth"/>
              <a:tailEnd type="stealt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1" name="Straight Arrow Connector 2550">
              <a:extLst>
                <a:ext uri="{FF2B5EF4-FFF2-40B4-BE49-F238E27FC236}">
                  <a16:creationId xmlns:a16="http://schemas.microsoft.com/office/drawing/2014/main" id="{F2B28ADF-F57A-38FE-D32F-4FE04E772B0F}"/>
                </a:ext>
              </a:extLst>
            </p:cNvPr>
            <p:cNvCxnSpPr>
              <a:cxnSpLocks/>
            </p:cNvCxnSpPr>
            <p:nvPr/>
          </p:nvCxnSpPr>
          <p:spPr>
            <a:xfrm>
              <a:off x="482636" y="2980979"/>
              <a:ext cx="0" cy="252000"/>
            </a:xfrm>
            <a:prstGeom prst="straightConnector1">
              <a:avLst/>
            </a:prstGeom>
            <a:ln w="6350">
              <a:solidFill>
                <a:srgbClr val="00B050"/>
              </a:solidFill>
              <a:headEnd type="stealth"/>
              <a:tailEnd type="stealt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1" name="Group 2560" descr="\documentclass{article}&#10;\usepackage{amsmath}&#10;\pagestyle{empty}&#10;\begin{document}&#10;&#10;$\sigma_z$&#10;&#10;&#10;\end{document}" title="IguanaTex Vector Display">
              <a:extLst>
                <a:ext uri="{FF2B5EF4-FFF2-40B4-BE49-F238E27FC236}">
                  <a16:creationId xmlns:a16="http://schemas.microsoft.com/office/drawing/2014/main" id="{636714DF-C74C-29D1-6426-DB52CAFE9023}"/>
                </a:ext>
              </a:extLst>
            </p:cNvPr>
            <p:cNvGrpSpPr>
              <a:grpSpLocks noChangeAspect="1"/>
            </p:cNvGrpSpPr>
            <p:nvPr>
              <p:custDataLst>
                <p:tags r:id="rId14"/>
              </p:custDataLst>
            </p:nvPr>
          </p:nvGrpSpPr>
          <p:grpSpPr>
            <a:xfrm rot="21550666">
              <a:off x="1129096" y="2581825"/>
              <a:ext cx="232102" cy="155857"/>
              <a:chOff x="3045880" y="4065752"/>
              <a:chExt cx="232102" cy="155857"/>
            </a:xfrm>
          </p:grpSpPr>
          <p:sp>
            <p:nvSpPr>
              <p:cNvPr id="2559" name="Freeform: Shape 2558">
                <a:extLst>
                  <a:ext uri="{FF2B5EF4-FFF2-40B4-BE49-F238E27FC236}">
                    <a16:creationId xmlns:a16="http://schemas.microsoft.com/office/drawing/2014/main" id="{26A0922E-149E-55C1-78C0-E872F07BD0AE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3045880" y="4065752"/>
                <a:ext cx="136711" cy="117157"/>
              </a:xfrm>
              <a:custGeom>
                <a:avLst/>
                <a:gdLst>
                  <a:gd name="csX0" fmla="*/ 124125 w 136711"/>
                  <a:gd name="csY0" fmla="*/ 15436 h 117157"/>
                  <a:gd name="csX1" fmla="*/ 136788 w 136711"/>
                  <a:gd name="csY1" fmla="*/ 6424 h 117157"/>
                  <a:gd name="csX2" fmla="*/ 126709 w 136711"/>
                  <a:gd name="csY2" fmla="*/ 63 h 117157"/>
                  <a:gd name="csX3" fmla="*/ 67786 w 136711"/>
                  <a:gd name="csY3" fmla="*/ 63 h 117157"/>
                  <a:gd name="csX4" fmla="*/ 77 w 136711"/>
                  <a:gd name="csY4" fmla="*/ 75341 h 117157"/>
                  <a:gd name="csX5" fmla="*/ 38842 w 136711"/>
                  <a:gd name="csY5" fmla="*/ 117220 h 117157"/>
                  <a:gd name="csX6" fmla="*/ 103709 w 136711"/>
                  <a:gd name="csY6" fmla="*/ 44328 h 117157"/>
                  <a:gd name="csX7" fmla="*/ 95697 w 136711"/>
                  <a:gd name="csY7" fmla="*/ 15436 h 117157"/>
                  <a:gd name="csX8" fmla="*/ 124125 w 136711"/>
                  <a:gd name="csY8" fmla="*/ 15436 h 117157"/>
                  <a:gd name="csX9" fmla="*/ 39100 w 136711"/>
                  <a:gd name="csY9" fmla="*/ 111389 h 117157"/>
                  <a:gd name="csX10" fmla="*/ 16100 w 136711"/>
                  <a:gd name="csY10" fmla="*/ 82762 h 117157"/>
                  <a:gd name="csX11" fmla="*/ 28246 w 136711"/>
                  <a:gd name="csY11" fmla="*/ 37437 h 117157"/>
                  <a:gd name="csX12" fmla="*/ 63393 w 136711"/>
                  <a:gd name="csY12" fmla="*/ 15436 h 117157"/>
                  <a:gd name="csX13" fmla="*/ 87169 w 136711"/>
                  <a:gd name="csY13" fmla="*/ 41147 h 117157"/>
                  <a:gd name="csX14" fmla="*/ 73214 w 136711"/>
                  <a:gd name="csY14" fmla="*/ 88859 h 117157"/>
                  <a:gd name="csX15" fmla="*/ 39100 w 136711"/>
                  <a:gd name="csY15" fmla="*/ 111389 h 1171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36711" h="117157">
                    <a:moveTo>
                      <a:pt x="124125" y="15436"/>
                    </a:moveTo>
                    <a:cubicBezTo>
                      <a:pt x="127485" y="15436"/>
                      <a:pt x="136788" y="15436"/>
                      <a:pt x="136788" y="6424"/>
                    </a:cubicBezTo>
                    <a:cubicBezTo>
                      <a:pt x="136788" y="63"/>
                      <a:pt x="131361" y="63"/>
                      <a:pt x="126709" y="63"/>
                    </a:cubicBezTo>
                    <a:lnTo>
                      <a:pt x="67786" y="63"/>
                    </a:lnTo>
                    <a:cubicBezTo>
                      <a:pt x="28763" y="63"/>
                      <a:pt x="77" y="43798"/>
                      <a:pt x="77" y="75341"/>
                    </a:cubicBezTo>
                    <a:cubicBezTo>
                      <a:pt x="77" y="98666"/>
                      <a:pt x="15324" y="117220"/>
                      <a:pt x="38842" y="117220"/>
                    </a:cubicBezTo>
                    <a:cubicBezTo>
                      <a:pt x="69337" y="117220"/>
                      <a:pt x="103709" y="85148"/>
                      <a:pt x="103709" y="44328"/>
                    </a:cubicBezTo>
                    <a:cubicBezTo>
                      <a:pt x="103709" y="39822"/>
                      <a:pt x="103709" y="27099"/>
                      <a:pt x="95697" y="15436"/>
                    </a:cubicBezTo>
                    <a:lnTo>
                      <a:pt x="124125" y="15436"/>
                    </a:lnTo>
                    <a:close/>
                    <a:moveTo>
                      <a:pt x="39100" y="111389"/>
                    </a:moveTo>
                    <a:cubicBezTo>
                      <a:pt x="26437" y="111389"/>
                      <a:pt x="16100" y="101847"/>
                      <a:pt x="16100" y="82762"/>
                    </a:cubicBezTo>
                    <a:cubicBezTo>
                      <a:pt x="16100" y="74810"/>
                      <a:pt x="19201" y="53075"/>
                      <a:pt x="28246" y="37437"/>
                    </a:cubicBezTo>
                    <a:cubicBezTo>
                      <a:pt x="39100" y="19147"/>
                      <a:pt x="54606" y="15436"/>
                      <a:pt x="63393" y="15436"/>
                    </a:cubicBezTo>
                    <a:cubicBezTo>
                      <a:pt x="85101" y="15436"/>
                      <a:pt x="87169" y="32931"/>
                      <a:pt x="87169" y="41147"/>
                    </a:cubicBezTo>
                    <a:cubicBezTo>
                      <a:pt x="87169" y="53605"/>
                      <a:pt x="82000" y="75341"/>
                      <a:pt x="73214" y="88859"/>
                    </a:cubicBezTo>
                    <a:cubicBezTo>
                      <a:pt x="63135" y="104497"/>
                      <a:pt x="49179" y="111389"/>
                      <a:pt x="39100" y="111389"/>
                    </a:cubicBezTo>
                    <a:close/>
                  </a:path>
                </a:pathLst>
              </a:custGeom>
              <a:solidFill>
                <a:srgbClr val="00B05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" name="Freeform: Shape 2559">
                <a:extLst>
                  <a:ext uri="{FF2B5EF4-FFF2-40B4-BE49-F238E27FC236}">
                    <a16:creationId xmlns:a16="http://schemas.microsoft.com/office/drawing/2014/main" id="{52F9A4DC-FCC6-3087-462F-122E7B0E201F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3194767" y="4137929"/>
                <a:ext cx="83215" cy="83680"/>
              </a:xfrm>
              <a:custGeom>
                <a:avLst/>
                <a:gdLst>
                  <a:gd name="csX0" fmla="*/ 19439 w 83215"/>
                  <a:gd name="csY0" fmla="*/ 65561 h 83680"/>
                  <a:gd name="csX1" fmla="*/ 42776 w 83215"/>
                  <a:gd name="csY1" fmla="*/ 44595 h 83680"/>
                  <a:gd name="csX2" fmla="*/ 65389 w 83215"/>
                  <a:gd name="csY2" fmla="*/ 25113 h 83680"/>
                  <a:gd name="csX3" fmla="*/ 83298 w 83215"/>
                  <a:gd name="csY3" fmla="*/ 2291 h 83680"/>
                  <a:gd name="csX4" fmla="*/ 80223 w 83215"/>
                  <a:gd name="csY4" fmla="*/ 64 h 83680"/>
                  <a:gd name="csX5" fmla="*/ 77147 w 83215"/>
                  <a:gd name="csY5" fmla="*/ 1920 h 83680"/>
                  <a:gd name="csX6" fmla="*/ 63399 w 83215"/>
                  <a:gd name="csY6" fmla="*/ 13238 h 83680"/>
                  <a:gd name="csX7" fmla="*/ 53087 w 83215"/>
                  <a:gd name="csY7" fmla="*/ 7672 h 83680"/>
                  <a:gd name="csX8" fmla="*/ 38796 w 83215"/>
                  <a:gd name="csY8" fmla="*/ 64 h 83680"/>
                  <a:gd name="csX9" fmla="*/ 14555 w 83215"/>
                  <a:gd name="csY9" fmla="*/ 21773 h 83680"/>
                  <a:gd name="csX10" fmla="*/ 17630 w 83215"/>
                  <a:gd name="csY10" fmla="*/ 23999 h 83680"/>
                  <a:gd name="csX11" fmla="*/ 20886 w 83215"/>
                  <a:gd name="csY11" fmla="*/ 21402 h 83680"/>
                  <a:gd name="csX12" fmla="*/ 36625 w 83215"/>
                  <a:gd name="csY12" fmla="*/ 14537 h 83680"/>
                  <a:gd name="csX13" fmla="*/ 48022 w 83215"/>
                  <a:gd name="csY13" fmla="*/ 16207 h 83680"/>
                  <a:gd name="csX14" fmla="*/ 63760 w 83215"/>
                  <a:gd name="csY14" fmla="*/ 18433 h 83680"/>
                  <a:gd name="csX15" fmla="*/ 38615 w 83215"/>
                  <a:gd name="csY15" fmla="*/ 40884 h 83680"/>
                  <a:gd name="csX16" fmla="*/ 16183 w 83215"/>
                  <a:gd name="csY16" fmla="*/ 60737 h 83680"/>
                  <a:gd name="csX17" fmla="*/ 82 w 83215"/>
                  <a:gd name="csY17" fmla="*/ 81518 h 83680"/>
                  <a:gd name="csX18" fmla="*/ 3158 w 83215"/>
                  <a:gd name="csY18" fmla="*/ 83745 h 83680"/>
                  <a:gd name="csX19" fmla="*/ 6233 w 83215"/>
                  <a:gd name="csY19" fmla="*/ 81889 h 83680"/>
                  <a:gd name="csX20" fmla="*/ 22876 w 83215"/>
                  <a:gd name="csY20" fmla="*/ 70571 h 83680"/>
                  <a:gd name="csX21" fmla="*/ 32645 w 83215"/>
                  <a:gd name="csY21" fmla="*/ 75395 h 83680"/>
                  <a:gd name="csX22" fmla="*/ 47660 w 83215"/>
                  <a:gd name="csY22" fmla="*/ 83745 h 83680"/>
                  <a:gd name="csX23" fmla="*/ 79137 w 83215"/>
                  <a:gd name="csY23" fmla="*/ 54985 h 83680"/>
                  <a:gd name="csX24" fmla="*/ 76062 w 83215"/>
                  <a:gd name="csY24" fmla="*/ 52573 h 83680"/>
                  <a:gd name="csX25" fmla="*/ 72806 w 83215"/>
                  <a:gd name="csY25" fmla="*/ 55542 h 83680"/>
                  <a:gd name="csX26" fmla="*/ 49831 w 83215"/>
                  <a:gd name="csY26" fmla="*/ 69272 h 83680"/>
                  <a:gd name="csX27" fmla="*/ 36625 w 83215"/>
                  <a:gd name="csY27" fmla="*/ 67231 h 83680"/>
                  <a:gd name="csX28" fmla="*/ 23600 w 83215"/>
                  <a:gd name="csY28" fmla="*/ 65376 h 83680"/>
                  <a:gd name="csX29" fmla="*/ 19439 w 83215"/>
                  <a:gd name="csY29" fmla="*/ 65561 h 836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83215" h="83680">
                    <a:moveTo>
                      <a:pt x="19439" y="65561"/>
                    </a:moveTo>
                    <a:cubicBezTo>
                      <a:pt x="24143" y="60737"/>
                      <a:pt x="27399" y="57212"/>
                      <a:pt x="42776" y="44595"/>
                    </a:cubicBezTo>
                    <a:cubicBezTo>
                      <a:pt x="46575" y="41441"/>
                      <a:pt x="60142" y="30308"/>
                      <a:pt x="65389" y="25113"/>
                    </a:cubicBezTo>
                    <a:cubicBezTo>
                      <a:pt x="76424" y="13980"/>
                      <a:pt x="83298" y="4517"/>
                      <a:pt x="83298" y="2291"/>
                    </a:cubicBezTo>
                    <a:cubicBezTo>
                      <a:pt x="83298" y="64"/>
                      <a:pt x="80946" y="64"/>
                      <a:pt x="80223" y="64"/>
                    </a:cubicBezTo>
                    <a:cubicBezTo>
                      <a:pt x="78595" y="64"/>
                      <a:pt x="78052" y="435"/>
                      <a:pt x="77147" y="1920"/>
                    </a:cubicBezTo>
                    <a:cubicBezTo>
                      <a:pt x="71539" y="10455"/>
                      <a:pt x="67740" y="13238"/>
                      <a:pt x="63399" y="13238"/>
                    </a:cubicBezTo>
                    <a:cubicBezTo>
                      <a:pt x="61228" y="13238"/>
                      <a:pt x="58514" y="13052"/>
                      <a:pt x="53087" y="7672"/>
                    </a:cubicBezTo>
                    <a:cubicBezTo>
                      <a:pt x="46936" y="1363"/>
                      <a:pt x="42957" y="64"/>
                      <a:pt x="38796" y="64"/>
                    </a:cubicBezTo>
                    <a:cubicBezTo>
                      <a:pt x="24323" y="64"/>
                      <a:pt x="14555" y="16207"/>
                      <a:pt x="14555" y="21773"/>
                    </a:cubicBezTo>
                    <a:cubicBezTo>
                      <a:pt x="14555" y="23443"/>
                      <a:pt x="16364" y="23999"/>
                      <a:pt x="17630" y="23999"/>
                    </a:cubicBezTo>
                    <a:cubicBezTo>
                      <a:pt x="19801" y="23999"/>
                      <a:pt x="20163" y="23443"/>
                      <a:pt x="20886" y="21402"/>
                    </a:cubicBezTo>
                    <a:cubicBezTo>
                      <a:pt x="23600" y="14908"/>
                      <a:pt x="33730" y="14537"/>
                      <a:pt x="36625" y="14537"/>
                    </a:cubicBezTo>
                    <a:cubicBezTo>
                      <a:pt x="40786" y="14537"/>
                      <a:pt x="45489" y="15650"/>
                      <a:pt x="48022" y="16207"/>
                    </a:cubicBezTo>
                    <a:cubicBezTo>
                      <a:pt x="57972" y="18433"/>
                      <a:pt x="59238" y="18433"/>
                      <a:pt x="63760" y="18433"/>
                    </a:cubicBezTo>
                    <a:cubicBezTo>
                      <a:pt x="59057" y="23443"/>
                      <a:pt x="55801" y="26783"/>
                      <a:pt x="38615" y="40884"/>
                    </a:cubicBezTo>
                    <a:cubicBezTo>
                      <a:pt x="24504" y="52388"/>
                      <a:pt x="19620" y="57026"/>
                      <a:pt x="16183" y="60737"/>
                    </a:cubicBezTo>
                    <a:cubicBezTo>
                      <a:pt x="5329" y="71684"/>
                      <a:pt x="82" y="79848"/>
                      <a:pt x="82" y="81518"/>
                    </a:cubicBezTo>
                    <a:cubicBezTo>
                      <a:pt x="82" y="83745"/>
                      <a:pt x="2434" y="83745"/>
                      <a:pt x="3158" y="83745"/>
                    </a:cubicBezTo>
                    <a:cubicBezTo>
                      <a:pt x="4967" y="83745"/>
                      <a:pt x="5329" y="83373"/>
                      <a:pt x="6233" y="81889"/>
                    </a:cubicBezTo>
                    <a:cubicBezTo>
                      <a:pt x="11118" y="74838"/>
                      <a:pt x="16726" y="70571"/>
                      <a:pt x="22876" y="70571"/>
                    </a:cubicBezTo>
                    <a:cubicBezTo>
                      <a:pt x="25047" y="70571"/>
                      <a:pt x="27761" y="70756"/>
                      <a:pt x="32645" y="75395"/>
                    </a:cubicBezTo>
                    <a:cubicBezTo>
                      <a:pt x="38253" y="80961"/>
                      <a:pt x="41871" y="83745"/>
                      <a:pt x="47660" y="83745"/>
                    </a:cubicBezTo>
                    <a:cubicBezTo>
                      <a:pt x="67017" y="83745"/>
                      <a:pt x="79137" y="61294"/>
                      <a:pt x="79137" y="54985"/>
                    </a:cubicBezTo>
                    <a:cubicBezTo>
                      <a:pt x="79137" y="52759"/>
                      <a:pt x="77147" y="52573"/>
                      <a:pt x="76062" y="52573"/>
                    </a:cubicBezTo>
                    <a:cubicBezTo>
                      <a:pt x="73891" y="52573"/>
                      <a:pt x="73529" y="53501"/>
                      <a:pt x="72806" y="55542"/>
                    </a:cubicBezTo>
                    <a:cubicBezTo>
                      <a:pt x="69369" y="64819"/>
                      <a:pt x="58695" y="69272"/>
                      <a:pt x="49831" y="69272"/>
                    </a:cubicBezTo>
                    <a:cubicBezTo>
                      <a:pt x="45670" y="69272"/>
                      <a:pt x="41148" y="68344"/>
                      <a:pt x="36625" y="67231"/>
                    </a:cubicBezTo>
                    <a:cubicBezTo>
                      <a:pt x="28303" y="65376"/>
                      <a:pt x="26856" y="65376"/>
                      <a:pt x="23600" y="65376"/>
                    </a:cubicBezTo>
                    <a:cubicBezTo>
                      <a:pt x="23238" y="65376"/>
                      <a:pt x="20525" y="65376"/>
                      <a:pt x="19439" y="65561"/>
                    </a:cubicBezTo>
                    <a:close/>
                  </a:path>
                </a:pathLst>
              </a:custGeom>
              <a:solidFill>
                <a:srgbClr val="00B05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3" name="Group 2572" descr="\documentclass{article}&#10;\usepackage{amsmath}&#10;\pagestyle{empty}&#10;\begin{document}&#10;&#10;$\sigma_x$&#10;&#10;&#10;\end{document}" title="IguanaTex Vector Display">
              <a:extLst>
                <a:ext uri="{FF2B5EF4-FFF2-40B4-BE49-F238E27FC236}">
                  <a16:creationId xmlns:a16="http://schemas.microsoft.com/office/drawing/2014/main" id="{D080ECD3-0670-C5A2-72BC-F7064F17DBA8}"/>
                </a:ext>
              </a:extLst>
            </p:cNvPr>
            <p:cNvGrpSpPr>
              <a:grpSpLocks noChangeAspect="1"/>
            </p:cNvGrpSpPr>
            <p:nvPr>
              <p:custDataLst>
                <p:tags r:id="rId15"/>
              </p:custDataLst>
            </p:nvPr>
          </p:nvGrpSpPr>
          <p:grpSpPr>
            <a:xfrm rot="21550666">
              <a:off x="132882" y="3032138"/>
              <a:ext cx="262036" cy="155857"/>
              <a:chOff x="2223355" y="4604423"/>
              <a:chExt cx="262036" cy="155857"/>
            </a:xfrm>
          </p:grpSpPr>
          <p:sp>
            <p:nvSpPr>
              <p:cNvPr id="2571" name="Freeform: Shape 2570">
                <a:extLst>
                  <a:ext uri="{FF2B5EF4-FFF2-40B4-BE49-F238E27FC236}">
                    <a16:creationId xmlns:a16="http://schemas.microsoft.com/office/drawing/2014/main" id="{601E38B2-D741-C867-0940-4CEF795021E0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2223355" y="4604423"/>
                <a:ext cx="147228" cy="117157"/>
              </a:xfrm>
              <a:custGeom>
                <a:avLst/>
                <a:gdLst>
                  <a:gd name="csX0" fmla="*/ 133668 w 147228"/>
                  <a:gd name="csY0" fmla="*/ 15436 h 117157"/>
                  <a:gd name="csX1" fmla="*/ 147305 w 147228"/>
                  <a:gd name="csY1" fmla="*/ 6424 h 117157"/>
                  <a:gd name="csX2" fmla="*/ 136451 w 147228"/>
                  <a:gd name="csY2" fmla="*/ 63 h 117157"/>
                  <a:gd name="csX3" fmla="*/ 72995 w 147228"/>
                  <a:gd name="csY3" fmla="*/ 63 h 117157"/>
                  <a:gd name="csX4" fmla="*/ 77 w 147228"/>
                  <a:gd name="csY4" fmla="*/ 75341 h 117157"/>
                  <a:gd name="csX5" fmla="*/ 41824 w 147228"/>
                  <a:gd name="csY5" fmla="*/ 117220 h 117157"/>
                  <a:gd name="csX6" fmla="*/ 111681 w 147228"/>
                  <a:gd name="csY6" fmla="*/ 44328 h 117157"/>
                  <a:gd name="csX7" fmla="*/ 103053 w 147228"/>
                  <a:gd name="csY7" fmla="*/ 15436 h 117157"/>
                  <a:gd name="csX8" fmla="*/ 133668 w 147228"/>
                  <a:gd name="csY8" fmla="*/ 15436 h 117157"/>
                  <a:gd name="csX9" fmla="*/ 42102 w 147228"/>
                  <a:gd name="csY9" fmla="*/ 111389 h 117157"/>
                  <a:gd name="csX10" fmla="*/ 17332 w 147228"/>
                  <a:gd name="csY10" fmla="*/ 82762 h 117157"/>
                  <a:gd name="csX11" fmla="*/ 30413 w 147228"/>
                  <a:gd name="csY11" fmla="*/ 37437 h 117157"/>
                  <a:gd name="csX12" fmla="*/ 68264 w 147228"/>
                  <a:gd name="csY12" fmla="*/ 15436 h 117157"/>
                  <a:gd name="csX13" fmla="*/ 93869 w 147228"/>
                  <a:gd name="csY13" fmla="*/ 41147 h 117157"/>
                  <a:gd name="csX14" fmla="*/ 78840 w 147228"/>
                  <a:gd name="csY14" fmla="*/ 88859 h 117157"/>
                  <a:gd name="csX15" fmla="*/ 42102 w 147228"/>
                  <a:gd name="csY15" fmla="*/ 111389 h 11715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47228" h="117157">
                    <a:moveTo>
                      <a:pt x="133668" y="15436"/>
                    </a:moveTo>
                    <a:cubicBezTo>
                      <a:pt x="137286" y="15436"/>
                      <a:pt x="147305" y="15436"/>
                      <a:pt x="147305" y="6424"/>
                    </a:cubicBezTo>
                    <a:cubicBezTo>
                      <a:pt x="147305" y="63"/>
                      <a:pt x="141460" y="63"/>
                      <a:pt x="136451" y="63"/>
                    </a:cubicBezTo>
                    <a:lnTo>
                      <a:pt x="72995" y="63"/>
                    </a:lnTo>
                    <a:cubicBezTo>
                      <a:pt x="30970" y="63"/>
                      <a:pt x="77" y="43798"/>
                      <a:pt x="77" y="75341"/>
                    </a:cubicBezTo>
                    <a:cubicBezTo>
                      <a:pt x="77" y="98666"/>
                      <a:pt x="16497" y="117220"/>
                      <a:pt x="41824" y="117220"/>
                    </a:cubicBezTo>
                    <a:cubicBezTo>
                      <a:pt x="74665" y="117220"/>
                      <a:pt x="111681" y="85148"/>
                      <a:pt x="111681" y="44328"/>
                    </a:cubicBezTo>
                    <a:cubicBezTo>
                      <a:pt x="111681" y="39822"/>
                      <a:pt x="111681" y="27099"/>
                      <a:pt x="103053" y="15436"/>
                    </a:cubicBezTo>
                    <a:lnTo>
                      <a:pt x="133668" y="15436"/>
                    </a:lnTo>
                    <a:close/>
                    <a:moveTo>
                      <a:pt x="42102" y="111389"/>
                    </a:moveTo>
                    <a:cubicBezTo>
                      <a:pt x="28465" y="111389"/>
                      <a:pt x="17332" y="101847"/>
                      <a:pt x="17332" y="82762"/>
                    </a:cubicBezTo>
                    <a:cubicBezTo>
                      <a:pt x="17332" y="74810"/>
                      <a:pt x="20672" y="53075"/>
                      <a:pt x="30413" y="37437"/>
                    </a:cubicBezTo>
                    <a:cubicBezTo>
                      <a:pt x="42102" y="19147"/>
                      <a:pt x="58801" y="15436"/>
                      <a:pt x="68264" y="15436"/>
                    </a:cubicBezTo>
                    <a:cubicBezTo>
                      <a:pt x="91642" y="15436"/>
                      <a:pt x="93869" y="32931"/>
                      <a:pt x="93869" y="41147"/>
                    </a:cubicBezTo>
                    <a:cubicBezTo>
                      <a:pt x="93869" y="53605"/>
                      <a:pt x="88302" y="75341"/>
                      <a:pt x="78840" y="88859"/>
                    </a:cubicBezTo>
                    <a:cubicBezTo>
                      <a:pt x="67985" y="104497"/>
                      <a:pt x="52956" y="111389"/>
                      <a:pt x="42102" y="111389"/>
                    </a:cubicBezTo>
                    <a:close/>
                  </a:path>
                </a:pathLst>
              </a:custGeom>
              <a:solidFill>
                <a:srgbClr val="00B05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" name="Freeform: Shape 2571">
                <a:extLst>
                  <a:ext uri="{FF2B5EF4-FFF2-40B4-BE49-F238E27FC236}">
                    <a16:creationId xmlns:a16="http://schemas.microsoft.com/office/drawing/2014/main" id="{A47CE58E-1FD8-B74E-317D-1AC9A9476362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381163" y="4676600"/>
                <a:ext cx="104228" cy="83680"/>
              </a:xfrm>
              <a:custGeom>
                <a:avLst/>
                <a:gdLst>
                  <a:gd name="csX0" fmla="*/ 39241 w 104228"/>
                  <a:gd name="csY0" fmla="*/ 62221 h 83680"/>
                  <a:gd name="csX1" fmla="*/ 20928 w 104228"/>
                  <a:gd name="csY1" fmla="*/ 78549 h 83680"/>
                  <a:gd name="csX2" fmla="*/ 10408 w 104228"/>
                  <a:gd name="csY2" fmla="*/ 75952 h 83680"/>
                  <a:gd name="csX3" fmla="*/ 18980 w 104228"/>
                  <a:gd name="csY3" fmla="*/ 65747 h 83680"/>
                  <a:gd name="csX4" fmla="*/ 11187 w 104228"/>
                  <a:gd name="csY4" fmla="*/ 58882 h 83680"/>
                  <a:gd name="csX5" fmla="*/ 82 w 104228"/>
                  <a:gd name="csY5" fmla="*/ 70200 h 83680"/>
                  <a:gd name="csX6" fmla="*/ 20539 w 104228"/>
                  <a:gd name="csY6" fmla="*/ 83745 h 83680"/>
                  <a:gd name="csX7" fmla="*/ 42358 w 104228"/>
                  <a:gd name="csY7" fmla="*/ 70571 h 83680"/>
                  <a:gd name="csX8" fmla="*/ 65542 w 104228"/>
                  <a:gd name="csY8" fmla="*/ 83745 h 83680"/>
                  <a:gd name="csX9" fmla="*/ 99830 w 104228"/>
                  <a:gd name="csY9" fmla="*/ 55356 h 83680"/>
                  <a:gd name="csX10" fmla="*/ 96713 w 104228"/>
                  <a:gd name="csY10" fmla="*/ 52944 h 83680"/>
                  <a:gd name="csX11" fmla="*/ 93012 w 104228"/>
                  <a:gd name="csY11" fmla="*/ 56099 h 83680"/>
                  <a:gd name="csX12" fmla="*/ 66321 w 104228"/>
                  <a:gd name="csY12" fmla="*/ 78549 h 83680"/>
                  <a:gd name="csX13" fmla="*/ 54437 w 104228"/>
                  <a:gd name="csY13" fmla="*/ 66489 h 83680"/>
                  <a:gd name="csX14" fmla="*/ 64568 w 104228"/>
                  <a:gd name="csY14" fmla="*/ 24185 h 83680"/>
                  <a:gd name="csX15" fmla="*/ 83660 w 104228"/>
                  <a:gd name="csY15" fmla="*/ 5259 h 83680"/>
                  <a:gd name="csX16" fmla="*/ 94180 w 104228"/>
                  <a:gd name="csY16" fmla="*/ 7857 h 83680"/>
                  <a:gd name="csX17" fmla="*/ 85608 w 104228"/>
                  <a:gd name="csY17" fmla="*/ 18062 h 83680"/>
                  <a:gd name="csX18" fmla="*/ 93401 w 104228"/>
                  <a:gd name="csY18" fmla="*/ 24927 h 83680"/>
                  <a:gd name="csX19" fmla="*/ 104311 w 104228"/>
                  <a:gd name="csY19" fmla="*/ 13609 h 83680"/>
                  <a:gd name="csX20" fmla="*/ 84050 w 104228"/>
                  <a:gd name="csY20" fmla="*/ 64 h 83680"/>
                  <a:gd name="csX21" fmla="*/ 62230 w 104228"/>
                  <a:gd name="csY21" fmla="*/ 13238 h 83680"/>
                  <a:gd name="csX22" fmla="*/ 38852 w 104228"/>
                  <a:gd name="csY22" fmla="*/ 64 h 83680"/>
                  <a:gd name="csX23" fmla="*/ 4563 w 104228"/>
                  <a:gd name="csY23" fmla="*/ 28452 h 83680"/>
                  <a:gd name="csX24" fmla="*/ 7875 w 104228"/>
                  <a:gd name="csY24" fmla="*/ 30865 h 83680"/>
                  <a:gd name="csX25" fmla="*/ 11577 w 104228"/>
                  <a:gd name="csY25" fmla="*/ 27710 h 83680"/>
                  <a:gd name="csX26" fmla="*/ 38267 w 104228"/>
                  <a:gd name="csY26" fmla="*/ 5259 h 83680"/>
                  <a:gd name="csX27" fmla="*/ 49956 w 104228"/>
                  <a:gd name="csY27" fmla="*/ 17505 h 83680"/>
                  <a:gd name="csX28" fmla="*/ 45865 w 104228"/>
                  <a:gd name="csY28" fmla="*/ 36802 h 83680"/>
                  <a:gd name="csX29" fmla="*/ 39241 w 104228"/>
                  <a:gd name="csY29" fmla="*/ 62221 h 836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104228" h="83680">
                    <a:moveTo>
                      <a:pt x="39241" y="62221"/>
                    </a:moveTo>
                    <a:cubicBezTo>
                      <a:pt x="37293" y="68530"/>
                      <a:pt x="30864" y="78549"/>
                      <a:pt x="20928" y="78549"/>
                    </a:cubicBezTo>
                    <a:cubicBezTo>
                      <a:pt x="20344" y="78549"/>
                      <a:pt x="14499" y="78549"/>
                      <a:pt x="10408" y="75952"/>
                    </a:cubicBezTo>
                    <a:cubicBezTo>
                      <a:pt x="18395" y="73540"/>
                      <a:pt x="18980" y="66860"/>
                      <a:pt x="18980" y="65747"/>
                    </a:cubicBezTo>
                    <a:cubicBezTo>
                      <a:pt x="18980" y="61665"/>
                      <a:pt x="15668" y="58882"/>
                      <a:pt x="11187" y="58882"/>
                    </a:cubicBezTo>
                    <a:cubicBezTo>
                      <a:pt x="5732" y="58882"/>
                      <a:pt x="82" y="63335"/>
                      <a:pt x="82" y="70200"/>
                    </a:cubicBezTo>
                    <a:cubicBezTo>
                      <a:pt x="82" y="79477"/>
                      <a:pt x="10992" y="83745"/>
                      <a:pt x="20539" y="83745"/>
                    </a:cubicBezTo>
                    <a:cubicBezTo>
                      <a:pt x="29500" y="83745"/>
                      <a:pt x="37488" y="78364"/>
                      <a:pt x="42358" y="70571"/>
                    </a:cubicBezTo>
                    <a:cubicBezTo>
                      <a:pt x="47034" y="80405"/>
                      <a:pt x="57749" y="83745"/>
                      <a:pt x="65542" y="83745"/>
                    </a:cubicBezTo>
                    <a:cubicBezTo>
                      <a:pt x="87946" y="83745"/>
                      <a:pt x="99830" y="60552"/>
                      <a:pt x="99830" y="55356"/>
                    </a:cubicBezTo>
                    <a:cubicBezTo>
                      <a:pt x="99830" y="52944"/>
                      <a:pt x="97298" y="52944"/>
                      <a:pt x="96713" y="52944"/>
                    </a:cubicBezTo>
                    <a:cubicBezTo>
                      <a:pt x="93986" y="52944"/>
                      <a:pt x="93791" y="53872"/>
                      <a:pt x="93012" y="56099"/>
                    </a:cubicBezTo>
                    <a:cubicBezTo>
                      <a:pt x="88920" y="68901"/>
                      <a:pt x="77231" y="78549"/>
                      <a:pt x="66321" y="78549"/>
                    </a:cubicBezTo>
                    <a:cubicBezTo>
                      <a:pt x="58528" y="78549"/>
                      <a:pt x="54437" y="73540"/>
                      <a:pt x="54437" y="66489"/>
                    </a:cubicBezTo>
                    <a:cubicBezTo>
                      <a:pt x="54437" y="61665"/>
                      <a:pt x="59113" y="44780"/>
                      <a:pt x="64568" y="24185"/>
                    </a:cubicBezTo>
                    <a:cubicBezTo>
                      <a:pt x="68464" y="9898"/>
                      <a:pt x="77231" y="5259"/>
                      <a:pt x="83660" y="5259"/>
                    </a:cubicBezTo>
                    <a:cubicBezTo>
                      <a:pt x="84050" y="5259"/>
                      <a:pt x="90089" y="5259"/>
                      <a:pt x="94180" y="7857"/>
                    </a:cubicBezTo>
                    <a:cubicBezTo>
                      <a:pt x="87946" y="9527"/>
                      <a:pt x="85608" y="14722"/>
                      <a:pt x="85608" y="18062"/>
                    </a:cubicBezTo>
                    <a:cubicBezTo>
                      <a:pt x="85608" y="22144"/>
                      <a:pt x="88920" y="24927"/>
                      <a:pt x="93401" y="24927"/>
                    </a:cubicBezTo>
                    <a:cubicBezTo>
                      <a:pt x="97882" y="24927"/>
                      <a:pt x="104311" y="21402"/>
                      <a:pt x="104311" y="13609"/>
                    </a:cubicBezTo>
                    <a:cubicBezTo>
                      <a:pt x="104311" y="3218"/>
                      <a:pt x="91843" y="64"/>
                      <a:pt x="84050" y="64"/>
                    </a:cubicBezTo>
                    <a:cubicBezTo>
                      <a:pt x="74309" y="64"/>
                      <a:pt x="66516" y="6187"/>
                      <a:pt x="62230" y="13238"/>
                    </a:cubicBezTo>
                    <a:cubicBezTo>
                      <a:pt x="58723" y="5631"/>
                      <a:pt x="49762" y="64"/>
                      <a:pt x="38852" y="64"/>
                    </a:cubicBezTo>
                    <a:cubicBezTo>
                      <a:pt x="17032" y="64"/>
                      <a:pt x="4563" y="22886"/>
                      <a:pt x="4563" y="28452"/>
                    </a:cubicBezTo>
                    <a:cubicBezTo>
                      <a:pt x="4563" y="30865"/>
                      <a:pt x="7291" y="30865"/>
                      <a:pt x="7875" y="30865"/>
                    </a:cubicBezTo>
                    <a:cubicBezTo>
                      <a:pt x="10408" y="30865"/>
                      <a:pt x="10603" y="30122"/>
                      <a:pt x="11577" y="27710"/>
                    </a:cubicBezTo>
                    <a:cubicBezTo>
                      <a:pt x="16447" y="13238"/>
                      <a:pt x="28721" y="5259"/>
                      <a:pt x="38267" y="5259"/>
                    </a:cubicBezTo>
                    <a:cubicBezTo>
                      <a:pt x="44696" y="5259"/>
                      <a:pt x="49956" y="8599"/>
                      <a:pt x="49956" y="17505"/>
                    </a:cubicBezTo>
                    <a:cubicBezTo>
                      <a:pt x="49956" y="21216"/>
                      <a:pt x="47618" y="30493"/>
                      <a:pt x="45865" y="36802"/>
                    </a:cubicBezTo>
                    <a:lnTo>
                      <a:pt x="39241" y="62221"/>
                    </a:lnTo>
                    <a:close/>
                  </a:path>
                </a:pathLst>
              </a:custGeom>
              <a:solidFill>
                <a:srgbClr val="00B050"/>
              </a:solidFill>
              <a:ln w="14288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8" name="TextBox 2577">
              <a:extLst>
                <a:ext uri="{FF2B5EF4-FFF2-40B4-BE49-F238E27FC236}">
                  <a16:creationId xmlns:a16="http://schemas.microsoft.com/office/drawing/2014/main" id="{A523AC08-6B78-CEA0-3CE8-601E3538E875}"/>
                </a:ext>
              </a:extLst>
            </p:cNvPr>
            <p:cNvSpPr txBox="1"/>
            <p:nvPr/>
          </p:nvSpPr>
          <p:spPr>
            <a:xfrm>
              <a:off x="673209" y="4668601"/>
              <a:ext cx="1108390" cy="7386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/>
              <a:r>
                <a:rPr lang="en-US" sz="1400" dirty="0">
                  <a:solidFill>
                    <a:srgbClr val="C00000"/>
                  </a:solidFill>
                  <a:latin typeface="Avenir Next LT Pro Light" panose="020B0304020202020204" pitchFamily="34" charset="0"/>
                </a:rPr>
                <a:t>Laser pulse</a:t>
              </a:r>
              <a:endParaRPr lang="en-US" sz="1400" dirty="0">
                <a:latin typeface="Avenir Next LT Pro Light" panose="020B0304020202020204" pitchFamily="34" charset="0"/>
              </a:endParaRPr>
            </a:p>
            <a:p>
              <a:pPr algn="r"/>
              <a:endParaRPr lang="en-US" sz="1400" dirty="0">
                <a:latin typeface="Avenir Next LT Pro Light" panose="020B0304020202020204" pitchFamily="34" charset="0"/>
              </a:endParaRPr>
            </a:p>
            <a:p>
              <a:endParaRPr lang="en-US" sz="1400" dirty="0">
                <a:latin typeface="Avenir Next LT Pro Light" panose="020B0304020202020204" pitchFamily="34" charset="0"/>
              </a:endParaRPr>
            </a:p>
          </p:txBody>
        </p:sp>
        <p:sp>
          <p:nvSpPr>
            <p:cNvPr id="2580" name="TextBox 2579">
              <a:extLst>
                <a:ext uri="{FF2B5EF4-FFF2-40B4-BE49-F238E27FC236}">
                  <a16:creationId xmlns:a16="http://schemas.microsoft.com/office/drawing/2014/main" id="{5D5C854C-284F-8F54-E3E8-848688303581}"/>
                </a:ext>
              </a:extLst>
            </p:cNvPr>
            <p:cNvSpPr txBox="1"/>
            <p:nvPr/>
          </p:nvSpPr>
          <p:spPr>
            <a:xfrm>
              <a:off x="-66945" y="3306362"/>
              <a:ext cx="1108390" cy="7386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/>
              <a:r>
                <a:rPr lang="en-US" sz="1400" dirty="0">
                  <a:solidFill>
                    <a:srgbClr val="00B050"/>
                  </a:solidFill>
                  <a:latin typeface="Avenir Next LT Pro Light" panose="020B0304020202020204" pitchFamily="34" charset="0"/>
                </a:rPr>
                <a:t>e-beam</a:t>
              </a:r>
            </a:p>
            <a:p>
              <a:pPr algn="r"/>
              <a:endParaRPr lang="en-US" sz="1400" dirty="0">
                <a:latin typeface="Avenir Next LT Pro Light" panose="020B0304020202020204" pitchFamily="34" charset="0"/>
              </a:endParaRPr>
            </a:p>
            <a:p>
              <a:endParaRPr lang="en-US" sz="1400" dirty="0">
                <a:latin typeface="Avenir Next LT Pro Light" panose="020B0304020202020204" pitchFamily="34" charset="0"/>
              </a:endParaRPr>
            </a:p>
          </p:txBody>
        </p:sp>
      </p:grpSp>
      <p:grpSp>
        <p:nvGrpSpPr>
          <p:cNvPr id="2658" name="Group 2657" descr="\documentclass{article}&#10;\usepackage{amsmath}&#10;\pagestyle{empty}&#10;\begin{document}&#10;&#10;\begin{equation*}&#10;\propto \frac{4}{\theta_0^2}&#10;\end{equation*}&#10;&#10;&#10;\end{document}" title="IguanaTex Vector Display">
            <a:extLst>
              <a:ext uri="{FF2B5EF4-FFF2-40B4-BE49-F238E27FC236}">
                <a16:creationId xmlns:a16="http://schemas.microsoft.com/office/drawing/2014/main" id="{08C28DCB-51E6-3F81-7ACB-BA6CDD3ED283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363978" y="4369600"/>
            <a:ext cx="522648" cy="574344"/>
            <a:chOff x="6755829" y="6600581"/>
            <a:chExt cx="522648" cy="574344"/>
          </a:xfrm>
        </p:grpSpPr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3734F4B3-4AB0-C97A-57CF-11E64BE6F9CC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6755829" y="6826225"/>
              <a:ext cx="168531" cy="112140"/>
            </a:xfrm>
            <a:custGeom>
              <a:avLst/>
              <a:gdLst>
                <a:gd name="csX0" fmla="*/ 168754 w 168531"/>
                <a:gd name="csY0" fmla="*/ 101572 h 112140"/>
                <a:gd name="csX1" fmla="*/ 162934 w 168531"/>
                <a:gd name="csY1" fmla="*/ 102068 h 112140"/>
                <a:gd name="csX2" fmla="*/ 120928 w 168531"/>
                <a:gd name="csY2" fmla="*/ 69886 h 112140"/>
                <a:gd name="csX3" fmla="*/ 108781 w 168531"/>
                <a:gd name="csY3" fmla="*/ 51320 h 112140"/>
                <a:gd name="csX4" fmla="*/ 161922 w 168531"/>
                <a:gd name="csY4" fmla="*/ 7256 h 112140"/>
                <a:gd name="csX5" fmla="*/ 168754 w 168531"/>
                <a:gd name="csY5" fmla="*/ 7999 h 112140"/>
                <a:gd name="csX6" fmla="*/ 167995 w 168531"/>
                <a:gd name="csY6" fmla="*/ 820 h 112140"/>
                <a:gd name="csX7" fmla="*/ 160151 w 168531"/>
                <a:gd name="csY7" fmla="*/ 77 h 112140"/>
                <a:gd name="csX8" fmla="*/ 103214 w 168531"/>
                <a:gd name="csY8" fmla="*/ 42656 h 112140"/>
                <a:gd name="csX9" fmla="*/ 80187 w 168531"/>
                <a:gd name="csY9" fmla="*/ 14435 h 112140"/>
                <a:gd name="csX10" fmla="*/ 44506 w 168531"/>
                <a:gd name="csY10" fmla="*/ 77 h 112140"/>
                <a:gd name="csX11" fmla="*/ 222 w 168531"/>
                <a:gd name="csY11" fmla="*/ 56271 h 112140"/>
                <a:gd name="csX12" fmla="*/ 43747 w 168531"/>
                <a:gd name="csY12" fmla="*/ 112217 h 112140"/>
                <a:gd name="csX13" fmla="*/ 100684 w 168531"/>
                <a:gd name="csY13" fmla="*/ 69638 h 112140"/>
                <a:gd name="csX14" fmla="*/ 123711 w 168531"/>
                <a:gd name="csY14" fmla="*/ 97859 h 112140"/>
                <a:gd name="csX15" fmla="*/ 159392 w 168531"/>
                <a:gd name="csY15" fmla="*/ 112217 h 112140"/>
                <a:gd name="csX16" fmla="*/ 168754 w 168531"/>
                <a:gd name="csY16" fmla="*/ 111227 h 112140"/>
                <a:gd name="csX17" fmla="*/ 168754 w 168531"/>
                <a:gd name="csY17" fmla="*/ 101572 h 112140"/>
                <a:gd name="csX18" fmla="*/ 95117 w 168531"/>
                <a:gd name="csY18" fmla="*/ 60974 h 112140"/>
                <a:gd name="csX19" fmla="*/ 41976 w 168531"/>
                <a:gd name="csY19" fmla="*/ 105038 h 112140"/>
                <a:gd name="csX20" fmla="*/ 5790 w 168531"/>
                <a:gd name="csY20" fmla="*/ 56271 h 112140"/>
                <a:gd name="csX21" fmla="*/ 40964 w 168531"/>
                <a:gd name="csY21" fmla="*/ 10226 h 112140"/>
                <a:gd name="csX22" fmla="*/ 82970 w 168531"/>
                <a:gd name="csY22" fmla="*/ 42408 h 112140"/>
                <a:gd name="csX23" fmla="*/ 95117 w 168531"/>
                <a:gd name="csY23" fmla="*/ 60974 h 112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68531" h="112140">
                  <a:moveTo>
                    <a:pt x="168754" y="101572"/>
                  </a:moveTo>
                  <a:cubicBezTo>
                    <a:pt x="167742" y="101572"/>
                    <a:pt x="163693" y="102068"/>
                    <a:pt x="162934" y="102068"/>
                  </a:cubicBezTo>
                  <a:cubicBezTo>
                    <a:pt x="142943" y="102068"/>
                    <a:pt x="129532" y="82759"/>
                    <a:pt x="120928" y="69886"/>
                  </a:cubicBezTo>
                  <a:cubicBezTo>
                    <a:pt x="118397" y="65678"/>
                    <a:pt x="111565" y="55528"/>
                    <a:pt x="108781" y="51320"/>
                  </a:cubicBezTo>
                  <a:cubicBezTo>
                    <a:pt x="114855" y="37952"/>
                    <a:pt x="131809" y="7256"/>
                    <a:pt x="161922" y="7256"/>
                  </a:cubicBezTo>
                  <a:cubicBezTo>
                    <a:pt x="163693" y="7256"/>
                    <a:pt x="165971" y="7256"/>
                    <a:pt x="168754" y="7999"/>
                  </a:cubicBezTo>
                  <a:cubicBezTo>
                    <a:pt x="168754" y="1562"/>
                    <a:pt x="168501" y="1315"/>
                    <a:pt x="167995" y="820"/>
                  </a:cubicBezTo>
                  <a:cubicBezTo>
                    <a:pt x="166224" y="324"/>
                    <a:pt x="162428" y="77"/>
                    <a:pt x="160151" y="77"/>
                  </a:cubicBezTo>
                  <a:cubicBezTo>
                    <a:pt x="128013" y="77"/>
                    <a:pt x="109287" y="30278"/>
                    <a:pt x="103214" y="42656"/>
                  </a:cubicBezTo>
                  <a:cubicBezTo>
                    <a:pt x="93092" y="27555"/>
                    <a:pt x="89549" y="22109"/>
                    <a:pt x="80187" y="14435"/>
                  </a:cubicBezTo>
                  <a:cubicBezTo>
                    <a:pt x="64750" y="1315"/>
                    <a:pt x="50833" y="77"/>
                    <a:pt x="44506" y="77"/>
                  </a:cubicBezTo>
                  <a:cubicBezTo>
                    <a:pt x="16418" y="77"/>
                    <a:pt x="222" y="27803"/>
                    <a:pt x="222" y="56271"/>
                  </a:cubicBezTo>
                  <a:cubicBezTo>
                    <a:pt x="222" y="83996"/>
                    <a:pt x="15912" y="112217"/>
                    <a:pt x="43747" y="112217"/>
                  </a:cubicBezTo>
                  <a:cubicBezTo>
                    <a:pt x="75885" y="112217"/>
                    <a:pt x="94611" y="82016"/>
                    <a:pt x="100684" y="69638"/>
                  </a:cubicBezTo>
                  <a:cubicBezTo>
                    <a:pt x="110806" y="84739"/>
                    <a:pt x="114348" y="90185"/>
                    <a:pt x="123711" y="97859"/>
                  </a:cubicBezTo>
                  <a:cubicBezTo>
                    <a:pt x="139147" y="110979"/>
                    <a:pt x="153065" y="112217"/>
                    <a:pt x="159392" y="112217"/>
                  </a:cubicBezTo>
                  <a:cubicBezTo>
                    <a:pt x="162428" y="112217"/>
                    <a:pt x="166477" y="111722"/>
                    <a:pt x="168754" y="111227"/>
                  </a:cubicBezTo>
                  <a:lnTo>
                    <a:pt x="168754" y="101572"/>
                  </a:lnTo>
                  <a:close/>
                  <a:moveTo>
                    <a:pt x="95117" y="60974"/>
                  </a:moveTo>
                  <a:cubicBezTo>
                    <a:pt x="89043" y="74342"/>
                    <a:pt x="72089" y="105038"/>
                    <a:pt x="41976" y="105038"/>
                  </a:cubicBezTo>
                  <a:cubicBezTo>
                    <a:pt x="17430" y="105038"/>
                    <a:pt x="5790" y="78798"/>
                    <a:pt x="5790" y="56271"/>
                  </a:cubicBezTo>
                  <a:cubicBezTo>
                    <a:pt x="5790" y="31763"/>
                    <a:pt x="19960" y="10226"/>
                    <a:pt x="40964" y="10226"/>
                  </a:cubicBezTo>
                  <a:cubicBezTo>
                    <a:pt x="60955" y="10226"/>
                    <a:pt x="74366" y="29535"/>
                    <a:pt x="82970" y="42408"/>
                  </a:cubicBezTo>
                  <a:cubicBezTo>
                    <a:pt x="85501" y="46616"/>
                    <a:pt x="92333" y="56766"/>
                    <a:pt x="95117" y="6097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A580EE99-16F1-D869-1D71-8BE91901AD44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7102628" y="6600581"/>
              <a:ext cx="112101" cy="167591"/>
            </a:xfrm>
            <a:custGeom>
              <a:avLst/>
              <a:gdLst>
                <a:gd name="csX0" fmla="*/ 67548 w 112101"/>
                <a:gd name="csY0" fmla="*/ 126816 h 167591"/>
                <a:gd name="csX1" fmla="*/ 67548 w 112101"/>
                <a:gd name="csY1" fmla="*/ 148353 h 167591"/>
                <a:gd name="csX2" fmla="*/ 48316 w 112101"/>
                <a:gd name="csY2" fmla="*/ 159987 h 167591"/>
                <a:gd name="csX3" fmla="*/ 43002 w 112101"/>
                <a:gd name="csY3" fmla="*/ 159987 h 167591"/>
                <a:gd name="csX4" fmla="*/ 43002 w 112101"/>
                <a:gd name="csY4" fmla="*/ 167661 h 167591"/>
                <a:gd name="csX5" fmla="*/ 77164 w 112101"/>
                <a:gd name="csY5" fmla="*/ 166919 h 167591"/>
                <a:gd name="csX6" fmla="*/ 111579 w 112101"/>
                <a:gd name="csY6" fmla="*/ 167661 h 167591"/>
                <a:gd name="csX7" fmla="*/ 111579 w 112101"/>
                <a:gd name="csY7" fmla="*/ 159987 h 167591"/>
                <a:gd name="csX8" fmla="*/ 106265 w 112101"/>
                <a:gd name="csY8" fmla="*/ 159987 h 167591"/>
                <a:gd name="csX9" fmla="*/ 87033 w 112101"/>
                <a:gd name="csY9" fmla="*/ 148353 h 167591"/>
                <a:gd name="csX10" fmla="*/ 87033 w 112101"/>
                <a:gd name="csY10" fmla="*/ 126816 h 167591"/>
                <a:gd name="csX11" fmla="*/ 112338 w 112101"/>
                <a:gd name="csY11" fmla="*/ 126816 h 167591"/>
                <a:gd name="csX12" fmla="*/ 112338 w 112101"/>
                <a:gd name="csY12" fmla="*/ 119142 h 167591"/>
                <a:gd name="csX13" fmla="*/ 87033 w 112101"/>
                <a:gd name="csY13" fmla="*/ 119142 h 167591"/>
                <a:gd name="csX14" fmla="*/ 87033 w 112101"/>
                <a:gd name="csY14" fmla="*/ 6506 h 167591"/>
                <a:gd name="csX15" fmla="*/ 82984 w 112101"/>
                <a:gd name="csY15" fmla="*/ 70 h 167591"/>
                <a:gd name="csX16" fmla="*/ 77923 w 112101"/>
                <a:gd name="csY16" fmla="*/ 3041 h 167591"/>
                <a:gd name="csX17" fmla="*/ 236 w 112101"/>
                <a:gd name="csY17" fmla="*/ 119142 h 167591"/>
                <a:gd name="csX18" fmla="*/ 236 w 112101"/>
                <a:gd name="csY18" fmla="*/ 126816 h 167591"/>
                <a:gd name="csX19" fmla="*/ 67548 w 112101"/>
                <a:gd name="csY19" fmla="*/ 126816 h 167591"/>
                <a:gd name="csX20" fmla="*/ 69066 w 112101"/>
                <a:gd name="csY20" fmla="*/ 119142 h 167591"/>
                <a:gd name="csX21" fmla="*/ 7322 w 112101"/>
                <a:gd name="csY21" fmla="*/ 119142 h 167591"/>
                <a:gd name="csX22" fmla="*/ 69066 w 112101"/>
                <a:gd name="csY22" fmla="*/ 26806 h 167591"/>
                <a:gd name="csX23" fmla="*/ 69066 w 112101"/>
                <a:gd name="csY23" fmla="*/ 119142 h 16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2101" h="167591">
                  <a:moveTo>
                    <a:pt x="67548" y="126816"/>
                  </a:moveTo>
                  <a:lnTo>
                    <a:pt x="67548" y="148353"/>
                  </a:lnTo>
                  <a:cubicBezTo>
                    <a:pt x="67548" y="157264"/>
                    <a:pt x="67042" y="159987"/>
                    <a:pt x="48316" y="159987"/>
                  </a:cubicBezTo>
                  <a:lnTo>
                    <a:pt x="43002" y="159987"/>
                  </a:lnTo>
                  <a:lnTo>
                    <a:pt x="43002" y="167661"/>
                  </a:lnTo>
                  <a:cubicBezTo>
                    <a:pt x="53377" y="166919"/>
                    <a:pt x="66536" y="166919"/>
                    <a:pt x="77164" y="166919"/>
                  </a:cubicBezTo>
                  <a:cubicBezTo>
                    <a:pt x="87792" y="166919"/>
                    <a:pt x="101204" y="166919"/>
                    <a:pt x="111579" y="167661"/>
                  </a:cubicBezTo>
                  <a:lnTo>
                    <a:pt x="111579" y="159987"/>
                  </a:lnTo>
                  <a:lnTo>
                    <a:pt x="106265" y="159987"/>
                  </a:lnTo>
                  <a:cubicBezTo>
                    <a:pt x="87539" y="159987"/>
                    <a:pt x="87033" y="157264"/>
                    <a:pt x="87033" y="148353"/>
                  </a:cubicBezTo>
                  <a:lnTo>
                    <a:pt x="87033" y="126816"/>
                  </a:lnTo>
                  <a:lnTo>
                    <a:pt x="112338" y="126816"/>
                  </a:lnTo>
                  <a:lnTo>
                    <a:pt x="112338" y="119142"/>
                  </a:lnTo>
                  <a:lnTo>
                    <a:pt x="87033" y="119142"/>
                  </a:lnTo>
                  <a:lnTo>
                    <a:pt x="87033" y="6506"/>
                  </a:lnTo>
                  <a:cubicBezTo>
                    <a:pt x="87033" y="1555"/>
                    <a:pt x="87033" y="70"/>
                    <a:pt x="82984" y="70"/>
                  </a:cubicBezTo>
                  <a:cubicBezTo>
                    <a:pt x="80707" y="70"/>
                    <a:pt x="79947" y="70"/>
                    <a:pt x="77923" y="3041"/>
                  </a:cubicBezTo>
                  <a:lnTo>
                    <a:pt x="236" y="119142"/>
                  </a:lnTo>
                  <a:lnTo>
                    <a:pt x="236" y="126816"/>
                  </a:lnTo>
                  <a:lnTo>
                    <a:pt x="67548" y="126816"/>
                  </a:lnTo>
                  <a:close/>
                  <a:moveTo>
                    <a:pt x="69066" y="119142"/>
                  </a:moveTo>
                  <a:lnTo>
                    <a:pt x="7322" y="119142"/>
                  </a:lnTo>
                  <a:lnTo>
                    <a:pt x="69066" y="26806"/>
                  </a:lnTo>
                  <a:lnTo>
                    <a:pt x="69066" y="11914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4" name="Rectangle 2653">
              <a:extLst>
                <a:ext uri="{FF2B5EF4-FFF2-40B4-BE49-F238E27FC236}">
                  <a16:creationId xmlns:a16="http://schemas.microsoft.com/office/drawing/2014/main" id="{8F536A99-9C53-E0BC-D7E7-BB349BB7C3D9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7039133" y="6868803"/>
              <a:ext cx="239344" cy="9901"/>
            </a:xfrm>
            <a:prstGeom prst="rect">
              <a:avLst/>
            </a:pr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E9D3A4F8-0C8A-EFDF-10FD-FAD64CA09A8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049761" y="6930926"/>
              <a:ext cx="104510" cy="177245"/>
            </a:xfrm>
            <a:custGeom>
              <a:avLst/>
              <a:gdLst>
                <a:gd name="csX0" fmla="*/ 104744 w 104510"/>
                <a:gd name="csY0" fmla="*/ 50831 h 177245"/>
                <a:gd name="csX1" fmla="*/ 74378 w 104510"/>
                <a:gd name="csY1" fmla="*/ 84 h 177245"/>
                <a:gd name="csX2" fmla="*/ 234 w 104510"/>
                <a:gd name="csY2" fmla="*/ 126582 h 177245"/>
                <a:gd name="csX3" fmla="*/ 30600 w 104510"/>
                <a:gd name="csY3" fmla="*/ 177330 h 177245"/>
                <a:gd name="csX4" fmla="*/ 104744 w 104510"/>
                <a:gd name="csY4" fmla="*/ 50831 h 177245"/>
                <a:gd name="csX5" fmla="*/ 27058 w 104510"/>
                <a:gd name="csY5" fmla="*/ 84746 h 177245"/>
                <a:gd name="csX6" fmla="*/ 46543 w 104510"/>
                <a:gd name="csY6" fmla="*/ 31523 h 177245"/>
                <a:gd name="csX7" fmla="*/ 74125 w 104510"/>
                <a:gd name="csY7" fmla="*/ 5530 h 177245"/>
                <a:gd name="csX8" fmla="*/ 88043 w 104510"/>
                <a:gd name="csY8" fmla="*/ 35483 h 177245"/>
                <a:gd name="csX9" fmla="*/ 79945 w 104510"/>
                <a:gd name="csY9" fmla="*/ 84746 h 177245"/>
                <a:gd name="csX10" fmla="*/ 27058 w 104510"/>
                <a:gd name="csY10" fmla="*/ 84746 h 177245"/>
                <a:gd name="csX11" fmla="*/ 77668 w 104510"/>
                <a:gd name="csY11" fmla="*/ 92667 h 177245"/>
                <a:gd name="csX12" fmla="*/ 59954 w 104510"/>
                <a:gd name="csY12" fmla="*/ 142920 h 177245"/>
                <a:gd name="csX13" fmla="*/ 30600 w 104510"/>
                <a:gd name="csY13" fmla="*/ 171883 h 177245"/>
                <a:gd name="csX14" fmla="*/ 16936 w 104510"/>
                <a:gd name="csY14" fmla="*/ 141682 h 177245"/>
                <a:gd name="csX15" fmla="*/ 25033 w 104510"/>
                <a:gd name="csY15" fmla="*/ 92667 h 177245"/>
                <a:gd name="csX16" fmla="*/ 77668 w 104510"/>
                <a:gd name="csY16" fmla="*/ 92667 h 17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510" h="177245">
                  <a:moveTo>
                    <a:pt x="104744" y="50831"/>
                  </a:moveTo>
                  <a:cubicBezTo>
                    <a:pt x="104744" y="34493"/>
                    <a:pt x="100189" y="84"/>
                    <a:pt x="74378" y="84"/>
                  </a:cubicBezTo>
                  <a:cubicBezTo>
                    <a:pt x="39204" y="84"/>
                    <a:pt x="234" y="69893"/>
                    <a:pt x="234" y="126582"/>
                  </a:cubicBezTo>
                  <a:cubicBezTo>
                    <a:pt x="234" y="149851"/>
                    <a:pt x="7573" y="177330"/>
                    <a:pt x="30600" y="177330"/>
                  </a:cubicBezTo>
                  <a:cubicBezTo>
                    <a:pt x="66281" y="177330"/>
                    <a:pt x="104744" y="106283"/>
                    <a:pt x="104744" y="50831"/>
                  </a:cubicBezTo>
                  <a:close/>
                  <a:moveTo>
                    <a:pt x="27058" y="84746"/>
                  </a:moveTo>
                  <a:cubicBezTo>
                    <a:pt x="31359" y="68903"/>
                    <a:pt x="36420" y="49099"/>
                    <a:pt x="46543" y="31523"/>
                  </a:cubicBezTo>
                  <a:cubicBezTo>
                    <a:pt x="53375" y="19393"/>
                    <a:pt x="62738" y="5530"/>
                    <a:pt x="74125" y="5530"/>
                  </a:cubicBezTo>
                  <a:cubicBezTo>
                    <a:pt x="86525" y="5530"/>
                    <a:pt x="88043" y="21373"/>
                    <a:pt x="88043" y="35483"/>
                  </a:cubicBezTo>
                  <a:cubicBezTo>
                    <a:pt x="88043" y="47613"/>
                    <a:pt x="86018" y="60238"/>
                    <a:pt x="79945" y="84746"/>
                  </a:cubicBezTo>
                  <a:lnTo>
                    <a:pt x="27058" y="84746"/>
                  </a:lnTo>
                  <a:close/>
                  <a:moveTo>
                    <a:pt x="77668" y="92667"/>
                  </a:moveTo>
                  <a:cubicBezTo>
                    <a:pt x="74884" y="104055"/>
                    <a:pt x="69570" y="125096"/>
                    <a:pt x="59954" y="142920"/>
                  </a:cubicBezTo>
                  <a:cubicBezTo>
                    <a:pt x="51097" y="159753"/>
                    <a:pt x="41481" y="171883"/>
                    <a:pt x="30600" y="171883"/>
                  </a:cubicBezTo>
                  <a:cubicBezTo>
                    <a:pt x="22250" y="171883"/>
                    <a:pt x="16936" y="164704"/>
                    <a:pt x="16936" y="141682"/>
                  </a:cubicBezTo>
                  <a:cubicBezTo>
                    <a:pt x="16936" y="131285"/>
                    <a:pt x="18454" y="116927"/>
                    <a:pt x="25033" y="92667"/>
                  </a:cubicBezTo>
                  <a:lnTo>
                    <a:pt x="77668" y="926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2BAFD5FE-C58C-34BF-8F02-DC0918B8817D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7176115" y="6905121"/>
              <a:ext cx="78293" cy="115061"/>
            </a:xfrm>
            <a:custGeom>
              <a:avLst/>
              <a:gdLst>
                <a:gd name="csX0" fmla="*/ 78533 w 78293"/>
                <a:gd name="csY0" fmla="*/ 83604 h 115061"/>
                <a:gd name="csX1" fmla="*/ 72511 w 78293"/>
                <a:gd name="csY1" fmla="*/ 83604 h 115061"/>
                <a:gd name="csX2" fmla="*/ 67905 w 78293"/>
                <a:gd name="csY2" fmla="*/ 99373 h 115061"/>
                <a:gd name="csX3" fmla="*/ 50369 w 78293"/>
                <a:gd name="csY3" fmla="*/ 100412 h 115061"/>
                <a:gd name="csX4" fmla="*/ 17776 w 78293"/>
                <a:gd name="csY4" fmla="*/ 100412 h 115061"/>
                <a:gd name="csX5" fmla="*/ 53203 w 78293"/>
                <a:gd name="csY5" fmla="*/ 71300 h 115061"/>
                <a:gd name="csX6" fmla="*/ 78533 w 78293"/>
                <a:gd name="csY6" fmla="*/ 33871 h 115061"/>
                <a:gd name="csX7" fmla="*/ 37083 w 78293"/>
                <a:gd name="csY7" fmla="*/ 80 h 115061"/>
                <a:gd name="csX8" fmla="*/ 239 w 78293"/>
                <a:gd name="csY8" fmla="*/ 31098 h 115061"/>
                <a:gd name="csX9" fmla="*/ 9627 w 78293"/>
                <a:gd name="csY9" fmla="*/ 40802 h 115061"/>
                <a:gd name="csX10" fmla="*/ 19016 w 78293"/>
                <a:gd name="csY10" fmla="*/ 31618 h 115061"/>
                <a:gd name="csX11" fmla="*/ 8565 w 78293"/>
                <a:gd name="csY11" fmla="*/ 22434 h 115061"/>
                <a:gd name="csX12" fmla="*/ 34426 w 78293"/>
                <a:gd name="csY12" fmla="*/ 6319 h 115061"/>
                <a:gd name="csX13" fmla="*/ 61351 w 78293"/>
                <a:gd name="csY13" fmla="*/ 33871 h 115061"/>
                <a:gd name="csX14" fmla="*/ 44700 w 78293"/>
                <a:gd name="csY14" fmla="*/ 67142 h 115061"/>
                <a:gd name="csX15" fmla="*/ 2010 w 78293"/>
                <a:gd name="csY15" fmla="*/ 108383 h 115061"/>
                <a:gd name="csX16" fmla="*/ 239 w 78293"/>
                <a:gd name="csY16" fmla="*/ 115142 h 115061"/>
                <a:gd name="csX17" fmla="*/ 73219 w 78293"/>
                <a:gd name="csY17" fmla="*/ 115142 h 115061"/>
                <a:gd name="csX18" fmla="*/ 78533 w 78293"/>
                <a:gd name="csY18" fmla="*/ 83604 h 115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93" h="115061">
                  <a:moveTo>
                    <a:pt x="78533" y="83604"/>
                  </a:moveTo>
                  <a:lnTo>
                    <a:pt x="72511" y="83604"/>
                  </a:lnTo>
                  <a:cubicBezTo>
                    <a:pt x="71979" y="87416"/>
                    <a:pt x="70208" y="97640"/>
                    <a:pt x="67905" y="99373"/>
                  </a:cubicBezTo>
                  <a:cubicBezTo>
                    <a:pt x="66488" y="100412"/>
                    <a:pt x="52848" y="100412"/>
                    <a:pt x="50369" y="100412"/>
                  </a:cubicBezTo>
                  <a:lnTo>
                    <a:pt x="17776" y="100412"/>
                  </a:lnTo>
                  <a:cubicBezTo>
                    <a:pt x="36375" y="84297"/>
                    <a:pt x="42575" y="79445"/>
                    <a:pt x="53203" y="71300"/>
                  </a:cubicBezTo>
                  <a:cubicBezTo>
                    <a:pt x="66311" y="61077"/>
                    <a:pt x="78533" y="50333"/>
                    <a:pt x="78533" y="33871"/>
                  </a:cubicBezTo>
                  <a:cubicBezTo>
                    <a:pt x="78533" y="12903"/>
                    <a:pt x="59757" y="80"/>
                    <a:pt x="37083" y="80"/>
                  </a:cubicBezTo>
                  <a:cubicBezTo>
                    <a:pt x="15119" y="80"/>
                    <a:pt x="239" y="15156"/>
                    <a:pt x="239" y="31098"/>
                  </a:cubicBezTo>
                  <a:cubicBezTo>
                    <a:pt x="239" y="39936"/>
                    <a:pt x="7856" y="40802"/>
                    <a:pt x="9627" y="40802"/>
                  </a:cubicBezTo>
                  <a:cubicBezTo>
                    <a:pt x="13879" y="40802"/>
                    <a:pt x="19016" y="37856"/>
                    <a:pt x="19016" y="31618"/>
                  </a:cubicBezTo>
                  <a:cubicBezTo>
                    <a:pt x="19016" y="28499"/>
                    <a:pt x="17776" y="22434"/>
                    <a:pt x="8565" y="22434"/>
                  </a:cubicBezTo>
                  <a:cubicBezTo>
                    <a:pt x="14056" y="10131"/>
                    <a:pt x="26101" y="6319"/>
                    <a:pt x="34426" y="6319"/>
                  </a:cubicBezTo>
                  <a:cubicBezTo>
                    <a:pt x="52140" y="6319"/>
                    <a:pt x="61351" y="19835"/>
                    <a:pt x="61351" y="33871"/>
                  </a:cubicBezTo>
                  <a:cubicBezTo>
                    <a:pt x="61351" y="48947"/>
                    <a:pt x="50369" y="60903"/>
                    <a:pt x="44700" y="67142"/>
                  </a:cubicBezTo>
                  <a:lnTo>
                    <a:pt x="2010" y="108383"/>
                  </a:lnTo>
                  <a:cubicBezTo>
                    <a:pt x="239" y="109943"/>
                    <a:pt x="239" y="110290"/>
                    <a:pt x="239" y="115142"/>
                  </a:cubicBezTo>
                  <a:lnTo>
                    <a:pt x="73219" y="115142"/>
                  </a:lnTo>
                  <a:lnTo>
                    <a:pt x="78533" y="8360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A3C0B098-2E96-7E06-C1A3-C7F42ABED8A7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7167137" y="7056399"/>
              <a:ext cx="82190" cy="118526"/>
            </a:xfrm>
            <a:custGeom>
              <a:avLst/>
              <a:gdLst>
                <a:gd name="csX0" fmla="*/ 82430 w 82190"/>
                <a:gd name="csY0" fmla="*/ 59870 h 118526"/>
                <a:gd name="csX1" fmla="*/ 71979 w 82190"/>
                <a:gd name="csY1" fmla="*/ 14989 h 118526"/>
                <a:gd name="csX2" fmla="*/ 41334 w 82190"/>
                <a:gd name="csY2" fmla="*/ 86 h 118526"/>
                <a:gd name="csX3" fmla="*/ 239 w 82190"/>
                <a:gd name="csY3" fmla="*/ 59870 h 118526"/>
                <a:gd name="csX4" fmla="*/ 41334 w 82190"/>
                <a:gd name="csY4" fmla="*/ 118613 h 118526"/>
                <a:gd name="csX5" fmla="*/ 82430 w 82190"/>
                <a:gd name="csY5" fmla="*/ 59870 h 118526"/>
                <a:gd name="csX6" fmla="*/ 41334 w 82190"/>
                <a:gd name="csY6" fmla="*/ 113761 h 118526"/>
                <a:gd name="csX7" fmla="*/ 18838 w 82190"/>
                <a:gd name="csY7" fmla="*/ 94873 h 118526"/>
                <a:gd name="csX8" fmla="*/ 16358 w 82190"/>
                <a:gd name="csY8" fmla="*/ 57617 h 118526"/>
                <a:gd name="csX9" fmla="*/ 19015 w 82190"/>
                <a:gd name="csY9" fmla="*/ 22267 h 118526"/>
                <a:gd name="csX10" fmla="*/ 41334 w 82190"/>
                <a:gd name="csY10" fmla="*/ 4938 h 118526"/>
                <a:gd name="csX11" fmla="*/ 63299 w 82190"/>
                <a:gd name="csY11" fmla="*/ 20707 h 118526"/>
                <a:gd name="csX12" fmla="*/ 66310 w 82190"/>
                <a:gd name="csY12" fmla="*/ 57617 h 118526"/>
                <a:gd name="csX13" fmla="*/ 64008 w 82190"/>
                <a:gd name="csY13" fmla="*/ 94180 h 118526"/>
                <a:gd name="csX14" fmla="*/ 41334 w 82190"/>
                <a:gd name="csY14" fmla="*/ 113761 h 11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90" h="118526">
                  <a:moveTo>
                    <a:pt x="82430" y="59870"/>
                  </a:moveTo>
                  <a:cubicBezTo>
                    <a:pt x="82430" y="40808"/>
                    <a:pt x="80127" y="27119"/>
                    <a:pt x="71979" y="14989"/>
                  </a:cubicBezTo>
                  <a:cubicBezTo>
                    <a:pt x="66488" y="7018"/>
                    <a:pt x="55505" y="86"/>
                    <a:pt x="41334" y="86"/>
                  </a:cubicBezTo>
                  <a:cubicBezTo>
                    <a:pt x="239" y="86"/>
                    <a:pt x="239" y="47393"/>
                    <a:pt x="239" y="59870"/>
                  </a:cubicBezTo>
                  <a:cubicBezTo>
                    <a:pt x="239" y="72346"/>
                    <a:pt x="239" y="118613"/>
                    <a:pt x="41334" y="118613"/>
                  </a:cubicBezTo>
                  <a:cubicBezTo>
                    <a:pt x="82430" y="118613"/>
                    <a:pt x="82430" y="72346"/>
                    <a:pt x="82430" y="59870"/>
                  </a:cubicBezTo>
                  <a:close/>
                  <a:moveTo>
                    <a:pt x="41334" y="113761"/>
                  </a:moveTo>
                  <a:cubicBezTo>
                    <a:pt x="33186" y="113761"/>
                    <a:pt x="22381" y="109083"/>
                    <a:pt x="18838" y="94873"/>
                  </a:cubicBezTo>
                  <a:cubicBezTo>
                    <a:pt x="16358" y="84649"/>
                    <a:pt x="16358" y="70440"/>
                    <a:pt x="16358" y="57617"/>
                  </a:cubicBezTo>
                  <a:cubicBezTo>
                    <a:pt x="16358" y="44967"/>
                    <a:pt x="16358" y="31798"/>
                    <a:pt x="19015" y="22267"/>
                  </a:cubicBezTo>
                  <a:cubicBezTo>
                    <a:pt x="22735" y="8577"/>
                    <a:pt x="34072" y="4938"/>
                    <a:pt x="41334" y="4938"/>
                  </a:cubicBezTo>
                  <a:cubicBezTo>
                    <a:pt x="50900" y="4938"/>
                    <a:pt x="60111" y="10657"/>
                    <a:pt x="63299" y="20707"/>
                  </a:cubicBezTo>
                  <a:cubicBezTo>
                    <a:pt x="66133" y="30065"/>
                    <a:pt x="66310" y="42541"/>
                    <a:pt x="66310" y="57617"/>
                  </a:cubicBezTo>
                  <a:cubicBezTo>
                    <a:pt x="66310" y="70440"/>
                    <a:pt x="66310" y="83263"/>
                    <a:pt x="64008" y="94180"/>
                  </a:cubicBezTo>
                  <a:cubicBezTo>
                    <a:pt x="60465" y="109949"/>
                    <a:pt x="48420" y="113761"/>
                    <a:pt x="41334" y="11376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27" name="TextBox 2726">
            <a:extLst>
              <a:ext uri="{FF2B5EF4-FFF2-40B4-BE49-F238E27FC236}">
                <a16:creationId xmlns:a16="http://schemas.microsoft.com/office/drawing/2014/main" id="{2BB7D278-D74A-F427-7203-93684A994A41}"/>
              </a:ext>
            </a:extLst>
          </p:cNvPr>
          <p:cNvSpPr txBox="1"/>
          <p:nvPr/>
        </p:nvSpPr>
        <p:spPr>
          <a:xfrm>
            <a:off x="7958821" y="4276170"/>
            <a:ext cx="2915105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Shallow angles, 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large Doppler shift penalty: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867926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FE03A1-CA2F-9A82-1C42-469D927093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TextBox 1973">
            <a:extLst>
              <a:ext uri="{FF2B5EF4-FFF2-40B4-BE49-F238E27FC236}">
                <a16:creationId xmlns:a16="http://schemas.microsoft.com/office/drawing/2014/main" id="{70996D35-ABF9-9764-8708-5D5E4B52B858}"/>
              </a:ext>
            </a:extLst>
          </p:cNvPr>
          <p:cNvSpPr txBox="1"/>
          <p:nvPr/>
        </p:nvSpPr>
        <p:spPr>
          <a:xfrm>
            <a:off x="546541" y="2259169"/>
            <a:ext cx="291510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Out-of-plane interaction width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306EB165-97A4-940C-6DF9-5B2387144392}"/>
              </a:ext>
            </a:extLst>
          </p:cNvPr>
          <p:cNvSpPr txBox="1">
            <a:spLocks/>
          </p:cNvSpPr>
          <p:nvPr/>
        </p:nvSpPr>
        <p:spPr>
          <a:xfrm>
            <a:off x="838200" y="471341"/>
            <a:ext cx="10515600" cy="980899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85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defTabSz="457200">
              <a:lnSpc>
                <a:spcPct val="100000"/>
              </a:lnSpc>
              <a:spcBef>
                <a:spcPts val="0"/>
              </a:spcBef>
              <a:defRPr/>
            </a:pPr>
            <a:r>
              <a:rPr lang="en-US" sz="24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  <a:t>Photon yield of inverse Compton scattering</a:t>
            </a: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br>
              <a:rPr lang="en-US" sz="2000" dirty="0">
                <a:solidFill>
                  <a:prstClr val="black"/>
                </a:solidFill>
                <a:latin typeface="Avenir Next LT Pro Light" panose="020B0304020202020204" pitchFamily="34" charset="0"/>
                <a:ea typeface="+mn-ea"/>
                <a:cs typeface="+mn-cs"/>
              </a:rPr>
            </a:br>
            <a:endParaRPr lang="en-US" sz="3600" i="1" dirty="0"/>
          </a:p>
        </p:txBody>
      </p:sp>
      <p:pic>
        <p:nvPicPr>
          <p:cNvPr id="1537" name="Picture 2" descr="Download University of California, Los Angeles (UCLA) Logo ...">
            <a:extLst>
              <a:ext uri="{FF2B5EF4-FFF2-40B4-BE49-F238E27FC236}">
                <a16:creationId xmlns:a16="http://schemas.microsoft.com/office/drawing/2014/main" id="{FC11F2BA-DEC7-6AEB-C149-587877FFCD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403" y="6274419"/>
            <a:ext cx="1022072" cy="6813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45" name="Group 1544" descr="\documentclass{article}&#10;\usepackage{amsmath}&#10;\pagestyle{empty}&#10;\begin{document}&#10;&#10;$$\Sigma_{s} = \sqrt{\sigma_{s}^2 + \sigma_{y}^2}$$&#10;&#10;&#10;\end{document}" title="IguanaTex Vector Display">
            <a:extLst>
              <a:ext uri="{FF2B5EF4-FFF2-40B4-BE49-F238E27FC236}">
                <a16:creationId xmlns:a16="http://schemas.microsoft.com/office/drawing/2014/main" id="{472A267A-2E59-9C7A-EE96-78E475AB332C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1136132" y="2673608"/>
            <a:ext cx="1717167" cy="455491"/>
            <a:chOff x="10208420" y="4614733"/>
            <a:chExt cx="1717167" cy="455491"/>
          </a:xfrm>
        </p:grpSpPr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0D3FA5F3-6158-8427-FB55-F3A7E5E75F53}"/>
                </a:ext>
              </a:extLst>
            </p:cNvPr>
            <p:cNvSpPr/>
            <p:nvPr>
              <p:custDataLst>
                <p:tags r:id="rId143"/>
              </p:custDataLst>
            </p:nvPr>
          </p:nvSpPr>
          <p:spPr>
            <a:xfrm>
              <a:off x="10208420" y="4738517"/>
              <a:ext cx="154674" cy="172833"/>
            </a:xfrm>
            <a:custGeom>
              <a:avLst/>
              <a:gdLst>
                <a:gd name="csX0" fmla="*/ 80458 w 154674"/>
                <a:gd name="csY0" fmla="*/ 90415 h 172833"/>
                <a:gd name="csX1" fmla="*/ 82744 w 154674"/>
                <a:gd name="csY1" fmla="*/ 86366 h 172833"/>
                <a:gd name="csX2" fmla="*/ 80966 w 154674"/>
                <a:gd name="csY2" fmla="*/ 82824 h 172833"/>
                <a:gd name="csX3" fmla="*/ 28900 w 154674"/>
                <a:gd name="csY3" fmla="*/ 7920 h 172833"/>
                <a:gd name="csX4" fmla="*/ 87569 w 154674"/>
                <a:gd name="csY4" fmla="*/ 7920 h 172833"/>
                <a:gd name="csX5" fmla="*/ 148525 w 154674"/>
                <a:gd name="csY5" fmla="*/ 57012 h 172833"/>
                <a:gd name="csX6" fmla="*/ 154874 w 154674"/>
                <a:gd name="csY6" fmla="*/ 57012 h 172833"/>
                <a:gd name="csX7" fmla="*/ 147763 w 154674"/>
                <a:gd name="csY7" fmla="*/ 76 h 172833"/>
                <a:gd name="csX8" fmla="*/ 6803 w 154674"/>
                <a:gd name="csY8" fmla="*/ 76 h 172833"/>
                <a:gd name="csX9" fmla="*/ 200 w 154674"/>
                <a:gd name="csY9" fmla="*/ 5896 h 172833"/>
                <a:gd name="csX10" fmla="*/ 63441 w 154674"/>
                <a:gd name="csY10" fmla="*/ 97500 h 172833"/>
                <a:gd name="csX11" fmla="*/ 2993 w 154674"/>
                <a:gd name="csY11" fmla="*/ 166077 h 172833"/>
                <a:gd name="csX12" fmla="*/ 454 w 154674"/>
                <a:gd name="csY12" fmla="*/ 170126 h 172833"/>
                <a:gd name="csX13" fmla="*/ 6803 w 154674"/>
                <a:gd name="csY13" fmla="*/ 172910 h 172833"/>
                <a:gd name="csX14" fmla="*/ 147763 w 154674"/>
                <a:gd name="csY14" fmla="*/ 172910 h 172833"/>
                <a:gd name="csX15" fmla="*/ 154874 w 154674"/>
                <a:gd name="csY15" fmla="*/ 113190 h 172833"/>
                <a:gd name="csX16" fmla="*/ 148525 w 154674"/>
                <a:gd name="csY16" fmla="*/ 113190 h 172833"/>
                <a:gd name="csX17" fmla="*/ 86807 w 154674"/>
                <a:gd name="csY17" fmla="*/ 162282 h 172833"/>
                <a:gd name="csX18" fmla="*/ 16708 w 154674"/>
                <a:gd name="csY18" fmla="*/ 162282 h 172833"/>
                <a:gd name="csX19" fmla="*/ 80458 w 154674"/>
                <a:gd name="csY19" fmla="*/ 90415 h 172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674" h="172833">
                  <a:moveTo>
                    <a:pt x="80458" y="90415"/>
                  </a:moveTo>
                  <a:cubicBezTo>
                    <a:pt x="82744" y="87885"/>
                    <a:pt x="82744" y="86872"/>
                    <a:pt x="82744" y="86366"/>
                  </a:cubicBezTo>
                  <a:cubicBezTo>
                    <a:pt x="82744" y="85101"/>
                    <a:pt x="81728" y="83836"/>
                    <a:pt x="80966" y="82824"/>
                  </a:cubicBezTo>
                  <a:lnTo>
                    <a:pt x="28900" y="7920"/>
                  </a:lnTo>
                  <a:lnTo>
                    <a:pt x="87569" y="7920"/>
                  </a:lnTo>
                  <a:cubicBezTo>
                    <a:pt x="130492" y="7920"/>
                    <a:pt x="143191" y="17030"/>
                    <a:pt x="148525" y="57012"/>
                  </a:cubicBezTo>
                  <a:lnTo>
                    <a:pt x="154874" y="57012"/>
                  </a:lnTo>
                  <a:lnTo>
                    <a:pt x="147763" y="76"/>
                  </a:lnTo>
                  <a:lnTo>
                    <a:pt x="6803" y="76"/>
                  </a:lnTo>
                  <a:cubicBezTo>
                    <a:pt x="708" y="76"/>
                    <a:pt x="200" y="76"/>
                    <a:pt x="200" y="5896"/>
                  </a:cubicBezTo>
                  <a:lnTo>
                    <a:pt x="63441" y="97500"/>
                  </a:lnTo>
                  <a:lnTo>
                    <a:pt x="2993" y="166077"/>
                  </a:lnTo>
                  <a:cubicBezTo>
                    <a:pt x="454" y="168861"/>
                    <a:pt x="454" y="169367"/>
                    <a:pt x="454" y="170126"/>
                  </a:cubicBezTo>
                  <a:cubicBezTo>
                    <a:pt x="454" y="172910"/>
                    <a:pt x="2993" y="172910"/>
                    <a:pt x="6803" y="172910"/>
                  </a:cubicBezTo>
                  <a:lnTo>
                    <a:pt x="147763" y="172910"/>
                  </a:lnTo>
                  <a:lnTo>
                    <a:pt x="154874" y="113190"/>
                  </a:lnTo>
                  <a:lnTo>
                    <a:pt x="148525" y="113190"/>
                  </a:lnTo>
                  <a:cubicBezTo>
                    <a:pt x="143953" y="155449"/>
                    <a:pt x="126682" y="162282"/>
                    <a:pt x="86807" y="162282"/>
                  </a:cubicBezTo>
                  <a:lnTo>
                    <a:pt x="16708" y="162282"/>
                  </a:lnTo>
                  <a:lnTo>
                    <a:pt x="80458" y="9041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32E1D1F4-A15B-FF5B-24F9-3086A3F1C46B}"/>
                </a:ext>
              </a:extLst>
            </p:cNvPr>
            <p:cNvSpPr/>
            <p:nvPr>
              <p:custDataLst>
                <p:tags r:id="rId144"/>
              </p:custDataLst>
            </p:nvPr>
          </p:nvSpPr>
          <p:spPr>
            <a:xfrm>
              <a:off x="10390251" y="4871191"/>
              <a:ext cx="70936" cy="79888"/>
            </a:xfrm>
            <a:custGeom>
              <a:avLst/>
              <a:gdLst>
                <a:gd name="csX0" fmla="*/ 64210 w 70936"/>
                <a:gd name="csY0" fmla="*/ 11591 h 79888"/>
                <a:gd name="csX1" fmla="*/ 56743 w 70936"/>
                <a:gd name="csY1" fmla="*/ 19917 h 79888"/>
                <a:gd name="csX2" fmla="*/ 62610 w 70936"/>
                <a:gd name="csY2" fmla="*/ 25585 h 79888"/>
                <a:gd name="csX3" fmla="*/ 71144 w 70936"/>
                <a:gd name="csY3" fmla="*/ 15488 h 79888"/>
                <a:gd name="csX4" fmla="*/ 47498 w 70936"/>
                <a:gd name="csY4" fmla="*/ 77 h 79888"/>
                <a:gd name="csX5" fmla="*/ 14785 w 70936"/>
                <a:gd name="csY5" fmla="*/ 25939 h 79888"/>
                <a:gd name="csX6" fmla="*/ 21008 w 70936"/>
                <a:gd name="csY6" fmla="*/ 38870 h 79888"/>
                <a:gd name="csX7" fmla="*/ 41098 w 70936"/>
                <a:gd name="csY7" fmla="*/ 45247 h 79888"/>
                <a:gd name="csX8" fmla="*/ 56210 w 70936"/>
                <a:gd name="csY8" fmla="*/ 56938 h 79888"/>
                <a:gd name="csX9" fmla="*/ 46787 w 70936"/>
                <a:gd name="csY9" fmla="*/ 71109 h 79888"/>
                <a:gd name="csX10" fmla="*/ 29008 w 70936"/>
                <a:gd name="csY10" fmla="*/ 75006 h 79888"/>
                <a:gd name="csX11" fmla="*/ 7674 w 70936"/>
                <a:gd name="csY11" fmla="*/ 67566 h 79888"/>
                <a:gd name="csX12" fmla="*/ 17452 w 70936"/>
                <a:gd name="csY12" fmla="*/ 57469 h 79888"/>
                <a:gd name="csX13" fmla="*/ 10518 w 70936"/>
                <a:gd name="csY13" fmla="*/ 50915 h 79888"/>
                <a:gd name="csX14" fmla="*/ 207 w 70936"/>
                <a:gd name="csY14" fmla="*/ 62783 h 79888"/>
                <a:gd name="csX15" fmla="*/ 28831 w 70936"/>
                <a:gd name="csY15" fmla="*/ 79966 h 79888"/>
                <a:gd name="csX16" fmla="*/ 67588 w 70936"/>
                <a:gd name="csY16" fmla="*/ 50738 h 79888"/>
                <a:gd name="csX17" fmla="*/ 43054 w 70936"/>
                <a:gd name="csY17" fmla="*/ 30013 h 79888"/>
                <a:gd name="csX18" fmla="*/ 35942 w 70936"/>
                <a:gd name="csY18" fmla="*/ 28596 h 79888"/>
                <a:gd name="csX19" fmla="*/ 26164 w 70936"/>
                <a:gd name="csY19" fmla="*/ 19739 h 79888"/>
                <a:gd name="csX20" fmla="*/ 33275 w 70936"/>
                <a:gd name="csY20" fmla="*/ 8403 h 79888"/>
                <a:gd name="csX21" fmla="*/ 47320 w 70936"/>
                <a:gd name="csY21" fmla="*/ 5037 h 79888"/>
                <a:gd name="csX22" fmla="*/ 64210 w 70936"/>
                <a:gd name="csY22" fmla="*/ 11591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936" h="79888">
                  <a:moveTo>
                    <a:pt x="64210" y="11591"/>
                  </a:moveTo>
                  <a:cubicBezTo>
                    <a:pt x="59588" y="12654"/>
                    <a:pt x="56743" y="16374"/>
                    <a:pt x="56743" y="19917"/>
                  </a:cubicBezTo>
                  <a:cubicBezTo>
                    <a:pt x="56743" y="23991"/>
                    <a:pt x="60299" y="25585"/>
                    <a:pt x="62610" y="25585"/>
                  </a:cubicBezTo>
                  <a:cubicBezTo>
                    <a:pt x="64388" y="25585"/>
                    <a:pt x="71144" y="24522"/>
                    <a:pt x="71144" y="15488"/>
                  </a:cubicBezTo>
                  <a:cubicBezTo>
                    <a:pt x="71144" y="3974"/>
                    <a:pt x="58343" y="77"/>
                    <a:pt x="47498" y="77"/>
                  </a:cubicBezTo>
                  <a:cubicBezTo>
                    <a:pt x="19763" y="77"/>
                    <a:pt x="14785" y="20448"/>
                    <a:pt x="14785" y="25939"/>
                  </a:cubicBezTo>
                  <a:cubicBezTo>
                    <a:pt x="14785" y="32493"/>
                    <a:pt x="18519" y="36744"/>
                    <a:pt x="21008" y="38870"/>
                  </a:cubicBezTo>
                  <a:cubicBezTo>
                    <a:pt x="25630" y="42413"/>
                    <a:pt x="28831" y="43121"/>
                    <a:pt x="41098" y="45247"/>
                  </a:cubicBezTo>
                  <a:cubicBezTo>
                    <a:pt x="44831" y="45956"/>
                    <a:pt x="56210" y="48081"/>
                    <a:pt x="56210" y="56938"/>
                  </a:cubicBezTo>
                  <a:cubicBezTo>
                    <a:pt x="56210" y="59949"/>
                    <a:pt x="54254" y="66680"/>
                    <a:pt x="46787" y="71109"/>
                  </a:cubicBezTo>
                  <a:cubicBezTo>
                    <a:pt x="39853" y="75006"/>
                    <a:pt x="31142" y="75006"/>
                    <a:pt x="29008" y="75006"/>
                  </a:cubicBezTo>
                  <a:cubicBezTo>
                    <a:pt x="21897" y="75006"/>
                    <a:pt x="11763" y="73412"/>
                    <a:pt x="7674" y="67566"/>
                  </a:cubicBezTo>
                  <a:cubicBezTo>
                    <a:pt x="13541" y="66858"/>
                    <a:pt x="17452" y="62429"/>
                    <a:pt x="17452" y="57469"/>
                  </a:cubicBezTo>
                  <a:cubicBezTo>
                    <a:pt x="17452" y="53041"/>
                    <a:pt x="14252" y="50915"/>
                    <a:pt x="10518" y="50915"/>
                  </a:cubicBezTo>
                  <a:cubicBezTo>
                    <a:pt x="5363" y="50915"/>
                    <a:pt x="207" y="54989"/>
                    <a:pt x="207" y="62783"/>
                  </a:cubicBezTo>
                  <a:cubicBezTo>
                    <a:pt x="207" y="73412"/>
                    <a:pt x="11585" y="79966"/>
                    <a:pt x="28831" y="79966"/>
                  </a:cubicBezTo>
                  <a:cubicBezTo>
                    <a:pt x="61543" y="79966"/>
                    <a:pt x="67588" y="57646"/>
                    <a:pt x="67588" y="50738"/>
                  </a:cubicBezTo>
                  <a:cubicBezTo>
                    <a:pt x="67588" y="34442"/>
                    <a:pt x="49632" y="31253"/>
                    <a:pt x="43054" y="30013"/>
                  </a:cubicBezTo>
                  <a:cubicBezTo>
                    <a:pt x="41453" y="29659"/>
                    <a:pt x="37009" y="28950"/>
                    <a:pt x="35942" y="28596"/>
                  </a:cubicBezTo>
                  <a:cubicBezTo>
                    <a:pt x="29364" y="27356"/>
                    <a:pt x="26164" y="23636"/>
                    <a:pt x="26164" y="19739"/>
                  </a:cubicBezTo>
                  <a:cubicBezTo>
                    <a:pt x="26164" y="15665"/>
                    <a:pt x="29364" y="10883"/>
                    <a:pt x="33275" y="8403"/>
                  </a:cubicBezTo>
                  <a:cubicBezTo>
                    <a:pt x="38075" y="5391"/>
                    <a:pt x="44298" y="5037"/>
                    <a:pt x="47320" y="5037"/>
                  </a:cubicBezTo>
                  <a:cubicBezTo>
                    <a:pt x="51054" y="5037"/>
                    <a:pt x="60299" y="5569"/>
                    <a:pt x="64210" y="1159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EFEE0465-ED86-53BD-5939-FB038310DCAB}"/>
                </a:ext>
              </a:extLst>
            </p:cNvPr>
            <p:cNvSpPr/>
            <p:nvPr>
              <p:custDataLst>
                <p:tags r:id="rId145"/>
              </p:custDataLst>
            </p:nvPr>
          </p:nvSpPr>
          <p:spPr>
            <a:xfrm>
              <a:off x="10570960" y="4818481"/>
              <a:ext cx="168897" cy="59213"/>
            </a:xfrm>
            <a:custGeom>
              <a:avLst/>
              <a:gdLst>
                <a:gd name="csX0" fmla="*/ 160476 w 168897"/>
                <a:gd name="csY0" fmla="*/ 10198 h 59213"/>
                <a:gd name="csX1" fmla="*/ 169111 w 168897"/>
                <a:gd name="csY1" fmla="*/ 5137 h 59213"/>
                <a:gd name="csX2" fmla="*/ 160730 w 168897"/>
                <a:gd name="csY2" fmla="*/ 76 h 59213"/>
                <a:gd name="csX3" fmla="*/ 8595 w 168897"/>
                <a:gd name="csY3" fmla="*/ 76 h 59213"/>
                <a:gd name="csX4" fmla="*/ 214 w 168897"/>
                <a:gd name="csY4" fmla="*/ 5137 h 59213"/>
                <a:gd name="csX5" fmla="*/ 8849 w 168897"/>
                <a:gd name="csY5" fmla="*/ 10198 h 59213"/>
                <a:gd name="csX6" fmla="*/ 160476 w 168897"/>
                <a:gd name="csY6" fmla="*/ 10198 h 59213"/>
                <a:gd name="csX7" fmla="*/ 160730 w 168897"/>
                <a:gd name="csY7" fmla="*/ 59290 h 59213"/>
                <a:gd name="csX8" fmla="*/ 169111 w 168897"/>
                <a:gd name="csY8" fmla="*/ 54229 h 59213"/>
                <a:gd name="csX9" fmla="*/ 160476 w 168897"/>
                <a:gd name="csY9" fmla="*/ 49168 h 59213"/>
                <a:gd name="csX10" fmla="*/ 8849 w 168897"/>
                <a:gd name="csY10" fmla="*/ 49168 h 59213"/>
                <a:gd name="csX11" fmla="*/ 214 w 168897"/>
                <a:gd name="csY11" fmla="*/ 54229 h 59213"/>
                <a:gd name="csX12" fmla="*/ 8595 w 168897"/>
                <a:gd name="csY12" fmla="*/ 59290 h 59213"/>
                <a:gd name="csX13" fmla="*/ 160730 w 168897"/>
                <a:gd name="csY13" fmla="*/ 59290 h 59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897" h="59213">
                  <a:moveTo>
                    <a:pt x="160476" y="10198"/>
                  </a:moveTo>
                  <a:cubicBezTo>
                    <a:pt x="164286" y="10198"/>
                    <a:pt x="169111" y="10198"/>
                    <a:pt x="169111" y="5137"/>
                  </a:cubicBezTo>
                  <a:cubicBezTo>
                    <a:pt x="169111" y="76"/>
                    <a:pt x="164286" y="76"/>
                    <a:pt x="160730" y="76"/>
                  </a:cubicBezTo>
                  <a:lnTo>
                    <a:pt x="8595" y="76"/>
                  </a:lnTo>
                  <a:cubicBezTo>
                    <a:pt x="5040" y="76"/>
                    <a:pt x="214" y="76"/>
                    <a:pt x="214" y="5137"/>
                  </a:cubicBezTo>
                  <a:cubicBezTo>
                    <a:pt x="214" y="10198"/>
                    <a:pt x="5040" y="10198"/>
                    <a:pt x="8849" y="10198"/>
                  </a:cubicBezTo>
                  <a:lnTo>
                    <a:pt x="160476" y="10198"/>
                  </a:lnTo>
                  <a:close/>
                  <a:moveTo>
                    <a:pt x="160730" y="59290"/>
                  </a:moveTo>
                  <a:cubicBezTo>
                    <a:pt x="164286" y="59290"/>
                    <a:pt x="169111" y="59290"/>
                    <a:pt x="169111" y="54229"/>
                  </a:cubicBezTo>
                  <a:cubicBezTo>
                    <a:pt x="169111" y="49168"/>
                    <a:pt x="164286" y="49168"/>
                    <a:pt x="160476" y="49168"/>
                  </a:cubicBezTo>
                  <a:lnTo>
                    <a:pt x="8849" y="49168"/>
                  </a:lnTo>
                  <a:cubicBezTo>
                    <a:pt x="5040" y="49168"/>
                    <a:pt x="214" y="49168"/>
                    <a:pt x="214" y="54229"/>
                  </a:cubicBezTo>
                  <a:cubicBezTo>
                    <a:pt x="214" y="59290"/>
                    <a:pt x="5040" y="59290"/>
                    <a:pt x="8595" y="59290"/>
                  </a:cubicBezTo>
                  <a:lnTo>
                    <a:pt x="160730" y="5929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87A76101-70A8-065E-5243-566AD3205D09}"/>
                </a:ext>
              </a:extLst>
            </p:cNvPr>
            <p:cNvSpPr/>
            <p:nvPr>
              <p:custDataLst>
                <p:tags r:id="rId146"/>
              </p:custDataLst>
            </p:nvPr>
          </p:nvSpPr>
          <p:spPr>
            <a:xfrm>
              <a:off x="10852765" y="4614733"/>
              <a:ext cx="231122" cy="455491"/>
            </a:xfrm>
            <a:custGeom>
              <a:avLst/>
              <a:gdLst>
                <a:gd name="csX0" fmla="*/ 90134 w 231122"/>
                <a:gd name="csY0" fmla="*/ 417599 h 455491"/>
                <a:gd name="csX1" fmla="*/ 35528 w 231122"/>
                <a:gd name="csY1" fmla="*/ 227811 h 455491"/>
                <a:gd name="csX2" fmla="*/ 224 w 231122"/>
                <a:gd name="csY2" fmla="*/ 269058 h 455491"/>
                <a:gd name="csX3" fmla="*/ 4288 w 231122"/>
                <a:gd name="csY3" fmla="*/ 272854 h 455491"/>
                <a:gd name="csX4" fmla="*/ 21559 w 231122"/>
                <a:gd name="csY4" fmla="*/ 252610 h 455491"/>
                <a:gd name="csX5" fmla="*/ 79975 w 231122"/>
                <a:gd name="csY5" fmla="*/ 455556 h 455491"/>
                <a:gd name="csX6" fmla="*/ 90642 w 231122"/>
                <a:gd name="csY6" fmla="*/ 449483 h 455491"/>
                <a:gd name="csX7" fmla="*/ 230077 w 231122"/>
                <a:gd name="csY7" fmla="*/ 10187 h 455491"/>
                <a:gd name="csX8" fmla="*/ 231347 w 231122"/>
                <a:gd name="csY8" fmla="*/ 5126 h 455491"/>
                <a:gd name="csX9" fmla="*/ 226268 w 231122"/>
                <a:gd name="csY9" fmla="*/ 65 h 455491"/>
                <a:gd name="csX10" fmla="*/ 220426 w 231122"/>
                <a:gd name="csY10" fmla="*/ 6644 h 455491"/>
                <a:gd name="csX11" fmla="*/ 90134 w 231122"/>
                <a:gd name="csY11" fmla="*/ 417599 h 4554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31122" h="455491">
                  <a:moveTo>
                    <a:pt x="90134" y="417599"/>
                  </a:moveTo>
                  <a:lnTo>
                    <a:pt x="35528" y="227811"/>
                  </a:lnTo>
                  <a:lnTo>
                    <a:pt x="224" y="269058"/>
                  </a:lnTo>
                  <a:lnTo>
                    <a:pt x="4288" y="272854"/>
                  </a:lnTo>
                  <a:lnTo>
                    <a:pt x="21559" y="252610"/>
                  </a:lnTo>
                  <a:lnTo>
                    <a:pt x="79975" y="455556"/>
                  </a:lnTo>
                  <a:cubicBezTo>
                    <a:pt x="88356" y="455556"/>
                    <a:pt x="88610" y="455556"/>
                    <a:pt x="90642" y="449483"/>
                  </a:cubicBezTo>
                  <a:lnTo>
                    <a:pt x="230077" y="10187"/>
                  </a:lnTo>
                  <a:cubicBezTo>
                    <a:pt x="231347" y="6391"/>
                    <a:pt x="231347" y="5379"/>
                    <a:pt x="231347" y="5126"/>
                  </a:cubicBezTo>
                  <a:cubicBezTo>
                    <a:pt x="231347" y="2342"/>
                    <a:pt x="229316" y="65"/>
                    <a:pt x="226268" y="65"/>
                  </a:cubicBezTo>
                  <a:cubicBezTo>
                    <a:pt x="222458" y="65"/>
                    <a:pt x="221442" y="3354"/>
                    <a:pt x="220426" y="6644"/>
                  </a:cubicBezTo>
                  <a:lnTo>
                    <a:pt x="90134" y="41759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23F0D794-AC41-EFBD-E385-462B0E7AACEB}"/>
                </a:ext>
              </a:extLst>
            </p:cNvPr>
            <p:cNvSpPr/>
            <p:nvPr>
              <p:custDataLst>
                <p:tags r:id="rId147"/>
              </p:custDataLst>
            </p:nvPr>
          </p:nvSpPr>
          <p:spPr>
            <a:xfrm>
              <a:off x="11078809" y="4614734"/>
              <a:ext cx="846778" cy="10121"/>
            </a:xfrm>
            <a:custGeom>
              <a:avLst/>
              <a:gdLst>
                <a:gd name="csX0" fmla="*/ 0 w 846778"/>
                <a:gd name="csY0" fmla="*/ 0 h 10121"/>
                <a:gd name="csX1" fmla="*/ 846778 w 846778"/>
                <a:gd name="csY1" fmla="*/ 0 h 10121"/>
                <a:gd name="csX2" fmla="*/ 846778 w 846778"/>
                <a:gd name="csY2" fmla="*/ 10121 h 10121"/>
                <a:gd name="csX3" fmla="*/ -1 w 846778"/>
                <a:gd name="csY3" fmla="*/ 10121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46778" h="10121">
                  <a:moveTo>
                    <a:pt x="0" y="0"/>
                  </a:moveTo>
                  <a:lnTo>
                    <a:pt x="846778" y="0"/>
                  </a:lnTo>
                  <a:lnTo>
                    <a:pt x="846778" y="10121"/>
                  </a:lnTo>
                  <a:lnTo>
                    <a:pt x="-1" y="101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7CE9CE33-2CFD-CD4F-B3C0-4E6C5DDC9A1E}"/>
                </a:ext>
              </a:extLst>
            </p:cNvPr>
            <p:cNvSpPr/>
            <p:nvPr>
              <p:custDataLst>
                <p:tags r:id="rId148"/>
              </p:custDataLst>
            </p:nvPr>
          </p:nvSpPr>
          <p:spPr>
            <a:xfrm>
              <a:off x="11088460" y="4802286"/>
              <a:ext cx="134356" cy="111848"/>
            </a:xfrm>
            <a:custGeom>
              <a:avLst/>
              <a:gdLst>
                <a:gd name="csX0" fmla="*/ 122145 w 134356"/>
                <a:gd name="csY0" fmla="*/ 14753 h 111848"/>
                <a:gd name="csX1" fmla="*/ 134590 w 134356"/>
                <a:gd name="csY1" fmla="*/ 6149 h 111848"/>
                <a:gd name="csX2" fmla="*/ 124685 w 134356"/>
                <a:gd name="csY2" fmla="*/ 76 h 111848"/>
                <a:gd name="csX3" fmla="*/ 66777 w 134356"/>
                <a:gd name="csY3" fmla="*/ 76 h 111848"/>
                <a:gd name="csX4" fmla="*/ 234 w 134356"/>
                <a:gd name="csY4" fmla="*/ 71942 h 111848"/>
                <a:gd name="csX5" fmla="*/ 38332 w 134356"/>
                <a:gd name="csY5" fmla="*/ 111924 h 111848"/>
                <a:gd name="csX6" fmla="*/ 102081 w 134356"/>
                <a:gd name="csY6" fmla="*/ 42335 h 111848"/>
                <a:gd name="csX7" fmla="*/ 94207 w 134356"/>
                <a:gd name="csY7" fmla="*/ 14753 h 111848"/>
                <a:gd name="csX8" fmla="*/ 122145 w 134356"/>
                <a:gd name="csY8" fmla="*/ 14753 h 111848"/>
                <a:gd name="csX9" fmla="*/ 38586 w 134356"/>
                <a:gd name="csY9" fmla="*/ 106357 h 111848"/>
                <a:gd name="csX10" fmla="*/ 15981 w 134356"/>
                <a:gd name="csY10" fmla="*/ 79028 h 111848"/>
                <a:gd name="csX11" fmla="*/ 27918 w 134356"/>
                <a:gd name="csY11" fmla="*/ 35756 h 111848"/>
                <a:gd name="csX12" fmla="*/ 62460 w 134356"/>
                <a:gd name="csY12" fmla="*/ 14753 h 111848"/>
                <a:gd name="csX13" fmla="*/ 85826 w 134356"/>
                <a:gd name="csY13" fmla="*/ 39299 h 111848"/>
                <a:gd name="csX14" fmla="*/ 72111 w 134356"/>
                <a:gd name="csY14" fmla="*/ 84848 h 111848"/>
                <a:gd name="csX15" fmla="*/ 38586 w 134356"/>
                <a:gd name="csY15" fmla="*/ 106357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356" h="111848">
                  <a:moveTo>
                    <a:pt x="122145" y="14753"/>
                  </a:moveTo>
                  <a:cubicBezTo>
                    <a:pt x="125447" y="14753"/>
                    <a:pt x="134590" y="14753"/>
                    <a:pt x="134590" y="6149"/>
                  </a:cubicBezTo>
                  <a:cubicBezTo>
                    <a:pt x="134590" y="76"/>
                    <a:pt x="129257" y="76"/>
                    <a:pt x="124685" y="76"/>
                  </a:cubicBezTo>
                  <a:lnTo>
                    <a:pt x="66777" y="76"/>
                  </a:lnTo>
                  <a:cubicBezTo>
                    <a:pt x="28426" y="76"/>
                    <a:pt x="234" y="41829"/>
                    <a:pt x="234" y="71942"/>
                  </a:cubicBezTo>
                  <a:cubicBezTo>
                    <a:pt x="234" y="94211"/>
                    <a:pt x="15219" y="111924"/>
                    <a:pt x="38332" y="111924"/>
                  </a:cubicBezTo>
                  <a:cubicBezTo>
                    <a:pt x="68301" y="111924"/>
                    <a:pt x="102081" y="81305"/>
                    <a:pt x="102081" y="42335"/>
                  </a:cubicBezTo>
                  <a:cubicBezTo>
                    <a:pt x="102081" y="38034"/>
                    <a:pt x="102081" y="25887"/>
                    <a:pt x="94207" y="14753"/>
                  </a:cubicBezTo>
                  <a:lnTo>
                    <a:pt x="122145" y="14753"/>
                  </a:lnTo>
                  <a:close/>
                  <a:moveTo>
                    <a:pt x="38586" y="106357"/>
                  </a:moveTo>
                  <a:cubicBezTo>
                    <a:pt x="26140" y="106357"/>
                    <a:pt x="15981" y="97247"/>
                    <a:pt x="15981" y="79028"/>
                  </a:cubicBezTo>
                  <a:cubicBezTo>
                    <a:pt x="15981" y="71436"/>
                    <a:pt x="19029" y="50686"/>
                    <a:pt x="27918" y="35756"/>
                  </a:cubicBezTo>
                  <a:cubicBezTo>
                    <a:pt x="38586" y="18296"/>
                    <a:pt x="53824" y="14753"/>
                    <a:pt x="62460" y="14753"/>
                  </a:cubicBezTo>
                  <a:cubicBezTo>
                    <a:pt x="83794" y="14753"/>
                    <a:pt x="85826" y="31454"/>
                    <a:pt x="85826" y="39299"/>
                  </a:cubicBezTo>
                  <a:cubicBezTo>
                    <a:pt x="85826" y="51192"/>
                    <a:pt x="80746" y="71942"/>
                    <a:pt x="72111" y="84848"/>
                  </a:cubicBezTo>
                  <a:cubicBezTo>
                    <a:pt x="62206" y="99778"/>
                    <a:pt x="48491" y="106357"/>
                    <a:pt x="38586" y="10635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1DE9A224-3444-79E9-EB7F-69205936D927}"/>
                </a:ext>
              </a:extLst>
            </p:cNvPr>
            <p:cNvSpPr/>
            <p:nvPr>
              <p:custDataLst>
                <p:tags r:id="rId149"/>
              </p:custDataLst>
            </p:nvPr>
          </p:nvSpPr>
          <p:spPr>
            <a:xfrm>
              <a:off x="11244250" y="4720629"/>
              <a:ext cx="78581" cy="117618"/>
            </a:xfrm>
            <a:custGeom>
              <a:avLst/>
              <a:gdLst>
                <a:gd name="csX0" fmla="*/ 78822 w 78581"/>
                <a:gd name="csY0" fmla="*/ 85452 h 117618"/>
                <a:gd name="csX1" fmla="*/ 72777 w 78581"/>
                <a:gd name="csY1" fmla="*/ 85452 h 117618"/>
                <a:gd name="csX2" fmla="*/ 68155 w 78581"/>
                <a:gd name="csY2" fmla="*/ 101572 h 117618"/>
                <a:gd name="csX3" fmla="*/ 50554 w 78581"/>
                <a:gd name="csY3" fmla="*/ 102635 h 117618"/>
                <a:gd name="csX4" fmla="*/ 17841 w 78581"/>
                <a:gd name="csY4" fmla="*/ 102635 h 117618"/>
                <a:gd name="csX5" fmla="*/ 53399 w 78581"/>
                <a:gd name="csY5" fmla="*/ 72876 h 117618"/>
                <a:gd name="csX6" fmla="*/ 78822 w 78581"/>
                <a:gd name="csY6" fmla="*/ 34614 h 117618"/>
                <a:gd name="csX7" fmla="*/ 37220 w 78581"/>
                <a:gd name="csY7" fmla="*/ 73 h 117618"/>
                <a:gd name="csX8" fmla="*/ 240 w 78581"/>
                <a:gd name="csY8" fmla="*/ 31780 h 117618"/>
                <a:gd name="csX9" fmla="*/ 9663 w 78581"/>
                <a:gd name="csY9" fmla="*/ 41700 h 117618"/>
                <a:gd name="csX10" fmla="*/ 19086 w 78581"/>
                <a:gd name="csY10" fmla="*/ 32312 h 117618"/>
                <a:gd name="csX11" fmla="*/ 8596 w 78581"/>
                <a:gd name="csY11" fmla="*/ 22923 h 117618"/>
                <a:gd name="csX12" fmla="*/ 34553 w 78581"/>
                <a:gd name="csY12" fmla="*/ 6450 h 117618"/>
                <a:gd name="csX13" fmla="*/ 61577 w 78581"/>
                <a:gd name="csY13" fmla="*/ 34614 h 117618"/>
                <a:gd name="csX14" fmla="*/ 44865 w 78581"/>
                <a:gd name="csY14" fmla="*/ 68624 h 117618"/>
                <a:gd name="csX15" fmla="*/ 2018 w 78581"/>
                <a:gd name="csY15" fmla="*/ 110783 h 117618"/>
                <a:gd name="csX16" fmla="*/ 240 w 78581"/>
                <a:gd name="csY16" fmla="*/ 117691 h 117618"/>
                <a:gd name="csX17" fmla="*/ 73489 w 78581"/>
                <a:gd name="csY17" fmla="*/ 117691 h 117618"/>
                <a:gd name="csX18" fmla="*/ 78822 w 78581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581" h="117618">
                  <a:moveTo>
                    <a:pt x="78822" y="85452"/>
                  </a:moveTo>
                  <a:lnTo>
                    <a:pt x="72777" y="85452"/>
                  </a:lnTo>
                  <a:cubicBezTo>
                    <a:pt x="72244" y="89349"/>
                    <a:pt x="70466" y="99800"/>
                    <a:pt x="68155" y="101572"/>
                  </a:cubicBezTo>
                  <a:cubicBezTo>
                    <a:pt x="66733" y="102635"/>
                    <a:pt x="53043" y="102635"/>
                    <a:pt x="50554" y="102635"/>
                  </a:cubicBezTo>
                  <a:lnTo>
                    <a:pt x="17841" y="102635"/>
                  </a:lnTo>
                  <a:cubicBezTo>
                    <a:pt x="36509" y="86161"/>
                    <a:pt x="42731" y="81201"/>
                    <a:pt x="53399" y="72876"/>
                  </a:cubicBezTo>
                  <a:cubicBezTo>
                    <a:pt x="66555" y="62425"/>
                    <a:pt x="78822" y="51442"/>
                    <a:pt x="78822" y="34614"/>
                  </a:cubicBezTo>
                  <a:cubicBezTo>
                    <a:pt x="78822" y="13181"/>
                    <a:pt x="59977" y="73"/>
                    <a:pt x="37220" y="73"/>
                  </a:cubicBezTo>
                  <a:cubicBezTo>
                    <a:pt x="15175" y="73"/>
                    <a:pt x="240" y="15484"/>
                    <a:pt x="240" y="31780"/>
                  </a:cubicBezTo>
                  <a:cubicBezTo>
                    <a:pt x="240" y="40814"/>
                    <a:pt x="7885" y="41700"/>
                    <a:pt x="9663" y="41700"/>
                  </a:cubicBezTo>
                  <a:cubicBezTo>
                    <a:pt x="13930" y="41700"/>
                    <a:pt x="19086" y="38689"/>
                    <a:pt x="19086" y="32312"/>
                  </a:cubicBezTo>
                  <a:cubicBezTo>
                    <a:pt x="19086" y="29123"/>
                    <a:pt x="17841" y="22923"/>
                    <a:pt x="8596" y="22923"/>
                  </a:cubicBezTo>
                  <a:cubicBezTo>
                    <a:pt x="14108" y="10347"/>
                    <a:pt x="26197" y="6450"/>
                    <a:pt x="34553" y="6450"/>
                  </a:cubicBezTo>
                  <a:cubicBezTo>
                    <a:pt x="52332" y="6450"/>
                    <a:pt x="61577" y="20266"/>
                    <a:pt x="61577" y="34614"/>
                  </a:cubicBezTo>
                  <a:cubicBezTo>
                    <a:pt x="61577" y="50025"/>
                    <a:pt x="50554" y="62248"/>
                    <a:pt x="44865" y="68624"/>
                  </a:cubicBezTo>
                  <a:lnTo>
                    <a:pt x="2018" y="110783"/>
                  </a:lnTo>
                  <a:cubicBezTo>
                    <a:pt x="240" y="112377"/>
                    <a:pt x="240" y="112731"/>
                    <a:pt x="240" y="117691"/>
                  </a:cubicBezTo>
                  <a:lnTo>
                    <a:pt x="73489" y="117691"/>
                  </a:lnTo>
                  <a:lnTo>
                    <a:pt x="78822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2AA05AF-C53B-0724-50DA-E87C0D84F1AC}"/>
                </a:ext>
              </a:extLst>
            </p:cNvPr>
            <p:cNvSpPr/>
            <p:nvPr>
              <p:custDataLst>
                <p:tags r:id="rId150"/>
              </p:custDataLst>
            </p:nvPr>
          </p:nvSpPr>
          <p:spPr>
            <a:xfrm>
              <a:off x="11236560" y="4895792"/>
              <a:ext cx="70936" cy="79888"/>
            </a:xfrm>
            <a:custGeom>
              <a:avLst/>
              <a:gdLst>
                <a:gd name="csX0" fmla="*/ 64243 w 70936"/>
                <a:gd name="csY0" fmla="*/ 11592 h 79888"/>
                <a:gd name="csX1" fmla="*/ 56776 w 70936"/>
                <a:gd name="csY1" fmla="*/ 19918 h 79888"/>
                <a:gd name="csX2" fmla="*/ 62643 w 70936"/>
                <a:gd name="csY2" fmla="*/ 25586 h 79888"/>
                <a:gd name="csX3" fmla="*/ 71177 w 70936"/>
                <a:gd name="csY3" fmla="*/ 15489 h 79888"/>
                <a:gd name="csX4" fmla="*/ 47531 w 70936"/>
                <a:gd name="csY4" fmla="*/ 78 h 79888"/>
                <a:gd name="csX5" fmla="*/ 14819 w 70936"/>
                <a:gd name="csY5" fmla="*/ 25940 h 79888"/>
                <a:gd name="csX6" fmla="*/ 21041 w 70936"/>
                <a:gd name="csY6" fmla="*/ 38871 h 79888"/>
                <a:gd name="csX7" fmla="*/ 41131 w 70936"/>
                <a:gd name="csY7" fmla="*/ 45248 h 79888"/>
                <a:gd name="csX8" fmla="*/ 56243 w 70936"/>
                <a:gd name="csY8" fmla="*/ 56939 h 79888"/>
                <a:gd name="csX9" fmla="*/ 46820 w 70936"/>
                <a:gd name="csY9" fmla="*/ 71110 h 79888"/>
                <a:gd name="csX10" fmla="*/ 29042 w 70936"/>
                <a:gd name="csY10" fmla="*/ 75007 h 79888"/>
                <a:gd name="csX11" fmla="*/ 7707 w 70936"/>
                <a:gd name="csY11" fmla="*/ 67567 h 79888"/>
                <a:gd name="csX12" fmla="*/ 17485 w 70936"/>
                <a:gd name="csY12" fmla="*/ 57470 h 79888"/>
                <a:gd name="csX13" fmla="*/ 10552 w 70936"/>
                <a:gd name="csY13" fmla="*/ 50916 h 79888"/>
                <a:gd name="csX14" fmla="*/ 240 w 70936"/>
                <a:gd name="csY14" fmla="*/ 62784 h 79888"/>
                <a:gd name="csX15" fmla="*/ 28864 w 70936"/>
                <a:gd name="csY15" fmla="*/ 79967 h 79888"/>
                <a:gd name="csX16" fmla="*/ 67621 w 70936"/>
                <a:gd name="csY16" fmla="*/ 50739 h 79888"/>
                <a:gd name="csX17" fmla="*/ 43087 w 70936"/>
                <a:gd name="csY17" fmla="*/ 30014 h 79888"/>
                <a:gd name="csX18" fmla="*/ 35975 w 70936"/>
                <a:gd name="csY18" fmla="*/ 28597 h 79888"/>
                <a:gd name="csX19" fmla="*/ 26197 w 70936"/>
                <a:gd name="csY19" fmla="*/ 19740 h 79888"/>
                <a:gd name="csX20" fmla="*/ 33308 w 70936"/>
                <a:gd name="csY20" fmla="*/ 8404 h 79888"/>
                <a:gd name="csX21" fmla="*/ 47354 w 70936"/>
                <a:gd name="csY21" fmla="*/ 5038 h 79888"/>
                <a:gd name="csX22" fmla="*/ 64243 w 70936"/>
                <a:gd name="csY22" fmla="*/ 11592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936" h="79888">
                  <a:moveTo>
                    <a:pt x="64243" y="11592"/>
                  </a:moveTo>
                  <a:cubicBezTo>
                    <a:pt x="59621" y="12655"/>
                    <a:pt x="56776" y="16375"/>
                    <a:pt x="56776" y="19918"/>
                  </a:cubicBezTo>
                  <a:cubicBezTo>
                    <a:pt x="56776" y="23992"/>
                    <a:pt x="60332" y="25586"/>
                    <a:pt x="62643" y="25586"/>
                  </a:cubicBezTo>
                  <a:cubicBezTo>
                    <a:pt x="64421" y="25586"/>
                    <a:pt x="71177" y="24523"/>
                    <a:pt x="71177" y="15489"/>
                  </a:cubicBezTo>
                  <a:cubicBezTo>
                    <a:pt x="71177" y="3975"/>
                    <a:pt x="58376" y="78"/>
                    <a:pt x="47531" y="78"/>
                  </a:cubicBezTo>
                  <a:cubicBezTo>
                    <a:pt x="19797" y="78"/>
                    <a:pt x="14819" y="20449"/>
                    <a:pt x="14819" y="25940"/>
                  </a:cubicBezTo>
                  <a:cubicBezTo>
                    <a:pt x="14819" y="32494"/>
                    <a:pt x="18552" y="36745"/>
                    <a:pt x="21041" y="38871"/>
                  </a:cubicBezTo>
                  <a:cubicBezTo>
                    <a:pt x="25664" y="42414"/>
                    <a:pt x="28864" y="43122"/>
                    <a:pt x="41131" y="45248"/>
                  </a:cubicBezTo>
                  <a:cubicBezTo>
                    <a:pt x="44865" y="45956"/>
                    <a:pt x="56243" y="48082"/>
                    <a:pt x="56243" y="56939"/>
                  </a:cubicBezTo>
                  <a:cubicBezTo>
                    <a:pt x="56243" y="59950"/>
                    <a:pt x="54287" y="66681"/>
                    <a:pt x="46820" y="71110"/>
                  </a:cubicBezTo>
                  <a:cubicBezTo>
                    <a:pt x="39887" y="75007"/>
                    <a:pt x="31175" y="75007"/>
                    <a:pt x="29042" y="75007"/>
                  </a:cubicBezTo>
                  <a:cubicBezTo>
                    <a:pt x="21930" y="75007"/>
                    <a:pt x="11796" y="73413"/>
                    <a:pt x="7707" y="67567"/>
                  </a:cubicBezTo>
                  <a:cubicBezTo>
                    <a:pt x="13574" y="66858"/>
                    <a:pt x="17485" y="62430"/>
                    <a:pt x="17485" y="57470"/>
                  </a:cubicBezTo>
                  <a:cubicBezTo>
                    <a:pt x="17485" y="53042"/>
                    <a:pt x="14285" y="50916"/>
                    <a:pt x="10552" y="50916"/>
                  </a:cubicBezTo>
                  <a:cubicBezTo>
                    <a:pt x="5396" y="50916"/>
                    <a:pt x="240" y="54990"/>
                    <a:pt x="240" y="62784"/>
                  </a:cubicBezTo>
                  <a:cubicBezTo>
                    <a:pt x="240" y="73413"/>
                    <a:pt x="11618" y="79967"/>
                    <a:pt x="28864" y="79967"/>
                  </a:cubicBezTo>
                  <a:cubicBezTo>
                    <a:pt x="61577" y="79967"/>
                    <a:pt x="67621" y="57647"/>
                    <a:pt x="67621" y="50739"/>
                  </a:cubicBezTo>
                  <a:cubicBezTo>
                    <a:pt x="67621" y="34443"/>
                    <a:pt x="49665" y="31254"/>
                    <a:pt x="43087" y="30014"/>
                  </a:cubicBezTo>
                  <a:cubicBezTo>
                    <a:pt x="41487" y="29660"/>
                    <a:pt x="37042" y="28951"/>
                    <a:pt x="35975" y="28597"/>
                  </a:cubicBezTo>
                  <a:cubicBezTo>
                    <a:pt x="29397" y="27357"/>
                    <a:pt x="26197" y="23637"/>
                    <a:pt x="26197" y="19740"/>
                  </a:cubicBezTo>
                  <a:cubicBezTo>
                    <a:pt x="26197" y="15666"/>
                    <a:pt x="29397" y="10884"/>
                    <a:pt x="33308" y="8404"/>
                  </a:cubicBezTo>
                  <a:cubicBezTo>
                    <a:pt x="38109" y="5392"/>
                    <a:pt x="44331" y="5038"/>
                    <a:pt x="47354" y="5038"/>
                  </a:cubicBezTo>
                  <a:cubicBezTo>
                    <a:pt x="51087" y="5038"/>
                    <a:pt x="60332" y="5570"/>
                    <a:pt x="64243" y="1159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A80FF69-7E15-6A86-3933-71530215EF57}"/>
                </a:ext>
              </a:extLst>
            </p:cNvPr>
            <p:cNvSpPr/>
            <p:nvPr>
              <p:custDataLst>
                <p:tags r:id="rId151"/>
              </p:custDataLst>
            </p:nvPr>
          </p:nvSpPr>
          <p:spPr>
            <a:xfrm>
              <a:off x="11417651" y="4763822"/>
              <a:ext cx="168897" cy="168531"/>
            </a:xfrm>
            <a:custGeom>
              <a:avLst/>
              <a:gdLst>
                <a:gd name="csX0" fmla="*/ 89902 w 168897"/>
                <a:gd name="csY0" fmla="*/ 89403 h 168531"/>
                <a:gd name="csX1" fmla="*/ 160763 w 168897"/>
                <a:gd name="csY1" fmla="*/ 89403 h 168531"/>
                <a:gd name="csX2" fmla="*/ 169145 w 168897"/>
                <a:gd name="csY2" fmla="*/ 84342 h 168531"/>
                <a:gd name="csX3" fmla="*/ 160763 w 168897"/>
                <a:gd name="csY3" fmla="*/ 79281 h 168531"/>
                <a:gd name="csX4" fmla="*/ 89902 w 168897"/>
                <a:gd name="csY4" fmla="*/ 79281 h 168531"/>
                <a:gd name="csX5" fmla="*/ 89902 w 168897"/>
                <a:gd name="csY5" fmla="*/ 8427 h 168531"/>
                <a:gd name="csX6" fmla="*/ 84823 w 168897"/>
                <a:gd name="csY6" fmla="*/ 76 h 168531"/>
                <a:gd name="csX7" fmla="*/ 79743 w 168897"/>
                <a:gd name="csY7" fmla="*/ 8427 h 168531"/>
                <a:gd name="csX8" fmla="*/ 79743 w 168897"/>
                <a:gd name="csY8" fmla="*/ 79281 h 168531"/>
                <a:gd name="csX9" fmla="*/ 8628 w 168897"/>
                <a:gd name="csY9" fmla="*/ 79281 h 168531"/>
                <a:gd name="csX10" fmla="*/ 247 w 168897"/>
                <a:gd name="csY10" fmla="*/ 84342 h 168531"/>
                <a:gd name="csX11" fmla="*/ 8628 w 168897"/>
                <a:gd name="csY11" fmla="*/ 89403 h 168531"/>
                <a:gd name="csX12" fmla="*/ 79743 w 168897"/>
                <a:gd name="csY12" fmla="*/ 89403 h 168531"/>
                <a:gd name="csX13" fmla="*/ 79743 w 168897"/>
                <a:gd name="csY13" fmla="*/ 160257 h 168531"/>
                <a:gd name="csX14" fmla="*/ 84823 w 168897"/>
                <a:gd name="csY14" fmla="*/ 168608 h 168531"/>
                <a:gd name="csX15" fmla="*/ 89902 w 168897"/>
                <a:gd name="csY15" fmla="*/ 160257 h 168531"/>
                <a:gd name="csX16" fmla="*/ 89902 w 168897"/>
                <a:gd name="csY16" fmla="*/ 89403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897" h="168531">
                  <a:moveTo>
                    <a:pt x="89902" y="89403"/>
                  </a:moveTo>
                  <a:lnTo>
                    <a:pt x="160763" y="89403"/>
                  </a:lnTo>
                  <a:cubicBezTo>
                    <a:pt x="164319" y="89403"/>
                    <a:pt x="169145" y="89403"/>
                    <a:pt x="169145" y="84342"/>
                  </a:cubicBezTo>
                  <a:cubicBezTo>
                    <a:pt x="169145" y="79281"/>
                    <a:pt x="164319" y="79281"/>
                    <a:pt x="160763" y="79281"/>
                  </a:cubicBezTo>
                  <a:lnTo>
                    <a:pt x="89902" y="79281"/>
                  </a:lnTo>
                  <a:lnTo>
                    <a:pt x="89902" y="8427"/>
                  </a:lnTo>
                  <a:cubicBezTo>
                    <a:pt x="89902" y="4884"/>
                    <a:pt x="89902" y="76"/>
                    <a:pt x="84823" y="76"/>
                  </a:cubicBezTo>
                  <a:cubicBezTo>
                    <a:pt x="79743" y="76"/>
                    <a:pt x="79743" y="4884"/>
                    <a:pt x="79743" y="8427"/>
                  </a:cubicBezTo>
                  <a:lnTo>
                    <a:pt x="79743" y="79281"/>
                  </a:lnTo>
                  <a:lnTo>
                    <a:pt x="8628" y="79281"/>
                  </a:lnTo>
                  <a:cubicBezTo>
                    <a:pt x="5073" y="79281"/>
                    <a:pt x="247" y="79281"/>
                    <a:pt x="247" y="84342"/>
                  </a:cubicBezTo>
                  <a:cubicBezTo>
                    <a:pt x="247" y="89403"/>
                    <a:pt x="5073" y="89403"/>
                    <a:pt x="8628" y="89403"/>
                  </a:cubicBezTo>
                  <a:lnTo>
                    <a:pt x="79743" y="89403"/>
                  </a:lnTo>
                  <a:lnTo>
                    <a:pt x="79743" y="160257"/>
                  </a:lnTo>
                  <a:cubicBezTo>
                    <a:pt x="79743" y="163800"/>
                    <a:pt x="79743" y="168608"/>
                    <a:pt x="84823" y="168608"/>
                  </a:cubicBezTo>
                  <a:cubicBezTo>
                    <a:pt x="89902" y="168608"/>
                    <a:pt x="89902" y="163800"/>
                    <a:pt x="89902" y="160257"/>
                  </a:cubicBezTo>
                  <a:lnTo>
                    <a:pt x="89902" y="8940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5B383006-25AC-76FD-47FD-2535E054AD28}"/>
                </a:ext>
              </a:extLst>
            </p:cNvPr>
            <p:cNvSpPr/>
            <p:nvPr>
              <p:custDataLst>
                <p:tags r:id="rId152"/>
              </p:custDataLst>
            </p:nvPr>
          </p:nvSpPr>
          <p:spPr>
            <a:xfrm>
              <a:off x="11667059" y="4802286"/>
              <a:ext cx="134356" cy="111848"/>
            </a:xfrm>
            <a:custGeom>
              <a:avLst/>
              <a:gdLst>
                <a:gd name="csX0" fmla="*/ 122168 w 134356"/>
                <a:gd name="csY0" fmla="*/ 14753 h 111848"/>
                <a:gd name="csX1" fmla="*/ 134613 w 134356"/>
                <a:gd name="csY1" fmla="*/ 6149 h 111848"/>
                <a:gd name="csX2" fmla="*/ 124708 w 134356"/>
                <a:gd name="csY2" fmla="*/ 76 h 111848"/>
                <a:gd name="csX3" fmla="*/ 66800 w 134356"/>
                <a:gd name="csY3" fmla="*/ 76 h 111848"/>
                <a:gd name="csX4" fmla="*/ 257 w 134356"/>
                <a:gd name="csY4" fmla="*/ 71942 h 111848"/>
                <a:gd name="csX5" fmla="*/ 38354 w 134356"/>
                <a:gd name="csY5" fmla="*/ 111924 h 111848"/>
                <a:gd name="csX6" fmla="*/ 102104 w 134356"/>
                <a:gd name="csY6" fmla="*/ 42335 h 111848"/>
                <a:gd name="csX7" fmla="*/ 94230 w 134356"/>
                <a:gd name="csY7" fmla="*/ 14753 h 111848"/>
                <a:gd name="csX8" fmla="*/ 122168 w 134356"/>
                <a:gd name="csY8" fmla="*/ 14753 h 111848"/>
                <a:gd name="csX9" fmla="*/ 38608 w 134356"/>
                <a:gd name="csY9" fmla="*/ 106357 h 111848"/>
                <a:gd name="csX10" fmla="*/ 16004 w 134356"/>
                <a:gd name="csY10" fmla="*/ 79028 h 111848"/>
                <a:gd name="csX11" fmla="*/ 27941 w 134356"/>
                <a:gd name="csY11" fmla="*/ 35756 h 111848"/>
                <a:gd name="csX12" fmla="*/ 62482 w 134356"/>
                <a:gd name="csY12" fmla="*/ 14753 h 111848"/>
                <a:gd name="csX13" fmla="*/ 85849 w 134356"/>
                <a:gd name="csY13" fmla="*/ 39299 h 111848"/>
                <a:gd name="csX14" fmla="*/ 72134 w 134356"/>
                <a:gd name="csY14" fmla="*/ 84848 h 111848"/>
                <a:gd name="csX15" fmla="*/ 38608 w 134356"/>
                <a:gd name="csY15" fmla="*/ 106357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356" h="111848">
                  <a:moveTo>
                    <a:pt x="122168" y="14753"/>
                  </a:moveTo>
                  <a:cubicBezTo>
                    <a:pt x="125470" y="14753"/>
                    <a:pt x="134613" y="14753"/>
                    <a:pt x="134613" y="6149"/>
                  </a:cubicBezTo>
                  <a:cubicBezTo>
                    <a:pt x="134613" y="76"/>
                    <a:pt x="129280" y="76"/>
                    <a:pt x="124708" y="76"/>
                  </a:cubicBezTo>
                  <a:lnTo>
                    <a:pt x="66800" y="76"/>
                  </a:lnTo>
                  <a:cubicBezTo>
                    <a:pt x="28449" y="76"/>
                    <a:pt x="257" y="41829"/>
                    <a:pt x="257" y="71942"/>
                  </a:cubicBezTo>
                  <a:cubicBezTo>
                    <a:pt x="257" y="94211"/>
                    <a:pt x="15242" y="111924"/>
                    <a:pt x="38354" y="111924"/>
                  </a:cubicBezTo>
                  <a:cubicBezTo>
                    <a:pt x="68324" y="111924"/>
                    <a:pt x="102104" y="81305"/>
                    <a:pt x="102104" y="42335"/>
                  </a:cubicBezTo>
                  <a:cubicBezTo>
                    <a:pt x="102104" y="38034"/>
                    <a:pt x="102104" y="25887"/>
                    <a:pt x="94230" y="14753"/>
                  </a:cubicBezTo>
                  <a:lnTo>
                    <a:pt x="122168" y="14753"/>
                  </a:lnTo>
                  <a:close/>
                  <a:moveTo>
                    <a:pt x="38608" y="106357"/>
                  </a:moveTo>
                  <a:cubicBezTo>
                    <a:pt x="26163" y="106357"/>
                    <a:pt x="16004" y="97247"/>
                    <a:pt x="16004" y="79028"/>
                  </a:cubicBezTo>
                  <a:cubicBezTo>
                    <a:pt x="16004" y="71436"/>
                    <a:pt x="19052" y="50686"/>
                    <a:pt x="27941" y="35756"/>
                  </a:cubicBezTo>
                  <a:cubicBezTo>
                    <a:pt x="38608" y="18296"/>
                    <a:pt x="53847" y="14753"/>
                    <a:pt x="62482" y="14753"/>
                  </a:cubicBezTo>
                  <a:cubicBezTo>
                    <a:pt x="83817" y="14753"/>
                    <a:pt x="85849" y="31454"/>
                    <a:pt x="85849" y="39299"/>
                  </a:cubicBezTo>
                  <a:cubicBezTo>
                    <a:pt x="85849" y="51192"/>
                    <a:pt x="80769" y="71942"/>
                    <a:pt x="72134" y="84848"/>
                  </a:cubicBezTo>
                  <a:cubicBezTo>
                    <a:pt x="62229" y="99778"/>
                    <a:pt x="48514" y="106357"/>
                    <a:pt x="38608" y="10635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E2568EBD-CD5A-781D-FDC4-C4B783878B51}"/>
                </a:ext>
              </a:extLst>
            </p:cNvPr>
            <p:cNvSpPr/>
            <p:nvPr>
              <p:custDataLst>
                <p:tags r:id="rId153"/>
              </p:custDataLst>
            </p:nvPr>
          </p:nvSpPr>
          <p:spPr>
            <a:xfrm>
              <a:off x="11822849" y="4720629"/>
              <a:ext cx="78581" cy="117618"/>
            </a:xfrm>
            <a:custGeom>
              <a:avLst/>
              <a:gdLst>
                <a:gd name="csX0" fmla="*/ 78845 w 78581"/>
                <a:gd name="csY0" fmla="*/ 85452 h 117618"/>
                <a:gd name="csX1" fmla="*/ 72800 w 78581"/>
                <a:gd name="csY1" fmla="*/ 85452 h 117618"/>
                <a:gd name="csX2" fmla="*/ 68178 w 78581"/>
                <a:gd name="csY2" fmla="*/ 101572 h 117618"/>
                <a:gd name="csX3" fmla="*/ 50577 w 78581"/>
                <a:gd name="csY3" fmla="*/ 102635 h 117618"/>
                <a:gd name="csX4" fmla="*/ 17864 w 78581"/>
                <a:gd name="csY4" fmla="*/ 102635 h 117618"/>
                <a:gd name="csX5" fmla="*/ 53421 w 78581"/>
                <a:gd name="csY5" fmla="*/ 72876 h 117618"/>
                <a:gd name="csX6" fmla="*/ 78845 w 78581"/>
                <a:gd name="csY6" fmla="*/ 34614 h 117618"/>
                <a:gd name="csX7" fmla="*/ 37243 w 78581"/>
                <a:gd name="csY7" fmla="*/ 73 h 117618"/>
                <a:gd name="csX8" fmla="*/ 263 w 78581"/>
                <a:gd name="csY8" fmla="*/ 31780 h 117618"/>
                <a:gd name="csX9" fmla="*/ 9686 w 78581"/>
                <a:gd name="csY9" fmla="*/ 41700 h 117618"/>
                <a:gd name="csX10" fmla="*/ 19109 w 78581"/>
                <a:gd name="csY10" fmla="*/ 32312 h 117618"/>
                <a:gd name="csX11" fmla="*/ 8619 w 78581"/>
                <a:gd name="csY11" fmla="*/ 22923 h 117618"/>
                <a:gd name="csX12" fmla="*/ 34576 w 78581"/>
                <a:gd name="csY12" fmla="*/ 6450 h 117618"/>
                <a:gd name="csX13" fmla="*/ 61600 w 78581"/>
                <a:gd name="csY13" fmla="*/ 34614 h 117618"/>
                <a:gd name="csX14" fmla="*/ 44888 w 78581"/>
                <a:gd name="csY14" fmla="*/ 68624 h 117618"/>
                <a:gd name="csX15" fmla="*/ 2041 w 78581"/>
                <a:gd name="csY15" fmla="*/ 110783 h 117618"/>
                <a:gd name="csX16" fmla="*/ 263 w 78581"/>
                <a:gd name="csY16" fmla="*/ 117691 h 117618"/>
                <a:gd name="csX17" fmla="*/ 73511 w 78581"/>
                <a:gd name="csY17" fmla="*/ 117691 h 117618"/>
                <a:gd name="csX18" fmla="*/ 78845 w 78581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581" h="117618">
                  <a:moveTo>
                    <a:pt x="78845" y="85452"/>
                  </a:moveTo>
                  <a:lnTo>
                    <a:pt x="72800" y="85452"/>
                  </a:lnTo>
                  <a:cubicBezTo>
                    <a:pt x="72267" y="89349"/>
                    <a:pt x="70489" y="99800"/>
                    <a:pt x="68178" y="101572"/>
                  </a:cubicBezTo>
                  <a:cubicBezTo>
                    <a:pt x="66755" y="102635"/>
                    <a:pt x="53066" y="102635"/>
                    <a:pt x="50577" y="102635"/>
                  </a:cubicBezTo>
                  <a:lnTo>
                    <a:pt x="17864" y="102635"/>
                  </a:lnTo>
                  <a:cubicBezTo>
                    <a:pt x="36532" y="86161"/>
                    <a:pt x="42754" y="81201"/>
                    <a:pt x="53421" y="72876"/>
                  </a:cubicBezTo>
                  <a:cubicBezTo>
                    <a:pt x="66578" y="62425"/>
                    <a:pt x="78845" y="51442"/>
                    <a:pt x="78845" y="34614"/>
                  </a:cubicBezTo>
                  <a:cubicBezTo>
                    <a:pt x="78845" y="13181"/>
                    <a:pt x="60000" y="73"/>
                    <a:pt x="37243" y="73"/>
                  </a:cubicBezTo>
                  <a:cubicBezTo>
                    <a:pt x="15197" y="73"/>
                    <a:pt x="263" y="15484"/>
                    <a:pt x="263" y="31780"/>
                  </a:cubicBezTo>
                  <a:cubicBezTo>
                    <a:pt x="263" y="40814"/>
                    <a:pt x="7908" y="41700"/>
                    <a:pt x="9686" y="41700"/>
                  </a:cubicBezTo>
                  <a:cubicBezTo>
                    <a:pt x="13953" y="41700"/>
                    <a:pt x="19109" y="38689"/>
                    <a:pt x="19109" y="32312"/>
                  </a:cubicBezTo>
                  <a:cubicBezTo>
                    <a:pt x="19109" y="29123"/>
                    <a:pt x="17864" y="22923"/>
                    <a:pt x="8619" y="22923"/>
                  </a:cubicBezTo>
                  <a:cubicBezTo>
                    <a:pt x="14131" y="10347"/>
                    <a:pt x="26220" y="6450"/>
                    <a:pt x="34576" y="6450"/>
                  </a:cubicBezTo>
                  <a:cubicBezTo>
                    <a:pt x="52355" y="6450"/>
                    <a:pt x="61600" y="20266"/>
                    <a:pt x="61600" y="34614"/>
                  </a:cubicBezTo>
                  <a:cubicBezTo>
                    <a:pt x="61600" y="50025"/>
                    <a:pt x="50577" y="62248"/>
                    <a:pt x="44888" y="68624"/>
                  </a:cubicBezTo>
                  <a:lnTo>
                    <a:pt x="2041" y="110783"/>
                  </a:lnTo>
                  <a:cubicBezTo>
                    <a:pt x="263" y="112377"/>
                    <a:pt x="263" y="112731"/>
                    <a:pt x="263" y="117691"/>
                  </a:cubicBezTo>
                  <a:lnTo>
                    <a:pt x="73511" y="117691"/>
                  </a:lnTo>
                  <a:lnTo>
                    <a:pt x="78845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C4386C0F-CF0F-2253-9FD1-C34A93A11E1F}"/>
                </a:ext>
              </a:extLst>
            </p:cNvPr>
            <p:cNvSpPr/>
            <p:nvPr>
              <p:custDataLst>
                <p:tags r:id="rId154"/>
              </p:custDataLst>
            </p:nvPr>
          </p:nvSpPr>
          <p:spPr>
            <a:xfrm>
              <a:off x="11810893" y="4895792"/>
              <a:ext cx="91204" cy="114252"/>
            </a:xfrm>
            <a:custGeom>
              <a:avLst/>
              <a:gdLst>
                <a:gd name="csX0" fmla="*/ 90756 w 91204"/>
                <a:gd name="csY0" fmla="*/ 11415 h 114252"/>
                <a:gd name="csX1" fmla="*/ 91467 w 91204"/>
                <a:gd name="csY1" fmla="*/ 7518 h 114252"/>
                <a:gd name="csX2" fmla="*/ 85600 w 91204"/>
                <a:gd name="csY2" fmla="*/ 1850 h 114252"/>
                <a:gd name="csX3" fmla="*/ 78311 w 91204"/>
                <a:gd name="csY3" fmla="*/ 6101 h 114252"/>
                <a:gd name="csX4" fmla="*/ 75467 w 91204"/>
                <a:gd name="csY4" fmla="*/ 16375 h 114252"/>
                <a:gd name="csX5" fmla="*/ 71733 w 91204"/>
                <a:gd name="csY5" fmla="*/ 31077 h 114252"/>
                <a:gd name="csX6" fmla="*/ 64622 w 91204"/>
                <a:gd name="csY6" fmla="*/ 59596 h 114252"/>
                <a:gd name="csX7" fmla="*/ 42754 w 91204"/>
                <a:gd name="csY7" fmla="*/ 75007 h 114252"/>
                <a:gd name="csX8" fmla="*/ 30664 w 91204"/>
                <a:gd name="csY8" fmla="*/ 60304 h 114252"/>
                <a:gd name="csX9" fmla="*/ 40087 w 91204"/>
                <a:gd name="csY9" fmla="*/ 25940 h 114252"/>
                <a:gd name="csX10" fmla="*/ 43109 w 91204"/>
                <a:gd name="csY10" fmla="*/ 15135 h 114252"/>
                <a:gd name="csX11" fmla="*/ 26220 w 91204"/>
                <a:gd name="csY11" fmla="*/ 78 h 114252"/>
                <a:gd name="csX12" fmla="*/ 263 w 91204"/>
                <a:gd name="csY12" fmla="*/ 27180 h 114252"/>
                <a:gd name="csX13" fmla="*/ 3285 w 91204"/>
                <a:gd name="csY13" fmla="*/ 29483 h 114252"/>
                <a:gd name="csX14" fmla="*/ 6485 w 91204"/>
                <a:gd name="csY14" fmla="*/ 26649 h 114252"/>
                <a:gd name="csX15" fmla="*/ 25686 w 91204"/>
                <a:gd name="csY15" fmla="*/ 5038 h 114252"/>
                <a:gd name="csX16" fmla="*/ 30131 w 91204"/>
                <a:gd name="csY16" fmla="*/ 11238 h 114252"/>
                <a:gd name="csX17" fmla="*/ 27642 w 91204"/>
                <a:gd name="csY17" fmla="*/ 21512 h 114252"/>
                <a:gd name="csX18" fmla="*/ 17330 w 91204"/>
                <a:gd name="csY18" fmla="*/ 57470 h 114252"/>
                <a:gd name="csX19" fmla="*/ 24264 w 91204"/>
                <a:gd name="csY19" fmla="*/ 74475 h 114252"/>
                <a:gd name="csX20" fmla="*/ 42043 w 91204"/>
                <a:gd name="csY20" fmla="*/ 79967 h 114252"/>
                <a:gd name="csX21" fmla="*/ 61421 w 91204"/>
                <a:gd name="csY21" fmla="*/ 71995 h 114252"/>
                <a:gd name="csX22" fmla="*/ 49688 w 91204"/>
                <a:gd name="csY22" fmla="*/ 98034 h 114252"/>
                <a:gd name="csX23" fmla="*/ 28353 w 91204"/>
                <a:gd name="csY23" fmla="*/ 109371 h 114252"/>
                <a:gd name="csX24" fmla="*/ 15019 w 91204"/>
                <a:gd name="csY24" fmla="*/ 103526 h 114252"/>
                <a:gd name="csX25" fmla="*/ 24620 w 91204"/>
                <a:gd name="csY25" fmla="*/ 93783 h 114252"/>
                <a:gd name="csX26" fmla="*/ 17686 w 91204"/>
                <a:gd name="csY26" fmla="*/ 87052 h 114252"/>
                <a:gd name="csX27" fmla="*/ 7374 w 91204"/>
                <a:gd name="csY27" fmla="*/ 98743 h 114252"/>
                <a:gd name="csX28" fmla="*/ 28531 w 91204"/>
                <a:gd name="csY28" fmla="*/ 114331 h 114252"/>
                <a:gd name="csX29" fmla="*/ 73867 w 91204"/>
                <a:gd name="csY29" fmla="*/ 78372 h 114252"/>
                <a:gd name="csX30" fmla="*/ 90756 w 91204"/>
                <a:gd name="csY30" fmla="*/ 11415 h 114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91204" h="114252">
                  <a:moveTo>
                    <a:pt x="90756" y="11415"/>
                  </a:moveTo>
                  <a:cubicBezTo>
                    <a:pt x="91467" y="8935"/>
                    <a:pt x="91467" y="8581"/>
                    <a:pt x="91467" y="7518"/>
                  </a:cubicBezTo>
                  <a:cubicBezTo>
                    <a:pt x="91467" y="3975"/>
                    <a:pt x="88623" y="1850"/>
                    <a:pt x="85600" y="1850"/>
                  </a:cubicBezTo>
                  <a:cubicBezTo>
                    <a:pt x="83645" y="1850"/>
                    <a:pt x="80267" y="2735"/>
                    <a:pt x="78311" y="6101"/>
                  </a:cubicBezTo>
                  <a:cubicBezTo>
                    <a:pt x="77778" y="7164"/>
                    <a:pt x="76356" y="12832"/>
                    <a:pt x="75467" y="16375"/>
                  </a:cubicBezTo>
                  <a:lnTo>
                    <a:pt x="71733" y="31077"/>
                  </a:lnTo>
                  <a:cubicBezTo>
                    <a:pt x="70666" y="35328"/>
                    <a:pt x="65155" y="57647"/>
                    <a:pt x="64622" y="59596"/>
                  </a:cubicBezTo>
                  <a:cubicBezTo>
                    <a:pt x="64444" y="59596"/>
                    <a:pt x="56621" y="75007"/>
                    <a:pt x="42754" y="75007"/>
                  </a:cubicBezTo>
                  <a:cubicBezTo>
                    <a:pt x="30664" y="75007"/>
                    <a:pt x="30664" y="63493"/>
                    <a:pt x="30664" y="60304"/>
                  </a:cubicBezTo>
                  <a:cubicBezTo>
                    <a:pt x="30664" y="50739"/>
                    <a:pt x="34753" y="39580"/>
                    <a:pt x="40087" y="25940"/>
                  </a:cubicBezTo>
                  <a:cubicBezTo>
                    <a:pt x="42220" y="20272"/>
                    <a:pt x="43109" y="18146"/>
                    <a:pt x="43109" y="15135"/>
                  </a:cubicBezTo>
                  <a:cubicBezTo>
                    <a:pt x="43109" y="6632"/>
                    <a:pt x="35820" y="78"/>
                    <a:pt x="26220" y="78"/>
                  </a:cubicBezTo>
                  <a:cubicBezTo>
                    <a:pt x="8263" y="78"/>
                    <a:pt x="263" y="24169"/>
                    <a:pt x="263" y="27180"/>
                  </a:cubicBezTo>
                  <a:cubicBezTo>
                    <a:pt x="263" y="29483"/>
                    <a:pt x="2752" y="29483"/>
                    <a:pt x="3285" y="29483"/>
                  </a:cubicBezTo>
                  <a:cubicBezTo>
                    <a:pt x="5774" y="29483"/>
                    <a:pt x="5952" y="28597"/>
                    <a:pt x="6485" y="26649"/>
                  </a:cubicBezTo>
                  <a:cubicBezTo>
                    <a:pt x="10930" y="11946"/>
                    <a:pt x="18575" y="5038"/>
                    <a:pt x="25686" y="5038"/>
                  </a:cubicBezTo>
                  <a:cubicBezTo>
                    <a:pt x="28709" y="5038"/>
                    <a:pt x="30131" y="6987"/>
                    <a:pt x="30131" y="11238"/>
                  </a:cubicBezTo>
                  <a:cubicBezTo>
                    <a:pt x="30131" y="15312"/>
                    <a:pt x="28531" y="19209"/>
                    <a:pt x="27642" y="21512"/>
                  </a:cubicBezTo>
                  <a:cubicBezTo>
                    <a:pt x="19108" y="43122"/>
                    <a:pt x="17330" y="49676"/>
                    <a:pt x="17330" y="57470"/>
                  </a:cubicBezTo>
                  <a:cubicBezTo>
                    <a:pt x="17330" y="60482"/>
                    <a:pt x="17330" y="68807"/>
                    <a:pt x="24264" y="74475"/>
                  </a:cubicBezTo>
                  <a:cubicBezTo>
                    <a:pt x="29775" y="79081"/>
                    <a:pt x="37242" y="79967"/>
                    <a:pt x="42043" y="79967"/>
                  </a:cubicBezTo>
                  <a:cubicBezTo>
                    <a:pt x="49154" y="79967"/>
                    <a:pt x="55554" y="77309"/>
                    <a:pt x="61421" y="71995"/>
                  </a:cubicBezTo>
                  <a:cubicBezTo>
                    <a:pt x="59110" y="81738"/>
                    <a:pt x="57155" y="89178"/>
                    <a:pt x="49688" y="98034"/>
                  </a:cubicBezTo>
                  <a:cubicBezTo>
                    <a:pt x="44887" y="103526"/>
                    <a:pt x="37776" y="109371"/>
                    <a:pt x="28353" y="109371"/>
                  </a:cubicBezTo>
                  <a:cubicBezTo>
                    <a:pt x="27109" y="109371"/>
                    <a:pt x="18753" y="109371"/>
                    <a:pt x="15019" y="103526"/>
                  </a:cubicBezTo>
                  <a:cubicBezTo>
                    <a:pt x="24620" y="102463"/>
                    <a:pt x="24620" y="93960"/>
                    <a:pt x="24620" y="93783"/>
                  </a:cubicBezTo>
                  <a:cubicBezTo>
                    <a:pt x="24620" y="88115"/>
                    <a:pt x="19464" y="87052"/>
                    <a:pt x="17686" y="87052"/>
                  </a:cubicBezTo>
                  <a:cubicBezTo>
                    <a:pt x="13241" y="87052"/>
                    <a:pt x="7374" y="90595"/>
                    <a:pt x="7374" y="98743"/>
                  </a:cubicBezTo>
                  <a:cubicBezTo>
                    <a:pt x="7374" y="107777"/>
                    <a:pt x="15908" y="114331"/>
                    <a:pt x="28531" y="114331"/>
                  </a:cubicBezTo>
                  <a:cubicBezTo>
                    <a:pt x="46487" y="114331"/>
                    <a:pt x="68355" y="100514"/>
                    <a:pt x="73867" y="78372"/>
                  </a:cubicBezTo>
                  <a:lnTo>
                    <a:pt x="90756" y="1141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14" name="TextBox 2013">
            <a:extLst>
              <a:ext uri="{FF2B5EF4-FFF2-40B4-BE49-F238E27FC236}">
                <a16:creationId xmlns:a16="http://schemas.microsoft.com/office/drawing/2014/main" id="{07E4A287-12E2-68B1-44D0-62BCEB4A3BEC}"/>
              </a:ext>
            </a:extLst>
          </p:cNvPr>
          <p:cNvSpPr txBox="1"/>
          <p:nvPr/>
        </p:nvSpPr>
        <p:spPr>
          <a:xfrm>
            <a:off x="1973259" y="3300911"/>
            <a:ext cx="214461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waist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9E92FF6A-7A90-8DB3-1CEF-24FBE94D4454}"/>
              </a:ext>
            </a:extLst>
          </p:cNvPr>
          <p:cNvSpPr txBox="1"/>
          <p:nvPr/>
        </p:nvSpPr>
        <p:spPr>
          <a:xfrm>
            <a:off x="1248286" y="3300911"/>
            <a:ext cx="110839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waist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2017" name="Straight Connector 2016">
            <a:extLst>
              <a:ext uri="{FF2B5EF4-FFF2-40B4-BE49-F238E27FC236}">
                <a16:creationId xmlns:a16="http://schemas.microsoft.com/office/drawing/2014/main" id="{66695653-590C-374C-FB0A-DC8BEE912756}"/>
              </a:ext>
            </a:extLst>
          </p:cNvPr>
          <p:cNvCxnSpPr>
            <a:cxnSpLocks/>
          </p:cNvCxnSpPr>
          <p:nvPr/>
        </p:nvCxnSpPr>
        <p:spPr>
          <a:xfrm flipH="1" flipV="1">
            <a:off x="2756712" y="3095658"/>
            <a:ext cx="85626" cy="23523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7" name="Straight Connector 2026">
            <a:extLst>
              <a:ext uri="{FF2B5EF4-FFF2-40B4-BE49-F238E27FC236}">
                <a16:creationId xmlns:a16="http://schemas.microsoft.com/office/drawing/2014/main" id="{78733CE5-FA71-FF0A-AD81-7A7CD76A08BE}"/>
              </a:ext>
            </a:extLst>
          </p:cNvPr>
          <p:cNvCxnSpPr>
            <a:cxnSpLocks/>
          </p:cNvCxnSpPr>
          <p:nvPr/>
        </p:nvCxnSpPr>
        <p:spPr>
          <a:xfrm flipH="1">
            <a:off x="1952956" y="3073443"/>
            <a:ext cx="139489" cy="227468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62" name="Group 2061" descr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 title="IguanaTex Vector Display">
            <a:extLst>
              <a:ext uri="{FF2B5EF4-FFF2-40B4-BE49-F238E27FC236}">
                <a16:creationId xmlns:a16="http://schemas.microsoft.com/office/drawing/2014/main" id="{5B90E865-172D-4045-E2E7-969AD2D3E60D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056869" y="4261071"/>
            <a:ext cx="6535521" cy="829192"/>
            <a:chOff x="9588680" y="6979077"/>
            <a:chExt cx="6535521" cy="829192"/>
          </a:xfrm>
        </p:grpSpPr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B45D8374-8D63-F4B6-231D-63BC98B0BD79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>
            <a:xfrm>
              <a:off x="9588680" y="7319379"/>
              <a:ext cx="153959" cy="172833"/>
            </a:xfrm>
            <a:custGeom>
              <a:avLst/>
              <a:gdLst>
                <a:gd name="csX0" fmla="*/ 79991 w 153959"/>
                <a:gd name="csY0" fmla="*/ 90423 h 172833"/>
                <a:gd name="csX1" fmla="*/ 82266 w 153959"/>
                <a:gd name="csY1" fmla="*/ 86374 h 172833"/>
                <a:gd name="csX2" fmla="*/ 80497 w 153959"/>
                <a:gd name="csY2" fmla="*/ 82832 h 172833"/>
                <a:gd name="csX3" fmla="*/ 28671 w 153959"/>
                <a:gd name="csY3" fmla="*/ 7929 h 172833"/>
                <a:gd name="csX4" fmla="*/ 87070 w 153959"/>
                <a:gd name="csY4" fmla="*/ 7929 h 172833"/>
                <a:gd name="csX5" fmla="*/ 147743 w 153959"/>
                <a:gd name="csY5" fmla="*/ 57020 h 172833"/>
                <a:gd name="csX6" fmla="*/ 154063 w 153959"/>
                <a:gd name="csY6" fmla="*/ 57020 h 172833"/>
                <a:gd name="csX7" fmla="*/ 146985 w 153959"/>
                <a:gd name="csY7" fmla="*/ 84 h 172833"/>
                <a:gd name="csX8" fmla="*/ 6677 w 153959"/>
                <a:gd name="csY8" fmla="*/ 84 h 172833"/>
                <a:gd name="csX9" fmla="*/ 104 w 153959"/>
                <a:gd name="csY9" fmla="*/ 5904 h 172833"/>
                <a:gd name="csX10" fmla="*/ 63053 w 153959"/>
                <a:gd name="csY10" fmla="*/ 97509 h 172833"/>
                <a:gd name="csX11" fmla="*/ 2885 w 153959"/>
                <a:gd name="csY11" fmla="*/ 166085 h 172833"/>
                <a:gd name="csX12" fmla="*/ 357 w 153959"/>
                <a:gd name="csY12" fmla="*/ 170134 h 172833"/>
                <a:gd name="csX13" fmla="*/ 6677 w 153959"/>
                <a:gd name="csY13" fmla="*/ 172918 h 172833"/>
                <a:gd name="csX14" fmla="*/ 146985 w 153959"/>
                <a:gd name="csY14" fmla="*/ 172918 h 172833"/>
                <a:gd name="csX15" fmla="*/ 154063 w 153959"/>
                <a:gd name="csY15" fmla="*/ 113198 h 172833"/>
                <a:gd name="csX16" fmla="*/ 147743 w 153959"/>
                <a:gd name="csY16" fmla="*/ 113198 h 172833"/>
                <a:gd name="csX17" fmla="*/ 86311 w 153959"/>
                <a:gd name="csY17" fmla="*/ 162290 h 172833"/>
                <a:gd name="csX18" fmla="*/ 16537 w 153959"/>
                <a:gd name="csY18" fmla="*/ 162290 h 172833"/>
                <a:gd name="csX19" fmla="*/ 79991 w 153959"/>
                <a:gd name="csY19" fmla="*/ 90423 h 172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3959" h="172833">
                  <a:moveTo>
                    <a:pt x="79991" y="90423"/>
                  </a:moveTo>
                  <a:cubicBezTo>
                    <a:pt x="82266" y="87893"/>
                    <a:pt x="82266" y="86880"/>
                    <a:pt x="82266" y="86374"/>
                  </a:cubicBezTo>
                  <a:cubicBezTo>
                    <a:pt x="82266" y="85109"/>
                    <a:pt x="81255" y="83844"/>
                    <a:pt x="80497" y="82832"/>
                  </a:cubicBezTo>
                  <a:lnTo>
                    <a:pt x="28671" y="7929"/>
                  </a:lnTo>
                  <a:lnTo>
                    <a:pt x="87070" y="7929"/>
                  </a:lnTo>
                  <a:cubicBezTo>
                    <a:pt x="129794" y="7929"/>
                    <a:pt x="142434" y="17038"/>
                    <a:pt x="147743" y="57020"/>
                  </a:cubicBezTo>
                  <a:lnTo>
                    <a:pt x="154063" y="57020"/>
                  </a:lnTo>
                  <a:lnTo>
                    <a:pt x="146985" y="84"/>
                  </a:lnTo>
                  <a:lnTo>
                    <a:pt x="6677" y="84"/>
                  </a:lnTo>
                  <a:cubicBezTo>
                    <a:pt x="610" y="84"/>
                    <a:pt x="104" y="84"/>
                    <a:pt x="104" y="5904"/>
                  </a:cubicBezTo>
                  <a:lnTo>
                    <a:pt x="63053" y="97509"/>
                  </a:lnTo>
                  <a:lnTo>
                    <a:pt x="2885" y="166085"/>
                  </a:lnTo>
                  <a:cubicBezTo>
                    <a:pt x="357" y="168869"/>
                    <a:pt x="357" y="169375"/>
                    <a:pt x="357" y="170134"/>
                  </a:cubicBezTo>
                  <a:cubicBezTo>
                    <a:pt x="357" y="172918"/>
                    <a:pt x="2885" y="172918"/>
                    <a:pt x="6677" y="172918"/>
                  </a:cubicBezTo>
                  <a:lnTo>
                    <a:pt x="146985" y="172918"/>
                  </a:lnTo>
                  <a:lnTo>
                    <a:pt x="154063" y="113198"/>
                  </a:lnTo>
                  <a:lnTo>
                    <a:pt x="147743" y="113198"/>
                  </a:lnTo>
                  <a:cubicBezTo>
                    <a:pt x="143193" y="155457"/>
                    <a:pt x="126002" y="162290"/>
                    <a:pt x="86311" y="162290"/>
                  </a:cubicBezTo>
                  <a:lnTo>
                    <a:pt x="16537" y="162290"/>
                  </a:lnTo>
                  <a:lnTo>
                    <a:pt x="79991" y="9042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42775B34-DFBF-BE16-1DB1-7814513610CD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>
            <a:xfrm>
              <a:off x="9756929" y="7452053"/>
              <a:ext cx="98746" cy="112481"/>
            </a:xfrm>
            <a:custGeom>
              <a:avLst/>
              <a:gdLst>
                <a:gd name="csX0" fmla="*/ 13561 w 98746"/>
                <a:gd name="csY0" fmla="*/ 99813 h 112481"/>
                <a:gd name="csX1" fmla="*/ 4889 w 98746"/>
                <a:gd name="csY1" fmla="*/ 106190 h 112481"/>
                <a:gd name="csX2" fmla="*/ 111 w 98746"/>
                <a:gd name="csY2" fmla="*/ 109910 h 112481"/>
                <a:gd name="csX3" fmla="*/ 2589 w 98746"/>
                <a:gd name="csY3" fmla="*/ 112567 h 112481"/>
                <a:gd name="csX4" fmla="*/ 17808 w 98746"/>
                <a:gd name="csY4" fmla="*/ 111858 h 112481"/>
                <a:gd name="csX5" fmla="*/ 36389 w 98746"/>
                <a:gd name="csY5" fmla="*/ 112567 h 112481"/>
                <a:gd name="csX6" fmla="*/ 39928 w 98746"/>
                <a:gd name="csY6" fmla="*/ 108670 h 112481"/>
                <a:gd name="csX7" fmla="*/ 35327 w 98746"/>
                <a:gd name="csY7" fmla="*/ 106190 h 112481"/>
                <a:gd name="csX8" fmla="*/ 26656 w 98746"/>
                <a:gd name="csY8" fmla="*/ 104064 h 112481"/>
                <a:gd name="csX9" fmla="*/ 28603 w 98746"/>
                <a:gd name="csY9" fmla="*/ 95916 h 112481"/>
                <a:gd name="csX10" fmla="*/ 35150 w 98746"/>
                <a:gd name="csY10" fmla="*/ 69523 h 112481"/>
                <a:gd name="csX11" fmla="*/ 53378 w 98746"/>
                <a:gd name="csY11" fmla="*/ 79974 h 112481"/>
                <a:gd name="csX12" fmla="*/ 98858 w 98746"/>
                <a:gd name="csY12" fmla="*/ 29667 h 112481"/>
                <a:gd name="csX13" fmla="*/ 72313 w 98746"/>
                <a:gd name="csY13" fmla="*/ 85 h 112481"/>
                <a:gd name="csX14" fmla="*/ 47184 w 98746"/>
                <a:gd name="csY14" fmla="*/ 12485 h 112481"/>
                <a:gd name="csX15" fmla="*/ 28957 w 98746"/>
                <a:gd name="csY15" fmla="*/ 85 h 112481"/>
                <a:gd name="csX16" fmla="*/ 14976 w 98746"/>
                <a:gd name="csY16" fmla="*/ 9474 h 112481"/>
                <a:gd name="csX17" fmla="*/ 8606 w 98746"/>
                <a:gd name="csY17" fmla="*/ 27187 h 112481"/>
                <a:gd name="csX18" fmla="*/ 11614 w 98746"/>
                <a:gd name="csY18" fmla="*/ 29490 h 112481"/>
                <a:gd name="csX19" fmla="*/ 15507 w 98746"/>
                <a:gd name="csY19" fmla="*/ 24176 h 112481"/>
                <a:gd name="csX20" fmla="*/ 28426 w 98746"/>
                <a:gd name="csY20" fmla="*/ 5045 h 112481"/>
                <a:gd name="csX21" fmla="*/ 34265 w 98746"/>
                <a:gd name="csY21" fmla="*/ 13725 h 112481"/>
                <a:gd name="csX22" fmla="*/ 33735 w 98746"/>
                <a:gd name="csY22" fmla="*/ 19039 h 112481"/>
                <a:gd name="csX23" fmla="*/ 13561 w 98746"/>
                <a:gd name="csY23" fmla="*/ 99813 h 112481"/>
                <a:gd name="csX24" fmla="*/ 47007 w 98746"/>
                <a:gd name="csY24" fmla="*/ 21342 h 112481"/>
                <a:gd name="csX25" fmla="*/ 71782 w 98746"/>
                <a:gd name="csY25" fmla="*/ 5045 h 112481"/>
                <a:gd name="csX26" fmla="*/ 84700 w 98746"/>
                <a:gd name="csY26" fmla="*/ 22227 h 112481"/>
                <a:gd name="csX27" fmla="*/ 75498 w 98746"/>
                <a:gd name="csY27" fmla="*/ 57832 h 112481"/>
                <a:gd name="csX28" fmla="*/ 53378 w 98746"/>
                <a:gd name="csY28" fmla="*/ 75014 h 112481"/>
                <a:gd name="csX29" fmla="*/ 37628 w 98746"/>
                <a:gd name="csY29" fmla="*/ 59603 h 112481"/>
                <a:gd name="csX30" fmla="*/ 38159 w 98746"/>
                <a:gd name="csY30" fmla="*/ 56946 h 112481"/>
                <a:gd name="csX31" fmla="*/ 47007 w 98746"/>
                <a:gd name="csY31" fmla="*/ 21342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8746" h="112481">
                  <a:moveTo>
                    <a:pt x="13561" y="99813"/>
                  </a:moveTo>
                  <a:cubicBezTo>
                    <a:pt x="12322" y="104773"/>
                    <a:pt x="11968" y="106190"/>
                    <a:pt x="4889" y="106190"/>
                  </a:cubicBezTo>
                  <a:cubicBezTo>
                    <a:pt x="2589" y="106190"/>
                    <a:pt x="111" y="106190"/>
                    <a:pt x="111" y="109910"/>
                  </a:cubicBezTo>
                  <a:cubicBezTo>
                    <a:pt x="111" y="111858"/>
                    <a:pt x="1704" y="112567"/>
                    <a:pt x="2589" y="112567"/>
                  </a:cubicBezTo>
                  <a:cubicBezTo>
                    <a:pt x="7190" y="112567"/>
                    <a:pt x="13030" y="111858"/>
                    <a:pt x="17808" y="111858"/>
                  </a:cubicBezTo>
                  <a:cubicBezTo>
                    <a:pt x="23825" y="111858"/>
                    <a:pt x="30549" y="112567"/>
                    <a:pt x="36389" y="112567"/>
                  </a:cubicBezTo>
                  <a:cubicBezTo>
                    <a:pt x="37982" y="112567"/>
                    <a:pt x="39928" y="112035"/>
                    <a:pt x="39928" y="108670"/>
                  </a:cubicBezTo>
                  <a:cubicBezTo>
                    <a:pt x="39928" y="106190"/>
                    <a:pt x="37451" y="106190"/>
                    <a:pt x="35327" y="106190"/>
                  </a:cubicBezTo>
                  <a:cubicBezTo>
                    <a:pt x="31434" y="106190"/>
                    <a:pt x="26656" y="106190"/>
                    <a:pt x="26656" y="104064"/>
                  </a:cubicBezTo>
                  <a:cubicBezTo>
                    <a:pt x="26656" y="103178"/>
                    <a:pt x="27895" y="98573"/>
                    <a:pt x="28603" y="95916"/>
                  </a:cubicBezTo>
                  <a:cubicBezTo>
                    <a:pt x="30726" y="86528"/>
                    <a:pt x="33204" y="76962"/>
                    <a:pt x="35150" y="69523"/>
                  </a:cubicBezTo>
                  <a:cubicBezTo>
                    <a:pt x="37274" y="73065"/>
                    <a:pt x="42760" y="79974"/>
                    <a:pt x="53378" y="79974"/>
                  </a:cubicBezTo>
                  <a:cubicBezTo>
                    <a:pt x="74967" y="79974"/>
                    <a:pt x="98858" y="56060"/>
                    <a:pt x="98858" y="29667"/>
                  </a:cubicBezTo>
                  <a:cubicBezTo>
                    <a:pt x="98858" y="8942"/>
                    <a:pt x="84523" y="85"/>
                    <a:pt x="72313" y="85"/>
                  </a:cubicBezTo>
                  <a:cubicBezTo>
                    <a:pt x="61341" y="85"/>
                    <a:pt x="51962" y="7525"/>
                    <a:pt x="47184" y="12485"/>
                  </a:cubicBezTo>
                  <a:cubicBezTo>
                    <a:pt x="44175" y="2388"/>
                    <a:pt x="34265" y="85"/>
                    <a:pt x="28957" y="85"/>
                  </a:cubicBezTo>
                  <a:cubicBezTo>
                    <a:pt x="22055" y="85"/>
                    <a:pt x="17808" y="4691"/>
                    <a:pt x="14976" y="9474"/>
                  </a:cubicBezTo>
                  <a:cubicBezTo>
                    <a:pt x="11437" y="15496"/>
                    <a:pt x="8606" y="26124"/>
                    <a:pt x="8606" y="27187"/>
                  </a:cubicBezTo>
                  <a:cubicBezTo>
                    <a:pt x="8606" y="29490"/>
                    <a:pt x="11083" y="29490"/>
                    <a:pt x="11614" y="29490"/>
                  </a:cubicBezTo>
                  <a:cubicBezTo>
                    <a:pt x="14091" y="29490"/>
                    <a:pt x="14268" y="28959"/>
                    <a:pt x="15507" y="24176"/>
                  </a:cubicBezTo>
                  <a:cubicBezTo>
                    <a:pt x="18162" y="13902"/>
                    <a:pt x="21524" y="5045"/>
                    <a:pt x="28426" y="5045"/>
                  </a:cubicBezTo>
                  <a:cubicBezTo>
                    <a:pt x="33027" y="5045"/>
                    <a:pt x="34265" y="8942"/>
                    <a:pt x="34265" y="13725"/>
                  </a:cubicBezTo>
                  <a:cubicBezTo>
                    <a:pt x="34265" y="15673"/>
                    <a:pt x="33912" y="17976"/>
                    <a:pt x="33735" y="19039"/>
                  </a:cubicBezTo>
                  <a:lnTo>
                    <a:pt x="13561" y="99813"/>
                  </a:lnTo>
                  <a:close/>
                  <a:moveTo>
                    <a:pt x="47007" y="21342"/>
                  </a:moveTo>
                  <a:cubicBezTo>
                    <a:pt x="57271" y="7702"/>
                    <a:pt x="66119" y="5045"/>
                    <a:pt x="71782" y="5045"/>
                  </a:cubicBezTo>
                  <a:cubicBezTo>
                    <a:pt x="78684" y="5045"/>
                    <a:pt x="84700" y="10182"/>
                    <a:pt x="84700" y="22227"/>
                  </a:cubicBezTo>
                  <a:cubicBezTo>
                    <a:pt x="84700" y="29490"/>
                    <a:pt x="80807" y="47558"/>
                    <a:pt x="75498" y="57832"/>
                  </a:cubicBezTo>
                  <a:cubicBezTo>
                    <a:pt x="71074" y="66511"/>
                    <a:pt x="62403" y="75014"/>
                    <a:pt x="53378" y="75014"/>
                  </a:cubicBezTo>
                  <a:cubicBezTo>
                    <a:pt x="40813" y="75014"/>
                    <a:pt x="37628" y="61374"/>
                    <a:pt x="37628" y="59603"/>
                  </a:cubicBezTo>
                  <a:cubicBezTo>
                    <a:pt x="37628" y="58895"/>
                    <a:pt x="37982" y="57655"/>
                    <a:pt x="38159" y="56946"/>
                  </a:cubicBezTo>
                  <a:lnTo>
                    <a:pt x="47007" y="2134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250FE028-D6EE-3EAC-FFB9-8F0F71163282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>
            <a:xfrm>
              <a:off x="9958342" y="7399343"/>
              <a:ext cx="168116" cy="59213"/>
            </a:xfrm>
            <a:custGeom>
              <a:avLst/>
              <a:gdLst>
                <a:gd name="csX0" fmla="*/ 159640 w 168116"/>
                <a:gd name="csY0" fmla="*/ 10206 h 59213"/>
                <a:gd name="csX1" fmla="*/ 168235 w 168116"/>
                <a:gd name="csY1" fmla="*/ 5145 h 59213"/>
                <a:gd name="csX2" fmla="*/ 159892 w 168116"/>
                <a:gd name="csY2" fmla="*/ 84 h 59213"/>
                <a:gd name="csX3" fmla="*/ 8461 w 168116"/>
                <a:gd name="csY3" fmla="*/ 84 h 59213"/>
                <a:gd name="csX4" fmla="*/ 119 w 168116"/>
                <a:gd name="csY4" fmla="*/ 5145 h 59213"/>
                <a:gd name="csX5" fmla="*/ 8714 w 168116"/>
                <a:gd name="csY5" fmla="*/ 10206 h 59213"/>
                <a:gd name="csX6" fmla="*/ 159640 w 168116"/>
                <a:gd name="csY6" fmla="*/ 10206 h 59213"/>
                <a:gd name="csX7" fmla="*/ 159892 w 168116"/>
                <a:gd name="csY7" fmla="*/ 59298 h 59213"/>
                <a:gd name="csX8" fmla="*/ 168235 w 168116"/>
                <a:gd name="csY8" fmla="*/ 54237 h 59213"/>
                <a:gd name="csX9" fmla="*/ 159640 w 168116"/>
                <a:gd name="csY9" fmla="*/ 49176 h 59213"/>
                <a:gd name="csX10" fmla="*/ 8714 w 168116"/>
                <a:gd name="csY10" fmla="*/ 49176 h 59213"/>
                <a:gd name="csX11" fmla="*/ 119 w 168116"/>
                <a:gd name="csY11" fmla="*/ 54237 h 59213"/>
                <a:gd name="csX12" fmla="*/ 8461 w 168116"/>
                <a:gd name="csY12" fmla="*/ 59298 h 59213"/>
                <a:gd name="csX13" fmla="*/ 159892 w 168116"/>
                <a:gd name="csY13" fmla="*/ 59298 h 59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116" h="59213">
                  <a:moveTo>
                    <a:pt x="159640" y="10206"/>
                  </a:moveTo>
                  <a:cubicBezTo>
                    <a:pt x="163432" y="10206"/>
                    <a:pt x="168235" y="10206"/>
                    <a:pt x="168235" y="5145"/>
                  </a:cubicBezTo>
                  <a:cubicBezTo>
                    <a:pt x="168235" y="84"/>
                    <a:pt x="163432" y="84"/>
                    <a:pt x="159892" y="84"/>
                  </a:cubicBezTo>
                  <a:lnTo>
                    <a:pt x="8461" y="84"/>
                  </a:lnTo>
                  <a:cubicBezTo>
                    <a:pt x="4922" y="84"/>
                    <a:pt x="119" y="84"/>
                    <a:pt x="119" y="5145"/>
                  </a:cubicBezTo>
                  <a:cubicBezTo>
                    <a:pt x="119" y="10206"/>
                    <a:pt x="4922" y="10206"/>
                    <a:pt x="8714" y="10206"/>
                  </a:cubicBezTo>
                  <a:lnTo>
                    <a:pt x="159640" y="10206"/>
                  </a:lnTo>
                  <a:close/>
                  <a:moveTo>
                    <a:pt x="159892" y="59298"/>
                  </a:moveTo>
                  <a:cubicBezTo>
                    <a:pt x="163432" y="59298"/>
                    <a:pt x="168235" y="59298"/>
                    <a:pt x="168235" y="54237"/>
                  </a:cubicBezTo>
                  <a:cubicBezTo>
                    <a:pt x="168235" y="49176"/>
                    <a:pt x="163432" y="49176"/>
                    <a:pt x="159640" y="49176"/>
                  </a:cubicBezTo>
                  <a:lnTo>
                    <a:pt x="8714" y="49176"/>
                  </a:lnTo>
                  <a:cubicBezTo>
                    <a:pt x="4922" y="49176"/>
                    <a:pt x="119" y="49176"/>
                    <a:pt x="119" y="54237"/>
                  </a:cubicBezTo>
                  <a:cubicBezTo>
                    <a:pt x="119" y="59298"/>
                    <a:pt x="4922" y="59298"/>
                    <a:pt x="8461" y="59298"/>
                  </a:cubicBezTo>
                  <a:lnTo>
                    <a:pt x="159892" y="5929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15E9C2AA-C493-095B-814E-CA179A33D1D5}"/>
                </a:ext>
              </a:extLst>
            </p:cNvPr>
            <p:cNvSpPr/>
            <p:nvPr>
              <p:custDataLst>
                <p:tags r:id="rId80"/>
              </p:custDataLst>
            </p:nvPr>
          </p:nvSpPr>
          <p:spPr>
            <a:xfrm>
              <a:off x="10280557" y="7049369"/>
              <a:ext cx="74830" cy="758900"/>
            </a:xfrm>
            <a:custGeom>
              <a:avLst/>
              <a:gdLst>
                <a:gd name="csX0" fmla="*/ 129 w 74830"/>
                <a:gd name="csY0" fmla="*/ 758967 h 758900"/>
                <a:gd name="csX1" fmla="*/ 74960 w 74830"/>
                <a:gd name="csY1" fmla="*/ 758967 h 758900"/>
                <a:gd name="csX2" fmla="*/ 74960 w 74830"/>
                <a:gd name="csY2" fmla="*/ 743278 h 758900"/>
                <a:gd name="csX3" fmla="*/ 15803 w 74830"/>
                <a:gd name="csY3" fmla="*/ 743278 h 758900"/>
                <a:gd name="csX4" fmla="*/ 15803 w 74830"/>
                <a:gd name="csY4" fmla="*/ 15756 h 758900"/>
                <a:gd name="csX5" fmla="*/ 74960 w 74830"/>
                <a:gd name="csY5" fmla="*/ 15756 h 758900"/>
                <a:gd name="csX6" fmla="*/ 74960 w 74830"/>
                <a:gd name="csY6" fmla="*/ 67 h 758900"/>
                <a:gd name="csX7" fmla="*/ 129 w 74830"/>
                <a:gd name="csY7" fmla="*/ 67 h 758900"/>
                <a:gd name="csX8" fmla="*/ 129 w 74830"/>
                <a:gd name="csY8" fmla="*/ 758967 h 75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4830" h="758900">
                  <a:moveTo>
                    <a:pt x="129" y="758967"/>
                  </a:moveTo>
                  <a:lnTo>
                    <a:pt x="74960" y="758967"/>
                  </a:lnTo>
                  <a:lnTo>
                    <a:pt x="74960" y="743278"/>
                  </a:lnTo>
                  <a:lnTo>
                    <a:pt x="15803" y="743278"/>
                  </a:lnTo>
                  <a:lnTo>
                    <a:pt x="15803" y="15756"/>
                  </a:lnTo>
                  <a:lnTo>
                    <a:pt x="74960" y="15756"/>
                  </a:lnTo>
                  <a:lnTo>
                    <a:pt x="74960" y="67"/>
                  </a:lnTo>
                  <a:lnTo>
                    <a:pt x="129" y="67"/>
                  </a:lnTo>
                  <a:lnTo>
                    <a:pt x="129" y="7589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9439965F-2E75-E97F-6B47-BABE18B2EA8F}"/>
                </a:ext>
              </a:extLst>
            </p:cNvPr>
            <p:cNvSpPr/>
            <p:nvPr>
              <p:custDataLst>
                <p:tags r:id="rId81"/>
              </p:custDataLst>
            </p:nvPr>
          </p:nvSpPr>
          <p:spPr>
            <a:xfrm>
              <a:off x="10368113" y="7383148"/>
              <a:ext cx="133734" cy="111848"/>
            </a:xfrm>
            <a:custGeom>
              <a:avLst/>
              <a:gdLst>
                <a:gd name="csX0" fmla="*/ 121482 w 133734"/>
                <a:gd name="csY0" fmla="*/ 14761 h 111848"/>
                <a:gd name="csX1" fmla="*/ 133870 w 133734"/>
                <a:gd name="csY1" fmla="*/ 6157 h 111848"/>
                <a:gd name="csX2" fmla="*/ 124010 w 133734"/>
                <a:gd name="csY2" fmla="*/ 84 h 111848"/>
                <a:gd name="csX3" fmla="*/ 66370 w 133734"/>
                <a:gd name="csY3" fmla="*/ 84 h 111848"/>
                <a:gd name="csX4" fmla="*/ 135 w 133734"/>
                <a:gd name="csY4" fmla="*/ 71950 h 111848"/>
                <a:gd name="csX5" fmla="*/ 38056 w 133734"/>
                <a:gd name="csY5" fmla="*/ 111933 h 111848"/>
                <a:gd name="csX6" fmla="*/ 101510 w 133734"/>
                <a:gd name="csY6" fmla="*/ 42343 h 111848"/>
                <a:gd name="csX7" fmla="*/ 93673 w 133734"/>
                <a:gd name="csY7" fmla="*/ 14761 h 111848"/>
                <a:gd name="csX8" fmla="*/ 121482 w 133734"/>
                <a:gd name="csY8" fmla="*/ 14761 h 111848"/>
                <a:gd name="csX9" fmla="*/ 38309 w 133734"/>
                <a:gd name="csY9" fmla="*/ 106365 h 111848"/>
                <a:gd name="csX10" fmla="*/ 15809 w 133734"/>
                <a:gd name="csY10" fmla="*/ 79036 h 111848"/>
                <a:gd name="csX11" fmla="*/ 27691 w 133734"/>
                <a:gd name="csY11" fmla="*/ 35764 h 111848"/>
                <a:gd name="csX12" fmla="*/ 62073 w 133734"/>
                <a:gd name="csY12" fmla="*/ 14761 h 111848"/>
                <a:gd name="csX13" fmla="*/ 85331 w 133734"/>
                <a:gd name="csY13" fmla="*/ 39307 h 111848"/>
                <a:gd name="csX14" fmla="*/ 71679 w 133734"/>
                <a:gd name="csY14" fmla="*/ 84856 h 111848"/>
                <a:gd name="csX15" fmla="*/ 38309 w 133734"/>
                <a:gd name="csY15" fmla="*/ 106365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482" y="14761"/>
                  </a:moveTo>
                  <a:cubicBezTo>
                    <a:pt x="124769" y="14761"/>
                    <a:pt x="133870" y="14761"/>
                    <a:pt x="133870" y="6157"/>
                  </a:cubicBezTo>
                  <a:cubicBezTo>
                    <a:pt x="133870" y="84"/>
                    <a:pt x="128561" y="84"/>
                    <a:pt x="124010" y="84"/>
                  </a:cubicBezTo>
                  <a:lnTo>
                    <a:pt x="66370" y="84"/>
                  </a:lnTo>
                  <a:cubicBezTo>
                    <a:pt x="28197" y="84"/>
                    <a:pt x="135" y="41837"/>
                    <a:pt x="135" y="71950"/>
                  </a:cubicBezTo>
                  <a:cubicBezTo>
                    <a:pt x="135" y="94219"/>
                    <a:pt x="15051" y="111933"/>
                    <a:pt x="38056" y="111933"/>
                  </a:cubicBezTo>
                  <a:cubicBezTo>
                    <a:pt x="67887" y="111933"/>
                    <a:pt x="101510" y="81313"/>
                    <a:pt x="101510" y="42343"/>
                  </a:cubicBezTo>
                  <a:cubicBezTo>
                    <a:pt x="101510" y="38042"/>
                    <a:pt x="101510" y="25895"/>
                    <a:pt x="93673" y="14761"/>
                  </a:cubicBezTo>
                  <a:lnTo>
                    <a:pt x="121482" y="14761"/>
                  </a:lnTo>
                  <a:close/>
                  <a:moveTo>
                    <a:pt x="38309" y="106365"/>
                  </a:moveTo>
                  <a:cubicBezTo>
                    <a:pt x="25921" y="106365"/>
                    <a:pt x="15809" y="97256"/>
                    <a:pt x="15809" y="79036"/>
                  </a:cubicBezTo>
                  <a:cubicBezTo>
                    <a:pt x="15809" y="71444"/>
                    <a:pt x="18843" y="50694"/>
                    <a:pt x="27691" y="35764"/>
                  </a:cubicBezTo>
                  <a:cubicBezTo>
                    <a:pt x="38309" y="18304"/>
                    <a:pt x="53477" y="14761"/>
                    <a:pt x="62073" y="14761"/>
                  </a:cubicBezTo>
                  <a:cubicBezTo>
                    <a:pt x="83308" y="14761"/>
                    <a:pt x="85331" y="31462"/>
                    <a:pt x="85331" y="39307"/>
                  </a:cubicBezTo>
                  <a:cubicBezTo>
                    <a:pt x="85331" y="51200"/>
                    <a:pt x="80275" y="71950"/>
                    <a:pt x="71679" y="84856"/>
                  </a:cubicBezTo>
                  <a:cubicBezTo>
                    <a:pt x="61820" y="99786"/>
                    <a:pt x="48168" y="106365"/>
                    <a:pt x="38309" y="10636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EB523632-C7E8-DF2A-254A-C4D9C5347ACE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>
            <a:xfrm>
              <a:off x="10523182" y="7270112"/>
              <a:ext cx="78218" cy="117618"/>
            </a:xfrm>
            <a:custGeom>
              <a:avLst/>
              <a:gdLst>
                <a:gd name="csX0" fmla="*/ 78359 w 78218"/>
                <a:gd name="csY0" fmla="*/ 85459 h 117618"/>
                <a:gd name="csX1" fmla="*/ 72343 w 78218"/>
                <a:gd name="csY1" fmla="*/ 85459 h 117618"/>
                <a:gd name="csX2" fmla="*/ 67742 w 78218"/>
                <a:gd name="csY2" fmla="*/ 101579 h 117618"/>
                <a:gd name="csX3" fmla="*/ 50222 w 78218"/>
                <a:gd name="csY3" fmla="*/ 102641 h 117618"/>
                <a:gd name="csX4" fmla="*/ 17661 w 78218"/>
                <a:gd name="csY4" fmla="*/ 102641 h 117618"/>
                <a:gd name="csX5" fmla="*/ 53053 w 78218"/>
                <a:gd name="csY5" fmla="*/ 72883 h 117618"/>
                <a:gd name="csX6" fmla="*/ 78359 w 78218"/>
                <a:gd name="csY6" fmla="*/ 34621 h 117618"/>
                <a:gd name="csX7" fmla="*/ 36950 w 78218"/>
                <a:gd name="csY7" fmla="*/ 80 h 117618"/>
                <a:gd name="csX8" fmla="*/ 141 w 78218"/>
                <a:gd name="csY8" fmla="*/ 31787 h 117618"/>
                <a:gd name="csX9" fmla="*/ 9520 w 78218"/>
                <a:gd name="csY9" fmla="*/ 41707 h 117618"/>
                <a:gd name="csX10" fmla="*/ 18899 w 78218"/>
                <a:gd name="csY10" fmla="*/ 32319 h 117618"/>
                <a:gd name="csX11" fmla="*/ 8458 w 78218"/>
                <a:gd name="csY11" fmla="*/ 22930 h 117618"/>
                <a:gd name="csX12" fmla="*/ 34295 w 78218"/>
                <a:gd name="csY12" fmla="*/ 6457 h 117618"/>
                <a:gd name="csX13" fmla="*/ 61194 w 78218"/>
                <a:gd name="csY13" fmla="*/ 34621 h 117618"/>
                <a:gd name="csX14" fmla="*/ 44559 w 78218"/>
                <a:gd name="csY14" fmla="*/ 68631 h 117618"/>
                <a:gd name="csX15" fmla="*/ 1911 w 78218"/>
                <a:gd name="csY15" fmla="*/ 110790 h 117618"/>
                <a:gd name="csX16" fmla="*/ 141 w 78218"/>
                <a:gd name="csY16" fmla="*/ 117698 h 117618"/>
                <a:gd name="csX17" fmla="*/ 73050 w 78218"/>
                <a:gd name="csY17" fmla="*/ 117698 h 117618"/>
                <a:gd name="csX18" fmla="*/ 78359 w 78218"/>
                <a:gd name="csY18" fmla="*/ 8545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359" y="85459"/>
                  </a:moveTo>
                  <a:lnTo>
                    <a:pt x="72343" y="85459"/>
                  </a:lnTo>
                  <a:cubicBezTo>
                    <a:pt x="71812" y="89356"/>
                    <a:pt x="70042" y="99807"/>
                    <a:pt x="67742" y="101579"/>
                  </a:cubicBezTo>
                  <a:cubicBezTo>
                    <a:pt x="66326" y="102641"/>
                    <a:pt x="52700" y="102641"/>
                    <a:pt x="50222" y="102641"/>
                  </a:cubicBezTo>
                  <a:lnTo>
                    <a:pt x="17661" y="102641"/>
                  </a:lnTo>
                  <a:cubicBezTo>
                    <a:pt x="36242" y="86168"/>
                    <a:pt x="42436" y="81208"/>
                    <a:pt x="53053" y="72883"/>
                  </a:cubicBezTo>
                  <a:cubicBezTo>
                    <a:pt x="66149" y="62432"/>
                    <a:pt x="78359" y="51449"/>
                    <a:pt x="78359" y="34621"/>
                  </a:cubicBezTo>
                  <a:cubicBezTo>
                    <a:pt x="78359" y="13188"/>
                    <a:pt x="59601" y="80"/>
                    <a:pt x="36950" y="80"/>
                  </a:cubicBezTo>
                  <a:cubicBezTo>
                    <a:pt x="15006" y="80"/>
                    <a:pt x="141" y="15491"/>
                    <a:pt x="141" y="31787"/>
                  </a:cubicBezTo>
                  <a:cubicBezTo>
                    <a:pt x="141" y="40821"/>
                    <a:pt x="7751" y="41707"/>
                    <a:pt x="9520" y="41707"/>
                  </a:cubicBezTo>
                  <a:cubicBezTo>
                    <a:pt x="13767" y="41707"/>
                    <a:pt x="18899" y="38695"/>
                    <a:pt x="18899" y="32319"/>
                  </a:cubicBezTo>
                  <a:cubicBezTo>
                    <a:pt x="18899" y="29130"/>
                    <a:pt x="17661" y="22930"/>
                    <a:pt x="8458" y="22930"/>
                  </a:cubicBezTo>
                  <a:cubicBezTo>
                    <a:pt x="13944" y="10354"/>
                    <a:pt x="25978" y="6457"/>
                    <a:pt x="34295" y="6457"/>
                  </a:cubicBezTo>
                  <a:cubicBezTo>
                    <a:pt x="51992" y="6457"/>
                    <a:pt x="61194" y="20273"/>
                    <a:pt x="61194" y="34621"/>
                  </a:cubicBezTo>
                  <a:cubicBezTo>
                    <a:pt x="61194" y="50032"/>
                    <a:pt x="50222" y="62255"/>
                    <a:pt x="44559" y="68631"/>
                  </a:cubicBezTo>
                  <a:lnTo>
                    <a:pt x="1911" y="110790"/>
                  </a:lnTo>
                  <a:cubicBezTo>
                    <a:pt x="141" y="112384"/>
                    <a:pt x="141" y="112738"/>
                    <a:pt x="141" y="117698"/>
                  </a:cubicBezTo>
                  <a:lnTo>
                    <a:pt x="73050" y="117698"/>
                  </a:lnTo>
                  <a:lnTo>
                    <a:pt x="78359" y="8545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6FD20A3D-561C-CC5B-8982-92EE8D89215C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>
            <a:xfrm>
              <a:off x="10502786" y="7476654"/>
              <a:ext cx="98746" cy="112481"/>
            </a:xfrm>
            <a:custGeom>
              <a:avLst/>
              <a:gdLst>
                <a:gd name="csX0" fmla="*/ 13590 w 98746"/>
                <a:gd name="csY0" fmla="*/ 99814 h 112481"/>
                <a:gd name="csX1" fmla="*/ 4919 w 98746"/>
                <a:gd name="csY1" fmla="*/ 106191 h 112481"/>
                <a:gd name="csX2" fmla="*/ 141 w 98746"/>
                <a:gd name="csY2" fmla="*/ 109911 h 112481"/>
                <a:gd name="csX3" fmla="*/ 2618 w 98746"/>
                <a:gd name="csY3" fmla="*/ 112568 h 112481"/>
                <a:gd name="csX4" fmla="*/ 17837 w 98746"/>
                <a:gd name="csY4" fmla="*/ 111859 h 112481"/>
                <a:gd name="csX5" fmla="*/ 36418 w 98746"/>
                <a:gd name="csY5" fmla="*/ 112568 h 112481"/>
                <a:gd name="csX6" fmla="*/ 39958 w 98746"/>
                <a:gd name="csY6" fmla="*/ 108671 h 112481"/>
                <a:gd name="csX7" fmla="*/ 35357 w 98746"/>
                <a:gd name="csY7" fmla="*/ 106191 h 112481"/>
                <a:gd name="csX8" fmla="*/ 26685 w 98746"/>
                <a:gd name="csY8" fmla="*/ 104065 h 112481"/>
                <a:gd name="csX9" fmla="*/ 28632 w 98746"/>
                <a:gd name="csY9" fmla="*/ 95917 h 112481"/>
                <a:gd name="csX10" fmla="*/ 35180 w 98746"/>
                <a:gd name="csY10" fmla="*/ 69524 h 112481"/>
                <a:gd name="csX11" fmla="*/ 53407 w 98746"/>
                <a:gd name="csY11" fmla="*/ 79975 h 112481"/>
                <a:gd name="csX12" fmla="*/ 98887 w 98746"/>
                <a:gd name="csY12" fmla="*/ 29668 h 112481"/>
                <a:gd name="csX13" fmla="*/ 72342 w 98746"/>
                <a:gd name="csY13" fmla="*/ 86 h 112481"/>
                <a:gd name="csX14" fmla="*/ 47213 w 98746"/>
                <a:gd name="csY14" fmla="*/ 12486 h 112481"/>
                <a:gd name="csX15" fmla="*/ 28986 w 98746"/>
                <a:gd name="csY15" fmla="*/ 86 h 112481"/>
                <a:gd name="csX16" fmla="*/ 15006 w 98746"/>
                <a:gd name="csY16" fmla="*/ 9475 h 112481"/>
                <a:gd name="csX17" fmla="*/ 8635 w 98746"/>
                <a:gd name="csY17" fmla="*/ 27188 h 112481"/>
                <a:gd name="csX18" fmla="*/ 11643 w 98746"/>
                <a:gd name="csY18" fmla="*/ 29491 h 112481"/>
                <a:gd name="csX19" fmla="*/ 15537 w 98746"/>
                <a:gd name="csY19" fmla="*/ 24177 h 112481"/>
                <a:gd name="csX20" fmla="*/ 28455 w 98746"/>
                <a:gd name="csY20" fmla="*/ 5046 h 112481"/>
                <a:gd name="csX21" fmla="*/ 34295 w 98746"/>
                <a:gd name="csY21" fmla="*/ 13726 h 112481"/>
                <a:gd name="csX22" fmla="*/ 33764 w 98746"/>
                <a:gd name="csY22" fmla="*/ 19040 h 112481"/>
                <a:gd name="csX23" fmla="*/ 13590 w 98746"/>
                <a:gd name="csY23" fmla="*/ 99814 h 112481"/>
                <a:gd name="csX24" fmla="*/ 47036 w 98746"/>
                <a:gd name="csY24" fmla="*/ 21343 h 112481"/>
                <a:gd name="csX25" fmla="*/ 71811 w 98746"/>
                <a:gd name="csY25" fmla="*/ 5046 h 112481"/>
                <a:gd name="csX26" fmla="*/ 84730 w 98746"/>
                <a:gd name="csY26" fmla="*/ 22228 h 112481"/>
                <a:gd name="csX27" fmla="*/ 75528 w 98746"/>
                <a:gd name="csY27" fmla="*/ 57833 h 112481"/>
                <a:gd name="csX28" fmla="*/ 53407 w 98746"/>
                <a:gd name="csY28" fmla="*/ 75015 h 112481"/>
                <a:gd name="csX29" fmla="*/ 37657 w 98746"/>
                <a:gd name="csY29" fmla="*/ 59604 h 112481"/>
                <a:gd name="csX30" fmla="*/ 38188 w 98746"/>
                <a:gd name="csY30" fmla="*/ 56947 h 112481"/>
                <a:gd name="csX31" fmla="*/ 47036 w 98746"/>
                <a:gd name="csY31" fmla="*/ 21343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8746" h="112481">
                  <a:moveTo>
                    <a:pt x="13590" y="99814"/>
                  </a:moveTo>
                  <a:cubicBezTo>
                    <a:pt x="12351" y="104774"/>
                    <a:pt x="11997" y="106191"/>
                    <a:pt x="4919" y="106191"/>
                  </a:cubicBezTo>
                  <a:cubicBezTo>
                    <a:pt x="2618" y="106191"/>
                    <a:pt x="141" y="106191"/>
                    <a:pt x="141" y="109911"/>
                  </a:cubicBezTo>
                  <a:cubicBezTo>
                    <a:pt x="141" y="111859"/>
                    <a:pt x="1733" y="112568"/>
                    <a:pt x="2618" y="112568"/>
                  </a:cubicBezTo>
                  <a:cubicBezTo>
                    <a:pt x="7219" y="112568"/>
                    <a:pt x="13059" y="111859"/>
                    <a:pt x="17837" y="111859"/>
                  </a:cubicBezTo>
                  <a:cubicBezTo>
                    <a:pt x="23854" y="111859"/>
                    <a:pt x="30579" y="112568"/>
                    <a:pt x="36418" y="112568"/>
                  </a:cubicBezTo>
                  <a:cubicBezTo>
                    <a:pt x="38011" y="112568"/>
                    <a:pt x="39958" y="112036"/>
                    <a:pt x="39958" y="108671"/>
                  </a:cubicBezTo>
                  <a:cubicBezTo>
                    <a:pt x="39958" y="106191"/>
                    <a:pt x="37480" y="106191"/>
                    <a:pt x="35357" y="106191"/>
                  </a:cubicBezTo>
                  <a:cubicBezTo>
                    <a:pt x="31463" y="106191"/>
                    <a:pt x="26685" y="106191"/>
                    <a:pt x="26685" y="104065"/>
                  </a:cubicBezTo>
                  <a:cubicBezTo>
                    <a:pt x="26685" y="103179"/>
                    <a:pt x="27924" y="98574"/>
                    <a:pt x="28632" y="95917"/>
                  </a:cubicBezTo>
                  <a:cubicBezTo>
                    <a:pt x="30756" y="86529"/>
                    <a:pt x="33233" y="76963"/>
                    <a:pt x="35180" y="69524"/>
                  </a:cubicBezTo>
                  <a:cubicBezTo>
                    <a:pt x="37303" y="73066"/>
                    <a:pt x="42789" y="79975"/>
                    <a:pt x="53407" y="79975"/>
                  </a:cubicBezTo>
                  <a:cubicBezTo>
                    <a:pt x="74997" y="79975"/>
                    <a:pt x="98887" y="56061"/>
                    <a:pt x="98887" y="29668"/>
                  </a:cubicBezTo>
                  <a:cubicBezTo>
                    <a:pt x="98887" y="8943"/>
                    <a:pt x="84553" y="86"/>
                    <a:pt x="72342" y="86"/>
                  </a:cubicBezTo>
                  <a:cubicBezTo>
                    <a:pt x="61370" y="86"/>
                    <a:pt x="51991" y="7526"/>
                    <a:pt x="47213" y="12486"/>
                  </a:cubicBezTo>
                  <a:cubicBezTo>
                    <a:pt x="44205" y="2389"/>
                    <a:pt x="34295" y="86"/>
                    <a:pt x="28986" y="86"/>
                  </a:cubicBezTo>
                  <a:cubicBezTo>
                    <a:pt x="22084" y="86"/>
                    <a:pt x="17837" y="4692"/>
                    <a:pt x="15006" y="9475"/>
                  </a:cubicBezTo>
                  <a:cubicBezTo>
                    <a:pt x="11466" y="15497"/>
                    <a:pt x="8635" y="26125"/>
                    <a:pt x="8635" y="27188"/>
                  </a:cubicBezTo>
                  <a:cubicBezTo>
                    <a:pt x="8635" y="29491"/>
                    <a:pt x="11113" y="29491"/>
                    <a:pt x="11643" y="29491"/>
                  </a:cubicBezTo>
                  <a:cubicBezTo>
                    <a:pt x="14121" y="29491"/>
                    <a:pt x="14298" y="28960"/>
                    <a:pt x="15537" y="24177"/>
                  </a:cubicBezTo>
                  <a:cubicBezTo>
                    <a:pt x="18191" y="13903"/>
                    <a:pt x="21553" y="5046"/>
                    <a:pt x="28455" y="5046"/>
                  </a:cubicBezTo>
                  <a:cubicBezTo>
                    <a:pt x="33056" y="5046"/>
                    <a:pt x="34295" y="8943"/>
                    <a:pt x="34295" y="13726"/>
                  </a:cubicBezTo>
                  <a:cubicBezTo>
                    <a:pt x="34295" y="15674"/>
                    <a:pt x="33941" y="17977"/>
                    <a:pt x="33764" y="19040"/>
                  </a:cubicBezTo>
                  <a:lnTo>
                    <a:pt x="13590" y="99814"/>
                  </a:lnTo>
                  <a:close/>
                  <a:moveTo>
                    <a:pt x="47036" y="21343"/>
                  </a:moveTo>
                  <a:cubicBezTo>
                    <a:pt x="57300" y="7703"/>
                    <a:pt x="66148" y="5046"/>
                    <a:pt x="71811" y="5046"/>
                  </a:cubicBezTo>
                  <a:cubicBezTo>
                    <a:pt x="78713" y="5046"/>
                    <a:pt x="84730" y="10183"/>
                    <a:pt x="84730" y="22228"/>
                  </a:cubicBezTo>
                  <a:cubicBezTo>
                    <a:pt x="84730" y="29491"/>
                    <a:pt x="80837" y="47559"/>
                    <a:pt x="75528" y="57833"/>
                  </a:cubicBezTo>
                  <a:cubicBezTo>
                    <a:pt x="71104" y="66512"/>
                    <a:pt x="62432" y="75015"/>
                    <a:pt x="53407" y="75015"/>
                  </a:cubicBezTo>
                  <a:cubicBezTo>
                    <a:pt x="40843" y="75015"/>
                    <a:pt x="37657" y="61375"/>
                    <a:pt x="37657" y="59604"/>
                  </a:cubicBezTo>
                  <a:cubicBezTo>
                    <a:pt x="37657" y="58896"/>
                    <a:pt x="38011" y="57656"/>
                    <a:pt x="38188" y="56947"/>
                  </a:cubicBezTo>
                  <a:lnTo>
                    <a:pt x="47036" y="2134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2190772C-3E25-C388-377B-623BBA8E45BD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>
            <a:xfrm>
              <a:off x="10695781" y="7344684"/>
              <a:ext cx="168116" cy="168531"/>
            </a:xfrm>
            <a:custGeom>
              <a:avLst/>
              <a:gdLst>
                <a:gd name="csX0" fmla="*/ 89388 w 168116"/>
                <a:gd name="csY0" fmla="*/ 89411 h 168531"/>
                <a:gd name="csX1" fmla="*/ 159921 w 168116"/>
                <a:gd name="csY1" fmla="*/ 89411 h 168531"/>
                <a:gd name="csX2" fmla="*/ 168264 w 168116"/>
                <a:gd name="csY2" fmla="*/ 84350 h 168531"/>
                <a:gd name="csX3" fmla="*/ 159921 w 168116"/>
                <a:gd name="csY3" fmla="*/ 79289 h 168531"/>
                <a:gd name="csX4" fmla="*/ 89388 w 168116"/>
                <a:gd name="csY4" fmla="*/ 79289 h 168531"/>
                <a:gd name="csX5" fmla="*/ 89388 w 168116"/>
                <a:gd name="csY5" fmla="*/ 8435 h 168531"/>
                <a:gd name="csX6" fmla="*/ 84332 w 168116"/>
                <a:gd name="csY6" fmla="*/ 84 h 168531"/>
                <a:gd name="csX7" fmla="*/ 79276 w 168116"/>
                <a:gd name="csY7" fmla="*/ 8435 h 168531"/>
                <a:gd name="csX8" fmla="*/ 79276 w 168116"/>
                <a:gd name="csY8" fmla="*/ 79289 h 168531"/>
                <a:gd name="csX9" fmla="*/ 8490 w 168116"/>
                <a:gd name="csY9" fmla="*/ 79289 h 168531"/>
                <a:gd name="csX10" fmla="*/ 148 w 168116"/>
                <a:gd name="csY10" fmla="*/ 84350 h 168531"/>
                <a:gd name="csX11" fmla="*/ 8490 w 168116"/>
                <a:gd name="csY11" fmla="*/ 89411 h 168531"/>
                <a:gd name="csX12" fmla="*/ 79276 w 168116"/>
                <a:gd name="csY12" fmla="*/ 89411 h 168531"/>
                <a:gd name="csX13" fmla="*/ 79276 w 168116"/>
                <a:gd name="csY13" fmla="*/ 160265 h 168531"/>
                <a:gd name="csX14" fmla="*/ 84332 w 168116"/>
                <a:gd name="csY14" fmla="*/ 168616 h 168531"/>
                <a:gd name="csX15" fmla="*/ 89388 w 168116"/>
                <a:gd name="csY15" fmla="*/ 160265 h 168531"/>
                <a:gd name="csX16" fmla="*/ 89388 w 168116"/>
                <a:gd name="csY16" fmla="*/ 89411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388" y="89411"/>
                  </a:moveTo>
                  <a:lnTo>
                    <a:pt x="159921" y="89411"/>
                  </a:lnTo>
                  <a:cubicBezTo>
                    <a:pt x="163461" y="89411"/>
                    <a:pt x="168264" y="89411"/>
                    <a:pt x="168264" y="84350"/>
                  </a:cubicBezTo>
                  <a:cubicBezTo>
                    <a:pt x="168264" y="79289"/>
                    <a:pt x="163461" y="79289"/>
                    <a:pt x="159921" y="79289"/>
                  </a:cubicBezTo>
                  <a:lnTo>
                    <a:pt x="89388" y="79289"/>
                  </a:lnTo>
                  <a:lnTo>
                    <a:pt x="89388" y="8435"/>
                  </a:lnTo>
                  <a:cubicBezTo>
                    <a:pt x="89388" y="4892"/>
                    <a:pt x="89388" y="84"/>
                    <a:pt x="84332" y="84"/>
                  </a:cubicBezTo>
                  <a:cubicBezTo>
                    <a:pt x="79276" y="84"/>
                    <a:pt x="79276" y="4892"/>
                    <a:pt x="79276" y="8435"/>
                  </a:cubicBezTo>
                  <a:lnTo>
                    <a:pt x="79276" y="79289"/>
                  </a:lnTo>
                  <a:lnTo>
                    <a:pt x="8490" y="79289"/>
                  </a:lnTo>
                  <a:cubicBezTo>
                    <a:pt x="4951" y="79289"/>
                    <a:pt x="148" y="79289"/>
                    <a:pt x="148" y="84350"/>
                  </a:cubicBezTo>
                  <a:cubicBezTo>
                    <a:pt x="148" y="89411"/>
                    <a:pt x="4951" y="89411"/>
                    <a:pt x="8490" y="89411"/>
                  </a:cubicBezTo>
                  <a:lnTo>
                    <a:pt x="79276" y="89411"/>
                  </a:lnTo>
                  <a:lnTo>
                    <a:pt x="79276" y="160265"/>
                  </a:lnTo>
                  <a:cubicBezTo>
                    <a:pt x="79276" y="163808"/>
                    <a:pt x="79276" y="168616"/>
                    <a:pt x="84332" y="168616"/>
                  </a:cubicBezTo>
                  <a:cubicBezTo>
                    <a:pt x="89388" y="168616"/>
                    <a:pt x="89388" y="163808"/>
                    <a:pt x="89388" y="160265"/>
                  </a:cubicBezTo>
                  <a:lnTo>
                    <a:pt x="89388" y="8941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F4C86AC6-4C7F-A67F-2806-4D88061B710E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>
            <a:xfrm>
              <a:off x="10944036" y="7383148"/>
              <a:ext cx="133734" cy="111848"/>
            </a:xfrm>
            <a:custGeom>
              <a:avLst/>
              <a:gdLst>
                <a:gd name="csX0" fmla="*/ 121505 w 133734"/>
                <a:gd name="csY0" fmla="*/ 14761 h 111848"/>
                <a:gd name="csX1" fmla="*/ 133892 w 133734"/>
                <a:gd name="csY1" fmla="*/ 6157 h 111848"/>
                <a:gd name="csX2" fmla="*/ 124033 w 133734"/>
                <a:gd name="csY2" fmla="*/ 84 h 111848"/>
                <a:gd name="csX3" fmla="*/ 66393 w 133734"/>
                <a:gd name="csY3" fmla="*/ 84 h 111848"/>
                <a:gd name="csX4" fmla="*/ 158 w 133734"/>
                <a:gd name="csY4" fmla="*/ 71950 h 111848"/>
                <a:gd name="csX5" fmla="*/ 38079 w 133734"/>
                <a:gd name="csY5" fmla="*/ 111933 h 111848"/>
                <a:gd name="csX6" fmla="*/ 101533 w 133734"/>
                <a:gd name="csY6" fmla="*/ 42343 h 111848"/>
                <a:gd name="csX7" fmla="*/ 93696 w 133734"/>
                <a:gd name="csY7" fmla="*/ 14761 h 111848"/>
                <a:gd name="csX8" fmla="*/ 121505 w 133734"/>
                <a:gd name="csY8" fmla="*/ 14761 h 111848"/>
                <a:gd name="csX9" fmla="*/ 38331 w 133734"/>
                <a:gd name="csY9" fmla="*/ 106365 h 111848"/>
                <a:gd name="csX10" fmla="*/ 15832 w 133734"/>
                <a:gd name="csY10" fmla="*/ 79036 h 111848"/>
                <a:gd name="csX11" fmla="*/ 27714 w 133734"/>
                <a:gd name="csY11" fmla="*/ 35764 h 111848"/>
                <a:gd name="csX12" fmla="*/ 62095 w 133734"/>
                <a:gd name="csY12" fmla="*/ 14761 h 111848"/>
                <a:gd name="csX13" fmla="*/ 85354 w 133734"/>
                <a:gd name="csY13" fmla="*/ 39307 h 111848"/>
                <a:gd name="csX14" fmla="*/ 71702 w 133734"/>
                <a:gd name="csY14" fmla="*/ 84856 h 111848"/>
                <a:gd name="csX15" fmla="*/ 38331 w 133734"/>
                <a:gd name="csY15" fmla="*/ 106365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505" y="14761"/>
                  </a:moveTo>
                  <a:cubicBezTo>
                    <a:pt x="124791" y="14761"/>
                    <a:pt x="133892" y="14761"/>
                    <a:pt x="133892" y="6157"/>
                  </a:cubicBezTo>
                  <a:cubicBezTo>
                    <a:pt x="133892" y="84"/>
                    <a:pt x="128583" y="84"/>
                    <a:pt x="124033" y="84"/>
                  </a:cubicBezTo>
                  <a:lnTo>
                    <a:pt x="66393" y="84"/>
                  </a:lnTo>
                  <a:cubicBezTo>
                    <a:pt x="28219" y="84"/>
                    <a:pt x="158" y="41837"/>
                    <a:pt x="158" y="71950"/>
                  </a:cubicBezTo>
                  <a:cubicBezTo>
                    <a:pt x="158" y="94219"/>
                    <a:pt x="15073" y="111933"/>
                    <a:pt x="38079" y="111933"/>
                  </a:cubicBezTo>
                  <a:cubicBezTo>
                    <a:pt x="67910" y="111933"/>
                    <a:pt x="101533" y="81313"/>
                    <a:pt x="101533" y="42343"/>
                  </a:cubicBezTo>
                  <a:cubicBezTo>
                    <a:pt x="101533" y="38042"/>
                    <a:pt x="101533" y="25895"/>
                    <a:pt x="93696" y="14761"/>
                  </a:cubicBezTo>
                  <a:lnTo>
                    <a:pt x="121505" y="14761"/>
                  </a:lnTo>
                  <a:close/>
                  <a:moveTo>
                    <a:pt x="38331" y="106365"/>
                  </a:moveTo>
                  <a:cubicBezTo>
                    <a:pt x="25944" y="106365"/>
                    <a:pt x="15832" y="97256"/>
                    <a:pt x="15832" y="79036"/>
                  </a:cubicBezTo>
                  <a:cubicBezTo>
                    <a:pt x="15832" y="71444"/>
                    <a:pt x="18865" y="50694"/>
                    <a:pt x="27714" y="35764"/>
                  </a:cubicBezTo>
                  <a:cubicBezTo>
                    <a:pt x="38331" y="18304"/>
                    <a:pt x="53500" y="14761"/>
                    <a:pt x="62095" y="14761"/>
                  </a:cubicBezTo>
                  <a:cubicBezTo>
                    <a:pt x="83331" y="14761"/>
                    <a:pt x="85354" y="31462"/>
                    <a:pt x="85354" y="39307"/>
                  </a:cubicBezTo>
                  <a:cubicBezTo>
                    <a:pt x="85354" y="51200"/>
                    <a:pt x="80297" y="71950"/>
                    <a:pt x="71702" y="84856"/>
                  </a:cubicBezTo>
                  <a:cubicBezTo>
                    <a:pt x="61843" y="99786"/>
                    <a:pt x="48191" y="106365"/>
                    <a:pt x="38331" y="10636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1BD2EAA9-AAE8-5DD7-E115-A302D171776F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>
            <a:xfrm>
              <a:off x="11099106" y="7270112"/>
              <a:ext cx="78218" cy="117618"/>
            </a:xfrm>
            <a:custGeom>
              <a:avLst/>
              <a:gdLst>
                <a:gd name="csX0" fmla="*/ 78382 w 78218"/>
                <a:gd name="csY0" fmla="*/ 85459 h 117618"/>
                <a:gd name="csX1" fmla="*/ 72365 w 78218"/>
                <a:gd name="csY1" fmla="*/ 85459 h 117618"/>
                <a:gd name="csX2" fmla="*/ 67764 w 78218"/>
                <a:gd name="csY2" fmla="*/ 101579 h 117618"/>
                <a:gd name="csX3" fmla="*/ 50245 w 78218"/>
                <a:gd name="csY3" fmla="*/ 102641 h 117618"/>
                <a:gd name="csX4" fmla="*/ 17683 w 78218"/>
                <a:gd name="csY4" fmla="*/ 102641 h 117618"/>
                <a:gd name="csX5" fmla="*/ 53076 w 78218"/>
                <a:gd name="csY5" fmla="*/ 72883 h 117618"/>
                <a:gd name="csX6" fmla="*/ 78382 w 78218"/>
                <a:gd name="csY6" fmla="*/ 34621 h 117618"/>
                <a:gd name="csX7" fmla="*/ 36972 w 78218"/>
                <a:gd name="csY7" fmla="*/ 80 h 117618"/>
                <a:gd name="csX8" fmla="*/ 164 w 78218"/>
                <a:gd name="csY8" fmla="*/ 31787 h 117618"/>
                <a:gd name="csX9" fmla="*/ 9543 w 78218"/>
                <a:gd name="csY9" fmla="*/ 41707 h 117618"/>
                <a:gd name="csX10" fmla="*/ 18922 w 78218"/>
                <a:gd name="csY10" fmla="*/ 32319 h 117618"/>
                <a:gd name="csX11" fmla="*/ 8481 w 78218"/>
                <a:gd name="csY11" fmla="*/ 22930 h 117618"/>
                <a:gd name="csX12" fmla="*/ 34318 w 78218"/>
                <a:gd name="csY12" fmla="*/ 6457 h 117618"/>
                <a:gd name="csX13" fmla="*/ 61217 w 78218"/>
                <a:gd name="csY13" fmla="*/ 34621 h 117618"/>
                <a:gd name="csX14" fmla="*/ 44582 w 78218"/>
                <a:gd name="csY14" fmla="*/ 68631 h 117618"/>
                <a:gd name="csX15" fmla="*/ 1933 w 78218"/>
                <a:gd name="csY15" fmla="*/ 110790 h 117618"/>
                <a:gd name="csX16" fmla="*/ 164 w 78218"/>
                <a:gd name="csY16" fmla="*/ 117698 h 117618"/>
                <a:gd name="csX17" fmla="*/ 73073 w 78218"/>
                <a:gd name="csY17" fmla="*/ 117698 h 117618"/>
                <a:gd name="csX18" fmla="*/ 78382 w 78218"/>
                <a:gd name="csY18" fmla="*/ 8545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382" y="85459"/>
                  </a:moveTo>
                  <a:lnTo>
                    <a:pt x="72365" y="85459"/>
                  </a:lnTo>
                  <a:cubicBezTo>
                    <a:pt x="71834" y="89356"/>
                    <a:pt x="70065" y="99807"/>
                    <a:pt x="67764" y="101579"/>
                  </a:cubicBezTo>
                  <a:cubicBezTo>
                    <a:pt x="66349" y="102641"/>
                    <a:pt x="52722" y="102641"/>
                    <a:pt x="50245" y="102641"/>
                  </a:cubicBezTo>
                  <a:lnTo>
                    <a:pt x="17683" y="102641"/>
                  </a:lnTo>
                  <a:cubicBezTo>
                    <a:pt x="36265" y="86168"/>
                    <a:pt x="42458" y="81208"/>
                    <a:pt x="53076" y="72883"/>
                  </a:cubicBezTo>
                  <a:cubicBezTo>
                    <a:pt x="66172" y="62432"/>
                    <a:pt x="78382" y="51449"/>
                    <a:pt x="78382" y="34621"/>
                  </a:cubicBezTo>
                  <a:cubicBezTo>
                    <a:pt x="78382" y="13188"/>
                    <a:pt x="59624" y="80"/>
                    <a:pt x="36972" y="80"/>
                  </a:cubicBezTo>
                  <a:cubicBezTo>
                    <a:pt x="15029" y="80"/>
                    <a:pt x="164" y="15491"/>
                    <a:pt x="164" y="31787"/>
                  </a:cubicBezTo>
                  <a:cubicBezTo>
                    <a:pt x="164" y="40821"/>
                    <a:pt x="7773" y="41707"/>
                    <a:pt x="9543" y="41707"/>
                  </a:cubicBezTo>
                  <a:cubicBezTo>
                    <a:pt x="13790" y="41707"/>
                    <a:pt x="18922" y="38695"/>
                    <a:pt x="18922" y="32319"/>
                  </a:cubicBezTo>
                  <a:cubicBezTo>
                    <a:pt x="18922" y="29130"/>
                    <a:pt x="17683" y="22930"/>
                    <a:pt x="8481" y="22930"/>
                  </a:cubicBezTo>
                  <a:cubicBezTo>
                    <a:pt x="13967" y="10354"/>
                    <a:pt x="26001" y="6457"/>
                    <a:pt x="34318" y="6457"/>
                  </a:cubicBezTo>
                  <a:cubicBezTo>
                    <a:pt x="52014" y="6457"/>
                    <a:pt x="61217" y="20273"/>
                    <a:pt x="61217" y="34621"/>
                  </a:cubicBezTo>
                  <a:cubicBezTo>
                    <a:pt x="61217" y="50032"/>
                    <a:pt x="50245" y="62255"/>
                    <a:pt x="44582" y="68631"/>
                  </a:cubicBezTo>
                  <a:lnTo>
                    <a:pt x="1933" y="110790"/>
                  </a:lnTo>
                  <a:cubicBezTo>
                    <a:pt x="164" y="112384"/>
                    <a:pt x="164" y="112738"/>
                    <a:pt x="164" y="117698"/>
                  </a:cubicBezTo>
                  <a:lnTo>
                    <a:pt x="73073" y="117698"/>
                  </a:lnTo>
                  <a:lnTo>
                    <a:pt x="78382" y="8545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04602D16-B330-1B07-1053-F430A05331C1}"/>
                </a:ext>
              </a:extLst>
            </p:cNvPr>
            <p:cNvSpPr/>
            <p:nvPr>
              <p:custDataLst>
                <p:tags r:id="rId87"/>
              </p:custDataLst>
            </p:nvPr>
          </p:nvSpPr>
          <p:spPr>
            <a:xfrm>
              <a:off x="11087381" y="7476654"/>
              <a:ext cx="94676" cy="79888"/>
            </a:xfrm>
            <a:custGeom>
              <a:avLst/>
              <a:gdLst>
                <a:gd name="csX0" fmla="*/ 35733 w 94676"/>
                <a:gd name="csY0" fmla="*/ 59427 h 79888"/>
                <a:gd name="csX1" fmla="*/ 19099 w 94676"/>
                <a:gd name="csY1" fmla="*/ 75015 h 79888"/>
                <a:gd name="csX2" fmla="*/ 9543 w 94676"/>
                <a:gd name="csY2" fmla="*/ 72535 h 79888"/>
                <a:gd name="csX3" fmla="*/ 17329 w 94676"/>
                <a:gd name="csY3" fmla="*/ 62792 h 79888"/>
                <a:gd name="csX4" fmla="*/ 10250 w 94676"/>
                <a:gd name="csY4" fmla="*/ 56238 h 79888"/>
                <a:gd name="csX5" fmla="*/ 163 w 94676"/>
                <a:gd name="csY5" fmla="*/ 67044 h 79888"/>
                <a:gd name="csX6" fmla="*/ 18745 w 94676"/>
                <a:gd name="csY6" fmla="*/ 79975 h 79888"/>
                <a:gd name="csX7" fmla="*/ 38565 w 94676"/>
                <a:gd name="csY7" fmla="*/ 67398 h 79888"/>
                <a:gd name="csX8" fmla="*/ 59623 w 94676"/>
                <a:gd name="csY8" fmla="*/ 79975 h 79888"/>
                <a:gd name="csX9" fmla="*/ 90769 w 94676"/>
                <a:gd name="csY9" fmla="*/ 52873 h 79888"/>
                <a:gd name="csX10" fmla="*/ 87938 w 94676"/>
                <a:gd name="csY10" fmla="*/ 50570 h 79888"/>
                <a:gd name="csX11" fmla="*/ 84575 w 94676"/>
                <a:gd name="csY11" fmla="*/ 53581 h 79888"/>
                <a:gd name="csX12" fmla="*/ 60331 w 94676"/>
                <a:gd name="csY12" fmla="*/ 75015 h 79888"/>
                <a:gd name="csX13" fmla="*/ 49536 w 94676"/>
                <a:gd name="csY13" fmla="*/ 63501 h 79888"/>
                <a:gd name="csX14" fmla="*/ 58739 w 94676"/>
                <a:gd name="csY14" fmla="*/ 23114 h 79888"/>
                <a:gd name="csX15" fmla="*/ 76081 w 94676"/>
                <a:gd name="csY15" fmla="*/ 5046 h 79888"/>
                <a:gd name="csX16" fmla="*/ 85637 w 94676"/>
                <a:gd name="csY16" fmla="*/ 7526 h 79888"/>
                <a:gd name="csX17" fmla="*/ 77851 w 94676"/>
                <a:gd name="csY17" fmla="*/ 17269 h 79888"/>
                <a:gd name="csX18" fmla="*/ 84929 w 94676"/>
                <a:gd name="csY18" fmla="*/ 23823 h 79888"/>
                <a:gd name="csX19" fmla="*/ 94839 w 94676"/>
                <a:gd name="csY19" fmla="*/ 13017 h 79888"/>
                <a:gd name="csX20" fmla="*/ 76435 w 94676"/>
                <a:gd name="csY20" fmla="*/ 86 h 79888"/>
                <a:gd name="csX21" fmla="*/ 56615 w 94676"/>
                <a:gd name="csY21" fmla="*/ 12663 h 79888"/>
                <a:gd name="csX22" fmla="*/ 35379 w 94676"/>
                <a:gd name="csY22" fmla="*/ 86 h 79888"/>
                <a:gd name="csX23" fmla="*/ 4234 w 94676"/>
                <a:gd name="csY23" fmla="*/ 27188 h 79888"/>
                <a:gd name="csX24" fmla="*/ 7242 w 94676"/>
                <a:gd name="csY24" fmla="*/ 29491 h 79888"/>
                <a:gd name="csX25" fmla="*/ 10604 w 94676"/>
                <a:gd name="csY25" fmla="*/ 26480 h 79888"/>
                <a:gd name="csX26" fmla="*/ 34848 w 94676"/>
                <a:gd name="csY26" fmla="*/ 5046 h 79888"/>
                <a:gd name="csX27" fmla="*/ 45466 w 94676"/>
                <a:gd name="csY27" fmla="*/ 16737 h 79888"/>
                <a:gd name="csX28" fmla="*/ 41750 w 94676"/>
                <a:gd name="csY28" fmla="*/ 35159 h 79888"/>
                <a:gd name="csX29" fmla="*/ 35733 w 94676"/>
                <a:gd name="csY29" fmla="*/ 59427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94676" h="79888">
                  <a:moveTo>
                    <a:pt x="35733" y="59427"/>
                  </a:moveTo>
                  <a:cubicBezTo>
                    <a:pt x="33964" y="65450"/>
                    <a:pt x="28124" y="75015"/>
                    <a:pt x="19099" y="75015"/>
                  </a:cubicBezTo>
                  <a:cubicBezTo>
                    <a:pt x="18568" y="75015"/>
                    <a:pt x="13259" y="75015"/>
                    <a:pt x="9543" y="72535"/>
                  </a:cubicBezTo>
                  <a:cubicBezTo>
                    <a:pt x="16798" y="70232"/>
                    <a:pt x="17329" y="63855"/>
                    <a:pt x="17329" y="62792"/>
                  </a:cubicBezTo>
                  <a:cubicBezTo>
                    <a:pt x="17329" y="58896"/>
                    <a:pt x="14321" y="56238"/>
                    <a:pt x="10250" y="56238"/>
                  </a:cubicBezTo>
                  <a:cubicBezTo>
                    <a:pt x="5295" y="56238"/>
                    <a:pt x="163" y="60490"/>
                    <a:pt x="163" y="67044"/>
                  </a:cubicBezTo>
                  <a:cubicBezTo>
                    <a:pt x="163" y="75901"/>
                    <a:pt x="10073" y="79975"/>
                    <a:pt x="18745" y="79975"/>
                  </a:cubicBezTo>
                  <a:cubicBezTo>
                    <a:pt x="26885" y="79975"/>
                    <a:pt x="34141" y="74838"/>
                    <a:pt x="38565" y="67398"/>
                  </a:cubicBezTo>
                  <a:cubicBezTo>
                    <a:pt x="42812" y="76786"/>
                    <a:pt x="52545" y="79975"/>
                    <a:pt x="59623" y="79975"/>
                  </a:cubicBezTo>
                  <a:cubicBezTo>
                    <a:pt x="79974" y="79975"/>
                    <a:pt x="90769" y="57833"/>
                    <a:pt x="90769" y="52873"/>
                  </a:cubicBezTo>
                  <a:cubicBezTo>
                    <a:pt x="90769" y="50570"/>
                    <a:pt x="88469" y="50570"/>
                    <a:pt x="87938" y="50570"/>
                  </a:cubicBezTo>
                  <a:cubicBezTo>
                    <a:pt x="85460" y="50570"/>
                    <a:pt x="85283" y="51456"/>
                    <a:pt x="84575" y="53581"/>
                  </a:cubicBezTo>
                  <a:cubicBezTo>
                    <a:pt x="80859" y="65804"/>
                    <a:pt x="70241" y="75015"/>
                    <a:pt x="60331" y="75015"/>
                  </a:cubicBezTo>
                  <a:cubicBezTo>
                    <a:pt x="53253" y="75015"/>
                    <a:pt x="49536" y="70232"/>
                    <a:pt x="49536" y="63501"/>
                  </a:cubicBezTo>
                  <a:cubicBezTo>
                    <a:pt x="49536" y="58896"/>
                    <a:pt x="53784" y="42776"/>
                    <a:pt x="58739" y="23114"/>
                  </a:cubicBezTo>
                  <a:cubicBezTo>
                    <a:pt x="62278" y="9475"/>
                    <a:pt x="70241" y="5046"/>
                    <a:pt x="76081" y="5046"/>
                  </a:cubicBezTo>
                  <a:cubicBezTo>
                    <a:pt x="76435" y="5046"/>
                    <a:pt x="81921" y="5046"/>
                    <a:pt x="85637" y="7526"/>
                  </a:cubicBezTo>
                  <a:cubicBezTo>
                    <a:pt x="79974" y="9120"/>
                    <a:pt x="77851" y="14080"/>
                    <a:pt x="77851" y="17269"/>
                  </a:cubicBezTo>
                  <a:cubicBezTo>
                    <a:pt x="77851" y="21166"/>
                    <a:pt x="80859" y="23823"/>
                    <a:pt x="84929" y="23823"/>
                  </a:cubicBezTo>
                  <a:cubicBezTo>
                    <a:pt x="89000" y="23823"/>
                    <a:pt x="94839" y="20457"/>
                    <a:pt x="94839" y="13017"/>
                  </a:cubicBezTo>
                  <a:cubicBezTo>
                    <a:pt x="94839" y="3098"/>
                    <a:pt x="83514" y="86"/>
                    <a:pt x="76435" y="86"/>
                  </a:cubicBezTo>
                  <a:cubicBezTo>
                    <a:pt x="67587" y="86"/>
                    <a:pt x="60508" y="5932"/>
                    <a:pt x="56615" y="12663"/>
                  </a:cubicBezTo>
                  <a:cubicBezTo>
                    <a:pt x="53430" y="5400"/>
                    <a:pt x="45289" y="86"/>
                    <a:pt x="35379" y="86"/>
                  </a:cubicBezTo>
                  <a:cubicBezTo>
                    <a:pt x="15559" y="86"/>
                    <a:pt x="4234" y="21874"/>
                    <a:pt x="4234" y="27188"/>
                  </a:cubicBezTo>
                  <a:cubicBezTo>
                    <a:pt x="4234" y="29491"/>
                    <a:pt x="6711" y="29491"/>
                    <a:pt x="7242" y="29491"/>
                  </a:cubicBezTo>
                  <a:cubicBezTo>
                    <a:pt x="9543" y="29491"/>
                    <a:pt x="9719" y="28782"/>
                    <a:pt x="10604" y="26480"/>
                  </a:cubicBezTo>
                  <a:cubicBezTo>
                    <a:pt x="15028" y="12663"/>
                    <a:pt x="26177" y="5046"/>
                    <a:pt x="34848" y="5046"/>
                  </a:cubicBezTo>
                  <a:cubicBezTo>
                    <a:pt x="40688" y="5046"/>
                    <a:pt x="45466" y="8235"/>
                    <a:pt x="45466" y="16737"/>
                  </a:cubicBezTo>
                  <a:cubicBezTo>
                    <a:pt x="45466" y="20280"/>
                    <a:pt x="43343" y="29137"/>
                    <a:pt x="41750" y="35159"/>
                  </a:cubicBezTo>
                  <a:lnTo>
                    <a:pt x="35733" y="5942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D5AA75B4-8721-B86E-143F-D8E0F0742563}"/>
                </a:ext>
              </a:extLst>
            </p:cNvPr>
            <p:cNvSpPr/>
            <p:nvPr>
              <p:custDataLst>
                <p:tags r:id="rId88"/>
              </p:custDataLst>
            </p:nvPr>
          </p:nvSpPr>
          <p:spPr>
            <a:xfrm>
              <a:off x="11300885" y="7125285"/>
              <a:ext cx="124380" cy="607069"/>
            </a:xfrm>
            <a:custGeom>
              <a:avLst/>
              <a:gdLst>
                <a:gd name="csX0" fmla="*/ 124551 w 124380"/>
                <a:gd name="csY0" fmla="*/ 604609 h 607069"/>
                <a:gd name="csX1" fmla="*/ 123540 w 124380"/>
                <a:gd name="csY1" fmla="*/ 602331 h 607069"/>
                <a:gd name="csX2" fmla="*/ 80310 w 124380"/>
                <a:gd name="csY2" fmla="*/ 548685 h 607069"/>
                <a:gd name="csX3" fmla="*/ 21153 w 124380"/>
                <a:gd name="csY3" fmla="*/ 303731 h 607069"/>
                <a:gd name="csX4" fmla="*/ 71967 w 124380"/>
                <a:gd name="csY4" fmla="*/ 72443 h 607069"/>
                <a:gd name="csX5" fmla="*/ 123792 w 124380"/>
                <a:gd name="csY5" fmla="*/ 4625 h 607069"/>
                <a:gd name="csX6" fmla="*/ 124551 w 124380"/>
                <a:gd name="csY6" fmla="*/ 2600 h 607069"/>
                <a:gd name="csX7" fmla="*/ 119242 w 124380"/>
                <a:gd name="csY7" fmla="*/ 70 h 607069"/>
                <a:gd name="csX8" fmla="*/ 111405 w 124380"/>
                <a:gd name="csY8" fmla="*/ 3866 h 607069"/>
                <a:gd name="csX9" fmla="*/ 170 w 124380"/>
                <a:gd name="csY9" fmla="*/ 303478 h 607069"/>
                <a:gd name="csX10" fmla="*/ 87136 w 124380"/>
                <a:gd name="csY10" fmla="*/ 578798 h 607069"/>
                <a:gd name="csX11" fmla="*/ 112163 w 124380"/>
                <a:gd name="csY11" fmla="*/ 604103 h 607069"/>
                <a:gd name="csX12" fmla="*/ 119242 w 124380"/>
                <a:gd name="csY12" fmla="*/ 607139 h 607069"/>
                <a:gd name="csX13" fmla="*/ 124551 w 124380"/>
                <a:gd name="csY13" fmla="*/ 604609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4380" h="607069">
                  <a:moveTo>
                    <a:pt x="124551" y="604609"/>
                  </a:moveTo>
                  <a:cubicBezTo>
                    <a:pt x="124551" y="603597"/>
                    <a:pt x="124045" y="603091"/>
                    <a:pt x="123540" y="602331"/>
                  </a:cubicBezTo>
                  <a:cubicBezTo>
                    <a:pt x="114186" y="592969"/>
                    <a:pt x="97248" y="576014"/>
                    <a:pt x="80310" y="548685"/>
                  </a:cubicBezTo>
                  <a:cubicBezTo>
                    <a:pt x="39608" y="483397"/>
                    <a:pt x="21153" y="401156"/>
                    <a:pt x="21153" y="303731"/>
                  </a:cubicBezTo>
                  <a:cubicBezTo>
                    <a:pt x="21153" y="235660"/>
                    <a:pt x="30254" y="147852"/>
                    <a:pt x="71967" y="72443"/>
                  </a:cubicBezTo>
                  <a:cubicBezTo>
                    <a:pt x="91939" y="36509"/>
                    <a:pt x="112669" y="15759"/>
                    <a:pt x="123792" y="4625"/>
                  </a:cubicBezTo>
                  <a:cubicBezTo>
                    <a:pt x="124551" y="3866"/>
                    <a:pt x="124551" y="3360"/>
                    <a:pt x="124551" y="2600"/>
                  </a:cubicBezTo>
                  <a:cubicBezTo>
                    <a:pt x="124551" y="70"/>
                    <a:pt x="122781" y="70"/>
                    <a:pt x="119242" y="70"/>
                  </a:cubicBezTo>
                  <a:cubicBezTo>
                    <a:pt x="115703" y="70"/>
                    <a:pt x="115197" y="70"/>
                    <a:pt x="111405" y="3866"/>
                  </a:cubicBezTo>
                  <a:cubicBezTo>
                    <a:pt x="26715" y="81046"/>
                    <a:pt x="170" y="196944"/>
                    <a:pt x="170" y="303478"/>
                  </a:cubicBezTo>
                  <a:cubicBezTo>
                    <a:pt x="170" y="402927"/>
                    <a:pt x="22923" y="503135"/>
                    <a:pt x="87136" y="578798"/>
                  </a:cubicBezTo>
                  <a:cubicBezTo>
                    <a:pt x="92192" y="584618"/>
                    <a:pt x="101798" y="594993"/>
                    <a:pt x="112163" y="604103"/>
                  </a:cubicBezTo>
                  <a:cubicBezTo>
                    <a:pt x="115197" y="607139"/>
                    <a:pt x="115703" y="607139"/>
                    <a:pt x="119242" y="607139"/>
                  </a:cubicBezTo>
                  <a:cubicBezTo>
                    <a:pt x="122781" y="607139"/>
                    <a:pt x="124551" y="607139"/>
                    <a:pt x="124551" y="60460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DB0ACF0C-F243-0C13-2447-B48BC934F5EF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>
            <a:xfrm>
              <a:off x="11556554" y="7142368"/>
              <a:ext cx="137811" cy="227745"/>
            </a:xfrm>
            <a:custGeom>
              <a:avLst/>
              <a:gdLst>
                <a:gd name="csX0" fmla="*/ 137994 w 137811"/>
                <a:gd name="csY0" fmla="*/ 34745 h 227745"/>
                <a:gd name="csX1" fmla="*/ 103612 w 137811"/>
                <a:gd name="csY1" fmla="*/ 77 h 227745"/>
                <a:gd name="csX2" fmla="*/ 73022 w 137811"/>
                <a:gd name="csY2" fmla="*/ 10705 h 227745"/>
                <a:gd name="csX3" fmla="*/ 40410 w 137811"/>
                <a:gd name="csY3" fmla="*/ 64605 h 227745"/>
                <a:gd name="csX4" fmla="*/ 214 w 137811"/>
                <a:gd name="csY4" fmla="*/ 225293 h 227745"/>
                <a:gd name="csX5" fmla="*/ 3248 w 137811"/>
                <a:gd name="csY5" fmla="*/ 227823 h 227745"/>
                <a:gd name="csX6" fmla="*/ 6281 w 137811"/>
                <a:gd name="csY6" fmla="*/ 226558 h 227745"/>
                <a:gd name="csX7" fmla="*/ 23978 w 137811"/>
                <a:gd name="csY7" fmla="*/ 156716 h 227745"/>
                <a:gd name="csX8" fmla="*/ 58359 w 137811"/>
                <a:gd name="csY8" fmla="*/ 181262 h 227745"/>
                <a:gd name="csX9" fmla="*/ 107151 w 137811"/>
                <a:gd name="csY9" fmla="*/ 161271 h 227745"/>
                <a:gd name="csX10" fmla="*/ 127376 w 137811"/>
                <a:gd name="csY10" fmla="*/ 114709 h 227745"/>
                <a:gd name="csX11" fmla="*/ 108921 w 137811"/>
                <a:gd name="csY11" fmla="*/ 77005 h 227745"/>
                <a:gd name="csX12" fmla="*/ 137994 w 137811"/>
                <a:gd name="csY12" fmla="*/ 34745 h 227745"/>
                <a:gd name="csX13" fmla="*/ 92488 w 137811"/>
                <a:gd name="csY13" fmla="*/ 76752 h 227745"/>
                <a:gd name="csX14" fmla="*/ 80354 w 137811"/>
                <a:gd name="csY14" fmla="*/ 78523 h 227745"/>
                <a:gd name="csX15" fmla="*/ 69230 w 137811"/>
                <a:gd name="csY15" fmla="*/ 77511 h 227745"/>
                <a:gd name="csX16" fmla="*/ 81618 w 137811"/>
                <a:gd name="csY16" fmla="*/ 75486 h 227745"/>
                <a:gd name="csX17" fmla="*/ 92488 w 137811"/>
                <a:gd name="csY17" fmla="*/ 76752 h 227745"/>
                <a:gd name="csX18" fmla="*/ 123836 w 137811"/>
                <a:gd name="csY18" fmla="*/ 28925 h 227745"/>
                <a:gd name="csX19" fmla="*/ 101084 w 137811"/>
                <a:gd name="csY19" fmla="*/ 72703 h 227745"/>
                <a:gd name="csX20" fmla="*/ 81618 w 137811"/>
                <a:gd name="csY20" fmla="*/ 69666 h 227745"/>
                <a:gd name="csX21" fmla="*/ 62152 w 137811"/>
                <a:gd name="csY21" fmla="*/ 77764 h 227745"/>
                <a:gd name="csX22" fmla="*/ 79595 w 137811"/>
                <a:gd name="csY22" fmla="*/ 84090 h 227745"/>
                <a:gd name="csX23" fmla="*/ 100325 w 137811"/>
                <a:gd name="csY23" fmla="*/ 80801 h 227745"/>
                <a:gd name="csX24" fmla="*/ 111449 w 137811"/>
                <a:gd name="csY24" fmla="*/ 109395 h 227745"/>
                <a:gd name="csX25" fmla="*/ 98809 w 137811"/>
                <a:gd name="csY25" fmla="*/ 152920 h 227745"/>
                <a:gd name="csX26" fmla="*/ 57601 w 137811"/>
                <a:gd name="csY26" fmla="*/ 175695 h 227745"/>
                <a:gd name="csX27" fmla="*/ 28781 w 137811"/>
                <a:gd name="csY27" fmla="*/ 143051 h 227745"/>
                <a:gd name="csX28" fmla="*/ 30045 w 137811"/>
                <a:gd name="csY28" fmla="*/ 131917 h 227745"/>
                <a:gd name="csX29" fmla="*/ 46225 w 137811"/>
                <a:gd name="csY29" fmla="*/ 67895 h 227745"/>
                <a:gd name="csX30" fmla="*/ 100325 w 137811"/>
                <a:gd name="csY30" fmla="*/ 5897 h 227745"/>
                <a:gd name="csX31" fmla="*/ 123836 w 137811"/>
                <a:gd name="csY31" fmla="*/ 28925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7994" y="34745"/>
                  </a:moveTo>
                  <a:cubicBezTo>
                    <a:pt x="137994" y="15766"/>
                    <a:pt x="124089" y="77"/>
                    <a:pt x="103612" y="77"/>
                  </a:cubicBezTo>
                  <a:cubicBezTo>
                    <a:pt x="88949" y="77"/>
                    <a:pt x="81871" y="4126"/>
                    <a:pt x="73022" y="10705"/>
                  </a:cubicBezTo>
                  <a:cubicBezTo>
                    <a:pt x="59118" y="20827"/>
                    <a:pt x="45214" y="45373"/>
                    <a:pt x="40410" y="64605"/>
                  </a:cubicBezTo>
                  <a:lnTo>
                    <a:pt x="214" y="225293"/>
                  </a:lnTo>
                  <a:cubicBezTo>
                    <a:pt x="-39" y="226305"/>
                    <a:pt x="1225" y="227823"/>
                    <a:pt x="3248" y="227823"/>
                  </a:cubicBezTo>
                  <a:cubicBezTo>
                    <a:pt x="5270" y="227823"/>
                    <a:pt x="6029" y="227317"/>
                    <a:pt x="6281" y="226558"/>
                  </a:cubicBezTo>
                  <a:lnTo>
                    <a:pt x="23978" y="156716"/>
                  </a:lnTo>
                  <a:cubicBezTo>
                    <a:pt x="28781" y="171899"/>
                    <a:pt x="39905" y="181262"/>
                    <a:pt x="58359" y="181262"/>
                  </a:cubicBezTo>
                  <a:cubicBezTo>
                    <a:pt x="76814" y="181262"/>
                    <a:pt x="95775" y="172405"/>
                    <a:pt x="107151" y="161271"/>
                  </a:cubicBezTo>
                  <a:cubicBezTo>
                    <a:pt x="119286" y="149630"/>
                    <a:pt x="127376" y="133435"/>
                    <a:pt x="127376" y="114709"/>
                  </a:cubicBezTo>
                  <a:cubicBezTo>
                    <a:pt x="127376" y="96490"/>
                    <a:pt x="118022" y="83331"/>
                    <a:pt x="108921" y="77005"/>
                  </a:cubicBezTo>
                  <a:cubicBezTo>
                    <a:pt x="123584" y="68654"/>
                    <a:pt x="137994" y="52965"/>
                    <a:pt x="137994" y="34745"/>
                  </a:cubicBezTo>
                  <a:close/>
                  <a:moveTo>
                    <a:pt x="92488" y="76752"/>
                  </a:moveTo>
                  <a:cubicBezTo>
                    <a:pt x="89202" y="78017"/>
                    <a:pt x="86421" y="78523"/>
                    <a:pt x="80354" y="78523"/>
                  </a:cubicBezTo>
                  <a:cubicBezTo>
                    <a:pt x="76814" y="78523"/>
                    <a:pt x="71758" y="78776"/>
                    <a:pt x="69230" y="77511"/>
                  </a:cubicBezTo>
                  <a:cubicBezTo>
                    <a:pt x="69736" y="74980"/>
                    <a:pt x="78837" y="75486"/>
                    <a:pt x="81618" y="75486"/>
                  </a:cubicBezTo>
                  <a:cubicBezTo>
                    <a:pt x="86927" y="75486"/>
                    <a:pt x="89202" y="75486"/>
                    <a:pt x="92488" y="76752"/>
                  </a:cubicBezTo>
                  <a:close/>
                  <a:moveTo>
                    <a:pt x="123836" y="28925"/>
                  </a:moveTo>
                  <a:cubicBezTo>
                    <a:pt x="123836" y="46639"/>
                    <a:pt x="114230" y="64858"/>
                    <a:pt x="101084" y="72703"/>
                  </a:cubicBezTo>
                  <a:cubicBezTo>
                    <a:pt x="94258" y="70172"/>
                    <a:pt x="89202" y="69666"/>
                    <a:pt x="81618" y="69666"/>
                  </a:cubicBezTo>
                  <a:cubicBezTo>
                    <a:pt x="76309" y="69666"/>
                    <a:pt x="62152" y="69413"/>
                    <a:pt x="62152" y="77764"/>
                  </a:cubicBezTo>
                  <a:cubicBezTo>
                    <a:pt x="61899" y="84849"/>
                    <a:pt x="75045" y="84090"/>
                    <a:pt x="79595" y="84090"/>
                  </a:cubicBezTo>
                  <a:cubicBezTo>
                    <a:pt x="88949" y="84090"/>
                    <a:pt x="92741" y="83837"/>
                    <a:pt x="100325" y="80801"/>
                  </a:cubicBezTo>
                  <a:cubicBezTo>
                    <a:pt x="109932" y="89910"/>
                    <a:pt x="111196" y="97755"/>
                    <a:pt x="111449" y="109395"/>
                  </a:cubicBezTo>
                  <a:cubicBezTo>
                    <a:pt x="111954" y="124072"/>
                    <a:pt x="105887" y="143051"/>
                    <a:pt x="98809" y="152920"/>
                  </a:cubicBezTo>
                  <a:cubicBezTo>
                    <a:pt x="88949" y="166585"/>
                    <a:pt x="72011" y="175695"/>
                    <a:pt x="57601" y="175695"/>
                  </a:cubicBezTo>
                  <a:cubicBezTo>
                    <a:pt x="38388" y="175695"/>
                    <a:pt x="28781" y="161018"/>
                    <a:pt x="28781" y="143051"/>
                  </a:cubicBezTo>
                  <a:cubicBezTo>
                    <a:pt x="28781" y="140521"/>
                    <a:pt x="28781" y="136725"/>
                    <a:pt x="30045" y="131917"/>
                  </a:cubicBezTo>
                  <a:lnTo>
                    <a:pt x="46225" y="67895"/>
                  </a:lnTo>
                  <a:cubicBezTo>
                    <a:pt x="51787" y="46133"/>
                    <a:pt x="69989" y="5897"/>
                    <a:pt x="100325" y="5897"/>
                  </a:cubicBezTo>
                  <a:cubicBezTo>
                    <a:pt x="114988" y="5897"/>
                    <a:pt x="123836" y="13742"/>
                    <a:pt x="123836" y="289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79B33643-ADC4-9D5C-EC24-FD9C7B837198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>
            <a:xfrm>
              <a:off x="11782499" y="7252698"/>
              <a:ext cx="154464" cy="10122"/>
            </a:xfrm>
            <a:custGeom>
              <a:avLst/>
              <a:gdLst>
                <a:gd name="csX0" fmla="*/ 145807 w 154464"/>
                <a:gd name="csY0" fmla="*/ 10199 h 10122"/>
                <a:gd name="csX1" fmla="*/ 154655 w 154464"/>
                <a:gd name="csY1" fmla="*/ 5138 h 10122"/>
                <a:gd name="csX2" fmla="*/ 145807 w 154464"/>
                <a:gd name="csY2" fmla="*/ 77 h 10122"/>
                <a:gd name="csX3" fmla="*/ 9039 w 154464"/>
                <a:gd name="csY3" fmla="*/ 77 h 10122"/>
                <a:gd name="csX4" fmla="*/ 190 w 154464"/>
                <a:gd name="csY4" fmla="*/ 5138 h 10122"/>
                <a:gd name="csX5" fmla="*/ 9039 w 154464"/>
                <a:gd name="csY5" fmla="*/ 10199 h 10122"/>
                <a:gd name="csX6" fmla="*/ 145807 w 154464"/>
                <a:gd name="csY6" fmla="*/ 10199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07" y="10199"/>
                  </a:moveTo>
                  <a:cubicBezTo>
                    <a:pt x="150105" y="10199"/>
                    <a:pt x="154655" y="10199"/>
                    <a:pt x="154655" y="5138"/>
                  </a:cubicBezTo>
                  <a:cubicBezTo>
                    <a:pt x="154655" y="77"/>
                    <a:pt x="150105" y="77"/>
                    <a:pt x="145807" y="77"/>
                  </a:cubicBezTo>
                  <a:lnTo>
                    <a:pt x="9039" y="77"/>
                  </a:lnTo>
                  <a:cubicBezTo>
                    <a:pt x="4741" y="77"/>
                    <a:pt x="190" y="77"/>
                    <a:pt x="190" y="5138"/>
                  </a:cubicBezTo>
                  <a:cubicBezTo>
                    <a:pt x="190" y="10199"/>
                    <a:pt x="4741" y="10199"/>
                    <a:pt x="9039" y="10199"/>
                  </a:cubicBezTo>
                  <a:lnTo>
                    <a:pt x="145807" y="1019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D42F2F52-19C0-A5FD-08EF-5926DF57A6E5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>
            <a:xfrm>
              <a:off x="12022917" y="7207655"/>
              <a:ext cx="96319" cy="116150"/>
            </a:xfrm>
            <a:custGeom>
              <a:avLst/>
              <a:gdLst>
                <a:gd name="csX0" fmla="*/ 21183 w 96319"/>
                <a:gd name="csY0" fmla="*/ 58279 h 116150"/>
                <a:gd name="csX1" fmla="*/ 55312 w 96319"/>
                <a:gd name="csY1" fmla="*/ 6403 h 116150"/>
                <a:gd name="csX2" fmla="*/ 82362 w 96319"/>
                <a:gd name="csY2" fmla="*/ 15766 h 116150"/>
                <a:gd name="csX3" fmla="*/ 70480 w 96319"/>
                <a:gd name="csY3" fmla="*/ 27407 h 116150"/>
                <a:gd name="csX4" fmla="*/ 82110 w 96319"/>
                <a:gd name="csY4" fmla="*/ 39047 h 116150"/>
                <a:gd name="csX5" fmla="*/ 93739 w 96319"/>
                <a:gd name="csY5" fmla="*/ 27154 h 116150"/>
                <a:gd name="csX6" fmla="*/ 55059 w 96319"/>
                <a:gd name="csY6" fmla="*/ 77 h 116150"/>
                <a:gd name="csX7" fmla="*/ 200 w 96319"/>
                <a:gd name="csY7" fmla="*/ 58785 h 116150"/>
                <a:gd name="csX8" fmla="*/ 54554 w 96319"/>
                <a:gd name="csY8" fmla="*/ 116228 h 116150"/>
                <a:gd name="csX9" fmla="*/ 96520 w 96319"/>
                <a:gd name="csY9" fmla="*/ 83331 h 116150"/>
                <a:gd name="csX10" fmla="*/ 93233 w 96319"/>
                <a:gd name="csY10" fmla="*/ 80801 h 116150"/>
                <a:gd name="csX11" fmla="*/ 89947 w 96319"/>
                <a:gd name="csY11" fmla="*/ 83331 h 116150"/>
                <a:gd name="csX12" fmla="*/ 56829 w 96319"/>
                <a:gd name="csY12" fmla="*/ 109901 h 116150"/>
                <a:gd name="csX13" fmla="*/ 21183 w 96319"/>
                <a:gd name="csY13" fmla="*/ 58279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183" y="58279"/>
                  </a:moveTo>
                  <a:cubicBezTo>
                    <a:pt x="21183" y="17032"/>
                    <a:pt x="41913" y="6403"/>
                    <a:pt x="55312" y="6403"/>
                  </a:cubicBezTo>
                  <a:cubicBezTo>
                    <a:pt x="57587" y="6403"/>
                    <a:pt x="73514" y="6657"/>
                    <a:pt x="82362" y="15766"/>
                  </a:cubicBezTo>
                  <a:cubicBezTo>
                    <a:pt x="71997" y="16526"/>
                    <a:pt x="70480" y="24117"/>
                    <a:pt x="70480" y="27407"/>
                  </a:cubicBezTo>
                  <a:cubicBezTo>
                    <a:pt x="70480" y="33986"/>
                    <a:pt x="75031" y="39047"/>
                    <a:pt x="82110" y="39047"/>
                  </a:cubicBezTo>
                  <a:cubicBezTo>
                    <a:pt x="88683" y="39047"/>
                    <a:pt x="93739" y="34745"/>
                    <a:pt x="93739" y="27154"/>
                  </a:cubicBezTo>
                  <a:cubicBezTo>
                    <a:pt x="93739" y="9946"/>
                    <a:pt x="74525" y="77"/>
                    <a:pt x="55059" y="77"/>
                  </a:cubicBezTo>
                  <a:cubicBezTo>
                    <a:pt x="23458" y="77"/>
                    <a:pt x="200" y="27407"/>
                    <a:pt x="200" y="58785"/>
                  </a:cubicBezTo>
                  <a:cubicBezTo>
                    <a:pt x="200" y="91176"/>
                    <a:pt x="25228" y="116228"/>
                    <a:pt x="54554" y="116228"/>
                  </a:cubicBezTo>
                  <a:cubicBezTo>
                    <a:pt x="88430" y="116228"/>
                    <a:pt x="96520" y="85862"/>
                    <a:pt x="96520" y="83331"/>
                  </a:cubicBezTo>
                  <a:cubicBezTo>
                    <a:pt x="96520" y="80801"/>
                    <a:pt x="93991" y="80801"/>
                    <a:pt x="93233" y="80801"/>
                  </a:cubicBezTo>
                  <a:cubicBezTo>
                    <a:pt x="90958" y="80801"/>
                    <a:pt x="90452" y="81813"/>
                    <a:pt x="89947" y="83331"/>
                  </a:cubicBezTo>
                  <a:cubicBezTo>
                    <a:pt x="82615" y="106865"/>
                    <a:pt x="66183" y="109901"/>
                    <a:pt x="56829" y="109901"/>
                  </a:cubicBezTo>
                  <a:cubicBezTo>
                    <a:pt x="43430" y="109901"/>
                    <a:pt x="21183" y="99020"/>
                    <a:pt x="21183" y="5827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8E0EA822-4953-1CEB-86F1-0117A8C35507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>
            <a:xfrm>
              <a:off x="12133759" y="7207655"/>
              <a:ext cx="111993" cy="116150"/>
            </a:xfrm>
            <a:custGeom>
              <a:avLst/>
              <a:gdLst>
                <a:gd name="csX0" fmla="*/ 112198 w 111993"/>
                <a:gd name="csY0" fmla="*/ 59291 h 116150"/>
                <a:gd name="csX1" fmla="*/ 56328 w 111993"/>
                <a:gd name="csY1" fmla="*/ 77 h 116150"/>
                <a:gd name="csX2" fmla="*/ 205 w 111993"/>
                <a:gd name="csY2" fmla="*/ 59291 h 116150"/>
                <a:gd name="csX3" fmla="*/ 56075 w 111993"/>
                <a:gd name="csY3" fmla="*/ 116228 h 116150"/>
                <a:gd name="csX4" fmla="*/ 112198 w 111993"/>
                <a:gd name="csY4" fmla="*/ 59291 h 116150"/>
                <a:gd name="csX5" fmla="*/ 56328 w 111993"/>
                <a:gd name="csY5" fmla="*/ 109901 h 116150"/>
                <a:gd name="csX6" fmla="*/ 27508 w 111993"/>
                <a:gd name="csY6" fmla="*/ 92947 h 116150"/>
                <a:gd name="csX7" fmla="*/ 21188 w 111993"/>
                <a:gd name="csY7" fmla="*/ 57267 h 116150"/>
                <a:gd name="csX8" fmla="*/ 27255 w 111993"/>
                <a:gd name="csY8" fmla="*/ 22599 h 116150"/>
                <a:gd name="csX9" fmla="*/ 56075 w 111993"/>
                <a:gd name="csY9" fmla="*/ 5644 h 116150"/>
                <a:gd name="csX10" fmla="*/ 84642 w 111993"/>
                <a:gd name="csY10" fmla="*/ 22093 h 116150"/>
                <a:gd name="csX11" fmla="*/ 91215 w 111993"/>
                <a:gd name="csY11" fmla="*/ 57267 h 116150"/>
                <a:gd name="csX12" fmla="*/ 85653 w 111993"/>
                <a:gd name="csY12" fmla="*/ 91176 h 116150"/>
                <a:gd name="csX13" fmla="*/ 56328 w 111993"/>
                <a:gd name="csY13" fmla="*/ 109901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198" y="59291"/>
                  </a:moveTo>
                  <a:cubicBezTo>
                    <a:pt x="112198" y="26901"/>
                    <a:pt x="86917" y="77"/>
                    <a:pt x="56328" y="77"/>
                  </a:cubicBezTo>
                  <a:cubicBezTo>
                    <a:pt x="24727" y="77"/>
                    <a:pt x="205" y="27660"/>
                    <a:pt x="205" y="59291"/>
                  </a:cubicBezTo>
                  <a:cubicBezTo>
                    <a:pt x="205" y="91935"/>
                    <a:pt x="26497" y="116228"/>
                    <a:pt x="56075" y="116228"/>
                  </a:cubicBezTo>
                  <a:cubicBezTo>
                    <a:pt x="86665" y="116228"/>
                    <a:pt x="112198" y="91429"/>
                    <a:pt x="112198" y="59291"/>
                  </a:cubicBezTo>
                  <a:close/>
                  <a:moveTo>
                    <a:pt x="56328" y="109901"/>
                  </a:moveTo>
                  <a:cubicBezTo>
                    <a:pt x="45457" y="109901"/>
                    <a:pt x="34334" y="104587"/>
                    <a:pt x="27508" y="92947"/>
                  </a:cubicBezTo>
                  <a:cubicBezTo>
                    <a:pt x="21188" y="81813"/>
                    <a:pt x="21188" y="66377"/>
                    <a:pt x="21188" y="57267"/>
                  </a:cubicBezTo>
                  <a:cubicBezTo>
                    <a:pt x="21188" y="47398"/>
                    <a:pt x="21188" y="33733"/>
                    <a:pt x="27255" y="22599"/>
                  </a:cubicBezTo>
                  <a:cubicBezTo>
                    <a:pt x="34081" y="10958"/>
                    <a:pt x="45963" y="5644"/>
                    <a:pt x="56075" y="5644"/>
                  </a:cubicBezTo>
                  <a:cubicBezTo>
                    <a:pt x="67198" y="5644"/>
                    <a:pt x="78069" y="11211"/>
                    <a:pt x="84642" y="22093"/>
                  </a:cubicBezTo>
                  <a:cubicBezTo>
                    <a:pt x="91215" y="32974"/>
                    <a:pt x="91215" y="47651"/>
                    <a:pt x="91215" y="57267"/>
                  </a:cubicBezTo>
                  <a:cubicBezTo>
                    <a:pt x="91215" y="66377"/>
                    <a:pt x="91215" y="80041"/>
                    <a:pt x="85653" y="91176"/>
                  </a:cubicBezTo>
                  <a:cubicBezTo>
                    <a:pt x="80092" y="102563"/>
                    <a:pt x="68968" y="109901"/>
                    <a:pt x="56328" y="10990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78DF6D3C-B962-7064-BEB9-AEC22D3FC2D3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>
            <a:xfrm>
              <a:off x="12261427" y="7207655"/>
              <a:ext cx="82667" cy="116150"/>
            </a:xfrm>
            <a:custGeom>
              <a:avLst/>
              <a:gdLst>
                <a:gd name="csX0" fmla="*/ 44451 w 82667"/>
                <a:gd name="csY0" fmla="*/ 64352 h 116150"/>
                <a:gd name="csX1" fmla="*/ 70743 w 82667"/>
                <a:gd name="csY1" fmla="*/ 87633 h 116150"/>
                <a:gd name="csX2" fmla="*/ 42176 w 82667"/>
                <a:gd name="csY2" fmla="*/ 110661 h 116150"/>
                <a:gd name="csX3" fmla="*/ 7035 w 82667"/>
                <a:gd name="csY3" fmla="*/ 74727 h 116150"/>
                <a:gd name="csX4" fmla="*/ 3496 w 82667"/>
                <a:gd name="csY4" fmla="*/ 70425 h 116150"/>
                <a:gd name="csX5" fmla="*/ 210 w 82667"/>
                <a:gd name="csY5" fmla="*/ 76752 h 116150"/>
                <a:gd name="csX6" fmla="*/ 210 w 82667"/>
                <a:gd name="csY6" fmla="*/ 110154 h 116150"/>
                <a:gd name="csX7" fmla="*/ 2991 w 82667"/>
                <a:gd name="csY7" fmla="*/ 116228 h 116150"/>
                <a:gd name="csX8" fmla="*/ 9311 w 82667"/>
                <a:gd name="csY8" fmla="*/ 111167 h 116150"/>
                <a:gd name="csX9" fmla="*/ 14367 w 82667"/>
                <a:gd name="csY9" fmla="*/ 105346 h 116150"/>
                <a:gd name="csX10" fmla="*/ 42176 w 82667"/>
                <a:gd name="csY10" fmla="*/ 116228 h 116150"/>
                <a:gd name="csX11" fmla="*/ 82877 w 82667"/>
                <a:gd name="csY11" fmla="*/ 81054 h 116150"/>
                <a:gd name="csX12" fmla="*/ 72260 w 82667"/>
                <a:gd name="csY12" fmla="*/ 57014 h 116150"/>
                <a:gd name="csX13" fmla="*/ 43440 w 82667"/>
                <a:gd name="csY13" fmla="*/ 44867 h 116150"/>
                <a:gd name="csX14" fmla="*/ 12344 w 82667"/>
                <a:gd name="csY14" fmla="*/ 24117 h 116150"/>
                <a:gd name="csX15" fmla="*/ 40659 w 82667"/>
                <a:gd name="csY15" fmla="*/ 4885 h 116150"/>
                <a:gd name="csX16" fmla="*/ 70237 w 82667"/>
                <a:gd name="csY16" fmla="*/ 35504 h 116150"/>
                <a:gd name="csX17" fmla="*/ 73271 w 82667"/>
                <a:gd name="csY17" fmla="*/ 37782 h 116150"/>
                <a:gd name="csX18" fmla="*/ 76557 w 82667"/>
                <a:gd name="csY18" fmla="*/ 31709 h 116150"/>
                <a:gd name="csX19" fmla="*/ 76557 w 82667"/>
                <a:gd name="csY19" fmla="*/ 6150 h 116150"/>
                <a:gd name="csX20" fmla="*/ 73776 w 82667"/>
                <a:gd name="csY20" fmla="*/ 77 h 116150"/>
                <a:gd name="csX21" fmla="*/ 68720 w 82667"/>
                <a:gd name="csY21" fmla="*/ 3114 h 116150"/>
                <a:gd name="csX22" fmla="*/ 64423 w 82667"/>
                <a:gd name="csY22" fmla="*/ 7163 h 116150"/>
                <a:gd name="csX23" fmla="*/ 40659 w 82667"/>
                <a:gd name="csY23" fmla="*/ 77 h 116150"/>
                <a:gd name="csX24" fmla="*/ 210 w 82667"/>
                <a:gd name="csY24" fmla="*/ 31203 h 116150"/>
                <a:gd name="csX25" fmla="*/ 11080 w 82667"/>
                <a:gd name="csY25" fmla="*/ 52712 h 116150"/>
                <a:gd name="csX26" fmla="*/ 44451 w 82667"/>
                <a:gd name="csY26" fmla="*/ 64352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451" y="64352"/>
                  </a:moveTo>
                  <a:cubicBezTo>
                    <a:pt x="50013" y="65364"/>
                    <a:pt x="70743" y="69413"/>
                    <a:pt x="70743" y="87633"/>
                  </a:cubicBezTo>
                  <a:cubicBezTo>
                    <a:pt x="70743" y="100538"/>
                    <a:pt x="61894" y="110661"/>
                    <a:pt x="42176" y="110661"/>
                  </a:cubicBezTo>
                  <a:cubicBezTo>
                    <a:pt x="20940" y="110661"/>
                    <a:pt x="11839" y="96237"/>
                    <a:pt x="7035" y="74727"/>
                  </a:cubicBezTo>
                  <a:cubicBezTo>
                    <a:pt x="6277" y="71438"/>
                    <a:pt x="6024" y="70425"/>
                    <a:pt x="3496" y="70425"/>
                  </a:cubicBezTo>
                  <a:cubicBezTo>
                    <a:pt x="210" y="70425"/>
                    <a:pt x="210" y="72197"/>
                    <a:pt x="210" y="76752"/>
                  </a:cubicBezTo>
                  <a:lnTo>
                    <a:pt x="210" y="110154"/>
                  </a:lnTo>
                  <a:cubicBezTo>
                    <a:pt x="210" y="114456"/>
                    <a:pt x="210" y="116228"/>
                    <a:pt x="2991" y="116228"/>
                  </a:cubicBezTo>
                  <a:cubicBezTo>
                    <a:pt x="4255" y="116228"/>
                    <a:pt x="4507" y="115975"/>
                    <a:pt x="9311" y="111167"/>
                  </a:cubicBezTo>
                  <a:cubicBezTo>
                    <a:pt x="9816" y="110661"/>
                    <a:pt x="9816" y="110154"/>
                    <a:pt x="14367" y="105346"/>
                  </a:cubicBezTo>
                  <a:cubicBezTo>
                    <a:pt x="25490" y="115975"/>
                    <a:pt x="36867" y="116228"/>
                    <a:pt x="42176" y="116228"/>
                  </a:cubicBezTo>
                  <a:cubicBezTo>
                    <a:pt x="71248" y="116228"/>
                    <a:pt x="82877" y="99273"/>
                    <a:pt x="82877" y="81054"/>
                  </a:cubicBezTo>
                  <a:cubicBezTo>
                    <a:pt x="82877" y="67642"/>
                    <a:pt x="75293" y="60050"/>
                    <a:pt x="72260" y="57014"/>
                  </a:cubicBezTo>
                  <a:cubicBezTo>
                    <a:pt x="63917" y="48916"/>
                    <a:pt x="54057" y="46892"/>
                    <a:pt x="43440" y="44867"/>
                  </a:cubicBezTo>
                  <a:cubicBezTo>
                    <a:pt x="29282" y="42084"/>
                    <a:pt x="12344" y="38794"/>
                    <a:pt x="12344" y="24117"/>
                  </a:cubicBezTo>
                  <a:cubicBezTo>
                    <a:pt x="12344" y="15260"/>
                    <a:pt x="18917" y="4885"/>
                    <a:pt x="40659" y="4885"/>
                  </a:cubicBezTo>
                  <a:cubicBezTo>
                    <a:pt x="68467" y="4885"/>
                    <a:pt x="69731" y="27660"/>
                    <a:pt x="70237" y="35504"/>
                  </a:cubicBezTo>
                  <a:cubicBezTo>
                    <a:pt x="70490" y="37782"/>
                    <a:pt x="72765" y="37782"/>
                    <a:pt x="73271" y="37782"/>
                  </a:cubicBezTo>
                  <a:cubicBezTo>
                    <a:pt x="76557" y="37782"/>
                    <a:pt x="76557" y="36517"/>
                    <a:pt x="76557" y="31709"/>
                  </a:cubicBezTo>
                  <a:lnTo>
                    <a:pt x="76557" y="6150"/>
                  </a:lnTo>
                  <a:cubicBezTo>
                    <a:pt x="76557" y="1849"/>
                    <a:pt x="76557" y="77"/>
                    <a:pt x="73776" y="77"/>
                  </a:cubicBezTo>
                  <a:cubicBezTo>
                    <a:pt x="72512" y="77"/>
                    <a:pt x="72007" y="77"/>
                    <a:pt x="68720" y="3114"/>
                  </a:cubicBezTo>
                  <a:cubicBezTo>
                    <a:pt x="67962" y="4126"/>
                    <a:pt x="65434" y="6403"/>
                    <a:pt x="64423" y="7163"/>
                  </a:cubicBezTo>
                  <a:cubicBezTo>
                    <a:pt x="54816" y="77"/>
                    <a:pt x="44451" y="77"/>
                    <a:pt x="40659" y="77"/>
                  </a:cubicBezTo>
                  <a:cubicBezTo>
                    <a:pt x="9816" y="77"/>
                    <a:pt x="210" y="17032"/>
                    <a:pt x="210" y="31203"/>
                  </a:cubicBezTo>
                  <a:cubicBezTo>
                    <a:pt x="210" y="40059"/>
                    <a:pt x="4255" y="47145"/>
                    <a:pt x="11080" y="52712"/>
                  </a:cubicBezTo>
                  <a:cubicBezTo>
                    <a:pt x="19170" y="59291"/>
                    <a:pt x="26249" y="60809"/>
                    <a:pt x="44451" y="6435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F516F4EA-4B08-5E1B-127D-65F9F84BB14B}"/>
                </a:ext>
              </a:extLst>
            </p:cNvPr>
            <p:cNvSpPr/>
            <p:nvPr>
              <p:custDataLst>
                <p:tags r:id="rId94"/>
              </p:custDataLst>
            </p:nvPr>
          </p:nvSpPr>
          <p:spPr>
            <a:xfrm>
              <a:off x="12405553" y="7142621"/>
              <a:ext cx="104409" cy="181184"/>
            </a:xfrm>
            <a:custGeom>
              <a:avLst/>
              <a:gdLst>
                <a:gd name="csX0" fmla="*/ 104624 w 104409"/>
                <a:gd name="csY0" fmla="*/ 51953 h 181184"/>
                <a:gd name="csX1" fmla="*/ 74288 w 104409"/>
                <a:gd name="csY1" fmla="*/ 77 h 181184"/>
                <a:gd name="csX2" fmla="*/ 215 w 104409"/>
                <a:gd name="csY2" fmla="*/ 129386 h 181184"/>
                <a:gd name="csX3" fmla="*/ 30552 w 104409"/>
                <a:gd name="csY3" fmla="*/ 181262 h 181184"/>
                <a:gd name="csX4" fmla="*/ 104624 w 104409"/>
                <a:gd name="csY4" fmla="*/ 51953 h 181184"/>
                <a:gd name="csX5" fmla="*/ 27013 w 104409"/>
                <a:gd name="csY5" fmla="*/ 86621 h 181184"/>
                <a:gd name="csX6" fmla="*/ 46479 w 104409"/>
                <a:gd name="csY6" fmla="*/ 32215 h 181184"/>
                <a:gd name="csX7" fmla="*/ 74035 w 104409"/>
                <a:gd name="csY7" fmla="*/ 5644 h 181184"/>
                <a:gd name="csX8" fmla="*/ 87939 w 104409"/>
                <a:gd name="csY8" fmla="*/ 36264 h 181184"/>
                <a:gd name="csX9" fmla="*/ 79849 w 104409"/>
                <a:gd name="csY9" fmla="*/ 86621 h 181184"/>
                <a:gd name="csX10" fmla="*/ 27013 w 104409"/>
                <a:gd name="csY10" fmla="*/ 86621 h 181184"/>
                <a:gd name="csX11" fmla="*/ 77574 w 104409"/>
                <a:gd name="csY11" fmla="*/ 94718 h 181184"/>
                <a:gd name="csX12" fmla="*/ 59878 w 104409"/>
                <a:gd name="csY12" fmla="*/ 146088 h 181184"/>
                <a:gd name="csX13" fmla="*/ 30552 w 104409"/>
                <a:gd name="csY13" fmla="*/ 175695 h 181184"/>
                <a:gd name="csX14" fmla="*/ 16900 w 104409"/>
                <a:gd name="csY14" fmla="*/ 144822 h 181184"/>
                <a:gd name="csX15" fmla="*/ 24990 w 104409"/>
                <a:gd name="csY15" fmla="*/ 94718 h 181184"/>
                <a:gd name="csX16" fmla="*/ 77574 w 104409"/>
                <a:gd name="csY16" fmla="*/ 94718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624" y="51953"/>
                  </a:moveTo>
                  <a:cubicBezTo>
                    <a:pt x="104624" y="35251"/>
                    <a:pt x="100074" y="77"/>
                    <a:pt x="74288" y="77"/>
                  </a:cubicBezTo>
                  <a:cubicBezTo>
                    <a:pt x="39147" y="77"/>
                    <a:pt x="215" y="71438"/>
                    <a:pt x="215" y="129386"/>
                  </a:cubicBezTo>
                  <a:cubicBezTo>
                    <a:pt x="215" y="153173"/>
                    <a:pt x="7547" y="181262"/>
                    <a:pt x="30552" y="181262"/>
                  </a:cubicBezTo>
                  <a:cubicBezTo>
                    <a:pt x="66198" y="181262"/>
                    <a:pt x="104624" y="108636"/>
                    <a:pt x="104624" y="51953"/>
                  </a:cubicBezTo>
                  <a:close/>
                  <a:moveTo>
                    <a:pt x="27013" y="86621"/>
                  </a:moveTo>
                  <a:cubicBezTo>
                    <a:pt x="31310" y="70425"/>
                    <a:pt x="36367" y="50181"/>
                    <a:pt x="46479" y="32215"/>
                  </a:cubicBezTo>
                  <a:cubicBezTo>
                    <a:pt x="53305" y="19815"/>
                    <a:pt x="62658" y="5644"/>
                    <a:pt x="74035" y="5644"/>
                  </a:cubicBezTo>
                  <a:cubicBezTo>
                    <a:pt x="86422" y="5644"/>
                    <a:pt x="87939" y="21840"/>
                    <a:pt x="87939" y="36264"/>
                  </a:cubicBezTo>
                  <a:cubicBezTo>
                    <a:pt x="87939" y="48663"/>
                    <a:pt x="85917" y="61569"/>
                    <a:pt x="79849" y="86621"/>
                  </a:cubicBezTo>
                  <a:lnTo>
                    <a:pt x="27013" y="86621"/>
                  </a:lnTo>
                  <a:close/>
                  <a:moveTo>
                    <a:pt x="77574" y="94718"/>
                  </a:moveTo>
                  <a:cubicBezTo>
                    <a:pt x="74793" y="106359"/>
                    <a:pt x="69484" y="127868"/>
                    <a:pt x="59878" y="146088"/>
                  </a:cubicBezTo>
                  <a:cubicBezTo>
                    <a:pt x="51029" y="163295"/>
                    <a:pt x="41423" y="175695"/>
                    <a:pt x="30552" y="175695"/>
                  </a:cubicBezTo>
                  <a:cubicBezTo>
                    <a:pt x="22209" y="175695"/>
                    <a:pt x="16900" y="168356"/>
                    <a:pt x="16900" y="144822"/>
                  </a:cubicBezTo>
                  <a:cubicBezTo>
                    <a:pt x="16900" y="134194"/>
                    <a:pt x="18417" y="119517"/>
                    <a:pt x="24990" y="94718"/>
                  </a:cubicBezTo>
                  <a:lnTo>
                    <a:pt x="77574" y="9471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0E7F8666-72FD-756A-7EEF-0F33BD0C4C09}"/>
                </a:ext>
              </a:extLst>
            </p:cNvPr>
            <p:cNvSpPr/>
            <p:nvPr>
              <p:custDataLst>
                <p:tags r:id="rId95"/>
              </p:custDataLst>
            </p:nvPr>
          </p:nvSpPr>
          <p:spPr>
            <a:xfrm>
              <a:off x="12522816" y="7241361"/>
              <a:ext cx="82111" cy="121160"/>
            </a:xfrm>
            <a:custGeom>
              <a:avLst/>
              <a:gdLst>
                <a:gd name="csX0" fmla="*/ 82332 w 82111"/>
                <a:gd name="csY0" fmla="*/ 61191 h 121160"/>
                <a:gd name="csX1" fmla="*/ 71891 w 82111"/>
                <a:gd name="csY1" fmla="*/ 15312 h 121160"/>
                <a:gd name="csX2" fmla="*/ 41276 w 82111"/>
                <a:gd name="csY2" fmla="*/ 79 h 121160"/>
                <a:gd name="csX3" fmla="*/ 220 w 82111"/>
                <a:gd name="csY3" fmla="*/ 61191 h 121160"/>
                <a:gd name="csX4" fmla="*/ 41276 w 82111"/>
                <a:gd name="csY4" fmla="*/ 121240 h 121160"/>
                <a:gd name="csX5" fmla="*/ 82332 w 82111"/>
                <a:gd name="csY5" fmla="*/ 61191 h 121160"/>
                <a:gd name="csX6" fmla="*/ 41276 w 82111"/>
                <a:gd name="csY6" fmla="*/ 116280 h 121160"/>
                <a:gd name="csX7" fmla="*/ 18801 w 82111"/>
                <a:gd name="csY7" fmla="*/ 96972 h 121160"/>
                <a:gd name="csX8" fmla="*/ 16324 w 82111"/>
                <a:gd name="csY8" fmla="*/ 58888 h 121160"/>
                <a:gd name="csX9" fmla="*/ 18978 w 82111"/>
                <a:gd name="csY9" fmla="*/ 22752 h 121160"/>
                <a:gd name="csX10" fmla="*/ 41276 w 82111"/>
                <a:gd name="csY10" fmla="*/ 5039 h 121160"/>
                <a:gd name="csX11" fmla="*/ 63219 w 82111"/>
                <a:gd name="csY11" fmla="*/ 21158 h 121160"/>
                <a:gd name="csX12" fmla="*/ 66228 w 82111"/>
                <a:gd name="csY12" fmla="*/ 58888 h 121160"/>
                <a:gd name="csX13" fmla="*/ 63927 w 82111"/>
                <a:gd name="csY13" fmla="*/ 96263 h 121160"/>
                <a:gd name="csX14" fmla="*/ 41276 w 82111"/>
                <a:gd name="csY14" fmla="*/ 116280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332" y="61191"/>
                  </a:moveTo>
                  <a:cubicBezTo>
                    <a:pt x="82332" y="41706"/>
                    <a:pt x="80031" y="27712"/>
                    <a:pt x="71891" y="15312"/>
                  </a:cubicBezTo>
                  <a:cubicBezTo>
                    <a:pt x="66405" y="7164"/>
                    <a:pt x="55433" y="79"/>
                    <a:pt x="41276" y="79"/>
                  </a:cubicBezTo>
                  <a:cubicBezTo>
                    <a:pt x="220" y="79"/>
                    <a:pt x="220" y="48437"/>
                    <a:pt x="220" y="61191"/>
                  </a:cubicBezTo>
                  <a:cubicBezTo>
                    <a:pt x="220" y="73944"/>
                    <a:pt x="220" y="121240"/>
                    <a:pt x="41276" y="121240"/>
                  </a:cubicBezTo>
                  <a:cubicBezTo>
                    <a:pt x="82332" y="121240"/>
                    <a:pt x="82332" y="73944"/>
                    <a:pt x="82332" y="61191"/>
                  </a:cubicBezTo>
                  <a:close/>
                  <a:moveTo>
                    <a:pt x="41276" y="116280"/>
                  </a:moveTo>
                  <a:cubicBezTo>
                    <a:pt x="33135" y="116280"/>
                    <a:pt x="22340" y="111497"/>
                    <a:pt x="18801" y="96972"/>
                  </a:cubicBezTo>
                  <a:cubicBezTo>
                    <a:pt x="16324" y="86521"/>
                    <a:pt x="16324" y="71996"/>
                    <a:pt x="16324" y="58888"/>
                  </a:cubicBezTo>
                  <a:cubicBezTo>
                    <a:pt x="16324" y="45957"/>
                    <a:pt x="16324" y="32495"/>
                    <a:pt x="18978" y="22752"/>
                  </a:cubicBezTo>
                  <a:cubicBezTo>
                    <a:pt x="22694" y="8758"/>
                    <a:pt x="34020" y="5039"/>
                    <a:pt x="41276" y="5039"/>
                  </a:cubicBezTo>
                  <a:cubicBezTo>
                    <a:pt x="50832" y="5039"/>
                    <a:pt x="60034" y="10884"/>
                    <a:pt x="63219" y="21158"/>
                  </a:cubicBezTo>
                  <a:cubicBezTo>
                    <a:pt x="66051" y="30723"/>
                    <a:pt x="66228" y="43477"/>
                    <a:pt x="66228" y="58888"/>
                  </a:cubicBezTo>
                  <a:cubicBezTo>
                    <a:pt x="66228" y="71996"/>
                    <a:pt x="66228" y="85104"/>
                    <a:pt x="63927" y="96263"/>
                  </a:cubicBezTo>
                  <a:cubicBezTo>
                    <a:pt x="60388" y="112383"/>
                    <a:pt x="48354" y="116280"/>
                    <a:pt x="41276" y="116280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C9681A2-197E-0742-10E4-344475B60D3B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>
            <a:xfrm>
              <a:off x="11464733" y="7423889"/>
              <a:ext cx="1246561" cy="10121"/>
            </a:xfrm>
            <a:custGeom>
              <a:avLst/>
              <a:gdLst>
                <a:gd name="csX0" fmla="*/ 0 w 1246561"/>
                <a:gd name="csY0" fmla="*/ 0 h 10121"/>
                <a:gd name="csX1" fmla="*/ 1246561 w 1246561"/>
                <a:gd name="csY1" fmla="*/ 0 h 10121"/>
                <a:gd name="csX2" fmla="*/ 1246561 w 1246561"/>
                <a:gd name="csY2" fmla="*/ 10122 h 10121"/>
                <a:gd name="csX3" fmla="*/ 0 w 1246561"/>
                <a:gd name="csY3" fmla="*/ 10122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6561" h="10121">
                  <a:moveTo>
                    <a:pt x="0" y="0"/>
                  </a:moveTo>
                  <a:lnTo>
                    <a:pt x="1246561" y="0"/>
                  </a:lnTo>
                  <a:lnTo>
                    <a:pt x="1246561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42E618AE-97AF-DD78-055C-B0DFD8AA49E9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>
            <a:xfrm>
              <a:off x="11487233" y="7497261"/>
              <a:ext cx="83426" cy="168531"/>
            </a:xfrm>
            <a:custGeom>
              <a:avLst/>
              <a:gdLst>
                <a:gd name="csX0" fmla="*/ 52004 w 83426"/>
                <a:gd name="csY0" fmla="*/ 6670 h 168531"/>
                <a:gd name="csX1" fmla="*/ 46189 w 83426"/>
                <a:gd name="csY1" fmla="*/ 91 h 168531"/>
                <a:gd name="csX2" fmla="*/ 179 w 83426"/>
                <a:gd name="csY2" fmla="*/ 16286 h 168531"/>
                <a:gd name="csX3" fmla="*/ 179 w 83426"/>
                <a:gd name="csY3" fmla="*/ 24131 h 168531"/>
                <a:gd name="csX4" fmla="*/ 33296 w 83426"/>
                <a:gd name="csY4" fmla="*/ 17551 h 168531"/>
                <a:gd name="csX5" fmla="*/ 33296 w 83426"/>
                <a:gd name="csY5" fmla="*/ 148632 h 168531"/>
                <a:gd name="csX6" fmla="*/ 9785 w 83426"/>
                <a:gd name="csY6" fmla="*/ 160778 h 168531"/>
                <a:gd name="csX7" fmla="*/ 1695 w 83426"/>
                <a:gd name="csY7" fmla="*/ 160778 h 168531"/>
                <a:gd name="csX8" fmla="*/ 1695 w 83426"/>
                <a:gd name="csY8" fmla="*/ 168623 h 168531"/>
                <a:gd name="csX9" fmla="*/ 42650 w 83426"/>
                <a:gd name="csY9" fmla="*/ 167864 h 168531"/>
                <a:gd name="csX10" fmla="*/ 83605 w 83426"/>
                <a:gd name="csY10" fmla="*/ 168623 h 168531"/>
                <a:gd name="csX11" fmla="*/ 83605 w 83426"/>
                <a:gd name="csY11" fmla="*/ 160778 h 168531"/>
                <a:gd name="csX12" fmla="*/ 75515 w 83426"/>
                <a:gd name="csY12" fmla="*/ 160778 h 168531"/>
                <a:gd name="csX13" fmla="*/ 52004 w 83426"/>
                <a:gd name="csY13" fmla="*/ 148632 h 168531"/>
                <a:gd name="csX14" fmla="*/ 52004 w 83426"/>
                <a:gd name="csY14" fmla="*/ 6670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3426" h="168531">
                  <a:moveTo>
                    <a:pt x="52004" y="6670"/>
                  </a:moveTo>
                  <a:cubicBezTo>
                    <a:pt x="52004" y="597"/>
                    <a:pt x="52004" y="91"/>
                    <a:pt x="46189" y="91"/>
                  </a:cubicBezTo>
                  <a:cubicBezTo>
                    <a:pt x="30515" y="16286"/>
                    <a:pt x="8268" y="16286"/>
                    <a:pt x="179" y="16286"/>
                  </a:cubicBezTo>
                  <a:lnTo>
                    <a:pt x="179" y="24131"/>
                  </a:lnTo>
                  <a:cubicBezTo>
                    <a:pt x="5235" y="24131"/>
                    <a:pt x="20150" y="24131"/>
                    <a:pt x="33296" y="17551"/>
                  </a:cubicBezTo>
                  <a:lnTo>
                    <a:pt x="33296" y="148632"/>
                  </a:lnTo>
                  <a:cubicBezTo>
                    <a:pt x="33296" y="157742"/>
                    <a:pt x="32538" y="160778"/>
                    <a:pt x="9785" y="160778"/>
                  </a:cubicBezTo>
                  <a:lnTo>
                    <a:pt x="1695" y="160778"/>
                  </a:lnTo>
                  <a:lnTo>
                    <a:pt x="1695" y="168623"/>
                  </a:lnTo>
                  <a:cubicBezTo>
                    <a:pt x="10544" y="167864"/>
                    <a:pt x="32538" y="167864"/>
                    <a:pt x="42650" y="167864"/>
                  </a:cubicBezTo>
                  <a:cubicBezTo>
                    <a:pt x="52762" y="167864"/>
                    <a:pt x="74757" y="167864"/>
                    <a:pt x="83605" y="168623"/>
                  </a:cubicBezTo>
                  <a:lnTo>
                    <a:pt x="83605" y="160778"/>
                  </a:lnTo>
                  <a:lnTo>
                    <a:pt x="75515" y="160778"/>
                  </a:lnTo>
                  <a:cubicBezTo>
                    <a:pt x="52762" y="160778"/>
                    <a:pt x="52004" y="157995"/>
                    <a:pt x="52004" y="148632"/>
                  </a:cubicBezTo>
                  <a:lnTo>
                    <a:pt x="52004" y="667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B979DB17-D419-00AD-641F-5A2AAE9DAD87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>
            <a:xfrm>
              <a:off x="11668298" y="7597469"/>
              <a:ext cx="154464" cy="10122"/>
            </a:xfrm>
            <a:custGeom>
              <a:avLst/>
              <a:gdLst>
                <a:gd name="csX0" fmla="*/ 145802 w 154464"/>
                <a:gd name="csY0" fmla="*/ 10213 h 10122"/>
                <a:gd name="csX1" fmla="*/ 154651 w 154464"/>
                <a:gd name="csY1" fmla="*/ 5152 h 10122"/>
                <a:gd name="csX2" fmla="*/ 145802 w 154464"/>
                <a:gd name="csY2" fmla="*/ 91 h 10122"/>
                <a:gd name="csX3" fmla="*/ 9034 w 154464"/>
                <a:gd name="csY3" fmla="*/ 91 h 10122"/>
                <a:gd name="csX4" fmla="*/ 186 w 154464"/>
                <a:gd name="csY4" fmla="*/ 5152 h 10122"/>
                <a:gd name="csX5" fmla="*/ 9034 w 154464"/>
                <a:gd name="csY5" fmla="*/ 10213 h 10122"/>
                <a:gd name="csX6" fmla="*/ 145802 w 154464"/>
                <a:gd name="csY6" fmla="*/ 10213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02" y="10213"/>
                  </a:moveTo>
                  <a:cubicBezTo>
                    <a:pt x="150100" y="10213"/>
                    <a:pt x="154651" y="10213"/>
                    <a:pt x="154651" y="5152"/>
                  </a:cubicBezTo>
                  <a:cubicBezTo>
                    <a:pt x="154651" y="91"/>
                    <a:pt x="150100" y="91"/>
                    <a:pt x="145802" y="91"/>
                  </a:cubicBezTo>
                  <a:lnTo>
                    <a:pt x="9034" y="91"/>
                  </a:lnTo>
                  <a:cubicBezTo>
                    <a:pt x="4736" y="91"/>
                    <a:pt x="186" y="91"/>
                    <a:pt x="186" y="5152"/>
                  </a:cubicBezTo>
                  <a:cubicBezTo>
                    <a:pt x="186" y="10213"/>
                    <a:pt x="4736" y="10213"/>
                    <a:pt x="9034" y="10213"/>
                  </a:cubicBezTo>
                  <a:lnTo>
                    <a:pt x="145802" y="1021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F7231D2E-6FA5-FE10-B259-5E553C96EDCD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>
            <a:xfrm>
              <a:off x="11907673" y="7487139"/>
              <a:ext cx="137811" cy="227745"/>
            </a:xfrm>
            <a:custGeom>
              <a:avLst/>
              <a:gdLst>
                <a:gd name="csX0" fmla="*/ 138007 w 137811"/>
                <a:gd name="csY0" fmla="*/ 34759 h 227745"/>
                <a:gd name="csX1" fmla="*/ 103626 w 137811"/>
                <a:gd name="csY1" fmla="*/ 91 h 227745"/>
                <a:gd name="csX2" fmla="*/ 73036 w 137811"/>
                <a:gd name="csY2" fmla="*/ 10719 h 227745"/>
                <a:gd name="csX3" fmla="*/ 40424 w 137811"/>
                <a:gd name="csY3" fmla="*/ 64619 h 227745"/>
                <a:gd name="csX4" fmla="*/ 228 w 137811"/>
                <a:gd name="csY4" fmla="*/ 225306 h 227745"/>
                <a:gd name="csX5" fmla="*/ 3261 w 137811"/>
                <a:gd name="csY5" fmla="*/ 227837 h 227745"/>
                <a:gd name="csX6" fmla="*/ 6295 w 137811"/>
                <a:gd name="csY6" fmla="*/ 226572 h 227745"/>
                <a:gd name="csX7" fmla="*/ 23992 w 137811"/>
                <a:gd name="csY7" fmla="*/ 156729 h 227745"/>
                <a:gd name="csX8" fmla="*/ 58373 w 137811"/>
                <a:gd name="csY8" fmla="*/ 181275 h 227745"/>
                <a:gd name="csX9" fmla="*/ 107165 w 137811"/>
                <a:gd name="csY9" fmla="*/ 161284 h 227745"/>
                <a:gd name="csX10" fmla="*/ 127390 w 137811"/>
                <a:gd name="csY10" fmla="*/ 114723 h 227745"/>
                <a:gd name="csX11" fmla="*/ 108935 w 137811"/>
                <a:gd name="csY11" fmla="*/ 77018 h 227745"/>
                <a:gd name="csX12" fmla="*/ 138007 w 137811"/>
                <a:gd name="csY12" fmla="*/ 34759 h 227745"/>
                <a:gd name="csX13" fmla="*/ 92502 w 137811"/>
                <a:gd name="csY13" fmla="*/ 76765 h 227745"/>
                <a:gd name="csX14" fmla="*/ 80367 w 137811"/>
                <a:gd name="csY14" fmla="*/ 78537 h 227745"/>
                <a:gd name="csX15" fmla="*/ 69244 w 137811"/>
                <a:gd name="csY15" fmla="*/ 77524 h 227745"/>
                <a:gd name="csX16" fmla="*/ 81632 w 137811"/>
                <a:gd name="csY16" fmla="*/ 75500 h 227745"/>
                <a:gd name="csX17" fmla="*/ 92502 w 137811"/>
                <a:gd name="csY17" fmla="*/ 76765 h 227745"/>
                <a:gd name="csX18" fmla="*/ 123850 w 137811"/>
                <a:gd name="csY18" fmla="*/ 28939 h 227745"/>
                <a:gd name="csX19" fmla="*/ 101098 w 137811"/>
                <a:gd name="csY19" fmla="*/ 72716 h 227745"/>
                <a:gd name="csX20" fmla="*/ 81632 w 137811"/>
                <a:gd name="csY20" fmla="*/ 69680 h 227745"/>
                <a:gd name="csX21" fmla="*/ 62165 w 137811"/>
                <a:gd name="csY21" fmla="*/ 77777 h 227745"/>
                <a:gd name="csX22" fmla="*/ 79609 w 137811"/>
                <a:gd name="csY22" fmla="*/ 84104 h 227745"/>
                <a:gd name="csX23" fmla="*/ 100339 w 137811"/>
                <a:gd name="csY23" fmla="*/ 80814 h 227745"/>
                <a:gd name="csX24" fmla="*/ 111463 w 137811"/>
                <a:gd name="csY24" fmla="*/ 109409 h 227745"/>
                <a:gd name="csX25" fmla="*/ 98822 w 137811"/>
                <a:gd name="csY25" fmla="*/ 152934 h 227745"/>
                <a:gd name="csX26" fmla="*/ 57615 w 137811"/>
                <a:gd name="csY26" fmla="*/ 175708 h 227745"/>
                <a:gd name="csX27" fmla="*/ 28795 w 137811"/>
                <a:gd name="csY27" fmla="*/ 143065 h 227745"/>
                <a:gd name="csX28" fmla="*/ 30059 w 137811"/>
                <a:gd name="csY28" fmla="*/ 131930 h 227745"/>
                <a:gd name="csX29" fmla="*/ 46239 w 137811"/>
                <a:gd name="csY29" fmla="*/ 67908 h 227745"/>
                <a:gd name="csX30" fmla="*/ 100339 w 137811"/>
                <a:gd name="csY30" fmla="*/ 5911 h 227745"/>
                <a:gd name="csX31" fmla="*/ 123850 w 137811"/>
                <a:gd name="csY31" fmla="*/ 28939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007" y="34759"/>
                  </a:moveTo>
                  <a:cubicBezTo>
                    <a:pt x="138007" y="15780"/>
                    <a:pt x="124103" y="91"/>
                    <a:pt x="103626" y="91"/>
                  </a:cubicBezTo>
                  <a:cubicBezTo>
                    <a:pt x="88963" y="91"/>
                    <a:pt x="81884" y="4140"/>
                    <a:pt x="73036" y="10719"/>
                  </a:cubicBezTo>
                  <a:cubicBezTo>
                    <a:pt x="59132" y="20841"/>
                    <a:pt x="45227" y="45387"/>
                    <a:pt x="40424" y="64619"/>
                  </a:cubicBezTo>
                  <a:lnTo>
                    <a:pt x="228" y="225306"/>
                  </a:lnTo>
                  <a:cubicBezTo>
                    <a:pt x="-25" y="226318"/>
                    <a:pt x="1239" y="227837"/>
                    <a:pt x="3261" y="227837"/>
                  </a:cubicBezTo>
                  <a:cubicBezTo>
                    <a:pt x="5284" y="227837"/>
                    <a:pt x="6042" y="227331"/>
                    <a:pt x="6295" y="226572"/>
                  </a:cubicBezTo>
                  <a:lnTo>
                    <a:pt x="23992" y="156729"/>
                  </a:lnTo>
                  <a:cubicBezTo>
                    <a:pt x="28795" y="171912"/>
                    <a:pt x="39918" y="181275"/>
                    <a:pt x="58373" y="181275"/>
                  </a:cubicBezTo>
                  <a:cubicBezTo>
                    <a:pt x="76828" y="181275"/>
                    <a:pt x="95789" y="172419"/>
                    <a:pt x="107165" y="161284"/>
                  </a:cubicBezTo>
                  <a:cubicBezTo>
                    <a:pt x="119300" y="149644"/>
                    <a:pt x="127390" y="133449"/>
                    <a:pt x="127390" y="114723"/>
                  </a:cubicBezTo>
                  <a:cubicBezTo>
                    <a:pt x="127390" y="96503"/>
                    <a:pt x="118036" y="83345"/>
                    <a:pt x="108935" y="77018"/>
                  </a:cubicBezTo>
                  <a:cubicBezTo>
                    <a:pt x="123597" y="68668"/>
                    <a:pt x="138007" y="52978"/>
                    <a:pt x="138007" y="34759"/>
                  </a:cubicBezTo>
                  <a:close/>
                  <a:moveTo>
                    <a:pt x="92502" y="76765"/>
                  </a:moveTo>
                  <a:cubicBezTo>
                    <a:pt x="89216" y="78031"/>
                    <a:pt x="86435" y="78537"/>
                    <a:pt x="80367" y="78537"/>
                  </a:cubicBezTo>
                  <a:cubicBezTo>
                    <a:pt x="76828" y="78537"/>
                    <a:pt x="71772" y="78790"/>
                    <a:pt x="69244" y="77524"/>
                  </a:cubicBezTo>
                  <a:cubicBezTo>
                    <a:pt x="69750" y="74994"/>
                    <a:pt x="78851" y="75500"/>
                    <a:pt x="81632" y="75500"/>
                  </a:cubicBezTo>
                  <a:cubicBezTo>
                    <a:pt x="86940" y="75500"/>
                    <a:pt x="89216" y="75500"/>
                    <a:pt x="92502" y="76765"/>
                  </a:cubicBezTo>
                  <a:close/>
                  <a:moveTo>
                    <a:pt x="123850" y="28939"/>
                  </a:moveTo>
                  <a:cubicBezTo>
                    <a:pt x="123850" y="46652"/>
                    <a:pt x="114244" y="64872"/>
                    <a:pt x="101098" y="72716"/>
                  </a:cubicBezTo>
                  <a:cubicBezTo>
                    <a:pt x="94272" y="70186"/>
                    <a:pt x="89216" y="69680"/>
                    <a:pt x="81632" y="69680"/>
                  </a:cubicBezTo>
                  <a:cubicBezTo>
                    <a:pt x="76323" y="69680"/>
                    <a:pt x="62165" y="69427"/>
                    <a:pt x="62165" y="77777"/>
                  </a:cubicBezTo>
                  <a:cubicBezTo>
                    <a:pt x="61913" y="84863"/>
                    <a:pt x="75059" y="84104"/>
                    <a:pt x="79609" y="84104"/>
                  </a:cubicBezTo>
                  <a:cubicBezTo>
                    <a:pt x="88963" y="84104"/>
                    <a:pt x="92755" y="83851"/>
                    <a:pt x="100339" y="80814"/>
                  </a:cubicBezTo>
                  <a:cubicBezTo>
                    <a:pt x="109946" y="89924"/>
                    <a:pt x="111210" y="97769"/>
                    <a:pt x="111463" y="109409"/>
                  </a:cubicBezTo>
                  <a:cubicBezTo>
                    <a:pt x="111968" y="124086"/>
                    <a:pt x="105901" y="143065"/>
                    <a:pt x="98822" y="152934"/>
                  </a:cubicBezTo>
                  <a:cubicBezTo>
                    <a:pt x="88963" y="166598"/>
                    <a:pt x="72025" y="175708"/>
                    <a:pt x="57615" y="175708"/>
                  </a:cubicBezTo>
                  <a:cubicBezTo>
                    <a:pt x="38402" y="175708"/>
                    <a:pt x="28795" y="161031"/>
                    <a:pt x="28795" y="143065"/>
                  </a:cubicBezTo>
                  <a:cubicBezTo>
                    <a:pt x="28795" y="140534"/>
                    <a:pt x="28795" y="136738"/>
                    <a:pt x="30059" y="131930"/>
                  </a:cubicBezTo>
                  <a:lnTo>
                    <a:pt x="46239" y="67908"/>
                  </a:lnTo>
                  <a:cubicBezTo>
                    <a:pt x="51800" y="46146"/>
                    <a:pt x="70002" y="5911"/>
                    <a:pt x="100339" y="5911"/>
                  </a:cubicBezTo>
                  <a:cubicBezTo>
                    <a:pt x="115002" y="5911"/>
                    <a:pt x="123850" y="13756"/>
                    <a:pt x="123850" y="2893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D4D2380A-1408-4673-E6BA-7116E63BEDB0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>
            <a:xfrm>
              <a:off x="12107186" y="7552426"/>
              <a:ext cx="96319" cy="116150"/>
            </a:xfrm>
            <a:custGeom>
              <a:avLst/>
              <a:gdLst>
                <a:gd name="csX0" fmla="*/ 21187 w 96319"/>
                <a:gd name="csY0" fmla="*/ 58293 h 116150"/>
                <a:gd name="csX1" fmla="*/ 55315 w 96319"/>
                <a:gd name="csY1" fmla="*/ 6417 h 116150"/>
                <a:gd name="csX2" fmla="*/ 82366 w 96319"/>
                <a:gd name="csY2" fmla="*/ 15780 h 116150"/>
                <a:gd name="csX3" fmla="*/ 70484 w 96319"/>
                <a:gd name="csY3" fmla="*/ 27420 h 116150"/>
                <a:gd name="csX4" fmla="*/ 82113 w 96319"/>
                <a:gd name="csY4" fmla="*/ 39061 h 116150"/>
                <a:gd name="csX5" fmla="*/ 93742 w 96319"/>
                <a:gd name="csY5" fmla="*/ 27167 h 116150"/>
                <a:gd name="csX6" fmla="*/ 55063 w 96319"/>
                <a:gd name="csY6" fmla="*/ 91 h 116150"/>
                <a:gd name="csX7" fmla="*/ 204 w 96319"/>
                <a:gd name="csY7" fmla="*/ 58799 h 116150"/>
                <a:gd name="csX8" fmla="*/ 54557 w 96319"/>
                <a:gd name="csY8" fmla="*/ 116241 h 116150"/>
                <a:gd name="csX9" fmla="*/ 96523 w 96319"/>
                <a:gd name="csY9" fmla="*/ 83345 h 116150"/>
                <a:gd name="csX10" fmla="*/ 93236 w 96319"/>
                <a:gd name="csY10" fmla="*/ 80814 h 116150"/>
                <a:gd name="csX11" fmla="*/ 89950 w 96319"/>
                <a:gd name="csY11" fmla="*/ 83345 h 116150"/>
                <a:gd name="csX12" fmla="*/ 56832 w 96319"/>
                <a:gd name="csY12" fmla="*/ 109915 h 116150"/>
                <a:gd name="csX13" fmla="*/ 21187 w 96319"/>
                <a:gd name="csY13" fmla="*/ 58293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187" y="58293"/>
                  </a:moveTo>
                  <a:cubicBezTo>
                    <a:pt x="21187" y="17045"/>
                    <a:pt x="41917" y="6417"/>
                    <a:pt x="55315" y="6417"/>
                  </a:cubicBezTo>
                  <a:cubicBezTo>
                    <a:pt x="57591" y="6417"/>
                    <a:pt x="73517" y="6670"/>
                    <a:pt x="82366" y="15780"/>
                  </a:cubicBezTo>
                  <a:cubicBezTo>
                    <a:pt x="72001" y="16539"/>
                    <a:pt x="70484" y="24131"/>
                    <a:pt x="70484" y="27420"/>
                  </a:cubicBezTo>
                  <a:cubicBezTo>
                    <a:pt x="70484" y="34000"/>
                    <a:pt x="75034" y="39061"/>
                    <a:pt x="82113" y="39061"/>
                  </a:cubicBezTo>
                  <a:cubicBezTo>
                    <a:pt x="88686" y="39061"/>
                    <a:pt x="93742" y="34759"/>
                    <a:pt x="93742" y="27167"/>
                  </a:cubicBezTo>
                  <a:cubicBezTo>
                    <a:pt x="93742" y="9960"/>
                    <a:pt x="74529" y="91"/>
                    <a:pt x="55063" y="91"/>
                  </a:cubicBezTo>
                  <a:cubicBezTo>
                    <a:pt x="23462" y="91"/>
                    <a:pt x="204" y="27420"/>
                    <a:pt x="204" y="58799"/>
                  </a:cubicBezTo>
                  <a:cubicBezTo>
                    <a:pt x="204" y="91189"/>
                    <a:pt x="25231" y="116241"/>
                    <a:pt x="54557" y="116241"/>
                  </a:cubicBezTo>
                  <a:cubicBezTo>
                    <a:pt x="88433" y="116241"/>
                    <a:pt x="96523" y="85875"/>
                    <a:pt x="96523" y="83345"/>
                  </a:cubicBezTo>
                  <a:cubicBezTo>
                    <a:pt x="96523" y="80814"/>
                    <a:pt x="93995" y="80814"/>
                    <a:pt x="93236" y="80814"/>
                  </a:cubicBezTo>
                  <a:cubicBezTo>
                    <a:pt x="90961" y="80814"/>
                    <a:pt x="90456" y="81826"/>
                    <a:pt x="89950" y="83345"/>
                  </a:cubicBezTo>
                  <a:cubicBezTo>
                    <a:pt x="82619" y="106878"/>
                    <a:pt x="66186" y="109915"/>
                    <a:pt x="56832" y="109915"/>
                  </a:cubicBezTo>
                  <a:cubicBezTo>
                    <a:pt x="43433" y="109915"/>
                    <a:pt x="21187" y="99034"/>
                    <a:pt x="21187" y="58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F6AC88CD-5972-4138-C72E-127DB070FCE6}"/>
                </a:ext>
              </a:extLst>
            </p:cNvPr>
            <p:cNvSpPr/>
            <p:nvPr>
              <p:custDataLst>
                <p:tags r:id="rId101"/>
              </p:custDataLst>
            </p:nvPr>
          </p:nvSpPr>
          <p:spPr>
            <a:xfrm>
              <a:off x="12218028" y="7552426"/>
              <a:ext cx="111993" cy="116150"/>
            </a:xfrm>
            <a:custGeom>
              <a:avLst/>
              <a:gdLst>
                <a:gd name="csX0" fmla="*/ 112201 w 111993"/>
                <a:gd name="csY0" fmla="*/ 59305 h 116150"/>
                <a:gd name="csX1" fmla="*/ 56331 w 111993"/>
                <a:gd name="csY1" fmla="*/ 91 h 116150"/>
                <a:gd name="csX2" fmla="*/ 208 w 111993"/>
                <a:gd name="csY2" fmla="*/ 59305 h 116150"/>
                <a:gd name="csX3" fmla="*/ 56078 w 111993"/>
                <a:gd name="csY3" fmla="*/ 116241 h 116150"/>
                <a:gd name="csX4" fmla="*/ 112201 w 111993"/>
                <a:gd name="csY4" fmla="*/ 59305 h 116150"/>
                <a:gd name="csX5" fmla="*/ 56331 w 111993"/>
                <a:gd name="csY5" fmla="*/ 109915 h 116150"/>
                <a:gd name="csX6" fmla="*/ 27511 w 111993"/>
                <a:gd name="csY6" fmla="*/ 92961 h 116150"/>
                <a:gd name="csX7" fmla="*/ 21191 w 111993"/>
                <a:gd name="csY7" fmla="*/ 57280 h 116150"/>
                <a:gd name="csX8" fmla="*/ 27258 w 111993"/>
                <a:gd name="csY8" fmla="*/ 22612 h 116150"/>
                <a:gd name="csX9" fmla="*/ 56078 w 111993"/>
                <a:gd name="csY9" fmla="*/ 5658 h 116150"/>
                <a:gd name="csX10" fmla="*/ 84645 w 111993"/>
                <a:gd name="csY10" fmla="*/ 22106 h 116150"/>
                <a:gd name="csX11" fmla="*/ 91218 w 111993"/>
                <a:gd name="csY11" fmla="*/ 57280 h 116150"/>
                <a:gd name="csX12" fmla="*/ 85657 w 111993"/>
                <a:gd name="csY12" fmla="*/ 91189 h 116150"/>
                <a:gd name="csX13" fmla="*/ 56331 w 111993"/>
                <a:gd name="csY13" fmla="*/ 109915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201" y="59305"/>
                  </a:moveTo>
                  <a:cubicBezTo>
                    <a:pt x="112201" y="26914"/>
                    <a:pt x="86921" y="91"/>
                    <a:pt x="56331" y="91"/>
                  </a:cubicBezTo>
                  <a:cubicBezTo>
                    <a:pt x="24730" y="91"/>
                    <a:pt x="208" y="27673"/>
                    <a:pt x="208" y="59305"/>
                  </a:cubicBezTo>
                  <a:cubicBezTo>
                    <a:pt x="208" y="91948"/>
                    <a:pt x="26500" y="116241"/>
                    <a:pt x="56078" y="116241"/>
                  </a:cubicBezTo>
                  <a:cubicBezTo>
                    <a:pt x="86668" y="116241"/>
                    <a:pt x="112201" y="91442"/>
                    <a:pt x="112201" y="59305"/>
                  </a:cubicBezTo>
                  <a:close/>
                  <a:moveTo>
                    <a:pt x="56331" y="109915"/>
                  </a:moveTo>
                  <a:cubicBezTo>
                    <a:pt x="45460" y="109915"/>
                    <a:pt x="34337" y="104601"/>
                    <a:pt x="27511" y="92961"/>
                  </a:cubicBezTo>
                  <a:cubicBezTo>
                    <a:pt x="21191" y="81826"/>
                    <a:pt x="21191" y="66390"/>
                    <a:pt x="21191" y="57280"/>
                  </a:cubicBezTo>
                  <a:cubicBezTo>
                    <a:pt x="21191" y="47411"/>
                    <a:pt x="21191" y="33747"/>
                    <a:pt x="27258" y="22612"/>
                  </a:cubicBezTo>
                  <a:cubicBezTo>
                    <a:pt x="34084" y="10972"/>
                    <a:pt x="45966" y="5658"/>
                    <a:pt x="56078" y="5658"/>
                  </a:cubicBezTo>
                  <a:cubicBezTo>
                    <a:pt x="67202" y="5658"/>
                    <a:pt x="78072" y="11225"/>
                    <a:pt x="84645" y="22106"/>
                  </a:cubicBezTo>
                  <a:cubicBezTo>
                    <a:pt x="91218" y="32987"/>
                    <a:pt x="91218" y="47664"/>
                    <a:pt x="91218" y="57280"/>
                  </a:cubicBezTo>
                  <a:cubicBezTo>
                    <a:pt x="91218" y="66390"/>
                    <a:pt x="91218" y="80055"/>
                    <a:pt x="85657" y="91189"/>
                  </a:cubicBezTo>
                  <a:cubicBezTo>
                    <a:pt x="80095" y="102576"/>
                    <a:pt x="68971" y="109915"/>
                    <a:pt x="56331" y="10991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1F1B56F3-3AA6-F8F5-1CF5-A6F1A38B45B6}"/>
                </a:ext>
              </a:extLst>
            </p:cNvPr>
            <p:cNvSpPr/>
            <p:nvPr>
              <p:custDataLst>
                <p:tags r:id="rId102"/>
              </p:custDataLst>
            </p:nvPr>
          </p:nvSpPr>
          <p:spPr>
            <a:xfrm>
              <a:off x="12345696" y="7552426"/>
              <a:ext cx="82667" cy="116150"/>
            </a:xfrm>
            <a:custGeom>
              <a:avLst/>
              <a:gdLst>
                <a:gd name="csX0" fmla="*/ 44454 w 82667"/>
                <a:gd name="csY0" fmla="*/ 64366 h 116150"/>
                <a:gd name="csX1" fmla="*/ 70746 w 82667"/>
                <a:gd name="csY1" fmla="*/ 87646 h 116150"/>
                <a:gd name="csX2" fmla="*/ 42179 w 82667"/>
                <a:gd name="csY2" fmla="*/ 110674 h 116150"/>
                <a:gd name="csX3" fmla="*/ 7039 w 82667"/>
                <a:gd name="csY3" fmla="*/ 74741 h 116150"/>
                <a:gd name="csX4" fmla="*/ 3499 w 82667"/>
                <a:gd name="csY4" fmla="*/ 70439 h 116150"/>
                <a:gd name="csX5" fmla="*/ 213 w 82667"/>
                <a:gd name="csY5" fmla="*/ 76765 h 116150"/>
                <a:gd name="csX6" fmla="*/ 213 w 82667"/>
                <a:gd name="csY6" fmla="*/ 110168 h 116150"/>
                <a:gd name="csX7" fmla="*/ 2994 w 82667"/>
                <a:gd name="csY7" fmla="*/ 116241 h 116150"/>
                <a:gd name="csX8" fmla="*/ 9314 w 82667"/>
                <a:gd name="csY8" fmla="*/ 111180 h 116150"/>
                <a:gd name="csX9" fmla="*/ 14370 w 82667"/>
                <a:gd name="csY9" fmla="*/ 105360 h 116150"/>
                <a:gd name="csX10" fmla="*/ 42179 w 82667"/>
                <a:gd name="csY10" fmla="*/ 116241 h 116150"/>
                <a:gd name="csX11" fmla="*/ 82881 w 82667"/>
                <a:gd name="csY11" fmla="*/ 81067 h 116150"/>
                <a:gd name="csX12" fmla="*/ 72263 w 82667"/>
                <a:gd name="csY12" fmla="*/ 57027 h 116150"/>
                <a:gd name="csX13" fmla="*/ 43443 w 82667"/>
                <a:gd name="csY13" fmla="*/ 44881 h 116150"/>
                <a:gd name="csX14" fmla="*/ 12348 w 82667"/>
                <a:gd name="csY14" fmla="*/ 24131 h 116150"/>
                <a:gd name="csX15" fmla="*/ 40662 w 82667"/>
                <a:gd name="csY15" fmla="*/ 4899 h 116150"/>
                <a:gd name="csX16" fmla="*/ 70240 w 82667"/>
                <a:gd name="csY16" fmla="*/ 35518 h 116150"/>
                <a:gd name="csX17" fmla="*/ 73274 w 82667"/>
                <a:gd name="csY17" fmla="*/ 37795 h 116150"/>
                <a:gd name="csX18" fmla="*/ 76561 w 82667"/>
                <a:gd name="csY18" fmla="*/ 31722 h 116150"/>
                <a:gd name="csX19" fmla="*/ 76561 w 82667"/>
                <a:gd name="csY19" fmla="*/ 6164 h 116150"/>
                <a:gd name="csX20" fmla="*/ 73780 w 82667"/>
                <a:gd name="csY20" fmla="*/ 91 h 116150"/>
                <a:gd name="csX21" fmla="*/ 68724 w 82667"/>
                <a:gd name="csY21" fmla="*/ 3127 h 116150"/>
                <a:gd name="csX22" fmla="*/ 64426 w 82667"/>
                <a:gd name="csY22" fmla="*/ 7176 h 116150"/>
                <a:gd name="csX23" fmla="*/ 40662 w 82667"/>
                <a:gd name="csY23" fmla="*/ 91 h 116150"/>
                <a:gd name="csX24" fmla="*/ 213 w 82667"/>
                <a:gd name="csY24" fmla="*/ 31216 h 116150"/>
                <a:gd name="csX25" fmla="*/ 11084 w 82667"/>
                <a:gd name="csY25" fmla="*/ 52725 h 116150"/>
                <a:gd name="csX26" fmla="*/ 44454 w 82667"/>
                <a:gd name="csY26" fmla="*/ 64366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454" y="64366"/>
                  </a:moveTo>
                  <a:cubicBezTo>
                    <a:pt x="50016" y="65378"/>
                    <a:pt x="70746" y="69427"/>
                    <a:pt x="70746" y="87646"/>
                  </a:cubicBezTo>
                  <a:cubicBezTo>
                    <a:pt x="70746" y="100552"/>
                    <a:pt x="61898" y="110674"/>
                    <a:pt x="42179" y="110674"/>
                  </a:cubicBezTo>
                  <a:cubicBezTo>
                    <a:pt x="20943" y="110674"/>
                    <a:pt x="11842" y="96250"/>
                    <a:pt x="7039" y="74741"/>
                  </a:cubicBezTo>
                  <a:cubicBezTo>
                    <a:pt x="6280" y="71451"/>
                    <a:pt x="6028" y="70439"/>
                    <a:pt x="3499" y="70439"/>
                  </a:cubicBezTo>
                  <a:cubicBezTo>
                    <a:pt x="213" y="70439"/>
                    <a:pt x="213" y="72210"/>
                    <a:pt x="213" y="76765"/>
                  </a:cubicBezTo>
                  <a:lnTo>
                    <a:pt x="213" y="110168"/>
                  </a:lnTo>
                  <a:cubicBezTo>
                    <a:pt x="213" y="114470"/>
                    <a:pt x="213" y="116241"/>
                    <a:pt x="2994" y="116241"/>
                  </a:cubicBezTo>
                  <a:cubicBezTo>
                    <a:pt x="4258" y="116241"/>
                    <a:pt x="4511" y="115988"/>
                    <a:pt x="9314" y="111180"/>
                  </a:cubicBezTo>
                  <a:cubicBezTo>
                    <a:pt x="9820" y="110674"/>
                    <a:pt x="9820" y="110168"/>
                    <a:pt x="14370" y="105360"/>
                  </a:cubicBezTo>
                  <a:cubicBezTo>
                    <a:pt x="25494" y="115988"/>
                    <a:pt x="36870" y="116241"/>
                    <a:pt x="42179" y="116241"/>
                  </a:cubicBezTo>
                  <a:cubicBezTo>
                    <a:pt x="71252" y="116241"/>
                    <a:pt x="82881" y="99287"/>
                    <a:pt x="82881" y="81067"/>
                  </a:cubicBezTo>
                  <a:cubicBezTo>
                    <a:pt x="82881" y="67655"/>
                    <a:pt x="75297" y="60064"/>
                    <a:pt x="72263" y="57027"/>
                  </a:cubicBezTo>
                  <a:cubicBezTo>
                    <a:pt x="63920" y="48930"/>
                    <a:pt x="54061" y="46905"/>
                    <a:pt x="43443" y="44881"/>
                  </a:cubicBezTo>
                  <a:cubicBezTo>
                    <a:pt x="29286" y="42097"/>
                    <a:pt x="12348" y="38808"/>
                    <a:pt x="12348" y="24131"/>
                  </a:cubicBezTo>
                  <a:cubicBezTo>
                    <a:pt x="12348" y="15274"/>
                    <a:pt x="18921" y="4899"/>
                    <a:pt x="40662" y="4899"/>
                  </a:cubicBezTo>
                  <a:cubicBezTo>
                    <a:pt x="68471" y="4899"/>
                    <a:pt x="69735" y="27673"/>
                    <a:pt x="70240" y="35518"/>
                  </a:cubicBezTo>
                  <a:cubicBezTo>
                    <a:pt x="70493" y="37795"/>
                    <a:pt x="72768" y="37795"/>
                    <a:pt x="73274" y="37795"/>
                  </a:cubicBezTo>
                  <a:cubicBezTo>
                    <a:pt x="76561" y="37795"/>
                    <a:pt x="76561" y="36530"/>
                    <a:pt x="76561" y="31722"/>
                  </a:cubicBezTo>
                  <a:lnTo>
                    <a:pt x="76561" y="6164"/>
                  </a:lnTo>
                  <a:cubicBezTo>
                    <a:pt x="76561" y="1862"/>
                    <a:pt x="76561" y="91"/>
                    <a:pt x="73780" y="91"/>
                  </a:cubicBezTo>
                  <a:cubicBezTo>
                    <a:pt x="72516" y="91"/>
                    <a:pt x="72010" y="91"/>
                    <a:pt x="68724" y="3127"/>
                  </a:cubicBezTo>
                  <a:cubicBezTo>
                    <a:pt x="67965" y="4140"/>
                    <a:pt x="65437" y="6417"/>
                    <a:pt x="64426" y="7176"/>
                  </a:cubicBezTo>
                  <a:cubicBezTo>
                    <a:pt x="54819" y="91"/>
                    <a:pt x="44454" y="91"/>
                    <a:pt x="40662" y="91"/>
                  </a:cubicBezTo>
                  <a:cubicBezTo>
                    <a:pt x="9820" y="91"/>
                    <a:pt x="213" y="17045"/>
                    <a:pt x="213" y="31216"/>
                  </a:cubicBezTo>
                  <a:cubicBezTo>
                    <a:pt x="213" y="40073"/>
                    <a:pt x="4258" y="47158"/>
                    <a:pt x="11084" y="52725"/>
                  </a:cubicBezTo>
                  <a:cubicBezTo>
                    <a:pt x="19173" y="59305"/>
                    <a:pt x="26252" y="60823"/>
                    <a:pt x="44454" y="643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7EFB5C6-B7CB-36D1-3B47-B2190D193F3C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>
            <a:xfrm>
              <a:off x="12489822" y="7487392"/>
              <a:ext cx="104409" cy="181184"/>
            </a:xfrm>
            <a:custGeom>
              <a:avLst/>
              <a:gdLst>
                <a:gd name="csX0" fmla="*/ 104628 w 104409"/>
                <a:gd name="csY0" fmla="*/ 51966 h 181184"/>
                <a:gd name="csX1" fmla="*/ 74291 w 104409"/>
                <a:gd name="csY1" fmla="*/ 91 h 181184"/>
                <a:gd name="csX2" fmla="*/ 219 w 104409"/>
                <a:gd name="csY2" fmla="*/ 129400 h 181184"/>
                <a:gd name="csX3" fmla="*/ 30555 w 104409"/>
                <a:gd name="csY3" fmla="*/ 181275 h 181184"/>
                <a:gd name="csX4" fmla="*/ 104628 w 104409"/>
                <a:gd name="csY4" fmla="*/ 51966 h 181184"/>
                <a:gd name="csX5" fmla="*/ 27016 w 104409"/>
                <a:gd name="csY5" fmla="*/ 86634 h 181184"/>
                <a:gd name="csX6" fmla="*/ 46482 w 104409"/>
                <a:gd name="csY6" fmla="*/ 32228 h 181184"/>
                <a:gd name="csX7" fmla="*/ 74038 w 104409"/>
                <a:gd name="csY7" fmla="*/ 5658 h 181184"/>
                <a:gd name="csX8" fmla="*/ 87942 w 104409"/>
                <a:gd name="csY8" fmla="*/ 36277 h 181184"/>
                <a:gd name="csX9" fmla="*/ 79853 w 104409"/>
                <a:gd name="csY9" fmla="*/ 86634 h 181184"/>
                <a:gd name="csX10" fmla="*/ 27016 w 104409"/>
                <a:gd name="csY10" fmla="*/ 86634 h 181184"/>
                <a:gd name="csX11" fmla="*/ 77577 w 104409"/>
                <a:gd name="csY11" fmla="*/ 94732 h 181184"/>
                <a:gd name="csX12" fmla="*/ 59881 w 104409"/>
                <a:gd name="csY12" fmla="*/ 146101 h 181184"/>
                <a:gd name="csX13" fmla="*/ 30555 w 104409"/>
                <a:gd name="csY13" fmla="*/ 175708 h 181184"/>
                <a:gd name="csX14" fmla="*/ 16904 w 104409"/>
                <a:gd name="csY14" fmla="*/ 144836 h 181184"/>
                <a:gd name="csX15" fmla="*/ 24994 w 104409"/>
                <a:gd name="csY15" fmla="*/ 94732 h 181184"/>
                <a:gd name="csX16" fmla="*/ 77577 w 104409"/>
                <a:gd name="csY16" fmla="*/ 94732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628" y="51966"/>
                  </a:moveTo>
                  <a:cubicBezTo>
                    <a:pt x="104628" y="35265"/>
                    <a:pt x="100077" y="91"/>
                    <a:pt x="74291" y="91"/>
                  </a:cubicBezTo>
                  <a:cubicBezTo>
                    <a:pt x="39151" y="91"/>
                    <a:pt x="219" y="71451"/>
                    <a:pt x="219" y="129400"/>
                  </a:cubicBezTo>
                  <a:cubicBezTo>
                    <a:pt x="219" y="153187"/>
                    <a:pt x="7550" y="181275"/>
                    <a:pt x="30555" y="181275"/>
                  </a:cubicBezTo>
                  <a:cubicBezTo>
                    <a:pt x="66201" y="181275"/>
                    <a:pt x="104628" y="108650"/>
                    <a:pt x="104628" y="51966"/>
                  </a:cubicBezTo>
                  <a:close/>
                  <a:moveTo>
                    <a:pt x="27016" y="86634"/>
                  </a:moveTo>
                  <a:cubicBezTo>
                    <a:pt x="31314" y="70439"/>
                    <a:pt x="36370" y="50195"/>
                    <a:pt x="46482" y="32228"/>
                  </a:cubicBezTo>
                  <a:cubicBezTo>
                    <a:pt x="53308" y="19829"/>
                    <a:pt x="62662" y="5658"/>
                    <a:pt x="74038" y="5658"/>
                  </a:cubicBezTo>
                  <a:cubicBezTo>
                    <a:pt x="86426" y="5658"/>
                    <a:pt x="87942" y="21853"/>
                    <a:pt x="87942" y="36277"/>
                  </a:cubicBezTo>
                  <a:cubicBezTo>
                    <a:pt x="87942" y="48677"/>
                    <a:pt x="85920" y="61582"/>
                    <a:pt x="79853" y="86634"/>
                  </a:cubicBezTo>
                  <a:lnTo>
                    <a:pt x="27016" y="86634"/>
                  </a:lnTo>
                  <a:close/>
                  <a:moveTo>
                    <a:pt x="77577" y="94732"/>
                  </a:moveTo>
                  <a:cubicBezTo>
                    <a:pt x="74797" y="106372"/>
                    <a:pt x="69488" y="127882"/>
                    <a:pt x="59881" y="146101"/>
                  </a:cubicBezTo>
                  <a:cubicBezTo>
                    <a:pt x="51033" y="163309"/>
                    <a:pt x="41426" y="175708"/>
                    <a:pt x="30555" y="175708"/>
                  </a:cubicBezTo>
                  <a:cubicBezTo>
                    <a:pt x="22213" y="175708"/>
                    <a:pt x="16904" y="168370"/>
                    <a:pt x="16904" y="144836"/>
                  </a:cubicBezTo>
                  <a:cubicBezTo>
                    <a:pt x="16904" y="134208"/>
                    <a:pt x="18421" y="119531"/>
                    <a:pt x="24994" y="94732"/>
                  </a:cubicBezTo>
                  <a:lnTo>
                    <a:pt x="77577" y="9473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AB47EDEF-F7EE-02D9-C696-C4A19E261E65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>
            <a:xfrm>
              <a:off x="12607085" y="7586132"/>
              <a:ext cx="82111" cy="121160"/>
            </a:xfrm>
            <a:custGeom>
              <a:avLst/>
              <a:gdLst>
                <a:gd name="csX0" fmla="*/ 82335 w 82111"/>
                <a:gd name="csY0" fmla="*/ 61204 h 121160"/>
                <a:gd name="csX1" fmla="*/ 71894 w 82111"/>
                <a:gd name="csY1" fmla="*/ 15326 h 121160"/>
                <a:gd name="csX2" fmla="*/ 41279 w 82111"/>
                <a:gd name="csY2" fmla="*/ 92 h 121160"/>
                <a:gd name="csX3" fmla="*/ 223 w 82111"/>
                <a:gd name="csY3" fmla="*/ 61204 h 121160"/>
                <a:gd name="csX4" fmla="*/ 41279 w 82111"/>
                <a:gd name="csY4" fmla="*/ 121253 h 121160"/>
                <a:gd name="csX5" fmla="*/ 82335 w 82111"/>
                <a:gd name="csY5" fmla="*/ 61204 h 121160"/>
                <a:gd name="csX6" fmla="*/ 41279 w 82111"/>
                <a:gd name="csY6" fmla="*/ 116293 h 121160"/>
                <a:gd name="csX7" fmla="*/ 18805 w 82111"/>
                <a:gd name="csY7" fmla="*/ 96986 h 121160"/>
                <a:gd name="csX8" fmla="*/ 16327 w 82111"/>
                <a:gd name="csY8" fmla="*/ 58901 h 121160"/>
                <a:gd name="csX9" fmla="*/ 18981 w 82111"/>
                <a:gd name="csY9" fmla="*/ 22766 h 121160"/>
                <a:gd name="csX10" fmla="*/ 41279 w 82111"/>
                <a:gd name="csY10" fmla="*/ 5052 h 121160"/>
                <a:gd name="csX11" fmla="*/ 63223 w 82111"/>
                <a:gd name="csY11" fmla="*/ 21171 h 121160"/>
                <a:gd name="csX12" fmla="*/ 66231 w 82111"/>
                <a:gd name="csY12" fmla="*/ 58901 h 121160"/>
                <a:gd name="csX13" fmla="*/ 63930 w 82111"/>
                <a:gd name="csY13" fmla="*/ 96277 h 121160"/>
                <a:gd name="csX14" fmla="*/ 41279 w 82111"/>
                <a:gd name="csY14" fmla="*/ 116293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335" y="61204"/>
                  </a:moveTo>
                  <a:cubicBezTo>
                    <a:pt x="82335" y="41719"/>
                    <a:pt x="80034" y="27725"/>
                    <a:pt x="71894" y="15326"/>
                  </a:cubicBezTo>
                  <a:cubicBezTo>
                    <a:pt x="66408" y="7178"/>
                    <a:pt x="55436" y="92"/>
                    <a:pt x="41279" y="92"/>
                  </a:cubicBezTo>
                  <a:cubicBezTo>
                    <a:pt x="223" y="92"/>
                    <a:pt x="223" y="48450"/>
                    <a:pt x="223" y="61204"/>
                  </a:cubicBezTo>
                  <a:cubicBezTo>
                    <a:pt x="223" y="73958"/>
                    <a:pt x="223" y="121253"/>
                    <a:pt x="41279" y="121253"/>
                  </a:cubicBezTo>
                  <a:cubicBezTo>
                    <a:pt x="82335" y="121253"/>
                    <a:pt x="82335" y="73958"/>
                    <a:pt x="82335" y="61204"/>
                  </a:cubicBezTo>
                  <a:close/>
                  <a:moveTo>
                    <a:pt x="41279" y="116293"/>
                  </a:moveTo>
                  <a:cubicBezTo>
                    <a:pt x="33139" y="116293"/>
                    <a:pt x="22344" y="111511"/>
                    <a:pt x="18805" y="96986"/>
                  </a:cubicBezTo>
                  <a:cubicBezTo>
                    <a:pt x="16327" y="86535"/>
                    <a:pt x="16327" y="72009"/>
                    <a:pt x="16327" y="58901"/>
                  </a:cubicBezTo>
                  <a:cubicBezTo>
                    <a:pt x="16327" y="45970"/>
                    <a:pt x="16327" y="32508"/>
                    <a:pt x="18981" y="22766"/>
                  </a:cubicBezTo>
                  <a:cubicBezTo>
                    <a:pt x="22698" y="8772"/>
                    <a:pt x="34023" y="5052"/>
                    <a:pt x="41279" y="5052"/>
                  </a:cubicBezTo>
                  <a:cubicBezTo>
                    <a:pt x="50835" y="5052"/>
                    <a:pt x="60037" y="10898"/>
                    <a:pt x="63223" y="21171"/>
                  </a:cubicBezTo>
                  <a:cubicBezTo>
                    <a:pt x="66054" y="30737"/>
                    <a:pt x="66231" y="43491"/>
                    <a:pt x="66231" y="58901"/>
                  </a:cubicBezTo>
                  <a:cubicBezTo>
                    <a:pt x="66231" y="72009"/>
                    <a:pt x="66231" y="85117"/>
                    <a:pt x="63930" y="96277"/>
                  </a:cubicBezTo>
                  <a:cubicBezTo>
                    <a:pt x="60391" y="112396"/>
                    <a:pt x="48358" y="116293"/>
                    <a:pt x="41279" y="116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F86FB6C7-1804-E6A0-682D-4246F8ECE96D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>
            <a:xfrm>
              <a:off x="12750479" y="7125285"/>
              <a:ext cx="124380" cy="607069"/>
            </a:xfrm>
            <a:custGeom>
              <a:avLst/>
              <a:gdLst>
                <a:gd name="csX0" fmla="*/ 124610 w 124380"/>
                <a:gd name="csY0" fmla="*/ 303731 h 607069"/>
                <a:gd name="csX1" fmla="*/ 37644 w 124380"/>
                <a:gd name="csY1" fmla="*/ 28412 h 607069"/>
                <a:gd name="csX2" fmla="*/ 12616 w 124380"/>
                <a:gd name="csY2" fmla="*/ 3107 h 607069"/>
                <a:gd name="csX3" fmla="*/ 5538 w 124380"/>
                <a:gd name="csY3" fmla="*/ 70 h 607069"/>
                <a:gd name="csX4" fmla="*/ 229 w 124380"/>
                <a:gd name="csY4" fmla="*/ 2600 h 607069"/>
                <a:gd name="csX5" fmla="*/ 1746 w 124380"/>
                <a:gd name="csY5" fmla="*/ 5131 h 607069"/>
                <a:gd name="csX6" fmla="*/ 44470 w 124380"/>
                <a:gd name="csY6" fmla="*/ 58525 h 607069"/>
                <a:gd name="csX7" fmla="*/ 103627 w 124380"/>
                <a:gd name="csY7" fmla="*/ 303478 h 607069"/>
                <a:gd name="csX8" fmla="*/ 52813 w 124380"/>
                <a:gd name="csY8" fmla="*/ 534767 h 607069"/>
                <a:gd name="csX9" fmla="*/ 1240 w 124380"/>
                <a:gd name="csY9" fmla="*/ 602331 h 607069"/>
                <a:gd name="csX10" fmla="*/ 229 w 124380"/>
                <a:gd name="csY10" fmla="*/ 604609 h 607069"/>
                <a:gd name="csX11" fmla="*/ 5538 w 124380"/>
                <a:gd name="csY11" fmla="*/ 607139 h 607069"/>
                <a:gd name="csX12" fmla="*/ 13375 w 124380"/>
                <a:gd name="csY12" fmla="*/ 603344 h 607069"/>
                <a:gd name="csX13" fmla="*/ 124610 w 124380"/>
                <a:gd name="csY13" fmla="*/ 303731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4380" h="607069">
                  <a:moveTo>
                    <a:pt x="124610" y="303731"/>
                  </a:moveTo>
                  <a:cubicBezTo>
                    <a:pt x="124610" y="204282"/>
                    <a:pt x="101857" y="104074"/>
                    <a:pt x="37644" y="28412"/>
                  </a:cubicBezTo>
                  <a:cubicBezTo>
                    <a:pt x="32588" y="22591"/>
                    <a:pt x="22982" y="12216"/>
                    <a:pt x="12616" y="3107"/>
                  </a:cubicBezTo>
                  <a:cubicBezTo>
                    <a:pt x="9583" y="70"/>
                    <a:pt x="9077" y="70"/>
                    <a:pt x="5538" y="70"/>
                  </a:cubicBezTo>
                  <a:cubicBezTo>
                    <a:pt x="2504" y="70"/>
                    <a:pt x="229" y="70"/>
                    <a:pt x="229" y="2600"/>
                  </a:cubicBezTo>
                  <a:cubicBezTo>
                    <a:pt x="229" y="3613"/>
                    <a:pt x="1240" y="4625"/>
                    <a:pt x="1746" y="5131"/>
                  </a:cubicBezTo>
                  <a:cubicBezTo>
                    <a:pt x="10594" y="14241"/>
                    <a:pt x="27532" y="31195"/>
                    <a:pt x="44470" y="58525"/>
                  </a:cubicBezTo>
                  <a:cubicBezTo>
                    <a:pt x="85172" y="123812"/>
                    <a:pt x="103627" y="206053"/>
                    <a:pt x="103627" y="303478"/>
                  </a:cubicBezTo>
                  <a:cubicBezTo>
                    <a:pt x="103627" y="371549"/>
                    <a:pt x="94526" y="459358"/>
                    <a:pt x="52813" y="534767"/>
                  </a:cubicBezTo>
                  <a:cubicBezTo>
                    <a:pt x="32841" y="570700"/>
                    <a:pt x="11858" y="591703"/>
                    <a:pt x="1240" y="602331"/>
                  </a:cubicBezTo>
                  <a:cubicBezTo>
                    <a:pt x="735" y="603091"/>
                    <a:pt x="229" y="603850"/>
                    <a:pt x="229" y="604609"/>
                  </a:cubicBezTo>
                  <a:cubicBezTo>
                    <a:pt x="229" y="607139"/>
                    <a:pt x="2504" y="607139"/>
                    <a:pt x="5538" y="607139"/>
                  </a:cubicBezTo>
                  <a:cubicBezTo>
                    <a:pt x="9077" y="607139"/>
                    <a:pt x="9583" y="607139"/>
                    <a:pt x="13375" y="603344"/>
                  </a:cubicBezTo>
                  <a:cubicBezTo>
                    <a:pt x="98065" y="526163"/>
                    <a:pt x="124610" y="410266"/>
                    <a:pt x="124610" y="30373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2F9E3AD7-56D4-B59B-14F7-F8AA1B217215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>
            <a:xfrm>
              <a:off x="12938875" y="7070227"/>
              <a:ext cx="78218" cy="117618"/>
            </a:xfrm>
            <a:custGeom>
              <a:avLst/>
              <a:gdLst>
                <a:gd name="csX0" fmla="*/ 78455 w 78218"/>
                <a:gd name="csY0" fmla="*/ 85451 h 117618"/>
                <a:gd name="csX1" fmla="*/ 72438 w 78218"/>
                <a:gd name="csY1" fmla="*/ 85451 h 117618"/>
                <a:gd name="csX2" fmla="*/ 67837 w 78218"/>
                <a:gd name="csY2" fmla="*/ 101571 h 117618"/>
                <a:gd name="csX3" fmla="*/ 50317 w 78218"/>
                <a:gd name="csY3" fmla="*/ 102634 h 117618"/>
                <a:gd name="csX4" fmla="*/ 17756 w 78218"/>
                <a:gd name="csY4" fmla="*/ 102634 h 117618"/>
                <a:gd name="csX5" fmla="*/ 53149 w 78218"/>
                <a:gd name="csY5" fmla="*/ 72875 h 117618"/>
                <a:gd name="csX6" fmla="*/ 78455 w 78218"/>
                <a:gd name="csY6" fmla="*/ 34613 h 117618"/>
                <a:gd name="csX7" fmla="*/ 37045 w 78218"/>
                <a:gd name="csY7" fmla="*/ 72 h 117618"/>
                <a:gd name="csX8" fmla="*/ 236 w 78218"/>
                <a:gd name="csY8" fmla="*/ 31779 h 117618"/>
                <a:gd name="csX9" fmla="*/ 9615 w 78218"/>
                <a:gd name="csY9" fmla="*/ 41699 h 117618"/>
                <a:gd name="csX10" fmla="*/ 18994 w 78218"/>
                <a:gd name="csY10" fmla="*/ 32311 h 117618"/>
                <a:gd name="csX11" fmla="*/ 8554 w 78218"/>
                <a:gd name="csY11" fmla="*/ 22922 h 117618"/>
                <a:gd name="csX12" fmla="*/ 34390 w 78218"/>
                <a:gd name="csY12" fmla="*/ 6449 h 117618"/>
                <a:gd name="csX13" fmla="*/ 61289 w 78218"/>
                <a:gd name="csY13" fmla="*/ 34613 h 117618"/>
                <a:gd name="csX14" fmla="*/ 44654 w 78218"/>
                <a:gd name="csY14" fmla="*/ 68624 h 117618"/>
                <a:gd name="csX15" fmla="*/ 2006 w 78218"/>
                <a:gd name="csY15" fmla="*/ 110782 h 117618"/>
                <a:gd name="csX16" fmla="*/ 236 w 78218"/>
                <a:gd name="csY16" fmla="*/ 117690 h 117618"/>
                <a:gd name="csX17" fmla="*/ 73146 w 78218"/>
                <a:gd name="csY17" fmla="*/ 117690 h 117618"/>
                <a:gd name="csX18" fmla="*/ 78455 w 78218"/>
                <a:gd name="csY18" fmla="*/ 85451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455" y="85451"/>
                  </a:moveTo>
                  <a:lnTo>
                    <a:pt x="72438" y="85451"/>
                  </a:lnTo>
                  <a:cubicBezTo>
                    <a:pt x="71907" y="89348"/>
                    <a:pt x="70137" y="99799"/>
                    <a:pt x="67837" y="101571"/>
                  </a:cubicBezTo>
                  <a:cubicBezTo>
                    <a:pt x="66421" y="102634"/>
                    <a:pt x="52795" y="102634"/>
                    <a:pt x="50317" y="102634"/>
                  </a:cubicBezTo>
                  <a:lnTo>
                    <a:pt x="17756" y="102634"/>
                  </a:lnTo>
                  <a:cubicBezTo>
                    <a:pt x="36337" y="86160"/>
                    <a:pt x="42531" y="81200"/>
                    <a:pt x="53149" y="72875"/>
                  </a:cubicBezTo>
                  <a:cubicBezTo>
                    <a:pt x="66244" y="62424"/>
                    <a:pt x="78455" y="51441"/>
                    <a:pt x="78455" y="34613"/>
                  </a:cubicBezTo>
                  <a:cubicBezTo>
                    <a:pt x="78455" y="13180"/>
                    <a:pt x="59696" y="72"/>
                    <a:pt x="37045" y="72"/>
                  </a:cubicBezTo>
                  <a:cubicBezTo>
                    <a:pt x="15101" y="72"/>
                    <a:pt x="236" y="15483"/>
                    <a:pt x="236" y="31779"/>
                  </a:cubicBezTo>
                  <a:cubicBezTo>
                    <a:pt x="236" y="40813"/>
                    <a:pt x="7846" y="41699"/>
                    <a:pt x="9615" y="41699"/>
                  </a:cubicBezTo>
                  <a:cubicBezTo>
                    <a:pt x="13863" y="41699"/>
                    <a:pt x="18994" y="38688"/>
                    <a:pt x="18994" y="32311"/>
                  </a:cubicBezTo>
                  <a:cubicBezTo>
                    <a:pt x="18994" y="29122"/>
                    <a:pt x="17756" y="22922"/>
                    <a:pt x="8554" y="22922"/>
                  </a:cubicBezTo>
                  <a:cubicBezTo>
                    <a:pt x="14040" y="10346"/>
                    <a:pt x="26073" y="6449"/>
                    <a:pt x="34390" y="6449"/>
                  </a:cubicBezTo>
                  <a:cubicBezTo>
                    <a:pt x="52087" y="6449"/>
                    <a:pt x="61289" y="20265"/>
                    <a:pt x="61289" y="34613"/>
                  </a:cubicBezTo>
                  <a:cubicBezTo>
                    <a:pt x="61289" y="50024"/>
                    <a:pt x="50317" y="62247"/>
                    <a:pt x="44654" y="68624"/>
                  </a:cubicBezTo>
                  <a:lnTo>
                    <a:pt x="2006" y="110782"/>
                  </a:lnTo>
                  <a:cubicBezTo>
                    <a:pt x="236" y="112376"/>
                    <a:pt x="236" y="112730"/>
                    <a:pt x="236" y="117690"/>
                  </a:cubicBezTo>
                  <a:lnTo>
                    <a:pt x="73146" y="117690"/>
                  </a:lnTo>
                  <a:lnTo>
                    <a:pt x="78455" y="8545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4CB3B40C-CCF6-62EA-CF0D-4005A8BD710F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>
            <a:xfrm>
              <a:off x="13111473" y="7344684"/>
              <a:ext cx="168116" cy="168531"/>
            </a:xfrm>
            <a:custGeom>
              <a:avLst/>
              <a:gdLst>
                <a:gd name="csX0" fmla="*/ 89484 w 168116"/>
                <a:gd name="csY0" fmla="*/ 89411 h 168531"/>
                <a:gd name="csX1" fmla="*/ 160017 w 168116"/>
                <a:gd name="csY1" fmla="*/ 89411 h 168531"/>
                <a:gd name="csX2" fmla="*/ 168359 w 168116"/>
                <a:gd name="csY2" fmla="*/ 84350 h 168531"/>
                <a:gd name="csX3" fmla="*/ 160017 w 168116"/>
                <a:gd name="csY3" fmla="*/ 79289 h 168531"/>
                <a:gd name="csX4" fmla="*/ 89484 w 168116"/>
                <a:gd name="csY4" fmla="*/ 79289 h 168531"/>
                <a:gd name="csX5" fmla="*/ 89484 w 168116"/>
                <a:gd name="csY5" fmla="*/ 8435 h 168531"/>
                <a:gd name="csX6" fmla="*/ 84428 w 168116"/>
                <a:gd name="csY6" fmla="*/ 84 h 168531"/>
                <a:gd name="csX7" fmla="*/ 79371 w 168116"/>
                <a:gd name="csY7" fmla="*/ 8435 h 168531"/>
                <a:gd name="csX8" fmla="*/ 79371 w 168116"/>
                <a:gd name="csY8" fmla="*/ 79289 h 168531"/>
                <a:gd name="csX9" fmla="*/ 8586 w 168116"/>
                <a:gd name="csY9" fmla="*/ 79289 h 168531"/>
                <a:gd name="csX10" fmla="*/ 243 w 168116"/>
                <a:gd name="csY10" fmla="*/ 84350 h 168531"/>
                <a:gd name="csX11" fmla="*/ 8586 w 168116"/>
                <a:gd name="csY11" fmla="*/ 89411 h 168531"/>
                <a:gd name="csX12" fmla="*/ 79371 w 168116"/>
                <a:gd name="csY12" fmla="*/ 89411 h 168531"/>
                <a:gd name="csX13" fmla="*/ 79371 w 168116"/>
                <a:gd name="csY13" fmla="*/ 160265 h 168531"/>
                <a:gd name="csX14" fmla="*/ 84428 w 168116"/>
                <a:gd name="csY14" fmla="*/ 168616 h 168531"/>
                <a:gd name="csX15" fmla="*/ 89484 w 168116"/>
                <a:gd name="csY15" fmla="*/ 160265 h 168531"/>
                <a:gd name="csX16" fmla="*/ 89484 w 168116"/>
                <a:gd name="csY16" fmla="*/ 89411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484" y="89411"/>
                  </a:moveTo>
                  <a:lnTo>
                    <a:pt x="160017" y="89411"/>
                  </a:lnTo>
                  <a:cubicBezTo>
                    <a:pt x="163556" y="89411"/>
                    <a:pt x="168359" y="89411"/>
                    <a:pt x="168359" y="84350"/>
                  </a:cubicBezTo>
                  <a:cubicBezTo>
                    <a:pt x="168359" y="79289"/>
                    <a:pt x="163556" y="79289"/>
                    <a:pt x="160017" y="79289"/>
                  </a:cubicBezTo>
                  <a:lnTo>
                    <a:pt x="89484" y="79289"/>
                  </a:lnTo>
                  <a:lnTo>
                    <a:pt x="89484" y="8435"/>
                  </a:lnTo>
                  <a:cubicBezTo>
                    <a:pt x="89484" y="4892"/>
                    <a:pt x="89484" y="84"/>
                    <a:pt x="84428" y="84"/>
                  </a:cubicBezTo>
                  <a:cubicBezTo>
                    <a:pt x="79371" y="84"/>
                    <a:pt x="79371" y="4892"/>
                    <a:pt x="79371" y="8435"/>
                  </a:cubicBezTo>
                  <a:lnTo>
                    <a:pt x="79371" y="79289"/>
                  </a:lnTo>
                  <a:lnTo>
                    <a:pt x="8586" y="79289"/>
                  </a:lnTo>
                  <a:cubicBezTo>
                    <a:pt x="5046" y="79289"/>
                    <a:pt x="243" y="79289"/>
                    <a:pt x="243" y="84350"/>
                  </a:cubicBezTo>
                  <a:cubicBezTo>
                    <a:pt x="243" y="89411"/>
                    <a:pt x="5046" y="89411"/>
                    <a:pt x="8586" y="89411"/>
                  </a:cubicBezTo>
                  <a:lnTo>
                    <a:pt x="79371" y="89411"/>
                  </a:lnTo>
                  <a:lnTo>
                    <a:pt x="79371" y="160265"/>
                  </a:lnTo>
                  <a:cubicBezTo>
                    <a:pt x="79371" y="163808"/>
                    <a:pt x="79371" y="168616"/>
                    <a:pt x="84428" y="168616"/>
                  </a:cubicBezTo>
                  <a:cubicBezTo>
                    <a:pt x="89484" y="168616"/>
                    <a:pt x="89484" y="163808"/>
                    <a:pt x="89484" y="160265"/>
                  </a:cubicBezTo>
                  <a:lnTo>
                    <a:pt x="89484" y="8941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46E5089-CF60-F2FB-6DA8-C07F59A46F98}"/>
                </a:ext>
              </a:extLst>
            </p:cNvPr>
            <p:cNvSpPr/>
            <p:nvPr>
              <p:custDataLst>
                <p:tags r:id="rId108"/>
              </p:custDataLst>
            </p:nvPr>
          </p:nvSpPr>
          <p:spPr>
            <a:xfrm>
              <a:off x="13405486" y="7131233"/>
              <a:ext cx="58651" cy="253051"/>
            </a:xfrm>
            <a:custGeom>
              <a:avLst/>
              <a:gdLst>
                <a:gd name="csX0" fmla="*/ 58905 w 58651"/>
                <a:gd name="csY0" fmla="*/ 250598 h 253051"/>
                <a:gd name="csX1" fmla="*/ 54608 w 58651"/>
                <a:gd name="csY1" fmla="*/ 245031 h 253051"/>
                <a:gd name="csX2" fmla="*/ 14917 w 58651"/>
                <a:gd name="csY2" fmla="*/ 126603 h 253051"/>
                <a:gd name="csX3" fmla="*/ 55619 w 58651"/>
                <a:gd name="csY3" fmla="*/ 6910 h 253051"/>
                <a:gd name="csX4" fmla="*/ 58905 w 58651"/>
                <a:gd name="csY4" fmla="*/ 2608 h 253051"/>
                <a:gd name="csX5" fmla="*/ 56377 w 58651"/>
                <a:gd name="csY5" fmla="*/ 77 h 253051"/>
                <a:gd name="csX6" fmla="*/ 16181 w 58651"/>
                <a:gd name="csY6" fmla="*/ 49422 h 253051"/>
                <a:gd name="csX7" fmla="*/ 254 w 58651"/>
                <a:gd name="csY7" fmla="*/ 126603 h 253051"/>
                <a:gd name="csX8" fmla="*/ 16939 w 58651"/>
                <a:gd name="csY8" fmla="*/ 205555 h 253051"/>
                <a:gd name="csX9" fmla="*/ 56377 w 58651"/>
                <a:gd name="csY9" fmla="*/ 253128 h 253051"/>
                <a:gd name="csX10" fmla="*/ 58905 w 58651"/>
                <a:gd name="csY10" fmla="*/ 250598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05" y="250598"/>
                  </a:moveTo>
                  <a:cubicBezTo>
                    <a:pt x="58905" y="249839"/>
                    <a:pt x="58905" y="249333"/>
                    <a:pt x="54608" y="245031"/>
                  </a:cubicBezTo>
                  <a:cubicBezTo>
                    <a:pt x="23007" y="213146"/>
                    <a:pt x="14917" y="165320"/>
                    <a:pt x="14917" y="126603"/>
                  </a:cubicBezTo>
                  <a:cubicBezTo>
                    <a:pt x="14917" y="82572"/>
                    <a:pt x="24524" y="38541"/>
                    <a:pt x="55619" y="6910"/>
                  </a:cubicBezTo>
                  <a:cubicBezTo>
                    <a:pt x="58905" y="3873"/>
                    <a:pt x="58905" y="3367"/>
                    <a:pt x="58905" y="2608"/>
                  </a:cubicBezTo>
                  <a:cubicBezTo>
                    <a:pt x="58905" y="836"/>
                    <a:pt x="57894" y="77"/>
                    <a:pt x="56377" y="77"/>
                  </a:cubicBezTo>
                  <a:cubicBezTo>
                    <a:pt x="53849" y="77"/>
                    <a:pt x="31096" y="17285"/>
                    <a:pt x="16181" y="49422"/>
                  </a:cubicBezTo>
                  <a:cubicBezTo>
                    <a:pt x="3288" y="77258"/>
                    <a:pt x="254" y="105346"/>
                    <a:pt x="254" y="126603"/>
                  </a:cubicBezTo>
                  <a:cubicBezTo>
                    <a:pt x="254" y="146341"/>
                    <a:pt x="3035" y="176960"/>
                    <a:pt x="16939" y="205555"/>
                  </a:cubicBezTo>
                  <a:cubicBezTo>
                    <a:pt x="32108" y="236680"/>
                    <a:pt x="53849" y="253128"/>
                    <a:pt x="56377" y="253128"/>
                  </a:cubicBezTo>
                  <a:cubicBezTo>
                    <a:pt x="57894" y="253128"/>
                    <a:pt x="58905" y="252369"/>
                    <a:pt x="58905" y="250598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A605527D-006C-09C8-FA3D-D6B113534601}"/>
                </a:ext>
              </a:extLst>
            </p:cNvPr>
            <p:cNvSpPr/>
            <p:nvPr>
              <p:custDataLst>
                <p:tags r:id="rId109"/>
              </p:custDataLst>
            </p:nvPr>
          </p:nvSpPr>
          <p:spPr>
            <a:xfrm>
              <a:off x="13488379" y="7211957"/>
              <a:ext cx="133734" cy="111848"/>
            </a:xfrm>
            <a:custGeom>
              <a:avLst/>
              <a:gdLst>
                <a:gd name="csX0" fmla="*/ 121605 w 133734"/>
                <a:gd name="csY0" fmla="*/ 14754 h 111848"/>
                <a:gd name="csX1" fmla="*/ 133993 w 133734"/>
                <a:gd name="csY1" fmla="*/ 6150 h 111848"/>
                <a:gd name="csX2" fmla="*/ 124133 w 133734"/>
                <a:gd name="csY2" fmla="*/ 77 h 111848"/>
                <a:gd name="csX3" fmla="*/ 66493 w 133734"/>
                <a:gd name="csY3" fmla="*/ 77 h 111848"/>
                <a:gd name="csX4" fmla="*/ 258 w 133734"/>
                <a:gd name="csY4" fmla="*/ 71944 h 111848"/>
                <a:gd name="csX5" fmla="*/ 38179 w 133734"/>
                <a:gd name="csY5" fmla="*/ 111926 h 111848"/>
                <a:gd name="csX6" fmla="*/ 101633 w 133734"/>
                <a:gd name="csY6" fmla="*/ 42337 h 111848"/>
                <a:gd name="csX7" fmla="*/ 93796 w 133734"/>
                <a:gd name="csY7" fmla="*/ 14754 h 111848"/>
                <a:gd name="csX8" fmla="*/ 121605 w 133734"/>
                <a:gd name="csY8" fmla="*/ 14754 h 111848"/>
                <a:gd name="csX9" fmla="*/ 38432 w 133734"/>
                <a:gd name="csY9" fmla="*/ 106359 h 111848"/>
                <a:gd name="csX10" fmla="*/ 15932 w 133734"/>
                <a:gd name="csY10" fmla="*/ 79029 h 111848"/>
                <a:gd name="csX11" fmla="*/ 27814 w 133734"/>
                <a:gd name="csY11" fmla="*/ 35757 h 111848"/>
                <a:gd name="csX12" fmla="*/ 62196 w 133734"/>
                <a:gd name="csY12" fmla="*/ 14754 h 111848"/>
                <a:gd name="csX13" fmla="*/ 85454 w 133734"/>
                <a:gd name="csY13" fmla="*/ 39300 h 111848"/>
                <a:gd name="csX14" fmla="*/ 71802 w 133734"/>
                <a:gd name="csY14" fmla="*/ 84849 h 111848"/>
                <a:gd name="csX15" fmla="*/ 38432 w 133734"/>
                <a:gd name="csY15" fmla="*/ 106359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605" y="14754"/>
                  </a:moveTo>
                  <a:cubicBezTo>
                    <a:pt x="124892" y="14754"/>
                    <a:pt x="133993" y="14754"/>
                    <a:pt x="133993" y="6150"/>
                  </a:cubicBezTo>
                  <a:cubicBezTo>
                    <a:pt x="133993" y="77"/>
                    <a:pt x="128684" y="77"/>
                    <a:pt x="124133" y="77"/>
                  </a:cubicBezTo>
                  <a:lnTo>
                    <a:pt x="66493" y="77"/>
                  </a:lnTo>
                  <a:cubicBezTo>
                    <a:pt x="28319" y="77"/>
                    <a:pt x="258" y="41831"/>
                    <a:pt x="258" y="71944"/>
                  </a:cubicBezTo>
                  <a:cubicBezTo>
                    <a:pt x="258" y="94212"/>
                    <a:pt x="15174" y="111926"/>
                    <a:pt x="38179" y="111926"/>
                  </a:cubicBezTo>
                  <a:cubicBezTo>
                    <a:pt x="68010" y="111926"/>
                    <a:pt x="101633" y="81307"/>
                    <a:pt x="101633" y="42337"/>
                  </a:cubicBezTo>
                  <a:cubicBezTo>
                    <a:pt x="101633" y="38035"/>
                    <a:pt x="101633" y="25888"/>
                    <a:pt x="93796" y="14754"/>
                  </a:cubicBezTo>
                  <a:lnTo>
                    <a:pt x="121605" y="14754"/>
                  </a:lnTo>
                  <a:close/>
                  <a:moveTo>
                    <a:pt x="38432" y="106359"/>
                  </a:moveTo>
                  <a:cubicBezTo>
                    <a:pt x="26044" y="106359"/>
                    <a:pt x="15932" y="97249"/>
                    <a:pt x="15932" y="79029"/>
                  </a:cubicBezTo>
                  <a:cubicBezTo>
                    <a:pt x="15932" y="71438"/>
                    <a:pt x="18966" y="50687"/>
                    <a:pt x="27814" y="35757"/>
                  </a:cubicBezTo>
                  <a:cubicBezTo>
                    <a:pt x="38432" y="18297"/>
                    <a:pt x="53600" y="14754"/>
                    <a:pt x="62196" y="14754"/>
                  </a:cubicBezTo>
                  <a:cubicBezTo>
                    <a:pt x="83431" y="14754"/>
                    <a:pt x="85454" y="31456"/>
                    <a:pt x="85454" y="39300"/>
                  </a:cubicBezTo>
                  <a:cubicBezTo>
                    <a:pt x="85454" y="51194"/>
                    <a:pt x="80398" y="71944"/>
                    <a:pt x="71802" y="84849"/>
                  </a:cubicBezTo>
                  <a:cubicBezTo>
                    <a:pt x="61943" y="99779"/>
                    <a:pt x="48291" y="106359"/>
                    <a:pt x="38432" y="10635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333E816C-7C9C-4923-301F-E7D40FBF4EE3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>
            <a:xfrm>
              <a:off x="13643449" y="7111573"/>
              <a:ext cx="78218" cy="117618"/>
            </a:xfrm>
            <a:custGeom>
              <a:avLst/>
              <a:gdLst>
                <a:gd name="csX0" fmla="*/ 78482 w 78218"/>
                <a:gd name="csY0" fmla="*/ 85453 h 117618"/>
                <a:gd name="csX1" fmla="*/ 72466 w 78218"/>
                <a:gd name="csY1" fmla="*/ 85453 h 117618"/>
                <a:gd name="csX2" fmla="*/ 67864 w 78218"/>
                <a:gd name="csY2" fmla="*/ 101572 h 117618"/>
                <a:gd name="csX3" fmla="*/ 50345 w 78218"/>
                <a:gd name="csY3" fmla="*/ 102635 h 117618"/>
                <a:gd name="csX4" fmla="*/ 17784 w 78218"/>
                <a:gd name="csY4" fmla="*/ 102635 h 117618"/>
                <a:gd name="csX5" fmla="*/ 53176 w 78218"/>
                <a:gd name="csY5" fmla="*/ 72876 h 117618"/>
                <a:gd name="csX6" fmla="*/ 78482 w 78218"/>
                <a:gd name="csY6" fmla="*/ 34615 h 117618"/>
                <a:gd name="csX7" fmla="*/ 37073 w 78218"/>
                <a:gd name="csY7" fmla="*/ 74 h 117618"/>
                <a:gd name="csX8" fmla="*/ 264 w 78218"/>
                <a:gd name="csY8" fmla="*/ 31781 h 117618"/>
                <a:gd name="csX9" fmla="*/ 9643 w 78218"/>
                <a:gd name="csY9" fmla="*/ 41700 h 117618"/>
                <a:gd name="csX10" fmla="*/ 19022 w 78218"/>
                <a:gd name="csY10" fmla="*/ 32312 h 117618"/>
                <a:gd name="csX11" fmla="*/ 8581 w 78218"/>
                <a:gd name="csY11" fmla="*/ 22924 h 117618"/>
                <a:gd name="csX12" fmla="*/ 34418 w 78218"/>
                <a:gd name="csY12" fmla="*/ 6450 h 117618"/>
                <a:gd name="csX13" fmla="*/ 61317 w 78218"/>
                <a:gd name="csY13" fmla="*/ 34615 h 117618"/>
                <a:gd name="csX14" fmla="*/ 44682 w 78218"/>
                <a:gd name="csY14" fmla="*/ 68625 h 117618"/>
                <a:gd name="csX15" fmla="*/ 2034 w 78218"/>
                <a:gd name="csY15" fmla="*/ 110783 h 117618"/>
                <a:gd name="csX16" fmla="*/ 264 w 78218"/>
                <a:gd name="csY16" fmla="*/ 117692 h 117618"/>
                <a:gd name="csX17" fmla="*/ 73173 w 78218"/>
                <a:gd name="csY17" fmla="*/ 117692 h 117618"/>
                <a:gd name="csX18" fmla="*/ 78482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482" y="85453"/>
                  </a:moveTo>
                  <a:lnTo>
                    <a:pt x="72466" y="85453"/>
                  </a:lnTo>
                  <a:cubicBezTo>
                    <a:pt x="71935" y="89350"/>
                    <a:pt x="70165" y="99801"/>
                    <a:pt x="67864" y="101572"/>
                  </a:cubicBezTo>
                  <a:cubicBezTo>
                    <a:pt x="66449" y="102635"/>
                    <a:pt x="52823" y="102635"/>
                    <a:pt x="50345" y="102635"/>
                  </a:cubicBezTo>
                  <a:lnTo>
                    <a:pt x="17784" y="102635"/>
                  </a:lnTo>
                  <a:cubicBezTo>
                    <a:pt x="36365" y="86162"/>
                    <a:pt x="42559" y="81202"/>
                    <a:pt x="53176" y="72876"/>
                  </a:cubicBezTo>
                  <a:cubicBezTo>
                    <a:pt x="66272" y="62425"/>
                    <a:pt x="78482" y="51443"/>
                    <a:pt x="78482" y="34615"/>
                  </a:cubicBezTo>
                  <a:cubicBezTo>
                    <a:pt x="78482" y="13182"/>
                    <a:pt x="59724" y="74"/>
                    <a:pt x="37073" y="74"/>
                  </a:cubicBezTo>
                  <a:cubicBezTo>
                    <a:pt x="15129" y="74"/>
                    <a:pt x="264" y="15484"/>
                    <a:pt x="264" y="31781"/>
                  </a:cubicBezTo>
                  <a:cubicBezTo>
                    <a:pt x="264" y="40815"/>
                    <a:pt x="7873" y="41700"/>
                    <a:pt x="9643" y="41700"/>
                  </a:cubicBezTo>
                  <a:cubicBezTo>
                    <a:pt x="13890" y="41700"/>
                    <a:pt x="19022" y="38689"/>
                    <a:pt x="19022" y="32312"/>
                  </a:cubicBezTo>
                  <a:cubicBezTo>
                    <a:pt x="19022" y="29124"/>
                    <a:pt x="17784" y="22924"/>
                    <a:pt x="8581" y="22924"/>
                  </a:cubicBezTo>
                  <a:cubicBezTo>
                    <a:pt x="14067" y="10347"/>
                    <a:pt x="26101" y="6450"/>
                    <a:pt x="34418" y="6450"/>
                  </a:cubicBezTo>
                  <a:cubicBezTo>
                    <a:pt x="52115" y="6450"/>
                    <a:pt x="61317" y="20267"/>
                    <a:pt x="61317" y="34615"/>
                  </a:cubicBezTo>
                  <a:cubicBezTo>
                    <a:pt x="61317" y="50026"/>
                    <a:pt x="50345" y="62248"/>
                    <a:pt x="44682" y="68625"/>
                  </a:cubicBezTo>
                  <a:lnTo>
                    <a:pt x="2034" y="110783"/>
                  </a:lnTo>
                  <a:cubicBezTo>
                    <a:pt x="264" y="112378"/>
                    <a:pt x="264" y="112732"/>
                    <a:pt x="264" y="117692"/>
                  </a:cubicBezTo>
                  <a:lnTo>
                    <a:pt x="73173" y="117692"/>
                  </a:lnTo>
                  <a:lnTo>
                    <a:pt x="78482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D949E65-1807-432C-B22E-ACD7F3CA5590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>
            <a:xfrm>
              <a:off x="13634025" y="7305463"/>
              <a:ext cx="81403" cy="79888"/>
            </a:xfrm>
            <a:custGeom>
              <a:avLst/>
              <a:gdLst>
                <a:gd name="csX0" fmla="*/ 19199 w 81403"/>
                <a:gd name="csY0" fmla="*/ 62609 h 79888"/>
                <a:gd name="csX1" fmla="*/ 42027 w 81403"/>
                <a:gd name="csY1" fmla="*/ 42592 h 79888"/>
                <a:gd name="csX2" fmla="*/ 64148 w 81403"/>
                <a:gd name="csY2" fmla="*/ 23993 h 79888"/>
                <a:gd name="csX3" fmla="*/ 81667 w 81403"/>
                <a:gd name="csY3" fmla="*/ 2205 h 79888"/>
                <a:gd name="csX4" fmla="*/ 78659 w 81403"/>
                <a:gd name="csY4" fmla="*/ 80 h 79888"/>
                <a:gd name="csX5" fmla="*/ 75651 w 81403"/>
                <a:gd name="csY5" fmla="*/ 1851 h 79888"/>
                <a:gd name="csX6" fmla="*/ 62201 w 81403"/>
                <a:gd name="csY6" fmla="*/ 12656 h 79888"/>
                <a:gd name="csX7" fmla="*/ 52114 w 81403"/>
                <a:gd name="csY7" fmla="*/ 7342 h 79888"/>
                <a:gd name="csX8" fmla="*/ 38134 w 81403"/>
                <a:gd name="csY8" fmla="*/ 80 h 79888"/>
                <a:gd name="csX9" fmla="*/ 14421 w 81403"/>
                <a:gd name="csY9" fmla="*/ 20805 h 79888"/>
                <a:gd name="csX10" fmla="*/ 17429 w 81403"/>
                <a:gd name="csY10" fmla="*/ 22930 h 79888"/>
                <a:gd name="csX11" fmla="*/ 20615 w 81403"/>
                <a:gd name="csY11" fmla="*/ 20450 h 79888"/>
                <a:gd name="csX12" fmla="*/ 36010 w 81403"/>
                <a:gd name="csY12" fmla="*/ 13896 h 79888"/>
                <a:gd name="csX13" fmla="*/ 47159 w 81403"/>
                <a:gd name="csY13" fmla="*/ 15491 h 79888"/>
                <a:gd name="csX14" fmla="*/ 62555 w 81403"/>
                <a:gd name="csY14" fmla="*/ 17616 h 79888"/>
                <a:gd name="csX15" fmla="*/ 37957 w 81403"/>
                <a:gd name="csY15" fmla="*/ 39050 h 79888"/>
                <a:gd name="csX16" fmla="*/ 16013 w 81403"/>
                <a:gd name="csY16" fmla="*/ 58003 h 79888"/>
                <a:gd name="csX17" fmla="*/ 264 w 81403"/>
                <a:gd name="csY17" fmla="*/ 77842 h 79888"/>
                <a:gd name="csX18" fmla="*/ 3272 w 81403"/>
                <a:gd name="csY18" fmla="*/ 79968 h 79888"/>
                <a:gd name="csX19" fmla="*/ 6280 w 81403"/>
                <a:gd name="csY19" fmla="*/ 78197 h 79888"/>
                <a:gd name="csX20" fmla="*/ 22561 w 81403"/>
                <a:gd name="csY20" fmla="*/ 67391 h 79888"/>
                <a:gd name="csX21" fmla="*/ 32117 w 81403"/>
                <a:gd name="csY21" fmla="*/ 71997 h 79888"/>
                <a:gd name="csX22" fmla="*/ 46805 w 81403"/>
                <a:gd name="csY22" fmla="*/ 79968 h 79888"/>
                <a:gd name="csX23" fmla="*/ 77597 w 81403"/>
                <a:gd name="csY23" fmla="*/ 52512 h 79888"/>
                <a:gd name="csX24" fmla="*/ 74589 w 81403"/>
                <a:gd name="csY24" fmla="*/ 50209 h 79888"/>
                <a:gd name="csX25" fmla="*/ 71403 w 81403"/>
                <a:gd name="csY25" fmla="*/ 53043 h 79888"/>
                <a:gd name="csX26" fmla="*/ 48929 w 81403"/>
                <a:gd name="csY26" fmla="*/ 66151 h 79888"/>
                <a:gd name="csX27" fmla="*/ 36010 w 81403"/>
                <a:gd name="csY27" fmla="*/ 64203 h 79888"/>
                <a:gd name="csX28" fmla="*/ 23269 w 81403"/>
                <a:gd name="csY28" fmla="*/ 62431 h 79888"/>
                <a:gd name="csX29" fmla="*/ 19199 w 81403"/>
                <a:gd name="csY29" fmla="*/ 62609 h 7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81403" h="79888">
                  <a:moveTo>
                    <a:pt x="19199" y="62609"/>
                  </a:moveTo>
                  <a:cubicBezTo>
                    <a:pt x="23800" y="58003"/>
                    <a:pt x="26985" y="54637"/>
                    <a:pt x="42027" y="42592"/>
                  </a:cubicBezTo>
                  <a:cubicBezTo>
                    <a:pt x="45744" y="39581"/>
                    <a:pt x="59016" y="28953"/>
                    <a:pt x="64148" y="23993"/>
                  </a:cubicBezTo>
                  <a:cubicBezTo>
                    <a:pt x="74943" y="13365"/>
                    <a:pt x="81667" y="4331"/>
                    <a:pt x="81667" y="2205"/>
                  </a:cubicBezTo>
                  <a:cubicBezTo>
                    <a:pt x="81667" y="80"/>
                    <a:pt x="79367" y="80"/>
                    <a:pt x="78659" y="80"/>
                  </a:cubicBezTo>
                  <a:cubicBezTo>
                    <a:pt x="77066" y="80"/>
                    <a:pt x="76535" y="434"/>
                    <a:pt x="75651" y="1851"/>
                  </a:cubicBezTo>
                  <a:cubicBezTo>
                    <a:pt x="70165" y="9999"/>
                    <a:pt x="66448" y="12656"/>
                    <a:pt x="62201" y="12656"/>
                  </a:cubicBezTo>
                  <a:cubicBezTo>
                    <a:pt x="60078" y="12656"/>
                    <a:pt x="57423" y="12479"/>
                    <a:pt x="52114" y="7342"/>
                  </a:cubicBezTo>
                  <a:cubicBezTo>
                    <a:pt x="46097" y="1320"/>
                    <a:pt x="42204" y="80"/>
                    <a:pt x="38134" y="80"/>
                  </a:cubicBezTo>
                  <a:cubicBezTo>
                    <a:pt x="23977" y="80"/>
                    <a:pt x="14421" y="15491"/>
                    <a:pt x="14421" y="20805"/>
                  </a:cubicBezTo>
                  <a:cubicBezTo>
                    <a:pt x="14421" y="22399"/>
                    <a:pt x="16190" y="22930"/>
                    <a:pt x="17429" y="22930"/>
                  </a:cubicBezTo>
                  <a:cubicBezTo>
                    <a:pt x="19553" y="22930"/>
                    <a:pt x="19907" y="22399"/>
                    <a:pt x="20615" y="20450"/>
                  </a:cubicBezTo>
                  <a:cubicBezTo>
                    <a:pt x="23269" y="14251"/>
                    <a:pt x="33179" y="13896"/>
                    <a:pt x="36010" y="13896"/>
                  </a:cubicBezTo>
                  <a:cubicBezTo>
                    <a:pt x="40081" y="13896"/>
                    <a:pt x="44682" y="14959"/>
                    <a:pt x="47159" y="15491"/>
                  </a:cubicBezTo>
                  <a:cubicBezTo>
                    <a:pt x="56892" y="17616"/>
                    <a:pt x="58131" y="17616"/>
                    <a:pt x="62555" y="17616"/>
                  </a:cubicBezTo>
                  <a:cubicBezTo>
                    <a:pt x="57954" y="22399"/>
                    <a:pt x="54769" y="25587"/>
                    <a:pt x="37957" y="39050"/>
                  </a:cubicBezTo>
                  <a:cubicBezTo>
                    <a:pt x="24154" y="50032"/>
                    <a:pt x="19376" y="54460"/>
                    <a:pt x="16013" y="58003"/>
                  </a:cubicBezTo>
                  <a:cubicBezTo>
                    <a:pt x="5396" y="68454"/>
                    <a:pt x="264" y="76248"/>
                    <a:pt x="264" y="77842"/>
                  </a:cubicBezTo>
                  <a:cubicBezTo>
                    <a:pt x="264" y="79968"/>
                    <a:pt x="2564" y="79968"/>
                    <a:pt x="3272" y="79968"/>
                  </a:cubicBezTo>
                  <a:cubicBezTo>
                    <a:pt x="5042" y="79968"/>
                    <a:pt x="5396" y="79614"/>
                    <a:pt x="6280" y="78197"/>
                  </a:cubicBezTo>
                  <a:cubicBezTo>
                    <a:pt x="11058" y="71465"/>
                    <a:pt x="16544" y="67391"/>
                    <a:pt x="22561" y="67391"/>
                  </a:cubicBezTo>
                  <a:cubicBezTo>
                    <a:pt x="24685" y="67391"/>
                    <a:pt x="27339" y="67568"/>
                    <a:pt x="32117" y="71997"/>
                  </a:cubicBezTo>
                  <a:cubicBezTo>
                    <a:pt x="37603" y="77311"/>
                    <a:pt x="41142" y="79968"/>
                    <a:pt x="46805" y="79968"/>
                  </a:cubicBezTo>
                  <a:cubicBezTo>
                    <a:pt x="65741" y="79968"/>
                    <a:pt x="77597" y="58534"/>
                    <a:pt x="77597" y="52512"/>
                  </a:cubicBezTo>
                  <a:cubicBezTo>
                    <a:pt x="77597" y="50386"/>
                    <a:pt x="75651" y="50209"/>
                    <a:pt x="74589" y="50209"/>
                  </a:cubicBezTo>
                  <a:cubicBezTo>
                    <a:pt x="72465" y="50209"/>
                    <a:pt x="72111" y="51095"/>
                    <a:pt x="71403" y="53043"/>
                  </a:cubicBezTo>
                  <a:cubicBezTo>
                    <a:pt x="68041" y="61900"/>
                    <a:pt x="57600" y="66151"/>
                    <a:pt x="48929" y="66151"/>
                  </a:cubicBezTo>
                  <a:cubicBezTo>
                    <a:pt x="44859" y="66151"/>
                    <a:pt x="40435" y="65266"/>
                    <a:pt x="36010" y="64203"/>
                  </a:cubicBezTo>
                  <a:cubicBezTo>
                    <a:pt x="27870" y="62431"/>
                    <a:pt x="26454" y="62431"/>
                    <a:pt x="23269" y="62431"/>
                  </a:cubicBezTo>
                  <a:cubicBezTo>
                    <a:pt x="22915" y="62431"/>
                    <a:pt x="20261" y="62431"/>
                    <a:pt x="19199" y="6260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30923D6E-9D73-B3D1-A9F9-0DD571B4238A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>
            <a:xfrm>
              <a:off x="13816047" y="7173493"/>
              <a:ext cx="168116" cy="168531"/>
            </a:xfrm>
            <a:custGeom>
              <a:avLst/>
              <a:gdLst>
                <a:gd name="csX0" fmla="*/ 89511 w 168116"/>
                <a:gd name="csY0" fmla="*/ 89404 h 168531"/>
                <a:gd name="csX1" fmla="*/ 160044 w 168116"/>
                <a:gd name="csY1" fmla="*/ 89404 h 168531"/>
                <a:gd name="csX2" fmla="*/ 168387 w 168116"/>
                <a:gd name="csY2" fmla="*/ 84343 h 168531"/>
                <a:gd name="csX3" fmla="*/ 160044 w 168116"/>
                <a:gd name="csY3" fmla="*/ 79282 h 168531"/>
                <a:gd name="csX4" fmla="*/ 89511 w 168116"/>
                <a:gd name="csY4" fmla="*/ 79282 h 168531"/>
                <a:gd name="csX5" fmla="*/ 89511 w 168116"/>
                <a:gd name="csY5" fmla="*/ 8428 h 168531"/>
                <a:gd name="csX6" fmla="*/ 84455 w 168116"/>
                <a:gd name="csY6" fmla="*/ 77 h 168531"/>
                <a:gd name="csX7" fmla="*/ 79399 w 168116"/>
                <a:gd name="csY7" fmla="*/ 8428 h 168531"/>
                <a:gd name="csX8" fmla="*/ 79399 w 168116"/>
                <a:gd name="csY8" fmla="*/ 79282 h 168531"/>
                <a:gd name="csX9" fmla="*/ 8613 w 168116"/>
                <a:gd name="csY9" fmla="*/ 79282 h 168531"/>
                <a:gd name="csX10" fmla="*/ 271 w 168116"/>
                <a:gd name="csY10" fmla="*/ 84343 h 168531"/>
                <a:gd name="csX11" fmla="*/ 8613 w 168116"/>
                <a:gd name="csY11" fmla="*/ 89404 h 168531"/>
                <a:gd name="csX12" fmla="*/ 79399 w 168116"/>
                <a:gd name="csY12" fmla="*/ 89404 h 168531"/>
                <a:gd name="csX13" fmla="*/ 79399 w 168116"/>
                <a:gd name="csY13" fmla="*/ 160259 h 168531"/>
                <a:gd name="csX14" fmla="*/ 84455 w 168116"/>
                <a:gd name="csY14" fmla="*/ 168609 h 168531"/>
                <a:gd name="csX15" fmla="*/ 89511 w 168116"/>
                <a:gd name="csY15" fmla="*/ 160259 h 168531"/>
                <a:gd name="csX16" fmla="*/ 89511 w 168116"/>
                <a:gd name="csY16" fmla="*/ 89404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68116" h="168531">
                  <a:moveTo>
                    <a:pt x="89511" y="89404"/>
                  </a:moveTo>
                  <a:lnTo>
                    <a:pt x="160044" y="89404"/>
                  </a:lnTo>
                  <a:cubicBezTo>
                    <a:pt x="163584" y="89404"/>
                    <a:pt x="168387" y="89404"/>
                    <a:pt x="168387" y="84343"/>
                  </a:cubicBezTo>
                  <a:cubicBezTo>
                    <a:pt x="168387" y="79282"/>
                    <a:pt x="163584" y="79282"/>
                    <a:pt x="160044" y="79282"/>
                  </a:cubicBezTo>
                  <a:lnTo>
                    <a:pt x="89511" y="79282"/>
                  </a:lnTo>
                  <a:lnTo>
                    <a:pt x="89511" y="8428"/>
                  </a:lnTo>
                  <a:cubicBezTo>
                    <a:pt x="89511" y="4885"/>
                    <a:pt x="89511" y="77"/>
                    <a:pt x="84455" y="77"/>
                  </a:cubicBezTo>
                  <a:cubicBezTo>
                    <a:pt x="79399" y="77"/>
                    <a:pt x="79399" y="4885"/>
                    <a:pt x="79399" y="8428"/>
                  </a:cubicBezTo>
                  <a:lnTo>
                    <a:pt x="79399" y="79282"/>
                  </a:lnTo>
                  <a:lnTo>
                    <a:pt x="8613" y="79282"/>
                  </a:lnTo>
                  <a:cubicBezTo>
                    <a:pt x="5074" y="79282"/>
                    <a:pt x="271" y="79282"/>
                    <a:pt x="271" y="84343"/>
                  </a:cubicBezTo>
                  <a:cubicBezTo>
                    <a:pt x="271" y="89404"/>
                    <a:pt x="5074" y="89404"/>
                    <a:pt x="8613" y="89404"/>
                  </a:cubicBezTo>
                  <a:lnTo>
                    <a:pt x="79399" y="89404"/>
                  </a:lnTo>
                  <a:lnTo>
                    <a:pt x="79399" y="160259"/>
                  </a:lnTo>
                  <a:cubicBezTo>
                    <a:pt x="79399" y="163801"/>
                    <a:pt x="79399" y="168609"/>
                    <a:pt x="84455" y="168609"/>
                  </a:cubicBezTo>
                  <a:cubicBezTo>
                    <a:pt x="89511" y="168609"/>
                    <a:pt x="89511" y="163801"/>
                    <a:pt x="89511" y="160259"/>
                  </a:cubicBezTo>
                  <a:lnTo>
                    <a:pt x="89511" y="8940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7F0F1100-528F-DCEB-4E20-86E38B36B2D1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>
            <a:xfrm>
              <a:off x="14062248" y="7142368"/>
              <a:ext cx="137811" cy="227745"/>
            </a:xfrm>
            <a:custGeom>
              <a:avLst/>
              <a:gdLst>
                <a:gd name="csX0" fmla="*/ 138092 w 137811"/>
                <a:gd name="csY0" fmla="*/ 34745 h 227745"/>
                <a:gd name="csX1" fmla="*/ 103711 w 137811"/>
                <a:gd name="csY1" fmla="*/ 77 h 227745"/>
                <a:gd name="csX2" fmla="*/ 73121 w 137811"/>
                <a:gd name="csY2" fmla="*/ 10705 h 227745"/>
                <a:gd name="csX3" fmla="*/ 40509 w 137811"/>
                <a:gd name="csY3" fmla="*/ 64605 h 227745"/>
                <a:gd name="csX4" fmla="*/ 313 w 137811"/>
                <a:gd name="csY4" fmla="*/ 225293 h 227745"/>
                <a:gd name="csX5" fmla="*/ 3346 w 137811"/>
                <a:gd name="csY5" fmla="*/ 227823 h 227745"/>
                <a:gd name="csX6" fmla="*/ 6380 w 137811"/>
                <a:gd name="csY6" fmla="*/ 226558 h 227745"/>
                <a:gd name="csX7" fmla="*/ 24077 w 137811"/>
                <a:gd name="csY7" fmla="*/ 156716 h 227745"/>
                <a:gd name="csX8" fmla="*/ 58458 w 137811"/>
                <a:gd name="csY8" fmla="*/ 181262 h 227745"/>
                <a:gd name="csX9" fmla="*/ 107250 w 137811"/>
                <a:gd name="csY9" fmla="*/ 161271 h 227745"/>
                <a:gd name="csX10" fmla="*/ 127474 w 137811"/>
                <a:gd name="csY10" fmla="*/ 114709 h 227745"/>
                <a:gd name="csX11" fmla="*/ 109020 w 137811"/>
                <a:gd name="csY11" fmla="*/ 77005 h 227745"/>
                <a:gd name="csX12" fmla="*/ 138092 w 137811"/>
                <a:gd name="csY12" fmla="*/ 34745 h 227745"/>
                <a:gd name="csX13" fmla="*/ 92587 w 137811"/>
                <a:gd name="csY13" fmla="*/ 76752 h 227745"/>
                <a:gd name="csX14" fmla="*/ 80452 w 137811"/>
                <a:gd name="csY14" fmla="*/ 78523 h 227745"/>
                <a:gd name="csX15" fmla="*/ 69329 w 137811"/>
                <a:gd name="csY15" fmla="*/ 77511 h 227745"/>
                <a:gd name="csX16" fmla="*/ 81716 w 137811"/>
                <a:gd name="csY16" fmla="*/ 75486 h 227745"/>
                <a:gd name="csX17" fmla="*/ 92587 w 137811"/>
                <a:gd name="csY17" fmla="*/ 76752 h 227745"/>
                <a:gd name="csX18" fmla="*/ 123935 w 137811"/>
                <a:gd name="csY18" fmla="*/ 28925 h 227745"/>
                <a:gd name="csX19" fmla="*/ 101183 w 137811"/>
                <a:gd name="csY19" fmla="*/ 72703 h 227745"/>
                <a:gd name="csX20" fmla="*/ 81716 w 137811"/>
                <a:gd name="csY20" fmla="*/ 69666 h 227745"/>
                <a:gd name="csX21" fmla="*/ 62250 w 137811"/>
                <a:gd name="csY21" fmla="*/ 77764 h 227745"/>
                <a:gd name="csX22" fmla="*/ 79694 w 137811"/>
                <a:gd name="csY22" fmla="*/ 84090 h 227745"/>
                <a:gd name="csX23" fmla="*/ 100424 w 137811"/>
                <a:gd name="csY23" fmla="*/ 80801 h 227745"/>
                <a:gd name="csX24" fmla="*/ 111548 w 137811"/>
                <a:gd name="csY24" fmla="*/ 109395 h 227745"/>
                <a:gd name="csX25" fmla="*/ 98907 w 137811"/>
                <a:gd name="csY25" fmla="*/ 152920 h 227745"/>
                <a:gd name="csX26" fmla="*/ 57700 w 137811"/>
                <a:gd name="csY26" fmla="*/ 175695 h 227745"/>
                <a:gd name="csX27" fmla="*/ 28880 w 137811"/>
                <a:gd name="csY27" fmla="*/ 143051 h 227745"/>
                <a:gd name="csX28" fmla="*/ 30144 w 137811"/>
                <a:gd name="csY28" fmla="*/ 131917 h 227745"/>
                <a:gd name="csX29" fmla="*/ 46324 w 137811"/>
                <a:gd name="csY29" fmla="*/ 67895 h 227745"/>
                <a:gd name="csX30" fmla="*/ 100424 w 137811"/>
                <a:gd name="csY30" fmla="*/ 5897 h 227745"/>
                <a:gd name="csX31" fmla="*/ 123935 w 137811"/>
                <a:gd name="csY31" fmla="*/ 28925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092" y="34745"/>
                  </a:moveTo>
                  <a:cubicBezTo>
                    <a:pt x="138092" y="15766"/>
                    <a:pt x="124188" y="77"/>
                    <a:pt x="103711" y="77"/>
                  </a:cubicBezTo>
                  <a:cubicBezTo>
                    <a:pt x="89048" y="77"/>
                    <a:pt x="81969" y="4126"/>
                    <a:pt x="73121" y="10705"/>
                  </a:cubicBezTo>
                  <a:cubicBezTo>
                    <a:pt x="59217" y="20827"/>
                    <a:pt x="45312" y="45373"/>
                    <a:pt x="40509" y="64605"/>
                  </a:cubicBezTo>
                  <a:lnTo>
                    <a:pt x="313" y="225293"/>
                  </a:lnTo>
                  <a:cubicBezTo>
                    <a:pt x="60" y="226305"/>
                    <a:pt x="1324" y="227823"/>
                    <a:pt x="3346" y="227823"/>
                  </a:cubicBezTo>
                  <a:cubicBezTo>
                    <a:pt x="5369" y="227823"/>
                    <a:pt x="6127" y="227317"/>
                    <a:pt x="6380" y="226558"/>
                  </a:cubicBezTo>
                  <a:lnTo>
                    <a:pt x="24077" y="156716"/>
                  </a:lnTo>
                  <a:cubicBezTo>
                    <a:pt x="28880" y="171899"/>
                    <a:pt x="40003" y="181262"/>
                    <a:pt x="58458" y="181262"/>
                  </a:cubicBezTo>
                  <a:cubicBezTo>
                    <a:pt x="76913" y="181262"/>
                    <a:pt x="95874" y="172405"/>
                    <a:pt x="107250" y="161271"/>
                  </a:cubicBezTo>
                  <a:cubicBezTo>
                    <a:pt x="119385" y="149630"/>
                    <a:pt x="127474" y="133435"/>
                    <a:pt x="127474" y="114709"/>
                  </a:cubicBezTo>
                  <a:cubicBezTo>
                    <a:pt x="127474" y="96490"/>
                    <a:pt x="118121" y="83331"/>
                    <a:pt x="109020" y="77005"/>
                  </a:cubicBezTo>
                  <a:cubicBezTo>
                    <a:pt x="123682" y="68654"/>
                    <a:pt x="138092" y="52965"/>
                    <a:pt x="138092" y="34745"/>
                  </a:cubicBezTo>
                  <a:close/>
                  <a:moveTo>
                    <a:pt x="92587" y="76752"/>
                  </a:moveTo>
                  <a:cubicBezTo>
                    <a:pt x="89301" y="78017"/>
                    <a:pt x="86520" y="78523"/>
                    <a:pt x="80452" y="78523"/>
                  </a:cubicBezTo>
                  <a:cubicBezTo>
                    <a:pt x="76913" y="78523"/>
                    <a:pt x="71857" y="78776"/>
                    <a:pt x="69329" y="77511"/>
                  </a:cubicBezTo>
                  <a:cubicBezTo>
                    <a:pt x="69835" y="74980"/>
                    <a:pt x="78936" y="75486"/>
                    <a:pt x="81716" y="75486"/>
                  </a:cubicBezTo>
                  <a:cubicBezTo>
                    <a:pt x="87025" y="75486"/>
                    <a:pt x="89301" y="75486"/>
                    <a:pt x="92587" y="76752"/>
                  </a:cubicBezTo>
                  <a:close/>
                  <a:moveTo>
                    <a:pt x="123935" y="28925"/>
                  </a:moveTo>
                  <a:cubicBezTo>
                    <a:pt x="123935" y="46639"/>
                    <a:pt x="114328" y="64858"/>
                    <a:pt x="101183" y="72703"/>
                  </a:cubicBezTo>
                  <a:cubicBezTo>
                    <a:pt x="94357" y="70172"/>
                    <a:pt x="89301" y="69666"/>
                    <a:pt x="81716" y="69666"/>
                  </a:cubicBezTo>
                  <a:cubicBezTo>
                    <a:pt x="76407" y="69666"/>
                    <a:pt x="62250" y="69413"/>
                    <a:pt x="62250" y="77764"/>
                  </a:cubicBezTo>
                  <a:cubicBezTo>
                    <a:pt x="61998" y="84849"/>
                    <a:pt x="75143" y="84090"/>
                    <a:pt x="79694" y="84090"/>
                  </a:cubicBezTo>
                  <a:cubicBezTo>
                    <a:pt x="89048" y="84090"/>
                    <a:pt x="92840" y="83837"/>
                    <a:pt x="100424" y="80801"/>
                  </a:cubicBezTo>
                  <a:cubicBezTo>
                    <a:pt x="110031" y="89910"/>
                    <a:pt x="111295" y="97755"/>
                    <a:pt x="111548" y="109395"/>
                  </a:cubicBezTo>
                  <a:cubicBezTo>
                    <a:pt x="112053" y="124072"/>
                    <a:pt x="105986" y="143051"/>
                    <a:pt x="98907" y="152920"/>
                  </a:cubicBezTo>
                  <a:cubicBezTo>
                    <a:pt x="89048" y="166585"/>
                    <a:pt x="72110" y="175695"/>
                    <a:pt x="57700" y="175695"/>
                  </a:cubicBezTo>
                  <a:cubicBezTo>
                    <a:pt x="38487" y="175695"/>
                    <a:pt x="28880" y="161018"/>
                    <a:pt x="28880" y="143051"/>
                  </a:cubicBezTo>
                  <a:cubicBezTo>
                    <a:pt x="28880" y="140521"/>
                    <a:pt x="28880" y="136725"/>
                    <a:pt x="30144" y="131917"/>
                  </a:cubicBezTo>
                  <a:lnTo>
                    <a:pt x="46324" y="67895"/>
                  </a:lnTo>
                  <a:cubicBezTo>
                    <a:pt x="51885" y="46133"/>
                    <a:pt x="70087" y="5897"/>
                    <a:pt x="100424" y="5897"/>
                  </a:cubicBezTo>
                  <a:cubicBezTo>
                    <a:pt x="115087" y="5897"/>
                    <a:pt x="123935" y="13742"/>
                    <a:pt x="123935" y="289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290F9570-13D4-D32F-98CB-2B46F0D5E675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>
            <a:xfrm>
              <a:off x="14222181" y="7111573"/>
              <a:ext cx="78218" cy="117618"/>
            </a:xfrm>
            <a:custGeom>
              <a:avLst/>
              <a:gdLst>
                <a:gd name="csX0" fmla="*/ 78505 w 78218"/>
                <a:gd name="csY0" fmla="*/ 85453 h 117618"/>
                <a:gd name="csX1" fmla="*/ 72488 w 78218"/>
                <a:gd name="csY1" fmla="*/ 85453 h 117618"/>
                <a:gd name="csX2" fmla="*/ 67887 w 78218"/>
                <a:gd name="csY2" fmla="*/ 101572 h 117618"/>
                <a:gd name="csX3" fmla="*/ 50368 w 78218"/>
                <a:gd name="csY3" fmla="*/ 102635 h 117618"/>
                <a:gd name="csX4" fmla="*/ 17806 w 78218"/>
                <a:gd name="csY4" fmla="*/ 102635 h 117618"/>
                <a:gd name="csX5" fmla="*/ 53199 w 78218"/>
                <a:gd name="csY5" fmla="*/ 72876 h 117618"/>
                <a:gd name="csX6" fmla="*/ 78505 w 78218"/>
                <a:gd name="csY6" fmla="*/ 34615 h 117618"/>
                <a:gd name="csX7" fmla="*/ 37095 w 78218"/>
                <a:gd name="csY7" fmla="*/ 74 h 117618"/>
                <a:gd name="csX8" fmla="*/ 287 w 78218"/>
                <a:gd name="csY8" fmla="*/ 31781 h 117618"/>
                <a:gd name="csX9" fmla="*/ 9666 w 78218"/>
                <a:gd name="csY9" fmla="*/ 41700 h 117618"/>
                <a:gd name="csX10" fmla="*/ 19045 w 78218"/>
                <a:gd name="csY10" fmla="*/ 32312 h 117618"/>
                <a:gd name="csX11" fmla="*/ 8604 w 78218"/>
                <a:gd name="csY11" fmla="*/ 22924 h 117618"/>
                <a:gd name="csX12" fmla="*/ 34441 w 78218"/>
                <a:gd name="csY12" fmla="*/ 6450 h 117618"/>
                <a:gd name="csX13" fmla="*/ 61340 w 78218"/>
                <a:gd name="csY13" fmla="*/ 34615 h 117618"/>
                <a:gd name="csX14" fmla="*/ 44705 w 78218"/>
                <a:gd name="csY14" fmla="*/ 68625 h 117618"/>
                <a:gd name="csX15" fmla="*/ 2056 w 78218"/>
                <a:gd name="csY15" fmla="*/ 110783 h 117618"/>
                <a:gd name="csX16" fmla="*/ 287 w 78218"/>
                <a:gd name="csY16" fmla="*/ 117692 h 117618"/>
                <a:gd name="csX17" fmla="*/ 73196 w 78218"/>
                <a:gd name="csY17" fmla="*/ 117692 h 117618"/>
                <a:gd name="csX18" fmla="*/ 78505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05" y="85453"/>
                  </a:moveTo>
                  <a:lnTo>
                    <a:pt x="72488" y="85453"/>
                  </a:lnTo>
                  <a:cubicBezTo>
                    <a:pt x="71958" y="89350"/>
                    <a:pt x="70188" y="99801"/>
                    <a:pt x="67887" y="101572"/>
                  </a:cubicBezTo>
                  <a:cubicBezTo>
                    <a:pt x="66472" y="102635"/>
                    <a:pt x="52845" y="102635"/>
                    <a:pt x="50368" y="102635"/>
                  </a:cubicBezTo>
                  <a:lnTo>
                    <a:pt x="17806" y="102635"/>
                  </a:lnTo>
                  <a:cubicBezTo>
                    <a:pt x="36388" y="86162"/>
                    <a:pt x="42581" y="81202"/>
                    <a:pt x="53199" y="72876"/>
                  </a:cubicBezTo>
                  <a:cubicBezTo>
                    <a:pt x="66295" y="62425"/>
                    <a:pt x="78505" y="51443"/>
                    <a:pt x="78505" y="34615"/>
                  </a:cubicBezTo>
                  <a:cubicBezTo>
                    <a:pt x="78505" y="13182"/>
                    <a:pt x="59747" y="74"/>
                    <a:pt x="37095" y="74"/>
                  </a:cubicBezTo>
                  <a:cubicBezTo>
                    <a:pt x="15152" y="74"/>
                    <a:pt x="287" y="15484"/>
                    <a:pt x="287" y="31781"/>
                  </a:cubicBezTo>
                  <a:cubicBezTo>
                    <a:pt x="287" y="40815"/>
                    <a:pt x="7896" y="41700"/>
                    <a:pt x="9666" y="41700"/>
                  </a:cubicBezTo>
                  <a:cubicBezTo>
                    <a:pt x="13913" y="41700"/>
                    <a:pt x="19045" y="38689"/>
                    <a:pt x="19045" y="32312"/>
                  </a:cubicBezTo>
                  <a:cubicBezTo>
                    <a:pt x="19045" y="29124"/>
                    <a:pt x="17806" y="22924"/>
                    <a:pt x="8604" y="22924"/>
                  </a:cubicBezTo>
                  <a:cubicBezTo>
                    <a:pt x="14090" y="10347"/>
                    <a:pt x="26124" y="6450"/>
                    <a:pt x="34441" y="6450"/>
                  </a:cubicBezTo>
                  <a:cubicBezTo>
                    <a:pt x="52137" y="6450"/>
                    <a:pt x="61340" y="20267"/>
                    <a:pt x="61340" y="34615"/>
                  </a:cubicBezTo>
                  <a:cubicBezTo>
                    <a:pt x="61340" y="50026"/>
                    <a:pt x="50368" y="62248"/>
                    <a:pt x="44705" y="68625"/>
                  </a:cubicBezTo>
                  <a:lnTo>
                    <a:pt x="2056" y="110783"/>
                  </a:lnTo>
                  <a:cubicBezTo>
                    <a:pt x="287" y="112378"/>
                    <a:pt x="287" y="112732"/>
                    <a:pt x="287" y="117692"/>
                  </a:cubicBezTo>
                  <a:lnTo>
                    <a:pt x="73196" y="117692"/>
                  </a:lnTo>
                  <a:lnTo>
                    <a:pt x="78505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9F48AC5C-F1CF-75B1-9B15-49233F1A8B1C}"/>
                </a:ext>
              </a:extLst>
            </p:cNvPr>
            <p:cNvSpPr/>
            <p:nvPr>
              <p:custDataLst>
                <p:tags r:id="rId115"/>
              </p:custDataLst>
            </p:nvPr>
          </p:nvSpPr>
          <p:spPr>
            <a:xfrm>
              <a:off x="14334810" y="7209173"/>
              <a:ext cx="98341" cy="114632"/>
            </a:xfrm>
            <a:custGeom>
              <a:avLst/>
              <a:gdLst>
                <a:gd name="csX0" fmla="*/ 90038 w 98341"/>
                <a:gd name="csY0" fmla="*/ 15766 h 114632"/>
                <a:gd name="csX1" fmla="*/ 78914 w 98341"/>
                <a:gd name="csY1" fmla="*/ 19309 h 114632"/>
                <a:gd name="csX2" fmla="*/ 74364 w 98341"/>
                <a:gd name="csY2" fmla="*/ 29178 h 114632"/>
                <a:gd name="csX3" fmla="*/ 83717 w 98341"/>
                <a:gd name="csY3" fmla="*/ 38035 h 114632"/>
                <a:gd name="csX4" fmla="*/ 97875 w 98341"/>
                <a:gd name="csY4" fmla="*/ 21840 h 114632"/>
                <a:gd name="csX5" fmla="*/ 68043 w 98341"/>
                <a:gd name="csY5" fmla="*/ 77 h 114632"/>
                <a:gd name="csX6" fmla="*/ 291 w 98341"/>
                <a:gd name="csY6" fmla="*/ 71944 h 114632"/>
                <a:gd name="csX7" fmla="*/ 41246 w 98341"/>
                <a:gd name="csY7" fmla="*/ 114709 h 114632"/>
                <a:gd name="csX8" fmla="*/ 98633 w 98341"/>
                <a:gd name="csY8" fmla="*/ 84849 h 114632"/>
                <a:gd name="csX9" fmla="*/ 95599 w 98341"/>
                <a:gd name="csY9" fmla="*/ 81560 h 114632"/>
                <a:gd name="csX10" fmla="*/ 92313 w 98341"/>
                <a:gd name="csY10" fmla="*/ 84090 h 114632"/>
                <a:gd name="csX11" fmla="*/ 41752 w 98341"/>
                <a:gd name="csY11" fmla="*/ 109142 h 114632"/>
                <a:gd name="csX12" fmla="*/ 18999 w 98341"/>
                <a:gd name="csY12" fmla="*/ 81560 h 114632"/>
                <a:gd name="csX13" fmla="*/ 32651 w 98341"/>
                <a:gd name="csY13" fmla="*/ 30949 h 114632"/>
                <a:gd name="csX14" fmla="*/ 68296 w 98341"/>
                <a:gd name="csY14" fmla="*/ 5644 h 114632"/>
                <a:gd name="csX15" fmla="*/ 90038 w 98341"/>
                <a:gd name="csY15" fmla="*/ 15766 h 114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98341" h="114632">
                  <a:moveTo>
                    <a:pt x="90038" y="15766"/>
                  </a:moveTo>
                  <a:cubicBezTo>
                    <a:pt x="85993" y="15766"/>
                    <a:pt x="82453" y="15766"/>
                    <a:pt x="78914" y="19309"/>
                  </a:cubicBezTo>
                  <a:cubicBezTo>
                    <a:pt x="74869" y="23105"/>
                    <a:pt x="74364" y="27407"/>
                    <a:pt x="74364" y="29178"/>
                  </a:cubicBezTo>
                  <a:cubicBezTo>
                    <a:pt x="74364" y="35251"/>
                    <a:pt x="78914" y="38035"/>
                    <a:pt x="83717" y="38035"/>
                  </a:cubicBezTo>
                  <a:cubicBezTo>
                    <a:pt x="91049" y="38035"/>
                    <a:pt x="97875" y="31962"/>
                    <a:pt x="97875" y="21840"/>
                  </a:cubicBezTo>
                  <a:cubicBezTo>
                    <a:pt x="97875" y="9440"/>
                    <a:pt x="85993" y="77"/>
                    <a:pt x="68043" y="77"/>
                  </a:cubicBezTo>
                  <a:cubicBezTo>
                    <a:pt x="33915" y="77"/>
                    <a:pt x="291" y="36264"/>
                    <a:pt x="291" y="71944"/>
                  </a:cubicBezTo>
                  <a:cubicBezTo>
                    <a:pt x="291" y="94718"/>
                    <a:pt x="14954" y="114709"/>
                    <a:pt x="41246" y="114709"/>
                  </a:cubicBezTo>
                  <a:cubicBezTo>
                    <a:pt x="77397" y="114709"/>
                    <a:pt x="98633" y="87886"/>
                    <a:pt x="98633" y="84849"/>
                  </a:cubicBezTo>
                  <a:cubicBezTo>
                    <a:pt x="98633" y="83331"/>
                    <a:pt x="97116" y="81560"/>
                    <a:pt x="95599" y="81560"/>
                  </a:cubicBezTo>
                  <a:cubicBezTo>
                    <a:pt x="94335" y="81560"/>
                    <a:pt x="93830" y="82066"/>
                    <a:pt x="92313" y="84090"/>
                  </a:cubicBezTo>
                  <a:cubicBezTo>
                    <a:pt x="72341" y="109142"/>
                    <a:pt x="44785" y="109142"/>
                    <a:pt x="41752" y="109142"/>
                  </a:cubicBezTo>
                  <a:cubicBezTo>
                    <a:pt x="25825" y="109142"/>
                    <a:pt x="18999" y="96743"/>
                    <a:pt x="18999" y="81560"/>
                  </a:cubicBezTo>
                  <a:cubicBezTo>
                    <a:pt x="18999" y="71185"/>
                    <a:pt x="24055" y="46639"/>
                    <a:pt x="32651" y="30949"/>
                  </a:cubicBezTo>
                  <a:cubicBezTo>
                    <a:pt x="40488" y="16526"/>
                    <a:pt x="54392" y="5644"/>
                    <a:pt x="68296" y="5644"/>
                  </a:cubicBezTo>
                  <a:cubicBezTo>
                    <a:pt x="76892" y="5644"/>
                    <a:pt x="86498" y="8934"/>
                    <a:pt x="90038" y="157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C029905-80C5-008D-329E-FC0B4A1D2EB9}"/>
                </a:ext>
              </a:extLst>
            </p:cNvPr>
            <p:cNvSpPr/>
            <p:nvPr>
              <p:custDataLst>
                <p:tags r:id="rId116"/>
              </p:custDataLst>
            </p:nvPr>
          </p:nvSpPr>
          <p:spPr>
            <a:xfrm>
              <a:off x="14444997" y="7111573"/>
              <a:ext cx="78218" cy="117618"/>
            </a:xfrm>
            <a:custGeom>
              <a:avLst/>
              <a:gdLst>
                <a:gd name="csX0" fmla="*/ 78514 w 78218"/>
                <a:gd name="csY0" fmla="*/ 85453 h 117618"/>
                <a:gd name="csX1" fmla="*/ 72497 w 78218"/>
                <a:gd name="csY1" fmla="*/ 85453 h 117618"/>
                <a:gd name="csX2" fmla="*/ 67896 w 78218"/>
                <a:gd name="csY2" fmla="*/ 101572 h 117618"/>
                <a:gd name="csX3" fmla="*/ 50377 w 78218"/>
                <a:gd name="csY3" fmla="*/ 102635 h 117618"/>
                <a:gd name="csX4" fmla="*/ 17815 w 78218"/>
                <a:gd name="csY4" fmla="*/ 102635 h 117618"/>
                <a:gd name="csX5" fmla="*/ 53208 w 78218"/>
                <a:gd name="csY5" fmla="*/ 72876 h 117618"/>
                <a:gd name="csX6" fmla="*/ 78514 w 78218"/>
                <a:gd name="csY6" fmla="*/ 34615 h 117618"/>
                <a:gd name="csX7" fmla="*/ 37104 w 78218"/>
                <a:gd name="csY7" fmla="*/ 74 h 117618"/>
                <a:gd name="csX8" fmla="*/ 296 w 78218"/>
                <a:gd name="csY8" fmla="*/ 31781 h 117618"/>
                <a:gd name="csX9" fmla="*/ 9675 w 78218"/>
                <a:gd name="csY9" fmla="*/ 41700 h 117618"/>
                <a:gd name="csX10" fmla="*/ 19054 w 78218"/>
                <a:gd name="csY10" fmla="*/ 32312 h 117618"/>
                <a:gd name="csX11" fmla="*/ 8613 w 78218"/>
                <a:gd name="csY11" fmla="*/ 22924 h 117618"/>
                <a:gd name="csX12" fmla="*/ 34450 w 78218"/>
                <a:gd name="csY12" fmla="*/ 6450 h 117618"/>
                <a:gd name="csX13" fmla="*/ 61348 w 78218"/>
                <a:gd name="csY13" fmla="*/ 34615 h 117618"/>
                <a:gd name="csX14" fmla="*/ 44714 w 78218"/>
                <a:gd name="csY14" fmla="*/ 68625 h 117618"/>
                <a:gd name="csX15" fmla="*/ 2065 w 78218"/>
                <a:gd name="csY15" fmla="*/ 110783 h 117618"/>
                <a:gd name="csX16" fmla="*/ 296 w 78218"/>
                <a:gd name="csY16" fmla="*/ 117692 h 117618"/>
                <a:gd name="csX17" fmla="*/ 73205 w 78218"/>
                <a:gd name="csY17" fmla="*/ 117692 h 117618"/>
                <a:gd name="csX18" fmla="*/ 78514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14" y="85453"/>
                  </a:moveTo>
                  <a:lnTo>
                    <a:pt x="72497" y="85453"/>
                  </a:lnTo>
                  <a:cubicBezTo>
                    <a:pt x="71966" y="89350"/>
                    <a:pt x="70197" y="99801"/>
                    <a:pt x="67896" y="101572"/>
                  </a:cubicBezTo>
                  <a:cubicBezTo>
                    <a:pt x="66480" y="102635"/>
                    <a:pt x="52854" y="102635"/>
                    <a:pt x="50377" y="102635"/>
                  </a:cubicBezTo>
                  <a:lnTo>
                    <a:pt x="17815" y="102635"/>
                  </a:lnTo>
                  <a:cubicBezTo>
                    <a:pt x="36396" y="86162"/>
                    <a:pt x="42590" y="81202"/>
                    <a:pt x="53208" y="72876"/>
                  </a:cubicBezTo>
                  <a:cubicBezTo>
                    <a:pt x="66303" y="62425"/>
                    <a:pt x="78514" y="51443"/>
                    <a:pt x="78514" y="34615"/>
                  </a:cubicBezTo>
                  <a:cubicBezTo>
                    <a:pt x="78514" y="13182"/>
                    <a:pt x="59756" y="74"/>
                    <a:pt x="37104" y="74"/>
                  </a:cubicBezTo>
                  <a:cubicBezTo>
                    <a:pt x="15161" y="74"/>
                    <a:pt x="296" y="15484"/>
                    <a:pt x="296" y="31781"/>
                  </a:cubicBezTo>
                  <a:cubicBezTo>
                    <a:pt x="296" y="40815"/>
                    <a:pt x="7905" y="41700"/>
                    <a:pt x="9675" y="41700"/>
                  </a:cubicBezTo>
                  <a:cubicBezTo>
                    <a:pt x="13922" y="41700"/>
                    <a:pt x="19054" y="38689"/>
                    <a:pt x="19054" y="32312"/>
                  </a:cubicBezTo>
                  <a:cubicBezTo>
                    <a:pt x="19054" y="29124"/>
                    <a:pt x="17815" y="22924"/>
                    <a:pt x="8613" y="22924"/>
                  </a:cubicBezTo>
                  <a:cubicBezTo>
                    <a:pt x="14099" y="10347"/>
                    <a:pt x="26132" y="6450"/>
                    <a:pt x="34450" y="6450"/>
                  </a:cubicBezTo>
                  <a:cubicBezTo>
                    <a:pt x="52146" y="6450"/>
                    <a:pt x="61348" y="20267"/>
                    <a:pt x="61348" y="34615"/>
                  </a:cubicBezTo>
                  <a:cubicBezTo>
                    <a:pt x="61348" y="50026"/>
                    <a:pt x="50377" y="62248"/>
                    <a:pt x="44714" y="68625"/>
                  </a:cubicBezTo>
                  <a:lnTo>
                    <a:pt x="2065" y="110783"/>
                  </a:lnTo>
                  <a:cubicBezTo>
                    <a:pt x="296" y="112378"/>
                    <a:pt x="296" y="112732"/>
                    <a:pt x="296" y="117692"/>
                  </a:cubicBezTo>
                  <a:lnTo>
                    <a:pt x="73205" y="117692"/>
                  </a:lnTo>
                  <a:lnTo>
                    <a:pt x="78514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5A911478-9C59-A6AA-169E-3938C9A1C9B5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>
            <a:xfrm>
              <a:off x="14556868" y="7211957"/>
              <a:ext cx="133734" cy="111848"/>
            </a:xfrm>
            <a:custGeom>
              <a:avLst/>
              <a:gdLst>
                <a:gd name="csX0" fmla="*/ 121647 w 133734"/>
                <a:gd name="csY0" fmla="*/ 14754 h 111848"/>
                <a:gd name="csX1" fmla="*/ 134035 w 133734"/>
                <a:gd name="csY1" fmla="*/ 6150 h 111848"/>
                <a:gd name="csX2" fmla="*/ 124175 w 133734"/>
                <a:gd name="csY2" fmla="*/ 77 h 111848"/>
                <a:gd name="csX3" fmla="*/ 66535 w 133734"/>
                <a:gd name="csY3" fmla="*/ 77 h 111848"/>
                <a:gd name="csX4" fmla="*/ 300 w 133734"/>
                <a:gd name="csY4" fmla="*/ 71944 h 111848"/>
                <a:gd name="csX5" fmla="*/ 38221 w 133734"/>
                <a:gd name="csY5" fmla="*/ 111926 h 111848"/>
                <a:gd name="csX6" fmla="*/ 101676 w 133734"/>
                <a:gd name="csY6" fmla="*/ 42337 h 111848"/>
                <a:gd name="csX7" fmla="*/ 93839 w 133734"/>
                <a:gd name="csY7" fmla="*/ 14754 h 111848"/>
                <a:gd name="csX8" fmla="*/ 121647 w 133734"/>
                <a:gd name="csY8" fmla="*/ 14754 h 111848"/>
                <a:gd name="csX9" fmla="*/ 38474 w 133734"/>
                <a:gd name="csY9" fmla="*/ 106359 h 111848"/>
                <a:gd name="csX10" fmla="*/ 15974 w 133734"/>
                <a:gd name="csY10" fmla="*/ 79029 h 111848"/>
                <a:gd name="csX11" fmla="*/ 27856 w 133734"/>
                <a:gd name="csY11" fmla="*/ 35757 h 111848"/>
                <a:gd name="csX12" fmla="*/ 62238 w 133734"/>
                <a:gd name="csY12" fmla="*/ 14754 h 111848"/>
                <a:gd name="csX13" fmla="*/ 85496 w 133734"/>
                <a:gd name="csY13" fmla="*/ 39300 h 111848"/>
                <a:gd name="csX14" fmla="*/ 71844 w 133734"/>
                <a:gd name="csY14" fmla="*/ 84849 h 111848"/>
                <a:gd name="csX15" fmla="*/ 38474 w 133734"/>
                <a:gd name="csY15" fmla="*/ 106359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3734" h="111848">
                  <a:moveTo>
                    <a:pt x="121647" y="14754"/>
                  </a:moveTo>
                  <a:cubicBezTo>
                    <a:pt x="124934" y="14754"/>
                    <a:pt x="134035" y="14754"/>
                    <a:pt x="134035" y="6150"/>
                  </a:cubicBezTo>
                  <a:cubicBezTo>
                    <a:pt x="134035" y="77"/>
                    <a:pt x="128726" y="77"/>
                    <a:pt x="124175" y="77"/>
                  </a:cubicBezTo>
                  <a:lnTo>
                    <a:pt x="66535" y="77"/>
                  </a:lnTo>
                  <a:cubicBezTo>
                    <a:pt x="28362" y="77"/>
                    <a:pt x="300" y="41831"/>
                    <a:pt x="300" y="71944"/>
                  </a:cubicBezTo>
                  <a:cubicBezTo>
                    <a:pt x="300" y="94212"/>
                    <a:pt x="15216" y="111926"/>
                    <a:pt x="38221" y="111926"/>
                  </a:cubicBezTo>
                  <a:cubicBezTo>
                    <a:pt x="68052" y="111926"/>
                    <a:pt x="101676" y="81307"/>
                    <a:pt x="101676" y="42337"/>
                  </a:cubicBezTo>
                  <a:cubicBezTo>
                    <a:pt x="101676" y="38035"/>
                    <a:pt x="101676" y="25888"/>
                    <a:pt x="93839" y="14754"/>
                  </a:cubicBezTo>
                  <a:lnTo>
                    <a:pt x="121647" y="14754"/>
                  </a:lnTo>
                  <a:close/>
                  <a:moveTo>
                    <a:pt x="38474" y="106359"/>
                  </a:moveTo>
                  <a:cubicBezTo>
                    <a:pt x="26086" y="106359"/>
                    <a:pt x="15974" y="97249"/>
                    <a:pt x="15974" y="79029"/>
                  </a:cubicBezTo>
                  <a:cubicBezTo>
                    <a:pt x="15974" y="71438"/>
                    <a:pt x="19008" y="50687"/>
                    <a:pt x="27856" y="35757"/>
                  </a:cubicBezTo>
                  <a:cubicBezTo>
                    <a:pt x="38474" y="18297"/>
                    <a:pt x="53642" y="14754"/>
                    <a:pt x="62238" y="14754"/>
                  </a:cubicBezTo>
                  <a:cubicBezTo>
                    <a:pt x="83473" y="14754"/>
                    <a:pt x="85496" y="31456"/>
                    <a:pt x="85496" y="39300"/>
                  </a:cubicBezTo>
                  <a:cubicBezTo>
                    <a:pt x="85496" y="51194"/>
                    <a:pt x="80440" y="71944"/>
                    <a:pt x="71844" y="84849"/>
                  </a:cubicBezTo>
                  <a:cubicBezTo>
                    <a:pt x="61985" y="99779"/>
                    <a:pt x="48333" y="106359"/>
                    <a:pt x="38474" y="10635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86CCB94C-8E05-B9EA-F5D5-B664CD1EC8C6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>
            <a:xfrm>
              <a:off x="14711937" y="7111573"/>
              <a:ext cx="78218" cy="117618"/>
            </a:xfrm>
            <a:custGeom>
              <a:avLst/>
              <a:gdLst>
                <a:gd name="csX0" fmla="*/ 78524 w 78218"/>
                <a:gd name="csY0" fmla="*/ 85453 h 117618"/>
                <a:gd name="csX1" fmla="*/ 72508 w 78218"/>
                <a:gd name="csY1" fmla="*/ 85453 h 117618"/>
                <a:gd name="csX2" fmla="*/ 67907 w 78218"/>
                <a:gd name="csY2" fmla="*/ 101572 h 117618"/>
                <a:gd name="csX3" fmla="*/ 50387 w 78218"/>
                <a:gd name="csY3" fmla="*/ 102635 h 117618"/>
                <a:gd name="csX4" fmla="*/ 17826 w 78218"/>
                <a:gd name="csY4" fmla="*/ 102635 h 117618"/>
                <a:gd name="csX5" fmla="*/ 53219 w 78218"/>
                <a:gd name="csY5" fmla="*/ 72876 h 117618"/>
                <a:gd name="csX6" fmla="*/ 78524 w 78218"/>
                <a:gd name="csY6" fmla="*/ 34615 h 117618"/>
                <a:gd name="csX7" fmla="*/ 37115 w 78218"/>
                <a:gd name="csY7" fmla="*/ 74 h 117618"/>
                <a:gd name="csX8" fmla="*/ 306 w 78218"/>
                <a:gd name="csY8" fmla="*/ 31781 h 117618"/>
                <a:gd name="csX9" fmla="*/ 9685 w 78218"/>
                <a:gd name="csY9" fmla="*/ 41700 h 117618"/>
                <a:gd name="csX10" fmla="*/ 19064 w 78218"/>
                <a:gd name="csY10" fmla="*/ 32312 h 117618"/>
                <a:gd name="csX11" fmla="*/ 8623 w 78218"/>
                <a:gd name="csY11" fmla="*/ 22924 h 117618"/>
                <a:gd name="csX12" fmla="*/ 34460 w 78218"/>
                <a:gd name="csY12" fmla="*/ 6450 h 117618"/>
                <a:gd name="csX13" fmla="*/ 61359 w 78218"/>
                <a:gd name="csY13" fmla="*/ 34615 h 117618"/>
                <a:gd name="csX14" fmla="*/ 44724 w 78218"/>
                <a:gd name="csY14" fmla="*/ 68625 h 117618"/>
                <a:gd name="csX15" fmla="*/ 2076 w 78218"/>
                <a:gd name="csY15" fmla="*/ 110783 h 117618"/>
                <a:gd name="csX16" fmla="*/ 306 w 78218"/>
                <a:gd name="csY16" fmla="*/ 117692 h 117618"/>
                <a:gd name="csX17" fmla="*/ 73216 w 78218"/>
                <a:gd name="csY17" fmla="*/ 117692 h 117618"/>
                <a:gd name="csX18" fmla="*/ 78524 w 78218"/>
                <a:gd name="csY18" fmla="*/ 85453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24" y="85453"/>
                  </a:moveTo>
                  <a:lnTo>
                    <a:pt x="72508" y="85453"/>
                  </a:lnTo>
                  <a:cubicBezTo>
                    <a:pt x="71977" y="89350"/>
                    <a:pt x="70207" y="99801"/>
                    <a:pt x="67907" y="101572"/>
                  </a:cubicBezTo>
                  <a:cubicBezTo>
                    <a:pt x="66491" y="102635"/>
                    <a:pt x="52865" y="102635"/>
                    <a:pt x="50387" y="102635"/>
                  </a:cubicBezTo>
                  <a:lnTo>
                    <a:pt x="17826" y="102635"/>
                  </a:lnTo>
                  <a:cubicBezTo>
                    <a:pt x="36407" y="86162"/>
                    <a:pt x="42601" y="81202"/>
                    <a:pt x="53219" y="72876"/>
                  </a:cubicBezTo>
                  <a:cubicBezTo>
                    <a:pt x="66314" y="62425"/>
                    <a:pt x="78524" y="51443"/>
                    <a:pt x="78524" y="34615"/>
                  </a:cubicBezTo>
                  <a:cubicBezTo>
                    <a:pt x="78524" y="13182"/>
                    <a:pt x="59766" y="74"/>
                    <a:pt x="37115" y="74"/>
                  </a:cubicBezTo>
                  <a:cubicBezTo>
                    <a:pt x="15171" y="74"/>
                    <a:pt x="306" y="15484"/>
                    <a:pt x="306" y="31781"/>
                  </a:cubicBezTo>
                  <a:cubicBezTo>
                    <a:pt x="306" y="40815"/>
                    <a:pt x="7916" y="41700"/>
                    <a:pt x="9685" y="41700"/>
                  </a:cubicBezTo>
                  <a:cubicBezTo>
                    <a:pt x="13932" y="41700"/>
                    <a:pt x="19064" y="38689"/>
                    <a:pt x="19064" y="32312"/>
                  </a:cubicBezTo>
                  <a:cubicBezTo>
                    <a:pt x="19064" y="29124"/>
                    <a:pt x="17826" y="22924"/>
                    <a:pt x="8623" y="22924"/>
                  </a:cubicBezTo>
                  <a:cubicBezTo>
                    <a:pt x="14109" y="10347"/>
                    <a:pt x="26143" y="6450"/>
                    <a:pt x="34460" y="6450"/>
                  </a:cubicBezTo>
                  <a:cubicBezTo>
                    <a:pt x="52157" y="6450"/>
                    <a:pt x="61359" y="20267"/>
                    <a:pt x="61359" y="34615"/>
                  </a:cubicBezTo>
                  <a:cubicBezTo>
                    <a:pt x="61359" y="50026"/>
                    <a:pt x="50387" y="62248"/>
                    <a:pt x="44724" y="68625"/>
                  </a:cubicBezTo>
                  <a:lnTo>
                    <a:pt x="2076" y="110783"/>
                  </a:lnTo>
                  <a:cubicBezTo>
                    <a:pt x="306" y="112378"/>
                    <a:pt x="306" y="112732"/>
                    <a:pt x="306" y="117692"/>
                  </a:cubicBezTo>
                  <a:lnTo>
                    <a:pt x="73216" y="117692"/>
                  </a:lnTo>
                  <a:lnTo>
                    <a:pt x="78524" y="8545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D5FE814C-A5CF-A30D-E17E-C38144665C82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>
            <a:xfrm>
              <a:off x="14699151" y="7272870"/>
              <a:ext cx="59814" cy="112481"/>
            </a:xfrm>
            <a:custGeom>
              <a:avLst/>
              <a:gdLst>
                <a:gd name="csX0" fmla="*/ 36407 w 59814"/>
                <a:gd name="csY0" fmla="*/ 40821 h 112481"/>
                <a:gd name="csX1" fmla="*/ 54457 w 59814"/>
                <a:gd name="csY1" fmla="*/ 40821 h 112481"/>
                <a:gd name="csX2" fmla="*/ 60120 w 59814"/>
                <a:gd name="csY2" fmla="*/ 36924 h 112481"/>
                <a:gd name="csX3" fmla="*/ 54811 w 59814"/>
                <a:gd name="csY3" fmla="*/ 34444 h 112481"/>
                <a:gd name="csX4" fmla="*/ 37999 w 59814"/>
                <a:gd name="csY4" fmla="*/ 34444 h 112481"/>
                <a:gd name="csX5" fmla="*/ 44547 w 59814"/>
                <a:gd name="csY5" fmla="*/ 8228 h 112481"/>
                <a:gd name="csX6" fmla="*/ 45078 w 59814"/>
                <a:gd name="csY6" fmla="*/ 5748 h 112481"/>
                <a:gd name="csX7" fmla="*/ 39061 w 59814"/>
                <a:gd name="csY7" fmla="*/ 80 h 112481"/>
                <a:gd name="csX8" fmla="*/ 30744 w 59814"/>
                <a:gd name="csY8" fmla="*/ 7697 h 112481"/>
                <a:gd name="csX9" fmla="*/ 24019 w 59814"/>
                <a:gd name="csY9" fmla="*/ 34444 h 112481"/>
                <a:gd name="csX10" fmla="*/ 5969 w 59814"/>
                <a:gd name="csY10" fmla="*/ 34444 h 112481"/>
                <a:gd name="csX11" fmla="*/ 306 w 59814"/>
                <a:gd name="csY11" fmla="*/ 38341 h 112481"/>
                <a:gd name="csX12" fmla="*/ 5615 w 59814"/>
                <a:gd name="csY12" fmla="*/ 40821 h 112481"/>
                <a:gd name="csX13" fmla="*/ 22426 w 59814"/>
                <a:gd name="csY13" fmla="*/ 40821 h 112481"/>
                <a:gd name="csX14" fmla="*/ 11985 w 59814"/>
                <a:gd name="csY14" fmla="*/ 82625 h 112481"/>
                <a:gd name="csX15" fmla="*/ 9331 w 59814"/>
                <a:gd name="csY15" fmla="*/ 95733 h 112481"/>
                <a:gd name="csX16" fmla="*/ 28266 w 59814"/>
                <a:gd name="csY16" fmla="*/ 112561 h 112481"/>
                <a:gd name="csX17" fmla="*/ 59058 w 59814"/>
                <a:gd name="csY17" fmla="*/ 85459 h 112481"/>
                <a:gd name="csX18" fmla="*/ 56227 w 59814"/>
                <a:gd name="csY18" fmla="*/ 83156 h 112481"/>
                <a:gd name="csX19" fmla="*/ 52510 w 59814"/>
                <a:gd name="csY19" fmla="*/ 86522 h 112481"/>
                <a:gd name="csX20" fmla="*/ 28797 w 59814"/>
                <a:gd name="csY20" fmla="*/ 107601 h 112481"/>
                <a:gd name="csX21" fmla="*/ 22603 w 59814"/>
                <a:gd name="csY21" fmla="*/ 98921 h 112481"/>
                <a:gd name="csX22" fmla="*/ 23665 w 59814"/>
                <a:gd name="csY22" fmla="*/ 91659 h 112481"/>
                <a:gd name="csX23" fmla="*/ 36407 w 59814"/>
                <a:gd name="csY23" fmla="*/ 40821 h 112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9814" h="112481">
                  <a:moveTo>
                    <a:pt x="36407" y="40821"/>
                  </a:moveTo>
                  <a:lnTo>
                    <a:pt x="54457" y="40821"/>
                  </a:lnTo>
                  <a:cubicBezTo>
                    <a:pt x="57819" y="40821"/>
                    <a:pt x="60120" y="40821"/>
                    <a:pt x="60120" y="36924"/>
                  </a:cubicBezTo>
                  <a:cubicBezTo>
                    <a:pt x="60120" y="34444"/>
                    <a:pt x="57819" y="34444"/>
                    <a:pt x="54811" y="34444"/>
                  </a:cubicBezTo>
                  <a:lnTo>
                    <a:pt x="37999" y="34444"/>
                  </a:lnTo>
                  <a:lnTo>
                    <a:pt x="44547" y="8228"/>
                  </a:lnTo>
                  <a:cubicBezTo>
                    <a:pt x="44724" y="7342"/>
                    <a:pt x="45078" y="6457"/>
                    <a:pt x="45078" y="5748"/>
                  </a:cubicBezTo>
                  <a:cubicBezTo>
                    <a:pt x="45078" y="2560"/>
                    <a:pt x="42600" y="80"/>
                    <a:pt x="39061" y="80"/>
                  </a:cubicBezTo>
                  <a:cubicBezTo>
                    <a:pt x="34637" y="80"/>
                    <a:pt x="31982" y="3091"/>
                    <a:pt x="30744" y="7697"/>
                  </a:cubicBezTo>
                  <a:cubicBezTo>
                    <a:pt x="29505" y="12125"/>
                    <a:pt x="31805" y="3622"/>
                    <a:pt x="24019" y="34444"/>
                  </a:cubicBezTo>
                  <a:lnTo>
                    <a:pt x="5969" y="34444"/>
                  </a:lnTo>
                  <a:cubicBezTo>
                    <a:pt x="2606" y="34444"/>
                    <a:pt x="306" y="34444"/>
                    <a:pt x="306" y="38341"/>
                  </a:cubicBezTo>
                  <a:cubicBezTo>
                    <a:pt x="306" y="40821"/>
                    <a:pt x="2429" y="40821"/>
                    <a:pt x="5615" y="40821"/>
                  </a:cubicBezTo>
                  <a:lnTo>
                    <a:pt x="22426" y="40821"/>
                  </a:lnTo>
                  <a:lnTo>
                    <a:pt x="11985" y="82625"/>
                  </a:lnTo>
                  <a:cubicBezTo>
                    <a:pt x="10924" y="87053"/>
                    <a:pt x="9331" y="93430"/>
                    <a:pt x="9331" y="95733"/>
                  </a:cubicBezTo>
                  <a:cubicBezTo>
                    <a:pt x="9331" y="106184"/>
                    <a:pt x="18179" y="112561"/>
                    <a:pt x="28266" y="112561"/>
                  </a:cubicBezTo>
                  <a:cubicBezTo>
                    <a:pt x="47909" y="112561"/>
                    <a:pt x="59058" y="87762"/>
                    <a:pt x="59058" y="85459"/>
                  </a:cubicBezTo>
                  <a:cubicBezTo>
                    <a:pt x="59058" y="83156"/>
                    <a:pt x="56757" y="83156"/>
                    <a:pt x="56227" y="83156"/>
                  </a:cubicBezTo>
                  <a:cubicBezTo>
                    <a:pt x="54103" y="83156"/>
                    <a:pt x="53926" y="83511"/>
                    <a:pt x="52510" y="86522"/>
                  </a:cubicBezTo>
                  <a:cubicBezTo>
                    <a:pt x="47555" y="97681"/>
                    <a:pt x="38530" y="107601"/>
                    <a:pt x="28797" y="107601"/>
                  </a:cubicBezTo>
                  <a:cubicBezTo>
                    <a:pt x="25081" y="107601"/>
                    <a:pt x="22603" y="105298"/>
                    <a:pt x="22603" y="98921"/>
                  </a:cubicBezTo>
                  <a:cubicBezTo>
                    <a:pt x="22603" y="97150"/>
                    <a:pt x="23311" y="93430"/>
                    <a:pt x="23665" y="91659"/>
                  </a:cubicBezTo>
                  <a:lnTo>
                    <a:pt x="36407" y="408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58BC077B-DF71-BBD8-AB94-0482E96CBFF3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>
            <a:xfrm>
              <a:off x="14828611" y="7131233"/>
              <a:ext cx="58651" cy="253051"/>
            </a:xfrm>
            <a:custGeom>
              <a:avLst/>
              <a:gdLst>
                <a:gd name="csX0" fmla="*/ 58962 w 58651"/>
                <a:gd name="csY0" fmla="*/ 126603 h 253051"/>
                <a:gd name="csX1" fmla="*/ 42276 w 58651"/>
                <a:gd name="csY1" fmla="*/ 47651 h 253051"/>
                <a:gd name="csX2" fmla="*/ 2839 w 58651"/>
                <a:gd name="csY2" fmla="*/ 77 h 253051"/>
                <a:gd name="csX3" fmla="*/ 311 w 58651"/>
                <a:gd name="csY3" fmla="*/ 2608 h 253051"/>
                <a:gd name="csX4" fmla="*/ 5114 w 58651"/>
                <a:gd name="csY4" fmla="*/ 8428 h 253051"/>
                <a:gd name="csX5" fmla="*/ 44299 w 58651"/>
                <a:gd name="csY5" fmla="*/ 126603 h 253051"/>
                <a:gd name="csX6" fmla="*/ 3597 w 58651"/>
                <a:gd name="csY6" fmla="*/ 246296 h 253051"/>
                <a:gd name="csX7" fmla="*/ 311 w 58651"/>
                <a:gd name="csY7" fmla="*/ 250598 h 253051"/>
                <a:gd name="csX8" fmla="*/ 2839 w 58651"/>
                <a:gd name="csY8" fmla="*/ 253128 h 253051"/>
                <a:gd name="csX9" fmla="*/ 43035 w 58651"/>
                <a:gd name="csY9" fmla="*/ 203783 h 253051"/>
                <a:gd name="csX10" fmla="*/ 58962 w 58651"/>
                <a:gd name="csY10" fmla="*/ 126603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62" y="126603"/>
                  </a:moveTo>
                  <a:cubicBezTo>
                    <a:pt x="58962" y="106865"/>
                    <a:pt x="56181" y="76246"/>
                    <a:pt x="42276" y="47651"/>
                  </a:cubicBezTo>
                  <a:cubicBezTo>
                    <a:pt x="27108" y="16526"/>
                    <a:pt x="5367" y="77"/>
                    <a:pt x="2839" y="77"/>
                  </a:cubicBezTo>
                  <a:cubicBezTo>
                    <a:pt x="1322" y="77"/>
                    <a:pt x="311" y="1089"/>
                    <a:pt x="311" y="2608"/>
                  </a:cubicBezTo>
                  <a:cubicBezTo>
                    <a:pt x="311" y="3367"/>
                    <a:pt x="311" y="3873"/>
                    <a:pt x="5114" y="8428"/>
                  </a:cubicBezTo>
                  <a:cubicBezTo>
                    <a:pt x="29889" y="33480"/>
                    <a:pt x="44299" y="73715"/>
                    <a:pt x="44299" y="126603"/>
                  </a:cubicBezTo>
                  <a:cubicBezTo>
                    <a:pt x="44299" y="169874"/>
                    <a:pt x="34945" y="214411"/>
                    <a:pt x="3597" y="246296"/>
                  </a:cubicBezTo>
                  <a:cubicBezTo>
                    <a:pt x="311" y="249333"/>
                    <a:pt x="311" y="249839"/>
                    <a:pt x="311" y="250598"/>
                  </a:cubicBezTo>
                  <a:cubicBezTo>
                    <a:pt x="311" y="252116"/>
                    <a:pt x="1322" y="253128"/>
                    <a:pt x="2839" y="253128"/>
                  </a:cubicBezTo>
                  <a:cubicBezTo>
                    <a:pt x="5367" y="253128"/>
                    <a:pt x="28119" y="235921"/>
                    <a:pt x="43035" y="203783"/>
                  </a:cubicBezTo>
                  <a:cubicBezTo>
                    <a:pt x="55928" y="175948"/>
                    <a:pt x="58962" y="147859"/>
                    <a:pt x="58962" y="12660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01B565F7-B38E-CB35-29B3-C9AFD89AC2CA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>
            <a:xfrm>
              <a:off x="14962991" y="7207655"/>
              <a:ext cx="82667" cy="116150"/>
            </a:xfrm>
            <a:custGeom>
              <a:avLst/>
              <a:gdLst>
                <a:gd name="csX0" fmla="*/ 44557 w 82667"/>
                <a:gd name="csY0" fmla="*/ 64352 h 116150"/>
                <a:gd name="csX1" fmla="*/ 70849 w 82667"/>
                <a:gd name="csY1" fmla="*/ 87633 h 116150"/>
                <a:gd name="csX2" fmla="*/ 42282 w 82667"/>
                <a:gd name="csY2" fmla="*/ 110661 h 116150"/>
                <a:gd name="csX3" fmla="*/ 7142 w 82667"/>
                <a:gd name="csY3" fmla="*/ 74727 h 116150"/>
                <a:gd name="csX4" fmla="*/ 3603 w 82667"/>
                <a:gd name="csY4" fmla="*/ 70425 h 116150"/>
                <a:gd name="csX5" fmla="*/ 316 w 82667"/>
                <a:gd name="csY5" fmla="*/ 76752 h 116150"/>
                <a:gd name="csX6" fmla="*/ 316 w 82667"/>
                <a:gd name="csY6" fmla="*/ 110154 h 116150"/>
                <a:gd name="csX7" fmla="*/ 3097 w 82667"/>
                <a:gd name="csY7" fmla="*/ 116228 h 116150"/>
                <a:gd name="csX8" fmla="*/ 9417 w 82667"/>
                <a:gd name="csY8" fmla="*/ 111167 h 116150"/>
                <a:gd name="csX9" fmla="*/ 14473 w 82667"/>
                <a:gd name="csY9" fmla="*/ 105346 h 116150"/>
                <a:gd name="csX10" fmla="*/ 42282 w 82667"/>
                <a:gd name="csY10" fmla="*/ 116228 h 116150"/>
                <a:gd name="csX11" fmla="*/ 82984 w 82667"/>
                <a:gd name="csY11" fmla="*/ 81054 h 116150"/>
                <a:gd name="csX12" fmla="*/ 72366 w 82667"/>
                <a:gd name="csY12" fmla="*/ 57014 h 116150"/>
                <a:gd name="csX13" fmla="*/ 43546 w 82667"/>
                <a:gd name="csY13" fmla="*/ 44867 h 116150"/>
                <a:gd name="csX14" fmla="*/ 12451 w 82667"/>
                <a:gd name="csY14" fmla="*/ 24117 h 116150"/>
                <a:gd name="csX15" fmla="*/ 40765 w 82667"/>
                <a:gd name="csY15" fmla="*/ 4885 h 116150"/>
                <a:gd name="csX16" fmla="*/ 70344 w 82667"/>
                <a:gd name="csY16" fmla="*/ 35504 h 116150"/>
                <a:gd name="csX17" fmla="*/ 73377 w 82667"/>
                <a:gd name="csY17" fmla="*/ 37782 h 116150"/>
                <a:gd name="csX18" fmla="*/ 76664 w 82667"/>
                <a:gd name="csY18" fmla="*/ 31709 h 116150"/>
                <a:gd name="csX19" fmla="*/ 76664 w 82667"/>
                <a:gd name="csY19" fmla="*/ 6150 h 116150"/>
                <a:gd name="csX20" fmla="*/ 73883 w 82667"/>
                <a:gd name="csY20" fmla="*/ 77 h 116150"/>
                <a:gd name="csX21" fmla="*/ 68827 w 82667"/>
                <a:gd name="csY21" fmla="*/ 3114 h 116150"/>
                <a:gd name="csX22" fmla="*/ 64529 w 82667"/>
                <a:gd name="csY22" fmla="*/ 7163 h 116150"/>
                <a:gd name="csX23" fmla="*/ 40765 w 82667"/>
                <a:gd name="csY23" fmla="*/ 77 h 116150"/>
                <a:gd name="csX24" fmla="*/ 316 w 82667"/>
                <a:gd name="csY24" fmla="*/ 31203 h 116150"/>
                <a:gd name="csX25" fmla="*/ 11187 w 82667"/>
                <a:gd name="csY25" fmla="*/ 52712 h 116150"/>
                <a:gd name="csX26" fmla="*/ 44557 w 82667"/>
                <a:gd name="csY26" fmla="*/ 64352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557" y="64352"/>
                  </a:moveTo>
                  <a:cubicBezTo>
                    <a:pt x="50119" y="65364"/>
                    <a:pt x="70849" y="69413"/>
                    <a:pt x="70849" y="87633"/>
                  </a:cubicBezTo>
                  <a:cubicBezTo>
                    <a:pt x="70849" y="100538"/>
                    <a:pt x="62001" y="110661"/>
                    <a:pt x="42282" y="110661"/>
                  </a:cubicBezTo>
                  <a:cubicBezTo>
                    <a:pt x="21046" y="110661"/>
                    <a:pt x="11945" y="96237"/>
                    <a:pt x="7142" y="74727"/>
                  </a:cubicBezTo>
                  <a:cubicBezTo>
                    <a:pt x="6383" y="71438"/>
                    <a:pt x="6131" y="70425"/>
                    <a:pt x="3603" y="70425"/>
                  </a:cubicBezTo>
                  <a:cubicBezTo>
                    <a:pt x="316" y="70425"/>
                    <a:pt x="316" y="72197"/>
                    <a:pt x="316" y="76752"/>
                  </a:cubicBezTo>
                  <a:lnTo>
                    <a:pt x="316" y="110154"/>
                  </a:lnTo>
                  <a:cubicBezTo>
                    <a:pt x="316" y="114456"/>
                    <a:pt x="316" y="116228"/>
                    <a:pt x="3097" y="116228"/>
                  </a:cubicBezTo>
                  <a:cubicBezTo>
                    <a:pt x="4361" y="116228"/>
                    <a:pt x="4614" y="115975"/>
                    <a:pt x="9417" y="111167"/>
                  </a:cubicBezTo>
                  <a:cubicBezTo>
                    <a:pt x="9923" y="110661"/>
                    <a:pt x="9923" y="110154"/>
                    <a:pt x="14473" y="105346"/>
                  </a:cubicBezTo>
                  <a:cubicBezTo>
                    <a:pt x="25597" y="115975"/>
                    <a:pt x="36973" y="116228"/>
                    <a:pt x="42282" y="116228"/>
                  </a:cubicBezTo>
                  <a:cubicBezTo>
                    <a:pt x="71355" y="116228"/>
                    <a:pt x="82984" y="99273"/>
                    <a:pt x="82984" y="81054"/>
                  </a:cubicBezTo>
                  <a:cubicBezTo>
                    <a:pt x="82984" y="67642"/>
                    <a:pt x="75400" y="60050"/>
                    <a:pt x="72366" y="57014"/>
                  </a:cubicBezTo>
                  <a:cubicBezTo>
                    <a:pt x="64023" y="48916"/>
                    <a:pt x="54164" y="46892"/>
                    <a:pt x="43546" y="44867"/>
                  </a:cubicBezTo>
                  <a:cubicBezTo>
                    <a:pt x="29389" y="42084"/>
                    <a:pt x="12451" y="38794"/>
                    <a:pt x="12451" y="24117"/>
                  </a:cubicBezTo>
                  <a:cubicBezTo>
                    <a:pt x="12451" y="15260"/>
                    <a:pt x="19024" y="4885"/>
                    <a:pt x="40765" y="4885"/>
                  </a:cubicBezTo>
                  <a:cubicBezTo>
                    <a:pt x="68574" y="4885"/>
                    <a:pt x="69838" y="27660"/>
                    <a:pt x="70344" y="35504"/>
                  </a:cubicBezTo>
                  <a:cubicBezTo>
                    <a:pt x="70596" y="37782"/>
                    <a:pt x="72872" y="37782"/>
                    <a:pt x="73377" y="37782"/>
                  </a:cubicBezTo>
                  <a:cubicBezTo>
                    <a:pt x="76664" y="37782"/>
                    <a:pt x="76664" y="36517"/>
                    <a:pt x="76664" y="31709"/>
                  </a:cubicBezTo>
                  <a:lnTo>
                    <a:pt x="76664" y="6150"/>
                  </a:lnTo>
                  <a:cubicBezTo>
                    <a:pt x="76664" y="1849"/>
                    <a:pt x="76664" y="77"/>
                    <a:pt x="73883" y="77"/>
                  </a:cubicBezTo>
                  <a:cubicBezTo>
                    <a:pt x="72619" y="77"/>
                    <a:pt x="72113" y="77"/>
                    <a:pt x="68827" y="3114"/>
                  </a:cubicBezTo>
                  <a:cubicBezTo>
                    <a:pt x="68068" y="4126"/>
                    <a:pt x="65540" y="6403"/>
                    <a:pt x="64529" y="7163"/>
                  </a:cubicBezTo>
                  <a:cubicBezTo>
                    <a:pt x="54922" y="77"/>
                    <a:pt x="44557" y="77"/>
                    <a:pt x="40765" y="77"/>
                  </a:cubicBezTo>
                  <a:cubicBezTo>
                    <a:pt x="9923" y="77"/>
                    <a:pt x="316" y="17032"/>
                    <a:pt x="316" y="31203"/>
                  </a:cubicBezTo>
                  <a:cubicBezTo>
                    <a:pt x="316" y="40059"/>
                    <a:pt x="4361" y="47145"/>
                    <a:pt x="11187" y="52712"/>
                  </a:cubicBezTo>
                  <a:cubicBezTo>
                    <a:pt x="19277" y="59291"/>
                    <a:pt x="26355" y="60809"/>
                    <a:pt x="44557" y="64352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0D4EE174-BDD6-9910-3DA3-20C605BF5F4D}"/>
                </a:ext>
              </a:extLst>
            </p:cNvPr>
            <p:cNvSpPr/>
            <p:nvPr>
              <p:custDataLst>
                <p:tags r:id="rId122"/>
              </p:custDataLst>
            </p:nvPr>
          </p:nvSpPr>
          <p:spPr>
            <a:xfrm>
              <a:off x="15062709" y="7151731"/>
              <a:ext cx="54100" cy="169291"/>
            </a:xfrm>
            <a:custGeom>
              <a:avLst/>
              <a:gdLst>
                <a:gd name="csX0" fmla="*/ 36724 w 54100"/>
                <a:gd name="csY0" fmla="*/ 57520 h 169291"/>
                <a:gd name="csX1" fmla="*/ 1331 w 54100"/>
                <a:gd name="csY1" fmla="*/ 60303 h 169291"/>
                <a:gd name="csX2" fmla="*/ 1331 w 54100"/>
                <a:gd name="csY2" fmla="*/ 68148 h 169291"/>
                <a:gd name="csX3" fmla="*/ 20039 w 54100"/>
                <a:gd name="csY3" fmla="*/ 82066 h 169291"/>
                <a:gd name="csX4" fmla="*/ 20039 w 54100"/>
                <a:gd name="csY4" fmla="*/ 150136 h 169291"/>
                <a:gd name="csX5" fmla="*/ 320 w 54100"/>
                <a:gd name="csY5" fmla="*/ 161524 h 169291"/>
                <a:gd name="csX6" fmla="*/ 320 w 54100"/>
                <a:gd name="csY6" fmla="*/ 169368 h 169291"/>
                <a:gd name="csX7" fmla="*/ 28129 w 54100"/>
                <a:gd name="csY7" fmla="*/ 168609 h 169291"/>
                <a:gd name="csX8" fmla="*/ 54421 w 54100"/>
                <a:gd name="csY8" fmla="*/ 169368 h 169291"/>
                <a:gd name="csX9" fmla="*/ 54421 w 54100"/>
                <a:gd name="csY9" fmla="*/ 161524 h 169291"/>
                <a:gd name="csX10" fmla="*/ 36724 w 54100"/>
                <a:gd name="csY10" fmla="*/ 150390 h 169291"/>
                <a:gd name="csX11" fmla="*/ 36724 w 54100"/>
                <a:gd name="csY11" fmla="*/ 57520 h 169291"/>
                <a:gd name="csX12" fmla="*/ 37735 w 54100"/>
                <a:gd name="csY12" fmla="*/ 13489 h 169291"/>
                <a:gd name="csX13" fmla="*/ 24337 w 54100"/>
                <a:gd name="csY13" fmla="*/ 77 h 169291"/>
                <a:gd name="csX14" fmla="*/ 10938 w 54100"/>
                <a:gd name="csY14" fmla="*/ 13489 h 169291"/>
                <a:gd name="csX15" fmla="*/ 24337 w 54100"/>
                <a:gd name="csY15" fmla="*/ 26901 h 169291"/>
                <a:gd name="csX16" fmla="*/ 37735 w 54100"/>
                <a:gd name="csY16" fmla="*/ 13489 h 169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4100" h="169291">
                  <a:moveTo>
                    <a:pt x="36724" y="57520"/>
                  </a:moveTo>
                  <a:lnTo>
                    <a:pt x="1331" y="60303"/>
                  </a:lnTo>
                  <a:lnTo>
                    <a:pt x="1331" y="68148"/>
                  </a:lnTo>
                  <a:cubicBezTo>
                    <a:pt x="17764" y="68148"/>
                    <a:pt x="20039" y="69666"/>
                    <a:pt x="20039" y="82066"/>
                  </a:cubicBezTo>
                  <a:lnTo>
                    <a:pt x="20039" y="150136"/>
                  </a:lnTo>
                  <a:cubicBezTo>
                    <a:pt x="20039" y="161524"/>
                    <a:pt x="17258" y="161524"/>
                    <a:pt x="320" y="161524"/>
                  </a:cubicBezTo>
                  <a:lnTo>
                    <a:pt x="320" y="169368"/>
                  </a:lnTo>
                  <a:cubicBezTo>
                    <a:pt x="8410" y="169115"/>
                    <a:pt x="22061" y="168609"/>
                    <a:pt x="28129" y="168609"/>
                  </a:cubicBezTo>
                  <a:cubicBezTo>
                    <a:pt x="36977" y="168609"/>
                    <a:pt x="45825" y="169115"/>
                    <a:pt x="54421" y="169368"/>
                  </a:cubicBezTo>
                  <a:lnTo>
                    <a:pt x="54421" y="161524"/>
                  </a:lnTo>
                  <a:cubicBezTo>
                    <a:pt x="37735" y="161524"/>
                    <a:pt x="36724" y="160259"/>
                    <a:pt x="36724" y="150390"/>
                  </a:cubicBezTo>
                  <a:lnTo>
                    <a:pt x="36724" y="57520"/>
                  </a:lnTo>
                  <a:close/>
                  <a:moveTo>
                    <a:pt x="37735" y="13489"/>
                  </a:moveTo>
                  <a:cubicBezTo>
                    <a:pt x="37735" y="5391"/>
                    <a:pt x="31415" y="77"/>
                    <a:pt x="24337" y="77"/>
                  </a:cubicBezTo>
                  <a:cubicBezTo>
                    <a:pt x="16500" y="77"/>
                    <a:pt x="10938" y="6910"/>
                    <a:pt x="10938" y="13489"/>
                  </a:cubicBezTo>
                  <a:cubicBezTo>
                    <a:pt x="10938" y="20321"/>
                    <a:pt x="16500" y="26901"/>
                    <a:pt x="24337" y="26901"/>
                  </a:cubicBezTo>
                  <a:cubicBezTo>
                    <a:pt x="31415" y="26901"/>
                    <a:pt x="37735" y="21587"/>
                    <a:pt x="37735" y="1348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F235A3F4-5F52-AE42-BD09-4CD8FA6B9161}"/>
                </a:ext>
              </a:extLst>
            </p:cNvPr>
            <p:cNvSpPr/>
            <p:nvPr>
              <p:custDataLst>
                <p:tags r:id="rId123"/>
              </p:custDataLst>
            </p:nvPr>
          </p:nvSpPr>
          <p:spPr>
            <a:xfrm>
              <a:off x="15132681" y="7209173"/>
              <a:ext cx="127161" cy="111848"/>
            </a:xfrm>
            <a:custGeom>
              <a:avLst/>
              <a:gdLst>
                <a:gd name="csX0" fmla="*/ 20042 w 127161"/>
                <a:gd name="csY0" fmla="*/ 24876 h 111848"/>
                <a:gd name="csX1" fmla="*/ 20042 w 127161"/>
                <a:gd name="csY1" fmla="*/ 92694 h 111848"/>
                <a:gd name="csX2" fmla="*/ 323 w 127161"/>
                <a:gd name="csY2" fmla="*/ 104081 h 111848"/>
                <a:gd name="csX3" fmla="*/ 323 w 127161"/>
                <a:gd name="csY3" fmla="*/ 111926 h 111848"/>
                <a:gd name="csX4" fmla="*/ 28890 w 127161"/>
                <a:gd name="csY4" fmla="*/ 111167 h 111848"/>
                <a:gd name="csX5" fmla="*/ 57204 w 127161"/>
                <a:gd name="csY5" fmla="*/ 111926 h 111848"/>
                <a:gd name="csX6" fmla="*/ 57204 w 127161"/>
                <a:gd name="csY6" fmla="*/ 104081 h 111848"/>
                <a:gd name="csX7" fmla="*/ 37485 w 127161"/>
                <a:gd name="csY7" fmla="*/ 92694 h 111848"/>
                <a:gd name="csX8" fmla="*/ 37485 w 127161"/>
                <a:gd name="csY8" fmla="*/ 46133 h 111848"/>
                <a:gd name="csX9" fmla="*/ 71614 w 127161"/>
                <a:gd name="csY9" fmla="*/ 5644 h 111848"/>
                <a:gd name="csX10" fmla="*/ 90322 w 127161"/>
                <a:gd name="csY10" fmla="*/ 33733 h 111848"/>
                <a:gd name="csX11" fmla="*/ 90322 w 127161"/>
                <a:gd name="csY11" fmla="*/ 92694 h 111848"/>
                <a:gd name="csX12" fmla="*/ 70603 w 127161"/>
                <a:gd name="csY12" fmla="*/ 104081 h 111848"/>
                <a:gd name="csX13" fmla="*/ 70603 w 127161"/>
                <a:gd name="csY13" fmla="*/ 111926 h 111848"/>
                <a:gd name="csX14" fmla="*/ 99170 w 127161"/>
                <a:gd name="csY14" fmla="*/ 111167 h 111848"/>
                <a:gd name="csX15" fmla="*/ 127485 w 127161"/>
                <a:gd name="csY15" fmla="*/ 111926 h 111848"/>
                <a:gd name="csX16" fmla="*/ 127485 w 127161"/>
                <a:gd name="csY16" fmla="*/ 104081 h 111848"/>
                <a:gd name="csX17" fmla="*/ 107766 w 127161"/>
                <a:gd name="csY17" fmla="*/ 96490 h 111848"/>
                <a:gd name="csX18" fmla="*/ 107766 w 127161"/>
                <a:gd name="csY18" fmla="*/ 48157 h 111848"/>
                <a:gd name="csX19" fmla="*/ 99929 w 127161"/>
                <a:gd name="csY19" fmla="*/ 9440 h 111848"/>
                <a:gd name="csX20" fmla="*/ 73384 w 127161"/>
                <a:gd name="csY20" fmla="*/ 77 h 111848"/>
                <a:gd name="csX21" fmla="*/ 35969 w 127161"/>
                <a:gd name="csY21" fmla="*/ 26648 h 111848"/>
                <a:gd name="csX22" fmla="*/ 35969 w 127161"/>
                <a:gd name="csY22" fmla="*/ 77 h 111848"/>
                <a:gd name="csX23" fmla="*/ 323 w 127161"/>
                <a:gd name="csY23" fmla="*/ 2861 h 111848"/>
                <a:gd name="csX24" fmla="*/ 323 w 127161"/>
                <a:gd name="csY24" fmla="*/ 10705 h 111848"/>
                <a:gd name="csX25" fmla="*/ 20042 w 127161"/>
                <a:gd name="csY25" fmla="*/ 24876 h 111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27161" h="111848">
                  <a:moveTo>
                    <a:pt x="20042" y="24876"/>
                  </a:moveTo>
                  <a:lnTo>
                    <a:pt x="20042" y="92694"/>
                  </a:lnTo>
                  <a:cubicBezTo>
                    <a:pt x="20042" y="104081"/>
                    <a:pt x="17261" y="104081"/>
                    <a:pt x="323" y="104081"/>
                  </a:cubicBezTo>
                  <a:lnTo>
                    <a:pt x="323" y="111926"/>
                  </a:lnTo>
                  <a:cubicBezTo>
                    <a:pt x="9171" y="111673"/>
                    <a:pt x="22064" y="111167"/>
                    <a:pt x="28890" y="111167"/>
                  </a:cubicBezTo>
                  <a:cubicBezTo>
                    <a:pt x="35463" y="111167"/>
                    <a:pt x="48609" y="111673"/>
                    <a:pt x="57204" y="111926"/>
                  </a:cubicBezTo>
                  <a:lnTo>
                    <a:pt x="57204" y="104081"/>
                  </a:lnTo>
                  <a:cubicBezTo>
                    <a:pt x="40266" y="104081"/>
                    <a:pt x="37485" y="104081"/>
                    <a:pt x="37485" y="92694"/>
                  </a:cubicBezTo>
                  <a:lnTo>
                    <a:pt x="37485" y="46133"/>
                  </a:lnTo>
                  <a:cubicBezTo>
                    <a:pt x="37485" y="19815"/>
                    <a:pt x="55435" y="5644"/>
                    <a:pt x="71614" y="5644"/>
                  </a:cubicBezTo>
                  <a:cubicBezTo>
                    <a:pt x="87541" y="5644"/>
                    <a:pt x="90322" y="19309"/>
                    <a:pt x="90322" y="33733"/>
                  </a:cubicBezTo>
                  <a:lnTo>
                    <a:pt x="90322" y="92694"/>
                  </a:lnTo>
                  <a:cubicBezTo>
                    <a:pt x="90322" y="104081"/>
                    <a:pt x="87541" y="104081"/>
                    <a:pt x="70603" y="104081"/>
                  </a:cubicBezTo>
                  <a:lnTo>
                    <a:pt x="70603" y="111926"/>
                  </a:lnTo>
                  <a:cubicBezTo>
                    <a:pt x="79451" y="111673"/>
                    <a:pt x="92344" y="111167"/>
                    <a:pt x="99170" y="111167"/>
                  </a:cubicBezTo>
                  <a:cubicBezTo>
                    <a:pt x="105743" y="111167"/>
                    <a:pt x="118889" y="111673"/>
                    <a:pt x="127485" y="111926"/>
                  </a:cubicBezTo>
                  <a:lnTo>
                    <a:pt x="127485" y="104081"/>
                  </a:lnTo>
                  <a:cubicBezTo>
                    <a:pt x="114339" y="104081"/>
                    <a:pt x="108018" y="104081"/>
                    <a:pt x="107766" y="96490"/>
                  </a:cubicBezTo>
                  <a:lnTo>
                    <a:pt x="107766" y="48157"/>
                  </a:lnTo>
                  <a:cubicBezTo>
                    <a:pt x="107766" y="26395"/>
                    <a:pt x="107766" y="18550"/>
                    <a:pt x="99929" y="9440"/>
                  </a:cubicBezTo>
                  <a:cubicBezTo>
                    <a:pt x="96389" y="5138"/>
                    <a:pt x="88047" y="77"/>
                    <a:pt x="73384" y="77"/>
                  </a:cubicBezTo>
                  <a:cubicBezTo>
                    <a:pt x="54929" y="77"/>
                    <a:pt x="43047" y="10958"/>
                    <a:pt x="35969" y="26648"/>
                  </a:cubicBezTo>
                  <a:lnTo>
                    <a:pt x="35969" y="77"/>
                  </a:lnTo>
                  <a:lnTo>
                    <a:pt x="323" y="2861"/>
                  </a:lnTo>
                  <a:lnTo>
                    <a:pt x="323" y="10705"/>
                  </a:lnTo>
                  <a:cubicBezTo>
                    <a:pt x="18019" y="10705"/>
                    <a:pt x="20042" y="12477"/>
                    <a:pt x="20042" y="2487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BC0F6AF9-2ECA-7813-CFC1-5B02873A8FF9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>
            <a:xfrm>
              <a:off x="15276188" y="7096960"/>
              <a:ext cx="78218" cy="117618"/>
            </a:xfrm>
            <a:custGeom>
              <a:avLst/>
              <a:gdLst>
                <a:gd name="csX0" fmla="*/ 78547 w 78218"/>
                <a:gd name="csY0" fmla="*/ 85452 h 117618"/>
                <a:gd name="csX1" fmla="*/ 72530 w 78218"/>
                <a:gd name="csY1" fmla="*/ 85452 h 117618"/>
                <a:gd name="csX2" fmla="*/ 67929 w 78218"/>
                <a:gd name="csY2" fmla="*/ 101572 h 117618"/>
                <a:gd name="csX3" fmla="*/ 50409 w 78218"/>
                <a:gd name="csY3" fmla="*/ 102635 h 117618"/>
                <a:gd name="csX4" fmla="*/ 17848 w 78218"/>
                <a:gd name="csY4" fmla="*/ 102635 h 117618"/>
                <a:gd name="csX5" fmla="*/ 53241 w 78218"/>
                <a:gd name="csY5" fmla="*/ 72876 h 117618"/>
                <a:gd name="csX6" fmla="*/ 78547 w 78218"/>
                <a:gd name="csY6" fmla="*/ 34614 h 117618"/>
                <a:gd name="csX7" fmla="*/ 37137 w 78218"/>
                <a:gd name="csY7" fmla="*/ 73 h 117618"/>
                <a:gd name="csX8" fmla="*/ 328 w 78218"/>
                <a:gd name="csY8" fmla="*/ 31780 h 117618"/>
                <a:gd name="csX9" fmla="*/ 9707 w 78218"/>
                <a:gd name="csY9" fmla="*/ 41700 h 117618"/>
                <a:gd name="csX10" fmla="*/ 19087 w 78218"/>
                <a:gd name="csY10" fmla="*/ 32312 h 117618"/>
                <a:gd name="csX11" fmla="*/ 8646 w 78218"/>
                <a:gd name="csY11" fmla="*/ 22924 h 117618"/>
                <a:gd name="csX12" fmla="*/ 34483 w 78218"/>
                <a:gd name="csY12" fmla="*/ 6450 h 117618"/>
                <a:gd name="csX13" fmla="*/ 61381 w 78218"/>
                <a:gd name="csY13" fmla="*/ 34614 h 117618"/>
                <a:gd name="csX14" fmla="*/ 44746 w 78218"/>
                <a:gd name="csY14" fmla="*/ 68625 h 117618"/>
                <a:gd name="csX15" fmla="*/ 2098 w 78218"/>
                <a:gd name="csY15" fmla="*/ 110783 h 117618"/>
                <a:gd name="csX16" fmla="*/ 328 w 78218"/>
                <a:gd name="csY16" fmla="*/ 117691 h 117618"/>
                <a:gd name="csX17" fmla="*/ 73238 w 78218"/>
                <a:gd name="csY17" fmla="*/ 117691 h 117618"/>
                <a:gd name="csX18" fmla="*/ 78547 w 78218"/>
                <a:gd name="csY18" fmla="*/ 85452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47" y="85452"/>
                  </a:moveTo>
                  <a:lnTo>
                    <a:pt x="72530" y="85452"/>
                  </a:lnTo>
                  <a:cubicBezTo>
                    <a:pt x="71999" y="89349"/>
                    <a:pt x="70229" y="99800"/>
                    <a:pt x="67929" y="101572"/>
                  </a:cubicBezTo>
                  <a:cubicBezTo>
                    <a:pt x="66513" y="102635"/>
                    <a:pt x="52887" y="102635"/>
                    <a:pt x="50409" y="102635"/>
                  </a:cubicBezTo>
                  <a:lnTo>
                    <a:pt x="17848" y="102635"/>
                  </a:lnTo>
                  <a:cubicBezTo>
                    <a:pt x="36429" y="86161"/>
                    <a:pt x="42623" y="81201"/>
                    <a:pt x="53241" y="72876"/>
                  </a:cubicBezTo>
                  <a:cubicBezTo>
                    <a:pt x="66336" y="62425"/>
                    <a:pt x="78547" y="51442"/>
                    <a:pt x="78547" y="34614"/>
                  </a:cubicBezTo>
                  <a:cubicBezTo>
                    <a:pt x="78547" y="13181"/>
                    <a:pt x="59788" y="73"/>
                    <a:pt x="37137" y="73"/>
                  </a:cubicBezTo>
                  <a:cubicBezTo>
                    <a:pt x="15193" y="73"/>
                    <a:pt x="328" y="15484"/>
                    <a:pt x="328" y="31780"/>
                  </a:cubicBezTo>
                  <a:cubicBezTo>
                    <a:pt x="328" y="40814"/>
                    <a:pt x="7938" y="41700"/>
                    <a:pt x="9707" y="41700"/>
                  </a:cubicBezTo>
                  <a:cubicBezTo>
                    <a:pt x="13955" y="41700"/>
                    <a:pt x="19087" y="38689"/>
                    <a:pt x="19087" y="32312"/>
                  </a:cubicBezTo>
                  <a:cubicBezTo>
                    <a:pt x="19087" y="29123"/>
                    <a:pt x="17848" y="22924"/>
                    <a:pt x="8646" y="22924"/>
                  </a:cubicBezTo>
                  <a:cubicBezTo>
                    <a:pt x="14132" y="10347"/>
                    <a:pt x="26165" y="6450"/>
                    <a:pt x="34483" y="6450"/>
                  </a:cubicBezTo>
                  <a:cubicBezTo>
                    <a:pt x="52179" y="6450"/>
                    <a:pt x="61381" y="20267"/>
                    <a:pt x="61381" y="34614"/>
                  </a:cubicBezTo>
                  <a:cubicBezTo>
                    <a:pt x="61381" y="50025"/>
                    <a:pt x="50409" y="62248"/>
                    <a:pt x="44746" y="68625"/>
                  </a:cubicBezTo>
                  <a:lnTo>
                    <a:pt x="2098" y="110783"/>
                  </a:lnTo>
                  <a:cubicBezTo>
                    <a:pt x="328" y="112377"/>
                    <a:pt x="328" y="112731"/>
                    <a:pt x="328" y="117691"/>
                  </a:cubicBezTo>
                  <a:lnTo>
                    <a:pt x="73238" y="117691"/>
                  </a:lnTo>
                  <a:lnTo>
                    <a:pt x="78547" y="8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D8DCE52B-581D-D87E-ABFA-C8ABCF524042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>
            <a:xfrm>
              <a:off x="15431203" y="7142621"/>
              <a:ext cx="104409" cy="181184"/>
            </a:xfrm>
            <a:custGeom>
              <a:avLst/>
              <a:gdLst>
                <a:gd name="csX0" fmla="*/ 104744 w 104409"/>
                <a:gd name="csY0" fmla="*/ 51953 h 181184"/>
                <a:gd name="csX1" fmla="*/ 74407 w 104409"/>
                <a:gd name="csY1" fmla="*/ 77 h 181184"/>
                <a:gd name="csX2" fmla="*/ 334 w 104409"/>
                <a:gd name="csY2" fmla="*/ 129386 h 181184"/>
                <a:gd name="csX3" fmla="*/ 30671 w 104409"/>
                <a:gd name="csY3" fmla="*/ 181262 h 181184"/>
                <a:gd name="csX4" fmla="*/ 104744 w 104409"/>
                <a:gd name="csY4" fmla="*/ 51953 h 181184"/>
                <a:gd name="csX5" fmla="*/ 27132 w 104409"/>
                <a:gd name="csY5" fmla="*/ 86621 h 181184"/>
                <a:gd name="csX6" fmla="*/ 46598 w 104409"/>
                <a:gd name="csY6" fmla="*/ 32215 h 181184"/>
                <a:gd name="csX7" fmla="*/ 74154 w 104409"/>
                <a:gd name="csY7" fmla="*/ 5644 h 181184"/>
                <a:gd name="csX8" fmla="*/ 88058 w 104409"/>
                <a:gd name="csY8" fmla="*/ 36264 h 181184"/>
                <a:gd name="csX9" fmla="*/ 79969 w 104409"/>
                <a:gd name="csY9" fmla="*/ 86621 h 181184"/>
                <a:gd name="csX10" fmla="*/ 27132 w 104409"/>
                <a:gd name="csY10" fmla="*/ 86621 h 181184"/>
                <a:gd name="csX11" fmla="*/ 77693 w 104409"/>
                <a:gd name="csY11" fmla="*/ 94718 h 181184"/>
                <a:gd name="csX12" fmla="*/ 59997 w 104409"/>
                <a:gd name="csY12" fmla="*/ 146088 h 181184"/>
                <a:gd name="csX13" fmla="*/ 30671 w 104409"/>
                <a:gd name="csY13" fmla="*/ 175695 h 181184"/>
                <a:gd name="csX14" fmla="*/ 17020 w 104409"/>
                <a:gd name="csY14" fmla="*/ 144822 h 181184"/>
                <a:gd name="csX15" fmla="*/ 25110 w 104409"/>
                <a:gd name="csY15" fmla="*/ 94718 h 181184"/>
                <a:gd name="csX16" fmla="*/ 77693 w 104409"/>
                <a:gd name="csY16" fmla="*/ 94718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744" y="51953"/>
                  </a:moveTo>
                  <a:cubicBezTo>
                    <a:pt x="104744" y="35251"/>
                    <a:pt x="100193" y="77"/>
                    <a:pt x="74407" y="77"/>
                  </a:cubicBezTo>
                  <a:cubicBezTo>
                    <a:pt x="39267" y="77"/>
                    <a:pt x="334" y="71438"/>
                    <a:pt x="334" y="129386"/>
                  </a:cubicBezTo>
                  <a:cubicBezTo>
                    <a:pt x="334" y="153173"/>
                    <a:pt x="7666" y="181262"/>
                    <a:pt x="30671" y="181262"/>
                  </a:cubicBezTo>
                  <a:cubicBezTo>
                    <a:pt x="66317" y="181262"/>
                    <a:pt x="104744" y="108636"/>
                    <a:pt x="104744" y="51953"/>
                  </a:cubicBezTo>
                  <a:close/>
                  <a:moveTo>
                    <a:pt x="27132" y="86621"/>
                  </a:moveTo>
                  <a:cubicBezTo>
                    <a:pt x="31430" y="70425"/>
                    <a:pt x="36486" y="50181"/>
                    <a:pt x="46598" y="32215"/>
                  </a:cubicBezTo>
                  <a:cubicBezTo>
                    <a:pt x="53424" y="19815"/>
                    <a:pt x="62778" y="5644"/>
                    <a:pt x="74154" y="5644"/>
                  </a:cubicBezTo>
                  <a:cubicBezTo>
                    <a:pt x="86542" y="5644"/>
                    <a:pt x="88058" y="21840"/>
                    <a:pt x="88058" y="36264"/>
                  </a:cubicBezTo>
                  <a:cubicBezTo>
                    <a:pt x="88058" y="48663"/>
                    <a:pt x="86036" y="61569"/>
                    <a:pt x="79969" y="86621"/>
                  </a:cubicBezTo>
                  <a:lnTo>
                    <a:pt x="27132" y="86621"/>
                  </a:lnTo>
                  <a:close/>
                  <a:moveTo>
                    <a:pt x="77693" y="94718"/>
                  </a:moveTo>
                  <a:cubicBezTo>
                    <a:pt x="74912" y="106359"/>
                    <a:pt x="69603" y="127868"/>
                    <a:pt x="59997" y="146088"/>
                  </a:cubicBezTo>
                  <a:cubicBezTo>
                    <a:pt x="51149" y="163295"/>
                    <a:pt x="41542" y="175695"/>
                    <a:pt x="30671" y="175695"/>
                  </a:cubicBezTo>
                  <a:cubicBezTo>
                    <a:pt x="22329" y="175695"/>
                    <a:pt x="17020" y="168356"/>
                    <a:pt x="17020" y="144822"/>
                  </a:cubicBezTo>
                  <a:cubicBezTo>
                    <a:pt x="17020" y="134194"/>
                    <a:pt x="18537" y="119517"/>
                    <a:pt x="25110" y="94718"/>
                  </a:cubicBezTo>
                  <a:lnTo>
                    <a:pt x="77693" y="9471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64ACD9CF-E1C7-E8EC-90B9-30D1E20D6D38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>
            <a:xfrm>
              <a:off x="15548466" y="7241361"/>
              <a:ext cx="82111" cy="121160"/>
            </a:xfrm>
            <a:custGeom>
              <a:avLst/>
              <a:gdLst>
                <a:gd name="csX0" fmla="*/ 82451 w 82111"/>
                <a:gd name="csY0" fmla="*/ 61191 h 121160"/>
                <a:gd name="csX1" fmla="*/ 72010 w 82111"/>
                <a:gd name="csY1" fmla="*/ 15312 h 121160"/>
                <a:gd name="csX2" fmla="*/ 41395 w 82111"/>
                <a:gd name="csY2" fmla="*/ 79 h 121160"/>
                <a:gd name="csX3" fmla="*/ 339 w 82111"/>
                <a:gd name="csY3" fmla="*/ 61191 h 121160"/>
                <a:gd name="csX4" fmla="*/ 41395 w 82111"/>
                <a:gd name="csY4" fmla="*/ 121240 h 121160"/>
                <a:gd name="csX5" fmla="*/ 82451 w 82111"/>
                <a:gd name="csY5" fmla="*/ 61191 h 121160"/>
                <a:gd name="csX6" fmla="*/ 41395 w 82111"/>
                <a:gd name="csY6" fmla="*/ 116280 h 121160"/>
                <a:gd name="csX7" fmla="*/ 18920 w 82111"/>
                <a:gd name="csY7" fmla="*/ 96972 h 121160"/>
                <a:gd name="csX8" fmla="*/ 16443 w 82111"/>
                <a:gd name="csY8" fmla="*/ 58888 h 121160"/>
                <a:gd name="csX9" fmla="*/ 19097 w 82111"/>
                <a:gd name="csY9" fmla="*/ 22752 h 121160"/>
                <a:gd name="csX10" fmla="*/ 41395 w 82111"/>
                <a:gd name="csY10" fmla="*/ 5039 h 121160"/>
                <a:gd name="csX11" fmla="*/ 63339 w 82111"/>
                <a:gd name="csY11" fmla="*/ 21158 h 121160"/>
                <a:gd name="csX12" fmla="*/ 66347 w 82111"/>
                <a:gd name="csY12" fmla="*/ 58888 h 121160"/>
                <a:gd name="csX13" fmla="*/ 64046 w 82111"/>
                <a:gd name="csY13" fmla="*/ 96263 h 121160"/>
                <a:gd name="csX14" fmla="*/ 41395 w 82111"/>
                <a:gd name="csY14" fmla="*/ 116280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451" y="61191"/>
                  </a:moveTo>
                  <a:cubicBezTo>
                    <a:pt x="82451" y="41706"/>
                    <a:pt x="80150" y="27712"/>
                    <a:pt x="72010" y="15312"/>
                  </a:cubicBezTo>
                  <a:cubicBezTo>
                    <a:pt x="66524" y="7164"/>
                    <a:pt x="55552" y="79"/>
                    <a:pt x="41395" y="79"/>
                  </a:cubicBezTo>
                  <a:cubicBezTo>
                    <a:pt x="339" y="79"/>
                    <a:pt x="339" y="48437"/>
                    <a:pt x="339" y="61191"/>
                  </a:cubicBezTo>
                  <a:cubicBezTo>
                    <a:pt x="339" y="73944"/>
                    <a:pt x="339" y="121240"/>
                    <a:pt x="41395" y="121240"/>
                  </a:cubicBezTo>
                  <a:cubicBezTo>
                    <a:pt x="82451" y="121240"/>
                    <a:pt x="82451" y="73944"/>
                    <a:pt x="82451" y="61191"/>
                  </a:cubicBezTo>
                  <a:close/>
                  <a:moveTo>
                    <a:pt x="41395" y="116280"/>
                  </a:moveTo>
                  <a:cubicBezTo>
                    <a:pt x="33255" y="116280"/>
                    <a:pt x="22460" y="111497"/>
                    <a:pt x="18920" y="96972"/>
                  </a:cubicBezTo>
                  <a:cubicBezTo>
                    <a:pt x="16443" y="86521"/>
                    <a:pt x="16443" y="71996"/>
                    <a:pt x="16443" y="58888"/>
                  </a:cubicBezTo>
                  <a:cubicBezTo>
                    <a:pt x="16443" y="45957"/>
                    <a:pt x="16443" y="32495"/>
                    <a:pt x="19097" y="22752"/>
                  </a:cubicBezTo>
                  <a:cubicBezTo>
                    <a:pt x="22814" y="8758"/>
                    <a:pt x="34139" y="5039"/>
                    <a:pt x="41395" y="5039"/>
                  </a:cubicBezTo>
                  <a:cubicBezTo>
                    <a:pt x="50951" y="5039"/>
                    <a:pt x="60153" y="10884"/>
                    <a:pt x="63339" y="21158"/>
                  </a:cubicBezTo>
                  <a:cubicBezTo>
                    <a:pt x="66170" y="30723"/>
                    <a:pt x="66347" y="43477"/>
                    <a:pt x="66347" y="58888"/>
                  </a:cubicBezTo>
                  <a:cubicBezTo>
                    <a:pt x="66347" y="71996"/>
                    <a:pt x="66347" y="85104"/>
                    <a:pt x="64046" y="96263"/>
                  </a:cubicBezTo>
                  <a:cubicBezTo>
                    <a:pt x="60507" y="112383"/>
                    <a:pt x="48474" y="116280"/>
                    <a:pt x="41395" y="116280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E29EFBF6-2006-FFF9-B3A1-72E0BB892B35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>
            <a:xfrm>
              <a:off x="13380459" y="7423889"/>
              <a:ext cx="2272215" cy="10121"/>
            </a:xfrm>
            <a:custGeom>
              <a:avLst/>
              <a:gdLst>
                <a:gd name="csX0" fmla="*/ 0 w 2272215"/>
                <a:gd name="csY0" fmla="*/ 0 h 10121"/>
                <a:gd name="csX1" fmla="*/ 2272216 w 2272215"/>
                <a:gd name="csY1" fmla="*/ 0 h 10121"/>
                <a:gd name="csX2" fmla="*/ 2272216 w 2272215"/>
                <a:gd name="csY2" fmla="*/ 10122 h 10121"/>
                <a:gd name="csX3" fmla="*/ 0 w 2272215"/>
                <a:gd name="csY3" fmla="*/ 10122 h 101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72215" h="10121">
                  <a:moveTo>
                    <a:pt x="0" y="0"/>
                  </a:moveTo>
                  <a:lnTo>
                    <a:pt x="2272216" y="0"/>
                  </a:lnTo>
                  <a:lnTo>
                    <a:pt x="2272216" y="10122"/>
                  </a:lnTo>
                  <a:lnTo>
                    <a:pt x="0" y="1012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75EC9261-4B3F-B314-BED0-38B11D78EEAA}"/>
                </a:ext>
              </a:extLst>
            </p:cNvPr>
            <p:cNvSpPr/>
            <p:nvPr>
              <p:custDataLst>
                <p:tags r:id="rId128"/>
              </p:custDataLst>
            </p:nvPr>
          </p:nvSpPr>
          <p:spPr>
            <a:xfrm>
              <a:off x="13763294" y="7476005"/>
              <a:ext cx="58651" cy="253051"/>
            </a:xfrm>
            <a:custGeom>
              <a:avLst/>
              <a:gdLst>
                <a:gd name="csX0" fmla="*/ 58919 w 58651"/>
                <a:gd name="csY0" fmla="*/ 250611 h 253051"/>
                <a:gd name="csX1" fmla="*/ 54622 w 58651"/>
                <a:gd name="csY1" fmla="*/ 245044 h 253051"/>
                <a:gd name="csX2" fmla="*/ 14931 w 58651"/>
                <a:gd name="csY2" fmla="*/ 126616 h 253051"/>
                <a:gd name="csX3" fmla="*/ 55633 w 58651"/>
                <a:gd name="csY3" fmla="*/ 6923 h 253051"/>
                <a:gd name="csX4" fmla="*/ 58919 w 58651"/>
                <a:gd name="csY4" fmla="*/ 2621 h 253051"/>
                <a:gd name="csX5" fmla="*/ 56391 w 58651"/>
                <a:gd name="csY5" fmla="*/ 91 h 253051"/>
                <a:gd name="csX6" fmla="*/ 16195 w 58651"/>
                <a:gd name="csY6" fmla="*/ 49436 h 253051"/>
                <a:gd name="csX7" fmla="*/ 268 w 58651"/>
                <a:gd name="csY7" fmla="*/ 126616 h 253051"/>
                <a:gd name="csX8" fmla="*/ 16953 w 58651"/>
                <a:gd name="csY8" fmla="*/ 205568 h 253051"/>
                <a:gd name="csX9" fmla="*/ 56391 w 58651"/>
                <a:gd name="csY9" fmla="*/ 253142 h 253051"/>
                <a:gd name="csX10" fmla="*/ 58919 w 58651"/>
                <a:gd name="csY10" fmla="*/ 250611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19" y="250611"/>
                  </a:moveTo>
                  <a:cubicBezTo>
                    <a:pt x="58919" y="249852"/>
                    <a:pt x="58919" y="249346"/>
                    <a:pt x="54622" y="245044"/>
                  </a:cubicBezTo>
                  <a:cubicBezTo>
                    <a:pt x="23021" y="213160"/>
                    <a:pt x="14931" y="165333"/>
                    <a:pt x="14931" y="126616"/>
                  </a:cubicBezTo>
                  <a:cubicBezTo>
                    <a:pt x="14931" y="82585"/>
                    <a:pt x="24538" y="38555"/>
                    <a:pt x="55633" y="6923"/>
                  </a:cubicBezTo>
                  <a:cubicBezTo>
                    <a:pt x="58919" y="3887"/>
                    <a:pt x="58919" y="3380"/>
                    <a:pt x="58919" y="2621"/>
                  </a:cubicBezTo>
                  <a:cubicBezTo>
                    <a:pt x="58919" y="850"/>
                    <a:pt x="57908" y="91"/>
                    <a:pt x="56391" y="91"/>
                  </a:cubicBezTo>
                  <a:cubicBezTo>
                    <a:pt x="53863" y="91"/>
                    <a:pt x="31111" y="17298"/>
                    <a:pt x="16195" y="49436"/>
                  </a:cubicBezTo>
                  <a:cubicBezTo>
                    <a:pt x="3302" y="77271"/>
                    <a:pt x="268" y="105360"/>
                    <a:pt x="268" y="126616"/>
                  </a:cubicBezTo>
                  <a:cubicBezTo>
                    <a:pt x="268" y="146354"/>
                    <a:pt x="3049" y="176973"/>
                    <a:pt x="16953" y="205568"/>
                  </a:cubicBezTo>
                  <a:cubicBezTo>
                    <a:pt x="32122" y="236694"/>
                    <a:pt x="53863" y="253142"/>
                    <a:pt x="56391" y="253142"/>
                  </a:cubicBezTo>
                  <a:cubicBezTo>
                    <a:pt x="57908" y="253142"/>
                    <a:pt x="58919" y="252383"/>
                    <a:pt x="58919" y="25061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2606E036-73F9-0B5C-773B-A5D309B527A6}"/>
                </a:ext>
              </a:extLst>
            </p:cNvPr>
            <p:cNvSpPr/>
            <p:nvPr>
              <p:custDataLst>
                <p:tags r:id="rId129"/>
              </p:custDataLst>
            </p:nvPr>
          </p:nvSpPr>
          <p:spPr>
            <a:xfrm>
              <a:off x="13859080" y="7497261"/>
              <a:ext cx="83426" cy="168531"/>
            </a:xfrm>
            <a:custGeom>
              <a:avLst/>
              <a:gdLst>
                <a:gd name="csX0" fmla="*/ 52097 w 83426"/>
                <a:gd name="csY0" fmla="*/ 6670 h 168531"/>
                <a:gd name="csX1" fmla="*/ 46283 w 83426"/>
                <a:gd name="csY1" fmla="*/ 91 h 168531"/>
                <a:gd name="csX2" fmla="*/ 272 w 83426"/>
                <a:gd name="csY2" fmla="*/ 16286 h 168531"/>
                <a:gd name="csX3" fmla="*/ 272 w 83426"/>
                <a:gd name="csY3" fmla="*/ 24131 h 168531"/>
                <a:gd name="csX4" fmla="*/ 33390 w 83426"/>
                <a:gd name="csY4" fmla="*/ 17551 h 168531"/>
                <a:gd name="csX5" fmla="*/ 33390 w 83426"/>
                <a:gd name="csY5" fmla="*/ 148632 h 168531"/>
                <a:gd name="csX6" fmla="*/ 9879 w 83426"/>
                <a:gd name="csY6" fmla="*/ 160778 h 168531"/>
                <a:gd name="csX7" fmla="*/ 1789 w 83426"/>
                <a:gd name="csY7" fmla="*/ 160778 h 168531"/>
                <a:gd name="csX8" fmla="*/ 1789 w 83426"/>
                <a:gd name="csY8" fmla="*/ 168623 h 168531"/>
                <a:gd name="csX9" fmla="*/ 42744 w 83426"/>
                <a:gd name="csY9" fmla="*/ 167864 h 168531"/>
                <a:gd name="csX10" fmla="*/ 83698 w 83426"/>
                <a:gd name="csY10" fmla="*/ 168623 h 168531"/>
                <a:gd name="csX11" fmla="*/ 83698 w 83426"/>
                <a:gd name="csY11" fmla="*/ 160778 h 168531"/>
                <a:gd name="csX12" fmla="*/ 75608 w 83426"/>
                <a:gd name="csY12" fmla="*/ 160778 h 168531"/>
                <a:gd name="csX13" fmla="*/ 52097 w 83426"/>
                <a:gd name="csY13" fmla="*/ 148632 h 168531"/>
                <a:gd name="csX14" fmla="*/ 52097 w 83426"/>
                <a:gd name="csY14" fmla="*/ 6670 h 168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3426" h="168531">
                  <a:moveTo>
                    <a:pt x="52097" y="6670"/>
                  </a:moveTo>
                  <a:cubicBezTo>
                    <a:pt x="52097" y="597"/>
                    <a:pt x="52097" y="91"/>
                    <a:pt x="46283" y="91"/>
                  </a:cubicBezTo>
                  <a:cubicBezTo>
                    <a:pt x="30609" y="16286"/>
                    <a:pt x="8362" y="16286"/>
                    <a:pt x="272" y="16286"/>
                  </a:cubicBezTo>
                  <a:lnTo>
                    <a:pt x="272" y="24131"/>
                  </a:lnTo>
                  <a:cubicBezTo>
                    <a:pt x="5328" y="24131"/>
                    <a:pt x="20244" y="24131"/>
                    <a:pt x="33390" y="17551"/>
                  </a:cubicBezTo>
                  <a:lnTo>
                    <a:pt x="33390" y="148632"/>
                  </a:lnTo>
                  <a:cubicBezTo>
                    <a:pt x="33390" y="157742"/>
                    <a:pt x="32631" y="160778"/>
                    <a:pt x="9879" y="160778"/>
                  </a:cubicBezTo>
                  <a:lnTo>
                    <a:pt x="1789" y="160778"/>
                  </a:lnTo>
                  <a:lnTo>
                    <a:pt x="1789" y="168623"/>
                  </a:lnTo>
                  <a:cubicBezTo>
                    <a:pt x="10637" y="167864"/>
                    <a:pt x="32631" y="167864"/>
                    <a:pt x="42744" y="167864"/>
                  </a:cubicBezTo>
                  <a:cubicBezTo>
                    <a:pt x="52856" y="167864"/>
                    <a:pt x="74850" y="167864"/>
                    <a:pt x="83698" y="168623"/>
                  </a:cubicBezTo>
                  <a:lnTo>
                    <a:pt x="83698" y="160778"/>
                  </a:lnTo>
                  <a:lnTo>
                    <a:pt x="75608" y="160778"/>
                  </a:lnTo>
                  <a:cubicBezTo>
                    <a:pt x="52856" y="160778"/>
                    <a:pt x="52097" y="157995"/>
                    <a:pt x="52097" y="148632"/>
                  </a:cubicBezTo>
                  <a:lnTo>
                    <a:pt x="52097" y="667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BF4B53F6-5C69-A4E4-D7A4-5B15091AD0DA}"/>
                </a:ext>
              </a:extLst>
            </p:cNvPr>
            <p:cNvSpPr/>
            <p:nvPr>
              <p:custDataLst>
                <p:tags r:id="rId130"/>
              </p:custDataLst>
            </p:nvPr>
          </p:nvSpPr>
          <p:spPr>
            <a:xfrm>
              <a:off x="14040145" y="7597469"/>
              <a:ext cx="154464" cy="10122"/>
            </a:xfrm>
            <a:custGeom>
              <a:avLst/>
              <a:gdLst>
                <a:gd name="csX0" fmla="*/ 145896 w 154464"/>
                <a:gd name="csY0" fmla="*/ 10213 h 10122"/>
                <a:gd name="csX1" fmla="*/ 154744 w 154464"/>
                <a:gd name="csY1" fmla="*/ 5152 h 10122"/>
                <a:gd name="csX2" fmla="*/ 145896 w 154464"/>
                <a:gd name="csY2" fmla="*/ 91 h 10122"/>
                <a:gd name="csX3" fmla="*/ 9127 w 154464"/>
                <a:gd name="csY3" fmla="*/ 91 h 10122"/>
                <a:gd name="csX4" fmla="*/ 279 w 154464"/>
                <a:gd name="csY4" fmla="*/ 5152 h 10122"/>
                <a:gd name="csX5" fmla="*/ 9127 w 154464"/>
                <a:gd name="csY5" fmla="*/ 10213 h 10122"/>
                <a:gd name="csX6" fmla="*/ 145896 w 154464"/>
                <a:gd name="csY6" fmla="*/ 10213 h 1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4464" h="10122">
                  <a:moveTo>
                    <a:pt x="145896" y="10213"/>
                  </a:moveTo>
                  <a:cubicBezTo>
                    <a:pt x="150194" y="10213"/>
                    <a:pt x="154744" y="10213"/>
                    <a:pt x="154744" y="5152"/>
                  </a:cubicBezTo>
                  <a:cubicBezTo>
                    <a:pt x="154744" y="91"/>
                    <a:pt x="150194" y="91"/>
                    <a:pt x="145896" y="91"/>
                  </a:cubicBezTo>
                  <a:lnTo>
                    <a:pt x="9127" y="91"/>
                  </a:lnTo>
                  <a:cubicBezTo>
                    <a:pt x="4830" y="91"/>
                    <a:pt x="279" y="91"/>
                    <a:pt x="279" y="5152"/>
                  </a:cubicBezTo>
                  <a:cubicBezTo>
                    <a:pt x="279" y="10213"/>
                    <a:pt x="4830" y="10213"/>
                    <a:pt x="9127" y="10213"/>
                  </a:cubicBezTo>
                  <a:lnTo>
                    <a:pt x="145896" y="1021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CEC23E2C-A12B-AC6C-F91F-59719C88334A}"/>
                </a:ext>
              </a:extLst>
            </p:cNvPr>
            <p:cNvSpPr/>
            <p:nvPr>
              <p:custDataLst>
                <p:tags r:id="rId131"/>
              </p:custDataLst>
            </p:nvPr>
          </p:nvSpPr>
          <p:spPr>
            <a:xfrm>
              <a:off x="14279520" y="7487139"/>
              <a:ext cx="137811" cy="227745"/>
            </a:xfrm>
            <a:custGeom>
              <a:avLst/>
              <a:gdLst>
                <a:gd name="csX0" fmla="*/ 138101 w 137811"/>
                <a:gd name="csY0" fmla="*/ 34759 h 227745"/>
                <a:gd name="csX1" fmla="*/ 103719 w 137811"/>
                <a:gd name="csY1" fmla="*/ 91 h 227745"/>
                <a:gd name="csX2" fmla="*/ 73130 w 137811"/>
                <a:gd name="csY2" fmla="*/ 10719 h 227745"/>
                <a:gd name="csX3" fmla="*/ 40518 w 137811"/>
                <a:gd name="csY3" fmla="*/ 64619 h 227745"/>
                <a:gd name="csX4" fmla="*/ 321 w 137811"/>
                <a:gd name="csY4" fmla="*/ 225306 h 227745"/>
                <a:gd name="csX5" fmla="*/ 3355 w 137811"/>
                <a:gd name="csY5" fmla="*/ 227837 h 227745"/>
                <a:gd name="csX6" fmla="*/ 6389 w 137811"/>
                <a:gd name="csY6" fmla="*/ 226572 h 227745"/>
                <a:gd name="csX7" fmla="*/ 24085 w 137811"/>
                <a:gd name="csY7" fmla="*/ 156729 h 227745"/>
                <a:gd name="csX8" fmla="*/ 58467 w 137811"/>
                <a:gd name="csY8" fmla="*/ 181275 h 227745"/>
                <a:gd name="csX9" fmla="*/ 107258 w 137811"/>
                <a:gd name="csY9" fmla="*/ 161284 h 227745"/>
                <a:gd name="csX10" fmla="*/ 127483 w 137811"/>
                <a:gd name="csY10" fmla="*/ 114723 h 227745"/>
                <a:gd name="csX11" fmla="*/ 109028 w 137811"/>
                <a:gd name="csY11" fmla="*/ 77018 h 227745"/>
                <a:gd name="csX12" fmla="*/ 138101 w 137811"/>
                <a:gd name="csY12" fmla="*/ 34759 h 227745"/>
                <a:gd name="csX13" fmla="*/ 92596 w 137811"/>
                <a:gd name="csY13" fmla="*/ 76765 h 227745"/>
                <a:gd name="csX14" fmla="*/ 80461 w 137811"/>
                <a:gd name="csY14" fmla="*/ 78537 h 227745"/>
                <a:gd name="csX15" fmla="*/ 69337 w 137811"/>
                <a:gd name="csY15" fmla="*/ 77524 h 227745"/>
                <a:gd name="csX16" fmla="*/ 81725 w 137811"/>
                <a:gd name="csY16" fmla="*/ 75500 h 227745"/>
                <a:gd name="csX17" fmla="*/ 92596 w 137811"/>
                <a:gd name="csY17" fmla="*/ 76765 h 227745"/>
                <a:gd name="csX18" fmla="*/ 123944 w 137811"/>
                <a:gd name="csY18" fmla="*/ 28939 h 227745"/>
                <a:gd name="csX19" fmla="*/ 101191 w 137811"/>
                <a:gd name="csY19" fmla="*/ 72716 h 227745"/>
                <a:gd name="csX20" fmla="*/ 81725 w 137811"/>
                <a:gd name="csY20" fmla="*/ 69680 h 227745"/>
                <a:gd name="csX21" fmla="*/ 62259 w 137811"/>
                <a:gd name="csY21" fmla="*/ 77777 h 227745"/>
                <a:gd name="csX22" fmla="*/ 79703 w 137811"/>
                <a:gd name="csY22" fmla="*/ 84104 h 227745"/>
                <a:gd name="csX23" fmla="*/ 100433 w 137811"/>
                <a:gd name="csY23" fmla="*/ 80814 h 227745"/>
                <a:gd name="csX24" fmla="*/ 111556 w 137811"/>
                <a:gd name="csY24" fmla="*/ 109409 h 227745"/>
                <a:gd name="csX25" fmla="*/ 98916 w 137811"/>
                <a:gd name="csY25" fmla="*/ 152934 h 227745"/>
                <a:gd name="csX26" fmla="*/ 57708 w 137811"/>
                <a:gd name="csY26" fmla="*/ 175708 h 227745"/>
                <a:gd name="csX27" fmla="*/ 28888 w 137811"/>
                <a:gd name="csY27" fmla="*/ 143065 h 227745"/>
                <a:gd name="csX28" fmla="*/ 30152 w 137811"/>
                <a:gd name="csY28" fmla="*/ 131930 h 227745"/>
                <a:gd name="csX29" fmla="*/ 46332 w 137811"/>
                <a:gd name="csY29" fmla="*/ 67908 h 227745"/>
                <a:gd name="csX30" fmla="*/ 100433 w 137811"/>
                <a:gd name="csY30" fmla="*/ 5911 h 227745"/>
                <a:gd name="csX31" fmla="*/ 123944 w 137811"/>
                <a:gd name="csY31" fmla="*/ 28939 h 2277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137811" h="227745">
                  <a:moveTo>
                    <a:pt x="138101" y="34759"/>
                  </a:moveTo>
                  <a:cubicBezTo>
                    <a:pt x="138101" y="15780"/>
                    <a:pt x="124197" y="91"/>
                    <a:pt x="103719" y="91"/>
                  </a:cubicBezTo>
                  <a:cubicBezTo>
                    <a:pt x="89056" y="91"/>
                    <a:pt x="81978" y="4140"/>
                    <a:pt x="73130" y="10719"/>
                  </a:cubicBezTo>
                  <a:cubicBezTo>
                    <a:pt x="59225" y="20841"/>
                    <a:pt x="45321" y="45387"/>
                    <a:pt x="40518" y="64619"/>
                  </a:cubicBezTo>
                  <a:lnTo>
                    <a:pt x="321" y="225306"/>
                  </a:lnTo>
                  <a:cubicBezTo>
                    <a:pt x="68" y="226318"/>
                    <a:pt x="1333" y="227837"/>
                    <a:pt x="3355" y="227837"/>
                  </a:cubicBezTo>
                  <a:cubicBezTo>
                    <a:pt x="5377" y="227837"/>
                    <a:pt x="6136" y="227331"/>
                    <a:pt x="6389" y="226572"/>
                  </a:cubicBezTo>
                  <a:lnTo>
                    <a:pt x="24085" y="156729"/>
                  </a:lnTo>
                  <a:cubicBezTo>
                    <a:pt x="28888" y="171912"/>
                    <a:pt x="40012" y="181275"/>
                    <a:pt x="58467" y="181275"/>
                  </a:cubicBezTo>
                  <a:cubicBezTo>
                    <a:pt x="76922" y="181275"/>
                    <a:pt x="95882" y="172419"/>
                    <a:pt x="107258" y="161284"/>
                  </a:cubicBezTo>
                  <a:cubicBezTo>
                    <a:pt x="119393" y="149644"/>
                    <a:pt x="127483" y="133449"/>
                    <a:pt x="127483" y="114723"/>
                  </a:cubicBezTo>
                  <a:cubicBezTo>
                    <a:pt x="127483" y="96503"/>
                    <a:pt x="118129" y="83345"/>
                    <a:pt x="109028" y="77018"/>
                  </a:cubicBezTo>
                  <a:cubicBezTo>
                    <a:pt x="123691" y="68668"/>
                    <a:pt x="138101" y="52978"/>
                    <a:pt x="138101" y="34759"/>
                  </a:cubicBezTo>
                  <a:close/>
                  <a:moveTo>
                    <a:pt x="92596" y="76765"/>
                  </a:moveTo>
                  <a:cubicBezTo>
                    <a:pt x="89309" y="78031"/>
                    <a:pt x="86528" y="78537"/>
                    <a:pt x="80461" y="78537"/>
                  </a:cubicBezTo>
                  <a:cubicBezTo>
                    <a:pt x="76922" y="78537"/>
                    <a:pt x="71866" y="78790"/>
                    <a:pt x="69337" y="77524"/>
                  </a:cubicBezTo>
                  <a:cubicBezTo>
                    <a:pt x="69843" y="74994"/>
                    <a:pt x="78944" y="75500"/>
                    <a:pt x="81725" y="75500"/>
                  </a:cubicBezTo>
                  <a:cubicBezTo>
                    <a:pt x="87034" y="75500"/>
                    <a:pt x="89309" y="75500"/>
                    <a:pt x="92596" y="76765"/>
                  </a:cubicBezTo>
                  <a:close/>
                  <a:moveTo>
                    <a:pt x="123944" y="28939"/>
                  </a:moveTo>
                  <a:cubicBezTo>
                    <a:pt x="123944" y="46652"/>
                    <a:pt x="114337" y="64872"/>
                    <a:pt x="101191" y="72716"/>
                  </a:cubicBezTo>
                  <a:cubicBezTo>
                    <a:pt x="94365" y="70186"/>
                    <a:pt x="89309" y="69680"/>
                    <a:pt x="81725" y="69680"/>
                  </a:cubicBezTo>
                  <a:cubicBezTo>
                    <a:pt x="76416" y="69680"/>
                    <a:pt x="62259" y="69427"/>
                    <a:pt x="62259" y="77777"/>
                  </a:cubicBezTo>
                  <a:cubicBezTo>
                    <a:pt x="62006" y="84863"/>
                    <a:pt x="75152" y="84104"/>
                    <a:pt x="79703" y="84104"/>
                  </a:cubicBezTo>
                  <a:cubicBezTo>
                    <a:pt x="89056" y="84104"/>
                    <a:pt x="92848" y="83851"/>
                    <a:pt x="100433" y="80814"/>
                  </a:cubicBezTo>
                  <a:cubicBezTo>
                    <a:pt x="110039" y="89924"/>
                    <a:pt x="111303" y="97769"/>
                    <a:pt x="111556" y="109409"/>
                  </a:cubicBezTo>
                  <a:cubicBezTo>
                    <a:pt x="112062" y="124086"/>
                    <a:pt x="105994" y="143065"/>
                    <a:pt x="98916" y="152934"/>
                  </a:cubicBezTo>
                  <a:cubicBezTo>
                    <a:pt x="89056" y="166598"/>
                    <a:pt x="72118" y="175708"/>
                    <a:pt x="57708" y="175708"/>
                  </a:cubicBezTo>
                  <a:cubicBezTo>
                    <a:pt x="38495" y="175708"/>
                    <a:pt x="28888" y="161031"/>
                    <a:pt x="28888" y="143065"/>
                  </a:cubicBezTo>
                  <a:cubicBezTo>
                    <a:pt x="28888" y="140534"/>
                    <a:pt x="28888" y="136738"/>
                    <a:pt x="30152" y="131930"/>
                  </a:cubicBezTo>
                  <a:lnTo>
                    <a:pt x="46332" y="67908"/>
                  </a:lnTo>
                  <a:cubicBezTo>
                    <a:pt x="51894" y="46146"/>
                    <a:pt x="70096" y="5911"/>
                    <a:pt x="100433" y="5911"/>
                  </a:cubicBezTo>
                  <a:cubicBezTo>
                    <a:pt x="115095" y="5911"/>
                    <a:pt x="123944" y="13756"/>
                    <a:pt x="123944" y="28939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F262CC77-40E6-FD5A-C757-C78CCA0C2B44}"/>
                </a:ext>
              </a:extLst>
            </p:cNvPr>
            <p:cNvSpPr/>
            <p:nvPr>
              <p:custDataLst>
                <p:tags r:id="rId132"/>
              </p:custDataLst>
            </p:nvPr>
          </p:nvSpPr>
          <p:spPr>
            <a:xfrm>
              <a:off x="14479033" y="7552426"/>
              <a:ext cx="96319" cy="116150"/>
            </a:xfrm>
            <a:custGeom>
              <a:avLst/>
              <a:gdLst>
                <a:gd name="csX0" fmla="*/ 21280 w 96319"/>
                <a:gd name="csY0" fmla="*/ 58293 h 116150"/>
                <a:gd name="csX1" fmla="*/ 55409 w 96319"/>
                <a:gd name="csY1" fmla="*/ 6417 h 116150"/>
                <a:gd name="csX2" fmla="*/ 82459 w 96319"/>
                <a:gd name="csY2" fmla="*/ 15780 h 116150"/>
                <a:gd name="csX3" fmla="*/ 70577 w 96319"/>
                <a:gd name="csY3" fmla="*/ 27420 h 116150"/>
                <a:gd name="csX4" fmla="*/ 82206 w 96319"/>
                <a:gd name="csY4" fmla="*/ 39061 h 116150"/>
                <a:gd name="csX5" fmla="*/ 93835 w 96319"/>
                <a:gd name="csY5" fmla="*/ 27167 h 116150"/>
                <a:gd name="csX6" fmla="*/ 55156 w 96319"/>
                <a:gd name="csY6" fmla="*/ 91 h 116150"/>
                <a:gd name="csX7" fmla="*/ 297 w 96319"/>
                <a:gd name="csY7" fmla="*/ 58799 h 116150"/>
                <a:gd name="csX8" fmla="*/ 54650 w 96319"/>
                <a:gd name="csY8" fmla="*/ 116241 h 116150"/>
                <a:gd name="csX9" fmla="*/ 96616 w 96319"/>
                <a:gd name="csY9" fmla="*/ 83345 h 116150"/>
                <a:gd name="csX10" fmla="*/ 93330 w 96319"/>
                <a:gd name="csY10" fmla="*/ 80814 h 116150"/>
                <a:gd name="csX11" fmla="*/ 90043 w 96319"/>
                <a:gd name="csY11" fmla="*/ 83345 h 116150"/>
                <a:gd name="csX12" fmla="*/ 56926 w 96319"/>
                <a:gd name="csY12" fmla="*/ 109915 h 116150"/>
                <a:gd name="csX13" fmla="*/ 21280 w 96319"/>
                <a:gd name="csY13" fmla="*/ 58293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319" h="116150">
                  <a:moveTo>
                    <a:pt x="21280" y="58293"/>
                  </a:moveTo>
                  <a:cubicBezTo>
                    <a:pt x="21280" y="17045"/>
                    <a:pt x="42010" y="6417"/>
                    <a:pt x="55409" y="6417"/>
                  </a:cubicBezTo>
                  <a:cubicBezTo>
                    <a:pt x="57684" y="6417"/>
                    <a:pt x="73611" y="6670"/>
                    <a:pt x="82459" y="15780"/>
                  </a:cubicBezTo>
                  <a:cubicBezTo>
                    <a:pt x="72094" y="16539"/>
                    <a:pt x="70577" y="24131"/>
                    <a:pt x="70577" y="27420"/>
                  </a:cubicBezTo>
                  <a:cubicBezTo>
                    <a:pt x="70577" y="34000"/>
                    <a:pt x="75128" y="39061"/>
                    <a:pt x="82206" y="39061"/>
                  </a:cubicBezTo>
                  <a:cubicBezTo>
                    <a:pt x="88779" y="39061"/>
                    <a:pt x="93835" y="34759"/>
                    <a:pt x="93835" y="27167"/>
                  </a:cubicBezTo>
                  <a:cubicBezTo>
                    <a:pt x="93835" y="9960"/>
                    <a:pt x="74622" y="91"/>
                    <a:pt x="55156" y="91"/>
                  </a:cubicBezTo>
                  <a:cubicBezTo>
                    <a:pt x="23555" y="91"/>
                    <a:pt x="297" y="27420"/>
                    <a:pt x="297" y="58799"/>
                  </a:cubicBezTo>
                  <a:cubicBezTo>
                    <a:pt x="297" y="91189"/>
                    <a:pt x="25325" y="116241"/>
                    <a:pt x="54650" y="116241"/>
                  </a:cubicBezTo>
                  <a:cubicBezTo>
                    <a:pt x="88527" y="116241"/>
                    <a:pt x="96616" y="85875"/>
                    <a:pt x="96616" y="83345"/>
                  </a:cubicBezTo>
                  <a:cubicBezTo>
                    <a:pt x="96616" y="80814"/>
                    <a:pt x="94088" y="80814"/>
                    <a:pt x="93330" y="80814"/>
                  </a:cubicBezTo>
                  <a:cubicBezTo>
                    <a:pt x="91055" y="80814"/>
                    <a:pt x="90549" y="81826"/>
                    <a:pt x="90043" y="83345"/>
                  </a:cubicBezTo>
                  <a:cubicBezTo>
                    <a:pt x="82712" y="106878"/>
                    <a:pt x="66280" y="109915"/>
                    <a:pt x="56926" y="109915"/>
                  </a:cubicBezTo>
                  <a:cubicBezTo>
                    <a:pt x="43527" y="109915"/>
                    <a:pt x="21280" y="99034"/>
                    <a:pt x="21280" y="58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5C5A2099-47B5-E20E-CB97-0B5ADDAFA3E3}"/>
                </a:ext>
              </a:extLst>
            </p:cNvPr>
            <p:cNvSpPr/>
            <p:nvPr>
              <p:custDataLst>
                <p:tags r:id="rId133"/>
              </p:custDataLst>
            </p:nvPr>
          </p:nvSpPr>
          <p:spPr>
            <a:xfrm>
              <a:off x="14589875" y="7552426"/>
              <a:ext cx="111993" cy="116150"/>
            </a:xfrm>
            <a:custGeom>
              <a:avLst/>
              <a:gdLst>
                <a:gd name="csX0" fmla="*/ 112295 w 111993"/>
                <a:gd name="csY0" fmla="*/ 59305 h 116150"/>
                <a:gd name="csX1" fmla="*/ 56425 w 111993"/>
                <a:gd name="csY1" fmla="*/ 91 h 116150"/>
                <a:gd name="csX2" fmla="*/ 301 w 111993"/>
                <a:gd name="csY2" fmla="*/ 59305 h 116150"/>
                <a:gd name="csX3" fmla="*/ 56172 w 111993"/>
                <a:gd name="csY3" fmla="*/ 116241 h 116150"/>
                <a:gd name="csX4" fmla="*/ 112295 w 111993"/>
                <a:gd name="csY4" fmla="*/ 59305 h 116150"/>
                <a:gd name="csX5" fmla="*/ 56425 w 111993"/>
                <a:gd name="csY5" fmla="*/ 109915 h 116150"/>
                <a:gd name="csX6" fmla="*/ 27605 w 111993"/>
                <a:gd name="csY6" fmla="*/ 92961 h 116150"/>
                <a:gd name="csX7" fmla="*/ 21284 w 111993"/>
                <a:gd name="csY7" fmla="*/ 57280 h 116150"/>
                <a:gd name="csX8" fmla="*/ 27352 w 111993"/>
                <a:gd name="csY8" fmla="*/ 22612 h 116150"/>
                <a:gd name="csX9" fmla="*/ 56172 w 111993"/>
                <a:gd name="csY9" fmla="*/ 5658 h 116150"/>
                <a:gd name="csX10" fmla="*/ 84739 w 111993"/>
                <a:gd name="csY10" fmla="*/ 22106 h 116150"/>
                <a:gd name="csX11" fmla="*/ 91312 w 111993"/>
                <a:gd name="csY11" fmla="*/ 57280 h 116150"/>
                <a:gd name="csX12" fmla="*/ 85750 w 111993"/>
                <a:gd name="csY12" fmla="*/ 91189 h 116150"/>
                <a:gd name="csX13" fmla="*/ 56425 w 111993"/>
                <a:gd name="csY13" fmla="*/ 109915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1993" h="116150">
                  <a:moveTo>
                    <a:pt x="112295" y="59305"/>
                  </a:moveTo>
                  <a:cubicBezTo>
                    <a:pt x="112295" y="26914"/>
                    <a:pt x="87014" y="91"/>
                    <a:pt x="56425" y="91"/>
                  </a:cubicBezTo>
                  <a:cubicBezTo>
                    <a:pt x="24824" y="91"/>
                    <a:pt x="301" y="27673"/>
                    <a:pt x="301" y="59305"/>
                  </a:cubicBezTo>
                  <a:cubicBezTo>
                    <a:pt x="301" y="91948"/>
                    <a:pt x="26593" y="116241"/>
                    <a:pt x="56172" y="116241"/>
                  </a:cubicBezTo>
                  <a:cubicBezTo>
                    <a:pt x="86761" y="116241"/>
                    <a:pt x="112295" y="91442"/>
                    <a:pt x="112295" y="59305"/>
                  </a:cubicBezTo>
                  <a:close/>
                  <a:moveTo>
                    <a:pt x="56425" y="109915"/>
                  </a:moveTo>
                  <a:cubicBezTo>
                    <a:pt x="45554" y="109915"/>
                    <a:pt x="34430" y="104601"/>
                    <a:pt x="27605" y="92961"/>
                  </a:cubicBezTo>
                  <a:cubicBezTo>
                    <a:pt x="21284" y="81826"/>
                    <a:pt x="21284" y="66390"/>
                    <a:pt x="21284" y="57280"/>
                  </a:cubicBezTo>
                  <a:cubicBezTo>
                    <a:pt x="21284" y="47411"/>
                    <a:pt x="21284" y="33747"/>
                    <a:pt x="27352" y="22612"/>
                  </a:cubicBezTo>
                  <a:cubicBezTo>
                    <a:pt x="34178" y="10972"/>
                    <a:pt x="46059" y="5658"/>
                    <a:pt x="56172" y="5658"/>
                  </a:cubicBezTo>
                  <a:cubicBezTo>
                    <a:pt x="67295" y="5658"/>
                    <a:pt x="78166" y="11225"/>
                    <a:pt x="84739" y="22106"/>
                  </a:cubicBezTo>
                  <a:cubicBezTo>
                    <a:pt x="91312" y="32987"/>
                    <a:pt x="91312" y="47664"/>
                    <a:pt x="91312" y="57280"/>
                  </a:cubicBezTo>
                  <a:cubicBezTo>
                    <a:pt x="91312" y="66390"/>
                    <a:pt x="91312" y="80055"/>
                    <a:pt x="85750" y="91189"/>
                  </a:cubicBezTo>
                  <a:cubicBezTo>
                    <a:pt x="80188" y="102576"/>
                    <a:pt x="69065" y="109915"/>
                    <a:pt x="56425" y="10991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A779EAA8-DE80-E3C3-C58A-E9856819E849}"/>
                </a:ext>
              </a:extLst>
            </p:cNvPr>
            <p:cNvSpPr/>
            <p:nvPr>
              <p:custDataLst>
                <p:tags r:id="rId134"/>
              </p:custDataLst>
            </p:nvPr>
          </p:nvSpPr>
          <p:spPr>
            <a:xfrm>
              <a:off x="14717543" y="7552426"/>
              <a:ext cx="82667" cy="116150"/>
            </a:xfrm>
            <a:custGeom>
              <a:avLst/>
              <a:gdLst>
                <a:gd name="csX0" fmla="*/ 44548 w 82667"/>
                <a:gd name="csY0" fmla="*/ 64366 h 116150"/>
                <a:gd name="csX1" fmla="*/ 70840 w 82667"/>
                <a:gd name="csY1" fmla="*/ 87646 h 116150"/>
                <a:gd name="csX2" fmla="*/ 42272 w 82667"/>
                <a:gd name="csY2" fmla="*/ 110674 h 116150"/>
                <a:gd name="csX3" fmla="*/ 7132 w 82667"/>
                <a:gd name="csY3" fmla="*/ 74741 h 116150"/>
                <a:gd name="csX4" fmla="*/ 3593 w 82667"/>
                <a:gd name="csY4" fmla="*/ 70439 h 116150"/>
                <a:gd name="csX5" fmla="*/ 306 w 82667"/>
                <a:gd name="csY5" fmla="*/ 76765 h 116150"/>
                <a:gd name="csX6" fmla="*/ 306 w 82667"/>
                <a:gd name="csY6" fmla="*/ 110168 h 116150"/>
                <a:gd name="csX7" fmla="*/ 3087 w 82667"/>
                <a:gd name="csY7" fmla="*/ 116241 h 116150"/>
                <a:gd name="csX8" fmla="*/ 9407 w 82667"/>
                <a:gd name="csY8" fmla="*/ 111180 h 116150"/>
                <a:gd name="csX9" fmla="*/ 14464 w 82667"/>
                <a:gd name="csY9" fmla="*/ 105360 h 116150"/>
                <a:gd name="csX10" fmla="*/ 42272 w 82667"/>
                <a:gd name="csY10" fmla="*/ 116241 h 116150"/>
                <a:gd name="csX11" fmla="*/ 82974 w 82667"/>
                <a:gd name="csY11" fmla="*/ 81067 h 116150"/>
                <a:gd name="csX12" fmla="*/ 72356 w 82667"/>
                <a:gd name="csY12" fmla="*/ 57027 h 116150"/>
                <a:gd name="csX13" fmla="*/ 43536 w 82667"/>
                <a:gd name="csY13" fmla="*/ 44881 h 116150"/>
                <a:gd name="csX14" fmla="*/ 12441 w 82667"/>
                <a:gd name="csY14" fmla="*/ 24131 h 116150"/>
                <a:gd name="csX15" fmla="*/ 40756 w 82667"/>
                <a:gd name="csY15" fmla="*/ 4899 h 116150"/>
                <a:gd name="csX16" fmla="*/ 70334 w 82667"/>
                <a:gd name="csY16" fmla="*/ 35518 h 116150"/>
                <a:gd name="csX17" fmla="*/ 73368 w 82667"/>
                <a:gd name="csY17" fmla="*/ 37795 h 116150"/>
                <a:gd name="csX18" fmla="*/ 76654 w 82667"/>
                <a:gd name="csY18" fmla="*/ 31722 h 116150"/>
                <a:gd name="csX19" fmla="*/ 76654 w 82667"/>
                <a:gd name="csY19" fmla="*/ 6164 h 116150"/>
                <a:gd name="csX20" fmla="*/ 73873 w 82667"/>
                <a:gd name="csY20" fmla="*/ 91 h 116150"/>
                <a:gd name="csX21" fmla="*/ 68817 w 82667"/>
                <a:gd name="csY21" fmla="*/ 3127 h 116150"/>
                <a:gd name="csX22" fmla="*/ 64519 w 82667"/>
                <a:gd name="csY22" fmla="*/ 7176 h 116150"/>
                <a:gd name="csX23" fmla="*/ 40756 w 82667"/>
                <a:gd name="csY23" fmla="*/ 91 h 116150"/>
                <a:gd name="csX24" fmla="*/ 306 w 82667"/>
                <a:gd name="csY24" fmla="*/ 31216 h 116150"/>
                <a:gd name="csX25" fmla="*/ 11177 w 82667"/>
                <a:gd name="csY25" fmla="*/ 52725 h 116150"/>
                <a:gd name="csX26" fmla="*/ 44548 w 82667"/>
                <a:gd name="csY26" fmla="*/ 64366 h 116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82667" h="116150">
                  <a:moveTo>
                    <a:pt x="44548" y="64366"/>
                  </a:moveTo>
                  <a:cubicBezTo>
                    <a:pt x="50109" y="65378"/>
                    <a:pt x="70840" y="69427"/>
                    <a:pt x="70840" y="87646"/>
                  </a:cubicBezTo>
                  <a:cubicBezTo>
                    <a:pt x="70840" y="100552"/>
                    <a:pt x="61991" y="110674"/>
                    <a:pt x="42272" y="110674"/>
                  </a:cubicBezTo>
                  <a:cubicBezTo>
                    <a:pt x="21037" y="110674"/>
                    <a:pt x="11936" y="96250"/>
                    <a:pt x="7132" y="74741"/>
                  </a:cubicBezTo>
                  <a:cubicBezTo>
                    <a:pt x="6374" y="71451"/>
                    <a:pt x="6121" y="70439"/>
                    <a:pt x="3593" y="70439"/>
                  </a:cubicBezTo>
                  <a:cubicBezTo>
                    <a:pt x="306" y="70439"/>
                    <a:pt x="306" y="72210"/>
                    <a:pt x="306" y="76765"/>
                  </a:cubicBezTo>
                  <a:lnTo>
                    <a:pt x="306" y="110168"/>
                  </a:lnTo>
                  <a:cubicBezTo>
                    <a:pt x="306" y="114470"/>
                    <a:pt x="306" y="116241"/>
                    <a:pt x="3087" y="116241"/>
                  </a:cubicBezTo>
                  <a:cubicBezTo>
                    <a:pt x="4351" y="116241"/>
                    <a:pt x="4604" y="115988"/>
                    <a:pt x="9407" y="111180"/>
                  </a:cubicBezTo>
                  <a:cubicBezTo>
                    <a:pt x="9913" y="110674"/>
                    <a:pt x="9913" y="110168"/>
                    <a:pt x="14464" y="105360"/>
                  </a:cubicBezTo>
                  <a:cubicBezTo>
                    <a:pt x="25587" y="115988"/>
                    <a:pt x="36963" y="116241"/>
                    <a:pt x="42272" y="116241"/>
                  </a:cubicBezTo>
                  <a:cubicBezTo>
                    <a:pt x="71345" y="116241"/>
                    <a:pt x="82974" y="99287"/>
                    <a:pt x="82974" y="81067"/>
                  </a:cubicBezTo>
                  <a:cubicBezTo>
                    <a:pt x="82974" y="67655"/>
                    <a:pt x="75390" y="60064"/>
                    <a:pt x="72356" y="57027"/>
                  </a:cubicBezTo>
                  <a:cubicBezTo>
                    <a:pt x="64014" y="48930"/>
                    <a:pt x="54154" y="46905"/>
                    <a:pt x="43536" y="44881"/>
                  </a:cubicBezTo>
                  <a:cubicBezTo>
                    <a:pt x="29379" y="42097"/>
                    <a:pt x="12441" y="38808"/>
                    <a:pt x="12441" y="24131"/>
                  </a:cubicBezTo>
                  <a:cubicBezTo>
                    <a:pt x="12441" y="15274"/>
                    <a:pt x="19014" y="4899"/>
                    <a:pt x="40756" y="4899"/>
                  </a:cubicBezTo>
                  <a:cubicBezTo>
                    <a:pt x="68564" y="4899"/>
                    <a:pt x="69828" y="27673"/>
                    <a:pt x="70334" y="35518"/>
                  </a:cubicBezTo>
                  <a:cubicBezTo>
                    <a:pt x="70587" y="37795"/>
                    <a:pt x="72862" y="37795"/>
                    <a:pt x="73368" y="37795"/>
                  </a:cubicBezTo>
                  <a:cubicBezTo>
                    <a:pt x="76654" y="37795"/>
                    <a:pt x="76654" y="36530"/>
                    <a:pt x="76654" y="31722"/>
                  </a:cubicBezTo>
                  <a:lnTo>
                    <a:pt x="76654" y="6164"/>
                  </a:lnTo>
                  <a:cubicBezTo>
                    <a:pt x="76654" y="1862"/>
                    <a:pt x="76654" y="91"/>
                    <a:pt x="73873" y="91"/>
                  </a:cubicBezTo>
                  <a:cubicBezTo>
                    <a:pt x="72609" y="91"/>
                    <a:pt x="72104" y="91"/>
                    <a:pt x="68817" y="3127"/>
                  </a:cubicBezTo>
                  <a:cubicBezTo>
                    <a:pt x="68059" y="4140"/>
                    <a:pt x="65531" y="6417"/>
                    <a:pt x="64519" y="7176"/>
                  </a:cubicBezTo>
                  <a:cubicBezTo>
                    <a:pt x="54913" y="91"/>
                    <a:pt x="44548" y="91"/>
                    <a:pt x="40756" y="91"/>
                  </a:cubicBezTo>
                  <a:cubicBezTo>
                    <a:pt x="9913" y="91"/>
                    <a:pt x="306" y="17045"/>
                    <a:pt x="306" y="31216"/>
                  </a:cubicBezTo>
                  <a:cubicBezTo>
                    <a:pt x="306" y="40073"/>
                    <a:pt x="4351" y="47158"/>
                    <a:pt x="11177" y="52725"/>
                  </a:cubicBezTo>
                  <a:cubicBezTo>
                    <a:pt x="19267" y="59305"/>
                    <a:pt x="26346" y="60823"/>
                    <a:pt x="44548" y="6436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EE4A4568-63E8-7984-2B9F-94AFF84543A9}"/>
                </a:ext>
              </a:extLst>
            </p:cNvPr>
            <p:cNvSpPr/>
            <p:nvPr>
              <p:custDataLst>
                <p:tags r:id="rId135"/>
              </p:custDataLst>
            </p:nvPr>
          </p:nvSpPr>
          <p:spPr>
            <a:xfrm>
              <a:off x="14861669" y="7487392"/>
              <a:ext cx="104409" cy="181184"/>
            </a:xfrm>
            <a:custGeom>
              <a:avLst/>
              <a:gdLst>
                <a:gd name="csX0" fmla="*/ 104721 w 104409"/>
                <a:gd name="csY0" fmla="*/ 51966 h 181184"/>
                <a:gd name="csX1" fmla="*/ 74384 w 104409"/>
                <a:gd name="csY1" fmla="*/ 91 h 181184"/>
                <a:gd name="csX2" fmla="*/ 312 w 104409"/>
                <a:gd name="csY2" fmla="*/ 129400 h 181184"/>
                <a:gd name="csX3" fmla="*/ 30649 w 104409"/>
                <a:gd name="csY3" fmla="*/ 181275 h 181184"/>
                <a:gd name="csX4" fmla="*/ 104721 w 104409"/>
                <a:gd name="csY4" fmla="*/ 51966 h 181184"/>
                <a:gd name="csX5" fmla="*/ 27110 w 104409"/>
                <a:gd name="csY5" fmla="*/ 86634 h 181184"/>
                <a:gd name="csX6" fmla="*/ 46576 w 104409"/>
                <a:gd name="csY6" fmla="*/ 32228 h 181184"/>
                <a:gd name="csX7" fmla="*/ 74132 w 104409"/>
                <a:gd name="csY7" fmla="*/ 5658 h 181184"/>
                <a:gd name="csX8" fmla="*/ 88036 w 104409"/>
                <a:gd name="csY8" fmla="*/ 36277 h 181184"/>
                <a:gd name="csX9" fmla="*/ 79946 w 104409"/>
                <a:gd name="csY9" fmla="*/ 86634 h 181184"/>
                <a:gd name="csX10" fmla="*/ 27110 w 104409"/>
                <a:gd name="csY10" fmla="*/ 86634 h 181184"/>
                <a:gd name="csX11" fmla="*/ 77671 w 104409"/>
                <a:gd name="csY11" fmla="*/ 94732 h 181184"/>
                <a:gd name="csX12" fmla="*/ 59974 w 104409"/>
                <a:gd name="csY12" fmla="*/ 146101 h 181184"/>
                <a:gd name="csX13" fmla="*/ 30649 w 104409"/>
                <a:gd name="csY13" fmla="*/ 175708 h 181184"/>
                <a:gd name="csX14" fmla="*/ 16997 w 104409"/>
                <a:gd name="csY14" fmla="*/ 144836 h 181184"/>
                <a:gd name="csX15" fmla="*/ 25087 w 104409"/>
                <a:gd name="csY15" fmla="*/ 94732 h 181184"/>
                <a:gd name="csX16" fmla="*/ 77671 w 104409"/>
                <a:gd name="csY16" fmla="*/ 94732 h 181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409" h="181184">
                  <a:moveTo>
                    <a:pt x="104721" y="51966"/>
                  </a:moveTo>
                  <a:cubicBezTo>
                    <a:pt x="104721" y="35265"/>
                    <a:pt x="100171" y="91"/>
                    <a:pt x="74384" y="91"/>
                  </a:cubicBezTo>
                  <a:cubicBezTo>
                    <a:pt x="39244" y="91"/>
                    <a:pt x="312" y="71451"/>
                    <a:pt x="312" y="129400"/>
                  </a:cubicBezTo>
                  <a:cubicBezTo>
                    <a:pt x="312" y="153187"/>
                    <a:pt x="7643" y="181275"/>
                    <a:pt x="30649" y="181275"/>
                  </a:cubicBezTo>
                  <a:cubicBezTo>
                    <a:pt x="66295" y="181275"/>
                    <a:pt x="104721" y="108650"/>
                    <a:pt x="104721" y="51966"/>
                  </a:cubicBezTo>
                  <a:close/>
                  <a:moveTo>
                    <a:pt x="27110" y="86634"/>
                  </a:moveTo>
                  <a:cubicBezTo>
                    <a:pt x="31407" y="70439"/>
                    <a:pt x="36463" y="50195"/>
                    <a:pt x="46576" y="32228"/>
                  </a:cubicBezTo>
                  <a:cubicBezTo>
                    <a:pt x="53401" y="19829"/>
                    <a:pt x="62755" y="5658"/>
                    <a:pt x="74132" y="5658"/>
                  </a:cubicBezTo>
                  <a:cubicBezTo>
                    <a:pt x="86519" y="5658"/>
                    <a:pt x="88036" y="21853"/>
                    <a:pt x="88036" y="36277"/>
                  </a:cubicBezTo>
                  <a:cubicBezTo>
                    <a:pt x="88036" y="48677"/>
                    <a:pt x="86013" y="61582"/>
                    <a:pt x="79946" y="86634"/>
                  </a:cubicBezTo>
                  <a:lnTo>
                    <a:pt x="27110" y="86634"/>
                  </a:lnTo>
                  <a:close/>
                  <a:moveTo>
                    <a:pt x="77671" y="94732"/>
                  </a:moveTo>
                  <a:cubicBezTo>
                    <a:pt x="74890" y="106372"/>
                    <a:pt x="69581" y="127882"/>
                    <a:pt x="59974" y="146101"/>
                  </a:cubicBezTo>
                  <a:cubicBezTo>
                    <a:pt x="51126" y="163309"/>
                    <a:pt x="41520" y="175708"/>
                    <a:pt x="30649" y="175708"/>
                  </a:cubicBezTo>
                  <a:cubicBezTo>
                    <a:pt x="22306" y="175708"/>
                    <a:pt x="16997" y="168370"/>
                    <a:pt x="16997" y="144836"/>
                  </a:cubicBezTo>
                  <a:cubicBezTo>
                    <a:pt x="16997" y="134208"/>
                    <a:pt x="18514" y="119531"/>
                    <a:pt x="25087" y="94732"/>
                  </a:cubicBezTo>
                  <a:lnTo>
                    <a:pt x="77671" y="9473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F092B42E-8A0E-B65F-2EBF-49044FD61228}"/>
                </a:ext>
              </a:extLst>
            </p:cNvPr>
            <p:cNvSpPr/>
            <p:nvPr>
              <p:custDataLst>
                <p:tags r:id="rId136"/>
              </p:custDataLst>
            </p:nvPr>
          </p:nvSpPr>
          <p:spPr>
            <a:xfrm>
              <a:off x="14978932" y="7586132"/>
              <a:ext cx="82111" cy="121160"/>
            </a:xfrm>
            <a:custGeom>
              <a:avLst/>
              <a:gdLst>
                <a:gd name="csX0" fmla="*/ 82428 w 82111"/>
                <a:gd name="csY0" fmla="*/ 61204 h 121160"/>
                <a:gd name="csX1" fmla="*/ 71987 w 82111"/>
                <a:gd name="csY1" fmla="*/ 15326 h 121160"/>
                <a:gd name="csX2" fmla="*/ 41373 w 82111"/>
                <a:gd name="csY2" fmla="*/ 92 h 121160"/>
                <a:gd name="csX3" fmla="*/ 317 w 82111"/>
                <a:gd name="csY3" fmla="*/ 61204 h 121160"/>
                <a:gd name="csX4" fmla="*/ 41373 w 82111"/>
                <a:gd name="csY4" fmla="*/ 121253 h 121160"/>
                <a:gd name="csX5" fmla="*/ 82428 w 82111"/>
                <a:gd name="csY5" fmla="*/ 61204 h 121160"/>
                <a:gd name="csX6" fmla="*/ 41373 w 82111"/>
                <a:gd name="csY6" fmla="*/ 116293 h 121160"/>
                <a:gd name="csX7" fmla="*/ 18898 w 82111"/>
                <a:gd name="csY7" fmla="*/ 96986 h 121160"/>
                <a:gd name="csX8" fmla="*/ 16420 w 82111"/>
                <a:gd name="csY8" fmla="*/ 58901 h 121160"/>
                <a:gd name="csX9" fmla="*/ 19075 w 82111"/>
                <a:gd name="csY9" fmla="*/ 22766 h 121160"/>
                <a:gd name="csX10" fmla="*/ 41373 w 82111"/>
                <a:gd name="csY10" fmla="*/ 5052 h 121160"/>
                <a:gd name="csX11" fmla="*/ 63316 w 82111"/>
                <a:gd name="csY11" fmla="*/ 21171 h 121160"/>
                <a:gd name="csX12" fmla="*/ 66325 w 82111"/>
                <a:gd name="csY12" fmla="*/ 58901 h 121160"/>
                <a:gd name="csX13" fmla="*/ 64024 w 82111"/>
                <a:gd name="csY13" fmla="*/ 96277 h 121160"/>
                <a:gd name="csX14" fmla="*/ 41373 w 82111"/>
                <a:gd name="csY14" fmla="*/ 116293 h 121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11" h="121160">
                  <a:moveTo>
                    <a:pt x="82428" y="61204"/>
                  </a:moveTo>
                  <a:cubicBezTo>
                    <a:pt x="82428" y="41719"/>
                    <a:pt x="80128" y="27725"/>
                    <a:pt x="71987" y="15326"/>
                  </a:cubicBezTo>
                  <a:cubicBezTo>
                    <a:pt x="66501" y="7178"/>
                    <a:pt x="55530" y="92"/>
                    <a:pt x="41373" y="92"/>
                  </a:cubicBezTo>
                  <a:cubicBezTo>
                    <a:pt x="317" y="92"/>
                    <a:pt x="317" y="48450"/>
                    <a:pt x="317" y="61204"/>
                  </a:cubicBezTo>
                  <a:cubicBezTo>
                    <a:pt x="317" y="73958"/>
                    <a:pt x="317" y="121253"/>
                    <a:pt x="41373" y="121253"/>
                  </a:cubicBezTo>
                  <a:cubicBezTo>
                    <a:pt x="82428" y="121253"/>
                    <a:pt x="82428" y="73958"/>
                    <a:pt x="82428" y="61204"/>
                  </a:cubicBezTo>
                  <a:close/>
                  <a:moveTo>
                    <a:pt x="41373" y="116293"/>
                  </a:moveTo>
                  <a:cubicBezTo>
                    <a:pt x="33232" y="116293"/>
                    <a:pt x="22437" y="111511"/>
                    <a:pt x="18898" y="96986"/>
                  </a:cubicBezTo>
                  <a:cubicBezTo>
                    <a:pt x="16420" y="86535"/>
                    <a:pt x="16420" y="72009"/>
                    <a:pt x="16420" y="58901"/>
                  </a:cubicBezTo>
                  <a:cubicBezTo>
                    <a:pt x="16420" y="45970"/>
                    <a:pt x="16420" y="32508"/>
                    <a:pt x="19075" y="22766"/>
                  </a:cubicBezTo>
                  <a:cubicBezTo>
                    <a:pt x="22791" y="8772"/>
                    <a:pt x="34117" y="5052"/>
                    <a:pt x="41373" y="5052"/>
                  </a:cubicBezTo>
                  <a:cubicBezTo>
                    <a:pt x="50929" y="5052"/>
                    <a:pt x="60131" y="10898"/>
                    <a:pt x="63316" y="21171"/>
                  </a:cubicBezTo>
                  <a:cubicBezTo>
                    <a:pt x="66148" y="30737"/>
                    <a:pt x="66325" y="43491"/>
                    <a:pt x="66325" y="58901"/>
                  </a:cubicBezTo>
                  <a:cubicBezTo>
                    <a:pt x="66325" y="72009"/>
                    <a:pt x="66325" y="85117"/>
                    <a:pt x="64024" y="96277"/>
                  </a:cubicBezTo>
                  <a:cubicBezTo>
                    <a:pt x="60485" y="112396"/>
                    <a:pt x="48451" y="116293"/>
                    <a:pt x="41373" y="116293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7794A0A1-AFC8-90E6-34CE-E77C00F8C23E}"/>
                </a:ext>
              </a:extLst>
            </p:cNvPr>
            <p:cNvSpPr/>
            <p:nvPr>
              <p:custDataLst>
                <p:tags r:id="rId137"/>
              </p:custDataLst>
            </p:nvPr>
          </p:nvSpPr>
          <p:spPr>
            <a:xfrm>
              <a:off x="15097552" y="7476005"/>
              <a:ext cx="58651" cy="253051"/>
            </a:xfrm>
            <a:custGeom>
              <a:avLst/>
              <a:gdLst>
                <a:gd name="csX0" fmla="*/ 58972 w 58651"/>
                <a:gd name="csY0" fmla="*/ 126616 h 253051"/>
                <a:gd name="csX1" fmla="*/ 42287 w 58651"/>
                <a:gd name="csY1" fmla="*/ 47664 h 253051"/>
                <a:gd name="csX2" fmla="*/ 2849 w 58651"/>
                <a:gd name="csY2" fmla="*/ 91 h 253051"/>
                <a:gd name="csX3" fmla="*/ 321 w 58651"/>
                <a:gd name="csY3" fmla="*/ 2621 h 253051"/>
                <a:gd name="csX4" fmla="*/ 5125 w 58651"/>
                <a:gd name="csY4" fmla="*/ 8441 h 253051"/>
                <a:gd name="csX5" fmla="*/ 44310 w 58651"/>
                <a:gd name="csY5" fmla="*/ 126616 h 253051"/>
                <a:gd name="csX6" fmla="*/ 3608 w 58651"/>
                <a:gd name="csY6" fmla="*/ 246309 h 253051"/>
                <a:gd name="csX7" fmla="*/ 321 w 58651"/>
                <a:gd name="csY7" fmla="*/ 250611 h 253051"/>
                <a:gd name="csX8" fmla="*/ 2849 w 58651"/>
                <a:gd name="csY8" fmla="*/ 253142 h 253051"/>
                <a:gd name="csX9" fmla="*/ 43046 w 58651"/>
                <a:gd name="csY9" fmla="*/ 203797 h 253051"/>
                <a:gd name="csX10" fmla="*/ 58972 w 58651"/>
                <a:gd name="csY10" fmla="*/ 126616 h 2530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8651" h="253051">
                  <a:moveTo>
                    <a:pt x="58972" y="126616"/>
                  </a:moveTo>
                  <a:cubicBezTo>
                    <a:pt x="58972" y="106878"/>
                    <a:pt x="56191" y="76259"/>
                    <a:pt x="42287" y="47664"/>
                  </a:cubicBezTo>
                  <a:cubicBezTo>
                    <a:pt x="27119" y="16539"/>
                    <a:pt x="5377" y="91"/>
                    <a:pt x="2849" y="91"/>
                  </a:cubicBezTo>
                  <a:cubicBezTo>
                    <a:pt x="1332" y="91"/>
                    <a:pt x="321" y="1103"/>
                    <a:pt x="321" y="2621"/>
                  </a:cubicBezTo>
                  <a:cubicBezTo>
                    <a:pt x="321" y="3380"/>
                    <a:pt x="321" y="3887"/>
                    <a:pt x="5125" y="8441"/>
                  </a:cubicBezTo>
                  <a:cubicBezTo>
                    <a:pt x="29900" y="33494"/>
                    <a:pt x="44310" y="73729"/>
                    <a:pt x="44310" y="126616"/>
                  </a:cubicBezTo>
                  <a:cubicBezTo>
                    <a:pt x="44310" y="169888"/>
                    <a:pt x="34956" y="214425"/>
                    <a:pt x="3608" y="246309"/>
                  </a:cubicBezTo>
                  <a:cubicBezTo>
                    <a:pt x="321" y="249346"/>
                    <a:pt x="321" y="249852"/>
                    <a:pt x="321" y="250611"/>
                  </a:cubicBezTo>
                  <a:cubicBezTo>
                    <a:pt x="321" y="252130"/>
                    <a:pt x="1332" y="253142"/>
                    <a:pt x="2849" y="253142"/>
                  </a:cubicBezTo>
                  <a:cubicBezTo>
                    <a:pt x="5377" y="253142"/>
                    <a:pt x="28130" y="235934"/>
                    <a:pt x="43046" y="203797"/>
                  </a:cubicBezTo>
                  <a:cubicBezTo>
                    <a:pt x="55939" y="175961"/>
                    <a:pt x="58972" y="147873"/>
                    <a:pt x="58972" y="126616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47CCC3E7-4F81-640B-7E84-6A094FF54F65}"/>
                </a:ext>
              </a:extLst>
            </p:cNvPr>
            <p:cNvSpPr/>
            <p:nvPr>
              <p:custDataLst>
                <p:tags r:id="rId138"/>
              </p:custDataLst>
            </p:nvPr>
          </p:nvSpPr>
          <p:spPr>
            <a:xfrm>
              <a:off x="15192605" y="7475071"/>
              <a:ext cx="78218" cy="117618"/>
            </a:xfrm>
            <a:custGeom>
              <a:avLst/>
              <a:gdLst>
                <a:gd name="csX0" fmla="*/ 78543 w 78218"/>
                <a:gd name="csY0" fmla="*/ 85467 h 117618"/>
                <a:gd name="csX1" fmla="*/ 72527 w 78218"/>
                <a:gd name="csY1" fmla="*/ 85467 h 117618"/>
                <a:gd name="csX2" fmla="*/ 67926 w 78218"/>
                <a:gd name="csY2" fmla="*/ 101587 h 117618"/>
                <a:gd name="csX3" fmla="*/ 50406 w 78218"/>
                <a:gd name="csY3" fmla="*/ 102650 h 117618"/>
                <a:gd name="csX4" fmla="*/ 17845 w 78218"/>
                <a:gd name="csY4" fmla="*/ 102650 h 117618"/>
                <a:gd name="csX5" fmla="*/ 53237 w 78218"/>
                <a:gd name="csY5" fmla="*/ 72891 h 117618"/>
                <a:gd name="csX6" fmla="*/ 78543 w 78218"/>
                <a:gd name="csY6" fmla="*/ 34629 h 117618"/>
                <a:gd name="csX7" fmla="*/ 37134 w 78218"/>
                <a:gd name="csY7" fmla="*/ 88 h 117618"/>
                <a:gd name="csX8" fmla="*/ 325 w 78218"/>
                <a:gd name="csY8" fmla="*/ 31795 h 117618"/>
                <a:gd name="csX9" fmla="*/ 9704 w 78218"/>
                <a:gd name="csY9" fmla="*/ 41715 h 117618"/>
                <a:gd name="csX10" fmla="*/ 19083 w 78218"/>
                <a:gd name="csY10" fmla="*/ 32327 h 117618"/>
                <a:gd name="csX11" fmla="*/ 8642 w 78218"/>
                <a:gd name="csY11" fmla="*/ 22938 h 117618"/>
                <a:gd name="csX12" fmla="*/ 34479 w 78218"/>
                <a:gd name="csY12" fmla="*/ 6465 h 117618"/>
                <a:gd name="csX13" fmla="*/ 61378 w 78218"/>
                <a:gd name="csY13" fmla="*/ 34629 h 117618"/>
                <a:gd name="csX14" fmla="*/ 44743 w 78218"/>
                <a:gd name="csY14" fmla="*/ 68639 h 117618"/>
                <a:gd name="csX15" fmla="*/ 2095 w 78218"/>
                <a:gd name="csY15" fmla="*/ 110798 h 117618"/>
                <a:gd name="csX16" fmla="*/ 325 w 78218"/>
                <a:gd name="csY16" fmla="*/ 117706 h 117618"/>
                <a:gd name="csX17" fmla="*/ 73234 w 78218"/>
                <a:gd name="csY17" fmla="*/ 117706 h 117618"/>
                <a:gd name="csX18" fmla="*/ 78543 w 78218"/>
                <a:gd name="csY18" fmla="*/ 85467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43" y="85467"/>
                  </a:moveTo>
                  <a:lnTo>
                    <a:pt x="72527" y="85467"/>
                  </a:lnTo>
                  <a:cubicBezTo>
                    <a:pt x="71996" y="89364"/>
                    <a:pt x="70226" y="99815"/>
                    <a:pt x="67926" y="101587"/>
                  </a:cubicBezTo>
                  <a:cubicBezTo>
                    <a:pt x="66510" y="102650"/>
                    <a:pt x="52884" y="102650"/>
                    <a:pt x="50406" y="102650"/>
                  </a:cubicBezTo>
                  <a:lnTo>
                    <a:pt x="17845" y="102650"/>
                  </a:lnTo>
                  <a:cubicBezTo>
                    <a:pt x="36426" y="86176"/>
                    <a:pt x="42620" y="81216"/>
                    <a:pt x="53237" y="72891"/>
                  </a:cubicBezTo>
                  <a:cubicBezTo>
                    <a:pt x="66333" y="62440"/>
                    <a:pt x="78543" y="51457"/>
                    <a:pt x="78543" y="34629"/>
                  </a:cubicBezTo>
                  <a:cubicBezTo>
                    <a:pt x="78543" y="13196"/>
                    <a:pt x="59785" y="88"/>
                    <a:pt x="37134" y="88"/>
                  </a:cubicBezTo>
                  <a:cubicBezTo>
                    <a:pt x="15190" y="88"/>
                    <a:pt x="325" y="15499"/>
                    <a:pt x="325" y="31795"/>
                  </a:cubicBezTo>
                  <a:cubicBezTo>
                    <a:pt x="325" y="40829"/>
                    <a:pt x="7935" y="41715"/>
                    <a:pt x="9704" y="41715"/>
                  </a:cubicBezTo>
                  <a:cubicBezTo>
                    <a:pt x="13951" y="41715"/>
                    <a:pt x="19083" y="38704"/>
                    <a:pt x="19083" y="32327"/>
                  </a:cubicBezTo>
                  <a:cubicBezTo>
                    <a:pt x="19083" y="29138"/>
                    <a:pt x="17845" y="22938"/>
                    <a:pt x="8642" y="22938"/>
                  </a:cubicBezTo>
                  <a:cubicBezTo>
                    <a:pt x="14128" y="10362"/>
                    <a:pt x="26162" y="6465"/>
                    <a:pt x="34479" y="6465"/>
                  </a:cubicBezTo>
                  <a:cubicBezTo>
                    <a:pt x="52176" y="6465"/>
                    <a:pt x="61378" y="20281"/>
                    <a:pt x="61378" y="34629"/>
                  </a:cubicBezTo>
                  <a:cubicBezTo>
                    <a:pt x="61378" y="50040"/>
                    <a:pt x="50406" y="62263"/>
                    <a:pt x="44743" y="68639"/>
                  </a:cubicBezTo>
                  <a:lnTo>
                    <a:pt x="2095" y="110798"/>
                  </a:lnTo>
                  <a:cubicBezTo>
                    <a:pt x="325" y="112392"/>
                    <a:pt x="325" y="112746"/>
                    <a:pt x="325" y="117706"/>
                  </a:cubicBezTo>
                  <a:lnTo>
                    <a:pt x="73234" y="117706"/>
                  </a:lnTo>
                  <a:lnTo>
                    <a:pt x="78543" y="854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24905439-562D-6C04-E754-2D0A6650B451}"/>
                </a:ext>
              </a:extLst>
            </p:cNvPr>
            <p:cNvSpPr/>
            <p:nvPr>
              <p:custDataLst>
                <p:tags r:id="rId139"/>
              </p:custDataLst>
            </p:nvPr>
          </p:nvSpPr>
          <p:spPr>
            <a:xfrm>
              <a:off x="15685792" y="7049369"/>
              <a:ext cx="74830" cy="758900"/>
            </a:xfrm>
            <a:custGeom>
              <a:avLst/>
              <a:gdLst>
                <a:gd name="csX0" fmla="*/ 59502 w 74830"/>
                <a:gd name="csY0" fmla="*/ 743278 h 758900"/>
                <a:gd name="csX1" fmla="*/ 345 w 74830"/>
                <a:gd name="csY1" fmla="*/ 743278 h 758900"/>
                <a:gd name="csX2" fmla="*/ 345 w 74830"/>
                <a:gd name="csY2" fmla="*/ 758967 h 758900"/>
                <a:gd name="csX3" fmla="*/ 75176 w 74830"/>
                <a:gd name="csY3" fmla="*/ 758967 h 758900"/>
                <a:gd name="csX4" fmla="*/ 75176 w 74830"/>
                <a:gd name="csY4" fmla="*/ 67 h 758900"/>
                <a:gd name="csX5" fmla="*/ 345 w 74830"/>
                <a:gd name="csY5" fmla="*/ 67 h 758900"/>
                <a:gd name="csX6" fmla="*/ 345 w 74830"/>
                <a:gd name="csY6" fmla="*/ 15756 h 758900"/>
                <a:gd name="csX7" fmla="*/ 59502 w 74830"/>
                <a:gd name="csY7" fmla="*/ 15756 h 758900"/>
                <a:gd name="csX8" fmla="*/ 59502 w 74830"/>
                <a:gd name="csY8" fmla="*/ 743278 h 75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4830" h="758900">
                  <a:moveTo>
                    <a:pt x="59502" y="743278"/>
                  </a:moveTo>
                  <a:lnTo>
                    <a:pt x="345" y="743278"/>
                  </a:lnTo>
                  <a:lnTo>
                    <a:pt x="345" y="758967"/>
                  </a:lnTo>
                  <a:lnTo>
                    <a:pt x="75176" y="758967"/>
                  </a:lnTo>
                  <a:lnTo>
                    <a:pt x="75176" y="67"/>
                  </a:lnTo>
                  <a:lnTo>
                    <a:pt x="345" y="67"/>
                  </a:lnTo>
                  <a:lnTo>
                    <a:pt x="345" y="15756"/>
                  </a:lnTo>
                  <a:lnTo>
                    <a:pt x="59502" y="15756"/>
                  </a:lnTo>
                  <a:lnTo>
                    <a:pt x="59502" y="74327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DB4093FC-47A4-465B-EE66-922D78F072C5}"/>
                </a:ext>
              </a:extLst>
            </p:cNvPr>
            <p:cNvSpPr/>
            <p:nvPr>
              <p:custDataLst>
                <p:tags r:id="rId140"/>
              </p:custDataLst>
            </p:nvPr>
          </p:nvSpPr>
          <p:spPr>
            <a:xfrm>
              <a:off x="15849771" y="6994311"/>
              <a:ext cx="64415" cy="117618"/>
            </a:xfrm>
            <a:custGeom>
              <a:avLst/>
              <a:gdLst>
                <a:gd name="csX0" fmla="*/ 40345 w 64415"/>
                <a:gd name="csY0" fmla="*/ 5029 h 117618"/>
                <a:gd name="csX1" fmla="*/ 35036 w 64415"/>
                <a:gd name="csY1" fmla="*/ 69 h 117618"/>
                <a:gd name="csX2" fmla="*/ 351 w 64415"/>
                <a:gd name="csY2" fmla="*/ 11406 h 117618"/>
                <a:gd name="csX3" fmla="*/ 351 w 64415"/>
                <a:gd name="csY3" fmla="*/ 17783 h 117618"/>
                <a:gd name="csX4" fmla="*/ 26011 w 64415"/>
                <a:gd name="csY4" fmla="*/ 12823 h 117618"/>
                <a:gd name="csX5" fmla="*/ 26011 w 64415"/>
                <a:gd name="csY5" fmla="*/ 103162 h 117618"/>
                <a:gd name="csX6" fmla="*/ 8314 w 64415"/>
                <a:gd name="csY6" fmla="*/ 111310 h 117618"/>
                <a:gd name="csX7" fmla="*/ 1589 w 64415"/>
                <a:gd name="csY7" fmla="*/ 111310 h 117618"/>
                <a:gd name="csX8" fmla="*/ 1589 w 64415"/>
                <a:gd name="csY8" fmla="*/ 117687 h 117618"/>
                <a:gd name="csX9" fmla="*/ 33089 w 64415"/>
                <a:gd name="csY9" fmla="*/ 116979 h 117618"/>
                <a:gd name="csX10" fmla="*/ 64766 w 64415"/>
                <a:gd name="csY10" fmla="*/ 117687 h 117618"/>
                <a:gd name="csX11" fmla="*/ 64766 w 64415"/>
                <a:gd name="csY11" fmla="*/ 111310 h 117618"/>
                <a:gd name="csX12" fmla="*/ 58041 w 64415"/>
                <a:gd name="csY12" fmla="*/ 111310 h 117618"/>
                <a:gd name="csX13" fmla="*/ 40345 w 64415"/>
                <a:gd name="csY13" fmla="*/ 103162 h 117618"/>
                <a:gd name="csX14" fmla="*/ 40345 w 64415"/>
                <a:gd name="csY14" fmla="*/ 5029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415" h="117618">
                  <a:moveTo>
                    <a:pt x="40345" y="5029"/>
                  </a:moveTo>
                  <a:cubicBezTo>
                    <a:pt x="40345" y="246"/>
                    <a:pt x="39991" y="69"/>
                    <a:pt x="35036" y="69"/>
                  </a:cubicBezTo>
                  <a:cubicBezTo>
                    <a:pt x="23710" y="11229"/>
                    <a:pt x="7606" y="11406"/>
                    <a:pt x="351" y="11406"/>
                  </a:cubicBezTo>
                  <a:lnTo>
                    <a:pt x="351" y="17783"/>
                  </a:lnTo>
                  <a:cubicBezTo>
                    <a:pt x="4598" y="17783"/>
                    <a:pt x="16277" y="17783"/>
                    <a:pt x="26011" y="12823"/>
                  </a:cubicBezTo>
                  <a:lnTo>
                    <a:pt x="26011" y="103162"/>
                  </a:lnTo>
                  <a:cubicBezTo>
                    <a:pt x="26011" y="109007"/>
                    <a:pt x="26011" y="111310"/>
                    <a:pt x="8314" y="111310"/>
                  </a:cubicBezTo>
                  <a:lnTo>
                    <a:pt x="1589" y="111310"/>
                  </a:lnTo>
                  <a:lnTo>
                    <a:pt x="1589" y="117687"/>
                  </a:lnTo>
                  <a:cubicBezTo>
                    <a:pt x="4775" y="117510"/>
                    <a:pt x="26541" y="116979"/>
                    <a:pt x="33089" y="116979"/>
                  </a:cubicBezTo>
                  <a:cubicBezTo>
                    <a:pt x="38575" y="116979"/>
                    <a:pt x="60873" y="117510"/>
                    <a:pt x="64766" y="117687"/>
                  </a:cubicBezTo>
                  <a:lnTo>
                    <a:pt x="64766" y="111310"/>
                  </a:lnTo>
                  <a:lnTo>
                    <a:pt x="58041" y="111310"/>
                  </a:lnTo>
                  <a:cubicBezTo>
                    <a:pt x="40345" y="111310"/>
                    <a:pt x="40345" y="109007"/>
                    <a:pt x="40345" y="103162"/>
                  </a:cubicBezTo>
                  <a:lnTo>
                    <a:pt x="40345" y="5029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5327A600-3CA1-500E-9418-6843BC816326}"/>
                </a:ext>
              </a:extLst>
            </p:cNvPr>
            <p:cNvSpPr/>
            <p:nvPr>
              <p:custDataLst>
                <p:tags r:id="rId141"/>
              </p:custDataLst>
            </p:nvPr>
          </p:nvSpPr>
          <p:spPr>
            <a:xfrm>
              <a:off x="15944880" y="6979077"/>
              <a:ext cx="76094" cy="177135"/>
            </a:xfrm>
            <a:custGeom>
              <a:avLst/>
              <a:gdLst>
                <a:gd name="csX0" fmla="*/ 75388 w 76094"/>
                <a:gd name="csY0" fmla="*/ 7863 h 177135"/>
                <a:gd name="csX1" fmla="*/ 76449 w 76094"/>
                <a:gd name="csY1" fmla="*/ 4497 h 177135"/>
                <a:gd name="csX2" fmla="*/ 72202 w 76094"/>
                <a:gd name="csY2" fmla="*/ 69 h 177135"/>
                <a:gd name="csX3" fmla="*/ 67424 w 76094"/>
                <a:gd name="csY3" fmla="*/ 4497 h 177135"/>
                <a:gd name="csX4" fmla="*/ 1416 w 76094"/>
                <a:gd name="csY4" fmla="*/ 169411 h 177135"/>
                <a:gd name="csX5" fmla="*/ 355 w 76094"/>
                <a:gd name="csY5" fmla="*/ 172776 h 177135"/>
                <a:gd name="csX6" fmla="*/ 4602 w 76094"/>
                <a:gd name="csY6" fmla="*/ 177205 h 177135"/>
                <a:gd name="csX7" fmla="*/ 9380 w 76094"/>
                <a:gd name="csY7" fmla="*/ 172776 h 177135"/>
                <a:gd name="csX8" fmla="*/ 75388 w 76094"/>
                <a:gd name="csY8" fmla="*/ 7863 h 1771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76094" h="177135">
                  <a:moveTo>
                    <a:pt x="75388" y="7863"/>
                  </a:moveTo>
                  <a:cubicBezTo>
                    <a:pt x="76449" y="5560"/>
                    <a:pt x="76449" y="5206"/>
                    <a:pt x="76449" y="4497"/>
                  </a:cubicBezTo>
                  <a:cubicBezTo>
                    <a:pt x="76449" y="1663"/>
                    <a:pt x="74149" y="69"/>
                    <a:pt x="72202" y="69"/>
                  </a:cubicBezTo>
                  <a:cubicBezTo>
                    <a:pt x="69194" y="69"/>
                    <a:pt x="68309" y="2195"/>
                    <a:pt x="67424" y="4497"/>
                  </a:cubicBezTo>
                  <a:lnTo>
                    <a:pt x="1416" y="169411"/>
                  </a:lnTo>
                  <a:cubicBezTo>
                    <a:pt x="355" y="171714"/>
                    <a:pt x="355" y="172068"/>
                    <a:pt x="355" y="172776"/>
                  </a:cubicBezTo>
                  <a:cubicBezTo>
                    <a:pt x="355" y="175611"/>
                    <a:pt x="2655" y="177205"/>
                    <a:pt x="4602" y="177205"/>
                  </a:cubicBezTo>
                  <a:cubicBezTo>
                    <a:pt x="7610" y="177205"/>
                    <a:pt x="8495" y="175079"/>
                    <a:pt x="9380" y="172776"/>
                  </a:cubicBezTo>
                  <a:lnTo>
                    <a:pt x="75388" y="786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EC29C8FC-2604-8BB7-413A-7E98C3016F68}"/>
                </a:ext>
              </a:extLst>
            </p:cNvPr>
            <p:cNvSpPr/>
            <p:nvPr>
              <p:custDataLst>
                <p:tags r:id="rId142"/>
              </p:custDataLst>
            </p:nvPr>
          </p:nvSpPr>
          <p:spPr>
            <a:xfrm>
              <a:off x="16045983" y="6994311"/>
              <a:ext cx="78218" cy="117618"/>
            </a:xfrm>
            <a:custGeom>
              <a:avLst/>
              <a:gdLst>
                <a:gd name="csX0" fmla="*/ 78577 w 78218"/>
                <a:gd name="csY0" fmla="*/ 85448 h 117618"/>
                <a:gd name="csX1" fmla="*/ 72560 w 78218"/>
                <a:gd name="csY1" fmla="*/ 85448 h 117618"/>
                <a:gd name="csX2" fmla="*/ 67959 w 78218"/>
                <a:gd name="csY2" fmla="*/ 101568 h 117618"/>
                <a:gd name="csX3" fmla="*/ 50440 w 78218"/>
                <a:gd name="csY3" fmla="*/ 102631 h 117618"/>
                <a:gd name="csX4" fmla="*/ 17878 w 78218"/>
                <a:gd name="csY4" fmla="*/ 102631 h 117618"/>
                <a:gd name="csX5" fmla="*/ 53271 w 78218"/>
                <a:gd name="csY5" fmla="*/ 72872 h 117618"/>
                <a:gd name="csX6" fmla="*/ 78577 w 78218"/>
                <a:gd name="csY6" fmla="*/ 34610 h 117618"/>
                <a:gd name="csX7" fmla="*/ 37167 w 78218"/>
                <a:gd name="csY7" fmla="*/ 69 h 117618"/>
                <a:gd name="csX8" fmla="*/ 359 w 78218"/>
                <a:gd name="csY8" fmla="*/ 31776 h 117618"/>
                <a:gd name="csX9" fmla="*/ 9738 w 78218"/>
                <a:gd name="csY9" fmla="*/ 41696 h 117618"/>
                <a:gd name="csX10" fmla="*/ 19117 w 78218"/>
                <a:gd name="csY10" fmla="*/ 32308 h 117618"/>
                <a:gd name="csX11" fmla="*/ 8676 w 78218"/>
                <a:gd name="csY11" fmla="*/ 22919 h 117618"/>
                <a:gd name="csX12" fmla="*/ 34513 w 78218"/>
                <a:gd name="csY12" fmla="*/ 6446 h 117618"/>
                <a:gd name="csX13" fmla="*/ 61411 w 78218"/>
                <a:gd name="csY13" fmla="*/ 34610 h 117618"/>
                <a:gd name="csX14" fmla="*/ 44777 w 78218"/>
                <a:gd name="csY14" fmla="*/ 68621 h 117618"/>
                <a:gd name="csX15" fmla="*/ 2128 w 78218"/>
                <a:gd name="csY15" fmla="*/ 110779 h 117618"/>
                <a:gd name="csX16" fmla="*/ 359 w 78218"/>
                <a:gd name="csY16" fmla="*/ 117687 h 117618"/>
                <a:gd name="csX17" fmla="*/ 73268 w 78218"/>
                <a:gd name="csY17" fmla="*/ 117687 h 117618"/>
                <a:gd name="csX18" fmla="*/ 78577 w 78218"/>
                <a:gd name="csY18" fmla="*/ 85448 h 117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18" h="117618">
                  <a:moveTo>
                    <a:pt x="78577" y="85448"/>
                  </a:moveTo>
                  <a:lnTo>
                    <a:pt x="72560" y="85448"/>
                  </a:lnTo>
                  <a:cubicBezTo>
                    <a:pt x="72029" y="89345"/>
                    <a:pt x="70260" y="99796"/>
                    <a:pt x="67959" y="101568"/>
                  </a:cubicBezTo>
                  <a:cubicBezTo>
                    <a:pt x="66543" y="102631"/>
                    <a:pt x="52917" y="102631"/>
                    <a:pt x="50440" y="102631"/>
                  </a:cubicBezTo>
                  <a:lnTo>
                    <a:pt x="17878" y="102631"/>
                  </a:lnTo>
                  <a:cubicBezTo>
                    <a:pt x="36459" y="86157"/>
                    <a:pt x="42653" y="81197"/>
                    <a:pt x="53271" y="72872"/>
                  </a:cubicBezTo>
                  <a:cubicBezTo>
                    <a:pt x="66367" y="62421"/>
                    <a:pt x="78577" y="51438"/>
                    <a:pt x="78577" y="34610"/>
                  </a:cubicBezTo>
                  <a:cubicBezTo>
                    <a:pt x="78577" y="13177"/>
                    <a:pt x="59819" y="69"/>
                    <a:pt x="37167" y="69"/>
                  </a:cubicBezTo>
                  <a:cubicBezTo>
                    <a:pt x="15224" y="69"/>
                    <a:pt x="359" y="15480"/>
                    <a:pt x="359" y="31776"/>
                  </a:cubicBezTo>
                  <a:cubicBezTo>
                    <a:pt x="359" y="40810"/>
                    <a:pt x="7968" y="41696"/>
                    <a:pt x="9738" y="41696"/>
                  </a:cubicBezTo>
                  <a:cubicBezTo>
                    <a:pt x="13985" y="41696"/>
                    <a:pt x="19117" y="38685"/>
                    <a:pt x="19117" y="32308"/>
                  </a:cubicBezTo>
                  <a:cubicBezTo>
                    <a:pt x="19117" y="29119"/>
                    <a:pt x="17878" y="22919"/>
                    <a:pt x="8676" y="22919"/>
                  </a:cubicBezTo>
                  <a:cubicBezTo>
                    <a:pt x="14162" y="10343"/>
                    <a:pt x="26196" y="6446"/>
                    <a:pt x="34513" y="6446"/>
                  </a:cubicBezTo>
                  <a:cubicBezTo>
                    <a:pt x="52209" y="6446"/>
                    <a:pt x="61411" y="20262"/>
                    <a:pt x="61411" y="34610"/>
                  </a:cubicBezTo>
                  <a:cubicBezTo>
                    <a:pt x="61411" y="50021"/>
                    <a:pt x="50440" y="62244"/>
                    <a:pt x="44777" y="68621"/>
                  </a:cubicBezTo>
                  <a:lnTo>
                    <a:pt x="2128" y="110779"/>
                  </a:lnTo>
                  <a:cubicBezTo>
                    <a:pt x="359" y="112373"/>
                    <a:pt x="359" y="112727"/>
                    <a:pt x="359" y="117687"/>
                  </a:cubicBezTo>
                  <a:lnTo>
                    <a:pt x="73268" y="117687"/>
                  </a:lnTo>
                  <a:lnTo>
                    <a:pt x="78577" y="8544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82" name="TextBox 2081">
            <a:extLst>
              <a:ext uri="{FF2B5EF4-FFF2-40B4-BE49-F238E27FC236}">
                <a16:creationId xmlns:a16="http://schemas.microsoft.com/office/drawing/2014/main" id="{EF7B3A57-B89A-9A37-CC4E-7752161804C6}"/>
              </a:ext>
            </a:extLst>
          </p:cNvPr>
          <p:cNvSpPr txBox="1"/>
          <p:nvPr/>
        </p:nvSpPr>
        <p:spPr>
          <a:xfrm>
            <a:off x="3430740" y="3675339"/>
            <a:ext cx="2144619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length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2083" name="TextBox 2082">
            <a:extLst>
              <a:ext uri="{FF2B5EF4-FFF2-40B4-BE49-F238E27FC236}">
                <a16:creationId xmlns:a16="http://schemas.microsoft.com/office/drawing/2014/main" id="{95FE9EB1-13FA-379E-0F1A-E26052FF753F}"/>
              </a:ext>
            </a:extLst>
          </p:cNvPr>
          <p:cNvSpPr txBox="1"/>
          <p:nvPr/>
        </p:nvSpPr>
        <p:spPr>
          <a:xfrm>
            <a:off x="5237950" y="3715624"/>
            <a:ext cx="2144619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pulse length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2084" name="Straight Connector 2083">
            <a:extLst>
              <a:ext uri="{FF2B5EF4-FFF2-40B4-BE49-F238E27FC236}">
                <a16:creationId xmlns:a16="http://schemas.microsoft.com/office/drawing/2014/main" id="{A397C75A-494D-9E70-5111-361B5BC01055}"/>
              </a:ext>
            </a:extLst>
          </p:cNvPr>
          <p:cNvCxnSpPr>
            <a:cxnSpLocks/>
          </p:cNvCxnSpPr>
          <p:nvPr/>
        </p:nvCxnSpPr>
        <p:spPr>
          <a:xfrm flipH="1" flipV="1">
            <a:off x="4954480" y="4040524"/>
            <a:ext cx="184153" cy="24830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6" name="Straight Connector 2085">
            <a:extLst>
              <a:ext uri="{FF2B5EF4-FFF2-40B4-BE49-F238E27FC236}">
                <a16:creationId xmlns:a16="http://schemas.microsoft.com/office/drawing/2014/main" id="{0B1F33D9-F0FA-D74A-3589-C0A4E6D010E3}"/>
              </a:ext>
            </a:extLst>
          </p:cNvPr>
          <p:cNvCxnSpPr>
            <a:cxnSpLocks/>
          </p:cNvCxnSpPr>
          <p:nvPr/>
        </p:nvCxnSpPr>
        <p:spPr>
          <a:xfrm flipH="1">
            <a:off x="6203345" y="4040524"/>
            <a:ext cx="89022" cy="259456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5" name="TextBox 1974">
            <a:extLst>
              <a:ext uri="{FF2B5EF4-FFF2-40B4-BE49-F238E27FC236}">
                <a16:creationId xmlns:a16="http://schemas.microsoft.com/office/drawing/2014/main" id="{6E35C2A5-D759-EE66-1305-2936CB304EAB}"/>
              </a:ext>
            </a:extLst>
          </p:cNvPr>
          <p:cNvSpPr txBox="1"/>
          <p:nvPr/>
        </p:nvSpPr>
        <p:spPr>
          <a:xfrm>
            <a:off x="104483" y="3911229"/>
            <a:ext cx="291510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In-plane interaction width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sp>
        <p:nvSpPr>
          <p:cNvPr id="1574" name="TextBox 1573">
            <a:extLst>
              <a:ext uri="{FF2B5EF4-FFF2-40B4-BE49-F238E27FC236}">
                <a16:creationId xmlns:a16="http://schemas.microsoft.com/office/drawing/2014/main" id="{4CC22B95-2285-A6C1-D9D5-8893D61CF376}"/>
              </a:ext>
            </a:extLst>
          </p:cNvPr>
          <p:cNvSpPr txBox="1"/>
          <p:nvPr/>
        </p:nvSpPr>
        <p:spPr>
          <a:xfrm>
            <a:off x="1816177" y="5184112"/>
            <a:ext cx="214461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rgbClr val="00B050"/>
                </a:solidFill>
                <a:latin typeface="Avenir Next LT Pro Light" panose="020B0304020202020204" pitchFamily="34" charset="0"/>
              </a:rPr>
              <a:t>e-beam waist</a:t>
            </a: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  <a:p>
            <a:endParaRPr lang="en-US" sz="1400" dirty="0">
              <a:solidFill>
                <a:srgbClr val="00B050"/>
              </a:solidFill>
              <a:latin typeface="Avenir Next LT Pro Light" panose="020B0304020202020204" pitchFamily="34" charset="0"/>
            </a:endParaRPr>
          </a:p>
        </p:txBody>
      </p:sp>
      <p:sp>
        <p:nvSpPr>
          <p:cNvPr id="1575" name="TextBox 1574">
            <a:extLst>
              <a:ext uri="{FF2B5EF4-FFF2-40B4-BE49-F238E27FC236}">
                <a16:creationId xmlns:a16="http://schemas.microsoft.com/office/drawing/2014/main" id="{EEFFA251-E6CB-F17D-35F9-69322354D111}"/>
              </a:ext>
            </a:extLst>
          </p:cNvPr>
          <p:cNvSpPr txBox="1"/>
          <p:nvPr/>
        </p:nvSpPr>
        <p:spPr>
          <a:xfrm>
            <a:off x="1091204" y="5184112"/>
            <a:ext cx="110839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solidFill>
                  <a:srgbClr val="C00000"/>
                </a:solidFill>
                <a:latin typeface="Avenir Next LT Pro Light" panose="020B0304020202020204" pitchFamily="34" charset="0"/>
              </a:rPr>
              <a:t>laser waist</a:t>
            </a: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cxnSp>
        <p:nvCxnSpPr>
          <p:cNvPr id="1588" name="Straight Connector 1587">
            <a:extLst>
              <a:ext uri="{FF2B5EF4-FFF2-40B4-BE49-F238E27FC236}">
                <a16:creationId xmlns:a16="http://schemas.microsoft.com/office/drawing/2014/main" id="{41FF1083-5D46-B284-6028-5E86038CE9C3}"/>
              </a:ext>
            </a:extLst>
          </p:cNvPr>
          <p:cNvCxnSpPr>
            <a:cxnSpLocks/>
          </p:cNvCxnSpPr>
          <p:nvPr/>
        </p:nvCxnSpPr>
        <p:spPr>
          <a:xfrm flipH="1" flipV="1">
            <a:off x="2599630" y="4978859"/>
            <a:ext cx="85626" cy="235235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9" name="Straight Connector 1588">
            <a:extLst>
              <a:ext uri="{FF2B5EF4-FFF2-40B4-BE49-F238E27FC236}">
                <a16:creationId xmlns:a16="http://schemas.microsoft.com/office/drawing/2014/main" id="{982CA32E-D983-EFE1-0260-02F4CB08FC10}"/>
              </a:ext>
            </a:extLst>
          </p:cNvPr>
          <p:cNvCxnSpPr>
            <a:cxnSpLocks/>
          </p:cNvCxnSpPr>
          <p:nvPr/>
        </p:nvCxnSpPr>
        <p:spPr>
          <a:xfrm flipH="1">
            <a:off x="1795874" y="4956644"/>
            <a:ext cx="139489" cy="227468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65" name="Group 2164" descr="\documentclass{article}&#10;\usepackage{amsmath}&#10;\pagestyle{empty}&#10;\begin{document}&#10;&#10;$$N_{\rm ph} = \sigma_T \int \Phi_l^\nu \Phi_{e \nu} d^4 x = \frac{\sigma_T N_e N_{l}}{2\pi \Sigma_s\Sigma_p}$$&#10;&#10;&#10;\end{document}" title="IguanaTex Vector Display">
            <a:extLst>
              <a:ext uri="{FF2B5EF4-FFF2-40B4-BE49-F238E27FC236}">
                <a16:creationId xmlns:a16="http://schemas.microsoft.com/office/drawing/2014/main" id="{2C9D7BCE-1F9B-DF5C-E820-501FB786B4C3}"/>
              </a:ext>
            </a:extLst>
          </p:cNvPr>
          <p:cNvGrpSpPr>
            <a:grpSpLocks noChangeAspect="1"/>
          </p:cNvGrpSpPr>
          <p:nvPr>
            <p:custDataLst>
              <p:tags r:id="rId3"/>
            </p:custDataLst>
          </p:nvPr>
        </p:nvGrpSpPr>
        <p:grpSpPr>
          <a:xfrm>
            <a:off x="1028700" y="1414399"/>
            <a:ext cx="3782736" cy="596751"/>
            <a:chOff x="5071070" y="2894429"/>
            <a:chExt cx="3782736" cy="596751"/>
          </a:xfrm>
        </p:grpSpPr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2FDE894A-F477-0CFF-473E-B08CEE5E562A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>
            <a:xfrm>
              <a:off x="5071070" y="3067894"/>
              <a:ext cx="213426" cy="174712"/>
            </a:xfrm>
            <a:custGeom>
              <a:avLst/>
              <a:gdLst>
                <a:gd name="csX0" fmla="*/ 181901 w 213426"/>
                <a:gd name="csY0" fmla="*/ 26936 h 174712"/>
                <a:gd name="csX1" fmla="*/ 209276 w 213426"/>
                <a:gd name="csY1" fmla="*/ 8007 h 174712"/>
                <a:gd name="csX2" fmla="*/ 213585 w 213426"/>
                <a:gd name="csY2" fmla="*/ 2891 h 174712"/>
                <a:gd name="csX3" fmla="*/ 210290 w 213426"/>
                <a:gd name="csY3" fmla="*/ 77 h 174712"/>
                <a:gd name="csX4" fmla="*/ 184689 w 213426"/>
                <a:gd name="csY4" fmla="*/ 845 h 174712"/>
                <a:gd name="csX5" fmla="*/ 158834 w 213426"/>
                <a:gd name="csY5" fmla="*/ 77 h 174712"/>
                <a:gd name="csX6" fmla="*/ 154272 w 213426"/>
                <a:gd name="csY6" fmla="*/ 5193 h 174712"/>
                <a:gd name="csX7" fmla="*/ 158834 w 213426"/>
                <a:gd name="csY7" fmla="*/ 8007 h 174712"/>
                <a:gd name="csX8" fmla="*/ 176071 w 213426"/>
                <a:gd name="csY8" fmla="*/ 19262 h 174712"/>
                <a:gd name="csX9" fmla="*/ 175310 w 213426"/>
                <a:gd name="csY9" fmla="*/ 24634 h 174712"/>
                <a:gd name="csX10" fmla="*/ 146921 w 213426"/>
                <a:gd name="csY10" fmla="*/ 138466 h 174712"/>
                <a:gd name="csX11" fmla="*/ 90903 w 213426"/>
                <a:gd name="csY11" fmla="*/ 4938 h 174712"/>
                <a:gd name="csX12" fmla="*/ 82792 w 213426"/>
                <a:gd name="csY12" fmla="*/ 77 h 174712"/>
                <a:gd name="csX13" fmla="*/ 48826 w 213426"/>
                <a:gd name="csY13" fmla="*/ 77 h 174712"/>
                <a:gd name="csX14" fmla="*/ 41475 w 213426"/>
                <a:gd name="csY14" fmla="*/ 5193 h 174712"/>
                <a:gd name="csX15" fmla="*/ 48572 w 213426"/>
                <a:gd name="csY15" fmla="*/ 8007 h 174712"/>
                <a:gd name="csX16" fmla="*/ 65809 w 213426"/>
                <a:gd name="csY16" fmla="*/ 10309 h 174712"/>
                <a:gd name="csX17" fmla="*/ 31843 w 213426"/>
                <a:gd name="csY17" fmla="*/ 147675 h 174712"/>
                <a:gd name="csX18" fmla="*/ 4468 w 213426"/>
                <a:gd name="csY18" fmla="*/ 166860 h 174712"/>
                <a:gd name="csX19" fmla="*/ 158 w 213426"/>
                <a:gd name="csY19" fmla="*/ 171976 h 174712"/>
                <a:gd name="csX20" fmla="*/ 3454 w 213426"/>
                <a:gd name="csY20" fmla="*/ 174790 h 174712"/>
                <a:gd name="csX21" fmla="*/ 28801 w 213426"/>
                <a:gd name="csY21" fmla="*/ 174022 h 174712"/>
                <a:gd name="csX22" fmla="*/ 54909 w 213426"/>
                <a:gd name="csY22" fmla="*/ 174790 h 174712"/>
                <a:gd name="csX23" fmla="*/ 59472 w 213426"/>
                <a:gd name="csY23" fmla="*/ 169674 h 174712"/>
                <a:gd name="csX24" fmla="*/ 54402 w 213426"/>
                <a:gd name="csY24" fmla="*/ 166860 h 174712"/>
                <a:gd name="csX25" fmla="*/ 37673 w 213426"/>
                <a:gd name="csY25" fmla="*/ 155605 h 174712"/>
                <a:gd name="csX26" fmla="*/ 38687 w 213426"/>
                <a:gd name="csY26" fmla="*/ 149721 h 174712"/>
                <a:gd name="csX27" fmla="*/ 72146 w 213426"/>
                <a:gd name="csY27" fmla="*/ 14658 h 174712"/>
                <a:gd name="csX28" fmla="*/ 74427 w 213426"/>
                <a:gd name="csY28" fmla="*/ 19262 h 174712"/>
                <a:gd name="csX29" fmla="*/ 137542 w 213426"/>
                <a:gd name="csY29" fmla="*/ 169930 h 174712"/>
                <a:gd name="csX30" fmla="*/ 142358 w 213426"/>
                <a:gd name="csY30" fmla="*/ 174790 h 174712"/>
                <a:gd name="csX31" fmla="*/ 146414 w 213426"/>
                <a:gd name="csY31" fmla="*/ 169418 h 174712"/>
                <a:gd name="csX32" fmla="*/ 181901 w 213426"/>
                <a:gd name="csY32" fmla="*/ 26936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1901" y="26936"/>
                  </a:moveTo>
                  <a:cubicBezTo>
                    <a:pt x="184435" y="16704"/>
                    <a:pt x="188998" y="8775"/>
                    <a:pt x="209276" y="8007"/>
                  </a:cubicBezTo>
                  <a:cubicBezTo>
                    <a:pt x="210543" y="8007"/>
                    <a:pt x="213585" y="7751"/>
                    <a:pt x="213585" y="2891"/>
                  </a:cubicBezTo>
                  <a:cubicBezTo>
                    <a:pt x="213585" y="2635"/>
                    <a:pt x="213585" y="77"/>
                    <a:pt x="210290" y="77"/>
                  </a:cubicBezTo>
                  <a:cubicBezTo>
                    <a:pt x="201925" y="77"/>
                    <a:pt x="193053" y="845"/>
                    <a:pt x="184689" y="845"/>
                  </a:cubicBezTo>
                  <a:cubicBezTo>
                    <a:pt x="176071" y="845"/>
                    <a:pt x="167199" y="77"/>
                    <a:pt x="158834" y="77"/>
                  </a:cubicBezTo>
                  <a:cubicBezTo>
                    <a:pt x="157313" y="77"/>
                    <a:pt x="154272" y="77"/>
                    <a:pt x="154272" y="5193"/>
                  </a:cubicBezTo>
                  <a:cubicBezTo>
                    <a:pt x="154272" y="8007"/>
                    <a:pt x="156806" y="8007"/>
                    <a:pt x="158834" y="8007"/>
                  </a:cubicBezTo>
                  <a:cubicBezTo>
                    <a:pt x="173282" y="8263"/>
                    <a:pt x="176071" y="13635"/>
                    <a:pt x="176071" y="19262"/>
                  </a:cubicBezTo>
                  <a:cubicBezTo>
                    <a:pt x="176071" y="20030"/>
                    <a:pt x="175564" y="23867"/>
                    <a:pt x="175310" y="24634"/>
                  </a:cubicBezTo>
                  <a:lnTo>
                    <a:pt x="146921" y="138466"/>
                  </a:lnTo>
                  <a:lnTo>
                    <a:pt x="90903" y="4938"/>
                  </a:lnTo>
                  <a:cubicBezTo>
                    <a:pt x="88875" y="333"/>
                    <a:pt x="88621" y="77"/>
                    <a:pt x="82792" y="77"/>
                  </a:cubicBezTo>
                  <a:lnTo>
                    <a:pt x="48826" y="77"/>
                  </a:lnTo>
                  <a:cubicBezTo>
                    <a:pt x="43756" y="77"/>
                    <a:pt x="41475" y="77"/>
                    <a:pt x="41475" y="5193"/>
                  </a:cubicBezTo>
                  <a:cubicBezTo>
                    <a:pt x="41475" y="8007"/>
                    <a:pt x="43756" y="8007"/>
                    <a:pt x="48572" y="8007"/>
                  </a:cubicBezTo>
                  <a:cubicBezTo>
                    <a:pt x="49840" y="8007"/>
                    <a:pt x="65809" y="8007"/>
                    <a:pt x="65809" y="10309"/>
                  </a:cubicBezTo>
                  <a:lnTo>
                    <a:pt x="31843" y="147675"/>
                  </a:lnTo>
                  <a:cubicBezTo>
                    <a:pt x="29308" y="157907"/>
                    <a:pt x="24999" y="166093"/>
                    <a:pt x="4468" y="166860"/>
                  </a:cubicBezTo>
                  <a:cubicBezTo>
                    <a:pt x="2947" y="166860"/>
                    <a:pt x="158" y="167116"/>
                    <a:pt x="158" y="171976"/>
                  </a:cubicBezTo>
                  <a:cubicBezTo>
                    <a:pt x="158" y="173767"/>
                    <a:pt x="1426" y="174790"/>
                    <a:pt x="3454" y="174790"/>
                  </a:cubicBezTo>
                  <a:cubicBezTo>
                    <a:pt x="11565" y="174790"/>
                    <a:pt x="20437" y="174022"/>
                    <a:pt x="28801" y="174022"/>
                  </a:cubicBezTo>
                  <a:cubicBezTo>
                    <a:pt x="37419" y="174022"/>
                    <a:pt x="46545" y="174790"/>
                    <a:pt x="54909" y="174790"/>
                  </a:cubicBezTo>
                  <a:cubicBezTo>
                    <a:pt x="56177" y="174790"/>
                    <a:pt x="59472" y="174790"/>
                    <a:pt x="59472" y="169674"/>
                  </a:cubicBezTo>
                  <a:cubicBezTo>
                    <a:pt x="59472" y="167116"/>
                    <a:pt x="57191" y="166860"/>
                    <a:pt x="54402" y="166860"/>
                  </a:cubicBezTo>
                  <a:cubicBezTo>
                    <a:pt x="39701" y="166348"/>
                    <a:pt x="37673" y="160721"/>
                    <a:pt x="37673" y="155605"/>
                  </a:cubicBezTo>
                  <a:cubicBezTo>
                    <a:pt x="37673" y="153814"/>
                    <a:pt x="37926" y="152535"/>
                    <a:pt x="38687" y="149721"/>
                  </a:cubicBezTo>
                  <a:lnTo>
                    <a:pt x="72146" y="14658"/>
                  </a:lnTo>
                  <a:cubicBezTo>
                    <a:pt x="73159" y="16193"/>
                    <a:pt x="73159" y="16704"/>
                    <a:pt x="74427" y="19262"/>
                  </a:cubicBezTo>
                  <a:lnTo>
                    <a:pt x="137542" y="169930"/>
                  </a:lnTo>
                  <a:cubicBezTo>
                    <a:pt x="139317" y="174278"/>
                    <a:pt x="140077" y="174790"/>
                    <a:pt x="142358" y="174790"/>
                  </a:cubicBezTo>
                  <a:cubicBezTo>
                    <a:pt x="145147" y="174790"/>
                    <a:pt x="145147" y="174022"/>
                    <a:pt x="146414" y="169418"/>
                  </a:cubicBezTo>
                  <a:lnTo>
                    <a:pt x="181901" y="26936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DF5DB576-0176-730A-429E-121A5509CDBB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>
            <a:xfrm>
              <a:off x="5273539" y="3202010"/>
              <a:ext cx="94926" cy="113703"/>
            </a:xfrm>
            <a:custGeom>
              <a:avLst/>
              <a:gdLst>
                <a:gd name="csX0" fmla="*/ 40799 w 94926"/>
                <a:gd name="csY0" fmla="*/ 107336 h 113703"/>
                <a:gd name="csX1" fmla="*/ 27491 w 94926"/>
                <a:gd name="csY1" fmla="*/ 99637 h 113703"/>
                <a:gd name="csX2" fmla="*/ 27491 w 94926"/>
                <a:gd name="csY2" fmla="*/ 70450 h 113703"/>
                <a:gd name="csX3" fmla="*/ 51622 w 94926"/>
                <a:gd name="csY3" fmla="*/ 80835 h 113703"/>
                <a:gd name="csX4" fmla="*/ 95093 w 94926"/>
                <a:gd name="csY4" fmla="*/ 40368 h 113703"/>
                <a:gd name="csX5" fmla="*/ 54461 w 94926"/>
                <a:gd name="csY5" fmla="*/ 79 h 113703"/>
                <a:gd name="csX6" fmla="*/ 26781 w 94926"/>
                <a:gd name="csY6" fmla="*/ 11002 h 113703"/>
                <a:gd name="csX7" fmla="*/ 26781 w 94926"/>
                <a:gd name="csY7" fmla="*/ 79 h 113703"/>
                <a:gd name="csX8" fmla="*/ 166 w 94926"/>
                <a:gd name="csY8" fmla="*/ 2048 h 113703"/>
                <a:gd name="csX9" fmla="*/ 166 w 94926"/>
                <a:gd name="csY9" fmla="*/ 8495 h 113703"/>
                <a:gd name="csX10" fmla="*/ 13474 w 94926"/>
                <a:gd name="csY10" fmla="*/ 16911 h 113703"/>
                <a:gd name="csX11" fmla="*/ 13474 w 94926"/>
                <a:gd name="csY11" fmla="*/ 99637 h 113703"/>
                <a:gd name="csX12" fmla="*/ 166 w 94926"/>
                <a:gd name="csY12" fmla="*/ 107336 h 113703"/>
                <a:gd name="csX13" fmla="*/ 166 w 94926"/>
                <a:gd name="csY13" fmla="*/ 113783 h 113703"/>
                <a:gd name="csX14" fmla="*/ 20394 w 94926"/>
                <a:gd name="csY14" fmla="*/ 113066 h 113703"/>
                <a:gd name="csX15" fmla="*/ 40799 w 94926"/>
                <a:gd name="csY15" fmla="*/ 113783 h 113703"/>
                <a:gd name="csX16" fmla="*/ 40799 w 94926"/>
                <a:gd name="csY16" fmla="*/ 107336 h 113703"/>
                <a:gd name="csX17" fmla="*/ 27491 w 94926"/>
                <a:gd name="csY17" fmla="*/ 19417 h 113703"/>
                <a:gd name="csX18" fmla="*/ 52509 w 94926"/>
                <a:gd name="csY18" fmla="*/ 5809 h 113703"/>
                <a:gd name="csX19" fmla="*/ 78947 w 94926"/>
                <a:gd name="csY19" fmla="*/ 40368 h 113703"/>
                <a:gd name="csX20" fmla="*/ 50557 w 94926"/>
                <a:gd name="csY20" fmla="*/ 75822 h 113703"/>
                <a:gd name="csX21" fmla="*/ 27491 w 94926"/>
                <a:gd name="csY21" fmla="*/ 60960 h 113703"/>
                <a:gd name="csX22" fmla="*/ 27491 w 94926"/>
                <a:gd name="csY22" fmla="*/ 19417 h 11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4926" h="113703">
                  <a:moveTo>
                    <a:pt x="40799" y="107336"/>
                  </a:moveTo>
                  <a:cubicBezTo>
                    <a:pt x="29266" y="107336"/>
                    <a:pt x="27491" y="107336"/>
                    <a:pt x="27491" y="99637"/>
                  </a:cubicBezTo>
                  <a:lnTo>
                    <a:pt x="27491" y="70450"/>
                  </a:lnTo>
                  <a:cubicBezTo>
                    <a:pt x="28378" y="71345"/>
                    <a:pt x="36718" y="80835"/>
                    <a:pt x="51622" y="80835"/>
                  </a:cubicBezTo>
                  <a:cubicBezTo>
                    <a:pt x="75043" y="80835"/>
                    <a:pt x="95093" y="63108"/>
                    <a:pt x="95093" y="40368"/>
                  </a:cubicBezTo>
                  <a:cubicBezTo>
                    <a:pt x="95093" y="18343"/>
                    <a:pt x="76995" y="79"/>
                    <a:pt x="54461" y="79"/>
                  </a:cubicBezTo>
                  <a:cubicBezTo>
                    <a:pt x="44347" y="79"/>
                    <a:pt x="34056" y="3839"/>
                    <a:pt x="26781" y="11002"/>
                  </a:cubicBezTo>
                  <a:lnTo>
                    <a:pt x="26781" y="79"/>
                  </a:lnTo>
                  <a:lnTo>
                    <a:pt x="166" y="2048"/>
                  </a:lnTo>
                  <a:lnTo>
                    <a:pt x="166" y="8495"/>
                  </a:lnTo>
                  <a:cubicBezTo>
                    <a:pt x="12587" y="8495"/>
                    <a:pt x="13474" y="9390"/>
                    <a:pt x="13474" y="16911"/>
                  </a:cubicBezTo>
                  <a:lnTo>
                    <a:pt x="13474" y="99637"/>
                  </a:lnTo>
                  <a:cubicBezTo>
                    <a:pt x="13474" y="107336"/>
                    <a:pt x="11700" y="107336"/>
                    <a:pt x="166" y="107336"/>
                  </a:cubicBezTo>
                  <a:lnTo>
                    <a:pt x="166" y="113783"/>
                  </a:lnTo>
                  <a:cubicBezTo>
                    <a:pt x="521" y="113783"/>
                    <a:pt x="12942" y="113066"/>
                    <a:pt x="20394" y="113066"/>
                  </a:cubicBezTo>
                  <a:cubicBezTo>
                    <a:pt x="26959" y="113066"/>
                    <a:pt x="39202" y="113604"/>
                    <a:pt x="40799" y="113783"/>
                  </a:cubicBezTo>
                  <a:lnTo>
                    <a:pt x="40799" y="107336"/>
                  </a:lnTo>
                  <a:close/>
                  <a:moveTo>
                    <a:pt x="27491" y="19417"/>
                  </a:moveTo>
                  <a:cubicBezTo>
                    <a:pt x="32814" y="10464"/>
                    <a:pt x="43105" y="5809"/>
                    <a:pt x="52509" y="5809"/>
                  </a:cubicBezTo>
                  <a:cubicBezTo>
                    <a:pt x="67414" y="5809"/>
                    <a:pt x="78947" y="21566"/>
                    <a:pt x="78947" y="40368"/>
                  </a:cubicBezTo>
                  <a:cubicBezTo>
                    <a:pt x="78947" y="60781"/>
                    <a:pt x="65639" y="75822"/>
                    <a:pt x="50557" y="75822"/>
                  </a:cubicBezTo>
                  <a:cubicBezTo>
                    <a:pt x="34943" y="75822"/>
                    <a:pt x="28023" y="62034"/>
                    <a:pt x="27491" y="60960"/>
                  </a:cubicBezTo>
                  <a:lnTo>
                    <a:pt x="27491" y="1941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3CEAD7AF-5190-D9CE-E32E-EA9C7BD5BBC5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>
            <a:xfrm>
              <a:off x="5386378" y="3156707"/>
              <a:ext cx="95104" cy="124268"/>
            </a:xfrm>
            <a:custGeom>
              <a:avLst/>
              <a:gdLst>
                <a:gd name="csX0" fmla="*/ 81967 w 95104"/>
                <a:gd name="csY0" fmla="*/ 70092 h 124268"/>
                <a:gd name="csX1" fmla="*/ 55353 w 95104"/>
                <a:gd name="csY1" fmla="*/ 45381 h 124268"/>
                <a:gd name="csX2" fmla="*/ 26963 w 95104"/>
                <a:gd name="csY2" fmla="*/ 61676 h 124268"/>
                <a:gd name="csX3" fmla="*/ 26786 w 95104"/>
                <a:gd name="csY3" fmla="*/ 61676 h 124268"/>
                <a:gd name="csX4" fmla="*/ 26786 w 95104"/>
                <a:gd name="csY4" fmla="*/ 79 h 124268"/>
                <a:gd name="csX5" fmla="*/ 171 w 95104"/>
                <a:gd name="csY5" fmla="*/ 2049 h 124268"/>
                <a:gd name="csX6" fmla="*/ 171 w 95104"/>
                <a:gd name="csY6" fmla="*/ 8495 h 124268"/>
                <a:gd name="csX7" fmla="*/ 13478 w 95104"/>
                <a:gd name="csY7" fmla="*/ 18522 h 124268"/>
                <a:gd name="csX8" fmla="*/ 13478 w 95104"/>
                <a:gd name="csY8" fmla="*/ 110201 h 124268"/>
                <a:gd name="csX9" fmla="*/ 171 w 95104"/>
                <a:gd name="csY9" fmla="*/ 117901 h 124268"/>
                <a:gd name="csX10" fmla="*/ 171 w 95104"/>
                <a:gd name="csY10" fmla="*/ 124347 h 124268"/>
                <a:gd name="csX11" fmla="*/ 20398 w 95104"/>
                <a:gd name="csY11" fmla="*/ 123631 h 124268"/>
                <a:gd name="csX12" fmla="*/ 40803 w 95104"/>
                <a:gd name="csY12" fmla="*/ 124347 h 124268"/>
                <a:gd name="csX13" fmla="*/ 40803 w 95104"/>
                <a:gd name="csY13" fmla="*/ 117901 h 124268"/>
                <a:gd name="csX14" fmla="*/ 27496 w 95104"/>
                <a:gd name="csY14" fmla="*/ 110201 h 124268"/>
                <a:gd name="csX15" fmla="*/ 27496 w 95104"/>
                <a:gd name="csY15" fmla="*/ 77970 h 124268"/>
                <a:gd name="csX16" fmla="*/ 53933 w 95104"/>
                <a:gd name="csY16" fmla="*/ 50395 h 124268"/>
                <a:gd name="csX17" fmla="*/ 67950 w 95104"/>
                <a:gd name="csY17" fmla="*/ 69375 h 124268"/>
                <a:gd name="csX18" fmla="*/ 67950 w 95104"/>
                <a:gd name="csY18" fmla="*/ 110201 h 124268"/>
                <a:gd name="csX19" fmla="*/ 54643 w 95104"/>
                <a:gd name="csY19" fmla="*/ 117901 h 124268"/>
                <a:gd name="csX20" fmla="*/ 54643 w 95104"/>
                <a:gd name="csY20" fmla="*/ 124347 h 124268"/>
                <a:gd name="csX21" fmla="*/ 74870 w 95104"/>
                <a:gd name="csY21" fmla="*/ 123631 h 124268"/>
                <a:gd name="csX22" fmla="*/ 95275 w 95104"/>
                <a:gd name="csY22" fmla="*/ 124347 h 124268"/>
                <a:gd name="csX23" fmla="*/ 95275 w 95104"/>
                <a:gd name="csY23" fmla="*/ 117901 h 124268"/>
                <a:gd name="csX24" fmla="*/ 81967 w 95104"/>
                <a:gd name="csY24" fmla="*/ 110201 h 124268"/>
                <a:gd name="csX25" fmla="*/ 81967 w 95104"/>
                <a:gd name="csY25" fmla="*/ 70092 h 1242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95104" h="124268">
                  <a:moveTo>
                    <a:pt x="81967" y="70092"/>
                  </a:moveTo>
                  <a:cubicBezTo>
                    <a:pt x="81967" y="54513"/>
                    <a:pt x="74338" y="45381"/>
                    <a:pt x="55353" y="45381"/>
                  </a:cubicBezTo>
                  <a:cubicBezTo>
                    <a:pt x="39561" y="45381"/>
                    <a:pt x="30867" y="54872"/>
                    <a:pt x="26963" y="61676"/>
                  </a:cubicBezTo>
                  <a:lnTo>
                    <a:pt x="26786" y="61676"/>
                  </a:lnTo>
                  <a:lnTo>
                    <a:pt x="26786" y="79"/>
                  </a:lnTo>
                  <a:lnTo>
                    <a:pt x="171" y="2049"/>
                  </a:lnTo>
                  <a:lnTo>
                    <a:pt x="171" y="8495"/>
                  </a:lnTo>
                  <a:cubicBezTo>
                    <a:pt x="12059" y="8495"/>
                    <a:pt x="13478" y="9748"/>
                    <a:pt x="13478" y="18522"/>
                  </a:cubicBezTo>
                  <a:lnTo>
                    <a:pt x="13478" y="110201"/>
                  </a:lnTo>
                  <a:cubicBezTo>
                    <a:pt x="13478" y="117901"/>
                    <a:pt x="11704" y="117901"/>
                    <a:pt x="171" y="117901"/>
                  </a:cubicBezTo>
                  <a:lnTo>
                    <a:pt x="171" y="124347"/>
                  </a:lnTo>
                  <a:cubicBezTo>
                    <a:pt x="526" y="124347"/>
                    <a:pt x="12946" y="123631"/>
                    <a:pt x="20398" y="123631"/>
                  </a:cubicBezTo>
                  <a:cubicBezTo>
                    <a:pt x="26963" y="123631"/>
                    <a:pt x="39206" y="124168"/>
                    <a:pt x="40803" y="124347"/>
                  </a:cubicBezTo>
                  <a:lnTo>
                    <a:pt x="40803" y="117901"/>
                  </a:lnTo>
                  <a:cubicBezTo>
                    <a:pt x="29270" y="117901"/>
                    <a:pt x="27496" y="117901"/>
                    <a:pt x="27496" y="110201"/>
                  </a:cubicBezTo>
                  <a:lnTo>
                    <a:pt x="27496" y="77970"/>
                  </a:lnTo>
                  <a:cubicBezTo>
                    <a:pt x="27496" y="59169"/>
                    <a:pt x="42223" y="50395"/>
                    <a:pt x="53933" y="50395"/>
                  </a:cubicBezTo>
                  <a:cubicBezTo>
                    <a:pt x="66353" y="50395"/>
                    <a:pt x="67950" y="60243"/>
                    <a:pt x="67950" y="69375"/>
                  </a:cubicBezTo>
                  <a:lnTo>
                    <a:pt x="67950" y="110201"/>
                  </a:lnTo>
                  <a:cubicBezTo>
                    <a:pt x="67950" y="117901"/>
                    <a:pt x="66176" y="117901"/>
                    <a:pt x="54643" y="117901"/>
                  </a:cubicBezTo>
                  <a:lnTo>
                    <a:pt x="54643" y="124347"/>
                  </a:lnTo>
                  <a:cubicBezTo>
                    <a:pt x="54998" y="124347"/>
                    <a:pt x="67418" y="123631"/>
                    <a:pt x="74870" y="123631"/>
                  </a:cubicBezTo>
                  <a:cubicBezTo>
                    <a:pt x="81435" y="123631"/>
                    <a:pt x="93678" y="124168"/>
                    <a:pt x="95275" y="124347"/>
                  </a:cubicBezTo>
                  <a:lnTo>
                    <a:pt x="95275" y="117901"/>
                  </a:lnTo>
                  <a:cubicBezTo>
                    <a:pt x="83742" y="117901"/>
                    <a:pt x="81967" y="117901"/>
                    <a:pt x="81967" y="110201"/>
                  </a:cubicBezTo>
                  <a:lnTo>
                    <a:pt x="81967" y="7009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C613778C-AD5F-6185-A4C7-245C7DB49D5C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>
            <a:xfrm>
              <a:off x="5586026" y="3148727"/>
              <a:ext cx="168561" cy="59857"/>
            </a:xfrm>
            <a:custGeom>
              <a:avLst/>
              <a:gdLst>
                <a:gd name="csX0" fmla="*/ 160122 w 168561"/>
                <a:gd name="csY0" fmla="*/ 10309 h 59857"/>
                <a:gd name="csX1" fmla="*/ 168740 w 168561"/>
                <a:gd name="csY1" fmla="*/ 5193 h 59857"/>
                <a:gd name="csX2" fmla="*/ 160375 w 168561"/>
                <a:gd name="csY2" fmla="*/ 77 h 59857"/>
                <a:gd name="csX3" fmla="*/ 8543 w 168561"/>
                <a:gd name="csY3" fmla="*/ 77 h 59857"/>
                <a:gd name="csX4" fmla="*/ 179 w 168561"/>
                <a:gd name="csY4" fmla="*/ 5193 h 59857"/>
                <a:gd name="csX5" fmla="*/ 8797 w 168561"/>
                <a:gd name="csY5" fmla="*/ 10309 h 59857"/>
                <a:gd name="csX6" fmla="*/ 160122 w 168561"/>
                <a:gd name="csY6" fmla="*/ 10309 h 59857"/>
                <a:gd name="csX7" fmla="*/ 160375 w 168561"/>
                <a:gd name="csY7" fmla="*/ 59935 h 59857"/>
                <a:gd name="csX8" fmla="*/ 168740 w 168561"/>
                <a:gd name="csY8" fmla="*/ 54819 h 59857"/>
                <a:gd name="csX9" fmla="*/ 160122 w 168561"/>
                <a:gd name="csY9" fmla="*/ 49703 h 59857"/>
                <a:gd name="csX10" fmla="*/ 8797 w 168561"/>
                <a:gd name="csY10" fmla="*/ 49703 h 59857"/>
                <a:gd name="csX11" fmla="*/ 179 w 168561"/>
                <a:gd name="csY11" fmla="*/ 54819 h 59857"/>
                <a:gd name="csX12" fmla="*/ 8543 w 168561"/>
                <a:gd name="csY12" fmla="*/ 59935 h 59857"/>
                <a:gd name="csX13" fmla="*/ 160375 w 168561"/>
                <a:gd name="csY13" fmla="*/ 59935 h 59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561" h="59857">
                  <a:moveTo>
                    <a:pt x="160122" y="10309"/>
                  </a:moveTo>
                  <a:cubicBezTo>
                    <a:pt x="163924" y="10309"/>
                    <a:pt x="168740" y="10309"/>
                    <a:pt x="168740" y="5193"/>
                  </a:cubicBezTo>
                  <a:cubicBezTo>
                    <a:pt x="168740" y="77"/>
                    <a:pt x="163924" y="77"/>
                    <a:pt x="160375" y="77"/>
                  </a:cubicBezTo>
                  <a:lnTo>
                    <a:pt x="8543" y="77"/>
                  </a:lnTo>
                  <a:cubicBezTo>
                    <a:pt x="4995" y="77"/>
                    <a:pt x="179" y="77"/>
                    <a:pt x="179" y="5193"/>
                  </a:cubicBezTo>
                  <a:cubicBezTo>
                    <a:pt x="179" y="10309"/>
                    <a:pt x="4995" y="10309"/>
                    <a:pt x="8797" y="10309"/>
                  </a:cubicBezTo>
                  <a:lnTo>
                    <a:pt x="160122" y="10309"/>
                  </a:lnTo>
                  <a:close/>
                  <a:moveTo>
                    <a:pt x="160375" y="59935"/>
                  </a:moveTo>
                  <a:cubicBezTo>
                    <a:pt x="163924" y="59935"/>
                    <a:pt x="168740" y="59935"/>
                    <a:pt x="168740" y="54819"/>
                  </a:cubicBezTo>
                  <a:cubicBezTo>
                    <a:pt x="168740" y="49703"/>
                    <a:pt x="163924" y="49703"/>
                    <a:pt x="160122" y="49703"/>
                  </a:cubicBezTo>
                  <a:lnTo>
                    <a:pt x="8797" y="49703"/>
                  </a:lnTo>
                  <a:cubicBezTo>
                    <a:pt x="4995" y="49703"/>
                    <a:pt x="179" y="49703"/>
                    <a:pt x="179" y="54819"/>
                  </a:cubicBezTo>
                  <a:cubicBezTo>
                    <a:pt x="179" y="59935"/>
                    <a:pt x="4995" y="59935"/>
                    <a:pt x="8543" y="59935"/>
                  </a:cubicBezTo>
                  <a:lnTo>
                    <a:pt x="160375" y="5993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30473295-BAD7-3A53-EF90-2F82F7727FD8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>
            <a:xfrm>
              <a:off x="5849020" y="3132356"/>
              <a:ext cx="134088" cy="113064"/>
            </a:xfrm>
            <a:custGeom>
              <a:avLst/>
              <a:gdLst>
                <a:gd name="csX0" fmla="*/ 121857 w 134088"/>
                <a:gd name="csY0" fmla="*/ 14914 h 113064"/>
                <a:gd name="csX1" fmla="*/ 134278 w 134088"/>
                <a:gd name="csY1" fmla="*/ 6217 h 113064"/>
                <a:gd name="csX2" fmla="*/ 124392 w 134088"/>
                <a:gd name="csY2" fmla="*/ 77 h 113064"/>
                <a:gd name="csX3" fmla="*/ 66600 w 134088"/>
                <a:gd name="csY3" fmla="*/ 77 h 113064"/>
                <a:gd name="csX4" fmla="*/ 189 w 134088"/>
                <a:gd name="csY4" fmla="*/ 72725 h 113064"/>
                <a:gd name="csX5" fmla="*/ 38210 w 134088"/>
                <a:gd name="csY5" fmla="*/ 113142 h 113064"/>
                <a:gd name="csX6" fmla="*/ 101833 w 134088"/>
                <a:gd name="csY6" fmla="*/ 42796 h 113064"/>
                <a:gd name="csX7" fmla="*/ 93975 w 134088"/>
                <a:gd name="csY7" fmla="*/ 14914 h 113064"/>
                <a:gd name="csX8" fmla="*/ 121857 w 134088"/>
                <a:gd name="csY8" fmla="*/ 14914 h 113064"/>
                <a:gd name="csX9" fmla="*/ 38464 w 134088"/>
                <a:gd name="csY9" fmla="*/ 107514 h 113064"/>
                <a:gd name="csX10" fmla="*/ 15905 w 134088"/>
                <a:gd name="csY10" fmla="*/ 79887 h 113064"/>
                <a:gd name="csX11" fmla="*/ 27818 w 134088"/>
                <a:gd name="csY11" fmla="*/ 36145 h 113064"/>
                <a:gd name="csX12" fmla="*/ 62291 w 134088"/>
                <a:gd name="csY12" fmla="*/ 14914 h 113064"/>
                <a:gd name="csX13" fmla="*/ 85610 w 134088"/>
                <a:gd name="csY13" fmla="*/ 39727 h 113064"/>
                <a:gd name="csX14" fmla="*/ 71923 w 134088"/>
                <a:gd name="csY14" fmla="*/ 85771 h 113064"/>
                <a:gd name="csX15" fmla="*/ 38464 w 134088"/>
                <a:gd name="csY15" fmla="*/ 107514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088" h="113064">
                  <a:moveTo>
                    <a:pt x="121857" y="14914"/>
                  </a:moveTo>
                  <a:cubicBezTo>
                    <a:pt x="125153" y="14914"/>
                    <a:pt x="134278" y="14914"/>
                    <a:pt x="134278" y="6217"/>
                  </a:cubicBezTo>
                  <a:cubicBezTo>
                    <a:pt x="134278" y="77"/>
                    <a:pt x="128955" y="77"/>
                    <a:pt x="124392" y="77"/>
                  </a:cubicBezTo>
                  <a:lnTo>
                    <a:pt x="66600" y="77"/>
                  </a:lnTo>
                  <a:cubicBezTo>
                    <a:pt x="28325" y="77"/>
                    <a:pt x="189" y="42285"/>
                    <a:pt x="189" y="72725"/>
                  </a:cubicBezTo>
                  <a:cubicBezTo>
                    <a:pt x="189" y="95236"/>
                    <a:pt x="15144" y="113142"/>
                    <a:pt x="38210" y="113142"/>
                  </a:cubicBezTo>
                  <a:cubicBezTo>
                    <a:pt x="68121" y="113142"/>
                    <a:pt x="101833" y="82190"/>
                    <a:pt x="101833" y="42796"/>
                  </a:cubicBezTo>
                  <a:cubicBezTo>
                    <a:pt x="101833" y="38448"/>
                    <a:pt x="101833" y="26169"/>
                    <a:pt x="93975" y="14914"/>
                  </a:cubicBezTo>
                  <a:lnTo>
                    <a:pt x="121857" y="14914"/>
                  </a:lnTo>
                  <a:close/>
                  <a:moveTo>
                    <a:pt x="38464" y="107514"/>
                  </a:moveTo>
                  <a:cubicBezTo>
                    <a:pt x="26044" y="107514"/>
                    <a:pt x="15905" y="98305"/>
                    <a:pt x="15905" y="79887"/>
                  </a:cubicBezTo>
                  <a:cubicBezTo>
                    <a:pt x="15905" y="72213"/>
                    <a:pt x="18946" y="51238"/>
                    <a:pt x="27818" y="36145"/>
                  </a:cubicBezTo>
                  <a:cubicBezTo>
                    <a:pt x="38464" y="18495"/>
                    <a:pt x="53672" y="14914"/>
                    <a:pt x="62291" y="14914"/>
                  </a:cubicBezTo>
                  <a:cubicBezTo>
                    <a:pt x="83583" y="14914"/>
                    <a:pt x="85610" y="31797"/>
                    <a:pt x="85610" y="39727"/>
                  </a:cubicBezTo>
                  <a:cubicBezTo>
                    <a:pt x="85610" y="51749"/>
                    <a:pt x="80541" y="72725"/>
                    <a:pt x="71923" y="85771"/>
                  </a:cubicBezTo>
                  <a:cubicBezTo>
                    <a:pt x="62037" y="100863"/>
                    <a:pt x="48349" y="107514"/>
                    <a:pt x="38464" y="10751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7BE45103-D9A5-B515-325A-AC94281B5751}"/>
                </a:ext>
              </a:extLst>
            </p:cNvPr>
            <p:cNvSpPr/>
            <p:nvPr>
              <p:custDataLst>
                <p:tags r:id="rId52"/>
              </p:custDataLst>
            </p:nvPr>
          </p:nvSpPr>
          <p:spPr>
            <a:xfrm>
              <a:off x="5991857" y="3159931"/>
              <a:ext cx="132542" cy="121045"/>
            </a:xfrm>
            <a:custGeom>
              <a:avLst/>
              <a:gdLst>
                <a:gd name="csX0" fmla="*/ 78798 w 132542"/>
                <a:gd name="csY0" fmla="*/ 12792 h 121045"/>
                <a:gd name="csX1" fmla="*/ 84298 w 132542"/>
                <a:gd name="csY1" fmla="*/ 6704 h 121045"/>
                <a:gd name="csX2" fmla="*/ 94944 w 132542"/>
                <a:gd name="csY2" fmla="*/ 6525 h 121045"/>
                <a:gd name="csX3" fmla="*/ 114816 w 132542"/>
                <a:gd name="csY3" fmla="*/ 7957 h 121045"/>
                <a:gd name="csX4" fmla="*/ 123156 w 132542"/>
                <a:gd name="csY4" fmla="*/ 22103 h 121045"/>
                <a:gd name="csX5" fmla="*/ 121914 w 132542"/>
                <a:gd name="csY5" fmla="*/ 36607 h 121045"/>
                <a:gd name="csX6" fmla="*/ 121559 w 132542"/>
                <a:gd name="csY6" fmla="*/ 38577 h 121045"/>
                <a:gd name="csX7" fmla="*/ 124575 w 132542"/>
                <a:gd name="csY7" fmla="*/ 41263 h 121045"/>
                <a:gd name="csX8" fmla="*/ 127947 w 132542"/>
                <a:gd name="csY8" fmla="*/ 36786 h 121045"/>
                <a:gd name="csX9" fmla="*/ 132737 w 132542"/>
                <a:gd name="csY9" fmla="*/ 2586 h 121045"/>
                <a:gd name="csX10" fmla="*/ 127414 w 132542"/>
                <a:gd name="csY10" fmla="*/ 79 h 121045"/>
                <a:gd name="csX11" fmla="*/ 18293 w 132542"/>
                <a:gd name="csY11" fmla="*/ 79 h 121045"/>
                <a:gd name="csX12" fmla="*/ 12260 w 132542"/>
                <a:gd name="csY12" fmla="*/ 3839 h 121045"/>
                <a:gd name="csX13" fmla="*/ 1082 w 132542"/>
                <a:gd name="csY13" fmla="*/ 35533 h 121045"/>
                <a:gd name="csX14" fmla="*/ 195 w 132542"/>
                <a:gd name="csY14" fmla="*/ 38756 h 121045"/>
                <a:gd name="csX15" fmla="*/ 3211 w 132542"/>
                <a:gd name="csY15" fmla="*/ 41263 h 121045"/>
                <a:gd name="csX16" fmla="*/ 6937 w 132542"/>
                <a:gd name="csY16" fmla="*/ 36965 h 121045"/>
                <a:gd name="csX17" fmla="*/ 50053 w 132542"/>
                <a:gd name="csY17" fmla="*/ 6525 h 121045"/>
                <a:gd name="csX18" fmla="*/ 57506 w 132542"/>
                <a:gd name="csY18" fmla="*/ 6525 h 121045"/>
                <a:gd name="csX19" fmla="*/ 63006 w 132542"/>
                <a:gd name="csY19" fmla="*/ 8316 h 121045"/>
                <a:gd name="csX20" fmla="*/ 62296 w 132542"/>
                <a:gd name="csY20" fmla="*/ 12076 h 121045"/>
                <a:gd name="csX21" fmla="*/ 38875 w 132542"/>
                <a:gd name="csY21" fmla="*/ 106262 h 121045"/>
                <a:gd name="csX22" fmla="*/ 18116 w 132542"/>
                <a:gd name="csY22" fmla="*/ 114678 h 121045"/>
                <a:gd name="csX23" fmla="*/ 10131 w 132542"/>
                <a:gd name="csY23" fmla="*/ 118617 h 121045"/>
                <a:gd name="csX24" fmla="*/ 13147 w 132542"/>
                <a:gd name="csY24" fmla="*/ 121124 h 121045"/>
                <a:gd name="csX25" fmla="*/ 28407 w 132542"/>
                <a:gd name="csY25" fmla="*/ 120587 h 121045"/>
                <a:gd name="csX26" fmla="*/ 43666 w 132542"/>
                <a:gd name="csY26" fmla="*/ 120408 h 121045"/>
                <a:gd name="csX27" fmla="*/ 59635 w 132542"/>
                <a:gd name="csY27" fmla="*/ 120587 h 121045"/>
                <a:gd name="csX28" fmla="*/ 74539 w 132542"/>
                <a:gd name="csY28" fmla="*/ 121124 h 121045"/>
                <a:gd name="csX29" fmla="*/ 78620 w 132542"/>
                <a:gd name="csY29" fmla="*/ 117185 h 121045"/>
                <a:gd name="csX30" fmla="*/ 71345 w 132542"/>
                <a:gd name="csY30" fmla="*/ 114678 h 121045"/>
                <a:gd name="csX31" fmla="*/ 61054 w 132542"/>
                <a:gd name="csY31" fmla="*/ 114320 h 121045"/>
                <a:gd name="csX32" fmla="*/ 54667 w 132542"/>
                <a:gd name="csY32" fmla="*/ 110918 h 121045"/>
                <a:gd name="csX33" fmla="*/ 55376 w 132542"/>
                <a:gd name="csY33" fmla="*/ 106799 h 121045"/>
                <a:gd name="csX34" fmla="*/ 78798 w 132542"/>
                <a:gd name="csY34" fmla="*/ 12792 h 12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2542" h="121045">
                  <a:moveTo>
                    <a:pt x="78798" y="12792"/>
                  </a:moveTo>
                  <a:cubicBezTo>
                    <a:pt x="80040" y="7599"/>
                    <a:pt x="80394" y="7062"/>
                    <a:pt x="84298" y="6704"/>
                  </a:cubicBezTo>
                  <a:cubicBezTo>
                    <a:pt x="85185" y="6525"/>
                    <a:pt x="91395" y="6525"/>
                    <a:pt x="94944" y="6525"/>
                  </a:cubicBezTo>
                  <a:cubicBezTo>
                    <a:pt x="105767" y="6525"/>
                    <a:pt x="110381" y="6525"/>
                    <a:pt x="114816" y="7957"/>
                  </a:cubicBezTo>
                  <a:cubicBezTo>
                    <a:pt x="122801" y="10464"/>
                    <a:pt x="123156" y="15657"/>
                    <a:pt x="123156" y="22103"/>
                  </a:cubicBezTo>
                  <a:cubicBezTo>
                    <a:pt x="123156" y="24968"/>
                    <a:pt x="123156" y="27296"/>
                    <a:pt x="121914" y="36607"/>
                  </a:cubicBezTo>
                  <a:lnTo>
                    <a:pt x="121559" y="38577"/>
                  </a:lnTo>
                  <a:cubicBezTo>
                    <a:pt x="121559" y="40368"/>
                    <a:pt x="122801" y="41263"/>
                    <a:pt x="124575" y="41263"/>
                  </a:cubicBezTo>
                  <a:cubicBezTo>
                    <a:pt x="127237" y="41263"/>
                    <a:pt x="127592" y="39651"/>
                    <a:pt x="127947" y="36786"/>
                  </a:cubicBezTo>
                  <a:lnTo>
                    <a:pt x="132737" y="2586"/>
                  </a:lnTo>
                  <a:cubicBezTo>
                    <a:pt x="132737" y="79"/>
                    <a:pt x="130608" y="79"/>
                    <a:pt x="127414" y="79"/>
                  </a:cubicBezTo>
                  <a:lnTo>
                    <a:pt x="18293" y="79"/>
                  </a:lnTo>
                  <a:cubicBezTo>
                    <a:pt x="13857" y="79"/>
                    <a:pt x="13502" y="79"/>
                    <a:pt x="12260" y="3839"/>
                  </a:cubicBezTo>
                  <a:lnTo>
                    <a:pt x="1082" y="35533"/>
                  </a:lnTo>
                  <a:cubicBezTo>
                    <a:pt x="905" y="36249"/>
                    <a:pt x="195" y="37861"/>
                    <a:pt x="195" y="38756"/>
                  </a:cubicBezTo>
                  <a:cubicBezTo>
                    <a:pt x="195" y="39472"/>
                    <a:pt x="550" y="41263"/>
                    <a:pt x="3211" y="41263"/>
                  </a:cubicBezTo>
                  <a:cubicBezTo>
                    <a:pt x="5518" y="41263"/>
                    <a:pt x="5873" y="40368"/>
                    <a:pt x="6937" y="36965"/>
                  </a:cubicBezTo>
                  <a:cubicBezTo>
                    <a:pt x="17228" y="8316"/>
                    <a:pt x="23084" y="6525"/>
                    <a:pt x="50053" y="6525"/>
                  </a:cubicBezTo>
                  <a:lnTo>
                    <a:pt x="57506" y="6525"/>
                  </a:lnTo>
                  <a:cubicBezTo>
                    <a:pt x="62829" y="6525"/>
                    <a:pt x="63006" y="6704"/>
                    <a:pt x="63006" y="8316"/>
                  </a:cubicBezTo>
                  <a:cubicBezTo>
                    <a:pt x="63006" y="8495"/>
                    <a:pt x="63006" y="9390"/>
                    <a:pt x="62296" y="12076"/>
                  </a:cubicBezTo>
                  <a:lnTo>
                    <a:pt x="38875" y="106262"/>
                  </a:lnTo>
                  <a:cubicBezTo>
                    <a:pt x="37278" y="112887"/>
                    <a:pt x="36746" y="114678"/>
                    <a:pt x="18116" y="114678"/>
                  </a:cubicBezTo>
                  <a:cubicBezTo>
                    <a:pt x="11728" y="114678"/>
                    <a:pt x="10131" y="114678"/>
                    <a:pt x="10131" y="118617"/>
                  </a:cubicBezTo>
                  <a:cubicBezTo>
                    <a:pt x="10131" y="119154"/>
                    <a:pt x="10486" y="121124"/>
                    <a:pt x="13147" y="121124"/>
                  </a:cubicBezTo>
                  <a:cubicBezTo>
                    <a:pt x="18116" y="121124"/>
                    <a:pt x="23439" y="120587"/>
                    <a:pt x="28407" y="120587"/>
                  </a:cubicBezTo>
                  <a:cubicBezTo>
                    <a:pt x="33375" y="120587"/>
                    <a:pt x="38698" y="120408"/>
                    <a:pt x="43666" y="120408"/>
                  </a:cubicBezTo>
                  <a:cubicBezTo>
                    <a:pt x="48634" y="120408"/>
                    <a:pt x="54667" y="120408"/>
                    <a:pt x="59635" y="120587"/>
                  </a:cubicBezTo>
                  <a:cubicBezTo>
                    <a:pt x="64426" y="120766"/>
                    <a:pt x="69749" y="121124"/>
                    <a:pt x="74539" y="121124"/>
                  </a:cubicBezTo>
                  <a:cubicBezTo>
                    <a:pt x="75959" y="121124"/>
                    <a:pt x="78620" y="121124"/>
                    <a:pt x="78620" y="117185"/>
                  </a:cubicBezTo>
                  <a:cubicBezTo>
                    <a:pt x="78620" y="114678"/>
                    <a:pt x="76846" y="114678"/>
                    <a:pt x="71345" y="114678"/>
                  </a:cubicBezTo>
                  <a:cubicBezTo>
                    <a:pt x="67974" y="114678"/>
                    <a:pt x="64426" y="114499"/>
                    <a:pt x="61054" y="114320"/>
                  </a:cubicBezTo>
                  <a:cubicBezTo>
                    <a:pt x="55022" y="113783"/>
                    <a:pt x="54667" y="113066"/>
                    <a:pt x="54667" y="110918"/>
                  </a:cubicBezTo>
                  <a:cubicBezTo>
                    <a:pt x="54667" y="109664"/>
                    <a:pt x="54667" y="109306"/>
                    <a:pt x="55376" y="106799"/>
                  </a:cubicBezTo>
                  <a:lnTo>
                    <a:pt x="78798" y="1279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56811E19-D2DB-0B10-659B-280297E20726}"/>
                </a:ext>
              </a:extLst>
            </p:cNvPr>
            <p:cNvSpPr/>
            <p:nvPr>
              <p:custDataLst>
                <p:tags r:id="rId53"/>
              </p:custDataLst>
            </p:nvPr>
          </p:nvSpPr>
          <p:spPr>
            <a:xfrm>
              <a:off x="6200348" y="2894429"/>
              <a:ext cx="224832" cy="568391"/>
            </a:xfrm>
            <a:custGeom>
              <a:avLst/>
              <a:gdLst>
                <a:gd name="csX0" fmla="*/ 12370 w 224832"/>
                <a:gd name="csY0" fmla="*/ 556944 h 568391"/>
                <a:gd name="csX1" fmla="*/ 24790 w 224832"/>
                <a:gd name="csY1" fmla="*/ 544410 h 568391"/>
                <a:gd name="csX2" fmla="*/ 12623 w 224832"/>
                <a:gd name="csY2" fmla="*/ 531875 h 568391"/>
                <a:gd name="csX3" fmla="*/ 203 w 224832"/>
                <a:gd name="csY3" fmla="*/ 544665 h 568391"/>
                <a:gd name="csX4" fmla="*/ 28339 w 224832"/>
                <a:gd name="csY4" fmla="*/ 568455 h 568391"/>
                <a:gd name="csX5" fmla="*/ 99312 w 224832"/>
                <a:gd name="csY5" fmla="*/ 434415 h 568391"/>
                <a:gd name="csX6" fmla="*/ 148993 w 224832"/>
                <a:gd name="csY6" fmla="*/ 189869 h 568391"/>
                <a:gd name="csX7" fmla="*/ 176368 w 224832"/>
                <a:gd name="csY7" fmla="*/ 51224 h 568391"/>
                <a:gd name="csX8" fmla="*/ 197914 w 224832"/>
                <a:gd name="csY8" fmla="*/ 5691 h 568391"/>
                <a:gd name="csX9" fmla="*/ 213122 w 224832"/>
                <a:gd name="csY9" fmla="*/ 11575 h 568391"/>
                <a:gd name="csX10" fmla="*/ 200448 w 224832"/>
                <a:gd name="csY10" fmla="*/ 24109 h 568391"/>
                <a:gd name="csX11" fmla="*/ 212615 w 224832"/>
                <a:gd name="csY11" fmla="*/ 36643 h 568391"/>
                <a:gd name="csX12" fmla="*/ 225036 w 224832"/>
                <a:gd name="csY12" fmla="*/ 23853 h 568391"/>
                <a:gd name="csX13" fmla="*/ 197407 w 224832"/>
                <a:gd name="csY13" fmla="*/ 64 h 568391"/>
                <a:gd name="csX14" fmla="*/ 150007 w 224832"/>
                <a:gd name="csY14" fmla="*/ 80130 h 568391"/>
                <a:gd name="csX15" fmla="*/ 86891 w 224832"/>
                <a:gd name="csY15" fmla="*/ 378650 h 568391"/>
                <a:gd name="csX16" fmla="*/ 64586 w 224832"/>
                <a:gd name="csY16" fmla="*/ 496063 h 568391"/>
                <a:gd name="csX17" fmla="*/ 27832 w 224832"/>
                <a:gd name="csY17" fmla="*/ 562827 h 568391"/>
                <a:gd name="csX18" fmla="*/ 12370 w 224832"/>
                <a:gd name="csY18" fmla="*/ 556944 h 568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224832" h="568391">
                  <a:moveTo>
                    <a:pt x="12370" y="556944"/>
                  </a:moveTo>
                  <a:cubicBezTo>
                    <a:pt x="20481" y="556432"/>
                    <a:pt x="24790" y="550805"/>
                    <a:pt x="24790" y="544410"/>
                  </a:cubicBezTo>
                  <a:cubicBezTo>
                    <a:pt x="24790" y="535968"/>
                    <a:pt x="18453" y="531875"/>
                    <a:pt x="12623" y="531875"/>
                  </a:cubicBezTo>
                  <a:cubicBezTo>
                    <a:pt x="6540" y="531875"/>
                    <a:pt x="203" y="535712"/>
                    <a:pt x="203" y="544665"/>
                  </a:cubicBezTo>
                  <a:cubicBezTo>
                    <a:pt x="203" y="557711"/>
                    <a:pt x="12876" y="568455"/>
                    <a:pt x="28339" y="568455"/>
                  </a:cubicBezTo>
                  <a:cubicBezTo>
                    <a:pt x="66867" y="568455"/>
                    <a:pt x="81315" y="508597"/>
                    <a:pt x="99312" y="434415"/>
                  </a:cubicBezTo>
                  <a:cubicBezTo>
                    <a:pt x="118829" y="353582"/>
                    <a:pt x="135305" y="271981"/>
                    <a:pt x="148993" y="189869"/>
                  </a:cubicBezTo>
                  <a:cubicBezTo>
                    <a:pt x="158372" y="135383"/>
                    <a:pt x="167750" y="84223"/>
                    <a:pt x="176368" y="51224"/>
                  </a:cubicBezTo>
                  <a:cubicBezTo>
                    <a:pt x="179410" y="38690"/>
                    <a:pt x="188028" y="5691"/>
                    <a:pt x="197914" y="5691"/>
                  </a:cubicBezTo>
                  <a:cubicBezTo>
                    <a:pt x="205771" y="5691"/>
                    <a:pt x="212108" y="10552"/>
                    <a:pt x="213122" y="11575"/>
                  </a:cubicBezTo>
                  <a:cubicBezTo>
                    <a:pt x="204758" y="12086"/>
                    <a:pt x="200448" y="17714"/>
                    <a:pt x="200448" y="24109"/>
                  </a:cubicBezTo>
                  <a:cubicBezTo>
                    <a:pt x="200448" y="32551"/>
                    <a:pt x="206785" y="36643"/>
                    <a:pt x="212615" y="36643"/>
                  </a:cubicBezTo>
                  <a:cubicBezTo>
                    <a:pt x="218699" y="36643"/>
                    <a:pt x="225036" y="32806"/>
                    <a:pt x="225036" y="23853"/>
                  </a:cubicBezTo>
                  <a:cubicBezTo>
                    <a:pt x="225036" y="10040"/>
                    <a:pt x="211348" y="64"/>
                    <a:pt x="197407" y="64"/>
                  </a:cubicBezTo>
                  <a:cubicBezTo>
                    <a:pt x="178143" y="64"/>
                    <a:pt x="163948" y="27946"/>
                    <a:pt x="150007" y="80130"/>
                  </a:cubicBezTo>
                  <a:cubicBezTo>
                    <a:pt x="149246" y="82943"/>
                    <a:pt x="114774" y="211356"/>
                    <a:pt x="86891" y="378650"/>
                  </a:cubicBezTo>
                  <a:cubicBezTo>
                    <a:pt x="80301" y="417788"/>
                    <a:pt x="72950" y="460507"/>
                    <a:pt x="64586" y="496063"/>
                  </a:cubicBezTo>
                  <a:cubicBezTo>
                    <a:pt x="60023" y="514737"/>
                    <a:pt x="48363" y="562827"/>
                    <a:pt x="27832" y="562827"/>
                  </a:cubicBezTo>
                  <a:cubicBezTo>
                    <a:pt x="18706" y="562827"/>
                    <a:pt x="12623" y="556944"/>
                    <a:pt x="12370" y="55694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B28554F0-A502-262B-9159-E0070EF5D17C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>
            <a:xfrm>
              <a:off x="6496069" y="3067894"/>
              <a:ext cx="154366" cy="174712"/>
            </a:xfrm>
            <a:custGeom>
              <a:avLst/>
              <a:gdLst>
                <a:gd name="csX0" fmla="*/ 87156 w 154366"/>
                <a:gd name="csY0" fmla="*/ 140257 h 174712"/>
                <a:gd name="csX1" fmla="*/ 154581 w 154366"/>
                <a:gd name="csY1" fmla="*/ 87561 h 174712"/>
                <a:gd name="csX2" fmla="*/ 87156 w 154366"/>
                <a:gd name="csY2" fmla="*/ 34611 h 174712"/>
                <a:gd name="csX3" fmla="*/ 87156 w 154366"/>
                <a:gd name="csY3" fmla="*/ 20286 h 174712"/>
                <a:gd name="csX4" fmla="*/ 111237 w 154366"/>
                <a:gd name="csY4" fmla="*/ 8007 h 174712"/>
                <a:gd name="csX5" fmla="*/ 119601 w 154366"/>
                <a:gd name="csY5" fmla="*/ 8007 h 174712"/>
                <a:gd name="csX6" fmla="*/ 119601 w 154366"/>
                <a:gd name="csY6" fmla="*/ 77 h 174712"/>
                <a:gd name="csX7" fmla="*/ 76764 w 154366"/>
                <a:gd name="csY7" fmla="*/ 845 h 174712"/>
                <a:gd name="csX8" fmla="*/ 33673 w 154366"/>
                <a:gd name="csY8" fmla="*/ 77 h 174712"/>
                <a:gd name="csX9" fmla="*/ 33673 w 154366"/>
                <a:gd name="csY9" fmla="*/ 8007 h 174712"/>
                <a:gd name="csX10" fmla="*/ 42038 w 154366"/>
                <a:gd name="csY10" fmla="*/ 8007 h 174712"/>
                <a:gd name="csX11" fmla="*/ 66118 w 154366"/>
                <a:gd name="csY11" fmla="*/ 20286 h 174712"/>
                <a:gd name="csX12" fmla="*/ 66118 w 154366"/>
                <a:gd name="csY12" fmla="*/ 34611 h 174712"/>
                <a:gd name="csX13" fmla="*/ 214 w 154366"/>
                <a:gd name="csY13" fmla="*/ 87306 h 174712"/>
                <a:gd name="csX14" fmla="*/ 66118 w 154366"/>
                <a:gd name="csY14" fmla="*/ 140257 h 174712"/>
                <a:gd name="csX15" fmla="*/ 66118 w 154366"/>
                <a:gd name="csY15" fmla="*/ 154581 h 174712"/>
                <a:gd name="csX16" fmla="*/ 42038 w 154366"/>
                <a:gd name="csY16" fmla="*/ 166860 h 174712"/>
                <a:gd name="csX17" fmla="*/ 33673 w 154366"/>
                <a:gd name="csY17" fmla="*/ 166860 h 174712"/>
                <a:gd name="csX18" fmla="*/ 33673 w 154366"/>
                <a:gd name="csY18" fmla="*/ 174790 h 174712"/>
                <a:gd name="csX19" fmla="*/ 76511 w 154366"/>
                <a:gd name="csY19" fmla="*/ 174022 h 174712"/>
                <a:gd name="csX20" fmla="*/ 119601 w 154366"/>
                <a:gd name="csY20" fmla="*/ 174790 h 174712"/>
                <a:gd name="csX21" fmla="*/ 119601 w 154366"/>
                <a:gd name="csY21" fmla="*/ 166860 h 174712"/>
                <a:gd name="csX22" fmla="*/ 111237 w 154366"/>
                <a:gd name="csY22" fmla="*/ 166860 h 174712"/>
                <a:gd name="csX23" fmla="*/ 87156 w 154366"/>
                <a:gd name="csY23" fmla="*/ 154581 h 174712"/>
                <a:gd name="csX24" fmla="*/ 87156 w 154366"/>
                <a:gd name="csY24" fmla="*/ 140257 h 174712"/>
                <a:gd name="csX25" fmla="*/ 66118 w 154366"/>
                <a:gd name="csY25" fmla="*/ 134373 h 174712"/>
                <a:gd name="csX26" fmla="*/ 25562 w 154366"/>
                <a:gd name="csY26" fmla="*/ 87561 h 174712"/>
                <a:gd name="csX27" fmla="*/ 66118 w 154366"/>
                <a:gd name="csY27" fmla="*/ 40494 h 174712"/>
                <a:gd name="csX28" fmla="*/ 66118 w 154366"/>
                <a:gd name="csY28" fmla="*/ 134373 h 174712"/>
                <a:gd name="csX29" fmla="*/ 87156 w 154366"/>
                <a:gd name="csY29" fmla="*/ 40238 h 174712"/>
                <a:gd name="csX30" fmla="*/ 129233 w 154366"/>
                <a:gd name="csY30" fmla="*/ 87306 h 174712"/>
                <a:gd name="csX31" fmla="*/ 87156 w 154366"/>
                <a:gd name="csY31" fmla="*/ 134629 h 174712"/>
                <a:gd name="csX32" fmla="*/ 87156 w 154366"/>
                <a:gd name="csY32" fmla="*/ 40238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66" h="174712">
                  <a:moveTo>
                    <a:pt x="87156" y="140257"/>
                  </a:moveTo>
                  <a:cubicBezTo>
                    <a:pt x="126445" y="137187"/>
                    <a:pt x="154581" y="113397"/>
                    <a:pt x="154581" y="87561"/>
                  </a:cubicBezTo>
                  <a:cubicBezTo>
                    <a:pt x="154581" y="60958"/>
                    <a:pt x="125685" y="37680"/>
                    <a:pt x="87156" y="34611"/>
                  </a:cubicBezTo>
                  <a:lnTo>
                    <a:pt x="87156" y="20286"/>
                  </a:lnTo>
                  <a:cubicBezTo>
                    <a:pt x="87156" y="11588"/>
                    <a:pt x="87156" y="8007"/>
                    <a:pt x="111237" y="8007"/>
                  </a:cubicBezTo>
                  <a:lnTo>
                    <a:pt x="119601" y="8007"/>
                  </a:lnTo>
                  <a:lnTo>
                    <a:pt x="119601" y="77"/>
                  </a:lnTo>
                  <a:cubicBezTo>
                    <a:pt x="110476" y="845"/>
                    <a:pt x="87156" y="845"/>
                    <a:pt x="76764" y="845"/>
                  </a:cubicBezTo>
                  <a:cubicBezTo>
                    <a:pt x="66371" y="845"/>
                    <a:pt x="42798" y="845"/>
                    <a:pt x="33673" y="77"/>
                  </a:cubicBezTo>
                  <a:lnTo>
                    <a:pt x="33673" y="8007"/>
                  </a:lnTo>
                  <a:lnTo>
                    <a:pt x="42038" y="8007"/>
                  </a:lnTo>
                  <a:cubicBezTo>
                    <a:pt x="66118" y="8007"/>
                    <a:pt x="66118" y="11333"/>
                    <a:pt x="66118" y="20286"/>
                  </a:cubicBezTo>
                  <a:lnTo>
                    <a:pt x="66118" y="34611"/>
                  </a:lnTo>
                  <a:cubicBezTo>
                    <a:pt x="27336" y="38448"/>
                    <a:pt x="214" y="61981"/>
                    <a:pt x="214" y="87306"/>
                  </a:cubicBezTo>
                  <a:cubicBezTo>
                    <a:pt x="214" y="113653"/>
                    <a:pt x="28350" y="136420"/>
                    <a:pt x="66118" y="140257"/>
                  </a:cubicBezTo>
                  <a:lnTo>
                    <a:pt x="66118" y="154581"/>
                  </a:lnTo>
                  <a:cubicBezTo>
                    <a:pt x="66118" y="163279"/>
                    <a:pt x="66118" y="166860"/>
                    <a:pt x="42038" y="166860"/>
                  </a:cubicBezTo>
                  <a:lnTo>
                    <a:pt x="33673" y="166860"/>
                  </a:lnTo>
                  <a:lnTo>
                    <a:pt x="33673" y="174790"/>
                  </a:lnTo>
                  <a:cubicBezTo>
                    <a:pt x="42798" y="174022"/>
                    <a:pt x="66118" y="174022"/>
                    <a:pt x="76511" y="174022"/>
                  </a:cubicBezTo>
                  <a:cubicBezTo>
                    <a:pt x="86903" y="174022"/>
                    <a:pt x="110476" y="174022"/>
                    <a:pt x="119601" y="174790"/>
                  </a:cubicBezTo>
                  <a:lnTo>
                    <a:pt x="119601" y="166860"/>
                  </a:lnTo>
                  <a:lnTo>
                    <a:pt x="111237" y="166860"/>
                  </a:lnTo>
                  <a:cubicBezTo>
                    <a:pt x="87156" y="166860"/>
                    <a:pt x="87156" y="163535"/>
                    <a:pt x="87156" y="154581"/>
                  </a:cubicBezTo>
                  <a:lnTo>
                    <a:pt x="87156" y="140257"/>
                  </a:lnTo>
                  <a:close/>
                  <a:moveTo>
                    <a:pt x="66118" y="134373"/>
                  </a:moveTo>
                  <a:cubicBezTo>
                    <a:pt x="30124" y="129513"/>
                    <a:pt x="25562" y="103421"/>
                    <a:pt x="25562" y="87561"/>
                  </a:cubicBezTo>
                  <a:cubicBezTo>
                    <a:pt x="25562" y="74260"/>
                    <a:pt x="28097" y="45610"/>
                    <a:pt x="66118" y="40494"/>
                  </a:cubicBezTo>
                  <a:lnTo>
                    <a:pt x="66118" y="134373"/>
                  </a:lnTo>
                  <a:close/>
                  <a:moveTo>
                    <a:pt x="87156" y="40238"/>
                  </a:moveTo>
                  <a:cubicBezTo>
                    <a:pt x="122136" y="44331"/>
                    <a:pt x="129233" y="67865"/>
                    <a:pt x="129233" y="87306"/>
                  </a:cubicBezTo>
                  <a:cubicBezTo>
                    <a:pt x="129233" y="102654"/>
                    <a:pt x="125431" y="130025"/>
                    <a:pt x="87156" y="134629"/>
                  </a:cubicBezTo>
                  <a:lnTo>
                    <a:pt x="87156" y="4023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95343EC3-3F8A-87EF-D563-8E4AD509B648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>
            <a:xfrm>
              <a:off x="6677893" y="3058022"/>
              <a:ext cx="91200" cy="78965"/>
            </a:xfrm>
            <a:custGeom>
              <a:avLst/>
              <a:gdLst>
                <a:gd name="csX0" fmla="*/ 31805 w 91200"/>
                <a:gd name="csY0" fmla="*/ 5266 h 78965"/>
                <a:gd name="csX1" fmla="*/ 32159 w 91200"/>
                <a:gd name="csY1" fmla="*/ 2580 h 78965"/>
                <a:gd name="csX2" fmla="*/ 29321 w 91200"/>
                <a:gd name="csY2" fmla="*/ 73 h 78965"/>
                <a:gd name="csX3" fmla="*/ 17787 w 91200"/>
                <a:gd name="csY3" fmla="*/ 969 h 78965"/>
                <a:gd name="csX4" fmla="*/ 7851 w 91200"/>
                <a:gd name="csY4" fmla="*/ 1864 h 78965"/>
                <a:gd name="csX5" fmla="*/ 2883 w 91200"/>
                <a:gd name="csY5" fmla="*/ 5982 h 78965"/>
                <a:gd name="csX6" fmla="*/ 7496 w 91200"/>
                <a:gd name="csY6" fmla="*/ 8489 h 78965"/>
                <a:gd name="csX7" fmla="*/ 16013 w 91200"/>
                <a:gd name="csY7" fmla="*/ 11175 h 78965"/>
                <a:gd name="csX8" fmla="*/ 14416 w 91200"/>
                <a:gd name="csY8" fmla="*/ 18158 h 78965"/>
                <a:gd name="csX9" fmla="*/ 5545 w 91200"/>
                <a:gd name="csY9" fmla="*/ 54329 h 78965"/>
                <a:gd name="csX10" fmla="*/ 222 w 91200"/>
                <a:gd name="csY10" fmla="*/ 76532 h 78965"/>
                <a:gd name="csX11" fmla="*/ 3593 w 91200"/>
                <a:gd name="csY11" fmla="*/ 79039 h 78965"/>
                <a:gd name="csX12" fmla="*/ 6432 w 91200"/>
                <a:gd name="csY12" fmla="*/ 79039 h 78965"/>
                <a:gd name="csX13" fmla="*/ 63743 w 91200"/>
                <a:gd name="csY13" fmla="*/ 51106 h 78965"/>
                <a:gd name="csX14" fmla="*/ 91422 w 91200"/>
                <a:gd name="csY14" fmla="*/ 5803 h 78965"/>
                <a:gd name="csX15" fmla="*/ 85389 w 91200"/>
                <a:gd name="csY15" fmla="*/ 73 h 78965"/>
                <a:gd name="csX16" fmla="*/ 76340 w 91200"/>
                <a:gd name="csY16" fmla="*/ 10101 h 78965"/>
                <a:gd name="csX17" fmla="*/ 15303 w 91200"/>
                <a:gd name="csY17" fmla="*/ 71877 h 78965"/>
                <a:gd name="csX18" fmla="*/ 31805 w 91200"/>
                <a:gd name="csY18" fmla="*/ 5266 h 78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1200" h="78965">
                  <a:moveTo>
                    <a:pt x="31805" y="5266"/>
                  </a:moveTo>
                  <a:cubicBezTo>
                    <a:pt x="31982" y="4550"/>
                    <a:pt x="32159" y="3475"/>
                    <a:pt x="32159" y="2580"/>
                  </a:cubicBezTo>
                  <a:cubicBezTo>
                    <a:pt x="32159" y="2401"/>
                    <a:pt x="32159" y="73"/>
                    <a:pt x="29321" y="73"/>
                  </a:cubicBezTo>
                  <a:cubicBezTo>
                    <a:pt x="29143" y="73"/>
                    <a:pt x="19029" y="969"/>
                    <a:pt x="17787" y="969"/>
                  </a:cubicBezTo>
                  <a:cubicBezTo>
                    <a:pt x="14416" y="1327"/>
                    <a:pt x="11222" y="1506"/>
                    <a:pt x="7851" y="1864"/>
                  </a:cubicBezTo>
                  <a:cubicBezTo>
                    <a:pt x="5012" y="2043"/>
                    <a:pt x="2883" y="2222"/>
                    <a:pt x="2883" y="5982"/>
                  </a:cubicBezTo>
                  <a:cubicBezTo>
                    <a:pt x="2883" y="8489"/>
                    <a:pt x="5367" y="8489"/>
                    <a:pt x="7496" y="8489"/>
                  </a:cubicBezTo>
                  <a:cubicBezTo>
                    <a:pt x="16013" y="8489"/>
                    <a:pt x="16013" y="9563"/>
                    <a:pt x="16013" y="11175"/>
                  </a:cubicBezTo>
                  <a:cubicBezTo>
                    <a:pt x="16013" y="12249"/>
                    <a:pt x="15126" y="15831"/>
                    <a:pt x="14416" y="18158"/>
                  </a:cubicBezTo>
                  <a:lnTo>
                    <a:pt x="5545" y="54329"/>
                  </a:lnTo>
                  <a:cubicBezTo>
                    <a:pt x="1109" y="72235"/>
                    <a:pt x="222" y="75816"/>
                    <a:pt x="222" y="76532"/>
                  </a:cubicBezTo>
                  <a:cubicBezTo>
                    <a:pt x="222" y="79039"/>
                    <a:pt x="2883" y="79039"/>
                    <a:pt x="3593" y="79039"/>
                  </a:cubicBezTo>
                  <a:lnTo>
                    <a:pt x="6432" y="79039"/>
                  </a:lnTo>
                  <a:cubicBezTo>
                    <a:pt x="22223" y="76532"/>
                    <a:pt x="44757" y="68116"/>
                    <a:pt x="63743" y="51106"/>
                  </a:cubicBezTo>
                  <a:cubicBezTo>
                    <a:pt x="87873" y="29439"/>
                    <a:pt x="91422" y="6161"/>
                    <a:pt x="91422" y="5803"/>
                  </a:cubicBezTo>
                  <a:cubicBezTo>
                    <a:pt x="91422" y="2580"/>
                    <a:pt x="88938" y="73"/>
                    <a:pt x="85389" y="73"/>
                  </a:cubicBezTo>
                  <a:cubicBezTo>
                    <a:pt x="79179" y="73"/>
                    <a:pt x="77937" y="5087"/>
                    <a:pt x="76340" y="10101"/>
                  </a:cubicBezTo>
                  <a:cubicBezTo>
                    <a:pt x="69243" y="35527"/>
                    <a:pt x="45467" y="62924"/>
                    <a:pt x="15303" y="71877"/>
                  </a:cubicBezTo>
                  <a:lnTo>
                    <a:pt x="31805" y="5266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330D34B2-7615-6CB7-21D9-8AF6A963DE41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>
            <a:xfrm>
              <a:off x="6675941" y="3181576"/>
              <a:ext cx="39744" cy="126059"/>
            </a:xfrm>
            <a:custGeom>
              <a:avLst/>
              <a:gdLst>
                <a:gd name="csX0" fmla="*/ 39257 w 39744"/>
                <a:gd name="csY0" fmla="*/ 5452 h 126059"/>
                <a:gd name="csX1" fmla="*/ 39967 w 39744"/>
                <a:gd name="csY1" fmla="*/ 2587 h 126059"/>
                <a:gd name="csX2" fmla="*/ 37128 w 39744"/>
                <a:gd name="csY2" fmla="*/ 80 h 126059"/>
                <a:gd name="csX3" fmla="*/ 14416 w 39744"/>
                <a:gd name="csY3" fmla="*/ 1870 h 126059"/>
                <a:gd name="csX4" fmla="*/ 10690 w 39744"/>
                <a:gd name="csY4" fmla="*/ 5989 h 126059"/>
                <a:gd name="csX5" fmla="*/ 15126 w 39744"/>
                <a:gd name="csY5" fmla="*/ 8496 h 126059"/>
                <a:gd name="csX6" fmla="*/ 23643 w 39744"/>
                <a:gd name="csY6" fmla="*/ 11182 h 126059"/>
                <a:gd name="csX7" fmla="*/ 22933 w 39744"/>
                <a:gd name="csY7" fmla="*/ 15121 h 126059"/>
                <a:gd name="csX8" fmla="*/ 931 w 39744"/>
                <a:gd name="csY8" fmla="*/ 103577 h 126059"/>
                <a:gd name="csX9" fmla="*/ 222 w 39744"/>
                <a:gd name="csY9" fmla="*/ 109128 h 126059"/>
                <a:gd name="csX10" fmla="*/ 18852 w 39744"/>
                <a:gd name="csY10" fmla="*/ 126139 h 126059"/>
                <a:gd name="csX11" fmla="*/ 33047 w 39744"/>
                <a:gd name="csY11" fmla="*/ 116649 h 126059"/>
                <a:gd name="csX12" fmla="*/ 39257 w 39744"/>
                <a:gd name="csY12" fmla="*/ 98742 h 126059"/>
                <a:gd name="csX13" fmla="*/ 36418 w 39744"/>
                <a:gd name="csY13" fmla="*/ 96415 h 126059"/>
                <a:gd name="csX14" fmla="*/ 32869 w 39744"/>
                <a:gd name="csY14" fmla="*/ 100712 h 126059"/>
                <a:gd name="csX15" fmla="*/ 19562 w 39744"/>
                <a:gd name="csY15" fmla="*/ 121125 h 126059"/>
                <a:gd name="csX16" fmla="*/ 13529 w 39744"/>
                <a:gd name="csY16" fmla="*/ 112351 h 126059"/>
                <a:gd name="csX17" fmla="*/ 14594 w 39744"/>
                <a:gd name="csY17" fmla="*/ 105010 h 126059"/>
                <a:gd name="csX18" fmla="*/ 39257 w 39744"/>
                <a:gd name="csY18" fmla="*/ 5452 h 126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9744" h="126059">
                  <a:moveTo>
                    <a:pt x="39257" y="5452"/>
                  </a:moveTo>
                  <a:cubicBezTo>
                    <a:pt x="39434" y="5093"/>
                    <a:pt x="39967" y="2766"/>
                    <a:pt x="39967" y="2587"/>
                  </a:cubicBezTo>
                  <a:cubicBezTo>
                    <a:pt x="39967" y="1691"/>
                    <a:pt x="39257" y="80"/>
                    <a:pt x="37128" y="80"/>
                  </a:cubicBezTo>
                  <a:cubicBezTo>
                    <a:pt x="33579" y="80"/>
                    <a:pt x="18852" y="1512"/>
                    <a:pt x="14416" y="1870"/>
                  </a:cubicBezTo>
                  <a:cubicBezTo>
                    <a:pt x="13174" y="2049"/>
                    <a:pt x="10690" y="2229"/>
                    <a:pt x="10690" y="5989"/>
                  </a:cubicBezTo>
                  <a:cubicBezTo>
                    <a:pt x="10690" y="8496"/>
                    <a:pt x="13174" y="8496"/>
                    <a:pt x="15126" y="8496"/>
                  </a:cubicBezTo>
                  <a:cubicBezTo>
                    <a:pt x="23643" y="8496"/>
                    <a:pt x="23643" y="9749"/>
                    <a:pt x="23643" y="11182"/>
                  </a:cubicBezTo>
                  <a:cubicBezTo>
                    <a:pt x="23643" y="12435"/>
                    <a:pt x="23288" y="13509"/>
                    <a:pt x="22933" y="15121"/>
                  </a:cubicBezTo>
                  <a:lnTo>
                    <a:pt x="931" y="103577"/>
                  </a:lnTo>
                  <a:cubicBezTo>
                    <a:pt x="399" y="105368"/>
                    <a:pt x="222" y="107337"/>
                    <a:pt x="222" y="109128"/>
                  </a:cubicBezTo>
                  <a:cubicBezTo>
                    <a:pt x="222" y="120588"/>
                    <a:pt x="10335" y="126139"/>
                    <a:pt x="18852" y="126139"/>
                  </a:cubicBezTo>
                  <a:cubicBezTo>
                    <a:pt x="23110" y="126139"/>
                    <a:pt x="28433" y="124706"/>
                    <a:pt x="33047" y="116649"/>
                  </a:cubicBezTo>
                  <a:cubicBezTo>
                    <a:pt x="36773" y="110023"/>
                    <a:pt x="39257" y="99459"/>
                    <a:pt x="39257" y="98742"/>
                  </a:cubicBezTo>
                  <a:cubicBezTo>
                    <a:pt x="39257" y="96415"/>
                    <a:pt x="36950" y="96415"/>
                    <a:pt x="36418" y="96415"/>
                  </a:cubicBezTo>
                  <a:cubicBezTo>
                    <a:pt x="33934" y="96415"/>
                    <a:pt x="33579" y="97489"/>
                    <a:pt x="32869" y="100712"/>
                  </a:cubicBezTo>
                  <a:cubicBezTo>
                    <a:pt x="30563" y="109665"/>
                    <a:pt x="27191" y="121125"/>
                    <a:pt x="19562" y="121125"/>
                  </a:cubicBezTo>
                  <a:cubicBezTo>
                    <a:pt x="14771" y="121125"/>
                    <a:pt x="13529" y="116649"/>
                    <a:pt x="13529" y="112351"/>
                  </a:cubicBezTo>
                  <a:cubicBezTo>
                    <a:pt x="13529" y="110381"/>
                    <a:pt x="14061" y="106979"/>
                    <a:pt x="14594" y="105010"/>
                  </a:cubicBezTo>
                  <a:lnTo>
                    <a:pt x="39257" y="545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F059C57C-3170-71C5-8E47-1586FB431A20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>
            <a:xfrm>
              <a:off x="6805257" y="3067894"/>
              <a:ext cx="154366" cy="174712"/>
            </a:xfrm>
            <a:custGeom>
              <a:avLst/>
              <a:gdLst>
                <a:gd name="csX0" fmla="*/ 87169 w 154366"/>
                <a:gd name="csY0" fmla="*/ 140257 h 174712"/>
                <a:gd name="csX1" fmla="*/ 154593 w 154366"/>
                <a:gd name="csY1" fmla="*/ 87561 h 174712"/>
                <a:gd name="csX2" fmla="*/ 87169 w 154366"/>
                <a:gd name="csY2" fmla="*/ 34611 h 174712"/>
                <a:gd name="csX3" fmla="*/ 87169 w 154366"/>
                <a:gd name="csY3" fmla="*/ 20286 h 174712"/>
                <a:gd name="csX4" fmla="*/ 111249 w 154366"/>
                <a:gd name="csY4" fmla="*/ 8007 h 174712"/>
                <a:gd name="csX5" fmla="*/ 119614 w 154366"/>
                <a:gd name="csY5" fmla="*/ 8007 h 174712"/>
                <a:gd name="csX6" fmla="*/ 119614 w 154366"/>
                <a:gd name="csY6" fmla="*/ 77 h 174712"/>
                <a:gd name="csX7" fmla="*/ 76776 w 154366"/>
                <a:gd name="csY7" fmla="*/ 845 h 174712"/>
                <a:gd name="csX8" fmla="*/ 33685 w 154366"/>
                <a:gd name="csY8" fmla="*/ 77 h 174712"/>
                <a:gd name="csX9" fmla="*/ 33685 w 154366"/>
                <a:gd name="csY9" fmla="*/ 8007 h 174712"/>
                <a:gd name="csX10" fmla="*/ 42050 w 154366"/>
                <a:gd name="csY10" fmla="*/ 8007 h 174712"/>
                <a:gd name="csX11" fmla="*/ 66130 w 154366"/>
                <a:gd name="csY11" fmla="*/ 20286 h 174712"/>
                <a:gd name="csX12" fmla="*/ 66130 w 154366"/>
                <a:gd name="csY12" fmla="*/ 34611 h 174712"/>
                <a:gd name="csX13" fmla="*/ 226 w 154366"/>
                <a:gd name="csY13" fmla="*/ 87306 h 174712"/>
                <a:gd name="csX14" fmla="*/ 66130 w 154366"/>
                <a:gd name="csY14" fmla="*/ 140257 h 174712"/>
                <a:gd name="csX15" fmla="*/ 66130 w 154366"/>
                <a:gd name="csY15" fmla="*/ 154581 h 174712"/>
                <a:gd name="csX16" fmla="*/ 42050 w 154366"/>
                <a:gd name="csY16" fmla="*/ 166860 h 174712"/>
                <a:gd name="csX17" fmla="*/ 33685 w 154366"/>
                <a:gd name="csY17" fmla="*/ 166860 h 174712"/>
                <a:gd name="csX18" fmla="*/ 33685 w 154366"/>
                <a:gd name="csY18" fmla="*/ 174790 h 174712"/>
                <a:gd name="csX19" fmla="*/ 76523 w 154366"/>
                <a:gd name="csY19" fmla="*/ 174022 h 174712"/>
                <a:gd name="csX20" fmla="*/ 119614 w 154366"/>
                <a:gd name="csY20" fmla="*/ 174790 h 174712"/>
                <a:gd name="csX21" fmla="*/ 119614 w 154366"/>
                <a:gd name="csY21" fmla="*/ 166860 h 174712"/>
                <a:gd name="csX22" fmla="*/ 111249 w 154366"/>
                <a:gd name="csY22" fmla="*/ 166860 h 174712"/>
                <a:gd name="csX23" fmla="*/ 87169 w 154366"/>
                <a:gd name="csY23" fmla="*/ 154581 h 174712"/>
                <a:gd name="csX24" fmla="*/ 87169 w 154366"/>
                <a:gd name="csY24" fmla="*/ 140257 h 174712"/>
                <a:gd name="csX25" fmla="*/ 66130 w 154366"/>
                <a:gd name="csY25" fmla="*/ 134373 h 174712"/>
                <a:gd name="csX26" fmla="*/ 25574 w 154366"/>
                <a:gd name="csY26" fmla="*/ 87561 h 174712"/>
                <a:gd name="csX27" fmla="*/ 66130 w 154366"/>
                <a:gd name="csY27" fmla="*/ 40494 h 174712"/>
                <a:gd name="csX28" fmla="*/ 66130 w 154366"/>
                <a:gd name="csY28" fmla="*/ 134373 h 174712"/>
                <a:gd name="csX29" fmla="*/ 87169 w 154366"/>
                <a:gd name="csY29" fmla="*/ 40238 h 174712"/>
                <a:gd name="csX30" fmla="*/ 129246 w 154366"/>
                <a:gd name="csY30" fmla="*/ 87306 h 174712"/>
                <a:gd name="csX31" fmla="*/ 87169 w 154366"/>
                <a:gd name="csY31" fmla="*/ 134629 h 174712"/>
                <a:gd name="csX32" fmla="*/ 87169 w 154366"/>
                <a:gd name="csY32" fmla="*/ 40238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54366" h="174712">
                  <a:moveTo>
                    <a:pt x="87169" y="140257"/>
                  </a:moveTo>
                  <a:cubicBezTo>
                    <a:pt x="126457" y="137187"/>
                    <a:pt x="154593" y="113397"/>
                    <a:pt x="154593" y="87561"/>
                  </a:cubicBezTo>
                  <a:cubicBezTo>
                    <a:pt x="154593" y="60958"/>
                    <a:pt x="125697" y="37680"/>
                    <a:pt x="87169" y="34611"/>
                  </a:cubicBezTo>
                  <a:lnTo>
                    <a:pt x="87169" y="20286"/>
                  </a:lnTo>
                  <a:cubicBezTo>
                    <a:pt x="87169" y="11588"/>
                    <a:pt x="87169" y="8007"/>
                    <a:pt x="111249" y="8007"/>
                  </a:cubicBezTo>
                  <a:lnTo>
                    <a:pt x="119614" y="8007"/>
                  </a:lnTo>
                  <a:lnTo>
                    <a:pt x="119614" y="77"/>
                  </a:lnTo>
                  <a:cubicBezTo>
                    <a:pt x="110488" y="845"/>
                    <a:pt x="87169" y="845"/>
                    <a:pt x="76776" y="845"/>
                  </a:cubicBezTo>
                  <a:cubicBezTo>
                    <a:pt x="66384" y="845"/>
                    <a:pt x="42810" y="845"/>
                    <a:pt x="33685" y="77"/>
                  </a:cubicBezTo>
                  <a:lnTo>
                    <a:pt x="33685" y="8007"/>
                  </a:lnTo>
                  <a:lnTo>
                    <a:pt x="42050" y="8007"/>
                  </a:lnTo>
                  <a:cubicBezTo>
                    <a:pt x="66130" y="8007"/>
                    <a:pt x="66130" y="11333"/>
                    <a:pt x="66130" y="20286"/>
                  </a:cubicBezTo>
                  <a:lnTo>
                    <a:pt x="66130" y="34611"/>
                  </a:lnTo>
                  <a:cubicBezTo>
                    <a:pt x="27348" y="38448"/>
                    <a:pt x="226" y="61981"/>
                    <a:pt x="226" y="87306"/>
                  </a:cubicBezTo>
                  <a:cubicBezTo>
                    <a:pt x="226" y="113653"/>
                    <a:pt x="28362" y="136420"/>
                    <a:pt x="66130" y="140257"/>
                  </a:cubicBezTo>
                  <a:lnTo>
                    <a:pt x="66130" y="154581"/>
                  </a:lnTo>
                  <a:cubicBezTo>
                    <a:pt x="66130" y="163279"/>
                    <a:pt x="66130" y="166860"/>
                    <a:pt x="42050" y="166860"/>
                  </a:cubicBezTo>
                  <a:lnTo>
                    <a:pt x="33685" y="166860"/>
                  </a:lnTo>
                  <a:lnTo>
                    <a:pt x="33685" y="174790"/>
                  </a:lnTo>
                  <a:cubicBezTo>
                    <a:pt x="42810" y="174022"/>
                    <a:pt x="66130" y="174022"/>
                    <a:pt x="76523" y="174022"/>
                  </a:cubicBezTo>
                  <a:cubicBezTo>
                    <a:pt x="86915" y="174022"/>
                    <a:pt x="110488" y="174022"/>
                    <a:pt x="119614" y="174790"/>
                  </a:cubicBezTo>
                  <a:lnTo>
                    <a:pt x="119614" y="166860"/>
                  </a:lnTo>
                  <a:lnTo>
                    <a:pt x="111249" y="166860"/>
                  </a:lnTo>
                  <a:cubicBezTo>
                    <a:pt x="87169" y="166860"/>
                    <a:pt x="87169" y="163535"/>
                    <a:pt x="87169" y="154581"/>
                  </a:cubicBezTo>
                  <a:lnTo>
                    <a:pt x="87169" y="140257"/>
                  </a:lnTo>
                  <a:close/>
                  <a:moveTo>
                    <a:pt x="66130" y="134373"/>
                  </a:moveTo>
                  <a:cubicBezTo>
                    <a:pt x="30137" y="129513"/>
                    <a:pt x="25574" y="103421"/>
                    <a:pt x="25574" y="87561"/>
                  </a:cubicBezTo>
                  <a:cubicBezTo>
                    <a:pt x="25574" y="74260"/>
                    <a:pt x="28109" y="45610"/>
                    <a:pt x="66130" y="40494"/>
                  </a:cubicBezTo>
                  <a:lnTo>
                    <a:pt x="66130" y="134373"/>
                  </a:lnTo>
                  <a:close/>
                  <a:moveTo>
                    <a:pt x="87169" y="40238"/>
                  </a:moveTo>
                  <a:cubicBezTo>
                    <a:pt x="122148" y="44331"/>
                    <a:pt x="129246" y="67865"/>
                    <a:pt x="129246" y="87306"/>
                  </a:cubicBezTo>
                  <a:cubicBezTo>
                    <a:pt x="129246" y="102654"/>
                    <a:pt x="125443" y="130025"/>
                    <a:pt x="87169" y="134629"/>
                  </a:cubicBezTo>
                  <a:lnTo>
                    <a:pt x="87169" y="4023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E71EF543-29B1-88FA-406F-AAA05A41BC27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>
            <a:xfrm>
              <a:off x="6986017" y="3202010"/>
              <a:ext cx="75941" cy="80756"/>
            </a:xfrm>
            <a:custGeom>
              <a:avLst/>
              <a:gdLst>
                <a:gd name="csX0" fmla="*/ 28091 w 75941"/>
                <a:gd name="csY0" fmla="*/ 38219 h 80756"/>
                <a:gd name="csX1" fmla="*/ 56657 w 75941"/>
                <a:gd name="csY1" fmla="*/ 34459 h 80756"/>
                <a:gd name="csX2" fmla="*/ 72271 w 75941"/>
                <a:gd name="csY2" fmla="*/ 15836 h 80756"/>
                <a:gd name="csX3" fmla="*/ 50270 w 75941"/>
                <a:gd name="csY3" fmla="*/ 79 h 80756"/>
                <a:gd name="csX4" fmla="*/ 234 w 75941"/>
                <a:gd name="csY4" fmla="*/ 47172 h 80756"/>
                <a:gd name="csX5" fmla="*/ 32172 w 75941"/>
                <a:gd name="csY5" fmla="*/ 80835 h 80756"/>
                <a:gd name="csX6" fmla="*/ 76175 w 75941"/>
                <a:gd name="csY6" fmla="*/ 60601 h 80756"/>
                <a:gd name="csX7" fmla="*/ 73159 w 75941"/>
                <a:gd name="csY7" fmla="*/ 57557 h 80756"/>
                <a:gd name="csX8" fmla="*/ 70320 w 75941"/>
                <a:gd name="csY8" fmla="*/ 59348 h 80756"/>
                <a:gd name="csX9" fmla="*/ 32526 w 75941"/>
                <a:gd name="csY9" fmla="*/ 75822 h 80756"/>
                <a:gd name="csX10" fmla="*/ 14783 w 75941"/>
                <a:gd name="csY10" fmla="*/ 54155 h 80756"/>
                <a:gd name="csX11" fmla="*/ 16912 w 75941"/>
                <a:gd name="csY11" fmla="*/ 38219 h 80756"/>
                <a:gd name="csX12" fmla="*/ 28091 w 75941"/>
                <a:gd name="csY12" fmla="*/ 38219 h 80756"/>
                <a:gd name="csX13" fmla="*/ 18332 w 75941"/>
                <a:gd name="csY13" fmla="*/ 33205 h 80756"/>
                <a:gd name="csX14" fmla="*/ 50270 w 75941"/>
                <a:gd name="csY14" fmla="*/ 5093 h 80756"/>
                <a:gd name="csX15" fmla="*/ 64642 w 75941"/>
                <a:gd name="csY15" fmla="*/ 15836 h 80756"/>
                <a:gd name="csX16" fmla="*/ 27026 w 75941"/>
                <a:gd name="csY16" fmla="*/ 33205 h 80756"/>
                <a:gd name="csX17" fmla="*/ 18332 w 75941"/>
                <a:gd name="csY17" fmla="*/ 33205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5941" h="80756">
                  <a:moveTo>
                    <a:pt x="28091" y="38219"/>
                  </a:moveTo>
                  <a:cubicBezTo>
                    <a:pt x="33059" y="38219"/>
                    <a:pt x="47076" y="37861"/>
                    <a:pt x="56657" y="34459"/>
                  </a:cubicBezTo>
                  <a:cubicBezTo>
                    <a:pt x="69787" y="29803"/>
                    <a:pt x="72271" y="21208"/>
                    <a:pt x="72271" y="15836"/>
                  </a:cubicBezTo>
                  <a:cubicBezTo>
                    <a:pt x="72271" y="5988"/>
                    <a:pt x="62513" y="79"/>
                    <a:pt x="50270" y="79"/>
                  </a:cubicBezTo>
                  <a:cubicBezTo>
                    <a:pt x="28978" y="79"/>
                    <a:pt x="234" y="16552"/>
                    <a:pt x="234" y="47172"/>
                  </a:cubicBezTo>
                  <a:cubicBezTo>
                    <a:pt x="234" y="65257"/>
                    <a:pt x="11412" y="80835"/>
                    <a:pt x="32172" y="80835"/>
                  </a:cubicBezTo>
                  <a:cubicBezTo>
                    <a:pt x="62158" y="80835"/>
                    <a:pt x="76175" y="63108"/>
                    <a:pt x="76175" y="60601"/>
                  </a:cubicBezTo>
                  <a:cubicBezTo>
                    <a:pt x="76175" y="59527"/>
                    <a:pt x="74578" y="57557"/>
                    <a:pt x="73159" y="57557"/>
                  </a:cubicBezTo>
                  <a:cubicBezTo>
                    <a:pt x="72094" y="57557"/>
                    <a:pt x="71739" y="57916"/>
                    <a:pt x="70320" y="59348"/>
                  </a:cubicBezTo>
                  <a:cubicBezTo>
                    <a:pt x="56480" y="75822"/>
                    <a:pt x="35720" y="75822"/>
                    <a:pt x="32526" y="75822"/>
                  </a:cubicBezTo>
                  <a:cubicBezTo>
                    <a:pt x="21880" y="75822"/>
                    <a:pt x="14783" y="68659"/>
                    <a:pt x="14783" y="54155"/>
                  </a:cubicBezTo>
                  <a:cubicBezTo>
                    <a:pt x="14783" y="51648"/>
                    <a:pt x="14783" y="48067"/>
                    <a:pt x="16912" y="38219"/>
                  </a:cubicBezTo>
                  <a:lnTo>
                    <a:pt x="28091" y="38219"/>
                  </a:lnTo>
                  <a:close/>
                  <a:moveTo>
                    <a:pt x="18332" y="33205"/>
                  </a:moveTo>
                  <a:cubicBezTo>
                    <a:pt x="25607" y="7241"/>
                    <a:pt x="45302" y="5093"/>
                    <a:pt x="50270" y="5093"/>
                  </a:cubicBezTo>
                  <a:cubicBezTo>
                    <a:pt x="58077" y="5093"/>
                    <a:pt x="64642" y="9032"/>
                    <a:pt x="64642" y="15836"/>
                  </a:cubicBezTo>
                  <a:cubicBezTo>
                    <a:pt x="64642" y="33205"/>
                    <a:pt x="34656" y="33205"/>
                    <a:pt x="27026" y="33205"/>
                  </a:cubicBezTo>
                  <a:lnTo>
                    <a:pt x="18332" y="332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CB05F378-4700-4533-437E-8836F2EE6581}"/>
                </a:ext>
              </a:extLst>
            </p:cNvPr>
            <p:cNvSpPr/>
            <p:nvPr>
              <p:custDataLst>
                <p:tags r:id="rId59"/>
              </p:custDataLst>
            </p:nvPr>
          </p:nvSpPr>
          <p:spPr>
            <a:xfrm>
              <a:off x="7083253" y="3202010"/>
              <a:ext cx="91200" cy="78965"/>
            </a:xfrm>
            <a:custGeom>
              <a:avLst/>
              <a:gdLst>
                <a:gd name="csX0" fmla="*/ 31821 w 91200"/>
                <a:gd name="csY0" fmla="*/ 5272 h 78965"/>
                <a:gd name="csX1" fmla="*/ 32175 w 91200"/>
                <a:gd name="csY1" fmla="*/ 2586 h 78965"/>
                <a:gd name="csX2" fmla="*/ 29336 w 91200"/>
                <a:gd name="csY2" fmla="*/ 79 h 78965"/>
                <a:gd name="csX3" fmla="*/ 17803 w 91200"/>
                <a:gd name="csY3" fmla="*/ 974 h 78965"/>
                <a:gd name="csX4" fmla="*/ 7867 w 91200"/>
                <a:gd name="csY4" fmla="*/ 1869 h 78965"/>
                <a:gd name="csX5" fmla="*/ 2899 w 91200"/>
                <a:gd name="csY5" fmla="*/ 5988 h 78965"/>
                <a:gd name="csX6" fmla="*/ 7512 w 91200"/>
                <a:gd name="csY6" fmla="*/ 8495 h 78965"/>
                <a:gd name="csX7" fmla="*/ 16029 w 91200"/>
                <a:gd name="csY7" fmla="*/ 11181 h 78965"/>
                <a:gd name="csX8" fmla="*/ 14432 w 91200"/>
                <a:gd name="csY8" fmla="*/ 18164 h 78965"/>
                <a:gd name="csX9" fmla="*/ 5560 w 91200"/>
                <a:gd name="csY9" fmla="*/ 54334 h 78965"/>
                <a:gd name="csX10" fmla="*/ 237 w 91200"/>
                <a:gd name="csY10" fmla="*/ 76538 h 78965"/>
                <a:gd name="csX11" fmla="*/ 3609 w 91200"/>
                <a:gd name="csY11" fmla="*/ 79045 h 78965"/>
                <a:gd name="csX12" fmla="*/ 6448 w 91200"/>
                <a:gd name="csY12" fmla="*/ 79045 h 78965"/>
                <a:gd name="csX13" fmla="*/ 63758 w 91200"/>
                <a:gd name="csY13" fmla="*/ 51111 h 78965"/>
                <a:gd name="csX14" fmla="*/ 91438 w 91200"/>
                <a:gd name="csY14" fmla="*/ 5809 h 78965"/>
                <a:gd name="csX15" fmla="*/ 85405 w 91200"/>
                <a:gd name="csY15" fmla="*/ 79 h 78965"/>
                <a:gd name="csX16" fmla="*/ 76356 w 91200"/>
                <a:gd name="csY16" fmla="*/ 10106 h 78965"/>
                <a:gd name="csX17" fmla="*/ 15319 w 91200"/>
                <a:gd name="csY17" fmla="*/ 71882 h 78965"/>
                <a:gd name="csX18" fmla="*/ 31821 w 91200"/>
                <a:gd name="csY18" fmla="*/ 5272 h 78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1200" h="78965">
                  <a:moveTo>
                    <a:pt x="31821" y="5272"/>
                  </a:moveTo>
                  <a:cubicBezTo>
                    <a:pt x="31998" y="4555"/>
                    <a:pt x="32175" y="3481"/>
                    <a:pt x="32175" y="2586"/>
                  </a:cubicBezTo>
                  <a:cubicBezTo>
                    <a:pt x="32175" y="2407"/>
                    <a:pt x="32175" y="79"/>
                    <a:pt x="29336" y="79"/>
                  </a:cubicBezTo>
                  <a:cubicBezTo>
                    <a:pt x="29159" y="79"/>
                    <a:pt x="19045" y="974"/>
                    <a:pt x="17803" y="974"/>
                  </a:cubicBezTo>
                  <a:cubicBezTo>
                    <a:pt x="14432" y="1332"/>
                    <a:pt x="11238" y="1511"/>
                    <a:pt x="7867" y="1869"/>
                  </a:cubicBezTo>
                  <a:cubicBezTo>
                    <a:pt x="5028" y="2048"/>
                    <a:pt x="2899" y="2228"/>
                    <a:pt x="2899" y="5988"/>
                  </a:cubicBezTo>
                  <a:cubicBezTo>
                    <a:pt x="2899" y="8495"/>
                    <a:pt x="5383" y="8495"/>
                    <a:pt x="7512" y="8495"/>
                  </a:cubicBezTo>
                  <a:cubicBezTo>
                    <a:pt x="16029" y="8495"/>
                    <a:pt x="16029" y="9569"/>
                    <a:pt x="16029" y="11181"/>
                  </a:cubicBezTo>
                  <a:cubicBezTo>
                    <a:pt x="16029" y="12255"/>
                    <a:pt x="15142" y="15836"/>
                    <a:pt x="14432" y="18164"/>
                  </a:cubicBezTo>
                  <a:lnTo>
                    <a:pt x="5560" y="54334"/>
                  </a:lnTo>
                  <a:cubicBezTo>
                    <a:pt x="1125" y="72240"/>
                    <a:pt x="237" y="75822"/>
                    <a:pt x="237" y="76538"/>
                  </a:cubicBezTo>
                  <a:cubicBezTo>
                    <a:pt x="237" y="79045"/>
                    <a:pt x="2899" y="79045"/>
                    <a:pt x="3609" y="79045"/>
                  </a:cubicBezTo>
                  <a:lnTo>
                    <a:pt x="6448" y="79045"/>
                  </a:lnTo>
                  <a:cubicBezTo>
                    <a:pt x="22239" y="76538"/>
                    <a:pt x="44773" y="68122"/>
                    <a:pt x="63758" y="51111"/>
                  </a:cubicBezTo>
                  <a:cubicBezTo>
                    <a:pt x="87889" y="29445"/>
                    <a:pt x="91438" y="6167"/>
                    <a:pt x="91438" y="5809"/>
                  </a:cubicBezTo>
                  <a:cubicBezTo>
                    <a:pt x="91438" y="2586"/>
                    <a:pt x="88954" y="79"/>
                    <a:pt x="85405" y="79"/>
                  </a:cubicBezTo>
                  <a:cubicBezTo>
                    <a:pt x="79195" y="79"/>
                    <a:pt x="77953" y="5093"/>
                    <a:pt x="76356" y="10106"/>
                  </a:cubicBezTo>
                  <a:cubicBezTo>
                    <a:pt x="69259" y="35533"/>
                    <a:pt x="45483" y="62929"/>
                    <a:pt x="15319" y="71882"/>
                  </a:cubicBezTo>
                  <a:lnTo>
                    <a:pt x="31821" y="527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AAE059CF-69C7-87CA-5AFC-B8C3ECD8488E}"/>
                </a:ext>
              </a:extLst>
            </p:cNvPr>
            <p:cNvSpPr/>
            <p:nvPr>
              <p:custDataLst>
                <p:tags r:id="rId60"/>
              </p:custDataLst>
            </p:nvPr>
          </p:nvSpPr>
          <p:spPr>
            <a:xfrm>
              <a:off x="7206562" y="3065080"/>
              <a:ext cx="120654" cy="180340"/>
            </a:xfrm>
            <a:custGeom>
              <a:avLst/>
              <a:gdLst>
                <a:gd name="csX0" fmla="*/ 120897 w 120654"/>
                <a:gd name="csY0" fmla="*/ 2891 h 180340"/>
                <a:gd name="csX1" fmla="*/ 117602 w 120654"/>
                <a:gd name="csY1" fmla="*/ 77 h 180340"/>
                <a:gd name="csX2" fmla="*/ 85410 w 120654"/>
                <a:gd name="csY2" fmla="*/ 2891 h 180340"/>
                <a:gd name="csX3" fmla="*/ 81862 w 120654"/>
                <a:gd name="csY3" fmla="*/ 7751 h 180340"/>
                <a:gd name="csX4" fmla="*/ 87945 w 120654"/>
                <a:gd name="csY4" fmla="*/ 10821 h 180340"/>
                <a:gd name="csX5" fmla="*/ 100619 w 120654"/>
                <a:gd name="csY5" fmla="*/ 15170 h 180340"/>
                <a:gd name="csX6" fmla="*/ 99858 w 120654"/>
                <a:gd name="csY6" fmla="*/ 20286 h 180340"/>
                <a:gd name="csX7" fmla="*/ 84650 w 120654"/>
                <a:gd name="csY7" fmla="*/ 80911 h 180340"/>
                <a:gd name="csX8" fmla="*/ 61330 w 120654"/>
                <a:gd name="csY8" fmla="*/ 64539 h 180340"/>
                <a:gd name="csX9" fmla="*/ 242 w 120654"/>
                <a:gd name="csY9" fmla="*/ 139489 h 180340"/>
                <a:gd name="csX10" fmla="*/ 33955 w 120654"/>
                <a:gd name="csY10" fmla="*/ 180417 h 180340"/>
                <a:gd name="csX11" fmla="*/ 66907 w 120654"/>
                <a:gd name="csY11" fmla="*/ 161232 h 180340"/>
                <a:gd name="csX12" fmla="*/ 89973 w 120654"/>
                <a:gd name="csY12" fmla="*/ 180417 h 180340"/>
                <a:gd name="csX13" fmla="*/ 108730 w 120654"/>
                <a:gd name="csY13" fmla="*/ 166348 h 180340"/>
                <a:gd name="csX14" fmla="*/ 116334 w 120654"/>
                <a:gd name="csY14" fmla="*/ 141024 h 180340"/>
                <a:gd name="csX15" fmla="*/ 113293 w 120654"/>
                <a:gd name="csY15" fmla="*/ 138466 h 180340"/>
                <a:gd name="csX16" fmla="*/ 109744 w 120654"/>
                <a:gd name="csY16" fmla="*/ 143070 h 180340"/>
                <a:gd name="csX17" fmla="*/ 90480 w 120654"/>
                <a:gd name="csY17" fmla="*/ 174790 h 180340"/>
                <a:gd name="csX18" fmla="*/ 82875 w 120654"/>
                <a:gd name="csY18" fmla="*/ 163023 h 180340"/>
                <a:gd name="csX19" fmla="*/ 84396 w 120654"/>
                <a:gd name="csY19" fmla="*/ 150744 h 180340"/>
                <a:gd name="csX20" fmla="*/ 120897 w 120654"/>
                <a:gd name="csY20" fmla="*/ 2891 h 180340"/>
                <a:gd name="csX21" fmla="*/ 68174 w 120654"/>
                <a:gd name="csY21" fmla="*/ 147163 h 180340"/>
                <a:gd name="csX22" fmla="*/ 63104 w 120654"/>
                <a:gd name="csY22" fmla="*/ 156628 h 180340"/>
                <a:gd name="csX23" fmla="*/ 34462 w 120654"/>
                <a:gd name="csY23" fmla="*/ 174790 h 180340"/>
                <a:gd name="csX24" fmla="*/ 18239 w 120654"/>
                <a:gd name="csY24" fmla="*/ 150744 h 180340"/>
                <a:gd name="csX25" fmla="*/ 32180 w 120654"/>
                <a:gd name="csY25" fmla="*/ 94724 h 180340"/>
                <a:gd name="csX26" fmla="*/ 61584 w 120654"/>
                <a:gd name="csY26" fmla="*/ 70167 h 180340"/>
                <a:gd name="csX27" fmla="*/ 81608 w 120654"/>
                <a:gd name="csY27" fmla="*/ 92677 h 180340"/>
                <a:gd name="csX28" fmla="*/ 80848 w 120654"/>
                <a:gd name="csY28" fmla="*/ 97026 h 180340"/>
                <a:gd name="csX29" fmla="*/ 68174 w 120654"/>
                <a:gd name="csY29" fmla="*/ 147163 h 180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20654" h="180340">
                  <a:moveTo>
                    <a:pt x="120897" y="2891"/>
                  </a:moveTo>
                  <a:cubicBezTo>
                    <a:pt x="120897" y="2635"/>
                    <a:pt x="120897" y="77"/>
                    <a:pt x="117602" y="77"/>
                  </a:cubicBezTo>
                  <a:cubicBezTo>
                    <a:pt x="113799" y="77"/>
                    <a:pt x="89719" y="2380"/>
                    <a:pt x="85410" y="2891"/>
                  </a:cubicBezTo>
                  <a:cubicBezTo>
                    <a:pt x="83382" y="3147"/>
                    <a:pt x="81862" y="4426"/>
                    <a:pt x="81862" y="7751"/>
                  </a:cubicBezTo>
                  <a:cubicBezTo>
                    <a:pt x="81862" y="10821"/>
                    <a:pt x="84143" y="10821"/>
                    <a:pt x="87945" y="10821"/>
                  </a:cubicBezTo>
                  <a:cubicBezTo>
                    <a:pt x="100112" y="10821"/>
                    <a:pt x="100619" y="12612"/>
                    <a:pt x="100619" y="15170"/>
                  </a:cubicBezTo>
                  <a:lnTo>
                    <a:pt x="99858" y="20286"/>
                  </a:lnTo>
                  <a:lnTo>
                    <a:pt x="84650" y="80911"/>
                  </a:lnTo>
                  <a:cubicBezTo>
                    <a:pt x="80087" y="71446"/>
                    <a:pt x="72736" y="64539"/>
                    <a:pt x="61330" y="64539"/>
                  </a:cubicBezTo>
                  <a:cubicBezTo>
                    <a:pt x="31673" y="64539"/>
                    <a:pt x="242" y="102142"/>
                    <a:pt x="242" y="139489"/>
                  </a:cubicBezTo>
                  <a:cubicBezTo>
                    <a:pt x="242" y="163535"/>
                    <a:pt x="14184" y="180417"/>
                    <a:pt x="33955" y="180417"/>
                  </a:cubicBezTo>
                  <a:cubicBezTo>
                    <a:pt x="39024" y="180417"/>
                    <a:pt x="51698" y="179394"/>
                    <a:pt x="66907" y="161232"/>
                  </a:cubicBezTo>
                  <a:cubicBezTo>
                    <a:pt x="68934" y="171976"/>
                    <a:pt x="77806" y="180417"/>
                    <a:pt x="89973" y="180417"/>
                  </a:cubicBezTo>
                  <a:cubicBezTo>
                    <a:pt x="98844" y="180417"/>
                    <a:pt x="104674" y="174534"/>
                    <a:pt x="108730" y="166348"/>
                  </a:cubicBezTo>
                  <a:cubicBezTo>
                    <a:pt x="113039" y="157140"/>
                    <a:pt x="116334" y="141536"/>
                    <a:pt x="116334" y="141024"/>
                  </a:cubicBezTo>
                  <a:cubicBezTo>
                    <a:pt x="116334" y="138466"/>
                    <a:pt x="114053" y="138466"/>
                    <a:pt x="113293" y="138466"/>
                  </a:cubicBezTo>
                  <a:cubicBezTo>
                    <a:pt x="110758" y="138466"/>
                    <a:pt x="110504" y="139489"/>
                    <a:pt x="109744" y="143070"/>
                  </a:cubicBezTo>
                  <a:cubicBezTo>
                    <a:pt x="105435" y="159698"/>
                    <a:pt x="100872" y="174790"/>
                    <a:pt x="90480" y="174790"/>
                  </a:cubicBezTo>
                  <a:cubicBezTo>
                    <a:pt x="83636" y="174790"/>
                    <a:pt x="82875" y="168139"/>
                    <a:pt x="82875" y="163023"/>
                  </a:cubicBezTo>
                  <a:cubicBezTo>
                    <a:pt x="82875" y="156884"/>
                    <a:pt x="83382" y="155093"/>
                    <a:pt x="84396" y="150744"/>
                  </a:cubicBezTo>
                  <a:lnTo>
                    <a:pt x="120897" y="2891"/>
                  </a:lnTo>
                  <a:close/>
                  <a:moveTo>
                    <a:pt x="68174" y="147163"/>
                  </a:moveTo>
                  <a:cubicBezTo>
                    <a:pt x="66907" y="151768"/>
                    <a:pt x="66907" y="152279"/>
                    <a:pt x="63104" y="156628"/>
                  </a:cubicBezTo>
                  <a:cubicBezTo>
                    <a:pt x="51951" y="170697"/>
                    <a:pt x="41559" y="174790"/>
                    <a:pt x="34462" y="174790"/>
                  </a:cubicBezTo>
                  <a:cubicBezTo>
                    <a:pt x="21788" y="174790"/>
                    <a:pt x="18239" y="160721"/>
                    <a:pt x="18239" y="150744"/>
                  </a:cubicBezTo>
                  <a:cubicBezTo>
                    <a:pt x="18239" y="137954"/>
                    <a:pt x="26350" y="106491"/>
                    <a:pt x="32180" y="94724"/>
                  </a:cubicBezTo>
                  <a:cubicBezTo>
                    <a:pt x="40038" y="79632"/>
                    <a:pt x="51444" y="70167"/>
                    <a:pt x="61584" y="70167"/>
                  </a:cubicBezTo>
                  <a:cubicBezTo>
                    <a:pt x="78059" y="70167"/>
                    <a:pt x="81608" y="91143"/>
                    <a:pt x="81608" y="92677"/>
                  </a:cubicBezTo>
                  <a:cubicBezTo>
                    <a:pt x="81608" y="94212"/>
                    <a:pt x="81101" y="95747"/>
                    <a:pt x="80848" y="97026"/>
                  </a:cubicBezTo>
                  <a:lnTo>
                    <a:pt x="68174" y="14716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F1C79B4F-AF06-A3C9-BD2B-A031F0F41791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>
            <a:xfrm>
              <a:off x="7335274" y="3016300"/>
              <a:ext cx="86942" cy="120687"/>
            </a:xfrm>
            <a:custGeom>
              <a:avLst/>
              <a:gdLst>
                <a:gd name="csX0" fmla="*/ 87190 w 86942"/>
                <a:gd name="csY0" fmla="*/ 91394 h 120687"/>
                <a:gd name="csX1" fmla="*/ 87190 w 86942"/>
                <a:gd name="csY1" fmla="*/ 84948 h 120687"/>
                <a:gd name="csX2" fmla="*/ 67495 w 86942"/>
                <a:gd name="csY2" fmla="*/ 84948 h 120687"/>
                <a:gd name="csX3" fmla="*/ 67495 w 86942"/>
                <a:gd name="csY3" fmla="*/ 5087 h 120687"/>
                <a:gd name="csX4" fmla="*/ 63591 w 86942"/>
                <a:gd name="csY4" fmla="*/ 73 h 120687"/>
                <a:gd name="csX5" fmla="*/ 58978 w 86942"/>
                <a:gd name="csY5" fmla="*/ 2580 h 120687"/>
                <a:gd name="csX6" fmla="*/ 248 w 86942"/>
                <a:gd name="csY6" fmla="*/ 84948 h 120687"/>
                <a:gd name="csX7" fmla="*/ 248 w 86942"/>
                <a:gd name="csY7" fmla="*/ 91394 h 120687"/>
                <a:gd name="csX8" fmla="*/ 52413 w 86942"/>
                <a:gd name="csY8" fmla="*/ 91394 h 120687"/>
                <a:gd name="csX9" fmla="*/ 52413 w 86942"/>
                <a:gd name="csY9" fmla="*/ 106077 h 120687"/>
                <a:gd name="csX10" fmla="*/ 38041 w 86942"/>
                <a:gd name="csY10" fmla="*/ 114314 h 120687"/>
                <a:gd name="csX11" fmla="*/ 33250 w 86942"/>
                <a:gd name="csY11" fmla="*/ 114314 h 120687"/>
                <a:gd name="csX12" fmla="*/ 33250 w 86942"/>
                <a:gd name="csY12" fmla="*/ 120760 h 120687"/>
                <a:gd name="csX13" fmla="*/ 59865 w 86942"/>
                <a:gd name="csY13" fmla="*/ 120044 h 120687"/>
                <a:gd name="csX14" fmla="*/ 86657 w 86942"/>
                <a:gd name="csY14" fmla="*/ 120760 h 120687"/>
                <a:gd name="csX15" fmla="*/ 86657 w 86942"/>
                <a:gd name="csY15" fmla="*/ 114314 h 120687"/>
                <a:gd name="csX16" fmla="*/ 81867 w 86942"/>
                <a:gd name="csY16" fmla="*/ 114314 h 120687"/>
                <a:gd name="csX17" fmla="*/ 67495 w 86942"/>
                <a:gd name="csY17" fmla="*/ 106077 h 120687"/>
                <a:gd name="csX18" fmla="*/ 67495 w 86942"/>
                <a:gd name="csY18" fmla="*/ 91394 h 120687"/>
                <a:gd name="csX19" fmla="*/ 87190 w 86942"/>
                <a:gd name="csY19" fmla="*/ 91394 h 120687"/>
                <a:gd name="csX20" fmla="*/ 53655 w 86942"/>
                <a:gd name="csY20" fmla="*/ 19412 h 120687"/>
                <a:gd name="csX21" fmla="*/ 53655 w 86942"/>
                <a:gd name="csY21" fmla="*/ 84948 h 120687"/>
                <a:gd name="csX22" fmla="*/ 6813 w 86942"/>
                <a:gd name="csY22" fmla="*/ 84948 h 120687"/>
                <a:gd name="csX23" fmla="*/ 53655 w 86942"/>
                <a:gd name="csY23" fmla="*/ 19412 h 120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86942" h="120687">
                  <a:moveTo>
                    <a:pt x="87190" y="91394"/>
                  </a:moveTo>
                  <a:lnTo>
                    <a:pt x="87190" y="84948"/>
                  </a:lnTo>
                  <a:lnTo>
                    <a:pt x="67495" y="84948"/>
                  </a:lnTo>
                  <a:lnTo>
                    <a:pt x="67495" y="5087"/>
                  </a:lnTo>
                  <a:cubicBezTo>
                    <a:pt x="67495" y="1327"/>
                    <a:pt x="67495" y="73"/>
                    <a:pt x="63591" y="73"/>
                  </a:cubicBezTo>
                  <a:cubicBezTo>
                    <a:pt x="61462" y="73"/>
                    <a:pt x="60752" y="73"/>
                    <a:pt x="58978" y="2580"/>
                  </a:cubicBezTo>
                  <a:lnTo>
                    <a:pt x="248" y="84948"/>
                  </a:lnTo>
                  <a:lnTo>
                    <a:pt x="248" y="91394"/>
                  </a:lnTo>
                  <a:lnTo>
                    <a:pt x="52413" y="91394"/>
                  </a:lnTo>
                  <a:lnTo>
                    <a:pt x="52413" y="106077"/>
                  </a:lnTo>
                  <a:cubicBezTo>
                    <a:pt x="52413" y="112165"/>
                    <a:pt x="52413" y="114314"/>
                    <a:pt x="38041" y="114314"/>
                  </a:cubicBezTo>
                  <a:lnTo>
                    <a:pt x="33250" y="114314"/>
                  </a:lnTo>
                  <a:lnTo>
                    <a:pt x="33250" y="120760"/>
                  </a:lnTo>
                  <a:cubicBezTo>
                    <a:pt x="42122" y="120402"/>
                    <a:pt x="53477" y="120044"/>
                    <a:pt x="59865" y="120044"/>
                  </a:cubicBezTo>
                  <a:cubicBezTo>
                    <a:pt x="66430" y="120044"/>
                    <a:pt x="77786" y="120402"/>
                    <a:pt x="86657" y="120760"/>
                  </a:cubicBezTo>
                  <a:lnTo>
                    <a:pt x="86657" y="114314"/>
                  </a:lnTo>
                  <a:lnTo>
                    <a:pt x="81867" y="114314"/>
                  </a:lnTo>
                  <a:cubicBezTo>
                    <a:pt x="67495" y="114314"/>
                    <a:pt x="67495" y="112165"/>
                    <a:pt x="67495" y="106077"/>
                  </a:cubicBezTo>
                  <a:lnTo>
                    <a:pt x="67495" y="91394"/>
                  </a:lnTo>
                  <a:lnTo>
                    <a:pt x="87190" y="91394"/>
                  </a:lnTo>
                  <a:close/>
                  <a:moveTo>
                    <a:pt x="53655" y="19412"/>
                  </a:moveTo>
                  <a:lnTo>
                    <a:pt x="53655" y="84948"/>
                  </a:lnTo>
                  <a:lnTo>
                    <a:pt x="6813" y="84948"/>
                  </a:lnTo>
                  <a:lnTo>
                    <a:pt x="53655" y="1941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527F6B2F-2905-92FB-F95C-BADA6B2DAC50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>
            <a:xfrm>
              <a:off x="7449417" y="3129542"/>
              <a:ext cx="126230" cy="115878"/>
            </a:xfrm>
            <a:custGeom>
              <a:avLst/>
              <a:gdLst>
                <a:gd name="csX0" fmla="*/ 77562 w 126230"/>
                <a:gd name="csY0" fmla="*/ 35890 h 115878"/>
                <a:gd name="csX1" fmla="*/ 102656 w 126230"/>
                <a:gd name="csY1" fmla="*/ 5705 h 115878"/>
                <a:gd name="csX2" fmla="*/ 115330 w 126230"/>
                <a:gd name="csY2" fmla="*/ 9030 h 115878"/>
                <a:gd name="csX3" fmla="*/ 103163 w 126230"/>
                <a:gd name="csY3" fmla="*/ 22844 h 115878"/>
                <a:gd name="csX4" fmla="*/ 112795 w 126230"/>
                <a:gd name="csY4" fmla="*/ 31797 h 115878"/>
                <a:gd name="csX5" fmla="*/ 126483 w 126230"/>
                <a:gd name="csY5" fmla="*/ 16960 h 115878"/>
                <a:gd name="csX6" fmla="*/ 102910 w 126230"/>
                <a:gd name="csY6" fmla="*/ 77 h 115878"/>
                <a:gd name="csX7" fmla="*/ 76295 w 126230"/>
                <a:gd name="csY7" fmla="*/ 19518 h 115878"/>
                <a:gd name="csX8" fmla="*/ 48919 w 126230"/>
                <a:gd name="csY8" fmla="*/ 77 h 115878"/>
                <a:gd name="csX9" fmla="*/ 8110 w 126230"/>
                <a:gd name="csY9" fmla="*/ 39471 h 115878"/>
                <a:gd name="csX10" fmla="*/ 11152 w 126230"/>
                <a:gd name="csY10" fmla="*/ 42029 h 115878"/>
                <a:gd name="csX11" fmla="*/ 14447 w 126230"/>
                <a:gd name="csY11" fmla="*/ 39215 h 115878"/>
                <a:gd name="csX12" fmla="*/ 48412 w 126230"/>
                <a:gd name="csY12" fmla="*/ 5705 h 115878"/>
                <a:gd name="csX13" fmla="*/ 62100 w 126230"/>
                <a:gd name="csY13" fmla="*/ 22844 h 115878"/>
                <a:gd name="csX14" fmla="*/ 48412 w 126230"/>
                <a:gd name="csY14" fmla="*/ 83724 h 115878"/>
                <a:gd name="csX15" fmla="*/ 24332 w 126230"/>
                <a:gd name="csY15" fmla="*/ 110328 h 115878"/>
                <a:gd name="csX16" fmla="*/ 11658 w 126230"/>
                <a:gd name="csY16" fmla="*/ 107002 h 115878"/>
                <a:gd name="csX17" fmla="*/ 23572 w 126230"/>
                <a:gd name="csY17" fmla="*/ 93189 h 115878"/>
                <a:gd name="csX18" fmla="*/ 14193 w 126230"/>
                <a:gd name="csY18" fmla="*/ 84236 h 115878"/>
                <a:gd name="csX19" fmla="*/ 252 w 126230"/>
                <a:gd name="csY19" fmla="*/ 99073 h 115878"/>
                <a:gd name="csX20" fmla="*/ 24079 w 126230"/>
                <a:gd name="csY20" fmla="*/ 115955 h 115878"/>
                <a:gd name="csX21" fmla="*/ 50694 w 126230"/>
                <a:gd name="csY21" fmla="*/ 96515 h 115878"/>
                <a:gd name="csX22" fmla="*/ 78069 w 126230"/>
                <a:gd name="csY22" fmla="*/ 115955 h 115878"/>
                <a:gd name="csX23" fmla="*/ 118625 w 126230"/>
                <a:gd name="csY23" fmla="*/ 76562 h 115878"/>
                <a:gd name="csX24" fmla="*/ 115583 w 126230"/>
                <a:gd name="csY24" fmla="*/ 74004 h 115878"/>
                <a:gd name="csX25" fmla="*/ 112288 w 126230"/>
                <a:gd name="csY25" fmla="*/ 76818 h 115878"/>
                <a:gd name="csX26" fmla="*/ 78576 w 126230"/>
                <a:gd name="csY26" fmla="*/ 110328 h 115878"/>
                <a:gd name="csX27" fmla="*/ 64635 w 126230"/>
                <a:gd name="csY27" fmla="*/ 93445 h 115878"/>
                <a:gd name="csX28" fmla="*/ 68944 w 126230"/>
                <a:gd name="csY28" fmla="*/ 70934 h 115878"/>
                <a:gd name="csX29" fmla="*/ 77562 w 126230"/>
                <a:gd name="csY29" fmla="*/ 35890 h 115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126230" h="115878">
                  <a:moveTo>
                    <a:pt x="77562" y="35890"/>
                  </a:moveTo>
                  <a:cubicBezTo>
                    <a:pt x="79083" y="29239"/>
                    <a:pt x="84913" y="5705"/>
                    <a:pt x="102656" y="5705"/>
                  </a:cubicBezTo>
                  <a:cubicBezTo>
                    <a:pt x="103924" y="5705"/>
                    <a:pt x="110007" y="5705"/>
                    <a:pt x="115330" y="9030"/>
                  </a:cubicBezTo>
                  <a:cubicBezTo>
                    <a:pt x="108233" y="10309"/>
                    <a:pt x="103163" y="16704"/>
                    <a:pt x="103163" y="22844"/>
                  </a:cubicBezTo>
                  <a:cubicBezTo>
                    <a:pt x="103163" y="26936"/>
                    <a:pt x="105951" y="31797"/>
                    <a:pt x="112795" y="31797"/>
                  </a:cubicBezTo>
                  <a:cubicBezTo>
                    <a:pt x="118372" y="31797"/>
                    <a:pt x="126483" y="27192"/>
                    <a:pt x="126483" y="16960"/>
                  </a:cubicBezTo>
                  <a:cubicBezTo>
                    <a:pt x="126483" y="3659"/>
                    <a:pt x="111528" y="77"/>
                    <a:pt x="102910" y="77"/>
                  </a:cubicBezTo>
                  <a:cubicBezTo>
                    <a:pt x="88208" y="77"/>
                    <a:pt x="79336" y="13635"/>
                    <a:pt x="76295" y="19518"/>
                  </a:cubicBezTo>
                  <a:cubicBezTo>
                    <a:pt x="69958" y="2635"/>
                    <a:pt x="56270" y="77"/>
                    <a:pt x="48919" y="77"/>
                  </a:cubicBezTo>
                  <a:cubicBezTo>
                    <a:pt x="22558" y="77"/>
                    <a:pt x="8110" y="33076"/>
                    <a:pt x="8110" y="39471"/>
                  </a:cubicBezTo>
                  <a:cubicBezTo>
                    <a:pt x="8110" y="42029"/>
                    <a:pt x="10645" y="42029"/>
                    <a:pt x="11152" y="42029"/>
                  </a:cubicBezTo>
                  <a:cubicBezTo>
                    <a:pt x="13179" y="42029"/>
                    <a:pt x="13940" y="41517"/>
                    <a:pt x="14447" y="39215"/>
                  </a:cubicBezTo>
                  <a:cubicBezTo>
                    <a:pt x="23065" y="12100"/>
                    <a:pt x="39794" y="5705"/>
                    <a:pt x="48412" y="5705"/>
                  </a:cubicBezTo>
                  <a:cubicBezTo>
                    <a:pt x="53228" y="5705"/>
                    <a:pt x="62100" y="8007"/>
                    <a:pt x="62100" y="22844"/>
                  </a:cubicBezTo>
                  <a:cubicBezTo>
                    <a:pt x="62100" y="30774"/>
                    <a:pt x="57791" y="47912"/>
                    <a:pt x="48412" y="83724"/>
                  </a:cubicBezTo>
                  <a:cubicBezTo>
                    <a:pt x="44357" y="99584"/>
                    <a:pt x="35485" y="110328"/>
                    <a:pt x="24332" y="110328"/>
                  </a:cubicBezTo>
                  <a:cubicBezTo>
                    <a:pt x="22811" y="110328"/>
                    <a:pt x="16981" y="110328"/>
                    <a:pt x="11658" y="107002"/>
                  </a:cubicBezTo>
                  <a:cubicBezTo>
                    <a:pt x="17995" y="105723"/>
                    <a:pt x="23572" y="100352"/>
                    <a:pt x="23572" y="93189"/>
                  </a:cubicBezTo>
                  <a:cubicBezTo>
                    <a:pt x="23572" y="86282"/>
                    <a:pt x="17995" y="84236"/>
                    <a:pt x="14193" y="84236"/>
                  </a:cubicBezTo>
                  <a:cubicBezTo>
                    <a:pt x="6589" y="84236"/>
                    <a:pt x="252" y="90887"/>
                    <a:pt x="252" y="99073"/>
                  </a:cubicBezTo>
                  <a:cubicBezTo>
                    <a:pt x="252" y="110839"/>
                    <a:pt x="12926" y="115955"/>
                    <a:pt x="24079" y="115955"/>
                  </a:cubicBezTo>
                  <a:cubicBezTo>
                    <a:pt x="40808" y="115955"/>
                    <a:pt x="49933" y="98049"/>
                    <a:pt x="50694" y="96515"/>
                  </a:cubicBezTo>
                  <a:cubicBezTo>
                    <a:pt x="53735" y="105979"/>
                    <a:pt x="62861" y="115955"/>
                    <a:pt x="78069" y="115955"/>
                  </a:cubicBezTo>
                  <a:cubicBezTo>
                    <a:pt x="104177" y="115955"/>
                    <a:pt x="118625" y="82957"/>
                    <a:pt x="118625" y="76562"/>
                  </a:cubicBezTo>
                  <a:cubicBezTo>
                    <a:pt x="118625" y="74004"/>
                    <a:pt x="116344" y="74004"/>
                    <a:pt x="115583" y="74004"/>
                  </a:cubicBezTo>
                  <a:cubicBezTo>
                    <a:pt x="113302" y="74004"/>
                    <a:pt x="112795" y="75027"/>
                    <a:pt x="112288" y="76818"/>
                  </a:cubicBezTo>
                  <a:cubicBezTo>
                    <a:pt x="103924" y="104189"/>
                    <a:pt x="86687" y="110328"/>
                    <a:pt x="78576" y="110328"/>
                  </a:cubicBezTo>
                  <a:cubicBezTo>
                    <a:pt x="68690" y="110328"/>
                    <a:pt x="64635" y="102142"/>
                    <a:pt x="64635" y="93445"/>
                  </a:cubicBezTo>
                  <a:cubicBezTo>
                    <a:pt x="64635" y="87817"/>
                    <a:pt x="66156" y="82190"/>
                    <a:pt x="68944" y="70934"/>
                  </a:cubicBezTo>
                  <a:lnTo>
                    <a:pt x="77562" y="3589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BC756FEA-849B-51AD-F1F0-4FB3421FE316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>
            <a:xfrm>
              <a:off x="7671538" y="3148727"/>
              <a:ext cx="168561" cy="59857"/>
            </a:xfrm>
            <a:custGeom>
              <a:avLst/>
              <a:gdLst>
                <a:gd name="csX0" fmla="*/ 160204 w 168561"/>
                <a:gd name="csY0" fmla="*/ 10309 h 59857"/>
                <a:gd name="csX1" fmla="*/ 168822 w 168561"/>
                <a:gd name="csY1" fmla="*/ 5193 h 59857"/>
                <a:gd name="csX2" fmla="*/ 160457 w 168561"/>
                <a:gd name="csY2" fmla="*/ 77 h 59857"/>
                <a:gd name="csX3" fmla="*/ 8625 w 168561"/>
                <a:gd name="csY3" fmla="*/ 77 h 59857"/>
                <a:gd name="csX4" fmla="*/ 261 w 168561"/>
                <a:gd name="csY4" fmla="*/ 5193 h 59857"/>
                <a:gd name="csX5" fmla="*/ 8879 w 168561"/>
                <a:gd name="csY5" fmla="*/ 10309 h 59857"/>
                <a:gd name="csX6" fmla="*/ 160204 w 168561"/>
                <a:gd name="csY6" fmla="*/ 10309 h 59857"/>
                <a:gd name="csX7" fmla="*/ 160457 w 168561"/>
                <a:gd name="csY7" fmla="*/ 59935 h 59857"/>
                <a:gd name="csX8" fmla="*/ 168822 w 168561"/>
                <a:gd name="csY8" fmla="*/ 54819 h 59857"/>
                <a:gd name="csX9" fmla="*/ 160204 w 168561"/>
                <a:gd name="csY9" fmla="*/ 49703 h 59857"/>
                <a:gd name="csX10" fmla="*/ 8879 w 168561"/>
                <a:gd name="csY10" fmla="*/ 49703 h 59857"/>
                <a:gd name="csX11" fmla="*/ 261 w 168561"/>
                <a:gd name="csY11" fmla="*/ 54819 h 59857"/>
                <a:gd name="csX12" fmla="*/ 8625 w 168561"/>
                <a:gd name="csY12" fmla="*/ 59935 h 59857"/>
                <a:gd name="csX13" fmla="*/ 160457 w 168561"/>
                <a:gd name="csY13" fmla="*/ 59935 h 59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68561" h="59857">
                  <a:moveTo>
                    <a:pt x="160204" y="10309"/>
                  </a:moveTo>
                  <a:cubicBezTo>
                    <a:pt x="164006" y="10309"/>
                    <a:pt x="168822" y="10309"/>
                    <a:pt x="168822" y="5193"/>
                  </a:cubicBezTo>
                  <a:cubicBezTo>
                    <a:pt x="168822" y="77"/>
                    <a:pt x="164006" y="77"/>
                    <a:pt x="160457" y="77"/>
                  </a:cubicBezTo>
                  <a:lnTo>
                    <a:pt x="8625" y="77"/>
                  </a:lnTo>
                  <a:cubicBezTo>
                    <a:pt x="5077" y="77"/>
                    <a:pt x="261" y="77"/>
                    <a:pt x="261" y="5193"/>
                  </a:cubicBezTo>
                  <a:cubicBezTo>
                    <a:pt x="261" y="10309"/>
                    <a:pt x="5077" y="10309"/>
                    <a:pt x="8879" y="10309"/>
                  </a:cubicBezTo>
                  <a:lnTo>
                    <a:pt x="160204" y="10309"/>
                  </a:lnTo>
                  <a:close/>
                  <a:moveTo>
                    <a:pt x="160457" y="59935"/>
                  </a:moveTo>
                  <a:cubicBezTo>
                    <a:pt x="164006" y="59935"/>
                    <a:pt x="168822" y="59935"/>
                    <a:pt x="168822" y="54819"/>
                  </a:cubicBezTo>
                  <a:cubicBezTo>
                    <a:pt x="168822" y="49703"/>
                    <a:pt x="164006" y="49703"/>
                    <a:pt x="160204" y="49703"/>
                  </a:cubicBezTo>
                  <a:lnTo>
                    <a:pt x="8879" y="49703"/>
                  </a:lnTo>
                  <a:cubicBezTo>
                    <a:pt x="5077" y="49703"/>
                    <a:pt x="261" y="49703"/>
                    <a:pt x="261" y="54819"/>
                  </a:cubicBezTo>
                  <a:cubicBezTo>
                    <a:pt x="261" y="59935"/>
                    <a:pt x="5077" y="59935"/>
                    <a:pt x="8625" y="59935"/>
                  </a:cubicBezTo>
                  <a:lnTo>
                    <a:pt x="160457" y="5993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E44FEEB3-6F8C-4329-87C5-7105BDB8AB37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>
            <a:xfrm>
              <a:off x="7964949" y="2959304"/>
              <a:ext cx="134088" cy="113064"/>
            </a:xfrm>
            <a:custGeom>
              <a:avLst/>
              <a:gdLst>
                <a:gd name="csX0" fmla="*/ 121941 w 134088"/>
                <a:gd name="csY0" fmla="*/ 14907 h 113064"/>
                <a:gd name="csX1" fmla="*/ 134361 w 134088"/>
                <a:gd name="csY1" fmla="*/ 6210 h 113064"/>
                <a:gd name="csX2" fmla="*/ 124475 w 134088"/>
                <a:gd name="csY2" fmla="*/ 71 h 113064"/>
                <a:gd name="csX3" fmla="*/ 66683 w 134088"/>
                <a:gd name="csY3" fmla="*/ 71 h 113064"/>
                <a:gd name="csX4" fmla="*/ 272 w 134088"/>
                <a:gd name="csY4" fmla="*/ 72718 h 113064"/>
                <a:gd name="csX5" fmla="*/ 38294 w 134088"/>
                <a:gd name="csY5" fmla="*/ 113135 h 113064"/>
                <a:gd name="csX6" fmla="*/ 101916 w 134088"/>
                <a:gd name="csY6" fmla="*/ 42789 h 113064"/>
                <a:gd name="csX7" fmla="*/ 94058 w 134088"/>
                <a:gd name="csY7" fmla="*/ 14907 h 113064"/>
                <a:gd name="csX8" fmla="*/ 121941 w 134088"/>
                <a:gd name="csY8" fmla="*/ 14907 h 113064"/>
                <a:gd name="csX9" fmla="*/ 38547 w 134088"/>
                <a:gd name="csY9" fmla="*/ 107507 h 113064"/>
                <a:gd name="csX10" fmla="*/ 15988 w 134088"/>
                <a:gd name="csY10" fmla="*/ 79881 h 113064"/>
                <a:gd name="csX11" fmla="*/ 27901 w 134088"/>
                <a:gd name="csY11" fmla="*/ 36139 h 113064"/>
                <a:gd name="csX12" fmla="*/ 62374 w 134088"/>
                <a:gd name="csY12" fmla="*/ 14907 h 113064"/>
                <a:gd name="csX13" fmla="*/ 85694 w 134088"/>
                <a:gd name="csY13" fmla="*/ 39720 h 113064"/>
                <a:gd name="csX14" fmla="*/ 72006 w 134088"/>
                <a:gd name="csY14" fmla="*/ 85764 h 113064"/>
                <a:gd name="csX15" fmla="*/ 38547 w 134088"/>
                <a:gd name="csY15" fmla="*/ 107507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34088" h="113064">
                  <a:moveTo>
                    <a:pt x="121941" y="14907"/>
                  </a:moveTo>
                  <a:cubicBezTo>
                    <a:pt x="125236" y="14907"/>
                    <a:pt x="134361" y="14907"/>
                    <a:pt x="134361" y="6210"/>
                  </a:cubicBezTo>
                  <a:cubicBezTo>
                    <a:pt x="134361" y="71"/>
                    <a:pt x="129038" y="71"/>
                    <a:pt x="124475" y="71"/>
                  </a:cubicBezTo>
                  <a:lnTo>
                    <a:pt x="66683" y="71"/>
                  </a:lnTo>
                  <a:cubicBezTo>
                    <a:pt x="28408" y="71"/>
                    <a:pt x="272" y="42278"/>
                    <a:pt x="272" y="72718"/>
                  </a:cubicBezTo>
                  <a:cubicBezTo>
                    <a:pt x="272" y="95229"/>
                    <a:pt x="15227" y="113135"/>
                    <a:pt x="38294" y="113135"/>
                  </a:cubicBezTo>
                  <a:cubicBezTo>
                    <a:pt x="68204" y="113135"/>
                    <a:pt x="101916" y="82183"/>
                    <a:pt x="101916" y="42789"/>
                  </a:cubicBezTo>
                  <a:cubicBezTo>
                    <a:pt x="101916" y="38441"/>
                    <a:pt x="101916" y="26162"/>
                    <a:pt x="94058" y="14907"/>
                  </a:cubicBezTo>
                  <a:lnTo>
                    <a:pt x="121941" y="14907"/>
                  </a:lnTo>
                  <a:close/>
                  <a:moveTo>
                    <a:pt x="38547" y="107507"/>
                  </a:moveTo>
                  <a:cubicBezTo>
                    <a:pt x="26127" y="107507"/>
                    <a:pt x="15988" y="98298"/>
                    <a:pt x="15988" y="79881"/>
                  </a:cubicBezTo>
                  <a:cubicBezTo>
                    <a:pt x="15988" y="72207"/>
                    <a:pt x="19029" y="51231"/>
                    <a:pt x="27901" y="36139"/>
                  </a:cubicBezTo>
                  <a:cubicBezTo>
                    <a:pt x="38547" y="18488"/>
                    <a:pt x="53756" y="14907"/>
                    <a:pt x="62374" y="14907"/>
                  </a:cubicBezTo>
                  <a:cubicBezTo>
                    <a:pt x="83666" y="14907"/>
                    <a:pt x="85694" y="31790"/>
                    <a:pt x="85694" y="39720"/>
                  </a:cubicBezTo>
                  <a:cubicBezTo>
                    <a:pt x="85694" y="51743"/>
                    <a:pt x="80624" y="72718"/>
                    <a:pt x="72006" y="85764"/>
                  </a:cubicBezTo>
                  <a:cubicBezTo>
                    <a:pt x="62120" y="100856"/>
                    <a:pt x="48433" y="107507"/>
                    <a:pt x="38547" y="107507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9D70BABE-B75B-CF58-82CE-07FA3FD4A66E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>
            <a:xfrm>
              <a:off x="8107786" y="2986879"/>
              <a:ext cx="132542" cy="121045"/>
            </a:xfrm>
            <a:custGeom>
              <a:avLst/>
              <a:gdLst>
                <a:gd name="csX0" fmla="*/ 78881 w 132542"/>
                <a:gd name="csY0" fmla="*/ 12785 h 121045"/>
                <a:gd name="csX1" fmla="*/ 84381 w 132542"/>
                <a:gd name="csY1" fmla="*/ 6697 h 121045"/>
                <a:gd name="csX2" fmla="*/ 95027 w 132542"/>
                <a:gd name="csY2" fmla="*/ 6518 h 121045"/>
                <a:gd name="csX3" fmla="*/ 114900 w 132542"/>
                <a:gd name="csY3" fmla="*/ 7951 h 121045"/>
                <a:gd name="csX4" fmla="*/ 123239 w 132542"/>
                <a:gd name="csY4" fmla="*/ 22097 h 121045"/>
                <a:gd name="csX5" fmla="*/ 121997 w 132542"/>
                <a:gd name="csY5" fmla="*/ 36601 h 121045"/>
                <a:gd name="csX6" fmla="*/ 121642 w 132542"/>
                <a:gd name="csY6" fmla="*/ 38570 h 121045"/>
                <a:gd name="csX7" fmla="*/ 124658 w 132542"/>
                <a:gd name="csY7" fmla="*/ 41256 h 121045"/>
                <a:gd name="csX8" fmla="*/ 128030 w 132542"/>
                <a:gd name="csY8" fmla="*/ 36780 h 121045"/>
                <a:gd name="csX9" fmla="*/ 132820 w 132542"/>
                <a:gd name="csY9" fmla="*/ 2579 h 121045"/>
                <a:gd name="csX10" fmla="*/ 127497 w 132542"/>
                <a:gd name="csY10" fmla="*/ 72 h 121045"/>
                <a:gd name="csX11" fmla="*/ 18376 w 132542"/>
                <a:gd name="csY11" fmla="*/ 72 h 121045"/>
                <a:gd name="csX12" fmla="*/ 12343 w 132542"/>
                <a:gd name="csY12" fmla="*/ 3832 h 121045"/>
                <a:gd name="csX13" fmla="*/ 1165 w 132542"/>
                <a:gd name="csY13" fmla="*/ 35526 h 121045"/>
                <a:gd name="csX14" fmla="*/ 278 w 132542"/>
                <a:gd name="csY14" fmla="*/ 38749 h 121045"/>
                <a:gd name="csX15" fmla="*/ 3294 w 132542"/>
                <a:gd name="csY15" fmla="*/ 41256 h 121045"/>
                <a:gd name="csX16" fmla="*/ 7020 w 132542"/>
                <a:gd name="csY16" fmla="*/ 36959 h 121045"/>
                <a:gd name="csX17" fmla="*/ 50137 w 132542"/>
                <a:gd name="csY17" fmla="*/ 6518 h 121045"/>
                <a:gd name="csX18" fmla="*/ 57589 w 132542"/>
                <a:gd name="csY18" fmla="*/ 6518 h 121045"/>
                <a:gd name="csX19" fmla="*/ 63089 w 132542"/>
                <a:gd name="csY19" fmla="*/ 8309 h 121045"/>
                <a:gd name="csX20" fmla="*/ 62379 w 132542"/>
                <a:gd name="csY20" fmla="*/ 12069 h 121045"/>
                <a:gd name="csX21" fmla="*/ 38958 w 132542"/>
                <a:gd name="csY21" fmla="*/ 106255 h 121045"/>
                <a:gd name="csX22" fmla="*/ 18199 w 132542"/>
                <a:gd name="csY22" fmla="*/ 114671 h 121045"/>
                <a:gd name="csX23" fmla="*/ 10214 w 132542"/>
                <a:gd name="csY23" fmla="*/ 118611 h 121045"/>
                <a:gd name="csX24" fmla="*/ 13231 w 132542"/>
                <a:gd name="csY24" fmla="*/ 121117 h 121045"/>
                <a:gd name="csX25" fmla="*/ 28490 w 132542"/>
                <a:gd name="csY25" fmla="*/ 120580 h 121045"/>
                <a:gd name="csX26" fmla="*/ 43749 w 132542"/>
                <a:gd name="csY26" fmla="*/ 120401 h 121045"/>
                <a:gd name="csX27" fmla="*/ 59718 w 132542"/>
                <a:gd name="csY27" fmla="*/ 120580 h 121045"/>
                <a:gd name="csX28" fmla="*/ 74622 w 132542"/>
                <a:gd name="csY28" fmla="*/ 121117 h 121045"/>
                <a:gd name="csX29" fmla="*/ 78703 w 132542"/>
                <a:gd name="csY29" fmla="*/ 117178 h 121045"/>
                <a:gd name="csX30" fmla="*/ 71429 w 132542"/>
                <a:gd name="csY30" fmla="*/ 114671 h 121045"/>
                <a:gd name="csX31" fmla="*/ 61137 w 132542"/>
                <a:gd name="csY31" fmla="*/ 114313 h 121045"/>
                <a:gd name="csX32" fmla="*/ 54750 w 132542"/>
                <a:gd name="csY32" fmla="*/ 110911 h 121045"/>
                <a:gd name="csX33" fmla="*/ 55460 w 132542"/>
                <a:gd name="csY33" fmla="*/ 106793 h 121045"/>
                <a:gd name="csX34" fmla="*/ 78881 w 132542"/>
                <a:gd name="csY34" fmla="*/ 12785 h 12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2542" h="121045">
                  <a:moveTo>
                    <a:pt x="78881" y="12785"/>
                  </a:moveTo>
                  <a:cubicBezTo>
                    <a:pt x="80123" y="7593"/>
                    <a:pt x="80478" y="7055"/>
                    <a:pt x="84381" y="6697"/>
                  </a:cubicBezTo>
                  <a:cubicBezTo>
                    <a:pt x="85268" y="6518"/>
                    <a:pt x="91478" y="6518"/>
                    <a:pt x="95027" y="6518"/>
                  </a:cubicBezTo>
                  <a:cubicBezTo>
                    <a:pt x="105851" y="6518"/>
                    <a:pt x="110464" y="6518"/>
                    <a:pt x="114900" y="7951"/>
                  </a:cubicBezTo>
                  <a:cubicBezTo>
                    <a:pt x="122884" y="10458"/>
                    <a:pt x="123239" y="15650"/>
                    <a:pt x="123239" y="22097"/>
                  </a:cubicBezTo>
                  <a:cubicBezTo>
                    <a:pt x="123239" y="24962"/>
                    <a:pt x="123239" y="27289"/>
                    <a:pt x="121997" y="36601"/>
                  </a:cubicBezTo>
                  <a:lnTo>
                    <a:pt x="121642" y="38570"/>
                  </a:lnTo>
                  <a:cubicBezTo>
                    <a:pt x="121642" y="40361"/>
                    <a:pt x="122884" y="41256"/>
                    <a:pt x="124658" y="41256"/>
                  </a:cubicBezTo>
                  <a:cubicBezTo>
                    <a:pt x="127320" y="41256"/>
                    <a:pt x="127675" y="39645"/>
                    <a:pt x="128030" y="36780"/>
                  </a:cubicBezTo>
                  <a:lnTo>
                    <a:pt x="132820" y="2579"/>
                  </a:lnTo>
                  <a:cubicBezTo>
                    <a:pt x="132820" y="72"/>
                    <a:pt x="130691" y="72"/>
                    <a:pt x="127497" y="72"/>
                  </a:cubicBezTo>
                  <a:lnTo>
                    <a:pt x="18376" y="72"/>
                  </a:lnTo>
                  <a:cubicBezTo>
                    <a:pt x="13940" y="72"/>
                    <a:pt x="13585" y="72"/>
                    <a:pt x="12343" y="3832"/>
                  </a:cubicBezTo>
                  <a:lnTo>
                    <a:pt x="1165" y="35526"/>
                  </a:lnTo>
                  <a:cubicBezTo>
                    <a:pt x="988" y="36242"/>
                    <a:pt x="278" y="37854"/>
                    <a:pt x="278" y="38749"/>
                  </a:cubicBezTo>
                  <a:cubicBezTo>
                    <a:pt x="278" y="39466"/>
                    <a:pt x="633" y="41256"/>
                    <a:pt x="3294" y="41256"/>
                  </a:cubicBezTo>
                  <a:cubicBezTo>
                    <a:pt x="5601" y="41256"/>
                    <a:pt x="5956" y="40361"/>
                    <a:pt x="7020" y="36959"/>
                  </a:cubicBezTo>
                  <a:cubicBezTo>
                    <a:pt x="17312" y="8309"/>
                    <a:pt x="23167" y="6518"/>
                    <a:pt x="50137" y="6518"/>
                  </a:cubicBezTo>
                  <a:lnTo>
                    <a:pt x="57589" y="6518"/>
                  </a:lnTo>
                  <a:cubicBezTo>
                    <a:pt x="62912" y="6518"/>
                    <a:pt x="63089" y="6697"/>
                    <a:pt x="63089" y="8309"/>
                  </a:cubicBezTo>
                  <a:cubicBezTo>
                    <a:pt x="63089" y="8488"/>
                    <a:pt x="63089" y="9383"/>
                    <a:pt x="62379" y="12069"/>
                  </a:cubicBezTo>
                  <a:lnTo>
                    <a:pt x="38958" y="106255"/>
                  </a:lnTo>
                  <a:cubicBezTo>
                    <a:pt x="37361" y="112881"/>
                    <a:pt x="36829" y="114671"/>
                    <a:pt x="18199" y="114671"/>
                  </a:cubicBezTo>
                  <a:cubicBezTo>
                    <a:pt x="11811" y="114671"/>
                    <a:pt x="10214" y="114671"/>
                    <a:pt x="10214" y="118611"/>
                  </a:cubicBezTo>
                  <a:cubicBezTo>
                    <a:pt x="10214" y="119148"/>
                    <a:pt x="10569" y="121117"/>
                    <a:pt x="13231" y="121117"/>
                  </a:cubicBezTo>
                  <a:cubicBezTo>
                    <a:pt x="18199" y="121117"/>
                    <a:pt x="23522" y="120580"/>
                    <a:pt x="28490" y="120580"/>
                  </a:cubicBezTo>
                  <a:cubicBezTo>
                    <a:pt x="33458" y="120580"/>
                    <a:pt x="38781" y="120401"/>
                    <a:pt x="43749" y="120401"/>
                  </a:cubicBezTo>
                  <a:cubicBezTo>
                    <a:pt x="48717" y="120401"/>
                    <a:pt x="54750" y="120401"/>
                    <a:pt x="59718" y="120580"/>
                  </a:cubicBezTo>
                  <a:cubicBezTo>
                    <a:pt x="64509" y="120759"/>
                    <a:pt x="69832" y="121117"/>
                    <a:pt x="74622" y="121117"/>
                  </a:cubicBezTo>
                  <a:cubicBezTo>
                    <a:pt x="76042" y="121117"/>
                    <a:pt x="78703" y="121117"/>
                    <a:pt x="78703" y="117178"/>
                  </a:cubicBezTo>
                  <a:cubicBezTo>
                    <a:pt x="78703" y="114671"/>
                    <a:pt x="76929" y="114671"/>
                    <a:pt x="71429" y="114671"/>
                  </a:cubicBezTo>
                  <a:cubicBezTo>
                    <a:pt x="68057" y="114671"/>
                    <a:pt x="64509" y="114492"/>
                    <a:pt x="61137" y="114313"/>
                  </a:cubicBezTo>
                  <a:cubicBezTo>
                    <a:pt x="55105" y="113776"/>
                    <a:pt x="54750" y="113060"/>
                    <a:pt x="54750" y="110911"/>
                  </a:cubicBezTo>
                  <a:cubicBezTo>
                    <a:pt x="54750" y="109657"/>
                    <a:pt x="54750" y="109299"/>
                    <a:pt x="55460" y="106793"/>
                  </a:cubicBezTo>
                  <a:lnTo>
                    <a:pt x="78881" y="1278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F8B172B6-2BBC-F9F0-71A9-0A84E5152395}"/>
                </a:ext>
              </a:extLst>
            </p:cNvPr>
            <p:cNvSpPr/>
            <p:nvPr>
              <p:custDataLst>
                <p:tags r:id="rId66"/>
              </p:custDataLst>
            </p:nvPr>
          </p:nvSpPr>
          <p:spPr>
            <a:xfrm>
              <a:off x="8269723" y="2894842"/>
              <a:ext cx="213426" cy="174712"/>
            </a:xfrm>
            <a:custGeom>
              <a:avLst/>
              <a:gdLst>
                <a:gd name="csX0" fmla="*/ 182026 w 213426"/>
                <a:gd name="csY0" fmla="*/ 26930 h 174712"/>
                <a:gd name="csX1" fmla="*/ 209402 w 213426"/>
                <a:gd name="csY1" fmla="*/ 8000 h 174712"/>
                <a:gd name="csX2" fmla="*/ 213711 w 213426"/>
                <a:gd name="csY2" fmla="*/ 2884 h 174712"/>
                <a:gd name="csX3" fmla="*/ 210416 w 213426"/>
                <a:gd name="csY3" fmla="*/ 71 h 174712"/>
                <a:gd name="csX4" fmla="*/ 184814 w 213426"/>
                <a:gd name="csY4" fmla="*/ 838 h 174712"/>
                <a:gd name="csX5" fmla="*/ 158960 w 213426"/>
                <a:gd name="csY5" fmla="*/ 71 h 174712"/>
                <a:gd name="csX6" fmla="*/ 154397 w 213426"/>
                <a:gd name="csY6" fmla="*/ 5187 h 174712"/>
                <a:gd name="csX7" fmla="*/ 158960 w 213426"/>
                <a:gd name="csY7" fmla="*/ 8000 h 174712"/>
                <a:gd name="csX8" fmla="*/ 176196 w 213426"/>
                <a:gd name="csY8" fmla="*/ 19256 h 174712"/>
                <a:gd name="csX9" fmla="*/ 175436 w 213426"/>
                <a:gd name="csY9" fmla="*/ 24628 h 174712"/>
                <a:gd name="csX10" fmla="*/ 147047 w 213426"/>
                <a:gd name="csY10" fmla="*/ 138459 h 174712"/>
                <a:gd name="csX11" fmla="*/ 91028 w 213426"/>
                <a:gd name="csY11" fmla="*/ 4931 h 174712"/>
                <a:gd name="csX12" fmla="*/ 82917 w 213426"/>
                <a:gd name="csY12" fmla="*/ 71 h 174712"/>
                <a:gd name="csX13" fmla="*/ 48952 w 213426"/>
                <a:gd name="csY13" fmla="*/ 71 h 174712"/>
                <a:gd name="csX14" fmla="*/ 41601 w 213426"/>
                <a:gd name="csY14" fmla="*/ 5187 h 174712"/>
                <a:gd name="csX15" fmla="*/ 48698 w 213426"/>
                <a:gd name="csY15" fmla="*/ 8000 h 174712"/>
                <a:gd name="csX16" fmla="*/ 65934 w 213426"/>
                <a:gd name="csY16" fmla="*/ 10303 h 174712"/>
                <a:gd name="csX17" fmla="*/ 31969 w 213426"/>
                <a:gd name="csY17" fmla="*/ 147668 h 174712"/>
                <a:gd name="csX18" fmla="*/ 4593 w 213426"/>
                <a:gd name="csY18" fmla="*/ 166853 h 174712"/>
                <a:gd name="csX19" fmla="*/ 284 w 213426"/>
                <a:gd name="csY19" fmla="*/ 171969 h 174712"/>
                <a:gd name="csX20" fmla="*/ 3579 w 213426"/>
                <a:gd name="csY20" fmla="*/ 174783 h 174712"/>
                <a:gd name="csX21" fmla="*/ 28927 w 213426"/>
                <a:gd name="csY21" fmla="*/ 174016 h 174712"/>
                <a:gd name="csX22" fmla="*/ 55035 w 213426"/>
                <a:gd name="csY22" fmla="*/ 174783 h 174712"/>
                <a:gd name="csX23" fmla="*/ 59598 w 213426"/>
                <a:gd name="csY23" fmla="*/ 169667 h 174712"/>
                <a:gd name="csX24" fmla="*/ 54528 w 213426"/>
                <a:gd name="csY24" fmla="*/ 166853 h 174712"/>
                <a:gd name="csX25" fmla="*/ 37799 w 213426"/>
                <a:gd name="csY25" fmla="*/ 155598 h 174712"/>
                <a:gd name="csX26" fmla="*/ 38813 w 213426"/>
                <a:gd name="csY26" fmla="*/ 149715 h 174712"/>
                <a:gd name="csX27" fmla="*/ 72271 w 213426"/>
                <a:gd name="csY27" fmla="*/ 14651 h 174712"/>
                <a:gd name="csX28" fmla="*/ 74553 w 213426"/>
                <a:gd name="csY28" fmla="*/ 19256 h 174712"/>
                <a:gd name="csX29" fmla="*/ 137668 w 213426"/>
                <a:gd name="csY29" fmla="*/ 169923 h 174712"/>
                <a:gd name="csX30" fmla="*/ 142484 w 213426"/>
                <a:gd name="csY30" fmla="*/ 174783 h 174712"/>
                <a:gd name="csX31" fmla="*/ 146540 w 213426"/>
                <a:gd name="csY31" fmla="*/ 169411 h 174712"/>
                <a:gd name="csX32" fmla="*/ 182026 w 213426"/>
                <a:gd name="csY32" fmla="*/ 26930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2026" y="26930"/>
                  </a:moveTo>
                  <a:cubicBezTo>
                    <a:pt x="184561" y="16698"/>
                    <a:pt x="189124" y="8768"/>
                    <a:pt x="209402" y="8000"/>
                  </a:cubicBezTo>
                  <a:cubicBezTo>
                    <a:pt x="210669" y="8000"/>
                    <a:pt x="213711" y="7745"/>
                    <a:pt x="213711" y="2884"/>
                  </a:cubicBezTo>
                  <a:cubicBezTo>
                    <a:pt x="213711" y="2629"/>
                    <a:pt x="213711" y="71"/>
                    <a:pt x="210416" y="71"/>
                  </a:cubicBezTo>
                  <a:cubicBezTo>
                    <a:pt x="202051" y="71"/>
                    <a:pt x="193179" y="838"/>
                    <a:pt x="184814" y="838"/>
                  </a:cubicBezTo>
                  <a:cubicBezTo>
                    <a:pt x="176196" y="838"/>
                    <a:pt x="167325" y="71"/>
                    <a:pt x="158960" y="71"/>
                  </a:cubicBezTo>
                  <a:cubicBezTo>
                    <a:pt x="157439" y="71"/>
                    <a:pt x="154397" y="71"/>
                    <a:pt x="154397" y="5187"/>
                  </a:cubicBezTo>
                  <a:cubicBezTo>
                    <a:pt x="154397" y="8000"/>
                    <a:pt x="156932" y="8000"/>
                    <a:pt x="158960" y="8000"/>
                  </a:cubicBezTo>
                  <a:cubicBezTo>
                    <a:pt x="173408" y="8256"/>
                    <a:pt x="176196" y="13628"/>
                    <a:pt x="176196" y="19256"/>
                  </a:cubicBezTo>
                  <a:cubicBezTo>
                    <a:pt x="176196" y="20023"/>
                    <a:pt x="175689" y="23860"/>
                    <a:pt x="175436" y="24628"/>
                  </a:cubicBezTo>
                  <a:lnTo>
                    <a:pt x="147047" y="138459"/>
                  </a:lnTo>
                  <a:lnTo>
                    <a:pt x="91028" y="4931"/>
                  </a:lnTo>
                  <a:cubicBezTo>
                    <a:pt x="89001" y="326"/>
                    <a:pt x="88747" y="71"/>
                    <a:pt x="82917" y="71"/>
                  </a:cubicBezTo>
                  <a:lnTo>
                    <a:pt x="48952" y="71"/>
                  </a:lnTo>
                  <a:cubicBezTo>
                    <a:pt x="43882" y="71"/>
                    <a:pt x="41601" y="71"/>
                    <a:pt x="41601" y="5187"/>
                  </a:cubicBezTo>
                  <a:cubicBezTo>
                    <a:pt x="41601" y="8000"/>
                    <a:pt x="43882" y="8000"/>
                    <a:pt x="48698" y="8000"/>
                  </a:cubicBezTo>
                  <a:cubicBezTo>
                    <a:pt x="49965" y="8000"/>
                    <a:pt x="65934" y="8000"/>
                    <a:pt x="65934" y="10303"/>
                  </a:cubicBezTo>
                  <a:lnTo>
                    <a:pt x="31969" y="147668"/>
                  </a:lnTo>
                  <a:cubicBezTo>
                    <a:pt x="29434" y="157900"/>
                    <a:pt x="25125" y="166086"/>
                    <a:pt x="4593" y="166853"/>
                  </a:cubicBezTo>
                  <a:cubicBezTo>
                    <a:pt x="3072" y="166853"/>
                    <a:pt x="284" y="167109"/>
                    <a:pt x="284" y="171969"/>
                  </a:cubicBezTo>
                  <a:cubicBezTo>
                    <a:pt x="284" y="173760"/>
                    <a:pt x="1552" y="174783"/>
                    <a:pt x="3579" y="174783"/>
                  </a:cubicBezTo>
                  <a:cubicBezTo>
                    <a:pt x="11691" y="174783"/>
                    <a:pt x="20562" y="174016"/>
                    <a:pt x="28927" y="174016"/>
                  </a:cubicBezTo>
                  <a:cubicBezTo>
                    <a:pt x="37545" y="174016"/>
                    <a:pt x="46670" y="174783"/>
                    <a:pt x="55035" y="174783"/>
                  </a:cubicBezTo>
                  <a:cubicBezTo>
                    <a:pt x="56302" y="174783"/>
                    <a:pt x="59598" y="174783"/>
                    <a:pt x="59598" y="169667"/>
                  </a:cubicBezTo>
                  <a:cubicBezTo>
                    <a:pt x="59598" y="167109"/>
                    <a:pt x="57316" y="166853"/>
                    <a:pt x="54528" y="166853"/>
                  </a:cubicBezTo>
                  <a:cubicBezTo>
                    <a:pt x="39826" y="166342"/>
                    <a:pt x="37799" y="160714"/>
                    <a:pt x="37799" y="155598"/>
                  </a:cubicBezTo>
                  <a:cubicBezTo>
                    <a:pt x="37799" y="153807"/>
                    <a:pt x="38052" y="152528"/>
                    <a:pt x="38813" y="149715"/>
                  </a:cubicBezTo>
                  <a:lnTo>
                    <a:pt x="72271" y="14651"/>
                  </a:lnTo>
                  <a:cubicBezTo>
                    <a:pt x="73285" y="16186"/>
                    <a:pt x="73285" y="16698"/>
                    <a:pt x="74553" y="19256"/>
                  </a:cubicBezTo>
                  <a:lnTo>
                    <a:pt x="137668" y="169923"/>
                  </a:lnTo>
                  <a:cubicBezTo>
                    <a:pt x="139442" y="174271"/>
                    <a:pt x="140203" y="174783"/>
                    <a:pt x="142484" y="174783"/>
                  </a:cubicBezTo>
                  <a:cubicBezTo>
                    <a:pt x="145272" y="174783"/>
                    <a:pt x="145272" y="174016"/>
                    <a:pt x="146540" y="169411"/>
                  </a:cubicBezTo>
                  <a:lnTo>
                    <a:pt x="182026" y="2693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FD052F8E-515B-2473-6C57-860C0FB1FFEE}"/>
                </a:ext>
              </a:extLst>
            </p:cNvPr>
            <p:cNvSpPr/>
            <p:nvPr>
              <p:custDataLst>
                <p:tags r:id="rId67"/>
              </p:custDataLst>
            </p:nvPr>
          </p:nvSpPr>
          <p:spPr>
            <a:xfrm>
              <a:off x="8475386" y="3028958"/>
              <a:ext cx="75941" cy="80756"/>
            </a:xfrm>
            <a:custGeom>
              <a:avLst/>
              <a:gdLst>
                <a:gd name="csX0" fmla="*/ 28149 w 75941"/>
                <a:gd name="csY0" fmla="*/ 38212 h 80756"/>
                <a:gd name="csX1" fmla="*/ 56716 w 75941"/>
                <a:gd name="csY1" fmla="*/ 34452 h 80756"/>
                <a:gd name="csX2" fmla="*/ 72330 w 75941"/>
                <a:gd name="csY2" fmla="*/ 15829 h 80756"/>
                <a:gd name="csX3" fmla="*/ 50328 w 75941"/>
                <a:gd name="csY3" fmla="*/ 72 h 80756"/>
                <a:gd name="csX4" fmla="*/ 292 w 75941"/>
                <a:gd name="csY4" fmla="*/ 47165 h 80756"/>
                <a:gd name="csX5" fmla="*/ 32230 w 75941"/>
                <a:gd name="csY5" fmla="*/ 80829 h 80756"/>
                <a:gd name="csX6" fmla="*/ 76234 w 75941"/>
                <a:gd name="csY6" fmla="*/ 60595 h 80756"/>
                <a:gd name="csX7" fmla="*/ 73217 w 75941"/>
                <a:gd name="csY7" fmla="*/ 57551 h 80756"/>
                <a:gd name="csX8" fmla="*/ 70378 w 75941"/>
                <a:gd name="csY8" fmla="*/ 59341 h 80756"/>
                <a:gd name="csX9" fmla="*/ 32585 w 75941"/>
                <a:gd name="csY9" fmla="*/ 75815 h 80756"/>
                <a:gd name="csX10" fmla="*/ 14842 w 75941"/>
                <a:gd name="csY10" fmla="*/ 54149 h 80756"/>
                <a:gd name="csX11" fmla="*/ 16971 w 75941"/>
                <a:gd name="csY11" fmla="*/ 38212 h 80756"/>
                <a:gd name="csX12" fmla="*/ 28149 w 75941"/>
                <a:gd name="csY12" fmla="*/ 38212 h 80756"/>
                <a:gd name="csX13" fmla="*/ 18390 w 75941"/>
                <a:gd name="csY13" fmla="*/ 33198 h 80756"/>
                <a:gd name="csX14" fmla="*/ 50328 w 75941"/>
                <a:gd name="csY14" fmla="*/ 5086 h 80756"/>
                <a:gd name="csX15" fmla="*/ 64700 w 75941"/>
                <a:gd name="csY15" fmla="*/ 15829 h 80756"/>
                <a:gd name="csX16" fmla="*/ 27085 w 75941"/>
                <a:gd name="csY16" fmla="*/ 33198 h 80756"/>
                <a:gd name="csX17" fmla="*/ 18390 w 75941"/>
                <a:gd name="csY17" fmla="*/ 33198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5941" h="80756">
                  <a:moveTo>
                    <a:pt x="28149" y="38212"/>
                  </a:moveTo>
                  <a:cubicBezTo>
                    <a:pt x="33117" y="38212"/>
                    <a:pt x="47135" y="37854"/>
                    <a:pt x="56716" y="34452"/>
                  </a:cubicBezTo>
                  <a:cubicBezTo>
                    <a:pt x="69846" y="29796"/>
                    <a:pt x="72330" y="21201"/>
                    <a:pt x="72330" y="15829"/>
                  </a:cubicBezTo>
                  <a:cubicBezTo>
                    <a:pt x="72330" y="5981"/>
                    <a:pt x="62571" y="72"/>
                    <a:pt x="50328" y="72"/>
                  </a:cubicBezTo>
                  <a:cubicBezTo>
                    <a:pt x="29036" y="72"/>
                    <a:pt x="292" y="16546"/>
                    <a:pt x="292" y="47165"/>
                  </a:cubicBezTo>
                  <a:cubicBezTo>
                    <a:pt x="292" y="65250"/>
                    <a:pt x="11470" y="80829"/>
                    <a:pt x="32230" y="80829"/>
                  </a:cubicBezTo>
                  <a:cubicBezTo>
                    <a:pt x="62216" y="80829"/>
                    <a:pt x="76234" y="63102"/>
                    <a:pt x="76234" y="60595"/>
                  </a:cubicBezTo>
                  <a:cubicBezTo>
                    <a:pt x="76234" y="59520"/>
                    <a:pt x="74637" y="57551"/>
                    <a:pt x="73217" y="57551"/>
                  </a:cubicBezTo>
                  <a:cubicBezTo>
                    <a:pt x="72153" y="57551"/>
                    <a:pt x="71798" y="57909"/>
                    <a:pt x="70378" y="59341"/>
                  </a:cubicBezTo>
                  <a:cubicBezTo>
                    <a:pt x="56538" y="75815"/>
                    <a:pt x="35779" y="75815"/>
                    <a:pt x="32585" y="75815"/>
                  </a:cubicBezTo>
                  <a:cubicBezTo>
                    <a:pt x="21939" y="75815"/>
                    <a:pt x="14842" y="68653"/>
                    <a:pt x="14842" y="54149"/>
                  </a:cubicBezTo>
                  <a:cubicBezTo>
                    <a:pt x="14842" y="51642"/>
                    <a:pt x="14842" y="48060"/>
                    <a:pt x="16971" y="38212"/>
                  </a:cubicBezTo>
                  <a:lnTo>
                    <a:pt x="28149" y="38212"/>
                  </a:lnTo>
                  <a:close/>
                  <a:moveTo>
                    <a:pt x="18390" y="33198"/>
                  </a:moveTo>
                  <a:cubicBezTo>
                    <a:pt x="25665" y="7235"/>
                    <a:pt x="45360" y="5086"/>
                    <a:pt x="50328" y="5086"/>
                  </a:cubicBezTo>
                  <a:cubicBezTo>
                    <a:pt x="58135" y="5086"/>
                    <a:pt x="64700" y="9025"/>
                    <a:pt x="64700" y="15829"/>
                  </a:cubicBezTo>
                  <a:cubicBezTo>
                    <a:pt x="64700" y="33198"/>
                    <a:pt x="34714" y="33198"/>
                    <a:pt x="27085" y="33198"/>
                  </a:cubicBezTo>
                  <a:lnTo>
                    <a:pt x="18390" y="33198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1AD6FC25-A02C-988E-4426-CA1599A34678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>
            <a:xfrm>
              <a:off x="8582229" y="2894842"/>
              <a:ext cx="213426" cy="174712"/>
            </a:xfrm>
            <a:custGeom>
              <a:avLst/>
              <a:gdLst>
                <a:gd name="csX0" fmla="*/ 182039 w 213426"/>
                <a:gd name="csY0" fmla="*/ 26930 h 174712"/>
                <a:gd name="csX1" fmla="*/ 209414 w 213426"/>
                <a:gd name="csY1" fmla="*/ 8000 h 174712"/>
                <a:gd name="csX2" fmla="*/ 213723 w 213426"/>
                <a:gd name="csY2" fmla="*/ 2884 h 174712"/>
                <a:gd name="csX3" fmla="*/ 210428 w 213426"/>
                <a:gd name="csY3" fmla="*/ 71 h 174712"/>
                <a:gd name="csX4" fmla="*/ 184827 w 213426"/>
                <a:gd name="csY4" fmla="*/ 838 h 174712"/>
                <a:gd name="csX5" fmla="*/ 158972 w 213426"/>
                <a:gd name="csY5" fmla="*/ 71 h 174712"/>
                <a:gd name="csX6" fmla="*/ 154410 w 213426"/>
                <a:gd name="csY6" fmla="*/ 5187 h 174712"/>
                <a:gd name="csX7" fmla="*/ 158972 w 213426"/>
                <a:gd name="csY7" fmla="*/ 8000 h 174712"/>
                <a:gd name="csX8" fmla="*/ 176209 w 213426"/>
                <a:gd name="csY8" fmla="*/ 19256 h 174712"/>
                <a:gd name="csX9" fmla="*/ 175448 w 213426"/>
                <a:gd name="csY9" fmla="*/ 24628 h 174712"/>
                <a:gd name="csX10" fmla="*/ 147059 w 213426"/>
                <a:gd name="csY10" fmla="*/ 138459 h 174712"/>
                <a:gd name="csX11" fmla="*/ 91041 w 213426"/>
                <a:gd name="csY11" fmla="*/ 4931 h 174712"/>
                <a:gd name="csX12" fmla="*/ 82930 w 213426"/>
                <a:gd name="csY12" fmla="*/ 71 h 174712"/>
                <a:gd name="csX13" fmla="*/ 48964 w 213426"/>
                <a:gd name="csY13" fmla="*/ 71 h 174712"/>
                <a:gd name="csX14" fmla="*/ 41613 w 213426"/>
                <a:gd name="csY14" fmla="*/ 5187 h 174712"/>
                <a:gd name="csX15" fmla="*/ 48710 w 213426"/>
                <a:gd name="csY15" fmla="*/ 8000 h 174712"/>
                <a:gd name="csX16" fmla="*/ 65947 w 213426"/>
                <a:gd name="csY16" fmla="*/ 10303 h 174712"/>
                <a:gd name="csX17" fmla="*/ 31981 w 213426"/>
                <a:gd name="csY17" fmla="*/ 147668 h 174712"/>
                <a:gd name="csX18" fmla="*/ 4606 w 213426"/>
                <a:gd name="csY18" fmla="*/ 166853 h 174712"/>
                <a:gd name="csX19" fmla="*/ 296 w 213426"/>
                <a:gd name="csY19" fmla="*/ 171969 h 174712"/>
                <a:gd name="csX20" fmla="*/ 3592 w 213426"/>
                <a:gd name="csY20" fmla="*/ 174783 h 174712"/>
                <a:gd name="csX21" fmla="*/ 28939 w 213426"/>
                <a:gd name="csY21" fmla="*/ 174016 h 174712"/>
                <a:gd name="csX22" fmla="*/ 55047 w 213426"/>
                <a:gd name="csY22" fmla="*/ 174783 h 174712"/>
                <a:gd name="csX23" fmla="*/ 59610 w 213426"/>
                <a:gd name="csY23" fmla="*/ 169667 h 174712"/>
                <a:gd name="csX24" fmla="*/ 54540 w 213426"/>
                <a:gd name="csY24" fmla="*/ 166853 h 174712"/>
                <a:gd name="csX25" fmla="*/ 37811 w 213426"/>
                <a:gd name="csY25" fmla="*/ 155598 h 174712"/>
                <a:gd name="csX26" fmla="*/ 38825 w 213426"/>
                <a:gd name="csY26" fmla="*/ 149715 h 174712"/>
                <a:gd name="csX27" fmla="*/ 72284 w 213426"/>
                <a:gd name="csY27" fmla="*/ 14651 h 174712"/>
                <a:gd name="csX28" fmla="*/ 74565 w 213426"/>
                <a:gd name="csY28" fmla="*/ 19256 h 174712"/>
                <a:gd name="csX29" fmla="*/ 137680 w 213426"/>
                <a:gd name="csY29" fmla="*/ 169923 h 174712"/>
                <a:gd name="csX30" fmla="*/ 142496 w 213426"/>
                <a:gd name="csY30" fmla="*/ 174783 h 174712"/>
                <a:gd name="csX31" fmla="*/ 146552 w 213426"/>
                <a:gd name="csY31" fmla="*/ 169411 h 174712"/>
                <a:gd name="csX32" fmla="*/ 182039 w 213426"/>
                <a:gd name="csY32" fmla="*/ 26930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213426" h="174712">
                  <a:moveTo>
                    <a:pt x="182039" y="26930"/>
                  </a:moveTo>
                  <a:cubicBezTo>
                    <a:pt x="184573" y="16698"/>
                    <a:pt x="189136" y="8768"/>
                    <a:pt x="209414" y="8000"/>
                  </a:cubicBezTo>
                  <a:cubicBezTo>
                    <a:pt x="210681" y="8000"/>
                    <a:pt x="213723" y="7745"/>
                    <a:pt x="213723" y="2884"/>
                  </a:cubicBezTo>
                  <a:cubicBezTo>
                    <a:pt x="213723" y="2629"/>
                    <a:pt x="213723" y="71"/>
                    <a:pt x="210428" y="71"/>
                  </a:cubicBezTo>
                  <a:cubicBezTo>
                    <a:pt x="202063" y="71"/>
                    <a:pt x="193191" y="838"/>
                    <a:pt x="184827" y="838"/>
                  </a:cubicBezTo>
                  <a:cubicBezTo>
                    <a:pt x="176209" y="838"/>
                    <a:pt x="167337" y="71"/>
                    <a:pt x="158972" y="71"/>
                  </a:cubicBezTo>
                  <a:cubicBezTo>
                    <a:pt x="157451" y="71"/>
                    <a:pt x="154410" y="71"/>
                    <a:pt x="154410" y="5187"/>
                  </a:cubicBezTo>
                  <a:cubicBezTo>
                    <a:pt x="154410" y="8000"/>
                    <a:pt x="156944" y="8000"/>
                    <a:pt x="158972" y="8000"/>
                  </a:cubicBezTo>
                  <a:cubicBezTo>
                    <a:pt x="173420" y="8256"/>
                    <a:pt x="176209" y="13628"/>
                    <a:pt x="176209" y="19256"/>
                  </a:cubicBezTo>
                  <a:cubicBezTo>
                    <a:pt x="176209" y="20023"/>
                    <a:pt x="175702" y="23860"/>
                    <a:pt x="175448" y="24628"/>
                  </a:cubicBezTo>
                  <a:lnTo>
                    <a:pt x="147059" y="138459"/>
                  </a:lnTo>
                  <a:lnTo>
                    <a:pt x="91041" y="4931"/>
                  </a:lnTo>
                  <a:cubicBezTo>
                    <a:pt x="89013" y="326"/>
                    <a:pt x="88759" y="71"/>
                    <a:pt x="82930" y="71"/>
                  </a:cubicBezTo>
                  <a:lnTo>
                    <a:pt x="48964" y="71"/>
                  </a:lnTo>
                  <a:cubicBezTo>
                    <a:pt x="43894" y="71"/>
                    <a:pt x="41613" y="71"/>
                    <a:pt x="41613" y="5187"/>
                  </a:cubicBezTo>
                  <a:cubicBezTo>
                    <a:pt x="41613" y="8000"/>
                    <a:pt x="43894" y="8000"/>
                    <a:pt x="48710" y="8000"/>
                  </a:cubicBezTo>
                  <a:cubicBezTo>
                    <a:pt x="49978" y="8000"/>
                    <a:pt x="65947" y="8000"/>
                    <a:pt x="65947" y="10303"/>
                  </a:cubicBezTo>
                  <a:lnTo>
                    <a:pt x="31981" y="147668"/>
                  </a:lnTo>
                  <a:cubicBezTo>
                    <a:pt x="29446" y="157900"/>
                    <a:pt x="25137" y="166086"/>
                    <a:pt x="4606" y="166853"/>
                  </a:cubicBezTo>
                  <a:cubicBezTo>
                    <a:pt x="3085" y="166853"/>
                    <a:pt x="296" y="167109"/>
                    <a:pt x="296" y="171969"/>
                  </a:cubicBezTo>
                  <a:cubicBezTo>
                    <a:pt x="296" y="173760"/>
                    <a:pt x="1564" y="174783"/>
                    <a:pt x="3592" y="174783"/>
                  </a:cubicBezTo>
                  <a:cubicBezTo>
                    <a:pt x="11703" y="174783"/>
                    <a:pt x="20575" y="174016"/>
                    <a:pt x="28939" y="174016"/>
                  </a:cubicBezTo>
                  <a:cubicBezTo>
                    <a:pt x="37557" y="174016"/>
                    <a:pt x="46683" y="174783"/>
                    <a:pt x="55047" y="174783"/>
                  </a:cubicBezTo>
                  <a:cubicBezTo>
                    <a:pt x="56315" y="174783"/>
                    <a:pt x="59610" y="174783"/>
                    <a:pt x="59610" y="169667"/>
                  </a:cubicBezTo>
                  <a:cubicBezTo>
                    <a:pt x="59610" y="167109"/>
                    <a:pt x="57329" y="166853"/>
                    <a:pt x="54540" y="166853"/>
                  </a:cubicBezTo>
                  <a:cubicBezTo>
                    <a:pt x="39839" y="166342"/>
                    <a:pt x="37811" y="160714"/>
                    <a:pt x="37811" y="155598"/>
                  </a:cubicBezTo>
                  <a:cubicBezTo>
                    <a:pt x="37811" y="153807"/>
                    <a:pt x="38064" y="152528"/>
                    <a:pt x="38825" y="149715"/>
                  </a:cubicBezTo>
                  <a:lnTo>
                    <a:pt x="72284" y="14651"/>
                  </a:lnTo>
                  <a:cubicBezTo>
                    <a:pt x="73297" y="16186"/>
                    <a:pt x="73297" y="16698"/>
                    <a:pt x="74565" y="19256"/>
                  </a:cubicBezTo>
                  <a:lnTo>
                    <a:pt x="137680" y="169923"/>
                  </a:lnTo>
                  <a:cubicBezTo>
                    <a:pt x="139455" y="174271"/>
                    <a:pt x="140215" y="174783"/>
                    <a:pt x="142496" y="174783"/>
                  </a:cubicBezTo>
                  <a:cubicBezTo>
                    <a:pt x="145285" y="174783"/>
                    <a:pt x="145285" y="174016"/>
                    <a:pt x="146552" y="169411"/>
                  </a:cubicBezTo>
                  <a:lnTo>
                    <a:pt x="182039" y="26930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2C06F8AD-946D-F1FF-A589-A9D1D4A970C4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>
            <a:xfrm>
              <a:off x="8787005" y="2983656"/>
              <a:ext cx="39744" cy="126059"/>
            </a:xfrm>
            <a:custGeom>
              <a:avLst/>
              <a:gdLst>
                <a:gd name="csX0" fmla="*/ 39340 w 39744"/>
                <a:gd name="csY0" fmla="*/ 5444 h 126059"/>
                <a:gd name="csX1" fmla="*/ 40049 w 39744"/>
                <a:gd name="csY1" fmla="*/ 2579 h 126059"/>
                <a:gd name="csX2" fmla="*/ 37211 w 39744"/>
                <a:gd name="csY2" fmla="*/ 72 h 126059"/>
                <a:gd name="csX3" fmla="*/ 14499 w 39744"/>
                <a:gd name="csY3" fmla="*/ 1863 h 126059"/>
                <a:gd name="csX4" fmla="*/ 10773 w 39744"/>
                <a:gd name="csY4" fmla="*/ 5981 h 126059"/>
                <a:gd name="csX5" fmla="*/ 15209 w 39744"/>
                <a:gd name="csY5" fmla="*/ 8488 h 126059"/>
                <a:gd name="csX6" fmla="*/ 23726 w 39744"/>
                <a:gd name="csY6" fmla="*/ 11174 h 126059"/>
                <a:gd name="csX7" fmla="*/ 23016 w 39744"/>
                <a:gd name="csY7" fmla="*/ 15113 h 126059"/>
                <a:gd name="csX8" fmla="*/ 1014 w 39744"/>
                <a:gd name="csY8" fmla="*/ 103569 h 126059"/>
                <a:gd name="csX9" fmla="*/ 305 w 39744"/>
                <a:gd name="csY9" fmla="*/ 109120 h 126059"/>
                <a:gd name="csX10" fmla="*/ 18935 w 39744"/>
                <a:gd name="csY10" fmla="*/ 126131 h 126059"/>
                <a:gd name="csX11" fmla="*/ 33130 w 39744"/>
                <a:gd name="csY11" fmla="*/ 116641 h 126059"/>
                <a:gd name="csX12" fmla="*/ 39340 w 39744"/>
                <a:gd name="csY12" fmla="*/ 98735 h 126059"/>
                <a:gd name="csX13" fmla="*/ 36501 w 39744"/>
                <a:gd name="csY13" fmla="*/ 96407 h 126059"/>
                <a:gd name="csX14" fmla="*/ 32952 w 39744"/>
                <a:gd name="csY14" fmla="*/ 100704 h 126059"/>
                <a:gd name="csX15" fmla="*/ 19645 w 39744"/>
                <a:gd name="csY15" fmla="*/ 121117 h 126059"/>
                <a:gd name="csX16" fmla="*/ 13612 w 39744"/>
                <a:gd name="csY16" fmla="*/ 112343 h 126059"/>
                <a:gd name="csX17" fmla="*/ 14677 w 39744"/>
                <a:gd name="csY17" fmla="*/ 105002 h 126059"/>
                <a:gd name="csX18" fmla="*/ 39340 w 39744"/>
                <a:gd name="csY18" fmla="*/ 5444 h 126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9744" h="126059">
                  <a:moveTo>
                    <a:pt x="39340" y="5444"/>
                  </a:moveTo>
                  <a:cubicBezTo>
                    <a:pt x="39517" y="5086"/>
                    <a:pt x="40049" y="2758"/>
                    <a:pt x="40049" y="2579"/>
                  </a:cubicBezTo>
                  <a:cubicBezTo>
                    <a:pt x="40049" y="1684"/>
                    <a:pt x="39340" y="72"/>
                    <a:pt x="37211" y="72"/>
                  </a:cubicBezTo>
                  <a:cubicBezTo>
                    <a:pt x="33662" y="72"/>
                    <a:pt x="18935" y="1505"/>
                    <a:pt x="14499" y="1863"/>
                  </a:cubicBezTo>
                  <a:cubicBezTo>
                    <a:pt x="13257" y="2042"/>
                    <a:pt x="10773" y="2221"/>
                    <a:pt x="10773" y="5981"/>
                  </a:cubicBezTo>
                  <a:cubicBezTo>
                    <a:pt x="10773" y="8488"/>
                    <a:pt x="13257" y="8488"/>
                    <a:pt x="15209" y="8488"/>
                  </a:cubicBezTo>
                  <a:cubicBezTo>
                    <a:pt x="23726" y="8488"/>
                    <a:pt x="23726" y="9741"/>
                    <a:pt x="23726" y="11174"/>
                  </a:cubicBezTo>
                  <a:cubicBezTo>
                    <a:pt x="23726" y="12427"/>
                    <a:pt x="23371" y="13502"/>
                    <a:pt x="23016" y="15113"/>
                  </a:cubicBezTo>
                  <a:lnTo>
                    <a:pt x="1014" y="103569"/>
                  </a:lnTo>
                  <a:cubicBezTo>
                    <a:pt x="482" y="105360"/>
                    <a:pt x="305" y="107330"/>
                    <a:pt x="305" y="109120"/>
                  </a:cubicBezTo>
                  <a:cubicBezTo>
                    <a:pt x="305" y="120580"/>
                    <a:pt x="10418" y="126131"/>
                    <a:pt x="18935" y="126131"/>
                  </a:cubicBezTo>
                  <a:cubicBezTo>
                    <a:pt x="23193" y="126131"/>
                    <a:pt x="28516" y="124699"/>
                    <a:pt x="33130" y="116641"/>
                  </a:cubicBezTo>
                  <a:cubicBezTo>
                    <a:pt x="36856" y="110016"/>
                    <a:pt x="39340" y="99451"/>
                    <a:pt x="39340" y="98735"/>
                  </a:cubicBezTo>
                  <a:cubicBezTo>
                    <a:pt x="39340" y="96407"/>
                    <a:pt x="37033" y="96407"/>
                    <a:pt x="36501" y="96407"/>
                  </a:cubicBezTo>
                  <a:cubicBezTo>
                    <a:pt x="34017" y="96407"/>
                    <a:pt x="33662" y="97481"/>
                    <a:pt x="32952" y="100704"/>
                  </a:cubicBezTo>
                  <a:cubicBezTo>
                    <a:pt x="30646" y="109657"/>
                    <a:pt x="27274" y="121117"/>
                    <a:pt x="19645" y="121117"/>
                  </a:cubicBezTo>
                  <a:cubicBezTo>
                    <a:pt x="14854" y="121117"/>
                    <a:pt x="13612" y="116641"/>
                    <a:pt x="13612" y="112343"/>
                  </a:cubicBezTo>
                  <a:cubicBezTo>
                    <a:pt x="13612" y="110374"/>
                    <a:pt x="14144" y="106972"/>
                    <a:pt x="14677" y="105002"/>
                  </a:cubicBezTo>
                  <a:lnTo>
                    <a:pt x="39340" y="544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8" name="Rectangle 2157">
              <a:extLst>
                <a:ext uri="{FF2B5EF4-FFF2-40B4-BE49-F238E27FC236}">
                  <a16:creationId xmlns:a16="http://schemas.microsoft.com/office/drawing/2014/main" id="{40A4CD91-0FCD-0AB2-9477-EAF2C038FA98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>
            <a:xfrm>
              <a:off x="7955317" y="3173540"/>
              <a:ext cx="898489" cy="10231"/>
            </a:xfrm>
            <a:prstGeom prst="rect">
              <a:avLst/>
            </a:pr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72E9D94E-6BEC-F2C1-345C-3E4ADF3C416E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>
            <a:xfrm>
              <a:off x="7981255" y="3247709"/>
              <a:ext cx="101136" cy="170363"/>
            </a:xfrm>
            <a:custGeom>
              <a:avLst/>
              <a:gdLst>
                <a:gd name="csX0" fmla="*/ 19790 w 101136"/>
                <a:gd name="csY0" fmla="*/ 150751 h 170363"/>
                <a:gd name="csX1" fmla="*/ 46659 w 101136"/>
                <a:gd name="csY1" fmla="*/ 124404 h 170363"/>
                <a:gd name="csX2" fmla="*/ 101410 w 101136"/>
                <a:gd name="csY2" fmla="*/ 49710 h 170363"/>
                <a:gd name="csX3" fmla="*/ 47673 w 101136"/>
                <a:gd name="csY3" fmla="*/ 84 h 170363"/>
                <a:gd name="csX4" fmla="*/ 273 w 101136"/>
                <a:gd name="csY4" fmla="*/ 46384 h 170363"/>
                <a:gd name="csX5" fmla="*/ 13707 w 101136"/>
                <a:gd name="csY5" fmla="*/ 60709 h 170363"/>
                <a:gd name="csX6" fmla="*/ 26888 w 101136"/>
                <a:gd name="csY6" fmla="*/ 47152 h 170363"/>
                <a:gd name="csX7" fmla="*/ 13453 w 101136"/>
                <a:gd name="csY7" fmla="*/ 33850 h 170363"/>
                <a:gd name="csX8" fmla="*/ 10158 w 101136"/>
                <a:gd name="csY8" fmla="*/ 34106 h 170363"/>
                <a:gd name="csX9" fmla="*/ 44378 w 101136"/>
                <a:gd name="csY9" fmla="*/ 8014 h 170363"/>
                <a:gd name="csX10" fmla="*/ 78343 w 101136"/>
                <a:gd name="csY10" fmla="*/ 49710 h 170363"/>
                <a:gd name="csX11" fmla="*/ 51728 w 101136"/>
                <a:gd name="csY11" fmla="*/ 106242 h 170363"/>
                <a:gd name="csX12" fmla="*/ 3061 w 101136"/>
                <a:gd name="csY12" fmla="*/ 160983 h 170363"/>
                <a:gd name="csX13" fmla="*/ 273 w 101136"/>
                <a:gd name="csY13" fmla="*/ 170448 h 170363"/>
                <a:gd name="csX14" fmla="*/ 94312 w 101136"/>
                <a:gd name="csY14" fmla="*/ 170448 h 170363"/>
                <a:gd name="csX15" fmla="*/ 101410 w 101136"/>
                <a:gd name="csY15" fmla="*/ 125939 h 170363"/>
                <a:gd name="csX16" fmla="*/ 95073 w 101136"/>
                <a:gd name="csY16" fmla="*/ 125939 h 170363"/>
                <a:gd name="csX17" fmla="*/ 89496 w 101136"/>
                <a:gd name="csY17" fmla="*/ 148705 h 170363"/>
                <a:gd name="csX18" fmla="*/ 65416 w 101136"/>
                <a:gd name="csY18" fmla="*/ 150751 h 170363"/>
                <a:gd name="csX19" fmla="*/ 19790 w 101136"/>
                <a:gd name="csY19" fmla="*/ 150751 h 170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01136" h="170363">
                  <a:moveTo>
                    <a:pt x="19790" y="150751"/>
                  </a:moveTo>
                  <a:lnTo>
                    <a:pt x="46659" y="124404"/>
                  </a:lnTo>
                  <a:cubicBezTo>
                    <a:pt x="86201" y="89103"/>
                    <a:pt x="101410" y="75290"/>
                    <a:pt x="101410" y="49710"/>
                  </a:cubicBezTo>
                  <a:cubicBezTo>
                    <a:pt x="101410" y="20548"/>
                    <a:pt x="78597" y="84"/>
                    <a:pt x="47673" y="84"/>
                  </a:cubicBezTo>
                  <a:cubicBezTo>
                    <a:pt x="19030" y="84"/>
                    <a:pt x="273" y="23618"/>
                    <a:pt x="273" y="46384"/>
                  </a:cubicBezTo>
                  <a:cubicBezTo>
                    <a:pt x="273" y="60709"/>
                    <a:pt x="12947" y="60709"/>
                    <a:pt x="13707" y="60709"/>
                  </a:cubicBezTo>
                  <a:cubicBezTo>
                    <a:pt x="18016" y="60709"/>
                    <a:pt x="26888" y="57640"/>
                    <a:pt x="26888" y="47152"/>
                  </a:cubicBezTo>
                  <a:cubicBezTo>
                    <a:pt x="26888" y="40501"/>
                    <a:pt x="22325" y="33850"/>
                    <a:pt x="13453" y="33850"/>
                  </a:cubicBezTo>
                  <a:cubicBezTo>
                    <a:pt x="11426" y="33850"/>
                    <a:pt x="10919" y="33850"/>
                    <a:pt x="10158" y="34106"/>
                  </a:cubicBezTo>
                  <a:cubicBezTo>
                    <a:pt x="15988" y="17479"/>
                    <a:pt x="29676" y="8014"/>
                    <a:pt x="44378" y="8014"/>
                  </a:cubicBezTo>
                  <a:cubicBezTo>
                    <a:pt x="67444" y="8014"/>
                    <a:pt x="78343" y="28734"/>
                    <a:pt x="78343" y="49710"/>
                  </a:cubicBezTo>
                  <a:cubicBezTo>
                    <a:pt x="78343" y="70174"/>
                    <a:pt x="65669" y="90382"/>
                    <a:pt x="51728" y="106242"/>
                  </a:cubicBezTo>
                  <a:lnTo>
                    <a:pt x="3061" y="160983"/>
                  </a:lnTo>
                  <a:cubicBezTo>
                    <a:pt x="273" y="163797"/>
                    <a:pt x="273" y="164309"/>
                    <a:pt x="273" y="170448"/>
                  </a:cubicBezTo>
                  <a:lnTo>
                    <a:pt x="94312" y="170448"/>
                  </a:lnTo>
                  <a:lnTo>
                    <a:pt x="101410" y="125939"/>
                  </a:lnTo>
                  <a:lnTo>
                    <a:pt x="95073" y="125939"/>
                  </a:lnTo>
                  <a:cubicBezTo>
                    <a:pt x="93805" y="133613"/>
                    <a:pt x="92031" y="144868"/>
                    <a:pt x="89496" y="148705"/>
                  </a:cubicBezTo>
                  <a:cubicBezTo>
                    <a:pt x="87722" y="150751"/>
                    <a:pt x="70992" y="150751"/>
                    <a:pt x="65416" y="150751"/>
                  </a:cubicBezTo>
                  <a:lnTo>
                    <a:pt x="19790" y="15075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2102CE96-C691-5312-3AAD-FC85F9BA39E2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>
            <a:xfrm>
              <a:off x="8102163" y="3307823"/>
              <a:ext cx="136876" cy="113064"/>
            </a:xfrm>
            <a:custGeom>
              <a:avLst/>
              <a:gdLst>
                <a:gd name="csX0" fmla="*/ 60605 w 136876"/>
                <a:gd name="csY0" fmla="*/ 14921 h 113064"/>
                <a:gd name="csX1" fmla="*/ 89248 w 136876"/>
                <a:gd name="csY1" fmla="*/ 14921 h 113064"/>
                <a:gd name="csX2" fmla="*/ 78602 w 136876"/>
                <a:gd name="csY2" fmla="*/ 80917 h 113064"/>
                <a:gd name="csX3" fmla="*/ 80630 w 136876"/>
                <a:gd name="csY3" fmla="*/ 100358 h 113064"/>
                <a:gd name="csX4" fmla="*/ 89755 w 136876"/>
                <a:gd name="csY4" fmla="*/ 113148 h 113064"/>
                <a:gd name="csX5" fmla="*/ 100147 w 136876"/>
                <a:gd name="csY5" fmla="*/ 103428 h 113064"/>
                <a:gd name="csX6" fmla="*/ 98626 w 136876"/>
                <a:gd name="csY6" fmla="*/ 97800 h 113064"/>
                <a:gd name="csX7" fmla="*/ 91276 w 136876"/>
                <a:gd name="csY7" fmla="*/ 55593 h 113064"/>
                <a:gd name="csX8" fmla="*/ 95838 w 136876"/>
                <a:gd name="csY8" fmla="*/ 14921 h 113064"/>
                <a:gd name="csX9" fmla="*/ 124734 w 136876"/>
                <a:gd name="csY9" fmla="*/ 14921 h 113064"/>
                <a:gd name="csX10" fmla="*/ 137155 w 136876"/>
                <a:gd name="csY10" fmla="*/ 6223 h 113064"/>
                <a:gd name="csX11" fmla="*/ 127016 w 136876"/>
                <a:gd name="csY11" fmla="*/ 84 h 113064"/>
                <a:gd name="csX12" fmla="*/ 42101 w 136876"/>
                <a:gd name="csY12" fmla="*/ 84 h 113064"/>
                <a:gd name="csX13" fmla="*/ 15740 w 136876"/>
                <a:gd name="csY13" fmla="*/ 12107 h 113064"/>
                <a:gd name="csX14" fmla="*/ 278 w 136876"/>
                <a:gd name="csY14" fmla="*/ 35129 h 113064"/>
                <a:gd name="csX15" fmla="*/ 3319 w 136876"/>
                <a:gd name="csY15" fmla="*/ 37687 h 113064"/>
                <a:gd name="csX16" fmla="*/ 7375 w 136876"/>
                <a:gd name="csY16" fmla="*/ 34617 h 113064"/>
                <a:gd name="csX17" fmla="*/ 39566 w 136876"/>
                <a:gd name="csY17" fmla="*/ 14921 h 113064"/>
                <a:gd name="csX18" fmla="*/ 54015 w 136876"/>
                <a:gd name="csY18" fmla="*/ 14921 h 113064"/>
                <a:gd name="csX19" fmla="*/ 21570 w 136876"/>
                <a:gd name="csY19" fmla="*/ 100103 h 113064"/>
                <a:gd name="csX20" fmla="*/ 19542 w 136876"/>
                <a:gd name="csY20" fmla="*/ 106242 h 113064"/>
                <a:gd name="csX21" fmla="*/ 26893 w 136876"/>
                <a:gd name="csY21" fmla="*/ 113148 h 113064"/>
                <a:gd name="csX22" fmla="*/ 39566 w 136876"/>
                <a:gd name="csY22" fmla="*/ 96521 h 113064"/>
                <a:gd name="csX23" fmla="*/ 46410 w 136876"/>
                <a:gd name="csY23" fmla="*/ 71453 h 113064"/>
                <a:gd name="csX24" fmla="*/ 60605 w 136876"/>
                <a:gd name="csY24" fmla="*/ 14921 h 1130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36876" h="113064">
                  <a:moveTo>
                    <a:pt x="60605" y="14921"/>
                  </a:moveTo>
                  <a:lnTo>
                    <a:pt x="89248" y="14921"/>
                  </a:lnTo>
                  <a:cubicBezTo>
                    <a:pt x="80883" y="52779"/>
                    <a:pt x="78602" y="63779"/>
                    <a:pt x="78602" y="80917"/>
                  </a:cubicBezTo>
                  <a:cubicBezTo>
                    <a:pt x="78602" y="84754"/>
                    <a:pt x="78602" y="91661"/>
                    <a:pt x="80630" y="100358"/>
                  </a:cubicBezTo>
                  <a:cubicBezTo>
                    <a:pt x="83164" y="111614"/>
                    <a:pt x="85953" y="113148"/>
                    <a:pt x="89755" y="113148"/>
                  </a:cubicBezTo>
                  <a:cubicBezTo>
                    <a:pt x="94824" y="113148"/>
                    <a:pt x="100147" y="108544"/>
                    <a:pt x="100147" y="103428"/>
                  </a:cubicBezTo>
                  <a:cubicBezTo>
                    <a:pt x="100147" y="101893"/>
                    <a:pt x="100147" y="101382"/>
                    <a:pt x="98626" y="97800"/>
                  </a:cubicBezTo>
                  <a:cubicBezTo>
                    <a:pt x="91276" y="79383"/>
                    <a:pt x="91276" y="62756"/>
                    <a:pt x="91276" y="55593"/>
                  </a:cubicBezTo>
                  <a:cubicBezTo>
                    <a:pt x="91276" y="42036"/>
                    <a:pt x="93050" y="28222"/>
                    <a:pt x="95838" y="14921"/>
                  </a:cubicBezTo>
                  <a:lnTo>
                    <a:pt x="124734" y="14921"/>
                  </a:lnTo>
                  <a:cubicBezTo>
                    <a:pt x="128029" y="14921"/>
                    <a:pt x="137155" y="14921"/>
                    <a:pt x="137155" y="6223"/>
                  </a:cubicBezTo>
                  <a:cubicBezTo>
                    <a:pt x="137155" y="84"/>
                    <a:pt x="131832" y="84"/>
                    <a:pt x="127016" y="84"/>
                  </a:cubicBezTo>
                  <a:lnTo>
                    <a:pt x="42101" y="84"/>
                  </a:lnTo>
                  <a:cubicBezTo>
                    <a:pt x="36525" y="84"/>
                    <a:pt x="26893" y="84"/>
                    <a:pt x="15740" y="12107"/>
                  </a:cubicBezTo>
                  <a:cubicBezTo>
                    <a:pt x="6868" y="22083"/>
                    <a:pt x="278" y="33850"/>
                    <a:pt x="278" y="35129"/>
                  </a:cubicBezTo>
                  <a:cubicBezTo>
                    <a:pt x="278" y="35385"/>
                    <a:pt x="278" y="37687"/>
                    <a:pt x="3319" y="37687"/>
                  </a:cubicBezTo>
                  <a:cubicBezTo>
                    <a:pt x="5347" y="37687"/>
                    <a:pt x="5854" y="36664"/>
                    <a:pt x="7375" y="34617"/>
                  </a:cubicBezTo>
                  <a:cubicBezTo>
                    <a:pt x="19795" y="14921"/>
                    <a:pt x="34497" y="14921"/>
                    <a:pt x="39566" y="14921"/>
                  </a:cubicBezTo>
                  <a:lnTo>
                    <a:pt x="54015" y="14921"/>
                  </a:lnTo>
                  <a:cubicBezTo>
                    <a:pt x="45903" y="45873"/>
                    <a:pt x="32216" y="76825"/>
                    <a:pt x="21570" y="100103"/>
                  </a:cubicBezTo>
                  <a:cubicBezTo>
                    <a:pt x="19542" y="103940"/>
                    <a:pt x="19542" y="104451"/>
                    <a:pt x="19542" y="106242"/>
                  </a:cubicBezTo>
                  <a:cubicBezTo>
                    <a:pt x="19542" y="111102"/>
                    <a:pt x="23598" y="113148"/>
                    <a:pt x="26893" y="113148"/>
                  </a:cubicBezTo>
                  <a:cubicBezTo>
                    <a:pt x="34497" y="113148"/>
                    <a:pt x="36525" y="105986"/>
                    <a:pt x="39566" y="96521"/>
                  </a:cubicBezTo>
                  <a:cubicBezTo>
                    <a:pt x="43115" y="84754"/>
                    <a:pt x="43115" y="84243"/>
                    <a:pt x="46410" y="71453"/>
                  </a:cubicBezTo>
                  <a:lnTo>
                    <a:pt x="60605" y="14921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F5F2774B-49C9-F5D2-F725-AA0A8C55EE17}"/>
                </a:ext>
              </a:extLst>
            </p:cNvPr>
            <p:cNvSpPr/>
            <p:nvPr>
              <p:custDataLst>
                <p:tags r:id="rId73"/>
              </p:custDataLst>
            </p:nvPr>
          </p:nvSpPr>
          <p:spPr>
            <a:xfrm>
              <a:off x="8263096" y="3243361"/>
              <a:ext cx="154366" cy="174712"/>
            </a:xfrm>
            <a:custGeom>
              <a:avLst/>
              <a:gdLst>
                <a:gd name="csX0" fmla="*/ 80382 w 154366"/>
                <a:gd name="csY0" fmla="*/ 91405 h 174712"/>
                <a:gd name="csX1" fmla="*/ 82663 w 154366"/>
                <a:gd name="csY1" fmla="*/ 87313 h 174712"/>
                <a:gd name="csX2" fmla="*/ 80889 w 154366"/>
                <a:gd name="csY2" fmla="*/ 83731 h 174712"/>
                <a:gd name="csX3" fmla="*/ 28927 w 154366"/>
                <a:gd name="csY3" fmla="*/ 8014 h 174712"/>
                <a:gd name="csX4" fmla="*/ 87479 w 154366"/>
                <a:gd name="csY4" fmla="*/ 8014 h 174712"/>
                <a:gd name="csX5" fmla="*/ 148314 w 154366"/>
                <a:gd name="csY5" fmla="*/ 57640 h 174712"/>
                <a:gd name="csX6" fmla="*/ 154650 w 154366"/>
                <a:gd name="csY6" fmla="*/ 57640 h 174712"/>
                <a:gd name="csX7" fmla="*/ 147553 w 154366"/>
                <a:gd name="csY7" fmla="*/ 84 h 174712"/>
                <a:gd name="csX8" fmla="*/ 6874 w 154366"/>
                <a:gd name="csY8" fmla="*/ 84 h 174712"/>
                <a:gd name="csX9" fmla="*/ 284 w 154366"/>
                <a:gd name="csY9" fmla="*/ 5968 h 174712"/>
                <a:gd name="csX10" fmla="*/ 63399 w 154366"/>
                <a:gd name="csY10" fmla="*/ 98568 h 174712"/>
                <a:gd name="csX11" fmla="*/ 3072 w 154366"/>
                <a:gd name="csY11" fmla="*/ 167890 h 174712"/>
                <a:gd name="csX12" fmla="*/ 537 w 154366"/>
                <a:gd name="csY12" fmla="*/ 171983 h 174712"/>
                <a:gd name="csX13" fmla="*/ 6874 w 154366"/>
                <a:gd name="csY13" fmla="*/ 174797 h 174712"/>
                <a:gd name="csX14" fmla="*/ 147553 w 154366"/>
                <a:gd name="csY14" fmla="*/ 174797 h 174712"/>
                <a:gd name="csX15" fmla="*/ 154650 w 154366"/>
                <a:gd name="csY15" fmla="*/ 114427 h 174712"/>
                <a:gd name="csX16" fmla="*/ 148314 w 154366"/>
                <a:gd name="csY16" fmla="*/ 114427 h 174712"/>
                <a:gd name="csX17" fmla="*/ 86719 w 154366"/>
                <a:gd name="csY17" fmla="*/ 164053 h 174712"/>
                <a:gd name="csX18" fmla="*/ 16760 w 154366"/>
                <a:gd name="csY18" fmla="*/ 164053 h 174712"/>
                <a:gd name="csX19" fmla="*/ 80382 w 154366"/>
                <a:gd name="csY19" fmla="*/ 91405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366" h="174712">
                  <a:moveTo>
                    <a:pt x="80382" y="91405"/>
                  </a:moveTo>
                  <a:cubicBezTo>
                    <a:pt x="82663" y="88847"/>
                    <a:pt x="82663" y="87824"/>
                    <a:pt x="82663" y="87313"/>
                  </a:cubicBezTo>
                  <a:cubicBezTo>
                    <a:pt x="82663" y="86033"/>
                    <a:pt x="81649" y="84754"/>
                    <a:pt x="80889" y="83731"/>
                  </a:cubicBezTo>
                  <a:lnTo>
                    <a:pt x="28927" y="8014"/>
                  </a:lnTo>
                  <a:lnTo>
                    <a:pt x="87479" y="8014"/>
                  </a:lnTo>
                  <a:cubicBezTo>
                    <a:pt x="130317" y="8014"/>
                    <a:pt x="142991" y="17223"/>
                    <a:pt x="148314" y="57640"/>
                  </a:cubicBezTo>
                  <a:lnTo>
                    <a:pt x="154650" y="57640"/>
                  </a:lnTo>
                  <a:lnTo>
                    <a:pt x="147553" y="84"/>
                  </a:lnTo>
                  <a:lnTo>
                    <a:pt x="6874" y="84"/>
                  </a:lnTo>
                  <a:cubicBezTo>
                    <a:pt x="791" y="84"/>
                    <a:pt x="284" y="84"/>
                    <a:pt x="284" y="5968"/>
                  </a:cubicBezTo>
                  <a:lnTo>
                    <a:pt x="63399" y="98568"/>
                  </a:lnTo>
                  <a:lnTo>
                    <a:pt x="3072" y="167890"/>
                  </a:lnTo>
                  <a:cubicBezTo>
                    <a:pt x="537" y="170704"/>
                    <a:pt x="537" y="171215"/>
                    <a:pt x="537" y="171983"/>
                  </a:cubicBezTo>
                  <a:cubicBezTo>
                    <a:pt x="537" y="174797"/>
                    <a:pt x="3072" y="174797"/>
                    <a:pt x="6874" y="174797"/>
                  </a:cubicBezTo>
                  <a:lnTo>
                    <a:pt x="147553" y="174797"/>
                  </a:lnTo>
                  <a:lnTo>
                    <a:pt x="154650" y="114427"/>
                  </a:lnTo>
                  <a:lnTo>
                    <a:pt x="148314" y="114427"/>
                  </a:lnTo>
                  <a:cubicBezTo>
                    <a:pt x="143751" y="157146"/>
                    <a:pt x="126515" y="164053"/>
                    <a:pt x="86719" y="164053"/>
                  </a:cubicBezTo>
                  <a:lnTo>
                    <a:pt x="16760" y="164053"/>
                  </a:lnTo>
                  <a:lnTo>
                    <a:pt x="80382" y="914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4773FEB7-8C58-90C0-F705-22057A84D02F}"/>
                </a:ext>
              </a:extLst>
            </p:cNvPr>
            <p:cNvSpPr/>
            <p:nvPr>
              <p:custDataLst>
                <p:tags r:id="rId74"/>
              </p:custDataLst>
            </p:nvPr>
          </p:nvSpPr>
          <p:spPr>
            <a:xfrm>
              <a:off x="8444566" y="3377477"/>
              <a:ext cx="70795" cy="80756"/>
            </a:xfrm>
            <a:custGeom>
              <a:avLst/>
              <a:gdLst>
                <a:gd name="csX0" fmla="*/ 64167 w 70795"/>
                <a:gd name="csY0" fmla="*/ 11725 h 80756"/>
                <a:gd name="csX1" fmla="*/ 56715 w 70795"/>
                <a:gd name="csY1" fmla="*/ 20141 h 80756"/>
                <a:gd name="csX2" fmla="*/ 62570 w 70795"/>
                <a:gd name="csY2" fmla="*/ 25870 h 80756"/>
                <a:gd name="csX3" fmla="*/ 71087 w 70795"/>
                <a:gd name="csY3" fmla="*/ 15664 h 80756"/>
                <a:gd name="csX4" fmla="*/ 47488 w 70795"/>
                <a:gd name="csY4" fmla="*/ 86 h 80756"/>
                <a:gd name="csX5" fmla="*/ 14840 w 70795"/>
                <a:gd name="csY5" fmla="*/ 26229 h 80756"/>
                <a:gd name="csX6" fmla="*/ 21051 w 70795"/>
                <a:gd name="csY6" fmla="*/ 39300 h 80756"/>
                <a:gd name="csX7" fmla="*/ 41101 w 70795"/>
                <a:gd name="csY7" fmla="*/ 45746 h 80756"/>
                <a:gd name="csX8" fmla="*/ 56182 w 70795"/>
                <a:gd name="csY8" fmla="*/ 57564 h 80756"/>
                <a:gd name="csX9" fmla="*/ 46778 w 70795"/>
                <a:gd name="csY9" fmla="*/ 71889 h 80756"/>
                <a:gd name="csX10" fmla="*/ 29035 w 70795"/>
                <a:gd name="csY10" fmla="*/ 75829 h 80756"/>
                <a:gd name="csX11" fmla="*/ 7743 w 70795"/>
                <a:gd name="csY11" fmla="*/ 68308 h 80756"/>
                <a:gd name="csX12" fmla="*/ 17502 w 70795"/>
                <a:gd name="csY12" fmla="*/ 58101 h 80756"/>
                <a:gd name="csX13" fmla="*/ 10582 w 70795"/>
                <a:gd name="csY13" fmla="*/ 51476 h 80756"/>
                <a:gd name="csX14" fmla="*/ 291 w 70795"/>
                <a:gd name="csY14" fmla="*/ 63473 h 80756"/>
                <a:gd name="csX15" fmla="*/ 28858 w 70795"/>
                <a:gd name="csY15" fmla="*/ 80842 h 80756"/>
                <a:gd name="csX16" fmla="*/ 67538 w 70795"/>
                <a:gd name="csY16" fmla="*/ 51297 h 80756"/>
                <a:gd name="csX17" fmla="*/ 43052 w 70795"/>
                <a:gd name="csY17" fmla="*/ 30347 h 80756"/>
                <a:gd name="csX18" fmla="*/ 35955 w 70795"/>
                <a:gd name="csY18" fmla="*/ 28915 h 80756"/>
                <a:gd name="csX19" fmla="*/ 26196 w 70795"/>
                <a:gd name="csY19" fmla="*/ 19961 h 80756"/>
                <a:gd name="csX20" fmla="*/ 33294 w 70795"/>
                <a:gd name="csY20" fmla="*/ 8502 h 80756"/>
                <a:gd name="csX21" fmla="*/ 47311 w 70795"/>
                <a:gd name="csY21" fmla="*/ 5099 h 80756"/>
                <a:gd name="csX22" fmla="*/ 64167 w 70795"/>
                <a:gd name="csY22" fmla="*/ 11725 h 80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70795" h="80756">
                  <a:moveTo>
                    <a:pt x="64167" y="11725"/>
                  </a:moveTo>
                  <a:cubicBezTo>
                    <a:pt x="59554" y="12799"/>
                    <a:pt x="56715" y="16559"/>
                    <a:pt x="56715" y="20141"/>
                  </a:cubicBezTo>
                  <a:cubicBezTo>
                    <a:pt x="56715" y="24259"/>
                    <a:pt x="60263" y="25870"/>
                    <a:pt x="62570" y="25870"/>
                  </a:cubicBezTo>
                  <a:cubicBezTo>
                    <a:pt x="64344" y="25870"/>
                    <a:pt x="71087" y="24796"/>
                    <a:pt x="71087" y="15664"/>
                  </a:cubicBezTo>
                  <a:cubicBezTo>
                    <a:pt x="71087" y="4025"/>
                    <a:pt x="58312" y="86"/>
                    <a:pt x="47488" y="86"/>
                  </a:cubicBezTo>
                  <a:cubicBezTo>
                    <a:pt x="19809" y="86"/>
                    <a:pt x="14840" y="20678"/>
                    <a:pt x="14840" y="26229"/>
                  </a:cubicBezTo>
                  <a:cubicBezTo>
                    <a:pt x="14840" y="32854"/>
                    <a:pt x="18567" y="37151"/>
                    <a:pt x="21051" y="39300"/>
                  </a:cubicBezTo>
                  <a:cubicBezTo>
                    <a:pt x="25664" y="42881"/>
                    <a:pt x="28858" y="43598"/>
                    <a:pt x="41101" y="45746"/>
                  </a:cubicBezTo>
                  <a:cubicBezTo>
                    <a:pt x="44827" y="46462"/>
                    <a:pt x="56182" y="48611"/>
                    <a:pt x="56182" y="57564"/>
                  </a:cubicBezTo>
                  <a:cubicBezTo>
                    <a:pt x="56182" y="60608"/>
                    <a:pt x="54231" y="67413"/>
                    <a:pt x="46778" y="71889"/>
                  </a:cubicBezTo>
                  <a:cubicBezTo>
                    <a:pt x="39859" y="75829"/>
                    <a:pt x="31164" y="75829"/>
                    <a:pt x="29035" y="75829"/>
                  </a:cubicBezTo>
                  <a:cubicBezTo>
                    <a:pt x="21938" y="75829"/>
                    <a:pt x="11824" y="74217"/>
                    <a:pt x="7743" y="68308"/>
                  </a:cubicBezTo>
                  <a:cubicBezTo>
                    <a:pt x="13598" y="67592"/>
                    <a:pt x="17502" y="63115"/>
                    <a:pt x="17502" y="58101"/>
                  </a:cubicBezTo>
                  <a:cubicBezTo>
                    <a:pt x="17502" y="53625"/>
                    <a:pt x="14308" y="51476"/>
                    <a:pt x="10582" y="51476"/>
                  </a:cubicBezTo>
                  <a:cubicBezTo>
                    <a:pt x="5437" y="51476"/>
                    <a:pt x="291" y="55595"/>
                    <a:pt x="291" y="63473"/>
                  </a:cubicBezTo>
                  <a:cubicBezTo>
                    <a:pt x="291" y="74217"/>
                    <a:pt x="11647" y="80842"/>
                    <a:pt x="28858" y="80842"/>
                  </a:cubicBezTo>
                  <a:cubicBezTo>
                    <a:pt x="61505" y="80842"/>
                    <a:pt x="67538" y="58281"/>
                    <a:pt x="67538" y="51297"/>
                  </a:cubicBezTo>
                  <a:cubicBezTo>
                    <a:pt x="67538" y="34824"/>
                    <a:pt x="49617" y="31600"/>
                    <a:pt x="43052" y="30347"/>
                  </a:cubicBezTo>
                  <a:cubicBezTo>
                    <a:pt x="41455" y="29989"/>
                    <a:pt x="37020" y="29273"/>
                    <a:pt x="35955" y="28915"/>
                  </a:cubicBezTo>
                  <a:cubicBezTo>
                    <a:pt x="29390" y="27661"/>
                    <a:pt x="26196" y="23901"/>
                    <a:pt x="26196" y="19961"/>
                  </a:cubicBezTo>
                  <a:cubicBezTo>
                    <a:pt x="26196" y="15843"/>
                    <a:pt x="29390" y="11008"/>
                    <a:pt x="33294" y="8502"/>
                  </a:cubicBezTo>
                  <a:cubicBezTo>
                    <a:pt x="38084" y="5457"/>
                    <a:pt x="44294" y="5099"/>
                    <a:pt x="47311" y="5099"/>
                  </a:cubicBezTo>
                  <a:cubicBezTo>
                    <a:pt x="51037" y="5099"/>
                    <a:pt x="60263" y="5637"/>
                    <a:pt x="64167" y="11725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7F32BA43-F4DE-D9BF-6792-8C9D51AD8031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>
            <a:xfrm>
              <a:off x="8554506" y="3243361"/>
              <a:ext cx="154366" cy="174712"/>
            </a:xfrm>
            <a:custGeom>
              <a:avLst/>
              <a:gdLst>
                <a:gd name="csX0" fmla="*/ 80394 w 154366"/>
                <a:gd name="csY0" fmla="*/ 91405 h 174712"/>
                <a:gd name="csX1" fmla="*/ 82675 w 154366"/>
                <a:gd name="csY1" fmla="*/ 87313 h 174712"/>
                <a:gd name="csX2" fmla="*/ 80900 w 154366"/>
                <a:gd name="csY2" fmla="*/ 83731 h 174712"/>
                <a:gd name="csX3" fmla="*/ 28938 w 154366"/>
                <a:gd name="csY3" fmla="*/ 8014 h 174712"/>
                <a:gd name="csX4" fmla="*/ 87491 w 154366"/>
                <a:gd name="csY4" fmla="*/ 8014 h 174712"/>
                <a:gd name="csX5" fmla="*/ 148325 w 154366"/>
                <a:gd name="csY5" fmla="*/ 57640 h 174712"/>
                <a:gd name="csX6" fmla="*/ 154662 w 154366"/>
                <a:gd name="csY6" fmla="*/ 57640 h 174712"/>
                <a:gd name="csX7" fmla="*/ 147565 w 154366"/>
                <a:gd name="csY7" fmla="*/ 84 h 174712"/>
                <a:gd name="csX8" fmla="*/ 6886 w 154366"/>
                <a:gd name="csY8" fmla="*/ 84 h 174712"/>
                <a:gd name="csX9" fmla="*/ 295 w 154366"/>
                <a:gd name="csY9" fmla="*/ 5968 h 174712"/>
                <a:gd name="csX10" fmla="*/ 63411 w 154366"/>
                <a:gd name="csY10" fmla="*/ 98568 h 174712"/>
                <a:gd name="csX11" fmla="*/ 3083 w 154366"/>
                <a:gd name="csY11" fmla="*/ 167890 h 174712"/>
                <a:gd name="csX12" fmla="*/ 549 w 154366"/>
                <a:gd name="csY12" fmla="*/ 171983 h 174712"/>
                <a:gd name="csX13" fmla="*/ 6886 w 154366"/>
                <a:gd name="csY13" fmla="*/ 174797 h 174712"/>
                <a:gd name="csX14" fmla="*/ 147565 w 154366"/>
                <a:gd name="csY14" fmla="*/ 174797 h 174712"/>
                <a:gd name="csX15" fmla="*/ 154662 w 154366"/>
                <a:gd name="csY15" fmla="*/ 114427 h 174712"/>
                <a:gd name="csX16" fmla="*/ 148325 w 154366"/>
                <a:gd name="csY16" fmla="*/ 114427 h 174712"/>
                <a:gd name="csX17" fmla="*/ 86730 w 154366"/>
                <a:gd name="csY17" fmla="*/ 164053 h 174712"/>
                <a:gd name="csX18" fmla="*/ 16771 w 154366"/>
                <a:gd name="csY18" fmla="*/ 164053 h 174712"/>
                <a:gd name="csX19" fmla="*/ 80394 w 154366"/>
                <a:gd name="csY19" fmla="*/ 91405 h 174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54366" h="174712">
                  <a:moveTo>
                    <a:pt x="80394" y="91405"/>
                  </a:moveTo>
                  <a:cubicBezTo>
                    <a:pt x="82675" y="88847"/>
                    <a:pt x="82675" y="87824"/>
                    <a:pt x="82675" y="87313"/>
                  </a:cubicBezTo>
                  <a:cubicBezTo>
                    <a:pt x="82675" y="86033"/>
                    <a:pt x="81661" y="84754"/>
                    <a:pt x="80900" y="83731"/>
                  </a:cubicBezTo>
                  <a:lnTo>
                    <a:pt x="28938" y="8014"/>
                  </a:lnTo>
                  <a:lnTo>
                    <a:pt x="87491" y="8014"/>
                  </a:lnTo>
                  <a:cubicBezTo>
                    <a:pt x="130328" y="8014"/>
                    <a:pt x="143002" y="17223"/>
                    <a:pt x="148325" y="57640"/>
                  </a:cubicBezTo>
                  <a:lnTo>
                    <a:pt x="154662" y="57640"/>
                  </a:lnTo>
                  <a:lnTo>
                    <a:pt x="147565" y="84"/>
                  </a:lnTo>
                  <a:lnTo>
                    <a:pt x="6886" y="84"/>
                  </a:lnTo>
                  <a:cubicBezTo>
                    <a:pt x="802" y="84"/>
                    <a:pt x="295" y="84"/>
                    <a:pt x="295" y="5968"/>
                  </a:cubicBezTo>
                  <a:lnTo>
                    <a:pt x="63411" y="98568"/>
                  </a:lnTo>
                  <a:lnTo>
                    <a:pt x="3083" y="167890"/>
                  </a:lnTo>
                  <a:cubicBezTo>
                    <a:pt x="549" y="170704"/>
                    <a:pt x="549" y="171215"/>
                    <a:pt x="549" y="171983"/>
                  </a:cubicBezTo>
                  <a:cubicBezTo>
                    <a:pt x="549" y="174797"/>
                    <a:pt x="3083" y="174797"/>
                    <a:pt x="6886" y="174797"/>
                  </a:cubicBezTo>
                  <a:lnTo>
                    <a:pt x="147565" y="174797"/>
                  </a:lnTo>
                  <a:lnTo>
                    <a:pt x="154662" y="114427"/>
                  </a:lnTo>
                  <a:lnTo>
                    <a:pt x="148325" y="114427"/>
                  </a:lnTo>
                  <a:cubicBezTo>
                    <a:pt x="143762" y="157146"/>
                    <a:pt x="126526" y="164053"/>
                    <a:pt x="86730" y="164053"/>
                  </a:cubicBezTo>
                  <a:lnTo>
                    <a:pt x="16771" y="164053"/>
                  </a:lnTo>
                  <a:lnTo>
                    <a:pt x="80394" y="91405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C18D5E1F-268E-FB8C-A15E-3FE497060702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>
            <a:xfrm>
              <a:off x="8723200" y="3377477"/>
              <a:ext cx="99007" cy="113703"/>
            </a:xfrm>
            <a:custGeom>
              <a:avLst/>
              <a:gdLst>
                <a:gd name="csX0" fmla="*/ 13787 w 99007"/>
                <a:gd name="csY0" fmla="*/ 100897 h 113703"/>
                <a:gd name="csX1" fmla="*/ 5093 w 99007"/>
                <a:gd name="csY1" fmla="*/ 107343 h 113703"/>
                <a:gd name="csX2" fmla="*/ 302 w 99007"/>
                <a:gd name="csY2" fmla="*/ 111104 h 113703"/>
                <a:gd name="csX3" fmla="*/ 2786 w 99007"/>
                <a:gd name="csY3" fmla="*/ 113789 h 113703"/>
                <a:gd name="csX4" fmla="*/ 18046 w 99007"/>
                <a:gd name="csY4" fmla="*/ 113073 h 113703"/>
                <a:gd name="csX5" fmla="*/ 36676 w 99007"/>
                <a:gd name="csY5" fmla="*/ 113789 h 113703"/>
                <a:gd name="csX6" fmla="*/ 40225 w 99007"/>
                <a:gd name="csY6" fmla="*/ 109850 h 113703"/>
                <a:gd name="csX7" fmla="*/ 35612 w 99007"/>
                <a:gd name="csY7" fmla="*/ 107343 h 113703"/>
                <a:gd name="csX8" fmla="*/ 26917 w 99007"/>
                <a:gd name="csY8" fmla="*/ 105195 h 113703"/>
                <a:gd name="csX9" fmla="*/ 28869 w 99007"/>
                <a:gd name="csY9" fmla="*/ 96958 h 113703"/>
                <a:gd name="csX10" fmla="*/ 35434 w 99007"/>
                <a:gd name="csY10" fmla="*/ 70278 h 113703"/>
                <a:gd name="csX11" fmla="*/ 53710 w 99007"/>
                <a:gd name="csY11" fmla="*/ 80842 h 113703"/>
                <a:gd name="csX12" fmla="*/ 99310 w 99007"/>
                <a:gd name="csY12" fmla="*/ 29989 h 113703"/>
                <a:gd name="csX13" fmla="*/ 72695 w 99007"/>
                <a:gd name="csY13" fmla="*/ 86 h 113703"/>
                <a:gd name="csX14" fmla="*/ 47500 w 99007"/>
                <a:gd name="csY14" fmla="*/ 12620 h 113703"/>
                <a:gd name="csX15" fmla="*/ 29224 w 99007"/>
                <a:gd name="csY15" fmla="*/ 86 h 113703"/>
                <a:gd name="csX16" fmla="*/ 15207 w 99007"/>
                <a:gd name="csY16" fmla="*/ 9576 h 113703"/>
                <a:gd name="csX17" fmla="*/ 8819 w 99007"/>
                <a:gd name="csY17" fmla="*/ 27482 h 113703"/>
                <a:gd name="csX18" fmla="*/ 11836 w 99007"/>
                <a:gd name="csY18" fmla="*/ 29810 h 113703"/>
                <a:gd name="csX19" fmla="*/ 15739 w 99007"/>
                <a:gd name="csY19" fmla="*/ 24438 h 113703"/>
                <a:gd name="csX20" fmla="*/ 28692 w 99007"/>
                <a:gd name="csY20" fmla="*/ 5099 h 113703"/>
                <a:gd name="csX21" fmla="*/ 34547 w 99007"/>
                <a:gd name="csY21" fmla="*/ 13873 h 113703"/>
                <a:gd name="csX22" fmla="*/ 34015 w 99007"/>
                <a:gd name="csY22" fmla="*/ 19245 h 113703"/>
                <a:gd name="csX23" fmla="*/ 13787 w 99007"/>
                <a:gd name="csY23" fmla="*/ 100897 h 113703"/>
                <a:gd name="csX24" fmla="*/ 47322 w 99007"/>
                <a:gd name="csY24" fmla="*/ 21573 h 113703"/>
                <a:gd name="csX25" fmla="*/ 72163 w 99007"/>
                <a:gd name="csY25" fmla="*/ 5099 h 113703"/>
                <a:gd name="csX26" fmla="*/ 85115 w 99007"/>
                <a:gd name="csY26" fmla="*/ 22468 h 113703"/>
                <a:gd name="csX27" fmla="*/ 75889 w 99007"/>
                <a:gd name="csY27" fmla="*/ 58460 h 113703"/>
                <a:gd name="csX28" fmla="*/ 53710 w 99007"/>
                <a:gd name="csY28" fmla="*/ 75829 h 113703"/>
                <a:gd name="csX29" fmla="*/ 37918 w 99007"/>
                <a:gd name="csY29" fmla="*/ 60250 h 113703"/>
                <a:gd name="csX30" fmla="*/ 38451 w 99007"/>
                <a:gd name="csY30" fmla="*/ 57564 h 113703"/>
                <a:gd name="csX31" fmla="*/ 47322 w 99007"/>
                <a:gd name="csY31" fmla="*/ 21573 h 1137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99007" h="113703">
                  <a:moveTo>
                    <a:pt x="13787" y="100897"/>
                  </a:moveTo>
                  <a:cubicBezTo>
                    <a:pt x="12545" y="105911"/>
                    <a:pt x="12190" y="107343"/>
                    <a:pt x="5093" y="107343"/>
                  </a:cubicBezTo>
                  <a:cubicBezTo>
                    <a:pt x="2786" y="107343"/>
                    <a:pt x="302" y="107343"/>
                    <a:pt x="302" y="111104"/>
                  </a:cubicBezTo>
                  <a:cubicBezTo>
                    <a:pt x="302" y="113073"/>
                    <a:pt x="1899" y="113789"/>
                    <a:pt x="2786" y="113789"/>
                  </a:cubicBezTo>
                  <a:cubicBezTo>
                    <a:pt x="7400" y="113789"/>
                    <a:pt x="13255" y="113073"/>
                    <a:pt x="18046" y="113073"/>
                  </a:cubicBezTo>
                  <a:cubicBezTo>
                    <a:pt x="24078" y="113073"/>
                    <a:pt x="30821" y="113789"/>
                    <a:pt x="36676" y="113789"/>
                  </a:cubicBezTo>
                  <a:cubicBezTo>
                    <a:pt x="38273" y="113789"/>
                    <a:pt x="40225" y="113252"/>
                    <a:pt x="40225" y="109850"/>
                  </a:cubicBezTo>
                  <a:cubicBezTo>
                    <a:pt x="40225" y="107343"/>
                    <a:pt x="37741" y="107343"/>
                    <a:pt x="35612" y="107343"/>
                  </a:cubicBezTo>
                  <a:cubicBezTo>
                    <a:pt x="31708" y="107343"/>
                    <a:pt x="26917" y="107343"/>
                    <a:pt x="26917" y="105195"/>
                  </a:cubicBezTo>
                  <a:cubicBezTo>
                    <a:pt x="26917" y="104299"/>
                    <a:pt x="28159" y="99644"/>
                    <a:pt x="28869" y="96958"/>
                  </a:cubicBezTo>
                  <a:cubicBezTo>
                    <a:pt x="30998" y="87467"/>
                    <a:pt x="33482" y="77798"/>
                    <a:pt x="35434" y="70278"/>
                  </a:cubicBezTo>
                  <a:cubicBezTo>
                    <a:pt x="37563" y="73859"/>
                    <a:pt x="43064" y="80842"/>
                    <a:pt x="53710" y="80842"/>
                  </a:cubicBezTo>
                  <a:cubicBezTo>
                    <a:pt x="75357" y="80842"/>
                    <a:pt x="99310" y="56669"/>
                    <a:pt x="99310" y="29989"/>
                  </a:cubicBezTo>
                  <a:cubicBezTo>
                    <a:pt x="99310" y="9039"/>
                    <a:pt x="84938" y="86"/>
                    <a:pt x="72695" y="86"/>
                  </a:cubicBezTo>
                  <a:cubicBezTo>
                    <a:pt x="61694" y="86"/>
                    <a:pt x="52290" y="7606"/>
                    <a:pt x="47500" y="12620"/>
                  </a:cubicBezTo>
                  <a:cubicBezTo>
                    <a:pt x="44483" y="2413"/>
                    <a:pt x="34547" y="86"/>
                    <a:pt x="29224" y="86"/>
                  </a:cubicBezTo>
                  <a:cubicBezTo>
                    <a:pt x="22304" y="86"/>
                    <a:pt x="18046" y="4741"/>
                    <a:pt x="15207" y="9576"/>
                  </a:cubicBezTo>
                  <a:cubicBezTo>
                    <a:pt x="11658" y="15664"/>
                    <a:pt x="8819" y="26408"/>
                    <a:pt x="8819" y="27482"/>
                  </a:cubicBezTo>
                  <a:cubicBezTo>
                    <a:pt x="8819" y="29810"/>
                    <a:pt x="11303" y="29810"/>
                    <a:pt x="11836" y="29810"/>
                  </a:cubicBezTo>
                  <a:cubicBezTo>
                    <a:pt x="14320" y="29810"/>
                    <a:pt x="14497" y="29273"/>
                    <a:pt x="15739" y="24438"/>
                  </a:cubicBezTo>
                  <a:cubicBezTo>
                    <a:pt x="18401" y="14052"/>
                    <a:pt x="21772" y="5099"/>
                    <a:pt x="28692" y="5099"/>
                  </a:cubicBezTo>
                  <a:cubicBezTo>
                    <a:pt x="33305" y="5099"/>
                    <a:pt x="34547" y="9039"/>
                    <a:pt x="34547" y="13873"/>
                  </a:cubicBezTo>
                  <a:cubicBezTo>
                    <a:pt x="34547" y="15843"/>
                    <a:pt x="34192" y="18171"/>
                    <a:pt x="34015" y="19245"/>
                  </a:cubicBezTo>
                  <a:lnTo>
                    <a:pt x="13787" y="100897"/>
                  </a:lnTo>
                  <a:close/>
                  <a:moveTo>
                    <a:pt x="47322" y="21573"/>
                  </a:moveTo>
                  <a:cubicBezTo>
                    <a:pt x="57613" y="7785"/>
                    <a:pt x="66485" y="5099"/>
                    <a:pt x="72163" y="5099"/>
                  </a:cubicBezTo>
                  <a:cubicBezTo>
                    <a:pt x="79083" y="5099"/>
                    <a:pt x="85115" y="10292"/>
                    <a:pt x="85115" y="22468"/>
                  </a:cubicBezTo>
                  <a:cubicBezTo>
                    <a:pt x="85115" y="29810"/>
                    <a:pt x="81212" y="48074"/>
                    <a:pt x="75889" y="58460"/>
                  </a:cubicBezTo>
                  <a:cubicBezTo>
                    <a:pt x="71453" y="67234"/>
                    <a:pt x="62759" y="75829"/>
                    <a:pt x="53710" y="75829"/>
                  </a:cubicBezTo>
                  <a:cubicBezTo>
                    <a:pt x="41112" y="75829"/>
                    <a:pt x="37918" y="62041"/>
                    <a:pt x="37918" y="60250"/>
                  </a:cubicBezTo>
                  <a:cubicBezTo>
                    <a:pt x="37918" y="59534"/>
                    <a:pt x="38273" y="58281"/>
                    <a:pt x="38451" y="57564"/>
                  </a:cubicBezTo>
                  <a:lnTo>
                    <a:pt x="47322" y="21573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64" name="TextBox 1563">
            <a:extLst>
              <a:ext uri="{FF2B5EF4-FFF2-40B4-BE49-F238E27FC236}">
                <a16:creationId xmlns:a16="http://schemas.microsoft.com/office/drawing/2014/main" id="{8B7DC72A-339B-3FF1-A5B2-D02BF0D019A1}"/>
              </a:ext>
            </a:extLst>
          </p:cNvPr>
          <p:cNvSpPr txBox="1"/>
          <p:nvPr/>
        </p:nvSpPr>
        <p:spPr>
          <a:xfrm>
            <a:off x="570405" y="922698"/>
            <a:ext cx="299829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Collider approach photon yield:</a:t>
            </a:r>
          </a:p>
        </p:txBody>
      </p:sp>
      <p:grpSp>
        <p:nvGrpSpPr>
          <p:cNvPr id="2658" name="Group 2657" descr="\documentclass{article}&#10;\usepackage{amsmath}&#10;\pagestyle{empty}&#10;\begin{document}&#10;&#10;\begin{equation*}&#10;\propto \frac{4}{\theta_0^2}&#10;\end{equation*}&#10;&#10;&#10;\end{document}" title="IguanaTex Vector Display">
            <a:extLst>
              <a:ext uri="{FF2B5EF4-FFF2-40B4-BE49-F238E27FC236}">
                <a16:creationId xmlns:a16="http://schemas.microsoft.com/office/drawing/2014/main" id="{EEE24ECF-181B-4B27-06D8-BFA255A253D2}"/>
              </a:ext>
            </a:extLst>
          </p:cNvPr>
          <p:cNvGrpSpPr>
            <a:grpSpLocks noChangeAspect="1"/>
          </p:cNvGrpSpPr>
          <p:nvPr>
            <p:custDataLst>
              <p:tags r:id="rId4"/>
            </p:custDataLst>
          </p:nvPr>
        </p:nvGrpSpPr>
        <p:grpSpPr>
          <a:xfrm>
            <a:off x="10363978" y="4369600"/>
            <a:ext cx="522648" cy="574344"/>
            <a:chOff x="6755829" y="6600581"/>
            <a:chExt cx="522648" cy="574344"/>
          </a:xfrm>
        </p:grpSpPr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81DCAF41-3539-2887-DDA3-F4D4F3B0109F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>
            <a:xfrm>
              <a:off x="6755829" y="6826225"/>
              <a:ext cx="168531" cy="112140"/>
            </a:xfrm>
            <a:custGeom>
              <a:avLst/>
              <a:gdLst>
                <a:gd name="csX0" fmla="*/ 168754 w 168531"/>
                <a:gd name="csY0" fmla="*/ 101572 h 112140"/>
                <a:gd name="csX1" fmla="*/ 162934 w 168531"/>
                <a:gd name="csY1" fmla="*/ 102068 h 112140"/>
                <a:gd name="csX2" fmla="*/ 120928 w 168531"/>
                <a:gd name="csY2" fmla="*/ 69886 h 112140"/>
                <a:gd name="csX3" fmla="*/ 108781 w 168531"/>
                <a:gd name="csY3" fmla="*/ 51320 h 112140"/>
                <a:gd name="csX4" fmla="*/ 161922 w 168531"/>
                <a:gd name="csY4" fmla="*/ 7256 h 112140"/>
                <a:gd name="csX5" fmla="*/ 168754 w 168531"/>
                <a:gd name="csY5" fmla="*/ 7999 h 112140"/>
                <a:gd name="csX6" fmla="*/ 167995 w 168531"/>
                <a:gd name="csY6" fmla="*/ 820 h 112140"/>
                <a:gd name="csX7" fmla="*/ 160151 w 168531"/>
                <a:gd name="csY7" fmla="*/ 77 h 112140"/>
                <a:gd name="csX8" fmla="*/ 103214 w 168531"/>
                <a:gd name="csY8" fmla="*/ 42656 h 112140"/>
                <a:gd name="csX9" fmla="*/ 80187 w 168531"/>
                <a:gd name="csY9" fmla="*/ 14435 h 112140"/>
                <a:gd name="csX10" fmla="*/ 44506 w 168531"/>
                <a:gd name="csY10" fmla="*/ 77 h 112140"/>
                <a:gd name="csX11" fmla="*/ 222 w 168531"/>
                <a:gd name="csY11" fmla="*/ 56271 h 112140"/>
                <a:gd name="csX12" fmla="*/ 43747 w 168531"/>
                <a:gd name="csY12" fmla="*/ 112217 h 112140"/>
                <a:gd name="csX13" fmla="*/ 100684 w 168531"/>
                <a:gd name="csY13" fmla="*/ 69638 h 112140"/>
                <a:gd name="csX14" fmla="*/ 123711 w 168531"/>
                <a:gd name="csY14" fmla="*/ 97859 h 112140"/>
                <a:gd name="csX15" fmla="*/ 159392 w 168531"/>
                <a:gd name="csY15" fmla="*/ 112217 h 112140"/>
                <a:gd name="csX16" fmla="*/ 168754 w 168531"/>
                <a:gd name="csY16" fmla="*/ 111227 h 112140"/>
                <a:gd name="csX17" fmla="*/ 168754 w 168531"/>
                <a:gd name="csY17" fmla="*/ 101572 h 112140"/>
                <a:gd name="csX18" fmla="*/ 95117 w 168531"/>
                <a:gd name="csY18" fmla="*/ 60974 h 112140"/>
                <a:gd name="csX19" fmla="*/ 41976 w 168531"/>
                <a:gd name="csY19" fmla="*/ 105038 h 112140"/>
                <a:gd name="csX20" fmla="*/ 5790 w 168531"/>
                <a:gd name="csY20" fmla="*/ 56271 h 112140"/>
                <a:gd name="csX21" fmla="*/ 40964 w 168531"/>
                <a:gd name="csY21" fmla="*/ 10226 h 112140"/>
                <a:gd name="csX22" fmla="*/ 82970 w 168531"/>
                <a:gd name="csY22" fmla="*/ 42408 h 112140"/>
                <a:gd name="csX23" fmla="*/ 95117 w 168531"/>
                <a:gd name="csY23" fmla="*/ 60974 h 112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68531" h="112140">
                  <a:moveTo>
                    <a:pt x="168754" y="101572"/>
                  </a:moveTo>
                  <a:cubicBezTo>
                    <a:pt x="167742" y="101572"/>
                    <a:pt x="163693" y="102068"/>
                    <a:pt x="162934" y="102068"/>
                  </a:cubicBezTo>
                  <a:cubicBezTo>
                    <a:pt x="142943" y="102068"/>
                    <a:pt x="129532" y="82759"/>
                    <a:pt x="120928" y="69886"/>
                  </a:cubicBezTo>
                  <a:cubicBezTo>
                    <a:pt x="118397" y="65678"/>
                    <a:pt x="111565" y="55528"/>
                    <a:pt x="108781" y="51320"/>
                  </a:cubicBezTo>
                  <a:cubicBezTo>
                    <a:pt x="114855" y="37952"/>
                    <a:pt x="131809" y="7256"/>
                    <a:pt x="161922" y="7256"/>
                  </a:cubicBezTo>
                  <a:cubicBezTo>
                    <a:pt x="163693" y="7256"/>
                    <a:pt x="165971" y="7256"/>
                    <a:pt x="168754" y="7999"/>
                  </a:cubicBezTo>
                  <a:cubicBezTo>
                    <a:pt x="168754" y="1562"/>
                    <a:pt x="168501" y="1315"/>
                    <a:pt x="167995" y="820"/>
                  </a:cubicBezTo>
                  <a:cubicBezTo>
                    <a:pt x="166224" y="324"/>
                    <a:pt x="162428" y="77"/>
                    <a:pt x="160151" y="77"/>
                  </a:cubicBezTo>
                  <a:cubicBezTo>
                    <a:pt x="128013" y="77"/>
                    <a:pt x="109287" y="30278"/>
                    <a:pt x="103214" y="42656"/>
                  </a:cubicBezTo>
                  <a:cubicBezTo>
                    <a:pt x="93092" y="27555"/>
                    <a:pt x="89549" y="22109"/>
                    <a:pt x="80187" y="14435"/>
                  </a:cubicBezTo>
                  <a:cubicBezTo>
                    <a:pt x="64750" y="1315"/>
                    <a:pt x="50833" y="77"/>
                    <a:pt x="44506" y="77"/>
                  </a:cubicBezTo>
                  <a:cubicBezTo>
                    <a:pt x="16418" y="77"/>
                    <a:pt x="222" y="27803"/>
                    <a:pt x="222" y="56271"/>
                  </a:cubicBezTo>
                  <a:cubicBezTo>
                    <a:pt x="222" y="83996"/>
                    <a:pt x="15912" y="112217"/>
                    <a:pt x="43747" y="112217"/>
                  </a:cubicBezTo>
                  <a:cubicBezTo>
                    <a:pt x="75885" y="112217"/>
                    <a:pt x="94611" y="82016"/>
                    <a:pt x="100684" y="69638"/>
                  </a:cubicBezTo>
                  <a:cubicBezTo>
                    <a:pt x="110806" y="84739"/>
                    <a:pt x="114348" y="90185"/>
                    <a:pt x="123711" y="97859"/>
                  </a:cubicBezTo>
                  <a:cubicBezTo>
                    <a:pt x="139147" y="110979"/>
                    <a:pt x="153065" y="112217"/>
                    <a:pt x="159392" y="112217"/>
                  </a:cubicBezTo>
                  <a:cubicBezTo>
                    <a:pt x="162428" y="112217"/>
                    <a:pt x="166477" y="111722"/>
                    <a:pt x="168754" y="111227"/>
                  </a:cubicBezTo>
                  <a:lnTo>
                    <a:pt x="168754" y="101572"/>
                  </a:lnTo>
                  <a:close/>
                  <a:moveTo>
                    <a:pt x="95117" y="60974"/>
                  </a:moveTo>
                  <a:cubicBezTo>
                    <a:pt x="89043" y="74342"/>
                    <a:pt x="72089" y="105038"/>
                    <a:pt x="41976" y="105038"/>
                  </a:cubicBezTo>
                  <a:cubicBezTo>
                    <a:pt x="17430" y="105038"/>
                    <a:pt x="5790" y="78798"/>
                    <a:pt x="5790" y="56271"/>
                  </a:cubicBezTo>
                  <a:cubicBezTo>
                    <a:pt x="5790" y="31763"/>
                    <a:pt x="19960" y="10226"/>
                    <a:pt x="40964" y="10226"/>
                  </a:cubicBezTo>
                  <a:cubicBezTo>
                    <a:pt x="60955" y="10226"/>
                    <a:pt x="74366" y="29535"/>
                    <a:pt x="82970" y="42408"/>
                  </a:cubicBezTo>
                  <a:cubicBezTo>
                    <a:pt x="85501" y="46616"/>
                    <a:pt x="92333" y="56766"/>
                    <a:pt x="95117" y="60974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AEF4D31B-EDB5-57EF-C262-DFEEA2293A3E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>
            <a:xfrm>
              <a:off x="7102628" y="6600581"/>
              <a:ext cx="112101" cy="167591"/>
            </a:xfrm>
            <a:custGeom>
              <a:avLst/>
              <a:gdLst>
                <a:gd name="csX0" fmla="*/ 67548 w 112101"/>
                <a:gd name="csY0" fmla="*/ 126816 h 167591"/>
                <a:gd name="csX1" fmla="*/ 67548 w 112101"/>
                <a:gd name="csY1" fmla="*/ 148353 h 167591"/>
                <a:gd name="csX2" fmla="*/ 48316 w 112101"/>
                <a:gd name="csY2" fmla="*/ 159987 h 167591"/>
                <a:gd name="csX3" fmla="*/ 43002 w 112101"/>
                <a:gd name="csY3" fmla="*/ 159987 h 167591"/>
                <a:gd name="csX4" fmla="*/ 43002 w 112101"/>
                <a:gd name="csY4" fmla="*/ 167661 h 167591"/>
                <a:gd name="csX5" fmla="*/ 77164 w 112101"/>
                <a:gd name="csY5" fmla="*/ 166919 h 167591"/>
                <a:gd name="csX6" fmla="*/ 111579 w 112101"/>
                <a:gd name="csY6" fmla="*/ 167661 h 167591"/>
                <a:gd name="csX7" fmla="*/ 111579 w 112101"/>
                <a:gd name="csY7" fmla="*/ 159987 h 167591"/>
                <a:gd name="csX8" fmla="*/ 106265 w 112101"/>
                <a:gd name="csY8" fmla="*/ 159987 h 167591"/>
                <a:gd name="csX9" fmla="*/ 87033 w 112101"/>
                <a:gd name="csY9" fmla="*/ 148353 h 167591"/>
                <a:gd name="csX10" fmla="*/ 87033 w 112101"/>
                <a:gd name="csY10" fmla="*/ 126816 h 167591"/>
                <a:gd name="csX11" fmla="*/ 112338 w 112101"/>
                <a:gd name="csY11" fmla="*/ 126816 h 167591"/>
                <a:gd name="csX12" fmla="*/ 112338 w 112101"/>
                <a:gd name="csY12" fmla="*/ 119142 h 167591"/>
                <a:gd name="csX13" fmla="*/ 87033 w 112101"/>
                <a:gd name="csY13" fmla="*/ 119142 h 167591"/>
                <a:gd name="csX14" fmla="*/ 87033 w 112101"/>
                <a:gd name="csY14" fmla="*/ 6506 h 167591"/>
                <a:gd name="csX15" fmla="*/ 82984 w 112101"/>
                <a:gd name="csY15" fmla="*/ 70 h 167591"/>
                <a:gd name="csX16" fmla="*/ 77923 w 112101"/>
                <a:gd name="csY16" fmla="*/ 3041 h 167591"/>
                <a:gd name="csX17" fmla="*/ 236 w 112101"/>
                <a:gd name="csY17" fmla="*/ 119142 h 167591"/>
                <a:gd name="csX18" fmla="*/ 236 w 112101"/>
                <a:gd name="csY18" fmla="*/ 126816 h 167591"/>
                <a:gd name="csX19" fmla="*/ 67548 w 112101"/>
                <a:gd name="csY19" fmla="*/ 126816 h 167591"/>
                <a:gd name="csX20" fmla="*/ 69066 w 112101"/>
                <a:gd name="csY20" fmla="*/ 119142 h 167591"/>
                <a:gd name="csX21" fmla="*/ 7322 w 112101"/>
                <a:gd name="csY21" fmla="*/ 119142 h 167591"/>
                <a:gd name="csX22" fmla="*/ 69066 w 112101"/>
                <a:gd name="csY22" fmla="*/ 26806 h 167591"/>
                <a:gd name="csX23" fmla="*/ 69066 w 112101"/>
                <a:gd name="csY23" fmla="*/ 119142 h 167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2101" h="167591">
                  <a:moveTo>
                    <a:pt x="67548" y="126816"/>
                  </a:moveTo>
                  <a:lnTo>
                    <a:pt x="67548" y="148353"/>
                  </a:lnTo>
                  <a:cubicBezTo>
                    <a:pt x="67548" y="157264"/>
                    <a:pt x="67042" y="159987"/>
                    <a:pt x="48316" y="159987"/>
                  </a:cubicBezTo>
                  <a:lnTo>
                    <a:pt x="43002" y="159987"/>
                  </a:lnTo>
                  <a:lnTo>
                    <a:pt x="43002" y="167661"/>
                  </a:lnTo>
                  <a:cubicBezTo>
                    <a:pt x="53377" y="166919"/>
                    <a:pt x="66536" y="166919"/>
                    <a:pt x="77164" y="166919"/>
                  </a:cubicBezTo>
                  <a:cubicBezTo>
                    <a:pt x="87792" y="166919"/>
                    <a:pt x="101204" y="166919"/>
                    <a:pt x="111579" y="167661"/>
                  </a:cubicBezTo>
                  <a:lnTo>
                    <a:pt x="111579" y="159987"/>
                  </a:lnTo>
                  <a:lnTo>
                    <a:pt x="106265" y="159987"/>
                  </a:lnTo>
                  <a:cubicBezTo>
                    <a:pt x="87539" y="159987"/>
                    <a:pt x="87033" y="157264"/>
                    <a:pt x="87033" y="148353"/>
                  </a:cubicBezTo>
                  <a:lnTo>
                    <a:pt x="87033" y="126816"/>
                  </a:lnTo>
                  <a:lnTo>
                    <a:pt x="112338" y="126816"/>
                  </a:lnTo>
                  <a:lnTo>
                    <a:pt x="112338" y="119142"/>
                  </a:lnTo>
                  <a:lnTo>
                    <a:pt x="87033" y="119142"/>
                  </a:lnTo>
                  <a:lnTo>
                    <a:pt x="87033" y="6506"/>
                  </a:lnTo>
                  <a:cubicBezTo>
                    <a:pt x="87033" y="1555"/>
                    <a:pt x="87033" y="70"/>
                    <a:pt x="82984" y="70"/>
                  </a:cubicBezTo>
                  <a:cubicBezTo>
                    <a:pt x="80707" y="70"/>
                    <a:pt x="79947" y="70"/>
                    <a:pt x="77923" y="3041"/>
                  </a:cubicBezTo>
                  <a:lnTo>
                    <a:pt x="236" y="119142"/>
                  </a:lnTo>
                  <a:lnTo>
                    <a:pt x="236" y="126816"/>
                  </a:lnTo>
                  <a:lnTo>
                    <a:pt x="67548" y="126816"/>
                  </a:lnTo>
                  <a:close/>
                  <a:moveTo>
                    <a:pt x="69066" y="119142"/>
                  </a:moveTo>
                  <a:lnTo>
                    <a:pt x="7322" y="119142"/>
                  </a:lnTo>
                  <a:lnTo>
                    <a:pt x="69066" y="26806"/>
                  </a:lnTo>
                  <a:lnTo>
                    <a:pt x="69066" y="119142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4" name="Rectangle 2653">
              <a:extLst>
                <a:ext uri="{FF2B5EF4-FFF2-40B4-BE49-F238E27FC236}">
                  <a16:creationId xmlns:a16="http://schemas.microsoft.com/office/drawing/2014/main" id="{DB13F839-CCBB-DF9D-99D9-C0CC113CC33C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>
            <a:xfrm>
              <a:off x="7039133" y="6868803"/>
              <a:ext cx="239344" cy="9901"/>
            </a:xfrm>
            <a:prstGeom prst="rect">
              <a:avLst/>
            </a:pr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80C067C5-26C3-17EF-C965-336B57BC9CE9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>
            <a:xfrm>
              <a:off x="7049761" y="6930926"/>
              <a:ext cx="104510" cy="177245"/>
            </a:xfrm>
            <a:custGeom>
              <a:avLst/>
              <a:gdLst>
                <a:gd name="csX0" fmla="*/ 104744 w 104510"/>
                <a:gd name="csY0" fmla="*/ 50831 h 177245"/>
                <a:gd name="csX1" fmla="*/ 74378 w 104510"/>
                <a:gd name="csY1" fmla="*/ 84 h 177245"/>
                <a:gd name="csX2" fmla="*/ 234 w 104510"/>
                <a:gd name="csY2" fmla="*/ 126582 h 177245"/>
                <a:gd name="csX3" fmla="*/ 30600 w 104510"/>
                <a:gd name="csY3" fmla="*/ 177330 h 177245"/>
                <a:gd name="csX4" fmla="*/ 104744 w 104510"/>
                <a:gd name="csY4" fmla="*/ 50831 h 177245"/>
                <a:gd name="csX5" fmla="*/ 27058 w 104510"/>
                <a:gd name="csY5" fmla="*/ 84746 h 177245"/>
                <a:gd name="csX6" fmla="*/ 46543 w 104510"/>
                <a:gd name="csY6" fmla="*/ 31523 h 177245"/>
                <a:gd name="csX7" fmla="*/ 74125 w 104510"/>
                <a:gd name="csY7" fmla="*/ 5530 h 177245"/>
                <a:gd name="csX8" fmla="*/ 88043 w 104510"/>
                <a:gd name="csY8" fmla="*/ 35483 h 177245"/>
                <a:gd name="csX9" fmla="*/ 79945 w 104510"/>
                <a:gd name="csY9" fmla="*/ 84746 h 177245"/>
                <a:gd name="csX10" fmla="*/ 27058 w 104510"/>
                <a:gd name="csY10" fmla="*/ 84746 h 177245"/>
                <a:gd name="csX11" fmla="*/ 77668 w 104510"/>
                <a:gd name="csY11" fmla="*/ 92667 h 177245"/>
                <a:gd name="csX12" fmla="*/ 59954 w 104510"/>
                <a:gd name="csY12" fmla="*/ 142920 h 177245"/>
                <a:gd name="csX13" fmla="*/ 30600 w 104510"/>
                <a:gd name="csY13" fmla="*/ 171883 h 177245"/>
                <a:gd name="csX14" fmla="*/ 16936 w 104510"/>
                <a:gd name="csY14" fmla="*/ 141682 h 177245"/>
                <a:gd name="csX15" fmla="*/ 25033 w 104510"/>
                <a:gd name="csY15" fmla="*/ 92667 h 177245"/>
                <a:gd name="csX16" fmla="*/ 77668 w 104510"/>
                <a:gd name="csY16" fmla="*/ 92667 h 17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04510" h="177245">
                  <a:moveTo>
                    <a:pt x="104744" y="50831"/>
                  </a:moveTo>
                  <a:cubicBezTo>
                    <a:pt x="104744" y="34493"/>
                    <a:pt x="100189" y="84"/>
                    <a:pt x="74378" y="84"/>
                  </a:cubicBezTo>
                  <a:cubicBezTo>
                    <a:pt x="39204" y="84"/>
                    <a:pt x="234" y="69893"/>
                    <a:pt x="234" y="126582"/>
                  </a:cubicBezTo>
                  <a:cubicBezTo>
                    <a:pt x="234" y="149851"/>
                    <a:pt x="7573" y="177330"/>
                    <a:pt x="30600" y="177330"/>
                  </a:cubicBezTo>
                  <a:cubicBezTo>
                    <a:pt x="66281" y="177330"/>
                    <a:pt x="104744" y="106283"/>
                    <a:pt x="104744" y="50831"/>
                  </a:cubicBezTo>
                  <a:close/>
                  <a:moveTo>
                    <a:pt x="27058" y="84746"/>
                  </a:moveTo>
                  <a:cubicBezTo>
                    <a:pt x="31359" y="68903"/>
                    <a:pt x="36420" y="49099"/>
                    <a:pt x="46543" y="31523"/>
                  </a:cubicBezTo>
                  <a:cubicBezTo>
                    <a:pt x="53375" y="19393"/>
                    <a:pt x="62738" y="5530"/>
                    <a:pt x="74125" y="5530"/>
                  </a:cubicBezTo>
                  <a:cubicBezTo>
                    <a:pt x="86525" y="5530"/>
                    <a:pt x="88043" y="21373"/>
                    <a:pt x="88043" y="35483"/>
                  </a:cubicBezTo>
                  <a:cubicBezTo>
                    <a:pt x="88043" y="47613"/>
                    <a:pt x="86018" y="60238"/>
                    <a:pt x="79945" y="84746"/>
                  </a:cubicBezTo>
                  <a:lnTo>
                    <a:pt x="27058" y="84746"/>
                  </a:lnTo>
                  <a:close/>
                  <a:moveTo>
                    <a:pt x="77668" y="92667"/>
                  </a:moveTo>
                  <a:cubicBezTo>
                    <a:pt x="74884" y="104055"/>
                    <a:pt x="69570" y="125096"/>
                    <a:pt x="59954" y="142920"/>
                  </a:cubicBezTo>
                  <a:cubicBezTo>
                    <a:pt x="51097" y="159753"/>
                    <a:pt x="41481" y="171883"/>
                    <a:pt x="30600" y="171883"/>
                  </a:cubicBezTo>
                  <a:cubicBezTo>
                    <a:pt x="22250" y="171883"/>
                    <a:pt x="16936" y="164704"/>
                    <a:pt x="16936" y="141682"/>
                  </a:cubicBezTo>
                  <a:cubicBezTo>
                    <a:pt x="16936" y="131285"/>
                    <a:pt x="18454" y="116927"/>
                    <a:pt x="25033" y="92667"/>
                  </a:cubicBezTo>
                  <a:lnTo>
                    <a:pt x="77668" y="92667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31A41684-7897-428B-4A03-80F07DBCBECA}"/>
                </a:ext>
              </a:extLst>
            </p:cNvPr>
            <p:cNvSpPr/>
            <p:nvPr>
              <p:custDataLst>
                <p:tags r:id="rId45"/>
              </p:custDataLst>
            </p:nvPr>
          </p:nvSpPr>
          <p:spPr>
            <a:xfrm>
              <a:off x="7176115" y="6905121"/>
              <a:ext cx="78293" cy="115061"/>
            </a:xfrm>
            <a:custGeom>
              <a:avLst/>
              <a:gdLst>
                <a:gd name="csX0" fmla="*/ 78533 w 78293"/>
                <a:gd name="csY0" fmla="*/ 83604 h 115061"/>
                <a:gd name="csX1" fmla="*/ 72511 w 78293"/>
                <a:gd name="csY1" fmla="*/ 83604 h 115061"/>
                <a:gd name="csX2" fmla="*/ 67905 w 78293"/>
                <a:gd name="csY2" fmla="*/ 99373 h 115061"/>
                <a:gd name="csX3" fmla="*/ 50369 w 78293"/>
                <a:gd name="csY3" fmla="*/ 100412 h 115061"/>
                <a:gd name="csX4" fmla="*/ 17776 w 78293"/>
                <a:gd name="csY4" fmla="*/ 100412 h 115061"/>
                <a:gd name="csX5" fmla="*/ 53203 w 78293"/>
                <a:gd name="csY5" fmla="*/ 71300 h 115061"/>
                <a:gd name="csX6" fmla="*/ 78533 w 78293"/>
                <a:gd name="csY6" fmla="*/ 33871 h 115061"/>
                <a:gd name="csX7" fmla="*/ 37083 w 78293"/>
                <a:gd name="csY7" fmla="*/ 80 h 115061"/>
                <a:gd name="csX8" fmla="*/ 239 w 78293"/>
                <a:gd name="csY8" fmla="*/ 31098 h 115061"/>
                <a:gd name="csX9" fmla="*/ 9627 w 78293"/>
                <a:gd name="csY9" fmla="*/ 40802 h 115061"/>
                <a:gd name="csX10" fmla="*/ 19016 w 78293"/>
                <a:gd name="csY10" fmla="*/ 31618 h 115061"/>
                <a:gd name="csX11" fmla="*/ 8565 w 78293"/>
                <a:gd name="csY11" fmla="*/ 22434 h 115061"/>
                <a:gd name="csX12" fmla="*/ 34426 w 78293"/>
                <a:gd name="csY12" fmla="*/ 6319 h 115061"/>
                <a:gd name="csX13" fmla="*/ 61351 w 78293"/>
                <a:gd name="csY13" fmla="*/ 33871 h 115061"/>
                <a:gd name="csX14" fmla="*/ 44700 w 78293"/>
                <a:gd name="csY14" fmla="*/ 67142 h 115061"/>
                <a:gd name="csX15" fmla="*/ 2010 w 78293"/>
                <a:gd name="csY15" fmla="*/ 108383 h 115061"/>
                <a:gd name="csX16" fmla="*/ 239 w 78293"/>
                <a:gd name="csY16" fmla="*/ 115142 h 115061"/>
                <a:gd name="csX17" fmla="*/ 73219 w 78293"/>
                <a:gd name="csY17" fmla="*/ 115142 h 115061"/>
                <a:gd name="csX18" fmla="*/ 78533 w 78293"/>
                <a:gd name="csY18" fmla="*/ 83604 h 115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8293" h="115061">
                  <a:moveTo>
                    <a:pt x="78533" y="83604"/>
                  </a:moveTo>
                  <a:lnTo>
                    <a:pt x="72511" y="83604"/>
                  </a:lnTo>
                  <a:cubicBezTo>
                    <a:pt x="71979" y="87416"/>
                    <a:pt x="70208" y="97640"/>
                    <a:pt x="67905" y="99373"/>
                  </a:cubicBezTo>
                  <a:cubicBezTo>
                    <a:pt x="66488" y="100412"/>
                    <a:pt x="52848" y="100412"/>
                    <a:pt x="50369" y="100412"/>
                  </a:cubicBezTo>
                  <a:lnTo>
                    <a:pt x="17776" y="100412"/>
                  </a:lnTo>
                  <a:cubicBezTo>
                    <a:pt x="36375" y="84297"/>
                    <a:pt x="42575" y="79445"/>
                    <a:pt x="53203" y="71300"/>
                  </a:cubicBezTo>
                  <a:cubicBezTo>
                    <a:pt x="66311" y="61077"/>
                    <a:pt x="78533" y="50333"/>
                    <a:pt x="78533" y="33871"/>
                  </a:cubicBezTo>
                  <a:cubicBezTo>
                    <a:pt x="78533" y="12903"/>
                    <a:pt x="59757" y="80"/>
                    <a:pt x="37083" y="80"/>
                  </a:cubicBezTo>
                  <a:cubicBezTo>
                    <a:pt x="15119" y="80"/>
                    <a:pt x="239" y="15156"/>
                    <a:pt x="239" y="31098"/>
                  </a:cubicBezTo>
                  <a:cubicBezTo>
                    <a:pt x="239" y="39936"/>
                    <a:pt x="7856" y="40802"/>
                    <a:pt x="9627" y="40802"/>
                  </a:cubicBezTo>
                  <a:cubicBezTo>
                    <a:pt x="13879" y="40802"/>
                    <a:pt x="19016" y="37856"/>
                    <a:pt x="19016" y="31618"/>
                  </a:cubicBezTo>
                  <a:cubicBezTo>
                    <a:pt x="19016" y="28499"/>
                    <a:pt x="17776" y="22434"/>
                    <a:pt x="8565" y="22434"/>
                  </a:cubicBezTo>
                  <a:cubicBezTo>
                    <a:pt x="14056" y="10131"/>
                    <a:pt x="26101" y="6319"/>
                    <a:pt x="34426" y="6319"/>
                  </a:cubicBezTo>
                  <a:cubicBezTo>
                    <a:pt x="52140" y="6319"/>
                    <a:pt x="61351" y="19835"/>
                    <a:pt x="61351" y="33871"/>
                  </a:cubicBezTo>
                  <a:cubicBezTo>
                    <a:pt x="61351" y="48947"/>
                    <a:pt x="50369" y="60903"/>
                    <a:pt x="44700" y="67142"/>
                  </a:cubicBezTo>
                  <a:lnTo>
                    <a:pt x="2010" y="108383"/>
                  </a:lnTo>
                  <a:cubicBezTo>
                    <a:pt x="239" y="109943"/>
                    <a:pt x="239" y="110290"/>
                    <a:pt x="239" y="115142"/>
                  </a:cubicBezTo>
                  <a:lnTo>
                    <a:pt x="73219" y="115142"/>
                  </a:lnTo>
                  <a:lnTo>
                    <a:pt x="78533" y="83604"/>
                  </a:ln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F88C0AEC-3DBE-70C0-35DB-DDD421438680}"/>
                </a:ext>
              </a:extLst>
            </p:cNvPr>
            <p:cNvSpPr/>
            <p:nvPr>
              <p:custDataLst>
                <p:tags r:id="rId46"/>
              </p:custDataLst>
            </p:nvPr>
          </p:nvSpPr>
          <p:spPr>
            <a:xfrm>
              <a:off x="7167137" y="7056399"/>
              <a:ext cx="82190" cy="118526"/>
            </a:xfrm>
            <a:custGeom>
              <a:avLst/>
              <a:gdLst>
                <a:gd name="csX0" fmla="*/ 82430 w 82190"/>
                <a:gd name="csY0" fmla="*/ 59870 h 118526"/>
                <a:gd name="csX1" fmla="*/ 71979 w 82190"/>
                <a:gd name="csY1" fmla="*/ 14989 h 118526"/>
                <a:gd name="csX2" fmla="*/ 41334 w 82190"/>
                <a:gd name="csY2" fmla="*/ 86 h 118526"/>
                <a:gd name="csX3" fmla="*/ 239 w 82190"/>
                <a:gd name="csY3" fmla="*/ 59870 h 118526"/>
                <a:gd name="csX4" fmla="*/ 41334 w 82190"/>
                <a:gd name="csY4" fmla="*/ 118613 h 118526"/>
                <a:gd name="csX5" fmla="*/ 82430 w 82190"/>
                <a:gd name="csY5" fmla="*/ 59870 h 118526"/>
                <a:gd name="csX6" fmla="*/ 41334 w 82190"/>
                <a:gd name="csY6" fmla="*/ 113761 h 118526"/>
                <a:gd name="csX7" fmla="*/ 18838 w 82190"/>
                <a:gd name="csY7" fmla="*/ 94873 h 118526"/>
                <a:gd name="csX8" fmla="*/ 16358 w 82190"/>
                <a:gd name="csY8" fmla="*/ 57617 h 118526"/>
                <a:gd name="csX9" fmla="*/ 19015 w 82190"/>
                <a:gd name="csY9" fmla="*/ 22267 h 118526"/>
                <a:gd name="csX10" fmla="*/ 41334 w 82190"/>
                <a:gd name="csY10" fmla="*/ 4938 h 118526"/>
                <a:gd name="csX11" fmla="*/ 63299 w 82190"/>
                <a:gd name="csY11" fmla="*/ 20707 h 118526"/>
                <a:gd name="csX12" fmla="*/ 66310 w 82190"/>
                <a:gd name="csY12" fmla="*/ 57617 h 118526"/>
                <a:gd name="csX13" fmla="*/ 64008 w 82190"/>
                <a:gd name="csY13" fmla="*/ 94180 h 118526"/>
                <a:gd name="csX14" fmla="*/ 41334 w 82190"/>
                <a:gd name="csY14" fmla="*/ 113761 h 11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2190" h="118526">
                  <a:moveTo>
                    <a:pt x="82430" y="59870"/>
                  </a:moveTo>
                  <a:cubicBezTo>
                    <a:pt x="82430" y="40808"/>
                    <a:pt x="80127" y="27119"/>
                    <a:pt x="71979" y="14989"/>
                  </a:cubicBezTo>
                  <a:cubicBezTo>
                    <a:pt x="66488" y="7018"/>
                    <a:pt x="55505" y="86"/>
                    <a:pt x="41334" y="86"/>
                  </a:cubicBezTo>
                  <a:cubicBezTo>
                    <a:pt x="239" y="86"/>
                    <a:pt x="239" y="47393"/>
                    <a:pt x="239" y="59870"/>
                  </a:cubicBezTo>
                  <a:cubicBezTo>
                    <a:pt x="239" y="72346"/>
                    <a:pt x="239" y="118613"/>
                    <a:pt x="41334" y="118613"/>
                  </a:cubicBezTo>
                  <a:cubicBezTo>
                    <a:pt x="82430" y="118613"/>
                    <a:pt x="82430" y="72346"/>
                    <a:pt x="82430" y="59870"/>
                  </a:cubicBezTo>
                  <a:close/>
                  <a:moveTo>
                    <a:pt x="41334" y="113761"/>
                  </a:moveTo>
                  <a:cubicBezTo>
                    <a:pt x="33186" y="113761"/>
                    <a:pt x="22381" y="109083"/>
                    <a:pt x="18838" y="94873"/>
                  </a:cubicBezTo>
                  <a:cubicBezTo>
                    <a:pt x="16358" y="84649"/>
                    <a:pt x="16358" y="70440"/>
                    <a:pt x="16358" y="57617"/>
                  </a:cubicBezTo>
                  <a:cubicBezTo>
                    <a:pt x="16358" y="44967"/>
                    <a:pt x="16358" y="31798"/>
                    <a:pt x="19015" y="22267"/>
                  </a:cubicBezTo>
                  <a:cubicBezTo>
                    <a:pt x="22735" y="8577"/>
                    <a:pt x="34072" y="4938"/>
                    <a:pt x="41334" y="4938"/>
                  </a:cubicBezTo>
                  <a:cubicBezTo>
                    <a:pt x="50900" y="4938"/>
                    <a:pt x="60111" y="10657"/>
                    <a:pt x="63299" y="20707"/>
                  </a:cubicBezTo>
                  <a:cubicBezTo>
                    <a:pt x="66133" y="30065"/>
                    <a:pt x="66310" y="42541"/>
                    <a:pt x="66310" y="57617"/>
                  </a:cubicBezTo>
                  <a:cubicBezTo>
                    <a:pt x="66310" y="70440"/>
                    <a:pt x="66310" y="83263"/>
                    <a:pt x="64008" y="94180"/>
                  </a:cubicBezTo>
                  <a:cubicBezTo>
                    <a:pt x="60465" y="109949"/>
                    <a:pt x="48420" y="113761"/>
                    <a:pt x="41334" y="113761"/>
                  </a:cubicBezTo>
                  <a:close/>
                </a:path>
              </a:pathLst>
            </a:custGeom>
            <a:solidFill>
              <a:schemeClr val="tx1"/>
            </a:solidFill>
            <a:ln w="25400" cap="flat">
              <a:noFill/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27" name="TextBox 2726">
            <a:extLst>
              <a:ext uri="{FF2B5EF4-FFF2-40B4-BE49-F238E27FC236}">
                <a16:creationId xmlns:a16="http://schemas.microsoft.com/office/drawing/2014/main" id="{D9D1D0DD-9AE8-BEAD-18DF-98EC7BAA9980}"/>
              </a:ext>
            </a:extLst>
          </p:cNvPr>
          <p:cNvSpPr txBox="1"/>
          <p:nvPr/>
        </p:nvSpPr>
        <p:spPr>
          <a:xfrm>
            <a:off x="7958821" y="4276170"/>
            <a:ext cx="2915105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Shallow angles, </a:t>
            </a:r>
          </a:p>
          <a:p>
            <a:r>
              <a:rPr lang="en-US" sz="1400" dirty="0">
                <a:latin typeface="Avenir Next LT Pro Light" panose="020B0304020202020204" pitchFamily="34" charset="0"/>
              </a:rPr>
              <a:t>large Doppler shift penalty:</a:t>
            </a:r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  <p:grpSp>
        <p:nvGrpSpPr>
          <p:cNvPr id="2519" name="Group 2518">
            <a:extLst>
              <a:ext uri="{FF2B5EF4-FFF2-40B4-BE49-F238E27FC236}">
                <a16:creationId xmlns:a16="http://schemas.microsoft.com/office/drawing/2014/main" id="{65367097-325E-BD45-3327-1C8C495E58A9}"/>
              </a:ext>
            </a:extLst>
          </p:cNvPr>
          <p:cNvGrpSpPr/>
          <p:nvPr/>
        </p:nvGrpSpPr>
        <p:grpSpPr>
          <a:xfrm>
            <a:off x="6815575" y="676662"/>
            <a:ext cx="4557712" cy="2051056"/>
            <a:chOff x="1049845" y="1893143"/>
            <a:chExt cx="5813939" cy="2616382"/>
          </a:xfrm>
        </p:grpSpPr>
        <p:grpSp>
          <p:nvGrpSpPr>
            <p:cNvPr id="2520" name="Graphic 4">
              <a:extLst>
                <a:ext uri="{FF2B5EF4-FFF2-40B4-BE49-F238E27FC236}">
                  <a16:creationId xmlns:a16="http://schemas.microsoft.com/office/drawing/2014/main" id="{2D8400C9-737E-7805-69B2-11760665E3A5}"/>
                </a:ext>
              </a:extLst>
            </p:cNvPr>
            <p:cNvGrpSpPr/>
            <p:nvPr/>
          </p:nvGrpSpPr>
          <p:grpSpPr>
            <a:xfrm>
              <a:off x="1049845" y="1893143"/>
              <a:ext cx="5813939" cy="2616382"/>
              <a:chOff x="441086" y="185049"/>
              <a:chExt cx="5813939" cy="2616382"/>
            </a:xfrm>
          </p:grpSpPr>
          <p:sp>
            <p:nvSpPr>
              <p:cNvPr id="2579" name="Freeform: Shape 2578">
                <a:extLst>
                  <a:ext uri="{FF2B5EF4-FFF2-40B4-BE49-F238E27FC236}">
                    <a16:creationId xmlns:a16="http://schemas.microsoft.com/office/drawing/2014/main" id="{8BA7E455-8926-B26A-4CB8-E9B6CD68EC4B}"/>
                  </a:ext>
                </a:extLst>
              </p:cNvPr>
              <p:cNvSpPr/>
              <p:nvPr/>
            </p:nvSpPr>
            <p:spPr>
              <a:xfrm>
                <a:off x="882817" y="268777"/>
                <a:ext cx="2243076" cy="2134976"/>
              </a:xfrm>
              <a:custGeom>
                <a:avLst/>
                <a:gdLst>
                  <a:gd name="csX0" fmla="*/ 0 w 2243076"/>
                  <a:gd name="csY0" fmla="*/ 2134977 h 2134976"/>
                  <a:gd name="csX1" fmla="*/ 2243077 w 2243076"/>
                  <a:gd name="csY1" fmla="*/ 2134977 h 2134976"/>
                  <a:gd name="csX2" fmla="*/ 2243077 w 2243076"/>
                  <a:gd name="csY2" fmla="*/ 0 h 2134976"/>
                  <a:gd name="csX3" fmla="*/ 0 w 2243076"/>
                  <a:gd name="csY3" fmla="*/ 0 h 213497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243076" h="2134976">
                    <a:moveTo>
                      <a:pt x="0" y="2134977"/>
                    </a:moveTo>
                    <a:lnTo>
                      <a:pt x="2243077" y="2134977"/>
                    </a:lnTo>
                    <a:lnTo>
                      <a:pt x="22430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006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82" name="Graphic 4">
                <a:extLst>
                  <a:ext uri="{FF2B5EF4-FFF2-40B4-BE49-F238E27FC236}">
                    <a16:creationId xmlns:a16="http://schemas.microsoft.com/office/drawing/2014/main" id="{1A6C0E72-0D0F-8F1E-9E41-BBFEF92DFDB3}"/>
                  </a:ext>
                </a:extLst>
              </p:cNvPr>
              <p:cNvGrpSpPr/>
              <p:nvPr/>
            </p:nvGrpSpPr>
            <p:grpSpPr>
              <a:xfrm>
                <a:off x="997790" y="451828"/>
                <a:ext cx="2128103" cy="1951926"/>
                <a:chOff x="997790" y="451828"/>
                <a:chExt cx="2128103" cy="1951926"/>
              </a:xfrm>
              <a:noFill/>
            </p:grpSpPr>
            <p:sp>
              <p:nvSpPr>
                <p:cNvPr id="2851" name="Freeform: Shape 2850">
                  <a:extLst>
                    <a:ext uri="{FF2B5EF4-FFF2-40B4-BE49-F238E27FC236}">
                      <a16:creationId xmlns:a16="http://schemas.microsoft.com/office/drawing/2014/main" id="{846F7961-3006-C333-538A-7B3EDBD63248}"/>
                    </a:ext>
                  </a:extLst>
                </p:cNvPr>
                <p:cNvSpPr/>
                <p:nvPr/>
              </p:nvSpPr>
              <p:spPr>
                <a:xfrm>
                  <a:off x="997790" y="451828"/>
                  <a:ext cx="2128103" cy="615872"/>
                </a:xfrm>
                <a:custGeom>
                  <a:avLst/>
                  <a:gdLst>
                    <a:gd name="csX0" fmla="*/ 0 w 2128103"/>
                    <a:gd name="csY0" fmla="*/ 0 h 615872"/>
                    <a:gd name="csX1" fmla="*/ 4265 w 2128103"/>
                    <a:gd name="csY1" fmla="*/ 1963 h 615872"/>
                    <a:gd name="csX2" fmla="*/ 8529 w 2128103"/>
                    <a:gd name="csY2" fmla="*/ 3969 h 615872"/>
                    <a:gd name="csX3" fmla="*/ 12794 w 2128103"/>
                    <a:gd name="csY3" fmla="*/ 6018 h 615872"/>
                    <a:gd name="csX4" fmla="*/ 17058 w 2128103"/>
                    <a:gd name="csY4" fmla="*/ 8107 h 615872"/>
                    <a:gd name="csX5" fmla="*/ 21324 w 2128103"/>
                    <a:gd name="csY5" fmla="*/ 10232 h 615872"/>
                    <a:gd name="csX6" fmla="*/ 25588 w 2128103"/>
                    <a:gd name="csY6" fmla="*/ 12393 h 615872"/>
                    <a:gd name="csX7" fmla="*/ 29853 w 2128103"/>
                    <a:gd name="csY7" fmla="*/ 14587 h 615872"/>
                    <a:gd name="csX8" fmla="*/ 34117 w 2128103"/>
                    <a:gd name="csY8" fmla="*/ 16813 h 615872"/>
                    <a:gd name="csX9" fmla="*/ 38383 w 2128103"/>
                    <a:gd name="csY9" fmla="*/ 19069 h 615872"/>
                    <a:gd name="csX10" fmla="*/ 42647 w 2128103"/>
                    <a:gd name="csY10" fmla="*/ 21352 h 615872"/>
                    <a:gd name="csX11" fmla="*/ 46912 w 2128103"/>
                    <a:gd name="csY11" fmla="*/ 23661 h 615872"/>
                    <a:gd name="csX12" fmla="*/ 51176 w 2128103"/>
                    <a:gd name="csY12" fmla="*/ 25994 h 615872"/>
                    <a:gd name="csX13" fmla="*/ 55441 w 2128103"/>
                    <a:gd name="csY13" fmla="*/ 28349 h 615872"/>
                    <a:gd name="csX14" fmla="*/ 59706 w 2128103"/>
                    <a:gd name="csY14" fmla="*/ 30726 h 615872"/>
                    <a:gd name="csX15" fmla="*/ 63971 w 2128103"/>
                    <a:gd name="csY15" fmla="*/ 33121 h 615872"/>
                    <a:gd name="csX16" fmla="*/ 68235 w 2128103"/>
                    <a:gd name="csY16" fmla="*/ 35533 h 615872"/>
                    <a:gd name="csX17" fmla="*/ 72500 w 2128103"/>
                    <a:gd name="csY17" fmla="*/ 37962 h 615872"/>
                    <a:gd name="csX18" fmla="*/ 76765 w 2128103"/>
                    <a:gd name="csY18" fmla="*/ 40405 h 615872"/>
                    <a:gd name="csX19" fmla="*/ 81030 w 2128103"/>
                    <a:gd name="csY19" fmla="*/ 42862 h 615872"/>
                    <a:gd name="csX20" fmla="*/ 85295 w 2128103"/>
                    <a:gd name="csY20" fmla="*/ 45330 h 615872"/>
                    <a:gd name="csX21" fmla="*/ 89559 w 2128103"/>
                    <a:gd name="csY21" fmla="*/ 47809 h 615872"/>
                    <a:gd name="csX22" fmla="*/ 93824 w 2128103"/>
                    <a:gd name="csY22" fmla="*/ 50297 h 615872"/>
                    <a:gd name="csX23" fmla="*/ 98088 w 2128103"/>
                    <a:gd name="csY23" fmla="*/ 52793 h 615872"/>
                    <a:gd name="csX24" fmla="*/ 102354 w 2128103"/>
                    <a:gd name="csY24" fmla="*/ 55297 h 615872"/>
                    <a:gd name="csX25" fmla="*/ 106618 w 2128103"/>
                    <a:gd name="csY25" fmla="*/ 57806 h 615872"/>
                    <a:gd name="csX26" fmla="*/ 110883 w 2128103"/>
                    <a:gd name="csY26" fmla="*/ 60320 h 615872"/>
                    <a:gd name="csX27" fmla="*/ 115147 w 2128103"/>
                    <a:gd name="csY27" fmla="*/ 62839 h 615872"/>
                    <a:gd name="csX28" fmla="*/ 119413 w 2128103"/>
                    <a:gd name="csY28" fmla="*/ 65359 h 615872"/>
                    <a:gd name="csX29" fmla="*/ 123677 w 2128103"/>
                    <a:gd name="csY29" fmla="*/ 67883 h 615872"/>
                    <a:gd name="csX30" fmla="*/ 127942 w 2128103"/>
                    <a:gd name="csY30" fmla="*/ 70407 h 615872"/>
                    <a:gd name="csX31" fmla="*/ 132206 w 2128103"/>
                    <a:gd name="csY31" fmla="*/ 72932 h 615872"/>
                    <a:gd name="csX32" fmla="*/ 136471 w 2128103"/>
                    <a:gd name="csY32" fmla="*/ 75457 h 615872"/>
                    <a:gd name="csX33" fmla="*/ 140736 w 2128103"/>
                    <a:gd name="csY33" fmla="*/ 77981 h 615872"/>
                    <a:gd name="csX34" fmla="*/ 145001 w 2128103"/>
                    <a:gd name="csY34" fmla="*/ 80502 h 615872"/>
                    <a:gd name="csX35" fmla="*/ 149266 w 2128103"/>
                    <a:gd name="csY35" fmla="*/ 83022 h 615872"/>
                    <a:gd name="csX36" fmla="*/ 153530 w 2128103"/>
                    <a:gd name="csY36" fmla="*/ 85539 h 615872"/>
                    <a:gd name="csX37" fmla="*/ 157795 w 2128103"/>
                    <a:gd name="csY37" fmla="*/ 88051 h 615872"/>
                    <a:gd name="csX38" fmla="*/ 162060 w 2128103"/>
                    <a:gd name="csY38" fmla="*/ 90560 h 615872"/>
                    <a:gd name="csX39" fmla="*/ 166325 w 2128103"/>
                    <a:gd name="csY39" fmla="*/ 93064 h 615872"/>
                    <a:gd name="csX40" fmla="*/ 170589 w 2128103"/>
                    <a:gd name="csY40" fmla="*/ 95563 h 615872"/>
                    <a:gd name="csX41" fmla="*/ 174854 w 2128103"/>
                    <a:gd name="csY41" fmla="*/ 98057 h 615872"/>
                    <a:gd name="csX42" fmla="*/ 179119 w 2128103"/>
                    <a:gd name="csY42" fmla="*/ 100544 h 615872"/>
                    <a:gd name="csX43" fmla="*/ 183384 w 2128103"/>
                    <a:gd name="csY43" fmla="*/ 103025 h 615872"/>
                    <a:gd name="csX44" fmla="*/ 187648 w 2128103"/>
                    <a:gd name="csY44" fmla="*/ 105499 h 615872"/>
                    <a:gd name="csX45" fmla="*/ 191913 w 2128103"/>
                    <a:gd name="csY45" fmla="*/ 107966 h 615872"/>
                    <a:gd name="csX46" fmla="*/ 196177 w 2128103"/>
                    <a:gd name="csY46" fmla="*/ 110425 h 615872"/>
                    <a:gd name="csX47" fmla="*/ 200442 w 2128103"/>
                    <a:gd name="csY47" fmla="*/ 112877 h 615872"/>
                    <a:gd name="csX48" fmla="*/ 204707 w 2128103"/>
                    <a:gd name="csY48" fmla="*/ 115320 h 615872"/>
                    <a:gd name="csX49" fmla="*/ 208972 w 2128103"/>
                    <a:gd name="csY49" fmla="*/ 117755 h 615872"/>
                    <a:gd name="csX50" fmla="*/ 213236 w 2128103"/>
                    <a:gd name="csY50" fmla="*/ 120182 h 615872"/>
                    <a:gd name="csX51" fmla="*/ 217501 w 2128103"/>
                    <a:gd name="csY51" fmla="*/ 122599 h 615872"/>
                    <a:gd name="csX52" fmla="*/ 221766 w 2128103"/>
                    <a:gd name="csY52" fmla="*/ 125007 h 615872"/>
                    <a:gd name="csX53" fmla="*/ 226031 w 2128103"/>
                    <a:gd name="csY53" fmla="*/ 127406 h 615872"/>
                    <a:gd name="csX54" fmla="*/ 230295 w 2128103"/>
                    <a:gd name="csY54" fmla="*/ 129796 h 615872"/>
                    <a:gd name="csX55" fmla="*/ 234560 w 2128103"/>
                    <a:gd name="csY55" fmla="*/ 132176 h 615872"/>
                    <a:gd name="csX56" fmla="*/ 238825 w 2128103"/>
                    <a:gd name="csY56" fmla="*/ 134545 h 615872"/>
                    <a:gd name="csX57" fmla="*/ 243090 w 2128103"/>
                    <a:gd name="csY57" fmla="*/ 136905 h 615872"/>
                    <a:gd name="csX58" fmla="*/ 247355 w 2128103"/>
                    <a:gd name="csY58" fmla="*/ 139255 h 615872"/>
                    <a:gd name="csX59" fmla="*/ 251619 w 2128103"/>
                    <a:gd name="csY59" fmla="*/ 141595 h 615872"/>
                    <a:gd name="csX60" fmla="*/ 255884 w 2128103"/>
                    <a:gd name="csY60" fmla="*/ 143924 h 615872"/>
                    <a:gd name="csX61" fmla="*/ 260148 w 2128103"/>
                    <a:gd name="csY61" fmla="*/ 146242 h 615872"/>
                    <a:gd name="csX62" fmla="*/ 264414 w 2128103"/>
                    <a:gd name="csY62" fmla="*/ 148551 h 615872"/>
                    <a:gd name="csX63" fmla="*/ 268678 w 2128103"/>
                    <a:gd name="csY63" fmla="*/ 150848 h 615872"/>
                    <a:gd name="csX64" fmla="*/ 272943 w 2128103"/>
                    <a:gd name="csY64" fmla="*/ 153135 h 615872"/>
                    <a:gd name="csX65" fmla="*/ 277207 w 2128103"/>
                    <a:gd name="csY65" fmla="*/ 155412 h 615872"/>
                    <a:gd name="csX66" fmla="*/ 281472 w 2128103"/>
                    <a:gd name="csY66" fmla="*/ 157678 h 615872"/>
                    <a:gd name="csX67" fmla="*/ 285737 w 2128103"/>
                    <a:gd name="csY67" fmla="*/ 159931 h 615872"/>
                    <a:gd name="csX68" fmla="*/ 290002 w 2128103"/>
                    <a:gd name="csY68" fmla="*/ 162175 h 615872"/>
                    <a:gd name="csX69" fmla="*/ 294266 w 2128103"/>
                    <a:gd name="csY69" fmla="*/ 164409 h 615872"/>
                    <a:gd name="csX70" fmla="*/ 298531 w 2128103"/>
                    <a:gd name="csY70" fmla="*/ 166630 h 615872"/>
                    <a:gd name="csX71" fmla="*/ 302796 w 2128103"/>
                    <a:gd name="csY71" fmla="*/ 168841 h 615872"/>
                    <a:gd name="csX72" fmla="*/ 307061 w 2128103"/>
                    <a:gd name="csY72" fmla="*/ 171040 h 615872"/>
                    <a:gd name="csX73" fmla="*/ 311325 w 2128103"/>
                    <a:gd name="csY73" fmla="*/ 173229 h 615872"/>
                    <a:gd name="csX74" fmla="*/ 315590 w 2128103"/>
                    <a:gd name="csY74" fmla="*/ 175408 h 615872"/>
                    <a:gd name="csX75" fmla="*/ 319855 w 2128103"/>
                    <a:gd name="csY75" fmla="*/ 177575 h 615872"/>
                    <a:gd name="csX76" fmla="*/ 324120 w 2128103"/>
                    <a:gd name="csY76" fmla="*/ 179731 h 615872"/>
                    <a:gd name="csX77" fmla="*/ 328385 w 2128103"/>
                    <a:gd name="csY77" fmla="*/ 181876 h 615872"/>
                    <a:gd name="csX78" fmla="*/ 332649 w 2128103"/>
                    <a:gd name="csY78" fmla="*/ 184010 h 615872"/>
                    <a:gd name="csX79" fmla="*/ 336914 w 2128103"/>
                    <a:gd name="csY79" fmla="*/ 186133 h 615872"/>
                    <a:gd name="csX80" fmla="*/ 341178 w 2128103"/>
                    <a:gd name="csY80" fmla="*/ 188246 h 615872"/>
                    <a:gd name="csX81" fmla="*/ 345444 w 2128103"/>
                    <a:gd name="csY81" fmla="*/ 190347 h 615872"/>
                    <a:gd name="csX82" fmla="*/ 349708 w 2128103"/>
                    <a:gd name="csY82" fmla="*/ 192438 h 615872"/>
                    <a:gd name="csX83" fmla="*/ 353973 w 2128103"/>
                    <a:gd name="csY83" fmla="*/ 194518 h 615872"/>
                    <a:gd name="csX84" fmla="*/ 358237 w 2128103"/>
                    <a:gd name="csY84" fmla="*/ 196587 h 615872"/>
                    <a:gd name="csX85" fmla="*/ 362502 w 2128103"/>
                    <a:gd name="csY85" fmla="*/ 198646 h 615872"/>
                    <a:gd name="csX86" fmla="*/ 366767 w 2128103"/>
                    <a:gd name="csY86" fmla="*/ 200693 h 615872"/>
                    <a:gd name="csX87" fmla="*/ 371032 w 2128103"/>
                    <a:gd name="csY87" fmla="*/ 202731 h 615872"/>
                    <a:gd name="csX88" fmla="*/ 375296 w 2128103"/>
                    <a:gd name="csY88" fmla="*/ 204757 h 615872"/>
                    <a:gd name="csX89" fmla="*/ 379561 w 2128103"/>
                    <a:gd name="csY89" fmla="*/ 206773 h 615872"/>
                    <a:gd name="csX90" fmla="*/ 383826 w 2128103"/>
                    <a:gd name="csY90" fmla="*/ 208779 h 615872"/>
                    <a:gd name="csX91" fmla="*/ 388091 w 2128103"/>
                    <a:gd name="csY91" fmla="*/ 210774 h 615872"/>
                    <a:gd name="csX92" fmla="*/ 392356 w 2128103"/>
                    <a:gd name="csY92" fmla="*/ 212758 h 615872"/>
                    <a:gd name="csX93" fmla="*/ 396620 w 2128103"/>
                    <a:gd name="csY93" fmla="*/ 214733 h 615872"/>
                    <a:gd name="csX94" fmla="*/ 400885 w 2128103"/>
                    <a:gd name="csY94" fmla="*/ 216697 h 615872"/>
                    <a:gd name="csX95" fmla="*/ 405149 w 2128103"/>
                    <a:gd name="csY95" fmla="*/ 218651 h 615872"/>
                    <a:gd name="csX96" fmla="*/ 409415 w 2128103"/>
                    <a:gd name="csY96" fmla="*/ 220594 h 615872"/>
                    <a:gd name="csX97" fmla="*/ 413679 w 2128103"/>
                    <a:gd name="csY97" fmla="*/ 222529 h 615872"/>
                    <a:gd name="csX98" fmla="*/ 417944 w 2128103"/>
                    <a:gd name="csY98" fmla="*/ 224452 h 615872"/>
                    <a:gd name="csX99" fmla="*/ 422208 w 2128103"/>
                    <a:gd name="csY99" fmla="*/ 226365 h 615872"/>
                    <a:gd name="csX100" fmla="*/ 426474 w 2128103"/>
                    <a:gd name="csY100" fmla="*/ 228270 h 615872"/>
                    <a:gd name="csX101" fmla="*/ 430738 w 2128103"/>
                    <a:gd name="csY101" fmla="*/ 230163 h 615872"/>
                    <a:gd name="csX102" fmla="*/ 435003 w 2128103"/>
                    <a:gd name="csY102" fmla="*/ 232047 h 615872"/>
                    <a:gd name="csX103" fmla="*/ 439267 w 2128103"/>
                    <a:gd name="csY103" fmla="*/ 233921 h 615872"/>
                    <a:gd name="csX104" fmla="*/ 443532 w 2128103"/>
                    <a:gd name="csY104" fmla="*/ 235786 h 615872"/>
                    <a:gd name="csX105" fmla="*/ 447797 w 2128103"/>
                    <a:gd name="csY105" fmla="*/ 237641 h 615872"/>
                    <a:gd name="csX106" fmla="*/ 452062 w 2128103"/>
                    <a:gd name="csY106" fmla="*/ 239487 h 615872"/>
                    <a:gd name="csX107" fmla="*/ 456327 w 2128103"/>
                    <a:gd name="csY107" fmla="*/ 241323 h 615872"/>
                    <a:gd name="csX108" fmla="*/ 460591 w 2128103"/>
                    <a:gd name="csY108" fmla="*/ 243150 h 615872"/>
                    <a:gd name="csX109" fmla="*/ 464856 w 2128103"/>
                    <a:gd name="csY109" fmla="*/ 244966 h 615872"/>
                    <a:gd name="csX110" fmla="*/ 469121 w 2128103"/>
                    <a:gd name="csY110" fmla="*/ 246775 h 615872"/>
                    <a:gd name="csX111" fmla="*/ 473386 w 2128103"/>
                    <a:gd name="csY111" fmla="*/ 248573 h 615872"/>
                    <a:gd name="csX112" fmla="*/ 477650 w 2128103"/>
                    <a:gd name="csY112" fmla="*/ 250362 h 615872"/>
                    <a:gd name="csX113" fmla="*/ 481915 w 2128103"/>
                    <a:gd name="csY113" fmla="*/ 252143 h 615872"/>
                    <a:gd name="csX114" fmla="*/ 486180 w 2128103"/>
                    <a:gd name="csY114" fmla="*/ 253914 h 615872"/>
                    <a:gd name="csX115" fmla="*/ 490445 w 2128103"/>
                    <a:gd name="csY115" fmla="*/ 255677 h 615872"/>
                    <a:gd name="csX116" fmla="*/ 494709 w 2128103"/>
                    <a:gd name="csY116" fmla="*/ 257430 h 615872"/>
                    <a:gd name="csX117" fmla="*/ 498974 w 2128103"/>
                    <a:gd name="csY117" fmla="*/ 259175 h 615872"/>
                    <a:gd name="csX118" fmla="*/ 503238 w 2128103"/>
                    <a:gd name="csY118" fmla="*/ 260911 h 615872"/>
                    <a:gd name="csX119" fmla="*/ 507504 w 2128103"/>
                    <a:gd name="csY119" fmla="*/ 262639 h 615872"/>
                    <a:gd name="csX120" fmla="*/ 511768 w 2128103"/>
                    <a:gd name="csY120" fmla="*/ 264358 h 615872"/>
                    <a:gd name="csX121" fmla="*/ 516033 w 2128103"/>
                    <a:gd name="csY121" fmla="*/ 266068 h 615872"/>
                    <a:gd name="csX122" fmla="*/ 520297 w 2128103"/>
                    <a:gd name="csY122" fmla="*/ 267769 h 615872"/>
                    <a:gd name="csX123" fmla="*/ 524562 w 2128103"/>
                    <a:gd name="csY123" fmla="*/ 269463 h 615872"/>
                    <a:gd name="csX124" fmla="*/ 528827 w 2128103"/>
                    <a:gd name="csY124" fmla="*/ 271147 h 615872"/>
                    <a:gd name="csX125" fmla="*/ 533092 w 2128103"/>
                    <a:gd name="csY125" fmla="*/ 272825 h 615872"/>
                    <a:gd name="csX126" fmla="*/ 537357 w 2128103"/>
                    <a:gd name="csY126" fmla="*/ 274492 h 615872"/>
                    <a:gd name="csX127" fmla="*/ 541621 w 2128103"/>
                    <a:gd name="csY127" fmla="*/ 276153 h 615872"/>
                    <a:gd name="csX128" fmla="*/ 545886 w 2128103"/>
                    <a:gd name="csY128" fmla="*/ 277805 h 615872"/>
                    <a:gd name="csX129" fmla="*/ 550151 w 2128103"/>
                    <a:gd name="csY129" fmla="*/ 279449 h 615872"/>
                    <a:gd name="csX130" fmla="*/ 554416 w 2128103"/>
                    <a:gd name="csY130" fmla="*/ 281085 h 615872"/>
                    <a:gd name="csX131" fmla="*/ 558680 w 2128103"/>
                    <a:gd name="csY131" fmla="*/ 282712 h 615872"/>
                    <a:gd name="csX132" fmla="*/ 562945 w 2128103"/>
                    <a:gd name="csY132" fmla="*/ 284333 h 615872"/>
                    <a:gd name="csX133" fmla="*/ 567210 w 2128103"/>
                    <a:gd name="csY133" fmla="*/ 285945 h 615872"/>
                    <a:gd name="csX134" fmla="*/ 571475 w 2128103"/>
                    <a:gd name="csY134" fmla="*/ 287550 h 615872"/>
                    <a:gd name="csX135" fmla="*/ 575739 w 2128103"/>
                    <a:gd name="csY135" fmla="*/ 289147 h 615872"/>
                    <a:gd name="csX136" fmla="*/ 580004 w 2128103"/>
                    <a:gd name="csY136" fmla="*/ 290736 h 615872"/>
                    <a:gd name="csX137" fmla="*/ 584268 w 2128103"/>
                    <a:gd name="csY137" fmla="*/ 292318 h 615872"/>
                    <a:gd name="csX138" fmla="*/ 588533 w 2128103"/>
                    <a:gd name="csY138" fmla="*/ 293892 h 615872"/>
                    <a:gd name="csX139" fmla="*/ 592798 w 2128103"/>
                    <a:gd name="csY139" fmla="*/ 295458 h 615872"/>
                    <a:gd name="csX140" fmla="*/ 597063 w 2128103"/>
                    <a:gd name="csY140" fmla="*/ 297018 h 615872"/>
                    <a:gd name="csX141" fmla="*/ 601327 w 2128103"/>
                    <a:gd name="csY141" fmla="*/ 298570 h 615872"/>
                    <a:gd name="csX142" fmla="*/ 605592 w 2128103"/>
                    <a:gd name="csY142" fmla="*/ 300115 h 615872"/>
                    <a:gd name="csX143" fmla="*/ 609857 w 2128103"/>
                    <a:gd name="csY143" fmla="*/ 301652 h 615872"/>
                    <a:gd name="csX144" fmla="*/ 614122 w 2128103"/>
                    <a:gd name="csY144" fmla="*/ 303182 h 615872"/>
                    <a:gd name="csX145" fmla="*/ 618387 w 2128103"/>
                    <a:gd name="csY145" fmla="*/ 304705 h 615872"/>
                    <a:gd name="csX146" fmla="*/ 622651 w 2128103"/>
                    <a:gd name="csY146" fmla="*/ 306221 h 615872"/>
                    <a:gd name="csX147" fmla="*/ 626916 w 2128103"/>
                    <a:gd name="csY147" fmla="*/ 307731 h 615872"/>
                    <a:gd name="csX148" fmla="*/ 631181 w 2128103"/>
                    <a:gd name="csY148" fmla="*/ 309233 h 615872"/>
                    <a:gd name="csX149" fmla="*/ 635446 w 2128103"/>
                    <a:gd name="csY149" fmla="*/ 310728 h 615872"/>
                    <a:gd name="csX150" fmla="*/ 639710 w 2128103"/>
                    <a:gd name="csY150" fmla="*/ 312216 h 615872"/>
                    <a:gd name="csX151" fmla="*/ 643975 w 2128103"/>
                    <a:gd name="csY151" fmla="*/ 313698 h 615872"/>
                    <a:gd name="csX152" fmla="*/ 648239 w 2128103"/>
                    <a:gd name="csY152" fmla="*/ 315173 h 615872"/>
                    <a:gd name="csX153" fmla="*/ 652505 w 2128103"/>
                    <a:gd name="csY153" fmla="*/ 316641 h 615872"/>
                    <a:gd name="csX154" fmla="*/ 656769 w 2128103"/>
                    <a:gd name="csY154" fmla="*/ 318103 h 615872"/>
                    <a:gd name="csX155" fmla="*/ 661034 w 2128103"/>
                    <a:gd name="csY155" fmla="*/ 319558 h 615872"/>
                    <a:gd name="csX156" fmla="*/ 665298 w 2128103"/>
                    <a:gd name="csY156" fmla="*/ 321007 h 615872"/>
                    <a:gd name="csX157" fmla="*/ 669563 w 2128103"/>
                    <a:gd name="csY157" fmla="*/ 322449 h 615872"/>
                    <a:gd name="csX158" fmla="*/ 673828 w 2128103"/>
                    <a:gd name="csY158" fmla="*/ 323884 h 615872"/>
                    <a:gd name="csX159" fmla="*/ 678093 w 2128103"/>
                    <a:gd name="csY159" fmla="*/ 325314 h 615872"/>
                    <a:gd name="csX160" fmla="*/ 682357 w 2128103"/>
                    <a:gd name="csY160" fmla="*/ 326737 h 615872"/>
                    <a:gd name="csX161" fmla="*/ 686622 w 2128103"/>
                    <a:gd name="csY161" fmla="*/ 328153 h 615872"/>
                    <a:gd name="csX162" fmla="*/ 690887 w 2128103"/>
                    <a:gd name="csY162" fmla="*/ 329564 h 615872"/>
                    <a:gd name="csX163" fmla="*/ 695152 w 2128103"/>
                    <a:gd name="csY163" fmla="*/ 330968 h 615872"/>
                    <a:gd name="csX164" fmla="*/ 699417 w 2128103"/>
                    <a:gd name="csY164" fmla="*/ 332366 h 615872"/>
                    <a:gd name="csX165" fmla="*/ 703681 w 2128103"/>
                    <a:gd name="csY165" fmla="*/ 333758 h 615872"/>
                    <a:gd name="csX166" fmla="*/ 707946 w 2128103"/>
                    <a:gd name="csY166" fmla="*/ 335144 h 615872"/>
                    <a:gd name="csX167" fmla="*/ 712211 w 2128103"/>
                    <a:gd name="csY167" fmla="*/ 336524 h 615872"/>
                    <a:gd name="csX168" fmla="*/ 716476 w 2128103"/>
                    <a:gd name="csY168" fmla="*/ 337897 h 615872"/>
                    <a:gd name="csX169" fmla="*/ 720740 w 2128103"/>
                    <a:gd name="csY169" fmla="*/ 339266 h 615872"/>
                    <a:gd name="csX170" fmla="*/ 725005 w 2128103"/>
                    <a:gd name="csY170" fmla="*/ 340628 h 615872"/>
                    <a:gd name="csX171" fmla="*/ 729269 w 2128103"/>
                    <a:gd name="csY171" fmla="*/ 341985 h 615872"/>
                    <a:gd name="csX172" fmla="*/ 733535 w 2128103"/>
                    <a:gd name="csY172" fmla="*/ 343335 h 615872"/>
                    <a:gd name="csX173" fmla="*/ 737799 w 2128103"/>
                    <a:gd name="csY173" fmla="*/ 344680 h 615872"/>
                    <a:gd name="csX174" fmla="*/ 742064 w 2128103"/>
                    <a:gd name="csY174" fmla="*/ 346019 h 615872"/>
                    <a:gd name="csX175" fmla="*/ 746328 w 2128103"/>
                    <a:gd name="csY175" fmla="*/ 347353 h 615872"/>
                    <a:gd name="csX176" fmla="*/ 750594 w 2128103"/>
                    <a:gd name="csY176" fmla="*/ 348681 h 615872"/>
                    <a:gd name="csX177" fmla="*/ 754858 w 2128103"/>
                    <a:gd name="csY177" fmla="*/ 350003 h 615872"/>
                    <a:gd name="csX178" fmla="*/ 759123 w 2128103"/>
                    <a:gd name="csY178" fmla="*/ 351320 h 615872"/>
                    <a:gd name="csX179" fmla="*/ 763387 w 2128103"/>
                    <a:gd name="csY179" fmla="*/ 352632 h 615872"/>
                    <a:gd name="csX180" fmla="*/ 767652 w 2128103"/>
                    <a:gd name="csY180" fmla="*/ 353938 h 615872"/>
                    <a:gd name="csX181" fmla="*/ 771917 w 2128103"/>
                    <a:gd name="csY181" fmla="*/ 355239 h 615872"/>
                    <a:gd name="csX182" fmla="*/ 776182 w 2128103"/>
                    <a:gd name="csY182" fmla="*/ 356534 h 615872"/>
                    <a:gd name="csX183" fmla="*/ 780447 w 2128103"/>
                    <a:gd name="csY183" fmla="*/ 357824 h 615872"/>
                    <a:gd name="csX184" fmla="*/ 784711 w 2128103"/>
                    <a:gd name="csY184" fmla="*/ 359108 h 615872"/>
                    <a:gd name="csX185" fmla="*/ 788976 w 2128103"/>
                    <a:gd name="csY185" fmla="*/ 360388 h 615872"/>
                    <a:gd name="csX186" fmla="*/ 793241 w 2128103"/>
                    <a:gd name="csY186" fmla="*/ 361661 h 615872"/>
                    <a:gd name="csX187" fmla="*/ 797506 w 2128103"/>
                    <a:gd name="csY187" fmla="*/ 362931 h 615872"/>
                    <a:gd name="csX188" fmla="*/ 801770 w 2128103"/>
                    <a:gd name="csY188" fmla="*/ 364195 h 615872"/>
                    <a:gd name="csX189" fmla="*/ 806035 w 2128103"/>
                    <a:gd name="csY189" fmla="*/ 365454 h 615872"/>
                    <a:gd name="csX190" fmla="*/ 810299 w 2128103"/>
                    <a:gd name="csY190" fmla="*/ 366708 h 615872"/>
                    <a:gd name="csX191" fmla="*/ 814565 w 2128103"/>
                    <a:gd name="csY191" fmla="*/ 367956 h 615872"/>
                    <a:gd name="csX192" fmla="*/ 818829 w 2128103"/>
                    <a:gd name="csY192" fmla="*/ 369201 h 615872"/>
                    <a:gd name="csX193" fmla="*/ 823094 w 2128103"/>
                    <a:gd name="csY193" fmla="*/ 370439 h 615872"/>
                    <a:gd name="csX194" fmla="*/ 827358 w 2128103"/>
                    <a:gd name="csY194" fmla="*/ 371673 h 615872"/>
                    <a:gd name="csX195" fmla="*/ 831623 w 2128103"/>
                    <a:gd name="csY195" fmla="*/ 372902 h 615872"/>
                    <a:gd name="csX196" fmla="*/ 835888 w 2128103"/>
                    <a:gd name="csY196" fmla="*/ 374126 h 615872"/>
                    <a:gd name="csX197" fmla="*/ 840153 w 2128103"/>
                    <a:gd name="csY197" fmla="*/ 375346 h 615872"/>
                    <a:gd name="csX198" fmla="*/ 844418 w 2128103"/>
                    <a:gd name="csY198" fmla="*/ 376560 h 615872"/>
                    <a:gd name="csX199" fmla="*/ 848682 w 2128103"/>
                    <a:gd name="csY199" fmla="*/ 377771 h 615872"/>
                    <a:gd name="csX200" fmla="*/ 852947 w 2128103"/>
                    <a:gd name="csY200" fmla="*/ 378976 h 615872"/>
                    <a:gd name="csX201" fmla="*/ 857212 w 2128103"/>
                    <a:gd name="csY201" fmla="*/ 380177 h 615872"/>
                    <a:gd name="csX202" fmla="*/ 861477 w 2128103"/>
                    <a:gd name="csY202" fmla="*/ 381373 h 615872"/>
                    <a:gd name="csX203" fmla="*/ 865741 w 2128103"/>
                    <a:gd name="csY203" fmla="*/ 382564 h 615872"/>
                    <a:gd name="csX204" fmla="*/ 870006 w 2128103"/>
                    <a:gd name="csY204" fmla="*/ 383751 h 615872"/>
                    <a:gd name="csX205" fmla="*/ 874271 w 2128103"/>
                    <a:gd name="csY205" fmla="*/ 384934 h 615872"/>
                    <a:gd name="csX206" fmla="*/ 878536 w 2128103"/>
                    <a:gd name="csY206" fmla="*/ 386111 h 615872"/>
                    <a:gd name="csX207" fmla="*/ 882800 w 2128103"/>
                    <a:gd name="csY207" fmla="*/ 387285 h 615872"/>
                    <a:gd name="csX208" fmla="*/ 887065 w 2128103"/>
                    <a:gd name="csY208" fmla="*/ 388454 h 615872"/>
                    <a:gd name="csX209" fmla="*/ 891329 w 2128103"/>
                    <a:gd name="csY209" fmla="*/ 389618 h 615872"/>
                    <a:gd name="csX210" fmla="*/ 895595 w 2128103"/>
                    <a:gd name="csY210" fmla="*/ 390778 h 615872"/>
                    <a:gd name="csX211" fmla="*/ 899859 w 2128103"/>
                    <a:gd name="csY211" fmla="*/ 391934 h 615872"/>
                    <a:gd name="csX212" fmla="*/ 904124 w 2128103"/>
                    <a:gd name="csY212" fmla="*/ 393085 h 615872"/>
                    <a:gd name="csX213" fmla="*/ 908388 w 2128103"/>
                    <a:gd name="csY213" fmla="*/ 394233 h 615872"/>
                    <a:gd name="csX214" fmla="*/ 912653 w 2128103"/>
                    <a:gd name="csY214" fmla="*/ 395376 h 615872"/>
                    <a:gd name="csX215" fmla="*/ 916918 w 2128103"/>
                    <a:gd name="csY215" fmla="*/ 396515 h 615872"/>
                    <a:gd name="csX216" fmla="*/ 921183 w 2128103"/>
                    <a:gd name="csY216" fmla="*/ 397649 h 615872"/>
                    <a:gd name="csX217" fmla="*/ 925448 w 2128103"/>
                    <a:gd name="csY217" fmla="*/ 398779 h 615872"/>
                    <a:gd name="csX218" fmla="*/ 929712 w 2128103"/>
                    <a:gd name="csY218" fmla="*/ 399906 h 615872"/>
                    <a:gd name="csX219" fmla="*/ 933978 w 2128103"/>
                    <a:gd name="csY219" fmla="*/ 401028 h 615872"/>
                    <a:gd name="csX220" fmla="*/ 938242 w 2128103"/>
                    <a:gd name="csY220" fmla="*/ 402146 h 615872"/>
                    <a:gd name="csX221" fmla="*/ 942507 w 2128103"/>
                    <a:gd name="csY221" fmla="*/ 403260 h 615872"/>
                    <a:gd name="csX222" fmla="*/ 946771 w 2128103"/>
                    <a:gd name="csY222" fmla="*/ 404370 h 615872"/>
                    <a:gd name="csX223" fmla="*/ 951036 w 2128103"/>
                    <a:gd name="csY223" fmla="*/ 405476 h 615872"/>
                    <a:gd name="csX224" fmla="*/ 955300 w 2128103"/>
                    <a:gd name="csY224" fmla="*/ 406578 h 615872"/>
                    <a:gd name="csX225" fmla="*/ 959566 w 2128103"/>
                    <a:gd name="csY225" fmla="*/ 407676 h 615872"/>
                    <a:gd name="csX226" fmla="*/ 963830 w 2128103"/>
                    <a:gd name="csY226" fmla="*/ 408771 h 615872"/>
                    <a:gd name="csX227" fmla="*/ 968095 w 2128103"/>
                    <a:gd name="csY227" fmla="*/ 409861 h 615872"/>
                    <a:gd name="csX228" fmla="*/ 972359 w 2128103"/>
                    <a:gd name="csY228" fmla="*/ 410947 h 615872"/>
                    <a:gd name="csX229" fmla="*/ 976624 w 2128103"/>
                    <a:gd name="csY229" fmla="*/ 412030 h 615872"/>
                    <a:gd name="csX230" fmla="*/ 980889 w 2128103"/>
                    <a:gd name="csY230" fmla="*/ 413108 h 615872"/>
                    <a:gd name="csX231" fmla="*/ 985154 w 2128103"/>
                    <a:gd name="csY231" fmla="*/ 414184 h 615872"/>
                    <a:gd name="csX232" fmla="*/ 989418 w 2128103"/>
                    <a:gd name="csY232" fmla="*/ 415255 h 615872"/>
                    <a:gd name="csX233" fmla="*/ 993683 w 2128103"/>
                    <a:gd name="csY233" fmla="*/ 416322 h 615872"/>
                    <a:gd name="csX234" fmla="*/ 997948 w 2128103"/>
                    <a:gd name="csY234" fmla="*/ 417386 h 615872"/>
                    <a:gd name="csX235" fmla="*/ 1002213 w 2128103"/>
                    <a:gd name="csY235" fmla="*/ 418446 h 615872"/>
                    <a:gd name="csX236" fmla="*/ 1006477 w 2128103"/>
                    <a:gd name="csY236" fmla="*/ 419502 h 615872"/>
                    <a:gd name="csX237" fmla="*/ 1010742 w 2128103"/>
                    <a:gd name="csY237" fmla="*/ 420555 h 615872"/>
                    <a:gd name="csX238" fmla="*/ 1015007 w 2128103"/>
                    <a:gd name="csY238" fmla="*/ 421604 h 615872"/>
                    <a:gd name="csX239" fmla="*/ 1019272 w 2128103"/>
                    <a:gd name="csY239" fmla="*/ 422650 h 615872"/>
                    <a:gd name="csX240" fmla="*/ 1023537 w 2128103"/>
                    <a:gd name="csY240" fmla="*/ 423691 h 615872"/>
                    <a:gd name="csX241" fmla="*/ 1027801 w 2128103"/>
                    <a:gd name="csY241" fmla="*/ 424730 h 615872"/>
                    <a:gd name="csX242" fmla="*/ 1032066 w 2128103"/>
                    <a:gd name="csY242" fmla="*/ 425765 h 615872"/>
                    <a:gd name="csX243" fmla="*/ 1036330 w 2128103"/>
                    <a:gd name="csY243" fmla="*/ 426796 h 615872"/>
                    <a:gd name="csX244" fmla="*/ 1040596 w 2128103"/>
                    <a:gd name="csY244" fmla="*/ 427824 h 615872"/>
                    <a:gd name="csX245" fmla="*/ 1044860 w 2128103"/>
                    <a:gd name="csY245" fmla="*/ 428848 h 615872"/>
                    <a:gd name="csX246" fmla="*/ 1049125 w 2128103"/>
                    <a:gd name="csY246" fmla="*/ 429869 h 615872"/>
                    <a:gd name="csX247" fmla="*/ 1053389 w 2128103"/>
                    <a:gd name="csY247" fmla="*/ 430887 h 615872"/>
                    <a:gd name="csX248" fmla="*/ 1057654 w 2128103"/>
                    <a:gd name="csY248" fmla="*/ 431901 h 615872"/>
                    <a:gd name="csX249" fmla="*/ 1061919 w 2128103"/>
                    <a:gd name="csY249" fmla="*/ 432912 h 615872"/>
                    <a:gd name="csX250" fmla="*/ 1066184 w 2128103"/>
                    <a:gd name="csY250" fmla="*/ 433919 h 615872"/>
                    <a:gd name="csX251" fmla="*/ 1070448 w 2128103"/>
                    <a:gd name="csY251" fmla="*/ 434924 h 615872"/>
                    <a:gd name="csX252" fmla="*/ 1074713 w 2128103"/>
                    <a:gd name="csY252" fmla="*/ 435924 h 615872"/>
                    <a:gd name="csX253" fmla="*/ 1078978 w 2128103"/>
                    <a:gd name="csY253" fmla="*/ 436922 h 615872"/>
                    <a:gd name="csX254" fmla="*/ 1083243 w 2128103"/>
                    <a:gd name="csY254" fmla="*/ 437916 h 615872"/>
                    <a:gd name="csX255" fmla="*/ 1087508 w 2128103"/>
                    <a:gd name="csY255" fmla="*/ 438907 h 615872"/>
                    <a:gd name="csX256" fmla="*/ 1091772 w 2128103"/>
                    <a:gd name="csY256" fmla="*/ 439894 h 615872"/>
                    <a:gd name="csX257" fmla="*/ 1096037 w 2128103"/>
                    <a:gd name="csY257" fmla="*/ 440879 h 615872"/>
                    <a:gd name="csX258" fmla="*/ 1100302 w 2128103"/>
                    <a:gd name="csY258" fmla="*/ 441861 h 615872"/>
                    <a:gd name="csX259" fmla="*/ 1104567 w 2128103"/>
                    <a:gd name="csY259" fmla="*/ 442838 h 615872"/>
                    <a:gd name="csX260" fmla="*/ 1108831 w 2128103"/>
                    <a:gd name="csY260" fmla="*/ 443814 h 615872"/>
                    <a:gd name="csX261" fmla="*/ 1113096 w 2128103"/>
                    <a:gd name="csY261" fmla="*/ 444786 h 615872"/>
                    <a:gd name="csX262" fmla="*/ 1117360 w 2128103"/>
                    <a:gd name="csY262" fmla="*/ 445754 h 615872"/>
                    <a:gd name="csX263" fmla="*/ 1121626 w 2128103"/>
                    <a:gd name="csY263" fmla="*/ 446720 h 615872"/>
                    <a:gd name="csX264" fmla="*/ 1125890 w 2128103"/>
                    <a:gd name="csY264" fmla="*/ 447683 h 615872"/>
                    <a:gd name="csX265" fmla="*/ 1130155 w 2128103"/>
                    <a:gd name="csY265" fmla="*/ 448642 h 615872"/>
                    <a:gd name="csX266" fmla="*/ 1134419 w 2128103"/>
                    <a:gd name="csY266" fmla="*/ 449599 h 615872"/>
                    <a:gd name="csX267" fmla="*/ 1138685 w 2128103"/>
                    <a:gd name="csY267" fmla="*/ 450552 h 615872"/>
                    <a:gd name="csX268" fmla="*/ 1142949 w 2128103"/>
                    <a:gd name="csY268" fmla="*/ 451503 h 615872"/>
                    <a:gd name="csX269" fmla="*/ 1147214 w 2128103"/>
                    <a:gd name="csY269" fmla="*/ 452450 h 615872"/>
                    <a:gd name="csX270" fmla="*/ 1151478 w 2128103"/>
                    <a:gd name="csY270" fmla="*/ 453395 h 615872"/>
                    <a:gd name="csX271" fmla="*/ 1155743 w 2128103"/>
                    <a:gd name="csY271" fmla="*/ 454337 h 615872"/>
                    <a:gd name="csX272" fmla="*/ 1160008 w 2128103"/>
                    <a:gd name="csY272" fmla="*/ 455275 h 615872"/>
                    <a:gd name="csX273" fmla="*/ 1164273 w 2128103"/>
                    <a:gd name="csY273" fmla="*/ 456211 h 615872"/>
                    <a:gd name="csX274" fmla="*/ 1168538 w 2128103"/>
                    <a:gd name="csY274" fmla="*/ 457144 h 615872"/>
                    <a:gd name="csX275" fmla="*/ 1172802 w 2128103"/>
                    <a:gd name="csY275" fmla="*/ 458074 h 615872"/>
                    <a:gd name="csX276" fmla="*/ 1177067 w 2128103"/>
                    <a:gd name="csY276" fmla="*/ 459001 h 615872"/>
                    <a:gd name="csX277" fmla="*/ 1181332 w 2128103"/>
                    <a:gd name="csY277" fmla="*/ 459925 h 615872"/>
                    <a:gd name="csX278" fmla="*/ 1185597 w 2128103"/>
                    <a:gd name="csY278" fmla="*/ 460847 h 615872"/>
                    <a:gd name="csX279" fmla="*/ 1189861 w 2128103"/>
                    <a:gd name="csY279" fmla="*/ 461766 h 615872"/>
                    <a:gd name="csX280" fmla="*/ 1194126 w 2128103"/>
                    <a:gd name="csY280" fmla="*/ 462682 h 615872"/>
                    <a:gd name="csX281" fmla="*/ 1198390 w 2128103"/>
                    <a:gd name="csY281" fmla="*/ 463594 h 615872"/>
                    <a:gd name="csX282" fmla="*/ 1202656 w 2128103"/>
                    <a:gd name="csY282" fmla="*/ 464505 h 615872"/>
                    <a:gd name="csX283" fmla="*/ 1206920 w 2128103"/>
                    <a:gd name="csY283" fmla="*/ 465412 h 615872"/>
                    <a:gd name="csX284" fmla="*/ 1211185 w 2128103"/>
                    <a:gd name="csY284" fmla="*/ 466318 h 615872"/>
                    <a:gd name="csX285" fmla="*/ 1215449 w 2128103"/>
                    <a:gd name="csY285" fmla="*/ 467220 h 615872"/>
                    <a:gd name="csX286" fmla="*/ 1219714 w 2128103"/>
                    <a:gd name="csY286" fmla="*/ 468119 h 615872"/>
                    <a:gd name="csX287" fmla="*/ 1223979 w 2128103"/>
                    <a:gd name="csY287" fmla="*/ 469017 h 615872"/>
                    <a:gd name="csX288" fmla="*/ 1228244 w 2128103"/>
                    <a:gd name="csY288" fmla="*/ 469910 h 615872"/>
                    <a:gd name="csX289" fmla="*/ 1232509 w 2128103"/>
                    <a:gd name="csY289" fmla="*/ 470802 h 615872"/>
                    <a:gd name="csX290" fmla="*/ 1236773 w 2128103"/>
                    <a:gd name="csY290" fmla="*/ 471690 h 615872"/>
                    <a:gd name="csX291" fmla="*/ 1241039 w 2128103"/>
                    <a:gd name="csY291" fmla="*/ 472577 h 615872"/>
                    <a:gd name="csX292" fmla="*/ 1245303 w 2128103"/>
                    <a:gd name="csY292" fmla="*/ 473460 h 615872"/>
                    <a:gd name="csX293" fmla="*/ 1249568 w 2128103"/>
                    <a:gd name="csY293" fmla="*/ 474341 h 615872"/>
                    <a:gd name="csX294" fmla="*/ 1253832 w 2128103"/>
                    <a:gd name="csY294" fmla="*/ 475220 h 615872"/>
                    <a:gd name="csX295" fmla="*/ 1258097 w 2128103"/>
                    <a:gd name="csY295" fmla="*/ 476095 h 615872"/>
                    <a:gd name="csX296" fmla="*/ 1262362 w 2128103"/>
                    <a:gd name="csY296" fmla="*/ 476969 h 615872"/>
                    <a:gd name="csX297" fmla="*/ 1266627 w 2128103"/>
                    <a:gd name="csY297" fmla="*/ 477840 h 615872"/>
                    <a:gd name="csX298" fmla="*/ 1270891 w 2128103"/>
                    <a:gd name="csY298" fmla="*/ 478708 h 615872"/>
                    <a:gd name="csX299" fmla="*/ 1275156 w 2128103"/>
                    <a:gd name="csY299" fmla="*/ 479573 h 615872"/>
                    <a:gd name="csX300" fmla="*/ 1279420 w 2128103"/>
                    <a:gd name="csY300" fmla="*/ 480437 h 615872"/>
                    <a:gd name="csX301" fmla="*/ 1283686 w 2128103"/>
                    <a:gd name="csY301" fmla="*/ 481298 h 615872"/>
                    <a:gd name="csX302" fmla="*/ 1287950 w 2128103"/>
                    <a:gd name="csY302" fmla="*/ 482156 h 615872"/>
                    <a:gd name="csX303" fmla="*/ 1292215 w 2128103"/>
                    <a:gd name="csY303" fmla="*/ 483012 h 615872"/>
                    <a:gd name="csX304" fmla="*/ 1296480 w 2128103"/>
                    <a:gd name="csY304" fmla="*/ 483866 h 615872"/>
                    <a:gd name="csX305" fmla="*/ 1300744 w 2128103"/>
                    <a:gd name="csY305" fmla="*/ 484716 h 615872"/>
                    <a:gd name="csX306" fmla="*/ 1305010 w 2128103"/>
                    <a:gd name="csY306" fmla="*/ 485565 h 615872"/>
                    <a:gd name="csX307" fmla="*/ 1309274 w 2128103"/>
                    <a:gd name="csY307" fmla="*/ 486412 h 615872"/>
                    <a:gd name="csX308" fmla="*/ 1313539 w 2128103"/>
                    <a:gd name="csY308" fmla="*/ 487255 h 615872"/>
                    <a:gd name="csX309" fmla="*/ 1317803 w 2128103"/>
                    <a:gd name="csY309" fmla="*/ 488097 h 615872"/>
                    <a:gd name="csX310" fmla="*/ 1322068 w 2128103"/>
                    <a:gd name="csY310" fmla="*/ 488936 h 615872"/>
                    <a:gd name="csX311" fmla="*/ 1326333 w 2128103"/>
                    <a:gd name="csY311" fmla="*/ 489773 h 615872"/>
                    <a:gd name="csX312" fmla="*/ 1330598 w 2128103"/>
                    <a:gd name="csY312" fmla="*/ 490607 h 615872"/>
                    <a:gd name="csX313" fmla="*/ 1334862 w 2128103"/>
                    <a:gd name="csY313" fmla="*/ 491439 h 615872"/>
                    <a:gd name="csX314" fmla="*/ 1339127 w 2128103"/>
                    <a:gd name="csY314" fmla="*/ 492269 h 615872"/>
                    <a:gd name="csX315" fmla="*/ 1343392 w 2128103"/>
                    <a:gd name="csY315" fmla="*/ 493097 h 615872"/>
                    <a:gd name="csX316" fmla="*/ 1347657 w 2128103"/>
                    <a:gd name="csY316" fmla="*/ 493922 h 615872"/>
                    <a:gd name="csX317" fmla="*/ 1351921 w 2128103"/>
                    <a:gd name="csY317" fmla="*/ 494744 h 615872"/>
                    <a:gd name="csX318" fmla="*/ 1356186 w 2128103"/>
                    <a:gd name="csY318" fmla="*/ 495565 h 615872"/>
                    <a:gd name="csX319" fmla="*/ 1360450 w 2128103"/>
                    <a:gd name="csY319" fmla="*/ 496384 h 615872"/>
                    <a:gd name="csX320" fmla="*/ 1364716 w 2128103"/>
                    <a:gd name="csY320" fmla="*/ 497200 h 615872"/>
                    <a:gd name="csX321" fmla="*/ 1368980 w 2128103"/>
                    <a:gd name="csY321" fmla="*/ 498013 h 615872"/>
                    <a:gd name="csX322" fmla="*/ 1373245 w 2128103"/>
                    <a:gd name="csY322" fmla="*/ 498825 h 615872"/>
                    <a:gd name="csX323" fmla="*/ 1377509 w 2128103"/>
                    <a:gd name="csY323" fmla="*/ 499635 h 615872"/>
                    <a:gd name="csX324" fmla="*/ 1381774 w 2128103"/>
                    <a:gd name="csY324" fmla="*/ 500442 h 615872"/>
                    <a:gd name="csX325" fmla="*/ 1386039 w 2128103"/>
                    <a:gd name="csY325" fmla="*/ 501247 h 615872"/>
                    <a:gd name="csX326" fmla="*/ 1390304 w 2128103"/>
                    <a:gd name="csY326" fmla="*/ 502051 h 615872"/>
                    <a:gd name="csX327" fmla="*/ 1394569 w 2128103"/>
                    <a:gd name="csY327" fmla="*/ 502852 h 615872"/>
                    <a:gd name="csX328" fmla="*/ 1398833 w 2128103"/>
                    <a:gd name="csY328" fmla="*/ 503650 h 615872"/>
                    <a:gd name="csX329" fmla="*/ 1403098 w 2128103"/>
                    <a:gd name="csY329" fmla="*/ 504447 h 615872"/>
                    <a:gd name="csX330" fmla="*/ 1407363 w 2128103"/>
                    <a:gd name="csY330" fmla="*/ 505242 h 615872"/>
                    <a:gd name="csX331" fmla="*/ 1411628 w 2128103"/>
                    <a:gd name="csY331" fmla="*/ 506034 h 615872"/>
                    <a:gd name="csX332" fmla="*/ 1415892 w 2128103"/>
                    <a:gd name="csY332" fmla="*/ 506824 h 615872"/>
                    <a:gd name="csX333" fmla="*/ 1420157 w 2128103"/>
                    <a:gd name="csY333" fmla="*/ 507612 h 615872"/>
                    <a:gd name="csX334" fmla="*/ 1424422 w 2128103"/>
                    <a:gd name="csY334" fmla="*/ 508398 h 615872"/>
                    <a:gd name="csX335" fmla="*/ 1428687 w 2128103"/>
                    <a:gd name="csY335" fmla="*/ 509182 h 615872"/>
                    <a:gd name="csX336" fmla="*/ 1432951 w 2128103"/>
                    <a:gd name="csY336" fmla="*/ 509965 h 615872"/>
                    <a:gd name="csX337" fmla="*/ 1437216 w 2128103"/>
                    <a:gd name="csY337" fmla="*/ 510744 h 615872"/>
                    <a:gd name="csX338" fmla="*/ 1441480 w 2128103"/>
                    <a:gd name="csY338" fmla="*/ 511522 h 615872"/>
                    <a:gd name="csX339" fmla="*/ 1445746 w 2128103"/>
                    <a:gd name="csY339" fmla="*/ 512298 h 615872"/>
                    <a:gd name="csX340" fmla="*/ 1450010 w 2128103"/>
                    <a:gd name="csY340" fmla="*/ 513072 h 615872"/>
                    <a:gd name="csX341" fmla="*/ 1454275 w 2128103"/>
                    <a:gd name="csY341" fmla="*/ 513844 h 615872"/>
                    <a:gd name="csX342" fmla="*/ 1458540 w 2128103"/>
                    <a:gd name="csY342" fmla="*/ 514614 h 615872"/>
                    <a:gd name="csX343" fmla="*/ 1462804 w 2128103"/>
                    <a:gd name="csY343" fmla="*/ 515382 h 615872"/>
                    <a:gd name="csX344" fmla="*/ 1467070 w 2128103"/>
                    <a:gd name="csY344" fmla="*/ 516147 h 615872"/>
                    <a:gd name="csX345" fmla="*/ 1471334 w 2128103"/>
                    <a:gd name="csY345" fmla="*/ 516911 h 615872"/>
                    <a:gd name="csX346" fmla="*/ 1475598 w 2128103"/>
                    <a:gd name="csY346" fmla="*/ 517673 h 615872"/>
                    <a:gd name="csX347" fmla="*/ 1479863 w 2128103"/>
                    <a:gd name="csY347" fmla="*/ 518434 h 615872"/>
                    <a:gd name="csX348" fmla="*/ 1484128 w 2128103"/>
                    <a:gd name="csY348" fmla="*/ 519191 h 615872"/>
                    <a:gd name="csX349" fmla="*/ 1488393 w 2128103"/>
                    <a:gd name="csY349" fmla="*/ 519948 h 615872"/>
                    <a:gd name="csX350" fmla="*/ 1492658 w 2128103"/>
                    <a:gd name="csY350" fmla="*/ 520702 h 615872"/>
                    <a:gd name="csX351" fmla="*/ 1496922 w 2128103"/>
                    <a:gd name="csY351" fmla="*/ 521454 h 615872"/>
                    <a:gd name="csX352" fmla="*/ 1501187 w 2128103"/>
                    <a:gd name="csY352" fmla="*/ 522204 h 615872"/>
                    <a:gd name="csX353" fmla="*/ 1505452 w 2128103"/>
                    <a:gd name="csY353" fmla="*/ 522953 h 615872"/>
                    <a:gd name="csX354" fmla="*/ 1509717 w 2128103"/>
                    <a:gd name="csY354" fmla="*/ 523700 h 615872"/>
                    <a:gd name="csX355" fmla="*/ 1513981 w 2128103"/>
                    <a:gd name="csY355" fmla="*/ 524445 h 615872"/>
                    <a:gd name="csX356" fmla="*/ 1518246 w 2128103"/>
                    <a:gd name="csY356" fmla="*/ 525188 h 615872"/>
                    <a:gd name="csX357" fmla="*/ 1522510 w 2128103"/>
                    <a:gd name="csY357" fmla="*/ 525929 h 615872"/>
                    <a:gd name="csX358" fmla="*/ 1526776 w 2128103"/>
                    <a:gd name="csY358" fmla="*/ 526668 h 615872"/>
                    <a:gd name="csX359" fmla="*/ 1531040 w 2128103"/>
                    <a:gd name="csY359" fmla="*/ 527405 h 615872"/>
                    <a:gd name="csX360" fmla="*/ 1535305 w 2128103"/>
                    <a:gd name="csY360" fmla="*/ 528141 h 615872"/>
                    <a:gd name="csX361" fmla="*/ 1539570 w 2128103"/>
                    <a:gd name="csY361" fmla="*/ 528875 h 615872"/>
                    <a:gd name="csX362" fmla="*/ 1543834 w 2128103"/>
                    <a:gd name="csY362" fmla="*/ 529607 h 615872"/>
                    <a:gd name="csX363" fmla="*/ 1548098 w 2128103"/>
                    <a:gd name="csY363" fmla="*/ 530337 h 615872"/>
                    <a:gd name="csX364" fmla="*/ 1552364 w 2128103"/>
                    <a:gd name="csY364" fmla="*/ 531065 h 615872"/>
                    <a:gd name="csX365" fmla="*/ 1556629 w 2128103"/>
                    <a:gd name="csY365" fmla="*/ 531792 h 615872"/>
                    <a:gd name="csX366" fmla="*/ 1560893 w 2128103"/>
                    <a:gd name="csY366" fmla="*/ 532516 h 615872"/>
                    <a:gd name="csX367" fmla="*/ 1565159 w 2128103"/>
                    <a:gd name="csY367" fmla="*/ 533240 h 615872"/>
                    <a:gd name="csX368" fmla="*/ 1569422 w 2128103"/>
                    <a:gd name="csY368" fmla="*/ 533961 h 615872"/>
                    <a:gd name="csX369" fmla="*/ 1573688 w 2128103"/>
                    <a:gd name="csY369" fmla="*/ 534681 h 615872"/>
                    <a:gd name="csX370" fmla="*/ 1577952 w 2128103"/>
                    <a:gd name="csY370" fmla="*/ 535398 h 615872"/>
                    <a:gd name="csX371" fmla="*/ 1582217 w 2128103"/>
                    <a:gd name="csY371" fmla="*/ 536114 h 615872"/>
                    <a:gd name="csX372" fmla="*/ 1586481 w 2128103"/>
                    <a:gd name="csY372" fmla="*/ 536829 h 615872"/>
                    <a:gd name="csX373" fmla="*/ 1590747 w 2128103"/>
                    <a:gd name="csY373" fmla="*/ 537541 h 615872"/>
                    <a:gd name="csX374" fmla="*/ 1595011 w 2128103"/>
                    <a:gd name="csY374" fmla="*/ 538253 h 615872"/>
                    <a:gd name="csX375" fmla="*/ 1599276 w 2128103"/>
                    <a:gd name="csY375" fmla="*/ 538962 h 615872"/>
                    <a:gd name="csX376" fmla="*/ 1603540 w 2128103"/>
                    <a:gd name="csY376" fmla="*/ 539669 h 615872"/>
                    <a:gd name="csX377" fmla="*/ 1607805 w 2128103"/>
                    <a:gd name="csY377" fmla="*/ 540375 h 615872"/>
                    <a:gd name="csX378" fmla="*/ 1612070 w 2128103"/>
                    <a:gd name="csY378" fmla="*/ 541080 h 615872"/>
                    <a:gd name="csX379" fmla="*/ 1616335 w 2128103"/>
                    <a:gd name="csY379" fmla="*/ 541781 h 615872"/>
                    <a:gd name="csX380" fmla="*/ 1620600 w 2128103"/>
                    <a:gd name="csY380" fmla="*/ 542482 h 615872"/>
                    <a:gd name="csX381" fmla="*/ 1624864 w 2128103"/>
                    <a:gd name="csY381" fmla="*/ 543182 h 615872"/>
                    <a:gd name="csX382" fmla="*/ 1629129 w 2128103"/>
                    <a:gd name="csY382" fmla="*/ 543879 h 615872"/>
                    <a:gd name="csX383" fmla="*/ 1633394 w 2128103"/>
                    <a:gd name="csY383" fmla="*/ 544576 h 615872"/>
                    <a:gd name="csX384" fmla="*/ 1637659 w 2128103"/>
                    <a:gd name="csY384" fmla="*/ 545269 h 615872"/>
                    <a:gd name="csX385" fmla="*/ 1641923 w 2128103"/>
                    <a:gd name="csY385" fmla="*/ 545962 h 615872"/>
                    <a:gd name="csX386" fmla="*/ 1646188 w 2128103"/>
                    <a:gd name="csY386" fmla="*/ 546653 h 615872"/>
                    <a:gd name="csX387" fmla="*/ 1650453 w 2128103"/>
                    <a:gd name="csY387" fmla="*/ 547343 h 615872"/>
                    <a:gd name="csX388" fmla="*/ 1654718 w 2128103"/>
                    <a:gd name="csY388" fmla="*/ 548030 h 615872"/>
                    <a:gd name="csX389" fmla="*/ 1658982 w 2128103"/>
                    <a:gd name="csY389" fmla="*/ 548717 h 615872"/>
                    <a:gd name="csX390" fmla="*/ 1663247 w 2128103"/>
                    <a:gd name="csY390" fmla="*/ 549402 h 615872"/>
                    <a:gd name="csX391" fmla="*/ 1667511 w 2128103"/>
                    <a:gd name="csY391" fmla="*/ 550084 h 615872"/>
                    <a:gd name="csX392" fmla="*/ 1671777 w 2128103"/>
                    <a:gd name="csY392" fmla="*/ 550766 h 615872"/>
                    <a:gd name="csX393" fmla="*/ 1676041 w 2128103"/>
                    <a:gd name="csY393" fmla="*/ 551446 h 615872"/>
                    <a:gd name="csX394" fmla="*/ 1680306 w 2128103"/>
                    <a:gd name="csY394" fmla="*/ 552125 h 615872"/>
                    <a:gd name="csX395" fmla="*/ 1684570 w 2128103"/>
                    <a:gd name="csY395" fmla="*/ 552801 h 615872"/>
                    <a:gd name="csX396" fmla="*/ 1688835 w 2128103"/>
                    <a:gd name="csY396" fmla="*/ 553477 h 615872"/>
                    <a:gd name="csX397" fmla="*/ 1693100 w 2128103"/>
                    <a:gd name="csY397" fmla="*/ 554151 h 615872"/>
                    <a:gd name="csX398" fmla="*/ 1697365 w 2128103"/>
                    <a:gd name="csY398" fmla="*/ 554823 h 615872"/>
                    <a:gd name="csX399" fmla="*/ 1701630 w 2128103"/>
                    <a:gd name="csY399" fmla="*/ 555493 h 615872"/>
                    <a:gd name="csX400" fmla="*/ 1705894 w 2128103"/>
                    <a:gd name="csY400" fmla="*/ 556162 h 615872"/>
                    <a:gd name="csX401" fmla="*/ 1710159 w 2128103"/>
                    <a:gd name="csY401" fmla="*/ 556831 h 615872"/>
                    <a:gd name="csX402" fmla="*/ 1714424 w 2128103"/>
                    <a:gd name="csY402" fmla="*/ 557496 h 615872"/>
                    <a:gd name="csX403" fmla="*/ 1718689 w 2128103"/>
                    <a:gd name="csY403" fmla="*/ 558161 h 615872"/>
                    <a:gd name="csX404" fmla="*/ 1722953 w 2128103"/>
                    <a:gd name="csY404" fmla="*/ 558824 h 615872"/>
                    <a:gd name="csX405" fmla="*/ 1727218 w 2128103"/>
                    <a:gd name="csY405" fmla="*/ 559486 h 615872"/>
                    <a:gd name="csX406" fmla="*/ 1731483 w 2128103"/>
                    <a:gd name="csY406" fmla="*/ 560147 h 615872"/>
                    <a:gd name="csX407" fmla="*/ 1735748 w 2128103"/>
                    <a:gd name="csY407" fmla="*/ 560805 h 615872"/>
                    <a:gd name="csX408" fmla="*/ 1740012 w 2128103"/>
                    <a:gd name="csY408" fmla="*/ 561463 h 615872"/>
                    <a:gd name="csX409" fmla="*/ 1744277 w 2128103"/>
                    <a:gd name="csY409" fmla="*/ 562118 h 615872"/>
                    <a:gd name="csX410" fmla="*/ 1748541 w 2128103"/>
                    <a:gd name="csY410" fmla="*/ 562773 h 615872"/>
                    <a:gd name="csX411" fmla="*/ 1752807 w 2128103"/>
                    <a:gd name="csY411" fmla="*/ 563426 h 615872"/>
                    <a:gd name="csX412" fmla="*/ 1757071 w 2128103"/>
                    <a:gd name="csY412" fmla="*/ 564077 h 615872"/>
                    <a:gd name="csX413" fmla="*/ 1761336 w 2128103"/>
                    <a:gd name="csY413" fmla="*/ 564727 h 615872"/>
                    <a:gd name="csX414" fmla="*/ 1765600 w 2128103"/>
                    <a:gd name="csY414" fmla="*/ 565376 h 615872"/>
                    <a:gd name="csX415" fmla="*/ 1769865 w 2128103"/>
                    <a:gd name="csY415" fmla="*/ 566023 h 615872"/>
                    <a:gd name="csX416" fmla="*/ 1774130 w 2128103"/>
                    <a:gd name="csY416" fmla="*/ 566669 h 615872"/>
                    <a:gd name="csX417" fmla="*/ 1778395 w 2128103"/>
                    <a:gd name="csY417" fmla="*/ 567313 h 615872"/>
                    <a:gd name="csX418" fmla="*/ 1782659 w 2128103"/>
                    <a:gd name="csY418" fmla="*/ 567956 h 615872"/>
                    <a:gd name="csX419" fmla="*/ 1786924 w 2128103"/>
                    <a:gd name="csY419" fmla="*/ 568597 h 615872"/>
                    <a:gd name="csX420" fmla="*/ 1791189 w 2128103"/>
                    <a:gd name="csY420" fmla="*/ 569238 h 615872"/>
                    <a:gd name="csX421" fmla="*/ 1795454 w 2128103"/>
                    <a:gd name="csY421" fmla="*/ 569877 h 615872"/>
                    <a:gd name="csX422" fmla="*/ 1799719 w 2128103"/>
                    <a:gd name="csY422" fmla="*/ 570514 h 615872"/>
                    <a:gd name="csX423" fmla="*/ 1803983 w 2128103"/>
                    <a:gd name="csY423" fmla="*/ 571150 h 615872"/>
                    <a:gd name="csX424" fmla="*/ 1808248 w 2128103"/>
                    <a:gd name="csY424" fmla="*/ 571785 h 615872"/>
                    <a:gd name="csX425" fmla="*/ 1812513 w 2128103"/>
                    <a:gd name="csY425" fmla="*/ 572419 h 615872"/>
                    <a:gd name="csX426" fmla="*/ 1816778 w 2128103"/>
                    <a:gd name="csY426" fmla="*/ 573050 h 615872"/>
                    <a:gd name="csX427" fmla="*/ 1821042 w 2128103"/>
                    <a:gd name="csY427" fmla="*/ 573681 h 615872"/>
                    <a:gd name="csX428" fmla="*/ 1825307 w 2128103"/>
                    <a:gd name="csY428" fmla="*/ 574311 h 615872"/>
                    <a:gd name="csX429" fmla="*/ 1829571 w 2128103"/>
                    <a:gd name="csY429" fmla="*/ 574938 h 615872"/>
                    <a:gd name="csX430" fmla="*/ 1833837 w 2128103"/>
                    <a:gd name="csY430" fmla="*/ 575565 h 615872"/>
                    <a:gd name="csX431" fmla="*/ 1838101 w 2128103"/>
                    <a:gd name="csY431" fmla="*/ 576191 h 615872"/>
                    <a:gd name="csX432" fmla="*/ 1842366 w 2128103"/>
                    <a:gd name="csY432" fmla="*/ 576814 h 615872"/>
                    <a:gd name="csX433" fmla="*/ 1846631 w 2128103"/>
                    <a:gd name="csY433" fmla="*/ 577437 h 615872"/>
                    <a:gd name="csX434" fmla="*/ 1850895 w 2128103"/>
                    <a:gd name="csY434" fmla="*/ 578058 h 615872"/>
                    <a:gd name="csX435" fmla="*/ 1855161 w 2128103"/>
                    <a:gd name="csY435" fmla="*/ 578679 h 615872"/>
                    <a:gd name="csX436" fmla="*/ 1859425 w 2128103"/>
                    <a:gd name="csY436" fmla="*/ 579298 h 615872"/>
                    <a:gd name="csX437" fmla="*/ 1863689 w 2128103"/>
                    <a:gd name="csY437" fmla="*/ 579915 h 615872"/>
                    <a:gd name="csX438" fmla="*/ 1867954 w 2128103"/>
                    <a:gd name="csY438" fmla="*/ 580531 h 615872"/>
                    <a:gd name="csX439" fmla="*/ 1872219 w 2128103"/>
                    <a:gd name="csY439" fmla="*/ 581146 h 615872"/>
                    <a:gd name="csX440" fmla="*/ 1876483 w 2128103"/>
                    <a:gd name="csY440" fmla="*/ 581760 h 615872"/>
                    <a:gd name="csX441" fmla="*/ 1880749 w 2128103"/>
                    <a:gd name="csY441" fmla="*/ 582372 h 615872"/>
                    <a:gd name="csX442" fmla="*/ 1885013 w 2128103"/>
                    <a:gd name="csY442" fmla="*/ 582983 h 615872"/>
                    <a:gd name="csX443" fmla="*/ 1889278 w 2128103"/>
                    <a:gd name="csY443" fmla="*/ 583593 h 615872"/>
                    <a:gd name="csX444" fmla="*/ 1893543 w 2128103"/>
                    <a:gd name="csY444" fmla="*/ 584201 h 615872"/>
                    <a:gd name="csX445" fmla="*/ 1897808 w 2128103"/>
                    <a:gd name="csY445" fmla="*/ 584808 h 615872"/>
                    <a:gd name="csX446" fmla="*/ 1902072 w 2128103"/>
                    <a:gd name="csY446" fmla="*/ 585414 h 615872"/>
                    <a:gd name="csX447" fmla="*/ 1906337 w 2128103"/>
                    <a:gd name="csY447" fmla="*/ 586020 h 615872"/>
                    <a:gd name="csX448" fmla="*/ 1910601 w 2128103"/>
                    <a:gd name="csY448" fmla="*/ 586623 h 615872"/>
                    <a:gd name="csX449" fmla="*/ 1914866 w 2128103"/>
                    <a:gd name="csY449" fmla="*/ 587225 h 615872"/>
                    <a:gd name="csX450" fmla="*/ 1919131 w 2128103"/>
                    <a:gd name="csY450" fmla="*/ 587827 h 615872"/>
                    <a:gd name="csX451" fmla="*/ 1923396 w 2128103"/>
                    <a:gd name="csY451" fmla="*/ 588426 h 615872"/>
                    <a:gd name="csX452" fmla="*/ 1927661 w 2128103"/>
                    <a:gd name="csY452" fmla="*/ 589025 h 615872"/>
                    <a:gd name="csX453" fmla="*/ 1931926 w 2128103"/>
                    <a:gd name="csY453" fmla="*/ 589622 h 615872"/>
                    <a:gd name="csX454" fmla="*/ 1936190 w 2128103"/>
                    <a:gd name="csY454" fmla="*/ 590218 h 615872"/>
                    <a:gd name="csX455" fmla="*/ 1940455 w 2128103"/>
                    <a:gd name="csY455" fmla="*/ 590814 h 615872"/>
                    <a:gd name="csX456" fmla="*/ 1944720 w 2128103"/>
                    <a:gd name="csY456" fmla="*/ 591407 h 615872"/>
                    <a:gd name="csX457" fmla="*/ 1948984 w 2128103"/>
                    <a:gd name="csY457" fmla="*/ 592000 h 615872"/>
                    <a:gd name="csX458" fmla="*/ 1953250 w 2128103"/>
                    <a:gd name="csY458" fmla="*/ 592591 h 615872"/>
                    <a:gd name="csX459" fmla="*/ 1957514 w 2128103"/>
                    <a:gd name="csY459" fmla="*/ 593182 h 615872"/>
                    <a:gd name="csX460" fmla="*/ 1961779 w 2128103"/>
                    <a:gd name="csY460" fmla="*/ 593771 h 615872"/>
                    <a:gd name="csX461" fmla="*/ 1966043 w 2128103"/>
                    <a:gd name="csY461" fmla="*/ 594359 h 615872"/>
                    <a:gd name="csX462" fmla="*/ 1970308 w 2128103"/>
                    <a:gd name="csY462" fmla="*/ 594946 h 615872"/>
                    <a:gd name="csX463" fmla="*/ 1974572 w 2128103"/>
                    <a:gd name="csY463" fmla="*/ 595531 h 615872"/>
                    <a:gd name="csX464" fmla="*/ 1978838 w 2128103"/>
                    <a:gd name="csY464" fmla="*/ 596115 h 615872"/>
                    <a:gd name="csX465" fmla="*/ 1983102 w 2128103"/>
                    <a:gd name="csY465" fmla="*/ 596699 h 615872"/>
                    <a:gd name="csX466" fmla="*/ 1987367 w 2128103"/>
                    <a:gd name="csY466" fmla="*/ 597281 h 615872"/>
                    <a:gd name="csX467" fmla="*/ 1991631 w 2128103"/>
                    <a:gd name="csY467" fmla="*/ 597862 h 615872"/>
                    <a:gd name="csX468" fmla="*/ 1995896 w 2128103"/>
                    <a:gd name="csY468" fmla="*/ 598442 h 615872"/>
                    <a:gd name="csX469" fmla="*/ 2000161 w 2128103"/>
                    <a:gd name="csY469" fmla="*/ 599020 h 615872"/>
                    <a:gd name="csX470" fmla="*/ 2004426 w 2128103"/>
                    <a:gd name="csY470" fmla="*/ 599598 h 615872"/>
                    <a:gd name="csX471" fmla="*/ 2008691 w 2128103"/>
                    <a:gd name="csY471" fmla="*/ 600174 h 615872"/>
                    <a:gd name="csX472" fmla="*/ 2012955 w 2128103"/>
                    <a:gd name="csY472" fmla="*/ 600750 h 615872"/>
                    <a:gd name="csX473" fmla="*/ 2017220 w 2128103"/>
                    <a:gd name="csY473" fmla="*/ 601324 h 615872"/>
                    <a:gd name="csX474" fmla="*/ 2021485 w 2128103"/>
                    <a:gd name="csY474" fmla="*/ 601897 h 615872"/>
                    <a:gd name="csX475" fmla="*/ 2025750 w 2128103"/>
                    <a:gd name="csY475" fmla="*/ 602469 h 615872"/>
                    <a:gd name="csX476" fmla="*/ 2030014 w 2128103"/>
                    <a:gd name="csY476" fmla="*/ 603040 h 615872"/>
                    <a:gd name="csX477" fmla="*/ 2034279 w 2128103"/>
                    <a:gd name="csY477" fmla="*/ 603609 h 615872"/>
                    <a:gd name="csX478" fmla="*/ 2038544 w 2128103"/>
                    <a:gd name="csY478" fmla="*/ 604178 h 615872"/>
                    <a:gd name="csX479" fmla="*/ 2042809 w 2128103"/>
                    <a:gd name="csY479" fmla="*/ 604745 h 615872"/>
                    <a:gd name="csX480" fmla="*/ 2047073 w 2128103"/>
                    <a:gd name="csY480" fmla="*/ 605312 h 615872"/>
                    <a:gd name="csX481" fmla="*/ 2051338 w 2128103"/>
                    <a:gd name="csY481" fmla="*/ 605878 h 615872"/>
                    <a:gd name="csX482" fmla="*/ 2055602 w 2128103"/>
                    <a:gd name="csY482" fmla="*/ 606441 h 615872"/>
                    <a:gd name="csX483" fmla="*/ 2059868 w 2128103"/>
                    <a:gd name="csY483" fmla="*/ 607004 h 615872"/>
                    <a:gd name="csX484" fmla="*/ 2064132 w 2128103"/>
                    <a:gd name="csY484" fmla="*/ 607567 h 615872"/>
                    <a:gd name="csX485" fmla="*/ 2068397 w 2128103"/>
                    <a:gd name="csY485" fmla="*/ 608128 h 615872"/>
                    <a:gd name="csX486" fmla="*/ 2072661 w 2128103"/>
                    <a:gd name="csY486" fmla="*/ 608688 h 615872"/>
                    <a:gd name="csX487" fmla="*/ 2076926 w 2128103"/>
                    <a:gd name="csY487" fmla="*/ 609247 h 615872"/>
                    <a:gd name="csX488" fmla="*/ 2081191 w 2128103"/>
                    <a:gd name="csY488" fmla="*/ 609804 h 615872"/>
                    <a:gd name="csX489" fmla="*/ 2085456 w 2128103"/>
                    <a:gd name="csY489" fmla="*/ 610361 h 615872"/>
                    <a:gd name="csX490" fmla="*/ 2089721 w 2128103"/>
                    <a:gd name="csY490" fmla="*/ 610917 h 615872"/>
                    <a:gd name="csX491" fmla="*/ 2093985 w 2128103"/>
                    <a:gd name="csY491" fmla="*/ 611472 h 615872"/>
                    <a:gd name="csX492" fmla="*/ 2098251 w 2128103"/>
                    <a:gd name="csY492" fmla="*/ 612026 h 615872"/>
                    <a:gd name="csX493" fmla="*/ 2102515 w 2128103"/>
                    <a:gd name="csY493" fmla="*/ 612578 h 615872"/>
                    <a:gd name="csX494" fmla="*/ 2106780 w 2128103"/>
                    <a:gd name="csY494" fmla="*/ 613129 h 615872"/>
                    <a:gd name="csX495" fmla="*/ 2111044 w 2128103"/>
                    <a:gd name="csY495" fmla="*/ 613681 h 615872"/>
                    <a:gd name="csX496" fmla="*/ 2115309 w 2128103"/>
                    <a:gd name="csY496" fmla="*/ 614230 h 615872"/>
                    <a:gd name="csX497" fmla="*/ 2119574 w 2128103"/>
                    <a:gd name="csY497" fmla="*/ 614778 h 615872"/>
                    <a:gd name="csX498" fmla="*/ 2123839 w 2128103"/>
                    <a:gd name="csY498" fmla="*/ 615325 h 615872"/>
                    <a:gd name="csX499" fmla="*/ 2128103 w 2128103"/>
                    <a:gd name="csY499" fmla="*/ 615872 h 61587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28103" h="615872">
                      <a:moveTo>
                        <a:pt x="0" y="0"/>
                      </a:moveTo>
                      <a:lnTo>
                        <a:pt x="4265" y="1963"/>
                      </a:lnTo>
                      <a:lnTo>
                        <a:pt x="8529" y="3969"/>
                      </a:lnTo>
                      <a:lnTo>
                        <a:pt x="12794" y="6018"/>
                      </a:lnTo>
                      <a:lnTo>
                        <a:pt x="17058" y="8107"/>
                      </a:lnTo>
                      <a:lnTo>
                        <a:pt x="21324" y="10232"/>
                      </a:lnTo>
                      <a:lnTo>
                        <a:pt x="25588" y="12393"/>
                      </a:lnTo>
                      <a:lnTo>
                        <a:pt x="29853" y="14587"/>
                      </a:lnTo>
                      <a:lnTo>
                        <a:pt x="34117" y="16813"/>
                      </a:lnTo>
                      <a:lnTo>
                        <a:pt x="38383" y="19069"/>
                      </a:lnTo>
                      <a:lnTo>
                        <a:pt x="42647" y="21352"/>
                      </a:lnTo>
                      <a:lnTo>
                        <a:pt x="46912" y="23661"/>
                      </a:lnTo>
                      <a:lnTo>
                        <a:pt x="51176" y="25994"/>
                      </a:lnTo>
                      <a:lnTo>
                        <a:pt x="55441" y="28349"/>
                      </a:lnTo>
                      <a:lnTo>
                        <a:pt x="59706" y="30726"/>
                      </a:lnTo>
                      <a:lnTo>
                        <a:pt x="63971" y="33121"/>
                      </a:lnTo>
                      <a:lnTo>
                        <a:pt x="68235" y="35533"/>
                      </a:lnTo>
                      <a:lnTo>
                        <a:pt x="72500" y="37962"/>
                      </a:lnTo>
                      <a:lnTo>
                        <a:pt x="76765" y="40405"/>
                      </a:lnTo>
                      <a:lnTo>
                        <a:pt x="81030" y="42862"/>
                      </a:lnTo>
                      <a:lnTo>
                        <a:pt x="85295" y="45330"/>
                      </a:lnTo>
                      <a:lnTo>
                        <a:pt x="89559" y="47809"/>
                      </a:lnTo>
                      <a:lnTo>
                        <a:pt x="93824" y="50297"/>
                      </a:lnTo>
                      <a:lnTo>
                        <a:pt x="98088" y="52793"/>
                      </a:lnTo>
                      <a:lnTo>
                        <a:pt x="102354" y="55297"/>
                      </a:lnTo>
                      <a:lnTo>
                        <a:pt x="106618" y="57806"/>
                      </a:lnTo>
                      <a:lnTo>
                        <a:pt x="110883" y="60320"/>
                      </a:lnTo>
                      <a:lnTo>
                        <a:pt x="115147" y="62839"/>
                      </a:lnTo>
                      <a:lnTo>
                        <a:pt x="119413" y="65359"/>
                      </a:lnTo>
                      <a:lnTo>
                        <a:pt x="123677" y="67883"/>
                      </a:lnTo>
                      <a:lnTo>
                        <a:pt x="127942" y="70407"/>
                      </a:lnTo>
                      <a:lnTo>
                        <a:pt x="132206" y="72932"/>
                      </a:lnTo>
                      <a:lnTo>
                        <a:pt x="136471" y="75457"/>
                      </a:lnTo>
                      <a:lnTo>
                        <a:pt x="140736" y="77981"/>
                      </a:lnTo>
                      <a:lnTo>
                        <a:pt x="145001" y="80502"/>
                      </a:lnTo>
                      <a:lnTo>
                        <a:pt x="149266" y="83022"/>
                      </a:lnTo>
                      <a:lnTo>
                        <a:pt x="153530" y="85539"/>
                      </a:lnTo>
                      <a:lnTo>
                        <a:pt x="157795" y="88051"/>
                      </a:lnTo>
                      <a:lnTo>
                        <a:pt x="162060" y="90560"/>
                      </a:lnTo>
                      <a:lnTo>
                        <a:pt x="166325" y="93064"/>
                      </a:lnTo>
                      <a:lnTo>
                        <a:pt x="170589" y="95563"/>
                      </a:lnTo>
                      <a:lnTo>
                        <a:pt x="174854" y="98057"/>
                      </a:lnTo>
                      <a:lnTo>
                        <a:pt x="179119" y="100544"/>
                      </a:lnTo>
                      <a:lnTo>
                        <a:pt x="183384" y="103025"/>
                      </a:lnTo>
                      <a:lnTo>
                        <a:pt x="187648" y="105499"/>
                      </a:lnTo>
                      <a:lnTo>
                        <a:pt x="191913" y="107966"/>
                      </a:lnTo>
                      <a:lnTo>
                        <a:pt x="196177" y="110425"/>
                      </a:lnTo>
                      <a:lnTo>
                        <a:pt x="200442" y="112877"/>
                      </a:lnTo>
                      <a:lnTo>
                        <a:pt x="204707" y="115320"/>
                      </a:lnTo>
                      <a:lnTo>
                        <a:pt x="208972" y="117755"/>
                      </a:lnTo>
                      <a:lnTo>
                        <a:pt x="213236" y="120182"/>
                      </a:lnTo>
                      <a:lnTo>
                        <a:pt x="217501" y="122599"/>
                      </a:lnTo>
                      <a:lnTo>
                        <a:pt x="221766" y="125007"/>
                      </a:lnTo>
                      <a:lnTo>
                        <a:pt x="226031" y="127406"/>
                      </a:lnTo>
                      <a:lnTo>
                        <a:pt x="230295" y="129796"/>
                      </a:lnTo>
                      <a:lnTo>
                        <a:pt x="234560" y="132176"/>
                      </a:lnTo>
                      <a:lnTo>
                        <a:pt x="238825" y="134545"/>
                      </a:lnTo>
                      <a:lnTo>
                        <a:pt x="243090" y="136905"/>
                      </a:lnTo>
                      <a:lnTo>
                        <a:pt x="247355" y="139255"/>
                      </a:lnTo>
                      <a:lnTo>
                        <a:pt x="251619" y="141595"/>
                      </a:lnTo>
                      <a:lnTo>
                        <a:pt x="255884" y="143924"/>
                      </a:lnTo>
                      <a:lnTo>
                        <a:pt x="260148" y="146242"/>
                      </a:lnTo>
                      <a:lnTo>
                        <a:pt x="264414" y="148551"/>
                      </a:lnTo>
                      <a:lnTo>
                        <a:pt x="268678" y="150848"/>
                      </a:lnTo>
                      <a:lnTo>
                        <a:pt x="272943" y="153135"/>
                      </a:lnTo>
                      <a:lnTo>
                        <a:pt x="277207" y="155412"/>
                      </a:lnTo>
                      <a:lnTo>
                        <a:pt x="281472" y="157678"/>
                      </a:lnTo>
                      <a:lnTo>
                        <a:pt x="285737" y="159931"/>
                      </a:lnTo>
                      <a:lnTo>
                        <a:pt x="290002" y="162175"/>
                      </a:lnTo>
                      <a:lnTo>
                        <a:pt x="294266" y="164409"/>
                      </a:lnTo>
                      <a:lnTo>
                        <a:pt x="298531" y="166630"/>
                      </a:lnTo>
                      <a:lnTo>
                        <a:pt x="302796" y="168841"/>
                      </a:lnTo>
                      <a:lnTo>
                        <a:pt x="307061" y="171040"/>
                      </a:lnTo>
                      <a:lnTo>
                        <a:pt x="311325" y="173229"/>
                      </a:lnTo>
                      <a:lnTo>
                        <a:pt x="315590" y="175408"/>
                      </a:lnTo>
                      <a:lnTo>
                        <a:pt x="319855" y="177575"/>
                      </a:lnTo>
                      <a:lnTo>
                        <a:pt x="324120" y="179731"/>
                      </a:lnTo>
                      <a:lnTo>
                        <a:pt x="328385" y="181876"/>
                      </a:lnTo>
                      <a:lnTo>
                        <a:pt x="332649" y="184010"/>
                      </a:lnTo>
                      <a:lnTo>
                        <a:pt x="336914" y="186133"/>
                      </a:lnTo>
                      <a:lnTo>
                        <a:pt x="341178" y="188246"/>
                      </a:lnTo>
                      <a:lnTo>
                        <a:pt x="345444" y="190347"/>
                      </a:lnTo>
                      <a:lnTo>
                        <a:pt x="349708" y="192438"/>
                      </a:lnTo>
                      <a:lnTo>
                        <a:pt x="353973" y="194518"/>
                      </a:lnTo>
                      <a:lnTo>
                        <a:pt x="358237" y="196587"/>
                      </a:lnTo>
                      <a:lnTo>
                        <a:pt x="362502" y="198646"/>
                      </a:lnTo>
                      <a:lnTo>
                        <a:pt x="366767" y="200693"/>
                      </a:lnTo>
                      <a:lnTo>
                        <a:pt x="371032" y="202731"/>
                      </a:lnTo>
                      <a:lnTo>
                        <a:pt x="375296" y="204757"/>
                      </a:lnTo>
                      <a:lnTo>
                        <a:pt x="379561" y="206773"/>
                      </a:lnTo>
                      <a:lnTo>
                        <a:pt x="383826" y="208779"/>
                      </a:lnTo>
                      <a:lnTo>
                        <a:pt x="388091" y="210774"/>
                      </a:lnTo>
                      <a:lnTo>
                        <a:pt x="392356" y="212758"/>
                      </a:lnTo>
                      <a:lnTo>
                        <a:pt x="396620" y="214733"/>
                      </a:lnTo>
                      <a:lnTo>
                        <a:pt x="400885" y="216697"/>
                      </a:lnTo>
                      <a:lnTo>
                        <a:pt x="405149" y="218651"/>
                      </a:lnTo>
                      <a:lnTo>
                        <a:pt x="409415" y="220594"/>
                      </a:lnTo>
                      <a:lnTo>
                        <a:pt x="413679" y="222529"/>
                      </a:lnTo>
                      <a:lnTo>
                        <a:pt x="417944" y="224452"/>
                      </a:lnTo>
                      <a:lnTo>
                        <a:pt x="422208" y="226365"/>
                      </a:lnTo>
                      <a:lnTo>
                        <a:pt x="426474" y="228270"/>
                      </a:lnTo>
                      <a:lnTo>
                        <a:pt x="430738" y="230163"/>
                      </a:lnTo>
                      <a:lnTo>
                        <a:pt x="435003" y="232047"/>
                      </a:lnTo>
                      <a:lnTo>
                        <a:pt x="439267" y="233921"/>
                      </a:lnTo>
                      <a:lnTo>
                        <a:pt x="443532" y="235786"/>
                      </a:lnTo>
                      <a:lnTo>
                        <a:pt x="447797" y="237641"/>
                      </a:lnTo>
                      <a:lnTo>
                        <a:pt x="452062" y="239487"/>
                      </a:lnTo>
                      <a:lnTo>
                        <a:pt x="456327" y="241323"/>
                      </a:lnTo>
                      <a:lnTo>
                        <a:pt x="460591" y="243150"/>
                      </a:lnTo>
                      <a:lnTo>
                        <a:pt x="464856" y="244966"/>
                      </a:lnTo>
                      <a:lnTo>
                        <a:pt x="469121" y="246775"/>
                      </a:lnTo>
                      <a:lnTo>
                        <a:pt x="473386" y="248573"/>
                      </a:lnTo>
                      <a:lnTo>
                        <a:pt x="477650" y="250362"/>
                      </a:lnTo>
                      <a:lnTo>
                        <a:pt x="481915" y="252143"/>
                      </a:lnTo>
                      <a:lnTo>
                        <a:pt x="486180" y="253914"/>
                      </a:lnTo>
                      <a:lnTo>
                        <a:pt x="490445" y="255677"/>
                      </a:lnTo>
                      <a:lnTo>
                        <a:pt x="494709" y="257430"/>
                      </a:lnTo>
                      <a:lnTo>
                        <a:pt x="498974" y="259175"/>
                      </a:lnTo>
                      <a:lnTo>
                        <a:pt x="503238" y="260911"/>
                      </a:lnTo>
                      <a:lnTo>
                        <a:pt x="507504" y="262639"/>
                      </a:lnTo>
                      <a:lnTo>
                        <a:pt x="511768" y="264358"/>
                      </a:lnTo>
                      <a:lnTo>
                        <a:pt x="516033" y="266068"/>
                      </a:lnTo>
                      <a:lnTo>
                        <a:pt x="520297" y="267769"/>
                      </a:lnTo>
                      <a:lnTo>
                        <a:pt x="524562" y="269463"/>
                      </a:lnTo>
                      <a:lnTo>
                        <a:pt x="528827" y="271147"/>
                      </a:lnTo>
                      <a:lnTo>
                        <a:pt x="533092" y="272825"/>
                      </a:lnTo>
                      <a:lnTo>
                        <a:pt x="537357" y="274492"/>
                      </a:lnTo>
                      <a:lnTo>
                        <a:pt x="541621" y="276153"/>
                      </a:lnTo>
                      <a:lnTo>
                        <a:pt x="545886" y="277805"/>
                      </a:lnTo>
                      <a:lnTo>
                        <a:pt x="550151" y="279449"/>
                      </a:lnTo>
                      <a:lnTo>
                        <a:pt x="554416" y="281085"/>
                      </a:lnTo>
                      <a:lnTo>
                        <a:pt x="558680" y="282712"/>
                      </a:lnTo>
                      <a:lnTo>
                        <a:pt x="562945" y="284333"/>
                      </a:lnTo>
                      <a:lnTo>
                        <a:pt x="567210" y="285945"/>
                      </a:lnTo>
                      <a:lnTo>
                        <a:pt x="571475" y="287550"/>
                      </a:lnTo>
                      <a:lnTo>
                        <a:pt x="575739" y="289147"/>
                      </a:lnTo>
                      <a:lnTo>
                        <a:pt x="580004" y="290736"/>
                      </a:lnTo>
                      <a:lnTo>
                        <a:pt x="584268" y="292318"/>
                      </a:lnTo>
                      <a:lnTo>
                        <a:pt x="588533" y="293892"/>
                      </a:lnTo>
                      <a:lnTo>
                        <a:pt x="592798" y="295458"/>
                      </a:lnTo>
                      <a:lnTo>
                        <a:pt x="597063" y="297018"/>
                      </a:lnTo>
                      <a:lnTo>
                        <a:pt x="601327" y="298570"/>
                      </a:lnTo>
                      <a:lnTo>
                        <a:pt x="605592" y="300115"/>
                      </a:lnTo>
                      <a:lnTo>
                        <a:pt x="609857" y="301652"/>
                      </a:lnTo>
                      <a:lnTo>
                        <a:pt x="614122" y="303182"/>
                      </a:lnTo>
                      <a:lnTo>
                        <a:pt x="618387" y="304705"/>
                      </a:lnTo>
                      <a:lnTo>
                        <a:pt x="622651" y="306221"/>
                      </a:lnTo>
                      <a:lnTo>
                        <a:pt x="626916" y="307731"/>
                      </a:lnTo>
                      <a:lnTo>
                        <a:pt x="631181" y="309233"/>
                      </a:lnTo>
                      <a:lnTo>
                        <a:pt x="635446" y="310728"/>
                      </a:lnTo>
                      <a:lnTo>
                        <a:pt x="639710" y="312216"/>
                      </a:lnTo>
                      <a:lnTo>
                        <a:pt x="643975" y="313698"/>
                      </a:lnTo>
                      <a:lnTo>
                        <a:pt x="648239" y="315173"/>
                      </a:lnTo>
                      <a:lnTo>
                        <a:pt x="652505" y="316641"/>
                      </a:lnTo>
                      <a:lnTo>
                        <a:pt x="656769" y="318103"/>
                      </a:lnTo>
                      <a:lnTo>
                        <a:pt x="661034" y="319558"/>
                      </a:lnTo>
                      <a:lnTo>
                        <a:pt x="665298" y="321007"/>
                      </a:lnTo>
                      <a:lnTo>
                        <a:pt x="669563" y="322449"/>
                      </a:lnTo>
                      <a:lnTo>
                        <a:pt x="673828" y="323884"/>
                      </a:lnTo>
                      <a:lnTo>
                        <a:pt x="678093" y="325314"/>
                      </a:lnTo>
                      <a:lnTo>
                        <a:pt x="682357" y="326737"/>
                      </a:lnTo>
                      <a:lnTo>
                        <a:pt x="686622" y="328153"/>
                      </a:lnTo>
                      <a:lnTo>
                        <a:pt x="690887" y="329564"/>
                      </a:lnTo>
                      <a:lnTo>
                        <a:pt x="695152" y="330968"/>
                      </a:lnTo>
                      <a:lnTo>
                        <a:pt x="699417" y="332366"/>
                      </a:lnTo>
                      <a:lnTo>
                        <a:pt x="703681" y="333758"/>
                      </a:lnTo>
                      <a:lnTo>
                        <a:pt x="707946" y="335144"/>
                      </a:lnTo>
                      <a:lnTo>
                        <a:pt x="712211" y="336524"/>
                      </a:lnTo>
                      <a:lnTo>
                        <a:pt x="716476" y="337897"/>
                      </a:lnTo>
                      <a:lnTo>
                        <a:pt x="720740" y="339266"/>
                      </a:lnTo>
                      <a:lnTo>
                        <a:pt x="725005" y="340628"/>
                      </a:lnTo>
                      <a:lnTo>
                        <a:pt x="729269" y="341985"/>
                      </a:lnTo>
                      <a:lnTo>
                        <a:pt x="733535" y="343335"/>
                      </a:lnTo>
                      <a:lnTo>
                        <a:pt x="737799" y="344680"/>
                      </a:lnTo>
                      <a:lnTo>
                        <a:pt x="742064" y="346019"/>
                      </a:lnTo>
                      <a:lnTo>
                        <a:pt x="746328" y="347353"/>
                      </a:lnTo>
                      <a:lnTo>
                        <a:pt x="750594" y="348681"/>
                      </a:lnTo>
                      <a:lnTo>
                        <a:pt x="754858" y="350003"/>
                      </a:lnTo>
                      <a:lnTo>
                        <a:pt x="759123" y="351320"/>
                      </a:lnTo>
                      <a:lnTo>
                        <a:pt x="763387" y="352632"/>
                      </a:lnTo>
                      <a:lnTo>
                        <a:pt x="767652" y="353938"/>
                      </a:lnTo>
                      <a:lnTo>
                        <a:pt x="771917" y="355239"/>
                      </a:lnTo>
                      <a:lnTo>
                        <a:pt x="776182" y="356534"/>
                      </a:lnTo>
                      <a:lnTo>
                        <a:pt x="780447" y="357824"/>
                      </a:lnTo>
                      <a:lnTo>
                        <a:pt x="784711" y="359108"/>
                      </a:lnTo>
                      <a:lnTo>
                        <a:pt x="788976" y="360388"/>
                      </a:lnTo>
                      <a:lnTo>
                        <a:pt x="793241" y="361661"/>
                      </a:lnTo>
                      <a:lnTo>
                        <a:pt x="797506" y="362931"/>
                      </a:lnTo>
                      <a:lnTo>
                        <a:pt x="801770" y="364195"/>
                      </a:lnTo>
                      <a:lnTo>
                        <a:pt x="806035" y="365454"/>
                      </a:lnTo>
                      <a:lnTo>
                        <a:pt x="810299" y="366708"/>
                      </a:lnTo>
                      <a:lnTo>
                        <a:pt x="814565" y="367956"/>
                      </a:lnTo>
                      <a:lnTo>
                        <a:pt x="818829" y="369201"/>
                      </a:lnTo>
                      <a:lnTo>
                        <a:pt x="823094" y="370439"/>
                      </a:lnTo>
                      <a:lnTo>
                        <a:pt x="827358" y="371673"/>
                      </a:lnTo>
                      <a:lnTo>
                        <a:pt x="831623" y="372902"/>
                      </a:lnTo>
                      <a:lnTo>
                        <a:pt x="835888" y="374126"/>
                      </a:lnTo>
                      <a:lnTo>
                        <a:pt x="840153" y="375346"/>
                      </a:lnTo>
                      <a:lnTo>
                        <a:pt x="844418" y="376560"/>
                      </a:lnTo>
                      <a:lnTo>
                        <a:pt x="848682" y="377771"/>
                      </a:lnTo>
                      <a:lnTo>
                        <a:pt x="852947" y="378976"/>
                      </a:lnTo>
                      <a:lnTo>
                        <a:pt x="857212" y="380177"/>
                      </a:lnTo>
                      <a:lnTo>
                        <a:pt x="861477" y="381373"/>
                      </a:lnTo>
                      <a:lnTo>
                        <a:pt x="865741" y="382564"/>
                      </a:lnTo>
                      <a:lnTo>
                        <a:pt x="870006" y="383751"/>
                      </a:lnTo>
                      <a:lnTo>
                        <a:pt x="874271" y="384934"/>
                      </a:lnTo>
                      <a:lnTo>
                        <a:pt x="878536" y="386111"/>
                      </a:lnTo>
                      <a:lnTo>
                        <a:pt x="882800" y="387285"/>
                      </a:lnTo>
                      <a:lnTo>
                        <a:pt x="887065" y="388454"/>
                      </a:lnTo>
                      <a:lnTo>
                        <a:pt x="891329" y="389618"/>
                      </a:lnTo>
                      <a:lnTo>
                        <a:pt x="895595" y="390778"/>
                      </a:lnTo>
                      <a:lnTo>
                        <a:pt x="899859" y="391934"/>
                      </a:lnTo>
                      <a:lnTo>
                        <a:pt x="904124" y="393085"/>
                      </a:lnTo>
                      <a:lnTo>
                        <a:pt x="908388" y="394233"/>
                      </a:lnTo>
                      <a:lnTo>
                        <a:pt x="912653" y="395376"/>
                      </a:lnTo>
                      <a:lnTo>
                        <a:pt x="916918" y="396515"/>
                      </a:lnTo>
                      <a:lnTo>
                        <a:pt x="921183" y="397649"/>
                      </a:lnTo>
                      <a:lnTo>
                        <a:pt x="925448" y="398779"/>
                      </a:lnTo>
                      <a:lnTo>
                        <a:pt x="929712" y="399906"/>
                      </a:lnTo>
                      <a:lnTo>
                        <a:pt x="933978" y="401028"/>
                      </a:lnTo>
                      <a:lnTo>
                        <a:pt x="938242" y="402146"/>
                      </a:lnTo>
                      <a:lnTo>
                        <a:pt x="942507" y="403260"/>
                      </a:lnTo>
                      <a:lnTo>
                        <a:pt x="946771" y="404370"/>
                      </a:lnTo>
                      <a:lnTo>
                        <a:pt x="951036" y="405476"/>
                      </a:lnTo>
                      <a:lnTo>
                        <a:pt x="955300" y="406578"/>
                      </a:lnTo>
                      <a:lnTo>
                        <a:pt x="959566" y="407676"/>
                      </a:lnTo>
                      <a:lnTo>
                        <a:pt x="963830" y="408771"/>
                      </a:lnTo>
                      <a:lnTo>
                        <a:pt x="968095" y="409861"/>
                      </a:lnTo>
                      <a:lnTo>
                        <a:pt x="972359" y="410947"/>
                      </a:lnTo>
                      <a:lnTo>
                        <a:pt x="976624" y="412030"/>
                      </a:lnTo>
                      <a:lnTo>
                        <a:pt x="980889" y="413108"/>
                      </a:lnTo>
                      <a:lnTo>
                        <a:pt x="985154" y="414184"/>
                      </a:lnTo>
                      <a:lnTo>
                        <a:pt x="989418" y="415255"/>
                      </a:lnTo>
                      <a:lnTo>
                        <a:pt x="993683" y="416322"/>
                      </a:lnTo>
                      <a:lnTo>
                        <a:pt x="997948" y="417386"/>
                      </a:lnTo>
                      <a:lnTo>
                        <a:pt x="1002213" y="418446"/>
                      </a:lnTo>
                      <a:lnTo>
                        <a:pt x="1006477" y="419502"/>
                      </a:lnTo>
                      <a:lnTo>
                        <a:pt x="1010742" y="420555"/>
                      </a:lnTo>
                      <a:lnTo>
                        <a:pt x="1015007" y="421604"/>
                      </a:lnTo>
                      <a:lnTo>
                        <a:pt x="1019272" y="422650"/>
                      </a:lnTo>
                      <a:lnTo>
                        <a:pt x="1023537" y="423691"/>
                      </a:lnTo>
                      <a:lnTo>
                        <a:pt x="1027801" y="424730"/>
                      </a:lnTo>
                      <a:lnTo>
                        <a:pt x="1032066" y="425765"/>
                      </a:lnTo>
                      <a:lnTo>
                        <a:pt x="1036330" y="426796"/>
                      </a:lnTo>
                      <a:lnTo>
                        <a:pt x="1040596" y="427824"/>
                      </a:lnTo>
                      <a:lnTo>
                        <a:pt x="1044860" y="428848"/>
                      </a:lnTo>
                      <a:lnTo>
                        <a:pt x="1049125" y="429869"/>
                      </a:lnTo>
                      <a:lnTo>
                        <a:pt x="1053389" y="430887"/>
                      </a:lnTo>
                      <a:lnTo>
                        <a:pt x="1057654" y="431901"/>
                      </a:lnTo>
                      <a:lnTo>
                        <a:pt x="1061919" y="432912"/>
                      </a:lnTo>
                      <a:lnTo>
                        <a:pt x="1066184" y="433919"/>
                      </a:lnTo>
                      <a:lnTo>
                        <a:pt x="1070448" y="434924"/>
                      </a:lnTo>
                      <a:lnTo>
                        <a:pt x="1074713" y="435924"/>
                      </a:lnTo>
                      <a:lnTo>
                        <a:pt x="1078978" y="436922"/>
                      </a:lnTo>
                      <a:lnTo>
                        <a:pt x="1083243" y="437916"/>
                      </a:lnTo>
                      <a:lnTo>
                        <a:pt x="1087508" y="438907"/>
                      </a:lnTo>
                      <a:lnTo>
                        <a:pt x="1091772" y="439894"/>
                      </a:lnTo>
                      <a:lnTo>
                        <a:pt x="1096037" y="440879"/>
                      </a:lnTo>
                      <a:lnTo>
                        <a:pt x="1100302" y="441861"/>
                      </a:lnTo>
                      <a:lnTo>
                        <a:pt x="1104567" y="442838"/>
                      </a:lnTo>
                      <a:lnTo>
                        <a:pt x="1108831" y="443814"/>
                      </a:lnTo>
                      <a:lnTo>
                        <a:pt x="1113096" y="444786"/>
                      </a:lnTo>
                      <a:lnTo>
                        <a:pt x="1117360" y="445754"/>
                      </a:lnTo>
                      <a:lnTo>
                        <a:pt x="1121626" y="446720"/>
                      </a:lnTo>
                      <a:lnTo>
                        <a:pt x="1125890" y="447683"/>
                      </a:lnTo>
                      <a:lnTo>
                        <a:pt x="1130155" y="448642"/>
                      </a:lnTo>
                      <a:lnTo>
                        <a:pt x="1134419" y="449599"/>
                      </a:lnTo>
                      <a:lnTo>
                        <a:pt x="1138685" y="450552"/>
                      </a:lnTo>
                      <a:lnTo>
                        <a:pt x="1142949" y="451503"/>
                      </a:lnTo>
                      <a:lnTo>
                        <a:pt x="1147214" y="452450"/>
                      </a:lnTo>
                      <a:lnTo>
                        <a:pt x="1151478" y="453395"/>
                      </a:lnTo>
                      <a:lnTo>
                        <a:pt x="1155743" y="454337"/>
                      </a:lnTo>
                      <a:lnTo>
                        <a:pt x="1160008" y="455275"/>
                      </a:lnTo>
                      <a:lnTo>
                        <a:pt x="1164273" y="456211"/>
                      </a:lnTo>
                      <a:lnTo>
                        <a:pt x="1168538" y="457144"/>
                      </a:lnTo>
                      <a:lnTo>
                        <a:pt x="1172802" y="458074"/>
                      </a:lnTo>
                      <a:lnTo>
                        <a:pt x="1177067" y="459001"/>
                      </a:lnTo>
                      <a:lnTo>
                        <a:pt x="1181332" y="459925"/>
                      </a:lnTo>
                      <a:lnTo>
                        <a:pt x="1185597" y="460847"/>
                      </a:lnTo>
                      <a:lnTo>
                        <a:pt x="1189861" y="461766"/>
                      </a:lnTo>
                      <a:lnTo>
                        <a:pt x="1194126" y="462682"/>
                      </a:lnTo>
                      <a:lnTo>
                        <a:pt x="1198390" y="463594"/>
                      </a:lnTo>
                      <a:lnTo>
                        <a:pt x="1202656" y="464505"/>
                      </a:lnTo>
                      <a:lnTo>
                        <a:pt x="1206920" y="465412"/>
                      </a:lnTo>
                      <a:lnTo>
                        <a:pt x="1211185" y="466318"/>
                      </a:lnTo>
                      <a:lnTo>
                        <a:pt x="1215449" y="467220"/>
                      </a:lnTo>
                      <a:lnTo>
                        <a:pt x="1219714" y="468119"/>
                      </a:lnTo>
                      <a:lnTo>
                        <a:pt x="1223979" y="469017"/>
                      </a:lnTo>
                      <a:lnTo>
                        <a:pt x="1228244" y="469910"/>
                      </a:lnTo>
                      <a:lnTo>
                        <a:pt x="1232509" y="470802"/>
                      </a:lnTo>
                      <a:lnTo>
                        <a:pt x="1236773" y="471690"/>
                      </a:lnTo>
                      <a:lnTo>
                        <a:pt x="1241039" y="472577"/>
                      </a:lnTo>
                      <a:lnTo>
                        <a:pt x="1245303" y="473460"/>
                      </a:lnTo>
                      <a:lnTo>
                        <a:pt x="1249568" y="474341"/>
                      </a:lnTo>
                      <a:lnTo>
                        <a:pt x="1253832" y="475220"/>
                      </a:lnTo>
                      <a:lnTo>
                        <a:pt x="1258097" y="476095"/>
                      </a:lnTo>
                      <a:lnTo>
                        <a:pt x="1262362" y="476969"/>
                      </a:lnTo>
                      <a:lnTo>
                        <a:pt x="1266627" y="477840"/>
                      </a:lnTo>
                      <a:lnTo>
                        <a:pt x="1270891" y="478708"/>
                      </a:lnTo>
                      <a:lnTo>
                        <a:pt x="1275156" y="479573"/>
                      </a:lnTo>
                      <a:lnTo>
                        <a:pt x="1279420" y="480437"/>
                      </a:lnTo>
                      <a:lnTo>
                        <a:pt x="1283686" y="481298"/>
                      </a:lnTo>
                      <a:lnTo>
                        <a:pt x="1287950" y="482156"/>
                      </a:lnTo>
                      <a:lnTo>
                        <a:pt x="1292215" y="483012"/>
                      </a:lnTo>
                      <a:lnTo>
                        <a:pt x="1296480" y="483866"/>
                      </a:lnTo>
                      <a:lnTo>
                        <a:pt x="1300744" y="484716"/>
                      </a:lnTo>
                      <a:lnTo>
                        <a:pt x="1305010" y="485565"/>
                      </a:lnTo>
                      <a:lnTo>
                        <a:pt x="1309274" y="486412"/>
                      </a:lnTo>
                      <a:lnTo>
                        <a:pt x="1313539" y="487255"/>
                      </a:lnTo>
                      <a:lnTo>
                        <a:pt x="1317803" y="488097"/>
                      </a:lnTo>
                      <a:lnTo>
                        <a:pt x="1322068" y="488936"/>
                      </a:lnTo>
                      <a:lnTo>
                        <a:pt x="1326333" y="489773"/>
                      </a:lnTo>
                      <a:lnTo>
                        <a:pt x="1330598" y="490607"/>
                      </a:lnTo>
                      <a:lnTo>
                        <a:pt x="1334862" y="491439"/>
                      </a:lnTo>
                      <a:lnTo>
                        <a:pt x="1339127" y="492269"/>
                      </a:lnTo>
                      <a:lnTo>
                        <a:pt x="1343392" y="493097"/>
                      </a:lnTo>
                      <a:lnTo>
                        <a:pt x="1347657" y="493922"/>
                      </a:lnTo>
                      <a:lnTo>
                        <a:pt x="1351921" y="494744"/>
                      </a:lnTo>
                      <a:lnTo>
                        <a:pt x="1356186" y="495565"/>
                      </a:lnTo>
                      <a:lnTo>
                        <a:pt x="1360450" y="496384"/>
                      </a:lnTo>
                      <a:lnTo>
                        <a:pt x="1364716" y="497200"/>
                      </a:lnTo>
                      <a:lnTo>
                        <a:pt x="1368980" y="498013"/>
                      </a:lnTo>
                      <a:lnTo>
                        <a:pt x="1373245" y="498825"/>
                      </a:lnTo>
                      <a:lnTo>
                        <a:pt x="1377509" y="499635"/>
                      </a:lnTo>
                      <a:lnTo>
                        <a:pt x="1381774" y="500442"/>
                      </a:lnTo>
                      <a:lnTo>
                        <a:pt x="1386039" y="501247"/>
                      </a:lnTo>
                      <a:lnTo>
                        <a:pt x="1390304" y="502051"/>
                      </a:lnTo>
                      <a:lnTo>
                        <a:pt x="1394569" y="502852"/>
                      </a:lnTo>
                      <a:lnTo>
                        <a:pt x="1398833" y="503650"/>
                      </a:lnTo>
                      <a:lnTo>
                        <a:pt x="1403098" y="504447"/>
                      </a:lnTo>
                      <a:lnTo>
                        <a:pt x="1407363" y="505242"/>
                      </a:lnTo>
                      <a:lnTo>
                        <a:pt x="1411628" y="506034"/>
                      </a:lnTo>
                      <a:lnTo>
                        <a:pt x="1415892" y="506824"/>
                      </a:lnTo>
                      <a:lnTo>
                        <a:pt x="1420157" y="507612"/>
                      </a:lnTo>
                      <a:lnTo>
                        <a:pt x="1424422" y="508398"/>
                      </a:lnTo>
                      <a:lnTo>
                        <a:pt x="1428687" y="509182"/>
                      </a:lnTo>
                      <a:lnTo>
                        <a:pt x="1432951" y="509965"/>
                      </a:lnTo>
                      <a:lnTo>
                        <a:pt x="1437216" y="510744"/>
                      </a:lnTo>
                      <a:lnTo>
                        <a:pt x="1441480" y="511522"/>
                      </a:lnTo>
                      <a:lnTo>
                        <a:pt x="1445746" y="512298"/>
                      </a:lnTo>
                      <a:lnTo>
                        <a:pt x="1450010" y="513072"/>
                      </a:lnTo>
                      <a:lnTo>
                        <a:pt x="1454275" y="513844"/>
                      </a:lnTo>
                      <a:lnTo>
                        <a:pt x="1458540" y="514614"/>
                      </a:lnTo>
                      <a:lnTo>
                        <a:pt x="1462804" y="515382"/>
                      </a:lnTo>
                      <a:lnTo>
                        <a:pt x="1467070" y="516147"/>
                      </a:lnTo>
                      <a:lnTo>
                        <a:pt x="1471334" y="516911"/>
                      </a:lnTo>
                      <a:lnTo>
                        <a:pt x="1475598" y="517673"/>
                      </a:lnTo>
                      <a:lnTo>
                        <a:pt x="1479863" y="518434"/>
                      </a:lnTo>
                      <a:lnTo>
                        <a:pt x="1484128" y="519191"/>
                      </a:lnTo>
                      <a:lnTo>
                        <a:pt x="1488393" y="519948"/>
                      </a:lnTo>
                      <a:lnTo>
                        <a:pt x="1492658" y="520702"/>
                      </a:lnTo>
                      <a:lnTo>
                        <a:pt x="1496922" y="521454"/>
                      </a:lnTo>
                      <a:lnTo>
                        <a:pt x="1501187" y="522204"/>
                      </a:lnTo>
                      <a:lnTo>
                        <a:pt x="1505452" y="522953"/>
                      </a:lnTo>
                      <a:lnTo>
                        <a:pt x="1509717" y="523700"/>
                      </a:lnTo>
                      <a:lnTo>
                        <a:pt x="1513981" y="524445"/>
                      </a:lnTo>
                      <a:lnTo>
                        <a:pt x="1518246" y="525188"/>
                      </a:lnTo>
                      <a:lnTo>
                        <a:pt x="1522510" y="525929"/>
                      </a:lnTo>
                      <a:lnTo>
                        <a:pt x="1526776" y="526668"/>
                      </a:lnTo>
                      <a:lnTo>
                        <a:pt x="1531040" y="527405"/>
                      </a:lnTo>
                      <a:lnTo>
                        <a:pt x="1535305" y="528141"/>
                      </a:lnTo>
                      <a:lnTo>
                        <a:pt x="1539570" y="528875"/>
                      </a:lnTo>
                      <a:lnTo>
                        <a:pt x="1543834" y="529607"/>
                      </a:lnTo>
                      <a:lnTo>
                        <a:pt x="1548098" y="530337"/>
                      </a:lnTo>
                      <a:lnTo>
                        <a:pt x="1552364" y="531065"/>
                      </a:lnTo>
                      <a:lnTo>
                        <a:pt x="1556629" y="531792"/>
                      </a:lnTo>
                      <a:lnTo>
                        <a:pt x="1560893" y="532516"/>
                      </a:lnTo>
                      <a:lnTo>
                        <a:pt x="1565159" y="533240"/>
                      </a:lnTo>
                      <a:lnTo>
                        <a:pt x="1569422" y="533961"/>
                      </a:lnTo>
                      <a:lnTo>
                        <a:pt x="1573688" y="534681"/>
                      </a:lnTo>
                      <a:lnTo>
                        <a:pt x="1577952" y="535398"/>
                      </a:lnTo>
                      <a:lnTo>
                        <a:pt x="1582217" y="536114"/>
                      </a:lnTo>
                      <a:lnTo>
                        <a:pt x="1586481" y="536829"/>
                      </a:lnTo>
                      <a:lnTo>
                        <a:pt x="1590747" y="537541"/>
                      </a:lnTo>
                      <a:lnTo>
                        <a:pt x="1595011" y="538253"/>
                      </a:lnTo>
                      <a:lnTo>
                        <a:pt x="1599276" y="538962"/>
                      </a:lnTo>
                      <a:lnTo>
                        <a:pt x="1603540" y="539669"/>
                      </a:lnTo>
                      <a:lnTo>
                        <a:pt x="1607805" y="540375"/>
                      </a:lnTo>
                      <a:lnTo>
                        <a:pt x="1612070" y="541080"/>
                      </a:lnTo>
                      <a:lnTo>
                        <a:pt x="1616335" y="541781"/>
                      </a:lnTo>
                      <a:lnTo>
                        <a:pt x="1620600" y="542482"/>
                      </a:lnTo>
                      <a:lnTo>
                        <a:pt x="1624864" y="543182"/>
                      </a:lnTo>
                      <a:lnTo>
                        <a:pt x="1629129" y="543879"/>
                      </a:lnTo>
                      <a:lnTo>
                        <a:pt x="1633394" y="544576"/>
                      </a:lnTo>
                      <a:lnTo>
                        <a:pt x="1637659" y="545269"/>
                      </a:lnTo>
                      <a:lnTo>
                        <a:pt x="1641923" y="545962"/>
                      </a:lnTo>
                      <a:lnTo>
                        <a:pt x="1646188" y="546653"/>
                      </a:lnTo>
                      <a:lnTo>
                        <a:pt x="1650453" y="547343"/>
                      </a:lnTo>
                      <a:lnTo>
                        <a:pt x="1654718" y="548030"/>
                      </a:lnTo>
                      <a:lnTo>
                        <a:pt x="1658982" y="548717"/>
                      </a:lnTo>
                      <a:lnTo>
                        <a:pt x="1663247" y="549402"/>
                      </a:lnTo>
                      <a:lnTo>
                        <a:pt x="1667511" y="550084"/>
                      </a:lnTo>
                      <a:lnTo>
                        <a:pt x="1671777" y="550766"/>
                      </a:lnTo>
                      <a:lnTo>
                        <a:pt x="1676041" y="551446"/>
                      </a:lnTo>
                      <a:lnTo>
                        <a:pt x="1680306" y="552125"/>
                      </a:lnTo>
                      <a:lnTo>
                        <a:pt x="1684570" y="552801"/>
                      </a:lnTo>
                      <a:lnTo>
                        <a:pt x="1688835" y="553477"/>
                      </a:lnTo>
                      <a:lnTo>
                        <a:pt x="1693100" y="554151"/>
                      </a:lnTo>
                      <a:lnTo>
                        <a:pt x="1697365" y="554823"/>
                      </a:lnTo>
                      <a:lnTo>
                        <a:pt x="1701630" y="555493"/>
                      </a:lnTo>
                      <a:lnTo>
                        <a:pt x="1705894" y="556162"/>
                      </a:lnTo>
                      <a:lnTo>
                        <a:pt x="1710159" y="556831"/>
                      </a:lnTo>
                      <a:lnTo>
                        <a:pt x="1714424" y="557496"/>
                      </a:lnTo>
                      <a:lnTo>
                        <a:pt x="1718689" y="558161"/>
                      </a:lnTo>
                      <a:lnTo>
                        <a:pt x="1722953" y="558824"/>
                      </a:lnTo>
                      <a:lnTo>
                        <a:pt x="1727218" y="559486"/>
                      </a:lnTo>
                      <a:lnTo>
                        <a:pt x="1731483" y="560147"/>
                      </a:lnTo>
                      <a:lnTo>
                        <a:pt x="1735748" y="560805"/>
                      </a:lnTo>
                      <a:lnTo>
                        <a:pt x="1740012" y="561463"/>
                      </a:lnTo>
                      <a:lnTo>
                        <a:pt x="1744277" y="562118"/>
                      </a:lnTo>
                      <a:lnTo>
                        <a:pt x="1748541" y="562773"/>
                      </a:lnTo>
                      <a:lnTo>
                        <a:pt x="1752807" y="563426"/>
                      </a:lnTo>
                      <a:lnTo>
                        <a:pt x="1757071" y="564077"/>
                      </a:lnTo>
                      <a:lnTo>
                        <a:pt x="1761336" y="564727"/>
                      </a:lnTo>
                      <a:lnTo>
                        <a:pt x="1765600" y="565376"/>
                      </a:lnTo>
                      <a:lnTo>
                        <a:pt x="1769865" y="566023"/>
                      </a:lnTo>
                      <a:lnTo>
                        <a:pt x="1774130" y="566669"/>
                      </a:lnTo>
                      <a:lnTo>
                        <a:pt x="1778395" y="567313"/>
                      </a:lnTo>
                      <a:lnTo>
                        <a:pt x="1782659" y="567956"/>
                      </a:lnTo>
                      <a:lnTo>
                        <a:pt x="1786924" y="568597"/>
                      </a:lnTo>
                      <a:lnTo>
                        <a:pt x="1791189" y="569238"/>
                      </a:lnTo>
                      <a:lnTo>
                        <a:pt x="1795454" y="569877"/>
                      </a:lnTo>
                      <a:lnTo>
                        <a:pt x="1799719" y="570514"/>
                      </a:lnTo>
                      <a:lnTo>
                        <a:pt x="1803983" y="571150"/>
                      </a:lnTo>
                      <a:lnTo>
                        <a:pt x="1808248" y="571785"/>
                      </a:lnTo>
                      <a:lnTo>
                        <a:pt x="1812513" y="572419"/>
                      </a:lnTo>
                      <a:lnTo>
                        <a:pt x="1816778" y="573050"/>
                      </a:lnTo>
                      <a:lnTo>
                        <a:pt x="1821042" y="573681"/>
                      </a:lnTo>
                      <a:lnTo>
                        <a:pt x="1825307" y="574311"/>
                      </a:lnTo>
                      <a:lnTo>
                        <a:pt x="1829571" y="574938"/>
                      </a:lnTo>
                      <a:lnTo>
                        <a:pt x="1833837" y="575565"/>
                      </a:lnTo>
                      <a:lnTo>
                        <a:pt x="1838101" y="576191"/>
                      </a:lnTo>
                      <a:lnTo>
                        <a:pt x="1842366" y="576814"/>
                      </a:lnTo>
                      <a:lnTo>
                        <a:pt x="1846631" y="577437"/>
                      </a:lnTo>
                      <a:lnTo>
                        <a:pt x="1850895" y="578058"/>
                      </a:lnTo>
                      <a:lnTo>
                        <a:pt x="1855161" y="578679"/>
                      </a:lnTo>
                      <a:lnTo>
                        <a:pt x="1859425" y="579298"/>
                      </a:lnTo>
                      <a:lnTo>
                        <a:pt x="1863689" y="579915"/>
                      </a:lnTo>
                      <a:lnTo>
                        <a:pt x="1867954" y="580531"/>
                      </a:lnTo>
                      <a:lnTo>
                        <a:pt x="1872219" y="581146"/>
                      </a:lnTo>
                      <a:lnTo>
                        <a:pt x="1876483" y="581760"/>
                      </a:lnTo>
                      <a:lnTo>
                        <a:pt x="1880749" y="582372"/>
                      </a:lnTo>
                      <a:lnTo>
                        <a:pt x="1885013" y="582983"/>
                      </a:lnTo>
                      <a:lnTo>
                        <a:pt x="1889278" y="583593"/>
                      </a:lnTo>
                      <a:lnTo>
                        <a:pt x="1893543" y="584201"/>
                      </a:lnTo>
                      <a:lnTo>
                        <a:pt x="1897808" y="584808"/>
                      </a:lnTo>
                      <a:lnTo>
                        <a:pt x="1902072" y="585414"/>
                      </a:lnTo>
                      <a:lnTo>
                        <a:pt x="1906337" y="586020"/>
                      </a:lnTo>
                      <a:lnTo>
                        <a:pt x="1910601" y="586623"/>
                      </a:lnTo>
                      <a:lnTo>
                        <a:pt x="1914866" y="587225"/>
                      </a:lnTo>
                      <a:lnTo>
                        <a:pt x="1919131" y="587827"/>
                      </a:lnTo>
                      <a:lnTo>
                        <a:pt x="1923396" y="588426"/>
                      </a:lnTo>
                      <a:lnTo>
                        <a:pt x="1927661" y="589025"/>
                      </a:lnTo>
                      <a:lnTo>
                        <a:pt x="1931926" y="589622"/>
                      </a:lnTo>
                      <a:lnTo>
                        <a:pt x="1936190" y="590218"/>
                      </a:lnTo>
                      <a:lnTo>
                        <a:pt x="1940455" y="590814"/>
                      </a:lnTo>
                      <a:lnTo>
                        <a:pt x="1944720" y="591407"/>
                      </a:lnTo>
                      <a:lnTo>
                        <a:pt x="1948984" y="592000"/>
                      </a:lnTo>
                      <a:lnTo>
                        <a:pt x="1953250" y="592591"/>
                      </a:lnTo>
                      <a:lnTo>
                        <a:pt x="1957514" y="593182"/>
                      </a:lnTo>
                      <a:lnTo>
                        <a:pt x="1961779" y="593771"/>
                      </a:lnTo>
                      <a:lnTo>
                        <a:pt x="1966043" y="594359"/>
                      </a:lnTo>
                      <a:lnTo>
                        <a:pt x="1970308" y="594946"/>
                      </a:lnTo>
                      <a:lnTo>
                        <a:pt x="1974572" y="595531"/>
                      </a:lnTo>
                      <a:lnTo>
                        <a:pt x="1978838" y="596115"/>
                      </a:lnTo>
                      <a:lnTo>
                        <a:pt x="1983102" y="596699"/>
                      </a:lnTo>
                      <a:lnTo>
                        <a:pt x="1987367" y="597281"/>
                      </a:lnTo>
                      <a:lnTo>
                        <a:pt x="1991631" y="597862"/>
                      </a:lnTo>
                      <a:lnTo>
                        <a:pt x="1995896" y="598442"/>
                      </a:lnTo>
                      <a:lnTo>
                        <a:pt x="2000161" y="599020"/>
                      </a:lnTo>
                      <a:lnTo>
                        <a:pt x="2004426" y="599598"/>
                      </a:lnTo>
                      <a:lnTo>
                        <a:pt x="2008691" y="600174"/>
                      </a:lnTo>
                      <a:lnTo>
                        <a:pt x="2012955" y="600750"/>
                      </a:lnTo>
                      <a:lnTo>
                        <a:pt x="2017220" y="601324"/>
                      </a:lnTo>
                      <a:lnTo>
                        <a:pt x="2021485" y="601897"/>
                      </a:lnTo>
                      <a:lnTo>
                        <a:pt x="2025750" y="602469"/>
                      </a:lnTo>
                      <a:lnTo>
                        <a:pt x="2030014" y="603040"/>
                      </a:lnTo>
                      <a:lnTo>
                        <a:pt x="2034279" y="603609"/>
                      </a:lnTo>
                      <a:lnTo>
                        <a:pt x="2038544" y="604178"/>
                      </a:lnTo>
                      <a:lnTo>
                        <a:pt x="2042809" y="604745"/>
                      </a:lnTo>
                      <a:lnTo>
                        <a:pt x="2047073" y="605312"/>
                      </a:lnTo>
                      <a:lnTo>
                        <a:pt x="2051338" y="605878"/>
                      </a:lnTo>
                      <a:lnTo>
                        <a:pt x="2055602" y="606441"/>
                      </a:lnTo>
                      <a:lnTo>
                        <a:pt x="2059868" y="607004"/>
                      </a:lnTo>
                      <a:lnTo>
                        <a:pt x="2064132" y="607567"/>
                      </a:lnTo>
                      <a:lnTo>
                        <a:pt x="2068397" y="608128"/>
                      </a:lnTo>
                      <a:lnTo>
                        <a:pt x="2072661" y="608688"/>
                      </a:lnTo>
                      <a:lnTo>
                        <a:pt x="2076926" y="609247"/>
                      </a:lnTo>
                      <a:lnTo>
                        <a:pt x="2081191" y="609804"/>
                      </a:lnTo>
                      <a:lnTo>
                        <a:pt x="2085456" y="610361"/>
                      </a:lnTo>
                      <a:lnTo>
                        <a:pt x="2089721" y="610917"/>
                      </a:lnTo>
                      <a:lnTo>
                        <a:pt x="2093985" y="611472"/>
                      </a:lnTo>
                      <a:lnTo>
                        <a:pt x="2098251" y="612026"/>
                      </a:lnTo>
                      <a:lnTo>
                        <a:pt x="2102515" y="612578"/>
                      </a:lnTo>
                      <a:lnTo>
                        <a:pt x="2106780" y="613129"/>
                      </a:lnTo>
                      <a:lnTo>
                        <a:pt x="2111044" y="613681"/>
                      </a:lnTo>
                      <a:lnTo>
                        <a:pt x="2115309" y="614230"/>
                      </a:lnTo>
                      <a:lnTo>
                        <a:pt x="2119574" y="614778"/>
                      </a:lnTo>
                      <a:lnTo>
                        <a:pt x="2123839" y="615325"/>
                      </a:lnTo>
                      <a:lnTo>
                        <a:pt x="2128103" y="615872"/>
                      </a:lnTo>
                    </a:path>
                  </a:pathLst>
                </a:custGeom>
                <a:noFill/>
                <a:ln w="9525" cap="flat">
                  <a:solidFill>
                    <a:srgbClr val="0000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2" name="Freeform: Shape 2851">
                  <a:extLst>
                    <a:ext uri="{FF2B5EF4-FFF2-40B4-BE49-F238E27FC236}">
                      <a16:creationId xmlns:a16="http://schemas.microsoft.com/office/drawing/2014/main" id="{01DE63CB-6C68-0DB8-0D55-B1336EA5CAD9}"/>
                    </a:ext>
                  </a:extLst>
                </p:cNvPr>
                <p:cNvSpPr/>
                <p:nvPr/>
              </p:nvSpPr>
              <p:spPr>
                <a:xfrm>
                  <a:off x="997790" y="451828"/>
                  <a:ext cx="2128103" cy="1282865"/>
                </a:xfrm>
                <a:custGeom>
                  <a:avLst/>
                  <a:gdLst>
                    <a:gd name="csX0" fmla="*/ 0 w 2128103"/>
                    <a:gd name="csY0" fmla="*/ 0 h 1282865"/>
                    <a:gd name="csX1" fmla="*/ 4265 w 2128103"/>
                    <a:gd name="csY1" fmla="*/ 124768 h 1282865"/>
                    <a:gd name="csX2" fmla="*/ 8529 w 2128103"/>
                    <a:gd name="csY2" fmla="*/ 192809 h 1282865"/>
                    <a:gd name="csX3" fmla="*/ 12794 w 2128103"/>
                    <a:gd name="csY3" fmla="*/ 240347 h 1282865"/>
                    <a:gd name="csX4" fmla="*/ 17058 w 2128103"/>
                    <a:gd name="csY4" fmla="*/ 277179 h 1282865"/>
                    <a:gd name="csX5" fmla="*/ 21324 w 2128103"/>
                    <a:gd name="csY5" fmla="*/ 307406 h 1282865"/>
                    <a:gd name="csX6" fmla="*/ 25588 w 2128103"/>
                    <a:gd name="csY6" fmla="*/ 333144 h 1282865"/>
                    <a:gd name="csX7" fmla="*/ 29853 w 2128103"/>
                    <a:gd name="csY7" fmla="*/ 355624 h 1282865"/>
                    <a:gd name="csX8" fmla="*/ 34117 w 2128103"/>
                    <a:gd name="csY8" fmla="*/ 375631 h 1282865"/>
                    <a:gd name="csX9" fmla="*/ 38383 w 2128103"/>
                    <a:gd name="csY9" fmla="*/ 393693 h 1282865"/>
                    <a:gd name="csX10" fmla="*/ 42647 w 2128103"/>
                    <a:gd name="csY10" fmla="*/ 410185 h 1282865"/>
                    <a:gd name="csX11" fmla="*/ 46912 w 2128103"/>
                    <a:gd name="csY11" fmla="*/ 425379 h 1282865"/>
                    <a:gd name="csX12" fmla="*/ 51176 w 2128103"/>
                    <a:gd name="csY12" fmla="*/ 439484 h 1282865"/>
                    <a:gd name="csX13" fmla="*/ 55441 w 2128103"/>
                    <a:gd name="csY13" fmla="*/ 452659 h 1282865"/>
                    <a:gd name="csX14" fmla="*/ 59706 w 2128103"/>
                    <a:gd name="csY14" fmla="*/ 465031 h 1282865"/>
                    <a:gd name="csX15" fmla="*/ 63971 w 2128103"/>
                    <a:gd name="csY15" fmla="*/ 476703 h 1282865"/>
                    <a:gd name="csX16" fmla="*/ 68235 w 2128103"/>
                    <a:gd name="csY16" fmla="*/ 487758 h 1282865"/>
                    <a:gd name="csX17" fmla="*/ 72500 w 2128103"/>
                    <a:gd name="csY17" fmla="*/ 498264 h 1282865"/>
                    <a:gd name="csX18" fmla="*/ 76765 w 2128103"/>
                    <a:gd name="csY18" fmla="*/ 508279 h 1282865"/>
                    <a:gd name="csX19" fmla="*/ 81030 w 2128103"/>
                    <a:gd name="csY19" fmla="*/ 517852 h 1282865"/>
                    <a:gd name="csX20" fmla="*/ 85295 w 2128103"/>
                    <a:gd name="csY20" fmla="*/ 527024 h 1282865"/>
                    <a:gd name="csX21" fmla="*/ 89559 w 2128103"/>
                    <a:gd name="csY21" fmla="*/ 535831 h 1282865"/>
                    <a:gd name="csX22" fmla="*/ 93824 w 2128103"/>
                    <a:gd name="csY22" fmla="*/ 544306 h 1282865"/>
                    <a:gd name="csX23" fmla="*/ 98088 w 2128103"/>
                    <a:gd name="csY23" fmla="*/ 552473 h 1282865"/>
                    <a:gd name="csX24" fmla="*/ 102354 w 2128103"/>
                    <a:gd name="csY24" fmla="*/ 560358 h 1282865"/>
                    <a:gd name="csX25" fmla="*/ 106618 w 2128103"/>
                    <a:gd name="csY25" fmla="*/ 567982 h 1282865"/>
                    <a:gd name="csX26" fmla="*/ 110883 w 2128103"/>
                    <a:gd name="csY26" fmla="*/ 575363 h 1282865"/>
                    <a:gd name="csX27" fmla="*/ 115147 w 2128103"/>
                    <a:gd name="csY27" fmla="*/ 582517 h 1282865"/>
                    <a:gd name="csX28" fmla="*/ 119413 w 2128103"/>
                    <a:gd name="csY28" fmla="*/ 589460 h 1282865"/>
                    <a:gd name="csX29" fmla="*/ 123677 w 2128103"/>
                    <a:gd name="csY29" fmla="*/ 596205 h 1282865"/>
                    <a:gd name="csX30" fmla="*/ 127942 w 2128103"/>
                    <a:gd name="csY30" fmla="*/ 602765 h 1282865"/>
                    <a:gd name="csX31" fmla="*/ 132206 w 2128103"/>
                    <a:gd name="csY31" fmla="*/ 609149 h 1282865"/>
                    <a:gd name="csX32" fmla="*/ 136471 w 2128103"/>
                    <a:gd name="csY32" fmla="*/ 615370 h 1282865"/>
                    <a:gd name="csX33" fmla="*/ 140736 w 2128103"/>
                    <a:gd name="csY33" fmla="*/ 621435 h 1282865"/>
                    <a:gd name="csX34" fmla="*/ 145001 w 2128103"/>
                    <a:gd name="csY34" fmla="*/ 627353 h 1282865"/>
                    <a:gd name="csX35" fmla="*/ 149266 w 2128103"/>
                    <a:gd name="csY35" fmla="*/ 633130 h 1282865"/>
                    <a:gd name="csX36" fmla="*/ 153530 w 2128103"/>
                    <a:gd name="csY36" fmla="*/ 638777 h 1282865"/>
                    <a:gd name="csX37" fmla="*/ 157795 w 2128103"/>
                    <a:gd name="csY37" fmla="*/ 644297 h 1282865"/>
                    <a:gd name="csX38" fmla="*/ 162060 w 2128103"/>
                    <a:gd name="csY38" fmla="*/ 649697 h 1282865"/>
                    <a:gd name="csX39" fmla="*/ 166325 w 2128103"/>
                    <a:gd name="csY39" fmla="*/ 654983 h 1282865"/>
                    <a:gd name="csX40" fmla="*/ 170589 w 2128103"/>
                    <a:gd name="csY40" fmla="*/ 660160 h 1282865"/>
                    <a:gd name="csX41" fmla="*/ 174854 w 2128103"/>
                    <a:gd name="csY41" fmla="*/ 665233 h 1282865"/>
                    <a:gd name="csX42" fmla="*/ 179119 w 2128103"/>
                    <a:gd name="csY42" fmla="*/ 670206 h 1282865"/>
                    <a:gd name="csX43" fmla="*/ 183384 w 2128103"/>
                    <a:gd name="csY43" fmla="*/ 675083 h 1282865"/>
                    <a:gd name="csX44" fmla="*/ 187648 w 2128103"/>
                    <a:gd name="csY44" fmla="*/ 679869 h 1282865"/>
                    <a:gd name="csX45" fmla="*/ 191913 w 2128103"/>
                    <a:gd name="csY45" fmla="*/ 684567 h 1282865"/>
                    <a:gd name="csX46" fmla="*/ 196177 w 2128103"/>
                    <a:gd name="csY46" fmla="*/ 689180 h 1282865"/>
                    <a:gd name="csX47" fmla="*/ 200442 w 2128103"/>
                    <a:gd name="csY47" fmla="*/ 693713 h 1282865"/>
                    <a:gd name="csX48" fmla="*/ 204707 w 2128103"/>
                    <a:gd name="csY48" fmla="*/ 698167 h 1282865"/>
                    <a:gd name="csX49" fmla="*/ 208972 w 2128103"/>
                    <a:gd name="csY49" fmla="*/ 702546 h 1282865"/>
                    <a:gd name="csX50" fmla="*/ 213236 w 2128103"/>
                    <a:gd name="csY50" fmla="*/ 706852 h 1282865"/>
                    <a:gd name="csX51" fmla="*/ 217501 w 2128103"/>
                    <a:gd name="csY51" fmla="*/ 711088 h 1282865"/>
                    <a:gd name="csX52" fmla="*/ 221766 w 2128103"/>
                    <a:gd name="csY52" fmla="*/ 715257 h 1282865"/>
                    <a:gd name="csX53" fmla="*/ 226031 w 2128103"/>
                    <a:gd name="csY53" fmla="*/ 719359 h 1282865"/>
                    <a:gd name="csX54" fmla="*/ 230295 w 2128103"/>
                    <a:gd name="csY54" fmla="*/ 723399 h 1282865"/>
                    <a:gd name="csX55" fmla="*/ 234560 w 2128103"/>
                    <a:gd name="csY55" fmla="*/ 727378 h 1282865"/>
                    <a:gd name="csX56" fmla="*/ 238825 w 2128103"/>
                    <a:gd name="csY56" fmla="*/ 731298 h 1282865"/>
                    <a:gd name="csX57" fmla="*/ 243090 w 2128103"/>
                    <a:gd name="csY57" fmla="*/ 735161 h 1282865"/>
                    <a:gd name="csX58" fmla="*/ 247355 w 2128103"/>
                    <a:gd name="csY58" fmla="*/ 738968 h 1282865"/>
                    <a:gd name="csX59" fmla="*/ 251619 w 2128103"/>
                    <a:gd name="csY59" fmla="*/ 742721 h 1282865"/>
                    <a:gd name="csX60" fmla="*/ 255884 w 2128103"/>
                    <a:gd name="csY60" fmla="*/ 746421 h 1282865"/>
                    <a:gd name="csX61" fmla="*/ 260148 w 2128103"/>
                    <a:gd name="csY61" fmla="*/ 750071 h 1282865"/>
                    <a:gd name="csX62" fmla="*/ 264414 w 2128103"/>
                    <a:gd name="csY62" fmla="*/ 753672 h 1282865"/>
                    <a:gd name="csX63" fmla="*/ 268678 w 2128103"/>
                    <a:gd name="csY63" fmla="*/ 757225 h 1282865"/>
                    <a:gd name="csX64" fmla="*/ 272943 w 2128103"/>
                    <a:gd name="csY64" fmla="*/ 760731 h 1282865"/>
                    <a:gd name="csX65" fmla="*/ 277207 w 2128103"/>
                    <a:gd name="csY65" fmla="*/ 764193 h 1282865"/>
                    <a:gd name="csX66" fmla="*/ 281472 w 2128103"/>
                    <a:gd name="csY66" fmla="*/ 767610 h 1282865"/>
                    <a:gd name="csX67" fmla="*/ 285737 w 2128103"/>
                    <a:gd name="csY67" fmla="*/ 770984 h 1282865"/>
                    <a:gd name="csX68" fmla="*/ 290002 w 2128103"/>
                    <a:gd name="csY68" fmla="*/ 774316 h 1282865"/>
                    <a:gd name="csX69" fmla="*/ 294266 w 2128103"/>
                    <a:gd name="csY69" fmla="*/ 777609 h 1282865"/>
                    <a:gd name="csX70" fmla="*/ 298531 w 2128103"/>
                    <a:gd name="csY70" fmla="*/ 780861 h 1282865"/>
                    <a:gd name="csX71" fmla="*/ 302796 w 2128103"/>
                    <a:gd name="csY71" fmla="*/ 784075 h 1282865"/>
                    <a:gd name="csX72" fmla="*/ 307061 w 2128103"/>
                    <a:gd name="csY72" fmla="*/ 787251 h 1282865"/>
                    <a:gd name="csX73" fmla="*/ 311325 w 2128103"/>
                    <a:gd name="csY73" fmla="*/ 790391 h 1282865"/>
                    <a:gd name="csX74" fmla="*/ 315590 w 2128103"/>
                    <a:gd name="csY74" fmla="*/ 793494 h 1282865"/>
                    <a:gd name="csX75" fmla="*/ 319855 w 2128103"/>
                    <a:gd name="csY75" fmla="*/ 796563 h 1282865"/>
                    <a:gd name="csX76" fmla="*/ 324120 w 2128103"/>
                    <a:gd name="csY76" fmla="*/ 799597 h 1282865"/>
                    <a:gd name="csX77" fmla="*/ 328385 w 2128103"/>
                    <a:gd name="csY77" fmla="*/ 802598 h 1282865"/>
                    <a:gd name="csX78" fmla="*/ 332649 w 2128103"/>
                    <a:gd name="csY78" fmla="*/ 805567 h 1282865"/>
                    <a:gd name="csX79" fmla="*/ 336914 w 2128103"/>
                    <a:gd name="csY79" fmla="*/ 808504 h 1282865"/>
                    <a:gd name="csX80" fmla="*/ 341178 w 2128103"/>
                    <a:gd name="csY80" fmla="*/ 811409 h 1282865"/>
                    <a:gd name="csX81" fmla="*/ 345444 w 2128103"/>
                    <a:gd name="csY81" fmla="*/ 814284 h 1282865"/>
                    <a:gd name="csX82" fmla="*/ 349708 w 2128103"/>
                    <a:gd name="csY82" fmla="*/ 817129 h 1282865"/>
                    <a:gd name="csX83" fmla="*/ 353973 w 2128103"/>
                    <a:gd name="csY83" fmla="*/ 819945 h 1282865"/>
                    <a:gd name="csX84" fmla="*/ 358237 w 2128103"/>
                    <a:gd name="csY84" fmla="*/ 822733 h 1282865"/>
                    <a:gd name="csX85" fmla="*/ 362502 w 2128103"/>
                    <a:gd name="csY85" fmla="*/ 825493 h 1282865"/>
                    <a:gd name="csX86" fmla="*/ 366767 w 2128103"/>
                    <a:gd name="csY86" fmla="*/ 828224 h 1282865"/>
                    <a:gd name="csX87" fmla="*/ 371032 w 2128103"/>
                    <a:gd name="csY87" fmla="*/ 830930 h 1282865"/>
                    <a:gd name="csX88" fmla="*/ 375296 w 2128103"/>
                    <a:gd name="csY88" fmla="*/ 833609 h 1282865"/>
                    <a:gd name="csX89" fmla="*/ 379561 w 2128103"/>
                    <a:gd name="csY89" fmla="*/ 836262 h 1282865"/>
                    <a:gd name="csX90" fmla="*/ 383826 w 2128103"/>
                    <a:gd name="csY90" fmla="*/ 838891 h 1282865"/>
                    <a:gd name="csX91" fmla="*/ 388091 w 2128103"/>
                    <a:gd name="csY91" fmla="*/ 841493 h 1282865"/>
                    <a:gd name="csX92" fmla="*/ 392356 w 2128103"/>
                    <a:gd name="csY92" fmla="*/ 844073 h 1282865"/>
                    <a:gd name="csX93" fmla="*/ 396620 w 2128103"/>
                    <a:gd name="csY93" fmla="*/ 846628 h 1282865"/>
                    <a:gd name="csX94" fmla="*/ 400885 w 2128103"/>
                    <a:gd name="csY94" fmla="*/ 849160 h 1282865"/>
                    <a:gd name="csX95" fmla="*/ 405149 w 2128103"/>
                    <a:gd name="csY95" fmla="*/ 851669 h 1282865"/>
                    <a:gd name="csX96" fmla="*/ 409415 w 2128103"/>
                    <a:gd name="csY96" fmla="*/ 854156 h 1282865"/>
                    <a:gd name="csX97" fmla="*/ 413679 w 2128103"/>
                    <a:gd name="csY97" fmla="*/ 856621 h 1282865"/>
                    <a:gd name="csX98" fmla="*/ 417944 w 2128103"/>
                    <a:gd name="csY98" fmla="*/ 859064 h 1282865"/>
                    <a:gd name="csX99" fmla="*/ 422208 w 2128103"/>
                    <a:gd name="csY99" fmla="*/ 861486 h 1282865"/>
                    <a:gd name="csX100" fmla="*/ 426474 w 2128103"/>
                    <a:gd name="csY100" fmla="*/ 863886 h 1282865"/>
                    <a:gd name="csX101" fmla="*/ 430738 w 2128103"/>
                    <a:gd name="csY101" fmla="*/ 866267 h 1282865"/>
                    <a:gd name="csX102" fmla="*/ 435003 w 2128103"/>
                    <a:gd name="csY102" fmla="*/ 868627 h 1282865"/>
                    <a:gd name="csX103" fmla="*/ 439267 w 2128103"/>
                    <a:gd name="csY103" fmla="*/ 870968 h 1282865"/>
                    <a:gd name="csX104" fmla="*/ 443532 w 2128103"/>
                    <a:gd name="csY104" fmla="*/ 873288 h 1282865"/>
                    <a:gd name="csX105" fmla="*/ 447797 w 2128103"/>
                    <a:gd name="csY105" fmla="*/ 875591 h 1282865"/>
                    <a:gd name="csX106" fmla="*/ 452062 w 2128103"/>
                    <a:gd name="csY106" fmla="*/ 877874 h 1282865"/>
                    <a:gd name="csX107" fmla="*/ 456327 w 2128103"/>
                    <a:gd name="csY107" fmla="*/ 880138 h 1282865"/>
                    <a:gd name="csX108" fmla="*/ 460591 w 2128103"/>
                    <a:gd name="csY108" fmla="*/ 882384 h 1282865"/>
                    <a:gd name="csX109" fmla="*/ 464856 w 2128103"/>
                    <a:gd name="csY109" fmla="*/ 884613 h 1282865"/>
                    <a:gd name="csX110" fmla="*/ 469121 w 2128103"/>
                    <a:gd name="csY110" fmla="*/ 886824 h 1282865"/>
                    <a:gd name="csX111" fmla="*/ 473386 w 2128103"/>
                    <a:gd name="csY111" fmla="*/ 889018 h 1282865"/>
                    <a:gd name="csX112" fmla="*/ 477650 w 2128103"/>
                    <a:gd name="csY112" fmla="*/ 891194 h 1282865"/>
                    <a:gd name="csX113" fmla="*/ 481915 w 2128103"/>
                    <a:gd name="csY113" fmla="*/ 893354 h 1282865"/>
                    <a:gd name="csX114" fmla="*/ 486180 w 2128103"/>
                    <a:gd name="csY114" fmla="*/ 895498 h 1282865"/>
                    <a:gd name="csX115" fmla="*/ 490445 w 2128103"/>
                    <a:gd name="csY115" fmla="*/ 897624 h 1282865"/>
                    <a:gd name="csX116" fmla="*/ 494709 w 2128103"/>
                    <a:gd name="csY116" fmla="*/ 899736 h 1282865"/>
                    <a:gd name="csX117" fmla="*/ 498974 w 2128103"/>
                    <a:gd name="csY117" fmla="*/ 901831 h 1282865"/>
                    <a:gd name="csX118" fmla="*/ 503238 w 2128103"/>
                    <a:gd name="csY118" fmla="*/ 903911 h 1282865"/>
                    <a:gd name="csX119" fmla="*/ 507504 w 2128103"/>
                    <a:gd name="csY119" fmla="*/ 905976 h 1282865"/>
                    <a:gd name="csX120" fmla="*/ 511768 w 2128103"/>
                    <a:gd name="csY120" fmla="*/ 908025 h 1282865"/>
                    <a:gd name="csX121" fmla="*/ 516033 w 2128103"/>
                    <a:gd name="csY121" fmla="*/ 910060 h 1282865"/>
                    <a:gd name="csX122" fmla="*/ 520297 w 2128103"/>
                    <a:gd name="csY122" fmla="*/ 912080 h 1282865"/>
                    <a:gd name="csX123" fmla="*/ 524562 w 2128103"/>
                    <a:gd name="csY123" fmla="*/ 914086 h 1282865"/>
                    <a:gd name="csX124" fmla="*/ 528827 w 2128103"/>
                    <a:gd name="csY124" fmla="*/ 916078 h 1282865"/>
                    <a:gd name="csX125" fmla="*/ 533092 w 2128103"/>
                    <a:gd name="csY125" fmla="*/ 918055 h 1282865"/>
                    <a:gd name="csX126" fmla="*/ 537357 w 2128103"/>
                    <a:gd name="csY126" fmla="*/ 920019 h 1282865"/>
                    <a:gd name="csX127" fmla="*/ 541621 w 2128103"/>
                    <a:gd name="csY127" fmla="*/ 921970 h 1282865"/>
                    <a:gd name="csX128" fmla="*/ 545886 w 2128103"/>
                    <a:gd name="csY128" fmla="*/ 923907 h 1282865"/>
                    <a:gd name="csX129" fmla="*/ 550151 w 2128103"/>
                    <a:gd name="csY129" fmla="*/ 925830 h 1282865"/>
                    <a:gd name="csX130" fmla="*/ 554416 w 2128103"/>
                    <a:gd name="csY130" fmla="*/ 927742 h 1282865"/>
                    <a:gd name="csX131" fmla="*/ 558680 w 2128103"/>
                    <a:gd name="csY131" fmla="*/ 929639 h 1282865"/>
                    <a:gd name="csX132" fmla="*/ 562945 w 2128103"/>
                    <a:gd name="csY132" fmla="*/ 931525 h 1282865"/>
                    <a:gd name="csX133" fmla="*/ 567210 w 2128103"/>
                    <a:gd name="csY133" fmla="*/ 933397 h 1282865"/>
                    <a:gd name="csX134" fmla="*/ 571475 w 2128103"/>
                    <a:gd name="csY134" fmla="*/ 935258 h 1282865"/>
                    <a:gd name="csX135" fmla="*/ 575739 w 2128103"/>
                    <a:gd name="csY135" fmla="*/ 937106 h 1282865"/>
                    <a:gd name="csX136" fmla="*/ 580004 w 2128103"/>
                    <a:gd name="csY136" fmla="*/ 938943 h 1282865"/>
                    <a:gd name="csX137" fmla="*/ 584268 w 2128103"/>
                    <a:gd name="csY137" fmla="*/ 940767 h 1282865"/>
                    <a:gd name="csX138" fmla="*/ 588533 w 2128103"/>
                    <a:gd name="csY138" fmla="*/ 942580 h 1282865"/>
                    <a:gd name="csX139" fmla="*/ 592798 w 2128103"/>
                    <a:gd name="csY139" fmla="*/ 944382 h 1282865"/>
                    <a:gd name="csX140" fmla="*/ 597063 w 2128103"/>
                    <a:gd name="csY140" fmla="*/ 946172 h 1282865"/>
                    <a:gd name="csX141" fmla="*/ 601327 w 2128103"/>
                    <a:gd name="csY141" fmla="*/ 947950 h 1282865"/>
                    <a:gd name="csX142" fmla="*/ 605592 w 2128103"/>
                    <a:gd name="csY142" fmla="*/ 949718 h 1282865"/>
                    <a:gd name="csX143" fmla="*/ 609857 w 2128103"/>
                    <a:gd name="csY143" fmla="*/ 951475 h 1282865"/>
                    <a:gd name="csX144" fmla="*/ 614122 w 2128103"/>
                    <a:gd name="csY144" fmla="*/ 953221 h 1282865"/>
                    <a:gd name="csX145" fmla="*/ 618387 w 2128103"/>
                    <a:gd name="csY145" fmla="*/ 954956 h 1282865"/>
                    <a:gd name="csX146" fmla="*/ 622651 w 2128103"/>
                    <a:gd name="csY146" fmla="*/ 956680 h 1282865"/>
                    <a:gd name="csX147" fmla="*/ 626916 w 2128103"/>
                    <a:gd name="csY147" fmla="*/ 958396 h 1282865"/>
                    <a:gd name="csX148" fmla="*/ 631181 w 2128103"/>
                    <a:gd name="csY148" fmla="*/ 960099 h 1282865"/>
                    <a:gd name="csX149" fmla="*/ 635446 w 2128103"/>
                    <a:gd name="csY149" fmla="*/ 961793 h 1282865"/>
                    <a:gd name="csX150" fmla="*/ 639710 w 2128103"/>
                    <a:gd name="csY150" fmla="*/ 963477 h 1282865"/>
                    <a:gd name="csX151" fmla="*/ 643975 w 2128103"/>
                    <a:gd name="csY151" fmla="*/ 965151 h 1282865"/>
                    <a:gd name="csX152" fmla="*/ 648239 w 2128103"/>
                    <a:gd name="csY152" fmla="*/ 966815 h 1282865"/>
                    <a:gd name="csX153" fmla="*/ 652505 w 2128103"/>
                    <a:gd name="csY153" fmla="*/ 968470 h 1282865"/>
                    <a:gd name="csX154" fmla="*/ 656769 w 2128103"/>
                    <a:gd name="csY154" fmla="*/ 970114 h 1282865"/>
                    <a:gd name="csX155" fmla="*/ 661034 w 2128103"/>
                    <a:gd name="csY155" fmla="*/ 971750 h 1282865"/>
                    <a:gd name="csX156" fmla="*/ 665298 w 2128103"/>
                    <a:gd name="csY156" fmla="*/ 973376 h 1282865"/>
                    <a:gd name="csX157" fmla="*/ 669563 w 2128103"/>
                    <a:gd name="csY157" fmla="*/ 974993 h 1282865"/>
                    <a:gd name="csX158" fmla="*/ 673828 w 2128103"/>
                    <a:gd name="csY158" fmla="*/ 976601 h 1282865"/>
                    <a:gd name="csX159" fmla="*/ 678093 w 2128103"/>
                    <a:gd name="csY159" fmla="*/ 978199 h 1282865"/>
                    <a:gd name="csX160" fmla="*/ 682357 w 2128103"/>
                    <a:gd name="csY160" fmla="*/ 979789 h 1282865"/>
                    <a:gd name="csX161" fmla="*/ 686622 w 2128103"/>
                    <a:gd name="csY161" fmla="*/ 981370 h 1282865"/>
                    <a:gd name="csX162" fmla="*/ 690887 w 2128103"/>
                    <a:gd name="csY162" fmla="*/ 982942 h 1282865"/>
                    <a:gd name="csX163" fmla="*/ 695152 w 2128103"/>
                    <a:gd name="csY163" fmla="*/ 984506 h 1282865"/>
                    <a:gd name="csX164" fmla="*/ 699417 w 2128103"/>
                    <a:gd name="csY164" fmla="*/ 986061 h 1282865"/>
                    <a:gd name="csX165" fmla="*/ 703681 w 2128103"/>
                    <a:gd name="csY165" fmla="*/ 987608 h 1282865"/>
                    <a:gd name="csX166" fmla="*/ 707946 w 2128103"/>
                    <a:gd name="csY166" fmla="*/ 989146 h 1282865"/>
                    <a:gd name="csX167" fmla="*/ 712211 w 2128103"/>
                    <a:gd name="csY167" fmla="*/ 990676 h 1282865"/>
                    <a:gd name="csX168" fmla="*/ 716476 w 2128103"/>
                    <a:gd name="csY168" fmla="*/ 992198 h 1282865"/>
                    <a:gd name="csX169" fmla="*/ 720740 w 2128103"/>
                    <a:gd name="csY169" fmla="*/ 993712 h 1282865"/>
                    <a:gd name="csX170" fmla="*/ 725005 w 2128103"/>
                    <a:gd name="csY170" fmla="*/ 995218 h 1282865"/>
                    <a:gd name="csX171" fmla="*/ 729269 w 2128103"/>
                    <a:gd name="csY171" fmla="*/ 996715 h 1282865"/>
                    <a:gd name="csX172" fmla="*/ 733535 w 2128103"/>
                    <a:gd name="csY172" fmla="*/ 998206 h 1282865"/>
                    <a:gd name="csX173" fmla="*/ 737799 w 2128103"/>
                    <a:gd name="csY173" fmla="*/ 999688 h 1282865"/>
                    <a:gd name="csX174" fmla="*/ 742064 w 2128103"/>
                    <a:gd name="csY174" fmla="*/ 1001163 h 1282865"/>
                    <a:gd name="csX175" fmla="*/ 746328 w 2128103"/>
                    <a:gd name="csY175" fmla="*/ 1002630 h 1282865"/>
                    <a:gd name="csX176" fmla="*/ 750594 w 2128103"/>
                    <a:gd name="csY176" fmla="*/ 1004089 h 1282865"/>
                    <a:gd name="csX177" fmla="*/ 754858 w 2128103"/>
                    <a:gd name="csY177" fmla="*/ 1005542 h 1282865"/>
                    <a:gd name="csX178" fmla="*/ 759123 w 2128103"/>
                    <a:gd name="csY178" fmla="*/ 1006987 h 1282865"/>
                    <a:gd name="csX179" fmla="*/ 763387 w 2128103"/>
                    <a:gd name="csY179" fmla="*/ 1008424 h 1282865"/>
                    <a:gd name="csX180" fmla="*/ 767652 w 2128103"/>
                    <a:gd name="csY180" fmla="*/ 1009855 h 1282865"/>
                    <a:gd name="csX181" fmla="*/ 771917 w 2128103"/>
                    <a:gd name="csY181" fmla="*/ 1011279 h 1282865"/>
                    <a:gd name="csX182" fmla="*/ 776182 w 2128103"/>
                    <a:gd name="csY182" fmla="*/ 1012695 h 1282865"/>
                    <a:gd name="csX183" fmla="*/ 780447 w 2128103"/>
                    <a:gd name="csY183" fmla="*/ 1014104 h 1282865"/>
                    <a:gd name="csX184" fmla="*/ 784711 w 2128103"/>
                    <a:gd name="csY184" fmla="*/ 1015507 h 1282865"/>
                    <a:gd name="csX185" fmla="*/ 788976 w 2128103"/>
                    <a:gd name="csY185" fmla="*/ 1016902 h 1282865"/>
                    <a:gd name="csX186" fmla="*/ 793241 w 2128103"/>
                    <a:gd name="csY186" fmla="*/ 1018291 h 1282865"/>
                    <a:gd name="csX187" fmla="*/ 797506 w 2128103"/>
                    <a:gd name="csY187" fmla="*/ 1019673 h 1282865"/>
                    <a:gd name="csX188" fmla="*/ 801770 w 2128103"/>
                    <a:gd name="csY188" fmla="*/ 1021049 h 1282865"/>
                    <a:gd name="csX189" fmla="*/ 806035 w 2128103"/>
                    <a:gd name="csY189" fmla="*/ 1022418 h 1282865"/>
                    <a:gd name="csX190" fmla="*/ 810299 w 2128103"/>
                    <a:gd name="csY190" fmla="*/ 1023780 h 1282865"/>
                    <a:gd name="csX191" fmla="*/ 814565 w 2128103"/>
                    <a:gd name="csY191" fmla="*/ 1025136 h 1282865"/>
                    <a:gd name="csX192" fmla="*/ 818829 w 2128103"/>
                    <a:gd name="csY192" fmla="*/ 1026485 h 1282865"/>
                    <a:gd name="csX193" fmla="*/ 823094 w 2128103"/>
                    <a:gd name="csY193" fmla="*/ 1027828 h 1282865"/>
                    <a:gd name="csX194" fmla="*/ 827358 w 2128103"/>
                    <a:gd name="csY194" fmla="*/ 1029165 h 1282865"/>
                    <a:gd name="csX195" fmla="*/ 831623 w 2128103"/>
                    <a:gd name="csY195" fmla="*/ 1030496 h 1282865"/>
                    <a:gd name="csX196" fmla="*/ 835888 w 2128103"/>
                    <a:gd name="csY196" fmla="*/ 1031821 h 1282865"/>
                    <a:gd name="csX197" fmla="*/ 840153 w 2128103"/>
                    <a:gd name="csY197" fmla="*/ 1033139 h 1282865"/>
                    <a:gd name="csX198" fmla="*/ 844418 w 2128103"/>
                    <a:gd name="csY198" fmla="*/ 1034452 h 1282865"/>
                    <a:gd name="csX199" fmla="*/ 848682 w 2128103"/>
                    <a:gd name="csY199" fmla="*/ 1035758 h 1282865"/>
                    <a:gd name="csX200" fmla="*/ 852947 w 2128103"/>
                    <a:gd name="csY200" fmla="*/ 1037059 h 1282865"/>
                    <a:gd name="csX201" fmla="*/ 857212 w 2128103"/>
                    <a:gd name="csY201" fmla="*/ 1038354 h 1282865"/>
                    <a:gd name="csX202" fmla="*/ 861477 w 2128103"/>
                    <a:gd name="csY202" fmla="*/ 1039643 h 1282865"/>
                    <a:gd name="csX203" fmla="*/ 865741 w 2128103"/>
                    <a:gd name="csY203" fmla="*/ 1040925 h 1282865"/>
                    <a:gd name="csX204" fmla="*/ 870006 w 2128103"/>
                    <a:gd name="csY204" fmla="*/ 1042203 h 1282865"/>
                    <a:gd name="csX205" fmla="*/ 874271 w 2128103"/>
                    <a:gd name="csY205" fmla="*/ 1043475 h 1282865"/>
                    <a:gd name="csX206" fmla="*/ 878536 w 2128103"/>
                    <a:gd name="csY206" fmla="*/ 1044741 h 1282865"/>
                    <a:gd name="csX207" fmla="*/ 882800 w 2128103"/>
                    <a:gd name="csY207" fmla="*/ 1046001 h 1282865"/>
                    <a:gd name="csX208" fmla="*/ 887065 w 2128103"/>
                    <a:gd name="csY208" fmla="*/ 1047257 h 1282865"/>
                    <a:gd name="csX209" fmla="*/ 891329 w 2128103"/>
                    <a:gd name="csY209" fmla="*/ 1048506 h 1282865"/>
                    <a:gd name="csX210" fmla="*/ 895595 w 2128103"/>
                    <a:gd name="csY210" fmla="*/ 1049750 h 1282865"/>
                    <a:gd name="csX211" fmla="*/ 899859 w 2128103"/>
                    <a:gd name="csY211" fmla="*/ 1050989 h 1282865"/>
                    <a:gd name="csX212" fmla="*/ 904124 w 2128103"/>
                    <a:gd name="csY212" fmla="*/ 1052222 h 1282865"/>
                    <a:gd name="csX213" fmla="*/ 908388 w 2128103"/>
                    <a:gd name="csY213" fmla="*/ 1053451 h 1282865"/>
                    <a:gd name="csX214" fmla="*/ 912653 w 2128103"/>
                    <a:gd name="csY214" fmla="*/ 1054673 h 1282865"/>
                    <a:gd name="csX215" fmla="*/ 916918 w 2128103"/>
                    <a:gd name="csY215" fmla="*/ 1055891 h 1282865"/>
                    <a:gd name="csX216" fmla="*/ 921183 w 2128103"/>
                    <a:gd name="csY216" fmla="*/ 1057104 h 1282865"/>
                    <a:gd name="csX217" fmla="*/ 925448 w 2128103"/>
                    <a:gd name="csY217" fmla="*/ 1058312 h 1282865"/>
                    <a:gd name="csX218" fmla="*/ 929712 w 2128103"/>
                    <a:gd name="csY218" fmla="*/ 1059513 h 1282865"/>
                    <a:gd name="csX219" fmla="*/ 933978 w 2128103"/>
                    <a:gd name="csY219" fmla="*/ 1060711 h 1282865"/>
                    <a:gd name="csX220" fmla="*/ 938242 w 2128103"/>
                    <a:gd name="csY220" fmla="*/ 1061903 h 1282865"/>
                    <a:gd name="csX221" fmla="*/ 942507 w 2128103"/>
                    <a:gd name="csY221" fmla="*/ 1063091 h 1282865"/>
                    <a:gd name="csX222" fmla="*/ 946771 w 2128103"/>
                    <a:gd name="csY222" fmla="*/ 1064274 h 1282865"/>
                    <a:gd name="csX223" fmla="*/ 951036 w 2128103"/>
                    <a:gd name="csY223" fmla="*/ 1065452 h 1282865"/>
                    <a:gd name="csX224" fmla="*/ 955300 w 2128103"/>
                    <a:gd name="csY224" fmla="*/ 1066624 h 1282865"/>
                    <a:gd name="csX225" fmla="*/ 959566 w 2128103"/>
                    <a:gd name="csY225" fmla="*/ 1067793 h 1282865"/>
                    <a:gd name="csX226" fmla="*/ 963830 w 2128103"/>
                    <a:gd name="csY226" fmla="*/ 1068957 h 1282865"/>
                    <a:gd name="csX227" fmla="*/ 968095 w 2128103"/>
                    <a:gd name="csY227" fmla="*/ 1070115 h 1282865"/>
                    <a:gd name="csX228" fmla="*/ 972359 w 2128103"/>
                    <a:gd name="csY228" fmla="*/ 1071270 h 1282865"/>
                    <a:gd name="csX229" fmla="*/ 976624 w 2128103"/>
                    <a:gd name="csY229" fmla="*/ 1072419 h 1282865"/>
                    <a:gd name="csX230" fmla="*/ 980889 w 2128103"/>
                    <a:gd name="csY230" fmla="*/ 1073564 h 1282865"/>
                    <a:gd name="csX231" fmla="*/ 985154 w 2128103"/>
                    <a:gd name="csY231" fmla="*/ 1074705 h 1282865"/>
                    <a:gd name="csX232" fmla="*/ 989418 w 2128103"/>
                    <a:gd name="csY232" fmla="*/ 1075841 h 1282865"/>
                    <a:gd name="csX233" fmla="*/ 993683 w 2128103"/>
                    <a:gd name="csY233" fmla="*/ 1076972 h 1282865"/>
                    <a:gd name="csX234" fmla="*/ 997948 w 2128103"/>
                    <a:gd name="csY234" fmla="*/ 1078099 h 1282865"/>
                    <a:gd name="csX235" fmla="*/ 1002213 w 2128103"/>
                    <a:gd name="csY235" fmla="*/ 1079222 h 1282865"/>
                    <a:gd name="csX236" fmla="*/ 1006477 w 2128103"/>
                    <a:gd name="csY236" fmla="*/ 1080340 h 1282865"/>
                    <a:gd name="csX237" fmla="*/ 1010742 w 2128103"/>
                    <a:gd name="csY237" fmla="*/ 1081454 h 1282865"/>
                    <a:gd name="csX238" fmla="*/ 1015007 w 2128103"/>
                    <a:gd name="csY238" fmla="*/ 1082564 h 1282865"/>
                    <a:gd name="csX239" fmla="*/ 1019272 w 2128103"/>
                    <a:gd name="csY239" fmla="*/ 1083669 h 1282865"/>
                    <a:gd name="csX240" fmla="*/ 1023537 w 2128103"/>
                    <a:gd name="csY240" fmla="*/ 1084770 h 1282865"/>
                    <a:gd name="csX241" fmla="*/ 1027801 w 2128103"/>
                    <a:gd name="csY241" fmla="*/ 1085867 h 1282865"/>
                    <a:gd name="csX242" fmla="*/ 1032066 w 2128103"/>
                    <a:gd name="csY242" fmla="*/ 1086960 h 1282865"/>
                    <a:gd name="csX243" fmla="*/ 1036330 w 2128103"/>
                    <a:gd name="csY243" fmla="*/ 1088049 h 1282865"/>
                    <a:gd name="csX244" fmla="*/ 1040596 w 2128103"/>
                    <a:gd name="csY244" fmla="*/ 1089134 h 1282865"/>
                    <a:gd name="csX245" fmla="*/ 1044860 w 2128103"/>
                    <a:gd name="csY245" fmla="*/ 1090214 h 1282865"/>
                    <a:gd name="csX246" fmla="*/ 1049125 w 2128103"/>
                    <a:gd name="csY246" fmla="*/ 1091290 h 1282865"/>
                    <a:gd name="csX247" fmla="*/ 1053389 w 2128103"/>
                    <a:gd name="csY247" fmla="*/ 1092362 h 1282865"/>
                    <a:gd name="csX248" fmla="*/ 1057654 w 2128103"/>
                    <a:gd name="csY248" fmla="*/ 1093431 h 1282865"/>
                    <a:gd name="csX249" fmla="*/ 1061919 w 2128103"/>
                    <a:gd name="csY249" fmla="*/ 1094495 h 1282865"/>
                    <a:gd name="csX250" fmla="*/ 1066184 w 2128103"/>
                    <a:gd name="csY250" fmla="*/ 1095557 h 1282865"/>
                    <a:gd name="csX251" fmla="*/ 1070448 w 2128103"/>
                    <a:gd name="csY251" fmla="*/ 1096613 h 1282865"/>
                    <a:gd name="csX252" fmla="*/ 1074713 w 2128103"/>
                    <a:gd name="csY252" fmla="*/ 1097665 h 1282865"/>
                    <a:gd name="csX253" fmla="*/ 1078978 w 2128103"/>
                    <a:gd name="csY253" fmla="*/ 1098715 h 1282865"/>
                    <a:gd name="csX254" fmla="*/ 1083243 w 2128103"/>
                    <a:gd name="csY254" fmla="*/ 1099760 h 1282865"/>
                    <a:gd name="csX255" fmla="*/ 1087508 w 2128103"/>
                    <a:gd name="csY255" fmla="*/ 1100801 h 1282865"/>
                    <a:gd name="csX256" fmla="*/ 1091772 w 2128103"/>
                    <a:gd name="csY256" fmla="*/ 1101839 h 1282865"/>
                    <a:gd name="csX257" fmla="*/ 1096037 w 2128103"/>
                    <a:gd name="csY257" fmla="*/ 1102873 h 1282865"/>
                    <a:gd name="csX258" fmla="*/ 1100302 w 2128103"/>
                    <a:gd name="csY258" fmla="*/ 1103904 h 1282865"/>
                    <a:gd name="csX259" fmla="*/ 1104567 w 2128103"/>
                    <a:gd name="csY259" fmla="*/ 1104930 h 1282865"/>
                    <a:gd name="csX260" fmla="*/ 1108831 w 2128103"/>
                    <a:gd name="csY260" fmla="*/ 1105953 h 1282865"/>
                    <a:gd name="csX261" fmla="*/ 1113096 w 2128103"/>
                    <a:gd name="csY261" fmla="*/ 1106972 h 1282865"/>
                    <a:gd name="csX262" fmla="*/ 1117360 w 2128103"/>
                    <a:gd name="csY262" fmla="*/ 1107988 h 1282865"/>
                    <a:gd name="csX263" fmla="*/ 1121626 w 2128103"/>
                    <a:gd name="csY263" fmla="*/ 1109000 h 1282865"/>
                    <a:gd name="csX264" fmla="*/ 1125890 w 2128103"/>
                    <a:gd name="csY264" fmla="*/ 1110009 h 1282865"/>
                    <a:gd name="csX265" fmla="*/ 1130155 w 2128103"/>
                    <a:gd name="csY265" fmla="*/ 1111014 h 1282865"/>
                    <a:gd name="csX266" fmla="*/ 1134419 w 2128103"/>
                    <a:gd name="csY266" fmla="*/ 1112016 h 1282865"/>
                    <a:gd name="csX267" fmla="*/ 1138685 w 2128103"/>
                    <a:gd name="csY267" fmla="*/ 1113014 h 1282865"/>
                    <a:gd name="csX268" fmla="*/ 1142949 w 2128103"/>
                    <a:gd name="csY268" fmla="*/ 1114008 h 1282865"/>
                    <a:gd name="csX269" fmla="*/ 1147214 w 2128103"/>
                    <a:gd name="csY269" fmla="*/ 1114999 h 1282865"/>
                    <a:gd name="csX270" fmla="*/ 1151478 w 2128103"/>
                    <a:gd name="csY270" fmla="*/ 1115987 h 1282865"/>
                    <a:gd name="csX271" fmla="*/ 1155743 w 2128103"/>
                    <a:gd name="csY271" fmla="*/ 1116972 h 1282865"/>
                    <a:gd name="csX272" fmla="*/ 1160008 w 2128103"/>
                    <a:gd name="csY272" fmla="*/ 1117953 h 1282865"/>
                    <a:gd name="csX273" fmla="*/ 1164273 w 2128103"/>
                    <a:gd name="csY273" fmla="*/ 1118930 h 1282865"/>
                    <a:gd name="csX274" fmla="*/ 1168538 w 2128103"/>
                    <a:gd name="csY274" fmla="*/ 1119905 h 1282865"/>
                    <a:gd name="csX275" fmla="*/ 1172802 w 2128103"/>
                    <a:gd name="csY275" fmla="*/ 1120876 h 1282865"/>
                    <a:gd name="csX276" fmla="*/ 1177067 w 2128103"/>
                    <a:gd name="csY276" fmla="*/ 1121845 h 1282865"/>
                    <a:gd name="csX277" fmla="*/ 1181332 w 2128103"/>
                    <a:gd name="csY277" fmla="*/ 1122809 h 1282865"/>
                    <a:gd name="csX278" fmla="*/ 1185597 w 2128103"/>
                    <a:gd name="csY278" fmla="*/ 1123771 h 1282865"/>
                    <a:gd name="csX279" fmla="*/ 1189861 w 2128103"/>
                    <a:gd name="csY279" fmla="*/ 1124729 h 1282865"/>
                    <a:gd name="csX280" fmla="*/ 1194126 w 2128103"/>
                    <a:gd name="csY280" fmla="*/ 1125684 h 1282865"/>
                    <a:gd name="csX281" fmla="*/ 1198390 w 2128103"/>
                    <a:gd name="csY281" fmla="*/ 1126636 h 1282865"/>
                    <a:gd name="csX282" fmla="*/ 1202656 w 2128103"/>
                    <a:gd name="csY282" fmla="*/ 1127585 h 1282865"/>
                    <a:gd name="csX283" fmla="*/ 1206920 w 2128103"/>
                    <a:gd name="csY283" fmla="*/ 1128531 h 1282865"/>
                    <a:gd name="csX284" fmla="*/ 1211185 w 2128103"/>
                    <a:gd name="csY284" fmla="*/ 1129474 h 1282865"/>
                    <a:gd name="csX285" fmla="*/ 1215449 w 2128103"/>
                    <a:gd name="csY285" fmla="*/ 1130413 h 1282865"/>
                    <a:gd name="csX286" fmla="*/ 1219714 w 2128103"/>
                    <a:gd name="csY286" fmla="*/ 1131349 h 1282865"/>
                    <a:gd name="csX287" fmla="*/ 1223979 w 2128103"/>
                    <a:gd name="csY287" fmla="*/ 1132283 h 1282865"/>
                    <a:gd name="csX288" fmla="*/ 1228244 w 2128103"/>
                    <a:gd name="csY288" fmla="*/ 1133214 h 1282865"/>
                    <a:gd name="csX289" fmla="*/ 1232509 w 2128103"/>
                    <a:gd name="csY289" fmla="*/ 1134141 h 1282865"/>
                    <a:gd name="csX290" fmla="*/ 1236773 w 2128103"/>
                    <a:gd name="csY290" fmla="*/ 1135066 h 1282865"/>
                    <a:gd name="csX291" fmla="*/ 1241039 w 2128103"/>
                    <a:gd name="csY291" fmla="*/ 1135988 h 1282865"/>
                    <a:gd name="csX292" fmla="*/ 1245303 w 2128103"/>
                    <a:gd name="csY292" fmla="*/ 1136907 h 1282865"/>
                    <a:gd name="csX293" fmla="*/ 1249568 w 2128103"/>
                    <a:gd name="csY293" fmla="*/ 1137822 h 1282865"/>
                    <a:gd name="csX294" fmla="*/ 1253832 w 2128103"/>
                    <a:gd name="csY294" fmla="*/ 1138734 h 1282865"/>
                    <a:gd name="csX295" fmla="*/ 1258097 w 2128103"/>
                    <a:gd name="csY295" fmla="*/ 1139645 h 1282865"/>
                    <a:gd name="csX296" fmla="*/ 1262362 w 2128103"/>
                    <a:gd name="csY296" fmla="*/ 1140552 h 1282865"/>
                    <a:gd name="csX297" fmla="*/ 1266627 w 2128103"/>
                    <a:gd name="csY297" fmla="*/ 1141456 h 1282865"/>
                    <a:gd name="csX298" fmla="*/ 1270891 w 2128103"/>
                    <a:gd name="csY298" fmla="*/ 1142358 h 1282865"/>
                    <a:gd name="csX299" fmla="*/ 1275156 w 2128103"/>
                    <a:gd name="csY299" fmla="*/ 1143257 h 1282865"/>
                    <a:gd name="csX300" fmla="*/ 1279420 w 2128103"/>
                    <a:gd name="csY300" fmla="*/ 1144152 h 1282865"/>
                    <a:gd name="csX301" fmla="*/ 1283686 w 2128103"/>
                    <a:gd name="csY301" fmla="*/ 1145046 h 1282865"/>
                    <a:gd name="csX302" fmla="*/ 1287950 w 2128103"/>
                    <a:gd name="csY302" fmla="*/ 1145936 h 1282865"/>
                    <a:gd name="csX303" fmla="*/ 1292215 w 2128103"/>
                    <a:gd name="csY303" fmla="*/ 1146823 h 1282865"/>
                    <a:gd name="csX304" fmla="*/ 1296480 w 2128103"/>
                    <a:gd name="csY304" fmla="*/ 1147709 h 1282865"/>
                    <a:gd name="csX305" fmla="*/ 1300744 w 2128103"/>
                    <a:gd name="csY305" fmla="*/ 1148590 h 1282865"/>
                    <a:gd name="csX306" fmla="*/ 1305010 w 2128103"/>
                    <a:gd name="csY306" fmla="*/ 1149470 h 1282865"/>
                    <a:gd name="csX307" fmla="*/ 1309274 w 2128103"/>
                    <a:gd name="csY307" fmla="*/ 1150347 h 1282865"/>
                    <a:gd name="csX308" fmla="*/ 1313539 w 2128103"/>
                    <a:gd name="csY308" fmla="*/ 1151221 h 1282865"/>
                    <a:gd name="csX309" fmla="*/ 1317803 w 2128103"/>
                    <a:gd name="csY309" fmla="*/ 1152092 h 1282865"/>
                    <a:gd name="csX310" fmla="*/ 1322068 w 2128103"/>
                    <a:gd name="csY310" fmla="*/ 1152961 h 1282865"/>
                    <a:gd name="csX311" fmla="*/ 1326333 w 2128103"/>
                    <a:gd name="csY311" fmla="*/ 1153828 h 1282865"/>
                    <a:gd name="csX312" fmla="*/ 1330598 w 2128103"/>
                    <a:gd name="csY312" fmla="*/ 1154691 h 1282865"/>
                    <a:gd name="csX313" fmla="*/ 1334862 w 2128103"/>
                    <a:gd name="csY313" fmla="*/ 1155552 h 1282865"/>
                    <a:gd name="csX314" fmla="*/ 1339127 w 2128103"/>
                    <a:gd name="csY314" fmla="*/ 1156411 h 1282865"/>
                    <a:gd name="csX315" fmla="*/ 1343392 w 2128103"/>
                    <a:gd name="csY315" fmla="*/ 1157267 h 1282865"/>
                    <a:gd name="csX316" fmla="*/ 1347657 w 2128103"/>
                    <a:gd name="csY316" fmla="*/ 1158120 h 1282865"/>
                    <a:gd name="csX317" fmla="*/ 1351921 w 2128103"/>
                    <a:gd name="csY317" fmla="*/ 1158972 h 1282865"/>
                    <a:gd name="csX318" fmla="*/ 1356186 w 2128103"/>
                    <a:gd name="csY318" fmla="*/ 1159820 h 1282865"/>
                    <a:gd name="csX319" fmla="*/ 1360450 w 2128103"/>
                    <a:gd name="csY319" fmla="*/ 1160666 h 1282865"/>
                    <a:gd name="csX320" fmla="*/ 1364716 w 2128103"/>
                    <a:gd name="csY320" fmla="*/ 1161509 h 1282865"/>
                    <a:gd name="csX321" fmla="*/ 1368980 w 2128103"/>
                    <a:gd name="csY321" fmla="*/ 1162351 h 1282865"/>
                    <a:gd name="csX322" fmla="*/ 1373245 w 2128103"/>
                    <a:gd name="csY322" fmla="*/ 1163189 h 1282865"/>
                    <a:gd name="csX323" fmla="*/ 1377509 w 2128103"/>
                    <a:gd name="csY323" fmla="*/ 1164025 h 1282865"/>
                    <a:gd name="csX324" fmla="*/ 1381774 w 2128103"/>
                    <a:gd name="csY324" fmla="*/ 1164860 h 1282865"/>
                    <a:gd name="csX325" fmla="*/ 1386039 w 2128103"/>
                    <a:gd name="csY325" fmla="*/ 1165691 h 1282865"/>
                    <a:gd name="csX326" fmla="*/ 1390304 w 2128103"/>
                    <a:gd name="csY326" fmla="*/ 1166520 h 1282865"/>
                    <a:gd name="csX327" fmla="*/ 1394569 w 2128103"/>
                    <a:gd name="csY327" fmla="*/ 1167347 h 1282865"/>
                    <a:gd name="csX328" fmla="*/ 1398833 w 2128103"/>
                    <a:gd name="csY328" fmla="*/ 1168171 h 1282865"/>
                    <a:gd name="csX329" fmla="*/ 1403098 w 2128103"/>
                    <a:gd name="csY329" fmla="*/ 1168993 h 1282865"/>
                    <a:gd name="csX330" fmla="*/ 1407363 w 2128103"/>
                    <a:gd name="csY330" fmla="*/ 1169812 h 1282865"/>
                    <a:gd name="csX331" fmla="*/ 1411628 w 2128103"/>
                    <a:gd name="csY331" fmla="*/ 1170629 h 1282865"/>
                    <a:gd name="csX332" fmla="*/ 1415892 w 2128103"/>
                    <a:gd name="csY332" fmla="*/ 1171445 h 1282865"/>
                    <a:gd name="csX333" fmla="*/ 1420157 w 2128103"/>
                    <a:gd name="csY333" fmla="*/ 1172257 h 1282865"/>
                    <a:gd name="csX334" fmla="*/ 1424422 w 2128103"/>
                    <a:gd name="csY334" fmla="*/ 1173068 h 1282865"/>
                    <a:gd name="csX335" fmla="*/ 1428687 w 2128103"/>
                    <a:gd name="csY335" fmla="*/ 1173876 h 1282865"/>
                    <a:gd name="csX336" fmla="*/ 1432951 w 2128103"/>
                    <a:gd name="csY336" fmla="*/ 1174681 h 1282865"/>
                    <a:gd name="csX337" fmla="*/ 1437216 w 2128103"/>
                    <a:gd name="csY337" fmla="*/ 1175485 h 1282865"/>
                    <a:gd name="csX338" fmla="*/ 1441480 w 2128103"/>
                    <a:gd name="csY338" fmla="*/ 1176287 h 1282865"/>
                    <a:gd name="csX339" fmla="*/ 1445746 w 2128103"/>
                    <a:gd name="csY339" fmla="*/ 1177086 h 1282865"/>
                    <a:gd name="csX340" fmla="*/ 1450010 w 2128103"/>
                    <a:gd name="csY340" fmla="*/ 1177883 h 1282865"/>
                    <a:gd name="csX341" fmla="*/ 1454275 w 2128103"/>
                    <a:gd name="csY341" fmla="*/ 1178677 h 1282865"/>
                    <a:gd name="csX342" fmla="*/ 1458540 w 2128103"/>
                    <a:gd name="csY342" fmla="*/ 1179470 h 1282865"/>
                    <a:gd name="csX343" fmla="*/ 1462804 w 2128103"/>
                    <a:gd name="csY343" fmla="*/ 1180261 h 1282865"/>
                    <a:gd name="csX344" fmla="*/ 1467070 w 2128103"/>
                    <a:gd name="csY344" fmla="*/ 1181049 h 1282865"/>
                    <a:gd name="csX345" fmla="*/ 1471334 w 2128103"/>
                    <a:gd name="csY345" fmla="*/ 1181835 h 1282865"/>
                    <a:gd name="csX346" fmla="*/ 1475598 w 2128103"/>
                    <a:gd name="csY346" fmla="*/ 1182619 h 1282865"/>
                    <a:gd name="csX347" fmla="*/ 1479863 w 2128103"/>
                    <a:gd name="csY347" fmla="*/ 1183401 h 1282865"/>
                    <a:gd name="csX348" fmla="*/ 1484128 w 2128103"/>
                    <a:gd name="csY348" fmla="*/ 1184181 h 1282865"/>
                    <a:gd name="csX349" fmla="*/ 1488393 w 2128103"/>
                    <a:gd name="csY349" fmla="*/ 1184959 h 1282865"/>
                    <a:gd name="csX350" fmla="*/ 1492658 w 2128103"/>
                    <a:gd name="csY350" fmla="*/ 1185734 h 1282865"/>
                    <a:gd name="csX351" fmla="*/ 1496922 w 2128103"/>
                    <a:gd name="csY351" fmla="*/ 1186508 h 1282865"/>
                    <a:gd name="csX352" fmla="*/ 1501187 w 2128103"/>
                    <a:gd name="csY352" fmla="*/ 1187279 h 1282865"/>
                    <a:gd name="csX353" fmla="*/ 1505452 w 2128103"/>
                    <a:gd name="csY353" fmla="*/ 1188049 h 1282865"/>
                    <a:gd name="csX354" fmla="*/ 1509717 w 2128103"/>
                    <a:gd name="csY354" fmla="*/ 1188816 h 1282865"/>
                    <a:gd name="csX355" fmla="*/ 1513981 w 2128103"/>
                    <a:gd name="csY355" fmla="*/ 1189582 h 1282865"/>
                    <a:gd name="csX356" fmla="*/ 1518246 w 2128103"/>
                    <a:gd name="csY356" fmla="*/ 1190345 h 1282865"/>
                    <a:gd name="csX357" fmla="*/ 1522510 w 2128103"/>
                    <a:gd name="csY357" fmla="*/ 1191106 h 1282865"/>
                    <a:gd name="csX358" fmla="*/ 1526776 w 2128103"/>
                    <a:gd name="csY358" fmla="*/ 1191866 h 1282865"/>
                    <a:gd name="csX359" fmla="*/ 1531040 w 2128103"/>
                    <a:gd name="csY359" fmla="*/ 1192623 h 1282865"/>
                    <a:gd name="csX360" fmla="*/ 1535305 w 2128103"/>
                    <a:gd name="csY360" fmla="*/ 1193378 h 1282865"/>
                    <a:gd name="csX361" fmla="*/ 1539570 w 2128103"/>
                    <a:gd name="csY361" fmla="*/ 1194132 h 1282865"/>
                    <a:gd name="csX362" fmla="*/ 1543834 w 2128103"/>
                    <a:gd name="csY362" fmla="*/ 1194883 h 1282865"/>
                    <a:gd name="csX363" fmla="*/ 1548098 w 2128103"/>
                    <a:gd name="csY363" fmla="*/ 1195633 h 1282865"/>
                    <a:gd name="csX364" fmla="*/ 1552364 w 2128103"/>
                    <a:gd name="csY364" fmla="*/ 1196381 h 1282865"/>
                    <a:gd name="csX365" fmla="*/ 1556629 w 2128103"/>
                    <a:gd name="csY365" fmla="*/ 1197126 h 1282865"/>
                    <a:gd name="csX366" fmla="*/ 1560893 w 2128103"/>
                    <a:gd name="csY366" fmla="*/ 1197870 h 1282865"/>
                    <a:gd name="csX367" fmla="*/ 1565159 w 2128103"/>
                    <a:gd name="csY367" fmla="*/ 1198612 h 1282865"/>
                    <a:gd name="csX368" fmla="*/ 1569422 w 2128103"/>
                    <a:gd name="csY368" fmla="*/ 1199351 h 1282865"/>
                    <a:gd name="csX369" fmla="*/ 1573688 w 2128103"/>
                    <a:gd name="csY369" fmla="*/ 1200089 h 1282865"/>
                    <a:gd name="csX370" fmla="*/ 1577952 w 2128103"/>
                    <a:gd name="csY370" fmla="*/ 1200825 h 1282865"/>
                    <a:gd name="csX371" fmla="*/ 1582217 w 2128103"/>
                    <a:gd name="csY371" fmla="*/ 1201559 h 1282865"/>
                    <a:gd name="csX372" fmla="*/ 1586481 w 2128103"/>
                    <a:gd name="csY372" fmla="*/ 1202293 h 1282865"/>
                    <a:gd name="csX373" fmla="*/ 1590747 w 2128103"/>
                    <a:gd name="csY373" fmla="*/ 1203023 h 1282865"/>
                    <a:gd name="csX374" fmla="*/ 1595011 w 2128103"/>
                    <a:gd name="csY374" fmla="*/ 1203751 h 1282865"/>
                    <a:gd name="csX375" fmla="*/ 1599276 w 2128103"/>
                    <a:gd name="csY375" fmla="*/ 1204478 h 1282865"/>
                    <a:gd name="csX376" fmla="*/ 1603540 w 2128103"/>
                    <a:gd name="csY376" fmla="*/ 1205203 h 1282865"/>
                    <a:gd name="csX377" fmla="*/ 1607805 w 2128103"/>
                    <a:gd name="csY377" fmla="*/ 1205927 h 1282865"/>
                    <a:gd name="csX378" fmla="*/ 1612070 w 2128103"/>
                    <a:gd name="csY378" fmla="*/ 1206648 h 1282865"/>
                    <a:gd name="csX379" fmla="*/ 1616335 w 2128103"/>
                    <a:gd name="csY379" fmla="*/ 1207368 h 1282865"/>
                    <a:gd name="csX380" fmla="*/ 1620600 w 2128103"/>
                    <a:gd name="csY380" fmla="*/ 1208086 h 1282865"/>
                    <a:gd name="csX381" fmla="*/ 1624864 w 2128103"/>
                    <a:gd name="csY381" fmla="*/ 1208802 h 1282865"/>
                    <a:gd name="csX382" fmla="*/ 1629129 w 2128103"/>
                    <a:gd name="csY382" fmla="*/ 1209516 h 1282865"/>
                    <a:gd name="csX383" fmla="*/ 1633394 w 2128103"/>
                    <a:gd name="csY383" fmla="*/ 1210229 h 1282865"/>
                    <a:gd name="csX384" fmla="*/ 1637659 w 2128103"/>
                    <a:gd name="csY384" fmla="*/ 1210940 h 1282865"/>
                    <a:gd name="csX385" fmla="*/ 1641923 w 2128103"/>
                    <a:gd name="csY385" fmla="*/ 1211649 h 1282865"/>
                    <a:gd name="csX386" fmla="*/ 1646188 w 2128103"/>
                    <a:gd name="csY386" fmla="*/ 1212356 h 1282865"/>
                    <a:gd name="csX387" fmla="*/ 1650453 w 2128103"/>
                    <a:gd name="csY387" fmla="*/ 1213061 h 1282865"/>
                    <a:gd name="csX388" fmla="*/ 1654718 w 2128103"/>
                    <a:gd name="csY388" fmla="*/ 1213766 h 1282865"/>
                    <a:gd name="csX389" fmla="*/ 1658982 w 2128103"/>
                    <a:gd name="csY389" fmla="*/ 1214468 h 1282865"/>
                    <a:gd name="csX390" fmla="*/ 1663247 w 2128103"/>
                    <a:gd name="csY390" fmla="*/ 1215168 h 1282865"/>
                    <a:gd name="csX391" fmla="*/ 1667511 w 2128103"/>
                    <a:gd name="csY391" fmla="*/ 1215867 h 1282865"/>
                    <a:gd name="csX392" fmla="*/ 1671777 w 2128103"/>
                    <a:gd name="csY392" fmla="*/ 1216565 h 1282865"/>
                    <a:gd name="csX393" fmla="*/ 1676041 w 2128103"/>
                    <a:gd name="csY393" fmla="*/ 1217260 h 1282865"/>
                    <a:gd name="csX394" fmla="*/ 1680306 w 2128103"/>
                    <a:gd name="csY394" fmla="*/ 1217954 h 1282865"/>
                    <a:gd name="csX395" fmla="*/ 1684570 w 2128103"/>
                    <a:gd name="csY395" fmla="*/ 1218646 h 1282865"/>
                    <a:gd name="csX396" fmla="*/ 1688835 w 2128103"/>
                    <a:gd name="csY396" fmla="*/ 1219337 h 1282865"/>
                    <a:gd name="csX397" fmla="*/ 1693100 w 2128103"/>
                    <a:gd name="csY397" fmla="*/ 1220025 h 1282865"/>
                    <a:gd name="csX398" fmla="*/ 1697365 w 2128103"/>
                    <a:gd name="csY398" fmla="*/ 1220712 h 1282865"/>
                    <a:gd name="csX399" fmla="*/ 1701630 w 2128103"/>
                    <a:gd name="csY399" fmla="*/ 1221398 h 1282865"/>
                    <a:gd name="csX400" fmla="*/ 1705894 w 2128103"/>
                    <a:gd name="csY400" fmla="*/ 1222082 h 1282865"/>
                    <a:gd name="csX401" fmla="*/ 1710159 w 2128103"/>
                    <a:gd name="csY401" fmla="*/ 1222764 h 1282865"/>
                    <a:gd name="csX402" fmla="*/ 1714424 w 2128103"/>
                    <a:gd name="csY402" fmla="*/ 1223445 h 1282865"/>
                    <a:gd name="csX403" fmla="*/ 1718689 w 2128103"/>
                    <a:gd name="csY403" fmla="*/ 1224124 h 1282865"/>
                    <a:gd name="csX404" fmla="*/ 1722953 w 2128103"/>
                    <a:gd name="csY404" fmla="*/ 1224802 h 1282865"/>
                    <a:gd name="csX405" fmla="*/ 1727218 w 2128103"/>
                    <a:gd name="csY405" fmla="*/ 1225478 h 1282865"/>
                    <a:gd name="csX406" fmla="*/ 1731483 w 2128103"/>
                    <a:gd name="csY406" fmla="*/ 1226152 h 1282865"/>
                    <a:gd name="csX407" fmla="*/ 1735748 w 2128103"/>
                    <a:gd name="csY407" fmla="*/ 1226825 h 1282865"/>
                    <a:gd name="csX408" fmla="*/ 1740012 w 2128103"/>
                    <a:gd name="csY408" fmla="*/ 1227496 h 1282865"/>
                    <a:gd name="csX409" fmla="*/ 1744277 w 2128103"/>
                    <a:gd name="csY409" fmla="*/ 1228166 h 1282865"/>
                    <a:gd name="csX410" fmla="*/ 1748541 w 2128103"/>
                    <a:gd name="csY410" fmla="*/ 1228834 h 1282865"/>
                    <a:gd name="csX411" fmla="*/ 1752807 w 2128103"/>
                    <a:gd name="csY411" fmla="*/ 1229501 h 1282865"/>
                    <a:gd name="csX412" fmla="*/ 1757071 w 2128103"/>
                    <a:gd name="csY412" fmla="*/ 1230165 h 1282865"/>
                    <a:gd name="csX413" fmla="*/ 1761336 w 2128103"/>
                    <a:gd name="csY413" fmla="*/ 1230829 h 1282865"/>
                    <a:gd name="csX414" fmla="*/ 1765600 w 2128103"/>
                    <a:gd name="csY414" fmla="*/ 1231492 h 1282865"/>
                    <a:gd name="csX415" fmla="*/ 1769865 w 2128103"/>
                    <a:gd name="csY415" fmla="*/ 1232152 h 1282865"/>
                    <a:gd name="csX416" fmla="*/ 1774130 w 2128103"/>
                    <a:gd name="csY416" fmla="*/ 1232811 h 1282865"/>
                    <a:gd name="csX417" fmla="*/ 1778395 w 2128103"/>
                    <a:gd name="csY417" fmla="*/ 1233469 h 1282865"/>
                    <a:gd name="csX418" fmla="*/ 1782659 w 2128103"/>
                    <a:gd name="csY418" fmla="*/ 1234125 h 1282865"/>
                    <a:gd name="csX419" fmla="*/ 1786924 w 2128103"/>
                    <a:gd name="csY419" fmla="*/ 1234779 h 1282865"/>
                    <a:gd name="csX420" fmla="*/ 1791189 w 2128103"/>
                    <a:gd name="csY420" fmla="*/ 1235433 h 1282865"/>
                    <a:gd name="csX421" fmla="*/ 1795454 w 2128103"/>
                    <a:gd name="csY421" fmla="*/ 1236084 h 1282865"/>
                    <a:gd name="csX422" fmla="*/ 1799719 w 2128103"/>
                    <a:gd name="csY422" fmla="*/ 1236734 h 1282865"/>
                    <a:gd name="csX423" fmla="*/ 1803983 w 2128103"/>
                    <a:gd name="csY423" fmla="*/ 1237383 h 1282865"/>
                    <a:gd name="csX424" fmla="*/ 1808248 w 2128103"/>
                    <a:gd name="csY424" fmla="*/ 1238030 h 1282865"/>
                    <a:gd name="csX425" fmla="*/ 1812513 w 2128103"/>
                    <a:gd name="csY425" fmla="*/ 1238676 h 1282865"/>
                    <a:gd name="csX426" fmla="*/ 1816778 w 2128103"/>
                    <a:gd name="csY426" fmla="*/ 1239321 h 1282865"/>
                    <a:gd name="csX427" fmla="*/ 1821042 w 2128103"/>
                    <a:gd name="csY427" fmla="*/ 1239963 h 1282865"/>
                    <a:gd name="csX428" fmla="*/ 1825307 w 2128103"/>
                    <a:gd name="csY428" fmla="*/ 1240604 h 1282865"/>
                    <a:gd name="csX429" fmla="*/ 1829571 w 2128103"/>
                    <a:gd name="csY429" fmla="*/ 1241245 h 1282865"/>
                    <a:gd name="csX430" fmla="*/ 1833837 w 2128103"/>
                    <a:gd name="csY430" fmla="*/ 1241883 h 1282865"/>
                    <a:gd name="csX431" fmla="*/ 1838101 w 2128103"/>
                    <a:gd name="csY431" fmla="*/ 1242521 h 1282865"/>
                    <a:gd name="csX432" fmla="*/ 1842366 w 2128103"/>
                    <a:gd name="csY432" fmla="*/ 1243156 h 1282865"/>
                    <a:gd name="csX433" fmla="*/ 1846631 w 2128103"/>
                    <a:gd name="csY433" fmla="*/ 1243792 h 1282865"/>
                    <a:gd name="csX434" fmla="*/ 1850895 w 2128103"/>
                    <a:gd name="csY434" fmla="*/ 1244425 h 1282865"/>
                    <a:gd name="csX435" fmla="*/ 1855161 w 2128103"/>
                    <a:gd name="csY435" fmla="*/ 1245056 h 1282865"/>
                    <a:gd name="csX436" fmla="*/ 1859425 w 2128103"/>
                    <a:gd name="csY436" fmla="*/ 1245686 h 1282865"/>
                    <a:gd name="csX437" fmla="*/ 1863689 w 2128103"/>
                    <a:gd name="csY437" fmla="*/ 1246316 h 1282865"/>
                    <a:gd name="csX438" fmla="*/ 1867954 w 2128103"/>
                    <a:gd name="csY438" fmla="*/ 1246943 h 1282865"/>
                    <a:gd name="csX439" fmla="*/ 1872219 w 2128103"/>
                    <a:gd name="csY439" fmla="*/ 1247569 h 1282865"/>
                    <a:gd name="csX440" fmla="*/ 1876483 w 2128103"/>
                    <a:gd name="csY440" fmla="*/ 1248194 h 1282865"/>
                    <a:gd name="csX441" fmla="*/ 1880749 w 2128103"/>
                    <a:gd name="csY441" fmla="*/ 1248818 h 1282865"/>
                    <a:gd name="csX442" fmla="*/ 1885013 w 2128103"/>
                    <a:gd name="csY442" fmla="*/ 1249440 h 1282865"/>
                    <a:gd name="csX443" fmla="*/ 1889278 w 2128103"/>
                    <a:gd name="csY443" fmla="*/ 1250061 h 1282865"/>
                    <a:gd name="csX444" fmla="*/ 1893543 w 2128103"/>
                    <a:gd name="csY444" fmla="*/ 1250680 h 1282865"/>
                    <a:gd name="csX445" fmla="*/ 1897808 w 2128103"/>
                    <a:gd name="csY445" fmla="*/ 1251299 h 1282865"/>
                    <a:gd name="csX446" fmla="*/ 1902072 w 2128103"/>
                    <a:gd name="csY446" fmla="*/ 1251916 h 1282865"/>
                    <a:gd name="csX447" fmla="*/ 1906337 w 2128103"/>
                    <a:gd name="csY447" fmla="*/ 1252531 h 1282865"/>
                    <a:gd name="csX448" fmla="*/ 1910601 w 2128103"/>
                    <a:gd name="csY448" fmla="*/ 1253146 h 1282865"/>
                    <a:gd name="csX449" fmla="*/ 1914866 w 2128103"/>
                    <a:gd name="csY449" fmla="*/ 1253758 h 1282865"/>
                    <a:gd name="csX450" fmla="*/ 1919131 w 2128103"/>
                    <a:gd name="csY450" fmla="*/ 1254371 h 1282865"/>
                    <a:gd name="csX451" fmla="*/ 1923396 w 2128103"/>
                    <a:gd name="csY451" fmla="*/ 1254981 h 1282865"/>
                    <a:gd name="csX452" fmla="*/ 1927661 w 2128103"/>
                    <a:gd name="csY452" fmla="*/ 1255590 h 1282865"/>
                    <a:gd name="csX453" fmla="*/ 1931926 w 2128103"/>
                    <a:gd name="csY453" fmla="*/ 1256198 h 1282865"/>
                    <a:gd name="csX454" fmla="*/ 1936190 w 2128103"/>
                    <a:gd name="csY454" fmla="*/ 1256804 h 1282865"/>
                    <a:gd name="csX455" fmla="*/ 1940455 w 2128103"/>
                    <a:gd name="csY455" fmla="*/ 1257409 h 1282865"/>
                    <a:gd name="csX456" fmla="*/ 1944720 w 2128103"/>
                    <a:gd name="csY456" fmla="*/ 1258014 h 1282865"/>
                    <a:gd name="csX457" fmla="*/ 1948984 w 2128103"/>
                    <a:gd name="csY457" fmla="*/ 1258616 h 1282865"/>
                    <a:gd name="csX458" fmla="*/ 1953250 w 2128103"/>
                    <a:gd name="csY458" fmla="*/ 1259218 h 1282865"/>
                    <a:gd name="csX459" fmla="*/ 1957514 w 2128103"/>
                    <a:gd name="csY459" fmla="*/ 1259818 h 1282865"/>
                    <a:gd name="csX460" fmla="*/ 1961779 w 2128103"/>
                    <a:gd name="csY460" fmla="*/ 1260417 h 1282865"/>
                    <a:gd name="csX461" fmla="*/ 1966043 w 2128103"/>
                    <a:gd name="csY461" fmla="*/ 1261015 h 1282865"/>
                    <a:gd name="csX462" fmla="*/ 1970308 w 2128103"/>
                    <a:gd name="csY462" fmla="*/ 1261612 h 1282865"/>
                    <a:gd name="csX463" fmla="*/ 1974572 w 2128103"/>
                    <a:gd name="csY463" fmla="*/ 1262207 h 1282865"/>
                    <a:gd name="csX464" fmla="*/ 1978838 w 2128103"/>
                    <a:gd name="csY464" fmla="*/ 1262802 h 1282865"/>
                    <a:gd name="csX465" fmla="*/ 1983102 w 2128103"/>
                    <a:gd name="csY465" fmla="*/ 1263395 h 1282865"/>
                    <a:gd name="csX466" fmla="*/ 1987367 w 2128103"/>
                    <a:gd name="csY466" fmla="*/ 1263986 h 1282865"/>
                    <a:gd name="csX467" fmla="*/ 1991631 w 2128103"/>
                    <a:gd name="csY467" fmla="*/ 1264576 h 1282865"/>
                    <a:gd name="csX468" fmla="*/ 1995896 w 2128103"/>
                    <a:gd name="csY468" fmla="*/ 1265167 h 1282865"/>
                    <a:gd name="csX469" fmla="*/ 2000161 w 2128103"/>
                    <a:gd name="csY469" fmla="*/ 1265754 h 1282865"/>
                    <a:gd name="csX470" fmla="*/ 2004426 w 2128103"/>
                    <a:gd name="csY470" fmla="*/ 1266341 h 1282865"/>
                    <a:gd name="csX471" fmla="*/ 2008691 w 2128103"/>
                    <a:gd name="csY471" fmla="*/ 1266927 h 1282865"/>
                    <a:gd name="csX472" fmla="*/ 2012955 w 2128103"/>
                    <a:gd name="csY472" fmla="*/ 1267511 h 1282865"/>
                    <a:gd name="csX473" fmla="*/ 2017220 w 2128103"/>
                    <a:gd name="csY473" fmla="*/ 1268095 h 1282865"/>
                    <a:gd name="csX474" fmla="*/ 2021485 w 2128103"/>
                    <a:gd name="csY474" fmla="*/ 1268677 h 1282865"/>
                    <a:gd name="csX475" fmla="*/ 2025750 w 2128103"/>
                    <a:gd name="csY475" fmla="*/ 1269258 h 1282865"/>
                    <a:gd name="csX476" fmla="*/ 2030014 w 2128103"/>
                    <a:gd name="csY476" fmla="*/ 1269838 h 1282865"/>
                    <a:gd name="csX477" fmla="*/ 2034279 w 2128103"/>
                    <a:gd name="csY477" fmla="*/ 1270417 h 1282865"/>
                    <a:gd name="csX478" fmla="*/ 2038544 w 2128103"/>
                    <a:gd name="csY478" fmla="*/ 1270994 h 1282865"/>
                    <a:gd name="csX479" fmla="*/ 2042809 w 2128103"/>
                    <a:gd name="csY479" fmla="*/ 1271570 h 1282865"/>
                    <a:gd name="csX480" fmla="*/ 2047073 w 2128103"/>
                    <a:gd name="csY480" fmla="*/ 1272146 h 1282865"/>
                    <a:gd name="csX481" fmla="*/ 2051338 w 2128103"/>
                    <a:gd name="csY481" fmla="*/ 1272720 h 1282865"/>
                    <a:gd name="csX482" fmla="*/ 2055602 w 2128103"/>
                    <a:gd name="csY482" fmla="*/ 1273293 h 1282865"/>
                    <a:gd name="csX483" fmla="*/ 2059868 w 2128103"/>
                    <a:gd name="csY483" fmla="*/ 1273865 h 1282865"/>
                    <a:gd name="csX484" fmla="*/ 2064132 w 2128103"/>
                    <a:gd name="csY484" fmla="*/ 1274436 h 1282865"/>
                    <a:gd name="csX485" fmla="*/ 2068397 w 2128103"/>
                    <a:gd name="csY485" fmla="*/ 1275005 h 1282865"/>
                    <a:gd name="csX486" fmla="*/ 2072661 w 2128103"/>
                    <a:gd name="csY486" fmla="*/ 1275574 h 1282865"/>
                    <a:gd name="csX487" fmla="*/ 2076926 w 2128103"/>
                    <a:gd name="csY487" fmla="*/ 1276141 h 1282865"/>
                    <a:gd name="csX488" fmla="*/ 2081191 w 2128103"/>
                    <a:gd name="csY488" fmla="*/ 1276708 h 1282865"/>
                    <a:gd name="csX489" fmla="*/ 2085456 w 2128103"/>
                    <a:gd name="csY489" fmla="*/ 1277273 h 1282865"/>
                    <a:gd name="csX490" fmla="*/ 2089721 w 2128103"/>
                    <a:gd name="csY490" fmla="*/ 1277837 h 1282865"/>
                    <a:gd name="csX491" fmla="*/ 2093985 w 2128103"/>
                    <a:gd name="csY491" fmla="*/ 1278400 h 1282865"/>
                    <a:gd name="csX492" fmla="*/ 2098251 w 2128103"/>
                    <a:gd name="csY492" fmla="*/ 1278962 h 1282865"/>
                    <a:gd name="csX493" fmla="*/ 2102515 w 2128103"/>
                    <a:gd name="csY493" fmla="*/ 1279523 h 1282865"/>
                    <a:gd name="csX494" fmla="*/ 2106780 w 2128103"/>
                    <a:gd name="csY494" fmla="*/ 1280082 h 1282865"/>
                    <a:gd name="csX495" fmla="*/ 2111044 w 2128103"/>
                    <a:gd name="csY495" fmla="*/ 1280641 h 1282865"/>
                    <a:gd name="csX496" fmla="*/ 2115309 w 2128103"/>
                    <a:gd name="csY496" fmla="*/ 1281199 h 1282865"/>
                    <a:gd name="csX497" fmla="*/ 2119574 w 2128103"/>
                    <a:gd name="csY497" fmla="*/ 1281755 h 1282865"/>
                    <a:gd name="csX498" fmla="*/ 2123839 w 2128103"/>
                    <a:gd name="csY498" fmla="*/ 1282310 h 1282865"/>
                    <a:gd name="csX499" fmla="*/ 2128103 w 2128103"/>
                    <a:gd name="csY499" fmla="*/ 1282865 h 128286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28103" h="1282865">
                      <a:moveTo>
                        <a:pt x="0" y="0"/>
                      </a:moveTo>
                      <a:lnTo>
                        <a:pt x="4265" y="124768"/>
                      </a:lnTo>
                      <a:lnTo>
                        <a:pt x="8529" y="192809"/>
                      </a:lnTo>
                      <a:lnTo>
                        <a:pt x="12794" y="240347"/>
                      </a:lnTo>
                      <a:lnTo>
                        <a:pt x="17058" y="277179"/>
                      </a:lnTo>
                      <a:lnTo>
                        <a:pt x="21324" y="307406"/>
                      </a:lnTo>
                      <a:lnTo>
                        <a:pt x="25588" y="333144"/>
                      </a:lnTo>
                      <a:lnTo>
                        <a:pt x="29853" y="355624"/>
                      </a:lnTo>
                      <a:lnTo>
                        <a:pt x="34117" y="375631"/>
                      </a:lnTo>
                      <a:lnTo>
                        <a:pt x="38383" y="393693"/>
                      </a:lnTo>
                      <a:lnTo>
                        <a:pt x="42647" y="410185"/>
                      </a:lnTo>
                      <a:lnTo>
                        <a:pt x="46912" y="425379"/>
                      </a:lnTo>
                      <a:lnTo>
                        <a:pt x="51176" y="439484"/>
                      </a:lnTo>
                      <a:lnTo>
                        <a:pt x="55441" y="452659"/>
                      </a:lnTo>
                      <a:lnTo>
                        <a:pt x="59706" y="465031"/>
                      </a:lnTo>
                      <a:lnTo>
                        <a:pt x="63971" y="476703"/>
                      </a:lnTo>
                      <a:lnTo>
                        <a:pt x="68235" y="487758"/>
                      </a:lnTo>
                      <a:lnTo>
                        <a:pt x="72500" y="498264"/>
                      </a:lnTo>
                      <a:lnTo>
                        <a:pt x="76765" y="508279"/>
                      </a:lnTo>
                      <a:lnTo>
                        <a:pt x="81030" y="517852"/>
                      </a:lnTo>
                      <a:lnTo>
                        <a:pt x="85295" y="527024"/>
                      </a:lnTo>
                      <a:lnTo>
                        <a:pt x="89559" y="535831"/>
                      </a:lnTo>
                      <a:lnTo>
                        <a:pt x="93824" y="544306"/>
                      </a:lnTo>
                      <a:lnTo>
                        <a:pt x="98088" y="552473"/>
                      </a:lnTo>
                      <a:lnTo>
                        <a:pt x="102354" y="560358"/>
                      </a:lnTo>
                      <a:lnTo>
                        <a:pt x="106618" y="567982"/>
                      </a:lnTo>
                      <a:lnTo>
                        <a:pt x="110883" y="575363"/>
                      </a:lnTo>
                      <a:lnTo>
                        <a:pt x="115147" y="582517"/>
                      </a:lnTo>
                      <a:lnTo>
                        <a:pt x="119413" y="589460"/>
                      </a:lnTo>
                      <a:lnTo>
                        <a:pt x="123677" y="596205"/>
                      </a:lnTo>
                      <a:lnTo>
                        <a:pt x="127942" y="602765"/>
                      </a:lnTo>
                      <a:lnTo>
                        <a:pt x="132206" y="609149"/>
                      </a:lnTo>
                      <a:lnTo>
                        <a:pt x="136471" y="615370"/>
                      </a:lnTo>
                      <a:lnTo>
                        <a:pt x="140736" y="621435"/>
                      </a:lnTo>
                      <a:lnTo>
                        <a:pt x="145001" y="627353"/>
                      </a:lnTo>
                      <a:lnTo>
                        <a:pt x="149266" y="633130"/>
                      </a:lnTo>
                      <a:lnTo>
                        <a:pt x="153530" y="638777"/>
                      </a:lnTo>
                      <a:lnTo>
                        <a:pt x="157795" y="644297"/>
                      </a:lnTo>
                      <a:lnTo>
                        <a:pt x="162060" y="649697"/>
                      </a:lnTo>
                      <a:lnTo>
                        <a:pt x="166325" y="654983"/>
                      </a:lnTo>
                      <a:lnTo>
                        <a:pt x="170589" y="660160"/>
                      </a:lnTo>
                      <a:lnTo>
                        <a:pt x="174854" y="665233"/>
                      </a:lnTo>
                      <a:lnTo>
                        <a:pt x="179119" y="670206"/>
                      </a:lnTo>
                      <a:lnTo>
                        <a:pt x="183384" y="675083"/>
                      </a:lnTo>
                      <a:lnTo>
                        <a:pt x="187648" y="679869"/>
                      </a:lnTo>
                      <a:lnTo>
                        <a:pt x="191913" y="684567"/>
                      </a:lnTo>
                      <a:lnTo>
                        <a:pt x="196177" y="689180"/>
                      </a:lnTo>
                      <a:lnTo>
                        <a:pt x="200442" y="693713"/>
                      </a:lnTo>
                      <a:lnTo>
                        <a:pt x="204707" y="698167"/>
                      </a:lnTo>
                      <a:lnTo>
                        <a:pt x="208972" y="702546"/>
                      </a:lnTo>
                      <a:lnTo>
                        <a:pt x="213236" y="706852"/>
                      </a:lnTo>
                      <a:lnTo>
                        <a:pt x="217501" y="711088"/>
                      </a:lnTo>
                      <a:lnTo>
                        <a:pt x="221766" y="715257"/>
                      </a:lnTo>
                      <a:lnTo>
                        <a:pt x="226031" y="719359"/>
                      </a:lnTo>
                      <a:lnTo>
                        <a:pt x="230295" y="723399"/>
                      </a:lnTo>
                      <a:lnTo>
                        <a:pt x="234560" y="727378"/>
                      </a:lnTo>
                      <a:lnTo>
                        <a:pt x="238825" y="731298"/>
                      </a:lnTo>
                      <a:lnTo>
                        <a:pt x="243090" y="735161"/>
                      </a:lnTo>
                      <a:lnTo>
                        <a:pt x="247355" y="738968"/>
                      </a:lnTo>
                      <a:lnTo>
                        <a:pt x="251619" y="742721"/>
                      </a:lnTo>
                      <a:lnTo>
                        <a:pt x="255884" y="746421"/>
                      </a:lnTo>
                      <a:lnTo>
                        <a:pt x="260148" y="750071"/>
                      </a:lnTo>
                      <a:lnTo>
                        <a:pt x="264414" y="753672"/>
                      </a:lnTo>
                      <a:lnTo>
                        <a:pt x="268678" y="757225"/>
                      </a:lnTo>
                      <a:lnTo>
                        <a:pt x="272943" y="760731"/>
                      </a:lnTo>
                      <a:lnTo>
                        <a:pt x="277207" y="764193"/>
                      </a:lnTo>
                      <a:lnTo>
                        <a:pt x="281472" y="767610"/>
                      </a:lnTo>
                      <a:lnTo>
                        <a:pt x="285737" y="770984"/>
                      </a:lnTo>
                      <a:lnTo>
                        <a:pt x="290002" y="774316"/>
                      </a:lnTo>
                      <a:lnTo>
                        <a:pt x="294266" y="777609"/>
                      </a:lnTo>
                      <a:lnTo>
                        <a:pt x="298531" y="780861"/>
                      </a:lnTo>
                      <a:lnTo>
                        <a:pt x="302796" y="784075"/>
                      </a:lnTo>
                      <a:lnTo>
                        <a:pt x="307061" y="787251"/>
                      </a:lnTo>
                      <a:lnTo>
                        <a:pt x="311325" y="790391"/>
                      </a:lnTo>
                      <a:lnTo>
                        <a:pt x="315590" y="793494"/>
                      </a:lnTo>
                      <a:lnTo>
                        <a:pt x="319855" y="796563"/>
                      </a:lnTo>
                      <a:lnTo>
                        <a:pt x="324120" y="799597"/>
                      </a:lnTo>
                      <a:lnTo>
                        <a:pt x="328385" y="802598"/>
                      </a:lnTo>
                      <a:lnTo>
                        <a:pt x="332649" y="805567"/>
                      </a:lnTo>
                      <a:lnTo>
                        <a:pt x="336914" y="808504"/>
                      </a:lnTo>
                      <a:lnTo>
                        <a:pt x="341178" y="811409"/>
                      </a:lnTo>
                      <a:lnTo>
                        <a:pt x="345444" y="814284"/>
                      </a:lnTo>
                      <a:lnTo>
                        <a:pt x="349708" y="817129"/>
                      </a:lnTo>
                      <a:lnTo>
                        <a:pt x="353973" y="819945"/>
                      </a:lnTo>
                      <a:lnTo>
                        <a:pt x="358237" y="822733"/>
                      </a:lnTo>
                      <a:lnTo>
                        <a:pt x="362502" y="825493"/>
                      </a:lnTo>
                      <a:lnTo>
                        <a:pt x="366767" y="828224"/>
                      </a:lnTo>
                      <a:lnTo>
                        <a:pt x="371032" y="830930"/>
                      </a:lnTo>
                      <a:lnTo>
                        <a:pt x="375296" y="833609"/>
                      </a:lnTo>
                      <a:lnTo>
                        <a:pt x="379561" y="836262"/>
                      </a:lnTo>
                      <a:lnTo>
                        <a:pt x="383826" y="838891"/>
                      </a:lnTo>
                      <a:lnTo>
                        <a:pt x="388091" y="841493"/>
                      </a:lnTo>
                      <a:lnTo>
                        <a:pt x="392356" y="844073"/>
                      </a:lnTo>
                      <a:lnTo>
                        <a:pt x="396620" y="846628"/>
                      </a:lnTo>
                      <a:lnTo>
                        <a:pt x="400885" y="849160"/>
                      </a:lnTo>
                      <a:lnTo>
                        <a:pt x="405149" y="851669"/>
                      </a:lnTo>
                      <a:lnTo>
                        <a:pt x="409415" y="854156"/>
                      </a:lnTo>
                      <a:lnTo>
                        <a:pt x="413679" y="856621"/>
                      </a:lnTo>
                      <a:lnTo>
                        <a:pt x="417944" y="859064"/>
                      </a:lnTo>
                      <a:lnTo>
                        <a:pt x="422208" y="861486"/>
                      </a:lnTo>
                      <a:lnTo>
                        <a:pt x="426474" y="863886"/>
                      </a:lnTo>
                      <a:lnTo>
                        <a:pt x="430738" y="866267"/>
                      </a:lnTo>
                      <a:lnTo>
                        <a:pt x="435003" y="868627"/>
                      </a:lnTo>
                      <a:lnTo>
                        <a:pt x="439267" y="870968"/>
                      </a:lnTo>
                      <a:lnTo>
                        <a:pt x="443532" y="873288"/>
                      </a:lnTo>
                      <a:lnTo>
                        <a:pt x="447797" y="875591"/>
                      </a:lnTo>
                      <a:lnTo>
                        <a:pt x="452062" y="877874"/>
                      </a:lnTo>
                      <a:lnTo>
                        <a:pt x="456327" y="880138"/>
                      </a:lnTo>
                      <a:lnTo>
                        <a:pt x="460591" y="882384"/>
                      </a:lnTo>
                      <a:lnTo>
                        <a:pt x="464856" y="884613"/>
                      </a:lnTo>
                      <a:lnTo>
                        <a:pt x="469121" y="886824"/>
                      </a:lnTo>
                      <a:lnTo>
                        <a:pt x="473386" y="889018"/>
                      </a:lnTo>
                      <a:lnTo>
                        <a:pt x="477650" y="891194"/>
                      </a:lnTo>
                      <a:lnTo>
                        <a:pt x="481915" y="893354"/>
                      </a:lnTo>
                      <a:lnTo>
                        <a:pt x="486180" y="895498"/>
                      </a:lnTo>
                      <a:lnTo>
                        <a:pt x="490445" y="897624"/>
                      </a:lnTo>
                      <a:lnTo>
                        <a:pt x="494709" y="899736"/>
                      </a:lnTo>
                      <a:lnTo>
                        <a:pt x="498974" y="901831"/>
                      </a:lnTo>
                      <a:lnTo>
                        <a:pt x="503238" y="903911"/>
                      </a:lnTo>
                      <a:lnTo>
                        <a:pt x="507504" y="905976"/>
                      </a:lnTo>
                      <a:lnTo>
                        <a:pt x="511768" y="908025"/>
                      </a:lnTo>
                      <a:lnTo>
                        <a:pt x="516033" y="910060"/>
                      </a:lnTo>
                      <a:lnTo>
                        <a:pt x="520297" y="912080"/>
                      </a:lnTo>
                      <a:lnTo>
                        <a:pt x="524562" y="914086"/>
                      </a:lnTo>
                      <a:lnTo>
                        <a:pt x="528827" y="916078"/>
                      </a:lnTo>
                      <a:lnTo>
                        <a:pt x="533092" y="918055"/>
                      </a:lnTo>
                      <a:lnTo>
                        <a:pt x="537357" y="920019"/>
                      </a:lnTo>
                      <a:lnTo>
                        <a:pt x="541621" y="921970"/>
                      </a:lnTo>
                      <a:lnTo>
                        <a:pt x="545886" y="923907"/>
                      </a:lnTo>
                      <a:lnTo>
                        <a:pt x="550151" y="925830"/>
                      </a:lnTo>
                      <a:lnTo>
                        <a:pt x="554416" y="927742"/>
                      </a:lnTo>
                      <a:lnTo>
                        <a:pt x="558680" y="929639"/>
                      </a:lnTo>
                      <a:lnTo>
                        <a:pt x="562945" y="931525"/>
                      </a:lnTo>
                      <a:lnTo>
                        <a:pt x="567210" y="933397"/>
                      </a:lnTo>
                      <a:lnTo>
                        <a:pt x="571475" y="935258"/>
                      </a:lnTo>
                      <a:lnTo>
                        <a:pt x="575739" y="937106"/>
                      </a:lnTo>
                      <a:lnTo>
                        <a:pt x="580004" y="938943"/>
                      </a:lnTo>
                      <a:lnTo>
                        <a:pt x="584268" y="940767"/>
                      </a:lnTo>
                      <a:lnTo>
                        <a:pt x="588533" y="942580"/>
                      </a:lnTo>
                      <a:lnTo>
                        <a:pt x="592798" y="944382"/>
                      </a:lnTo>
                      <a:lnTo>
                        <a:pt x="597063" y="946172"/>
                      </a:lnTo>
                      <a:lnTo>
                        <a:pt x="601327" y="947950"/>
                      </a:lnTo>
                      <a:lnTo>
                        <a:pt x="605592" y="949718"/>
                      </a:lnTo>
                      <a:lnTo>
                        <a:pt x="609857" y="951475"/>
                      </a:lnTo>
                      <a:lnTo>
                        <a:pt x="614122" y="953221"/>
                      </a:lnTo>
                      <a:lnTo>
                        <a:pt x="618387" y="954956"/>
                      </a:lnTo>
                      <a:lnTo>
                        <a:pt x="622651" y="956680"/>
                      </a:lnTo>
                      <a:lnTo>
                        <a:pt x="626916" y="958396"/>
                      </a:lnTo>
                      <a:lnTo>
                        <a:pt x="631181" y="960099"/>
                      </a:lnTo>
                      <a:lnTo>
                        <a:pt x="635446" y="961793"/>
                      </a:lnTo>
                      <a:lnTo>
                        <a:pt x="639710" y="963477"/>
                      </a:lnTo>
                      <a:lnTo>
                        <a:pt x="643975" y="965151"/>
                      </a:lnTo>
                      <a:lnTo>
                        <a:pt x="648239" y="966815"/>
                      </a:lnTo>
                      <a:lnTo>
                        <a:pt x="652505" y="968470"/>
                      </a:lnTo>
                      <a:lnTo>
                        <a:pt x="656769" y="970114"/>
                      </a:lnTo>
                      <a:lnTo>
                        <a:pt x="661034" y="971750"/>
                      </a:lnTo>
                      <a:lnTo>
                        <a:pt x="665298" y="973376"/>
                      </a:lnTo>
                      <a:lnTo>
                        <a:pt x="669563" y="974993"/>
                      </a:lnTo>
                      <a:lnTo>
                        <a:pt x="673828" y="976601"/>
                      </a:lnTo>
                      <a:lnTo>
                        <a:pt x="678093" y="978199"/>
                      </a:lnTo>
                      <a:lnTo>
                        <a:pt x="682357" y="979789"/>
                      </a:lnTo>
                      <a:lnTo>
                        <a:pt x="686622" y="981370"/>
                      </a:lnTo>
                      <a:lnTo>
                        <a:pt x="690887" y="982942"/>
                      </a:lnTo>
                      <a:lnTo>
                        <a:pt x="695152" y="984506"/>
                      </a:lnTo>
                      <a:lnTo>
                        <a:pt x="699417" y="986061"/>
                      </a:lnTo>
                      <a:lnTo>
                        <a:pt x="703681" y="987608"/>
                      </a:lnTo>
                      <a:lnTo>
                        <a:pt x="707946" y="989146"/>
                      </a:lnTo>
                      <a:lnTo>
                        <a:pt x="712211" y="990676"/>
                      </a:lnTo>
                      <a:lnTo>
                        <a:pt x="716476" y="992198"/>
                      </a:lnTo>
                      <a:lnTo>
                        <a:pt x="720740" y="993712"/>
                      </a:lnTo>
                      <a:lnTo>
                        <a:pt x="725005" y="995218"/>
                      </a:lnTo>
                      <a:lnTo>
                        <a:pt x="729269" y="996715"/>
                      </a:lnTo>
                      <a:lnTo>
                        <a:pt x="733535" y="998206"/>
                      </a:lnTo>
                      <a:lnTo>
                        <a:pt x="737799" y="999688"/>
                      </a:lnTo>
                      <a:lnTo>
                        <a:pt x="742064" y="1001163"/>
                      </a:lnTo>
                      <a:lnTo>
                        <a:pt x="746328" y="1002630"/>
                      </a:lnTo>
                      <a:lnTo>
                        <a:pt x="750594" y="1004089"/>
                      </a:lnTo>
                      <a:lnTo>
                        <a:pt x="754858" y="1005542"/>
                      </a:lnTo>
                      <a:lnTo>
                        <a:pt x="759123" y="1006987"/>
                      </a:lnTo>
                      <a:lnTo>
                        <a:pt x="763387" y="1008424"/>
                      </a:lnTo>
                      <a:lnTo>
                        <a:pt x="767652" y="1009855"/>
                      </a:lnTo>
                      <a:lnTo>
                        <a:pt x="771917" y="1011279"/>
                      </a:lnTo>
                      <a:lnTo>
                        <a:pt x="776182" y="1012695"/>
                      </a:lnTo>
                      <a:lnTo>
                        <a:pt x="780447" y="1014104"/>
                      </a:lnTo>
                      <a:lnTo>
                        <a:pt x="784711" y="1015507"/>
                      </a:lnTo>
                      <a:lnTo>
                        <a:pt x="788976" y="1016902"/>
                      </a:lnTo>
                      <a:lnTo>
                        <a:pt x="793241" y="1018291"/>
                      </a:lnTo>
                      <a:lnTo>
                        <a:pt x="797506" y="1019673"/>
                      </a:lnTo>
                      <a:lnTo>
                        <a:pt x="801770" y="1021049"/>
                      </a:lnTo>
                      <a:lnTo>
                        <a:pt x="806035" y="1022418"/>
                      </a:lnTo>
                      <a:lnTo>
                        <a:pt x="810299" y="1023780"/>
                      </a:lnTo>
                      <a:lnTo>
                        <a:pt x="814565" y="1025136"/>
                      </a:lnTo>
                      <a:lnTo>
                        <a:pt x="818829" y="1026485"/>
                      </a:lnTo>
                      <a:lnTo>
                        <a:pt x="823094" y="1027828"/>
                      </a:lnTo>
                      <a:lnTo>
                        <a:pt x="827358" y="1029165"/>
                      </a:lnTo>
                      <a:lnTo>
                        <a:pt x="831623" y="1030496"/>
                      </a:lnTo>
                      <a:lnTo>
                        <a:pt x="835888" y="1031821"/>
                      </a:lnTo>
                      <a:lnTo>
                        <a:pt x="840153" y="1033139"/>
                      </a:lnTo>
                      <a:lnTo>
                        <a:pt x="844418" y="1034452"/>
                      </a:lnTo>
                      <a:lnTo>
                        <a:pt x="848682" y="1035758"/>
                      </a:lnTo>
                      <a:lnTo>
                        <a:pt x="852947" y="1037059"/>
                      </a:lnTo>
                      <a:lnTo>
                        <a:pt x="857212" y="1038354"/>
                      </a:lnTo>
                      <a:lnTo>
                        <a:pt x="861477" y="1039643"/>
                      </a:lnTo>
                      <a:lnTo>
                        <a:pt x="865741" y="1040925"/>
                      </a:lnTo>
                      <a:lnTo>
                        <a:pt x="870006" y="1042203"/>
                      </a:lnTo>
                      <a:lnTo>
                        <a:pt x="874271" y="1043475"/>
                      </a:lnTo>
                      <a:lnTo>
                        <a:pt x="878536" y="1044741"/>
                      </a:lnTo>
                      <a:lnTo>
                        <a:pt x="882800" y="1046001"/>
                      </a:lnTo>
                      <a:lnTo>
                        <a:pt x="887065" y="1047257"/>
                      </a:lnTo>
                      <a:lnTo>
                        <a:pt x="891329" y="1048506"/>
                      </a:lnTo>
                      <a:lnTo>
                        <a:pt x="895595" y="1049750"/>
                      </a:lnTo>
                      <a:lnTo>
                        <a:pt x="899859" y="1050989"/>
                      </a:lnTo>
                      <a:lnTo>
                        <a:pt x="904124" y="1052222"/>
                      </a:lnTo>
                      <a:lnTo>
                        <a:pt x="908388" y="1053451"/>
                      </a:lnTo>
                      <a:lnTo>
                        <a:pt x="912653" y="1054673"/>
                      </a:lnTo>
                      <a:lnTo>
                        <a:pt x="916918" y="1055891"/>
                      </a:lnTo>
                      <a:lnTo>
                        <a:pt x="921183" y="1057104"/>
                      </a:lnTo>
                      <a:lnTo>
                        <a:pt x="925448" y="1058312"/>
                      </a:lnTo>
                      <a:lnTo>
                        <a:pt x="929712" y="1059513"/>
                      </a:lnTo>
                      <a:lnTo>
                        <a:pt x="933978" y="1060711"/>
                      </a:lnTo>
                      <a:lnTo>
                        <a:pt x="938242" y="1061903"/>
                      </a:lnTo>
                      <a:lnTo>
                        <a:pt x="942507" y="1063091"/>
                      </a:lnTo>
                      <a:lnTo>
                        <a:pt x="946771" y="1064274"/>
                      </a:lnTo>
                      <a:lnTo>
                        <a:pt x="951036" y="1065452"/>
                      </a:lnTo>
                      <a:lnTo>
                        <a:pt x="955300" y="1066624"/>
                      </a:lnTo>
                      <a:lnTo>
                        <a:pt x="959566" y="1067793"/>
                      </a:lnTo>
                      <a:lnTo>
                        <a:pt x="963830" y="1068957"/>
                      </a:lnTo>
                      <a:lnTo>
                        <a:pt x="968095" y="1070115"/>
                      </a:lnTo>
                      <a:lnTo>
                        <a:pt x="972359" y="1071270"/>
                      </a:lnTo>
                      <a:lnTo>
                        <a:pt x="976624" y="1072419"/>
                      </a:lnTo>
                      <a:lnTo>
                        <a:pt x="980889" y="1073564"/>
                      </a:lnTo>
                      <a:lnTo>
                        <a:pt x="985154" y="1074705"/>
                      </a:lnTo>
                      <a:lnTo>
                        <a:pt x="989418" y="1075841"/>
                      </a:lnTo>
                      <a:lnTo>
                        <a:pt x="993683" y="1076972"/>
                      </a:lnTo>
                      <a:lnTo>
                        <a:pt x="997948" y="1078099"/>
                      </a:lnTo>
                      <a:lnTo>
                        <a:pt x="1002213" y="1079222"/>
                      </a:lnTo>
                      <a:lnTo>
                        <a:pt x="1006477" y="1080340"/>
                      </a:lnTo>
                      <a:lnTo>
                        <a:pt x="1010742" y="1081454"/>
                      </a:lnTo>
                      <a:lnTo>
                        <a:pt x="1015007" y="1082564"/>
                      </a:lnTo>
                      <a:lnTo>
                        <a:pt x="1019272" y="1083669"/>
                      </a:lnTo>
                      <a:lnTo>
                        <a:pt x="1023537" y="1084770"/>
                      </a:lnTo>
                      <a:lnTo>
                        <a:pt x="1027801" y="1085867"/>
                      </a:lnTo>
                      <a:lnTo>
                        <a:pt x="1032066" y="1086960"/>
                      </a:lnTo>
                      <a:lnTo>
                        <a:pt x="1036330" y="1088049"/>
                      </a:lnTo>
                      <a:lnTo>
                        <a:pt x="1040596" y="1089134"/>
                      </a:lnTo>
                      <a:lnTo>
                        <a:pt x="1044860" y="1090214"/>
                      </a:lnTo>
                      <a:lnTo>
                        <a:pt x="1049125" y="1091290"/>
                      </a:lnTo>
                      <a:lnTo>
                        <a:pt x="1053389" y="1092362"/>
                      </a:lnTo>
                      <a:lnTo>
                        <a:pt x="1057654" y="1093431"/>
                      </a:lnTo>
                      <a:lnTo>
                        <a:pt x="1061919" y="1094495"/>
                      </a:lnTo>
                      <a:lnTo>
                        <a:pt x="1066184" y="1095557"/>
                      </a:lnTo>
                      <a:lnTo>
                        <a:pt x="1070448" y="1096613"/>
                      </a:lnTo>
                      <a:lnTo>
                        <a:pt x="1074713" y="1097665"/>
                      </a:lnTo>
                      <a:lnTo>
                        <a:pt x="1078978" y="1098715"/>
                      </a:lnTo>
                      <a:lnTo>
                        <a:pt x="1083243" y="1099760"/>
                      </a:lnTo>
                      <a:lnTo>
                        <a:pt x="1087508" y="1100801"/>
                      </a:lnTo>
                      <a:lnTo>
                        <a:pt x="1091772" y="1101839"/>
                      </a:lnTo>
                      <a:lnTo>
                        <a:pt x="1096037" y="1102873"/>
                      </a:lnTo>
                      <a:lnTo>
                        <a:pt x="1100302" y="1103904"/>
                      </a:lnTo>
                      <a:lnTo>
                        <a:pt x="1104567" y="1104930"/>
                      </a:lnTo>
                      <a:lnTo>
                        <a:pt x="1108831" y="1105953"/>
                      </a:lnTo>
                      <a:lnTo>
                        <a:pt x="1113096" y="1106972"/>
                      </a:lnTo>
                      <a:lnTo>
                        <a:pt x="1117360" y="1107988"/>
                      </a:lnTo>
                      <a:lnTo>
                        <a:pt x="1121626" y="1109000"/>
                      </a:lnTo>
                      <a:lnTo>
                        <a:pt x="1125890" y="1110009"/>
                      </a:lnTo>
                      <a:lnTo>
                        <a:pt x="1130155" y="1111014"/>
                      </a:lnTo>
                      <a:lnTo>
                        <a:pt x="1134419" y="1112016"/>
                      </a:lnTo>
                      <a:lnTo>
                        <a:pt x="1138685" y="1113014"/>
                      </a:lnTo>
                      <a:lnTo>
                        <a:pt x="1142949" y="1114008"/>
                      </a:lnTo>
                      <a:lnTo>
                        <a:pt x="1147214" y="1114999"/>
                      </a:lnTo>
                      <a:lnTo>
                        <a:pt x="1151478" y="1115987"/>
                      </a:lnTo>
                      <a:lnTo>
                        <a:pt x="1155743" y="1116972"/>
                      </a:lnTo>
                      <a:lnTo>
                        <a:pt x="1160008" y="1117953"/>
                      </a:lnTo>
                      <a:lnTo>
                        <a:pt x="1164273" y="1118930"/>
                      </a:lnTo>
                      <a:lnTo>
                        <a:pt x="1168538" y="1119905"/>
                      </a:lnTo>
                      <a:lnTo>
                        <a:pt x="1172802" y="1120876"/>
                      </a:lnTo>
                      <a:lnTo>
                        <a:pt x="1177067" y="1121845"/>
                      </a:lnTo>
                      <a:lnTo>
                        <a:pt x="1181332" y="1122809"/>
                      </a:lnTo>
                      <a:lnTo>
                        <a:pt x="1185597" y="1123771"/>
                      </a:lnTo>
                      <a:lnTo>
                        <a:pt x="1189861" y="1124729"/>
                      </a:lnTo>
                      <a:lnTo>
                        <a:pt x="1194126" y="1125684"/>
                      </a:lnTo>
                      <a:lnTo>
                        <a:pt x="1198390" y="1126636"/>
                      </a:lnTo>
                      <a:lnTo>
                        <a:pt x="1202656" y="1127585"/>
                      </a:lnTo>
                      <a:lnTo>
                        <a:pt x="1206920" y="1128531"/>
                      </a:lnTo>
                      <a:lnTo>
                        <a:pt x="1211185" y="1129474"/>
                      </a:lnTo>
                      <a:lnTo>
                        <a:pt x="1215449" y="1130413"/>
                      </a:lnTo>
                      <a:lnTo>
                        <a:pt x="1219714" y="1131349"/>
                      </a:lnTo>
                      <a:lnTo>
                        <a:pt x="1223979" y="1132283"/>
                      </a:lnTo>
                      <a:lnTo>
                        <a:pt x="1228244" y="1133214"/>
                      </a:lnTo>
                      <a:lnTo>
                        <a:pt x="1232509" y="1134141"/>
                      </a:lnTo>
                      <a:lnTo>
                        <a:pt x="1236773" y="1135066"/>
                      </a:lnTo>
                      <a:lnTo>
                        <a:pt x="1241039" y="1135988"/>
                      </a:lnTo>
                      <a:lnTo>
                        <a:pt x="1245303" y="1136907"/>
                      </a:lnTo>
                      <a:lnTo>
                        <a:pt x="1249568" y="1137822"/>
                      </a:lnTo>
                      <a:lnTo>
                        <a:pt x="1253832" y="1138734"/>
                      </a:lnTo>
                      <a:lnTo>
                        <a:pt x="1258097" y="1139645"/>
                      </a:lnTo>
                      <a:lnTo>
                        <a:pt x="1262362" y="1140552"/>
                      </a:lnTo>
                      <a:lnTo>
                        <a:pt x="1266627" y="1141456"/>
                      </a:lnTo>
                      <a:lnTo>
                        <a:pt x="1270891" y="1142358"/>
                      </a:lnTo>
                      <a:lnTo>
                        <a:pt x="1275156" y="1143257"/>
                      </a:lnTo>
                      <a:lnTo>
                        <a:pt x="1279420" y="1144152"/>
                      </a:lnTo>
                      <a:lnTo>
                        <a:pt x="1283686" y="1145046"/>
                      </a:lnTo>
                      <a:lnTo>
                        <a:pt x="1287950" y="1145936"/>
                      </a:lnTo>
                      <a:lnTo>
                        <a:pt x="1292215" y="1146823"/>
                      </a:lnTo>
                      <a:lnTo>
                        <a:pt x="1296480" y="1147709"/>
                      </a:lnTo>
                      <a:lnTo>
                        <a:pt x="1300744" y="1148590"/>
                      </a:lnTo>
                      <a:lnTo>
                        <a:pt x="1305010" y="1149470"/>
                      </a:lnTo>
                      <a:lnTo>
                        <a:pt x="1309274" y="1150347"/>
                      </a:lnTo>
                      <a:lnTo>
                        <a:pt x="1313539" y="1151221"/>
                      </a:lnTo>
                      <a:lnTo>
                        <a:pt x="1317803" y="1152092"/>
                      </a:lnTo>
                      <a:lnTo>
                        <a:pt x="1322068" y="1152961"/>
                      </a:lnTo>
                      <a:lnTo>
                        <a:pt x="1326333" y="1153828"/>
                      </a:lnTo>
                      <a:lnTo>
                        <a:pt x="1330598" y="1154691"/>
                      </a:lnTo>
                      <a:lnTo>
                        <a:pt x="1334862" y="1155552"/>
                      </a:lnTo>
                      <a:lnTo>
                        <a:pt x="1339127" y="1156411"/>
                      </a:lnTo>
                      <a:lnTo>
                        <a:pt x="1343392" y="1157267"/>
                      </a:lnTo>
                      <a:lnTo>
                        <a:pt x="1347657" y="1158120"/>
                      </a:lnTo>
                      <a:lnTo>
                        <a:pt x="1351921" y="1158972"/>
                      </a:lnTo>
                      <a:lnTo>
                        <a:pt x="1356186" y="1159820"/>
                      </a:lnTo>
                      <a:lnTo>
                        <a:pt x="1360450" y="1160666"/>
                      </a:lnTo>
                      <a:lnTo>
                        <a:pt x="1364716" y="1161509"/>
                      </a:lnTo>
                      <a:lnTo>
                        <a:pt x="1368980" y="1162351"/>
                      </a:lnTo>
                      <a:lnTo>
                        <a:pt x="1373245" y="1163189"/>
                      </a:lnTo>
                      <a:lnTo>
                        <a:pt x="1377509" y="1164025"/>
                      </a:lnTo>
                      <a:lnTo>
                        <a:pt x="1381774" y="1164860"/>
                      </a:lnTo>
                      <a:lnTo>
                        <a:pt x="1386039" y="1165691"/>
                      </a:lnTo>
                      <a:lnTo>
                        <a:pt x="1390304" y="1166520"/>
                      </a:lnTo>
                      <a:lnTo>
                        <a:pt x="1394569" y="1167347"/>
                      </a:lnTo>
                      <a:lnTo>
                        <a:pt x="1398833" y="1168171"/>
                      </a:lnTo>
                      <a:lnTo>
                        <a:pt x="1403098" y="1168993"/>
                      </a:lnTo>
                      <a:lnTo>
                        <a:pt x="1407363" y="1169812"/>
                      </a:lnTo>
                      <a:lnTo>
                        <a:pt x="1411628" y="1170629"/>
                      </a:lnTo>
                      <a:lnTo>
                        <a:pt x="1415892" y="1171445"/>
                      </a:lnTo>
                      <a:lnTo>
                        <a:pt x="1420157" y="1172257"/>
                      </a:lnTo>
                      <a:lnTo>
                        <a:pt x="1424422" y="1173068"/>
                      </a:lnTo>
                      <a:lnTo>
                        <a:pt x="1428687" y="1173876"/>
                      </a:lnTo>
                      <a:lnTo>
                        <a:pt x="1432951" y="1174681"/>
                      </a:lnTo>
                      <a:lnTo>
                        <a:pt x="1437216" y="1175485"/>
                      </a:lnTo>
                      <a:lnTo>
                        <a:pt x="1441480" y="1176287"/>
                      </a:lnTo>
                      <a:lnTo>
                        <a:pt x="1445746" y="1177086"/>
                      </a:lnTo>
                      <a:lnTo>
                        <a:pt x="1450010" y="1177883"/>
                      </a:lnTo>
                      <a:lnTo>
                        <a:pt x="1454275" y="1178677"/>
                      </a:lnTo>
                      <a:lnTo>
                        <a:pt x="1458540" y="1179470"/>
                      </a:lnTo>
                      <a:lnTo>
                        <a:pt x="1462804" y="1180261"/>
                      </a:lnTo>
                      <a:lnTo>
                        <a:pt x="1467070" y="1181049"/>
                      </a:lnTo>
                      <a:lnTo>
                        <a:pt x="1471334" y="1181835"/>
                      </a:lnTo>
                      <a:lnTo>
                        <a:pt x="1475598" y="1182619"/>
                      </a:lnTo>
                      <a:lnTo>
                        <a:pt x="1479863" y="1183401"/>
                      </a:lnTo>
                      <a:lnTo>
                        <a:pt x="1484128" y="1184181"/>
                      </a:lnTo>
                      <a:lnTo>
                        <a:pt x="1488393" y="1184959"/>
                      </a:lnTo>
                      <a:lnTo>
                        <a:pt x="1492658" y="1185734"/>
                      </a:lnTo>
                      <a:lnTo>
                        <a:pt x="1496922" y="1186508"/>
                      </a:lnTo>
                      <a:lnTo>
                        <a:pt x="1501187" y="1187279"/>
                      </a:lnTo>
                      <a:lnTo>
                        <a:pt x="1505452" y="1188049"/>
                      </a:lnTo>
                      <a:lnTo>
                        <a:pt x="1509717" y="1188816"/>
                      </a:lnTo>
                      <a:lnTo>
                        <a:pt x="1513981" y="1189582"/>
                      </a:lnTo>
                      <a:lnTo>
                        <a:pt x="1518246" y="1190345"/>
                      </a:lnTo>
                      <a:lnTo>
                        <a:pt x="1522510" y="1191106"/>
                      </a:lnTo>
                      <a:lnTo>
                        <a:pt x="1526776" y="1191866"/>
                      </a:lnTo>
                      <a:lnTo>
                        <a:pt x="1531040" y="1192623"/>
                      </a:lnTo>
                      <a:lnTo>
                        <a:pt x="1535305" y="1193378"/>
                      </a:lnTo>
                      <a:lnTo>
                        <a:pt x="1539570" y="1194132"/>
                      </a:lnTo>
                      <a:lnTo>
                        <a:pt x="1543834" y="1194883"/>
                      </a:lnTo>
                      <a:lnTo>
                        <a:pt x="1548098" y="1195633"/>
                      </a:lnTo>
                      <a:lnTo>
                        <a:pt x="1552364" y="1196381"/>
                      </a:lnTo>
                      <a:lnTo>
                        <a:pt x="1556629" y="1197126"/>
                      </a:lnTo>
                      <a:lnTo>
                        <a:pt x="1560893" y="1197870"/>
                      </a:lnTo>
                      <a:lnTo>
                        <a:pt x="1565159" y="1198612"/>
                      </a:lnTo>
                      <a:lnTo>
                        <a:pt x="1569422" y="1199351"/>
                      </a:lnTo>
                      <a:lnTo>
                        <a:pt x="1573688" y="1200089"/>
                      </a:lnTo>
                      <a:lnTo>
                        <a:pt x="1577952" y="1200825"/>
                      </a:lnTo>
                      <a:lnTo>
                        <a:pt x="1582217" y="1201559"/>
                      </a:lnTo>
                      <a:lnTo>
                        <a:pt x="1586481" y="1202293"/>
                      </a:lnTo>
                      <a:lnTo>
                        <a:pt x="1590747" y="1203023"/>
                      </a:lnTo>
                      <a:lnTo>
                        <a:pt x="1595011" y="1203751"/>
                      </a:lnTo>
                      <a:lnTo>
                        <a:pt x="1599276" y="1204478"/>
                      </a:lnTo>
                      <a:lnTo>
                        <a:pt x="1603540" y="1205203"/>
                      </a:lnTo>
                      <a:lnTo>
                        <a:pt x="1607805" y="1205927"/>
                      </a:lnTo>
                      <a:lnTo>
                        <a:pt x="1612070" y="1206648"/>
                      </a:lnTo>
                      <a:lnTo>
                        <a:pt x="1616335" y="1207368"/>
                      </a:lnTo>
                      <a:lnTo>
                        <a:pt x="1620600" y="1208086"/>
                      </a:lnTo>
                      <a:lnTo>
                        <a:pt x="1624864" y="1208802"/>
                      </a:lnTo>
                      <a:lnTo>
                        <a:pt x="1629129" y="1209516"/>
                      </a:lnTo>
                      <a:lnTo>
                        <a:pt x="1633394" y="1210229"/>
                      </a:lnTo>
                      <a:lnTo>
                        <a:pt x="1637659" y="1210940"/>
                      </a:lnTo>
                      <a:lnTo>
                        <a:pt x="1641923" y="1211649"/>
                      </a:lnTo>
                      <a:lnTo>
                        <a:pt x="1646188" y="1212356"/>
                      </a:lnTo>
                      <a:lnTo>
                        <a:pt x="1650453" y="1213061"/>
                      </a:lnTo>
                      <a:lnTo>
                        <a:pt x="1654718" y="1213766"/>
                      </a:lnTo>
                      <a:lnTo>
                        <a:pt x="1658982" y="1214468"/>
                      </a:lnTo>
                      <a:lnTo>
                        <a:pt x="1663247" y="1215168"/>
                      </a:lnTo>
                      <a:lnTo>
                        <a:pt x="1667511" y="1215867"/>
                      </a:lnTo>
                      <a:lnTo>
                        <a:pt x="1671777" y="1216565"/>
                      </a:lnTo>
                      <a:lnTo>
                        <a:pt x="1676041" y="1217260"/>
                      </a:lnTo>
                      <a:lnTo>
                        <a:pt x="1680306" y="1217954"/>
                      </a:lnTo>
                      <a:lnTo>
                        <a:pt x="1684570" y="1218646"/>
                      </a:lnTo>
                      <a:lnTo>
                        <a:pt x="1688835" y="1219337"/>
                      </a:lnTo>
                      <a:lnTo>
                        <a:pt x="1693100" y="1220025"/>
                      </a:lnTo>
                      <a:lnTo>
                        <a:pt x="1697365" y="1220712"/>
                      </a:lnTo>
                      <a:lnTo>
                        <a:pt x="1701630" y="1221398"/>
                      </a:lnTo>
                      <a:lnTo>
                        <a:pt x="1705894" y="1222082"/>
                      </a:lnTo>
                      <a:lnTo>
                        <a:pt x="1710159" y="1222764"/>
                      </a:lnTo>
                      <a:lnTo>
                        <a:pt x="1714424" y="1223445"/>
                      </a:lnTo>
                      <a:lnTo>
                        <a:pt x="1718689" y="1224124"/>
                      </a:lnTo>
                      <a:lnTo>
                        <a:pt x="1722953" y="1224802"/>
                      </a:lnTo>
                      <a:lnTo>
                        <a:pt x="1727218" y="1225478"/>
                      </a:lnTo>
                      <a:lnTo>
                        <a:pt x="1731483" y="1226152"/>
                      </a:lnTo>
                      <a:lnTo>
                        <a:pt x="1735748" y="1226825"/>
                      </a:lnTo>
                      <a:lnTo>
                        <a:pt x="1740012" y="1227496"/>
                      </a:lnTo>
                      <a:lnTo>
                        <a:pt x="1744277" y="1228166"/>
                      </a:lnTo>
                      <a:lnTo>
                        <a:pt x="1748541" y="1228834"/>
                      </a:lnTo>
                      <a:lnTo>
                        <a:pt x="1752807" y="1229501"/>
                      </a:lnTo>
                      <a:lnTo>
                        <a:pt x="1757071" y="1230165"/>
                      </a:lnTo>
                      <a:lnTo>
                        <a:pt x="1761336" y="1230829"/>
                      </a:lnTo>
                      <a:lnTo>
                        <a:pt x="1765600" y="1231492"/>
                      </a:lnTo>
                      <a:lnTo>
                        <a:pt x="1769865" y="1232152"/>
                      </a:lnTo>
                      <a:lnTo>
                        <a:pt x="1774130" y="1232811"/>
                      </a:lnTo>
                      <a:lnTo>
                        <a:pt x="1778395" y="1233469"/>
                      </a:lnTo>
                      <a:lnTo>
                        <a:pt x="1782659" y="1234125"/>
                      </a:lnTo>
                      <a:lnTo>
                        <a:pt x="1786924" y="1234779"/>
                      </a:lnTo>
                      <a:lnTo>
                        <a:pt x="1791189" y="1235433"/>
                      </a:lnTo>
                      <a:lnTo>
                        <a:pt x="1795454" y="1236084"/>
                      </a:lnTo>
                      <a:lnTo>
                        <a:pt x="1799719" y="1236734"/>
                      </a:lnTo>
                      <a:lnTo>
                        <a:pt x="1803983" y="1237383"/>
                      </a:lnTo>
                      <a:lnTo>
                        <a:pt x="1808248" y="1238030"/>
                      </a:lnTo>
                      <a:lnTo>
                        <a:pt x="1812513" y="1238676"/>
                      </a:lnTo>
                      <a:lnTo>
                        <a:pt x="1816778" y="1239321"/>
                      </a:lnTo>
                      <a:lnTo>
                        <a:pt x="1821042" y="1239963"/>
                      </a:lnTo>
                      <a:lnTo>
                        <a:pt x="1825307" y="1240604"/>
                      </a:lnTo>
                      <a:lnTo>
                        <a:pt x="1829571" y="1241245"/>
                      </a:lnTo>
                      <a:lnTo>
                        <a:pt x="1833837" y="1241883"/>
                      </a:lnTo>
                      <a:lnTo>
                        <a:pt x="1838101" y="1242521"/>
                      </a:lnTo>
                      <a:lnTo>
                        <a:pt x="1842366" y="1243156"/>
                      </a:lnTo>
                      <a:lnTo>
                        <a:pt x="1846631" y="1243792"/>
                      </a:lnTo>
                      <a:lnTo>
                        <a:pt x="1850895" y="1244425"/>
                      </a:lnTo>
                      <a:lnTo>
                        <a:pt x="1855161" y="1245056"/>
                      </a:lnTo>
                      <a:lnTo>
                        <a:pt x="1859425" y="1245686"/>
                      </a:lnTo>
                      <a:lnTo>
                        <a:pt x="1863689" y="1246316"/>
                      </a:lnTo>
                      <a:lnTo>
                        <a:pt x="1867954" y="1246943"/>
                      </a:lnTo>
                      <a:lnTo>
                        <a:pt x="1872219" y="1247569"/>
                      </a:lnTo>
                      <a:lnTo>
                        <a:pt x="1876483" y="1248194"/>
                      </a:lnTo>
                      <a:lnTo>
                        <a:pt x="1880749" y="1248818"/>
                      </a:lnTo>
                      <a:lnTo>
                        <a:pt x="1885013" y="1249440"/>
                      </a:lnTo>
                      <a:lnTo>
                        <a:pt x="1889278" y="1250061"/>
                      </a:lnTo>
                      <a:lnTo>
                        <a:pt x="1893543" y="1250680"/>
                      </a:lnTo>
                      <a:lnTo>
                        <a:pt x="1897808" y="1251299"/>
                      </a:lnTo>
                      <a:lnTo>
                        <a:pt x="1902072" y="1251916"/>
                      </a:lnTo>
                      <a:lnTo>
                        <a:pt x="1906337" y="1252531"/>
                      </a:lnTo>
                      <a:lnTo>
                        <a:pt x="1910601" y="1253146"/>
                      </a:lnTo>
                      <a:lnTo>
                        <a:pt x="1914866" y="1253758"/>
                      </a:lnTo>
                      <a:lnTo>
                        <a:pt x="1919131" y="1254371"/>
                      </a:lnTo>
                      <a:lnTo>
                        <a:pt x="1923396" y="1254981"/>
                      </a:lnTo>
                      <a:lnTo>
                        <a:pt x="1927661" y="1255590"/>
                      </a:lnTo>
                      <a:lnTo>
                        <a:pt x="1931926" y="1256198"/>
                      </a:lnTo>
                      <a:lnTo>
                        <a:pt x="1936190" y="1256804"/>
                      </a:lnTo>
                      <a:lnTo>
                        <a:pt x="1940455" y="1257409"/>
                      </a:lnTo>
                      <a:lnTo>
                        <a:pt x="1944720" y="1258014"/>
                      </a:lnTo>
                      <a:lnTo>
                        <a:pt x="1948984" y="1258616"/>
                      </a:lnTo>
                      <a:lnTo>
                        <a:pt x="1953250" y="1259218"/>
                      </a:lnTo>
                      <a:lnTo>
                        <a:pt x="1957514" y="1259818"/>
                      </a:lnTo>
                      <a:lnTo>
                        <a:pt x="1961779" y="1260417"/>
                      </a:lnTo>
                      <a:lnTo>
                        <a:pt x="1966043" y="1261015"/>
                      </a:lnTo>
                      <a:lnTo>
                        <a:pt x="1970308" y="1261612"/>
                      </a:lnTo>
                      <a:lnTo>
                        <a:pt x="1974572" y="1262207"/>
                      </a:lnTo>
                      <a:lnTo>
                        <a:pt x="1978838" y="1262802"/>
                      </a:lnTo>
                      <a:lnTo>
                        <a:pt x="1983102" y="1263395"/>
                      </a:lnTo>
                      <a:lnTo>
                        <a:pt x="1987367" y="1263986"/>
                      </a:lnTo>
                      <a:lnTo>
                        <a:pt x="1991631" y="1264576"/>
                      </a:lnTo>
                      <a:lnTo>
                        <a:pt x="1995896" y="1265167"/>
                      </a:lnTo>
                      <a:lnTo>
                        <a:pt x="2000161" y="1265754"/>
                      </a:lnTo>
                      <a:lnTo>
                        <a:pt x="2004426" y="1266341"/>
                      </a:lnTo>
                      <a:lnTo>
                        <a:pt x="2008691" y="1266927"/>
                      </a:lnTo>
                      <a:lnTo>
                        <a:pt x="2012955" y="1267511"/>
                      </a:lnTo>
                      <a:lnTo>
                        <a:pt x="2017220" y="1268095"/>
                      </a:lnTo>
                      <a:lnTo>
                        <a:pt x="2021485" y="1268677"/>
                      </a:lnTo>
                      <a:lnTo>
                        <a:pt x="2025750" y="1269258"/>
                      </a:lnTo>
                      <a:lnTo>
                        <a:pt x="2030014" y="1269838"/>
                      </a:lnTo>
                      <a:lnTo>
                        <a:pt x="2034279" y="1270417"/>
                      </a:lnTo>
                      <a:lnTo>
                        <a:pt x="2038544" y="1270994"/>
                      </a:lnTo>
                      <a:lnTo>
                        <a:pt x="2042809" y="1271570"/>
                      </a:lnTo>
                      <a:lnTo>
                        <a:pt x="2047073" y="1272146"/>
                      </a:lnTo>
                      <a:lnTo>
                        <a:pt x="2051338" y="1272720"/>
                      </a:lnTo>
                      <a:lnTo>
                        <a:pt x="2055602" y="1273293"/>
                      </a:lnTo>
                      <a:lnTo>
                        <a:pt x="2059868" y="1273865"/>
                      </a:lnTo>
                      <a:lnTo>
                        <a:pt x="2064132" y="1274436"/>
                      </a:lnTo>
                      <a:lnTo>
                        <a:pt x="2068397" y="1275005"/>
                      </a:lnTo>
                      <a:lnTo>
                        <a:pt x="2072661" y="1275574"/>
                      </a:lnTo>
                      <a:lnTo>
                        <a:pt x="2076926" y="1276141"/>
                      </a:lnTo>
                      <a:lnTo>
                        <a:pt x="2081191" y="1276708"/>
                      </a:lnTo>
                      <a:lnTo>
                        <a:pt x="2085456" y="1277273"/>
                      </a:lnTo>
                      <a:lnTo>
                        <a:pt x="2089721" y="1277837"/>
                      </a:lnTo>
                      <a:lnTo>
                        <a:pt x="2093985" y="1278400"/>
                      </a:lnTo>
                      <a:lnTo>
                        <a:pt x="2098251" y="1278962"/>
                      </a:lnTo>
                      <a:lnTo>
                        <a:pt x="2102515" y="1279523"/>
                      </a:lnTo>
                      <a:lnTo>
                        <a:pt x="2106780" y="1280082"/>
                      </a:lnTo>
                      <a:lnTo>
                        <a:pt x="2111044" y="1280641"/>
                      </a:lnTo>
                      <a:lnTo>
                        <a:pt x="2115309" y="1281199"/>
                      </a:lnTo>
                      <a:lnTo>
                        <a:pt x="2119574" y="1281755"/>
                      </a:lnTo>
                      <a:lnTo>
                        <a:pt x="2123839" y="1282310"/>
                      </a:lnTo>
                      <a:lnTo>
                        <a:pt x="2128103" y="1282865"/>
                      </a:lnTo>
                    </a:path>
                  </a:pathLst>
                </a:custGeom>
                <a:noFill/>
                <a:ln w="9525" cap="flat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53" name="Freeform: Shape 2852">
                  <a:extLst>
                    <a:ext uri="{FF2B5EF4-FFF2-40B4-BE49-F238E27FC236}">
                      <a16:creationId xmlns:a16="http://schemas.microsoft.com/office/drawing/2014/main" id="{C96F462D-941E-F548-F7D9-4546CCC998E4}"/>
                    </a:ext>
                  </a:extLst>
                </p:cNvPr>
                <p:cNvSpPr/>
                <p:nvPr/>
              </p:nvSpPr>
              <p:spPr>
                <a:xfrm>
                  <a:off x="997790" y="451828"/>
                  <a:ext cx="2128103" cy="1951926"/>
                </a:xfrm>
                <a:custGeom>
                  <a:avLst/>
                  <a:gdLst>
                    <a:gd name="csX0" fmla="*/ 0 w 2128103"/>
                    <a:gd name="csY0" fmla="*/ 0 h 1951926"/>
                    <a:gd name="csX1" fmla="*/ 4265 w 2128103"/>
                    <a:gd name="csY1" fmla="*/ 714844 h 1951926"/>
                    <a:gd name="csX2" fmla="*/ 8529 w 2128103"/>
                    <a:gd name="csY2" fmla="*/ 817632 h 1951926"/>
                    <a:gd name="csX3" fmla="*/ 12794 w 2128103"/>
                    <a:gd name="csY3" fmla="*/ 878937 h 1951926"/>
                    <a:gd name="csX4" fmla="*/ 17058 w 2128103"/>
                    <a:gd name="csY4" fmla="*/ 923174 h 1951926"/>
                    <a:gd name="csX5" fmla="*/ 21324 w 2128103"/>
                    <a:gd name="csY5" fmla="*/ 958026 h 1951926"/>
                    <a:gd name="csX6" fmla="*/ 25588 w 2128103"/>
                    <a:gd name="csY6" fmla="*/ 986925 h 1951926"/>
                    <a:gd name="csX7" fmla="*/ 29853 w 2128103"/>
                    <a:gd name="csY7" fmla="*/ 1011701 h 1951926"/>
                    <a:gd name="csX8" fmla="*/ 34117 w 2128103"/>
                    <a:gd name="csY8" fmla="*/ 1033448 h 1951926"/>
                    <a:gd name="csX9" fmla="*/ 38383 w 2128103"/>
                    <a:gd name="csY9" fmla="*/ 1052872 h 1951926"/>
                    <a:gd name="csX10" fmla="*/ 42647 w 2128103"/>
                    <a:gd name="csY10" fmla="*/ 1070459 h 1951926"/>
                    <a:gd name="csX11" fmla="*/ 46912 w 2128103"/>
                    <a:gd name="csY11" fmla="*/ 1086553 h 1951926"/>
                    <a:gd name="csX12" fmla="*/ 51176 w 2128103"/>
                    <a:gd name="csY12" fmla="*/ 1101407 h 1951926"/>
                    <a:gd name="csX13" fmla="*/ 55441 w 2128103"/>
                    <a:gd name="csY13" fmla="*/ 1115217 h 1951926"/>
                    <a:gd name="csX14" fmla="*/ 59706 w 2128103"/>
                    <a:gd name="csY14" fmla="*/ 1128133 h 1951926"/>
                    <a:gd name="csX15" fmla="*/ 63971 w 2128103"/>
                    <a:gd name="csY15" fmla="*/ 1140276 h 1951926"/>
                    <a:gd name="csX16" fmla="*/ 68235 w 2128103"/>
                    <a:gd name="csY16" fmla="*/ 1151742 h 1951926"/>
                    <a:gd name="csX17" fmla="*/ 72500 w 2128103"/>
                    <a:gd name="csY17" fmla="*/ 1162609 h 1951926"/>
                    <a:gd name="csX18" fmla="*/ 76765 w 2128103"/>
                    <a:gd name="csY18" fmla="*/ 1172944 h 1951926"/>
                    <a:gd name="csX19" fmla="*/ 81030 w 2128103"/>
                    <a:gd name="csY19" fmla="*/ 1182803 h 1951926"/>
                    <a:gd name="csX20" fmla="*/ 85295 w 2128103"/>
                    <a:gd name="csY20" fmla="*/ 1192231 h 1951926"/>
                    <a:gd name="csX21" fmla="*/ 89559 w 2128103"/>
                    <a:gd name="csY21" fmla="*/ 1201270 h 1951926"/>
                    <a:gd name="csX22" fmla="*/ 93824 w 2128103"/>
                    <a:gd name="csY22" fmla="*/ 1209953 h 1951926"/>
                    <a:gd name="csX23" fmla="*/ 98088 w 2128103"/>
                    <a:gd name="csY23" fmla="*/ 1218311 h 1951926"/>
                    <a:gd name="csX24" fmla="*/ 102354 w 2128103"/>
                    <a:gd name="csY24" fmla="*/ 1226369 h 1951926"/>
                    <a:gd name="csX25" fmla="*/ 106618 w 2128103"/>
                    <a:gd name="csY25" fmla="*/ 1234151 h 1951926"/>
                    <a:gd name="csX26" fmla="*/ 110883 w 2128103"/>
                    <a:gd name="csY26" fmla="*/ 1241677 h 1951926"/>
                    <a:gd name="csX27" fmla="*/ 115147 w 2128103"/>
                    <a:gd name="csY27" fmla="*/ 1248966 h 1951926"/>
                    <a:gd name="csX28" fmla="*/ 119413 w 2128103"/>
                    <a:gd name="csY28" fmla="*/ 1256033 h 1951926"/>
                    <a:gd name="csX29" fmla="*/ 123677 w 2128103"/>
                    <a:gd name="csY29" fmla="*/ 1262893 h 1951926"/>
                    <a:gd name="csX30" fmla="*/ 127942 w 2128103"/>
                    <a:gd name="csY30" fmla="*/ 1269559 h 1951926"/>
                    <a:gd name="csX31" fmla="*/ 132206 w 2128103"/>
                    <a:gd name="csY31" fmla="*/ 1276043 h 1951926"/>
                    <a:gd name="csX32" fmla="*/ 136471 w 2128103"/>
                    <a:gd name="csY32" fmla="*/ 1282355 h 1951926"/>
                    <a:gd name="csX33" fmla="*/ 140736 w 2128103"/>
                    <a:gd name="csY33" fmla="*/ 1288507 h 1951926"/>
                    <a:gd name="csX34" fmla="*/ 145001 w 2128103"/>
                    <a:gd name="csY34" fmla="*/ 1294505 h 1951926"/>
                    <a:gd name="csX35" fmla="*/ 149266 w 2128103"/>
                    <a:gd name="csY35" fmla="*/ 1300359 h 1951926"/>
                    <a:gd name="csX36" fmla="*/ 153530 w 2128103"/>
                    <a:gd name="csY36" fmla="*/ 1306076 h 1951926"/>
                    <a:gd name="csX37" fmla="*/ 157795 w 2128103"/>
                    <a:gd name="csY37" fmla="*/ 1311663 h 1951926"/>
                    <a:gd name="csX38" fmla="*/ 162060 w 2128103"/>
                    <a:gd name="csY38" fmla="*/ 1317127 h 1951926"/>
                    <a:gd name="csX39" fmla="*/ 166325 w 2128103"/>
                    <a:gd name="csY39" fmla="*/ 1322472 h 1951926"/>
                    <a:gd name="csX40" fmla="*/ 170589 w 2128103"/>
                    <a:gd name="csY40" fmla="*/ 1327705 h 1951926"/>
                    <a:gd name="csX41" fmla="*/ 174854 w 2128103"/>
                    <a:gd name="csY41" fmla="*/ 1332831 h 1951926"/>
                    <a:gd name="csX42" fmla="*/ 179119 w 2128103"/>
                    <a:gd name="csY42" fmla="*/ 1337854 h 1951926"/>
                    <a:gd name="csX43" fmla="*/ 183384 w 2128103"/>
                    <a:gd name="csY43" fmla="*/ 1342779 h 1951926"/>
                    <a:gd name="csX44" fmla="*/ 187648 w 2128103"/>
                    <a:gd name="csY44" fmla="*/ 1347610 h 1951926"/>
                    <a:gd name="csX45" fmla="*/ 191913 w 2128103"/>
                    <a:gd name="csY45" fmla="*/ 1352351 h 1951926"/>
                    <a:gd name="csX46" fmla="*/ 196177 w 2128103"/>
                    <a:gd name="csY46" fmla="*/ 1357006 h 1951926"/>
                    <a:gd name="csX47" fmla="*/ 200442 w 2128103"/>
                    <a:gd name="csY47" fmla="*/ 1361576 h 1951926"/>
                    <a:gd name="csX48" fmla="*/ 204707 w 2128103"/>
                    <a:gd name="csY48" fmla="*/ 1366067 h 1951926"/>
                    <a:gd name="csX49" fmla="*/ 208972 w 2128103"/>
                    <a:gd name="csY49" fmla="*/ 1370481 h 1951926"/>
                    <a:gd name="csX50" fmla="*/ 213236 w 2128103"/>
                    <a:gd name="csY50" fmla="*/ 1374821 h 1951926"/>
                    <a:gd name="csX51" fmla="*/ 217501 w 2128103"/>
                    <a:gd name="csY51" fmla="*/ 1379090 h 1951926"/>
                    <a:gd name="csX52" fmla="*/ 221766 w 2128103"/>
                    <a:gd name="csY52" fmla="*/ 1383288 h 1951926"/>
                    <a:gd name="csX53" fmla="*/ 226031 w 2128103"/>
                    <a:gd name="csY53" fmla="*/ 1387421 h 1951926"/>
                    <a:gd name="csX54" fmla="*/ 230295 w 2128103"/>
                    <a:gd name="csY54" fmla="*/ 1391489 h 1951926"/>
                    <a:gd name="csX55" fmla="*/ 234560 w 2128103"/>
                    <a:gd name="csY55" fmla="*/ 1395495 h 1951926"/>
                    <a:gd name="csX56" fmla="*/ 238825 w 2128103"/>
                    <a:gd name="csY56" fmla="*/ 1399440 h 1951926"/>
                    <a:gd name="csX57" fmla="*/ 243090 w 2128103"/>
                    <a:gd name="csY57" fmla="*/ 1403327 h 1951926"/>
                    <a:gd name="csX58" fmla="*/ 247355 w 2128103"/>
                    <a:gd name="csY58" fmla="*/ 1407158 h 1951926"/>
                    <a:gd name="csX59" fmla="*/ 251619 w 2128103"/>
                    <a:gd name="csY59" fmla="*/ 1410934 h 1951926"/>
                    <a:gd name="csX60" fmla="*/ 255884 w 2128103"/>
                    <a:gd name="csY60" fmla="*/ 1414656 h 1951926"/>
                    <a:gd name="csX61" fmla="*/ 260148 w 2128103"/>
                    <a:gd name="csY61" fmla="*/ 1418327 h 1951926"/>
                    <a:gd name="csX62" fmla="*/ 264414 w 2128103"/>
                    <a:gd name="csY62" fmla="*/ 1421949 h 1951926"/>
                    <a:gd name="csX63" fmla="*/ 268678 w 2128103"/>
                    <a:gd name="csY63" fmla="*/ 1425521 h 1951926"/>
                    <a:gd name="csX64" fmla="*/ 272943 w 2128103"/>
                    <a:gd name="csY64" fmla="*/ 1429046 h 1951926"/>
                    <a:gd name="csX65" fmla="*/ 277207 w 2128103"/>
                    <a:gd name="csY65" fmla="*/ 1432525 h 1951926"/>
                    <a:gd name="csX66" fmla="*/ 281472 w 2128103"/>
                    <a:gd name="csY66" fmla="*/ 1435960 h 1951926"/>
                    <a:gd name="csX67" fmla="*/ 285737 w 2128103"/>
                    <a:gd name="csY67" fmla="*/ 1439352 h 1951926"/>
                    <a:gd name="csX68" fmla="*/ 290002 w 2128103"/>
                    <a:gd name="csY68" fmla="*/ 1442700 h 1951926"/>
                    <a:gd name="csX69" fmla="*/ 294266 w 2128103"/>
                    <a:gd name="csY69" fmla="*/ 1446008 h 1951926"/>
                    <a:gd name="csX70" fmla="*/ 298531 w 2128103"/>
                    <a:gd name="csY70" fmla="*/ 1449275 h 1951926"/>
                    <a:gd name="csX71" fmla="*/ 302796 w 2128103"/>
                    <a:gd name="csY71" fmla="*/ 1452504 h 1951926"/>
                    <a:gd name="csX72" fmla="*/ 307061 w 2128103"/>
                    <a:gd name="csY72" fmla="*/ 1455695 h 1951926"/>
                    <a:gd name="csX73" fmla="*/ 311325 w 2128103"/>
                    <a:gd name="csY73" fmla="*/ 1458848 h 1951926"/>
                    <a:gd name="csX74" fmla="*/ 315590 w 2128103"/>
                    <a:gd name="csY74" fmla="*/ 1461964 h 1951926"/>
                    <a:gd name="csX75" fmla="*/ 319855 w 2128103"/>
                    <a:gd name="csY75" fmla="*/ 1465046 h 1951926"/>
                    <a:gd name="csX76" fmla="*/ 324120 w 2128103"/>
                    <a:gd name="csY76" fmla="*/ 1468093 h 1951926"/>
                    <a:gd name="csX77" fmla="*/ 328385 w 2128103"/>
                    <a:gd name="csY77" fmla="*/ 1471106 h 1951926"/>
                    <a:gd name="csX78" fmla="*/ 332649 w 2128103"/>
                    <a:gd name="csY78" fmla="*/ 1474086 h 1951926"/>
                    <a:gd name="csX79" fmla="*/ 336914 w 2128103"/>
                    <a:gd name="csY79" fmla="*/ 1477034 h 1951926"/>
                    <a:gd name="csX80" fmla="*/ 341178 w 2128103"/>
                    <a:gd name="csY80" fmla="*/ 1479950 h 1951926"/>
                    <a:gd name="csX81" fmla="*/ 345444 w 2128103"/>
                    <a:gd name="csY81" fmla="*/ 1482836 h 1951926"/>
                    <a:gd name="csX82" fmla="*/ 349708 w 2128103"/>
                    <a:gd name="csY82" fmla="*/ 1485691 h 1951926"/>
                    <a:gd name="csX83" fmla="*/ 353973 w 2128103"/>
                    <a:gd name="csY83" fmla="*/ 1488517 h 1951926"/>
                    <a:gd name="csX84" fmla="*/ 358237 w 2128103"/>
                    <a:gd name="csY84" fmla="*/ 1491315 h 1951926"/>
                    <a:gd name="csX85" fmla="*/ 362502 w 2128103"/>
                    <a:gd name="csY85" fmla="*/ 1494084 h 1951926"/>
                    <a:gd name="csX86" fmla="*/ 366767 w 2128103"/>
                    <a:gd name="csY86" fmla="*/ 1496825 h 1951926"/>
                    <a:gd name="csX87" fmla="*/ 371032 w 2128103"/>
                    <a:gd name="csY87" fmla="*/ 1499539 h 1951926"/>
                    <a:gd name="csX88" fmla="*/ 375296 w 2128103"/>
                    <a:gd name="csY88" fmla="*/ 1502227 h 1951926"/>
                    <a:gd name="csX89" fmla="*/ 379561 w 2128103"/>
                    <a:gd name="csY89" fmla="*/ 1504889 h 1951926"/>
                    <a:gd name="csX90" fmla="*/ 383826 w 2128103"/>
                    <a:gd name="csY90" fmla="*/ 1507525 h 1951926"/>
                    <a:gd name="csX91" fmla="*/ 388091 w 2128103"/>
                    <a:gd name="csY91" fmla="*/ 1510137 h 1951926"/>
                    <a:gd name="csX92" fmla="*/ 392356 w 2128103"/>
                    <a:gd name="csY92" fmla="*/ 1512724 h 1951926"/>
                    <a:gd name="csX93" fmla="*/ 396620 w 2128103"/>
                    <a:gd name="csY93" fmla="*/ 1515287 h 1951926"/>
                    <a:gd name="csX94" fmla="*/ 400885 w 2128103"/>
                    <a:gd name="csY94" fmla="*/ 1517826 h 1951926"/>
                    <a:gd name="csX95" fmla="*/ 405149 w 2128103"/>
                    <a:gd name="csY95" fmla="*/ 1520342 h 1951926"/>
                    <a:gd name="csX96" fmla="*/ 409415 w 2128103"/>
                    <a:gd name="csY96" fmla="*/ 1522836 h 1951926"/>
                    <a:gd name="csX97" fmla="*/ 413679 w 2128103"/>
                    <a:gd name="csY97" fmla="*/ 1525307 h 1951926"/>
                    <a:gd name="csX98" fmla="*/ 417944 w 2128103"/>
                    <a:gd name="csY98" fmla="*/ 1527757 h 1951926"/>
                    <a:gd name="csX99" fmla="*/ 422208 w 2128103"/>
                    <a:gd name="csY99" fmla="*/ 1530185 h 1951926"/>
                    <a:gd name="csX100" fmla="*/ 426474 w 2128103"/>
                    <a:gd name="csY100" fmla="*/ 1532593 h 1951926"/>
                    <a:gd name="csX101" fmla="*/ 430738 w 2128103"/>
                    <a:gd name="csY101" fmla="*/ 1534979 h 1951926"/>
                    <a:gd name="csX102" fmla="*/ 435003 w 2128103"/>
                    <a:gd name="csY102" fmla="*/ 1537345 h 1951926"/>
                    <a:gd name="csX103" fmla="*/ 439267 w 2128103"/>
                    <a:gd name="csY103" fmla="*/ 1539691 h 1951926"/>
                    <a:gd name="csX104" fmla="*/ 443532 w 2128103"/>
                    <a:gd name="csY104" fmla="*/ 1542018 h 1951926"/>
                    <a:gd name="csX105" fmla="*/ 447797 w 2128103"/>
                    <a:gd name="csY105" fmla="*/ 1544325 h 1951926"/>
                    <a:gd name="csX106" fmla="*/ 452062 w 2128103"/>
                    <a:gd name="csY106" fmla="*/ 1546614 h 1951926"/>
                    <a:gd name="csX107" fmla="*/ 456327 w 2128103"/>
                    <a:gd name="csY107" fmla="*/ 1548883 h 1951926"/>
                    <a:gd name="csX108" fmla="*/ 460591 w 2128103"/>
                    <a:gd name="csY108" fmla="*/ 1551135 h 1951926"/>
                    <a:gd name="csX109" fmla="*/ 464856 w 2128103"/>
                    <a:gd name="csY109" fmla="*/ 1553369 h 1951926"/>
                    <a:gd name="csX110" fmla="*/ 469121 w 2128103"/>
                    <a:gd name="csY110" fmla="*/ 1555585 h 1951926"/>
                    <a:gd name="csX111" fmla="*/ 473386 w 2128103"/>
                    <a:gd name="csY111" fmla="*/ 1557783 h 1951926"/>
                    <a:gd name="csX112" fmla="*/ 477650 w 2128103"/>
                    <a:gd name="csY112" fmla="*/ 1559964 h 1951926"/>
                    <a:gd name="csX113" fmla="*/ 481915 w 2128103"/>
                    <a:gd name="csY113" fmla="*/ 1562129 h 1951926"/>
                    <a:gd name="csX114" fmla="*/ 486180 w 2128103"/>
                    <a:gd name="csY114" fmla="*/ 1564277 h 1951926"/>
                    <a:gd name="csX115" fmla="*/ 490445 w 2128103"/>
                    <a:gd name="csY115" fmla="*/ 1566408 h 1951926"/>
                    <a:gd name="csX116" fmla="*/ 494709 w 2128103"/>
                    <a:gd name="csY116" fmla="*/ 1568523 h 1951926"/>
                    <a:gd name="csX117" fmla="*/ 498974 w 2128103"/>
                    <a:gd name="csY117" fmla="*/ 1570623 h 1951926"/>
                    <a:gd name="csX118" fmla="*/ 503238 w 2128103"/>
                    <a:gd name="csY118" fmla="*/ 1572708 h 1951926"/>
                    <a:gd name="csX119" fmla="*/ 507504 w 2128103"/>
                    <a:gd name="csY119" fmla="*/ 1574776 h 1951926"/>
                    <a:gd name="csX120" fmla="*/ 511768 w 2128103"/>
                    <a:gd name="csY120" fmla="*/ 1576830 h 1951926"/>
                    <a:gd name="csX121" fmla="*/ 516033 w 2128103"/>
                    <a:gd name="csY121" fmla="*/ 1578868 h 1951926"/>
                    <a:gd name="csX122" fmla="*/ 520297 w 2128103"/>
                    <a:gd name="csY122" fmla="*/ 1580893 h 1951926"/>
                    <a:gd name="csX123" fmla="*/ 524562 w 2128103"/>
                    <a:gd name="csY123" fmla="*/ 1582901 h 1951926"/>
                    <a:gd name="csX124" fmla="*/ 528827 w 2128103"/>
                    <a:gd name="csY124" fmla="*/ 1584897 h 1951926"/>
                    <a:gd name="csX125" fmla="*/ 533092 w 2128103"/>
                    <a:gd name="csY125" fmla="*/ 1586879 h 1951926"/>
                    <a:gd name="csX126" fmla="*/ 537357 w 2128103"/>
                    <a:gd name="csY126" fmla="*/ 1588846 h 1951926"/>
                    <a:gd name="csX127" fmla="*/ 541621 w 2128103"/>
                    <a:gd name="csY127" fmla="*/ 1590800 h 1951926"/>
                    <a:gd name="csX128" fmla="*/ 545886 w 2128103"/>
                    <a:gd name="csY128" fmla="*/ 1592740 h 1951926"/>
                    <a:gd name="csX129" fmla="*/ 550151 w 2128103"/>
                    <a:gd name="csY129" fmla="*/ 1594667 h 1951926"/>
                    <a:gd name="csX130" fmla="*/ 554416 w 2128103"/>
                    <a:gd name="csY130" fmla="*/ 1596582 h 1951926"/>
                    <a:gd name="csX131" fmla="*/ 558680 w 2128103"/>
                    <a:gd name="csY131" fmla="*/ 1598482 h 1951926"/>
                    <a:gd name="csX132" fmla="*/ 562945 w 2128103"/>
                    <a:gd name="csY132" fmla="*/ 1600370 h 1951926"/>
                    <a:gd name="csX133" fmla="*/ 567210 w 2128103"/>
                    <a:gd name="csY133" fmla="*/ 1602247 h 1951926"/>
                    <a:gd name="csX134" fmla="*/ 571475 w 2128103"/>
                    <a:gd name="csY134" fmla="*/ 1604110 h 1951926"/>
                    <a:gd name="csX135" fmla="*/ 575739 w 2128103"/>
                    <a:gd name="csY135" fmla="*/ 1605961 h 1951926"/>
                    <a:gd name="csX136" fmla="*/ 580004 w 2128103"/>
                    <a:gd name="csY136" fmla="*/ 1607800 h 1951926"/>
                    <a:gd name="csX137" fmla="*/ 584268 w 2128103"/>
                    <a:gd name="csY137" fmla="*/ 1609628 h 1951926"/>
                    <a:gd name="csX138" fmla="*/ 588533 w 2128103"/>
                    <a:gd name="csY138" fmla="*/ 1611443 h 1951926"/>
                    <a:gd name="csX139" fmla="*/ 592798 w 2128103"/>
                    <a:gd name="csY139" fmla="*/ 1613248 h 1951926"/>
                    <a:gd name="csX140" fmla="*/ 597063 w 2128103"/>
                    <a:gd name="csY140" fmla="*/ 1615041 h 1951926"/>
                    <a:gd name="csX141" fmla="*/ 601327 w 2128103"/>
                    <a:gd name="csY141" fmla="*/ 1616821 h 1951926"/>
                    <a:gd name="csX142" fmla="*/ 605592 w 2128103"/>
                    <a:gd name="csY142" fmla="*/ 1618592 h 1951926"/>
                    <a:gd name="csX143" fmla="*/ 609857 w 2128103"/>
                    <a:gd name="csY143" fmla="*/ 1620351 h 1951926"/>
                    <a:gd name="csX144" fmla="*/ 614122 w 2128103"/>
                    <a:gd name="csY144" fmla="*/ 1622099 h 1951926"/>
                    <a:gd name="csX145" fmla="*/ 618387 w 2128103"/>
                    <a:gd name="csY145" fmla="*/ 1623837 h 1951926"/>
                    <a:gd name="csX146" fmla="*/ 622651 w 2128103"/>
                    <a:gd name="csY146" fmla="*/ 1625564 h 1951926"/>
                    <a:gd name="csX147" fmla="*/ 626916 w 2128103"/>
                    <a:gd name="csY147" fmla="*/ 1627281 h 1951926"/>
                    <a:gd name="csX148" fmla="*/ 631181 w 2128103"/>
                    <a:gd name="csY148" fmla="*/ 1628987 h 1951926"/>
                    <a:gd name="csX149" fmla="*/ 635446 w 2128103"/>
                    <a:gd name="csY149" fmla="*/ 1630683 h 1951926"/>
                    <a:gd name="csX150" fmla="*/ 639710 w 2128103"/>
                    <a:gd name="csY150" fmla="*/ 1632370 h 1951926"/>
                    <a:gd name="csX151" fmla="*/ 643975 w 2128103"/>
                    <a:gd name="csY151" fmla="*/ 1634045 h 1951926"/>
                    <a:gd name="csX152" fmla="*/ 648239 w 2128103"/>
                    <a:gd name="csY152" fmla="*/ 1635712 h 1951926"/>
                    <a:gd name="csX153" fmla="*/ 652505 w 2128103"/>
                    <a:gd name="csY153" fmla="*/ 1637369 h 1951926"/>
                    <a:gd name="csX154" fmla="*/ 656769 w 2128103"/>
                    <a:gd name="csY154" fmla="*/ 1639015 h 1951926"/>
                    <a:gd name="csX155" fmla="*/ 661034 w 2128103"/>
                    <a:gd name="csY155" fmla="*/ 1640653 h 1951926"/>
                    <a:gd name="csX156" fmla="*/ 665298 w 2128103"/>
                    <a:gd name="csY156" fmla="*/ 1642281 h 1951926"/>
                    <a:gd name="csX157" fmla="*/ 669563 w 2128103"/>
                    <a:gd name="csY157" fmla="*/ 1643900 h 1951926"/>
                    <a:gd name="csX158" fmla="*/ 673828 w 2128103"/>
                    <a:gd name="csY158" fmla="*/ 1645509 h 1951926"/>
                    <a:gd name="csX159" fmla="*/ 678093 w 2128103"/>
                    <a:gd name="csY159" fmla="*/ 1647110 h 1951926"/>
                    <a:gd name="csX160" fmla="*/ 682357 w 2128103"/>
                    <a:gd name="csY160" fmla="*/ 1648702 h 1951926"/>
                    <a:gd name="csX161" fmla="*/ 686622 w 2128103"/>
                    <a:gd name="csY161" fmla="*/ 1650285 h 1951926"/>
                    <a:gd name="csX162" fmla="*/ 690887 w 2128103"/>
                    <a:gd name="csY162" fmla="*/ 1651858 h 1951926"/>
                    <a:gd name="csX163" fmla="*/ 695152 w 2128103"/>
                    <a:gd name="csY163" fmla="*/ 1653424 h 1951926"/>
                    <a:gd name="csX164" fmla="*/ 699417 w 2128103"/>
                    <a:gd name="csY164" fmla="*/ 1654981 h 1951926"/>
                    <a:gd name="csX165" fmla="*/ 703681 w 2128103"/>
                    <a:gd name="csY165" fmla="*/ 1656529 h 1951926"/>
                    <a:gd name="csX166" fmla="*/ 707946 w 2128103"/>
                    <a:gd name="csY166" fmla="*/ 1658070 h 1951926"/>
                    <a:gd name="csX167" fmla="*/ 712211 w 2128103"/>
                    <a:gd name="csY167" fmla="*/ 1659601 h 1951926"/>
                    <a:gd name="csX168" fmla="*/ 716476 w 2128103"/>
                    <a:gd name="csY168" fmla="*/ 1661124 h 1951926"/>
                    <a:gd name="csX169" fmla="*/ 720740 w 2128103"/>
                    <a:gd name="csY169" fmla="*/ 1662641 h 1951926"/>
                    <a:gd name="csX170" fmla="*/ 725005 w 2128103"/>
                    <a:gd name="csY170" fmla="*/ 1664148 h 1951926"/>
                    <a:gd name="csX171" fmla="*/ 729269 w 2128103"/>
                    <a:gd name="csY171" fmla="*/ 1665648 h 1951926"/>
                    <a:gd name="csX172" fmla="*/ 733535 w 2128103"/>
                    <a:gd name="csY172" fmla="*/ 1667138 h 1951926"/>
                    <a:gd name="csX173" fmla="*/ 737799 w 2128103"/>
                    <a:gd name="csY173" fmla="*/ 1668623 h 1951926"/>
                    <a:gd name="csX174" fmla="*/ 742064 w 2128103"/>
                    <a:gd name="csY174" fmla="*/ 1670099 h 1951926"/>
                    <a:gd name="csX175" fmla="*/ 746328 w 2128103"/>
                    <a:gd name="csY175" fmla="*/ 1671568 h 1951926"/>
                    <a:gd name="csX176" fmla="*/ 750594 w 2128103"/>
                    <a:gd name="csY176" fmla="*/ 1673029 h 1951926"/>
                    <a:gd name="csX177" fmla="*/ 754858 w 2128103"/>
                    <a:gd name="csY177" fmla="*/ 1674482 h 1951926"/>
                    <a:gd name="csX178" fmla="*/ 759123 w 2128103"/>
                    <a:gd name="csY178" fmla="*/ 1675929 h 1951926"/>
                    <a:gd name="csX179" fmla="*/ 763387 w 2128103"/>
                    <a:gd name="csY179" fmla="*/ 1677368 h 1951926"/>
                    <a:gd name="csX180" fmla="*/ 767652 w 2128103"/>
                    <a:gd name="csY180" fmla="*/ 1678800 h 1951926"/>
                    <a:gd name="csX181" fmla="*/ 771917 w 2128103"/>
                    <a:gd name="csY181" fmla="*/ 1680225 h 1951926"/>
                    <a:gd name="csX182" fmla="*/ 776182 w 2128103"/>
                    <a:gd name="csY182" fmla="*/ 1681642 h 1951926"/>
                    <a:gd name="csX183" fmla="*/ 780447 w 2128103"/>
                    <a:gd name="csY183" fmla="*/ 1683053 h 1951926"/>
                    <a:gd name="csX184" fmla="*/ 784711 w 2128103"/>
                    <a:gd name="csY184" fmla="*/ 1684456 h 1951926"/>
                    <a:gd name="csX185" fmla="*/ 788976 w 2128103"/>
                    <a:gd name="csY185" fmla="*/ 1685853 h 1951926"/>
                    <a:gd name="csX186" fmla="*/ 793241 w 2128103"/>
                    <a:gd name="csY186" fmla="*/ 1687243 h 1951926"/>
                    <a:gd name="csX187" fmla="*/ 797506 w 2128103"/>
                    <a:gd name="csY187" fmla="*/ 1688627 h 1951926"/>
                    <a:gd name="csX188" fmla="*/ 801770 w 2128103"/>
                    <a:gd name="csY188" fmla="*/ 1690003 h 1951926"/>
                    <a:gd name="csX189" fmla="*/ 806035 w 2128103"/>
                    <a:gd name="csY189" fmla="*/ 1691374 h 1951926"/>
                    <a:gd name="csX190" fmla="*/ 810299 w 2128103"/>
                    <a:gd name="csY190" fmla="*/ 1692737 h 1951926"/>
                    <a:gd name="csX191" fmla="*/ 814565 w 2128103"/>
                    <a:gd name="csY191" fmla="*/ 1694094 h 1951926"/>
                    <a:gd name="csX192" fmla="*/ 818829 w 2128103"/>
                    <a:gd name="csY192" fmla="*/ 1695444 h 1951926"/>
                    <a:gd name="csX193" fmla="*/ 823094 w 2128103"/>
                    <a:gd name="csY193" fmla="*/ 1696789 h 1951926"/>
                    <a:gd name="csX194" fmla="*/ 827358 w 2128103"/>
                    <a:gd name="csY194" fmla="*/ 1698127 h 1951926"/>
                    <a:gd name="csX195" fmla="*/ 831623 w 2128103"/>
                    <a:gd name="csY195" fmla="*/ 1699459 h 1951926"/>
                    <a:gd name="csX196" fmla="*/ 835888 w 2128103"/>
                    <a:gd name="csY196" fmla="*/ 1700785 h 1951926"/>
                    <a:gd name="csX197" fmla="*/ 840153 w 2128103"/>
                    <a:gd name="csY197" fmla="*/ 1702104 h 1951926"/>
                    <a:gd name="csX198" fmla="*/ 844418 w 2128103"/>
                    <a:gd name="csY198" fmla="*/ 1703418 h 1951926"/>
                    <a:gd name="csX199" fmla="*/ 848682 w 2128103"/>
                    <a:gd name="csY199" fmla="*/ 1704726 h 1951926"/>
                    <a:gd name="csX200" fmla="*/ 852947 w 2128103"/>
                    <a:gd name="csY200" fmla="*/ 1706026 h 1951926"/>
                    <a:gd name="csX201" fmla="*/ 857212 w 2128103"/>
                    <a:gd name="csY201" fmla="*/ 1707323 h 1951926"/>
                    <a:gd name="csX202" fmla="*/ 861477 w 2128103"/>
                    <a:gd name="csY202" fmla="*/ 1708613 h 1951926"/>
                    <a:gd name="csX203" fmla="*/ 865741 w 2128103"/>
                    <a:gd name="csY203" fmla="*/ 1709897 h 1951926"/>
                    <a:gd name="csX204" fmla="*/ 870006 w 2128103"/>
                    <a:gd name="csY204" fmla="*/ 1711175 h 1951926"/>
                    <a:gd name="csX205" fmla="*/ 874271 w 2128103"/>
                    <a:gd name="csY205" fmla="*/ 1712448 h 1951926"/>
                    <a:gd name="csX206" fmla="*/ 878536 w 2128103"/>
                    <a:gd name="csY206" fmla="*/ 1713714 h 1951926"/>
                    <a:gd name="csX207" fmla="*/ 882800 w 2128103"/>
                    <a:gd name="csY207" fmla="*/ 1714976 h 1951926"/>
                    <a:gd name="csX208" fmla="*/ 887065 w 2128103"/>
                    <a:gd name="csY208" fmla="*/ 1716232 h 1951926"/>
                    <a:gd name="csX209" fmla="*/ 891329 w 2128103"/>
                    <a:gd name="csY209" fmla="*/ 1717482 h 1951926"/>
                    <a:gd name="csX210" fmla="*/ 895595 w 2128103"/>
                    <a:gd name="csY210" fmla="*/ 1718727 h 1951926"/>
                    <a:gd name="csX211" fmla="*/ 899859 w 2128103"/>
                    <a:gd name="csY211" fmla="*/ 1719967 h 1951926"/>
                    <a:gd name="csX212" fmla="*/ 904124 w 2128103"/>
                    <a:gd name="csY212" fmla="*/ 1721202 h 1951926"/>
                    <a:gd name="csX213" fmla="*/ 908388 w 2128103"/>
                    <a:gd name="csY213" fmla="*/ 1722431 h 1951926"/>
                    <a:gd name="csX214" fmla="*/ 912653 w 2128103"/>
                    <a:gd name="csY214" fmla="*/ 1723654 h 1951926"/>
                    <a:gd name="csX215" fmla="*/ 916918 w 2128103"/>
                    <a:gd name="csY215" fmla="*/ 1724873 h 1951926"/>
                    <a:gd name="csX216" fmla="*/ 921183 w 2128103"/>
                    <a:gd name="csY216" fmla="*/ 1726086 h 1951926"/>
                    <a:gd name="csX217" fmla="*/ 925448 w 2128103"/>
                    <a:gd name="csY217" fmla="*/ 1727295 h 1951926"/>
                    <a:gd name="csX218" fmla="*/ 929712 w 2128103"/>
                    <a:gd name="csY218" fmla="*/ 1728498 h 1951926"/>
                    <a:gd name="csX219" fmla="*/ 933978 w 2128103"/>
                    <a:gd name="csY219" fmla="*/ 1729697 h 1951926"/>
                    <a:gd name="csX220" fmla="*/ 938242 w 2128103"/>
                    <a:gd name="csY220" fmla="*/ 1730890 h 1951926"/>
                    <a:gd name="csX221" fmla="*/ 942507 w 2128103"/>
                    <a:gd name="csY221" fmla="*/ 1732078 h 1951926"/>
                    <a:gd name="csX222" fmla="*/ 946771 w 2128103"/>
                    <a:gd name="csY222" fmla="*/ 1733261 h 1951926"/>
                    <a:gd name="csX223" fmla="*/ 951036 w 2128103"/>
                    <a:gd name="csY223" fmla="*/ 1734440 h 1951926"/>
                    <a:gd name="csX224" fmla="*/ 955300 w 2128103"/>
                    <a:gd name="csY224" fmla="*/ 1735614 h 1951926"/>
                    <a:gd name="csX225" fmla="*/ 959566 w 2128103"/>
                    <a:gd name="csY225" fmla="*/ 1736783 h 1951926"/>
                    <a:gd name="csX226" fmla="*/ 963830 w 2128103"/>
                    <a:gd name="csY226" fmla="*/ 1737948 h 1951926"/>
                    <a:gd name="csX227" fmla="*/ 968095 w 2128103"/>
                    <a:gd name="csY227" fmla="*/ 1739107 h 1951926"/>
                    <a:gd name="csX228" fmla="*/ 972359 w 2128103"/>
                    <a:gd name="csY228" fmla="*/ 1740262 h 1951926"/>
                    <a:gd name="csX229" fmla="*/ 976624 w 2128103"/>
                    <a:gd name="csY229" fmla="*/ 1741412 h 1951926"/>
                    <a:gd name="csX230" fmla="*/ 980889 w 2128103"/>
                    <a:gd name="csY230" fmla="*/ 1742557 h 1951926"/>
                    <a:gd name="csX231" fmla="*/ 985154 w 2128103"/>
                    <a:gd name="csY231" fmla="*/ 1743698 h 1951926"/>
                    <a:gd name="csX232" fmla="*/ 989418 w 2128103"/>
                    <a:gd name="csY232" fmla="*/ 1744835 h 1951926"/>
                    <a:gd name="csX233" fmla="*/ 993683 w 2128103"/>
                    <a:gd name="csY233" fmla="*/ 1745968 h 1951926"/>
                    <a:gd name="csX234" fmla="*/ 997948 w 2128103"/>
                    <a:gd name="csY234" fmla="*/ 1747096 h 1951926"/>
                    <a:gd name="csX235" fmla="*/ 1002213 w 2128103"/>
                    <a:gd name="csY235" fmla="*/ 1748219 h 1951926"/>
                    <a:gd name="csX236" fmla="*/ 1006477 w 2128103"/>
                    <a:gd name="csY236" fmla="*/ 1749338 h 1951926"/>
                    <a:gd name="csX237" fmla="*/ 1010742 w 2128103"/>
                    <a:gd name="csY237" fmla="*/ 1750452 h 1951926"/>
                    <a:gd name="csX238" fmla="*/ 1015007 w 2128103"/>
                    <a:gd name="csY238" fmla="*/ 1751563 h 1951926"/>
                    <a:gd name="csX239" fmla="*/ 1019272 w 2128103"/>
                    <a:gd name="csY239" fmla="*/ 1752668 h 1951926"/>
                    <a:gd name="csX240" fmla="*/ 1023537 w 2128103"/>
                    <a:gd name="csY240" fmla="*/ 1753771 h 1951926"/>
                    <a:gd name="csX241" fmla="*/ 1027801 w 2128103"/>
                    <a:gd name="csY241" fmla="*/ 1754868 h 1951926"/>
                    <a:gd name="csX242" fmla="*/ 1032066 w 2128103"/>
                    <a:gd name="csY242" fmla="*/ 1755962 h 1951926"/>
                    <a:gd name="csX243" fmla="*/ 1036330 w 2128103"/>
                    <a:gd name="csY243" fmla="*/ 1757051 h 1951926"/>
                    <a:gd name="csX244" fmla="*/ 1040596 w 2128103"/>
                    <a:gd name="csY244" fmla="*/ 1758135 h 1951926"/>
                    <a:gd name="csX245" fmla="*/ 1044860 w 2128103"/>
                    <a:gd name="csY245" fmla="*/ 1759217 h 1951926"/>
                    <a:gd name="csX246" fmla="*/ 1049125 w 2128103"/>
                    <a:gd name="csY246" fmla="*/ 1760294 h 1951926"/>
                    <a:gd name="csX247" fmla="*/ 1053389 w 2128103"/>
                    <a:gd name="csY247" fmla="*/ 1761367 h 1951926"/>
                    <a:gd name="csX248" fmla="*/ 1057654 w 2128103"/>
                    <a:gd name="csY248" fmla="*/ 1762436 h 1951926"/>
                    <a:gd name="csX249" fmla="*/ 1061919 w 2128103"/>
                    <a:gd name="csY249" fmla="*/ 1763501 h 1951926"/>
                    <a:gd name="csX250" fmla="*/ 1066184 w 2128103"/>
                    <a:gd name="csY250" fmla="*/ 1764562 h 1951926"/>
                    <a:gd name="csX251" fmla="*/ 1070448 w 2128103"/>
                    <a:gd name="csY251" fmla="*/ 1765619 h 1951926"/>
                    <a:gd name="csX252" fmla="*/ 1074713 w 2128103"/>
                    <a:gd name="csY252" fmla="*/ 1766672 h 1951926"/>
                    <a:gd name="csX253" fmla="*/ 1078978 w 2128103"/>
                    <a:gd name="csY253" fmla="*/ 1767722 h 1951926"/>
                    <a:gd name="csX254" fmla="*/ 1083243 w 2128103"/>
                    <a:gd name="csY254" fmla="*/ 1768768 h 1951926"/>
                    <a:gd name="csX255" fmla="*/ 1087508 w 2128103"/>
                    <a:gd name="csY255" fmla="*/ 1769810 h 1951926"/>
                    <a:gd name="csX256" fmla="*/ 1091772 w 2128103"/>
                    <a:gd name="csY256" fmla="*/ 1770848 h 1951926"/>
                    <a:gd name="csX257" fmla="*/ 1096037 w 2128103"/>
                    <a:gd name="csY257" fmla="*/ 1771883 h 1951926"/>
                    <a:gd name="csX258" fmla="*/ 1100302 w 2128103"/>
                    <a:gd name="csY258" fmla="*/ 1772913 h 1951926"/>
                    <a:gd name="csX259" fmla="*/ 1104567 w 2128103"/>
                    <a:gd name="csY259" fmla="*/ 1773940 h 1951926"/>
                    <a:gd name="csX260" fmla="*/ 1108831 w 2128103"/>
                    <a:gd name="csY260" fmla="*/ 1774964 h 1951926"/>
                    <a:gd name="csX261" fmla="*/ 1113096 w 2128103"/>
                    <a:gd name="csY261" fmla="*/ 1775983 h 1951926"/>
                    <a:gd name="csX262" fmla="*/ 1117360 w 2128103"/>
                    <a:gd name="csY262" fmla="*/ 1777000 h 1951926"/>
                    <a:gd name="csX263" fmla="*/ 1121626 w 2128103"/>
                    <a:gd name="csY263" fmla="*/ 1778013 h 1951926"/>
                    <a:gd name="csX264" fmla="*/ 1125890 w 2128103"/>
                    <a:gd name="csY264" fmla="*/ 1779022 h 1951926"/>
                    <a:gd name="csX265" fmla="*/ 1130155 w 2128103"/>
                    <a:gd name="csY265" fmla="*/ 1780027 h 1951926"/>
                    <a:gd name="csX266" fmla="*/ 1134419 w 2128103"/>
                    <a:gd name="csY266" fmla="*/ 1781029 h 1951926"/>
                    <a:gd name="csX267" fmla="*/ 1138685 w 2128103"/>
                    <a:gd name="csY267" fmla="*/ 1782028 h 1951926"/>
                    <a:gd name="csX268" fmla="*/ 1142949 w 2128103"/>
                    <a:gd name="csY268" fmla="*/ 1783023 h 1951926"/>
                    <a:gd name="csX269" fmla="*/ 1147214 w 2128103"/>
                    <a:gd name="csY269" fmla="*/ 1784015 h 1951926"/>
                    <a:gd name="csX270" fmla="*/ 1151478 w 2128103"/>
                    <a:gd name="csY270" fmla="*/ 1785004 h 1951926"/>
                    <a:gd name="csX271" fmla="*/ 1155743 w 2128103"/>
                    <a:gd name="csY271" fmla="*/ 1785988 h 1951926"/>
                    <a:gd name="csX272" fmla="*/ 1160008 w 2128103"/>
                    <a:gd name="csY272" fmla="*/ 1786970 h 1951926"/>
                    <a:gd name="csX273" fmla="*/ 1164273 w 2128103"/>
                    <a:gd name="csY273" fmla="*/ 1787948 h 1951926"/>
                    <a:gd name="csX274" fmla="*/ 1168538 w 2128103"/>
                    <a:gd name="csY274" fmla="*/ 1788923 h 1951926"/>
                    <a:gd name="csX275" fmla="*/ 1172802 w 2128103"/>
                    <a:gd name="csY275" fmla="*/ 1789895 h 1951926"/>
                    <a:gd name="csX276" fmla="*/ 1177067 w 2128103"/>
                    <a:gd name="csY276" fmla="*/ 1790863 h 1951926"/>
                    <a:gd name="csX277" fmla="*/ 1181332 w 2128103"/>
                    <a:gd name="csY277" fmla="*/ 1791828 h 1951926"/>
                    <a:gd name="csX278" fmla="*/ 1185597 w 2128103"/>
                    <a:gd name="csY278" fmla="*/ 1792790 h 1951926"/>
                    <a:gd name="csX279" fmla="*/ 1189861 w 2128103"/>
                    <a:gd name="csY279" fmla="*/ 1793749 h 1951926"/>
                    <a:gd name="csX280" fmla="*/ 1194126 w 2128103"/>
                    <a:gd name="csY280" fmla="*/ 1794705 h 1951926"/>
                    <a:gd name="csX281" fmla="*/ 1198390 w 2128103"/>
                    <a:gd name="csY281" fmla="*/ 1795657 h 1951926"/>
                    <a:gd name="csX282" fmla="*/ 1202656 w 2128103"/>
                    <a:gd name="csY282" fmla="*/ 1796606 h 1951926"/>
                    <a:gd name="csX283" fmla="*/ 1206920 w 2128103"/>
                    <a:gd name="csY283" fmla="*/ 1797552 h 1951926"/>
                    <a:gd name="csX284" fmla="*/ 1211185 w 2128103"/>
                    <a:gd name="csY284" fmla="*/ 1798495 h 1951926"/>
                    <a:gd name="csX285" fmla="*/ 1215449 w 2128103"/>
                    <a:gd name="csY285" fmla="*/ 1799436 h 1951926"/>
                    <a:gd name="csX286" fmla="*/ 1219714 w 2128103"/>
                    <a:gd name="csY286" fmla="*/ 1800373 h 1951926"/>
                    <a:gd name="csX287" fmla="*/ 1223979 w 2128103"/>
                    <a:gd name="csY287" fmla="*/ 1801307 h 1951926"/>
                    <a:gd name="csX288" fmla="*/ 1228244 w 2128103"/>
                    <a:gd name="csY288" fmla="*/ 1802237 h 1951926"/>
                    <a:gd name="csX289" fmla="*/ 1232509 w 2128103"/>
                    <a:gd name="csY289" fmla="*/ 1803165 h 1951926"/>
                    <a:gd name="csX290" fmla="*/ 1236773 w 2128103"/>
                    <a:gd name="csY290" fmla="*/ 1804090 h 1951926"/>
                    <a:gd name="csX291" fmla="*/ 1241039 w 2128103"/>
                    <a:gd name="csY291" fmla="*/ 1805012 h 1951926"/>
                    <a:gd name="csX292" fmla="*/ 1245303 w 2128103"/>
                    <a:gd name="csY292" fmla="*/ 1805931 h 1951926"/>
                    <a:gd name="csX293" fmla="*/ 1249568 w 2128103"/>
                    <a:gd name="csY293" fmla="*/ 1806847 h 1951926"/>
                    <a:gd name="csX294" fmla="*/ 1253832 w 2128103"/>
                    <a:gd name="csY294" fmla="*/ 1807760 h 1951926"/>
                    <a:gd name="csX295" fmla="*/ 1258097 w 2128103"/>
                    <a:gd name="csY295" fmla="*/ 1808671 h 1951926"/>
                    <a:gd name="csX296" fmla="*/ 1262362 w 2128103"/>
                    <a:gd name="csY296" fmla="*/ 1809578 h 1951926"/>
                    <a:gd name="csX297" fmla="*/ 1266627 w 2128103"/>
                    <a:gd name="csY297" fmla="*/ 1810483 h 1951926"/>
                    <a:gd name="csX298" fmla="*/ 1270891 w 2128103"/>
                    <a:gd name="csY298" fmla="*/ 1811384 h 1951926"/>
                    <a:gd name="csX299" fmla="*/ 1275156 w 2128103"/>
                    <a:gd name="csY299" fmla="*/ 1812284 h 1951926"/>
                    <a:gd name="csX300" fmla="*/ 1279420 w 2128103"/>
                    <a:gd name="csY300" fmla="*/ 1813180 h 1951926"/>
                    <a:gd name="csX301" fmla="*/ 1283686 w 2128103"/>
                    <a:gd name="csY301" fmla="*/ 1814073 h 1951926"/>
                    <a:gd name="csX302" fmla="*/ 1287950 w 2128103"/>
                    <a:gd name="csY302" fmla="*/ 1814964 h 1951926"/>
                    <a:gd name="csX303" fmla="*/ 1292215 w 2128103"/>
                    <a:gd name="csY303" fmla="*/ 1815852 h 1951926"/>
                    <a:gd name="csX304" fmla="*/ 1296480 w 2128103"/>
                    <a:gd name="csY304" fmla="*/ 1816737 h 1951926"/>
                    <a:gd name="csX305" fmla="*/ 1300744 w 2128103"/>
                    <a:gd name="csY305" fmla="*/ 1817620 h 1951926"/>
                    <a:gd name="csX306" fmla="*/ 1305010 w 2128103"/>
                    <a:gd name="csY306" fmla="*/ 1818499 h 1951926"/>
                    <a:gd name="csX307" fmla="*/ 1309274 w 2128103"/>
                    <a:gd name="csY307" fmla="*/ 1819377 h 1951926"/>
                    <a:gd name="csX308" fmla="*/ 1313539 w 2128103"/>
                    <a:gd name="csY308" fmla="*/ 1820251 h 1951926"/>
                    <a:gd name="csX309" fmla="*/ 1317803 w 2128103"/>
                    <a:gd name="csY309" fmla="*/ 1821123 h 1951926"/>
                    <a:gd name="csX310" fmla="*/ 1322068 w 2128103"/>
                    <a:gd name="csY310" fmla="*/ 1821992 h 1951926"/>
                    <a:gd name="csX311" fmla="*/ 1326333 w 2128103"/>
                    <a:gd name="csY311" fmla="*/ 1822858 h 1951926"/>
                    <a:gd name="csX312" fmla="*/ 1330598 w 2128103"/>
                    <a:gd name="csY312" fmla="*/ 1823723 h 1951926"/>
                    <a:gd name="csX313" fmla="*/ 1334862 w 2128103"/>
                    <a:gd name="csY313" fmla="*/ 1824584 h 1951926"/>
                    <a:gd name="csX314" fmla="*/ 1339127 w 2128103"/>
                    <a:gd name="csY314" fmla="*/ 1825443 h 1951926"/>
                    <a:gd name="csX315" fmla="*/ 1343392 w 2128103"/>
                    <a:gd name="csY315" fmla="*/ 1826300 h 1951926"/>
                    <a:gd name="csX316" fmla="*/ 1347657 w 2128103"/>
                    <a:gd name="csY316" fmla="*/ 1827154 h 1951926"/>
                    <a:gd name="csX317" fmla="*/ 1351921 w 2128103"/>
                    <a:gd name="csY317" fmla="*/ 1828005 h 1951926"/>
                    <a:gd name="csX318" fmla="*/ 1356186 w 2128103"/>
                    <a:gd name="csY318" fmla="*/ 1828853 h 1951926"/>
                    <a:gd name="csX319" fmla="*/ 1360450 w 2128103"/>
                    <a:gd name="csY319" fmla="*/ 1829699 h 1951926"/>
                    <a:gd name="csX320" fmla="*/ 1364716 w 2128103"/>
                    <a:gd name="csY320" fmla="*/ 1830543 h 1951926"/>
                    <a:gd name="csX321" fmla="*/ 1368980 w 2128103"/>
                    <a:gd name="csY321" fmla="*/ 1831385 h 1951926"/>
                    <a:gd name="csX322" fmla="*/ 1373245 w 2128103"/>
                    <a:gd name="csY322" fmla="*/ 1832223 h 1951926"/>
                    <a:gd name="csX323" fmla="*/ 1377509 w 2128103"/>
                    <a:gd name="csY323" fmla="*/ 1833060 h 1951926"/>
                    <a:gd name="csX324" fmla="*/ 1381774 w 2128103"/>
                    <a:gd name="csY324" fmla="*/ 1833895 h 1951926"/>
                    <a:gd name="csX325" fmla="*/ 1386039 w 2128103"/>
                    <a:gd name="csY325" fmla="*/ 1834726 h 1951926"/>
                    <a:gd name="csX326" fmla="*/ 1390304 w 2128103"/>
                    <a:gd name="csY326" fmla="*/ 1835555 h 1951926"/>
                    <a:gd name="csX327" fmla="*/ 1394569 w 2128103"/>
                    <a:gd name="csY327" fmla="*/ 1836382 h 1951926"/>
                    <a:gd name="csX328" fmla="*/ 1398833 w 2128103"/>
                    <a:gd name="csY328" fmla="*/ 1837207 h 1951926"/>
                    <a:gd name="csX329" fmla="*/ 1403098 w 2128103"/>
                    <a:gd name="csY329" fmla="*/ 1838028 h 1951926"/>
                    <a:gd name="csX330" fmla="*/ 1407363 w 2128103"/>
                    <a:gd name="csY330" fmla="*/ 1838848 h 1951926"/>
                    <a:gd name="csX331" fmla="*/ 1411628 w 2128103"/>
                    <a:gd name="csY331" fmla="*/ 1839666 h 1951926"/>
                    <a:gd name="csX332" fmla="*/ 1415892 w 2128103"/>
                    <a:gd name="csY332" fmla="*/ 1840481 h 1951926"/>
                    <a:gd name="csX333" fmla="*/ 1420157 w 2128103"/>
                    <a:gd name="csY333" fmla="*/ 1841294 h 1951926"/>
                    <a:gd name="csX334" fmla="*/ 1424422 w 2128103"/>
                    <a:gd name="csY334" fmla="*/ 1842105 h 1951926"/>
                    <a:gd name="csX335" fmla="*/ 1428687 w 2128103"/>
                    <a:gd name="csY335" fmla="*/ 1842914 h 1951926"/>
                    <a:gd name="csX336" fmla="*/ 1432951 w 2128103"/>
                    <a:gd name="csY336" fmla="*/ 1843720 h 1951926"/>
                    <a:gd name="csX337" fmla="*/ 1437216 w 2128103"/>
                    <a:gd name="csY337" fmla="*/ 1844523 h 1951926"/>
                    <a:gd name="csX338" fmla="*/ 1441480 w 2128103"/>
                    <a:gd name="csY338" fmla="*/ 1845325 h 1951926"/>
                    <a:gd name="csX339" fmla="*/ 1445746 w 2128103"/>
                    <a:gd name="csY339" fmla="*/ 1846124 h 1951926"/>
                    <a:gd name="csX340" fmla="*/ 1450010 w 2128103"/>
                    <a:gd name="csY340" fmla="*/ 1846921 h 1951926"/>
                    <a:gd name="csX341" fmla="*/ 1454275 w 2128103"/>
                    <a:gd name="csY341" fmla="*/ 1847717 h 1951926"/>
                    <a:gd name="csX342" fmla="*/ 1458540 w 2128103"/>
                    <a:gd name="csY342" fmla="*/ 1848510 h 1951926"/>
                    <a:gd name="csX343" fmla="*/ 1462804 w 2128103"/>
                    <a:gd name="csY343" fmla="*/ 1849301 h 1951926"/>
                    <a:gd name="csX344" fmla="*/ 1467070 w 2128103"/>
                    <a:gd name="csY344" fmla="*/ 1850089 h 1951926"/>
                    <a:gd name="csX345" fmla="*/ 1471334 w 2128103"/>
                    <a:gd name="csY345" fmla="*/ 1850875 h 1951926"/>
                    <a:gd name="csX346" fmla="*/ 1475598 w 2128103"/>
                    <a:gd name="csY346" fmla="*/ 1851660 h 1951926"/>
                    <a:gd name="csX347" fmla="*/ 1479863 w 2128103"/>
                    <a:gd name="csY347" fmla="*/ 1852442 h 1951926"/>
                    <a:gd name="csX348" fmla="*/ 1484128 w 2128103"/>
                    <a:gd name="csY348" fmla="*/ 1853222 h 1951926"/>
                    <a:gd name="csX349" fmla="*/ 1488393 w 2128103"/>
                    <a:gd name="csY349" fmla="*/ 1854000 h 1951926"/>
                    <a:gd name="csX350" fmla="*/ 1492658 w 2128103"/>
                    <a:gd name="csY350" fmla="*/ 1854776 h 1951926"/>
                    <a:gd name="csX351" fmla="*/ 1496922 w 2128103"/>
                    <a:gd name="csY351" fmla="*/ 1855550 h 1951926"/>
                    <a:gd name="csX352" fmla="*/ 1501187 w 2128103"/>
                    <a:gd name="csY352" fmla="*/ 1856322 h 1951926"/>
                    <a:gd name="csX353" fmla="*/ 1505452 w 2128103"/>
                    <a:gd name="csY353" fmla="*/ 1857091 h 1951926"/>
                    <a:gd name="csX354" fmla="*/ 1509717 w 2128103"/>
                    <a:gd name="csY354" fmla="*/ 1857858 h 1951926"/>
                    <a:gd name="csX355" fmla="*/ 1513981 w 2128103"/>
                    <a:gd name="csY355" fmla="*/ 1858624 h 1951926"/>
                    <a:gd name="csX356" fmla="*/ 1518246 w 2128103"/>
                    <a:gd name="csY356" fmla="*/ 1859387 h 1951926"/>
                    <a:gd name="csX357" fmla="*/ 1522510 w 2128103"/>
                    <a:gd name="csY357" fmla="*/ 1860149 h 1951926"/>
                    <a:gd name="csX358" fmla="*/ 1526776 w 2128103"/>
                    <a:gd name="csY358" fmla="*/ 1860909 h 1951926"/>
                    <a:gd name="csX359" fmla="*/ 1531040 w 2128103"/>
                    <a:gd name="csY359" fmla="*/ 1861666 h 1951926"/>
                    <a:gd name="csX360" fmla="*/ 1535305 w 2128103"/>
                    <a:gd name="csY360" fmla="*/ 1862422 h 1951926"/>
                    <a:gd name="csX361" fmla="*/ 1539570 w 2128103"/>
                    <a:gd name="csY361" fmla="*/ 1863175 h 1951926"/>
                    <a:gd name="csX362" fmla="*/ 1543834 w 2128103"/>
                    <a:gd name="csY362" fmla="*/ 1863927 h 1951926"/>
                    <a:gd name="csX363" fmla="*/ 1548098 w 2128103"/>
                    <a:gd name="csY363" fmla="*/ 1864677 h 1951926"/>
                    <a:gd name="csX364" fmla="*/ 1552364 w 2128103"/>
                    <a:gd name="csY364" fmla="*/ 1865425 h 1951926"/>
                    <a:gd name="csX365" fmla="*/ 1556629 w 2128103"/>
                    <a:gd name="csY365" fmla="*/ 1866170 h 1951926"/>
                    <a:gd name="csX366" fmla="*/ 1560893 w 2128103"/>
                    <a:gd name="csY366" fmla="*/ 1866915 h 1951926"/>
                    <a:gd name="csX367" fmla="*/ 1565159 w 2128103"/>
                    <a:gd name="csY367" fmla="*/ 1867656 h 1951926"/>
                    <a:gd name="csX368" fmla="*/ 1569422 w 2128103"/>
                    <a:gd name="csY368" fmla="*/ 1868396 h 1951926"/>
                    <a:gd name="csX369" fmla="*/ 1573688 w 2128103"/>
                    <a:gd name="csY369" fmla="*/ 1869134 h 1951926"/>
                    <a:gd name="csX370" fmla="*/ 1577952 w 2128103"/>
                    <a:gd name="csY370" fmla="*/ 1869871 h 1951926"/>
                    <a:gd name="csX371" fmla="*/ 1582217 w 2128103"/>
                    <a:gd name="csY371" fmla="*/ 1870605 h 1951926"/>
                    <a:gd name="csX372" fmla="*/ 1586481 w 2128103"/>
                    <a:gd name="csY372" fmla="*/ 1871338 h 1951926"/>
                    <a:gd name="csX373" fmla="*/ 1590747 w 2128103"/>
                    <a:gd name="csY373" fmla="*/ 1872069 h 1951926"/>
                    <a:gd name="csX374" fmla="*/ 1595011 w 2128103"/>
                    <a:gd name="csY374" fmla="*/ 1872798 h 1951926"/>
                    <a:gd name="csX375" fmla="*/ 1599276 w 2128103"/>
                    <a:gd name="csY375" fmla="*/ 1873525 h 1951926"/>
                    <a:gd name="csX376" fmla="*/ 1603540 w 2128103"/>
                    <a:gd name="csY376" fmla="*/ 1874250 h 1951926"/>
                    <a:gd name="csX377" fmla="*/ 1607805 w 2128103"/>
                    <a:gd name="csY377" fmla="*/ 1874973 h 1951926"/>
                    <a:gd name="csX378" fmla="*/ 1612070 w 2128103"/>
                    <a:gd name="csY378" fmla="*/ 1875695 h 1951926"/>
                    <a:gd name="csX379" fmla="*/ 1616335 w 2128103"/>
                    <a:gd name="csY379" fmla="*/ 1876415 h 1951926"/>
                    <a:gd name="csX380" fmla="*/ 1620600 w 2128103"/>
                    <a:gd name="csY380" fmla="*/ 1877133 h 1951926"/>
                    <a:gd name="csX381" fmla="*/ 1624864 w 2128103"/>
                    <a:gd name="csY381" fmla="*/ 1877850 h 1951926"/>
                    <a:gd name="csX382" fmla="*/ 1629129 w 2128103"/>
                    <a:gd name="csY382" fmla="*/ 1878564 h 1951926"/>
                    <a:gd name="csX383" fmla="*/ 1633394 w 2128103"/>
                    <a:gd name="csY383" fmla="*/ 1879277 h 1951926"/>
                    <a:gd name="csX384" fmla="*/ 1637659 w 2128103"/>
                    <a:gd name="csY384" fmla="*/ 1879988 h 1951926"/>
                    <a:gd name="csX385" fmla="*/ 1641923 w 2128103"/>
                    <a:gd name="csY385" fmla="*/ 1880696 h 1951926"/>
                    <a:gd name="csX386" fmla="*/ 1646188 w 2128103"/>
                    <a:gd name="csY386" fmla="*/ 1881404 h 1951926"/>
                    <a:gd name="csX387" fmla="*/ 1650453 w 2128103"/>
                    <a:gd name="csY387" fmla="*/ 1882110 h 1951926"/>
                    <a:gd name="csX388" fmla="*/ 1654718 w 2128103"/>
                    <a:gd name="csY388" fmla="*/ 1882814 h 1951926"/>
                    <a:gd name="csX389" fmla="*/ 1658982 w 2128103"/>
                    <a:gd name="csY389" fmla="*/ 1883517 h 1951926"/>
                    <a:gd name="csX390" fmla="*/ 1663247 w 2128103"/>
                    <a:gd name="csY390" fmla="*/ 1884217 h 1951926"/>
                    <a:gd name="csX391" fmla="*/ 1667511 w 2128103"/>
                    <a:gd name="csY391" fmla="*/ 1884916 h 1951926"/>
                    <a:gd name="csX392" fmla="*/ 1671777 w 2128103"/>
                    <a:gd name="csY392" fmla="*/ 1885613 h 1951926"/>
                    <a:gd name="csX393" fmla="*/ 1676041 w 2128103"/>
                    <a:gd name="csY393" fmla="*/ 1886310 h 1951926"/>
                    <a:gd name="csX394" fmla="*/ 1680306 w 2128103"/>
                    <a:gd name="csY394" fmla="*/ 1887003 h 1951926"/>
                    <a:gd name="csX395" fmla="*/ 1684570 w 2128103"/>
                    <a:gd name="csY395" fmla="*/ 1887695 h 1951926"/>
                    <a:gd name="csX396" fmla="*/ 1688835 w 2128103"/>
                    <a:gd name="csY396" fmla="*/ 1888386 h 1951926"/>
                    <a:gd name="csX397" fmla="*/ 1693100 w 2128103"/>
                    <a:gd name="csY397" fmla="*/ 1889075 h 1951926"/>
                    <a:gd name="csX398" fmla="*/ 1697365 w 2128103"/>
                    <a:gd name="csY398" fmla="*/ 1889762 h 1951926"/>
                    <a:gd name="csX399" fmla="*/ 1701630 w 2128103"/>
                    <a:gd name="csY399" fmla="*/ 1890448 h 1951926"/>
                    <a:gd name="csX400" fmla="*/ 1705894 w 2128103"/>
                    <a:gd name="csY400" fmla="*/ 1891133 h 1951926"/>
                    <a:gd name="csX401" fmla="*/ 1710159 w 2128103"/>
                    <a:gd name="csY401" fmla="*/ 1891815 h 1951926"/>
                    <a:gd name="csX402" fmla="*/ 1714424 w 2128103"/>
                    <a:gd name="csY402" fmla="*/ 1892495 h 1951926"/>
                    <a:gd name="csX403" fmla="*/ 1718689 w 2128103"/>
                    <a:gd name="csY403" fmla="*/ 1893175 h 1951926"/>
                    <a:gd name="csX404" fmla="*/ 1722953 w 2128103"/>
                    <a:gd name="csY404" fmla="*/ 1893852 h 1951926"/>
                    <a:gd name="csX405" fmla="*/ 1727218 w 2128103"/>
                    <a:gd name="csY405" fmla="*/ 1894529 h 1951926"/>
                    <a:gd name="csX406" fmla="*/ 1731483 w 2128103"/>
                    <a:gd name="csY406" fmla="*/ 1895203 h 1951926"/>
                    <a:gd name="csX407" fmla="*/ 1735748 w 2128103"/>
                    <a:gd name="csY407" fmla="*/ 1895876 h 1951926"/>
                    <a:gd name="csX408" fmla="*/ 1740012 w 2128103"/>
                    <a:gd name="csY408" fmla="*/ 1896547 h 1951926"/>
                    <a:gd name="csX409" fmla="*/ 1744277 w 2128103"/>
                    <a:gd name="csY409" fmla="*/ 1897218 h 1951926"/>
                    <a:gd name="csX410" fmla="*/ 1748541 w 2128103"/>
                    <a:gd name="csY410" fmla="*/ 1897886 h 1951926"/>
                    <a:gd name="csX411" fmla="*/ 1752807 w 2128103"/>
                    <a:gd name="csY411" fmla="*/ 1898553 h 1951926"/>
                    <a:gd name="csX412" fmla="*/ 1757071 w 2128103"/>
                    <a:gd name="csY412" fmla="*/ 1899218 h 1951926"/>
                    <a:gd name="csX413" fmla="*/ 1761336 w 2128103"/>
                    <a:gd name="csY413" fmla="*/ 1899881 h 1951926"/>
                    <a:gd name="csX414" fmla="*/ 1765600 w 2128103"/>
                    <a:gd name="csY414" fmla="*/ 1900544 h 1951926"/>
                    <a:gd name="csX415" fmla="*/ 1769865 w 2128103"/>
                    <a:gd name="csY415" fmla="*/ 1901205 h 1951926"/>
                    <a:gd name="csX416" fmla="*/ 1774130 w 2128103"/>
                    <a:gd name="csY416" fmla="*/ 1901863 h 1951926"/>
                    <a:gd name="csX417" fmla="*/ 1778395 w 2128103"/>
                    <a:gd name="csY417" fmla="*/ 1902521 h 1951926"/>
                    <a:gd name="csX418" fmla="*/ 1782659 w 2128103"/>
                    <a:gd name="csY418" fmla="*/ 1903178 h 1951926"/>
                    <a:gd name="csX419" fmla="*/ 1786924 w 2128103"/>
                    <a:gd name="csY419" fmla="*/ 1903832 h 1951926"/>
                    <a:gd name="csX420" fmla="*/ 1791189 w 2128103"/>
                    <a:gd name="csY420" fmla="*/ 1904486 h 1951926"/>
                    <a:gd name="csX421" fmla="*/ 1795454 w 2128103"/>
                    <a:gd name="csY421" fmla="*/ 1905137 h 1951926"/>
                    <a:gd name="csX422" fmla="*/ 1799719 w 2128103"/>
                    <a:gd name="csY422" fmla="*/ 1905787 h 1951926"/>
                    <a:gd name="csX423" fmla="*/ 1803983 w 2128103"/>
                    <a:gd name="csY423" fmla="*/ 1906436 h 1951926"/>
                    <a:gd name="csX424" fmla="*/ 1808248 w 2128103"/>
                    <a:gd name="csY424" fmla="*/ 1907084 h 1951926"/>
                    <a:gd name="csX425" fmla="*/ 1812513 w 2128103"/>
                    <a:gd name="csY425" fmla="*/ 1907729 h 1951926"/>
                    <a:gd name="csX426" fmla="*/ 1816778 w 2128103"/>
                    <a:gd name="csY426" fmla="*/ 1908375 h 1951926"/>
                    <a:gd name="csX427" fmla="*/ 1821042 w 2128103"/>
                    <a:gd name="csY427" fmla="*/ 1909018 h 1951926"/>
                    <a:gd name="csX428" fmla="*/ 1825307 w 2128103"/>
                    <a:gd name="csY428" fmla="*/ 1909659 h 1951926"/>
                    <a:gd name="csX429" fmla="*/ 1829571 w 2128103"/>
                    <a:gd name="csY429" fmla="*/ 1910300 h 1951926"/>
                    <a:gd name="csX430" fmla="*/ 1833837 w 2128103"/>
                    <a:gd name="csY430" fmla="*/ 1910938 h 1951926"/>
                    <a:gd name="csX431" fmla="*/ 1838101 w 2128103"/>
                    <a:gd name="csY431" fmla="*/ 1911575 h 1951926"/>
                    <a:gd name="csX432" fmla="*/ 1842366 w 2128103"/>
                    <a:gd name="csY432" fmla="*/ 1912211 h 1951926"/>
                    <a:gd name="csX433" fmla="*/ 1846631 w 2128103"/>
                    <a:gd name="csY433" fmla="*/ 1912846 h 1951926"/>
                    <a:gd name="csX434" fmla="*/ 1850895 w 2128103"/>
                    <a:gd name="csY434" fmla="*/ 1913480 h 1951926"/>
                    <a:gd name="csX435" fmla="*/ 1855161 w 2128103"/>
                    <a:gd name="csY435" fmla="*/ 1914111 h 1951926"/>
                    <a:gd name="csX436" fmla="*/ 1859425 w 2128103"/>
                    <a:gd name="csY436" fmla="*/ 1914742 h 1951926"/>
                    <a:gd name="csX437" fmla="*/ 1863689 w 2128103"/>
                    <a:gd name="csY437" fmla="*/ 1915370 h 1951926"/>
                    <a:gd name="csX438" fmla="*/ 1867954 w 2128103"/>
                    <a:gd name="csY438" fmla="*/ 1915998 h 1951926"/>
                    <a:gd name="csX439" fmla="*/ 1872219 w 2128103"/>
                    <a:gd name="csY439" fmla="*/ 1916624 h 1951926"/>
                    <a:gd name="csX440" fmla="*/ 1876483 w 2128103"/>
                    <a:gd name="csY440" fmla="*/ 1917250 h 1951926"/>
                    <a:gd name="csX441" fmla="*/ 1880749 w 2128103"/>
                    <a:gd name="csY441" fmla="*/ 1917874 h 1951926"/>
                    <a:gd name="csX442" fmla="*/ 1885013 w 2128103"/>
                    <a:gd name="csY442" fmla="*/ 1918495 h 1951926"/>
                    <a:gd name="csX443" fmla="*/ 1889278 w 2128103"/>
                    <a:gd name="csY443" fmla="*/ 1919117 h 1951926"/>
                    <a:gd name="csX444" fmla="*/ 1893543 w 2128103"/>
                    <a:gd name="csY444" fmla="*/ 1919737 h 1951926"/>
                    <a:gd name="csX445" fmla="*/ 1897808 w 2128103"/>
                    <a:gd name="csY445" fmla="*/ 1920355 h 1951926"/>
                    <a:gd name="csX446" fmla="*/ 1902072 w 2128103"/>
                    <a:gd name="csY446" fmla="*/ 1920972 h 1951926"/>
                    <a:gd name="csX447" fmla="*/ 1906337 w 2128103"/>
                    <a:gd name="csY447" fmla="*/ 1921588 h 1951926"/>
                    <a:gd name="csX448" fmla="*/ 1910601 w 2128103"/>
                    <a:gd name="csY448" fmla="*/ 1922202 h 1951926"/>
                    <a:gd name="csX449" fmla="*/ 1914866 w 2128103"/>
                    <a:gd name="csY449" fmla="*/ 1922815 h 1951926"/>
                    <a:gd name="csX450" fmla="*/ 1919131 w 2128103"/>
                    <a:gd name="csY450" fmla="*/ 1923427 h 1951926"/>
                    <a:gd name="csX451" fmla="*/ 1923396 w 2128103"/>
                    <a:gd name="csY451" fmla="*/ 1924037 h 1951926"/>
                    <a:gd name="csX452" fmla="*/ 1927661 w 2128103"/>
                    <a:gd name="csY452" fmla="*/ 1924647 h 1951926"/>
                    <a:gd name="csX453" fmla="*/ 1931926 w 2128103"/>
                    <a:gd name="csY453" fmla="*/ 1925254 h 1951926"/>
                    <a:gd name="csX454" fmla="*/ 1936190 w 2128103"/>
                    <a:gd name="csY454" fmla="*/ 1925862 h 1951926"/>
                    <a:gd name="csX455" fmla="*/ 1940455 w 2128103"/>
                    <a:gd name="csY455" fmla="*/ 1926467 h 1951926"/>
                    <a:gd name="csX456" fmla="*/ 1944720 w 2128103"/>
                    <a:gd name="csY456" fmla="*/ 1927071 h 1951926"/>
                    <a:gd name="csX457" fmla="*/ 1948984 w 2128103"/>
                    <a:gd name="csY457" fmla="*/ 1927674 h 1951926"/>
                    <a:gd name="csX458" fmla="*/ 1953250 w 2128103"/>
                    <a:gd name="csY458" fmla="*/ 1928276 h 1951926"/>
                    <a:gd name="csX459" fmla="*/ 1957514 w 2128103"/>
                    <a:gd name="csY459" fmla="*/ 1928877 h 1951926"/>
                    <a:gd name="csX460" fmla="*/ 1961779 w 2128103"/>
                    <a:gd name="csY460" fmla="*/ 1929476 h 1951926"/>
                    <a:gd name="csX461" fmla="*/ 1966043 w 2128103"/>
                    <a:gd name="csY461" fmla="*/ 1930073 h 1951926"/>
                    <a:gd name="csX462" fmla="*/ 1970308 w 2128103"/>
                    <a:gd name="csY462" fmla="*/ 1930670 h 1951926"/>
                    <a:gd name="csX463" fmla="*/ 1974572 w 2128103"/>
                    <a:gd name="csY463" fmla="*/ 1931266 h 1951926"/>
                    <a:gd name="csX464" fmla="*/ 1978838 w 2128103"/>
                    <a:gd name="csY464" fmla="*/ 1931860 h 1951926"/>
                    <a:gd name="csX465" fmla="*/ 1983102 w 2128103"/>
                    <a:gd name="csY465" fmla="*/ 1932453 h 1951926"/>
                    <a:gd name="csX466" fmla="*/ 1987367 w 2128103"/>
                    <a:gd name="csY466" fmla="*/ 1933045 h 1951926"/>
                    <a:gd name="csX467" fmla="*/ 1991631 w 2128103"/>
                    <a:gd name="csY467" fmla="*/ 1933635 h 1951926"/>
                    <a:gd name="csX468" fmla="*/ 1995896 w 2128103"/>
                    <a:gd name="csY468" fmla="*/ 1934225 h 1951926"/>
                    <a:gd name="csX469" fmla="*/ 2000161 w 2128103"/>
                    <a:gd name="csY469" fmla="*/ 1934813 h 1951926"/>
                    <a:gd name="csX470" fmla="*/ 2004426 w 2128103"/>
                    <a:gd name="csY470" fmla="*/ 1935400 h 1951926"/>
                    <a:gd name="csX471" fmla="*/ 2008691 w 2128103"/>
                    <a:gd name="csY471" fmla="*/ 1935986 h 1951926"/>
                    <a:gd name="csX472" fmla="*/ 2012955 w 2128103"/>
                    <a:gd name="csY472" fmla="*/ 1936571 h 1951926"/>
                    <a:gd name="csX473" fmla="*/ 2017220 w 2128103"/>
                    <a:gd name="csY473" fmla="*/ 1937154 h 1951926"/>
                    <a:gd name="csX474" fmla="*/ 2021485 w 2128103"/>
                    <a:gd name="csY474" fmla="*/ 1937736 h 1951926"/>
                    <a:gd name="csX475" fmla="*/ 2025750 w 2128103"/>
                    <a:gd name="csY475" fmla="*/ 1938317 h 1951926"/>
                    <a:gd name="csX476" fmla="*/ 2030014 w 2128103"/>
                    <a:gd name="csY476" fmla="*/ 1938898 h 1951926"/>
                    <a:gd name="csX477" fmla="*/ 2034279 w 2128103"/>
                    <a:gd name="csY477" fmla="*/ 1939477 h 1951926"/>
                    <a:gd name="csX478" fmla="*/ 2038544 w 2128103"/>
                    <a:gd name="csY478" fmla="*/ 1940054 h 1951926"/>
                    <a:gd name="csX479" fmla="*/ 2042809 w 2128103"/>
                    <a:gd name="csY479" fmla="*/ 1940631 h 1951926"/>
                    <a:gd name="csX480" fmla="*/ 2047073 w 2128103"/>
                    <a:gd name="csY480" fmla="*/ 1941205 h 1951926"/>
                    <a:gd name="csX481" fmla="*/ 2051338 w 2128103"/>
                    <a:gd name="csY481" fmla="*/ 1941780 h 1951926"/>
                    <a:gd name="csX482" fmla="*/ 2055602 w 2128103"/>
                    <a:gd name="csY482" fmla="*/ 1942353 h 1951926"/>
                    <a:gd name="csX483" fmla="*/ 2059868 w 2128103"/>
                    <a:gd name="csY483" fmla="*/ 1942925 h 1951926"/>
                    <a:gd name="csX484" fmla="*/ 2064132 w 2128103"/>
                    <a:gd name="csY484" fmla="*/ 1943495 h 1951926"/>
                    <a:gd name="csX485" fmla="*/ 2068397 w 2128103"/>
                    <a:gd name="csY485" fmla="*/ 1944066 h 1951926"/>
                    <a:gd name="csX486" fmla="*/ 2072661 w 2128103"/>
                    <a:gd name="csY486" fmla="*/ 1944634 h 1951926"/>
                    <a:gd name="csX487" fmla="*/ 2076926 w 2128103"/>
                    <a:gd name="csY487" fmla="*/ 1945202 h 1951926"/>
                    <a:gd name="csX488" fmla="*/ 2081191 w 2128103"/>
                    <a:gd name="csY488" fmla="*/ 1945768 h 1951926"/>
                    <a:gd name="csX489" fmla="*/ 2085456 w 2128103"/>
                    <a:gd name="csY489" fmla="*/ 1946334 h 1951926"/>
                    <a:gd name="csX490" fmla="*/ 2089721 w 2128103"/>
                    <a:gd name="csY490" fmla="*/ 1946898 h 1951926"/>
                    <a:gd name="csX491" fmla="*/ 2093985 w 2128103"/>
                    <a:gd name="csY491" fmla="*/ 1947461 h 1951926"/>
                    <a:gd name="csX492" fmla="*/ 2098251 w 2128103"/>
                    <a:gd name="csY492" fmla="*/ 1948023 h 1951926"/>
                    <a:gd name="csX493" fmla="*/ 2102515 w 2128103"/>
                    <a:gd name="csY493" fmla="*/ 1948583 h 1951926"/>
                    <a:gd name="csX494" fmla="*/ 2106780 w 2128103"/>
                    <a:gd name="csY494" fmla="*/ 1949144 h 1951926"/>
                    <a:gd name="csX495" fmla="*/ 2111044 w 2128103"/>
                    <a:gd name="csY495" fmla="*/ 1949702 h 1951926"/>
                    <a:gd name="csX496" fmla="*/ 2115309 w 2128103"/>
                    <a:gd name="csY496" fmla="*/ 1950260 h 1951926"/>
                    <a:gd name="csX497" fmla="*/ 2119574 w 2128103"/>
                    <a:gd name="csY497" fmla="*/ 1950816 h 1951926"/>
                    <a:gd name="csX498" fmla="*/ 2123839 w 2128103"/>
                    <a:gd name="csY498" fmla="*/ 1951371 h 1951926"/>
                    <a:gd name="csX499" fmla="*/ 2128103 w 2128103"/>
                    <a:gd name="csY499" fmla="*/ 1951926 h 195192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28103" h="1951926">
                      <a:moveTo>
                        <a:pt x="0" y="0"/>
                      </a:moveTo>
                      <a:lnTo>
                        <a:pt x="4265" y="714844"/>
                      </a:lnTo>
                      <a:lnTo>
                        <a:pt x="8529" y="817632"/>
                      </a:lnTo>
                      <a:lnTo>
                        <a:pt x="12794" y="878937"/>
                      </a:lnTo>
                      <a:lnTo>
                        <a:pt x="17058" y="923174"/>
                      </a:lnTo>
                      <a:lnTo>
                        <a:pt x="21324" y="958026"/>
                      </a:lnTo>
                      <a:lnTo>
                        <a:pt x="25588" y="986925"/>
                      </a:lnTo>
                      <a:lnTo>
                        <a:pt x="29853" y="1011701"/>
                      </a:lnTo>
                      <a:lnTo>
                        <a:pt x="34117" y="1033448"/>
                      </a:lnTo>
                      <a:lnTo>
                        <a:pt x="38383" y="1052872"/>
                      </a:lnTo>
                      <a:lnTo>
                        <a:pt x="42647" y="1070459"/>
                      </a:lnTo>
                      <a:lnTo>
                        <a:pt x="46912" y="1086553"/>
                      </a:lnTo>
                      <a:lnTo>
                        <a:pt x="51176" y="1101407"/>
                      </a:lnTo>
                      <a:lnTo>
                        <a:pt x="55441" y="1115217"/>
                      </a:lnTo>
                      <a:lnTo>
                        <a:pt x="59706" y="1128133"/>
                      </a:lnTo>
                      <a:lnTo>
                        <a:pt x="63971" y="1140276"/>
                      </a:lnTo>
                      <a:lnTo>
                        <a:pt x="68235" y="1151742"/>
                      </a:lnTo>
                      <a:lnTo>
                        <a:pt x="72500" y="1162609"/>
                      </a:lnTo>
                      <a:lnTo>
                        <a:pt x="76765" y="1172944"/>
                      </a:lnTo>
                      <a:lnTo>
                        <a:pt x="81030" y="1182803"/>
                      </a:lnTo>
                      <a:lnTo>
                        <a:pt x="85295" y="1192231"/>
                      </a:lnTo>
                      <a:lnTo>
                        <a:pt x="89559" y="1201270"/>
                      </a:lnTo>
                      <a:lnTo>
                        <a:pt x="93824" y="1209953"/>
                      </a:lnTo>
                      <a:lnTo>
                        <a:pt x="98088" y="1218311"/>
                      </a:lnTo>
                      <a:lnTo>
                        <a:pt x="102354" y="1226369"/>
                      </a:lnTo>
                      <a:lnTo>
                        <a:pt x="106618" y="1234151"/>
                      </a:lnTo>
                      <a:lnTo>
                        <a:pt x="110883" y="1241677"/>
                      </a:lnTo>
                      <a:lnTo>
                        <a:pt x="115147" y="1248966"/>
                      </a:lnTo>
                      <a:lnTo>
                        <a:pt x="119413" y="1256033"/>
                      </a:lnTo>
                      <a:lnTo>
                        <a:pt x="123677" y="1262893"/>
                      </a:lnTo>
                      <a:lnTo>
                        <a:pt x="127942" y="1269559"/>
                      </a:lnTo>
                      <a:lnTo>
                        <a:pt x="132206" y="1276043"/>
                      </a:lnTo>
                      <a:lnTo>
                        <a:pt x="136471" y="1282355"/>
                      </a:lnTo>
                      <a:lnTo>
                        <a:pt x="140736" y="1288507"/>
                      </a:lnTo>
                      <a:lnTo>
                        <a:pt x="145001" y="1294505"/>
                      </a:lnTo>
                      <a:lnTo>
                        <a:pt x="149266" y="1300359"/>
                      </a:lnTo>
                      <a:lnTo>
                        <a:pt x="153530" y="1306076"/>
                      </a:lnTo>
                      <a:lnTo>
                        <a:pt x="157795" y="1311663"/>
                      </a:lnTo>
                      <a:lnTo>
                        <a:pt x="162060" y="1317127"/>
                      </a:lnTo>
                      <a:lnTo>
                        <a:pt x="166325" y="1322472"/>
                      </a:lnTo>
                      <a:lnTo>
                        <a:pt x="170589" y="1327705"/>
                      </a:lnTo>
                      <a:lnTo>
                        <a:pt x="174854" y="1332831"/>
                      </a:lnTo>
                      <a:lnTo>
                        <a:pt x="179119" y="1337854"/>
                      </a:lnTo>
                      <a:lnTo>
                        <a:pt x="183384" y="1342779"/>
                      </a:lnTo>
                      <a:lnTo>
                        <a:pt x="187648" y="1347610"/>
                      </a:lnTo>
                      <a:lnTo>
                        <a:pt x="191913" y="1352351"/>
                      </a:lnTo>
                      <a:lnTo>
                        <a:pt x="196177" y="1357006"/>
                      </a:lnTo>
                      <a:lnTo>
                        <a:pt x="200442" y="1361576"/>
                      </a:lnTo>
                      <a:lnTo>
                        <a:pt x="204707" y="1366067"/>
                      </a:lnTo>
                      <a:lnTo>
                        <a:pt x="208972" y="1370481"/>
                      </a:lnTo>
                      <a:lnTo>
                        <a:pt x="213236" y="1374821"/>
                      </a:lnTo>
                      <a:lnTo>
                        <a:pt x="217501" y="1379090"/>
                      </a:lnTo>
                      <a:lnTo>
                        <a:pt x="221766" y="1383288"/>
                      </a:lnTo>
                      <a:lnTo>
                        <a:pt x="226031" y="1387421"/>
                      </a:lnTo>
                      <a:lnTo>
                        <a:pt x="230295" y="1391489"/>
                      </a:lnTo>
                      <a:lnTo>
                        <a:pt x="234560" y="1395495"/>
                      </a:lnTo>
                      <a:lnTo>
                        <a:pt x="238825" y="1399440"/>
                      </a:lnTo>
                      <a:lnTo>
                        <a:pt x="243090" y="1403327"/>
                      </a:lnTo>
                      <a:lnTo>
                        <a:pt x="247355" y="1407158"/>
                      </a:lnTo>
                      <a:lnTo>
                        <a:pt x="251619" y="1410934"/>
                      </a:lnTo>
                      <a:lnTo>
                        <a:pt x="255884" y="1414656"/>
                      </a:lnTo>
                      <a:lnTo>
                        <a:pt x="260148" y="1418327"/>
                      </a:lnTo>
                      <a:lnTo>
                        <a:pt x="264414" y="1421949"/>
                      </a:lnTo>
                      <a:lnTo>
                        <a:pt x="268678" y="1425521"/>
                      </a:lnTo>
                      <a:lnTo>
                        <a:pt x="272943" y="1429046"/>
                      </a:lnTo>
                      <a:lnTo>
                        <a:pt x="277207" y="1432525"/>
                      </a:lnTo>
                      <a:lnTo>
                        <a:pt x="281472" y="1435960"/>
                      </a:lnTo>
                      <a:lnTo>
                        <a:pt x="285737" y="1439352"/>
                      </a:lnTo>
                      <a:lnTo>
                        <a:pt x="290002" y="1442700"/>
                      </a:lnTo>
                      <a:lnTo>
                        <a:pt x="294266" y="1446008"/>
                      </a:lnTo>
                      <a:lnTo>
                        <a:pt x="298531" y="1449275"/>
                      </a:lnTo>
                      <a:lnTo>
                        <a:pt x="302796" y="1452504"/>
                      </a:lnTo>
                      <a:lnTo>
                        <a:pt x="307061" y="1455695"/>
                      </a:lnTo>
                      <a:lnTo>
                        <a:pt x="311325" y="1458848"/>
                      </a:lnTo>
                      <a:lnTo>
                        <a:pt x="315590" y="1461964"/>
                      </a:lnTo>
                      <a:lnTo>
                        <a:pt x="319855" y="1465046"/>
                      </a:lnTo>
                      <a:lnTo>
                        <a:pt x="324120" y="1468093"/>
                      </a:lnTo>
                      <a:lnTo>
                        <a:pt x="328385" y="1471106"/>
                      </a:lnTo>
                      <a:lnTo>
                        <a:pt x="332649" y="1474086"/>
                      </a:lnTo>
                      <a:lnTo>
                        <a:pt x="336914" y="1477034"/>
                      </a:lnTo>
                      <a:lnTo>
                        <a:pt x="341178" y="1479950"/>
                      </a:lnTo>
                      <a:lnTo>
                        <a:pt x="345444" y="1482836"/>
                      </a:lnTo>
                      <a:lnTo>
                        <a:pt x="349708" y="1485691"/>
                      </a:lnTo>
                      <a:lnTo>
                        <a:pt x="353973" y="1488517"/>
                      </a:lnTo>
                      <a:lnTo>
                        <a:pt x="358237" y="1491315"/>
                      </a:lnTo>
                      <a:lnTo>
                        <a:pt x="362502" y="1494084"/>
                      </a:lnTo>
                      <a:lnTo>
                        <a:pt x="366767" y="1496825"/>
                      </a:lnTo>
                      <a:lnTo>
                        <a:pt x="371032" y="1499539"/>
                      </a:lnTo>
                      <a:lnTo>
                        <a:pt x="375296" y="1502227"/>
                      </a:lnTo>
                      <a:lnTo>
                        <a:pt x="379561" y="1504889"/>
                      </a:lnTo>
                      <a:lnTo>
                        <a:pt x="383826" y="1507525"/>
                      </a:lnTo>
                      <a:lnTo>
                        <a:pt x="388091" y="1510137"/>
                      </a:lnTo>
                      <a:lnTo>
                        <a:pt x="392356" y="1512724"/>
                      </a:lnTo>
                      <a:lnTo>
                        <a:pt x="396620" y="1515287"/>
                      </a:lnTo>
                      <a:lnTo>
                        <a:pt x="400885" y="1517826"/>
                      </a:lnTo>
                      <a:lnTo>
                        <a:pt x="405149" y="1520342"/>
                      </a:lnTo>
                      <a:lnTo>
                        <a:pt x="409415" y="1522836"/>
                      </a:lnTo>
                      <a:lnTo>
                        <a:pt x="413679" y="1525307"/>
                      </a:lnTo>
                      <a:lnTo>
                        <a:pt x="417944" y="1527757"/>
                      </a:lnTo>
                      <a:lnTo>
                        <a:pt x="422208" y="1530185"/>
                      </a:lnTo>
                      <a:lnTo>
                        <a:pt x="426474" y="1532593"/>
                      </a:lnTo>
                      <a:lnTo>
                        <a:pt x="430738" y="1534979"/>
                      </a:lnTo>
                      <a:lnTo>
                        <a:pt x="435003" y="1537345"/>
                      </a:lnTo>
                      <a:lnTo>
                        <a:pt x="439267" y="1539691"/>
                      </a:lnTo>
                      <a:lnTo>
                        <a:pt x="443532" y="1542018"/>
                      </a:lnTo>
                      <a:lnTo>
                        <a:pt x="447797" y="1544325"/>
                      </a:lnTo>
                      <a:lnTo>
                        <a:pt x="452062" y="1546614"/>
                      </a:lnTo>
                      <a:lnTo>
                        <a:pt x="456327" y="1548883"/>
                      </a:lnTo>
                      <a:lnTo>
                        <a:pt x="460591" y="1551135"/>
                      </a:lnTo>
                      <a:lnTo>
                        <a:pt x="464856" y="1553369"/>
                      </a:lnTo>
                      <a:lnTo>
                        <a:pt x="469121" y="1555585"/>
                      </a:lnTo>
                      <a:lnTo>
                        <a:pt x="473386" y="1557783"/>
                      </a:lnTo>
                      <a:lnTo>
                        <a:pt x="477650" y="1559964"/>
                      </a:lnTo>
                      <a:lnTo>
                        <a:pt x="481915" y="1562129"/>
                      </a:lnTo>
                      <a:lnTo>
                        <a:pt x="486180" y="1564277"/>
                      </a:lnTo>
                      <a:lnTo>
                        <a:pt x="490445" y="1566408"/>
                      </a:lnTo>
                      <a:lnTo>
                        <a:pt x="494709" y="1568523"/>
                      </a:lnTo>
                      <a:lnTo>
                        <a:pt x="498974" y="1570623"/>
                      </a:lnTo>
                      <a:lnTo>
                        <a:pt x="503238" y="1572708"/>
                      </a:lnTo>
                      <a:lnTo>
                        <a:pt x="507504" y="1574776"/>
                      </a:lnTo>
                      <a:lnTo>
                        <a:pt x="511768" y="1576830"/>
                      </a:lnTo>
                      <a:lnTo>
                        <a:pt x="516033" y="1578868"/>
                      </a:lnTo>
                      <a:lnTo>
                        <a:pt x="520297" y="1580893"/>
                      </a:lnTo>
                      <a:lnTo>
                        <a:pt x="524562" y="1582901"/>
                      </a:lnTo>
                      <a:lnTo>
                        <a:pt x="528827" y="1584897"/>
                      </a:lnTo>
                      <a:lnTo>
                        <a:pt x="533092" y="1586879"/>
                      </a:lnTo>
                      <a:lnTo>
                        <a:pt x="537357" y="1588846"/>
                      </a:lnTo>
                      <a:lnTo>
                        <a:pt x="541621" y="1590800"/>
                      </a:lnTo>
                      <a:lnTo>
                        <a:pt x="545886" y="1592740"/>
                      </a:lnTo>
                      <a:lnTo>
                        <a:pt x="550151" y="1594667"/>
                      </a:lnTo>
                      <a:lnTo>
                        <a:pt x="554416" y="1596582"/>
                      </a:lnTo>
                      <a:lnTo>
                        <a:pt x="558680" y="1598482"/>
                      </a:lnTo>
                      <a:lnTo>
                        <a:pt x="562945" y="1600370"/>
                      </a:lnTo>
                      <a:lnTo>
                        <a:pt x="567210" y="1602247"/>
                      </a:lnTo>
                      <a:lnTo>
                        <a:pt x="571475" y="1604110"/>
                      </a:lnTo>
                      <a:lnTo>
                        <a:pt x="575739" y="1605961"/>
                      </a:lnTo>
                      <a:lnTo>
                        <a:pt x="580004" y="1607800"/>
                      </a:lnTo>
                      <a:lnTo>
                        <a:pt x="584268" y="1609628"/>
                      </a:lnTo>
                      <a:lnTo>
                        <a:pt x="588533" y="1611443"/>
                      </a:lnTo>
                      <a:lnTo>
                        <a:pt x="592798" y="1613248"/>
                      </a:lnTo>
                      <a:lnTo>
                        <a:pt x="597063" y="1615041"/>
                      </a:lnTo>
                      <a:lnTo>
                        <a:pt x="601327" y="1616821"/>
                      </a:lnTo>
                      <a:lnTo>
                        <a:pt x="605592" y="1618592"/>
                      </a:lnTo>
                      <a:lnTo>
                        <a:pt x="609857" y="1620351"/>
                      </a:lnTo>
                      <a:lnTo>
                        <a:pt x="614122" y="1622099"/>
                      </a:lnTo>
                      <a:lnTo>
                        <a:pt x="618387" y="1623837"/>
                      </a:lnTo>
                      <a:lnTo>
                        <a:pt x="622651" y="1625564"/>
                      </a:lnTo>
                      <a:lnTo>
                        <a:pt x="626916" y="1627281"/>
                      </a:lnTo>
                      <a:lnTo>
                        <a:pt x="631181" y="1628987"/>
                      </a:lnTo>
                      <a:lnTo>
                        <a:pt x="635446" y="1630683"/>
                      </a:lnTo>
                      <a:lnTo>
                        <a:pt x="639710" y="1632370"/>
                      </a:lnTo>
                      <a:lnTo>
                        <a:pt x="643975" y="1634045"/>
                      </a:lnTo>
                      <a:lnTo>
                        <a:pt x="648239" y="1635712"/>
                      </a:lnTo>
                      <a:lnTo>
                        <a:pt x="652505" y="1637369"/>
                      </a:lnTo>
                      <a:lnTo>
                        <a:pt x="656769" y="1639015"/>
                      </a:lnTo>
                      <a:lnTo>
                        <a:pt x="661034" y="1640653"/>
                      </a:lnTo>
                      <a:lnTo>
                        <a:pt x="665298" y="1642281"/>
                      </a:lnTo>
                      <a:lnTo>
                        <a:pt x="669563" y="1643900"/>
                      </a:lnTo>
                      <a:lnTo>
                        <a:pt x="673828" y="1645509"/>
                      </a:lnTo>
                      <a:lnTo>
                        <a:pt x="678093" y="1647110"/>
                      </a:lnTo>
                      <a:lnTo>
                        <a:pt x="682357" y="1648702"/>
                      </a:lnTo>
                      <a:lnTo>
                        <a:pt x="686622" y="1650285"/>
                      </a:lnTo>
                      <a:lnTo>
                        <a:pt x="690887" y="1651858"/>
                      </a:lnTo>
                      <a:lnTo>
                        <a:pt x="695152" y="1653424"/>
                      </a:lnTo>
                      <a:lnTo>
                        <a:pt x="699417" y="1654981"/>
                      </a:lnTo>
                      <a:lnTo>
                        <a:pt x="703681" y="1656529"/>
                      </a:lnTo>
                      <a:lnTo>
                        <a:pt x="707946" y="1658070"/>
                      </a:lnTo>
                      <a:lnTo>
                        <a:pt x="712211" y="1659601"/>
                      </a:lnTo>
                      <a:lnTo>
                        <a:pt x="716476" y="1661124"/>
                      </a:lnTo>
                      <a:lnTo>
                        <a:pt x="720740" y="1662641"/>
                      </a:lnTo>
                      <a:lnTo>
                        <a:pt x="725005" y="1664148"/>
                      </a:lnTo>
                      <a:lnTo>
                        <a:pt x="729269" y="1665648"/>
                      </a:lnTo>
                      <a:lnTo>
                        <a:pt x="733535" y="1667138"/>
                      </a:lnTo>
                      <a:lnTo>
                        <a:pt x="737799" y="1668623"/>
                      </a:lnTo>
                      <a:lnTo>
                        <a:pt x="742064" y="1670099"/>
                      </a:lnTo>
                      <a:lnTo>
                        <a:pt x="746328" y="1671568"/>
                      </a:lnTo>
                      <a:lnTo>
                        <a:pt x="750594" y="1673029"/>
                      </a:lnTo>
                      <a:lnTo>
                        <a:pt x="754858" y="1674482"/>
                      </a:lnTo>
                      <a:lnTo>
                        <a:pt x="759123" y="1675929"/>
                      </a:lnTo>
                      <a:lnTo>
                        <a:pt x="763387" y="1677368"/>
                      </a:lnTo>
                      <a:lnTo>
                        <a:pt x="767652" y="1678800"/>
                      </a:lnTo>
                      <a:lnTo>
                        <a:pt x="771917" y="1680225"/>
                      </a:lnTo>
                      <a:lnTo>
                        <a:pt x="776182" y="1681642"/>
                      </a:lnTo>
                      <a:lnTo>
                        <a:pt x="780447" y="1683053"/>
                      </a:lnTo>
                      <a:lnTo>
                        <a:pt x="784711" y="1684456"/>
                      </a:lnTo>
                      <a:lnTo>
                        <a:pt x="788976" y="1685853"/>
                      </a:lnTo>
                      <a:lnTo>
                        <a:pt x="793241" y="1687243"/>
                      </a:lnTo>
                      <a:lnTo>
                        <a:pt x="797506" y="1688627"/>
                      </a:lnTo>
                      <a:lnTo>
                        <a:pt x="801770" y="1690003"/>
                      </a:lnTo>
                      <a:lnTo>
                        <a:pt x="806035" y="1691374"/>
                      </a:lnTo>
                      <a:lnTo>
                        <a:pt x="810299" y="1692737"/>
                      </a:lnTo>
                      <a:lnTo>
                        <a:pt x="814565" y="1694094"/>
                      </a:lnTo>
                      <a:lnTo>
                        <a:pt x="818829" y="1695444"/>
                      </a:lnTo>
                      <a:lnTo>
                        <a:pt x="823094" y="1696789"/>
                      </a:lnTo>
                      <a:lnTo>
                        <a:pt x="827358" y="1698127"/>
                      </a:lnTo>
                      <a:lnTo>
                        <a:pt x="831623" y="1699459"/>
                      </a:lnTo>
                      <a:lnTo>
                        <a:pt x="835888" y="1700785"/>
                      </a:lnTo>
                      <a:lnTo>
                        <a:pt x="840153" y="1702104"/>
                      </a:lnTo>
                      <a:lnTo>
                        <a:pt x="844418" y="1703418"/>
                      </a:lnTo>
                      <a:lnTo>
                        <a:pt x="848682" y="1704726"/>
                      </a:lnTo>
                      <a:lnTo>
                        <a:pt x="852947" y="1706026"/>
                      </a:lnTo>
                      <a:lnTo>
                        <a:pt x="857212" y="1707323"/>
                      </a:lnTo>
                      <a:lnTo>
                        <a:pt x="861477" y="1708613"/>
                      </a:lnTo>
                      <a:lnTo>
                        <a:pt x="865741" y="1709897"/>
                      </a:lnTo>
                      <a:lnTo>
                        <a:pt x="870006" y="1711175"/>
                      </a:lnTo>
                      <a:lnTo>
                        <a:pt x="874271" y="1712448"/>
                      </a:lnTo>
                      <a:lnTo>
                        <a:pt x="878536" y="1713714"/>
                      </a:lnTo>
                      <a:lnTo>
                        <a:pt x="882800" y="1714976"/>
                      </a:lnTo>
                      <a:lnTo>
                        <a:pt x="887065" y="1716232"/>
                      </a:lnTo>
                      <a:lnTo>
                        <a:pt x="891329" y="1717482"/>
                      </a:lnTo>
                      <a:lnTo>
                        <a:pt x="895595" y="1718727"/>
                      </a:lnTo>
                      <a:lnTo>
                        <a:pt x="899859" y="1719967"/>
                      </a:lnTo>
                      <a:lnTo>
                        <a:pt x="904124" y="1721202"/>
                      </a:lnTo>
                      <a:lnTo>
                        <a:pt x="908388" y="1722431"/>
                      </a:lnTo>
                      <a:lnTo>
                        <a:pt x="912653" y="1723654"/>
                      </a:lnTo>
                      <a:lnTo>
                        <a:pt x="916918" y="1724873"/>
                      </a:lnTo>
                      <a:lnTo>
                        <a:pt x="921183" y="1726086"/>
                      </a:lnTo>
                      <a:lnTo>
                        <a:pt x="925448" y="1727295"/>
                      </a:lnTo>
                      <a:lnTo>
                        <a:pt x="929712" y="1728498"/>
                      </a:lnTo>
                      <a:lnTo>
                        <a:pt x="933978" y="1729697"/>
                      </a:lnTo>
                      <a:lnTo>
                        <a:pt x="938242" y="1730890"/>
                      </a:lnTo>
                      <a:lnTo>
                        <a:pt x="942507" y="1732078"/>
                      </a:lnTo>
                      <a:lnTo>
                        <a:pt x="946771" y="1733261"/>
                      </a:lnTo>
                      <a:lnTo>
                        <a:pt x="951036" y="1734440"/>
                      </a:lnTo>
                      <a:lnTo>
                        <a:pt x="955300" y="1735614"/>
                      </a:lnTo>
                      <a:lnTo>
                        <a:pt x="959566" y="1736783"/>
                      </a:lnTo>
                      <a:lnTo>
                        <a:pt x="963830" y="1737948"/>
                      </a:lnTo>
                      <a:lnTo>
                        <a:pt x="968095" y="1739107"/>
                      </a:lnTo>
                      <a:lnTo>
                        <a:pt x="972359" y="1740262"/>
                      </a:lnTo>
                      <a:lnTo>
                        <a:pt x="976624" y="1741412"/>
                      </a:lnTo>
                      <a:lnTo>
                        <a:pt x="980889" y="1742557"/>
                      </a:lnTo>
                      <a:lnTo>
                        <a:pt x="985154" y="1743698"/>
                      </a:lnTo>
                      <a:lnTo>
                        <a:pt x="989418" y="1744835"/>
                      </a:lnTo>
                      <a:lnTo>
                        <a:pt x="993683" y="1745968"/>
                      </a:lnTo>
                      <a:lnTo>
                        <a:pt x="997948" y="1747096"/>
                      </a:lnTo>
                      <a:lnTo>
                        <a:pt x="1002213" y="1748219"/>
                      </a:lnTo>
                      <a:lnTo>
                        <a:pt x="1006477" y="1749338"/>
                      </a:lnTo>
                      <a:lnTo>
                        <a:pt x="1010742" y="1750452"/>
                      </a:lnTo>
                      <a:lnTo>
                        <a:pt x="1015007" y="1751563"/>
                      </a:lnTo>
                      <a:lnTo>
                        <a:pt x="1019272" y="1752668"/>
                      </a:lnTo>
                      <a:lnTo>
                        <a:pt x="1023537" y="1753771"/>
                      </a:lnTo>
                      <a:lnTo>
                        <a:pt x="1027801" y="1754868"/>
                      </a:lnTo>
                      <a:lnTo>
                        <a:pt x="1032066" y="1755962"/>
                      </a:lnTo>
                      <a:lnTo>
                        <a:pt x="1036330" y="1757051"/>
                      </a:lnTo>
                      <a:lnTo>
                        <a:pt x="1040596" y="1758135"/>
                      </a:lnTo>
                      <a:lnTo>
                        <a:pt x="1044860" y="1759217"/>
                      </a:lnTo>
                      <a:lnTo>
                        <a:pt x="1049125" y="1760294"/>
                      </a:lnTo>
                      <a:lnTo>
                        <a:pt x="1053389" y="1761367"/>
                      </a:lnTo>
                      <a:lnTo>
                        <a:pt x="1057654" y="1762436"/>
                      </a:lnTo>
                      <a:lnTo>
                        <a:pt x="1061919" y="1763501"/>
                      </a:lnTo>
                      <a:lnTo>
                        <a:pt x="1066184" y="1764562"/>
                      </a:lnTo>
                      <a:lnTo>
                        <a:pt x="1070448" y="1765619"/>
                      </a:lnTo>
                      <a:lnTo>
                        <a:pt x="1074713" y="1766672"/>
                      </a:lnTo>
                      <a:lnTo>
                        <a:pt x="1078978" y="1767722"/>
                      </a:lnTo>
                      <a:lnTo>
                        <a:pt x="1083243" y="1768768"/>
                      </a:lnTo>
                      <a:lnTo>
                        <a:pt x="1087508" y="1769810"/>
                      </a:lnTo>
                      <a:lnTo>
                        <a:pt x="1091772" y="1770848"/>
                      </a:lnTo>
                      <a:lnTo>
                        <a:pt x="1096037" y="1771883"/>
                      </a:lnTo>
                      <a:lnTo>
                        <a:pt x="1100302" y="1772913"/>
                      </a:lnTo>
                      <a:lnTo>
                        <a:pt x="1104567" y="1773940"/>
                      </a:lnTo>
                      <a:lnTo>
                        <a:pt x="1108831" y="1774964"/>
                      </a:lnTo>
                      <a:lnTo>
                        <a:pt x="1113096" y="1775983"/>
                      </a:lnTo>
                      <a:lnTo>
                        <a:pt x="1117360" y="1777000"/>
                      </a:lnTo>
                      <a:lnTo>
                        <a:pt x="1121626" y="1778013"/>
                      </a:lnTo>
                      <a:lnTo>
                        <a:pt x="1125890" y="1779022"/>
                      </a:lnTo>
                      <a:lnTo>
                        <a:pt x="1130155" y="1780027"/>
                      </a:lnTo>
                      <a:lnTo>
                        <a:pt x="1134419" y="1781029"/>
                      </a:lnTo>
                      <a:lnTo>
                        <a:pt x="1138685" y="1782028"/>
                      </a:lnTo>
                      <a:lnTo>
                        <a:pt x="1142949" y="1783023"/>
                      </a:lnTo>
                      <a:lnTo>
                        <a:pt x="1147214" y="1784015"/>
                      </a:lnTo>
                      <a:lnTo>
                        <a:pt x="1151478" y="1785004"/>
                      </a:lnTo>
                      <a:lnTo>
                        <a:pt x="1155743" y="1785988"/>
                      </a:lnTo>
                      <a:lnTo>
                        <a:pt x="1160008" y="1786970"/>
                      </a:lnTo>
                      <a:lnTo>
                        <a:pt x="1164273" y="1787948"/>
                      </a:lnTo>
                      <a:lnTo>
                        <a:pt x="1168538" y="1788923"/>
                      </a:lnTo>
                      <a:lnTo>
                        <a:pt x="1172802" y="1789895"/>
                      </a:lnTo>
                      <a:lnTo>
                        <a:pt x="1177067" y="1790863"/>
                      </a:lnTo>
                      <a:lnTo>
                        <a:pt x="1181332" y="1791828"/>
                      </a:lnTo>
                      <a:lnTo>
                        <a:pt x="1185597" y="1792790"/>
                      </a:lnTo>
                      <a:lnTo>
                        <a:pt x="1189861" y="1793749"/>
                      </a:lnTo>
                      <a:lnTo>
                        <a:pt x="1194126" y="1794705"/>
                      </a:lnTo>
                      <a:lnTo>
                        <a:pt x="1198390" y="1795657"/>
                      </a:lnTo>
                      <a:lnTo>
                        <a:pt x="1202656" y="1796606"/>
                      </a:lnTo>
                      <a:lnTo>
                        <a:pt x="1206920" y="1797552"/>
                      </a:lnTo>
                      <a:lnTo>
                        <a:pt x="1211185" y="1798495"/>
                      </a:lnTo>
                      <a:lnTo>
                        <a:pt x="1215449" y="1799436"/>
                      </a:lnTo>
                      <a:lnTo>
                        <a:pt x="1219714" y="1800373"/>
                      </a:lnTo>
                      <a:lnTo>
                        <a:pt x="1223979" y="1801307"/>
                      </a:lnTo>
                      <a:lnTo>
                        <a:pt x="1228244" y="1802237"/>
                      </a:lnTo>
                      <a:lnTo>
                        <a:pt x="1232509" y="1803165"/>
                      </a:lnTo>
                      <a:lnTo>
                        <a:pt x="1236773" y="1804090"/>
                      </a:lnTo>
                      <a:lnTo>
                        <a:pt x="1241039" y="1805012"/>
                      </a:lnTo>
                      <a:lnTo>
                        <a:pt x="1245303" y="1805931"/>
                      </a:lnTo>
                      <a:lnTo>
                        <a:pt x="1249568" y="1806847"/>
                      </a:lnTo>
                      <a:lnTo>
                        <a:pt x="1253832" y="1807760"/>
                      </a:lnTo>
                      <a:lnTo>
                        <a:pt x="1258097" y="1808671"/>
                      </a:lnTo>
                      <a:lnTo>
                        <a:pt x="1262362" y="1809578"/>
                      </a:lnTo>
                      <a:lnTo>
                        <a:pt x="1266627" y="1810483"/>
                      </a:lnTo>
                      <a:lnTo>
                        <a:pt x="1270891" y="1811384"/>
                      </a:lnTo>
                      <a:lnTo>
                        <a:pt x="1275156" y="1812284"/>
                      </a:lnTo>
                      <a:lnTo>
                        <a:pt x="1279420" y="1813180"/>
                      </a:lnTo>
                      <a:lnTo>
                        <a:pt x="1283686" y="1814073"/>
                      </a:lnTo>
                      <a:lnTo>
                        <a:pt x="1287950" y="1814964"/>
                      </a:lnTo>
                      <a:lnTo>
                        <a:pt x="1292215" y="1815852"/>
                      </a:lnTo>
                      <a:lnTo>
                        <a:pt x="1296480" y="1816737"/>
                      </a:lnTo>
                      <a:lnTo>
                        <a:pt x="1300744" y="1817620"/>
                      </a:lnTo>
                      <a:lnTo>
                        <a:pt x="1305010" y="1818499"/>
                      </a:lnTo>
                      <a:lnTo>
                        <a:pt x="1309274" y="1819377"/>
                      </a:lnTo>
                      <a:lnTo>
                        <a:pt x="1313539" y="1820251"/>
                      </a:lnTo>
                      <a:lnTo>
                        <a:pt x="1317803" y="1821123"/>
                      </a:lnTo>
                      <a:lnTo>
                        <a:pt x="1322068" y="1821992"/>
                      </a:lnTo>
                      <a:lnTo>
                        <a:pt x="1326333" y="1822858"/>
                      </a:lnTo>
                      <a:lnTo>
                        <a:pt x="1330598" y="1823723"/>
                      </a:lnTo>
                      <a:lnTo>
                        <a:pt x="1334862" y="1824584"/>
                      </a:lnTo>
                      <a:lnTo>
                        <a:pt x="1339127" y="1825443"/>
                      </a:lnTo>
                      <a:lnTo>
                        <a:pt x="1343392" y="1826300"/>
                      </a:lnTo>
                      <a:lnTo>
                        <a:pt x="1347657" y="1827154"/>
                      </a:lnTo>
                      <a:lnTo>
                        <a:pt x="1351921" y="1828005"/>
                      </a:lnTo>
                      <a:lnTo>
                        <a:pt x="1356186" y="1828853"/>
                      </a:lnTo>
                      <a:lnTo>
                        <a:pt x="1360450" y="1829699"/>
                      </a:lnTo>
                      <a:lnTo>
                        <a:pt x="1364716" y="1830543"/>
                      </a:lnTo>
                      <a:lnTo>
                        <a:pt x="1368980" y="1831385"/>
                      </a:lnTo>
                      <a:lnTo>
                        <a:pt x="1373245" y="1832223"/>
                      </a:lnTo>
                      <a:lnTo>
                        <a:pt x="1377509" y="1833060"/>
                      </a:lnTo>
                      <a:lnTo>
                        <a:pt x="1381774" y="1833895"/>
                      </a:lnTo>
                      <a:lnTo>
                        <a:pt x="1386039" y="1834726"/>
                      </a:lnTo>
                      <a:lnTo>
                        <a:pt x="1390304" y="1835555"/>
                      </a:lnTo>
                      <a:lnTo>
                        <a:pt x="1394569" y="1836382"/>
                      </a:lnTo>
                      <a:lnTo>
                        <a:pt x="1398833" y="1837207"/>
                      </a:lnTo>
                      <a:lnTo>
                        <a:pt x="1403098" y="1838028"/>
                      </a:lnTo>
                      <a:lnTo>
                        <a:pt x="1407363" y="1838848"/>
                      </a:lnTo>
                      <a:lnTo>
                        <a:pt x="1411628" y="1839666"/>
                      </a:lnTo>
                      <a:lnTo>
                        <a:pt x="1415892" y="1840481"/>
                      </a:lnTo>
                      <a:lnTo>
                        <a:pt x="1420157" y="1841294"/>
                      </a:lnTo>
                      <a:lnTo>
                        <a:pt x="1424422" y="1842105"/>
                      </a:lnTo>
                      <a:lnTo>
                        <a:pt x="1428687" y="1842914"/>
                      </a:lnTo>
                      <a:lnTo>
                        <a:pt x="1432951" y="1843720"/>
                      </a:lnTo>
                      <a:lnTo>
                        <a:pt x="1437216" y="1844523"/>
                      </a:lnTo>
                      <a:lnTo>
                        <a:pt x="1441480" y="1845325"/>
                      </a:lnTo>
                      <a:lnTo>
                        <a:pt x="1445746" y="1846124"/>
                      </a:lnTo>
                      <a:lnTo>
                        <a:pt x="1450010" y="1846921"/>
                      </a:lnTo>
                      <a:lnTo>
                        <a:pt x="1454275" y="1847717"/>
                      </a:lnTo>
                      <a:lnTo>
                        <a:pt x="1458540" y="1848510"/>
                      </a:lnTo>
                      <a:lnTo>
                        <a:pt x="1462804" y="1849301"/>
                      </a:lnTo>
                      <a:lnTo>
                        <a:pt x="1467070" y="1850089"/>
                      </a:lnTo>
                      <a:lnTo>
                        <a:pt x="1471334" y="1850875"/>
                      </a:lnTo>
                      <a:lnTo>
                        <a:pt x="1475598" y="1851660"/>
                      </a:lnTo>
                      <a:lnTo>
                        <a:pt x="1479863" y="1852442"/>
                      </a:lnTo>
                      <a:lnTo>
                        <a:pt x="1484128" y="1853222"/>
                      </a:lnTo>
                      <a:lnTo>
                        <a:pt x="1488393" y="1854000"/>
                      </a:lnTo>
                      <a:lnTo>
                        <a:pt x="1492658" y="1854776"/>
                      </a:lnTo>
                      <a:lnTo>
                        <a:pt x="1496922" y="1855550"/>
                      </a:lnTo>
                      <a:lnTo>
                        <a:pt x="1501187" y="1856322"/>
                      </a:lnTo>
                      <a:lnTo>
                        <a:pt x="1505452" y="1857091"/>
                      </a:lnTo>
                      <a:lnTo>
                        <a:pt x="1509717" y="1857858"/>
                      </a:lnTo>
                      <a:lnTo>
                        <a:pt x="1513981" y="1858624"/>
                      </a:lnTo>
                      <a:lnTo>
                        <a:pt x="1518246" y="1859387"/>
                      </a:lnTo>
                      <a:lnTo>
                        <a:pt x="1522510" y="1860149"/>
                      </a:lnTo>
                      <a:lnTo>
                        <a:pt x="1526776" y="1860909"/>
                      </a:lnTo>
                      <a:lnTo>
                        <a:pt x="1531040" y="1861666"/>
                      </a:lnTo>
                      <a:lnTo>
                        <a:pt x="1535305" y="1862422"/>
                      </a:lnTo>
                      <a:lnTo>
                        <a:pt x="1539570" y="1863175"/>
                      </a:lnTo>
                      <a:lnTo>
                        <a:pt x="1543834" y="1863927"/>
                      </a:lnTo>
                      <a:lnTo>
                        <a:pt x="1548098" y="1864677"/>
                      </a:lnTo>
                      <a:lnTo>
                        <a:pt x="1552364" y="1865425"/>
                      </a:lnTo>
                      <a:lnTo>
                        <a:pt x="1556629" y="1866170"/>
                      </a:lnTo>
                      <a:lnTo>
                        <a:pt x="1560893" y="1866915"/>
                      </a:lnTo>
                      <a:lnTo>
                        <a:pt x="1565159" y="1867656"/>
                      </a:lnTo>
                      <a:lnTo>
                        <a:pt x="1569422" y="1868396"/>
                      </a:lnTo>
                      <a:lnTo>
                        <a:pt x="1573688" y="1869134"/>
                      </a:lnTo>
                      <a:lnTo>
                        <a:pt x="1577952" y="1869871"/>
                      </a:lnTo>
                      <a:lnTo>
                        <a:pt x="1582217" y="1870605"/>
                      </a:lnTo>
                      <a:lnTo>
                        <a:pt x="1586481" y="1871338"/>
                      </a:lnTo>
                      <a:lnTo>
                        <a:pt x="1590747" y="1872069"/>
                      </a:lnTo>
                      <a:lnTo>
                        <a:pt x="1595011" y="1872798"/>
                      </a:lnTo>
                      <a:lnTo>
                        <a:pt x="1599276" y="1873525"/>
                      </a:lnTo>
                      <a:lnTo>
                        <a:pt x="1603540" y="1874250"/>
                      </a:lnTo>
                      <a:lnTo>
                        <a:pt x="1607805" y="1874973"/>
                      </a:lnTo>
                      <a:lnTo>
                        <a:pt x="1612070" y="1875695"/>
                      </a:lnTo>
                      <a:lnTo>
                        <a:pt x="1616335" y="1876415"/>
                      </a:lnTo>
                      <a:lnTo>
                        <a:pt x="1620600" y="1877133"/>
                      </a:lnTo>
                      <a:lnTo>
                        <a:pt x="1624864" y="1877850"/>
                      </a:lnTo>
                      <a:lnTo>
                        <a:pt x="1629129" y="1878564"/>
                      </a:lnTo>
                      <a:lnTo>
                        <a:pt x="1633394" y="1879277"/>
                      </a:lnTo>
                      <a:lnTo>
                        <a:pt x="1637659" y="1879988"/>
                      </a:lnTo>
                      <a:lnTo>
                        <a:pt x="1641923" y="1880696"/>
                      </a:lnTo>
                      <a:lnTo>
                        <a:pt x="1646188" y="1881404"/>
                      </a:lnTo>
                      <a:lnTo>
                        <a:pt x="1650453" y="1882110"/>
                      </a:lnTo>
                      <a:lnTo>
                        <a:pt x="1654718" y="1882814"/>
                      </a:lnTo>
                      <a:lnTo>
                        <a:pt x="1658982" y="1883517"/>
                      </a:lnTo>
                      <a:lnTo>
                        <a:pt x="1663247" y="1884217"/>
                      </a:lnTo>
                      <a:lnTo>
                        <a:pt x="1667511" y="1884916"/>
                      </a:lnTo>
                      <a:lnTo>
                        <a:pt x="1671777" y="1885613"/>
                      </a:lnTo>
                      <a:lnTo>
                        <a:pt x="1676041" y="1886310"/>
                      </a:lnTo>
                      <a:lnTo>
                        <a:pt x="1680306" y="1887003"/>
                      </a:lnTo>
                      <a:lnTo>
                        <a:pt x="1684570" y="1887695"/>
                      </a:lnTo>
                      <a:lnTo>
                        <a:pt x="1688835" y="1888386"/>
                      </a:lnTo>
                      <a:lnTo>
                        <a:pt x="1693100" y="1889075"/>
                      </a:lnTo>
                      <a:lnTo>
                        <a:pt x="1697365" y="1889762"/>
                      </a:lnTo>
                      <a:lnTo>
                        <a:pt x="1701630" y="1890448"/>
                      </a:lnTo>
                      <a:lnTo>
                        <a:pt x="1705894" y="1891133"/>
                      </a:lnTo>
                      <a:lnTo>
                        <a:pt x="1710159" y="1891815"/>
                      </a:lnTo>
                      <a:lnTo>
                        <a:pt x="1714424" y="1892495"/>
                      </a:lnTo>
                      <a:lnTo>
                        <a:pt x="1718689" y="1893175"/>
                      </a:lnTo>
                      <a:lnTo>
                        <a:pt x="1722953" y="1893852"/>
                      </a:lnTo>
                      <a:lnTo>
                        <a:pt x="1727218" y="1894529"/>
                      </a:lnTo>
                      <a:lnTo>
                        <a:pt x="1731483" y="1895203"/>
                      </a:lnTo>
                      <a:lnTo>
                        <a:pt x="1735748" y="1895876"/>
                      </a:lnTo>
                      <a:lnTo>
                        <a:pt x="1740012" y="1896547"/>
                      </a:lnTo>
                      <a:lnTo>
                        <a:pt x="1744277" y="1897218"/>
                      </a:lnTo>
                      <a:lnTo>
                        <a:pt x="1748541" y="1897886"/>
                      </a:lnTo>
                      <a:lnTo>
                        <a:pt x="1752807" y="1898553"/>
                      </a:lnTo>
                      <a:lnTo>
                        <a:pt x="1757071" y="1899218"/>
                      </a:lnTo>
                      <a:lnTo>
                        <a:pt x="1761336" y="1899881"/>
                      </a:lnTo>
                      <a:lnTo>
                        <a:pt x="1765600" y="1900544"/>
                      </a:lnTo>
                      <a:lnTo>
                        <a:pt x="1769865" y="1901205"/>
                      </a:lnTo>
                      <a:lnTo>
                        <a:pt x="1774130" y="1901863"/>
                      </a:lnTo>
                      <a:lnTo>
                        <a:pt x="1778395" y="1902521"/>
                      </a:lnTo>
                      <a:lnTo>
                        <a:pt x="1782659" y="1903178"/>
                      </a:lnTo>
                      <a:lnTo>
                        <a:pt x="1786924" y="1903832"/>
                      </a:lnTo>
                      <a:lnTo>
                        <a:pt x="1791189" y="1904486"/>
                      </a:lnTo>
                      <a:lnTo>
                        <a:pt x="1795454" y="1905137"/>
                      </a:lnTo>
                      <a:lnTo>
                        <a:pt x="1799719" y="1905787"/>
                      </a:lnTo>
                      <a:lnTo>
                        <a:pt x="1803983" y="1906436"/>
                      </a:lnTo>
                      <a:lnTo>
                        <a:pt x="1808248" y="1907084"/>
                      </a:lnTo>
                      <a:lnTo>
                        <a:pt x="1812513" y="1907729"/>
                      </a:lnTo>
                      <a:lnTo>
                        <a:pt x="1816778" y="1908375"/>
                      </a:lnTo>
                      <a:lnTo>
                        <a:pt x="1821042" y="1909018"/>
                      </a:lnTo>
                      <a:lnTo>
                        <a:pt x="1825307" y="1909659"/>
                      </a:lnTo>
                      <a:lnTo>
                        <a:pt x="1829571" y="1910300"/>
                      </a:lnTo>
                      <a:lnTo>
                        <a:pt x="1833837" y="1910938"/>
                      </a:lnTo>
                      <a:lnTo>
                        <a:pt x="1838101" y="1911575"/>
                      </a:lnTo>
                      <a:lnTo>
                        <a:pt x="1842366" y="1912211"/>
                      </a:lnTo>
                      <a:lnTo>
                        <a:pt x="1846631" y="1912846"/>
                      </a:lnTo>
                      <a:lnTo>
                        <a:pt x="1850895" y="1913480"/>
                      </a:lnTo>
                      <a:lnTo>
                        <a:pt x="1855161" y="1914111"/>
                      </a:lnTo>
                      <a:lnTo>
                        <a:pt x="1859425" y="1914742"/>
                      </a:lnTo>
                      <a:lnTo>
                        <a:pt x="1863689" y="1915370"/>
                      </a:lnTo>
                      <a:lnTo>
                        <a:pt x="1867954" y="1915998"/>
                      </a:lnTo>
                      <a:lnTo>
                        <a:pt x="1872219" y="1916624"/>
                      </a:lnTo>
                      <a:lnTo>
                        <a:pt x="1876483" y="1917250"/>
                      </a:lnTo>
                      <a:lnTo>
                        <a:pt x="1880749" y="1917874"/>
                      </a:lnTo>
                      <a:lnTo>
                        <a:pt x="1885013" y="1918495"/>
                      </a:lnTo>
                      <a:lnTo>
                        <a:pt x="1889278" y="1919117"/>
                      </a:lnTo>
                      <a:lnTo>
                        <a:pt x="1893543" y="1919737"/>
                      </a:lnTo>
                      <a:lnTo>
                        <a:pt x="1897808" y="1920355"/>
                      </a:lnTo>
                      <a:lnTo>
                        <a:pt x="1902072" y="1920972"/>
                      </a:lnTo>
                      <a:lnTo>
                        <a:pt x="1906337" y="1921588"/>
                      </a:lnTo>
                      <a:lnTo>
                        <a:pt x="1910601" y="1922202"/>
                      </a:lnTo>
                      <a:lnTo>
                        <a:pt x="1914866" y="1922815"/>
                      </a:lnTo>
                      <a:lnTo>
                        <a:pt x="1919131" y="1923427"/>
                      </a:lnTo>
                      <a:lnTo>
                        <a:pt x="1923396" y="1924037"/>
                      </a:lnTo>
                      <a:lnTo>
                        <a:pt x="1927661" y="1924647"/>
                      </a:lnTo>
                      <a:lnTo>
                        <a:pt x="1931926" y="1925254"/>
                      </a:lnTo>
                      <a:lnTo>
                        <a:pt x="1936190" y="1925862"/>
                      </a:lnTo>
                      <a:lnTo>
                        <a:pt x="1940455" y="1926467"/>
                      </a:lnTo>
                      <a:lnTo>
                        <a:pt x="1944720" y="1927071"/>
                      </a:lnTo>
                      <a:lnTo>
                        <a:pt x="1948984" y="1927674"/>
                      </a:lnTo>
                      <a:lnTo>
                        <a:pt x="1953250" y="1928276"/>
                      </a:lnTo>
                      <a:lnTo>
                        <a:pt x="1957514" y="1928877"/>
                      </a:lnTo>
                      <a:lnTo>
                        <a:pt x="1961779" y="1929476"/>
                      </a:lnTo>
                      <a:lnTo>
                        <a:pt x="1966043" y="1930073"/>
                      </a:lnTo>
                      <a:lnTo>
                        <a:pt x="1970308" y="1930670"/>
                      </a:lnTo>
                      <a:lnTo>
                        <a:pt x="1974572" y="1931266"/>
                      </a:lnTo>
                      <a:lnTo>
                        <a:pt x="1978838" y="1931860"/>
                      </a:lnTo>
                      <a:lnTo>
                        <a:pt x="1983102" y="1932453"/>
                      </a:lnTo>
                      <a:lnTo>
                        <a:pt x="1987367" y="1933045"/>
                      </a:lnTo>
                      <a:lnTo>
                        <a:pt x="1991631" y="1933635"/>
                      </a:lnTo>
                      <a:lnTo>
                        <a:pt x="1995896" y="1934225"/>
                      </a:lnTo>
                      <a:lnTo>
                        <a:pt x="2000161" y="1934813"/>
                      </a:lnTo>
                      <a:lnTo>
                        <a:pt x="2004426" y="1935400"/>
                      </a:lnTo>
                      <a:lnTo>
                        <a:pt x="2008691" y="1935986"/>
                      </a:lnTo>
                      <a:lnTo>
                        <a:pt x="2012955" y="1936571"/>
                      </a:lnTo>
                      <a:lnTo>
                        <a:pt x="2017220" y="1937154"/>
                      </a:lnTo>
                      <a:lnTo>
                        <a:pt x="2021485" y="1937736"/>
                      </a:lnTo>
                      <a:lnTo>
                        <a:pt x="2025750" y="1938317"/>
                      </a:lnTo>
                      <a:lnTo>
                        <a:pt x="2030014" y="1938898"/>
                      </a:lnTo>
                      <a:lnTo>
                        <a:pt x="2034279" y="1939477"/>
                      </a:lnTo>
                      <a:lnTo>
                        <a:pt x="2038544" y="1940054"/>
                      </a:lnTo>
                      <a:lnTo>
                        <a:pt x="2042809" y="1940631"/>
                      </a:lnTo>
                      <a:lnTo>
                        <a:pt x="2047073" y="1941205"/>
                      </a:lnTo>
                      <a:lnTo>
                        <a:pt x="2051338" y="1941780"/>
                      </a:lnTo>
                      <a:lnTo>
                        <a:pt x="2055602" y="1942353"/>
                      </a:lnTo>
                      <a:lnTo>
                        <a:pt x="2059868" y="1942925"/>
                      </a:lnTo>
                      <a:lnTo>
                        <a:pt x="2064132" y="1943495"/>
                      </a:lnTo>
                      <a:lnTo>
                        <a:pt x="2068397" y="1944066"/>
                      </a:lnTo>
                      <a:lnTo>
                        <a:pt x="2072661" y="1944634"/>
                      </a:lnTo>
                      <a:lnTo>
                        <a:pt x="2076926" y="1945202"/>
                      </a:lnTo>
                      <a:lnTo>
                        <a:pt x="2081191" y="1945768"/>
                      </a:lnTo>
                      <a:lnTo>
                        <a:pt x="2085456" y="1946334"/>
                      </a:lnTo>
                      <a:lnTo>
                        <a:pt x="2089721" y="1946898"/>
                      </a:lnTo>
                      <a:lnTo>
                        <a:pt x="2093985" y="1947461"/>
                      </a:lnTo>
                      <a:lnTo>
                        <a:pt x="2098251" y="1948023"/>
                      </a:lnTo>
                      <a:lnTo>
                        <a:pt x="2102515" y="1948583"/>
                      </a:lnTo>
                      <a:lnTo>
                        <a:pt x="2106780" y="1949144"/>
                      </a:lnTo>
                      <a:lnTo>
                        <a:pt x="2111044" y="1949702"/>
                      </a:lnTo>
                      <a:lnTo>
                        <a:pt x="2115309" y="1950260"/>
                      </a:lnTo>
                      <a:lnTo>
                        <a:pt x="2119574" y="1950816"/>
                      </a:lnTo>
                      <a:lnTo>
                        <a:pt x="2123839" y="1951371"/>
                      </a:lnTo>
                      <a:lnTo>
                        <a:pt x="2128103" y="1951926"/>
                      </a:lnTo>
                    </a:path>
                  </a:pathLst>
                </a:custGeom>
                <a:noFill/>
                <a:ln w="9525" cap="flat">
                  <a:solidFill>
                    <a:srgbClr val="FF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83" name="Graphic 4">
                <a:extLst>
                  <a:ext uri="{FF2B5EF4-FFF2-40B4-BE49-F238E27FC236}">
                    <a16:creationId xmlns:a16="http://schemas.microsoft.com/office/drawing/2014/main" id="{1DA6A051-58E4-8E9E-8542-23BC848F6A62}"/>
                  </a:ext>
                </a:extLst>
              </p:cNvPr>
              <p:cNvGrpSpPr/>
              <p:nvPr/>
            </p:nvGrpSpPr>
            <p:grpSpPr>
              <a:xfrm>
                <a:off x="882817" y="268777"/>
                <a:ext cx="2243076" cy="2134976"/>
                <a:chOff x="882817" y="268777"/>
                <a:chExt cx="2243076" cy="2134976"/>
              </a:xfrm>
            </p:grpSpPr>
            <p:sp>
              <p:nvSpPr>
                <p:cNvPr id="2843" name="Freeform: Shape 2842">
                  <a:extLst>
                    <a:ext uri="{FF2B5EF4-FFF2-40B4-BE49-F238E27FC236}">
                      <a16:creationId xmlns:a16="http://schemas.microsoft.com/office/drawing/2014/main" id="{4BB2A396-3936-2FCB-422F-CF3580F9A786}"/>
                    </a:ext>
                  </a:extLst>
                </p:cNvPr>
                <p:cNvSpPr/>
                <p:nvPr/>
              </p:nvSpPr>
              <p:spPr>
                <a:xfrm>
                  <a:off x="882817" y="2403754"/>
                  <a:ext cx="2243076" cy="9008"/>
                </a:xfrm>
                <a:custGeom>
                  <a:avLst/>
                  <a:gdLst>
                    <a:gd name="csX0" fmla="*/ 0 w 2243076"/>
                    <a:gd name="csY0" fmla="*/ 0 h 9008"/>
                    <a:gd name="csX1" fmla="*/ 2243077 w 2243076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76" h="9008">
                      <a:moveTo>
                        <a:pt x="0" y="0"/>
                      </a:moveTo>
                      <a:lnTo>
                        <a:pt x="2243077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4" name="Freeform: Shape 2843">
                  <a:extLst>
                    <a:ext uri="{FF2B5EF4-FFF2-40B4-BE49-F238E27FC236}">
                      <a16:creationId xmlns:a16="http://schemas.microsoft.com/office/drawing/2014/main" id="{99EE8541-F7BB-74DD-73E1-2BE18AF9F506}"/>
                    </a:ext>
                  </a:extLst>
                </p:cNvPr>
                <p:cNvSpPr/>
                <p:nvPr/>
              </p:nvSpPr>
              <p:spPr>
                <a:xfrm>
                  <a:off x="882817" y="268777"/>
                  <a:ext cx="2243076" cy="9008"/>
                </a:xfrm>
                <a:custGeom>
                  <a:avLst/>
                  <a:gdLst>
                    <a:gd name="csX0" fmla="*/ 0 w 2243076"/>
                    <a:gd name="csY0" fmla="*/ 0 h 9008"/>
                    <a:gd name="csX1" fmla="*/ 2243077 w 2243076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76" h="9008">
                      <a:moveTo>
                        <a:pt x="0" y="0"/>
                      </a:moveTo>
                      <a:lnTo>
                        <a:pt x="2243077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5" name="Freeform: Shape 2844">
                  <a:extLst>
                    <a:ext uri="{FF2B5EF4-FFF2-40B4-BE49-F238E27FC236}">
                      <a16:creationId xmlns:a16="http://schemas.microsoft.com/office/drawing/2014/main" id="{2B61A4DF-E2E2-EFE5-C6C8-A441EE95F703}"/>
                    </a:ext>
                  </a:extLst>
                </p:cNvPr>
                <p:cNvSpPr/>
                <p:nvPr/>
              </p:nvSpPr>
              <p:spPr>
                <a:xfrm>
                  <a:off x="882817" y="2381323"/>
                  <a:ext cx="9008" cy="22430"/>
                </a:xfrm>
                <a:custGeom>
                  <a:avLst/>
                  <a:gdLst>
                    <a:gd name="csX0" fmla="*/ 0 w 9008"/>
                    <a:gd name="csY0" fmla="*/ 22431 h 22430"/>
                    <a:gd name="csX1" fmla="*/ 0 w 9008"/>
                    <a:gd name="csY1" fmla="*/ 0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2243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6" name="Freeform: Shape 2845">
                  <a:extLst>
                    <a:ext uri="{FF2B5EF4-FFF2-40B4-BE49-F238E27FC236}">
                      <a16:creationId xmlns:a16="http://schemas.microsoft.com/office/drawing/2014/main" id="{5E583587-6D72-21D4-3196-DF314BA67E22}"/>
                    </a:ext>
                  </a:extLst>
                </p:cNvPr>
                <p:cNvSpPr/>
                <p:nvPr/>
              </p:nvSpPr>
              <p:spPr>
                <a:xfrm>
                  <a:off x="2004355" y="2381323"/>
                  <a:ext cx="9008" cy="22430"/>
                </a:xfrm>
                <a:custGeom>
                  <a:avLst/>
                  <a:gdLst>
                    <a:gd name="csX0" fmla="*/ 0 w 9008"/>
                    <a:gd name="csY0" fmla="*/ 22431 h 22430"/>
                    <a:gd name="csX1" fmla="*/ 0 w 9008"/>
                    <a:gd name="csY1" fmla="*/ 0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2243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" name="Freeform: Shape 2846">
                  <a:extLst>
                    <a:ext uri="{FF2B5EF4-FFF2-40B4-BE49-F238E27FC236}">
                      <a16:creationId xmlns:a16="http://schemas.microsoft.com/office/drawing/2014/main" id="{B3FF46D9-4F60-37C2-7F72-6F81FA3E79E4}"/>
                    </a:ext>
                  </a:extLst>
                </p:cNvPr>
                <p:cNvSpPr/>
                <p:nvPr/>
              </p:nvSpPr>
              <p:spPr>
                <a:xfrm>
                  <a:off x="3125893" y="2381323"/>
                  <a:ext cx="9008" cy="22430"/>
                </a:xfrm>
                <a:custGeom>
                  <a:avLst/>
                  <a:gdLst>
                    <a:gd name="csX0" fmla="*/ 0 w 9008"/>
                    <a:gd name="csY0" fmla="*/ 22431 h 22430"/>
                    <a:gd name="csX1" fmla="*/ 0 w 9008"/>
                    <a:gd name="csY1" fmla="*/ 0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2243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" name="Freeform: Shape 2847">
                  <a:extLst>
                    <a:ext uri="{FF2B5EF4-FFF2-40B4-BE49-F238E27FC236}">
                      <a16:creationId xmlns:a16="http://schemas.microsoft.com/office/drawing/2014/main" id="{697E2773-97C9-02B4-B17D-BDE2E0C6FF44}"/>
                    </a:ext>
                  </a:extLst>
                </p:cNvPr>
                <p:cNvSpPr/>
                <p:nvPr/>
              </p:nvSpPr>
              <p:spPr>
                <a:xfrm>
                  <a:off x="882817" y="268777"/>
                  <a:ext cx="9008" cy="22430"/>
                </a:xfrm>
                <a:custGeom>
                  <a:avLst/>
                  <a:gdLst>
                    <a:gd name="csX0" fmla="*/ 0 w 9008"/>
                    <a:gd name="csY0" fmla="*/ 0 h 22430"/>
                    <a:gd name="csX1" fmla="*/ 0 w 9008"/>
                    <a:gd name="csY1" fmla="*/ 22431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0"/>
                      </a:moveTo>
                      <a:lnTo>
                        <a:pt x="0" y="2243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9" name="Freeform: Shape 2848">
                  <a:extLst>
                    <a:ext uri="{FF2B5EF4-FFF2-40B4-BE49-F238E27FC236}">
                      <a16:creationId xmlns:a16="http://schemas.microsoft.com/office/drawing/2014/main" id="{574C2656-4C62-5325-B944-D11E2BAE689B}"/>
                    </a:ext>
                  </a:extLst>
                </p:cNvPr>
                <p:cNvSpPr/>
                <p:nvPr/>
              </p:nvSpPr>
              <p:spPr>
                <a:xfrm>
                  <a:off x="2004355" y="268777"/>
                  <a:ext cx="9008" cy="22430"/>
                </a:xfrm>
                <a:custGeom>
                  <a:avLst/>
                  <a:gdLst>
                    <a:gd name="csX0" fmla="*/ 0 w 9008"/>
                    <a:gd name="csY0" fmla="*/ 0 h 22430"/>
                    <a:gd name="csX1" fmla="*/ 0 w 9008"/>
                    <a:gd name="csY1" fmla="*/ 22431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0"/>
                      </a:moveTo>
                      <a:lnTo>
                        <a:pt x="0" y="2243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0" name="Freeform: Shape 2849">
                  <a:extLst>
                    <a:ext uri="{FF2B5EF4-FFF2-40B4-BE49-F238E27FC236}">
                      <a16:creationId xmlns:a16="http://schemas.microsoft.com/office/drawing/2014/main" id="{6D541353-5A6F-4653-49D0-2D8460CF3205}"/>
                    </a:ext>
                  </a:extLst>
                </p:cNvPr>
                <p:cNvSpPr/>
                <p:nvPr/>
              </p:nvSpPr>
              <p:spPr>
                <a:xfrm>
                  <a:off x="3125893" y="268777"/>
                  <a:ext cx="9008" cy="22430"/>
                </a:xfrm>
                <a:custGeom>
                  <a:avLst/>
                  <a:gdLst>
                    <a:gd name="csX0" fmla="*/ 0 w 9008"/>
                    <a:gd name="csY0" fmla="*/ 0 h 22430"/>
                    <a:gd name="csX1" fmla="*/ 0 w 9008"/>
                    <a:gd name="csY1" fmla="*/ 22431 h 224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430">
                      <a:moveTo>
                        <a:pt x="0" y="0"/>
                      </a:moveTo>
                      <a:lnTo>
                        <a:pt x="0" y="2243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4" name="Freeform: Shape 2583">
                <a:extLst>
                  <a:ext uri="{FF2B5EF4-FFF2-40B4-BE49-F238E27FC236}">
                    <a16:creationId xmlns:a16="http://schemas.microsoft.com/office/drawing/2014/main" id="{1527CE24-AF08-9248-DA1E-7F9FFD8655E5}"/>
                  </a:ext>
                </a:extLst>
              </p:cNvPr>
              <p:cNvSpPr/>
              <p:nvPr/>
            </p:nvSpPr>
            <p:spPr>
              <a:xfrm>
                <a:off x="852414" y="2472440"/>
                <a:ext cx="60665" cy="99232"/>
              </a:xfrm>
              <a:custGeom>
                <a:avLst/>
                <a:gdLst>
                  <a:gd name="csX0" fmla="*/ 30501 w 60665"/>
                  <a:gd name="csY0" fmla="*/ 99497 h 99232"/>
                  <a:gd name="csX1" fmla="*/ 6502 w 60665"/>
                  <a:gd name="csY1" fmla="*/ 84929 h 99232"/>
                  <a:gd name="csX2" fmla="*/ 98 w 60665"/>
                  <a:gd name="csY2" fmla="*/ 50233 h 99232"/>
                  <a:gd name="csX3" fmla="*/ 2420 w 60665"/>
                  <a:gd name="csY3" fmla="*/ 26657 h 99232"/>
                  <a:gd name="csX4" fmla="*/ 11499 w 60665"/>
                  <a:gd name="csY4" fmla="*/ 7936 h 99232"/>
                  <a:gd name="csX5" fmla="*/ 30501 w 60665"/>
                  <a:gd name="csY5" fmla="*/ 265 h 99232"/>
                  <a:gd name="csX6" fmla="*/ 46125 w 60665"/>
                  <a:gd name="csY6" fmla="*/ 4910 h 99232"/>
                  <a:gd name="csX7" fmla="*/ 55344 w 60665"/>
                  <a:gd name="csY7" fmla="*/ 16874 h 99232"/>
                  <a:gd name="csX8" fmla="*/ 59638 w 60665"/>
                  <a:gd name="csY8" fmla="*/ 32638 h 99232"/>
                  <a:gd name="csX9" fmla="*/ 60764 w 60665"/>
                  <a:gd name="csY9" fmla="*/ 50233 h 99232"/>
                  <a:gd name="csX10" fmla="*/ 58512 w 60665"/>
                  <a:gd name="csY10" fmla="*/ 73458 h 99232"/>
                  <a:gd name="csX11" fmla="*/ 49574 w 60665"/>
                  <a:gd name="csY11" fmla="*/ 91897 h 99232"/>
                  <a:gd name="csX12" fmla="*/ 30501 w 60665"/>
                  <a:gd name="csY12" fmla="*/ 99497 h 99232"/>
                  <a:gd name="csX13" fmla="*/ 30501 w 60665"/>
                  <a:gd name="csY13" fmla="*/ 95696 h 99232"/>
                  <a:gd name="csX14" fmla="*/ 42465 w 60665"/>
                  <a:gd name="csY14" fmla="*/ 87463 h 99232"/>
                  <a:gd name="csX15" fmla="*/ 47322 w 60665"/>
                  <a:gd name="csY15" fmla="*/ 69235 h 99232"/>
                  <a:gd name="csX16" fmla="*/ 48236 w 60665"/>
                  <a:gd name="csY16" fmla="*/ 47981 h 99232"/>
                  <a:gd name="csX17" fmla="*/ 47322 w 60665"/>
                  <a:gd name="csY17" fmla="*/ 27993 h 99232"/>
                  <a:gd name="csX18" fmla="*/ 42535 w 60665"/>
                  <a:gd name="csY18" fmla="*/ 11385 h 99232"/>
                  <a:gd name="csX19" fmla="*/ 30501 w 60665"/>
                  <a:gd name="csY19" fmla="*/ 3924 h 99232"/>
                  <a:gd name="csX20" fmla="*/ 18396 w 60665"/>
                  <a:gd name="csY20" fmla="*/ 11385 h 99232"/>
                  <a:gd name="csX21" fmla="*/ 13540 w 60665"/>
                  <a:gd name="csY21" fmla="*/ 27993 h 99232"/>
                  <a:gd name="csX22" fmla="*/ 12625 w 60665"/>
                  <a:gd name="csY22" fmla="*/ 47981 h 99232"/>
                  <a:gd name="csX23" fmla="*/ 13047 w 60665"/>
                  <a:gd name="csY23" fmla="*/ 63112 h 99232"/>
                  <a:gd name="csX24" fmla="*/ 15159 w 60665"/>
                  <a:gd name="csY24" fmla="*/ 77751 h 99232"/>
                  <a:gd name="csX25" fmla="*/ 20578 w 60665"/>
                  <a:gd name="csY25" fmla="*/ 90489 h 99232"/>
                  <a:gd name="csX26" fmla="*/ 30501 w 60665"/>
                  <a:gd name="csY26" fmla="*/ 95696 h 992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0665" h="99232">
                    <a:moveTo>
                      <a:pt x="30501" y="99497"/>
                    </a:moveTo>
                    <a:cubicBezTo>
                      <a:pt x="18772" y="99497"/>
                      <a:pt x="10772" y="94641"/>
                      <a:pt x="6502" y="84929"/>
                    </a:cubicBezTo>
                    <a:cubicBezTo>
                      <a:pt x="2233" y="75217"/>
                      <a:pt x="98" y="63651"/>
                      <a:pt x="98" y="50233"/>
                    </a:cubicBezTo>
                    <a:cubicBezTo>
                      <a:pt x="98" y="41881"/>
                      <a:pt x="872" y="34022"/>
                      <a:pt x="2420" y="26657"/>
                    </a:cubicBezTo>
                    <a:cubicBezTo>
                      <a:pt x="3969" y="19290"/>
                      <a:pt x="6995" y="13050"/>
                      <a:pt x="11499" y="7936"/>
                    </a:cubicBezTo>
                    <a:cubicBezTo>
                      <a:pt x="16003" y="2822"/>
                      <a:pt x="22337" y="265"/>
                      <a:pt x="30501" y="265"/>
                    </a:cubicBezTo>
                    <a:cubicBezTo>
                      <a:pt x="36882" y="265"/>
                      <a:pt x="42090" y="1813"/>
                      <a:pt x="46125" y="4910"/>
                    </a:cubicBezTo>
                    <a:cubicBezTo>
                      <a:pt x="50160" y="8006"/>
                      <a:pt x="53233" y="11994"/>
                      <a:pt x="55344" y="16874"/>
                    </a:cubicBezTo>
                    <a:cubicBezTo>
                      <a:pt x="57456" y="21753"/>
                      <a:pt x="58887" y="27008"/>
                      <a:pt x="59638" y="32638"/>
                    </a:cubicBezTo>
                    <a:cubicBezTo>
                      <a:pt x="60388" y="38268"/>
                      <a:pt x="60764" y="44133"/>
                      <a:pt x="60764" y="50233"/>
                    </a:cubicBezTo>
                    <a:cubicBezTo>
                      <a:pt x="60764" y="58491"/>
                      <a:pt x="60013" y="66232"/>
                      <a:pt x="58512" y="73458"/>
                    </a:cubicBezTo>
                    <a:cubicBezTo>
                      <a:pt x="57010" y="80683"/>
                      <a:pt x="54031" y="86829"/>
                      <a:pt x="49574" y="91897"/>
                    </a:cubicBezTo>
                    <a:cubicBezTo>
                      <a:pt x="45116" y="96964"/>
                      <a:pt x="38759" y="99497"/>
                      <a:pt x="30501" y="99497"/>
                    </a:cubicBezTo>
                    <a:close/>
                    <a:moveTo>
                      <a:pt x="30501" y="95696"/>
                    </a:moveTo>
                    <a:cubicBezTo>
                      <a:pt x="35850" y="95696"/>
                      <a:pt x="39838" y="92952"/>
                      <a:pt x="42465" y="87463"/>
                    </a:cubicBezTo>
                    <a:cubicBezTo>
                      <a:pt x="45093" y="81973"/>
                      <a:pt x="46711" y="75897"/>
                      <a:pt x="47322" y="69235"/>
                    </a:cubicBezTo>
                    <a:cubicBezTo>
                      <a:pt x="47931" y="62573"/>
                      <a:pt x="48236" y="55488"/>
                      <a:pt x="48236" y="47981"/>
                    </a:cubicBezTo>
                    <a:cubicBezTo>
                      <a:pt x="48236" y="40755"/>
                      <a:pt x="47931" y="34093"/>
                      <a:pt x="47322" y="27993"/>
                    </a:cubicBezTo>
                    <a:cubicBezTo>
                      <a:pt x="46711" y="21894"/>
                      <a:pt x="45116" y="16358"/>
                      <a:pt x="42535" y="11385"/>
                    </a:cubicBezTo>
                    <a:cubicBezTo>
                      <a:pt x="39955" y="6411"/>
                      <a:pt x="35943" y="3924"/>
                      <a:pt x="30501" y="3924"/>
                    </a:cubicBezTo>
                    <a:cubicBezTo>
                      <a:pt x="25058" y="3924"/>
                      <a:pt x="21023" y="6411"/>
                      <a:pt x="18396" y="11385"/>
                    </a:cubicBezTo>
                    <a:cubicBezTo>
                      <a:pt x="15768" y="16358"/>
                      <a:pt x="14150" y="21894"/>
                      <a:pt x="13540" y="27993"/>
                    </a:cubicBezTo>
                    <a:cubicBezTo>
                      <a:pt x="12930" y="34093"/>
                      <a:pt x="12625" y="40755"/>
                      <a:pt x="12625" y="47981"/>
                    </a:cubicBezTo>
                    <a:cubicBezTo>
                      <a:pt x="12625" y="53330"/>
                      <a:pt x="12766" y="58373"/>
                      <a:pt x="13047" y="63112"/>
                    </a:cubicBezTo>
                    <a:cubicBezTo>
                      <a:pt x="13329" y="67851"/>
                      <a:pt x="14033" y="72730"/>
                      <a:pt x="15159" y="77751"/>
                    </a:cubicBezTo>
                    <a:cubicBezTo>
                      <a:pt x="16285" y="82771"/>
                      <a:pt x="18091" y="87017"/>
                      <a:pt x="20578" y="90489"/>
                    </a:cubicBezTo>
                    <a:cubicBezTo>
                      <a:pt x="23064" y="93961"/>
                      <a:pt x="26372" y="95696"/>
                      <a:pt x="30501" y="95696"/>
                    </a:cubicBezTo>
                    <a:close/>
                  </a:path>
                </a:pathLst>
              </a:custGeom>
              <a:solidFill>
                <a:srgbClr val="262626"/>
              </a:solidFill>
              <a:ln w="9006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85" name="Graphic 4">
                <a:extLst>
                  <a:ext uri="{FF2B5EF4-FFF2-40B4-BE49-F238E27FC236}">
                    <a16:creationId xmlns:a16="http://schemas.microsoft.com/office/drawing/2014/main" id="{D2926823-6D65-CCD8-49EE-3E813AACE30C}"/>
                  </a:ext>
                </a:extLst>
              </p:cNvPr>
              <p:cNvGrpSpPr/>
              <p:nvPr/>
            </p:nvGrpSpPr>
            <p:grpSpPr>
              <a:xfrm>
                <a:off x="1903433" y="2472440"/>
                <a:ext cx="203251" cy="99232"/>
                <a:chOff x="1903433" y="2472440"/>
                <a:chExt cx="203251" cy="99232"/>
              </a:xfrm>
              <a:solidFill>
                <a:srgbClr val="262626"/>
              </a:solidFill>
            </p:grpSpPr>
            <p:sp>
              <p:nvSpPr>
                <p:cNvPr id="2840" name="Freeform: Shape 2839">
                  <a:extLst>
                    <a:ext uri="{FF2B5EF4-FFF2-40B4-BE49-F238E27FC236}">
                      <a16:creationId xmlns:a16="http://schemas.microsoft.com/office/drawing/2014/main" id="{FDC2CA93-68AB-D055-64C5-31168143D2A7}"/>
                    </a:ext>
                  </a:extLst>
                </p:cNvPr>
                <p:cNvSpPr/>
                <p:nvPr/>
              </p:nvSpPr>
              <p:spPr>
                <a:xfrm>
                  <a:off x="1903433" y="2472440"/>
                  <a:ext cx="57569" cy="99232"/>
                </a:xfrm>
                <a:custGeom>
                  <a:avLst/>
                  <a:gdLst>
                    <a:gd name="csX0" fmla="*/ 5572 w 57569"/>
                    <a:gd name="csY0" fmla="*/ 79791 h 99232"/>
                    <a:gd name="csX1" fmla="*/ 10146 w 57569"/>
                    <a:gd name="csY1" fmla="*/ 87463 h 99232"/>
                    <a:gd name="csX2" fmla="*/ 17395 w 57569"/>
                    <a:gd name="csY2" fmla="*/ 92881 h 99232"/>
                    <a:gd name="csX3" fmla="*/ 26121 w 57569"/>
                    <a:gd name="csY3" fmla="*/ 94852 h 99232"/>
                    <a:gd name="csX4" fmla="*/ 40479 w 57569"/>
                    <a:gd name="csY4" fmla="*/ 86759 h 99232"/>
                    <a:gd name="csX5" fmla="*/ 44420 w 57569"/>
                    <a:gd name="csY5" fmla="*/ 67124 h 99232"/>
                    <a:gd name="csX6" fmla="*/ 44209 w 57569"/>
                    <a:gd name="csY6" fmla="*/ 58679 h 99232"/>
                    <a:gd name="csX7" fmla="*/ 43294 w 57569"/>
                    <a:gd name="csY7" fmla="*/ 52063 h 99232"/>
                    <a:gd name="csX8" fmla="*/ 38579 w 57569"/>
                    <a:gd name="csY8" fmla="*/ 43195 h 99232"/>
                    <a:gd name="csX9" fmla="*/ 30345 w 57569"/>
                    <a:gd name="csY9" fmla="*/ 39394 h 99232"/>
                    <a:gd name="csX10" fmla="*/ 22040 w 57569"/>
                    <a:gd name="csY10" fmla="*/ 40873 h 99232"/>
                    <a:gd name="csX11" fmla="*/ 16339 w 57569"/>
                    <a:gd name="csY11" fmla="*/ 44321 h 99232"/>
                    <a:gd name="csX12" fmla="*/ 12468 w 57569"/>
                    <a:gd name="csY12" fmla="*/ 48474 h 99232"/>
                    <a:gd name="csX13" fmla="*/ 10357 w 57569"/>
                    <a:gd name="csY13" fmla="*/ 50796 h 99232"/>
                    <a:gd name="csX14" fmla="*/ 8809 w 57569"/>
                    <a:gd name="csY14" fmla="*/ 50796 h 99232"/>
                    <a:gd name="csX15" fmla="*/ 7894 w 57569"/>
                    <a:gd name="csY15" fmla="*/ 50374 h 99232"/>
                    <a:gd name="csX16" fmla="*/ 7401 w 57569"/>
                    <a:gd name="csY16" fmla="*/ 49529 h 99232"/>
                    <a:gd name="csX17" fmla="*/ 7401 w 57569"/>
                    <a:gd name="csY17" fmla="*/ 1391 h 99232"/>
                    <a:gd name="csX18" fmla="*/ 7824 w 57569"/>
                    <a:gd name="csY18" fmla="*/ 617 h 99232"/>
                    <a:gd name="csX19" fmla="*/ 8809 w 57569"/>
                    <a:gd name="csY19" fmla="*/ 265 h 99232"/>
                    <a:gd name="csX20" fmla="*/ 9231 w 57569"/>
                    <a:gd name="csY20" fmla="*/ 265 h 99232"/>
                    <a:gd name="csX21" fmla="*/ 29782 w 57569"/>
                    <a:gd name="csY21" fmla="*/ 4910 h 99232"/>
                    <a:gd name="csX22" fmla="*/ 50473 w 57569"/>
                    <a:gd name="csY22" fmla="*/ 265 h 99232"/>
                    <a:gd name="csX23" fmla="*/ 50894 w 57569"/>
                    <a:gd name="csY23" fmla="*/ 265 h 99232"/>
                    <a:gd name="csX24" fmla="*/ 51739 w 57569"/>
                    <a:gd name="csY24" fmla="*/ 617 h 99232"/>
                    <a:gd name="csX25" fmla="*/ 52162 w 57569"/>
                    <a:gd name="csY25" fmla="*/ 1391 h 99232"/>
                    <a:gd name="csX26" fmla="*/ 52162 w 57569"/>
                    <a:gd name="csY26" fmla="*/ 2657 h 99232"/>
                    <a:gd name="csX27" fmla="*/ 51880 w 57569"/>
                    <a:gd name="csY27" fmla="*/ 3361 h 99232"/>
                    <a:gd name="csX28" fmla="*/ 39564 w 57569"/>
                    <a:gd name="csY28" fmla="*/ 13637 h 99232"/>
                    <a:gd name="csX29" fmla="*/ 24151 w 57569"/>
                    <a:gd name="csY29" fmla="*/ 17296 h 99232"/>
                    <a:gd name="csX30" fmla="*/ 12328 w 57569"/>
                    <a:gd name="csY30" fmla="*/ 15607 h 99232"/>
                    <a:gd name="csX31" fmla="*/ 12328 w 57569"/>
                    <a:gd name="csY31" fmla="*/ 42914 h 99232"/>
                    <a:gd name="csX32" fmla="*/ 20914 w 57569"/>
                    <a:gd name="csY32" fmla="*/ 37354 h 99232"/>
                    <a:gd name="csX33" fmla="*/ 30485 w 57569"/>
                    <a:gd name="csY33" fmla="*/ 35735 h 99232"/>
                    <a:gd name="csX34" fmla="*/ 44772 w 57569"/>
                    <a:gd name="csY34" fmla="*/ 40310 h 99232"/>
                    <a:gd name="csX35" fmla="*/ 54414 w 57569"/>
                    <a:gd name="csY35" fmla="*/ 52203 h 99232"/>
                    <a:gd name="csX36" fmla="*/ 57792 w 57569"/>
                    <a:gd name="csY36" fmla="*/ 67264 h 99232"/>
                    <a:gd name="csX37" fmla="*/ 53569 w 57569"/>
                    <a:gd name="csY37" fmla="*/ 83240 h 99232"/>
                    <a:gd name="csX38" fmla="*/ 42028 w 57569"/>
                    <a:gd name="csY38" fmla="*/ 95063 h 99232"/>
                    <a:gd name="csX39" fmla="*/ 26121 w 57569"/>
                    <a:gd name="csY39" fmla="*/ 99497 h 99232"/>
                    <a:gd name="csX40" fmla="*/ 13031 w 57569"/>
                    <a:gd name="csY40" fmla="*/ 95768 h 99232"/>
                    <a:gd name="csX41" fmla="*/ 3672 w 57569"/>
                    <a:gd name="csY41" fmla="*/ 85844 h 99232"/>
                    <a:gd name="csX42" fmla="*/ 223 w 57569"/>
                    <a:gd name="csY42" fmla="*/ 72754 h 99232"/>
                    <a:gd name="csX43" fmla="*/ 2334 w 57569"/>
                    <a:gd name="csY43" fmla="*/ 67475 h 99232"/>
                    <a:gd name="csX44" fmla="*/ 7683 w 57569"/>
                    <a:gd name="csY44" fmla="*/ 65435 h 99232"/>
                    <a:gd name="csX45" fmla="*/ 12961 w 57569"/>
                    <a:gd name="csY45" fmla="*/ 67475 h 99232"/>
                    <a:gd name="csX46" fmla="*/ 15143 w 57569"/>
                    <a:gd name="csY46" fmla="*/ 72754 h 99232"/>
                    <a:gd name="csX47" fmla="*/ 12961 w 57569"/>
                    <a:gd name="csY47" fmla="*/ 77962 h 99232"/>
                    <a:gd name="csX48" fmla="*/ 7683 w 57569"/>
                    <a:gd name="csY48" fmla="*/ 80073 h 99232"/>
                    <a:gd name="csX49" fmla="*/ 6487 w 57569"/>
                    <a:gd name="csY49" fmla="*/ 80003 h 99232"/>
                    <a:gd name="csX50" fmla="*/ 5572 w 57569"/>
                    <a:gd name="csY50" fmla="*/ 79791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</a:cxnLst>
                  <a:rect l="l" t="t" r="r" b="b"/>
                  <a:pathLst>
                    <a:path w="57569" h="99232">
                      <a:moveTo>
                        <a:pt x="5572" y="79791"/>
                      </a:moveTo>
                      <a:cubicBezTo>
                        <a:pt x="6604" y="82607"/>
                        <a:pt x="8129" y="85164"/>
                        <a:pt x="10146" y="87463"/>
                      </a:cubicBezTo>
                      <a:cubicBezTo>
                        <a:pt x="12163" y="89762"/>
                        <a:pt x="14580" y="91568"/>
                        <a:pt x="17395" y="92881"/>
                      </a:cubicBezTo>
                      <a:cubicBezTo>
                        <a:pt x="20210" y="94195"/>
                        <a:pt x="23119" y="94852"/>
                        <a:pt x="26121" y="94852"/>
                      </a:cubicBezTo>
                      <a:cubicBezTo>
                        <a:pt x="33066" y="94852"/>
                        <a:pt x="37852" y="92155"/>
                        <a:pt x="40479" y="86759"/>
                      </a:cubicBezTo>
                      <a:cubicBezTo>
                        <a:pt x="43106" y="81363"/>
                        <a:pt x="44420" y="74818"/>
                        <a:pt x="44420" y="67124"/>
                      </a:cubicBezTo>
                      <a:cubicBezTo>
                        <a:pt x="44420" y="63746"/>
                        <a:pt x="44350" y="60931"/>
                        <a:pt x="44209" y="58679"/>
                      </a:cubicBezTo>
                      <a:cubicBezTo>
                        <a:pt x="44068" y="56426"/>
                        <a:pt x="43763" y="54221"/>
                        <a:pt x="43294" y="52063"/>
                      </a:cubicBezTo>
                      <a:cubicBezTo>
                        <a:pt x="42355" y="48685"/>
                        <a:pt x="40784" y="45729"/>
                        <a:pt x="38579" y="43195"/>
                      </a:cubicBezTo>
                      <a:cubicBezTo>
                        <a:pt x="36374" y="40661"/>
                        <a:pt x="33629" y="39394"/>
                        <a:pt x="30345" y="39394"/>
                      </a:cubicBezTo>
                      <a:cubicBezTo>
                        <a:pt x="27154" y="39394"/>
                        <a:pt x="24386" y="39887"/>
                        <a:pt x="22040" y="40873"/>
                      </a:cubicBezTo>
                      <a:cubicBezTo>
                        <a:pt x="19694" y="41858"/>
                        <a:pt x="17794" y="43008"/>
                        <a:pt x="16339" y="44321"/>
                      </a:cubicBezTo>
                      <a:cubicBezTo>
                        <a:pt x="14885" y="45635"/>
                        <a:pt x="13594" y="47019"/>
                        <a:pt x="12468" y="48474"/>
                      </a:cubicBezTo>
                      <a:cubicBezTo>
                        <a:pt x="11342" y="49928"/>
                        <a:pt x="10639" y="50702"/>
                        <a:pt x="10357" y="50796"/>
                      </a:cubicBezTo>
                      <a:lnTo>
                        <a:pt x="8809" y="50796"/>
                      </a:lnTo>
                      <a:cubicBezTo>
                        <a:pt x="8528" y="50796"/>
                        <a:pt x="8223" y="50655"/>
                        <a:pt x="7894" y="50374"/>
                      </a:cubicBezTo>
                      <a:cubicBezTo>
                        <a:pt x="7566" y="50092"/>
                        <a:pt x="7401" y="49810"/>
                        <a:pt x="7401" y="49529"/>
                      </a:cubicBezTo>
                      <a:lnTo>
                        <a:pt x="7401" y="1391"/>
                      </a:lnTo>
                      <a:cubicBezTo>
                        <a:pt x="7401" y="1109"/>
                        <a:pt x="7542" y="851"/>
                        <a:pt x="7824" y="617"/>
                      </a:cubicBezTo>
                      <a:cubicBezTo>
                        <a:pt x="8105" y="382"/>
                        <a:pt x="8434" y="265"/>
                        <a:pt x="8809" y="265"/>
                      </a:cubicBezTo>
                      <a:lnTo>
                        <a:pt x="9231" y="265"/>
                      </a:lnTo>
                      <a:cubicBezTo>
                        <a:pt x="15706" y="3361"/>
                        <a:pt x="22556" y="4910"/>
                        <a:pt x="29782" y="4910"/>
                      </a:cubicBezTo>
                      <a:cubicBezTo>
                        <a:pt x="36913" y="4910"/>
                        <a:pt x="43810" y="3361"/>
                        <a:pt x="50473" y="265"/>
                      </a:cubicBezTo>
                      <a:lnTo>
                        <a:pt x="50894" y="265"/>
                      </a:lnTo>
                      <a:cubicBezTo>
                        <a:pt x="51176" y="265"/>
                        <a:pt x="51458" y="382"/>
                        <a:pt x="51739" y="617"/>
                      </a:cubicBezTo>
                      <a:cubicBezTo>
                        <a:pt x="52021" y="851"/>
                        <a:pt x="52162" y="1109"/>
                        <a:pt x="52162" y="1391"/>
                      </a:cubicBezTo>
                      <a:lnTo>
                        <a:pt x="52162" y="2657"/>
                      </a:lnTo>
                      <a:cubicBezTo>
                        <a:pt x="52162" y="3126"/>
                        <a:pt x="52068" y="3361"/>
                        <a:pt x="51880" y="3361"/>
                      </a:cubicBezTo>
                      <a:cubicBezTo>
                        <a:pt x="48595" y="7771"/>
                        <a:pt x="44490" y="11197"/>
                        <a:pt x="39564" y="13637"/>
                      </a:cubicBezTo>
                      <a:cubicBezTo>
                        <a:pt x="34637" y="16076"/>
                        <a:pt x="29500" y="17296"/>
                        <a:pt x="24151" y="17296"/>
                      </a:cubicBezTo>
                      <a:cubicBezTo>
                        <a:pt x="20304" y="17296"/>
                        <a:pt x="16363" y="16733"/>
                        <a:pt x="12328" y="15607"/>
                      </a:cubicBezTo>
                      <a:lnTo>
                        <a:pt x="12328" y="42914"/>
                      </a:lnTo>
                      <a:cubicBezTo>
                        <a:pt x="15518" y="40286"/>
                        <a:pt x="18380" y="38433"/>
                        <a:pt x="20914" y="37354"/>
                      </a:cubicBezTo>
                      <a:cubicBezTo>
                        <a:pt x="23448" y="36275"/>
                        <a:pt x="26638" y="35735"/>
                        <a:pt x="30485" y="35735"/>
                      </a:cubicBezTo>
                      <a:cubicBezTo>
                        <a:pt x="35834" y="35735"/>
                        <a:pt x="40596" y="37260"/>
                        <a:pt x="44772" y="40310"/>
                      </a:cubicBezTo>
                      <a:cubicBezTo>
                        <a:pt x="48948" y="43359"/>
                        <a:pt x="52162" y="47324"/>
                        <a:pt x="54414" y="52203"/>
                      </a:cubicBezTo>
                      <a:cubicBezTo>
                        <a:pt x="56666" y="57083"/>
                        <a:pt x="57792" y="62103"/>
                        <a:pt x="57792" y="67264"/>
                      </a:cubicBezTo>
                      <a:cubicBezTo>
                        <a:pt x="57792" y="72988"/>
                        <a:pt x="56384" y="78313"/>
                        <a:pt x="53569" y="83240"/>
                      </a:cubicBezTo>
                      <a:cubicBezTo>
                        <a:pt x="50754" y="88166"/>
                        <a:pt x="46907" y="92107"/>
                        <a:pt x="42028" y="95063"/>
                      </a:cubicBezTo>
                      <a:cubicBezTo>
                        <a:pt x="37148" y="98019"/>
                        <a:pt x="31846" y="99497"/>
                        <a:pt x="26121" y="99497"/>
                      </a:cubicBezTo>
                      <a:cubicBezTo>
                        <a:pt x="21336" y="99497"/>
                        <a:pt x="16973" y="98254"/>
                        <a:pt x="13031" y="95768"/>
                      </a:cubicBezTo>
                      <a:cubicBezTo>
                        <a:pt x="9091" y="93281"/>
                        <a:pt x="5971" y="89973"/>
                        <a:pt x="3672" y="85844"/>
                      </a:cubicBezTo>
                      <a:cubicBezTo>
                        <a:pt x="1372" y="81715"/>
                        <a:pt x="223" y="77352"/>
                        <a:pt x="223" y="72754"/>
                      </a:cubicBezTo>
                      <a:cubicBezTo>
                        <a:pt x="223" y="70596"/>
                        <a:pt x="926" y="68836"/>
                        <a:pt x="2334" y="67475"/>
                      </a:cubicBezTo>
                      <a:cubicBezTo>
                        <a:pt x="3742" y="66115"/>
                        <a:pt x="5525" y="65435"/>
                        <a:pt x="7683" y="65435"/>
                      </a:cubicBezTo>
                      <a:cubicBezTo>
                        <a:pt x="9747" y="65435"/>
                        <a:pt x="11507" y="66115"/>
                        <a:pt x="12961" y="67475"/>
                      </a:cubicBezTo>
                      <a:cubicBezTo>
                        <a:pt x="14416" y="68836"/>
                        <a:pt x="15143" y="70596"/>
                        <a:pt x="15143" y="72754"/>
                      </a:cubicBezTo>
                      <a:cubicBezTo>
                        <a:pt x="15143" y="74818"/>
                        <a:pt x="14416" y="76554"/>
                        <a:pt x="12961" y="77962"/>
                      </a:cubicBezTo>
                      <a:cubicBezTo>
                        <a:pt x="11507" y="79369"/>
                        <a:pt x="9747" y="80073"/>
                        <a:pt x="7683" y="80073"/>
                      </a:cubicBezTo>
                      <a:cubicBezTo>
                        <a:pt x="7308" y="80073"/>
                        <a:pt x="6909" y="80050"/>
                        <a:pt x="6487" y="80003"/>
                      </a:cubicBezTo>
                      <a:cubicBezTo>
                        <a:pt x="6064" y="79956"/>
                        <a:pt x="5759" y="79885"/>
                        <a:pt x="5572" y="7979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1" name="Freeform: Shape 2840">
                  <a:extLst>
                    <a:ext uri="{FF2B5EF4-FFF2-40B4-BE49-F238E27FC236}">
                      <a16:creationId xmlns:a16="http://schemas.microsoft.com/office/drawing/2014/main" id="{FB4CCBB2-6585-B230-248B-3AEF8B177EFD}"/>
                    </a:ext>
                  </a:extLst>
                </p:cNvPr>
                <p:cNvSpPr/>
                <p:nvPr/>
              </p:nvSpPr>
              <p:spPr>
                <a:xfrm>
                  <a:off x="1973952" y="2472440"/>
                  <a:ext cx="60665" cy="99232"/>
                </a:xfrm>
                <a:custGeom>
                  <a:avLst/>
                  <a:gdLst>
                    <a:gd name="csX0" fmla="*/ 30626 w 60665"/>
                    <a:gd name="csY0" fmla="*/ 99497 h 99232"/>
                    <a:gd name="csX1" fmla="*/ 6627 w 60665"/>
                    <a:gd name="csY1" fmla="*/ 84929 h 99232"/>
                    <a:gd name="csX2" fmla="*/ 223 w 60665"/>
                    <a:gd name="csY2" fmla="*/ 50233 h 99232"/>
                    <a:gd name="csX3" fmla="*/ 2545 w 60665"/>
                    <a:gd name="csY3" fmla="*/ 26657 h 99232"/>
                    <a:gd name="csX4" fmla="*/ 11623 w 60665"/>
                    <a:gd name="csY4" fmla="*/ 7936 h 99232"/>
                    <a:gd name="csX5" fmla="*/ 30626 w 60665"/>
                    <a:gd name="csY5" fmla="*/ 265 h 99232"/>
                    <a:gd name="csX6" fmla="*/ 46250 w 60665"/>
                    <a:gd name="csY6" fmla="*/ 4910 h 99232"/>
                    <a:gd name="csX7" fmla="*/ 55469 w 60665"/>
                    <a:gd name="csY7" fmla="*/ 16874 h 99232"/>
                    <a:gd name="csX8" fmla="*/ 59762 w 60665"/>
                    <a:gd name="csY8" fmla="*/ 32638 h 99232"/>
                    <a:gd name="csX9" fmla="*/ 60888 w 60665"/>
                    <a:gd name="csY9" fmla="*/ 50233 h 99232"/>
                    <a:gd name="csX10" fmla="*/ 58636 w 60665"/>
                    <a:gd name="csY10" fmla="*/ 73458 h 99232"/>
                    <a:gd name="csX11" fmla="*/ 49698 w 60665"/>
                    <a:gd name="csY11" fmla="*/ 91897 h 99232"/>
                    <a:gd name="csX12" fmla="*/ 30626 w 60665"/>
                    <a:gd name="csY12" fmla="*/ 99497 h 99232"/>
                    <a:gd name="csX13" fmla="*/ 30626 w 60665"/>
                    <a:gd name="csY13" fmla="*/ 95696 h 99232"/>
                    <a:gd name="csX14" fmla="*/ 42590 w 60665"/>
                    <a:gd name="csY14" fmla="*/ 87463 h 99232"/>
                    <a:gd name="csX15" fmla="*/ 47446 w 60665"/>
                    <a:gd name="csY15" fmla="*/ 69235 h 99232"/>
                    <a:gd name="csX16" fmla="*/ 48360 w 60665"/>
                    <a:gd name="csY16" fmla="*/ 47981 h 99232"/>
                    <a:gd name="csX17" fmla="*/ 47446 w 60665"/>
                    <a:gd name="csY17" fmla="*/ 27993 h 99232"/>
                    <a:gd name="csX18" fmla="*/ 42660 w 60665"/>
                    <a:gd name="csY18" fmla="*/ 11385 h 99232"/>
                    <a:gd name="csX19" fmla="*/ 30626 w 60665"/>
                    <a:gd name="csY19" fmla="*/ 3924 h 99232"/>
                    <a:gd name="csX20" fmla="*/ 18520 w 60665"/>
                    <a:gd name="csY20" fmla="*/ 11385 h 99232"/>
                    <a:gd name="csX21" fmla="*/ 13665 w 60665"/>
                    <a:gd name="csY21" fmla="*/ 27993 h 99232"/>
                    <a:gd name="csX22" fmla="*/ 12749 w 60665"/>
                    <a:gd name="csY22" fmla="*/ 47981 h 99232"/>
                    <a:gd name="csX23" fmla="*/ 13172 w 60665"/>
                    <a:gd name="csY23" fmla="*/ 63112 h 99232"/>
                    <a:gd name="csX24" fmla="*/ 15284 w 60665"/>
                    <a:gd name="csY24" fmla="*/ 77751 h 99232"/>
                    <a:gd name="csX25" fmla="*/ 20702 w 60665"/>
                    <a:gd name="csY25" fmla="*/ 90489 h 99232"/>
                    <a:gd name="csX26" fmla="*/ 30626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626" y="99497"/>
                      </a:moveTo>
                      <a:cubicBezTo>
                        <a:pt x="18896" y="99497"/>
                        <a:pt x="10896" y="94641"/>
                        <a:pt x="6627" y="84929"/>
                      </a:cubicBezTo>
                      <a:cubicBezTo>
                        <a:pt x="2357" y="75217"/>
                        <a:pt x="223" y="63651"/>
                        <a:pt x="223" y="50233"/>
                      </a:cubicBezTo>
                      <a:cubicBezTo>
                        <a:pt x="223" y="41881"/>
                        <a:pt x="997" y="34022"/>
                        <a:pt x="2545" y="26657"/>
                      </a:cubicBezTo>
                      <a:cubicBezTo>
                        <a:pt x="4093" y="19290"/>
                        <a:pt x="7119" y="13050"/>
                        <a:pt x="11623" y="7936"/>
                      </a:cubicBezTo>
                      <a:cubicBezTo>
                        <a:pt x="16128" y="2822"/>
                        <a:pt x="22462" y="265"/>
                        <a:pt x="30626" y="265"/>
                      </a:cubicBezTo>
                      <a:cubicBezTo>
                        <a:pt x="37007" y="265"/>
                        <a:pt x="42215" y="1813"/>
                        <a:pt x="46250" y="4910"/>
                      </a:cubicBezTo>
                      <a:cubicBezTo>
                        <a:pt x="50284" y="8006"/>
                        <a:pt x="53357" y="11994"/>
                        <a:pt x="55469" y="16874"/>
                      </a:cubicBezTo>
                      <a:cubicBezTo>
                        <a:pt x="57580" y="21753"/>
                        <a:pt x="59012" y="27008"/>
                        <a:pt x="59762" y="32638"/>
                      </a:cubicBezTo>
                      <a:cubicBezTo>
                        <a:pt x="60513" y="38268"/>
                        <a:pt x="60888" y="44133"/>
                        <a:pt x="60888" y="50233"/>
                      </a:cubicBezTo>
                      <a:cubicBezTo>
                        <a:pt x="60888" y="58491"/>
                        <a:pt x="60138" y="66232"/>
                        <a:pt x="58636" y="73458"/>
                      </a:cubicBezTo>
                      <a:cubicBezTo>
                        <a:pt x="57135" y="80683"/>
                        <a:pt x="54155" y="86829"/>
                        <a:pt x="49698" y="91897"/>
                      </a:cubicBezTo>
                      <a:cubicBezTo>
                        <a:pt x="45241" y="96964"/>
                        <a:pt x="38883" y="99497"/>
                        <a:pt x="30626" y="99497"/>
                      </a:cubicBezTo>
                      <a:close/>
                      <a:moveTo>
                        <a:pt x="30626" y="95696"/>
                      </a:moveTo>
                      <a:cubicBezTo>
                        <a:pt x="35974" y="95696"/>
                        <a:pt x="39962" y="92952"/>
                        <a:pt x="42590" y="87463"/>
                      </a:cubicBezTo>
                      <a:cubicBezTo>
                        <a:pt x="45217" y="81973"/>
                        <a:pt x="46836" y="75897"/>
                        <a:pt x="47446" y="69235"/>
                      </a:cubicBezTo>
                      <a:cubicBezTo>
                        <a:pt x="48056" y="62573"/>
                        <a:pt x="48360" y="55488"/>
                        <a:pt x="48360" y="47981"/>
                      </a:cubicBezTo>
                      <a:cubicBezTo>
                        <a:pt x="48360" y="40755"/>
                        <a:pt x="48056" y="34093"/>
                        <a:pt x="47446" y="27993"/>
                      </a:cubicBezTo>
                      <a:cubicBezTo>
                        <a:pt x="46836" y="21894"/>
                        <a:pt x="45240" y="16358"/>
                        <a:pt x="42660" y="11385"/>
                      </a:cubicBezTo>
                      <a:cubicBezTo>
                        <a:pt x="40079" y="6411"/>
                        <a:pt x="36068" y="3924"/>
                        <a:pt x="30626" y="3924"/>
                      </a:cubicBezTo>
                      <a:cubicBezTo>
                        <a:pt x="25183" y="3924"/>
                        <a:pt x="21148" y="6411"/>
                        <a:pt x="18520" y="11385"/>
                      </a:cubicBezTo>
                      <a:cubicBezTo>
                        <a:pt x="15893" y="16358"/>
                        <a:pt x="14274" y="21894"/>
                        <a:pt x="13665" y="27993"/>
                      </a:cubicBezTo>
                      <a:cubicBezTo>
                        <a:pt x="13055" y="34093"/>
                        <a:pt x="12749" y="40755"/>
                        <a:pt x="12749" y="47981"/>
                      </a:cubicBezTo>
                      <a:cubicBezTo>
                        <a:pt x="12749" y="53330"/>
                        <a:pt x="12890" y="58373"/>
                        <a:pt x="13172" y="63112"/>
                      </a:cubicBezTo>
                      <a:cubicBezTo>
                        <a:pt x="13454" y="67851"/>
                        <a:pt x="14158" y="72730"/>
                        <a:pt x="15284" y="77751"/>
                      </a:cubicBezTo>
                      <a:cubicBezTo>
                        <a:pt x="16410" y="82771"/>
                        <a:pt x="18216" y="87017"/>
                        <a:pt x="20702" y="90489"/>
                      </a:cubicBezTo>
                      <a:cubicBezTo>
                        <a:pt x="23189" y="93961"/>
                        <a:pt x="26497" y="95696"/>
                        <a:pt x="30626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2" name="Freeform: Shape 2841">
                  <a:extLst>
                    <a:ext uri="{FF2B5EF4-FFF2-40B4-BE49-F238E27FC236}">
                      <a16:creationId xmlns:a16="http://schemas.microsoft.com/office/drawing/2014/main" id="{E5164242-CE4C-39F5-2F3B-0E1801FFBBC4}"/>
                    </a:ext>
                  </a:extLst>
                </p:cNvPr>
                <p:cNvSpPr/>
                <p:nvPr/>
              </p:nvSpPr>
              <p:spPr>
                <a:xfrm>
                  <a:off x="2046019" y="2472440"/>
                  <a:ext cx="60665" cy="99232"/>
                </a:xfrm>
                <a:custGeom>
                  <a:avLst/>
                  <a:gdLst>
                    <a:gd name="csX0" fmla="*/ 30626 w 60665"/>
                    <a:gd name="csY0" fmla="*/ 99497 h 99232"/>
                    <a:gd name="csX1" fmla="*/ 6627 w 60665"/>
                    <a:gd name="csY1" fmla="*/ 84929 h 99232"/>
                    <a:gd name="csX2" fmla="*/ 223 w 60665"/>
                    <a:gd name="csY2" fmla="*/ 50233 h 99232"/>
                    <a:gd name="csX3" fmla="*/ 2545 w 60665"/>
                    <a:gd name="csY3" fmla="*/ 26657 h 99232"/>
                    <a:gd name="csX4" fmla="*/ 11623 w 60665"/>
                    <a:gd name="csY4" fmla="*/ 7936 h 99232"/>
                    <a:gd name="csX5" fmla="*/ 30626 w 60665"/>
                    <a:gd name="csY5" fmla="*/ 265 h 99232"/>
                    <a:gd name="csX6" fmla="*/ 46250 w 60665"/>
                    <a:gd name="csY6" fmla="*/ 4910 h 99232"/>
                    <a:gd name="csX7" fmla="*/ 55469 w 60665"/>
                    <a:gd name="csY7" fmla="*/ 16874 h 99232"/>
                    <a:gd name="csX8" fmla="*/ 59762 w 60665"/>
                    <a:gd name="csY8" fmla="*/ 32638 h 99232"/>
                    <a:gd name="csX9" fmla="*/ 60888 w 60665"/>
                    <a:gd name="csY9" fmla="*/ 50233 h 99232"/>
                    <a:gd name="csX10" fmla="*/ 58636 w 60665"/>
                    <a:gd name="csY10" fmla="*/ 73458 h 99232"/>
                    <a:gd name="csX11" fmla="*/ 49698 w 60665"/>
                    <a:gd name="csY11" fmla="*/ 91897 h 99232"/>
                    <a:gd name="csX12" fmla="*/ 30626 w 60665"/>
                    <a:gd name="csY12" fmla="*/ 99497 h 99232"/>
                    <a:gd name="csX13" fmla="*/ 30626 w 60665"/>
                    <a:gd name="csY13" fmla="*/ 95696 h 99232"/>
                    <a:gd name="csX14" fmla="*/ 42590 w 60665"/>
                    <a:gd name="csY14" fmla="*/ 87463 h 99232"/>
                    <a:gd name="csX15" fmla="*/ 47446 w 60665"/>
                    <a:gd name="csY15" fmla="*/ 69235 h 99232"/>
                    <a:gd name="csX16" fmla="*/ 48361 w 60665"/>
                    <a:gd name="csY16" fmla="*/ 47981 h 99232"/>
                    <a:gd name="csX17" fmla="*/ 47446 w 60665"/>
                    <a:gd name="csY17" fmla="*/ 27993 h 99232"/>
                    <a:gd name="csX18" fmla="*/ 42661 w 60665"/>
                    <a:gd name="csY18" fmla="*/ 11385 h 99232"/>
                    <a:gd name="csX19" fmla="*/ 30626 w 60665"/>
                    <a:gd name="csY19" fmla="*/ 3924 h 99232"/>
                    <a:gd name="csX20" fmla="*/ 18521 w 60665"/>
                    <a:gd name="csY20" fmla="*/ 11385 h 99232"/>
                    <a:gd name="csX21" fmla="*/ 13665 w 60665"/>
                    <a:gd name="csY21" fmla="*/ 27993 h 99232"/>
                    <a:gd name="csX22" fmla="*/ 12749 w 60665"/>
                    <a:gd name="csY22" fmla="*/ 47981 h 99232"/>
                    <a:gd name="csX23" fmla="*/ 13172 w 60665"/>
                    <a:gd name="csY23" fmla="*/ 63112 h 99232"/>
                    <a:gd name="csX24" fmla="*/ 15284 w 60665"/>
                    <a:gd name="csY24" fmla="*/ 77751 h 99232"/>
                    <a:gd name="csX25" fmla="*/ 20703 w 60665"/>
                    <a:gd name="csY25" fmla="*/ 90489 h 99232"/>
                    <a:gd name="csX26" fmla="*/ 30626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626" y="99497"/>
                      </a:moveTo>
                      <a:cubicBezTo>
                        <a:pt x="18896" y="99497"/>
                        <a:pt x="10897" y="94641"/>
                        <a:pt x="6627" y="84929"/>
                      </a:cubicBezTo>
                      <a:cubicBezTo>
                        <a:pt x="2357" y="75217"/>
                        <a:pt x="223" y="63651"/>
                        <a:pt x="223" y="50233"/>
                      </a:cubicBezTo>
                      <a:cubicBezTo>
                        <a:pt x="223" y="41881"/>
                        <a:pt x="997" y="34022"/>
                        <a:pt x="2545" y="26657"/>
                      </a:cubicBezTo>
                      <a:cubicBezTo>
                        <a:pt x="4093" y="19290"/>
                        <a:pt x="7119" y="13050"/>
                        <a:pt x="11623" y="7936"/>
                      </a:cubicBezTo>
                      <a:cubicBezTo>
                        <a:pt x="16128" y="2822"/>
                        <a:pt x="22462" y="265"/>
                        <a:pt x="30626" y="265"/>
                      </a:cubicBezTo>
                      <a:cubicBezTo>
                        <a:pt x="37007" y="265"/>
                        <a:pt x="42215" y="1813"/>
                        <a:pt x="46250" y="4910"/>
                      </a:cubicBezTo>
                      <a:cubicBezTo>
                        <a:pt x="50285" y="8006"/>
                        <a:pt x="53358" y="11994"/>
                        <a:pt x="55469" y="16874"/>
                      </a:cubicBezTo>
                      <a:cubicBezTo>
                        <a:pt x="57580" y="21753"/>
                        <a:pt x="59012" y="27008"/>
                        <a:pt x="59762" y="32638"/>
                      </a:cubicBezTo>
                      <a:cubicBezTo>
                        <a:pt x="60513" y="38268"/>
                        <a:pt x="60888" y="44133"/>
                        <a:pt x="60888" y="50233"/>
                      </a:cubicBezTo>
                      <a:cubicBezTo>
                        <a:pt x="60888" y="58491"/>
                        <a:pt x="60138" y="66232"/>
                        <a:pt x="58636" y="73458"/>
                      </a:cubicBezTo>
                      <a:cubicBezTo>
                        <a:pt x="57135" y="80683"/>
                        <a:pt x="54155" y="86829"/>
                        <a:pt x="49698" y="91897"/>
                      </a:cubicBezTo>
                      <a:cubicBezTo>
                        <a:pt x="45241" y="96964"/>
                        <a:pt x="38883" y="99497"/>
                        <a:pt x="30626" y="99497"/>
                      </a:cubicBezTo>
                      <a:close/>
                      <a:moveTo>
                        <a:pt x="30626" y="95696"/>
                      </a:moveTo>
                      <a:cubicBezTo>
                        <a:pt x="35974" y="95696"/>
                        <a:pt x="39962" y="92952"/>
                        <a:pt x="42590" y="87463"/>
                      </a:cubicBezTo>
                      <a:cubicBezTo>
                        <a:pt x="45217" y="81973"/>
                        <a:pt x="46836" y="75897"/>
                        <a:pt x="47446" y="69235"/>
                      </a:cubicBezTo>
                      <a:cubicBezTo>
                        <a:pt x="48056" y="62573"/>
                        <a:pt x="48361" y="55488"/>
                        <a:pt x="48361" y="47981"/>
                      </a:cubicBezTo>
                      <a:cubicBezTo>
                        <a:pt x="48361" y="40755"/>
                        <a:pt x="48056" y="34093"/>
                        <a:pt x="47446" y="27993"/>
                      </a:cubicBezTo>
                      <a:cubicBezTo>
                        <a:pt x="46836" y="21894"/>
                        <a:pt x="45241" y="16358"/>
                        <a:pt x="42661" y="11385"/>
                      </a:cubicBezTo>
                      <a:cubicBezTo>
                        <a:pt x="40080" y="6411"/>
                        <a:pt x="36068" y="3924"/>
                        <a:pt x="30626" y="3924"/>
                      </a:cubicBezTo>
                      <a:cubicBezTo>
                        <a:pt x="25183" y="3924"/>
                        <a:pt x="21149" y="6411"/>
                        <a:pt x="18521" y="11385"/>
                      </a:cubicBezTo>
                      <a:cubicBezTo>
                        <a:pt x="15894" y="16358"/>
                        <a:pt x="14275" y="21894"/>
                        <a:pt x="13665" y="27993"/>
                      </a:cubicBezTo>
                      <a:cubicBezTo>
                        <a:pt x="13055" y="34093"/>
                        <a:pt x="12749" y="40755"/>
                        <a:pt x="12749" y="47981"/>
                      </a:cubicBezTo>
                      <a:cubicBezTo>
                        <a:pt x="12749" y="53330"/>
                        <a:pt x="12890" y="58373"/>
                        <a:pt x="13172" y="63112"/>
                      </a:cubicBezTo>
                      <a:cubicBezTo>
                        <a:pt x="13454" y="67851"/>
                        <a:pt x="14157" y="72730"/>
                        <a:pt x="15284" y="77751"/>
                      </a:cubicBezTo>
                      <a:cubicBezTo>
                        <a:pt x="16410" y="82771"/>
                        <a:pt x="18216" y="87017"/>
                        <a:pt x="20703" y="90489"/>
                      </a:cubicBezTo>
                      <a:cubicBezTo>
                        <a:pt x="23189" y="93961"/>
                        <a:pt x="26497" y="95696"/>
                        <a:pt x="30626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86" name="Graphic 4">
                <a:extLst>
                  <a:ext uri="{FF2B5EF4-FFF2-40B4-BE49-F238E27FC236}">
                    <a16:creationId xmlns:a16="http://schemas.microsoft.com/office/drawing/2014/main" id="{676936AE-AD4C-0058-4FCC-FE2F455CCEE9}"/>
                  </a:ext>
                </a:extLst>
              </p:cNvPr>
              <p:cNvGrpSpPr/>
              <p:nvPr/>
            </p:nvGrpSpPr>
            <p:grpSpPr>
              <a:xfrm>
                <a:off x="2994287" y="2472440"/>
                <a:ext cx="269969" cy="99232"/>
                <a:chOff x="2994287" y="2472440"/>
                <a:chExt cx="269969" cy="99232"/>
              </a:xfrm>
              <a:solidFill>
                <a:srgbClr val="262626"/>
              </a:solidFill>
            </p:grpSpPr>
            <p:sp>
              <p:nvSpPr>
                <p:cNvPr id="2836" name="Freeform: Shape 2835">
                  <a:extLst>
                    <a:ext uri="{FF2B5EF4-FFF2-40B4-BE49-F238E27FC236}">
                      <a16:creationId xmlns:a16="http://schemas.microsoft.com/office/drawing/2014/main" id="{F5FA4396-D6EC-E02A-135F-8EDB230F3F13}"/>
                    </a:ext>
                  </a:extLst>
                </p:cNvPr>
                <p:cNvSpPr/>
                <p:nvPr/>
              </p:nvSpPr>
              <p:spPr>
                <a:xfrm>
                  <a:off x="2994287" y="2472440"/>
                  <a:ext cx="48137" cy="95994"/>
                </a:xfrm>
                <a:custGeom>
                  <a:avLst/>
                  <a:gdLst>
                    <a:gd name="csX0" fmla="*/ 1191 w 48137"/>
                    <a:gd name="csY0" fmla="*/ 96260 h 95994"/>
                    <a:gd name="csX1" fmla="*/ 1191 w 48137"/>
                    <a:gd name="csY1" fmla="*/ 91192 h 95994"/>
                    <a:gd name="csX2" fmla="*/ 19208 w 48137"/>
                    <a:gd name="csY2" fmla="*/ 86548 h 95994"/>
                    <a:gd name="csX3" fmla="*/ 19208 w 48137"/>
                    <a:gd name="csY3" fmla="*/ 10962 h 95994"/>
                    <a:gd name="csX4" fmla="*/ 347 w 48137"/>
                    <a:gd name="csY4" fmla="*/ 14481 h 95994"/>
                    <a:gd name="csX5" fmla="*/ 347 w 48137"/>
                    <a:gd name="csY5" fmla="*/ 9414 h 95994"/>
                    <a:gd name="csX6" fmla="*/ 27090 w 48137"/>
                    <a:gd name="csY6" fmla="*/ 265 h 95994"/>
                    <a:gd name="csX7" fmla="*/ 29061 w 48137"/>
                    <a:gd name="csY7" fmla="*/ 265 h 95994"/>
                    <a:gd name="csX8" fmla="*/ 30047 w 48137"/>
                    <a:gd name="csY8" fmla="*/ 617 h 95994"/>
                    <a:gd name="csX9" fmla="*/ 30468 w 48137"/>
                    <a:gd name="csY9" fmla="*/ 1531 h 95994"/>
                    <a:gd name="csX10" fmla="*/ 30468 w 48137"/>
                    <a:gd name="csY10" fmla="*/ 86548 h 95994"/>
                    <a:gd name="csX11" fmla="*/ 48485 w 48137"/>
                    <a:gd name="csY11" fmla="*/ 91192 h 95994"/>
                    <a:gd name="csX12" fmla="*/ 48485 w 48137"/>
                    <a:gd name="csY12" fmla="*/ 96260 h 95994"/>
                    <a:gd name="csX13" fmla="*/ 1191 w 48137"/>
                    <a:gd name="csY13" fmla="*/ 96260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191" y="96260"/>
                      </a:moveTo>
                      <a:lnTo>
                        <a:pt x="1191" y="91192"/>
                      </a:lnTo>
                      <a:cubicBezTo>
                        <a:pt x="13202" y="91192"/>
                        <a:pt x="19208" y="89644"/>
                        <a:pt x="19208" y="86548"/>
                      </a:cubicBezTo>
                      <a:lnTo>
                        <a:pt x="19208" y="10962"/>
                      </a:lnTo>
                      <a:cubicBezTo>
                        <a:pt x="14235" y="13308"/>
                        <a:pt x="7948" y="14481"/>
                        <a:pt x="347" y="14481"/>
                      </a:cubicBezTo>
                      <a:lnTo>
                        <a:pt x="347" y="9414"/>
                      </a:lnTo>
                      <a:cubicBezTo>
                        <a:pt x="12170" y="9414"/>
                        <a:pt x="21085" y="6364"/>
                        <a:pt x="27090" y="265"/>
                      </a:cubicBezTo>
                      <a:lnTo>
                        <a:pt x="29061" y="265"/>
                      </a:lnTo>
                      <a:cubicBezTo>
                        <a:pt x="29436" y="265"/>
                        <a:pt x="29765" y="382"/>
                        <a:pt x="30047" y="617"/>
                      </a:cubicBezTo>
                      <a:cubicBezTo>
                        <a:pt x="30328" y="851"/>
                        <a:pt x="30468" y="1156"/>
                        <a:pt x="30468" y="1531"/>
                      </a:cubicBezTo>
                      <a:lnTo>
                        <a:pt x="30468" y="86548"/>
                      </a:lnTo>
                      <a:cubicBezTo>
                        <a:pt x="30468" y="89644"/>
                        <a:pt x="36474" y="91192"/>
                        <a:pt x="48485" y="91192"/>
                      </a:cubicBezTo>
                      <a:lnTo>
                        <a:pt x="48485" y="96260"/>
                      </a:lnTo>
                      <a:lnTo>
                        <a:pt x="1191" y="96260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7" name="Freeform: Shape 2836">
                  <a:extLst>
                    <a:ext uri="{FF2B5EF4-FFF2-40B4-BE49-F238E27FC236}">
                      <a16:creationId xmlns:a16="http://schemas.microsoft.com/office/drawing/2014/main" id="{31CBFDE1-7FB1-298A-051C-06EFBB9C5161}"/>
                    </a:ext>
                  </a:extLst>
                </p:cNvPr>
                <p:cNvSpPr/>
                <p:nvPr/>
              </p:nvSpPr>
              <p:spPr>
                <a:xfrm>
                  <a:off x="3059457" y="2472440"/>
                  <a:ext cx="60665" cy="99232"/>
                </a:xfrm>
                <a:custGeom>
                  <a:avLst/>
                  <a:gdLst>
                    <a:gd name="csX0" fmla="*/ 30750 w 60665"/>
                    <a:gd name="csY0" fmla="*/ 99497 h 99232"/>
                    <a:gd name="csX1" fmla="*/ 6751 w 60665"/>
                    <a:gd name="csY1" fmla="*/ 84929 h 99232"/>
                    <a:gd name="csX2" fmla="*/ 347 w 60665"/>
                    <a:gd name="csY2" fmla="*/ 50233 h 99232"/>
                    <a:gd name="csX3" fmla="*/ 2669 w 60665"/>
                    <a:gd name="csY3" fmla="*/ 26657 h 99232"/>
                    <a:gd name="csX4" fmla="*/ 11748 w 60665"/>
                    <a:gd name="csY4" fmla="*/ 7936 h 99232"/>
                    <a:gd name="csX5" fmla="*/ 30750 w 60665"/>
                    <a:gd name="csY5" fmla="*/ 265 h 99232"/>
                    <a:gd name="csX6" fmla="*/ 46374 w 60665"/>
                    <a:gd name="csY6" fmla="*/ 4910 h 99232"/>
                    <a:gd name="csX7" fmla="*/ 55593 w 60665"/>
                    <a:gd name="csY7" fmla="*/ 16874 h 99232"/>
                    <a:gd name="csX8" fmla="*/ 59887 w 60665"/>
                    <a:gd name="csY8" fmla="*/ 32638 h 99232"/>
                    <a:gd name="csX9" fmla="*/ 61013 w 60665"/>
                    <a:gd name="csY9" fmla="*/ 50233 h 99232"/>
                    <a:gd name="csX10" fmla="*/ 58761 w 60665"/>
                    <a:gd name="csY10" fmla="*/ 73458 h 99232"/>
                    <a:gd name="csX11" fmla="*/ 49823 w 60665"/>
                    <a:gd name="csY11" fmla="*/ 91897 h 99232"/>
                    <a:gd name="csX12" fmla="*/ 30750 w 60665"/>
                    <a:gd name="csY12" fmla="*/ 99497 h 99232"/>
                    <a:gd name="csX13" fmla="*/ 30750 w 60665"/>
                    <a:gd name="csY13" fmla="*/ 95696 h 99232"/>
                    <a:gd name="csX14" fmla="*/ 42714 w 60665"/>
                    <a:gd name="csY14" fmla="*/ 87463 h 99232"/>
                    <a:gd name="csX15" fmla="*/ 47571 w 60665"/>
                    <a:gd name="csY15" fmla="*/ 69235 h 99232"/>
                    <a:gd name="csX16" fmla="*/ 48485 w 60665"/>
                    <a:gd name="csY16" fmla="*/ 47981 h 99232"/>
                    <a:gd name="csX17" fmla="*/ 47571 w 60665"/>
                    <a:gd name="csY17" fmla="*/ 27993 h 99232"/>
                    <a:gd name="csX18" fmla="*/ 42784 w 60665"/>
                    <a:gd name="csY18" fmla="*/ 11385 h 99232"/>
                    <a:gd name="csX19" fmla="*/ 30750 w 60665"/>
                    <a:gd name="csY19" fmla="*/ 3924 h 99232"/>
                    <a:gd name="csX20" fmla="*/ 18645 w 60665"/>
                    <a:gd name="csY20" fmla="*/ 11385 h 99232"/>
                    <a:gd name="csX21" fmla="*/ 13789 w 60665"/>
                    <a:gd name="csY21" fmla="*/ 27993 h 99232"/>
                    <a:gd name="csX22" fmla="*/ 12874 w 60665"/>
                    <a:gd name="csY22" fmla="*/ 47981 h 99232"/>
                    <a:gd name="csX23" fmla="*/ 13296 w 60665"/>
                    <a:gd name="csY23" fmla="*/ 63112 h 99232"/>
                    <a:gd name="csX24" fmla="*/ 15408 w 60665"/>
                    <a:gd name="csY24" fmla="*/ 77751 h 99232"/>
                    <a:gd name="csX25" fmla="*/ 20827 w 60665"/>
                    <a:gd name="csY25" fmla="*/ 90489 h 99232"/>
                    <a:gd name="csX26" fmla="*/ 30750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750" y="99497"/>
                      </a:moveTo>
                      <a:cubicBezTo>
                        <a:pt x="19021" y="99497"/>
                        <a:pt x="11021" y="94641"/>
                        <a:pt x="6751" y="84929"/>
                      </a:cubicBezTo>
                      <a:cubicBezTo>
                        <a:pt x="2482" y="75217"/>
                        <a:pt x="347" y="63651"/>
                        <a:pt x="347" y="50233"/>
                      </a:cubicBezTo>
                      <a:cubicBezTo>
                        <a:pt x="347" y="41881"/>
                        <a:pt x="1121" y="34022"/>
                        <a:pt x="2669" y="26657"/>
                      </a:cubicBezTo>
                      <a:cubicBezTo>
                        <a:pt x="4218" y="19290"/>
                        <a:pt x="7244" y="13050"/>
                        <a:pt x="11748" y="7936"/>
                      </a:cubicBezTo>
                      <a:cubicBezTo>
                        <a:pt x="16252" y="2822"/>
                        <a:pt x="22586" y="265"/>
                        <a:pt x="30750" y="265"/>
                      </a:cubicBezTo>
                      <a:cubicBezTo>
                        <a:pt x="37131" y="265"/>
                        <a:pt x="42339" y="1813"/>
                        <a:pt x="46374" y="4910"/>
                      </a:cubicBezTo>
                      <a:cubicBezTo>
                        <a:pt x="50409" y="8006"/>
                        <a:pt x="53482" y="11994"/>
                        <a:pt x="55593" y="16874"/>
                      </a:cubicBezTo>
                      <a:cubicBezTo>
                        <a:pt x="57705" y="21753"/>
                        <a:pt x="59136" y="27008"/>
                        <a:pt x="59887" y="32638"/>
                      </a:cubicBezTo>
                      <a:cubicBezTo>
                        <a:pt x="60637" y="38268"/>
                        <a:pt x="61013" y="44133"/>
                        <a:pt x="61013" y="50233"/>
                      </a:cubicBezTo>
                      <a:cubicBezTo>
                        <a:pt x="61013" y="58491"/>
                        <a:pt x="60262" y="66232"/>
                        <a:pt x="58761" y="73458"/>
                      </a:cubicBezTo>
                      <a:cubicBezTo>
                        <a:pt x="57259" y="80683"/>
                        <a:pt x="54280" y="86829"/>
                        <a:pt x="49823" y="91897"/>
                      </a:cubicBezTo>
                      <a:cubicBezTo>
                        <a:pt x="45365" y="96964"/>
                        <a:pt x="39008" y="99497"/>
                        <a:pt x="30750" y="99497"/>
                      </a:cubicBezTo>
                      <a:close/>
                      <a:moveTo>
                        <a:pt x="30750" y="95696"/>
                      </a:moveTo>
                      <a:cubicBezTo>
                        <a:pt x="36099" y="95696"/>
                        <a:pt x="40087" y="92952"/>
                        <a:pt x="42714" y="87463"/>
                      </a:cubicBezTo>
                      <a:cubicBezTo>
                        <a:pt x="45342" y="81973"/>
                        <a:pt x="46960" y="75897"/>
                        <a:pt x="47571" y="69235"/>
                      </a:cubicBezTo>
                      <a:cubicBezTo>
                        <a:pt x="48180" y="62573"/>
                        <a:pt x="48485" y="55488"/>
                        <a:pt x="48485" y="47981"/>
                      </a:cubicBezTo>
                      <a:cubicBezTo>
                        <a:pt x="48485" y="40755"/>
                        <a:pt x="48180" y="34093"/>
                        <a:pt x="47571" y="27993"/>
                      </a:cubicBezTo>
                      <a:cubicBezTo>
                        <a:pt x="46960" y="21894"/>
                        <a:pt x="45365" y="16358"/>
                        <a:pt x="42784" y="11385"/>
                      </a:cubicBezTo>
                      <a:cubicBezTo>
                        <a:pt x="40204" y="6411"/>
                        <a:pt x="36192" y="3924"/>
                        <a:pt x="30750" y="3924"/>
                      </a:cubicBezTo>
                      <a:cubicBezTo>
                        <a:pt x="25307" y="3924"/>
                        <a:pt x="21272" y="6411"/>
                        <a:pt x="18645" y="11385"/>
                      </a:cubicBezTo>
                      <a:cubicBezTo>
                        <a:pt x="16017" y="16358"/>
                        <a:pt x="14399" y="21894"/>
                        <a:pt x="13789" y="27993"/>
                      </a:cubicBezTo>
                      <a:cubicBezTo>
                        <a:pt x="13179" y="34093"/>
                        <a:pt x="12874" y="40755"/>
                        <a:pt x="12874" y="47981"/>
                      </a:cubicBezTo>
                      <a:cubicBezTo>
                        <a:pt x="12874" y="53330"/>
                        <a:pt x="13015" y="58373"/>
                        <a:pt x="13296" y="63112"/>
                      </a:cubicBezTo>
                      <a:cubicBezTo>
                        <a:pt x="13578" y="67851"/>
                        <a:pt x="14282" y="72730"/>
                        <a:pt x="15408" y="77751"/>
                      </a:cubicBezTo>
                      <a:cubicBezTo>
                        <a:pt x="16534" y="82771"/>
                        <a:pt x="18340" y="87017"/>
                        <a:pt x="20827" y="90489"/>
                      </a:cubicBezTo>
                      <a:cubicBezTo>
                        <a:pt x="23313" y="93961"/>
                        <a:pt x="26621" y="95696"/>
                        <a:pt x="30750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8" name="Freeform: Shape 2837">
                  <a:extLst>
                    <a:ext uri="{FF2B5EF4-FFF2-40B4-BE49-F238E27FC236}">
                      <a16:creationId xmlns:a16="http://schemas.microsoft.com/office/drawing/2014/main" id="{90C53006-0FA9-9307-A026-5D8A271DE826}"/>
                    </a:ext>
                  </a:extLst>
                </p:cNvPr>
                <p:cNvSpPr/>
                <p:nvPr/>
              </p:nvSpPr>
              <p:spPr>
                <a:xfrm>
                  <a:off x="3131524" y="2472440"/>
                  <a:ext cx="60665" cy="99232"/>
                </a:xfrm>
                <a:custGeom>
                  <a:avLst/>
                  <a:gdLst>
                    <a:gd name="csX0" fmla="*/ 30750 w 60665"/>
                    <a:gd name="csY0" fmla="*/ 99497 h 99232"/>
                    <a:gd name="csX1" fmla="*/ 6751 w 60665"/>
                    <a:gd name="csY1" fmla="*/ 84929 h 99232"/>
                    <a:gd name="csX2" fmla="*/ 347 w 60665"/>
                    <a:gd name="csY2" fmla="*/ 50233 h 99232"/>
                    <a:gd name="csX3" fmla="*/ 2669 w 60665"/>
                    <a:gd name="csY3" fmla="*/ 26657 h 99232"/>
                    <a:gd name="csX4" fmla="*/ 11748 w 60665"/>
                    <a:gd name="csY4" fmla="*/ 7936 h 99232"/>
                    <a:gd name="csX5" fmla="*/ 30750 w 60665"/>
                    <a:gd name="csY5" fmla="*/ 265 h 99232"/>
                    <a:gd name="csX6" fmla="*/ 46374 w 60665"/>
                    <a:gd name="csY6" fmla="*/ 4910 h 99232"/>
                    <a:gd name="csX7" fmla="*/ 55593 w 60665"/>
                    <a:gd name="csY7" fmla="*/ 16874 h 99232"/>
                    <a:gd name="csX8" fmla="*/ 59887 w 60665"/>
                    <a:gd name="csY8" fmla="*/ 32638 h 99232"/>
                    <a:gd name="csX9" fmla="*/ 61013 w 60665"/>
                    <a:gd name="csY9" fmla="*/ 50233 h 99232"/>
                    <a:gd name="csX10" fmla="*/ 58761 w 60665"/>
                    <a:gd name="csY10" fmla="*/ 73458 h 99232"/>
                    <a:gd name="csX11" fmla="*/ 49823 w 60665"/>
                    <a:gd name="csY11" fmla="*/ 91897 h 99232"/>
                    <a:gd name="csX12" fmla="*/ 30750 w 60665"/>
                    <a:gd name="csY12" fmla="*/ 99497 h 99232"/>
                    <a:gd name="csX13" fmla="*/ 30750 w 60665"/>
                    <a:gd name="csY13" fmla="*/ 95696 h 99232"/>
                    <a:gd name="csX14" fmla="*/ 42714 w 60665"/>
                    <a:gd name="csY14" fmla="*/ 87463 h 99232"/>
                    <a:gd name="csX15" fmla="*/ 47571 w 60665"/>
                    <a:gd name="csY15" fmla="*/ 69235 h 99232"/>
                    <a:gd name="csX16" fmla="*/ 48486 w 60665"/>
                    <a:gd name="csY16" fmla="*/ 47981 h 99232"/>
                    <a:gd name="csX17" fmla="*/ 47571 w 60665"/>
                    <a:gd name="csY17" fmla="*/ 27993 h 99232"/>
                    <a:gd name="csX18" fmla="*/ 42784 w 60665"/>
                    <a:gd name="csY18" fmla="*/ 11385 h 99232"/>
                    <a:gd name="csX19" fmla="*/ 30750 w 60665"/>
                    <a:gd name="csY19" fmla="*/ 3924 h 99232"/>
                    <a:gd name="csX20" fmla="*/ 18645 w 60665"/>
                    <a:gd name="csY20" fmla="*/ 11385 h 99232"/>
                    <a:gd name="csX21" fmla="*/ 13789 w 60665"/>
                    <a:gd name="csY21" fmla="*/ 27993 h 99232"/>
                    <a:gd name="csX22" fmla="*/ 12874 w 60665"/>
                    <a:gd name="csY22" fmla="*/ 47981 h 99232"/>
                    <a:gd name="csX23" fmla="*/ 13296 w 60665"/>
                    <a:gd name="csY23" fmla="*/ 63112 h 99232"/>
                    <a:gd name="csX24" fmla="*/ 15408 w 60665"/>
                    <a:gd name="csY24" fmla="*/ 77751 h 99232"/>
                    <a:gd name="csX25" fmla="*/ 20827 w 60665"/>
                    <a:gd name="csY25" fmla="*/ 90489 h 99232"/>
                    <a:gd name="csX26" fmla="*/ 30750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750" y="99497"/>
                      </a:moveTo>
                      <a:cubicBezTo>
                        <a:pt x="19021" y="99497"/>
                        <a:pt x="11021" y="94641"/>
                        <a:pt x="6751" y="84929"/>
                      </a:cubicBezTo>
                      <a:cubicBezTo>
                        <a:pt x="2482" y="75217"/>
                        <a:pt x="347" y="63651"/>
                        <a:pt x="347" y="50233"/>
                      </a:cubicBezTo>
                      <a:cubicBezTo>
                        <a:pt x="347" y="41881"/>
                        <a:pt x="1121" y="34022"/>
                        <a:pt x="2669" y="26657"/>
                      </a:cubicBezTo>
                      <a:cubicBezTo>
                        <a:pt x="4218" y="19290"/>
                        <a:pt x="7244" y="13050"/>
                        <a:pt x="11748" y="7936"/>
                      </a:cubicBezTo>
                      <a:cubicBezTo>
                        <a:pt x="16252" y="2822"/>
                        <a:pt x="22586" y="265"/>
                        <a:pt x="30750" y="265"/>
                      </a:cubicBezTo>
                      <a:cubicBezTo>
                        <a:pt x="37131" y="265"/>
                        <a:pt x="42339" y="1813"/>
                        <a:pt x="46374" y="4910"/>
                      </a:cubicBezTo>
                      <a:cubicBezTo>
                        <a:pt x="50409" y="8006"/>
                        <a:pt x="53482" y="11994"/>
                        <a:pt x="55593" y="16874"/>
                      </a:cubicBezTo>
                      <a:cubicBezTo>
                        <a:pt x="57705" y="21753"/>
                        <a:pt x="59136" y="27008"/>
                        <a:pt x="59887" y="32638"/>
                      </a:cubicBezTo>
                      <a:cubicBezTo>
                        <a:pt x="60637" y="38268"/>
                        <a:pt x="61013" y="44133"/>
                        <a:pt x="61013" y="50233"/>
                      </a:cubicBezTo>
                      <a:cubicBezTo>
                        <a:pt x="61013" y="58491"/>
                        <a:pt x="60262" y="66232"/>
                        <a:pt x="58761" y="73458"/>
                      </a:cubicBezTo>
                      <a:cubicBezTo>
                        <a:pt x="57259" y="80683"/>
                        <a:pt x="54280" y="86829"/>
                        <a:pt x="49823" y="91897"/>
                      </a:cubicBezTo>
                      <a:cubicBezTo>
                        <a:pt x="45365" y="96964"/>
                        <a:pt x="39008" y="99497"/>
                        <a:pt x="30750" y="99497"/>
                      </a:cubicBezTo>
                      <a:close/>
                      <a:moveTo>
                        <a:pt x="30750" y="95696"/>
                      </a:moveTo>
                      <a:cubicBezTo>
                        <a:pt x="36099" y="95696"/>
                        <a:pt x="40087" y="92952"/>
                        <a:pt x="42714" y="87463"/>
                      </a:cubicBezTo>
                      <a:cubicBezTo>
                        <a:pt x="45342" y="81973"/>
                        <a:pt x="46960" y="75897"/>
                        <a:pt x="47571" y="69235"/>
                      </a:cubicBezTo>
                      <a:cubicBezTo>
                        <a:pt x="48181" y="62573"/>
                        <a:pt x="48486" y="55488"/>
                        <a:pt x="48486" y="47981"/>
                      </a:cubicBezTo>
                      <a:cubicBezTo>
                        <a:pt x="48486" y="40755"/>
                        <a:pt x="48181" y="34093"/>
                        <a:pt x="47571" y="27993"/>
                      </a:cubicBezTo>
                      <a:cubicBezTo>
                        <a:pt x="46960" y="21894"/>
                        <a:pt x="45365" y="16358"/>
                        <a:pt x="42784" y="11385"/>
                      </a:cubicBezTo>
                      <a:cubicBezTo>
                        <a:pt x="40204" y="6411"/>
                        <a:pt x="36192" y="3924"/>
                        <a:pt x="30750" y="3924"/>
                      </a:cubicBezTo>
                      <a:cubicBezTo>
                        <a:pt x="25308" y="3924"/>
                        <a:pt x="21273" y="6411"/>
                        <a:pt x="18645" y="11385"/>
                      </a:cubicBezTo>
                      <a:cubicBezTo>
                        <a:pt x="16018" y="16358"/>
                        <a:pt x="14399" y="21894"/>
                        <a:pt x="13789" y="27993"/>
                      </a:cubicBezTo>
                      <a:cubicBezTo>
                        <a:pt x="13179" y="34093"/>
                        <a:pt x="12874" y="40755"/>
                        <a:pt x="12874" y="47981"/>
                      </a:cubicBezTo>
                      <a:cubicBezTo>
                        <a:pt x="12874" y="53330"/>
                        <a:pt x="13015" y="58373"/>
                        <a:pt x="13296" y="63112"/>
                      </a:cubicBezTo>
                      <a:cubicBezTo>
                        <a:pt x="13578" y="67851"/>
                        <a:pt x="14282" y="72730"/>
                        <a:pt x="15408" y="77751"/>
                      </a:cubicBezTo>
                      <a:cubicBezTo>
                        <a:pt x="16534" y="82771"/>
                        <a:pt x="18340" y="87017"/>
                        <a:pt x="20827" y="90489"/>
                      </a:cubicBezTo>
                      <a:cubicBezTo>
                        <a:pt x="23313" y="93961"/>
                        <a:pt x="26621" y="95696"/>
                        <a:pt x="30750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9" name="Freeform: Shape 2838">
                  <a:extLst>
                    <a:ext uri="{FF2B5EF4-FFF2-40B4-BE49-F238E27FC236}">
                      <a16:creationId xmlns:a16="http://schemas.microsoft.com/office/drawing/2014/main" id="{403E748A-F2B1-0C5C-65BA-735290528F31}"/>
                    </a:ext>
                  </a:extLst>
                </p:cNvPr>
                <p:cNvSpPr/>
                <p:nvPr/>
              </p:nvSpPr>
              <p:spPr>
                <a:xfrm>
                  <a:off x="3203590" y="2472440"/>
                  <a:ext cx="60665" cy="99232"/>
                </a:xfrm>
                <a:custGeom>
                  <a:avLst/>
                  <a:gdLst>
                    <a:gd name="csX0" fmla="*/ 30750 w 60665"/>
                    <a:gd name="csY0" fmla="*/ 99497 h 99232"/>
                    <a:gd name="csX1" fmla="*/ 6752 w 60665"/>
                    <a:gd name="csY1" fmla="*/ 84929 h 99232"/>
                    <a:gd name="csX2" fmla="*/ 347 w 60665"/>
                    <a:gd name="csY2" fmla="*/ 50233 h 99232"/>
                    <a:gd name="csX3" fmla="*/ 2669 w 60665"/>
                    <a:gd name="csY3" fmla="*/ 26657 h 99232"/>
                    <a:gd name="csX4" fmla="*/ 11748 w 60665"/>
                    <a:gd name="csY4" fmla="*/ 7936 h 99232"/>
                    <a:gd name="csX5" fmla="*/ 30750 w 60665"/>
                    <a:gd name="csY5" fmla="*/ 265 h 99232"/>
                    <a:gd name="csX6" fmla="*/ 46374 w 60665"/>
                    <a:gd name="csY6" fmla="*/ 4910 h 99232"/>
                    <a:gd name="csX7" fmla="*/ 55593 w 60665"/>
                    <a:gd name="csY7" fmla="*/ 16874 h 99232"/>
                    <a:gd name="csX8" fmla="*/ 59887 w 60665"/>
                    <a:gd name="csY8" fmla="*/ 32638 h 99232"/>
                    <a:gd name="csX9" fmla="*/ 61013 w 60665"/>
                    <a:gd name="csY9" fmla="*/ 50233 h 99232"/>
                    <a:gd name="csX10" fmla="*/ 58761 w 60665"/>
                    <a:gd name="csY10" fmla="*/ 73458 h 99232"/>
                    <a:gd name="csX11" fmla="*/ 49823 w 60665"/>
                    <a:gd name="csY11" fmla="*/ 91897 h 99232"/>
                    <a:gd name="csX12" fmla="*/ 30750 w 60665"/>
                    <a:gd name="csY12" fmla="*/ 99497 h 99232"/>
                    <a:gd name="csX13" fmla="*/ 30750 w 60665"/>
                    <a:gd name="csY13" fmla="*/ 95696 h 99232"/>
                    <a:gd name="csX14" fmla="*/ 42714 w 60665"/>
                    <a:gd name="csY14" fmla="*/ 87463 h 99232"/>
                    <a:gd name="csX15" fmla="*/ 47571 w 60665"/>
                    <a:gd name="csY15" fmla="*/ 69235 h 99232"/>
                    <a:gd name="csX16" fmla="*/ 48486 w 60665"/>
                    <a:gd name="csY16" fmla="*/ 47981 h 99232"/>
                    <a:gd name="csX17" fmla="*/ 47571 w 60665"/>
                    <a:gd name="csY17" fmla="*/ 27993 h 99232"/>
                    <a:gd name="csX18" fmla="*/ 42785 w 60665"/>
                    <a:gd name="csY18" fmla="*/ 11385 h 99232"/>
                    <a:gd name="csX19" fmla="*/ 30750 w 60665"/>
                    <a:gd name="csY19" fmla="*/ 3924 h 99232"/>
                    <a:gd name="csX20" fmla="*/ 18646 w 60665"/>
                    <a:gd name="csY20" fmla="*/ 11385 h 99232"/>
                    <a:gd name="csX21" fmla="*/ 13789 w 60665"/>
                    <a:gd name="csY21" fmla="*/ 27993 h 99232"/>
                    <a:gd name="csX22" fmla="*/ 12874 w 60665"/>
                    <a:gd name="csY22" fmla="*/ 47981 h 99232"/>
                    <a:gd name="csX23" fmla="*/ 13296 w 60665"/>
                    <a:gd name="csY23" fmla="*/ 63112 h 99232"/>
                    <a:gd name="csX24" fmla="*/ 15408 w 60665"/>
                    <a:gd name="csY24" fmla="*/ 77751 h 99232"/>
                    <a:gd name="csX25" fmla="*/ 20827 w 60665"/>
                    <a:gd name="csY25" fmla="*/ 90489 h 99232"/>
                    <a:gd name="csX26" fmla="*/ 30750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750" y="99497"/>
                      </a:moveTo>
                      <a:cubicBezTo>
                        <a:pt x="19021" y="99497"/>
                        <a:pt x="11021" y="94641"/>
                        <a:pt x="6752" y="84929"/>
                      </a:cubicBezTo>
                      <a:cubicBezTo>
                        <a:pt x="2482" y="75217"/>
                        <a:pt x="347" y="63651"/>
                        <a:pt x="347" y="50233"/>
                      </a:cubicBezTo>
                      <a:cubicBezTo>
                        <a:pt x="347" y="41881"/>
                        <a:pt x="1121" y="34022"/>
                        <a:pt x="2669" y="26657"/>
                      </a:cubicBezTo>
                      <a:cubicBezTo>
                        <a:pt x="4218" y="19290"/>
                        <a:pt x="7244" y="13050"/>
                        <a:pt x="11748" y="7936"/>
                      </a:cubicBezTo>
                      <a:cubicBezTo>
                        <a:pt x="16252" y="2822"/>
                        <a:pt x="22586" y="265"/>
                        <a:pt x="30750" y="265"/>
                      </a:cubicBezTo>
                      <a:cubicBezTo>
                        <a:pt x="37131" y="265"/>
                        <a:pt x="42339" y="1813"/>
                        <a:pt x="46374" y="4910"/>
                      </a:cubicBezTo>
                      <a:cubicBezTo>
                        <a:pt x="50409" y="8006"/>
                        <a:pt x="53482" y="11994"/>
                        <a:pt x="55593" y="16874"/>
                      </a:cubicBezTo>
                      <a:cubicBezTo>
                        <a:pt x="57705" y="21753"/>
                        <a:pt x="59136" y="27008"/>
                        <a:pt x="59887" y="32638"/>
                      </a:cubicBezTo>
                      <a:cubicBezTo>
                        <a:pt x="60637" y="38268"/>
                        <a:pt x="61013" y="44133"/>
                        <a:pt x="61013" y="50233"/>
                      </a:cubicBezTo>
                      <a:cubicBezTo>
                        <a:pt x="61013" y="58491"/>
                        <a:pt x="60262" y="66232"/>
                        <a:pt x="58761" y="73458"/>
                      </a:cubicBezTo>
                      <a:cubicBezTo>
                        <a:pt x="57259" y="80683"/>
                        <a:pt x="54280" y="86829"/>
                        <a:pt x="49823" y="91897"/>
                      </a:cubicBezTo>
                      <a:cubicBezTo>
                        <a:pt x="45365" y="96964"/>
                        <a:pt x="39008" y="99497"/>
                        <a:pt x="30750" y="99497"/>
                      </a:cubicBezTo>
                      <a:close/>
                      <a:moveTo>
                        <a:pt x="30750" y="95696"/>
                      </a:moveTo>
                      <a:cubicBezTo>
                        <a:pt x="36099" y="95696"/>
                        <a:pt x="40087" y="92952"/>
                        <a:pt x="42714" y="87463"/>
                      </a:cubicBezTo>
                      <a:cubicBezTo>
                        <a:pt x="45342" y="81973"/>
                        <a:pt x="46960" y="75897"/>
                        <a:pt x="47571" y="69235"/>
                      </a:cubicBezTo>
                      <a:cubicBezTo>
                        <a:pt x="48181" y="62573"/>
                        <a:pt x="48486" y="55488"/>
                        <a:pt x="48486" y="47981"/>
                      </a:cubicBezTo>
                      <a:cubicBezTo>
                        <a:pt x="48486" y="40755"/>
                        <a:pt x="48181" y="34093"/>
                        <a:pt x="47571" y="27993"/>
                      </a:cubicBezTo>
                      <a:cubicBezTo>
                        <a:pt x="46960" y="21894"/>
                        <a:pt x="45365" y="16358"/>
                        <a:pt x="42785" y="11385"/>
                      </a:cubicBezTo>
                      <a:cubicBezTo>
                        <a:pt x="40205" y="6411"/>
                        <a:pt x="36193" y="3924"/>
                        <a:pt x="30750" y="3924"/>
                      </a:cubicBezTo>
                      <a:cubicBezTo>
                        <a:pt x="25308" y="3924"/>
                        <a:pt x="21273" y="6411"/>
                        <a:pt x="18646" y="11385"/>
                      </a:cubicBezTo>
                      <a:cubicBezTo>
                        <a:pt x="16018" y="16358"/>
                        <a:pt x="14399" y="21894"/>
                        <a:pt x="13789" y="27993"/>
                      </a:cubicBezTo>
                      <a:cubicBezTo>
                        <a:pt x="13179" y="34093"/>
                        <a:pt x="12874" y="40755"/>
                        <a:pt x="12874" y="47981"/>
                      </a:cubicBezTo>
                      <a:cubicBezTo>
                        <a:pt x="12874" y="53330"/>
                        <a:pt x="13015" y="58373"/>
                        <a:pt x="13296" y="63112"/>
                      </a:cubicBezTo>
                      <a:cubicBezTo>
                        <a:pt x="13578" y="67851"/>
                        <a:pt x="14282" y="72730"/>
                        <a:pt x="15408" y="77751"/>
                      </a:cubicBezTo>
                      <a:cubicBezTo>
                        <a:pt x="16534" y="82771"/>
                        <a:pt x="18341" y="87017"/>
                        <a:pt x="20827" y="90489"/>
                      </a:cubicBezTo>
                      <a:cubicBezTo>
                        <a:pt x="23314" y="93961"/>
                        <a:pt x="26621" y="95696"/>
                        <a:pt x="30750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87" name="Graphic 4">
                <a:extLst>
                  <a:ext uri="{FF2B5EF4-FFF2-40B4-BE49-F238E27FC236}">
                    <a16:creationId xmlns:a16="http://schemas.microsoft.com/office/drawing/2014/main" id="{A3350F89-0ECB-E785-EE01-7B7A56DC5194}"/>
                  </a:ext>
                </a:extLst>
              </p:cNvPr>
              <p:cNvGrpSpPr/>
              <p:nvPr/>
            </p:nvGrpSpPr>
            <p:grpSpPr>
              <a:xfrm>
                <a:off x="994801" y="2639281"/>
                <a:ext cx="2009531" cy="162150"/>
                <a:chOff x="994801" y="2639281"/>
                <a:chExt cx="2009531" cy="162150"/>
              </a:xfrm>
              <a:solidFill>
                <a:srgbClr val="262626"/>
              </a:solidFill>
            </p:grpSpPr>
            <p:sp>
              <p:nvSpPr>
                <p:cNvPr id="2813" name="Freeform: Shape 2812">
                  <a:extLst>
                    <a:ext uri="{FF2B5EF4-FFF2-40B4-BE49-F238E27FC236}">
                      <a16:creationId xmlns:a16="http://schemas.microsoft.com/office/drawing/2014/main" id="{3882085A-800B-464E-5A21-D32FC566ACAA}"/>
                    </a:ext>
                  </a:extLst>
                </p:cNvPr>
                <p:cNvSpPr/>
                <p:nvPr/>
              </p:nvSpPr>
              <p:spPr>
                <a:xfrm>
                  <a:off x="994801" y="2650119"/>
                  <a:ext cx="100780" cy="110773"/>
                </a:xfrm>
                <a:custGeom>
                  <a:avLst/>
                  <a:gdLst>
                    <a:gd name="csX0" fmla="*/ 223 w 100780"/>
                    <a:gd name="csY0" fmla="*/ 111059 h 110773"/>
                    <a:gd name="csX1" fmla="*/ 223 w 100780"/>
                    <a:gd name="csY1" fmla="*/ 105288 h 110773"/>
                    <a:gd name="csX2" fmla="*/ 16973 w 100780"/>
                    <a:gd name="csY2" fmla="*/ 100221 h 110773"/>
                    <a:gd name="csX3" fmla="*/ 16973 w 100780"/>
                    <a:gd name="csY3" fmla="*/ 11123 h 110773"/>
                    <a:gd name="csX4" fmla="*/ 223 w 100780"/>
                    <a:gd name="csY4" fmla="*/ 6056 h 110773"/>
                    <a:gd name="csX5" fmla="*/ 223 w 100780"/>
                    <a:gd name="csY5" fmla="*/ 285 h 110773"/>
                    <a:gd name="csX6" fmla="*/ 91995 w 100780"/>
                    <a:gd name="csY6" fmla="*/ 285 h 110773"/>
                    <a:gd name="csX7" fmla="*/ 96499 w 100780"/>
                    <a:gd name="csY7" fmla="*/ 37444 h 110773"/>
                    <a:gd name="csX8" fmla="*/ 91854 w 100780"/>
                    <a:gd name="csY8" fmla="*/ 37444 h 110773"/>
                    <a:gd name="csX9" fmla="*/ 86928 w 100780"/>
                    <a:gd name="csY9" fmla="*/ 17034 h 110773"/>
                    <a:gd name="csX10" fmla="*/ 76935 w 100780"/>
                    <a:gd name="csY10" fmla="*/ 8378 h 110773"/>
                    <a:gd name="csX11" fmla="*/ 56244 w 100780"/>
                    <a:gd name="csY11" fmla="*/ 6056 h 110773"/>
                    <a:gd name="csX12" fmla="*/ 40338 w 100780"/>
                    <a:gd name="csY12" fmla="*/ 6056 h 110773"/>
                    <a:gd name="csX13" fmla="*/ 35763 w 100780"/>
                    <a:gd name="csY13" fmla="*/ 6266 h 110773"/>
                    <a:gd name="csX14" fmla="*/ 33160 w 100780"/>
                    <a:gd name="csY14" fmla="*/ 7604 h 110773"/>
                    <a:gd name="csX15" fmla="*/ 32174 w 100780"/>
                    <a:gd name="csY15" fmla="*/ 11123 h 110773"/>
                    <a:gd name="csX16" fmla="*/ 32174 w 100780"/>
                    <a:gd name="csY16" fmla="*/ 50675 h 110773"/>
                    <a:gd name="csX17" fmla="*/ 44138 w 100780"/>
                    <a:gd name="csY17" fmla="*/ 50675 h 110773"/>
                    <a:gd name="csX18" fmla="*/ 56384 w 100780"/>
                    <a:gd name="csY18" fmla="*/ 49338 h 110773"/>
                    <a:gd name="csX19" fmla="*/ 62014 w 100780"/>
                    <a:gd name="csY19" fmla="*/ 44059 h 110773"/>
                    <a:gd name="csX20" fmla="*/ 63563 w 100780"/>
                    <a:gd name="csY20" fmla="*/ 31814 h 110773"/>
                    <a:gd name="csX21" fmla="*/ 68348 w 100780"/>
                    <a:gd name="csY21" fmla="*/ 31814 h 110773"/>
                    <a:gd name="csX22" fmla="*/ 68348 w 100780"/>
                    <a:gd name="csY22" fmla="*/ 75307 h 110773"/>
                    <a:gd name="csX23" fmla="*/ 63563 w 100780"/>
                    <a:gd name="csY23" fmla="*/ 75307 h 110773"/>
                    <a:gd name="csX24" fmla="*/ 62014 w 100780"/>
                    <a:gd name="csY24" fmla="*/ 63202 h 110773"/>
                    <a:gd name="csX25" fmla="*/ 56384 w 100780"/>
                    <a:gd name="csY25" fmla="*/ 57854 h 110773"/>
                    <a:gd name="csX26" fmla="*/ 44138 w 100780"/>
                    <a:gd name="csY26" fmla="*/ 56446 h 110773"/>
                    <a:gd name="csX27" fmla="*/ 32174 w 100780"/>
                    <a:gd name="csY27" fmla="*/ 56446 h 110773"/>
                    <a:gd name="csX28" fmla="*/ 32174 w 100780"/>
                    <a:gd name="csY28" fmla="*/ 100221 h 110773"/>
                    <a:gd name="csX29" fmla="*/ 34145 w 100780"/>
                    <a:gd name="csY29" fmla="*/ 104514 h 110773"/>
                    <a:gd name="csX30" fmla="*/ 40338 w 100780"/>
                    <a:gd name="csY30" fmla="*/ 105288 h 110773"/>
                    <a:gd name="csX31" fmla="*/ 57510 w 100780"/>
                    <a:gd name="csY31" fmla="*/ 105288 h 110773"/>
                    <a:gd name="csX32" fmla="*/ 75667 w 100780"/>
                    <a:gd name="csY32" fmla="*/ 103529 h 110773"/>
                    <a:gd name="csX33" fmla="*/ 86435 w 100780"/>
                    <a:gd name="csY33" fmla="*/ 97616 h 110773"/>
                    <a:gd name="csX34" fmla="*/ 92417 w 100780"/>
                    <a:gd name="csY34" fmla="*/ 86849 h 110773"/>
                    <a:gd name="csX35" fmla="*/ 96359 w 100780"/>
                    <a:gd name="csY35" fmla="*/ 68551 h 110773"/>
                    <a:gd name="csX36" fmla="*/ 101003 w 100780"/>
                    <a:gd name="csY36" fmla="*/ 68551 h 110773"/>
                    <a:gd name="csX37" fmla="*/ 94247 w 100780"/>
                    <a:gd name="csY37" fmla="*/ 111059 h 110773"/>
                    <a:gd name="csX38" fmla="*/ 223 w 100780"/>
                    <a:gd name="csY38" fmla="*/ 111059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</a:cxnLst>
                  <a:rect l="l" t="t" r="r" b="b"/>
                  <a:pathLst>
                    <a:path w="100780" h="110773">
                      <a:moveTo>
                        <a:pt x="223" y="111059"/>
                      </a:moveTo>
                      <a:lnTo>
                        <a:pt x="223" y="105288"/>
                      </a:lnTo>
                      <a:cubicBezTo>
                        <a:pt x="11389" y="105288"/>
                        <a:pt x="16973" y="103599"/>
                        <a:pt x="16973" y="100221"/>
                      </a:cubicBezTo>
                      <a:lnTo>
                        <a:pt x="16973" y="11123"/>
                      </a:lnTo>
                      <a:cubicBezTo>
                        <a:pt x="16973" y="7745"/>
                        <a:pt x="11389" y="6056"/>
                        <a:pt x="223" y="6056"/>
                      </a:cubicBezTo>
                      <a:lnTo>
                        <a:pt x="223" y="285"/>
                      </a:lnTo>
                      <a:lnTo>
                        <a:pt x="91995" y="285"/>
                      </a:lnTo>
                      <a:lnTo>
                        <a:pt x="96499" y="37444"/>
                      </a:lnTo>
                      <a:lnTo>
                        <a:pt x="91854" y="37444"/>
                      </a:lnTo>
                      <a:cubicBezTo>
                        <a:pt x="90635" y="28061"/>
                        <a:pt x="88993" y="21257"/>
                        <a:pt x="86928" y="17034"/>
                      </a:cubicBezTo>
                      <a:cubicBezTo>
                        <a:pt x="84864" y="12812"/>
                        <a:pt x="81533" y="9926"/>
                        <a:pt x="76935" y="8378"/>
                      </a:cubicBezTo>
                      <a:cubicBezTo>
                        <a:pt x="72336" y="6830"/>
                        <a:pt x="65439" y="6056"/>
                        <a:pt x="56244" y="6056"/>
                      </a:cubicBezTo>
                      <a:lnTo>
                        <a:pt x="40338" y="6056"/>
                      </a:lnTo>
                      <a:cubicBezTo>
                        <a:pt x="38367" y="6056"/>
                        <a:pt x="36842" y="6126"/>
                        <a:pt x="35763" y="6266"/>
                      </a:cubicBezTo>
                      <a:cubicBezTo>
                        <a:pt x="34685" y="6408"/>
                        <a:pt x="33817" y="6853"/>
                        <a:pt x="33160" y="7604"/>
                      </a:cubicBezTo>
                      <a:cubicBezTo>
                        <a:pt x="32503" y="8355"/>
                        <a:pt x="32174" y="9528"/>
                        <a:pt x="32174" y="11123"/>
                      </a:cubicBezTo>
                      <a:lnTo>
                        <a:pt x="32174" y="50675"/>
                      </a:lnTo>
                      <a:lnTo>
                        <a:pt x="44138" y="50675"/>
                      </a:lnTo>
                      <a:cubicBezTo>
                        <a:pt x="49581" y="50675"/>
                        <a:pt x="53663" y="50229"/>
                        <a:pt x="56384" y="49338"/>
                      </a:cubicBezTo>
                      <a:cubicBezTo>
                        <a:pt x="59105" y="48446"/>
                        <a:pt x="60982" y="46687"/>
                        <a:pt x="62014" y="44059"/>
                      </a:cubicBezTo>
                      <a:cubicBezTo>
                        <a:pt x="63047" y="41432"/>
                        <a:pt x="63563" y="37350"/>
                        <a:pt x="63563" y="31814"/>
                      </a:cubicBezTo>
                      <a:lnTo>
                        <a:pt x="68348" y="31814"/>
                      </a:lnTo>
                      <a:lnTo>
                        <a:pt x="68348" y="75307"/>
                      </a:lnTo>
                      <a:lnTo>
                        <a:pt x="63563" y="75307"/>
                      </a:lnTo>
                      <a:cubicBezTo>
                        <a:pt x="63563" y="69864"/>
                        <a:pt x="63047" y="65829"/>
                        <a:pt x="62014" y="63202"/>
                      </a:cubicBezTo>
                      <a:cubicBezTo>
                        <a:pt x="60982" y="60574"/>
                        <a:pt x="59105" y="58792"/>
                        <a:pt x="56384" y="57854"/>
                      </a:cubicBezTo>
                      <a:cubicBezTo>
                        <a:pt x="53663" y="56915"/>
                        <a:pt x="49581" y="56446"/>
                        <a:pt x="44138" y="56446"/>
                      </a:cubicBezTo>
                      <a:lnTo>
                        <a:pt x="32174" y="56446"/>
                      </a:lnTo>
                      <a:lnTo>
                        <a:pt x="32174" y="100221"/>
                      </a:lnTo>
                      <a:cubicBezTo>
                        <a:pt x="32174" y="102566"/>
                        <a:pt x="32831" y="103998"/>
                        <a:pt x="34145" y="104514"/>
                      </a:cubicBezTo>
                      <a:cubicBezTo>
                        <a:pt x="35459" y="105030"/>
                        <a:pt x="37523" y="105288"/>
                        <a:pt x="40338" y="105288"/>
                      </a:cubicBezTo>
                      <a:lnTo>
                        <a:pt x="57510" y="105288"/>
                      </a:lnTo>
                      <a:cubicBezTo>
                        <a:pt x="65017" y="105288"/>
                        <a:pt x="71070" y="104701"/>
                        <a:pt x="75667" y="103529"/>
                      </a:cubicBezTo>
                      <a:cubicBezTo>
                        <a:pt x="80266" y="102356"/>
                        <a:pt x="83855" y="100385"/>
                        <a:pt x="86435" y="97616"/>
                      </a:cubicBezTo>
                      <a:cubicBezTo>
                        <a:pt x="89016" y="94848"/>
                        <a:pt x="91010" y="91259"/>
                        <a:pt x="92417" y="86849"/>
                      </a:cubicBezTo>
                      <a:cubicBezTo>
                        <a:pt x="93825" y="82439"/>
                        <a:pt x="95139" y="76340"/>
                        <a:pt x="96359" y="68551"/>
                      </a:cubicBezTo>
                      <a:lnTo>
                        <a:pt x="101003" y="68551"/>
                      </a:lnTo>
                      <a:lnTo>
                        <a:pt x="94247" y="111059"/>
                      </a:lnTo>
                      <a:lnTo>
                        <a:pt x="223" y="11105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4" name="Freeform: Shape 2813">
                  <a:extLst>
                    <a:ext uri="{FF2B5EF4-FFF2-40B4-BE49-F238E27FC236}">
                      <a16:creationId xmlns:a16="http://schemas.microsoft.com/office/drawing/2014/main" id="{9F29A472-FED9-028A-CBCF-8E7747DE5CDA}"/>
                    </a:ext>
                  </a:extLst>
                </p:cNvPr>
                <p:cNvSpPr/>
                <p:nvPr/>
              </p:nvSpPr>
              <p:spPr>
                <a:xfrm>
                  <a:off x="1102701" y="2648430"/>
                  <a:ext cx="36737" cy="112462"/>
                </a:xfrm>
                <a:custGeom>
                  <a:avLst/>
                  <a:gdLst>
                    <a:gd name="csX0" fmla="*/ 223 w 36737"/>
                    <a:gd name="csY0" fmla="*/ 112748 h 112462"/>
                    <a:gd name="csX1" fmla="*/ 223 w 36737"/>
                    <a:gd name="csY1" fmla="*/ 106977 h 112462"/>
                    <a:gd name="csX2" fmla="*/ 9372 w 36737"/>
                    <a:gd name="csY2" fmla="*/ 106133 h 112462"/>
                    <a:gd name="csX3" fmla="*/ 12891 w 36737"/>
                    <a:gd name="csY3" fmla="*/ 101910 h 112462"/>
                    <a:gd name="csX4" fmla="*/ 12891 w 36737"/>
                    <a:gd name="csY4" fmla="*/ 16753 h 112462"/>
                    <a:gd name="csX5" fmla="*/ 11624 w 36737"/>
                    <a:gd name="csY5" fmla="*/ 10490 h 112462"/>
                    <a:gd name="csX6" fmla="*/ 7894 w 36737"/>
                    <a:gd name="csY6" fmla="*/ 8167 h 112462"/>
                    <a:gd name="csX7" fmla="*/ 223 w 36737"/>
                    <a:gd name="csY7" fmla="*/ 7745 h 112462"/>
                    <a:gd name="csX8" fmla="*/ 223 w 36737"/>
                    <a:gd name="csY8" fmla="*/ 1974 h 112462"/>
                    <a:gd name="csX9" fmla="*/ 24292 w 36737"/>
                    <a:gd name="csY9" fmla="*/ 285 h 112462"/>
                    <a:gd name="csX10" fmla="*/ 24292 w 36737"/>
                    <a:gd name="csY10" fmla="*/ 101910 h 112462"/>
                    <a:gd name="csX11" fmla="*/ 27881 w 36737"/>
                    <a:gd name="csY11" fmla="*/ 106133 h 112462"/>
                    <a:gd name="csX12" fmla="*/ 36960 w 36737"/>
                    <a:gd name="csY12" fmla="*/ 106977 h 112462"/>
                    <a:gd name="csX13" fmla="*/ 36960 w 36737"/>
                    <a:gd name="csY13" fmla="*/ 112748 h 112462"/>
                    <a:gd name="csX14" fmla="*/ 223 w 36737"/>
                    <a:gd name="csY14" fmla="*/ 112748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36737" h="112462">
                      <a:moveTo>
                        <a:pt x="223" y="112748"/>
                      </a:moveTo>
                      <a:lnTo>
                        <a:pt x="223" y="106977"/>
                      </a:lnTo>
                      <a:cubicBezTo>
                        <a:pt x="3976" y="106977"/>
                        <a:pt x="7026" y="106696"/>
                        <a:pt x="9372" y="106133"/>
                      </a:cubicBezTo>
                      <a:cubicBezTo>
                        <a:pt x="11718" y="105570"/>
                        <a:pt x="12891" y="104162"/>
                        <a:pt x="12891" y="101910"/>
                      </a:cubicBezTo>
                      <a:lnTo>
                        <a:pt x="12891" y="16753"/>
                      </a:lnTo>
                      <a:cubicBezTo>
                        <a:pt x="12891" y="13844"/>
                        <a:pt x="12469" y="11756"/>
                        <a:pt x="11624" y="10490"/>
                      </a:cubicBezTo>
                      <a:cubicBezTo>
                        <a:pt x="10779" y="9222"/>
                        <a:pt x="9536" y="8448"/>
                        <a:pt x="7894" y="8167"/>
                      </a:cubicBezTo>
                      <a:cubicBezTo>
                        <a:pt x="6252" y="7885"/>
                        <a:pt x="3695" y="7745"/>
                        <a:pt x="223" y="7745"/>
                      </a:cubicBezTo>
                      <a:lnTo>
                        <a:pt x="223" y="1974"/>
                      </a:lnTo>
                      <a:lnTo>
                        <a:pt x="24292" y="285"/>
                      </a:lnTo>
                      <a:lnTo>
                        <a:pt x="24292" y="101910"/>
                      </a:lnTo>
                      <a:cubicBezTo>
                        <a:pt x="24292" y="104162"/>
                        <a:pt x="25488" y="105570"/>
                        <a:pt x="27881" y="106133"/>
                      </a:cubicBezTo>
                      <a:cubicBezTo>
                        <a:pt x="30274" y="106696"/>
                        <a:pt x="33301" y="106977"/>
                        <a:pt x="36960" y="106977"/>
                      </a:cubicBezTo>
                      <a:lnTo>
                        <a:pt x="36960" y="112748"/>
                      </a:lnTo>
                      <a:lnTo>
                        <a:pt x="223" y="11274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5" name="Freeform: Shape 2814">
                  <a:extLst>
                    <a:ext uri="{FF2B5EF4-FFF2-40B4-BE49-F238E27FC236}">
                      <a16:creationId xmlns:a16="http://schemas.microsoft.com/office/drawing/2014/main" id="{DBB26FF0-A758-AF69-F215-E6D02E0C64C4}"/>
                    </a:ext>
                  </a:extLst>
                </p:cNvPr>
                <p:cNvSpPr/>
                <p:nvPr/>
              </p:nvSpPr>
              <p:spPr>
                <a:xfrm>
                  <a:off x="1146321" y="2688263"/>
                  <a:ext cx="62776" cy="74460"/>
                </a:xfrm>
                <a:custGeom>
                  <a:avLst/>
                  <a:gdLst>
                    <a:gd name="csX0" fmla="*/ 36114 w 62776"/>
                    <a:gd name="csY0" fmla="*/ 74745 h 74460"/>
                    <a:gd name="csX1" fmla="*/ 17957 w 62776"/>
                    <a:gd name="csY1" fmla="*/ 69536 h 74460"/>
                    <a:gd name="csX2" fmla="*/ 4937 w 62776"/>
                    <a:gd name="csY2" fmla="*/ 55673 h 74460"/>
                    <a:gd name="csX3" fmla="*/ 223 w 62776"/>
                    <a:gd name="csY3" fmla="*/ 37304 h 74460"/>
                    <a:gd name="csX4" fmla="*/ 4515 w 62776"/>
                    <a:gd name="csY4" fmla="*/ 19287 h 74460"/>
                    <a:gd name="csX5" fmla="*/ 16550 w 62776"/>
                    <a:gd name="csY5" fmla="*/ 5493 h 74460"/>
                    <a:gd name="csX6" fmla="*/ 33862 w 62776"/>
                    <a:gd name="csY6" fmla="*/ 285 h 74460"/>
                    <a:gd name="csX7" fmla="*/ 46742 w 62776"/>
                    <a:gd name="csY7" fmla="*/ 2749 h 74460"/>
                    <a:gd name="csX8" fmla="*/ 55820 w 62776"/>
                    <a:gd name="csY8" fmla="*/ 9645 h 74460"/>
                    <a:gd name="csX9" fmla="*/ 61169 w 62776"/>
                    <a:gd name="csY9" fmla="*/ 20132 h 74460"/>
                    <a:gd name="csX10" fmla="*/ 62999 w 62776"/>
                    <a:gd name="csY10" fmla="*/ 33363 h 74460"/>
                    <a:gd name="csX11" fmla="*/ 61310 w 62776"/>
                    <a:gd name="csY11" fmla="*/ 35474 h 74460"/>
                    <a:gd name="csX12" fmla="*/ 14439 w 62776"/>
                    <a:gd name="csY12" fmla="*/ 35474 h 74460"/>
                    <a:gd name="csX13" fmla="*/ 14439 w 62776"/>
                    <a:gd name="csY13" fmla="*/ 37163 h 74460"/>
                    <a:gd name="csX14" fmla="*/ 19857 w 62776"/>
                    <a:gd name="csY14" fmla="*/ 60317 h 74460"/>
                    <a:gd name="csX15" fmla="*/ 37522 w 62776"/>
                    <a:gd name="csY15" fmla="*/ 69959 h 74460"/>
                    <a:gd name="csX16" fmla="*/ 46742 w 62776"/>
                    <a:gd name="csY16" fmla="*/ 67777 h 74460"/>
                    <a:gd name="csX17" fmla="*/ 54131 w 62776"/>
                    <a:gd name="csY17" fmla="*/ 61584 h 74460"/>
                    <a:gd name="csX18" fmla="*/ 58354 w 62776"/>
                    <a:gd name="csY18" fmla="*/ 53068 h 74460"/>
                    <a:gd name="csX19" fmla="*/ 58917 w 62776"/>
                    <a:gd name="csY19" fmla="*/ 52083 h 74460"/>
                    <a:gd name="csX20" fmla="*/ 59903 w 62776"/>
                    <a:gd name="csY20" fmla="*/ 51661 h 74460"/>
                    <a:gd name="csX21" fmla="*/ 61310 w 62776"/>
                    <a:gd name="csY21" fmla="*/ 51661 h 74460"/>
                    <a:gd name="csX22" fmla="*/ 62999 w 62776"/>
                    <a:gd name="csY22" fmla="*/ 53772 h 74460"/>
                    <a:gd name="csX23" fmla="*/ 53146 w 62776"/>
                    <a:gd name="csY23" fmla="*/ 68833 h 74460"/>
                    <a:gd name="csX24" fmla="*/ 36114 w 62776"/>
                    <a:gd name="csY24" fmla="*/ 74745 h 74460"/>
                    <a:gd name="csX25" fmla="*/ 14579 w 62776"/>
                    <a:gd name="csY25" fmla="*/ 31392 h 74460"/>
                    <a:gd name="csX26" fmla="*/ 51598 w 62776"/>
                    <a:gd name="csY26" fmla="*/ 31392 h 74460"/>
                    <a:gd name="csX27" fmla="*/ 49839 w 62776"/>
                    <a:gd name="csY27" fmla="*/ 19076 h 74460"/>
                    <a:gd name="csX28" fmla="*/ 44138 w 62776"/>
                    <a:gd name="csY28" fmla="*/ 8660 h 74460"/>
                    <a:gd name="csX29" fmla="*/ 33862 w 62776"/>
                    <a:gd name="csY29" fmla="*/ 4508 h 74460"/>
                    <a:gd name="csX30" fmla="*/ 19576 w 62776"/>
                    <a:gd name="csY30" fmla="*/ 13094 h 74460"/>
                    <a:gd name="csX31" fmla="*/ 14579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114" y="74745"/>
                      </a:moveTo>
                      <a:cubicBezTo>
                        <a:pt x="29546" y="74745"/>
                        <a:pt x="23494" y="73009"/>
                        <a:pt x="17957" y="69536"/>
                      </a:cubicBezTo>
                      <a:cubicBezTo>
                        <a:pt x="12421" y="66065"/>
                        <a:pt x="8081" y="61443"/>
                        <a:pt x="4937" y="55673"/>
                      </a:cubicBezTo>
                      <a:cubicBezTo>
                        <a:pt x="1794" y="49901"/>
                        <a:pt x="223" y="43778"/>
                        <a:pt x="223" y="37304"/>
                      </a:cubicBezTo>
                      <a:cubicBezTo>
                        <a:pt x="223" y="31017"/>
                        <a:pt x="1653" y="25011"/>
                        <a:pt x="4515" y="19287"/>
                      </a:cubicBezTo>
                      <a:cubicBezTo>
                        <a:pt x="7377" y="13563"/>
                        <a:pt x="11389" y="8965"/>
                        <a:pt x="16550" y="5493"/>
                      </a:cubicBezTo>
                      <a:cubicBezTo>
                        <a:pt x="21711" y="2021"/>
                        <a:pt x="27481" y="285"/>
                        <a:pt x="33862" y="285"/>
                      </a:cubicBezTo>
                      <a:cubicBezTo>
                        <a:pt x="38742" y="285"/>
                        <a:pt x="43035" y="1106"/>
                        <a:pt x="46742" y="2749"/>
                      </a:cubicBezTo>
                      <a:cubicBezTo>
                        <a:pt x="50448" y="4391"/>
                        <a:pt x="53474" y="6689"/>
                        <a:pt x="55820" y="9645"/>
                      </a:cubicBezTo>
                      <a:cubicBezTo>
                        <a:pt x="58167" y="12601"/>
                        <a:pt x="59950" y="16097"/>
                        <a:pt x="61169" y="20132"/>
                      </a:cubicBezTo>
                      <a:cubicBezTo>
                        <a:pt x="62389" y="24167"/>
                        <a:pt x="62999" y="28577"/>
                        <a:pt x="62999" y="33363"/>
                      </a:cubicBezTo>
                      <a:cubicBezTo>
                        <a:pt x="62999" y="34770"/>
                        <a:pt x="62436" y="35474"/>
                        <a:pt x="61310" y="35474"/>
                      </a:cubicBezTo>
                      <a:lnTo>
                        <a:pt x="14439" y="35474"/>
                      </a:lnTo>
                      <a:lnTo>
                        <a:pt x="14439" y="37163"/>
                      </a:lnTo>
                      <a:cubicBezTo>
                        <a:pt x="14439" y="46172"/>
                        <a:pt x="16245" y="53890"/>
                        <a:pt x="19857" y="60317"/>
                      </a:cubicBezTo>
                      <a:cubicBezTo>
                        <a:pt x="23470" y="66745"/>
                        <a:pt x="29359" y="69959"/>
                        <a:pt x="37522" y="69959"/>
                      </a:cubicBezTo>
                      <a:cubicBezTo>
                        <a:pt x="40807" y="69959"/>
                        <a:pt x="43880" y="69232"/>
                        <a:pt x="46742" y="67777"/>
                      </a:cubicBezTo>
                      <a:cubicBezTo>
                        <a:pt x="49604" y="66323"/>
                        <a:pt x="52067" y="64258"/>
                        <a:pt x="54131" y="61584"/>
                      </a:cubicBezTo>
                      <a:cubicBezTo>
                        <a:pt x="56196" y="58910"/>
                        <a:pt x="57604" y="56071"/>
                        <a:pt x="58354" y="53068"/>
                      </a:cubicBezTo>
                      <a:cubicBezTo>
                        <a:pt x="58448" y="52693"/>
                        <a:pt x="58636" y="52364"/>
                        <a:pt x="58917" y="52083"/>
                      </a:cubicBezTo>
                      <a:cubicBezTo>
                        <a:pt x="59199" y="51802"/>
                        <a:pt x="59527" y="51661"/>
                        <a:pt x="59903" y="51661"/>
                      </a:cubicBezTo>
                      <a:lnTo>
                        <a:pt x="61310" y="51661"/>
                      </a:lnTo>
                      <a:cubicBezTo>
                        <a:pt x="62436" y="51661"/>
                        <a:pt x="62999" y="52365"/>
                        <a:pt x="62999" y="53772"/>
                      </a:cubicBezTo>
                      <a:cubicBezTo>
                        <a:pt x="61498" y="59872"/>
                        <a:pt x="58213" y="64892"/>
                        <a:pt x="53146" y="68833"/>
                      </a:cubicBezTo>
                      <a:cubicBezTo>
                        <a:pt x="48079" y="72774"/>
                        <a:pt x="42402" y="74745"/>
                        <a:pt x="36114" y="74745"/>
                      </a:cubicBezTo>
                      <a:close/>
                      <a:moveTo>
                        <a:pt x="14579" y="31392"/>
                      </a:moveTo>
                      <a:lnTo>
                        <a:pt x="51598" y="31392"/>
                      </a:lnTo>
                      <a:cubicBezTo>
                        <a:pt x="51598" y="27357"/>
                        <a:pt x="51012" y="23252"/>
                        <a:pt x="49839" y="19076"/>
                      </a:cubicBezTo>
                      <a:cubicBezTo>
                        <a:pt x="48666" y="14901"/>
                        <a:pt x="46766" y="11428"/>
                        <a:pt x="44138" y="8660"/>
                      </a:cubicBezTo>
                      <a:cubicBezTo>
                        <a:pt x="41511" y="5892"/>
                        <a:pt x="38085" y="4508"/>
                        <a:pt x="33862" y="4508"/>
                      </a:cubicBezTo>
                      <a:cubicBezTo>
                        <a:pt x="27669" y="4508"/>
                        <a:pt x="22907" y="7370"/>
                        <a:pt x="19576" y="13094"/>
                      </a:cubicBezTo>
                      <a:cubicBezTo>
                        <a:pt x="16245" y="18818"/>
                        <a:pt x="14579" y="24917"/>
                        <a:pt x="14579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" name="Freeform: Shape 2815">
                  <a:extLst>
                    <a:ext uri="{FF2B5EF4-FFF2-40B4-BE49-F238E27FC236}">
                      <a16:creationId xmlns:a16="http://schemas.microsoft.com/office/drawing/2014/main" id="{2C952725-33BA-2017-E7A4-F66A3CBEAC07}"/>
                    </a:ext>
                  </a:extLst>
                </p:cNvPr>
                <p:cNvSpPr/>
                <p:nvPr/>
              </p:nvSpPr>
              <p:spPr>
                <a:xfrm>
                  <a:off x="1217630" y="2688263"/>
                  <a:ext cx="61932" cy="74460"/>
                </a:xfrm>
                <a:custGeom>
                  <a:avLst/>
                  <a:gdLst>
                    <a:gd name="csX0" fmla="*/ 35271 w 61932"/>
                    <a:gd name="csY0" fmla="*/ 74745 h 74460"/>
                    <a:gd name="csX1" fmla="*/ 17465 w 61932"/>
                    <a:gd name="csY1" fmla="*/ 69607 h 74460"/>
                    <a:gd name="csX2" fmla="*/ 4868 w 61932"/>
                    <a:gd name="csY2" fmla="*/ 55954 h 74460"/>
                    <a:gd name="csX3" fmla="*/ 223 w 61932"/>
                    <a:gd name="csY3" fmla="*/ 37867 h 74460"/>
                    <a:gd name="csX4" fmla="*/ 4797 w 61932"/>
                    <a:gd name="csY4" fmla="*/ 19498 h 74460"/>
                    <a:gd name="csX5" fmla="*/ 17395 w 61932"/>
                    <a:gd name="csY5" fmla="*/ 5493 h 74460"/>
                    <a:gd name="csX6" fmla="*/ 35271 w 61932"/>
                    <a:gd name="csY6" fmla="*/ 285 h 74460"/>
                    <a:gd name="csX7" fmla="*/ 52513 w 61932"/>
                    <a:gd name="csY7" fmla="*/ 3945 h 74460"/>
                    <a:gd name="csX8" fmla="*/ 60325 w 61932"/>
                    <a:gd name="csY8" fmla="*/ 16191 h 74460"/>
                    <a:gd name="csX9" fmla="*/ 58073 w 61932"/>
                    <a:gd name="csY9" fmla="*/ 21609 h 74460"/>
                    <a:gd name="csX10" fmla="*/ 52583 w 61932"/>
                    <a:gd name="csY10" fmla="*/ 23932 h 74460"/>
                    <a:gd name="csX11" fmla="*/ 47095 w 61932"/>
                    <a:gd name="csY11" fmla="*/ 21609 h 74460"/>
                    <a:gd name="csX12" fmla="*/ 44843 w 61932"/>
                    <a:gd name="csY12" fmla="*/ 16191 h 74460"/>
                    <a:gd name="csX13" fmla="*/ 46672 w 61932"/>
                    <a:gd name="csY13" fmla="*/ 11194 h 74460"/>
                    <a:gd name="csX14" fmla="*/ 51176 w 61932"/>
                    <a:gd name="csY14" fmla="*/ 8590 h 74460"/>
                    <a:gd name="csX15" fmla="*/ 35412 w 61932"/>
                    <a:gd name="csY15" fmla="*/ 4930 h 74460"/>
                    <a:gd name="csX16" fmla="*/ 22885 w 61932"/>
                    <a:gd name="csY16" fmla="*/ 10068 h 74460"/>
                    <a:gd name="csX17" fmla="*/ 16199 w 61932"/>
                    <a:gd name="csY17" fmla="*/ 22806 h 74460"/>
                    <a:gd name="csX18" fmla="*/ 14298 w 61932"/>
                    <a:gd name="csY18" fmla="*/ 37867 h 74460"/>
                    <a:gd name="csX19" fmla="*/ 16692 w 61932"/>
                    <a:gd name="csY19" fmla="*/ 53068 h 74460"/>
                    <a:gd name="csX20" fmla="*/ 24222 w 61932"/>
                    <a:gd name="csY20" fmla="*/ 65174 h 74460"/>
                    <a:gd name="csX21" fmla="*/ 37241 w 61932"/>
                    <a:gd name="csY21" fmla="*/ 69959 h 74460"/>
                    <a:gd name="csX22" fmla="*/ 50331 w 61932"/>
                    <a:gd name="csY22" fmla="*/ 65244 h 74460"/>
                    <a:gd name="csX23" fmla="*/ 57651 w 61932"/>
                    <a:gd name="csY23" fmla="*/ 52928 h 74460"/>
                    <a:gd name="csX24" fmla="*/ 58918 w 61932"/>
                    <a:gd name="csY24" fmla="*/ 51942 h 74460"/>
                    <a:gd name="csX25" fmla="*/ 60888 w 61932"/>
                    <a:gd name="csY25" fmla="*/ 51942 h 74460"/>
                    <a:gd name="csX26" fmla="*/ 61804 w 61932"/>
                    <a:gd name="csY26" fmla="*/ 52435 h 74460"/>
                    <a:gd name="csX27" fmla="*/ 62155 w 61932"/>
                    <a:gd name="csY27" fmla="*/ 53491 h 74460"/>
                    <a:gd name="csX28" fmla="*/ 62155 w 61932"/>
                    <a:gd name="csY28" fmla="*/ 53913 h 74460"/>
                    <a:gd name="csX29" fmla="*/ 52443 w 61932"/>
                    <a:gd name="csY29" fmla="*/ 69115 h 74460"/>
                    <a:gd name="csX30" fmla="*/ 35271 w 61932"/>
                    <a:gd name="csY30" fmla="*/ 74745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</a:cxnLst>
                  <a:rect l="l" t="t" r="r" b="b"/>
                  <a:pathLst>
                    <a:path w="61932" h="74460">
                      <a:moveTo>
                        <a:pt x="35271" y="74745"/>
                      </a:moveTo>
                      <a:cubicBezTo>
                        <a:pt x="28702" y="74745"/>
                        <a:pt x="22767" y="73032"/>
                        <a:pt x="17465" y="69607"/>
                      </a:cubicBezTo>
                      <a:cubicBezTo>
                        <a:pt x="12164" y="66182"/>
                        <a:pt x="7965" y="61631"/>
                        <a:pt x="4868" y="55954"/>
                      </a:cubicBezTo>
                      <a:cubicBezTo>
                        <a:pt x="1771" y="50277"/>
                        <a:pt x="223" y="44248"/>
                        <a:pt x="223" y="37867"/>
                      </a:cubicBezTo>
                      <a:cubicBezTo>
                        <a:pt x="223" y="31486"/>
                        <a:pt x="1747" y="25363"/>
                        <a:pt x="4797" y="19498"/>
                      </a:cubicBezTo>
                      <a:cubicBezTo>
                        <a:pt x="7847" y="13633"/>
                        <a:pt x="12047" y="8965"/>
                        <a:pt x="17395" y="5493"/>
                      </a:cubicBezTo>
                      <a:cubicBezTo>
                        <a:pt x="22744" y="2021"/>
                        <a:pt x="28702" y="285"/>
                        <a:pt x="35271" y="285"/>
                      </a:cubicBezTo>
                      <a:cubicBezTo>
                        <a:pt x="41558" y="285"/>
                        <a:pt x="47305" y="1505"/>
                        <a:pt x="52513" y="3945"/>
                      </a:cubicBezTo>
                      <a:cubicBezTo>
                        <a:pt x="57721" y="6384"/>
                        <a:pt x="60325" y="10466"/>
                        <a:pt x="60325" y="16191"/>
                      </a:cubicBezTo>
                      <a:cubicBezTo>
                        <a:pt x="60325" y="18255"/>
                        <a:pt x="59575" y="20061"/>
                        <a:pt x="58073" y="21609"/>
                      </a:cubicBezTo>
                      <a:cubicBezTo>
                        <a:pt x="56572" y="23158"/>
                        <a:pt x="54742" y="23932"/>
                        <a:pt x="52583" y="23932"/>
                      </a:cubicBezTo>
                      <a:cubicBezTo>
                        <a:pt x="50426" y="23932"/>
                        <a:pt x="48596" y="23158"/>
                        <a:pt x="47095" y="21609"/>
                      </a:cubicBezTo>
                      <a:cubicBezTo>
                        <a:pt x="45593" y="20061"/>
                        <a:pt x="44843" y="18255"/>
                        <a:pt x="44843" y="16191"/>
                      </a:cubicBezTo>
                      <a:cubicBezTo>
                        <a:pt x="44843" y="14220"/>
                        <a:pt x="45452" y="12554"/>
                        <a:pt x="46672" y="11194"/>
                      </a:cubicBezTo>
                      <a:cubicBezTo>
                        <a:pt x="47892" y="9833"/>
                        <a:pt x="49393" y="8965"/>
                        <a:pt x="51176" y="8590"/>
                      </a:cubicBezTo>
                      <a:cubicBezTo>
                        <a:pt x="47423" y="6150"/>
                        <a:pt x="42168" y="4930"/>
                        <a:pt x="35412" y="4930"/>
                      </a:cubicBezTo>
                      <a:cubicBezTo>
                        <a:pt x="30251" y="4930"/>
                        <a:pt x="26075" y="6643"/>
                        <a:pt x="22885" y="10068"/>
                      </a:cubicBezTo>
                      <a:cubicBezTo>
                        <a:pt x="19694" y="13493"/>
                        <a:pt x="17465" y="17739"/>
                        <a:pt x="16199" y="22806"/>
                      </a:cubicBezTo>
                      <a:cubicBezTo>
                        <a:pt x="14932" y="27873"/>
                        <a:pt x="14298" y="32894"/>
                        <a:pt x="14298" y="37867"/>
                      </a:cubicBezTo>
                      <a:cubicBezTo>
                        <a:pt x="14298" y="43122"/>
                        <a:pt x="15096" y="48189"/>
                        <a:pt x="16692" y="53068"/>
                      </a:cubicBezTo>
                      <a:cubicBezTo>
                        <a:pt x="18287" y="57948"/>
                        <a:pt x="20797" y="61983"/>
                        <a:pt x="24222" y="65174"/>
                      </a:cubicBezTo>
                      <a:cubicBezTo>
                        <a:pt x="27647" y="68364"/>
                        <a:pt x="31987" y="69959"/>
                        <a:pt x="37241" y="69959"/>
                      </a:cubicBezTo>
                      <a:cubicBezTo>
                        <a:pt x="42403" y="69959"/>
                        <a:pt x="46766" y="68387"/>
                        <a:pt x="50331" y="65244"/>
                      </a:cubicBezTo>
                      <a:cubicBezTo>
                        <a:pt x="53897" y="62100"/>
                        <a:pt x="56337" y="57995"/>
                        <a:pt x="57651" y="52928"/>
                      </a:cubicBezTo>
                      <a:cubicBezTo>
                        <a:pt x="57651" y="52271"/>
                        <a:pt x="58073" y="51942"/>
                        <a:pt x="58918" y="51942"/>
                      </a:cubicBezTo>
                      <a:lnTo>
                        <a:pt x="60888" y="51942"/>
                      </a:lnTo>
                      <a:cubicBezTo>
                        <a:pt x="61264" y="51942"/>
                        <a:pt x="61569" y="52107"/>
                        <a:pt x="61804" y="52435"/>
                      </a:cubicBezTo>
                      <a:cubicBezTo>
                        <a:pt x="62038" y="52764"/>
                        <a:pt x="62155" y="53115"/>
                        <a:pt x="62155" y="53491"/>
                      </a:cubicBezTo>
                      <a:lnTo>
                        <a:pt x="62155" y="53913"/>
                      </a:lnTo>
                      <a:cubicBezTo>
                        <a:pt x="60560" y="60294"/>
                        <a:pt x="57322" y="65361"/>
                        <a:pt x="52443" y="69115"/>
                      </a:cubicBezTo>
                      <a:cubicBezTo>
                        <a:pt x="47563" y="72868"/>
                        <a:pt x="41840" y="74745"/>
                        <a:pt x="35271" y="7474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7" name="Freeform: Shape 2816">
                  <a:extLst>
                    <a:ext uri="{FF2B5EF4-FFF2-40B4-BE49-F238E27FC236}">
                      <a16:creationId xmlns:a16="http://schemas.microsoft.com/office/drawing/2014/main" id="{018FC857-0029-5A10-3EC2-2602B1FD6055}"/>
                    </a:ext>
                  </a:extLst>
                </p:cNvPr>
                <p:cNvSpPr/>
                <p:nvPr/>
              </p:nvSpPr>
              <p:spPr>
                <a:xfrm>
                  <a:off x="1285844" y="2661098"/>
                  <a:ext cx="50812" cy="101625"/>
                </a:xfrm>
                <a:custGeom>
                  <a:avLst/>
                  <a:gdLst>
                    <a:gd name="csX0" fmla="*/ 13735 w 50812"/>
                    <a:gd name="csY0" fmla="*/ 80656 h 101625"/>
                    <a:gd name="csX1" fmla="*/ 13735 w 50812"/>
                    <a:gd name="csY1" fmla="*/ 35896 h 101625"/>
                    <a:gd name="csX2" fmla="*/ 223 w 50812"/>
                    <a:gd name="csY2" fmla="*/ 35896 h 101625"/>
                    <a:gd name="csX3" fmla="*/ 223 w 50812"/>
                    <a:gd name="csY3" fmla="*/ 31674 h 101625"/>
                    <a:gd name="csX4" fmla="*/ 15775 w 50812"/>
                    <a:gd name="csY4" fmla="*/ 21750 h 101625"/>
                    <a:gd name="csX5" fmla="*/ 20772 w 50812"/>
                    <a:gd name="csY5" fmla="*/ 285 h 101625"/>
                    <a:gd name="csX6" fmla="*/ 25417 w 50812"/>
                    <a:gd name="csY6" fmla="*/ 285 h 101625"/>
                    <a:gd name="csX7" fmla="*/ 25417 w 50812"/>
                    <a:gd name="csY7" fmla="*/ 30125 h 101625"/>
                    <a:gd name="csX8" fmla="*/ 48360 w 50812"/>
                    <a:gd name="csY8" fmla="*/ 30125 h 101625"/>
                    <a:gd name="csX9" fmla="*/ 48360 w 50812"/>
                    <a:gd name="csY9" fmla="*/ 35896 h 101625"/>
                    <a:gd name="csX10" fmla="*/ 25417 w 50812"/>
                    <a:gd name="csY10" fmla="*/ 35896 h 101625"/>
                    <a:gd name="csX11" fmla="*/ 25417 w 50812"/>
                    <a:gd name="csY11" fmla="*/ 80234 h 101625"/>
                    <a:gd name="csX12" fmla="*/ 27669 w 50812"/>
                    <a:gd name="csY12" fmla="*/ 92057 h 101625"/>
                    <a:gd name="csX13" fmla="*/ 35833 w 50812"/>
                    <a:gd name="csY13" fmla="*/ 97125 h 101625"/>
                    <a:gd name="csX14" fmla="*/ 43786 w 50812"/>
                    <a:gd name="csY14" fmla="*/ 91776 h 101625"/>
                    <a:gd name="csX15" fmla="*/ 46249 w 50812"/>
                    <a:gd name="csY15" fmla="*/ 80234 h 101625"/>
                    <a:gd name="csX16" fmla="*/ 46249 w 50812"/>
                    <a:gd name="csY16" fmla="*/ 70663 h 101625"/>
                    <a:gd name="csX17" fmla="*/ 51035 w 50812"/>
                    <a:gd name="csY17" fmla="*/ 70663 h 101625"/>
                    <a:gd name="csX18" fmla="*/ 51035 w 50812"/>
                    <a:gd name="csY18" fmla="*/ 80656 h 101625"/>
                    <a:gd name="csX19" fmla="*/ 49134 w 50812"/>
                    <a:gd name="csY19" fmla="*/ 90650 h 101625"/>
                    <a:gd name="csX20" fmla="*/ 43575 w 50812"/>
                    <a:gd name="csY20" fmla="*/ 98743 h 101625"/>
                    <a:gd name="csX21" fmla="*/ 34707 w 50812"/>
                    <a:gd name="csY21" fmla="*/ 101911 h 101625"/>
                    <a:gd name="csX22" fmla="*/ 19365 w 50812"/>
                    <a:gd name="csY22" fmla="*/ 96069 h 101625"/>
                    <a:gd name="csX23" fmla="*/ 13735 w 50812"/>
                    <a:gd name="csY23" fmla="*/ 80656 h 1016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0812" h="101625">
                      <a:moveTo>
                        <a:pt x="13735" y="80656"/>
                      </a:moveTo>
                      <a:lnTo>
                        <a:pt x="13735" y="35896"/>
                      </a:lnTo>
                      <a:lnTo>
                        <a:pt x="223" y="35896"/>
                      </a:lnTo>
                      <a:lnTo>
                        <a:pt x="223" y="31674"/>
                      </a:lnTo>
                      <a:cubicBezTo>
                        <a:pt x="7260" y="31674"/>
                        <a:pt x="12444" y="28366"/>
                        <a:pt x="15775" y="21750"/>
                      </a:cubicBezTo>
                      <a:cubicBezTo>
                        <a:pt x="19107" y="15135"/>
                        <a:pt x="20772" y="7980"/>
                        <a:pt x="20772" y="285"/>
                      </a:cubicBezTo>
                      <a:lnTo>
                        <a:pt x="25417" y="285"/>
                      </a:lnTo>
                      <a:lnTo>
                        <a:pt x="25417" y="30125"/>
                      </a:lnTo>
                      <a:lnTo>
                        <a:pt x="48360" y="30125"/>
                      </a:lnTo>
                      <a:lnTo>
                        <a:pt x="48360" y="35896"/>
                      </a:lnTo>
                      <a:lnTo>
                        <a:pt x="25417" y="35896"/>
                      </a:lnTo>
                      <a:lnTo>
                        <a:pt x="25417" y="80234"/>
                      </a:lnTo>
                      <a:cubicBezTo>
                        <a:pt x="25417" y="84738"/>
                        <a:pt x="26168" y="88679"/>
                        <a:pt x="27669" y="92057"/>
                      </a:cubicBezTo>
                      <a:cubicBezTo>
                        <a:pt x="29171" y="95435"/>
                        <a:pt x="31892" y="97125"/>
                        <a:pt x="35833" y="97125"/>
                      </a:cubicBezTo>
                      <a:cubicBezTo>
                        <a:pt x="39493" y="97125"/>
                        <a:pt x="42144" y="95342"/>
                        <a:pt x="43786" y="91776"/>
                      </a:cubicBezTo>
                      <a:cubicBezTo>
                        <a:pt x="45428" y="88210"/>
                        <a:pt x="46249" y="84363"/>
                        <a:pt x="46249" y="80234"/>
                      </a:cubicBezTo>
                      <a:lnTo>
                        <a:pt x="46249" y="70663"/>
                      </a:lnTo>
                      <a:lnTo>
                        <a:pt x="51035" y="70663"/>
                      </a:lnTo>
                      <a:lnTo>
                        <a:pt x="51035" y="80656"/>
                      </a:lnTo>
                      <a:cubicBezTo>
                        <a:pt x="51035" y="84034"/>
                        <a:pt x="50401" y="87366"/>
                        <a:pt x="49134" y="90650"/>
                      </a:cubicBezTo>
                      <a:cubicBezTo>
                        <a:pt x="47868" y="93934"/>
                        <a:pt x="46015" y="96632"/>
                        <a:pt x="43575" y="98743"/>
                      </a:cubicBezTo>
                      <a:cubicBezTo>
                        <a:pt x="41135" y="100855"/>
                        <a:pt x="38179" y="101911"/>
                        <a:pt x="34707" y="101911"/>
                      </a:cubicBezTo>
                      <a:cubicBezTo>
                        <a:pt x="28233" y="101911"/>
                        <a:pt x="23119" y="99963"/>
                        <a:pt x="19365" y="96069"/>
                      </a:cubicBezTo>
                      <a:cubicBezTo>
                        <a:pt x="15612" y="92175"/>
                        <a:pt x="13735" y="87037"/>
                        <a:pt x="13735" y="8065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8" name="Freeform: Shape 2817">
                  <a:extLst>
                    <a:ext uri="{FF2B5EF4-FFF2-40B4-BE49-F238E27FC236}">
                      <a16:creationId xmlns:a16="http://schemas.microsoft.com/office/drawing/2014/main" id="{61CA436B-3CF9-8B71-497A-649784D0C3D8}"/>
                    </a:ext>
                  </a:extLst>
                </p:cNvPr>
                <p:cNvSpPr/>
                <p:nvPr/>
              </p:nvSpPr>
              <p:spPr>
                <a:xfrm>
                  <a:off x="1348626" y="2689249"/>
                  <a:ext cx="54753" cy="71644"/>
                </a:xfrm>
                <a:custGeom>
                  <a:avLst/>
                  <a:gdLst>
                    <a:gd name="csX0" fmla="*/ 223 w 54753"/>
                    <a:gd name="csY0" fmla="*/ 71929 h 71644"/>
                    <a:gd name="csX1" fmla="*/ 223 w 54753"/>
                    <a:gd name="csY1" fmla="*/ 66158 h 71644"/>
                    <a:gd name="csX2" fmla="*/ 9301 w 54753"/>
                    <a:gd name="csY2" fmla="*/ 65314 h 71644"/>
                    <a:gd name="csX3" fmla="*/ 12891 w 54753"/>
                    <a:gd name="csY3" fmla="*/ 61091 h 71644"/>
                    <a:gd name="csX4" fmla="*/ 12891 w 54753"/>
                    <a:gd name="csY4" fmla="*/ 16753 h 71644"/>
                    <a:gd name="csX5" fmla="*/ 11553 w 54753"/>
                    <a:gd name="csY5" fmla="*/ 10560 h 71644"/>
                    <a:gd name="csX6" fmla="*/ 7753 w 54753"/>
                    <a:gd name="csY6" fmla="*/ 8167 h 71644"/>
                    <a:gd name="csX7" fmla="*/ 223 w 54753"/>
                    <a:gd name="csY7" fmla="*/ 7745 h 71644"/>
                    <a:gd name="csX8" fmla="*/ 223 w 54753"/>
                    <a:gd name="csY8" fmla="*/ 1974 h 71644"/>
                    <a:gd name="csX9" fmla="*/ 23447 w 54753"/>
                    <a:gd name="csY9" fmla="*/ 285 h 71644"/>
                    <a:gd name="csX10" fmla="*/ 23447 w 54753"/>
                    <a:gd name="csY10" fmla="*/ 16049 h 71644"/>
                    <a:gd name="csX11" fmla="*/ 30837 w 54753"/>
                    <a:gd name="csY11" fmla="*/ 4648 h 71644"/>
                    <a:gd name="csX12" fmla="*/ 42590 w 54753"/>
                    <a:gd name="csY12" fmla="*/ 285 h 71644"/>
                    <a:gd name="csX13" fmla="*/ 51176 w 54753"/>
                    <a:gd name="csY13" fmla="*/ 3100 h 71644"/>
                    <a:gd name="csX14" fmla="*/ 54976 w 54753"/>
                    <a:gd name="csY14" fmla="*/ 10701 h 71644"/>
                    <a:gd name="csX15" fmla="*/ 52865 w 54753"/>
                    <a:gd name="csY15" fmla="*/ 15697 h 71644"/>
                    <a:gd name="csX16" fmla="*/ 47657 w 54753"/>
                    <a:gd name="csY16" fmla="*/ 17879 h 71644"/>
                    <a:gd name="csX17" fmla="*/ 42590 w 54753"/>
                    <a:gd name="csY17" fmla="*/ 15768 h 71644"/>
                    <a:gd name="csX18" fmla="*/ 40479 w 54753"/>
                    <a:gd name="csY18" fmla="*/ 10701 h 71644"/>
                    <a:gd name="csX19" fmla="*/ 43575 w 54753"/>
                    <a:gd name="csY19" fmla="*/ 4508 h 71644"/>
                    <a:gd name="csX20" fmla="*/ 42590 w 54753"/>
                    <a:gd name="csY20" fmla="*/ 4508 h 71644"/>
                    <a:gd name="csX21" fmla="*/ 31822 w 54753"/>
                    <a:gd name="csY21" fmla="*/ 9223 h 71644"/>
                    <a:gd name="csX22" fmla="*/ 25911 w 54753"/>
                    <a:gd name="csY22" fmla="*/ 20976 h 71644"/>
                    <a:gd name="csX23" fmla="*/ 24151 w 54753"/>
                    <a:gd name="csY23" fmla="*/ 34489 h 71644"/>
                    <a:gd name="csX24" fmla="*/ 24151 w 54753"/>
                    <a:gd name="csY24" fmla="*/ 61091 h 71644"/>
                    <a:gd name="csX25" fmla="*/ 39916 w 54753"/>
                    <a:gd name="csY25" fmla="*/ 66158 h 71644"/>
                    <a:gd name="csX26" fmla="*/ 39916 w 54753"/>
                    <a:gd name="csY26" fmla="*/ 71929 h 71644"/>
                    <a:gd name="csX27" fmla="*/ 223 w 54753"/>
                    <a:gd name="csY27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223" y="71929"/>
                      </a:moveTo>
                      <a:lnTo>
                        <a:pt x="223" y="66158"/>
                      </a:lnTo>
                      <a:cubicBezTo>
                        <a:pt x="3882" y="66158"/>
                        <a:pt x="6908" y="65877"/>
                        <a:pt x="9301" y="65314"/>
                      </a:cubicBezTo>
                      <a:cubicBezTo>
                        <a:pt x="11694" y="64751"/>
                        <a:pt x="12891" y="63343"/>
                        <a:pt x="12891" y="61091"/>
                      </a:cubicBezTo>
                      <a:lnTo>
                        <a:pt x="12891" y="16753"/>
                      </a:lnTo>
                      <a:cubicBezTo>
                        <a:pt x="12891" y="13938"/>
                        <a:pt x="12445" y="11874"/>
                        <a:pt x="11553" y="10560"/>
                      </a:cubicBezTo>
                      <a:cubicBezTo>
                        <a:pt x="10662" y="9246"/>
                        <a:pt x="9395" y="8449"/>
                        <a:pt x="7753" y="8167"/>
                      </a:cubicBezTo>
                      <a:cubicBezTo>
                        <a:pt x="6111" y="7885"/>
                        <a:pt x="3601" y="7745"/>
                        <a:pt x="223" y="7745"/>
                      </a:cubicBezTo>
                      <a:lnTo>
                        <a:pt x="223" y="1974"/>
                      </a:lnTo>
                      <a:lnTo>
                        <a:pt x="23447" y="285"/>
                      </a:lnTo>
                      <a:lnTo>
                        <a:pt x="23447" y="16049"/>
                      </a:lnTo>
                      <a:cubicBezTo>
                        <a:pt x="25136" y="11358"/>
                        <a:pt x="27600" y="7558"/>
                        <a:pt x="30837" y="4648"/>
                      </a:cubicBezTo>
                      <a:cubicBezTo>
                        <a:pt x="34074" y="1739"/>
                        <a:pt x="37992" y="285"/>
                        <a:pt x="42590" y="285"/>
                      </a:cubicBezTo>
                      <a:cubicBezTo>
                        <a:pt x="45780" y="285"/>
                        <a:pt x="48643" y="1223"/>
                        <a:pt x="51176" y="3100"/>
                      </a:cubicBezTo>
                      <a:cubicBezTo>
                        <a:pt x="53710" y="4977"/>
                        <a:pt x="54976" y="7510"/>
                        <a:pt x="54976" y="10701"/>
                      </a:cubicBezTo>
                      <a:cubicBezTo>
                        <a:pt x="54976" y="12578"/>
                        <a:pt x="54273" y="14243"/>
                        <a:pt x="52865" y="15697"/>
                      </a:cubicBezTo>
                      <a:cubicBezTo>
                        <a:pt x="51458" y="17152"/>
                        <a:pt x="49721" y="17879"/>
                        <a:pt x="47657" y="17879"/>
                      </a:cubicBezTo>
                      <a:cubicBezTo>
                        <a:pt x="45686" y="17879"/>
                        <a:pt x="43997" y="17175"/>
                        <a:pt x="42590" y="15768"/>
                      </a:cubicBezTo>
                      <a:cubicBezTo>
                        <a:pt x="41183" y="14361"/>
                        <a:pt x="40479" y="12672"/>
                        <a:pt x="40479" y="10701"/>
                      </a:cubicBezTo>
                      <a:cubicBezTo>
                        <a:pt x="40479" y="7792"/>
                        <a:pt x="41511" y="5728"/>
                        <a:pt x="43575" y="4508"/>
                      </a:cubicBezTo>
                      <a:lnTo>
                        <a:pt x="42590" y="4508"/>
                      </a:lnTo>
                      <a:cubicBezTo>
                        <a:pt x="38180" y="4508"/>
                        <a:pt x="34591" y="6080"/>
                        <a:pt x="31822" y="9223"/>
                      </a:cubicBezTo>
                      <a:cubicBezTo>
                        <a:pt x="29054" y="12366"/>
                        <a:pt x="27084" y="16284"/>
                        <a:pt x="25911" y="20976"/>
                      </a:cubicBezTo>
                      <a:cubicBezTo>
                        <a:pt x="24738" y="25668"/>
                        <a:pt x="24151" y="30172"/>
                        <a:pt x="24151" y="34489"/>
                      </a:cubicBezTo>
                      <a:lnTo>
                        <a:pt x="24151" y="61091"/>
                      </a:lnTo>
                      <a:cubicBezTo>
                        <a:pt x="24151" y="64469"/>
                        <a:pt x="29406" y="66158"/>
                        <a:pt x="39916" y="66158"/>
                      </a:cubicBezTo>
                      <a:lnTo>
                        <a:pt x="39916" y="71929"/>
                      </a:lnTo>
                      <a:lnTo>
                        <a:pt x="223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9" name="Freeform: Shape 2818">
                  <a:extLst>
                    <a:ext uri="{FF2B5EF4-FFF2-40B4-BE49-F238E27FC236}">
                      <a16:creationId xmlns:a16="http://schemas.microsoft.com/office/drawing/2014/main" id="{AE7EBCE3-C7DE-6CDB-2489-329413DF538D}"/>
                    </a:ext>
                  </a:extLst>
                </p:cNvPr>
                <p:cNvSpPr/>
                <p:nvPr/>
              </p:nvSpPr>
              <p:spPr>
                <a:xfrm>
                  <a:off x="1411006" y="2688263"/>
                  <a:ext cx="71926" cy="74460"/>
                </a:xfrm>
                <a:custGeom>
                  <a:avLst/>
                  <a:gdLst>
                    <a:gd name="csX0" fmla="*/ 36256 w 71926"/>
                    <a:gd name="csY0" fmla="*/ 74745 h 74460"/>
                    <a:gd name="csX1" fmla="*/ 18239 w 71926"/>
                    <a:gd name="csY1" fmla="*/ 69818 h 74460"/>
                    <a:gd name="csX2" fmla="*/ 5079 w 71926"/>
                    <a:gd name="csY2" fmla="*/ 56517 h 74460"/>
                    <a:gd name="csX3" fmla="*/ 223 w 71926"/>
                    <a:gd name="csY3" fmla="*/ 38430 h 74460"/>
                    <a:gd name="csX4" fmla="*/ 2897 w 71926"/>
                    <a:gd name="csY4" fmla="*/ 24073 h 74460"/>
                    <a:gd name="csX5" fmla="*/ 10497 w 71926"/>
                    <a:gd name="csY5" fmla="*/ 11757 h 74460"/>
                    <a:gd name="csX6" fmla="*/ 21970 w 71926"/>
                    <a:gd name="csY6" fmla="*/ 3312 h 74460"/>
                    <a:gd name="csX7" fmla="*/ 36256 w 71926"/>
                    <a:gd name="csY7" fmla="*/ 285 h 74460"/>
                    <a:gd name="csX8" fmla="*/ 54413 w 71926"/>
                    <a:gd name="csY8" fmla="*/ 5493 h 74460"/>
                    <a:gd name="csX9" fmla="*/ 67363 w 71926"/>
                    <a:gd name="csY9" fmla="*/ 19569 h 74460"/>
                    <a:gd name="csX10" fmla="*/ 72149 w 71926"/>
                    <a:gd name="csY10" fmla="*/ 38430 h 74460"/>
                    <a:gd name="csX11" fmla="*/ 67292 w 71926"/>
                    <a:gd name="csY11" fmla="*/ 56517 h 74460"/>
                    <a:gd name="csX12" fmla="*/ 54202 w 71926"/>
                    <a:gd name="csY12" fmla="*/ 69818 h 74460"/>
                    <a:gd name="csX13" fmla="*/ 36256 w 71926"/>
                    <a:gd name="csY13" fmla="*/ 74745 h 74460"/>
                    <a:gd name="csX14" fmla="*/ 36256 w 71926"/>
                    <a:gd name="csY14" fmla="*/ 69959 h 74460"/>
                    <a:gd name="csX15" fmla="*/ 53569 w 71926"/>
                    <a:gd name="csY15" fmla="*/ 60528 h 74460"/>
                    <a:gd name="csX16" fmla="*/ 57933 w 71926"/>
                    <a:gd name="csY16" fmla="*/ 36600 h 74460"/>
                    <a:gd name="csX17" fmla="*/ 57088 w 71926"/>
                    <a:gd name="csY17" fmla="*/ 23088 h 74460"/>
                    <a:gd name="csX18" fmla="*/ 53287 w 71926"/>
                    <a:gd name="csY18" fmla="*/ 13376 h 74460"/>
                    <a:gd name="csX19" fmla="*/ 48642 w 71926"/>
                    <a:gd name="csY19" fmla="*/ 8660 h 74460"/>
                    <a:gd name="csX20" fmla="*/ 42731 w 71926"/>
                    <a:gd name="csY20" fmla="*/ 5564 h 74460"/>
                    <a:gd name="csX21" fmla="*/ 36256 w 71926"/>
                    <a:gd name="csY21" fmla="*/ 4508 h 74460"/>
                    <a:gd name="csX22" fmla="*/ 26614 w 71926"/>
                    <a:gd name="csY22" fmla="*/ 6830 h 74460"/>
                    <a:gd name="csX23" fmla="*/ 19084 w 71926"/>
                    <a:gd name="csY23" fmla="*/ 13376 h 74460"/>
                    <a:gd name="csX24" fmla="*/ 15284 w 71926"/>
                    <a:gd name="csY24" fmla="*/ 23510 h 74460"/>
                    <a:gd name="csX25" fmla="*/ 14439 w 71926"/>
                    <a:gd name="csY25" fmla="*/ 36600 h 74460"/>
                    <a:gd name="csX26" fmla="*/ 15987 w 71926"/>
                    <a:gd name="csY26" fmla="*/ 52858 h 74460"/>
                    <a:gd name="csX27" fmla="*/ 22321 w 71926"/>
                    <a:gd name="csY27" fmla="*/ 65032 h 74460"/>
                    <a:gd name="csX28" fmla="*/ 36256 w 71926"/>
                    <a:gd name="csY28" fmla="*/ 6995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71926" h="74460">
                      <a:moveTo>
                        <a:pt x="36256" y="74745"/>
                      </a:moveTo>
                      <a:cubicBezTo>
                        <a:pt x="29781" y="74745"/>
                        <a:pt x="23776" y="73103"/>
                        <a:pt x="18239" y="69818"/>
                      </a:cubicBezTo>
                      <a:cubicBezTo>
                        <a:pt x="12703" y="66534"/>
                        <a:pt x="8316" y="62100"/>
                        <a:pt x="5079" y="56517"/>
                      </a:cubicBezTo>
                      <a:cubicBezTo>
                        <a:pt x="1841" y="50933"/>
                        <a:pt x="223" y="44904"/>
                        <a:pt x="223" y="38430"/>
                      </a:cubicBezTo>
                      <a:cubicBezTo>
                        <a:pt x="223" y="33457"/>
                        <a:pt x="1114" y="28671"/>
                        <a:pt x="2897" y="24073"/>
                      </a:cubicBezTo>
                      <a:cubicBezTo>
                        <a:pt x="4680" y="19475"/>
                        <a:pt x="7214" y="15369"/>
                        <a:pt x="10497" y="11757"/>
                      </a:cubicBezTo>
                      <a:cubicBezTo>
                        <a:pt x="13782" y="8144"/>
                        <a:pt x="17606" y="5329"/>
                        <a:pt x="21970" y="3312"/>
                      </a:cubicBezTo>
                      <a:cubicBezTo>
                        <a:pt x="26333" y="1294"/>
                        <a:pt x="31095" y="285"/>
                        <a:pt x="36256" y="285"/>
                      </a:cubicBezTo>
                      <a:cubicBezTo>
                        <a:pt x="42918" y="285"/>
                        <a:pt x="48971" y="2021"/>
                        <a:pt x="54413" y="5493"/>
                      </a:cubicBezTo>
                      <a:cubicBezTo>
                        <a:pt x="59856" y="8965"/>
                        <a:pt x="64172" y="13657"/>
                        <a:pt x="67363" y="19569"/>
                      </a:cubicBezTo>
                      <a:cubicBezTo>
                        <a:pt x="70553" y="25480"/>
                        <a:pt x="72149" y="31767"/>
                        <a:pt x="72149" y="38430"/>
                      </a:cubicBezTo>
                      <a:cubicBezTo>
                        <a:pt x="72149" y="44904"/>
                        <a:pt x="70530" y="50933"/>
                        <a:pt x="67292" y="56517"/>
                      </a:cubicBezTo>
                      <a:cubicBezTo>
                        <a:pt x="64055" y="62100"/>
                        <a:pt x="59692" y="66534"/>
                        <a:pt x="54202" y="69818"/>
                      </a:cubicBezTo>
                      <a:cubicBezTo>
                        <a:pt x="48713" y="73103"/>
                        <a:pt x="42730" y="74745"/>
                        <a:pt x="36256" y="74745"/>
                      </a:cubicBezTo>
                      <a:close/>
                      <a:moveTo>
                        <a:pt x="36256" y="69959"/>
                      </a:moveTo>
                      <a:cubicBezTo>
                        <a:pt x="44889" y="69959"/>
                        <a:pt x="50660" y="66815"/>
                        <a:pt x="53569" y="60528"/>
                      </a:cubicBezTo>
                      <a:cubicBezTo>
                        <a:pt x="56478" y="54242"/>
                        <a:pt x="57933" y="46266"/>
                        <a:pt x="57933" y="36600"/>
                      </a:cubicBezTo>
                      <a:cubicBezTo>
                        <a:pt x="57933" y="31157"/>
                        <a:pt x="57651" y="26653"/>
                        <a:pt x="57088" y="23088"/>
                      </a:cubicBezTo>
                      <a:cubicBezTo>
                        <a:pt x="56525" y="19522"/>
                        <a:pt x="55258" y="16284"/>
                        <a:pt x="53287" y="13376"/>
                      </a:cubicBezTo>
                      <a:cubicBezTo>
                        <a:pt x="52067" y="11593"/>
                        <a:pt x="50519" y="10021"/>
                        <a:pt x="48642" y="8660"/>
                      </a:cubicBezTo>
                      <a:cubicBezTo>
                        <a:pt x="46766" y="7300"/>
                        <a:pt x="44795" y="6268"/>
                        <a:pt x="42731" y="5564"/>
                      </a:cubicBezTo>
                      <a:cubicBezTo>
                        <a:pt x="40666" y="4860"/>
                        <a:pt x="38508" y="4508"/>
                        <a:pt x="36256" y="4508"/>
                      </a:cubicBezTo>
                      <a:cubicBezTo>
                        <a:pt x="32878" y="4508"/>
                        <a:pt x="29664" y="5282"/>
                        <a:pt x="26614" y="6830"/>
                      </a:cubicBezTo>
                      <a:cubicBezTo>
                        <a:pt x="23565" y="8379"/>
                        <a:pt x="21055" y="10560"/>
                        <a:pt x="19084" y="13376"/>
                      </a:cubicBezTo>
                      <a:cubicBezTo>
                        <a:pt x="17113" y="16472"/>
                        <a:pt x="15846" y="19850"/>
                        <a:pt x="15284" y="23510"/>
                      </a:cubicBezTo>
                      <a:cubicBezTo>
                        <a:pt x="14720" y="27169"/>
                        <a:pt x="14439" y="31533"/>
                        <a:pt x="14439" y="36600"/>
                      </a:cubicBezTo>
                      <a:cubicBezTo>
                        <a:pt x="14439" y="42606"/>
                        <a:pt x="14955" y="48025"/>
                        <a:pt x="15987" y="52858"/>
                      </a:cubicBezTo>
                      <a:cubicBezTo>
                        <a:pt x="17019" y="57690"/>
                        <a:pt x="19131" y="61748"/>
                        <a:pt x="22321" y="65032"/>
                      </a:cubicBezTo>
                      <a:cubicBezTo>
                        <a:pt x="25512" y="68317"/>
                        <a:pt x="30157" y="69959"/>
                        <a:pt x="36256" y="6995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0" name="Freeform: Shape 2819">
                  <a:extLst>
                    <a:ext uri="{FF2B5EF4-FFF2-40B4-BE49-F238E27FC236}">
                      <a16:creationId xmlns:a16="http://schemas.microsoft.com/office/drawing/2014/main" id="{81BAB445-B750-3EA6-6A71-F4316D1E5D4B}"/>
                    </a:ext>
                  </a:extLst>
                </p:cNvPr>
                <p:cNvSpPr/>
                <p:nvPr/>
              </p:nvSpPr>
              <p:spPr>
                <a:xfrm>
                  <a:off x="1490561" y="2689249"/>
                  <a:ext cx="82341" cy="71644"/>
                </a:xfrm>
                <a:custGeom>
                  <a:avLst/>
                  <a:gdLst>
                    <a:gd name="csX0" fmla="*/ 223 w 82341"/>
                    <a:gd name="csY0" fmla="*/ 71929 h 71644"/>
                    <a:gd name="csX1" fmla="*/ 223 w 82341"/>
                    <a:gd name="csY1" fmla="*/ 66158 h 71644"/>
                    <a:gd name="csX2" fmla="*/ 9371 w 82341"/>
                    <a:gd name="csY2" fmla="*/ 65314 h 71644"/>
                    <a:gd name="csX3" fmla="*/ 12890 w 82341"/>
                    <a:gd name="csY3" fmla="*/ 61091 h 71644"/>
                    <a:gd name="csX4" fmla="*/ 12890 w 82341"/>
                    <a:gd name="csY4" fmla="*/ 16753 h 71644"/>
                    <a:gd name="csX5" fmla="*/ 11623 w 82341"/>
                    <a:gd name="csY5" fmla="*/ 10560 h 71644"/>
                    <a:gd name="csX6" fmla="*/ 7893 w 82341"/>
                    <a:gd name="csY6" fmla="*/ 8167 h 71644"/>
                    <a:gd name="csX7" fmla="*/ 223 w 82341"/>
                    <a:gd name="csY7" fmla="*/ 7745 h 71644"/>
                    <a:gd name="csX8" fmla="*/ 223 w 82341"/>
                    <a:gd name="csY8" fmla="*/ 1974 h 71644"/>
                    <a:gd name="csX9" fmla="*/ 23729 w 82341"/>
                    <a:gd name="csY9" fmla="*/ 285 h 71644"/>
                    <a:gd name="csX10" fmla="*/ 23729 w 82341"/>
                    <a:gd name="csY10" fmla="*/ 16049 h 71644"/>
                    <a:gd name="csX11" fmla="*/ 33370 w 82341"/>
                    <a:gd name="csY11" fmla="*/ 4719 h 71644"/>
                    <a:gd name="csX12" fmla="*/ 47234 w 82341"/>
                    <a:gd name="csY12" fmla="*/ 285 h 71644"/>
                    <a:gd name="csX13" fmla="*/ 64195 w 82341"/>
                    <a:gd name="csY13" fmla="*/ 5634 h 71644"/>
                    <a:gd name="csX14" fmla="*/ 69897 w 82341"/>
                    <a:gd name="csY14" fmla="*/ 22102 h 71644"/>
                    <a:gd name="csX15" fmla="*/ 69897 w 82341"/>
                    <a:gd name="csY15" fmla="*/ 61091 h 71644"/>
                    <a:gd name="csX16" fmla="*/ 73415 w 82341"/>
                    <a:gd name="csY16" fmla="*/ 65314 h 71644"/>
                    <a:gd name="csX17" fmla="*/ 82564 w 82341"/>
                    <a:gd name="csY17" fmla="*/ 66158 h 71644"/>
                    <a:gd name="csX18" fmla="*/ 82564 w 82341"/>
                    <a:gd name="csY18" fmla="*/ 71929 h 71644"/>
                    <a:gd name="csX19" fmla="*/ 45405 w 82341"/>
                    <a:gd name="csY19" fmla="*/ 71929 h 71644"/>
                    <a:gd name="csX20" fmla="*/ 45405 w 82341"/>
                    <a:gd name="csY20" fmla="*/ 66158 h 71644"/>
                    <a:gd name="csX21" fmla="*/ 54483 w 82341"/>
                    <a:gd name="csY21" fmla="*/ 65314 h 71644"/>
                    <a:gd name="csX22" fmla="*/ 58073 w 82341"/>
                    <a:gd name="csY22" fmla="*/ 61091 h 71644"/>
                    <a:gd name="csX23" fmla="*/ 58073 w 82341"/>
                    <a:gd name="csY23" fmla="*/ 22665 h 71644"/>
                    <a:gd name="csX24" fmla="*/ 55750 w 82341"/>
                    <a:gd name="csY24" fmla="*/ 9575 h 71644"/>
                    <a:gd name="csX25" fmla="*/ 46390 w 82341"/>
                    <a:gd name="csY25" fmla="*/ 4508 h 71644"/>
                    <a:gd name="csX26" fmla="*/ 30907 w 82341"/>
                    <a:gd name="csY26" fmla="*/ 12038 h 71644"/>
                    <a:gd name="csX27" fmla="*/ 24855 w 82341"/>
                    <a:gd name="csY27" fmla="*/ 29139 h 71644"/>
                    <a:gd name="csX28" fmla="*/ 24855 w 82341"/>
                    <a:gd name="csY28" fmla="*/ 61091 h 71644"/>
                    <a:gd name="csX29" fmla="*/ 28374 w 82341"/>
                    <a:gd name="csY29" fmla="*/ 65314 h 71644"/>
                    <a:gd name="csX30" fmla="*/ 37382 w 82341"/>
                    <a:gd name="csY30" fmla="*/ 66158 h 71644"/>
                    <a:gd name="csX31" fmla="*/ 37382 w 82341"/>
                    <a:gd name="csY31" fmla="*/ 71929 h 71644"/>
                    <a:gd name="csX32" fmla="*/ 223 w 82341"/>
                    <a:gd name="csY32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71644">
                      <a:moveTo>
                        <a:pt x="223" y="71929"/>
                      </a:moveTo>
                      <a:lnTo>
                        <a:pt x="223" y="66158"/>
                      </a:lnTo>
                      <a:cubicBezTo>
                        <a:pt x="3976" y="66158"/>
                        <a:pt x="7026" y="65877"/>
                        <a:pt x="9371" y="65314"/>
                      </a:cubicBezTo>
                      <a:cubicBezTo>
                        <a:pt x="11717" y="64751"/>
                        <a:pt x="12890" y="63343"/>
                        <a:pt x="12890" y="61091"/>
                      </a:cubicBezTo>
                      <a:lnTo>
                        <a:pt x="12890" y="16753"/>
                      </a:lnTo>
                      <a:cubicBezTo>
                        <a:pt x="12890" y="13938"/>
                        <a:pt x="12468" y="11874"/>
                        <a:pt x="11623" y="10560"/>
                      </a:cubicBezTo>
                      <a:cubicBezTo>
                        <a:pt x="10779" y="9246"/>
                        <a:pt x="9536" y="8449"/>
                        <a:pt x="7893" y="8167"/>
                      </a:cubicBezTo>
                      <a:cubicBezTo>
                        <a:pt x="6251" y="7885"/>
                        <a:pt x="3694" y="7745"/>
                        <a:pt x="223" y="7745"/>
                      </a:cubicBezTo>
                      <a:lnTo>
                        <a:pt x="223" y="1974"/>
                      </a:lnTo>
                      <a:lnTo>
                        <a:pt x="23729" y="285"/>
                      </a:lnTo>
                      <a:lnTo>
                        <a:pt x="23729" y="16049"/>
                      </a:lnTo>
                      <a:cubicBezTo>
                        <a:pt x="25887" y="11452"/>
                        <a:pt x="29101" y="7675"/>
                        <a:pt x="33370" y="4719"/>
                      </a:cubicBezTo>
                      <a:cubicBezTo>
                        <a:pt x="37640" y="1763"/>
                        <a:pt x="42261" y="285"/>
                        <a:pt x="47234" y="285"/>
                      </a:cubicBezTo>
                      <a:cubicBezTo>
                        <a:pt x="54741" y="285"/>
                        <a:pt x="60395" y="2068"/>
                        <a:pt x="64195" y="5634"/>
                      </a:cubicBezTo>
                      <a:cubicBezTo>
                        <a:pt x="67996" y="9200"/>
                        <a:pt x="69897" y="14689"/>
                        <a:pt x="69897" y="22102"/>
                      </a:cubicBezTo>
                      <a:lnTo>
                        <a:pt x="69897" y="61091"/>
                      </a:lnTo>
                      <a:cubicBezTo>
                        <a:pt x="69897" y="63343"/>
                        <a:pt x="71070" y="64751"/>
                        <a:pt x="73415" y="65314"/>
                      </a:cubicBezTo>
                      <a:cubicBezTo>
                        <a:pt x="75761" y="65877"/>
                        <a:pt x="78811" y="66158"/>
                        <a:pt x="82564" y="66158"/>
                      </a:cubicBezTo>
                      <a:lnTo>
                        <a:pt x="82564" y="71929"/>
                      </a:lnTo>
                      <a:lnTo>
                        <a:pt x="45405" y="71929"/>
                      </a:lnTo>
                      <a:lnTo>
                        <a:pt x="45405" y="66158"/>
                      </a:lnTo>
                      <a:cubicBezTo>
                        <a:pt x="49065" y="66158"/>
                        <a:pt x="52091" y="65877"/>
                        <a:pt x="54483" y="65314"/>
                      </a:cubicBezTo>
                      <a:cubicBezTo>
                        <a:pt x="56877" y="64751"/>
                        <a:pt x="58073" y="63343"/>
                        <a:pt x="58073" y="61091"/>
                      </a:cubicBezTo>
                      <a:lnTo>
                        <a:pt x="58073" y="22665"/>
                      </a:lnTo>
                      <a:cubicBezTo>
                        <a:pt x="58073" y="17317"/>
                        <a:pt x="57299" y="12953"/>
                        <a:pt x="55750" y="9575"/>
                      </a:cubicBezTo>
                      <a:cubicBezTo>
                        <a:pt x="54202" y="6197"/>
                        <a:pt x="51082" y="4508"/>
                        <a:pt x="46390" y="4508"/>
                      </a:cubicBezTo>
                      <a:cubicBezTo>
                        <a:pt x="40103" y="4508"/>
                        <a:pt x="34942" y="7018"/>
                        <a:pt x="30907" y="12038"/>
                      </a:cubicBezTo>
                      <a:cubicBezTo>
                        <a:pt x="26872" y="17058"/>
                        <a:pt x="24855" y="22759"/>
                        <a:pt x="24855" y="29139"/>
                      </a:cubicBezTo>
                      <a:lnTo>
                        <a:pt x="24855" y="61091"/>
                      </a:lnTo>
                      <a:cubicBezTo>
                        <a:pt x="24855" y="63343"/>
                        <a:pt x="26028" y="64751"/>
                        <a:pt x="28374" y="65314"/>
                      </a:cubicBezTo>
                      <a:cubicBezTo>
                        <a:pt x="30719" y="65877"/>
                        <a:pt x="33722" y="66158"/>
                        <a:pt x="37382" y="66158"/>
                      </a:cubicBezTo>
                      <a:lnTo>
                        <a:pt x="37382" y="71929"/>
                      </a:lnTo>
                      <a:lnTo>
                        <a:pt x="223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1" name="Freeform: Shape 2820">
                  <a:extLst>
                    <a:ext uri="{FF2B5EF4-FFF2-40B4-BE49-F238E27FC236}">
                      <a16:creationId xmlns:a16="http://schemas.microsoft.com/office/drawing/2014/main" id="{3E614C06-78A0-5186-80D5-1C5C492CA21D}"/>
                    </a:ext>
                  </a:extLst>
                </p:cNvPr>
                <p:cNvSpPr/>
                <p:nvPr/>
              </p:nvSpPr>
              <p:spPr>
                <a:xfrm>
                  <a:off x="1630929" y="2648430"/>
                  <a:ext cx="80370" cy="114293"/>
                </a:xfrm>
                <a:custGeom>
                  <a:avLst/>
                  <a:gdLst>
                    <a:gd name="csX0" fmla="*/ 12890 w 80370"/>
                    <a:gd name="csY0" fmla="*/ 112748 h 114293"/>
                    <a:gd name="csX1" fmla="*/ 12890 w 80370"/>
                    <a:gd name="csY1" fmla="*/ 16753 h 114293"/>
                    <a:gd name="csX2" fmla="*/ 11553 w 80370"/>
                    <a:gd name="csY2" fmla="*/ 10490 h 114293"/>
                    <a:gd name="csX3" fmla="*/ 7753 w 80370"/>
                    <a:gd name="csY3" fmla="*/ 8167 h 114293"/>
                    <a:gd name="csX4" fmla="*/ 223 w 80370"/>
                    <a:gd name="csY4" fmla="*/ 7745 h 114293"/>
                    <a:gd name="csX5" fmla="*/ 223 w 80370"/>
                    <a:gd name="csY5" fmla="*/ 1974 h 114293"/>
                    <a:gd name="csX6" fmla="*/ 24150 w 80370"/>
                    <a:gd name="csY6" fmla="*/ 285 h 114293"/>
                    <a:gd name="csX7" fmla="*/ 24150 w 80370"/>
                    <a:gd name="csY7" fmla="*/ 50957 h 114293"/>
                    <a:gd name="csX8" fmla="*/ 30484 w 80370"/>
                    <a:gd name="csY8" fmla="*/ 45748 h 114293"/>
                    <a:gd name="csX9" fmla="*/ 38226 w 80370"/>
                    <a:gd name="csY9" fmla="*/ 42300 h 114293"/>
                    <a:gd name="csX10" fmla="*/ 46531 w 80370"/>
                    <a:gd name="csY10" fmla="*/ 41103 h 114293"/>
                    <a:gd name="csX11" fmla="*/ 60114 w 80370"/>
                    <a:gd name="csY11" fmla="*/ 44059 h 114293"/>
                    <a:gd name="csX12" fmla="*/ 70951 w 80370"/>
                    <a:gd name="csY12" fmla="*/ 52153 h 114293"/>
                    <a:gd name="csX13" fmla="*/ 78060 w 80370"/>
                    <a:gd name="csY13" fmla="*/ 63977 h 114293"/>
                    <a:gd name="csX14" fmla="*/ 80593 w 80370"/>
                    <a:gd name="csY14" fmla="*/ 77700 h 114293"/>
                    <a:gd name="csX15" fmla="*/ 75808 w 80370"/>
                    <a:gd name="csY15" fmla="*/ 95998 h 114293"/>
                    <a:gd name="csX16" fmla="*/ 62788 w 80370"/>
                    <a:gd name="csY16" fmla="*/ 109511 h 114293"/>
                    <a:gd name="csX17" fmla="*/ 44560 w 80370"/>
                    <a:gd name="csY17" fmla="*/ 114578 h 114293"/>
                    <a:gd name="csX18" fmla="*/ 32666 w 80370"/>
                    <a:gd name="csY18" fmla="*/ 111411 h 114293"/>
                    <a:gd name="csX19" fmla="*/ 23024 w 80370"/>
                    <a:gd name="csY19" fmla="*/ 103036 h 114293"/>
                    <a:gd name="csX20" fmla="*/ 17535 w 80370"/>
                    <a:gd name="csY20" fmla="*/ 112748 h 114293"/>
                    <a:gd name="csX21" fmla="*/ 12890 w 80370"/>
                    <a:gd name="csY21" fmla="*/ 112748 h 114293"/>
                    <a:gd name="csX22" fmla="*/ 24713 w 80370"/>
                    <a:gd name="csY22" fmla="*/ 96843 h 114293"/>
                    <a:gd name="csX23" fmla="*/ 32455 w 80370"/>
                    <a:gd name="csY23" fmla="*/ 106554 h 114293"/>
                    <a:gd name="csX24" fmla="*/ 43716 w 80370"/>
                    <a:gd name="csY24" fmla="*/ 110355 h 114293"/>
                    <a:gd name="csX25" fmla="*/ 57228 w 80370"/>
                    <a:gd name="csY25" fmla="*/ 105499 h 114293"/>
                    <a:gd name="csX26" fmla="*/ 64477 w 80370"/>
                    <a:gd name="csY26" fmla="*/ 93254 h 114293"/>
                    <a:gd name="csX27" fmla="*/ 66518 w 80370"/>
                    <a:gd name="csY27" fmla="*/ 77700 h 114293"/>
                    <a:gd name="csX28" fmla="*/ 62999 w 80370"/>
                    <a:gd name="csY28" fmla="*/ 56868 h 114293"/>
                    <a:gd name="csX29" fmla="*/ 58706 w 80370"/>
                    <a:gd name="csY29" fmla="*/ 51097 h 114293"/>
                    <a:gd name="csX30" fmla="*/ 52583 w 80370"/>
                    <a:gd name="csY30" fmla="*/ 46874 h 114293"/>
                    <a:gd name="csX31" fmla="*/ 45545 w 80370"/>
                    <a:gd name="csY31" fmla="*/ 45327 h 114293"/>
                    <a:gd name="csX32" fmla="*/ 33441 w 80370"/>
                    <a:gd name="csY32" fmla="*/ 48775 h 114293"/>
                    <a:gd name="csX33" fmla="*/ 24713 w 80370"/>
                    <a:gd name="csY33" fmla="*/ 57994 h 114293"/>
                    <a:gd name="csX34" fmla="*/ 24713 w 80370"/>
                    <a:gd name="csY34" fmla="*/ 96843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</a:cxnLst>
                  <a:rect l="l" t="t" r="r" b="b"/>
                  <a:pathLst>
                    <a:path w="80370" h="114293">
                      <a:moveTo>
                        <a:pt x="12890" y="112748"/>
                      </a:moveTo>
                      <a:lnTo>
                        <a:pt x="12890" y="16753"/>
                      </a:lnTo>
                      <a:cubicBezTo>
                        <a:pt x="12890" y="13844"/>
                        <a:pt x="12444" y="11756"/>
                        <a:pt x="11553" y="10490"/>
                      </a:cubicBezTo>
                      <a:cubicBezTo>
                        <a:pt x="10661" y="9222"/>
                        <a:pt x="9394" y="8448"/>
                        <a:pt x="7753" y="8167"/>
                      </a:cubicBezTo>
                      <a:cubicBezTo>
                        <a:pt x="6111" y="7885"/>
                        <a:pt x="3601" y="7745"/>
                        <a:pt x="223" y="7745"/>
                      </a:cubicBezTo>
                      <a:lnTo>
                        <a:pt x="223" y="1974"/>
                      </a:lnTo>
                      <a:lnTo>
                        <a:pt x="24150" y="285"/>
                      </a:lnTo>
                      <a:lnTo>
                        <a:pt x="24150" y="50957"/>
                      </a:lnTo>
                      <a:cubicBezTo>
                        <a:pt x="25934" y="48986"/>
                        <a:pt x="28045" y="47250"/>
                        <a:pt x="30484" y="45748"/>
                      </a:cubicBezTo>
                      <a:cubicBezTo>
                        <a:pt x="32924" y="44247"/>
                        <a:pt x="35505" y="43097"/>
                        <a:pt x="38226" y="42300"/>
                      </a:cubicBezTo>
                      <a:cubicBezTo>
                        <a:pt x="40947" y="41502"/>
                        <a:pt x="43715" y="41103"/>
                        <a:pt x="46531" y="41103"/>
                      </a:cubicBezTo>
                      <a:cubicBezTo>
                        <a:pt x="51410" y="41103"/>
                        <a:pt x="55938" y="42089"/>
                        <a:pt x="60114" y="44059"/>
                      </a:cubicBezTo>
                      <a:cubicBezTo>
                        <a:pt x="64289" y="46030"/>
                        <a:pt x="67902" y="48728"/>
                        <a:pt x="70951" y="52153"/>
                      </a:cubicBezTo>
                      <a:cubicBezTo>
                        <a:pt x="74001" y="55578"/>
                        <a:pt x="76371" y="59519"/>
                        <a:pt x="78060" y="63977"/>
                      </a:cubicBezTo>
                      <a:cubicBezTo>
                        <a:pt x="79749" y="68434"/>
                        <a:pt x="80593" y="73008"/>
                        <a:pt x="80593" y="77700"/>
                      </a:cubicBezTo>
                      <a:cubicBezTo>
                        <a:pt x="80593" y="84269"/>
                        <a:pt x="78998" y="90368"/>
                        <a:pt x="75808" y="95998"/>
                      </a:cubicBezTo>
                      <a:cubicBezTo>
                        <a:pt x="72617" y="101629"/>
                        <a:pt x="68277" y="106133"/>
                        <a:pt x="62788" y="109511"/>
                      </a:cubicBezTo>
                      <a:cubicBezTo>
                        <a:pt x="57298" y="112889"/>
                        <a:pt x="51222" y="114578"/>
                        <a:pt x="44560" y="114578"/>
                      </a:cubicBezTo>
                      <a:cubicBezTo>
                        <a:pt x="40525" y="114578"/>
                        <a:pt x="36561" y="113522"/>
                        <a:pt x="32666" y="111411"/>
                      </a:cubicBezTo>
                      <a:cubicBezTo>
                        <a:pt x="28772" y="109299"/>
                        <a:pt x="25558" y="106508"/>
                        <a:pt x="23024" y="103036"/>
                      </a:cubicBezTo>
                      <a:lnTo>
                        <a:pt x="17535" y="112748"/>
                      </a:lnTo>
                      <a:lnTo>
                        <a:pt x="12890" y="112748"/>
                      </a:lnTo>
                      <a:close/>
                      <a:moveTo>
                        <a:pt x="24713" y="96843"/>
                      </a:moveTo>
                      <a:cubicBezTo>
                        <a:pt x="26497" y="100784"/>
                        <a:pt x="29077" y="104021"/>
                        <a:pt x="32455" y="106554"/>
                      </a:cubicBezTo>
                      <a:cubicBezTo>
                        <a:pt x="35833" y="109088"/>
                        <a:pt x="39587" y="110355"/>
                        <a:pt x="43716" y="110355"/>
                      </a:cubicBezTo>
                      <a:cubicBezTo>
                        <a:pt x="49252" y="110355"/>
                        <a:pt x="53756" y="108736"/>
                        <a:pt x="57228" y="105499"/>
                      </a:cubicBezTo>
                      <a:cubicBezTo>
                        <a:pt x="60700" y="102262"/>
                        <a:pt x="63116" y="98180"/>
                        <a:pt x="64477" y="93254"/>
                      </a:cubicBezTo>
                      <a:cubicBezTo>
                        <a:pt x="65837" y="88327"/>
                        <a:pt x="66518" y="83143"/>
                        <a:pt x="66518" y="77700"/>
                      </a:cubicBezTo>
                      <a:cubicBezTo>
                        <a:pt x="66518" y="68598"/>
                        <a:pt x="65345" y="61654"/>
                        <a:pt x="62999" y="56868"/>
                      </a:cubicBezTo>
                      <a:cubicBezTo>
                        <a:pt x="61967" y="54804"/>
                        <a:pt x="60535" y="52880"/>
                        <a:pt x="58706" y="51097"/>
                      </a:cubicBezTo>
                      <a:cubicBezTo>
                        <a:pt x="56876" y="49314"/>
                        <a:pt x="54836" y="47907"/>
                        <a:pt x="52583" y="46874"/>
                      </a:cubicBezTo>
                      <a:cubicBezTo>
                        <a:pt x="50331" y="45842"/>
                        <a:pt x="47985" y="45327"/>
                        <a:pt x="45545" y="45327"/>
                      </a:cubicBezTo>
                      <a:cubicBezTo>
                        <a:pt x="41135" y="45327"/>
                        <a:pt x="37100" y="46476"/>
                        <a:pt x="33441" y="48775"/>
                      </a:cubicBezTo>
                      <a:cubicBezTo>
                        <a:pt x="29781" y="51074"/>
                        <a:pt x="26872" y="54147"/>
                        <a:pt x="24713" y="57994"/>
                      </a:cubicBezTo>
                      <a:lnTo>
                        <a:pt x="24713" y="96843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2" name="Freeform: Shape 2821">
                  <a:extLst>
                    <a:ext uri="{FF2B5EF4-FFF2-40B4-BE49-F238E27FC236}">
                      <a16:creationId xmlns:a16="http://schemas.microsoft.com/office/drawing/2014/main" id="{F31F6413-2AED-6D51-6562-44B3D25BA03A}"/>
                    </a:ext>
                  </a:extLst>
                </p:cNvPr>
                <p:cNvSpPr/>
                <p:nvPr/>
              </p:nvSpPr>
              <p:spPr>
                <a:xfrm>
                  <a:off x="1723696" y="2688263"/>
                  <a:ext cx="62777" cy="74460"/>
                </a:xfrm>
                <a:custGeom>
                  <a:avLst/>
                  <a:gdLst>
                    <a:gd name="csX0" fmla="*/ 36115 w 62777"/>
                    <a:gd name="csY0" fmla="*/ 74745 h 74460"/>
                    <a:gd name="csX1" fmla="*/ 17958 w 62777"/>
                    <a:gd name="csY1" fmla="*/ 69536 h 74460"/>
                    <a:gd name="csX2" fmla="*/ 4937 w 62777"/>
                    <a:gd name="csY2" fmla="*/ 55673 h 74460"/>
                    <a:gd name="csX3" fmla="*/ 223 w 62777"/>
                    <a:gd name="csY3" fmla="*/ 37304 h 74460"/>
                    <a:gd name="csX4" fmla="*/ 4516 w 62777"/>
                    <a:gd name="csY4" fmla="*/ 19287 h 74460"/>
                    <a:gd name="csX5" fmla="*/ 16550 w 62777"/>
                    <a:gd name="csY5" fmla="*/ 5493 h 74460"/>
                    <a:gd name="csX6" fmla="*/ 33863 w 62777"/>
                    <a:gd name="csY6" fmla="*/ 285 h 74460"/>
                    <a:gd name="csX7" fmla="*/ 46742 w 62777"/>
                    <a:gd name="csY7" fmla="*/ 2749 h 74460"/>
                    <a:gd name="csX8" fmla="*/ 55821 w 62777"/>
                    <a:gd name="csY8" fmla="*/ 9645 h 74460"/>
                    <a:gd name="csX9" fmla="*/ 61169 w 62777"/>
                    <a:gd name="csY9" fmla="*/ 20132 h 74460"/>
                    <a:gd name="csX10" fmla="*/ 63000 w 62777"/>
                    <a:gd name="csY10" fmla="*/ 33363 h 74460"/>
                    <a:gd name="csX11" fmla="*/ 61311 w 62777"/>
                    <a:gd name="csY11" fmla="*/ 35474 h 74460"/>
                    <a:gd name="csX12" fmla="*/ 14439 w 62777"/>
                    <a:gd name="csY12" fmla="*/ 35474 h 74460"/>
                    <a:gd name="csX13" fmla="*/ 14439 w 62777"/>
                    <a:gd name="csY13" fmla="*/ 37163 h 74460"/>
                    <a:gd name="csX14" fmla="*/ 19858 w 62777"/>
                    <a:gd name="csY14" fmla="*/ 60317 h 74460"/>
                    <a:gd name="csX15" fmla="*/ 37522 w 62777"/>
                    <a:gd name="csY15" fmla="*/ 69959 h 74460"/>
                    <a:gd name="csX16" fmla="*/ 46742 w 62777"/>
                    <a:gd name="csY16" fmla="*/ 67777 h 74460"/>
                    <a:gd name="csX17" fmla="*/ 54132 w 62777"/>
                    <a:gd name="csY17" fmla="*/ 61584 h 74460"/>
                    <a:gd name="csX18" fmla="*/ 58354 w 62777"/>
                    <a:gd name="csY18" fmla="*/ 53068 h 74460"/>
                    <a:gd name="csX19" fmla="*/ 58917 w 62777"/>
                    <a:gd name="csY19" fmla="*/ 52083 h 74460"/>
                    <a:gd name="csX20" fmla="*/ 59903 w 62777"/>
                    <a:gd name="csY20" fmla="*/ 51661 h 74460"/>
                    <a:gd name="csX21" fmla="*/ 61311 w 62777"/>
                    <a:gd name="csY21" fmla="*/ 51661 h 74460"/>
                    <a:gd name="csX22" fmla="*/ 63000 w 62777"/>
                    <a:gd name="csY22" fmla="*/ 53772 h 74460"/>
                    <a:gd name="csX23" fmla="*/ 53146 w 62777"/>
                    <a:gd name="csY23" fmla="*/ 68833 h 74460"/>
                    <a:gd name="csX24" fmla="*/ 36115 w 62777"/>
                    <a:gd name="csY24" fmla="*/ 74745 h 74460"/>
                    <a:gd name="csX25" fmla="*/ 14580 w 62777"/>
                    <a:gd name="csY25" fmla="*/ 31392 h 74460"/>
                    <a:gd name="csX26" fmla="*/ 51598 w 62777"/>
                    <a:gd name="csY26" fmla="*/ 31392 h 74460"/>
                    <a:gd name="csX27" fmla="*/ 49839 w 62777"/>
                    <a:gd name="csY27" fmla="*/ 19076 h 74460"/>
                    <a:gd name="csX28" fmla="*/ 44138 w 62777"/>
                    <a:gd name="csY28" fmla="*/ 8660 h 74460"/>
                    <a:gd name="csX29" fmla="*/ 33863 w 62777"/>
                    <a:gd name="csY29" fmla="*/ 4508 h 74460"/>
                    <a:gd name="csX30" fmla="*/ 19576 w 62777"/>
                    <a:gd name="csY30" fmla="*/ 13094 h 74460"/>
                    <a:gd name="csX31" fmla="*/ 14580 w 62777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7" h="74460">
                      <a:moveTo>
                        <a:pt x="36115" y="74745"/>
                      </a:moveTo>
                      <a:cubicBezTo>
                        <a:pt x="29546" y="74745"/>
                        <a:pt x="23494" y="73009"/>
                        <a:pt x="17958" y="69536"/>
                      </a:cubicBezTo>
                      <a:cubicBezTo>
                        <a:pt x="12422" y="66065"/>
                        <a:pt x="8081" y="61443"/>
                        <a:pt x="4937" y="55673"/>
                      </a:cubicBezTo>
                      <a:cubicBezTo>
                        <a:pt x="1794" y="49901"/>
                        <a:pt x="223" y="43778"/>
                        <a:pt x="223" y="37304"/>
                      </a:cubicBezTo>
                      <a:cubicBezTo>
                        <a:pt x="223" y="31017"/>
                        <a:pt x="1654" y="25011"/>
                        <a:pt x="4516" y="19287"/>
                      </a:cubicBezTo>
                      <a:cubicBezTo>
                        <a:pt x="7378" y="13563"/>
                        <a:pt x="11389" y="8965"/>
                        <a:pt x="16550" y="5493"/>
                      </a:cubicBezTo>
                      <a:cubicBezTo>
                        <a:pt x="21711" y="2021"/>
                        <a:pt x="27482" y="285"/>
                        <a:pt x="33863" y="285"/>
                      </a:cubicBezTo>
                      <a:cubicBezTo>
                        <a:pt x="38743" y="285"/>
                        <a:pt x="43036" y="1106"/>
                        <a:pt x="46742" y="2749"/>
                      </a:cubicBezTo>
                      <a:cubicBezTo>
                        <a:pt x="50449" y="4391"/>
                        <a:pt x="53475" y="6689"/>
                        <a:pt x="55821" y="9645"/>
                      </a:cubicBezTo>
                      <a:cubicBezTo>
                        <a:pt x="58167" y="12601"/>
                        <a:pt x="59950" y="16097"/>
                        <a:pt x="61169" y="20132"/>
                      </a:cubicBezTo>
                      <a:cubicBezTo>
                        <a:pt x="62390" y="24167"/>
                        <a:pt x="63000" y="28577"/>
                        <a:pt x="63000" y="33363"/>
                      </a:cubicBezTo>
                      <a:cubicBezTo>
                        <a:pt x="63000" y="34770"/>
                        <a:pt x="62437" y="35474"/>
                        <a:pt x="61311" y="35474"/>
                      </a:cubicBezTo>
                      <a:lnTo>
                        <a:pt x="14439" y="35474"/>
                      </a:lnTo>
                      <a:lnTo>
                        <a:pt x="14439" y="37163"/>
                      </a:lnTo>
                      <a:cubicBezTo>
                        <a:pt x="14439" y="46172"/>
                        <a:pt x="16245" y="53890"/>
                        <a:pt x="19858" y="60317"/>
                      </a:cubicBezTo>
                      <a:cubicBezTo>
                        <a:pt x="23471" y="66745"/>
                        <a:pt x="29359" y="69959"/>
                        <a:pt x="37522" y="69959"/>
                      </a:cubicBezTo>
                      <a:cubicBezTo>
                        <a:pt x="40807" y="69959"/>
                        <a:pt x="43880" y="69232"/>
                        <a:pt x="46742" y="67777"/>
                      </a:cubicBezTo>
                      <a:cubicBezTo>
                        <a:pt x="49604" y="66323"/>
                        <a:pt x="52067" y="64258"/>
                        <a:pt x="54132" y="61584"/>
                      </a:cubicBezTo>
                      <a:cubicBezTo>
                        <a:pt x="56196" y="58910"/>
                        <a:pt x="57604" y="56071"/>
                        <a:pt x="58354" y="53068"/>
                      </a:cubicBezTo>
                      <a:cubicBezTo>
                        <a:pt x="58449" y="52693"/>
                        <a:pt x="58636" y="52364"/>
                        <a:pt x="58917" y="52083"/>
                      </a:cubicBezTo>
                      <a:cubicBezTo>
                        <a:pt x="59199" y="51802"/>
                        <a:pt x="59527" y="51661"/>
                        <a:pt x="59903" y="51661"/>
                      </a:cubicBezTo>
                      <a:lnTo>
                        <a:pt x="61311" y="51661"/>
                      </a:lnTo>
                      <a:cubicBezTo>
                        <a:pt x="62437" y="51661"/>
                        <a:pt x="63000" y="52365"/>
                        <a:pt x="63000" y="53772"/>
                      </a:cubicBezTo>
                      <a:cubicBezTo>
                        <a:pt x="61498" y="59872"/>
                        <a:pt x="58214" y="64892"/>
                        <a:pt x="53146" y="68833"/>
                      </a:cubicBezTo>
                      <a:cubicBezTo>
                        <a:pt x="48080" y="72774"/>
                        <a:pt x="42403" y="74745"/>
                        <a:pt x="36115" y="74745"/>
                      </a:cubicBezTo>
                      <a:close/>
                      <a:moveTo>
                        <a:pt x="14580" y="31392"/>
                      </a:moveTo>
                      <a:lnTo>
                        <a:pt x="51598" y="31392"/>
                      </a:lnTo>
                      <a:cubicBezTo>
                        <a:pt x="51598" y="27357"/>
                        <a:pt x="51012" y="23252"/>
                        <a:pt x="49839" y="19076"/>
                      </a:cubicBezTo>
                      <a:cubicBezTo>
                        <a:pt x="48666" y="14901"/>
                        <a:pt x="46766" y="11428"/>
                        <a:pt x="44138" y="8660"/>
                      </a:cubicBezTo>
                      <a:cubicBezTo>
                        <a:pt x="41511" y="5892"/>
                        <a:pt x="38086" y="4508"/>
                        <a:pt x="33863" y="4508"/>
                      </a:cubicBezTo>
                      <a:cubicBezTo>
                        <a:pt x="27670" y="4508"/>
                        <a:pt x="22907" y="7370"/>
                        <a:pt x="19576" y="13094"/>
                      </a:cubicBezTo>
                      <a:cubicBezTo>
                        <a:pt x="16245" y="18818"/>
                        <a:pt x="14580" y="24917"/>
                        <a:pt x="14580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3" name="Freeform: Shape 2822">
                  <a:extLst>
                    <a:ext uri="{FF2B5EF4-FFF2-40B4-BE49-F238E27FC236}">
                      <a16:creationId xmlns:a16="http://schemas.microsoft.com/office/drawing/2014/main" id="{07606A54-FA7C-114A-972D-1ACBCBBB1617}"/>
                    </a:ext>
                  </a:extLst>
                </p:cNvPr>
                <p:cNvSpPr/>
                <p:nvPr/>
              </p:nvSpPr>
              <p:spPr>
                <a:xfrm>
                  <a:off x="1796132" y="2688263"/>
                  <a:ext cx="73473" cy="74460"/>
                </a:xfrm>
                <a:custGeom>
                  <a:avLst/>
                  <a:gdLst>
                    <a:gd name="csX0" fmla="*/ 223 w 73473"/>
                    <a:gd name="csY0" fmla="*/ 57009 h 74460"/>
                    <a:gd name="csX1" fmla="*/ 7823 w 73473"/>
                    <a:gd name="csY1" fmla="*/ 41245 h 74460"/>
                    <a:gd name="csX2" fmla="*/ 26051 w 73473"/>
                    <a:gd name="csY2" fmla="*/ 32729 h 74460"/>
                    <a:gd name="csX3" fmla="*/ 46390 w 73473"/>
                    <a:gd name="csY3" fmla="*/ 30266 h 74460"/>
                    <a:gd name="csX4" fmla="*/ 46390 w 73473"/>
                    <a:gd name="csY4" fmla="*/ 23651 h 74460"/>
                    <a:gd name="csX5" fmla="*/ 44279 w 73473"/>
                    <a:gd name="csY5" fmla="*/ 14502 h 74460"/>
                    <a:gd name="csX6" fmla="*/ 38296 w 73473"/>
                    <a:gd name="csY6" fmla="*/ 7323 h 74460"/>
                    <a:gd name="csX7" fmla="*/ 29781 w 73473"/>
                    <a:gd name="csY7" fmla="*/ 4508 h 74460"/>
                    <a:gd name="csX8" fmla="*/ 13453 w 73473"/>
                    <a:gd name="csY8" fmla="*/ 9293 h 74460"/>
                    <a:gd name="csX9" fmla="*/ 18450 w 73473"/>
                    <a:gd name="csY9" fmla="*/ 11616 h 74460"/>
                    <a:gd name="csX10" fmla="*/ 20491 w 73473"/>
                    <a:gd name="csY10" fmla="*/ 17035 h 74460"/>
                    <a:gd name="csX11" fmla="*/ 18239 w 73473"/>
                    <a:gd name="csY11" fmla="*/ 22595 h 74460"/>
                    <a:gd name="csX12" fmla="*/ 12749 w 73473"/>
                    <a:gd name="csY12" fmla="*/ 24917 h 74460"/>
                    <a:gd name="csX13" fmla="*/ 7190 w 73473"/>
                    <a:gd name="csY13" fmla="*/ 22595 h 74460"/>
                    <a:gd name="csX14" fmla="*/ 4867 w 73473"/>
                    <a:gd name="csY14" fmla="*/ 17035 h 74460"/>
                    <a:gd name="csX15" fmla="*/ 12679 w 73473"/>
                    <a:gd name="csY15" fmla="*/ 4438 h 74460"/>
                    <a:gd name="csX16" fmla="*/ 29781 w 73473"/>
                    <a:gd name="csY16" fmla="*/ 285 h 74460"/>
                    <a:gd name="csX17" fmla="*/ 43012 w 73473"/>
                    <a:gd name="csY17" fmla="*/ 3100 h 74460"/>
                    <a:gd name="csX18" fmla="*/ 53850 w 73473"/>
                    <a:gd name="csY18" fmla="*/ 11124 h 74460"/>
                    <a:gd name="csX19" fmla="*/ 58073 w 73473"/>
                    <a:gd name="csY19" fmla="*/ 23228 h 74460"/>
                    <a:gd name="csX20" fmla="*/ 58073 w 73473"/>
                    <a:gd name="csY20" fmla="*/ 59825 h 74460"/>
                    <a:gd name="csX21" fmla="*/ 59410 w 73473"/>
                    <a:gd name="csY21" fmla="*/ 65595 h 74460"/>
                    <a:gd name="csX22" fmla="*/ 63703 w 73473"/>
                    <a:gd name="csY22" fmla="*/ 68270 h 74460"/>
                    <a:gd name="csX23" fmla="*/ 67645 w 73473"/>
                    <a:gd name="csY23" fmla="*/ 65595 h 74460"/>
                    <a:gd name="csX24" fmla="*/ 68911 w 73473"/>
                    <a:gd name="csY24" fmla="*/ 59825 h 74460"/>
                    <a:gd name="csX25" fmla="*/ 68911 w 73473"/>
                    <a:gd name="csY25" fmla="*/ 49409 h 74460"/>
                    <a:gd name="csX26" fmla="*/ 73696 w 73473"/>
                    <a:gd name="csY26" fmla="*/ 49409 h 74460"/>
                    <a:gd name="csX27" fmla="*/ 73696 w 73473"/>
                    <a:gd name="csY27" fmla="*/ 59825 h 74460"/>
                    <a:gd name="csX28" fmla="*/ 71796 w 73473"/>
                    <a:gd name="csY28" fmla="*/ 66651 h 74460"/>
                    <a:gd name="csX29" fmla="*/ 66729 w 73473"/>
                    <a:gd name="csY29" fmla="*/ 71930 h 74460"/>
                    <a:gd name="csX30" fmla="*/ 59762 w 73473"/>
                    <a:gd name="csY30" fmla="*/ 73900 h 74460"/>
                    <a:gd name="csX31" fmla="*/ 51528 w 73473"/>
                    <a:gd name="csY31" fmla="*/ 70170 h 74460"/>
                    <a:gd name="csX32" fmla="*/ 47797 w 73473"/>
                    <a:gd name="csY32" fmla="*/ 61373 h 74460"/>
                    <a:gd name="csX33" fmla="*/ 38859 w 73473"/>
                    <a:gd name="csY33" fmla="*/ 71155 h 74460"/>
                    <a:gd name="csX34" fmla="*/ 26403 w 73473"/>
                    <a:gd name="csY34" fmla="*/ 74745 h 74460"/>
                    <a:gd name="csX35" fmla="*/ 14228 w 73473"/>
                    <a:gd name="csY35" fmla="*/ 72915 h 74460"/>
                    <a:gd name="csX36" fmla="*/ 4234 w 73473"/>
                    <a:gd name="csY36" fmla="*/ 67144 h 74460"/>
                    <a:gd name="csX37" fmla="*/ 223 w 73473"/>
                    <a:gd name="csY37" fmla="*/ 57009 h 74460"/>
                    <a:gd name="csX38" fmla="*/ 13453 w 73473"/>
                    <a:gd name="csY38" fmla="*/ 57009 h 74460"/>
                    <a:gd name="csX39" fmla="*/ 17606 w 73473"/>
                    <a:gd name="csY39" fmla="*/ 66581 h 74460"/>
                    <a:gd name="csX40" fmla="*/ 27529 w 73473"/>
                    <a:gd name="csY40" fmla="*/ 70522 h 74460"/>
                    <a:gd name="csX41" fmla="*/ 37030 w 73473"/>
                    <a:gd name="csY41" fmla="*/ 67847 h 74460"/>
                    <a:gd name="csX42" fmla="*/ 43856 w 73473"/>
                    <a:gd name="csY42" fmla="*/ 60670 h 74460"/>
                    <a:gd name="csX43" fmla="*/ 46390 w 73473"/>
                    <a:gd name="csY43" fmla="*/ 51239 h 74460"/>
                    <a:gd name="csX44" fmla="*/ 46390 w 73473"/>
                    <a:gd name="csY44" fmla="*/ 34348 h 74460"/>
                    <a:gd name="csX45" fmla="*/ 31259 w 73473"/>
                    <a:gd name="csY45" fmla="*/ 36741 h 74460"/>
                    <a:gd name="csX46" fmla="*/ 18520 w 73473"/>
                    <a:gd name="csY46" fmla="*/ 44271 h 74460"/>
                    <a:gd name="csX47" fmla="*/ 13453 w 73473"/>
                    <a:gd name="csY47" fmla="*/ 5700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73473" h="74460">
                      <a:moveTo>
                        <a:pt x="223" y="57009"/>
                      </a:moveTo>
                      <a:cubicBezTo>
                        <a:pt x="223" y="50535"/>
                        <a:pt x="2756" y="45280"/>
                        <a:pt x="7823" y="41245"/>
                      </a:cubicBezTo>
                      <a:cubicBezTo>
                        <a:pt x="12890" y="37210"/>
                        <a:pt x="18966" y="34371"/>
                        <a:pt x="26051" y="32729"/>
                      </a:cubicBezTo>
                      <a:cubicBezTo>
                        <a:pt x="33136" y="31087"/>
                        <a:pt x="39916" y="30266"/>
                        <a:pt x="46390" y="30266"/>
                      </a:cubicBezTo>
                      <a:lnTo>
                        <a:pt x="46390" y="23651"/>
                      </a:lnTo>
                      <a:cubicBezTo>
                        <a:pt x="46390" y="20460"/>
                        <a:pt x="45686" y="17410"/>
                        <a:pt x="44279" y="14502"/>
                      </a:cubicBezTo>
                      <a:cubicBezTo>
                        <a:pt x="42871" y="11593"/>
                        <a:pt x="40877" y="9200"/>
                        <a:pt x="38296" y="7323"/>
                      </a:cubicBezTo>
                      <a:cubicBezTo>
                        <a:pt x="35716" y="5446"/>
                        <a:pt x="32878" y="4508"/>
                        <a:pt x="29781" y="4508"/>
                      </a:cubicBezTo>
                      <a:cubicBezTo>
                        <a:pt x="22555" y="4508"/>
                        <a:pt x="17113" y="6103"/>
                        <a:pt x="13453" y="9293"/>
                      </a:cubicBezTo>
                      <a:cubicBezTo>
                        <a:pt x="15424" y="9293"/>
                        <a:pt x="17090" y="10067"/>
                        <a:pt x="18450" y="11616"/>
                      </a:cubicBezTo>
                      <a:cubicBezTo>
                        <a:pt x="19811" y="13164"/>
                        <a:pt x="20491" y="14971"/>
                        <a:pt x="20491" y="17035"/>
                      </a:cubicBezTo>
                      <a:cubicBezTo>
                        <a:pt x="20491" y="19193"/>
                        <a:pt x="19741" y="21047"/>
                        <a:pt x="18239" y="22595"/>
                      </a:cubicBezTo>
                      <a:cubicBezTo>
                        <a:pt x="16738" y="24143"/>
                        <a:pt x="14908" y="24917"/>
                        <a:pt x="12749" y="24917"/>
                      </a:cubicBezTo>
                      <a:cubicBezTo>
                        <a:pt x="10591" y="24917"/>
                        <a:pt x="8738" y="24143"/>
                        <a:pt x="7190" y="22595"/>
                      </a:cubicBezTo>
                      <a:cubicBezTo>
                        <a:pt x="5641" y="21047"/>
                        <a:pt x="4867" y="19193"/>
                        <a:pt x="4867" y="17035"/>
                      </a:cubicBezTo>
                      <a:cubicBezTo>
                        <a:pt x="4867" y="11405"/>
                        <a:pt x="7471" y="7206"/>
                        <a:pt x="12679" y="4438"/>
                      </a:cubicBezTo>
                      <a:cubicBezTo>
                        <a:pt x="17887" y="1669"/>
                        <a:pt x="23588" y="285"/>
                        <a:pt x="29781" y="285"/>
                      </a:cubicBezTo>
                      <a:cubicBezTo>
                        <a:pt x="34191" y="285"/>
                        <a:pt x="38602" y="1223"/>
                        <a:pt x="43012" y="3100"/>
                      </a:cubicBezTo>
                      <a:cubicBezTo>
                        <a:pt x="47423" y="4977"/>
                        <a:pt x="51035" y="7651"/>
                        <a:pt x="53850" y="11124"/>
                      </a:cubicBezTo>
                      <a:cubicBezTo>
                        <a:pt x="56665" y="14596"/>
                        <a:pt x="58073" y="18630"/>
                        <a:pt x="58073" y="23228"/>
                      </a:cubicBezTo>
                      <a:lnTo>
                        <a:pt x="58073" y="59825"/>
                      </a:lnTo>
                      <a:cubicBezTo>
                        <a:pt x="58073" y="61889"/>
                        <a:pt x="58519" y="63813"/>
                        <a:pt x="59410" y="65595"/>
                      </a:cubicBezTo>
                      <a:cubicBezTo>
                        <a:pt x="60301" y="67378"/>
                        <a:pt x="61732" y="68270"/>
                        <a:pt x="63703" y="68270"/>
                      </a:cubicBezTo>
                      <a:cubicBezTo>
                        <a:pt x="65486" y="68270"/>
                        <a:pt x="66800" y="67378"/>
                        <a:pt x="67645" y="65595"/>
                      </a:cubicBezTo>
                      <a:cubicBezTo>
                        <a:pt x="68489" y="63813"/>
                        <a:pt x="68911" y="61889"/>
                        <a:pt x="68911" y="59825"/>
                      </a:cubicBezTo>
                      <a:lnTo>
                        <a:pt x="68911" y="49409"/>
                      </a:lnTo>
                      <a:lnTo>
                        <a:pt x="73696" y="49409"/>
                      </a:lnTo>
                      <a:lnTo>
                        <a:pt x="73696" y="59825"/>
                      </a:lnTo>
                      <a:cubicBezTo>
                        <a:pt x="73696" y="62170"/>
                        <a:pt x="73063" y="64446"/>
                        <a:pt x="71796" y="66651"/>
                      </a:cubicBezTo>
                      <a:cubicBezTo>
                        <a:pt x="70530" y="68856"/>
                        <a:pt x="68841" y="70616"/>
                        <a:pt x="66729" y="71930"/>
                      </a:cubicBezTo>
                      <a:cubicBezTo>
                        <a:pt x="64618" y="73243"/>
                        <a:pt x="62295" y="73900"/>
                        <a:pt x="59762" y="73900"/>
                      </a:cubicBezTo>
                      <a:cubicBezTo>
                        <a:pt x="56571" y="73900"/>
                        <a:pt x="53827" y="72657"/>
                        <a:pt x="51528" y="70170"/>
                      </a:cubicBezTo>
                      <a:cubicBezTo>
                        <a:pt x="49229" y="67683"/>
                        <a:pt x="47985" y="64751"/>
                        <a:pt x="47797" y="61373"/>
                      </a:cubicBezTo>
                      <a:cubicBezTo>
                        <a:pt x="45733" y="65502"/>
                        <a:pt x="42754" y="68763"/>
                        <a:pt x="38859" y="71155"/>
                      </a:cubicBezTo>
                      <a:cubicBezTo>
                        <a:pt x="34965" y="73548"/>
                        <a:pt x="30813" y="74745"/>
                        <a:pt x="26403" y="74745"/>
                      </a:cubicBezTo>
                      <a:cubicBezTo>
                        <a:pt x="22274" y="74745"/>
                        <a:pt x="18215" y="74135"/>
                        <a:pt x="14228" y="72915"/>
                      </a:cubicBezTo>
                      <a:cubicBezTo>
                        <a:pt x="10239" y="71695"/>
                        <a:pt x="6908" y="69771"/>
                        <a:pt x="4234" y="67144"/>
                      </a:cubicBezTo>
                      <a:cubicBezTo>
                        <a:pt x="1560" y="64516"/>
                        <a:pt x="223" y="61138"/>
                        <a:pt x="223" y="57009"/>
                      </a:cubicBezTo>
                      <a:close/>
                      <a:moveTo>
                        <a:pt x="13453" y="57009"/>
                      </a:moveTo>
                      <a:cubicBezTo>
                        <a:pt x="13453" y="60763"/>
                        <a:pt x="14837" y="63953"/>
                        <a:pt x="17606" y="66581"/>
                      </a:cubicBezTo>
                      <a:cubicBezTo>
                        <a:pt x="20374" y="69208"/>
                        <a:pt x="23681" y="70522"/>
                        <a:pt x="27529" y="70522"/>
                      </a:cubicBezTo>
                      <a:cubicBezTo>
                        <a:pt x="31001" y="70522"/>
                        <a:pt x="34168" y="69630"/>
                        <a:pt x="37030" y="67847"/>
                      </a:cubicBezTo>
                      <a:cubicBezTo>
                        <a:pt x="39892" y="66065"/>
                        <a:pt x="42167" y="63672"/>
                        <a:pt x="43856" y="60670"/>
                      </a:cubicBezTo>
                      <a:cubicBezTo>
                        <a:pt x="45546" y="57667"/>
                        <a:pt x="46390" y="54523"/>
                        <a:pt x="46390" y="51239"/>
                      </a:cubicBezTo>
                      <a:lnTo>
                        <a:pt x="46390" y="34348"/>
                      </a:lnTo>
                      <a:cubicBezTo>
                        <a:pt x="41417" y="34348"/>
                        <a:pt x="36373" y="35146"/>
                        <a:pt x="31259" y="36741"/>
                      </a:cubicBezTo>
                      <a:cubicBezTo>
                        <a:pt x="26145" y="38336"/>
                        <a:pt x="21898" y="40846"/>
                        <a:pt x="18520" y="44271"/>
                      </a:cubicBezTo>
                      <a:cubicBezTo>
                        <a:pt x="15142" y="47696"/>
                        <a:pt x="13453" y="51943"/>
                        <a:pt x="13453" y="5700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4" name="Freeform: Shape 2823">
                  <a:extLst>
                    <a:ext uri="{FF2B5EF4-FFF2-40B4-BE49-F238E27FC236}">
                      <a16:creationId xmlns:a16="http://schemas.microsoft.com/office/drawing/2014/main" id="{D6664518-5FAB-B3CF-6F59-D3EA771571C6}"/>
                    </a:ext>
                  </a:extLst>
                </p:cNvPr>
                <p:cNvSpPr/>
                <p:nvPr/>
              </p:nvSpPr>
              <p:spPr>
                <a:xfrm>
                  <a:off x="1873716" y="2689249"/>
                  <a:ext cx="127383" cy="71644"/>
                </a:xfrm>
                <a:custGeom>
                  <a:avLst/>
                  <a:gdLst>
                    <a:gd name="csX0" fmla="*/ 223 w 127383"/>
                    <a:gd name="csY0" fmla="*/ 71929 h 71644"/>
                    <a:gd name="csX1" fmla="*/ 223 w 127383"/>
                    <a:gd name="csY1" fmla="*/ 66158 h 71644"/>
                    <a:gd name="csX2" fmla="*/ 9371 w 127383"/>
                    <a:gd name="csY2" fmla="*/ 65314 h 71644"/>
                    <a:gd name="csX3" fmla="*/ 12891 w 127383"/>
                    <a:gd name="csY3" fmla="*/ 61091 h 71644"/>
                    <a:gd name="csX4" fmla="*/ 12891 w 127383"/>
                    <a:gd name="csY4" fmla="*/ 16753 h 71644"/>
                    <a:gd name="csX5" fmla="*/ 11623 w 127383"/>
                    <a:gd name="csY5" fmla="*/ 10560 h 71644"/>
                    <a:gd name="csX6" fmla="*/ 7894 w 127383"/>
                    <a:gd name="csY6" fmla="*/ 8167 h 71644"/>
                    <a:gd name="csX7" fmla="*/ 223 w 127383"/>
                    <a:gd name="csY7" fmla="*/ 7745 h 71644"/>
                    <a:gd name="csX8" fmla="*/ 223 w 127383"/>
                    <a:gd name="csY8" fmla="*/ 1974 h 71644"/>
                    <a:gd name="csX9" fmla="*/ 23729 w 127383"/>
                    <a:gd name="csY9" fmla="*/ 285 h 71644"/>
                    <a:gd name="csX10" fmla="*/ 23729 w 127383"/>
                    <a:gd name="csY10" fmla="*/ 16049 h 71644"/>
                    <a:gd name="csX11" fmla="*/ 33370 w 127383"/>
                    <a:gd name="csY11" fmla="*/ 4719 h 71644"/>
                    <a:gd name="csX12" fmla="*/ 47235 w 127383"/>
                    <a:gd name="csY12" fmla="*/ 285 h 71644"/>
                    <a:gd name="csX13" fmla="*/ 69193 w 127383"/>
                    <a:gd name="csY13" fmla="*/ 15486 h 71644"/>
                    <a:gd name="csX14" fmla="*/ 78693 w 127383"/>
                    <a:gd name="csY14" fmla="*/ 4508 h 71644"/>
                    <a:gd name="csX15" fmla="*/ 92417 w 127383"/>
                    <a:gd name="csY15" fmla="*/ 285 h 71644"/>
                    <a:gd name="csX16" fmla="*/ 104804 w 127383"/>
                    <a:gd name="csY16" fmla="*/ 2677 h 71644"/>
                    <a:gd name="csX17" fmla="*/ 112404 w 127383"/>
                    <a:gd name="csY17" fmla="*/ 9926 h 71644"/>
                    <a:gd name="csX18" fmla="*/ 114938 w 127383"/>
                    <a:gd name="csY18" fmla="*/ 22102 h 71644"/>
                    <a:gd name="csX19" fmla="*/ 114938 w 127383"/>
                    <a:gd name="csY19" fmla="*/ 61091 h 71644"/>
                    <a:gd name="csX20" fmla="*/ 118527 w 127383"/>
                    <a:gd name="csY20" fmla="*/ 65314 h 71644"/>
                    <a:gd name="csX21" fmla="*/ 127606 w 127383"/>
                    <a:gd name="csY21" fmla="*/ 66158 h 71644"/>
                    <a:gd name="csX22" fmla="*/ 127606 w 127383"/>
                    <a:gd name="csY22" fmla="*/ 71929 h 71644"/>
                    <a:gd name="csX23" fmla="*/ 90446 w 127383"/>
                    <a:gd name="csY23" fmla="*/ 71929 h 71644"/>
                    <a:gd name="csX24" fmla="*/ 90446 w 127383"/>
                    <a:gd name="csY24" fmla="*/ 66158 h 71644"/>
                    <a:gd name="csX25" fmla="*/ 99525 w 127383"/>
                    <a:gd name="csY25" fmla="*/ 65314 h 71644"/>
                    <a:gd name="csX26" fmla="*/ 103115 w 127383"/>
                    <a:gd name="csY26" fmla="*/ 61091 h 71644"/>
                    <a:gd name="csX27" fmla="*/ 103115 w 127383"/>
                    <a:gd name="csY27" fmla="*/ 22665 h 71644"/>
                    <a:gd name="csX28" fmla="*/ 100793 w 127383"/>
                    <a:gd name="csY28" fmla="*/ 9504 h 71644"/>
                    <a:gd name="csX29" fmla="*/ 91432 w 127383"/>
                    <a:gd name="csY29" fmla="*/ 4508 h 71644"/>
                    <a:gd name="csX30" fmla="*/ 75949 w 127383"/>
                    <a:gd name="csY30" fmla="*/ 12038 h 71644"/>
                    <a:gd name="csX31" fmla="*/ 69897 w 127383"/>
                    <a:gd name="csY31" fmla="*/ 29139 h 71644"/>
                    <a:gd name="csX32" fmla="*/ 69897 w 127383"/>
                    <a:gd name="csY32" fmla="*/ 61091 h 71644"/>
                    <a:gd name="csX33" fmla="*/ 73415 w 127383"/>
                    <a:gd name="csY33" fmla="*/ 65314 h 71644"/>
                    <a:gd name="csX34" fmla="*/ 82564 w 127383"/>
                    <a:gd name="csY34" fmla="*/ 66158 h 71644"/>
                    <a:gd name="csX35" fmla="*/ 82564 w 127383"/>
                    <a:gd name="csY35" fmla="*/ 71929 h 71644"/>
                    <a:gd name="csX36" fmla="*/ 45405 w 127383"/>
                    <a:gd name="csY36" fmla="*/ 71929 h 71644"/>
                    <a:gd name="csX37" fmla="*/ 45405 w 127383"/>
                    <a:gd name="csY37" fmla="*/ 66158 h 71644"/>
                    <a:gd name="csX38" fmla="*/ 54483 w 127383"/>
                    <a:gd name="csY38" fmla="*/ 65314 h 71644"/>
                    <a:gd name="csX39" fmla="*/ 58073 w 127383"/>
                    <a:gd name="csY39" fmla="*/ 61091 h 71644"/>
                    <a:gd name="csX40" fmla="*/ 58073 w 127383"/>
                    <a:gd name="csY40" fmla="*/ 22665 h 71644"/>
                    <a:gd name="csX41" fmla="*/ 55751 w 127383"/>
                    <a:gd name="csY41" fmla="*/ 9575 h 71644"/>
                    <a:gd name="csX42" fmla="*/ 46390 w 127383"/>
                    <a:gd name="csY42" fmla="*/ 4508 h 71644"/>
                    <a:gd name="csX43" fmla="*/ 30908 w 127383"/>
                    <a:gd name="csY43" fmla="*/ 12038 h 71644"/>
                    <a:gd name="csX44" fmla="*/ 24855 w 127383"/>
                    <a:gd name="csY44" fmla="*/ 29139 h 71644"/>
                    <a:gd name="csX45" fmla="*/ 24855 w 127383"/>
                    <a:gd name="csY45" fmla="*/ 61091 h 71644"/>
                    <a:gd name="csX46" fmla="*/ 28374 w 127383"/>
                    <a:gd name="csY46" fmla="*/ 65314 h 71644"/>
                    <a:gd name="csX47" fmla="*/ 37382 w 127383"/>
                    <a:gd name="csY47" fmla="*/ 66158 h 71644"/>
                    <a:gd name="csX48" fmla="*/ 37382 w 127383"/>
                    <a:gd name="csY48" fmla="*/ 71929 h 71644"/>
                    <a:gd name="csX49" fmla="*/ 223 w 127383"/>
                    <a:gd name="csY49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</a:cxnLst>
                  <a:rect l="l" t="t" r="r" b="b"/>
                  <a:pathLst>
                    <a:path w="127383" h="71644">
                      <a:moveTo>
                        <a:pt x="223" y="71929"/>
                      </a:moveTo>
                      <a:lnTo>
                        <a:pt x="223" y="66158"/>
                      </a:lnTo>
                      <a:cubicBezTo>
                        <a:pt x="3976" y="66158"/>
                        <a:pt x="7026" y="65877"/>
                        <a:pt x="9371" y="65314"/>
                      </a:cubicBezTo>
                      <a:cubicBezTo>
                        <a:pt x="11718" y="64751"/>
                        <a:pt x="12891" y="63343"/>
                        <a:pt x="12891" y="61091"/>
                      </a:cubicBezTo>
                      <a:lnTo>
                        <a:pt x="12891" y="16753"/>
                      </a:lnTo>
                      <a:cubicBezTo>
                        <a:pt x="12891" y="13938"/>
                        <a:pt x="12468" y="11874"/>
                        <a:pt x="11623" y="10560"/>
                      </a:cubicBezTo>
                      <a:cubicBezTo>
                        <a:pt x="10779" y="9246"/>
                        <a:pt x="9536" y="8449"/>
                        <a:pt x="7894" y="8167"/>
                      </a:cubicBezTo>
                      <a:cubicBezTo>
                        <a:pt x="6251" y="7885"/>
                        <a:pt x="3694" y="7745"/>
                        <a:pt x="223" y="7745"/>
                      </a:cubicBezTo>
                      <a:lnTo>
                        <a:pt x="223" y="1974"/>
                      </a:lnTo>
                      <a:lnTo>
                        <a:pt x="23729" y="285"/>
                      </a:lnTo>
                      <a:lnTo>
                        <a:pt x="23729" y="16049"/>
                      </a:lnTo>
                      <a:cubicBezTo>
                        <a:pt x="25887" y="11452"/>
                        <a:pt x="29101" y="7675"/>
                        <a:pt x="33370" y="4719"/>
                      </a:cubicBezTo>
                      <a:cubicBezTo>
                        <a:pt x="37640" y="1763"/>
                        <a:pt x="42261" y="285"/>
                        <a:pt x="47235" y="285"/>
                      </a:cubicBezTo>
                      <a:cubicBezTo>
                        <a:pt x="59715" y="285"/>
                        <a:pt x="67035" y="5352"/>
                        <a:pt x="69193" y="15486"/>
                      </a:cubicBezTo>
                      <a:cubicBezTo>
                        <a:pt x="71351" y="10982"/>
                        <a:pt x="74518" y="7323"/>
                        <a:pt x="78693" y="4508"/>
                      </a:cubicBezTo>
                      <a:cubicBezTo>
                        <a:pt x="82870" y="1693"/>
                        <a:pt x="87444" y="285"/>
                        <a:pt x="92417" y="285"/>
                      </a:cubicBezTo>
                      <a:cubicBezTo>
                        <a:pt x="97297" y="285"/>
                        <a:pt x="101426" y="1082"/>
                        <a:pt x="104804" y="2677"/>
                      </a:cubicBezTo>
                      <a:cubicBezTo>
                        <a:pt x="108182" y="4273"/>
                        <a:pt x="110715" y="6689"/>
                        <a:pt x="112404" y="9926"/>
                      </a:cubicBezTo>
                      <a:cubicBezTo>
                        <a:pt x="114094" y="13164"/>
                        <a:pt x="114938" y="17223"/>
                        <a:pt x="114938" y="22102"/>
                      </a:cubicBezTo>
                      <a:lnTo>
                        <a:pt x="114938" y="61091"/>
                      </a:lnTo>
                      <a:cubicBezTo>
                        <a:pt x="114938" y="63343"/>
                        <a:pt x="116135" y="64751"/>
                        <a:pt x="118527" y="65314"/>
                      </a:cubicBezTo>
                      <a:cubicBezTo>
                        <a:pt x="120920" y="65877"/>
                        <a:pt x="123947" y="66158"/>
                        <a:pt x="127606" y="66158"/>
                      </a:cubicBezTo>
                      <a:lnTo>
                        <a:pt x="127606" y="71929"/>
                      </a:lnTo>
                      <a:lnTo>
                        <a:pt x="90446" y="71929"/>
                      </a:lnTo>
                      <a:lnTo>
                        <a:pt x="90446" y="66158"/>
                      </a:lnTo>
                      <a:cubicBezTo>
                        <a:pt x="94106" y="66158"/>
                        <a:pt x="97132" y="65877"/>
                        <a:pt x="99525" y="65314"/>
                      </a:cubicBezTo>
                      <a:cubicBezTo>
                        <a:pt x="101918" y="64751"/>
                        <a:pt x="103115" y="63343"/>
                        <a:pt x="103115" y="61091"/>
                      </a:cubicBezTo>
                      <a:lnTo>
                        <a:pt x="103115" y="22665"/>
                      </a:lnTo>
                      <a:cubicBezTo>
                        <a:pt x="103115" y="17222"/>
                        <a:pt x="102341" y="12835"/>
                        <a:pt x="100793" y="9504"/>
                      </a:cubicBezTo>
                      <a:cubicBezTo>
                        <a:pt x="99244" y="6173"/>
                        <a:pt x="96124" y="4508"/>
                        <a:pt x="91432" y="4508"/>
                      </a:cubicBezTo>
                      <a:cubicBezTo>
                        <a:pt x="85145" y="4508"/>
                        <a:pt x="79984" y="7018"/>
                        <a:pt x="75949" y="12038"/>
                      </a:cubicBezTo>
                      <a:cubicBezTo>
                        <a:pt x="71914" y="17058"/>
                        <a:pt x="69897" y="22759"/>
                        <a:pt x="69897" y="29139"/>
                      </a:cubicBezTo>
                      <a:lnTo>
                        <a:pt x="69897" y="61091"/>
                      </a:lnTo>
                      <a:cubicBezTo>
                        <a:pt x="69897" y="63343"/>
                        <a:pt x="71069" y="64751"/>
                        <a:pt x="73415" y="65314"/>
                      </a:cubicBezTo>
                      <a:cubicBezTo>
                        <a:pt x="75761" y="65877"/>
                        <a:pt x="78811" y="66158"/>
                        <a:pt x="82564" y="66158"/>
                      </a:cubicBezTo>
                      <a:lnTo>
                        <a:pt x="82564" y="71929"/>
                      </a:lnTo>
                      <a:lnTo>
                        <a:pt x="45405" y="71929"/>
                      </a:lnTo>
                      <a:lnTo>
                        <a:pt x="45405" y="66158"/>
                      </a:lnTo>
                      <a:cubicBezTo>
                        <a:pt x="49065" y="66158"/>
                        <a:pt x="52091" y="65877"/>
                        <a:pt x="54483" y="65314"/>
                      </a:cubicBezTo>
                      <a:cubicBezTo>
                        <a:pt x="56877" y="64751"/>
                        <a:pt x="58073" y="63343"/>
                        <a:pt x="58073" y="61091"/>
                      </a:cubicBezTo>
                      <a:lnTo>
                        <a:pt x="58073" y="22665"/>
                      </a:lnTo>
                      <a:cubicBezTo>
                        <a:pt x="58073" y="17317"/>
                        <a:pt x="57299" y="12953"/>
                        <a:pt x="55751" y="9575"/>
                      </a:cubicBezTo>
                      <a:cubicBezTo>
                        <a:pt x="54203" y="6197"/>
                        <a:pt x="51082" y="4508"/>
                        <a:pt x="46390" y="4508"/>
                      </a:cubicBezTo>
                      <a:cubicBezTo>
                        <a:pt x="40103" y="4508"/>
                        <a:pt x="34942" y="7018"/>
                        <a:pt x="30908" y="12038"/>
                      </a:cubicBezTo>
                      <a:cubicBezTo>
                        <a:pt x="26872" y="17058"/>
                        <a:pt x="24855" y="22759"/>
                        <a:pt x="24855" y="29139"/>
                      </a:cubicBezTo>
                      <a:lnTo>
                        <a:pt x="24855" y="61091"/>
                      </a:lnTo>
                      <a:cubicBezTo>
                        <a:pt x="24855" y="63343"/>
                        <a:pt x="26028" y="64751"/>
                        <a:pt x="28374" y="65314"/>
                      </a:cubicBezTo>
                      <a:cubicBezTo>
                        <a:pt x="30719" y="65877"/>
                        <a:pt x="33722" y="66158"/>
                        <a:pt x="37382" y="66158"/>
                      </a:cubicBezTo>
                      <a:lnTo>
                        <a:pt x="37382" y="71929"/>
                      </a:lnTo>
                      <a:lnTo>
                        <a:pt x="223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5" name="Freeform: Shape 2824">
                  <a:extLst>
                    <a:ext uri="{FF2B5EF4-FFF2-40B4-BE49-F238E27FC236}">
                      <a16:creationId xmlns:a16="http://schemas.microsoft.com/office/drawing/2014/main" id="{EA6D4608-9945-F391-6FFA-A549AECEF128}"/>
                    </a:ext>
                  </a:extLst>
                </p:cNvPr>
                <p:cNvSpPr/>
                <p:nvPr/>
              </p:nvSpPr>
              <p:spPr>
                <a:xfrm>
                  <a:off x="2058406" y="2688263"/>
                  <a:ext cx="62777" cy="74460"/>
                </a:xfrm>
                <a:custGeom>
                  <a:avLst/>
                  <a:gdLst>
                    <a:gd name="csX0" fmla="*/ 36115 w 62777"/>
                    <a:gd name="csY0" fmla="*/ 74745 h 74460"/>
                    <a:gd name="csX1" fmla="*/ 17958 w 62777"/>
                    <a:gd name="csY1" fmla="*/ 69536 h 74460"/>
                    <a:gd name="csX2" fmla="*/ 4938 w 62777"/>
                    <a:gd name="csY2" fmla="*/ 55673 h 74460"/>
                    <a:gd name="csX3" fmla="*/ 223 w 62777"/>
                    <a:gd name="csY3" fmla="*/ 37304 h 74460"/>
                    <a:gd name="csX4" fmla="*/ 4516 w 62777"/>
                    <a:gd name="csY4" fmla="*/ 19287 h 74460"/>
                    <a:gd name="csX5" fmla="*/ 16550 w 62777"/>
                    <a:gd name="csY5" fmla="*/ 5493 h 74460"/>
                    <a:gd name="csX6" fmla="*/ 33863 w 62777"/>
                    <a:gd name="csY6" fmla="*/ 285 h 74460"/>
                    <a:gd name="csX7" fmla="*/ 46742 w 62777"/>
                    <a:gd name="csY7" fmla="*/ 2749 h 74460"/>
                    <a:gd name="csX8" fmla="*/ 55821 w 62777"/>
                    <a:gd name="csY8" fmla="*/ 9645 h 74460"/>
                    <a:gd name="csX9" fmla="*/ 61170 w 62777"/>
                    <a:gd name="csY9" fmla="*/ 20132 h 74460"/>
                    <a:gd name="csX10" fmla="*/ 63000 w 62777"/>
                    <a:gd name="csY10" fmla="*/ 33363 h 74460"/>
                    <a:gd name="csX11" fmla="*/ 61311 w 62777"/>
                    <a:gd name="csY11" fmla="*/ 35474 h 74460"/>
                    <a:gd name="csX12" fmla="*/ 14439 w 62777"/>
                    <a:gd name="csY12" fmla="*/ 35474 h 74460"/>
                    <a:gd name="csX13" fmla="*/ 14439 w 62777"/>
                    <a:gd name="csY13" fmla="*/ 37163 h 74460"/>
                    <a:gd name="csX14" fmla="*/ 19858 w 62777"/>
                    <a:gd name="csY14" fmla="*/ 60317 h 74460"/>
                    <a:gd name="csX15" fmla="*/ 37523 w 62777"/>
                    <a:gd name="csY15" fmla="*/ 69959 h 74460"/>
                    <a:gd name="csX16" fmla="*/ 46742 w 62777"/>
                    <a:gd name="csY16" fmla="*/ 67777 h 74460"/>
                    <a:gd name="csX17" fmla="*/ 54132 w 62777"/>
                    <a:gd name="csY17" fmla="*/ 61584 h 74460"/>
                    <a:gd name="csX18" fmla="*/ 58355 w 62777"/>
                    <a:gd name="csY18" fmla="*/ 53068 h 74460"/>
                    <a:gd name="csX19" fmla="*/ 58918 w 62777"/>
                    <a:gd name="csY19" fmla="*/ 52083 h 74460"/>
                    <a:gd name="csX20" fmla="*/ 59903 w 62777"/>
                    <a:gd name="csY20" fmla="*/ 51661 h 74460"/>
                    <a:gd name="csX21" fmla="*/ 61311 w 62777"/>
                    <a:gd name="csY21" fmla="*/ 51661 h 74460"/>
                    <a:gd name="csX22" fmla="*/ 63000 w 62777"/>
                    <a:gd name="csY22" fmla="*/ 53772 h 74460"/>
                    <a:gd name="csX23" fmla="*/ 53146 w 62777"/>
                    <a:gd name="csY23" fmla="*/ 68833 h 74460"/>
                    <a:gd name="csX24" fmla="*/ 36115 w 62777"/>
                    <a:gd name="csY24" fmla="*/ 74745 h 74460"/>
                    <a:gd name="csX25" fmla="*/ 14580 w 62777"/>
                    <a:gd name="csY25" fmla="*/ 31392 h 74460"/>
                    <a:gd name="csX26" fmla="*/ 51599 w 62777"/>
                    <a:gd name="csY26" fmla="*/ 31392 h 74460"/>
                    <a:gd name="csX27" fmla="*/ 49839 w 62777"/>
                    <a:gd name="csY27" fmla="*/ 19076 h 74460"/>
                    <a:gd name="csX28" fmla="*/ 44138 w 62777"/>
                    <a:gd name="csY28" fmla="*/ 8660 h 74460"/>
                    <a:gd name="csX29" fmla="*/ 33863 w 62777"/>
                    <a:gd name="csY29" fmla="*/ 4508 h 74460"/>
                    <a:gd name="csX30" fmla="*/ 19577 w 62777"/>
                    <a:gd name="csY30" fmla="*/ 13094 h 74460"/>
                    <a:gd name="csX31" fmla="*/ 14580 w 62777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7" h="74460">
                      <a:moveTo>
                        <a:pt x="36115" y="74745"/>
                      </a:moveTo>
                      <a:cubicBezTo>
                        <a:pt x="29547" y="74745"/>
                        <a:pt x="23495" y="73009"/>
                        <a:pt x="17958" y="69536"/>
                      </a:cubicBezTo>
                      <a:cubicBezTo>
                        <a:pt x="12422" y="66065"/>
                        <a:pt x="8082" y="61443"/>
                        <a:pt x="4938" y="55673"/>
                      </a:cubicBezTo>
                      <a:cubicBezTo>
                        <a:pt x="1794" y="49901"/>
                        <a:pt x="223" y="43778"/>
                        <a:pt x="223" y="37304"/>
                      </a:cubicBezTo>
                      <a:cubicBezTo>
                        <a:pt x="223" y="31017"/>
                        <a:pt x="1654" y="25011"/>
                        <a:pt x="4516" y="19287"/>
                      </a:cubicBezTo>
                      <a:cubicBezTo>
                        <a:pt x="7378" y="13563"/>
                        <a:pt x="11390" y="8965"/>
                        <a:pt x="16550" y="5493"/>
                      </a:cubicBezTo>
                      <a:cubicBezTo>
                        <a:pt x="21711" y="2021"/>
                        <a:pt x="27482" y="285"/>
                        <a:pt x="33863" y="285"/>
                      </a:cubicBezTo>
                      <a:cubicBezTo>
                        <a:pt x="38743" y="285"/>
                        <a:pt x="43036" y="1106"/>
                        <a:pt x="46742" y="2749"/>
                      </a:cubicBezTo>
                      <a:cubicBezTo>
                        <a:pt x="50449" y="4391"/>
                        <a:pt x="53475" y="6689"/>
                        <a:pt x="55821" y="9645"/>
                      </a:cubicBezTo>
                      <a:cubicBezTo>
                        <a:pt x="58167" y="12601"/>
                        <a:pt x="59950" y="16097"/>
                        <a:pt x="61170" y="20132"/>
                      </a:cubicBezTo>
                      <a:cubicBezTo>
                        <a:pt x="62390" y="24167"/>
                        <a:pt x="63000" y="28577"/>
                        <a:pt x="63000" y="33363"/>
                      </a:cubicBezTo>
                      <a:cubicBezTo>
                        <a:pt x="63000" y="34770"/>
                        <a:pt x="62437" y="35474"/>
                        <a:pt x="61311" y="35474"/>
                      </a:cubicBezTo>
                      <a:lnTo>
                        <a:pt x="14439" y="35474"/>
                      </a:lnTo>
                      <a:lnTo>
                        <a:pt x="14439" y="37163"/>
                      </a:lnTo>
                      <a:cubicBezTo>
                        <a:pt x="14439" y="46172"/>
                        <a:pt x="16246" y="53890"/>
                        <a:pt x="19858" y="60317"/>
                      </a:cubicBezTo>
                      <a:cubicBezTo>
                        <a:pt x="23471" y="66745"/>
                        <a:pt x="29359" y="69959"/>
                        <a:pt x="37523" y="69959"/>
                      </a:cubicBezTo>
                      <a:cubicBezTo>
                        <a:pt x="40807" y="69959"/>
                        <a:pt x="43880" y="69232"/>
                        <a:pt x="46742" y="67777"/>
                      </a:cubicBezTo>
                      <a:cubicBezTo>
                        <a:pt x="49605" y="66323"/>
                        <a:pt x="52068" y="64258"/>
                        <a:pt x="54132" y="61584"/>
                      </a:cubicBezTo>
                      <a:cubicBezTo>
                        <a:pt x="56197" y="58910"/>
                        <a:pt x="57604" y="56071"/>
                        <a:pt x="58355" y="53068"/>
                      </a:cubicBezTo>
                      <a:cubicBezTo>
                        <a:pt x="58449" y="52693"/>
                        <a:pt x="58636" y="52364"/>
                        <a:pt x="58918" y="52083"/>
                      </a:cubicBezTo>
                      <a:cubicBezTo>
                        <a:pt x="59199" y="51802"/>
                        <a:pt x="59527" y="51661"/>
                        <a:pt x="59903" y="51661"/>
                      </a:cubicBezTo>
                      <a:lnTo>
                        <a:pt x="61311" y="51661"/>
                      </a:lnTo>
                      <a:cubicBezTo>
                        <a:pt x="62437" y="51661"/>
                        <a:pt x="63000" y="52365"/>
                        <a:pt x="63000" y="53772"/>
                      </a:cubicBezTo>
                      <a:cubicBezTo>
                        <a:pt x="61498" y="59872"/>
                        <a:pt x="58214" y="64892"/>
                        <a:pt x="53146" y="68833"/>
                      </a:cubicBezTo>
                      <a:cubicBezTo>
                        <a:pt x="48080" y="72774"/>
                        <a:pt x="42403" y="74745"/>
                        <a:pt x="36115" y="74745"/>
                      </a:cubicBezTo>
                      <a:close/>
                      <a:moveTo>
                        <a:pt x="14580" y="31392"/>
                      </a:moveTo>
                      <a:lnTo>
                        <a:pt x="51599" y="31392"/>
                      </a:lnTo>
                      <a:cubicBezTo>
                        <a:pt x="51599" y="27357"/>
                        <a:pt x="51012" y="23252"/>
                        <a:pt x="49839" y="19076"/>
                      </a:cubicBezTo>
                      <a:cubicBezTo>
                        <a:pt x="48666" y="14901"/>
                        <a:pt x="46766" y="11428"/>
                        <a:pt x="44138" y="8660"/>
                      </a:cubicBezTo>
                      <a:cubicBezTo>
                        <a:pt x="41511" y="5892"/>
                        <a:pt x="38086" y="4508"/>
                        <a:pt x="33863" y="4508"/>
                      </a:cubicBezTo>
                      <a:cubicBezTo>
                        <a:pt x="27670" y="4508"/>
                        <a:pt x="22908" y="7370"/>
                        <a:pt x="19577" y="13094"/>
                      </a:cubicBezTo>
                      <a:cubicBezTo>
                        <a:pt x="16246" y="18818"/>
                        <a:pt x="14580" y="24917"/>
                        <a:pt x="14580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" name="Freeform: Shape 2825">
                  <a:extLst>
                    <a:ext uri="{FF2B5EF4-FFF2-40B4-BE49-F238E27FC236}">
                      <a16:creationId xmlns:a16="http://schemas.microsoft.com/office/drawing/2014/main" id="{C54F7DE1-7933-1755-D71C-91081838B76A}"/>
                    </a:ext>
                  </a:extLst>
                </p:cNvPr>
                <p:cNvSpPr/>
                <p:nvPr/>
              </p:nvSpPr>
              <p:spPr>
                <a:xfrm>
                  <a:off x="2129153" y="2689249"/>
                  <a:ext cx="82341" cy="71644"/>
                </a:xfrm>
                <a:custGeom>
                  <a:avLst/>
                  <a:gdLst>
                    <a:gd name="csX0" fmla="*/ 223 w 82341"/>
                    <a:gd name="csY0" fmla="*/ 71929 h 71644"/>
                    <a:gd name="csX1" fmla="*/ 223 w 82341"/>
                    <a:gd name="csY1" fmla="*/ 66158 h 71644"/>
                    <a:gd name="csX2" fmla="*/ 9371 w 82341"/>
                    <a:gd name="csY2" fmla="*/ 65314 h 71644"/>
                    <a:gd name="csX3" fmla="*/ 12890 w 82341"/>
                    <a:gd name="csY3" fmla="*/ 61091 h 71644"/>
                    <a:gd name="csX4" fmla="*/ 12890 w 82341"/>
                    <a:gd name="csY4" fmla="*/ 16753 h 71644"/>
                    <a:gd name="csX5" fmla="*/ 11623 w 82341"/>
                    <a:gd name="csY5" fmla="*/ 10560 h 71644"/>
                    <a:gd name="csX6" fmla="*/ 7894 w 82341"/>
                    <a:gd name="csY6" fmla="*/ 8167 h 71644"/>
                    <a:gd name="csX7" fmla="*/ 223 w 82341"/>
                    <a:gd name="csY7" fmla="*/ 7745 h 71644"/>
                    <a:gd name="csX8" fmla="*/ 223 w 82341"/>
                    <a:gd name="csY8" fmla="*/ 1974 h 71644"/>
                    <a:gd name="csX9" fmla="*/ 23729 w 82341"/>
                    <a:gd name="csY9" fmla="*/ 285 h 71644"/>
                    <a:gd name="csX10" fmla="*/ 23729 w 82341"/>
                    <a:gd name="csY10" fmla="*/ 16049 h 71644"/>
                    <a:gd name="csX11" fmla="*/ 33370 w 82341"/>
                    <a:gd name="csY11" fmla="*/ 4719 h 71644"/>
                    <a:gd name="csX12" fmla="*/ 47234 w 82341"/>
                    <a:gd name="csY12" fmla="*/ 285 h 71644"/>
                    <a:gd name="csX13" fmla="*/ 64196 w 82341"/>
                    <a:gd name="csY13" fmla="*/ 5634 h 71644"/>
                    <a:gd name="csX14" fmla="*/ 69897 w 82341"/>
                    <a:gd name="csY14" fmla="*/ 22102 h 71644"/>
                    <a:gd name="csX15" fmla="*/ 69897 w 82341"/>
                    <a:gd name="csY15" fmla="*/ 61091 h 71644"/>
                    <a:gd name="csX16" fmla="*/ 73415 w 82341"/>
                    <a:gd name="csY16" fmla="*/ 65314 h 71644"/>
                    <a:gd name="csX17" fmla="*/ 82564 w 82341"/>
                    <a:gd name="csY17" fmla="*/ 66158 h 71644"/>
                    <a:gd name="csX18" fmla="*/ 82564 w 82341"/>
                    <a:gd name="csY18" fmla="*/ 71929 h 71644"/>
                    <a:gd name="csX19" fmla="*/ 45405 w 82341"/>
                    <a:gd name="csY19" fmla="*/ 71929 h 71644"/>
                    <a:gd name="csX20" fmla="*/ 45405 w 82341"/>
                    <a:gd name="csY20" fmla="*/ 66158 h 71644"/>
                    <a:gd name="csX21" fmla="*/ 54483 w 82341"/>
                    <a:gd name="csY21" fmla="*/ 65314 h 71644"/>
                    <a:gd name="csX22" fmla="*/ 58073 w 82341"/>
                    <a:gd name="csY22" fmla="*/ 61091 h 71644"/>
                    <a:gd name="csX23" fmla="*/ 58073 w 82341"/>
                    <a:gd name="csY23" fmla="*/ 22665 h 71644"/>
                    <a:gd name="csX24" fmla="*/ 55751 w 82341"/>
                    <a:gd name="csY24" fmla="*/ 9575 h 71644"/>
                    <a:gd name="csX25" fmla="*/ 46390 w 82341"/>
                    <a:gd name="csY25" fmla="*/ 4508 h 71644"/>
                    <a:gd name="csX26" fmla="*/ 30907 w 82341"/>
                    <a:gd name="csY26" fmla="*/ 12038 h 71644"/>
                    <a:gd name="csX27" fmla="*/ 24855 w 82341"/>
                    <a:gd name="csY27" fmla="*/ 29139 h 71644"/>
                    <a:gd name="csX28" fmla="*/ 24855 w 82341"/>
                    <a:gd name="csY28" fmla="*/ 61091 h 71644"/>
                    <a:gd name="csX29" fmla="*/ 28374 w 82341"/>
                    <a:gd name="csY29" fmla="*/ 65314 h 71644"/>
                    <a:gd name="csX30" fmla="*/ 37382 w 82341"/>
                    <a:gd name="csY30" fmla="*/ 66158 h 71644"/>
                    <a:gd name="csX31" fmla="*/ 37382 w 82341"/>
                    <a:gd name="csY31" fmla="*/ 71929 h 71644"/>
                    <a:gd name="csX32" fmla="*/ 223 w 82341"/>
                    <a:gd name="csY32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71644">
                      <a:moveTo>
                        <a:pt x="223" y="71929"/>
                      </a:moveTo>
                      <a:lnTo>
                        <a:pt x="223" y="66158"/>
                      </a:lnTo>
                      <a:cubicBezTo>
                        <a:pt x="3976" y="66158"/>
                        <a:pt x="7026" y="65877"/>
                        <a:pt x="9371" y="65314"/>
                      </a:cubicBezTo>
                      <a:cubicBezTo>
                        <a:pt x="11717" y="64751"/>
                        <a:pt x="12890" y="63343"/>
                        <a:pt x="12890" y="61091"/>
                      </a:cubicBezTo>
                      <a:lnTo>
                        <a:pt x="12890" y="16753"/>
                      </a:lnTo>
                      <a:cubicBezTo>
                        <a:pt x="12890" y="13938"/>
                        <a:pt x="12468" y="11874"/>
                        <a:pt x="11623" y="10560"/>
                      </a:cubicBezTo>
                      <a:cubicBezTo>
                        <a:pt x="10779" y="9246"/>
                        <a:pt x="9536" y="8449"/>
                        <a:pt x="7894" y="8167"/>
                      </a:cubicBezTo>
                      <a:cubicBezTo>
                        <a:pt x="6251" y="7885"/>
                        <a:pt x="3694" y="7745"/>
                        <a:pt x="223" y="7745"/>
                      </a:cubicBezTo>
                      <a:lnTo>
                        <a:pt x="223" y="1974"/>
                      </a:lnTo>
                      <a:lnTo>
                        <a:pt x="23729" y="285"/>
                      </a:lnTo>
                      <a:lnTo>
                        <a:pt x="23729" y="16049"/>
                      </a:lnTo>
                      <a:cubicBezTo>
                        <a:pt x="25887" y="11452"/>
                        <a:pt x="29101" y="7675"/>
                        <a:pt x="33370" y="4719"/>
                      </a:cubicBezTo>
                      <a:cubicBezTo>
                        <a:pt x="37640" y="1763"/>
                        <a:pt x="42261" y="285"/>
                        <a:pt x="47234" y="285"/>
                      </a:cubicBezTo>
                      <a:cubicBezTo>
                        <a:pt x="54741" y="285"/>
                        <a:pt x="60395" y="2068"/>
                        <a:pt x="64196" y="5634"/>
                      </a:cubicBezTo>
                      <a:cubicBezTo>
                        <a:pt x="67996" y="9200"/>
                        <a:pt x="69897" y="14689"/>
                        <a:pt x="69897" y="22102"/>
                      </a:cubicBezTo>
                      <a:lnTo>
                        <a:pt x="69897" y="61091"/>
                      </a:lnTo>
                      <a:cubicBezTo>
                        <a:pt x="69897" y="63343"/>
                        <a:pt x="71069" y="64751"/>
                        <a:pt x="73415" y="65314"/>
                      </a:cubicBezTo>
                      <a:cubicBezTo>
                        <a:pt x="75761" y="65877"/>
                        <a:pt x="78811" y="66158"/>
                        <a:pt x="82564" y="66158"/>
                      </a:cubicBezTo>
                      <a:lnTo>
                        <a:pt x="82564" y="71929"/>
                      </a:lnTo>
                      <a:lnTo>
                        <a:pt x="45405" y="71929"/>
                      </a:lnTo>
                      <a:lnTo>
                        <a:pt x="45405" y="66158"/>
                      </a:lnTo>
                      <a:cubicBezTo>
                        <a:pt x="49065" y="66158"/>
                        <a:pt x="52091" y="65877"/>
                        <a:pt x="54483" y="65314"/>
                      </a:cubicBezTo>
                      <a:cubicBezTo>
                        <a:pt x="56877" y="64751"/>
                        <a:pt x="58073" y="63343"/>
                        <a:pt x="58073" y="61091"/>
                      </a:cubicBezTo>
                      <a:lnTo>
                        <a:pt x="58073" y="22665"/>
                      </a:lnTo>
                      <a:cubicBezTo>
                        <a:pt x="58073" y="17317"/>
                        <a:pt x="57299" y="12953"/>
                        <a:pt x="55751" y="9575"/>
                      </a:cubicBezTo>
                      <a:cubicBezTo>
                        <a:pt x="54202" y="6197"/>
                        <a:pt x="51082" y="4508"/>
                        <a:pt x="46390" y="4508"/>
                      </a:cubicBezTo>
                      <a:cubicBezTo>
                        <a:pt x="40103" y="4508"/>
                        <a:pt x="34942" y="7018"/>
                        <a:pt x="30907" y="12038"/>
                      </a:cubicBezTo>
                      <a:cubicBezTo>
                        <a:pt x="26872" y="17058"/>
                        <a:pt x="24855" y="22759"/>
                        <a:pt x="24855" y="29139"/>
                      </a:cubicBezTo>
                      <a:lnTo>
                        <a:pt x="24855" y="61091"/>
                      </a:lnTo>
                      <a:cubicBezTo>
                        <a:pt x="24855" y="63343"/>
                        <a:pt x="26028" y="64751"/>
                        <a:pt x="28374" y="65314"/>
                      </a:cubicBezTo>
                      <a:cubicBezTo>
                        <a:pt x="30719" y="65877"/>
                        <a:pt x="33722" y="66158"/>
                        <a:pt x="37382" y="66158"/>
                      </a:cubicBezTo>
                      <a:lnTo>
                        <a:pt x="37382" y="71929"/>
                      </a:lnTo>
                      <a:lnTo>
                        <a:pt x="223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7" name="Freeform: Shape 2826">
                  <a:extLst>
                    <a:ext uri="{FF2B5EF4-FFF2-40B4-BE49-F238E27FC236}">
                      <a16:creationId xmlns:a16="http://schemas.microsoft.com/office/drawing/2014/main" id="{E1ED7603-9CAD-4DCF-3842-08B3AEECC24F}"/>
                    </a:ext>
                  </a:extLst>
                </p:cNvPr>
                <p:cNvSpPr/>
                <p:nvPr/>
              </p:nvSpPr>
              <p:spPr>
                <a:xfrm>
                  <a:off x="2216954" y="2688263"/>
                  <a:ext cx="62776" cy="74460"/>
                </a:xfrm>
                <a:custGeom>
                  <a:avLst/>
                  <a:gdLst>
                    <a:gd name="csX0" fmla="*/ 36114 w 62776"/>
                    <a:gd name="csY0" fmla="*/ 74745 h 74460"/>
                    <a:gd name="csX1" fmla="*/ 17957 w 62776"/>
                    <a:gd name="csY1" fmla="*/ 69536 h 74460"/>
                    <a:gd name="csX2" fmla="*/ 4937 w 62776"/>
                    <a:gd name="csY2" fmla="*/ 55673 h 74460"/>
                    <a:gd name="csX3" fmla="*/ 223 w 62776"/>
                    <a:gd name="csY3" fmla="*/ 37304 h 74460"/>
                    <a:gd name="csX4" fmla="*/ 4515 w 62776"/>
                    <a:gd name="csY4" fmla="*/ 19287 h 74460"/>
                    <a:gd name="csX5" fmla="*/ 16550 w 62776"/>
                    <a:gd name="csY5" fmla="*/ 5493 h 74460"/>
                    <a:gd name="csX6" fmla="*/ 33862 w 62776"/>
                    <a:gd name="csY6" fmla="*/ 285 h 74460"/>
                    <a:gd name="csX7" fmla="*/ 46742 w 62776"/>
                    <a:gd name="csY7" fmla="*/ 2749 h 74460"/>
                    <a:gd name="csX8" fmla="*/ 55820 w 62776"/>
                    <a:gd name="csY8" fmla="*/ 9645 h 74460"/>
                    <a:gd name="csX9" fmla="*/ 61169 w 62776"/>
                    <a:gd name="csY9" fmla="*/ 20132 h 74460"/>
                    <a:gd name="csX10" fmla="*/ 62999 w 62776"/>
                    <a:gd name="csY10" fmla="*/ 33363 h 74460"/>
                    <a:gd name="csX11" fmla="*/ 61310 w 62776"/>
                    <a:gd name="csY11" fmla="*/ 35474 h 74460"/>
                    <a:gd name="csX12" fmla="*/ 14439 w 62776"/>
                    <a:gd name="csY12" fmla="*/ 35474 h 74460"/>
                    <a:gd name="csX13" fmla="*/ 14439 w 62776"/>
                    <a:gd name="csY13" fmla="*/ 37163 h 74460"/>
                    <a:gd name="csX14" fmla="*/ 19857 w 62776"/>
                    <a:gd name="csY14" fmla="*/ 60317 h 74460"/>
                    <a:gd name="csX15" fmla="*/ 37522 w 62776"/>
                    <a:gd name="csY15" fmla="*/ 69959 h 74460"/>
                    <a:gd name="csX16" fmla="*/ 46742 w 62776"/>
                    <a:gd name="csY16" fmla="*/ 67777 h 74460"/>
                    <a:gd name="csX17" fmla="*/ 54131 w 62776"/>
                    <a:gd name="csY17" fmla="*/ 61584 h 74460"/>
                    <a:gd name="csX18" fmla="*/ 58354 w 62776"/>
                    <a:gd name="csY18" fmla="*/ 53068 h 74460"/>
                    <a:gd name="csX19" fmla="*/ 58917 w 62776"/>
                    <a:gd name="csY19" fmla="*/ 52083 h 74460"/>
                    <a:gd name="csX20" fmla="*/ 59903 w 62776"/>
                    <a:gd name="csY20" fmla="*/ 51661 h 74460"/>
                    <a:gd name="csX21" fmla="*/ 61310 w 62776"/>
                    <a:gd name="csY21" fmla="*/ 51661 h 74460"/>
                    <a:gd name="csX22" fmla="*/ 62999 w 62776"/>
                    <a:gd name="csY22" fmla="*/ 53772 h 74460"/>
                    <a:gd name="csX23" fmla="*/ 53146 w 62776"/>
                    <a:gd name="csY23" fmla="*/ 68833 h 74460"/>
                    <a:gd name="csX24" fmla="*/ 36114 w 62776"/>
                    <a:gd name="csY24" fmla="*/ 74745 h 74460"/>
                    <a:gd name="csX25" fmla="*/ 14579 w 62776"/>
                    <a:gd name="csY25" fmla="*/ 31392 h 74460"/>
                    <a:gd name="csX26" fmla="*/ 51598 w 62776"/>
                    <a:gd name="csY26" fmla="*/ 31392 h 74460"/>
                    <a:gd name="csX27" fmla="*/ 49839 w 62776"/>
                    <a:gd name="csY27" fmla="*/ 19076 h 74460"/>
                    <a:gd name="csX28" fmla="*/ 44138 w 62776"/>
                    <a:gd name="csY28" fmla="*/ 8660 h 74460"/>
                    <a:gd name="csX29" fmla="*/ 33862 w 62776"/>
                    <a:gd name="csY29" fmla="*/ 4508 h 74460"/>
                    <a:gd name="csX30" fmla="*/ 19576 w 62776"/>
                    <a:gd name="csY30" fmla="*/ 13094 h 74460"/>
                    <a:gd name="csX31" fmla="*/ 14579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114" y="74745"/>
                      </a:moveTo>
                      <a:cubicBezTo>
                        <a:pt x="29546" y="74745"/>
                        <a:pt x="23494" y="73009"/>
                        <a:pt x="17957" y="69536"/>
                      </a:cubicBezTo>
                      <a:cubicBezTo>
                        <a:pt x="12421" y="66065"/>
                        <a:pt x="8081" y="61443"/>
                        <a:pt x="4937" y="55673"/>
                      </a:cubicBezTo>
                      <a:cubicBezTo>
                        <a:pt x="1794" y="49901"/>
                        <a:pt x="223" y="43778"/>
                        <a:pt x="223" y="37304"/>
                      </a:cubicBezTo>
                      <a:cubicBezTo>
                        <a:pt x="223" y="31017"/>
                        <a:pt x="1653" y="25011"/>
                        <a:pt x="4515" y="19287"/>
                      </a:cubicBezTo>
                      <a:cubicBezTo>
                        <a:pt x="7377" y="13563"/>
                        <a:pt x="11389" y="8965"/>
                        <a:pt x="16550" y="5493"/>
                      </a:cubicBezTo>
                      <a:cubicBezTo>
                        <a:pt x="21711" y="2021"/>
                        <a:pt x="27481" y="285"/>
                        <a:pt x="33862" y="285"/>
                      </a:cubicBezTo>
                      <a:cubicBezTo>
                        <a:pt x="38742" y="285"/>
                        <a:pt x="43035" y="1106"/>
                        <a:pt x="46742" y="2749"/>
                      </a:cubicBezTo>
                      <a:cubicBezTo>
                        <a:pt x="50448" y="4391"/>
                        <a:pt x="53474" y="6689"/>
                        <a:pt x="55820" y="9645"/>
                      </a:cubicBezTo>
                      <a:cubicBezTo>
                        <a:pt x="58167" y="12601"/>
                        <a:pt x="59950" y="16097"/>
                        <a:pt x="61169" y="20132"/>
                      </a:cubicBezTo>
                      <a:cubicBezTo>
                        <a:pt x="62389" y="24167"/>
                        <a:pt x="62999" y="28577"/>
                        <a:pt x="62999" y="33363"/>
                      </a:cubicBezTo>
                      <a:cubicBezTo>
                        <a:pt x="62999" y="34770"/>
                        <a:pt x="62436" y="35474"/>
                        <a:pt x="61310" y="35474"/>
                      </a:cubicBezTo>
                      <a:lnTo>
                        <a:pt x="14439" y="35474"/>
                      </a:lnTo>
                      <a:lnTo>
                        <a:pt x="14439" y="37163"/>
                      </a:lnTo>
                      <a:cubicBezTo>
                        <a:pt x="14439" y="46172"/>
                        <a:pt x="16245" y="53890"/>
                        <a:pt x="19857" y="60317"/>
                      </a:cubicBezTo>
                      <a:cubicBezTo>
                        <a:pt x="23470" y="66745"/>
                        <a:pt x="29358" y="69959"/>
                        <a:pt x="37522" y="69959"/>
                      </a:cubicBezTo>
                      <a:cubicBezTo>
                        <a:pt x="40807" y="69959"/>
                        <a:pt x="43880" y="69232"/>
                        <a:pt x="46742" y="67777"/>
                      </a:cubicBezTo>
                      <a:cubicBezTo>
                        <a:pt x="49604" y="66323"/>
                        <a:pt x="52067" y="64258"/>
                        <a:pt x="54131" y="61584"/>
                      </a:cubicBezTo>
                      <a:cubicBezTo>
                        <a:pt x="56196" y="58910"/>
                        <a:pt x="57604" y="56071"/>
                        <a:pt x="58354" y="53068"/>
                      </a:cubicBezTo>
                      <a:cubicBezTo>
                        <a:pt x="58448" y="52693"/>
                        <a:pt x="58636" y="52364"/>
                        <a:pt x="58917" y="52083"/>
                      </a:cubicBezTo>
                      <a:cubicBezTo>
                        <a:pt x="59199" y="51802"/>
                        <a:pt x="59527" y="51661"/>
                        <a:pt x="59903" y="51661"/>
                      </a:cubicBezTo>
                      <a:lnTo>
                        <a:pt x="61310" y="51661"/>
                      </a:lnTo>
                      <a:cubicBezTo>
                        <a:pt x="62436" y="51661"/>
                        <a:pt x="62999" y="52365"/>
                        <a:pt x="62999" y="53772"/>
                      </a:cubicBezTo>
                      <a:cubicBezTo>
                        <a:pt x="61498" y="59872"/>
                        <a:pt x="58213" y="64892"/>
                        <a:pt x="53146" y="68833"/>
                      </a:cubicBezTo>
                      <a:cubicBezTo>
                        <a:pt x="48079" y="72774"/>
                        <a:pt x="42402" y="74745"/>
                        <a:pt x="36114" y="74745"/>
                      </a:cubicBezTo>
                      <a:close/>
                      <a:moveTo>
                        <a:pt x="14579" y="31392"/>
                      </a:moveTo>
                      <a:lnTo>
                        <a:pt x="51598" y="31392"/>
                      </a:lnTo>
                      <a:cubicBezTo>
                        <a:pt x="51598" y="27357"/>
                        <a:pt x="51012" y="23252"/>
                        <a:pt x="49839" y="19076"/>
                      </a:cubicBezTo>
                      <a:cubicBezTo>
                        <a:pt x="48666" y="14901"/>
                        <a:pt x="46766" y="11428"/>
                        <a:pt x="44138" y="8660"/>
                      </a:cubicBezTo>
                      <a:cubicBezTo>
                        <a:pt x="41511" y="5892"/>
                        <a:pt x="38085" y="4508"/>
                        <a:pt x="33862" y="4508"/>
                      </a:cubicBezTo>
                      <a:cubicBezTo>
                        <a:pt x="27669" y="4508"/>
                        <a:pt x="22907" y="7370"/>
                        <a:pt x="19576" y="13094"/>
                      </a:cubicBezTo>
                      <a:cubicBezTo>
                        <a:pt x="16245" y="18818"/>
                        <a:pt x="14579" y="24917"/>
                        <a:pt x="14579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8" name="Freeform: Shape 2827">
                  <a:extLst>
                    <a:ext uri="{FF2B5EF4-FFF2-40B4-BE49-F238E27FC236}">
                      <a16:creationId xmlns:a16="http://schemas.microsoft.com/office/drawing/2014/main" id="{54E7A111-3727-6616-6073-D4DC847D1878}"/>
                    </a:ext>
                  </a:extLst>
                </p:cNvPr>
                <p:cNvSpPr/>
                <p:nvPr/>
              </p:nvSpPr>
              <p:spPr>
                <a:xfrm>
                  <a:off x="2287137" y="2689249"/>
                  <a:ext cx="54753" cy="71644"/>
                </a:xfrm>
                <a:custGeom>
                  <a:avLst/>
                  <a:gdLst>
                    <a:gd name="csX0" fmla="*/ 223 w 54753"/>
                    <a:gd name="csY0" fmla="*/ 71929 h 71644"/>
                    <a:gd name="csX1" fmla="*/ 223 w 54753"/>
                    <a:gd name="csY1" fmla="*/ 66158 h 71644"/>
                    <a:gd name="csX2" fmla="*/ 9301 w 54753"/>
                    <a:gd name="csY2" fmla="*/ 65314 h 71644"/>
                    <a:gd name="csX3" fmla="*/ 12891 w 54753"/>
                    <a:gd name="csY3" fmla="*/ 61091 h 71644"/>
                    <a:gd name="csX4" fmla="*/ 12891 w 54753"/>
                    <a:gd name="csY4" fmla="*/ 16753 h 71644"/>
                    <a:gd name="csX5" fmla="*/ 11553 w 54753"/>
                    <a:gd name="csY5" fmla="*/ 10560 h 71644"/>
                    <a:gd name="csX6" fmla="*/ 7753 w 54753"/>
                    <a:gd name="csY6" fmla="*/ 8167 h 71644"/>
                    <a:gd name="csX7" fmla="*/ 223 w 54753"/>
                    <a:gd name="csY7" fmla="*/ 7745 h 71644"/>
                    <a:gd name="csX8" fmla="*/ 223 w 54753"/>
                    <a:gd name="csY8" fmla="*/ 1974 h 71644"/>
                    <a:gd name="csX9" fmla="*/ 23447 w 54753"/>
                    <a:gd name="csY9" fmla="*/ 285 h 71644"/>
                    <a:gd name="csX10" fmla="*/ 23447 w 54753"/>
                    <a:gd name="csY10" fmla="*/ 16049 h 71644"/>
                    <a:gd name="csX11" fmla="*/ 30837 w 54753"/>
                    <a:gd name="csY11" fmla="*/ 4648 h 71644"/>
                    <a:gd name="csX12" fmla="*/ 42590 w 54753"/>
                    <a:gd name="csY12" fmla="*/ 285 h 71644"/>
                    <a:gd name="csX13" fmla="*/ 51176 w 54753"/>
                    <a:gd name="csY13" fmla="*/ 3100 h 71644"/>
                    <a:gd name="csX14" fmla="*/ 54976 w 54753"/>
                    <a:gd name="csY14" fmla="*/ 10701 h 71644"/>
                    <a:gd name="csX15" fmla="*/ 52865 w 54753"/>
                    <a:gd name="csY15" fmla="*/ 15697 h 71644"/>
                    <a:gd name="csX16" fmla="*/ 47657 w 54753"/>
                    <a:gd name="csY16" fmla="*/ 17879 h 71644"/>
                    <a:gd name="csX17" fmla="*/ 42590 w 54753"/>
                    <a:gd name="csY17" fmla="*/ 15768 h 71644"/>
                    <a:gd name="csX18" fmla="*/ 40479 w 54753"/>
                    <a:gd name="csY18" fmla="*/ 10701 h 71644"/>
                    <a:gd name="csX19" fmla="*/ 43575 w 54753"/>
                    <a:gd name="csY19" fmla="*/ 4508 h 71644"/>
                    <a:gd name="csX20" fmla="*/ 42590 w 54753"/>
                    <a:gd name="csY20" fmla="*/ 4508 h 71644"/>
                    <a:gd name="csX21" fmla="*/ 31822 w 54753"/>
                    <a:gd name="csY21" fmla="*/ 9223 h 71644"/>
                    <a:gd name="csX22" fmla="*/ 25911 w 54753"/>
                    <a:gd name="csY22" fmla="*/ 20976 h 71644"/>
                    <a:gd name="csX23" fmla="*/ 24151 w 54753"/>
                    <a:gd name="csY23" fmla="*/ 34489 h 71644"/>
                    <a:gd name="csX24" fmla="*/ 24151 w 54753"/>
                    <a:gd name="csY24" fmla="*/ 61091 h 71644"/>
                    <a:gd name="csX25" fmla="*/ 39916 w 54753"/>
                    <a:gd name="csY25" fmla="*/ 66158 h 71644"/>
                    <a:gd name="csX26" fmla="*/ 39916 w 54753"/>
                    <a:gd name="csY26" fmla="*/ 71929 h 71644"/>
                    <a:gd name="csX27" fmla="*/ 223 w 54753"/>
                    <a:gd name="csY27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223" y="71929"/>
                      </a:moveTo>
                      <a:lnTo>
                        <a:pt x="223" y="66158"/>
                      </a:lnTo>
                      <a:cubicBezTo>
                        <a:pt x="3882" y="66158"/>
                        <a:pt x="6908" y="65877"/>
                        <a:pt x="9301" y="65314"/>
                      </a:cubicBezTo>
                      <a:cubicBezTo>
                        <a:pt x="11694" y="64751"/>
                        <a:pt x="12891" y="63343"/>
                        <a:pt x="12891" y="61091"/>
                      </a:cubicBezTo>
                      <a:lnTo>
                        <a:pt x="12891" y="16753"/>
                      </a:lnTo>
                      <a:cubicBezTo>
                        <a:pt x="12891" y="13938"/>
                        <a:pt x="12445" y="11874"/>
                        <a:pt x="11553" y="10560"/>
                      </a:cubicBezTo>
                      <a:cubicBezTo>
                        <a:pt x="10662" y="9246"/>
                        <a:pt x="9395" y="8449"/>
                        <a:pt x="7753" y="8167"/>
                      </a:cubicBezTo>
                      <a:cubicBezTo>
                        <a:pt x="6111" y="7885"/>
                        <a:pt x="3601" y="7745"/>
                        <a:pt x="223" y="7745"/>
                      </a:cubicBezTo>
                      <a:lnTo>
                        <a:pt x="223" y="1974"/>
                      </a:lnTo>
                      <a:lnTo>
                        <a:pt x="23447" y="285"/>
                      </a:lnTo>
                      <a:lnTo>
                        <a:pt x="23447" y="16049"/>
                      </a:lnTo>
                      <a:cubicBezTo>
                        <a:pt x="25136" y="11358"/>
                        <a:pt x="27600" y="7558"/>
                        <a:pt x="30837" y="4648"/>
                      </a:cubicBezTo>
                      <a:cubicBezTo>
                        <a:pt x="34074" y="1739"/>
                        <a:pt x="37992" y="285"/>
                        <a:pt x="42590" y="285"/>
                      </a:cubicBezTo>
                      <a:cubicBezTo>
                        <a:pt x="45780" y="285"/>
                        <a:pt x="48643" y="1223"/>
                        <a:pt x="51176" y="3100"/>
                      </a:cubicBezTo>
                      <a:cubicBezTo>
                        <a:pt x="53710" y="4977"/>
                        <a:pt x="54976" y="7510"/>
                        <a:pt x="54976" y="10701"/>
                      </a:cubicBezTo>
                      <a:cubicBezTo>
                        <a:pt x="54976" y="12578"/>
                        <a:pt x="54273" y="14243"/>
                        <a:pt x="52865" y="15697"/>
                      </a:cubicBezTo>
                      <a:cubicBezTo>
                        <a:pt x="51458" y="17152"/>
                        <a:pt x="49722" y="17879"/>
                        <a:pt x="47657" y="17879"/>
                      </a:cubicBezTo>
                      <a:cubicBezTo>
                        <a:pt x="45686" y="17879"/>
                        <a:pt x="43997" y="17175"/>
                        <a:pt x="42590" y="15768"/>
                      </a:cubicBezTo>
                      <a:cubicBezTo>
                        <a:pt x="41183" y="14361"/>
                        <a:pt x="40479" y="12672"/>
                        <a:pt x="40479" y="10701"/>
                      </a:cubicBezTo>
                      <a:cubicBezTo>
                        <a:pt x="40479" y="7792"/>
                        <a:pt x="41511" y="5728"/>
                        <a:pt x="43575" y="4508"/>
                      </a:cubicBezTo>
                      <a:lnTo>
                        <a:pt x="42590" y="4508"/>
                      </a:lnTo>
                      <a:cubicBezTo>
                        <a:pt x="38180" y="4508"/>
                        <a:pt x="34591" y="6080"/>
                        <a:pt x="31822" y="9223"/>
                      </a:cubicBezTo>
                      <a:cubicBezTo>
                        <a:pt x="29054" y="12366"/>
                        <a:pt x="27084" y="16284"/>
                        <a:pt x="25911" y="20976"/>
                      </a:cubicBezTo>
                      <a:cubicBezTo>
                        <a:pt x="24738" y="25668"/>
                        <a:pt x="24151" y="30172"/>
                        <a:pt x="24151" y="34489"/>
                      </a:cubicBezTo>
                      <a:lnTo>
                        <a:pt x="24151" y="61091"/>
                      </a:lnTo>
                      <a:cubicBezTo>
                        <a:pt x="24151" y="64469"/>
                        <a:pt x="29406" y="66158"/>
                        <a:pt x="39916" y="66158"/>
                      </a:cubicBezTo>
                      <a:lnTo>
                        <a:pt x="39916" y="71929"/>
                      </a:lnTo>
                      <a:lnTo>
                        <a:pt x="223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9" name="Freeform: Shape 2828">
                  <a:extLst>
                    <a:ext uri="{FF2B5EF4-FFF2-40B4-BE49-F238E27FC236}">
                      <a16:creationId xmlns:a16="http://schemas.microsoft.com/office/drawing/2014/main" id="{0F6EECBD-F93F-AC65-C8E3-4A3FDC25AA00}"/>
                    </a:ext>
                  </a:extLst>
                </p:cNvPr>
                <p:cNvSpPr/>
                <p:nvPr/>
              </p:nvSpPr>
              <p:spPr>
                <a:xfrm>
                  <a:off x="2349516" y="2687419"/>
                  <a:ext cx="74178" cy="106833"/>
                </a:xfrm>
                <a:custGeom>
                  <a:avLst/>
                  <a:gdLst>
                    <a:gd name="csX0" fmla="*/ 223 w 74178"/>
                    <a:gd name="csY0" fmla="*/ 86427 h 106833"/>
                    <a:gd name="csX1" fmla="*/ 4446 w 74178"/>
                    <a:gd name="csY1" fmla="*/ 76363 h 106833"/>
                    <a:gd name="csX2" fmla="*/ 14439 w 74178"/>
                    <a:gd name="csY2" fmla="*/ 70240 h 106833"/>
                    <a:gd name="csX3" fmla="*/ 9513 w 74178"/>
                    <a:gd name="csY3" fmla="*/ 63977 h 106833"/>
                    <a:gd name="csX4" fmla="*/ 7824 w 74178"/>
                    <a:gd name="csY4" fmla="*/ 56164 h 106833"/>
                    <a:gd name="csX5" fmla="*/ 12609 w 74178"/>
                    <a:gd name="csY5" fmla="*/ 42652 h 106833"/>
                    <a:gd name="csX6" fmla="*/ 5149 w 74178"/>
                    <a:gd name="csY6" fmla="*/ 25902 h 106833"/>
                    <a:gd name="csX7" fmla="*/ 7331 w 74178"/>
                    <a:gd name="csY7" fmla="*/ 16401 h 106833"/>
                    <a:gd name="csX8" fmla="*/ 13384 w 74178"/>
                    <a:gd name="csY8" fmla="*/ 8730 h 106833"/>
                    <a:gd name="csX9" fmla="*/ 22040 w 74178"/>
                    <a:gd name="csY9" fmla="*/ 3804 h 106833"/>
                    <a:gd name="csX10" fmla="*/ 31752 w 74178"/>
                    <a:gd name="csY10" fmla="*/ 2114 h 106833"/>
                    <a:gd name="csX11" fmla="*/ 49065 w 74178"/>
                    <a:gd name="csY11" fmla="*/ 7745 h 106833"/>
                    <a:gd name="csX12" fmla="*/ 56947 w 74178"/>
                    <a:gd name="csY12" fmla="*/ 2255 h 106833"/>
                    <a:gd name="csX13" fmla="*/ 66378 w 74178"/>
                    <a:gd name="csY13" fmla="*/ 285 h 106833"/>
                    <a:gd name="csX14" fmla="*/ 72149 w 74178"/>
                    <a:gd name="csY14" fmla="*/ 2748 h 106833"/>
                    <a:gd name="csX15" fmla="*/ 74401 w 74178"/>
                    <a:gd name="csY15" fmla="*/ 8730 h 106833"/>
                    <a:gd name="csX16" fmla="*/ 72852 w 74178"/>
                    <a:gd name="csY16" fmla="*/ 12249 h 106833"/>
                    <a:gd name="csX17" fmla="*/ 69334 w 74178"/>
                    <a:gd name="csY17" fmla="*/ 13797 h 106833"/>
                    <a:gd name="csX18" fmla="*/ 65815 w 74178"/>
                    <a:gd name="csY18" fmla="*/ 12249 h 106833"/>
                    <a:gd name="csX19" fmla="*/ 64266 w 74178"/>
                    <a:gd name="csY19" fmla="*/ 8730 h 106833"/>
                    <a:gd name="csX20" fmla="*/ 66237 w 74178"/>
                    <a:gd name="csY20" fmla="*/ 4507 h 106833"/>
                    <a:gd name="csX21" fmla="*/ 51880 w 74178"/>
                    <a:gd name="csY21" fmla="*/ 10279 h 106833"/>
                    <a:gd name="csX22" fmla="*/ 56595 w 74178"/>
                    <a:gd name="csY22" fmla="*/ 17457 h 106833"/>
                    <a:gd name="csX23" fmla="*/ 58354 w 74178"/>
                    <a:gd name="csY23" fmla="*/ 25902 h 106833"/>
                    <a:gd name="csX24" fmla="*/ 54554 w 74178"/>
                    <a:gd name="csY24" fmla="*/ 38288 h 106833"/>
                    <a:gd name="csX25" fmla="*/ 44561 w 74178"/>
                    <a:gd name="csY25" fmla="*/ 46875 h 106833"/>
                    <a:gd name="csX26" fmla="*/ 31752 w 74178"/>
                    <a:gd name="csY26" fmla="*/ 49971 h 106833"/>
                    <a:gd name="csX27" fmla="*/ 15565 w 74178"/>
                    <a:gd name="csY27" fmla="*/ 45045 h 106833"/>
                    <a:gd name="csX28" fmla="*/ 13172 w 74178"/>
                    <a:gd name="csY28" fmla="*/ 52223 h 106833"/>
                    <a:gd name="csX29" fmla="*/ 15987 w 74178"/>
                    <a:gd name="csY29" fmla="*/ 59683 h 106833"/>
                    <a:gd name="csX30" fmla="*/ 23166 w 74178"/>
                    <a:gd name="csY30" fmla="*/ 62921 h 106833"/>
                    <a:gd name="csX31" fmla="*/ 36396 w 74178"/>
                    <a:gd name="csY31" fmla="*/ 62921 h 106833"/>
                    <a:gd name="csX32" fmla="*/ 53850 w 74178"/>
                    <a:gd name="csY32" fmla="*/ 64680 h 106833"/>
                    <a:gd name="csX33" fmla="*/ 66871 w 74178"/>
                    <a:gd name="csY33" fmla="*/ 71648 h 106833"/>
                    <a:gd name="csX34" fmla="*/ 72149 w 74178"/>
                    <a:gd name="csY34" fmla="*/ 86427 h 106833"/>
                    <a:gd name="csX35" fmla="*/ 66096 w 74178"/>
                    <a:gd name="csY35" fmla="*/ 98321 h 106833"/>
                    <a:gd name="csX36" fmla="*/ 51739 w 74178"/>
                    <a:gd name="csY36" fmla="*/ 105077 h 106833"/>
                    <a:gd name="csX37" fmla="*/ 36256 w 74178"/>
                    <a:gd name="csY37" fmla="*/ 107118 h 106833"/>
                    <a:gd name="csX38" fmla="*/ 20703 w 74178"/>
                    <a:gd name="csY38" fmla="*/ 105077 h 106833"/>
                    <a:gd name="csX39" fmla="*/ 6275 w 74178"/>
                    <a:gd name="csY39" fmla="*/ 98321 h 106833"/>
                    <a:gd name="csX40" fmla="*/ 223 w 74178"/>
                    <a:gd name="csY40" fmla="*/ 86427 h 106833"/>
                    <a:gd name="csX41" fmla="*/ 9371 w 74178"/>
                    <a:gd name="csY41" fmla="*/ 86427 h 106833"/>
                    <a:gd name="csX42" fmla="*/ 13805 w 74178"/>
                    <a:gd name="csY42" fmla="*/ 95576 h 106833"/>
                    <a:gd name="csX43" fmla="*/ 24503 w 74178"/>
                    <a:gd name="csY43" fmla="*/ 100995 h 106833"/>
                    <a:gd name="csX44" fmla="*/ 36256 w 74178"/>
                    <a:gd name="csY44" fmla="*/ 102755 h 106833"/>
                    <a:gd name="csX45" fmla="*/ 48009 w 74178"/>
                    <a:gd name="csY45" fmla="*/ 100995 h 106833"/>
                    <a:gd name="csX46" fmla="*/ 58636 w 74178"/>
                    <a:gd name="csY46" fmla="*/ 95576 h 106833"/>
                    <a:gd name="csX47" fmla="*/ 63000 w 74178"/>
                    <a:gd name="csY47" fmla="*/ 86427 h 106833"/>
                    <a:gd name="csX48" fmla="*/ 55258 w 74178"/>
                    <a:gd name="csY48" fmla="*/ 75448 h 106833"/>
                    <a:gd name="csX49" fmla="*/ 36396 w 74178"/>
                    <a:gd name="csY49" fmla="*/ 72915 h 106833"/>
                    <a:gd name="csX50" fmla="*/ 23166 w 74178"/>
                    <a:gd name="csY50" fmla="*/ 72915 h 106833"/>
                    <a:gd name="csX51" fmla="*/ 16269 w 74178"/>
                    <a:gd name="csY51" fmla="*/ 74744 h 106833"/>
                    <a:gd name="csX52" fmla="*/ 11272 w 74178"/>
                    <a:gd name="csY52" fmla="*/ 79741 h 106833"/>
                    <a:gd name="csX53" fmla="*/ 9371 w 74178"/>
                    <a:gd name="csY53" fmla="*/ 86427 h 106833"/>
                    <a:gd name="csX54" fmla="*/ 31752 w 74178"/>
                    <a:gd name="csY54" fmla="*/ 45608 h 106833"/>
                    <a:gd name="csX55" fmla="*/ 45546 w 74178"/>
                    <a:gd name="csY55" fmla="*/ 25902 h 106833"/>
                    <a:gd name="csX56" fmla="*/ 42590 w 74178"/>
                    <a:gd name="csY56" fmla="*/ 11968 h 106833"/>
                    <a:gd name="csX57" fmla="*/ 31752 w 74178"/>
                    <a:gd name="csY57" fmla="*/ 6478 h 106833"/>
                    <a:gd name="csX58" fmla="*/ 20914 w 74178"/>
                    <a:gd name="csY58" fmla="*/ 11968 h 106833"/>
                    <a:gd name="csX59" fmla="*/ 17958 w 74178"/>
                    <a:gd name="csY59" fmla="*/ 25902 h 106833"/>
                    <a:gd name="csX60" fmla="*/ 19084 w 74178"/>
                    <a:gd name="csY60" fmla="*/ 35615 h 106833"/>
                    <a:gd name="csX61" fmla="*/ 23236 w 74178"/>
                    <a:gd name="csY61" fmla="*/ 42793 h 106833"/>
                    <a:gd name="csX62" fmla="*/ 31752 w 74178"/>
                    <a:gd name="csY62" fmla="*/ 45608 h 10683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</a:cxnLst>
                  <a:rect l="l" t="t" r="r" b="b"/>
                  <a:pathLst>
                    <a:path w="74178" h="106833">
                      <a:moveTo>
                        <a:pt x="223" y="86427"/>
                      </a:moveTo>
                      <a:cubicBezTo>
                        <a:pt x="223" y="82580"/>
                        <a:pt x="1630" y="79225"/>
                        <a:pt x="4446" y="76363"/>
                      </a:cubicBezTo>
                      <a:cubicBezTo>
                        <a:pt x="7260" y="73501"/>
                        <a:pt x="10591" y="71460"/>
                        <a:pt x="14439" y="70240"/>
                      </a:cubicBezTo>
                      <a:cubicBezTo>
                        <a:pt x="12281" y="68551"/>
                        <a:pt x="10639" y="66463"/>
                        <a:pt x="9513" y="63977"/>
                      </a:cubicBezTo>
                      <a:cubicBezTo>
                        <a:pt x="8387" y="61490"/>
                        <a:pt x="7824" y="58886"/>
                        <a:pt x="7824" y="56164"/>
                      </a:cubicBezTo>
                      <a:cubicBezTo>
                        <a:pt x="7824" y="51098"/>
                        <a:pt x="9419" y="46593"/>
                        <a:pt x="12609" y="42652"/>
                      </a:cubicBezTo>
                      <a:cubicBezTo>
                        <a:pt x="7636" y="37772"/>
                        <a:pt x="5149" y="32189"/>
                        <a:pt x="5149" y="25902"/>
                      </a:cubicBezTo>
                      <a:cubicBezTo>
                        <a:pt x="5149" y="22524"/>
                        <a:pt x="5876" y="19357"/>
                        <a:pt x="7331" y="16401"/>
                      </a:cubicBezTo>
                      <a:cubicBezTo>
                        <a:pt x="8786" y="13445"/>
                        <a:pt x="10803" y="10889"/>
                        <a:pt x="13384" y="8730"/>
                      </a:cubicBezTo>
                      <a:cubicBezTo>
                        <a:pt x="15964" y="6572"/>
                        <a:pt x="18849" y="4930"/>
                        <a:pt x="22040" y="3804"/>
                      </a:cubicBezTo>
                      <a:cubicBezTo>
                        <a:pt x="25230" y="2677"/>
                        <a:pt x="28467" y="2114"/>
                        <a:pt x="31752" y="2114"/>
                      </a:cubicBezTo>
                      <a:cubicBezTo>
                        <a:pt x="38226" y="2114"/>
                        <a:pt x="43997" y="3991"/>
                        <a:pt x="49065" y="7745"/>
                      </a:cubicBezTo>
                      <a:cubicBezTo>
                        <a:pt x="51317" y="5399"/>
                        <a:pt x="53944" y="3569"/>
                        <a:pt x="56947" y="2255"/>
                      </a:cubicBezTo>
                      <a:cubicBezTo>
                        <a:pt x="59950" y="942"/>
                        <a:pt x="63093" y="285"/>
                        <a:pt x="66378" y="285"/>
                      </a:cubicBezTo>
                      <a:cubicBezTo>
                        <a:pt x="68724" y="285"/>
                        <a:pt x="70647" y="1106"/>
                        <a:pt x="72149" y="2748"/>
                      </a:cubicBezTo>
                      <a:cubicBezTo>
                        <a:pt x="73650" y="4390"/>
                        <a:pt x="74401" y="6384"/>
                        <a:pt x="74401" y="8730"/>
                      </a:cubicBezTo>
                      <a:cubicBezTo>
                        <a:pt x="74401" y="10044"/>
                        <a:pt x="73885" y="11216"/>
                        <a:pt x="72852" y="12249"/>
                      </a:cubicBezTo>
                      <a:cubicBezTo>
                        <a:pt x="71820" y="13281"/>
                        <a:pt x="70647" y="13797"/>
                        <a:pt x="69334" y="13797"/>
                      </a:cubicBezTo>
                      <a:cubicBezTo>
                        <a:pt x="68020" y="13797"/>
                        <a:pt x="66847" y="13281"/>
                        <a:pt x="65815" y="12249"/>
                      </a:cubicBezTo>
                      <a:cubicBezTo>
                        <a:pt x="64783" y="11216"/>
                        <a:pt x="64266" y="10044"/>
                        <a:pt x="64266" y="8730"/>
                      </a:cubicBezTo>
                      <a:cubicBezTo>
                        <a:pt x="64266" y="6760"/>
                        <a:pt x="64923" y="5352"/>
                        <a:pt x="66237" y="4507"/>
                      </a:cubicBezTo>
                      <a:cubicBezTo>
                        <a:pt x="60701" y="4507"/>
                        <a:pt x="55915" y="6431"/>
                        <a:pt x="51880" y="10279"/>
                      </a:cubicBezTo>
                      <a:cubicBezTo>
                        <a:pt x="53850" y="12249"/>
                        <a:pt x="55422" y="14642"/>
                        <a:pt x="56595" y="17457"/>
                      </a:cubicBezTo>
                      <a:cubicBezTo>
                        <a:pt x="57768" y="20272"/>
                        <a:pt x="58354" y="23087"/>
                        <a:pt x="58354" y="25902"/>
                      </a:cubicBezTo>
                      <a:cubicBezTo>
                        <a:pt x="58354" y="30500"/>
                        <a:pt x="57088" y="34629"/>
                        <a:pt x="54554" y="38288"/>
                      </a:cubicBezTo>
                      <a:cubicBezTo>
                        <a:pt x="52021" y="41948"/>
                        <a:pt x="48689" y="44810"/>
                        <a:pt x="44561" y="46875"/>
                      </a:cubicBezTo>
                      <a:cubicBezTo>
                        <a:pt x="40432" y="48939"/>
                        <a:pt x="36162" y="49971"/>
                        <a:pt x="31752" y="49971"/>
                      </a:cubicBezTo>
                      <a:cubicBezTo>
                        <a:pt x="25840" y="49971"/>
                        <a:pt x="20444" y="48329"/>
                        <a:pt x="15565" y="45045"/>
                      </a:cubicBezTo>
                      <a:cubicBezTo>
                        <a:pt x="13970" y="47203"/>
                        <a:pt x="13172" y="49596"/>
                        <a:pt x="13172" y="52223"/>
                      </a:cubicBezTo>
                      <a:cubicBezTo>
                        <a:pt x="13172" y="55039"/>
                        <a:pt x="14110" y="57525"/>
                        <a:pt x="15987" y="59683"/>
                      </a:cubicBezTo>
                      <a:cubicBezTo>
                        <a:pt x="17864" y="61842"/>
                        <a:pt x="20257" y="62921"/>
                        <a:pt x="23166" y="62921"/>
                      </a:cubicBezTo>
                      <a:lnTo>
                        <a:pt x="36396" y="62921"/>
                      </a:lnTo>
                      <a:cubicBezTo>
                        <a:pt x="42872" y="62921"/>
                        <a:pt x="48689" y="63507"/>
                        <a:pt x="53850" y="64680"/>
                      </a:cubicBezTo>
                      <a:cubicBezTo>
                        <a:pt x="59011" y="65853"/>
                        <a:pt x="63351" y="68176"/>
                        <a:pt x="66871" y="71648"/>
                      </a:cubicBezTo>
                      <a:cubicBezTo>
                        <a:pt x="70389" y="75120"/>
                        <a:pt x="72149" y="80046"/>
                        <a:pt x="72149" y="86427"/>
                      </a:cubicBezTo>
                      <a:cubicBezTo>
                        <a:pt x="72149" y="91213"/>
                        <a:pt x="70131" y="95178"/>
                        <a:pt x="66096" y="98321"/>
                      </a:cubicBezTo>
                      <a:cubicBezTo>
                        <a:pt x="62061" y="101464"/>
                        <a:pt x="57275" y="103716"/>
                        <a:pt x="51739" y="105077"/>
                      </a:cubicBezTo>
                      <a:cubicBezTo>
                        <a:pt x="46203" y="106438"/>
                        <a:pt x="41042" y="107118"/>
                        <a:pt x="36256" y="107118"/>
                      </a:cubicBezTo>
                      <a:cubicBezTo>
                        <a:pt x="31470" y="107118"/>
                        <a:pt x="26286" y="106438"/>
                        <a:pt x="20703" y="105077"/>
                      </a:cubicBezTo>
                      <a:cubicBezTo>
                        <a:pt x="15120" y="103716"/>
                        <a:pt x="10310" y="101464"/>
                        <a:pt x="6275" y="98321"/>
                      </a:cubicBezTo>
                      <a:cubicBezTo>
                        <a:pt x="2240" y="95178"/>
                        <a:pt x="223" y="91213"/>
                        <a:pt x="223" y="86427"/>
                      </a:cubicBezTo>
                      <a:close/>
                      <a:moveTo>
                        <a:pt x="9371" y="86427"/>
                      </a:moveTo>
                      <a:cubicBezTo>
                        <a:pt x="9371" y="90087"/>
                        <a:pt x="10849" y="93137"/>
                        <a:pt x="13805" y="95576"/>
                      </a:cubicBezTo>
                      <a:cubicBezTo>
                        <a:pt x="16761" y="98016"/>
                        <a:pt x="20327" y="99823"/>
                        <a:pt x="24503" y="100995"/>
                      </a:cubicBezTo>
                      <a:cubicBezTo>
                        <a:pt x="28678" y="102168"/>
                        <a:pt x="32596" y="102755"/>
                        <a:pt x="36256" y="102755"/>
                      </a:cubicBezTo>
                      <a:cubicBezTo>
                        <a:pt x="39916" y="102755"/>
                        <a:pt x="43833" y="102168"/>
                        <a:pt x="48009" y="100995"/>
                      </a:cubicBezTo>
                      <a:cubicBezTo>
                        <a:pt x="52185" y="99823"/>
                        <a:pt x="55727" y="98016"/>
                        <a:pt x="58636" y="95576"/>
                      </a:cubicBezTo>
                      <a:cubicBezTo>
                        <a:pt x="61545" y="93137"/>
                        <a:pt x="63000" y="90087"/>
                        <a:pt x="63000" y="86427"/>
                      </a:cubicBezTo>
                      <a:cubicBezTo>
                        <a:pt x="63000" y="80797"/>
                        <a:pt x="60419" y="77137"/>
                        <a:pt x="55258" y="75448"/>
                      </a:cubicBezTo>
                      <a:cubicBezTo>
                        <a:pt x="50097" y="73759"/>
                        <a:pt x="43810" y="72915"/>
                        <a:pt x="36396" y="72915"/>
                      </a:cubicBezTo>
                      <a:lnTo>
                        <a:pt x="23166" y="72915"/>
                      </a:lnTo>
                      <a:cubicBezTo>
                        <a:pt x="20632" y="72915"/>
                        <a:pt x="18333" y="73524"/>
                        <a:pt x="16269" y="74744"/>
                      </a:cubicBezTo>
                      <a:cubicBezTo>
                        <a:pt x="14204" y="75964"/>
                        <a:pt x="12539" y="77630"/>
                        <a:pt x="11272" y="79741"/>
                      </a:cubicBezTo>
                      <a:cubicBezTo>
                        <a:pt x="10005" y="81853"/>
                        <a:pt x="9371" y="84081"/>
                        <a:pt x="9371" y="86427"/>
                      </a:cubicBezTo>
                      <a:close/>
                      <a:moveTo>
                        <a:pt x="31752" y="45608"/>
                      </a:moveTo>
                      <a:cubicBezTo>
                        <a:pt x="40948" y="45608"/>
                        <a:pt x="45546" y="39039"/>
                        <a:pt x="45546" y="25902"/>
                      </a:cubicBezTo>
                      <a:cubicBezTo>
                        <a:pt x="45546" y="20272"/>
                        <a:pt x="44561" y="15627"/>
                        <a:pt x="42590" y="11968"/>
                      </a:cubicBezTo>
                      <a:cubicBezTo>
                        <a:pt x="40619" y="8308"/>
                        <a:pt x="37007" y="6478"/>
                        <a:pt x="31752" y="6478"/>
                      </a:cubicBezTo>
                      <a:cubicBezTo>
                        <a:pt x="26497" y="6478"/>
                        <a:pt x="22884" y="8308"/>
                        <a:pt x="20914" y="11968"/>
                      </a:cubicBezTo>
                      <a:cubicBezTo>
                        <a:pt x="18943" y="15627"/>
                        <a:pt x="17958" y="20272"/>
                        <a:pt x="17958" y="25902"/>
                      </a:cubicBezTo>
                      <a:cubicBezTo>
                        <a:pt x="17958" y="29468"/>
                        <a:pt x="18333" y="32706"/>
                        <a:pt x="19084" y="35615"/>
                      </a:cubicBezTo>
                      <a:cubicBezTo>
                        <a:pt x="19835" y="38523"/>
                        <a:pt x="21219" y="40916"/>
                        <a:pt x="23236" y="42793"/>
                      </a:cubicBezTo>
                      <a:cubicBezTo>
                        <a:pt x="25253" y="44669"/>
                        <a:pt x="28092" y="45608"/>
                        <a:pt x="31752" y="4560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0" name="Freeform: Shape 2829">
                  <a:extLst>
                    <a:ext uri="{FF2B5EF4-FFF2-40B4-BE49-F238E27FC236}">
                      <a16:creationId xmlns:a16="http://schemas.microsoft.com/office/drawing/2014/main" id="{AA872AD9-CA27-DA96-E482-D5CF36BFD0C5}"/>
                    </a:ext>
                  </a:extLst>
                </p:cNvPr>
                <p:cNvSpPr/>
                <p:nvPr/>
              </p:nvSpPr>
              <p:spPr>
                <a:xfrm>
                  <a:off x="2427382" y="2690938"/>
                  <a:ext cx="79245" cy="103173"/>
                </a:xfrm>
                <a:custGeom>
                  <a:avLst/>
                  <a:gdLst>
                    <a:gd name="csX0" fmla="*/ 8245 w 79245"/>
                    <a:gd name="csY0" fmla="*/ 96843 h 103173"/>
                    <a:gd name="csX1" fmla="*/ 15142 w 79245"/>
                    <a:gd name="csY1" fmla="*/ 99236 h 103173"/>
                    <a:gd name="csX2" fmla="*/ 31752 w 79245"/>
                    <a:gd name="csY2" fmla="*/ 83894 h 103173"/>
                    <a:gd name="csX3" fmla="*/ 37382 w 79245"/>
                    <a:gd name="csY3" fmla="*/ 70240 h 103173"/>
                    <a:gd name="csX4" fmla="*/ 13031 w 79245"/>
                    <a:gd name="csY4" fmla="*/ 10701 h 103173"/>
                    <a:gd name="csX5" fmla="*/ 8457 w 79245"/>
                    <a:gd name="csY5" fmla="*/ 6901 h 103173"/>
                    <a:gd name="csX6" fmla="*/ 223 w 79245"/>
                    <a:gd name="csY6" fmla="*/ 6056 h 103173"/>
                    <a:gd name="csX7" fmla="*/ 223 w 79245"/>
                    <a:gd name="csY7" fmla="*/ 285 h 103173"/>
                    <a:gd name="csX8" fmla="*/ 34285 w 79245"/>
                    <a:gd name="csY8" fmla="*/ 285 h 103173"/>
                    <a:gd name="csX9" fmla="*/ 34285 w 79245"/>
                    <a:gd name="csY9" fmla="*/ 6056 h 103173"/>
                    <a:gd name="csX10" fmla="*/ 25276 w 79245"/>
                    <a:gd name="csY10" fmla="*/ 9856 h 103173"/>
                    <a:gd name="csX11" fmla="*/ 25418 w 79245"/>
                    <a:gd name="csY11" fmla="*/ 10842 h 103173"/>
                    <a:gd name="csX12" fmla="*/ 43575 w 79245"/>
                    <a:gd name="csY12" fmla="*/ 55180 h 103173"/>
                    <a:gd name="csX13" fmla="*/ 59762 w 79245"/>
                    <a:gd name="csY13" fmla="*/ 15346 h 103173"/>
                    <a:gd name="csX14" fmla="*/ 60184 w 79245"/>
                    <a:gd name="csY14" fmla="*/ 12531 h 103173"/>
                    <a:gd name="csX15" fmla="*/ 59129 w 79245"/>
                    <a:gd name="csY15" fmla="*/ 9082 h 103173"/>
                    <a:gd name="csX16" fmla="*/ 56384 w 79245"/>
                    <a:gd name="csY16" fmla="*/ 6830 h 103173"/>
                    <a:gd name="csX17" fmla="*/ 52583 w 79245"/>
                    <a:gd name="csY17" fmla="*/ 6056 h 103173"/>
                    <a:gd name="csX18" fmla="*/ 52583 w 79245"/>
                    <a:gd name="csY18" fmla="*/ 285 h 103173"/>
                    <a:gd name="csX19" fmla="*/ 79468 w 79245"/>
                    <a:gd name="csY19" fmla="*/ 285 h 103173"/>
                    <a:gd name="csX20" fmla="*/ 79468 w 79245"/>
                    <a:gd name="csY20" fmla="*/ 6056 h 103173"/>
                    <a:gd name="csX21" fmla="*/ 70741 w 79245"/>
                    <a:gd name="csY21" fmla="*/ 8308 h 103173"/>
                    <a:gd name="csX22" fmla="*/ 64970 w 79245"/>
                    <a:gd name="csY22" fmla="*/ 15064 h 103173"/>
                    <a:gd name="csX23" fmla="*/ 36819 w 79245"/>
                    <a:gd name="csY23" fmla="*/ 83894 h 103173"/>
                    <a:gd name="csX24" fmla="*/ 31681 w 79245"/>
                    <a:gd name="csY24" fmla="*/ 93465 h 103173"/>
                    <a:gd name="csX25" fmla="*/ 24432 w 79245"/>
                    <a:gd name="csY25" fmla="*/ 100643 h 103173"/>
                    <a:gd name="csX26" fmla="*/ 15142 w 79245"/>
                    <a:gd name="csY26" fmla="*/ 103458 h 103173"/>
                    <a:gd name="csX27" fmla="*/ 4727 w 79245"/>
                    <a:gd name="csY27" fmla="*/ 99587 h 103173"/>
                    <a:gd name="csX28" fmla="*/ 223 w 79245"/>
                    <a:gd name="csY28" fmla="*/ 89946 h 103173"/>
                    <a:gd name="csX29" fmla="*/ 2264 w 79245"/>
                    <a:gd name="csY29" fmla="*/ 84808 h 103173"/>
                    <a:gd name="csX30" fmla="*/ 7401 w 79245"/>
                    <a:gd name="csY30" fmla="*/ 82768 h 103173"/>
                    <a:gd name="csX31" fmla="*/ 10990 w 79245"/>
                    <a:gd name="csY31" fmla="*/ 83682 h 103173"/>
                    <a:gd name="csX32" fmla="*/ 13524 w 79245"/>
                    <a:gd name="csY32" fmla="*/ 86146 h 103173"/>
                    <a:gd name="csX33" fmla="*/ 14439 w 79245"/>
                    <a:gd name="csY33" fmla="*/ 89946 h 103173"/>
                    <a:gd name="csX34" fmla="*/ 12679 w 79245"/>
                    <a:gd name="csY34" fmla="*/ 94520 h 103173"/>
                    <a:gd name="csX35" fmla="*/ 8245 w 79245"/>
                    <a:gd name="csY35" fmla="*/ 96843 h 1031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</a:cxnLst>
                  <a:rect l="l" t="t" r="r" b="b"/>
                  <a:pathLst>
                    <a:path w="79245" h="103173">
                      <a:moveTo>
                        <a:pt x="8245" y="96843"/>
                      </a:moveTo>
                      <a:cubicBezTo>
                        <a:pt x="10310" y="98439"/>
                        <a:pt x="12609" y="99236"/>
                        <a:pt x="15142" y="99236"/>
                      </a:cubicBezTo>
                      <a:cubicBezTo>
                        <a:pt x="21898" y="99236"/>
                        <a:pt x="27435" y="94122"/>
                        <a:pt x="31752" y="83894"/>
                      </a:cubicBezTo>
                      <a:lnTo>
                        <a:pt x="37382" y="70240"/>
                      </a:lnTo>
                      <a:lnTo>
                        <a:pt x="13031" y="10701"/>
                      </a:lnTo>
                      <a:cubicBezTo>
                        <a:pt x="11999" y="8730"/>
                        <a:pt x="10474" y="7463"/>
                        <a:pt x="8457" y="6901"/>
                      </a:cubicBezTo>
                      <a:cubicBezTo>
                        <a:pt x="6439" y="6337"/>
                        <a:pt x="3694" y="6056"/>
                        <a:pt x="223" y="6056"/>
                      </a:cubicBezTo>
                      <a:lnTo>
                        <a:pt x="223" y="285"/>
                      </a:lnTo>
                      <a:lnTo>
                        <a:pt x="34285" y="285"/>
                      </a:lnTo>
                      <a:lnTo>
                        <a:pt x="34285" y="6056"/>
                      </a:lnTo>
                      <a:cubicBezTo>
                        <a:pt x="28279" y="6056"/>
                        <a:pt x="25276" y="7322"/>
                        <a:pt x="25276" y="9856"/>
                      </a:cubicBezTo>
                      <a:cubicBezTo>
                        <a:pt x="25276" y="10325"/>
                        <a:pt x="25324" y="10654"/>
                        <a:pt x="25418" y="10842"/>
                      </a:cubicBezTo>
                      <a:lnTo>
                        <a:pt x="43575" y="55180"/>
                      </a:lnTo>
                      <a:lnTo>
                        <a:pt x="59762" y="15346"/>
                      </a:lnTo>
                      <a:cubicBezTo>
                        <a:pt x="60043" y="14502"/>
                        <a:pt x="60184" y="13563"/>
                        <a:pt x="60184" y="12531"/>
                      </a:cubicBezTo>
                      <a:cubicBezTo>
                        <a:pt x="60184" y="11217"/>
                        <a:pt x="59832" y="10067"/>
                        <a:pt x="59129" y="9082"/>
                      </a:cubicBezTo>
                      <a:cubicBezTo>
                        <a:pt x="58425" y="8097"/>
                        <a:pt x="57510" y="7346"/>
                        <a:pt x="56384" y="6830"/>
                      </a:cubicBezTo>
                      <a:cubicBezTo>
                        <a:pt x="55258" y="6314"/>
                        <a:pt x="53991" y="6056"/>
                        <a:pt x="52583" y="6056"/>
                      </a:cubicBezTo>
                      <a:lnTo>
                        <a:pt x="52583" y="285"/>
                      </a:lnTo>
                      <a:lnTo>
                        <a:pt x="79468" y="285"/>
                      </a:lnTo>
                      <a:lnTo>
                        <a:pt x="79468" y="6056"/>
                      </a:lnTo>
                      <a:cubicBezTo>
                        <a:pt x="76184" y="6056"/>
                        <a:pt x="73274" y="6806"/>
                        <a:pt x="70741" y="8308"/>
                      </a:cubicBezTo>
                      <a:cubicBezTo>
                        <a:pt x="68207" y="9809"/>
                        <a:pt x="66283" y="12061"/>
                        <a:pt x="64970" y="15064"/>
                      </a:cubicBezTo>
                      <a:lnTo>
                        <a:pt x="36819" y="83894"/>
                      </a:lnTo>
                      <a:cubicBezTo>
                        <a:pt x="35411" y="87366"/>
                        <a:pt x="33699" y="90556"/>
                        <a:pt x="31681" y="93465"/>
                      </a:cubicBezTo>
                      <a:cubicBezTo>
                        <a:pt x="29664" y="96374"/>
                        <a:pt x="27247" y="98766"/>
                        <a:pt x="24432" y="100643"/>
                      </a:cubicBezTo>
                      <a:cubicBezTo>
                        <a:pt x="21617" y="102520"/>
                        <a:pt x="18520" y="103458"/>
                        <a:pt x="15142" y="103458"/>
                      </a:cubicBezTo>
                      <a:cubicBezTo>
                        <a:pt x="11201" y="103458"/>
                        <a:pt x="7729" y="102168"/>
                        <a:pt x="4727" y="99587"/>
                      </a:cubicBezTo>
                      <a:cubicBezTo>
                        <a:pt x="1724" y="97007"/>
                        <a:pt x="223" y="93794"/>
                        <a:pt x="223" y="89946"/>
                      </a:cubicBezTo>
                      <a:cubicBezTo>
                        <a:pt x="223" y="87882"/>
                        <a:pt x="903" y="86169"/>
                        <a:pt x="2264" y="84808"/>
                      </a:cubicBezTo>
                      <a:cubicBezTo>
                        <a:pt x="3624" y="83448"/>
                        <a:pt x="5337" y="82768"/>
                        <a:pt x="7401" y="82768"/>
                      </a:cubicBezTo>
                      <a:cubicBezTo>
                        <a:pt x="8715" y="82768"/>
                        <a:pt x="9911" y="83073"/>
                        <a:pt x="10990" y="83682"/>
                      </a:cubicBezTo>
                      <a:cubicBezTo>
                        <a:pt x="12069" y="84292"/>
                        <a:pt x="12914" y="85114"/>
                        <a:pt x="13524" y="86146"/>
                      </a:cubicBezTo>
                      <a:cubicBezTo>
                        <a:pt x="14134" y="87178"/>
                        <a:pt x="14439" y="88444"/>
                        <a:pt x="14439" y="89946"/>
                      </a:cubicBezTo>
                      <a:cubicBezTo>
                        <a:pt x="14439" y="91635"/>
                        <a:pt x="13852" y="93160"/>
                        <a:pt x="12679" y="94520"/>
                      </a:cubicBezTo>
                      <a:cubicBezTo>
                        <a:pt x="11506" y="95881"/>
                        <a:pt x="10028" y="96655"/>
                        <a:pt x="8245" y="9684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1" name="Freeform: Shape 2830">
                  <a:extLst>
                    <a:ext uri="{FF2B5EF4-FFF2-40B4-BE49-F238E27FC236}">
                      <a16:creationId xmlns:a16="http://schemas.microsoft.com/office/drawing/2014/main" id="{D4BBBB28-E4CC-0477-D616-D570B1FF3ABB}"/>
                    </a:ext>
                  </a:extLst>
                </p:cNvPr>
                <p:cNvSpPr/>
                <p:nvPr/>
              </p:nvSpPr>
              <p:spPr>
                <a:xfrm>
                  <a:off x="2576577" y="2639281"/>
                  <a:ext cx="38144" cy="162150"/>
                </a:xfrm>
                <a:custGeom>
                  <a:avLst/>
                  <a:gdLst>
                    <a:gd name="csX0" fmla="*/ 34707 w 38144"/>
                    <a:gd name="csY0" fmla="*/ 162154 h 162150"/>
                    <a:gd name="csX1" fmla="*/ 19154 w 38144"/>
                    <a:gd name="csY1" fmla="*/ 145756 h 162150"/>
                    <a:gd name="csX2" fmla="*/ 8457 w 38144"/>
                    <a:gd name="csY2" fmla="*/ 126121 h 162150"/>
                    <a:gd name="csX3" fmla="*/ 2264 w 38144"/>
                    <a:gd name="csY3" fmla="*/ 104303 h 162150"/>
                    <a:gd name="csX4" fmla="*/ 223 w 38144"/>
                    <a:gd name="csY4" fmla="*/ 81360 h 162150"/>
                    <a:gd name="csX5" fmla="*/ 2264 w 38144"/>
                    <a:gd name="csY5" fmla="*/ 58276 h 162150"/>
                    <a:gd name="csX6" fmla="*/ 8527 w 38144"/>
                    <a:gd name="csY6" fmla="*/ 36388 h 162150"/>
                    <a:gd name="csX7" fmla="*/ 19365 w 38144"/>
                    <a:gd name="csY7" fmla="*/ 16683 h 162150"/>
                    <a:gd name="csX8" fmla="*/ 34707 w 38144"/>
                    <a:gd name="csY8" fmla="*/ 567 h 162150"/>
                    <a:gd name="csX9" fmla="*/ 35552 w 38144"/>
                    <a:gd name="csY9" fmla="*/ 285 h 162150"/>
                    <a:gd name="csX10" fmla="*/ 37101 w 38144"/>
                    <a:gd name="csY10" fmla="*/ 285 h 162150"/>
                    <a:gd name="csX11" fmla="*/ 37945 w 38144"/>
                    <a:gd name="csY11" fmla="*/ 707 h 162150"/>
                    <a:gd name="csX12" fmla="*/ 38367 w 38144"/>
                    <a:gd name="csY12" fmla="*/ 1693 h 162150"/>
                    <a:gd name="csX13" fmla="*/ 37945 w 38144"/>
                    <a:gd name="csY13" fmla="*/ 2678 h 162150"/>
                    <a:gd name="csX14" fmla="*/ 24785 w 38144"/>
                    <a:gd name="csY14" fmla="*/ 19428 h 162150"/>
                    <a:gd name="csX15" fmla="*/ 16339 w 38144"/>
                    <a:gd name="csY15" fmla="*/ 38289 h 162150"/>
                    <a:gd name="csX16" fmla="*/ 11695 w 38144"/>
                    <a:gd name="csY16" fmla="*/ 58981 h 162150"/>
                    <a:gd name="csX17" fmla="*/ 10216 w 38144"/>
                    <a:gd name="csY17" fmla="*/ 81360 h 162150"/>
                    <a:gd name="csX18" fmla="*/ 37804 w 38144"/>
                    <a:gd name="csY18" fmla="*/ 159620 h 162150"/>
                    <a:gd name="csX19" fmla="*/ 38367 w 38144"/>
                    <a:gd name="csY19" fmla="*/ 161028 h 162150"/>
                    <a:gd name="csX20" fmla="*/ 37875 w 38144"/>
                    <a:gd name="csY20" fmla="*/ 161942 h 162150"/>
                    <a:gd name="csX21" fmla="*/ 37101 w 38144"/>
                    <a:gd name="csY21" fmla="*/ 162435 h 162150"/>
                    <a:gd name="csX22" fmla="*/ 35552 w 38144"/>
                    <a:gd name="csY22" fmla="*/ 162435 h 162150"/>
                    <a:gd name="csX23" fmla="*/ 34707 w 38144"/>
                    <a:gd name="csY23" fmla="*/ 162154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8144" h="162150">
                      <a:moveTo>
                        <a:pt x="34707" y="162154"/>
                      </a:moveTo>
                      <a:cubicBezTo>
                        <a:pt x="28702" y="157368"/>
                        <a:pt x="23517" y="151902"/>
                        <a:pt x="19154" y="145756"/>
                      </a:cubicBezTo>
                      <a:cubicBezTo>
                        <a:pt x="14791" y="139609"/>
                        <a:pt x="11225" y="133064"/>
                        <a:pt x="8457" y="126121"/>
                      </a:cubicBezTo>
                      <a:cubicBezTo>
                        <a:pt x="5689" y="119176"/>
                        <a:pt x="3625" y="111904"/>
                        <a:pt x="2264" y="104303"/>
                      </a:cubicBezTo>
                      <a:cubicBezTo>
                        <a:pt x="903" y="96703"/>
                        <a:pt x="223" y="89055"/>
                        <a:pt x="223" y="81360"/>
                      </a:cubicBezTo>
                      <a:cubicBezTo>
                        <a:pt x="223" y="73572"/>
                        <a:pt x="903" y="65877"/>
                        <a:pt x="2264" y="58276"/>
                      </a:cubicBezTo>
                      <a:cubicBezTo>
                        <a:pt x="3625" y="50675"/>
                        <a:pt x="5712" y="43380"/>
                        <a:pt x="8527" y="36388"/>
                      </a:cubicBezTo>
                      <a:cubicBezTo>
                        <a:pt x="11342" y="29398"/>
                        <a:pt x="14955" y="22829"/>
                        <a:pt x="19365" y="16683"/>
                      </a:cubicBezTo>
                      <a:cubicBezTo>
                        <a:pt x="23776" y="10537"/>
                        <a:pt x="28890" y="5165"/>
                        <a:pt x="34707" y="567"/>
                      </a:cubicBezTo>
                      <a:cubicBezTo>
                        <a:pt x="34707" y="379"/>
                        <a:pt x="34989" y="285"/>
                        <a:pt x="35552" y="285"/>
                      </a:cubicBezTo>
                      <a:lnTo>
                        <a:pt x="37101" y="285"/>
                      </a:lnTo>
                      <a:cubicBezTo>
                        <a:pt x="37382" y="285"/>
                        <a:pt x="37663" y="426"/>
                        <a:pt x="37945" y="707"/>
                      </a:cubicBezTo>
                      <a:cubicBezTo>
                        <a:pt x="38227" y="989"/>
                        <a:pt x="38367" y="1318"/>
                        <a:pt x="38367" y="1693"/>
                      </a:cubicBezTo>
                      <a:cubicBezTo>
                        <a:pt x="38367" y="2162"/>
                        <a:pt x="38227" y="2490"/>
                        <a:pt x="37945" y="2678"/>
                      </a:cubicBezTo>
                      <a:cubicBezTo>
                        <a:pt x="32690" y="7933"/>
                        <a:pt x="28303" y="13516"/>
                        <a:pt x="24785" y="19428"/>
                      </a:cubicBezTo>
                      <a:cubicBezTo>
                        <a:pt x="21265" y="25339"/>
                        <a:pt x="18450" y="31627"/>
                        <a:pt x="16339" y="38289"/>
                      </a:cubicBezTo>
                      <a:cubicBezTo>
                        <a:pt x="14228" y="44952"/>
                        <a:pt x="12680" y="51849"/>
                        <a:pt x="11695" y="58981"/>
                      </a:cubicBezTo>
                      <a:cubicBezTo>
                        <a:pt x="10709" y="66112"/>
                        <a:pt x="10216" y="73572"/>
                        <a:pt x="10216" y="81360"/>
                      </a:cubicBezTo>
                      <a:cubicBezTo>
                        <a:pt x="10216" y="115705"/>
                        <a:pt x="19412" y="141791"/>
                        <a:pt x="37804" y="159620"/>
                      </a:cubicBezTo>
                      <a:cubicBezTo>
                        <a:pt x="38180" y="159995"/>
                        <a:pt x="38367" y="160465"/>
                        <a:pt x="38367" y="161028"/>
                      </a:cubicBezTo>
                      <a:cubicBezTo>
                        <a:pt x="38367" y="161310"/>
                        <a:pt x="38203" y="161614"/>
                        <a:pt x="37875" y="161942"/>
                      </a:cubicBezTo>
                      <a:cubicBezTo>
                        <a:pt x="37546" y="162271"/>
                        <a:pt x="37288" y="162435"/>
                        <a:pt x="37101" y="162435"/>
                      </a:cubicBezTo>
                      <a:lnTo>
                        <a:pt x="35552" y="162435"/>
                      </a:lnTo>
                      <a:cubicBezTo>
                        <a:pt x="34989" y="162435"/>
                        <a:pt x="34707" y="162341"/>
                        <a:pt x="34707" y="16215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2" name="Freeform: Shape 2831">
                  <a:extLst>
                    <a:ext uri="{FF2B5EF4-FFF2-40B4-BE49-F238E27FC236}">
                      <a16:creationId xmlns:a16="http://schemas.microsoft.com/office/drawing/2014/main" id="{96A3F4ED-A78A-47D7-6CB1-593E492D3F5E}"/>
                    </a:ext>
                  </a:extLst>
                </p:cNvPr>
                <p:cNvSpPr/>
                <p:nvPr/>
              </p:nvSpPr>
              <p:spPr>
                <a:xfrm>
                  <a:off x="2628240" y="2650119"/>
                  <a:ext cx="137096" cy="110773"/>
                </a:xfrm>
                <a:custGeom>
                  <a:avLst/>
                  <a:gdLst>
                    <a:gd name="csX0" fmla="*/ 223 w 137096"/>
                    <a:gd name="csY0" fmla="*/ 111059 h 110773"/>
                    <a:gd name="csX1" fmla="*/ 223 w 137096"/>
                    <a:gd name="csY1" fmla="*/ 105288 h 110773"/>
                    <a:gd name="csX2" fmla="*/ 16832 w 137096"/>
                    <a:gd name="csY2" fmla="*/ 95717 h 110773"/>
                    <a:gd name="csX3" fmla="*/ 16832 w 137096"/>
                    <a:gd name="csY3" fmla="*/ 11123 h 110773"/>
                    <a:gd name="csX4" fmla="*/ 223 w 137096"/>
                    <a:gd name="csY4" fmla="*/ 6056 h 110773"/>
                    <a:gd name="csX5" fmla="*/ 223 w 137096"/>
                    <a:gd name="csY5" fmla="*/ 285 h 110773"/>
                    <a:gd name="csX6" fmla="*/ 30766 w 137096"/>
                    <a:gd name="csY6" fmla="*/ 285 h 110773"/>
                    <a:gd name="csX7" fmla="*/ 33441 w 137096"/>
                    <a:gd name="csY7" fmla="*/ 2114 h 110773"/>
                    <a:gd name="csX8" fmla="*/ 68771 w 137096"/>
                    <a:gd name="csY8" fmla="*/ 93887 h 110773"/>
                    <a:gd name="csX9" fmla="*/ 104100 w 137096"/>
                    <a:gd name="csY9" fmla="*/ 2114 h 110773"/>
                    <a:gd name="csX10" fmla="*/ 106634 w 137096"/>
                    <a:gd name="csY10" fmla="*/ 285 h 110773"/>
                    <a:gd name="csX11" fmla="*/ 137319 w 137096"/>
                    <a:gd name="csY11" fmla="*/ 285 h 110773"/>
                    <a:gd name="csX12" fmla="*/ 137319 w 137096"/>
                    <a:gd name="csY12" fmla="*/ 6056 h 110773"/>
                    <a:gd name="csX13" fmla="*/ 120569 w 137096"/>
                    <a:gd name="csY13" fmla="*/ 11123 h 110773"/>
                    <a:gd name="csX14" fmla="*/ 120569 w 137096"/>
                    <a:gd name="csY14" fmla="*/ 100221 h 110773"/>
                    <a:gd name="csX15" fmla="*/ 137319 w 137096"/>
                    <a:gd name="csY15" fmla="*/ 105288 h 110773"/>
                    <a:gd name="csX16" fmla="*/ 137319 w 137096"/>
                    <a:gd name="csY16" fmla="*/ 111059 h 110773"/>
                    <a:gd name="csX17" fmla="*/ 90165 w 137096"/>
                    <a:gd name="csY17" fmla="*/ 111059 h 110773"/>
                    <a:gd name="csX18" fmla="*/ 90165 w 137096"/>
                    <a:gd name="csY18" fmla="*/ 105288 h 110773"/>
                    <a:gd name="csX19" fmla="*/ 106774 w 137096"/>
                    <a:gd name="csY19" fmla="*/ 100221 h 110773"/>
                    <a:gd name="csX20" fmla="*/ 106774 w 137096"/>
                    <a:gd name="csY20" fmla="*/ 5774 h 110773"/>
                    <a:gd name="csX21" fmla="*/ 66941 w 137096"/>
                    <a:gd name="csY21" fmla="*/ 109229 h 110773"/>
                    <a:gd name="csX22" fmla="*/ 64266 w 137096"/>
                    <a:gd name="csY22" fmla="*/ 111059 h 110773"/>
                    <a:gd name="csX23" fmla="*/ 61451 w 137096"/>
                    <a:gd name="csY23" fmla="*/ 109229 h 110773"/>
                    <a:gd name="csX24" fmla="*/ 22040 w 137096"/>
                    <a:gd name="csY24" fmla="*/ 7041 h 110773"/>
                    <a:gd name="csX25" fmla="*/ 22040 w 137096"/>
                    <a:gd name="csY25" fmla="*/ 95717 h 110773"/>
                    <a:gd name="csX26" fmla="*/ 38648 w 137096"/>
                    <a:gd name="csY26" fmla="*/ 105288 h 110773"/>
                    <a:gd name="csX27" fmla="*/ 38648 w 137096"/>
                    <a:gd name="csY27" fmla="*/ 111059 h 110773"/>
                    <a:gd name="csX28" fmla="*/ 223 w 137096"/>
                    <a:gd name="csY28" fmla="*/ 111059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137096" h="110773">
                      <a:moveTo>
                        <a:pt x="223" y="111059"/>
                      </a:moveTo>
                      <a:lnTo>
                        <a:pt x="223" y="105288"/>
                      </a:lnTo>
                      <a:cubicBezTo>
                        <a:pt x="11296" y="105288"/>
                        <a:pt x="16832" y="102097"/>
                        <a:pt x="16832" y="95717"/>
                      </a:cubicBezTo>
                      <a:lnTo>
                        <a:pt x="16832" y="11123"/>
                      </a:lnTo>
                      <a:cubicBezTo>
                        <a:pt x="16832" y="7745"/>
                        <a:pt x="11296" y="6056"/>
                        <a:pt x="223" y="6056"/>
                      </a:cubicBezTo>
                      <a:lnTo>
                        <a:pt x="223" y="285"/>
                      </a:lnTo>
                      <a:lnTo>
                        <a:pt x="30766" y="285"/>
                      </a:lnTo>
                      <a:cubicBezTo>
                        <a:pt x="32080" y="285"/>
                        <a:pt x="32972" y="895"/>
                        <a:pt x="33441" y="2114"/>
                      </a:cubicBezTo>
                      <a:lnTo>
                        <a:pt x="68771" y="93887"/>
                      </a:lnTo>
                      <a:lnTo>
                        <a:pt x="104100" y="2114"/>
                      </a:lnTo>
                      <a:cubicBezTo>
                        <a:pt x="104476" y="895"/>
                        <a:pt x="105320" y="285"/>
                        <a:pt x="106634" y="285"/>
                      </a:cubicBezTo>
                      <a:lnTo>
                        <a:pt x="137319" y="285"/>
                      </a:lnTo>
                      <a:lnTo>
                        <a:pt x="137319" y="6056"/>
                      </a:lnTo>
                      <a:cubicBezTo>
                        <a:pt x="126152" y="6056"/>
                        <a:pt x="120569" y="7745"/>
                        <a:pt x="120569" y="11123"/>
                      </a:cubicBezTo>
                      <a:lnTo>
                        <a:pt x="120569" y="100221"/>
                      </a:lnTo>
                      <a:cubicBezTo>
                        <a:pt x="120569" y="103599"/>
                        <a:pt x="126152" y="105288"/>
                        <a:pt x="137319" y="105288"/>
                      </a:cubicBezTo>
                      <a:lnTo>
                        <a:pt x="137319" y="111059"/>
                      </a:lnTo>
                      <a:lnTo>
                        <a:pt x="90165" y="111059"/>
                      </a:lnTo>
                      <a:lnTo>
                        <a:pt x="90165" y="105288"/>
                      </a:lnTo>
                      <a:cubicBezTo>
                        <a:pt x="101238" y="105288"/>
                        <a:pt x="106774" y="103599"/>
                        <a:pt x="106774" y="100221"/>
                      </a:cubicBezTo>
                      <a:lnTo>
                        <a:pt x="106774" y="5774"/>
                      </a:lnTo>
                      <a:lnTo>
                        <a:pt x="66941" y="109229"/>
                      </a:lnTo>
                      <a:cubicBezTo>
                        <a:pt x="66471" y="110449"/>
                        <a:pt x="65580" y="111059"/>
                        <a:pt x="64266" y="111059"/>
                      </a:cubicBezTo>
                      <a:cubicBezTo>
                        <a:pt x="62859" y="111059"/>
                        <a:pt x="61920" y="110449"/>
                        <a:pt x="61451" y="109229"/>
                      </a:cubicBezTo>
                      <a:lnTo>
                        <a:pt x="22040" y="7041"/>
                      </a:lnTo>
                      <a:lnTo>
                        <a:pt x="22040" y="95717"/>
                      </a:lnTo>
                      <a:cubicBezTo>
                        <a:pt x="22040" y="102097"/>
                        <a:pt x="27576" y="105288"/>
                        <a:pt x="38648" y="105288"/>
                      </a:cubicBezTo>
                      <a:lnTo>
                        <a:pt x="38648" y="111059"/>
                      </a:lnTo>
                      <a:lnTo>
                        <a:pt x="223" y="11105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3" name="Freeform: Shape 2832">
                  <a:extLst>
                    <a:ext uri="{FF2B5EF4-FFF2-40B4-BE49-F238E27FC236}">
                      <a16:creationId xmlns:a16="http://schemas.microsoft.com/office/drawing/2014/main" id="{E52E7D74-292E-C371-8FEC-33CD974CED0A}"/>
                    </a:ext>
                  </a:extLst>
                </p:cNvPr>
                <p:cNvSpPr/>
                <p:nvPr/>
              </p:nvSpPr>
              <p:spPr>
                <a:xfrm>
                  <a:off x="2772309" y="2688263"/>
                  <a:ext cx="62776" cy="74460"/>
                </a:xfrm>
                <a:custGeom>
                  <a:avLst/>
                  <a:gdLst>
                    <a:gd name="csX0" fmla="*/ 36114 w 62776"/>
                    <a:gd name="csY0" fmla="*/ 74745 h 74460"/>
                    <a:gd name="csX1" fmla="*/ 17957 w 62776"/>
                    <a:gd name="csY1" fmla="*/ 69536 h 74460"/>
                    <a:gd name="csX2" fmla="*/ 4937 w 62776"/>
                    <a:gd name="csY2" fmla="*/ 55673 h 74460"/>
                    <a:gd name="csX3" fmla="*/ 223 w 62776"/>
                    <a:gd name="csY3" fmla="*/ 37304 h 74460"/>
                    <a:gd name="csX4" fmla="*/ 4515 w 62776"/>
                    <a:gd name="csY4" fmla="*/ 19287 h 74460"/>
                    <a:gd name="csX5" fmla="*/ 16550 w 62776"/>
                    <a:gd name="csY5" fmla="*/ 5493 h 74460"/>
                    <a:gd name="csX6" fmla="*/ 33862 w 62776"/>
                    <a:gd name="csY6" fmla="*/ 285 h 74460"/>
                    <a:gd name="csX7" fmla="*/ 46742 w 62776"/>
                    <a:gd name="csY7" fmla="*/ 2749 h 74460"/>
                    <a:gd name="csX8" fmla="*/ 55820 w 62776"/>
                    <a:gd name="csY8" fmla="*/ 9645 h 74460"/>
                    <a:gd name="csX9" fmla="*/ 61169 w 62776"/>
                    <a:gd name="csY9" fmla="*/ 20132 h 74460"/>
                    <a:gd name="csX10" fmla="*/ 62999 w 62776"/>
                    <a:gd name="csY10" fmla="*/ 33363 h 74460"/>
                    <a:gd name="csX11" fmla="*/ 61310 w 62776"/>
                    <a:gd name="csY11" fmla="*/ 35474 h 74460"/>
                    <a:gd name="csX12" fmla="*/ 14439 w 62776"/>
                    <a:gd name="csY12" fmla="*/ 35474 h 74460"/>
                    <a:gd name="csX13" fmla="*/ 14439 w 62776"/>
                    <a:gd name="csY13" fmla="*/ 37163 h 74460"/>
                    <a:gd name="csX14" fmla="*/ 19857 w 62776"/>
                    <a:gd name="csY14" fmla="*/ 60317 h 74460"/>
                    <a:gd name="csX15" fmla="*/ 37522 w 62776"/>
                    <a:gd name="csY15" fmla="*/ 69959 h 74460"/>
                    <a:gd name="csX16" fmla="*/ 46742 w 62776"/>
                    <a:gd name="csY16" fmla="*/ 67777 h 74460"/>
                    <a:gd name="csX17" fmla="*/ 54131 w 62776"/>
                    <a:gd name="csY17" fmla="*/ 61584 h 74460"/>
                    <a:gd name="csX18" fmla="*/ 58354 w 62776"/>
                    <a:gd name="csY18" fmla="*/ 53068 h 74460"/>
                    <a:gd name="csX19" fmla="*/ 58917 w 62776"/>
                    <a:gd name="csY19" fmla="*/ 52083 h 74460"/>
                    <a:gd name="csX20" fmla="*/ 59903 w 62776"/>
                    <a:gd name="csY20" fmla="*/ 51661 h 74460"/>
                    <a:gd name="csX21" fmla="*/ 61310 w 62776"/>
                    <a:gd name="csY21" fmla="*/ 51661 h 74460"/>
                    <a:gd name="csX22" fmla="*/ 62999 w 62776"/>
                    <a:gd name="csY22" fmla="*/ 53772 h 74460"/>
                    <a:gd name="csX23" fmla="*/ 53146 w 62776"/>
                    <a:gd name="csY23" fmla="*/ 68833 h 74460"/>
                    <a:gd name="csX24" fmla="*/ 36114 w 62776"/>
                    <a:gd name="csY24" fmla="*/ 74745 h 74460"/>
                    <a:gd name="csX25" fmla="*/ 14579 w 62776"/>
                    <a:gd name="csY25" fmla="*/ 31392 h 74460"/>
                    <a:gd name="csX26" fmla="*/ 51598 w 62776"/>
                    <a:gd name="csY26" fmla="*/ 31392 h 74460"/>
                    <a:gd name="csX27" fmla="*/ 49839 w 62776"/>
                    <a:gd name="csY27" fmla="*/ 19076 h 74460"/>
                    <a:gd name="csX28" fmla="*/ 44138 w 62776"/>
                    <a:gd name="csY28" fmla="*/ 8660 h 74460"/>
                    <a:gd name="csX29" fmla="*/ 33862 w 62776"/>
                    <a:gd name="csY29" fmla="*/ 4508 h 74460"/>
                    <a:gd name="csX30" fmla="*/ 19576 w 62776"/>
                    <a:gd name="csY30" fmla="*/ 13094 h 74460"/>
                    <a:gd name="csX31" fmla="*/ 14579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114" y="74745"/>
                      </a:moveTo>
                      <a:cubicBezTo>
                        <a:pt x="29546" y="74745"/>
                        <a:pt x="23494" y="73009"/>
                        <a:pt x="17957" y="69536"/>
                      </a:cubicBezTo>
                      <a:cubicBezTo>
                        <a:pt x="12421" y="66065"/>
                        <a:pt x="8081" y="61443"/>
                        <a:pt x="4937" y="55673"/>
                      </a:cubicBezTo>
                      <a:cubicBezTo>
                        <a:pt x="1794" y="49901"/>
                        <a:pt x="223" y="43778"/>
                        <a:pt x="223" y="37304"/>
                      </a:cubicBezTo>
                      <a:cubicBezTo>
                        <a:pt x="223" y="31017"/>
                        <a:pt x="1653" y="25011"/>
                        <a:pt x="4515" y="19287"/>
                      </a:cubicBezTo>
                      <a:cubicBezTo>
                        <a:pt x="7377" y="13563"/>
                        <a:pt x="11389" y="8965"/>
                        <a:pt x="16550" y="5493"/>
                      </a:cubicBezTo>
                      <a:cubicBezTo>
                        <a:pt x="21711" y="2021"/>
                        <a:pt x="27481" y="285"/>
                        <a:pt x="33862" y="285"/>
                      </a:cubicBezTo>
                      <a:cubicBezTo>
                        <a:pt x="38742" y="285"/>
                        <a:pt x="43035" y="1106"/>
                        <a:pt x="46742" y="2749"/>
                      </a:cubicBezTo>
                      <a:cubicBezTo>
                        <a:pt x="50448" y="4391"/>
                        <a:pt x="53474" y="6689"/>
                        <a:pt x="55820" y="9645"/>
                      </a:cubicBezTo>
                      <a:cubicBezTo>
                        <a:pt x="58167" y="12601"/>
                        <a:pt x="59950" y="16097"/>
                        <a:pt x="61169" y="20132"/>
                      </a:cubicBezTo>
                      <a:cubicBezTo>
                        <a:pt x="62389" y="24167"/>
                        <a:pt x="62999" y="28577"/>
                        <a:pt x="62999" y="33363"/>
                      </a:cubicBezTo>
                      <a:cubicBezTo>
                        <a:pt x="62999" y="34770"/>
                        <a:pt x="62436" y="35474"/>
                        <a:pt x="61310" y="35474"/>
                      </a:cubicBezTo>
                      <a:lnTo>
                        <a:pt x="14439" y="35474"/>
                      </a:lnTo>
                      <a:lnTo>
                        <a:pt x="14439" y="37163"/>
                      </a:lnTo>
                      <a:cubicBezTo>
                        <a:pt x="14439" y="46172"/>
                        <a:pt x="16245" y="53890"/>
                        <a:pt x="19857" y="60317"/>
                      </a:cubicBezTo>
                      <a:cubicBezTo>
                        <a:pt x="23470" y="66745"/>
                        <a:pt x="29359" y="69959"/>
                        <a:pt x="37522" y="69959"/>
                      </a:cubicBezTo>
                      <a:cubicBezTo>
                        <a:pt x="40807" y="69959"/>
                        <a:pt x="43880" y="69232"/>
                        <a:pt x="46742" y="67777"/>
                      </a:cubicBezTo>
                      <a:cubicBezTo>
                        <a:pt x="49604" y="66323"/>
                        <a:pt x="52067" y="64258"/>
                        <a:pt x="54131" y="61584"/>
                      </a:cubicBezTo>
                      <a:cubicBezTo>
                        <a:pt x="56196" y="58910"/>
                        <a:pt x="57604" y="56071"/>
                        <a:pt x="58354" y="53068"/>
                      </a:cubicBezTo>
                      <a:cubicBezTo>
                        <a:pt x="58448" y="52693"/>
                        <a:pt x="58636" y="52364"/>
                        <a:pt x="58917" y="52083"/>
                      </a:cubicBezTo>
                      <a:cubicBezTo>
                        <a:pt x="59199" y="51802"/>
                        <a:pt x="59527" y="51661"/>
                        <a:pt x="59903" y="51661"/>
                      </a:cubicBezTo>
                      <a:lnTo>
                        <a:pt x="61310" y="51661"/>
                      </a:lnTo>
                      <a:cubicBezTo>
                        <a:pt x="62436" y="51661"/>
                        <a:pt x="62999" y="52365"/>
                        <a:pt x="62999" y="53772"/>
                      </a:cubicBezTo>
                      <a:cubicBezTo>
                        <a:pt x="61498" y="59872"/>
                        <a:pt x="58213" y="64892"/>
                        <a:pt x="53146" y="68833"/>
                      </a:cubicBezTo>
                      <a:cubicBezTo>
                        <a:pt x="48079" y="72774"/>
                        <a:pt x="42402" y="74745"/>
                        <a:pt x="36114" y="74745"/>
                      </a:cubicBezTo>
                      <a:close/>
                      <a:moveTo>
                        <a:pt x="14579" y="31392"/>
                      </a:moveTo>
                      <a:lnTo>
                        <a:pt x="51598" y="31392"/>
                      </a:lnTo>
                      <a:cubicBezTo>
                        <a:pt x="51598" y="27357"/>
                        <a:pt x="51012" y="23252"/>
                        <a:pt x="49839" y="19076"/>
                      </a:cubicBezTo>
                      <a:cubicBezTo>
                        <a:pt x="48666" y="14901"/>
                        <a:pt x="46766" y="11428"/>
                        <a:pt x="44138" y="8660"/>
                      </a:cubicBezTo>
                      <a:cubicBezTo>
                        <a:pt x="41511" y="5892"/>
                        <a:pt x="38085" y="4508"/>
                        <a:pt x="33862" y="4508"/>
                      </a:cubicBezTo>
                      <a:cubicBezTo>
                        <a:pt x="27669" y="4508"/>
                        <a:pt x="22907" y="7370"/>
                        <a:pt x="19576" y="13094"/>
                      </a:cubicBezTo>
                      <a:cubicBezTo>
                        <a:pt x="16245" y="18818"/>
                        <a:pt x="14579" y="24917"/>
                        <a:pt x="14579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4" name="Freeform: Shape 2833">
                  <a:extLst>
                    <a:ext uri="{FF2B5EF4-FFF2-40B4-BE49-F238E27FC236}">
                      <a16:creationId xmlns:a16="http://schemas.microsoft.com/office/drawing/2014/main" id="{11036CDE-7520-DDAD-BA30-390E63C97A14}"/>
                    </a:ext>
                  </a:extLst>
                </p:cNvPr>
                <p:cNvSpPr/>
                <p:nvPr/>
              </p:nvSpPr>
              <p:spPr>
                <a:xfrm>
                  <a:off x="2841366" y="2650119"/>
                  <a:ext cx="115278" cy="114293"/>
                </a:xfrm>
                <a:custGeom>
                  <a:avLst/>
                  <a:gdLst>
                    <a:gd name="csX0" fmla="*/ 54273 w 115278"/>
                    <a:gd name="csY0" fmla="*/ 112889 h 114293"/>
                    <a:gd name="csX1" fmla="*/ 15987 w 115278"/>
                    <a:gd name="csY1" fmla="*/ 11123 h 114293"/>
                    <a:gd name="csX2" fmla="*/ 10498 w 115278"/>
                    <a:gd name="csY2" fmla="*/ 6900 h 114293"/>
                    <a:gd name="csX3" fmla="*/ 223 w 115278"/>
                    <a:gd name="csY3" fmla="*/ 6056 h 114293"/>
                    <a:gd name="csX4" fmla="*/ 223 w 115278"/>
                    <a:gd name="csY4" fmla="*/ 285 h 114293"/>
                    <a:gd name="csX5" fmla="*/ 44843 w 115278"/>
                    <a:gd name="csY5" fmla="*/ 285 h 114293"/>
                    <a:gd name="csX6" fmla="*/ 44843 w 115278"/>
                    <a:gd name="csY6" fmla="*/ 6056 h 114293"/>
                    <a:gd name="csX7" fmla="*/ 31330 w 115278"/>
                    <a:gd name="csY7" fmla="*/ 10137 h 114293"/>
                    <a:gd name="csX8" fmla="*/ 31471 w 115278"/>
                    <a:gd name="csY8" fmla="*/ 10630 h 114293"/>
                    <a:gd name="csX9" fmla="*/ 31471 w 115278"/>
                    <a:gd name="csY9" fmla="*/ 11123 h 114293"/>
                    <a:gd name="csX10" fmla="*/ 62577 w 115278"/>
                    <a:gd name="csY10" fmla="*/ 93887 h 114293"/>
                    <a:gd name="csX11" fmla="*/ 91995 w 115278"/>
                    <a:gd name="csY11" fmla="*/ 15627 h 114293"/>
                    <a:gd name="csX12" fmla="*/ 92277 w 115278"/>
                    <a:gd name="csY12" fmla="*/ 13656 h 114293"/>
                    <a:gd name="csX13" fmla="*/ 88617 w 115278"/>
                    <a:gd name="csY13" fmla="*/ 7815 h 114293"/>
                    <a:gd name="csX14" fmla="*/ 80453 w 115278"/>
                    <a:gd name="csY14" fmla="*/ 6056 h 114293"/>
                    <a:gd name="csX15" fmla="*/ 80453 w 115278"/>
                    <a:gd name="csY15" fmla="*/ 285 h 114293"/>
                    <a:gd name="csX16" fmla="*/ 115501 w 115278"/>
                    <a:gd name="csY16" fmla="*/ 285 h 114293"/>
                    <a:gd name="csX17" fmla="*/ 115501 w 115278"/>
                    <a:gd name="csY17" fmla="*/ 6056 h 114293"/>
                    <a:gd name="csX18" fmla="*/ 104804 w 115278"/>
                    <a:gd name="csY18" fmla="*/ 8308 h 114293"/>
                    <a:gd name="csX19" fmla="*/ 98188 w 115278"/>
                    <a:gd name="csY19" fmla="*/ 15627 h 114293"/>
                    <a:gd name="csX20" fmla="*/ 61451 w 115278"/>
                    <a:gd name="csY20" fmla="*/ 112889 h 114293"/>
                    <a:gd name="csX21" fmla="*/ 58918 w 115278"/>
                    <a:gd name="csY21" fmla="*/ 114578 h 114293"/>
                    <a:gd name="csX22" fmla="*/ 56807 w 115278"/>
                    <a:gd name="csY22" fmla="*/ 114578 h 114293"/>
                    <a:gd name="csX23" fmla="*/ 54273 w 115278"/>
                    <a:gd name="csY23" fmla="*/ 112889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115278" h="114293">
                      <a:moveTo>
                        <a:pt x="54273" y="112889"/>
                      </a:moveTo>
                      <a:lnTo>
                        <a:pt x="15987" y="11123"/>
                      </a:lnTo>
                      <a:cubicBezTo>
                        <a:pt x="15049" y="8871"/>
                        <a:pt x="13219" y="7463"/>
                        <a:pt x="10498" y="6900"/>
                      </a:cubicBezTo>
                      <a:cubicBezTo>
                        <a:pt x="7777" y="6337"/>
                        <a:pt x="4351" y="6056"/>
                        <a:pt x="223" y="6056"/>
                      </a:cubicBezTo>
                      <a:lnTo>
                        <a:pt x="223" y="285"/>
                      </a:lnTo>
                      <a:lnTo>
                        <a:pt x="44843" y="285"/>
                      </a:lnTo>
                      <a:lnTo>
                        <a:pt x="44843" y="6056"/>
                      </a:lnTo>
                      <a:cubicBezTo>
                        <a:pt x="35834" y="6056"/>
                        <a:pt x="31330" y="7416"/>
                        <a:pt x="31330" y="10137"/>
                      </a:cubicBezTo>
                      <a:cubicBezTo>
                        <a:pt x="31424" y="10325"/>
                        <a:pt x="31471" y="10490"/>
                        <a:pt x="31471" y="10630"/>
                      </a:cubicBezTo>
                      <a:cubicBezTo>
                        <a:pt x="31471" y="10771"/>
                        <a:pt x="31471" y="10935"/>
                        <a:pt x="31471" y="11123"/>
                      </a:cubicBezTo>
                      <a:lnTo>
                        <a:pt x="62577" y="93887"/>
                      </a:lnTo>
                      <a:lnTo>
                        <a:pt x="91995" y="15627"/>
                      </a:lnTo>
                      <a:cubicBezTo>
                        <a:pt x="92183" y="15158"/>
                        <a:pt x="92277" y="14501"/>
                        <a:pt x="92277" y="13656"/>
                      </a:cubicBezTo>
                      <a:cubicBezTo>
                        <a:pt x="92277" y="10935"/>
                        <a:pt x="91057" y="8988"/>
                        <a:pt x="88617" y="7815"/>
                      </a:cubicBezTo>
                      <a:cubicBezTo>
                        <a:pt x="86177" y="6642"/>
                        <a:pt x="83456" y="6056"/>
                        <a:pt x="80453" y="6056"/>
                      </a:cubicBezTo>
                      <a:lnTo>
                        <a:pt x="80453" y="285"/>
                      </a:lnTo>
                      <a:lnTo>
                        <a:pt x="115501" y="285"/>
                      </a:lnTo>
                      <a:lnTo>
                        <a:pt x="115501" y="6056"/>
                      </a:lnTo>
                      <a:cubicBezTo>
                        <a:pt x="111466" y="6056"/>
                        <a:pt x="107900" y="6806"/>
                        <a:pt x="104804" y="8308"/>
                      </a:cubicBezTo>
                      <a:cubicBezTo>
                        <a:pt x="101707" y="9809"/>
                        <a:pt x="99502" y="12249"/>
                        <a:pt x="98188" y="15627"/>
                      </a:cubicBezTo>
                      <a:lnTo>
                        <a:pt x="61451" y="112889"/>
                      </a:lnTo>
                      <a:cubicBezTo>
                        <a:pt x="61170" y="114015"/>
                        <a:pt x="60325" y="114578"/>
                        <a:pt x="58918" y="114578"/>
                      </a:cubicBezTo>
                      <a:lnTo>
                        <a:pt x="56807" y="114578"/>
                      </a:lnTo>
                      <a:cubicBezTo>
                        <a:pt x="55399" y="114578"/>
                        <a:pt x="54554" y="114015"/>
                        <a:pt x="54273" y="11288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5" name="Freeform: Shape 2834">
                  <a:extLst>
                    <a:ext uri="{FF2B5EF4-FFF2-40B4-BE49-F238E27FC236}">
                      <a16:creationId xmlns:a16="http://schemas.microsoft.com/office/drawing/2014/main" id="{BC6E0AA0-1ECE-9BEE-F349-E90A0FE0D962}"/>
                    </a:ext>
                  </a:extLst>
                </p:cNvPr>
                <p:cNvSpPr/>
                <p:nvPr/>
              </p:nvSpPr>
              <p:spPr>
                <a:xfrm>
                  <a:off x="2966329" y="2639281"/>
                  <a:ext cx="38004" cy="162150"/>
                </a:xfrm>
                <a:custGeom>
                  <a:avLst/>
                  <a:gdLst>
                    <a:gd name="csX0" fmla="*/ 1630 w 38004"/>
                    <a:gd name="csY0" fmla="*/ 162435 h 162150"/>
                    <a:gd name="csX1" fmla="*/ 223 w 38004"/>
                    <a:gd name="csY1" fmla="*/ 161028 h 162150"/>
                    <a:gd name="csX2" fmla="*/ 504 w 38004"/>
                    <a:gd name="csY2" fmla="*/ 160042 h 162150"/>
                    <a:gd name="csX3" fmla="*/ 28233 w 38004"/>
                    <a:gd name="csY3" fmla="*/ 81360 h 162150"/>
                    <a:gd name="csX4" fmla="*/ 786 w 38004"/>
                    <a:gd name="csY4" fmla="*/ 3100 h 162150"/>
                    <a:gd name="csX5" fmla="*/ 223 w 38004"/>
                    <a:gd name="csY5" fmla="*/ 1693 h 162150"/>
                    <a:gd name="csX6" fmla="*/ 645 w 38004"/>
                    <a:gd name="csY6" fmla="*/ 707 h 162150"/>
                    <a:gd name="csX7" fmla="*/ 1630 w 38004"/>
                    <a:gd name="csY7" fmla="*/ 285 h 162150"/>
                    <a:gd name="csX8" fmla="*/ 3179 w 38004"/>
                    <a:gd name="csY8" fmla="*/ 285 h 162150"/>
                    <a:gd name="csX9" fmla="*/ 3883 w 38004"/>
                    <a:gd name="csY9" fmla="*/ 567 h 162150"/>
                    <a:gd name="csX10" fmla="*/ 23306 w 38004"/>
                    <a:gd name="csY10" fmla="*/ 22876 h 162150"/>
                    <a:gd name="csX11" fmla="*/ 34637 w 38004"/>
                    <a:gd name="csY11" fmla="*/ 50957 h 162150"/>
                    <a:gd name="csX12" fmla="*/ 38227 w 38004"/>
                    <a:gd name="csY12" fmla="*/ 81360 h 162150"/>
                    <a:gd name="csX13" fmla="*/ 36326 w 38004"/>
                    <a:gd name="csY13" fmla="*/ 104022 h 162150"/>
                    <a:gd name="csX14" fmla="*/ 30204 w 38004"/>
                    <a:gd name="csY14" fmla="*/ 125909 h 162150"/>
                    <a:gd name="csX15" fmla="*/ 19435 w 38004"/>
                    <a:gd name="csY15" fmla="*/ 145826 h 162150"/>
                    <a:gd name="csX16" fmla="*/ 3883 w 38004"/>
                    <a:gd name="csY16" fmla="*/ 162154 h 162150"/>
                    <a:gd name="csX17" fmla="*/ 3179 w 38004"/>
                    <a:gd name="csY17" fmla="*/ 162435 h 162150"/>
                    <a:gd name="csX18" fmla="*/ 1630 w 38004"/>
                    <a:gd name="csY18" fmla="*/ 162435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</a:cxnLst>
                  <a:rect l="l" t="t" r="r" b="b"/>
                  <a:pathLst>
                    <a:path w="38004" h="162150">
                      <a:moveTo>
                        <a:pt x="1630" y="162435"/>
                      </a:moveTo>
                      <a:cubicBezTo>
                        <a:pt x="692" y="162435"/>
                        <a:pt x="223" y="161966"/>
                        <a:pt x="223" y="161028"/>
                      </a:cubicBezTo>
                      <a:cubicBezTo>
                        <a:pt x="223" y="160559"/>
                        <a:pt x="316" y="160230"/>
                        <a:pt x="504" y="160042"/>
                      </a:cubicBezTo>
                      <a:cubicBezTo>
                        <a:pt x="18990" y="141932"/>
                        <a:pt x="28233" y="115705"/>
                        <a:pt x="28233" y="81360"/>
                      </a:cubicBezTo>
                      <a:cubicBezTo>
                        <a:pt x="28233" y="47016"/>
                        <a:pt x="19084" y="20929"/>
                        <a:pt x="786" y="3100"/>
                      </a:cubicBezTo>
                      <a:cubicBezTo>
                        <a:pt x="410" y="2819"/>
                        <a:pt x="223" y="2350"/>
                        <a:pt x="223" y="1693"/>
                      </a:cubicBezTo>
                      <a:cubicBezTo>
                        <a:pt x="223" y="1318"/>
                        <a:pt x="363" y="989"/>
                        <a:pt x="645" y="707"/>
                      </a:cubicBezTo>
                      <a:cubicBezTo>
                        <a:pt x="927" y="426"/>
                        <a:pt x="1255" y="285"/>
                        <a:pt x="1630" y="285"/>
                      </a:cubicBezTo>
                      <a:lnTo>
                        <a:pt x="3179" y="285"/>
                      </a:lnTo>
                      <a:cubicBezTo>
                        <a:pt x="3460" y="285"/>
                        <a:pt x="3695" y="379"/>
                        <a:pt x="3883" y="567"/>
                      </a:cubicBezTo>
                      <a:cubicBezTo>
                        <a:pt x="11671" y="6666"/>
                        <a:pt x="18146" y="14102"/>
                        <a:pt x="23306" y="22876"/>
                      </a:cubicBezTo>
                      <a:cubicBezTo>
                        <a:pt x="28468" y="31650"/>
                        <a:pt x="32244" y="41010"/>
                        <a:pt x="34637" y="50957"/>
                      </a:cubicBezTo>
                      <a:cubicBezTo>
                        <a:pt x="37030" y="60904"/>
                        <a:pt x="38227" y="71038"/>
                        <a:pt x="38227" y="81360"/>
                      </a:cubicBezTo>
                      <a:cubicBezTo>
                        <a:pt x="38227" y="89055"/>
                        <a:pt x="37593" y="96609"/>
                        <a:pt x="36326" y="104022"/>
                      </a:cubicBezTo>
                      <a:cubicBezTo>
                        <a:pt x="35060" y="111435"/>
                        <a:pt x="33019" y="118730"/>
                        <a:pt x="30204" y="125909"/>
                      </a:cubicBezTo>
                      <a:cubicBezTo>
                        <a:pt x="27389" y="133088"/>
                        <a:pt x="23799" y="139727"/>
                        <a:pt x="19435" y="145826"/>
                      </a:cubicBezTo>
                      <a:cubicBezTo>
                        <a:pt x="15072" y="151926"/>
                        <a:pt x="9888" y="157368"/>
                        <a:pt x="3883" y="162154"/>
                      </a:cubicBezTo>
                      <a:cubicBezTo>
                        <a:pt x="3695" y="162341"/>
                        <a:pt x="3460" y="162435"/>
                        <a:pt x="3179" y="162435"/>
                      </a:cubicBezTo>
                      <a:lnTo>
                        <a:pt x="1630" y="162435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88" name="Graphic 4">
                <a:extLst>
                  <a:ext uri="{FF2B5EF4-FFF2-40B4-BE49-F238E27FC236}">
                    <a16:creationId xmlns:a16="http://schemas.microsoft.com/office/drawing/2014/main" id="{6F2834B5-F452-D0C4-B0BE-2F836B5BBC70}"/>
                  </a:ext>
                </a:extLst>
              </p:cNvPr>
              <p:cNvGrpSpPr/>
              <p:nvPr/>
            </p:nvGrpSpPr>
            <p:grpSpPr>
              <a:xfrm>
                <a:off x="882817" y="268777"/>
                <a:ext cx="2243076" cy="2134976"/>
                <a:chOff x="882817" y="268777"/>
                <a:chExt cx="2243076" cy="2134976"/>
              </a:xfrm>
            </p:grpSpPr>
            <p:sp>
              <p:nvSpPr>
                <p:cNvPr id="1586" name="Freeform: Shape 1585">
                  <a:extLst>
                    <a:ext uri="{FF2B5EF4-FFF2-40B4-BE49-F238E27FC236}">
                      <a16:creationId xmlns:a16="http://schemas.microsoft.com/office/drawing/2014/main" id="{F6F28130-C40C-5019-41F8-ADC627D4AD38}"/>
                    </a:ext>
                  </a:extLst>
                </p:cNvPr>
                <p:cNvSpPr/>
                <p:nvPr/>
              </p:nvSpPr>
              <p:spPr>
                <a:xfrm>
                  <a:off x="882817" y="268777"/>
                  <a:ext cx="9008" cy="2134976"/>
                </a:xfrm>
                <a:custGeom>
                  <a:avLst/>
                  <a:gdLst>
                    <a:gd name="csX0" fmla="*/ 0 w 9008"/>
                    <a:gd name="csY0" fmla="*/ 2134977 h 2134976"/>
                    <a:gd name="csX1" fmla="*/ 0 w 9008"/>
                    <a:gd name="csY1" fmla="*/ 0 h 21349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134976">
                      <a:moveTo>
                        <a:pt x="0" y="2134977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7" name="Freeform: Shape 1586">
                  <a:extLst>
                    <a:ext uri="{FF2B5EF4-FFF2-40B4-BE49-F238E27FC236}">
                      <a16:creationId xmlns:a16="http://schemas.microsoft.com/office/drawing/2014/main" id="{E71E4069-75BE-30D7-0027-D3BB1B5DE5CC}"/>
                    </a:ext>
                  </a:extLst>
                </p:cNvPr>
                <p:cNvSpPr/>
                <p:nvPr/>
              </p:nvSpPr>
              <p:spPr>
                <a:xfrm>
                  <a:off x="3125893" y="268777"/>
                  <a:ext cx="9008" cy="2134976"/>
                </a:xfrm>
                <a:custGeom>
                  <a:avLst/>
                  <a:gdLst>
                    <a:gd name="csX0" fmla="*/ 0 w 9008"/>
                    <a:gd name="csY0" fmla="*/ 2134977 h 2134976"/>
                    <a:gd name="csX1" fmla="*/ 0 w 9008"/>
                    <a:gd name="csY1" fmla="*/ 0 h 21349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134976">
                      <a:moveTo>
                        <a:pt x="0" y="2134977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0" name="Freeform: Shape 1589">
                  <a:extLst>
                    <a:ext uri="{FF2B5EF4-FFF2-40B4-BE49-F238E27FC236}">
                      <a16:creationId xmlns:a16="http://schemas.microsoft.com/office/drawing/2014/main" id="{61202BC8-CBDD-8505-C1BC-EAAEEF788FFC}"/>
                    </a:ext>
                  </a:extLst>
                </p:cNvPr>
                <p:cNvSpPr/>
                <p:nvPr/>
              </p:nvSpPr>
              <p:spPr>
                <a:xfrm>
                  <a:off x="882817" y="2276025"/>
                  <a:ext cx="22430" cy="9008"/>
                </a:xfrm>
                <a:custGeom>
                  <a:avLst/>
                  <a:gdLst>
                    <a:gd name="csX0" fmla="*/ 0 w 22430"/>
                    <a:gd name="csY0" fmla="*/ 0 h 9008"/>
                    <a:gd name="csX1" fmla="*/ 22431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0" y="0"/>
                      </a:moveTo>
                      <a:lnTo>
                        <a:pt x="2243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1" name="Freeform: Shape 1590">
                  <a:extLst>
                    <a:ext uri="{FF2B5EF4-FFF2-40B4-BE49-F238E27FC236}">
                      <a16:creationId xmlns:a16="http://schemas.microsoft.com/office/drawing/2014/main" id="{55BD6006-1D67-D399-7969-4CCCC1A6FDA0}"/>
                    </a:ext>
                  </a:extLst>
                </p:cNvPr>
                <p:cNvSpPr/>
                <p:nvPr/>
              </p:nvSpPr>
              <p:spPr>
                <a:xfrm>
                  <a:off x="882817" y="1606942"/>
                  <a:ext cx="22430" cy="9008"/>
                </a:xfrm>
                <a:custGeom>
                  <a:avLst/>
                  <a:gdLst>
                    <a:gd name="csX0" fmla="*/ 0 w 22430"/>
                    <a:gd name="csY0" fmla="*/ 0 h 9008"/>
                    <a:gd name="csX1" fmla="*/ 22431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0" y="0"/>
                      </a:moveTo>
                      <a:lnTo>
                        <a:pt x="2243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3" name="Freeform: Shape 1592">
                  <a:extLst>
                    <a:ext uri="{FF2B5EF4-FFF2-40B4-BE49-F238E27FC236}">
                      <a16:creationId xmlns:a16="http://schemas.microsoft.com/office/drawing/2014/main" id="{18CD6325-02FA-3D54-551F-737AF1FFDBD3}"/>
                    </a:ext>
                  </a:extLst>
                </p:cNvPr>
                <p:cNvSpPr/>
                <p:nvPr/>
              </p:nvSpPr>
              <p:spPr>
                <a:xfrm>
                  <a:off x="882817" y="937860"/>
                  <a:ext cx="22430" cy="9008"/>
                </a:xfrm>
                <a:custGeom>
                  <a:avLst/>
                  <a:gdLst>
                    <a:gd name="csX0" fmla="*/ 0 w 22430"/>
                    <a:gd name="csY0" fmla="*/ 0 h 9008"/>
                    <a:gd name="csX1" fmla="*/ 22431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0" y="0"/>
                      </a:moveTo>
                      <a:lnTo>
                        <a:pt x="2243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4" name="Freeform: Shape 1593">
                  <a:extLst>
                    <a:ext uri="{FF2B5EF4-FFF2-40B4-BE49-F238E27FC236}">
                      <a16:creationId xmlns:a16="http://schemas.microsoft.com/office/drawing/2014/main" id="{E4970612-C284-5036-9FD3-45C58E74E577}"/>
                    </a:ext>
                  </a:extLst>
                </p:cNvPr>
                <p:cNvSpPr/>
                <p:nvPr/>
              </p:nvSpPr>
              <p:spPr>
                <a:xfrm>
                  <a:off x="882817" y="268777"/>
                  <a:ext cx="22430" cy="9008"/>
                </a:xfrm>
                <a:custGeom>
                  <a:avLst/>
                  <a:gdLst>
                    <a:gd name="csX0" fmla="*/ 0 w 22430"/>
                    <a:gd name="csY0" fmla="*/ 0 h 9008"/>
                    <a:gd name="csX1" fmla="*/ 22431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0" y="0"/>
                      </a:moveTo>
                      <a:lnTo>
                        <a:pt x="2243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5" name="Freeform: Shape 1594">
                  <a:extLst>
                    <a:ext uri="{FF2B5EF4-FFF2-40B4-BE49-F238E27FC236}">
                      <a16:creationId xmlns:a16="http://schemas.microsoft.com/office/drawing/2014/main" id="{FA652F01-1257-5275-68E3-88F8E0B6F032}"/>
                    </a:ext>
                  </a:extLst>
                </p:cNvPr>
                <p:cNvSpPr/>
                <p:nvPr/>
              </p:nvSpPr>
              <p:spPr>
                <a:xfrm>
                  <a:off x="3103463" y="2276025"/>
                  <a:ext cx="22430" cy="9008"/>
                </a:xfrm>
                <a:custGeom>
                  <a:avLst/>
                  <a:gdLst>
                    <a:gd name="csX0" fmla="*/ 22431 w 22430"/>
                    <a:gd name="csY0" fmla="*/ 0 h 9008"/>
                    <a:gd name="csX1" fmla="*/ 0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2243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6" name="Freeform: Shape 1595">
                  <a:extLst>
                    <a:ext uri="{FF2B5EF4-FFF2-40B4-BE49-F238E27FC236}">
                      <a16:creationId xmlns:a16="http://schemas.microsoft.com/office/drawing/2014/main" id="{7D7B9EA1-F4AE-98DF-F2AF-558C3AF8EA57}"/>
                    </a:ext>
                  </a:extLst>
                </p:cNvPr>
                <p:cNvSpPr/>
                <p:nvPr/>
              </p:nvSpPr>
              <p:spPr>
                <a:xfrm>
                  <a:off x="3103463" y="1606942"/>
                  <a:ext cx="22430" cy="9008"/>
                </a:xfrm>
                <a:custGeom>
                  <a:avLst/>
                  <a:gdLst>
                    <a:gd name="csX0" fmla="*/ 22431 w 22430"/>
                    <a:gd name="csY0" fmla="*/ 0 h 9008"/>
                    <a:gd name="csX1" fmla="*/ 0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2243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7" name="Freeform: Shape 1596">
                  <a:extLst>
                    <a:ext uri="{FF2B5EF4-FFF2-40B4-BE49-F238E27FC236}">
                      <a16:creationId xmlns:a16="http://schemas.microsoft.com/office/drawing/2014/main" id="{5F5D90DD-8D43-A685-7191-DC94E1CD68AE}"/>
                    </a:ext>
                  </a:extLst>
                </p:cNvPr>
                <p:cNvSpPr/>
                <p:nvPr/>
              </p:nvSpPr>
              <p:spPr>
                <a:xfrm>
                  <a:off x="3103463" y="937860"/>
                  <a:ext cx="22430" cy="9008"/>
                </a:xfrm>
                <a:custGeom>
                  <a:avLst/>
                  <a:gdLst>
                    <a:gd name="csX0" fmla="*/ 22431 w 22430"/>
                    <a:gd name="csY0" fmla="*/ 0 h 9008"/>
                    <a:gd name="csX1" fmla="*/ 0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2243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" name="Freeform: Shape 1597">
                  <a:extLst>
                    <a:ext uri="{FF2B5EF4-FFF2-40B4-BE49-F238E27FC236}">
                      <a16:creationId xmlns:a16="http://schemas.microsoft.com/office/drawing/2014/main" id="{F10E17A9-0F5D-12AB-1CF7-190292199DB4}"/>
                    </a:ext>
                  </a:extLst>
                </p:cNvPr>
                <p:cNvSpPr/>
                <p:nvPr/>
              </p:nvSpPr>
              <p:spPr>
                <a:xfrm>
                  <a:off x="3103463" y="268777"/>
                  <a:ext cx="22430" cy="9008"/>
                </a:xfrm>
                <a:custGeom>
                  <a:avLst/>
                  <a:gdLst>
                    <a:gd name="csX0" fmla="*/ 22431 w 22430"/>
                    <a:gd name="csY0" fmla="*/ 0 h 9008"/>
                    <a:gd name="csX1" fmla="*/ 0 w 2243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430" h="9008">
                      <a:moveTo>
                        <a:pt x="2243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" name="Freeform: Shape 1598">
                  <a:extLst>
                    <a:ext uri="{FF2B5EF4-FFF2-40B4-BE49-F238E27FC236}">
                      <a16:creationId xmlns:a16="http://schemas.microsoft.com/office/drawing/2014/main" id="{BF2AE358-771A-9BF8-A63E-26D9F160E1D1}"/>
                    </a:ext>
                  </a:extLst>
                </p:cNvPr>
                <p:cNvSpPr/>
                <p:nvPr/>
              </p:nvSpPr>
              <p:spPr>
                <a:xfrm>
                  <a:off x="882817" y="2379666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2" name="Freeform: Shape 2751">
                  <a:extLst>
                    <a:ext uri="{FF2B5EF4-FFF2-40B4-BE49-F238E27FC236}">
                      <a16:creationId xmlns:a16="http://schemas.microsoft.com/office/drawing/2014/main" id="{425742A0-EBE4-BC00-BA42-6D6B52D6806B}"/>
                    </a:ext>
                  </a:extLst>
                </p:cNvPr>
                <p:cNvSpPr/>
                <p:nvPr/>
              </p:nvSpPr>
              <p:spPr>
                <a:xfrm>
                  <a:off x="882817" y="2340865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" name="Freeform: Shape 2752">
                  <a:extLst>
                    <a:ext uri="{FF2B5EF4-FFF2-40B4-BE49-F238E27FC236}">
                      <a16:creationId xmlns:a16="http://schemas.microsoft.com/office/drawing/2014/main" id="{F44F7EB9-8D9C-1C9C-17B4-AE458893729A}"/>
                    </a:ext>
                  </a:extLst>
                </p:cNvPr>
                <p:cNvSpPr/>
                <p:nvPr/>
              </p:nvSpPr>
              <p:spPr>
                <a:xfrm>
                  <a:off x="882817" y="2306640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4" name="Freeform: Shape 2753">
                  <a:extLst>
                    <a:ext uri="{FF2B5EF4-FFF2-40B4-BE49-F238E27FC236}">
                      <a16:creationId xmlns:a16="http://schemas.microsoft.com/office/drawing/2014/main" id="{A13E1BBE-1162-B5C1-4880-713D0923C298}"/>
                    </a:ext>
                  </a:extLst>
                </p:cNvPr>
                <p:cNvSpPr/>
                <p:nvPr/>
              </p:nvSpPr>
              <p:spPr>
                <a:xfrm>
                  <a:off x="882817" y="2276025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" name="Freeform: Shape 2754">
                  <a:extLst>
                    <a:ext uri="{FF2B5EF4-FFF2-40B4-BE49-F238E27FC236}">
                      <a16:creationId xmlns:a16="http://schemas.microsoft.com/office/drawing/2014/main" id="{38E394A1-AFD9-F4BA-D437-23C470C4AACB}"/>
                    </a:ext>
                  </a:extLst>
                </p:cNvPr>
                <p:cNvSpPr/>
                <p:nvPr/>
              </p:nvSpPr>
              <p:spPr>
                <a:xfrm>
                  <a:off x="882817" y="2074611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" name="Freeform: Shape 2755">
                  <a:extLst>
                    <a:ext uri="{FF2B5EF4-FFF2-40B4-BE49-F238E27FC236}">
                      <a16:creationId xmlns:a16="http://schemas.microsoft.com/office/drawing/2014/main" id="{3A6050D9-EF45-CD98-BDC4-20ACA24D3EF2}"/>
                    </a:ext>
                  </a:extLst>
                </p:cNvPr>
                <p:cNvSpPr/>
                <p:nvPr/>
              </p:nvSpPr>
              <p:spPr>
                <a:xfrm>
                  <a:off x="882817" y="1956791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7" name="Freeform: Shape 2756">
                  <a:extLst>
                    <a:ext uri="{FF2B5EF4-FFF2-40B4-BE49-F238E27FC236}">
                      <a16:creationId xmlns:a16="http://schemas.microsoft.com/office/drawing/2014/main" id="{6EFDA2E0-204B-0843-CBFF-7B9D59F9B42C}"/>
                    </a:ext>
                  </a:extLst>
                </p:cNvPr>
                <p:cNvSpPr/>
                <p:nvPr/>
              </p:nvSpPr>
              <p:spPr>
                <a:xfrm>
                  <a:off x="882817" y="1873197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" name="Freeform: Shape 2757">
                  <a:extLst>
                    <a:ext uri="{FF2B5EF4-FFF2-40B4-BE49-F238E27FC236}">
                      <a16:creationId xmlns:a16="http://schemas.microsoft.com/office/drawing/2014/main" id="{1F6D185C-0E85-3E36-0368-D01B1A544575}"/>
                    </a:ext>
                  </a:extLst>
                </p:cNvPr>
                <p:cNvSpPr/>
                <p:nvPr/>
              </p:nvSpPr>
              <p:spPr>
                <a:xfrm>
                  <a:off x="882817" y="1808356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9" name="Freeform: Shape 2758">
                  <a:extLst>
                    <a:ext uri="{FF2B5EF4-FFF2-40B4-BE49-F238E27FC236}">
                      <a16:creationId xmlns:a16="http://schemas.microsoft.com/office/drawing/2014/main" id="{976D2F11-9B5B-8FBD-5E70-3B3D5EFF7974}"/>
                    </a:ext>
                  </a:extLst>
                </p:cNvPr>
                <p:cNvSpPr/>
                <p:nvPr/>
              </p:nvSpPr>
              <p:spPr>
                <a:xfrm>
                  <a:off x="882817" y="1755377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0" name="Freeform: Shape 2759">
                  <a:extLst>
                    <a:ext uri="{FF2B5EF4-FFF2-40B4-BE49-F238E27FC236}">
                      <a16:creationId xmlns:a16="http://schemas.microsoft.com/office/drawing/2014/main" id="{986D51E6-42C9-B07B-539E-227100DEDB26}"/>
                    </a:ext>
                  </a:extLst>
                </p:cNvPr>
                <p:cNvSpPr/>
                <p:nvPr/>
              </p:nvSpPr>
              <p:spPr>
                <a:xfrm>
                  <a:off x="882817" y="1710585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1" name="Freeform: Shape 2760">
                  <a:extLst>
                    <a:ext uri="{FF2B5EF4-FFF2-40B4-BE49-F238E27FC236}">
                      <a16:creationId xmlns:a16="http://schemas.microsoft.com/office/drawing/2014/main" id="{A8FBD5C6-CB5E-1333-A920-288BDECF5B2B}"/>
                    </a:ext>
                  </a:extLst>
                </p:cNvPr>
                <p:cNvSpPr/>
                <p:nvPr/>
              </p:nvSpPr>
              <p:spPr>
                <a:xfrm>
                  <a:off x="882817" y="1671783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2" name="Freeform: Shape 2761">
                  <a:extLst>
                    <a:ext uri="{FF2B5EF4-FFF2-40B4-BE49-F238E27FC236}">
                      <a16:creationId xmlns:a16="http://schemas.microsoft.com/office/drawing/2014/main" id="{6DB9027F-AC81-C931-79DE-32D0A775DE9E}"/>
                    </a:ext>
                  </a:extLst>
                </p:cNvPr>
                <p:cNvSpPr/>
                <p:nvPr/>
              </p:nvSpPr>
              <p:spPr>
                <a:xfrm>
                  <a:off x="882817" y="1637558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3" name="Freeform: Shape 2762">
                  <a:extLst>
                    <a:ext uri="{FF2B5EF4-FFF2-40B4-BE49-F238E27FC236}">
                      <a16:creationId xmlns:a16="http://schemas.microsoft.com/office/drawing/2014/main" id="{923CC6E3-EFE4-D2F7-644B-FEBEBFB674A7}"/>
                    </a:ext>
                  </a:extLst>
                </p:cNvPr>
                <p:cNvSpPr/>
                <p:nvPr/>
              </p:nvSpPr>
              <p:spPr>
                <a:xfrm>
                  <a:off x="882817" y="1606942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4" name="Freeform: Shape 2763">
                  <a:extLst>
                    <a:ext uri="{FF2B5EF4-FFF2-40B4-BE49-F238E27FC236}">
                      <a16:creationId xmlns:a16="http://schemas.microsoft.com/office/drawing/2014/main" id="{E1C9A348-E859-7717-21A7-4DF2EF03BAEB}"/>
                    </a:ext>
                  </a:extLst>
                </p:cNvPr>
                <p:cNvSpPr/>
                <p:nvPr/>
              </p:nvSpPr>
              <p:spPr>
                <a:xfrm>
                  <a:off x="882817" y="1405528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5" name="Freeform: Shape 2764">
                  <a:extLst>
                    <a:ext uri="{FF2B5EF4-FFF2-40B4-BE49-F238E27FC236}">
                      <a16:creationId xmlns:a16="http://schemas.microsoft.com/office/drawing/2014/main" id="{02B2A7D3-AA8B-CB3F-D362-465AC41E8820}"/>
                    </a:ext>
                  </a:extLst>
                </p:cNvPr>
                <p:cNvSpPr/>
                <p:nvPr/>
              </p:nvSpPr>
              <p:spPr>
                <a:xfrm>
                  <a:off x="882817" y="1287709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6" name="Freeform: Shape 2765">
                  <a:extLst>
                    <a:ext uri="{FF2B5EF4-FFF2-40B4-BE49-F238E27FC236}">
                      <a16:creationId xmlns:a16="http://schemas.microsoft.com/office/drawing/2014/main" id="{7B78300D-F390-0366-07E2-179D2D6E1CC1}"/>
                    </a:ext>
                  </a:extLst>
                </p:cNvPr>
                <p:cNvSpPr/>
                <p:nvPr/>
              </p:nvSpPr>
              <p:spPr>
                <a:xfrm>
                  <a:off x="882817" y="1204114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7" name="Freeform: Shape 2766">
                  <a:extLst>
                    <a:ext uri="{FF2B5EF4-FFF2-40B4-BE49-F238E27FC236}">
                      <a16:creationId xmlns:a16="http://schemas.microsoft.com/office/drawing/2014/main" id="{3C750936-BD76-2A39-FF8A-EC75C813830D}"/>
                    </a:ext>
                  </a:extLst>
                </p:cNvPr>
                <p:cNvSpPr/>
                <p:nvPr/>
              </p:nvSpPr>
              <p:spPr>
                <a:xfrm>
                  <a:off x="882817" y="1139274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8" name="Freeform: Shape 2767">
                  <a:extLst>
                    <a:ext uri="{FF2B5EF4-FFF2-40B4-BE49-F238E27FC236}">
                      <a16:creationId xmlns:a16="http://schemas.microsoft.com/office/drawing/2014/main" id="{17F43235-15F3-31B0-2F8A-40F2586164F1}"/>
                    </a:ext>
                  </a:extLst>
                </p:cNvPr>
                <p:cNvSpPr/>
                <p:nvPr/>
              </p:nvSpPr>
              <p:spPr>
                <a:xfrm>
                  <a:off x="882817" y="1086295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9" name="Freeform: Shape 2768">
                  <a:extLst>
                    <a:ext uri="{FF2B5EF4-FFF2-40B4-BE49-F238E27FC236}">
                      <a16:creationId xmlns:a16="http://schemas.microsoft.com/office/drawing/2014/main" id="{EA7C6DC1-26D0-F597-3F61-96D22731263E}"/>
                    </a:ext>
                  </a:extLst>
                </p:cNvPr>
                <p:cNvSpPr/>
                <p:nvPr/>
              </p:nvSpPr>
              <p:spPr>
                <a:xfrm>
                  <a:off x="882817" y="1041502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0" name="Freeform: Shape 2769">
                  <a:extLst>
                    <a:ext uri="{FF2B5EF4-FFF2-40B4-BE49-F238E27FC236}">
                      <a16:creationId xmlns:a16="http://schemas.microsoft.com/office/drawing/2014/main" id="{60D2A930-BD83-02F6-2BF3-6BF5423163CD}"/>
                    </a:ext>
                  </a:extLst>
                </p:cNvPr>
                <p:cNvSpPr/>
                <p:nvPr/>
              </p:nvSpPr>
              <p:spPr>
                <a:xfrm>
                  <a:off x="882817" y="1002700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1" name="Freeform: Shape 2770">
                  <a:extLst>
                    <a:ext uri="{FF2B5EF4-FFF2-40B4-BE49-F238E27FC236}">
                      <a16:creationId xmlns:a16="http://schemas.microsoft.com/office/drawing/2014/main" id="{F651E574-E000-A136-F840-444216AA3DF3}"/>
                    </a:ext>
                  </a:extLst>
                </p:cNvPr>
                <p:cNvSpPr/>
                <p:nvPr/>
              </p:nvSpPr>
              <p:spPr>
                <a:xfrm>
                  <a:off x="882817" y="968475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2" name="Freeform: Shape 2771">
                  <a:extLst>
                    <a:ext uri="{FF2B5EF4-FFF2-40B4-BE49-F238E27FC236}">
                      <a16:creationId xmlns:a16="http://schemas.microsoft.com/office/drawing/2014/main" id="{E53B32C8-60CC-5861-7B90-0A6A84C707BA}"/>
                    </a:ext>
                  </a:extLst>
                </p:cNvPr>
                <p:cNvSpPr/>
                <p:nvPr/>
              </p:nvSpPr>
              <p:spPr>
                <a:xfrm>
                  <a:off x="882817" y="937860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3" name="Freeform: Shape 2772">
                  <a:extLst>
                    <a:ext uri="{FF2B5EF4-FFF2-40B4-BE49-F238E27FC236}">
                      <a16:creationId xmlns:a16="http://schemas.microsoft.com/office/drawing/2014/main" id="{40FCFE1B-EE21-53ED-9235-FA39AEBCEC5F}"/>
                    </a:ext>
                  </a:extLst>
                </p:cNvPr>
                <p:cNvSpPr/>
                <p:nvPr/>
              </p:nvSpPr>
              <p:spPr>
                <a:xfrm>
                  <a:off x="882817" y="736446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4" name="Freeform: Shape 2773">
                  <a:extLst>
                    <a:ext uri="{FF2B5EF4-FFF2-40B4-BE49-F238E27FC236}">
                      <a16:creationId xmlns:a16="http://schemas.microsoft.com/office/drawing/2014/main" id="{70B4EB90-4EC6-E73D-814E-0AFBA242A72A}"/>
                    </a:ext>
                  </a:extLst>
                </p:cNvPr>
                <p:cNvSpPr/>
                <p:nvPr/>
              </p:nvSpPr>
              <p:spPr>
                <a:xfrm>
                  <a:off x="882817" y="618626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5" name="Freeform: Shape 2774">
                  <a:extLst>
                    <a:ext uri="{FF2B5EF4-FFF2-40B4-BE49-F238E27FC236}">
                      <a16:creationId xmlns:a16="http://schemas.microsoft.com/office/drawing/2014/main" id="{D6EDDEC0-EEDA-424D-8B97-0BA37811915E}"/>
                    </a:ext>
                  </a:extLst>
                </p:cNvPr>
                <p:cNvSpPr/>
                <p:nvPr/>
              </p:nvSpPr>
              <p:spPr>
                <a:xfrm>
                  <a:off x="882817" y="535032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6" name="Freeform: Shape 2775">
                  <a:extLst>
                    <a:ext uri="{FF2B5EF4-FFF2-40B4-BE49-F238E27FC236}">
                      <a16:creationId xmlns:a16="http://schemas.microsoft.com/office/drawing/2014/main" id="{1EE3E3F1-F564-D03A-9A03-6D7932201833}"/>
                    </a:ext>
                  </a:extLst>
                </p:cNvPr>
                <p:cNvSpPr/>
                <p:nvPr/>
              </p:nvSpPr>
              <p:spPr>
                <a:xfrm>
                  <a:off x="882817" y="470191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7" name="Freeform: Shape 2776">
                  <a:extLst>
                    <a:ext uri="{FF2B5EF4-FFF2-40B4-BE49-F238E27FC236}">
                      <a16:creationId xmlns:a16="http://schemas.microsoft.com/office/drawing/2014/main" id="{A23090AD-8559-87EE-365C-E2A678C37A6F}"/>
                    </a:ext>
                  </a:extLst>
                </p:cNvPr>
                <p:cNvSpPr/>
                <p:nvPr/>
              </p:nvSpPr>
              <p:spPr>
                <a:xfrm>
                  <a:off x="882817" y="417212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8" name="Freeform: Shape 2777">
                  <a:extLst>
                    <a:ext uri="{FF2B5EF4-FFF2-40B4-BE49-F238E27FC236}">
                      <a16:creationId xmlns:a16="http://schemas.microsoft.com/office/drawing/2014/main" id="{0ED66623-D04E-60A1-EA74-A467FAACEAE1}"/>
                    </a:ext>
                  </a:extLst>
                </p:cNvPr>
                <p:cNvSpPr/>
                <p:nvPr/>
              </p:nvSpPr>
              <p:spPr>
                <a:xfrm>
                  <a:off x="882817" y="372419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9" name="Freeform: Shape 2778">
                  <a:extLst>
                    <a:ext uri="{FF2B5EF4-FFF2-40B4-BE49-F238E27FC236}">
                      <a16:creationId xmlns:a16="http://schemas.microsoft.com/office/drawing/2014/main" id="{16D3BF49-43FD-6DE5-100E-0A727E398B5A}"/>
                    </a:ext>
                  </a:extLst>
                </p:cNvPr>
                <p:cNvSpPr/>
                <p:nvPr/>
              </p:nvSpPr>
              <p:spPr>
                <a:xfrm>
                  <a:off x="882817" y="333618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0" name="Freeform: Shape 2779">
                  <a:extLst>
                    <a:ext uri="{FF2B5EF4-FFF2-40B4-BE49-F238E27FC236}">
                      <a16:creationId xmlns:a16="http://schemas.microsoft.com/office/drawing/2014/main" id="{51D256F1-7801-A46C-DFA4-6247471099EB}"/>
                    </a:ext>
                  </a:extLst>
                </p:cNvPr>
                <p:cNvSpPr/>
                <p:nvPr/>
              </p:nvSpPr>
              <p:spPr>
                <a:xfrm>
                  <a:off x="882817" y="299393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1" name="Freeform: Shape 2780">
                  <a:extLst>
                    <a:ext uri="{FF2B5EF4-FFF2-40B4-BE49-F238E27FC236}">
                      <a16:creationId xmlns:a16="http://schemas.microsoft.com/office/drawing/2014/main" id="{BD42D9C2-CBA5-2F80-9CB6-0DF1CA984074}"/>
                    </a:ext>
                  </a:extLst>
                </p:cNvPr>
                <p:cNvSpPr/>
                <p:nvPr/>
              </p:nvSpPr>
              <p:spPr>
                <a:xfrm>
                  <a:off x="882817" y="268777"/>
                  <a:ext cx="11215" cy="9008"/>
                </a:xfrm>
                <a:custGeom>
                  <a:avLst/>
                  <a:gdLst>
                    <a:gd name="csX0" fmla="*/ 0 w 11215"/>
                    <a:gd name="csY0" fmla="*/ 0 h 9008"/>
                    <a:gd name="csX1" fmla="*/ 11215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0" y="0"/>
                      </a:moveTo>
                      <a:lnTo>
                        <a:pt x="1121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2" name="Freeform: Shape 2781">
                  <a:extLst>
                    <a:ext uri="{FF2B5EF4-FFF2-40B4-BE49-F238E27FC236}">
                      <a16:creationId xmlns:a16="http://schemas.microsoft.com/office/drawing/2014/main" id="{F8E014FA-587B-E48B-3C84-5940157946C9}"/>
                    </a:ext>
                  </a:extLst>
                </p:cNvPr>
                <p:cNvSpPr/>
                <p:nvPr/>
              </p:nvSpPr>
              <p:spPr>
                <a:xfrm>
                  <a:off x="3114678" y="2379666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3" name="Freeform: Shape 2782">
                  <a:extLst>
                    <a:ext uri="{FF2B5EF4-FFF2-40B4-BE49-F238E27FC236}">
                      <a16:creationId xmlns:a16="http://schemas.microsoft.com/office/drawing/2014/main" id="{75DE65C8-B571-6B24-F3F8-81FC25AC47A9}"/>
                    </a:ext>
                  </a:extLst>
                </p:cNvPr>
                <p:cNvSpPr/>
                <p:nvPr/>
              </p:nvSpPr>
              <p:spPr>
                <a:xfrm>
                  <a:off x="3114678" y="2340865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4" name="Freeform: Shape 2783">
                  <a:extLst>
                    <a:ext uri="{FF2B5EF4-FFF2-40B4-BE49-F238E27FC236}">
                      <a16:creationId xmlns:a16="http://schemas.microsoft.com/office/drawing/2014/main" id="{8EBB3E37-0DA2-E398-CD18-B66699C50931}"/>
                    </a:ext>
                  </a:extLst>
                </p:cNvPr>
                <p:cNvSpPr/>
                <p:nvPr/>
              </p:nvSpPr>
              <p:spPr>
                <a:xfrm>
                  <a:off x="3114678" y="2306640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5" name="Freeform: Shape 2784">
                  <a:extLst>
                    <a:ext uri="{FF2B5EF4-FFF2-40B4-BE49-F238E27FC236}">
                      <a16:creationId xmlns:a16="http://schemas.microsoft.com/office/drawing/2014/main" id="{4E42209E-5D68-E461-67D0-E66C11383641}"/>
                    </a:ext>
                  </a:extLst>
                </p:cNvPr>
                <p:cNvSpPr/>
                <p:nvPr/>
              </p:nvSpPr>
              <p:spPr>
                <a:xfrm>
                  <a:off x="3114678" y="2276025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6" name="Freeform: Shape 2785">
                  <a:extLst>
                    <a:ext uri="{FF2B5EF4-FFF2-40B4-BE49-F238E27FC236}">
                      <a16:creationId xmlns:a16="http://schemas.microsoft.com/office/drawing/2014/main" id="{308C2AB6-1FEB-616C-A0CC-17764E7ECCAC}"/>
                    </a:ext>
                  </a:extLst>
                </p:cNvPr>
                <p:cNvSpPr/>
                <p:nvPr/>
              </p:nvSpPr>
              <p:spPr>
                <a:xfrm>
                  <a:off x="3114678" y="2074611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7" name="Freeform: Shape 2786">
                  <a:extLst>
                    <a:ext uri="{FF2B5EF4-FFF2-40B4-BE49-F238E27FC236}">
                      <a16:creationId xmlns:a16="http://schemas.microsoft.com/office/drawing/2014/main" id="{1911DC3B-F03C-FBF5-1CDE-6300F9841754}"/>
                    </a:ext>
                  </a:extLst>
                </p:cNvPr>
                <p:cNvSpPr/>
                <p:nvPr/>
              </p:nvSpPr>
              <p:spPr>
                <a:xfrm>
                  <a:off x="3114678" y="1956791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8" name="Freeform: Shape 2787">
                  <a:extLst>
                    <a:ext uri="{FF2B5EF4-FFF2-40B4-BE49-F238E27FC236}">
                      <a16:creationId xmlns:a16="http://schemas.microsoft.com/office/drawing/2014/main" id="{AA9CA749-70EC-5F54-17E8-699F313FC7AD}"/>
                    </a:ext>
                  </a:extLst>
                </p:cNvPr>
                <p:cNvSpPr/>
                <p:nvPr/>
              </p:nvSpPr>
              <p:spPr>
                <a:xfrm>
                  <a:off x="3114678" y="1873197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9" name="Freeform: Shape 2788">
                  <a:extLst>
                    <a:ext uri="{FF2B5EF4-FFF2-40B4-BE49-F238E27FC236}">
                      <a16:creationId xmlns:a16="http://schemas.microsoft.com/office/drawing/2014/main" id="{E9D88280-A689-247F-A7F1-24655B543AF9}"/>
                    </a:ext>
                  </a:extLst>
                </p:cNvPr>
                <p:cNvSpPr/>
                <p:nvPr/>
              </p:nvSpPr>
              <p:spPr>
                <a:xfrm>
                  <a:off x="3114678" y="1808356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0" name="Freeform: Shape 2789">
                  <a:extLst>
                    <a:ext uri="{FF2B5EF4-FFF2-40B4-BE49-F238E27FC236}">
                      <a16:creationId xmlns:a16="http://schemas.microsoft.com/office/drawing/2014/main" id="{2ED5DC6D-F8C3-226D-E011-04B699E087FA}"/>
                    </a:ext>
                  </a:extLst>
                </p:cNvPr>
                <p:cNvSpPr/>
                <p:nvPr/>
              </p:nvSpPr>
              <p:spPr>
                <a:xfrm>
                  <a:off x="3114678" y="1755377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1" name="Freeform: Shape 2790">
                  <a:extLst>
                    <a:ext uri="{FF2B5EF4-FFF2-40B4-BE49-F238E27FC236}">
                      <a16:creationId xmlns:a16="http://schemas.microsoft.com/office/drawing/2014/main" id="{8BCC472A-BA5A-4EB1-7714-F9D1FA84F12C}"/>
                    </a:ext>
                  </a:extLst>
                </p:cNvPr>
                <p:cNvSpPr/>
                <p:nvPr/>
              </p:nvSpPr>
              <p:spPr>
                <a:xfrm>
                  <a:off x="3114678" y="1710585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2" name="Freeform: Shape 2791">
                  <a:extLst>
                    <a:ext uri="{FF2B5EF4-FFF2-40B4-BE49-F238E27FC236}">
                      <a16:creationId xmlns:a16="http://schemas.microsoft.com/office/drawing/2014/main" id="{3456F472-3457-88C1-59AC-C3E5ABEE501C}"/>
                    </a:ext>
                  </a:extLst>
                </p:cNvPr>
                <p:cNvSpPr/>
                <p:nvPr/>
              </p:nvSpPr>
              <p:spPr>
                <a:xfrm>
                  <a:off x="3114678" y="1671783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3" name="Freeform: Shape 2792">
                  <a:extLst>
                    <a:ext uri="{FF2B5EF4-FFF2-40B4-BE49-F238E27FC236}">
                      <a16:creationId xmlns:a16="http://schemas.microsoft.com/office/drawing/2014/main" id="{92DC12C8-F9D8-AA5B-4ED0-9149782AF18C}"/>
                    </a:ext>
                  </a:extLst>
                </p:cNvPr>
                <p:cNvSpPr/>
                <p:nvPr/>
              </p:nvSpPr>
              <p:spPr>
                <a:xfrm>
                  <a:off x="3114678" y="1637558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4" name="Freeform: Shape 2793">
                  <a:extLst>
                    <a:ext uri="{FF2B5EF4-FFF2-40B4-BE49-F238E27FC236}">
                      <a16:creationId xmlns:a16="http://schemas.microsoft.com/office/drawing/2014/main" id="{01CA94FA-FA23-D3DE-F6FA-EC4BCD63A1CF}"/>
                    </a:ext>
                  </a:extLst>
                </p:cNvPr>
                <p:cNvSpPr/>
                <p:nvPr/>
              </p:nvSpPr>
              <p:spPr>
                <a:xfrm>
                  <a:off x="3114678" y="1606942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5" name="Freeform: Shape 2794">
                  <a:extLst>
                    <a:ext uri="{FF2B5EF4-FFF2-40B4-BE49-F238E27FC236}">
                      <a16:creationId xmlns:a16="http://schemas.microsoft.com/office/drawing/2014/main" id="{759F633B-AD84-9B02-DC1D-20A292587121}"/>
                    </a:ext>
                  </a:extLst>
                </p:cNvPr>
                <p:cNvSpPr/>
                <p:nvPr/>
              </p:nvSpPr>
              <p:spPr>
                <a:xfrm>
                  <a:off x="3114678" y="1405528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6" name="Freeform: Shape 2795">
                  <a:extLst>
                    <a:ext uri="{FF2B5EF4-FFF2-40B4-BE49-F238E27FC236}">
                      <a16:creationId xmlns:a16="http://schemas.microsoft.com/office/drawing/2014/main" id="{A53F0F6D-20B6-5CD5-D6EA-AB9102654BB6}"/>
                    </a:ext>
                  </a:extLst>
                </p:cNvPr>
                <p:cNvSpPr/>
                <p:nvPr/>
              </p:nvSpPr>
              <p:spPr>
                <a:xfrm>
                  <a:off x="3114678" y="1287709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7" name="Freeform: Shape 2796">
                  <a:extLst>
                    <a:ext uri="{FF2B5EF4-FFF2-40B4-BE49-F238E27FC236}">
                      <a16:creationId xmlns:a16="http://schemas.microsoft.com/office/drawing/2014/main" id="{0AF3ABB4-625D-A704-FA11-C2A43CF2E3BD}"/>
                    </a:ext>
                  </a:extLst>
                </p:cNvPr>
                <p:cNvSpPr/>
                <p:nvPr/>
              </p:nvSpPr>
              <p:spPr>
                <a:xfrm>
                  <a:off x="3114678" y="1204114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8" name="Freeform: Shape 2797">
                  <a:extLst>
                    <a:ext uri="{FF2B5EF4-FFF2-40B4-BE49-F238E27FC236}">
                      <a16:creationId xmlns:a16="http://schemas.microsoft.com/office/drawing/2014/main" id="{13636BEE-E164-85D4-7B21-0D8C8B32EEE4}"/>
                    </a:ext>
                  </a:extLst>
                </p:cNvPr>
                <p:cNvSpPr/>
                <p:nvPr/>
              </p:nvSpPr>
              <p:spPr>
                <a:xfrm>
                  <a:off x="3114678" y="1139274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9" name="Freeform: Shape 2798">
                  <a:extLst>
                    <a:ext uri="{FF2B5EF4-FFF2-40B4-BE49-F238E27FC236}">
                      <a16:creationId xmlns:a16="http://schemas.microsoft.com/office/drawing/2014/main" id="{5C3C9BB5-0D16-D5F2-577E-E0C444DDA831}"/>
                    </a:ext>
                  </a:extLst>
                </p:cNvPr>
                <p:cNvSpPr/>
                <p:nvPr/>
              </p:nvSpPr>
              <p:spPr>
                <a:xfrm>
                  <a:off x="3114678" y="1086295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0" name="Freeform: Shape 2799">
                  <a:extLst>
                    <a:ext uri="{FF2B5EF4-FFF2-40B4-BE49-F238E27FC236}">
                      <a16:creationId xmlns:a16="http://schemas.microsoft.com/office/drawing/2014/main" id="{4D81245C-1E37-8581-64E1-4541D66CC804}"/>
                    </a:ext>
                  </a:extLst>
                </p:cNvPr>
                <p:cNvSpPr/>
                <p:nvPr/>
              </p:nvSpPr>
              <p:spPr>
                <a:xfrm>
                  <a:off x="3114678" y="1041502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1" name="Freeform: Shape 2800">
                  <a:extLst>
                    <a:ext uri="{FF2B5EF4-FFF2-40B4-BE49-F238E27FC236}">
                      <a16:creationId xmlns:a16="http://schemas.microsoft.com/office/drawing/2014/main" id="{7871793D-1D5C-D772-831F-EA3AADBA5A04}"/>
                    </a:ext>
                  </a:extLst>
                </p:cNvPr>
                <p:cNvSpPr/>
                <p:nvPr/>
              </p:nvSpPr>
              <p:spPr>
                <a:xfrm>
                  <a:off x="3114678" y="1002700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2" name="Freeform: Shape 2801">
                  <a:extLst>
                    <a:ext uri="{FF2B5EF4-FFF2-40B4-BE49-F238E27FC236}">
                      <a16:creationId xmlns:a16="http://schemas.microsoft.com/office/drawing/2014/main" id="{14E29FC4-54A5-6FEA-1D4C-C70B0FE9C6B1}"/>
                    </a:ext>
                  </a:extLst>
                </p:cNvPr>
                <p:cNvSpPr/>
                <p:nvPr/>
              </p:nvSpPr>
              <p:spPr>
                <a:xfrm>
                  <a:off x="3114678" y="968475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3" name="Freeform: Shape 2802">
                  <a:extLst>
                    <a:ext uri="{FF2B5EF4-FFF2-40B4-BE49-F238E27FC236}">
                      <a16:creationId xmlns:a16="http://schemas.microsoft.com/office/drawing/2014/main" id="{5587FD63-5690-0838-95D9-507F2861663A}"/>
                    </a:ext>
                  </a:extLst>
                </p:cNvPr>
                <p:cNvSpPr/>
                <p:nvPr/>
              </p:nvSpPr>
              <p:spPr>
                <a:xfrm>
                  <a:off x="3114678" y="937860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4" name="Freeform: Shape 2803">
                  <a:extLst>
                    <a:ext uri="{FF2B5EF4-FFF2-40B4-BE49-F238E27FC236}">
                      <a16:creationId xmlns:a16="http://schemas.microsoft.com/office/drawing/2014/main" id="{A74BBB9D-DDBA-F36D-7564-A495110F5020}"/>
                    </a:ext>
                  </a:extLst>
                </p:cNvPr>
                <p:cNvSpPr/>
                <p:nvPr/>
              </p:nvSpPr>
              <p:spPr>
                <a:xfrm>
                  <a:off x="3114678" y="736446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5" name="Freeform: Shape 2804">
                  <a:extLst>
                    <a:ext uri="{FF2B5EF4-FFF2-40B4-BE49-F238E27FC236}">
                      <a16:creationId xmlns:a16="http://schemas.microsoft.com/office/drawing/2014/main" id="{F56F06B7-1DA4-0A46-AA17-753DB625C296}"/>
                    </a:ext>
                  </a:extLst>
                </p:cNvPr>
                <p:cNvSpPr/>
                <p:nvPr/>
              </p:nvSpPr>
              <p:spPr>
                <a:xfrm>
                  <a:off x="3114678" y="618626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6" name="Freeform: Shape 2805">
                  <a:extLst>
                    <a:ext uri="{FF2B5EF4-FFF2-40B4-BE49-F238E27FC236}">
                      <a16:creationId xmlns:a16="http://schemas.microsoft.com/office/drawing/2014/main" id="{748BDB2C-D775-373B-998A-5354B32E4429}"/>
                    </a:ext>
                  </a:extLst>
                </p:cNvPr>
                <p:cNvSpPr/>
                <p:nvPr/>
              </p:nvSpPr>
              <p:spPr>
                <a:xfrm>
                  <a:off x="3114678" y="535032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7" name="Freeform: Shape 2806">
                  <a:extLst>
                    <a:ext uri="{FF2B5EF4-FFF2-40B4-BE49-F238E27FC236}">
                      <a16:creationId xmlns:a16="http://schemas.microsoft.com/office/drawing/2014/main" id="{E426EDCD-EDFF-F24C-2EFC-B8522CF40893}"/>
                    </a:ext>
                  </a:extLst>
                </p:cNvPr>
                <p:cNvSpPr/>
                <p:nvPr/>
              </p:nvSpPr>
              <p:spPr>
                <a:xfrm>
                  <a:off x="3114678" y="470191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8" name="Freeform: Shape 2807">
                  <a:extLst>
                    <a:ext uri="{FF2B5EF4-FFF2-40B4-BE49-F238E27FC236}">
                      <a16:creationId xmlns:a16="http://schemas.microsoft.com/office/drawing/2014/main" id="{0E0968D3-5B34-32B1-2CE7-42A1CAC140B6}"/>
                    </a:ext>
                  </a:extLst>
                </p:cNvPr>
                <p:cNvSpPr/>
                <p:nvPr/>
              </p:nvSpPr>
              <p:spPr>
                <a:xfrm>
                  <a:off x="3114678" y="417212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9" name="Freeform: Shape 2808">
                  <a:extLst>
                    <a:ext uri="{FF2B5EF4-FFF2-40B4-BE49-F238E27FC236}">
                      <a16:creationId xmlns:a16="http://schemas.microsoft.com/office/drawing/2014/main" id="{7F8A8CFD-DD5B-235D-A887-472D32A03284}"/>
                    </a:ext>
                  </a:extLst>
                </p:cNvPr>
                <p:cNvSpPr/>
                <p:nvPr/>
              </p:nvSpPr>
              <p:spPr>
                <a:xfrm>
                  <a:off x="3114678" y="372419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" name="Freeform: Shape 2809">
                  <a:extLst>
                    <a:ext uri="{FF2B5EF4-FFF2-40B4-BE49-F238E27FC236}">
                      <a16:creationId xmlns:a16="http://schemas.microsoft.com/office/drawing/2014/main" id="{3F3BDA70-7C49-6C10-FA6F-942EEB04BCF8}"/>
                    </a:ext>
                  </a:extLst>
                </p:cNvPr>
                <p:cNvSpPr/>
                <p:nvPr/>
              </p:nvSpPr>
              <p:spPr>
                <a:xfrm>
                  <a:off x="3114678" y="333618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1" name="Freeform: Shape 2810">
                  <a:extLst>
                    <a:ext uri="{FF2B5EF4-FFF2-40B4-BE49-F238E27FC236}">
                      <a16:creationId xmlns:a16="http://schemas.microsoft.com/office/drawing/2014/main" id="{F78277E9-24A0-A387-5B8B-E842E6490486}"/>
                    </a:ext>
                  </a:extLst>
                </p:cNvPr>
                <p:cNvSpPr/>
                <p:nvPr/>
              </p:nvSpPr>
              <p:spPr>
                <a:xfrm>
                  <a:off x="3114678" y="299393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2" name="Freeform: Shape 2811">
                  <a:extLst>
                    <a:ext uri="{FF2B5EF4-FFF2-40B4-BE49-F238E27FC236}">
                      <a16:creationId xmlns:a16="http://schemas.microsoft.com/office/drawing/2014/main" id="{8A82B795-377A-D909-B174-E5FEB1E41914}"/>
                    </a:ext>
                  </a:extLst>
                </p:cNvPr>
                <p:cNvSpPr/>
                <p:nvPr/>
              </p:nvSpPr>
              <p:spPr>
                <a:xfrm>
                  <a:off x="3114678" y="268777"/>
                  <a:ext cx="11215" cy="9008"/>
                </a:xfrm>
                <a:custGeom>
                  <a:avLst/>
                  <a:gdLst>
                    <a:gd name="csX0" fmla="*/ 11215 w 11215"/>
                    <a:gd name="csY0" fmla="*/ 0 h 9008"/>
                    <a:gd name="csX1" fmla="*/ 0 w 11215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15" h="9008">
                      <a:moveTo>
                        <a:pt x="11215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9" name="Freeform: Shape 2588">
                <a:extLst>
                  <a:ext uri="{FF2B5EF4-FFF2-40B4-BE49-F238E27FC236}">
                    <a16:creationId xmlns:a16="http://schemas.microsoft.com/office/drawing/2014/main" id="{D3DE0577-DB01-00DE-16BE-12803D6F9B2B}"/>
                  </a:ext>
                </a:extLst>
              </p:cNvPr>
              <p:cNvSpPr/>
              <p:nvPr/>
            </p:nvSpPr>
            <p:spPr>
              <a:xfrm>
                <a:off x="649948" y="2214621"/>
                <a:ext cx="48137" cy="95994"/>
              </a:xfrm>
              <a:custGeom>
                <a:avLst/>
                <a:gdLst>
                  <a:gd name="csX0" fmla="*/ 937 w 48137"/>
                  <a:gd name="csY0" fmla="*/ 96240 h 95994"/>
                  <a:gd name="csX1" fmla="*/ 937 w 48137"/>
                  <a:gd name="csY1" fmla="*/ 91173 h 95994"/>
                  <a:gd name="csX2" fmla="*/ 18954 w 48137"/>
                  <a:gd name="csY2" fmla="*/ 86529 h 95994"/>
                  <a:gd name="csX3" fmla="*/ 18954 w 48137"/>
                  <a:gd name="csY3" fmla="*/ 10943 h 95994"/>
                  <a:gd name="csX4" fmla="*/ 93 w 48137"/>
                  <a:gd name="csY4" fmla="*/ 14462 h 95994"/>
                  <a:gd name="csX5" fmla="*/ 93 w 48137"/>
                  <a:gd name="csY5" fmla="*/ 9395 h 95994"/>
                  <a:gd name="csX6" fmla="*/ 26836 w 48137"/>
                  <a:gd name="csY6" fmla="*/ 246 h 95994"/>
                  <a:gd name="csX7" fmla="*/ 28807 w 48137"/>
                  <a:gd name="csY7" fmla="*/ 246 h 95994"/>
                  <a:gd name="csX8" fmla="*/ 29792 w 48137"/>
                  <a:gd name="csY8" fmla="*/ 598 h 95994"/>
                  <a:gd name="csX9" fmla="*/ 30214 w 48137"/>
                  <a:gd name="csY9" fmla="*/ 1512 h 95994"/>
                  <a:gd name="csX10" fmla="*/ 30214 w 48137"/>
                  <a:gd name="csY10" fmla="*/ 86529 h 95994"/>
                  <a:gd name="csX11" fmla="*/ 48231 w 48137"/>
                  <a:gd name="csY11" fmla="*/ 91173 h 95994"/>
                  <a:gd name="csX12" fmla="*/ 48231 w 48137"/>
                  <a:gd name="csY12" fmla="*/ 96240 h 95994"/>
                  <a:gd name="csX13" fmla="*/ 937 w 48137"/>
                  <a:gd name="csY13" fmla="*/ 96240 h 959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48137" h="95994">
                    <a:moveTo>
                      <a:pt x="937" y="96240"/>
                    </a:moveTo>
                    <a:lnTo>
                      <a:pt x="937" y="91173"/>
                    </a:lnTo>
                    <a:cubicBezTo>
                      <a:pt x="12948" y="91173"/>
                      <a:pt x="18954" y="89625"/>
                      <a:pt x="18954" y="86529"/>
                    </a:cubicBezTo>
                    <a:lnTo>
                      <a:pt x="18954" y="10943"/>
                    </a:lnTo>
                    <a:cubicBezTo>
                      <a:pt x="13981" y="13289"/>
                      <a:pt x="7694" y="14462"/>
                      <a:pt x="93" y="14462"/>
                    </a:cubicBezTo>
                    <a:lnTo>
                      <a:pt x="93" y="9395"/>
                    </a:lnTo>
                    <a:cubicBezTo>
                      <a:pt x="11916" y="9395"/>
                      <a:pt x="20831" y="6345"/>
                      <a:pt x="26836" y="246"/>
                    </a:cubicBezTo>
                    <a:lnTo>
                      <a:pt x="28807" y="246"/>
                    </a:lnTo>
                    <a:cubicBezTo>
                      <a:pt x="29183" y="246"/>
                      <a:pt x="29511" y="363"/>
                      <a:pt x="29792" y="598"/>
                    </a:cubicBezTo>
                    <a:cubicBezTo>
                      <a:pt x="30074" y="832"/>
                      <a:pt x="30214" y="1137"/>
                      <a:pt x="30214" y="1512"/>
                    </a:cubicBezTo>
                    <a:lnTo>
                      <a:pt x="30214" y="86529"/>
                    </a:lnTo>
                    <a:cubicBezTo>
                      <a:pt x="30214" y="89625"/>
                      <a:pt x="36220" y="91173"/>
                      <a:pt x="48231" y="91173"/>
                    </a:cubicBezTo>
                    <a:lnTo>
                      <a:pt x="48231" y="96240"/>
                    </a:lnTo>
                    <a:lnTo>
                      <a:pt x="937" y="96240"/>
                    </a:lnTo>
                    <a:close/>
                  </a:path>
                </a:pathLst>
              </a:custGeom>
              <a:solidFill>
                <a:srgbClr val="262626"/>
              </a:solidFill>
              <a:ln w="9006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90" name="Graphic 4">
                <a:extLst>
                  <a:ext uri="{FF2B5EF4-FFF2-40B4-BE49-F238E27FC236}">
                    <a16:creationId xmlns:a16="http://schemas.microsoft.com/office/drawing/2014/main" id="{ECC00E0E-AADE-7E94-A631-F06FE8AE0335}"/>
                  </a:ext>
                </a:extLst>
              </p:cNvPr>
              <p:cNvGrpSpPr/>
              <p:nvPr/>
            </p:nvGrpSpPr>
            <p:grpSpPr>
              <a:xfrm>
                <a:off x="715118" y="2192297"/>
                <a:ext cx="110915" cy="121556"/>
                <a:chOff x="715118" y="2192297"/>
                <a:chExt cx="110915" cy="121556"/>
              </a:xfrm>
              <a:solidFill>
                <a:srgbClr val="262626"/>
              </a:solidFill>
            </p:grpSpPr>
            <p:sp>
              <p:nvSpPr>
                <p:cNvPr id="1584" name="Freeform: Shape 1583">
                  <a:extLst>
                    <a:ext uri="{FF2B5EF4-FFF2-40B4-BE49-F238E27FC236}">
                      <a16:creationId xmlns:a16="http://schemas.microsoft.com/office/drawing/2014/main" id="{6963BE31-6E78-A5D3-C98D-70A3EA6F1E8F}"/>
                    </a:ext>
                  </a:extLst>
                </p:cNvPr>
                <p:cNvSpPr/>
                <p:nvPr/>
              </p:nvSpPr>
              <p:spPr>
                <a:xfrm>
                  <a:off x="715118" y="2214621"/>
                  <a:ext cx="60664" cy="99232"/>
                </a:xfrm>
                <a:custGeom>
                  <a:avLst/>
                  <a:gdLst>
                    <a:gd name="csX0" fmla="*/ 30496 w 60664"/>
                    <a:gd name="csY0" fmla="*/ 99478 h 99232"/>
                    <a:gd name="csX1" fmla="*/ 6497 w 60664"/>
                    <a:gd name="csY1" fmla="*/ 84910 h 99232"/>
                    <a:gd name="csX2" fmla="*/ 93 w 60664"/>
                    <a:gd name="csY2" fmla="*/ 50214 h 99232"/>
                    <a:gd name="csX3" fmla="*/ 2416 w 60664"/>
                    <a:gd name="csY3" fmla="*/ 26638 h 99232"/>
                    <a:gd name="csX4" fmla="*/ 11494 w 60664"/>
                    <a:gd name="csY4" fmla="*/ 7917 h 99232"/>
                    <a:gd name="csX5" fmla="*/ 30496 w 60664"/>
                    <a:gd name="csY5" fmla="*/ 246 h 99232"/>
                    <a:gd name="csX6" fmla="*/ 46119 w 60664"/>
                    <a:gd name="csY6" fmla="*/ 4891 h 99232"/>
                    <a:gd name="csX7" fmla="*/ 55340 w 60664"/>
                    <a:gd name="csY7" fmla="*/ 16854 h 99232"/>
                    <a:gd name="csX8" fmla="*/ 59632 w 60664"/>
                    <a:gd name="csY8" fmla="*/ 32619 h 99232"/>
                    <a:gd name="csX9" fmla="*/ 60758 w 60664"/>
                    <a:gd name="csY9" fmla="*/ 50214 h 99232"/>
                    <a:gd name="csX10" fmla="*/ 58506 w 60664"/>
                    <a:gd name="csY10" fmla="*/ 73439 h 99232"/>
                    <a:gd name="csX11" fmla="*/ 49569 w 60664"/>
                    <a:gd name="csY11" fmla="*/ 91878 h 99232"/>
                    <a:gd name="csX12" fmla="*/ 30496 w 60664"/>
                    <a:gd name="csY12" fmla="*/ 99478 h 99232"/>
                    <a:gd name="csX13" fmla="*/ 30496 w 60664"/>
                    <a:gd name="csY13" fmla="*/ 95677 h 99232"/>
                    <a:gd name="csX14" fmla="*/ 42460 w 60664"/>
                    <a:gd name="csY14" fmla="*/ 87444 h 99232"/>
                    <a:gd name="csX15" fmla="*/ 47317 w 60664"/>
                    <a:gd name="csY15" fmla="*/ 69215 h 99232"/>
                    <a:gd name="csX16" fmla="*/ 48231 w 60664"/>
                    <a:gd name="csY16" fmla="*/ 47962 h 99232"/>
                    <a:gd name="csX17" fmla="*/ 47317 w 60664"/>
                    <a:gd name="csY17" fmla="*/ 27974 h 99232"/>
                    <a:gd name="csX18" fmla="*/ 42531 w 60664"/>
                    <a:gd name="csY18" fmla="*/ 11366 h 99232"/>
                    <a:gd name="csX19" fmla="*/ 30496 w 60664"/>
                    <a:gd name="csY19" fmla="*/ 3905 h 99232"/>
                    <a:gd name="csX20" fmla="*/ 18391 w 60664"/>
                    <a:gd name="csY20" fmla="*/ 11366 h 99232"/>
                    <a:gd name="csX21" fmla="*/ 13535 w 60664"/>
                    <a:gd name="csY21" fmla="*/ 27974 h 99232"/>
                    <a:gd name="csX22" fmla="*/ 12620 w 60664"/>
                    <a:gd name="csY22" fmla="*/ 47962 h 99232"/>
                    <a:gd name="csX23" fmla="*/ 13043 w 60664"/>
                    <a:gd name="csY23" fmla="*/ 63093 h 99232"/>
                    <a:gd name="csX24" fmla="*/ 15153 w 60664"/>
                    <a:gd name="csY24" fmla="*/ 77732 h 99232"/>
                    <a:gd name="csX25" fmla="*/ 20573 w 60664"/>
                    <a:gd name="csY25" fmla="*/ 90470 h 99232"/>
                    <a:gd name="csX26" fmla="*/ 30496 w 60664"/>
                    <a:gd name="csY26" fmla="*/ 95677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496" y="99478"/>
                      </a:moveTo>
                      <a:cubicBezTo>
                        <a:pt x="18766" y="99478"/>
                        <a:pt x="10767" y="94622"/>
                        <a:pt x="6497" y="84910"/>
                      </a:cubicBezTo>
                      <a:cubicBezTo>
                        <a:pt x="2228" y="75198"/>
                        <a:pt x="93" y="63632"/>
                        <a:pt x="93" y="50214"/>
                      </a:cubicBezTo>
                      <a:cubicBezTo>
                        <a:pt x="93" y="41862"/>
                        <a:pt x="867" y="34003"/>
                        <a:pt x="2416" y="26638"/>
                      </a:cubicBezTo>
                      <a:cubicBezTo>
                        <a:pt x="3964" y="19271"/>
                        <a:pt x="6990" y="13031"/>
                        <a:pt x="11494" y="7917"/>
                      </a:cubicBezTo>
                      <a:cubicBezTo>
                        <a:pt x="15998" y="2803"/>
                        <a:pt x="22332" y="246"/>
                        <a:pt x="30496" y="246"/>
                      </a:cubicBezTo>
                      <a:cubicBezTo>
                        <a:pt x="36877" y="246"/>
                        <a:pt x="42085" y="1794"/>
                        <a:pt x="46119" y="4891"/>
                      </a:cubicBezTo>
                      <a:cubicBezTo>
                        <a:pt x="50155" y="7987"/>
                        <a:pt x="53228" y="11975"/>
                        <a:pt x="55340" y="16854"/>
                      </a:cubicBezTo>
                      <a:cubicBezTo>
                        <a:pt x="57450" y="21734"/>
                        <a:pt x="58881" y="26989"/>
                        <a:pt x="59632" y="32619"/>
                      </a:cubicBezTo>
                      <a:cubicBezTo>
                        <a:pt x="60383" y="38249"/>
                        <a:pt x="60758" y="44114"/>
                        <a:pt x="60758" y="50214"/>
                      </a:cubicBezTo>
                      <a:cubicBezTo>
                        <a:pt x="60758" y="58472"/>
                        <a:pt x="60007" y="66213"/>
                        <a:pt x="58506" y="73439"/>
                      </a:cubicBezTo>
                      <a:cubicBezTo>
                        <a:pt x="57005" y="80664"/>
                        <a:pt x="54025" y="86810"/>
                        <a:pt x="49569" y="91878"/>
                      </a:cubicBezTo>
                      <a:cubicBezTo>
                        <a:pt x="45111" y="96945"/>
                        <a:pt x="38754" y="99478"/>
                        <a:pt x="30496" y="99478"/>
                      </a:cubicBezTo>
                      <a:close/>
                      <a:moveTo>
                        <a:pt x="30496" y="95677"/>
                      </a:moveTo>
                      <a:cubicBezTo>
                        <a:pt x="35845" y="95677"/>
                        <a:pt x="39833" y="92933"/>
                        <a:pt x="42460" y="87444"/>
                      </a:cubicBezTo>
                      <a:cubicBezTo>
                        <a:pt x="45088" y="81954"/>
                        <a:pt x="46707" y="75878"/>
                        <a:pt x="47317" y="69215"/>
                      </a:cubicBezTo>
                      <a:cubicBezTo>
                        <a:pt x="47926" y="62554"/>
                        <a:pt x="48231" y="55469"/>
                        <a:pt x="48231" y="47962"/>
                      </a:cubicBezTo>
                      <a:cubicBezTo>
                        <a:pt x="48231" y="40736"/>
                        <a:pt x="47926" y="34074"/>
                        <a:pt x="47317" y="27974"/>
                      </a:cubicBezTo>
                      <a:cubicBezTo>
                        <a:pt x="46707" y="21875"/>
                        <a:pt x="45111" y="16339"/>
                        <a:pt x="42531" y="11366"/>
                      </a:cubicBezTo>
                      <a:cubicBezTo>
                        <a:pt x="39950" y="6392"/>
                        <a:pt x="35939" y="3905"/>
                        <a:pt x="30496" y="3905"/>
                      </a:cubicBezTo>
                      <a:cubicBezTo>
                        <a:pt x="25053" y="3905"/>
                        <a:pt x="21018" y="6392"/>
                        <a:pt x="18391" y="11366"/>
                      </a:cubicBezTo>
                      <a:cubicBezTo>
                        <a:pt x="15763" y="16339"/>
                        <a:pt x="14145" y="21875"/>
                        <a:pt x="13535" y="27974"/>
                      </a:cubicBezTo>
                      <a:cubicBezTo>
                        <a:pt x="12925" y="34074"/>
                        <a:pt x="12620" y="40736"/>
                        <a:pt x="12620" y="47962"/>
                      </a:cubicBezTo>
                      <a:cubicBezTo>
                        <a:pt x="12620" y="53311"/>
                        <a:pt x="12761" y="58354"/>
                        <a:pt x="13043" y="63093"/>
                      </a:cubicBezTo>
                      <a:cubicBezTo>
                        <a:pt x="13324" y="67832"/>
                        <a:pt x="14027" y="72711"/>
                        <a:pt x="15153" y="77732"/>
                      </a:cubicBezTo>
                      <a:cubicBezTo>
                        <a:pt x="16279" y="82752"/>
                        <a:pt x="18086" y="86998"/>
                        <a:pt x="20573" y="90470"/>
                      </a:cubicBezTo>
                      <a:cubicBezTo>
                        <a:pt x="23060" y="93942"/>
                        <a:pt x="26367" y="95677"/>
                        <a:pt x="30496" y="95677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5" name="Freeform: Shape 1584">
                  <a:extLst>
                    <a:ext uri="{FF2B5EF4-FFF2-40B4-BE49-F238E27FC236}">
                      <a16:creationId xmlns:a16="http://schemas.microsoft.com/office/drawing/2014/main" id="{8F6F25AB-7462-0B6D-9F16-36EFA03FB150}"/>
                    </a:ext>
                  </a:extLst>
                </p:cNvPr>
                <p:cNvSpPr/>
                <p:nvPr/>
              </p:nvSpPr>
              <p:spPr>
                <a:xfrm>
                  <a:off x="786481" y="2192297"/>
                  <a:ext cx="39552" cy="68125"/>
                </a:xfrm>
                <a:custGeom>
                  <a:avLst/>
                  <a:gdLst>
                    <a:gd name="csX0" fmla="*/ 3752 w 39552"/>
                    <a:gd name="csY0" fmla="*/ 55000 h 68125"/>
                    <a:gd name="csX1" fmla="*/ 6849 w 39552"/>
                    <a:gd name="csY1" fmla="*/ 60278 h 68125"/>
                    <a:gd name="csX2" fmla="*/ 11846 w 39552"/>
                    <a:gd name="csY2" fmla="*/ 63938 h 68125"/>
                    <a:gd name="csX3" fmla="*/ 17828 w 39552"/>
                    <a:gd name="csY3" fmla="*/ 65275 h 68125"/>
                    <a:gd name="csX4" fmla="*/ 27751 w 39552"/>
                    <a:gd name="csY4" fmla="*/ 59715 h 68125"/>
                    <a:gd name="csX5" fmla="*/ 30496 w 39552"/>
                    <a:gd name="csY5" fmla="*/ 46273 h 68125"/>
                    <a:gd name="csX6" fmla="*/ 30355 w 39552"/>
                    <a:gd name="csY6" fmla="*/ 40432 h 68125"/>
                    <a:gd name="csX7" fmla="*/ 29651 w 39552"/>
                    <a:gd name="csY7" fmla="*/ 35858 h 68125"/>
                    <a:gd name="csX8" fmla="*/ 26485 w 39552"/>
                    <a:gd name="csY8" fmla="*/ 29875 h 68125"/>
                    <a:gd name="csX9" fmla="*/ 20784 w 39552"/>
                    <a:gd name="csY9" fmla="*/ 27271 h 68125"/>
                    <a:gd name="csX10" fmla="*/ 15013 w 39552"/>
                    <a:gd name="csY10" fmla="*/ 28256 h 68125"/>
                    <a:gd name="csX11" fmla="*/ 11142 w 39552"/>
                    <a:gd name="csY11" fmla="*/ 30579 h 68125"/>
                    <a:gd name="csX12" fmla="*/ 8538 w 39552"/>
                    <a:gd name="csY12" fmla="*/ 33464 h 68125"/>
                    <a:gd name="csX13" fmla="*/ 7130 w 39552"/>
                    <a:gd name="csY13" fmla="*/ 35013 h 68125"/>
                    <a:gd name="csX14" fmla="*/ 6004 w 39552"/>
                    <a:gd name="csY14" fmla="*/ 35013 h 68125"/>
                    <a:gd name="csX15" fmla="*/ 5371 w 39552"/>
                    <a:gd name="csY15" fmla="*/ 34732 h 68125"/>
                    <a:gd name="csX16" fmla="*/ 5019 w 39552"/>
                    <a:gd name="csY16" fmla="*/ 34169 h 68125"/>
                    <a:gd name="csX17" fmla="*/ 5019 w 39552"/>
                    <a:gd name="csY17" fmla="*/ 1091 h 68125"/>
                    <a:gd name="csX18" fmla="*/ 5301 w 39552"/>
                    <a:gd name="csY18" fmla="*/ 528 h 68125"/>
                    <a:gd name="csX19" fmla="*/ 6004 w 39552"/>
                    <a:gd name="csY19" fmla="*/ 246 h 68125"/>
                    <a:gd name="csX20" fmla="*/ 6286 w 39552"/>
                    <a:gd name="csY20" fmla="*/ 246 h 68125"/>
                    <a:gd name="csX21" fmla="*/ 20362 w 39552"/>
                    <a:gd name="csY21" fmla="*/ 3483 h 68125"/>
                    <a:gd name="csX22" fmla="*/ 34578 w 39552"/>
                    <a:gd name="csY22" fmla="*/ 246 h 68125"/>
                    <a:gd name="csX23" fmla="*/ 34859 w 39552"/>
                    <a:gd name="csY23" fmla="*/ 246 h 68125"/>
                    <a:gd name="csX24" fmla="*/ 35563 w 39552"/>
                    <a:gd name="csY24" fmla="*/ 528 h 68125"/>
                    <a:gd name="csX25" fmla="*/ 35845 w 39552"/>
                    <a:gd name="csY25" fmla="*/ 1091 h 68125"/>
                    <a:gd name="csX26" fmla="*/ 35845 w 39552"/>
                    <a:gd name="csY26" fmla="*/ 1935 h 68125"/>
                    <a:gd name="csX27" fmla="*/ 35563 w 39552"/>
                    <a:gd name="csY27" fmla="*/ 2498 h 68125"/>
                    <a:gd name="csX28" fmla="*/ 27118 w 39552"/>
                    <a:gd name="csY28" fmla="*/ 9466 h 68125"/>
                    <a:gd name="csX29" fmla="*/ 16561 w 39552"/>
                    <a:gd name="csY29" fmla="*/ 11929 h 68125"/>
                    <a:gd name="csX30" fmla="*/ 8397 w 39552"/>
                    <a:gd name="csY30" fmla="*/ 10803 h 68125"/>
                    <a:gd name="csX31" fmla="*/ 8397 w 39552"/>
                    <a:gd name="csY31" fmla="*/ 29523 h 68125"/>
                    <a:gd name="csX32" fmla="*/ 14309 w 39552"/>
                    <a:gd name="csY32" fmla="*/ 25793 h 68125"/>
                    <a:gd name="csX33" fmla="*/ 20925 w 39552"/>
                    <a:gd name="csY33" fmla="*/ 24597 h 68125"/>
                    <a:gd name="csX34" fmla="*/ 30707 w 39552"/>
                    <a:gd name="csY34" fmla="*/ 27764 h 68125"/>
                    <a:gd name="csX35" fmla="*/ 37323 w 39552"/>
                    <a:gd name="csY35" fmla="*/ 35998 h 68125"/>
                    <a:gd name="csX36" fmla="*/ 39645 w 39552"/>
                    <a:gd name="csY36" fmla="*/ 46273 h 68125"/>
                    <a:gd name="csX37" fmla="*/ 36760 w 39552"/>
                    <a:gd name="csY37" fmla="*/ 57393 h 68125"/>
                    <a:gd name="csX38" fmla="*/ 28807 w 39552"/>
                    <a:gd name="csY38" fmla="*/ 65416 h 68125"/>
                    <a:gd name="csX39" fmla="*/ 17828 w 39552"/>
                    <a:gd name="csY39" fmla="*/ 68371 h 68125"/>
                    <a:gd name="csX40" fmla="*/ 8890 w 39552"/>
                    <a:gd name="csY40" fmla="*/ 65909 h 68125"/>
                    <a:gd name="csX41" fmla="*/ 2416 w 39552"/>
                    <a:gd name="csY41" fmla="*/ 59152 h 68125"/>
                    <a:gd name="csX42" fmla="*/ 93 w 39552"/>
                    <a:gd name="csY42" fmla="*/ 50074 h 68125"/>
                    <a:gd name="csX43" fmla="*/ 1571 w 39552"/>
                    <a:gd name="csY43" fmla="*/ 46414 h 68125"/>
                    <a:gd name="csX44" fmla="*/ 5160 w 39552"/>
                    <a:gd name="csY44" fmla="*/ 45006 h 68125"/>
                    <a:gd name="csX45" fmla="*/ 8890 w 39552"/>
                    <a:gd name="csY45" fmla="*/ 46485 h 68125"/>
                    <a:gd name="csX46" fmla="*/ 10368 w 39552"/>
                    <a:gd name="csY46" fmla="*/ 50074 h 68125"/>
                    <a:gd name="csX47" fmla="*/ 8890 w 39552"/>
                    <a:gd name="csY47" fmla="*/ 53663 h 68125"/>
                    <a:gd name="csX48" fmla="*/ 5160 w 39552"/>
                    <a:gd name="csY48" fmla="*/ 55141 h 68125"/>
                    <a:gd name="csX49" fmla="*/ 4456 w 39552"/>
                    <a:gd name="csY49" fmla="*/ 55071 h 68125"/>
                    <a:gd name="csX50" fmla="*/ 3752 w 39552"/>
                    <a:gd name="csY50" fmla="*/ 55000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</a:cxnLst>
                  <a:rect l="l" t="t" r="r" b="b"/>
                  <a:pathLst>
                    <a:path w="39552" h="68125">
                      <a:moveTo>
                        <a:pt x="3752" y="55000"/>
                      </a:moveTo>
                      <a:cubicBezTo>
                        <a:pt x="4409" y="56971"/>
                        <a:pt x="5442" y="58730"/>
                        <a:pt x="6849" y="60278"/>
                      </a:cubicBezTo>
                      <a:cubicBezTo>
                        <a:pt x="8257" y="61827"/>
                        <a:pt x="9922" y="63047"/>
                        <a:pt x="11846" y="63938"/>
                      </a:cubicBezTo>
                      <a:cubicBezTo>
                        <a:pt x="13770" y="64830"/>
                        <a:pt x="15764" y="65275"/>
                        <a:pt x="17828" y="65275"/>
                      </a:cubicBezTo>
                      <a:cubicBezTo>
                        <a:pt x="22614" y="65275"/>
                        <a:pt x="25922" y="63422"/>
                        <a:pt x="27751" y="59715"/>
                      </a:cubicBezTo>
                      <a:cubicBezTo>
                        <a:pt x="29581" y="56009"/>
                        <a:pt x="30496" y="51528"/>
                        <a:pt x="30496" y="46273"/>
                      </a:cubicBezTo>
                      <a:cubicBezTo>
                        <a:pt x="30496" y="43927"/>
                        <a:pt x="30449" y="41980"/>
                        <a:pt x="30355" y="40432"/>
                      </a:cubicBezTo>
                      <a:cubicBezTo>
                        <a:pt x="30261" y="38884"/>
                        <a:pt x="30027" y="37359"/>
                        <a:pt x="29651" y="35858"/>
                      </a:cubicBezTo>
                      <a:cubicBezTo>
                        <a:pt x="29089" y="33606"/>
                        <a:pt x="28033" y="31611"/>
                        <a:pt x="26485" y="29875"/>
                      </a:cubicBezTo>
                      <a:cubicBezTo>
                        <a:pt x="24936" y="28139"/>
                        <a:pt x="23036" y="27271"/>
                        <a:pt x="20784" y="27271"/>
                      </a:cubicBezTo>
                      <a:cubicBezTo>
                        <a:pt x="18531" y="27271"/>
                        <a:pt x="16608" y="27599"/>
                        <a:pt x="15013" y="28256"/>
                      </a:cubicBezTo>
                      <a:cubicBezTo>
                        <a:pt x="13418" y="28913"/>
                        <a:pt x="12127" y="29687"/>
                        <a:pt x="11142" y="30579"/>
                      </a:cubicBezTo>
                      <a:cubicBezTo>
                        <a:pt x="10157" y="31471"/>
                        <a:pt x="9289" y="32432"/>
                        <a:pt x="8538" y="33464"/>
                      </a:cubicBezTo>
                      <a:cubicBezTo>
                        <a:pt x="7788" y="34496"/>
                        <a:pt x="7318" y="35013"/>
                        <a:pt x="7130" y="35013"/>
                      </a:cubicBezTo>
                      <a:lnTo>
                        <a:pt x="6004" y="35013"/>
                      </a:lnTo>
                      <a:cubicBezTo>
                        <a:pt x="5817" y="35013"/>
                        <a:pt x="5606" y="34919"/>
                        <a:pt x="5371" y="34732"/>
                      </a:cubicBezTo>
                      <a:cubicBezTo>
                        <a:pt x="5136" y="34544"/>
                        <a:pt x="5019" y="34356"/>
                        <a:pt x="5019" y="34169"/>
                      </a:cubicBezTo>
                      <a:lnTo>
                        <a:pt x="5019" y="1091"/>
                      </a:lnTo>
                      <a:cubicBezTo>
                        <a:pt x="5019" y="903"/>
                        <a:pt x="5113" y="715"/>
                        <a:pt x="5301" y="528"/>
                      </a:cubicBezTo>
                      <a:cubicBezTo>
                        <a:pt x="5488" y="340"/>
                        <a:pt x="5723" y="246"/>
                        <a:pt x="6004" y="246"/>
                      </a:cubicBezTo>
                      <a:lnTo>
                        <a:pt x="6286" y="246"/>
                      </a:lnTo>
                      <a:cubicBezTo>
                        <a:pt x="10696" y="2404"/>
                        <a:pt x="15388" y="3483"/>
                        <a:pt x="20362" y="3483"/>
                      </a:cubicBezTo>
                      <a:cubicBezTo>
                        <a:pt x="25335" y="3483"/>
                        <a:pt x="30074" y="2404"/>
                        <a:pt x="34578" y="246"/>
                      </a:cubicBezTo>
                      <a:lnTo>
                        <a:pt x="34859" y="246"/>
                      </a:lnTo>
                      <a:cubicBezTo>
                        <a:pt x="35141" y="246"/>
                        <a:pt x="35376" y="340"/>
                        <a:pt x="35563" y="528"/>
                      </a:cubicBezTo>
                      <a:cubicBezTo>
                        <a:pt x="35751" y="715"/>
                        <a:pt x="35845" y="903"/>
                        <a:pt x="35845" y="1091"/>
                      </a:cubicBezTo>
                      <a:lnTo>
                        <a:pt x="35845" y="1935"/>
                      </a:lnTo>
                      <a:cubicBezTo>
                        <a:pt x="35845" y="2310"/>
                        <a:pt x="35751" y="2498"/>
                        <a:pt x="35563" y="2498"/>
                      </a:cubicBezTo>
                      <a:cubicBezTo>
                        <a:pt x="33311" y="5501"/>
                        <a:pt x="30496" y="7823"/>
                        <a:pt x="27118" y="9466"/>
                      </a:cubicBezTo>
                      <a:cubicBezTo>
                        <a:pt x="23740" y="11108"/>
                        <a:pt x="20221" y="11929"/>
                        <a:pt x="16561" y="11929"/>
                      </a:cubicBezTo>
                      <a:cubicBezTo>
                        <a:pt x="13934" y="11929"/>
                        <a:pt x="11212" y="11553"/>
                        <a:pt x="8397" y="10803"/>
                      </a:cubicBezTo>
                      <a:lnTo>
                        <a:pt x="8397" y="29523"/>
                      </a:lnTo>
                      <a:cubicBezTo>
                        <a:pt x="10649" y="27834"/>
                        <a:pt x="12620" y="26591"/>
                        <a:pt x="14309" y="25793"/>
                      </a:cubicBezTo>
                      <a:cubicBezTo>
                        <a:pt x="15998" y="24996"/>
                        <a:pt x="18203" y="24597"/>
                        <a:pt x="20925" y="24597"/>
                      </a:cubicBezTo>
                      <a:cubicBezTo>
                        <a:pt x="24584" y="24597"/>
                        <a:pt x="27845" y="25653"/>
                        <a:pt x="30707" y="27764"/>
                      </a:cubicBezTo>
                      <a:cubicBezTo>
                        <a:pt x="33569" y="29875"/>
                        <a:pt x="35775" y="32620"/>
                        <a:pt x="37323" y="35998"/>
                      </a:cubicBezTo>
                      <a:cubicBezTo>
                        <a:pt x="38871" y="39376"/>
                        <a:pt x="39645" y="42801"/>
                        <a:pt x="39645" y="46273"/>
                      </a:cubicBezTo>
                      <a:cubicBezTo>
                        <a:pt x="39645" y="50308"/>
                        <a:pt x="38683" y="54015"/>
                        <a:pt x="36760" y="57393"/>
                      </a:cubicBezTo>
                      <a:cubicBezTo>
                        <a:pt x="34836" y="60771"/>
                        <a:pt x="32185" y="63445"/>
                        <a:pt x="28807" y="65416"/>
                      </a:cubicBezTo>
                      <a:cubicBezTo>
                        <a:pt x="25429" y="67386"/>
                        <a:pt x="21769" y="68371"/>
                        <a:pt x="17828" y="68371"/>
                      </a:cubicBezTo>
                      <a:cubicBezTo>
                        <a:pt x="14638" y="68371"/>
                        <a:pt x="11658" y="67550"/>
                        <a:pt x="8890" y="65909"/>
                      </a:cubicBezTo>
                      <a:cubicBezTo>
                        <a:pt x="6122" y="64267"/>
                        <a:pt x="3964" y="62015"/>
                        <a:pt x="2416" y="59152"/>
                      </a:cubicBezTo>
                      <a:cubicBezTo>
                        <a:pt x="867" y="56290"/>
                        <a:pt x="93" y="53264"/>
                        <a:pt x="93" y="50074"/>
                      </a:cubicBezTo>
                      <a:cubicBezTo>
                        <a:pt x="93" y="48572"/>
                        <a:pt x="586" y="47352"/>
                        <a:pt x="1571" y="46414"/>
                      </a:cubicBezTo>
                      <a:cubicBezTo>
                        <a:pt x="2556" y="45475"/>
                        <a:pt x="3753" y="45006"/>
                        <a:pt x="5160" y="45006"/>
                      </a:cubicBezTo>
                      <a:cubicBezTo>
                        <a:pt x="6662" y="45006"/>
                        <a:pt x="7905" y="45499"/>
                        <a:pt x="8890" y="46485"/>
                      </a:cubicBezTo>
                      <a:cubicBezTo>
                        <a:pt x="9875" y="47470"/>
                        <a:pt x="10368" y="48666"/>
                        <a:pt x="10368" y="50074"/>
                      </a:cubicBezTo>
                      <a:cubicBezTo>
                        <a:pt x="10368" y="51481"/>
                        <a:pt x="9875" y="52678"/>
                        <a:pt x="8890" y="53663"/>
                      </a:cubicBezTo>
                      <a:cubicBezTo>
                        <a:pt x="7905" y="54648"/>
                        <a:pt x="6662" y="55141"/>
                        <a:pt x="5160" y="55141"/>
                      </a:cubicBezTo>
                      <a:cubicBezTo>
                        <a:pt x="4972" y="55141"/>
                        <a:pt x="4738" y="55117"/>
                        <a:pt x="4456" y="55071"/>
                      </a:cubicBezTo>
                      <a:cubicBezTo>
                        <a:pt x="4175" y="55024"/>
                        <a:pt x="3940" y="55000"/>
                        <a:pt x="3752" y="55000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1" name="Graphic 4">
                <a:extLst>
                  <a:ext uri="{FF2B5EF4-FFF2-40B4-BE49-F238E27FC236}">
                    <a16:creationId xmlns:a16="http://schemas.microsoft.com/office/drawing/2014/main" id="{B7C11BE2-5CFC-1B64-C54E-EBAF259C86B7}"/>
                  </a:ext>
                </a:extLst>
              </p:cNvPr>
              <p:cNvGrpSpPr/>
              <p:nvPr/>
            </p:nvGrpSpPr>
            <p:grpSpPr>
              <a:xfrm>
                <a:off x="649948" y="1523214"/>
                <a:ext cx="176929" cy="121556"/>
                <a:chOff x="649948" y="1523214"/>
                <a:chExt cx="176929" cy="121556"/>
              </a:xfrm>
              <a:solidFill>
                <a:srgbClr val="262626"/>
              </a:solidFill>
            </p:grpSpPr>
            <p:sp>
              <p:nvSpPr>
                <p:cNvPr id="1581" name="Freeform: Shape 1580">
                  <a:extLst>
                    <a:ext uri="{FF2B5EF4-FFF2-40B4-BE49-F238E27FC236}">
                      <a16:creationId xmlns:a16="http://schemas.microsoft.com/office/drawing/2014/main" id="{E50A6961-6014-9611-B5D6-F490FAD736FC}"/>
                    </a:ext>
                  </a:extLst>
                </p:cNvPr>
                <p:cNvSpPr/>
                <p:nvPr/>
              </p:nvSpPr>
              <p:spPr>
                <a:xfrm>
                  <a:off x="649948" y="1545538"/>
                  <a:ext cx="48137" cy="95994"/>
                </a:xfrm>
                <a:custGeom>
                  <a:avLst/>
                  <a:gdLst>
                    <a:gd name="csX0" fmla="*/ 937 w 48137"/>
                    <a:gd name="csY0" fmla="*/ 96166 h 95994"/>
                    <a:gd name="csX1" fmla="*/ 937 w 48137"/>
                    <a:gd name="csY1" fmla="*/ 91099 h 95994"/>
                    <a:gd name="csX2" fmla="*/ 18954 w 48137"/>
                    <a:gd name="csY2" fmla="*/ 86454 h 95994"/>
                    <a:gd name="csX3" fmla="*/ 18954 w 48137"/>
                    <a:gd name="csY3" fmla="*/ 10869 h 95994"/>
                    <a:gd name="csX4" fmla="*/ 93 w 48137"/>
                    <a:gd name="csY4" fmla="*/ 14388 h 95994"/>
                    <a:gd name="csX5" fmla="*/ 93 w 48137"/>
                    <a:gd name="csY5" fmla="*/ 9320 h 95994"/>
                    <a:gd name="csX6" fmla="*/ 26836 w 48137"/>
                    <a:gd name="csY6" fmla="*/ 172 h 95994"/>
                    <a:gd name="csX7" fmla="*/ 28807 w 48137"/>
                    <a:gd name="csY7" fmla="*/ 172 h 95994"/>
                    <a:gd name="csX8" fmla="*/ 29792 w 48137"/>
                    <a:gd name="csY8" fmla="*/ 524 h 95994"/>
                    <a:gd name="csX9" fmla="*/ 30214 w 48137"/>
                    <a:gd name="csY9" fmla="*/ 1438 h 95994"/>
                    <a:gd name="csX10" fmla="*/ 30214 w 48137"/>
                    <a:gd name="csY10" fmla="*/ 86454 h 95994"/>
                    <a:gd name="csX11" fmla="*/ 48231 w 48137"/>
                    <a:gd name="csY11" fmla="*/ 91099 h 95994"/>
                    <a:gd name="csX12" fmla="*/ 48231 w 48137"/>
                    <a:gd name="csY12" fmla="*/ 96166 h 95994"/>
                    <a:gd name="csX13" fmla="*/ 937 w 48137"/>
                    <a:gd name="csY13" fmla="*/ 96166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937" y="96166"/>
                      </a:moveTo>
                      <a:lnTo>
                        <a:pt x="937" y="91099"/>
                      </a:lnTo>
                      <a:cubicBezTo>
                        <a:pt x="12948" y="91099"/>
                        <a:pt x="18954" y="89551"/>
                        <a:pt x="18954" y="86454"/>
                      </a:cubicBezTo>
                      <a:lnTo>
                        <a:pt x="18954" y="10869"/>
                      </a:lnTo>
                      <a:cubicBezTo>
                        <a:pt x="13981" y="13215"/>
                        <a:pt x="7694" y="14388"/>
                        <a:pt x="93" y="14388"/>
                      </a:cubicBezTo>
                      <a:lnTo>
                        <a:pt x="93" y="9320"/>
                      </a:lnTo>
                      <a:cubicBezTo>
                        <a:pt x="11916" y="9320"/>
                        <a:pt x="20831" y="6271"/>
                        <a:pt x="26836" y="172"/>
                      </a:cubicBezTo>
                      <a:lnTo>
                        <a:pt x="28807" y="172"/>
                      </a:lnTo>
                      <a:cubicBezTo>
                        <a:pt x="29183" y="172"/>
                        <a:pt x="29511" y="289"/>
                        <a:pt x="29792" y="524"/>
                      </a:cubicBezTo>
                      <a:cubicBezTo>
                        <a:pt x="30074" y="758"/>
                        <a:pt x="30214" y="1063"/>
                        <a:pt x="30214" y="1438"/>
                      </a:cubicBezTo>
                      <a:lnTo>
                        <a:pt x="30214" y="86454"/>
                      </a:lnTo>
                      <a:cubicBezTo>
                        <a:pt x="30214" y="89551"/>
                        <a:pt x="36220" y="91099"/>
                        <a:pt x="48231" y="91099"/>
                      </a:cubicBezTo>
                      <a:lnTo>
                        <a:pt x="48231" y="96166"/>
                      </a:lnTo>
                      <a:lnTo>
                        <a:pt x="937" y="96166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2" name="Freeform: Shape 1581">
                  <a:extLst>
                    <a:ext uri="{FF2B5EF4-FFF2-40B4-BE49-F238E27FC236}">
                      <a16:creationId xmlns:a16="http://schemas.microsoft.com/office/drawing/2014/main" id="{8054304A-3963-8B32-8AFA-4F9829C01A40}"/>
                    </a:ext>
                  </a:extLst>
                </p:cNvPr>
                <p:cNvSpPr/>
                <p:nvPr/>
              </p:nvSpPr>
              <p:spPr>
                <a:xfrm>
                  <a:off x="715118" y="1545538"/>
                  <a:ext cx="60664" cy="99232"/>
                </a:xfrm>
                <a:custGeom>
                  <a:avLst/>
                  <a:gdLst>
                    <a:gd name="csX0" fmla="*/ 30496 w 60664"/>
                    <a:gd name="csY0" fmla="*/ 99404 h 99232"/>
                    <a:gd name="csX1" fmla="*/ 6497 w 60664"/>
                    <a:gd name="csY1" fmla="*/ 84836 h 99232"/>
                    <a:gd name="csX2" fmla="*/ 93 w 60664"/>
                    <a:gd name="csY2" fmla="*/ 50140 h 99232"/>
                    <a:gd name="csX3" fmla="*/ 2416 w 60664"/>
                    <a:gd name="csY3" fmla="*/ 26563 h 99232"/>
                    <a:gd name="csX4" fmla="*/ 11494 w 60664"/>
                    <a:gd name="csY4" fmla="*/ 7843 h 99232"/>
                    <a:gd name="csX5" fmla="*/ 30496 w 60664"/>
                    <a:gd name="csY5" fmla="*/ 172 h 99232"/>
                    <a:gd name="csX6" fmla="*/ 46119 w 60664"/>
                    <a:gd name="csY6" fmla="*/ 4816 h 99232"/>
                    <a:gd name="csX7" fmla="*/ 55340 w 60664"/>
                    <a:gd name="csY7" fmla="*/ 16780 h 99232"/>
                    <a:gd name="csX8" fmla="*/ 59632 w 60664"/>
                    <a:gd name="csY8" fmla="*/ 32545 h 99232"/>
                    <a:gd name="csX9" fmla="*/ 60758 w 60664"/>
                    <a:gd name="csY9" fmla="*/ 50140 h 99232"/>
                    <a:gd name="csX10" fmla="*/ 58506 w 60664"/>
                    <a:gd name="csY10" fmla="*/ 73364 h 99232"/>
                    <a:gd name="csX11" fmla="*/ 49569 w 60664"/>
                    <a:gd name="csY11" fmla="*/ 91803 h 99232"/>
                    <a:gd name="csX12" fmla="*/ 30496 w 60664"/>
                    <a:gd name="csY12" fmla="*/ 99404 h 99232"/>
                    <a:gd name="csX13" fmla="*/ 30496 w 60664"/>
                    <a:gd name="csY13" fmla="*/ 95603 h 99232"/>
                    <a:gd name="csX14" fmla="*/ 42460 w 60664"/>
                    <a:gd name="csY14" fmla="*/ 87370 h 99232"/>
                    <a:gd name="csX15" fmla="*/ 47317 w 60664"/>
                    <a:gd name="csY15" fmla="*/ 69141 h 99232"/>
                    <a:gd name="csX16" fmla="*/ 48231 w 60664"/>
                    <a:gd name="csY16" fmla="*/ 47888 h 99232"/>
                    <a:gd name="csX17" fmla="*/ 47317 w 60664"/>
                    <a:gd name="csY17" fmla="*/ 27900 h 99232"/>
                    <a:gd name="csX18" fmla="*/ 42531 w 60664"/>
                    <a:gd name="csY18" fmla="*/ 11291 h 99232"/>
                    <a:gd name="csX19" fmla="*/ 30496 w 60664"/>
                    <a:gd name="csY19" fmla="*/ 3831 h 99232"/>
                    <a:gd name="csX20" fmla="*/ 18391 w 60664"/>
                    <a:gd name="csY20" fmla="*/ 11291 h 99232"/>
                    <a:gd name="csX21" fmla="*/ 13535 w 60664"/>
                    <a:gd name="csY21" fmla="*/ 27900 h 99232"/>
                    <a:gd name="csX22" fmla="*/ 12620 w 60664"/>
                    <a:gd name="csY22" fmla="*/ 47888 h 99232"/>
                    <a:gd name="csX23" fmla="*/ 13043 w 60664"/>
                    <a:gd name="csY23" fmla="*/ 63019 h 99232"/>
                    <a:gd name="csX24" fmla="*/ 15153 w 60664"/>
                    <a:gd name="csY24" fmla="*/ 77658 h 99232"/>
                    <a:gd name="csX25" fmla="*/ 20573 w 60664"/>
                    <a:gd name="csY25" fmla="*/ 90395 h 99232"/>
                    <a:gd name="csX26" fmla="*/ 30496 w 60664"/>
                    <a:gd name="csY26" fmla="*/ 95603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496" y="99404"/>
                      </a:moveTo>
                      <a:cubicBezTo>
                        <a:pt x="18766" y="99404"/>
                        <a:pt x="10767" y="94548"/>
                        <a:pt x="6497" y="84836"/>
                      </a:cubicBezTo>
                      <a:cubicBezTo>
                        <a:pt x="2228" y="75123"/>
                        <a:pt x="93" y="63558"/>
                        <a:pt x="93" y="50140"/>
                      </a:cubicBezTo>
                      <a:cubicBezTo>
                        <a:pt x="93" y="41788"/>
                        <a:pt x="867" y="33929"/>
                        <a:pt x="2416" y="26563"/>
                      </a:cubicBezTo>
                      <a:cubicBezTo>
                        <a:pt x="3964" y="19197"/>
                        <a:pt x="6990" y="12957"/>
                        <a:pt x="11494" y="7843"/>
                      </a:cubicBezTo>
                      <a:cubicBezTo>
                        <a:pt x="15998" y="2729"/>
                        <a:pt x="22332" y="172"/>
                        <a:pt x="30496" y="172"/>
                      </a:cubicBezTo>
                      <a:cubicBezTo>
                        <a:pt x="36877" y="172"/>
                        <a:pt x="42085" y="1720"/>
                        <a:pt x="46119" y="4816"/>
                      </a:cubicBezTo>
                      <a:cubicBezTo>
                        <a:pt x="50155" y="7913"/>
                        <a:pt x="53228" y="11901"/>
                        <a:pt x="55340" y="16780"/>
                      </a:cubicBezTo>
                      <a:cubicBezTo>
                        <a:pt x="57450" y="21660"/>
                        <a:pt x="58881" y="26915"/>
                        <a:pt x="59632" y="32545"/>
                      </a:cubicBezTo>
                      <a:cubicBezTo>
                        <a:pt x="60383" y="38175"/>
                        <a:pt x="60758" y="44040"/>
                        <a:pt x="60758" y="50140"/>
                      </a:cubicBezTo>
                      <a:cubicBezTo>
                        <a:pt x="60758" y="58398"/>
                        <a:pt x="60007" y="66139"/>
                        <a:pt x="58506" y="73364"/>
                      </a:cubicBezTo>
                      <a:cubicBezTo>
                        <a:pt x="57005" y="80590"/>
                        <a:pt x="54025" y="86736"/>
                        <a:pt x="49569" y="91803"/>
                      </a:cubicBezTo>
                      <a:cubicBezTo>
                        <a:pt x="45111" y="96870"/>
                        <a:pt x="38754" y="99404"/>
                        <a:pt x="30496" y="99404"/>
                      </a:cubicBezTo>
                      <a:close/>
                      <a:moveTo>
                        <a:pt x="30496" y="95603"/>
                      </a:moveTo>
                      <a:cubicBezTo>
                        <a:pt x="35845" y="95603"/>
                        <a:pt x="39833" y="92859"/>
                        <a:pt x="42460" y="87370"/>
                      </a:cubicBezTo>
                      <a:cubicBezTo>
                        <a:pt x="45088" y="81880"/>
                        <a:pt x="46707" y="75804"/>
                        <a:pt x="47317" y="69141"/>
                      </a:cubicBezTo>
                      <a:cubicBezTo>
                        <a:pt x="47926" y="62479"/>
                        <a:pt x="48231" y="55395"/>
                        <a:pt x="48231" y="47888"/>
                      </a:cubicBezTo>
                      <a:cubicBezTo>
                        <a:pt x="48231" y="40662"/>
                        <a:pt x="47926" y="33999"/>
                        <a:pt x="47317" y="27900"/>
                      </a:cubicBezTo>
                      <a:cubicBezTo>
                        <a:pt x="46707" y="21801"/>
                        <a:pt x="45111" y="16265"/>
                        <a:pt x="42531" y="11291"/>
                      </a:cubicBezTo>
                      <a:cubicBezTo>
                        <a:pt x="39950" y="6318"/>
                        <a:pt x="35939" y="3831"/>
                        <a:pt x="30496" y="3831"/>
                      </a:cubicBezTo>
                      <a:cubicBezTo>
                        <a:pt x="25053" y="3831"/>
                        <a:pt x="21018" y="6318"/>
                        <a:pt x="18391" y="11291"/>
                      </a:cubicBezTo>
                      <a:cubicBezTo>
                        <a:pt x="15763" y="16265"/>
                        <a:pt x="14145" y="21801"/>
                        <a:pt x="13535" y="27900"/>
                      </a:cubicBezTo>
                      <a:cubicBezTo>
                        <a:pt x="12925" y="33999"/>
                        <a:pt x="12620" y="40662"/>
                        <a:pt x="12620" y="47888"/>
                      </a:cubicBezTo>
                      <a:cubicBezTo>
                        <a:pt x="12620" y="53236"/>
                        <a:pt x="12761" y="58280"/>
                        <a:pt x="13043" y="63019"/>
                      </a:cubicBezTo>
                      <a:cubicBezTo>
                        <a:pt x="13324" y="67758"/>
                        <a:pt x="14027" y="72637"/>
                        <a:pt x="15153" y="77658"/>
                      </a:cubicBezTo>
                      <a:cubicBezTo>
                        <a:pt x="16279" y="82678"/>
                        <a:pt x="18086" y="86924"/>
                        <a:pt x="20573" y="90395"/>
                      </a:cubicBezTo>
                      <a:cubicBezTo>
                        <a:pt x="23060" y="93867"/>
                        <a:pt x="26367" y="95603"/>
                        <a:pt x="30496" y="9560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3" name="Freeform: Shape 1582">
                  <a:extLst>
                    <a:ext uri="{FF2B5EF4-FFF2-40B4-BE49-F238E27FC236}">
                      <a16:creationId xmlns:a16="http://schemas.microsoft.com/office/drawing/2014/main" id="{654A7BAA-79A6-78AE-F5C9-D40E8330D6A4}"/>
                    </a:ext>
                  </a:extLst>
                </p:cNvPr>
                <p:cNvSpPr/>
                <p:nvPr/>
              </p:nvSpPr>
              <p:spPr>
                <a:xfrm>
                  <a:off x="785776" y="1523214"/>
                  <a:ext cx="41100" cy="68125"/>
                </a:xfrm>
                <a:custGeom>
                  <a:avLst/>
                  <a:gdLst>
                    <a:gd name="csX0" fmla="*/ 20644 w 41100"/>
                    <a:gd name="csY0" fmla="*/ 68297 h 68125"/>
                    <a:gd name="csX1" fmla="*/ 10369 w 41100"/>
                    <a:gd name="csY1" fmla="*/ 65060 h 68125"/>
                    <a:gd name="csX2" fmla="*/ 4034 w 41100"/>
                    <a:gd name="csY2" fmla="*/ 56615 h 68125"/>
                    <a:gd name="csX3" fmla="*/ 938 w 41100"/>
                    <a:gd name="csY3" fmla="*/ 45706 h 68125"/>
                    <a:gd name="csX4" fmla="*/ 93 w 41100"/>
                    <a:gd name="csY4" fmla="*/ 34094 h 68125"/>
                    <a:gd name="csX5" fmla="*/ 3120 w 41100"/>
                    <a:gd name="csY5" fmla="*/ 18470 h 68125"/>
                    <a:gd name="csX6" fmla="*/ 12058 w 41100"/>
                    <a:gd name="csY6" fmla="*/ 5380 h 68125"/>
                    <a:gd name="csX7" fmla="*/ 26134 w 41100"/>
                    <a:gd name="csY7" fmla="*/ 172 h 68125"/>
                    <a:gd name="csX8" fmla="*/ 32467 w 41100"/>
                    <a:gd name="csY8" fmla="*/ 1439 h 68125"/>
                    <a:gd name="csX9" fmla="*/ 37042 w 41100"/>
                    <a:gd name="csY9" fmla="*/ 5239 h 68125"/>
                    <a:gd name="csX10" fmla="*/ 38661 w 41100"/>
                    <a:gd name="csY10" fmla="*/ 11291 h 68125"/>
                    <a:gd name="csX11" fmla="*/ 37324 w 41100"/>
                    <a:gd name="csY11" fmla="*/ 14670 h 68125"/>
                    <a:gd name="csX12" fmla="*/ 33874 w 41100"/>
                    <a:gd name="csY12" fmla="*/ 16078 h 68125"/>
                    <a:gd name="csX13" fmla="*/ 30567 w 41100"/>
                    <a:gd name="csY13" fmla="*/ 14670 h 68125"/>
                    <a:gd name="csX14" fmla="*/ 29230 w 41100"/>
                    <a:gd name="csY14" fmla="*/ 11291 h 68125"/>
                    <a:gd name="csX15" fmla="*/ 30567 w 41100"/>
                    <a:gd name="csY15" fmla="*/ 7913 h 68125"/>
                    <a:gd name="csX16" fmla="*/ 33874 w 41100"/>
                    <a:gd name="csY16" fmla="*/ 6506 h 68125"/>
                    <a:gd name="csX17" fmla="*/ 34437 w 41100"/>
                    <a:gd name="csY17" fmla="*/ 6506 h 68125"/>
                    <a:gd name="csX18" fmla="*/ 30849 w 41100"/>
                    <a:gd name="csY18" fmla="*/ 3832 h 68125"/>
                    <a:gd name="csX19" fmla="*/ 26134 w 41100"/>
                    <a:gd name="csY19" fmla="*/ 2987 h 68125"/>
                    <a:gd name="csX20" fmla="*/ 20574 w 41100"/>
                    <a:gd name="csY20" fmla="*/ 4324 h 68125"/>
                    <a:gd name="csX21" fmla="*/ 15999 w 41100"/>
                    <a:gd name="csY21" fmla="*/ 7913 h 68125"/>
                    <a:gd name="csX22" fmla="*/ 12621 w 41100"/>
                    <a:gd name="csY22" fmla="*/ 12840 h 68125"/>
                    <a:gd name="csX23" fmla="*/ 10510 w 41100"/>
                    <a:gd name="csY23" fmla="*/ 18963 h 68125"/>
                    <a:gd name="csX24" fmla="*/ 9594 w 41100"/>
                    <a:gd name="csY24" fmla="*/ 25367 h 68125"/>
                    <a:gd name="csX25" fmla="*/ 9383 w 41100"/>
                    <a:gd name="csY25" fmla="*/ 32827 h 68125"/>
                    <a:gd name="csX26" fmla="*/ 14310 w 41100"/>
                    <a:gd name="csY26" fmla="*/ 26282 h 68125"/>
                    <a:gd name="csX27" fmla="*/ 21488 w 41100"/>
                    <a:gd name="csY27" fmla="*/ 23678 h 68125"/>
                    <a:gd name="csX28" fmla="*/ 29512 w 41100"/>
                    <a:gd name="csY28" fmla="*/ 25437 h 68125"/>
                    <a:gd name="csX29" fmla="*/ 35775 w 41100"/>
                    <a:gd name="csY29" fmla="*/ 30364 h 68125"/>
                    <a:gd name="csX30" fmla="*/ 39787 w 41100"/>
                    <a:gd name="csY30" fmla="*/ 37613 h 68125"/>
                    <a:gd name="csX31" fmla="*/ 41194 w 41100"/>
                    <a:gd name="csY31" fmla="*/ 45918 h 68125"/>
                    <a:gd name="csX32" fmla="*/ 38590 w 41100"/>
                    <a:gd name="csY32" fmla="*/ 56896 h 68125"/>
                    <a:gd name="csX33" fmla="*/ 31271 w 41100"/>
                    <a:gd name="csY33" fmla="*/ 65201 h 68125"/>
                    <a:gd name="csX34" fmla="*/ 20644 w 41100"/>
                    <a:gd name="csY34" fmla="*/ 68297 h 68125"/>
                    <a:gd name="csX35" fmla="*/ 20644 w 41100"/>
                    <a:gd name="csY35" fmla="*/ 65201 h 68125"/>
                    <a:gd name="csX36" fmla="*/ 26767 w 41100"/>
                    <a:gd name="csY36" fmla="*/ 63442 h 68125"/>
                    <a:gd name="csX37" fmla="*/ 30215 w 41100"/>
                    <a:gd name="csY37" fmla="*/ 58797 h 68125"/>
                    <a:gd name="csX38" fmla="*/ 31552 w 41100"/>
                    <a:gd name="csY38" fmla="*/ 53025 h 68125"/>
                    <a:gd name="csX39" fmla="*/ 31764 w 41100"/>
                    <a:gd name="csY39" fmla="*/ 45918 h 68125"/>
                    <a:gd name="csX40" fmla="*/ 31271 w 41100"/>
                    <a:gd name="csY40" fmla="*/ 36276 h 68125"/>
                    <a:gd name="csX41" fmla="*/ 28386 w 41100"/>
                    <a:gd name="csY41" fmla="*/ 29238 h 68125"/>
                    <a:gd name="csX42" fmla="*/ 21066 w 41100"/>
                    <a:gd name="csY42" fmla="*/ 26212 h 68125"/>
                    <a:gd name="csX43" fmla="*/ 14521 w 41100"/>
                    <a:gd name="csY43" fmla="*/ 28957 h 68125"/>
                    <a:gd name="csX44" fmla="*/ 10720 w 41100"/>
                    <a:gd name="csY44" fmla="*/ 35854 h 68125"/>
                    <a:gd name="csX45" fmla="*/ 9524 w 41100"/>
                    <a:gd name="csY45" fmla="*/ 43806 h 68125"/>
                    <a:gd name="csX46" fmla="*/ 9665 w 41100"/>
                    <a:gd name="csY46" fmla="*/ 45776 h 68125"/>
                    <a:gd name="csX47" fmla="*/ 9665 w 41100"/>
                    <a:gd name="csY47" fmla="*/ 45988 h 68125"/>
                    <a:gd name="csX48" fmla="*/ 9524 w 41100"/>
                    <a:gd name="csY48" fmla="*/ 46199 h 68125"/>
                    <a:gd name="csX49" fmla="*/ 10439 w 41100"/>
                    <a:gd name="csY49" fmla="*/ 54856 h 68125"/>
                    <a:gd name="csX50" fmla="*/ 13817 w 41100"/>
                    <a:gd name="csY50" fmla="*/ 62175 h 68125"/>
                    <a:gd name="csX51" fmla="*/ 20644 w 41100"/>
                    <a:gd name="csY51" fmla="*/ 65201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</a:cxnLst>
                  <a:rect l="l" t="t" r="r" b="b"/>
                  <a:pathLst>
                    <a:path w="41100" h="68125">
                      <a:moveTo>
                        <a:pt x="20644" y="68297"/>
                      </a:moveTo>
                      <a:cubicBezTo>
                        <a:pt x="16515" y="68297"/>
                        <a:pt x="13090" y="67218"/>
                        <a:pt x="10369" y="65060"/>
                      </a:cubicBezTo>
                      <a:cubicBezTo>
                        <a:pt x="7647" y="62902"/>
                        <a:pt x="5536" y="60087"/>
                        <a:pt x="4034" y="56615"/>
                      </a:cubicBezTo>
                      <a:cubicBezTo>
                        <a:pt x="2533" y="53143"/>
                        <a:pt x="1501" y="49506"/>
                        <a:pt x="938" y="45706"/>
                      </a:cubicBezTo>
                      <a:cubicBezTo>
                        <a:pt x="375" y="41906"/>
                        <a:pt x="93" y="38035"/>
                        <a:pt x="93" y="34094"/>
                      </a:cubicBezTo>
                      <a:cubicBezTo>
                        <a:pt x="93" y="28933"/>
                        <a:pt x="1102" y="23725"/>
                        <a:pt x="3120" y="18470"/>
                      </a:cubicBezTo>
                      <a:cubicBezTo>
                        <a:pt x="5137" y="13215"/>
                        <a:pt x="8117" y="8852"/>
                        <a:pt x="12058" y="5380"/>
                      </a:cubicBezTo>
                      <a:cubicBezTo>
                        <a:pt x="15999" y="1908"/>
                        <a:pt x="20691" y="172"/>
                        <a:pt x="26134" y="172"/>
                      </a:cubicBezTo>
                      <a:cubicBezTo>
                        <a:pt x="28386" y="172"/>
                        <a:pt x="30497" y="594"/>
                        <a:pt x="32467" y="1439"/>
                      </a:cubicBezTo>
                      <a:cubicBezTo>
                        <a:pt x="34438" y="2283"/>
                        <a:pt x="35963" y="3550"/>
                        <a:pt x="37042" y="5239"/>
                      </a:cubicBezTo>
                      <a:cubicBezTo>
                        <a:pt x="38121" y="6928"/>
                        <a:pt x="38661" y="8946"/>
                        <a:pt x="38661" y="11291"/>
                      </a:cubicBezTo>
                      <a:cubicBezTo>
                        <a:pt x="38661" y="12605"/>
                        <a:pt x="38215" y="13732"/>
                        <a:pt x="37324" y="14670"/>
                      </a:cubicBezTo>
                      <a:cubicBezTo>
                        <a:pt x="36432" y="15608"/>
                        <a:pt x="35282" y="16078"/>
                        <a:pt x="33874" y="16078"/>
                      </a:cubicBezTo>
                      <a:cubicBezTo>
                        <a:pt x="32561" y="16078"/>
                        <a:pt x="31459" y="15608"/>
                        <a:pt x="30567" y="14670"/>
                      </a:cubicBezTo>
                      <a:cubicBezTo>
                        <a:pt x="29676" y="13732"/>
                        <a:pt x="29230" y="12605"/>
                        <a:pt x="29230" y="11291"/>
                      </a:cubicBezTo>
                      <a:cubicBezTo>
                        <a:pt x="29230" y="9978"/>
                        <a:pt x="29676" y="8852"/>
                        <a:pt x="30567" y="7913"/>
                      </a:cubicBezTo>
                      <a:cubicBezTo>
                        <a:pt x="31459" y="6975"/>
                        <a:pt x="32561" y="6506"/>
                        <a:pt x="33874" y="6506"/>
                      </a:cubicBezTo>
                      <a:lnTo>
                        <a:pt x="34437" y="6506"/>
                      </a:lnTo>
                      <a:cubicBezTo>
                        <a:pt x="33593" y="5286"/>
                        <a:pt x="32397" y="4394"/>
                        <a:pt x="30849" y="3832"/>
                      </a:cubicBezTo>
                      <a:cubicBezTo>
                        <a:pt x="29300" y="3268"/>
                        <a:pt x="27729" y="2987"/>
                        <a:pt x="26134" y="2987"/>
                      </a:cubicBezTo>
                      <a:cubicBezTo>
                        <a:pt x="24163" y="2987"/>
                        <a:pt x="22309" y="3433"/>
                        <a:pt x="20574" y="4324"/>
                      </a:cubicBezTo>
                      <a:cubicBezTo>
                        <a:pt x="18837" y="5216"/>
                        <a:pt x="17313" y="6412"/>
                        <a:pt x="15999" y="7913"/>
                      </a:cubicBezTo>
                      <a:cubicBezTo>
                        <a:pt x="14685" y="9415"/>
                        <a:pt x="13559" y="11057"/>
                        <a:pt x="12621" y="12840"/>
                      </a:cubicBezTo>
                      <a:cubicBezTo>
                        <a:pt x="11682" y="14623"/>
                        <a:pt x="10979" y="16664"/>
                        <a:pt x="10510" y="18963"/>
                      </a:cubicBezTo>
                      <a:cubicBezTo>
                        <a:pt x="10040" y="21262"/>
                        <a:pt x="9735" y="23397"/>
                        <a:pt x="9594" y="25367"/>
                      </a:cubicBezTo>
                      <a:cubicBezTo>
                        <a:pt x="9454" y="27337"/>
                        <a:pt x="9383" y="29824"/>
                        <a:pt x="9383" y="32827"/>
                      </a:cubicBezTo>
                      <a:cubicBezTo>
                        <a:pt x="10510" y="30199"/>
                        <a:pt x="12152" y="28018"/>
                        <a:pt x="14310" y="26282"/>
                      </a:cubicBezTo>
                      <a:cubicBezTo>
                        <a:pt x="16468" y="24546"/>
                        <a:pt x="18861" y="23678"/>
                        <a:pt x="21488" y="23678"/>
                      </a:cubicBezTo>
                      <a:cubicBezTo>
                        <a:pt x="24397" y="23678"/>
                        <a:pt x="27072" y="24264"/>
                        <a:pt x="29512" y="25437"/>
                      </a:cubicBezTo>
                      <a:cubicBezTo>
                        <a:pt x="31951" y="26610"/>
                        <a:pt x="34039" y="28252"/>
                        <a:pt x="35775" y="30364"/>
                      </a:cubicBezTo>
                      <a:cubicBezTo>
                        <a:pt x="37511" y="32475"/>
                        <a:pt x="38848" y="34892"/>
                        <a:pt x="39787" y="37613"/>
                      </a:cubicBezTo>
                      <a:cubicBezTo>
                        <a:pt x="40725" y="40334"/>
                        <a:pt x="41194" y="43102"/>
                        <a:pt x="41194" y="45918"/>
                      </a:cubicBezTo>
                      <a:cubicBezTo>
                        <a:pt x="41194" y="49765"/>
                        <a:pt x="40326" y="53424"/>
                        <a:pt x="38590" y="56896"/>
                      </a:cubicBezTo>
                      <a:cubicBezTo>
                        <a:pt x="36854" y="60368"/>
                        <a:pt x="34414" y="63136"/>
                        <a:pt x="31271" y="65201"/>
                      </a:cubicBezTo>
                      <a:cubicBezTo>
                        <a:pt x="28127" y="67265"/>
                        <a:pt x="24585" y="68297"/>
                        <a:pt x="20644" y="68297"/>
                      </a:cubicBezTo>
                      <a:close/>
                      <a:moveTo>
                        <a:pt x="20644" y="65201"/>
                      </a:moveTo>
                      <a:cubicBezTo>
                        <a:pt x="23178" y="65201"/>
                        <a:pt x="25219" y="64615"/>
                        <a:pt x="26767" y="63442"/>
                      </a:cubicBezTo>
                      <a:cubicBezTo>
                        <a:pt x="28315" y="62269"/>
                        <a:pt x="29465" y="60721"/>
                        <a:pt x="30215" y="58797"/>
                      </a:cubicBezTo>
                      <a:cubicBezTo>
                        <a:pt x="30966" y="56873"/>
                        <a:pt x="31412" y="54949"/>
                        <a:pt x="31552" y="53025"/>
                      </a:cubicBezTo>
                      <a:cubicBezTo>
                        <a:pt x="31693" y="51102"/>
                        <a:pt x="31764" y="48733"/>
                        <a:pt x="31764" y="45918"/>
                      </a:cubicBezTo>
                      <a:cubicBezTo>
                        <a:pt x="31764" y="42164"/>
                        <a:pt x="31600" y="38950"/>
                        <a:pt x="31271" y="36276"/>
                      </a:cubicBezTo>
                      <a:cubicBezTo>
                        <a:pt x="30943" y="33601"/>
                        <a:pt x="29981" y="31255"/>
                        <a:pt x="28386" y="29238"/>
                      </a:cubicBezTo>
                      <a:cubicBezTo>
                        <a:pt x="26790" y="27221"/>
                        <a:pt x="24350" y="26212"/>
                        <a:pt x="21066" y="26212"/>
                      </a:cubicBezTo>
                      <a:cubicBezTo>
                        <a:pt x="18439" y="26212"/>
                        <a:pt x="16257" y="27127"/>
                        <a:pt x="14521" y="28957"/>
                      </a:cubicBezTo>
                      <a:cubicBezTo>
                        <a:pt x="12785" y="30786"/>
                        <a:pt x="11518" y="33085"/>
                        <a:pt x="10720" y="35854"/>
                      </a:cubicBezTo>
                      <a:cubicBezTo>
                        <a:pt x="9923" y="38622"/>
                        <a:pt x="9524" y="41272"/>
                        <a:pt x="9524" y="43806"/>
                      </a:cubicBezTo>
                      <a:cubicBezTo>
                        <a:pt x="9524" y="44651"/>
                        <a:pt x="9571" y="45307"/>
                        <a:pt x="9665" y="45776"/>
                      </a:cubicBezTo>
                      <a:cubicBezTo>
                        <a:pt x="9665" y="45871"/>
                        <a:pt x="9665" y="45941"/>
                        <a:pt x="9665" y="45988"/>
                      </a:cubicBezTo>
                      <a:cubicBezTo>
                        <a:pt x="9665" y="46035"/>
                        <a:pt x="9618" y="46105"/>
                        <a:pt x="9524" y="46199"/>
                      </a:cubicBezTo>
                      <a:cubicBezTo>
                        <a:pt x="9524" y="49108"/>
                        <a:pt x="9829" y="51994"/>
                        <a:pt x="10439" y="54856"/>
                      </a:cubicBezTo>
                      <a:cubicBezTo>
                        <a:pt x="11049" y="57717"/>
                        <a:pt x="12175" y="60157"/>
                        <a:pt x="13817" y="62175"/>
                      </a:cubicBezTo>
                      <a:cubicBezTo>
                        <a:pt x="15459" y="64192"/>
                        <a:pt x="17735" y="65201"/>
                        <a:pt x="20644" y="6520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2" name="Graphic 4">
                <a:extLst>
                  <a:ext uri="{FF2B5EF4-FFF2-40B4-BE49-F238E27FC236}">
                    <a16:creationId xmlns:a16="http://schemas.microsoft.com/office/drawing/2014/main" id="{E6DD5760-F82A-360D-72B7-1D0CB2760F49}"/>
                  </a:ext>
                </a:extLst>
              </p:cNvPr>
              <p:cNvGrpSpPr/>
              <p:nvPr/>
            </p:nvGrpSpPr>
            <p:grpSpPr>
              <a:xfrm>
                <a:off x="649948" y="853147"/>
                <a:ext cx="179603" cy="122541"/>
                <a:chOff x="649948" y="853147"/>
                <a:chExt cx="179603" cy="122541"/>
              </a:xfrm>
              <a:solidFill>
                <a:srgbClr val="262626"/>
              </a:solidFill>
            </p:grpSpPr>
            <p:sp>
              <p:nvSpPr>
                <p:cNvPr id="1578" name="Freeform: Shape 1577">
                  <a:extLst>
                    <a:ext uri="{FF2B5EF4-FFF2-40B4-BE49-F238E27FC236}">
                      <a16:creationId xmlns:a16="http://schemas.microsoft.com/office/drawing/2014/main" id="{A3B9E8A4-9495-362D-9C7D-569C001E1A15}"/>
                    </a:ext>
                  </a:extLst>
                </p:cNvPr>
                <p:cNvSpPr/>
                <p:nvPr/>
              </p:nvSpPr>
              <p:spPr>
                <a:xfrm>
                  <a:off x="649948" y="876457"/>
                  <a:ext cx="48137" cy="95994"/>
                </a:xfrm>
                <a:custGeom>
                  <a:avLst/>
                  <a:gdLst>
                    <a:gd name="csX0" fmla="*/ 937 w 48137"/>
                    <a:gd name="csY0" fmla="*/ 96092 h 95994"/>
                    <a:gd name="csX1" fmla="*/ 937 w 48137"/>
                    <a:gd name="csY1" fmla="*/ 91025 h 95994"/>
                    <a:gd name="csX2" fmla="*/ 18954 w 48137"/>
                    <a:gd name="csY2" fmla="*/ 86380 h 95994"/>
                    <a:gd name="csX3" fmla="*/ 18954 w 48137"/>
                    <a:gd name="csY3" fmla="*/ 10795 h 95994"/>
                    <a:gd name="csX4" fmla="*/ 93 w 48137"/>
                    <a:gd name="csY4" fmla="*/ 14313 h 95994"/>
                    <a:gd name="csX5" fmla="*/ 93 w 48137"/>
                    <a:gd name="csY5" fmla="*/ 9246 h 95994"/>
                    <a:gd name="csX6" fmla="*/ 26836 w 48137"/>
                    <a:gd name="csY6" fmla="*/ 97 h 95994"/>
                    <a:gd name="csX7" fmla="*/ 28807 w 48137"/>
                    <a:gd name="csY7" fmla="*/ 97 h 95994"/>
                    <a:gd name="csX8" fmla="*/ 29792 w 48137"/>
                    <a:gd name="csY8" fmla="*/ 449 h 95994"/>
                    <a:gd name="csX9" fmla="*/ 30214 w 48137"/>
                    <a:gd name="csY9" fmla="*/ 1364 h 95994"/>
                    <a:gd name="csX10" fmla="*/ 30214 w 48137"/>
                    <a:gd name="csY10" fmla="*/ 86380 h 95994"/>
                    <a:gd name="csX11" fmla="*/ 48231 w 48137"/>
                    <a:gd name="csY11" fmla="*/ 91025 h 95994"/>
                    <a:gd name="csX12" fmla="*/ 48231 w 48137"/>
                    <a:gd name="csY12" fmla="*/ 96092 h 95994"/>
                    <a:gd name="csX13" fmla="*/ 937 w 48137"/>
                    <a:gd name="csY13" fmla="*/ 96092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937" y="96092"/>
                      </a:moveTo>
                      <a:lnTo>
                        <a:pt x="937" y="91025"/>
                      </a:lnTo>
                      <a:cubicBezTo>
                        <a:pt x="12948" y="91025"/>
                        <a:pt x="18954" y="89477"/>
                        <a:pt x="18954" y="86380"/>
                      </a:cubicBezTo>
                      <a:lnTo>
                        <a:pt x="18954" y="10795"/>
                      </a:lnTo>
                      <a:cubicBezTo>
                        <a:pt x="13981" y="13140"/>
                        <a:pt x="7694" y="14313"/>
                        <a:pt x="93" y="14313"/>
                      </a:cubicBezTo>
                      <a:lnTo>
                        <a:pt x="93" y="9246"/>
                      </a:lnTo>
                      <a:cubicBezTo>
                        <a:pt x="11916" y="9246"/>
                        <a:pt x="20831" y="6197"/>
                        <a:pt x="26836" y="97"/>
                      </a:cubicBezTo>
                      <a:lnTo>
                        <a:pt x="28807" y="97"/>
                      </a:lnTo>
                      <a:cubicBezTo>
                        <a:pt x="29183" y="97"/>
                        <a:pt x="29511" y="215"/>
                        <a:pt x="29792" y="449"/>
                      </a:cubicBezTo>
                      <a:cubicBezTo>
                        <a:pt x="30074" y="684"/>
                        <a:pt x="30214" y="988"/>
                        <a:pt x="30214" y="1364"/>
                      </a:cubicBezTo>
                      <a:lnTo>
                        <a:pt x="30214" y="86380"/>
                      </a:lnTo>
                      <a:cubicBezTo>
                        <a:pt x="30214" y="89477"/>
                        <a:pt x="36220" y="91025"/>
                        <a:pt x="48231" y="91025"/>
                      </a:cubicBezTo>
                      <a:lnTo>
                        <a:pt x="48231" y="96092"/>
                      </a:lnTo>
                      <a:lnTo>
                        <a:pt x="937" y="96092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9" name="Freeform: Shape 1578">
                  <a:extLst>
                    <a:ext uri="{FF2B5EF4-FFF2-40B4-BE49-F238E27FC236}">
                      <a16:creationId xmlns:a16="http://schemas.microsoft.com/office/drawing/2014/main" id="{1A652D48-92B4-BA04-46D4-0395F6DF1841}"/>
                    </a:ext>
                  </a:extLst>
                </p:cNvPr>
                <p:cNvSpPr/>
                <p:nvPr/>
              </p:nvSpPr>
              <p:spPr>
                <a:xfrm>
                  <a:off x="715118" y="876457"/>
                  <a:ext cx="60664" cy="99232"/>
                </a:xfrm>
                <a:custGeom>
                  <a:avLst/>
                  <a:gdLst>
                    <a:gd name="csX0" fmla="*/ 30496 w 60664"/>
                    <a:gd name="csY0" fmla="*/ 99330 h 99232"/>
                    <a:gd name="csX1" fmla="*/ 6497 w 60664"/>
                    <a:gd name="csY1" fmla="*/ 84761 h 99232"/>
                    <a:gd name="csX2" fmla="*/ 93 w 60664"/>
                    <a:gd name="csY2" fmla="*/ 50066 h 99232"/>
                    <a:gd name="csX3" fmla="*/ 2416 w 60664"/>
                    <a:gd name="csY3" fmla="*/ 26489 h 99232"/>
                    <a:gd name="csX4" fmla="*/ 11494 w 60664"/>
                    <a:gd name="csY4" fmla="*/ 7769 h 99232"/>
                    <a:gd name="csX5" fmla="*/ 30496 w 60664"/>
                    <a:gd name="csY5" fmla="*/ 97 h 99232"/>
                    <a:gd name="csX6" fmla="*/ 46119 w 60664"/>
                    <a:gd name="csY6" fmla="*/ 4742 h 99232"/>
                    <a:gd name="csX7" fmla="*/ 55340 w 60664"/>
                    <a:gd name="csY7" fmla="*/ 16706 h 99232"/>
                    <a:gd name="csX8" fmla="*/ 59632 w 60664"/>
                    <a:gd name="csY8" fmla="*/ 32471 h 99232"/>
                    <a:gd name="csX9" fmla="*/ 60758 w 60664"/>
                    <a:gd name="csY9" fmla="*/ 50066 h 99232"/>
                    <a:gd name="csX10" fmla="*/ 58506 w 60664"/>
                    <a:gd name="csY10" fmla="*/ 73290 h 99232"/>
                    <a:gd name="csX11" fmla="*/ 49569 w 60664"/>
                    <a:gd name="csY11" fmla="*/ 91729 h 99232"/>
                    <a:gd name="csX12" fmla="*/ 30496 w 60664"/>
                    <a:gd name="csY12" fmla="*/ 99330 h 99232"/>
                    <a:gd name="csX13" fmla="*/ 30496 w 60664"/>
                    <a:gd name="csY13" fmla="*/ 95529 h 99232"/>
                    <a:gd name="csX14" fmla="*/ 42460 w 60664"/>
                    <a:gd name="csY14" fmla="*/ 87295 h 99232"/>
                    <a:gd name="csX15" fmla="*/ 47317 w 60664"/>
                    <a:gd name="csY15" fmla="*/ 69067 h 99232"/>
                    <a:gd name="csX16" fmla="*/ 48231 w 60664"/>
                    <a:gd name="csY16" fmla="*/ 47814 h 99232"/>
                    <a:gd name="csX17" fmla="*/ 47317 w 60664"/>
                    <a:gd name="csY17" fmla="*/ 27826 h 99232"/>
                    <a:gd name="csX18" fmla="*/ 42531 w 60664"/>
                    <a:gd name="csY18" fmla="*/ 11217 h 99232"/>
                    <a:gd name="csX19" fmla="*/ 30496 w 60664"/>
                    <a:gd name="csY19" fmla="*/ 3756 h 99232"/>
                    <a:gd name="csX20" fmla="*/ 18391 w 60664"/>
                    <a:gd name="csY20" fmla="*/ 11217 h 99232"/>
                    <a:gd name="csX21" fmla="*/ 13535 w 60664"/>
                    <a:gd name="csY21" fmla="*/ 27826 h 99232"/>
                    <a:gd name="csX22" fmla="*/ 12620 w 60664"/>
                    <a:gd name="csY22" fmla="*/ 47814 h 99232"/>
                    <a:gd name="csX23" fmla="*/ 13043 w 60664"/>
                    <a:gd name="csY23" fmla="*/ 62945 h 99232"/>
                    <a:gd name="csX24" fmla="*/ 15153 w 60664"/>
                    <a:gd name="csY24" fmla="*/ 77583 h 99232"/>
                    <a:gd name="csX25" fmla="*/ 20573 w 60664"/>
                    <a:gd name="csY25" fmla="*/ 90321 h 99232"/>
                    <a:gd name="csX26" fmla="*/ 30496 w 60664"/>
                    <a:gd name="csY26" fmla="*/ 95529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496" y="99330"/>
                      </a:moveTo>
                      <a:cubicBezTo>
                        <a:pt x="18766" y="99330"/>
                        <a:pt x="10767" y="94473"/>
                        <a:pt x="6497" y="84761"/>
                      </a:cubicBezTo>
                      <a:cubicBezTo>
                        <a:pt x="2228" y="75049"/>
                        <a:pt x="93" y="63484"/>
                        <a:pt x="93" y="50066"/>
                      </a:cubicBezTo>
                      <a:cubicBezTo>
                        <a:pt x="93" y="41714"/>
                        <a:pt x="867" y="33855"/>
                        <a:pt x="2416" y="26489"/>
                      </a:cubicBezTo>
                      <a:cubicBezTo>
                        <a:pt x="3964" y="19123"/>
                        <a:pt x="6990" y="12883"/>
                        <a:pt x="11494" y="7769"/>
                      </a:cubicBezTo>
                      <a:cubicBezTo>
                        <a:pt x="15998" y="2654"/>
                        <a:pt x="22332" y="97"/>
                        <a:pt x="30496" y="97"/>
                      </a:cubicBezTo>
                      <a:cubicBezTo>
                        <a:pt x="36877" y="97"/>
                        <a:pt x="42085" y="1646"/>
                        <a:pt x="46119" y="4742"/>
                      </a:cubicBezTo>
                      <a:cubicBezTo>
                        <a:pt x="50155" y="7838"/>
                        <a:pt x="53228" y="11826"/>
                        <a:pt x="55340" y="16706"/>
                      </a:cubicBezTo>
                      <a:cubicBezTo>
                        <a:pt x="57450" y="21585"/>
                        <a:pt x="58881" y="26840"/>
                        <a:pt x="59632" y="32471"/>
                      </a:cubicBezTo>
                      <a:cubicBezTo>
                        <a:pt x="60383" y="38101"/>
                        <a:pt x="60758" y="43966"/>
                        <a:pt x="60758" y="50066"/>
                      </a:cubicBezTo>
                      <a:cubicBezTo>
                        <a:pt x="60758" y="58323"/>
                        <a:pt x="60007" y="66065"/>
                        <a:pt x="58506" y="73290"/>
                      </a:cubicBezTo>
                      <a:cubicBezTo>
                        <a:pt x="57005" y="80515"/>
                        <a:pt x="54025" y="86662"/>
                        <a:pt x="49569" y="91729"/>
                      </a:cubicBezTo>
                      <a:cubicBezTo>
                        <a:pt x="45111" y="96796"/>
                        <a:pt x="38754" y="99330"/>
                        <a:pt x="30496" y="99330"/>
                      </a:cubicBezTo>
                      <a:close/>
                      <a:moveTo>
                        <a:pt x="30496" y="95529"/>
                      </a:moveTo>
                      <a:cubicBezTo>
                        <a:pt x="35845" y="95529"/>
                        <a:pt x="39833" y="92784"/>
                        <a:pt x="42460" y="87295"/>
                      </a:cubicBezTo>
                      <a:cubicBezTo>
                        <a:pt x="45088" y="81806"/>
                        <a:pt x="46707" y="75729"/>
                        <a:pt x="47317" y="69067"/>
                      </a:cubicBezTo>
                      <a:cubicBezTo>
                        <a:pt x="47926" y="62405"/>
                        <a:pt x="48231" y="55321"/>
                        <a:pt x="48231" y="47814"/>
                      </a:cubicBezTo>
                      <a:cubicBezTo>
                        <a:pt x="48231" y="40588"/>
                        <a:pt x="47926" y="33925"/>
                        <a:pt x="47317" y="27826"/>
                      </a:cubicBezTo>
                      <a:cubicBezTo>
                        <a:pt x="46707" y="21727"/>
                        <a:pt x="45111" y="16190"/>
                        <a:pt x="42531" y="11217"/>
                      </a:cubicBezTo>
                      <a:cubicBezTo>
                        <a:pt x="39950" y="6243"/>
                        <a:pt x="35939" y="3756"/>
                        <a:pt x="30496" y="3756"/>
                      </a:cubicBezTo>
                      <a:cubicBezTo>
                        <a:pt x="25053" y="3756"/>
                        <a:pt x="21018" y="6243"/>
                        <a:pt x="18391" y="11217"/>
                      </a:cubicBezTo>
                      <a:cubicBezTo>
                        <a:pt x="15763" y="16190"/>
                        <a:pt x="14145" y="21727"/>
                        <a:pt x="13535" y="27826"/>
                      </a:cubicBezTo>
                      <a:cubicBezTo>
                        <a:pt x="12925" y="33925"/>
                        <a:pt x="12620" y="40588"/>
                        <a:pt x="12620" y="47814"/>
                      </a:cubicBezTo>
                      <a:cubicBezTo>
                        <a:pt x="12620" y="53162"/>
                        <a:pt x="12761" y="58206"/>
                        <a:pt x="13043" y="62945"/>
                      </a:cubicBezTo>
                      <a:cubicBezTo>
                        <a:pt x="13324" y="67683"/>
                        <a:pt x="14027" y="72563"/>
                        <a:pt x="15153" y="77583"/>
                      </a:cubicBezTo>
                      <a:cubicBezTo>
                        <a:pt x="16279" y="82603"/>
                        <a:pt x="18086" y="86849"/>
                        <a:pt x="20573" y="90321"/>
                      </a:cubicBezTo>
                      <a:cubicBezTo>
                        <a:pt x="23060" y="93793"/>
                        <a:pt x="26367" y="95529"/>
                        <a:pt x="30496" y="9552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0" name="Freeform: Shape 1579">
                  <a:extLst>
                    <a:ext uri="{FF2B5EF4-FFF2-40B4-BE49-F238E27FC236}">
                      <a16:creationId xmlns:a16="http://schemas.microsoft.com/office/drawing/2014/main" id="{FFA6C7CB-9DBA-3A7F-D717-86251D379261}"/>
                    </a:ext>
                  </a:extLst>
                </p:cNvPr>
                <p:cNvSpPr/>
                <p:nvPr/>
              </p:nvSpPr>
              <p:spPr>
                <a:xfrm>
                  <a:off x="787184" y="853147"/>
                  <a:ext cx="42367" cy="69110"/>
                </a:xfrm>
                <a:custGeom>
                  <a:avLst/>
                  <a:gdLst>
                    <a:gd name="csX0" fmla="*/ 11635 w 42367"/>
                    <a:gd name="csY0" fmla="*/ 64563 h 69110"/>
                    <a:gd name="csX1" fmla="*/ 12620 w 42367"/>
                    <a:gd name="csY1" fmla="*/ 53795 h 69110"/>
                    <a:gd name="csX2" fmla="*/ 15506 w 42367"/>
                    <a:gd name="csY2" fmla="*/ 43308 h 69110"/>
                    <a:gd name="csX3" fmla="*/ 20010 w 42367"/>
                    <a:gd name="csY3" fmla="*/ 33174 h 69110"/>
                    <a:gd name="csX4" fmla="*/ 25710 w 42367"/>
                    <a:gd name="csY4" fmla="*/ 23885 h 69110"/>
                    <a:gd name="csX5" fmla="*/ 34860 w 42367"/>
                    <a:gd name="csY5" fmla="*/ 11358 h 69110"/>
                    <a:gd name="csX6" fmla="*/ 23458 w 42367"/>
                    <a:gd name="csY6" fmla="*/ 11358 h 69110"/>
                    <a:gd name="csX7" fmla="*/ 5301 w 42367"/>
                    <a:gd name="csY7" fmla="*/ 11779 h 69110"/>
                    <a:gd name="csX8" fmla="*/ 2908 w 42367"/>
                    <a:gd name="csY8" fmla="*/ 20929 h 69110"/>
                    <a:gd name="csX9" fmla="*/ 93 w 42367"/>
                    <a:gd name="csY9" fmla="*/ 20929 h 69110"/>
                    <a:gd name="csX10" fmla="*/ 3331 w 42367"/>
                    <a:gd name="csY10" fmla="*/ 97 h 69110"/>
                    <a:gd name="csX11" fmla="*/ 6146 w 42367"/>
                    <a:gd name="csY11" fmla="*/ 97 h 69110"/>
                    <a:gd name="csX12" fmla="*/ 6146 w 42367"/>
                    <a:gd name="csY12" fmla="*/ 378 h 69110"/>
                    <a:gd name="csX13" fmla="*/ 12198 w 42367"/>
                    <a:gd name="csY13" fmla="*/ 2771 h 69110"/>
                    <a:gd name="csX14" fmla="*/ 24021 w 42367"/>
                    <a:gd name="csY14" fmla="*/ 3334 h 69110"/>
                    <a:gd name="csX15" fmla="*/ 42460 w 42367"/>
                    <a:gd name="csY15" fmla="*/ 3334 h 69110"/>
                    <a:gd name="csX16" fmla="*/ 42460 w 42367"/>
                    <a:gd name="csY16" fmla="*/ 5868 h 69110"/>
                    <a:gd name="csX17" fmla="*/ 42460 w 42367"/>
                    <a:gd name="csY17" fmla="*/ 5938 h 69110"/>
                    <a:gd name="csX18" fmla="*/ 42460 w 42367"/>
                    <a:gd name="csY18" fmla="*/ 6149 h 69110"/>
                    <a:gd name="csX19" fmla="*/ 28807 w 42367"/>
                    <a:gd name="csY19" fmla="*/ 25292 h 69110"/>
                    <a:gd name="csX20" fmla="*/ 22473 w 42367"/>
                    <a:gd name="csY20" fmla="*/ 41831 h 69110"/>
                    <a:gd name="csX21" fmla="*/ 21206 w 42367"/>
                    <a:gd name="csY21" fmla="*/ 64563 h 69110"/>
                    <a:gd name="csX22" fmla="*/ 19799 w 42367"/>
                    <a:gd name="csY22" fmla="*/ 67871 h 69110"/>
                    <a:gd name="csX23" fmla="*/ 16421 w 42367"/>
                    <a:gd name="csY23" fmla="*/ 69207 h 69110"/>
                    <a:gd name="csX24" fmla="*/ 13043 w 42367"/>
                    <a:gd name="csY24" fmla="*/ 67871 h 69110"/>
                    <a:gd name="csX25" fmla="*/ 11635 w 42367"/>
                    <a:gd name="csY25" fmla="*/ 64563 h 6911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</a:cxnLst>
                  <a:rect l="l" t="t" r="r" b="b"/>
                  <a:pathLst>
                    <a:path w="42367" h="69110">
                      <a:moveTo>
                        <a:pt x="11635" y="64563"/>
                      </a:moveTo>
                      <a:cubicBezTo>
                        <a:pt x="11635" y="60903"/>
                        <a:pt x="11963" y="57314"/>
                        <a:pt x="12620" y="53795"/>
                      </a:cubicBezTo>
                      <a:cubicBezTo>
                        <a:pt x="13277" y="50276"/>
                        <a:pt x="14239" y="46781"/>
                        <a:pt x="15506" y="43308"/>
                      </a:cubicBezTo>
                      <a:cubicBezTo>
                        <a:pt x="16773" y="39837"/>
                        <a:pt x="18274" y="36459"/>
                        <a:pt x="20010" y="33174"/>
                      </a:cubicBezTo>
                      <a:cubicBezTo>
                        <a:pt x="21746" y="29890"/>
                        <a:pt x="23646" y="26794"/>
                        <a:pt x="25710" y="23885"/>
                      </a:cubicBezTo>
                      <a:lnTo>
                        <a:pt x="34860" y="11358"/>
                      </a:lnTo>
                      <a:lnTo>
                        <a:pt x="23458" y="11358"/>
                      </a:lnTo>
                      <a:cubicBezTo>
                        <a:pt x="11729" y="11358"/>
                        <a:pt x="5676" y="11498"/>
                        <a:pt x="5301" y="11779"/>
                      </a:cubicBezTo>
                      <a:cubicBezTo>
                        <a:pt x="4457" y="12812"/>
                        <a:pt x="3659" y="15862"/>
                        <a:pt x="2908" y="20929"/>
                      </a:cubicBezTo>
                      <a:lnTo>
                        <a:pt x="93" y="20929"/>
                      </a:lnTo>
                      <a:lnTo>
                        <a:pt x="3331" y="97"/>
                      </a:lnTo>
                      <a:lnTo>
                        <a:pt x="6146" y="97"/>
                      </a:lnTo>
                      <a:lnTo>
                        <a:pt x="6146" y="378"/>
                      </a:lnTo>
                      <a:cubicBezTo>
                        <a:pt x="6146" y="1598"/>
                        <a:pt x="8163" y="2396"/>
                        <a:pt x="12198" y="2771"/>
                      </a:cubicBezTo>
                      <a:cubicBezTo>
                        <a:pt x="16233" y="3146"/>
                        <a:pt x="20174" y="3334"/>
                        <a:pt x="24021" y="3334"/>
                      </a:cubicBezTo>
                      <a:lnTo>
                        <a:pt x="42460" y="3334"/>
                      </a:lnTo>
                      <a:lnTo>
                        <a:pt x="42460" y="5868"/>
                      </a:lnTo>
                      <a:cubicBezTo>
                        <a:pt x="42460" y="5868"/>
                        <a:pt x="42460" y="5891"/>
                        <a:pt x="42460" y="5938"/>
                      </a:cubicBezTo>
                      <a:cubicBezTo>
                        <a:pt x="42460" y="5985"/>
                        <a:pt x="42460" y="6055"/>
                        <a:pt x="42460" y="6149"/>
                      </a:cubicBezTo>
                      <a:lnTo>
                        <a:pt x="28807" y="25292"/>
                      </a:lnTo>
                      <a:cubicBezTo>
                        <a:pt x="25429" y="30266"/>
                        <a:pt x="23318" y="35779"/>
                        <a:pt x="22473" y="41831"/>
                      </a:cubicBezTo>
                      <a:cubicBezTo>
                        <a:pt x="21628" y="47884"/>
                        <a:pt x="21206" y="55461"/>
                        <a:pt x="21206" y="64563"/>
                      </a:cubicBezTo>
                      <a:cubicBezTo>
                        <a:pt x="21206" y="65877"/>
                        <a:pt x="20737" y="66979"/>
                        <a:pt x="19799" y="67871"/>
                      </a:cubicBezTo>
                      <a:cubicBezTo>
                        <a:pt x="18860" y="68762"/>
                        <a:pt x="17734" y="69207"/>
                        <a:pt x="16421" y="69207"/>
                      </a:cubicBezTo>
                      <a:cubicBezTo>
                        <a:pt x="15107" y="69207"/>
                        <a:pt x="13981" y="68762"/>
                        <a:pt x="13043" y="67871"/>
                      </a:cubicBezTo>
                      <a:cubicBezTo>
                        <a:pt x="12104" y="66979"/>
                        <a:pt x="11635" y="65877"/>
                        <a:pt x="11635" y="6456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3" name="Graphic 4">
                <a:extLst>
                  <a:ext uri="{FF2B5EF4-FFF2-40B4-BE49-F238E27FC236}">
                    <a16:creationId xmlns:a16="http://schemas.microsoft.com/office/drawing/2014/main" id="{F9E6E0BC-B4CF-5C35-88BE-63298DA00ACE}"/>
                  </a:ext>
                </a:extLst>
              </p:cNvPr>
              <p:cNvGrpSpPr/>
              <p:nvPr/>
            </p:nvGrpSpPr>
            <p:grpSpPr>
              <a:xfrm>
                <a:off x="649948" y="185049"/>
                <a:ext cx="176929" cy="121556"/>
                <a:chOff x="649948" y="185049"/>
                <a:chExt cx="176929" cy="121556"/>
              </a:xfrm>
              <a:solidFill>
                <a:srgbClr val="262626"/>
              </a:solidFill>
            </p:grpSpPr>
            <p:sp>
              <p:nvSpPr>
                <p:cNvPr id="1573" name="Freeform: Shape 1572">
                  <a:extLst>
                    <a:ext uri="{FF2B5EF4-FFF2-40B4-BE49-F238E27FC236}">
                      <a16:creationId xmlns:a16="http://schemas.microsoft.com/office/drawing/2014/main" id="{14A17A78-D584-BD2F-1903-AD6DFFD6D353}"/>
                    </a:ext>
                  </a:extLst>
                </p:cNvPr>
                <p:cNvSpPr/>
                <p:nvPr/>
              </p:nvSpPr>
              <p:spPr>
                <a:xfrm>
                  <a:off x="649948" y="207374"/>
                  <a:ext cx="48137" cy="95994"/>
                </a:xfrm>
                <a:custGeom>
                  <a:avLst/>
                  <a:gdLst>
                    <a:gd name="csX0" fmla="*/ 937 w 48137"/>
                    <a:gd name="csY0" fmla="*/ 96018 h 95994"/>
                    <a:gd name="csX1" fmla="*/ 937 w 48137"/>
                    <a:gd name="csY1" fmla="*/ 90950 h 95994"/>
                    <a:gd name="csX2" fmla="*/ 18954 w 48137"/>
                    <a:gd name="csY2" fmla="*/ 86306 h 95994"/>
                    <a:gd name="csX3" fmla="*/ 18954 w 48137"/>
                    <a:gd name="csY3" fmla="*/ 10720 h 95994"/>
                    <a:gd name="csX4" fmla="*/ 93 w 48137"/>
                    <a:gd name="csY4" fmla="*/ 14239 h 95994"/>
                    <a:gd name="csX5" fmla="*/ 93 w 48137"/>
                    <a:gd name="csY5" fmla="*/ 9172 h 95994"/>
                    <a:gd name="csX6" fmla="*/ 26836 w 48137"/>
                    <a:gd name="csY6" fmla="*/ 23 h 95994"/>
                    <a:gd name="csX7" fmla="*/ 28807 w 48137"/>
                    <a:gd name="csY7" fmla="*/ 23 h 95994"/>
                    <a:gd name="csX8" fmla="*/ 29792 w 48137"/>
                    <a:gd name="csY8" fmla="*/ 375 h 95994"/>
                    <a:gd name="csX9" fmla="*/ 30214 w 48137"/>
                    <a:gd name="csY9" fmla="*/ 1290 h 95994"/>
                    <a:gd name="csX10" fmla="*/ 30214 w 48137"/>
                    <a:gd name="csY10" fmla="*/ 86306 h 95994"/>
                    <a:gd name="csX11" fmla="*/ 48231 w 48137"/>
                    <a:gd name="csY11" fmla="*/ 90950 h 95994"/>
                    <a:gd name="csX12" fmla="*/ 48231 w 48137"/>
                    <a:gd name="csY12" fmla="*/ 96018 h 95994"/>
                    <a:gd name="csX13" fmla="*/ 937 w 48137"/>
                    <a:gd name="csY13" fmla="*/ 96018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937" y="96018"/>
                      </a:moveTo>
                      <a:lnTo>
                        <a:pt x="937" y="90950"/>
                      </a:lnTo>
                      <a:cubicBezTo>
                        <a:pt x="12948" y="90950"/>
                        <a:pt x="18954" y="89402"/>
                        <a:pt x="18954" y="86306"/>
                      </a:cubicBezTo>
                      <a:lnTo>
                        <a:pt x="18954" y="10720"/>
                      </a:lnTo>
                      <a:cubicBezTo>
                        <a:pt x="13981" y="13066"/>
                        <a:pt x="7694" y="14239"/>
                        <a:pt x="93" y="14239"/>
                      </a:cubicBezTo>
                      <a:lnTo>
                        <a:pt x="93" y="9172"/>
                      </a:lnTo>
                      <a:cubicBezTo>
                        <a:pt x="11916" y="9172"/>
                        <a:pt x="20831" y="6122"/>
                        <a:pt x="26836" y="23"/>
                      </a:cubicBezTo>
                      <a:lnTo>
                        <a:pt x="28807" y="23"/>
                      </a:lnTo>
                      <a:cubicBezTo>
                        <a:pt x="29183" y="23"/>
                        <a:pt x="29511" y="140"/>
                        <a:pt x="29792" y="375"/>
                      </a:cubicBezTo>
                      <a:cubicBezTo>
                        <a:pt x="30074" y="609"/>
                        <a:pt x="30214" y="914"/>
                        <a:pt x="30214" y="1290"/>
                      </a:cubicBezTo>
                      <a:lnTo>
                        <a:pt x="30214" y="86306"/>
                      </a:lnTo>
                      <a:cubicBezTo>
                        <a:pt x="30214" y="89402"/>
                        <a:pt x="36220" y="90950"/>
                        <a:pt x="48231" y="90950"/>
                      </a:cubicBezTo>
                      <a:lnTo>
                        <a:pt x="48231" y="96018"/>
                      </a:lnTo>
                      <a:lnTo>
                        <a:pt x="937" y="9601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6D552670-5520-376E-E143-4F6AAC4DAE5E}"/>
                    </a:ext>
                  </a:extLst>
                </p:cNvPr>
                <p:cNvSpPr/>
                <p:nvPr/>
              </p:nvSpPr>
              <p:spPr>
                <a:xfrm>
                  <a:off x="715118" y="207374"/>
                  <a:ext cx="60664" cy="99232"/>
                </a:xfrm>
                <a:custGeom>
                  <a:avLst/>
                  <a:gdLst>
                    <a:gd name="csX0" fmla="*/ 30496 w 60664"/>
                    <a:gd name="csY0" fmla="*/ 99255 h 99232"/>
                    <a:gd name="csX1" fmla="*/ 6497 w 60664"/>
                    <a:gd name="csY1" fmla="*/ 84687 h 99232"/>
                    <a:gd name="csX2" fmla="*/ 93 w 60664"/>
                    <a:gd name="csY2" fmla="*/ 49991 h 99232"/>
                    <a:gd name="csX3" fmla="*/ 2416 w 60664"/>
                    <a:gd name="csY3" fmla="*/ 26415 h 99232"/>
                    <a:gd name="csX4" fmla="*/ 11494 w 60664"/>
                    <a:gd name="csY4" fmla="*/ 7694 h 99232"/>
                    <a:gd name="csX5" fmla="*/ 30496 w 60664"/>
                    <a:gd name="csY5" fmla="*/ 23 h 99232"/>
                    <a:gd name="csX6" fmla="*/ 46119 w 60664"/>
                    <a:gd name="csY6" fmla="*/ 4668 h 99232"/>
                    <a:gd name="csX7" fmla="*/ 55340 w 60664"/>
                    <a:gd name="csY7" fmla="*/ 16632 h 99232"/>
                    <a:gd name="csX8" fmla="*/ 59632 w 60664"/>
                    <a:gd name="csY8" fmla="*/ 32396 h 99232"/>
                    <a:gd name="csX9" fmla="*/ 60758 w 60664"/>
                    <a:gd name="csY9" fmla="*/ 49991 h 99232"/>
                    <a:gd name="csX10" fmla="*/ 58506 w 60664"/>
                    <a:gd name="csY10" fmla="*/ 73216 h 99232"/>
                    <a:gd name="csX11" fmla="*/ 49569 w 60664"/>
                    <a:gd name="csY11" fmla="*/ 91655 h 99232"/>
                    <a:gd name="csX12" fmla="*/ 30496 w 60664"/>
                    <a:gd name="csY12" fmla="*/ 99255 h 99232"/>
                    <a:gd name="csX13" fmla="*/ 30496 w 60664"/>
                    <a:gd name="csY13" fmla="*/ 95455 h 99232"/>
                    <a:gd name="csX14" fmla="*/ 42460 w 60664"/>
                    <a:gd name="csY14" fmla="*/ 87221 h 99232"/>
                    <a:gd name="csX15" fmla="*/ 47317 w 60664"/>
                    <a:gd name="csY15" fmla="*/ 68993 h 99232"/>
                    <a:gd name="csX16" fmla="*/ 48231 w 60664"/>
                    <a:gd name="csY16" fmla="*/ 47739 h 99232"/>
                    <a:gd name="csX17" fmla="*/ 47317 w 60664"/>
                    <a:gd name="csY17" fmla="*/ 27752 h 99232"/>
                    <a:gd name="csX18" fmla="*/ 42531 w 60664"/>
                    <a:gd name="csY18" fmla="*/ 11143 h 99232"/>
                    <a:gd name="csX19" fmla="*/ 30496 w 60664"/>
                    <a:gd name="csY19" fmla="*/ 3682 h 99232"/>
                    <a:gd name="csX20" fmla="*/ 18391 w 60664"/>
                    <a:gd name="csY20" fmla="*/ 11143 h 99232"/>
                    <a:gd name="csX21" fmla="*/ 13535 w 60664"/>
                    <a:gd name="csY21" fmla="*/ 27752 h 99232"/>
                    <a:gd name="csX22" fmla="*/ 12620 w 60664"/>
                    <a:gd name="csY22" fmla="*/ 47739 h 99232"/>
                    <a:gd name="csX23" fmla="*/ 13043 w 60664"/>
                    <a:gd name="csY23" fmla="*/ 62871 h 99232"/>
                    <a:gd name="csX24" fmla="*/ 15153 w 60664"/>
                    <a:gd name="csY24" fmla="*/ 77509 h 99232"/>
                    <a:gd name="csX25" fmla="*/ 20573 w 60664"/>
                    <a:gd name="csY25" fmla="*/ 90247 h 99232"/>
                    <a:gd name="csX26" fmla="*/ 30496 w 60664"/>
                    <a:gd name="csY26" fmla="*/ 95455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496" y="99255"/>
                      </a:moveTo>
                      <a:cubicBezTo>
                        <a:pt x="18766" y="99255"/>
                        <a:pt x="10767" y="94399"/>
                        <a:pt x="6497" y="84687"/>
                      </a:cubicBezTo>
                      <a:cubicBezTo>
                        <a:pt x="2228" y="74975"/>
                        <a:pt x="93" y="63410"/>
                        <a:pt x="93" y="49991"/>
                      </a:cubicBezTo>
                      <a:cubicBezTo>
                        <a:pt x="93" y="41639"/>
                        <a:pt x="867" y="33781"/>
                        <a:pt x="2416" y="26415"/>
                      </a:cubicBezTo>
                      <a:cubicBezTo>
                        <a:pt x="3964" y="19048"/>
                        <a:pt x="6990" y="12808"/>
                        <a:pt x="11494" y="7694"/>
                      </a:cubicBezTo>
                      <a:cubicBezTo>
                        <a:pt x="15998" y="2580"/>
                        <a:pt x="22332" y="23"/>
                        <a:pt x="30496" y="23"/>
                      </a:cubicBezTo>
                      <a:cubicBezTo>
                        <a:pt x="36877" y="23"/>
                        <a:pt x="42085" y="1571"/>
                        <a:pt x="46119" y="4668"/>
                      </a:cubicBezTo>
                      <a:cubicBezTo>
                        <a:pt x="50155" y="7764"/>
                        <a:pt x="53228" y="11752"/>
                        <a:pt x="55340" y="16632"/>
                      </a:cubicBezTo>
                      <a:cubicBezTo>
                        <a:pt x="57450" y="21511"/>
                        <a:pt x="58881" y="26766"/>
                        <a:pt x="59632" y="32396"/>
                      </a:cubicBezTo>
                      <a:cubicBezTo>
                        <a:pt x="60383" y="38026"/>
                        <a:pt x="60758" y="43892"/>
                        <a:pt x="60758" y="49991"/>
                      </a:cubicBezTo>
                      <a:cubicBezTo>
                        <a:pt x="60758" y="58249"/>
                        <a:pt x="60007" y="65990"/>
                        <a:pt x="58506" y="73216"/>
                      </a:cubicBezTo>
                      <a:cubicBezTo>
                        <a:pt x="57005" y="80441"/>
                        <a:pt x="54025" y="86587"/>
                        <a:pt x="49569" y="91655"/>
                      </a:cubicBezTo>
                      <a:cubicBezTo>
                        <a:pt x="45111" y="96722"/>
                        <a:pt x="38754" y="99255"/>
                        <a:pt x="30496" y="99255"/>
                      </a:cubicBezTo>
                      <a:close/>
                      <a:moveTo>
                        <a:pt x="30496" y="95455"/>
                      </a:moveTo>
                      <a:cubicBezTo>
                        <a:pt x="35845" y="95455"/>
                        <a:pt x="39833" y="92710"/>
                        <a:pt x="42460" y="87221"/>
                      </a:cubicBezTo>
                      <a:cubicBezTo>
                        <a:pt x="45088" y="81731"/>
                        <a:pt x="46707" y="75655"/>
                        <a:pt x="47317" y="68993"/>
                      </a:cubicBezTo>
                      <a:cubicBezTo>
                        <a:pt x="47926" y="62331"/>
                        <a:pt x="48231" y="55246"/>
                        <a:pt x="48231" y="47739"/>
                      </a:cubicBezTo>
                      <a:cubicBezTo>
                        <a:pt x="48231" y="40513"/>
                        <a:pt x="47926" y="33851"/>
                        <a:pt x="47317" y="27752"/>
                      </a:cubicBezTo>
                      <a:cubicBezTo>
                        <a:pt x="46707" y="21652"/>
                        <a:pt x="45111" y="16116"/>
                        <a:pt x="42531" y="11143"/>
                      </a:cubicBezTo>
                      <a:cubicBezTo>
                        <a:pt x="39950" y="6169"/>
                        <a:pt x="35939" y="3682"/>
                        <a:pt x="30496" y="3682"/>
                      </a:cubicBezTo>
                      <a:cubicBezTo>
                        <a:pt x="25053" y="3682"/>
                        <a:pt x="21018" y="6169"/>
                        <a:pt x="18391" y="11143"/>
                      </a:cubicBezTo>
                      <a:cubicBezTo>
                        <a:pt x="15763" y="16116"/>
                        <a:pt x="14145" y="21652"/>
                        <a:pt x="13535" y="27752"/>
                      </a:cubicBezTo>
                      <a:cubicBezTo>
                        <a:pt x="12925" y="33851"/>
                        <a:pt x="12620" y="40513"/>
                        <a:pt x="12620" y="47739"/>
                      </a:cubicBezTo>
                      <a:cubicBezTo>
                        <a:pt x="12620" y="53088"/>
                        <a:pt x="12761" y="58132"/>
                        <a:pt x="13043" y="62871"/>
                      </a:cubicBezTo>
                      <a:cubicBezTo>
                        <a:pt x="13324" y="67609"/>
                        <a:pt x="14027" y="72488"/>
                        <a:pt x="15153" y="77509"/>
                      </a:cubicBezTo>
                      <a:cubicBezTo>
                        <a:pt x="16279" y="82529"/>
                        <a:pt x="18086" y="86775"/>
                        <a:pt x="20573" y="90247"/>
                      </a:cubicBezTo>
                      <a:cubicBezTo>
                        <a:pt x="23060" y="93719"/>
                        <a:pt x="26367" y="95455"/>
                        <a:pt x="30496" y="9545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7" name="Freeform: Shape 1576">
                  <a:extLst>
                    <a:ext uri="{FF2B5EF4-FFF2-40B4-BE49-F238E27FC236}">
                      <a16:creationId xmlns:a16="http://schemas.microsoft.com/office/drawing/2014/main" id="{3E9FED8F-774F-B7B4-4288-96417665ABDC}"/>
                    </a:ext>
                  </a:extLst>
                </p:cNvPr>
                <p:cNvSpPr/>
                <p:nvPr/>
              </p:nvSpPr>
              <p:spPr>
                <a:xfrm>
                  <a:off x="785776" y="185049"/>
                  <a:ext cx="41100" cy="68125"/>
                </a:xfrm>
                <a:custGeom>
                  <a:avLst/>
                  <a:gdLst>
                    <a:gd name="csX0" fmla="*/ 93 w 41100"/>
                    <a:gd name="csY0" fmla="*/ 50977 h 68125"/>
                    <a:gd name="csX1" fmla="*/ 3964 w 41100"/>
                    <a:gd name="csY1" fmla="*/ 40490 h 68125"/>
                    <a:gd name="csX2" fmla="*/ 14028 w 41100"/>
                    <a:gd name="csY2" fmla="*/ 32820 h 68125"/>
                    <a:gd name="csX3" fmla="*/ 10369 w 41100"/>
                    <a:gd name="csY3" fmla="*/ 30426 h 68125"/>
                    <a:gd name="csX4" fmla="*/ 4809 w 41100"/>
                    <a:gd name="csY4" fmla="*/ 24585 h 68125"/>
                    <a:gd name="csX5" fmla="*/ 2627 w 41100"/>
                    <a:gd name="csY5" fmla="*/ 16773 h 68125"/>
                    <a:gd name="csX6" fmla="*/ 5160 w 41100"/>
                    <a:gd name="csY6" fmla="*/ 8187 h 68125"/>
                    <a:gd name="csX7" fmla="*/ 11846 w 41100"/>
                    <a:gd name="csY7" fmla="*/ 2205 h 68125"/>
                    <a:gd name="csX8" fmla="*/ 20644 w 41100"/>
                    <a:gd name="csY8" fmla="*/ 23 h 68125"/>
                    <a:gd name="csX9" fmla="*/ 29089 w 41100"/>
                    <a:gd name="csY9" fmla="*/ 1853 h 68125"/>
                    <a:gd name="csX10" fmla="*/ 35845 w 41100"/>
                    <a:gd name="csY10" fmla="*/ 6991 h 68125"/>
                    <a:gd name="csX11" fmla="*/ 38520 w 41100"/>
                    <a:gd name="csY11" fmla="*/ 14944 h 68125"/>
                    <a:gd name="csX12" fmla="*/ 36972 w 41100"/>
                    <a:gd name="csY12" fmla="*/ 21066 h 68125"/>
                    <a:gd name="csX13" fmla="*/ 32678 w 41100"/>
                    <a:gd name="csY13" fmla="*/ 26204 h 68125"/>
                    <a:gd name="csX14" fmla="*/ 26837 w 41100"/>
                    <a:gd name="csY14" fmla="*/ 30145 h 68125"/>
                    <a:gd name="csX15" fmla="*/ 32467 w 41100"/>
                    <a:gd name="csY15" fmla="*/ 33664 h 68125"/>
                    <a:gd name="csX16" fmla="*/ 38801 w 41100"/>
                    <a:gd name="csY16" fmla="*/ 40490 h 68125"/>
                    <a:gd name="csX17" fmla="*/ 41194 w 41100"/>
                    <a:gd name="csY17" fmla="*/ 49147 h 68125"/>
                    <a:gd name="csX18" fmla="*/ 38308 w 41100"/>
                    <a:gd name="csY18" fmla="*/ 59000 h 68125"/>
                    <a:gd name="csX19" fmla="*/ 30638 w 41100"/>
                    <a:gd name="csY19" fmla="*/ 65756 h 68125"/>
                    <a:gd name="csX20" fmla="*/ 20644 w 41100"/>
                    <a:gd name="csY20" fmla="*/ 68149 h 68125"/>
                    <a:gd name="csX21" fmla="*/ 10791 w 41100"/>
                    <a:gd name="csY21" fmla="*/ 66108 h 68125"/>
                    <a:gd name="csX22" fmla="*/ 3050 w 41100"/>
                    <a:gd name="csY22" fmla="*/ 60126 h 68125"/>
                    <a:gd name="csX23" fmla="*/ 93 w 41100"/>
                    <a:gd name="csY23" fmla="*/ 50977 h 68125"/>
                    <a:gd name="csX24" fmla="*/ 5442 w 41100"/>
                    <a:gd name="csY24" fmla="*/ 50977 h 68125"/>
                    <a:gd name="csX25" fmla="*/ 7554 w 41100"/>
                    <a:gd name="csY25" fmla="*/ 58156 h 68125"/>
                    <a:gd name="csX26" fmla="*/ 13254 w 41100"/>
                    <a:gd name="csY26" fmla="*/ 63223 h 68125"/>
                    <a:gd name="csX27" fmla="*/ 20644 w 41100"/>
                    <a:gd name="csY27" fmla="*/ 65052 h 68125"/>
                    <a:gd name="csX28" fmla="*/ 31130 w 41100"/>
                    <a:gd name="csY28" fmla="*/ 61674 h 68125"/>
                    <a:gd name="csX29" fmla="*/ 35845 w 41100"/>
                    <a:gd name="csY29" fmla="*/ 52806 h 68125"/>
                    <a:gd name="csX30" fmla="*/ 35072 w 41100"/>
                    <a:gd name="csY30" fmla="*/ 49006 h 68125"/>
                    <a:gd name="csX31" fmla="*/ 32960 w 41100"/>
                    <a:gd name="csY31" fmla="*/ 45628 h 68125"/>
                    <a:gd name="csX32" fmla="*/ 29933 w 41100"/>
                    <a:gd name="csY32" fmla="*/ 43095 h 68125"/>
                    <a:gd name="csX33" fmla="*/ 16703 w 41100"/>
                    <a:gd name="csY33" fmla="*/ 34509 h 68125"/>
                    <a:gd name="csX34" fmla="*/ 11002 w 41100"/>
                    <a:gd name="csY34" fmla="*/ 38731 h 68125"/>
                    <a:gd name="csX35" fmla="*/ 6921 w 41100"/>
                    <a:gd name="csY35" fmla="*/ 44361 h 68125"/>
                    <a:gd name="csX36" fmla="*/ 5442 w 41100"/>
                    <a:gd name="csY36" fmla="*/ 50977 h 68125"/>
                    <a:gd name="csX37" fmla="*/ 12199 w 41100"/>
                    <a:gd name="csY37" fmla="*/ 20714 h 68125"/>
                    <a:gd name="csX38" fmla="*/ 24163 w 41100"/>
                    <a:gd name="csY38" fmla="*/ 28456 h 68125"/>
                    <a:gd name="csX39" fmla="*/ 31059 w 41100"/>
                    <a:gd name="csY39" fmla="*/ 22615 h 68125"/>
                    <a:gd name="csX40" fmla="*/ 33734 w 41100"/>
                    <a:gd name="csY40" fmla="*/ 14944 h 68125"/>
                    <a:gd name="csX41" fmla="*/ 31834 w 41100"/>
                    <a:gd name="csY41" fmla="*/ 8750 h 68125"/>
                    <a:gd name="csX42" fmla="*/ 26978 w 41100"/>
                    <a:gd name="csY42" fmla="*/ 4387 h 68125"/>
                    <a:gd name="csX43" fmla="*/ 20503 w 41100"/>
                    <a:gd name="csY43" fmla="*/ 2838 h 68125"/>
                    <a:gd name="csX44" fmla="*/ 14521 w 41100"/>
                    <a:gd name="csY44" fmla="*/ 4035 h 68125"/>
                    <a:gd name="csX45" fmla="*/ 9524 w 41100"/>
                    <a:gd name="csY45" fmla="*/ 7554 h 68125"/>
                    <a:gd name="csX46" fmla="*/ 7554 w 41100"/>
                    <a:gd name="csY46" fmla="*/ 12972 h 68125"/>
                    <a:gd name="csX47" fmla="*/ 12199 w 41100"/>
                    <a:gd name="csY47" fmla="*/ 20714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41100" h="68125">
                      <a:moveTo>
                        <a:pt x="93" y="50977"/>
                      </a:moveTo>
                      <a:cubicBezTo>
                        <a:pt x="93" y="47035"/>
                        <a:pt x="1383" y="43540"/>
                        <a:pt x="3964" y="40490"/>
                      </a:cubicBezTo>
                      <a:cubicBezTo>
                        <a:pt x="6545" y="37441"/>
                        <a:pt x="9899" y="34884"/>
                        <a:pt x="14028" y="32820"/>
                      </a:cubicBezTo>
                      <a:lnTo>
                        <a:pt x="10369" y="30426"/>
                      </a:lnTo>
                      <a:cubicBezTo>
                        <a:pt x="8117" y="29019"/>
                        <a:pt x="6264" y="27072"/>
                        <a:pt x="4809" y="24585"/>
                      </a:cubicBezTo>
                      <a:cubicBezTo>
                        <a:pt x="3354" y="22098"/>
                        <a:pt x="2627" y="19494"/>
                        <a:pt x="2627" y="16773"/>
                      </a:cubicBezTo>
                      <a:cubicBezTo>
                        <a:pt x="2627" y="13583"/>
                        <a:pt x="3472" y="10721"/>
                        <a:pt x="5160" y="8187"/>
                      </a:cubicBezTo>
                      <a:cubicBezTo>
                        <a:pt x="6850" y="5654"/>
                        <a:pt x="9078" y="3659"/>
                        <a:pt x="11846" y="2205"/>
                      </a:cubicBezTo>
                      <a:cubicBezTo>
                        <a:pt x="14615" y="750"/>
                        <a:pt x="17547" y="23"/>
                        <a:pt x="20644" y="23"/>
                      </a:cubicBezTo>
                      <a:cubicBezTo>
                        <a:pt x="23553" y="23"/>
                        <a:pt x="26368" y="633"/>
                        <a:pt x="29089" y="1853"/>
                      </a:cubicBezTo>
                      <a:cubicBezTo>
                        <a:pt x="31810" y="3073"/>
                        <a:pt x="34062" y="4786"/>
                        <a:pt x="35845" y="6991"/>
                      </a:cubicBezTo>
                      <a:cubicBezTo>
                        <a:pt x="37629" y="9196"/>
                        <a:pt x="38520" y="11847"/>
                        <a:pt x="38520" y="14944"/>
                      </a:cubicBezTo>
                      <a:cubicBezTo>
                        <a:pt x="38520" y="17102"/>
                        <a:pt x="38004" y="19143"/>
                        <a:pt x="36972" y="21066"/>
                      </a:cubicBezTo>
                      <a:cubicBezTo>
                        <a:pt x="35939" y="22990"/>
                        <a:pt x="34508" y="24703"/>
                        <a:pt x="32678" y="26204"/>
                      </a:cubicBezTo>
                      <a:cubicBezTo>
                        <a:pt x="30848" y="27705"/>
                        <a:pt x="28901" y="29019"/>
                        <a:pt x="26837" y="30145"/>
                      </a:cubicBezTo>
                      <a:lnTo>
                        <a:pt x="32467" y="33664"/>
                      </a:lnTo>
                      <a:cubicBezTo>
                        <a:pt x="35095" y="35447"/>
                        <a:pt x="37206" y="37722"/>
                        <a:pt x="38801" y="40490"/>
                      </a:cubicBezTo>
                      <a:cubicBezTo>
                        <a:pt x="40396" y="43259"/>
                        <a:pt x="41194" y="46145"/>
                        <a:pt x="41194" y="49147"/>
                      </a:cubicBezTo>
                      <a:cubicBezTo>
                        <a:pt x="41194" y="52806"/>
                        <a:pt x="40232" y="56091"/>
                        <a:pt x="38308" y="59000"/>
                      </a:cubicBezTo>
                      <a:cubicBezTo>
                        <a:pt x="36385" y="61909"/>
                        <a:pt x="33828" y="64161"/>
                        <a:pt x="30638" y="65756"/>
                      </a:cubicBezTo>
                      <a:cubicBezTo>
                        <a:pt x="27447" y="67351"/>
                        <a:pt x="24116" y="68149"/>
                        <a:pt x="20644" y="68149"/>
                      </a:cubicBezTo>
                      <a:cubicBezTo>
                        <a:pt x="17266" y="68149"/>
                        <a:pt x="13981" y="67468"/>
                        <a:pt x="10791" y="66108"/>
                      </a:cubicBezTo>
                      <a:cubicBezTo>
                        <a:pt x="7600" y="64747"/>
                        <a:pt x="5020" y="62753"/>
                        <a:pt x="3050" y="60126"/>
                      </a:cubicBezTo>
                      <a:cubicBezTo>
                        <a:pt x="1079" y="57498"/>
                        <a:pt x="93" y="54449"/>
                        <a:pt x="93" y="50977"/>
                      </a:cubicBezTo>
                      <a:close/>
                      <a:moveTo>
                        <a:pt x="5442" y="50977"/>
                      </a:moveTo>
                      <a:cubicBezTo>
                        <a:pt x="5442" y="53604"/>
                        <a:pt x="6146" y="55997"/>
                        <a:pt x="7554" y="58156"/>
                      </a:cubicBezTo>
                      <a:cubicBezTo>
                        <a:pt x="8961" y="60313"/>
                        <a:pt x="10861" y="62002"/>
                        <a:pt x="13254" y="63223"/>
                      </a:cubicBezTo>
                      <a:cubicBezTo>
                        <a:pt x="15647" y="64443"/>
                        <a:pt x="18110" y="65052"/>
                        <a:pt x="20644" y="65052"/>
                      </a:cubicBezTo>
                      <a:cubicBezTo>
                        <a:pt x="24491" y="65052"/>
                        <a:pt x="27987" y="63926"/>
                        <a:pt x="31130" y="61674"/>
                      </a:cubicBezTo>
                      <a:cubicBezTo>
                        <a:pt x="34274" y="59422"/>
                        <a:pt x="35845" y="56466"/>
                        <a:pt x="35845" y="52806"/>
                      </a:cubicBezTo>
                      <a:cubicBezTo>
                        <a:pt x="35845" y="51493"/>
                        <a:pt x="35588" y="50226"/>
                        <a:pt x="35072" y="49006"/>
                      </a:cubicBezTo>
                      <a:cubicBezTo>
                        <a:pt x="34555" y="47786"/>
                        <a:pt x="33851" y="46660"/>
                        <a:pt x="32960" y="45628"/>
                      </a:cubicBezTo>
                      <a:cubicBezTo>
                        <a:pt x="32068" y="44596"/>
                        <a:pt x="31059" y="43752"/>
                        <a:pt x="29933" y="43095"/>
                      </a:cubicBezTo>
                      <a:lnTo>
                        <a:pt x="16703" y="34509"/>
                      </a:lnTo>
                      <a:cubicBezTo>
                        <a:pt x="14638" y="35635"/>
                        <a:pt x="12738" y="37042"/>
                        <a:pt x="11002" y="38731"/>
                      </a:cubicBezTo>
                      <a:cubicBezTo>
                        <a:pt x="9266" y="40420"/>
                        <a:pt x="7905" y="42297"/>
                        <a:pt x="6921" y="44361"/>
                      </a:cubicBezTo>
                      <a:cubicBezTo>
                        <a:pt x="5935" y="46426"/>
                        <a:pt x="5442" y="48631"/>
                        <a:pt x="5442" y="50977"/>
                      </a:cubicBezTo>
                      <a:close/>
                      <a:moveTo>
                        <a:pt x="12199" y="20714"/>
                      </a:moveTo>
                      <a:lnTo>
                        <a:pt x="24163" y="28456"/>
                      </a:lnTo>
                      <a:cubicBezTo>
                        <a:pt x="26978" y="26861"/>
                        <a:pt x="29277" y="24914"/>
                        <a:pt x="31059" y="22615"/>
                      </a:cubicBezTo>
                      <a:cubicBezTo>
                        <a:pt x="32842" y="20315"/>
                        <a:pt x="33734" y="17758"/>
                        <a:pt x="33734" y="14944"/>
                      </a:cubicBezTo>
                      <a:cubicBezTo>
                        <a:pt x="33734" y="12691"/>
                        <a:pt x="33101" y="10627"/>
                        <a:pt x="31834" y="8750"/>
                      </a:cubicBezTo>
                      <a:cubicBezTo>
                        <a:pt x="30567" y="6874"/>
                        <a:pt x="28948" y="5419"/>
                        <a:pt x="26978" y="4387"/>
                      </a:cubicBezTo>
                      <a:cubicBezTo>
                        <a:pt x="25007" y="3354"/>
                        <a:pt x="22849" y="2838"/>
                        <a:pt x="20503" y="2838"/>
                      </a:cubicBezTo>
                      <a:cubicBezTo>
                        <a:pt x="18532" y="2838"/>
                        <a:pt x="16538" y="3237"/>
                        <a:pt x="14521" y="4035"/>
                      </a:cubicBezTo>
                      <a:cubicBezTo>
                        <a:pt x="12504" y="4833"/>
                        <a:pt x="10838" y="6006"/>
                        <a:pt x="9524" y="7554"/>
                      </a:cubicBezTo>
                      <a:cubicBezTo>
                        <a:pt x="8211" y="9102"/>
                        <a:pt x="7554" y="10908"/>
                        <a:pt x="7554" y="12972"/>
                      </a:cubicBezTo>
                      <a:cubicBezTo>
                        <a:pt x="7554" y="16070"/>
                        <a:pt x="9102" y="18650"/>
                        <a:pt x="12199" y="2071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4" name="Graphic 4">
                <a:extLst>
                  <a:ext uri="{FF2B5EF4-FFF2-40B4-BE49-F238E27FC236}">
                    <a16:creationId xmlns:a16="http://schemas.microsoft.com/office/drawing/2014/main" id="{C42CBB76-351E-3D05-3914-FBA4404E30FD}"/>
                  </a:ext>
                </a:extLst>
              </p:cNvPr>
              <p:cNvGrpSpPr/>
              <p:nvPr/>
            </p:nvGrpSpPr>
            <p:grpSpPr>
              <a:xfrm>
                <a:off x="441086" y="894915"/>
                <a:ext cx="145681" cy="879713"/>
                <a:chOff x="441086" y="894915"/>
                <a:chExt cx="145681" cy="879713"/>
              </a:xfrm>
              <a:solidFill>
                <a:srgbClr val="262626"/>
              </a:solidFill>
            </p:grpSpPr>
            <p:sp>
              <p:nvSpPr>
                <p:cNvPr id="1561" name="Freeform: Shape 1560">
                  <a:extLst>
                    <a:ext uri="{FF2B5EF4-FFF2-40B4-BE49-F238E27FC236}">
                      <a16:creationId xmlns:a16="http://schemas.microsoft.com/office/drawing/2014/main" id="{065D4AE4-F519-147E-3A6F-800F0F46EFC4}"/>
                    </a:ext>
                  </a:extLst>
                </p:cNvPr>
                <p:cNvSpPr/>
                <p:nvPr/>
              </p:nvSpPr>
              <p:spPr>
                <a:xfrm rot="-5400000">
                  <a:off x="450235" y="1671314"/>
                  <a:ext cx="95854" cy="110773"/>
                </a:xfrm>
                <a:custGeom>
                  <a:avLst/>
                  <a:gdLst>
                    <a:gd name="csX0" fmla="*/ 99 w 95854"/>
                    <a:gd name="csY0" fmla="*/ 110971 h 110773"/>
                    <a:gd name="csX1" fmla="*/ 99 w 95854"/>
                    <a:gd name="csY1" fmla="*/ 105200 h 110773"/>
                    <a:gd name="csX2" fmla="*/ 16849 w 95854"/>
                    <a:gd name="csY2" fmla="*/ 100133 h 110773"/>
                    <a:gd name="csX3" fmla="*/ 16849 w 95854"/>
                    <a:gd name="csY3" fmla="*/ 11035 h 110773"/>
                    <a:gd name="csX4" fmla="*/ 99 w 95854"/>
                    <a:gd name="csY4" fmla="*/ 5968 h 110773"/>
                    <a:gd name="csX5" fmla="*/ 99 w 95854"/>
                    <a:gd name="csY5" fmla="*/ 197 h 110773"/>
                    <a:gd name="csX6" fmla="*/ 57808 w 95854"/>
                    <a:gd name="csY6" fmla="*/ 197 h 110773"/>
                    <a:gd name="csX7" fmla="*/ 75543 w 95854"/>
                    <a:gd name="csY7" fmla="*/ 3857 h 110773"/>
                    <a:gd name="csX8" fmla="*/ 90182 w 95854"/>
                    <a:gd name="csY8" fmla="*/ 14484 h 110773"/>
                    <a:gd name="csX9" fmla="*/ 95953 w 95854"/>
                    <a:gd name="csY9" fmla="*/ 30741 h 110773"/>
                    <a:gd name="csX10" fmla="*/ 90182 w 95854"/>
                    <a:gd name="csY10" fmla="*/ 46506 h 110773"/>
                    <a:gd name="csX11" fmla="*/ 75614 w 95854"/>
                    <a:gd name="csY11" fmla="*/ 56851 h 110773"/>
                    <a:gd name="csX12" fmla="*/ 57808 w 95854"/>
                    <a:gd name="csY12" fmla="*/ 60441 h 110773"/>
                    <a:gd name="csX13" fmla="*/ 31909 w 95854"/>
                    <a:gd name="csY13" fmla="*/ 60441 h 110773"/>
                    <a:gd name="csX14" fmla="*/ 31909 w 95854"/>
                    <a:gd name="csY14" fmla="*/ 100133 h 110773"/>
                    <a:gd name="csX15" fmla="*/ 48659 w 95854"/>
                    <a:gd name="csY15" fmla="*/ 105200 h 110773"/>
                    <a:gd name="csX16" fmla="*/ 48659 w 95854"/>
                    <a:gd name="csY16" fmla="*/ 110971 h 110773"/>
                    <a:gd name="csX17" fmla="*/ 99 w 95854"/>
                    <a:gd name="csY17" fmla="*/ 110971 h 110773"/>
                    <a:gd name="csX18" fmla="*/ 31346 w 95854"/>
                    <a:gd name="csY18" fmla="*/ 55514 h 110773"/>
                    <a:gd name="csX19" fmla="*/ 53445 w 95854"/>
                    <a:gd name="csY19" fmla="*/ 55514 h 110773"/>
                    <a:gd name="csX20" fmla="*/ 67872 w 95854"/>
                    <a:gd name="csY20" fmla="*/ 52980 h 110773"/>
                    <a:gd name="csX21" fmla="*/ 76036 w 95854"/>
                    <a:gd name="csY21" fmla="*/ 45027 h 110773"/>
                    <a:gd name="csX22" fmla="*/ 78640 w 95854"/>
                    <a:gd name="csY22" fmla="*/ 30741 h 110773"/>
                    <a:gd name="csX23" fmla="*/ 72799 w 95854"/>
                    <a:gd name="csY23" fmla="*/ 11739 h 110773"/>
                    <a:gd name="csX24" fmla="*/ 53445 w 95854"/>
                    <a:gd name="csY24" fmla="*/ 5968 h 110773"/>
                    <a:gd name="csX25" fmla="*/ 39651 w 95854"/>
                    <a:gd name="csY25" fmla="*/ 5968 h 110773"/>
                    <a:gd name="csX26" fmla="*/ 35076 w 95854"/>
                    <a:gd name="csY26" fmla="*/ 6179 h 110773"/>
                    <a:gd name="csX27" fmla="*/ 32402 w 95854"/>
                    <a:gd name="csY27" fmla="*/ 7517 h 110773"/>
                    <a:gd name="csX28" fmla="*/ 31346 w 95854"/>
                    <a:gd name="csY28" fmla="*/ 11035 h 110773"/>
                    <a:gd name="csX29" fmla="*/ 31346 w 95854"/>
                    <a:gd name="csY29" fmla="*/ 55514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</a:cxnLst>
                  <a:rect l="l" t="t" r="r" b="b"/>
                  <a:pathLst>
                    <a:path w="95854" h="110773">
                      <a:moveTo>
                        <a:pt x="99" y="110971"/>
                      </a:moveTo>
                      <a:lnTo>
                        <a:pt x="99" y="105200"/>
                      </a:lnTo>
                      <a:cubicBezTo>
                        <a:pt x="11265" y="105200"/>
                        <a:pt x="16849" y="103511"/>
                        <a:pt x="16849" y="100133"/>
                      </a:cubicBezTo>
                      <a:lnTo>
                        <a:pt x="16849" y="11035"/>
                      </a:lnTo>
                      <a:cubicBezTo>
                        <a:pt x="16849" y="7657"/>
                        <a:pt x="11265" y="5968"/>
                        <a:pt x="99" y="5968"/>
                      </a:cubicBezTo>
                      <a:lnTo>
                        <a:pt x="99" y="197"/>
                      </a:lnTo>
                      <a:lnTo>
                        <a:pt x="57808" y="197"/>
                      </a:lnTo>
                      <a:cubicBezTo>
                        <a:pt x="63720" y="197"/>
                        <a:pt x="69632" y="1417"/>
                        <a:pt x="75543" y="3857"/>
                      </a:cubicBezTo>
                      <a:cubicBezTo>
                        <a:pt x="81455" y="6297"/>
                        <a:pt x="86335" y="9839"/>
                        <a:pt x="90182" y="14484"/>
                      </a:cubicBezTo>
                      <a:cubicBezTo>
                        <a:pt x="94029" y="19128"/>
                        <a:pt x="95953" y="24547"/>
                        <a:pt x="95953" y="30741"/>
                      </a:cubicBezTo>
                      <a:cubicBezTo>
                        <a:pt x="95953" y="36747"/>
                        <a:pt x="94029" y="42001"/>
                        <a:pt x="90182" y="46506"/>
                      </a:cubicBezTo>
                      <a:cubicBezTo>
                        <a:pt x="86335" y="51010"/>
                        <a:pt x="81479" y="54458"/>
                        <a:pt x="75614" y="56851"/>
                      </a:cubicBezTo>
                      <a:cubicBezTo>
                        <a:pt x="69749" y="59244"/>
                        <a:pt x="63813" y="60441"/>
                        <a:pt x="57808" y="60441"/>
                      </a:cubicBezTo>
                      <a:lnTo>
                        <a:pt x="31909" y="60441"/>
                      </a:lnTo>
                      <a:lnTo>
                        <a:pt x="31909" y="100133"/>
                      </a:lnTo>
                      <a:cubicBezTo>
                        <a:pt x="31909" y="103511"/>
                        <a:pt x="37492" y="105200"/>
                        <a:pt x="48659" y="105200"/>
                      </a:cubicBezTo>
                      <a:lnTo>
                        <a:pt x="48659" y="110971"/>
                      </a:lnTo>
                      <a:lnTo>
                        <a:pt x="99" y="110971"/>
                      </a:lnTo>
                      <a:close/>
                      <a:moveTo>
                        <a:pt x="31346" y="55514"/>
                      </a:moveTo>
                      <a:lnTo>
                        <a:pt x="53445" y="55514"/>
                      </a:lnTo>
                      <a:cubicBezTo>
                        <a:pt x="59356" y="55514"/>
                        <a:pt x="64165" y="54669"/>
                        <a:pt x="67872" y="52980"/>
                      </a:cubicBezTo>
                      <a:cubicBezTo>
                        <a:pt x="71579" y="51291"/>
                        <a:pt x="74300" y="48640"/>
                        <a:pt x="76036" y="45027"/>
                      </a:cubicBezTo>
                      <a:cubicBezTo>
                        <a:pt x="77772" y="41415"/>
                        <a:pt x="78640" y="36653"/>
                        <a:pt x="78640" y="30741"/>
                      </a:cubicBezTo>
                      <a:cubicBezTo>
                        <a:pt x="78640" y="21920"/>
                        <a:pt x="76693" y="15586"/>
                        <a:pt x="72799" y="11739"/>
                      </a:cubicBezTo>
                      <a:cubicBezTo>
                        <a:pt x="68905" y="7892"/>
                        <a:pt x="62453" y="5968"/>
                        <a:pt x="53445" y="5968"/>
                      </a:cubicBezTo>
                      <a:lnTo>
                        <a:pt x="39651" y="5968"/>
                      </a:lnTo>
                      <a:cubicBezTo>
                        <a:pt x="37680" y="5968"/>
                        <a:pt x="36155" y="6038"/>
                        <a:pt x="35076" y="6179"/>
                      </a:cubicBezTo>
                      <a:cubicBezTo>
                        <a:pt x="33997" y="6320"/>
                        <a:pt x="33105" y="6766"/>
                        <a:pt x="32402" y="7517"/>
                      </a:cubicBezTo>
                      <a:cubicBezTo>
                        <a:pt x="31698" y="8267"/>
                        <a:pt x="31346" y="9440"/>
                        <a:pt x="31346" y="11035"/>
                      </a:cubicBezTo>
                      <a:lnTo>
                        <a:pt x="31346" y="55514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2" name="Freeform: Shape 1561">
                  <a:extLst>
                    <a:ext uri="{FF2B5EF4-FFF2-40B4-BE49-F238E27FC236}">
                      <a16:creationId xmlns:a16="http://schemas.microsoft.com/office/drawing/2014/main" id="{3E1D4D1A-B6DB-AF95-408A-F1D35C814559}"/>
                    </a:ext>
                  </a:extLst>
                </p:cNvPr>
                <p:cNvSpPr/>
                <p:nvPr/>
              </p:nvSpPr>
              <p:spPr>
                <a:xfrm rot="-5400000">
                  <a:off x="456146" y="1569888"/>
                  <a:ext cx="82341" cy="112462"/>
                </a:xfrm>
                <a:custGeom>
                  <a:avLst/>
                  <a:gdLst>
                    <a:gd name="csX0" fmla="*/ 87 w 82341"/>
                    <a:gd name="csY0" fmla="*/ 112649 h 112462"/>
                    <a:gd name="csX1" fmla="*/ 87 w 82341"/>
                    <a:gd name="csY1" fmla="*/ 106878 h 112462"/>
                    <a:gd name="csX2" fmla="*/ 9236 w 82341"/>
                    <a:gd name="csY2" fmla="*/ 106034 h 112462"/>
                    <a:gd name="csX3" fmla="*/ 12755 w 82341"/>
                    <a:gd name="csY3" fmla="*/ 101811 h 112462"/>
                    <a:gd name="csX4" fmla="*/ 12755 w 82341"/>
                    <a:gd name="csY4" fmla="*/ 16654 h 112462"/>
                    <a:gd name="csX5" fmla="*/ 11488 w 82341"/>
                    <a:gd name="csY5" fmla="*/ 10391 h 112462"/>
                    <a:gd name="csX6" fmla="*/ 7758 w 82341"/>
                    <a:gd name="csY6" fmla="*/ 8069 h 112462"/>
                    <a:gd name="csX7" fmla="*/ 87 w 82341"/>
                    <a:gd name="csY7" fmla="*/ 7646 h 112462"/>
                    <a:gd name="csX8" fmla="*/ 87 w 82341"/>
                    <a:gd name="csY8" fmla="*/ 1875 h 112462"/>
                    <a:gd name="csX9" fmla="*/ 24157 w 82341"/>
                    <a:gd name="csY9" fmla="*/ 186 h 112462"/>
                    <a:gd name="csX10" fmla="*/ 24157 w 82341"/>
                    <a:gd name="csY10" fmla="*/ 55925 h 112462"/>
                    <a:gd name="csX11" fmla="*/ 33728 w 82341"/>
                    <a:gd name="csY11" fmla="*/ 45087 h 112462"/>
                    <a:gd name="csX12" fmla="*/ 47099 w 82341"/>
                    <a:gd name="csY12" fmla="*/ 41005 h 112462"/>
                    <a:gd name="csX13" fmla="*/ 64060 w 82341"/>
                    <a:gd name="csY13" fmla="*/ 46354 h 112462"/>
                    <a:gd name="csX14" fmla="*/ 69762 w 82341"/>
                    <a:gd name="csY14" fmla="*/ 62822 h 112462"/>
                    <a:gd name="csX15" fmla="*/ 69762 w 82341"/>
                    <a:gd name="csY15" fmla="*/ 101811 h 112462"/>
                    <a:gd name="csX16" fmla="*/ 73280 w 82341"/>
                    <a:gd name="csY16" fmla="*/ 106034 h 112462"/>
                    <a:gd name="csX17" fmla="*/ 82429 w 82341"/>
                    <a:gd name="csY17" fmla="*/ 106878 h 112462"/>
                    <a:gd name="csX18" fmla="*/ 82429 w 82341"/>
                    <a:gd name="csY18" fmla="*/ 112649 h 112462"/>
                    <a:gd name="csX19" fmla="*/ 45270 w 82341"/>
                    <a:gd name="csY19" fmla="*/ 112649 h 112462"/>
                    <a:gd name="csX20" fmla="*/ 45270 w 82341"/>
                    <a:gd name="csY20" fmla="*/ 106878 h 112462"/>
                    <a:gd name="csX21" fmla="*/ 54348 w 82341"/>
                    <a:gd name="csY21" fmla="*/ 106034 h 112462"/>
                    <a:gd name="csX22" fmla="*/ 57938 w 82341"/>
                    <a:gd name="csY22" fmla="*/ 101811 h 112462"/>
                    <a:gd name="csX23" fmla="*/ 57938 w 82341"/>
                    <a:gd name="csY23" fmla="*/ 63385 h 112462"/>
                    <a:gd name="csX24" fmla="*/ 55615 w 82341"/>
                    <a:gd name="csY24" fmla="*/ 50295 h 112462"/>
                    <a:gd name="csX25" fmla="*/ 46255 w 82341"/>
                    <a:gd name="csY25" fmla="*/ 45228 h 112462"/>
                    <a:gd name="csX26" fmla="*/ 30772 w 82341"/>
                    <a:gd name="csY26" fmla="*/ 52758 h 112462"/>
                    <a:gd name="csX27" fmla="*/ 24720 w 82341"/>
                    <a:gd name="csY27" fmla="*/ 69859 h 112462"/>
                    <a:gd name="csX28" fmla="*/ 24720 w 82341"/>
                    <a:gd name="csY28" fmla="*/ 101811 h 112462"/>
                    <a:gd name="csX29" fmla="*/ 28238 w 82341"/>
                    <a:gd name="csY29" fmla="*/ 106034 h 112462"/>
                    <a:gd name="csX30" fmla="*/ 37247 w 82341"/>
                    <a:gd name="csY30" fmla="*/ 106878 h 112462"/>
                    <a:gd name="csX31" fmla="*/ 37247 w 82341"/>
                    <a:gd name="csY31" fmla="*/ 112649 h 112462"/>
                    <a:gd name="csX32" fmla="*/ 87 w 82341"/>
                    <a:gd name="csY32" fmla="*/ 112649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112462">
                      <a:moveTo>
                        <a:pt x="87" y="112649"/>
                      </a:moveTo>
                      <a:lnTo>
                        <a:pt x="87" y="106878"/>
                      </a:lnTo>
                      <a:cubicBezTo>
                        <a:pt x="3841" y="106878"/>
                        <a:pt x="6890" y="106597"/>
                        <a:pt x="9236" y="106034"/>
                      </a:cubicBezTo>
                      <a:cubicBezTo>
                        <a:pt x="11582" y="105471"/>
                        <a:pt x="12755" y="104063"/>
                        <a:pt x="12755" y="101811"/>
                      </a:cubicBezTo>
                      <a:lnTo>
                        <a:pt x="12755" y="16654"/>
                      </a:lnTo>
                      <a:cubicBezTo>
                        <a:pt x="12755" y="13745"/>
                        <a:pt x="12333" y="11657"/>
                        <a:pt x="11488" y="10391"/>
                      </a:cubicBezTo>
                      <a:cubicBezTo>
                        <a:pt x="10644" y="9124"/>
                        <a:pt x="9400" y="8350"/>
                        <a:pt x="7758" y="8069"/>
                      </a:cubicBezTo>
                      <a:cubicBezTo>
                        <a:pt x="6116" y="7787"/>
                        <a:pt x="3559" y="7646"/>
                        <a:pt x="87" y="7646"/>
                      </a:cubicBezTo>
                      <a:lnTo>
                        <a:pt x="87" y="1875"/>
                      </a:lnTo>
                      <a:lnTo>
                        <a:pt x="24157" y="186"/>
                      </a:lnTo>
                      <a:lnTo>
                        <a:pt x="24157" y="55925"/>
                      </a:lnTo>
                      <a:cubicBezTo>
                        <a:pt x="26503" y="51421"/>
                        <a:pt x="29693" y="47808"/>
                        <a:pt x="33728" y="45087"/>
                      </a:cubicBezTo>
                      <a:cubicBezTo>
                        <a:pt x="37763" y="42365"/>
                        <a:pt x="42220" y="41005"/>
                        <a:pt x="47099" y="41005"/>
                      </a:cubicBezTo>
                      <a:cubicBezTo>
                        <a:pt x="54606" y="41005"/>
                        <a:pt x="60260" y="42788"/>
                        <a:pt x="64060" y="46354"/>
                      </a:cubicBezTo>
                      <a:cubicBezTo>
                        <a:pt x="67861" y="49920"/>
                        <a:pt x="69762" y="55409"/>
                        <a:pt x="69762" y="62822"/>
                      </a:cubicBezTo>
                      <a:lnTo>
                        <a:pt x="69762" y="101811"/>
                      </a:lnTo>
                      <a:cubicBezTo>
                        <a:pt x="69762" y="104063"/>
                        <a:pt x="70934" y="105471"/>
                        <a:pt x="73280" y="106034"/>
                      </a:cubicBezTo>
                      <a:cubicBezTo>
                        <a:pt x="75626" y="106597"/>
                        <a:pt x="78676" y="106878"/>
                        <a:pt x="82429" y="106878"/>
                      </a:cubicBezTo>
                      <a:lnTo>
                        <a:pt x="82429" y="112649"/>
                      </a:lnTo>
                      <a:lnTo>
                        <a:pt x="45270" y="112649"/>
                      </a:lnTo>
                      <a:lnTo>
                        <a:pt x="45270" y="106878"/>
                      </a:lnTo>
                      <a:cubicBezTo>
                        <a:pt x="48929" y="106878"/>
                        <a:pt x="51956" y="106597"/>
                        <a:pt x="54348" y="106034"/>
                      </a:cubicBezTo>
                      <a:cubicBezTo>
                        <a:pt x="56741" y="105471"/>
                        <a:pt x="57938" y="104063"/>
                        <a:pt x="57938" y="101811"/>
                      </a:cubicBezTo>
                      <a:lnTo>
                        <a:pt x="57938" y="63385"/>
                      </a:lnTo>
                      <a:cubicBezTo>
                        <a:pt x="57938" y="58037"/>
                        <a:pt x="57164" y="53673"/>
                        <a:pt x="55615" y="50295"/>
                      </a:cubicBezTo>
                      <a:cubicBezTo>
                        <a:pt x="54067" y="46917"/>
                        <a:pt x="50947" y="45228"/>
                        <a:pt x="46255" y="45228"/>
                      </a:cubicBezTo>
                      <a:cubicBezTo>
                        <a:pt x="39968" y="45228"/>
                        <a:pt x="34807" y="47738"/>
                        <a:pt x="30772" y="52758"/>
                      </a:cubicBezTo>
                      <a:cubicBezTo>
                        <a:pt x="26737" y="57778"/>
                        <a:pt x="24720" y="63479"/>
                        <a:pt x="24720" y="69859"/>
                      </a:cubicBezTo>
                      <a:lnTo>
                        <a:pt x="24720" y="101811"/>
                      </a:lnTo>
                      <a:cubicBezTo>
                        <a:pt x="24720" y="104063"/>
                        <a:pt x="25893" y="105471"/>
                        <a:pt x="28238" y="106034"/>
                      </a:cubicBezTo>
                      <a:cubicBezTo>
                        <a:pt x="30584" y="106597"/>
                        <a:pt x="33587" y="106878"/>
                        <a:pt x="37247" y="106878"/>
                      </a:cubicBezTo>
                      <a:lnTo>
                        <a:pt x="37247" y="112649"/>
                      </a:lnTo>
                      <a:lnTo>
                        <a:pt x="87" y="11264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3" name="Freeform: Shape 1562">
                  <a:extLst>
                    <a:ext uri="{FF2B5EF4-FFF2-40B4-BE49-F238E27FC236}">
                      <a16:creationId xmlns:a16="http://schemas.microsoft.com/office/drawing/2014/main" id="{6C471D2C-F262-46B2-58C6-926E3E74C5A8}"/>
                    </a:ext>
                  </a:extLst>
                </p:cNvPr>
                <p:cNvSpPr/>
                <p:nvPr/>
              </p:nvSpPr>
              <p:spPr>
                <a:xfrm rot="-5400000">
                  <a:off x="482186" y="1506298"/>
                  <a:ext cx="71926" cy="74460"/>
                </a:xfrm>
                <a:custGeom>
                  <a:avLst/>
                  <a:gdLst>
                    <a:gd name="csX0" fmla="*/ 36114 w 71926"/>
                    <a:gd name="csY0" fmla="*/ 74635 h 74460"/>
                    <a:gd name="csX1" fmla="*/ 18097 w 71926"/>
                    <a:gd name="csY1" fmla="*/ 69708 h 74460"/>
                    <a:gd name="csX2" fmla="*/ 4937 w 71926"/>
                    <a:gd name="csY2" fmla="*/ 56407 h 74460"/>
                    <a:gd name="csX3" fmla="*/ 81 w 71926"/>
                    <a:gd name="csY3" fmla="*/ 38320 h 74460"/>
                    <a:gd name="csX4" fmla="*/ 2755 w 71926"/>
                    <a:gd name="csY4" fmla="*/ 23963 h 74460"/>
                    <a:gd name="csX5" fmla="*/ 10356 w 71926"/>
                    <a:gd name="csY5" fmla="*/ 11647 h 74460"/>
                    <a:gd name="csX6" fmla="*/ 21828 w 71926"/>
                    <a:gd name="csY6" fmla="*/ 3202 h 74460"/>
                    <a:gd name="csX7" fmla="*/ 36114 w 71926"/>
                    <a:gd name="csY7" fmla="*/ 175 h 74460"/>
                    <a:gd name="csX8" fmla="*/ 54272 w 71926"/>
                    <a:gd name="csY8" fmla="*/ 5383 h 74460"/>
                    <a:gd name="csX9" fmla="*/ 67221 w 71926"/>
                    <a:gd name="csY9" fmla="*/ 19459 h 74460"/>
                    <a:gd name="csX10" fmla="*/ 72007 w 71926"/>
                    <a:gd name="csY10" fmla="*/ 38320 h 74460"/>
                    <a:gd name="csX11" fmla="*/ 67151 w 71926"/>
                    <a:gd name="csY11" fmla="*/ 56407 h 74460"/>
                    <a:gd name="csX12" fmla="*/ 54060 w 71926"/>
                    <a:gd name="csY12" fmla="*/ 69708 h 74460"/>
                    <a:gd name="csX13" fmla="*/ 36114 w 71926"/>
                    <a:gd name="csY13" fmla="*/ 74635 h 74460"/>
                    <a:gd name="csX14" fmla="*/ 36114 w 71926"/>
                    <a:gd name="csY14" fmla="*/ 69849 h 74460"/>
                    <a:gd name="csX15" fmla="*/ 53427 w 71926"/>
                    <a:gd name="csY15" fmla="*/ 60418 h 74460"/>
                    <a:gd name="csX16" fmla="*/ 57791 w 71926"/>
                    <a:gd name="csY16" fmla="*/ 36490 h 74460"/>
                    <a:gd name="csX17" fmla="*/ 56946 w 71926"/>
                    <a:gd name="csY17" fmla="*/ 22978 h 74460"/>
                    <a:gd name="csX18" fmla="*/ 53146 w 71926"/>
                    <a:gd name="csY18" fmla="*/ 13266 h 74460"/>
                    <a:gd name="csX19" fmla="*/ 48500 w 71926"/>
                    <a:gd name="csY19" fmla="*/ 8550 h 74460"/>
                    <a:gd name="csX20" fmla="*/ 42589 w 71926"/>
                    <a:gd name="csY20" fmla="*/ 5454 h 74460"/>
                    <a:gd name="csX21" fmla="*/ 36114 w 71926"/>
                    <a:gd name="csY21" fmla="*/ 4398 h 74460"/>
                    <a:gd name="csX22" fmla="*/ 26472 w 71926"/>
                    <a:gd name="csY22" fmla="*/ 6720 h 74460"/>
                    <a:gd name="csX23" fmla="*/ 18942 w 71926"/>
                    <a:gd name="csY23" fmla="*/ 13266 h 74460"/>
                    <a:gd name="csX24" fmla="*/ 15142 w 71926"/>
                    <a:gd name="csY24" fmla="*/ 23400 h 74460"/>
                    <a:gd name="csX25" fmla="*/ 14297 w 71926"/>
                    <a:gd name="csY25" fmla="*/ 36490 h 74460"/>
                    <a:gd name="csX26" fmla="*/ 15845 w 71926"/>
                    <a:gd name="csY26" fmla="*/ 52747 h 74460"/>
                    <a:gd name="csX27" fmla="*/ 22180 w 71926"/>
                    <a:gd name="csY27" fmla="*/ 64922 h 74460"/>
                    <a:gd name="csX28" fmla="*/ 36114 w 71926"/>
                    <a:gd name="csY28" fmla="*/ 6984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71926" h="74460">
                      <a:moveTo>
                        <a:pt x="36114" y="74635"/>
                      </a:moveTo>
                      <a:cubicBezTo>
                        <a:pt x="29639" y="74635"/>
                        <a:pt x="23634" y="72993"/>
                        <a:pt x="18097" y="69708"/>
                      </a:cubicBezTo>
                      <a:cubicBezTo>
                        <a:pt x="12561" y="66424"/>
                        <a:pt x="8175" y="61990"/>
                        <a:pt x="4937" y="56407"/>
                      </a:cubicBezTo>
                      <a:cubicBezTo>
                        <a:pt x="1699" y="50823"/>
                        <a:pt x="81" y="44794"/>
                        <a:pt x="81" y="38320"/>
                      </a:cubicBezTo>
                      <a:cubicBezTo>
                        <a:pt x="81" y="33346"/>
                        <a:pt x="972" y="28561"/>
                        <a:pt x="2755" y="23963"/>
                      </a:cubicBezTo>
                      <a:cubicBezTo>
                        <a:pt x="4538" y="19365"/>
                        <a:pt x="7072" y="15259"/>
                        <a:pt x="10356" y="11647"/>
                      </a:cubicBezTo>
                      <a:cubicBezTo>
                        <a:pt x="13640" y="8034"/>
                        <a:pt x="17464" y="5219"/>
                        <a:pt x="21828" y="3202"/>
                      </a:cubicBezTo>
                      <a:cubicBezTo>
                        <a:pt x="26191" y="1184"/>
                        <a:pt x="30953" y="175"/>
                        <a:pt x="36114" y="175"/>
                      </a:cubicBezTo>
                      <a:cubicBezTo>
                        <a:pt x="42776" y="175"/>
                        <a:pt x="48829" y="1911"/>
                        <a:pt x="54272" y="5383"/>
                      </a:cubicBezTo>
                      <a:cubicBezTo>
                        <a:pt x="59714" y="8855"/>
                        <a:pt x="64031" y="13547"/>
                        <a:pt x="67221" y="19459"/>
                      </a:cubicBezTo>
                      <a:cubicBezTo>
                        <a:pt x="70412" y="25370"/>
                        <a:pt x="72007" y="31657"/>
                        <a:pt x="72007" y="38320"/>
                      </a:cubicBezTo>
                      <a:cubicBezTo>
                        <a:pt x="72007" y="44794"/>
                        <a:pt x="70388" y="50823"/>
                        <a:pt x="67151" y="56407"/>
                      </a:cubicBezTo>
                      <a:cubicBezTo>
                        <a:pt x="63914" y="61990"/>
                        <a:pt x="59550" y="66424"/>
                        <a:pt x="54060" y="69708"/>
                      </a:cubicBezTo>
                      <a:cubicBezTo>
                        <a:pt x="48571" y="72993"/>
                        <a:pt x="42589" y="74635"/>
                        <a:pt x="36114" y="74635"/>
                      </a:cubicBezTo>
                      <a:close/>
                      <a:moveTo>
                        <a:pt x="36114" y="69849"/>
                      </a:moveTo>
                      <a:cubicBezTo>
                        <a:pt x="44747" y="69849"/>
                        <a:pt x="50518" y="66705"/>
                        <a:pt x="53427" y="60418"/>
                      </a:cubicBezTo>
                      <a:cubicBezTo>
                        <a:pt x="56336" y="54131"/>
                        <a:pt x="57791" y="46155"/>
                        <a:pt x="57791" y="36490"/>
                      </a:cubicBezTo>
                      <a:cubicBezTo>
                        <a:pt x="57791" y="31047"/>
                        <a:pt x="57509" y="26543"/>
                        <a:pt x="56946" y="22978"/>
                      </a:cubicBezTo>
                      <a:cubicBezTo>
                        <a:pt x="56383" y="19411"/>
                        <a:pt x="55116" y="16174"/>
                        <a:pt x="53146" y="13266"/>
                      </a:cubicBezTo>
                      <a:cubicBezTo>
                        <a:pt x="51926" y="11483"/>
                        <a:pt x="50377" y="9911"/>
                        <a:pt x="48500" y="8550"/>
                      </a:cubicBezTo>
                      <a:cubicBezTo>
                        <a:pt x="46624" y="7190"/>
                        <a:pt x="44653" y="6158"/>
                        <a:pt x="42589" y="5454"/>
                      </a:cubicBezTo>
                      <a:cubicBezTo>
                        <a:pt x="40524" y="4750"/>
                        <a:pt x="38366" y="4398"/>
                        <a:pt x="36114" y="4398"/>
                      </a:cubicBezTo>
                      <a:cubicBezTo>
                        <a:pt x="32736" y="4398"/>
                        <a:pt x="29522" y="5172"/>
                        <a:pt x="26472" y="6720"/>
                      </a:cubicBezTo>
                      <a:cubicBezTo>
                        <a:pt x="23423" y="8268"/>
                        <a:pt x="20913" y="10450"/>
                        <a:pt x="18942" y="13266"/>
                      </a:cubicBezTo>
                      <a:cubicBezTo>
                        <a:pt x="16972" y="16362"/>
                        <a:pt x="15705" y="19740"/>
                        <a:pt x="15142" y="23400"/>
                      </a:cubicBezTo>
                      <a:cubicBezTo>
                        <a:pt x="14579" y="27059"/>
                        <a:pt x="14297" y="31423"/>
                        <a:pt x="14297" y="36490"/>
                      </a:cubicBezTo>
                      <a:cubicBezTo>
                        <a:pt x="14297" y="42496"/>
                        <a:pt x="14813" y="47915"/>
                        <a:pt x="15845" y="52747"/>
                      </a:cubicBezTo>
                      <a:cubicBezTo>
                        <a:pt x="16877" y="57580"/>
                        <a:pt x="18989" y="61638"/>
                        <a:pt x="22180" y="64922"/>
                      </a:cubicBezTo>
                      <a:cubicBezTo>
                        <a:pt x="25370" y="68207"/>
                        <a:pt x="30015" y="69849"/>
                        <a:pt x="36114" y="6984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5" name="Freeform: Shape 1564">
                  <a:extLst>
                    <a:ext uri="{FF2B5EF4-FFF2-40B4-BE49-F238E27FC236}">
                      <a16:creationId xmlns:a16="http://schemas.microsoft.com/office/drawing/2014/main" id="{4A0C94AC-5EBE-F93C-A82D-FBA7D0A01003}"/>
                    </a:ext>
                  </a:extLst>
                </p:cNvPr>
                <p:cNvSpPr/>
                <p:nvPr/>
              </p:nvSpPr>
              <p:spPr>
                <a:xfrm rot="-5400000">
                  <a:off x="479160" y="1425405"/>
                  <a:ext cx="50812" cy="101625"/>
                </a:xfrm>
                <a:custGeom>
                  <a:avLst/>
                  <a:gdLst>
                    <a:gd name="csX0" fmla="*/ 13584 w 50812"/>
                    <a:gd name="csY0" fmla="*/ 80540 h 101625"/>
                    <a:gd name="csX1" fmla="*/ 13584 w 50812"/>
                    <a:gd name="csY1" fmla="*/ 35780 h 101625"/>
                    <a:gd name="csX2" fmla="*/ 72 w 50812"/>
                    <a:gd name="csY2" fmla="*/ 35780 h 101625"/>
                    <a:gd name="csX3" fmla="*/ 72 w 50812"/>
                    <a:gd name="csY3" fmla="*/ 31557 h 101625"/>
                    <a:gd name="csX4" fmla="*/ 15625 w 50812"/>
                    <a:gd name="csY4" fmla="*/ 21634 h 101625"/>
                    <a:gd name="csX5" fmla="*/ 20622 w 50812"/>
                    <a:gd name="csY5" fmla="*/ 169 h 101625"/>
                    <a:gd name="csX6" fmla="*/ 25267 w 50812"/>
                    <a:gd name="csY6" fmla="*/ 169 h 101625"/>
                    <a:gd name="csX7" fmla="*/ 25267 w 50812"/>
                    <a:gd name="csY7" fmla="*/ 30009 h 101625"/>
                    <a:gd name="csX8" fmla="*/ 48210 w 50812"/>
                    <a:gd name="csY8" fmla="*/ 30009 h 101625"/>
                    <a:gd name="csX9" fmla="*/ 48210 w 50812"/>
                    <a:gd name="csY9" fmla="*/ 35780 h 101625"/>
                    <a:gd name="csX10" fmla="*/ 25267 w 50812"/>
                    <a:gd name="csY10" fmla="*/ 35780 h 101625"/>
                    <a:gd name="csX11" fmla="*/ 25267 w 50812"/>
                    <a:gd name="csY11" fmla="*/ 80118 h 101625"/>
                    <a:gd name="csX12" fmla="*/ 27519 w 50812"/>
                    <a:gd name="csY12" fmla="*/ 91941 h 101625"/>
                    <a:gd name="csX13" fmla="*/ 35682 w 50812"/>
                    <a:gd name="csY13" fmla="*/ 97008 h 101625"/>
                    <a:gd name="csX14" fmla="*/ 43636 w 50812"/>
                    <a:gd name="csY14" fmla="*/ 91660 h 101625"/>
                    <a:gd name="csX15" fmla="*/ 46099 w 50812"/>
                    <a:gd name="csY15" fmla="*/ 80118 h 101625"/>
                    <a:gd name="csX16" fmla="*/ 46099 w 50812"/>
                    <a:gd name="csY16" fmla="*/ 70546 h 101625"/>
                    <a:gd name="csX17" fmla="*/ 50884 w 50812"/>
                    <a:gd name="csY17" fmla="*/ 70546 h 101625"/>
                    <a:gd name="csX18" fmla="*/ 50884 w 50812"/>
                    <a:gd name="csY18" fmla="*/ 80540 h 101625"/>
                    <a:gd name="csX19" fmla="*/ 48984 w 50812"/>
                    <a:gd name="csY19" fmla="*/ 90534 h 101625"/>
                    <a:gd name="csX20" fmla="*/ 43424 w 50812"/>
                    <a:gd name="csY20" fmla="*/ 98627 h 101625"/>
                    <a:gd name="csX21" fmla="*/ 34556 w 50812"/>
                    <a:gd name="csY21" fmla="*/ 101795 h 101625"/>
                    <a:gd name="csX22" fmla="*/ 19214 w 50812"/>
                    <a:gd name="csY22" fmla="*/ 95953 h 101625"/>
                    <a:gd name="csX23" fmla="*/ 13584 w 50812"/>
                    <a:gd name="csY23" fmla="*/ 80540 h 1016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0812" h="101625">
                      <a:moveTo>
                        <a:pt x="13584" y="80540"/>
                      </a:moveTo>
                      <a:lnTo>
                        <a:pt x="13584" y="35780"/>
                      </a:lnTo>
                      <a:lnTo>
                        <a:pt x="72" y="35780"/>
                      </a:lnTo>
                      <a:lnTo>
                        <a:pt x="72" y="31557"/>
                      </a:lnTo>
                      <a:cubicBezTo>
                        <a:pt x="7109" y="31557"/>
                        <a:pt x="12294" y="28250"/>
                        <a:pt x="15625" y="21634"/>
                      </a:cubicBezTo>
                      <a:cubicBezTo>
                        <a:pt x="18957" y="15019"/>
                        <a:pt x="20622" y="7864"/>
                        <a:pt x="20622" y="169"/>
                      </a:cubicBezTo>
                      <a:lnTo>
                        <a:pt x="25267" y="169"/>
                      </a:lnTo>
                      <a:lnTo>
                        <a:pt x="25267" y="30009"/>
                      </a:lnTo>
                      <a:lnTo>
                        <a:pt x="48210" y="30009"/>
                      </a:lnTo>
                      <a:lnTo>
                        <a:pt x="48210" y="35780"/>
                      </a:lnTo>
                      <a:lnTo>
                        <a:pt x="25267" y="35780"/>
                      </a:lnTo>
                      <a:lnTo>
                        <a:pt x="25267" y="80118"/>
                      </a:lnTo>
                      <a:cubicBezTo>
                        <a:pt x="25267" y="84622"/>
                        <a:pt x="26018" y="88563"/>
                        <a:pt x="27519" y="91941"/>
                      </a:cubicBezTo>
                      <a:cubicBezTo>
                        <a:pt x="29020" y="95319"/>
                        <a:pt x="31742" y="97008"/>
                        <a:pt x="35682" y="97008"/>
                      </a:cubicBezTo>
                      <a:cubicBezTo>
                        <a:pt x="39342" y="97008"/>
                        <a:pt x="41993" y="95226"/>
                        <a:pt x="43636" y="91660"/>
                      </a:cubicBezTo>
                      <a:cubicBezTo>
                        <a:pt x="45278" y="88094"/>
                        <a:pt x="46099" y="84247"/>
                        <a:pt x="46099" y="80118"/>
                      </a:cubicBezTo>
                      <a:lnTo>
                        <a:pt x="46099" y="70546"/>
                      </a:lnTo>
                      <a:lnTo>
                        <a:pt x="50884" y="70546"/>
                      </a:lnTo>
                      <a:lnTo>
                        <a:pt x="50884" y="80540"/>
                      </a:lnTo>
                      <a:cubicBezTo>
                        <a:pt x="50884" y="83918"/>
                        <a:pt x="50251" y="87250"/>
                        <a:pt x="48984" y="90534"/>
                      </a:cubicBezTo>
                      <a:cubicBezTo>
                        <a:pt x="47718" y="93818"/>
                        <a:pt x="45864" y="96516"/>
                        <a:pt x="43424" y="98627"/>
                      </a:cubicBezTo>
                      <a:cubicBezTo>
                        <a:pt x="40985" y="100739"/>
                        <a:pt x="38029" y="101795"/>
                        <a:pt x="34556" y="101795"/>
                      </a:cubicBezTo>
                      <a:cubicBezTo>
                        <a:pt x="28082" y="101795"/>
                        <a:pt x="22968" y="99847"/>
                        <a:pt x="19214" y="95953"/>
                      </a:cubicBezTo>
                      <a:cubicBezTo>
                        <a:pt x="15461" y="92059"/>
                        <a:pt x="13584" y="86921"/>
                        <a:pt x="13584" y="80540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6" name="Freeform: Shape 1565">
                  <a:extLst>
                    <a:ext uri="{FF2B5EF4-FFF2-40B4-BE49-F238E27FC236}">
                      <a16:creationId xmlns:a16="http://schemas.microsoft.com/office/drawing/2014/main" id="{4955E36C-A451-9C72-EE02-DA0B2F20FFCE}"/>
                    </a:ext>
                  </a:extLst>
                </p:cNvPr>
                <p:cNvSpPr/>
                <p:nvPr/>
              </p:nvSpPr>
              <p:spPr>
                <a:xfrm rot="-5400000">
                  <a:off x="482186" y="1365367"/>
                  <a:ext cx="71926" cy="74460"/>
                </a:xfrm>
                <a:custGeom>
                  <a:avLst/>
                  <a:gdLst>
                    <a:gd name="csX0" fmla="*/ 36098 w 71926"/>
                    <a:gd name="csY0" fmla="*/ 74619 h 74460"/>
                    <a:gd name="csX1" fmla="*/ 18082 w 71926"/>
                    <a:gd name="csY1" fmla="*/ 69693 h 74460"/>
                    <a:gd name="csX2" fmla="*/ 4921 w 71926"/>
                    <a:gd name="csY2" fmla="*/ 56391 h 74460"/>
                    <a:gd name="csX3" fmla="*/ 65 w 71926"/>
                    <a:gd name="csY3" fmla="*/ 38304 h 74460"/>
                    <a:gd name="csX4" fmla="*/ 2739 w 71926"/>
                    <a:gd name="csY4" fmla="*/ 23947 h 74460"/>
                    <a:gd name="csX5" fmla="*/ 10341 w 71926"/>
                    <a:gd name="csY5" fmla="*/ 11631 h 74460"/>
                    <a:gd name="csX6" fmla="*/ 21812 w 71926"/>
                    <a:gd name="csY6" fmla="*/ 3186 h 74460"/>
                    <a:gd name="csX7" fmla="*/ 36098 w 71926"/>
                    <a:gd name="csY7" fmla="*/ 159 h 74460"/>
                    <a:gd name="csX8" fmla="*/ 54256 w 71926"/>
                    <a:gd name="csY8" fmla="*/ 5368 h 74460"/>
                    <a:gd name="csX9" fmla="*/ 67206 w 71926"/>
                    <a:gd name="csY9" fmla="*/ 19443 h 74460"/>
                    <a:gd name="csX10" fmla="*/ 71991 w 71926"/>
                    <a:gd name="csY10" fmla="*/ 38304 h 74460"/>
                    <a:gd name="csX11" fmla="*/ 67136 w 71926"/>
                    <a:gd name="csY11" fmla="*/ 56391 h 74460"/>
                    <a:gd name="csX12" fmla="*/ 54045 w 71926"/>
                    <a:gd name="csY12" fmla="*/ 69693 h 74460"/>
                    <a:gd name="csX13" fmla="*/ 36098 w 71926"/>
                    <a:gd name="csY13" fmla="*/ 74619 h 74460"/>
                    <a:gd name="csX14" fmla="*/ 36098 w 71926"/>
                    <a:gd name="csY14" fmla="*/ 69833 h 74460"/>
                    <a:gd name="csX15" fmla="*/ 53411 w 71926"/>
                    <a:gd name="csY15" fmla="*/ 60402 h 74460"/>
                    <a:gd name="csX16" fmla="*/ 57775 w 71926"/>
                    <a:gd name="csY16" fmla="*/ 36474 h 74460"/>
                    <a:gd name="csX17" fmla="*/ 56930 w 71926"/>
                    <a:gd name="csY17" fmla="*/ 22962 h 74460"/>
                    <a:gd name="csX18" fmla="*/ 53130 w 71926"/>
                    <a:gd name="csY18" fmla="*/ 13250 h 74460"/>
                    <a:gd name="csX19" fmla="*/ 48485 w 71926"/>
                    <a:gd name="csY19" fmla="*/ 8534 h 74460"/>
                    <a:gd name="csX20" fmla="*/ 42573 w 71926"/>
                    <a:gd name="csY20" fmla="*/ 5438 h 74460"/>
                    <a:gd name="csX21" fmla="*/ 36098 w 71926"/>
                    <a:gd name="csY21" fmla="*/ 4382 h 74460"/>
                    <a:gd name="csX22" fmla="*/ 26457 w 71926"/>
                    <a:gd name="csY22" fmla="*/ 6705 h 74460"/>
                    <a:gd name="csX23" fmla="*/ 18927 w 71926"/>
                    <a:gd name="csY23" fmla="*/ 13250 h 74460"/>
                    <a:gd name="csX24" fmla="*/ 15126 w 71926"/>
                    <a:gd name="csY24" fmla="*/ 23384 h 74460"/>
                    <a:gd name="csX25" fmla="*/ 14282 w 71926"/>
                    <a:gd name="csY25" fmla="*/ 36474 h 74460"/>
                    <a:gd name="csX26" fmla="*/ 15829 w 71926"/>
                    <a:gd name="csY26" fmla="*/ 52732 h 74460"/>
                    <a:gd name="csX27" fmla="*/ 22164 w 71926"/>
                    <a:gd name="csY27" fmla="*/ 64907 h 74460"/>
                    <a:gd name="csX28" fmla="*/ 36098 w 71926"/>
                    <a:gd name="csY28" fmla="*/ 69833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71926" h="74460">
                      <a:moveTo>
                        <a:pt x="36098" y="74619"/>
                      </a:moveTo>
                      <a:cubicBezTo>
                        <a:pt x="29624" y="74619"/>
                        <a:pt x="23618" y="72977"/>
                        <a:pt x="18082" y="69693"/>
                      </a:cubicBezTo>
                      <a:cubicBezTo>
                        <a:pt x="12546" y="66408"/>
                        <a:pt x="8159" y="61974"/>
                        <a:pt x="4921" y="56391"/>
                      </a:cubicBezTo>
                      <a:cubicBezTo>
                        <a:pt x="1684" y="50808"/>
                        <a:pt x="65" y="44779"/>
                        <a:pt x="65" y="38304"/>
                      </a:cubicBezTo>
                      <a:cubicBezTo>
                        <a:pt x="65" y="33331"/>
                        <a:pt x="956" y="28545"/>
                        <a:pt x="2739" y="23947"/>
                      </a:cubicBezTo>
                      <a:cubicBezTo>
                        <a:pt x="4523" y="19349"/>
                        <a:pt x="7056" y="15244"/>
                        <a:pt x="10341" y="11631"/>
                      </a:cubicBezTo>
                      <a:cubicBezTo>
                        <a:pt x="13625" y="8018"/>
                        <a:pt x="17448" y="5203"/>
                        <a:pt x="21812" y="3186"/>
                      </a:cubicBezTo>
                      <a:cubicBezTo>
                        <a:pt x="26176" y="1168"/>
                        <a:pt x="30938" y="159"/>
                        <a:pt x="36098" y="159"/>
                      </a:cubicBezTo>
                      <a:cubicBezTo>
                        <a:pt x="42761" y="159"/>
                        <a:pt x="48814" y="1895"/>
                        <a:pt x="54256" y="5368"/>
                      </a:cubicBezTo>
                      <a:cubicBezTo>
                        <a:pt x="59699" y="8840"/>
                        <a:pt x="64015" y="13531"/>
                        <a:pt x="67206" y="19443"/>
                      </a:cubicBezTo>
                      <a:cubicBezTo>
                        <a:pt x="70396" y="25355"/>
                        <a:pt x="71991" y="31641"/>
                        <a:pt x="71991" y="38304"/>
                      </a:cubicBezTo>
                      <a:cubicBezTo>
                        <a:pt x="71991" y="44779"/>
                        <a:pt x="70373" y="50808"/>
                        <a:pt x="67136" y="56391"/>
                      </a:cubicBezTo>
                      <a:cubicBezTo>
                        <a:pt x="63898" y="61974"/>
                        <a:pt x="59534" y="66408"/>
                        <a:pt x="54045" y="69693"/>
                      </a:cubicBezTo>
                      <a:cubicBezTo>
                        <a:pt x="48556" y="72977"/>
                        <a:pt x="42573" y="74619"/>
                        <a:pt x="36098" y="74619"/>
                      </a:cubicBezTo>
                      <a:close/>
                      <a:moveTo>
                        <a:pt x="36098" y="69833"/>
                      </a:moveTo>
                      <a:cubicBezTo>
                        <a:pt x="44731" y="69833"/>
                        <a:pt x="50502" y="66690"/>
                        <a:pt x="53411" y="60402"/>
                      </a:cubicBezTo>
                      <a:cubicBezTo>
                        <a:pt x="56320" y="54116"/>
                        <a:pt x="57775" y="46140"/>
                        <a:pt x="57775" y="36474"/>
                      </a:cubicBezTo>
                      <a:cubicBezTo>
                        <a:pt x="57775" y="31032"/>
                        <a:pt x="57493" y="26527"/>
                        <a:pt x="56930" y="22962"/>
                      </a:cubicBezTo>
                      <a:cubicBezTo>
                        <a:pt x="56367" y="19396"/>
                        <a:pt x="55101" y="16159"/>
                        <a:pt x="53130" y="13250"/>
                      </a:cubicBezTo>
                      <a:cubicBezTo>
                        <a:pt x="51910" y="11467"/>
                        <a:pt x="50361" y="9895"/>
                        <a:pt x="48485" y="8534"/>
                      </a:cubicBezTo>
                      <a:cubicBezTo>
                        <a:pt x="46608" y="7174"/>
                        <a:pt x="44638" y="6142"/>
                        <a:pt x="42573" y="5438"/>
                      </a:cubicBezTo>
                      <a:cubicBezTo>
                        <a:pt x="40509" y="4734"/>
                        <a:pt x="38350" y="4382"/>
                        <a:pt x="36098" y="4382"/>
                      </a:cubicBezTo>
                      <a:cubicBezTo>
                        <a:pt x="32720" y="4382"/>
                        <a:pt x="29506" y="5156"/>
                        <a:pt x="26457" y="6705"/>
                      </a:cubicBezTo>
                      <a:cubicBezTo>
                        <a:pt x="23407" y="8253"/>
                        <a:pt x="20897" y="10435"/>
                        <a:pt x="18927" y="13250"/>
                      </a:cubicBezTo>
                      <a:cubicBezTo>
                        <a:pt x="16956" y="16347"/>
                        <a:pt x="15689" y="19725"/>
                        <a:pt x="15126" y="23384"/>
                      </a:cubicBezTo>
                      <a:cubicBezTo>
                        <a:pt x="14563" y="27044"/>
                        <a:pt x="14282" y="31407"/>
                        <a:pt x="14282" y="36474"/>
                      </a:cubicBezTo>
                      <a:cubicBezTo>
                        <a:pt x="14282" y="42480"/>
                        <a:pt x="14798" y="47899"/>
                        <a:pt x="15829" y="52732"/>
                      </a:cubicBezTo>
                      <a:cubicBezTo>
                        <a:pt x="16862" y="57564"/>
                        <a:pt x="18973" y="61623"/>
                        <a:pt x="22164" y="64907"/>
                      </a:cubicBezTo>
                      <a:cubicBezTo>
                        <a:pt x="25354" y="68191"/>
                        <a:pt x="29999" y="69833"/>
                        <a:pt x="36098" y="6983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" name="Freeform: Shape 1566">
                  <a:extLst>
                    <a:ext uri="{FF2B5EF4-FFF2-40B4-BE49-F238E27FC236}">
                      <a16:creationId xmlns:a16="http://schemas.microsoft.com/office/drawing/2014/main" id="{48401048-5785-2D5F-C288-6B78DEEB7134}"/>
                    </a:ext>
                  </a:extLst>
                </p:cNvPr>
                <p:cNvSpPr/>
                <p:nvPr/>
              </p:nvSpPr>
              <p:spPr>
                <a:xfrm rot="-5400000">
                  <a:off x="476556" y="1282012"/>
                  <a:ext cx="82341" cy="71644"/>
                </a:xfrm>
                <a:custGeom>
                  <a:avLst/>
                  <a:gdLst>
                    <a:gd name="csX0" fmla="*/ 55 w 82341"/>
                    <a:gd name="csY0" fmla="*/ 71794 h 71644"/>
                    <a:gd name="csX1" fmla="*/ 55 w 82341"/>
                    <a:gd name="csY1" fmla="*/ 66023 h 71644"/>
                    <a:gd name="csX2" fmla="*/ 9204 w 82341"/>
                    <a:gd name="csY2" fmla="*/ 65179 h 71644"/>
                    <a:gd name="csX3" fmla="*/ 12724 w 82341"/>
                    <a:gd name="csY3" fmla="*/ 60956 h 71644"/>
                    <a:gd name="csX4" fmla="*/ 12724 w 82341"/>
                    <a:gd name="csY4" fmla="*/ 16618 h 71644"/>
                    <a:gd name="csX5" fmla="*/ 11456 w 82341"/>
                    <a:gd name="csY5" fmla="*/ 10425 h 71644"/>
                    <a:gd name="csX6" fmla="*/ 7727 w 82341"/>
                    <a:gd name="csY6" fmla="*/ 8032 h 71644"/>
                    <a:gd name="csX7" fmla="*/ 55 w 82341"/>
                    <a:gd name="csY7" fmla="*/ 7610 h 71644"/>
                    <a:gd name="csX8" fmla="*/ 55 w 82341"/>
                    <a:gd name="csY8" fmla="*/ 1839 h 71644"/>
                    <a:gd name="csX9" fmla="*/ 23562 w 82341"/>
                    <a:gd name="csY9" fmla="*/ 150 h 71644"/>
                    <a:gd name="csX10" fmla="*/ 23562 w 82341"/>
                    <a:gd name="csY10" fmla="*/ 15914 h 71644"/>
                    <a:gd name="csX11" fmla="*/ 33203 w 82341"/>
                    <a:gd name="csY11" fmla="*/ 4584 h 71644"/>
                    <a:gd name="csX12" fmla="*/ 47068 w 82341"/>
                    <a:gd name="csY12" fmla="*/ 150 h 71644"/>
                    <a:gd name="csX13" fmla="*/ 64029 w 82341"/>
                    <a:gd name="csY13" fmla="*/ 5499 h 71644"/>
                    <a:gd name="csX14" fmla="*/ 69730 w 82341"/>
                    <a:gd name="csY14" fmla="*/ 21967 h 71644"/>
                    <a:gd name="csX15" fmla="*/ 69730 w 82341"/>
                    <a:gd name="csY15" fmla="*/ 60956 h 71644"/>
                    <a:gd name="csX16" fmla="*/ 73248 w 82341"/>
                    <a:gd name="csY16" fmla="*/ 65179 h 71644"/>
                    <a:gd name="csX17" fmla="*/ 82397 w 82341"/>
                    <a:gd name="csY17" fmla="*/ 66023 h 71644"/>
                    <a:gd name="csX18" fmla="*/ 82397 w 82341"/>
                    <a:gd name="csY18" fmla="*/ 71794 h 71644"/>
                    <a:gd name="csX19" fmla="*/ 45238 w 82341"/>
                    <a:gd name="csY19" fmla="*/ 71794 h 71644"/>
                    <a:gd name="csX20" fmla="*/ 45238 w 82341"/>
                    <a:gd name="csY20" fmla="*/ 66023 h 71644"/>
                    <a:gd name="csX21" fmla="*/ 54317 w 82341"/>
                    <a:gd name="csY21" fmla="*/ 65179 h 71644"/>
                    <a:gd name="csX22" fmla="*/ 57906 w 82341"/>
                    <a:gd name="csY22" fmla="*/ 60956 h 71644"/>
                    <a:gd name="csX23" fmla="*/ 57906 w 82341"/>
                    <a:gd name="csY23" fmla="*/ 22530 h 71644"/>
                    <a:gd name="csX24" fmla="*/ 55584 w 82341"/>
                    <a:gd name="csY24" fmla="*/ 9440 h 71644"/>
                    <a:gd name="csX25" fmla="*/ 46223 w 82341"/>
                    <a:gd name="csY25" fmla="*/ 4373 h 71644"/>
                    <a:gd name="csX26" fmla="*/ 30741 w 82341"/>
                    <a:gd name="csY26" fmla="*/ 11903 h 71644"/>
                    <a:gd name="csX27" fmla="*/ 24688 w 82341"/>
                    <a:gd name="csY27" fmla="*/ 29004 h 71644"/>
                    <a:gd name="csX28" fmla="*/ 24688 w 82341"/>
                    <a:gd name="csY28" fmla="*/ 60956 h 71644"/>
                    <a:gd name="csX29" fmla="*/ 28206 w 82341"/>
                    <a:gd name="csY29" fmla="*/ 65179 h 71644"/>
                    <a:gd name="csX30" fmla="*/ 37215 w 82341"/>
                    <a:gd name="csY30" fmla="*/ 66023 h 71644"/>
                    <a:gd name="csX31" fmla="*/ 37215 w 82341"/>
                    <a:gd name="csY31" fmla="*/ 71794 h 71644"/>
                    <a:gd name="csX32" fmla="*/ 55 w 82341"/>
                    <a:gd name="csY32" fmla="*/ 71794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71644">
                      <a:moveTo>
                        <a:pt x="55" y="71794"/>
                      </a:moveTo>
                      <a:lnTo>
                        <a:pt x="55" y="66023"/>
                      </a:lnTo>
                      <a:cubicBezTo>
                        <a:pt x="3809" y="66023"/>
                        <a:pt x="6859" y="65742"/>
                        <a:pt x="9204" y="65179"/>
                      </a:cubicBezTo>
                      <a:cubicBezTo>
                        <a:pt x="11551" y="64616"/>
                        <a:pt x="12724" y="63208"/>
                        <a:pt x="12724" y="60956"/>
                      </a:cubicBezTo>
                      <a:lnTo>
                        <a:pt x="12724" y="16618"/>
                      </a:lnTo>
                      <a:cubicBezTo>
                        <a:pt x="12724" y="13803"/>
                        <a:pt x="12301" y="11739"/>
                        <a:pt x="11456" y="10425"/>
                      </a:cubicBezTo>
                      <a:cubicBezTo>
                        <a:pt x="10612" y="9111"/>
                        <a:pt x="9369" y="8314"/>
                        <a:pt x="7727" y="8032"/>
                      </a:cubicBezTo>
                      <a:cubicBezTo>
                        <a:pt x="6084" y="7750"/>
                        <a:pt x="3527" y="7610"/>
                        <a:pt x="55" y="7610"/>
                      </a:cubicBezTo>
                      <a:lnTo>
                        <a:pt x="55" y="1839"/>
                      </a:lnTo>
                      <a:lnTo>
                        <a:pt x="23562" y="150"/>
                      </a:lnTo>
                      <a:lnTo>
                        <a:pt x="23562" y="15914"/>
                      </a:lnTo>
                      <a:cubicBezTo>
                        <a:pt x="25720" y="11317"/>
                        <a:pt x="28934" y="7540"/>
                        <a:pt x="33203" y="4584"/>
                      </a:cubicBezTo>
                      <a:cubicBezTo>
                        <a:pt x="37473" y="1628"/>
                        <a:pt x="42094" y="150"/>
                        <a:pt x="47068" y="150"/>
                      </a:cubicBezTo>
                      <a:cubicBezTo>
                        <a:pt x="54575" y="150"/>
                        <a:pt x="60229" y="1933"/>
                        <a:pt x="64029" y="5499"/>
                      </a:cubicBezTo>
                      <a:cubicBezTo>
                        <a:pt x="67829" y="9064"/>
                        <a:pt x="69730" y="14554"/>
                        <a:pt x="69730" y="21967"/>
                      </a:cubicBezTo>
                      <a:lnTo>
                        <a:pt x="69730" y="60956"/>
                      </a:lnTo>
                      <a:cubicBezTo>
                        <a:pt x="69730" y="63208"/>
                        <a:pt x="70902" y="64616"/>
                        <a:pt x="73248" y="65179"/>
                      </a:cubicBezTo>
                      <a:cubicBezTo>
                        <a:pt x="75594" y="65742"/>
                        <a:pt x="78644" y="66023"/>
                        <a:pt x="82397" y="66023"/>
                      </a:cubicBezTo>
                      <a:lnTo>
                        <a:pt x="82397" y="71794"/>
                      </a:lnTo>
                      <a:lnTo>
                        <a:pt x="45238" y="71794"/>
                      </a:lnTo>
                      <a:lnTo>
                        <a:pt x="45238" y="66023"/>
                      </a:lnTo>
                      <a:cubicBezTo>
                        <a:pt x="48897" y="66023"/>
                        <a:pt x="51924" y="65742"/>
                        <a:pt x="54317" y="65179"/>
                      </a:cubicBezTo>
                      <a:cubicBezTo>
                        <a:pt x="56710" y="64616"/>
                        <a:pt x="57906" y="63208"/>
                        <a:pt x="57906" y="60956"/>
                      </a:cubicBezTo>
                      <a:lnTo>
                        <a:pt x="57906" y="22530"/>
                      </a:lnTo>
                      <a:cubicBezTo>
                        <a:pt x="57906" y="17182"/>
                        <a:pt x="57132" y="12818"/>
                        <a:pt x="55584" y="9440"/>
                      </a:cubicBezTo>
                      <a:cubicBezTo>
                        <a:pt x="54036" y="6062"/>
                        <a:pt x="50915" y="4373"/>
                        <a:pt x="46223" y="4373"/>
                      </a:cubicBezTo>
                      <a:cubicBezTo>
                        <a:pt x="39936" y="4373"/>
                        <a:pt x="34775" y="6883"/>
                        <a:pt x="30741" y="11903"/>
                      </a:cubicBezTo>
                      <a:cubicBezTo>
                        <a:pt x="26705" y="16923"/>
                        <a:pt x="24688" y="22623"/>
                        <a:pt x="24688" y="29004"/>
                      </a:cubicBezTo>
                      <a:lnTo>
                        <a:pt x="24688" y="60956"/>
                      </a:lnTo>
                      <a:cubicBezTo>
                        <a:pt x="24688" y="63208"/>
                        <a:pt x="25861" y="64616"/>
                        <a:pt x="28206" y="65179"/>
                      </a:cubicBezTo>
                      <a:cubicBezTo>
                        <a:pt x="30552" y="65742"/>
                        <a:pt x="33555" y="66023"/>
                        <a:pt x="37215" y="66023"/>
                      </a:cubicBezTo>
                      <a:lnTo>
                        <a:pt x="37215" y="71794"/>
                      </a:lnTo>
                      <a:lnTo>
                        <a:pt x="55" y="71794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8" name="Freeform: Shape 1567">
                  <a:extLst>
                    <a:ext uri="{FF2B5EF4-FFF2-40B4-BE49-F238E27FC236}">
                      <a16:creationId xmlns:a16="http://schemas.microsoft.com/office/drawing/2014/main" id="{4975BEE9-CE26-8159-8E1B-758C9D55F20D}"/>
                    </a:ext>
                  </a:extLst>
                </p:cNvPr>
                <p:cNvSpPr/>
                <p:nvPr/>
              </p:nvSpPr>
              <p:spPr>
                <a:xfrm rot="-5400000">
                  <a:off x="495557" y="1128553"/>
                  <a:ext cx="79245" cy="103173"/>
                </a:xfrm>
                <a:custGeom>
                  <a:avLst/>
                  <a:gdLst>
                    <a:gd name="csX0" fmla="*/ 8065 w 79245"/>
                    <a:gd name="csY0" fmla="*/ 96691 h 103173"/>
                    <a:gd name="csX1" fmla="*/ 14962 w 79245"/>
                    <a:gd name="csY1" fmla="*/ 99084 h 103173"/>
                    <a:gd name="csX2" fmla="*/ 31571 w 79245"/>
                    <a:gd name="csY2" fmla="*/ 83742 h 103173"/>
                    <a:gd name="csX3" fmla="*/ 37201 w 79245"/>
                    <a:gd name="csY3" fmla="*/ 70088 h 103173"/>
                    <a:gd name="csX4" fmla="*/ 12851 w 79245"/>
                    <a:gd name="csY4" fmla="*/ 10549 h 103173"/>
                    <a:gd name="csX5" fmla="*/ 8276 w 79245"/>
                    <a:gd name="csY5" fmla="*/ 6748 h 103173"/>
                    <a:gd name="csX6" fmla="*/ 42 w 79245"/>
                    <a:gd name="csY6" fmla="*/ 5903 h 103173"/>
                    <a:gd name="csX7" fmla="*/ 42 w 79245"/>
                    <a:gd name="csY7" fmla="*/ 133 h 103173"/>
                    <a:gd name="csX8" fmla="*/ 34104 w 79245"/>
                    <a:gd name="csY8" fmla="*/ 133 h 103173"/>
                    <a:gd name="csX9" fmla="*/ 34104 w 79245"/>
                    <a:gd name="csY9" fmla="*/ 5903 h 103173"/>
                    <a:gd name="csX10" fmla="*/ 25096 w 79245"/>
                    <a:gd name="csY10" fmla="*/ 9704 h 103173"/>
                    <a:gd name="csX11" fmla="*/ 25238 w 79245"/>
                    <a:gd name="csY11" fmla="*/ 10689 h 103173"/>
                    <a:gd name="csX12" fmla="*/ 43395 w 79245"/>
                    <a:gd name="csY12" fmla="*/ 55028 h 103173"/>
                    <a:gd name="csX13" fmla="*/ 59582 w 79245"/>
                    <a:gd name="csY13" fmla="*/ 15194 h 103173"/>
                    <a:gd name="csX14" fmla="*/ 60003 w 79245"/>
                    <a:gd name="csY14" fmla="*/ 12378 h 103173"/>
                    <a:gd name="csX15" fmla="*/ 58948 w 79245"/>
                    <a:gd name="csY15" fmla="*/ 8930 h 103173"/>
                    <a:gd name="csX16" fmla="*/ 56204 w 79245"/>
                    <a:gd name="csY16" fmla="*/ 6678 h 103173"/>
                    <a:gd name="csX17" fmla="*/ 52403 w 79245"/>
                    <a:gd name="csY17" fmla="*/ 5903 h 103173"/>
                    <a:gd name="csX18" fmla="*/ 52403 w 79245"/>
                    <a:gd name="csY18" fmla="*/ 133 h 103173"/>
                    <a:gd name="csX19" fmla="*/ 79288 w 79245"/>
                    <a:gd name="csY19" fmla="*/ 133 h 103173"/>
                    <a:gd name="csX20" fmla="*/ 79288 w 79245"/>
                    <a:gd name="csY20" fmla="*/ 5903 h 103173"/>
                    <a:gd name="csX21" fmla="*/ 70560 w 79245"/>
                    <a:gd name="csY21" fmla="*/ 8155 h 103173"/>
                    <a:gd name="csX22" fmla="*/ 64790 w 79245"/>
                    <a:gd name="csY22" fmla="*/ 14912 h 103173"/>
                    <a:gd name="csX23" fmla="*/ 36638 w 79245"/>
                    <a:gd name="csY23" fmla="*/ 83742 h 103173"/>
                    <a:gd name="csX24" fmla="*/ 31501 w 79245"/>
                    <a:gd name="csY24" fmla="*/ 93313 h 103173"/>
                    <a:gd name="csX25" fmla="*/ 24252 w 79245"/>
                    <a:gd name="csY25" fmla="*/ 100491 h 103173"/>
                    <a:gd name="csX26" fmla="*/ 14962 w 79245"/>
                    <a:gd name="csY26" fmla="*/ 103306 h 103173"/>
                    <a:gd name="csX27" fmla="*/ 4546 w 79245"/>
                    <a:gd name="csY27" fmla="*/ 99435 h 103173"/>
                    <a:gd name="csX28" fmla="*/ 42 w 79245"/>
                    <a:gd name="csY28" fmla="*/ 89793 h 103173"/>
                    <a:gd name="csX29" fmla="*/ 2082 w 79245"/>
                    <a:gd name="csY29" fmla="*/ 84656 h 103173"/>
                    <a:gd name="csX30" fmla="*/ 7221 w 79245"/>
                    <a:gd name="csY30" fmla="*/ 82616 h 103173"/>
                    <a:gd name="csX31" fmla="*/ 10810 w 79245"/>
                    <a:gd name="csY31" fmla="*/ 83530 h 103173"/>
                    <a:gd name="csX32" fmla="*/ 13343 w 79245"/>
                    <a:gd name="csY32" fmla="*/ 85994 h 103173"/>
                    <a:gd name="csX33" fmla="*/ 14258 w 79245"/>
                    <a:gd name="csY33" fmla="*/ 89793 h 103173"/>
                    <a:gd name="csX34" fmla="*/ 12499 w 79245"/>
                    <a:gd name="csY34" fmla="*/ 94368 h 103173"/>
                    <a:gd name="csX35" fmla="*/ 8065 w 79245"/>
                    <a:gd name="csY35" fmla="*/ 96691 h 1031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</a:cxnLst>
                  <a:rect l="l" t="t" r="r" b="b"/>
                  <a:pathLst>
                    <a:path w="79245" h="103173">
                      <a:moveTo>
                        <a:pt x="8065" y="96691"/>
                      </a:moveTo>
                      <a:cubicBezTo>
                        <a:pt x="10130" y="98286"/>
                        <a:pt x="12429" y="99084"/>
                        <a:pt x="14962" y="99084"/>
                      </a:cubicBezTo>
                      <a:cubicBezTo>
                        <a:pt x="21718" y="99084"/>
                        <a:pt x="27254" y="93970"/>
                        <a:pt x="31571" y="83742"/>
                      </a:cubicBezTo>
                      <a:lnTo>
                        <a:pt x="37201" y="70088"/>
                      </a:lnTo>
                      <a:lnTo>
                        <a:pt x="12851" y="10549"/>
                      </a:lnTo>
                      <a:cubicBezTo>
                        <a:pt x="11819" y="8578"/>
                        <a:pt x="10294" y="7311"/>
                        <a:pt x="8276" y="6748"/>
                      </a:cubicBezTo>
                      <a:cubicBezTo>
                        <a:pt x="6258" y="6185"/>
                        <a:pt x="3514" y="5903"/>
                        <a:pt x="42" y="5903"/>
                      </a:cubicBezTo>
                      <a:lnTo>
                        <a:pt x="42" y="133"/>
                      </a:lnTo>
                      <a:lnTo>
                        <a:pt x="34104" y="133"/>
                      </a:lnTo>
                      <a:lnTo>
                        <a:pt x="34104" y="5903"/>
                      </a:lnTo>
                      <a:cubicBezTo>
                        <a:pt x="28099" y="5903"/>
                        <a:pt x="25096" y="7170"/>
                        <a:pt x="25096" y="9704"/>
                      </a:cubicBezTo>
                      <a:cubicBezTo>
                        <a:pt x="25096" y="10173"/>
                        <a:pt x="25143" y="10501"/>
                        <a:pt x="25238" y="10689"/>
                      </a:cubicBezTo>
                      <a:lnTo>
                        <a:pt x="43395" y="55028"/>
                      </a:lnTo>
                      <a:lnTo>
                        <a:pt x="59582" y="15194"/>
                      </a:lnTo>
                      <a:cubicBezTo>
                        <a:pt x="59863" y="14349"/>
                        <a:pt x="60003" y="13411"/>
                        <a:pt x="60003" y="12378"/>
                      </a:cubicBezTo>
                      <a:cubicBezTo>
                        <a:pt x="60003" y="11064"/>
                        <a:pt x="59651" y="9915"/>
                        <a:pt x="58948" y="8930"/>
                      </a:cubicBezTo>
                      <a:cubicBezTo>
                        <a:pt x="58244" y="7945"/>
                        <a:pt x="57330" y="7194"/>
                        <a:pt x="56204" y="6678"/>
                      </a:cubicBezTo>
                      <a:cubicBezTo>
                        <a:pt x="55078" y="6162"/>
                        <a:pt x="53811" y="5903"/>
                        <a:pt x="52403" y="5903"/>
                      </a:cubicBezTo>
                      <a:lnTo>
                        <a:pt x="52403" y="133"/>
                      </a:lnTo>
                      <a:lnTo>
                        <a:pt x="79288" y="133"/>
                      </a:lnTo>
                      <a:lnTo>
                        <a:pt x="79288" y="5903"/>
                      </a:lnTo>
                      <a:cubicBezTo>
                        <a:pt x="76003" y="5903"/>
                        <a:pt x="73094" y="6654"/>
                        <a:pt x="70560" y="8155"/>
                      </a:cubicBezTo>
                      <a:cubicBezTo>
                        <a:pt x="68027" y="9657"/>
                        <a:pt x="66103" y="11909"/>
                        <a:pt x="64790" y="14912"/>
                      </a:cubicBezTo>
                      <a:lnTo>
                        <a:pt x="36638" y="83742"/>
                      </a:lnTo>
                      <a:cubicBezTo>
                        <a:pt x="35231" y="87213"/>
                        <a:pt x="33518" y="90404"/>
                        <a:pt x="31501" y="93313"/>
                      </a:cubicBezTo>
                      <a:cubicBezTo>
                        <a:pt x="29483" y="96222"/>
                        <a:pt x="27067" y="98614"/>
                        <a:pt x="24252" y="100491"/>
                      </a:cubicBezTo>
                      <a:cubicBezTo>
                        <a:pt x="21437" y="102368"/>
                        <a:pt x="18340" y="103306"/>
                        <a:pt x="14962" y="103306"/>
                      </a:cubicBezTo>
                      <a:cubicBezTo>
                        <a:pt x="11021" y="103306"/>
                        <a:pt x="7549" y="102016"/>
                        <a:pt x="4546" y="99435"/>
                      </a:cubicBezTo>
                      <a:cubicBezTo>
                        <a:pt x="1543" y="96855"/>
                        <a:pt x="42" y="93641"/>
                        <a:pt x="42" y="89793"/>
                      </a:cubicBezTo>
                      <a:cubicBezTo>
                        <a:pt x="42" y="87729"/>
                        <a:pt x="722" y="86017"/>
                        <a:pt x="2082" y="84656"/>
                      </a:cubicBezTo>
                      <a:cubicBezTo>
                        <a:pt x="3443" y="83296"/>
                        <a:pt x="5156" y="82616"/>
                        <a:pt x="7221" y="82616"/>
                      </a:cubicBezTo>
                      <a:cubicBezTo>
                        <a:pt x="8534" y="82616"/>
                        <a:pt x="9731" y="82920"/>
                        <a:pt x="10810" y="83530"/>
                      </a:cubicBezTo>
                      <a:cubicBezTo>
                        <a:pt x="11889" y="84140"/>
                        <a:pt x="12733" y="84961"/>
                        <a:pt x="13343" y="85994"/>
                      </a:cubicBezTo>
                      <a:cubicBezTo>
                        <a:pt x="13953" y="87025"/>
                        <a:pt x="14258" y="88292"/>
                        <a:pt x="14258" y="89793"/>
                      </a:cubicBezTo>
                      <a:cubicBezTo>
                        <a:pt x="14258" y="91483"/>
                        <a:pt x="13672" y="93008"/>
                        <a:pt x="12499" y="94368"/>
                      </a:cubicBezTo>
                      <a:cubicBezTo>
                        <a:pt x="11326" y="95729"/>
                        <a:pt x="9848" y="96503"/>
                        <a:pt x="8065" y="9669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9" name="Freeform: Shape 1568">
                  <a:extLst>
                    <a:ext uri="{FF2B5EF4-FFF2-40B4-BE49-F238E27FC236}">
                      <a16:creationId xmlns:a16="http://schemas.microsoft.com/office/drawing/2014/main" id="{93CCBB15-85B0-6F29-60B8-D4B00BF78890}"/>
                    </a:ext>
                  </a:extLst>
                </p:cNvPr>
                <p:cNvSpPr/>
                <p:nvPr/>
              </p:nvSpPr>
              <p:spPr>
                <a:xfrm rot="-5400000">
                  <a:off x="481552" y="1062259"/>
                  <a:ext cx="35470" cy="108521"/>
                </a:xfrm>
                <a:custGeom>
                  <a:avLst/>
                  <a:gdLst>
                    <a:gd name="csX0" fmla="*/ 31 w 35470"/>
                    <a:gd name="csY0" fmla="*/ 108651 h 108521"/>
                    <a:gd name="csX1" fmla="*/ 31 w 35470"/>
                    <a:gd name="csY1" fmla="*/ 102880 h 108521"/>
                    <a:gd name="csX2" fmla="*/ 9181 w 35470"/>
                    <a:gd name="csY2" fmla="*/ 102036 h 108521"/>
                    <a:gd name="csX3" fmla="*/ 12699 w 35470"/>
                    <a:gd name="csY3" fmla="*/ 97813 h 108521"/>
                    <a:gd name="csX4" fmla="*/ 12699 w 35470"/>
                    <a:gd name="csY4" fmla="*/ 53475 h 108521"/>
                    <a:gd name="csX5" fmla="*/ 10307 w 35470"/>
                    <a:gd name="csY5" fmla="*/ 45875 h 108521"/>
                    <a:gd name="csX6" fmla="*/ 876 w 35470"/>
                    <a:gd name="csY6" fmla="*/ 44467 h 108521"/>
                    <a:gd name="csX7" fmla="*/ 876 w 35470"/>
                    <a:gd name="csY7" fmla="*/ 38696 h 108521"/>
                    <a:gd name="csX8" fmla="*/ 24100 w 35470"/>
                    <a:gd name="csY8" fmla="*/ 37007 h 108521"/>
                    <a:gd name="csX9" fmla="*/ 24100 w 35470"/>
                    <a:gd name="csY9" fmla="*/ 97813 h 108521"/>
                    <a:gd name="csX10" fmla="*/ 27197 w 35470"/>
                    <a:gd name="csY10" fmla="*/ 102036 h 108521"/>
                    <a:gd name="csX11" fmla="*/ 35501 w 35470"/>
                    <a:gd name="csY11" fmla="*/ 102880 h 108521"/>
                    <a:gd name="csX12" fmla="*/ 35501 w 35470"/>
                    <a:gd name="csY12" fmla="*/ 108651 h 108521"/>
                    <a:gd name="csX13" fmla="*/ 31 w 35470"/>
                    <a:gd name="csY13" fmla="*/ 108651 h 108521"/>
                    <a:gd name="csX14" fmla="*/ 6929 w 35470"/>
                    <a:gd name="csY14" fmla="*/ 9138 h 108521"/>
                    <a:gd name="csX15" fmla="*/ 9673 w 35470"/>
                    <a:gd name="csY15" fmla="*/ 2873 h 108521"/>
                    <a:gd name="csX16" fmla="*/ 15796 w 35470"/>
                    <a:gd name="csY16" fmla="*/ 129 h 108521"/>
                    <a:gd name="csX17" fmla="*/ 20300 w 35470"/>
                    <a:gd name="csY17" fmla="*/ 1326 h 108521"/>
                    <a:gd name="csX18" fmla="*/ 23608 w 35470"/>
                    <a:gd name="csY18" fmla="*/ 4704 h 108521"/>
                    <a:gd name="csX19" fmla="*/ 24804 w 35470"/>
                    <a:gd name="csY19" fmla="*/ 9138 h 108521"/>
                    <a:gd name="csX20" fmla="*/ 22130 w 35470"/>
                    <a:gd name="csY20" fmla="*/ 15331 h 108521"/>
                    <a:gd name="csX21" fmla="*/ 15796 w 35470"/>
                    <a:gd name="csY21" fmla="*/ 18005 h 108521"/>
                    <a:gd name="csX22" fmla="*/ 9673 w 35470"/>
                    <a:gd name="csY22" fmla="*/ 15331 h 108521"/>
                    <a:gd name="csX23" fmla="*/ 6929 w 35470"/>
                    <a:gd name="csY23" fmla="*/ 9138 h 10852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5470" h="108521">
                      <a:moveTo>
                        <a:pt x="31" y="108651"/>
                      </a:moveTo>
                      <a:lnTo>
                        <a:pt x="31" y="102880"/>
                      </a:lnTo>
                      <a:cubicBezTo>
                        <a:pt x="3785" y="102880"/>
                        <a:pt x="6834" y="102599"/>
                        <a:pt x="9181" y="102036"/>
                      </a:cubicBezTo>
                      <a:cubicBezTo>
                        <a:pt x="11527" y="101473"/>
                        <a:pt x="12699" y="100065"/>
                        <a:pt x="12699" y="97813"/>
                      </a:cubicBezTo>
                      <a:lnTo>
                        <a:pt x="12699" y="53475"/>
                      </a:lnTo>
                      <a:cubicBezTo>
                        <a:pt x="12699" y="49346"/>
                        <a:pt x="11902" y="46813"/>
                        <a:pt x="10307" y="45875"/>
                      </a:cubicBezTo>
                      <a:cubicBezTo>
                        <a:pt x="8711" y="44936"/>
                        <a:pt x="5568" y="44467"/>
                        <a:pt x="876" y="44467"/>
                      </a:cubicBezTo>
                      <a:lnTo>
                        <a:pt x="876" y="38696"/>
                      </a:lnTo>
                      <a:lnTo>
                        <a:pt x="24100" y="37007"/>
                      </a:lnTo>
                      <a:lnTo>
                        <a:pt x="24100" y="97813"/>
                      </a:lnTo>
                      <a:cubicBezTo>
                        <a:pt x="24100" y="100065"/>
                        <a:pt x="25133" y="101473"/>
                        <a:pt x="27197" y="102036"/>
                      </a:cubicBezTo>
                      <a:cubicBezTo>
                        <a:pt x="29262" y="102599"/>
                        <a:pt x="32030" y="102880"/>
                        <a:pt x="35501" y="102880"/>
                      </a:cubicBezTo>
                      <a:lnTo>
                        <a:pt x="35501" y="108651"/>
                      </a:lnTo>
                      <a:lnTo>
                        <a:pt x="31" y="108651"/>
                      </a:lnTo>
                      <a:close/>
                      <a:moveTo>
                        <a:pt x="6929" y="9138"/>
                      </a:moveTo>
                      <a:cubicBezTo>
                        <a:pt x="6929" y="6791"/>
                        <a:pt x="7843" y="4703"/>
                        <a:pt x="9673" y="2873"/>
                      </a:cubicBezTo>
                      <a:cubicBezTo>
                        <a:pt x="11503" y="1044"/>
                        <a:pt x="13544" y="129"/>
                        <a:pt x="15796" y="129"/>
                      </a:cubicBezTo>
                      <a:cubicBezTo>
                        <a:pt x="17391" y="129"/>
                        <a:pt x="18893" y="528"/>
                        <a:pt x="20300" y="1326"/>
                      </a:cubicBezTo>
                      <a:cubicBezTo>
                        <a:pt x="21708" y="2123"/>
                        <a:pt x="22810" y="3249"/>
                        <a:pt x="23608" y="4704"/>
                      </a:cubicBezTo>
                      <a:cubicBezTo>
                        <a:pt x="24405" y="6158"/>
                        <a:pt x="24804" y="7636"/>
                        <a:pt x="24804" y="9138"/>
                      </a:cubicBezTo>
                      <a:cubicBezTo>
                        <a:pt x="24804" y="11484"/>
                        <a:pt x="23913" y="13548"/>
                        <a:pt x="22130" y="15331"/>
                      </a:cubicBezTo>
                      <a:cubicBezTo>
                        <a:pt x="20347" y="17113"/>
                        <a:pt x="18236" y="18005"/>
                        <a:pt x="15796" y="18005"/>
                      </a:cubicBezTo>
                      <a:cubicBezTo>
                        <a:pt x="13544" y="18005"/>
                        <a:pt x="11503" y="17113"/>
                        <a:pt x="9673" y="15331"/>
                      </a:cubicBezTo>
                      <a:cubicBezTo>
                        <a:pt x="7843" y="13548"/>
                        <a:pt x="6929" y="11484"/>
                        <a:pt x="6929" y="913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0" name="Freeform: Shape 1569">
                  <a:extLst>
                    <a:ext uri="{FF2B5EF4-FFF2-40B4-BE49-F238E27FC236}">
                      <a16:creationId xmlns:a16="http://schemas.microsoft.com/office/drawing/2014/main" id="{B331DC71-7C1B-1D5F-85AA-92CD8C4928D6}"/>
                    </a:ext>
                  </a:extLst>
                </p:cNvPr>
                <p:cNvSpPr/>
                <p:nvPr/>
              </p:nvSpPr>
              <p:spPr>
                <a:xfrm rot="-5400000">
                  <a:off x="486761" y="1022018"/>
                  <a:ext cx="62776" cy="74460"/>
                </a:xfrm>
                <a:custGeom>
                  <a:avLst/>
                  <a:gdLst>
                    <a:gd name="csX0" fmla="*/ 35919 w 62776"/>
                    <a:gd name="csY0" fmla="*/ 74581 h 74460"/>
                    <a:gd name="csX1" fmla="*/ 17761 w 62776"/>
                    <a:gd name="csY1" fmla="*/ 69373 h 74460"/>
                    <a:gd name="csX2" fmla="*/ 4742 w 62776"/>
                    <a:gd name="csY2" fmla="*/ 55509 h 74460"/>
                    <a:gd name="csX3" fmla="*/ 27 w 62776"/>
                    <a:gd name="csY3" fmla="*/ 37140 h 74460"/>
                    <a:gd name="csX4" fmla="*/ 4319 w 62776"/>
                    <a:gd name="csY4" fmla="*/ 19123 h 74460"/>
                    <a:gd name="csX5" fmla="*/ 16354 w 62776"/>
                    <a:gd name="csY5" fmla="*/ 5330 h 74460"/>
                    <a:gd name="csX6" fmla="*/ 33667 w 62776"/>
                    <a:gd name="csY6" fmla="*/ 121 h 74460"/>
                    <a:gd name="csX7" fmla="*/ 46546 w 62776"/>
                    <a:gd name="csY7" fmla="*/ 2585 h 74460"/>
                    <a:gd name="csX8" fmla="*/ 55624 w 62776"/>
                    <a:gd name="csY8" fmla="*/ 9482 h 74460"/>
                    <a:gd name="csX9" fmla="*/ 60974 w 62776"/>
                    <a:gd name="csY9" fmla="*/ 19968 h 74460"/>
                    <a:gd name="csX10" fmla="*/ 62803 w 62776"/>
                    <a:gd name="csY10" fmla="*/ 33199 h 74460"/>
                    <a:gd name="csX11" fmla="*/ 61114 w 62776"/>
                    <a:gd name="csY11" fmla="*/ 35310 h 74460"/>
                    <a:gd name="csX12" fmla="*/ 14243 w 62776"/>
                    <a:gd name="csY12" fmla="*/ 35310 h 74460"/>
                    <a:gd name="csX13" fmla="*/ 14243 w 62776"/>
                    <a:gd name="csY13" fmla="*/ 36999 h 74460"/>
                    <a:gd name="csX14" fmla="*/ 19662 w 62776"/>
                    <a:gd name="csY14" fmla="*/ 60153 h 74460"/>
                    <a:gd name="csX15" fmla="*/ 37327 w 62776"/>
                    <a:gd name="csY15" fmla="*/ 69795 h 74460"/>
                    <a:gd name="csX16" fmla="*/ 46546 w 62776"/>
                    <a:gd name="csY16" fmla="*/ 67613 h 74460"/>
                    <a:gd name="csX17" fmla="*/ 53935 w 62776"/>
                    <a:gd name="csY17" fmla="*/ 61420 h 74460"/>
                    <a:gd name="csX18" fmla="*/ 58158 w 62776"/>
                    <a:gd name="csY18" fmla="*/ 52904 h 74460"/>
                    <a:gd name="csX19" fmla="*/ 58721 w 62776"/>
                    <a:gd name="csY19" fmla="*/ 51919 h 74460"/>
                    <a:gd name="csX20" fmla="*/ 59707 w 62776"/>
                    <a:gd name="csY20" fmla="*/ 51497 h 74460"/>
                    <a:gd name="csX21" fmla="*/ 61114 w 62776"/>
                    <a:gd name="csY21" fmla="*/ 51497 h 74460"/>
                    <a:gd name="csX22" fmla="*/ 62803 w 62776"/>
                    <a:gd name="csY22" fmla="*/ 53608 h 74460"/>
                    <a:gd name="csX23" fmla="*/ 52951 w 62776"/>
                    <a:gd name="csY23" fmla="*/ 68669 h 74460"/>
                    <a:gd name="csX24" fmla="*/ 35919 w 62776"/>
                    <a:gd name="csY24" fmla="*/ 74581 h 74460"/>
                    <a:gd name="csX25" fmla="*/ 14383 w 62776"/>
                    <a:gd name="csY25" fmla="*/ 31229 h 74460"/>
                    <a:gd name="csX26" fmla="*/ 51402 w 62776"/>
                    <a:gd name="csY26" fmla="*/ 31229 h 74460"/>
                    <a:gd name="csX27" fmla="*/ 49643 w 62776"/>
                    <a:gd name="csY27" fmla="*/ 18912 h 74460"/>
                    <a:gd name="csX28" fmla="*/ 43942 w 62776"/>
                    <a:gd name="csY28" fmla="*/ 8496 h 74460"/>
                    <a:gd name="csX29" fmla="*/ 33667 w 62776"/>
                    <a:gd name="csY29" fmla="*/ 4344 h 74460"/>
                    <a:gd name="csX30" fmla="*/ 19380 w 62776"/>
                    <a:gd name="csY30" fmla="*/ 12930 h 74460"/>
                    <a:gd name="csX31" fmla="*/ 14383 w 62776"/>
                    <a:gd name="csY31" fmla="*/ 3122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5919" y="74581"/>
                      </a:moveTo>
                      <a:cubicBezTo>
                        <a:pt x="29350" y="74581"/>
                        <a:pt x="23298" y="72845"/>
                        <a:pt x="17761" y="69373"/>
                      </a:cubicBezTo>
                      <a:cubicBezTo>
                        <a:pt x="12225" y="65901"/>
                        <a:pt x="7885" y="61280"/>
                        <a:pt x="4742" y="55509"/>
                      </a:cubicBezTo>
                      <a:cubicBezTo>
                        <a:pt x="1598" y="49737"/>
                        <a:pt x="27" y="43614"/>
                        <a:pt x="27" y="37140"/>
                      </a:cubicBezTo>
                      <a:cubicBezTo>
                        <a:pt x="27" y="30853"/>
                        <a:pt x="1458" y="24847"/>
                        <a:pt x="4319" y="19123"/>
                      </a:cubicBezTo>
                      <a:cubicBezTo>
                        <a:pt x="7181" y="13399"/>
                        <a:pt x="11193" y="8801"/>
                        <a:pt x="16354" y="5330"/>
                      </a:cubicBezTo>
                      <a:cubicBezTo>
                        <a:pt x="21515" y="1857"/>
                        <a:pt x="27286" y="121"/>
                        <a:pt x="33667" y="121"/>
                      </a:cubicBezTo>
                      <a:cubicBezTo>
                        <a:pt x="38546" y="121"/>
                        <a:pt x="42839" y="942"/>
                        <a:pt x="46546" y="2585"/>
                      </a:cubicBezTo>
                      <a:cubicBezTo>
                        <a:pt x="50252" y="4227"/>
                        <a:pt x="53279" y="6526"/>
                        <a:pt x="55624" y="9482"/>
                      </a:cubicBezTo>
                      <a:cubicBezTo>
                        <a:pt x="57971" y="12438"/>
                        <a:pt x="59754" y="15933"/>
                        <a:pt x="60974" y="19968"/>
                      </a:cubicBezTo>
                      <a:cubicBezTo>
                        <a:pt x="62193" y="24003"/>
                        <a:pt x="62803" y="28413"/>
                        <a:pt x="62803" y="33199"/>
                      </a:cubicBezTo>
                      <a:cubicBezTo>
                        <a:pt x="62803" y="34606"/>
                        <a:pt x="62240" y="35310"/>
                        <a:pt x="61114" y="35310"/>
                      </a:cubicBezTo>
                      <a:lnTo>
                        <a:pt x="14243" y="35310"/>
                      </a:lnTo>
                      <a:lnTo>
                        <a:pt x="14243" y="36999"/>
                      </a:lnTo>
                      <a:cubicBezTo>
                        <a:pt x="14243" y="46008"/>
                        <a:pt x="16049" y="53726"/>
                        <a:pt x="19662" y="60153"/>
                      </a:cubicBezTo>
                      <a:cubicBezTo>
                        <a:pt x="23275" y="66581"/>
                        <a:pt x="29163" y="69795"/>
                        <a:pt x="37327" y="69795"/>
                      </a:cubicBezTo>
                      <a:cubicBezTo>
                        <a:pt x="40611" y="69795"/>
                        <a:pt x="43684" y="69068"/>
                        <a:pt x="46546" y="67613"/>
                      </a:cubicBezTo>
                      <a:cubicBezTo>
                        <a:pt x="49408" y="66159"/>
                        <a:pt x="51871" y="64094"/>
                        <a:pt x="53935" y="61420"/>
                      </a:cubicBezTo>
                      <a:cubicBezTo>
                        <a:pt x="56000" y="58746"/>
                        <a:pt x="57408" y="55907"/>
                        <a:pt x="58158" y="52904"/>
                      </a:cubicBezTo>
                      <a:cubicBezTo>
                        <a:pt x="58252" y="52529"/>
                        <a:pt x="58440" y="52201"/>
                        <a:pt x="58721" y="51919"/>
                      </a:cubicBezTo>
                      <a:cubicBezTo>
                        <a:pt x="59003" y="51638"/>
                        <a:pt x="59332" y="51497"/>
                        <a:pt x="59707" y="51497"/>
                      </a:cubicBezTo>
                      <a:lnTo>
                        <a:pt x="61114" y="51497"/>
                      </a:lnTo>
                      <a:cubicBezTo>
                        <a:pt x="62240" y="51497"/>
                        <a:pt x="62803" y="52201"/>
                        <a:pt x="62803" y="53608"/>
                      </a:cubicBezTo>
                      <a:cubicBezTo>
                        <a:pt x="61302" y="59708"/>
                        <a:pt x="58018" y="64728"/>
                        <a:pt x="52951" y="68669"/>
                      </a:cubicBezTo>
                      <a:cubicBezTo>
                        <a:pt x="47883" y="72611"/>
                        <a:pt x="42206" y="74581"/>
                        <a:pt x="35919" y="74581"/>
                      </a:cubicBezTo>
                      <a:close/>
                      <a:moveTo>
                        <a:pt x="14383" y="31229"/>
                      </a:moveTo>
                      <a:lnTo>
                        <a:pt x="51402" y="31229"/>
                      </a:lnTo>
                      <a:cubicBezTo>
                        <a:pt x="51402" y="27193"/>
                        <a:pt x="50816" y="23088"/>
                        <a:pt x="49643" y="18912"/>
                      </a:cubicBezTo>
                      <a:cubicBezTo>
                        <a:pt x="48470" y="14737"/>
                        <a:pt x="46570" y="11265"/>
                        <a:pt x="43942" y="8496"/>
                      </a:cubicBezTo>
                      <a:cubicBezTo>
                        <a:pt x="41315" y="5728"/>
                        <a:pt x="37890" y="4344"/>
                        <a:pt x="33667" y="4344"/>
                      </a:cubicBezTo>
                      <a:cubicBezTo>
                        <a:pt x="27474" y="4344"/>
                        <a:pt x="22712" y="7206"/>
                        <a:pt x="19380" y="12930"/>
                      </a:cubicBezTo>
                      <a:cubicBezTo>
                        <a:pt x="16049" y="18654"/>
                        <a:pt x="14383" y="24753"/>
                        <a:pt x="14383" y="3122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1" name="Freeform: Shape 1570">
                  <a:extLst>
                    <a:ext uri="{FF2B5EF4-FFF2-40B4-BE49-F238E27FC236}">
                      <a16:creationId xmlns:a16="http://schemas.microsoft.com/office/drawing/2014/main" id="{70159BFD-8E4A-4CA0-016D-A570B8410775}"/>
                    </a:ext>
                  </a:extLst>
                </p:cNvPr>
                <p:cNvSpPr/>
                <p:nvPr/>
              </p:nvSpPr>
              <p:spPr>
                <a:xfrm rot="-5400000">
                  <a:off x="478949" y="945149"/>
                  <a:ext cx="36736" cy="112462"/>
                </a:xfrm>
                <a:custGeom>
                  <a:avLst/>
                  <a:gdLst>
                    <a:gd name="csX0" fmla="*/ 18 w 36736"/>
                    <a:gd name="csY0" fmla="*/ 112580 h 112462"/>
                    <a:gd name="csX1" fmla="*/ 18 w 36736"/>
                    <a:gd name="csY1" fmla="*/ 106809 h 112462"/>
                    <a:gd name="csX2" fmla="*/ 9167 w 36736"/>
                    <a:gd name="csY2" fmla="*/ 105965 h 112462"/>
                    <a:gd name="csX3" fmla="*/ 12686 w 36736"/>
                    <a:gd name="csY3" fmla="*/ 101742 h 112462"/>
                    <a:gd name="csX4" fmla="*/ 12686 w 36736"/>
                    <a:gd name="csY4" fmla="*/ 16585 h 112462"/>
                    <a:gd name="csX5" fmla="*/ 11419 w 36736"/>
                    <a:gd name="csY5" fmla="*/ 10322 h 112462"/>
                    <a:gd name="csX6" fmla="*/ 7689 w 36736"/>
                    <a:gd name="csY6" fmla="*/ 7999 h 112462"/>
                    <a:gd name="csX7" fmla="*/ 18 w 36736"/>
                    <a:gd name="csY7" fmla="*/ 7577 h 112462"/>
                    <a:gd name="csX8" fmla="*/ 18 w 36736"/>
                    <a:gd name="csY8" fmla="*/ 1806 h 112462"/>
                    <a:gd name="csX9" fmla="*/ 24087 w 36736"/>
                    <a:gd name="csY9" fmla="*/ 117 h 112462"/>
                    <a:gd name="csX10" fmla="*/ 24087 w 36736"/>
                    <a:gd name="csY10" fmla="*/ 101742 h 112462"/>
                    <a:gd name="csX11" fmla="*/ 27676 w 36736"/>
                    <a:gd name="csY11" fmla="*/ 105965 h 112462"/>
                    <a:gd name="csX12" fmla="*/ 36755 w 36736"/>
                    <a:gd name="csY12" fmla="*/ 106809 h 112462"/>
                    <a:gd name="csX13" fmla="*/ 36755 w 36736"/>
                    <a:gd name="csY13" fmla="*/ 112580 h 112462"/>
                    <a:gd name="csX14" fmla="*/ 18 w 36736"/>
                    <a:gd name="csY14" fmla="*/ 112580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36736" h="112462">
                      <a:moveTo>
                        <a:pt x="18" y="112580"/>
                      </a:moveTo>
                      <a:lnTo>
                        <a:pt x="18" y="106809"/>
                      </a:lnTo>
                      <a:cubicBezTo>
                        <a:pt x="3772" y="106809"/>
                        <a:pt x="6821" y="106528"/>
                        <a:pt x="9167" y="105965"/>
                      </a:cubicBezTo>
                      <a:cubicBezTo>
                        <a:pt x="11513" y="105402"/>
                        <a:pt x="12686" y="103994"/>
                        <a:pt x="12686" y="101742"/>
                      </a:cubicBezTo>
                      <a:lnTo>
                        <a:pt x="12686" y="16585"/>
                      </a:lnTo>
                      <a:cubicBezTo>
                        <a:pt x="12686" y="13676"/>
                        <a:pt x="12263" y="11588"/>
                        <a:pt x="11419" y="10322"/>
                      </a:cubicBezTo>
                      <a:cubicBezTo>
                        <a:pt x="10575" y="9054"/>
                        <a:pt x="9331" y="8280"/>
                        <a:pt x="7689" y="7999"/>
                      </a:cubicBezTo>
                      <a:cubicBezTo>
                        <a:pt x="6047" y="7718"/>
                        <a:pt x="3490" y="7577"/>
                        <a:pt x="18" y="7577"/>
                      </a:cubicBezTo>
                      <a:lnTo>
                        <a:pt x="18" y="1806"/>
                      </a:lnTo>
                      <a:lnTo>
                        <a:pt x="24087" y="117"/>
                      </a:lnTo>
                      <a:lnTo>
                        <a:pt x="24087" y="101742"/>
                      </a:lnTo>
                      <a:cubicBezTo>
                        <a:pt x="24087" y="103994"/>
                        <a:pt x="25283" y="105402"/>
                        <a:pt x="27676" y="105965"/>
                      </a:cubicBezTo>
                      <a:cubicBezTo>
                        <a:pt x="30069" y="106528"/>
                        <a:pt x="33095" y="106809"/>
                        <a:pt x="36755" y="106809"/>
                      </a:cubicBezTo>
                      <a:lnTo>
                        <a:pt x="36755" y="112580"/>
                      </a:lnTo>
                      <a:lnTo>
                        <a:pt x="18" y="112580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2" name="Freeform: Shape 1571">
                  <a:extLst>
                    <a:ext uri="{FF2B5EF4-FFF2-40B4-BE49-F238E27FC236}">
                      <a16:creationId xmlns:a16="http://schemas.microsoft.com/office/drawing/2014/main" id="{14A21E2D-291F-1BE8-5B91-E9376FD01341}"/>
                    </a:ext>
                  </a:extLst>
                </p:cNvPr>
                <p:cNvSpPr/>
                <p:nvPr/>
              </p:nvSpPr>
              <p:spPr>
                <a:xfrm rot="-5400000">
                  <a:off x="458047" y="877954"/>
                  <a:ext cx="80371" cy="114293"/>
                </a:xfrm>
                <a:custGeom>
                  <a:avLst/>
                  <a:gdLst>
                    <a:gd name="csX0" fmla="*/ 34215 w 80371"/>
                    <a:gd name="csY0" fmla="*/ 114403 h 114293"/>
                    <a:gd name="csX1" fmla="*/ 16761 w 80371"/>
                    <a:gd name="csY1" fmla="*/ 109194 h 114293"/>
                    <a:gd name="csX2" fmla="*/ 4445 w 80371"/>
                    <a:gd name="csY2" fmla="*/ 95541 h 114293"/>
                    <a:gd name="csX3" fmla="*/ 11 w 80371"/>
                    <a:gd name="csY3" fmla="*/ 77524 h 114293"/>
                    <a:gd name="csX4" fmla="*/ 4797 w 80371"/>
                    <a:gd name="csY4" fmla="*/ 59367 h 114293"/>
                    <a:gd name="csX5" fmla="*/ 17817 w 80371"/>
                    <a:gd name="csY5" fmla="*/ 45925 h 114293"/>
                    <a:gd name="csX6" fmla="*/ 36044 w 80371"/>
                    <a:gd name="csY6" fmla="*/ 40928 h 114293"/>
                    <a:gd name="csX7" fmla="*/ 47234 w 80371"/>
                    <a:gd name="csY7" fmla="*/ 43391 h 114293"/>
                    <a:gd name="csX8" fmla="*/ 56454 w 80371"/>
                    <a:gd name="csY8" fmla="*/ 50359 h 114293"/>
                    <a:gd name="csX9" fmla="*/ 56454 w 80371"/>
                    <a:gd name="csY9" fmla="*/ 16578 h 114293"/>
                    <a:gd name="csX10" fmla="*/ 55117 w 80371"/>
                    <a:gd name="csY10" fmla="*/ 10314 h 114293"/>
                    <a:gd name="csX11" fmla="*/ 51387 w 80371"/>
                    <a:gd name="csY11" fmla="*/ 7992 h 114293"/>
                    <a:gd name="csX12" fmla="*/ 43786 w 80371"/>
                    <a:gd name="csY12" fmla="*/ 7569 h 114293"/>
                    <a:gd name="csX13" fmla="*/ 43786 w 80371"/>
                    <a:gd name="csY13" fmla="*/ 1799 h 114293"/>
                    <a:gd name="csX14" fmla="*/ 67855 w 80371"/>
                    <a:gd name="csY14" fmla="*/ 109 h 114293"/>
                    <a:gd name="csX15" fmla="*/ 67855 w 80371"/>
                    <a:gd name="csY15" fmla="*/ 97793 h 114293"/>
                    <a:gd name="csX16" fmla="*/ 69122 w 80371"/>
                    <a:gd name="csY16" fmla="*/ 104057 h 114293"/>
                    <a:gd name="csX17" fmla="*/ 72852 w 80371"/>
                    <a:gd name="csY17" fmla="*/ 106379 h 114293"/>
                    <a:gd name="csX18" fmla="*/ 80382 w 80371"/>
                    <a:gd name="csY18" fmla="*/ 106802 h 114293"/>
                    <a:gd name="csX19" fmla="*/ 80382 w 80371"/>
                    <a:gd name="csY19" fmla="*/ 112572 h 114293"/>
                    <a:gd name="csX20" fmla="*/ 55891 w 80371"/>
                    <a:gd name="csY20" fmla="*/ 114403 h 114293"/>
                    <a:gd name="csX21" fmla="*/ 55891 w 80371"/>
                    <a:gd name="csY21" fmla="*/ 104127 h 114293"/>
                    <a:gd name="csX22" fmla="*/ 45968 w 80371"/>
                    <a:gd name="csY22" fmla="*/ 111728 h 114293"/>
                    <a:gd name="csX23" fmla="*/ 34215 w 80371"/>
                    <a:gd name="csY23" fmla="*/ 114403 h 114293"/>
                    <a:gd name="csX24" fmla="*/ 17746 w 80371"/>
                    <a:gd name="csY24" fmla="*/ 98497 h 114293"/>
                    <a:gd name="csX25" fmla="*/ 25066 w 80371"/>
                    <a:gd name="csY25" fmla="*/ 107012 h 114293"/>
                    <a:gd name="csX26" fmla="*/ 35200 w 80371"/>
                    <a:gd name="csY26" fmla="*/ 110180 h 114293"/>
                    <a:gd name="csX27" fmla="*/ 47587 w 80371"/>
                    <a:gd name="csY27" fmla="*/ 106239 h 114293"/>
                    <a:gd name="csX28" fmla="*/ 55891 w 80371"/>
                    <a:gd name="csY28" fmla="*/ 96245 h 114293"/>
                    <a:gd name="csX29" fmla="*/ 55891 w 80371"/>
                    <a:gd name="csY29" fmla="*/ 57256 h 114293"/>
                    <a:gd name="csX30" fmla="*/ 51175 w 80371"/>
                    <a:gd name="csY30" fmla="*/ 50922 h 114293"/>
                    <a:gd name="csX31" fmla="*/ 44701 w 80371"/>
                    <a:gd name="csY31" fmla="*/ 46629 h 114293"/>
                    <a:gd name="csX32" fmla="*/ 37030 w 80371"/>
                    <a:gd name="csY32" fmla="*/ 45151 h 114293"/>
                    <a:gd name="csX33" fmla="*/ 23447 w 80371"/>
                    <a:gd name="csY33" fmla="*/ 49936 h 114293"/>
                    <a:gd name="csX34" fmla="*/ 16198 w 80371"/>
                    <a:gd name="csY34" fmla="*/ 62182 h 114293"/>
                    <a:gd name="csX35" fmla="*/ 14086 w 80371"/>
                    <a:gd name="csY35" fmla="*/ 77665 h 114293"/>
                    <a:gd name="csX36" fmla="*/ 14791 w 80371"/>
                    <a:gd name="csY36" fmla="*/ 89067 h 114293"/>
                    <a:gd name="csX37" fmla="*/ 17746 w 80371"/>
                    <a:gd name="csY37" fmla="*/ 98497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</a:cxnLst>
                  <a:rect l="l" t="t" r="r" b="b"/>
                  <a:pathLst>
                    <a:path w="80371" h="114293">
                      <a:moveTo>
                        <a:pt x="34215" y="114403"/>
                      </a:moveTo>
                      <a:cubicBezTo>
                        <a:pt x="27834" y="114403"/>
                        <a:pt x="22016" y="112667"/>
                        <a:pt x="16761" y="109194"/>
                      </a:cubicBezTo>
                      <a:cubicBezTo>
                        <a:pt x="11506" y="105722"/>
                        <a:pt x="7401" y="101171"/>
                        <a:pt x="4445" y="95541"/>
                      </a:cubicBezTo>
                      <a:cubicBezTo>
                        <a:pt x="1489" y="89911"/>
                        <a:pt x="11" y="83905"/>
                        <a:pt x="11" y="77524"/>
                      </a:cubicBezTo>
                      <a:cubicBezTo>
                        <a:pt x="11" y="71050"/>
                        <a:pt x="1606" y="64997"/>
                        <a:pt x="4797" y="59367"/>
                      </a:cubicBezTo>
                      <a:cubicBezTo>
                        <a:pt x="7987" y="53737"/>
                        <a:pt x="12327" y="49256"/>
                        <a:pt x="17817" y="45925"/>
                      </a:cubicBezTo>
                      <a:cubicBezTo>
                        <a:pt x="23306" y="42594"/>
                        <a:pt x="29382" y="40928"/>
                        <a:pt x="36044" y="40928"/>
                      </a:cubicBezTo>
                      <a:cubicBezTo>
                        <a:pt x="39986" y="40928"/>
                        <a:pt x="43716" y="41749"/>
                        <a:pt x="47234" y="43391"/>
                      </a:cubicBezTo>
                      <a:cubicBezTo>
                        <a:pt x="50754" y="45033"/>
                        <a:pt x="53827" y="47356"/>
                        <a:pt x="56454" y="50359"/>
                      </a:cubicBezTo>
                      <a:lnTo>
                        <a:pt x="56454" y="16578"/>
                      </a:lnTo>
                      <a:cubicBezTo>
                        <a:pt x="56454" y="13669"/>
                        <a:pt x="56008" y="11581"/>
                        <a:pt x="55117" y="10314"/>
                      </a:cubicBezTo>
                      <a:cubicBezTo>
                        <a:pt x="54225" y="9047"/>
                        <a:pt x="52982" y="8273"/>
                        <a:pt x="51387" y="7992"/>
                      </a:cubicBezTo>
                      <a:cubicBezTo>
                        <a:pt x="49791" y="7710"/>
                        <a:pt x="47258" y="7569"/>
                        <a:pt x="43786" y="7569"/>
                      </a:cubicBezTo>
                      <a:lnTo>
                        <a:pt x="43786" y="1799"/>
                      </a:lnTo>
                      <a:lnTo>
                        <a:pt x="67855" y="109"/>
                      </a:lnTo>
                      <a:lnTo>
                        <a:pt x="67855" y="97793"/>
                      </a:lnTo>
                      <a:cubicBezTo>
                        <a:pt x="67855" y="100702"/>
                        <a:pt x="68277" y="102790"/>
                        <a:pt x="69122" y="104057"/>
                      </a:cubicBezTo>
                      <a:cubicBezTo>
                        <a:pt x="69966" y="105324"/>
                        <a:pt x="71210" y="106098"/>
                        <a:pt x="72852" y="106379"/>
                      </a:cubicBezTo>
                      <a:cubicBezTo>
                        <a:pt x="74494" y="106661"/>
                        <a:pt x="77004" y="106802"/>
                        <a:pt x="80382" y="106802"/>
                      </a:cubicBezTo>
                      <a:lnTo>
                        <a:pt x="80382" y="112572"/>
                      </a:lnTo>
                      <a:lnTo>
                        <a:pt x="55891" y="114403"/>
                      </a:lnTo>
                      <a:lnTo>
                        <a:pt x="55891" y="104127"/>
                      </a:lnTo>
                      <a:cubicBezTo>
                        <a:pt x="53170" y="107411"/>
                        <a:pt x="49862" y="109945"/>
                        <a:pt x="45968" y="111728"/>
                      </a:cubicBezTo>
                      <a:cubicBezTo>
                        <a:pt x="42074" y="113511"/>
                        <a:pt x="38156" y="114403"/>
                        <a:pt x="34215" y="114403"/>
                      </a:cubicBezTo>
                      <a:close/>
                      <a:moveTo>
                        <a:pt x="17746" y="98497"/>
                      </a:moveTo>
                      <a:cubicBezTo>
                        <a:pt x="19529" y="102063"/>
                        <a:pt x="21969" y="104901"/>
                        <a:pt x="25066" y="107012"/>
                      </a:cubicBezTo>
                      <a:cubicBezTo>
                        <a:pt x="28162" y="109124"/>
                        <a:pt x="31540" y="110180"/>
                        <a:pt x="35200" y="110180"/>
                      </a:cubicBezTo>
                      <a:cubicBezTo>
                        <a:pt x="39704" y="110180"/>
                        <a:pt x="43833" y="108866"/>
                        <a:pt x="47587" y="106239"/>
                      </a:cubicBezTo>
                      <a:cubicBezTo>
                        <a:pt x="51340" y="103611"/>
                        <a:pt x="54108" y="100280"/>
                        <a:pt x="55891" y="96245"/>
                      </a:cubicBezTo>
                      <a:lnTo>
                        <a:pt x="55891" y="57256"/>
                      </a:lnTo>
                      <a:cubicBezTo>
                        <a:pt x="54671" y="54910"/>
                        <a:pt x="53099" y="52799"/>
                        <a:pt x="51175" y="50922"/>
                      </a:cubicBezTo>
                      <a:cubicBezTo>
                        <a:pt x="49252" y="49045"/>
                        <a:pt x="47094" y="47614"/>
                        <a:pt x="44701" y="46629"/>
                      </a:cubicBezTo>
                      <a:cubicBezTo>
                        <a:pt x="42308" y="45644"/>
                        <a:pt x="39751" y="45151"/>
                        <a:pt x="37030" y="45151"/>
                      </a:cubicBezTo>
                      <a:cubicBezTo>
                        <a:pt x="31399" y="45151"/>
                        <a:pt x="26872" y="46746"/>
                        <a:pt x="23447" y="49936"/>
                      </a:cubicBezTo>
                      <a:cubicBezTo>
                        <a:pt x="20022" y="53127"/>
                        <a:pt x="17606" y="57209"/>
                        <a:pt x="16198" y="62182"/>
                      </a:cubicBezTo>
                      <a:cubicBezTo>
                        <a:pt x="14790" y="67156"/>
                        <a:pt x="14086" y="72316"/>
                        <a:pt x="14086" y="77665"/>
                      </a:cubicBezTo>
                      <a:cubicBezTo>
                        <a:pt x="14086" y="82075"/>
                        <a:pt x="14321" y="85876"/>
                        <a:pt x="14791" y="89067"/>
                      </a:cubicBezTo>
                      <a:cubicBezTo>
                        <a:pt x="15260" y="92257"/>
                        <a:pt x="16245" y="95400"/>
                        <a:pt x="17746" y="98497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5" name="Graphic 4">
                <a:extLst>
                  <a:ext uri="{FF2B5EF4-FFF2-40B4-BE49-F238E27FC236}">
                    <a16:creationId xmlns:a16="http://schemas.microsoft.com/office/drawing/2014/main" id="{53C1E4F3-1E1B-FB6B-A242-52303A615E1F}"/>
                  </a:ext>
                </a:extLst>
              </p:cNvPr>
              <p:cNvGrpSpPr/>
              <p:nvPr/>
            </p:nvGrpSpPr>
            <p:grpSpPr>
              <a:xfrm>
                <a:off x="3980012" y="594840"/>
                <a:ext cx="2136650" cy="1594158"/>
                <a:chOff x="3980012" y="594840"/>
                <a:chExt cx="2136650" cy="1594158"/>
              </a:xfrm>
              <a:noFill/>
            </p:grpSpPr>
            <p:sp>
              <p:nvSpPr>
                <p:cNvPr id="1558" name="Freeform: Shape 1557">
                  <a:extLst>
                    <a:ext uri="{FF2B5EF4-FFF2-40B4-BE49-F238E27FC236}">
                      <a16:creationId xmlns:a16="http://schemas.microsoft.com/office/drawing/2014/main" id="{AAC2CC4C-DBD9-E6D6-4F8A-346982E74F3C}"/>
                    </a:ext>
                  </a:extLst>
                </p:cNvPr>
                <p:cNvSpPr/>
                <p:nvPr/>
              </p:nvSpPr>
              <p:spPr>
                <a:xfrm>
                  <a:off x="3980012" y="594840"/>
                  <a:ext cx="2136650" cy="886027"/>
                </a:xfrm>
                <a:custGeom>
                  <a:avLst/>
                  <a:gdLst>
                    <a:gd name="csX0" fmla="*/ 0 w 2136650"/>
                    <a:gd name="csY0" fmla="*/ 886028 h 886027"/>
                    <a:gd name="csX1" fmla="*/ 4283 w 2136650"/>
                    <a:gd name="csY1" fmla="*/ 870708 h 886027"/>
                    <a:gd name="csX2" fmla="*/ 8564 w 2136650"/>
                    <a:gd name="csY2" fmla="*/ 856018 h 886027"/>
                    <a:gd name="csX3" fmla="*/ 12846 w 2136650"/>
                    <a:gd name="csY3" fmla="*/ 841912 h 886027"/>
                    <a:gd name="csX4" fmla="*/ 17128 w 2136650"/>
                    <a:gd name="csY4" fmla="*/ 828357 h 886027"/>
                    <a:gd name="csX5" fmla="*/ 21409 w 2136650"/>
                    <a:gd name="csY5" fmla="*/ 815314 h 886027"/>
                    <a:gd name="csX6" fmla="*/ 25692 w 2136650"/>
                    <a:gd name="csY6" fmla="*/ 802754 h 886027"/>
                    <a:gd name="csX7" fmla="*/ 29973 w 2136650"/>
                    <a:gd name="csY7" fmla="*/ 790648 h 886027"/>
                    <a:gd name="csX8" fmla="*/ 34255 w 2136650"/>
                    <a:gd name="csY8" fmla="*/ 778968 h 886027"/>
                    <a:gd name="csX9" fmla="*/ 38537 w 2136650"/>
                    <a:gd name="csY9" fmla="*/ 767692 h 886027"/>
                    <a:gd name="csX10" fmla="*/ 42818 w 2136650"/>
                    <a:gd name="csY10" fmla="*/ 756798 h 886027"/>
                    <a:gd name="csX11" fmla="*/ 47101 w 2136650"/>
                    <a:gd name="csY11" fmla="*/ 746263 h 886027"/>
                    <a:gd name="csX12" fmla="*/ 51383 w 2136650"/>
                    <a:gd name="csY12" fmla="*/ 736068 h 886027"/>
                    <a:gd name="csX13" fmla="*/ 55664 w 2136650"/>
                    <a:gd name="csY13" fmla="*/ 726197 h 886027"/>
                    <a:gd name="csX14" fmla="*/ 59946 w 2136650"/>
                    <a:gd name="csY14" fmla="*/ 716634 h 886027"/>
                    <a:gd name="csX15" fmla="*/ 64228 w 2136650"/>
                    <a:gd name="csY15" fmla="*/ 707362 h 886027"/>
                    <a:gd name="csX16" fmla="*/ 68510 w 2136650"/>
                    <a:gd name="csY16" fmla="*/ 698367 h 886027"/>
                    <a:gd name="csX17" fmla="*/ 72792 w 2136650"/>
                    <a:gd name="csY17" fmla="*/ 689636 h 886027"/>
                    <a:gd name="csX18" fmla="*/ 77073 w 2136650"/>
                    <a:gd name="csY18" fmla="*/ 681158 h 886027"/>
                    <a:gd name="csX19" fmla="*/ 81355 w 2136650"/>
                    <a:gd name="csY19" fmla="*/ 672919 h 886027"/>
                    <a:gd name="csX20" fmla="*/ 85638 w 2136650"/>
                    <a:gd name="csY20" fmla="*/ 664908 h 886027"/>
                    <a:gd name="csX21" fmla="*/ 89919 w 2136650"/>
                    <a:gd name="csY21" fmla="*/ 657117 h 886027"/>
                    <a:gd name="csX22" fmla="*/ 94201 w 2136650"/>
                    <a:gd name="csY22" fmla="*/ 649535 h 886027"/>
                    <a:gd name="csX23" fmla="*/ 98483 w 2136650"/>
                    <a:gd name="csY23" fmla="*/ 642151 h 886027"/>
                    <a:gd name="csX24" fmla="*/ 102765 w 2136650"/>
                    <a:gd name="csY24" fmla="*/ 634961 h 886027"/>
                    <a:gd name="csX25" fmla="*/ 107047 w 2136650"/>
                    <a:gd name="csY25" fmla="*/ 627953 h 886027"/>
                    <a:gd name="csX26" fmla="*/ 111329 w 2136650"/>
                    <a:gd name="csY26" fmla="*/ 621121 h 886027"/>
                    <a:gd name="csX27" fmla="*/ 115610 w 2136650"/>
                    <a:gd name="csY27" fmla="*/ 614457 h 886027"/>
                    <a:gd name="csX28" fmla="*/ 119892 w 2136650"/>
                    <a:gd name="csY28" fmla="*/ 607956 h 886027"/>
                    <a:gd name="csX29" fmla="*/ 124175 w 2136650"/>
                    <a:gd name="csY29" fmla="*/ 601609 h 886027"/>
                    <a:gd name="csX30" fmla="*/ 128456 w 2136650"/>
                    <a:gd name="csY30" fmla="*/ 595411 h 886027"/>
                    <a:gd name="csX31" fmla="*/ 132738 w 2136650"/>
                    <a:gd name="csY31" fmla="*/ 589357 h 886027"/>
                    <a:gd name="csX32" fmla="*/ 137020 w 2136650"/>
                    <a:gd name="csY32" fmla="*/ 583440 h 886027"/>
                    <a:gd name="csX33" fmla="*/ 141301 w 2136650"/>
                    <a:gd name="csY33" fmla="*/ 577656 h 886027"/>
                    <a:gd name="csX34" fmla="*/ 145584 w 2136650"/>
                    <a:gd name="csY34" fmla="*/ 572000 h 886027"/>
                    <a:gd name="csX35" fmla="*/ 149865 w 2136650"/>
                    <a:gd name="csY35" fmla="*/ 566466 h 886027"/>
                    <a:gd name="csX36" fmla="*/ 154147 w 2136650"/>
                    <a:gd name="csY36" fmla="*/ 561051 h 886027"/>
                    <a:gd name="csX37" fmla="*/ 158430 w 2136650"/>
                    <a:gd name="csY37" fmla="*/ 555750 h 886027"/>
                    <a:gd name="csX38" fmla="*/ 162711 w 2136650"/>
                    <a:gd name="csY38" fmla="*/ 550558 h 886027"/>
                    <a:gd name="csX39" fmla="*/ 166993 w 2136650"/>
                    <a:gd name="csY39" fmla="*/ 545474 h 886027"/>
                    <a:gd name="csX40" fmla="*/ 171274 w 2136650"/>
                    <a:gd name="csY40" fmla="*/ 540491 h 886027"/>
                    <a:gd name="csX41" fmla="*/ 175556 w 2136650"/>
                    <a:gd name="csY41" fmla="*/ 535608 h 886027"/>
                    <a:gd name="csX42" fmla="*/ 179839 w 2136650"/>
                    <a:gd name="csY42" fmla="*/ 530820 h 886027"/>
                    <a:gd name="csX43" fmla="*/ 184121 w 2136650"/>
                    <a:gd name="csY43" fmla="*/ 526125 h 886027"/>
                    <a:gd name="csX44" fmla="*/ 188402 w 2136650"/>
                    <a:gd name="csY44" fmla="*/ 521518 h 886027"/>
                    <a:gd name="csX45" fmla="*/ 192684 w 2136650"/>
                    <a:gd name="csY45" fmla="*/ 516999 h 886027"/>
                    <a:gd name="csX46" fmla="*/ 196965 w 2136650"/>
                    <a:gd name="csY46" fmla="*/ 512562 h 886027"/>
                    <a:gd name="csX47" fmla="*/ 201248 w 2136650"/>
                    <a:gd name="csY47" fmla="*/ 508206 h 886027"/>
                    <a:gd name="csX48" fmla="*/ 205530 w 2136650"/>
                    <a:gd name="csY48" fmla="*/ 503929 h 886027"/>
                    <a:gd name="csX49" fmla="*/ 209811 w 2136650"/>
                    <a:gd name="csY49" fmla="*/ 499728 h 886027"/>
                    <a:gd name="csX50" fmla="*/ 214093 w 2136650"/>
                    <a:gd name="csY50" fmla="*/ 495600 h 886027"/>
                    <a:gd name="csX51" fmla="*/ 218376 w 2136650"/>
                    <a:gd name="csY51" fmla="*/ 491543 h 886027"/>
                    <a:gd name="csX52" fmla="*/ 222657 w 2136650"/>
                    <a:gd name="csY52" fmla="*/ 487555 h 886027"/>
                    <a:gd name="csX53" fmla="*/ 226939 w 2136650"/>
                    <a:gd name="csY53" fmla="*/ 483634 h 886027"/>
                    <a:gd name="csX54" fmla="*/ 231221 w 2136650"/>
                    <a:gd name="csY54" fmla="*/ 479779 h 886027"/>
                    <a:gd name="csX55" fmla="*/ 235502 w 2136650"/>
                    <a:gd name="csY55" fmla="*/ 475985 h 886027"/>
                    <a:gd name="csX56" fmla="*/ 239785 w 2136650"/>
                    <a:gd name="csY56" fmla="*/ 472254 h 886027"/>
                    <a:gd name="csX57" fmla="*/ 244066 w 2136650"/>
                    <a:gd name="csY57" fmla="*/ 468581 h 886027"/>
                    <a:gd name="csX58" fmla="*/ 248348 w 2136650"/>
                    <a:gd name="csY58" fmla="*/ 464966 h 886027"/>
                    <a:gd name="csX59" fmla="*/ 252630 w 2136650"/>
                    <a:gd name="csY59" fmla="*/ 461408 h 886027"/>
                    <a:gd name="csX60" fmla="*/ 256912 w 2136650"/>
                    <a:gd name="csY60" fmla="*/ 457904 h 886027"/>
                    <a:gd name="csX61" fmla="*/ 261194 w 2136650"/>
                    <a:gd name="csY61" fmla="*/ 454453 h 886027"/>
                    <a:gd name="csX62" fmla="*/ 265476 w 2136650"/>
                    <a:gd name="csY62" fmla="*/ 451053 h 886027"/>
                    <a:gd name="csX63" fmla="*/ 269757 w 2136650"/>
                    <a:gd name="csY63" fmla="*/ 447704 h 886027"/>
                    <a:gd name="csX64" fmla="*/ 274039 w 2136650"/>
                    <a:gd name="csY64" fmla="*/ 444403 h 886027"/>
                    <a:gd name="csX65" fmla="*/ 278322 w 2136650"/>
                    <a:gd name="csY65" fmla="*/ 441150 h 886027"/>
                    <a:gd name="csX66" fmla="*/ 282603 w 2136650"/>
                    <a:gd name="csY66" fmla="*/ 437943 h 886027"/>
                    <a:gd name="csX67" fmla="*/ 286885 w 2136650"/>
                    <a:gd name="csY67" fmla="*/ 434780 h 886027"/>
                    <a:gd name="csX68" fmla="*/ 291167 w 2136650"/>
                    <a:gd name="csY68" fmla="*/ 431663 h 886027"/>
                    <a:gd name="csX69" fmla="*/ 295449 w 2136650"/>
                    <a:gd name="csY69" fmla="*/ 428587 h 886027"/>
                    <a:gd name="csX70" fmla="*/ 299731 w 2136650"/>
                    <a:gd name="csY70" fmla="*/ 425553 h 886027"/>
                    <a:gd name="csX71" fmla="*/ 304013 w 2136650"/>
                    <a:gd name="csY71" fmla="*/ 422560 h 886027"/>
                    <a:gd name="csX72" fmla="*/ 308294 w 2136650"/>
                    <a:gd name="csY72" fmla="*/ 419606 h 886027"/>
                    <a:gd name="csX73" fmla="*/ 312577 w 2136650"/>
                    <a:gd name="csY73" fmla="*/ 416691 h 886027"/>
                    <a:gd name="csX74" fmla="*/ 316858 w 2136650"/>
                    <a:gd name="csY74" fmla="*/ 413813 h 886027"/>
                    <a:gd name="csX75" fmla="*/ 321140 w 2136650"/>
                    <a:gd name="csY75" fmla="*/ 410973 h 886027"/>
                    <a:gd name="csX76" fmla="*/ 325422 w 2136650"/>
                    <a:gd name="csY76" fmla="*/ 408168 h 886027"/>
                    <a:gd name="csX77" fmla="*/ 329703 w 2136650"/>
                    <a:gd name="csY77" fmla="*/ 405398 h 886027"/>
                    <a:gd name="csX78" fmla="*/ 333985 w 2136650"/>
                    <a:gd name="csY78" fmla="*/ 402663 h 886027"/>
                    <a:gd name="csX79" fmla="*/ 338267 w 2136650"/>
                    <a:gd name="csY79" fmla="*/ 399960 h 886027"/>
                    <a:gd name="csX80" fmla="*/ 342549 w 2136650"/>
                    <a:gd name="csY80" fmla="*/ 397290 h 886027"/>
                    <a:gd name="csX81" fmla="*/ 346831 w 2136650"/>
                    <a:gd name="csY81" fmla="*/ 394653 h 886027"/>
                    <a:gd name="csX82" fmla="*/ 351112 w 2136650"/>
                    <a:gd name="csY82" fmla="*/ 392046 h 886027"/>
                    <a:gd name="csX83" fmla="*/ 355395 w 2136650"/>
                    <a:gd name="csY83" fmla="*/ 389470 h 886027"/>
                    <a:gd name="csX84" fmla="*/ 359677 w 2136650"/>
                    <a:gd name="csY84" fmla="*/ 386924 h 886027"/>
                    <a:gd name="csX85" fmla="*/ 363959 w 2136650"/>
                    <a:gd name="csY85" fmla="*/ 384406 h 886027"/>
                    <a:gd name="csX86" fmla="*/ 368240 w 2136650"/>
                    <a:gd name="csY86" fmla="*/ 381917 h 886027"/>
                    <a:gd name="csX87" fmla="*/ 372523 w 2136650"/>
                    <a:gd name="csY87" fmla="*/ 379456 h 886027"/>
                    <a:gd name="csX88" fmla="*/ 376804 w 2136650"/>
                    <a:gd name="csY88" fmla="*/ 377022 h 886027"/>
                    <a:gd name="csX89" fmla="*/ 381086 w 2136650"/>
                    <a:gd name="csY89" fmla="*/ 374615 h 886027"/>
                    <a:gd name="csX90" fmla="*/ 385368 w 2136650"/>
                    <a:gd name="csY90" fmla="*/ 372235 h 886027"/>
                    <a:gd name="csX91" fmla="*/ 389649 w 2136650"/>
                    <a:gd name="csY91" fmla="*/ 369879 h 886027"/>
                    <a:gd name="csX92" fmla="*/ 393932 w 2136650"/>
                    <a:gd name="csY92" fmla="*/ 367548 h 886027"/>
                    <a:gd name="csX93" fmla="*/ 398214 w 2136650"/>
                    <a:gd name="csY93" fmla="*/ 365242 h 886027"/>
                    <a:gd name="csX94" fmla="*/ 402495 w 2136650"/>
                    <a:gd name="csY94" fmla="*/ 362960 h 886027"/>
                    <a:gd name="csX95" fmla="*/ 406777 w 2136650"/>
                    <a:gd name="csY95" fmla="*/ 360702 h 886027"/>
                    <a:gd name="csX96" fmla="*/ 411059 w 2136650"/>
                    <a:gd name="csY96" fmla="*/ 358467 h 886027"/>
                    <a:gd name="csX97" fmla="*/ 415341 w 2136650"/>
                    <a:gd name="csY97" fmla="*/ 356255 h 886027"/>
                    <a:gd name="csX98" fmla="*/ 419623 w 2136650"/>
                    <a:gd name="csY98" fmla="*/ 354064 h 886027"/>
                    <a:gd name="csX99" fmla="*/ 423904 w 2136650"/>
                    <a:gd name="csY99" fmla="*/ 351896 h 886027"/>
                    <a:gd name="csX100" fmla="*/ 428186 w 2136650"/>
                    <a:gd name="csY100" fmla="*/ 349748 h 886027"/>
                    <a:gd name="csX101" fmla="*/ 432469 w 2136650"/>
                    <a:gd name="csY101" fmla="*/ 347621 h 886027"/>
                    <a:gd name="csX102" fmla="*/ 436750 w 2136650"/>
                    <a:gd name="csY102" fmla="*/ 345515 h 886027"/>
                    <a:gd name="csX103" fmla="*/ 441032 w 2136650"/>
                    <a:gd name="csY103" fmla="*/ 343429 h 886027"/>
                    <a:gd name="csX104" fmla="*/ 445314 w 2136650"/>
                    <a:gd name="csY104" fmla="*/ 341363 h 886027"/>
                    <a:gd name="csX105" fmla="*/ 449596 w 2136650"/>
                    <a:gd name="csY105" fmla="*/ 339316 h 886027"/>
                    <a:gd name="csX106" fmla="*/ 453878 w 2136650"/>
                    <a:gd name="csY106" fmla="*/ 337288 h 886027"/>
                    <a:gd name="csX107" fmla="*/ 458160 w 2136650"/>
                    <a:gd name="csY107" fmla="*/ 335280 h 886027"/>
                    <a:gd name="csX108" fmla="*/ 462441 w 2136650"/>
                    <a:gd name="csY108" fmla="*/ 333289 h 886027"/>
                    <a:gd name="csX109" fmla="*/ 466723 w 2136650"/>
                    <a:gd name="csY109" fmla="*/ 331316 h 886027"/>
                    <a:gd name="csX110" fmla="*/ 471006 w 2136650"/>
                    <a:gd name="csY110" fmla="*/ 329360 h 886027"/>
                    <a:gd name="csX111" fmla="*/ 475287 w 2136650"/>
                    <a:gd name="csY111" fmla="*/ 327423 h 886027"/>
                    <a:gd name="csX112" fmla="*/ 479569 w 2136650"/>
                    <a:gd name="csY112" fmla="*/ 325502 h 886027"/>
                    <a:gd name="csX113" fmla="*/ 483851 w 2136650"/>
                    <a:gd name="csY113" fmla="*/ 323598 h 886027"/>
                    <a:gd name="csX114" fmla="*/ 488132 w 2136650"/>
                    <a:gd name="csY114" fmla="*/ 321710 h 886027"/>
                    <a:gd name="csX115" fmla="*/ 492415 w 2136650"/>
                    <a:gd name="csY115" fmla="*/ 319839 h 886027"/>
                    <a:gd name="csX116" fmla="*/ 496696 w 2136650"/>
                    <a:gd name="csY116" fmla="*/ 317984 h 886027"/>
                    <a:gd name="csX117" fmla="*/ 500978 w 2136650"/>
                    <a:gd name="csY117" fmla="*/ 316144 h 886027"/>
                    <a:gd name="csX118" fmla="*/ 505261 w 2136650"/>
                    <a:gd name="csY118" fmla="*/ 314320 h 886027"/>
                    <a:gd name="csX119" fmla="*/ 509542 w 2136650"/>
                    <a:gd name="csY119" fmla="*/ 312510 h 886027"/>
                    <a:gd name="csX120" fmla="*/ 513824 w 2136650"/>
                    <a:gd name="csY120" fmla="*/ 310717 h 886027"/>
                    <a:gd name="csX121" fmla="*/ 518105 w 2136650"/>
                    <a:gd name="csY121" fmla="*/ 308936 h 886027"/>
                    <a:gd name="csX122" fmla="*/ 522387 w 2136650"/>
                    <a:gd name="csY122" fmla="*/ 307171 h 886027"/>
                    <a:gd name="csX123" fmla="*/ 526670 w 2136650"/>
                    <a:gd name="csY123" fmla="*/ 305420 h 886027"/>
                    <a:gd name="csX124" fmla="*/ 530952 w 2136650"/>
                    <a:gd name="csY124" fmla="*/ 303683 h 886027"/>
                    <a:gd name="csX125" fmla="*/ 535233 w 2136650"/>
                    <a:gd name="csY125" fmla="*/ 301960 h 886027"/>
                    <a:gd name="csX126" fmla="*/ 539515 w 2136650"/>
                    <a:gd name="csY126" fmla="*/ 300249 h 886027"/>
                    <a:gd name="csX127" fmla="*/ 543797 w 2136650"/>
                    <a:gd name="csY127" fmla="*/ 298553 h 886027"/>
                    <a:gd name="csX128" fmla="*/ 548079 w 2136650"/>
                    <a:gd name="csY128" fmla="*/ 296869 h 886027"/>
                    <a:gd name="csX129" fmla="*/ 552361 w 2136650"/>
                    <a:gd name="csY129" fmla="*/ 295198 h 886027"/>
                    <a:gd name="csX130" fmla="*/ 556642 w 2136650"/>
                    <a:gd name="csY130" fmla="*/ 293540 h 886027"/>
                    <a:gd name="csX131" fmla="*/ 560924 w 2136650"/>
                    <a:gd name="csY131" fmla="*/ 291895 h 886027"/>
                    <a:gd name="csX132" fmla="*/ 565207 w 2136650"/>
                    <a:gd name="csY132" fmla="*/ 290261 h 886027"/>
                    <a:gd name="csX133" fmla="*/ 569488 w 2136650"/>
                    <a:gd name="csY133" fmla="*/ 288640 h 886027"/>
                    <a:gd name="csX134" fmla="*/ 573770 w 2136650"/>
                    <a:gd name="csY134" fmla="*/ 287031 h 886027"/>
                    <a:gd name="csX135" fmla="*/ 578052 w 2136650"/>
                    <a:gd name="csY135" fmla="*/ 285434 h 886027"/>
                    <a:gd name="csX136" fmla="*/ 582333 w 2136650"/>
                    <a:gd name="csY136" fmla="*/ 283847 h 886027"/>
                    <a:gd name="csX137" fmla="*/ 586615 w 2136650"/>
                    <a:gd name="csY137" fmla="*/ 282273 h 886027"/>
                    <a:gd name="csX138" fmla="*/ 590897 w 2136650"/>
                    <a:gd name="csY138" fmla="*/ 280710 h 886027"/>
                    <a:gd name="csX139" fmla="*/ 595179 w 2136650"/>
                    <a:gd name="csY139" fmla="*/ 279158 h 886027"/>
                    <a:gd name="csX140" fmla="*/ 599461 w 2136650"/>
                    <a:gd name="csY140" fmla="*/ 277616 h 886027"/>
                    <a:gd name="csX141" fmla="*/ 603743 w 2136650"/>
                    <a:gd name="csY141" fmla="*/ 276086 h 886027"/>
                    <a:gd name="csX142" fmla="*/ 608025 w 2136650"/>
                    <a:gd name="csY142" fmla="*/ 274566 h 886027"/>
                    <a:gd name="csX143" fmla="*/ 612307 w 2136650"/>
                    <a:gd name="csY143" fmla="*/ 273057 h 886027"/>
                    <a:gd name="csX144" fmla="*/ 616588 w 2136650"/>
                    <a:gd name="csY144" fmla="*/ 271558 h 886027"/>
                    <a:gd name="csX145" fmla="*/ 620870 w 2136650"/>
                    <a:gd name="csY145" fmla="*/ 270069 h 886027"/>
                    <a:gd name="csX146" fmla="*/ 625153 w 2136650"/>
                    <a:gd name="csY146" fmla="*/ 268591 h 886027"/>
                    <a:gd name="csX147" fmla="*/ 629434 w 2136650"/>
                    <a:gd name="csY147" fmla="*/ 267122 h 886027"/>
                    <a:gd name="csX148" fmla="*/ 633716 w 2136650"/>
                    <a:gd name="csY148" fmla="*/ 265662 h 886027"/>
                    <a:gd name="csX149" fmla="*/ 637998 w 2136650"/>
                    <a:gd name="csY149" fmla="*/ 264214 h 886027"/>
                    <a:gd name="csX150" fmla="*/ 642279 w 2136650"/>
                    <a:gd name="csY150" fmla="*/ 262773 h 886027"/>
                    <a:gd name="csX151" fmla="*/ 646562 w 2136650"/>
                    <a:gd name="csY151" fmla="*/ 261343 h 886027"/>
                    <a:gd name="csX152" fmla="*/ 650843 w 2136650"/>
                    <a:gd name="csY152" fmla="*/ 259921 h 886027"/>
                    <a:gd name="csX153" fmla="*/ 655125 w 2136650"/>
                    <a:gd name="csY153" fmla="*/ 258510 h 886027"/>
                    <a:gd name="csX154" fmla="*/ 659408 w 2136650"/>
                    <a:gd name="csY154" fmla="*/ 257106 h 886027"/>
                    <a:gd name="csX155" fmla="*/ 663688 w 2136650"/>
                    <a:gd name="csY155" fmla="*/ 255713 h 886027"/>
                    <a:gd name="csX156" fmla="*/ 667971 w 2136650"/>
                    <a:gd name="csY156" fmla="*/ 254327 h 886027"/>
                    <a:gd name="csX157" fmla="*/ 672253 w 2136650"/>
                    <a:gd name="csY157" fmla="*/ 252951 h 886027"/>
                    <a:gd name="csX158" fmla="*/ 676534 w 2136650"/>
                    <a:gd name="csY158" fmla="*/ 251582 h 886027"/>
                    <a:gd name="csX159" fmla="*/ 680816 w 2136650"/>
                    <a:gd name="csY159" fmla="*/ 250223 h 886027"/>
                    <a:gd name="csX160" fmla="*/ 685098 w 2136650"/>
                    <a:gd name="csY160" fmla="*/ 248872 h 886027"/>
                    <a:gd name="csX161" fmla="*/ 689381 w 2136650"/>
                    <a:gd name="csY161" fmla="*/ 247528 h 886027"/>
                    <a:gd name="csX162" fmla="*/ 693662 w 2136650"/>
                    <a:gd name="csY162" fmla="*/ 246193 h 886027"/>
                    <a:gd name="csX163" fmla="*/ 697943 w 2136650"/>
                    <a:gd name="csY163" fmla="*/ 244866 h 886027"/>
                    <a:gd name="csX164" fmla="*/ 702226 w 2136650"/>
                    <a:gd name="csY164" fmla="*/ 243548 h 886027"/>
                    <a:gd name="csX165" fmla="*/ 706508 w 2136650"/>
                    <a:gd name="csY165" fmla="*/ 242237 h 886027"/>
                    <a:gd name="csX166" fmla="*/ 710790 w 2136650"/>
                    <a:gd name="csY166" fmla="*/ 240933 h 886027"/>
                    <a:gd name="csX167" fmla="*/ 715072 w 2136650"/>
                    <a:gd name="csY167" fmla="*/ 239638 h 886027"/>
                    <a:gd name="csX168" fmla="*/ 719353 w 2136650"/>
                    <a:gd name="csY168" fmla="*/ 238350 h 886027"/>
                    <a:gd name="csX169" fmla="*/ 723635 w 2136650"/>
                    <a:gd name="csY169" fmla="*/ 237069 h 886027"/>
                    <a:gd name="csX170" fmla="*/ 727917 w 2136650"/>
                    <a:gd name="csY170" fmla="*/ 235796 h 886027"/>
                    <a:gd name="csX171" fmla="*/ 732199 w 2136650"/>
                    <a:gd name="csY171" fmla="*/ 234530 h 886027"/>
                    <a:gd name="csX172" fmla="*/ 736480 w 2136650"/>
                    <a:gd name="csY172" fmla="*/ 233272 h 886027"/>
                    <a:gd name="csX173" fmla="*/ 740763 w 2136650"/>
                    <a:gd name="csY173" fmla="*/ 232021 h 886027"/>
                    <a:gd name="csX174" fmla="*/ 745045 w 2136650"/>
                    <a:gd name="csY174" fmla="*/ 230776 h 886027"/>
                    <a:gd name="csX175" fmla="*/ 749326 w 2136650"/>
                    <a:gd name="csY175" fmla="*/ 229539 h 886027"/>
                    <a:gd name="csX176" fmla="*/ 753608 w 2136650"/>
                    <a:gd name="csY176" fmla="*/ 228308 h 886027"/>
                    <a:gd name="csX177" fmla="*/ 757890 w 2136650"/>
                    <a:gd name="csY177" fmla="*/ 227084 h 886027"/>
                    <a:gd name="csX178" fmla="*/ 762172 w 2136650"/>
                    <a:gd name="csY178" fmla="*/ 225867 h 886027"/>
                    <a:gd name="csX179" fmla="*/ 766454 w 2136650"/>
                    <a:gd name="csY179" fmla="*/ 224657 h 886027"/>
                    <a:gd name="csX180" fmla="*/ 770735 w 2136650"/>
                    <a:gd name="csY180" fmla="*/ 223454 h 886027"/>
                    <a:gd name="csX181" fmla="*/ 775017 w 2136650"/>
                    <a:gd name="csY181" fmla="*/ 222256 h 886027"/>
                    <a:gd name="csX182" fmla="*/ 779300 w 2136650"/>
                    <a:gd name="csY182" fmla="*/ 221066 h 886027"/>
                    <a:gd name="csX183" fmla="*/ 783582 w 2136650"/>
                    <a:gd name="csY183" fmla="*/ 219881 h 886027"/>
                    <a:gd name="csX184" fmla="*/ 787863 w 2136650"/>
                    <a:gd name="csY184" fmla="*/ 218704 h 886027"/>
                    <a:gd name="csX185" fmla="*/ 792145 w 2136650"/>
                    <a:gd name="csY185" fmla="*/ 217532 h 886027"/>
                    <a:gd name="csX186" fmla="*/ 796427 w 2136650"/>
                    <a:gd name="csY186" fmla="*/ 216366 h 886027"/>
                    <a:gd name="csX187" fmla="*/ 800709 w 2136650"/>
                    <a:gd name="csY187" fmla="*/ 215207 h 886027"/>
                    <a:gd name="csX188" fmla="*/ 804991 w 2136650"/>
                    <a:gd name="csY188" fmla="*/ 214053 h 886027"/>
                    <a:gd name="csX189" fmla="*/ 809272 w 2136650"/>
                    <a:gd name="csY189" fmla="*/ 212906 h 886027"/>
                    <a:gd name="csX190" fmla="*/ 813554 w 2136650"/>
                    <a:gd name="csY190" fmla="*/ 211764 h 886027"/>
                    <a:gd name="csX191" fmla="*/ 817837 w 2136650"/>
                    <a:gd name="csY191" fmla="*/ 210629 h 886027"/>
                    <a:gd name="csX192" fmla="*/ 822118 w 2136650"/>
                    <a:gd name="csY192" fmla="*/ 209498 h 886027"/>
                    <a:gd name="csX193" fmla="*/ 826400 w 2136650"/>
                    <a:gd name="csY193" fmla="*/ 208374 h 886027"/>
                    <a:gd name="csX194" fmla="*/ 830681 w 2136650"/>
                    <a:gd name="csY194" fmla="*/ 207256 h 886027"/>
                    <a:gd name="csX195" fmla="*/ 834964 w 2136650"/>
                    <a:gd name="csY195" fmla="*/ 206142 h 886027"/>
                    <a:gd name="csX196" fmla="*/ 839246 w 2136650"/>
                    <a:gd name="csY196" fmla="*/ 205035 h 886027"/>
                    <a:gd name="csX197" fmla="*/ 843527 w 2136650"/>
                    <a:gd name="csY197" fmla="*/ 203933 h 886027"/>
                    <a:gd name="csX198" fmla="*/ 847809 w 2136650"/>
                    <a:gd name="csY198" fmla="*/ 202837 h 886027"/>
                    <a:gd name="csX199" fmla="*/ 852091 w 2136650"/>
                    <a:gd name="csY199" fmla="*/ 201746 h 886027"/>
                    <a:gd name="csX200" fmla="*/ 856373 w 2136650"/>
                    <a:gd name="csY200" fmla="*/ 200661 h 886027"/>
                    <a:gd name="csX201" fmla="*/ 860655 w 2136650"/>
                    <a:gd name="csY201" fmla="*/ 199580 h 886027"/>
                    <a:gd name="csX202" fmla="*/ 864936 w 2136650"/>
                    <a:gd name="csY202" fmla="*/ 198505 h 886027"/>
                    <a:gd name="csX203" fmla="*/ 869219 w 2136650"/>
                    <a:gd name="csY203" fmla="*/ 197435 h 886027"/>
                    <a:gd name="csX204" fmla="*/ 873501 w 2136650"/>
                    <a:gd name="csY204" fmla="*/ 196370 h 886027"/>
                    <a:gd name="csX205" fmla="*/ 877781 w 2136650"/>
                    <a:gd name="csY205" fmla="*/ 195311 h 886027"/>
                    <a:gd name="csX206" fmla="*/ 882064 w 2136650"/>
                    <a:gd name="csY206" fmla="*/ 194256 h 886027"/>
                    <a:gd name="csX207" fmla="*/ 886346 w 2136650"/>
                    <a:gd name="csY207" fmla="*/ 193205 h 886027"/>
                    <a:gd name="csX208" fmla="*/ 890628 w 2136650"/>
                    <a:gd name="csY208" fmla="*/ 192160 h 886027"/>
                    <a:gd name="csX209" fmla="*/ 894910 w 2136650"/>
                    <a:gd name="csY209" fmla="*/ 191121 h 886027"/>
                    <a:gd name="csX210" fmla="*/ 899192 w 2136650"/>
                    <a:gd name="csY210" fmla="*/ 190086 h 886027"/>
                    <a:gd name="csX211" fmla="*/ 903473 w 2136650"/>
                    <a:gd name="csY211" fmla="*/ 189055 h 886027"/>
                    <a:gd name="csX212" fmla="*/ 907755 w 2136650"/>
                    <a:gd name="csY212" fmla="*/ 188030 h 886027"/>
                    <a:gd name="csX213" fmla="*/ 912038 w 2136650"/>
                    <a:gd name="csY213" fmla="*/ 187010 h 886027"/>
                    <a:gd name="csX214" fmla="*/ 916318 w 2136650"/>
                    <a:gd name="csY214" fmla="*/ 185992 h 886027"/>
                    <a:gd name="csX215" fmla="*/ 920601 w 2136650"/>
                    <a:gd name="csY215" fmla="*/ 184981 h 886027"/>
                    <a:gd name="csX216" fmla="*/ 924883 w 2136650"/>
                    <a:gd name="csY216" fmla="*/ 183975 h 886027"/>
                    <a:gd name="csX217" fmla="*/ 929165 w 2136650"/>
                    <a:gd name="csY217" fmla="*/ 182972 h 886027"/>
                    <a:gd name="csX218" fmla="*/ 933446 w 2136650"/>
                    <a:gd name="csY218" fmla="*/ 181974 h 886027"/>
                    <a:gd name="csX219" fmla="*/ 937728 w 2136650"/>
                    <a:gd name="csY219" fmla="*/ 180980 h 886027"/>
                    <a:gd name="csX220" fmla="*/ 942010 w 2136650"/>
                    <a:gd name="csY220" fmla="*/ 179991 h 886027"/>
                    <a:gd name="csX221" fmla="*/ 946292 w 2136650"/>
                    <a:gd name="csY221" fmla="*/ 179007 h 886027"/>
                    <a:gd name="csX222" fmla="*/ 950575 w 2136650"/>
                    <a:gd name="csY222" fmla="*/ 178026 h 886027"/>
                    <a:gd name="csX223" fmla="*/ 954856 w 2136650"/>
                    <a:gd name="csY223" fmla="*/ 177050 h 886027"/>
                    <a:gd name="csX224" fmla="*/ 959138 w 2136650"/>
                    <a:gd name="csY224" fmla="*/ 176078 h 886027"/>
                    <a:gd name="csX225" fmla="*/ 963420 w 2136650"/>
                    <a:gd name="csY225" fmla="*/ 175110 h 886027"/>
                    <a:gd name="csX226" fmla="*/ 967702 w 2136650"/>
                    <a:gd name="csY226" fmla="*/ 174146 h 886027"/>
                    <a:gd name="csX227" fmla="*/ 971983 w 2136650"/>
                    <a:gd name="csY227" fmla="*/ 173187 h 886027"/>
                    <a:gd name="csX228" fmla="*/ 976265 w 2136650"/>
                    <a:gd name="csY228" fmla="*/ 172232 h 886027"/>
                    <a:gd name="csX229" fmla="*/ 980547 w 2136650"/>
                    <a:gd name="csY229" fmla="*/ 171281 h 886027"/>
                    <a:gd name="csX230" fmla="*/ 984829 w 2136650"/>
                    <a:gd name="csY230" fmla="*/ 170333 h 886027"/>
                    <a:gd name="csX231" fmla="*/ 989110 w 2136650"/>
                    <a:gd name="csY231" fmla="*/ 169390 h 886027"/>
                    <a:gd name="csX232" fmla="*/ 993393 w 2136650"/>
                    <a:gd name="csY232" fmla="*/ 168451 h 886027"/>
                    <a:gd name="csX233" fmla="*/ 997674 w 2136650"/>
                    <a:gd name="csY233" fmla="*/ 167515 h 886027"/>
                    <a:gd name="csX234" fmla="*/ 1001956 w 2136650"/>
                    <a:gd name="csY234" fmla="*/ 166584 h 886027"/>
                    <a:gd name="csX235" fmla="*/ 1006239 w 2136650"/>
                    <a:gd name="csY235" fmla="*/ 165657 h 886027"/>
                    <a:gd name="csX236" fmla="*/ 1010519 w 2136650"/>
                    <a:gd name="csY236" fmla="*/ 164733 h 886027"/>
                    <a:gd name="csX237" fmla="*/ 1014802 w 2136650"/>
                    <a:gd name="csY237" fmla="*/ 163813 h 886027"/>
                    <a:gd name="csX238" fmla="*/ 1019084 w 2136650"/>
                    <a:gd name="csY238" fmla="*/ 162897 h 886027"/>
                    <a:gd name="csX239" fmla="*/ 1023365 w 2136650"/>
                    <a:gd name="csY239" fmla="*/ 161984 h 886027"/>
                    <a:gd name="csX240" fmla="*/ 1027647 w 2136650"/>
                    <a:gd name="csY240" fmla="*/ 161076 h 886027"/>
                    <a:gd name="csX241" fmla="*/ 1031929 w 2136650"/>
                    <a:gd name="csY241" fmla="*/ 160171 h 886027"/>
                    <a:gd name="csX242" fmla="*/ 1036211 w 2136650"/>
                    <a:gd name="csY242" fmla="*/ 159269 h 886027"/>
                    <a:gd name="csX243" fmla="*/ 1040493 w 2136650"/>
                    <a:gd name="csY243" fmla="*/ 158372 h 886027"/>
                    <a:gd name="csX244" fmla="*/ 1044774 w 2136650"/>
                    <a:gd name="csY244" fmla="*/ 157478 h 886027"/>
                    <a:gd name="csX245" fmla="*/ 1049057 w 2136650"/>
                    <a:gd name="csY245" fmla="*/ 156587 h 886027"/>
                    <a:gd name="csX246" fmla="*/ 1053339 w 2136650"/>
                    <a:gd name="csY246" fmla="*/ 155700 h 886027"/>
                    <a:gd name="csX247" fmla="*/ 1057621 w 2136650"/>
                    <a:gd name="csY247" fmla="*/ 154816 h 886027"/>
                    <a:gd name="csX248" fmla="*/ 1061902 w 2136650"/>
                    <a:gd name="csY248" fmla="*/ 153936 h 886027"/>
                    <a:gd name="csX249" fmla="*/ 1066184 w 2136650"/>
                    <a:gd name="csY249" fmla="*/ 153060 h 886027"/>
                    <a:gd name="csX250" fmla="*/ 1070466 w 2136650"/>
                    <a:gd name="csY250" fmla="*/ 152186 h 886027"/>
                    <a:gd name="csX251" fmla="*/ 1074748 w 2136650"/>
                    <a:gd name="csY251" fmla="*/ 151317 h 886027"/>
                    <a:gd name="csX252" fmla="*/ 1079030 w 2136650"/>
                    <a:gd name="csY252" fmla="*/ 150450 h 886027"/>
                    <a:gd name="csX253" fmla="*/ 1083311 w 2136650"/>
                    <a:gd name="csY253" fmla="*/ 149586 h 886027"/>
                    <a:gd name="csX254" fmla="*/ 1087594 w 2136650"/>
                    <a:gd name="csY254" fmla="*/ 148727 h 886027"/>
                    <a:gd name="csX255" fmla="*/ 1091876 w 2136650"/>
                    <a:gd name="csY255" fmla="*/ 147870 h 886027"/>
                    <a:gd name="csX256" fmla="*/ 1096157 w 2136650"/>
                    <a:gd name="csY256" fmla="*/ 147017 h 886027"/>
                    <a:gd name="csX257" fmla="*/ 1100439 w 2136650"/>
                    <a:gd name="csY257" fmla="*/ 146167 h 886027"/>
                    <a:gd name="csX258" fmla="*/ 1104721 w 2136650"/>
                    <a:gd name="csY258" fmla="*/ 145320 h 886027"/>
                    <a:gd name="csX259" fmla="*/ 1109003 w 2136650"/>
                    <a:gd name="csY259" fmla="*/ 144476 h 886027"/>
                    <a:gd name="csX260" fmla="*/ 1113285 w 2136650"/>
                    <a:gd name="csY260" fmla="*/ 143635 h 886027"/>
                    <a:gd name="csX261" fmla="*/ 1117566 w 2136650"/>
                    <a:gd name="csY261" fmla="*/ 142798 h 886027"/>
                    <a:gd name="csX262" fmla="*/ 1121848 w 2136650"/>
                    <a:gd name="csY262" fmla="*/ 141963 h 886027"/>
                    <a:gd name="csX263" fmla="*/ 1126131 w 2136650"/>
                    <a:gd name="csY263" fmla="*/ 141132 h 886027"/>
                    <a:gd name="csX264" fmla="*/ 1130413 w 2136650"/>
                    <a:gd name="csY264" fmla="*/ 140304 h 886027"/>
                    <a:gd name="csX265" fmla="*/ 1134694 w 2136650"/>
                    <a:gd name="csY265" fmla="*/ 139479 h 886027"/>
                    <a:gd name="csX266" fmla="*/ 1138976 w 2136650"/>
                    <a:gd name="csY266" fmla="*/ 138657 h 886027"/>
                    <a:gd name="csX267" fmla="*/ 1143258 w 2136650"/>
                    <a:gd name="csY267" fmla="*/ 137838 h 886027"/>
                    <a:gd name="csX268" fmla="*/ 1147540 w 2136650"/>
                    <a:gd name="csY268" fmla="*/ 137021 h 886027"/>
                    <a:gd name="csX269" fmla="*/ 1151822 w 2136650"/>
                    <a:gd name="csY269" fmla="*/ 136208 h 886027"/>
                    <a:gd name="csX270" fmla="*/ 1156103 w 2136650"/>
                    <a:gd name="csY270" fmla="*/ 135398 h 886027"/>
                    <a:gd name="csX271" fmla="*/ 1160385 w 2136650"/>
                    <a:gd name="csY271" fmla="*/ 134591 h 886027"/>
                    <a:gd name="csX272" fmla="*/ 1164668 w 2136650"/>
                    <a:gd name="csY272" fmla="*/ 133786 h 886027"/>
                    <a:gd name="csX273" fmla="*/ 1168949 w 2136650"/>
                    <a:gd name="csY273" fmla="*/ 132985 h 886027"/>
                    <a:gd name="csX274" fmla="*/ 1173231 w 2136650"/>
                    <a:gd name="csY274" fmla="*/ 132186 h 886027"/>
                    <a:gd name="csX275" fmla="*/ 1177512 w 2136650"/>
                    <a:gd name="csY275" fmla="*/ 131390 h 886027"/>
                    <a:gd name="csX276" fmla="*/ 1181795 w 2136650"/>
                    <a:gd name="csY276" fmla="*/ 130597 h 886027"/>
                    <a:gd name="csX277" fmla="*/ 1186077 w 2136650"/>
                    <a:gd name="csY277" fmla="*/ 129807 h 886027"/>
                    <a:gd name="csX278" fmla="*/ 1190358 w 2136650"/>
                    <a:gd name="csY278" fmla="*/ 129018 h 886027"/>
                    <a:gd name="csX279" fmla="*/ 1194640 w 2136650"/>
                    <a:gd name="csY279" fmla="*/ 128234 h 886027"/>
                    <a:gd name="csX280" fmla="*/ 1198922 w 2136650"/>
                    <a:gd name="csY280" fmla="*/ 127452 h 886027"/>
                    <a:gd name="csX281" fmla="*/ 1203205 w 2136650"/>
                    <a:gd name="csY281" fmla="*/ 126673 h 886027"/>
                    <a:gd name="csX282" fmla="*/ 1207486 w 2136650"/>
                    <a:gd name="csY282" fmla="*/ 125895 h 886027"/>
                    <a:gd name="csX283" fmla="*/ 1211767 w 2136650"/>
                    <a:gd name="csY283" fmla="*/ 125121 h 886027"/>
                    <a:gd name="csX284" fmla="*/ 1216050 w 2136650"/>
                    <a:gd name="csY284" fmla="*/ 124350 h 886027"/>
                    <a:gd name="csX285" fmla="*/ 1220332 w 2136650"/>
                    <a:gd name="csY285" fmla="*/ 123581 h 886027"/>
                    <a:gd name="csX286" fmla="*/ 1224613 w 2136650"/>
                    <a:gd name="csY286" fmla="*/ 122815 h 886027"/>
                    <a:gd name="csX287" fmla="*/ 1228895 w 2136650"/>
                    <a:gd name="csY287" fmla="*/ 122051 h 886027"/>
                    <a:gd name="csX288" fmla="*/ 1233177 w 2136650"/>
                    <a:gd name="csY288" fmla="*/ 121290 h 886027"/>
                    <a:gd name="csX289" fmla="*/ 1237459 w 2136650"/>
                    <a:gd name="csY289" fmla="*/ 120532 h 886027"/>
                    <a:gd name="csX290" fmla="*/ 1241741 w 2136650"/>
                    <a:gd name="csY290" fmla="*/ 119776 h 886027"/>
                    <a:gd name="csX291" fmla="*/ 1246023 w 2136650"/>
                    <a:gd name="csY291" fmla="*/ 119023 h 886027"/>
                    <a:gd name="csX292" fmla="*/ 1250304 w 2136650"/>
                    <a:gd name="csY292" fmla="*/ 118271 h 886027"/>
                    <a:gd name="csX293" fmla="*/ 1254586 w 2136650"/>
                    <a:gd name="csY293" fmla="*/ 117523 h 886027"/>
                    <a:gd name="csX294" fmla="*/ 1258869 w 2136650"/>
                    <a:gd name="csY294" fmla="*/ 116777 h 886027"/>
                    <a:gd name="csX295" fmla="*/ 1263149 w 2136650"/>
                    <a:gd name="csY295" fmla="*/ 116034 h 886027"/>
                    <a:gd name="csX296" fmla="*/ 1267432 w 2136650"/>
                    <a:gd name="csY296" fmla="*/ 115292 h 886027"/>
                    <a:gd name="csX297" fmla="*/ 1271714 w 2136650"/>
                    <a:gd name="csY297" fmla="*/ 114554 h 886027"/>
                    <a:gd name="csX298" fmla="*/ 1275996 w 2136650"/>
                    <a:gd name="csY298" fmla="*/ 113818 h 886027"/>
                    <a:gd name="csX299" fmla="*/ 1280277 w 2136650"/>
                    <a:gd name="csY299" fmla="*/ 113084 h 886027"/>
                    <a:gd name="csX300" fmla="*/ 1284559 w 2136650"/>
                    <a:gd name="csY300" fmla="*/ 112353 h 886027"/>
                    <a:gd name="csX301" fmla="*/ 1288841 w 2136650"/>
                    <a:gd name="csY301" fmla="*/ 111623 h 886027"/>
                    <a:gd name="csX302" fmla="*/ 1293123 w 2136650"/>
                    <a:gd name="csY302" fmla="*/ 110897 h 886027"/>
                    <a:gd name="csX303" fmla="*/ 1297406 w 2136650"/>
                    <a:gd name="csY303" fmla="*/ 110172 h 886027"/>
                    <a:gd name="csX304" fmla="*/ 1301687 w 2136650"/>
                    <a:gd name="csY304" fmla="*/ 109450 h 886027"/>
                    <a:gd name="csX305" fmla="*/ 1305969 w 2136650"/>
                    <a:gd name="csY305" fmla="*/ 108731 h 886027"/>
                    <a:gd name="csX306" fmla="*/ 1310251 w 2136650"/>
                    <a:gd name="csY306" fmla="*/ 108013 h 886027"/>
                    <a:gd name="csX307" fmla="*/ 1314533 w 2136650"/>
                    <a:gd name="csY307" fmla="*/ 107297 h 886027"/>
                    <a:gd name="csX308" fmla="*/ 1318814 w 2136650"/>
                    <a:gd name="csY308" fmla="*/ 106585 h 886027"/>
                    <a:gd name="csX309" fmla="*/ 1323096 w 2136650"/>
                    <a:gd name="csY309" fmla="*/ 105874 h 886027"/>
                    <a:gd name="csX310" fmla="*/ 1327378 w 2136650"/>
                    <a:gd name="csY310" fmla="*/ 105165 h 886027"/>
                    <a:gd name="csX311" fmla="*/ 1331660 w 2136650"/>
                    <a:gd name="csY311" fmla="*/ 104459 h 886027"/>
                    <a:gd name="csX312" fmla="*/ 1335941 w 2136650"/>
                    <a:gd name="csY312" fmla="*/ 103755 h 886027"/>
                    <a:gd name="csX313" fmla="*/ 1340224 w 2136650"/>
                    <a:gd name="csY313" fmla="*/ 103053 h 886027"/>
                    <a:gd name="csX314" fmla="*/ 1344506 w 2136650"/>
                    <a:gd name="csY314" fmla="*/ 102354 h 886027"/>
                    <a:gd name="csX315" fmla="*/ 1348787 w 2136650"/>
                    <a:gd name="csY315" fmla="*/ 101656 h 886027"/>
                    <a:gd name="csX316" fmla="*/ 1353070 w 2136650"/>
                    <a:gd name="csY316" fmla="*/ 100960 h 886027"/>
                    <a:gd name="csX317" fmla="*/ 1357350 w 2136650"/>
                    <a:gd name="csY317" fmla="*/ 100267 h 886027"/>
                    <a:gd name="csX318" fmla="*/ 1361633 w 2136650"/>
                    <a:gd name="csY318" fmla="*/ 99575 h 886027"/>
                    <a:gd name="csX319" fmla="*/ 1365915 w 2136650"/>
                    <a:gd name="csY319" fmla="*/ 98886 h 886027"/>
                    <a:gd name="csX320" fmla="*/ 1370196 w 2136650"/>
                    <a:gd name="csY320" fmla="*/ 98200 h 886027"/>
                    <a:gd name="csX321" fmla="*/ 1374478 w 2136650"/>
                    <a:gd name="csY321" fmla="*/ 97514 h 886027"/>
                    <a:gd name="csX322" fmla="*/ 1378760 w 2136650"/>
                    <a:gd name="csY322" fmla="*/ 96832 h 886027"/>
                    <a:gd name="csX323" fmla="*/ 1383043 w 2136650"/>
                    <a:gd name="csY323" fmla="*/ 96151 h 886027"/>
                    <a:gd name="csX324" fmla="*/ 1387324 w 2136650"/>
                    <a:gd name="csY324" fmla="*/ 95472 h 886027"/>
                    <a:gd name="csX325" fmla="*/ 1391605 w 2136650"/>
                    <a:gd name="csY325" fmla="*/ 94796 h 886027"/>
                    <a:gd name="csX326" fmla="*/ 1395888 w 2136650"/>
                    <a:gd name="csY326" fmla="*/ 94121 h 886027"/>
                    <a:gd name="csX327" fmla="*/ 1400170 w 2136650"/>
                    <a:gd name="csY327" fmla="*/ 93448 h 886027"/>
                    <a:gd name="csX328" fmla="*/ 1404452 w 2136650"/>
                    <a:gd name="csY328" fmla="*/ 92777 h 886027"/>
                    <a:gd name="csX329" fmla="*/ 1408733 w 2136650"/>
                    <a:gd name="csY329" fmla="*/ 92108 h 886027"/>
                    <a:gd name="csX330" fmla="*/ 1413015 w 2136650"/>
                    <a:gd name="csY330" fmla="*/ 91442 h 886027"/>
                    <a:gd name="csX331" fmla="*/ 1417297 w 2136650"/>
                    <a:gd name="csY331" fmla="*/ 90777 h 886027"/>
                    <a:gd name="csX332" fmla="*/ 1421579 w 2136650"/>
                    <a:gd name="csY332" fmla="*/ 90114 h 886027"/>
                    <a:gd name="csX333" fmla="*/ 1425861 w 2136650"/>
                    <a:gd name="csY333" fmla="*/ 89453 h 886027"/>
                    <a:gd name="csX334" fmla="*/ 1430142 w 2136650"/>
                    <a:gd name="csY334" fmla="*/ 88793 h 886027"/>
                    <a:gd name="csX335" fmla="*/ 1434425 w 2136650"/>
                    <a:gd name="csY335" fmla="*/ 88137 h 886027"/>
                    <a:gd name="csX336" fmla="*/ 1438707 w 2136650"/>
                    <a:gd name="csY336" fmla="*/ 87482 h 886027"/>
                    <a:gd name="csX337" fmla="*/ 1442988 w 2136650"/>
                    <a:gd name="csY337" fmla="*/ 86828 h 886027"/>
                    <a:gd name="csX338" fmla="*/ 1447270 w 2136650"/>
                    <a:gd name="csY338" fmla="*/ 86176 h 886027"/>
                    <a:gd name="csX339" fmla="*/ 1451552 w 2136650"/>
                    <a:gd name="csY339" fmla="*/ 85527 h 886027"/>
                    <a:gd name="csX340" fmla="*/ 1455834 w 2136650"/>
                    <a:gd name="csY340" fmla="*/ 84879 h 886027"/>
                    <a:gd name="csX341" fmla="*/ 1460116 w 2136650"/>
                    <a:gd name="csY341" fmla="*/ 84233 h 886027"/>
                    <a:gd name="csX342" fmla="*/ 1464397 w 2136650"/>
                    <a:gd name="csY342" fmla="*/ 83589 h 886027"/>
                    <a:gd name="csX343" fmla="*/ 1468679 w 2136650"/>
                    <a:gd name="csY343" fmla="*/ 82947 h 886027"/>
                    <a:gd name="csX344" fmla="*/ 1472962 w 2136650"/>
                    <a:gd name="csY344" fmla="*/ 82306 h 886027"/>
                    <a:gd name="csX345" fmla="*/ 1477244 w 2136650"/>
                    <a:gd name="csY345" fmla="*/ 81668 h 886027"/>
                    <a:gd name="csX346" fmla="*/ 1481525 w 2136650"/>
                    <a:gd name="csY346" fmla="*/ 81031 h 886027"/>
                    <a:gd name="csX347" fmla="*/ 1485807 w 2136650"/>
                    <a:gd name="csY347" fmla="*/ 80396 h 886027"/>
                    <a:gd name="csX348" fmla="*/ 1490089 w 2136650"/>
                    <a:gd name="csY348" fmla="*/ 79763 h 886027"/>
                    <a:gd name="csX349" fmla="*/ 1494371 w 2136650"/>
                    <a:gd name="csY349" fmla="*/ 79131 h 886027"/>
                    <a:gd name="csX350" fmla="*/ 1498653 w 2136650"/>
                    <a:gd name="csY350" fmla="*/ 78501 h 886027"/>
                    <a:gd name="csX351" fmla="*/ 1502934 w 2136650"/>
                    <a:gd name="csY351" fmla="*/ 77873 h 886027"/>
                    <a:gd name="csX352" fmla="*/ 1507216 w 2136650"/>
                    <a:gd name="csY352" fmla="*/ 77246 h 886027"/>
                    <a:gd name="csX353" fmla="*/ 1511499 w 2136650"/>
                    <a:gd name="csY353" fmla="*/ 76622 h 886027"/>
                    <a:gd name="csX354" fmla="*/ 1515780 w 2136650"/>
                    <a:gd name="csY354" fmla="*/ 75999 h 886027"/>
                    <a:gd name="csX355" fmla="*/ 1520062 w 2136650"/>
                    <a:gd name="csY355" fmla="*/ 75378 h 886027"/>
                    <a:gd name="csX356" fmla="*/ 1524343 w 2136650"/>
                    <a:gd name="csY356" fmla="*/ 74758 h 886027"/>
                    <a:gd name="csX357" fmla="*/ 1528626 w 2136650"/>
                    <a:gd name="csY357" fmla="*/ 74140 h 886027"/>
                    <a:gd name="csX358" fmla="*/ 1532908 w 2136650"/>
                    <a:gd name="csY358" fmla="*/ 73524 h 886027"/>
                    <a:gd name="csX359" fmla="*/ 1537189 w 2136650"/>
                    <a:gd name="csY359" fmla="*/ 72910 h 886027"/>
                    <a:gd name="csX360" fmla="*/ 1541471 w 2136650"/>
                    <a:gd name="csY360" fmla="*/ 72297 h 886027"/>
                    <a:gd name="csX361" fmla="*/ 1545753 w 2136650"/>
                    <a:gd name="csY361" fmla="*/ 71687 h 886027"/>
                    <a:gd name="csX362" fmla="*/ 1550035 w 2136650"/>
                    <a:gd name="csY362" fmla="*/ 71077 h 886027"/>
                    <a:gd name="csX363" fmla="*/ 1554317 w 2136650"/>
                    <a:gd name="csY363" fmla="*/ 70469 h 886027"/>
                    <a:gd name="csX364" fmla="*/ 1558598 w 2136650"/>
                    <a:gd name="csY364" fmla="*/ 69862 h 886027"/>
                    <a:gd name="csX365" fmla="*/ 1562881 w 2136650"/>
                    <a:gd name="csY365" fmla="*/ 69258 h 886027"/>
                    <a:gd name="csX366" fmla="*/ 1567163 w 2136650"/>
                    <a:gd name="csY366" fmla="*/ 68654 h 886027"/>
                    <a:gd name="csX367" fmla="*/ 1571444 w 2136650"/>
                    <a:gd name="csY367" fmla="*/ 68053 h 886027"/>
                    <a:gd name="csX368" fmla="*/ 1575726 w 2136650"/>
                    <a:gd name="csY368" fmla="*/ 67454 h 886027"/>
                    <a:gd name="csX369" fmla="*/ 1580008 w 2136650"/>
                    <a:gd name="csY369" fmla="*/ 66855 h 886027"/>
                    <a:gd name="csX370" fmla="*/ 1584290 w 2136650"/>
                    <a:gd name="csY370" fmla="*/ 66258 h 886027"/>
                    <a:gd name="csX371" fmla="*/ 1588572 w 2136650"/>
                    <a:gd name="csY371" fmla="*/ 65663 h 886027"/>
                    <a:gd name="csX372" fmla="*/ 1592854 w 2136650"/>
                    <a:gd name="csY372" fmla="*/ 65070 h 886027"/>
                    <a:gd name="csX373" fmla="*/ 1597135 w 2136650"/>
                    <a:gd name="csY373" fmla="*/ 64477 h 886027"/>
                    <a:gd name="csX374" fmla="*/ 1601417 w 2136650"/>
                    <a:gd name="csY374" fmla="*/ 63887 h 886027"/>
                    <a:gd name="csX375" fmla="*/ 1605700 w 2136650"/>
                    <a:gd name="csY375" fmla="*/ 63298 h 886027"/>
                    <a:gd name="csX376" fmla="*/ 1609980 w 2136650"/>
                    <a:gd name="csY376" fmla="*/ 62711 h 886027"/>
                    <a:gd name="csX377" fmla="*/ 1614263 w 2136650"/>
                    <a:gd name="csY377" fmla="*/ 62124 h 886027"/>
                    <a:gd name="csX378" fmla="*/ 1618545 w 2136650"/>
                    <a:gd name="csY378" fmla="*/ 61540 h 886027"/>
                    <a:gd name="csX379" fmla="*/ 1622827 w 2136650"/>
                    <a:gd name="csY379" fmla="*/ 60957 h 886027"/>
                    <a:gd name="csX380" fmla="*/ 1627108 w 2136650"/>
                    <a:gd name="csY380" fmla="*/ 60376 h 886027"/>
                    <a:gd name="csX381" fmla="*/ 1631390 w 2136650"/>
                    <a:gd name="csY381" fmla="*/ 59796 h 886027"/>
                    <a:gd name="csX382" fmla="*/ 1635672 w 2136650"/>
                    <a:gd name="csY382" fmla="*/ 59217 h 886027"/>
                    <a:gd name="csX383" fmla="*/ 1639954 w 2136650"/>
                    <a:gd name="csY383" fmla="*/ 58640 h 886027"/>
                    <a:gd name="csX384" fmla="*/ 1644237 w 2136650"/>
                    <a:gd name="csY384" fmla="*/ 58064 h 886027"/>
                    <a:gd name="csX385" fmla="*/ 1648518 w 2136650"/>
                    <a:gd name="csY385" fmla="*/ 57489 h 886027"/>
                    <a:gd name="csX386" fmla="*/ 1652800 w 2136650"/>
                    <a:gd name="csY386" fmla="*/ 56917 h 886027"/>
                    <a:gd name="csX387" fmla="*/ 1657082 w 2136650"/>
                    <a:gd name="csY387" fmla="*/ 56346 h 886027"/>
                    <a:gd name="csX388" fmla="*/ 1661364 w 2136650"/>
                    <a:gd name="csY388" fmla="*/ 55776 h 886027"/>
                    <a:gd name="csX389" fmla="*/ 1665645 w 2136650"/>
                    <a:gd name="csY389" fmla="*/ 55208 h 886027"/>
                    <a:gd name="csX390" fmla="*/ 1669927 w 2136650"/>
                    <a:gd name="csY390" fmla="*/ 54640 h 886027"/>
                    <a:gd name="csX391" fmla="*/ 1674209 w 2136650"/>
                    <a:gd name="csY391" fmla="*/ 54075 h 886027"/>
                    <a:gd name="csX392" fmla="*/ 1678491 w 2136650"/>
                    <a:gd name="csY392" fmla="*/ 53510 h 886027"/>
                    <a:gd name="csX393" fmla="*/ 1682772 w 2136650"/>
                    <a:gd name="csY393" fmla="*/ 52947 h 886027"/>
                    <a:gd name="csX394" fmla="*/ 1687055 w 2136650"/>
                    <a:gd name="csY394" fmla="*/ 52386 h 886027"/>
                    <a:gd name="csX395" fmla="*/ 1691337 w 2136650"/>
                    <a:gd name="csY395" fmla="*/ 51827 h 886027"/>
                    <a:gd name="csX396" fmla="*/ 1695618 w 2136650"/>
                    <a:gd name="csY396" fmla="*/ 51267 h 886027"/>
                    <a:gd name="csX397" fmla="*/ 1699901 w 2136650"/>
                    <a:gd name="csY397" fmla="*/ 50711 h 886027"/>
                    <a:gd name="csX398" fmla="*/ 1704181 w 2136650"/>
                    <a:gd name="csY398" fmla="*/ 50155 h 886027"/>
                    <a:gd name="csX399" fmla="*/ 1708464 w 2136650"/>
                    <a:gd name="csY399" fmla="*/ 49600 h 886027"/>
                    <a:gd name="csX400" fmla="*/ 1712746 w 2136650"/>
                    <a:gd name="csY400" fmla="*/ 49047 h 886027"/>
                    <a:gd name="csX401" fmla="*/ 1717027 w 2136650"/>
                    <a:gd name="csY401" fmla="*/ 48495 h 886027"/>
                    <a:gd name="csX402" fmla="*/ 1721309 w 2136650"/>
                    <a:gd name="csY402" fmla="*/ 47944 h 886027"/>
                    <a:gd name="csX403" fmla="*/ 1725591 w 2136650"/>
                    <a:gd name="csY403" fmla="*/ 47395 h 886027"/>
                    <a:gd name="csX404" fmla="*/ 1729874 w 2136650"/>
                    <a:gd name="csY404" fmla="*/ 46847 h 886027"/>
                    <a:gd name="csX405" fmla="*/ 1734155 w 2136650"/>
                    <a:gd name="csY405" fmla="*/ 46300 h 886027"/>
                    <a:gd name="csX406" fmla="*/ 1738436 w 2136650"/>
                    <a:gd name="csY406" fmla="*/ 45755 h 886027"/>
                    <a:gd name="csX407" fmla="*/ 1742719 w 2136650"/>
                    <a:gd name="csY407" fmla="*/ 45211 h 886027"/>
                    <a:gd name="csX408" fmla="*/ 1747001 w 2136650"/>
                    <a:gd name="csY408" fmla="*/ 44668 h 886027"/>
                    <a:gd name="csX409" fmla="*/ 1751283 w 2136650"/>
                    <a:gd name="csY409" fmla="*/ 44126 h 886027"/>
                    <a:gd name="csX410" fmla="*/ 1755564 w 2136650"/>
                    <a:gd name="csY410" fmla="*/ 43586 h 886027"/>
                    <a:gd name="csX411" fmla="*/ 1759846 w 2136650"/>
                    <a:gd name="csY411" fmla="*/ 43047 h 886027"/>
                    <a:gd name="csX412" fmla="*/ 1764128 w 2136650"/>
                    <a:gd name="csY412" fmla="*/ 42509 h 886027"/>
                    <a:gd name="csX413" fmla="*/ 1768410 w 2136650"/>
                    <a:gd name="csY413" fmla="*/ 41973 h 886027"/>
                    <a:gd name="csX414" fmla="*/ 1772692 w 2136650"/>
                    <a:gd name="csY414" fmla="*/ 41438 h 886027"/>
                    <a:gd name="csX415" fmla="*/ 1776973 w 2136650"/>
                    <a:gd name="csY415" fmla="*/ 40904 h 886027"/>
                    <a:gd name="csX416" fmla="*/ 1781256 w 2136650"/>
                    <a:gd name="csY416" fmla="*/ 40372 h 886027"/>
                    <a:gd name="csX417" fmla="*/ 1785538 w 2136650"/>
                    <a:gd name="csY417" fmla="*/ 39840 h 886027"/>
                    <a:gd name="csX418" fmla="*/ 1789819 w 2136650"/>
                    <a:gd name="csY418" fmla="*/ 39311 h 886027"/>
                    <a:gd name="csX419" fmla="*/ 1794101 w 2136650"/>
                    <a:gd name="csY419" fmla="*/ 38782 h 886027"/>
                    <a:gd name="csX420" fmla="*/ 1798383 w 2136650"/>
                    <a:gd name="csY420" fmla="*/ 38254 h 886027"/>
                    <a:gd name="csX421" fmla="*/ 1802665 w 2136650"/>
                    <a:gd name="csY421" fmla="*/ 37727 h 886027"/>
                    <a:gd name="csX422" fmla="*/ 1806947 w 2136650"/>
                    <a:gd name="csY422" fmla="*/ 37202 h 886027"/>
                    <a:gd name="csX423" fmla="*/ 1811228 w 2136650"/>
                    <a:gd name="csY423" fmla="*/ 36678 h 886027"/>
                    <a:gd name="csX424" fmla="*/ 1815510 w 2136650"/>
                    <a:gd name="csY424" fmla="*/ 36155 h 886027"/>
                    <a:gd name="csX425" fmla="*/ 1819793 w 2136650"/>
                    <a:gd name="csY425" fmla="*/ 35633 h 886027"/>
                    <a:gd name="csX426" fmla="*/ 1824075 w 2136650"/>
                    <a:gd name="csY426" fmla="*/ 35113 h 886027"/>
                    <a:gd name="csX427" fmla="*/ 1828356 w 2136650"/>
                    <a:gd name="csY427" fmla="*/ 34594 h 886027"/>
                    <a:gd name="csX428" fmla="*/ 1832638 w 2136650"/>
                    <a:gd name="csY428" fmla="*/ 34076 h 886027"/>
                    <a:gd name="csX429" fmla="*/ 1836920 w 2136650"/>
                    <a:gd name="csY429" fmla="*/ 33559 h 886027"/>
                    <a:gd name="csX430" fmla="*/ 1841202 w 2136650"/>
                    <a:gd name="csY430" fmla="*/ 33043 h 886027"/>
                    <a:gd name="csX431" fmla="*/ 1845484 w 2136650"/>
                    <a:gd name="csY431" fmla="*/ 32528 h 886027"/>
                    <a:gd name="csX432" fmla="*/ 1849765 w 2136650"/>
                    <a:gd name="csY432" fmla="*/ 32015 h 886027"/>
                    <a:gd name="csX433" fmla="*/ 1854047 w 2136650"/>
                    <a:gd name="csY433" fmla="*/ 31502 h 886027"/>
                    <a:gd name="csX434" fmla="*/ 1858330 w 2136650"/>
                    <a:gd name="csY434" fmla="*/ 30991 h 886027"/>
                    <a:gd name="csX435" fmla="*/ 1862611 w 2136650"/>
                    <a:gd name="csY435" fmla="*/ 30481 h 886027"/>
                    <a:gd name="csX436" fmla="*/ 1866893 w 2136650"/>
                    <a:gd name="csY436" fmla="*/ 29973 h 886027"/>
                    <a:gd name="csX437" fmla="*/ 1871175 w 2136650"/>
                    <a:gd name="csY437" fmla="*/ 29464 h 886027"/>
                    <a:gd name="csX438" fmla="*/ 1875457 w 2136650"/>
                    <a:gd name="csY438" fmla="*/ 28958 h 886027"/>
                    <a:gd name="csX439" fmla="*/ 1879739 w 2136650"/>
                    <a:gd name="csY439" fmla="*/ 28453 h 886027"/>
                    <a:gd name="csX440" fmla="*/ 1884020 w 2136650"/>
                    <a:gd name="csY440" fmla="*/ 27948 h 886027"/>
                    <a:gd name="csX441" fmla="*/ 1888302 w 2136650"/>
                    <a:gd name="csY441" fmla="*/ 27445 h 886027"/>
                    <a:gd name="csX442" fmla="*/ 1892584 w 2136650"/>
                    <a:gd name="csY442" fmla="*/ 26943 h 886027"/>
                    <a:gd name="csX443" fmla="*/ 1896866 w 2136650"/>
                    <a:gd name="csY443" fmla="*/ 26442 h 886027"/>
                    <a:gd name="csX444" fmla="*/ 1901148 w 2136650"/>
                    <a:gd name="csY444" fmla="*/ 25942 h 886027"/>
                    <a:gd name="csX445" fmla="*/ 1905429 w 2136650"/>
                    <a:gd name="csY445" fmla="*/ 25443 h 886027"/>
                    <a:gd name="csX446" fmla="*/ 1909712 w 2136650"/>
                    <a:gd name="csY446" fmla="*/ 24945 h 886027"/>
                    <a:gd name="csX447" fmla="*/ 1913994 w 2136650"/>
                    <a:gd name="csY447" fmla="*/ 24449 h 886027"/>
                    <a:gd name="csX448" fmla="*/ 1918274 w 2136650"/>
                    <a:gd name="csY448" fmla="*/ 23952 h 886027"/>
                    <a:gd name="csX449" fmla="*/ 1922557 w 2136650"/>
                    <a:gd name="csY449" fmla="*/ 23459 h 886027"/>
                    <a:gd name="csX450" fmla="*/ 1926839 w 2136650"/>
                    <a:gd name="csY450" fmla="*/ 22965 h 886027"/>
                    <a:gd name="csX451" fmla="*/ 1931121 w 2136650"/>
                    <a:gd name="csY451" fmla="*/ 22472 h 886027"/>
                    <a:gd name="csX452" fmla="*/ 1935403 w 2136650"/>
                    <a:gd name="csY452" fmla="*/ 21981 h 886027"/>
                    <a:gd name="csX453" fmla="*/ 1939685 w 2136650"/>
                    <a:gd name="csY453" fmla="*/ 21490 h 886027"/>
                    <a:gd name="csX454" fmla="*/ 1943966 w 2136650"/>
                    <a:gd name="csY454" fmla="*/ 21001 h 886027"/>
                    <a:gd name="csX455" fmla="*/ 1948248 w 2136650"/>
                    <a:gd name="csY455" fmla="*/ 20513 h 886027"/>
                    <a:gd name="csX456" fmla="*/ 1952531 w 2136650"/>
                    <a:gd name="csY456" fmla="*/ 20026 h 886027"/>
                    <a:gd name="csX457" fmla="*/ 1956811 w 2136650"/>
                    <a:gd name="csY457" fmla="*/ 19540 h 886027"/>
                    <a:gd name="csX458" fmla="*/ 1961094 w 2136650"/>
                    <a:gd name="csY458" fmla="*/ 19054 h 886027"/>
                    <a:gd name="csX459" fmla="*/ 1965376 w 2136650"/>
                    <a:gd name="csY459" fmla="*/ 18571 h 886027"/>
                    <a:gd name="csX460" fmla="*/ 1969658 w 2136650"/>
                    <a:gd name="csY460" fmla="*/ 18087 h 886027"/>
                    <a:gd name="csX461" fmla="*/ 1973939 w 2136650"/>
                    <a:gd name="csY461" fmla="*/ 17605 h 886027"/>
                    <a:gd name="csX462" fmla="*/ 1978221 w 2136650"/>
                    <a:gd name="csY462" fmla="*/ 17124 h 886027"/>
                    <a:gd name="csX463" fmla="*/ 1982503 w 2136650"/>
                    <a:gd name="csY463" fmla="*/ 16644 h 886027"/>
                    <a:gd name="csX464" fmla="*/ 1986785 w 2136650"/>
                    <a:gd name="csY464" fmla="*/ 16165 h 886027"/>
                    <a:gd name="csX465" fmla="*/ 1991068 w 2136650"/>
                    <a:gd name="csY465" fmla="*/ 15687 h 886027"/>
                    <a:gd name="csX466" fmla="*/ 1995349 w 2136650"/>
                    <a:gd name="csY466" fmla="*/ 15210 h 886027"/>
                    <a:gd name="csX467" fmla="*/ 1999631 w 2136650"/>
                    <a:gd name="csY467" fmla="*/ 14734 h 886027"/>
                    <a:gd name="csX468" fmla="*/ 2003913 w 2136650"/>
                    <a:gd name="csY468" fmla="*/ 14259 h 886027"/>
                    <a:gd name="csX469" fmla="*/ 2008195 w 2136650"/>
                    <a:gd name="csY469" fmla="*/ 13785 h 886027"/>
                    <a:gd name="csX470" fmla="*/ 2012476 w 2136650"/>
                    <a:gd name="csY470" fmla="*/ 13312 h 886027"/>
                    <a:gd name="csX471" fmla="*/ 2016758 w 2136650"/>
                    <a:gd name="csY471" fmla="*/ 12840 h 886027"/>
                    <a:gd name="csX472" fmla="*/ 2021040 w 2136650"/>
                    <a:gd name="csY472" fmla="*/ 12368 h 886027"/>
                    <a:gd name="csX473" fmla="*/ 2025322 w 2136650"/>
                    <a:gd name="csY473" fmla="*/ 11898 h 886027"/>
                    <a:gd name="csX474" fmla="*/ 2029603 w 2136650"/>
                    <a:gd name="csY474" fmla="*/ 11429 h 886027"/>
                    <a:gd name="csX475" fmla="*/ 2033886 w 2136650"/>
                    <a:gd name="csY475" fmla="*/ 10960 h 886027"/>
                    <a:gd name="csX476" fmla="*/ 2038168 w 2136650"/>
                    <a:gd name="csY476" fmla="*/ 10494 h 886027"/>
                    <a:gd name="csX477" fmla="*/ 2042449 w 2136650"/>
                    <a:gd name="csY477" fmla="*/ 10027 h 886027"/>
                    <a:gd name="csX478" fmla="*/ 2046731 w 2136650"/>
                    <a:gd name="csY478" fmla="*/ 9561 h 886027"/>
                    <a:gd name="csX479" fmla="*/ 2051013 w 2136650"/>
                    <a:gd name="csY479" fmla="*/ 9098 h 886027"/>
                    <a:gd name="csX480" fmla="*/ 2055295 w 2136650"/>
                    <a:gd name="csY480" fmla="*/ 8634 h 886027"/>
                    <a:gd name="csX481" fmla="*/ 2059577 w 2136650"/>
                    <a:gd name="csY481" fmla="*/ 8171 h 886027"/>
                    <a:gd name="csX482" fmla="*/ 2063858 w 2136650"/>
                    <a:gd name="csY482" fmla="*/ 7709 h 886027"/>
                    <a:gd name="csX483" fmla="*/ 2068140 w 2136650"/>
                    <a:gd name="csY483" fmla="*/ 7249 h 886027"/>
                    <a:gd name="csX484" fmla="*/ 2072422 w 2136650"/>
                    <a:gd name="csY484" fmla="*/ 6789 h 886027"/>
                    <a:gd name="csX485" fmla="*/ 2076704 w 2136650"/>
                    <a:gd name="csY485" fmla="*/ 6330 h 886027"/>
                    <a:gd name="csX486" fmla="*/ 2080986 w 2136650"/>
                    <a:gd name="csY486" fmla="*/ 5873 h 886027"/>
                    <a:gd name="csX487" fmla="*/ 2085267 w 2136650"/>
                    <a:gd name="csY487" fmla="*/ 5415 h 886027"/>
                    <a:gd name="csX488" fmla="*/ 2089550 w 2136650"/>
                    <a:gd name="csY488" fmla="*/ 4959 h 886027"/>
                    <a:gd name="csX489" fmla="*/ 2093832 w 2136650"/>
                    <a:gd name="csY489" fmla="*/ 4503 h 886027"/>
                    <a:gd name="csX490" fmla="*/ 2098114 w 2136650"/>
                    <a:gd name="csY490" fmla="*/ 4049 h 886027"/>
                    <a:gd name="csX491" fmla="*/ 2102395 w 2136650"/>
                    <a:gd name="csY491" fmla="*/ 3596 h 886027"/>
                    <a:gd name="csX492" fmla="*/ 2106677 w 2136650"/>
                    <a:gd name="csY492" fmla="*/ 3143 h 886027"/>
                    <a:gd name="csX493" fmla="*/ 2110959 w 2136650"/>
                    <a:gd name="csY493" fmla="*/ 2692 h 886027"/>
                    <a:gd name="csX494" fmla="*/ 2115241 w 2136650"/>
                    <a:gd name="csY494" fmla="*/ 2241 h 886027"/>
                    <a:gd name="csX495" fmla="*/ 2119523 w 2136650"/>
                    <a:gd name="csY495" fmla="*/ 1791 h 886027"/>
                    <a:gd name="csX496" fmla="*/ 2123804 w 2136650"/>
                    <a:gd name="csY496" fmla="*/ 1342 h 886027"/>
                    <a:gd name="csX497" fmla="*/ 2128087 w 2136650"/>
                    <a:gd name="csY497" fmla="*/ 894 h 886027"/>
                    <a:gd name="csX498" fmla="*/ 2132369 w 2136650"/>
                    <a:gd name="csY498" fmla="*/ 447 h 886027"/>
                    <a:gd name="csX499" fmla="*/ 2136650 w 2136650"/>
                    <a:gd name="csY499" fmla="*/ 0 h 8860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36650" h="886027">
                      <a:moveTo>
                        <a:pt x="0" y="886028"/>
                      </a:moveTo>
                      <a:lnTo>
                        <a:pt x="4283" y="870708"/>
                      </a:lnTo>
                      <a:lnTo>
                        <a:pt x="8564" y="856018"/>
                      </a:lnTo>
                      <a:lnTo>
                        <a:pt x="12846" y="841912"/>
                      </a:lnTo>
                      <a:lnTo>
                        <a:pt x="17128" y="828357"/>
                      </a:lnTo>
                      <a:lnTo>
                        <a:pt x="21409" y="815314"/>
                      </a:lnTo>
                      <a:lnTo>
                        <a:pt x="25692" y="802754"/>
                      </a:lnTo>
                      <a:lnTo>
                        <a:pt x="29973" y="790648"/>
                      </a:lnTo>
                      <a:lnTo>
                        <a:pt x="34255" y="778968"/>
                      </a:lnTo>
                      <a:lnTo>
                        <a:pt x="38537" y="767692"/>
                      </a:lnTo>
                      <a:lnTo>
                        <a:pt x="42818" y="756798"/>
                      </a:lnTo>
                      <a:lnTo>
                        <a:pt x="47101" y="746263"/>
                      </a:lnTo>
                      <a:lnTo>
                        <a:pt x="51383" y="736068"/>
                      </a:lnTo>
                      <a:lnTo>
                        <a:pt x="55664" y="726197"/>
                      </a:lnTo>
                      <a:lnTo>
                        <a:pt x="59946" y="716634"/>
                      </a:lnTo>
                      <a:lnTo>
                        <a:pt x="64228" y="707362"/>
                      </a:lnTo>
                      <a:lnTo>
                        <a:pt x="68510" y="698367"/>
                      </a:lnTo>
                      <a:lnTo>
                        <a:pt x="72792" y="689636"/>
                      </a:lnTo>
                      <a:lnTo>
                        <a:pt x="77073" y="681158"/>
                      </a:lnTo>
                      <a:lnTo>
                        <a:pt x="81355" y="672919"/>
                      </a:lnTo>
                      <a:lnTo>
                        <a:pt x="85638" y="664908"/>
                      </a:lnTo>
                      <a:lnTo>
                        <a:pt x="89919" y="657117"/>
                      </a:lnTo>
                      <a:lnTo>
                        <a:pt x="94201" y="649535"/>
                      </a:lnTo>
                      <a:lnTo>
                        <a:pt x="98483" y="642151"/>
                      </a:lnTo>
                      <a:lnTo>
                        <a:pt x="102765" y="634961"/>
                      </a:lnTo>
                      <a:lnTo>
                        <a:pt x="107047" y="627953"/>
                      </a:lnTo>
                      <a:lnTo>
                        <a:pt x="111329" y="621121"/>
                      </a:lnTo>
                      <a:lnTo>
                        <a:pt x="115610" y="614457"/>
                      </a:lnTo>
                      <a:lnTo>
                        <a:pt x="119892" y="607956"/>
                      </a:lnTo>
                      <a:lnTo>
                        <a:pt x="124175" y="601609"/>
                      </a:lnTo>
                      <a:lnTo>
                        <a:pt x="128456" y="595411"/>
                      </a:lnTo>
                      <a:lnTo>
                        <a:pt x="132738" y="589357"/>
                      </a:lnTo>
                      <a:lnTo>
                        <a:pt x="137020" y="583440"/>
                      </a:lnTo>
                      <a:lnTo>
                        <a:pt x="141301" y="577656"/>
                      </a:lnTo>
                      <a:lnTo>
                        <a:pt x="145584" y="572000"/>
                      </a:lnTo>
                      <a:lnTo>
                        <a:pt x="149865" y="566466"/>
                      </a:lnTo>
                      <a:lnTo>
                        <a:pt x="154147" y="561051"/>
                      </a:lnTo>
                      <a:lnTo>
                        <a:pt x="158430" y="555750"/>
                      </a:lnTo>
                      <a:lnTo>
                        <a:pt x="162711" y="550558"/>
                      </a:lnTo>
                      <a:lnTo>
                        <a:pt x="166993" y="545474"/>
                      </a:lnTo>
                      <a:lnTo>
                        <a:pt x="171274" y="540491"/>
                      </a:lnTo>
                      <a:lnTo>
                        <a:pt x="175556" y="535608"/>
                      </a:lnTo>
                      <a:lnTo>
                        <a:pt x="179839" y="530820"/>
                      </a:lnTo>
                      <a:lnTo>
                        <a:pt x="184121" y="526125"/>
                      </a:lnTo>
                      <a:lnTo>
                        <a:pt x="188402" y="521518"/>
                      </a:lnTo>
                      <a:lnTo>
                        <a:pt x="192684" y="516999"/>
                      </a:lnTo>
                      <a:lnTo>
                        <a:pt x="196965" y="512562"/>
                      </a:lnTo>
                      <a:lnTo>
                        <a:pt x="201248" y="508206"/>
                      </a:lnTo>
                      <a:lnTo>
                        <a:pt x="205530" y="503929"/>
                      </a:lnTo>
                      <a:lnTo>
                        <a:pt x="209811" y="499728"/>
                      </a:lnTo>
                      <a:lnTo>
                        <a:pt x="214093" y="495600"/>
                      </a:lnTo>
                      <a:lnTo>
                        <a:pt x="218376" y="491543"/>
                      </a:lnTo>
                      <a:lnTo>
                        <a:pt x="222657" y="487555"/>
                      </a:lnTo>
                      <a:lnTo>
                        <a:pt x="226939" y="483634"/>
                      </a:lnTo>
                      <a:lnTo>
                        <a:pt x="231221" y="479779"/>
                      </a:lnTo>
                      <a:lnTo>
                        <a:pt x="235502" y="475985"/>
                      </a:lnTo>
                      <a:lnTo>
                        <a:pt x="239785" y="472254"/>
                      </a:lnTo>
                      <a:lnTo>
                        <a:pt x="244066" y="468581"/>
                      </a:lnTo>
                      <a:lnTo>
                        <a:pt x="248348" y="464966"/>
                      </a:lnTo>
                      <a:lnTo>
                        <a:pt x="252630" y="461408"/>
                      </a:lnTo>
                      <a:lnTo>
                        <a:pt x="256912" y="457904"/>
                      </a:lnTo>
                      <a:lnTo>
                        <a:pt x="261194" y="454453"/>
                      </a:lnTo>
                      <a:lnTo>
                        <a:pt x="265476" y="451053"/>
                      </a:lnTo>
                      <a:lnTo>
                        <a:pt x="269757" y="447704"/>
                      </a:lnTo>
                      <a:lnTo>
                        <a:pt x="274039" y="444403"/>
                      </a:lnTo>
                      <a:lnTo>
                        <a:pt x="278322" y="441150"/>
                      </a:lnTo>
                      <a:lnTo>
                        <a:pt x="282603" y="437943"/>
                      </a:lnTo>
                      <a:lnTo>
                        <a:pt x="286885" y="434780"/>
                      </a:lnTo>
                      <a:lnTo>
                        <a:pt x="291167" y="431663"/>
                      </a:lnTo>
                      <a:lnTo>
                        <a:pt x="295449" y="428587"/>
                      </a:lnTo>
                      <a:lnTo>
                        <a:pt x="299731" y="425553"/>
                      </a:lnTo>
                      <a:lnTo>
                        <a:pt x="304013" y="422560"/>
                      </a:lnTo>
                      <a:lnTo>
                        <a:pt x="308294" y="419606"/>
                      </a:lnTo>
                      <a:lnTo>
                        <a:pt x="312577" y="416691"/>
                      </a:lnTo>
                      <a:lnTo>
                        <a:pt x="316858" y="413813"/>
                      </a:lnTo>
                      <a:lnTo>
                        <a:pt x="321140" y="410973"/>
                      </a:lnTo>
                      <a:lnTo>
                        <a:pt x="325422" y="408168"/>
                      </a:lnTo>
                      <a:lnTo>
                        <a:pt x="329703" y="405398"/>
                      </a:lnTo>
                      <a:lnTo>
                        <a:pt x="333985" y="402663"/>
                      </a:lnTo>
                      <a:lnTo>
                        <a:pt x="338267" y="399960"/>
                      </a:lnTo>
                      <a:lnTo>
                        <a:pt x="342549" y="397290"/>
                      </a:lnTo>
                      <a:lnTo>
                        <a:pt x="346831" y="394653"/>
                      </a:lnTo>
                      <a:lnTo>
                        <a:pt x="351112" y="392046"/>
                      </a:lnTo>
                      <a:lnTo>
                        <a:pt x="355395" y="389470"/>
                      </a:lnTo>
                      <a:lnTo>
                        <a:pt x="359677" y="386924"/>
                      </a:lnTo>
                      <a:lnTo>
                        <a:pt x="363959" y="384406"/>
                      </a:lnTo>
                      <a:lnTo>
                        <a:pt x="368240" y="381917"/>
                      </a:lnTo>
                      <a:lnTo>
                        <a:pt x="372523" y="379456"/>
                      </a:lnTo>
                      <a:lnTo>
                        <a:pt x="376804" y="377022"/>
                      </a:lnTo>
                      <a:lnTo>
                        <a:pt x="381086" y="374615"/>
                      </a:lnTo>
                      <a:lnTo>
                        <a:pt x="385368" y="372235"/>
                      </a:lnTo>
                      <a:lnTo>
                        <a:pt x="389649" y="369879"/>
                      </a:lnTo>
                      <a:lnTo>
                        <a:pt x="393932" y="367548"/>
                      </a:lnTo>
                      <a:lnTo>
                        <a:pt x="398214" y="365242"/>
                      </a:lnTo>
                      <a:lnTo>
                        <a:pt x="402495" y="362960"/>
                      </a:lnTo>
                      <a:lnTo>
                        <a:pt x="406777" y="360702"/>
                      </a:lnTo>
                      <a:lnTo>
                        <a:pt x="411059" y="358467"/>
                      </a:lnTo>
                      <a:lnTo>
                        <a:pt x="415341" y="356255"/>
                      </a:lnTo>
                      <a:lnTo>
                        <a:pt x="419623" y="354064"/>
                      </a:lnTo>
                      <a:lnTo>
                        <a:pt x="423904" y="351896"/>
                      </a:lnTo>
                      <a:lnTo>
                        <a:pt x="428186" y="349748"/>
                      </a:lnTo>
                      <a:lnTo>
                        <a:pt x="432469" y="347621"/>
                      </a:lnTo>
                      <a:lnTo>
                        <a:pt x="436750" y="345515"/>
                      </a:lnTo>
                      <a:lnTo>
                        <a:pt x="441032" y="343429"/>
                      </a:lnTo>
                      <a:lnTo>
                        <a:pt x="445314" y="341363"/>
                      </a:lnTo>
                      <a:lnTo>
                        <a:pt x="449596" y="339316"/>
                      </a:lnTo>
                      <a:lnTo>
                        <a:pt x="453878" y="337288"/>
                      </a:lnTo>
                      <a:lnTo>
                        <a:pt x="458160" y="335280"/>
                      </a:lnTo>
                      <a:lnTo>
                        <a:pt x="462441" y="333289"/>
                      </a:lnTo>
                      <a:lnTo>
                        <a:pt x="466723" y="331316"/>
                      </a:lnTo>
                      <a:lnTo>
                        <a:pt x="471006" y="329360"/>
                      </a:lnTo>
                      <a:lnTo>
                        <a:pt x="475287" y="327423"/>
                      </a:lnTo>
                      <a:lnTo>
                        <a:pt x="479569" y="325502"/>
                      </a:lnTo>
                      <a:lnTo>
                        <a:pt x="483851" y="323598"/>
                      </a:lnTo>
                      <a:lnTo>
                        <a:pt x="488132" y="321710"/>
                      </a:lnTo>
                      <a:lnTo>
                        <a:pt x="492415" y="319839"/>
                      </a:lnTo>
                      <a:lnTo>
                        <a:pt x="496696" y="317984"/>
                      </a:lnTo>
                      <a:lnTo>
                        <a:pt x="500978" y="316144"/>
                      </a:lnTo>
                      <a:lnTo>
                        <a:pt x="505261" y="314320"/>
                      </a:lnTo>
                      <a:lnTo>
                        <a:pt x="509542" y="312510"/>
                      </a:lnTo>
                      <a:lnTo>
                        <a:pt x="513824" y="310717"/>
                      </a:lnTo>
                      <a:lnTo>
                        <a:pt x="518105" y="308936"/>
                      </a:lnTo>
                      <a:lnTo>
                        <a:pt x="522387" y="307171"/>
                      </a:lnTo>
                      <a:lnTo>
                        <a:pt x="526670" y="305420"/>
                      </a:lnTo>
                      <a:lnTo>
                        <a:pt x="530952" y="303683"/>
                      </a:lnTo>
                      <a:lnTo>
                        <a:pt x="535233" y="301960"/>
                      </a:lnTo>
                      <a:lnTo>
                        <a:pt x="539515" y="300249"/>
                      </a:lnTo>
                      <a:lnTo>
                        <a:pt x="543797" y="298553"/>
                      </a:lnTo>
                      <a:lnTo>
                        <a:pt x="548079" y="296869"/>
                      </a:lnTo>
                      <a:lnTo>
                        <a:pt x="552361" y="295198"/>
                      </a:lnTo>
                      <a:lnTo>
                        <a:pt x="556642" y="293540"/>
                      </a:lnTo>
                      <a:lnTo>
                        <a:pt x="560924" y="291895"/>
                      </a:lnTo>
                      <a:lnTo>
                        <a:pt x="565207" y="290261"/>
                      </a:lnTo>
                      <a:lnTo>
                        <a:pt x="569488" y="288640"/>
                      </a:lnTo>
                      <a:lnTo>
                        <a:pt x="573770" y="287031"/>
                      </a:lnTo>
                      <a:lnTo>
                        <a:pt x="578052" y="285434"/>
                      </a:lnTo>
                      <a:lnTo>
                        <a:pt x="582333" y="283847"/>
                      </a:lnTo>
                      <a:lnTo>
                        <a:pt x="586615" y="282273"/>
                      </a:lnTo>
                      <a:lnTo>
                        <a:pt x="590897" y="280710"/>
                      </a:lnTo>
                      <a:lnTo>
                        <a:pt x="595179" y="279158"/>
                      </a:lnTo>
                      <a:lnTo>
                        <a:pt x="599461" y="277616"/>
                      </a:lnTo>
                      <a:lnTo>
                        <a:pt x="603743" y="276086"/>
                      </a:lnTo>
                      <a:lnTo>
                        <a:pt x="608025" y="274566"/>
                      </a:lnTo>
                      <a:lnTo>
                        <a:pt x="612307" y="273057"/>
                      </a:lnTo>
                      <a:lnTo>
                        <a:pt x="616588" y="271558"/>
                      </a:lnTo>
                      <a:lnTo>
                        <a:pt x="620870" y="270069"/>
                      </a:lnTo>
                      <a:lnTo>
                        <a:pt x="625153" y="268591"/>
                      </a:lnTo>
                      <a:lnTo>
                        <a:pt x="629434" y="267122"/>
                      </a:lnTo>
                      <a:lnTo>
                        <a:pt x="633716" y="265662"/>
                      </a:lnTo>
                      <a:lnTo>
                        <a:pt x="637998" y="264214"/>
                      </a:lnTo>
                      <a:lnTo>
                        <a:pt x="642279" y="262773"/>
                      </a:lnTo>
                      <a:lnTo>
                        <a:pt x="646562" y="261343"/>
                      </a:lnTo>
                      <a:lnTo>
                        <a:pt x="650843" y="259921"/>
                      </a:lnTo>
                      <a:lnTo>
                        <a:pt x="655125" y="258510"/>
                      </a:lnTo>
                      <a:lnTo>
                        <a:pt x="659408" y="257106"/>
                      </a:lnTo>
                      <a:lnTo>
                        <a:pt x="663688" y="255713"/>
                      </a:lnTo>
                      <a:lnTo>
                        <a:pt x="667971" y="254327"/>
                      </a:lnTo>
                      <a:lnTo>
                        <a:pt x="672253" y="252951"/>
                      </a:lnTo>
                      <a:lnTo>
                        <a:pt x="676534" y="251582"/>
                      </a:lnTo>
                      <a:lnTo>
                        <a:pt x="680816" y="250223"/>
                      </a:lnTo>
                      <a:lnTo>
                        <a:pt x="685098" y="248872"/>
                      </a:lnTo>
                      <a:lnTo>
                        <a:pt x="689381" y="247528"/>
                      </a:lnTo>
                      <a:lnTo>
                        <a:pt x="693662" y="246193"/>
                      </a:lnTo>
                      <a:lnTo>
                        <a:pt x="697943" y="244866"/>
                      </a:lnTo>
                      <a:lnTo>
                        <a:pt x="702226" y="243548"/>
                      </a:lnTo>
                      <a:lnTo>
                        <a:pt x="706508" y="242237"/>
                      </a:lnTo>
                      <a:lnTo>
                        <a:pt x="710790" y="240933"/>
                      </a:lnTo>
                      <a:lnTo>
                        <a:pt x="715072" y="239638"/>
                      </a:lnTo>
                      <a:lnTo>
                        <a:pt x="719353" y="238350"/>
                      </a:lnTo>
                      <a:lnTo>
                        <a:pt x="723635" y="237069"/>
                      </a:lnTo>
                      <a:lnTo>
                        <a:pt x="727917" y="235796"/>
                      </a:lnTo>
                      <a:lnTo>
                        <a:pt x="732199" y="234530"/>
                      </a:lnTo>
                      <a:lnTo>
                        <a:pt x="736480" y="233272"/>
                      </a:lnTo>
                      <a:lnTo>
                        <a:pt x="740763" y="232021"/>
                      </a:lnTo>
                      <a:lnTo>
                        <a:pt x="745045" y="230776"/>
                      </a:lnTo>
                      <a:lnTo>
                        <a:pt x="749326" y="229539"/>
                      </a:lnTo>
                      <a:lnTo>
                        <a:pt x="753608" y="228308"/>
                      </a:lnTo>
                      <a:lnTo>
                        <a:pt x="757890" y="227084"/>
                      </a:lnTo>
                      <a:lnTo>
                        <a:pt x="762172" y="225867"/>
                      </a:lnTo>
                      <a:lnTo>
                        <a:pt x="766454" y="224657"/>
                      </a:lnTo>
                      <a:lnTo>
                        <a:pt x="770735" y="223454"/>
                      </a:lnTo>
                      <a:lnTo>
                        <a:pt x="775017" y="222256"/>
                      </a:lnTo>
                      <a:lnTo>
                        <a:pt x="779300" y="221066"/>
                      </a:lnTo>
                      <a:lnTo>
                        <a:pt x="783582" y="219881"/>
                      </a:lnTo>
                      <a:lnTo>
                        <a:pt x="787863" y="218704"/>
                      </a:lnTo>
                      <a:lnTo>
                        <a:pt x="792145" y="217532"/>
                      </a:lnTo>
                      <a:lnTo>
                        <a:pt x="796427" y="216366"/>
                      </a:lnTo>
                      <a:lnTo>
                        <a:pt x="800709" y="215207"/>
                      </a:lnTo>
                      <a:lnTo>
                        <a:pt x="804991" y="214053"/>
                      </a:lnTo>
                      <a:lnTo>
                        <a:pt x="809272" y="212906"/>
                      </a:lnTo>
                      <a:lnTo>
                        <a:pt x="813554" y="211764"/>
                      </a:lnTo>
                      <a:lnTo>
                        <a:pt x="817837" y="210629"/>
                      </a:lnTo>
                      <a:lnTo>
                        <a:pt x="822118" y="209498"/>
                      </a:lnTo>
                      <a:lnTo>
                        <a:pt x="826400" y="208374"/>
                      </a:lnTo>
                      <a:lnTo>
                        <a:pt x="830681" y="207256"/>
                      </a:lnTo>
                      <a:lnTo>
                        <a:pt x="834964" y="206142"/>
                      </a:lnTo>
                      <a:lnTo>
                        <a:pt x="839246" y="205035"/>
                      </a:lnTo>
                      <a:lnTo>
                        <a:pt x="843527" y="203933"/>
                      </a:lnTo>
                      <a:lnTo>
                        <a:pt x="847809" y="202837"/>
                      </a:lnTo>
                      <a:lnTo>
                        <a:pt x="852091" y="201746"/>
                      </a:lnTo>
                      <a:lnTo>
                        <a:pt x="856373" y="200661"/>
                      </a:lnTo>
                      <a:lnTo>
                        <a:pt x="860655" y="199580"/>
                      </a:lnTo>
                      <a:lnTo>
                        <a:pt x="864936" y="198505"/>
                      </a:lnTo>
                      <a:lnTo>
                        <a:pt x="869219" y="197435"/>
                      </a:lnTo>
                      <a:lnTo>
                        <a:pt x="873501" y="196370"/>
                      </a:lnTo>
                      <a:lnTo>
                        <a:pt x="877781" y="195311"/>
                      </a:lnTo>
                      <a:lnTo>
                        <a:pt x="882064" y="194256"/>
                      </a:lnTo>
                      <a:lnTo>
                        <a:pt x="886346" y="193205"/>
                      </a:lnTo>
                      <a:lnTo>
                        <a:pt x="890628" y="192160"/>
                      </a:lnTo>
                      <a:lnTo>
                        <a:pt x="894910" y="191121"/>
                      </a:lnTo>
                      <a:lnTo>
                        <a:pt x="899192" y="190086"/>
                      </a:lnTo>
                      <a:lnTo>
                        <a:pt x="903473" y="189055"/>
                      </a:lnTo>
                      <a:lnTo>
                        <a:pt x="907755" y="188030"/>
                      </a:lnTo>
                      <a:lnTo>
                        <a:pt x="912038" y="187010"/>
                      </a:lnTo>
                      <a:lnTo>
                        <a:pt x="916318" y="185992"/>
                      </a:lnTo>
                      <a:lnTo>
                        <a:pt x="920601" y="184981"/>
                      </a:lnTo>
                      <a:lnTo>
                        <a:pt x="924883" y="183975"/>
                      </a:lnTo>
                      <a:lnTo>
                        <a:pt x="929165" y="182972"/>
                      </a:lnTo>
                      <a:lnTo>
                        <a:pt x="933446" y="181974"/>
                      </a:lnTo>
                      <a:lnTo>
                        <a:pt x="937728" y="180980"/>
                      </a:lnTo>
                      <a:lnTo>
                        <a:pt x="942010" y="179991"/>
                      </a:lnTo>
                      <a:lnTo>
                        <a:pt x="946292" y="179007"/>
                      </a:lnTo>
                      <a:lnTo>
                        <a:pt x="950575" y="178026"/>
                      </a:lnTo>
                      <a:lnTo>
                        <a:pt x="954856" y="177050"/>
                      </a:lnTo>
                      <a:lnTo>
                        <a:pt x="959138" y="176078"/>
                      </a:lnTo>
                      <a:lnTo>
                        <a:pt x="963420" y="175110"/>
                      </a:lnTo>
                      <a:lnTo>
                        <a:pt x="967702" y="174146"/>
                      </a:lnTo>
                      <a:lnTo>
                        <a:pt x="971983" y="173187"/>
                      </a:lnTo>
                      <a:lnTo>
                        <a:pt x="976265" y="172232"/>
                      </a:lnTo>
                      <a:lnTo>
                        <a:pt x="980547" y="171281"/>
                      </a:lnTo>
                      <a:lnTo>
                        <a:pt x="984829" y="170333"/>
                      </a:lnTo>
                      <a:lnTo>
                        <a:pt x="989110" y="169390"/>
                      </a:lnTo>
                      <a:lnTo>
                        <a:pt x="993393" y="168451"/>
                      </a:lnTo>
                      <a:lnTo>
                        <a:pt x="997674" y="167515"/>
                      </a:lnTo>
                      <a:lnTo>
                        <a:pt x="1001956" y="166584"/>
                      </a:lnTo>
                      <a:lnTo>
                        <a:pt x="1006239" y="165657"/>
                      </a:lnTo>
                      <a:lnTo>
                        <a:pt x="1010519" y="164733"/>
                      </a:lnTo>
                      <a:lnTo>
                        <a:pt x="1014802" y="163813"/>
                      </a:lnTo>
                      <a:lnTo>
                        <a:pt x="1019084" y="162897"/>
                      </a:lnTo>
                      <a:lnTo>
                        <a:pt x="1023365" y="161984"/>
                      </a:lnTo>
                      <a:lnTo>
                        <a:pt x="1027647" y="161076"/>
                      </a:lnTo>
                      <a:lnTo>
                        <a:pt x="1031929" y="160171"/>
                      </a:lnTo>
                      <a:lnTo>
                        <a:pt x="1036211" y="159269"/>
                      </a:lnTo>
                      <a:lnTo>
                        <a:pt x="1040493" y="158372"/>
                      </a:lnTo>
                      <a:lnTo>
                        <a:pt x="1044774" y="157478"/>
                      </a:lnTo>
                      <a:lnTo>
                        <a:pt x="1049057" y="156587"/>
                      </a:lnTo>
                      <a:lnTo>
                        <a:pt x="1053339" y="155700"/>
                      </a:lnTo>
                      <a:lnTo>
                        <a:pt x="1057621" y="154816"/>
                      </a:lnTo>
                      <a:lnTo>
                        <a:pt x="1061902" y="153936"/>
                      </a:lnTo>
                      <a:lnTo>
                        <a:pt x="1066184" y="153060"/>
                      </a:lnTo>
                      <a:lnTo>
                        <a:pt x="1070466" y="152186"/>
                      </a:lnTo>
                      <a:lnTo>
                        <a:pt x="1074748" y="151317"/>
                      </a:lnTo>
                      <a:lnTo>
                        <a:pt x="1079030" y="150450"/>
                      </a:lnTo>
                      <a:lnTo>
                        <a:pt x="1083311" y="149586"/>
                      </a:lnTo>
                      <a:lnTo>
                        <a:pt x="1087594" y="148727"/>
                      </a:lnTo>
                      <a:lnTo>
                        <a:pt x="1091876" y="147870"/>
                      </a:lnTo>
                      <a:lnTo>
                        <a:pt x="1096157" y="147017"/>
                      </a:lnTo>
                      <a:lnTo>
                        <a:pt x="1100439" y="146167"/>
                      </a:lnTo>
                      <a:lnTo>
                        <a:pt x="1104721" y="145320"/>
                      </a:lnTo>
                      <a:lnTo>
                        <a:pt x="1109003" y="144476"/>
                      </a:lnTo>
                      <a:lnTo>
                        <a:pt x="1113285" y="143635"/>
                      </a:lnTo>
                      <a:lnTo>
                        <a:pt x="1117566" y="142798"/>
                      </a:lnTo>
                      <a:lnTo>
                        <a:pt x="1121848" y="141963"/>
                      </a:lnTo>
                      <a:lnTo>
                        <a:pt x="1126131" y="141132"/>
                      </a:lnTo>
                      <a:lnTo>
                        <a:pt x="1130413" y="140304"/>
                      </a:lnTo>
                      <a:lnTo>
                        <a:pt x="1134694" y="139479"/>
                      </a:lnTo>
                      <a:lnTo>
                        <a:pt x="1138976" y="138657"/>
                      </a:lnTo>
                      <a:lnTo>
                        <a:pt x="1143258" y="137838"/>
                      </a:lnTo>
                      <a:lnTo>
                        <a:pt x="1147540" y="137021"/>
                      </a:lnTo>
                      <a:lnTo>
                        <a:pt x="1151822" y="136208"/>
                      </a:lnTo>
                      <a:lnTo>
                        <a:pt x="1156103" y="135398"/>
                      </a:lnTo>
                      <a:lnTo>
                        <a:pt x="1160385" y="134591"/>
                      </a:lnTo>
                      <a:lnTo>
                        <a:pt x="1164668" y="133786"/>
                      </a:lnTo>
                      <a:lnTo>
                        <a:pt x="1168949" y="132985"/>
                      </a:lnTo>
                      <a:lnTo>
                        <a:pt x="1173231" y="132186"/>
                      </a:lnTo>
                      <a:lnTo>
                        <a:pt x="1177512" y="131390"/>
                      </a:lnTo>
                      <a:lnTo>
                        <a:pt x="1181795" y="130597"/>
                      </a:lnTo>
                      <a:lnTo>
                        <a:pt x="1186077" y="129807"/>
                      </a:lnTo>
                      <a:lnTo>
                        <a:pt x="1190358" y="129018"/>
                      </a:lnTo>
                      <a:lnTo>
                        <a:pt x="1194640" y="128234"/>
                      </a:lnTo>
                      <a:lnTo>
                        <a:pt x="1198922" y="127452"/>
                      </a:lnTo>
                      <a:lnTo>
                        <a:pt x="1203205" y="126673"/>
                      </a:lnTo>
                      <a:lnTo>
                        <a:pt x="1207486" y="125895"/>
                      </a:lnTo>
                      <a:lnTo>
                        <a:pt x="1211767" y="125121"/>
                      </a:lnTo>
                      <a:lnTo>
                        <a:pt x="1216050" y="124350"/>
                      </a:lnTo>
                      <a:lnTo>
                        <a:pt x="1220332" y="123581"/>
                      </a:lnTo>
                      <a:lnTo>
                        <a:pt x="1224613" y="122815"/>
                      </a:lnTo>
                      <a:lnTo>
                        <a:pt x="1228895" y="122051"/>
                      </a:lnTo>
                      <a:lnTo>
                        <a:pt x="1233177" y="121290"/>
                      </a:lnTo>
                      <a:lnTo>
                        <a:pt x="1237459" y="120532"/>
                      </a:lnTo>
                      <a:lnTo>
                        <a:pt x="1241741" y="119776"/>
                      </a:lnTo>
                      <a:lnTo>
                        <a:pt x="1246023" y="119023"/>
                      </a:lnTo>
                      <a:lnTo>
                        <a:pt x="1250304" y="118271"/>
                      </a:lnTo>
                      <a:lnTo>
                        <a:pt x="1254586" y="117523"/>
                      </a:lnTo>
                      <a:lnTo>
                        <a:pt x="1258869" y="116777"/>
                      </a:lnTo>
                      <a:lnTo>
                        <a:pt x="1263149" y="116034"/>
                      </a:lnTo>
                      <a:lnTo>
                        <a:pt x="1267432" y="115292"/>
                      </a:lnTo>
                      <a:lnTo>
                        <a:pt x="1271714" y="114554"/>
                      </a:lnTo>
                      <a:lnTo>
                        <a:pt x="1275996" y="113818"/>
                      </a:lnTo>
                      <a:lnTo>
                        <a:pt x="1280277" y="113084"/>
                      </a:lnTo>
                      <a:lnTo>
                        <a:pt x="1284559" y="112353"/>
                      </a:lnTo>
                      <a:lnTo>
                        <a:pt x="1288841" y="111623"/>
                      </a:lnTo>
                      <a:lnTo>
                        <a:pt x="1293123" y="110897"/>
                      </a:lnTo>
                      <a:lnTo>
                        <a:pt x="1297406" y="110172"/>
                      </a:lnTo>
                      <a:lnTo>
                        <a:pt x="1301687" y="109450"/>
                      </a:lnTo>
                      <a:lnTo>
                        <a:pt x="1305969" y="108731"/>
                      </a:lnTo>
                      <a:lnTo>
                        <a:pt x="1310251" y="108013"/>
                      </a:lnTo>
                      <a:lnTo>
                        <a:pt x="1314533" y="107297"/>
                      </a:lnTo>
                      <a:lnTo>
                        <a:pt x="1318814" y="106585"/>
                      </a:lnTo>
                      <a:lnTo>
                        <a:pt x="1323096" y="105874"/>
                      </a:lnTo>
                      <a:lnTo>
                        <a:pt x="1327378" y="105165"/>
                      </a:lnTo>
                      <a:lnTo>
                        <a:pt x="1331660" y="104459"/>
                      </a:lnTo>
                      <a:lnTo>
                        <a:pt x="1335941" y="103755"/>
                      </a:lnTo>
                      <a:lnTo>
                        <a:pt x="1340224" y="103053"/>
                      </a:lnTo>
                      <a:lnTo>
                        <a:pt x="1344506" y="102354"/>
                      </a:lnTo>
                      <a:lnTo>
                        <a:pt x="1348787" y="101656"/>
                      </a:lnTo>
                      <a:lnTo>
                        <a:pt x="1353070" y="100960"/>
                      </a:lnTo>
                      <a:lnTo>
                        <a:pt x="1357350" y="100267"/>
                      </a:lnTo>
                      <a:lnTo>
                        <a:pt x="1361633" y="99575"/>
                      </a:lnTo>
                      <a:lnTo>
                        <a:pt x="1365915" y="98886"/>
                      </a:lnTo>
                      <a:lnTo>
                        <a:pt x="1370196" y="98200"/>
                      </a:lnTo>
                      <a:lnTo>
                        <a:pt x="1374478" y="97514"/>
                      </a:lnTo>
                      <a:lnTo>
                        <a:pt x="1378760" y="96832"/>
                      </a:lnTo>
                      <a:lnTo>
                        <a:pt x="1383043" y="96151"/>
                      </a:lnTo>
                      <a:lnTo>
                        <a:pt x="1387324" y="95472"/>
                      </a:lnTo>
                      <a:lnTo>
                        <a:pt x="1391605" y="94796"/>
                      </a:lnTo>
                      <a:lnTo>
                        <a:pt x="1395888" y="94121"/>
                      </a:lnTo>
                      <a:lnTo>
                        <a:pt x="1400170" y="93448"/>
                      </a:lnTo>
                      <a:lnTo>
                        <a:pt x="1404452" y="92777"/>
                      </a:lnTo>
                      <a:lnTo>
                        <a:pt x="1408733" y="92108"/>
                      </a:lnTo>
                      <a:lnTo>
                        <a:pt x="1413015" y="91442"/>
                      </a:lnTo>
                      <a:lnTo>
                        <a:pt x="1417297" y="90777"/>
                      </a:lnTo>
                      <a:lnTo>
                        <a:pt x="1421579" y="90114"/>
                      </a:lnTo>
                      <a:lnTo>
                        <a:pt x="1425861" y="89453"/>
                      </a:lnTo>
                      <a:lnTo>
                        <a:pt x="1430142" y="88793"/>
                      </a:lnTo>
                      <a:lnTo>
                        <a:pt x="1434425" y="88137"/>
                      </a:lnTo>
                      <a:lnTo>
                        <a:pt x="1438707" y="87482"/>
                      </a:lnTo>
                      <a:lnTo>
                        <a:pt x="1442988" y="86828"/>
                      </a:lnTo>
                      <a:lnTo>
                        <a:pt x="1447270" y="86176"/>
                      </a:lnTo>
                      <a:lnTo>
                        <a:pt x="1451552" y="85527"/>
                      </a:lnTo>
                      <a:lnTo>
                        <a:pt x="1455834" y="84879"/>
                      </a:lnTo>
                      <a:lnTo>
                        <a:pt x="1460116" y="84233"/>
                      </a:lnTo>
                      <a:lnTo>
                        <a:pt x="1464397" y="83589"/>
                      </a:lnTo>
                      <a:lnTo>
                        <a:pt x="1468679" y="82947"/>
                      </a:lnTo>
                      <a:lnTo>
                        <a:pt x="1472962" y="82306"/>
                      </a:lnTo>
                      <a:lnTo>
                        <a:pt x="1477244" y="81668"/>
                      </a:lnTo>
                      <a:lnTo>
                        <a:pt x="1481525" y="81031"/>
                      </a:lnTo>
                      <a:lnTo>
                        <a:pt x="1485807" y="80396"/>
                      </a:lnTo>
                      <a:lnTo>
                        <a:pt x="1490089" y="79763"/>
                      </a:lnTo>
                      <a:lnTo>
                        <a:pt x="1494371" y="79131"/>
                      </a:lnTo>
                      <a:lnTo>
                        <a:pt x="1498653" y="78501"/>
                      </a:lnTo>
                      <a:lnTo>
                        <a:pt x="1502934" y="77873"/>
                      </a:lnTo>
                      <a:lnTo>
                        <a:pt x="1507216" y="77246"/>
                      </a:lnTo>
                      <a:lnTo>
                        <a:pt x="1511499" y="76622"/>
                      </a:lnTo>
                      <a:lnTo>
                        <a:pt x="1515780" y="75999"/>
                      </a:lnTo>
                      <a:lnTo>
                        <a:pt x="1520062" y="75378"/>
                      </a:lnTo>
                      <a:lnTo>
                        <a:pt x="1524343" y="74758"/>
                      </a:lnTo>
                      <a:lnTo>
                        <a:pt x="1528626" y="74140"/>
                      </a:lnTo>
                      <a:lnTo>
                        <a:pt x="1532908" y="73524"/>
                      </a:lnTo>
                      <a:lnTo>
                        <a:pt x="1537189" y="72910"/>
                      </a:lnTo>
                      <a:lnTo>
                        <a:pt x="1541471" y="72297"/>
                      </a:lnTo>
                      <a:lnTo>
                        <a:pt x="1545753" y="71687"/>
                      </a:lnTo>
                      <a:lnTo>
                        <a:pt x="1550035" y="71077"/>
                      </a:lnTo>
                      <a:lnTo>
                        <a:pt x="1554317" y="70469"/>
                      </a:lnTo>
                      <a:lnTo>
                        <a:pt x="1558598" y="69862"/>
                      </a:lnTo>
                      <a:lnTo>
                        <a:pt x="1562881" y="69258"/>
                      </a:lnTo>
                      <a:lnTo>
                        <a:pt x="1567163" y="68654"/>
                      </a:lnTo>
                      <a:lnTo>
                        <a:pt x="1571444" y="68053"/>
                      </a:lnTo>
                      <a:lnTo>
                        <a:pt x="1575726" y="67454"/>
                      </a:lnTo>
                      <a:lnTo>
                        <a:pt x="1580008" y="66855"/>
                      </a:lnTo>
                      <a:lnTo>
                        <a:pt x="1584290" y="66258"/>
                      </a:lnTo>
                      <a:lnTo>
                        <a:pt x="1588572" y="65663"/>
                      </a:lnTo>
                      <a:lnTo>
                        <a:pt x="1592854" y="65070"/>
                      </a:lnTo>
                      <a:lnTo>
                        <a:pt x="1597135" y="64477"/>
                      </a:lnTo>
                      <a:lnTo>
                        <a:pt x="1601417" y="63887"/>
                      </a:lnTo>
                      <a:lnTo>
                        <a:pt x="1605700" y="63298"/>
                      </a:lnTo>
                      <a:lnTo>
                        <a:pt x="1609980" y="62711"/>
                      </a:lnTo>
                      <a:lnTo>
                        <a:pt x="1614263" y="62124"/>
                      </a:lnTo>
                      <a:lnTo>
                        <a:pt x="1618545" y="61540"/>
                      </a:lnTo>
                      <a:lnTo>
                        <a:pt x="1622827" y="60957"/>
                      </a:lnTo>
                      <a:lnTo>
                        <a:pt x="1627108" y="60376"/>
                      </a:lnTo>
                      <a:lnTo>
                        <a:pt x="1631390" y="59796"/>
                      </a:lnTo>
                      <a:lnTo>
                        <a:pt x="1635672" y="59217"/>
                      </a:lnTo>
                      <a:lnTo>
                        <a:pt x="1639954" y="58640"/>
                      </a:lnTo>
                      <a:lnTo>
                        <a:pt x="1644237" y="58064"/>
                      </a:lnTo>
                      <a:lnTo>
                        <a:pt x="1648518" y="57489"/>
                      </a:lnTo>
                      <a:lnTo>
                        <a:pt x="1652800" y="56917"/>
                      </a:lnTo>
                      <a:lnTo>
                        <a:pt x="1657082" y="56346"/>
                      </a:lnTo>
                      <a:lnTo>
                        <a:pt x="1661364" y="55776"/>
                      </a:lnTo>
                      <a:lnTo>
                        <a:pt x="1665645" y="55208"/>
                      </a:lnTo>
                      <a:lnTo>
                        <a:pt x="1669927" y="54640"/>
                      </a:lnTo>
                      <a:lnTo>
                        <a:pt x="1674209" y="54075"/>
                      </a:lnTo>
                      <a:lnTo>
                        <a:pt x="1678491" y="53510"/>
                      </a:lnTo>
                      <a:lnTo>
                        <a:pt x="1682772" y="52947"/>
                      </a:lnTo>
                      <a:lnTo>
                        <a:pt x="1687055" y="52386"/>
                      </a:lnTo>
                      <a:lnTo>
                        <a:pt x="1691337" y="51827"/>
                      </a:lnTo>
                      <a:lnTo>
                        <a:pt x="1695618" y="51267"/>
                      </a:lnTo>
                      <a:lnTo>
                        <a:pt x="1699901" y="50711"/>
                      </a:lnTo>
                      <a:lnTo>
                        <a:pt x="1704181" y="50155"/>
                      </a:lnTo>
                      <a:lnTo>
                        <a:pt x="1708464" y="49600"/>
                      </a:lnTo>
                      <a:lnTo>
                        <a:pt x="1712746" y="49047"/>
                      </a:lnTo>
                      <a:lnTo>
                        <a:pt x="1717027" y="48495"/>
                      </a:lnTo>
                      <a:lnTo>
                        <a:pt x="1721309" y="47944"/>
                      </a:lnTo>
                      <a:lnTo>
                        <a:pt x="1725591" y="47395"/>
                      </a:lnTo>
                      <a:lnTo>
                        <a:pt x="1729874" y="46847"/>
                      </a:lnTo>
                      <a:lnTo>
                        <a:pt x="1734155" y="46300"/>
                      </a:lnTo>
                      <a:lnTo>
                        <a:pt x="1738436" y="45755"/>
                      </a:lnTo>
                      <a:lnTo>
                        <a:pt x="1742719" y="45211"/>
                      </a:lnTo>
                      <a:lnTo>
                        <a:pt x="1747001" y="44668"/>
                      </a:lnTo>
                      <a:lnTo>
                        <a:pt x="1751283" y="44126"/>
                      </a:lnTo>
                      <a:lnTo>
                        <a:pt x="1755564" y="43586"/>
                      </a:lnTo>
                      <a:lnTo>
                        <a:pt x="1759846" y="43047"/>
                      </a:lnTo>
                      <a:lnTo>
                        <a:pt x="1764128" y="42509"/>
                      </a:lnTo>
                      <a:lnTo>
                        <a:pt x="1768410" y="41973"/>
                      </a:lnTo>
                      <a:lnTo>
                        <a:pt x="1772692" y="41438"/>
                      </a:lnTo>
                      <a:lnTo>
                        <a:pt x="1776973" y="40904"/>
                      </a:lnTo>
                      <a:lnTo>
                        <a:pt x="1781256" y="40372"/>
                      </a:lnTo>
                      <a:lnTo>
                        <a:pt x="1785538" y="39840"/>
                      </a:lnTo>
                      <a:lnTo>
                        <a:pt x="1789819" y="39311"/>
                      </a:lnTo>
                      <a:lnTo>
                        <a:pt x="1794101" y="38782"/>
                      </a:lnTo>
                      <a:lnTo>
                        <a:pt x="1798383" y="38254"/>
                      </a:lnTo>
                      <a:lnTo>
                        <a:pt x="1802665" y="37727"/>
                      </a:lnTo>
                      <a:lnTo>
                        <a:pt x="1806947" y="37202"/>
                      </a:lnTo>
                      <a:lnTo>
                        <a:pt x="1811228" y="36678"/>
                      </a:lnTo>
                      <a:lnTo>
                        <a:pt x="1815510" y="36155"/>
                      </a:lnTo>
                      <a:lnTo>
                        <a:pt x="1819793" y="35633"/>
                      </a:lnTo>
                      <a:lnTo>
                        <a:pt x="1824075" y="35113"/>
                      </a:lnTo>
                      <a:lnTo>
                        <a:pt x="1828356" y="34594"/>
                      </a:lnTo>
                      <a:lnTo>
                        <a:pt x="1832638" y="34076"/>
                      </a:lnTo>
                      <a:lnTo>
                        <a:pt x="1836920" y="33559"/>
                      </a:lnTo>
                      <a:lnTo>
                        <a:pt x="1841202" y="33043"/>
                      </a:lnTo>
                      <a:lnTo>
                        <a:pt x="1845484" y="32528"/>
                      </a:lnTo>
                      <a:lnTo>
                        <a:pt x="1849765" y="32015"/>
                      </a:lnTo>
                      <a:lnTo>
                        <a:pt x="1854047" y="31502"/>
                      </a:lnTo>
                      <a:lnTo>
                        <a:pt x="1858330" y="30991"/>
                      </a:lnTo>
                      <a:lnTo>
                        <a:pt x="1862611" y="30481"/>
                      </a:lnTo>
                      <a:lnTo>
                        <a:pt x="1866893" y="29973"/>
                      </a:lnTo>
                      <a:lnTo>
                        <a:pt x="1871175" y="29464"/>
                      </a:lnTo>
                      <a:lnTo>
                        <a:pt x="1875457" y="28958"/>
                      </a:lnTo>
                      <a:lnTo>
                        <a:pt x="1879739" y="28453"/>
                      </a:lnTo>
                      <a:lnTo>
                        <a:pt x="1884020" y="27948"/>
                      </a:lnTo>
                      <a:lnTo>
                        <a:pt x="1888302" y="27445"/>
                      </a:lnTo>
                      <a:lnTo>
                        <a:pt x="1892584" y="26943"/>
                      </a:lnTo>
                      <a:lnTo>
                        <a:pt x="1896866" y="26442"/>
                      </a:lnTo>
                      <a:lnTo>
                        <a:pt x="1901148" y="25942"/>
                      </a:lnTo>
                      <a:lnTo>
                        <a:pt x="1905429" y="25443"/>
                      </a:lnTo>
                      <a:lnTo>
                        <a:pt x="1909712" y="24945"/>
                      </a:lnTo>
                      <a:lnTo>
                        <a:pt x="1913994" y="24449"/>
                      </a:lnTo>
                      <a:lnTo>
                        <a:pt x="1918274" y="23952"/>
                      </a:lnTo>
                      <a:lnTo>
                        <a:pt x="1922557" y="23459"/>
                      </a:lnTo>
                      <a:lnTo>
                        <a:pt x="1926839" y="22965"/>
                      </a:lnTo>
                      <a:lnTo>
                        <a:pt x="1931121" y="22472"/>
                      </a:lnTo>
                      <a:lnTo>
                        <a:pt x="1935403" y="21981"/>
                      </a:lnTo>
                      <a:lnTo>
                        <a:pt x="1939685" y="21490"/>
                      </a:lnTo>
                      <a:lnTo>
                        <a:pt x="1943966" y="21001"/>
                      </a:lnTo>
                      <a:lnTo>
                        <a:pt x="1948248" y="20513"/>
                      </a:lnTo>
                      <a:lnTo>
                        <a:pt x="1952531" y="20026"/>
                      </a:lnTo>
                      <a:lnTo>
                        <a:pt x="1956811" y="19540"/>
                      </a:lnTo>
                      <a:lnTo>
                        <a:pt x="1961094" y="19054"/>
                      </a:lnTo>
                      <a:lnTo>
                        <a:pt x="1965376" y="18571"/>
                      </a:lnTo>
                      <a:lnTo>
                        <a:pt x="1969658" y="18087"/>
                      </a:lnTo>
                      <a:lnTo>
                        <a:pt x="1973939" y="17605"/>
                      </a:lnTo>
                      <a:lnTo>
                        <a:pt x="1978221" y="17124"/>
                      </a:lnTo>
                      <a:lnTo>
                        <a:pt x="1982503" y="16644"/>
                      </a:lnTo>
                      <a:lnTo>
                        <a:pt x="1986785" y="16165"/>
                      </a:lnTo>
                      <a:lnTo>
                        <a:pt x="1991068" y="15687"/>
                      </a:lnTo>
                      <a:lnTo>
                        <a:pt x="1995349" y="15210"/>
                      </a:lnTo>
                      <a:lnTo>
                        <a:pt x="1999631" y="14734"/>
                      </a:lnTo>
                      <a:lnTo>
                        <a:pt x="2003913" y="14259"/>
                      </a:lnTo>
                      <a:lnTo>
                        <a:pt x="2008195" y="13785"/>
                      </a:lnTo>
                      <a:lnTo>
                        <a:pt x="2012476" y="13312"/>
                      </a:lnTo>
                      <a:lnTo>
                        <a:pt x="2016758" y="12840"/>
                      </a:lnTo>
                      <a:lnTo>
                        <a:pt x="2021040" y="12368"/>
                      </a:lnTo>
                      <a:lnTo>
                        <a:pt x="2025322" y="11898"/>
                      </a:lnTo>
                      <a:lnTo>
                        <a:pt x="2029603" y="11429"/>
                      </a:lnTo>
                      <a:lnTo>
                        <a:pt x="2033886" y="10960"/>
                      </a:lnTo>
                      <a:lnTo>
                        <a:pt x="2038168" y="10494"/>
                      </a:lnTo>
                      <a:lnTo>
                        <a:pt x="2042449" y="10027"/>
                      </a:lnTo>
                      <a:lnTo>
                        <a:pt x="2046731" y="9561"/>
                      </a:lnTo>
                      <a:lnTo>
                        <a:pt x="2051013" y="9098"/>
                      </a:lnTo>
                      <a:lnTo>
                        <a:pt x="2055295" y="8634"/>
                      </a:lnTo>
                      <a:lnTo>
                        <a:pt x="2059577" y="8171"/>
                      </a:lnTo>
                      <a:lnTo>
                        <a:pt x="2063858" y="7709"/>
                      </a:lnTo>
                      <a:lnTo>
                        <a:pt x="2068140" y="7249"/>
                      </a:lnTo>
                      <a:lnTo>
                        <a:pt x="2072422" y="6789"/>
                      </a:lnTo>
                      <a:lnTo>
                        <a:pt x="2076704" y="6330"/>
                      </a:lnTo>
                      <a:lnTo>
                        <a:pt x="2080986" y="5873"/>
                      </a:lnTo>
                      <a:lnTo>
                        <a:pt x="2085267" y="5415"/>
                      </a:lnTo>
                      <a:lnTo>
                        <a:pt x="2089550" y="4959"/>
                      </a:lnTo>
                      <a:lnTo>
                        <a:pt x="2093832" y="4503"/>
                      </a:lnTo>
                      <a:lnTo>
                        <a:pt x="2098114" y="4049"/>
                      </a:lnTo>
                      <a:lnTo>
                        <a:pt x="2102395" y="3596"/>
                      </a:lnTo>
                      <a:lnTo>
                        <a:pt x="2106677" y="3143"/>
                      </a:lnTo>
                      <a:lnTo>
                        <a:pt x="2110959" y="2692"/>
                      </a:lnTo>
                      <a:lnTo>
                        <a:pt x="2115241" y="2241"/>
                      </a:lnTo>
                      <a:lnTo>
                        <a:pt x="2119523" y="1791"/>
                      </a:lnTo>
                      <a:lnTo>
                        <a:pt x="2123804" y="1342"/>
                      </a:lnTo>
                      <a:lnTo>
                        <a:pt x="2128087" y="894"/>
                      </a:lnTo>
                      <a:lnTo>
                        <a:pt x="2132369" y="447"/>
                      </a:lnTo>
                      <a:lnTo>
                        <a:pt x="2136650" y="0"/>
                      </a:lnTo>
                    </a:path>
                  </a:pathLst>
                </a:custGeom>
                <a:noFill/>
                <a:ln w="9525" cap="flat">
                  <a:solidFill>
                    <a:srgbClr val="0000FF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59" name="Freeform: Shape 1558">
                  <a:extLst>
                    <a:ext uri="{FF2B5EF4-FFF2-40B4-BE49-F238E27FC236}">
                      <a16:creationId xmlns:a16="http://schemas.microsoft.com/office/drawing/2014/main" id="{BA39CF6C-2163-B341-D1D1-77C0B78194CB}"/>
                    </a:ext>
                  </a:extLst>
                </p:cNvPr>
                <p:cNvSpPr/>
                <p:nvPr/>
              </p:nvSpPr>
              <p:spPr>
                <a:xfrm>
                  <a:off x="3980012" y="1126918"/>
                  <a:ext cx="2136650" cy="534901"/>
                </a:xfrm>
                <a:custGeom>
                  <a:avLst/>
                  <a:gdLst>
                    <a:gd name="csX0" fmla="*/ 0 w 2136650"/>
                    <a:gd name="csY0" fmla="*/ 353950 h 534901"/>
                    <a:gd name="csX1" fmla="*/ 4283 w 2136650"/>
                    <a:gd name="csY1" fmla="*/ 436595 h 534901"/>
                    <a:gd name="csX2" fmla="*/ 8564 w 2136650"/>
                    <a:gd name="csY2" fmla="*/ 474581 h 534901"/>
                    <a:gd name="csX3" fmla="*/ 12846 w 2136650"/>
                    <a:gd name="csY3" fmla="*/ 496766 h 534901"/>
                    <a:gd name="csX4" fmla="*/ 17128 w 2136650"/>
                    <a:gd name="csY4" fmla="*/ 510925 h 534901"/>
                    <a:gd name="csX5" fmla="*/ 21409 w 2136650"/>
                    <a:gd name="csY5" fmla="*/ 520300 h 534901"/>
                    <a:gd name="csX6" fmla="*/ 25692 w 2136650"/>
                    <a:gd name="csY6" fmla="*/ 526548 h 534901"/>
                    <a:gd name="csX7" fmla="*/ 29973 w 2136650"/>
                    <a:gd name="csY7" fmla="*/ 530624 h 534901"/>
                    <a:gd name="csX8" fmla="*/ 34255 w 2136650"/>
                    <a:gd name="csY8" fmla="*/ 533129 h 534901"/>
                    <a:gd name="csX9" fmla="*/ 38537 w 2136650"/>
                    <a:gd name="csY9" fmla="*/ 534463 h 534901"/>
                    <a:gd name="csX10" fmla="*/ 42818 w 2136650"/>
                    <a:gd name="csY10" fmla="*/ 534902 h 534901"/>
                    <a:gd name="csX11" fmla="*/ 47101 w 2136650"/>
                    <a:gd name="csY11" fmla="*/ 534646 h 534901"/>
                    <a:gd name="csX12" fmla="*/ 51383 w 2136650"/>
                    <a:gd name="csY12" fmla="*/ 533842 h 534901"/>
                    <a:gd name="csX13" fmla="*/ 55664 w 2136650"/>
                    <a:gd name="csY13" fmla="*/ 532603 h 534901"/>
                    <a:gd name="csX14" fmla="*/ 59946 w 2136650"/>
                    <a:gd name="csY14" fmla="*/ 531014 h 534901"/>
                    <a:gd name="csX15" fmla="*/ 64228 w 2136650"/>
                    <a:gd name="csY15" fmla="*/ 529142 h 534901"/>
                    <a:gd name="csX16" fmla="*/ 68510 w 2136650"/>
                    <a:gd name="csY16" fmla="*/ 527041 h 534901"/>
                    <a:gd name="csX17" fmla="*/ 72792 w 2136650"/>
                    <a:gd name="csY17" fmla="*/ 524754 h 534901"/>
                    <a:gd name="csX18" fmla="*/ 77073 w 2136650"/>
                    <a:gd name="csY18" fmla="*/ 522314 h 534901"/>
                    <a:gd name="csX19" fmla="*/ 81355 w 2136650"/>
                    <a:gd name="csY19" fmla="*/ 519752 h 534901"/>
                    <a:gd name="csX20" fmla="*/ 85638 w 2136650"/>
                    <a:gd name="csY20" fmla="*/ 517090 h 534901"/>
                    <a:gd name="csX21" fmla="*/ 89919 w 2136650"/>
                    <a:gd name="csY21" fmla="*/ 514347 h 534901"/>
                    <a:gd name="csX22" fmla="*/ 94201 w 2136650"/>
                    <a:gd name="csY22" fmla="*/ 511540 h 534901"/>
                    <a:gd name="csX23" fmla="*/ 98483 w 2136650"/>
                    <a:gd name="csY23" fmla="*/ 508682 h 534901"/>
                    <a:gd name="csX24" fmla="*/ 102765 w 2136650"/>
                    <a:gd name="csY24" fmla="*/ 505784 h 534901"/>
                    <a:gd name="csX25" fmla="*/ 107047 w 2136650"/>
                    <a:gd name="csY25" fmla="*/ 502856 h 534901"/>
                    <a:gd name="csX26" fmla="*/ 111329 w 2136650"/>
                    <a:gd name="csY26" fmla="*/ 499906 h 534901"/>
                    <a:gd name="csX27" fmla="*/ 115610 w 2136650"/>
                    <a:gd name="csY27" fmla="*/ 496941 h 534901"/>
                    <a:gd name="csX28" fmla="*/ 119892 w 2136650"/>
                    <a:gd name="csY28" fmla="*/ 493966 h 534901"/>
                    <a:gd name="csX29" fmla="*/ 124175 w 2136650"/>
                    <a:gd name="csY29" fmla="*/ 490988 h 534901"/>
                    <a:gd name="csX30" fmla="*/ 128456 w 2136650"/>
                    <a:gd name="csY30" fmla="*/ 488009 h 534901"/>
                    <a:gd name="csX31" fmla="*/ 132738 w 2136650"/>
                    <a:gd name="csY31" fmla="*/ 485033 h 534901"/>
                    <a:gd name="csX32" fmla="*/ 137020 w 2136650"/>
                    <a:gd name="csY32" fmla="*/ 482065 h 534901"/>
                    <a:gd name="csX33" fmla="*/ 141301 w 2136650"/>
                    <a:gd name="csY33" fmla="*/ 479106 h 534901"/>
                    <a:gd name="csX34" fmla="*/ 145584 w 2136650"/>
                    <a:gd name="csY34" fmla="*/ 476158 h 534901"/>
                    <a:gd name="csX35" fmla="*/ 149865 w 2136650"/>
                    <a:gd name="csY35" fmla="*/ 473224 h 534901"/>
                    <a:gd name="csX36" fmla="*/ 154147 w 2136650"/>
                    <a:gd name="csY36" fmla="*/ 470306 h 534901"/>
                    <a:gd name="csX37" fmla="*/ 158430 w 2136650"/>
                    <a:gd name="csY37" fmla="*/ 467403 h 534901"/>
                    <a:gd name="csX38" fmla="*/ 162711 w 2136650"/>
                    <a:gd name="csY38" fmla="*/ 464519 h 534901"/>
                    <a:gd name="csX39" fmla="*/ 166993 w 2136650"/>
                    <a:gd name="csY39" fmla="*/ 461653 h 534901"/>
                    <a:gd name="csX40" fmla="*/ 171274 w 2136650"/>
                    <a:gd name="csY40" fmla="*/ 458807 h 534901"/>
                    <a:gd name="csX41" fmla="*/ 175556 w 2136650"/>
                    <a:gd name="csY41" fmla="*/ 455982 h 534901"/>
                    <a:gd name="csX42" fmla="*/ 179839 w 2136650"/>
                    <a:gd name="csY42" fmla="*/ 453176 h 534901"/>
                    <a:gd name="csX43" fmla="*/ 184121 w 2136650"/>
                    <a:gd name="csY43" fmla="*/ 450393 h 534901"/>
                    <a:gd name="csX44" fmla="*/ 188402 w 2136650"/>
                    <a:gd name="csY44" fmla="*/ 447631 h 534901"/>
                    <a:gd name="csX45" fmla="*/ 192684 w 2136650"/>
                    <a:gd name="csY45" fmla="*/ 444890 h 534901"/>
                    <a:gd name="csX46" fmla="*/ 196965 w 2136650"/>
                    <a:gd name="csY46" fmla="*/ 442173 h 534901"/>
                    <a:gd name="csX47" fmla="*/ 201248 w 2136650"/>
                    <a:gd name="csY47" fmla="*/ 439476 h 534901"/>
                    <a:gd name="csX48" fmla="*/ 205530 w 2136650"/>
                    <a:gd name="csY48" fmla="*/ 436804 h 534901"/>
                    <a:gd name="csX49" fmla="*/ 209811 w 2136650"/>
                    <a:gd name="csY49" fmla="*/ 434152 h 534901"/>
                    <a:gd name="csX50" fmla="*/ 214093 w 2136650"/>
                    <a:gd name="csY50" fmla="*/ 431524 h 534901"/>
                    <a:gd name="csX51" fmla="*/ 218376 w 2136650"/>
                    <a:gd name="csY51" fmla="*/ 428918 h 534901"/>
                    <a:gd name="csX52" fmla="*/ 222657 w 2136650"/>
                    <a:gd name="csY52" fmla="*/ 426334 h 534901"/>
                    <a:gd name="csX53" fmla="*/ 226939 w 2136650"/>
                    <a:gd name="csY53" fmla="*/ 423773 h 534901"/>
                    <a:gd name="csX54" fmla="*/ 231221 w 2136650"/>
                    <a:gd name="csY54" fmla="*/ 421234 h 534901"/>
                    <a:gd name="csX55" fmla="*/ 235502 w 2136650"/>
                    <a:gd name="csY55" fmla="*/ 418717 h 534901"/>
                    <a:gd name="csX56" fmla="*/ 239785 w 2136650"/>
                    <a:gd name="csY56" fmla="*/ 416221 h 534901"/>
                    <a:gd name="csX57" fmla="*/ 244066 w 2136650"/>
                    <a:gd name="csY57" fmla="*/ 413747 h 534901"/>
                    <a:gd name="csX58" fmla="*/ 248348 w 2136650"/>
                    <a:gd name="csY58" fmla="*/ 411295 h 534901"/>
                    <a:gd name="csX59" fmla="*/ 252630 w 2136650"/>
                    <a:gd name="csY59" fmla="*/ 408863 h 534901"/>
                    <a:gd name="csX60" fmla="*/ 256912 w 2136650"/>
                    <a:gd name="csY60" fmla="*/ 406454 h 534901"/>
                    <a:gd name="csX61" fmla="*/ 261194 w 2136650"/>
                    <a:gd name="csY61" fmla="*/ 404065 h 534901"/>
                    <a:gd name="csX62" fmla="*/ 265476 w 2136650"/>
                    <a:gd name="csY62" fmla="*/ 401696 h 534901"/>
                    <a:gd name="csX63" fmla="*/ 269757 w 2136650"/>
                    <a:gd name="csY63" fmla="*/ 399348 h 534901"/>
                    <a:gd name="csX64" fmla="*/ 274039 w 2136650"/>
                    <a:gd name="csY64" fmla="*/ 397020 h 534901"/>
                    <a:gd name="csX65" fmla="*/ 278322 w 2136650"/>
                    <a:gd name="csY65" fmla="*/ 394712 h 534901"/>
                    <a:gd name="csX66" fmla="*/ 282603 w 2136650"/>
                    <a:gd name="csY66" fmla="*/ 392424 h 534901"/>
                    <a:gd name="csX67" fmla="*/ 286885 w 2136650"/>
                    <a:gd name="csY67" fmla="*/ 390155 h 534901"/>
                    <a:gd name="csX68" fmla="*/ 291167 w 2136650"/>
                    <a:gd name="csY68" fmla="*/ 387905 h 534901"/>
                    <a:gd name="csX69" fmla="*/ 295449 w 2136650"/>
                    <a:gd name="csY69" fmla="*/ 385675 h 534901"/>
                    <a:gd name="csX70" fmla="*/ 299731 w 2136650"/>
                    <a:gd name="csY70" fmla="*/ 383463 h 534901"/>
                    <a:gd name="csX71" fmla="*/ 304013 w 2136650"/>
                    <a:gd name="csY71" fmla="*/ 381270 h 534901"/>
                    <a:gd name="csX72" fmla="*/ 308294 w 2136650"/>
                    <a:gd name="csY72" fmla="*/ 379095 h 534901"/>
                    <a:gd name="csX73" fmla="*/ 312577 w 2136650"/>
                    <a:gd name="csY73" fmla="*/ 376939 h 534901"/>
                    <a:gd name="csX74" fmla="*/ 316858 w 2136650"/>
                    <a:gd name="csY74" fmla="*/ 374799 h 534901"/>
                    <a:gd name="csX75" fmla="*/ 321140 w 2136650"/>
                    <a:gd name="csY75" fmla="*/ 372678 h 534901"/>
                    <a:gd name="csX76" fmla="*/ 325422 w 2136650"/>
                    <a:gd name="csY76" fmla="*/ 370573 h 534901"/>
                    <a:gd name="csX77" fmla="*/ 329703 w 2136650"/>
                    <a:gd name="csY77" fmla="*/ 368487 h 534901"/>
                    <a:gd name="csX78" fmla="*/ 333985 w 2136650"/>
                    <a:gd name="csY78" fmla="*/ 366417 h 534901"/>
                    <a:gd name="csX79" fmla="*/ 338267 w 2136650"/>
                    <a:gd name="csY79" fmla="*/ 364363 h 534901"/>
                    <a:gd name="csX80" fmla="*/ 342549 w 2136650"/>
                    <a:gd name="csY80" fmla="*/ 362326 h 534901"/>
                    <a:gd name="csX81" fmla="*/ 346831 w 2136650"/>
                    <a:gd name="csY81" fmla="*/ 360306 h 534901"/>
                    <a:gd name="csX82" fmla="*/ 351112 w 2136650"/>
                    <a:gd name="csY82" fmla="*/ 358300 h 534901"/>
                    <a:gd name="csX83" fmla="*/ 355395 w 2136650"/>
                    <a:gd name="csY83" fmla="*/ 356311 h 534901"/>
                    <a:gd name="csX84" fmla="*/ 359677 w 2136650"/>
                    <a:gd name="csY84" fmla="*/ 354339 h 534901"/>
                    <a:gd name="csX85" fmla="*/ 363959 w 2136650"/>
                    <a:gd name="csY85" fmla="*/ 352380 h 534901"/>
                    <a:gd name="csX86" fmla="*/ 368240 w 2136650"/>
                    <a:gd name="csY86" fmla="*/ 350437 h 534901"/>
                    <a:gd name="csX87" fmla="*/ 372523 w 2136650"/>
                    <a:gd name="csY87" fmla="*/ 348509 h 534901"/>
                    <a:gd name="csX88" fmla="*/ 376804 w 2136650"/>
                    <a:gd name="csY88" fmla="*/ 346596 h 534901"/>
                    <a:gd name="csX89" fmla="*/ 381086 w 2136650"/>
                    <a:gd name="csY89" fmla="*/ 344697 h 534901"/>
                    <a:gd name="csX90" fmla="*/ 385368 w 2136650"/>
                    <a:gd name="csY90" fmla="*/ 342813 h 534901"/>
                    <a:gd name="csX91" fmla="*/ 389649 w 2136650"/>
                    <a:gd name="csY91" fmla="*/ 340942 h 534901"/>
                    <a:gd name="csX92" fmla="*/ 393932 w 2136650"/>
                    <a:gd name="csY92" fmla="*/ 339087 h 534901"/>
                    <a:gd name="csX93" fmla="*/ 398214 w 2136650"/>
                    <a:gd name="csY93" fmla="*/ 337244 h 534901"/>
                    <a:gd name="csX94" fmla="*/ 402495 w 2136650"/>
                    <a:gd name="csY94" fmla="*/ 335416 h 534901"/>
                    <a:gd name="csX95" fmla="*/ 406777 w 2136650"/>
                    <a:gd name="csY95" fmla="*/ 333600 h 534901"/>
                    <a:gd name="csX96" fmla="*/ 411059 w 2136650"/>
                    <a:gd name="csY96" fmla="*/ 331798 h 534901"/>
                    <a:gd name="csX97" fmla="*/ 415341 w 2136650"/>
                    <a:gd name="csY97" fmla="*/ 330009 h 534901"/>
                    <a:gd name="csX98" fmla="*/ 419623 w 2136650"/>
                    <a:gd name="csY98" fmla="*/ 328232 h 534901"/>
                    <a:gd name="csX99" fmla="*/ 423904 w 2136650"/>
                    <a:gd name="csY99" fmla="*/ 326469 h 534901"/>
                    <a:gd name="csX100" fmla="*/ 428186 w 2136650"/>
                    <a:gd name="csY100" fmla="*/ 324718 h 534901"/>
                    <a:gd name="csX101" fmla="*/ 432469 w 2136650"/>
                    <a:gd name="csY101" fmla="*/ 322981 h 534901"/>
                    <a:gd name="csX102" fmla="*/ 436750 w 2136650"/>
                    <a:gd name="csY102" fmla="*/ 321254 h 534901"/>
                    <a:gd name="csX103" fmla="*/ 441032 w 2136650"/>
                    <a:gd name="csY103" fmla="*/ 319539 h 534901"/>
                    <a:gd name="csX104" fmla="*/ 445314 w 2136650"/>
                    <a:gd name="csY104" fmla="*/ 317838 h 534901"/>
                    <a:gd name="csX105" fmla="*/ 449596 w 2136650"/>
                    <a:gd name="csY105" fmla="*/ 316148 h 534901"/>
                    <a:gd name="csX106" fmla="*/ 453878 w 2136650"/>
                    <a:gd name="csY106" fmla="*/ 314469 h 534901"/>
                    <a:gd name="csX107" fmla="*/ 458160 w 2136650"/>
                    <a:gd name="csY107" fmla="*/ 312801 h 534901"/>
                    <a:gd name="csX108" fmla="*/ 462441 w 2136650"/>
                    <a:gd name="csY108" fmla="*/ 311145 h 534901"/>
                    <a:gd name="csX109" fmla="*/ 466723 w 2136650"/>
                    <a:gd name="csY109" fmla="*/ 309500 h 534901"/>
                    <a:gd name="csX110" fmla="*/ 471006 w 2136650"/>
                    <a:gd name="csY110" fmla="*/ 307867 h 534901"/>
                    <a:gd name="csX111" fmla="*/ 475287 w 2136650"/>
                    <a:gd name="csY111" fmla="*/ 306244 h 534901"/>
                    <a:gd name="csX112" fmla="*/ 479569 w 2136650"/>
                    <a:gd name="csY112" fmla="*/ 304632 h 534901"/>
                    <a:gd name="csX113" fmla="*/ 483851 w 2136650"/>
                    <a:gd name="csY113" fmla="*/ 303031 h 534901"/>
                    <a:gd name="csX114" fmla="*/ 488132 w 2136650"/>
                    <a:gd name="csY114" fmla="*/ 301440 h 534901"/>
                    <a:gd name="csX115" fmla="*/ 492415 w 2136650"/>
                    <a:gd name="csY115" fmla="*/ 299860 h 534901"/>
                    <a:gd name="csX116" fmla="*/ 496696 w 2136650"/>
                    <a:gd name="csY116" fmla="*/ 298290 h 534901"/>
                    <a:gd name="csX117" fmla="*/ 500978 w 2136650"/>
                    <a:gd name="csY117" fmla="*/ 296729 h 534901"/>
                    <a:gd name="csX118" fmla="*/ 505261 w 2136650"/>
                    <a:gd name="csY118" fmla="*/ 295179 h 534901"/>
                    <a:gd name="csX119" fmla="*/ 509542 w 2136650"/>
                    <a:gd name="csY119" fmla="*/ 293639 h 534901"/>
                    <a:gd name="csX120" fmla="*/ 513824 w 2136650"/>
                    <a:gd name="csY120" fmla="*/ 292108 h 534901"/>
                    <a:gd name="csX121" fmla="*/ 518105 w 2136650"/>
                    <a:gd name="csY121" fmla="*/ 290587 h 534901"/>
                    <a:gd name="csX122" fmla="*/ 522387 w 2136650"/>
                    <a:gd name="csY122" fmla="*/ 289077 h 534901"/>
                    <a:gd name="csX123" fmla="*/ 526670 w 2136650"/>
                    <a:gd name="csY123" fmla="*/ 287575 h 534901"/>
                    <a:gd name="csX124" fmla="*/ 530952 w 2136650"/>
                    <a:gd name="csY124" fmla="*/ 286082 h 534901"/>
                    <a:gd name="csX125" fmla="*/ 535233 w 2136650"/>
                    <a:gd name="csY125" fmla="*/ 284599 h 534901"/>
                    <a:gd name="csX126" fmla="*/ 539515 w 2136650"/>
                    <a:gd name="csY126" fmla="*/ 283125 h 534901"/>
                    <a:gd name="csX127" fmla="*/ 543797 w 2136650"/>
                    <a:gd name="csY127" fmla="*/ 281660 h 534901"/>
                    <a:gd name="csX128" fmla="*/ 548079 w 2136650"/>
                    <a:gd name="csY128" fmla="*/ 280204 h 534901"/>
                    <a:gd name="csX129" fmla="*/ 552361 w 2136650"/>
                    <a:gd name="csY129" fmla="*/ 278756 h 534901"/>
                    <a:gd name="csX130" fmla="*/ 556642 w 2136650"/>
                    <a:gd name="csY130" fmla="*/ 277317 h 534901"/>
                    <a:gd name="csX131" fmla="*/ 560924 w 2136650"/>
                    <a:gd name="csY131" fmla="*/ 275887 h 534901"/>
                    <a:gd name="csX132" fmla="*/ 565207 w 2136650"/>
                    <a:gd name="csY132" fmla="*/ 274465 h 534901"/>
                    <a:gd name="csX133" fmla="*/ 569488 w 2136650"/>
                    <a:gd name="csY133" fmla="*/ 273052 h 534901"/>
                    <a:gd name="csX134" fmla="*/ 573770 w 2136650"/>
                    <a:gd name="csY134" fmla="*/ 271646 h 534901"/>
                    <a:gd name="csX135" fmla="*/ 578052 w 2136650"/>
                    <a:gd name="csY135" fmla="*/ 270250 h 534901"/>
                    <a:gd name="csX136" fmla="*/ 582333 w 2136650"/>
                    <a:gd name="csY136" fmla="*/ 268861 h 534901"/>
                    <a:gd name="csX137" fmla="*/ 586615 w 2136650"/>
                    <a:gd name="csY137" fmla="*/ 267480 h 534901"/>
                    <a:gd name="csX138" fmla="*/ 590897 w 2136650"/>
                    <a:gd name="csY138" fmla="*/ 266107 h 534901"/>
                    <a:gd name="csX139" fmla="*/ 595179 w 2136650"/>
                    <a:gd name="csY139" fmla="*/ 264743 h 534901"/>
                    <a:gd name="csX140" fmla="*/ 599461 w 2136650"/>
                    <a:gd name="csY140" fmla="*/ 263386 h 534901"/>
                    <a:gd name="csX141" fmla="*/ 603743 w 2136650"/>
                    <a:gd name="csY141" fmla="*/ 262036 h 534901"/>
                    <a:gd name="csX142" fmla="*/ 608025 w 2136650"/>
                    <a:gd name="csY142" fmla="*/ 260694 h 534901"/>
                    <a:gd name="csX143" fmla="*/ 612307 w 2136650"/>
                    <a:gd name="csY143" fmla="*/ 259360 h 534901"/>
                    <a:gd name="csX144" fmla="*/ 616588 w 2136650"/>
                    <a:gd name="csY144" fmla="*/ 258033 h 534901"/>
                    <a:gd name="csX145" fmla="*/ 620870 w 2136650"/>
                    <a:gd name="csY145" fmla="*/ 256713 h 534901"/>
                    <a:gd name="csX146" fmla="*/ 625153 w 2136650"/>
                    <a:gd name="csY146" fmla="*/ 255401 h 534901"/>
                    <a:gd name="csX147" fmla="*/ 629434 w 2136650"/>
                    <a:gd name="csY147" fmla="*/ 254096 h 534901"/>
                    <a:gd name="csX148" fmla="*/ 633716 w 2136650"/>
                    <a:gd name="csY148" fmla="*/ 252798 h 534901"/>
                    <a:gd name="csX149" fmla="*/ 637998 w 2136650"/>
                    <a:gd name="csY149" fmla="*/ 251507 h 534901"/>
                    <a:gd name="csX150" fmla="*/ 642279 w 2136650"/>
                    <a:gd name="csY150" fmla="*/ 250223 h 534901"/>
                    <a:gd name="csX151" fmla="*/ 646562 w 2136650"/>
                    <a:gd name="csY151" fmla="*/ 248946 h 534901"/>
                    <a:gd name="csX152" fmla="*/ 650843 w 2136650"/>
                    <a:gd name="csY152" fmla="*/ 247675 h 534901"/>
                    <a:gd name="csX153" fmla="*/ 655125 w 2136650"/>
                    <a:gd name="csY153" fmla="*/ 246411 h 534901"/>
                    <a:gd name="csX154" fmla="*/ 659408 w 2136650"/>
                    <a:gd name="csY154" fmla="*/ 245155 h 534901"/>
                    <a:gd name="csX155" fmla="*/ 663688 w 2136650"/>
                    <a:gd name="csY155" fmla="*/ 243904 h 534901"/>
                    <a:gd name="csX156" fmla="*/ 667971 w 2136650"/>
                    <a:gd name="csY156" fmla="*/ 242660 h 534901"/>
                    <a:gd name="csX157" fmla="*/ 672253 w 2136650"/>
                    <a:gd name="csY157" fmla="*/ 241424 h 534901"/>
                    <a:gd name="csX158" fmla="*/ 676534 w 2136650"/>
                    <a:gd name="csY158" fmla="*/ 240193 h 534901"/>
                    <a:gd name="csX159" fmla="*/ 680816 w 2136650"/>
                    <a:gd name="csY159" fmla="*/ 238969 h 534901"/>
                    <a:gd name="csX160" fmla="*/ 685098 w 2136650"/>
                    <a:gd name="csY160" fmla="*/ 237750 h 534901"/>
                    <a:gd name="csX161" fmla="*/ 689381 w 2136650"/>
                    <a:gd name="csY161" fmla="*/ 236538 h 534901"/>
                    <a:gd name="csX162" fmla="*/ 693662 w 2136650"/>
                    <a:gd name="csY162" fmla="*/ 235333 h 534901"/>
                    <a:gd name="csX163" fmla="*/ 697943 w 2136650"/>
                    <a:gd name="csY163" fmla="*/ 234133 h 534901"/>
                    <a:gd name="csX164" fmla="*/ 702226 w 2136650"/>
                    <a:gd name="csY164" fmla="*/ 232939 h 534901"/>
                    <a:gd name="csX165" fmla="*/ 706508 w 2136650"/>
                    <a:gd name="csY165" fmla="*/ 231751 h 534901"/>
                    <a:gd name="csX166" fmla="*/ 710790 w 2136650"/>
                    <a:gd name="csY166" fmla="*/ 230570 h 534901"/>
                    <a:gd name="csX167" fmla="*/ 715072 w 2136650"/>
                    <a:gd name="csY167" fmla="*/ 229394 h 534901"/>
                    <a:gd name="csX168" fmla="*/ 719353 w 2136650"/>
                    <a:gd name="csY168" fmla="*/ 228225 h 534901"/>
                    <a:gd name="csX169" fmla="*/ 723635 w 2136650"/>
                    <a:gd name="csY169" fmla="*/ 227060 h 534901"/>
                    <a:gd name="csX170" fmla="*/ 727917 w 2136650"/>
                    <a:gd name="csY170" fmla="*/ 225901 h 534901"/>
                    <a:gd name="csX171" fmla="*/ 732199 w 2136650"/>
                    <a:gd name="csY171" fmla="*/ 224748 h 534901"/>
                    <a:gd name="csX172" fmla="*/ 736480 w 2136650"/>
                    <a:gd name="csY172" fmla="*/ 223602 h 534901"/>
                    <a:gd name="csX173" fmla="*/ 740763 w 2136650"/>
                    <a:gd name="csY173" fmla="*/ 222459 h 534901"/>
                    <a:gd name="csX174" fmla="*/ 745045 w 2136650"/>
                    <a:gd name="csY174" fmla="*/ 221323 h 534901"/>
                    <a:gd name="csX175" fmla="*/ 749326 w 2136650"/>
                    <a:gd name="csY175" fmla="*/ 220193 h 534901"/>
                    <a:gd name="csX176" fmla="*/ 753608 w 2136650"/>
                    <a:gd name="csY176" fmla="*/ 219067 h 534901"/>
                    <a:gd name="csX177" fmla="*/ 757890 w 2136650"/>
                    <a:gd name="csY177" fmla="*/ 217947 h 534901"/>
                    <a:gd name="csX178" fmla="*/ 762172 w 2136650"/>
                    <a:gd name="csY178" fmla="*/ 216832 h 534901"/>
                    <a:gd name="csX179" fmla="*/ 766454 w 2136650"/>
                    <a:gd name="csY179" fmla="*/ 215723 h 534901"/>
                    <a:gd name="csX180" fmla="*/ 770735 w 2136650"/>
                    <a:gd name="csY180" fmla="*/ 214618 h 534901"/>
                    <a:gd name="csX181" fmla="*/ 775017 w 2136650"/>
                    <a:gd name="csY181" fmla="*/ 213519 h 534901"/>
                    <a:gd name="csX182" fmla="*/ 779300 w 2136650"/>
                    <a:gd name="csY182" fmla="*/ 212425 h 534901"/>
                    <a:gd name="csX183" fmla="*/ 783582 w 2136650"/>
                    <a:gd name="csY183" fmla="*/ 211336 h 534901"/>
                    <a:gd name="csX184" fmla="*/ 787863 w 2136650"/>
                    <a:gd name="csY184" fmla="*/ 210252 h 534901"/>
                    <a:gd name="csX185" fmla="*/ 792145 w 2136650"/>
                    <a:gd name="csY185" fmla="*/ 209173 h 534901"/>
                    <a:gd name="csX186" fmla="*/ 796427 w 2136650"/>
                    <a:gd name="csY186" fmla="*/ 208098 h 534901"/>
                    <a:gd name="csX187" fmla="*/ 800709 w 2136650"/>
                    <a:gd name="csY187" fmla="*/ 207029 h 534901"/>
                    <a:gd name="csX188" fmla="*/ 804991 w 2136650"/>
                    <a:gd name="csY188" fmla="*/ 205965 h 534901"/>
                    <a:gd name="csX189" fmla="*/ 809272 w 2136650"/>
                    <a:gd name="csY189" fmla="*/ 204905 h 534901"/>
                    <a:gd name="csX190" fmla="*/ 813554 w 2136650"/>
                    <a:gd name="csY190" fmla="*/ 203850 h 534901"/>
                    <a:gd name="csX191" fmla="*/ 817837 w 2136650"/>
                    <a:gd name="csY191" fmla="*/ 202799 h 534901"/>
                    <a:gd name="csX192" fmla="*/ 822118 w 2136650"/>
                    <a:gd name="csY192" fmla="*/ 201754 h 534901"/>
                    <a:gd name="csX193" fmla="*/ 826400 w 2136650"/>
                    <a:gd name="csY193" fmla="*/ 200713 h 534901"/>
                    <a:gd name="csX194" fmla="*/ 830681 w 2136650"/>
                    <a:gd name="csY194" fmla="*/ 199676 h 534901"/>
                    <a:gd name="csX195" fmla="*/ 834964 w 2136650"/>
                    <a:gd name="csY195" fmla="*/ 198645 h 534901"/>
                    <a:gd name="csX196" fmla="*/ 839246 w 2136650"/>
                    <a:gd name="csY196" fmla="*/ 197617 h 534901"/>
                    <a:gd name="csX197" fmla="*/ 843527 w 2136650"/>
                    <a:gd name="csY197" fmla="*/ 196594 h 534901"/>
                    <a:gd name="csX198" fmla="*/ 847809 w 2136650"/>
                    <a:gd name="csY198" fmla="*/ 195576 h 534901"/>
                    <a:gd name="csX199" fmla="*/ 852091 w 2136650"/>
                    <a:gd name="csY199" fmla="*/ 194562 h 534901"/>
                    <a:gd name="csX200" fmla="*/ 856373 w 2136650"/>
                    <a:gd name="csY200" fmla="*/ 193552 h 534901"/>
                    <a:gd name="csX201" fmla="*/ 860655 w 2136650"/>
                    <a:gd name="csY201" fmla="*/ 192547 h 534901"/>
                    <a:gd name="csX202" fmla="*/ 864936 w 2136650"/>
                    <a:gd name="csY202" fmla="*/ 191546 h 534901"/>
                    <a:gd name="csX203" fmla="*/ 869219 w 2136650"/>
                    <a:gd name="csY203" fmla="*/ 190549 h 534901"/>
                    <a:gd name="csX204" fmla="*/ 873501 w 2136650"/>
                    <a:gd name="csY204" fmla="*/ 189556 h 534901"/>
                    <a:gd name="csX205" fmla="*/ 877781 w 2136650"/>
                    <a:gd name="csY205" fmla="*/ 188568 h 534901"/>
                    <a:gd name="csX206" fmla="*/ 882064 w 2136650"/>
                    <a:gd name="csY206" fmla="*/ 187583 h 534901"/>
                    <a:gd name="csX207" fmla="*/ 886346 w 2136650"/>
                    <a:gd name="csY207" fmla="*/ 186603 h 534901"/>
                    <a:gd name="csX208" fmla="*/ 890628 w 2136650"/>
                    <a:gd name="csY208" fmla="*/ 185627 h 534901"/>
                    <a:gd name="csX209" fmla="*/ 894910 w 2136650"/>
                    <a:gd name="csY209" fmla="*/ 184655 h 534901"/>
                    <a:gd name="csX210" fmla="*/ 899192 w 2136650"/>
                    <a:gd name="csY210" fmla="*/ 183686 h 534901"/>
                    <a:gd name="csX211" fmla="*/ 903473 w 2136650"/>
                    <a:gd name="csY211" fmla="*/ 182723 h 534901"/>
                    <a:gd name="csX212" fmla="*/ 907755 w 2136650"/>
                    <a:gd name="csY212" fmla="*/ 181762 h 534901"/>
                    <a:gd name="csX213" fmla="*/ 912038 w 2136650"/>
                    <a:gd name="csY213" fmla="*/ 180806 h 534901"/>
                    <a:gd name="csX214" fmla="*/ 916318 w 2136650"/>
                    <a:gd name="csY214" fmla="*/ 179853 h 534901"/>
                    <a:gd name="csX215" fmla="*/ 920601 w 2136650"/>
                    <a:gd name="csY215" fmla="*/ 178905 h 534901"/>
                    <a:gd name="csX216" fmla="*/ 924883 w 2136650"/>
                    <a:gd name="csY216" fmla="*/ 177961 h 534901"/>
                    <a:gd name="csX217" fmla="*/ 929165 w 2136650"/>
                    <a:gd name="csY217" fmla="*/ 177019 h 534901"/>
                    <a:gd name="csX218" fmla="*/ 933446 w 2136650"/>
                    <a:gd name="csY218" fmla="*/ 176082 h 534901"/>
                    <a:gd name="csX219" fmla="*/ 937728 w 2136650"/>
                    <a:gd name="csY219" fmla="*/ 175148 h 534901"/>
                    <a:gd name="csX220" fmla="*/ 942010 w 2136650"/>
                    <a:gd name="csY220" fmla="*/ 174219 h 534901"/>
                    <a:gd name="csX221" fmla="*/ 946292 w 2136650"/>
                    <a:gd name="csY221" fmla="*/ 173293 h 534901"/>
                    <a:gd name="csX222" fmla="*/ 950575 w 2136650"/>
                    <a:gd name="csY222" fmla="*/ 172370 h 534901"/>
                    <a:gd name="csX223" fmla="*/ 954856 w 2136650"/>
                    <a:gd name="csY223" fmla="*/ 171451 h 534901"/>
                    <a:gd name="csX224" fmla="*/ 959138 w 2136650"/>
                    <a:gd name="csY224" fmla="*/ 170536 h 534901"/>
                    <a:gd name="csX225" fmla="*/ 963420 w 2136650"/>
                    <a:gd name="csY225" fmla="*/ 169624 h 534901"/>
                    <a:gd name="csX226" fmla="*/ 967702 w 2136650"/>
                    <a:gd name="csY226" fmla="*/ 168716 h 534901"/>
                    <a:gd name="csX227" fmla="*/ 971983 w 2136650"/>
                    <a:gd name="csY227" fmla="*/ 167812 h 534901"/>
                    <a:gd name="csX228" fmla="*/ 976265 w 2136650"/>
                    <a:gd name="csY228" fmla="*/ 166910 h 534901"/>
                    <a:gd name="csX229" fmla="*/ 980547 w 2136650"/>
                    <a:gd name="csY229" fmla="*/ 166013 h 534901"/>
                    <a:gd name="csX230" fmla="*/ 984829 w 2136650"/>
                    <a:gd name="csY230" fmla="*/ 165118 h 534901"/>
                    <a:gd name="csX231" fmla="*/ 989110 w 2136650"/>
                    <a:gd name="csY231" fmla="*/ 164228 h 534901"/>
                    <a:gd name="csX232" fmla="*/ 993393 w 2136650"/>
                    <a:gd name="csY232" fmla="*/ 163340 h 534901"/>
                    <a:gd name="csX233" fmla="*/ 997674 w 2136650"/>
                    <a:gd name="csY233" fmla="*/ 162456 h 534901"/>
                    <a:gd name="csX234" fmla="*/ 1001956 w 2136650"/>
                    <a:gd name="csY234" fmla="*/ 161574 h 534901"/>
                    <a:gd name="csX235" fmla="*/ 1006239 w 2136650"/>
                    <a:gd name="csY235" fmla="*/ 160697 h 534901"/>
                    <a:gd name="csX236" fmla="*/ 1010519 w 2136650"/>
                    <a:gd name="csY236" fmla="*/ 159822 h 534901"/>
                    <a:gd name="csX237" fmla="*/ 1014802 w 2136650"/>
                    <a:gd name="csY237" fmla="*/ 158952 h 534901"/>
                    <a:gd name="csX238" fmla="*/ 1019084 w 2136650"/>
                    <a:gd name="csY238" fmla="*/ 158084 h 534901"/>
                    <a:gd name="csX239" fmla="*/ 1023365 w 2136650"/>
                    <a:gd name="csY239" fmla="*/ 157219 h 534901"/>
                    <a:gd name="csX240" fmla="*/ 1027647 w 2136650"/>
                    <a:gd name="csY240" fmla="*/ 156358 h 534901"/>
                    <a:gd name="csX241" fmla="*/ 1031929 w 2136650"/>
                    <a:gd name="csY241" fmla="*/ 155499 h 534901"/>
                    <a:gd name="csX242" fmla="*/ 1036211 w 2136650"/>
                    <a:gd name="csY242" fmla="*/ 154644 h 534901"/>
                    <a:gd name="csX243" fmla="*/ 1040493 w 2136650"/>
                    <a:gd name="csY243" fmla="*/ 153792 h 534901"/>
                    <a:gd name="csX244" fmla="*/ 1044774 w 2136650"/>
                    <a:gd name="csY244" fmla="*/ 152944 h 534901"/>
                    <a:gd name="csX245" fmla="*/ 1049057 w 2136650"/>
                    <a:gd name="csY245" fmla="*/ 152098 h 534901"/>
                    <a:gd name="csX246" fmla="*/ 1053339 w 2136650"/>
                    <a:gd name="csY246" fmla="*/ 151255 h 534901"/>
                    <a:gd name="csX247" fmla="*/ 1057621 w 2136650"/>
                    <a:gd name="csY247" fmla="*/ 150415 h 534901"/>
                    <a:gd name="csX248" fmla="*/ 1061902 w 2136650"/>
                    <a:gd name="csY248" fmla="*/ 149578 h 534901"/>
                    <a:gd name="csX249" fmla="*/ 1066184 w 2136650"/>
                    <a:gd name="csY249" fmla="*/ 148744 h 534901"/>
                    <a:gd name="csX250" fmla="*/ 1070466 w 2136650"/>
                    <a:gd name="csY250" fmla="*/ 147913 h 534901"/>
                    <a:gd name="csX251" fmla="*/ 1074748 w 2136650"/>
                    <a:gd name="csY251" fmla="*/ 147085 h 534901"/>
                    <a:gd name="csX252" fmla="*/ 1079030 w 2136650"/>
                    <a:gd name="csY252" fmla="*/ 146260 h 534901"/>
                    <a:gd name="csX253" fmla="*/ 1083311 w 2136650"/>
                    <a:gd name="csY253" fmla="*/ 145439 h 534901"/>
                    <a:gd name="csX254" fmla="*/ 1087594 w 2136650"/>
                    <a:gd name="csY254" fmla="*/ 144619 h 534901"/>
                    <a:gd name="csX255" fmla="*/ 1091876 w 2136650"/>
                    <a:gd name="csY255" fmla="*/ 143803 h 534901"/>
                    <a:gd name="csX256" fmla="*/ 1096157 w 2136650"/>
                    <a:gd name="csY256" fmla="*/ 142989 h 534901"/>
                    <a:gd name="csX257" fmla="*/ 1100439 w 2136650"/>
                    <a:gd name="csY257" fmla="*/ 142179 h 534901"/>
                    <a:gd name="csX258" fmla="*/ 1104721 w 2136650"/>
                    <a:gd name="csY258" fmla="*/ 141371 h 534901"/>
                    <a:gd name="csX259" fmla="*/ 1109003 w 2136650"/>
                    <a:gd name="csY259" fmla="*/ 140565 h 534901"/>
                    <a:gd name="csX260" fmla="*/ 1113285 w 2136650"/>
                    <a:gd name="csY260" fmla="*/ 139764 h 534901"/>
                    <a:gd name="csX261" fmla="*/ 1117566 w 2136650"/>
                    <a:gd name="csY261" fmla="*/ 138964 h 534901"/>
                    <a:gd name="csX262" fmla="*/ 1121848 w 2136650"/>
                    <a:gd name="csY262" fmla="*/ 138166 h 534901"/>
                    <a:gd name="csX263" fmla="*/ 1126131 w 2136650"/>
                    <a:gd name="csY263" fmla="*/ 137373 h 534901"/>
                    <a:gd name="csX264" fmla="*/ 1130413 w 2136650"/>
                    <a:gd name="csY264" fmla="*/ 136581 h 534901"/>
                    <a:gd name="csX265" fmla="*/ 1134694 w 2136650"/>
                    <a:gd name="csY265" fmla="*/ 135792 h 534901"/>
                    <a:gd name="csX266" fmla="*/ 1138976 w 2136650"/>
                    <a:gd name="csY266" fmla="*/ 135006 h 534901"/>
                    <a:gd name="csX267" fmla="*/ 1143258 w 2136650"/>
                    <a:gd name="csY267" fmla="*/ 134223 h 534901"/>
                    <a:gd name="csX268" fmla="*/ 1147540 w 2136650"/>
                    <a:gd name="csY268" fmla="*/ 133442 h 534901"/>
                    <a:gd name="csX269" fmla="*/ 1151822 w 2136650"/>
                    <a:gd name="csY269" fmla="*/ 132663 h 534901"/>
                    <a:gd name="csX270" fmla="*/ 1156103 w 2136650"/>
                    <a:gd name="csY270" fmla="*/ 131888 h 534901"/>
                    <a:gd name="csX271" fmla="*/ 1160385 w 2136650"/>
                    <a:gd name="csY271" fmla="*/ 131114 h 534901"/>
                    <a:gd name="csX272" fmla="*/ 1164668 w 2136650"/>
                    <a:gd name="csY272" fmla="*/ 130344 h 534901"/>
                    <a:gd name="csX273" fmla="*/ 1168949 w 2136650"/>
                    <a:gd name="csY273" fmla="*/ 129575 h 534901"/>
                    <a:gd name="csX274" fmla="*/ 1173231 w 2136650"/>
                    <a:gd name="csY274" fmla="*/ 128809 h 534901"/>
                    <a:gd name="csX275" fmla="*/ 1177512 w 2136650"/>
                    <a:gd name="csY275" fmla="*/ 128046 h 534901"/>
                    <a:gd name="csX276" fmla="*/ 1181795 w 2136650"/>
                    <a:gd name="csY276" fmla="*/ 127286 h 534901"/>
                    <a:gd name="csX277" fmla="*/ 1186077 w 2136650"/>
                    <a:gd name="csY277" fmla="*/ 126528 h 534901"/>
                    <a:gd name="csX278" fmla="*/ 1190358 w 2136650"/>
                    <a:gd name="csY278" fmla="*/ 125773 h 534901"/>
                    <a:gd name="csX279" fmla="*/ 1194640 w 2136650"/>
                    <a:gd name="csY279" fmla="*/ 125019 h 534901"/>
                    <a:gd name="csX280" fmla="*/ 1198922 w 2136650"/>
                    <a:gd name="csY280" fmla="*/ 124268 h 534901"/>
                    <a:gd name="csX281" fmla="*/ 1203205 w 2136650"/>
                    <a:gd name="csY281" fmla="*/ 123520 h 534901"/>
                    <a:gd name="csX282" fmla="*/ 1207486 w 2136650"/>
                    <a:gd name="csY282" fmla="*/ 122774 h 534901"/>
                    <a:gd name="csX283" fmla="*/ 1211767 w 2136650"/>
                    <a:gd name="csY283" fmla="*/ 122030 h 534901"/>
                    <a:gd name="csX284" fmla="*/ 1216050 w 2136650"/>
                    <a:gd name="csY284" fmla="*/ 121289 h 534901"/>
                    <a:gd name="csX285" fmla="*/ 1220332 w 2136650"/>
                    <a:gd name="csY285" fmla="*/ 120550 h 534901"/>
                    <a:gd name="csX286" fmla="*/ 1224613 w 2136650"/>
                    <a:gd name="csY286" fmla="*/ 119814 h 534901"/>
                    <a:gd name="csX287" fmla="*/ 1228895 w 2136650"/>
                    <a:gd name="csY287" fmla="*/ 119079 h 534901"/>
                    <a:gd name="csX288" fmla="*/ 1233177 w 2136650"/>
                    <a:gd name="csY288" fmla="*/ 118347 h 534901"/>
                    <a:gd name="csX289" fmla="*/ 1237459 w 2136650"/>
                    <a:gd name="csY289" fmla="*/ 117617 h 534901"/>
                    <a:gd name="csX290" fmla="*/ 1241741 w 2136650"/>
                    <a:gd name="csY290" fmla="*/ 116890 h 534901"/>
                    <a:gd name="csX291" fmla="*/ 1246023 w 2136650"/>
                    <a:gd name="csY291" fmla="*/ 116164 h 534901"/>
                    <a:gd name="csX292" fmla="*/ 1250304 w 2136650"/>
                    <a:gd name="csY292" fmla="*/ 115442 h 534901"/>
                    <a:gd name="csX293" fmla="*/ 1254586 w 2136650"/>
                    <a:gd name="csY293" fmla="*/ 114721 h 534901"/>
                    <a:gd name="csX294" fmla="*/ 1258869 w 2136650"/>
                    <a:gd name="csY294" fmla="*/ 114002 h 534901"/>
                    <a:gd name="csX295" fmla="*/ 1263149 w 2136650"/>
                    <a:gd name="csY295" fmla="*/ 113286 h 534901"/>
                    <a:gd name="csX296" fmla="*/ 1267432 w 2136650"/>
                    <a:gd name="csY296" fmla="*/ 112572 h 534901"/>
                    <a:gd name="csX297" fmla="*/ 1271714 w 2136650"/>
                    <a:gd name="csY297" fmla="*/ 111860 h 534901"/>
                    <a:gd name="csX298" fmla="*/ 1275996 w 2136650"/>
                    <a:gd name="csY298" fmla="*/ 111150 h 534901"/>
                    <a:gd name="csX299" fmla="*/ 1280277 w 2136650"/>
                    <a:gd name="csY299" fmla="*/ 110443 h 534901"/>
                    <a:gd name="csX300" fmla="*/ 1284559 w 2136650"/>
                    <a:gd name="csY300" fmla="*/ 109738 h 534901"/>
                    <a:gd name="csX301" fmla="*/ 1288841 w 2136650"/>
                    <a:gd name="csY301" fmla="*/ 109034 h 534901"/>
                    <a:gd name="csX302" fmla="*/ 1293123 w 2136650"/>
                    <a:gd name="csY302" fmla="*/ 108333 h 534901"/>
                    <a:gd name="csX303" fmla="*/ 1297406 w 2136650"/>
                    <a:gd name="csY303" fmla="*/ 107634 h 534901"/>
                    <a:gd name="csX304" fmla="*/ 1301687 w 2136650"/>
                    <a:gd name="csY304" fmla="*/ 106937 h 534901"/>
                    <a:gd name="csX305" fmla="*/ 1305969 w 2136650"/>
                    <a:gd name="csY305" fmla="*/ 106242 h 534901"/>
                    <a:gd name="csX306" fmla="*/ 1310251 w 2136650"/>
                    <a:gd name="csY306" fmla="*/ 105549 h 534901"/>
                    <a:gd name="csX307" fmla="*/ 1314533 w 2136650"/>
                    <a:gd name="csY307" fmla="*/ 104858 h 534901"/>
                    <a:gd name="csX308" fmla="*/ 1318814 w 2136650"/>
                    <a:gd name="csY308" fmla="*/ 104170 h 534901"/>
                    <a:gd name="csX309" fmla="*/ 1323096 w 2136650"/>
                    <a:gd name="csY309" fmla="*/ 103482 h 534901"/>
                    <a:gd name="csX310" fmla="*/ 1327378 w 2136650"/>
                    <a:gd name="csY310" fmla="*/ 102798 h 534901"/>
                    <a:gd name="csX311" fmla="*/ 1331660 w 2136650"/>
                    <a:gd name="csY311" fmla="*/ 102115 h 534901"/>
                    <a:gd name="csX312" fmla="*/ 1335941 w 2136650"/>
                    <a:gd name="csY312" fmla="*/ 101435 h 534901"/>
                    <a:gd name="csX313" fmla="*/ 1340224 w 2136650"/>
                    <a:gd name="csY313" fmla="*/ 100756 h 534901"/>
                    <a:gd name="csX314" fmla="*/ 1344506 w 2136650"/>
                    <a:gd name="csY314" fmla="*/ 100079 h 534901"/>
                    <a:gd name="csX315" fmla="*/ 1348787 w 2136650"/>
                    <a:gd name="csY315" fmla="*/ 99404 h 534901"/>
                    <a:gd name="csX316" fmla="*/ 1353070 w 2136650"/>
                    <a:gd name="csY316" fmla="*/ 98731 h 534901"/>
                    <a:gd name="csX317" fmla="*/ 1357350 w 2136650"/>
                    <a:gd name="csY317" fmla="*/ 98060 h 534901"/>
                    <a:gd name="csX318" fmla="*/ 1361633 w 2136650"/>
                    <a:gd name="csY318" fmla="*/ 97391 h 534901"/>
                    <a:gd name="csX319" fmla="*/ 1365915 w 2136650"/>
                    <a:gd name="csY319" fmla="*/ 96724 h 534901"/>
                    <a:gd name="csX320" fmla="*/ 1370196 w 2136650"/>
                    <a:gd name="csY320" fmla="*/ 96059 h 534901"/>
                    <a:gd name="csX321" fmla="*/ 1374478 w 2136650"/>
                    <a:gd name="csY321" fmla="*/ 95396 h 534901"/>
                    <a:gd name="csX322" fmla="*/ 1378760 w 2136650"/>
                    <a:gd name="csY322" fmla="*/ 94734 h 534901"/>
                    <a:gd name="csX323" fmla="*/ 1383043 w 2136650"/>
                    <a:gd name="csY323" fmla="*/ 94075 h 534901"/>
                    <a:gd name="csX324" fmla="*/ 1387324 w 2136650"/>
                    <a:gd name="csY324" fmla="*/ 93417 h 534901"/>
                    <a:gd name="csX325" fmla="*/ 1391605 w 2136650"/>
                    <a:gd name="csY325" fmla="*/ 92761 h 534901"/>
                    <a:gd name="csX326" fmla="*/ 1395888 w 2136650"/>
                    <a:gd name="csY326" fmla="*/ 92107 h 534901"/>
                    <a:gd name="csX327" fmla="*/ 1400170 w 2136650"/>
                    <a:gd name="csY327" fmla="*/ 91455 h 534901"/>
                    <a:gd name="csX328" fmla="*/ 1404452 w 2136650"/>
                    <a:gd name="csY328" fmla="*/ 90804 h 534901"/>
                    <a:gd name="csX329" fmla="*/ 1408733 w 2136650"/>
                    <a:gd name="csY329" fmla="*/ 90156 h 534901"/>
                    <a:gd name="csX330" fmla="*/ 1413015 w 2136650"/>
                    <a:gd name="csY330" fmla="*/ 89509 h 534901"/>
                    <a:gd name="csX331" fmla="*/ 1417297 w 2136650"/>
                    <a:gd name="csY331" fmla="*/ 88865 h 534901"/>
                    <a:gd name="csX332" fmla="*/ 1421579 w 2136650"/>
                    <a:gd name="csY332" fmla="*/ 88220 h 534901"/>
                    <a:gd name="csX333" fmla="*/ 1425861 w 2136650"/>
                    <a:gd name="csY333" fmla="*/ 87579 h 534901"/>
                    <a:gd name="csX334" fmla="*/ 1430142 w 2136650"/>
                    <a:gd name="csY334" fmla="*/ 86940 h 534901"/>
                    <a:gd name="csX335" fmla="*/ 1434425 w 2136650"/>
                    <a:gd name="csY335" fmla="*/ 86302 h 534901"/>
                    <a:gd name="csX336" fmla="*/ 1438707 w 2136650"/>
                    <a:gd name="csY336" fmla="*/ 85666 h 534901"/>
                    <a:gd name="csX337" fmla="*/ 1442988 w 2136650"/>
                    <a:gd name="csY337" fmla="*/ 85032 h 534901"/>
                    <a:gd name="csX338" fmla="*/ 1447270 w 2136650"/>
                    <a:gd name="csY338" fmla="*/ 84398 h 534901"/>
                    <a:gd name="csX339" fmla="*/ 1451552 w 2136650"/>
                    <a:gd name="csY339" fmla="*/ 83768 h 534901"/>
                    <a:gd name="csX340" fmla="*/ 1455834 w 2136650"/>
                    <a:gd name="csY340" fmla="*/ 83138 h 534901"/>
                    <a:gd name="csX341" fmla="*/ 1460116 w 2136650"/>
                    <a:gd name="csY341" fmla="*/ 82511 h 534901"/>
                    <a:gd name="csX342" fmla="*/ 1464397 w 2136650"/>
                    <a:gd name="csY342" fmla="*/ 81885 h 534901"/>
                    <a:gd name="csX343" fmla="*/ 1468679 w 2136650"/>
                    <a:gd name="csY343" fmla="*/ 81261 h 534901"/>
                    <a:gd name="csX344" fmla="*/ 1472962 w 2136650"/>
                    <a:gd name="csY344" fmla="*/ 80638 h 534901"/>
                    <a:gd name="csX345" fmla="*/ 1477244 w 2136650"/>
                    <a:gd name="csY345" fmla="*/ 80017 h 534901"/>
                    <a:gd name="csX346" fmla="*/ 1481525 w 2136650"/>
                    <a:gd name="csY346" fmla="*/ 79398 h 534901"/>
                    <a:gd name="csX347" fmla="*/ 1485807 w 2136650"/>
                    <a:gd name="csY347" fmla="*/ 78781 h 534901"/>
                    <a:gd name="csX348" fmla="*/ 1490089 w 2136650"/>
                    <a:gd name="csY348" fmla="*/ 78164 h 534901"/>
                    <a:gd name="csX349" fmla="*/ 1494371 w 2136650"/>
                    <a:gd name="csY349" fmla="*/ 77550 h 534901"/>
                    <a:gd name="csX350" fmla="*/ 1498653 w 2136650"/>
                    <a:gd name="csY350" fmla="*/ 76937 h 534901"/>
                    <a:gd name="csX351" fmla="*/ 1502934 w 2136650"/>
                    <a:gd name="csY351" fmla="*/ 76326 h 534901"/>
                    <a:gd name="csX352" fmla="*/ 1507216 w 2136650"/>
                    <a:gd name="csY352" fmla="*/ 75716 h 534901"/>
                    <a:gd name="csX353" fmla="*/ 1511499 w 2136650"/>
                    <a:gd name="csY353" fmla="*/ 75109 h 534901"/>
                    <a:gd name="csX354" fmla="*/ 1515780 w 2136650"/>
                    <a:gd name="csY354" fmla="*/ 74502 h 534901"/>
                    <a:gd name="csX355" fmla="*/ 1520062 w 2136650"/>
                    <a:gd name="csY355" fmla="*/ 73897 h 534901"/>
                    <a:gd name="csX356" fmla="*/ 1524343 w 2136650"/>
                    <a:gd name="csY356" fmla="*/ 73294 h 534901"/>
                    <a:gd name="csX357" fmla="*/ 1528626 w 2136650"/>
                    <a:gd name="csY357" fmla="*/ 72692 h 534901"/>
                    <a:gd name="csX358" fmla="*/ 1532908 w 2136650"/>
                    <a:gd name="csY358" fmla="*/ 72092 h 534901"/>
                    <a:gd name="csX359" fmla="*/ 1537189 w 2136650"/>
                    <a:gd name="csY359" fmla="*/ 71494 h 534901"/>
                    <a:gd name="csX360" fmla="*/ 1541471 w 2136650"/>
                    <a:gd name="csY360" fmla="*/ 70897 h 534901"/>
                    <a:gd name="csX361" fmla="*/ 1545753 w 2136650"/>
                    <a:gd name="csY361" fmla="*/ 70301 h 534901"/>
                    <a:gd name="csX362" fmla="*/ 1550035 w 2136650"/>
                    <a:gd name="csY362" fmla="*/ 69707 h 534901"/>
                    <a:gd name="csX363" fmla="*/ 1554317 w 2136650"/>
                    <a:gd name="csY363" fmla="*/ 69115 h 534901"/>
                    <a:gd name="csX364" fmla="*/ 1558598 w 2136650"/>
                    <a:gd name="csY364" fmla="*/ 68524 h 534901"/>
                    <a:gd name="csX365" fmla="*/ 1562881 w 2136650"/>
                    <a:gd name="csY365" fmla="*/ 67934 h 534901"/>
                    <a:gd name="csX366" fmla="*/ 1567163 w 2136650"/>
                    <a:gd name="csY366" fmla="*/ 67346 h 534901"/>
                    <a:gd name="csX367" fmla="*/ 1571444 w 2136650"/>
                    <a:gd name="csY367" fmla="*/ 66760 h 534901"/>
                    <a:gd name="csX368" fmla="*/ 1575726 w 2136650"/>
                    <a:gd name="csY368" fmla="*/ 66174 h 534901"/>
                    <a:gd name="csX369" fmla="*/ 1580008 w 2136650"/>
                    <a:gd name="csY369" fmla="*/ 65591 h 534901"/>
                    <a:gd name="csX370" fmla="*/ 1584290 w 2136650"/>
                    <a:gd name="csY370" fmla="*/ 65009 h 534901"/>
                    <a:gd name="csX371" fmla="*/ 1588572 w 2136650"/>
                    <a:gd name="csY371" fmla="*/ 64429 h 534901"/>
                    <a:gd name="csX372" fmla="*/ 1592854 w 2136650"/>
                    <a:gd name="csY372" fmla="*/ 63849 h 534901"/>
                    <a:gd name="csX373" fmla="*/ 1597135 w 2136650"/>
                    <a:gd name="csY373" fmla="*/ 63271 h 534901"/>
                    <a:gd name="csX374" fmla="*/ 1601417 w 2136650"/>
                    <a:gd name="csY374" fmla="*/ 62694 h 534901"/>
                    <a:gd name="csX375" fmla="*/ 1605700 w 2136650"/>
                    <a:gd name="csY375" fmla="*/ 62120 h 534901"/>
                    <a:gd name="csX376" fmla="*/ 1609980 w 2136650"/>
                    <a:gd name="csY376" fmla="*/ 61547 h 534901"/>
                    <a:gd name="csX377" fmla="*/ 1614263 w 2136650"/>
                    <a:gd name="csY377" fmla="*/ 60975 h 534901"/>
                    <a:gd name="csX378" fmla="*/ 1618545 w 2136650"/>
                    <a:gd name="csY378" fmla="*/ 60404 h 534901"/>
                    <a:gd name="csX379" fmla="*/ 1622827 w 2136650"/>
                    <a:gd name="csY379" fmla="*/ 59834 h 534901"/>
                    <a:gd name="csX380" fmla="*/ 1627108 w 2136650"/>
                    <a:gd name="csY380" fmla="*/ 59267 h 534901"/>
                    <a:gd name="csX381" fmla="*/ 1631390 w 2136650"/>
                    <a:gd name="csY381" fmla="*/ 58700 h 534901"/>
                    <a:gd name="csX382" fmla="*/ 1635672 w 2136650"/>
                    <a:gd name="csY382" fmla="*/ 58134 h 534901"/>
                    <a:gd name="csX383" fmla="*/ 1639954 w 2136650"/>
                    <a:gd name="csY383" fmla="*/ 57571 h 534901"/>
                    <a:gd name="csX384" fmla="*/ 1644237 w 2136650"/>
                    <a:gd name="csY384" fmla="*/ 57008 h 534901"/>
                    <a:gd name="csX385" fmla="*/ 1648518 w 2136650"/>
                    <a:gd name="csY385" fmla="*/ 56447 h 534901"/>
                    <a:gd name="csX386" fmla="*/ 1652800 w 2136650"/>
                    <a:gd name="csY386" fmla="*/ 55888 h 534901"/>
                    <a:gd name="csX387" fmla="*/ 1657082 w 2136650"/>
                    <a:gd name="csY387" fmla="*/ 55329 h 534901"/>
                    <a:gd name="csX388" fmla="*/ 1661364 w 2136650"/>
                    <a:gd name="csY388" fmla="*/ 54773 h 534901"/>
                    <a:gd name="csX389" fmla="*/ 1665645 w 2136650"/>
                    <a:gd name="csY389" fmla="*/ 54217 h 534901"/>
                    <a:gd name="csX390" fmla="*/ 1669927 w 2136650"/>
                    <a:gd name="csY390" fmla="*/ 53662 h 534901"/>
                    <a:gd name="csX391" fmla="*/ 1674209 w 2136650"/>
                    <a:gd name="csY391" fmla="*/ 53109 h 534901"/>
                    <a:gd name="csX392" fmla="*/ 1678491 w 2136650"/>
                    <a:gd name="csY392" fmla="*/ 52557 h 534901"/>
                    <a:gd name="csX393" fmla="*/ 1682772 w 2136650"/>
                    <a:gd name="csY393" fmla="*/ 52007 h 534901"/>
                    <a:gd name="csX394" fmla="*/ 1687055 w 2136650"/>
                    <a:gd name="csY394" fmla="*/ 51457 h 534901"/>
                    <a:gd name="csX395" fmla="*/ 1691337 w 2136650"/>
                    <a:gd name="csY395" fmla="*/ 50910 h 534901"/>
                    <a:gd name="csX396" fmla="*/ 1695618 w 2136650"/>
                    <a:gd name="csY396" fmla="*/ 50363 h 534901"/>
                    <a:gd name="csX397" fmla="*/ 1699901 w 2136650"/>
                    <a:gd name="csY397" fmla="*/ 49818 h 534901"/>
                    <a:gd name="csX398" fmla="*/ 1704181 w 2136650"/>
                    <a:gd name="csY398" fmla="*/ 49274 h 534901"/>
                    <a:gd name="csX399" fmla="*/ 1708464 w 2136650"/>
                    <a:gd name="csY399" fmla="*/ 48732 h 534901"/>
                    <a:gd name="csX400" fmla="*/ 1712746 w 2136650"/>
                    <a:gd name="csY400" fmla="*/ 48190 h 534901"/>
                    <a:gd name="csX401" fmla="*/ 1717027 w 2136650"/>
                    <a:gd name="csY401" fmla="*/ 47650 h 534901"/>
                    <a:gd name="csX402" fmla="*/ 1721309 w 2136650"/>
                    <a:gd name="csY402" fmla="*/ 47110 h 534901"/>
                    <a:gd name="csX403" fmla="*/ 1725591 w 2136650"/>
                    <a:gd name="csY403" fmla="*/ 46573 h 534901"/>
                    <a:gd name="csX404" fmla="*/ 1729874 w 2136650"/>
                    <a:gd name="csY404" fmla="*/ 46036 h 534901"/>
                    <a:gd name="csX405" fmla="*/ 1734155 w 2136650"/>
                    <a:gd name="csY405" fmla="*/ 45501 h 534901"/>
                    <a:gd name="csX406" fmla="*/ 1738436 w 2136650"/>
                    <a:gd name="csY406" fmla="*/ 44967 h 534901"/>
                    <a:gd name="csX407" fmla="*/ 1742719 w 2136650"/>
                    <a:gd name="csY407" fmla="*/ 44435 h 534901"/>
                    <a:gd name="csX408" fmla="*/ 1747001 w 2136650"/>
                    <a:gd name="csY408" fmla="*/ 43902 h 534901"/>
                    <a:gd name="csX409" fmla="*/ 1751283 w 2136650"/>
                    <a:gd name="csY409" fmla="*/ 43373 h 534901"/>
                    <a:gd name="csX410" fmla="*/ 1755564 w 2136650"/>
                    <a:gd name="csY410" fmla="*/ 42843 h 534901"/>
                    <a:gd name="csX411" fmla="*/ 1759846 w 2136650"/>
                    <a:gd name="csY411" fmla="*/ 42315 h 534901"/>
                    <a:gd name="csX412" fmla="*/ 1764128 w 2136650"/>
                    <a:gd name="csY412" fmla="*/ 41788 h 534901"/>
                    <a:gd name="csX413" fmla="*/ 1768410 w 2136650"/>
                    <a:gd name="csY413" fmla="*/ 41263 h 534901"/>
                    <a:gd name="csX414" fmla="*/ 1772692 w 2136650"/>
                    <a:gd name="csY414" fmla="*/ 40738 h 534901"/>
                    <a:gd name="csX415" fmla="*/ 1776973 w 2136650"/>
                    <a:gd name="csY415" fmla="*/ 40215 h 534901"/>
                    <a:gd name="csX416" fmla="*/ 1781256 w 2136650"/>
                    <a:gd name="csY416" fmla="*/ 39693 h 534901"/>
                    <a:gd name="csX417" fmla="*/ 1785538 w 2136650"/>
                    <a:gd name="csY417" fmla="*/ 39172 h 534901"/>
                    <a:gd name="csX418" fmla="*/ 1789819 w 2136650"/>
                    <a:gd name="csY418" fmla="*/ 38652 h 534901"/>
                    <a:gd name="csX419" fmla="*/ 1794101 w 2136650"/>
                    <a:gd name="csY419" fmla="*/ 38134 h 534901"/>
                    <a:gd name="csX420" fmla="*/ 1798383 w 2136650"/>
                    <a:gd name="csY420" fmla="*/ 37616 h 534901"/>
                    <a:gd name="csX421" fmla="*/ 1802665 w 2136650"/>
                    <a:gd name="csY421" fmla="*/ 37100 h 534901"/>
                    <a:gd name="csX422" fmla="*/ 1806947 w 2136650"/>
                    <a:gd name="csY422" fmla="*/ 36585 h 534901"/>
                    <a:gd name="csX423" fmla="*/ 1811228 w 2136650"/>
                    <a:gd name="csY423" fmla="*/ 36071 h 534901"/>
                    <a:gd name="csX424" fmla="*/ 1815510 w 2136650"/>
                    <a:gd name="csY424" fmla="*/ 35559 h 534901"/>
                    <a:gd name="csX425" fmla="*/ 1819793 w 2136650"/>
                    <a:gd name="csY425" fmla="*/ 35046 h 534901"/>
                    <a:gd name="csX426" fmla="*/ 1824075 w 2136650"/>
                    <a:gd name="csY426" fmla="*/ 34536 h 534901"/>
                    <a:gd name="csX427" fmla="*/ 1828356 w 2136650"/>
                    <a:gd name="csY427" fmla="*/ 34026 h 534901"/>
                    <a:gd name="csX428" fmla="*/ 1832638 w 2136650"/>
                    <a:gd name="csY428" fmla="*/ 33518 h 534901"/>
                    <a:gd name="csX429" fmla="*/ 1836920 w 2136650"/>
                    <a:gd name="csY429" fmla="*/ 33011 h 534901"/>
                    <a:gd name="csX430" fmla="*/ 1841202 w 2136650"/>
                    <a:gd name="csY430" fmla="*/ 32505 h 534901"/>
                    <a:gd name="csX431" fmla="*/ 1845484 w 2136650"/>
                    <a:gd name="csY431" fmla="*/ 31999 h 534901"/>
                    <a:gd name="csX432" fmla="*/ 1849765 w 2136650"/>
                    <a:gd name="csY432" fmla="*/ 31496 h 534901"/>
                    <a:gd name="csX433" fmla="*/ 1854047 w 2136650"/>
                    <a:gd name="csY433" fmla="*/ 30993 h 534901"/>
                    <a:gd name="csX434" fmla="*/ 1858330 w 2136650"/>
                    <a:gd name="csY434" fmla="*/ 30491 h 534901"/>
                    <a:gd name="csX435" fmla="*/ 1862611 w 2136650"/>
                    <a:gd name="csY435" fmla="*/ 29991 h 534901"/>
                    <a:gd name="csX436" fmla="*/ 1866893 w 2136650"/>
                    <a:gd name="csY436" fmla="*/ 29491 h 534901"/>
                    <a:gd name="csX437" fmla="*/ 1871175 w 2136650"/>
                    <a:gd name="csY437" fmla="*/ 28993 h 534901"/>
                    <a:gd name="csX438" fmla="*/ 1875457 w 2136650"/>
                    <a:gd name="csY438" fmla="*/ 28494 h 534901"/>
                    <a:gd name="csX439" fmla="*/ 1879739 w 2136650"/>
                    <a:gd name="csY439" fmla="*/ 27998 h 534901"/>
                    <a:gd name="csX440" fmla="*/ 1884020 w 2136650"/>
                    <a:gd name="csY440" fmla="*/ 27502 h 534901"/>
                    <a:gd name="csX441" fmla="*/ 1888302 w 2136650"/>
                    <a:gd name="csY441" fmla="*/ 27009 h 534901"/>
                    <a:gd name="csX442" fmla="*/ 1892584 w 2136650"/>
                    <a:gd name="csY442" fmla="*/ 26515 h 534901"/>
                    <a:gd name="csX443" fmla="*/ 1896866 w 2136650"/>
                    <a:gd name="csY443" fmla="*/ 26023 h 534901"/>
                    <a:gd name="csX444" fmla="*/ 1901148 w 2136650"/>
                    <a:gd name="csY444" fmla="*/ 25531 h 534901"/>
                    <a:gd name="csX445" fmla="*/ 1905429 w 2136650"/>
                    <a:gd name="csY445" fmla="*/ 25041 h 534901"/>
                    <a:gd name="csX446" fmla="*/ 1909712 w 2136650"/>
                    <a:gd name="csY446" fmla="*/ 24552 h 534901"/>
                    <a:gd name="csX447" fmla="*/ 1913994 w 2136650"/>
                    <a:gd name="csY447" fmla="*/ 24065 h 534901"/>
                    <a:gd name="csX448" fmla="*/ 1918274 w 2136650"/>
                    <a:gd name="csY448" fmla="*/ 23578 h 534901"/>
                    <a:gd name="csX449" fmla="*/ 1922557 w 2136650"/>
                    <a:gd name="csY449" fmla="*/ 23091 h 534901"/>
                    <a:gd name="csX450" fmla="*/ 1926839 w 2136650"/>
                    <a:gd name="csY450" fmla="*/ 22606 h 534901"/>
                    <a:gd name="csX451" fmla="*/ 1931121 w 2136650"/>
                    <a:gd name="csY451" fmla="*/ 22123 h 534901"/>
                    <a:gd name="csX452" fmla="*/ 1935403 w 2136650"/>
                    <a:gd name="csY452" fmla="*/ 21639 h 534901"/>
                    <a:gd name="csX453" fmla="*/ 1939685 w 2136650"/>
                    <a:gd name="csY453" fmla="*/ 21157 h 534901"/>
                    <a:gd name="csX454" fmla="*/ 1943966 w 2136650"/>
                    <a:gd name="csY454" fmla="*/ 20676 h 534901"/>
                    <a:gd name="csX455" fmla="*/ 1948248 w 2136650"/>
                    <a:gd name="csY455" fmla="*/ 20197 h 534901"/>
                    <a:gd name="csX456" fmla="*/ 1952531 w 2136650"/>
                    <a:gd name="csY456" fmla="*/ 19717 h 534901"/>
                    <a:gd name="csX457" fmla="*/ 1956811 w 2136650"/>
                    <a:gd name="csY457" fmla="*/ 19239 h 534901"/>
                    <a:gd name="csX458" fmla="*/ 1961094 w 2136650"/>
                    <a:gd name="csY458" fmla="*/ 18762 h 534901"/>
                    <a:gd name="csX459" fmla="*/ 1965376 w 2136650"/>
                    <a:gd name="csY459" fmla="*/ 18286 h 534901"/>
                    <a:gd name="csX460" fmla="*/ 1969658 w 2136650"/>
                    <a:gd name="csY460" fmla="*/ 17811 h 534901"/>
                    <a:gd name="csX461" fmla="*/ 1973939 w 2136650"/>
                    <a:gd name="csY461" fmla="*/ 17337 h 534901"/>
                    <a:gd name="csX462" fmla="*/ 1978221 w 2136650"/>
                    <a:gd name="csY462" fmla="*/ 16864 h 534901"/>
                    <a:gd name="csX463" fmla="*/ 1982503 w 2136650"/>
                    <a:gd name="csY463" fmla="*/ 16392 h 534901"/>
                    <a:gd name="csX464" fmla="*/ 1986785 w 2136650"/>
                    <a:gd name="csY464" fmla="*/ 15920 h 534901"/>
                    <a:gd name="csX465" fmla="*/ 1991068 w 2136650"/>
                    <a:gd name="csY465" fmla="*/ 15449 h 534901"/>
                    <a:gd name="csX466" fmla="*/ 1995349 w 2136650"/>
                    <a:gd name="csY466" fmla="*/ 14980 h 534901"/>
                    <a:gd name="csX467" fmla="*/ 1999631 w 2136650"/>
                    <a:gd name="csY467" fmla="*/ 14512 h 534901"/>
                    <a:gd name="csX468" fmla="*/ 2003913 w 2136650"/>
                    <a:gd name="csY468" fmla="*/ 14044 h 534901"/>
                    <a:gd name="csX469" fmla="*/ 2008195 w 2136650"/>
                    <a:gd name="csY469" fmla="*/ 13578 h 534901"/>
                    <a:gd name="csX470" fmla="*/ 2012476 w 2136650"/>
                    <a:gd name="csY470" fmla="*/ 13113 h 534901"/>
                    <a:gd name="csX471" fmla="*/ 2016758 w 2136650"/>
                    <a:gd name="csY471" fmla="*/ 12648 h 534901"/>
                    <a:gd name="csX472" fmla="*/ 2021040 w 2136650"/>
                    <a:gd name="csY472" fmla="*/ 12184 h 534901"/>
                    <a:gd name="csX473" fmla="*/ 2025322 w 2136650"/>
                    <a:gd name="csY473" fmla="*/ 11721 h 534901"/>
                    <a:gd name="csX474" fmla="*/ 2029603 w 2136650"/>
                    <a:gd name="csY474" fmla="*/ 11260 h 534901"/>
                    <a:gd name="csX475" fmla="*/ 2033886 w 2136650"/>
                    <a:gd name="csY475" fmla="*/ 10798 h 534901"/>
                    <a:gd name="csX476" fmla="*/ 2038168 w 2136650"/>
                    <a:gd name="csY476" fmla="*/ 10338 h 534901"/>
                    <a:gd name="csX477" fmla="*/ 2042449 w 2136650"/>
                    <a:gd name="csY477" fmla="*/ 9879 h 534901"/>
                    <a:gd name="csX478" fmla="*/ 2046731 w 2136650"/>
                    <a:gd name="csY478" fmla="*/ 9421 h 534901"/>
                    <a:gd name="csX479" fmla="*/ 2051013 w 2136650"/>
                    <a:gd name="csY479" fmla="*/ 8963 h 534901"/>
                    <a:gd name="csX480" fmla="*/ 2055295 w 2136650"/>
                    <a:gd name="csY480" fmla="*/ 8507 h 534901"/>
                    <a:gd name="csX481" fmla="*/ 2059577 w 2136650"/>
                    <a:gd name="csY481" fmla="*/ 8051 h 534901"/>
                    <a:gd name="csX482" fmla="*/ 2063858 w 2136650"/>
                    <a:gd name="csY482" fmla="*/ 7597 h 534901"/>
                    <a:gd name="csX483" fmla="*/ 2068140 w 2136650"/>
                    <a:gd name="csY483" fmla="*/ 7143 h 534901"/>
                    <a:gd name="csX484" fmla="*/ 2072422 w 2136650"/>
                    <a:gd name="csY484" fmla="*/ 6690 h 534901"/>
                    <a:gd name="csX485" fmla="*/ 2076704 w 2136650"/>
                    <a:gd name="csY485" fmla="*/ 6238 h 534901"/>
                    <a:gd name="csX486" fmla="*/ 2080986 w 2136650"/>
                    <a:gd name="csY486" fmla="*/ 5787 h 534901"/>
                    <a:gd name="csX487" fmla="*/ 2085267 w 2136650"/>
                    <a:gd name="csY487" fmla="*/ 5337 h 534901"/>
                    <a:gd name="csX488" fmla="*/ 2089550 w 2136650"/>
                    <a:gd name="csY488" fmla="*/ 4887 h 534901"/>
                    <a:gd name="csX489" fmla="*/ 2093832 w 2136650"/>
                    <a:gd name="csY489" fmla="*/ 4438 h 534901"/>
                    <a:gd name="csX490" fmla="*/ 2098114 w 2136650"/>
                    <a:gd name="csY490" fmla="*/ 3991 h 534901"/>
                    <a:gd name="csX491" fmla="*/ 2102395 w 2136650"/>
                    <a:gd name="csY491" fmla="*/ 3544 h 534901"/>
                    <a:gd name="csX492" fmla="*/ 2106677 w 2136650"/>
                    <a:gd name="csY492" fmla="*/ 3098 h 534901"/>
                    <a:gd name="csX493" fmla="*/ 2110959 w 2136650"/>
                    <a:gd name="csY493" fmla="*/ 2653 h 534901"/>
                    <a:gd name="csX494" fmla="*/ 2115241 w 2136650"/>
                    <a:gd name="csY494" fmla="*/ 2209 h 534901"/>
                    <a:gd name="csX495" fmla="*/ 2119523 w 2136650"/>
                    <a:gd name="csY495" fmla="*/ 1766 h 534901"/>
                    <a:gd name="csX496" fmla="*/ 2123804 w 2136650"/>
                    <a:gd name="csY496" fmla="*/ 1322 h 534901"/>
                    <a:gd name="csX497" fmla="*/ 2128087 w 2136650"/>
                    <a:gd name="csY497" fmla="*/ 881 h 534901"/>
                    <a:gd name="csX498" fmla="*/ 2132369 w 2136650"/>
                    <a:gd name="csY498" fmla="*/ 441 h 534901"/>
                    <a:gd name="csX499" fmla="*/ 2136650 w 2136650"/>
                    <a:gd name="csY499" fmla="*/ 0 h 53490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36650" h="534901">
                      <a:moveTo>
                        <a:pt x="0" y="353950"/>
                      </a:moveTo>
                      <a:lnTo>
                        <a:pt x="4283" y="436595"/>
                      </a:lnTo>
                      <a:lnTo>
                        <a:pt x="8564" y="474581"/>
                      </a:lnTo>
                      <a:lnTo>
                        <a:pt x="12846" y="496766"/>
                      </a:lnTo>
                      <a:lnTo>
                        <a:pt x="17128" y="510925"/>
                      </a:lnTo>
                      <a:lnTo>
                        <a:pt x="21409" y="520300"/>
                      </a:lnTo>
                      <a:lnTo>
                        <a:pt x="25692" y="526548"/>
                      </a:lnTo>
                      <a:lnTo>
                        <a:pt x="29973" y="530624"/>
                      </a:lnTo>
                      <a:lnTo>
                        <a:pt x="34255" y="533129"/>
                      </a:lnTo>
                      <a:lnTo>
                        <a:pt x="38537" y="534463"/>
                      </a:lnTo>
                      <a:lnTo>
                        <a:pt x="42818" y="534902"/>
                      </a:lnTo>
                      <a:lnTo>
                        <a:pt x="47101" y="534646"/>
                      </a:lnTo>
                      <a:lnTo>
                        <a:pt x="51383" y="533842"/>
                      </a:lnTo>
                      <a:lnTo>
                        <a:pt x="55664" y="532603"/>
                      </a:lnTo>
                      <a:lnTo>
                        <a:pt x="59946" y="531014"/>
                      </a:lnTo>
                      <a:lnTo>
                        <a:pt x="64228" y="529142"/>
                      </a:lnTo>
                      <a:lnTo>
                        <a:pt x="68510" y="527041"/>
                      </a:lnTo>
                      <a:lnTo>
                        <a:pt x="72792" y="524754"/>
                      </a:lnTo>
                      <a:lnTo>
                        <a:pt x="77073" y="522314"/>
                      </a:lnTo>
                      <a:lnTo>
                        <a:pt x="81355" y="519752"/>
                      </a:lnTo>
                      <a:lnTo>
                        <a:pt x="85638" y="517090"/>
                      </a:lnTo>
                      <a:lnTo>
                        <a:pt x="89919" y="514347"/>
                      </a:lnTo>
                      <a:lnTo>
                        <a:pt x="94201" y="511540"/>
                      </a:lnTo>
                      <a:lnTo>
                        <a:pt x="98483" y="508682"/>
                      </a:lnTo>
                      <a:lnTo>
                        <a:pt x="102765" y="505784"/>
                      </a:lnTo>
                      <a:lnTo>
                        <a:pt x="107047" y="502856"/>
                      </a:lnTo>
                      <a:lnTo>
                        <a:pt x="111329" y="499906"/>
                      </a:lnTo>
                      <a:lnTo>
                        <a:pt x="115610" y="496941"/>
                      </a:lnTo>
                      <a:lnTo>
                        <a:pt x="119892" y="493966"/>
                      </a:lnTo>
                      <a:lnTo>
                        <a:pt x="124175" y="490988"/>
                      </a:lnTo>
                      <a:lnTo>
                        <a:pt x="128456" y="488009"/>
                      </a:lnTo>
                      <a:lnTo>
                        <a:pt x="132738" y="485033"/>
                      </a:lnTo>
                      <a:lnTo>
                        <a:pt x="137020" y="482065"/>
                      </a:lnTo>
                      <a:lnTo>
                        <a:pt x="141301" y="479106"/>
                      </a:lnTo>
                      <a:lnTo>
                        <a:pt x="145584" y="476158"/>
                      </a:lnTo>
                      <a:lnTo>
                        <a:pt x="149865" y="473224"/>
                      </a:lnTo>
                      <a:lnTo>
                        <a:pt x="154147" y="470306"/>
                      </a:lnTo>
                      <a:lnTo>
                        <a:pt x="158430" y="467403"/>
                      </a:lnTo>
                      <a:lnTo>
                        <a:pt x="162711" y="464519"/>
                      </a:lnTo>
                      <a:lnTo>
                        <a:pt x="166993" y="461653"/>
                      </a:lnTo>
                      <a:lnTo>
                        <a:pt x="171274" y="458807"/>
                      </a:lnTo>
                      <a:lnTo>
                        <a:pt x="175556" y="455982"/>
                      </a:lnTo>
                      <a:lnTo>
                        <a:pt x="179839" y="453176"/>
                      </a:lnTo>
                      <a:lnTo>
                        <a:pt x="184121" y="450393"/>
                      </a:lnTo>
                      <a:lnTo>
                        <a:pt x="188402" y="447631"/>
                      </a:lnTo>
                      <a:lnTo>
                        <a:pt x="192684" y="444890"/>
                      </a:lnTo>
                      <a:lnTo>
                        <a:pt x="196965" y="442173"/>
                      </a:lnTo>
                      <a:lnTo>
                        <a:pt x="201248" y="439476"/>
                      </a:lnTo>
                      <a:lnTo>
                        <a:pt x="205530" y="436804"/>
                      </a:lnTo>
                      <a:lnTo>
                        <a:pt x="209811" y="434152"/>
                      </a:lnTo>
                      <a:lnTo>
                        <a:pt x="214093" y="431524"/>
                      </a:lnTo>
                      <a:lnTo>
                        <a:pt x="218376" y="428918"/>
                      </a:lnTo>
                      <a:lnTo>
                        <a:pt x="222657" y="426334"/>
                      </a:lnTo>
                      <a:lnTo>
                        <a:pt x="226939" y="423773"/>
                      </a:lnTo>
                      <a:lnTo>
                        <a:pt x="231221" y="421234"/>
                      </a:lnTo>
                      <a:lnTo>
                        <a:pt x="235502" y="418717"/>
                      </a:lnTo>
                      <a:lnTo>
                        <a:pt x="239785" y="416221"/>
                      </a:lnTo>
                      <a:lnTo>
                        <a:pt x="244066" y="413747"/>
                      </a:lnTo>
                      <a:lnTo>
                        <a:pt x="248348" y="411295"/>
                      </a:lnTo>
                      <a:lnTo>
                        <a:pt x="252630" y="408863"/>
                      </a:lnTo>
                      <a:lnTo>
                        <a:pt x="256912" y="406454"/>
                      </a:lnTo>
                      <a:lnTo>
                        <a:pt x="261194" y="404065"/>
                      </a:lnTo>
                      <a:lnTo>
                        <a:pt x="265476" y="401696"/>
                      </a:lnTo>
                      <a:lnTo>
                        <a:pt x="269757" y="399348"/>
                      </a:lnTo>
                      <a:lnTo>
                        <a:pt x="274039" y="397020"/>
                      </a:lnTo>
                      <a:lnTo>
                        <a:pt x="278322" y="394712"/>
                      </a:lnTo>
                      <a:lnTo>
                        <a:pt x="282603" y="392424"/>
                      </a:lnTo>
                      <a:lnTo>
                        <a:pt x="286885" y="390155"/>
                      </a:lnTo>
                      <a:lnTo>
                        <a:pt x="291167" y="387905"/>
                      </a:lnTo>
                      <a:lnTo>
                        <a:pt x="295449" y="385675"/>
                      </a:lnTo>
                      <a:lnTo>
                        <a:pt x="299731" y="383463"/>
                      </a:lnTo>
                      <a:lnTo>
                        <a:pt x="304013" y="381270"/>
                      </a:lnTo>
                      <a:lnTo>
                        <a:pt x="308294" y="379095"/>
                      </a:lnTo>
                      <a:lnTo>
                        <a:pt x="312577" y="376939"/>
                      </a:lnTo>
                      <a:lnTo>
                        <a:pt x="316858" y="374799"/>
                      </a:lnTo>
                      <a:lnTo>
                        <a:pt x="321140" y="372678"/>
                      </a:lnTo>
                      <a:lnTo>
                        <a:pt x="325422" y="370573"/>
                      </a:lnTo>
                      <a:lnTo>
                        <a:pt x="329703" y="368487"/>
                      </a:lnTo>
                      <a:lnTo>
                        <a:pt x="333985" y="366417"/>
                      </a:lnTo>
                      <a:lnTo>
                        <a:pt x="338267" y="364363"/>
                      </a:lnTo>
                      <a:lnTo>
                        <a:pt x="342549" y="362326"/>
                      </a:lnTo>
                      <a:lnTo>
                        <a:pt x="346831" y="360306"/>
                      </a:lnTo>
                      <a:lnTo>
                        <a:pt x="351112" y="358300"/>
                      </a:lnTo>
                      <a:lnTo>
                        <a:pt x="355395" y="356311"/>
                      </a:lnTo>
                      <a:lnTo>
                        <a:pt x="359677" y="354339"/>
                      </a:lnTo>
                      <a:lnTo>
                        <a:pt x="363959" y="352380"/>
                      </a:lnTo>
                      <a:lnTo>
                        <a:pt x="368240" y="350437"/>
                      </a:lnTo>
                      <a:lnTo>
                        <a:pt x="372523" y="348509"/>
                      </a:lnTo>
                      <a:lnTo>
                        <a:pt x="376804" y="346596"/>
                      </a:lnTo>
                      <a:lnTo>
                        <a:pt x="381086" y="344697"/>
                      </a:lnTo>
                      <a:lnTo>
                        <a:pt x="385368" y="342813"/>
                      </a:lnTo>
                      <a:lnTo>
                        <a:pt x="389649" y="340942"/>
                      </a:lnTo>
                      <a:lnTo>
                        <a:pt x="393932" y="339087"/>
                      </a:lnTo>
                      <a:lnTo>
                        <a:pt x="398214" y="337244"/>
                      </a:lnTo>
                      <a:lnTo>
                        <a:pt x="402495" y="335416"/>
                      </a:lnTo>
                      <a:lnTo>
                        <a:pt x="406777" y="333600"/>
                      </a:lnTo>
                      <a:lnTo>
                        <a:pt x="411059" y="331798"/>
                      </a:lnTo>
                      <a:lnTo>
                        <a:pt x="415341" y="330009"/>
                      </a:lnTo>
                      <a:lnTo>
                        <a:pt x="419623" y="328232"/>
                      </a:lnTo>
                      <a:lnTo>
                        <a:pt x="423904" y="326469"/>
                      </a:lnTo>
                      <a:lnTo>
                        <a:pt x="428186" y="324718"/>
                      </a:lnTo>
                      <a:lnTo>
                        <a:pt x="432469" y="322981"/>
                      </a:lnTo>
                      <a:lnTo>
                        <a:pt x="436750" y="321254"/>
                      </a:lnTo>
                      <a:lnTo>
                        <a:pt x="441032" y="319539"/>
                      </a:lnTo>
                      <a:lnTo>
                        <a:pt x="445314" y="317838"/>
                      </a:lnTo>
                      <a:lnTo>
                        <a:pt x="449596" y="316148"/>
                      </a:lnTo>
                      <a:lnTo>
                        <a:pt x="453878" y="314469"/>
                      </a:lnTo>
                      <a:lnTo>
                        <a:pt x="458160" y="312801"/>
                      </a:lnTo>
                      <a:lnTo>
                        <a:pt x="462441" y="311145"/>
                      </a:lnTo>
                      <a:lnTo>
                        <a:pt x="466723" y="309500"/>
                      </a:lnTo>
                      <a:lnTo>
                        <a:pt x="471006" y="307867"/>
                      </a:lnTo>
                      <a:lnTo>
                        <a:pt x="475287" y="306244"/>
                      </a:lnTo>
                      <a:lnTo>
                        <a:pt x="479569" y="304632"/>
                      </a:lnTo>
                      <a:lnTo>
                        <a:pt x="483851" y="303031"/>
                      </a:lnTo>
                      <a:lnTo>
                        <a:pt x="488132" y="301440"/>
                      </a:lnTo>
                      <a:lnTo>
                        <a:pt x="492415" y="299860"/>
                      </a:lnTo>
                      <a:lnTo>
                        <a:pt x="496696" y="298290"/>
                      </a:lnTo>
                      <a:lnTo>
                        <a:pt x="500978" y="296729"/>
                      </a:lnTo>
                      <a:lnTo>
                        <a:pt x="505261" y="295179"/>
                      </a:lnTo>
                      <a:lnTo>
                        <a:pt x="509542" y="293639"/>
                      </a:lnTo>
                      <a:lnTo>
                        <a:pt x="513824" y="292108"/>
                      </a:lnTo>
                      <a:lnTo>
                        <a:pt x="518105" y="290587"/>
                      </a:lnTo>
                      <a:lnTo>
                        <a:pt x="522387" y="289077"/>
                      </a:lnTo>
                      <a:lnTo>
                        <a:pt x="526670" y="287575"/>
                      </a:lnTo>
                      <a:lnTo>
                        <a:pt x="530952" y="286082"/>
                      </a:lnTo>
                      <a:lnTo>
                        <a:pt x="535233" y="284599"/>
                      </a:lnTo>
                      <a:lnTo>
                        <a:pt x="539515" y="283125"/>
                      </a:lnTo>
                      <a:lnTo>
                        <a:pt x="543797" y="281660"/>
                      </a:lnTo>
                      <a:lnTo>
                        <a:pt x="548079" y="280204"/>
                      </a:lnTo>
                      <a:lnTo>
                        <a:pt x="552361" y="278756"/>
                      </a:lnTo>
                      <a:lnTo>
                        <a:pt x="556642" y="277317"/>
                      </a:lnTo>
                      <a:lnTo>
                        <a:pt x="560924" y="275887"/>
                      </a:lnTo>
                      <a:lnTo>
                        <a:pt x="565207" y="274465"/>
                      </a:lnTo>
                      <a:lnTo>
                        <a:pt x="569488" y="273052"/>
                      </a:lnTo>
                      <a:lnTo>
                        <a:pt x="573770" y="271646"/>
                      </a:lnTo>
                      <a:lnTo>
                        <a:pt x="578052" y="270250"/>
                      </a:lnTo>
                      <a:lnTo>
                        <a:pt x="582333" y="268861"/>
                      </a:lnTo>
                      <a:lnTo>
                        <a:pt x="586615" y="267480"/>
                      </a:lnTo>
                      <a:lnTo>
                        <a:pt x="590897" y="266107"/>
                      </a:lnTo>
                      <a:lnTo>
                        <a:pt x="595179" y="264743"/>
                      </a:lnTo>
                      <a:lnTo>
                        <a:pt x="599461" y="263386"/>
                      </a:lnTo>
                      <a:lnTo>
                        <a:pt x="603743" y="262036"/>
                      </a:lnTo>
                      <a:lnTo>
                        <a:pt x="608025" y="260694"/>
                      </a:lnTo>
                      <a:lnTo>
                        <a:pt x="612307" y="259360"/>
                      </a:lnTo>
                      <a:lnTo>
                        <a:pt x="616588" y="258033"/>
                      </a:lnTo>
                      <a:lnTo>
                        <a:pt x="620870" y="256713"/>
                      </a:lnTo>
                      <a:lnTo>
                        <a:pt x="625153" y="255401"/>
                      </a:lnTo>
                      <a:lnTo>
                        <a:pt x="629434" y="254096"/>
                      </a:lnTo>
                      <a:lnTo>
                        <a:pt x="633716" y="252798"/>
                      </a:lnTo>
                      <a:lnTo>
                        <a:pt x="637998" y="251507"/>
                      </a:lnTo>
                      <a:lnTo>
                        <a:pt x="642279" y="250223"/>
                      </a:lnTo>
                      <a:lnTo>
                        <a:pt x="646562" y="248946"/>
                      </a:lnTo>
                      <a:lnTo>
                        <a:pt x="650843" y="247675"/>
                      </a:lnTo>
                      <a:lnTo>
                        <a:pt x="655125" y="246411"/>
                      </a:lnTo>
                      <a:lnTo>
                        <a:pt x="659408" y="245155"/>
                      </a:lnTo>
                      <a:lnTo>
                        <a:pt x="663688" y="243904"/>
                      </a:lnTo>
                      <a:lnTo>
                        <a:pt x="667971" y="242660"/>
                      </a:lnTo>
                      <a:lnTo>
                        <a:pt x="672253" y="241424"/>
                      </a:lnTo>
                      <a:lnTo>
                        <a:pt x="676534" y="240193"/>
                      </a:lnTo>
                      <a:lnTo>
                        <a:pt x="680816" y="238969"/>
                      </a:lnTo>
                      <a:lnTo>
                        <a:pt x="685098" y="237750"/>
                      </a:lnTo>
                      <a:lnTo>
                        <a:pt x="689381" y="236538"/>
                      </a:lnTo>
                      <a:lnTo>
                        <a:pt x="693662" y="235333"/>
                      </a:lnTo>
                      <a:lnTo>
                        <a:pt x="697943" y="234133"/>
                      </a:lnTo>
                      <a:lnTo>
                        <a:pt x="702226" y="232939"/>
                      </a:lnTo>
                      <a:lnTo>
                        <a:pt x="706508" y="231751"/>
                      </a:lnTo>
                      <a:lnTo>
                        <a:pt x="710790" y="230570"/>
                      </a:lnTo>
                      <a:lnTo>
                        <a:pt x="715072" y="229394"/>
                      </a:lnTo>
                      <a:lnTo>
                        <a:pt x="719353" y="228225"/>
                      </a:lnTo>
                      <a:lnTo>
                        <a:pt x="723635" y="227060"/>
                      </a:lnTo>
                      <a:lnTo>
                        <a:pt x="727917" y="225901"/>
                      </a:lnTo>
                      <a:lnTo>
                        <a:pt x="732199" y="224748"/>
                      </a:lnTo>
                      <a:lnTo>
                        <a:pt x="736480" y="223602"/>
                      </a:lnTo>
                      <a:lnTo>
                        <a:pt x="740763" y="222459"/>
                      </a:lnTo>
                      <a:lnTo>
                        <a:pt x="745045" y="221323"/>
                      </a:lnTo>
                      <a:lnTo>
                        <a:pt x="749326" y="220193"/>
                      </a:lnTo>
                      <a:lnTo>
                        <a:pt x="753608" y="219067"/>
                      </a:lnTo>
                      <a:lnTo>
                        <a:pt x="757890" y="217947"/>
                      </a:lnTo>
                      <a:lnTo>
                        <a:pt x="762172" y="216832"/>
                      </a:lnTo>
                      <a:lnTo>
                        <a:pt x="766454" y="215723"/>
                      </a:lnTo>
                      <a:lnTo>
                        <a:pt x="770735" y="214618"/>
                      </a:lnTo>
                      <a:lnTo>
                        <a:pt x="775017" y="213519"/>
                      </a:lnTo>
                      <a:lnTo>
                        <a:pt x="779300" y="212425"/>
                      </a:lnTo>
                      <a:lnTo>
                        <a:pt x="783582" y="211336"/>
                      </a:lnTo>
                      <a:lnTo>
                        <a:pt x="787863" y="210252"/>
                      </a:lnTo>
                      <a:lnTo>
                        <a:pt x="792145" y="209173"/>
                      </a:lnTo>
                      <a:lnTo>
                        <a:pt x="796427" y="208098"/>
                      </a:lnTo>
                      <a:lnTo>
                        <a:pt x="800709" y="207029"/>
                      </a:lnTo>
                      <a:lnTo>
                        <a:pt x="804991" y="205965"/>
                      </a:lnTo>
                      <a:lnTo>
                        <a:pt x="809272" y="204905"/>
                      </a:lnTo>
                      <a:lnTo>
                        <a:pt x="813554" y="203850"/>
                      </a:lnTo>
                      <a:lnTo>
                        <a:pt x="817837" y="202799"/>
                      </a:lnTo>
                      <a:lnTo>
                        <a:pt x="822118" y="201754"/>
                      </a:lnTo>
                      <a:lnTo>
                        <a:pt x="826400" y="200713"/>
                      </a:lnTo>
                      <a:lnTo>
                        <a:pt x="830681" y="199676"/>
                      </a:lnTo>
                      <a:lnTo>
                        <a:pt x="834964" y="198645"/>
                      </a:lnTo>
                      <a:lnTo>
                        <a:pt x="839246" y="197617"/>
                      </a:lnTo>
                      <a:lnTo>
                        <a:pt x="843527" y="196594"/>
                      </a:lnTo>
                      <a:lnTo>
                        <a:pt x="847809" y="195576"/>
                      </a:lnTo>
                      <a:lnTo>
                        <a:pt x="852091" y="194562"/>
                      </a:lnTo>
                      <a:lnTo>
                        <a:pt x="856373" y="193552"/>
                      </a:lnTo>
                      <a:lnTo>
                        <a:pt x="860655" y="192547"/>
                      </a:lnTo>
                      <a:lnTo>
                        <a:pt x="864936" y="191546"/>
                      </a:lnTo>
                      <a:lnTo>
                        <a:pt x="869219" y="190549"/>
                      </a:lnTo>
                      <a:lnTo>
                        <a:pt x="873501" y="189556"/>
                      </a:lnTo>
                      <a:lnTo>
                        <a:pt x="877781" y="188568"/>
                      </a:lnTo>
                      <a:lnTo>
                        <a:pt x="882064" y="187583"/>
                      </a:lnTo>
                      <a:lnTo>
                        <a:pt x="886346" y="186603"/>
                      </a:lnTo>
                      <a:lnTo>
                        <a:pt x="890628" y="185627"/>
                      </a:lnTo>
                      <a:lnTo>
                        <a:pt x="894910" y="184655"/>
                      </a:lnTo>
                      <a:lnTo>
                        <a:pt x="899192" y="183686"/>
                      </a:lnTo>
                      <a:lnTo>
                        <a:pt x="903473" y="182723"/>
                      </a:lnTo>
                      <a:lnTo>
                        <a:pt x="907755" y="181762"/>
                      </a:lnTo>
                      <a:lnTo>
                        <a:pt x="912038" y="180806"/>
                      </a:lnTo>
                      <a:lnTo>
                        <a:pt x="916318" y="179853"/>
                      </a:lnTo>
                      <a:lnTo>
                        <a:pt x="920601" y="178905"/>
                      </a:lnTo>
                      <a:lnTo>
                        <a:pt x="924883" y="177961"/>
                      </a:lnTo>
                      <a:lnTo>
                        <a:pt x="929165" y="177019"/>
                      </a:lnTo>
                      <a:lnTo>
                        <a:pt x="933446" y="176082"/>
                      </a:lnTo>
                      <a:lnTo>
                        <a:pt x="937728" y="175148"/>
                      </a:lnTo>
                      <a:lnTo>
                        <a:pt x="942010" y="174219"/>
                      </a:lnTo>
                      <a:lnTo>
                        <a:pt x="946292" y="173293"/>
                      </a:lnTo>
                      <a:lnTo>
                        <a:pt x="950575" y="172370"/>
                      </a:lnTo>
                      <a:lnTo>
                        <a:pt x="954856" y="171451"/>
                      </a:lnTo>
                      <a:lnTo>
                        <a:pt x="959138" y="170536"/>
                      </a:lnTo>
                      <a:lnTo>
                        <a:pt x="963420" y="169624"/>
                      </a:lnTo>
                      <a:lnTo>
                        <a:pt x="967702" y="168716"/>
                      </a:lnTo>
                      <a:lnTo>
                        <a:pt x="971983" y="167812"/>
                      </a:lnTo>
                      <a:lnTo>
                        <a:pt x="976265" y="166910"/>
                      </a:lnTo>
                      <a:lnTo>
                        <a:pt x="980547" y="166013"/>
                      </a:lnTo>
                      <a:lnTo>
                        <a:pt x="984829" y="165118"/>
                      </a:lnTo>
                      <a:lnTo>
                        <a:pt x="989110" y="164228"/>
                      </a:lnTo>
                      <a:lnTo>
                        <a:pt x="993393" y="163340"/>
                      </a:lnTo>
                      <a:lnTo>
                        <a:pt x="997674" y="162456"/>
                      </a:lnTo>
                      <a:lnTo>
                        <a:pt x="1001956" y="161574"/>
                      </a:lnTo>
                      <a:lnTo>
                        <a:pt x="1006239" y="160697"/>
                      </a:lnTo>
                      <a:lnTo>
                        <a:pt x="1010519" y="159822"/>
                      </a:lnTo>
                      <a:lnTo>
                        <a:pt x="1014802" y="158952"/>
                      </a:lnTo>
                      <a:lnTo>
                        <a:pt x="1019084" y="158084"/>
                      </a:lnTo>
                      <a:lnTo>
                        <a:pt x="1023365" y="157219"/>
                      </a:lnTo>
                      <a:lnTo>
                        <a:pt x="1027647" y="156358"/>
                      </a:lnTo>
                      <a:lnTo>
                        <a:pt x="1031929" y="155499"/>
                      </a:lnTo>
                      <a:lnTo>
                        <a:pt x="1036211" y="154644"/>
                      </a:lnTo>
                      <a:lnTo>
                        <a:pt x="1040493" y="153792"/>
                      </a:lnTo>
                      <a:lnTo>
                        <a:pt x="1044774" y="152944"/>
                      </a:lnTo>
                      <a:lnTo>
                        <a:pt x="1049057" y="152098"/>
                      </a:lnTo>
                      <a:lnTo>
                        <a:pt x="1053339" y="151255"/>
                      </a:lnTo>
                      <a:lnTo>
                        <a:pt x="1057621" y="150415"/>
                      </a:lnTo>
                      <a:lnTo>
                        <a:pt x="1061902" y="149578"/>
                      </a:lnTo>
                      <a:lnTo>
                        <a:pt x="1066184" y="148744"/>
                      </a:lnTo>
                      <a:lnTo>
                        <a:pt x="1070466" y="147913"/>
                      </a:lnTo>
                      <a:lnTo>
                        <a:pt x="1074748" y="147085"/>
                      </a:lnTo>
                      <a:lnTo>
                        <a:pt x="1079030" y="146260"/>
                      </a:lnTo>
                      <a:lnTo>
                        <a:pt x="1083311" y="145439"/>
                      </a:lnTo>
                      <a:lnTo>
                        <a:pt x="1087594" y="144619"/>
                      </a:lnTo>
                      <a:lnTo>
                        <a:pt x="1091876" y="143803"/>
                      </a:lnTo>
                      <a:lnTo>
                        <a:pt x="1096157" y="142989"/>
                      </a:lnTo>
                      <a:lnTo>
                        <a:pt x="1100439" y="142179"/>
                      </a:lnTo>
                      <a:lnTo>
                        <a:pt x="1104721" y="141371"/>
                      </a:lnTo>
                      <a:lnTo>
                        <a:pt x="1109003" y="140565"/>
                      </a:lnTo>
                      <a:lnTo>
                        <a:pt x="1113285" y="139764"/>
                      </a:lnTo>
                      <a:lnTo>
                        <a:pt x="1117566" y="138964"/>
                      </a:lnTo>
                      <a:lnTo>
                        <a:pt x="1121848" y="138166"/>
                      </a:lnTo>
                      <a:lnTo>
                        <a:pt x="1126131" y="137373"/>
                      </a:lnTo>
                      <a:lnTo>
                        <a:pt x="1130413" y="136581"/>
                      </a:lnTo>
                      <a:lnTo>
                        <a:pt x="1134694" y="135792"/>
                      </a:lnTo>
                      <a:lnTo>
                        <a:pt x="1138976" y="135006"/>
                      </a:lnTo>
                      <a:lnTo>
                        <a:pt x="1143258" y="134223"/>
                      </a:lnTo>
                      <a:lnTo>
                        <a:pt x="1147540" y="133442"/>
                      </a:lnTo>
                      <a:lnTo>
                        <a:pt x="1151822" y="132663"/>
                      </a:lnTo>
                      <a:lnTo>
                        <a:pt x="1156103" y="131888"/>
                      </a:lnTo>
                      <a:lnTo>
                        <a:pt x="1160385" y="131114"/>
                      </a:lnTo>
                      <a:lnTo>
                        <a:pt x="1164668" y="130344"/>
                      </a:lnTo>
                      <a:lnTo>
                        <a:pt x="1168949" y="129575"/>
                      </a:lnTo>
                      <a:lnTo>
                        <a:pt x="1173231" y="128809"/>
                      </a:lnTo>
                      <a:lnTo>
                        <a:pt x="1177512" y="128046"/>
                      </a:lnTo>
                      <a:lnTo>
                        <a:pt x="1181795" y="127286"/>
                      </a:lnTo>
                      <a:lnTo>
                        <a:pt x="1186077" y="126528"/>
                      </a:lnTo>
                      <a:lnTo>
                        <a:pt x="1190358" y="125773"/>
                      </a:lnTo>
                      <a:lnTo>
                        <a:pt x="1194640" y="125019"/>
                      </a:lnTo>
                      <a:lnTo>
                        <a:pt x="1198922" y="124268"/>
                      </a:lnTo>
                      <a:lnTo>
                        <a:pt x="1203205" y="123520"/>
                      </a:lnTo>
                      <a:lnTo>
                        <a:pt x="1207486" y="122774"/>
                      </a:lnTo>
                      <a:lnTo>
                        <a:pt x="1211767" y="122030"/>
                      </a:lnTo>
                      <a:lnTo>
                        <a:pt x="1216050" y="121289"/>
                      </a:lnTo>
                      <a:lnTo>
                        <a:pt x="1220332" y="120550"/>
                      </a:lnTo>
                      <a:lnTo>
                        <a:pt x="1224613" y="119814"/>
                      </a:lnTo>
                      <a:lnTo>
                        <a:pt x="1228895" y="119079"/>
                      </a:lnTo>
                      <a:lnTo>
                        <a:pt x="1233177" y="118347"/>
                      </a:lnTo>
                      <a:lnTo>
                        <a:pt x="1237459" y="117617"/>
                      </a:lnTo>
                      <a:lnTo>
                        <a:pt x="1241741" y="116890"/>
                      </a:lnTo>
                      <a:lnTo>
                        <a:pt x="1246023" y="116164"/>
                      </a:lnTo>
                      <a:lnTo>
                        <a:pt x="1250304" y="115442"/>
                      </a:lnTo>
                      <a:lnTo>
                        <a:pt x="1254586" y="114721"/>
                      </a:lnTo>
                      <a:lnTo>
                        <a:pt x="1258869" y="114002"/>
                      </a:lnTo>
                      <a:lnTo>
                        <a:pt x="1263149" y="113286"/>
                      </a:lnTo>
                      <a:lnTo>
                        <a:pt x="1267432" y="112572"/>
                      </a:lnTo>
                      <a:lnTo>
                        <a:pt x="1271714" y="111860"/>
                      </a:lnTo>
                      <a:lnTo>
                        <a:pt x="1275996" y="111150"/>
                      </a:lnTo>
                      <a:lnTo>
                        <a:pt x="1280277" y="110443"/>
                      </a:lnTo>
                      <a:lnTo>
                        <a:pt x="1284559" y="109738"/>
                      </a:lnTo>
                      <a:lnTo>
                        <a:pt x="1288841" y="109034"/>
                      </a:lnTo>
                      <a:lnTo>
                        <a:pt x="1293123" y="108333"/>
                      </a:lnTo>
                      <a:lnTo>
                        <a:pt x="1297406" y="107634"/>
                      </a:lnTo>
                      <a:lnTo>
                        <a:pt x="1301687" y="106937"/>
                      </a:lnTo>
                      <a:lnTo>
                        <a:pt x="1305969" y="106242"/>
                      </a:lnTo>
                      <a:lnTo>
                        <a:pt x="1310251" y="105549"/>
                      </a:lnTo>
                      <a:lnTo>
                        <a:pt x="1314533" y="104858"/>
                      </a:lnTo>
                      <a:lnTo>
                        <a:pt x="1318814" y="104170"/>
                      </a:lnTo>
                      <a:lnTo>
                        <a:pt x="1323096" y="103482"/>
                      </a:lnTo>
                      <a:lnTo>
                        <a:pt x="1327378" y="102798"/>
                      </a:lnTo>
                      <a:lnTo>
                        <a:pt x="1331660" y="102115"/>
                      </a:lnTo>
                      <a:lnTo>
                        <a:pt x="1335941" y="101435"/>
                      </a:lnTo>
                      <a:lnTo>
                        <a:pt x="1340224" y="100756"/>
                      </a:lnTo>
                      <a:lnTo>
                        <a:pt x="1344506" y="100079"/>
                      </a:lnTo>
                      <a:lnTo>
                        <a:pt x="1348787" y="99404"/>
                      </a:lnTo>
                      <a:lnTo>
                        <a:pt x="1353070" y="98731"/>
                      </a:lnTo>
                      <a:lnTo>
                        <a:pt x="1357350" y="98060"/>
                      </a:lnTo>
                      <a:lnTo>
                        <a:pt x="1361633" y="97391"/>
                      </a:lnTo>
                      <a:lnTo>
                        <a:pt x="1365915" y="96724"/>
                      </a:lnTo>
                      <a:lnTo>
                        <a:pt x="1370196" y="96059"/>
                      </a:lnTo>
                      <a:lnTo>
                        <a:pt x="1374478" y="95396"/>
                      </a:lnTo>
                      <a:lnTo>
                        <a:pt x="1378760" y="94734"/>
                      </a:lnTo>
                      <a:lnTo>
                        <a:pt x="1383043" y="94075"/>
                      </a:lnTo>
                      <a:lnTo>
                        <a:pt x="1387324" y="93417"/>
                      </a:lnTo>
                      <a:lnTo>
                        <a:pt x="1391605" y="92761"/>
                      </a:lnTo>
                      <a:lnTo>
                        <a:pt x="1395888" y="92107"/>
                      </a:lnTo>
                      <a:lnTo>
                        <a:pt x="1400170" y="91455"/>
                      </a:lnTo>
                      <a:lnTo>
                        <a:pt x="1404452" y="90804"/>
                      </a:lnTo>
                      <a:lnTo>
                        <a:pt x="1408733" y="90156"/>
                      </a:lnTo>
                      <a:lnTo>
                        <a:pt x="1413015" y="89509"/>
                      </a:lnTo>
                      <a:lnTo>
                        <a:pt x="1417297" y="88865"/>
                      </a:lnTo>
                      <a:lnTo>
                        <a:pt x="1421579" y="88220"/>
                      </a:lnTo>
                      <a:lnTo>
                        <a:pt x="1425861" y="87579"/>
                      </a:lnTo>
                      <a:lnTo>
                        <a:pt x="1430142" y="86940"/>
                      </a:lnTo>
                      <a:lnTo>
                        <a:pt x="1434425" y="86302"/>
                      </a:lnTo>
                      <a:lnTo>
                        <a:pt x="1438707" y="85666"/>
                      </a:lnTo>
                      <a:lnTo>
                        <a:pt x="1442988" y="85032"/>
                      </a:lnTo>
                      <a:lnTo>
                        <a:pt x="1447270" y="84398"/>
                      </a:lnTo>
                      <a:lnTo>
                        <a:pt x="1451552" y="83768"/>
                      </a:lnTo>
                      <a:lnTo>
                        <a:pt x="1455834" y="83138"/>
                      </a:lnTo>
                      <a:lnTo>
                        <a:pt x="1460116" y="82511"/>
                      </a:lnTo>
                      <a:lnTo>
                        <a:pt x="1464397" y="81885"/>
                      </a:lnTo>
                      <a:lnTo>
                        <a:pt x="1468679" y="81261"/>
                      </a:lnTo>
                      <a:lnTo>
                        <a:pt x="1472962" y="80638"/>
                      </a:lnTo>
                      <a:lnTo>
                        <a:pt x="1477244" y="80017"/>
                      </a:lnTo>
                      <a:lnTo>
                        <a:pt x="1481525" y="79398"/>
                      </a:lnTo>
                      <a:lnTo>
                        <a:pt x="1485807" y="78781"/>
                      </a:lnTo>
                      <a:lnTo>
                        <a:pt x="1490089" y="78164"/>
                      </a:lnTo>
                      <a:lnTo>
                        <a:pt x="1494371" y="77550"/>
                      </a:lnTo>
                      <a:lnTo>
                        <a:pt x="1498653" y="76937"/>
                      </a:lnTo>
                      <a:lnTo>
                        <a:pt x="1502934" y="76326"/>
                      </a:lnTo>
                      <a:lnTo>
                        <a:pt x="1507216" y="75716"/>
                      </a:lnTo>
                      <a:lnTo>
                        <a:pt x="1511499" y="75109"/>
                      </a:lnTo>
                      <a:lnTo>
                        <a:pt x="1515780" y="74502"/>
                      </a:lnTo>
                      <a:lnTo>
                        <a:pt x="1520062" y="73897"/>
                      </a:lnTo>
                      <a:lnTo>
                        <a:pt x="1524343" y="73294"/>
                      </a:lnTo>
                      <a:lnTo>
                        <a:pt x="1528626" y="72692"/>
                      </a:lnTo>
                      <a:lnTo>
                        <a:pt x="1532908" y="72092"/>
                      </a:lnTo>
                      <a:lnTo>
                        <a:pt x="1537189" y="71494"/>
                      </a:lnTo>
                      <a:lnTo>
                        <a:pt x="1541471" y="70897"/>
                      </a:lnTo>
                      <a:lnTo>
                        <a:pt x="1545753" y="70301"/>
                      </a:lnTo>
                      <a:lnTo>
                        <a:pt x="1550035" y="69707"/>
                      </a:lnTo>
                      <a:lnTo>
                        <a:pt x="1554317" y="69115"/>
                      </a:lnTo>
                      <a:lnTo>
                        <a:pt x="1558598" y="68524"/>
                      </a:lnTo>
                      <a:lnTo>
                        <a:pt x="1562881" y="67934"/>
                      </a:lnTo>
                      <a:lnTo>
                        <a:pt x="1567163" y="67346"/>
                      </a:lnTo>
                      <a:lnTo>
                        <a:pt x="1571444" y="66760"/>
                      </a:lnTo>
                      <a:lnTo>
                        <a:pt x="1575726" y="66174"/>
                      </a:lnTo>
                      <a:lnTo>
                        <a:pt x="1580008" y="65591"/>
                      </a:lnTo>
                      <a:lnTo>
                        <a:pt x="1584290" y="65009"/>
                      </a:lnTo>
                      <a:lnTo>
                        <a:pt x="1588572" y="64429"/>
                      </a:lnTo>
                      <a:lnTo>
                        <a:pt x="1592854" y="63849"/>
                      </a:lnTo>
                      <a:lnTo>
                        <a:pt x="1597135" y="63271"/>
                      </a:lnTo>
                      <a:lnTo>
                        <a:pt x="1601417" y="62694"/>
                      </a:lnTo>
                      <a:lnTo>
                        <a:pt x="1605700" y="62120"/>
                      </a:lnTo>
                      <a:lnTo>
                        <a:pt x="1609980" y="61547"/>
                      </a:lnTo>
                      <a:lnTo>
                        <a:pt x="1614263" y="60975"/>
                      </a:lnTo>
                      <a:lnTo>
                        <a:pt x="1618545" y="60404"/>
                      </a:lnTo>
                      <a:lnTo>
                        <a:pt x="1622827" y="59834"/>
                      </a:lnTo>
                      <a:lnTo>
                        <a:pt x="1627108" y="59267"/>
                      </a:lnTo>
                      <a:lnTo>
                        <a:pt x="1631390" y="58700"/>
                      </a:lnTo>
                      <a:lnTo>
                        <a:pt x="1635672" y="58134"/>
                      </a:lnTo>
                      <a:lnTo>
                        <a:pt x="1639954" y="57571"/>
                      </a:lnTo>
                      <a:lnTo>
                        <a:pt x="1644237" y="57008"/>
                      </a:lnTo>
                      <a:lnTo>
                        <a:pt x="1648518" y="56447"/>
                      </a:lnTo>
                      <a:lnTo>
                        <a:pt x="1652800" y="55888"/>
                      </a:lnTo>
                      <a:lnTo>
                        <a:pt x="1657082" y="55329"/>
                      </a:lnTo>
                      <a:lnTo>
                        <a:pt x="1661364" y="54773"/>
                      </a:lnTo>
                      <a:lnTo>
                        <a:pt x="1665645" y="54217"/>
                      </a:lnTo>
                      <a:lnTo>
                        <a:pt x="1669927" y="53662"/>
                      </a:lnTo>
                      <a:lnTo>
                        <a:pt x="1674209" y="53109"/>
                      </a:lnTo>
                      <a:lnTo>
                        <a:pt x="1678491" y="52557"/>
                      </a:lnTo>
                      <a:lnTo>
                        <a:pt x="1682772" y="52007"/>
                      </a:lnTo>
                      <a:lnTo>
                        <a:pt x="1687055" y="51457"/>
                      </a:lnTo>
                      <a:lnTo>
                        <a:pt x="1691337" y="50910"/>
                      </a:lnTo>
                      <a:lnTo>
                        <a:pt x="1695618" y="50363"/>
                      </a:lnTo>
                      <a:lnTo>
                        <a:pt x="1699901" y="49818"/>
                      </a:lnTo>
                      <a:lnTo>
                        <a:pt x="1704181" y="49274"/>
                      </a:lnTo>
                      <a:lnTo>
                        <a:pt x="1708464" y="48732"/>
                      </a:lnTo>
                      <a:lnTo>
                        <a:pt x="1712746" y="48190"/>
                      </a:lnTo>
                      <a:lnTo>
                        <a:pt x="1717027" y="47650"/>
                      </a:lnTo>
                      <a:lnTo>
                        <a:pt x="1721309" y="47110"/>
                      </a:lnTo>
                      <a:lnTo>
                        <a:pt x="1725591" y="46573"/>
                      </a:lnTo>
                      <a:lnTo>
                        <a:pt x="1729874" y="46036"/>
                      </a:lnTo>
                      <a:lnTo>
                        <a:pt x="1734155" y="45501"/>
                      </a:lnTo>
                      <a:lnTo>
                        <a:pt x="1738436" y="44967"/>
                      </a:lnTo>
                      <a:lnTo>
                        <a:pt x="1742719" y="44435"/>
                      </a:lnTo>
                      <a:lnTo>
                        <a:pt x="1747001" y="43902"/>
                      </a:lnTo>
                      <a:lnTo>
                        <a:pt x="1751283" y="43373"/>
                      </a:lnTo>
                      <a:lnTo>
                        <a:pt x="1755564" y="42843"/>
                      </a:lnTo>
                      <a:lnTo>
                        <a:pt x="1759846" y="42315"/>
                      </a:lnTo>
                      <a:lnTo>
                        <a:pt x="1764128" y="41788"/>
                      </a:lnTo>
                      <a:lnTo>
                        <a:pt x="1768410" y="41263"/>
                      </a:lnTo>
                      <a:lnTo>
                        <a:pt x="1772692" y="40738"/>
                      </a:lnTo>
                      <a:lnTo>
                        <a:pt x="1776973" y="40215"/>
                      </a:lnTo>
                      <a:lnTo>
                        <a:pt x="1781256" y="39693"/>
                      </a:lnTo>
                      <a:lnTo>
                        <a:pt x="1785538" y="39172"/>
                      </a:lnTo>
                      <a:lnTo>
                        <a:pt x="1789819" y="38652"/>
                      </a:lnTo>
                      <a:lnTo>
                        <a:pt x="1794101" y="38134"/>
                      </a:lnTo>
                      <a:lnTo>
                        <a:pt x="1798383" y="37616"/>
                      </a:lnTo>
                      <a:lnTo>
                        <a:pt x="1802665" y="37100"/>
                      </a:lnTo>
                      <a:lnTo>
                        <a:pt x="1806947" y="36585"/>
                      </a:lnTo>
                      <a:lnTo>
                        <a:pt x="1811228" y="36071"/>
                      </a:lnTo>
                      <a:lnTo>
                        <a:pt x="1815510" y="35559"/>
                      </a:lnTo>
                      <a:lnTo>
                        <a:pt x="1819793" y="35046"/>
                      </a:lnTo>
                      <a:lnTo>
                        <a:pt x="1824075" y="34536"/>
                      </a:lnTo>
                      <a:lnTo>
                        <a:pt x="1828356" y="34026"/>
                      </a:lnTo>
                      <a:lnTo>
                        <a:pt x="1832638" y="33518"/>
                      </a:lnTo>
                      <a:lnTo>
                        <a:pt x="1836920" y="33011"/>
                      </a:lnTo>
                      <a:lnTo>
                        <a:pt x="1841202" y="32505"/>
                      </a:lnTo>
                      <a:lnTo>
                        <a:pt x="1845484" y="31999"/>
                      </a:lnTo>
                      <a:lnTo>
                        <a:pt x="1849765" y="31496"/>
                      </a:lnTo>
                      <a:lnTo>
                        <a:pt x="1854047" y="30993"/>
                      </a:lnTo>
                      <a:lnTo>
                        <a:pt x="1858330" y="30491"/>
                      </a:lnTo>
                      <a:lnTo>
                        <a:pt x="1862611" y="29991"/>
                      </a:lnTo>
                      <a:lnTo>
                        <a:pt x="1866893" y="29491"/>
                      </a:lnTo>
                      <a:lnTo>
                        <a:pt x="1871175" y="28993"/>
                      </a:lnTo>
                      <a:lnTo>
                        <a:pt x="1875457" y="28494"/>
                      </a:lnTo>
                      <a:lnTo>
                        <a:pt x="1879739" y="27998"/>
                      </a:lnTo>
                      <a:lnTo>
                        <a:pt x="1884020" y="27502"/>
                      </a:lnTo>
                      <a:lnTo>
                        <a:pt x="1888302" y="27009"/>
                      </a:lnTo>
                      <a:lnTo>
                        <a:pt x="1892584" y="26515"/>
                      </a:lnTo>
                      <a:lnTo>
                        <a:pt x="1896866" y="26023"/>
                      </a:lnTo>
                      <a:lnTo>
                        <a:pt x="1901148" y="25531"/>
                      </a:lnTo>
                      <a:lnTo>
                        <a:pt x="1905429" y="25041"/>
                      </a:lnTo>
                      <a:lnTo>
                        <a:pt x="1909712" y="24552"/>
                      </a:lnTo>
                      <a:lnTo>
                        <a:pt x="1913994" y="24065"/>
                      </a:lnTo>
                      <a:lnTo>
                        <a:pt x="1918274" y="23578"/>
                      </a:lnTo>
                      <a:lnTo>
                        <a:pt x="1922557" y="23091"/>
                      </a:lnTo>
                      <a:lnTo>
                        <a:pt x="1926839" y="22606"/>
                      </a:lnTo>
                      <a:lnTo>
                        <a:pt x="1931121" y="22123"/>
                      </a:lnTo>
                      <a:lnTo>
                        <a:pt x="1935403" y="21639"/>
                      </a:lnTo>
                      <a:lnTo>
                        <a:pt x="1939685" y="21157"/>
                      </a:lnTo>
                      <a:lnTo>
                        <a:pt x="1943966" y="20676"/>
                      </a:lnTo>
                      <a:lnTo>
                        <a:pt x="1948248" y="20197"/>
                      </a:lnTo>
                      <a:lnTo>
                        <a:pt x="1952531" y="19717"/>
                      </a:lnTo>
                      <a:lnTo>
                        <a:pt x="1956811" y="19239"/>
                      </a:lnTo>
                      <a:lnTo>
                        <a:pt x="1961094" y="18762"/>
                      </a:lnTo>
                      <a:lnTo>
                        <a:pt x="1965376" y="18286"/>
                      </a:lnTo>
                      <a:lnTo>
                        <a:pt x="1969658" y="17811"/>
                      </a:lnTo>
                      <a:lnTo>
                        <a:pt x="1973939" y="17337"/>
                      </a:lnTo>
                      <a:lnTo>
                        <a:pt x="1978221" y="16864"/>
                      </a:lnTo>
                      <a:lnTo>
                        <a:pt x="1982503" y="16392"/>
                      </a:lnTo>
                      <a:lnTo>
                        <a:pt x="1986785" y="15920"/>
                      </a:lnTo>
                      <a:lnTo>
                        <a:pt x="1991068" y="15449"/>
                      </a:lnTo>
                      <a:lnTo>
                        <a:pt x="1995349" y="14980"/>
                      </a:lnTo>
                      <a:lnTo>
                        <a:pt x="1999631" y="14512"/>
                      </a:lnTo>
                      <a:lnTo>
                        <a:pt x="2003913" y="14044"/>
                      </a:lnTo>
                      <a:lnTo>
                        <a:pt x="2008195" y="13578"/>
                      </a:lnTo>
                      <a:lnTo>
                        <a:pt x="2012476" y="13113"/>
                      </a:lnTo>
                      <a:lnTo>
                        <a:pt x="2016758" y="12648"/>
                      </a:lnTo>
                      <a:lnTo>
                        <a:pt x="2021040" y="12184"/>
                      </a:lnTo>
                      <a:lnTo>
                        <a:pt x="2025322" y="11721"/>
                      </a:lnTo>
                      <a:lnTo>
                        <a:pt x="2029603" y="11260"/>
                      </a:lnTo>
                      <a:lnTo>
                        <a:pt x="2033886" y="10798"/>
                      </a:lnTo>
                      <a:lnTo>
                        <a:pt x="2038168" y="10338"/>
                      </a:lnTo>
                      <a:lnTo>
                        <a:pt x="2042449" y="9879"/>
                      </a:lnTo>
                      <a:lnTo>
                        <a:pt x="2046731" y="9421"/>
                      </a:lnTo>
                      <a:lnTo>
                        <a:pt x="2051013" y="8963"/>
                      </a:lnTo>
                      <a:lnTo>
                        <a:pt x="2055295" y="8507"/>
                      </a:lnTo>
                      <a:lnTo>
                        <a:pt x="2059577" y="8051"/>
                      </a:lnTo>
                      <a:lnTo>
                        <a:pt x="2063858" y="7597"/>
                      </a:lnTo>
                      <a:lnTo>
                        <a:pt x="2068140" y="7143"/>
                      </a:lnTo>
                      <a:lnTo>
                        <a:pt x="2072422" y="6690"/>
                      </a:lnTo>
                      <a:lnTo>
                        <a:pt x="2076704" y="6238"/>
                      </a:lnTo>
                      <a:lnTo>
                        <a:pt x="2080986" y="5787"/>
                      </a:lnTo>
                      <a:lnTo>
                        <a:pt x="2085267" y="5337"/>
                      </a:lnTo>
                      <a:lnTo>
                        <a:pt x="2089550" y="4887"/>
                      </a:lnTo>
                      <a:lnTo>
                        <a:pt x="2093832" y="4438"/>
                      </a:lnTo>
                      <a:lnTo>
                        <a:pt x="2098114" y="3991"/>
                      </a:lnTo>
                      <a:lnTo>
                        <a:pt x="2102395" y="3544"/>
                      </a:lnTo>
                      <a:lnTo>
                        <a:pt x="2106677" y="3098"/>
                      </a:lnTo>
                      <a:lnTo>
                        <a:pt x="2110959" y="2653"/>
                      </a:lnTo>
                      <a:lnTo>
                        <a:pt x="2115241" y="2209"/>
                      </a:lnTo>
                      <a:lnTo>
                        <a:pt x="2119523" y="1766"/>
                      </a:lnTo>
                      <a:lnTo>
                        <a:pt x="2123804" y="1322"/>
                      </a:lnTo>
                      <a:lnTo>
                        <a:pt x="2128087" y="881"/>
                      </a:lnTo>
                      <a:lnTo>
                        <a:pt x="2132369" y="441"/>
                      </a:lnTo>
                      <a:lnTo>
                        <a:pt x="2136650" y="0"/>
                      </a:lnTo>
                    </a:path>
                  </a:pathLst>
                </a:custGeom>
                <a:noFill/>
                <a:ln w="9525" cap="flat">
                  <a:solidFill>
                    <a:schemeClr val="tx1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0" name="Freeform: Shape 1559">
                  <a:extLst>
                    <a:ext uri="{FF2B5EF4-FFF2-40B4-BE49-F238E27FC236}">
                      <a16:creationId xmlns:a16="http://schemas.microsoft.com/office/drawing/2014/main" id="{A1A720F5-96B6-2CA9-E8C5-302C20BF184A}"/>
                    </a:ext>
                  </a:extLst>
                </p:cNvPr>
                <p:cNvSpPr/>
                <p:nvPr/>
              </p:nvSpPr>
              <p:spPr>
                <a:xfrm>
                  <a:off x="3980012" y="1480868"/>
                  <a:ext cx="2136650" cy="708130"/>
                </a:xfrm>
                <a:custGeom>
                  <a:avLst/>
                  <a:gdLst>
                    <a:gd name="csX0" fmla="*/ 0 w 2136650"/>
                    <a:gd name="csY0" fmla="*/ 0 h 708130"/>
                    <a:gd name="csX1" fmla="*/ 4283 w 2136650"/>
                    <a:gd name="csY1" fmla="*/ 553364 h 708130"/>
                    <a:gd name="csX2" fmla="*/ 8564 w 2136650"/>
                    <a:gd name="csY2" fmla="*/ 619069 h 708130"/>
                    <a:gd name="csX3" fmla="*/ 12846 w 2136650"/>
                    <a:gd name="csY3" fmla="*/ 652234 h 708130"/>
                    <a:gd name="csX4" fmla="*/ 17128 w 2136650"/>
                    <a:gd name="csY4" fmla="*/ 672302 h 708130"/>
                    <a:gd name="csX5" fmla="*/ 21409 w 2136650"/>
                    <a:gd name="csY5" fmla="*/ 685366 h 708130"/>
                    <a:gd name="csX6" fmla="*/ 25692 w 2136650"/>
                    <a:gd name="csY6" fmla="*/ 694136 h 708130"/>
                    <a:gd name="csX7" fmla="*/ 29973 w 2136650"/>
                    <a:gd name="csY7" fmla="*/ 700043 h 708130"/>
                    <a:gd name="csX8" fmla="*/ 34255 w 2136650"/>
                    <a:gd name="csY8" fmla="*/ 703936 h 708130"/>
                    <a:gd name="csX9" fmla="*/ 38537 w 2136650"/>
                    <a:gd name="csY9" fmla="*/ 706357 h 708130"/>
                    <a:gd name="csX10" fmla="*/ 42818 w 2136650"/>
                    <a:gd name="csY10" fmla="*/ 707670 h 708130"/>
                    <a:gd name="csX11" fmla="*/ 47101 w 2136650"/>
                    <a:gd name="csY11" fmla="*/ 708130 h 708130"/>
                    <a:gd name="csX12" fmla="*/ 51383 w 2136650"/>
                    <a:gd name="csY12" fmla="*/ 707925 h 708130"/>
                    <a:gd name="csX13" fmla="*/ 55664 w 2136650"/>
                    <a:gd name="csY13" fmla="*/ 707193 h 708130"/>
                    <a:gd name="csX14" fmla="*/ 59946 w 2136650"/>
                    <a:gd name="csY14" fmla="*/ 706037 h 708130"/>
                    <a:gd name="csX15" fmla="*/ 64228 w 2136650"/>
                    <a:gd name="csY15" fmla="*/ 704541 h 708130"/>
                    <a:gd name="csX16" fmla="*/ 68510 w 2136650"/>
                    <a:gd name="csY16" fmla="*/ 702767 h 708130"/>
                    <a:gd name="csX17" fmla="*/ 72792 w 2136650"/>
                    <a:gd name="csY17" fmla="*/ 700768 h 708130"/>
                    <a:gd name="csX18" fmla="*/ 77073 w 2136650"/>
                    <a:gd name="csY18" fmla="*/ 698585 h 708130"/>
                    <a:gd name="csX19" fmla="*/ 81355 w 2136650"/>
                    <a:gd name="csY19" fmla="*/ 696251 h 708130"/>
                    <a:gd name="csX20" fmla="*/ 85638 w 2136650"/>
                    <a:gd name="csY20" fmla="*/ 693793 h 708130"/>
                    <a:gd name="csX21" fmla="*/ 89919 w 2136650"/>
                    <a:gd name="csY21" fmla="*/ 691234 h 708130"/>
                    <a:gd name="csX22" fmla="*/ 94201 w 2136650"/>
                    <a:gd name="csY22" fmla="*/ 688594 h 708130"/>
                    <a:gd name="csX23" fmla="*/ 98483 w 2136650"/>
                    <a:gd name="csY23" fmla="*/ 685887 h 708130"/>
                    <a:gd name="csX24" fmla="*/ 102765 w 2136650"/>
                    <a:gd name="csY24" fmla="*/ 683128 h 708130"/>
                    <a:gd name="csX25" fmla="*/ 107047 w 2136650"/>
                    <a:gd name="csY25" fmla="*/ 680326 h 708130"/>
                    <a:gd name="csX26" fmla="*/ 111329 w 2136650"/>
                    <a:gd name="csY26" fmla="*/ 677492 h 708130"/>
                    <a:gd name="csX27" fmla="*/ 115610 w 2136650"/>
                    <a:gd name="csY27" fmla="*/ 674634 h 708130"/>
                    <a:gd name="csX28" fmla="*/ 119892 w 2136650"/>
                    <a:gd name="csY28" fmla="*/ 671758 h 708130"/>
                    <a:gd name="csX29" fmla="*/ 124175 w 2136650"/>
                    <a:gd name="csY29" fmla="*/ 668871 h 708130"/>
                    <a:gd name="csX30" fmla="*/ 128456 w 2136650"/>
                    <a:gd name="csY30" fmla="*/ 665977 h 708130"/>
                    <a:gd name="csX31" fmla="*/ 132738 w 2136650"/>
                    <a:gd name="csY31" fmla="*/ 663081 h 708130"/>
                    <a:gd name="csX32" fmla="*/ 137020 w 2136650"/>
                    <a:gd name="csY32" fmla="*/ 660186 h 708130"/>
                    <a:gd name="csX33" fmla="*/ 141301 w 2136650"/>
                    <a:gd name="csY33" fmla="*/ 657295 h 708130"/>
                    <a:gd name="csX34" fmla="*/ 145584 w 2136650"/>
                    <a:gd name="csY34" fmla="*/ 654413 h 708130"/>
                    <a:gd name="csX35" fmla="*/ 149865 w 2136650"/>
                    <a:gd name="csY35" fmla="*/ 651539 h 708130"/>
                    <a:gd name="csX36" fmla="*/ 154147 w 2136650"/>
                    <a:gd name="csY36" fmla="*/ 648677 h 708130"/>
                    <a:gd name="csX37" fmla="*/ 158430 w 2136650"/>
                    <a:gd name="csY37" fmla="*/ 645828 h 708130"/>
                    <a:gd name="csX38" fmla="*/ 162711 w 2136650"/>
                    <a:gd name="csY38" fmla="*/ 642994 h 708130"/>
                    <a:gd name="csX39" fmla="*/ 166993 w 2136650"/>
                    <a:gd name="csY39" fmla="*/ 640176 h 708130"/>
                    <a:gd name="csX40" fmla="*/ 171274 w 2136650"/>
                    <a:gd name="csY40" fmla="*/ 637374 h 708130"/>
                    <a:gd name="csX41" fmla="*/ 175556 w 2136650"/>
                    <a:gd name="csY41" fmla="*/ 634591 h 708130"/>
                    <a:gd name="csX42" fmla="*/ 179839 w 2136650"/>
                    <a:gd name="csY42" fmla="*/ 631826 h 708130"/>
                    <a:gd name="csX43" fmla="*/ 184121 w 2136650"/>
                    <a:gd name="csY43" fmla="*/ 629080 h 708130"/>
                    <a:gd name="csX44" fmla="*/ 188402 w 2136650"/>
                    <a:gd name="csY44" fmla="*/ 626354 h 708130"/>
                    <a:gd name="csX45" fmla="*/ 192684 w 2136650"/>
                    <a:gd name="csY45" fmla="*/ 623648 h 708130"/>
                    <a:gd name="csX46" fmla="*/ 196965 w 2136650"/>
                    <a:gd name="csY46" fmla="*/ 620963 h 708130"/>
                    <a:gd name="csX47" fmla="*/ 201248 w 2136650"/>
                    <a:gd name="csY47" fmla="*/ 618298 h 708130"/>
                    <a:gd name="csX48" fmla="*/ 205530 w 2136650"/>
                    <a:gd name="csY48" fmla="*/ 615654 h 708130"/>
                    <a:gd name="csX49" fmla="*/ 209811 w 2136650"/>
                    <a:gd name="csY49" fmla="*/ 613031 h 708130"/>
                    <a:gd name="csX50" fmla="*/ 214093 w 2136650"/>
                    <a:gd name="csY50" fmla="*/ 610430 h 708130"/>
                    <a:gd name="csX51" fmla="*/ 218376 w 2136650"/>
                    <a:gd name="csY51" fmla="*/ 607850 h 708130"/>
                    <a:gd name="csX52" fmla="*/ 222657 w 2136650"/>
                    <a:gd name="csY52" fmla="*/ 605290 h 708130"/>
                    <a:gd name="csX53" fmla="*/ 226939 w 2136650"/>
                    <a:gd name="csY53" fmla="*/ 602753 h 708130"/>
                    <a:gd name="csX54" fmla="*/ 231221 w 2136650"/>
                    <a:gd name="csY54" fmla="*/ 600236 h 708130"/>
                    <a:gd name="csX55" fmla="*/ 235502 w 2136650"/>
                    <a:gd name="csY55" fmla="*/ 597739 h 708130"/>
                    <a:gd name="csX56" fmla="*/ 239785 w 2136650"/>
                    <a:gd name="csY56" fmla="*/ 595265 h 708130"/>
                    <a:gd name="csX57" fmla="*/ 244066 w 2136650"/>
                    <a:gd name="csY57" fmla="*/ 592811 h 708130"/>
                    <a:gd name="csX58" fmla="*/ 248348 w 2136650"/>
                    <a:gd name="csY58" fmla="*/ 590377 h 708130"/>
                    <a:gd name="csX59" fmla="*/ 252630 w 2136650"/>
                    <a:gd name="csY59" fmla="*/ 587965 h 708130"/>
                    <a:gd name="csX60" fmla="*/ 256912 w 2136650"/>
                    <a:gd name="csY60" fmla="*/ 585572 h 708130"/>
                    <a:gd name="csX61" fmla="*/ 261194 w 2136650"/>
                    <a:gd name="csY61" fmla="*/ 583199 h 708130"/>
                    <a:gd name="csX62" fmla="*/ 265476 w 2136650"/>
                    <a:gd name="csY62" fmla="*/ 580847 h 708130"/>
                    <a:gd name="csX63" fmla="*/ 269757 w 2136650"/>
                    <a:gd name="csY63" fmla="*/ 578515 h 708130"/>
                    <a:gd name="csX64" fmla="*/ 274039 w 2136650"/>
                    <a:gd name="csY64" fmla="*/ 576201 h 708130"/>
                    <a:gd name="csX65" fmla="*/ 278322 w 2136650"/>
                    <a:gd name="csY65" fmla="*/ 573908 h 708130"/>
                    <a:gd name="csX66" fmla="*/ 282603 w 2136650"/>
                    <a:gd name="csY66" fmla="*/ 571634 h 708130"/>
                    <a:gd name="csX67" fmla="*/ 286885 w 2136650"/>
                    <a:gd name="csY67" fmla="*/ 569378 h 708130"/>
                    <a:gd name="csX68" fmla="*/ 291167 w 2136650"/>
                    <a:gd name="csY68" fmla="*/ 567143 h 708130"/>
                    <a:gd name="csX69" fmla="*/ 295449 w 2136650"/>
                    <a:gd name="csY69" fmla="*/ 564924 h 708130"/>
                    <a:gd name="csX70" fmla="*/ 299731 w 2136650"/>
                    <a:gd name="csY70" fmla="*/ 562724 h 708130"/>
                    <a:gd name="csX71" fmla="*/ 304013 w 2136650"/>
                    <a:gd name="csY71" fmla="*/ 560543 h 708130"/>
                    <a:gd name="csX72" fmla="*/ 308294 w 2136650"/>
                    <a:gd name="csY72" fmla="*/ 558379 h 708130"/>
                    <a:gd name="csX73" fmla="*/ 312577 w 2136650"/>
                    <a:gd name="csY73" fmla="*/ 556234 h 708130"/>
                    <a:gd name="csX74" fmla="*/ 316858 w 2136650"/>
                    <a:gd name="csY74" fmla="*/ 554105 h 708130"/>
                    <a:gd name="csX75" fmla="*/ 321140 w 2136650"/>
                    <a:gd name="csY75" fmla="*/ 551993 h 708130"/>
                    <a:gd name="csX76" fmla="*/ 325422 w 2136650"/>
                    <a:gd name="csY76" fmla="*/ 549900 h 708130"/>
                    <a:gd name="csX77" fmla="*/ 329703 w 2136650"/>
                    <a:gd name="csY77" fmla="*/ 547822 h 708130"/>
                    <a:gd name="csX78" fmla="*/ 333985 w 2136650"/>
                    <a:gd name="csY78" fmla="*/ 545761 h 708130"/>
                    <a:gd name="csX79" fmla="*/ 338267 w 2136650"/>
                    <a:gd name="csY79" fmla="*/ 543716 h 708130"/>
                    <a:gd name="csX80" fmla="*/ 342549 w 2136650"/>
                    <a:gd name="csY80" fmla="*/ 541689 h 708130"/>
                    <a:gd name="csX81" fmla="*/ 346831 w 2136650"/>
                    <a:gd name="csY81" fmla="*/ 539676 h 708130"/>
                    <a:gd name="csX82" fmla="*/ 351112 w 2136650"/>
                    <a:gd name="csY82" fmla="*/ 537680 h 708130"/>
                    <a:gd name="csX83" fmla="*/ 355395 w 2136650"/>
                    <a:gd name="csY83" fmla="*/ 535698 h 708130"/>
                    <a:gd name="csX84" fmla="*/ 359677 w 2136650"/>
                    <a:gd name="csY84" fmla="*/ 533732 h 708130"/>
                    <a:gd name="csX85" fmla="*/ 363959 w 2136650"/>
                    <a:gd name="csY85" fmla="*/ 531782 h 708130"/>
                    <a:gd name="csX86" fmla="*/ 368240 w 2136650"/>
                    <a:gd name="csY86" fmla="*/ 529846 h 708130"/>
                    <a:gd name="csX87" fmla="*/ 372523 w 2136650"/>
                    <a:gd name="csY87" fmla="*/ 527926 h 708130"/>
                    <a:gd name="csX88" fmla="*/ 376804 w 2136650"/>
                    <a:gd name="csY88" fmla="*/ 526020 h 708130"/>
                    <a:gd name="csX89" fmla="*/ 381086 w 2136650"/>
                    <a:gd name="csY89" fmla="*/ 524128 h 708130"/>
                    <a:gd name="csX90" fmla="*/ 385368 w 2136650"/>
                    <a:gd name="csY90" fmla="*/ 522250 h 708130"/>
                    <a:gd name="csX91" fmla="*/ 389649 w 2136650"/>
                    <a:gd name="csY91" fmla="*/ 520386 h 708130"/>
                    <a:gd name="csX92" fmla="*/ 393932 w 2136650"/>
                    <a:gd name="csY92" fmla="*/ 518535 h 708130"/>
                    <a:gd name="csX93" fmla="*/ 398214 w 2136650"/>
                    <a:gd name="csY93" fmla="*/ 516700 h 708130"/>
                    <a:gd name="csX94" fmla="*/ 402495 w 2136650"/>
                    <a:gd name="csY94" fmla="*/ 514876 h 708130"/>
                    <a:gd name="csX95" fmla="*/ 406777 w 2136650"/>
                    <a:gd name="csY95" fmla="*/ 513066 h 708130"/>
                    <a:gd name="csX96" fmla="*/ 411059 w 2136650"/>
                    <a:gd name="csY96" fmla="*/ 511270 h 708130"/>
                    <a:gd name="csX97" fmla="*/ 415341 w 2136650"/>
                    <a:gd name="csY97" fmla="*/ 509487 h 708130"/>
                    <a:gd name="csX98" fmla="*/ 419623 w 2136650"/>
                    <a:gd name="csY98" fmla="*/ 507716 h 708130"/>
                    <a:gd name="csX99" fmla="*/ 423904 w 2136650"/>
                    <a:gd name="csY99" fmla="*/ 505958 h 708130"/>
                    <a:gd name="csX100" fmla="*/ 428186 w 2136650"/>
                    <a:gd name="csY100" fmla="*/ 504212 h 708130"/>
                    <a:gd name="csX101" fmla="*/ 432469 w 2136650"/>
                    <a:gd name="csY101" fmla="*/ 502478 h 708130"/>
                    <a:gd name="csX102" fmla="*/ 436750 w 2136650"/>
                    <a:gd name="csY102" fmla="*/ 500757 h 708130"/>
                    <a:gd name="csX103" fmla="*/ 441032 w 2136650"/>
                    <a:gd name="csY103" fmla="*/ 499048 h 708130"/>
                    <a:gd name="csX104" fmla="*/ 445314 w 2136650"/>
                    <a:gd name="csY104" fmla="*/ 497350 h 708130"/>
                    <a:gd name="csX105" fmla="*/ 449596 w 2136650"/>
                    <a:gd name="csY105" fmla="*/ 495664 h 708130"/>
                    <a:gd name="csX106" fmla="*/ 453878 w 2136650"/>
                    <a:gd name="csY106" fmla="*/ 493990 h 708130"/>
                    <a:gd name="csX107" fmla="*/ 458160 w 2136650"/>
                    <a:gd name="csY107" fmla="*/ 492327 h 708130"/>
                    <a:gd name="csX108" fmla="*/ 462441 w 2136650"/>
                    <a:gd name="csY108" fmla="*/ 490674 h 708130"/>
                    <a:gd name="csX109" fmla="*/ 466723 w 2136650"/>
                    <a:gd name="csY109" fmla="*/ 489034 h 708130"/>
                    <a:gd name="csX110" fmla="*/ 471006 w 2136650"/>
                    <a:gd name="csY110" fmla="*/ 487404 h 708130"/>
                    <a:gd name="csX111" fmla="*/ 475287 w 2136650"/>
                    <a:gd name="csY111" fmla="*/ 485786 h 708130"/>
                    <a:gd name="csX112" fmla="*/ 479569 w 2136650"/>
                    <a:gd name="csY112" fmla="*/ 484177 h 708130"/>
                    <a:gd name="csX113" fmla="*/ 483851 w 2136650"/>
                    <a:gd name="csY113" fmla="*/ 482580 h 708130"/>
                    <a:gd name="csX114" fmla="*/ 488132 w 2136650"/>
                    <a:gd name="csY114" fmla="*/ 480992 h 708130"/>
                    <a:gd name="csX115" fmla="*/ 492415 w 2136650"/>
                    <a:gd name="csY115" fmla="*/ 479415 h 708130"/>
                    <a:gd name="csX116" fmla="*/ 496696 w 2136650"/>
                    <a:gd name="csY116" fmla="*/ 477848 h 708130"/>
                    <a:gd name="csX117" fmla="*/ 500978 w 2136650"/>
                    <a:gd name="csY117" fmla="*/ 476292 h 708130"/>
                    <a:gd name="csX118" fmla="*/ 505261 w 2136650"/>
                    <a:gd name="csY118" fmla="*/ 474745 h 708130"/>
                    <a:gd name="csX119" fmla="*/ 509542 w 2136650"/>
                    <a:gd name="csY119" fmla="*/ 473208 h 708130"/>
                    <a:gd name="csX120" fmla="*/ 513824 w 2136650"/>
                    <a:gd name="csY120" fmla="*/ 471680 h 708130"/>
                    <a:gd name="csX121" fmla="*/ 518105 w 2136650"/>
                    <a:gd name="csY121" fmla="*/ 470163 h 708130"/>
                    <a:gd name="csX122" fmla="*/ 522387 w 2136650"/>
                    <a:gd name="csY122" fmla="*/ 468654 h 708130"/>
                    <a:gd name="csX123" fmla="*/ 526670 w 2136650"/>
                    <a:gd name="csY123" fmla="*/ 467156 h 708130"/>
                    <a:gd name="csX124" fmla="*/ 530952 w 2136650"/>
                    <a:gd name="csY124" fmla="*/ 465666 h 708130"/>
                    <a:gd name="csX125" fmla="*/ 535233 w 2136650"/>
                    <a:gd name="csY125" fmla="*/ 464186 h 708130"/>
                    <a:gd name="csX126" fmla="*/ 539515 w 2136650"/>
                    <a:gd name="csY126" fmla="*/ 462714 h 708130"/>
                    <a:gd name="csX127" fmla="*/ 543797 w 2136650"/>
                    <a:gd name="csY127" fmla="*/ 461252 h 708130"/>
                    <a:gd name="csX128" fmla="*/ 548079 w 2136650"/>
                    <a:gd name="csY128" fmla="*/ 459798 h 708130"/>
                    <a:gd name="csX129" fmla="*/ 552361 w 2136650"/>
                    <a:gd name="csY129" fmla="*/ 458353 h 708130"/>
                    <a:gd name="csX130" fmla="*/ 556642 w 2136650"/>
                    <a:gd name="csY130" fmla="*/ 456917 h 708130"/>
                    <a:gd name="csX131" fmla="*/ 560924 w 2136650"/>
                    <a:gd name="csY131" fmla="*/ 455490 h 708130"/>
                    <a:gd name="csX132" fmla="*/ 565207 w 2136650"/>
                    <a:gd name="csY132" fmla="*/ 454071 h 708130"/>
                    <a:gd name="csX133" fmla="*/ 569488 w 2136650"/>
                    <a:gd name="csY133" fmla="*/ 452659 h 708130"/>
                    <a:gd name="csX134" fmla="*/ 573770 w 2136650"/>
                    <a:gd name="csY134" fmla="*/ 451257 h 708130"/>
                    <a:gd name="csX135" fmla="*/ 578052 w 2136650"/>
                    <a:gd name="csY135" fmla="*/ 449862 h 708130"/>
                    <a:gd name="csX136" fmla="*/ 582333 w 2136650"/>
                    <a:gd name="csY136" fmla="*/ 448476 h 708130"/>
                    <a:gd name="csX137" fmla="*/ 586615 w 2136650"/>
                    <a:gd name="csY137" fmla="*/ 447097 h 708130"/>
                    <a:gd name="csX138" fmla="*/ 590897 w 2136650"/>
                    <a:gd name="csY138" fmla="*/ 445726 h 708130"/>
                    <a:gd name="csX139" fmla="*/ 595179 w 2136650"/>
                    <a:gd name="csY139" fmla="*/ 444364 h 708130"/>
                    <a:gd name="csX140" fmla="*/ 599461 w 2136650"/>
                    <a:gd name="csY140" fmla="*/ 443009 h 708130"/>
                    <a:gd name="csX141" fmla="*/ 603743 w 2136650"/>
                    <a:gd name="csY141" fmla="*/ 441662 h 708130"/>
                    <a:gd name="csX142" fmla="*/ 608025 w 2136650"/>
                    <a:gd name="csY142" fmla="*/ 440321 h 708130"/>
                    <a:gd name="csX143" fmla="*/ 612307 w 2136650"/>
                    <a:gd name="csY143" fmla="*/ 438989 h 708130"/>
                    <a:gd name="csX144" fmla="*/ 616588 w 2136650"/>
                    <a:gd name="csY144" fmla="*/ 437664 h 708130"/>
                    <a:gd name="csX145" fmla="*/ 620870 w 2136650"/>
                    <a:gd name="csY145" fmla="*/ 436347 h 708130"/>
                    <a:gd name="csX146" fmla="*/ 625153 w 2136650"/>
                    <a:gd name="csY146" fmla="*/ 435036 h 708130"/>
                    <a:gd name="csX147" fmla="*/ 629434 w 2136650"/>
                    <a:gd name="csY147" fmla="*/ 433733 h 708130"/>
                    <a:gd name="csX148" fmla="*/ 633716 w 2136650"/>
                    <a:gd name="csY148" fmla="*/ 432436 h 708130"/>
                    <a:gd name="csX149" fmla="*/ 637998 w 2136650"/>
                    <a:gd name="csY149" fmla="*/ 431147 h 708130"/>
                    <a:gd name="csX150" fmla="*/ 642279 w 2136650"/>
                    <a:gd name="csY150" fmla="*/ 429865 h 708130"/>
                    <a:gd name="csX151" fmla="*/ 646562 w 2136650"/>
                    <a:gd name="csY151" fmla="*/ 428590 h 708130"/>
                    <a:gd name="csX152" fmla="*/ 650843 w 2136650"/>
                    <a:gd name="csY152" fmla="*/ 427321 h 708130"/>
                    <a:gd name="csX153" fmla="*/ 655125 w 2136650"/>
                    <a:gd name="csY153" fmla="*/ 426059 h 708130"/>
                    <a:gd name="csX154" fmla="*/ 659408 w 2136650"/>
                    <a:gd name="csY154" fmla="*/ 424804 h 708130"/>
                    <a:gd name="csX155" fmla="*/ 663688 w 2136650"/>
                    <a:gd name="csY155" fmla="*/ 423555 h 708130"/>
                    <a:gd name="csX156" fmla="*/ 667971 w 2136650"/>
                    <a:gd name="csY156" fmla="*/ 422314 h 708130"/>
                    <a:gd name="csX157" fmla="*/ 672253 w 2136650"/>
                    <a:gd name="csY157" fmla="*/ 421078 h 708130"/>
                    <a:gd name="csX158" fmla="*/ 676534 w 2136650"/>
                    <a:gd name="csY158" fmla="*/ 419848 h 708130"/>
                    <a:gd name="csX159" fmla="*/ 680816 w 2136650"/>
                    <a:gd name="csY159" fmla="*/ 418626 h 708130"/>
                    <a:gd name="csX160" fmla="*/ 685098 w 2136650"/>
                    <a:gd name="csY160" fmla="*/ 417409 h 708130"/>
                    <a:gd name="csX161" fmla="*/ 689381 w 2136650"/>
                    <a:gd name="csY161" fmla="*/ 416198 h 708130"/>
                    <a:gd name="csX162" fmla="*/ 693662 w 2136650"/>
                    <a:gd name="csY162" fmla="*/ 414995 h 708130"/>
                    <a:gd name="csX163" fmla="*/ 697943 w 2136650"/>
                    <a:gd name="csY163" fmla="*/ 413795 h 708130"/>
                    <a:gd name="csX164" fmla="*/ 702226 w 2136650"/>
                    <a:gd name="csY164" fmla="*/ 412604 h 708130"/>
                    <a:gd name="csX165" fmla="*/ 706508 w 2136650"/>
                    <a:gd name="csY165" fmla="*/ 411417 h 708130"/>
                    <a:gd name="csX166" fmla="*/ 710790 w 2136650"/>
                    <a:gd name="csY166" fmla="*/ 410237 h 708130"/>
                    <a:gd name="csX167" fmla="*/ 715072 w 2136650"/>
                    <a:gd name="csY167" fmla="*/ 409062 h 708130"/>
                    <a:gd name="csX168" fmla="*/ 719353 w 2136650"/>
                    <a:gd name="csY168" fmla="*/ 407894 h 708130"/>
                    <a:gd name="csX169" fmla="*/ 723635 w 2136650"/>
                    <a:gd name="csY169" fmla="*/ 406731 h 708130"/>
                    <a:gd name="csX170" fmla="*/ 727917 w 2136650"/>
                    <a:gd name="csY170" fmla="*/ 405574 h 708130"/>
                    <a:gd name="csX171" fmla="*/ 732199 w 2136650"/>
                    <a:gd name="csY171" fmla="*/ 404422 h 708130"/>
                    <a:gd name="csX172" fmla="*/ 736480 w 2136650"/>
                    <a:gd name="csY172" fmla="*/ 403276 h 708130"/>
                    <a:gd name="csX173" fmla="*/ 740763 w 2136650"/>
                    <a:gd name="csY173" fmla="*/ 402135 h 708130"/>
                    <a:gd name="csX174" fmla="*/ 745045 w 2136650"/>
                    <a:gd name="csY174" fmla="*/ 401000 h 708130"/>
                    <a:gd name="csX175" fmla="*/ 749326 w 2136650"/>
                    <a:gd name="csY175" fmla="*/ 399870 h 708130"/>
                    <a:gd name="csX176" fmla="*/ 753608 w 2136650"/>
                    <a:gd name="csY176" fmla="*/ 398746 h 708130"/>
                    <a:gd name="csX177" fmla="*/ 757890 w 2136650"/>
                    <a:gd name="csY177" fmla="*/ 397627 h 708130"/>
                    <a:gd name="csX178" fmla="*/ 762172 w 2136650"/>
                    <a:gd name="csY178" fmla="*/ 396514 h 708130"/>
                    <a:gd name="csX179" fmla="*/ 766454 w 2136650"/>
                    <a:gd name="csY179" fmla="*/ 395405 h 708130"/>
                    <a:gd name="csX180" fmla="*/ 770735 w 2136650"/>
                    <a:gd name="csY180" fmla="*/ 394302 h 708130"/>
                    <a:gd name="csX181" fmla="*/ 775017 w 2136650"/>
                    <a:gd name="csY181" fmla="*/ 393204 h 708130"/>
                    <a:gd name="csX182" fmla="*/ 779300 w 2136650"/>
                    <a:gd name="csY182" fmla="*/ 392111 h 708130"/>
                    <a:gd name="csX183" fmla="*/ 783582 w 2136650"/>
                    <a:gd name="csY183" fmla="*/ 391022 h 708130"/>
                    <a:gd name="csX184" fmla="*/ 787863 w 2136650"/>
                    <a:gd name="csY184" fmla="*/ 389940 h 708130"/>
                    <a:gd name="csX185" fmla="*/ 792145 w 2136650"/>
                    <a:gd name="csY185" fmla="*/ 388861 h 708130"/>
                    <a:gd name="csX186" fmla="*/ 796427 w 2136650"/>
                    <a:gd name="csY186" fmla="*/ 387788 h 708130"/>
                    <a:gd name="csX187" fmla="*/ 800709 w 2136650"/>
                    <a:gd name="csY187" fmla="*/ 386720 h 708130"/>
                    <a:gd name="csX188" fmla="*/ 804991 w 2136650"/>
                    <a:gd name="csY188" fmla="*/ 385656 h 708130"/>
                    <a:gd name="csX189" fmla="*/ 809272 w 2136650"/>
                    <a:gd name="csY189" fmla="*/ 384598 h 708130"/>
                    <a:gd name="csX190" fmla="*/ 813554 w 2136650"/>
                    <a:gd name="csY190" fmla="*/ 383544 h 708130"/>
                    <a:gd name="csX191" fmla="*/ 817837 w 2136650"/>
                    <a:gd name="csY191" fmla="*/ 382494 h 708130"/>
                    <a:gd name="csX192" fmla="*/ 822118 w 2136650"/>
                    <a:gd name="csY192" fmla="*/ 381450 h 708130"/>
                    <a:gd name="csX193" fmla="*/ 826400 w 2136650"/>
                    <a:gd name="csY193" fmla="*/ 380410 h 708130"/>
                    <a:gd name="csX194" fmla="*/ 830681 w 2136650"/>
                    <a:gd name="csY194" fmla="*/ 379375 h 708130"/>
                    <a:gd name="csX195" fmla="*/ 834964 w 2136650"/>
                    <a:gd name="csY195" fmla="*/ 378343 h 708130"/>
                    <a:gd name="csX196" fmla="*/ 839246 w 2136650"/>
                    <a:gd name="csY196" fmla="*/ 377317 h 708130"/>
                    <a:gd name="csX197" fmla="*/ 843527 w 2136650"/>
                    <a:gd name="csY197" fmla="*/ 376295 h 708130"/>
                    <a:gd name="csX198" fmla="*/ 847809 w 2136650"/>
                    <a:gd name="csY198" fmla="*/ 375277 h 708130"/>
                    <a:gd name="csX199" fmla="*/ 852091 w 2136650"/>
                    <a:gd name="csY199" fmla="*/ 374264 h 708130"/>
                    <a:gd name="csX200" fmla="*/ 856373 w 2136650"/>
                    <a:gd name="csY200" fmla="*/ 373255 h 708130"/>
                    <a:gd name="csX201" fmla="*/ 860655 w 2136650"/>
                    <a:gd name="csY201" fmla="*/ 372251 h 708130"/>
                    <a:gd name="csX202" fmla="*/ 864936 w 2136650"/>
                    <a:gd name="csY202" fmla="*/ 371250 h 708130"/>
                    <a:gd name="csX203" fmla="*/ 869219 w 2136650"/>
                    <a:gd name="csY203" fmla="*/ 370254 h 708130"/>
                    <a:gd name="csX204" fmla="*/ 873501 w 2136650"/>
                    <a:gd name="csY204" fmla="*/ 369262 h 708130"/>
                    <a:gd name="csX205" fmla="*/ 877781 w 2136650"/>
                    <a:gd name="csY205" fmla="*/ 368274 h 708130"/>
                    <a:gd name="csX206" fmla="*/ 882064 w 2136650"/>
                    <a:gd name="csY206" fmla="*/ 367291 h 708130"/>
                    <a:gd name="csX207" fmla="*/ 886346 w 2136650"/>
                    <a:gd name="csY207" fmla="*/ 366312 h 708130"/>
                    <a:gd name="csX208" fmla="*/ 890628 w 2136650"/>
                    <a:gd name="csY208" fmla="*/ 365336 h 708130"/>
                    <a:gd name="csX209" fmla="*/ 894910 w 2136650"/>
                    <a:gd name="csY209" fmla="*/ 364364 h 708130"/>
                    <a:gd name="csX210" fmla="*/ 899192 w 2136650"/>
                    <a:gd name="csY210" fmla="*/ 363397 h 708130"/>
                    <a:gd name="csX211" fmla="*/ 903473 w 2136650"/>
                    <a:gd name="csY211" fmla="*/ 362434 h 708130"/>
                    <a:gd name="csX212" fmla="*/ 907755 w 2136650"/>
                    <a:gd name="csY212" fmla="*/ 361474 h 708130"/>
                    <a:gd name="csX213" fmla="*/ 912038 w 2136650"/>
                    <a:gd name="csY213" fmla="*/ 360518 h 708130"/>
                    <a:gd name="csX214" fmla="*/ 916318 w 2136650"/>
                    <a:gd name="csY214" fmla="*/ 359567 h 708130"/>
                    <a:gd name="csX215" fmla="*/ 920601 w 2136650"/>
                    <a:gd name="csY215" fmla="*/ 358618 h 708130"/>
                    <a:gd name="csX216" fmla="*/ 924883 w 2136650"/>
                    <a:gd name="csY216" fmla="*/ 357674 h 708130"/>
                    <a:gd name="csX217" fmla="*/ 929165 w 2136650"/>
                    <a:gd name="csY217" fmla="*/ 356735 h 708130"/>
                    <a:gd name="csX218" fmla="*/ 933446 w 2136650"/>
                    <a:gd name="csY218" fmla="*/ 355798 h 708130"/>
                    <a:gd name="csX219" fmla="*/ 937728 w 2136650"/>
                    <a:gd name="csY219" fmla="*/ 354865 h 708130"/>
                    <a:gd name="csX220" fmla="*/ 942010 w 2136650"/>
                    <a:gd name="csY220" fmla="*/ 353936 h 708130"/>
                    <a:gd name="csX221" fmla="*/ 946292 w 2136650"/>
                    <a:gd name="csY221" fmla="*/ 353011 h 708130"/>
                    <a:gd name="csX222" fmla="*/ 950575 w 2136650"/>
                    <a:gd name="csY222" fmla="*/ 352088 h 708130"/>
                    <a:gd name="csX223" fmla="*/ 954856 w 2136650"/>
                    <a:gd name="csY223" fmla="*/ 351170 h 708130"/>
                    <a:gd name="csX224" fmla="*/ 959138 w 2136650"/>
                    <a:gd name="csY224" fmla="*/ 350255 h 708130"/>
                    <a:gd name="csX225" fmla="*/ 963420 w 2136650"/>
                    <a:gd name="csY225" fmla="*/ 349344 h 708130"/>
                    <a:gd name="csX226" fmla="*/ 967702 w 2136650"/>
                    <a:gd name="csY226" fmla="*/ 348437 h 708130"/>
                    <a:gd name="csX227" fmla="*/ 971983 w 2136650"/>
                    <a:gd name="csY227" fmla="*/ 347533 h 708130"/>
                    <a:gd name="csX228" fmla="*/ 976265 w 2136650"/>
                    <a:gd name="csY228" fmla="*/ 346632 h 708130"/>
                    <a:gd name="csX229" fmla="*/ 980547 w 2136650"/>
                    <a:gd name="csY229" fmla="*/ 345735 h 708130"/>
                    <a:gd name="csX230" fmla="*/ 984829 w 2136650"/>
                    <a:gd name="csY230" fmla="*/ 344841 h 708130"/>
                    <a:gd name="csX231" fmla="*/ 989110 w 2136650"/>
                    <a:gd name="csY231" fmla="*/ 343951 h 708130"/>
                    <a:gd name="csX232" fmla="*/ 993393 w 2136650"/>
                    <a:gd name="csY232" fmla="*/ 343064 h 708130"/>
                    <a:gd name="csX233" fmla="*/ 997674 w 2136650"/>
                    <a:gd name="csY233" fmla="*/ 342180 h 708130"/>
                    <a:gd name="csX234" fmla="*/ 1001956 w 2136650"/>
                    <a:gd name="csY234" fmla="*/ 341300 h 708130"/>
                    <a:gd name="csX235" fmla="*/ 1006239 w 2136650"/>
                    <a:gd name="csY235" fmla="*/ 340423 h 708130"/>
                    <a:gd name="csX236" fmla="*/ 1010519 w 2136650"/>
                    <a:gd name="csY236" fmla="*/ 339549 h 708130"/>
                    <a:gd name="csX237" fmla="*/ 1014802 w 2136650"/>
                    <a:gd name="csY237" fmla="*/ 338678 h 708130"/>
                    <a:gd name="csX238" fmla="*/ 1019084 w 2136650"/>
                    <a:gd name="csY238" fmla="*/ 337811 h 708130"/>
                    <a:gd name="csX239" fmla="*/ 1023365 w 2136650"/>
                    <a:gd name="csY239" fmla="*/ 336947 h 708130"/>
                    <a:gd name="csX240" fmla="*/ 1027647 w 2136650"/>
                    <a:gd name="csY240" fmla="*/ 336086 h 708130"/>
                    <a:gd name="csX241" fmla="*/ 1031929 w 2136650"/>
                    <a:gd name="csY241" fmla="*/ 335228 h 708130"/>
                    <a:gd name="csX242" fmla="*/ 1036211 w 2136650"/>
                    <a:gd name="csY242" fmla="*/ 334373 h 708130"/>
                    <a:gd name="csX243" fmla="*/ 1040493 w 2136650"/>
                    <a:gd name="csY243" fmla="*/ 333522 h 708130"/>
                    <a:gd name="csX244" fmla="*/ 1044774 w 2136650"/>
                    <a:gd name="csY244" fmla="*/ 332674 h 708130"/>
                    <a:gd name="csX245" fmla="*/ 1049057 w 2136650"/>
                    <a:gd name="csY245" fmla="*/ 331829 h 708130"/>
                    <a:gd name="csX246" fmla="*/ 1053339 w 2136650"/>
                    <a:gd name="csY246" fmla="*/ 330986 h 708130"/>
                    <a:gd name="csX247" fmla="*/ 1057621 w 2136650"/>
                    <a:gd name="csY247" fmla="*/ 330147 h 708130"/>
                    <a:gd name="csX248" fmla="*/ 1061902 w 2136650"/>
                    <a:gd name="csY248" fmla="*/ 329310 h 708130"/>
                    <a:gd name="csX249" fmla="*/ 1066184 w 2136650"/>
                    <a:gd name="csY249" fmla="*/ 328477 h 708130"/>
                    <a:gd name="csX250" fmla="*/ 1070466 w 2136650"/>
                    <a:gd name="csY250" fmla="*/ 327646 h 708130"/>
                    <a:gd name="csX251" fmla="*/ 1074748 w 2136650"/>
                    <a:gd name="csY251" fmla="*/ 326819 h 708130"/>
                    <a:gd name="csX252" fmla="*/ 1079030 w 2136650"/>
                    <a:gd name="csY252" fmla="*/ 325994 h 708130"/>
                    <a:gd name="csX253" fmla="*/ 1083311 w 2136650"/>
                    <a:gd name="csY253" fmla="*/ 325172 h 708130"/>
                    <a:gd name="csX254" fmla="*/ 1087594 w 2136650"/>
                    <a:gd name="csY254" fmla="*/ 324353 h 708130"/>
                    <a:gd name="csX255" fmla="*/ 1091876 w 2136650"/>
                    <a:gd name="csY255" fmla="*/ 323538 h 708130"/>
                    <a:gd name="csX256" fmla="*/ 1096157 w 2136650"/>
                    <a:gd name="csY256" fmla="*/ 322725 h 708130"/>
                    <a:gd name="csX257" fmla="*/ 1100439 w 2136650"/>
                    <a:gd name="csY257" fmla="*/ 321914 h 708130"/>
                    <a:gd name="csX258" fmla="*/ 1104721 w 2136650"/>
                    <a:gd name="csY258" fmla="*/ 321107 h 708130"/>
                    <a:gd name="csX259" fmla="*/ 1109003 w 2136650"/>
                    <a:gd name="csY259" fmla="*/ 320302 h 708130"/>
                    <a:gd name="csX260" fmla="*/ 1113285 w 2136650"/>
                    <a:gd name="csY260" fmla="*/ 319500 h 708130"/>
                    <a:gd name="csX261" fmla="*/ 1117566 w 2136650"/>
                    <a:gd name="csY261" fmla="*/ 318701 h 708130"/>
                    <a:gd name="csX262" fmla="*/ 1121848 w 2136650"/>
                    <a:gd name="csY262" fmla="*/ 317904 h 708130"/>
                    <a:gd name="csX263" fmla="*/ 1126131 w 2136650"/>
                    <a:gd name="csY263" fmla="*/ 317111 h 708130"/>
                    <a:gd name="csX264" fmla="*/ 1130413 w 2136650"/>
                    <a:gd name="csY264" fmla="*/ 316320 h 708130"/>
                    <a:gd name="csX265" fmla="*/ 1134694 w 2136650"/>
                    <a:gd name="csY265" fmla="*/ 315531 h 708130"/>
                    <a:gd name="csX266" fmla="*/ 1138976 w 2136650"/>
                    <a:gd name="csY266" fmla="*/ 314745 h 708130"/>
                    <a:gd name="csX267" fmla="*/ 1143258 w 2136650"/>
                    <a:gd name="csY267" fmla="*/ 313962 h 708130"/>
                    <a:gd name="csX268" fmla="*/ 1147540 w 2136650"/>
                    <a:gd name="csY268" fmla="*/ 313181 h 708130"/>
                    <a:gd name="csX269" fmla="*/ 1151822 w 2136650"/>
                    <a:gd name="csY269" fmla="*/ 312404 h 708130"/>
                    <a:gd name="csX270" fmla="*/ 1156103 w 2136650"/>
                    <a:gd name="csY270" fmla="*/ 311628 h 708130"/>
                    <a:gd name="csX271" fmla="*/ 1160385 w 2136650"/>
                    <a:gd name="csY271" fmla="*/ 310855 h 708130"/>
                    <a:gd name="csX272" fmla="*/ 1164668 w 2136650"/>
                    <a:gd name="csY272" fmla="*/ 310085 h 708130"/>
                    <a:gd name="csX273" fmla="*/ 1168949 w 2136650"/>
                    <a:gd name="csY273" fmla="*/ 309318 h 708130"/>
                    <a:gd name="csX274" fmla="*/ 1173231 w 2136650"/>
                    <a:gd name="csY274" fmla="*/ 308552 h 708130"/>
                    <a:gd name="csX275" fmla="*/ 1177512 w 2136650"/>
                    <a:gd name="csY275" fmla="*/ 307790 h 708130"/>
                    <a:gd name="csX276" fmla="*/ 1181795 w 2136650"/>
                    <a:gd name="csY276" fmla="*/ 307029 h 708130"/>
                    <a:gd name="csX277" fmla="*/ 1186077 w 2136650"/>
                    <a:gd name="csY277" fmla="*/ 306271 h 708130"/>
                    <a:gd name="csX278" fmla="*/ 1190358 w 2136650"/>
                    <a:gd name="csY278" fmla="*/ 305516 h 708130"/>
                    <a:gd name="csX279" fmla="*/ 1194640 w 2136650"/>
                    <a:gd name="csY279" fmla="*/ 304763 h 708130"/>
                    <a:gd name="csX280" fmla="*/ 1198922 w 2136650"/>
                    <a:gd name="csY280" fmla="*/ 304013 h 708130"/>
                    <a:gd name="csX281" fmla="*/ 1203205 w 2136650"/>
                    <a:gd name="csY281" fmla="*/ 303264 h 708130"/>
                    <a:gd name="csX282" fmla="*/ 1207486 w 2136650"/>
                    <a:gd name="csY282" fmla="*/ 302519 h 708130"/>
                    <a:gd name="csX283" fmla="*/ 1211767 w 2136650"/>
                    <a:gd name="csY283" fmla="*/ 301776 h 708130"/>
                    <a:gd name="csX284" fmla="*/ 1216050 w 2136650"/>
                    <a:gd name="csY284" fmla="*/ 301035 h 708130"/>
                    <a:gd name="csX285" fmla="*/ 1220332 w 2136650"/>
                    <a:gd name="csY285" fmla="*/ 300296 h 708130"/>
                    <a:gd name="csX286" fmla="*/ 1224613 w 2136650"/>
                    <a:gd name="csY286" fmla="*/ 299560 h 708130"/>
                    <a:gd name="csX287" fmla="*/ 1228895 w 2136650"/>
                    <a:gd name="csY287" fmla="*/ 298826 h 708130"/>
                    <a:gd name="csX288" fmla="*/ 1233177 w 2136650"/>
                    <a:gd name="csY288" fmla="*/ 298094 h 708130"/>
                    <a:gd name="csX289" fmla="*/ 1237459 w 2136650"/>
                    <a:gd name="csY289" fmla="*/ 297364 h 708130"/>
                    <a:gd name="csX290" fmla="*/ 1241741 w 2136650"/>
                    <a:gd name="csY290" fmla="*/ 296637 h 708130"/>
                    <a:gd name="csX291" fmla="*/ 1246023 w 2136650"/>
                    <a:gd name="csY291" fmla="*/ 295912 h 708130"/>
                    <a:gd name="csX292" fmla="*/ 1250304 w 2136650"/>
                    <a:gd name="csY292" fmla="*/ 295190 h 708130"/>
                    <a:gd name="csX293" fmla="*/ 1254586 w 2136650"/>
                    <a:gd name="csY293" fmla="*/ 294469 h 708130"/>
                    <a:gd name="csX294" fmla="*/ 1258869 w 2136650"/>
                    <a:gd name="csY294" fmla="*/ 293751 h 708130"/>
                    <a:gd name="csX295" fmla="*/ 1263149 w 2136650"/>
                    <a:gd name="csY295" fmla="*/ 293035 h 708130"/>
                    <a:gd name="csX296" fmla="*/ 1267432 w 2136650"/>
                    <a:gd name="csY296" fmla="*/ 292322 h 708130"/>
                    <a:gd name="csX297" fmla="*/ 1271714 w 2136650"/>
                    <a:gd name="csY297" fmla="*/ 291610 h 708130"/>
                    <a:gd name="csX298" fmla="*/ 1275996 w 2136650"/>
                    <a:gd name="csY298" fmla="*/ 290900 h 708130"/>
                    <a:gd name="csX299" fmla="*/ 1280277 w 2136650"/>
                    <a:gd name="csY299" fmla="*/ 290193 h 708130"/>
                    <a:gd name="csX300" fmla="*/ 1284559 w 2136650"/>
                    <a:gd name="csY300" fmla="*/ 289488 h 708130"/>
                    <a:gd name="csX301" fmla="*/ 1288841 w 2136650"/>
                    <a:gd name="csY301" fmla="*/ 288785 h 708130"/>
                    <a:gd name="csX302" fmla="*/ 1293123 w 2136650"/>
                    <a:gd name="csY302" fmla="*/ 288084 h 708130"/>
                    <a:gd name="csX303" fmla="*/ 1297406 w 2136650"/>
                    <a:gd name="csY303" fmla="*/ 287385 h 708130"/>
                    <a:gd name="csX304" fmla="*/ 1301687 w 2136650"/>
                    <a:gd name="csY304" fmla="*/ 286688 h 708130"/>
                    <a:gd name="csX305" fmla="*/ 1305969 w 2136650"/>
                    <a:gd name="csY305" fmla="*/ 285993 h 708130"/>
                    <a:gd name="csX306" fmla="*/ 1310251 w 2136650"/>
                    <a:gd name="csY306" fmla="*/ 285300 h 708130"/>
                    <a:gd name="csX307" fmla="*/ 1314533 w 2136650"/>
                    <a:gd name="csY307" fmla="*/ 284610 h 708130"/>
                    <a:gd name="csX308" fmla="*/ 1318814 w 2136650"/>
                    <a:gd name="csY308" fmla="*/ 283921 h 708130"/>
                    <a:gd name="csX309" fmla="*/ 1323096 w 2136650"/>
                    <a:gd name="csY309" fmla="*/ 283235 h 708130"/>
                    <a:gd name="csX310" fmla="*/ 1327378 w 2136650"/>
                    <a:gd name="csY310" fmla="*/ 282551 h 708130"/>
                    <a:gd name="csX311" fmla="*/ 1331660 w 2136650"/>
                    <a:gd name="csY311" fmla="*/ 281868 h 708130"/>
                    <a:gd name="csX312" fmla="*/ 1335941 w 2136650"/>
                    <a:gd name="csY312" fmla="*/ 281188 h 708130"/>
                    <a:gd name="csX313" fmla="*/ 1340224 w 2136650"/>
                    <a:gd name="csY313" fmla="*/ 280509 h 708130"/>
                    <a:gd name="csX314" fmla="*/ 1344506 w 2136650"/>
                    <a:gd name="csY314" fmla="*/ 279832 h 708130"/>
                    <a:gd name="csX315" fmla="*/ 1348787 w 2136650"/>
                    <a:gd name="csY315" fmla="*/ 279158 h 708130"/>
                    <a:gd name="csX316" fmla="*/ 1353070 w 2136650"/>
                    <a:gd name="csY316" fmla="*/ 278486 h 708130"/>
                    <a:gd name="csX317" fmla="*/ 1357350 w 2136650"/>
                    <a:gd name="csY317" fmla="*/ 277815 h 708130"/>
                    <a:gd name="csX318" fmla="*/ 1361633 w 2136650"/>
                    <a:gd name="csY318" fmla="*/ 277146 h 708130"/>
                    <a:gd name="csX319" fmla="*/ 1365915 w 2136650"/>
                    <a:gd name="csY319" fmla="*/ 276479 h 708130"/>
                    <a:gd name="csX320" fmla="*/ 1370196 w 2136650"/>
                    <a:gd name="csY320" fmla="*/ 275814 h 708130"/>
                    <a:gd name="csX321" fmla="*/ 1374478 w 2136650"/>
                    <a:gd name="csY321" fmla="*/ 275151 h 708130"/>
                    <a:gd name="csX322" fmla="*/ 1378760 w 2136650"/>
                    <a:gd name="csY322" fmla="*/ 274490 h 708130"/>
                    <a:gd name="csX323" fmla="*/ 1383043 w 2136650"/>
                    <a:gd name="csY323" fmla="*/ 273830 h 708130"/>
                    <a:gd name="csX324" fmla="*/ 1387324 w 2136650"/>
                    <a:gd name="csY324" fmla="*/ 273173 h 708130"/>
                    <a:gd name="csX325" fmla="*/ 1391605 w 2136650"/>
                    <a:gd name="csY325" fmla="*/ 272517 h 708130"/>
                    <a:gd name="csX326" fmla="*/ 1395888 w 2136650"/>
                    <a:gd name="csY326" fmla="*/ 271864 h 708130"/>
                    <a:gd name="csX327" fmla="*/ 1400170 w 2136650"/>
                    <a:gd name="csY327" fmla="*/ 271211 h 708130"/>
                    <a:gd name="csX328" fmla="*/ 1404452 w 2136650"/>
                    <a:gd name="csY328" fmla="*/ 270561 h 708130"/>
                    <a:gd name="csX329" fmla="*/ 1408733 w 2136650"/>
                    <a:gd name="csY329" fmla="*/ 269912 h 708130"/>
                    <a:gd name="csX330" fmla="*/ 1413015 w 2136650"/>
                    <a:gd name="csY330" fmla="*/ 269267 h 708130"/>
                    <a:gd name="csX331" fmla="*/ 1417297 w 2136650"/>
                    <a:gd name="csY331" fmla="*/ 268622 h 708130"/>
                    <a:gd name="csX332" fmla="*/ 1421579 w 2136650"/>
                    <a:gd name="csY332" fmla="*/ 267978 h 708130"/>
                    <a:gd name="csX333" fmla="*/ 1425861 w 2136650"/>
                    <a:gd name="csY333" fmla="*/ 267337 h 708130"/>
                    <a:gd name="csX334" fmla="*/ 1430142 w 2136650"/>
                    <a:gd name="csY334" fmla="*/ 266698 h 708130"/>
                    <a:gd name="csX335" fmla="*/ 1434425 w 2136650"/>
                    <a:gd name="csY335" fmla="*/ 266061 h 708130"/>
                    <a:gd name="csX336" fmla="*/ 1438707 w 2136650"/>
                    <a:gd name="csY336" fmla="*/ 265425 h 708130"/>
                    <a:gd name="csX337" fmla="*/ 1442988 w 2136650"/>
                    <a:gd name="csY337" fmla="*/ 264790 h 708130"/>
                    <a:gd name="csX338" fmla="*/ 1447270 w 2136650"/>
                    <a:gd name="csY338" fmla="*/ 264157 h 708130"/>
                    <a:gd name="csX339" fmla="*/ 1451552 w 2136650"/>
                    <a:gd name="csY339" fmla="*/ 263526 h 708130"/>
                    <a:gd name="csX340" fmla="*/ 1455834 w 2136650"/>
                    <a:gd name="csY340" fmla="*/ 262898 h 708130"/>
                    <a:gd name="csX341" fmla="*/ 1460116 w 2136650"/>
                    <a:gd name="csY341" fmla="*/ 262270 h 708130"/>
                    <a:gd name="csX342" fmla="*/ 1464397 w 2136650"/>
                    <a:gd name="csY342" fmla="*/ 261645 h 708130"/>
                    <a:gd name="csX343" fmla="*/ 1468679 w 2136650"/>
                    <a:gd name="csY343" fmla="*/ 261020 h 708130"/>
                    <a:gd name="csX344" fmla="*/ 1472962 w 2136650"/>
                    <a:gd name="csY344" fmla="*/ 260398 h 708130"/>
                    <a:gd name="csX345" fmla="*/ 1477244 w 2136650"/>
                    <a:gd name="csY345" fmla="*/ 259777 h 708130"/>
                    <a:gd name="csX346" fmla="*/ 1481525 w 2136650"/>
                    <a:gd name="csY346" fmla="*/ 259158 h 708130"/>
                    <a:gd name="csX347" fmla="*/ 1485807 w 2136650"/>
                    <a:gd name="csY347" fmla="*/ 258540 h 708130"/>
                    <a:gd name="csX348" fmla="*/ 1490089 w 2136650"/>
                    <a:gd name="csY348" fmla="*/ 257925 h 708130"/>
                    <a:gd name="csX349" fmla="*/ 1494371 w 2136650"/>
                    <a:gd name="csY349" fmla="*/ 257311 h 708130"/>
                    <a:gd name="csX350" fmla="*/ 1498653 w 2136650"/>
                    <a:gd name="csY350" fmla="*/ 256698 h 708130"/>
                    <a:gd name="csX351" fmla="*/ 1502934 w 2136650"/>
                    <a:gd name="csY351" fmla="*/ 256087 h 708130"/>
                    <a:gd name="csX352" fmla="*/ 1507216 w 2136650"/>
                    <a:gd name="csY352" fmla="*/ 255477 h 708130"/>
                    <a:gd name="csX353" fmla="*/ 1511499 w 2136650"/>
                    <a:gd name="csY353" fmla="*/ 254870 h 708130"/>
                    <a:gd name="csX354" fmla="*/ 1515780 w 2136650"/>
                    <a:gd name="csY354" fmla="*/ 254264 h 708130"/>
                    <a:gd name="csX355" fmla="*/ 1520062 w 2136650"/>
                    <a:gd name="csY355" fmla="*/ 253660 h 708130"/>
                    <a:gd name="csX356" fmla="*/ 1524343 w 2136650"/>
                    <a:gd name="csY356" fmla="*/ 253056 h 708130"/>
                    <a:gd name="csX357" fmla="*/ 1528626 w 2136650"/>
                    <a:gd name="csY357" fmla="*/ 252454 h 708130"/>
                    <a:gd name="csX358" fmla="*/ 1532908 w 2136650"/>
                    <a:gd name="csY358" fmla="*/ 251854 h 708130"/>
                    <a:gd name="csX359" fmla="*/ 1537189 w 2136650"/>
                    <a:gd name="csY359" fmla="*/ 251256 h 708130"/>
                    <a:gd name="csX360" fmla="*/ 1541471 w 2136650"/>
                    <a:gd name="csY360" fmla="*/ 250659 h 708130"/>
                    <a:gd name="csX361" fmla="*/ 1545753 w 2136650"/>
                    <a:gd name="csY361" fmla="*/ 250064 h 708130"/>
                    <a:gd name="csX362" fmla="*/ 1550035 w 2136650"/>
                    <a:gd name="csY362" fmla="*/ 249470 h 708130"/>
                    <a:gd name="csX363" fmla="*/ 1554317 w 2136650"/>
                    <a:gd name="csY363" fmla="*/ 248878 h 708130"/>
                    <a:gd name="csX364" fmla="*/ 1558598 w 2136650"/>
                    <a:gd name="csY364" fmla="*/ 248287 h 708130"/>
                    <a:gd name="csX365" fmla="*/ 1562881 w 2136650"/>
                    <a:gd name="csY365" fmla="*/ 247698 h 708130"/>
                    <a:gd name="csX366" fmla="*/ 1567163 w 2136650"/>
                    <a:gd name="csY366" fmla="*/ 247110 h 708130"/>
                    <a:gd name="csX367" fmla="*/ 1571444 w 2136650"/>
                    <a:gd name="csY367" fmla="*/ 246523 h 708130"/>
                    <a:gd name="csX368" fmla="*/ 1575726 w 2136650"/>
                    <a:gd name="csY368" fmla="*/ 245939 h 708130"/>
                    <a:gd name="csX369" fmla="*/ 1580008 w 2136650"/>
                    <a:gd name="csY369" fmla="*/ 245356 h 708130"/>
                    <a:gd name="csX370" fmla="*/ 1584290 w 2136650"/>
                    <a:gd name="csY370" fmla="*/ 244773 h 708130"/>
                    <a:gd name="csX371" fmla="*/ 1588572 w 2136650"/>
                    <a:gd name="csY371" fmla="*/ 244193 h 708130"/>
                    <a:gd name="csX372" fmla="*/ 1592854 w 2136650"/>
                    <a:gd name="csY372" fmla="*/ 243613 h 708130"/>
                    <a:gd name="csX373" fmla="*/ 1597135 w 2136650"/>
                    <a:gd name="csY373" fmla="*/ 243036 h 708130"/>
                    <a:gd name="csX374" fmla="*/ 1601417 w 2136650"/>
                    <a:gd name="csY374" fmla="*/ 242460 h 708130"/>
                    <a:gd name="csX375" fmla="*/ 1605700 w 2136650"/>
                    <a:gd name="csY375" fmla="*/ 241885 h 708130"/>
                    <a:gd name="csX376" fmla="*/ 1609980 w 2136650"/>
                    <a:gd name="csY376" fmla="*/ 241312 h 708130"/>
                    <a:gd name="csX377" fmla="*/ 1614263 w 2136650"/>
                    <a:gd name="csY377" fmla="*/ 240740 h 708130"/>
                    <a:gd name="csX378" fmla="*/ 1618545 w 2136650"/>
                    <a:gd name="csY378" fmla="*/ 240169 h 708130"/>
                    <a:gd name="csX379" fmla="*/ 1622827 w 2136650"/>
                    <a:gd name="csY379" fmla="*/ 239600 h 708130"/>
                    <a:gd name="csX380" fmla="*/ 1627108 w 2136650"/>
                    <a:gd name="csY380" fmla="*/ 239032 h 708130"/>
                    <a:gd name="csX381" fmla="*/ 1631390 w 2136650"/>
                    <a:gd name="csY381" fmla="*/ 238466 h 708130"/>
                    <a:gd name="csX382" fmla="*/ 1635672 w 2136650"/>
                    <a:gd name="csY382" fmla="*/ 237900 h 708130"/>
                    <a:gd name="csX383" fmla="*/ 1639954 w 2136650"/>
                    <a:gd name="csY383" fmla="*/ 237337 h 708130"/>
                    <a:gd name="csX384" fmla="*/ 1644237 w 2136650"/>
                    <a:gd name="csY384" fmla="*/ 236774 h 708130"/>
                    <a:gd name="csX385" fmla="*/ 1648518 w 2136650"/>
                    <a:gd name="csY385" fmla="*/ 236214 h 708130"/>
                    <a:gd name="csX386" fmla="*/ 1652800 w 2136650"/>
                    <a:gd name="csY386" fmla="*/ 235655 h 708130"/>
                    <a:gd name="csX387" fmla="*/ 1657082 w 2136650"/>
                    <a:gd name="csY387" fmla="*/ 235096 h 708130"/>
                    <a:gd name="csX388" fmla="*/ 1661364 w 2136650"/>
                    <a:gd name="csY388" fmla="*/ 234539 h 708130"/>
                    <a:gd name="csX389" fmla="*/ 1665645 w 2136650"/>
                    <a:gd name="csY389" fmla="*/ 233984 h 708130"/>
                    <a:gd name="csX390" fmla="*/ 1669927 w 2136650"/>
                    <a:gd name="csY390" fmla="*/ 233430 h 708130"/>
                    <a:gd name="csX391" fmla="*/ 1674209 w 2136650"/>
                    <a:gd name="csY391" fmla="*/ 232877 h 708130"/>
                    <a:gd name="csX392" fmla="*/ 1678491 w 2136650"/>
                    <a:gd name="csY392" fmla="*/ 232325 h 708130"/>
                    <a:gd name="csX393" fmla="*/ 1682772 w 2136650"/>
                    <a:gd name="csY393" fmla="*/ 231775 h 708130"/>
                    <a:gd name="csX394" fmla="*/ 1687055 w 2136650"/>
                    <a:gd name="csY394" fmla="*/ 231225 h 708130"/>
                    <a:gd name="csX395" fmla="*/ 1691337 w 2136650"/>
                    <a:gd name="csY395" fmla="*/ 230677 h 708130"/>
                    <a:gd name="csX396" fmla="*/ 1695618 w 2136650"/>
                    <a:gd name="csY396" fmla="*/ 230132 h 708130"/>
                    <a:gd name="csX397" fmla="*/ 1699901 w 2136650"/>
                    <a:gd name="csY397" fmla="*/ 229586 h 708130"/>
                    <a:gd name="csX398" fmla="*/ 1704181 w 2136650"/>
                    <a:gd name="csY398" fmla="*/ 229042 h 708130"/>
                    <a:gd name="csX399" fmla="*/ 1708464 w 2136650"/>
                    <a:gd name="csY399" fmla="*/ 228499 h 708130"/>
                    <a:gd name="csX400" fmla="*/ 1712746 w 2136650"/>
                    <a:gd name="csY400" fmla="*/ 227958 h 708130"/>
                    <a:gd name="csX401" fmla="*/ 1717027 w 2136650"/>
                    <a:gd name="csY401" fmla="*/ 227418 h 708130"/>
                    <a:gd name="csX402" fmla="*/ 1721309 w 2136650"/>
                    <a:gd name="csY402" fmla="*/ 226879 h 708130"/>
                    <a:gd name="csX403" fmla="*/ 1725591 w 2136650"/>
                    <a:gd name="csY403" fmla="*/ 226342 h 708130"/>
                    <a:gd name="csX404" fmla="*/ 1729874 w 2136650"/>
                    <a:gd name="csY404" fmla="*/ 225805 h 708130"/>
                    <a:gd name="csX405" fmla="*/ 1734155 w 2136650"/>
                    <a:gd name="csY405" fmla="*/ 225270 h 708130"/>
                    <a:gd name="csX406" fmla="*/ 1738436 w 2136650"/>
                    <a:gd name="csY406" fmla="*/ 224736 h 708130"/>
                    <a:gd name="csX407" fmla="*/ 1742719 w 2136650"/>
                    <a:gd name="csY407" fmla="*/ 224203 h 708130"/>
                    <a:gd name="csX408" fmla="*/ 1747001 w 2136650"/>
                    <a:gd name="csY408" fmla="*/ 223672 h 708130"/>
                    <a:gd name="csX409" fmla="*/ 1751283 w 2136650"/>
                    <a:gd name="csY409" fmla="*/ 223141 h 708130"/>
                    <a:gd name="csX410" fmla="*/ 1755564 w 2136650"/>
                    <a:gd name="csY410" fmla="*/ 222612 h 708130"/>
                    <a:gd name="csX411" fmla="*/ 1759846 w 2136650"/>
                    <a:gd name="csY411" fmla="*/ 222085 h 708130"/>
                    <a:gd name="csX412" fmla="*/ 1764128 w 2136650"/>
                    <a:gd name="csY412" fmla="*/ 221558 h 708130"/>
                    <a:gd name="csX413" fmla="*/ 1768410 w 2136650"/>
                    <a:gd name="csY413" fmla="*/ 221032 h 708130"/>
                    <a:gd name="csX414" fmla="*/ 1772692 w 2136650"/>
                    <a:gd name="csY414" fmla="*/ 220508 h 708130"/>
                    <a:gd name="csX415" fmla="*/ 1776973 w 2136650"/>
                    <a:gd name="csY415" fmla="*/ 219986 h 708130"/>
                    <a:gd name="csX416" fmla="*/ 1781256 w 2136650"/>
                    <a:gd name="csY416" fmla="*/ 219463 h 708130"/>
                    <a:gd name="csX417" fmla="*/ 1785538 w 2136650"/>
                    <a:gd name="csY417" fmla="*/ 218942 h 708130"/>
                    <a:gd name="csX418" fmla="*/ 1789819 w 2136650"/>
                    <a:gd name="csY418" fmla="*/ 218423 h 708130"/>
                    <a:gd name="csX419" fmla="*/ 1794101 w 2136650"/>
                    <a:gd name="csY419" fmla="*/ 217905 h 708130"/>
                    <a:gd name="csX420" fmla="*/ 1798383 w 2136650"/>
                    <a:gd name="csY420" fmla="*/ 217387 h 708130"/>
                    <a:gd name="csX421" fmla="*/ 1802665 w 2136650"/>
                    <a:gd name="csY421" fmla="*/ 216870 h 708130"/>
                    <a:gd name="csX422" fmla="*/ 1806947 w 2136650"/>
                    <a:gd name="csY422" fmla="*/ 216356 h 708130"/>
                    <a:gd name="csX423" fmla="*/ 1811228 w 2136650"/>
                    <a:gd name="csY423" fmla="*/ 215842 h 708130"/>
                    <a:gd name="csX424" fmla="*/ 1815510 w 2136650"/>
                    <a:gd name="csY424" fmla="*/ 215329 h 708130"/>
                    <a:gd name="csX425" fmla="*/ 1819793 w 2136650"/>
                    <a:gd name="csY425" fmla="*/ 214817 h 708130"/>
                    <a:gd name="csX426" fmla="*/ 1824075 w 2136650"/>
                    <a:gd name="csY426" fmla="*/ 214307 h 708130"/>
                    <a:gd name="csX427" fmla="*/ 1828356 w 2136650"/>
                    <a:gd name="csY427" fmla="*/ 213798 h 708130"/>
                    <a:gd name="csX428" fmla="*/ 1832638 w 2136650"/>
                    <a:gd name="csY428" fmla="*/ 213290 h 708130"/>
                    <a:gd name="csX429" fmla="*/ 1836920 w 2136650"/>
                    <a:gd name="csY429" fmla="*/ 212782 h 708130"/>
                    <a:gd name="csX430" fmla="*/ 1841202 w 2136650"/>
                    <a:gd name="csY430" fmla="*/ 212276 h 708130"/>
                    <a:gd name="csX431" fmla="*/ 1845484 w 2136650"/>
                    <a:gd name="csY431" fmla="*/ 211772 h 708130"/>
                    <a:gd name="csX432" fmla="*/ 1849765 w 2136650"/>
                    <a:gd name="csY432" fmla="*/ 211267 h 708130"/>
                    <a:gd name="csX433" fmla="*/ 1854047 w 2136650"/>
                    <a:gd name="csY433" fmla="*/ 210765 h 708130"/>
                    <a:gd name="csX434" fmla="*/ 1858330 w 2136650"/>
                    <a:gd name="csY434" fmla="*/ 210263 h 708130"/>
                    <a:gd name="csX435" fmla="*/ 1862611 w 2136650"/>
                    <a:gd name="csY435" fmla="*/ 209762 h 708130"/>
                    <a:gd name="csX436" fmla="*/ 1866893 w 2136650"/>
                    <a:gd name="csY436" fmla="*/ 209263 h 708130"/>
                    <a:gd name="csX437" fmla="*/ 1871175 w 2136650"/>
                    <a:gd name="csY437" fmla="*/ 208765 h 708130"/>
                    <a:gd name="csX438" fmla="*/ 1875457 w 2136650"/>
                    <a:gd name="csY438" fmla="*/ 208267 h 708130"/>
                    <a:gd name="csX439" fmla="*/ 1879739 w 2136650"/>
                    <a:gd name="csY439" fmla="*/ 207770 h 708130"/>
                    <a:gd name="csX440" fmla="*/ 1884020 w 2136650"/>
                    <a:gd name="csY440" fmla="*/ 207276 h 708130"/>
                    <a:gd name="csX441" fmla="*/ 1888302 w 2136650"/>
                    <a:gd name="csY441" fmla="*/ 206781 h 708130"/>
                    <a:gd name="csX442" fmla="*/ 1892584 w 2136650"/>
                    <a:gd name="csY442" fmla="*/ 206288 h 708130"/>
                    <a:gd name="csX443" fmla="*/ 1896866 w 2136650"/>
                    <a:gd name="csY443" fmla="*/ 205796 h 708130"/>
                    <a:gd name="csX444" fmla="*/ 1901148 w 2136650"/>
                    <a:gd name="csY444" fmla="*/ 205305 h 708130"/>
                    <a:gd name="csX445" fmla="*/ 1905429 w 2136650"/>
                    <a:gd name="csY445" fmla="*/ 204815 h 708130"/>
                    <a:gd name="csX446" fmla="*/ 1909712 w 2136650"/>
                    <a:gd name="csY446" fmla="*/ 204325 h 708130"/>
                    <a:gd name="csX447" fmla="*/ 1913994 w 2136650"/>
                    <a:gd name="csY447" fmla="*/ 203838 h 708130"/>
                    <a:gd name="csX448" fmla="*/ 1918274 w 2136650"/>
                    <a:gd name="csY448" fmla="*/ 203351 h 708130"/>
                    <a:gd name="csX449" fmla="*/ 1922557 w 2136650"/>
                    <a:gd name="csY449" fmla="*/ 202864 h 708130"/>
                    <a:gd name="csX450" fmla="*/ 1926839 w 2136650"/>
                    <a:gd name="csY450" fmla="*/ 202380 h 708130"/>
                    <a:gd name="csX451" fmla="*/ 1931121 w 2136650"/>
                    <a:gd name="csY451" fmla="*/ 201896 h 708130"/>
                    <a:gd name="csX452" fmla="*/ 1935403 w 2136650"/>
                    <a:gd name="csY452" fmla="*/ 201413 h 708130"/>
                    <a:gd name="csX453" fmla="*/ 1939685 w 2136650"/>
                    <a:gd name="csY453" fmla="*/ 200931 h 708130"/>
                    <a:gd name="csX454" fmla="*/ 1943966 w 2136650"/>
                    <a:gd name="csY454" fmla="*/ 200450 h 708130"/>
                    <a:gd name="csX455" fmla="*/ 1948248 w 2136650"/>
                    <a:gd name="csY455" fmla="*/ 199970 h 708130"/>
                    <a:gd name="csX456" fmla="*/ 1952531 w 2136650"/>
                    <a:gd name="csY456" fmla="*/ 199492 h 708130"/>
                    <a:gd name="csX457" fmla="*/ 1956811 w 2136650"/>
                    <a:gd name="csY457" fmla="*/ 199013 h 708130"/>
                    <a:gd name="csX458" fmla="*/ 1961094 w 2136650"/>
                    <a:gd name="csY458" fmla="*/ 198536 h 708130"/>
                    <a:gd name="csX459" fmla="*/ 1965376 w 2136650"/>
                    <a:gd name="csY459" fmla="*/ 198060 h 708130"/>
                    <a:gd name="csX460" fmla="*/ 1969658 w 2136650"/>
                    <a:gd name="csY460" fmla="*/ 197585 h 708130"/>
                    <a:gd name="csX461" fmla="*/ 1973939 w 2136650"/>
                    <a:gd name="csY461" fmla="*/ 197111 h 708130"/>
                    <a:gd name="csX462" fmla="*/ 1978221 w 2136650"/>
                    <a:gd name="csY462" fmla="*/ 196638 h 708130"/>
                    <a:gd name="csX463" fmla="*/ 1982503 w 2136650"/>
                    <a:gd name="csY463" fmla="*/ 196166 h 708130"/>
                    <a:gd name="csX464" fmla="*/ 1986785 w 2136650"/>
                    <a:gd name="csY464" fmla="*/ 195695 h 708130"/>
                    <a:gd name="csX465" fmla="*/ 1991068 w 2136650"/>
                    <a:gd name="csY465" fmla="*/ 195224 h 708130"/>
                    <a:gd name="csX466" fmla="*/ 1995349 w 2136650"/>
                    <a:gd name="csY466" fmla="*/ 194755 h 708130"/>
                    <a:gd name="csX467" fmla="*/ 1999631 w 2136650"/>
                    <a:gd name="csY467" fmla="*/ 194287 h 708130"/>
                    <a:gd name="csX468" fmla="*/ 2003913 w 2136650"/>
                    <a:gd name="csY468" fmla="*/ 193819 h 708130"/>
                    <a:gd name="csX469" fmla="*/ 2008195 w 2136650"/>
                    <a:gd name="csY469" fmla="*/ 193353 h 708130"/>
                    <a:gd name="csX470" fmla="*/ 2012476 w 2136650"/>
                    <a:gd name="csY470" fmla="*/ 192888 h 708130"/>
                    <a:gd name="csX471" fmla="*/ 2016758 w 2136650"/>
                    <a:gd name="csY471" fmla="*/ 192423 h 708130"/>
                    <a:gd name="csX472" fmla="*/ 2021040 w 2136650"/>
                    <a:gd name="csY472" fmla="*/ 191959 h 708130"/>
                    <a:gd name="csX473" fmla="*/ 2025322 w 2136650"/>
                    <a:gd name="csY473" fmla="*/ 191497 h 708130"/>
                    <a:gd name="csX474" fmla="*/ 2029603 w 2136650"/>
                    <a:gd name="csY474" fmla="*/ 191035 h 708130"/>
                    <a:gd name="csX475" fmla="*/ 2033886 w 2136650"/>
                    <a:gd name="csY475" fmla="*/ 190573 h 708130"/>
                    <a:gd name="csX476" fmla="*/ 2038168 w 2136650"/>
                    <a:gd name="csY476" fmla="*/ 190114 h 708130"/>
                    <a:gd name="csX477" fmla="*/ 2042449 w 2136650"/>
                    <a:gd name="csY477" fmla="*/ 189654 h 708130"/>
                    <a:gd name="csX478" fmla="*/ 2046731 w 2136650"/>
                    <a:gd name="csY478" fmla="*/ 189196 h 708130"/>
                    <a:gd name="csX479" fmla="*/ 2051013 w 2136650"/>
                    <a:gd name="csY479" fmla="*/ 188739 h 708130"/>
                    <a:gd name="csX480" fmla="*/ 2055295 w 2136650"/>
                    <a:gd name="csY480" fmla="*/ 188283 h 708130"/>
                    <a:gd name="csX481" fmla="*/ 2059577 w 2136650"/>
                    <a:gd name="csY481" fmla="*/ 187828 h 708130"/>
                    <a:gd name="csX482" fmla="*/ 2063858 w 2136650"/>
                    <a:gd name="csY482" fmla="*/ 187373 h 708130"/>
                    <a:gd name="csX483" fmla="*/ 2068140 w 2136650"/>
                    <a:gd name="csY483" fmla="*/ 186919 h 708130"/>
                    <a:gd name="csX484" fmla="*/ 2072422 w 2136650"/>
                    <a:gd name="csY484" fmla="*/ 186466 h 708130"/>
                    <a:gd name="csX485" fmla="*/ 2076704 w 2136650"/>
                    <a:gd name="csY485" fmla="*/ 186014 h 708130"/>
                    <a:gd name="csX486" fmla="*/ 2080986 w 2136650"/>
                    <a:gd name="csY486" fmla="*/ 185563 h 708130"/>
                    <a:gd name="csX487" fmla="*/ 2085267 w 2136650"/>
                    <a:gd name="csY487" fmla="*/ 185112 h 708130"/>
                    <a:gd name="csX488" fmla="*/ 2089550 w 2136650"/>
                    <a:gd name="csY488" fmla="*/ 184664 h 708130"/>
                    <a:gd name="csX489" fmla="*/ 2093832 w 2136650"/>
                    <a:gd name="csY489" fmla="*/ 184215 h 708130"/>
                    <a:gd name="csX490" fmla="*/ 2098114 w 2136650"/>
                    <a:gd name="csY490" fmla="*/ 183767 h 708130"/>
                    <a:gd name="csX491" fmla="*/ 2102395 w 2136650"/>
                    <a:gd name="csY491" fmla="*/ 183321 h 708130"/>
                    <a:gd name="csX492" fmla="*/ 2106677 w 2136650"/>
                    <a:gd name="csY492" fmla="*/ 182875 h 708130"/>
                    <a:gd name="csX493" fmla="*/ 2110959 w 2136650"/>
                    <a:gd name="csY493" fmla="*/ 182430 h 708130"/>
                    <a:gd name="csX494" fmla="*/ 2115241 w 2136650"/>
                    <a:gd name="csY494" fmla="*/ 181986 h 708130"/>
                    <a:gd name="csX495" fmla="*/ 2119523 w 2136650"/>
                    <a:gd name="csY495" fmla="*/ 181542 h 708130"/>
                    <a:gd name="csX496" fmla="*/ 2123804 w 2136650"/>
                    <a:gd name="csY496" fmla="*/ 181099 h 708130"/>
                    <a:gd name="csX497" fmla="*/ 2128087 w 2136650"/>
                    <a:gd name="csY497" fmla="*/ 180658 h 708130"/>
                    <a:gd name="csX498" fmla="*/ 2132369 w 2136650"/>
                    <a:gd name="csY498" fmla="*/ 180217 h 708130"/>
                    <a:gd name="csX499" fmla="*/ 2136650 w 2136650"/>
                    <a:gd name="csY499" fmla="*/ 179778 h 70813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</a:cxnLst>
                  <a:rect l="l" t="t" r="r" b="b"/>
                  <a:pathLst>
                    <a:path w="2136650" h="708130">
                      <a:moveTo>
                        <a:pt x="0" y="0"/>
                      </a:moveTo>
                      <a:lnTo>
                        <a:pt x="4283" y="553364"/>
                      </a:lnTo>
                      <a:lnTo>
                        <a:pt x="8564" y="619069"/>
                      </a:lnTo>
                      <a:lnTo>
                        <a:pt x="12846" y="652234"/>
                      </a:lnTo>
                      <a:lnTo>
                        <a:pt x="17128" y="672302"/>
                      </a:lnTo>
                      <a:lnTo>
                        <a:pt x="21409" y="685366"/>
                      </a:lnTo>
                      <a:lnTo>
                        <a:pt x="25692" y="694136"/>
                      </a:lnTo>
                      <a:lnTo>
                        <a:pt x="29973" y="700043"/>
                      </a:lnTo>
                      <a:lnTo>
                        <a:pt x="34255" y="703936"/>
                      </a:lnTo>
                      <a:lnTo>
                        <a:pt x="38537" y="706357"/>
                      </a:lnTo>
                      <a:lnTo>
                        <a:pt x="42818" y="707670"/>
                      </a:lnTo>
                      <a:lnTo>
                        <a:pt x="47101" y="708130"/>
                      </a:lnTo>
                      <a:lnTo>
                        <a:pt x="51383" y="707925"/>
                      </a:lnTo>
                      <a:lnTo>
                        <a:pt x="55664" y="707193"/>
                      </a:lnTo>
                      <a:lnTo>
                        <a:pt x="59946" y="706037"/>
                      </a:lnTo>
                      <a:lnTo>
                        <a:pt x="64228" y="704541"/>
                      </a:lnTo>
                      <a:lnTo>
                        <a:pt x="68510" y="702767"/>
                      </a:lnTo>
                      <a:lnTo>
                        <a:pt x="72792" y="700768"/>
                      </a:lnTo>
                      <a:lnTo>
                        <a:pt x="77073" y="698585"/>
                      </a:lnTo>
                      <a:lnTo>
                        <a:pt x="81355" y="696251"/>
                      </a:lnTo>
                      <a:lnTo>
                        <a:pt x="85638" y="693793"/>
                      </a:lnTo>
                      <a:lnTo>
                        <a:pt x="89919" y="691234"/>
                      </a:lnTo>
                      <a:lnTo>
                        <a:pt x="94201" y="688594"/>
                      </a:lnTo>
                      <a:lnTo>
                        <a:pt x="98483" y="685887"/>
                      </a:lnTo>
                      <a:lnTo>
                        <a:pt x="102765" y="683128"/>
                      </a:lnTo>
                      <a:lnTo>
                        <a:pt x="107047" y="680326"/>
                      </a:lnTo>
                      <a:lnTo>
                        <a:pt x="111329" y="677492"/>
                      </a:lnTo>
                      <a:lnTo>
                        <a:pt x="115610" y="674634"/>
                      </a:lnTo>
                      <a:lnTo>
                        <a:pt x="119892" y="671758"/>
                      </a:lnTo>
                      <a:lnTo>
                        <a:pt x="124175" y="668871"/>
                      </a:lnTo>
                      <a:lnTo>
                        <a:pt x="128456" y="665977"/>
                      </a:lnTo>
                      <a:lnTo>
                        <a:pt x="132738" y="663081"/>
                      </a:lnTo>
                      <a:lnTo>
                        <a:pt x="137020" y="660186"/>
                      </a:lnTo>
                      <a:lnTo>
                        <a:pt x="141301" y="657295"/>
                      </a:lnTo>
                      <a:lnTo>
                        <a:pt x="145584" y="654413"/>
                      </a:lnTo>
                      <a:lnTo>
                        <a:pt x="149865" y="651539"/>
                      </a:lnTo>
                      <a:lnTo>
                        <a:pt x="154147" y="648677"/>
                      </a:lnTo>
                      <a:lnTo>
                        <a:pt x="158430" y="645828"/>
                      </a:lnTo>
                      <a:lnTo>
                        <a:pt x="162711" y="642994"/>
                      </a:lnTo>
                      <a:lnTo>
                        <a:pt x="166993" y="640176"/>
                      </a:lnTo>
                      <a:lnTo>
                        <a:pt x="171274" y="637374"/>
                      </a:lnTo>
                      <a:lnTo>
                        <a:pt x="175556" y="634591"/>
                      </a:lnTo>
                      <a:lnTo>
                        <a:pt x="179839" y="631826"/>
                      </a:lnTo>
                      <a:lnTo>
                        <a:pt x="184121" y="629080"/>
                      </a:lnTo>
                      <a:lnTo>
                        <a:pt x="188402" y="626354"/>
                      </a:lnTo>
                      <a:lnTo>
                        <a:pt x="192684" y="623648"/>
                      </a:lnTo>
                      <a:lnTo>
                        <a:pt x="196965" y="620963"/>
                      </a:lnTo>
                      <a:lnTo>
                        <a:pt x="201248" y="618298"/>
                      </a:lnTo>
                      <a:lnTo>
                        <a:pt x="205530" y="615654"/>
                      </a:lnTo>
                      <a:lnTo>
                        <a:pt x="209811" y="613031"/>
                      </a:lnTo>
                      <a:lnTo>
                        <a:pt x="214093" y="610430"/>
                      </a:lnTo>
                      <a:lnTo>
                        <a:pt x="218376" y="607850"/>
                      </a:lnTo>
                      <a:lnTo>
                        <a:pt x="222657" y="605290"/>
                      </a:lnTo>
                      <a:lnTo>
                        <a:pt x="226939" y="602753"/>
                      </a:lnTo>
                      <a:lnTo>
                        <a:pt x="231221" y="600236"/>
                      </a:lnTo>
                      <a:lnTo>
                        <a:pt x="235502" y="597739"/>
                      </a:lnTo>
                      <a:lnTo>
                        <a:pt x="239785" y="595265"/>
                      </a:lnTo>
                      <a:lnTo>
                        <a:pt x="244066" y="592811"/>
                      </a:lnTo>
                      <a:lnTo>
                        <a:pt x="248348" y="590377"/>
                      </a:lnTo>
                      <a:lnTo>
                        <a:pt x="252630" y="587965"/>
                      </a:lnTo>
                      <a:lnTo>
                        <a:pt x="256912" y="585572"/>
                      </a:lnTo>
                      <a:lnTo>
                        <a:pt x="261194" y="583199"/>
                      </a:lnTo>
                      <a:lnTo>
                        <a:pt x="265476" y="580847"/>
                      </a:lnTo>
                      <a:lnTo>
                        <a:pt x="269757" y="578515"/>
                      </a:lnTo>
                      <a:lnTo>
                        <a:pt x="274039" y="576201"/>
                      </a:lnTo>
                      <a:lnTo>
                        <a:pt x="278322" y="573908"/>
                      </a:lnTo>
                      <a:lnTo>
                        <a:pt x="282603" y="571634"/>
                      </a:lnTo>
                      <a:lnTo>
                        <a:pt x="286885" y="569378"/>
                      </a:lnTo>
                      <a:lnTo>
                        <a:pt x="291167" y="567143"/>
                      </a:lnTo>
                      <a:lnTo>
                        <a:pt x="295449" y="564924"/>
                      </a:lnTo>
                      <a:lnTo>
                        <a:pt x="299731" y="562724"/>
                      </a:lnTo>
                      <a:lnTo>
                        <a:pt x="304013" y="560543"/>
                      </a:lnTo>
                      <a:lnTo>
                        <a:pt x="308294" y="558379"/>
                      </a:lnTo>
                      <a:lnTo>
                        <a:pt x="312577" y="556234"/>
                      </a:lnTo>
                      <a:lnTo>
                        <a:pt x="316858" y="554105"/>
                      </a:lnTo>
                      <a:lnTo>
                        <a:pt x="321140" y="551993"/>
                      </a:lnTo>
                      <a:lnTo>
                        <a:pt x="325422" y="549900"/>
                      </a:lnTo>
                      <a:lnTo>
                        <a:pt x="329703" y="547822"/>
                      </a:lnTo>
                      <a:lnTo>
                        <a:pt x="333985" y="545761"/>
                      </a:lnTo>
                      <a:lnTo>
                        <a:pt x="338267" y="543716"/>
                      </a:lnTo>
                      <a:lnTo>
                        <a:pt x="342549" y="541689"/>
                      </a:lnTo>
                      <a:lnTo>
                        <a:pt x="346831" y="539676"/>
                      </a:lnTo>
                      <a:lnTo>
                        <a:pt x="351112" y="537680"/>
                      </a:lnTo>
                      <a:lnTo>
                        <a:pt x="355395" y="535698"/>
                      </a:lnTo>
                      <a:lnTo>
                        <a:pt x="359677" y="533732"/>
                      </a:lnTo>
                      <a:lnTo>
                        <a:pt x="363959" y="531782"/>
                      </a:lnTo>
                      <a:lnTo>
                        <a:pt x="368240" y="529846"/>
                      </a:lnTo>
                      <a:lnTo>
                        <a:pt x="372523" y="527926"/>
                      </a:lnTo>
                      <a:lnTo>
                        <a:pt x="376804" y="526020"/>
                      </a:lnTo>
                      <a:lnTo>
                        <a:pt x="381086" y="524128"/>
                      </a:lnTo>
                      <a:lnTo>
                        <a:pt x="385368" y="522250"/>
                      </a:lnTo>
                      <a:lnTo>
                        <a:pt x="389649" y="520386"/>
                      </a:lnTo>
                      <a:lnTo>
                        <a:pt x="393932" y="518535"/>
                      </a:lnTo>
                      <a:lnTo>
                        <a:pt x="398214" y="516700"/>
                      </a:lnTo>
                      <a:lnTo>
                        <a:pt x="402495" y="514876"/>
                      </a:lnTo>
                      <a:lnTo>
                        <a:pt x="406777" y="513066"/>
                      </a:lnTo>
                      <a:lnTo>
                        <a:pt x="411059" y="511270"/>
                      </a:lnTo>
                      <a:lnTo>
                        <a:pt x="415341" y="509487"/>
                      </a:lnTo>
                      <a:lnTo>
                        <a:pt x="419623" y="507716"/>
                      </a:lnTo>
                      <a:lnTo>
                        <a:pt x="423904" y="505958"/>
                      </a:lnTo>
                      <a:lnTo>
                        <a:pt x="428186" y="504212"/>
                      </a:lnTo>
                      <a:lnTo>
                        <a:pt x="432469" y="502478"/>
                      </a:lnTo>
                      <a:lnTo>
                        <a:pt x="436750" y="500757"/>
                      </a:lnTo>
                      <a:lnTo>
                        <a:pt x="441032" y="499048"/>
                      </a:lnTo>
                      <a:lnTo>
                        <a:pt x="445314" y="497350"/>
                      </a:lnTo>
                      <a:lnTo>
                        <a:pt x="449596" y="495664"/>
                      </a:lnTo>
                      <a:lnTo>
                        <a:pt x="453878" y="493990"/>
                      </a:lnTo>
                      <a:lnTo>
                        <a:pt x="458160" y="492327"/>
                      </a:lnTo>
                      <a:lnTo>
                        <a:pt x="462441" y="490674"/>
                      </a:lnTo>
                      <a:lnTo>
                        <a:pt x="466723" y="489034"/>
                      </a:lnTo>
                      <a:lnTo>
                        <a:pt x="471006" y="487404"/>
                      </a:lnTo>
                      <a:lnTo>
                        <a:pt x="475287" y="485786"/>
                      </a:lnTo>
                      <a:lnTo>
                        <a:pt x="479569" y="484177"/>
                      </a:lnTo>
                      <a:lnTo>
                        <a:pt x="483851" y="482580"/>
                      </a:lnTo>
                      <a:lnTo>
                        <a:pt x="488132" y="480992"/>
                      </a:lnTo>
                      <a:lnTo>
                        <a:pt x="492415" y="479415"/>
                      </a:lnTo>
                      <a:lnTo>
                        <a:pt x="496696" y="477848"/>
                      </a:lnTo>
                      <a:lnTo>
                        <a:pt x="500978" y="476292"/>
                      </a:lnTo>
                      <a:lnTo>
                        <a:pt x="505261" y="474745"/>
                      </a:lnTo>
                      <a:lnTo>
                        <a:pt x="509542" y="473208"/>
                      </a:lnTo>
                      <a:lnTo>
                        <a:pt x="513824" y="471680"/>
                      </a:lnTo>
                      <a:lnTo>
                        <a:pt x="518105" y="470163"/>
                      </a:lnTo>
                      <a:lnTo>
                        <a:pt x="522387" y="468654"/>
                      </a:lnTo>
                      <a:lnTo>
                        <a:pt x="526670" y="467156"/>
                      </a:lnTo>
                      <a:lnTo>
                        <a:pt x="530952" y="465666"/>
                      </a:lnTo>
                      <a:lnTo>
                        <a:pt x="535233" y="464186"/>
                      </a:lnTo>
                      <a:lnTo>
                        <a:pt x="539515" y="462714"/>
                      </a:lnTo>
                      <a:lnTo>
                        <a:pt x="543797" y="461252"/>
                      </a:lnTo>
                      <a:lnTo>
                        <a:pt x="548079" y="459798"/>
                      </a:lnTo>
                      <a:lnTo>
                        <a:pt x="552361" y="458353"/>
                      </a:lnTo>
                      <a:lnTo>
                        <a:pt x="556642" y="456917"/>
                      </a:lnTo>
                      <a:lnTo>
                        <a:pt x="560924" y="455490"/>
                      </a:lnTo>
                      <a:lnTo>
                        <a:pt x="565207" y="454071"/>
                      </a:lnTo>
                      <a:lnTo>
                        <a:pt x="569488" y="452659"/>
                      </a:lnTo>
                      <a:lnTo>
                        <a:pt x="573770" y="451257"/>
                      </a:lnTo>
                      <a:lnTo>
                        <a:pt x="578052" y="449862"/>
                      </a:lnTo>
                      <a:lnTo>
                        <a:pt x="582333" y="448476"/>
                      </a:lnTo>
                      <a:lnTo>
                        <a:pt x="586615" y="447097"/>
                      </a:lnTo>
                      <a:lnTo>
                        <a:pt x="590897" y="445726"/>
                      </a:lnTo>
                      <a:lnTo>
                        <a:pt x="595179" y="444364"/>
                      </a:lnTo>
                      <a:lnTo>
                        <a:pt x="599461" y="443009"/>
                      </a:lnTo>
                      <a:lnTo>
                        <a:pt x="603743" y="441662"/>
                      </a:lnTo>
                      <a:lnTo>
                        <a:pt x="608025" y="440321"/>
                      </a:lnTo>
                      <a:lnTo>
                        <a:pt x="612307" y="438989"/>
                      </a:lnTo>
                      <a:lnTo>
                        <a:pt x="616588" y="437664"/>
                      </a:lnTo>
                      <a:lnTo>
                        <a:pt x="620870" y="436347"/>
                      </a:lnTo>
                      <a:lnTo>
                        <a:pt x="625153" y="435036"/>
                      </a:lnTo>
                      <a:lnTo>
                        <a:pt x="629434" y="433733"/>
                      </a:lnTo>
                      <a:lnTo>
                        <a:pt x="633716" y="432436"/>
                      </a:lnTo>
                      <a:lnTo>
                        <a:pt x="637998" y="431147"/>
                      </a:lnTo>
                      <a:lnTo>
                        <a:pt x="642279" y="429865"/>
                      </a:lnTo>
                      <a:lnTo>
                        <a:pt x="646562" y="428590"/>
                      </a:lnTo>
                      <a:lnTo>
                        <a:pt x="650843" y="427321"/>
                      </a:lnTo>
                      <a:lnTo>
                        <a:pt x="655125" y="426059"/>
                      </a:lnTo>
                      <a:lnTo>
                        <a:pt x="659408" y="424804"/>
                      </a:lnTo>
                      <a:lnTo>
                        <a:pt x="663688" y="423555"/>
                      </a:lnTo>
                      <a:lnTo>
                        <a:pt x="667971" y="422314"/>
                      </a:lnTo>
                      <a:lnTo>
                        <a:pt x="672253" y="421078"/>
                      </a:lnTo>
                      <a:lnTo>
                        <a:pt x="676534" y="419848"/>
                      </a:lnTo>
                      <a:lnTo>
                        <a:pt x="680816" y="418626"/>
                      </a:lnTo>
                      <a:lnTo>
                        <a:pt x="685098" y="417409"/>
                      </a:lnTo>
                      <a:lnTo>
                        <a:pt x="689381" y="416198"/>
                      </a:lnTo>
                      <a:lnTo>
                        <a:pt x="693662" y="414995"/>
                      </a:lnTo>
                      <a:lnTo>
                        <a:pt x="697943" y="413795"/>
                      </a:lnTo>
                      <a:lnTo>
                        <a:pt x="702226" y="412604"/>
                      </a:lnTo>
                      <a:lnTo>
                        <a:pt x="706508" y="411417"/>
                      </a:lnTo>
                      <a:lnTo>
                        <a:pt x="710790" y="410237"/>
                      </a:lnTo>
                      <a:lnTo>
                        <a:pt x="715072" y="409062"/>
                      </a:lnTo>
                      <a:lnTo>
                        <a:pt x="719353" y="407894"/>
                      </a:lnTo>
                      <a:lnTo>
                        <a:pt x="723635" y="406731"/>
                      </a:lnTo>
                      <a:lnTo>
                        <a:pt x="727917" y="405574"/>
                      </a:lnTo>
                      <a:lnTo>
                        <a:pt x="732199" y="404422"/>
                      </a:lnTo>
                      <a:lnTo>
                        <a:pt x="736480" y="403276"/>
                      </a:lnTo>
                      <a:lnTo>
                        <a:pt x="740763" y="402135"/>
                      </a:lnTo>
                      <a:lnTo>
                        <a:pt x="745045" y="401000"/>
                      </a:lnTo>
                      <a:lnTo>
                        <a:pt x="749326" y="399870"/>
                      </a:lnTo>
                      <a:lnTo>
                        <a:pt x="753608" y="398746"/>
                      </a:lnTo>
                      <a:lnTo>
                        <a:pt x="757890" y="397627"/>
                      </a:lnTo>
                      <a:lnTo>
                        <a:pt x="762172" y="396514"/>
                      </a:lnTo>
                      <a:lnTo>
                        <a:pt x="766454" y="395405"/>
                      </a:lnTo>
                      <a:lnTo>
                        <a:pt x="770735" y="394302"/>
                      </a:lnTo>
                      <a:lnTo>
                        <a:pt x="775017" y="393204"/>
                      </a:lnTo>
                      <a:lnTo>
                        <a:pt x="779300" y="392111"/>
                      </a:lnTo>
                      <a:lnTo>
                        <a:pt x="783582" y="391022"/>
                      </a:lnTo>
                      <a:lnTo>
                        <a:pt x="787863" y="389940"/>
                      </a:lnTo>
                      <a:lnTo>
                        <a:pt x="792145" y="388861"/>
                      </a:lnTo>
                      <a:lnTo>
                        <a:pt x="796427" y="387788"/>
                      </a:lnTo>
                      <a:lnTo>
                        <a:pt x="800709" y="386720"/>
                      </a:lnTo>
                      <a:lnTo>
                        <a:pt x="804991" y="385656"/>
                      </a:lnTo>
                      <a:lnTo>
                        <a:pt x="809272" y="384598"/>
                      </a:lnTo>
                      <a:lnTo>
                        <a:pt x="813554" y="383544"/>
                      </a:lnTo>
                      <a:lnTo>
                        <a:pt x="817837" y="382494"/>
                      </a:lnTo>
                      <a:lnTo>
                        <a:pt x="822118" y="381450"/>
                      </a:lnTo>
                      <a:lnTo>
                        <a:pt x="826400" y="380410"/>
                      </a:lnTo>
                      <a:lnTo>
                        <a:pt x="830681" y="379375"/>
                      </a:lnTo>
                      <a:lnTo>
                        <a:pt x="834964" y="378343"/>
                      </a:lnTo>
                      <a:lnTo>
                        <a:pt x="839246" y="377317"/>
                      </a:lnTo>
                      <a:lnTo>
                        <a:pt x="843527" y="376295"/>
                      </a:lnTo>
                      <a:lnTo>
                        <a:pt x="847809" y="375277"/>
                      </a:lnTo>
                      <a:lnTo>
                        <a:pt x="852091" y="374264"/>
                      </a:lnTo>
                      <a:lnTo>
                        <a:pt x="856373" y="373255"/>
                      </a:lnTo>
                      <a:lnTo>
                        <a:pt x="860655" y="372251"/>
                      </a:lnTo>
                      <a:lnTo>
                        <a:pt x="864936" y="371250"/>
                      </a:lnTo>
                      <a:lnTo>
                        <a:pt x="869219" y="370254"/>
                      </a:lnTo>
                      <a:lnTo>
                        <a:pt x="873501" y="369262"/>
                      </a:lnTo>
                      <a:lnTo>
                        <a:pt x="877781" y="368274"/>
                      </a:lnTo>
                      <a:lnTo>
                        <a:pt x="882064" y="367291"/>
                      </a:lnTo>
                      <a:lnTo>
                        <a:pt x="886346" y="366312"/>
                      </a:lnTo>
                      <a:lnTo>
                        <a:pt x="890628" y="365336"/>
                      </a:lnTo>
                      <a:lnTo>
                        <a:pt x="894910" y="364364"/>
                      </a:lnTo>
                      <a:lnTo>
                        <a:pt x="899192" y="363397"/>
                      </a:lnTo>
                      <a:lnTo>
                        <a:pt x="903473" y="362434"/>
                      </a:lnTo>
                      <a:lnTo>
                        <a:pt x="907755" y="361474"/>
                      </a:lnTo>
                      <a:lnTo>
                        <a:pt x="912038" y="360518"/>
                      </a:lnTo>
                      <a:lnTo>
                        <a:pt x="916318" y="359567"/>
                      </a:lnTo>
                      <a:lnTo>
                        <a:pt x="920601" y="358618"/>
                      </a:lnTo>
                      <a:lnTo>
                        <a:pt x="924883" y="357674"/>
                      </a:lnTo>
                      <a:lnTo>
                        <a:pt x="929165" y="356735"/>
                      </a:lnTo>
                      <a:lnTo>
                        <a:pt x="933446" y="355798"/>
                      </a:lnTo>
                      <a:lnTo>
                        <a:pt x="937728" y="354865"/>
                      </a:lnTo>
                      <a:lnTo>
                        <a:pt x="942010" y="353936"/>
                      </a:lnTo>
                      <a:lnTo>
                        <a:pt x="946292" y="353011"/>
                      </a:lnTo>
                      <a:lnTo>
                        <a:pt x="950575" y="352088"/>
                      </a:lnTo>
                      <a:lnTo>
                        <a:pt x="954856" y="351170"/>
                      </a:lnTo>
                      <a:lnTo>
                        <a:pt x="959138" y="350255"/>
                      </a:lnTo>
                      <a:lnTo>
                        <a:pt x="963420" y="349344"/>
                      </a:lnTo>
                      <a:lnTo>
                        <a:pt x="967702" y="348437"/>
                      </a:lnTo>
                      <a:lnTo>
                        <a:pt x="971983" y="347533"/>
                      </a:lnTo>
                      <a:lnTo>
                        <a:pt x="976265" y="346632"/>
                      </a:lnTo>
                      <a:lnTo>
                        <a:pt x="980547" y="345735"/>
                      </a:lnTo>
                      <a:lnTo>
                        <a:pt x="984829" y="344841"/>
                      </a:lnTo>
                      <a:lnTo>
                        <a:pt x="989110" y="343951"/>
                      </a:lnTo>
                      <a:lnTo>
                        <a:pt x="993393" y="343064"/>
                      </a:lnTo>
                      <a:lnTo>
                        <a:pt x="997674" y="342180"/>
                      </a:lnTo>
                      <a:lnTo>
                        <a:pt x="1001956" y="341300"/>
                      </a:lnTo>
                      <a:lnTo>
                        <a:pt x="1006239" y="340423"/>
                      </a:lnTo>
                      <a:lnTo>
                        <a:pt x="1010519" y="339549"/>
                      </a:lnTo>
                      <a:lnTo>
                        <a:pt x="1014802" y="338678"/>
                      </a:lnTo>
                      <a:lnTo>
                        <a:pt x="1019084" y="337811"/>
                      </a:lnTo>
                      <a:lnTo>
                        <a:pt x="1023365" y="336947"/>
                      </a:lnTo>
                      <a:lnTo>
                        <a:pt x="1027647" y="336086"/>
                      </a:lnTo>
                      <a:lnTo>
                        <a:pt x="1031929" y="335228"/>
                      </a:lnTo>
                      <a:lnTo>
                        <a:pt x="1036211" y="334373"/>
                      </a:lnTo>
                      <a:lnTo>
                        <a:pt x="1040493" y="333522"/>
                      </a:lnTo>
                      <a:lnTo>
                        <a:pt x="1044774" y="332674"/>
                      </a:lnTo>
                      <a:lnTo>
                        <a:pt x="1049057" y="331829"/>
                      </a:lnTo>
                      <a:lnTo>
                        <a:pt x="1053339" y="330986"/>
                      </a:lnTo>
                      <a:lnTo>
                        <a:pt x="1057621" y="330147"/>
                      </a:lnTo>
                      <a:lnTo>
                        <a:pt x="1061902" y="329310"/>
                      </a:lnTo>
                      <a:lnTo>
                        <a:pt x="1066184" y="328477"/>
                      </a:lnTo>
                      <a:lnTo>
                        <a:pt x="1070466" y="327646"/>
                      </a:lnTo>
                      <a:lnTo>
                        <a:pt x="1074748" y="326819"/>
                      </a:lnTo>
                      <a:lnTo>
                        <a:pt x="1079030" y="325994"/>
                      </a:lnTo>
                      <a:lnTo>
                        <a:pt x="1083311" y="325172"/>
                      </a:lnTo>
                      <a:lnTo>
                        <a:pt x="1087594" y="324353"/>
                      </a:lnTo>
                      <a:lnTo>
                        <a:pt x="1091876" y="323538"/>
                      </a:lnTo>
                      <a:lnTo>
                        <a:pt x="1096157" y="322725"/>
                      </a:lnTo>
                      <a:lnTo>
                        <a:pt x="1100439" y="321914"/>
                      </a:lnTo>
                      <a:lnTo>
                        <a:pt x="1104721" y="321107"/>
                      </a:lnTo>
                      <a:lnTo>
                        <a:pt x="1109003" y="320302"/>
                      </a:lnTo>
                      <a:lnTo>
                        <a:pt x="1113285" y="319500"/>
                      </a:lnTo>
                      <a:lnTo>
                        <a:pt x="1117566" y="318701"/>
                      </a:lnTo>
                      <a:lnTo>
                        <a:pt x="1121848" y="317904"/>
                      </a:lnTo>
                      <a:lnTo>
                        <a:pt x="1126131" y="317111"/>
                      </a:lnTo>
                      <a:lnTo>
                        <a:pt x="1130413" y="316320"/>
                      </a:lnTo>
                      <a:lnTo>
                        <a:pt x="1134694" y="315531"/>
                      </a:lnTo>
                      <a:lnTo>
                        <a:pt x="1138976" y="314745"/>
                      </a:lnTo>
                      <a:lnTo>
                        <a:pt x="1143258" y="313962"/>
                      </a:lnTo>
                      <a:lnTo>
                        <a:pt x="1147540" y="313181"/>
                      </a:lnTo>
                      <a:lnTo>
                        <a:pt x="1151822" y="312404"/>
                      </a:lnTo>
                      <a:lnTo>
                        <a:pt x="1156103" y="311628"/>
                      </a:lnTo>
                      <a:lnTo>
                        <a:pt x="1160385" y="310855"/>
                      </a:lnTo>
                      <a:lnTo>
                        <a:pt x="1164668" y="310085"/>
                      </a:lnTo>
                      <a:lnTo>
                        <a:pt x="1168949" y="309318"/>
                      </a:lnTo>
                      <a:lnTo>
                        <a:pt x="1173231" y="308552"/>
                      </a:lnTo>
                      <a:lnTo>
                        <a:pt x="1177512" y="307790"/>
                      </a:lnTo>
                      <a:lnTo>
                        <a:pt x="1181795" y="307029"/>
                      </a:lnTo>
                      <a:lnTo>
                        <a:pt x="1186077" y="306271"/>
                      </a:lnTo>
                      <a:lnTo>
                        <a:pt x="1190358" y="305516"/>
                      </a:lnTo>
                      <a:lnTo>
                        <a:pt x="1194640" y="304763"/>
                      </a:lnTo>
                      <a:lnTo>
                        <a:pt x="1198922" y="304013"/>
                      </a:lnTo>
                      <a:lnTo>
                        <a:pt x="1203205" y="303264"/>
                      </a:lnTo>
                      <a:lnTo>
                        <a:pt x="1207486" y="302519"/>
                      </a:lnTo>
                      <a:lnTo>
                        <a:pt x="1211767" y="301776"/>
                      </a:lnTo>
                      <a:lnTo>
                        <a:pt x="1216050" y="301035"/>
                      </a:lnTo>
                      <a:lnTo>
                        <a:pt x="1220332" y="300296"/>
                      </a:lnTo>
                      <a:lnTo>
                        <a:pt x="1224613" y="299560"/>
                      </a:lnTo>
                      <a:lnTo>
                        <a:pt x="1228895" y="298826"/>
                      </a:lnTo>
                      <a:lnTo>
                        <a:pt x="1233177" y="298094"/>
                      </a:lnTo>
                      <a:lnTo>
                        <a:pt x="1237459" y="297364"/>
                      </a:lnTo>
                      <a:lnTo>
                        <a:pt x="1241741" y="296637"/>
                      </a:lnTo>
                      <a:lnTo>
                        <a:pt x="1246023" y="295912"/>
                      </a:lnTo>
                      <a:lnTo>
                        <a:pt x="1250304" y="295190"/>
                      </a:lnTo>
                      <a:lnTo>
                        <a:pt x="1254586" y="294469"/>
                      </a:lnTo>
                      <a:lnTo>
                        <a:pt x="1258869" y="293751"/>
                      </a:lnTo>
                      <a:lnTo>
                        <a:pt x="1263149" y="293035"/>
                      </a:lnTo>
                      <a:lnTo>
                        <a:pt x="1267432" y="292322"/>
                      </a:lnTo>
                      <a:lnTo>
                        <a:pt x="1271714" y="291610"/>
                      </a:lnTo>
                      <a:lnTo>
                        <a:pt x="1275996" y="290900"/>
                      </a:lnTo>
                      <a:lnTo>
                        <a:pt x="1280277" y="290193"/>
                      </a:lnTo>
                      <a:lnTo>
                        <a:pt x="1284559" y="289488"/>
                      </a:lnTo>
                      <a:lnTo>
                        <a:pt x="1288841" y="288785"/>
                      </a:lnTo>
                      <a:lnTo>
                        <a:pt x="1293123" y="288084"/>
                      </a:lnTo>
                      <a:lnTo>
                        <a:pt x="1297406" y="287385"/>
                      </a:lnTo>
                      <a:lnTo>
                        <a:pt x="1301687" y="286688"/>
                      </a:lnTo>
                      <a:lnTo>
                        <a:pt x="1305969" y="285993"/>
                      </a:lnTo>
                      <a:lnTo>
                        <a:pt x="1310251" y="285300"/>
                      </a:lnTo>
                      <a:lnTo>
                        <a:pt x="1314533" y="284610"/>
                      </a:lnTo>
                      <a:lnTo>
                        <a:pt x="1318814" y="283921"/>
                      </a:lnTo>
                      <a:lnTo>
                        <a:pt x="1323096" y="283235"/>
                      </a:lnTo>
                      <a:lnTo>
                        <a:pt x="1327378" y="282551"/>
                      </a:lnTo>
                      <a:lnTo>
                        <a:pt x="1331660" y="281868"/>
                      </a:lnTo>
                      <a:lnTo>
                        <a:pt x="1335941" y="281188"/>
                      </a:lnTo>
                      <a:lnTo>
                        <a:pt x="1340224" y="280509"/>
                      </a:lnTo>
                      <a:lnTo>
                        <a:pt x="1344506" y="279832"/>
                      </a:lnTo>
                      <a:lnTo>
                        <a:pt x="1348787" y="279158"/>
                      </a:lnTo>
                      <a:lnTo>
                        <a:pt x="1353070" y="278486"/>
                      </a:lnTo>
                      <a:lnTo>
                        <a:pt x="1357350" y="277815"/>
                      </a:lnTo>
                      <a:lnTo>
                        <a:pt x="1361633" y="277146"/>
                      </a:lnTo>
                      <a:lnTo>
                        <a:pt x="1365915" y="276479"/>
                      </a:lnTo>
                      <a:lnTo>
                        <a:pt x="1370196" y="275814"/>
                      </a:lnTo>
                      <a:lnTo>
                        <a:pt x="1374478" y="275151"/>
                      </a:lnTo>
                      <a:lnTo>
                        <a:pt x="1378760" y="274490"/>
                      </a:lnTo>
                      <a:lnTo>
                        <a:pt x="1383043" y="273830"/>
                      </a:lnTo>
                      <a:lnTo>
                        <a:pt x="1387324" y="273173"/>
                      </a:lnTo>
                      <a:lnTo>
                        <a:pt x="1391605" y="272517"/>
                      </a:lnTo>
                      <a:lnTo>
                        <a:pt x="1395888" y="271864"/>
                      </a:lnTo>
                      <a:lnTo>
                        <a:pt x="1400170" y="271211"/>
                      </a:lnTo>
                      <a:lnTo>
                        <a:pt x="1404452" y="270561"/>
                      </a:lnTo>
                      <a:lnTo>
                        <a:pt x="1408733" y="269912"/>
                      </a:lnTo>
                      <a:lnTo>
                        <a:pt x="1413015" y="269267"/>
                      </a:lnTo>
                      <a:lnTo>
                        <a:pt x="1417297" y="268622"/>
                      </a:lnTo>
                      <a:lnTo>
                        <a:pt x="1421579" y="267978"/>
                      </a:lnTo>
                      <a:lnTo>
                        <a:pt x="1425861" y="267337"/>
                      </a:lnTo>
                      <a:lnTo>
                        <a:pt x="1430142" y="266698"/>
                      </a:lnTo>
                      <a:lnTo>
                        <a:pt x="1434425" y="266061"/>
                      </a:lnTo>
                      <a:lnTo>
                        <a:pt x="1438707" y="265425"/>
                      </a:lnTo>
                      <a:lnTo>
                        <a:pt x="1442988" y="264790"/>
                      </a:lnTo>
                      <a:lnTo>
                        <a:pt x="1447270" y="264157"/>
                      </a:lnTo>
                      <a:lnTo>
                        <a:pt x="1451552" y="263526"/>
                      </a:lnTo>
                      <a:lnTo>
                        <a:pt x="1455834" y="262898"/>
                      </a:lnTo>
                      <a:lnTo>
                        <a:pt x="1460116" y="262270"/>
                      </a:lnTo>
                      <a:lnTo>
                        <a:pt x="1464397" y="261645"/>
                      </a:lnTo>
                      <a:lnTo>
                        <a:pt x="1468679" y="261020"/>
                      </a:lnTo>
                      <a:lnTo>
                        <a:pt x="1472962" y="260398"/>
                      </a:lnTo>
                      <a:lnTo>
                        <a:pt x="1477244" y="259777"/>
                      </a:lnTo>
                      <a:lnTo>
                        <a:pt x="1481525" y="259158"/>
                      </a:lnTo>
                      <a:lnTo>
                        <a:pt x="1485807" y="258540"/>
                      </a:lnTo>
                      <a:lnTo>
                        <a:pt x="1490089" y="257925"/>
                      </a:lnTo>
                      <a:lnTo>
                        <a:pt x="1494371" y="257311"/>
                      </a:lnTo>
                      <a:lnTo>
                        <a:pt x="1498653" y="256698"/>
                      </a:lnTo>
                      <a:lnTo>
                        <a:pt x="1502934" y="256087"/>
                      </a:lnTo>
                      <a:lnTo>
                        <a:pt x="1507216" y="255477"/>
                      </a:lnTo>
                      <a:lnTo>
                        <a:pt x="1511499" y="254870"/>
                      </a:lnTo>
                      <a:lnTo>
                        <a:pt x="1515780" y="254264"/>
                      </a:lnTo>
                      <a:lnTo>
                        <a:pt x="1520062" y="253660"/>
                      </a:lnTo>
                      <a:lnTo>
                        <a:pt x="1524343" y="253056"/>
                      </a:lnTo>
                      <a:lnTo>
                        <a:pt x="1528626" y="252454"/>
                      </a:lnTo>
                      <a:lnTo>
                        <a:pt x="1532908" y="251854"/>
                      </a:lnTo>
                      <a:lnTo>
                        <a:pt x="1537189" y="251256"/>
                      </a:lnTo>
                      <a:lnTo>
                        <a:pt x="1541471" y="250659"/>
                      </a:lnTo>
                      <a:lnTo>
                        <a:pt x="1545753" y="250064"/>
                      </a:lnTo>
                      <a:lnTo>
                        <a:pt x="1550035" y="249470"/>
                      </a:lnTo>
                      <a:lnTo>
                        <a:pt x="1554317" y="248878"/>
                      </a:lnTo>
                      <a:lnTo>
                        <a:pt x="1558598" y="248287"/>
                      </a:lnTo>
                      <a:lnTo>
                        <a:pt x="1562881" y="247698"/>
                      </a:lnTo>
                      <a:lnTo>
                        <a:pt x="1567163" y="247110"/>
                      </a:lnTo>
                      <a:lnTo>
                        <a:pt x="1571444" y="246523"/>
                      </a:lnTo>
                      <a:lnTo>
                        <a:pt x="1575726" y="245939"/>
                      </a:lnTo>
                      <a:lnTo>
                        <a:pt x="1580008" y="245356"/>
                      </a:lnTo>
                      <a:lnTo>
                        <a:pt x="1584290" y="244773"/>
                      </a:lnTo>
                      <a:lnTo>
                        <a:pt x="1588572" y="244193"/>
                      </a:lnTo>
                      <a:lnTo>
                        <a:pt x="1592854" y="243613"/>
                      </a:lnTo>
                      <a:lnTo>
                        <a:pt x="1597135" y="243036"/>
                      </a:lnTo>
                      <a:lnTo>
                        <a:pt x="1601417" y="242460"/>
                      </a:lnTo>
                      <a:lnTo>
                        <a:pt x="1605700" y="241885"/>
                      </a:lnTo>
                      <a:lnTo>
                        <a:pt x="1609980" y="241312"/>
                      </a:lnTo>
                      <a:lnTo>
                        <a:pt x="1614263" y="240740"/>
                      </a:lnTo>
                      <a:lnTo>
                        <a:pt x="1618545" y="240169"/>
                      </a:lnTo>
                      <a:lnTo>
                        <a:pt x="1622827" y="239600"/>
                      </a:lnTo>
                      <a:lnTo>
                        <a:pt x="1627108" y="239032"/>
                      </a:lnTo>
                      <a:lnTo>
                        <a:pt x="1631390" y="238466"/>
                      </a:lnTo>
                      <a:lnTo>
                        <a:pt x="1635672" y="237900"/>
                      </a:lnTo>
                      <a:lnTo>
                        <a:pt x="1639954" y="237337"/>
                      </a:lnTo>
                      <a:lnTo>
                        <a:pt x="1644237" y="236774"/>
                      </a:lnTo>
                      <a:lnTo>
                        <a:pt x="1648518" y="236214"/>
                      </a:lnTo>
                      <a:lnTo>
                        <a:pt x="1652800" y="235655"/>
                      </a:lnTo>
                      <a:lnTo>
                        <a:pt x="1657082" y="235096"/>
                      </a:lnTo>
                      <a:lnTo>
                        <a:pt x="1661364" y="234539"/>
                      </a:lnTo>
                      <a:lnTo>
                        <a:pt x="1665645" y="233984"/>
                      </a:lnTo>
                      <a:lnTo>
                        <a:pt x="1669927" y="233430"/>
                      </a:lnTo>
                      <a:lnTo>
                        <a:pt x="1674209" y="232877"/>
                      </a:lnTo>
                      <a:lnTo>
                        <a:pt x="1678491" y="232325"/>
                      </a:lnTo>
                      <a:lnTo>
                        <a:pt x="1682772" y="231775"/>
                      </a:lnTo>
                      <a:lnTo>
                        <a:pt x="1687055" y="231225"/>
                      </a:lnTo>
                      <a:lnTo>
                        <a:pt x="1691337" y="230677"/>
                      </a:lnTo>
                      <a:lnTo>
                        <a:pt x="1695618" y="230132"/>
                      </a:lnTo>
                      <a:lnTo>
                        <a:pt x="1699901" y="229586"/>
                      </a:lnTo>
                      <a:lnTo>
                        <a:pt x="1704181" y="229042"/>
                      </a:lnTo>
                      <a:lnTo>
                        <a:pt x="1708464" y="228499"/>
                      </a:lnTo>
                      <a:lnTo>
                        <a:pt x="1712746" y="227958"/>
                      </a:lnTo>
                      <a:lnTo>
                        <a:pt x="1717027" y="227418"/>
                      </a:lnTo>
                      <a:lnTo>
                        <a:pt x="1721309" y="226879"/>
                      </a:lnTo>
                      <a:lnTo>
                        <a:pt x="1725591" y="226342"/>
                      </a:lnTo>
                      <a:lnTo>
                        <a:pt x="1729874" y="225805"/>
                      </a:lnTo>
                      <a:lnTo>
                        <a:pt x="1734155" y="225270"/>
                      </a:lnTo>
                      <a:lnTo>
                        <a:pt x="1738436" y="224736"/>
                      </a:lnTo>
                      <a:lnTo>
                        <a:pt x="1742719" y="224203"/>
                      </a:lnTo>
                      <a:lnTo>
                        <a:pt x="1747001" y="223672"/>
                      </a:lnTo>
                      <a:lnTo>
                        <a:pt x="1751283" y="223141"/>
                      </a:lnTo>
                      <a:lnTo>
                        <a:pt x="1755564" y="222612"/>
                      </a:lnTo>
                      <a:lnTo>
                        <a:pt x="1759846" y="222085"/>
                      </a:lnTo>
                      <a:lnTo>
                        <a:pt x="1764128" y="221558"/>
                      </a:lnTo>
                      <a:lnTo>
                        <a:pt x="1768410" y="221032"/>
                      </a:lnTo>
                      <a:lnTo>
                        <a:pt x="1772692" y="220508"/>
                      </a:lnTo>
                      <a:lnTo>
                        <a:pt x="1776973" y="219986"/>
                      </a:lnTo>
                      <a:lnTo>
                        <a:pt x="1781256" y="219463"/>
                      </a:lnTo>
                      <a:lnTo>
                        <a:pt x="1785538" y="218942"/>
                      </a:lnTo>
                      <a:lnTo>
                        <a:pt x="1789819" y="218423"/>
                      </a:lnTo>
                      <a:lnTo>
                        <a:pt x="1794101" y="217905"/>
                      </a:lnTo>
                      <a:lnTo>
                        <a:pt x="1798383" y="217387"/>
                      </a:lnTo>
                      <a:lnTo>
                        <a:pt x="1802665" y="216870"/>
                      </a:lnTo>
                      <a:lnTo>
                        <a:pt x="1806947" y="216356"/>
                      </a:lnTo>
                      <a:lnTo>
                        <a:pt x="1811228" y="215842"/>
                      </a:lnTo>
                      <a:lnTo>
                        <a:pt x="1815510" y="215329"/>
                      </a:lnTo>
                      <a:lnTo>
                        <a:pt x="1819793" y="214817"/>
                      </a:lnTo>
                      <a:lnTo>
                        <a:pt x="1824075" y="214307"/>
                      </a:lnTo>
                      <a:lnTo>
                        <a:pt x="1828356" y="213798"/>
                      </a:lnTo>
                      <a:lnTo>
                        <a:pt x="1832638" y="213290"/>
                      </a:lnTo>
                      <a:lnTo>
                        <a:pt x="1836920" y="212782"/>
                      </a:lnTo>
                      <a:lnTo>
                        <a:pt x="1841202" y="212276"/>
                      </a:lnTo>
                      <a:lnTo>
                        <a:pt x="1845484" y="211772"/>
                      </a:lnTo>
                      <a:lnTo>
                        <a:pt x="1849765" y="211267"/>
                      </a:lnTo>
                      <a:lnTo>
                        <a:pt x="1854047" y="210765"/>
                      </a:lnTo>
                      <a:lnTo>
                        <a:pt x="1858330" y="210263"/>
                      </a:lnTo>
                      <a:lnTo>
                        <a:pt x="1862611" y="209762"/>
                      </a:lnTo>
                      <a:lnTo>
                        <a:pt x="1866893" y="209263"/>
                      </a:lnTo>
                      <a:lnTo>
                        <a:pt x="1871175" y="208765"/>
                      </a:lnTo>
                      <a:lnTo>
                        <a:pt x="1875457" y="208267"/>
                      </a:lnTo>
                      <a:lnTo>
                        <a:pt x="1879739" y="207770"/>
                      </a:lnTo>
                      <a:lnTo>
                        <a:pt x="1884020" y="207276"/>
                      </a:lnTo>
                      <a:lnTo>
                        <a:pt x="1888302" y="206781"/>
                      </a:lnTo>
                      <a:lnTo>
                        <a:pt x="1892584" y="206288"/>
                      </a:lnTo>
                      <a:lnTo>
                        <a:pt x="1896866" y="205796"/>
                      </a:lnTo>
                      <a:lnTo>
                        <a:pt x="1901148" y="205305"/>
                      </a:lnTo>
                      <a:lnTo>
                        <a:pt x="1905429" y="204815"/>
                      </a:lnTo>
                      <a:lnTo>
                        <a:pt x="1909712" y="204325"/>
                      </a:lnTo>
                      <a:lnTo>
                        <a:pt x="1913994" y="203838"/>
                      </a:lnTo>
                      <a:lnTo>
                        <a:pt x="1918274" y="203351"/>
                      </a:lnTo>
                      <a:lnTo>
                        <a:pt x="1922557" y="202864"/>
                      </a:lnTo>
                      <a:lnTo>
                        <a:pt x="1926839" y="202380"/>
                      </a:lnTo>
                      <a:lnTo>
                        <a:pt x="1931121" y="201896"/>
                      </a:lnTo>
                      <a:lnTo>
                        <a:pt x="1935403" y="201413"/>
                      </a:lnTo>
                      <a:lnTo>
                        <a:pt x="1939685" y="200931"/>
                      </a:lnTo>
                      <a:lnTo>
                        <a:pt x="1943966" y="200450"/>
                      </a:lnTo>
                      <a:lnTo>
                        <a:pt x="1948248" y="199970"/>
                      </a:lnTo>
                      <a:lnTo>
                        <a:pt x="1952531" y="199492"/>
                      </a:lnTo>
                      <a:lnTo>
                        <a:pt x="1956811" y="199013"/>
                      </a:lnTo>
                      <a:lnTo>
                        <a:pt x="1961094" y="198536"/>
                      </a:lnTo>
                      <a:lnTo>
                        <a:pt x="1965376" y="198060"/>
                      </a:lnTo>
                      <a:lnTo>
                        <a:pt x="1969658" y="197585"/>
                      </a:lnTo>
                      <a:lnTo>
                        <a:pt x="1973939" y="197111"/>
                      </a:lnTo>
                      <a:lnTo>
                        <a:pt x="1978221" y="196638"/>
                      </a:lnTo>
                      <a:lnTo>
                        <a:pt x="1982503" y="196166"/>
                      </a:lnTo>
                      <a:lnTo>
                        <a:pt x="1986785" y="195695"/>
                      </a:lnTo>
                      <a:lnTo>
                        <a:pt x="1991068" y="195224"/>
                      </a:lnTo>
                      <a:lnTo>
                        <a:pt x="1995349" y="194755"/>
                      </a:lnTo>
                      <a:lnTo>
                        <a:pt x="1999631" y="194287"/>
                      </a:lnTo>
                      <a:lnTo>
                        <a:pt x="2003913" y="193819"/>
                      </a:lnTo>
                      <a:lnTo>
                        <a:pt x="2008195" y="193353"/>
                      </a:lnTo>
                      <a:lnTo>
                        <a:pt x="2012476" y="192888"/>
                      </a:lnTo>
                      <a:lnTo>
                        <a:pt x="2016758" y="192423"/>
                      </a:lnTo>
                      <a:lnTo>
                        <a:pt x="2021040" y="191959"/>
                      </a:lnTo>
                      <a:lnTo>
                        <a:pt x="2025322" y="191497"/>
                      </a:lnTo>
                      <a:lnTo>
                        <a:pt x="2029603" y="191035"/>
                      </a:lnTo>
                      <a:lnTo>
                        <a:pt x="2033886" y="190573"/>
                      </a:lnTo>
                      <a:lnTo>
                        <a:pt x="2038168" y="190114"/>
                      </a:lnTo>
                      <a:lnTo>
                        <a:pt x="2042449" y="189654"/>
                      </a:lnTo>
                      <a:lnTo>
                        <a:pt x="2046731" y="189196"/>
                      </a:lnTo>
                      <a:lnTo>
                        <a:pt x="2051013" y="188739"/>
                      </a:lnTo>
                      <a:lnTo>
                        <a:pt x="2055295" y="188283"/>
                      </a:lnTo>
                      <a:lnTo>
                        <a:pt x="2059577" y="187828"/>
                      </a:lnTo>
                      <a:lnTo>
                        <a:pt x="2063858" y="187373"/>
                      </a:lnTo>
                      <a:lnTo>
                        <a:pt x="2068140" y="186919"/>
                      </a:lnTo>
                      <a:lnTo>
                        <a:pt x="2072422" y="186466"/>
                      </a:lnTo>
                      <a:lnTo>
                        <a:pt x="2076704" y="186014"/>
                      </a:lnTo>
                      <a:lnTo>
                        <a:pt x="2080986" y="185563"/>
                      </a:lnTo>
                      <a:lnTo>
                        <a:pt x="2085267" y="185112"/>
                      </a:lnTo>
                      <a:lnTo>
                        <a:pt x="2089550" y="184664"/>
                      </a:lnTo>
                      <a:lnTo>
                        <a:pt x="2093832" y="184215"/>
                      </a:lnTo>
                      <a:lnTo>
                        <a:pt x="2098114" y="183767"/>
                      </a:lnTo>
                      <a:lnTo>
                        <a:pt x="2102395" y="183321"/>
                      </a:lnTo>
                      <a:lnTo>
                        <a:pt x="2106677" y="182875"/>
                      </a:lnTo>
                      <a:lnTo>
                        <a:pt x="2110959" y="182430"/>
                      </a:lnTo>
                      <a:lnTo>
                        <a:pt x="2115241" y="181986"/>
                      </a:lnTo>
                      <a:lnTo>
                        <a:pt x="2119523" y="181542"/>
                      </a:lnTo>
                      <a:lnTo>
                        <a:pt x="2123804" y="181099"/>
                      </a:lnTo>
                      <a:lnTo>
                        <a:pt x="2128087" y="180658"/>
                      </a:lnTo>
                      <a:lnTo>
                        <a:pt x="2132369" y="180217"/>
                      </a:lnTo>
                      <a:lnTo>
                        <a:pt x="2136650" y="179778"/>
                      </a:lnTo>
                    </a:path>
                  </a:pathLst>
                </a:custGeom>
                <a:noFill/>
                <a:ln w="9525" cap="flat">
                  <a:solidFill>
                    <a:srgbClr val="FF0000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6" name="Graphic 4">
                <a:extLst>
                  <a:ext uri="{FF2B5EF4-FFF2-40B4-BE49-F238E27FC236}">
                    <a16:creationId xmlns:a16="http://schemas.microsoft.com/office/drawing/2014/main" id="{04D9F3C5-6603-6EC4-3C61-16D51E576EBB}"/>
                  </a:ext>
                </a:extLst>
              </p:cNvPr>
              <p:cNvGrpSpPr/>
              <p:nvPr/>
            </p:nvGrpSpPr>
            <p:grpSpPr>
              <a:xfrm>
                <a:off x="3864577" y="268777"/>
                <a:ext cx="2252084" cy="2134976"/>
                <a:chOff x="3864577" y="268777"/>
                <a:chExt cx="2252084" cy="2134976"/>
              </a:xfrm>
            </p:grpSpPr>
            <p:sp>
              <p:nvSpPr>
                <p:cNvPr id="1550" name="Freeform: Shape 1549">
                  <a:extLst>
                    <a:ext uri="{FF2B5EF4-FFF2-40B4-BE49-F238E27FC236}">
                      <a16:creationId xmlns:a16="http://schemas.microsoft.com/office/drawing/2014/main" id="{7F9DA70A-FF83-BE39-4128-D95DFD35E784}"/>
                    </a:ext>
                  </a:extLst>
                </p:cNvPr>
                <p:cNvSpPr/>
                <p:nvPr/>
              </p:nvSpPr>
              <p:spPr>
                <a:xfrm>
                  <a:off x="3864577" y="2403754"/>
                  <a:ext cx="2252084" cy="9008"/>
                </a:xfrm>
                <a:custGeom>
                  <a:avLst/>
                  <a:gdLst>
                    <a:gd name="csX0" fmla="*/ 0 w 2252084"/>
                    <a:gd name="csY0" fmla="*/ 0 h 9008"/>
                    <a:gd name="csX1" fmla="*/ 2252085 w 2252084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84" h="9008">
                      <a:moveTo>
                        <a:pt x="0" y="0"/>
                      </a:moveTo>
                      <a:lnTo>
                        <a:pt x="225208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1" name="Freeform: Shape 1550">
                  <a:extLst>
                    <a:ext uri="{FF2B5EF4-FFF2-40B4-BE49-F238E27FC236}">
                      <a16:creationId xmlns:a16="http://schemas.microsoft.com/office/drawing/2014/main" id="{3A2D48D8-2F83-AB30-48CA-F4E689C90FCB}"/>
                    </a:ext>
                  </a:extLst>
                </p:cNvPr>
                <p:cNvSpPr/>
                <p:nvPr/>
              </p:nvSpPr>
              <p:spPr>
                <a:xfrm>
                  <a:off x="3864577" y="268777"/>
                  <a:ext cx="2252084" cy="9008"/>
                </a:xfrm>
                <a:custGeom>
                  <a:avLst/>
                  <a:gdLst>
                    <a:gd name="csX0" fmla="*/ 0 w 2252084"/>
                    <a:gd name="csY0" fmla="*/ 0 h 9008"/>
                    <a:gd name="csX1" fmla="*/ 2252085 w 2252084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84" h="9008">
                      <a:moveTo>
                        <a:pt x="0" y="0"/>
                      </a:moveTo>
                      <a:lnTo>
                        <a:pt x="2252085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2" name="Freeform: Shape 1551">
                  <a:extLst>
                    <a:ext uri="{FF2B5EF4-FFF2-40B4-BE49-F238E27FC236}">
                      <a16:creationId xmlns:a16="http://schemas.microsoft.com/office/drawing/2014/main" id="{E2C1D075-FF85-F74E-153D-8FDDEE387584}"/>
                    </a:ext>
                  </a:extLst>
                </p:cNvPr>
                <p:cNvSpPr/>
                <p:nvPr/>
              </p:nvSpPr>
              <p:spPr>
                <a:xfrm>
                  <a:off x="3864577" y="2381233"/>
                  <a:ext cx="9008" cy="22520"/>
                </a:xfrm>
                <a:custGeom>
                  <a:avLst/>
                  <a:gdLst>
                    <a:gd name="csX0" fmla="*/ 0 w 9008"/>
                    <a:gd name="csY0" fmla="*/ 22521 h 22520"/>
                    <a:gd name="csX1" fmla="*/ 0 w 9008"/>
                    <a:gd name="csY1" fmla="*/ 0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2252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3" name="Freeform: Shape 1552">
                  <a:extLst>
                    <a:ext uri="{FF2B5EF4-FFF2-40B4-BE49-F238E27FC236}">
                      <a16:creationId xmlns:a16="http://schemas.microsoft.com/office/drawing/2014/main" id="{748508A5-39FA-FAF9-6FEF-D513D3D19977}"/>
                    </a:ext>
                  </a:extLst>
                </p:cNvPr>
                <p:cNvSpPr/>
                <p:nvPr/>
              </p:nvSpPr>
              <p:spPr>
                <a:xfrm>
                  <a:off x="4990620" y="2381233"/>
                  <a:ext cx="9008" cy="22520"/>
                </a:xfrm>
                <a:custGeom>
                  <a:avLst/>
                  <a:gdLst>
                    <a:gd name="csX0" fmla="*/ 0 w 9008"/>
                    <a:gd name="csY0" fmla="*/ 22521 h 22520"/>
                    <a:gd name="csX1" fmla="*/ 0 w 9008"/>
                    <a:gd name="csY1" fmla="*/ 0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2252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4" name="Freeform: Shape 1553">
                  <a:extLst>
                    <a:ext uri="{FF2B5EF4-FFF2-40B4-BE49-F238E27FC236}">
                      <a16:creationId xmlns:a16="http://schemas.microsoft.com/office/drawing/2014/main" id="{55D7AB0D-B2CF-6EED-18EF-76C60522CD1D}"/>
                    </a:ext>
                  </a:extLst>
                </p:cNvPr>
                <p:cNvSpPr/>
                <p:nvPr/>
              </p:nvSpPr>
              <p:spPr>
                <a:xfrm>
                  <a:off x="6116662" y="2381233"/>
                  <a:ext cx="9008" cy="22520"/>
                </a:xfrm>
                <a:custGeom>
                  <a:avLst/>
                  <a:gdLst>
                    <a:gd name="csX0" fmla="*/ 0 w 9008"/>
                    <a:gd name="csY0" fmla="*/ 22521 h 22520"/>
                    <a:gd name="csX1" fmla="*/ 0 w 9008"/>
                    <a:gd name="csY1" fmla="*/ 0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22521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5" name="Freeform: Shape 1554">
                  <a:extLst>
                    <a:ext uri="{FF2B5EF4-FFF2-40B4-BE49-F238E27FC236}">
                      <a16:creationId xmlns:a16="http://schemas.microsoft.com/office/drawing/2014/main" id="{10F40F46-19A4-04E4-930C-5467A76157F9}"/>
                    </a:ext>
                  </a:extLst>
                </p:cNvPr>
                <p:cNvSpPr/>
                <p:nvPr/>
              </p:nvSpPr>
              <p:spPr>
                <a:xfrm>
                  <a:off x="3864577" y="268777"/>
                  <a:ext cx="9008" cy="22520"/>
                </a:xfrm>
                <a:custGeom>
                  <a:avLst/>
                  <a:gdLst>
                    <a:gd name="csX0" fmla="*/ 0 w 9008"/>
                    <a:gd name="csY0" fmla="*/ 0 h 22520"/>
                    <a:gd name="csX1" fmla="*/ 0 w 9008"/>
                    <a:gd name="csY1" fmla="*/ 22521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0"/>
                      </a:moveTo>
                      <a:lnTo>
                        <a:pt x="0" y="2252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6" name="Freeform: Shape 1555">
                  <a:extLst>
                    <a:ext uri="{FF2B5EF4-FFF2-40B4-BE49-F238E27FC236}">
                      <a16:creationId xmlns:a16="http://schemas.microsoft.com/office/drawing/2014/main" id="{F7BA3D57-6E72-B1AA-18DF-298A9148EB1A}"/>
                    </a:ext>
                  </a:extLst>
                </p:cNvPr>
                <p:cNvSpPr/>
                <p:nvPr/>
              </p:nvSpPr>
              <p:spPr>
                <a:xfrm>
                  <a:off x="4990620" y="268777"/>
                  <a:ext cx="9008" cy="22520"/>
                </a:xfrm>
                <a:custGeom>
                  <a:avLst/>
                  <a:gdLst>
                    <a:gd name="csX0" fmla="*/ 0 w 9008"/>
                    <a:gd name="csY0" fmla="*/ 0 h 22520"/>
                    <a:gd name="csX1" fmla="*/ 0 w 9008"/>
                    <a:gd name="csY1" fmla="*/ 22521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0"/>
                      </a:moveTo>
                      <a:lnTo>
                        <a:pt x="0" y="2252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7" name="Freeform: Shape 1556">
                  <a:extLst>
                    <a:ext uri="{FF2B5EF4-FFF2-40B4-BE49-F238E27FC236}">
                      <a16:creationId xmlns:a16="http://schemas.microsoft.com/office/drawing/2014/main" id="{903D34FA-A55A-96C7-3ABB-7B226B9B405A}"/>
                    </a:ext>
                  </a:extLst>
                </p:cNvPr>
                <p:cNvSpPr/>
                <p:nvPr/>
              </p:nvSpPr>
              <p:spPr>
                <a:xfrm>
                  <a:off x="6116662" y="268777"/>
                  <a:ext cx="9008" cy="22520"/>
                </a:xfrm>
                <a:custGeom>
                  <a:avLst/>
                  <a:gdLst>
                    <a:gd name="csX0" fmla="*/ 0 w 9008"/>
                    <a:gd name="csY0" fmla="*/ 0 h 22520"/>
                    <a:gd name="csX1" fmla="*/ 0 w 9008"/>
                    <a:gd name="csY1" fmla="*/ 22521 h 2252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2520">
                      <a:moveTo>
                        <a:pt x="0" y="0"/>
                      </a:moveTo>
                      <a:lnTo>
                        <a:pt x="0" y="22521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7" name="Freeform: Shape 2596">
                <a:extLst>
                  <a:ext uri="{FF2B5EF4-FFF2-40B4-BE49-F238E27FC236}">
                    <a16:creationId xmlns:a16="http://schemas.microsoft.com/office/drawing/2014/main" id="{015247D6-AB30-3F29-B8BE-497DE2C8012E}"/>
                  </a:ext>
                </a:extLst>
              </p:cNvPr>
              <p:cNvSpPr/>
              <p:nvPr/>
            </p:nvSpPr>
            <p:spPr>
              <a:xfrm>
                <a:off x="3834174" y="2472440"/>
                <a:ext cx="60665" cy="99232"/>
              </a:xfrm>
              <a:custGeom>
                <a:avLst/>
                <a:gdLst>
                  <a:gd name="csX0" fmla="*/ 30832 w 60665"/>
                  <a:gd name="csY0" fmla="*/ 99497 h 99232"/>
                  <a:gd name="csX1" fmla="*/ 6833 w 60665"/>
                  <a:gd name="csY1" fmla="*/ 84929 h 99232"/>
                  <a:gd name="csX2" fmla="*/ 429 w 60665"/>
                  <a:gd name="csY2" fmla="*/ 50233 h 99232"/>
                  <a:gd name="csX3" fmla="*/ 2751 w 60665"/>
                  <a:gd name="csY3" fmla="*/ 26657 h 99232"/>
                  <a:gd name="csX4" fmla="*/ 11830 w 60665"/>
                  <a:gd name="csY4" fmla="*/ 7936 h 99232"/>
                  <a:gd name="csX5" fmla="*/ 30832 w 60665"/>
                  <a:gd name="csY5" fmla="*/ 265 h 99232"/>
                  <a:gd name="csX6" fmla="*/ 46456 w 60665"/>
                  <a:gd name="csY6" fmla="*/ 4910 h 99232"/>
                  <a:gd name="csX7" fmla="*/ 55675 w 60665"/>
                  <a:gd name="csY7" fmla="*/ 16874 h 99232"/>
                  <a:gd name="csX8" fmla="*/ 59969 w 60665"/>
                  <a:gd name="csY8" fmla="*/ 32638 h 99232"/>
                  <a:gd name="csX9" fmla="*/ 61095 w 60665"/>
                  <a:gd name="csY9" fmla="*/ 50233 h 99232"/>
                  <a:gd name="csX10" fmla="*/ 58843 w 60665"/>
                  <a:gd name="csY10" fmla="*/ 73458 h 99232"/>
                  <a:gd name="csX11" fmla="*/ 49905 w 60665"/>
                  <a:gd name="csY11" fmla="*/ 91897 h 99232"/>
                  <a:gd name="csX12" fmla="*/ 30832 w 60665"/>
                  <a:gd name="csY12" fmla="*/ 99497 h 99232"/>
                  <a:gd name="csX13" fmla="*/ 30832 w 60665"/>
                  <a:gd name="csY13" fmla="*/ 95696 h 99232"/>
                  <a:gd name="csX14" fmla="*/ 42796 w 60665"/>
                  <a:gd name="csY14" fmla="*/ 87463 h 99232"/>
                  <a:gd name="csX15" fmla="*/ 47653 w 60665"/>
                  <a:gd name="csY15" fmla="*/ 69235 h 99232"/>
                  <a:gd name="csX16" fmla="*/ 48567 w 60665"/>
                  <a:gd name="csY16" fmla="*/ 47981 h 99232"/>
                  <a:gd name="csX17" fmla="*/ 47653 w 60665"/>
                  <a:gd name="csY17" fmla="*/ 27993 h 99232"/>
                  <a:gd name="csX18" fmla="*/ 42866 w 60665"/>
                  <a:gd name="csY18" fmla="*/ 11385 h 99232"/>
                  <a:gd name="csX19" fmla="*/ 30832 w 60665"/>
                  <a:gd name="csY19" fmla="*/ 3924 h 99232"/>
                  <a:gd name="csX20" fmla="*/ 18727 w 60665"/>
                  <a:gd name="csY20" fmla="*/ 11385 h 99232"/>
                  <a:gd name="csX21" fmla="*/ 13871 w 60665"/>
                  <a:gd name="csY21" fmla="*/ 27993 h 99232"/>
                  <a:gd name="csX22" fmla="*/ 12956 w 60665"/>
                  <a:gd name="csY22" fmla="*/ 47981 h 99232"/>
                  <a:gd name="csX23" fmla="*/ 13378 w 60665"/>
                  <a:gd name="csY23" fmla="*/ 63112 h 99232"/>
                  <a:gd name="csX24" fmla="*/ 15490 w 60665"/>
                  <a:gd name="csY24" fmla="*/ 77751 h 99232"/>
                  <a:gd name="csX25" fmla="*/ 20909 w 60665"/>
                  <a:gd name="csY25" fmla="*/ 90489 h 99232"/>
                  <a:gd name="csX26" fmla="*/ 30832 w 60665"/>
                  <a:gd name="csY26" fmla="*/ 95696 h 992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0665" h="99232">
                    <a:moveTo>
                      <a:pt x="30832" y="99497"/>
                    </a:moveTo>
                    <a:cubicBezTo>
                      <a:pt x="19103" y="99497"/>
                      <a:pt x="11103" y="94641"/>
                      <a:pt x="6833" y="84929"/>
                    </a:cubicBezTo>
                    <a:cubicBezTo>
                      <a:pt x="2564" y="75217"/>
                      <a:pt x="429" y="63651"/>
                      <a:pt x="429" y="50233"/>
                    </a:cubicBezTo>
                    <a:cubicBezTo>
                      <a:pt x="429" y="41881"/>
                      <a:pt x="1203" y="34022"/>
                      <a:pt x="2751" y="26657"/>
                    </a:cubicBezTo>
                    <a:cubicBezTo>
                      <a:pt x="4300" y="19290"/>
                      <a:pt x="7326" y="13050"/>
                      <a:pt x="11830" y="7936"/>
                    </a:cubicBezTo>
                    <a:cubicBezTo>
                      <a:pt x="16334" y="2822"/>
                      <a:pt x="22668" y="265"/>
                      <a:pt x="30832" y="265"/>
                    </a:cubicBezTo>
                    <a:cubicBezTo>
                      <a:pt x="37213" y="265"/>
                      <a:pt x="42421" y="1813"/>
                      <a:pt x="46456" y="4910"/>
                    </a:cubicBezTo>
                    <a:cubicBezTo>
                      <a:pt x="50491" y="8006"/>
                      <a:pt x="53564" y="11994"/>
                      <a:pt x="55675" y="16874"/>
                    </a:cubicBezTo>
                    <a:cubicBezTo>
                      <a:pt x="57787" y="21753"/>
                      <a:pt x="59218" y="27008"/>
                      <a:pt x="59969" y="32638"/>
                    </a:cubicBezTo>
                    <a:cubicBezTo>
                      <a:pt x="60719" y="38268"/>
                      <a:pt x="61095" y="44133"/>
                      <a:pt x="61095" y="50233"/>
                    </a:cubicBezTo>
                    <a:cubicBezTo>
                      <a:pt x="61095" y="58491"/>
                      <a:pt x="60344" y="66232"/>
                      <a:pt x="58843" y="73458"/>
                    </a:cubicBezTo>
                    <a:cubicBezTo>
                      <a:pt x="57341" y="80683"/>
                      <a:pt x="54362" y="86829"/>
                      <a:pt x="49905" y="91897"/>
                    </a:cubicBezTo>
                    <a:cubicBezTo>
                      <a:pt x="45447" y="96964"/>
                      <a:pt x="39090" y="99497"/>
                      <a:pt x="30832" y="99497"/>
                    </a:cubicBezTo>
                    <a:close/>
                    <a:moveTo>
                      <a:pt x="30832" y="95696"/>
                    </a:moveTo>
                    <a:cubicBezTo>
                      <a:pt x="36181" y="95696"/>
                      <a:pt x="40169" y="92952"/>
                      <a:pt x="42796" y="87463"/>
                    </a:cubicBezTo>
                    <a:cubicBezTo>
                      <a:pt x="45424" y="81973"/>
                      <a:pt x="47042" y="75897"/>
                      <a:pt x="47653" y="69235"/>
                    </a:cubicBezTo>
                    <a:cubicBezTo>
                      <a:pt x="48262" y="62573"/>
                      <a:pt x="48567" y="55488"/>
                      <a:pt x="48567" y="47981"/>
                    </a:cubicBezTo>
                    <a:cubicBezTo>
                      <a:pt x="48567" y="40755"/>
                      <a:pt x="48262" y="34093"/>
                      <a:pt x="47653" y="27993"/>
                    </a:cubicBezTo>
                    <a:cubicBezTo>
                      <a:pt x="47042" y="21894"/>
                      <a:pt x="45447" y="16358"/>
                      <a:pt x="42866" y="11385"/>
                    </a:cubicBezTo>
                    <a:cubicBezTo>
                      <a:pt x="40286" y="6411"/>
                      <a:pt x="36274" y="3924"/>
                      <a:pt x="30832" y="3924"/>
                    </a:cubicBezTo>
                    <a:cubicBezTo>
                      <a:pt x="25389" y="3924"/>
                      <a:pt x="21354" y="6411"/>
                      <a:pt x="18727" y="11385"/>
                    </a:cubicBezTo>
                    <a:cubicBezTo>
                      <a:pt x="16099" y="16358"/>
                      <a:pt x="14481" y="21894"/>
                      <a:pt x="13871" y="27993"/>
                    </a:cubicBezTo>
                    <a:cubicBezTo>
                      <a:pt x="13261" y="34093"/>
                      <a:pt x="12956" y="40755"/>
                      <a:pt x="12956" y="47981"/>
                    </a:cubicBezTo>
                    <a:cubicBezTo>
                      <a:pt x="12956" y="53330"/>
                      <a:pt x="13097" y="58373"/>
                      <a:pt x="13378" y="63112"/>
                    </a:cubicBezTo>
                    <a:cubicBezTo>
                      <a:pt x="13660" y="67851"/>
                      <a:pt x="14364" y="72730"/>
                      <a:pt x="15490" y="77751"/>
                    </a:cubicBezTo>
                    <a:cubicBezTo>
                      <a:pt x="16616" y="82771"/>
                      <a:pt x="18422" y="87017"/>
                      <a:pt x="20909" y="90489"/>
                    </a:cubicBezTo>
                    <a:cubicBezTo>
                      <a:pt x="23395" y="93961"/>
                      <a:pt x="26703" y="95696"/>
                      <a:pt x="30832" y="95696"/>
                    </a:cubicBezTo>
                    <a:close/>
                  </a:path>
                </a:pathLst>
              </a:custGeom>
              <a:solidFill>
                <a:srgbClr val="262626"/>
              </a:solidFill>
              <a:ln w="9006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98" name="Graphic 4">
                <a:extLst>
                  <a:ext uri="{FF2B5EF4-FFF2-40B4-BE49-F238E27FC236}">
                    <a16:creationId xmlns:a16="http://schemas.microsoft.com/office/drawing/2014/main" id="{08CC1615-C772-AFB6-ED5C-032C2B612D11}"/>
                  </a:ext>
                </a:extLst>
              </p:cNvPr>
              <p:cNvGrpSpPr/>
              <p:nvPr/>
            </p:nvGrpSpPr>
            <p:grpSpPr>
              <a:xfrm>
                <a:off x="4889698" y="2472440"/>
                <a:ext cx="203251" cy="99232"/>
                <a:chOff x="4889698" y="2472440"/>
                <a:chExt cx="203251" cy="99232"/>
              </a:xfrm>
              <a:solidFill>
                <a:srgbClr val="262626"/>
              </a:solidFill>
            </p:grpSpPr>
            <p:sp>
              <p:nvSpPr>
                <p:cNvPr id="1547" name="Freeform: Shape 1546">
                  <a:extLst>
                    <a:ext uri="{FF2B5EF4-FFF2-40B4-BE49-F238E27FC236}">
                      <a16:creationId xmlns:a16="http://schemas.microsoft.com/office/drawing/2014/main" id="{57C414A2-111F-1ECA-4FF4-68043A2AA7C5}"/>
                    </a:ext>
                  </a:extLst>
                </p:cNvPr>
                <p:cNvSpPr/>
                <p:nvPr/>
              </p:nvSpPr>
              <p:spPr>
                <a:xfrm>
                  <a:off x="4889698" y="2472440"/>
                  <a:ext cx="57569" cy="99232"/>
                </a:xfrm>
                <a:custGeom>
                  <a:avLst/>
                  <a:gdLst>
                    <a:gd name="csX0" fmla="*/ 5903 w 57569"/>
                    <a:gd name="csY0" fmla="*/ 79791 h 99232"/>
                    <a:gd name="csX1" fmla="*/ 10478 w 57569"/>
                    <a:gd name="csY1" fmla="*/ 87463 h 99232"/>
                    <a:gd name="csX2" fmla="*/ 17727 w 57569"/>
                    <a:gd name="csY2" fmla="*/ 92881 h 99232"/>
                    <a:gd name="csX3" fmla="*/ 26453 w 57569"/>
                    <a:gd name="csY3" fmla="*/ 94852 h 99232"/>
                    <a:gd name="csX4" fmla="*/ 40810 w 57569"/>
                    <a:gd name="csY4" fmla="*/ 86759 h 99232"/>
                    <a:gd name="csX5" fmla="*/ 44752 w 57569"/>
                    <a:gd name="csY5" fmla="*/ 67124 h 99232"/>
                    <a:gd name="csX6" fmla="*/ 44541 w 57569"/>
                    <a:gd name="csY6" fmla="*/ 58679 h 99232"/>
                    <a:gd name="csX7" fmla="*/ 43626 w 57569"/>
                    <a:gd name="csY7" fmla="*/ 52063 h 99232"/>
                    <a:gd name="csX8" fmla="*/ 38911 w 57569"/>
                    <a:gd name="csY8" fmla="*/ 43195 h 99232"/>
                    <a:gd name="csX9" fmla="*/ 30676 w 57569"/>
                    <a:gd name="csY9" fmla="*/ 39394 h 99232"/>
                    <a:gd name="csX10" fmla="*/ 22371 w 57569"/>
                    <a:gd name="csY10" fmla="*/ 40873 h 99232"/>
                    <a:gd name="csX11" fmla="*/ 16671 w 57569"/>
                    <a:gd name="csY11" fmla="*/ 44321 h 99232"/>
                    <a:gd name="csX12" fmla="*/ 12800 w 57569"/>
                    <a:gd name="csY12" fmla="*/ 48474 h 99232"/>
                    <a:gd name="csX13" fmla="*/ 10688 w 57569"/>
                    <a:gd name="csY13" fmla="*/ 50796 h 99232"/>
                    <a:gd name="csX14" fmla="*/ 9141 w 57569"/>
                    <a:gd name="csY14" fmla="*/ 50796 h 99232"/>
                    <a:gd name="csX15" fmla="*/ 8226 w 57569"/>
                    <a:gd name="csY15" fmla="*/ 50374 h 99232"/>
                    <a:gd name="csX16" fmla="*/ 7733 w 57569"/>
                    <a:gd name="csY16" fmla="*/ 49529 h 99232"/>
                    <a:gd name="csX17" fmla="*/ 7733 w 57569"/>
                    <a:gd name="csY17" fmla="*/ 1391 h 99232"/>
                    <a:gd name="csX18" fmla="*/ 8155 w 57569"/>
                    <a:gd name="csY18" fmla="*/ 617 h 99232"/>
                    <a:gd name="csX19" fmla="*/ 9141 w 57569"/>
                    <a:gd name="csY19" fmla="*/ 265 h 99232"/>
                    <a:gd name="csX20" fmla="*/ 9562 w 57569"/>
                    <a:gd name="csY20" fmla="*/ 265 h 99232"/>
                    <a:gd name="csX21" fmla="*/ 30113 w 57569"/>
                    <a:gd name="csY21" fmla="*/ 4910 h 99232"/>
                    <a:gd name="csX22" fmla="*/ 50804 w 57569"/>
                    <a:gd name="csY22" fmla="*/ 265 h 99232"/>
                    <a:gd name="csX23" fmla="*/ 51226 w 57569"/>
                    <a:gd name="csY23" fmla="*/ 265 h 99232"/>
                    <a:gd name="csX24" fmla="*/ 52071 w 57569"/>
                    <a:gd name="csY24" fmla="*/ 617 h 99232"/>
                    <a:gd name="csX25" fmla="*/ 52493 w 57569"/>
                    <a:gd name="csY25" fmla="*/ 1391 h 99232"/>
                    <a:gd name="csX26" fmla="*/ 52493 w 57569"/>
                    <a:gd name="csY26" fmla="*/ 2657 h 99232"/>
                    <a:gd name="csX27" fmla="*/ 52211 w 57569"/>
                    <a:gd name="csY27" fmla="*/ 3361 h 99232"/>
                    <a:gd name="csX28" fmla="*/ 39895 w 57569"/>
                    <a:gd name="csY28" fmla="*/ 13637 h 99232"/>
                    <a:gd name="csX29" fmla="*/ 24483 w 57569"/>
                    <a:gd name="csY29" fmla="*/ 17296 h 99232"/>
                    <a:gd name="csX30" fmla="*/ 12659 w 57569"/>
                    <a:gd name="csY30" fmla="*/ 15607 h 99232"/>
                    <a:gd name="csX31" fmla="*/ 12659 w 57569"/>
                    <a:gd name="csY31" fmla="*/ 42914 h 99232"/>
                    <a:gd name="csX32" fmla="*/ 21245 w 57569"/>
                    <a:gd name="csY32" fmla="*/ 37354 h 99232"/>
                    <a:gd name="csX33" fmla="*/ 30817 w 57569"/>
                    <a:gd name="csY33" fmla="*/ 35735 h 99232"/>
                    <a:gd name="csX34" fmla="*/ 45104 w 57569"/>
                    <a:gd name="csY34" fmla="*/ 40310 h 99232"/>
                    <a:gd name="csX35" fmla="*/ 54745 w 57569"/>
                    <a:gd name="csY35" fmla="*/ 52203 h 99232"/>
                    <a:gd name="csX36" fmla="*/ 58124 w 57569"/>
                    <a:gd name="csY36" fmla="*/ 67264 h 99232"/>
                    <a:gd name="csX37" fmla="*/ 53900 w 57569"/>
                    <a:gd name="csY37" fmla="*/ 83240 h 99232"/>
                    <a:gd name="csX38" fmla="*/ 42359 w 57569"/>
                    <a:gd name="csY38" fmla="*/ 95063 h 99232"/>
                    <a:gd name="csX39" fmla="*/ 26453 w 57569"/>
                    <a:gd name="csY39" fmla="*/ 99497 h 99232"/>
                    <a:gd name="csX40" fmla="*/ 13363 w 57569"/>
                    <a:gd name="csY40" fmla="*/ 95768 h 99232"/>
                    <a:gd name="csX41" fmla="*/ 4003 w 57569"/>
                    <a:gd name="csY41" fmla="*/ 85844 h 99232"/>
                    <a:gd name="csX42" fmla="*/ 554 w 57569"/>
                    <a:gd name="csY42" fmla="*/ 72754 h 99232"/>
                    <a:gd name="csX43" fmla="*/ 2666 w 57569"/>
                    <a:gd name="csY43" fmla="*/ 67475 h 99232"/>
                    <a:gd name="csX44" fmla="*/ 8015 w 57569"/>
                    <a:gd name="csY44" fmla="*/ 65435 h 99232"/>
                    <a:gd name="csX45" fmla="*/ 13293 w 57569"/>
                    <a:gd name="csY45" fmla="*/ 67475 h 99232"/>
                    <a:gd name="csX46" fmla="*/ 15475 w 57569"/>
                    <a:gd name="csY46" fmla="*/ 72754 h 99232"/>
                    <a:gd name="csX47" fmla="*/ 13293 w 57569"/>
                    <a:gd name="csY47" fmla="*/ 77962 h 99232"/>
                    <a:gd name="csX48" fmla="*/ 8015 w 57569"/>
                    <a:gd name="csY48" fmla="*/ 80073 h 99232"/>
                    <a:gd name="csX49" fmla="*/ 6818 w 57569"/>
                    <a:gd name="csY49" fmla="*/ 80003 h 99232"/>
                    <a:gd name="csX50" fmla="*/ 5903 w 57569"/>
                    <a:gd name="csY50" fmla="*/ 79791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</a:cxnLst>
                  <a:rect l="l" t="t" r="r" b="b"/>
                  <a:pathLst>
                    <a:path w="57569" h="99232">
                      <a:moveTo>
                        <a:pt x="5903" y="79791"/>
                      </a:moveTo>
                      <a:cubicBezTo>
                        <a:pt x="6936" y="82607"/>
                        <a:pt x="8460" y="85164"/>
                        <a:pt x="10478" y="87463"/>
                      </a:cubicBezTo>
                      <a:cubicBezTo>
                        <a:pt x="12495" y="89762"/>
                        <a:pt x="14911" y="91568"/>
                        <a:pt x="17727" y="92881"/>
                      </a:cubicBezTo>
                      <a:cubicBezTo>
                        <a:pt x="20541" y="94195"/>
                        <a:pt x="23450" y="94852"/>
                        <a:pt x="26453" y="94852"/>
                      </a:cubicBezTo>
                      <a:cubicBezTo>
                        <a:pt x="33397" y="94852"/>
                        <a:pt x="38183" y="92155"/>
                        <a:pt x="40810" y="86759"/>
                      </a:cubicBezTo>
                      <a:cubicBezTo>
                        <a:pt x="43438" y="81363"/>
                        <a:pt x="44752" y="74818"/>
                        <a:pt x="44752" y="67124"/>
                      </a:cubicBezTo>
                      <a:cubicBezTo>
                        <a:pt x="44752" y="63746"/>
                        <a:pt x="44681" y="60931"/>
                        <a:pt x="44541" y="58679"/>
                      </a:cubicBezTo>
                      <a:cubicBezTo>
                        <a:pt x="44400" y="56426"/>
                        <a:pt x="44095" y="54221"/>
                        <a:pt x="43626" y="52063"/>
                      </a:cubicBezTo>
                      <a:cubicBezTo>
                        <a:pt x="42687" y="48685"/>
                        <a:pt x="41115" y="45729"/>
                        <a:pt x="38911" y="43195"/>
                      </a:cubicBezTo>
                      <a:cubicBezTo>
                        <a:pt x="36705" y="40661"/>
                        <a:pt x="33961" y="39394"/>
                        <a:pt x="30676" y="39394"/>
                      </a:cubicBezTo>
                      <a:cubicBezTo>
                        <a:pt x="27485" y="39394"/>
                        <a:pt x="24717" y="39887"/>
                        <a:pt x="22371" y="40873"/>
                      </a:cubicBezTo>
                      <a:cubicBezTo>
                        <a:pt x="20026" y="41858"/>
                        <a:pt x="18125" y="43008"/>
                        <a:pt x="16671" y="44321"/>
                      </a:cubicBezTo>
                      <a:cubicBezTo>
                        <a:pt x="15216" y="45635"/>
                        <a:pt x="13926" y="47019"/>
                        <a:pt x="12800" y="48474"/>
                      </a:cubicBezTo>
                      <a:cubicBezTo>
                        <a:pt x="11674" y="49928"/>
                        <a:pt x="10970" y="50702"/>
                        <a:pt x="10688" y="50796"/>
                      </a:cubicBezTo>
                      <a:lnTo>
                        <a:pt x="9141" y="50796"/>
                      </a:lnTo>
                      <a:cubicBezTo>
                        <a:pt x="8859" y="50796"/>
                        <a:pt x="8554" y="50655"/>
                        <a:pt x="8226" y="50374"/>
                      </a:cubicBezTo>
                      <a:cubicBezTo>
                        <a:pt x="7897" y="50092"/>
                        <a:pt x="7733" y="49810"/>
                        <a:pt x="7733" y="49529"/>
                      </a:cubicBezTo>
                      <a:lnTo>
                        <a:pt x="7733" y="1391"/>
                      </a:lnTo>
                      <a:cubicBezTo>
                        <a:pt x="7733" y="1109"/>
                        <a:pt x="7874" y="851"/>
                        <a:pt x="8155" y="617"/>
                      </a:cubicBezTo>
                      <a:cubicBezTo>
                        <a:pt x="8437" y="382"/>
                        <a:pt x="8765" y="265"/>
                        <a:pt x="9141" y="265"/>
                      </a:cubicBezTo>
                      <a:lnTo>
                        <a:pt x="9562" y="265"/>
                      </a:lnTo>
                      <a:cubicBezTo>
                        <a:pt x="16038" y="3361"/>
                        <a:pt x="22888" y="4910"/>
                        <a:pt x="30113" y="4910"/>
                      </a:cubicBezTo>
                      <a:cubicBezTo>
                        <a:pt x="37245" y="4910"/>
                        <a:pt x="44142" y="3361"/>
                        <a:pt x="50804" y="265"/>
                      </a:cubicBezTo>
                      <a:lnTo>
                        <a:pt x="51226" y="265"/>
                      </a:lnTo>
                      <a:cubicBezTo>
                        <a:pt x="51508" y="265"/>
                        <a:pt x="51789" y="382"/>
                        <a:pt x="52071" y="617"/>
                      </a:cubicBezTo>
                      <a:cubicBezTo>
                        <a:pt x="52353" y="851"/>
                        <a:pt x="52493" y="1109"/>
                        <a:pt x="52493" y="1391"/>
                      </a:cubicBezTo>
                      <a:lnTo>
                        <a:pt x="52493" y="2657"/>
                      </a:lnTo>
                      <a:cubicBezTo>
                        <a:pt x="52493" y="3126"/>
                        <a:pt x="52399" y="3361"/>
                        <a:pt x="52211" y="3361"/>
                      </a:cubicBezTo>
                      <a:cubicBezTo>
                        <a:pt x="48927" y="7771"/>
                        <a:pt x="44822" y="11197"/>
                        <a:pt x="39895" y="13637"/>
                      </a:cubicBezTo>
                      <a:cubicBezTo>
                        <a:pt x="34969" y="16076"/>
                        <a:pt x="29831" y="17296"/>
                        <a:pt x="24483" y="17296"/>
                      </a:cubicBezTo>
                      <a:cubicBezTo>
                        <a:pt x="20636" y="17296"/>
                        <a:pt x="16695" y="16733"/>
                        <a:pt x="12659" y="15607"/>
                      </a:cubicBezTo>
                      <a:lnTo>
                        <a:pt x="12659" y="42914"/>
                      </a:lnTo>
                      <a:cubicBezTo>
                        <a:pt x="15850" y="40286"/>
                        <a:pt x="18712" y="38433"/>
                        <a:pt x="21245" y="37354"/>
                      </a:cubicBezTo>
                      <a:cubicBezTo>
                        <a:pt x="23779" y="36275"/>
                        <a:pt x="26969" y="35735"/>
                        <a:pt x="30817" y="35735"/>
                      </a:cubicBezTo>
                      <a:cubicBezTo>
                        <a:pt x="36165" y="35735"/>
                        <a:pt x="40928" y="37260"/>
                        <a:pt x="45104" y="40310"/>
                      </a:cubicBezTo>
                      <a:cubicBezTo>
                        <a:pt x="49280" y="43359"/>
                        <a:pt x="52493" y="47324"/>
                        <a:pt x="54745" y="52203"/>
                      </a:cubicBezTo>
                      <a:cubicBezTo>
                        <a:pt x="56998" y="57083"/>
                        <a:pt x="58124" y="62103"/>
                        <a:pt x="58124" y="67264"/>
                      </a:cubicBezTo>
                      <a:cubicBezTo>
                        <a:pt x="58124" y="72988"/>
                        <a:pt x="56716" y="78313"/>
                        <a:pt x="53900" y="83240"/>
                      </a:cubicBezTo>
                      <a:cubicBezTo>
                        <a:pt x="51086" y="88166"/>
                        <a:pt x="47239" y="92107"/>
                        <a:pt x="42359" y="95063"/>
                      </a:cubicBezTo>
                      <a:cubicBezTo>
                        <a:pt x="37479" y="98019"/>
                        <a:pt x="32177" y="99497"/>
                        <a:pt x="26453" y="99497"/>
                      </a:cubicBezTo>
                      <a:cubicBezTo>
                        <a:pt x="21668" y="99497"/>
                        <a:pt x="17304" y="98254"/>
                        <a:pt x="13363" y="95768"/>
                      </a:cubicBezTo>
                      <a:cubicBezTo>
                        <a:pt x="9422" y="93281"/>
                        <a:pt x="6302" y="89973"/>
                        <a:pt x="4003" y="85844"/>
                      </a:cubicBezTo>
                      <a:cubicBezTo>
                        <a:pt x="1704" y="81715"/>
                        <a:pt x="554" y="77352"/>
                        <a:pt x="554" y="72754"/>
                      </a:cubicBezTo>
                      <a:cubicBezTo>
                        <a:pt x="554" y="70596"/>
                        <a:pt x="1258" y="68836"/>
                        <a:pt x="2666" y="67475"/>
                      </a:cubicBezTo>
                      <a:cubicBezTo>
                        <a:pt x="4073" y="66115"/>
                        <a:pt x="5856" y="65435"/>
                        <a:pt x="8015" y="65435"/>
                      </a:cubicBezTo>
                      <a:cubicBezTo>
                        <a:pt x="10079" y="65435"/>
                        <a:pt x="11838" y="66115"/>
                        <a:pt x="13293" y="67475"/>
                      </a:cubicBezTo>
                      <a:cubicBezTo>
                        <a:pt x="14747" y="68836"/>
                        <a:pt x="15475" y="70596"/>
                        <a:pt x="15475" y="72754"/>
                      </a:cubicBezTo>
                      <a:cubicBezTo>
                        <a:pt x="15475" y="74818"/>
                        <a:pt x="14747" y="76554"/>
                        <a:pt x="13293" y="77962"/>
                      </a:cubicBezTo>
                      <a:cubicBezTo>
                        <a:pt x="11838" y="79369"/>
                        <a:pt x="10079" y="80073"/>
                        <a:pt x="8015" y="80073"/>
                      </a:cubicBezTo>
                      <a:cubicBezTo>
                        <a:pt x="7639" y="80073"/>
                        <a:pt x="7241" y="80050"/>
                        <a:pt x="6818" y="80003"/>
                      </a:cubicBezTo>
                      <a:cubicBezTo>
                        <a:pt x="6396" y="79956"/>
                        <a:pt x="6091" y="79885"/>
                        <a:pt x="5903" y="7979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8" name="Freeform: Shape 1547">
                  <a:extLst>
                    <a:ext uri="{FF2B5EF4-FFF2-40B4-BE49-F238E27FC236}">
                      <a16:creationId xmlns:a16="http://schemas.microsoft.com/office/drawing/2014/main" id="{E1477912-10DE-0410-1FED-FD8532E58AA1}"/>
                    </a:ext>
                  </a:extLst>
                </p:cNvPr>
                <p:cNvSpPr/>
                <p:nvPr/>
              </p:nvSpPr>
              <p:spPr>
                <a:xfrm>
                  <a:off x="4960217" y="2472440"/>
                  <a:ext cx="60665" cy="99232"/>
                </a:xfrm>
                <a:custGeom>
                  <a:avLst/>
                  <a:gdLst>
                    <a:gd name="csX0" fmla="*/ 30957 w 60665"/>
                    <a:gd name="csY0" fmla="*/ 99497 h 99232"/>
                    <a:gd name="csX1" fmla="*/ 6958 w 60665"/>
                    <a:gd name="csY1" fmla="*/ 84929 h 99232"/>
                    <a:gd name="csX2" fmla="*/ 554 w 60665"/>
                    <a:gd name="csY2" fmla="*/ 50233 h 99232"/>
                    <a:gd name="csX3" fmla="*/ 2876 w 60665"/>
                    <a:gd name="csY3" fmla="*/ 26657 h 99232"/>
                    <a:gd name="csX4" fmla="*/ 11955 w 60665"/>
                    <a:gd name="csY4" fmla="*/ 7936 h 99232"/>
                    <a:gd name="csX5" fmla="*/ 30957 w 60665"/>
                    <a:gd name="csY5" fmla="*/ 265 h 99232"/>
                    <a:gd name="csX6" fmla="*/ 46581 w 60665"/>
                    <a:gd name="csY6" fmla="*/ 4910 h 99232"/>
                    <a:gd name="csX7" fmla="*/ 55800 w 60665"/>
                    <a:gd name="csY7" fmla="*/ 16874 h 99232"/>
                    <a:gd name="csX8" fmla="*/ 60094 w 60665"/>
                    <a:gd name="csY8" fmla="*/ 32638 h 99232"/>
                    <a:gd name="csX9" fmla="*/ 61220 w 60665"/>
                    <a:gd name="csY9" fmla="*/ 50233 h 99232"/>
                    <a:gd name="csX10" fmla="*/ 58968 w 60665"/>
                    <a:gd name="csY10" fmla="*/ 73458 h 99232"/>
                    <a:gd name="csX11" fmla="*/ 50030 w 60665"/>
                    <a:gd name="csY11" fmla="*/ 91897 h 99232"/>
                    <a:gd name="csX12" fmla="*/ 30957 w 60665"/>
                    <a:gd name="csY12" fmla="*/ 99497 h 99232"/>
                    <a:gd name="csX13" fmla="*/ 30957 w 60665"/>
                    <a:gd name="csY13" fmla="*/ 95696 h 99232"/>
                    <a:gd name="csX14" fmla="*/ 42921 w 60665"/>
                    <a:gd name="csY14" fmla="*/ 87463 h 99232"/>
                    <a:gd name="csX15" fmla="*/ 47778 w 60665"/>
                    <a:gd name="csY15" fmla="*/ 69235 h 99232"/>
                    <a:gd name="csX16" fmla="*/ 48692 w 60665"/>
                    <a:gd name="csY16" fmla="*/ 47981 h 99232"/>
                    <a:gd name="csX17" fmla="*/ 47778 w 60665"/>
                    <a:gd name="csY17" fmla="*/ 27993 h 99232"/>
                    <a:gd name="csX18" fmla="*/ 42991 w 60665"/>
                    <a:gd name="csY18" fmla="*/ 11385 h 99232"/>
                    <a:gd name="csX19" fmla="*/ 30957 w 60665"/>
                    <a:gd name="csY19" fmla="*/ 3924 h 99232"/>
                    <a:gd name="csX20" fmla="*/ 18852 w 60665"/>
                    <a:gd name="csY20" fmla="*/ 11385 h 99232"/>
                    <a:gd name="csX21" fmla="*/ 13996 w 60665"/>
                    <a:gd name="csY21" fmla="*/ 27993 h 99232"/>
                    <a:gd name="csX22" fmla="*/ 13081 w 60665"/>
                    <a:gd name="csY22" fmla="*/ 47981 h 99232"/>
                    <a:gd name="csX23" fmla="*/ 13503 w 60665"/>
                    <a:gd name="csY23" fmla="*/ 63112 h 99232"/>
                    <a:gd name="csX24" fmla="*/ 15615 w 60665"/>
                    <a:gd name="csY24" fmla="*/ 77751 h 99232"/>
                    <a:gd name="csX25" fmla="*/ 21034 w 60665"/>
                    <a:gd name="csY25" fmla="*/ 90489 h 99232"/>
                    <a:gd name="csX26" fmla="*/ 30957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957" y="99497"/>
                      </a:moveTo>
                      <a:cubicBezTo>
                        <a:pt x="19228" y="99497"/>
                        <a:pt x="11228" y="94641"/>
                        <a:pt x="6958" y="84929"/>
                      </a:cubicBezTo>
                      <a:cubicBezTo>
                        <a:pt x="2689" y="75217"/>
                        <a:pt x="554" y="63651"/>
                        <a:pt x="554" y="50233"/>
                      </a:cubicBezTo>
                      <a:cubicBezTo>
                        <a:pt x="554" y="41881"/>
                        <a:pt x="1328" y="34022"/>
                        <a:pt x="2876" y="26657"/>
                      </a:cubicBezTo>
                      <a:cubicBezTo>
                        <a:pt x="4425" y="19290"/>
                        <a:pt x="7451" y="13050"/>
                        <a:pt x="11955" y="7936"/>
                      </a:cubicBezTo>
                      <a:cubicBezTo>
                        <a:pt x="16459" y="2822"/>
                        <a:pt x="22793" y="265"/>
                        <a:pt x="30957" y="265"/>
                      </a:cubicBezTo>
                      <a:cubicBezTo>
                        <a:pt x="37338" y="265"/>
                        <a:pt x="42546" y="1813"/>
                        <a:pt x="46581" y="4910"/>
                      </a:cubicBezTo>
                      <a:cubicBezTo>
                        <a:pt x="50616" y="8006"/>
                        <a:pt x="53689" y="11994"/>
                        <a:pt x="55800" y="16874"/>
                      </a:cubicBezTo>
                      <a:cubicBezTo>
                        <a:pt x="57912" y="21753"/>
                        <a:pt x="59343" y="27008"/>
                        <a:pt x="60094" y="32638"/>
                      </a:cubicBezTo>
                      <a:cubicBezTo>
                        <a:pt x="60844" y="38268"/>
                        <a:pt x="61220" y="44133"/>
                        <a:pt x="61220" y="50233"/>
                      </a:cubicBezTo>
                      <a:cubicBezTo>
                        <a:pt x="61220" y="58491"/>
                        <a:pt x="60469" y="66232"/>
                        <a:pt x="58968" y="73458"/>
                      </a:cubicBezTo>
                      <a:cubicBezTo>
                        <a:pt x="57466" y="80683"/>
                        <a:pt x="54487" y="86829"/>
                        <a:pt x="50030" y="91897"/>
                      </a:cubicBezTo>
                      <a:cubicBezTo>
                        <a:pt x="45572" y="96964"/>
                        <a:pt x="39215" y="99497"/>
                        <a:pt x="30957" y="99497"/>
                      </a:cubicBezTo>
                      <a:close/>
                      <a:moveTo>
                        <a:pt x="30957" y="95696"/>
                      </a:moveTo>
                      <a:cubicBezTo>
                        <a:pt x="36306" y="95696"/>
                        <a:pt x="40294" y="92952"/>
                        <a:pt x="42921" y="87463"/>
                      </a:cubicBezTo>
                      <a:cubicBezTo>
                        <a:pt x="45549" y="81973"/>
                        <a:pt x="47167" y="75897"/>
                        <a:pt x="47778" y="69235"/>
                      </a:cubicBezTo>
                      <a:cubicBezTo>
                        <a:pt x="48387" y="62573"/>
                        <a:pt x="48692" y="55488"/>
                        <a:pt x="48692" y="47981"/>
                      </a:cubicBezTo>
                      <a:cubicBezTo>
                        <a:pt x="48692" y="40755"/>
                        <a:pt x="48387" y="34093"/>
                        <a:pt x="47778" y="27993"/>
                      </a:cubicBezTo>
                      <a:cubicBezTo>
                        <a:pt x="47167" y="21894"/>
                        <a:pt x="45572" y="16358"/>
                        <a:pt x="42991" y="11385"/>
                      </a:cubicBezTo>
                      <a:cubicBezTo>
                        <a:pt x="40411" y="6411"/>
                        <a:pt x="36399" y="3924"/>
                        <a:pt x="30957" y="3924"/>
                      </a:cubicBezTo>
                      <a:cubicBezTo>
                        <a:pt x="25514" y="3924"/>
                        <a:pt x="21479" y="6411"/>
                        <a:pt x="18852" y="11385"/>
                      </a:cubicBezTo>
                      <a:cubicBezTo>
                        <a:pt x="16224" y="16358"/>
                        <a:pt x="14606" y="21894"/>
                        <a:pt x="13996" y="27993"/>
                      </a:cubicBezTo>
                      <a:cubicBezTo>
                        <a:pt x="13386" y="34093"/>
                        <a:pt x="13081" y="40755"/>
                        <a:pt x="13081" y="47981"/>
                      </a:cubicBezTo>
                      <a:cubicBezTo>
                        <a:pt x="13081" y="53330"/>
                        <a:pt x="13222" y="58373"/>
                        <a:pt x="13503" y="63112"/>
                      </a:cubicBezTo>
                      <a:cubicBezTo>
                        <a:pt x="13785" y="67851"/>
                        <a:pt x="14489" y="72730"/>
                        <a:pt x="15615" y="77751"/>
                      </a:cubicBezTo>
                      <a:cubicBezTo>
                        <a:pt x="16741" y="82771"/>
                        <a:pt x="18547" y="87017"/>
                        <a:pt x="21034" y="90489"/>
                      </a:cubicBezTo>
                      <a:cubicBezTo>
                        <a:pt x="23520" y="93961"/>
                        <a:pt x="26828" y="95696"/>
                        <a:pt x="30957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9" name="Freeform: Shape 1548">
                  <a:extLst>
                    <a:ext uri="{FF2B5EF4-FFF2-40B4-BE49-F238E27FC236}">
                      <a16:creationId xmlns:a16="http://schemas.microsoft.com/office/drawing/2014/main" id="{D6D99C77-7FCE-ABBD-2D19-695AD1F3D305}"/>
                    </a:ext>
                  </a:extLst>
                </p:cNvPr>
                <p:cNvSpPr/>
                <p:nvPr/>
              </p:nvSpPr>
              <p:spPr>
                <a:xfrm>
                  <a:off x="5032283" y="2472440"/>
                  <a:ext cx="60665" cy="99232"/>
                </a:xfrm>
                <a:custGeom>
                  <a:avLst/>
                  <a:gdLst>
                    <a:gd name="csX0" fmla="*/ 30957 w 60665"/>
                    <a:gd name="csY0" fmla="*/ 99497 h 99232"/>
                    <a:gd name="csX1" fmla="*/ 6959 w 60665"/>
                    <a:gd name="csY1" fmla="*/ 84929 h 99232"/>
                    <a:gd name="csX2" fmla="*/ 554 w 60665"/>
                    <a:gd name="csY2" fmla="*/ 50233 h 99232"/>
                    <a:gd name="csX3" fmla="*/ 2876 w 60665"/>
                    <a:gd name="csY3" fmla="*/ 26657 h 99232"/>
                    <a:gd name="csX4" fmla="*/ 11955 w 60665"/>
                    <a:gd name="csY4" fmla="*/ 7936 h 99232"/>
                    <a:gd name="csX5" fmla="*/ 30957 w 60665"/>
                    <a:gd name="csY5" fmla="*/ 265 h 99232"/>
                    <a:gd name="csX6" fmla="*/ 46581 w 60665"/>
                    <a:gd name="csY6" fmla="*/ 4910 h 99232"/>
                    <a:gd name="csX7" fmla="*/ 55800 w 60665"/>
                    <a:gd name="csY7" fmla="*/ 16874 h 99232"/>
                    <a:gd name="csX8" fmla="*/ 60094 w 60665"/>
                    <a:gd name="csY8" fmla="*/ 32638 h 99232"/>
                    <a:gd name="csX9" fmla="*/ 61220 w 60665"/>
                    <a:gd name="csY9" fmla="*/ 50233 h 99232"/>
                    <a:gd name="csX10" fmla="*/ 58968 w 60665"/>
                    <a:gd name="csY10" fmla="*/ 73458 h 99232"/>
                    <a:gd name="csX11" fmla="*/ 50030 w 60665"/>
                    <a:gd name="csY11" fmla="*/ 91897 h 99232"/>
                    <a:gd name="csX12" fmla="*/ 30957 w 60665"/>
                    <a:gd name="csY12" fmla="*/ 99497 h 99232"/>
                    <a:gd name="csX13" fmla="*/ 30957 w 60665"/>
                    <a:gd name="csY13" fmla="*/ 95696 h 99232"/>
                    <a:gd name="csX14" fmla="*/ 42921 w 60665"/>
                    <a:gd name="csY14" fmla="*/ 87463 h 99232"/>
                    <a:gd name="csX15" fmla="*/ 47778 w 60665"/>
                    <a:gd name="csY15" fmla="*/ 69235 h 99232"/>
                    <a:gd name="csX16" fmla="*/ 48693 w 60665"/>
                    <a:gd name="csY16" fmla="*/ 47981 h 99232"/>
                    <a:gd name="csX17" fmla="*/ 47778 w 60665"/>
                    <a:gd name="csY17" fmla="*/ 27993 h 99232"/>
                    <a:gd name="csX18" fmla="*/ 42992 w 60665"/>
                    <a:gd name="csY18" fmla="*/ 11385 h 99232"/>
                    <a:gd name="csX19" fmla="*/ 30957 w 60665"/>
                    <a:gd name="csY19" fmla="*/ 3924 h 99232"/>
                    <a:gd name="csX20" fmla="*/ 18853 w 60665"/>
                    <a:gd name="csY20" fmla="*/ 11385 h 99232"/>
                    <a:gd name="csX21" fmla="*/ 13996 w 60665"/>
                    <a:gd name="csY21" fmla="*/ 27993 h 99232"/>
                    <a:gd name="csX22" fmla="*/ 13081 w 60665"/>
                    <a:gd name="csY22" fmla="*/ 47981 h 99232"/>
                    <a:gd name="csX23" fmla="*/ 13503 w 60665"/>
                    <a:gd name="csY23" fmla="*/ 63112 h 99232"/>
                    <a:gd name="csX24" fmla="*/ 15615 w 60665"/>
                    <a:gd name="csY24" fmla="*/ 77751 h 99232"/>
                    <a:gd name="csX25" fmla="*/ 21034 w 60665"/>
                    <a:gd name="csY25" fmla="*/ 90489 h 99232"/>
                    <a:gd name="csX26" fmla="*/ 30957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0957" y="99497"/>
                      </a:moveTo>
                      <a:cubicBezTo>
                        <a:pt x="19228" y="99497"/>
                        <a:pt x="11228" y="94641"/>
                        <a:pt x="6959" y="84929"/>
                      </a:cubicBezTo>
                      <a:cubicBezTo>
                        <a:pt x="2689" y="75217"/>
                        <a:pt x="554" y="63651"/>
                        <a:pt x="554" y="50233"/>
                      </a:cubicBezTo>
                      <a:cubicBezTo>
                        <a:pt x="554" y="41881"/>
                        <a:pt x="1328" y="34022"/>
                        <a:pt x="2876" y="26657"/>
                      </a:cubicBezTo>
                      <a:cubicBezTo>
                        <a:pt x="4425" y="19290"/>
                        <a:pt x="7451" y="13050"/>
                        <a:pt x="11955" y="7936"/>
                      </a:cubicBezTo>
                      <a:cubicBezTo>
                        <a:pt x="16459" y="2822"/>
                        <a:pt x="22793" y="265"/>
                        <a:pt x="30957" y="265"/>
                      </a:cubicBezTo>
                      <a:cubicBezTo>
                        <a:pt x="37338" y="265"/>
                        <a:pt x="42546" y="1813"/>
                        <a:pt x="46581" y="4910"/>
                      </a:cubicBezTo>
                      <a:cubicBezTo>
                        <a:pt x="50616" y="8006"/>
                        <a:pt x="53689" y="11994"/>
                        <a:pt x="55800" y="16874"/>
                      </a:cubicBezTo>
                      <a:cubicBezTo>
                        <a:pt x="57912" y="21753"/>
                        <a:pt x="59343" y="27008"/>
                        <a:pt x="60094" y="32638"/>
                      </a:cubicBezTo>
                      <a:cubicBezTo>
                        <a:pt x="60844" y="38268"/>
                        <a:pt x="61220" y="44133"/>
                        <a:pt x="61220" y="50233"/>
                      </a:cubicBezTo>
                      <a:cubicBezTo>
                        <a:pt x="61220" y="58491"/>
                        <a:pt x="60469" y="66232"/>
                        <a:pt x="58968" y="73458"/>
                      </a:cubicBezTo>
                      <a:cubicBezTo>
                        <a:pt x="57466" y="80683"/>
                        <a:pt x="54487" y="86829"/>
                        <a:pt x="50030" y="91897"/>
                      </a:cubicBezTo>
                      <a:cubicBezTo>
                        <a:pt x="45572" y="96964"/>
                        <a:pt x="39215" y="99497"/>
                        <a:pt x="30957" y="99497"/>
                      </a:cubicBezTo>
                      <a:close/>
                      <a:moveTo>
                        <a:pt x="30957" y="95696"/>
                      </a:moveTo>
                      <a:cubicBezTo>
                        <a:pt x="36306" y="95696"/>
                        <a:pt x="40294" y="92952"/>
                        <a:pt x="42921" y="87463"/>
                      </a:cubicBezTo>
                      <a:cubicBezTo>
                        <a:pt x="45549" y="81973"/>
                        <a:pt x="47167" y="75897"/>
                        <a:pt x="47778" y="69235"/>
                      </a:cubicBezTo>
                      <a:cubicBezTo>
                        <a:pt x="48388" y="62573"/>
                        <a:pt x="48693" y="55488"/>
                        <a:pt x="48693" y="47981"/>
                      </a:cubicBezTo>
                      <a:cubicBezTo>
                        <a:pt x="48693" y="40755"/>
                        <a:pt x="48388" y="34093"/>
                        <a:pt x="47778" y="27993"/>
                      </a:cubicBezTo>
                      <a:cubicBezTo>
                        <a:pt x="47167" y="21894"/>
                        <a:pt x="45572" y="16358"/>
                        <a:pt x="42992" y="11385"/>
                      </a:cubicBezTo>
                      <a:cubicBezTo>
                        <a:pt x="40412" y="6411"/>
                        <a:pt x="36400" y="3924"/>
                        <a:pt x="30957" y="3924"/>
                      </a:cubicBezTo>
                      <a:cubicBezTo>
                        <a:pt x="25515" y="3924"/>
                        <a:pt x="21480" y="6411"/>
                        <a:pt x="18853" y="11385"/>
                      </a:cubicBezTo>
                      <a:cubicBezTo>
                        <a:pt x="16225" y="16358"/>
                        <a:pt x="14606" y="21894"/>
                        <a:pt x="13996" y="27993"/>
                      </a:cubicBezTo>
                      <a:cubicBezTo>
                        <a:pt x="13386" y="34093"/>
                        <a:pt x="13081" y="40755"/>
                        <a:pt x="13081" y="47981"/>
                      </a:cubicBezTo>
                      <a:cubicBezTo>
                        <a:pt x="13081" y="53330"/>
                        <a:pt x="13222" y="58373"/>
                        <a:pt x="13503" y="63112"/>
                      </a:cubicBezTo>
                      <a:cubicBezTo>
                        <a:pt x="13785" y="67851"/>
                        <a:pt x="14489" y="72730"/>
                        <a:pt x="15615" y="77751"/>
                      </a:cubicBezTo>
                      <a:cubicBezTo>
                        <a:pt x="16741" y="82771"/>
                        <a:pt x="18548" y="87017"/>
                        <a:pt x="21034" y="90489"/>
                      </a:cubicBezTo>
                      <a:cubicBezTo>
                        <a:pt x="23521" y="93961"/>
                        <a:pt x="26828" y="95696"/>
                        <a:pt x="30957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9" name="Graphic 4">
                <a:extLst>
                  <a:ext uri="{FF2B5EF4-FFF2-40B4-BE49-F238E27FC236}">
                    <a16:creationId xmlns:a16="http://schemas.microsoft.com/office/drawing/2014/main" id="{6489B557-5171-BD57-8EB4-19D4A0BB0AB9}"/>
                  </a:ext>
                </a:extLst>
              </p:cNvPr>
              <p:cNvGrpSpPr/>
              <p:nvPr/>
            </p:nvGrpSpPr>
            <p:grpSpPr>
              <a:xfrm>
                <a:off x="5985056" y="2472440"/>
                <a:ext cx="269969" cy="99232"/>
                <a:chOff x="5985056" y="2472440"/>
                <a:chExt cx="269969" cy="99232"/>
              </a:xfrm>
              <a:solidFill>
                <a:srgbClr val="262626"/>
              </a:solidFill>
            </p:grpSpPr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841E578E-3C57-F868-1D36-EC72642CCE97}"/>
                    </a:ext>
                  </a:extLst>
                </p:cNvPr>
                <p:cNvSpPr/>
                <p:nvPr/>
              </p:nvSpPr>
              <p:spPr>
                <a:xfrm>
                  <a:off x="5985056" y="2472440"/>
                  <a:ext cx="48137" cy="95994"/>
                </a:xfrm>
                <a:custGeom>
                  <a:avLst/>
                  <a:gdLst>
                    <a:gd name="csX0" fmla="*/ 1523 w 48137"/>
                    <a:gd name="csY0" fmla="*/ 96260 h 95994"/>
                    <a:gd name="csX1" fmla="*/ 1523 w 48137"/>
                    <a:gd name="csY1" fmla="*/ 91192 h 95994"/>
                    <a:gd name="csX2" fmla="*/ 19540 w 48137"/>
                    <a:gd name="csY2" fmla="*/ 86548 h 95994"/>
                    <a:gd name="csX3" fmla="*/ 19540 w 48137"/>
                    <a:gd name="csY3" fmla="*/ 10962 h 95994"/>
                    <a:gd name="csX4" fmla="*/ 679 w 48137"/>
                    <a:gd name="csY4" fmla="*/ 14481 h 95994"/>
                    <a:gd name="csX5" fmla="*/ 679 w 48137"/>
                    <a:gd name="csY5" fmla="*/ 9414 h 95994"/>
                    <a:gd name="csX6" fmla="*/ 27422 w 48137"/>
                    <a:gd name="csY6" fmla="*/ 265 h 95994"/>
                    <a:gd name="csX7" fmla="*/ 29393 w 48137"/>
                    <a:gd name="csY7" fmla="*/ 265 h 95994"/>
                    <a:gd name="csX8" fmla="*/ 30379 w 48137"/>
                    <a:gd name="csY8" fmla="*/ 617 h 95994"/>
                    <a:gd name="csX9" fmla="*/ 30800 w 48137"/>
                    <a:gd name="csY9" fmla="*/ 1531 h 95994"/>
                    <a:gd name="csX10" fmla="*/ 30800 w 48137"/>
                    <a:gd name="csY10" fmla="*/ 86548 h 95994"/>
                    <a:gd name="csX11" fmla="*/ 48817 w 48137"/>
                    <a:gd name="csY11" fmla="*/ 91192 h 95994"/>
                    <a:gd name="csX12" fmla="*/ 48817 w 48137"/>
                    <a:gd name="csY12" fmla="*/ 96260 h 95994"/>
                    <a:gd name="csX13" fmla="*/ 1523 w 48137"/>
                    <a:gd name="csY13" fmla="*/ 96260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523" y="96260"/>
                      </a:moveTo>
                      <a:lnTo>
                        <a:pt x="1523" y="91192"/>
                      </a:lnTo>
                      <a:cubicBezTo>
                        <a:pt x="13534" y="91192"/>
                        <a:pt x="19540" y="89644"/>
                        <a:pt x="19540" y="86548"/>
                      </a:cubicBezTo>
                      <a:lnTo>
                        <a:pt x="19540" y="10962"/>
                      </a:lnTo>
                      <a:cubicBezTo>
                        <a:pt x="14567" y="13308"/>
                        <a:pt x="8280" y="14481"/>
                        <a:pt x="679" y="14481"/>
                      </a:cubicBezTo>
                      <a:lnTo>
                        <a:pt x="679" y="9414"/>
                      </a:lnTo>
                      <a:cubicBezTo>
                        <a:pt x="12502" y="9414"/>
                        <a:pt x="21417" y="6364"/>
                        <a:pt x="27422" y="265"/>
                      </a:cubicBezTo>
                      <a:lnTo>
                        <a:pt x="29393" y="265"/>
                      </a:lnTo>
                      <a:cubicBezTo>
                        <a:pt x="29768" y="265"/>
                        <a:pt x="30097" y="382"/>
                        <a:pt x="30379" y="617"/>
                      </a:cubicBezTo>
                      <a:cubicBezTo>
                        <a:pt x="30660" y="851"/>
                        <a:pt x="30800" y="1156"/>
                        <a:pt x="30800" y="1531"/>
                      </a:cubicBezTo>
                      <a:lnTo>
                        <a:pt x="30800" y="86548"/>
                      </a:lnTo>
                      <a:cubicBezTo>
                        <a:pt x="30800" y="89644"/>
                        <a:pt x="36806" y="91192"/>
                        <a:pt x="48817" y="91192"/>
                      </a:cubicBezTo>
                      <a:lnTo>
                        <a:pt x="48817" y="96260"/>
                      </a:lnTo>
                      <a:lnTo>
                        <a:pt x="1523" y="96260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4" name="Freeform: Shape 893">
                  <a:extLst>
                    <a:ext uri="{FF2B5EF4-FFF2-40B4-BE49-F238E27FC236}">
                      <a16:creationId xmlns:a16="http://schemas.microsoft.com/office/drawing/2014/main" id="{485D5BC8-957B-10C4-6EE7-AA4B91226118}"/>
                    </a:ext>
                  </a:extLst>
                </p:cNvPr>
                <p:cNvSpPr/>
                <p:nvPr/>
              </p:nvSpPr>
              <p:spPr>
                <a:xfrm>
                  <a:off x="6050226" y="2472440"/>
                  <a:ext cx="60665" cy="99232"/>
                </a:xfrm>
                <a:custGeom>
                  <a:avLst/>
                  <a:gdLst>
                    <a:gd name="csX0" fmla="*/ 31082 w 60665"/>
                    <a:gd name="csY0" fmla="*/ 99497 h 99232"/>
                    <a:gd name="csX1" fmla="*/ 7083 w 60665"/>
                    <a:gd name="csY1" fmla="*/ 84929 h 99232"/>
                    <a:gd name="csX2" fmla="*/ 679 w 60665"/>
                    <a:gd name="csY2" fmla="*/ 50233 h 99232"/>
                    <a:gd name="csX3" fmla="*/ 3001 w 60665"/>
                    <a:gd name="csY3" fmla="*/ 26657 h 99232"/>
                    <a:gd name="csX4" fmla="*/ 12080 w 60665"/>
                    <a:gd name="csY4" fmla="*/ 7936 h 99232"/>
                    <a:gd name="csX5" fmla="*/ 31082 w 60665"/>
                    <a:gd name="csY5" fmla="*/ 265 h 99232"/>
                    <a:gd name="csX6" fmla="*/ 46706 w 60665"/>
                    <a:gd name="csY6" fmla="*/ 4910 h 99232"/>
                    <a:gd name="csX7" fmla="*/ 55925 w 60665"/>
                    <a:gd name="csY7" fmla="*/ 16874 h 99232"/>
                    <a:gd name="csX8" fmla="*/ 60219 w 60665"/>
                    <a:gd name="csY8" fmla="*/ 32638 h 99232"/>
                    <a:gd name="csX9" fmla="*/ 61345 w 60665"/>
                    <a:gd name="csY9" fmla="*/ 50233 h 99232"/>
                    <a:gd name="csX10" fmla="*/ 59093 w 60665"/>
                    <a:gd name="csY10" fmla="*/ 73458 h 99232"/>
                    <a:gd name="csX11" fmla="*/ 50155 w 60665"/>
                    <a:gd name="csY11" fmla="*/ 91897 h 99232"/>
                    <a:gd name="csX12" fmla="*/ 31082 w 60665"/>
                    <a:gd name="csY12" fmla="*/ 99497 h 99232"/>
                    <a:gd name="csX13" fmla="*/ 31082 w 60665"/>
                    <a:gd name="csY13" fmla="*/ 95696 h 99232"/>
                    <a:gd name="csX14" fmla="*/ 43046 w 60665"/>
                    <a:gd name="csY14" fmla="*/ 87463 h 99232"/>
                    <a:gd name="csX15" fmla="*/ 47903 w 60665"/>
                    <a:gd name="csY15" fmla="*/ 69235 h 99232"/>
                    <a:gd name="csX16" fmla="*/ 48817 w 60665"/>
                    <a:gd name="csY16" fmla="*/ 47981 h 99232"/>
                    <a:gd name="csX17" fmla="*/ 47903 w 60665"/>
                    <a:gd name="csY17" fmla="*/ 27993 h 99232"/>
                    <a:gd name="csX18" fmla="*/ 43116 w 60665"/>
                    <a:gd name="csY18" fmla="*/ 11385 h 99232"/>
                    <a:gd name="csX19" fmla="*/ 31082 w 60665"/>
                    <a:gd name="csY19" fmla="*/ 3924 h 99232"/>
                    <a:gd name="csX20" fmla="*/ 18977 w 60665"/>
                    <a:gd name="csY20" fmla="*/ 11385 h 99232"/>
                    <a:gd name="csX21" fmla="*/ 14121 w 60665"/>
                    <a:gd name="csY21" fmla="*/ 27993 h 99232"/>
                    <a:gd name="csX22" fmla="*/ 13206 w 60665"/>
                    <a:gd name="csY22" fmla="*/ 47981 h 99232"/>
                    <a:gd name="csX23" fmla="*/ 13628 w 60665"/>
                    <a:gd name="csY23" fmla="*/ 63112 h 99232"/>
                    <a:gd name="csX24" fmla="*/ 15740 w 60665"/>
                    <a:gd name="csY24" fmla="*/ 77751 h 99232"/>
                    <a:gd name="csX25" fmla="*/ 21159 w 60665"/>
                    <a:gd name="csY25" fmla="*/ 90489 h 99232"/>
                    <a:gd name="csX26" fmla="*/ 31082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1082" y="99497"/>
                      </a:moveTo>
                      <a:cubicBezTo>
                        <a:pt x="19353" y="99497"/>
                        <a:pt x="11353" y="94641"/>
                        <a:pt x="7083" y="84929"/>
                      </a:cubicBezTo>
                      <a:cubicBezTo>
                        <a:pt x="2814" y="75217"/>
                        <a:pt x="679" y="63651"/>
                        <a:pt x="679" y="50233"/>
                      </a:cubicBezTo>
                      <a:cubicBezTo>
                        <a:pt x="679" y="41881"/>
                        <a:pt x="1453" y="34022"/>
                        <a:pt x="3001" y="26657"/>
                      </a:cubicBezTo>
                      <a:cubicBezTo>
                        <a:pt x="4550" y="19290"/>
                        <a:pt x="7576" y="13050"/>
                        <a:pt x="12080" y="7936"/>
                      </a:cubicBezTo>
                      <a:cubicBezTo>
                        <a:pt x="16584" y="2822"/>
                        <a:pt x="22918" y="265"/>
                        <a:pt x="31082" y="265"/>
                      </a:cubicBezTo>
                      <a:cubicBezTo>
                        <a:pt x="37463" y="265"/>
                        <a:pt x="42671" y="1813"/>
                        <a:pt x="46706" y="4910"/>
                      </a:cubicBezTo>
                      <a:cubicBezTo>
                        <a:pt x="50741" y="8006"/>
                        <a:pt x="53814" y="11994"/>
                        <a:pt x="55925" y="16874"/>
                      </a:cubicBezTo>
                      <a:cubicBezTo>
                        <a:pt x="58037" y="21753"/>
                        <a:pt x="59468" y="27008"/>
                        <a:pt x="60219" y="32638"/>
                      </a:cubicBezTo>
                      <a:cubicBezTo>
                        <a:pt x="60969" y="38268"/>
                        <a:pt x="61345" y="44133"/>
                        <a:pt x="61345" y="50233"/>
                      </a:cubicBezTo>
                      <a:cubicBezTo>
                        <a:pt x="61345" y="58491"/>
                        <a:pt x="60594" y="66232"/>
                        <a:pt x="59093" y="73458"/>
                      </a:cubicBezTo>
                      <a:cubicBezTo>
                        <a:pt x="57591" y="80683"/>
                        <a:pt x="54612" y="86829"/>
                        <a:pt x="50155" y="91897"/>
                      </a:cubicBezTo>
                      <a:cubicBezTo>
                        <a:pt x="45697" y="96964"/>
                        <a:pt x="39340" y="99497"/>
                        <a:pt x="31082" y="99497"/>
                      </a:cubicBezTo>
                      <a:close/>
                      <a:moveTo>
                        <a:pt x="31082" y="95696"/>
                      </a:moveTo>
                      <a:cubicBezTo>
                        <a:pt x="36431" y="95696"/>
                        <a:pt x="40419" y="92952"/>
                        <a:pt x="43046" y="87463"/>
                      </a:cubicBezTo>
                      <a:cubicBezTo>
                        <a:pt x="45674" y="81973"/>
                        <a:pt x="47292" y="75897"/>
                        <a:pt x="47903" y="69235"/>
                      </a:cubicBezTo>
                      <a:cubicBezTo>
                        <a:pt x="48512" y="62573"/>
                        <a:pt x="48817" y="55488"/>
                        <a:pt x="48817" y="47981"/>
                      </a:cubicBezTo>
                      <a:cubicBezTo>
                        <a:pt x="48817" y="40755"/>
                        <a:pt x="48512" y="34093"/>
                        <a:pt x="47903" y="27993"/>
                      </a:cubicBezTo>
                      <a:cubicBezTo>
                        <a:pt x="47292" y="21894"/>
                        <a:pt x="45697" y="16358"/>
                        <a:pt x="43116" y="11385"/>
                      </a:cubicBezTo>
                      <a:cubicBezTo>
                        <a:pt x="40536" y="6411"/>
                        <a:pt x="36524" y="3924"/>
                        <a:pt x="31082" y="3924"/>
                      </a:cubicBezTo>
                      <a:cubicBezTo>
                        <a:pt x="25639" y="3924"/>
                        <a:pt x="21604" y="6411"/>
                        <a:pt x="18977" y="11385"/>
                      </a:cubicBezTo>
                      <a:cubicBezTo>
                        <a:pt x="16349" y="16358"/>
                        <a:pt x="14731" y="21894"/>
                        <a:pt x="14121" y="27993"/>
                      </a:cubicBezTo>
                      <a:cubicBezTo>
                        <a:pt x="13511" y="34093"/>
                        <a:pt x="13206" y="40755"/>
                        <a:pt x="13206" y="47981"/>
                      </a:cubicBezTo>
                      <a:cubicBezTo>
                        <a:pt x="13206" y="53330"/>
                        <a:pt x="13347" y="58373"/>
                        <a:pt x="13628" y="63112"/>
                      </a:cubicBezTo>
                      <a:cubicBezTo>
                        <a:pt x="13910" y="67851"/>
                        <a:pt x="14614" y="72730"/>
                        <a:pt x="15740" y="77751"/>
                      </a:cubicBezTo>
                      <a:cubicBezTo>
                        <a:pt x="16866" y="82771"/>
                        <a:pt x="18672" y="87017"/>
                        <a:pt x="21159" y="90489"/>
                      </a:cubicBezTo>
                      <a:cubicBezTo>
                        <a:pt x="23645" y="93961"/>
                        <a:pt x="26953" y="95696"/>
                        <a:pt x="31082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5" name="Freeform: Shape 894">
                  <a:extLst>
                    <a:ext uri="{FF2B5EF4-FFF2-40B4-BE49-F238E27FC236}">
                      <a16:creationId xmlns:a16="http://schemas.microsoft.com/office/drawing/2014/main" id="{0C7CD6E8-5FC1-1D6D-F272-504FCC8D9F7B}"/>
                    </a:ext>
                  </a:extLst>
                </p:cNvPr>
                <p:cNvSpPr/>
                <p:nvPr/>
              </p:nvSpPr>
              <p:spPr>
                <a:xfrm>
                  <a:off x="6122293" y="2472440"/>
                  <a:ext cx="60665" cy="99232"/>
                </a:xfrm>
                <a:custGeom>
                  <a:avLst/>
                  <a:gdLst>
                    <a:gd name="csX0" fmla="*/ 31082 w 60665"/>
                    <a:gd name="csY0" fmla="*/ 99497 h 99232"/>
                    <a:gd name="csX1" fmla="*/ 7083 w 60665"/>
                    <a:gd name="csY1" fmla="*/ 84929 h 99232"/>
                    <a:gd name="csX2" fmla="*/ 679 w 60665"/>
                    <a:gd name="csY2" fmla="*/ 50233 h 99232"/>
                    <a:gd name="csX3" fmla="*/ 3001 w 60665"/>
                    <a:gd name="csY3" fmla="*/ 26657 h 99232"/>
                    <a:gd name="csX4" fmla="*/ 12080 w 60665"/>
                    <a:gd name="csY4" fmla="*/ 7936 h 99232"/>
                    <a:gd name="csX5" fmla="*/ 31082 w 60665"/>
                    <a:gd name="csY5" fmla="*/ 265 h 99232"/>
                    <a:gd name="csX6" fmla="*/ 46706 w 60665"/>
                    <a:gd name="csY6" fmla="*/ 4910 h 99232"/>
                    <a:gd name="csX7" fmla="*/ 55925 w 60665"/>
                    <a:gd name="csY7" fmla="*/ 16874 h 99232"/>
                    <a:gd name="csX8" fmla="*/ 60219 w 60665"/>
                    <a:gd name="csY8" fmla="*/ 32638 h 99232"/>
                    <a:gd name="csX9" fmla="*/ 61345 w 60665"/>
                    <a:gd name="csY9" fmla="*/ 50233 h 99232"/>
                    <a:gd name="csX10" fmla="*/ 59093 w 60665"/>
                    <a:gd name="csY10" fmla="*/ 73458 h 99232"/>
                    <a:gd name="csX11" fmla="*/ 50155 w 60665"/>
                    <a:gd name="csY11" fmla="*/ 91897 h 99232"/>
                    <a:gd name="csX12" fmla="*/ 31082 w 60665"/>
                    <a:gd name="csY12" fmla="*/ 99497 h 99232"/>
                    <a:gd name="csX13" fmla="*/ 31082 w 60665"/>
                    <a:gd name="csY13" fmla="*/ 95696 h 99232"/>
                    <a:gd name="csX14" fmla="*/ 43046 w 60665"/>
                    <a:gd name="csY14" fmla="*/ 87463 h 99232"/>
                    <a:gd name="csX15" fmla="*/ 47903 w 60665"/>
                    <a:gd name="csY15" fmla="*/ 69235 h 99232"/>
                    <a:gd name="csX16" fmla="*/ 48818 w 60665"/>
                    <a:gd name="csY16" fmla="*/ 47981 h 99232"/>
                    <a:gd name="csX17" fmla="*/ 47903 w 60665"/>
                    <a:gd name="csY17" fmla="*/ 27993 h 99232"/>
                    <a:gd name="csX18" fmla="*/ 43116 w 60665"/>
                    <a:gd name="csY18" fmla="*/ 11385 h 99232"/>
                    <a:gd name="csX19" fmla="*/ 31082 w 60665"/>
                    <a:gd name="csY19" fmla="*/ 3924 h 99232"/>
                    <a:gd name="csX20" fmla="*/ 18977 w 60665"/>
                    <a:gd name="csY20" fmla="*/ 11385 h 99232"/>
                    <a:gd name="csX21" fmla="*/ 14121 w 60665"/>
                    <a:gd name="csY21" fmla="*/ 27993 h 99232"/>
                    <a:gd name="csX22" fmla="*/ 13206 w 60665"/>
                    <a:gd name="csY22" fmla="*/ 47981 h 99232"/>
                    <a:gd name="csX23" fmla="*/ 13628 w 60665"/>
                    <a:gd name="csY23" fmla="*/ 63112 h 99232"/>
                    <a:gd name="csX24" fmla="*/ 15740 w 60665"/>
                    <a:gd name="csY24" fmla="*/ 77751 h 99232"/>
                    <a:gd name="csX25" fmla="*/ 21159 w 60665"/>
                    <a:gd name="csY25" fmla="*/ 90489 h 99232"/>
                    <a:gd name="csX26" fmla="*/ 31082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1082" y="99497"/>
                      </a:moveTo>
                      <a:cubicBezTo>
                        <a:pt x="19353" y="99497"/>
                        <a:pt x="11353" y="94641"/>
                        <a:pt x="7083" y="84929"/>
                      </a:cubicBezTo>
                      <a:cubicBezTo>
                        <a:pt x="2814" y="75217"/>
                        <a:pt x="679" y="63651"/>
                        <a:pt x="679" y="50233"/>
                      </a:cubicBezTo>
                      <a:cubicBezTo>
                        <a:pt x="679" y="41881"/>
                        <a:pt x="1453" y="34022"/>
                        <a:pt x="3001" y="26657"/>
                      </a:cubicBezTo>
                      <a:cubicBezTo>
                        <a:pt x="4550" y="19290"/>
                        <a:pt x="7576" y="13050"/>
                        <a:pt x="12080" y="7936"/>
                      </a:cubicBezTo>
                      <a:cubicBezTo>
                        <a:pt x="16584" y="2822"/>
                        <a:pt x="22918" y="265"/>
                        <a:pt x="31082" y="265"/>
                      </a:cubicBezTo>
                      <a:cubicBezTo>
                        <a:pt x="37463" y="265"/>
                        <a:pt x="42671" y="1813"/>
                        <a:pt x="46706" y="4910"/>
                      </a:cubicBezTo>
                      <a:cubicBezTo>
                        <a:pt x="50741" y="8006"/>
                        <a:pt x="53814" y="11994"/>
                        <a:pt x="55925" y="16874"/>
                      </a:cubicBezTo>
                      <a:cubicBezTo>
                        <a:pt x="58037" y="21753"/>
                        <a:pt x="59468" y="27008"/>
                        <a:pt x="60219" y="32638"/>
                      </a:cubicBezTo>
                      <a:cubicBezTo>
                        <a:pt x="60969" y="38268"/>
                        <a:pt x="61345" y="44133"/>
                        <a:pt x="61345" y="50233"/>
                      </a:cubicBezTo>
                      <a:cubicBezTo>
                        <a:pt x="61345" y="58491"/>
                        <a:pt x="60594" y="66232"/>
                        <a:pt x="59093" y="73458"/>
                      </a:cubicBezTo>
                      <a:cubicBezTo>
                        <a:pt x="57591" y="80683"/>
                        <a:pt x="54612" y="86829"/>
                        <a:pt x="50155" y="91897"/>
                      </a:cubicBezTo>
                      <a:cubicBezTo>
                        <a:pt x="45697" y="96964"/>
                        <a:pt x="39340" y="99497"/>
                        <a:pt x="31082" y="99497"/>
                      </a:cubicBezTo>
                      <a:close/>
                      <a:moveTo>
                        <a:pt x="31082" y="95696"/>
                      </a:moveTo>
                      <a:cubicBezTo>
                        <a:pt x="36431" y="95696"/>
                        <a:pt x="40419" y="92952"/>
                        <a:pt x="43046" y="87463"/>
                      </a:cubicBezTo>
                      <a:cubicBezTo>
                        <a:pt x="45674" y="81973"/>
                        <a:pt x="47292" y="75897"/>
                        <a:pt x="47903" y="69235"/>
                      </a:cubicBezTo>
                      <a:cubicBezTo>
                        <a:pt x="48513" y="62573"/>
                        <a:pt x="48818" y="55488"/>
                        <a:pt x="48818" y="47981"/>
                      </a:cubicBezTo>
                      <a:cubicBezTo>
                        <a:pt x="48818" y="40755"/>
                        <a:pt x="48513" y="34093"/>
                        <a:pt x="47903" y="27993"/>
                      </a:cubicBezTo>
                      <a:cubicBezTo>
                        <a:pt x="47292" y="21894"/>
                        <a:pt x="45697" y="16358"/>
                        <a:pt x="43116" y="11385"/>
                      </a:cubicBezTo>
                      <a:cubicBezTo>
                        <a:pt x="40536" y="6411"/>
                        <a:pt x="36524" y="3924"/>
                        <a:pt x="31082" y="3924"/>
                      </a:cubicBezTo>
                      <a:cubicBezTo>
                        <a:pt x="25640" y="3924"/>
                        <a:pt x="21605" y="6411"/>
                        <a:pt x="18977" y="11385"/>
                      </a:cubicBezTo>
                      <a:cubicBezTo>
                        <a:pt x="16350" y="16358"/>
                        <a:pt x="14731" y="21894"/>
                        <a:pt x="14121" y="27993"/>
                      </a:cubicBezTo>
                      <a:cubicBezTo>
                        <a:pt x="13511" y="34093"/>
                        <a:pt x="13206" y="40755"/>
                        <a:pt x="13206" y="47981"/>
                      </a:cubicBezTo>
                      <a:cubicBezTo>
                        <a:pt x="13206" y="53330"/>
                        <a:pt x="13347" y="58373"/>
                        <a:pt x="13628" y="63112"/>
                      </a:cubicBezTo>
                      <a:cubicBezTo>
                        <a:pt x="13910" y="67851"/>
                        <a:pt x="14614" y="72730"/>
                        <a:pt x="15740" y="77751"/>
                      </a:cubicBezTo>
                      <a:cubicBezTo>
                        <a:pt x="16866" y="82771"/>
                        <a:pt x="18672" y="87017"/>
                        <a:pt x="21159" y="90489"/>
                      </a:cubicBezTo>
                      <a:cubicBezTo>
                        <a:pt x="23645" y="93961"/>
                        <a:pt x="26953" y="95696"/>
                        <a:pt x="31082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6" name="Freeform: Shape 1545">
                  <a:extLst>
                    <a:ext uri="{FF2B5EF4-FFF2-40B4-BE49-F238E27FC236}">
                      <a16:creationId xmlns:a16="http://schemas.microsoft.com/office/drawing/2014/main" id="{0894A7D0-5E13-9CC4-705E-96761BA61C10}"/>
                    </a:ext>
                  </a:extLst>
                </p:cNvPr>
                <p:cNvSpPr/>
                <p:nvPr/>
              </p:nvSpPr>
              <p:spPr>
                <a:xfrm>
                  <a:off x="6194359" y="2472440"/>
                  <a:ext cx="60665" cy="99232"/>
                </a:xfrm>
                <a:custGeom>
                  <a:avLst/>
                  <a:gdLst>
                    <a:gd name="csX0" fmla="*/ 31082 w 60665"/>
                    <a:gd name="csY0" fmla="*/ 99497 h 99232"/>
                    <a:gd name="csX1" fmla="*/ 7084 w 60665"/>
                    <a:gd name="csY1" fmla="*/ 84929 h 99232"/>
                    <a:gd name="csX2" fmla="*/ 679 w 60665"/>
                    <a:gd name="csY2" fmla="*/ 50233 h 99232"/>
                    <a:gd name="csX3" fmla="*/ 3001 w 60665"/>
                    <a:gd name="csY3" fmla="*/ 26657 h 99232"/>
                    <a:gd name="csX4" fmla="*/ 12080 w 60665"/>
                    <a:gd name="csY4" fmla="*/ 7936 h 99232"/>
                    <a:gd name="csX5" fmla="*/ 31082 w 60665"/>
                    <a:gd name="csY5" fmla="*/ 265 h 99232"/>
                    <a:gd name="csX6" fmla="*/ 46706 w 60665"/>
                    <a:gd name="csY6" fmla="*/ 4910 h 99232"/>
                    <a:gd name="csX7" fmla="*/ 55925 w 60665"/>
                    <a:gd name="csY7" fmla="*/ 16874 h 99232"/>
                    <a:gd name="csX8" fmla="*/ 60219 w 60665"/>
                    <a:gd name="csY8" fmla="*/ 32638 h 99232"/>
                    <a:gd name="csX9" fmla="*/ 61345 w 60665"/>
                    <a:gd name="csY9" fmla="*/ 50233 h 99232"/>
                    <a:gd name="csX10" fmla="*/ 59093 w 60665"/>
                    <a:gd name="csY10" fmla="*/ 73458 h 99232"/>
                    <a:gd name="csX11" fmla="*/ 50155 w 60665"/>
                    <a:gd name="csY11" fmla="*/ 91897 h 99232"/>
                    <a:gd name="csX12" fmla="*/ 31082 w 60665"/>
                    <a:gd name="csY12" fmla="*/ 99497 h 99232"/>
                    <a:gd name="csX13" fmla="*/ 31082 w 60665"/>
                    <a:gd name="csY13" fmla="*/ 95696 h 99232"/>
                    <a:gd name="csX14" fmla="*/ 43046 w 60665"/>
                    <a:gd name="csY14" fmla="*/ 87463 h 99232"/>
                    <a:gd name="csX15" fmla="*/ 47903 w 60665"/>
                    <a:gd name="csY15" fmla="*/ 69235 h 99232"/>
                    <a:gd name="csX16" fmla="*/ 48818 w 60665"/>
                    <a:gd name="csY16" fmla="*/ 47981 h 99232"/>
                    <a:gd name="csX17" fmla="*/ 47903 w 60665"/>
                    <a:gd name="csY17" fmla="*/ 27993 h 99232"/>
                    <a:gd name="csX18" fmla="*/ 43117 w 60665"/>
                    <a:gd name="csY18" fmla="*/ 11385 h 99232"/>
                    <a:gd name="csX19" fmla="*/ 31082 w 60665"/>
                    <a:gd name="csY19" fmla="*/ 3924 h 99232"/>
                    <a:gd name="csX20" fmla="*/ 18978 w 60665"/>
                    <a:gd name="csY20" fmla="*/ 11385 h 99232"/>
                    <a:gd name="csX21" fmla="*/ 14121 w 60665"/>
                    <a:gd name="csY21" fmla="*/ 27993 h 99232"/>
                    <a:gd name="csX22" fmla="*/ 13206 w 60665"/>
                    <a:gd name="csY22" fmla="*/ 47981 h 99232"/>
                    <a:gd name="csX23" fmla="*/ 13628 w 60665"/>
                    <a:gd name="csY23" fmla="*/ 63112 h 99232"/>
                    <a:gd name="csX24" fmla="*/ 15740 w 60665"/>
                    <a:gd name="csY24" fmla="*/ 77751 h 99232"/>
                    <a:gd name="csX25" fmla="*/ 21159 w 60665"/>
                    <a:gd name="csY25" fmla="*/ 90489 h 99232"/>
                    <a:gd name="csX26" fmla="*/ 31082 w 60665"/>
                    <a:gd name="csY26" fmla="*/ 95696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5" h="99232">
                      <a:moveTo>
                        <a:pt x="31082" y="99497"/>
                      </a:moveTo>
                      <a:cubicBezTo>
                        <a:pt x="19353" y="99497"/>
                        <a:pt x="11353" y="94641"/>
                        <a:pt x="7084" y="84929"/>
                      </a:cubicBezTo>
                      <a:cubicBezTo>
                        <a:pt x="2814" y="75217"/>
                        <a:pt x="679" y="63651"/>
                        <a:pt x="679" y="50233"/>
                      </a:cubicBezTo>
                      <a:cubicBezTo>
                        <a:pt x="679" y="41881"/>
                        <a:pt x="1453" y="34022"/>
                        <a:pt x="3001" y="26657"/>
                      </a:cubicBezTo>
                      <a:cubicBezTo>
                        <a:pt x="4550" y="19290"/>
                        <a:pt x="7576" y="13050"/>
                        <a:pt x="12080" y="7936"/>
                      </a:cubicBezTo>
                      <a:cubicBezTo>
                        <a:pt x="16584" y="2822"/>
                        <a:pt x="22918" y="265"/>
                        <a:pt x="31082" y="265"/>
                      </a:cubicBezTo>
                      <a:cubicBezTo>
                        <a:pt x="37463" y="265"/>
                        <a:pt x="42671" y="1813"/>
                        <a:pt x="46706" y="4910"/>
                      </a:cubicBezTo>
                      <a:cubicBezTo>
                        <a:pt x="50741" y="8006"/>
                        <a:pt x="53814" y="11994"/>
                        <a:pt x="55925" y="16874"/>
                      </a:cubicBezTo>
                      <a:cubicBezTo>
                        <a:pt x="58037" y="21753"/>
                        <a:pt x="59468" y="27008"/>
                        <a:pt x="60219" y="32638"/>
                      </a:cubicBezTo>
                      <a:cubicBezTo>
                        <a:pt x="60969" y="38268"/>
                        <a:pt x="61345" y="44133"/>
                        <a:pt x="61345" y="50233"/>
                      </a:cubicBezTo>
                      <a:cubicBezTo>
                        <a:pt x="61345" y="58491"/>
                        <a:pt x="60594" y="66232"/>
                        <a:pt x="59093" y="73458"/>
                      </a:cubicBezTo>
                      <a:cubicBezTo>
                        <a:pt x="57591" y="80683"/>
                        <a:pt x="54612" y="86829"/>
                        <a:pt x="50155" y="91897"/>
                      </a:cubicBezTo>
                      <a:cubicBezTo>
                        <a:pt x="45697" y="96964"/>
                        <a:pt x="39340" y="99497"/>
                        <a:pt x="31082" y="99497"/>
                      </a:cubicBezTo>
                      <a:close/>
                      <a:moveTo>
                        <a:pt x="31082" y="95696"/>
                      </a:moveTo>
                      <a:cubicBezTo>
                        <a:pt x="36431" y="95696"/>
                        <a:pt x="40419" y="92952"/>
                        <a:pt x="43046" y="87463"/>
                      </a:cubicBezTo>
                      <a:cubicBezTo>
                        <a:pt x="45674" y="81973"/>
                        <a:pt x="47292" y="75897"/>
                        <a:pt x="47903" y="69235"/>
                      </a:cubicBezTo>
                      <a:cubicBezTo>
                        <a:pt x="48513" y="62573"/>
                        <a:pt x="48818" y="55488"/>
                        <a:pt x="48818" y="47981"/>
                      </a:cubicBezTo>
                      <a:cubicBezTo>
                        <a:pt x="48818" y="40755"/>
                        <a:pt x="48513" y="34093"/>
                        <a:pt x="47903" y="27993"/>
                      </a:cubicBezTo>
                      <a:cubicBezTo>
                        <a:pt x="47292" y="21894"/>
                        <a:pt x="45697" y="16358"/>
                        <a:pt x="43117" y="11385"/>
                      </a:cubicBezTo>
                      <a:cubicBezTo>
                        <a:pt x="40537" y="6411"/>
                        <a:pt x="36525" y="3924"/>
                        <a:pt x="31082" y="3924"/>
                      </a:cubicBezTo>
                      <a:cubicBezTo>
                        <a:pt x="25640" y="3924"/>
                        <a:pt x="21605" y="6411"/>
                        <a:pt x="18978" y="11385"/>
                      </a:cubicBezTo>
                      <a:cubicBezTo>
                        <a:pt x="16350" y="16358"/>
                        <a:pt x="14731" y="21894"/>
                        <a:pt x="14121" y="27993"/>
                      </a:cubicBezTo>
                      <a:cubicBezTo>
                        <a:pt x="13511" y="34093"/>
                        <a:pt x="13206" y="40755"/>
                        <a:pt x="13206" y="47981"/>
                      </a:cubicBezTo>
                      <a:cubicBezTo>
                        <a:pt x="13206" y="53330"/>
                        <a:pt x="13347" y="58373"/>
                        <a:pt x="13628" y="63112"/>
                      </a:cubicBezTo>
                      <a:cubicBezTo>
                        <a:pt x="13910" y="67851"/>
                        <a:pt x="14614" y="72730"/>
                        <a:pt x="15740" y="77751"/>
                      </a:cubicBezTo>
                      <a:cubicBezTo>
                        <a:pt x="16866" y="82771"/>
                        <a:pt x="18673" y="87017"/>
                        <a:pt x="21159" y="90489"/>
                      </a:cubicBezTo>
                      <a:cubicBezTo>
                        <a:pt x="23646" y="93961"/>
                        <a:pt x="26953" y="95696"/>
                        <a:pt x="31082" y="9569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0" name="Graphic 4">
                <a:extLst>
                  <a:ext uri="{FF2B5EF4-FFF2-40B4-BE49-F238E27FC236}">
                    <a16:creationId xmlns:a16="http://schemas.microsoft.com/office/drawing/2014/main" id="{3E6B0ACA-04C0-B19E-A8EC-E372B12C5214}"/>
                  </a:ext>
                </a:extLst>
              </p:cNvPr>
              <p:cNvGrpSpPr/>
              <p:nvPr/>
            </p:nvGrpSpPr>
            <p:grpSpPr>
              <a:xfrm>
                <a:off x="3981066" y="2639281"/>
                <a:ext cx="2009531" cy="162150"/>
                <a:chOff x="3981066" y="2639281"/>
                <a:chExt cx="2009531" cy="162150"/>
              </a:xfrm>
              <a:solidFill>
                <a:srgbClr val="262626"/>
              </a:solidFill>
            </p:grpSpPr>
            <p:sp>
              <p:nvSpPr>
                <p:cNvPr id="2738" name="Freeform: Shape 2737">
                  <a:extLst>
                    <a:ext uri="{FF2B5EF4-FFF2-40B4-BE49-F238E27FC236}">
                      <a16:creationId xmlns:a16="http://schemas.microsoft.com/office/drawing/2014/main" id="{C412195A-B291-DED2-24BD-285F9CE452F3}"/>
                    </a:ext>
                  </a:extLst>
                </p:cNvPr>
                <p:cNvSpPr/>
                <p:nvPr/>
              </p:nvSpPr>
              <p:spPr>
                <a:xfrm>
                  <a:off x="3981066" y="2650119"/>
                  <a:ext cx="100780" cy="110773"/>
                </a:xfrm>
                <a:custGeom>
                  <a:avLst/>
                  <a:gdLst>
                    <a:gd name="csX0" fmla="*/ 554 w 100780"/>
                    <a:gd name="csY0" fmla="*/ 111059 h 110773"/>
                    <a:gd name="csX1" fmla="*/ 554 w 100780"/>
                    <a:gd name="csY1" fmla="*/ 105288 h 110773"/>
                    <a:gd name="csX2" fmla="*/ 17304 w 100780"/>
                    <a:gd name="csY2" fmla="*/ 100221 h 110773"/>
                    <a:gd name="csX3" fmla="*/ 17304 w 100780"/>
                    <a:gd name="csY3" fmla="*/ 11123 h 110773"/>
                    <a:gd name="csX4" fmla="*/ 554 w 100780"/>
                    <a:gd name="csY4" fmla="*/ 6056 h 110773"/>
                    <a:gd name="csX5" fmla="*/ 554 w 100780"/>
                    <a:gd name="csY5" fmla="*/ 285 h 110773"/>
                    <a:gd name="csX6" fmla="*/ 92326 w 100780"/>
                    <a:gd name="csY6" fmla="*/ 285 h 110773"/>
                    <a:gd name="csX7" fmla="*/ 96831 w 100780"/>
                    <a:gd name="csY7" fmla="*/ 37444 h 110773"/>
                    <a:gd name="csX8" fmla="*/ 92186 w 100780"/>
                    <a:gd name="csY8" fmla="*/ 37444 h 110773"/>
                    <a:gd name="csX9" fmla="*/ 87259 w 100780"/>
                    <a:gd name="csY9" fmla="*/ 17034 h 110773"/>
                    <a:gd name="csX10" fmla="*/ 77266 w 100780"/>
                    <a:gd name="csY10" fmla="*/ 8378 h 110773"/>
                    <a:gd name="csX11" fmla="*/ 56575 w 100780"/>
                    <a:gd name="csY11" fmla="*/ 6056 h 110773"/>
                    <a:gd name="csX12" fmla="*/ 40670 w 100780"/>
                    <a:gd name="csY12" fmla="*/ 6056 h 110773"/>
                    <a:gd name="csX13" fmla="*/ 36095 w 100780"/>
                    <a:gd name="csY13" fmla="*/ 6266 h 110773"/>
                    <a:gd name="csX14" fmla="*/ 33491 w 100780"/>
                    <a:gd name="csY14" fmla="*/ 7604 h 110773"/>
                    <a:gd name="csX15" fmla="*/ 32506 w 100780"/>
                    <a:gd name="csY15" fmla="*/ 11123 h 110773"/>
                    <a:gd name="csX16" fmla="*/ 32506 w 100780"/>
                    <a:gd name="csY16" fmla="*/ 50675 h 110773"/>
                    <a:gd name="csX17" fmla="*/ 44470 w 100780"/>
                    <a:gd name="csY17" fmla="*/ 50675 h 110773"/>
                    <a:gd name="csX18" fmla="*/ 56716 w 100780"/>
                    <a:gd name="csY18" fmla="*/ 49338 h 110773"/>
                    <a:gd name="csX19" fmla="*/ 62346 w 100780"/>
                    <a:gd name="csY19" fmla="*/ 44059 h 110773"/>
                    <a:gd name="csX20" fmla="*/ 63894 w 100780"/>
                    <a:gd name="csY20" fmla="*/ 31814 h 110773"/>
                    <a:gd name="csX21" fmla="*/ 68680 w 100780"/>
                    <a:gd name="csY21" fmla="*/ 31814 h 110773"/>
                    <a:gd name="csX22" fmla="*/ 68680 w 100780"/>
                    <a:gd name="csY22" fmla="*/ 75307 h 110773"/>
                    <a:gd name="csX23" fmla="*/ 63894 w 100780"/>
                    <a:gd name="csY23" fmla="*/ 75307 h 110773"/>
                    <a:gd name="csX24" fmla="*/ 62346 w 100780"/>
                    <a:gd name="csY24" fmla="*/ 63202 h 110773"/>
                    <a:gd name="csX25" fmla="*/ 56716 w 100780"/>
                    <a:gd name="csY25" fmla="*/ 57854 h 110773"/>
                    <a:gd name="csX26" fmla="*/ 44470 w 100780"/>
                    <a:gd name="csY26" fmla="*/ 56446 h 110773"/>
                    <a:gd name="csX27" fmla="*/ 32506 w 100780"/>
                    <a:gd name="csY27" fmla="*/ 56446 h 110773"/>
                    <a:gd name="csX28" fmla="*/ 32506 w 100780"/>
                    <a:gd name="csY28" fmla="*/ 100221 h 110773"/>
                    <a:gd name="csX29" fmla="*/ 34477 w 100780"/>
                    <a:gd name="csY29" fmla="*/ 104514 h 110773"/>
                    <a:gd name="csX30" fmla="*/ 40670 w 100780"/>
                    <a:gd name="csY30" fmla="*/ 105288 h 110773"/>
                    <a:gd name="csX31" fmla="*/ 57842 w 100780"/>
                    <a:gd name="csY31" fmla="*/ 105288 h 110773"/>
                    <a:gd name="csX32" fmla="*/ 75999 w 100780"/>
                    <a:gd name="csY32" fmla="*/ 103529 h 110773"/>
                    <a:gd name="csX33" fmla="*/ 86767 w 100780"/>
                    <a:gd name="csY33" fmla="*/ 97616 h 110773"/>
                    <a:gd name="csX34" fmla="*/ 92749 w 100780"/>
                    <a:gd name="csY34" fmla="*/ 86849 h 110773"/>
                    <a:gd name="csX35" fmla="*/ 96690 w 100780"/>
                    <a:gd name="csY35" fmla="*/ 68551 h 110773"/>
                    <a:gd name="csX36" fmla="*/ 101335 w 100780"/>
                    <a:gd name="csY36" fmla="*/ 68551 h 110773"/>
                    <a:gd name="csX37" fmla="*/ 94579 w 100780"/>
                    <a:gd name="csY37" fmla="*/ 111059 h 110773"/>
                    <a:gd name="csX38" fmla="*/ 554 w 100780"/>
                    <a:gd name="csY38" fmla="*/ 111059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</a:cxnLst>
                  <a:rect l="l" t="t" r="r" b="b"/>
                  <a:pathLst>
                    <a:path w="100780" h="110773">
                      <a:moveTo>
                        <a:pt x="554" y="111059"/>
                      </a:moveTo>
                      <a:lnTo>
                        <a:pt x="554" y="105288"/>
                      </a:lnTo>
                      <a:cubicBezTo>
                        <a:pt x="11721" y="105288"/>
                        <a:pt x="17304" y="103599"/>
                        <a:pt x="17304" y="100221"/>
                      </a:cubicBezTo>
                      <a:lnTo>
                        <a:pt x="17304" y="11123"/>
                      </a:lnTo>
                      <a:cubicBezTo>
                        <a:pt x="17304" y="7745"/>
                        <a:pt x="11721" y="6056"/>
                        <a:pt x="554" y="6056"/>
                      </a:cubicBezTo>
                      <a:lnTo>
                        <a:pt x="554" y="285"/>
                      </a:lnTo>
                      <a:lnTo>
                        <a:pt x="92326" y="285"/>
                      </a:lnTo>
                      <a:lnTo>
                        <a:pt x="96831" y="37444"/>
                      </a:lnTo>
                      <a:lnTo>
                        <a:pt x="92186" y="37444"/>
                      </a:lnTo>
                      <a:cubicBezTo>
                        <a:pt x="90966" y="28061"/>
                        <a:pt x="89324" y="21257"/>
                        <a:pt x="87259" y="17034"/>
                      </a:cubicBezTo>
                      <a:cubicBezTo>
                        <a:pt x="85195" y="12812"/>
                        <a:pt x="81864" y="9926"/>
                        <a:pt x="77266" y="8378"/>
                      </a:cubicBezTo>
                      <a:cubicBezTo>
                        <a:pt x="72668" y="6830"/>
                        <a:pt x="65771" y="6056"/>
                        <a:pt x="56575" y="6056"/>
                      </a:cubicBezTo>
                      <a:lnTo>
                        <a:pt x="40670" y="6056"/>
                      </a:lnTo>
                      <a:cubicBezTo>
                        <a:pt x="38699" y="6056"/>
                        <a:pt x="37174" y="6126"/>
                        <a:pt x="36095" y="6266"/>
                      </a:cubicBezTo>
                      <a:cubicBezTo>
                        <a:pt x="35016" y="6408"/>
                        <a:pt x="34148" y="6853"/>
                        <a:pt x="33491" y="7604"/>
                      </a:cubicBezTo>
                      <a:cubicBezTo>
                        <a:pt x="32834" y="8355"/>
                        <a:pt x="32506" y="9528"/>
                        <a:pt x="32506" y="11123"/>
                      </a:cubicBezTo>
                      <a:lnTo>
                        <a:pt x="32506" y="50675"/>
                      </a:lnTo>
                      <a:lnTo>
                        <a:pt x="44470" y="50675"/>
                      </a:lnTo>
                      <a:cubicBezTo>
                        <a:pt x="49913" y="50675"/>
                        <a:pt x="53994" y="50229"/>
                        <a:pt x="56716" y="49338"/>
                      </a:cubicBezTo>
                      <a:cubicBezTo>
                        <a:pt x="59437" y="48446"/>
                        <a:pt x="61313" y="46687"/>
                        <a:pt x="62346" y="44059"/>
                      </a:cubicBezTo>
                      <a:cubicBezTo>
                        <a:pt x="63378" y="41432"/>
                        <a:pt x="63894" y="37350"/>
                        <a:pt x="63894" y="31814"/>
                      </a:cubicBezTo>
                      <a:lnTo>
                        <a:pt x="68680" y="31814"/>
                      </a:lnTo>
                      <a:lnTo>
                        <a:pt x="68680" y="75307"/>
                      </a:lnTo>
                      <a:lnTo>
                        <a:pt x="63894" y="75307"/>
                      </a:lnTo>
                      <a:cubicBezTo>
                        <a:pt x="63894" y="69864"/>
                        <a:pt x="63378" y="65829"/>
                        <a:pt x="62346" y="63202"/>
                      </a:cubicBezTo>
                      <a:cubicBezTo>
                        <a:pt x="61313" y="60574"/>
                        <a:pt x="59437" y="58792"/>
                        <a:pt x="56716" y="57854"/>
                      </a:cubicBezTo>
                      <a:cubicBezTo>
                        <a:pt x="53994" y="56915"/>
                        <a:pt x="49913" y="56446"/>
                        <a:pt x="44470" y="56446"/>
                      </a:cubicBezTo>
                      <a:lnTo>
                        <a:pt x="32506" y="56446"/>
                      </a:lnTo>
                      <a:lnTo>
                        <a:pt x="32506" y="100221"/>
                      </a:lnTo>
                      <a:cubicBezTo>
                        <a:pt x="32506" y="102566"/>
                        <a:pt x="33163" y="103998"/>
                        <a:pt x="34477" y="104514"/>
                      </a:cubicBezTo>
                      <a:cubicBezTo>
                        <a:pt x="35790" y="105030"/>
                        <a:pt x="37855" y="105288"/>
                        <a:pt x="40670" y="105288"/>
                      </a:cubicBezTo>
                      <a:lnTo>
                        <a:pt x="57842" y="105288"/>
                      </a:lnTo>
                      <a:cubicBezTo>
                        <a:pt x="65349" y="105288"/>
                        <a:pt x="71401" y="104701"/>
                        <a:pt x="75999" y="103529"/>
                      </a:cubicBezTo>
                      <a:cubicBezTo>
                        <a:pt x="80597" y="102356"/>
                        <a:pt x="84187" y="100385"/>
                        <a:pt x="86767" y="97616"/>
                      </a:cubicBezTo>
                      <a:cubicBezTo>
                        <a:pt x="89347" y="94848"/>
                        <a:pt x="91341" y="91259"/>
                        <a:pt x="92749" y="86849"/>
                      </a:cubicBezTo>
                      <a:cubicBezTo>
                        <a:pt x="94157" y="82439"/>
                        <a:pt x="95470" y="76340"/>
                        <a:pt x="96690" y="68551"/>
                      </a:cubicBezTo>
                      <a:lnTo>
                        <a:pt x="101335" y="68551"/>
                      </a:lnTo>
                      <a:lnTo>
                        <a:pt x="94579" y="111059"/>
                      </a:lnTo>
                      <a:lnTo>
                        <a:pt x="554" y="11105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" name="Freeform: Shape 2738">
                  <a:extLst>
                    <a:ext uri="{FF2B5EF4-FFF2-40B4-BE49-F238E27FC236}">
                      <a16:creationId xmlns:a16="http://schemas.microsoft.com/office/drawing/2014/main" id="{DFCB2E48-03B4-0255-6A65-ED5664D4B4FB}"/>
                    </a:ext>
                  </a:extLst>
                </p:cNvPr>
                <p:cNvSpPr/>
                <p:nvPr/>
              </p:nvSpPr>
              <p:spPr>
                <a:xfrm>
                  <a:off x="4088966" y="2648430"/>
                  <a:ext cx="36737" cy="112462"/>
                </a:xfrm>
                <a:custGeom>
                  <a:avLst/>
                  <a:gdLst>
                    <a:gd name="csX0" fmla="*/ 554 w 36737"/>
                    <a:gd name="csY0" fmla="*/ 112748 h 112462"/>
                    <a:gd name="csX1" fmla="*/ 554 w 36737"/>
                    <a:gd name="csY1" fmla="*/ 106977 h 112462"/>
                    <a:gd name="csX2" fmla="*/ 9704 w 36737"/>
                    <a:gd name="csY2" fmla="*/ 106133 h 112462"/>
                    <a:gd name="csX3" fmla="*/ 13222 w 36737"/>
                    <a:gd name="csY3" fmla="*/ 101910 h 112462"/>
                    <a:gd name="csX4" fmla="*/ 13222 w 36737"/>
                    <a:gd name="csY4" fmla="*/ 16753 h 112462"/>
                    <a:gd name="csX5" fmla="*/ 11956 w 36737"/>
                    <a:gd name="csY5" fmla="*/ 10490 h 112462"/>
                    <a:gd name="csX6" fmla="*/ 8226 w 36737"/>
                    <a:gd name="csY6" fmla="*/ 8167 h 112462"/>
                    <a:gd name="csX7" fmla="*/ 554 w 36737"/>
                    <a:gd name="csY7" fmla="*/ 7745 h 112462"/>
                    <a:gd name="csX8" fmla="*/ 554 w 36737"/>
                    <a:gd name="csY8" fmla="*/ 1974 h 112462"/>
                    <a:gd name="csX9" fmla="*/ 24623 w 36737"/>
                    <a:gd name="csY9" fmla="*/ 285 h 112462"/>
                    <a:gd name="csX10" fmla="*/ 24623 w 36737"/>
                    <a:gd name="csY10" fmla="*/ 101910 h 112462"/>
                    <a:gd name="csX11" fmla="*/ 28212 w 36737"/>
                    <a:gd name="csY11" fmla="*/ 106133 h 112462"/>
                    <a:gd name="csX12" fmla="*/ 37292 w 36737"/>
                    <a:gd name="csY12" fmla="*/ 106977 h 112462"/>
                    <a:gd name="csX13" fmla="*/ 37292 w 36737"/>
                    <a:gd name="csY13" fmla="*/ 112748 h 112462"/>
                    <a:gd name="csX14" fmla="*/ 554 w 36737"/>
                    <a:gd name="csY14" fmla="*/ 112748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36737" h="112462">
                      <a:moveTo>
                        <a:pt x="554" y="112748"/>
                      </a:moveTo>
                      <a:lnTo>
                        <a:pt x="554" y="106977"/>
                      </a:lnTo>
                      <a:cubicBezTo>
                        <a:pt x="4308" y="106977"/>
                        <a:pt x="7357" y="106696"/>
                        <a:pt x="9704" y="106133"/>
                      </a:cubicBezTo>
                      <a:cubicBezTo>
                        <a:pt x="12050" y="105570"/>
                        <a:pt x="13222" y="104162"/>
                        <a:pt x="13222" y="101910"/>
                      </a:cubicBezTo>
                      <a:lnTo>
                        <a:pt x="13222" y="16753"/>
                      </a:lnTo>
                      <a:cubicBezTo>
                        <a:pt x="13222" y="13844"/>
                        <a:pt x="12800" y="11756"/>
                        <a:pt x="11956" y="10490"/>
                      </a:cubicBezTo>
                      <a:cubicBezTo>
                        <a:pt x="11111" y="9222"/>
                        <a:pt x="9867" y="8448"/>
                        <a:pt x="8226" y="8167"/>
                      </a:cubicBezTo>
                      <a:cubicBezTo>
                        <a:pt x="6584" y="7885"/>
                        <a:pt x="4026" y="7745"/>
                        <a:pt x="554" y="7745"/>
                      </a:cubicBezTo>
                      <a:lnTo>
                        <a:pt x="554" y="1974"/>
                      </a:lnTo>
                      <a:lnTo>
                        <a:pt x="24623" y="285"/>
                      </a:lnTo>
                      <a:lnTo>
                        <a:pt x="24623" y="101910"/>
                      </a:lnTo>
                      <a:cubicBezTo>
                        <a:pt x="24623" y="104162"/>
                        <a:pt x="25820" y="105570"/>
                        <a:pt x="28212" y="106133"/>
                      </a:cubicBezTo>
                      <a:cubicBezTo>
                        <a:pt x="30606" y="106696"/>
                        <a:pt x="33632" y="106977"/>
                        <a:pt x="37292" y="106977"/>
                      </a:cubicBezTo>
                      <a:lnTo>
                        <a:pt x="37292" y="112748"/>
                      </a:lnTo>
                      <a:lnTo>
                        <a:pt x="554" y="11274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" name="Freeform: Shape 2739">
                  <a:extLst>
                    <a:ext uri="{FF2B5EF4-FFF2-40B4-BE49-F238E27FC236}">
                      <a16:creationId xmlns:a16="http://schemas.microsoft.com/office/drawing/2014/main" id="{603BBF21-771C-EAE2-4159-A1EE1F5390CF}"/>
                    </a:ext>
                  </a:extLst>
                </p:cNvPr>
                <p:cNvSpPr/>
                <p:nvPr/>
              </p:nvSpPr>
              <p:spPr>
                <a:xfrm>
                  <a:off x="4132585" y="2688263"/>
                  <a:ext cx="62776" cy="74460"/>
                </a:xfrm>
                <a:custGeom>
                  <a:avLst/>
                  <a:gdLst>
                    <a:gd name="csX0" fmla="*/ 36446 w 62776"/>
                    <a:gd name="csY0" fmla="*/ 74745 h 74460"/>
                    <a:gd name="csX1" fmla="*/ 18289 w 62776"/>
                    <a:gd name="csY1" fmla="*/ 69536 h 74460"/>
                    <a:gd name="csX2" fmla="*/ 5269 w 62776"/>
                    <a:gd name="csY2" fmla="*/ 55673 h 74460"/>
                    <a:gd name="csX3" fmla="*/ 554 w 62776"/>
                    <a:gd name="csY3" fmla="*/ 37304 h 74460"/>
                    <a:gd name="csX4" fmla="*/ 4846 w 62776"/>
                    <a:gd name="csY4" fmla="*/ 19287 h 74460"/>
                    <a:gd name="csX5" fmla="*/ 16882 w 62776"/>
                    <a:gd name="csY5" fmla="*/ 5493 h 74460"/>
                    <a:gd name="csX6" fmla="*/ 34194 w 62776"/>
                    <a:gd name="csY6" fmla="*/ 285 h 74460"/>
                    <a:gd name="csX7" fmla="*/ 47073 w 62776"/>
                    <a:gd name="csY7" fmla="*/ 2749 h 74460"/>
                    <a:gd name="csX8" fmla="*/ 56152 w 62776"/>
                    <a:gd name="csY8" fmla="*/ 9645 h 74460"/>
                    <a:gd name="csX9" fmla="*/ 61501 w 62776"/>
                    <a:gd name="csY9" fmla="*/ 20132 h 74460"/>
                    <a:gd name="csX10" fmla="*/ 63330 w 62776"/>
                    <a:gd name="csY10" fmla="*/ 33363 h 74460"/>
                    <a:gd name="csX11" fmla="*/ 61641 w 62776"/>
                    <a:gd name="csY11" fmla="*/ 35474 h 74460"/>
                    <a:gd name="csX12" fmla="*/ 14770 w 62776"/>
                    <a:gd name="csY12" fmla="*/ 35474 h 74460"/>
                    <a:gd name="csX13" fmla="*/ 14770 w 62776"/>
                    <a:gd name="csY13" fmla="*/ 37163 h 74460"/>
                    <a:gd name="csX14" fmla="*/ 20189 w 62776"/>
                    <a:gd name="csY14" fmla="*/ 60317 h 74460"/>
                    <a:gd name="csX15" fmla="*/ 37854 w 62776"/>
                    <a:gd name="csY15" fmla="*/ 69959 h 74460"/>
                    <a:gd name="csX16" fmla="*/ 47073 w 62776"/>
                    <a:gd name="csY16" fmla="*/ 67777 h 74460"/>
                    <a:gd name="csX17" fmla="*/ 54463 w 62776"/>
                    <a:gd name="csY17" fmla="*/ 61584 h 74460"/>
                    <a:gd name="csX18" fmla="*/ 58686 w 62776"/>
                    <a:gd name="csY18" fmla="*/ 53068 h 74460"/>
                    <a:gd name="csX19" fmla="*/ 59249 w 62776"/>
                    <a:gd name="csY19" fmla="*/ 52083 h 74460"/>
                    <a:gd name="csX20" fmla="*/ 60234 w 62776"/>
                    <a:gd name="csY20" fmla="*/ 51661 h 74460"/>
                    <a:gd name="csX21" fmla="*/ 61641 w 62776"/>
                    <a:gd name="csY21" fmla="*/ 51661 h 74460"/>
                    <a:gd name="csX22" fmla="*/ 63330 w 62776"/>
                    <a:gd name="csY22" fmla="*/ 53772 h 74460"/>
                    <a:gd name="csX23" fmla="*/ 53478 w 62776"/>
                    <a:gd name="csY23" fmla="*/ 68833 h 74460"/>
                    <a:gd name="csX24" fmla="*/ 36446 w 62776"/>
                    <a:gd name="csY24" fmla="*/ 74745 h 74460"/>
                    <a:gd name="csX25" fmla="*/ 14911 w 62776"/>
                    <a:gd name="csY25" fmla="*/ 31392 h 74460"/>
                    <a:gd name="csX26" fmla="*/ 51929 w 62776"/>
                    <a:gd name="csY26" fmla="*/ 31392 h 74460"/>
                    <a:gd name="csX27" fmla="*/ 50170 w 62776"/>
                    <a:gd name="csY27" fmla="*/ 19076 h 74460"/>
                    <a:gd name="csX28" fmla="*/ 44470 w 62776"/>
                    <a:gd name="csY28" fmla="*/ 8660 h 74460"/>
                    <a:gd name="csX29" fmla="*/ 34194 w 62776"/>
                    <a:gd name="csY29" fmla="*/ 4508 h 74460"/>
                    <a:gd name="csX30" fmla="*/ 19908 w 62776"/>
                    <a:gd name="csY30" fmla="*/ 13094 h 74460"/>
                    <a:gd name="csX31" fmla="*/ 14911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446" y="74745"/>
                      </a:moveTo>
                      <a:cubicBezTo>
                        <a:pt x="29878" y="74745"/>
                        <a:pt x="23825" y="73009"/>
                        <a:pt x="18289" y="69536"/>
                      </a:cubicBezTo>
                      <a:cubicBezTo>
                        <a:pt x="12752" y="66065"/>
                        <a:pt x="8412" y="61443"/>
                        <a:pt x="5269" y="55673"/>
                      </a:cubicBezTo>
                      <a:cubicBezTo>
                        <a:pt x="2126" y="49901"/>
                        <a:pt x="554" y="43778"/>
                        <a:pt x="554" y="37304"/>
                      </a:cubicBezTo>
                      <a:cubicBezTo>
                        <a:pt x="554" y="31017"/>
                        <a:pt x="1985" y="25011"/>
                        <a:pt x="4846" y="19287"/>
                      </a:cubicBezTo>
                      <a:cubicBezTo>
                        <a:pt x="7709" y="13563"/>
                        <a:pt x="11720" y="8965"/>
                        <a:pt x="16882" y="5493"/>
                      </a:cubicBezTo>
                      <a:cubicBezTo>
                        <a:pt x="22042" y="2021"/>
                        <a:pt x="27813" y="285"/>
                        <a:pt x="34194" y="285"/>
                      </a:cubicBezTo>
                      <a:cubicBezTo>
                        <a:pt x="39073" y="285"/>
                        <a:pt x="43366" y="1106"/>
                        <a:pt x="47073" y="2749"/>
                      </a:cubicBezTo>
                      <a:cubicBezTo>
                        <a:pt x="50780" y="4391"/>
                        <a:pt x="53806" y="6689"/>
                        <a:pt x="56152" y="9645"/>
                      </a:cubicBezTo>
                      <a:cubicBezTo>
                        <a:pt x="58498" y="12601"/>
                        <a:pt x="60281" y="16097"/>
                        <a:pt x="61501" y="20132"/>
                      </a:cubicBezTo>
                      <a:cubicBezTo>
                        <a:pt x="62721" y="24167"/>
                        <a:pt x="63330" y="28577"/>
                        <a:pt x="63330" y="33363"/>
                      </a:cubicBezTo>
                      <a:cubicBezTo>
                        <a:pt x="63330" y="34770"/>
                        <a:pt x="62767" y="35474"/>
                        <a:pt x="61641" y="35474"/>
                      </a:cubicBezTo>
                      <a:lnTo>
                        <a:pt x="14770" y="35474"/>
                      </a:lnTo>
                      <a:lnTo>
                        <a:pt x="14770" y="37163"/>
                      </a:lnTo>
                      <a:cubicBezTo>
                        <a:pt x="14770" y="46172"/>
                        <a:pt x="16576" y="53890"/>
                        <a:pt x="20189" y="60317"/>
                      </a:cubicBezTo>
                      <a:cubicBezTo>
                        <a:pt x="23802" y="66745"/>
                        <a:pt x="29690" y="69959"/>
                        <a:pt x="37854" y="69959"/>
                      </a:cubicBezTo>
                      <a:cubicBezTo>
                        <a:pt x="41138" y="69959"/>
                        <a:pt x="44211" y="69232"/>
                        <a:pt x="47073" y="67777"/>
                      </a:cubicBezTo>
                      <a:cubicBezTo>
                        <a:pt x="49935" y="66323"/>
                        <a:pt x="52398" y="64258"/>
                        <a:pt x="54463" y="61584"/>
                      </a:cubicBezTo>
                      <a:cubicBezTo>
                        <a:pt x="56527" y="58910"/>
                        <a:pt x="57935" y="56071"/>
                        <a:pt x="58686" y="53068"/>
                      </a:cubicBezTo>
                      <a:cubicBezTo>
                        <a:pt x="58779" y="52693"/>
                        <a:pt x="58967" y="52364"/>
                        <a:pt x="59249" y="52083"/>
                      </a:cubicBezTo>
                      <a:cubicBezTo>
                        <a:pt x="59530" y="51802"/>
                        <a:pt x="59859" y="51661"/>
                        <a:pt x="60234" y="51661"/>
                      </a:cubicBezTo>
                      <a:lnTo>
                        <a:pt x="61641" y="51661"/>
                      </a:lnTo>
                      <a:cubicBezTo>
                        <a:pt x="62767" y="51661"/>
                        <a:pt x="63330" y="52365"/>
                        <a:pt x="63330" y="53772"/>
                      </a:cubicBezTo>
                      <a:cubicBezTo>
                        <a:pt x="61829" y="59872"/>
                        <a:pt x="58545" y="64892"/>
                        <a:pt x="53478" y="68833"/>
                      </a:cubicBezTo>
                      <a:cubicBezTo>
                        <a:pt x="48411" y="72774"/>
                        <a:pt x="42733" y="74745"/>
                        <a:pt x="36446" y="74745"/>
                      </a:cubicBezTo>
                      <a:close/>
                      <a:moveTo>
                        <a:pt x="14911" y="31392"/>
                      </a:moveTo>
                      <a:lnTo>
                        <a:pt x="51929" y="31392"/>
                      </a:lnTo>
                      <a:cubicBezTo>
                        <a:pt x="51929" y="27357"/>
                        <a:pt x="51343" y="23252"/>
                        <a:pt x="50170" y="19076"/>
                      </a:cubicBezTo>
                      <a:cubicBezTo>
                        <a:pt x="48997" y="14901"/>
                        <a:pt x="47097" y="11428"/>
                        <a:pt x="44470" y="8660"/>
                      </a:cubicBezTo>
                      <a:cubicBezTo>
                        <a:pt x="41842" y="5892"/>
                        <a:pt x="38417" y="4508"/>
                        <a:pt x="34194" y="4508"/>
                      </a:cubicBezTo>
                      <a:cubicBezTo>
                        <a:pt x="28001" y="4508"/>
                        <a:pt x="23239" y="7370"/>
                        <a:pt x="19908" y="13094"/>
                      </a:cubicBezTo>
                      <a:cubicBezTo>
                        <a:pt x="16576" y="18818"/>
                        <a:pt x="14911" y="24917"/>
                        <a:pt x="14911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" name="Freeform: Shape 2740">
                  <a:extLst>
                    <a:ext uri="{FF2B5EF4-FFF2-40B4-BE49-F238E27FC236}">
                      <a16:creationId xmlns:a16="http://schemas.microsoft.com/office/drawing/2014/main" id="{E50EB92C-7D66-2F3F-A499-EDE9B586E0B3}"/>
                    </a:ext>
                  </a:extLst>
                </p:cNvPr>
                <p:cNvSpPr/>
                <p:nvPr/>
              </p:nvSpPr>
              <p:spPr>
                <a:xfrm>
                  <a:off x="4203894" y="2688263"/>
                  <a:ext cx="61932" cy="74460"/>
                </a:xfrm>
                <a:custGeom>
                  <a:avLst/>
                  <a:gdLst>
                    <a:gd name="csX0" fmla="*/ 35603 w 61932"/>
                    <a:gd name="csY0" fmla="*/ 74745 h 74460"/>
                    <a:gd name="csX1" fmla="*/ 17797 w 61932"/>
                    <a:gd name="csY1" fmla="*/ 69607 h 74460"/>
                    <a:gd name="csX2" fmla="*/ 5200 w 61932"/>
                    <a:gd name="csY2" fmla="*/ 55954 h 74460"/>
                    <a:gd name="csX3" fmla="*/ 554 w 61932"/>
                    <a:gd name="csY3" fmla="*/ 37867 h 74460"/>
                    <a:gd name="csX4" fmla="*/ 5128 w 61932"/>
                    <a:gd name="csY4" fmla="*/ 19498 h 74460"/>
                    <a:gd name="csX5" fmla="*/ 17727 w 61932"/>
                    <a:gd name="csY5" fmla="*/ 5493 h 74460"/>
                    <a:gd name="csX6" fmla="*/ 35603 w 61932"/>
                    <a:gd name="csY6" fmla="*/ 285 h 74460"/>
                    <a:gd name="csX7" fmla="*/ 52845 w 61932"/>
                    <a:gd name="csY7" fmla="*/ 3945 h 74460"/>
                    <a:gd name="csX8" fmla="*/ 60657 w 61932"/>
                    <a:gd name="csY8" fmla="*/ 16191 h 74460"/>
                    <a:gd name="csX9" fmla="*/ 58405 w 61932"/>
                    <a:gd name="csY9" fmla="*/ 21609 h 74460"/>
                    <a:gd name="csX10" fmla="*/ 52915 w 61932"/>
                    <a:gd name="csY10" fmla="*/ 23932 h 74460"/>
                    <a:gd name="csX11" fmla="*/ 47426 w 61932"/>
                    <a:gd name="csY11" fmla="*/ 21609 h 74460"/>
                    <a:gd name="csX12" fmla="*/ 45174 w 61932"/>
                    <a:gd name="csY12" fmla="*/ 16191 h 74460"/>
                    <a:gd name="csX13" fmla="*/ 47004 w 61932"/>
                    <a:gd name="csY13" fmla="*/ 11194 h 74460"/>
                    <a:gd name="csX14" fmla="*/ 51508 w 61932"/>
                    <a:gd name="csY14" fmla="*/ 8590 h 74460"/>
                    <a:gd name="csX15" fmla="*/ 35743 w 61932"/>
                    <a:gd name="csY15" fmla="*/ 4930 h 74460"/>
                    <a:gd name="csX16" fmla="*/ 23216 w 61932"/>
                    <a:gd name="csY16" fmla="*/ 10068 h 74460"/>
                    <a:gd name="csX17" fmla="*/ 16530 w 61932"/>
                    <a:gd name="csY17" fmla="*/ 22806 h 74460"/>
                    <a:gd name="csX18" fmla="*/ 14630 w 61932"/>
                    <a:gd name="csY18" fmla="*/ 37867 h 74460"/>
                    <a:gd name="csX19" fmla="*/ 17023 w 61932"/>
                    <a:gd name="csY19" fmla="*/ 53068 h 74460"/>
                    <a:gd name="csX20" fmla="*/ 24553 w 61932"/>
                    <a:gd name="csY20" fmla="*/ 65174 h 74460"/>
                    <a:gd name="csX21" fmla="*/ 37573 w 61932"/>
                    <a:gd name="csY21" fmla="*/ 69959 h 74460"/>
                    <a:gd name="csX22" fmla="*/ 50663 w 61932"/>
                    <a:gd name="csY22" fmla="*/ 65244 h 74460"/>
                    <a:gd name="csX23" fmla="*/ 57982 w 61932"/>
                    <a:gd name="csY23" fmla="*/ 52928 h 74460"/>
                    <a:gd name="csX24" fmla="*/ 59250 w 61932"/>
                    <a:gd name="csY24" fmla="*/ 51942 h 74460"/>
                    <a:gd name="csX25" fmla="*/ 61220 w 61932"/>
                    <a:gd name="csY25" fmla="*/ 51942 h 74460"/>
                    <a:gd name="csX26" fmla="*/ 62135 w 61932"/>
                    <a:gd name="csY26" fmla="*/ 52435 h 74460"/>
                    <a:gd name="csX27" fmla="*/ 62486 w 61932"/>
                    <a:gd name="csY27" fmla="*/ 53491 h 74460"/>
                    <a:gd name="csX28" fmla="*/ 62486 w 61932"/>
                    <a:gd name="csY28" fmla="*/ 53913 h 74460"/>
                    <a:gd name="csX29" fmla="*/ 52774 w 61932"/>
                    <a:gd name="csY29" fmla="*/ 69115 h 74460"/>
                    <a:gd name="csX30" fmla="*/ 35603 w 61932"/>
                    <a:gd name="csY30" fmla="*/ 74745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</a:cxnLst>
                  <a:rect l="l" t="t" r="r" b="b"/>
                  <a:pathLst>
                    <a:path w="61932" h="74460">
                      <a:moveTo>
                        <a:pt x="35603" y="74745"/>
                      </a:moveTo>
                      <a:cubicBezTo>
                        <a:pt x="29034" y="74745"/>
                        <a:pt x="23099" y="73032"/>
                        <a:pt x="17797" y="69607"/>
                      </a:cubicBezTo>
                      <a:cubicBezTo>
                        <a:pt x="12495" y="66182"/>
                        <a:pt x="8296" y="61631"/>
                        <a:pt x="5200" y="55954"/>
                      </a:cubicBezTo>
                      <a:cubicBezTo>
                        <a:pt x="2103" y="50277"/>
                        <a:pt x="554" y="44248"/>
                        <a:pt x="554" y="37867"/>
                      </a:cubicBezTo>
                      <a:cubicBezTo>
                        <a:pt x="554" y="31486"/>
                        <a:pt x="2079" y="25363"/>
                        <a:pt x="5128" y="19498"/>
                      </a:cubicBezTo>
                      <a:cubicBezTo>
                        <a:pt x="8179" y="13633"/>
                        <a:pt x="12378" y="8965"/>
                        <a:pt x="17727" y="5493"/>
                      </a:cubicBezTo>
                      <a:cubicBezTo>
                        <a:pt x="23075" y="2021"/>
                        <a:pt x="29034" y="285"/>
                        <a:pt x="35603" y="285"/>
                      </a:cubicBezTo>
                      <a:cubicBezTo>
                        <a:pt x="41889" y="285"/>
                        <a:pt x="47637" y="1505"/>
                        <a:pt x="52845" y="3945"/>
                      </a:cubicBezTo>
                      <a:cubicBezTo>
                        <a:pt x="58053" y="6384"/>
                        <a:pt x="60657" y="10466"/>
                        <a:pt x="60657" y="16191"/>
                      </a:cubicBezTo>
                      <a:cubicBezTo>
                        <a:pt x="60657" y="18255"/>
                        <a:pt x="59906" y="20061"/>
                        <a:pt x="58405" y="21609"/>
                      </a:cubicBezTo>
                      <a:cubicBezTo>
                        <a:pt x="56903" y="23158"/>
                        <a:pt x="55073" y="23932"/>
                        <a:pt x="52915" y="23932"/>
                      </a:cubicBezTo>
                      <a:cubicBezTo>
                        <a:pt x="50757" y="23932"/>
                        <a:pt x="48928" y="23158"/>
                        <a:pt x="47426" y="21609"/>
                      </a:cubicBezTo>
                      <a:cubicBezTo>
                        <a:pt x="45925" y="20061"/>
                        <a:pt x="45174" y="18255"/>
                        <a:pt x="45174" y="16191"/>
                      </a:cubicBezTo>
                      <a:cubicBezTo>
                        <a:pt x="45174" y="14220"/>
                        <a:pt x="45784" y="12554"/>
                        <a:pt x="47004" y="11194"/>
                      </a:cubicBezTo>
                      <a:cubicBezTo>
                        <a:pt x="48223" y="9833"/>
                        <a:pt x="49725" y="8965"/>
                        <a:pt x="51508" y="8590"/>
                      </a:cubicBezTo>
                      <a:cubicBezTo>
                        <a:pt x="47754" y="6150"/>
                        <a:pt x="42499" y="4930"/>
                        <a:pt x="35743" y="4930"/>
                      </a:cubicBezTo>
                      <a:cubicBezTo>
                        <a:pt x="30582" y="4930"/>
                        <a:pt x="26406" y="6643"/>
                        <a:pt x="23216" y="10068"/>
                      </a:cubicBezTo>
                      <a:cubicBezTo>
                        <a:pt x="20026" y="13493"/>
                        <a:pt x="17797" y="17739"/>
                        <a:pt x="16530" y="22806"/>
                      </a:cubicBezTo>
                      <a:cubicBezTo>
                        <a:pt x="15263" y="27873"/>
                        <a:pt x="14630" y="32894"/>
                        <a:pt x="14630" y="37867"/>
                      </a:cubicBezTo>
                      <a:cubicBezTo>
                        <a:pt x="14630" y="43122"/>
                        <a:pt x="15427" y="48189"/>
                        <a:pt x="17023" y="53068"/>
                      </a:cubicBezTo>
                      <a:cubicBezTo>
                        <a:pt x="18618" y="57948"/>
                        <a:pt x="21128" y="61983"/>
                        <a:pt x="24553" y="65174"/>
                      </a:cubicBezTo>
                      <a:cubicBezTo>
                        <a:pt x="27978" y="68364"/>
                        <a:pt x="32318" y="69959"/>
                        <a:pt x="37573" y="69959"/>
                      </a:cubicBezTo>
                      <a:cubicBezTo>
                        <a:pt x="42734" y="69959"/>
                        <a:pt x="47097" y="68387"/>
                        <a:pt x="50663" y="65244"/>
                      </a:cubicBezTo>
                      <a:cubicBezTo>
                        <a:pt x="54229" y="62100"/>
                        <a:pt x="56669" y="57995"/>
                        <a:pt x="57982" y="52928"/>
                      </a:cubicBezTo>
                      <a:cubicBezTo>
                        <a:pt x="57982" y="52271"/>
                        <a:pt x="58405" y="51942"/>
                        <a:pt x="59250" y="51942"/>
                      </a:cubicBezTo>
                      <a:lnTo>
                        <a:pt x="61220" y="51942"/>
                      </a:lnTo>
                      <a:cubicBezTo>
                        <a:pt x="61595" y="51942"/>
                        <a:pt x="61900" y="52107"/>
                        <a:pt x="62135" y="52435"/>
                      </a:cubicBezTo>
                      <a:cubicBezTo>
                        <a:pt x="62369" y="52764"/>
                        <a:pt x="62486" y="53115"/>
                        <a:pt x="62486" y="53491"/>
                      </a:cubicBezTo>
                      <a:lnTo>
                        <a:pt x="62486" y="53913"/>
                      </a:lnTo>
                      <a:cubicBezTo>
                        <a:pt x="60891" y="60294"/>
                        <a:pt x="57654" y="65361"/>
                        <a:pt x="52774" y="69115"/>
                      </a:cubicBezTo>
                      <a:cubicBezTo>
                        <a:pt x="47895" y="72868"/>
                        <a:pt x="42171" y="74745"/>
                        <a:pt x="35603" y="7474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2" name="Freeform: Shape 2741">
                  <a:extLst>
                    <a:ext uri="{FF2B5EF4-FFF2-40B4-BE49-F238E27FC236}">
                      <a16:creationId xmlns:a16="http://schemas.microsoft.com/office/drawing/2014/main" id="{39D92B5B-41CB-AF6C-5AF1-1D73DC2FC75B}"/>
                    </a:ext>
                  </a:extLst>
                </p:cNvPr>
                <p:cNvSpPr/>
                <p:nvPr/>
              </p:nvSpPr>
              <p:spPr>
                <a:xfrm>
                  <a:off x="4272108" y="2661098"/>
                  <a:ext cx="50812" cy="101625"/>
                </a:xfrm>
                <a:custGeom>
                  <a:avLst/>
                  <a:gdLst>
                    <a:gd name="csX0" fmla="*/ 14067 w 50812"/>
                    <a:gd name="csY0" fmla="*/ 80656 h 101625"/>
                    <a:gd name="csX1" fmla="*/ 14067 w 50812"/>
                    <a:gd name="csY1" fmla="*/ 35896 h 101625"/>
                    <a:gd name="csX2" fmla="*/ 554 w 50812"/>
                    <a:gd name="csY2" fmla="*/ 35896 h 101625"/>
                    <a:gd name="csX3" fmla="*/ 554 w 50812"/>
                    <a:gd name="csY3" fmla="*/ 31674 h 101625"/>
                    <a:gd name="csX4" fmla="*/ 16107 w 50812"/>
                    <a:gd name="csY4" fmla="*/ 21750 h 101625"/>
                    <a:gd name="csX5" fmla="*/ 21104 w 50812"/>
                    <a:gd name="csY5" fmla="*/ 285 h 101625"/>
                    <a:gd name="csX6" fmla="*/ 25749 w 50812"/>
                    <a:gd name="csY6" fmla="*/ 285 h 101625"/>
                    <a:gd name="csX7" fmla="*/ 25749 w 50812"/>
                    <a:gd name="csY7" fmla="*/ 30125 h 101625"/>
                    <a:gd name="csX8" fmla="*/ 48692 w 50812"/>
                    <a:gd name="csY8" fmla="*/ 30125 h 101625"/>
                    <a:gd name="csX9" fmla="*/ 48692 w 50812"/>
                    <a:gd name="csY9" fmla="*/ 35896 h 101625"/>
                    <a:gd name="csX10" fmla="*/ 25749 w 50812"/>
                    <a:gd name="csY10" fmla="*/ 35896 h 101625"/>
                    <a:gd name="csX11" fmla="*/ 25749 w 50812"/>
                    <a:gd name="csY11" fmla="*/ 80234 h 101625"/>
                    <a:gd name="csX12" fmla="*/ 28001 w 50812"/>
                    <a:gd name="csY12" fmla="*/ 92057 h 101625"/>
                    <a:gd name="csX13" fmla="*/ 36165 w 50812"/>
                    <a:gd name="csY13" fmla="*/ 97125 h 101625"/>
                    <a:gd name="csX14" fmla="*/ 44117 w 50812"/>
                    <a:gd name="csY14" fmla="*/ 91776 h 101625"/>
                    <a:gd name="csX15" fmla="*/ 46580 w 50812"/>
                    <a:gd name="csY15" fmla="*/ 80234 h 101625"/>
                    <a:gd name="csX16" fmla="*/ 46580 w 50812"/>
                    <a:gd name="csY16" fmla="*/ 70663 h 101625"/>
                    <a:gd name="csX17" fmla="*/ 51366 w 50812"/>
                    <a:gd name="csY17" fmla="*/ 70663 h 101625"/>
                    <a:gd name="csX18" fmla="*/ 51366 w 50812"/>
                    <a:gd name="csY18" fmla="*/ 80656 h 101625"/>
                    <a:gd name="csX19" fmla="*/ 49466 w 50812"/>
                    <a:gd name="csY19" fmla="*/ 90650 h 101625"/>
                    <a:gd name="csX20" fmla="*/ 43907 w 50812"/>
                    <a:gd name="csY20" fmla="*/ 98743 h 101625"/>
                    <a:gd name="csX21" fmla="*/ 35039 w 50812"/>
                    <a:gd name="csY21" fmla="*/ 101911 h 101625"/>
                    <a:gd name="csX22" fmla="*/ 19697 w 50812"/>
                    <a:gd name="csY22" fmla="*/ 96069 h 101625"/>
                    <a:gd name="csX23" fmla="*/ 14067 w 50812"/>
                    <a:gd name="csY23" fmla="*/ 80656 h 1016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0812" h="101625">
                      <a:moveTo>
                        <a:pt x="14067" y="80656"/>
                      </a:moveTo>
                      <a:lnTo>
                        <a:pt x="14067" y="35896"/>
                      </a:lnTo>
                      <a:lnTo>
                        <a:pt x="554" y="35896"/>
                      </a:lnTo>
                      <a:lnTo>
                        <a:pt x="554" y="31674"/>
                      </a:lnTo>
                      <a:cubicBezTo>
                        <a:pt x="7591" y="31674"/>
                        <a:pt x="12776" y="28366"/>
                        <a:pt x="16107" y="21750"/>
                      </a:cubicBezTo>
                      <a:cubicBezTo>
                        <a:pt x="19438" y="15135"/>
                        <a:pt x="21104" y="7980"/>
                        <a:pt x="21104" y="285"/>
                      </a:cubicBezTo>
                      <a:lnTo>
                        <a:pt x="25749" y="285"/>
                      </a:lnTo>
                      <a:lnTo>
                        <a:pt x="25749" y="30125"/>
                      </a:lnTo>
                      <a:lnTo>
                        <a:pt x="48692" y="30125"/>
                      </a:lnTo>
                      <a:lnTo>
                        <a:pt x="48692" y="35896"/>
                      </a:lnTo>
                      <a:lnTo>
                        <a:pt x="25749" y="35896"/>
                      </a:lnTo>
                      <a:lnTo>
                        <a:pt x="25749" y="80234"/>
                      </a:lnTo>
                      <a:cubicBezTo>
                        <a:pt x="25749" y="84738"/>
                        <a:pt x="26499" y="88679"/>
                        <a:pt x="28001" y="92057"/>
                      </a:cubicBezTo>
                      <a:cubicBezTo>
                        <a:pt x="29502" y="95435"/>
                        <a:pt x="32223" y="97125"/>
                        <a:pt x="36165" y="97125"/>
                      </a:cubicBezTo>
                      <a:cubicBezTo>
                        <a:pt x="39825" y="97125"/>
                        <a:pt x="42476" y="95342"/>
                        <a:pt x="44117" y="91776"/>
                      </a:cubicBezTo>
                      <a:cubicBezTo>
                        <a:pt x="45759" y="88210"/>
                        <a:pt x="46580" y="84363"/>
                        <a:pt x="46580" y="80234"/>
                      </a:cubicBezTo>
                      <a:lnTo>
                        <a:pt x="46580" y="70663"/>
                      </a:lnTo>
                      <a:lnTo>
                        <a:pt x="51366" y="70663"/>
                      </a:lnTo>
                      <a:lnTo>
                        <a:pt x="51366" y="80656"/>
                      </a:lnTo>
                      <a:cubicBezTo>
                        <a:pt x="51366" y="84034"/>
                        <a:pt x="50733" y="87366"/>
                        <a:pt x="49466" y="90650"/>
                      </a:cubicBezTo>
                      <a:cubicBezTo>
                        <a:pt x="48199" y="93934"/>
                        <a:pt x="46346" y="96632"/>
                        <a:pt x="43907" y="98743"/>
                      </a:cubicBezTo>
                      <a:cubicBezTo>
                        <a:pt x="41467" y="100855"/>
                        <a:pt x="38511" y="101911"/>
                        <a:pt x="35039" y="101911"/>
                      </a:cubicBezTo>
                      <a:cubicBezTo>
                        <a:pt x="28564" y="101911"/>
                        <a:pt x="23450" y="99963"/>
                        <a:pt x="19697" y="96069"/>
                      </a:cubicBezTo>
                      <a:cubicBezTo>
                        <a:pt x="15943" y="92175"/>
                        <a:pt x="14067" y="87037"/>
                        <a:pt x="14067" y="80656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3" name="Freeform: Shape 2742">
                  <a:extLst>
                    <a:ext uri="{FF2B5EF4-FFF2-40B4-BE49-F238E27FC236}">
                      <a16:creationId xmlns:a16="http://schemas.microsoft.com/office/drawing/2014/main" id="{2452CDEF-1FC3-50BE-7565-3000D85CD6E8}"/>
                    </a:ext>
                  </a:extLst>
                </p:cNvPr>
                <p:cNvSpPr/>
                <p:nvPr/>
              </p:nvSpPr>
              <p:spPr>
                <a:xfrm>
                  <a:off x="4334891" y="2689249"/>
                  <a:ext cx="54753" cy="71644"/>
                </a:xfrm>
                <a:custGeom>
                  <a:avLst/>
                  <a:gdLst>
                    <a:gd name="csX0" fmla="*/ 554 w 54753"/>
                    <a:gd name="csY0" fmla="*/ 71929 h 71644"/>
                    <a:gd name="csX1" fmla="*/ 554 w 54753"/>
                    <a:gd name="csY1" fmla="*/ 66158 h 71644"/>
                    <a:gd name="csX2" fmla="*/ 9633 w 54753"/>
                    <a:gd name="csY2" fmla="*/ 65314 h 71644"/>
                    <a:gd name="csX3" fmla="*/ 13222 w 54753"/>
                    <a:gd name="csY3" fmla="*/ 61091 h 71644"/>
                    <a:gd name="csX4" fmla="*/ 13222 w 54753"/>
                    <a:gd name="csY4" fmla="*/ 16753 h 71644"/>
                    <a:gd name="csX5" fmla="*/ 11885 w 54753"/>
                    <a:gd name="csY5" fmla="*/ 10560 h 71644"/>
                    <a:gd name="csX6" fmla="*/ 8085 w 54753"/>
                    <a:gd name="csY6" fmla="*/ 8167 h 71644"/>
                    <a:gd name="csX7" fmla="*/ 554 w 54753"/>
                    <a:gd name="csY7" fmla="*/ 7745 h 71644"/>
                    <a:gd name="csX8" fmla="*/ 554 w 54753"/>
                    <a:gd name="csY8" fmla="*/ 1974 h 71644"/>
                    <a:gd name="csX9" fmla="*/ 23778 w 54753"/>
                    <a:gd name="csY9" fmla="*/ 285 h 71644"/>
                    <a:gd name="csX10" fmla="*/ 23778 w 54753"/>
                    <a:gd name="csY10" fmla="*/ 16049 h 71644"/>
                    <a:gd name="csX11" fmla="*/ 31169 w 54753"/>
                    <a:gd name="csY11" fmla="*/ 4648 h 71644"/>
                    <a:gd name="csX12" fmla="*/ 42921 w 54753"/>
                    <a:gd name="csY12" fmla="*/ 285 h 71644"/>
                    <a:gd name="csX13" fmla="*/ 51508 w 54753"/>
                    <a:gd name="csY13" fmla="*/ 3100 h 71644"/>
                    <a:gd name="csX14" fmla="*/ 55308 w 54753"/>
                    <a:gd name="csY14" fmla="*/ 10701 h 71644"/>
                    <a:gd name="csX15" fmla="*/ 53197 w 54753"/>
                    <a:gd name="csY15" fmla="*/ 15697 h 71644"/>
                    <a:gd name="csX16" fmla="*/ 47988 w 54753"/>
                    <a:gd name="csY16" fmla="*/ 17879 h 71644"/>
                    <a:gd name="csX17" fmla="*/ 42921 w 54753"/>
                    <a:gd name="csY17" fmla="*/ 15768 h 71644"/>
                    <a:gd name="csX18" fmla="*/ 40810 w 54753"/>
                    <a:gd name="csY18" fmla="*/ 10701 h 71644"/>
                    <a:gd name="csX19" fmla="*/ 43907 w 54753"/>
                    <a:gd name="csY19" fmla="*/ 4508 h 71644"/>
                    <a:gd name="csX20" fmla="*/ 42921 w 54753"/>
                    <a:gd name="csY20" fmla="*/ 4508 h 71644"/>
                    <a:gd name="csX21" fmla="*/ 32153 w 54753"/>
                    <a:gd name="csY21" fmla="*/ 9223 h 71644"/>
                    <a:gd name="csX22" fmla="*/ 26242 w 54753"/>
                    <a:gd name="csY22" fmla="*/ 20976 h 71644"/>
                    <a:gd name="csX23" fmla="*/ 24483 w 54753"/>
                    <a:gd name="csY23" fmla="*/ 34489 h 71644"/>
                    <a:gd name="csX24" fmla="*/ 24483 w 54753"/>
                    <a:gd name="csY24" fmla="*/ 61091 h 71644"/>
                    <a:gd name="csX25" fmla="*/ 40247 w 54753"/>
                    <a:gd name="csY25" fmla="*/ 66158 h 71644"/>
                    <a:gd name="csX26" fmla="*/ 40247 w 54753"/>
                    <a:gd name="csY26" fmla="*/ 71929 h 71644"/>
                    <a:gd name="csX27" fmla="*/ 554 w 54753"/>
                    <a:gd name="csY27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554" y="71929"/>
                      </a:moveTo>
                      <a:lnTo>
                        <a:pt x="554" y="66158"/>
                      </a:lnTo>
                      <a:cubicBezTo>
                        <a:pt x="4214" y="66158"/>
                        <a:pt x="7240" y="65877"/>
                        <a:pt x="9633" y="65314"/>
                      </a:cubicBezTo>
                      <a:cubicBezTo>
                        <a:pt x="12026" y="64751"/>
                        <a:pt x="13222" y="63343"/>
                        <a:pt x="13222" y="61091"/>
                      </a:cubicBezTo>
                      <a:lnTo>
                        <a:pt x="13222" y="16753"/>
                      </a:lnTo>
                      <a:cubicBezTo>
                        <a:pt x="13222" y="13938"/>
                        <a:pt x="12776" y="11874"/>
                        <a:pt x="11885" y="10560"/>
                      </a:cubicBezTo>
                      <a:cubicBezTo>
                        <a:pt x="10993" y="9246"/>
                        <a:pt x="9727" y="8449"/>
                        <a:pt x="8085" y="8167"/>
                      </a:cubicBezTo>
                      <a:cubicBezTo>
                        <a:pt x="6442" y="7885"/>
                        <a:pt x="3932" y="7745"/>
                        <a:pt x="554" y="7745"/>
                      </a:cubicBezTo>
                      <a:lnTo>
                        <a:pt x="554" y="1974"/>
                      </a:lnTo>
                      <a:lnTo>
                        <a:pt x="23778" y="285"/>
                      </a:lnTo>
                      <a:lnTo>
                        <a:pt x="23778" y="16049"/>
                      </a:lnTo>
                      <a:cubicBezTo>
                        <a:pt x="25468" y="11358"/>
                        <a:pt x="27931" y="7558"/>
                        <a:pt x="31169" y="4648"/>
                      </a:cubicBezTo>
                      <a:cubicBezTo>
                        <a:pt x="34406" y="1739"/>
                        <a:pt x="38323" y="285"/>
                        <a:pt x="42921" y="285"/>
                      </a:cubicBezTo>
                      <a:cubicBezTo>
                        <a:pt x="46112" y="285"/>
                        <a:pt x="48974" y="1223"/>
                        <a:pt x="51508" y="3100"/>
                      </a:cubicBezTo>
                      <a:cubicBezTo>
                        <a:pt x="54041" y="4977"/>
                        <a:pt x="55308" y="7510"/>
                        <a:pt x="55308" y="10701"/>
                      </a:cubicBezTo>
                      <a:cubicBezTo>
                        <a:pt x="55308" y="12578"/>
                        <a:pt x="54604" y="14243"/>
                        <a:pt x="53197" y="15697"/>
                      </a:cubicBezTo>
                      <a:cubicBezTo>
                        <a:pt x="51789" y="17152"/>
                        <a:pt x="50053" y="17879"/>
                        <a:pt x="47988" y="17879"/>
                      </a:cubicBezTo>
                      <a:cubicBezTo>
                        <a:pt x="46018" y="17879"/>
                        <a:pt x="44329" y="17175"/>
                        <a:pt x="42921" y="15768"/>
                      </a:cubicBezTo>
                      <a:cubicBezTo>
                        <a:pt x="41514" y="14361"/>
                        <a:pt x="40810" y="12672"/>
                        <a:pt x="40810" y="10701"/>
                      </a:cubicBezTo>
                      <a:cubicBezTo>
                        <a:pt x="40810" y="7792"/>
                        <a:pt x="41843" y="5728"/>
                        <a:pt x="43907" y="4508"/>
                      </a:cubicBezTo>
                      <a:lnTo>
                        <a:pt x="42921" y="4508"/>
                      </a:lnTo>
                      <a:cubicBezTo>
                        <a:pt x="38511" y="4508"/>
                        <a:pt x="34922" y="6080"/>
                        <a:pt x="32153" y="9223"/>
                      </a:cubicBezTo>
                      <a:cubicBezTo>
                        <a:pt x="29385" y="12366"/>
                        <a:pt x="27415" y="16284"/>
                        <a:pt x="26242" y="20976"/>
                      </a:cubicBezTo>
                      <a:cubicBezTo>
                        <a:pt x="25069" y="25668"/>
                        <a:pt x="24483" y="30172"/>
                        <a:pt x="24483" y="34489"/>
                      </a:cubicBezTo>
                      <a:lnTo>
                        <a:pt x="24483" y="61091"/>
                      </a:lnTo>
                      <a:cubicBezTo>
                        <a:pt x="24483" y="64469"/>
                        <a:pt x="29738" y="66158"/>
                        <a:pt x="40247" y="66158"/>
                      </a:cubicBezTo>
                      <a:lnTo>
                        <a:pt x="40247" y="71929"/>
                      </a:lnTo>
                      <a:lnTo>
                        <a:pt x="554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" name="Freeform: Shape 2743">
                  <a:extLst>
                    <a:ext uri="{FF2B5EF4-FFF2-40B4-BE49-F238E27FC236}">
                      <a16:creationId xmlns:a16="http://schemas.microsoft.com/office/drawing/2014/main" id="{7A512716-586C-0EC6-EA14-C71350D61213}"/>
                    </a:ext>
                  </a:extLst>
                </p:cNvPr>
                <p:cNvSpPr/>
                <p:nvPr/>
              </p:nvSpPr>
              <p:spPr>
                <a:xfrm>
                  <a:off x="4397270" y="2688263"/>
                  <a:ext cx="71926" cy="74460"/>
                </a:xfrm>
                <a:custGeom>
                  <a:avLst/>
                  <a:gdLst>
                    <a:gd name="csX0" fmla="*/ 36587 w 71926"/>
                    <a:gd name="csY0" fmla="*/ 74745 h 74460"/>
                    <a:gd name="csX1" fmla="*/ 18571 w 71926"/>
                    <a:gd name="csY1" fmla="*/ 69818 h 74460"/>
                    <a:gd name="csX2" fmla="*/ 5410 w 71926"/>
                    <a:gd name="csY2" fmla="*/ 56517 h 74460"/>
                    <a:gd name="csX3" fmla="*/ 554 w 71926"/>
                    <a:gd name="csY3" fmla="*/ 38430 h 74460"/>
                    <a:gd name="csX4" fmla="*/ 3229 w 71926"/>
                    <a:gd name="csY4" fmla="*/ 24073 h 74460"/>
                    <a:gd name="csX5" fmla="*/ 10829 w 71926"/>
                    <a:gd name="csY5" fmla="*/ 11757 h 74460"/>
                    <a:gd name="csX6" fmla="*/ 22301 w 71926"/>
                    <a:gd name="csY6" fmla="*/ 3312 h 74460"/>
                    <a:gd name="csX7" fmla="*/ 36587 w 71926"/>
                    <a:gd name="csY7" fmla="*/ 285 h 74460"/>
                    <a:gd name="csX8" fmla="*/ 54745 w 71926"/>
                    <a:gd name="csY8" fmla="*/ 5493 h 74460"/>
                    <a:gd name="csX9" fmla="*/ 67694 w 71926"/>
                    <a:gd name="csY9" fmla="*/ 19569 h 74460"/>
                    <a:gd name="csX10" fmla="*/ 72480 w 71926"/>
                    <a:gd name="csY10" fmla="*/ 38430 h 74460"/>
                    <a:gd name="csX11" fmla="*/ 67624 w 71926"/>
                    <a:gd name="csY11" fmla="*/ 56517 h 74460"/>
                    <a:gd name="csX12" fmla="*/ 54534 w 71926"/>
                    <a:gd name="csY12" fmla="*/ 69818 h 74460"/>
                    <a:gd name="csX13" fmla="*/ 36587 w 71926"/>
                    <a:gd name="csY13" fmla="*/ 74745 h 74460"/>
                    <a:gd name="csX14" fmla="*/ 36587 w 71926"/>
                    <a:gd name="csY14" fmla="*/ 69959 h 74460"/>
                    <a:gd name="csX15" fmla="*/ 53900 w 71926"/>
                    <a:gd name="csY15" fmla="*/ 60528 h 74460"/>
                    <a:gd name="csX16" fmla="*/ 58264 w 71926"/>
                    <a:gd name="csY16" fmla="*/ 36600 h 74460"/>
                    <a:gd name="csX17" fmla="*/ 57419 w 71926"/>
                    <a:gd name="csY17" fmla="*/ 23088 h 74460"/>
                    <a:gd name="csX18" fmla="*/ 53619 w 71926"/>
                    <a:gd name="csY18" fmla="*/ 13376 h 74460"/>
                    <a:gd name="csX19" fmla="*/ 48974 w 71926"/>
                    <a:gd name="csY19" fmla="*/ 8660 h 74460"/>
                    <a:gd name="csX20" fmla="*/ 43063 w 71926"/>
                    <a:gd name="csY20" fmla="*/ 5564 h 74460"/>
                    <a:gd name="csX21" fmla="*/ 36587 w 71926"/>
                    <a:gd name="csY21" fmla="*/ 4508 h 74460"/>
                    <a:gd name="csX22" fmla="*/ 26946 w 71926"/>
                    <a:gd name="csY22" fmla="*/ 6830 h 74460"/>
                    <a:gd name="csX23" fmla="*/ 19416 w 71926"/>
                    <a:gd name="csY23" fmla="*/ 13376 h 74460"/>
                    <a:gd name="csX24" fmla="*/ 15615 w 71926"/>
                    <a:gd name="csY24" fmla="*/ 23510 h 74460"/>
                    <a:gd name="csX25" fmla="*/ 14770 w 71926"/>
                    <a:gd name="csY25" fmla="*/ 36600 h 74460"/>
                    <a:gd name="csX26" fmla="*/ 16319 w 71926"/>
                    <a:gd name="csY26" fmla="*/ 52858 h 74460"/>
                    <a:gd name="csX27" fmla="*/ 22652 w 71926"/>
                    <a:gd name="csY27" fmla="*/ 65032 h 74460"/>
                    <a:gd name="csX28" fmla="*/ 36587 w 71926"/>
                    <a:gd name="csY28" fmla="*/ 6995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71926" h="74460">
                      <a:moveTo>
                        <a:pt x="36587" y="74745"/>
                      </a:moveTo>
                      <a:cubicBezTo>
                        <a:pt x="30113" y="74745"/>
                        <a:pt x="24107" y="73103"/>
                        <a:pt x="18571" y="69818"/>
                      </a:cubicBezTo>
                      <a:cubicBezTo>
                        <a:pt x="13034" y="66534"/>
                        <a:pt x="8647" y="62100"/>
                        <a:pt x="5410" y="56517"/>
                      </a:cubicBezTo>
                      <a:cubicBezTo>
                        <a:pt x="2173" y="50933"/>
                        <a:pt x="554" y="44904"/>
                        <a:pt x="554" y="38430"/>
                      </a:cubicBezTo>
                      <a:cubicBezTo>
                        <a:pt x="554" y="33457"/>
                        <a:pt x="1446" y="28671"/>
                        <a:pt x="3229" y="24073"/>
                      </a:cubicBezTo>
                      <a:cubicBezTo>
                        <a:pt x="5012" y="19475"/>
                        <a:pt x="7545" y="15369"/>
                        <a:pt x="10829" y="11757"/>
                      </a:cubicBezTo>
                      <a:cubicBezTo>
                        <a:pt x="14113" y="8144"/>
                        <a:pt x="17937" y="5329"/>
                        <a:pt x="22301" y="3312"/>
                      </a:cubicBezTo>
                      <a:cubicBezTo>
                        <a:pt x="26664" y="1294"/>
                        <a:pt x="31426" y="285"/>
                        <a:pt x="36587" y="285"/>
                      </a:cubicBezTo>
                      <a:cubicBezTo>
                        <a:pt x="43250" y="285"/>
                        <a:pt x="49302" y="2021"/>
                        <a:pt x="54745" y="5493"/>
                      </a:cubicBezTo>
                      <a:cubicBezTo>
                        <a:pt x="60187" y="8965"/>
                        <a:pt x="64504" y="13657"/>
                        <a:pt x="67694" y="19569"/>
                      </a:cubicBezTo>
                      <a:cubicBezTo>
                        <a:pt x="70885" y="25480"/>
                        <a:pt x="72480" y="31767"/>
                        <a:pt x="72480" y="38430"/>
                      </a:cubicBezTo>
                      <a:cubicBezTo>
                        <a:pt x="72480" y="44904"/>
                        <a:pt x="70861" y="50933"/>
                        <a:pt x="67624" y="56517"/>
                      </a:cubicBezTo>
                      <a:cubicBezTo>
                        <a:pt x="64387" y="62100"/>
                        <a:pt x="60023" y="66534"/>
                        <a:pt x="54534" y="69818"/>
                      </a:cubicBezTo>
                      <a:cubicBezTo>
                        <a:pt x="49044" y="73103"/>
                        <a:pt x="43062" y="74745"/>
                        <a:pt x="36587" y="74745"/>
                      </a:cubicBezTo>
                      <a:close/>
                      <a:moveTo>
                        <a:pt x="36587" y="69959"/>
                      </a:moveTo>
                      <a:cubicBezTo>
                        <a:pt x="45220" y="69959"/>
                        <a:pt x="50991" y="66815"/>
                        <a:pt x="53900" y="60528"/>
                      </a:cubicBezTo>
                      <a:cubicBezTo>
                        <a:pt x="56810" y="54242"/>
                        <a:pt x="58264" y="46266"/>
                        <a:pt x="58264" y="36600"/>
                      </a:cubicBezTo>
                      <a:cubicBezTo>
                        <a:pt x="58264" y="31157"/>
                        <a:pt x="57982" y="26653"/>
                        <a:pt x="57419" y="23088"/>
                      </a:cubicBezTo>
                      <a:cubicBezTo>
                        <a:pt x="56856" y="19522"/>
                        <a:pt x="55590" y="16284"/>
                        <a:pt x="53619" y="13376"/>
                      </a:cubicBezTo>
                      <a:cubicBezTo>
                        <a:pt x="52399" y="11593"/>
                        <a:pt x="50851" y="10021"/>
                        <a:pt x="48974" y="8660"/>
                      </a:cubicBezTo>
                      <a:cubicBezTo>
                        <a:pt x="47097" y="7300"/>
                        <a:pt x="45127" y="6268"/>
                        <a:pt x="43063" y="5564"/>
                      </a:cubicBezTo>
                      <a:cubicBezTo>
                        <a:pt x="40998" y="4860"/>
                        <a:pt x="38839" y="4508"/>
                        <a:pt x="36587" y="4508"/>
                      </a:cubicBezTo>
                      <a:cubicBezTo>
                        <a:pt x="33209" y="4508"/>
                        <a:pt x="29995" y="5282"/>
                        <a:pt x="26946" y="6830"/>
                      </a:cubicBezTo>
                      <a:cubicBezTo>
                        <a:pt x="23896" y="8379"/>
                        <a:pt x="21386" y="10560"/>
                        <a:pt x="19416" y="13376"/>
                      </a:cubicBezTo>
                      <a:cubicBezTo>
                        <a:pt x="17445" y="16472"/>
                        <a:pt x="16178" y="19850"/>
                        <a:pt x="15615" y="23510"/>
                      </a:cubicBezTo>
                      <a:cubicBezTo>
                        <a:pt x="15052" y="27169"/>
                        <a:pt x="14770" y="31533"/>
                        <a:pt x="14770" y="36600"/>
                      </a:cubicBezTo>
                      <a:cubicBezTo>
                        <a:pt x="14770" y="42606"/>
                        <a:pt x="15286" y="48025"/>
                        <a:pt x="16319" y="52858"/>
                      </a:cubicBezTo>
                      <a:cubicBezTo>
                        <a:pt x="17351" y="57690"/>
                        <a:pt x="19462" y="61748"/>
                        <a:pt x="22652" y="65032"/>
                      </a:cubicBezTo>
                      <a:cubicBezTo>
                        <a:pt x="25843" y="68317"/>
                        <a:pt x="30488" y="69959"/>
                        <a:pt x="36587" y="6995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" name="Freeform: Shape 2744">
                  <a:extLst>
                    <a:ext uri="{FF2B5EF4-FFF2-40B4-BE49-F238E27FC236}">
                      <a16:creationId xmlns:a16="http://schemas.microsoft.com/office/drawing/2014/main" id="{B4FF514C-9B37-3AF3-BF5C-28B174F7CAE1}"/>
                    </a:ext>
                  </a:extLst>
                </p:cNvPr>
                <p:cNvSpPr/>
                <p:nvPr/>
              </p:nvSpPr>
              <p:spPr>
                <a:xfrm>
                  <a:off x="4476826" y="2689249"/>
                  <a:ext cx="82341" cy="71644"/>
                </a:xfrm>
                <a:custGeom>
                  <a:avLst/>
                  <a:gdLst>
                    <a:gd name="csX0" fmla="*/ 554 w 82341"/>
                    <a:gd name="csY0" fmla="*/ 71929 h 71644"/>
                    <a:gd name="csX1" fmla="*/ 554 w 82341"/>
                    <a:gd name="csY1" fmla="*/ 66158 h 71644"/>
                    <a:gd name="csX2" fmla="*/ 9703 w 82341"/>
                    <a:gd name="csY2" fmla="*/ 65314 h 71644"/>
                    <a:gd name="csX3" fmla="*/ 13222 w 82341"/>
                    <a:gd name="csY3" fmla="*/ 61091 h 71644"/>
                    <a:gd name="csX4" fmla="*/ 13222 w 82341"/>
                    <a:gd name="csY4" fmla="*/ 16753 h 71644"/>
                    <a:gd name="csX5" fmla="*/ 11955 w 82341"/>
                    <a:gd name="csY5" fmla="*/ 10560 h 71644"/>
                    <a:gd name="csX6" fmla="*/ 8225 w 82341"/>
                    <a:gd name="csY6" fmla="*/ 8167 h 71644"/>
                    <a:gd name="csX7" fmla="*/ 554 w 82341"/>
                    <a:gd name="csY7" fmla="*/ 7745 h 71644"/>
                    <a:gd name="csX8" fmla="*/ 554 w 82341"/>
                    <a:gd name="csY8" fmla="*/ 1974 h 71644"/>
                    <a:gd name="csX9" fmla="*/ 24060 w 82341"/>
                    <a:gd name="csY9" fmla="*/ 285 h 71644"/>
                    <a:gd name="csX10" fmla="*/ 24060 w 82341"/>
                    <a:gd name="csY10" fmla="*/ 16049 h 71644"/>
                    <a:gd name="csX11" fmla="*/ 33702 w 82341"/>
                    <a:gd name="csY11" fmla="*/ 4719 h 71644"/>
                    <a:gd name="csX12" fmla="*/ 47566 w 82341"/>
                    <a:gd name="csY12" fmla="*/ 285 h 71644"/>
                    <a:gd name="csX13" fmla="*/ 64527 w 82341"/>
                    <a:gd name="csY13" fmla="*/ 5634 h 71644"/>
                    <a:gd name="csX14" fmla="*/ 70228 w 82341"/>
                    <a:gd name="csY14" fmla="*/ 22102 h 71644"/>
                    <a:gd name="csX15" fmla="*/ 70228 w 82341"/>
                    <a:gd name="csY15" fmla="*/ 61091 h 71644"/>
                    <a:gd name="csX16" fmla="*/ 73747 w 82341"/>
                    <a:gd name="csY16" fmla="*/ 65314 h 71644"/>
                    <a:gd name="csX17" fmla="*/ 82896 w 82341"/>
                    <a:gd name="csY17" fmla="*/ 66158 h 71644"/>
                    <a:gd name="csX18" fmla="*/ 82896 w 82341"/>
                    <a:gd name="csY18" fmla="*/ 71929 h 71644"/>
                    <a:gd name="csX19" fmla="*/ 45736 w 82341"/>
                    <a:gd name="csY19" fmla="*/ 71929 h 71644"/>
                    <a:gd name="csX20" fmla="*/ 45736 w 82341"/>
                    <a:gd name="csY20" fmla="*/ 66158 h 71644"/>
                    <a:gd name="csX21" fmla="*/ 54815 w 82341"/>
                    <a:gd name="csY21" fmla="*/ 65314 h 71644"/>
                    <a:gd name="csX22" fmla="*/ 58405 w 82341"/>
                    <a:gd name="csY22" fmla="*/ 61091 h 71644"/>
                    <a:gd name="csX23" fmla="*/ 58405 w 82341"/>
                    <a:gd name="csY23" fmla="*/ 22665 h 71644"/>
                    <a:gd name="csX24" fmla="*/ 56081 w 82341"/>
                    <a:gd name="csY24" fmla="*/ 9575 h 71644"/>
                    <a:gd name="csX25" fmla="*/ 46722 w 82341"/>
                    <a:gd name="csY25" fmla="*/ 4508 h 71644"/>
                    <a:gd name="csX26" fmla="*/ 31238 w 82341"/>
                    <a:gd name="csY26" fmla="*/ 12038 h 71644"/>
                    <a:gd name="csX27" fmla="*/ 25186 w 82341"/>
                    <a:gd name="csY27" fmla="*/ 29139 h 71644"/>
                    <a:gd name="csX28" fmla="*/ 25186 w 82341"/>
                    <a:gd name="csY28" fmla="*/ 61091 h 71644"/>
                    <a:gd name="csX29" fmla="*/ 28705 w 82341"/>
                    <a:gd name="csY29" fmla="*/ 65314 h 71644"/>
                    <a:gd name="csX30" fmla="*/ 37713 w 82341"/>
                    <a:gd name="csY30" fmla="*/ 66158 h 71644"/>
                    <a:gd name="csX31" fmla="*/ 37713 w 82341"/>
                    <a:gd name="csY31" fmla="*/ 71929 h 71644"/>
                    <a:gd name="csX32" fmla="*/ 554 w 82341"/>
                    <a:gd name="csY32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71644">
                      <a:moveTo>
                        <a:pt x="554" y="71929"/>
                      </a:moveTo>
                      <a:lnTo>
                        <a:pt x="554" y="66158"/>
                      </a:lnTo>
                      <a:cubicBezTo>
                        <a:pt x="4307" y="66158"/>
                        <a:pt x="7357" y="65877"/>
                        <a:pt x="9703" y="65314"/>
                      </a:cubicBezTo>
                      <a:cubicBezTo>
                        <a:pt x="12049" y="64751"/>
                        <a:pt x="13222" y="63343"/>
                        <a:pt x="13222" y="61091"/>
                      </a:cubicBezTo>
                      <a:lnTo>
                        <a:pt x="13222" y="16753"/>
                      </a:lnTo>
                      <a:cubicBezTo>
                        <a:pt x="13222" y="13938"/>
                        <a:pt x="12799" y="11874"/>
                        <a:pt x="11955" y="10560"/>
                      </a:cubicBezTo>
                      <a:cubicBezTo>
                        <a:pt x="11111" y="9246"/>
                        <a:pt x="9867" y="8449"/>
                        <a:pt x="8225" y="8167"/>
                      </a:cubicBezTo>
                      <a:cubicBezTo>
                        <a:pt x="6583" y="7885"/>
                        <a:pt x="4026" y="7745"/>
                        <a:pt x="554" y="7745"/>
                      </a:cubicBezTo>
                      <a:lnTo>
                        <a:pt x="554" y="1974"/>
                      </a:lnTo>
                      <a:lnTo>
                        <a:pt x="24060" y="285"/>
                      </a:lnTo>
                      <a:lnTo>
                        <a:pt x="24060" y="16049"/>
                      </a:lnTo>
                      <a:cubicBezTo>
                        <a:pt x="26218" y="11452"/>
                        <a:pt x="29432" y="7675"/>
                        <a:pt x="33702" y="4719"/>
                      </a:cubicBezTo>
                      <a:cubicBezTo>
                        <a:pt x="37971" y="1763"/>
                        <a:pt x="42593" y="285"/>
                        <a:pt x="47566" y="285"/>
                      </a:cubicBezTo>
                      <a:cubicBezTo>
                        <a:pt x="55073" y="285"/>
                        <a:pt x="60726" y="2068"/>
                        <a:pt x="64527" y="5634"/>
                      </a:cubicBezTo>
                      <a:cubicBezTo>
                        <a:pt x="68328" y="9200"/>
                        <a:pt x="70228" y="14689"/>
                        <a:pt x="70228" y="22102"/>
                      </a:cubicBezTo>
                      <a:lnTo>
                        <a:pt x="70228" y="61091"/>
                      </a:lnTo>
                      <a:cubicBezTo>
                        <a:pt x="70228" y="63343"/>
                        <a:pt x="71401" y="64751"/>
                        <a:pt x="73747" y="65314"/>
                      </a:cubicBezTo>
                      <a:cubicBezTo>
                        <a:pt x="76093" y="65877"/>
                        <a:pt x="79142" y="66158"/>
                        <a:pt x="82896" y="66158"/>
                      </a:cubicBezTo>
                      <a:lnTo>
                        <a:pt x="82896" y="71929"/>
                      </a:lnTo>
                      <a:lnTo>
                        <a:pt x="45736" y="71929"/>
                      </a:lnTo>
                      <a:lnTo>
                        <a:pt x="45736" y="66158"/>
                      </a:lnTo>
                      <a:cubicBezTo>
                        <a:pt x="49396" y="66158"/>
                        <a:pt x="52422" y="65877"/>
                        <a:pt x="54815" y="65314"/>
                      </a:cubicBezTo>
                      <a:cubicBezTo>
                        <a:pt x="57208" y="64751"/>
                        <a:pt x="58405" y="63343"/>
                        <a:pt x="58405" y="61091"/>
                      </a:cubicBezTo>
                      <a:lnTo>
                        <a:pt x="58405" y="22665"/>
                      </a:lnTo>
                      <a:cubicBezTo>
                        <a:pt x="58405" y="17317"/>
                        <a:pt x="57630" y="12953"/>
                        <a:pt x="56081" y="9575"/>
                      </a:cubicBezTo>
                      <a:cubicBezTo>
                        <a:pt x="54533" y="6197"/>
                        <a:pt x="51413" y="4508"/>
                        <a:pt x="46722" y="4508"/>
                      </a:cubicBezTo>
                      <a:cubicBezTo>
                        <a:pt x="40435" y="4508"/>
                        <a:pt x="35273" y="7018"/>
                        <a:pt x="31238" y="12038"/>
                      </a:cubicBezTo>
                      <a:cubicBezTo>
                        <a:pt x="27204" y="17058"/>
                        <a:pt x="25186" y="22759"/>
                        <a:pt x="25186" y="29139"/>
                      </a:cubicBezTo>
                      <a:lnTo>
                        <a:pt x="25186" y="61091"/>
                      </a:lnTo>
                      <a:cubicBezTo>
                        <a:pt x="25186" y="63343"/>
                        <a:pt x="26359" y="64751"/>
                        <a:pt x="28705" y="65314"/>
                      </a:cubicBezTo>
                      <a:cubicBezTo>
                        <a:pt x="31051" y="65877"/>
                        <a:pt x="34054" y="66158"/>
                        <a:pt x="37713" y="66158"/>
                      </a:cubicBezTo>
                      <a:lnTo>
                        <a:pt x="37713" y="71929"/>
                      </a:lnTo>
                      <a:lnTo>
                        <a:pt x="554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6" name="Freeform: Shape 2745">
                  <a:extLst>
                    <a:ext uri="{FF2B5EF4-FFF2-40B4-BE49-F238E27FC236}">
                      <a16:creationId xmlns:a16="http://schemas.microsoft.com/office/drawing/2014/main" id="{777B001C-AB9C-8094-BB59-127872880079}"/>
                    </a:ext>
                  </a:extLst>
                </p:cNvPr>
                <p:cNvSpPr/>
                <p:nvPr/>
              </p:nvSpPr>
              <p:spPr>
                <a:xfrm>
                  <a:off x="4617194" y="2648430"/>
                  <a:ext cx="80370" cy="114293"/>
                </a:xfrm>
                <a:custGeom>
                  <a:avLst/>
                  <a:gdLst>
                    <a:gd name="csX0" fmla="*/ 13222 w 80370"/>
                    <a:gd name="csY0" fmla="*/ 112748 h 114293"/>
                    <a:gd name="csX1" fmla="*/ 13222 w 80370"/>
                    <a:gd name="csY1" fmla="*/ 16753 h 114293"/>
                    <a:gd name="csX2" fmla="*/ 11885 w 80370"/>
                    <a:gd name="csY2" fmla="*/ 10490 h 114293"/>
                    <a:gd name="csX3" fmla="*/ 8084 w 80370"/>
                    <a:gd name="csY3" fmla="*/ 8167 h 114293"/>
                    <a:gd name="csX4" fmla="*/ 554 w 80370"/>
                    <a:gd name="csY4" fmla="*/ 7745 h 114293"/>
                    <a:gd name="csX5" fmla="*/ 554 w 80370"/>
                    <a:gd name="csY5" fmla="*/ 1974 h 114293"/>
                    <a:gd name="csX6" fmla="*/ 24482 w 80370"/>
                    <a:gd name="csY6" fmla="*/ 285 h 114293"/>
                    <a:gd name="csX7" fmla="*/ 24482 w 80370"/>
                    <a:gd name="csY7" fmla="*/ 50957 h 114293"/>
                    <a:gd name="csX8" fmla="*/ 30816 w 80370"/>
                    <a:gd name="csY8" fmla="*/ 45748 h 114293"/>
                    <a:gd name="csX9" fmla="*/ 38557 w 80370"/>
                    <a:gd name="csY9" fmla="*/ 42300 h 114293"/>
                    <a:gd name="csX10" fmla="*/ 46862 w 80370"/>
                    <a:gd name="csY10" fmla="*/ 41103 h 114293"/>
                    <a:gd name="csX11" fmla="*/ 60445 w 80370"/>
                    <a:gd name="csY11" fmla="*/ 44059 h 114293"/>
                    <a:gd name="csX12" fmla="*/ 71283 w 80370"/>
                    <a:gd name="csY12" fmla="*/ 52153 h 114293"/>
                    <a:gd name="csX13" fmla="*/ 78391 w 80370"/>
                    <a:gd name="csY13" fmla="*/ 63977 h 114293"/>
                    <a:gd name="csX14" fmla="*/ 80925 w 80370"/>
                    <a:gd name="csY14" fmla="*/ 77700 h 114293"/>
                    <a:gd name="csX15" fmla="*/ 76139 w 80370"/>
                    <a:gd name="csY15" fmla="*/ 95998 h 114293"/>
                    <a:gd name="csX16" fmla="*/ 63120 w 80370"/>
                    <a:gd name="csY16" fmla="*/ 109511 h 114293"/>
                    <a:gd name="csX17" fmla="*/ 44891 w 80370"/>
                    <a:gd name="csY17" fmla="*/ 114578 h 114293"/>
                    <a:gd name="csX18" fmla="*/ 32998 w 80370"/>
                    <a:gd name="csY18" fmla="*/ 111411 h 114293"/>
                    <a:gd name="csX19" fmla="*/ 23356 w 80370"/>
                    <a:gd name="csY19" fmla="*/ 103036 h 114293"/>
                    <a:gd name="csX20" fmla="*/ 17866 w 80370"/>
                    <a:gd name="csY20" fmla="*/ 112748 h 114293"/>
                    <a:gd name="csX21" fmla="*/ 13222 w 80370"/>
                    <a:gd name="csY21" fmla="*/ 112748 h 114293"/>
                    <a:gd name="csX22" fmla="*/ 25045 w 80370"/>
                    <a:gd name="csY22" fmla="*/ 96843 h 114293"/>
                    <a:gd name="csX23" fmla="*/ 32787 w 80370"/>
                    <a:gd name="csY23" fmla="*/ 106554 h 114293"/>
                    <a:gd name="csX24" fmla="*/ 44047 w 80370"/>
                    <a:gd name="csY24" fmla="*/ 110355 h 114293"/>
                    <a:gd name="csX25" fmla="*/ 57560 w 80370"/>
                    <a:gd name="csY25" fmla="*/ 105499 h 114293"/>
                    <a:gd name="csX26" fmla="*/ 64809 w 80370"/>
                    <a:gd name="csY26" fmla="*/ 93254 h 114293"/>
                    <a:gd name="csX27" fmla="*/ 66849 w 80370"/>
                    <a:gd name="csY27" fmla="*/ 77700 h 114293"/>
                    <a:gd name="csX28" fmla="*/ 63330 w 80370"/>
                    <a:gd name="csY28" fmla="*/ 56868 h 114293"/>
                    <a:gd name="csX29" fmla="*/ 59037 w 80370"/>
                    <a:gd name="csY29" fmla="*/ 51097 h 114293"/>
                    <a:gd name="csX30" fmla="*/ 52915 w 80370"/>
                    <a:gd name="csY30" fmla="*/ 46874 h 114293"/>
                    <a:gd name="csX31" fmla="*/ 45877 w 80370"/>
                    <a:gd name="csY31" fmla="*/ 45327 h 114293"/>
                    <a:gd name="csX32" fmla="*/ 33772 w 80370"/>
                    <a:gd name="csY32" fmla="*/ 48775 h 114293"/>
                    <a:gd name="csX33" fmla="*/ 25045 w 80370"/>
                    <a:gd name="csY33" fmla="*/ 57994 h 114293"/>
                    <a:gd name="csX34" fmla="*/ 25045 w 80370"/>
                    <a:gd name="csY34" fmla="*/ 96843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</a:cxnLst>
                  <a:rect l="l" t="t" r="r" b="b"/>
                  <a:pathLst>
                    <a:path w="80370" h="114293">
                      <a:moveTo>
                        <a:pt x="13222" y="112748"/>
                      </a:moveTo>
                      <a:lnTo>
                        <a:pt x="13222" y="16753"/>
                      </a:lnTo>
                      <a:cubicBezTo>
                        <a:pt x="13222" y="13844"/>
                        <a:pt x="12776" y="11756"/>
                        <a:pt x="11885" y="10490"/>
                      </a:cubicBezTo>
                      <a:cubicBezTo>
                        <a:pt x="10993" y="9222"/>
                        <a:pt x="9726" y="8448"/>
                        <a:pt x="8084" y="8167"/>
                      </a:cubicBezTo>
                      <a:cubicBezTo>
                        <a:pt x="6442" y="7885"/>
                        <a:pt x="3932" y="7745"/>
                        <a:pt x="554" y="7745"/>
                      </a:cubicBezTo>
                      <a:lnTo>
                        <a:pt x="554" y="1974"/>
                      </a:lnTo>
                      <a:lnTo>
                        <a:pt x="24482" y="285"/>
                      </a:lnTo>
                      <a:lnTo>
                        <a:pt x="24482" y="50957"/>
                      </a:lnTo>
                      <a:cubicBezTo>
                        <a:pt x="26265" y="48986"/>
                        <a:pt x="28376" y="47250"/>
                        <a:pt x="30816" y="45748"/>
                      </a:cubicBezTo>
                      <a:cubicBezTo>
                        <a:pt x="33256" y="44247"/>
                        <a:pt x="35836" y="43097"/>
                        <a:pt x="38557" y="42300"/>
                      </a:cubicBezTo>
                      <a:cubicBezTo>
                        <a:pt x="41279" y="41502"/>
                        <a:pt x="44047" y="41103"/>
                        <a:pt x="46862" y="41103"/>
                      </a:cubicBezTo>
                      <a:cubicBezTo>
                        <a:pt x="51742" y="41103"/>
                        <a:pt x="56269" y="42089"/>
                        <a:pt x="60445" y="44059"/>
                      </a:cubicBezTo>
                      <a:cubicBezTo>
                        <a:pt x="64621" y="46030"/>
                        <a:pt x="68233" y="48728"/>
                        <a:pt x="71283" y="52153"/>
                      </a:cubicBezTo>
                      <a:cubicBezTo>
                        <a:pt x="74333" y="55578"/>
                        <a:pt x="76702" y="59519"/>
                        <a:pt x="78391" y="63977"/>
                      </a:cubicBezTo>
                      <a:cubicBezTo>
                        <a:pt x="80080" y="68434"/>
                        <a:pt x="80925" y="73008"/>
                        <a:pt x="80925" y="77700"/>
                      </a:cubicBezTo>
                      <a:cubicBezTo>
                        <a:pt x="80925" y="84269"/>
                        <a:pt x="79330" y="90368"/>
                        <a:pt x="76139" y="95998"/>
                      </a:cubicBezTo>
                      <a:cubicBezTo>
                        <a:pt x="72949" y="101629"/>
                        <a:pt x="68609" y="106133"/>
                        <a:pt x="63120" y="109511"/>
                      </a:cubicBezTo>
                      <a:cubicBezTo>
                        <a:pt x="57630" y="112889"/>
                        <a:pt x="51554" y="114578"/>
                        <a:pt x="44891" y="114578"/>
                      </a:cubicBezTo>
                      <a:cubicBezTo>
                        <a:pt x="40857" y="114578"/>
                        <a:pt x="36892" y="113522"/>
                        <a:pt x="32998" y="111411"/>
                      </a:cubicBezTo>
                      <a:cubicBezTo>
                        <a:pt x="29104" y="109299"/>
                        <a:pt x="25890" y="106508"/>
                        <a:pt x="23356" y="103036"/>
                      </a:cubicBezTo>
                      <a:lnTo>
                        <a:pt x="17866" y="112748"/>
                      </a:lnTo>
                      <a:lnTo>
                        <a:pt x="13222" y="112748"/>
                      </a:lnTo>
                      <a:close/>
                      <a:moveTo>
                        <a:pt x="25045" y="96843"/>
                      </a:moveTo>
                      <a:cubicBezTo>
                        <a:pt x="26828" y="100784"/>
                        <a:pt x="29409" y="104021"/>
                        <a:pt x="32787" y="106554"/>
                      </a:cubicBezTo>
                      <a:cubicBezTo>
                        <a:pt x="36165" y="109088"/>
                        <a:pt x="39918" y="110355"/>
                        <a:pt x="44047" y="110355"/>
                      </a:cubicBezTo>
                      <a:cubicBezTo>
                        <a:pt x="49584" y="110355"/>
                        <a:pt x="54088" y="108736"/>
                        <a:pt x="57560" y="105499"/>
                      </a:cubicBezTo>
                      <a:cubicBezTo>
                        <a:pt x="61031" y="102262"/>
                        <a:pt x="63448" y="98180"/>
                        <a:pt x="64809" y="93254"/>
                      </a:cubicBezTo>
                      <a:cubicBezTo>
                        <a:pt x="66169" y="88327"/>
                        <a:pt x="66849" y="83143"/>
                        <a:pt x="66849" y="77700"/>
                      </a:cubicBezTo>
                      <a:cubicBezTo>
                        <a:pt x="66849" y="68598"/>
                        <a:pt x="65676" y="61654"/>
                        <a:pt x="63330" y="56868"/>
                      </a:cubicBezTo>
                      <a:cubicBezTo>
                        <a:pt x="62298" y="54804"/>
                        <a:pt x="60867" y="52880"/>
                        <a:pt x="59037" y="51097"/>
                      </a:cubicBezTo>
                      <a:cubicBezTo>
                        <a:pt x="57208" y="49314"/>
                        <a:pt x="55167" y="47907"/>
                        <a:pt x="52915" y="46874"/>
                      </a:cubicBezTo>
                      <a:cubicBezTo>
                        <a:pt x="50663" y="45842"/>
                        <a:pt x="48317" y="45327"/>
                        <a:pt x="45877" y="45327"/>
                      </a:cubicBezTo>
                      <a:cubicBezTo>
                        <a:pt x="41466" y="45327"/>
                        <a:pt x="37431" y="46476"/>
                        <a:pt x="33772" y="48775"/>
                      </a:cubicBezTo>
                      <a:cubicBezTo>
                        <a:pt x="30112" y="51074"/>
                        <a:pt x="27203" y="54147"/>
                        <a:pt x="25045" y="57994"/>
                      </a:cubicBezTo>
                      <a:lnTo>
                        <a:pt x="25045" y="96843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" name="Freeform: Shape 2746">
                  <a:extLst>
                    <a:ext uri="{FF2B5EF4-FFF2-40B4-BE49-F238E27FC236}">
                      <a16:creationId xmlns:a16="http://schemas.microsoft.com/office/drawing/2014/main" id="{1E13451A-F0FB-E1AF-5735-E3A53E9842A5}"/>
                    </a:ext>
                  </a:extLst>
                </p:cNvPr>
                <p:cNvSpPr/>
                <p:nvPr/>
              </p:nvSpPr>
              <p:spPr>
                <a:xfrm>
                  <a:off x="4709961" y="2688263"/>
                  <a:ext cx="62777" cy="74460"/>
                </a:xfrm>
                <a:custGeom>
                  <a:avLst/>
                  <a:gdLst>
                    <a:gd name="csX0" fmla="*/ 36447 w 62777"/>
                    <a:gd name="csY0" fmla="*/ 74745 h 74460"/>
                    <a:gd name="csX1" fmla="*/ 18290 w 62777"/>
                    <a:gd name="csY1" fmla="*/ 69536 h 74460"/>
                    <a:gd name="csX2" fmla="*/ 5269 w 62777"/>
                    <a:gd name="csY2" fmla="*/ 55673 h 74460"/>
                    <a:gd name="csX3" fmla="*/ 554 w 62777"/>
                    <a:gd name="csY3" fmla="*/ 37304 h 74460"/>
                    <a:gd name="csX4" fmla="*/ 4847 w 62777"/>
                    <a:gd name="csY4" fmla="*/ 19287 h 74460"/>
                    <a:gd name="csX5" fmla="*/ 16882 w 62777"/>
                    <a:gd name="csY5" fmla="*/ 5493 h 74460"/>
                    <a:gd name="csX6" fmla="*/ 34195 w 62777"/>
                    <a:gd name="csY6" fmla="*/ 285 h 74460"/>
                    <a:gd name="csX7" fmla="*/ 47074 w 62777"/>
                    <a:gd name="csY7" fmla="*/ 2749 h 74460"/>
                    <a:gd name="csX8" fmla="*/ 56153 w 62777"/>
                    <a:gd name="csY8" fmla="*/ 9645 h 74460"/>
                    <a:gd name="csX9" fmla="*/ 61501 w 62777"/>
                    <a:gd name="csY9" fmla="*/ 20132 h 74460"/>
                    <a:gd name="csX10" fmla="*/ 63331 w 62777"/>
                    <a:gd name="csY10" fmla="*/ 33363 h 74460"/>
                    <a:gd name="csX11" fmla="*/ 61642 w 62777"/>
                    <a:gd name="csY11" fmla="*/ 35474 h 74460"/>
                    <a:gd name="csX12" fmla="*/ 14770 w 62777"/>
                    <a:gd name="csY12" fmla="*/ 35474 h 74460"/>
                    <a:gd name="csX13" fmla="*/ 14770 w 62777"/>
                    <a:gd name="csY13" fmla="*/ 37163 h 74460"/>
                    <a:gd name="csX14" fmla="*/ 20189 w 62777"/>
                    <a:gd name="csY14" fmla="*/ 60317 h 74460"/>
                    <a:gd name="csX15" fmla="*/ 37854 w 62777"/>
                    <a:gd name="csY15" fmla="*/ 69959 h 74460"/>
                    <a:gd name="csX16" fmla="*/ 47074 w 62777"/>
                    <a:gd name="csY16" fmla="*/ 67777 h 74460"/>
                    <a:gd name="csX17" fmla="*/ 54464 w 62777"/>
                    <a:gd name="csY17" fmla="*/ 61584 h 74460"/>
                    <a:gd name="csX18" fmla="*/ 58686 w 62777"/>
                    <a:gd name="csY18" fmla="*/ 53068 h 74460"/>
                    <a:gd name="csX19" fmla="*/ 59249 w 62777"/>
                    <a:gd name="csY19" fmla="*/ 52083 h 74460"/>
                    <a:gd name="csX20" fmla="*/ 60234 w 62777"/>
                    <a:gd name="csY20" fmla="*/ 51661 h 74460"/>
                    <a:gd name="csX21" fmla="*/ 61642 w 62777"/>
                    <a:gd name="csY21" fmla="*/ 51661 h 74460"/>
                    <a:gd name="csX22" fmla="*/ 63331 w 62777"/>
                    <a:gd name="csY22" fmla="*/ 53772 h 74460"/>
                    <a:gd name="csX23" fmla="*/ 53478 w 62777"/>
                    <a:gd name="csY23" fmla="*/ 68833 h 74460"/>
                    <a:gd name="csX24" fmla="*/ 36447 w 62777"/>
                    <a:gd name="csY24" fmla="*/ 74745 h 74460"/>
                    <a:gd name="csX25" fmla="*/ 14911 w 62777"/>
                    <a:gd name="csY25" fmla="*/ 31392 h 74460"/>
                    <a:gd name="csX26" fmla="*/ 51929 w 62777"/>
                    <a:gd name="csY26" fmla="*/ 31392 h 74460"/>
                    <a:gd name="csX27" fmla="*/ 50170 w 62777"/>
                    <a:gd name="csY27" fmla="*/ 19076 h 74460"/>
                    <a:gd name="csX28" fmla="*/ 44470 w 62777"/>
                    <a:gd name="csY28" fmla="*/ 8660 h 74460"/>
                    <a:gd name="csX29" fmla="*/ 34195 w 62777"/>
                    <a:gd name="csY29" fmla="*/ 4508 h 74460"/>
                    <a:gd name="csX30" fmla="*/ 19908 w 62777"/>
                    <a:gd name="csY30" fmla="*/ 13094 h 74460"/>
                    <a:gd name="csX31" fmla="*/ 14911 w 62777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7" h="74460">
                      <a:moveTo>
                        <a:pt x="36447" y="74745"/>
                      </a:moveTo>
                      <a:cubicBezTo>
                        <a:pt x="29878" y="74745"/>
                        <a:pt x="23826" y="73009"/>
                        <a:pt x="18290" y="69536"/>
                      </a:cubicBezTo>
                      <a:cubicBezTo>
                        <a:pt x="12753" y="66065"/>
                        <a:pt x="8413" y="61443"/>
                        <a:pt x="5269" y="55673"/>
                      </a:cubicBezTo>
                      <a:cubicBezTo>
                        <a:pt x="2126" y="49901"/>
                        <a:pt x="554" y="43778"/>
                        <a:pt x="554" y="37304"/>
                      </a:cubicBezTo>
                      <a:cubicBezTo>
                        <a:pt x="554" y="31017"/>
                        <a:pt x="1985" y="25011"/>
                        <a:pt x="4847" y="19287"/>
                      </a:cubicBezTo>
                      <a:cubicBezTo>
                        <a:pt x="7709" y="13563"/>
                        <a:pt x="11720" y="8965"/>
                        <a:pt x="16882" y="5493"/>
                      </a:cubicBezTo>
                      <a:cubicBezTo>
                        <a:pt x="22043" y="2021"/>
                        <a:pt x="27814" y="285"/>
                        <a:pt x="34195" y="285"/>
                      </a:cubicBezTo>
                      <a:cubicBezTo>
                        <a:pt x="39074" y="285"/>
                        <a:pt x="43367" y="1106"/>
                        <a:pt x="47074" y="2749"/>
                      </a:cubicBezTo>
                      <a:cubicBezTo>
                        <a:pt x="50781" y="4391"/>
                        <a:pt x="53807" y="6689"/>
                        <a:pt x="56153" y="9645"/>
                      </a:cubicBezTo>
                      <a:cubicBezTo>
                        <a:pt x="58498" y="12601"/>
                        <a:pt x="60281" y="16097"/>
                        <a:pt x="61501" y="20132"/>
                      </a:cubicBezTo>
                      <a:cubicBezTo>
                        <a:pt x="62721" y="24167"/>
                        <a:pt x="63331" y="28577"/>
                        <a:pt x="63331" y="33363"/>
                      </a:cubicBezTo>
                      <a:cubicBezTo>
                        <a:pt x="63331" y="34770"/>
                        <a:pt x="62768" y="35474"/>
                        <a:pt x="61642" y="35474"/>
                      </a:cubicBezTo>
                      <a:lnTo>
                        <a:pt x="14770" y="35474"/>
                      </a:lnTo>
                      <a:lnTo>
                        <a:pt x="14770" y="37163"/>
                      </a:lnTo>
                      <a:cubicBezTo>
                        <a:pt x="14770" y="46172"/>
                        <a:pt x="16577" y="53890"/>
                        <a:pt x="20189" y="60317"/>
                      </a:cubicBezTo>
                      <a:cubicBezTo>
                        <a:pt x="23802" y="66745"/>
                        <a:pt x="29691" y="69959"/>
                        <a:pt x="37854" y="69959"/>
                      </a:cubicBezTo>
                      <a:cubicBezTo>
                        <a:pt x="41138" y="69959"/>
                        <a:pt x="44212" y="69232"/>
                        <a:pt x="47074" y="67777"/>
                      </a:cubicBezTo>
                      <a:cubicBezTo>
                        <a:pt x="49936" y="66323"/>
                        <a:pt x="52399" y="64258"/>
                        <a:pt x="54464" y="61584"/>
                      </a:cubicBezTo>
                      <a:cubicBezTo>
                        <a:pt x="56528" y="58910"/>
                        <a:pt x="57935" y="56071"/>
                        <a:pt x="58686" y="53068"/>
                      </a:cubicBezTo>
                      <a:cubicBezTo>
                        <a:pt x="58780" y="52693"/>
                        <a:pt x="58968" y="52364"/>
                        <a:pt x="59249" y="52083"/>
                      </a:cubicBezTo>
                      <a:cubicBezTo>
                        <a:pt x="59530" y="51802"/>
                        <a:pt x="59859" y="51661"/>
                        <a:pt x="60234" y="51661"/>
                      </a:cubicBezTo>
                      <a:lnTo>
                        <a:pt x="61642" y="51661"/>
                      </a:lnTo>
                      <a:cubicBezTo>
                        <a:pt x="62768" y="51661"/>
                        <a:pt x="63331" y="52365"/>
                        <a:pt x="63331" y="53772"/>
                      </a:cubicBezTo>
                      <a:cubicBezTo>
                        <a:pt x="61830" y="59872"/>
                        <a:pt x="58545" y="64892"/>
                        <a:pt x="53478" y="68833"/>
                      </a:cubicBezTo>
                      <a:cubicBezTo>
                        <a:pt x="48411" y="72774"/>
                        <a:pt x="42734" y="74745"/>
                        <a:pt x="36447" y="74745"/>
                      </a:cubicBezTo>
                      <a:close/>
                      <a:moveTo>
                        <a:pt x="14911" y="31392"/>
                      </a:moveTo>
                      <a:lnTo>
                        <a:pt x="51929" y="31392"/>
                      </a:lnTo>
                      <a:cubicBezTo>
                        <a:pt x="51929" y="27357"/>
                        <a:pt x="51343" y="23252"/>
                        <a:pt x="50170" y="19076"/>
                      </a:cubicBezTo>
                      <a:cubicBezTo>
                        <a:pt x="48997" y="14901"/>
                        <a:pt x="47097" y="11428"/>
                        <a:pt x="44470" y="8660"/>
                      </a:cubicBezTo>
                      <a:cubicBezTo>
                        <a:pt x="41842" y="5892"/>
                        <a:pt x="38417" y="4508"/>
                        <a:pt x="34195" y="4508"/>
                      </a:cubicBezTo>
                      <a:cubicBezTo>
                        <a:pt x="28001" y="4508"/>
                        <a:pt x="23239" y="7370"/>
                        <a:pt x="19908" y="13094"/>
                      </a:cubicBezTo>
                      <a:cubicBezTo>
                        <a:pt x="16577" y="18818"/>
                        <a:pt x="14911" y="24917"/>
                        <a:pt x="14911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" name="Freeform: Shape 2747">
                  <a:extLst>
                    <a:ext uri="{FF2B5EF4-FFF2-40B4-BE49-F238E27FC236}">
                      <a16:creationId xmlns:a16="http://schemas.microsoft.com/office/drawing/2014/main" id="{6E5068A3-2E00-4801-1613-4197094C4623}"/>
                    </a:ext>
                  </a:extLst>
                </p:cNvPr>
                <p:cNvSpPr/>
                <p:nvPr/>
              </p:nvSpPr>
              <p:spPr>
                <a:xfrm>
                  <a:off x="4782397" y="2688263"/>
                  <a:ext cx="73473" cy="74460"/>
                </a:xfrm>
                <a:custGeom>
                  <a:avLst/>
                  <a:gdLst>
                    <a:gd name="csX0" fmla="*/ 554 w 73473"/>
                    <a:gd name="csY0" fmla="*/ 57009 h 74460"/>
                    <a:gd name="csX1" fmla="*/ 8154 w 73473"/>
                    <a:gd name="csY1" fmla="*/ 41245 h 74460"/>
                    <a:gd name="csX2" fmla="*/ 26383 w 73473"/>
                    <a:gd name="csY2" fmla="*/ 32729 h 74460"/>
                    <a:gd name="csX3" fmla="*/ 46722 w 73473"/>
                    <a:gd name="csY3" fmla="*/ 30266 h 74460"/>
                    <a:gd name="csX4" fmla="*/ 46722 w 73473"/>
                    <a:gd name="csY4" fmla="*/ 23651 h 74460"/>
                    <a:gd name="csX5" fmla="*/ 44610 w 73473"/>
                    <a:gd name="csY5" fmla="*/ 14502 h 74460"/>
                    <a:gd name="csX6" fmla="*/ 38628 w 73473"/>
                    <a:gd name="csY6" fmla="*/ 7323 h 74460"/>
                    <a:gd name="csX7" fmla="*/ 30112 w 73473"/>
                    <a:gd name="csY7" fmla="*/ 4508 h 74460"/>
                    <a:gd name="csX8" fmla="*/ 13785 w 73473"/>
                    <a:gd name="csY8" fmla="*/ 9293 h 74460"/>
                    <a:gd name="csX9" fmla="*/ 18781 w 73473"/>
                    <a:gd name="csY9" fmla="*/ 11616 h 74460"/>
                    <a:gd name="csX10" fmla="*/ 20823 w 73473"/>
                    <a:gd name="csY10" fmla="*/ 17035 h 74460"/>
                    <a:gd name="csX11" fmla="*/ 18571 w 73473"/>
                    <a:gd name="csY11" fmla="*/ 22595 h 74460"/>
                    <a:gd name="csX12" fmla="*/ 13081 w 73473"/>
                    <a:gd name="csY12" fmla="*/ 24917 h 74460"/>
                    <a:gd name="csX13" fmla="*/ 7521 w 73473"/>
                    <a:gd name="csY13" fmla="*/ 22595 h 74460"/>
                    <a:gd name="csX14" fmla="*/ 5199 w 73473"/>
                    <a:gd name="csY14" fmla="*/ 17035 h 74460"/>
                    <a:gd name="csX15" fmla="*/ 13011 w 73473"/>
                    <a:gd name="csY15" fmla="*/ 4438 h 74460"/>
                    <a:gd name="csX16" fmla="*/ 30112 w 73473"/>
                    <a:gd name="csY16" fmla="*/ 285 h 74460"/>
                    <a:gd name="csX17" fmla="*/ 43344 w 73473"/>
                    <a:gd name="csY17" fmla="*/ 3100 h 74460"/>
                    <a:gd name="csX18" fmla="*/ 54182 w 73473"/>
                    <a:gd name="csY18" fmla="*/ 11124 h 74460"/>
                    <a:gd name="csX19" fmla="*/ 58405 w 73473"/>
                    <a:gd name="csY19" fmla="*/ 23228 h 74460"/>
                    <a:gd name="csX20" fmla="*/ 58405 w 73473"/>
                    <a:gd name="csY20" fmla="*/ 59825 h 74460"/>
                    <a:gd name="csX21" fmla="*/ 59741 w 73473"/>
                    <a:gd name="csY21" fmla="*/ 65595 h 74460"/>
                    <a:gd name="csX22" fmla="*/ 64035 w 73473"/>
                    <a:gd name="csY22" fmla="*/ 68270 h 74460"/>
                    <a:gd name="csX23" fmla="*/ 67976 w 73473"/>
                    <a:gd name="csY23" fmla="*/ 65595 h 74460"/>
                    <a:gd name="csX24" fmla="*/ 69243 w 73473"/>
                    <a:gd name="csY24" fmla="*/ 59825 h 74460"/>
                    <a:gd name="csX25" fmla="*/ 69243 w 73473"/>
                    <a:gd name="csY25" fmla="*/ 49409 h 74460"/>
                    <a:gd name="csX26" fmla="*/ 74028 w 73473"/>
                    <a:gd name="csY26" fmla="*/ 49409 h 74460"/>
                    <a:gd name="csX27" fmla="*/ 74028 w 73473"/>
                    <a:gd name="csY27" fmla="*/ 59825 h 74460"/>
                    <a:gd name="csX28" fmla="*/ 72128 w 73473"/>
                    <a:gd name="csY28" fmla="*/ 66651 h 74460"/>
                    <a:gd name="csX29" fmla="*/ 67061 w 73473"/>
                    <a:gd name="csY29" fmla="*/ 71930 h 74460"/>
                    <a:gd name="csX30" fmla="*/ 60094 w 73473"/>
                    <a:gd name="csY30" fmla="*/ 73900 h 74460"/>
                    <a:gd name="csX31" fmla="*/ 51859 w 73473"/>
                    <a:gd name="csY31" fmla="*/ 70170 h 74460"/>
                    <a:gd name="csX32" fmla="*/ 48129 w 73473"/>
                    <a:gd name="csY32" fmla="*/ 61373 h 74460"/>
                    <a:gd name="csX33" fmla="*/ 39191 w 73473"/>
                    <a:gd name="csY33" fmla="*/ 71155 h 74460"/>
                    <a:gd name="csX34" fmla="*/ 26734 w 73473"/>
                    <a:gd name="csY34" fmla="*/ 74745 h 74460"/>
                    <a:gd name="csX35" fmla="*/ 14559 w 73473"/>
                    <a:gd name="csY35" fmla="*/ 72915 h 74460"/>
                    <a:gd name="csX36" fmla="*/ 4565 w 73473"/>
                    <a:gd name="csY36" fmla="*/ 67144 h 74460"/>
                    <a:gd name="csX37" fmla="*/ 554 w 73473"/>
                    <a:gd name="csY37" fmla="*/ 57009 h 74460"/>
                    <a:gd name="csX38" fmla="*/ 13785 w 73473"/>
                    <a:gd name="csY38" fmla="*/ 57009 h 74460"/>
                    <a:gd name="csX39" fmla="*/ 17937 w 73473"/>
                    <a:gd name="csY39" fmla="*/ 66581 h 74460"/>
                    <a:gd name="csX40" fmla="*/ 27860 w 73473"/>
                    <a:gd name="csY40" fmla="*/ 70522 h 74460"/>
                    <a:gd name="csX41" fmla="*/ 37361 w 73473"/>
                    <a:gd name="csY41" fmla="*/ 67847 h 74460"/>
                    <a:gd name="csX42" fmla="*/ 44188 w 73473"/>
                    <a:gd name="csY42" fmla="*/ 60670 h 74460"/>
                    <a:gd name="csX43" fmla="*/ 46722 w 73473"/>
                    <a:gd name="csY43" fmla="*/ 51239 h 74460"/>
                    <a:gd name="csX44" fmla="*/ 46722 w 73473"/>
                    <a:gd name="csY44" fmla="*/ 34348 h 74460"/>
                    <a:gd name="csX45" fmla="*/ 31590 w 73473"/>
                    <a:gd name="csY45" fmla="*/ 36741 h 74460"/>
                    <a:gd name="csX46" fmla="*/ 18852 w 73473"/>
                    <a:gd name="csY46" fmla="*/ 44271 h 74460"/>
                    <a:gd name="csX47" fmla="*/ 13785 w 73473"/>
                    <a:gd name="csY47" fmla="*/ 57009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73473" h="74460">
                      <a:moveTo>
                        <a:pt x="554" y="57009"/>
                      </a:moveTo>
                      <a:cubicBezTo>
                        <a:pt x="554" y="50535"/>
                        <a:pt x="3087" y="45280"/>
                        <a:pt x="8154" y="41245"/>
                      </a:cubicBezTo>
                      <a:cubicBezTo>
                        <a:pt x="13222" y="37210"/>
                        <a:pt x="19298" y="34371"/>
                        <a:pt x="26383" y="32729"/>
                      </a:cubicBezTo>
                      <a:cubicBezTo>
                        <a:pt x="33467" y="31087"/>
                        <a:pt x="40247" y="30266"/>
                        <a:pt x="46722" y="30266"/>
                      </a:cubicBezTo>
                      <a:lnTo>
                        <a:pt x="46722" y="23651"/>
                      </a:lnTo>
                      <a:cubicBezTo>
                        <a:pt x="46722" y="20460"/>
                        <a:pt x="46018" y="17410"/>
                        <a:pt x="44610" y="14502"/>
                      </a:cubicBezTo>
                      <a:cubicBezTo>
                        <a:pt x="43202" y="11593"/>
                        <a:pt x="41208" y="9200"/>
                        <a:pt x="38628" y="7323"/>
                      </a:cubicBezTo>
                      <a:cubicBezTo>
                        <a:pt x="36048" y="5446"/>
                        <a:pt x="33209" y="4508"/>
                        <a:pt x="30112" y="4508"/>
                      </a:cubicBezTo>
                      <a:cubicBezTo>
                        <a:pt x="22887" y="4508"/>
                        <a:pt x="17444" y="6103"/>
                        <a:pt x="13785" y="9293"/>
                      </a:cubicBezTo>
                      <a:cubicBezTo>
                        <a:pt x="15756" y="9293"/>
                        <a:pt x="17421" y="10067"/>
                        <a:pt x="18781" y="11616"/>
                      </a:cubicBezTo>
                      <a:cubicBezTo>
                        <a:pt x="20142" y="13164"/>
                        <a:pt x="20823" y="14971"/>
                        <a:pt x="20823" y="17035"/>
                      </a:cubicBezTo>
                      <a:cubicBezTo>
                        <a:pt x="20823" y="19193"/>
                        <a:pt x="20072" y="21047"/>
                        <a:pt x="18571" y="22595"/>
                      </a:cubicBezTo>
                      <a:cubicBezTo>
                        <a:pt x="17069" y="24143"/>
                        <a:pt x="15239" y="24917"/>
                        <a:pt x="13081" y="24917"/>
                      </a:cubicBezTo>
                      <a:cubicBezTo>
                        <a:pt x="10923" y="24917"/>
                        <a:pt x="9069" y="24143"/>
                        <a:pt x="7521" y="22595"/>
                      </a:cubicBezTo>
                      <a:cubicBezTo>
                        <a:pt x="5973" y="21047"/>
                        <a:pt x="5199" y="19193"/>
                        <a:pt x="5199" y="17035"/>
                      </a:cubicBezTo>
                      <a:cubicBezTo>
                        <a:pt x="5199" y="11405"/>
                        <a:pt x="7803" y="7206"/>
                        <a:pt x="13011" y="4438"/>
                      </a:cubicBezTo>
                      <a:cubicBezTo>
                        <a:pt x="18219" y="1669"/>
                        <a:pt x="23919" y="285"/>
                        <a:pt x="30112" y="285"/>
                      </a:cubicBezTo>
                      <a:cubicBezTo>
                        <a:pt x="34523" y="285"/>
                        <a:pt x="38933" y="1223"/>
                        <a:pt x="43344" y="3100"/>
                      </a:cubicBezTo>
                      <a:cubicBezTo>
                        <a:pt x="47754" y="4977"/>
                        <a:pt x="51367" y="7651"/>
                        <a:pt x="54182" y="11124"/>
                      </a:cubicBezTo>
                      <a:cubicBezTo>
                        <a:pt x="56997" y="14596"/>
                        <a:pt x="58405" y="18630"/>
                        <a:pt x="58405" y="23228"/>
                      </a:cubicBezTo>
                      <a:lnTo>
                        <a:pt x="58405" y="59825"/>
                      </a:lnTo>
                      <a:cubicBezTo>
                        <a:pt x="58405" y="61889"/>
                        <a:pt x="58850" y="63813"/>
                        <a:pt x="59741" y="65595"/>
                      </a:cubicBezTo>
                      <a:cubicBezTo>
                        <a:pt x="60633" y="67378"/>
                        <a:pt x="62064" y="68270"/>
                        <a:pt x="64035" y="68270"/>
                      </a:cubicBezTo>
                      <a:cubicBezTo>
                        <a:pt x="65817" y="68270"/>
                        <a:pt x="67131" y="67378"/>
                        <a:pt x="67976" y="65595"/>
                      </a:cubicBezTo>
                      <a:cubicBezTo>
                        <a:pt x="68820" y="63813"/>
                        <a:pt x="69243" y="61889"/>
                        <a:pt x="69243" y="59825"/>
                      </a:cubicBezTo>
                      <a:lnTo>
                        <a:pt x="69243" y="49409"/>
                      </a:lnTo>
                      <a:lnTo>
                        <a:pt x="74028" y="49409"/>
                      </a:lnTo>
                      <a:lnTo>
                        <a:pt x="74028" y="59825"/>
                      </a:lnTo>
                      <a:cubicBezTo>
                        <a:pt x="74028" y="62170"/>
                        <a:pt x="73395" y="64446"/>
                        <a:pt x="72128" y="66651"/>
                      </a:cubicBezTo>
                      <a:cubicBezTo>
                        <a:pt x="70861" y="68856"/>
                        <a:pt x="69172" y="70616"/>
                        <a:pt x="67061" y="71930"/>
                      </a:cubicBezTo>
                      <a:cubicBezTo>
                        <a:pt x="64949" y="73243"/>
                        <a:pt x="62627" y="73900"/>
                        <a:pt x="60094" y="73900"/>
                      </a:cubicBezTo>
                      <a:cubicBezTo>
                        <a:pt x="56903" y="73900"/>
                        <a:pt x="54158" y="72657"/>
                        <a:pt x="51859" y="70170"/>
                      </a:cubicBezTo>
                      <a:cubicBezTo>
                        <a:pt x="49560" y="67683"/>
                        <a:pt x="48317" y="64751"/>
                        <a:pt x="48129" y="61373"/>
                      </a:cubicBezTo>
                      <a:cubicBezTo>
                        <a:pt x="46065" y="65502"/>
                        <a:pt x="43085" y="68763"/>
                        <a:pt x="39191" y="71155"/>
                      </a:cubicBezTo>
                      <a:cubicBezTo>
                        <a:pt x="35297" y="73548"/>
                        <a:pt x="31145" y="74745"/>
                        <a:pt x="26734" y="74745"/>
                      </a:cubicBezTo>
                      <a:cubicBezTo>
                        <a:pt x="22605" y="74745"/>
                        <a:pt x="18547" y="74135"/>
                        <a:pt x="14559" y="72915"/>
                      </a:cubicBezTo>
                      <a:cubicBezTo>
                        <a:pt x="10571" y="71695"/>
                        <a:pt x="7240" y="69771"/>
                        <a:pt x="4565" y="67144"/>
                      </a:cubicBezTo>
                      <a:cubicBezTo>
                        <a:pt x="1891" y="64516"/>
                        <a:pt x="554" y="61138"/>
                        <a:pt x="554" y="57009"/>
                      </a:cubicBezTo>
                      <a:close/>
                      <a:moveTo>
                        <a:pt x="13785" y="57009"/>
                      </a:moveTo>
                      <a:cubicBezTo>
                        <a:pt x="13785" y="60763"/>
                        <a:pt x="15169" y="63953"/>
                        <a:pt x="17937" y="66581"/>
                      </a:cubicBezTo>
                      <a:cubicBezTo>
                        <a:pt x="20705" y="69208"/>
                        <a:pt x="24013" y="70522"/>
                        <a:pt x="27860" y="70522"/>
                      </a:cubicBezTo>
                      <a:cubicBezTo>
                        <a:pt x="31332" y="70522"/>
                        <a:pt x="34500" y="69630"/>
                        <a:pt x="37361" y="67847"/>
                      </a:cubicBezTo>
                      <a:cubicBezTo>
                        <a:pt x="40223" y="66065"/>
                        <a:pt x="42499" y="63672"/>
                        <a:pt x="44188" y="60670"/>
                      </a:cubicBezTo>
                      <a:cubicBezTo>
                        <a:pt x="45877" y="57667"/>
                        <a:pt x="46722" y="54523"/>
                        <a:pt x="46722" y="51239"/>
                      </a:cubicBezTo>
                      <a:lnTo>
                        <a:pt x="46722" y="34348"/>
                      </a:lnTo>
                      <a:cubicBezTo>
                        <a:pt x="41749" y="34348"/>
                        <a:pt x="36705" y="35146"/>
                        <a:pt x="31590" y="36741"/>
                      </a:cubicBezTo>
                      <a:cubicBezTo>
                        <a:pt x="26476" y="38336"/>
                        <a:pt x="22230" y="40846"/>
                        <a:pt x="18852" y="44271"/>
                      </a:cubicBezTo>
                      <a:cubicBezTo>
                        <a:pt x="15474" y="47696"/>
                        <a:pt x="13785" y="51943"/>
                        <a:pt x="13785" y="5700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9" name="Freeform: Shape 2748">
                  <a:extLst>
                    <a:ext uri="{FF2B5EF4-FFF2-40B4-BE49-F238E27FC236}">
                      <a16:creationId xmlns:a16="http://schemas.microsoft.com/office/drawing/2014/main" id="{C9BA9A39-5CEF-4716-3E65-D09F23234E2B}"/>
                    </a:ext>
                  </a:extLst>
                </p:cNvPr>
                <p:cNvSpPr/>
                <p:nvPr/>
              </p:nvSpPr>
              <p:spPr>
                <a:xfrm>
                  <a:off x="4859981" y="2689249"/>
                  <a:ext cx="127383" cy="71644"/>
                </a:xfrm>
                <a:custGeom>
                  <a:avLst/>
                  <a:gdLst>
                    <a:gd name="csX0" fmla="*/ 554 w 127383"/>
                    <a:gd name="csY0" fmla="*/ 71929 h 71644"/>
                    <a:gd name="csX1" fmla="*/ 554 w 127383"/>
                    <a:gd name="csY1" fmla="*/ 66158 h 71644"/>
                    <a:gd name="csX2" fmla="*/ 9703 w 127383"/>
                    <a:gd name="csY2" fmla="*/ 65314 h 71644"/>
                    <a:gd name="csX3" fmla="*/ 13222 w 127383"/>
                    <a:gd name="csY3" fmla="*/ 61091 h 71644"/>
                    <a:gd name="csX4" fmla="*/ 13222 w 127383"/>
                    <a:gd name="csY4" fmla="*/ 16753 h 71644"/>
                    <a:gd name="csX5" fmla="*/ 11955 w 127383"/>
                    <a:gd name="csY5" fmla="*/ 10560 h 71644"/>
                    <a:gd name="csX6" fmla="*/ 8226 w 127383"/>
                    <a:gd name="csY6" fmla="*/ 8167 h 71644"/>
                    <a:gd name="csX7" fmla="*/ 554 w 127383"/>
                    <a:gd name="csY7" fmla="*/ 7745 h 71644"/>
                    <a:gd name="csX8" fmla="*/ 554 w 127383"/>
                    <a:gd name="csY8" fmla="*/ 1974 h 71644"/>
                    <a:gd name="csX9" fmla="*/ 24060 w 127383"/>
                    <a:gd name="csY9" fmla="*/ 285 h 71644"/>
                    <a:gd name="csX10" fmla="*/ 24060 w 127383"/>
                    <a:gd name="csY10" fmla="*/ 16049 h 71644"/>
                    <a:gd name="csX11" fmla="*/ 33702 w 127383"/>
                    <a:gd name="csY11" fmla="*/ 4719 h 71644"/>
                    <a:gd name="csX12" fmla="*/ 47567 w 127383"/>
                    <a:gd name="csY12" fmla="*/ 285 h 71644"/>
                    <a:gd name="csX13" fmla="*/ 69525 w 127383"/>
                    <a:gd name="csY13" fmla="*/ 15486 h 71644"/>
                    <a:gd name="csX14" fmla="*/ 79025 w 127383"/>
                    <a:gd name="csY14" fmla="*/ 4508 h 71644"/>
                    <a:gd name="csX15" fmla="*/ 92749 w 127383"/>
                    <a:gd name="csY15" fmla="*/ 285 h 71644"/>
                    <a:gd name="csX16" fmla="*/ 105135 w 127383"/>
                    <a:gd name="csY16" fmla="*/ 2677 h 71644"/>
                    <a:gd name="csX17" fmla="*/ 112736 w 127383"/>
                    <a:gd name="csY17" fmla="*/ 9926 h 71644"/>
                    <a:gd name="csX18" fmla="*/ 115270 w 127383"/>
                    <a:gd name="csY18" fmla="*/ 22102 h 71644"/>
                    <a:gd name="csX19" fmla="*/ 115270 w 127383"/>
                    <a:gd name="csY19" fmla="*/ 61091 h 71644"/>
                    <a:gd name="csX20" fmla="*/ 118859 w 127383"/>
                    <a:gd name="csY20" fmla="*/ 65314 h 71644"/>
                    <a:gd name="csX21" fmla="*/ 127937 w 127383"/>
                    <a:gd name="csY21" fmla="*/ 66158 h 71644"/>
                    <a:gd name="csX22" fmla="*/ 127937 w 127383"/>
                    <a:gd name="csY22" fmla="*/ 71929 h 71644"/>
                    <a:gd name="csX23" fmla="*/ 90778 w 127383"/>
                    <a:gd name="csY23" fmla="*/ 71929 h 71644"/>
                    <a:gd name="csX24" fmla="*/ 90778 w 127383"/>
                    <a:gd name="csY24" fmla="*/ 66158 h 71644"/>
                    <a:gd name="csX25" fmla="*/ 99857 w 127383"/>
                    <a:gd name="csY25" fmla="*/ 65314 h 71644"/>
                    <a:gd name="csX26" fmla="*/ 103446 w 127383"/>
                    <a:gd name="csY26" fmla="*/ 61091 h 71644"/>
                    <a:gd name="csX27" fmla="*/ 103446 w 127383"/>
                    <a:gd name="csY27" fmla="*/ 22665 h 71644"/>
                    <a:gd name="csX28" fmla="*/ 101124 w 127383"/>
                    <a:gd name="csY28" fmla="*/ 9504 h 71644"/>
                    <a:gd name="csX29" fmla="*/ 91763 w 127383"/>
                    <a:gd name="csY29" fmla="*/ 4508 h 71644"/>
                    <a:gd name="csX30" fmla="*/ 76281 w 127383"/>
                    <a:gd name="csY30" fmla="*/ 12038 h 71644"/>
                    <a:gd name="csX31" fmla="*/ 70228 w 127383"/>
                    <a:gd name="csY31" fmla="*/ 29139 h 71644"/>
                    <a:gd name="csX32" fmla="*/ 70228 w 127383"/>
                    <a:gd name="csY32" fmla="*/ 61091 h 71644"/>
                    <a:gd name="csX33" fmla="*/ 73747 w 127383"/>
                    <a:gd name="csY33" fmla="*/ 65314 h 71644"/>
                    <a:gd name="csX34" fmla="*/ 82896 w 127383"/>
                    <a:gd name="csY34" fmla="*/ 66158 h 71644"/>
                    <a:gd name="csX35" fmla="*/ 82896 w 127383"/>
                    <a:gd name="csY35" fmla="*/ 71929 h 71644"/>
                    <a:gd name="csX36" fmla="*/ 45736 w 127383"/>
                    <a:gd name="csY36" fmla="*/ 71929 h 71644"/>
                    <a:gd name="csX37" fmla="*/ 45736 w 127383"/>
                    <a:gd name="csY37" fmla="*/ 66158 h 71644"/>
                    <a:gd name="csX38" fmla="*/ 54815 w 127383"/>
                    <a:gd name="csY38" fmla="*/ 65314 h 71644"/>
                    <a:gd name="csX39" fmla="*/ 58405 w 127383"/>
                    <a:gd name="csY39" fmla="*/ 61091 h 71644"/>
                    <a:gd name="csX40" fmla="*/ 58405 w 127383"/>
                    <a:gd name="csY40" fmla="*/ 22665 h 71644"/>
                    <a:gd name="csX41" fmla="*/ 56082 w 127383"/>
                    <a:gd name="csY41" fmla="*/ 9575 h 71644"/>
                    <a:gd name="csX42" fmla="*/ 46722 w 127383"/>
                    <a:gd name="csY42" fmla="*/ 4508 h 71644"/>
                    <a:gd name="csX43" fmla="*/ 31239 w 127383"/>
                    <a:gd name="csY43" fmla="*/ 12038 h 71644"/>
                    <a:gd name="csX44" fmla="*/ 25186 w 127383"/>
                    <a:gd name="csY44" fmla="*/ 29139 h 71644"/>
                    <a:gd name="csX45" fmla="*/ 25186 w 127383"/>
                    <a:gd name="csY45" fmla="*/ 61091 h 71644"/>
                    <a:gd name="csX46" fmla="*/ 28705 w 127383"/>
                    <a:gd name="csY46" fmla="*/ 65314 h 71644"/>
                    <a:gd name="csX47" fmla="*/ 37713 w 127383"/>
                    <a:gd name="csY47" fmla="*/ 66158 h 71644"/>
                    <a:gd name="csX48" fmla="*/ 37713 w 127383"/>
                    <a:gd name="csY48" fmla="*/ 71929 h 71644"/>
                    <a:gd name="csX49" fmla="*/ 554 w 127383"/>
                    <a:gd name="csY49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</a:cxnLst>
                  <a:rect l="l" t="t" r="r" b="b"/>
                  <a:pathLst>
                    <a:path w="127383" h="71644">
                      <a:moveTo>
                        <a:pt x="554" y="71929"/>
                      </a:moveTo>
                      <a:lnTo>
                        <a:pt x="554" y="66158"/>
                      </a:lnTo>
                      <a:cubicBezTo>
                        <a:pt x="4307" y="66158"/>
                        <a:pt x="7357" y="65877"/>
                        <a:pt x="9703" y="65314"/>
                      </a:cubicBezTo>
                      <a:cubicBezTo>
                        <a:pt x="12049" y="64751"/>
                        <a:pt x="13222" y="63343"/>
                        <a:pt x="13222" y="61091"/>
                      </a:cubicBezTo>
                      <a:lnTo>
                        <a:pt x="13222" y="16753"/>
                      </a:lnTo>
                      <a:cubicBezTo>
                        <a:pt x="13222" y="13938"/>
                        <a:pt x="12800" y="11874"/>
                        <a:pt x="11955" y="10560"/>
                      </a:cubicBezTo>
                      <a:cubicBezTo>
                        <a:pt x="11111" y="9246"/>
                        <a:pt x="9867" y="8449"/>
                        <a:pt x="8226" y="8167"/>
                      </a:cubicBezTo>
                      <a:cubicBezTo>
                        <a:pt x="6583" y="7885"/>
                        <a:pt x="4026" y="7745"/>
                        <a:pt x="554" y="7745"/>
                      </a:cubicBezTo>
                      <a:lnTo>
                        <a:pt x="554" y="1974"/>
                      </a:lnTo>
                      <a:lnTo>
                        <a:pt x="24060" y="285"/>
                      </a:lnTo>
                      <a:lnTo>
                        <a:pt x="24060" y="16049"/>
                      </a:lnTo>
                      <a:cubicBezTo>
                        <a:pt x="26219" y="11452"/>
                        <a:pt x="29433" y="7675"/>
                        <a:pt x="33702" y="4719"/>
                      </a:cubicBezTo>
                      <a:cubicBezTo>
                        <a:pt x="37971" y="1763"/>
                        <a:pt x="42593" y="285"/>
                        <a:pt x="47567" y="285"/>
                      </a:cubicBezTo>
                      <a:cubicBezTo>
                        <a:pt x="60047" y="285"/>
                        <a:pt x="67366" y="5352"/>
                        <a:pt x="69525" y="15486"/>
                      </a:cubicBezTo>
                      <a:cubicBezTo>
                        <a:pt x="71682" y="10982"/>
                        <a:pt x="74849" y="7323"/>
                        <a:pt x="79025" y="4508"/>
                      </a:cubicBezTo>
                      <a:cubicBezTo>
                        <a:pt x="83201" y="1693"/>
                        <a:pt x="87776" y="285"/>
                        <a:pt x="92749" y="285"/>
                      </a:cubicBezTo>
                      <a:cubicBezTo>
                        <a:pt x="97628" y="285"/>
                        <a:pt x="101757" y="1082"/>
                        <a:pt x="105135" y="2677"/>
                      </a:cubicBezTo>
                      <a:cubicBezTo>
                        <a:pt x="108514" y="4273"/>
                        <a:pt x="111047" y="6689"/>
                        <a:pt x="112736" y="9926"/>
                      </a:cubicBezTo>
                      <a:cubicBezTo>
                        <a:pt x="114425" y="13164"/>
                        <a:pt x="115270" y="17223"/>
                        <a:pt x="115270" y="22102"/>
                      </a:cubicBezTo>
                      <a:lnTo>
                        <a:pt x="115270" y="61091"/>
                      </a:lnTo>
                      <a:cubicBezTo>
                        <a:pt x="115270" y="63343"/>
                        <a:pt x="116466" y="64751"/>
                        <a:pt x="118859" y="65314"/>
                      </a:cubicBezTo>
                      <a:cubicBezTo>
                        <a:pt x="121252" y="65877"/>
                        <a:pt x="124278" y="66158"/>
                        <a:pt x="127937" y="66158"/>
                      </a:cubicBezTo>
                      <a:lnTo>
                        <a:pt x="127937" y="71929"/>
                      </a:lnTo>
                      <a:lnTo>
                        <a:pt x="90778" y="71929"/>
                      </a:lnTo>
                      <a:lnTo>
                        <a:pt x="90778" y="66158"/>
                      </a:lnTo>
                      <a:cubicBezTo>
                        <a:pt x="94438" y="66158"/>
                        <a:pt x="97464" y="65877"/>
                        <a:pt x="99857" y="65314"/>
                      </a:cubicBezTo>
                      <a:cubicBezTo>
                        <a:pt x="102250" y="64751"/>
                        <a:pt x="103446" y="63343"/>
                        <a:pt x="103446" y="61091"/>
                      </a:cubicBezTo>
                      <a:lnTo>
                        <a:pt x="103446" y="22665"/>
                      </a:lnTo>
                      <a:cubicBezTo>
                        <a:pt x="103446" y="17222"/>
                        <a:pt x="102672" y="12835"/>
                        <a:pt x="101124" y="9504"/>
                      </a:cubicBezTo>
                      <a:cubicBezTo>
                        <a:pt x="99576" y="6173"/>
                        <a:pt x="96456" y="4508"/>
                        <a:pt x="91763" y="4508"/>
                      </a:cubicBezTo>
                      <a:cubicBezTo>
                        <a:pt x="85476" y="4508"/>
                        <a:pt x="80315" y="7018"/>
                        <a:pt x="76281" y="12038"/>
                      </a:cubicBezTo>
                      <a:cubicBezTo>
                        <a:pt x="72246" y="17058"/>
                        <a:pt x="70228" y="22759"/>
                        <a:pt x="70228" y="29139"/>
                      </a:cubicBezTo>
                      <a:lnTo>
                        <a:pt x="70228" y="61091"/>
                      </a:lnTo>
                      <a:cubicBezTo>
                        <a:pt x="70228" y="63343"/>
                        <a:pt x="71401" y="64751"/>
                        <a:pt x="73747" y="65314"/>
                      </a:cubicBezTo>
                      <a:cubicBezTo>
                        <a:pt x="76093" y="65877"/>
                        <a:pt x="79142" y="66158"/>
                        <a:pt x="82896" y="66158"/>
                      </a:cubicBezTo>
                      <a:lnTo>
                        <a:pt x="82896" y="71929"/>
                      </a:lnTo>
                      <a:lnTo>
                        <a:pt x="45736" y="71929"/>
                      </a:lnTo>
                      <a:lnTo>
                        <a:pt x="45736" y="66158"/>
                      </a:lnTo>
                      <a:cubicBezTo>
                        <a:pt x="49396" y="66158"/>
                        <a:pt x="52422" y="65877"/>
                        <a:pt x="54815" y="65314"/>
                      </a:cubicBezTo>
                      <a:cubicBezTo>
                        <a:pt x="57208" y="64751"/>
                        <a:pt x="58405" y="63343"/>
                        <a:pt x="58405" y="61091"/>
                      </a:cubicBezTo>
                      <a:lnTo>
                        <a:pt x="58405" y="22665"/>
                      </a:lnTo>
                      <a:cubicBezTo>
                        <a:pt x="58405" y="17317"/>
                        <a:pt x="57631" y="12953"/>
                        <a:pt x="56082" y="9575"/>
                      </a:cubicBezTo>
                      <a:cubicBezTo>
                        <a:pt x="54534" y="6197"/>
                        <a:pt x="51414" y="4508"/>
                        <a:pt x="46722" y="4508"/>
                      </a:cubicBezTo>
                      <a:cubicBezTo>
                        <a:pt x="40435" y="4508"/>
                        <a:pt x="35274" y="7018"/>
                        <a:pt x="31239" y="12038"/>
                      </a:cubicBezTo>
                      <a:cubicBezTo>
                        <a:pt x="27204" y="17058"/>
                        <a:pt x="25186" y="22759"/>
                        <a:pt x="25186" y="29139"/>
                      </a:cubicBezTo>
                      <a:lnTo>
                        <a:pt x="25186" y="61091"/>
                      </a:lnTo>
                      <a:cubicBezTo>
                        <a:pt x="25186" y="63343"/>
                        <a:pt x="26359" y="64751"/>
                        <a:pt x="28705" y="65314"/>
                      </a:cubicBezTo>
                      <a:cubicBezTo>
                        <a:pt x="31051" y="65877"/>
                        <a:pt x="34054" y="66158"/>
                        <a:pt x="37713" y="66158"/>
                      </a:cubicBezTo>
                      <a:lnTo>
                        <a:pt x="37713" y="71929"/>
                      </a:lnTo>
                      <a:lnTo>
                        <a:pt x="554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" name="Freeform: Shape 2749">
                  <a:extLst>
                    <a:ext uri="{FF2B5EF4-FFF2-40B4-BE49-F238E27FC236}">
                      <a16:creationId xmlns:a16="http://schemas.microsoft.com/office/drawing/2014/main" id="{8F50FB9D-2AFD-A841-D595-C8E70F089DBF}"/>
                    </a:ext>
                  </a:extLst>
                </p:cNvPr>
                <p:cNvSpPr/>
                <p:nvPr/>
              </p:nvSpPr>
              <p:spPr>
                <a:xfrm>
                  <a:off x="5044671" y="2688263"/>
                  <a:ext cx="62777" cy="74460"/>
                </a:xfrm>
                <a:custGeom>
                  <a:avLst/>
                  <a:gdLst>
                    <a:gd name="csX0" fmla="*/ 36447 w 62777"/>
                    <a:gd name="csY0" fmla="*/ 74745 h 74460"/>
                    <a:gd name="csX1" fmla="*/ 18290 w 62777"/>
                    <a:gd name="csY1" fmla="*/ 69536 h 74460"/>
                    <a:gd name="csX2" fmla="*/ 5270 w 62777"/>
                    <a:gd name="csY2" fmla="*/ 55673 h 74460"/>
                    <a:gd name="csX3" fmla="*/ 554 w 62777"/>
                    <a:gd name="csY3" fmla="*/ 37304 h 74460"/>
                    <a:gd name="csX4" fmla="*/ 4847 w 62777"/>
                    <a:gd name="csY4" fmla="*/ 19287 h 74460"/>
                    <a:gd name="csX5" fmla="*/ 16882 w 62777"/>
                    <a:gd name="csY5" fmla="*/ 5493 h 74460"/>
                    <a:gd name="csX6" fmla="*/ 34195 w 62777"/>
                    <a:gd name="csY6" fmla="*/ 285 h 74460"/>
                    <a:gd name="csX7" fmla="*/ 47074 w 62777"/>
                    <a:gd name="csY7" fmla="*/ 2749 h 74460"/>
                    <a:gd name="csX8" fmla="*/ 56153 w 62777"/>
                    <a:gd name="csY8" fmla="*/ 9645 h 74460"/>
                    <a:gd name="csX9" fmla="*/ 61502 w 62777"/>
                    <a:gd name="csY9" fmla="*/ 20132 h 74460"/>
                    <a:gd name="csX10" fmla="*/ 63331 w 62777"/>
                    <a:gd name="csY10" fmla="*/ 33363 h 74460"/>
                    <a:gd name="csX11" fmla="*/ 61642 w 62777"/>
                    <a:gd name="csY11" fmla="*/ 35474 h 74460"/>
                    <a:gd name="csX12" fmla="*/ 14771 w 62777"/>
                    <a:gd name="csY12" fmla="*/ 35474 h 74460"/>
                    <a:gd name="csX13" fmla="*/ 14771 w 62777"/>
                    <a:gd name="csY13" fmla="*/ 37163 h 74460"/>
                    <a:gd name="csX14" fmla="*/ 20189 w 62777"/>
                    <a:gd name="csY14" fmla="*/ 60317 h 74460"/>
                    <a:gd name="csX15" fmla="*/ 37855 w 62777"/>
                    <a:gd name="csY15" fmla="*/ 69959 h 74460"/>
                    <a:gd name="csX16" fmla="*/ 47074 w 62777"/>
                    <a:gd name="csY16" fmla="*/ 67777 h 74460"/>
                    <a:gd name="csX17" fmla="*/ 54464 w 62777"/>
                    <a:gd name="csY17" fmla="*/ 61584 h 74460"/>
                    <a:gd name="csX18" fmla="*/ 58687 w 62777"/>
                    <a:gd name="csY18" fmla="*/ 53068 h 74460"/>
                    <a:gd name="csX19" fmla="*/ 59250 w 62777"/>
                    <a:gd name="csY19" fmla="*/ 52083 h 74460"/>
                    <a:gd name="csX20" fmla="*/ 60234 w 62777"/>
                    <a:gd name="csY20" fmla="*/ 51661 h 74460"/>
                    <a:gd name="csX21" fmla="*/ 61642 w 62777"/>
                    <a:gd name="csY21" fmla="*/ 51661 h 74460"/>
                    <a:gd name="csX22" fmla="*/ 63331 w 62777"/>
                    <a:gd name="csY22" fmla="*/ 53772 h 74460"/>
                    <a:gd name="csX23" fmla="*/ 53478 w 62777"/>
                    <a:gd name="csY23" fmla="*/ 68833 h 74460"/>
                    <a:gd name="csX24" fmla="*/ 36447 w 62777"/>
                    <a:gd name="csY24" fmla="*/ 74745 h 74460"/>
                    <a:gd name="csX25" fmla="*/ 14911 w 62777"/>
                    <a:gd name="csY25" fmla="*/ 31392 h 74460"/>
                    <a:gd name="csX26" fmla="*/ 51930 w 62777"/>
                    <a:gd name="csY26" fmla="*/ 31392 h 74460"/>
                    <a:gd name="csX27" fmla="*/ 50170 w 62777"/>
                    <a:gd name="csY27" fmla="*/ 19076 h 74460"/>
                    <a:gd name="csX28" fmla="*/ 44470 w 62777"/>
                    <a:gd name="csY28" fmla="*/ 8660 h 74460"/>
                    <a:gd name="csX29" fmla="*/ 34195 w 62777"/>
                    <a:gd name="csY29" fmla="*/ 4508 h 74460"/>
                    <a:gd name="csX30" fmla="*/ 19908 w 62777"/>
                    <a:gd name="csY30" fmla="*/ 13094 h 74460"/>
                    <a:gd name="csX31" fmla="*/ 14911 w 62777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7" h="74460">
                      <a:moveTo>
                        <a:pt x="36447" y="74745"/>
                      </a:moveTo>
                      <a:cubicBezTo>
                        <a:pt x="29879" y="74745"/>
                        <a:pt x="23826" y="73009"/>
                        <a:pt x="18290" y="69536"/>
                      </a:cubicBezTo>
                      <a:cubicBezTo>
                        <a:pt x="12753" y="66065"/>
                        <a:pt x="8413" y="61443"/>
                        <a:pt x="5270" y="55673"/>
                      </a:cubicBezTo>
                      <a:cubicBezTo>
                        <a:pt x="2126" y="49901"/>
                        <a:pt x="554" y="43778"/>
                        <a:pt x="554" y="37304"/>
                      </a:cubicBezTo>
                      <a:cubicBezTo>
                        <a:pt x="554" y="31017"/>
                        <a:pt x="1985" y="25011"/>
                        <a:pt x="4847" y="19287"/>
                      </a:cubicBezTo>
                      <a:cubicBezTo>
                        <a:pt x="7710" y="13563"/>
                        <a:pt x="11721" y="8965"/>
                        <a:pt x="16882" y="5493"/>
                      </a:cubicBezTo>
                      <a:cubicBezTo>
                        <a:pt x="22043" y="2021"/>
                        <a:pt x="27814" y="285"/>
                        <a:pt x="34195" y="285"/>
                      </a:cubicBezTo>
                      <a:cubicBezTo>
                        <a:pt x="39074" y="285"/>
                        <a:pt x="43367" y="1106"/>
                        <a:pt x="47074" y="2749"/>
                      </a:cubicBezTo>
                      <a:cubicBezTo>
                        <a:pt x="50781" y="4391"/>
                        <a:pt x="53807" y="6689"/>
                        <a:pt x="56153" y="9645"/>
                      </a:cubicBezTo>
                      <a:cubicBezTo>
                        <a:pt x="58498" y="12601"/>
                        <a:pt x="60281" y="16097"/>
                        <a:pt x="61502" y="20132"/>
                      </a:cubicBezTo>
                      <a:cubicBezTo>
                        <a:pt x="62721" y="24167"/>
                        <a:pt x="63331" y="28577"/>
                        <a:pt x="63331" y="33363"/>
                      </a:cubicBezTo>
                      <a:cubicBezTo>
                        <a:pt x="63331" y="34770"/>
                        <a:pt x="62768" y="35474"/>
                        <a:pt x="61642" y="35474"/>
                      </a:cubicBezTo>
                      <a:lnTo>
                        <a:pt x="14771" y="35474"/>
                      </a:lnTo>
                      <a:lnTo>
                        <a:pt x="14771" y="37163"/>
                      </a:lnTo>
                      <a:cubicBezTo>
                        <a:pt x="14771" y="46172"/>
                        <a:pt x="16577" y="53890"/>
                        <a:pt x="20189" y="60317"/>
                      </a:cubicBezTo>
                      <a:cubicBezTo>
                        <a:pt x="23802" y="66745"/>
                        <a:pt x="29691" y="69959"/>
                        <a:pt x="37855" y="69959"/>
                      </a:cubicBezTo>
                      <a:cubicBezTo>
                        <a:pt x="41139" y="69959"/>
                        <a:pt x="44212" y="69232"/>
                        <a:pt x="47074" y="67777"/>
                      </a:cubicBezTo>
                      <a:cubicBezTo>
                        <a:pt x="49936" y="66323"/>
                        <a:pt x="52399" y="64258"/>
                        <a:pt x="54464" y="61584"/>
                      </a:cubicBezTo>
                      <a:cubicBezTo>
                        <a:pt x="56528" y="58910"/>
                        <a:pt x="57936" y="56071"/>
                        <a:pt x="58687" y="53068"/>
                      </a:cubicBezTo>
                      <a:cubicBezTo>
                        <a:pt x="58780" y="52693"/>
                        <a:pt x="58968" y="52364"/>
                        <a:pt x="59250" y="52083"/>
                      </a:cubicBezTo>
                      <a:cubicBezTo>
                        <a:pt x="59531" y="51802"/>
                        <a:pt x="59859" y="51661"/>
                        <a:pt x="60234" y="51661"/>
                      </a:cubicBezTo>
                      <a:lnTo>
                        <a:pt x="61642" y="51661"/>
                      </a:lnTo>
                      <a:cubicBezTo>
                        <a:pt x="62768" y="51661"/>
                        <a:pt x="63331" y="52365"/>
                        <a:pt x="63331" y="53772"/>
                      </a:cubicBezTo>
                      <a:cubicBezTo>
                        <a:pt x="61830" y="59872"/>
                        <a:pt x="58545" y="64892"/>
                        <a:pt x="53478" y="68833"/>
                      </a:cubicBezTo>
                      <a:cubicBezTo>
                        <a:pt x="48411" y="72774"/>
                        <a:pt x="42734" y="74745"/>
                        <a:pt x="36447" y="74745"/>
                      </a:cubicBezTo>
                      <a:close/>
                      <a:moveTo>
                        <a:pt x="14911" y="31392"/>
                      </a:moveTo>
                      <a:lnTo>
                        <a:pt x="51930" y="31392"/>
                      </a:lnTo>
                      <a:cubicBezTo>
                        <a:pt x="51930" y="27357"/>
                        <a:pt x="51344" y="23252"/>
                        <a:pt x="50170" y="19076"/>
                      </a:cubicBezTo>
                      <a:cubicBezTo>
                        <a:pt x="48997" y="14901"/>
                        <a:pt x="47097" y="11428"/>
                        <a:pt x="44470" y="8660"/>
                      </a:cubicBezTo>
                      <a:cubicBezTo>
                        <a:pt x="41842" y="5892"/>
                        <a:pt x="38417" y="4508"/>
                        <a:pt x="34195" y="4508"/>
                      </a:cubicBezTo>
                      <a:cubicBezTo>
                        <a:pt x="28002" y="4508"/>
                        <a:pt x="23240" y="7370"/>
                        <a:pt x="19908" y="13094"/>
                      </a:cubicBezTo>
                      <a:cubicBezTo>
                        <a:pt x="16577" y="18818"/>
                        <a:pt x="14911" y="24917"/>
                        <a:pt x="14911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" name="Freeform: Shape 2750">
                  <a:extLst>
                    <a:ext uri="{FF2B5EF4-FFF2-40B4-BE49-F238E27FC236}">
                      <a16:creationId xmlns:a16="http://schemas.microsoft.com/office/drawing/2014/main" id="{7B8CDFB4-4045-7577-16AB-80566CFF6C0B}"/>
                    </a:ext>
                  </a:extLst>
                </p:cNvPr>
                <p:cNvSpPr/>
                <p:nvPr/>
              </p:nvSpPr>
              <p:spPr>
                <a:xfrm>
                  <a:off x="5115418" y="2689249"/>
                  <a:ext cx="82341" cy="71644"/>
                </a:xfrm>
                <a:custGeom>
                  <a:avLst/>
                  <a:gdLst>
                    <a:gd name="csX0" fmla="*/ 554 w 82341"/>
                    <a:gd name="csY0" fmla="*/ 71929 h 71644"/>
                    <a:gd name="csX1" fmla="*/ 554 w 82341"/>
                    <a:gd name="csY1" fmla="*/ 66158 h 71644"/>
                    <a:gd name="csX2" fmla="*/ 9703 w 82341"/>
                    <a:gd name="csY2" fmla="*/ 65314 h 71644"/>
                    <a:gd name="csX3" fmla="*/ 13222 w 82341"/>
                    <a:gd name="csY3" fmla="*/ 61091 h 71644"/>
                    <a:gd name="csX4" fmla="*/ 13222 w 82341"/>
                    <a:gd name="csY4" fmla="*/ 16753 h 71644"/>
                    <a:gd name="csX5" fmla="*/ 11955 w 82341"/>
                    <a:gd name="csY5" fmla="*/ 10560 h 71644"/>
                    <a:gd name="csX6" fmla="*/ 8226 w 82341"/>
                    <a:gd name="csY6" fmla="*/ 8167 h 71644"/>
                    <a:gd name="csX7" fmla="*/ 554 w 82341"/>
                    <a:gd name="csY7" fmla="*/ 7745 h 71644"/>
                    <a:gd name="csX8" fmla="*/ 554 w 82341"/>
                    <a:gd name="csY8" fmla="*/ 1974 h 71644"/>
                    <a:gd name="csX9" fmla="*/ 24060 w 82341"/>
                    <a:gd name="csY9" fmla="*/ 285 h 71644"/>
                    <a:gd name="csX10" fmla="*/ 24060 w 82341"/>
                    <a:gd name="csY10" fmla="*/ 16049 h 71644"/>
                    <a:gd name="csX11" fmla="*/ 33702 w 82341"/>
                    <a:gd name="csY11" fmla="*/ 4719 h 71644"/>
                    <a:gd name="csX12" fmla="*/ 47566 w 82341"/>
                    <a:gd name="csY12" fmla="*/ 285 h 71644"/>
                    <a:gd name="csX13" fmla="*/ 64528 w 82341"/>
                    <a:gd name="csY13" fmla="*/ 5634 h 71644"/>
                    <a:gd name="csX14" fmla="*/ 70228 w 82341"/>
                    <a:gd name="csY14" fmla="*/ 22102 h 71644"/>
                    <a:gd name="csX15" fmla="*/ 70228 w 82341"/>
                    <a:gd name="csY15" fmla="*/ 61091 h 71644"/>
                    <a:gd name="csX16" fmla="*/ 73747 w 82341"/>
                    <a:gd name="csY16" fmla="*/ 65314 h 71644"/>
                    <a:gd name="csX17" fmla="*/ 82896 w 82341"/>
                    <a:gd name="csY17" fmla="*/ 66158 h 71644"/>
                    <a:gd name="csX18" fmla="*/ 82896 w 82341"/>
                    <a:gd name="csY18" fmla="*/ 71929 h 71644"/>
                    <a:gd name="csX19" fmla="*/ 45736 w 82341"/>
                    <a:gd name="csY19" fmla="*/ 71929 h 71644"/>
                    <a:gd name="csX20" fmla="*/ 45736 w 82341"/>
                    <a:gd name="csY20" fmla="*/ 66158 h 71644"/>
                    <a:gd name="csX21" fmla="*/ 54815 w 82341"/>
                    <a:gd name="csY21" fmla="*/ 65314 h 71644"/>
                    <a:gd name="csX22" fmla="*/ 58405 w 82341"/>
                    <a:gd name="csY22" fmla="*/ 61091 h 71644"/>
                    <a:gd name="csX23" fmla="*/ 58405 w 82341"/>
                    <a:gd name="csY23" fmla="*/ 22665 h 71644"/>
                    <a:gd name="csX24" fmla="*/ 56082 w 82341"/>
                    <a:gd name="csY24" fmla="*/ 9575 h 71644"/>
                    <a:gd name="csX25" fmla="*/ 46722 w 82341"/>
                    <a:gd name="csY25" fmla="*/ 4508 h 71644"/>
                    <a:gd name="csX26" fmla="*/ 31238 w 82341"/>
                    <a:gd name="csY26" fmla="*/ 12038 h 71644"/>
                    <a:gd name="csX27" fmla="*/ 25186 w 82341"/>
                    <a:gd name="csY27" fmla="*/ 29139 h 71644"/>
                    <a:gd name="csX28" fmla="*/ 25186 w 82341"/>
                    <a:gd name="csY28" fmla="*/ 61091 h 71644"/>
                    <a:gd name="csX29" fmla="*/ 28705 w 82341"/>
                    <a:gd name="csY29" fmla="*/ 65314 h 71644"/>
                    <a:gd name="csX30" fmla="*/ 37713 w 82341"/>
                    <a:gd name="csY30" fmla="*/ 66158 h 71644"/>
                    <a:gd name="csX31" fmla="*/ 37713 w 82341"/>
                    <a:gd name="csY31" fmla="*/ 71929 h 71644"/>
                    <a:gd name="csX32" fmla="*/ 554 w 82341"/>
                    <a:gd name="csY32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71644">
                      <a:moveTo>
                        <a:pt x="554" y="71929"/>
                      </a:moveTo>
                      <a:lnTo>
                        <a:pt x="554" y="66158"/>
                      </a:lnTo>
                      <a:cubicBezTo>
                        <a:pt x="4307" y="66158"/>
                        <a:pt x="7357" y="65877"/>
                        <a:pt x="9703" y="65314"/>
                      </a:cubicBezTo>
                      <a:cubicBezTo>
                        <a:pt x="12049" y="64751"/>
                        <a:pt x="13222" y="63343"/>
                        <a:pt x="13222" y="61091"/>
                      </a:cubicBezTo>
                      <a:lnTo>
                        <a:pt x="13222" y="16753"/>
                      </a:lnTo>
                      <a:cubicBezTo>
                        <a:pt x="13222" y="13938"/>
                        <a:pt x="12799" y="11874"/>
                        <a:pt x="11955" y="10560"/>
                      </a:cubicBezTo>
                      <a:cubicBezTo>
                        <a:pt x="11111" y="9246"/>
                        <a:pt x="9867" y="8449"/>
                        <a:pt x="8226" y="8167"/>
                      </a:cubicBezTo>
                      <a:cubicBezTo>
                        <a:pt x="6583" y="7885"/>
                        <a:pt x="4026" y="7745"/>
                        <a:pt x="554" y="7745"/>
                      </a:cubicBezTo>
                      <a:lnTo>
                        <a:pt x="554" y="1974"/>
                      </a:lnTo>
                      <a:lnTo>
                        <a:pt x="24060" y="285"/>
                      </a:lnTo>
                      <a:lnTo>
                        <a:pt x="24060" y="16049"/>
                      </a:lnTo>
                      <a:cubicBezTo>
                        <a:pt x="26218" y="11452"/>
                        <a:pt x="29432" y="7675"/>
                        <a:pt x="33702" y="4719"/>
                      </a:cubicBezTo>
                      <a:cubicBezTo>
                        <a:pt x="37971" y="1763"/>
                        <a:pt x="42593" y="285"/>
                        <a:pt x="47566" y="285"/>
                      </a:cubicBezTo>
                      <a:cubicBezTo>
                        <a:pt x="55073" y="285"/>
                        <a:pt x="60727" y="2068"/>
                        <a:pt x="64528" y="5634"/>
                      </a:cubicBezTo>
                      <a:cubicBezTo>
                        <a:pt x="68328" y="9200"/>
                        <a:pt x="70228" y="14689"/>
                        <a:pt x="70228" y="22102"/>
                      </a:cubicBezTo>
                      <a:lnTo>
                        <a:pt x="70228" y="61091"/>
                      </a:lnTo>
                      <a:cubicBezTo>
                        <a:pt x="70228" y="63343"/>
                        <a:pt x="71401" y="64751"/>
                        <a:pt x="73747" y="65314"/>
                      </a:cubicBezTo>
                      <a:cubicBezTo>
                        <a:pt x="76093" y="65877"/>
                        <a:pt x="79142" y="66158"/>
                        <a:pt x="82896" y="66158"/>
                      </a:cubicBezTo>
                      <a:lnTo>
                        <a:pt x="82896" y="71929"/>
                      </a:lnTo>
                      <a:lnTo>
                        <a:pt x="45736" y="71929"/>
                      </a:lnTo>
                      <a:lnTo>
                        <a:pt x="45736" y="66158"/>
                      </a:lnTo>
                      <a:cubicBezTo>
                        <a:pt x="49396" y="66158"/>
                        <a:pt x="52422" y="65877"/>
                        <a:pt x="54815" y="65314"/>
                      </a:cubicBezTo>
                      <a:cubicBezTo>
                        <a:pt x="57208" y="64751"/>
                        <a:pt x="58405" y="63343"/>
                        <a:pt x="58405" y="61091"/>
                      </a:cubicBezTo>
                      <a:lnTo>
                        <a:pt x="58405" y="22665"/>
                      </a:lnTo>
                      <a:cubicBezTo>
                        <a:pt x="58405" y="17317"/>
                        <a:pt x="57631" y="12953"/>
                        <a:pt x="56082" y="9575"/>
                      </a:cubicBezTo>
                      <a:cubicBezTo>
                        <a:pt x="54533" y="6197"/>
                        <a:pt x="51413" y="4508"/>
                        <a:pt x="46722" y="4508"/>
                      </a:cubicBezTo>
                      <a:cubicBezTo>
                        <a:pt x="40435" y="4508"/>
                        <a:pt x="35273" y="7018"/>
                        <a:pt x="31238" y="12038"/>
                      </a:cubicBezTo>
                      <a:cubicBezTo>
                        <a:pt x="27204" y="17058"/>
                        <a:pt x="25186" y="22759"/>
                        <a:pt x="25186" y="29139"/>
                      </a:cubicBezTo>
                      <a:lnTo>
                        <a:pt x="25186" y="61091"/>
                      </a:lnTo>
                      <a:cubicBezTo>
                        <a:pt x="25186" y="63343"/>
                        <a:pt x="26359" y="64751"/>
                        <a:pt x="28705" y="65314"/>
                      </a:cubicBezTo>
                      <a:cubicBezTo>
                        <a:pt x="31051" y="65877"/>
                        <a:pt x="34054" y="66158"/>
                        <a:pt x="37713" y="66158"/>
                      </a:cubicBezTo>
                      <a:lnTo>
                        <a:pt x="37713" y="71929"/>
                      </a:lnTo>
                      <a:lnTo>
                        <a:pt x="554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2" name="Freeform: Shape 831">
                  <a:extLst>
                    <a:ext uri="{FF2B5EF4-FFF2-40B4-BE49-F238E27FC236}">
                      <a16:creationId xmlns:a16="http://schemas.microsoft.com/office/drawing/2014/main" id="{7E61C012-E604-05AE-F920-26665174FB53}"/>
                    </a:ext>
                  </a:extLst>
                </p:cNvPr>
                <p:cNvSpPr/>
                <p:nvPr/>
              </p:nvSpPr>
              <p:spPr>
                <a:xfrm>
                  <a:off x="5203218" y="2688263"/>
                  <a:ext cx="62776" cy="74460"/>
                </a:xfrm>
                <a:custGeom>
                  <a:avLst/>
                  <a:gdLst>
                    <a:gd name="csX0" fmla="*/ 36446 w 62776"/>
                    <a:gd name="csY0" fmla="*/ 74745 h 74460"/>
                    <a:gd name="csX1" fmla="*/ 18289 w 62776"/>
                    <a:gd name="csY1" fmla="*/ 69536 h 74460"/>
                    <a:gd name="csX2" fmla="*/ 5269 w 62776"/>
                    <a:gd name="csY2" fmla="*/ 55673 h 74460"/>
                    <a:gd name="csX3" fmla="*/ 554 w 62776"/>
                    <a:gd name="csY3" fmla="*/ 37304 h 74460"/>
                    <a:gd name="csX4" fmla="*/ 4846 w 62776"/>
                    <a:gd name="csY4" fmla="*/ 19287 h 74460"/>
                    <a:gd name="csX5" fmla="*/ 16882 w 62776"/>
                    <a:gd name="csY5" fmla="*/ 5493 h 74460"/>
                    <a:gd name="csX6" fmla="*/ 34194 w 62776"/>
                    <a:gd name="csY6" fmla="*/ 285 h 74460"/>
                    <a:gd name="csX7" fmla="*/ 47073 w 62776"/>
                    <a:gd name="csY7" fmla="*/ 2749 h 74460"/>
                    <a:gd name="csX8" fmla="*/ 56152 w 62776"/>
                    <a:gd name="csY8" fmla="*/ 9645 h 74460"/>
                    <a:gd name="csX9" fmla="*/ 61501 w 62776"/>
                    <a:gd name="csY9" fmla="*/ 20132 h 74460"/>
                    <a:gd name="csX10" fmla="*/ 63330 w 62776"/>
                    <a:gd name="csY10" fmla="*/ 33363 h 74460"/>
                    <a:gd name="csX11" fmla="*/ 61641 w 62776"/>
                    <a:gd name="csY11" fmla="*/ 35474 h 74460"/>
                    <a:gd name="csX12" fmla="*/ 14770 w 62776"/>
                    <a:gd name="csY12" fmla="*/ 35474 h 74460"/>
                    <a:gd name="csX13" fmla="*/ 14770 w 62776"/>
                    <a:gd name="csY13" fmla="*/ 37163 h 74460"/>
                    <a:gd name="csX14" fmla="*/ 20189 w 62776"/>
                    <a:gd name="csY14" fmla="*/ 60317 h 74460"/>
                    <a:gd name="csX15" fmla="*/ 37854 w 62776"/>
                    <a:gd name="csY15" fmla="*/ 69959 h 74460"/>
                    <a:gd name="csX16" fmla="*/ 47073 w 62776"/>
                    <a:gd name="csY16" fmla="*/ 67777 h 74460"/>
                    <a:gd name="csX17" fmla="*/ 54463 w 62776"/>
                    <a:gd name="csY17" fmla="*/ 61584 h 74460"/>
                    <a:gd name="csX18" fmla="*/ 58686 w 62776"/>
                    <a:gd name="csY18" fmla="*/ 53068 h 74460"/>
                    <a:gd name="csX19" fmla="*/ 59249 w 62776"/>
                    <a:gd name="csY19" fmla="*/ 52083 h 74460"/>
                    <a:gd name="csX20" fmla="*/ 60234 w 62776"/>
                    <a:gd name="csY20" fmla="*/ 51661 h 74460"/>
                    <a:gd name="csX21" fmla="*/ 61641 w 62776"/>
                    <a:gd name="csY21" fmla="*/ 51661 h 74460"/>
                    <a:gd name="csX22" fmla="*/ 63330 w 62776"/>
                    <a:gd name="csY22" fmla="*/ 53772 h 74460"/>
                    <a:gd name="csX23" fmla="*/ 53478 w 62776"/>
                    <a:gd name="csY23" fmla="*/ 68833 h 74460"/>
                    <a:gd name="csX24" fmla="*/ 36446 w 62776"/>
                    <a:gd name="csY24" fmla="*/ 74745 h 74460"/>
                    <a:gd name="csX25" fmla="*/ 14911 w 62776"/>
                    <a:gd name="csY25" fmla="*/ 31392 h 74460"/>
                    <a:gd name="csX26" fmla="*/ 51929 w 62776"/>
                    <a:gd name="csY26" fmla="*/ 31392 h 74460"/>
                    <a:gd name="csX27" fmla="*/ 50170 w 62776"/>
                    <a:gd name="csY27" fmla="*/ 19076 h 74460"/>
                    <a:gd name="csX28" fmla="*/ 44470 w 62776"/>
                    <a:gd name="csY28" fmla="*/ 8660 h 74460"/>
                    <a:gd name="csX29" fmla="*/ 34194 w 62776"/>
                    <a:gd name="csY29" fmla="*/ 4508 h 74460"/>
                    <a:gd name="csX30" fmla="*/ 19908 w 62776"/>
                    <a:gd name="csY30" fmla="*/ 13094 h 74460"/>
                    <a:gd name="csX31" fmla="*/ 14911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446" y="74745"/>
                      </a:moveTo>
                      <a:cubicBezTo>
                        <a:pt x="29878" y="74745"/>
                        <a:pt x="23825" y="73009"/>
                        <a:pt x="18289" y="69536"/>
                      </a:cubicBezTo>
                      <a:cubicBezTo>
                        <a:pt x="12752" y="66065"/>
                        <a:pt x="8412" y="61443"/>
                        <a:pt x="5269" y="55673"/>
                      </a:cubicBezTo>
                      <a:cubicBezTo>
                        <a:pt x="2126" y="49901"/>
                        <a:pt x="554" y="43778"/>
                        <a:pt x="554" y="37304"/>
                      </a:cubicBezTo>
                      <a:cubicBezTo>
                        <a:pt x="554" y="31017"/>
                        <a:pt x="1985" y="25011"/>
                        <a:pt x="4846" y="19287"/>
                      </a:cubicBezTo>
                      <a:cubicBezTo>
                        <a:pt x="7709" y="13563"/>
                        <a:pt x="11720" y="8965"/>
                        <a:pt x="16882" y="5493"/>
                      </a:cubicBezTo>
                      <a:cubicBezTo>
                        <a:pt x="22042" y="2021"/>
                        <a:pt x="27813" y="285"/>
                        <a:pt x="34194" y="285"/>
                      </a:cubicBezTo>
                      <a:cubicBezTo>
                        <a:pt x="39073" y="285"/>
                        <a:pt x="43366" y="1106"/>
                        <a:pt x="47073" y="2749"/>
                      </a:cubicBezTo>
                      <a:cubicBezTo>
                        <a:pt x="50780" y="4391"/>
                        <a:pt x="53806" y="6689"/>
                        <a:pt x="56152" y="9645"/>
                      </a:cubicBezTo>
                      <a:cubicBezTo>
                        <a:pt x="58498" y="12601"/>
                        <a:pt x="60281" y="16097"/>
                        <a:pt x="61501" y="20132"/>
                      </a:cubicBezTo>
                      <a:cubicBezTo>
                        <a:pt x="62721" y="24167"/>
                        <a:pt x="63330" y="28577"/>
                        <a:pt x="63330" y="33363"/>
                      </a:cubicBezTo>
                      <a:cubicBezTo>
                        <a:pt x="63330" y="34770"/>
                        <a:pt x="62767" y="35474"/>
                        <a:pt x="61641" y="35474"/>
                      </a:cubicBezTo>
                      <a:lnTo>
                        <a:pt x="14770" y="35474"/>
                      </a:lnTo>
                      <a:lnTo>
                        <a:pt x="14770" y="37163"/>
                      </a:lnTo>
                      <a:cubicBezTo>
                        <a:pt x="14770" y="46172"/>
                        <a:pt x="16576" y="53890"/>
                        <a:pt x="20189" y="60317"/>
                      </a:cubicBezTo>
                      <a:cubicBezTo>
                        <a:pt x="23802" y="66745"/>
                        <a:pt x="29690" y="69959"/>
                        <a:pt x="37854" y="69959"/>
                      </a:cubicBezTo>
                      <a:cubicBezTo>
                        <a:pt x="41138" y="69959"/>
                        <a:pt x="44211" y="69232"/>
                        <a:pt x="47073" y="67777"/>
                      </a:cubicBezTo>
                      <a:cubicBezTo>
                        <a:pt x="49935" y="66323"/>
                        <a:pt x="52399" y="64258"/>
                        <a:pt x="54463" y="61584"/>
                      </a:cubicBezTo>
                      <a:cubicBezTo>
                        <a:pt x="56527" y="58910"/>
                        <a:pt x="57935" y="56071"/>
                        <a:pt x="58686" y="53068"/>
                      </a:cubicBezTo>
                      <a:cubicBezTo>
                        <a:pt x="58779" y="52693"/>
                        <a:pt x="58967" y="52364"/>
                        <a:pt x="59249" y="52083"/>
                      </a:cubicBezTo>
                      <a:cubicBezTo>
                        <a:pt x="59530" y="51802"/>
                        <a:pt x="59859" y="51661"/>
                        <a:pt x="60234" y="51661"/>
                      </a:cubicBezTo>
                      <a:lnTo>
                        <a:pt x="61641" y="51661"/>
                      </a:lnTo>
                      <a:cubicBezTo>
                        <a:pt x="62767" y="51661"/>
                        <a:pt x="63330" y="52365"/>
                        <a:pt x="63330" y="53772"/>
                      </a:cubicBezTo>
                      <a:cubicBezTo>
                        <a:pt x="61829" y="59872"/>
                        <a:pt x="58545" y="64892"/>
                        <a:pt x="53478" y="68833"/>
                      </a:cubicBezTo>
                      <a:cubicBezTo>
                        <a:pt x="48411" y="72774"/>
                        <a:pt x="42733" y="74745"/>
                        <a:pt x="36446" y="74745"/>
                      </a:cubicBezTo>
                      <a:close/>
                      <a:moveTo>
                        <a:pt x="14911" y="31392"/>
                      </a:moveTo>
                      <a:lnTo>
                        <a:pt x="51929" y="31392"/>
                      </a:lnTo>
                      <a:cubicBezTo>
                        <a:pt x="51929" y="27357"/>
                        <a:pt x="51343" y="23252"/>
                        <a:pt x="50170" y="19076"/>
                      </a:cubicBezTo>
                      <a:cubicBezTo>
                        <a:pt x="48997" y="14901"/>
                        <a:pt x="47097" y="11428"/>
                        <a:pt x="44470" y="8660"/>
                      </a:cubicBezTo>
                      <a:cubicBezTo>
                        <a:pt x="41842" y="5892"/>
                        <a:pt x="38417" y="4508"/>
                        <a:pt x="34194" y="4508"/>
                      </a:cubicBezTo>
                      <a:cubicBezTo>
                        <a:pt x="28001" y="4508"/>
                        <a:pt x="23239" y="7370"/>
                        <a:pt x="19908" y="13094"/>
                      </a:cubicBezTo>
                      <a:cubicBezTo>
                        <a:pt x="16576" y="18818"/>
                        <a:pt x="14911" y="24917"/>
                        <a:pt x="14911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2557B215-D6B5-EFB6-FE3F-EE61CAFD8DEC}"/>
                    </a:ext>
                  </a:extLst>
                </p:cNvPr>
                <p:cNvSpPr/>
                <p:nvPr/>
              </p:nvSpPr>
              <p:spPr>
                <a:xfrm>
                  <a:off x="5273402" y="2689249"/>
                  <a:ext cx="54753" cy="71644"/>
                </a:xfrm>
                <a:custGeom>
                  <a:avLst/>
                  <a:gdLst>
                    <a:gd name="csX0" fmla="*/ 554 w 54753"/>
                    <a:gd name="csY0" fmla="*/ 71929 h 71644"/>
                    <a:gd name="csX1" fmla="*/ 554 w 54753"/>
                    <a:gd name="csY1" fmla="*/ 66158 h 71644"/>
                    <a:gd name="csX2" fmla="*/ 9633 w 54753"/>
                    <a:gd name="csY2" fmla="*/ 65314 h 71644"/>
                    <a:gd name="csX3" fmla="*/ 13222 w 54753"/>
                    <a:gd name="csY3" fmla="*/ 61091 h 71644"/>
                    <a:gd name="csX4" fmla="*/ 13222 w 54753"/>
                    <a:gd name="csY4" fmla="*/ 16753 h 71644"/>
                    <a:gd name="csX5" fmla="*/ 11885 w 54753"/>
                    <a:gd name="csY5" fmla="*/ 10560 h 71644"/>
                    <a:gd name="csX6" fmla="*/ 8085 w 54753"/>
                    <a:gd name="csY6" fmla="*/ 8167 h 71644"/>
                    <a:gd name="csX7" fmla="*/ 554 w 54753"/>
                    <a:gd name="csY7" fmla="*/ 7745 h 71644"/>
                    <a:gd name="csX8" fmla="*/ 554 w 54753"/>
                    <a:gd name="csY8" fmla="*/ 1974 h 71644"/>
                    <a:gd name="csX9" fmla="*/ 23778 w 54753"/>
                    <a:gd name="csY9" fmla="*/ 285 h 71644"/>
                    <a:gd name="csX10" fmla="*/ 23778 w 54753"/>
                    <a:gd name="csY10" fmla="*/ 16049 h 71644"/>
                    <a:gd name="csX11" fmla="*/ 31169 w 54753"/>
                    <a:gd name="csY11" fmla="*/ 4648 h 71644"/>
                    <a:gd name="csX12" fmla="*/ 42921 w 54753"/>
                    <a:gd name="csY12" fmla="*/ 285 h 71644"/>
                    <a:gd name="csX13" fmla="*/ 51508 w 54753"/>
                    <a:gd name="csY13" fmla="*/ 3100 h 71644"/>
                    <a:gd name="csX14" fmla="*/ 55308 w 54753"/>
                    <a:gd name="csY14" fmla="*/ 10701 h 71644"/>
                    <a:gd name="csX15" fmla="*/ 53197 w 54753"/>
                    <a:gd name="csY15" fmla="*/ 15697 h 71644"/>
                    <a:gd name="csX16" fmla="*/ 47988 w 54753"/>
                    <a:gd name="csY16" fmla="*/ 17879 h 71644"/>
                    <a:gd name="csX17" fmla="*/ 42921 w 54753"/>
                    <a:gd name="csY17" fmla="*/ 15768 h 71644"/>
                    <a:gd name="csX18" fmla="*/ 40810 w 54753"/>
                    <a:gd name="csY18" fmla="*/ 10701 h 71644"/>
                    <a:gd name="csX19" fmla="*/ 43907 w 54753"/>
                    <a:gd name="csY19" fmla="*/ 4508 h 71644"/>
                    <a:gd name="csX20" fmla="*/ 42921 w 54753"/>
                    <a:gd name="csY20" fmla="*/ 4508 h 71644"/>
                    <a:gd name="csX21" fmla="*/ 32153 w 54753"/>
                    <a:gd name="csY21" fmla="*/ 9223 h 71644"/>
                    <a:gd name="csX22" fmla="*/ 26242 w 54753"/>
                    <a:gd name="csY22" fmla="*/ 20976 h 71644"/>
                    <a:gd name="csX23" fmla="*/ 24483 w 54753"/>
                    <a:gd name="csY23" fmla="*/ 34489 h 71644"/>
                    <a:gd name="csX24" fmla="*/ 24483 w 54753"/>
                    <a:gd name="csY24" fmla="*/ 61091 h 71644"/>
                    <a:gd name="csX25" fmla="*/ 40247 w 54753"/>
                    <a:gd name="csY25" fmla="*/ 66158 h 71644"/>
                    <a:gd name="csX26" fmla="*/ 40247 w 54753"/>
                    <a:gd name="csY26" fmla="*/ 71929 h 71644"/>
                    <a:gd name="csX27" fmla="*/ 554 w 54753"/>
                    <a:gd name="csY27" fmla="*/ 71929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554" y="71929"/>
                      </a:moveTo>
                      <a:lnTo>
                        <a:pt x="554" y="66158"/>
                      </a:lnTo>
                      <a:cubicBezTo>
                        <a:pt x="4214" y="66158"/>
                        <a:pt x="7240" y="65877"/>
                        <a:pt x="9633" y="65314"/>
                      </a:cubicBezTo>
                      <a:cubicBezTo>
                        <a:pt x="12026" y="64751"/>
                        <a:pt x="13222" y="63343"/>
                        <a:pt x="13222" y="61091"/>
                      </a:cubicBezTo>
                      <a:lnTo>
                        <a:pt x="13222" y="16753"/>
                      </a:lnTo>
                      <a:cubicBezTo>
                        <a:pt x="13222" y="13938"/>
                        <a:pt x="12776" y="11874"/>
                        <a:pt x="11885" y="10560"/>
                      </a:cubicBezTo>
                      <a:cubicBezTo>
                        <a:pt x="10993" y="9246"/>
                        <a:pt x="9727" y="8449"/>
                        <a:pt x="8085" y="8167"/>
                      </a:cubicBezTo>
                      <a:cubicBezTo>
                        <a:pt x="6442" y="7885"/>
                        <a:pt x="3932" y="7745"/>
                        <a:pt x="554" y="7745"/>
                      </a:cubicBezTo>
                      <a:lnTo>
                        <a:pt x="554" y="1974"/>
                      </a:lnTo>
                      <a:lnTo>
                        <a:pt x="23778" y="285"/>
                      </a:lnTo>
                      <a:lnTo>
                        <a:pt x="23778" y="16049"/>
                      </a:lnTo>
                      <a:cubicBezTo>
                        <a:pt x="25468" y="11358"/>
                        <a:pt x="27931" y="7558"/>
                        <a:pt x="31169" y="4648"/>
                      </a:cubicBezTo>
                      <a:cubicBezTo>
                        <a:pt x="34406" y="1739"/>
                        <a:pt x="38323" y="285"/>
                        <a:pt x="42921" y="285"/>
                      </a:cubicBezTo>
                      <a:cubicBezTo>
                        <a:pt x="46112" y="285"/>
                        <a:pt x="48974" y="1223"/>
                        <a:pt x="51508" y="3100"/>
                      </a:cubicBezTo>
                      <a:cubicBezTo>
                        <a:pt x="54041" y="4977"/>
                        <a:pt x="55308" y="7510"/>
                        <a:pt x="55308" y="10701"/>
                      </a:cubicBezTo>
                      <a:cubicBezTo>
                        <a:pt x="55308" y="12578"/>
                        <a:pt x="54604" y="14243"/>
                        <a:pt x="53197" y="15697"/>
                      </a:cubicBezTo>
                      <a:cubicBezTo>
                        <a:pt x="51789" y="17152"/>
                        <a:pt x="50053" y="17879"/>
                        <a:pt x="47988" y="17879"/>
                      </a:cubicBezTo>
                      <a:cubicBezTo>
                        <a:pt x="46018" y="17879"/>
                        <a:pt x="44329" y="17175"/>
                        <a:pt x="42921" y="15768"/>
                      </a:cubicBezTo>
                      <a:cubicBezTo>
                        <a:pt x="41514" y="14361"/>
                        <a:pt x="40810" y="12672"/>
                        <a:pt x="40810" y="10701"/>
                      </a:cubicBezTo>
                      <a:cubicBezTo>
                        <a:pt x="40810" y="7792"/>
                        <a:pt x="41843" y="5728"/>
                        <a:pt x="43907" y="4508"/>
                      </a:cubicBezTo>
                      <a:lnTo>
                        <a:pt x="42921" y="4508"/>
                      </a:lnTo>
                      <a:cubicBezTo>
                        <a:pt x="38511" y="4508"/>
                        <a:pt x="34922" y="6080"/>
                        <a:pt x="32153" y="9223"/>
                      </a:cubicBezTo>
                      <a:cubicBezTo>
                        <a:pt x="29385" y="12366"/>
                        <a:pt x="27415" y="16284"/>
                        <a:pt x="26242" y="20976"/>
                      </a:cubicBezTo>
                      <a:cubicBezTo>
                        <a:pt x="25069" y="25668"/>
                        <a:pt x="24483" y="30172"/>
                        <a:pt x="24483" y="34489"/>
                      </a:cubicBezTo>
                      <a:lnTo>
                        <a:pt x="24483" y="61091"/>
                      </a:lnTo>
                      <a:cubicBezTo>
                        <a:pt x="24483" y="64469"/>
                        <a:pt x="29738" y="66158"/>
                        <a:pt x="40247" y="66158"/>
                      </a:cubicBezTo>
                      <a:lnTo>
                        <a:pt x="40247" y="71929"/>
                      </a:lnTo>
                      <a:lnTo>
                        <a:pt x="554" y="7192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D80C4CBC-B7D2-D145-520D-E1A68360454A}"/>
                    </a:ext>
                  </a:extLst>
                </p:cNvPr>
                <p:cNvSpPr/>
                <p:nvPr/>
              </p:nvSpPr>
              <p:spPr>
                <a:xfrm>
                  <a:off x="5335781" y="2687419"/>
                  <a:ext cx="74178" cy="106833"/>
                </a:xfrm>
                <a:custGeom>
                  <a:avLst/>
                  <a:gdLst>
                    <a:gd name="csX0" fmla="*/ 554 w 74178"/>
                    <a:gd name="csY0" fmla="*/ 86427 h 106833"/>
                    <a:gd name="csX1" fmla="*/ 4777 w 74178"/>
                    <a:gd name="csY1" fmla="*/ 76363 h 106833"/>
                    <a:gd name="csX2" fmla="*/ 14770 w 74178"/>
                    <a:gd name="csY2" fmla="*/ 70240 h 106833"/>
                    <a:gd name="csX3" fmla="*/ 9844 w 74178"/>
                    <a:gd name="csY3" fmla="*/ 63977 h 106833"/>
                    <a:gd name="csX4" fmla="*/ 8155 w 74178"/>
                    <a:gd name="csY4" fmla="*/ 56164 h 106833"/>
                    <a:gd name="csX5" fmla="*/ 12940 w 74178"/>
                    <a:gd name="csY5" fmla="*/ 42652 h 106833"/>
                    <a:gd name="csX6" fmla="*/ 5481 w 74178"/>
                    <a:gd name="csY6" fmla="*/ 25902 h 106833"/>
                    <a:gd name="csX7" fmla="*/ 7662 w 74178"/>
                    <a:gd name="csY7" fmla="*/ 16401 h 106833"/>
                    <a:gd name="csX8" fmla="*/ 13715 w 74178"/>
                    <a:gd name="csY8" fmla="*/ 8730 h 106833"/>
                    <a:gd name="csX9" fmla="*/ 22371 w 74178"/>
                    <a:gd name="csY9" fmla="*/ 3804 h 106833"/>
                    <a:gd name="csX10" fmla="*/ 32083 w 74178"/>
                    <a:gd name="csY10" fmla="*/ 2114 h 106833"/>
                    <a:gd name="csX11" fmla="*/ 49396 w 74178"/>
                    <a:gd name="csY11" fmla="*/ 7745 h 106833"/>
                    <a:gd name="csX12" fmla="*/ 57279 w 74178"/>
                    <a:gd name="csY12" fmla="*/ 2255 h 106833"/>
                    <a:gd name="csX13" fmla="*/ 66709 w 74178"/>
                    <a:gd name="csY13" fmla="*/ 285 h 106833"/>
                    <a:gd name="csX14" fmla="*/ 72480 w 74178"/>
                    <a:gd name="csY14" fmla="*/ 2748 h 106833"/>
                    <a:gd name="csX15" fmla="*/ 74732 w 74178"/>
                    <a:gd name="csY15" fmla="*/ 8730 h 106833"/>
                    <a:gd name="csX16" fmla="*/ 73184 w 74178"/>
                    <a:gd name="csY16" fmla="*/ 12249 h 106833"/>
                    <a:gd name="csX17" fmla="*/ 69665 w 74178"/>
                    <a:gd name="csY17" fmla="*/ 13797 h 106833"/>
                    <a:gd name="csX18" fmla="*/ 66146 w 74178"/>
                    <a:gd name="csY18" fmla="*/ 12249 h 106833"/>
                    <a:gd name="csX19" fmla="*/ 64598 w 74178"/>
                    <a:gd name="csY19" fmla="*/ 8730 h 106833"/>
                    <a:gd name="csX20" fmla="*/ 66568 w 74178"/>
                    <a:gd name="csY20" fmla="*/ 4507 h 106833"/>
                    <a:gd name="csX21" fmla="*/ 52211 w 74178"/>
                    <a:gd name="csY21" fmla="*/ 10279 h 106833"/>
                    <a:gd name="csX22" fmla="*/ 56926 w 74178"/>
                    <a:gd name="csY22" fmla="*/ 17457 h 106833"/>
                    <a:gd name="csX23" fmla="*/ 58686 w 74178"/>
                    <a:gd name="csY23" fmla="*/ 25902 h 106833"/>
                    <a:gd name="csX24" fmla="*/ 54886 w 74178"/>
                    <a:gd name="csY24" fmla="*/ 38288 h 106833"/>
                    <a:gd name="csX25" fmla="*/ 44892 w 74178"/>
                    <a:gd name="csY25" fmla="*/ 46875 h 106833"/>
                    <a:gd name="csX26" fmla="*/ 32083 w 74178"/>
                    <a:gd name="csY26" fmla="*/ 49971 h 106833"/>
                    <a:gd name="csX27" fmla="*/ 15896 w 74178"/>
                    <a:gd name="csY27" fmla="*/ 45045 h 106833"/>
                    <a:gd name="csX28" fmla="*/ 13503 w 74178"/>
                    <a:gd name="csY28" fmla="*/ 52223 h 106833"/>
                    <a:gd name="csX29" fmla="*/ 16319 w 74178"/>
                    <a:gd name="csY29" fmla="*/ 59683 h 106833"/>
                    <a:gd name="csX30" fmla="*/ 23497 w 74178"/>
                    <a:gd name="csY30" fmla="*/ 62921 h 106833"/>
                    <a:gd name="csX31" fmla="*/ 36728 w 74178"/>
                    <a:gd name="csY31" fmla="*/ 62921 h 106833"/>
                    <a:gd name="csX32" fmla="*/ 54182 w 74178"/>
                    <a:gd name="csY32" fmla="*/ 64680 h 106833"/>
                    <a:gd name="csX33" fmla="*/ 67202 w 74178"/>
                    <a:gd name="csY33" fmla="*/ 71648 h 106833"/>
                    <a:gd name="csX34" fmla="*/ 72480 w 74178"/>
                    <a:gd name="csY34" fmla="*/ 86427 h 106833"/>
                    <a:gd name="csX35" fmla="*/ 66427 w 74178"/>
                    <a:gd name="csY35" fmla="*/ 98321 h 106833"/>
                    <a:gd name="csX36" fmla="*/ 52071 w 74178"/>
                    <a:gd name="csY36" fmla="*/ 105077 h 106833"/>
                    <a:gd name="csX37" fmla="*/ 36587 w 74178"/>
                    <a:gd name="csY37" fmla="*/ 107118 h 106833"/>
                    <a:gd name="csX38" fmla="*/ 21034 w 74178"/>
                    <a:gd name="csY38" fmla="*/ 105077 h 106833"/>
                    <a:gd name="csX39" fmla="*/ 6607 w 74178"/>
                    <a:gd name="csY39" fmla="*/ 98321 h 106833"/>
                    <a:gd name="csX40" fmla="*/ 554 w 74178"/>
                    <a:gd name="csY40" fmla="*/ 86427 h 106833"/>
                    <a:gd name="csX41" fmla="*/ 9703 w 74178"/>
                    <a:gd name="csY41" fmla="*/ 86427 h 106833"/>
                    <a:gd name="csX42" fmla="*/ 14137 w 74178"/>
                    <a:gd name="csY42" fmla="*/ 95576 h 106833"/>
                    <a:gd name="csX43" fmla="*/ 24834 w 74178"/>
                    <a:gd name="csY43" fmla="*/ 100995 h 106833"/>
                    <a:gd name="csX44" fmla="*/ 36587 w 74178"/>
                    <a:gd name="csY44" fmla="*/ 102755 h 106833"/>
                    <a:gd name="csX45" fmla="*/ 48341 w 74178"/>
                    <a:gd name="csY45" fmla="*/ 100995 h 106833"/>
                    <a:gd name="csX46" fmla="*/ 58968 w 74178"/>
                    <a:gd name="csY46" fmla="*/ 95576 h 106833"/>
                    <a:gd name="csX47" fmla="*/ 63331 w 74178"/>
                    <a:gd name="csY47" fmla="*/ 86427 h 106833"/>
                    <a:gd name="csX48" fmla="*/ 55590 w 74178"/>
                    <a:gd name="csY48" fmla="*/ 75448 h 106833"/>
                    <a:gd name="csX49" fmla="*/ 36728 w 74178"/>
                    <a:gd name="csY49" fmla="*/ 72915 h 106833"/>
                    <a:gd name="csX50" fmla="*/ 23497 w 74178"/>
                    <a:gd name="csY50" fmla="*/ 72915 h 106833"/>
                    <a:gd name="csX51" fmla="*/ 16601 w 74178"/>
                    <a:gd name="csY51" fmla="*/ 74744 h 106833"/>
                    <a:gd name="csX52" fmla="*/ 11604 w 74178"/>
                    <a:gd name="csY52" fmla="*/ 79741 h 106833"/>
                    <a:gd name="csX53" fmla="*/ 9703 w 74178"/>
                    <a:gd name="csY53" fmla="*/ 86427 h 106833"/>
                    <a:gd name="csX54" fmla="*/ 32083 w 74178"/>
                    <a:gd name="csY54" fmla="*/ 45608 h 106833"/>
                    <a:gd name="csX55" fmla="*/ 45878 w 74178"/>
                    <a:gd name="csY55" fmla="*/ 25902 h 106833"/>
                    <a:gd name="csX56" fmla="*/ 42921 w 74178"/>
                    <a:gd name="csY56" fmla="*/ 11968 h 106833"/>
                    <a:gd name="csX57" fmla="*/ 32083 w 74178"/>
                    <a:gd name="csY57" fmla="*/ 6478 h 106833"/>
                    <a:gd name="csX58" fmla="*/ 21245 w 74178"/>
                    <a:gd name="csY58" fmla="*/ 11968 h 106833"/>
                    <a:gd name="csX59" fmla="*/ 18290 w 74178"/>
                    <a:gd name="csY59" fmla="*/ 25902 h 106833"/>
                    <a:gd name="csX60" fmla="*/ 19416 w 74178"/>
                    <a:gd name="csY60" fmla="*/ 35615 h 106833"/>
                    <a:gd name="csX61" fmla="*/ 23568 w 74178"/>
                    <a:gd name="csY61" fmla="*/ 42793 h 106833"/>
                    <a:gd name="csX62" fmla="*/ 32083 w 74178"/>
                    <a:gd name="csY62" fmla="*/ 45608 h 10683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</a:cxnLst>
                  <a:rect l="l" t="t" r="r" b="b"/>
                  <a:pathLst>
                    <a:path w="74178" h="106833">
                      <a:moveTo>
                        <a:pt x="554" y="86427"/>
                      </a:moveTo>
                      <a:cubicBezTo>
                        <a:pt x="554" y="82580"/>
                        <a:pt x="1962" y="79225"/>
                        <a:pt x="4777" y="76363"/>
                      </a:cubicBezTo>
                      <a:cubicBezTo>
                        <a:pt x="7592" y="73501"/>
                        <a:pt x="10923" y="71460"/>
                        <a:pt x="14770" y="70240"/>
                      </a:cubicBezTo>
                      <a:cubicBezTo>
                        <a:pt x="12612" y="68551"/>
                        <a:pt x="10970" y="66463"/>
                        <a:pt x="9844" y="63977"/>
                      </a:cubicBezTo>
                      <a:cubicBezTo>
                        <a:pt x="8718" y="61490"/>
                        <a:pt x="8155" y="58886"/>
                        <a:pt x="8155" y="56164"/>
                      </a:cubicBezTo>
                      <a:cubicBezTo>
                        <a:pt x="8155" y="51098"/>
                        <a:pt x="9750" y="46593"/>
                        <a:pt x="12940" y="42652"/>
                      </a:cubicBezTo>
                      <a:cubicBezTo>
                        <a:pt x="7967" y="37772"/>
                        <a:pt x="5481" y="32189"/>
                        <a:pt x="5481" y="25902"/>
                      </a:cubicBezTo>
                      <a:cubicBezTo>
                        <a:pt x="5481" y="22524"/>
                        <a:pt x="6208" y="19357"/>
                        <a:pt x="7662" y="16401"/>
                      </a:cubicBezTo>
                      <a:cubicBezTo>
                        <a:pt x="9117" y="13445"/>
                        <a:pt x="11135" y="10889"/>
                        <a:pt x="13715" y="8730"/>
                      </a:cubicBezTo>
                      <a:cubicBezTo>
                        <a:pt x="16295" y="6572"/>
                        <a:pt x="19181" y="4930"/>
                        <a:pt x="22371" y="3804"/>
                      </a:cubicBezTo>
                      <a:cubicBezTo>
                        <a:pt x="25561" y="2677"/>
                        <a:pt x="28799" y="2114"/>
                        <a:pt x="32083" y="2114"/>
                      </a:cubicBezTo>
                      <a:cubicBezTo>
                        <a:pt x="38558" y="2114"/>
                        <a:pt x="44329" y="3991"/>
                        <a:pt x="49396" y="7745"/>
                      </a:cubicBezTo>
                      <a:cubicBezTo>
                        <a:pt x="51648" y="5399"/>
                        <a:pt x="54276" y="3569"/>
                        <a:pt x="57279" y="2255"/>
                      </a:cubicBezTo>
                      <a:cubicBezTo>
                        <a:pt x="60281" y="942"/>
                        <a:pt x="63425" y="285"/>
                        <a:pt x="66709" y="285"/>
                      </a:cubicBezTo>
                      <a:cubicBezTo>
                        <a:pt x="69055" y="285"/>
                        <a:pt x="70979" y="1106"/>
                        <a:pt x="72480" y="2748"/>
                      </a:cubicBezTo>
                      <a:cubicBezTo>
                        <a:pt x="73982" y="4390"/>
                        <a:pt x="74732" y="6384"/>
                        <a:pt x="74732" y="8730"/>
                      </a:cubicBezTo>
                      <a:cubicBezTo>
                        <a:pt x="74732" y="10044"/>
                        <a:pt x="74216" y="11216"/>
                        <a:pt x="73184" y="12249"/>
                      </a:cubicBezTo>
                      <a:cubicBezTo>
                        <a:pt x="72151" y="13281"/>
                        <a:pt x="70978" y="13797"/>
                        <a:pt x="69665" y="13797"/>
                      </a:cubicBezTo>
                      <a:cubicBezTo>
                        <a:pt x="68351" y="13797"/>
                        <a:pt x="67178" y="13281"/>
                        <a:pt x="66146" y="12249"/>
                      </a:cubicBezTo>
                      <a:cubicBezTo>
                        <a:pt x="65114" y="11216"/>
                        <a:pt x="64598" y="10044"/>
                        <a:pt x="64598" y="8730"/>
                      </a:cubicBezTo>
                      <a:cubicBezTo>
                        <a:pt x="64598" y="6760"/>
                        <a:pt x="65255" y="5352"/>
                        <a:pt x="66568" y="4507"/>
                      </a:cubicBezTo>
                      <a:cubicBezTo>
                        <a:pt x="61032" y="4507"/>
                        <a:pt x="56247" y="6431"/>
                        <a:pt x="52211" y="10279"/>
                      </a:cubicBezTo>
                      <a:cubicBezTo>
                        <a:pt x="54182" y="12249"/>
                        <a:pt x="55753" y="14642"/>
                        <a:pt x="56926" y="17457"/>
                      </a:cubicBezTo>
                      <a:cubicBezTo>
                        <a:pt x="58099" y="20272"/>
                        <a:pt x="58686" y="23087"/>
                        <a:pt x="58686" y="25902"/>
                      </a:cubicBezTo>
                      <a:cubicBezTo>
                        <a:pt x="58686" y="30500"/>
                        <a:pt x="57419" y="34629"/>
                        <a:pt x="54886" y="38288"/>
                      </a:cubicBezTo>
                      <a:cubicBezTo>
                        <a:pt x="52352" y="41948"/>
                        <a:pt x="49021" y="44810"/>
                        <a:pt x="44892" y="46875"/>
                      </a:cubicBezTo>
                      <a:cubicBezTo>
                        <a:pt x="40763" y="48939"/>
                        <a:pt x="36494" y="49971"/>
                        <a:pt x="32083" y="49971"/>
                      </a:cubicBezTo>
                      <a:cubicBezTo>
                        <a:pt x="26171" y="49971"/>
                        <a:pt x="20776" y="48329"/>
                        <a:pt x="15896" y="45045"/>
                      </a:cubicBezTo>
                      <a:cubicBezTo>
                        <a:pt x="14301" y="47203"/>
                        <a:pt x="13503" y="49596"/>
                        <a:pt x="13503" y="52223"/>
                      </a:cubicBezTo>
                      <a:cubicBezTo>
                        <a:pt x="13503" y="55039"/>
                        <a:pt x="14442" y="57525"/>
                        <a:pt x="16319" y="59683"/>
                      </a:cubicBezTo>
                      <a:cubicBezTo>
                        <a:pt x="18195" y="61842"/>
                        <a:pt x="20588" y="62921"/>
                        <a:pt x="23497" y="62921"/>
                      </a:cubicBezTo>
                      <a:lnTo>
                        <a:pt x="36728" y="62921"/>
                      </a:lnTo>
                      <a:cubicBezTo>
                        <a:pt x="43203" y="62921"/>
                        <a:pt x="49021" y="63507"/>
                        <a:pt x="54182" y="64680"/>
                      </a:cubicBezTo>
                      <a:cubicBezTo>
                        <a:pt x="59343" y="65853"/>
                        <a:pt x="63683" y="68176"/>
                        <a:pt x="67202" y="71648"/>
                      </a:cubicBezTo>
                      <a:cubicBezTo>
                        <a:pt x="70721" y="75120"/>
                        <a:pt x="72480" y="80046"/>
                        <a:pt x="72480" y="86427"/>
                      </a:cubicBezTo>
                      <a:cubicBezTo>
                        <a:pt x="72480" y="91213"/>
                        <a:pt x="70463" y="95178"/>
                        <a:pt x="66427" y="98321"/>
                      </a:cubicBezTo>
                      <a:cubicBezTo>
                        <a:pt x="62392" y="101464"/>
                        <a:pt x="57607" y="103716"/>
                        <a:pt x="52071" y="105077"/>
                      </a:cubicBezTo>
                      <a:cubicBezTo>
                        <a:pt x="46534" y="106438"/>
                        <a:pt x="41373" y="107118"/>
                        <a:pt x="36587" y="107118"/>
                      </a:cubicBezTo>
                      <a:cubicBezTo>
                        <a:pt x="31802" y="107118"/>
                        <a:pt x="26617" y="106438"/>
                        <a:pt x="21034" y="105077"/>
                      </a:cubicBezTo>
                      <a:cubicBezTo>
                        <a:pt x="15451" y="103716"/>
                        <a:pt x="10642" y="101464"/>
                        <a:pt x="6607" y="98321"/>
                      </a:cubicBezTo>
                      <a:cubicBezTo>
                        <a:pt x="2572" y="95178"/>
                        <a:pt x="554" y="91213"/>
                        <a:pt x="554" y="86427"/>
                      </a:cubicBezTo>
                      <a:close/>
                      <a:moveTo>
                        <a:pt x="9703" y="86427"/>
                      </a:moveTo>
                      <a:cubicBezTo>
                        <a:pt x="9703" y="90087"/>
                        <a:pt x="11181" y="93137"/>
                        <a:pt x="14137" y="95576"/>
                      </a:cubicBezTo>
                      <a:cubicBezTo>
                        <a:pt x="17093" y="98016"/>
                        <a:pt x="20659" y="99823"/>
                        <a:pt x="24834" y="100995"/>
                      </a:cubicBezTo>
                      <a:cubicBezTo>
                        <a:pt x="29010" y="102168"/>
                        <a:pt x="32928" y="102755"/>
                        <a:pt x="36587" y="102755"/>
                      </a:cubicBezTo>
                      <a:cubicBezTo>
                        <a:pt x="40247" y="102755"/>
                        <a:pt x="44165" y="102168"/>
                        <a:pt x="48341" y="100995"/>
                      </a:cubicBezTo>
                      <a:cubicBezTo>
                        <a:pt x="52516" y="99823"/>
                        <a:pt x="56059" y="98016"/>
                        <a:pt x="58968" y="95576"/>
                      </a:cubicBezTo>
                      <a:cubicBezTo>
                        <a:pt x="61877" y="93137"/>
                        <a:pt x="63331" y="90087"/>
                        <a:pt x="63331" y="86427"/>
                      </a:cubicBezTo>
                      <a:cubicBezTo>
                        <a:pt x="63331" y="80797"/>
                        <a:pt x="60751" y="77137"/>
                        <a:pt x="55590" y="75448"/>
                      </a:cubicBezTo>
                      <a:cubicBezTo>
                        <a:pt x="50428" y="73759"/>
                        <a:pt x="44141" y="72915"/>
                        <a:pt x="36728" y="72915"/>
                      </a:cubicBezTo>
                      <a:lnTo>
                        <a:pt x="23497" y="72915"/>
                      </a:lnTo>
                      <a:cubicBezTo>
                        <a:pt x="20964" y="72915"/>
                        <a:pt x="18665" y="73524"/>
                        <a:pt x="16601" y="74744"/>
                      </a:cubicBezTo>
                      <a:cubicBezTo>
                        <a:pt x="14536" y="75964"/>
                        <a:pt x="12870" y="77630"/>
                        <a:pt x="11604" y="79741"/>
                      </a:cubicBezTo>
                      <a:cubicBezTo>
                        <a:pt x="10336" y="81853"/>
                        <a:pt x="9703" y="84081"/>
                        <a:pt x="9703" y="86427"/>
                      </a:cubicBezTo>
                      <a:close/>
                      <a:moveTo>
                        <a:pt x="32083" y="45608"/>
                      </a:moveTo>
                      <a:cubicBezTo>
                        <a:pt x="41280" y="45608"/>
                        <a:pt x="45878" y="39039"/>
                        <a:pt x="45878" y="25902"/>
                      </a:cubicBezTo>
                      <a:cubicBezTo>
                        <a:pt x="45878" y="20272"/>
                        <a:pt x="44892" y="15627"/>
                        <a:pt x="42921" y="11968"/>
                      </a:cubicBezTo>
                      <a:cubicBezTo>
                        <a:pt x="40951" y="8308"/>
                        <a:pt x="37338" y="6478"/>
                        <a:pt x="32083" y="6478"/>
                      </a:cubicBezTo>
                      <a:cubicBezTo>
                        <a:pt x="26828" y="6478"/>
                        <a:pt x="23216" y="8308"/>
                        <a:pt x="21245" y="11968"/>
                      </a:cubicBezTo>
                      <a:cubicBezTo>
                        <a:pt x="19275" y="15627"/>
                        <a:pt x="18290" y="20272"/>
                        <a:pt x="18290" y="25902"/>
                      </a:cubicBezTo>
                      <a:cubicBezTo>
                        <a:pt x="18290" y="29468"/>
                        <a:pt x="18665" y="32706"/>
                        <a:pt x="19416" y="35615"/>
                      </a:cubicBezTo>
                      <a:cubicBezTo>
                        <a:pt x="20166" y="38523"/>
                        <a:pt x="21550" y="40916"/>
                        <a:pt x="23568" y="42793"/>
                      </a:cubicBezTo>
                      <a:cubicBezTo>
                        <a:pt x="25585" y="44669"/>
                        <a:pt x="28423" y="45608"/>
                        <a:pt x="32083" y="4560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45DB2622-0040-6A14-7910-351F76F78D5A}"/>
                    </a:ext>
                  </a:extLst>
                </p:cNvPr>
                <p:cNvSpPr/>
                <p:nvPr/>
              </p:nvSpPr>
              <p:spPr>
                <a:xfrm>
                  <a:off x="5413647" y="2690938"/>
                  <a:ext cx="79245" cy="103173"/>
                </a:xfrm>
                <a:custGeom>
                  <a:avLst/>
                  <a:gdLst>
                    <a:gd name="csX0" fmla="*/ 8577 w 79245"/>
                    <a:gd name="csY0" fmla="*/ 96843 h 103173"/>
                    <a:gd name="csX1" fmla="*/ 15474 w 79245"/>
                    <a:gd name="csY1" fmla="*/ 99236 h 103173"/>
                    <a:gd name="csX2" fmla="*/ 32083 w 79245"/>
                    <a:gd name="csY2" fmla="*/ 83894 h 103173"/>
                    <a:gd name="csX3" fmla="*/ 37713 w 79245"/>
                    <a:gd name="csY3" fmla="*/ 70240 h 103173"/>
                    <a:gd name="csX4" fmla="*/ 13363 w 79245"/>
                    <a:gd name="csY4" fmla="*/ 10701 h 103173"/>
                    <a:gd name="csX5" fmla="*/ 8789 w 79245"/>
                    <a:gd name="csY5" fmla="*/ 6901 h 103173"/>
                    <a:gd name="csX6" fmla="*/ 554 w 79245"/>
                    <a:gd name="csY6" fmla="*/ 6056 h 103173"/>
                    <a:gd name="csX7" fmla="*/ 554 w 79245"/>
                    <a:gd name="csY7" fmla="*/ 285 h 103173"/>
                    <a:gd name="csX8" fmla="*/ 34616 w 79245"/>
                    <a:gd name="csY8" fmla="*/ 285 h 103173"/>
                    <a:gd name="csX9" fmla="*/ 34616 w 79245"/>
                    <a:gd name="csY9" fmla="*/ 6056 h 103173"/>
                    <a:gd name="csX10" fmla="*/ 25608 w 79245"/>
                    <a:gd name="csY10" fmla="*/ 9856 h 103173"/>
                    <a:gd name="csX11" fmla="*/ 25749 w 79245"/>
                    <a:gd name="csY11" fmla="*/ 10842 h 103173"/>
                    <a:gd name="csX12" fmla="*/ 43907 w 79245"/>
                    <a:gd name="csY12" fmla="*/ 55180 h 103173"/>
                    <a:gd name="csX13" fmla="*/ 60094 w 79245"/>
                    <a:gd name="csY13" fmla="*/ 15346 h 103173"/>
                    <a:gd name="csX14" fmla="*/ 60515 w 79245"/>
                    <a:gd name="csY14" fmla="*/ 12531 h 103173"/>
                    <a:gd name="csX15" fmla="*/ 59460 w 79245"/>
                    <a:gd name="csY15" fmla="*/ 9082 h 103173"/>
                    <a:gd name="csX16" fmla="*/ 56716 w 79245"/>
                    <a:gd name="csY16" fmla="*/ 6830 h 103173"/>
                    <a:gd name="csX17" fmla="*/ 52915 w 79245"/>
                    <a:gd name="csY17" fmla="*/ 6056 h 103173"/>
                    <a:gd name="csX18" fmla="*/ 52915 w 79245"/>
                    <a:gd name="csY18" fmla="*/ 285 h 103173"/>
                    <a:gd name="csX19" fmla="*/ 79799 w 79245"/>
                    <a:gd name="csY19" fmla="*/ 285 h 103173"/>
                    <a:gd name="csX20" fmla="*/ 79799 w 79245"/>
                    <a:gd name="csY20" fmla="*/ 6056 h 103173"/>
                    <a:gd name="csX21" fmla="*/ 71072 w 79245"/>
                    <a:gd name="csY21" fmla="*/ 8308 h 103173"/>
                    <a:gd name="csX22" fmla="*/ 65301 w 79245"/>
                    <a:gd name="csY22" fmla="*/ 15064 h 103173"/>
                    <a:gd name="csX23" fmla="*/ 37150 w 79245"/>
                    <a:gd name="csY23" fmla="*/ 83894 h 103173"/>
                    <a:gd name="csX24" fmla="*/ 32013 w 79245"/>
                    <a:gd name="csY24" fmla="*/ 93465 h 103173"/>
                    <a:gd name="csX25" fmla="*/ 24764 w 79245"/>
                    <a:gd name="csY25" fmla="*/ 100643 h 103173"/>
                    <a:gd name="csX26" fmla="*/ 15474 w 79245"/>
                    <a:gd name="csY26" fmla="*/ 103458 h 103173"/>
                    <a:gd name="csX27" fmla="*/ 5058 w 79245"/>
                    <a:gd name="csY27" fmla="*/ 99587 h 103173"/>
                    <a:gd name="csX28" fmla="*/ 554 w 79245"/>
                    <a:gd name="csY28" fmla="*/ 89946 h 103173"/>
                    <a:gd name="csX29" fmla="*/ 2595 w 79245"/>
                    <a:gd name="csY29" fmla="*/ 84808 h 103173"/>
                    <a:gd name="csX30" fmla="*/ 7733 w 79245"/>
                    <a:gd name="csY30" fmla="*/ 82768 h 103173"/>
                    <a:gd name="csX31" fmla="*/ 11322 w 79245"/>
                    <a:gd name="csY31" fmla="*/ 83682 h 103173"/>
                    <a:gd name="csX32" fmla="*/ 13856 w 79245"/>
                    <a:gd name="csY32" fmla="*/ 86146 h 103173"/>
                    <a:gd name="csX33" fmla="*/ 14770 w 79245"/>
                    <a:gd name="csY33" fmla="*/ 89946 h 103173"/>
                    <a:gd name="csX34" fmla="*/ 13011 w 79245"/>
                    <a:gd name="csY34" fmla="*/ 94520 h 103173"/>
                    <a:gd name="csX35" fmla="*/ 8577 w 79245"/>
                    <a:gd name="csY35" fmla="*/ 96843 h 1031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</a:cxnLst>
                  <a:rect l="l" t="t" r="r" b="b"/>
                  <a:pathLst>
                    <a:path w="79245" h="103173">
                      <a:moveTo>
                        <a:pt x="8577" y="96843"/>
                      </a:moveTo>
                      <a:cubicBezTo>
                        <a:pt x="10642" y="98439"/>
                        <a:pt x="12940" y="99236"/>
                        <a:pt x="15474" y="99236"/>
                      </a:cubicBezTo>
                      <a:cubicBezTo>
                        <a:pt x="22230" y="99236"/>
                        <a:pt x="27766" y="94122"/>
                        <a:pt x="32083" y="83894"/>
                      </a:cubicBezTo>
                      <a:lnTo>
                        <a:pt x="37713" y="70240"/>
                      </a:lnTo>
                      <a:lnTo>
                        <a:pt x="13363" y="10701"/>
                      </a:lnTo>
                      <a:cubicBezTo>
                        <a:pt x="12331" y="8730"/>
                        <a:pt x="10806" y="7463"/>
                        <a:pt x="8789" y="6901"/>
                      </a:cubicBezTo>
                      <a:cubicBezTo>
                        <a:pt x="6771" y="6337"/>
                        <a:pt x="4026" y="6056"/>
                        <a:pt x="554" y="6056"/>
                      </a:cubicBezTo>
                      <a:lnTo>
                        <a:pt x="554" y="285"/>
                      </a:lnTo>
                      <a:lnTo>
                        <a:pt x="34616" y="285"/>
                      </a:lnTo>
                      <a:lnTo>
                        <a:pt x="34616" y="6056"/>
                      </a:lnTo>
                      <a:cubicBezTo>
                        <a:pt x="28611" y="6056"/>
                        <a:pt x="25608" y="7322"/>
                        <a:pt x="25608" y="9856"/>
                      </a:cubicBezTo>
                      <a:cubicBezTo>
                        <a:pt x="25608" y="10325"/>
                        <a:pt x="25655" y="10654"/>
                        <a:pt x="25749" y="10842"/>
                      </a:cubicBezTo>
                      <a:lnTo>
                        <a:pt x="43907" y="55180"/>
                      </a:lnTo>
                      <a:lnTo>
                        <a:pt x="60094" y="15346"/>
                      </a:lnTo>
                      <a:cubicBezTo>
                        <a:pt x="60375" y="14502"/>
                        <a:pt x="60515" y="13563"/>
                        <a:pt x="60515" y="12531"/>
                      </a:cubicBezTo>
                      <a:cubicBezTo>
                        <a:pt x="60515" y="11217"/>
                        <a:pt x="60164" y="10067"/>
                        <a:pt x="59460" y="9082"/>
                      </a:cubicBezTo>
                      <a:cubicBezTo>
                        <a:pt x="58757" y="8097"/>
                        <a:pt x="57842" y="7346"/>
                        <a:pt x="56716" y="6830"/>
                      </a:cubicBezTo>
                      <a:cubicBezTo>
                        <a:pt x="55590" y="6314"/>
                        <a:pt x="54323" y="6056"/>
                        <a:pt x="52915" y="6056"/>
                      </a:cubicBezTo>
                      <a:lnTo>
                        <a:pt x="52915" y="285"/>
                      </a:lnTo>
                      <a:lnTo>
                        <a:pt x="79799" y="285"/>
                      </a:lnTo>
                      <a:lnTo>
                        <a:pt x="79799" y="6056"/>
                      </a:lnTo>
                      <a:cubicBezTo>
                        <a:pt x="76515" y="6056"/>
                        <a:pt x="73606" y="6806"/>
                        <a:pt x="71072" y="8308"/>
                      </a:cubicBezTo>
                      <a:cubicBezTo>
                        <a:pt x="68538" y="9809"/>
                        <a:pt x="66615" y="12061"/>
                        <a:pt x="65301" y="15064"/>
                      </a:cubicBezTo>
                      <a:lnTo>
                        <a:pt x="37150" y="83894"/>
                      </a:lnTo>
                      <a:cubicBezTo>
                        <a:pt x="35743" y="87366"/>
                        <a:pt x="34030" y="90556"/>
                        <a:pt x="32013" y="93465"/>
                      </a:cubicBezTo>
                      <a:cubicBezTo>
                        <a:pt x="29995" y="96374"/>
                        <a:pt x="27579" y="98766"/>
                        <a:pt x="24764" y="100643"/>
                      </a:cubicBezTo>
                      <a:cubicBezTo>
                        <a:pt x="21948" y="102520"/>
                        <a:pt x="18852" y="103458"/>
                        <a:pt x="15474" y="103458"/>
                      </a:cubicBezTo>
                      <a:cubicBezTo>
                        <a:pt x="11533" y="103458"/>
                        <a:pt x="8061" y="102168"/>
                        <a:pt x="5058" y="99587"/>
                      </a:cubicBezTo>
                      <a:cubicBezTo>
                        <a:pt x="2055" y="97007"/>
                        <a:pt x="554" y="93794"/>
                        <a:pt x="554" y="89946"/>
                      </a:cubicBezTo>
                      <a:cubicBezTo>
                        <a:pt x="554" y="87882"/>
                        <a:pt x="1234" y="86169"/>
                        <a:pt x="2595" y="84808"/>
                      </a:cubicBezTo>
                      <a:cubicBezTo>
                        <a:pt x="3956" y="83448"/>
                        <a:pt x="5668" y="82768"/>
                        <a:pt x="7733" y="82768"/>
                      </a:cubicBezTo>
                      <a:cubicBezTo>
                        <a:pt x="9046" y="82768"/>
                        <a:pt x="10242" y="83073"/>
                        <a:pt x="11322" y="83682"/>
                      </a:cubicBezTo>
                      <a:cubicBezTo>
                        <a:pt x="12401" y="84292"/>
                        <a:pt x="13246" y="85114"/>
                        <a:pt x="13856" y="86146"/>
                      </a:cubicBezTo>
                      <a:cubicBezTo>
                        <a:pt x="14465" y="87178"/>
                        <a:pt x="14770" y="88444"/>
                        <a:pt x="14770" y="89946"/>
                      </a:cubicBezTo>
                      <a:cubicBezTo>
                        <a:pt x="14770" y="91635"/>
                        <a:pt x="14184" y="93160"/>
                        <a:pt x="13011" y="94520"/>
                      </a:cubicBezTo>
                      <a:cubicBezTo>
                        <a:pt x="11838" y="95881"/>
                        <a:pt x="10360" y="96655"/>
                        <a:pt x="8577" y="9684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2B86D4DA-D297-42EA-C5AD-3415A9E271AC}"/>
                    </a:ext>
                  </a:extLst>
                </p:cNvPr>
                <p:cNvSpPr/>
                <p:nvPr/>
              </p:nvSpPr>
              <p:spPr>
                <a:xfrm>
                  <a:off x="5562841" y="2639281"/>
                  <a:ext cx="38144" cy="162150"/>
                </a:xfrm>
                <a:custGeom>
                  <a:avLst/>
                  <a:gdLst>
                    <a:gd name="csX0" fmla="*/ 35039 w 38144"/>
                    <a:gd name="csY0" fmla="*/ 162154 h 162150"/>
                    <a:gd name="csX1" fmla="*/ 19486 w 38144"/>
                    <a:gd name="csY1" fmla="*/ 145756 h 162150"/>
                    <a:gd name="csX2" fmla="*/ 8789 w 38144"/>
                    <a:gd name="csY2" fmla="*/ 126121 h 162150"/>
                    <a:gd name="csX3" fmla="*/ 2595 w 38144"/>
                    <a:gd name="csY3" fmla="*/ 104303 h 162150"/>
                    <a:gd name="csX4" fmla="*/ 554 w 38144"/>
                    <a:gd name="csY4" fmla="*/ 81360 h 162150"/>
                    <a:gd name="csX5" fmla="*/ 2595 w 38144"/>
                    <a:gd name="csY5" fmla="*/ 58276 h 162150"/>
                    <a:gd name="csX6" fmla="*/ 8859 w 38144"/>
                    <a:gd name="csY6" fmla="*/ 36388 h 162150"/>
                    <a:gd name="csX7" fmla="*/ 19697 w 38144"/>
                    <a:gd name="csY7" fmla="*/ 16683 h 162150"/>
                    <a:gd name="csX8" fmla="*/ 35039 w 38144"/>
                    <a:gd name="csY8" fmla="*/ 567 h 162150"/>
                    <a:gd name="csX9" fmla="*/ 35884 w 38144"/>
                    <a:gd name="csY9" fmla="*/ 285 h 162150"/>
                    <a:gd name="csX10" fmla="*/ 37432 w 38144"/>
                    <a:gd name="csY10" fmla="*/ 285 h 162150"/>
                    <a:gd name="csX11" fmla="*/ 38276 w 38144"/>
                    <a:gd name="csY11" fmla="*/ 707 h 162150"/>
                    <a:gd name="csX12" fmla="*/ 38699 w 38144"/>
                    <a:gd name="csY12" fmla="*/ 1693 h 162150"/>
                    <a:gd name="csX13" fmla="*/ 38276 w 38144"/>
                    <a:gd name="csY13" fmla="*/ 2678 h 162150"/>
                    <a:gd name="csX14" fmla="*/ 25116 w 38144"/>
                    <a:gd name="csY14" fmla="*/ 19428 h 162150"/>
                    <a:gd name="csX15" fmla="*/ 16671 w 38144"/>
                    <a:gd name="csY15" fmla="*/ 38289 h 162150"/>
                    <a:gd name="csX16" fmla="*/ 12026 w 38144"/>
                    <a:gd name="csY16" fmla="*/ 58981 h 162150"/>
                    <a:gd name="csX17" fmla="*/ 10548 w 38144"/>
                    <a:gd name="csY17" fmla="*/ 81360 h 162150"/>
                    <a:gd name="csX18" fmla="*/ 38136 w 38144"/>
                    <a:gd name="csY18" fmla="*/ 159620 h 162150"/>
                    <a:gd name="csX19" fmla="*/ 38699 w 38144"/>
                    <a:gd name="csY19" fmla="*/ 161028 h 162150"/>
                    <a:gd name="csX20" fmla="*/ 38206 w 38144"/>
                    <a:gd name="csY20" fmla="*/ 161942 h 162150"/>
                    <a:gd name="csX21" fmla="*/ 37432 w 38144"/>
                    <a:gd name="csY21" fmla="*/ 162435 h 162150"/>
                    <a:gd name="csX22" fmla="*/ 35884 w 38144"/>
                    <a:gd name="csY22" fmla="*/ 162435 h 162150"/>
                    <a:gd name="csX23" fmla="*/ 35039 w 38144"/>
                    <a:gd name="csY23" fmla="*/ 162154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8144" h="162150">
                      <a:moveTo>
                        <a:pt x="35039" y="162154"/>
                      </a:moveTo>
                      <a:cubicBezTo>
                        <a:pt x="29033" y="157368"/>
                        <a:pt x="23849" y="151902"/>
                        <a:pt x="19486" y="145756"/>
                      </a:cubicBezTo>
                      <a:cubicBezTo>
                        <a:pt x="15122" y="139609"/>
                        <a:pt x="11557" y="133064"/>
                        <a:pt x="8789" y="126121"/>
                      </a:cubicBezTo>
                      <a:cubicBezTo>
                        <a:pt x="6021" y="119176"/>
                        <a:pt x="3956" y="111904"/>
                        <a:pt x="2595" y="104303"/>
                      </a:cubicBezTo>
                      <a:cubicBezTo>
                        <a:pt x="1234" y="96703"/>
                        <a:pt x="554" y="89055"/>
                        <a:pt x="554" y="81360"/>
                      </a:cubicBezTo>
                      <a:cubicBezTo>
                        <a:pt x="554" y="73572"/>
                        <a:pt x="1234" y="65877"/>
                        <a:pt x="2595" y="58276"/>
                      </a:cubicBezTo>
                      <a:cubicBezTo>
                        <a:pt x="3956" y="50675"/>
                        <a:pt x="6044" y="43380"/>
                        <a:pt x="8859" y="36388"/>
                      </a:cubicBezTo>
                      <a:cubicBezTo>
                        <a:pt x="11674" y="29398"/>
                        <a:pt x="15286" y="22829"/>
                        <a:pt x="19697" y="16683"/>
                      </a:cubicBezTo>
                      <a:cubicBezTo>
                        <a:pt x="24107" y="10537"/>
                        <a:pt x="29221" y="5165"/>
                        <a:pt x="35039" y="567"/>
                      </a:cubicBezTo>
                      <a:cubicBezTo>
                        <a:pt x="35039" y="379"/>
                        <a:pt x="35321" y="285"/>
                        <a:pt x="35884" y="285"/>
                      </a:cubicBezTo>
                      <a:lnTo>
                        <a:pt x="37432" y="285"/>
                      </a:lnTo>
                      <a:cubicBezTo>
                        <a:pt x="37713" y="285"/>
                        <a:pt x="37995" y="426"/>
                        <a:pt x="38276" y="707"/>
                      </a:cubicBezTo>
                      <a:cubicBezTo>
                        <a:pt x="38558" y="989"/>
                        <a:pt x="38699" y="1318"/>
                        <a:pt x="38699" y="1693"/>
                      </a:cubicBezTo>
                      <a:cubicBezTo>
                        <a:pt x="38699" y="2162"/>
                        <a:pt x="38558" y="2490"/>
                        <a:pt x="38276" y="2678"/>
                      </a:cubicBezTo>
                      <a:cubicBezTo>
                        <a:pt x="33022" y="7933"/>
                        <a:pt x="28635" y="13516"/>
                        <a:pt x="25116" y="19428"/>
                      </a:cubicBezTo>
                      <a:cubicBezTo>
                        <a:pt x="21597" y="25339"/>
                        <a:pt x="18782" y="31627"/>
                        <a:pt x="16671" y="38289"/>
                      </a:cubicBezTo>
                      <a:cubicBezTo>
                        <a:pt x="14559" y="44952"/>
                        <a:pt x="13011" y="51849"/>
                        <a:pt x="12026" y="58981"/>
                      </a:cubicBezTo>
                      <a:cubicBezTo>
                        <a:pt x="11041" y="66112"/>
                        <a:pt x="10548" y="73572"/>
                        <a:pt x="10548" y="81360"/>
                      </a:cubicBezTo>
                      <a:cubicBezTo>
                        <a:pt x="10548" y="115705"/>
                        <a:pt x="19744" y="141791"/>
                        <a:pt x="38136" y="159620"/>
                      </a:cubicBezTo>
                      <a:cubicBezTo>
                        <a:pt x="38511" y="159995"/>
                        <a:pt x="38699" y="160465"/>
                        <a:pt x="38699" y="161028"/>
                      </a:cubicBezTo>
                      <a:cubicBezTo>
                        <a:pt x="38699" y="161310"/>
                        <a:pt x="38535" y="161614"/>
                        <a:pt x="38206" y="161942"/>
                      </a:cubicBezTo>
                      <a:cubicBezTo>
                        <a:pt x="37878" y="162271"/>
                        <a:pt x="37620" y="162435"/>
                        <a:pt x="37432" y="162435"/>
                      </a:cubicBezTo>
                      <a:lnTo>
                        <a:pt x="35884" y="162435"/>
                      </a:lnTo>
                      <a:cubicBezTo>
                        <a:pt x="35321" y="162435"/>
                        <a:pt x="35039" y="162341"/>
                        <a:pt x="35039" y="16215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63AD0AC9-1107-F2B4-522B-252DC626FA3B}"/>
                    </a:ext>
                  </a:extLst>
                </p:cNvPr>
                <p:cNvSpPr/>
                <p:nvPr/>
              </p:nvSpPr>
              <p:spPr>
                <a:xfrm>
                  <a:off x="5614505" y="2650119"/>
                  <a:ext cx="137096" cy="110773"/>
                </a:xfrm>
                <a:custGeom>
                  <a:avLst/>
                  <a:gdLst>
                    <a:gd name="csX0" fmla="*/ 554 w 137096"/>
                    <a:gd name="csY0" fmla="*/ 111059 h 110773"/>
                    <a:gd name="csX1" fmla="*/ 554 w 137096"/>
                    <a:gd name="csY1" fmla="*/ 105288 h 110773"/>
                    <a:gd name="csX2" fmla="*/ 17164 w 137096"/>
                    <a:gd name="csY2" fmla="*/ 95717 h 110773"/>
                    <a:gd name="csX3" fmla="*/ 17164 w 137096"/>
                    <a:gd name="csY3" fmla="*/ 11123 h 110773"/>
                    <a:gd name="csX4" fmla="*/ 554 w 137096"/>
                    <a:gd name="csY4" fmla="*/ 6056 h 110773"/>
                    <a:gd name="csX5" fmla="*/ 554 w 137096"/>
                    <a:gd name="csY5" fmla="*/ 285 h 110773"/>
                    <a:gd name="csX6" fmla="*/ 31098 w 137096"/>
                    <a:gd name="csY6" fmla="*/ 285 h 110773"/>
                    <a:gd name="csX7" fmla="*/ 33772 w 137096"/>
                    <a:gd name="csY7" fmla="*/ 2114 h 110773"/>
                    <a:gd name="csX8" fmla="*/ 69102 w 137096"/>
                    <a:gd name="csY8" fmla="*/ 93887 h 110773"/>
                    <a:gd name="csX9" fmla="*/ 104432 w 137096"/>
                    <a:gd name="csY9" fmla="*/ 2114 h 110773"/>
                    <a:gd name="csX10" fmla="*/ 106965 w 137096"/>
                    <a:gd name="csY10" fmla="*/ 285 h 110773"/>
                    <a:gd name="csX11" fmla="*/ 137650 w 137096"/>
                    <a:gd name="csY11" fmla="*/ 285 h 110773"/>
                    <a:gd name="csX12" fmla="*/ 137650 w 137096"/>
                    <a:gd name="csY12" fmla="*/ 6056 h 110773"/>
                    <a:gd name="csX13" fmla="*/ 120900 w 137096"/>
                    <a:gd name="csY13" fmla="*/ 11123 h 110773"/>
                    <a:gd name="csX14" fmla="*/ 120900 w 137096"/>
                    <a:gd name="csY14" fmla="*/ 100221 h 110773"/>
                    <a:gd name="csX15" fmla="*/ 137650 w 137096"/>
                    <a:gd name="csY15" fmla="*/ 105288 h 110773"/>
                    <a:gd name="csX16" fmla="*/ 137650 w 137096"/>
                    <a:gd name="csY16" fmla="*/ 111059 h 110773"/>
                    <a:gd name="csX17" fmla="*/ 90497 w 137096"/>
                    <a:gd name="csY17" fmla="*/ 111059 h 110773"/>
                    <a:gd name="csX18" fmla="*/ 90497 w 137096"/>
                    <a:gd name="csY18" fmla="*/ 105288 h 110773"/>
                    <a:gd name="csX19" fmla="*/ 107106 w 137096"/>
                    <a:gd name="csY19" fmla="*/ 100221 h 110773"/>
                    <a:gd name="csX20" fmla="*/ 107106 w 137096"/>
                    <a:gd name="csY20" fmla="*/ 5774 h 110773"/>
                    <a:gd name="csX21" fmla="*/ 67272 w 137096"/>
                    <a:gd name="csY21" fmla="*/ 109229 h 110773"/>
                    <a:gd name="csX22" fmla="*/ 64598 w 137096"/>
                    <a:gd name="csY22" fmla="*/ 111059 h 110773"/>
                    <a:gd name="csX23" fmla="*/ 61783 w 137096"/>
                    <a:gd name="csY23" fmla="*/ 109229 h 110773"/>
                    <a:gd name="csX24" fmla="*/ 22371 w 137096"/>
                    <a:gd name="csY24" fmla="*/ 7041 h 110773"/>
                    <a:gd name="csX25" fmla="*/ 22371 w 137096"/>
                    <a:gd name="csY25" fmla="*/ 95717 h 110773"/>
                    <a:gd name="csX26" fmla="*/ 38980 w 137096"/>
                    <a:gd name="csY26" fmla="*/ 105288 h 110773"/>
                    <a:gd name="csX27" fmla="*/ 38980 w 137096"/>
                    <a:gd name="csY27" fmla="*/ 111059 h 110773"/>
                    <a:gd name="csX28" fmla="*/ 554 w 137096"/>
                    <a:gd name="csY28" fmla="*/ 111059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</a:cxnLst>
                  <a:rect l="l" t="t" r="r" b="b"/>
                  <a:pathLst>
                    <a:path w="137096" h="110773">
                      <a:moveTo>
                        <a:pt x="554" y="111059"/>
                      </a:moveTo>
                      <a:lnTo>
                        <a:pt x="554" y="105288"/>
                      </a:lnTo>
                      <a:cubicBezTo>
                        <a:pt x="11627" y="105288"/>
                        <a:pt x="17164" y="102097"/>
                        <a:pt x="17164" y="95717"/>
                      </a:cubicBezTo>
                      <a:lnTo>
                        <a:pt x="17164" y="11123"/>
                      </a:lnTo>
                      <a:cubicBezTo>
                        <a:pt x="17164" y="7745"/>
                        <a:pt x="11627" y="6056"/>
                        <a:pt x="554" y="6056"/>
                      </a:cubicBezTo>
                      <a:lnTo>
                        <a:pt x="554" y="285"/>
                      </a:lnTo>
                      <a:lnTo>
                        <a:pt x="31098" y="285"/>
                      </a:lnTo>
                      <a:cubicBezTo>
                        <a:pt x="32412" y="285"/>
                        <a:pt x="33303" y="895"/>
                        <a:pt x="33772" y="2114"/>
                      </a:cubicBezTo>
                      <a:lnTo>
                        <a:pt x="69102" y="93887"/>
                      </a:lnTo>
                      <a:lnTo>
                        <a:pt x="104432" y="2114"/>
                      </a:lnTo>
                      <a:cubicBezTo>
                        <a:pt x="104807" y="895"/>
                        <a:pt x="105652" y="285"/>
                        <a:pt x="106965" y="285"/>
                      </a:cubicBezTo>
                      <a:lnTo>
                        <a:pt x="137650" y="285"/>
                      </a:lnTo>
                      <a:lnTo>
                        <a:pt x="137650" y="6056"/>
                      </a:lnTo>
                      <a:cubicBezTo>
                        <a:pt x="126483" y="6056"/>
                        <a:pt x="120900" y="7745"/>
                        <a:pt x="120900" y="11123"/>
                      </a:cubicBezTo>
                      <a:lnTo>
                        <a:pt x="120900" y="100221"/>
                      </a:lnTo>
                      <a:cubicBezTo>
                        <a:pt x="120900" y="103599"/>
                        <a:pt x="126483" y="105288"/>
                        <a:pt x="137650" y="105288"/>
                      </a:cubicBezTo>
                      <a:lnTo>
                        <a:pt x="137650" y="111059"/>
                      </a:lnTo>
                      <a:lnTo>
                        <a:pt x="90497" y="111059"/>
                      </a:lnTo>
                      <a:lnTo>
                        <a:pt x="90497" y="105288"/>
                      </a:lnTo>
                      <a:cubicBezTo>
                        <a:pt x="101569" y="105288"/>
                        <a:pt x="107106" y="103599"/>
                        <a:pt x="107106" y="100221"/>
                      </a:cubicBezTo>
                      <a:lnTo>
                        <a:pt x="107106" y="5774"/>
                      </a:lnTo>
                      <a:lnTo>
                        <a:pt x="67272" y="109229"/>
                      </a:lnTo>
                      <a:cubicBezTo>
                        <a:pt x="66803" y="110449"/>
                        <a:pt x="65911" y="111059"/>
                        <a:pt x="64598" y="111059"/>
                      </a:cubicBezTo>
                      <a:cubicBezTo>
                        <a:pt x="63190" y="111059"/>
                        <a:pt x="62252" y="110449"/>
                        <a:pt x="61783" y="109229"/>
                      </a:cubicBezTo>
                      <a:lnTo>
                        <a:pt x="22371" y="7041"/>
                      </a:lnTo>
                      <a:lnTo>
                        <a:pt x="22371" y="95717"/>
                      </a:lnTo>
                      <a:cubicBezTo>
                        <a:pt x="22371" y="102097"/>
                        <a:pt x="27908" y="105288"/>
                        <a:pt x="38980" y="105288"/>
                      </a:cubicBezTo>
                      <a:lnTo>
                        <a:pt x="38980" y="111059"/>
                      </a:lnTo>
                      <a:lnTo>
                        <a:pt x="554" y="111059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EC31D8C3-E180-C1F0-B783-044760E37788}"/>
                    </a:ext>
                  </a:extLst>
                </p:cNvPr>
                <p:cNvSpPr/>
                <p:nvPr/>
              </p:nvSpPr>
              <p:spPr>
                <a:xfrm>
                  <a:off x="5758574" y="2688263"/>
                  <a:ext cx="62776" cy="74460"/>
                </a:xfrm>
                <a:custGeom>
                  <a:avLst/>
                  <a:gdLst>
                    <a:gd name="csX0" fmla="*/ 36446 w 62776"/>
                    <a:gd name="csY0" fmla="*/ 74745 h 74460"/>
                    <a:gd name="csX1" fmla="*/ 18289 w 62776"/>
                    <a:gd name="csY1" fmla="*/ 69536 h 74460"/>
                    <a:gd name="csX2" fmla="*/ 5269 w 62776"/>
                    <a:gd name="csY2" fmla="*/ 55673 h 74460"/>
                    <a:gd name="csX3" fmla="*/ 554 w 62776"/>
                    <a:gd name="csY3" fmla="*/ 37304 h 74460"/>
                    <a:gd name="csX4" fmla="*/ 4846 w 62776"/>
                    <a:gd name="csY4" fmla="*/ 19287 h 74460"/>
                    <a:gd name="csX5" fmla="*/ 16882 w 62776"/>
                    <a:gd name="csY5" fmla="*/ 5493 h 74460"/>
                    <a:gd name="csX6" fmla="*/ 34194 w 62776"/>
                    <a:gd name="csY6" fmla="*/ 285 h 74460"/>
                    <a:gd name="csX7" fmla="*/ 47073 w 62776"/>
                    <a:gd name="csY7" fmla="*/ 2749 h 74460"/>
                    <a:gd name="csX8" fmla="*/ 56152 w 62776"/>
                    <a:gd name="csY8" fmla="*/ 9645 h 74460"/>
                    <a:gd name="csX9" fmla="*/ 61501 w 62776"/>
                    <a:gd name="csY9" fmla="*/ 20132 h 74460"/>
                    <a:gd name="csX10" fmla="*/ 63330 w 62776"/>
                    <a:gd name="csY10" fmla="*/ 33363 h 74460"/>
                    <a:gd name="csX11" fmla="*/ 61641 w 62776"/>
                    <a:gd name="csY11" fmla="*/ 35474 h 74460"/>
                    <a:gd name="csX12" fmla="*/ 14770 w 62776"/>
                    <a:gd name="csY12" fmla="*/ 35474 h 74460"/>
                    <a:gd name="csX13" fmla="*/ 14770 w 62776"/>
                    <a:gd name="csY13" fmla="*/ 37163 h 74460"/>
                    <a:gd name="csX14" fmla="*/ 20189 w 62776"/>
                    <a:gd name="csY14" fmla="*/ 60317 h 74460"/>
                    <a:gd name="csX15" fmla="*/ 37854 w 62776"/>
                    <a:gd name="csY15" fmla="*/ 69959 h 74460"/>
                    <a:gd name="csX16" fmla="*/ 47073 w 62776"/>
                    <a:gd name="csY16" fmla="*/ 67777 h 74460"/>
                    <a:gd name="csX17" fmla="*/ 54463 w 62776"/>
                    <a:gd name="csY17" fmla="*/ 61584 h 74460"/>
                    <a:gd name="csX18" fmla="*/ 58686 w 62776"/>
                    <a:gd name="csY18" fmla="*/ 53068 h 74460"/>
                    <a:gd name="csX19" fmla="*/ 59249 w 62776"/>
                    <a:gd name="csY19" fmla="*/ 52083 h 74460"/>
                    <a:gd name="csX20" fmla="*/ 60234 w 62776"/>
                    <a:gd name="csY20" fmla="*/ 51661 h 74460"/>
                    <a:gd name="csX21" fmla="*/ 61641 w 62776"/>
                    <a:gd name="csY21" fmla="*/ 51661 h 74460"/>
                    <a:gd name="csX22" fmla="*/ 63330 w 62776"/>
                    <a:gd name="csY22" fmla="*/ 53772 h 74460"/>
                    <a:gd name="csX23" fmla="*/ 53478 w 62776"/>
                    <a:gd name="csY23" fmla="*/ 68833 h 74460"/>
                    <a:gd name="csX24" fmla="*/ 36446 w 62776"/>
                    <a:gd name="csY24" fmla="*/ 74745 h 74460"/>
                    <a:gd name="csX25" fmla="*/ 14911 w 62776"/>
                    <a:gd name="csY25" fmla="*/ 31392 h 74460"/>
                    <a:gd name="csX26" fmla="*/ 51929 w 62776"/>
                    <a:gd name="csY26" fmla="*/ 31392 h 74460"/>
                    <a:gd name="csX27" fmla="*/ 50170 w 62776"/>
                    <a:gd name="csY27" fmla="*/ 19076 h 74460"/>
                    <a:gd name="csX28" fmla="*/ 44470 w 62776"/>
                    <a:gd name="csY28" fmla="*/ 8660 h 74460"/>
                    <a:gd name="csX29" fmla="*/ 34194 w 62776"/>
                    <a:gd name="csY29" fmla="*/ 4508 h 74460"/>
                    <a:gd name="csX30" fmla="*/ 19908 w 62776"/>
                    <a:gd name="csY30" fmla="*/ 13094 h 74460"/>
                    <a:gd name="csX31" fmla="*/ 14911 w 62776"/>
                    <a:gd name="csY31" fmla="*/ 31392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</a:cxnLst>
                  <a:rect l="l" t="t" r="r" b="b"/>
                  <a:pathLst>
                    <a:path w="62776" h="74460">
                      <a:moveTo>
                        <a:pt x="36446" y="74745"/>
                      </a:moveTo>
                      <a:cubicBezTo>
                        <a:pt x="29878" y="74745"/>
                        <a:pt x="23825" y="73009"/>
                        <a:pt x="18289" y="69536"/>
                      </a:cubicBezTo>
                      <a:cubicBezTo>
                        <a:pt x="12752" y="66065"/>
                        <a:pt x="8412" y="61443"/>
                        <a:pt x="5269" y="55673"/>
                      </a:cubicBezTo>
                      <a:cubicBezTo>
                        <a:pt x="2126" y="49901"/>
                        <a:pt x="554" y="43778"/>
                        <a:pt x="554" y="37304"/>
                      </a:cubicBezTo>
                      <a:cubicBezTo>
                        <a:pt x="554" y="31017"/>
                        <a:pt x="1985" y="25011"/>
                        <a:pt x="4846" y="19287"/>
                      </a:cubicBezTo>
                      <a:cubicBezTo>
                        <a:pt x="7709" y="13563"/>
                        <a:pt x="11720" y="8965"/>
                        <a:pt x="16882" y="5493"/>
                      </a:cubicBezTo>
                      <a:cubicBezTo>
                        <a:pt x="22042" y="2021"/>
                        <a:pt x="27813" y="285"/>
                        <a:pt x="34194" y="285"/>
                      </a:cubicBezTo>
                      <a:cubicBezTo>
                        <a:pt x="39073" y="285"/>
                        <a:pt x="43366" y="1106"/>
                        <a:pt x="47073" y="2749"/>
                      </a:cubicBezTo>
                      <a:cubicBezTo>
                        <a:pt x="50780" y="4391"/>
                        <a:pt x="53806" y="6689"/>
                        <a:pt x="56152" y="9645"/>
                      </a:cubicBezTo>
                      <a:cubicBezTo>
                        <a:pt x="58498" y="12601"/>
                        <a:pt x="60281" y="16097"/>
                        <a:pt x="61501" y="20132"/>
                      </a:cubicBezTo>
                      <a:cubicBezTo>
                        <a:pt x="62721" y="24167"/>
                        <a:pt x="63330" y="28577"/>
                        <a:pt x="63330" y="33363"/>
                      </a:cubicBezTo>
                      <a:cubicBezTo>
                        <a:pt x="63330" y="34770"/>
                        <a:pt x="62767" y="35474"/>
                        <a:pt x="61641" y="35474"/>
                      </a:cubicBezTo>
                      <a:lnTo>
                        <a:pt x="14770" y="35474"/>
                      </a:lnTo>
                      <a:lnTo>
                        <a:pt x="14770" y="37163"/>
                      </a:lnTo>
                      <a:cubicBezTo>
                        <a:pt x="14770" y="46172"/>
                        <a:pt x="16576" y="53890"/>
                        <a:pt x="20189" y="60317"/>
                      </a:cubicBezTo>
                      <a:cubicBezTo>
                        <a:pt x="23802" y="66745"/>
                        <a:pt x="29690" y="69959"/>
                        <a:pt x="37854" y="69959"/>
                      </a:cubicBezTo>
                      <a:cubicBezTo>
                        <a:pt x="41138" y="69959"/>
                        <a:pt x="44211" y="69232"/>
                        <a:pt x="47073" y="67777"/>
                      </a:cubicBezTo>
                      <a:cubicBezTo>
                        <a:pt x="49935" y="66323"/>
                        <a:pt x="52398" y="64258"/>
                        <a:pt x="54463" y="61584"/>
                      </a:cubicBezTo>
                      <a:cubicBezTo>
                        <a:pt x="56527" y="58910"/>
                        <a:pt x="57935" y="56071"/>
                        <a:pt x="58686" y="53068"/>
                      </a:cubicBezTo>
                      <a:cubicBezTo>
                        <a:pt x="58779" y="52693"/>
                        <a:pt x="58967" y="52364"/>
                        <a:pt x="59249" y="52083"/>
                      </a:cubicBezTo>
                      <a:cubicBezTo>
                        <a:pt x="59530" y="51802"/>
                        <a:pt x="59859" y="51661"/>
                        <a:pt x="60234" y="51661"/>
                      </a:cubicBezTo>
                      <a:lnTo>
                        <a:pt x="61641" y="51661"/>
                      </a:lnTo>
                      <a:cubicBezTo>
                        <a:pt x="62767" y="51661"/>
                        <a:pt x="63330" y="52365"/>
                        <a:pt x="63330" y="53772"/>
                      </a:cubicBezTo>
                      <a:cubicBezTo>
                        <a:pt x="61829" y="59872"/>
                        <a:pt x="58545" y="64892"/>
                        <a:pt x="53478" y="68833"/>
                      </a:cubicBezTo>
                      <a:cubicBezTo>
                        <a:pt x="48411" y="72774"/>
                        <a:pt x="42733" y="74745"/>
                        <a:pt x="36446" y="74745"/>
                      </a:cubicBezTo>
                      <a:close/>
                      <a:moveTo>
                        <a:pt x="14911" y="31392"/>
                      </a:moveTo>
                      <a:lnTo>
                        <a:pt x="51929" y="31392"/>
                      </a:lnTo>
                      <a:cubicBezTo>
                        <a:pt x="51929" y="27357"/>
                        <a:pt x="51343" y="23252"/>
                        <a:pt x="50170" y="19076"/>
                      </a:cubicBezTo>
                      <a:cubicBezTo>
                        <a:pt x="48997" y="14901"/>
                        <a:pt x="47097" y="11428"/>
                        <a:pt x="44470" y="8660"/>
                      </a:cubicBezTo>
                      <a:cubicBezTo>
                        <a:pt x="41842" y="5892"/>
                        <a:pt x="38417" y="4508"/>
                        <a:pt x="34194" y="4508"/>
                      </a:cubicBezTo>
                      <a:cubicBezTo>
                        <a:pt x="28001" y="4508"/>
                        <a:pt x="23239" y="7370"/>
                        <a:pt x="19908" y="13094"/>
                      </a:cubicBezTo>
                      <a:cubicBezTo>
                        <a:pt x="16576" y="18818"/>
                        <a:pt x="14911" y="24917"/>
                        <a:pt x="14911" y="313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D5FAF767-1669-338B-0950-4AABB4CF48AA}"/>
                    </a:ext>
                  </a:extLst>
                </p:cNvPr>
                <p:cNvSpPr/>
                <p:nvPr/>
              </p:nvSpPr>
              <p:spPr>
                <a:xfrm>
                  <a:off x="5827631" y="2650119"/>
                  <a:ext cx="115278" cy="114293"/>
                </a:xfrm>
                <a:custGeom>
                  <a:avLst/>
                  <a:gdLst>
                    <a:gd name="csX0" fmla="*/ 54604 w 115278"/>
                    <a:gd name="csY0" fmla="*/ 112889 h 114293"/>
                    <a:gd name="csX1" fmla="*/ 16319 w 115278"/>
                    <a:gd name="csY1" fmla="*/ 11123 h 114293"/>
                    <a:gd name="csX2" fmla="*/ 10830 w 115278"/>
                    <a:gd name="csY2" fmla="*/ 6900 h 114293"/>
                    <a:gd name="csX3" fmla="*/ 554 w 115278"/>
                    <a:gd name="csY3" fmla="*/ 6056 h 114293"/>
                    <a:gd name="csX4" fmla="*/ 554 w 115278"/>
                    <a:gd name="csY4" fmla="*/ 285 h 114293"/>
                    <a:gd name="csX5" fmla="*/ 45174 w 115278"/>
                    <a:gd name="csY5" fmla="*/ 285 h 114293"/>
                    <a:gd name="csX6" fmla="*/ 45174 w 115278"/>
                    <a:gd name="csY6" fmla="*/ 6056 h 114293"/>
                    <a:gd name="csX7" fmla="*/ 31662 w 115278"/>
                    <a:gd name="csY7" fmla="*/ 10137 h 114293"/>
                    <a:gd name="csX8" fmla="*/ 31802 w 115278"/>
                    <a:gd name="csY8" fmla="*/ 10630 h 114293"/>
                    <a:gd name="csX9" fmla="*/ 31802 w 115278"/>
                    <a:gd name="csY9" fmla="*/ 11123 h 114293"/>
                    <a:gd name="csX10" fmla="*/ 62909 w 115278"/>
                    <a:gd name="csY10" fmla="*/ 93887 h 114293"/>
                    <a:gd name="csX11" fmla="*/ 92326 w 115278"/>
                    <a:gd name="csY11" fmla="*/ 15627 h 114293"/>
                    <a:gd name="csX12" fmla="*/ 92608 w 115278"/>
                    <a:gd name="csY12" fmla="*/ 13656 h 114293"/>
                    <a:gd name="csX13" fmla="*/ 88948 w 115278"/>
                    <a:gd name="csY13" fmla="*/ 7815 h 114293"/>
                    <a:gd name="csX14" fmla="*/ 80785 w 115278"/>
                    <a:gd name="csY14" fmla="*/ 6056 h 114293"/>
                    <a:gd name="csX15" fmla="*/ 80785 w 115278"/>
                    <a:gd name="csY15" fmla="*/ 285 h 114293"/>
                    <a:gd name="csX16" fmla="*/ 115833 w 115278"/>
                    <a:gd name="csY16" fmla="*/ 285 h 114293"/>
                    <a:gd name="csX17" fmla="*/ 115833 w 115278"/>
                    <a:gd name="csY17" fmla="*/ 6056 h 114293"/>
                    <a:gd name="csX18" fmla="*/ 105135 w 115278"/>
                    <a:gd name="csY18" fmla="*/ 8308 h 114293"/>
                    <a:gd name="csX19" fmla="*/ 98520 w 115278"/>
                    <a:gd name="csY19" fmla="*/ 15627 h 114293"/>
                    <a:gd name="csX20" fmla="*/ 61783 w 115278"/>
                    <a:gd name="csY20" fmla="*/ 112889 h 114293"/>
                    <a:gd name="csX21" fmla="*/ 59250 w 115278"/>
                    <a:gd name="csY21" fmla="*/ 114578 h 114293"/>
                    <a:gd name="csX22" fmla="*/ 57138 w 115278"/>
                    <a:gd name="csY22" fmla="*/ 114578 h 114293"/>
                    <a:gd name="csX23" fmla="*/ 54604 w 115278"/>
                    <a:gd name="csY23" fmla="*/ 112889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115278" h="114293">
                      <a:moveTo>
                        <a:pt x="54604" y="112889"/>
                      </a:moveTo>
                      <a:lnTo>
                        <a:pt x="16319" y="11123"/>
                      </a:lnTo>
                      <a:cubicBezTo>
                        <a:pt x="15381" y="8871"/>
                        <a:pt x="13551" y="7463"/>
                        <a:pt x="10830" y="6900"/>
                      </a:cubicBezTo>
                      <a:cubicBezTo>
                        <a:pt x="8108" y="6337"/>
                        <a:pt x="4683" y="6056"/>
                        <a:pt x="554" y="6056"/>
                      </a:cubicBezTo>
                      <a:lnTo>
                        <a:pt x="554" y="285"/>
                      </a:lnTo>
                      <a:lnTo>
                        <a:pt x="45174" y="285"/>
                      </a:lnTo>
                      <a:lnTo>
                        <a:pt x="45174" y="6056"/>
                      </a:lnTo>
                      <a:cubicBezTo>
                        <a:pt x="36166" y="6056"/>
                        <a:pt x="31662" y="7416"/>
                        <a:pt x="31662" y="10137"/>
                      </a:cubicBezTo>
                      <a:cubicBezTo>
                        <a:pt x="31755" y="10325"/>
                        <a:pt x="31802" y="10490"/>
                        <a:pt x="31802" y="10630"/>
                      </a:cubicBezTo>
                      <a:cubicBezTo>
                        <a:pt x="31802" y="10771"/>
                        <a:pt x="31802" y="10935"/>
                        <a:pt x="31802" y="11123"/>
                      </a:cubicBezTo>
                      <a:lnTo>
                        <a:pt x="62909" y="93887"/>
                      </a:lnTo>
                      <a:lnTo>
                        <a:pt x="92326" y="15627"/>
                      </a:lnTo>
                      <a:cubicBezTo>
                        <a:pt x="92514" y="15158"/>
                        <a:pt x="92608" y="14501"/>
                        <a:pt x="92608" y="13656"/>
                      </a:cubicBezTo>
                      <a:cubicBezTo>
                        <a:pt x="92608" y="10935"/>
                        <a:pt x="91388" y="8988"/>
                        <a:pt x="88948" y="7815"/>
                      </a:cubicBezTo>
                      <a:cubicBezTo>
                        <a:pt x="86509" y="6642"/>
                        <a:pt x="83788" y="6056"/>
                        <a:pt x="80785" y="6056"/>
                      </a:cubicBezTo>
                      <a:lnTo>
                        <a:pt x="80785" y="285"/>
                      </a:lnTo>
                      <a:lnTo>
                        <a:pt x="115833" y="285"/>
                      </a:lnTo>
                      <a:lnTo>
                        <a:pt x="115833" y="6056"/>
                      </a:lnTo>
                      <a:cubicBezTo>
                        <a:pt x="111798" y="6056"/>
                        <a:pt x="108232" y="6806"/>
                        <a:pt x="105135" y="8308"/>
                      </a:cubicBezTo>
                      <a:cubicBezTo>
                        <a:pt x="102039" y="9809"/>
                        <a:pt x="99834" y="12249"/>
                        <a:pt x="98520" y="15627"/>
                      </a:cubicBezTo>
                      <a:lnTo>
                        <a:pt x="61783" y="112889"/>
                      </a:lnTo>
                      <a:cubicBezTo>
                        <a:pt x="61501" y="114015"/>
                        <a:pt x="60657" y="114578"/>
                        <a:pt x="59250" y="114578"/>
                      </a:cubicBezTo>
                      <a:lnTo>
                        <a:pt x="57138" y="114578"/>
                      </a:lnTo>
                      <a:cubicBezTo>
                        <a:pt x="55730" y="114578"/>
                        <a:pt x="54886" y="114015"/>
                        <a:pt x="54604" y="112889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CCF42710-AC08-9254-AAB7-41779169FCE8}"/>
                    </a:ext>
                  </a:extLst>
                </p:cNvPr>
                <p:cNvSpPr/>
                <p:nvPr/>
              </p:nvSpPr>
              <p:spPr>
                <a:xfrm>
                  <a:off x="5952593" y="2639281"/>
                  <a:ext cx="38004" cy="162150"/>
                </a:xfrm>
                <a:custGeom>
                  <a:avLst/>
                  <a:gdLst>
                    <a:gd name="csX0" fmla="*/ 1962 w 38004"/>
                    <a:gd name="csY0" fmla="*/ 162435 h 162150"/>
                    <a:gd name="csX1" fmla="*/ 554 w 38004"/>
                    <a:gd name="csY1" fmla="*/ 161028 h 162150"/>
                    <a:gd name="csX2" fmla="*/ 836 w 38004"/>
                    <a:gd name="csY2" fmla="*/ 160042 h 162150"/>
                    <a:gd name="csX3" fmla="*/ 28565 w 38004"/>
                    <a:gd name="csY3" fmla="*/ 81360 h 162150"/>
                    <a:gd name="csX4" fmla="*/ 1117 w 38004"/>
                    <a:gd name="csY4" fmla="*/ 3100 h 162150"/>
                    <a:gd name="csX5" fmla="*/ 554 w 38004"/>
                    <a:gd name="csY5" fmla="*/ 1693 h 162150"/>
                    <a:gd name="csX6" fmla="*/ 976 w 38004"/>
                    <a:gd name="csY6" fmla="*/ 707 h 162150"/>
                    <a:gd name="csX7" fmla="*/ 1962 w 38004"/>
                    <a:gd name="csY7" fmla="*/ 285 h 162150"/>
                    <a:gd name="csX8" fmla="*/ 3510 w 38004"/>
                    <a:gd name="csY8" fmla="*/ 285 h 162150"/>
                    <a:gd name="csX9" fmla="*/ 4214 w 38004"/>
                    <a:gd name="csY9" fmla="*/ 567 h 162150"/>
                    <a:gd name="csX10" fmla="*/ 23638 w 38004"/>
                    <a:gd name="csY10" fmla="*/ 22876 h 162150"/>
                    <a:gd name="csX11" fmla="*/ 34969 w 38004"/>
                    <a:gd name="csY11" fmla="*/ 50957 h 162150"/>
                    <a:gd name="csX12" fmla="*/ 38558 w 38004"/>
                    <a:gd name="csY12" fmla="*/ 81360 h 162150"/>
                    <a:gd name="csX13" fmla="*/ 36658 w 38004"/>
                    <a:gd name="csY13" fmla="*/ 104022 h 162150"/>
                    <a:gd name="csX14" fmla="*/ 30536 w 38004"/>
                    <a:gd name="csY14" fmla="*/ 125909 h 162150"/>
                    <a:gd name="csX15" fmla="*/ 19767 w 38004"/>
                    <a:gd name="csY15" fmla="*/ 145826 h 162150"/>
                    <a:gd name="csX16" fmla="*/ 4214 w 38004"/>
                    <a:gd name="csY16" fmla="*/ 162154 h 162150"/>
                    <a:gd name="csX17" fmla="*/ 3510 w 38004"/>
                    <a:gd name="csY17" fmla="*/ 162435 h 162150"/>
                    <a:gd name="csX18" fmla="*/ 1962 w 38004"/>
                    <a:gd name="csY18" fmla="*/ 162435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</a:cxnLst>
                  <a:rect l="l" t="t" r="r" b="b"/>
                  <a:pathLst>
                    <a:path w="38004" h="162150">
                      <a:moveTo>
                        <a:pt x="1962" y="162435"/>
                      </a:moveTo>
                      <a:cubicBezTo>
                        <a:pt x="1023" y="162435"/>
                        <a:pt x="554" y="161966"/>
                        <a:pt x="554" y="161028"/>
                      </a:cubicBezTo>
                      <a:cubicBezTo>
                        <a:pt x="554" y="160559"/>
                        <a:pt x="648" y="160230"/>
                        <a:pt x="836" y="160042"/>
                      </a:cubicBezTo>
                      <a:cubicBezTo>
                        <a:pt x="19322" y="141932"/>
                        <a:pt x="28565" y="115705"/>
                        <a:pt x="28565" y="81360"/>
                      </a:cubicBezTo>
                      <a:cubicBezTo>
                        <a:pt x="28565" y="47016"/>
                        <a:pt x="19415" y="20929"/>
                        <a:pt x="1117" y="3100"/>
                      </a:cubicBezTo>
                      <a:cubicBezTo>
                        <a:pt x="742" y="2819"/>
                        <a:pt x="554" y="2350"/>
                        <a:pt x="554" y="1693"/>
                      </a:cubicBezTo>
                      <a:cubicBezTo>
                        <a:pt x="554" y="1318"/>
                        <a:pt x="695" y="989"/>
                        <a:pt x="976" y="707"/>
                      </a:cubicBezTo>
                      <a:cubicBezTo>
                        <a:pt x="1258" y="426"/>
                        <a:pt x="1587" y="285"/>
                        <a:pt x="1962" y="285"/>
                      </a:cubicBezTo>
                      <a:lnTo>
                        <a:pt x="3510" y="285"/>
                      </a:lnTo>
                      <a:cubicBezTo>
                        <a:pt x="3792" y="285"/>
                        <a:pt x="4026" y="379"/>
                        <a:pt x="4214" y="567"/>
                      </a:cubicBezTo>
                      <a:cubicBezTo>
                        <a:pt x="12003" y="6666"/>
                        <a:pt x="18477" y="14102"/>
                        <a:pt x="23638" y="22876"/>
                      </a:cubicBezTo>
                      <a:cubicBezTo>
                        <a:pt x="28799" y="31650"/>
                        <a:pt x="32576" y="41010"/>
                        <a:pt x="34969" y="50957"/>
                      </a:cubicBezTo>
                      <a:cubicBezTo>
                        <a:pt x="37362" y="60904"/>
                        <a:pt x="38558" y="71038"/>
                        <a:pt x="38558" y="81360"/>
                      </a:cubicBezTo>
                      <a:cubicBezTo>
                        <a:pt x="38558" y="89055"/>
                        <a:pt x="37925" y="96609"/>
                        <a:pt x="36658" y="104022"/>
                      </a:cubicBezTo>
                      <a:cubicBezTo>
                        <a:pt x="35391" y="111435"/>
                        <a:pt x="33350" y="118730"/>
                        <a:pt x="30536" y="125909"/>
                      </a:cubicBezTo>
                      <a:cubicBezTo>
                        <a:pt x="27720" y="133088"/>
                        <a:pt x="24131" y="139727"/>
                        <a:pt x="19767" y="145826"/>
                      </a:cubicBezTo>
                      <a:cubicBezTo>
                        <a:pt x="15404" y="151926"/>
                        <a:pt x="10220" y="157368"/>
                        <a:pt x="4214" y="162154"/>
                      </a:cubicBezTo>
                      <a:cubicBezTo>
                        <a:pt x="4026" y="162341"/>
                        <a:pt x="3792" y="162435"/>
                        <a:pt x="3510" y="162435"/>
                      </a:cubicBezTo>
                      <a:lnTo>
                        <a:pt x="1962" y="162435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1" name="Graphic 4">
                <a:extLst>
                  <a:ext uri="{FF2B5EF4-FFF2-40B4-BE49-F238E27FC236}">
                    <a16:creationId xmlns:a16="http://schemas.microsoft.com/office/drawing/2014/main" id="{7E3BD719-9D5D-FEDD-9FD1-E38CC7BD67D4}"/>
                  </a:ext>
                </a:extLst>
              </p:cNvPr>
              <p:cNvGrpSpPr/>
              <p:nvPr/>
            </p:nvGrpSpPr>
            <p:grpSpPr>
              <a:xfrm>
                <a:off x="3864577" y="268777"/>
                <a:ext cx="2252084" cy="2134976"/>
                <a:chOff x="3864577" y="268777"/>
                <a:chExt cx="2252084" cy="2134976"/>
              </a:xfrm>
            </p:grpSpPr>
            <p:sp>
              <p:nvSpPr>
                <p:cNvPr id="2644" name="Freeform: Shape 2643">
                  <a:extLst>
                    <a:ext uri="{FF2B5EF4-FFF2-40B4-BE49-F238E27FC236}">
                      <a16:creationId xmlns:a16="http://schemas.microsoft.com/office/drawing/2014/main" id="{6B6D274A-F8FE-703B-2FEC-7E79C20A0DB0}"/>
                    </a:ext>
                  </a:extLst>
                </p:cNvPr>
                <p:cNvSpPr/>
                <p:nvPr/>
              </p:nvSpPr>
              <p:spPr>
                <a:xfrm>
                  <a:off x="3864577" y="268777"/>
                  <a:ext cx="9008" cy="2134976"/>
                </a:xfrm>
                <a:custGeom>
                  <a:avLst/>
                  <a:gdLst>
                    <a:gd name="csX0" fmla="*/ 0 w 9008"/>
                    <a:gd name="csY0" fmla="*/ 2134977 h 2134976"/>
                    <a:gd name="csX1" fmla="*/ 0 w 9008"/>
                    <a:gd name="csY1" fmla="*/ 0 h 21349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134976">
                      <a:moveTo>
                        <a:pt x="0" y="2134977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5" name="Freeform: Shape 2644">
                  <a:extLst>
                    <a:ext uri="{FF2B5EF4-FFF2-40B4-BE49-F238E27FC236}">
                      <a16:creationId xmlns:a16="http://schemas.microsoft.com/office/drawing/2014/main" id="{0E99C11F-F0ED-CFF6-CBB0-30703C10B930}"/>
                    </a:ext>
                  </a:extLst>
                </p:cNvPr>
                <p:cNvSpPr/>
                <p:nvPr/>
              </p:nvSpPr>
              <p:spPr>
                <a:xfrm>
                  <a:off x="6116662" y="268777"/>
                  <a:ext cx="9008" cy="2134976"/>
                </a:xfrm>
                <a:custGeom>
                  <a:avLst/>
                  <a:gdLst>
                    <a:gd name="csX0" fmla="*/ 0 w 9008"/>
                    <a:gd name="csY0" fmla="*/ 2134977 h 2134976"/>
                    <a:gd name="csX1" fmla="*/ 0 w 9008"/>
                    <a:gd name="csY1" fmla="*/ 0 h 21349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9008" h="2134976">
                      <a:moveTo>
                        <a:pt x="0" y="2134977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6" name="Freeform: Shape 2645">
                  <a:extLst>
                    <a:ext uri="{FF2B5EF4-FFF2-40B4-BE49-F238E27FC236}">
                      <a16:creationId xmlns:a16="http://schemas.microsoft.com/office/drawing/2014/main" id="{4F1F744B-FC17-915B-0A4D-D5B93E87BC57}"/>
                    </a:ext>
                  </a:extLst>
                </p:cNvPr>
                <p:cNvSpPr/>
                <p:nvPr/>
              </p:nvSpPr>
              <p:spPr>
                <a:xfrm>
                  <a:off x="3864577" y="2403754"/>
                  <a:ext cx="22520" cy="9008"/>
                </a:xfrm>
                <a:custGeom>
                  <a:avLst/>
                  <a:gdLst>
                    <a:gd name="csX0" fmla="*/ 0 w 22520"/>
                    <a:gd name="csY0" fmla="*/ 0 h 9008"/>
                    <a:gd name="csX1" fmla="*/ 22521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0" y="0"/>
                      </a:moveTo>
                      <a:lnTo>
                        <a:pt x="2252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7" name="Freeform: Shape 2646">
                  <a:extLst>
                    <a:ext uri="{FF2B5EF4-FFF2-40B4-BE49-F238E27FC236}">
                      <a16:creationId xmlns:a16="http://schemas.microsoft.com/office/drawing/2014/main" id="{697ED8C2-19E7-1A02-375E-73C891E622FF}"/>
                    </a:ext>
                  </a:extLst>
                </p:cNvPr>
                <p:cNvSpPr/>
                <p:nvPr/>
              </p:nvSpPr>
              <p:spPr>
                <a:xfrm>
                  <a:off x="3864577" y="1870010"/>
                  <a:ext cx="22520" cy="9008"/>
                </a:xfrm>
                <a:custGeom>
                  <a:avLst/>
                  <a:gdLst>
                    <a:gd name="csX0" fmla="*/ 0 w 22520"/>
                    <a:gd name="csY0" fmla="*/ 0 h 9008"/>
                    <a:gd name="csX1" fmla="*/ 22521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0" y="0"/>
                      </a:moveTo>
                      <a:lnTo>
                        <a:pt x="2252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8" name="Freeform: Shape 2647">
                  <a:extLst>
                    <a:ext uri="{FF2B5EF4-FFF2-40B4-BE49-F238E27FC236}">
                      <a16:creationId xmlns:a16="http://schemas.microsoft.com/office/drawing/2014/main" id="{DCC34814-A48F-D2D9-F973-F9F20A241E7B}"/>
                    </a:ext>
                  </a:extLst>
                </p:cNvPr>
                <p:cNvSpPr/>
                <p:nvPr/>
              </p:nvSpPr>
              <p:spPr>
                <a:xfrm>
                  <a:off x="3864577" y="1336266"/>
                  <a:ext cx="22520" cy="9008"/>
                </a:xfrm>
                <a:custGeom>
                  <a:avLst/>
                  <a:gdLst>
                    <a:gd name="csX0" fmla="*/ 0 w 22520"/>
                    <a:gd name="csY0" fmla="*/ 0 h 9008"/>
                    <a:gd name="csX1" fmla="*/ 22521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0" y="0"/>
                      </a:moveTo>
                      <a:lnTo>
                        <a:pt x="2252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9" name="Freeform: Shape 2648">
                  <a:extLst>
                    <a:ext uri="{FF2B5EF4-FFF2-40B4-BE49-F238E27FC236}">
                      <a16:creationId xmlns:a16="http://schemas.microsoft.com/office/drawing/2014/main" id="{DE2C466E-94A5-849F-A55A-90767086C671}"/>
                    </a:ext>
                  </a:extLst>
                </p:cNvPr>
                <p:cNvSpPr/>
                <p:nvPr/>
              </p:nvSpPr>
              <p:spPr>
                <a:xfrm>
                  <a:off x="3864577" y="802521"/>
                  <a:ext cx="22520" cy="9008"/>
                </a:xfrm>
                <a:custGeom>
                  <a:avLst/>
                  <a:gdLst>
                    <a:gd name="csX0" fmla="*/ 0 w 22520"/>
                    <a:gd name="csY0" fmla="*/ 0 h 9008"/>
                    <a:gd name="csX1" fmla="*/ 22521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0" y="0"/>
                      </a:moveTo>
                      <a:lnTo>
                        <a:pt x="2252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0" name="Freeform: Shape 2649">
                  <a:extLst>
                    <a:ext uri="{FF2B5EF4-FFF2-40B4-BE49-F238E27FC236}">
                      <a16:creationId xmlns:a16="http://schemas.microsoft.com/office/drawing/2014/main" id="{A66580CE-BD24-0D2B-53D5-7E72339B55C9}"/>
                    </a:ext>
                  </a:extLst>
                </p:cNvPr>
                <p:cNvSpPr/>
                <p:nvPr/>
              </p:nvSpPr>
              <p:spPr>
                <a:xfrm>
                  <a:off x="3864577" y="268777"/>
                  <a:ext cx="22520" cy="9008"/>
                </a:xfrm>
                <a:custGeom>
                  <a:avLst/>
                  <a:gdLst>
                    <a:gd name="csX0" fmla="*/ 0 w 22520"/>
                    <a:gd name="csY0" fmla="*/ 0 h 9008"/>
                    <a:gd name="csX1" fmla="*/ 22521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0" y="0"/>
                      </a:moveTo>
                      <a:lnTo>
                        <a:pt x="22521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1" name="Freeform: Shape 2650">
                  <a:extLst>
                    <a:ext uri="{FF2B5EF4-FFF2-40B4-BE49-F238E27FC236}">
                      <a16:creationId xmlns:a16="http://schemas.microsoft.com/office/drawing/2014/main" id="{92A4D5A6-D24A-B581-FA2B-A28AF945F3FA}"/>
                    </a:ext>
                  </a:extLst>
                </p:cNvPr>
                <p:cNvSpPr/>
                <p:nvPr/>
              </p:nvSpPr>
              <p:spPr>
                <a:xfrm>
                  <a:off x="6094141" y="2403754"/>
                  <a:ext cx="22520" cy="9008"/>
                </a:xfrm>
                <a:custGeom>
                  <a:avLst/>
                  <a:gdLst>
                    <a:gd name="csX0" fmla="*/ 22521 w 22520"/>
                    <a:gd name="csY0" fmla="*/ 0 h 9008"/>
                    <a:gd name="csX1" fmla="*/ 0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2252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9" name="Freeform: Shape 2658">
                  <a:extLst>
                    <a:ext uri="{FF2B5EF4-FFF2-40B4-BE49-F238E27FC236}">
                      <a16:creationId xmlns:a16="http://schemas.microsoft.com/office/drawing/2014/main" id="{CCF87737-BFA3-FF28-63AA-7DD9C61A38A0}"/>
                    </a:ext>
                  </a:extLst>
                </p:cNvPr>
                <p:cNvSpPr/>
                <p:nvPr/>
              </p:nvSpPr>
              <p:spPr>
                <a:xfrm>
                  <a:off x="6094141" y="1870010"/>
                  <a:ext cx="22520" cy="9008"/>
                </a:xfrm>
                <a:custGeom>
                  <a:avLst/>
                  <a:gdLst>
                    <a:gd name="csX0" fmla="*/ 22521 w 22520"/>
                    <a:gd name="csY0" fmla="*/ 0 h 9008"/>
                    <a:gd name="csX1" fmla="*/ 0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2252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0" name="Freeform: Shape 2659">
                  <a:extLst>
                    <a:ext uri="{FF2B5EF4-FFF2-40B4-BE49-F238E27FC236}">
                      <a16:creationId xmlns:a16="http://schemas.microsoft.com/office/drawing/2014/main" id="{100755D4-1BE2-68C4-9244-5481ED93D895}"/>
                    </a:ext>
                  </a:extLst>
                </p:cNvPr>
                <p:cNvSpPr/>
                <p:nvPr/>
              </p:nvSpPr>
              <p:spPr>
                <a:xfrm>
                  <a:off x="6094141" y="1336266"/>
                  <a:ext cx="22520" cy="9008"/>
                </a:xfrm>
                <a:custGeom>
                  <a:avLst/>
                  <a:gdLst>
                    <a:gd name="csX0" fmla="*/ 22521 w 22520"/>
                    <a:gd name="csY0" fmla="*/ 0 h 9008"/>
                    <a:gd name="csX1" fmla="*/ 0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2252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" name="Freeform: Shape 2660">
                  <a:extLst>
                    <a:ext uri="{FF2B5EF4-FFF2-40B4-BE49-F238E27FC236}">
                      <a16:creationId xmlns:a16="http://schemas.microsoft.com/office/drawing/2014/main" id="{25F9ABDA-4DE1-45CE-4731-9E670427849E}"/>
                    </a:ext>
                  </a:extLst>
                </p:cNvPr>
                <p:cNvSpPr/>
                <p:nvPr/>
              </p:nvSpPr>
              <p:spPr>
                <a:xfrm>
                  <a:off x="6094141" y="802521"/>
                  <a:ext cx="22520" cy="9008"/>
                </a:xfrm>
                <a:custGeom>
                  <a:avLst/>
                  <a:gdLst>
                    <a:gd name="csX0" fmla="*/ 22521 w 22520"/>
                    <a:gd name="csY0" fmla="*/ 0 h 9008"/>
                    <a:gd name="csX1" fmla="*/ 0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2252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" name="Freeform: Shape 2661">
                  <a:extLst>
                    <a:ext uri="{FF2B5EF4-FFF2-40B4-BE49-F238E27FC236}">
                      <a16:creationId xmlns:a16="http://schemas.microsoft.com/office/drawing/2014/main" id="{86D91D5F-B28F-3F50-797C-1B736535BE2D}"/>
                    </a:ext>
                  </a:extLst>
                </p:cNvPr>
                <p:cNvSpPr/>
                <p:nvPr/>
              </p:nvSpPr>
              <p:spPr>
                <a:xfrm>
                  <a:off x="6094141" y="268777"/>
                  <a:ext cx="22520" cy="9008"/>
                </a:xfrm>
                <a:custGeom>
                  <a:avLst/>
                  <a:gdLst>
                    <a:gd name="csX0" fmla="*/ 22521 w 22520"/>
                    <a:gd name="csY0" fmla="*/ 0 h 9008"/>
                    <a:gd name="csX1" fmla="*/ 0 w 2252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22520" h="9008">
                      <a:moveTo>
                        <a:pt x="22521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" name="Freeform: Shape 2662">
                  <a:extLst>
                    <a:ext uri="{FF2B5EF4-FFF2-40B4-BE49-F238E27FC236}">
                      <a16:creationId xmlns:a16="http://schemas.microsoft.com/office/drawing/2014/main" id="{C28E70D4-CDB3-7147-0E4C-DF0EC60DBD87}"/>
                    </a:ext>
                  </a:extLst>
                </p:cNvPr>
                <p:cNvSpPr/>
                <p:nvPr/>
              </p:nvSpPr>
              <p:spPr>
                <a:xfrm>
                  <a:off x="3864577" y="2403754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" name="Freeform: Shape 2663">
                  <a:extLst>
                    <a:ext uri="{FF2B5EF4-FFF2-40B4-BE49-F238E27FC236}">
                      <a16:creationId xmlns:a16="http://schemas.microsoft.com/office/drawing/2014/main" id="{472AAF38-8A04-A889-ED1B-947DB4FEF573}"/>
                    </a:ext>
                  </a:extLst>
                </p:cNvPr>
                <p:cNvSpPr/>
                <p:nvPr/>
              </p:nvSpPr>
              <p:spPr>
                <a:xfrm>
                  <a:off x="3864577" y="2243081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" name="Freeform: Shape 2664">
                  <a:extLst>
                    <a:ext uri="{FF2B5EF4-FFF2-40B4-BE49-F238E27FC236}">
                      <a16:creationId xmlns:a16="http://schemas.microsoft.com/office/drawing/2014/main" id="{9E45B030-52EE-032F-A050-AC1C5E48988B}"/>
                    </a:ext>
                  </a:extLst>
                </p:cNvPr>
                <p:cNvSpPr/>
                <p:nvPr/>
              </p:nvSpPr>
              <p:spPr>
                <a:xfrm>
                  <a:off x="3864577" y="2149094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6" name="Freeform: Shape 2665">
                  <a:extLst>
                    <a:ext uri="{FF2B5EF4-FFF2-40B4-BE49-F238E27FC236}">
                      <a16:creationId xmlns:a16="http://schemas.microsoft.com/office/drawing/2014/main" id="{8899F6CE-3D77-614F-0E6E-1EE47984BE7C}"/>
                    </a:ext>
                  </a:extLst>
                </p:cNvPr>
                <p:cNvSpPr/>
                <p:nvPr/>
              </p:nvSpPr>
              <p:spPr>
                <a:xfrm>
                  <a:off x="3864577" y="2082407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7" name="Freeform: Shape 2666">
                  <a:extLst>
                    <a:ext uri="{FF2B5EF4-FFF2-40B4-BE49-F238E27FC236}">
                      <a16:creationId xmlns:a16="http://schemas.microsoft.com/office/drawing/2014/main" id="{DEE5B107-FC21-BA85-3AE6-73FF84EEFDDB}"/>
                    </a:ext>
                  </a:extLst>
                </p:cNvPr>
                <p:cNvSpPr/>
                <p:nvPr/>
              </p:nvSpPr>
              <p:spPr>
                <a:xfrm>
                  <a:off x="3864577" y="2030682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8" name="Freeform: Shape 2667">
                  <a:extLst>
                    <a:ext uri="{FF2B5EF4-FFF2-40B4-BE49-F238E27FC236}">
                      <a16:creationId xmlns:a16="http://schemas.microsoft.com/office/drawing/2014/main" id="{EC352E84-9650-3A1D-9DD9-C649267F5C04}"/>
                    </a:ext>
                  </a:extLst>
                </p:cNvPr>
                <p:cNvSpPr/>
                <p:nvPr/>
              </p:nvSpPr>
              <p:spPr>
                <a:xfrm>
                  <a:off x="3864577" y="1988420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" name="Freeform: Shape 2668">
                  <a:extLst>
                    <a:ext uri="{FF2B5EF4-FFF2-40B4-BE49-F238E27FC236}">
                      <a16:creationId xmlns:a16="http://schemas.microsoft.com/office/drawing/2014/main" id="{055280CF-2731-1C84-B10A-E0C157EEDA62}"/>
                    </a:ext>
                  </a:extLst>
                </p:cNvPr>
                <p:cNvSpPr/>
                <p:nvPr/>
              </p:nvSpPr>
              <p:spPr>
                <a:xfrm>
                  <a:off x="3864577" y="1952687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" name="Freeform: Shape 2669">
                  <a:extLst>
                    <a:ext uri="{FF2B5EF4-FFF2-40B4-BE49-F238E27FC236}">
                      <a16:creationId xmlns:a16="http://schemas.microsoft.com/office/drawing/2014/main" id="{FBF41460-FF49-3450-731A-3008B4AD65A5}"/>
                    </a:ext>
                  </a:extLst>
                </p:cNvPr>
                <p:cNvSpPr/>
                <p:nvPr/>
              </p:nvSpPr>
              <p:spPr>
                <a:xfrm>
                  <a:off x="3864577" y="1921735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" name="Freeform: Shape 2670">
                  <a:extLst>
                    <a:ext uri="{FF2B5EF4-FFF2-40B4-BE49-F238E27FC236}">
                      <a16:creationId xmlns:a16="http://schemas.microsoft.com/office/drawing/2014/main" id="{67A0FE47-73C7-261C-8BE5-F07D171B8477}"/>
                    </a:ext>
                  </a:extLst>
                </p:cNvPr>
                <p:cNvSpPr/>
                <p:nvPr/>
              </p:nvSpPr>
              <p:spPr>
                <a:xfrm>
                  <a:off x="3864577" y="1894432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" name="Freeform: Shape 2671">
                  <a:extLst>
                    <a:ext uri="{FF2B5EF4-FFF2-40B4-BE49-F238E27FC236}">
                      <a16:creationId xmlns:a16="http://schemas.microsoft.com/office/drawing/2014/main" id="{4AAF884F-F116-6F99-600A-D19F01D6BEF5}"/>
                    </a:ext>
                  </a:extLst>
                </p:cNvPr>
                <p:cNvSpPr/>
                <p:nvPr/>
              </p:nvSpPr>
              <p:spPr>
                <a:xfrm>
                  <a:off x="3864577" y="1870010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" name="Freeform: Shape 2672">
                  <a:extLst>
                    <a:ext uri="{FF2B5EF4-FFF2-40B4-BE49-F238E27FC236}">
                      <a16:creationId xmlns:a16="http://schemas.microsoft.com/office/drawing/2014/main" id="{EF714962-DA7B-BD09-0183-9DC70E85B347}"/>
                    </a:ext>
                  </a:extLst>
                </p:cNvPr>
                <p:cNvSpPr/>
                <p:nvPr/>
              </p:nvSpPr>
              <p:spPr>
                <a:xfrm>
                  <a:off x="3864577" y="1709337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" name="Freeform: Shape 2673">
                  <a:extLst>
                    <a:ext uri="{FF2B5EF4-FFF2-40B4-BE49-F238E27FC236}">
                      <a16:creationId xmlns:a16="http://schemas.microsoft.com/office/drawing/2014/main" id="{9B098FDB-179A-8377-1FC2-B77EE0A36B5C}"/>
                    </a:ext>
                  </a:extLst>
                </p:cNvPr>
                <p:cNvSpPr/>
                <p:nvPr/>
              </p:nvSpPr>
              <p:spPr>
                <a:xfrm>
                  <a:off x="3864577" y="1615349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" name="Freeform: Shape 2674">
                  <a:extLst>
                    <a:ext uri="{FF2B5EF4-FFF2-40B4-BE49-F238E27FC236}">
                      <a16:creationId xmlns:a16="http://schemas.microsoft.com/office/drawing/2014/main" id="{E12352FA-DBE7-1DAF-623E-13CF9D64A0BB}"/>
                    </a:ext>
                  </a:extLst>
                </p:cNvPr>
                <p:cNvSpPr/>
                <p:nvPr/>
              </p:nvSpPr>
              <p:spPr>
                <a:xfrm>
                  <a:off x="3864577" y="1548663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" name="Freeform: Shape 2675">
                  <a:extLst>
                    <a:ext uri="{FF2B5EF4-FFF2-40B4-BE49-F238E27FC236}">
                      <a16:creationId xmlns:a16="http://schemas.microsoft.com/office/drawing/2014/main" id="{2EBC677A-350D-4E46-D8DF-79A20C1B28BF}"/>
                    </a:ext>
                  </a:extLst>
                </p:cNvPr>
                <p:cNvSpPr/>
                <p:nvPr/>
              </p:nvSpPr>
              <p:spPr>
                <a:xfrm>
                  <a:off x="3864577" y="1496938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" name="Freeform: Shape 2676">
                  <a:extLst>
                    <a:ext uri="{FF2B5EF4-FFF2-40B4-BE49-F238E27FC236}">
                      <a16:creationId xmlns:a16="http://schemas.microsoft.com/office/drawing/2014/main" id="{62E2476D-5191-28F9-32B1-F7B63601F139}"/>
                    </a:ext>
                  </a:extLst>
                </p:cNvPr>
                <p:cNvSpPr/>
                <p:nvPr/>
              </p:nvSpPr>
              <p:spPr>
                <a:xfrm>
                  <a:off x="3864577" y="1454676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8" name="Freeform: Shape 2677">
                  <a:extLst>
                    <a:ext uri="{FF2B5EF4-FFF2-40B4-BE49-F238E27FC236}">
                      <a16:creationId xmlns:a16="http://schemas.microsoft.com/office/drawing/2014/main" id="{29D5A4FF-79CA-E556-A2B7-16219C346F8F}"/>
                    </a:ext>
                  </a:extLst>
                </p:cNvPr>
                <p:cNvSpPr/>
                <p:nvPr/>
              </p:nvSpPr>
              <p:spPr>
                <a:xfrm>
                  <a:off x="3864577" y="1418943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9" name="Freeform: Shape 2678">
                  <a:extLst>
                    <a:ext uri="{FF2B5EF4-FFF2-40B4-BE49-F238E27FC236}">
                      <a16:creationId xmlns:a16="http://schemas.microsoft.com/office/drawing/2014/main" id="{C50DE4C7-0811-D068-009E-2D6336568E47}"/>
                    </a:ext>
                  </a:extLst>
                </p:cNvPr>
                <p:cNvSpPr/>
                <p:nvPr/>
              </p:nvSpPr>
              <p:spPr>
                <a:xfrm>
                  <a:off x="3864577" y="1387991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0" name="Freeform: Shape 2679">
                  <a:extLst>
                    <a:ext uri="{FF2B5EF4-FFF2-40B4-BE49-F238E27FC236}">
                      <a16:creationId xmlns:a16="http://schemas.microsoft.com/office/drawing/2014/main" id="{53A0B1EE-347C-DEC0-B5A3-130082503565}"/>
                    </a:ext>
                  </a:extLst>
                </p:cNvPr>
                <p:cNvSpPr/>
                <p:nvPr/>
              </p:nvSpPr>
              <p:spPr>
                <a:xfrm>
                  <a:off x="3864577" y="1360688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" name="Freeform: Shape 2680">
                  <a:extLst>
                    <a:ext uri="{FF2B5EF4-FFF2-40B4-BE49-F238E27FC236}">
                      <a16:creationId xmlns:a16="http://schemas.microsoft.com/office/drawing/2014/main" id="{D4ED6C2D-4AB4-4C13-AE27-262BE6EFCF20}"/>
                    </a:ext>
                  </a:extLst>
                </p:cNvPr>
                <p:cNvSpPr/>
                <p:nvPr/>
              </p:nvSpPr>
              <p:spPr>
                <a:xfrm>
                  <a:off x="3864577" y="1336266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" name="Freeform: Shape 2681">
                  <a:extLst>
                    <a:ext uri="{FF2B5EF4-FFF2-40B4-BE49-F238E27FC236}">
                      <a16:creationId xmlns:a16="http://schemas.microsoft.com/office/drawing/2014/main" id="{B7BAC958-A83D-8F64-4F3F-42BD88A5EA6A}"/>
                    </a:ext>
                  </a:extLst>
                </p:cNvPr>
                <p:cNvSpPr/>
                <p:nvPr/>
              </p:nvSpPr>
              <p:spPr>
                <a:xfrm>
                  <a:off x="3864577" y="1175593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" name="Freeform: Shape 2682">
                  <a:extLst>
                    <a:ext uri="{FF2B5EF4-FFF2-40B4-BE49-F238E27FC236}">
                      <a16:creationId xmlns:a16="http://schemas.microsoft.com/office/drawing/2014/main" id="{88918996-321A-7CF9-74A5-87E584B480BB}"/>
                    </a:ext>
                  </a:extLst>
                </p:cNvPr>
                <p:cNvSpPr/>
                <p:nvPr/>
              </p:nvSpPr>
              <p:spPr>
                <a:xfrm>
                  <a:off x="3864577" y="1081605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4" name="Freeform: Shape 2683">
                  <a:extLst>
                    <a:ext uri="{FF2B5EF4-FFF2-40B4-BE49-F238E27FC236}">
                      <a16:creationId xmlns:a16="http://schemas.microsoft.com/office/drawing/2014/main" id="{F80D6E72-CD41-913C-E3ED-4BE72639030B}"/>
                    </a:ext>
                  </a:extLst>
                </p:cNvPr>
                <p:cNvSpPr/>
                <p:nvPr/>
              </p:nvSpPr>
              <p:spPr>
                <a:xfrm>
                  <a:off x="3864577" y="1014919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5" name="Freeform: Shape 2684">
                  <a:extLst>
                    <a:ext uri="{FF2B5EF4-FFF2-40B4-BE49-F238E27FC236}">
                      <a16:creationId xmlns:a16="http://schemas.microsoft.com/office/drawing/2014/main" id="{E69C4058-BE1F-E636-5DFF-A8E2869B18A2}"/>
                    </a:ext>
                  </a:extLst>
                </p:cNvPr>
                <p:cNvSpPr/>
                <p:nvPr/>
              </p:nvSpPr>
              <p:spPr>
                <a:xfrm>
                  <a:off x="3864577" y="963194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6" name="Freeform: Shape 2685">
                  <a:extLst>
                    <a:ext uri="{FF2B5EF4-FFF2-40B4-BE49-F238E27FC236}">
                      <a16:creationId xmlns:a16="http://schemas.microsoft.com/office/drawing/2014/main" id="{582D0700-695A-50F4-5A66-7A9E20405B75}"/>
                    </a:ext>
                  </a:extLst>
                </p:cNvPr>
                <p:cNvSpPr/>
                <p:nvPr/>
              </p:nvSpPr>
              <p:spPr>
                <a:xfrm>
                  <a:off x="3864577" y="920932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7" name="Freeform: Shape 2686">
                  <a:extLst>
                    <a:ext uri="{FF2B5EF4-FFF2-40B4-BE49-F238E27FC236}">
                      <a16:creationId xmlns:a16="http://schemas.microsoft.com/office/drawing/2014/main" id="{EE318E29-8871-4CBC-5729-44749CFA0490}"/>
                    </a:ext>
                  </a:extLst>
                </p:cNvPr>
                <p:cNvSpPr/>
                <p:nvPr/>
              </p:nvSpPr>
              <p:spPr>
                <a:xfrm>
                  <a:off x="3864577" y="885199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8" name="Freeform: Shape 2687">
                  <a:extLst>
                    <a:ext uri="{FF2B5EF4-FFF2-40B4-BE49-F238E27FC236}">
                      <a16:creationId xmlns:a16="http://schemas.microsoft.com/office/drawing/2014/main" id="{0827E68D-4639-5FAD-76CC-0D52D74A75B7}"/>
                    </a:ext>
                  </a:extLst>
                </p:cNvPr>
                <p:cNvSpPr/>
                <p:nvPr/>
              </p:nvSpPr>
              <p:spPr>
                <a:xfrm>
                  <a:off x="3864577" y="854246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" name="Freeform: Shape 2688">
                  <a:extLst>
                    <a:ext uri="{FF2B5EF4-FFF2-40B4-BE49-F238E27FC236}">
                      <a16:creationId xmlns:a16="http://schemas.microsoft.com/office/drawing/2014/main" id="{E7AA5EE7-FE82-1AF2-706A-831002FA979A}"/>
                    </a:ext>
                  </a:extLst>
                </p:cNvPr>
                <p:cNvSpPr/>
                <p:nvPr/>
              </p:nvSpPr>
              <p:spPr>
                <a:xfrm>
                  <a:off x="3864577" y="826944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" name="Freeform: Shape 2689">
                  <a:extLst>
                    <a:ext uri="{FF2B5EF4-FFF2-40B4-BE49-F238E27FC236}">
                      <a16:creationId xmlns:a16="http://schemas.microsoft.com/office/drawing/2014/main" id="{C6CD215E-CE30-BE8E-2E24-E196042674D5}"/>
                    </a:ext>
                  </a:extLst>
                </p:cNvPr>
                <p:cNvSpPr/>
                <p:nvPr/>
              </p:nvSpPr>
              <p:spPr>
                <a:xfrm>
                  <a:off x="3864577" y="802521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" name="Freeform: Shape 2690">
                  <a:extLst>
                    <a:ext uri="{FF2B5EF4-FFF2-40B4-BE49-F238E27FC236}">
                      <a16:creationId xmlns:a16="http://schemas.microsoft.com/office/drawing/2014/main" id="{9B47F03E-3C3C-EDC2-A9BC-7C116E1B9DE2}"/>
                    </a:ext>
                  </a:extLst>
                </p:cNvPr>
                <p:cNvSpPr/>
                <p:nvPr/>
              </p:nvSpPr>
              <p:spPr>
                <a:xfrm>
                  <a:off x="3864577" y="641849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" name="Freeform: Shape 2691">
                  <a:extLst>
                    <a:ext uri="{FF2B5EF4-FFF2-40B4-BE49-F238E27FC236}">
                      <a16:creationId xmlns:a16="http://schemas.microsoft.com/office/drawing/2014/main" id="{61A1995B-0FC5-FD2B-A39F-9A608BC92843}"/>
                    </a:ext>
                  </a:extLst>
                </p:cNvPr>
                <p:cNvSpPr/>
                <p:nvPr/>
              </p:nvSpPr>
              <p:spPr>
                <a:xfrm>
                  <a:off x="3864577" y="547861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3" name="Freeform: Shape 2692">
                  <a:extLst>
                    <a:ext uri="{FF2B5EF4-FFF2-40B4-BE49-F238E27FC236}">
                      <a16:creationId xmlns:a16="http://schemas.microsoft.com/office/drawing/2014/main" id="{F13DDCB2-DED4-3A0D-C864-DE5FF0332E5A}"/>
                    </a:ext>
                  </a:extLst>
                </p:cNvPr>
                <p:cNvSpPr/>
                <p:nvPr/>
              </p:nvSpPr>
              <p:spPr>
                <a:xfrm>
                  <a:off x="3864577" y="481175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4" name="Freeform: Shape 2693">
                  <a:extLst>
                    <a:ext uri="{FF2B5EF4-FFF2-40B4-BE49-F238E27FC236}">
                      <a16:creationId xmlns:a16="http://schemas.microsoft.com/office/drawing/2014/main" id="{2E25545F-C2F8-2DC7-81F1-1ECA8AB87430}"/>
                    </a:ext>
                  </a:extLst>
                </p:cNvPr>
                <p:cNvSpPr/>
                <p:nvPr/>
              </p:nvSpPr>
              <p:spPr>
                <a:xfrm>
                  <a:off x="3864577" y="429450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5" name="Freeform: Shape 2694">
                  <a:extLst>
                    <a:ext uri="{FF2B5EF4-FFF2-40B4-BE49-F238E27FC236}">
                      <a16:creationId xmlns:a16="http://schemas.microsoft.com/office/drawing/2014/main" id="{3762C3ED-0E1A-1236-3373-048BBB6A4576}"/>
                    </a:ext>
                  </a:extLst>
                </p:cNvPr>
                <p:cNvSpPr/>
                <p:nvPr/>
              </p:nvSpPr>
              <p:spPr>
                <a:xfrm>
                  <a:off x="3864577" y="387187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6" name="Freeform: Shape 2695">
                  <a:extLst>
                    <a:ext uri="{FF2B5EF4-FFF2-40B4-BE49-F238E27FC236}">
                      <a16:creationId xmlns:a16="http://schemas.microsoft.com/office/drawing/2014/main" id="{6850F4A6-665A-1420-B773-B67EFF2C699B}"/>
                    </a:ext>
                  </a:extLst>
                </p:cNvPr>
                <p:cNvSpPr/>
                <p:nvPr/>
              </p:nvSpPr>
              <p:spPr>
                <a:xfrm>
                  <a:off x="3864577" y="351455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7" name="Freeform: Shape 2696">
                  <a:extLst>
                    <a:ext uri="{FF2B5EF4-FFF2-40B4-BE49-F238E27FC236}">
                      <a16:creationId xmlns:a16="http://schemas.microsoft.com/office/drawing/2014/main" id="{B34EEB4D-9862-06F2-7C1F-80A877F445C6}"/>
                    </a:ext>
                  </a:extLst>
                </p:cNvPr>
                <p:cNvSpPr/>
                <p:nvPr/>
              </p:nvSpPr>
              <p:spPr>
                <a:xfrm>
                  <a:off x="3864577" y="320502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8" name="Freeform: Shape 2697">
                  <a:extLst>
                    <a:ext uri="{FF2B5EF4-FFF2-40B4-BE49-F238E27FC236}">
                      <a16:creationId xmlns:a16="http://schemas.microsoft.com/office/drawing/2014/main" id="{643F3038-FDA1-1945-C7FD-5F87E9DD78F3}"/>
                    </a:ext>
                  </a:extLst>
                </p:cNvPr>
                <p:cNvSpPr/>
                <p:nvPr/>
              </p:nvSpPr>
              <p:spPr>
                <a:xfrm>
                  <a:off x="3864577" y="293200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9" name="Freeform: Shape 2698">
                  <a:extLst>
                    <a:ext uri="{FF2B5EF4-FFF2-40B4-BE49-F238E27FC236}">
                      <a16:creationId xmlns:a16="http://schemas.microsoft.com/office/drawing/2014/main" id="{A7BEDE2C-1AB2-9625-061D-12C8C9A3086B}"/>
                    </a:ext>
                  </a:extLst>
                </p:cNvPr>
                <p:cNvSpPr/>
                <p:nvPr/>
              </p:nvSpPr>
              <p:spPr>
                <a:xfrm>
                  <a:off x="3864577" y="268777"/>
                  <a:ext cx="11260" cy="9008"/>
                </a:xfrm>
                <a:custGeom>
                  <a:avLst/>
                  <a:gdLst>
                    <a:gd name="csX0" fmla="*/ 0 w 11260"/>
                    <a:gd name="csY0" fmla="*/ 0 h 9008"/>
                    <a:gd name="csX1" fmla="*/ 1126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0" y="0"/>
                      </a:moveTo>
                      <a:lnTo>
                        <a:pt x="1126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0" name="Freeform: Shape 2699">
                  <a:extLst>
                    <a:ext uri="{FF2B5EF4-FFF2-40B4-BE49-F238E27FC236}">
                      <a16:creationId xmlns:a16="http://schemas.microsoft.com/office/drawing/2014/main" id="{D7E8EBB3-1F49-1088-38AB-E19EBCDB1099}"/>
                    </a:ext>
                  </a:extLst>
                </p:cNvPr>
                <p:cNvSpPr/>
                <p:nvPr/>
              </p:nvSpPr>
              <p:spPr>
                <a:xfrm>
                  <a:off x="6105402" y="2403754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1" name="Freeform: Shape 2700">
                  <a:extLst>
                    <a:ext uri="{FF2B5EF4-FFF2-40B4-BE49-F238E27FC236}">
                      <a16:creationId xmlns:a16="http://schemas.microsoft.com/office/drawing/2014/main" id="{8118E89C-02F4-915A-0792-E8E760F4433D}"/>
                    </a:ext>
                  </a:extLst>
                </p:cNvPr>
                <p:cNvSpPr/>
                <p:nvPr/>
              </p:nvSpPr>
              <p:spPr>
                <a:xfrm>
                  <a:off x="6105402" y="2243081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2" name="Freeform: Shape 2701">
                  <a:extLst>
                    <a:ext uri="{FF2B5EF4-FFF2-40B4-BE49-F238E27FC236}">
                      <a16:creationId xmlns:a16="http://schemas.microsoft.com/office/drawing/2014/main" id="{005CF806-B782-843E-30D6-11A82AC1CD17}"/>
                    </a:ext>
                  </a:extLst>
                </p:cNvPr>
                <p:cNvSpPr/>
                <p:nvPr/>
              </p:nvSpPr>
              <p:spPr>
                <a:xfrm>
                  <a:off x="6105402" y="2149094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3" name="Freeform: Shape 2702">
                  <a:extLst>
                    <a:ext uri="{FF2B5EF4-FFF2-40B4-BE49-F238E27FC236}">
                      <a16:creationId xmlns:a16="http://schemas.microsoft.com/office/drawing/2014/main" id="{87B30F7F-1D37-11CA-8B0F-62EFD0BC1D70}"/>
                    </a:ext>
                  </a:extLst>
                </p:cNvPr>
                <p:cNvSpPr/>
                <p:nvPr/>
              </p:nvSpPr>
              <p:spPr>
                <a:xfrm>
                  <a:off x="6105402" y="2082407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" name="Freeform: Shape 2703">
                  <a:extLst>
                    <a:ext uri="{FF2B5EF4-FFF2-40B4-BE49-F238E27FC236}">
                      <a16:creationId xmlns:a16="http://schemas.microsoft.com/office/drawing/2014/main" id="{75C38EF2-A424-9BC7-5E50-B6126F3D9515}"/>
                    </a:ext>
                  </a:extLst>
                </p:cNvPr>
                <p:cNvSpPr/>
                <p:nvPr/>
              </p:nvSpPr>
              <p:spPr>
                <a:xfrm>
                  <a:off x="6105402" y="2030682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" name="Freeform: Shape 2704">
                  <a:extLst>
                    <a:ext uri="{FF2B5EF4-FFF2-40B4-BE49-F238E27FC236}">
                      <a16:creationId xmlns:a16="http://schemas.microsoft.com/office/drawing/2014/main" id="{639A0F6C-CAAA-5E6A-6B49-A9427394D05B}"/>
                    </a:ext>
                  </a:extLst>
                </p:cNvPr>
                <p:cNvSpPr/>
                <p:nvPr/>
              </p:nvSpPr>
              <p:spPr>
                <a:xfrm>
                  <a:off x="6105402" y="1988420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6" name="Freeform: Shape 2705">
                  <a:extLst>
                    <a:ext uri="{FF2B5EF4-FFF2-40B4-BE49-F238E27FC236}">
                      <a16:creationId xmlns:a16="http://schemas.microsoft.com/office/drawing/2014/main" id="{7E2D80C6-53D2-F4BA-929D-FCE949915EF6}"/>
                    </a:ext>
                  </a:extLst>
                </p:cNvPr>
                <p:cNvSpPr/>
                <p:nvPr/>
              </p:nvSpPr>
              <p:spPr>
                <a:xfrm>
                  <a:off x="6105402" y="1952687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7" name="Freeform: Shape 2706">
                  <a:extLst>
                    <a:ext uri="{FF2B5EF4-FFF2-40B4-BE49-F238E27FC236}">
                      <a16:creationId xmlns:a16="http://schemas.microsoft.com/office/drawing/2014/main" id="{A97771A9-CDA5-91EF-C86A-921505955D26}"/>
                    </a:ext>
                  </a:extLst>
                </p:cNvPr>
                <p:cNvSpPr/>
                <p:nvPr/>
              </p:nvSpPr>
              <p:spPr>
                <a:xfrm>
                  <a:off x="6105402" y="1921735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8" name="Freeform: Shape 2707">
                  <a:extLst>
                    <a:ext uri="{FF2B5EF4-FFF2-40B4-BE49-F238E27FC236}">
                      <a16:creationId xmlns:a16="http://schemas.microsoft.com/office/drawing/2014/main" id="{45AD6215-3E5F-3BA6-1207-414385A966EA}"/>
                    </a:ext>
                  </a:extLst>
                </p:cNvPr>
                <p:cNvSpPr/>
                <p:nvPr/>
              </p:nvSpPr>
              <p:spPr>
                <a:xfrm>
                  <a:off x="6105402" y="1894432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9" name="Freeform: Shape 2708">
                  <a:extLst>
                    <a:ext uri="{FF2B5EF4-FFF2-40B4-BE49-F238E27FC236}">
                      <a16:creationId xmlns:a16="http://schemas.microsoft.com/office/drawing/2014/main" id="{3A29F8F6-D184-AF1D-F15A-EBEF71961D9A}"/>
                    </a:ext>
                  </a:extLst>
                </p:cNvPr>
                <p:cNvSpPr/>
                <p:nvPr/>
              </p:nvSpPr>
              <p:spPr>
                <a:xfrm>
                  <a:off x="6105402" y="1870010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0" name="Freeform: Shape 2709">
                  <a:extLst>
                    <a:ext uri="{FF2B5EF4-FFF2-40B4-BE49-F238E27FC236}">
                      <a16:creationId xmlns:a16="http://schemas.microsoft.com/office/drawing/2014/main" id="{890F57B0-E17B-22A3-A1E1-ADAFB0A1EB83}"/>
                    </a:ext>
                  </a:extLst>
                </p:cNvPr>
                <p:cNvSpPr/>
                <p:nvPr/>
              </p:nvSpPr>
              <p:spPr>
                <a:xfrm>
                  <a:off x="6105402" y="1709337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1" name="Freeform: Shape 2710">
                  <a:extLst>
                    <a:ext uri="{FF2B5EF4-FFF2-40B4-BE49-F238E27FC236}">
                      <a16:creationId xmlns:a16="http://schemas.microsoft.com/office/drawing/2014/main" id="{CED7E312-8897-705F-D99A-648F530B6307}"/>
                    </a:ext>
                  </a:extLst>
                </p:cNvPr>
                <p:cNvSpPr/>
                <p:nvPr/>
              </p:nvSpPr>
              <p:spPr>
                <a:xfrm>
                  <a:off x="6105402" y="1615349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" name="Freeform: Shape 2711">
                  <a:extLst>
                    <a:ext uri="{FF2B5EF4-FFF2-40B4-BE49-F238E27FC236}">
                      <a16:creationId xmlns:a16="http://schemas.microsoft.com/office/drawing/2014/main" id="{B7206DE1-BB60-C603-2ED7-3E4F3A06C78E}"/>
                    </a:ext>
                  </a:extLst>
                </p:cNvPr>
                <p:cNvSpPr/>
                <p:nvPr/>
              </p:nvSpPr>
              <p:spPr>
                <a:xfrm>
                  <a:off x="6105402" y="1548663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" name="Freeform: Shape 2712">
                  <a:extLst>
                    <a:ext uri="{FF2B5EF4-FFF2-40B4-BE49-F238E27FC236}">
                      <a16:creationId xmlns:a16="http://schemas.microsoft.com/office/drawing/2014/main" id="{0BEA5B35-0E5A-2800-DA94-D983CDB23372}"/>
                    </a:ext>
                  </a:extLst>
                </p:cNvPr>
                <p:cNvSpPr/>
                <p:nvPr/>
              </p:nvSpPr>
              <p:spPr>
                <a:xfrm>
                  <a:off x="6105402" y="1496938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" name="Freeform: Shape 2713">
                  <a:extLst>
                    <a:ext uri="{FF2B5EF4-FFF2-40B4-BE49-F238E27FC236}">
                      <a16:creationId xmlns:a16="http://schemas.microsoft.com/office/drawing/2014/main" id="{92150612-6B24-5022-8498-25320BE88AEE}"/>
                    </a:ext>
                  </a:extLst>
                </p:cNvPr>
                <p:cNvSpPr/>
                <p:nvPr/>
              </p:nvSpPr>
              <p:spPr>
                <a:xfrm>
                  <a:off x="6105402" y="1454676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" name="Freeform: Shape 2714">
                  <a:extLst>
                    <a:ext uri="{FF2B5EF4-FFF2-40B4-BE49-F238E27FC236}">
                      <a16:creationId xmlns:a16="http://schemas.microsoft.com/office/drawing/2014/main" id="{03DD2C71-2BEC-DEFD-C1FD-74EFEDA700A3}"/>
                    </a:ext>
                  </a:extLst>
                </p:cNvPr>
                <p:cNvSpPr/>
                <p:nvPr/>
              </p:nvSpPr>
              <p:spPr>
                <a:xfrm>
                  <a:off x="6105402" y="1418943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" name="Freeform: Shape 2715">
                  <a:extLst>
                    <a:ext uri="{FF2B5EF4-FFF2-40B4-BE49-F238E27FC236}">
                      <a16:creationId xmlns:a16="http://schemas.microsoft.com/office/drawing/2014/main" id="{AC97FF32-9D6D-FACF-F8F1-FF9185B07FFD}"/>
                    </a:ext>
                  </a:extLst>
                </p:cNvPr>
                <p:cNvSpPr/>
                <p:nvPr/>
              </p:nvSpPr>
              <p:spPr>
                <a:xfrm>
                  <a:off x="6105402" y="1387991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" name="Freeform: Shape 2716">
                  <a:extLst>
                    <a:ext uri="{FF2B5EF4-FFF2-40B4-BE49-F238E27FC236}">
                      <a16:creationId xmlns:a16="http://schemas.microsoft.com/office/drawing/2014/main" id="{61DF6471-EDE5-E216-3AC8-79B5CA152DAE}"/>
                    </a:ext>
                  </a:extLst>
                </p:cNvPr>
                <p:cNvSpPr/>
                <p:nvPr/>
              </p:nvSpPr>
              <p:spPr>
                <a:xfrm>
                  <a:off x="6105402" y="1360688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" name="Freeform: Shape 2717">
                  <a:extLst>
                    <a:ext uri="{FF2B5EF4-FFF2-40B4-BE49-F238E27FC236}">
                      <a16:creationId xmlns:a16="http://schemas.microsoft.com/office/drawing/2014/main" id="{F22383D8-5643-5914-AE62-60A9D7A985D6}"/>
                    </a:ext>
                  </a:extLst>
                </p:cNvPr>
                <p:cNvSpPr/>
                <p:nvPr/>
              </p:nvSpPr>
              <p:spPr>
                <a:xfrm>
                  <a:off x="6105402" y="1336266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9" name="Freeform: Shape 2718">
                  <a:extLst>
                    <a:ext uri="{FF2B5EF4-FFF2-40B4-BE49-F238E27FC236}">
                      <a16:creationId xmlns:a16="http://schemas.microsoft.com/office/drawing/2014/main" id="{23E8DDD5-E8F7-F812-705F-BB0617CA938B}"/>
                    </a:ext>
                  </a:extLst>
                </p:cNvPr>
                <p:cNvSpPr/>
                <p:nvPr/>
              </p:nvSpPr>
              <p:spPr>
                <a:xfrm>
                  <a:off x="6105402" y="1175593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0" name="Freeform: Shape 2719">
                  <a:extLst>
                    <a:ext uri="{FF2B5EF4-FFF2-40B4-BE49-F238E27FC236}">
                      <a16:creationId xmlns:a16="http://schemas.microsoft.com/office/drawing/2014/main" id="{43E000CF-B7C6-3018-8F6B-D75918F20F5A}"/>
                    </a:ext>
                  </a:extLst>
                </p:cNvPr>
                <p:cNvSpPr/>
                <p:nvPr/>
              </p:nvSpPr>
              <p:spPr>
                <a:xfrm>
                  <a:off x="6105402" y="1081605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1" name="Freeform: Shape 2720">
                  <a:extLst>
                    <a:ext uri="{FF2B5EF4-FFF2-40B4-BE49-F238E27FC236}">
                      <a16:creationId xmlns:a16="http://schemas.microsoft.com/office/drawing/2014/main" id="{86030EEC-F20F-2D45-2DF8-381AEF30F710}"/>
                    </a:ext>
                  </a:extLst>
                </p:cNvPr>
                <p:cNvSpPr/>
                <p:nvPr/>
              </p:nvSpPr>
              <p:spPr>
                <a:xfrm>
                  <a:off x="6105402" y="1014919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2" name="Freeform: Shape 2721">
                  <a:extLst>
                    <a:ext uri="{FF2B5EF4-FFF2-40B4-BE49-F238E27FC236}">
                      <a16:creationId xmlns:a16="http://schemas.microsoft.com/office/drawing/2014/main" id="{2F09D984-5D42-88B7-DF0D-03BF95A60777}"/>
                    </a:ext>
                  </a:extLst>
                </p:cNvPr>
                <p:cNvSpPr/>
                <p:nvPr/>
              </p:nvSpPr>
              <p:spPr>
                <a:xfrm>
                  <a:off x="6105402" y="963194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3" name="Freeform: Shape 2722">
                  <a:extLst>
                    <a:ext uri="{FF2B5EF4-FFF2-40B4-BE49-F238E27FC236}">
                      <a16:creationId xmlns:a16="http://schemas.microsoft.com/office/drawing/2014/main" id="{EDB7173D-7331-57EB-0347-487E5055015E}"/>
                    </a:ext>
                  </a:extLst>
                </p:cNvPr>
                <p:cNvSpPr/>
                <p:nvPr/>
              </p:nvSpPr>
              <p:spPr>
                <a:xfrm>
                  <a:off x="6105402" y="920932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4" name="Freeform: Shape 2723">
                  <a:extLst>
                    <a:ext uri="{FF2B5EF4-FFF2-40B4-BE49-F238E27FC236}">
                      <a16:creationId xmlns:a16="http://schemas.microsoft.com/office/drawing/2014/main" id="{C6782D24-78FF-82E7-996D-86BF13696AFF}"/>
                    </a:ext>
                  </a:extLst>
                </p:cNvPr>
                <p:cNvSpPr/>
                <p:nvPr/>
              </p:nvSpPr>
              <p:spPr>
                <a:xfrm>
                  <a:off x="6105402" y="885199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5" name="Freeform: Shape 2724">
                  <a:extLst>
                    <a:ext uri="{FF2B5EF4-FFF2-40B4-BE49-F238E27FC236}">
                      <a16:creationId xmlns:a16="http://schemas.microsoft.com/office/drawing/2014/main" id="{87FA3543-1B77-1EF2-0998-8419ECDEBB47}"/>
                    </a:ext>
                  </a:extLst>
                </p:cNvPr>
                <p:cNvSpPr/>
                <p:nvPr/>
              </p:nvSpPr>
              <p:spPr>
                <a:xfrm>
                  <a:off x="6105402" y="854246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6" name="Freeform: Shape 2725">
                  <a:extLst>
                    <a:ext uri="{FF2B5EF4-FFF2-40B4-BE49-F238E27FC236}">
                      <a16:creationId xmlns:a16="http://schemas.microsoft.com/office/drawing/2014/main" id="{0D9E7633-FEB7-E986-90CF-3FF363A9565A}"/>
                    </a:ext>
                  </a:extLst>
                </p:cNvPr>
                <p:cNvSpPr/>
                <p:nvPr/>
              </p:nvSpPr>
              <p:spPr>
                <a:xfrm>
                  <a:off x="6105402" y="826944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8" name="Freeform: Shape 2727">
                  <a:extLst>
                    <a:ext uri="{FF2B5EF4-FFF2-40B4-BE49-F238E27FC236}">
                      <a16:creationId xmlns:a16="http://schemas.microsoft.com/office/drawing/2014/main" id="{15936E05-A6DD-40B0-831A-8E2DA341FF7D}"/>
                    </a:ext>
                  </a:extLst>
                </p:cNvPr>
                <p:cNvSpPr/>
                <p:nvPr/>
              </p:nvSpPr>
              <p:spPr>
                <a:xfrm>
                  <a:off x="6105402" y="802521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9" name="Freeform: Shape 2728">
                  <a:extLst>
                    <a:ext uri="{FF2B5EF4-FFF2-40B4-BE49-F238E27FC236}">
                      <a16:creationId xmlns:a16="http://schemas.microsoft.com/office/drawing/2014/main" id="{A3470297-5C98-865E-83AD-50101B147F6A}"/>
                    </a:ext>
                  </a:extLst>
                </p:cNvPr>
                <p:cNvSpPr/>
                <p:nvPr/>
              </p:nvSpPr>
              <p:spPr>
                <a:xfrm>
                  <a:off x="6105402" y="641849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" name="Freeform: Shape 2729">
                  <a:extLst>
                    <a:ext uri="{FF2B5EF4-FFF2-40B4-BE49-F238E27FC236}">
                      <a16:creationId xmlns:a16="http://schemas.microsoft.com/office/drawing/2014/main" id="{73BCE693-D389-B0FA-1226-F0A0555D919B}"/>
                    </a:ext>
                  </a:extLst>
                </p:cNvPr>
                <p:cNvSpPr/>
                <p:nvPr/>
              </p:nvSpPr>
              <p:spPr>
                <a:xfrm>
                  <a:off x="6105402" y="547861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" name="Freeform: Shape 2730">
                  <a:extLst>
                    <a:ext uri="{FF2B5EF4-FFF2-40B4-BE49-F238E27FC236}">
                      <a16:creationId xmlns:a16="http://schemas.microsoft.com/office/drawing/2014/main" id="{DFEE0DD2-F1FD-231B-DE27-C09DB6974BB2}"/>
                    </a:ext>
                  </a:extLst>
                </p:cNvPr>
                <p:cNvSpPr/>
                <p:nvPr/>
              </p:nvSpPr>
              <p:spPr>
                <a:xfrm>
                  <a:off x="6105402" y="481175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2" name="Freeform: Shape 2731">
                  <a:extLst>
                    <a:ext uri="{FF2B5EF4-FFF2-40B4-BE49-F238E27FC236}">
                      <a16:creationId xmlns:a16="http://schemas.microsoft.com/office/drawing/2014/main" id="{FD496741-AEBD-F7A1-8F07-2433E21B537C}"/>
                    </a:ext>
                  </a:extLst>
                </p:cNvPr>
                <p:cNvSpPr/>
                <p:nvPr/>
              </p:nvSpPr>
              <p:spPr>
                <a:xfrm>
                  <a:off x="6105402" y="429450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3" name="Freeform: Shape 2732">
                  <a:extLst>
                    <a:ext uri="{FF2B5EF4-FFF2-40B4-BE49-F238E27FC236}">
                      <a16:creationId xmlns:a16="http://schemas.microsoft.com/office/drawing/2014/main" id="{FBF76FD2-7596-6992-F3F6-88B2414AB82B}"/>
                    </a:ext>
                  </a:extLst>
                </p:cNvPr>
                <p:cNvSpPr/>
                <p:nvPr/>
              </p:nvSpPr>
              <p:spPr>
                <a:xfrm>
                  <a:off x="6105402" y="387187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4" name="Freeform: Shape 2733">
                  <a:extLst>
                    <a:ext uri="{FF2B5EF4-FFF2-40B4-BE49-F238E27FC236}">
                      <a16:creationId xmlns:a16="http://schemas.microsoft.com/office/drawing/2014/main" id="{5F8A9664-F8B5-68DC-C367-6B8D96B419B4}"/>
                    </a:ext>
                  </a:extLst>
                </p:cNvPr>
                <p:cNvSpPr/>
                <p:nvPr/>
              </p:nvSpPr>
              <p:spPr>
                <a:xfrm>
                  <a:off x="6105402" y="351455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5" name="Freeform: Shape 2734">
                  <a:extLst>
                    <a:ext uri="{FF2B5EF4-FFF2-40B4-BE49-F238E27FC236}">
                      <a16:creationId xmlns:a16="http://schemas.microsoft.com/office/drawing/2014/main" id="{CF869C38-CF42-6C52-21DD-77E7B65CCA3D}"/>
                    </a:ext>
                  </a:extLst>
                </p:cNvPr>
                <p:cNvSpPr/>
                <p:nvPr/>
              </p:nvSpPr>
              <p:spPr>
                <a:xfrm>
                  <a:off x="6105402" y="320502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6" name="Freeform: Shape 2735">
                  <a:extLst>
                    <a:ext uri="{FF2B5EF4-FFF2-40B4-BE49-F238E27FC236}">
                      <a16:creationId xmlns:a16="http://schemas.microsoft.com/office/drawing/2014/main" id="{1D21F816-7AE5-09DA-ACD0-6E5990C8C56A}"/>
                    </a:ext>
                  </a:extLst>
                </p:cNvPr>
                <p:cNvSpPr/>
                <p:nvPr/>
              </p:nvSpPr>
              <p:spPr>
                <a:xfrm>
                  <a:off x="6105402" y="293200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7" name="Freeform: Shape 2736">
                  <a:extLst>
                    <a:ext uri="{FF2B5EF4-FFF2-40B4-BE49-F238E27FC236}">
                      <a16:creationId xmlns:a16="http://schemas.microsoft.com/office/drawing/2014/main" id="{E0689085-8F26-52C9-49D2-488BD2FA7926}"/>
                    </a:ext>
                  </a:extLst>
                </p:cNvPr>
                <p:cNvSpPr/>
                <p:nvPr/>
              </p:nvSpPr>
              <p:spPr>
                <a:xfrm>
                  <a:off x="6105402" y="268777"/>
                  <a:ext cx="11260" cy="9008"/>
                </a:xfrm>
                <a:custGeom>
                  <a:avLst/>
                  <a:gdLst>
                    <a:gd name="csX0" fmla="*/ 11260 w 11260"/>
                    <a:gd name="csY0" fmla="*/ 0 h 9008"/>
                    <a:gd name="csX1" fmla="*/ 0 w 11260"/>
                    <a:gd name="csY1" fmla="*/ 0 h 90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</a:cxnLst>
                  <a:rect l="l" t="t" r="r" b="b"/>
                  <a:pathLst>
                    <a:path w="11260" h="9008">
                      <a:moveTo>
                        <a:pt x="11260" y="0"/>
                      </a:moveTo>
                      <a:lnTo>
                        <a:pt x="0" y="0"/>
                      </a:lnTo>
                    </a:path>
                  </a:pathLst>
                </a:custGeom>
                <a:ln w="12008" cap="sq">
                  <a:solidFill>
                    <a:srgbClr val="262626"/>
                  </a:solidFill>
                  <a:prstDash val="solid"/>
                  <a:rou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2" name="Freeform: Shape 2601">
                <a:extLst>
                  <a:ext uri="{FF2B5EF4-FFF2-40B4-BE49-F238E27FC236}">
                    <a16:creationId xmlns:a16="http://schemas.microsoft.com/office/drawing/2014/main" id="{9A01BC0C-AB45-61CA-B292-F21CE651E936}"/>
                  </a:ext>
                </a:extLst>
              </p:cNvPr>
              <p:cNvSpPr/>
              <p:nvPr/>
            </p:nvSpPr>
            <p:spPr>
              <a:xfrm>
                <a:off x="3631708" y="2342350"/>
                <a:ext cx="48137" cy="95994"/>
              </a:xfrm>
              <a:custGeom>
                <a:avLst/>
                <a:gdLst>
                  <a:gd name="csX0" fmla="*/ 1268 w 48137"/>
                  <a:gd name="csY0" fmla="*/ 96255 h 95994"/>
                  <a:gd name="csX1" fmla="*/ 1268 w 48137"/>
                  <a:gd name="csY1" fmla="*/ 91187 h 95994"/>
                  <a:gd name="csX2" fmla="*/ 19285 w 48137"/>
                  <a:gd name="csY2" fmla="*/ 86543 h 95994"/>
                  <a:gd name="csX3" fmla="*/ 19285 w 48137"/>
                  <a:gd name="csY3" fmla="*/ 10957 h 95994"/>
                  <a:gd name="csX4" fmla="*/ 424 w 48137"/>
                  <a:gd name="csY4" fmla="*/ 14476 h 95994"/>
                  <a:gd name="csX5" fmla="*/ 424 w 48137"/>
                  <a:gd name="csY5" fmla="*/ 9409 h 95994"/>
                  <a:gd name="csX6" fmla="*/ 27167 w 48137"/>
                  <a:gd name="csY6" fmla="*/ 260 h 95994"/>
                  <a:gd name="csX7" fmla="*/ 29138 w 48137"/>
                  <a:gd name="csY7" fmla="*/ 260 h 95994"/>
                  <a:gd name="csX8" fmla="*/ 30123 w 48137"/>
                  <a:gd name="csY8" fmla="*/ 612 h 95994"/>
                  <a:gd name="csX9" fmla="*/ 30545 w 48137"/>
                  <a:gd name="csY9" fmla="*/ 1527 h 95994"/>
                  <a:gd name="csX10" fmla="*/ 30545 w 48137"/>
                  <a:gd name="csY10" fmla="*/ 86543 h 95994"/>
                  <a:gd name="csX11" fmla="*/ 48562 w 48137"/>
                  <a:gd name="csY11" fmla="*/ 91187 h 95994"/>
                  <a:gd name="csX12" fmla="*/ 48562 w 48137"/>
                  <a:gd name="csY12" fmla="*/ 96255 h 95994"/>
                  <a:gd name="csX13" fmla="*/ 1268 w 48137"/>
                  <a:gd name="csY13" fmla="*/ 96255 h 959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48137" h="95994">
                    <a:moveTo>
                      <a:pt x="1268" y="96255"/>
                    </a:moveTo>
                    <a:lnTo>
                      <a:pt x="1268" y="91187"/>
                    </a:lnTo>
                    <a:cubicBezTo>
                      <a:pt x="13279" y="91187"/>
                      <a:pt x="19285" y="89639"/>
                      <a:pt x="19285" y="86543"/>
                    </a:cubicBezTo>
                    <a:lnTo>
                      <a:pt x="19285" y="10957"/>
                    </a:lnTo>
                    <a:cubicBezTo>
                      <a:pt x="14312" y="13303"/>
                      <a:pt x="8025" y="14476"/>
                      <a:pt x="424" y="14476"/>
                    </a:cubicBezTo>
                    <a:lnTo>
                      <a:pt x="424" y="9409"/>
                    </a:lnTo>
                    <a:cubicBezTo>
                      <a:pt x="12247" y="9409"/>
                      <a:pt x="21162" y="6359"/>
                      <a:pt x="27167" y="260"/>
                    </a:cubicBezTo>
                    <a:lnTo>
                      <a:pt x="29138" y="260"/>
                    </a:lnTo>
                    <a:cubicBezTo>
                      <a:pt x="29514" y="260"/>
                      <a:pt x="29842" y="377"/>
                      <a:pt x="30123" y="612"/>
                    </a:cubicBezTo>
                    <a:cubicBezTo>
                      <a:pt x="30405" y="846"/>
                      <a:pt x="30545" y="1151"/>
                      <a:pt x="30545" y="1527"/>
                    </a:cubicBezTo>
                    <a:lnTo>
                      <a:pt x="30545" y="86543"/>
                    </a:lnTo>
                    <a:cubicBezTo>
                      <a:pt x="30545" y="89639"/>
                      <a:pt x="36551" y="91187"/>
                      <a:pt x="48562" y="91187"/>
                    </a:cubicBezTo>
                    <a:lnTo>
                      <a:pt x="48562" y="96255"/>
                    </a:lnTo>
                    <a:lnTo>
                      <a:pt x="1268" y="96255"/>
                    </a:lnTo>
                    <a:close/>
                  </a:path>
                </a:pathLst>
              </a:custGeom>
              <a:solidFill>
                <a:srgbClr val="262626"/>
              </a:solidFill>
              <a:ln w="9006" cap="sq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03" name="Graphic 4">
                <a:extLst>
                  <a:ext uri="{FF2B5EF4-FFF2-40B4-BE49-F238E27FC236}">
                    <a16:creationId xmlns:a16="http://schemas.microsoft.com/office/drawing/2014/main" id="{3DB3F9C8-A4BD-3540-C255-80DEF830A3A5}"/>
                  </a:ext>
                </a:extLst>
              </p:cNvPr>
              <p:cNvGrpSpPr/>
              <p:nvPr/>
            </p:nvGrpSpPr>
            <p:grpSpPr>
              <a:xfrm>
                <a:off x="3696878" y="2320026"/>
                <a:ext cx="113167" cy="121556"/>
                <a:chOff x="3696878" y="2320026"/>
                <a:chExt cx="113167" cy="121556"/>
              </a:xfrm>
              <a:solidFill>
                <a:srgbClr val="262626"/>
              </a:solidFill>
            </p:grpSpPr>
            <p:sp>
              <p:nvSpPr>
                <p:cNvPr id="2642" name="Freeform: Shape 2641">
                  <a:extLst>
                    <a:ext uri="{FF2B5EF4-FFF2-40B4-BE49-F238E27FC236}">
                      <a16:creationId xmlns:a16="http://schemas.microsoft.com/office/drawing/2014/main" id="{C3E746B6-09D6-C521-028C-AC933DB1D49E}"/>
                    </a:ext>
                  </a:extLst>
                </p:cNvPr>
                <p:cNvSpPr/>
                <p:nvPr/>
              </p:nvSpPr>
              <p:spPr>
                <a:xfrm>
                  <a:off x="3696878" y="2342350"/>
                  <a:ext cx="60664" cy="99232"/>
                </a:xfrm>
                <a:custGeom>
                  <a:avLst/>
                  <a:gdLst>
                    <a:gd name="csX0" fmla="*/ 30827 w 60664"/>
                    <a:gd name="csY0" fmla="*/ 99492 h 99232"/>
                    <a:gd name="csX1" fmla="*/ 6828 w 60664"/>
                    <a:gd name="csY1" fmla="*/ 84924 h 99232"/>
                    <a:gd name="csX2" fmla="*/ 424 w 60664"/>
                    <a:gd name="csY2" fmla="*/ 50228 h 99232"/>
                    <a:gd name="csX3" fmla="*/ 2747 w 60664"/>
                    <a:gd name="csY3" fmla="*/ 26652 h 99232"/>
                    <a:gd name="csX4" fmla="*/ 11825 w 60664"/>
                    <a:gd name="csY4" fmla="*/ 7931 h 99232"/>
                    <a:gd name="csX5" fmla="*/ 30827 w 60664"/>
                    <a:gd name="csY5" fmla="*/ 260 h 99232"/>
                    <a:gd name="csX6" fmla="*/ 46450 w 60664"/>
                    <a:gd name="csY6" fmla="*/ 4905 h 99232"/>
                    <a:gd name="csX7" fmla="*/ 55671 w 60664"/>
                    <a:gd name="csY7" fmla="*/ 16869 h 99232"/>
                    <a:gd name="csX8" fmla="*/ 59963 w 60664"/>
                    <a:gd name="csY8" fmla="*/ 32633 h 99232"/>
                    <a:gd name="csX9" fmla="*/ 61089 w 60664"/>
                    <a:gd name="csY9" fmla="*/ 50228 h 99232"/>
                    <a:gd name="csX10" fmla="*/ 58837 w 60664"/>
                    <a:gd name="csY10" fmla="*/ 73453 h 99232"/>
                    <a:gd name="csX11" fmla="*/ 49900 w 60664"/>
                    <a:gd name="csY11" fmla="*/ 91892 h 99232"/>
                    <a:gd name="csX12" fmla="*/ 30827 w 60664"/>
                    <a:gd name="csY12" fmla="*/ 99492 h 99232"/>
                    <a:gd name="csX13" fmla="*/ 30827 w 60664"/>
                    <a:gd name="csY13" fmla="*/ 95692 h 99232"/>
                    <a:gd name="csX14" fmla="*/ 42791 w 60664"/>
                    <a:gd name="csY14" fmla="*/ 87458 h 99232"/>
                    <a:gd name="csX15" fmla="*/ 47648 w 60664"/>
                    <a:gd name="csY15" fmla="*/ 69230 h 99232"/>
                    <a:gd name="csX16" fmla="*/ 48562 w 60664"/>
                    <a:gd name="csY16" fmla="*/ 47976 h 99232"/>
                    <a:gd name="csX17" fmla="*/ 47648 w 60664"/>
                    <a:gd name="csY17" fmla="*/ 27989 h 99232"/>
                    <a:gd name="csX18" fmla="*/ 42862 w 60664"/>
                    <a:gd name="csY18" fmla="*/ 11380 h 99232"/>
                    <a:gd name="csX19" fmla="*/ 30827 w 60664"/>
                    <a:gd name="csY19" fmla="*/ 3919 h 99232"/>
                    <a:gd name="csX20" fmla="*/ 18722 w 60664"/>
                    <a:gd name="csY20" fmla="*/ 11380 h 99232"/>
                    <a:gd name="csX21" fmla="*/ 13866 w 60664"/>
                    <a:gd name="csY21" fmla="*/ 27989 h 99232"/>
                    <a:gd name="csX22" fmla="*/ 12951 w 60664"/>
                    <a:gd name="csY22" fmla="*/ 47976 h 99232"/>
                    <a:gd name="csX23" fmla="*/ 13374 w 60664"/>
                    <a:gd name="csY23" fmla="*/ 63108 h 99232"/>
                    <a:gd name="csX24" fmla="*/ 15484 w 60664"/>
                    <a:gd name="csY24" fmla="*/ 77746 h 99232"/>
                    <a:gd name="csX25" fmla="*/ 20904 w 60664"/>
                    <a:gd name="csY25" fmla="*/ 90484 h 99232"/>
                    <a:gd name="csX26" fmla="*/ 30827 w 60664"/>
                    <a:gd name="csY26" fmla="*/ 95692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827" y="99492"/>
                      </a:moveTo>
                      <a:cubicBezTo>
                        <a:pt x="19097" y="99492"/>
                        <a:pt x="11098" y="94636"/>
                        <a:pt x="6828" y="84924"/>
                      </a:cubicBezTo>
                      <a:cubicBezTo>
                        <a:pt x="2559" y="75212"/>
                        <a:pt x="424" y="63647"/>
                        <a:pt x="424" y="50228"/>
                      </a:cubicBezTo>
                      <a:cubicBezTo>
                        <a:pt x="424" y="41876"/>
                        <a:pt x="1198" y="34018"/>
                        <a:pt x="2747" y="26652"/>
                      </a:cubicBezTo>
                      <a:cubicBezTo>
                        <a:pt x="4295" y="19285"/>
                        <a:pt x="7321" y="13045"/>
                        <a:pt x="11825" y="7931"/>
                      </a:cubicBezTo>
                      <a:cubicBezTo>
                        <a:pt x="16329" y="2817"/>
                        <a:pt x="22663" y="260"/>
                        <a:pt x="30827" y="260"/>
                      </a:cubicBezTo>
                      <a:cubicBezTo>
                        <a:pt x="37208" y="260"/>
                        <a:pt x="42416" y="1808"/>
                        <a:pt x="46450" y="4905"/>
                      </a:cubicBezTo>
                      <a:cubicBezTo>
                        <a:pt x="50486" y="8001"/>
                        <a:pt x="53559" y="11989"/>
                        <a:pt x="55671" y="16869"/>
                      </a:cubicBezTo>
                      <a:cubicBezTo>
                        <a:pt x="57781" y="21748"/>
                        <a:pt x="59212" y="27003"/>
                        <a:pt x="59963" y="32633"/>
                      </a:cubicBezTo>
                      <a:cubicBezTo>
                        <a:pt x="60714" y="38263"/>
                        <a:pt x="61089" y="44129"/>
                        <a:pt x="61089" y="50228"/>
                      </a:cubicBezTo>
                      <a:cubicBezTo>
                        <a:pt x="61089" y="58486"/>
                        <a:pt x="60338" y="66227"/>
                        <a:pt x="58837" y="73453"/>
                      </a:cubicBezTo>
                      <a:cubicBezTo>
                        <a:pt x="57336" y="80678"/>
                        <a:pt x="54356" y="86824"/>
                        <a:pt x="49900" y="91892"/>
                      </a:cubicBezTo>
                      <a:cubicBezTo>
                        <a:pt x="45442" y="96959"/>
                        <a:pt x="39085" y="99492"/>
                        <a:pt x="30827" y="99492"/>
                      </a:cubicBezTo>
                      <a:close/>
                      <a:moveTo>
                        <a:pt x="30827" y="95692"/>
                      </a:moveTo>
                      <a:cubicBezTo>
                        <a:pt x="36176" y="95692"/>
                        <a:pt x="40164" y="92947"/>
                        <a:pt x="42791" y="87458"/>
                      </a:cubicBezTo>
                      <a:cubicBezTo>
                        <a:pt x="45419" y="81968"/>
                        <a:pt x="47038" y="75892"/>
                        <a:pt x="47648" y="69230"/>
                      </a:cubicBezTo>
                      <a:cubicBezTo>
                        <a:pt x="48257" y="62568"/>
                        <a:pt x="48562" y="55483"/>
                        <a:pt x="48562" y="47976"/>
                      </a:cubicBezTo>
                      <a:cubicBezTo>
                        <a:pt x="48562" y="40750"/>
                        <a:pt x="48257" y="34088"/>
                        <a:pt x="47648" y="27989"/>
                      </a:cubicBezTo>
                      <a:cubicBezTo>
                        <a:pt x="47038" y="21889"/>
                        <a:pt x="45442" y="16353"/>
                        <a:pt x="42862" y="11380"/>
                      </a:cubicBezTo>
                      <a:cubicBezTo>
                        <a:pt x="40281" y="6406"/>
                        <a:pt x="36270" y="3919"/>
                        <a:pt x="30827" y="3919"/>
                      </a:cubicBezTo>
                      <a:cubicBezTo>
                        <a:pt x="25384" y="3919"/>
                        <a:pt x="21349" y="6406"/>
                        <a:pt x="18722" y="11380"/>
                      </a:cubicBezTo>
                      <a:cubicBezTo>
                        <a:pt x="16094" y="16353"/>
                        <a:pt x="14476" y="21889"/>
                        <a:pt x="13866" y="27989"/>
                      </a:cubicBezTo>
                      <a:cubicBezTo>
                        <a:pt x="13256" y="34088"/>
                        <a:pt x="12951" y="40750"/>
                        <a:pt x="12951" y="47976"/>
                      </a:cubicBezTo>
                      <a:cubicBezTo>
                        <a:pt x="12951" y="53325"/>
                        <a:pt x="13092" y="58369"/>
                        <a:pt x="13374" y="63108"/>
                      </a:cubicBezTo>
                      <a:cubicBezTo>
                        <a:pt x="13655" y="67846"/>
                        <a:pt x="14358" y="72725"/>
                        <a:pt x="15484" y="77746"/>
                      </a:cubicBezTo>
                      <a:cubicBezTo>
                        <a:pt x="16610" y="82766"/>
                        <a:pt x="18417" y="87012"/>
                        <a:pt x="20904" y="90484"/>
                      </a:cubicBezTo>
                      <a:cubicBezTo>
                        <a:pt x="23391" y="93956"/>
                        <a:pt x="26698" y="95692"/>
                        <a:pt x="30827" y="9569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3" name="Freeform: Shape 2642">
                  <a:extLst>
                    <a:ext uri="{FF2B5EF4-FFF2-40B4-BE49-F238E27FC236}">
                      <a16:creationId xmlns:a16="http://schemas.microsoft.com/office/drawing/2014/main" id="{BF762DFE-99A0-C454-C1D2-E3B25230D7E4}"/>
                    </a:ext>
                  </a:extLst>
                </p:cNvPr>
                <p:cNvSpPr/>
                <p:nvPr/>
              </p:nvSpPr>
              <p:spPr>
                <a:xfrm>
                  <a:off x="3766130" y="2320026"/>
                  <a:ext cx="43915" cy="66014"/>
                </a:xfrm>
                <a:custGeom>
                  <a:avLst/>
                  <a:gdLst>
                    <a:gd name="csX0" fmla="*/ 424 w 43915"/>
                    <a:gd name="csY0" fmla="*/ 49947 h 66014"/>
                    <a:gd name="csX1" fmla="*/ 424 w 43915"/>
                    <a:gd name="csY1" fmla="*/ 46428 h 66014"/>
                    <a:gd name="csX2" fmla="*/ 30968 w 43915"/>
                    <a:gd name="csY2" fmla="*/ 823 h 66014"/>
                    <a:gd name="csX3" fmla="*/ 31953 w 43915"/>
                    <a:gd name="csY3" fmla="*/ 260 h 66014"/>
                    <a:gd name="csX4" fmla="*/ 33502 w 43915"/>
                    <a:gd name="csY4" fmla="*/ 260 h 66014"/>
                    <a:gd name="csX5" fmla="*/ 34628 w 43915"/>
                    <a:gd name="csY5" fmla="*/ 1386 h 66014"/>
                    <a:gd name="csX6" fmla="*/ 34628 w 43915"/>
                    <a:gd name="csY6" fmla="*/ 46428 h 66014"/>
                    <a:gd name="csX7" fmla="*/ 44340 w 43915"/>
                    <a:gd name="csY7" fmla="*/ 46428 h 66014"/>
                    <a:gd name="csX8" fmla="*/ 44340 w 43915"/>
                    <a:gd name="csY8" fmla="*/ 49947 h 66014"/>
                    <a:gd name="csX9" fmla="*/ 34628 w 43915"/>
                    <a:gd name="csY9" fmla="*/ 49947 h 66014"/>
                    <a:gd name="csX10" fmla="*/ 34628 w 43915"/>
                    <a:gd name="csY10" fmla="*/ 59659 h 66014"/>
                    <a:gd name="csX11" fmla="*/ 37513 w 43915"/>
                    <a:gd name="csY11" fmla="*/ 62192 h 66014"/>
                    <a:gd name="csX12" fmla="*/ 44199 w 43915"/>
                    <a:gd name="csY12" fmla="*/ 62755 h 66014"/>
                    <a:gd name="csX13" fmla="*/ 44199 w 43915"/>
                    <a:gd name="csY13" fmla="*/ 66275 h 66014"/>
                    <a:gd name="csX14" fmla="*/ 16892 w 43915"/>
                    <a:gd name="csY14" fmla="*/ 66275 h 66014"/>
                    <a:gd name="csX15" fmla="*/ 16892 w 43915"/>
                    <a:gd name="csY15" fmla="*/ 62755 h 66014"/>
                    <a:gd name="csX16" fmla="*/ 23649 w 43915"/>
                    <a:gd name="csY16" fmla="*/ 62192 h 66014"/>
                    <a:gd name="csX17" fmla="*/ 26604 w 43915"/>
                    <a:gd name="csY17" fmla="*/ 59659 h 66014"/>
                    <a:gd name="csX18" fmla="*/ 26604 w 43915"/>
                    <a:gd name="csY18" fmla="*/ 49947 h 66014"/>
                    <a:gd name="csX19" fmla="*/ 424 w 43915"/>
                    <a:gd name="csY19" fmla="*/ 49947 h 66014"/>
                    <a:gd name="csX20" fmla="*/ 3662 w 43915"/>
                    <a:gd name="csY20" fmla="*/ 46428 h 66014"/>
                    <a:gd name="csX21" fmla="*/ 27167 w 43915"/>
                    <a:gd name="csY21" fmla="*/ 46428 h 66014"/>
                    <a:gd name="csX22" fmla="*/ 27167 w 43915"/>
                    <a:gd name="csY22" fmla="*/ 11380 h 66014"/>
                    <a:gd name="csX23" fmla="*/ 3662 w 43915"/>
                    <a:gd name="csY23" fmla="*/ 46428 h 6601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43915" h="66014">
                      <a:moveTo>
                        <a:pt x="424" y="49947"/>
                      </a:moveTo>
                      <a:lnTo>
                        <a:pt x="424" y="46428"/>
                      </a:lnTo>
                      <a:lnTo>
                        <a:pt x="30968" y="823"/>
                      </a:lnTo>
                      <a:cubicBezTo>
                        <a:pt x="31250" y="448"/>
                        <a:pt x="31578" y="260"/>
                        <a:pt x="31953" y="260"/>
                      </a:cubicBezTo>
                      <a:lnTo>
                        <a:pt x="33502" y="260"/>
                      </a:lnTo>
                      <a:cubicBezTo>
                        <a:pt x="34253" y="260"/>
                        <a:pt x="34628" y="635"/>
                        <a:pt x="34628" y="1386"/>
                      </a:cubicBezTo>
                      <a:lnTo>
                        <a:pt x="34628" y="46428"/>
                      </a:lnTo>
                      <a:lnTo>
                        <a:pt x="44340" y="46428"/>
                      </a:lnTo>
                      <a:lnTo>
                        <a:pt x="44340" y="49947"/>
                      </a:lnTo>
                      <a:lnTo>
                        <a:pt x="34628" y="49947"/>
                      </a:lnTo>
                      <a:lnTo>
                        <a:pt x="34628" y="59659"/>
                      </a:lnTo>
                      <a:cubicBezTo>
                        <a:pt x="34628" y="60973"/>
                        <a:pt x="35590" y="61817"/>
                        <a:pt x="37513" y="62192"/>
                      </a:cubicBezTo>
                      <a:cubicBezTo>
                        <a:pt x="39437" y="62568"/>
                        <a:pt x="41666" y="62755"/>
                        <a:pt x="44199" y="62755"/>
                      </a:cubicBezTo>
                      <a:lnTo>
                        <a:pt x="44199" y="66275"/>
                      </a:lnTo>
                      <a:lnTo>
                        <a:pt x="16892" y="66275"/>
                      </a:lnTo>
                      <a:lnTo>
                        <a:pt x="16892" y="62755"/>
                      </a:lnTo>
                      <a:cubicBezTo>
                        <a:pt x="19426" y="62755"/>
                        <a:pt x="21678" y="62568"/>
                        <a:pt x="23649" y="62192"/>
                      </a:cubicBezTo>
                      <a:cubicBezTo>
                        <a:pt x="25619" y="61817"/>
                        <a:pt x="26604" y="60973"/>
                        <a:pt x="26604" y="59659"/>
                      </a:cubicBezTo>
                      <a:lnTo>
                        <a:pt x="26604" y="49947"/>
                      </a:lnTo>
                      <a:lnTo>
                        <a:pt x="424" y="49947"/>
                      </a:lnTo>
                      <a:close/>
                      <a:moveTo>
                        <a:pt x="3662" y="46428"/>
                      </a:moveTo>
                      <a:lnTo>
                        <a:pt x="27167" y="46428"/>
                      </a:lnTo>
                      <a:lnTo>
                        <a:pt x="27167" y="11380"/>
                      </a:lnTo>
                      <a:lnTo>
                        <a:pt x="3662" y="4642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4" name="Graphic 4">
                <a:extLst>
                  <a:ext uri="{FF2B5EF4-FFF2-40B4-BE49-F238E27FC236}">
                    <a16:creationId xmlns:a16="http://schemas.microsoft.com/office/drawing/2014/main" id="{7B52A54E-6CF4-E575-AAF7-22B87626FC0C}"/>
                  </a:ext>
                </a:extLst>
              </p:cNvPr>
              <p:cNvGrpSpPr/>
              <p:nvPr/>
            </p:nvGrpSpPr>
            <p:grpSpPr>
              <a:xfrm>
                <a:off x="3631708" y="1786282"/>
                <a:ext cx="176085" cy="121556"/>
                <a:chOff x="3631708" y="1786282"/>
                <a:chExt cx="176085" cy="121556"/>
              </a:xfrm>
              <a:solidFill>
                <a:srgbClr val="262626"/>
              </a:solidFill>
            </p:grpSpPr>
            <p:sp>
              <p:nvSpPr>
                <p:cNvPr id="2639" name="Freeform: Shape 2638">
                  <a:extLst>
                    <a:ext uri="{FF2B5EF4-FFF2-40B4-BE49-F238E27FC236}">
                      <a16:creationId xmlns:a16="http://schemas.microsoft.com/office/drawing/2014/main" id="{35F984CC-CBBF-13F5-CB05-8FFBAE1C1179}"/>
                    </a:ext>
                  </a:extLst>
                </p:cNvPr>
                <p:cNvSpPr/>
                <p:nvPr/>
              </p:nvSpPr>
              <p:spPr>
                <a:xfrm>
                  <a:off x="3631708" y="1808606"/>
                  <a:ext cx="48137" cy="95994"/>
                </a:xfrm>
                <a:custGeom>
                  <a:avLst/>
                  <a:gdLst>
                    <a:gd name="csX0" fmla="*/ 1268 w 48137"/>
                    <a:gd name="csY0" fmla="*/ 96195 h 95994"/>
                    <a:gd name="csX1" fmla="*/ 1268 w 48137"/>
                    <a:gd name="csY1" fmla="*/ 91128 h 95994"/>
                    <a:gd name="csX2" fmla="*/ 19285 w 48137"/>
                    <a:gd name="csY2" fmla="*/ 86484 h 95994"/>
                    <a:gd name="csX3" fmla="*/ 19285 w 48137"/>
                    <a:gd name="csY3" fmla="*/ 10898 h 95994"/>
                    <a:gd name="csX4" fmla="*/ 424 w 48137"/>
                    <a:gd name="csY4" fmla="*/ 14417 h 95994"/>
                    <a:gd name="csX5" fmla="*/ 424 w 48137"/>
                    <a:gd name="csY5" fmla="*/ 9350 h 95994"/>
                    <a:gd name="csX6" fmla="*/ 27167 w 48137"/>
                    <a:gd name="csY6" fmla="*/ 201 h 95994"/>
                    <a:gd name="csX7" fmla="*/ 29138 w 48137"/>
                    <a:gd name="csY7" fmla="*/ 201 h 95994"/>
                    <a:gd name="csX8" fmla="*/ 30123 w 48137"/>
                    <a:gd name="csY8" fmla="*/ 553 h 95994"/>
                    <a:gd name="csX9" fmla="*/ 30545 w 48137"/>
                    <a:gd name="csY9" fmla="*/ 1467 h 95994"/>
                    <a:gd name="csX10" fmla="*/ 30545 w 48137"/>
                    <a:gd name="csY10" fmla="*/ 86484 h 95994"/>
                    <a:gd name="csX11" fmla="*/ 48562 w 48137"/>
                    <a:gd name="csY11" fmla="*/ 91128 h 95994"/>
                    <a:gd name="csX12" fmla="*/ 48562 w 48137"/>
                    <a:gd name="csY12" fmla="*/ 96195 h 95994"/>
                    <a:gd name="csX13" fmla="*/ 1268 w 48137"/>
                    <a:gd name="csY13" fmla="*/ 96195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268" y="96195"/>
                      </a:moveTo>
                      <a:lnTo>
                        <a:pt x="1268" y="91128"/>
                      </a:lnTo>
                      <a:cubicBezTo>
                        <a:pt x="13279" y="91128"/>
                        <a:pt x="19285" y="89580"/>
                        <a:pt x="19285" y="86484"/>
                      </a:cubicBezTo>
                      <a:lnTo>
                        <a:pt x="19285" y="10898"/>
                      </a:lnTo>
                      <a:cubicBezTo>
                        <a:pt x="14312" y="13244"/>
                        <a:pt x="8025" y="14417"/>
                        <a:pt x="424" y="14417"/>
                      </a:cubicBezTo>
                      <a:lnTo>
                        <a:pt x="424" y="9350"/>
                      </a:lnTo>
                      <a:cubicBezTo>
                        <a:pt x="12247" y="9350"/>
                        <a:pt x="21162" y="6300"/>
                        <a:pt x="27167" y="201"/>
                      </a:cubicBezTo>
                      <a:lnTo>
                        <a:pt x="29138" y="201"/>
                      </a:lnTo>
                      <a:cubicBezTo>
                        <a:pt x="29514" y="201"/>
                        <a:pt x="29842" y="318"/>
                        <a:pt x="30123" y="553"/>
                      </a:cubicBezTo>
                      <a:cubicBezTo>
                        <a:pt x="30405" y="787"/>
                        <a:pt x="30545" y="1092"/>
                        <a:pt x="30545" y="1467"/>
                      </a:cubicBezTo>
                      <a:lnTo>
                        <a:pt x="30545" y="86484"/>
                      </a:lnTo>
                      <a:cubicBezTo>
                        <a:pt x="30545" y="89580"/>
                        <a:pt x="36551" y="91128"/>
                        <a:pt x="48562" y="91128"/>
                      </a:cubicBezTo>
                      <a:lnTo>
                        <a:pt x="48562" y="96195"/>
                      </a:lnTo>
                      <a:lnTo>
                        <a:pt x="1268" y="96195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" name="Freeform: Shape 2639">
                  <a:extLst>
                    <a:ext uri="{FF2B5EF4-FFF2-40B4-BE49-F238E27FC236}">
                      <a16:creationId xmlns:a16="http://schemas.microsoft.com/office/drawing/2014/main" id="{07F423E4-A2C9-52E9-A0DB-F530DF3E14FD}"/>
                    </a:ext>
                  </a:extLst>
                </p:cNvPr>
                <p:cNvSpPr/>
                <p:nvPr/>
              </p:nvSpPr>
              <p:spPr>
                <a:xfrm>
                  <a:off x="3696878" y="1808606"/>
                  <a:ext cx="60664" cy="99232"/>
                </a:xfrm>
                <a:custGeom>
                  <a:avLst/>
                  <a:gdLst>
                    <a:gd name="csX0" fmla="*/ 30827 w 60664"/>
                    <a:gd name="csY0" fmla="*/ 99433 h 99232"/>
                    <a:gd name="csX1" fmla="*/ 6828 w 60664"/>
                    <a:gd name="csY1" fmla="*/ 84865 h 99232"/>
                    <a:gd name="csX2" fmla="*/ 424 w 60664"/>
                    <a:gd name="csY2" fmla="*/ 50169 h 99232"/>
                    <a:gd name="csX3" fmla="*/ 2747 w 60664"/>
                    <a:gd name="csY3" fmla="*/ 26592 h 99232"/>
                    <a:gd name="csX4" fmla="*/ 11825 w 60664"/>
                    <a:gd name="csY4" fmla="*/ 7872 h 99232"/>
                    <a:gd name="csX5" fmla="*/ 30827 w 60664"/>
                    <a:gd name="csY5" fmla="*/ 201 h 99232"/>
                    <a:gd name="csX6" fmla="*/ 46450 w 60664"/>
                    <a:gd name="csY6" fmla="*/ 4845 h 99232"/>
                    <a:gd name="csX7" fmla="*/ 55671 w 60664"/>
                    <a:gd name="csY7" fmla="*/ 16809 h 99232"/>
                    <a:gd name="csX8" fmla="*/ 59963 w 60664"/>
                    <a:gd name="csY8" fmla="*/ 32574 h 99232"/>
                    <a:gd name="csX9" fmla="*/ 61089 w 60664"/>
                    <a:gd name="csY9" fmla="*/ 50169 h 99232"/>
                    <a:gd name="csX10" fmla="*/ 58837 w 60664"/>
                    <a:gd name="csY10" fmla="*/ 73394 h 99232"/>
                    <a:gd name="csX11" fmla="*/ 49900 w 60664"/>
                    <a:gd name="csY11" fmla="*/ 91833 h 99232"/>
                    <a:gd name="csX12" fmla="*/ 30827 w 60664"/>
                    <a:gd name="csY12" fmla="*/ 99433 h 99232"/>
                    <a:gd name="csX13" fmla="*/ 30827 w 60664"/>
                    <a:gd name="csY13" fmla="*/ 95632 h 99232"/>
                    <a:gd name="csX14" fmla="*/ 42791 w 60664"/>
                    <a:gd name="csY14" fmla="*/ 87399 h 99232"/>
                    <a:gd name="csX15" fmla="*/ 47648 w 60664"/>
                    <a:gd name="csY15" fmla="*/ 69170 h 99232"/>
                    <a:gd name="csX16" fmla="*/ 48562 w 60664"/>
                    <a:gd name="csY16" fmla="*/ 47917 h 99232"/>
                    <a:gd name="csX17" fmla="*/ 47648 w 60664"/>
                    <a:gd name="csY17" fmla="*/ 27929 h 99232"/>
                    <a:gd name="csX18" fmla="*/ 42862 w 60664"/>
                    <a:gd name="csY18" fmla="*/ 11321 h 99232"/>
                    <a:gd name="csX19" fmla="*/ 30827 w 60664"/>
                    <a:gd name="csY19" fmla="*/ 3860 h 99232"/>
                    <a:gd name="csX20" fmla="*/ 18722 w 60664"/>
                    <a:gd name="csY20" fmla="*/ 11321 h 99232"/>
                    <a:gd name="csX21" fmla="*/ 13866 w 60664"/>
                    <a:gd name="csY21" fmla="*/ 27929 h 99232"/>
                    <a:gd name="csX22" fmla="*/ 12951 w 60664"/>
                    <a:gd name="csY22" fmla="*/ 47917 h 99232"/>
                    <a:gd name="csX23" fmla="*/ 13374 w 60664"/>
                    <a:gd name="csY23" fmla="*/ 63048 h 99232"/>
                    <a:gd name="csX24" fmla="*/ 15484 w 60664"/>
                    <a:gd name="csY24" fmla="*/ 77687 h 99232"/>
                    <a:gd name="csX25" fmla="*/ 20904 w 60664"/>
                    <a:gd name="csY25" fmla="*/ 90425 h 99232"/>
                    <a:gd name="csX26" fmla="*/ 30827 w 60664"/>
                    <a:gd name="csY26" fmla="*/ 95632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827" y="99433"/>
                      </a:moveTo>
                      <a:cubicBezTo>
                        <a:pt x="19097" y="99433"/>
                        <a:pt x="11098" y="94577"/>
                        <a:pt x="6828" y="84865"/>
                      </a:cubicBezTo>
                      <a:cubicBezTo>
                        <a:pt x="2559" y="75153"/>
                        <a:pt x="424" y="63587"/>
                        <a:pt x="424" y="50169"/>
                      </a:cubicBezTo>
                      <a:cubicBezTo>
                        <a:pt x="424" y="41817"/>
                        <a:pt x="1198" y="33958"/>
                        <a:pt x="2747" y="26592"/>
                      </a:cubicBezTo>
                      <a:cubicBezTo>
                        <a:pt x="4295" y="19226"/>
                        <a:pt x="7321" y="12986"/>
                        <a:pt x="11825" y="7872"/>
                      </a:cubicBezTo>
                      <a:cubicBezTo>
                        <a:pt x="16329" y="2758"/>
                        <a:pt x="22663" y="201"/>
                        <a:pt x="30827" y="201"/>
                      </a:cubicBezTo>
                      <a:cubicBezTo>
                        <a:pt x="37208" y="201"/>
                        <a:pt x="42416" y="1749"/>
                        <a:pt x="46450" y="4845"/>
                      </a:cubicBezTo>
                      <a:cubicBezTo>
                        <a:pt x="50486" y="7942"/>
                        <a:pt x="53559" y="11930"/>
                        <a:pt x="55671" y="16809"/>
                      </a:cubicBezTo>
                      <a:cubicBezTo>
                        <a:pt x="57781" y="21689"/>
                        <a:pt x="59212" y="26944"/>
                        <a:pt x="59963" y="32574"/>
                      </a:cubicBezTo>
                      <a:cubicBezTo>
                        <a:pt x="60714" y="38204"/>
                        <a:pt x="61089" y="44069"/>
                        <a:pt x="61089" y="50169"/>
                      </a:cubicBezTo>
                      <a:cubicBezTo>
                        <a:pt x="61089" y="58427"/>
                        <a:pt x="60338" y="66168"/>
                        <a:pt x="58837" y="73394"/>
                      </a:cubicBezTo>
                      <a:cubicBezTo>
                        <a:pt x="57336" y="80619"/>
                        <a:pt x="54356" y="86765"/>
                        <a:pt x="49900" y="91833"/>
                      </a:cubicBezTo>
                      <a:cubicBezTo>
                        <a:pt x="45442" y="96900"/>
                        <a:pt x="39085" y="99433"/>
                        <a:pt x="30827" y="99433"/>
                      </a:cubicBezTo>
                      <a:close/>
                      <a:moveTo>
                        <a:pt x="30827" y="95632"/>
                      </a:moveTo>
                      <a:cubicBezTo>
                        <a:pt x="36176" y="95632"/>
                        <a:pt x="40164" y="92888"/>
                        <a:pt x="42791" y="87399"/>
                      </a:cubicBezTo>
                      <a:cubicBezTo>
                        <a:pt x="45419" y="81909"/>
                        <a:pt x="47038" y="75833"/>
                        <a:pt x="47648" y="69170"/>
                      </a:cubicBezTo>
                      <a:cubicBezTo>
                        <a:pt x="48257" y="62508"/>
                        <a:pt x="48562" y="55424"/>
                        <a:pt x="48562" y="47917"/>
                      </a:cubicBezTo>
                      <a:cubicBezTo>
                        <a:pt x="48562" y="40691"/>
                        <a:pt x="48257" y="34029"/>
                        <a:pt x="47648" y="27929"/>
                      </a:cubicBezTo>
                      <a:cubicBezTo>
                        <a:pt x="47038" y="21830"/>
                        <a:pt x="45442" y="16294"/>
                        <a:pt x="42862" y="11321"/>
                      </a:cubicBezTo>
                      <a:cubicBezTo>
                        <a:pt x="40281" y="6347"/>
                        <a:pt x="36270" y="3860"/>
                        <a:pt x="30827" y="3860"/>
                      </a:cubicBezTo>
                      <a:cubicBezTo>
                        <a:pt x="25384" y="3860"/>
                        <a:pt x="21349" y="6347"/>
                        <a:pt x="18722" y="11321"/>
                      </a:cubicBezTo>
                      <a:cubicBezTo>
                        <a:pt x="16094" y="16294"/>
                        <a:pt x="14476" y="21830"/>
                        <a:pt x="13866" y="27929"/>
                      </a:cubicBezTo>
                      <a:cubicBezTo>
                        <a:pt x="13256" y="34029"/>
                        <a:pt x="12951" y="40691"/>
                        <a:pt x="12951" y="47917"/>
                      </a:cubicBezTo>
                      <a:cubicBezTo>
                        <a:pt x="12951" y="53266"/>
                        <a:pt x="13092" y="58309"/>
                        <a:pt x="13374" y="63048"/>
                      </a:cubicBezTo>
                      <a:cubicBezTo>
                        <a:pt x="13655" y="67787"/>
                        <a:pt x="14358" y="72666"/>
                        <a:pt x="15484" y="77687"/>
                      </a:cubicBezTo>
                      <a:cubicBezTo>
                        <a:pt x="16610" y="82707"/>
                        <a:pt x="18417" y="86953"/>
                        <a:pt x="20904" y="90425"/>
                      </a:cubicBezTo>
                      <a:cubicBezTo>
                        <a:pt x="23391" y="93896"/>
                        <a:pt x="26698" y="95632"/>
                        <a:pt x="30827" y="9563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" name="Freeform: Shape 2640">
                  <a:extLst>
                    <a:ext uri="{FF2B5EF4-FFF2-40B4-BE49-F238E27FC236}">
                      <a16:creationId xmlns:a16="http://schemas.microsoft.com/office/drawing/2014/main" id="{AE6ECA7A-ED0B-0FD0-C3E7-19F11FE1AED8}"/>
                    </a:ext>
                  </a:extLst>
                </p:cNvPr>
                <p:cNvSpPr/>
                <p:nvPr/>
              </p:nvSpPr>
              <p:spPr>
                <a:xfrm>
                  <a:off x="3768241" y="1786282"/>
                  <a:ext cx="39552" cy="68125"/>
                </a:xfrm>
                <a:custGeom>
                  <a:avLst/>
                  <a:gdLst>
                    <a:gd name="csX0" fmla="*/ 4083 w 39552"/>
                    <a:gd name="csY0" fmla="*/ 54955 h 68125"/>
                    <a:gd name="csX1" fmla="*/ 7180 w 39552"/>
                    <a:gd name="csY1" fmla="*/ 60233 h 68125"/>
                    <a:gd name="csX2" fmla="*/ 12177 w 39552"/>
                    <a:gd name="csY2" fmla="*/ 63893 h 68125"/>
                    <a:gd name="csX3" fmla="*/ 18159 w 39552"/>
                    <a:gd name="csY3" fmla="*/ 65230 h 68125"/>
                    <a:gd name="csX4" fmla="*/ 28082 w 39552"/>
                    <a:gd name="csY4" fmla="*/ 59670 h 68125"/>
                    <a:gd name="csX5" fmla="*/ 30827 w 39552"/>
                    <a:gd name="csY5" fmla="*/ 46228 h 68125"/>
                    <a:gd name="csX6" fmla="*/ 30686 w 39552"/>
                    <a:gd name="csY6" fmla="*/ 40387 h 68125"/>
                    <a:gd name="csX7" fmla="*/ 29982 w 39552"/>
                    <a:gd name="csY7" fmla="*/ 35813 h 68125"/>
                    <a:gd name="csX8" fmla="*/ 26816 w 39552"/>
                    <a:gd name="csY8" fmla="*/ 29830 h 68125"/>
                    <a:gd name="csX9" fmla="*/ 21115 w 39552"/>
                    <a:gd name="csY9" fmla="*/ 27226 h 68125"/>
                    <a:gd name="csX10" fmla="*/ 15344 w 39552"/>
                    <a:gd name="csY10" fmla="*/ 28211 h 68125"/>
                    <a:gd name="csX11" fmla="*/ 11473 w 39552"/>
                    <a:gd name="csY11" fmla="*/ 30534 h 68125"/>
                    <a:gd name="csX12" fmla="*/ 8869 w 39552"/>
                    <a:gd name="csY12" fmla="*/ 33419 h 68125"/>
                    <a:gd name="csX13" fmla="*/ 7461 w 39552"/>
                    <a:gd name="csY13" fmla="*/ 34968 h 68125"/>
                    <a:gd name="csX14" fmla="*/ 6335 w 39552"/>
                    <a:gd name="csY14" fmla="*/ 34968 h 68125"/>
                    <a:gd name="csX15" fmla="*/ 5702 w 39552"/>
                    <a:gd name="csY15" fmla="*/ 34686 h 68125"/>
                    <a:gd name="csX16" fmla="*/ 5350 w 39552"/>
                    <a:gd name="csY16" fmla="*/ 34123 h 68125"/>
                    <a:gd name="csX17" fmla="*/ 5350 w 39552"/>
                    <a:gd name="csY17" fmla="*/ 1046 h 68125"/>
                    <a:gd name="csX18" fmla="*/ 5632 w 39552"/>
                    <a:gd name="csY18" fmla="*/ 483 h 68125"/>
                    <a:gd name="csX19" fmla="*/ 6335 w 39552"/>
                    <a:gd name="csY19" fmla="*/ 201 h 68125"/>
                    <a:gd name="csX20" fmla="*/ 6617 w 39552"/>
                    <a:gd name="csY20" fmla="*/ 201 h 68125"/>
                    <a:gd name="csX21" fmla="*/ 20693 w 39552"/>
                    <a:gd name="csY21" fmla="*/ 3438 h 68125"/>
                    <a:gd name="csX22" fmla="*/ 34909 w 39552"/>
                    <a:gd name="csY22" fmla="*/ 201 h 68125"/>
                    <a:gd name="csX23" fmla="*/ 35190 w 39552"/>
                    <a:gd name="csY23" fmla="*/ 201 h 68125"/>
                    <a:gd name="csX24" fmla="*/ 35894 w 39552"/>
                    <a:gd name="csY24" fmla="*/ 483 h 68125"/>
                    <a:gd name="csX25" fmla="*/ 36176 w 39552"/>
                    <a:gd name="csY25" fmla="*/ 1046 h 68125"/>
                    <a:gd name="csX26" fmla="*/ 36176 w 39552"/>
                    <a:gd name="csY26" fmla="*/ 1890 h 68125"/>
                    <a:gd name="csX27" fmla="*/ 35894 w 39552"/>
                    <a:gd name="csY27" fmla="*/ 2453 h 68125"/>
                    <a:gd name="csX28" fmla="*/ 27449 w 39552"/>
                    <a:gd name="csY28" fmla="*/ 9421 h 68125"/>
                    <a:gd name="csX29" fmla="*/ 16892 w 39552"/>
                    <a:gd name="csY29" fmla="*/ 11884 h 68125"/>
                    <a:gd name="csX30" fmla="*/ 8728 w 39552"/>
                    <a:gd name="csY30" fmla="*/ 10758 h 68125"/>
                    <a:gd name="csX31" fmla="*/ 8728 w 39552"/>
                    <a:gd name="csY31" fmla="*/ 29478 h 68125"/>
                    <a:gd name="csX32" fmla="*/ 14640 w 39552"/>
                    <a:gd name="csY32" fmla="*/ 25748 h 68125"/>
                    <a:gd name="csX33" fmla="*/ 21256 w 39552"/>
                    <a:gd name="csY33" fmla="*/ 24552 h 68125"/>
                    <a:gd name="csX34" fmla="*/ 31038 w 39552"/>
                    <a:gd name="csY34" fmla="*/ 27719 h 68125"/>
                    <a:gd name="csX35" fmla="*/ 37654 w 39552"/>
                    <a:gd name="csY35" fmla="*/ 35953 h 68125"/>
                    <a:gd name="csX36" fmla="*/ 39976 w 39552"/>
                    <a:gd name="csY36" fmla="*/ 46228 h 68125"/>
                    <a:gd name="csX37" fmla="*/ 37091 w 39552"/>
                    <a:gd name="csY37" fmla="*/ 57348 h 68125"/>
                    <a:gd name="csX38" fmla="*/ 29138 w 39552"/>
                    <a:gd name="csY38" fmla="*/ 65371 h 68125"/>
                    <a:gd name="csX39" fmla="*/ 18159 w 39552"/>
                    <a:gd name="csY39" fmla="*/ 68326 h 68125"/>
                    <a:gd name="csX40" fmla="*/ 9221 w 39552"/>
                    <a:gd name="csY40" fmla="*/ 65863 h 68125"/>
                    <a:gd name="csX41" fmla="*/ 2747 w 39552"/>
                    <a:gd name="csY41" fmla="*/ 59107 h 68125"/>
                    <a:gd name="csX42" fmla="*/ 424 w 39552"/>
                    <a:gd name="csY42" fmla="*/ 50029 h 68125"/>
                    <a:gd name="csX43" fmla="*/ 1902 w 39552"/>
                    <a:gd name="csY43" fmla="*/ 46368 h 68125"/>
                    <a:gd name="csX44" fmla="*/ 5491 w 39552"/>
                    <a:gd name="csY44" fmla="*/ 44961 h 68125"/>
                    <a:gd name="csX45" fmla="*/ 9221 w 39552"/>
                    <a:gd name="csY45" fmla="*/ 46440 h 68125"/>
                    <a:gd name="csX46" fmla="*/ 10699 w 39552"/>
                    <a:gd name="csY46" fmla="*/ 50029 h 68125"/>
                    <a:gd name="csX47" fmla="*/ 9221 w 39552"/>
                    <a:gd name="csY47" fmla="*/ 53618 h 68125"/>
                    <a:gd name="csX48" fmla="*/ 5491 w 39552"/>
                    <a:gd name="csY48" fmla="*/ 55096 h 68125"/>
                    <a:gd name="csX49" fmla="*/ 4787 w 39552"/>
                    <a:gd name="csY49" fmla="*/ 55026 h 68125"/>
                    <a:gd name="csX50" fmla="*/ 4083 w 39552"/>
                    <a:gd name="csY50" fmla="*/ 54955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</a:cxnLst>
                  <a:rect l="l" t="t" r="r" b="b"/>
                  <a:pathLst>
                    <a:path w="39552" h="68125">
                      <a:moveTo>
                        <a:pt x="4083" y="54955"/>
                      </a:moveTo>
                      <a:cubicBezTo>
                        <a:pt x="4740" y="56926"/>
                        <a:pt x="5773" y="58685"/>
                        <a:pt x="7180" y="60233"/>
                      </a:cubicBezTo>
                      <a:cubicBezTo>
                        <a:pt x="8588" y="61781"/>
                        <a:pt x="10253" y="63001"/>
                        <a:pt x="12177" y="63893"/>
                      </a:cubicBezTo>
                      <a:cubicBezTo>
                        <a:pt x="14101" y="64785"/>
                        <a:pt x="16095" y="65230"/>
                        <a:pt x="18159" y="65230"/>
                      </a:cubicBezTo>
                      <a:cubicBezTo>
                        <a:pt x="22945" y="65230"/>
                        <a:pt x="26253" y="63377"/>
                        <a:pt x="28082" y="59670"/>
                      </a:cubicBezTo>
                      <a:cubicBezTo>
                        <a:pt x="29912" y="55964"/>
                        <a:pt x="30827" y="51483"/>
                        <a:pt x="30827" y="46228"/>
                      </a:cubicBezTo>
                      <a:cubicBezTo>
                        <a:pt x="30827" y="43882"/>
                        <a:pt x="30780" y="41935"/>
                        <a:pt x="30686" y="40387"/>
                      </a:cubicBezTo>
                      <a:cubicBezTo>
                        <a:pt x="30592" y="38839"/>
                        <a:pt x="30358" y="37314"/>
                        <a:pt x="29982" y="35813"/>
                      </a:cubicBezTo>
                      <a:cubicBezTo>
                        <a:pt x="29420" y="33560"/>
                        <a:pt x="28364" y="31566"/>
                        <a:pt x="26816" y="29830"/>
                      </a:cubicBezTo>
                      <a:cubicBezTo>
                        <a:pt x="25267" y="28094"/>
                        <a:pt x="23367" y="27226"/>
                        <a:pt x="21115" y="27226"/>
                      </a:cubicBezTo>
                      <a:cubicBezTo>
                        <a:pt x="18862" y="27226"/>
                        <a:pt x="16939" y="27554"/>
                        <a:pt x="15344" y="28211"/>
                      </a:cubicBezTo>
                      <a:cubicBezTo>
                        <a:pt x="13749" y="28868"/>
                        <a:pt x="12458" y="29642"/>
                        <a:pt x="11473" y="30534"/>
                      </a:cubicBezTo>
                      <a:cubicBezTo>
                        <a:pt x="10488" y="31425"/>
                        <a:pt x="9620" y="32387"/>
                        <a:pt x="8869" y="33419"/>
                      </a:cubicBezTo>
                      <a:cubicBezTo>
                        <a:pt x="8119" y="34451"/>
                        <a:pt x="7649" y="34968"/>
                        <a:pt x="7461" y="34968"/>
                      </a:cubicBezTo>
                      <a:lnTo>
                        <a:pt x="6335" y="34968"/>
                      </a:lnTo>
                      <a:cubicBezTo>
                        <a:pt x="6148" y="34968"/>
                        <a:pt x="5937" y="34874"/>
                        <a:pt x="5702" y="34686"/>
                      </a:cubicBezTo>
                      <a:cubicBezTo>
                        <a:pt x="5467" y="34499"/>
                        <a:pt x="5350" y="34311"/>
                        <a:pt x="5350" y="34123"/>
                      </a:cubicBezTo>
                      <a:lnTo>
                        <a:pt x="5350" y="1046"/>
                      </a:lnTo>
                      <a:cubicBezTo>
                        <a:pt x="5350" y="858"/>
                        <a:pt x="5444" y="670"/>
                        <a:pt x="5632" y="483"/>
                      </a:cubicBezTo>
                      <a:cubicBezTo>
                        <a:pt x="5819" y="295"/>
                        <a:pt x="6054" y="201"/>
                        <a:pt x="6335" y="201"/>
                      </a:cubicBezTo>
                      <a:lnTo>
                        <a:pt x="6617" y="201"/>
                      </a:lnTo>
                      <a:cubicBezTo>
                        <a:pt x="11027" y="2359"/>
                        <a:pt x="15719" y="3438"/>
                        <a:pt x="20693" y="3438"/>
                      </a:cubicBezTo>
                      <a:cubicBezTo>
                        <a:pt x="25666" y="3438"/>
                        <a:pt x="30405" y="2359"/>
                        <a:pt x="34909" y="201"/>
                      </a:cubicBezTo>
                      <a:lnTo>
                        <a:pt x="35190" y="201"/>
                      </a:lnTo>
                      <a:cubicBezTo>
                        <a:pt x="35472" y="201"/>
                        <a:pt x="35707" y="295"/>
                        <a:pt x="35894" y="483"/>
                      </a:cubicBezTo>
                      <a:cubicBezTo>
                        <a:pt x="36082" y="670"/>
                        <a:pt x="36176" y="858"/>
                        <a:pt x="36176" y="1046"/>
                      </a:cubicBezTo>
                      <a:lnTo>
                        <a:pt x="36176" y="1890"/>
                      </a:lnTo>
                      <a:cubicBezTo>
                        <a:pt x="36176" y="2265"/>
                        <a:pt x="36082" y="2453"/>
                        <a:pt x="35894" y="2453"/>
                      </a:cubicBezTo>
                      <a:cubicBezTo>
                        <a:pt x="33642" y="5456"/>
                        <a:pt x="30827" y="7778"/>
                        <a:pt x="27449" y="9421"/>
                      </a:cubicBezTo>
                      <a:cubicBezTo>
                        <a:pt x="24071" y="11063"/>
                        <a:pt x="20552" y="11884"/>
                        <a:pt x="16892" y="11884"/>
                      </a:cubicBezTo>
                      <a:cubicBezTo>
                        <a:pt x="14265" y="11884"/>
                        <a:pt x="11543" y="11508"/>
                        <a:pt x="8728" y="10758"/>
                      </a:cubicBezTo>
                      <a:lnTo>
                        <a:pt x="8728" y="29478"/>
                      </a:lnTo>
                      <a:cubicBezTo>
                        <a:pt x="10980" y="27789"/>
                        <a:pt x="12951" y="26546"/>
                        <a:pt x="14640" y="25748"/>
                      </a:cubicBezTo>
                      <a:cubicBezTo>
                        <a:pt x="16329" y="24951"/>
                        <a:pt x="18534" y="24552"/>
                        <a:pt x="21256" y="24552"/>
                      </a:cubicBezTo>
                      <a:cubicBezTo>
                        <a:pt x="24915" y="24552"/>
                        <a:pt x="28176" y="25608"/>
                        <a:pt x="31038" y="27719"/>
                      </a:cubicBezTo>
                      <a:cubicBezTo>
                        <a:pt x="33900" y="29830"/>
                        <a:pt x="36106" y="32575"/>
                        <a:pt x="37654" y="35953"/>
                      </a:cubicBezTo>
                      <a:cubicBezTo>
                        <a:pt x="39202" y="39331"/>
                        <a:pt x="39976" y="42756"/>
                        <a:pt x="39976" y="46228"/>
                      </a:cubicBezTo>
                      <a:cubicBezTo>
                        <a:pt x="39976" y="50263"/>
                        <a:pt x="39014" y="53970"/>
                        <a:pt x="37091" y="57348"/>
                      </a:cubicBezTo>
                      <a:cubicBezTo>
                        <a:pt x="35167" y="60726"/>
                        <a:pt x="32516" y="63400"/>
                        <a:pt x="29138" y="65371"/>
                      </a:cubicBezTo>
                      <a:cubicBezTo>
                        <a:pt x="25760" y="67341"/>
                        <a:pt x="22100" y="68326"/>
                        <a:pt x="18159" y="68326"/>
                      </a:cubicBezTo>
                      <a:cubicBezTo>
                        <a:pt x="14969" y="68326"/>
                        <a:pt x="11989" y="67505"/>
                        <a:pt x="9221" y="65863"/>
                      </a:cubicBezTo>
                      <a:cubicBezTo>
                        <a:pt x="6453" y="64222"/>
                        <a:pt x="4295" y="61969"/>
                        <a:pt x="2747" y="59107"/>
                      </a:cubicBezTo>
                      <a:cubicBezTo>
                        <a:pt x="1198" y="56245"/>
                        <a:pt x="424" y="53219"/>
                        <a:pt x="424" y="50029"/>
                      </a:cubicBezTo>
                      <a:cubicBezTo>
                        <a:pt x="424" y="48527"/>
                        <a:pt x="917" y="47307"/>
                        <a:pt x="1902" y="46368"/>
                      </a:cubicBezTo>
                      <a:cubicBezTo>
                        <a:pt x="2887" y="45430"/>
                        <a:pt x="4084" y="44961"/>
                        <a:pt x="5491" y="44961"/>
                      </a:cubicBezTo>
                      <a:cubicBezTo>
                        <a:pt x="6993" y="44961"/>
                        <a:pt x="8236" y="45454"/>
                        <a:pt x="9221" y="46440"/>
                      </a:cubicBezTo>
                      <a:cubicBezTo>
                        <a:pt x="10206" y="47425"/>
                        <a:pt x="10699" y="48621"/>
                        <a:pt x="10699" y="50029"/>
                      </a:cubicBezTo>
                      <a:cubicBezTo>
                        <a:pt x="10699" y="51436"/>
                        <a:pt x="10206" y="52633"/>
                        <a:pt x="9221" y="53618"/>
                      </a:cubicBezTo>
                      <a:cubicBezTo>
                        <a:pt x="8236" y="54603"/>
                        <a:pt x="6993" y="55096"/>
                        <a:pt x="5491" y="55096"/>
                      </a:cubicBezTo>
                      <a:cubicBezTo>
                        <a:pt x="5303" y="55096"/>
                        <a:pt x="5069" y="55072"/>
                        <a:pt x="4787" y="55026"/>
                      </a:cubicBezTo>
                      <a:cubicBezTo>
                        <a:pt x="4506" y="54979"/>
                        <a:pt x="4271" y="54955"/>
                        <a:pt x="4083" y="5495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5" name="Graphic 4">
                <a:extLst>
                  <a:ext uri="{FF2B5EF4-FFF2-40B4-BE49-F238E27FC236}">
                    <a16:creationId xmlns:a16="http://schemas.microsoft.com/office/drawing/2014/main" id="{5472D833-787E-4EAB-D7D1-1334DB926FEF}"/>
                  </a:ext>
                </a:extLst>
              </p:cNvPr>
              <p:cNvGrpSpPr/>
              <p:nvPr/>
            </p:nvGrpSpPr>
            <p:grpSpPr>
              <a:xfrm>
                <a:off x="3631708" y="1252538"/>
                <a:ext cx="176929" cy="121556"/>
                <a:chOff x="3631708" y="1252538"/>
                <a:chExt cx="176929" cy="121556"/>
              </a:xfrm>
              <a:solidFill>
                <a:srgbClr val="262626"/>
              </a:solidFill>
            </p:grpSpPr>
            <p:sp>
              <p:nvSpPr>
                <p:cNvPr id="2636" name="Freeform: Shape 2635">
                  <a:extLst>
                    <a:ext uri="{FF2B5EF4-FFF2-40B4-BE49-F238E27FC236}">
                      <a16:creationId xmlns:a16="http://schemas.microsoft.com/office/drawing/2014/main" id="{1295D036-36F7-1536-ED08-67AFFD4F0E86}"/>
                    </a:ext>
                  </a:extLst>
                </p:cNvPr>
                <p:cNvSpPr/>
                <p:nvPr/>
              </p:nvSpPr>
              <p:spPr>
                <a:xfrm>
                  <a:off x="3631708" y="1274862"/>
                  <a:ext cx="48137" cy="95994"/>
                </a:xfrm>
                <a:custGeom>
                  <a:avLst/>
                  <a:gdLst>
                    <a:gd name="csX0" fmla="*/ 1268 w 48137"/>
                    <a:gd name="csY0" fmla="*/ 96136 h 95994"/>
                    <a:gd name="csX1" fmla="*/ 1268 w 48137"/>
                    <a:gd name="csY1" fmla="*/ 91069 h 95994"/>
                    <a:gd name="csX2" fmla="*/ 19285 w 48137"/>
                    <a:gd name="csY2" fmla="*/ 86424 h 95994"/>
                    <a:gd name="csX3" fmla="*/ 19285 w 48137"/>
                    <a:gd name="csY3" fmla="*/ 10839 h 95994"/>
                    <a:gd name="csX4" fmla="*/ 424 w 48137"/>
                    <a:gd name="csY4" fmla="*/ 14358 h 95994"/>
                    <a:gd name="csX5" fmla="*/ 424 w 48137"/>
                    <a:gd name="csY5" fmla="*/ 9290 h 95994"/>
                    <a:gd name="csX6" fmla="*/ 27167 w 48137"/>
                    <a:gd name="csY6" fmla="*/ 142 h 95994"/>
                    <a:gd name="csX7" fmla="*/ 29138 w 48137"/>
                    <a:gd name="csY7" fmla="*/ 142 h 95994"/>
                    <a:gd name="csX8" fmla="*/ 30123 w 48137"/>
                    <a:gd name="csY8" fmla="*/ 494 h 95994"/>
                    <a:gd name="csX9" fmla="*/ 30545 w 48137"/>
                    <a:gd name="csY9" fmla="*/ 1408 h 95994"/>
                    <a:gd name="csX10" fmla="*/ 30545 w 48137"/>
                    <a:gd name="csY10" fmla="*/ 86424 h 95994"/>
                    <a:gd name="csX11" fmla="*/ 48562 w 48137"/>
                    <a:gd name="csY11" fmla="*/ 91069 h 95994"/>
                    <a:gd name="csX12" fmla="*/ 48562 w 48137"/>
                    <a:gd name="csY12" fmla="*/ 96136 h 95994"/>
                    <a:gd name="csX13" fmla="*/ 1268 w 48137"/>
                    <a:gd name="csY13" fmla="*/ 96136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268" y="96136"/>
                      </a:moveTo>
                      <a:lnTo>
                        <a:pt x="1268" y="91069"/>
                      </a:lnTo>
                      <a:cubicBezTo>
                        <a:pt x="13279" y="91069"/>
                        <a:pt x="19285" y="89521"/>
                        <a:pt x="19285" y="86424"/>
                      </a:cubicBezTo>
                      <a:lnTo>
                        <a:pt x="19285" y="10839"/>
                      </a:lnTo>
                      <a:cubicBezTo>
                        <a:pt x="14312" y="13185"/>
                        <a:pt x="8025" y="14358"/>
                        <a:pt x="424" y="14358"/>
                      </a:cubicBezTo>
                      <a:lnTo>
                        <a:pt x="424" y="9290"/>
                      </a:lnTo>
                      <a:cubicBezTo>
                        <a:pt x="12247" y="9290"/>
                        <a:pt x="21162" y="6241"/>
                        <a:pt x="27167" y="142"/>
                      </a:cubicBezTo>
                      <a:lnTo>
                        <a:pt x="29138" y="142"/>
                      </a:lnTo>
                      <a:cubicBezTo>
                        <a:pt x="29514" y="142"/>
                        <a:pt x="29842" y="259"/>
                        <a:pt x="30123" y="494"/>
                      </a:cubicBezTo>
                      <a:cubicBezTo>
                        <a:pt x="30405" y="728"/>
                        <a:pt x="30545" y="1033"/>
                        <a:pt x="30545" y="1408"/>
                      </a:cubicBezTo>
                      <a:lnTo>
                        <a:pt x="30545" y="86424"/>
                      </a:lnTo>
                      <a:cubicBezTo>
                        <a:pt x="30545" y="89521"/>
                        <a:pt x="36551" y="91069"/>
                        <a:pt x="48562" y="91069"/>
                      </a:cubicBezTo>
                      <a:lnTo>
                        <a:pt x="48562" y="96136"/>
                      </a:lnTo>
                      <a:lnTo>
                        <a:pt x="1268" y="96136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" name="Freeform: Shape 2636">
                  <a:extLst>
                    <a:ext uri="{FF2B5EF4-FFF2-40B4-BE49-F238E27FC236}">
                      <a16:creationId xmlns:a16="http://schemas.microsoft.com/office/drawing/2014/main" id="{53055F1D-7056-1671-30E7-8ED05F1CBE14}"/>
                    </a:ext>
                  </a:extLst>
                </p:cNvPr>
                <p:cNvSpPr/>
                <p:nvPr/>
              </p:nvSpPr>
              <p:spPr>
                <a:xfrm>
                  <a:off x="3696878" y="1274862"/>
                  <a:ext cx="60664" cy="99232"/>
                </a:xfrm>
                <a:custGeom>
                  <a:avLst/>
                  <a:gdLst>
                    <a:gd name="csX0" fmla="*/ 30827 w 60664"/>
                    <a:gd name="csY0" fmla="*/ 99374 h 99232"/>
                    <a:gd name="csX1" fmla="*/ 6828 w 60664"/>
                    <a:gd name="csY1" fmla="*/ 84805 h 99232"/>
                    <a:gd name="csX2" fmla="*/ 424 w 60664"/>
                    <a:gd name="csY2" fmla="*/ 50110 h 99232"/>
                    <a:gd name="csX3" fmla="*/ 2747 w 60664"/>
                    <a:gd name="csY3" fmla="*/ 26533 h 99232"/>
                    <a:gd name="csX4" fmla="*/ 11825 w 60664"/>
                    <a:gd name="csY4" fmla="*/ 7813 h 99232"/>
                    <a:gd name="csX5" fmla="*/ 30827 w 60664"/>
                    <a:gd name="csY5" fmla="*/ 142 h 99232"/>
                    <a:gd name="csX6" fmla="*/ 46450 w 60664"/>
                    <a:gd name="csY6" fmla="*/ 4786 h 99232"/>
                    <a:gd name="csX7" fmla="*/ 55671 w 60664"/>
                    <a:gd name="csY7" fmla="*/ 16750 h 99232"/>
                    <a:gd name="csX8" fmla="*/ 59963 w 60664"/>
                    <a:gd name="csY8" fmla="*/ 32515 h 99232"/>
                    <a:gd name="csX9" fmla="*/ 61089 w 60664"/>
                    <a:gd name="csY9" fmla="*/ 50110 h 99232"/>
                    <a:gd name="csX10" fmla="*/ 58837 w 60664"/>
                    <a:gd name="csY10" fmla="*/ 73334 h 99232"/>
                    <a:gd name="csX11" fmla="*/ 49900 w 60664"/>
                    <a:gd name="csY11" fmla="*/ 91773 h 99232"/>
                    <a:gd name="csX12" fmla="*/ 30827 w 60664"/>
                    <a:gd name="csY12" fmla="*/ 99374 h 99232"/>
                    <a:gd name="csX13" fmla="*/ 30827 w 60664"/>
                    <a:gd name="csY13" fmla="*/ 95573 h 99232"/>
                    <a:gd name="csX14" fmla="*/ 42791 w 60664"/>
                    <a:gd name="csY14" fmla="*/ 87340 h 99232"/>
                    <a:gd name="csX15" fmla="*/ 47648 w 60664"/>
                    <a:gd name="csY15" fmla="*/ 69111 h 99232"/>
                    <a:gd name="csX16" fmla="*/ 48562 w 60664"/>
                    <a:gd name="csY16" fmla="*/ 47858 h 99232"/>
                    <a:gd name="csX17" fmla="*/ 47648 w 60664"/>
                    <a:gd name="csY17" fmla="*/ 27870 h 99232"/>
                    <a:gd name="csX18" fmla="*/ 42862 w 60664"/>
                    <a:gd name="csY18" fmla="*/ 11261 h 99232"/>
                    <a:gd name="csX19" fmla="*/ 30827 w 60664"/>
                    <a:gd name="csY19" fmla="*/ 3801 h 99232"/>
                    <a:gd name="csX20" fmla="*/ 18722 w 60664"/>
                    <a:gd name="csY20" fmla="*/ 11261 h 99232"/>
                    <a:gd name="csX21" fmla="*/ 13866 w 60664"/>
                    <a:gd name="csY21" fmla="*/ 27870 h 99232"/>
                    <a:gd name="csX22" fmla="*/ 12951 w 60664"/>
                    <a:gd name="csY22" fmla="*/ 47858 h 99232"/>
                    <a:gd name="csX23" fmla="*/ 13374 w 60664"/>
                    <a:gd name="csY23" fmla="*/ 62989 h 99232"/>
                    <a:gd name="csX24" fmla="*/ 15484 w 60664"/>
                    <a:gd name="csY24" fmla="*/ 77628 h 99232"/>
                    <a:gd name="csX25" fmla="*/ 20904 w 60664"/>
                    <a:gd name="csY25" fmla="*/ 90365 h 99232"/>
                    <a:gd name="csX26" fmla="*/ 30827 w 60664"/>
                    <a:gd name="csY26" fmla="*/ 95573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827" y="99374"/>
                      </a:moveTo>
                      <a:cubicBezTo>
                        <a:pt x="19097" y="99374"/>
                        <a:pt x="11098" y="94518"/>
                        <a:pt x="6828" y="84805"/>
                      </a:cubicBezTo>
                      <a:cubicBezTo>
                        <a:pt x="2559" y="75093"/>
                        <a:pt x="424" y="63528"/>
                        <a:pt x="424" y="50110"/>
                      </a:cubicBezTo>
                      <a:cubicBezTo>
                        <a:pt x="424" y="41758"/>
                        <a:pt x="1198" y="33899"/>
                        <a:pt x="2747" y="26533"/>
                      </a:cubicBezTo>
                      <a:cubicBezTo>
                        <a:pt x="4295" y="19167"/>
                        <a:pt x="7321" y="12927"/>
                        <a:pt x="11825" y="7813"/>
                      </a:cubicBezTo>
                      <a:cubicBezTo>
                        <a:pt x="16329" y="2699"/>
                        <a:pt x="22663" y="142"/>
                        <a:pt x="30827" y="142"/>
                      </a:cubicBezTo>
                      <a:cubicBezTo>
                        <a:pt x="37208" y="142"/>
                        <a:pt x="42416" y="1690"/>
                        <a:pt x="46450" y="4786"/>
                      </a:cubicBezTo>
                      <a:cubicBezTo>
                        <a:pt x="50486" y="7883"/>
                        <a:pt x="53559" y="11871"/>
                        <a:pt x="55671" y="16750"/>
                      </a:cubicBezTo>
                      <a:cubicBezTo>
                        <a:pt x="57781" y="21630"/>
                        <a:pt x="59212" y="26885"/>
                        <a:pt x="59963" y="32515"/>
                      </a:cubicBezTo>
                      <a:cubicBezTo>
                        <a:pt x="60714" y="38145"/>
                        <a:pt x="61089" y="44010"/>
                        <a:pt x="61089" y="50110"/>
                      </a:cubicBezTo>
                      <a:cubicBezTo>
                        <a:pt x="61089" y="58368"/>
                        <a:pt x="60338" y="66109"/>
                        <a:pt x="58837" y="73334"/>
                      </a:cubicBezTo>
                      <a:cubicBezTo>
                        <a:pt x="57336" y="80560"/>
                        <a:pt x="54356" y="86706"/>
                        <a:pt x="49900" y="91773"/>
                      </a:cubicBezTo>
                      <a:cubicBezTo>
                        <a:pt x="45442" y="96840"/>
                        <a:pt x="39085" y="99374"/>
                        <a:pt x="30827" y="99374"/>
                      </a:cubicBezTo>
                      <a:close/>
                      <a:moveTo>
                        <a:pt x="30827" y="95573"/>
                      </a:moveTo>
                      <a:cubicBezTo>
                        <a:pt x="36176" y="95573"/>
                        <a:pt x="40164" y="92829"/>
                        <a:pt x="42791" y="87340"/>
                      </a:cubicBezTo>
                      <a:cubicBezTo>
                        <a:pt x="45419" y="81850"/>
                        <a:pt x="47038" y="75774"/>
                        <a:pt x="47648" y="69111"/>
                      </a:cubicBezTo>
                      <a:cubicBezTo>
                        <a:pt x="48257" y="62449"/>
                        <a:pt x="48562" y="55365"/>
                        <a:pt x="48562" y="47858"/>
                      </a:cubicBezTo>
                      <a:cubicBezTo>
                        <a:pt x="48562" y="40632"/>
                        <a:pt x="48257" y="33969"/>
                        <a:pt x="47648" y="27870"/>
                      </a:cubicBezTo>
                      <a:cubicBezTo>
                        <a:pt x="47038" y="21771"/>
                        <a:pt x="45442" y="16235"/>
                        <a:pt x="42862" y="11261"/>
                      </a:cubicBezTo>
                      <a:cubicBezTo>
                        <a:pt x="40281" y="6288"/>
                        <a:pt x="36270" y="3801"/>
                        <a:pt x="30827" y="3801"/>
                      </a:cubicBezTo>
                      <a:cubicBezTo>
                        <a:pt x="25384" y="3801"/>
                        <a:pt x="21349" y="6288"/>
                        <a:pt x="18722" y="11261"/>
                      </a:cubicBezTo>
                      <a:cubicBezTo>
                        <a:pt x="16094" y="16235"/>
                        <a:pt x="14476" y="21771"/>
                        <a:pt x="13866" y="27870"/>
                      </a:cubicBezTo>
                      <a:cubicBezTo>
                        <a:pt x="13256" y="33969"/>
                        <a:pt x="12951" y="40632"/>
                        <a:pt x="12951" y="47858"/>
                      </a:cubicBezTo>
                      <a:cubicBezTo>
                        <a:pt x="12951" y="53206"/>
                        <a:pt x="13092" y="58250"/>
                        <a:pt x="13374" y="62989"/>
                      </a:cubicBezTo>
                      <a:cubicBezTo>
                        <a:pt x="13655" y="67727"/>
                        <a:pt x="14358" y="72607"/>
                        <a:pt x="15484" y="77628"/>
                      </a:cubicBezTo>
                      <a:cubicBezTo>
                        <a:pt x="16610" y="82648"/>
                        <a:pt x="18417" y="86894"/>
                        <a:pt x="20904" y="90365"/>
                      </a:cubicBezTo>
                      <a:cubicBezTo>
                        <a:pt x="23391" y="93837"/>
                        <a:pt x="26698" y="95573"/>
                        <a:pt x="30827" y="95573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" name="Freeform: Shape 2637">
                  <a:extLst>
                    <a:ext uri="{FF2B5EF4-FFF2-40B4-BE49-F238E27FC236}">
                      <a16:creationId xmlns:a16="http://schemas.microsoft.com/office/drawing/2014/main" id="{38B095B0-BE1E-528D-C77D-DBB0A75CAC4E}"/>
                    </a:ext>
                  </a:extLst>
                </p:cNvPr>
                <p:cNvSpPr/>
                <p:nvPr/>
              </p:nvSpPr>
              <p:spPr>
                <a:xfrm>
                  <a:off x="3767537" y="1252538"/>
                  <a:ext cx="41100" cy="68125"/>
                </a:xfrm>
                <a:custGeom>
                  <a:avLst/>
                  <a:gdLst>
                    <a:gd name="csX0" fmla="*/ 20975 w 41100"/>
                    <a:gd name="csY0" fmla="*/ 68267 h 68125"/>
                    <a:gd name="csX1" fmla="*/ 10700 w 41100"/>
                    <a:gd name="csY1" fmla="*/ 65030 h 68125"/>
                    <a:gd name="csX2" fmla="*/ 4365 w 41100"/>
                    <a:gd name="csY2" fmla="*/ 56585 h 68125"/>
                    <a:gd name="csX3" fmla="*/ 1269 w 41100"/>
                    <a:gd name="csY3" fmla="*/ 45676 h 68125"/>
                    <a:gd name="csX4" fmla="*/ 424 w 41100"/>
                    <a:gd name="csY4" fmla="*/ 34064 h 68125"/>
                    <a:gd name="csX5" fmla="*/ 3451 w 41100"/>
                    <a:gd name="csY5" fmla="*/ 18440 h 68125"/>
                    <a:gd name="csX6" fmla="*/ 12389 w 41100"/>
                    <a:gd name="csY6" fmla="*/ 5350 h 68125"/>
                    <a:gd name="csX7" fmla="*/ 26465 w 41100"/>
                    <a:gd name="csY7" fmla="*/ 142 h 68125"/>
                    <a:gd name="csX8" fmla="*/ 32798 w 41100"/>
                    <a:gd name="csY8" fmla="*/ 1409 h 68125"/>
                    <a:gd name="csX9" fmla="*/ 37373 w 41100"/>
                    <a:gd name="csY9" fmla="*/ 5209 h 68125"/>
                    <a:gd name="csX10" fmla="*/ 38992 w 41100"/>
                    <a:gd name="csY10" fmla="*/ 11261 h 68125"/>
                    <a:gd name="csX11" fmla="*/ 37655 w 41100"/>
                    <a:gd name="csY11" fmla="*/ 14640 h 68125"/>
                    <a:gd name="csX12" fmla="*/ 34205 w 41100"/>
                    <a:gd name="csY12" fmla="*/ 16048 h 68125"/>
                    <a:gd name="csX13" fmla="*/ 30898 w 41100"/>
                    <a:gd name="csY13" fmla="*/ 14640 h 68125"/>
                    <a:gd name="csX14" fmla="*/ 29561 w 41100"/>
                    <a:gd name="csY14" fmla="*/ 11261 h 68125"/>
                    <a:gd name="csX15" fmla="*/ 30898 w 41100"/>
                    <a:gd name="csY15" fmla="*/ 7883 h 68125"/>
                    <a:gd name="csX16" fmla="*/ 34205 w 41100"/>
                    <a:gd name="csY16" fmla="*/ 6476 h 68125"/>
                    <a:gd name="csX17" fmla="*/ 34768 w 41100"/>
                    <a:gd name="csY17" fmla="*/ 6476 h 68125"/>
                    <a:gd name="csX18" fmla="*/ 31180 w 41100"/>
                    <a:gd name="csY18" fmla="*/ 3802 h 68125"/>
                    <a:gd name="csX19" fmla="*/ 26465 w 41100"/>
                    <a:gd name="csY19" fmla="*/ 2957 h 68125"/>
                    <a:gd name="csX20" fmla="*/ 20905 w 41100"/>
                    <a:gd name="csY20" fmla="*/ 4294 h 68125"/>
                    <a:gd name="csX21" fmla="*/ 16330 w 41100"/>
                    <a:gd name="csY21" fmla="*/ 7883 h 68125"/>
                    <a:gd name="csX22" fmla="*/ 12952 w 41100"/>
                    <a:gd name="csY22" fmla="*/ 12810 h 68125"/>
                    <a:gd name="csX23" fmla="*/ 10841 w 41100"/>
                    <a:gd name="csY23" fmla="*/ 18933 h 68125"/>
                    <a:gd name="csX24" fmla="*/ 9925 w 41100"/>
                    <a:gd name="csY24" fmla="*/ 25337 h 68125"/>
                    <a:gd name="csX25" fmla="*/ 9714 w 41100"/>
                    <a:gd name="csY25" fmla="*/ 32797 h 68125"/>
                    <a:gd name="csX26" fmla="*/ 14641 w 41100"/>
                    <a:gd name="csY26" fmla="*/ 26252 h 68125"/>
                    <a:gd name="csX27" fmla="*/ 21819 w 41100"/>
                    <a:gd name="csY27" fmla="*/ 23648 h 68125"/>
                    <a:gd name="csX28" fmla="*/ 29843 w 41100"/>
                    <a:gd name="csY28" fmla="*/ 25407 h 68125"/>
                    <a:gd name="csX29" fmla="*/ 36106 w 41100"/>
                    <a:gd name="csY29" fmla="*/ 30334 h 68125"/>
                    <a:gd name="csX30" fmla="*/ 40118 w 41100"/>
                    <a:gd name="csY30" fmla="*/ 37583 h 68125"/>
                    <a:gd name="csX31" fmla="*/ 41525 w 41100"/>
                    <a:gd name="csY31" fmla="*/ 45888 h 68125"/>
                    <a:gd name="csX32" fmla="*/ 38921 w 41100"/>
                    <a:gd name="csY32" fmla="*/ 56866 h 68125"/>
                    <a:gd name="csX33" fmla="*/ 31602 w 41100"/>
                    <a:gd name="csY33" fmla="*/ 65171 h 68125"/>
                    <a:gd name="csX34" fmla="*/ 20975 w 41100"/>
                    <a:gd name="csY34" fmla="*/ 68267 h 68125"/>
                    <a:gd name="csX35" fmla="*/ 20975 w 41100"/>
                    <a:gd name="csY35" fmla="*/ 65171 h 68125"/>
                    <a:gd name="csX36" fmla="*/ 27098 w 41100"/>
                    <a:gd name="csY36" fmla="*/ 63412 h 68125"/>
                    <a:gd name="csX37" fmla="*/ 30546 w 41100"/>
                    <a:gd name="csY37" fmla="*/ 58767 h 68125"/>
                    <a:gd name="csX38" fmla="*/ 31883 w 41100"/>
                    <a:gd name="csY38" fmla="*/ 52995 h 68125"/>
                    <a:gd name="csX39" fmla="*/ 32095 w 41100"/>
                    <a:gd name="csY39" fmla="*/ 45888 h 68125"/>
                    <a:gd name="csX40" fmla="*/ 31602 w 41100"/>
                    <a:gd name="csY40" fmla="*/ 36246 h 68125"/>
                    <a:gd name="csX41" fmla="*/ 28717 w 41100"/>
                    <a:gd name="csY41" fmla="*/ 29208 h 68125"/>
                    <a:gd name="csX42" fmla="*/ 21397 w 41100"/>
                    <a:gd name="csY42" fmla="*/ 26182 h 68125"/>
                    <a:gd name="csX43" fmla="*/ 14852 w 41100"/>
                    <a:gd name="csY43" fmla="*/ 28927 h 68125"/>
                    <a:gd name="csX44" fmla="*/ 11051 w 41100"/>
                    <a:gd name="csY44" fmla="*/ 35824 h 68125"/>
                    <a:gd name="csX45" fmla="*/ 9855 w 41100"/>
                    <a:gd name="csY45" fmla="*/ 43776 h 68125"/>
                    <a:gd name="csX46" fmla="*/ 9996 w 41100"/>
                    <a:gd name="csY46" fmla="*/ 45746 h 68125"/>
                    <a:gd name="csX47" fmla="*/ 9996 w 41100"/>
                    <a:gd name="csY47" fmla="*/ 45958 h 68125"/>
                    <a:gd name="csX48" fmla="*/ 9855 w 41100"/>
                    <a:gd name="csY48" fmla="*/ 46169 h 68125"/>
                    <a:gd name="csX49" fmla="*/ 10770 w 41100"/>
                    <a:gd name="csY49" fmla="*/ 54826 h 68125"/>
                    <a:gd name="csX50" fmla="*/ 14148 w 41100"/>
                    <a:gd name="csY50" fmla="*/ 62145 h 68125"/>
                    <a:gd name="csX51" fmla="*/ 20975 w 41100"/>
                    <a:gd name="csY51" fmla="*/ 65171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</a:cxnLst>
                  <a:rect l="l" t="t" r="r" b="b"/>
                  <a:pathLst>
                    <a:path w="41100" h="68125">
                      <a:moveTo>
                        <a:pt x="20975" y="68267"/>
                      </a:moveTo>
                      <a:cubicBezTo>
                        <a:pt x="16846" y="68267"/>
                        <a:pt x="13421" y="67188"/>
                        <a:pt x="10700" y="65030"/>
                      </a:cubicBezTo>
                      <a:cubicBezTo>
                        <a:pt x="7978" y="62872"/>
                        <a:pt x="5867" y="60057"/>
                        <a:pt x="4365" y="56585"/>
                      </a:cubicBezTo>
                      <a:cubicBezTo>
                        <a:pt x="2864" y="53113"/>
                        <a:pt x="1832" y="49476"/>
                        <a:pt x="1269" y="45676"/>
                      </a:cubicBezTo>
                      <a:cubicBezTo>
                        <a:pt x="706" y="41876"/>
                        <a:pt x="424" y="38005"/>
                        <a:pt x="424" y="34064"/>
                      </a:cubicBezTo>
                      <a:cubicBezTo>
                        <a:pt x="424" y="28903"/>
                        <a:pt x="1433" y="23695"/>
                        <a:pt x="3451" y="18440"/>
                      </a:cubicBezTo>
                      <a:cubicBezTo>
                        <a:pt x="5468" y="13185"/>
                        <a:pt x="8448" y="8822"/>
                        <a:pt x="12389" y="5350"/>
                      </a:cubicBezTo>
                      <a:cubicBezTo>
                        <a:pt x="16330" y="1878"/>
                        <a:pt x="21022" y="142"/>
                        <a:pt x="26465" y="142"/>
                      </a:cubicBezTo>
                      <a:cubicBezTo>
                        <a:pt x="28717" y="142"/>
                        <a:pt x="30828" y="564"/>
                        <a:pt x="32798" y="1409"/>
                      </a:cubicBezTo>
                      <a:cubicBezTo>
                        <a:pt x="34769" y="2253"/>
                        <a:pt x="36294" y="3520"/>
                        <a:pt x="37373" y="5209"/>
                      </a:cubicBezTo>
                      <a:cubicBezTo>
                        <a:pt x="38452" y="6898"/>
                        <a:pt x="38992" y="8916"/>
                        <a:pt x="38992" y="11261"/>
                      </a:cubicBezTo>
                      <a:cubicBezTo>
                        <a:pt x="38992" y="12575"/>
                        <a:pt x="38546" y="13701"/>
                        <a:pt x="37655" y="14640"/>
                      </a:cubicBezTo>
                      <a:cubicBezTo>
                        <a:pt x="36763" y="15578"/>
                        <a:pt x="35613" y="16048"/>
                        <a:pt x="34205" y="16048"/>
                      </a:cubicBezTo>
                      <a:cubicBezTo>
                        <a:pt x="32892" y="16048"/>
                        <a:pt x="31790" y="15578"/>
                        <a:pt x="30898" y="14640"/>
                      </a:cubicBezTo>
                      <a:cubicBezTo>
                        <a:pt x="30007" y="13701"/>
                        <a:pt x="29561" y="12575"/>
                        <a:pt x="29561" y="11261"/>
                      </a:cubicBezTo>
                      <a:cubicBezTo>
                        <a:pt x="29561" y="9948"/>
                        <a:pt x="30007" y="8822"/>
                        <a:pt x="30898" y="7883"/>
                      </a:cubicBezTo>
                      <a:cubicBezTo>
                        <a:pt x="31790" y="6945"/>
                        <a:pt x="32892" y="6476"/>
                        <a:pt x="34205" y="6476"/>
                      </a:cubicBezTo>
                      <a:lnTo>
                        <a:pt x="34768" y="6476"/>
                      </a:lnTo>
                      <a:cubicBezTo>
                        <a:pt x="33924" y="5256"/>
                        <a:pt x="32728" y="4364"/>
                        <a:pt x="31180" y="3802"/>
                      </a:cubicBezTo>
                      <a:cubicBezTo>
                        <a:pt x="29631" y="3238"/>
                        <a:pt x="28060" y="2957"/>
                        <a:pt x="26465" y="2957"/>
                      </a:cubicBezTo>
                      <a:cubicBezTo>
                        <a:pt x="24494" y="2957"/>
                        <a:pt x="22640" y="3403"/>
                        <a:pt x="20905" y="4294"/>
                      </a:cubicBezTo>
                      <a:cubicBezTo>
                        <a:pt x="19168" y="5186"/>
                        <a:pt x="17644" y="6382"/>
                        <a:pt x="16330" y="7883"/>
                      </a:cubicBezTo>
                      <a:cubicBezTo>
                        <a:pt x="15016" y="9385"/>
                        <a:pt x="13890" y="11027"/>
                        <a:pt x="12952" y="12810"/>
                      </a:cubicBezTo>
                      <a:cubicBezTo>
                        <a:pt x="12013" y="14593"/>
                        <a:pt x="11310" y="16634"/>
                        <a:pt x="10841" y="18933"/>
                      </a:cubicBezTo>
                      <a:cubicBezTo>
                        <a:pt x="10371" y="21232"/>
                        <a:pt x="10066" y="23367"/>
                        <a:pt x="9925" y="25337"/>
                      </a:cubicBezTo>
                      <a:cubicBezTo>
                        <a:pt x="9785" y="27307"/>
                        <a:pt x="9714" y="29794"/>
                        <a:pt x="9714" y="32797"/>
                      </a:cubicBezTo>
                      <a:cubicBezTo>
                        <a:pt x="10841" y="30169"/>
                        <a:pt x="12483" y="27988"/>
                        <a:pt x="14641" y="26252"/>
                      </a:cubicBezTo>
                      <a:cubicBezTo>
                        <a:pt x="16799" y="24516"/>
                        <a:pt x="19192" y="23648"/>
                        <a:pt x="21819" y="23648"/>
                      </a:cubicBezTo>
                      <a:cubicBezTo>
                        <a:pt x="24728" y="23648"/>
                        <a:pt x="27403" y="24234"/>
                        <a:pt x="29843" y="25407"/>
                      </a:cubicBezTo>
                      <a:cubicBezTo>
                        <a:pt x="32282" y="26580"/>
                        <a:pt x="34370" y="28222"/>
                        <a:pt x="36106" y="30334"/>
                      </a:cubicBezTo>
                      <a:cubicBezTo>
                        <a:pt x="37842" y="32445"/>
                        <a:pt x="39179" y="34862"/>
                        <a:pt x="40118" y="37583"/>
                      </a:cubicBezTo>
                      <a:cubicBezTo>
                        <a:pt x="41056" y="40304"/>
                        <a:pt x="41525" y="43072"/>
                        <a:pt x="41525" y="45888"/>
                      </a:cubicBezTo>
                      <a:cubicBezTo>
                        <a:pt x="41525" y="49735"/>
                        <a:pt x="40657" y="53394"/>
                        <a:pt x="38921" y="56866"/>
                      </a:cubicBezTo>
                      <a:cubicBezTo>
                        <a:pt x="37185" y="60338"/>
                        <a:pt x="34745" y="63106"/>
                        <a:pt x="31602" y="65171"/>
                      </a:cubicBezTo>
                      <a:cubicBezTo>
                        <a:pt x="28458" y="67235"/>
                        <a:pt x="24916" y="68267"/>
                        <a:pt x="20975" y="68267"/>
                      </a:cubicBezTo>
                      <a:close/>
                      <a:moveTo>
                        <a:pt x="20975" y="65171"/>
                      </a:moveTo>
                      <a:cubicBezTo>
                        <a:pt x="23509" y="65171"/>
                        <a:pt x="25550" y="64584"/>
                        <a:pt x="27098" y="63412"/>
                      </a:cubicBezTo>
                      <a:cubicBezTo>
                        <a:pt x="28646" y="62239"/>
                        <a:pt x="29796" y="60690"/>
                        <a:pt x="30546" y="58767"/>
                      </a:cubicBezTo>
                      <a:cubicBezTo>
                        <a:pt x="31297" y="56843"/>
                        <a:pt x="31743" y="54919"/>
                        <a:pt x="31883" y="52995"/>
                      </a:cubicBezTo>
                      <a:cubicBezTo>
                        <a:pt x="32024" y="51072"/>
                        <a:pt x="32095" y="48702"/>
                        <a:pt x="32095" y="45888"/>
                      </a:cubicBezTo>
                      <a:cubicBezTo>
                        <a:pt x="32095" y="42134"/>
                        <a:pt x="31931" y="38920"/>
                        <a:pt x="31602" y="36246"/>
                      </a:cubicBezTo>
                      <a:cubicBezTo>
                        <a:pt x="31274" y="33571"/>
                        <a:pt x="30312" y="31225"/>
                        <a:pt x="28717" y="29208"/>
                      </a:cubicBezTo>
                      <a:cubicBezTo>
                        <a:pt x="27121" y="27191"/>
                        <a:pt x="24681" y="26182"/>
                        <a:pt x="21397" y="26182"/>
                      </a:cubicBezTo>
                      <a:cubicBezTo>
                        <a:pt x="18770" y="26182"/>
                        <a:pt x="16588" y="27097"/>
                        <a:pt x="14852" y="28927"/>
                      </a:cubicBezTo>
                      <a:cubicBezTo>
                        <a:pt x="13116" y="30756"/>
                        <a:pt x="11849" y="33055"/>
                        <a:pt x="11051" y="35824"/>
                      </a:cubicBezTo>
                      <a:cubicBezTo>
                        <a:pt x="10254" y="38592"/>
                        <a:pt x="9855" y="41242"/>
                        <a:pt x="9855" y="43776"/>
                      </a:cubicBezTo>
                      <a:cubicBezTo>
                        <a:pt x="9855" y="44620"/>
                        <a:pt x="9902" y="45277"/>
                        <a:pt x="9996" y="45746"/>
                      </a:cubicBezTo>
                      <a:cubicBezTo>
                        <a:pt x="9996" y="45841"/>
                        <a:pt x="9996" y="45911"/>
                        <a:pt x="9996" y="45958"/>
                      </a:cubicBezTo>
                      <a:cubicBezTo>
                        <a:pt x="9996" y="46005"/>
                        <a:pt x="9949" y="46075"/>
                        <a:pt x="9855" y="46169"/>
                      </a:cubicBezTo>
                      <a:cubicBezTo>
                        <a:pt x="9855" y="49078"/>
                        <a:pt x="10160" y="51963"/>
                        <a:pt x="10770" y="54826"/>
                      </a:cubicBezTo>
                      <a:cubicBezTo>
                        <a:pt x="11380" y="57687"/>
                        <a:pt x="12506" y="60127"/>
                        <a:pt x="14148" y="62145"/>
                      </a:cubicBezTo>
                      <a:cubicBezTo>
                        <a:pt x="15790" y="64162"/>
                        <a:pt x="18066" y="65171"/>
                        <a:pt x="20975" y="6517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6" name="Graphic 4">
                <a:extLst>
                  <a:ext uri="{FF2B5EF4-FFF2-40B4-BE49-F238E27FC236}">
                    <a16:creationId xmlns:a16="http://schemas.microsoft.com/office/drawing/2014/main" id="{3654CBC1-2EB3-7AD4-DDE0-AF4345FC7FBA}"/>
                  </a:ext>
                </a:extLst>
              </p:cNvPr>
              <p:cNvGrpSpPr/>
              <p:nvPr/>
            </p:nvGrpSpPr>
            <p:grpSpPr>
              <a:xfrm>
                <a:off x="3631708" y="717809"/>
                <a:ext cx="179603" cy="122541"/>
                <a:chOff x="3631708" y="717809"/>
                <a:chExt cx="179603" cy="122541"/>
              </a:xfrm>
              <a:solidFill>
                <a:srgbClr val="262626"/>
              </a:solidFill>
            </p:grpSpPr>
            <p:sp>
              <p:nvSpPr>
                <p:cNvPr id="2633" name="Freeform: Shape 2632">
                  <a:extLst>
                    <a:ext uri="{FF2B5EF4-FFF2-40B4-BE49-F238E27FC236}">
                      <a16:creationId xmlns:a16="http://schemas.microsoft.com/office/drawing/2014/main" id="{B7BC6784-94C6-B61B-894D-2913C3400AE9}"/>
                    </a:ext>
                  </a:extLst>
                </p:cNvPr>
                <p:cNvSpPr/>
                <p:nvPr/>
              </p:nvSpPr>
              <p:spPr>
                <a:xfrm>
                  <a:off x="3631708" y="741118"/>
                  <a:ext cx="48137" cy="95994"/>
                </a:xfrm>
                <a:custGeom>
                  <a:avLst/>
                  <a:gdLst>
                    <a:gd name="csX0" fmla="*/ 1268 w 48137"/>
                    <a:gd name="csY0" fmla="*/ 96077 h 95994"/>
                    <a:gd name="csX1" fmla="*/ 1268 w 48137"/>
                    <a:gd name="csY1" fmla="*/ 91010 h 95994"/>
                    <a:gd name="csX2" fmla="*/ 19285 w 48137"/>
                    <a:gd name="csY2" fmla="*/ 86365 h 95994"/>
                    <a:gd name="csX3" fmla="*/ 19285 w 48137"/>
                    <a:gd name="csY3" fmla="*/ 10780 h 95994"/>
                    <a:gd name="csX4" fmla="*/ 424 w 48137"/>
                    <a:gd name="csY4" fmla="*/ 14298 h 95994"/>
                    <a:gd name="csX5" fmla="*/ 424 w 48137"/>
                    <a:gd name="csY5" fmla="*/ 9231 h 95994"/>
                    <a:gd name="csX6" fmla="*/ 27167 w 48137"/>
                    <a:gd name="csY6" fmla="*/ 82 h 95994"/>
                    <a:gd name="csX7" fmla="*/ 29138 w 48137"/>
                    <a:gd name="csY7" fmla="*/ 82 h 95994"/>
                    <a:gd name="csX8" fmla="*/ 30123 w 48137"/>
                    <a:gd name="csY8" fmla="*/ 434 h 95994"/>
                    <a:gd name="csX9" fmla="*/ 30545 w 48137"/>
                    <a:gd name="csY9" fmla="*/ 1349 h 95994"/>
                    <a:gd name="csX10" fmla="*/ 30545 w 48137"/>
                    <a:gd name="csY10" fmla="*/ 86365 h 95994"/>
                    <a:gd name="csX11" fmla="*/ 48562 w 48137"/>
                    <a:gd name="csY11" fmla="*/ 91010 h 95994"/>
                    <a:gd name="csX12" fmla="*/ 48562 w 48137"/>
                    <a:gd name="csY12" fmla="*/ 96077 h 95994"/>
                    <a:gd name="csX13" fmla="*/ 1268 w 48137"/>
                    <a:gd name="csY13" fmla="*/ 96077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268" y="96077"/>
                      </a:moveTo>
                      <a:lnTo>
                        <a:pt x="1268" y="91010"/>
                      </a:lnTo>
                      <a:cubicBezTo>
                        <a:pt x="13279" y="91010"/>
                        <a:pt x="19285" y="89462"/>
                        <a:pt x="19285" y="86365"/>
                      </a:cubicBezTo>
                      <a:lnTo>
                        <a:pt x="19285" y="10780"/>
                      </a:lnTo>
                      <a:cubicBezTo>
                        <a:pt x="14312" y="13125"/>
                        <a:pt x="8025" y="14298"/>
                        <a:pt x="424" y="14298"/>
                      </a:cubicBezTo>
                      <a:lnTo>
                        <a:pt x="424" y="9231"/>
                      </a:lnTo>
                      <a:cubicBezTo>
                        <a:pt x="12247" y="9231"/>
                        <a:pt x="21162" y="6181"/>
                        <a:pt x="27167" y="82"/>
                      </a:cubicBezTo>
                      <a:lnTo>
                        <a:pt x="29138" y="82"/>
                      </a:lnTo>
                      <a:cubicBezTo>
                        <a:pt x="29514" y="82"/>
                        <a:pt x="29842" y="200"/>
                        <a:pt x="30123" y="434"/>
                      </a:cubicBezTo>
                      <a:cubicBezTo>
                        <a:pt x="30405" y="669"/>
                        <a:pt x="30545" y="973"/>
                        <a:pt x="30545" y="1349"/>
                      </a:cubicBezTo>
                      <a:lnTo>
                        <a:pt x="30545" y="86365"/>
                      </a:lnTo>
                      <a:cubicBezTo>
                        <a:pt x="30545" y="89462"/>
                        <a:pt x="36551" y="91010"/>
                        <a:pt x="48562" y="91010"/>
                      </a:cubicBezTo>
                      <a:lnTo>
                        <a:pt x="48562" y="96077"/>
                      </a:lnTo>
                      <a:lnTo>
                        <a:pt x="1268" y="9607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4" name="Freeform: Shape 2633">
                  <a:extLst>
                    <a:ext uri="{FF2B5EF4-FFF2-40B4-BE49-F238E27FC236}">
                      <a16:creationId xmlns:a16="http://schemas.microsoft.com/office/drawing/2014/main" id="{5CB1B85D-78CE-D56B-8F9D-88B674FDAD1A}"/>
                    </a:ext>
                  </a:extLst>
                </p:cNvPr>
                <p:cNvSpPr/>
                <p:nvPr/>
              </p:nvSpPr>
              <p:spPr>
                <a:xfrm>
                  <a:off x="3696878" y="741118"/>
                  <a:ext cx="60664" cy="99232"/>
                </a:xfrm>
                <a:custGeom>
                  <a:avLst/>
                  <a:gdLst>
                    <a:gd name="csX0" fmla="*/ 30827 w 60664"/>
                    <a:gd name="csY0" fmla="*/ 99315 h 99232"/>
                    <a:gd name="csX1" fmla="*/ 6828 w 60664"/>
                    <a:gd name="csY1" fmla="*/ 84746 h 99232"/>
                    <a:gd name="csX2" fmla="*/ 424 w 60664"/>
                    <a:gd name="csY2" fmla="*/ 50051 h 99232"/>
                    <a:gd name="csX3" fmla="*/ 2747 w 60664"/>
                    <a:gd name="csY3" fmla="*/ 26474 h 99232"/>
                    <a:gd name="csX4" fmla="*/ 11825 w 60664"/>
                    <a:gd name="csY4" fmla="*/ 7754 h 99232"/>
                    <a:gd name="csX5" fmla="*/ 30827 w 60664"/>
                    <a:gd name="csY5" fmla="*/ 82 h 99232"/>
                    <a:gd name="csX6" fmla="*/ 46450 w 60664"/>
                    <a:gd name="csY6" fmla="*/ 4727 h 99232"/>
                    <a:gd name="csX7" fmla="*/ 55671 w 60664"/>
                    <a:gd name="csY7" fmla="*/ 16691 h 99232"/>
                    <a:gd name="csX8" fmla="*/ 59963 w 60664"/>
                    <a:gd name="csY8" fmla="*/ 32456 h 99232"/>
                    <a:gd name="csX9" fmla="*/ 61089 w 60664"/>
                    <a:gd name="csY9" fmla="*/ 50051 h 99232"/>
                    <a:gd name="csX10" fmla="*/ 58837 w 60664"/>
                    <a:gd name="csY10" fmla="*/ 73275 h 99232"/>
                    <a:gd name="csX11" fmla="*/ 49900 w 60664"/>
                    <a:gd name="csY11" fmla="*/ 91714 h 99232"/>
                    <a:gd name="csX12" fmla="*/ 30827 w 60664"/>
                    <a:gd name="csY12" fmla="*/ 99315 h 99232"/>
                    <a:gd name="csX13" fmla="*/ 30827 w 60664"/>
                    <a:gd name="csY13" fmla="*/ 95514 h 99232"/>
                    <a:gd name="csX14" fmla="*/ 42791 w 60664"/>
                    <a:gd name="csY14" fmla="*/ 87280 h 99232"/>
                    <a:gd name="csX15" fmla="*/ 47648 w 60664"/>
                    <a:gd name="csY15" fmla="*/ 69052 h 99232"/>
                    <a:gd name="csX16" fmla="*/ 48562 w 60664"/>
                    <a:gd name="csY16" fmla="*/ 47799 h 99232"/>
                    <a:gd name="csX17" fmla="*/ 47648 w 60664"/>
                    <a:gd name="csY17" fmla="*/ 27811 h 99232"/>
                    <a:gd name="csX18" fmla="*/ 42862 w 60664"/>
                    <a:gd name="csY18" fmla="*/ 11202 h 99232"/>
                    <a:gd name="csX19" fmla="*/ 30827 w 60664"/>
                    <a:gd name="csY19" fmla="*/ 3741 h 99232"/>
                    <a:gd name="csX20" fmla="*/ 18722 w 60664"/>
                    <a:gd name="csY20" fmla="*/ 11202 h 99232"/>
                    <a:gd name="csX21" fmla="*/ 13866 w 60664"/>
                    <a:gd name="csY21" fmla="*/ 27811 h 99232"/>
                    <a:gd name="csX22" fmla="*/ 12951 w 60664"/>
                    <a:gd name="csY22" fmla="*/ 47799 h 99232"/>
                    <a:gd name="csX23" fmla="*/ 13374 w 60664"/>
                    <a:gd name="csY23" fmla="*/ 62930 h 99232"/>
                    <a:gd name="csX24" fmla="*/ 15484 w 60664"/>
                    <a:gd name="csY24" fmla="*/ 77568 h 99232"/>
                    <a:gd name="csX25" fmla="*/ 20904 w 60664"/>
                    <a:gd name="csY25" fmla="*/ 90306 h 99232"/>
                    <a:gd name="csX26" fmla="*/ 30827 w 60664"/>
                    <a:gd name="csY26" fmla="*/ 95514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827" y="99315"/>
                      </a:moveTo>
                      <a:cubicBezTo>
                        <a:pt x="19097" y="99315"/>
                        <a:pt x="11098" y="94458"/>
                        <a:pt x="6828" y="84746"/>
                      </a:cubicBezTo>
                      <a:cubicBezTo>
                        <a:pt x="2559" y="75034"/>
                        <a:pt x="424" y="63469"/>
                        <a:pt x="424" y="50051"/>
                      </a:cubicBezTo>
                      <a:cubicBezTo>
                        <a:pt x="424" y="41699"/>
                        <a:pt x="1198" y="33840"/>
                        <a:pt x="2747" y="26474"/>
                      </a:cubicBezTo>
                      <a:cubicBezTo>
                        <a:pt x="4295" y="19108"/>
                        <a:pt x="7321" y="12867"/>
                        <a:pt x="11825" y="7754"/>
                      </a:cubicBezTo>
                      <a:cubicBezTo>
                        <a:pt x="16329" y="2639"/>
                        <a:pt x="22663" y="82"/>
                        <a:pt x="30827" y="82"/>
                      </a:cubicBezTo>
                      <a:cubicBezTo>
                        <a:pt x="37208" y="82"/>
                        <a:pt x="42416" y="1630"/>
                        <a:pt x="46450" y="4727"/>
                      </a:cubicBezTo>
                      <a:cubicBezTo>
                        <a:pt x="50486" y="7823"/>
                        <a:pt x="53559" y="11811"/>
                        <a:pt x="55671" y="16691"/>
                      </a:cubicBezTo>
                      <a:cubicBezTo>
                        <a:pt x="57781" y="21570"/>
                        <a:pt x="59212" y="26825"/>
                        <a:pt x="59963" y="32456"/>
                      </a:cubicBezTo>
                      <a:cubicBezTo>
                        <a:pt x="60714" y="38086"/>
                        <a:pt x="61089" y="43951"/>
                        <a:pt x="61089" y="50051"/>
                      </a:cubicBezTo>
                      <a:cubicBezTo>
                        <a:pt x="61089" y="58308"/>
                        <a:pt x="60338" y="66050"/>
                        <a:pt x="58837" y="73275"/>
                      </a:cubicBezTo>
                      <a:cubicBezTo>
                        <a:pt x="57336" y="80500"/>
                        <a:pt x="54356" y="86647"/>
                        <a:pt x="49900" y="91714"/>
                      </a:cubicBezTo>
                      <a:cubicBezTo>
                        <a:pt x="45442" y="96781"/>
                        <a:pt x="39085" y="99315"/>
                        <a:pt x="30827" y="99315"/>
                      </a:cubicBezTo>
                      <a:close/>
                      <a:moveTo>
                        <a:pt x="30827" y="95514"/>
                      </a:moveTo>
                      <a:cubicBezTo>
                        <a:pt x="36176" y="95514"/>
                        <a:pt x="40164" y="92769"/>
                        <a:pt x="42791" y="87280"/>
                      </a:cubicBezTo>
                      <a:cubicBezTo>
                        <a:pt x="45419" y="81791"/>
                        <a:pt x="47038" y="75714"/>
                        <a:pt x="47648" y="69052"/>
                      </a:cubicBezTo>
                      <a:cubicBezTo>
                        <a:pt x="48257" y="62390"/>
                        <a:pt x="48562" y="55305"/>
                        <a:pt x="48562" y="47799"/>
                      </a:cubicBezTo>
                      <a:cubicBezTo>
                        <a:pt x="48562" y="40573"/>
                        <a:pt x="48257" y="33910"/>
                        <a:pt x="47648" y="27811"/>
                      </a:cubicBezTo>
                      <a:cubicBezTo>
                        <a:pt x="47038" y="21712"/>
                        <a:pt x="45442" y="16175"/>
                        <a:pt x="42862" y="11202"/>
                      </a:cubicBezTo>
                      <a:cubicBezTo>
                        <a:pt x="40281" y="6228"/>
                        <a:pt x="36270" y="3741"/>
                        <a:pt x="30827" y="3741"/>
                      </a:cubicBezTo>
                      <a:cubicBezTo>
                        <a:pt x="25384" y="3741"/>
                        <a:pt x="21349" y="6228"/>
                        <a:pt x="18722" y="11202"/>
                      </a:cubicBezTo>
                      <a:cubicBezTo>
                        <a:pt x="16094" y="16175"/>
                        <a:pt x="14476" y="21712"/>
                        <a:pt x="13866" y="27811"/>
                      </a:cubicBezTo>
                      <a:cubicBezTo>
                        <a:pt x="13256" y="33910"/>
                        <a:pt x="12951" y="40573"/>
                        <a:pt x="12951" y="47799"/>
                      </a:cubicBezTo>
                      <a:cubicBezTo>
                        <a:pt x="12951" y="53147"/>
                        <a:pt x="13092" y="58191"/>
                        <a:pt x="13374" y="62930"/>
                      </a:cubicBezTo>
                      <a:cubicBezTo>
                        <a:pt x="13655" y="67668"/>
                        <a:pt x="14358" y="72548"/>
                        <a:pt x="15484" y="77568"/>
                      </a:cubicBezTo>
                      <a:cubicBezTo>
                        <a:pt x="16610" y="82588"/>
                        <a:pt x="18417" y="86834"/>
                        <a:pt x="20904" y="90306"/>
                      </a:cubicBezTo>
                      <a:cubicBezTo>
                        <a:pt x="23391" y="93778"/>
                        <a:pt x="26698" y="95514"/>
                        <a:pt x="30827" y="9551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5" name="Freeform: Shape 2634">
                  <a:extLst>
                    <a:ext uri="{FF2B5EF4-FFF2-40B4-BE49-F238E27FC236}">
                      <a16:creationId xmlns:a16="http://schemas.microsoft.com/office/drawing/2014/main" id="{832A89EE-07D8-EDDE-008B-DDD272A62E00}"/>
                    </a:ext>
                  </a:extLst>
                </p:cNvPr>
                <p:cNvSpPr/>
                <p:nvPr/>
              </p:nvSpPr>
              <p:spPr>
                <a:xfrm>
                  <a:off x="3768945" y="717809"/>
                  <a:ext cx="42367" cy="69110"/>
                </a:xfrm>
                <a:custGeom>
                  <a:avLst/>
                  <a:gdLst>
                    <a:gd name="csX0" fmla="*/ 11966 w 42367"/>
                    <a:gd name="csY0" fmla="*/ 64548 h 69110"/>
                    <a:gd name="csX1" fmla="*/ 12951 w 42367"/>
                    <a:gd name="csY1" fmla="*/ 53780 h 69110"/>
                    <a:gd name="csX2" fmla="*/ 15837 w 42367"/>
                    <a:gd name="csY2" fmla="*/ 43293 h 69110"/>
                    <a:gd name="csX3" fmla="*/ 20341 w 42367"/>
                    <a:gd name="csY3" fmla="*/ 33159 h 69110"/>
                    <a:gd name="csX4" fmla="*/ 26041 w 42367"/>
                    <a:gd name="csY4" fmla="*/ 23870 h 69110"/>
                    <a:gd name="csX5" fmla="*/ 35191 w 42367"/>
                    <a:gd name="csY5" fmla="*/ 11343 h 69110"/>
                    <a:gd name="csX6" fmla="*/ 23789 w 42367"/>
                    <a:gd name="csY6" fmla="*/ 11343 h 69110"/>
                    <a:gd name="csX7" fmla="*/ 5632 w 42367"/>
                    <a:gd name="csY7" fmla="*/ 11764 h 69110"/>
                    <a:gd name="csX8" fmla="*/ 3239 w 42367"/>
                    <a:gd name="csY8" fmla="*/ 20914 h 69110"/>
                    <a:gd name="csX9" fmla="*/ 424 w 42367"/>
                    <a:gd name="csY9" fmla="*/ 20914 h 69110"/>
                    <a:gd name="csX10" fmla="*/ 3662 w 42367"/>
                    <a:gd name="csY10" fmla="*/ 82 h 69110"/>
                    <a:gd name="csX11" fmla="*/ 6477 w 42367"/>
                    <a:gd name="csY11" fmla="*/ 82 h 69110"/>
                    <a:gd name="csX12" fmla="*/ 6477 w 42367"/>
                    <a:gd name="csY12" fmla="*/ 363 h 69110"/>
                    <a:gd name="csX13" fmla="*/ 12529 w 42367"/>
                    <a:gd name="csY13" fmla="*/ 2756 h 69110"/>
                    <a:gd name="csX14" fmla="*/ 24352 w 42367"/>
                    <a:gd name="csY14" fmla="*/ 3319 h 69110"/>
                    <a:gd name="csX15" fmla="*/ 42791 w 42367"/>
                    <a:gd name="csY15" fmla="*/ 3319 h 69110"/>
                    <a:gd name="csX16" fmla="*/ 42791 w 42367"/>
                    <a:gd name="csY16" fmla="*/ 5853 h 69110"/>
                    <a:gd name="csX17" fmla="*/ 42791 w 42367"/>
                    <a:gd name="csY17" fmla="*/ 5923 h 69110"/>
                    <a:gd name="csX18" fmla="*/ 42791 w 42367"/>
                    <a:gd name="csY18" fmla="*/ 6134 h 69110"/>
                    <a:gd name="csX19" fmla="*/ 29138 w 42367"/>
                    <a:gd name="csY19" fmla="*/ 25277 h 69110"/>
                    <a:gd name="csX20" fmla="*/ 22804 w 42367"/>
                    <a:gd name="csY20" fmla="*/ 41816 h 69110"/>
                    <a:gd name="csX21" fmla="*/ 21537 w 42367"/>
                    <a:gd name="csY21" fmla="*/ 64548 h 69110"/>
                    <a:gd name="csX22" fmla="*/ 20130 w 42367"/>
                    <a:gd name="csY22" fmla="*/ 67856 h 69110"/>
                    <a:gd name="csX23" fmla="*/ 16752 w 42367"/>
                    <a:gd name="csY23" fmla="*/ 69192 h 69110"/>
                    <a:gd name="csX24" fmla="*/ 13374 w 42367"/>
                    <a:gd name="csY24" fmla="*/ 67856 h 69110"/>
                    <a:gd name="csX25" fmla="*/ 11966 w 42367"/>
                    <a:gd name="csY25" fmla="*/ 64548 h 6911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</a:cxnLst>
                  <a:rect l="l" t="t" r="r" b="b"/>
                  <a:pathLst>
                    <a:path w="42367" h="69110">
                      <a:moveTo>
                        <a:pt x="11966" y="64548"/>
                      </a:moveTo>
                      <a:cubicBezTo>
                        <a:pt x="11966" y="60888"/>
                        <a:pt x="12294" y="57299"/>
                        <a:pt x="12951" y="53780"/>
                      </a:cubicBezTo>
                      <a:cubicBezTo>
                        <a:pt x="13608" y="50261"/>
                        <a:pt x="14570" y="46766"/>
                        <a:pt x="15837" y="43293"/>
                      </a:cubicBezTo>
                      <a:cubicBezTo>
                        <a:pt x="17104" y="39822"/>
                        <a:pt x="18605" y="36444"/>
                        <a:pt x="20341" y="33159"/>
                      </a:cubicBezTo>
                      <a:cubicBezTo>
                        <a:pt x="22077" y="29875"/>
                        <a:pt x="23977" y="26779"/>
                        <a:pt x="26041" y="23870"/>
                      </a:cubicBezTo>
                      <a:lnTo>
                        <a:pt x="35191" y="11343"/>
                      </a:lnTo>
                      <a:lnTo>
                        <a:pt x="23789" y="11343"/>
                      </a:lnTo>
                      <a:cubicBezTo>
                        <a:pt x="12060" y="11343"/>
                        <a:pt x="6007" y="11483"/>
                        <a:pt x="5632" y="11764"/>
                      </a:cubicBezTo>
                      <a:cubicBezTo>
                        <a:pt x="4788" y="12797"/>
                        <a:pt x="3990" y="15847"/>
                        <a:pt x="3239" y="20914"/>
                      </a:cubicBezTo>
                      <a:lnTo>
                        <a:pt x="424" y="20914"/>
                      </a:lnTo>
                      <a:lnTo>
                        <a:pt x="3662" y="82"/>
                      </a:lnTo>
                      <a:lnTo>
                        <a:pt x="6477" y="82"/>
                      </a:lnTo>
                      <a:lnTo>
                        <a:pt x="6477" y="363"/>
                      </a:lnTo>
                      <a:cubicBezTo>
                        <a:pt x="6477" y="1583"/>
                        <a:pt x="8494" y="2381"/>
                        <a:pt x="12529" y="2756"/>
                      </a:cubicBezTo>
                      <a:cubicBezTo>
                        <a:pt x="16564" y="3131"/>
                        <a:pt x="20505" y="3319"/>
                        <a:pt x="24352" y="3319"/>
                      </a:cubicBezTo>
                      <a:lnTo>
                        <a:pt x="42791" y="3319"/>
                      </a:lnTo>
                      <a:lnTo>
                        <a:pt x="42791" y="5853"/>
                      </a:lnTo>
                      <a:cubicBezTo>
                        <a:pt x="42791" y="5853"/>
                        <a:pt x="42791" y="5876"/>
                        <a:pt x="42791" y="5923"/>
                      </a:cubicBezTo>
                      <a:cubicBezTo>
                        <a:pt x="42791" y="5970"/>
                        <a:pt x="42791" y="6040"/>
                        <a:pt x="42791" y="6134"/>
                      </a:cubicBezTo>
                      <a:lnTo>
                        <a:pt x="29138" y="25277"/>
                      </a:lnTo>
                      <a:cubicBezTo>
                        <a:pt x="25760" y="30251"/>
                        <a:pt x="23649" y="35764"/>
                        <a:pt x="22804" y="41816"/>
                      </a:cubicBezTo>
                      <a:cubicBezTo>
                        <a:pt x="21959" y="47868"/>
                        <a:pt x="21537" y="55446"/>
                        <a:pt x="21537" y="64548"/>
                      </a:cubicBezTo>
                      <a:cubicBezTo>
                        <a:pt x="21537" y="65862"/>
                        <a:pt x="21068" y="66964"/>
                        <a:pt x="20130" y="67856"/>
                      </a:cubicBezTo>
                      <a:cubicBezTo>
                        <a:pt x="19191" y="68747"/>
                        <a:pt x="18065" y="69192"/>
                        <a:pt x="16752" y="69192"/>
                      </a:cubicBezTo>
                      <a:cubicBezTo>
                        <a:pt x="15438" y="69192"/>
                        <a:pt x="14312" y="68747"/>
                        <a:pt x="13374" y="67856"/>
                      </a:cubicBezTo>
                      <a:cubicBezTo>
                        <a:pt x="12435" y="66964"/>
                        <a:pt x="11966" y="65862"/>
                        <a:pt x="11966" y="64548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7" name="Graphic 4">
                <a:extLst>
                  <a:ext uri="{FF2B5EF4-FFF2-40B4-BE49-F238E27FC236}">
                    <a16:creationId xmlns:a16="http://schemas.microsoft.com/office/drawing/2014/main" id="{F758F5C5-BD86-F557-79DD-5D1A410043F4}"/>
                  </a:ext>
                </a:extLst>
              </p:cNvPr>
              <p:cNvGrpSpPr/>
              <p:nvPr/>
            </p:nvGrpSpPr>
            <p:grpSpPr>
              <a:xfrm>
                <a:off x="3631708" y="185049"/>
                <a:ext cx="176929" cy="121556"/>
                <a:chOff x="3631708" y="185049"/>
                <a:chExt cx="176929" cy="121556"/>
              </a:xfrm>
              <a:solidFill>
                <a:srgbClr val="262626"/>
              </a:solidFill>
            </p:grpSpPr>
            <p:sp>
              <p:nvSpPr>
                <p:cNvPr id="2630" name="Freeform: Shape 2629">
                  <a:extLst>
                    <a:ext uri="{FF2B5EF4-FFF2-40B4-BE49-F238E27FC236}">
                      <a16:creationId xmlns:a16="http://schemas.microsoft.com/office/drawing/2014/main" id="{D262F87C-C907-0914-7804-750B39F32BFC}"/>
                    </a:ext>
                  </a:extLst>
                </p:cNvPr>
                <p:cNvSpPr/>
                <p:nvPr/>
              </p:nvSpPr>
              <p:spPr>
                <a:xfrm>
                  <a:off x="3631708" y="207374"/>
                  <a:ext cx="48137" cy="95994"/>
                </a:xfrm>
                <a:custGeom>
                  <a:avLst/>
                  <a:gdLst>
                    <a:gd name="csX0" fmla="*/ 1268 w 48137"/>
                    <a:gd name="csY0" fmla="*/ 96018 h 95994"/>
                    <a:gd name="csX1" fmla="*/ 1268 w 48137"/>
                    <a:gd name="csY1" fmla="*/ 90950 h 95994"/>
                    <a:gd name="csX2" fmla="*/ 19285 w 48137"/>
                    <a:gd name="csY2" fmla="*/ 86306 h 95994"/>
                    <a:gd name="csX3" fmla="*/ 19285 w 48137"/>
                    <a:gd name="csY3" fmla="*/ 10720 h 95994"/>
                    <a:gd name="csX4" fmla="*/ 424 w 48137"/>
                    <a:gd name="csY4" fmla="*/ 14239 h 95994"/>
                    <a:gd name="csX5" fmla="*/ 424 w 48137"/>
                    <a:gd name="csY5" fmla="*/ 9172 h 95994"/>
                    <a:gd name="csX6" fmla="*/ 27167 w 48137"/>
                    <a:gd name="csY6" fmla="*/ 23 h 95994"/>
                    <a:gd name="csX7" fmla="*/ 29138 w 48137"/>
                    <a:gd name="csY7" fmla="*/ 23 h 95994"/>
                    <a:gd name="csX8" fmla="*/ 30123 w 48137"/>
                    <a:gd name="csY8" fmla="*/ 375 h 95994"/>
                    <a:gd name="csX9" fmla="*/ 30545 w 48137"/>
                    <a:gd name="csY9" fmla="*/ 1290 h 95994"/>
                    <a:gd name="csX10" fmla="*/ 30545 w 48137"/>
                    <a:gd name="csY10" fmla="*/ 86306 h 95994"/>
                    <a:gd name="csX11" fmla="*/ 48562 w 48137"/>
                    <a:gd name="csY11" fmla="*/ 90950 h 95994"/>
                    <a:gd name="csX12" fmla="*/ 48562 w 48137"/>
                    <a:gd name="csY12" fmla="*/ 96018 h 95994"/>
                    <a:gd name="csX13" fmla="*/ 1268 w 48137"/>
                    <a:gd name="csY13" fmla="*/ 96018 h 959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48137" h="95994">
                      <a:moveTo>
                        <a:pt x="1268" y="96018"/>
                      </a:moveTo>
                      <a:lnTo>
                        <a:pt x="1268" y="90950"/>
                      </a:lnTo>
                      <a:cubicBezTo>
                        <a:pt x="13279" y="90950"/>
                        <a:pt x="19285" y="89402"/>
                        <a:pt x="19285" y="86306"/>
                      </a:cubicBezTo>
                      <a:lnTo>
                        <a:pt x="19285" y="10720"/>
                      </a:lnTo>
                      <a:cubicBezTo>
                        <a:pt x="14312" y="13066"/>
                        <a:pt x="8025" y="14239"/>
                        <a:pt x="424" y="14239"/>
                      </a:cubicBezTo>
                      <a:lnTo>
                        <a:pt x="424" y="9172"/>
                      </a:lnTo>
                      <a:cubicBezTo>
                        <a:pt x="12247" y="9172"/>
                        <a:pt x="21162" y="6122"/>
                        <a:pt x="27167" y="23"/>
                      </a:cubicBezTo>
                      <a:lnTo>
                        <a:pt x="29138" y="23"/>
                      </a:lnTo>
                      <a:cubicBezTo>
                        <a:pt x="29514" y="23"/>
                        <a:pt x="29842" y="140"/>
                        <a:pt x="30123" y="375"/>
                      </a:cubicBezTo>
                      <a:cubicBezTo>
                        <a:pt x="30405" y="609"/>
                        <a:pt x="30545" y="914"/>
                        <a:pt x="30545" y="1290"/>
                      </a:cubicBezTo>
                      <a:lnTo>
                        <a:pt x="30545" y="86306"/>
                      </a:lnTo>
                      <a:cubicBezTo>
                        <a:pt x="30545" y="89402"/>
                        <a:pt x="36551" y="90950"/>
                        <a:pt x="48562" y="90950"/>
                      </a:cubicBezTo>
                      <a:lnTo>
                        <a:pt x="48562" y="96018"/>
                      </a:lnTo>
                      <a:lnTo>
                        <a:pt x="1268" y="9601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1" name="Freeform: Shape 2630">
                  <a:extLst>
                    <a:ext uri="{FF2B5EF4-FFF2-40B4-BE49-F238E27FC236}">
                      <a16:creationId xmlns:a16="http://schemas.microsoft.com/office/drawing/2014/main" id="{34737570-F122-90C9-7138-BD6A14889604}"/>
                    </a:ext>
                  </a:extLst>
                </p:cNvPr>
                <p:cNvSpPr/>
                <p:nvPr/>
              </p:nvSpPr>
              <p:spPr>
                <a:xfrm>
                  <a:off x="3696878" y="207374"/>
                  <a:ext cx="60664" cy="99232"/>
                </a:xfrm>
                <a:custGeom>
                  <a:avLst/>
                  <a:gdLst>
                    <a:gd name="csX0" fmla="*/ 30827 w 60664"/>
                    <a:gd name="csY0" fmla="*/ 99255 h 99232"/>
                    <a:gd name="csX1" fmla="*/ 6828 w 60664"/>
                    <a:gd name="csY1" fmla="*/ 84687 h 99232"/>
                    <a:gd name="csX2" fmla="*/ 424 w 60664"/>
                    <a:gd name="csY2" fmla="*/ 49991 h 99232"/>
                    <a:gd name="csX3" fmla="*/ 2747 w 60664"/>
                    <a:gd name="csY3" fmla="*/ 26415 h 99232"/>
                    <a:gd name="csX4" fmla="*/ 11825 w 60664"/>
                    <a:gd name="csY4" fmla="*/ 7694 h 99232"/>
                    <a:gd name="csX5" fmla="*/ 30827 w 60664"/>
                    <a:gd name="csY5" fmla="*/ 23 h 99232"/>
                    <a:gd name="csX6" fmla="*/ 46450 w 60664"/>
                    <a:gd name="csY6" fmla="*/ 4668 h 99232"/>
                    <a:gd name="csX7" fmla="*/ 55671 w 60664"/>
                    <a:gd name="csY7" fmla="*/ 16632 h 99232"/>
                    <a:gd name="csX8" fmla="*/ 59963 w 60664"/>
                    <a:gd name="csY8" fmla="*/ 32396 h 99232"/>
                    <a:gd name="csX9" fmla="*/ 61089 w 60664"/>
                    <a:gd name="csY9" fmla="*/ 49991 h 99232"/>
                    <a:gd name="csX10" fmla="*/ 58837 w 60664"/>
                    <a:gd name="csY10" fmla="*/ 73216 h 99232"/>
                    <a:gd name="csX11" fmla="*/ 49900 w 60664"/>
                    <a:gd name="csY11" fmla="*/ 91655 h 99232"/>
                    <a:gd name="csX12" fmla="*/ 30827 w 60664"/>
                    <a:gd name="csY12" fmla="*/ 99255 h 99232"/>
                    <a:gd name="csX13" fmla="*/ 30827 w 60664"/>
                    <a:gd name="csY13" fmla="*/ 95455 h 99232"/>
                    <a:gd name="csX14" fmla="*/ 42791 w 60664"/>
                    <a:gd name="csY14" fmla="*/ 87221 h 99232"/>
                    <a:gd name="csX15" fmla="*/ 47648 w 60664"/>
                    <a:gd name="csY15" fmla="*/ 68993 h 99232"/>
                    <a:gd name="csX16" fmla="*/ 48562 w 60664"/>
                    <a:gd name="csY16" fmla="*/ 47739 h 99232"/>
                    <a:gd name="csX17" fmla="*/ 47648 w 60664"/>
                    <a:gd name="csY17" fmla="*/ 27752 h 99232"/>
                    <a:gd name="csX18" fmla="*/ 42862 w 60664"/>
                    <a:gd name="csY18" fmla="*/ 11143 h 99232"/>
                    <a:gd name="csX19" fmla="*/ 30827 w 60664"/>
                    <a:gd name="csY19" fmla="*/ 3682 h 99232"/>
                    <a:gd name="csX20" fmla="*/ 18722 w 60664"/>
                    <a:gd name="csY20" fmla="*/ 11143 h 99232"/>
                    <a:gd name="csX21" fmla="*/ 13866 w 60664"/>
                    <a:gd name="csY21" fmla="*/ 27752 h 99232"/>
                    <a:gd name="csX22" fmla="*/ 12951 w 60664"/>
                    <a:gd name="csY22" fmla="*/ 47739 h 99232"/>
                    <a:gd name="csX23" fmla="*/ 13374 w 60664"/>
                    <a:gd name="csY23" fmla="*/ 62871 h 99232"/>
                    <a:gd name="csX24" fmla="*/ 15484 w 60664"/>
                    <a:gd name="csY24" fmla="*/ 77509 h 99232"/>
                    <a:gd name="csX25" fmla="*/ 20904 w 60664"/>
                    <a:gd name="csY25" fmla="*/ 90247 h 99232"/>
                    <a:gd name="csX26" fmla="*/ 30827 w 60664"/>
                    <a:gd name="csY26" fmla="*/ 95455 h 992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60664" h="99232">
                      <a:moveTo>
                        <a:pt x="30827" y="99255"/>
                      </a:moveTo>
                      <a:cubicBezTo>
                        <a:pt x="19097" y="99255"/>
                        <a:pt x="11098" y="94399"/>
                        <a:pt x="6828" y="84687"/>
                      </a:cubicBezTo>
                      <a:cubicBezTo>
                        <a:pt x="2559" y="74975"/>
                        <a:pt x="424" y="63410"/>
                        <a:pt x="424" y="49991"/>
                      </a:cubicBezTo>
                      <a:cubicBezTo>
                        <a:pt x="424" y="41639"/>
                        <a:pt x="1198" y="33781"/>
                        <a:pt x="2747" y="26415"/>
                      </a:cubicBezTo>
                      <a:cubicBezTo>
                        <a:pt x="4295" y="19048"/>
                        <a:pt x="7321" y="12808"/>
                        <a:pt x="11825" y="7694"/>
                      </a:cubicBezTo>
                      <a:cubicBezTo>
                        <a:pt x="16329" y="2580"/>
                        <a:pt x="22663" y="23"/>
                        <a:pt x="30827" y="23"/>
                      </a:cubicBezTo>
                      <a:cubicBezTo>
                        <a:pt x="37208" y="23"/>
                        <a:pt x="42416" y="1571"/>
                        <a:pt x="46450" y="4668"/>
                      </a:cubicBezTo>
                      <a:cubicBezTo>
                        <a:pt x="50486" y="7764"/>
                        <a:pt x="53559" y="11752"/>
                        <a:pt x="55671" y="16632"/>
                      </a:cubicBezTo>
                      <a:cubicBezTo>
                        <a:pt x="57781" y="21511"/>
                        <a:pt x="59212" y="26766"/>
                        <a:pt x="59963" y="32396"/>
                      </a:cubicBezTo>
                      <a:cubicBezTo>
                        <a:pt x="60714" y="38026"/>
                        <a:pt x="61089" y="43892"/>
                        <a:pt x="61089" y="49991"/>
                      </a:cubicBezTo>
                      <a:cubicBezTo>
                        <a:pt x="61089" y="58249"/>
                        <a:pt x="60338" y="65990"/>
                        <a:pt x="58837" y="73216"/>
                      </a:cubicBezTo>
                      <a:cubicBezTo>
                        <a:pt x="57336" y="80441"/>
                        <a:pt x="54356" y="86587"/>
                        <a:pt x="49900" y="91655"/>
                      </a:cubicBezTo>
                      <a:cubicBezTo>
                        <a:pt x="45442" y="96722"/>
                        <a:pt x="39085" y="99255"/>
                        <a:pt x="30827" y="99255"/>
                      </a:cubicBezTo>
                      <a:close/>
                      <a:moveTo>
                        <a:pt x="30827" y="95455"/>
                      </a:moveTo>
                      <a:cubicBezTo>
                        <a:pt x="36176" y="95455"/>
                        <a:pt x="40164" y="92710"/>
                        <a:pt x="42791" y="87221"/>
                      </a:cubicBezTo>
                      <a:cubicBezTo>
                        <a:pt x="45419" y="81731"/>
                        <a:pt x="47038" y="75655"/>
                        <a:pt x="47648" y="68993"/>
                      </a:cubicBezTo>
                      <a:cubicBezTo>
                        <a:pt x="48257" y="62331"/>
                        <a:pt x="48562" y="55246"/>
                        <a:pt x="48562" y="47739"/>
                      </a:cubicBezTo>
                      <a:cubicBezTo>
                        <a:pt x="48562" y="40513"/>
                        <a:pt x="48257" y="33851"/>
                        <a:pt x="47648" y="27752"/>
                      </a:cubicBezTo>
                      <a:cubicBezTo>
                        <a:pt x="47038" y="21652"/>
                        <a:pt x="45442" y="16116"/>
                        <a:pt x="42862" y="11143"/>
                      </a:cubicBezTo>
                      <a:cubicBezTo>
                        <a:pt x="40281" y="6169"/>
                        <a:pt x="36270" y="3682"/>
                        <a:pt x="30827" y="3682"/>
                      </a:cubicBezTo>
                      <a:cubicBezTo>
                        <a:pt x="25384" y="3682"/>
                        <a:pt x="21349" y="6169"/>
                        <a:pt x="18722" y="11143"/>
                      </a:cubicBezTo>
                      <a:cubicBezTo>
                        <a:pt x="16094" y="16116"/>
                        <a:pt x="14476" y="21652"/>
                        <a:pt x="13866" y="27752"/>
                      </a:cubicBezTo>
                      <a:cubicBezTo>
                        <a:pt x="13256" y="33851"/>
                        <a:pt x="12951" y="40513"/>
                        <a:pt x="12951" y="47739"/>
                      </a:cubicBezTo>
                      <a:cubicBezTo>
                        <a:pt x="12951" y="53088"/>
                        <a:pt x="13092" y="58132"/>
                        <a:pt x="13374" y="62871"/>
                      </a:cubicBezTo>
                      <a:cubicBezTo>
                        <a:pt x="13655" y="67609"/>
                        <a:pt x="14358" y="72488"/>
                        <a:pt x="15484" y="77509"/>
                      </a:cubicBezTo>
                      <a:cubicBezTo>
                        <a:pt x="16610" y="82529"/>
                        <a:pt x="18417" y="86775"/>
                        <a:pt x="20904" y="90247"/>
                      </a:cubicBezTo>
                      <a:cubicBezTo>
                        <a:pt x="23391" y="93719"/>
                        <a:pt x="26698" y="95455"/>
                        <a:pt x="30827" y="9545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2" name="Freeform: Shape 2631">
                  <a:extLst>
                    <a:ext uri="{FF2B5EF4-FFF2-40B4-BE49-F238E27FC236}">
                      <a16:creationId xmlns:a16="http://schemas.microsoft.com/office/drawing/2014/main" id="{D0C9ADE7-05CA-7A70-CEA6-1765ABE84D59}"/>
                    </a:ext>
                  </a:extLst>
                </p:cNvPr>
                <p:cNvSpPr/>
                <p:nvPr/>
              </p:nvSpPr>
              <p:spPr>
                <a:xfrm>
                  <a:off x="3767537" y="185049"/>
                  <a:ext cx="41100" cy="68125"/>
                </a:xfrm>
                <a:custGeom>
                  <a:avLst/>
                  <a:gdLst>
                    <a:gd name="csX0" fmla="*/ 424 w 41100"/>
                    <a:gd name="csY0" fmla="*/ 50977 h 68125"/>
                    <a:gd name="csX1" fmla="*/ 4295 w 41100"/>
                    <a:gd name="csY1" fmla="*/ 40490 h 68125"/>
                    <a:gd name="csX2" fmla="*/ 14359 w 41100"/>
                    <a:gd name="csY2" fmla="*/ 32820 h 68125"/>
                    <a:gd name="csX3" fmla="*/ 10700 w 41100"/>
                    <a:gd name="csY3" fmla="*/ 30426 h 68125"/>
                    <a:gd name="csX4" fmla="*/ 5140 w 41100"/>
                    <a:gd name="csY4" fmla="*/ 24585 h 68125"/>
                    <a:gd name="csX5" fmla="*/ 2958 w 41100"/>
                    <a:gd name="csY5" fmla="*/ 16773 h 68125"/>
                    <a:gd name="csX6" fmla="*/ 5491 w 41100"/>
                    <a:gd name="csY6" fmla="*/ 8187 h 68125"/>
                    <a:gd name="csX7" fmla="*/ 12177 w 41100"/>
                    <a:gd name="csY7" fmla="*/ 2205 h 68125"/>
                    <a:gd name="csX8" fmla="*/ 20975 w 41100"/>
                    <a:gd name="csY8" fmla="*/ 23 h 68125"/>
                    <a:gd name="csX9" fmla="*/ 29420 w 41100"/>
                    <a:gd name="csY9" fmla="*/ 1853 h 68125"/>
                    <a:gd name="csX10" fmla="*/ 36176 w 41100"/>
                    <a:gd name="csY10" fmla="*/ 6991 h 68125"/>
                    <a:gd name="csX11" fmla="*/ 38851 w 41100"/>
                    <a:gd name="csY11" fmla="*/ 14944 h 68125"/>
                    <a:gd name="csX12" fmla="*/ 37303 w 41100"/>
                    <a:gd name="csY12" fmla="*/ 21066 h 68125"/>
                    <a:gd name="csX13" fmla="*/ 33009 w 41100"/>
                    <a:gd name="csY13" fmla="*/ 26204 h 68125"/>
                    <a:gd name="csX14" fmla="*/ 27168 w 41100"/>
                    <a:gd name="csY14" fmla="*/ 30145 h 68125"/>
                    <a:gd name="csX15" fmla="*/ 32798 w 41100"/>
                    <a:gd name="csY15" fmla="*/ 33664 h 68125"/>
                    <a:gd name="csX16" fmla="*/ 39132 w 41100"/>
                    <a:gd name="csY16" fmla="*/ 40490 h 68125"/>
                    <a:gd name="csX17" fmla="*/ 41525 w 41100"/>
                    <a:gd name="csY17" fmla="*/ 49147 h 68125"/>
                    <a:gd name="csX18" fmla="*/ 38639 w 41100"/>
                    <a:gd name="csY18" fmla="*/ 59000 h 68125"/>
                    <a:gd name="csX19" fmla="*/ 30969 w 41100"/>
                    <a:gd name="csY19" fmla="*/ 65756 h 68125"/>
                    <a:gd name="csX20" fmla="*/ 20975 w 41100"/>
                    <a:gd name="csY20" fmla="*/ 68149 h 68125"/>
                    <a:gd name="csX21" fmla="*/ 11122 w 41100"/>
                    <a:gd name="csY21" fmla="*/ 66108 h 68125"/>
                    <a:gd name="csX22" fmla="*/ 3381 w 41100"/>
                    <a:gd name="csY22" fmla="*/ 60126 h 68125"/>
                    <a:gd name="csX23" fmla="*/ 424 w 41100"/>
                    <a:gd name="csY23" fmla="*/ 50977 h 68125"/>
                    <a:gd name="csX24" fmla="*/ 5773 w 41100"/>
                    <a:gd name="csY24" fmla="*/ 50977 h 68125"/>
                    <a:gd name="csX25" fmla="*/ 7885 w 41100"/>
                    <a:gd name="csY25" fmla="*/ 58156 h 68125"/>
                    <a:gd name="csX26" fmla="*/ 13585 w 41100"/>
                    <a:gd name="csY26" fmla="*/ 63223 h 68125"/>
                    <a:gd name="csX27" fmla="*/ 20975 w 41100"/>
                    <a:gd name="csY27" fmla="*/ 65052 h 68125"/>
                    <a:gd name="csX28" fmla="*/ 31461 w 41100"/>
                    <a:gd name="csY28" fmla="*/ 61674 h 68125"/>
                    <a:gd name="csX29" fmla="*/ 36176 w 41100"/>
                    <a:gd name="csY29" fmla="*/ 52806 h 68125"/>
                    <a:gd name="csX30" fmla="*/ 35403 w 41100"/>
                    <a:gd name="csY30" fmla="*/ 49006 h 68125"/>
                    <a:gd name="csX31" fmla="*/ 33291 w 41100"/>
                    <a:gd name="csY31" fmla="*/ 45628 h 68125"/>
                    <a:gd name="csX32" fmla="*/ 30264 w 41100"/>
                    <a:gd name="csY32" fmla="*/ 43095 h 68125"/>
                    <a:gd name="csX33" fmla="*/ 17034 w 41100"/>
                    <a:gd name="csY33" fmla="*/ 34509 h 68125"/>
                    <a:gd name="csX34" fmla="*/ 11333 w 41100"/>
                    <a:gd name="csY34" fmla="*/ 38731 h 68125"/>
                    <a:gd name="csX35" fmla="*/ 7252 w 41100"/>
                    <a:gd name="csY35" fmla="*/ 44361 h 68125"/>
                    <a:gd name="csX36" fmla="*/ 5773 w 41100"/>
                    <a:gd name="csY36" fmla="*/ 50977 h 68125"/>
                    <a:gd name="csX37" fmla="*/ 12530 w 41100"/>
                    <a:gd name="csY37" fmla="*/ 20714 h 68125"/>
                    <a:gd name="csX38" fmla="*/ 24494 w 41100"/>
                    <a:gd name="csY38" fmla="*/ 28456 h 68125"/>
                    <a:gd name="csX39" fmla="*/ 31390 w 41100"/>
                    <a:gd name="csY39" fmla="*/ 22615 h 68125"/>
                    <a:gd name="csX40" fmla="*/ 34065 w 41100"/>
                    <a:gd name="csY40" fmla="*/ 14944 h 68125"/>
                    <a:gd name="csX41" fmla="*/ 32165 w 41100"/>
                    <a:gd name="csY41" fmla="*/ 8750 h 68125"/>
                    <a:gd name="csX42" fmla="*/ 27309 w 41100"/>
                    <a:gd name="csY42" fmla="*/ 4387 h 68125"/>
                    <a:gd name="csX43" fmla="*/ 20834 w 41100"/>
                    <a:gd name="csY43" fmla="*/ 2838 h 68125"/>
                    <a:gd name="csX44" fmla="*/ 14852 w 41100"/>
                    <a:gd name="csY44" fmla="*/ 4035 h 68125"/>
                    <a:gd name="csX45" fmla="*/ 9855 w 41100"/>
                    <a:gd name="csY45" fmla="*/ 7554 h 68125"/>
                    <a:gd name="csX46" fmla="*/ 7885 w 41100"/>
                    <a:gd name="csY46" fmla="*/ 12972 h 68125"/>
                    <a:gd name="csX47" fmla="*/ 12530 w 41100"/>
                    <a:gd name="csY47" fmla="*/ 20714 h 6812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41100" h="68125">
                      <a:moveTo>
                        <a:pt x="424" y="50977"/>
                      </a:moveTo>
                      <a:cubicBezTo>
                        <a:pt x="424" y="47035"/>
                        <a:pt x="1714" y="43540"/>
                        <a:pt x="4295" y="40490"/>
                      </a:cubicBezTo>
                      <a:cubicBezTo>
                        <a:pt x="6876" y="37441"/>
                        <a:pt x="10230" y="34884"/>
                        <a:pt x="14359" y="32820"/>
                      </a:cubicBezTo>
                      <a:lnTo>
                        <a:pt x="10700" y="30426"/>
                      </a:lnTo>
                      <a:cubicBezTo>
                        <a:pt x="8448" y="29019"/>
                        <a:pt x="6595" y="27072"/>
                        <a:pt x="5140" y="24585"/>
                      </a:cubicBezTo>
                      <a:cubicBezTo>
                        <a:pt x="3685" y="22098"/>
                        <a:pt x="2958" y="19494"/>
                        <a:pt x="2958" y="16773"/>
                      </a:cubicBezTo>
                      <a:cubicBezTo>
                        <a:pt x="2958" y="13583"/>
                        <a:pt x="3803" y="10721"/>
                        <a:pt x="5491" y="8187"/>
                      </a:cubicBezTo>
                      <a:cubicBezTo>
                        <a:pt x="7181" y="5654"/>
                        <a:pt x="9409" y="3659"/>
                        <a:pt x="12177" y="2205"/>
                      </a:cubicBezTo>
                      <a:cubicBezTo>
                        <a:pt x="14946" y="750"/>
                        <a:pt x="17878" y="23"/>
                        <a:pt x="20975" y="23"/>
                      </a:cubicBezTo>
                      <a:cubicBezTo>
                        <a:pt x="23884" y="23"/>
                        <a:pt x="26699" y="633"/>
                        <a:pt x="29420" y="1853"/>
                      </a:cubicBezTo>
                      <a:cubicBezTo>
                        <a:pt x="32141" y="3073"/>
                        <a:pt x="34393" y="4786"/>
                        <a:pt x="36176" y="6991"/>
                      </a:cubicBezTo>
                      <a:cubicBezTo>
                        <a:pt x="37960" y="9196"/>
                        <a:pt x="38851" y="11847"/>
                        <a:pt x="38851" y="14944"/>
                      </a:cubicBezTo>
                      <a:cubicBezTo>
                        <a:pt x="38851" y="17102"/>
                        <a:pt x="38335" y="19143"/>
                        <a:pt x="37303" y="21066"/>
                      </a:cubicBezTo>
                      <a:cubicBezTo>
                        <a:pt x="36270" y="22990"/>
                        <a:pt x="34839" y="24703"/>
                        <a:pt x="33009" y="26204"/>
                      </a:cubicBezTo>
                      <a:cubicBezTo>
                        <a:pt x="31179" y="27705"/>
                        <a:pt x="29232" y="29019"/>
                        <a:pt x="27168" y="30145"/>
                      </a:cubicBezTo>
                      <a:lnTo>
                        <a:pt x="32798" y="33664"/>
                      </a:lnTo>
                      <a:cubicBezTo>
                        <a:pt x="35426" y="35447"/>
                        <a:pt x="37537" y="37722"/>
                        <a:pt x="39132" y="40490"/>
                      </a:cubicBezTo>
                      <a:cubicBezTo>
                        <a:pt x="40727" y="43259"/>
                        <a:pt x="41525" y="46145"/>
                        <a:pt x="41525" y="49147"/>
                      </a:cubicBezTo>
                      <a:cubicBezTo>
                        <a:pt x="41525" y="52806"/>
                        <a:pt x="40563" y="56091"/>
                        <a:pt x="38639" y="59000"/>
                      </a:cubicBezTo>
                      <a:cubicBezTo>
                        <a:pt x="36716" y="61909"/>
                        <a:pt x="34159" y="64161"/>
                        <a:pt x="30969" y="65756"/>
                      </a:cubicBezTo>
                      <a:cubicBezTo>
                        <a:pt x="27778" y="67351"/>
                        <a:pt x="24447" y="68149"/>
                        <a:pt x="20975" y="68149"/>
                      </a:cubicBezTo>
                      <a:cubicBezTo>
                        <a:pt x="17597" y="68149"/>
                        <a:pt x="14312" y="67468"/>
                        <a:pt x="11122" y="66108"/>
                      </a:cubicBezTo>
                      <a:cubicBezTo>
                        <a:pt x="7931" y="64747"/>
                        <a:pt x="5351" y="62753"/>
                        <a:pt x="3381" y="60126"/>
                      </a:cubicBezTo>
                      <a:cubicBezTo>
                        <a:pt x="1410" y="57498"/>
                        <a:pt x="424" y="54449"/>
                        <a:pt x="424" y="50977"/>
                      </a:cubicBezTo>
                      <a:close/>
                      <a:moveTo>
                        <a:pt x="5773" y="50977"/>
                      </a:moveTo>
                      <a:cubicBezTo>
                        <a:pt x="5773" y="53604"/>
                        <a:pt x="6477" y="55997"/>
                        <a:pt x="7885" y="58156"/>
                      </a:cubicBezTo>
                      <a:cubicBezTo>
                        <a:pt x="9292" y="60313"/>
                        <a:pt x="11192" y="62002"/>
                        <a:pt x="13585" y="63223"/>
                      </a:cubicBezTo>
                      <a:cubicBezTo>
                        <a:pt x="15978" y="64443"/>
                        <a:pt x="18441" y="65052"/>
                        <a:pt x="20975" y="65052"/>
                      </a:cubicBezTo>
                      <a:cubicBezTo>
                        <a:pt x="24822" y="65052"/>
                        <a:pt x="28318" y="63926"/>
                        <a:pt x="31461" y="61674"/>
                      </a:cubicBezTo>
                      <a:cubicBezTo>
                        <a:pt x="34605" y="59422"/>
                        <a:pt x="36176" y="56466"/>
                        <a:pt x="36176" y="52806"/>
                      </a:cubicBezTo>
                      <a:cubicBezTo>
                        <a:pt x="36176" y="51493"/>
                        <a:pt x="35919" y="50226"/>
                        <a:pt x="35403" y="49006"/>
                      </a:cubicBezTo>
                      <a:cubicBezTo>
                        <a:pt x="34886" y="47786"/>
                        <a:pt x="34182" y="46660"/>
                        <a:pt x="33291" y="45628"/>
                      </a:cubicBezTo>
                      <a:cubicBezTo>
                        <a:pt x="32399" y="44596"/>
                        <a:pt x="31390" y="43752"/>
                        <a:pt x="30264" y="43095"/>
                      </a:cubicBezTo>
                      <a:lnTo>
                        <a:pt x="17034" y="34509"/>
                      </a:lnTo>
                      <a:cubicBezTo>
                        <a:pt x="14969" y="35635"/>
                        <a:pt x="13069" y="37042"/>
                        <a:pt x="11333" y="38731"/>
                      </a:cubicBezTo>
                      <a:cubicBezTo>
                        <a:pt x="9597" y="40420"/>
                        <a:pt x="8236" y="42297"/>
                        <a:pt x="7252" y="44361"/>
                      </a:cubicBezTo>
                      <a:cubicBezTo>
                        <a:pt x="6266" y="46426"/>
                        <a:pt x="5773" y="48631"/>
                        <a:pt x="5773" y="50977"/>
                      </a:cubicBezTo>
                      <a:close/>
                      <a:moveTo>
                        <a:pt x="12530" y="20714"/>
                      </a:moveTo>
                      <a:lnTo>
                        <a:pt x="24494" y="28456"/>
                      </a:lnTo>
                      <a:cubicBezTo>
                        <a:pt x="27309" y="26861"/>
                        <a:pt x="29608" y="24914"/>
                        <a:pt x="31390" y="22615"/>
                      </a:cubicBezTo>
                      <a:cubicBezTo>
                        <a:pt x="33173" y="20315"/>
                        <a:pt x="34065" y="17758"/>
                        <a:pt x="34065" y="14944"/>
                      </a:cubicBezTo>
                      <a:cubicBezTo>
                        <a:pt x="34065" y="12691"/>
                        <a:pt x="33432" y="10627"/>
                        <a:pt x="32165" y="8750"/>
                      </a:cubicBezTo>
                      <a:cubicBezTo>
                        <a:pt x="30898" y="6874"/>
                        <a:pt x="29279" y="5419"/>
                        <a:pt x="27309" y="4387"/>
                      </a:cubicBezTo>
                      <a:cubicBezTo>
                        <a:pt x="25338" y="3354"/>
                        <a:pt x="23180" y="2838"/>
                        <a:pt x="20834" y="2838"/>
                      </a:cubicBezTo>
                      <a:cubicBezTo>
                        <a:pt x="18863" y="2838"/>
                        <a:pt x="16869" y="3237"/>
                        <a:pt x="14852" y="4035"/>
                      </a:cubicBezTo>
                      <a:cubicBezTo>
                        <a:pt x="12835" y="4833"/>
                        <a:pt x="11169" y="6006"/>
                        <a:pt x="9855" y="7554"/>
                      </a:cubicBezTo>
                      <a:cubicBezTo>
                        <a:pt x="8542" y="9102"/>
                        <a:pt x="7885" y="10908"/>
                        <a:pt x="7885" y="12972"/>
                      </a:cubicBezTo>
                      <a:cubicBezTo>
                        <a:pt x="7885" y="16070"/>
                        <a:pt x="9433" y="18650"/>
                        <a:pt x="12530" y="2071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08" name="Graphic 4">
                <a:extLst>
                  <a:ext uri="{FF2B5EF4-FFF2-40B4-BE49-F238E27FC236}">
                    <a16:creationId xmlns:a16="http://schemas.microsoft.com/office/drawing/2014/main" id="{97046483-9264-70DC-D5CE-0FFF369DC5B3}"/>
                  </a:ext>
                </a:extLst>
              </p:cNvPr>
              <p:cNvGrpSpPr/>
              <p:nvPr/>
            </p:nvGrpSpPr>
            <p:grpSpPr>
              <a:xfrm>
                <a:off x="3405707" y="456518"/>
                <a:ext cx="170139" cy="1768788"/>
                <a:chOff x="3405707" y="456518"/>
                <a:chExt cx="170139" cy="1768788"/>
              </a:xfrm>
              <a:solidFill>
                <a:srgbClr val="262626"/>
              </a:solidFill>
            </p:grpSpPr>
            <p:sp>
              <p:nvSpPr>
                <p:cNvPr id="2609" name="Freeform: Shape 2608">
                  <a:extLst>
                    <a:ext uri="{FF2B5EF4-FFF2-40B4-BE49-F238E27FC236}">
                      <a16:creationId xmlns:a16="http://schemas.microsoft.com/office/drawing/2014/main" id="{141F198A-4862-52BB-86F1-AA9027414743}"/>
                    </a:ext>
                  </a:extLst>
                </p:cNvPr>
                <p:cNvSpPr/>
                <p:nvPr/>
              </p:nvSpPr>
              <p:spPr>
                <a:xfrm rot="-5400000">
                  <a:off x="3421720" y="2111717"/>
                  <a:ext cx="111055" cy="116122"/>
                </a:xfrm>
                <a:custGeom>
                  <a:avLst/>
                  <a:gdLst>
                    <a:gd name="csX0" fmla="*/ 479 w 111055"/>
                    <a:gd name="csY0" fmla="*/ 116370 h 116122"/>
                    <a:gd name="csX1" fmla="*/ 479 w 111055"/>
                    <a:gd name="csY1" fmla="*/ 110599 h 116122"/>
                    <a:gd name="csX2" fmla="*/ 18355 w 111055"/>
                    <a:gd name="csY2" fmla="*/ 101028 h 116122"/>
                    <a:gd name="csX3" fmla="*/ 52417 w 111055"/>
                    <a:gd name="csY3" fmla="*/ 2076 h 116122"/>
                    <a:gd name="csX4" fmla="*/ 54951 w 111055"/>
                    <a:gd name="csY4" fmla="*/ 247 h 116122"/>
                    <a:gd name="csX5" fmla="*/ 57062 w 111055"/>
                    <a:gd name="csY5" fmla="*/ 247 h 116122"/>
                    <a:gd name="csX6" fmla="*/ 59596 w 111055"/>
                    <a:gd name="csY6" fmla="*/ 2076 h 116122"/>
                    <a:gd name="csX7" fmla="*/ 95207 w 111055"/>
                    <a:gd name="csY7" fmla="*/ 105532 h 116122"/>
                    <a:gd name="csX8" fmla="*/ 100977 w 111055"/>
                    <a:gd name="csY8" fmla="*/ 109755 h 116122"/>
                    <a:gd name="csX9" fmla="*/ 111534 w 111055"/>
                    <a:gd name="csY9" fmla="*/ 110599 h 116122"/>
                    <a:gd name="csX10" fmla="*/ 111534 w 111055"/>
                    <a:gd name="csY10" fmla="*/ 116370 h 116122"/>
                    <a:gd name="csX11" fmla="*/ 66352 w 111055"/>
                    <a:gd name="csY11" fmla="*/ 116370 h 116122"/>
                    <a:gd name="csX12" fmla="*/ 66352 w 111055"/>
                    <a:gd name="csY12" fmla="*/ 110599 h 116122"/>
                    <a:gd name="csX13" fmla="*/ 79724 w 111055"/>
                    <a:gd name="csY13" fmla="*/ 106377 h 116122"/>
                    <a:gd name="csX14" fmla="*/ 79724 w 111055"/>
                    <a:gd name="csY14" fmla="*/ 105532 h 116122"/>
                    <a:gd name="csX15" fmla="*/ 70997 w 111055"/>
                    <a:gd name="csY15" fmla="*/ 80196 h 116122"/>
                    <a:gd name="csX16" fmla="*/ 31585 w 111055"/>
                    <a:gd name="csY16" fmla="*/ 80196 h 116122"/>
                    <a:gd name="csX17" fmla="*/ 24266 w 111055"/>
                    <a:gd name="csY17" fmla="*/ 101028 h 116122"/>
                    <a:gd name="csX18" fmla="*/ 24125 w 111055"/>
                    <a:gd name="csY18" fmla="*/ 102717 h 116122"/>
                    <a:gd name="csX19" fmla="*/ 27996 w 111055"/>
                    <a:gd name="csY19" fmla="*/ 108699 h 116122"/>
                    <a:gd name="csX20" fmla="*/ 36230 w 111055"/>
                    <a:gd name="csY20" fmla="*/ 110599 h 116122"/>
                    <a:gd name="csX21" fmla="*/ 36230 w 111055"/>
                    <a:gd name="csY21" fmla="*/ 116370 h 116122"/>
                    <a:gd name="csX22" fmla="*/ 479 w 111055"/>
                    <a:gd name="csY22" fmla="*/ 116370 h 116122"/>
                    <a:gd name="csX23" fmla="*/ 33556 w 111055"/>
                    <a:gd name="csY23" fmla="*/ 74566 h 116122"/>
                    <a:gd name="csX24" fmla="*/ 69027 w 111055"/>
                    <a:gd name="csY24" fmla="*/ 74566 h 116122"/>
                    <a:gd name="csX25" fmla="*/ 51291 w 111055"/>
                    <a:gd name="csY25" fmla="*/ 22768 h 116122"/>
                    <a:gd name="csX26" fmla="*/ 33556 w 111055"/>
                    <a:gd name="csY26" fmla="*/ 74566 h 11612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</a:cxnLst>
                  <a:rect l="l" t="t" r="r" b="b"/>
                  <a:pathLst>
                    <a:path w="111055" h="116122">
                      <a:moveTo>
                        <a:pt x="479" y="116370"/>
                      </a:moveTo>
                      <a:lnTo>
                        <a:pt x="479" y="110599"/>
                      </a:lnTo>
                      <a:cubicBezTo>
                        <a:pt x="10144" y="110599"/>
                        <a:pt x="16103" y="107409"/>
                        <a:pt x="18355" y="101028"/>
                      </a:cubicBezTo>
                      <a:lnTo>
                        <a:pt x="52417" y="2076"/>
                      </a:lnTo>
                      <a:cubicBezTo>
                        <a:pt x="52699" y="857"/>
                        <a:pt x="53543" y="247"/>
                        <a:pt x="54951" y="247"/>
                      </a:cubicBezTo>
                      <a:lnTo>
                        <a:pt x="57062" y="247"/>
                      </a:lnTo>
                      <a:cubicBezTo>
                        <a:pt x="58469" y="247"/>
                        <a:pt x="59314" y="857"/>
                        <a:pt x="59596" y="2076"/>
                      </a:cubicBezTo>
                      <a:lnTo>
                        <a:pt x="95207" y="105532"/>
                      </a:lnTo>
                      <a:cubicBezTo>
                        <a:pt x="96239" y="107784"/>
                        <a:pt x="98163" y="109192"/>
                        <a:pt x="100977" y="109755"/>
                      </a:cubicBezTo>
                      <a:cubicBezTo>
                        <a:pt x="103793" y="110318"/>
                        <a:pt x="107312" y="110599"/>
                        <a:pt x="111534" y="110599"/>
                      </a:cubicBezTo>
                      <a:lnTo>
                        <a:pt x="111534" y="116370"/>
                      </a:lnTo>
                      <a:lnTo>
                        <a:pt x="66352" y="116370"/>
                      </a:lnTo>
                      <a:lnTo>
                        <a:pt x="66352" y="110599"/>
                      </a:lnTo>
                      <a:cubicBezTo>
                        <a:pt x="75267" y="110599"/>
                        <a:pt x="79724" y="109192"/>
                        <a:pt x="79724" y="106377"/>
                      </a:cubicBezTo>
                      <a:lnTo>
                        <a:pt x="79724" y="105532"/>
                      </a:lnTo>
                      <a:lnTo>
                        <a:pt x="70997" y="80196"/>
                      </a:lnTo>
                      <a:lnTo>
                        <a:pt x="31585" y="80196"/>
                      </a:lnTo>
                      <a:lnTo>
                        <a:pt x="24266" y="101028"/>
                      </a:lnTo>
                      <a:cubicBezTo>
                        <a:pt x="24172" y="101403"/>
                        <a:pt x="24125" y="101966"/>
                        <a:pt x="24125" y="102717"/>
                      </a:cubicBezTo>
                      <a:cubicBezTo>
                        <a:pt x="24125" y="105438"/>
                        <a:pt x="25416" y="107432"/>
                        <a:pt x="27996" y="108699"/>
                      </a:cubicBezTo>
                      <a:cubicBezTo>
                        <a:pt x="30577" y="109966"/>
                        <a:pt x="33321" y="110599"/>
                        <a:pt x="36230" y="110599"/>
                      </a:cubicBezTo>
                      <a:lnTo>
                        <a:pt x="36230" y="116370"/>
                      </a:lnTo>
                      <a:lnTo>
                        <a:pt x="479" y="116370"/>
                      </a:lnTo>
                      <a:close/>
                      <a:moveTo>
                        <a:pt x="33556" y="74566"/>
                      </a:moveTo>
                      <a:lnTo>
                        <a:pt x="69027" y="74566"/>
                      </a:lnTo>
                      <a:lnTo>
                        <a:pt x="51291" y="22768"/>
                      </a:lnTo>
                      <a:lnTo>
                        <a:pt x="33556" y="74566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0" name="Freeform: Shape 2609">
                  <a:extLst>
                    <a:ext uri="{FF2B5EF4-FFF2-40B4-BE49-F238E27FC236}">
                      <a16:creationId xmlns:a16="http://schemas.microsoft.com/office/drawing/2014/main" id="{A3A7A96B-A6BB-E50E-68F9-E5063B63D776}"/>
                    </a:ext>
                  </a:extLst>
                </p:cNvPr>
                <p:cNvSpPr/>
                <p:nvPr/>
              </p:nvSpPr>
              <p:spPr>
                <a:xfrm rot="-5400000">
                  <a:off x="3458316" y="2029826"/>
                  <a:ext cx="82342" cy="71644"/>
                </a:xfrm>
                <a:custGeom>
                  <a:avLst/>
                  <a:gdLst>
                    <a:gd name="csX0" fmla="*/ 469 w 82342"/>
                    <a:gd name="csY0" fmla="*/ 71877 h 71644"/>
                    <a:gd name="csX1" fmla="*/ 469 w 82342"/>
                    <a:gd name="csY1" fmla="*/ 66106 h 71644"/>
                    <a:gd name="csX2" fmla="*/ 9619 w 82342"/>
                    <a:gd name="csY2" fmla="*/ 65262 h 71644"/>
                    <a:gd name="csX3" fmla="*/ 13138 w 82342"/>
                    <a:gd name="csY3" fmla="*/ 61039 h 71644"/>
                    <a:gd name="csX4" fmla="*/ 13138 w 82342"/>
                    <a:gd name="csY4" fmla="*/ 16701 h 71644"/>
                    <a:gd name="csX5" fmla="*/ 11871 w 82342"/>
                    <a:gd name="csY5" fmla="*/ 10508 h 71644"/>
                    <a:gd name="csX6" fmla="*/ 8141 w 82342"/>
                    <a:gd name="csY6" fmla="*/ 8115 h 71644"/>
                    <a:gd name="csX7" fmla="*/ 469 w 82342"/>
                    <a:gd name="csY7" fmla="*/ 7693 h 71644"/>
                    <a:gd name="csX8" fmla="*/ 469 w 82342"/>
                    <a:gd name="csY8" fmla="*/ 1922 h 71644"/>
                    <a:gd name="csX9" fmla="*/ 23976 w 82342"/>
                    <a:gd name="csY9" fmla="*/ 233 h 71644"/>
                    <a:gd name="csX10" fmla="*/ 23976 w 82342"/>
                    <a:gd name="csY10" fmla="*/ 15997 h 71644"/>
                    <a:gd name="csX11" fmla="*/ 33617 w 82342"/>
                    <a:gd name="csY11" fmla="*/ 4667 h 71644"/>
                    <a:gd name="csX12" fmla="*/ 47482 w 82342"/>
                    <a:gd name="csY12" fmla="*/ 233 h 71644"/>
                    <a:gd name="csX13" fmla="*/ 64443 w 82342"/>
                    <a:gd name="csY13" fmla="*/ 5582 h 71644"/>
                    <a:gd name="csX14" fmla="*/ 70144 w 82342"/>
                    <a:gd name="csY14" fmla="*/ 22050 h 71644"/>
                    <a:gd name="csX15" fmla="*/ 70144 w 82342"/>
                    <a:gd name="csY15" fmla="*/ 61039 h 71644"/>
                    <a:gd name="csX16" fmla="*/ 73662 w 82342"/>
                    <a:gd name="csY16" fmla="*/ 65262 h 71644"/>
                    <a:gd name="csX17" fmla="*/ 82812 w 82342"/>
                    <a:gd name="csY17" fmla="*/ 66106 h 71644"/>
                    <a:gd name="csX18" fmla="*/ 82812 w 82342"/>
                    <a:gd name="csY18" fmla="*/ 71877 h 71644"/>
                    <a:gd name="csX19" fmla="*/ 45653 w 82342"/>
                    <a:gd name="csY19" fmla="*/ 71877 h 71644"/>
                    <a:gd name="csX20" fmla="*/ 45653 w 82342"/>
                    <a:gd name="csY20" fmla="*/ 66106 h 71644"/>
                    <a:gd name="csX21" fmla="*/ 54731 w 82342"/>
                    <a:gd name="csY21" fmla="*/ 65262 h 71644"/>
                    <a:gd name="csX22" fmla="*/ 58320 w 82342"/>
                    <a:gd name="csY22" fmla="*/ 61039 h 71644"/>
                    <a:gd name="csX23" fmla="*/ 58320 w 82342"/>
                    <a:gd name="csY23" fmla="*/ 22613 h 71644"/>
                    <a:gd name="csX24" fmla="*/ 55998 w 82342"/>
                    <a:gd name="csY24" fmla="*/ 9523 h 71644"/>
                    <a:gd name="csX25" fmla="*/ 46637 w 82342"/>
                    <a:gd name="csY25" fmla="*/ 4456 h 71644"/>
                    <a:gd name="csX26" fmla="*/ 31155 w 82342"/>
                    <a:gd name="csY26" fmla="*/ 11986 h 71644"/>
                    <a:gd name="csX27" fmla="*/ 25102 w 82342"/>
                    <a:gd name="csY27" fmla="*/ 29087 h 71644"/>
                    <a:gd name="csX28" fmla="*/ 25102 w 82342"/>
                    <a:gd name="csY28" fmla="*/ 61039 h 71644"/>
                    <a:gd name="csX29" fmla="*/ 28621 w 82342"/>
                    <a:gd name="csY29" fmla="*/ 65262 h 71644"/>
                    <a:gd name="csX30" fmla="*/ 37629 w 82342"/>
                    <a:gd name="csY30" fmla="*/ 66106 h 71644"/>
                    <a:gd name="csX31" fmla="*/ 37629 w 82342"/>
                    <a:gd name="csY31" fmla="*/ 71877 h 71644"/>
                    <a:gd name="csX32" fmla="*/ 469 w 82342"/>
                    <a:gd name="csY32" fmla="*/ 71877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2" h="71644">
                      <a:moveTo>
                        <a:pt x="469" y="71877"/>
                      </a:moveTo>
                      <a:lnTo>
                        <a:pt x="469" y="66106"/>
                      </a:lnTo>
                      <a:cubicBezTo>
                        <a:pt x="4223" y="66106"/>
                        <a:pt x="7273" y="65825"/>
                        <a:pt x="9619" y="65262"/>
                      </a:cubicBezTo>
                      <a:cubicBezTo>
                        <a:pt x="11965" y="64699"/>
                        <a:pt x="13138" y="63291"/>
                        <a:pt x="13138" y="61039"/>
                      </a:cubicBezTo>
                      <a:lnTo>
                        <a:pt x="13138" y="16701"/>
                      </a:lnTo>
                      <a:cubicBezTo>
                        <a:pt x="13138" y="13886"/>
                        <a:pt x="12716" y="11822"/>
                        <a:pt x="11871" y="10508"/>
                      </a:cubicBezTo>
                      <a:cubicBezTo>
                        <a:pt x="11026" y="9194"/>
                        <a:pt x="9783" y="8397"/>
                        <a:pt x="8141" y="8115"/>
                      </a:cubicBezTo>
                      <a:cubicBezTo>
                        <a:pt x="6499" y="7833"/>
                        <a:pt x="3942" y="7693"/>
                        <a:pt x="469" y="7693"/>
                      </a:cubicBezTo>
                      <a:lnTo>
                        <a:pt x="469" y="1922"/>
                      </a:lnTo>
                      <a:lnTo>
                        <a:pt x="23976" y="233"/>
                      </a:lnTo>
                      <a:lnTo>
                        <a:pt x="23976" y="15997"/>
                      </a:lnTo>
                      <a:cubicBezTo>
                        <a:pt x="26134" y="11400"/>
                        <a:pt x="29348" y="7623"/>
                        <a:pt x="33617" y="4667"/>
                      </a:cubicBezTo>
                      <a:cubicBezTo>
                        <a:pt x="37887" y="1711"/>
                        <a:pt x="42509" y="233"/>
                        <a:pt x="47482" y="233"/>
                      </a:cubicBezTo>
                      <a:cubicBezTo>
                        <a:pt x="54989" y="233"/>
                        <a:pt x="60643" y="2016"/>
                        <a:pt x="64443" y="5582"/>
                      </a:cubicBezTo>
                      <a:cubicBezTo>
                        <a:pt x="68243" y="9147"/>
                        <a:pt x="70144" y="14637"/>
                        <a:pt x="70144" y="22050"/>
                      </a:cubicBezTo>
                      <a:lnTo>
                        <a:pt x="70144" y="61039"/>
                      </a:lnTo>
                      <a:cubicBezTo>
                        <a:pt x="70144" y="63291"/>
                        <a:pt x="71316" y="64699"/>
                        <a:pt x="73662" y="65262"/>
                      </a:cubicBezTo>
                      <a:cubicBezTo>
                        <a:pt x="76009" y="65825"/>
                        <a:pt x="79059" y="66106"/>
                        <a:pt x="82812" y="66106"/>
                      </a:cubicBezTo>
                      <a:lnTo>
                        <a:pt x="82812" y="71877"/>
                      </a:lnTo>
                      <a:lnTo>
                        <a:pt x="45653" y="71877"/>
                      </a:lnTo>
                      <a:lnTo>
                        <a:pt x="45653" y="66106"/>
                      </a:lnTo>
                      <a:cubicBezTo>
                        <a:pt x="49312" y="66106"/>
                        <a:pt x="52338" y="65825"/>
                        <a:pt x="54731" y="65262"/>
                      </a:cubicBezTo>
                      <a:cubicBezTo>
                        <a:pt x="57124" y="64699"/>
                        <a:pt x="58320" y="63291"/>
                        <a:pt x="58320" y="61039"/>
                      </a:cubicBezTo>
                      <a:lnTo>
                        <a:pt x="58320" y="22613"/>
                      </a:lnTo>
                      <a:cubicBezTo>
                        <a:pt x="58320" y="17265"/>
                        <a:pt x="57546" y="12901"/>
                        <a:pt x="55998" y="9523"/>
                      </a:cubicBezTo>
                      <a:cubicBezTo>
                        <a:pt x="54450" y="6145"/>
                        <a:pt x="51329" y="4456"/>
                        <a:pt x="46637" y="4456"/>
                      </a:cubicBezTo>
                      <a:cubicBezTo>
                        <a:pt x="40351" y="4456"/>
                        <a:pt x="35190" y="6966"/>
                        <a:pt x="31155" y="11986"/>
                      </a:cubicBezTo>
                      <a:cubicBezTo>
                        <a:pt x="27119" y="17006"/>
                        <a:pt x="25102" y="22706"/>
                        <a:pt x="25102" y="29087"/>
                      </a:cubicBezTo>
                      <a:lnTo>
                        <a:pt x="25102" y="61039"/>
                      </a:lnTo>
                      <a:cubicBezTo>
                        <a:pt x="25102" y="63291"/>
                        <a:pt x="26275" y="64699"/>
                        <a:pt x="28621" y="65262"/>
                      </a:cubicBezTo>
                      <a:cubicBezTo>
                        <a:pt x="30967" y="65825"/>
                        <a:pt x="33970" y="66106"/>
                        <a:pt x="37629" y="66106"/>
                      </a:cubicBezTo>
                      <a:lnTo>
                        <a:pt x="37629" y="71877"/>
                      </a:lnTo>
                      <a:lnTo>
                        <a:pt x="469" y="7187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" name="Freeform: Shape 2610">
                  <a:extLst>
                    <a:ext uri="{FF2B5EF4-FFF2-40B4-BE49-F238E27FC236}">
                      <a16:creationId xmlns:a16="http://schemas.microsoft.com/office/drawing/2014/main" id="{8E6B1D6D-90E6-9D1F-2CB2-FC2AF28B13F4}"/>
                    </a:ext>
                  </a:extLst>
                </p:cNvPr>
                <p:cNvSpPr/>
                <p:nvPr/>
              </p:nvSpPr>
              <p:spPr>
                <a:xfrm rot="-5400000">
                  <a:off x="3478163" y="1928513"/>
                  <a:ext cx="74178" cy="106833"/>
                </a:xfrm>
                <a:custGeom>
                  <a:avLst/>
                  <a:gdLst>
                    <a:gd name="csX0" fmla="*/ 462 w 74178"/>
                    <a:gd name="csY0" fmla="*/ 86364 h 106833"/>
                    <a:gd name="csX1" fmla="*/ 4684 w 74178"/>
                    <a:gd name="csY1" fmla="*/ 76300 h 106833"/>
                    <a:gd name="csX2" fmla="*/ 14678 w 74178"/>
                    <a:gd name="csY2" fmla="*/ 70177 h 106833"/>
                    <a:gd name="csX3" fmla="*/ 9751 w 74178"/>
                    <a:gd name="csY3" fmla="*/ 63913 h 106833"/>
                    <a:gd name="csX4" fmla="*/ 8062 w 74178"/>
                    <a:gd name="csY4" fmla="*/ 56101 h 106833"/>
                    <a:gd name="csX5" fmla="*/ 12848 w 74178"/>
                    <a:gd name="csY5" fmla="*/ 42589 h 106833"/>
                    <a:gd name="csX6" fmla="*/ 5389 w 74178"/>
                    <a:gd name="csY6" fmla="*/ 25839 h 106833"/>
                    <a:gd name="csX7" fmla="*/ 7569 w 74178"/>
                    <a:gd name="csY7" fmla="*/ 16338 h 106833"/>
                    <a:gd name="csX8" fmla="*/ 13622 w 74178"/>
                    <a:gd name="csY8" fmla="*/ 8667 h 106833"/>
                    <a:gd name="csX9" fmla="*/ 22279 w 74178"/>
                    <a:gd name="csY9" fmla="*/ 3740 h 106833"/>
                    <a:gd name="csX10" fmla="*/ 31991 w 74178"/>
                    <a:gd name="csY10" fmla="*/ 2051 h 106833"/>
                    <a:gd name="csX11" fmla="*/ 49304 w 74178"/>
                    <a:gd name="csY11" fmla="*/ 7682 h 106833"/>
                    <a:gd name="csX12" fmla="*/ 57186 w 74178"/>
                    <a:gd name="csY12" fmla="*/ 2192 h 106833"/>
                    <a:gd name="csX13" fmla="*/ 66616 w 74178"/>
                    <a:gd name="csY13" fmla="*/ 222 h 106833"/>
                    <a:gd name="csX14" fmla="*/ 72388 w 74178"/>
                    <a:gd name="csY14" fmla="*/ 2685 h 106833"/>
                    <a:gd name="csX15" fmla="*/ 74640 w 74178"/>
                    <a:gd name="csY15" fmla="*/ 8667 h 106833"/>
                    <a:gd name="csX16" fmla="*/ 73092 w 74178"/>
                    <a:gd name="csY16" fmla="*/ 12186 h 106833"/>
                    <a:gd name="csX17" fmla="*/ 69573 w 74178"/>
                    <a:gd name="csY17" fmla="*/ 13734 h 106833"/>
                    <a:gd name="csX18" fmla="*/ 66053 w 74178"/>
                    <a:gd name="csY18" fmla="*/ 12186 h 106833"/>
                    <a:gd name="csX19" fmla="*/ 64506 w 74178"/>
                    <a:gd name="csY19" fmla="*/ 8667 h 106833"/>
                    <a:gd name="csX20" fmla="*/ 66476 w 74178"/>
                    <a:gd name="csY20" fmla="*/ 4444 h 106833"/>
                    <a:gd name="csX21" fmla="*/ 52119 w 74178"/>
                    <a:gd name="csY21" fmla="*/ 10216 h 106833"/>
                    <a:gd name="csX22" fmla="*/ 56834 w 74178"/>
                    <a:gd name="csY22" fmla="*/ 17393 h 106833"/>
                    <a:gd name="csX23" fmla="*/ 58594 w 74178"/>
                    <a:gd name="csY23" fmla="*/ 25839 h 106833"/>
                    <a:gd name="csX24" fmla="*/ 54793 w 74178"/>
                    <a:gd name="csY24" fmla="*/ 38225 h 106833"/>
                    <a:gd name="csX25" fmla="*/ 44800 w 74178"/>
                    <a:gd name="csY25" fmla="*/ 46812 h 106833"/>
                    <a:gd name="csX26" fmla="*/ 31991 w 74178"/>
                    <a:gd name="csY26" fmla="*/ 49908 h 106833"/>
                    <a:gd name="csX27" fmla="*/ 15804 w 74178"/>
                    <a:gd name="csY27" fmla="*/ 44981 h 106833"/>
                    <a:gd name="csX28" fmla="*/ 13411 w 74178"/>
                    <a:gd name="csY28" fmla="*/ 52160 h 106833"/>
                    <a:gd name="csX29" fmla="*/ 16226 w 74178"/>
                    <a:gd name="csY29" fmla="*/ 59620 h 106833"/>
                    <a:gd name="csX30" fmla="*/ 23405 w 74178"/>
                    <a:gd name="csY30" fmla="*/ 62858 h 106833"/>
                    <a:gd name="csX31" fmla="*/ 36636 w 74178"/>
                    <a:gd name="csY31" fmla="*/ 62858 h 106833"/>
                    <a:gd name="csX32" fmla="*/ 54089 w 74178"/>
                    <a:gd name="csY32" fmla="*/ 64617 h 106833"/>
                    <a:gd name="csX33" fmla="*/ 67109 w 74178"/>
                    <a:gd name="csY33" fmla="*/ 71585 h 106833"/>
                    <a:gd name="csX34" fmla="*/ 72388 w 74178"/>
                    <a:gd name="csY34" fmla="*/ 86364 h 106833"/>
                    <a:gd name="csX35" fmla="*/ 66335 w 74178"/>
                    <a:gd name="csY35" fmla="*/ 98258 h 106833"/>
                    <a:gd name="csX36" fmla="*/ 51978 w 74178"/>
                    <a:gd name="csY36" fmla="*/ 105014 h 106833"/>
                    <a:gd name="csX37" fmla="*/ 36495 w 74178"/>
                    <a:gd name="csY37" fmla="*/ 107055 h 106833"/>
                    <a:gd name="csX38" fmla="*/ 20941 w 74178"/>
                    <a:gd name="csY38" fmla="*/ 105014 h 106833"/>
                    <a:gd name="csX39" fmla="*/ 6515 w 74178"/>
                    <a:gd name="csY39" fmla="*/ 98258 h 106833"/>
                    <a:gd name="csX40" fmla="*/ 462 w 74178"/>
                    <a:gd name="csY40" fmla="*/ 86364 h 106833"/>
                    <a:gd name="csX41" fmla="*/ 9611 w 74178"/>
                    <a:gd name="csY41" fmla="*/ 86364 h 106833"/>
                    <a:gd name="csX42" fmla="*/ 14045 w 74178"/>
                    <a:gd name="csY42" fmla="*/ 95513 h 106833"/>
                    <a:gd name="csX43" fmla="*/ 24742 w 74178"/>
                    <a:gd name="csY43" fmla="*/ 100932 h 106833"/>
                    <a:gd name="csX44" fmla="*/ 36495 w 74178"/>
                    <a:gd name="csY44" fmla="*/ 102692 h 106833"/>
                    <a:gd name="csX45" fmla="*/ 48248 w 74178"/>
                    <a:gd name="csY45" fmla="*/ 100932 h 106833"/>
                    <a:gd name="csX46" fmla="*/ 58876 w 74178"/>
                    <a:gd name="csY46" fmla="*/ 95513 h 106833"/>
                    <a:gd name="csX47" fmla="*/ 63238 w 74178"/>
                    <a:gd name="csY47" fmla="*/ 86364 h 106833"/>
                    <a:gd name="csX48" fmla="*/ 55497 w 74178"/>
                    <a:gd name="csY48" fmla="*/ 75385 h 106833"/>
                    <a:gd name="csX49" fmla="*/ 36636 w 74178"/>
                    <a:gd name="csY49" fmla="*/ 72851 h 106833"/>
                    <a:gd name="csX50" fmla="*/ 23405 w 74178"/>
                    <a:gd name="csY50" fmla="*/ 72851 h 106833"/>
                    <a:gd name="csX51" fmla="*/ 16508 w 74178"/>
                    <a:gd name="csY51" fmla="*/ 74681 h 106833"/>
                    <a:gd name="csX52" fmla="*/ 11511 w 74178"/>
                    <a:gd name="csY52" fmla="*/ 79678 h 106833"/>
                    <a:gd name="csX53" fmla="*/ 9611 w 74178"/>
                    <a:gd name="csY53" fmla="*/ 86364 h 106833"/>
                    <a:gd name="csX54" fmla="*/ 31991 w 74178"/>
                    <a:gd name="csY54" fmla="*/ 45545 h 106833"/>
                    <a:gd name="csX55" fmla="*/ 45785 w 74178"/>
                    <a:gd name="csY55" fmla="*/ 25839 h 106833"/>
                    <a:gd name="csX56" fmla="*/ 42829 w 74178"/>
                    <a:gd name="csY56" fmla="*/ 11905 h 106833"/>
                    <a:gd name="csX57" fmla="*/ 31991 w 74178"/>
                    <a:gd name="csY57" fmla="*/ 6415 h 106833"/>
                    <a:gd name="csX58" fmla="*/ 21153 w 74178"/>
                    <a:gd name="csY58" fmla="*/ 11905 h 106833"/>
                    <a:gd name="csX59" fmla="*/ 18197 w 74178"/>
                    <a:gd name="csY59" fmla="*/ 25839 h 106833"/>
                    <a:gd name="csX60" fmla="*/ 19323 w 74178"/>
                    <a:gd name="csY60" fmla="*/ 35552 h 106833"/>
                    <a:gd name="csX61" fmla="*/ 23475 w 74178"/>
                    <a:gd name="csY61" fmla="*/ 42729 h 106833"/>
                    <a:gd name="csX62" fmla="*/ 31991 w 74178"/>
                    <a:gd name="csY62" fmla="*/ 45545 h 10683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</a:cxnLst>
                  <a:rect l="l" t="t" r="r" b="b"/>
                  <a:pathLst>
                    <a:path w="74178" h="106833">
                      <a:moveTo>
                        <a:pt x="462" y="86364"/>
                      </a:moveTo>
                      <a:cubicBezTo>
                        <a:pt x="462" y="82517"/>
                        <a:pt x="1869" y="79162"/>
                        <a:pt x="4684" y="76300"/>
                      </a:cubicBezTo>
                      <a:cubicBezTo>
                        <a:pt x="7499" y="73438"/>
                        <a:pt x="10831" y="71397"/>
                        <a:pt x="14678" y="70177"/>
                      </a:cubicBezTo>
                      <a:cubicBezTo>
                        <a:pt x="12519" y="68488"/>
                        <a:pt x="10877" y="66400"/>
                        <a:pt x="9751" y="63913"/>
                      </a:cubicBezTo>
                      <a:cubicBezTo>
                        <a:pt x="8625" y="61427"/>
                        <a:pt x="8062" y="58822"/>
                        <a:pt x="8062" y="56101"/>
                      </a:cubicBezTo>
                      <a:cubicBezTo>
                        <a:pt x="8062" y="51034"/>
                        <a:pt x="9658" y="46530"/>
                        <a:pt x="12848" y="42589"/>
                      </a:cubicBezTo>
                      <a:cubicBezTo>
                        <a:pt x="7875" y="37709"/>
                        <a:pt x="5389" y="32126"/>
                        <a:pt x="5389" y="25839"/>
                      </a:cubicBezTo>
                      <a:cubicBezTo>
                        <a:pt x="5389" y="22461"/>
                        <a:pt x="6116" y="19294"/>
                        <a:pt x="7569" y="16338"/>
                      </a:cubicBezTo>
                      <a:cubicBezTo>
                        <a:pt x="9024" y="13382"/>
                        <a:pt x="11042" y="10825"/>
                        <a:pt x="13622" y="8667"/>
                      </a:cubicBezTo>
                      <a:cubicBezTo>
                        <a:pt x="16203" y="6509"/>
                        <a:pt x="19088" y="4866"/>
                        <a:pt x="22279" y="3740"/>
                      </a:cubicBezTo>
                      <a:cubicBezTo>
                        <a:pt x="25469" y="2614"/>
                        <a:pt x="28707" y="2051"/>
                        <a:pt x="31991" y="2051"/>
                      </a:cubicBezTo>
                      <a:cubicBezTo>
                        <a:pt x="38466" y="2051"/>
                        <a:pt x="44237" y="3928"/>
                        <a:pt x="49304" y="7682"/>
                      </a:cubicBezTo>
                      <a:cubicBezTo>
                        <a:pt x="51556" y="5336"/>
                        <a:pt x="54184" y="3506"/>
                        <a:pt x="57186" y="2192"/>
                      </a:cubicBezTo>
                      <a:cubicBezTo>
                        <a:pt x="60189" y="878"/>
                        <a:pt x="63333" y="222"/>
                        <a:pt x="66616" y="222"/>
                      </a:cubicBezTo>
                      <a:cubicBezTo>
                        <a:pt x="68963" y="222"/>
                        <a:pt x="70887" y="1043"/>
                        <a:pt x="72388" y="2685"/>
                      </a:cubicBezTo>
                      <a:cubicBezTo>
                        <a:pt x="73889" y="4327"/>
                        <a:pt x="74640" y="6321"/>
                        <a:pt x="74640" y="8667"/>
                      </a:cubicBezTo>
                      <a:cubicBezTo>
                        <a:pt x="74640" y="9980"/>
                        <a:pt x="74124" y="11153"/>
                        <a:pt x="73092" y="12186"/>
                      </a:cubicBezTo>
                      <a:cubicBezTo>
                        <a:pt x="72059" y="13218"/>
                        <a:pt x="70886" y="13734"/>
                        <a:pt x="69573" y="13734"/>
                      </a:cubicBezTo>
                      <a:cubicBezTo>
                        <a:pt x="68259" y="13734"/>
                        <a:pt x="67086" y="13218"/>
                        <a:pt x="66053" y="12186"/>
                      </a:cubicBezTo>
                      <a:cubicBezTo>
                        <a:pt x="65022" y="11153"/>
                        <a:pt x="64506" y="9980"/>
                        <a:pt x="64506" y="8667"/>
                      </a:cubicBezTo>
                      <a:cubicBezTo>
                        <a:pt x="64506" y="6697"/>
                        <a:pt x="65162" y="5289"/>
                        <a:pt x="66476" y="4444"/>
                      </a:cubicBezTo>
                      <a:cubicBezTo>
                        <a:pt x="60939" y="4444"/>
                        <a:pt x="56154" y="6368"/>
                        <a:pt x="52119" y="10216"/>
                      </a:cubicBezTo>
                      <a:cubicBezTo>
                        <a:pt x="54090" y="12186"/>
                        <a:pt x="55661" y="14579"/>
                        <a:pt x="56834" y="17393"/>
                      </a:cubicBezTo>
                      <a:cubicBezTo>
                        <a:pt x="58007" y="20209"/>
                        <a:pt x="58594" y="23024"/>
                        <a:pt x="58594" y="25839"/>
                      </a:cubicBezTo>
                      <a:cubicBezTo>
                        <a:pt x="58594" y="30437"/>
                        <a:pt x="57327" y="34566"/>
                        <a:pt x="54793" y="38225"/>
                      </a:cubicBezTo>
                      <a:cubicBezTo>
                        <a:pt x="52260" y="41885"/>
                        <a:pt x="48929" y="44747"/>
                        <a:pt x="44800" y="46812"/>
                      </a:cubicBezTo>
                      <a:cubicBezTo>
                        <a:pt x="40671" y="48876"/>
                        <a:pt x="36402" y="49908"/>
                        <a:pt x="31991" y="49908"/>
                      </a:cubicBezTo>
                      <a:cubicBezTo>
                        <a:pt x="26079" y="49908"/>
                        <a:pt x="20684" y="48266"/>
                        <a:pt x="15804" y="44981"/>
                      </a:cubicBezTo>
                      <a:cubicBezTo>
                        <a:pt x="14209" y="47140"/>
                        <a:pt x="13411" y="49533"/>
                        <a:pt x="13411" y="52160"/>
                      </a:cubicBezTo>
                      <a:cubicBezTo>
                        <a:pt x="13411" y="54976"/>
                        <a:pt x="14350" y="57462"/>
                        <a:pt x="16226" y="59620"/>
                      </a:cubicBezTo>
                      <a:cubicBezTo>
                        <a:pt x="18103" y="61778"/>
                        <a:pt x="20496" y="62858"/>
                        <a:pt x="23405" y="62858"/>
                      </a:cubicBezTo>
                      <a:lnTo>
                        <a:pt x="36636" y="62858"/>
                      </a:lnTo>
                      <a:cubicBezTo>
                        <a:pt x="43110" y="62858"/>
                        <a:pt x="48928" y="63444"/>
                        <a:pt x="54089" y="64617"/>
                      </a:cubicBezTo>
                      <a:cubicBezTo>
                        <a:pt x="59251" y="65790"/>
                        <a:pt x="63591" y="68112"/>
                        <a:pt x="67109" y="71585"/>
                      </a:cubicBezTo>
                      <a:cubicBezTo>
                        <a:pt x="70628" y="75057"/>
                        <a:pt x="72388" y="79983"/>
                        <a:pt x="72388" y="86364"/>
                      </a:cubicBezTo>
                      <a:cubicBezTo>
                        <a:pt x="72388" y="91150"/>
                        <a:pt x="70370" y="95114"/>
                        <a:pt x="66335" y="98258"/>
                      </a:cubicBezTo>
                      <a:cubicBezTo>
                        <a:pt x="62300" y="101401"/>
                        <a:pt x="57514" y="103653"/>
                        <a:pt x="51978" y="105014"/>
                      </a:cubicBezTo>
                      <a:cubicBezTo>
                        <a:pt x="46442" y="106375"/>
                        <a:pt x="41281" y="107055"/>
                        <a:pt x="36495" y="107055"/>
                      </a:cubicBezTo>
                      <a:cubicBezTo>
                        <a:pt x="31709" y="107055"/>
                        <a:pt x="26525" y="106375"/>
                        <a:pt x="20941" y="105014"/>
                      </a:cubicBezTo>
                      <a:cubicBezTo>
                        <a:pt x="15358" y="103653"/>
                        <a:pt x="10549" y="101401"/>
                        <a:pt x="6515" y="98258"/>
                      </a:cubicBezTo>
                      <a:cubicBezTo>
                        <a:pt x="2479" y="95114"/>
                        <a:pt x="462" y="91150"/>
                        <a:pt x="462" y="86364"/>
                      </a:cubicBezTo>
                      <a:close/>
                      <a:moveTo>
                        <a:pt x="9611" y="86364"/>
                      </a:moveTo>
                      <a:cubicBezTo>
                        <a:pt x="9611" y="90024"/>
                        <a:pt x="11089" y="93073"/>
                        <a:pt x="14045" y="95513"/>
                      </a:cubicBezTo>
                      <a:cubicBezTo>
                        <a:pt x="17001" y="97953"/>
                        <a:pt x="20566" y="99759"/>
                        <a:pt x="24742" y="100932"/>
                      </a:cubicBezTo>
                      <a:cubicBezTo>
                        <a:pt x="28918" y="102105"/>
                        <a:pt x="32835" y="102692"/>
                        <a:pt x="36495" y="102692"/>
                      </a:cubicBezTo>
                      <a:cubicBezTo>
                        <a:pt x="40155" y="102692"/>
                        <a:pt x="44073" y="102105"/>
                        <a:pt x="48248" y="100932"/>
                      </a:cubicBezTo>
                      <a:cubicBezTo>
                        <a:pt x="52424" y="99759"/>
                        <a:pt x="55966" y="97953"/>
                        <a:pt x="58876" y="95513"/>
                      </a:cubicBezTo>
                      <a:cubicBezTo>
                        <a:pt x="61784" y="93073"/>
                        <a:pt x="63238" y="90024"/>
                        <a:pt x="63238" y="86364"/>
                      </a:cubicBezTo>
                      <a:cubicBezTo>
                        <a:pt x="63238" y="80734"/>
                        <a:pt x="60658" y="77074"/>
                        <a:pt x="55497" y="75385"/>
                      </a:cubicBezTo>
                      <a:cubicBezTo>
                        <a:pt x="50336" y="73696"/>
                        <a:pt x="44049" y="72851"/>
                        <a:pt x="36636" y="72851"/>
                      </a:cubicBezTo>
                      <a:lnTo>
                        <a:pt x="23405" y="72851"/>
                      </a:lnTo>
                      <a:cubicBezTo>
                        <a:pt x="20871" y="72851"/>
                        <a:pt x="18572" y="73461"/>
                        <a:pt x="16508" y="74681"/>
                      </a:cubicBezTo>
                      <a:cubicBezTo>
                        <a:pt x="14443" y="75901"/>
                        <a:pt x="12778" y="77566"/>
                        <a:pt x="11511" y="79678"/>
                      </a:cubicBezTo>
                      <a:cubicBezTo>
                        <a:pt x="10244" y="81790"/>
                        <a:pt x="9611" y="84018"/>
                        <a:pt x="9611" y="86364"/>
                      </a:cubicBezTo>
                      <a:close/>
                      <a:moveTo>
                        <a:pt x="31991" y="45545"/>
                      </a:moveTo>
                      <a:cubicBezTo>
                        <a:pt x="41187" y="45545"/>
                        <a:pt x="45785" y="38976"/>
                        <a:pt x="45785" y="25839"/>
                      </a:cubicBezTo>
                      <a:cubicBezTo>
                        <a:pt x="45785" y="20209"/>
                        <a:pt x="44799" y="15564"/>
                        <a:pt x="42829" y="11905"/>
                      </a:cubicBezTo>
                      <a:cubicBezTo>
                        <a:pt x="40859" y="8245"/>
                        <a:pt x="37246" y="6415"/>
                        <a:pt x="31991" y="6415"/>
                      </a:cubicBezTo>
                      <a:cubicBezTo>
                        <a:pt x="26736" y="6415"/>
                        <a:pt x="23124" y="8245"/>
                        <a:pt x="21153" y="11905"/>
                      </a:cubicBezTo>
                      <a:cubicBezTo>
                        <a:pt x="19182" y="15564"/>
                        <a:pt x="18197" y="20209"/>
                        <a:pt x="18197" y="25839"/>
                      </a:cubicBezTo>
                      <a:cubicBezTo>
                        <a:pt x="18197" y="29405"/>
                        <a:pt x="18572" y="32642"/>
                        <a:pt x="19323" y="35552"/>
                      </a:cubicBezTo>
                      <a:cubicBezTo>
                        <a:pt x="20073" y="38460"/>
                        <a:pt x="21458" y="40853"/>
                        <a:pt x="23475" y="42729"/>
                      </a:cubicBezTo>
                      <a:cubicBezTo>
                        <a:pt x="25493" y="44606"/>
                        <a:pt x="28331" y="45545"/>
                        <a:pt x="31991" y="4554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" name="Freeform: Shape 2611">
                  <a:extLst>
                    <a:ext uri="{FF2B5EF4-FFF2-40B4-BE49-F238E27FC236}">
                      <a16:creationId xmlns:a16="http://schemas.microsoft.com/office/drawing/2014/main" id="{03094D58-2B57-794C-ACA9-092659E525C7}"/>
                    </a:ext>
                  </a:extLst>
                </p:cNvPr>
                <p:cNvSpPr/>
                <p:nvPr/>
              </p:nvSpPr>
              <p:spPr>
                <a:xfrm rot="-5400000">
                  <a:off x="3459231" y="1861555"/>
                  <a:ext cx="82341" cy="73474"/>
                </a:xfrm>
                <a:custGeom>
                  <a:avLst/>
                  <a:gdLst>
                    <a:gd name="csX0" fmla="*/ 13118 w 82341"/>
                    <a:gd name="csY0" fmla="*/ 52575 h 73474"/>
                    <a:gd name="csX1" fmla="*/ 13118 w 82341"/>
                    <a:gd name="csY1" fmla="*/ 16682 h 73474"/>
                    <a:gd name="csX2" fmla="*/ 11852 w 82341"/>
                    <a:gd name="csY2" fmla="*/ 10489 h 73474"/>
                    <a:gd name="csX3" fmla="*/ 8122 w 82341"/>
                    <a:gd name="csY3" fmla="*/ 8096 h 73474"/>
                    <a:gd name="csX4" fmla="*/ 451 w 82341"/>
                    <a:gd name="csY4" fmla="*/ 7674 h 73474"/>
                    <a:gd name="csX5" fmla="*/ 451 w 82341"/>
                    <a:gd name="csY5" fmla="*/ 1903 h 73474"/>
                    <a:gd name="csX6" fmla="*/ 25082 w 82341"/>
                    <a:gd name="csY6" fmla="*/ 214 h 73474"/>
                    <a:gd name="csX7" fmla="*/ 25082 w 82341"/>
                    <a:gd name="csY7" fmla="*/ 52575 h 73474"/>
                    <a:gd name="csX8" fmla="*/ 25998 w 82341"/>
                    <a:gd name="csY8" fmla="*/ 62428 h 73474"/>
                    <a:gd name="csX9" fmla="*/ 29869 w 82341"/>
                    <a:gd name="csY9" fmla="*/ 67706 h 73474"/>
                    <a:gd name="csX10" fmla="*/ 39299 w 82341"/>
                    <a:gd name="csY10" fmla="*/ 69466 h 73474"/>
                    <a:gd name="csX11" fmla="*/ 53163 w 82341"/>
                    <a:gd name="csY11" fmla="*/ 62146 h 73474"/>
                    <a:gd name="csX12" fmla="*/ 58301 w 82341"/>
                    <a:gd name="csY12" fmla="*/ 45538 h 73474"/>
                    <a:gd name="csX13" fmla="*/ 58301 w 82341"/>
                    <a:gd name="csY13" fmla="*/ 16682 h 73474"/>
                    <a:gd name="csX14" fmla="*/ 56964 w 82341"/>
                    <a:gd name="csY14" fmla="*/ 10489 h 73474"/>
                    <a:gd name="csX15" fmla="*/ 53234 w 82341"/>
                    <a:gd name="csY15" fmla="*/ 8096 h 73474"/>
                    <a:gd name="csX16" fmla="*/ 45633 w 82341"/>
                    <a:gd name="csY16" fmla="*/ 7674 h 73474"/>
                    <a:gd name="csX17" fmla="*/ 45633 w 82341"/>
                    <a:gd name="csY17" fmla="*/ 1903 h 73474"/>
                    <a:gd name="csX18" fmla="*/ 70124 w 82341"/>
                    <a:gd name="csY18" fmla="*/ 214 h 73474"/>
                    <a:gd name="csX19" fmla="*/ 70124 w 82341"/>
                    <a:gd name="csY19" fmla="*/ 57079 h 73474"/>
                    <a:gd name="csX20" fmla="*/ 71392 w 82341"/>
                    <a:gd name="csY20" fmla="*/ 63343 h 73474"/>
                    <a:gd name="csX21" fmla="*/ 75121 w 82341"/>
                    <a:gd name="csY21" fmla="*/ 65665 h 73474"/>
                    <a:gd name="csX22" fmla="*/ 82793 w 82341"/>
                    <a:gd name="csY22" fmla="*/ 66088 h 73474"/>
                    <a:gd name="csX23" fmla="*/ 82793 w 82341"/>
                    <a:gd name="csY23" fmla="*/ 71858 h 73474"/>
                    <a:gd name="csX24" fmla="*/ 58723 w 82341"/>
                    <a:gd name="csY24" fmla="*/ 73689 h 73474"/>
                    <a:gd name="csX25" fmla="*/ 58723 w 82341"/>
                    <a:gd name="csY25" fmla="*/ 60035 h 73474"/>
                    <a:gd name="csX26" fmla="*/ 50348 w 82341"/>
                    <a:gd name="csY26" fmla="*/ 69888 h 73474"/>
                    <a:gd name="csX27" fmla="*/ 38454 w 82341"/>
                    <a:gd name="csY27" fmla="*/ 73689 h 73474"/>
                    <a:gd name="csX28" fmla="*/ 20015 w 82341"/>
                    <a:gd name="csY28" fmla="*/ 68762 h 73474"/>
                    <a:gd name="csX29" fmla="*/ 13118 w 82341"/>
                    <a:gd name="csY29" fmla="*/ 52575 h 7347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</a:cxnLst>
                  <a:rect l="l" t="t" r="r" b="b"/>
                  <a:pathLst>
                    <a:path w="82341" h="73474">
                      <a:moveTo>
                        <a:pt x="13118" y="52575"/>
                      </a:moveTo>
                      <a:lnTo>
                        <a:pt x="13118" y="16682"/>
                      </a:lnTo>
                      <a:cubicBezTo>
                        <a:pt x="13118" y="13867"/>
                        <a:pt x="12696" y="11803"/>
                        <a:pt x="11852" y="10489"/>
                      </a:cubicBezTo>
                      <a:cubicBezTo>
                        <a:pt x="11008" y="9176"/>
                        <a:pt x="9764" y="8378"/>
                        <a:pt x="8122" y="8096"/>
                      </a:cubicBezTo>
                      <a:cubicBezTo>
                        <a:pt x="6480" y="7815"/>
                        <a:pt x="3923" y="7674"/>
                        <a:pt x="451" y="7674"/>
                      </a:cubicBezTo>
                      <a:lnTo>
                        <a:pt x="451" y="1903"/>
                      </a:lnTo>
                      <a:lnTo>
                        <a:pt x="25082" y="214"/>
                      </a:lnTo>
                      <a:lnTo>
                        <a:pt x="25082" y="52575"/>
                      </a:lnTo>
                      <a:cubicBezTo>
                        <a:pt x="25082" y="56798"/>
                        <a:pt x="25388" y="60082"/>
                        <a:pt x="25998" y="62428"/>
                      </a:cubicBezTo>
                      <a:cubicBezTo>
                        <a:pt x="26608" y="64774"/>
                        <a:pt x="27898" y="66534"/>
                        <a:pt x="29869" y="67706"/>
                      </a:cubicBezTo>
                      <a:cubicBezTo>
                        <a:pt x="31839" y="68879"/>
                        <a:pt x="34983" y="69466"/>
                        <a:pt x="39299" y="69466"/>
                      </a:cubicBezTo>
                      <a:cubicBezTo>
                        <a:pt x="45117" y="69466"/>
                        <a:pt x="49738" y="67026"/>
                        <a:pt x="53163" y="62146"/>
                      </a:cubicBezTo>
                      <a:cubicBezTo>
                        <a:pt x="56588" y="57267"/>
                        <a:pt x="58301" y="51731"/>
                        <a:pt x="58301" y="45538"/>
                      </a:cubicBezTo>
                      <a:lnTo>
                        <a:pt x="58301" y="16682"/>
                      </a:lnTo>
                      <a:cubicBezTo>
                        <a:pt x="58301" y="13867"/>
                        <a:pt x="57855" y="11803"/>
                        <a:pt x="56964" y="10489"/>
                      </a:cubicBezTo>
                      <a:cubicBezTo>
                        <a:pt x="56073" y="9176"/>
                        <a:pt x="54829" y="8378"/>
                        <a:pt x="53234" y="8096"/>
                      </a:cubicBezTo>
                      <a:cubicBezTo>
                        <a:pt x="51638" y="7815"/>
                        <a:pt x="49105" y="7674"/>
                        <a:pt x="45633" y="7674"/>
                      </a:cubicBezTo>
                      <a:lnTo>
                        <a:pt x="45633" y="1903"/>
                      </a:lnTo>
                      <a:lnTo>
                        <a:pt x="70124" y="214"/>
                      </a:lnTo>
                      <a:lnTo>
                        <a:pt x="70124" y="57079"/>
                      </a:lnTo>
                      <a:cubicBezTo>
                        <a:pt x="70124" y="59988"/>
                        <a:pt x="70547" y="62076"/>
                        <a:pt x="71392" y="63343"/>
                      </a:cubicBezTo>
                      <a:cubicBezTo>
                        <a:pt x="72236" y="64610"/>
                        <a:pt x="73479" y="65384"/>
                        <a:pt x="75121" y="65665"/>
                      </a:cubicBezTo>
                      <a:cubicBezTo>
                        <a:pt x="76764" y="65947"/>
                        <a:pt x="79321" y="66088"/>
                        <a:pt x="82793" y="66088"/>
                      </a:cubicBezTo>
                      <a:lnTo>
                        <a:pt x="82793" y="71858"/>
                      </a:lnTo>
                      <a:lnTo>
                        <a:pt x="58723" y="73689"/>
                      </a:lnTo>
                      <a:lnTo>
                        <a:pt x="58723" y="60035"/>
                      </a:lnTo>
                      <a:cubicBezTo>
                        <a:pt x="56753" y="64070"/>
                        <a:pt x="53961" y="67354"/>
                        <a:pt x="50348" y="69888"/>
                      </a:cubicBezTo>
                      <a:cubicBezTo>
                        <a:pt x="46736" y="72422"/>
                        <a:pt x="42771" y="73689"/>
                        <a:pt x="38454" y="73689"/>
                      </a:cubicBezTo>
                      <a:cubicBezTo>
                        <a:pt x="30760" y="73689"/>
                        <a:pt x="24614" y="72047"/>
                        <a:pt x="20015" y="68762"/>
                      </a:cubicBezTo>
                      <a:cubicBezTo>
                        <a:pt x="15417" y="65478"/>
                        <a:pt x="13118" y="60082"/>
                        <a:pt x="13118" y="5257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" name="Freeform: Shape 2612">
                  <a:extLst>
                    <a:ext uri="{FF2B5EF4-FFF2-40B4-BE49-F238E27FC236}">
                      <a16:creationId xmlns:a16="http://schemas.microsoft.com/office/drawing/2014/main" id="{D1028FA0-EE01-6B66-2823-F8499712F352}"/>
                    </a:ext>
                  </a:extLst>
                </p:cNvPr>
                <p:cNvSpPr/>
                <p:nvPr/>
              </p:nvSpPr>
              <p:spPr>
                <a:xfrm rot="-5400000">
                  <a:off x="3460709" y="1776641"/>
                  <a:ext cx="36736" cy="112462"/>
                </a:xfrm>
                <a:custGeom>
                  <a:avLst/>
                  <a:gdLst>
                    <a:gd name="csX0" fmla="*/ 441 w 36736"/>
                    <a:gd name="csY0" fmla="*/ 112672 h 112462"/>
                    <a:gd name="csX1" fmla="*/ 441 w 36736"/>
                    <a:gd name="csY1" fmla="*/ 106901 h 112462"/>
                    <a:gd name="csX2" fmla="*/ 9590 w 36736"/>
                    <a:gd name="csY2" fmla="*/ 106057 h 112462"/>
                    <a:gd name="csX3" fmla="*/ 13109 w 36736"/>
                    <a:gd name="csY3" fmla="*/ 101834 h 112462"/>
                    <a:gd name="csX4" fmla="*/ 13109 w 36736"/>
                    <a:gd name="csY4" fmla="*/ 16677 h 112462"/>
                    <a:gd name="csX5" fmla="*/ 11842 w 36736"/>
                    <a:gd name="csY5" fmla="*/ 10414 h 112462"/>
                    <a:gd name="csX6" fmla="*/ 8113 w 36736"/>
                    <a:gd name="csY6" fmla="*/ 8092 h 112462"/>
                    <a:gd name="csX7" fmla="*/ 441 w 36736"/>
                    <a:gd name="csY7" fmla="*/ 7669 h 112462"/>
                    <a:gd name="csX8" fmla="*/ 441 w 36736"/>
                    <a:gd name="csY8" fmla="*/ 1898 h 112462"/>
                    <a:gd name="csX9" fmla="*/ 24511 w 36736"/>
                    <a:gd name="csY9" fmla="*/ 209 h 112462"/>
                    <a:gd name="csX10" fmla="*/ 24511 w 36736"/>
                    <a:gd name="csY10" fmla="*/ 101834 h 112462"/>
                    <a:gd name="csX11" fmla="*/ 28100 w 36736"/>
                    <a:gd name="csY11" fmla="*/ 106057 h 112462"/>
                    <a:gd name="csX12" fmla="*/ 37178 w 36736"/>
                    <a:gd name="csY12" fmla="*/ 106901 h 112462"/>
                    <a:gd name="csX13" fmla="*/ 37178 w 36736"/>
                    <a:gd name="csY13" fmla="*/ 112672 h 112462"/>
                    <a:gd name="csX14" fmla="*/ 441 w 36736"/>
                    <a:gd name="csY14" fmla="*/ 112672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36736" h="112462">
                      <a:moveTo>
                        <a:pt x="441" y="112672"/>
                      </a:moveTo>
                      <a:lnTo>
                        <a:pt x="441" y="106901"/>
                      </a:lnTo>
                      <a:cubicBezTo>
                        <a:pt x="4195" y="106901"/>
                        <a:pt x="7244" y="106620"/>
                        <a:pt x="9590" y="106057"/>
                      </a:cubicBezTo>
                      <a:cubicBezTo>
                        <a:pt x="11936" y="105494"/>
                        <a:pt x="13109" y="104086"/>
                        <a:pt x="13109" y="101834"/>
                      </a:cubicBezTo>
                      <a:lnTo>
                        <a:pt x="13109" y="16677"/>
                      </a:lnTo>
                      <a:cubicBezTo>
                        <a:pt x="13109" y="13768"/>
                        <a:pt x="12687" y="11680"/>
                        <a:pt x="11842" y="10414"/>
                      </a:cubicBezTo>
                      <a:cubicBezTo>
                        <a:pt x="10998" y="9147"/>
                        <a:pt x="9755" y="8373"/>
                        <a:pt x="8113" y="8092"/>
                      </a:cubicBezTo>
                      <a:cubicBezTo>
                        <a:pt x="6470" y="7810"/>
                        <a:pt x="3913" y="7669"/>
                        <a:pt x="441" y="7669"/>
                      </a:cubicBezTo>
                      <a:lnTo>
                        <a:pt x="441" y="1898"/>
                      </a:lnTo>
                      <a:lnTo>
                        <a:pt x="24511" y="209"/>
                      </a:lnTo>
                      <a:lnTo>
                        <a:pt x="24511" y="101834"/>
                      </a:lnTo>
                      <a:cubicBezTo>
                        <a:pt x="24511" y="104086"/>
                        <a:pt x="25707" y="105494"/>
                        <a:pt x="28100" y="106057"/>
                      </a:cubicBezTo>
                      <a:cubicBezTo>
                        <a:pt x="30492" y="106620"/>
                        <a:pt x="33518" y="106901"/>
                        <a:pt x="37178" y="106901"/>
                      </a:cubicBezTo>
                      <a:lnTo>
                        <a:pt x="37178" y="112672"/>
                      </a:lnTo>
                      <a:lnTo>
                        <a:pt x="441" y="112672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" name="Freeform: Shape 2613">
                  <a:extLst>
                    <a:ext uri="{FF2B5EF4-FFF2-40B4-BE49-F238E27FC236}">
                      <a16:creationId xmlns:a16="http://schemas.microsoft.com/office/drawing/2014/main" id="{506C042D-5F92-9C3B-123B-620BF20C5268}"/>
                    </a:ext>
                  </a:extLst>
                </p:cNvPr>
                <p:cNvSpPr/>
                <p:nvPr/>
              </p:nvSpPr>
              <p:spPr>
                <a:xfrm rot="-5400000">
                  <a:off x="3463172" y="1731684"/>
                  <a:ext cx="73473" cy="74460"/>
                </a:xfrm>
                <a:custGeom>
                  <a:avLst/>
                  <a:gdLst>
                    <a:gd name="csX0" fmla="*/ 437 w 73473"/>
                    <a:gd name="csY0" fmla="*/ 56924 h 74460"/>
                    <a:gd name="csX1" fmla="*/ 8037 w 73473"/>
                    <a:gd name="csY1" fmla="*/ 41160 h 74460"/>
                    <a:gd name="csX2" fmla="*/ 26265 w 73473"/>
                    <a:gd name="csY2" fmla="*/ 32644 h 74460"/>
                    <a:gd name="csX3" fmla="*/ 46604 w 73473"/>
                    <a:gd name="csY3" fmla="*/ 30181 h 74460"/>
                    <a:gd name="csX4" fmla="*/ 46604 w 73473"/>
                    <a:gd name="csY4" fmla="*/ 23566 h 74460"/>
                    <a:gd name="csX5" fmla="*/ 44493 w 73473"/>
                    <a:gd name="csY5" fmla="*/ 14417 h 74460"/>
                    <a:gd name="csX6" fmla="*/ 38510 w 73473"/>
                    <a:gd name="csY6" fmla="*/ 7238 h 74460"/>
                    <a:gd name="csX7" fmla="*/ 29995 w 73473"/>
                    <a:gd name="csY7" fmla="*/ 4423 h 74460"/>
                    <a:gd name="csX8" fmla="*/ 13667 w 73473"/>
                    <a:gd name="csY8" fmla="*/ 9208 h 74460"/>
                    <a:gd name="csX9" fmla="*/ 18664 w 73473"/>
                    <a:gd name="csY9" fmla="*/ 11530 h 74460"/>
                    <a:gd name="csX10" fmla="*/ 20705 w 73473"/>
                    <a:gd name="csY10" fmla="*/ 16950 h 74460"/>
                    <a:gd name="csX11" fmla="*/ 18453 w 73473"/>
                    <a:gd name="csY11" fmla="*/ 22510 h 74460"/>
                    <a:gd name="csX12" fmla="*/ 12964 w 73473"/>
                    <a:gd name="csY12" fmla="*/ 24832 h 74460"/>
                    <a:gd name="csX13" fmla="*/ 7404 w 73473"/>
                    <a:gd name="csY13" fmla="*/ 22510 h 74460"/>
                    <a:gd name="csX14" fmla="*/ 5081 w 73473"/>
                    <a:gd name="csY14" fmla="*/ 16950 h 74460"/>
                    <a:gd name="csX15" fmla="*/ 12893 w 73473"/>
                    <a:gd name="csY15" fmla="*/ 4353 h 74460"/>
                    <a:gd name="csX16" fmla="*/ 29995 w 73473"/>
                    <a:gd name="csY16" fmla="*/ 200 h 74460"/>
                    <a:gd name="csX17" fmla="*/ 43226 w 73473"/>
                    <a:gd name="csY17" fmla="*/ 3015 h 74460"/>
                    <a:gd name="csX18" fmla="*/ 54064 w 73473"/>
                    <a:gd name="csY18" fmla="*/ 11039 h 74460"/>
                    <a:gd name="csX19" fmla="*/ 58287 w 73473"/>
                    <a:gd name="csY19" fmla="*/ 23143 h 74460"/>
                    <a:gd name="csX20" fmla="*/ 58287 w 73473"/>
                    <a:gd name="csY20" fmla="*/ 59740 h 74460"/>
                    <a:gd name="csX21" fmla="*/ 59624 w 73473"/>
                    <a:gd name="csY21" fmla="*/ 65510 h 74460"/>
                    <a:gd name="csX22" fmla="*/ 63917 w 73473"/>
                    <a:gd name="csY22" fmla="*/ 68185 h 74460"/>
                    <a:gd name="csX23" fmla="*/ 67859 w 73473"/>
                    <a:gd name="csY23" fmla="*/ 65510 h 74460"/>
                    <a:gd name="csX24" fmla="*/ 69125 w 73473"/>
                    <a:gd name="csY24" fmla="*/ 59740 h 74460"/>
                    <a:gd name="csX25" fmla="*/ 69125 w 73473"/>
                    <a:gd name="csY25" fmla="*/ 49324 h 74460"/>
                    <a:gd name="csX26" fmla="*/ 73910 w 73473"/>
                    <a:gd name="csY26" fmla="*/ 49324 h 74460"/>
                    <a:gd name="csX27" fmla="*/ 73910 w 73473"/>
                    <a:gd name="csY27" fmla="*/ 59740 h 74460"/>
                    <a:gd name="csX28" fmla="*/ 72011 w 73473"/>
                    <a:gd name="csY28" fmla="*/ 66566 h 74460"/>
                    <a:gd name="csX29" fmla="*/ 66943 w 73473"/>
                    <a:gd name="csY29" fmla="*/ 71845 h 74460"/>
                    <a:gd name="csX30" fmla="*/ 59976 w 73473"/>
                    <a:gd name="csY30" fmla="*/ 73815 h 74460"/>
                    <a:gd name="csX31" fmla="*/ 51742 w 73473"/>
                    <a:gd name="csY31" fmla="*/ 70085 h 74460"/>
                    <a:gd name="csX32" fmla="*/ 48011 w 73473"/>
                    <a:gd name="csY32" fmla="*/ 61288 h 74460"/>
                    <a:gd name="csX33" fmla="*/ 39073 w 73473"/>
                    <a:gd name="csY33" fmla="*/ 71070 h 74460"/>
                    <a:gd name="csX34" fmla="*/ 26617 w 73473"/>
                    <a:gd name="csY34" fmla="*/ 74660 h 74460"/>
                    <a:gd name="csX35" fmla="*/ 14442 w 73473"/>
                    <a:gd name="csY35" fmla="*/ 72830 h 74460"/>
                    <a:gd name="csX36" fmla="*/ 4448 w 73473"/>
                    <a:gd name="csY36" fmla="*/ 67059 h 74460"/>
                    <a:gd name="csX37" fmla="*/ 437 w 73473"/>
                    <a:gd name="csY37" fmla="*/ 56924 h 74460"/>
                    <a:gd name="csX38" fmla="*/ 13667 w 73473"/>
                    <a:gd name="csY38" fmla="*/ 56924 h 74460"/>
                    <a:gd name="csX39" fmla="*/ 17820 w 73473"/>
                    <a:gd name="csY39" fmla="*/ 66496 h 74460"/>
                    <a:gd name="csX40" fmla="*/ 27743 w 73473"/>
                    <a:gd name="csY40" fmla="*/ 70437 h 74460"/>
                    <a:gd name="csX41" fmla="*/ 37244 w 73473"/>
                    <a:gd name="csY41" fmla="*/ 67762 h 74460"/>
                    <a:gd name="csX42" fmla="*/ 44070 w 73473"/>
                    <a:gd name="csY42" fmla="*/ 60584 h 74460"/>
                    <a:gd name="csX43" fmla="*/ 46604 w 73473"/>
                    <a:gd name="csY43" fmla="*/ 51154 h 74460"/>
                    <a:gd name="csX44" fmla="*/ 46604 w 73473"/>
                    <a:gd name="csY44" fmla="*/ 34263 h 74460"/>
                    <a:gd name="csX45" fmla="*/ 31473 w 73473"/>
                    <a:gd name="csY45" fmla="*/ 36656 h 74460"/>
                    <a:gd name="csX46" fmla="*/ 18734 w 73473"/>
                    <a:gd name="csY46" fmla="*/ 44186 h 74460"/>
                    <a:gd name="csX47" fmla="*/ 13667 w 73473"/>
                    <a:gd name="csY47" fmla="*/ 56924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73473" h="74460">
                      <a:moveTo>
                        <a:pt x="437" y="56924"/>
                      </a:moveTo>
                      <a:cubicBezTo>
                        <a:pt x="437" y="50450"/>
                        <a:pt x="2970" y="45195"/>
                        <a:pt x="8037" y="41160"/>
                      </a:cubicBezTo>
                      <a:cubicBezTo>
                        <a:pt x="13104" y="37125"/>
                        <a:pt x="19181" y="34286"/>
                        <a:pt x="26265" y="32644"/>
                      </a:cubicBezTo>
                      <a:cubicBezTo>
                        <a:pt x="33350" y="31002"/>
                        <a:pt x="40130" y="30181"/>
                        <a:pt x="46604" y="30181"/>
                      </a:cubicBezTo>
                      <a:lnTo>
                        <a:pt x="46604" y="23566"/>
                      </a:lnTo>
                      <a:cubicBezTo>
                        <a:pt x="46604" y="20375"/>
                        <a:pt x="45900" y="17325"/>
                        <a:pt x="44493" y="14417"/>
                      </a:cubicBezTo>
                      <a:cubicBezTo>
                        <a:pt x="43085" y="11508"/>
                        <a:pt x="41091" y="9115"/>
                        <a:pt x="38510" y="7238"/>
                      </a:cubicBezTo>
                      <a:cubicBezTo>
                        <a:pt x="35930" y="5361"/>
                        <a:pt x="33092" y="4423"/>
                        <a:pt x="29995" y="4423"/>
                      </a:cubicBezTo>
                      <a:cubicBezTo>
                        <a:pt x="22769" y="4423"/>
                        <a:pt x="17327" y="6018"/>
                        <a:pt x="13667" y="9208"/>
                      </a:cubicBezTo>
                      <a:cubicBezTo>
                        <a:pt x="15638" y="9208"/>
                        <a:pt x="17304" y="9982"/>
                        <a:pt x="18664" y="11530"/>
                      </a:cubicBezTo>
                      <a:cubicBezTo>
                        <a:pt x="20025" y="13079"/>
                        <a:pt x="20705" y="14886"/>
                        <a:pt x="20705" y="16950"/>
                      </a:cubicBezTo>
                      <a:cubicBezTo>
                        <a:pt x="20705" y="19108"/>
                        <a:pt x="19955" y="20962"/>
                        <a:pt x="18453" y="22510"/>
                      </a:cubicBezTo>
                      <a:cubicBezTo>
                        <a:pt x="16952" y="24058"/>
                        <a:pt x="15122" y="24832"/>
                        <a:pt x="12964" y="24832"/>
                      </a:cubicBezTo>
                      <a:cubicBezTo>
                        <a:pt x="10805" y="24832"/>
                        <a:pt x="8952" y="24058"/>
                        <a:pt x="7404" y="22510"/>
                      </a:cubicBezTo>
                      <a:cubicBezTo>
                        <a:pt x="5855" y="20962"/>
                        <a:pt x="5081" y="19108"/>
                        <a:pt x="5081" y="16950"/>
                      </a:cubicBezTo>
                      <a:cubicBezTo>
                        <a:pt x="5081" y="11320"/>
                        <a:pt x="7685" y="7121"/>
                        <a:pt x="12893" y="4353"/>
                      </a:cubicBezTo>
                      <a:cubicBezTo>
                        <a:pt x="18101" y="1584"/>
                        <a:pt x="23802" y="200"/>
                        <a:pt x="29995" y="200"/>
                      </a:cubicBezTo>
                      <a:cubicBezTo>
                        <a:pt x="34405" y="200"/>
                        <a:pt x="38816" y="1138"/>
                        <a:pt x="43226" y="3015"/>
                      </a:cubicBezTo>
                      <a:cubicBezTo>
                        <a:pt x="47637" y="4892"/>
                        <a:pt x="51249" y="7566"/>
                        <a:pt x="54064" y="11039"/>
                      </a:cubicBezTo>
                      <a:cubicBezTo>
                        <a:pt x="56879" y="14510"/>
                        <a:pt x="58287" y="18545"/>
                        <a:pt x="58287" y="23143"/>
                      </a:cubicBezTo>
                      <a:lnTo>
                        <a:pt x="58287" y="59740"/>
                      </a:lnTo>
                      <a:cubicBezTo>
                        <a:pt x="58287" y="61804"/>
                        <a:pt x="58733" y="63728"/>
                        <a:pt x="59624" y="65510"/>
                      </a:cubicBezTo>
                      <a:cubicBezTo>
                        <a:pt x="60515" y="67293"/>
                        <a:pt x="61946" y="68185"/>
                        <a:pt x="63917" y="68185"/>
                      </a:cubicBezTo>
                      <a:cubicBezTo>
                        <a:pt x="65700" y="68185"/>
                        <a:pt x="67014" y="67293"/>
                        <a:pt x="67859" y="65510"/>
                      </a:cubicBezTo>
                      <a:cubicBezTo>
                        <a:pt x="68703" y="63728"/>
                        <a:pt x="69125" y="61804"/>
                        <a:pt x="69125" y="59740"/>
                      </a:cubicBezTo>
                      <a:lnTo>
                        <a:pt x="69125" y="49324"/>
                      </a:lnTo>
                      <a:lnTo>
                        <a:pt x="73910" y="49324"/>
                      </a:lnTo>
                      <a:lnTo>
                        <a:pt x="73910" y="59740"/>
                      </a:lnTo>
                      <a:cubicBezTo>
                        <a:pt x="73910" y="62085"/>
                        <a:pt x="73277" y="64361"/>
                        <a:pt x="72011" y="66566"/>
                      </a:cubicBezTo>
                      <a:cubicBezTo>
                        <a:pt x="70744" y="68771"/>
                        <a:pt x="69055" y="70531"/>
                        <a:pt x="66943" y="71845"/>
                      </a:cubicBezTo>
                      <a:cubicBezTo>
                        <a:pt x="64832" y="73158"/>
                        <a:pt x="62509" y="73815"/>
                        <a:pt x="59976" y="73815"/>
                      </a:cubicBezTo>
                      <a:cubicBezTo>
                        <a:pt x="56786" y="73815"/>
                        <a:pt x="54041" y="72572"/>
                        <a:pt x="51742" y="70085"/>
                      </a:cubicBezTo>
                      <a:cubicBezTo>
                        <a:pt x="49443" y="67598"/>
                        <a:pt x="48199" y="64666"/>
                        <a:pt x="48011" y="61288"/>
                      </a:cubicBezTo>
                      <a:cubicBezTo>
                        <a:pt x="45947" y="65417"/>
                        <a:pt x="42968" y="68678"/>
                        <a:pt x="39073" y="71070"/>
                      </a:cubicBezTo>
                      <a:cubicBezTo>
                        <a:pt x="35179" y="73463"/>
                        <a:pt x="31027" y="74660"/>
                        <a:pt x="26617" y="74660"/>
                      </a:cubicBezTo>
                      <a:cubicBezTo>
                        <a:pt x="22488" y="74660"/>
                        <a:pt x="18430" y="74050"/>
                        <a:pt x="14442" y="72830"/>
                      </a:cubicBezTo>
                      <a:cubicBezTo>
                        <a:pt x="10454" y="71610"/>
                        <a:pt x="7122" y="69686"/>
                        <a:pt x="4448" y="67059"/>
                      </a:cubicBezTo>
                      <a:cubicBezTo>
                        <a:pt x="1774" y="64431"/>
                        <a:pt x="437" y="61053"/>
                        <a:pt x="437" y="56924"/>
                      </a:cubicBezTo>
                      <a:close/>
                      <a:moveTo>
                        <a:pt x="13667" y="56924"/>
                      </a:moveTo>
                      <a:cubicBezTo>
                        <a:pt x="13667" y="60678"/>
                        <a:pt x="15051" y="63868"/>
                        <a:pt x="17820" y="66496"/>
                      </a:cubicBezTo>
                      <a:cubicBezTo>
                        <a:pt x="20588" y="69123"/>
                        <a:pt x="23895" y="70437"/>
                        <a:pt x="27743" y="70437"/>
                      </a:cubicBezTo>
                      <a:cubicBezTo>
                        <a:pt x="31215" y="70437"/>
                        <a:pt x="34382" y="69545"/>
                        <a:pt x="37244" y="67762"/>
                      </a:cubicBezTo>
                      <a:cubicBezTo>
                        <a:pt x="40106" y="65980"/>
                        <a:pt x="42381" y="63587"/>
                        <a:pt x="44070" y="60584"/>
                      </a:cubicBezTo>
                      <a:cubicBezTo>
                        <a:pt x="45760" y="57582"/>
                        <a:pt x="46604" y="54438"/>
                        <a:pt x="46604" y="51154"/>
                      </a:cubicBezTo>
                      <a:lnTo>
                        <a:pt x="46604" y="34263"/>
                      </a:lnTo>
                      <a:cubicBezTo>
                        <a:pt x="41631" y="34263"/>
                        <a:pt x="36587" y="35061"/>
                        <a:pt x="31473" y="36656"/>
                      </a:cubicBezTo>
                      <a:cubicBezTo>
                        <a:pt x="26359" y="38251"/>
                        <a:pt x="22112" y="40761"/>
                        <a:pt x="18734" y="44186"/>
                      </a:cubicBezTo>
                      <a:cubicBezTo>
                        <a:pt x="15356" y="47611"/>
                        <a:pt x="13667" y="51858"/>
                        <a:pt x="13667" y="56924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" name="Freeform: Shape 2614">
                  <a:extLst>
                    <a:ext uri="{FF2B5EF4-FFF2-40B4-BE49-F238E27FC236}">
                      <a16:creationId xmlns:a16="http://schemas.microsoft.com/office/drawing/2014/main" id="{CA4C92D3-F8E2-40B0-3AAF-91E0E7F46D81}"/>
                    </a:ext>
                  </a:extLst>
                </p:cNvPr>
                <p:cNvSpPr/>
                <p:nvPr/>
              </p:nvSpPr>
              <p:spPr>
                <a:xfrm rot="-5400000">
                  <a:off x="3472110" y="1665431"/>
                  <a:ext cx="54753" cy="71644"/>
                </a:xfrm>
                <a:custGeom>
                  <a:avLst/>
                  <a:gdLst>
                    <a:gd name="csX0" fmla="*/ 429 w 54753"/>
                    <a:gd name="csY0" fmla="*/ 71837 h 71644"/>
                    <a:gd name="csX1" fmla="*/ 429 w 54753"/>
                    <a:gd name="csY1" fmla="*/ 66066 h 71644"/>
                    <a:gd name="csX2" fmla="*/ 9508 w 54753"/>
                    <a:gd name="csY2" fmla="*/ 65222 h 71644"/>
                    <a:gd name="csX3" fmla="*/ 13097 w 54753"/>
                    <a:gd name="csY3" fmla="*/ 60999 h 71644"/>
                    <a:gd name="csX4" fmla="*/ 13097 w 54753"/>
                    <a:gd name="csY4" fmla="*/ 16660 h 71644"/>
                    <a:gd name="csX5" fmla="*/ 11760 w 54753"/>
                    <a:gd name="csY5" fmla="*/ 10467 h 71644"/>
                    <a:gd name="csX6" fmla="*/ 7959 w 54753"/>
                    <a:gd name="csY6" fmla="*/ 8075 h 71644"/>
                    <a:gd name="csX7" fmla="*/ 429 w 54753"/>
                    <a:gd name="csY7" fmla="*/ 7652 h 71644"/>
                    <a:gd name="csX8" fmla="*/ 429 w 54753"/>
                    <a:gd name="csY8" fmla="*/ 1881 h 71644"/>
                    <a:gd name="csX9" fmla="*/ 23653 w 54753"/>
                    <a:gd name="csY9" fmla="*/ 192 h 71644"/>
                    <a:gd name="csX10" fmla="*/ 23653 w 54753"/>
                    <a:gd name="csY10" fmla="*/ 15957 h 71644"/>
                    <a:gd name="csX11" fmla="*/ 31043 w 54753"/>
                    <a:gd name="csY11" fmla="*/ 4556 h 71644"/>
                    <a:gd name="csX12" fmla="*/ 42796 w 54753"/>
                    <a:gd name="csY12" fmla="*/ 192 h 71644"/>
                    <a:gd name="csX13" fmla="*/ 51383 w 54753"/>
                    <a:gd name="csY13" fmla="*/ 3007 h 71644"/>
                    <a:gd name="csX14" fmla="*/ 55183 w 54753"/>
                    <a:gd name="csY14" fmla="*/ 10609 h 71644"/>
                    <a:gd name="csX15" fmla="*/ 53072 w 54753"/>
                    <a:gd name="csY15" fmla="*/ 15605 h 71644"/>
                    <a:gd name="csX16" fmla="*/ 47863 w 54753"/>
                    <a:gd name="csY16" fmla="*/ 17787 h 71644"/>
                    <a:gd name="csX17" fmla="*/ 42796 w 54753"/>
                    <a:gd name="csY17" fmla="*/ 15676 h 71644"/>
                    <a:gd name="csX18" fmla="*/ 40685 w 54753"/>
                    <a:gd name="csY18" fmla="*/ 10609 h 71644"/>
                    <a:gd name="csX19" fmla="*/ 43782 w 54753"/>
                    <a:gd name="csY19" fmla="*/ 4415 h 71644"/>
                    <a:gd name="csX20" fmla="*/ 42796 w 54753"/>
                    <a:gd name="csY20" fmla="*/ 4415 h 71644"/>
                    <a:gd name="csX21" fmla="*/ 32028 w 54753"/>
                    <a:gd name="csY21" fmla="*/ 9130 h 71644"/>
                    <a:gd name="csX22" fmla="*/ 26117 w 54753"/>
                    <a:gd name="csY22" fmla="*/ 20884 h 71644"/>
                    <a:gd name="csX23" fmla="*/ 24358 w 54753"/>
                    <a:gd name="csY23" fmla="*/ 34396 h 71644"/>
                    <a:gd name="csX24" fmla="*/ 24358 w 54753"/>
                    <a:gd name="csY24" fmla="*/ 60999 h 71644"/>
                    <a:gd name="csX25" fmla="*/ 40122 w 54753"/>
                    <a:gd name="csY25" fmla="*/ 66066 h 71644"/>
                    <a:gd name="csX26" fmla="*/ 40122 w 54753"/>
                    <a:gd name="csY26" fmla="*/ 71837 h 71644"/>
                    <a:gd name="csX27" fmla="*/ 429 w 54753"/>
                    <a:gd name="csY27" fmla="*/ 71837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429" y="71837"/>
                      </a:moveTo>
                      <a:lnTo>
                        <a:pt x="429" y="66066"/>
                      </a:lnTo>
                      <a:cubicBezTo>
                        <a:pt x="4089" y="66066"/>
                        <a:pt x="7115" y="65784"/>
                        <a:pt x="9508" y="65222"/>
                      </a:cubicBezTo>
                      <a:cubicBezTo>
                        <a:pt x="11901" y="64658"/>
                        <a:pt x="13097" y="63251"/>
                        <a:pt x="13097" y="60999"/>
                      </a:cubicBezTo>
                      <a:lnTo>
                        <a:pt x="13097" y="16660"/>
                      </a:lnTo>
                      <a:cubicBezTo>
                        <a:pt x="13097" y="13846"/>
                        <a:pt x="12652" y="11781"/>
                        <a:pt x="11760" y="10467"/>
                      </a:cubicBezTo>
                      <a:cubicBezTo>
                        <a:pt x="10868" y="9154"/>
                        <a:pt x="9602" y="8356"/>
                        <a:pt x="7959" y="8075"/>
                      </a:cubicBezTo>
                      <a:cubicBezTo>
                        <a:pt x="6317" y="7793"/>
                        <a:pt x="3807" y="7652"/>
                        <a:pt x="429" y="7652"/>
                      </a:cubicBezTo>
                      <a:lnTo>
                        <a:pt x="429" y="1881"/>
                      </a:lnTo>
                      <a:lnTo>
                        <a:pt x="23653" y="192"/>
                      </a:lnTo>
                      <a:lnTo>
                        <a:pt x="23653" y="15957"/>
                      </a:lnTo>
                      <a:cubicBezTo>
                        <a:pt x="25343" y="11265"/>
                        <a:pt x="27806" y="7465"/>
                        <a:pt x="31043" y="4556"/>
                      </a:cubicBezTo>
                      <a:cubicBezTo>
                        <a:pt x="34281" y="1647"/>
                        <a:pt x="38198" y="192"/>
                        <a:pt x="42796" y="192"/>
                      </a:cubicBezTo>
                      <a:cubicBezTo>
                        <a:pt x="45987" y="192"/>
                        <a:pt x="48849" y="1131"/>
                        <a:pt x="51383" y="3007"/>
                      </a:cubicBezTo>
                      <a:cubicBezTo>
                        <a:pt x="53916" y="4884"/>
                        <a:pt x="55183" y="7418"/>
                        <a:pt x="55183" y="10609"/>
                      </a:cubicBezTo>
                      <a:cubicBezTo>
                        <a:pt x="55183" y="12485"/>
                        <a:pt x="54479" y="14151"/>
                        <a:pt x="53072" y="15605"/>
                      </a:cubicBezTo>
                      <a:cubicBezTo>
                        <a:pt x="51664" y="17059"/>
                        <a:pt x="49928" y="17787"/>
                        <a:pt x="47863" y="17787"/>
                      </a:cubicBezTo>
                      <a:cubicBezTo>
                        <a:pt x="45893" y="17787"/>
                        <a:pt x="44204" y="17083"/>
                        <a:pt x="42796" y="15676"/>
                      </a:cubicBezTo>
                      <a:cubicBezTo>
                        <a:pt x="41389" y="14268"/>
                        <a:pt x="40685" y="12579"/>
                        <a:pt x="40685" y="10609"/>
                      </a:cubicBezTo>
                      <a:cubicBezTo>
                        <a:pt x="40685" y="7700"/>
                        <a:pt x="41718" y="5635"/>
                        <a:pt x="43782" y="4415"/>
                      </a:cubicBezTo>
                      <a:lnTo>
                        <a:pt x="42796" y="4415"/>
                      </a:lnTo>
                      <a:cubicBezTo>
                        <a:pt x="38386" y="4415"/>
                        <a:pt x="34797" y="5987"/>
                        <a:pt x="32028" y="9130"/>
                      </a:cubicBezTo>
                      <a:cubicBezTo>
                        <a:pt x="29260" y="12274"/>
                        <a:pt x="27290" y="16191"/>
                        <a:pt x="26117" y="20884"/>
                      </a:cubicBezTo>
                      <a:cubicBezTo>
                        <a:pt x="24944" y="25575"/>
                        <a:pt x="24358" y="30079"/>
                        <a:pt x="24358" y="34396"/>
                      </a:cubicBezTo>
                      <a:lnTo>
                        <a:pt x="24358" y="60999"/>
                      </a:lnTo>
                      <a:cubicBezTo>
                        <a:pt x="24358" y="64377"/>
                        <a:pt x="29613" y="66066"/>
                        <a:pt x="40122" y="66066"/>
                      </a:cubicBezTo>
                      <a:lnTo>
                        <a:pt x="40122" y="71837"/>
                      </a:lnTo>
                      <a:lnTo>
                        <a:pt x="429" y="7183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" name="Freeform: Shape 2615">
                  <a:extLst>
                    <a:ext uri="{FF2B5EF4-FFF2-40B4-BE49-F238E27FC236}">
                      <a16:creationId xmlns:a16="http://schemas.microsoft.com/office/drawing/2014/main" id="{A8EEFB2E-0B1A-42CF-BE8A-CB5534E9FCD2}"/>
                    </a:ext>
                  </a:extLst>
                </p:cNvPr>
                <p:cNvSpPr/>
                <p:nvPr/>
              </p:nvSpPr>
              <p:spPr>
                <a:xfrm rot="-5400000">
                  <a:off x="3432910" y="1510581"/>
                  <a:ext cx="94024" cy="110773"/>
                </a:xfrm>
                <a:custGeom>
                  <a:avLst/>
                  <a:gdLst>
                    <a:gd name="csX0" fmla="*/ 412 w 94024"/>
                    <a:gd name="csY0" fmla="*/ 110953 h 110773"/>
                    <a:gd name="csX1" fmla="*/ 412 w 94024"/>
                    <a:gd name="csY1" fmla="*/ 105183 h 110773"/>
                    <a:gd name="csX2" fmla="*/ 17162 w 94024"/>
                    <a:gd name="csY2" fmla="*/ 100115 h 110773"/>
                    <a:gd name="csX3" fmla="*/ 17162 w 94024"/>
                    <a:gd name="csY3" fmla="*/ 11017 h 110773"/>
                    <a:gd name="csX4" fmla="*/ 412 w 94024"/>
                    <a:gd name="csY4" fmla="*/ 5950 h 110773"/>
                    <a:gd name="csX5" fmla="*/ 412 w 94024"/>
                    <a:gd name="csY5" fmla="*/ 179 h 110773"/>
                    <a:gd name="csX6" fmla="*/ 89932 w 94024"/>
                    <a:gd name="csY6" fmla="*/ 179 h 110773"/>
                    <a:gd name="csX7" fmla="*/ 94436 w 94024"/>
                    <a:gd name="csY7" fmla="*/ 37339 h 110773"/>
                    <a:gd name="csX8" fmla="*/ 89651 w 94024"/>
                    <a:gd name="csY8" fmla="*/ 37339 h 110773"/>
                    <a:gd name="csX9" fmla="*/ 86766 w 94024"/>
                    <a:gd name="csY9" fmla="*/ 21152 h 110773"/>
                    <a:gd name="csX10" fmla="*/ 81276 w 94024"/>
                    <a:gd name="csY10" fmla="*/ 11932 h 110773"/>
                    <a:gd name="csX11" fmla="*/ 71775 w 94024"/>
                    <a:gd name="csY11" fmla="*/ 7287 h 110773"/>
                    <a:gd name="csX12" fmla="*/ 55307 w 94024"/>
                    <a:gd name="csY12" fmla="*/ 5950 h 110773"/>
                    <a:gd name="csX13" fmla="*/ 40528 w 94024"/>
                    <a:gd name="csY13" fmla="*/ 5950 h 110773"/>
                    <a:gd name="csX14" fmla="*/ 35952 w 94024"/>
                    <a:gd name="csY14" fmla="*/ 6161 h 110773"/>
                    <a:gd name="csX15" fmla="*/ 33349 w 94024"/>
                    <a:gd name="csY15" fmla="*/ 7499 h 110773"/>
                    <a:gd name="csX16" fmla="*/ 32363 w 94024"/>
                    <a:gd name="csY16" fmla="*/ 11017 h 110773"/>
                    <a:gd name="csX17" fmla="*/ 32363 w 94024"/>
                    <a:gd name="csY17" fmla="*/ 52822 h 110773"/>
                    <a:gd name="csX18" fmla="*/ 43764 w 94024"/>
                    <a:gd name="csY18" fmla="*/ 52822 h 110773"/>
                    <a:gd name="csX19" fmla="*/ 55940 w 94024"/>
                    <a:gd name="csY19" fmla="*/ 51343 h 110773"/>
                    <a:gd name="csX20" fmla="*/ 61288 w 94024"/>
                    <a:gd name="csY20" fmla="*/ 45995 h 110773"/>
                    <a:gd name="csX21" fmla="*/ 62767 w 94024"/>
                    <a:gd name="csY21" fmla="*/ 33819 h 110773"/>
                    <a:gd name="csX22" fmla="*/ 67411 w 94024"/>
                    <a:gd name="csY22" fmla="*/ 33819 h 110773"/>
                    <a:gd name="csX23" fmla="*/ 67411 w 94024"/>
                    <a:gd name="csY23" fmla="*/ 77313 h 110773"/>
                    <a:gd name="csX24" fmla="*/ 62767 w 94024"/>
                    <a:gd name="csY24" fmla="*/ 77313 h 110773"/>
                    <a:gd name="csX25" fmla="*/ 61288 w 94024"/>
                    <a:gd name="csY25" fmla="*/ 65138 h 110773"/>
                    <a:gd name="csX26" fmla="*/ 55940 w 94024"/>
                    <a:gd name="csY26" fmla="*/ 59789 h 110773"/>
                    <a:gd name="csX27" fmla="*/ 43764 w 94024"/>
                    <a:gd name="csY27" fmla="*/ 58311 h 110773"/>
                    <a:gd name="csX28" fmla="*/ 32363 w 94024"/>
                    <a:gd name="csY28" fmla="*/ 58311 h 110773"/>
                    <a:gd name="csX29" fmla="*/ 32363 w 94024"/>
                    <a:gd name="csY29" fmla="*/ 100115 h 110773"/>
                    <a:gd name="csX30" fmla="*/ 53055 w 94024"/>
                    <a:gd name="csY30" fmla="*/ 105183 h 110773"/>
                    <a:gd name="csX31" fmla="*/ 53055 w 94024"/>
                    <a:gd name="csY31" fmla="*/ 110953 h 110773"/>
                    <a:gd name="csX32" fmla="*/ 412 w 94024"/>
                    <a:gd name="csY32" fmla="*/ 110953 h 11077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94024" h="110773">
                      <a:moveTo>
                        <a:pt x="412" y="110953"/>
                      </a:moveTo>
                      <a:lnTo>
                        <a:pt x="412" y="105183"/>
                      </a:lnTo>
                      <a:cubicBezTo>
                        <a:pt x="11579" y="105183"/>
                        <a:pt x="17162" y="103493"/>
                        <a:pt x="17162" y="100115"/>
                      </a:cubicBezTo>
                      <a:lnTo>
                        <a:pt x="17162" y="11017"/>
                      </a:lnTo>
                      <a:cubicBezTo>
                        <a:pt x="17162" y="7639"/>
                        <a:pt x="11579" y="5950"/>
                        <a:pt x="412" y="5950"/>
                      </a:cubicBezTo>
                      <a:lnTo>
                        <a:pt x="412" y="179"/>
                      </a:lnTo>
                      <a:lnTo>
                        <a:pt x="89932" y="179"/>
                      </a:lnTo>
                      <a:lnTo>
                        <a:pt x="94436" y="37339"/>
                      </a:lnTo>
                      <a:lnTo>
                        <a:pt x="89651" y="37339"/>
                      </a:lnTo>
                      <a:cubicBezTo>
                        <a:pt x="88994" y="30488"/>
                        <a:pt x="88032" y="25093"/>
                        <a:pt x="86766" y="21152"/>
                      </a:cubicBezTo>
                      <a:cubicBezTo>
                        <a:pt x="85499" y="17210"/>
                        <a:pt x="83669" y="14137"/>
                        <a:pt x="81276" y="11932"/>
                      </a:cubicBezTo>
                      <a:cubicBezTo>
                        <a:pt x="78883" y="9727"/>
                        <a:pt x="75716" y="8179"/>
                        <a:pt x="71775" y="7287"/>
                      </a:cubicBezTo>
                      <a:cubicBezTo>
                        <a:pt x="67834" y="6396"/>
                        <a:pt x="62345" y="5950"/>
                        <a:pt x="55307" y="5950"/>
                      </a:cubicBezTo>
                      <a:lnTo>
                        <a:pt x="40528" y="5950"/>
                      </a:lnTo>
                      <a:cubicBezTo>
                        <a:pt x="38557" y="5950"/>
                        <a:pt x="37032" y="6020"/>
                        <a:pt x="35952" y="6161"/>
                      </a:cubicBezTo>
                      <a:cubicBezTo>
                        <a:pt x="34874" y="6302"/>
                        <a:pt x="34006" y="6748"/>
                        <a:pt x="33349" y="7499"/>
                      </a:cubicBezTo>
                      <a:cubicBezTo>
                        <a:pt x="32692" y="8249"/>
                        <a:pt x="32363" y="9422"/>
                        <a:pt x="32363" y="11017"/>
                      </a:cubicBezTo>
                      <a:lnTo>
                        <a:pt x="32363" y="52822"/>
                      </a:lnTo>
                      <a:lnTo>
                        <a:pt x="43764" y="52822"/>
                      </a:lnTo>
                      <a:cubicBezTo>
                        <a:pt x="49301" y="52822"/>
                        <a:pt x="53360" y="52329"/>
                        <a:pt x="55940" y="51343"/>
                      </a:cubicBezTo>
                      <a:cubicBezTo>
                        <a:pt x="58521" y="50358"/>
                        <a:pt x="60303" y="48576"/>
                        <a:pt x="61288" y="45995"/>
                      </a:cubicBezTo>
                      <a:cubicBezTo>
                        <a:pt x="62274" y="43414"/>
                        <a:pt x="62767" y="39356"/>
                        <a:pt x="62767" y="33819"/>
                      </a:cubicBezTo>
                      <a:lnTo>
                        <a:pt x="67411" y="33819"/>
                      </a:lnTo>
                      <a:lnTo>
                        <a:pt x="67411" y="77313"/>
                      </a:lnTo>
                      <a:lnTo>
                        <a:pt x="62767" y="77313"/>
                      </a:lnTo>
                      <a:cubicBezTo>
                        <a:pt x="62767" y="71777"/>
                        <a:pt x="62274" y="67718"/>
                        <a:pt x="61288" y="65138"/>
                      </a:cubicBezTo>
                      <a:cubicBezTo>
                        <a:pt x="60303" y="62557"/>
                        <a:pt x="58521" y="60774"/>
                        <a:pt x="55940" y="59789"/>
                      </a:cubicBezTo>
                      <a:cubicBezTo>
                        <a:pt x="53360" y="58804"/>
                        <a:pt x="49301" y="58311"/>
                        <a:pt x="43764" y="58311"/>
                      </a:cubicBezTo>
                      <a:lnTo>
                        <a:pt x="32363" y="58311"/>
                      </a:lnTo>
                      <a:lnTo>
                        <a:pt x="32363" y="100115"/>
                      </a:lnTo>
                      <a:cubicBezTo>
                        <a:pt x="32363" y="103493"/>
                        <a:pt x="39261" y="105183"/>
                        <a:pt x="53055" y="105183"/>
                      </a:cubicBezTo>
                      <a:lnTo>
                        <a:pt x="53055" y="110953"/>
                      </a:lnTo>
                      <a:lnTo>
                        <a:pt x="412" y="110953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7" name="Freeform: Shape 2616">
                  <a:extLst>
                    <a:ext uri="{FF2B5EF4-FFF2-40B4-BE49-F238E27FC236}">
                      <a16:creationId xmlns:a16="http://schemas.microsoft.com/office/drawing/2014/main" id="{D9859B53-5C7E-BB4B-E44A-7E7D68CD8B4F}"/>
                    </a:ext>
                  </a:extLst>
                </p:cNvPr>
                <p:cNvSpPr/>
                <p:nvPr/>
              </p:nvSpPr>
              <p:spPr>
                <a:xfrm rot="-5400000">
                  <a:off x="3460709" y="1434883"/>
                  <a:ext cx="36736" cy="112462"/>
                </a:xfrm>
                <a:custGeom>
                  <a:avLst/>
                  <a:gdLst>
                    <a:gd name="csX0" fmla="*/ 403 w 36736"/>
                    <a:gd name="csY0" fmla="*/ 112634 h 112462"/>
                    <a:gd name="csX1" fmla="*/ 403 w 36736"/>
                    <a:gd name="csY1" fmla="*/ 106863 h 112462"/>
                    <a:gd name="csX2" fmla="*/ 9552 w 36736"/>
                    <a:gd name="csY2" fmla="*/ 106019 h 112462"/>
                    <a:gd name="csX3" fmla="*/ 13071 w 36736"/>
                    <a:gd name="csY3" fmla="*/ 101796 h 112462"/>
                    <a:gd name="csX4" fmla="*/ 13071 w 36736"/>
                    <a:gd name="csY4" fmla="*/ 16639 h 112462"/>
                    <a:gd name="csX5" fmla="*/ 11804 w 36736"/>
                    <a:gd name="csY5" fmla="*/ 10376 h 112462"/>
                    <a:gd name="csX6" fmla="*/ 8074 w 36736"/>
                    <a:gd name="csY6" fmla="*/ 8054 h 112462"/>
                    <a:gd name="csX7" fmla="*/ 403 w 36736"/>
                    <a:gd name="csY7" fmla="*/ 7631 h 112462"/>
                    <a:gd name="csX8" fmla="*/ 403 w 36736"/>
                    <a:gd name="csY8" fmla="*/ 1860 h 112462"/>
                    <a:gd name="csX9" fmla="*/ 24472 w 36736"/>
                    <a:gd name="csY9" fmla="*/ 171 h 112462"/>
                    <a:gd name="csX10" fmla="*/ 24472 w 36736"/>
                    <a:gd name="csY10" fmla="*/ 101796 h 112462"/>
                    <a:gd name="csX11" fmla="*/ 28062 w 36736"/>
                    <a:gd name="csY11" fmla="*/ 106019 h 112462"/>
                    <a:gd name="csX12" fmla="*/ 37140 w 36736"/>
                    <a:gd name="csY12" fmla="*/ 106863 h 112462"/>
                    <a:gd name="csX13" fmla="*/ 37140 w 36736"/>
                    <a:gd name="csY13" fmla="*/ 112634 h 112462"/>
                    <a:gd name="csX14" fmla="*/ 403 w 36736"/>
                    <a:gd name="csY14" fmla="*/ 112634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36736" h="112462">
                      <a:moveTo>
                        <a:pt x="403" y="112634"/>
                      </a:moveTo>
                      <a:lnTo>
                        <a:pt x="403" y="106863"/>
                      </a:lnTo>
                      <a:cubicBezTo>
                        <a:pt x="4157" y="106863"/>
                        <a:pt x="7207" y="106582"/>
                        <a:pt x="9552" y="106019"/>
                      </a:cubicBezTo>
                      <a:cubicBezTo>
                        <a:pt x="11898" y="105456"/>
                        <a:pt x="13071" y="104048"/>
                        <a:pt x="13071" y="101796"/>
                      </a:cubicBezTo>
                      <a:lnTo>
                        <a:pt x="13071" y="16639"/>
                      </a:lnTo>
                      <a:cubicBezTo>
                        <a:pt x="13071" y="13730"/>
                        <a:pt x="12649" y="11642"/>
                        <a:pt x="11804" y="10376"/>
                      </a:cubicBezTo>
                      <a:cubicBezTo>
                        <a:pt x="10960" y="9109"/>
                        <a:pt x="9717" y="8335"/>
                        <a:pt x="8074" y="8054"/>
                      </a:cubicBezTo>
                      <a:cubicBezTo>
                        <a:pt x="6432" y="7772"/>
                        <a:pt x="3875" y="7631"/>
                        <a:pt x="403" y="7631"/>
                      </a:cubicBezTo>
                      <a:lnTo>
                        <a:pt x="403" y="1860"/>
                      </a:lnTo>
                      <a:lnTo>
                        <a:pt x="24472" y="171"/>
                      </a:lnTo>
                      <a:lnTo>
                        <a:pt x="24472" y="101796"/>
                      </a:lnTo>
                      <a:cubicBezTo>
                        <a:pt x="24472" y="104048"/>
                        <a:pt x="25668" y="105456"/>
                        <a:pt x="28062" y="106019"/>
                      </a:cubicBezTo>
                      <a:cubicBezTo>
                        <a:pt x="30454" y="106582"/>
                        <a:pt x="33481" y="106863"/>
                        <a:pt x="37140" y="106863"/>
                      </a:cubicBezTo>
                      <a:lnTo>
                        <a:pt x="37140" y="112634"/>
                      </a:lnTo>
                      <a:lnTo>
                        <a:pt x="403" y="112634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8" name="Freeform: Shape 2617">
                  <a:extLst>
                    <a:ext uri="{FF2B5EF4-FFF2-40B4-BE49-F238E27FC236}">
                      <a16:creationId xmlns:a16="http://schemas.microsoft.com/office/drawing/2014/main" id="{400A17CC-3512-94C7-6A45-27337FF79632}"/>
                    </a:ext>
                  </a:extLst>
                </p:cNvPr>
                <p:cNvSpPr/>
                <p:nvPr/>
              </p:nvSpPr>
              <p:spPr>
                <a:xfrm rot="-5400000">
                  <a:off x="3459231" y="1387675"/>
                  <a:ext cx="82342" cy="73474"/>
                </a:xfrm>
                <a:custGeom>
                  <a:avLst/>
                  <a:gdLst>
                    <a:gd name="csX0" fmla="*/ 13067 w 82342"/>
                    <a:gd name="csY0" fmla="*/ 52522 h 73474"/>
                    <a:gd name="csX1" fmla="*/ 13067 w 82342"/>
                    <a:gd name="csY1" fmla="*/ 16630 h 73474"/>
                    <a:gd name="csX2" fmla="*/ 11800 w 82342"/>
                    <a:gd name="csY2" fmla="*/ 10436 h 73474"/>
                    <a:gd name="csX3" fmla="*/ 8070 w 82342"/>
                    <a:gd name="csY3" fmla="*/ 8044 h 73474"/>
                    <a:gd name="csX4" fmla="*/ 398 w 82342"/>
                    <a:gd name="csY4" fmla="*/ 7621 h 73474"/>
                    <a:gd name="csX5" fmla="*/ 398 w 82342"/>
                    <a:gd name="csY5" fmla="*/ 1851 h 73474"/>
                    <a:gd name="csX6" fmla="*/ 25031 w 82342"/>
                    <a:gd name="csY6" fmla="*/ 161 h 73474"/>
                    <a:gd name="csX7" fmla="*/ 25031 w 82342"/>
                    <a:gd name="csY7" fmla="*/ 52522 h 73474"/>
                    <a:gd name="csX8" fmla="*/ 25946 w 82342"/>
                    <a:gd name="csY8" fmla="*/ 62376 h 73474"/>
                    <a:gd name="csX9" fmla="*/ 29817 w 82342"/>
                    <a:gd name="csY9" fmla="*/ 67654 h 73474"/>
                    <a:gd name="csX10" fmla="*/ 39247 w 82342"/>
                    <a:gd name="csY10" fmla="*/ 69413 h 73474"/>
                    <a:gd name="csX11" fmla="*/ 53112 w 82342"/>
                    <a:gd name="csY11" fmla="*/ 62094 h 73474"/>
                    <a:gd name="csX12" fmla="*/ 58249 w 82342"/>
                    <a:gd name="csY12" fmla="*/ 45485 h 73474"/>
                    <a:gd name="csX13" fmla="*/ 58249 w 82342"/>
                    <a:gd name="csY13" fmla="*/ 16630 h 73474"/>
                    <a:gd name="csX14" fmla="*/ 56912 w 82342"/>
                    <a:gd name="csY14" fmla="*/ 10436 h 73474"/>
                    <a:gd name="csX15" fmla="*/ 53182 w 82342"/>
                    <a:gd name="csY15" fmla="*/ 8044 h 73474"/>
                    <a:gd name="csX16" fmla="*/ 45581 w 82342"/>
                    <a:gd name="csY16" fmla="*/ 7621 h 73474"/>
                    <a:gd name="csX17" fmla="*/ 45581 w 82342"/>
                    <a:gd name="csY17" fmla="*/ 1851 h 73474"/>
                    <a:gd name="csX18" fmla="*/ 70072 w 82342"/>
                    <a:gd name="csY18" fmla="*/ 161 h 73474"/>
                    <a:gd name="csX19" fmla="*/ 70072 w 82342"/>
                    <a:gd name="csY19" fmla="*/ 57027 h 73474"/>
                    <a:gd name="csX20" fmla="*/ 71339 w 82342"/>
                    <a:gd name="csY20" fmla="*/ 63290 h 73474"/>
                    <a:gd name="csX21" fmla="*/ 75069 w 82342"/>
                    <a:gd name="csY21" fmla="*/ 65612 h 73474"/>
                    <a:gd name="csX22" fmla="*/ 82741 w 82342"/>
                    <a:gd name="csY22" fmla="*/ 66035 h 73474"/>
                    <a:gd name="csX23" fmla="*/ 82741 w 82342"/>
                    <a:gd name="csY23" fmla="*/ 71806 h 73474"/>
                    <a:gd name="csX24" fmla="*/ 58672 w 82342"/>
                    <a:gd name="csY24" fmla="*/ 73636 h 73474"/>
                    <a:gd name="csX25" fmla="*/ 58672 w 82342"/>
                    <a:gd name="csY25" fmla="*/ 59982 h 73474"/>
                    <a:gd name="csX26" fmla="*/ 50296 w 82342"/>
                    <a:gd name="csY26" fmla="*/ 69836 h 73474"/>
                    <a:gd name="csX27" fmla="*/ 38403 w 82342"/>
                    <a:gd name="csY27" fmla="*/ 73636 h 73474"/>
                    <a:gd name="csX28" fmla="*/ 19964 w 82342"/>
                    <a:gd name="csY28" fmla="*/ 68710 h 73474"/>
                    <a:gd name="csX29" fmla="*/ 13067 w 82342"/>
                    <a:gd name="csY29" fmla="*/ 52522 h 7347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</a:cxnLst>
                  <a:rect l="l" t="t" r="r" b="b"/>
                  <a:pathLst>
                    <a:path w="82342" h="73474">
                      <a:moveTo>
                        <a:pt x="13067" y="52522"/>
                      </a:moveTo>
                      <a:lnTo>
                        <a:pt x="13067" y="16630"/>
                      </a:lnTo>
                      <a:cubicBezTo>
                        <a:pt x="13067" y="13815"/>
                        <a:pt x="12645" y="11750"/>
                        <a:pt x="11800" y="10436"/>
                      </a:cubicBezTo>
                      <a:cubicBezTo>
                        <a:pt x="10955" y="9123"/>
                        <a:pt x="9712" y="8325"/>
                        <a:pt x="8070" y="8044"/>
                      </a:cubicBezTo>
                      <a:cubicBezTo>
                        <a:pt x="6428" y="7762"/>
                        <a:pt x="3871" y="7621"/>
                        <a:pt x="398" y="7621"/>
                      </a:cubicBezTo>
                      <a:lnTo>
                        <a:pt x="398" y="1851"/>
                      </a:lnTo>
                      <a:lnTo>
                        <a:pt x="25031" y="161"/>
                      </a:lnTo>
                      <a:lnTo>
                        <a:pt x="25031" y="52522"/>
                      </a:lnTo>
                      <a:cubicBezTo>
                        <a:pt x="25031" y="56745"/>
                        <a:pt x="25336" y="60029"/>
                        <a:pt x="25946" y="62376"/>
                      </a:cubicBezTo>
                      <a:cubicBezTo>
                        <a:pt x="26556" y="64722"/>
                        <a:pt x="27846" y="66481"/>
                        <a:pt x="29817" y="67654"/>
                      </a:cubicBezTo>
                      <a:cubicBezTo>
                        <a:pt x="31787" y="68827"/>
                        <a:pt x="34931" y="69413"/>
                        <a:pt x="39247" y="69413"/>
                      </a:cubicBezTo>
                      <a:cubicBezTo>
                        <a:pt x="45065" y="69413"/>
                        <a:pt x="49687" y="66973"/>
                        <a:pt x="53112" y="62094"/>
                      </a:cubicBezTo>
                      <a:cubicBezTo>
                        <a:pt x="56537" y="57214"/>
                        <a:pt x="58249" y="51678"/>
                        <a:pt x="58249" y="45485"/>
                      </a:cubicBezTo>
                      <a:lnTo>
                        <a:pt x="58249" y="16630"/>
                      </a:lnTo>
                      <a:cubicBezTo>
                        <a:pt x="58249" y="13815"/>
                        <a:pt x="57803" y="11750"/>
                        <a:pt x="56912" y="10436"/>
                      </a:cubicBezTo>
                      <a:cubicBezTo>
                        <a:pt x="56020" y="9123"/>
                        <a:pt x="54777" y="8325"/>
                        <a:pt x="53182" y="8044"/>
                      </a:cubicBezTo>
                      <a:cubicBezTo>
                        <a:pt x="51587" y="7762"/>
                        <a:pt x="49053" y="7621"/>
                        <a:pt x="45581" y="7621"/>
                      </a:cubicBezTo>
                      <a:lnTo>
                        <a:pt x="45581" y="1851"/>
                      </a:lnTo>
                      <a:lnTo>
                        <a:pt x="70072" y="161"/>
                      </a:lnTo>
                      <a:lnTo>
                        <a:pt x="70072" y="57027"/>
                      </a:lnTo>
                      <a:cubicBezTo>
                        <a:pt x="70072" y="59936"/>
                        <a:pt x="70495" y="62024"/>
                        <a:pt x="71339" y="63290"/>
                      </a:cubicBezTo>
                      <a:cubicBezTo>
                        <a:pt x="72184" y="64557"/>
                        <a:pt x="73427" y="65331"/>
                        <a:pt x="75069" y="65612"/>
                      </a:cubicBezTo>
                      <a:cubicBezTo>
                        <a:pt x="76711" y="65894"/>
                        <a:pt x="79268" y="66035"/>
                        <a:pt x="82741" y="66035"/>
                      </a:cubicBezTo>
                      <a:lnTo>
                        <a:pt x="82741" y="71806"/>
                      </a:lnTo>
                      <a:lnTo>
                        <a:pt x="58672" y="73636"/>
                      </a:lnTo>
                      <a:lnTo>
                        <a:pt x="58672" y="59982"/>
                      </a:lnTo>
                      <a:cubicBezTo>
                        <a:pt x="56701" y="64017"/>
                        <a:pt x="53909" y="67302"/>
                        <a:pt x="50296" y="69836"/>
                      </a:cubicBezTo>
                      <a:cubicBezTo>
                        <a:pt x="46684" y="72369"/>
                        <a:pt x="42719" y="73636"/>
                        <a:pt x="38403" y="73636"/>
                      </a:cubicBezTo>
                      <a:cubicBezTo>
                        <a:pt x="30708" y="73636"/>
                        <a:pt x="24561" y="71994"/>
                        <a:pt x="19964" y="68710"/>
                      </a:cubicBezTo>
                      <a:cubicBezTo>
                        <a:pt x="15366" y="65425"/>
                        <a:pt x="13067" y="60029"/>
                        <a:pt x="13067" y="52522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9" name="Freeform: Shape 2618">
                  <a:extLst>
                    <a:ext uri="{FF2B5EF4-FFF2-40B4-BE49-F238E27FC236}">
                      <a16:creationId xmlns:a16="http://schemas.microsoft.com/office/drawing/2014/main" id="{E386D91C-1BC0-9FC9-D7F8-57DA13005506}"/>
                    </a:ext>
                  </a:extLst>
                </p:cNvPr>
                <p:cNvSpPr/>
                <p:nvPr/>
              </p:nvSpPr>
              <p:spPr>
                <a:xfrm rot="-5400000">
                  <a:off x="3459442" y="1304450"/>
                  <a:ext cx="81779" cy="69955"/>
                </a:xfrm>
                <a:custGeom>
                  <a:avLst/>
                  <a:gdLst>
                    <a:gd name="csX0" fmla="*/ 389 w 81779"/>
                    <a:gd name="csY0" fmla="*/ 70107 h 69955"/>
                    <a:gd name="csX1" fmla="*/ 389 w 81779"/>
                    <a:gd name="csY1" fmla="*/ 64336 h 69955"/>
                    <a:gd name="csX2" fmla="*/ 12072 w 81779"/>
                    <a:gd name="csY2" fmla="*/ 61944 h 69955"/>
                    <a:gd name="csX3" fmla="*/ 21362 w 81779"/>
                    <a:gd name="csY3" fmla="*/ 54765 h 69955"/>
                    <a:gd name="csX4" fmla="*/ 36001 w 81779"/>
                    <a:gd name="csY4" fmla="*/ 36045 h 69955"/>
                    <a:gd name="csX5" fmla="*/ 16858 w 81779"/>
                    <a:gd name="csY5" fmla="*/ 11131 h 69955"/>
                    <a:gd name="csX6" fmla="*/ 10665 w 81779"/>
                    <a:gd name="csY6" fmla="*/ 6768 h 69955"/>
                    <a:gd name="csX7" fmla="*/ 1234 w 81779"/>
                    <a:gd name="csY7" fmla="*/ 5923 h 69955"/>
                    <a:gd name="csX8" fmla="*/ 1234 w 81779"/>
                    <a:gd name="csY8" fmla="*/ 152 h 69955"/>
                    <a:gd name="csX9" fmla="*/ 34875 w 81779"/>
                    <a:gd name="csY9" fmla="*/ 152 h 69955"/>
                    <a:gd name="csX10" fmla="*/ 34875 w 81779"/>
                    <a:gd name="csY10" fmla="*/ 5923 h 69955"/>
                    <a:gd name="csX11" fmla="*/ 30933 w 81779"/>
                    <a:gd name="csY11" fmla="*/ 6838 h 69955"/>
                    <a:gd name="csX12" fmla="*/ 29103 w 81779"/>
                    <a:gd name="csY12" fmla="*/ 9583 h 69955"/>
                    <a:gd name="csX13" fmla="*/ 29525 w 81779"/>
                    <a:gd name="csY13" fmla="*/ 11131 h 69955"/>
                    <a:gd name="csX14" fmla="*/ 42475 w 81779"/>
                    <a:gd name="csY14" fmla="*/ 28022 h 69955"/>
                    <a:gd name="csX15" fmla="*/ 52328 w 81779"/>
                    <a:gd name="csY15" fmla="*/ 15494 h 69955"/>
                    <a:gd name="csX16" fmla="*/ 54298 w 81779"/>
                    <a:gd name="csY16" fmla="*/ 10709 h 69955"/>
                    <a:gd name="csX17" fmla="*/ 52962 w 81779"/>
                    <a:gd name="csY17" fmla="*/ 7331 h 69955"/>
                    <a:gd name="csX18" fmla="*/ 49513 w 81779"/>
                    <a:gd name="csY18" fmla="*/ 5923 h 69955"/>
                    <a:gd name="csX19" fmla="*/ 49513 w 81779"/>
                    <a:gd name="csY19" fmla="*/ 152 h 69955"/>
                    <a:gd name="csX20" fmla="*/ 79353 w 81779"/>
                    <a:gd name="csY20" fmla="*/ 152 h 69955"/>
                    <a:gd name="csX21" fmla="*/ 79353 w 81779"/>
                    <a:gd name="csY21" fmla="*/ 5923 h 69955"/>
                    <a:gd name="csX22" fmla="*/ 67530 w 81779"/>
                    <a:gd name="csY22" fmla="*/ 8316 h 69955"/>
                    <a:gd name="csX23" fmla="*/ 58240 w 81779"/>
                    <a:gd name="csY23" fmla="*/ 15494 h 69955"/>
                    <a:gd name="csX24" fmla="*/ 45431 w 81779"/>
                    <a:gd name="csY24" fmla="*/ 31822 h 69955"/>
                    <a:gd name="csX25" fmla="*/ 66262 w 81779"/>
                    <a:gd name="csY25" fmla="*/ 59269 h 69955"/>
                    <a:gd name="csX26" fmla="*/ 72597 w 81779"/>
                    <a:gd name="csY26" fmla="*/ 63563 h 69955"/>
                    <a:gd name="csX27" fmla="*/ 82168 w 81779"/>
                    <a:gd name="csY27" fmla="*/ 64336 h 69955"/>
                    <a:gd name="csX28" fmla="*/ 82168 w 81779"/>
                    <a:gd name="csY28" fmla="*/ 70107 h 69955"/>
                    <a:gd name="csX29" fmla="*/ 48387 w 81779"/>
                    <a:gd name="csY29" fmla="*/ 70107 h 69955"/>
                    <a:gd name="csX30" fmla="*/ 48387 w 81779"/>
                    <a:gd name="csY30" fmla="*/ 64336 h 69955"/>
                    <a:gd name="csX31" fmla="*/ 52187 w 81779"/>
                    <a:gd name="csY31" fmla="*/ 63421 h 69955"/>
                    <a:gd name="csX32" fmla="*/ 54017 w 81779"/>
                    <a:gd name="csY32" fmla="*/ 60677 h 69955"/>
                    <a:gd name="csX33" fmla="*/ 53595 w 81779"/>
                    <a:gd name="csY33" fmla="*/ 59269 h 69955"/>
                    <a:gd name="csX34" fmla="*/ 38956 w 81779"/>
                    <a:gd name="csY34" fmla="*/ 39986 h 69955"/>
                    <a:gd name="csX35" fmla="*/ 27273 w 81779"/>
                    <a:gd name="csY35" fmla="*/ 54765 h 69955"/>
                    <a:gd name="csX36" fmla="*/ 25444 w 81779"/>
                    <a:gd name="csY36" fmla="*/ 59551 h 69955"/>
                    <a:gd name="csX37" fmla="*/ 26851 w 81779"/>
                    <a:gd name="csY37" fmla="*/ 62929 h 69955"/>
                    <a:gd name="csX38" fmla="*/ 29948 w 81779"/>
                    <a:gd name="csY38" fmla="*/ 64336 h 69955"/>
                    <a:gd name="csX39" fmla="*/ 29948 w 81779"/>
                    <a:gd name="csY39" fmla="*/ 70107 h 69955"/>
                    <a:gd name="csX40" fmla="*/ 389 w 81779"/>
                    <a:gd name="csY40" fmla="*/ 70107 h 6995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</a:cxnLst>
                  <a:rect l="l" t="t" r="r" b="b"/>
                  <a:pathLst>
                    <a:path w="81779" h="69955">
                      <a:moveTo>
                        <a:pt x="389" y="70107"/>
                      </a:moveTo>
                      <a:lnTo>
                        <a:pt x="389" y="64336"/>
                      </a:lnTo>
                      <a:cubicBezTo>
                        <a:pt x="4518" y="64336"/>
                        <a:pt x="8412" y="63539"/>
                        <a:pt x="12072" y="61944"/>
                      </a:cubicBezTo>
                      <a:cubicBezTo>
                        <a:pt x="15732" y="60349"/>
                        <a:pt x="18828" y="57956"/>
                        <a:pt x="21362" y="54765"/>
                      </a:cubicBezTo>
                      <a:lnTo>
                        <a:pt x="36001" y="36045"/>
                      </a:lnTo>
                      <a:lnTo>
                        <a:pt x="16858" y="11131"/>
                      </a:lnTo>
                      <a:cubicBezTo>
                        <a:pt x="14981" y="8785"/>
                        <a:pt x="12917" y="7331"/>
                        <a:pt x="10665" y="6768"/>
                      </a:cubicBezTo>
                      <a:cubicBezTo>
                        <a:pt x="8413" y="6204"/>
                        <a:pt x="5269" y="5923"/>
                        <a:pt x="1234" y="5923"/>
                      </a:cubicBezTo>
                      <a:lnTo>
                        <a:pt x="1234" y="152"/>
                      </a:lnTo>
                      <a:lnTo>
                        <a:pt x="34875" y="152"/>
                      </a:lnTo>
                      <a:lnTo>
                        <a:pt x="34875" y="5923"/>
                      </a:lnTo>
                      <a:cubicBezTo>
                        <a:pt x="33467" y="5923"/>
                        <a:pt x="32153" y="6228"/>
                        <a:pt x="30933" y="6838"/>
                      </a:cubicBezTo>
                      <a:cubicBezTo>
                        <a:pt x="29713" y="7448"/>
                        <a:pt x="29103" y="8363"/>
                        <a:pt x="29103" y="9583"/>
                      </a:cubicBezTo>
                      <a:cubicBezTo>
                        <a:pt x="29103" y="10052"/>
                        <a:pt x="29244" y="10568"/>
                        <a:pt x="29525" y="11131"/>
                      </a:cubicBezTo>
                      <a:lnTo>
                        <a:pt x="42475" y="28022"/>
                      </a:lnTo>
                      <a:lnTo>
                        <a:pt x="52328" y="15494"/>
                      </a:lnTo>
                      <a:cubicBezTo>
                        <a:pt x="53642" y="13899"/>
                        <a:pt x="54298" y="12304"/>
                        <a:pt x="54298" y="10709"/>
                      </a:cubicBezTo>
                      <a:cubicBezTo>
                        <a:pt x="54298" y="9395"/>
                        <a:pt x="53853" y="8269"/>
                        <a:pt x="52962" y="7331"/>
                      </a:cubicBezTo>
                      <a:cubicBezTo>
                        <a:pt x="52070" y="6392"/>
                        <a:pt x="50920" y="5923"/>
                        <a:pt x="49513" y="5923"/>
                      </a:cubicBezTo>
                      <a:lnTo>
                        <a:pt x="49513" y="152"/>
                      </a:lnTo>
                      <a:lnTo>
                        <a:pt x="79353" y="152"/>
                      </a:lnTo>
                      <a:lnTo>
                        <a:pt x="79353" y="5923"/>
                      </a:lnTo>
                      <a:cubicBezTo>
                        <a:pt x="75130" y="5923"/>
                        <a:pt x="71189" y="6721"/>
                        <a:pt x="67530" y="8316"/>
                      </a:cubicBezTo>
                      <a:cubicBezTo>
                        <a:pt x="63870" y="9911"/>
                        <a:pt x="60773" y="12304"/>
                        <a:pt x="58240" y="15494"/>
                      </a:cubicBezTo>
                      <a:lnTo>
                        <a:pt x="45431" y="31822"/>
                      </a:lnTo>
                      <a:lnTo>
                        <a:pt x="66262" y="59269"/>
                      </a:lnTo>
                      <a:cubicBezTo>
                        <a:pt x="68233" y="61615"/>
                        <a:pt x="70345" y="63046"/>
                        <a:pt x="72597" y="63563"/>
                      </a:cubicBezTo>
                      <a:cubicBezTo>
                        <a:pt x="74849" y="64079"/>
                        <a:pt x="78040" y="64336"/>
                        <a:pt x="82168" y="64336"/>
                      </a:cubicBezTo>
                      <a:lnTo>
                        <a:pt x="82168" y="70107"/>
                      </a:lnTo>
                      <a:lnTo>
                        <a:pt x="48387" y="70107"/>
                      </a:lnTo>
                      <a:lnTo>
                        <a:pt x="48387" y="64336"/>
                      </a:lnTo>
                      <a:cubicBezTo>
                        <a:pt x="49701" y="64336"/>
                        <a:pt x="50967" y="64031"/>
                        <a:pt x="52187" y="63421"/>
                      </a:cubicBezTo>
                      <a:cubicBezTo>
                        <a:pt x="53407" y="62812"/>
                        <a:pt x="54017" y="61897"/>
                        <a:pt x="54017" y="60677"/>
                      </a:cubicBezTo>
                      <a:cubicBezTo>
                        <a:pt x="54017" y="60208"/>
                        <a:pt x="53877" y="59738"/>
                        <a:pt x="53595" y="59269"/>
                      </a:cubicBezTo>
                      <a:lnTo>
                        <a:pt x="38956" y="39986"/>
                      </a:lnTo>
                      <a:lnTo>
                        <a:pt x="27273" y="54765"/>
                      </a:lnTo>
                      <a:cubicBezTo>
                        <a:pt x="26054" y="56173"/>
                        <a:pt x="25444" y="57768"/>
                        <a:pt x="25444" y="59551"/>
                      </a:cubicBezTo>
                      <a:cubicBezTo>
                        <a:pt x="25444" y="60865"/>
                        <a:pt x="25913" y="61991"/>
                        <a:pt x="26851" y="62929"/>
                      </a:cubicBezTo>
                      <a:cubicBezTo>
                        <a:pt x="27790" y="63867"/>
                        <a:pt x="28822" y="64336"/>
                        <a:pt x="29948" y="64336"/>
                      </a:cubicBezTo>
                      <a:lnTo>
                        <a:pt x="29948" y="70107"/>
                      </a:lnTo>
                      <a:lnTo>
                        <a:pt x="389" y="7010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0" name="Freeform: Shape 2619">
                  <a:extLst>
                    <a:ext uri="{FF2B5EF4-FFF2-40B4-BE49-F238E27FC236}">
                      <a16:creationId xmlns:a16="http://schemas.microsoft.com/office/drawing/2014/main" id="{1A6E4D77-6C92-3ADF-8366-65D94C0A13B7}"/>
                    </a:ext>
                  </a:extLst>
                </p:cNvPr>
                <p:cNvSpPr/>
                <p:nvPr/>
              </p:nvSpPr>
              <p:spPr>
                <a:xfrm rot="-5400000">
                  <a:off x="3475699" y="1129848"/>
                  <a:ext cx="38144" cy="162150"/>
                </a:xfrm>
                <a:custGeom>
                  <a:avLst/>
                  <a:gdLst>
                    <a:gd name="csX0" fmla="*/ 34859 w 38144"/>
                    <a:gd name="csY0" fmla="*/ 162007 h 162150"/>
                    <a:gd name="csX1" fmla="*/ 19305 w 38144"/>
                    <a:gd name="csY1" fmla="*/ 145610 h 162150"/>
                    <a:gd name="csX2" fmla="*/ 8608 w 38144"/>
                    <a:gd name="csY2" fmla="*/ 125974 h 162150"/>
                    <a:gd name="csX3" fmla="*/ 2414 w 38144"/>
                    <a:gd name="csY3" fmla="*/ 104157 h 162150"/>
                    <a:gd name="csX4" fmla="*/ 374 w 38144"/>
                    <a:gd name="csY4" fmla="*/ 81213 h 162150"/>
                    <a:gd name="csX5" fmla="*/ 2414 w 38144"/>
                    <a:gd name="csY5" fmla="*/ 58130 h 162150"/>
                    <a:gd name="csX6" fmla="*/ 8679 w 38144"/>
                    <a:gd name="csY6" fmla="*/ 36242 h 162150"/>
                    <a:gd name="csX7" fmla="*/ 19517 w 38144"/>
                    <a:gd name="csY7" fmla="*/ 16536 h 162150"/>
                    <a:gd name="csX8" fmla="*/ 34859 w 38144"/>
                    <a:gd name="csY8" fmla="*/ 420 h 162150"/>
                    <a:gd name="csX9" fmla="*/ 35704 w 38144"/>
                    <a:gd name="csY9" fmla="*/ 138 h 162150"/>
                    <a:gd name="csX10" fmla="*/ 37251 w 38144"/>
                    <a:gd name="csY10" fmla="*/ 138 h 162150"/>
                    <a:gd name="csX11" fmla="*/ 38096 w 38144"/>
                    <a:gd name="csY11" fmla="*/ 561 h 162150"/>
                    <a:gd name="csX12" fmla="*/ 38519 w 38144"/>
                    <a:gd name="csY12" fmla="*/ 1546 h 162150"/>
                    <a:gd name="csX13" fmla="*/ 38096 w 38144"/>
                    <a:gd name="csY13" fmla="*/ 2532 h 162150"/>
                    <a:gd name="csX14" fmla="*/ 24935 w 38144"/>
                    <a:gd name="csY14" fmla="*/ 19281 h 162150"/>
                    <a:gd name="csX15" fmla="*/ 16490 w 38144"/>
                    <a:gd name="csY15" fmla="*/ 38143 h 162150"/>
                    <a:gd name="csX16" fmla="*/ 11845 w 38144"/>
                    <a:gd name="csY16" fmla="*/ 58834 h 162150"/>
                    <a:gd name="csX17" fmla="*/ 10368 w 38144"/>
                    <a:gd name="csY17" fmla="*/ 81213 h 162150"/>
                    <a:gd name="csX18" fmla="*/ 37956 w 38144"/>
                    <a:gd name="csY18" fmla="*/ 159473 h 162150"/>
                    <a:gd name="csX19" fmla="*/ 38519 w 38144"/>
                    <a:gd name="csY19" fmla="*/ 160881 h 162150"/>
                    <a:gd name="csX20" fmla="*/ 38026 w 38144"/>
                    <a:gd name="csY20" fmla="*/ 161796 h 162150"/>
                    <a:gd name="csX21" fmla="*/ 37251 w 38144"/>
                    <a:gd name="csY21" fmla="*/ 162289 h 162150"/>
                    <a:gd name="csX22" fmla="*/ 35704 w 38144"/>
                    <a:gd name="csY22" fmla="*/ 162289 h 162150"/>
                    <a:gd name="csX23" fmla="*/ 34859 w 38144"/>
                    <a:gd name="csY23" fmla="*/ 162007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8144" h="162150">
                      <a:moveTo>
                        <a:pt x="34859" y="162007"/>
                      </a:moveTo>
                      <a:cubicBezTo>
                        <a:pt x="28853" y="157222"/>
                        <a:pt x="23669" y="151756"/>
                        <a:pt x="19305" y="145610"/>
                      </a:cubicBezTo>
                      <a:cubicBezTo>
                        <a:pt x="14942" y="139463"/>
                        <a:pt x="11376" y="132918"/>
                        <a:pt x="8608" y="125974"/>
                      </a:cubicBezTo>
                      <a:cubicBezTo>
                        <a:pt x="5840" y="119030"/>
                        <a:pt x="3775" y="111757"/>
                        <a:pt x="2414" y="104157"/>
                      </a:cubicBezTo>
                      <a:cubicBezTo>
                        <a:pt x="1054" y="96556"/>
                        <a:pt x="374" y="88908"/>
                        <a:pt x="374" y="81213"/>
                      </a:cubicBezTo>
                      <a:cubicBezTo>
                        <a:pt x="374" y="73425"/>
                        <a:pt x="1054" y="65731"/>
                        <a:pt x="2414" y="58130"/>
                      </a:cubicBezTo>
                      <a:cubicBezTo>
                        <a:pt x="3775" y="50529"/>
                        <a:pt x="5863" y="43233"/>
                        <a:pt x="8679" y="36242"/>
                      </a:cubicBezTo>
                      <a:cubicBezTo>
                        <a:pt x="11494" y="29252"/>
                        <a:pt x="15106" y="22683"/>
                        <a:pt x="19517" y="16536"/>
                      </a:cubicBezTo>
                      <a:cubicBezTo>
                        <a:pt x="23927" y="10390"/>
                        <a:pt x="29041" y="5018"/>
                        <a:pt x="34859" y="420"/>
                      </a:cubicBezTo>
                      <a:cubicBezTo>
                        <a:pt x="34859" y="232"/>
                        <a:pt x="35141" y="138"/>
                        <a:pt x="35704" y="138"/>
                      </a:cubicBezTo>
                      <a:lnTo>
                        <a:pt x="37251" y="138"/>
                      </a:lnTo>
                      <a:cubicBezTo>
                        <a:pt x="37533" y="138"/>
                        <a:pt x="37815" y="279"/>
                        <a:pt x="38096" y="561"/>
                      </a:cubicBezTo>
                      <a:cubicBezTo>
                        <a:pt x="38378" y="843"/>
                        <a:pt x="38519" y="1171"/>
                        <a:pt x="38519" y="1546"/>
                      </a:cubicBezTo>
                      <a:cubicBezTo>
                        <a:pt x="38519" y="2015"/>
                        <a:pt x="38378" y="2344"/>
                        <a:pt x="38096" y="2532"/>
                      </a:cubicBezTo>
                      <a:cubicBezTo>
                        <a:pt x="32842" y="7787"/>
                        <a:pt x="28455" y="13370"/>
                        <a:pt x="24935" y="19281"/>
                      </a:cubicBezTo>
                      <a:cubicBezTo>
                        <a:pt x="21417" y="25193"/>
                        <a:pt x="18602" y="31480"/>
                        <a:pt x="16490" y="38143"/>
                      </a:cubicBezTo>
                      <a:cubicBezTo>
                        <a:pt x="14379" y="44805"/>
                        <a:pt x="12831" y="51702"/>
                        <a:pt x="11845" y="58834"/>
                      </a:cubicBezTo>
                      <a:cubicBezTo>
                        <a:pt x="10860" y="65966"/>
                        <a:pt x="10368" y="73425"/>
                        <a:pt x="10368" y="81213"/>
                      </a:cubicBezTo>
                      <a:cubicBezTo>
                        <a:pt x="10368" y="115558"/>
                        <a:pt x="19564" y="141645"/>
                        <a:pt x="37956" y="159473"/>
                      </a:cubicBezTo>
                      <a:cubicBezTo>
                        <a:pt x="38331" y="159849"/>
                        <a:pt x="38519" y="160318"/>
                        <a:pt x="38519" y="160881"/>
                      </a:cubicBezTo>
                      <a:cubicBezTo>
                        <a:pt x="38519" y="161163"/>
                        <a:pt x="38355" y="161468"/>
                        <a:pt x="38026" y="161796"/>
                      </a:cubicBezTo>
                      <a:cubicBezTo>
                        <a:pt x="37698" y="162124"/>
                        <a:pt x="37439" y="162289"/>
                        <a:pt x="37251" y="162289"/>
                      </a:cubicBezTo>
                      <a:lnTo>
                        <a:pt x="35704" y="162289"/>
                      </a:lnTo>
                      <a:cubicBezTo>
                        <a:pt x="35141" y="162289"/>
                        <a:pt x="34859" y="162195"/>
                        <a:pt x="34859" y="162007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" name="Freeform: Shape 2620">
                  <a:extLst>
                    <a:ext uri="{FF2B5EF4-FFF2-40B4-BE49-F238E27FC236}">
                      <a16:creationId xmlns:a16="http://schemas.microsoft.com/office/drawing/2014/main" id="{B4059E77-0576-FF3B-B2BD-3CA95F34173C}"/>
                    </a:ext>
                  </a:extLst>
                </p:cNvPr>
                <p:cNvSpPr/>
                <p:nvPr/>
              </p:nvSpPr>
              <p:spPr>
                <a:xfrm rot="-5400000">
                  <a:off x="3474995" y="1088179"/>
                  <a:ext cx="80371" cy="103032"/>
                </a:xfrm>
                <a:custGeom>
                  <a:avLst/>
                  <a:gdLst>
                    <a:gd name="csX0" fmla="*/ 368 w 80371"/>
                    <a:gd name="csY0" fmla="*/ 103161 h 103032"/>
                    <a:gd name="csX1" fmla="*/ 368 w 80371"/>
                    <a:gd name="csY1" fmla="*/ 97531 h 103032"/>
                    <a:gd name="csX2" fmla="*/ 9447 w 80371"/>
                    <a:gd name="csY2" fmla="*/ 96616 h 103032"/>
                    <a:gd name="csX3" fmla="*/ 13036 w 80371"/>
                    <a:gd name="csY3" fmla="*/ 92323 h 103032"/>
                    <a:gd name="csX4" fmla="*/ 13036 w 80371"/>
                    <a:gd name="csY4" fmla="*/ 14204 h 103032"/>
                    <a:gd name="csX5" fmla="*/ 9869 w 80371"/>
                    <a:gd name="csY5" fmla="*/ 8714 h 103032"/>
                    <a:gd name="csX6" fmla="*/ 368 w 80371"/>
                    <a:gd name="csY6" fmla="*/ 7588 h 103032"/>
                    <a:gd name="csX7" fmla="*/ 368 w 80371"/>
                    <a:gd name="csY7" fmla="*/ 1817 h 103032"/>
                    <a:gd name="csX8" fmla="*/ 24296 w 80371"/>
                    <a:gd name="csY8" fmla="*/ 128 h 103032"/>
                    <a:gd name="csX9" fmla="*/ 24296 w 80371"/>
                    <a:gd name="csY9" fmla="*/ 10122 h 103032"/>
                    <a:gd name="csX10" fmla="*/ 34713 w 80371"/>
                    <a:gd name="csY10" fmla="*/ 2662 h 103032"/>
                    <a:gd name="csX11" fmla="*/ 47240 w 80371"/>
                    <a:gd name="csY11" fmla="*/ 128 h 103032"/>
                    <a:gd name="csX12" fmla="*/ 64483 w 80371"/>
                    <a:gd name="csY12" fmla="*/ 5336 h 103032"/>
                    <a:gd name="csX13" fmla="*/ 76447 w 80371"/>
                    <a:gd name="csY13" fmla="*/ 18919 h 103032"/>
                    <a:gd name="csX14" fmla="*/ 80740 w 80371"/>
                    <a:gd name="csY14" fmla="*/ 36725 h 103032"/>
                    <a:gd name="csX15" fmla="*/ 75954 w 80371"/>
                    <a:gd name="csY15" fmla="*/ 55023 h 103032"/>
                    <a:gd name="csX16" fmla="*/ 62934 w 80371"/>
                    <a:gd name="csY16" fmla="*/ 68536 h 103032"/>
                    <a:gd name="csX17" fmla="*/ 44707 w 80371"/>
                    <a:gd name="csY17" fmla="*/ 73603 h 103032"/>
                    <a:gd name="csX18" fmla="*/ 24859 w 80371"/>
                    <a:gd name="csY18" fmla="*/ 64032 h 103032"/>
                    <a:gd name="csX19" fmla="*/ 24859 w 80371"/>
                    <a:gd name="csY19" fmla="*/ 92323 h 103032"/>
                    <a:gd name="csX20" fmla="*/ 28449 w 80371"/>
                    <a:gd name="csY20" fmla="*/ 96616 h 103032"/>
                    <a:gd name="csX21" fmla="*/ 37528 w 80371"/>
                    <a:gd name="csY21" fmla="*/ 97531 h 103032"/>
                    <a:gd name="csX22" fmla="*/ 37528 w 80371"/>
                    <a:gd name="csY22" fmla="*/ 103161 h 103032"/>
                    <a:gd name="csX23" fmla="*/ 368 w 80371"/>
                    <a:gd name="csY23" fmla="*/ 103161 h 103032"/>
                    <a:gd name="csX24" fmla="*/ 24859 w 80371"/>
                    <a:gd name="csY24" fmla="*/ 56008 h 103032"/>
                    <a:gd name="csX25" fmla="*/ 32742 w 80371"/>
                    <a:gd name="csY25" fmla="*/ 65579 h 103032"/>
                    <a:gd name="csX26" fmla="*/ 43862 w 80371"/>
                    <a:gd name="csY26" fmla="*/ 69380 h 103032"/>
                    <a:gd name="csX27" fmla="*/ 53785 w 80371"/>
                    <a:gd name="csY27" fmla="*/ 66354 h 103032"/>
                    <a:gd name="csX28" fmla="*/ 61034 w 80371"/>
                    <a:gd name="csY28" fmla="*/ 58260 h 103032"/>
                    <a:gd name="csX29" fmla="*/ 65327 w 80371"/>
                    <a:gd name="csY29" fmla="*/ 47563 h 103032"/>
                    <a:gd name="csX30" fmla="*/ 66664 w 80371"/>
                    <a:gd name="csY30" fmla="*/ 36725 h 103032"/>
                    <a:gd name="csX31" fmla="*/ 64342 w 80371"/>
                    <a:gd name="csY31" fmla="*/ 22719 h 103032"/>
                    <a:gd name="csX32" fmla="*/ 57234 w 80371"/>
                    <a:gd name="csY32" fmla="*/ 9982 h 103032"/>
                    <a:gd name="csX33" fmla="*/ 45691 w 80371"/>
                    <a:gd name="csY33" fmla="*/ 4773 h 103032"/>
                    <a:gd name="csX34" fmla="*/ 33587 w 80371"/>
                    <a:gd name="csY34" fmla="*/ 8151 h 103032"/>
                    <a:gd name="csX35" fmla="*/ 24859 w 80371"/>
                    <a:gd name="csY35" fmla="*/ 17301 h 103032"/>
                    <a:gd name="csX36" fmla="*/ 24859 w 80371"/>
                    <a:gd name="csY36" fmla="*/ 56008 h 10303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</a:cxnLst>
                  <a:rect l="l" t="t" r="r" b="b"/>
                  <a:pathLst>
                    <a:path w="80371" h="103032">
                      <a:moveTo>
                        <a:pt x="368" y="103161"/>
                      </a:moveTo>
                      <a:lnTo>
                        <a:pt x="368" y="97531"/>
                      </a:lnTo>
                      <a:cubicBezTo>
                        <a:pt x="4028" y="97531"/>
                        <a:pt x="7054" y="97226"/>
                        <a:pt x="9447" y="96616"/>
                      </a:cubicBezTo>
                      <a:cubicBezTo>
                        <a:pt x="11840" y="96006"/>
                        <a:pt x="13036" y="94575"/>
                        <a:pt x="13036" y="92323"/>
                      </a:cubicBezTo>
                      <a:lnTo>
                        <a:pt x="13036" y="14204"/>
                      </a:lnTo>
                      <a:cubicBezTo>
                        <a:pt x="13036" y="11295"/>
                        <a:pt x="11980" y="9465"/>
                        <a:pt x="9869" y="8714"/>
                      </a:cubicBezTo>
                      <a:cubicBezTo>
                        <a:pt x="7758" y="7963"/>
                        <a:pt x="4591" y="7588"/>
                        <a:pt x="368" y="7588"/>
                      </a:cubicBezTo>
                      <a:lnTo>
                        <a:pt x="368" y="1817"/>
                      </a:lnTo>
                      <a:lnTo>
                        <a:pt x="24296" y="128"/>
                      </a:lnTo>
                      <a:lnTo>
                        <a:pt x="24296" y="10122"/>
                      </a:lnTo>
                      <a:cubicBezTo>
                        <a:pt x="27299" y="6838"/>
                        <a:pt x="30771" y="4351"/>
                        <a:pt x="34713" y="2662"/>
                      </a:cubicBezTo>
                      <a:cubicBezTo>
                        <a:pt x="38654" y="973"/>
                        <a:pt x="42829" y="128"/>
                        <a:pt x="47240" y="128"/>
                      </a:cubicBezTo>
                      <a:cubicBezTo>
                        <a:pt x="53621" y="128"/>
                        <a:pt x="59368" y="1864"/>
                        <a:pt x="64483" y="5336"/>
                      </a:cubicBezTo>
                      <a:cubicBezTo>
                        <a:pt x="69596" y="8808"/>
                        <a:pt x="73584" y="13336"/>
                        <a:pt x="76447" y="18919"/>
                      </a:cubicBezTo>
                      <a:cubicBezTo>
                        <a:pt x="79309" y="24502"/>
                        <a:pt x="80740" y="30437"/>
                        <a:pt x="80740" y="36725"/>
                      </a:cubicBezTo>
                      <a:cubicBezTo>
                        <a:pt x="80740" y="43294"/>
                        <a:pt x="79145" y="49393"/>
                        <a:pt x="75954" y="55023"/>
                      </a:cubicBezTo>
                      <a:cubicBezTo>
                        <a:pt x="72764" y="60653"/>
                        <a:pt x="68424" y="65158"/>
                        <a:pt x="62934" y="68536"/>
                      </a:cubicBezTo>
                      <a:cubicBezTo>
                        <a:pt x="57444" y="71914"/>
                        <a:pt x="51369" y="73603"/>
                        <a:pt x="44707" y="73603"/>
                      </a:cubicBezTo>
                      <a:cubicBezTo>
                        <a:pt x="36918" y="73603"/>
                        <a:pt x="30302" y="70413"/>
                        <a:pt x="24859" y="64032"/>
                      </a:cubicBezTo>
                      <a:lnTo>
                        <a:pt x="24859" y="92323"/>
                      </a:lnTo>
                      <a:cubicBezTo>
                        <a:pt x="24859" y="94575"/>
                        <a:pt x="26056" y="96006"/>
                        <a:pt x="28449" y="96616"/>
                      </a:cubicBezTo>
                      <a:cubicBezTo>
                        <a:pt x="30842" y="97226"/>
                        <a:pt x="33868" y="97531"/>
                        <a:pt x="37528" y="97531"/>
                      </a:cubicBezTo>
                      <a:lnTo>
                        <a:pt x="37528" y="103161"/>
                      </a:lnTo>
                      <a:lnTo>
                        <a:pt x="368" y="103161"/>
                      </a:lnTo>
                      <a:close/>
                      <a:moveTo>
                        <a:pt x="24859" y="56008"/>
                      </a:moveTo>
                      <a:cubicBezTo>
                        <a:pt x="26736" y="59856"/>
                        <a:pt x="29364" y="63046"/>
                        <a:pt x="32742" y="65579"/>
                      </a:cubicBezTo>
                      <a:cubicBezTo>
                        <a:pt x="36120" y="68113"/>
                        <a:pt x="39826" y="69380"/>
                        <a:pt x="43862" y="69380"/>
                      </a:cubicBezTo>
                      <a:cubicBezTo>
                        <a:pt x="47615" y="69380"/>
                        <a:pt x="50923" y="68371"/>
                        <a:pt x="53785" y="66354"/>
                      </a:cubicBezTo>
                      <a:cubicBezTo>
                        <a:pt x="56647" y="64336"/>
                        <a:pt x="59063" y="61638"/>
                        <a:pt x="61034" y="58260"/>
                      </a:cubicBezTo>
                      <a:cubicBezTo>
                        <a:pt x="63005" y="54882"/>
                        <a:pt x="64435" y="51316"/>
                        <a:pt x="65327" y="47563"/>
                      </a:cubicBezTo>
                      <a:cubicBezTo>
                        <a:pt x="66218" y="43809"/>
                        <a:pt x="66664" y="40196"/>
                        <a:pt x="66664" y="36725"/>
                      </a:cubicBezTo>
                      <a:cubicBezTo>
                        <a:pt x="66664" y="32408"/>
                        <a:pt x="65890" y="27740"/>
                        <a:pt x="64342" y="22719"/>
                      </a:cubicBezTo>
                      <a:cubicBezTo>
                        <a:pt x="62793" y="17699"/>
                        <a:pt x="60424" y="13453"/>
                        <a:pt x="57234" y="9982"/>
                      </a:cubicBezTo>
                      <a:cubicBezTo>
                        <a:pt x="54043" y="6509"/>
                        <a:pt x="50195" y="4773"/>
                        <a:pt x="45691" y="4773"/>
                      </a:cubicBezTo>
                      <a:cubicBezTo>
                        <a:pt x="41281" y="4773"/>
                        <a:pt x="37246" y="5899"/>
                        <a:pt x="33587" y="8151"/>
                      </a:cubicBezTo>
                      <a:cubicBezTo>
                        <a:pt x="29927" y="10403"/>
                        <a:pt x="27018" y="13453"/>
                        <a:pt x="24859" y="17301"/>
                      </a:cubicBezTo>
                      <a:lnTo>
                        <a:pt x="24859" y="56008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2" name="Freeform: Shape 2621">
                  <a:extLst>
                    <a:ext uri="{FF2B5EF4-FFF2-40B4-BE49-F238E27FC236}">
                      <a16:creationId xmlns:a16="http://schemas.microsoft.com/office/drawing/2014/main" id="{0B7796BE-49CB-9EDC-4AF1-4A3CB5F5418A}"/>
                    </a:ext>
                  </a:extLst>
                </p:cNvPr>
                <p:cNvSpPr/>
                <p:nvPr/>
              </p:nvSpPr>
              <p:spPr>
                <a:xfrm rot="-5400000">
                  <a:off x="3437907" y="993834"/>
                  <a:ext cx="82341" cy="112462"/>
                </a:xfrm>
                <a:custGeom>
                  <a:avLst/>
                  <a:gdLst>
                    <a:gd name="csX0" fmla="*/ 354 w 82341"/>
                    <a:gd name="csY0" fmla="*/ 112585 h 112462"/>
                    <a:gd name="csX1" fmla="*/ 354 w 82341"/>
                    <a:gd name="csY1" fmla="*/ 106814 h 112462"/>
                    <a:gd name="csX2" fmla="*/ 9503 w 82341"/>
                    <a:gd name="csY2" fmla="*/ 105970 h 112462"/>
                    <a:gd name="csX3" fmla="*/ 13023 w 82341"/>
                    <a:gd name="csY3" fmla="*/ 101747 h 112462"/>
                    <a:gd name="csX4" fmla="*/ 13023 w 82341"/>
                    <a:gd name="csY4" fmla="*/ 16590 h 112462"/>
                    <a:gd name="csX5" fmla="*/ 11755 w 82341"/>
                    <a:gd name="csY5" fmla="*/ 10327 h 112462"/>
                    <a:gd name="csX6" fmla="*/ 8026 w 82341"/>
                    <a:gd name="csY6" fmla="*/ 8005 h 112462"/>
                    <a:gd name="csX7" fmla="*/ 354 w 82341"/>
                    <a:gd name="csY7" fmla="*/ 7582 h 112462"/>
                    <a:gd name="csX8" fmla="*/ 354 w 82341"/>
                    <a:gd name="csY8" fmla="*/ 1811 h 112462"/>
                    <a:gd name="csX9" fmla="*/ 24424 w 82341"/>
                    <a:gd name="csY9" fmla="*/ 122 h 112462"/>
                    <a:gd name="csX10" fmla="*/ 24424 w 82341"/>
                    <a:gd name="csY10" fmla="*/ 55861 h 112462"/>
                    <a:gd name="csX11" fmla="*/ 33995 w 82341"/>
                    <a:gd name="csY11" fmla="*/ 45023 h 112462"/>
                    <a:gd name="csX12" fmla="*/ 47367 w 82341"/>
                    <a:gd name="csY12" fmla="*/ 40941 h 112462"/>
                    <a:gd name="csX13" fmla="*/ 64328 w 82341"/>
                    <a:gd name="csY13" fmla="*/ 46290 h 112462"/>
                    <a:gd name="csX14" fmla="*/ 70029 w 82341"/>
                    <a:gd name="csY14" fmla="*/ 62758 h 112462"/>
                    <a:gd name="csX15" fmla="*/ 70029 w 82341"/>
                    <a:gd name="csY15" fmla="*/ 101747 h 112462"/>
                    <a:gd name="csX16" fmla="*/ 73547 w 82341"/>
                    <a:gd name="csY16" fmla="*/ 105970 h 112462"/>
                    <a:gd name="csX17" fmla="*/ 82696 w 82341"/>
                    <a:gd name="csY17" fmla="*/ 106814 h 112462"/>
                    <a:gd name="csX18" fmla="*/ 82696 w 82341"/>
                    <a:gd name="csY18" fmla="*/ 112585 h 112462"/>
                    <a:gd name="csX19" fmla="*/ 45537 w 82341"/>
                    <a:gd name="csY19" fmla="*/ 112585 h 112462"/>
                    <a:gd name="csX20" fmla="*/ 45537 w 82341"/>
                    <a:gd name="csY20" fmla="*/ 106814 h 112462"/>
                    <a:gd name="csX21" fmla="*/ 54615 w 82341"/>
                    <a:gd name="csY21" fmla="*/ 105970 h 112462"/>
                    <a:gd name="csX22" fmla="*/ 58205 w 82341"/>
                    <a:gd name="csY22" fmla="*/ 101747 h 112462"/>
                    <a:gd name="csX23" fmla="*/ 58205 w 82341"/>
                    <a:gd name="csY23" fmla="*/ 63321 h 112462"/>
                    <a:gd name="csX24" fmla="*/ 55883 w 82341"/>
                    <a:gd name="csY24" fmla="*/ 50231 h 112462"/>
                    <a:gd name="csX25" fmla="*/ 46522 w 82341"/>
                    <a:gd name="csY25" fmla="*/ 45164 h 112462"/>
                    <a:gd name="csX26" fmla="*/ 31040 w 82341"/>
                    <a:gd name="csY26" fmla="*/ 52694 h 112462"/>
                    <a:gd name="csX27" fmla="*/ 24987 w 82341"/>
                    <a:gd name="csY27" fmla="*/ 69796 h 112462"/>
                    <a:gd name="csX28" fmla="*/ 24987 w 82341"/>
                    <a:gd name="csY28" fmla="*/ 101747 h 112462"/>
                    <a:gd name="csX29" fmla="*/ 28505 w 82341"/>
                    <a:gd name="csY29" fmla="*/ 105970 h 112462"/>
                    <a:gd name="csX30" fmla="*/ 37514 w 82341"/>
                    <a:gd name="csY30" fmla="*/ 106814 h 112462"/>
                    <a:gd name="csX31" fmla="*/ 37514 w 82341"/>
                    <a:gd name="csY31" fmla="*/ 112585 h 112462"/>
                    <a:gd name="csX32" fmla="*/ 354 w 82341"/>
                    <a:gd name="csY32" fmla="*/ 112585 h 11246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</a:cxnLst>
                  <a:rect l="l" t="t" r="r" b="b"/>
                  <a:pathLst>
                    <a:path w="82341" h="112462">
                      <a:moveTo>
                        <a:pt x="354" y="112585"/>
                      </a:moveTo>
                      <a:lnTo>
                        <a:pt x="354" y="106814"/>
                      </a:lnTo>
                      <a:cubicBezTo>
                        <a:pt x="4108" y="106814"/>
                        <a:pt x="7158" y="106533"/>
                        <a:pt x="9503" y="105970"/>
                      </a:cubicBezTo>
                      <a:cubicBezTo>
                        <a:pt x="11850" y="105407"/>
                        <a:pt x="13023" y="103999"/>
                        <a:pt x="13023" y="101747"/>
                      </a:cubicBezTo>
                      <a:lnTo>
                        <a:pt x="13023" y="16590"/>
                      </a:lnTo>
                      <a:cubicBezTo>
                        <a:pt x="13023" y="13681"/>
                        <a:pt x="12600" y="11594"/>
                        <a:pt x="11755" y="10327"/>
                      </a:cubicBezTo>
                      <a:cubicBezTo>
                        <a:pt x="10911" y="9060"/>
                        <a:pt x="9668" y="8286"/>
                        <a:pt x="8026" y="8005"/>
                      </a:cubicBezTo>
                      <a:cubicBezTo>
                        <a:pt x="6383" y="7723"/>
                        <a:pt x="3826" y="7582"/>
                        <a:pt x="354" y="7582"/>
                      </a:cubicBezTo>
                      <a:lnTo>
                        <a:pt x="354" y="1811"/>
                      </a:lnTo>
                      <a:lnTo>
                        <a:pt x="24424" y="122"/>
                      </a:lnTo>
                      <a:lnTo>
                        <a:pt x="24424" y="55861"/>
                      </a:lnTo>
                      <a:cubicBezTo>
                        <a:pt x="26770" y="51357"/>
                        <a:pt x="29960" y="47744"/>
                        <a:pt x="33995" y="45023"/>
                      </a:cubicBezTo>
                      <a:cubicBezTo>
                        <a:pt x="38030" y="42301"/>
                        <a:pt x="42488" y="40941"/>
                        <a:pt x="47367" y="40941"/>
                      </a:cubicBezTo>
                      <a:cubicBezTo>
                        <a:pt x="54874" y="40941"/>
                        <a:pt x="60528" y="42724"/>
                        <a:pt x="64328" y="46290"/>
                      </a:cubicBezTo>
                      <a:cubicBezTo>
                        <a:pt x="68128" y="49856"/>
                        <a:pt x="70029" y="55345"/>
                        <a:pt x="70029" y="62758"/>
                      </a:cubicBezTo>
                      <a:lnTo>
                        <a:pt x="70029" y="101747"/>
                      </a:lnTo>
                      <a:cubicBezTo>
                        <a:pt x="70029" y="103999"/>
                        <a:pt x="71201" y="105407"/>
                        <a:pt x="73547" y="105970"/>
                      </a:cubicBezTo>
                      <a:cubicBezTo>
                        <a:pt x="75893" y="106533"/>
                        <a:pt x="78943" y="106814"/>
                        <a:pt x="82696" y="106814"/>
                      </a:cubicBezTo>
                      <a:lnTo>
                        <a:pt x="82696" y="112585"/>
                      </a:lnTo>
                      <a:lnTo>
                        <a:pt x="45537" y="112585"/>
                      </a:lnTo>
                      <a:lnTo>
                        <a:pt x="45537" y="106814"/>
                      </a:lnTo>
                      <a:cubicBezTo>
                        <a:pt x="49196" y="106814"/>
                        <a:pt x="52223" y="106533"/>
                        <a:pt x="54615" y="105970"/>
                      </a:cubicBezTo>
                      <a:cubicBezTo>
                        <a:pt x="57008" y="105407"/>
                        <a:pt x="58205" y="103999"/>
                        <a:pt x="58205" y="101747"/>
                      </a:cubicBezTo>
                      <a:lnTo>
                        <a:pt x="58205" y="63321"/>
                      </a:lnTo>
                      <a:cubicBezTo>
                        <a:pt x="58205" y="57973"/>
                        <a:pt x="57431" y="53609"/>
                        <a:pt x="55883" y="50231"/>
                      </a:cubicBezTo>
                      <a:cubicBezTo>
                        <a:pt x="54335" y="46853"/>
                        <a:pt x="51214" y="45164"/>
                        <a:pt x="46522" y="45164"/>
                      </a:cubicBezTo>
                      <a:cubicBezTo>
                        <a:pt x="40235" y="45164"/>
                        <a:pt x="35074" y="47674"/>
                        <a:pt x="31040" y="52694"/>
                      </a:cubicBezTo>
                      <a:cubicBezTo>
                        <a:pt x="27004" y="57714"/>
                        <a:pt x="24987" y="63415"/>
                        <a:pt x="24987" y="69796"/>
                      </a:cubicBezTo>
                      <a:lnTo>
                        <a:pt x="24987" y="101747"/>
                      </a:lnTo>
                      <a:cubicBezTo>
                        <a:pt x="24987" y="103999"/>
                        <a:pt x="26160" y="105407"/>
                        <a:pt x="28505" y="105970"/>
                      </a:cubicBezTo>
                      <a:cubicBezTo>
                        <a:pt x="30851" y="106533"/>
                        <a:pt x="33854" y="106814"/>
                        <a:pt x="37514" y="106814"/>
                      </a:cubicBezTo>
                      <a:lnTo>
                        <a:pt x="37514" y="112585"/>
                      </a:lnTo>
                      <a:lnTo>
                        <a:pt x="354" y="112585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3" name="Freeform: Shape 2622">
                  <a:extLst>
                    <a:ext uri="{FF2B5EF4-FFF2-40B4-BE49-F238E27FC236}">
                      <a16:creationId xmlns:a16="http://schemas.microsoft.com/office/drawing/2014/main" id="{59B0EE06-FA70-3BDF-E717-408C26900974}"/>
                    </a:ext>
                  </a:extLst>
                </p:cNvPr>
                <p:cNvSpPr/>
                <p:nvPr/>
              </p:nvSpPr>
              <p:spPr>
                <a:xfrm rot="-5400000">
                  <a:off x="3463454" y="886398"/>
                  <a:ext cx="62635" cy="162150"/>
                </a:xfrm>
                <a:custGeom>
                  <a:avLst/>
                  <a:gdLst>
                    <a:gd name="csX0" fmla="*/ 347 w 62635"/>
                    <a:gd name="csY0" fmla="*/ 159025 h 162150"/>
                    <a:gd name="csX1" fmla="*/ 488 w 62635"/>
                    <a:gd name="csY1" fmla="*/ 158320 h 162150"/>
                    <a:gd name="csX2" fmla="*/ 56790 w 62635"/>
                    <a:gd name="csY2" fmla="*/ 2082 h 162150"/>
                    <a:gd name="csX3" fmla="*/ 57986 w 62635"/>
                    <a:gd name="csY3" fmla="*/ 604 h 162150"/>
                    <a:gd name="csX4" fmla="*/ 59745 w 62635"/>
                    <a:gd name="csY4" fmla="*/ 111 h 162150"/>
                    <a:gd name="csX5" fmla="*/ 62069 w 62635"/>
                    <a:gd name="csY5" fmla="*/ 956 h 162150"/>
                    <a:gd name="csX6" fmla="*/ 62983 w 62635"/>
                    <a:gd name="csY6" fmla="*/ 3349 h 162150"/>
                    <a:gd name="csX7" fmla="*/ 62983 w 62635"/>
                    <a:gd name="csY7" fmla="*/ 4053 h 162150"/>
                    <a:gd name="csX8" fmla="*/ 6681 w 62635"/>
                    <a:gd name="csY8" fmla="*/ 160291 h 162150"/>
                    <a:gd name="csX9" fmla="*/ 3585 w 62635"/>
                    <a:gd name="csY9" fmla="*/ 162262 h 162150"/>
                    <a:gd name="csX10" fmla="*/ 1262 w 62635"/>
                    <a:gd name="csY10" fmla="*/ 161347 h 162150"/>
                    <a:gd name="csX11" fmla="*/ 347 w 62635"/>
                    <a:gd name="csY11" fmla="*/ 159025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</a:cxnLst>
                  <a:rect l="l" t="t" r="r" b="b"/>
                  <a:pathLst>
                    <a:path w="62635" h="162150">
                      <a:moveTo>
                        <a:pt x="347" y="159025"/>
                      </a:moveTo>
                      <a:cubicBezTo>
                        <a:pt x="347" y="158743"/>
                        <a:pt x="394" y="158508"/>
                        <a:pt x="488" y="158320"/>
                      </a:cubicBezTo>
                      <a:lnTo>
                        <a:pt x="56790" y="2082"/>
                      </a:lnTo>
                      <a:cubicBezTo>
                        <a:pt x="57071" y="1425"/>
                        <a:pt x="57470" y="933"/>
                        <a:pt x="57986" y="604"/>
                      </a:cubicBezTo>
                      <a:cubicBezTo>
                        <a:pt x="58502" y="276"/>
                        <a:pt x="59089" y="111"/>
                        <a:pt x="59745" y="111"/>
                      </a:cubicBezTo>
                      <a:cubicBezTo>
                        <a:pt x="60684" y="111"/>
                        <a:pt x="61458" y="393"/>
                        <a:pt x="62069" y="956"/>
                      </a:cubicBezTo>
                      <a:cubicBezTo>
                        <a:pt x="62678" y="1519"/>
                        <a:pt x="62983" y="2317"/>
                        <a:pt x="62983" y="3349"/>
                      </a:cubicBezTo>
                      <a:lnTo>
                        <a:pt x="62983" y="4053"/>
                      </a:lnTo>
                      <a:lnTo>
                        <a:pt x="6681" y="160291"/>
                      </a:lnTo>
                      <a:cubicBezTo>
                        <a:pt x="6024" y="161605"/>
                        <a:pt x="4992" y="162262"/>
                        <a:pt x="3585" y="162262"/>
                      </a:cubicBezTo>
                      <a:cubicBezTo>
                        <a:pt x="2646" y="162262"/>
                        <a:pt x="1872" y="161957"/>
                        <a:pt x="1262" y="161347"/>
                      </a:cubicBezTo>
                      <a:cubicBezTo>
                        <a:pt x="652" y="160737"/>
                        <a:pt x="347" y="159963"/>
                        <a:pt x="347" y="15902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4" name="Freeform: Shape 2623">
                  <a:extLst>
                    <a:ext uri="{FF2B5EF4-FFF2-40B4-BE49-F238E27FC236}">
                      <a16:creationId xmlns:a16="http://schemas.microsoft.com/office/drawing/2014/main" id="{41463C54-388C-57C7-D01C-B4EF9DAB8114}"/>
                    </a:ext>
                  </a:extLst>
                </p:cNvPr>
                <p:cNvSpPr/>
                <p:nvPr/>
              </p:nvSpPr>
              <p:spPr>
                <a:xfrm rot="-5400000">
                  <a:off x="3435795" y="824367"/>
                  <a:ext cx="127384" cy="71644"/>
                </a:xfrm>
                <a:custGeom>
                  <a:avLst/>
                  <a:gdLst>
                    <a:gd name="csX0" fmla="*/ 336 w 127384"/>
                    <a:gd name="csY0" fmla="*/ 71743 h 71644"/>
                    <a:gd name="csX1" fmla="*/ 336 w 127384"/>
                    <a:gd name="csY1" fmla="*/ 65972 h 71644"/>
                    <a:gd name="csX2" fmla="*/ 9485 w 127384"/>
                    <a:gd name="csY2" fmla="*/ 65128 h 71644"/>
                    <a:gd name="csX3" fmla="*/ 13004 w 127384"/>
                    <a:gd name="csY3" fmla="*/ 60905 h 71644"/>
                    <a:gd name="csX4" fmla="*/ 13004 w 127384"/>
                    <a:gd name="csY4" fmla="*/ 16567 h 71644"/>
                    <a:gd name="csX5" fmla="*/ 11737 w 127384"/>
                    <a:gd name="csY5" fmla="*/ 10374 h 71644"/>
                    <a:gd name="csX6" fmla="*/ 8007 w 127384"/>
                    <a:gd name="csY6" fmla="*/ 7981 h 71644"/>
                    <a:gd name="csX7" fmla="*/ 336 w 127384"/>
                    <a:gd name="csY7" fmla="*/ 7559 h 71644"/>
                    <a:gd name="csX8" fmla="*/ 336 w 127384"/>
                    <a:gd name="csY8" fmla="*/ 1788 h 71644"/>
                    <a:gd name="csX9" fmla="*/ 23842 w 127384"/>
                    <a:gd name="csY9" fmla="*/ 99 h 71644"/>
                    <a:gd name="csX10" fmla="*/ 23842 w 127384"/>
                    <a:gd name="csY10" fmla="*/ 15864 h 71644"/>
                    <a:gd name="csX11" fmla="*/ 33484 w 127384"/>
                    <a:gd name="csY11" fmla="*/ 4533 h 71644"/>
                    <a:gd name="csX12" fmla="*/ 47348 w 127384"/>
                    <a:gd name="csY12" fmla="*/ 99 h 71644"/>
                    <a:gd name="csX13" fmla="*/ 69306 w 127384"/>
                    <a:gd name="csY13" fmla="*/ 15301 h 71644"/>
                    <a:gd name="csX14" fmla="*/ 78807 w 127384"/>
                    <a:gd name="csY14" fmla="*/ 4322 h 71644"/>
                    <a:gd name="csX15" fmla="*/ 92531 w 127384"/>
                    <a:gd name="csY15" fmla="*/ 99 h 71644"/>
                    <a:gd name="csX16" fmla="*/ 104917 w 127384"/>
                    <a:gd name="csY16" fmla="*/ 2492 h 71644"/>
                    <a:gd name="csX17" fmla="*/ 112518 w 127384"/>
                    <a:gd name="csY17" fmla="*/ 9741 h 71644"/>
                    <a:gd name="csX18" fmla="*/ 115051 w 127384"/>
                    <a:gd name="csY18" fmla="*/ 21916 h 71644"/>
                    <a:gd name="csX19" fmla="*/ 115051 w 127384"/>
                    <a:gd name="csY19" fmla="*/ 60905 h 71644"/>
                    <a:gd name="csX20" fmla="*/ 118641 w 127384"/>
                    <a:gd name="csY20" fmla="*/ 65128 h 71644"/>
                    <a:gd name="csX21" fmla="*/ 127720 w 127384"/>
                    <a:gd name="csY21" fmla="*/ 65972 h 71644"/>
                    <a:gd name="csX22" fmla="*/ 127720 w 127384"/>
                    <a:gd name="csY22" fmla="*/ 71743 h 71644"/>
                    <a:gd name="csX23" fmla="*/ 90560 w 127384"/>
                    <a:gd name="csY23" fmla="*/ 71743 h 71644"/>
                    <a:gd name="csX24" fmla="*/ 90560 w 127384"/>
                    <a:gd name="csY24" fmla="*/ 65972 h 71644"/>
                    <a:gd name="csX25" fmla="*/ 99639 w 127384"/>
                    <a:gd name="csY25" fmla="*/ 65128 h 71644"/>
                    <a:gd name="csX26" fmla="*/ 103228 w 127384"/>
                    <a:gd name="csY26" fmla="*/ 60905 h 71644"/>
                    <a:gd name="csX27" fmla="*/ 103228 w 127384"/>
                    <a:gd name="csY27" fmla="*/ 22479 h 71644"/>
                    <a:gd name="csX28" fmla="*/ 100906 w 127384"/>
                    <a:gd name="csY28" fmla="*/ 9318 h 71644"/>
                    <a:gd name="csX29" fmla="*/ 91545 w 127384"/>
                    <a:gd name="csY29" fmla="*/ 4322 h 71644"/>
                    <a:gd name="csX30" fmla="*/ 76062 w 127384"/>
                    <a:gd name="csY30" fmla="*/ 11852 h 71644"/>
                    <a:gd name="csX31" fmla="*/ 70010 w 127384"/>
                    <a:gd name="csY31" fmla="*/ 28954 h 71644"/>
                    <a:gd name="csX32" fmla="*/ 70010 w 127384"/>
                    <a:gd name="csY32" fmla="*/ 60905 h 71644"/>
                    <a:gd name="csX33" fmla="*/ 73528 w 127384"/>
                    <a:gd name="csY33" fmla="*/ 65128 h 71644"/>
                    <a:gd name="csX34" fmla="*/ 82678 w 127384"/>
                    <a:gd name="csY34" fmla="*/ 65972 h 71644"/>
                    <a:gd name="csX35" fmla="*/ 82678 w 127384"/>
                    <a:gd name="csY35" fmla="*/ 71743 h 71644"/>
                    <a:gd name="csX36" fmla="*/ 45519 w 127384"/>
                    <a:gd name="csY36" fmla="*/ 71743 h 71644"/>
                    <a:gd name="csX37" fmla="*/ 45519 w 127384"/>
                    <a:gd name="csY37" fmla="*/ 65972 h 71644"/>
                    <a:gd name="csX38" fmla="*/ 54597 w 127384"/>
                    <a:gd name="csY38" fmla="*/ 65128 h 71644"/>
                    <a:gd name="csX39" fmla="*/ 58186 w 127384"/>
                    <a:gd name="csY39" fmla="*/ 60905 h 71644"/>
                    <a:gd name="csX40" fmla="*/ 58186 w 127384"/>
                    <a:gd name="csY40" fmla="*/ 22479 h 71644"/>
                    <a:gd name="csX41" fmla="*/ 55864 w 127384"/>
                    <a:gd name="csY41" fmla="*/ 9389 h 71644"/>
                    <a:gd name="csX42" fmla="*/ 46503 w 127384"/>
                    <a:gd name="csY42" fmla="*/ 4322 h 71644"/>
                    <a:gd name="csX43" fmla="*/ 31021 w 127384"/>
                    <a:gd name="csY43" fmla="*/ 11852 h 71644"/>
                    <a:gd name="csX44" fmla="*/ 24968 w 127384"/>
                    <a:gd name="csY44" fmla="*/ 28954 h 71644"/>
                    <a:gd name="csX45" fmla="*/ 24968 w 127384"/>
                    <a:gd name="csY45" fmla="*/ 60905 h 71644"/>
                    <a:gd name="csX46" fmla="*/ 28487 w 127384"/>
                    <a:gd name="csY46" fmla="*/ 65128 h 71644"/>
                    <a:gd name="csX47" fmla="*/ 37495 w 127384"/>
                    <a:gd name="csY47" fmla="*/ 65972 h 71644"/>
                    <a:gd name="csX48" fmla="*/ 37495 w 127384"/>
                    <a:gd name="csY48" fmla="*/ 71743 h 71644"/>
                    <a:gd name="csX49" fmla="*/ 336 w 127384"/>
                    <a:gd name="csY49" fmla="*/ 71743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</a:cxnLst>
                  <a:rect l="l" t="t" r="r" b="b"/>
                  <a:pathLst>
                    <a:path w="127384" h="71644">
                      <a:moveTo>
                        <a:pt x="336" y="71743"/>
                      </a:moveTo>
                      <a:lnTo>
                        <a:pt x="336" y="65972"/>
                      </a:lnTo>
                      <a:cubicBezTo>
                        <a:pt x="4089" y="65972"/>
                        <a:pt x="7139" y="65691"/>
                        <a:pt x="9485" y="65128"/>
                      </a:cubicBezTo>
                      <a:cubicBezTo>
                        <a:pt x="11831" y="64565"/>
                        <a:pt x="13004" y="63157"/>
                        <a:pt x="13004" y="60905"/>
                      </a:cubicBezTo>
                      <a:lnTo>
                        <a:pt x="13004" y="16567"/>
                      </a:lnTo>
                      <a:cubicBezTo>
                        <a:pt x="13004" y="13752"/>
                        <a:pt x="12582" y="11688"/>
                        <a:pt x="11737" y="10374"/>
                      </a:cubicBezTo>
                      <a:cubicBezTo>
                        <a:pt x="10893" y="9060"/>
                        <a:pt x="9649" y="8263"/>
                        <a:pt x="8007" y="7981"/>
                      </a:cubicBezTo>
                      <a:cubicBezTo>
                        <a:pt x="6365" y="7700"/>
                        <a:pt x="3808" y="7559"/>
                        <a:pt x="336" y="7559"/>
                      </a:cubicBezTo>
                      <a:lnTo>
                        <a:pt x="336" y="1788"/>
                      </a:lnTo>
                      <a:lnTo>
                        <a:pt x="23842" y="99"/>
                      </a:lnTo>
                      <a:lnTo>
                        <a:pt x="23842" y="15864"/>
                      </a:lnTo>
                      <a:cubicBezTo>
                        <a:pt x="26000" y="11266"/>
                        <a:pt x="29214" y="7489"/>
                        <a:pt x="33484" y="4533"/>
                      </a:cubicBezTo>
                      <a:cubicBezTo>
                        <a:pt x="37754" y="1577"/>
                        <a:pt x="42375" y="99"/>
                        <a:pt x="47348" y="99"/>
                      </a:cubicBezTo>
                      <a:cubicBezTo>
                        <a:pt x="59828" y="99"/>
                        <a:pt x="67148" y="5166"/>
                        <a:pt x="69306" y="15301"/>
                      </a:cubicBezTo>
                      <a:cubicBezTo>
                        <a:pt x="71465" y="10796"/>
                        <a:pt x="74632" y="7137"/>
                        <a:pt x="78807" y="4322"/>
                      </a:cubicBezTo>
                      <a:cubicBezTo>
                        <a:pt x="82983" y="1507"/>
                        <a:pt x="87557" y="99"/>
                        <a:pt x="92531" y="99"/>
                      </a:cubicBezTo>
                      <a:cubicBezTo>
                        <a:pt x="97410" y="99"/>
                        <a:pt x="101539" y="897"/>
                        <a:pt x="104917" y="2492"/>
                      </a:cubicBezTo>
                      <a:cubicBezTo>
                        <a:pt x="108295" y="4087"/>
                        <a:pt x="110829" y="6504"/>
                        <a:pt x="112518" y="9741"/>
                      </a:cubicBezTo>
                      <a:cubicBezTo>
                        <a:pt x="114207" y="12978"/>
                        <a:pt x="115051" y="17037"/>
                        <a:pt x="115051" y="21916"/>
                      </a:cubicBezTo>
                      <a:lnTo>
                        <a:pt x="115051" y="60905"/>
                      </a:lnTo>
                      <a:cubicBezTo>
                        <a:pt x="115051" y="63157"/>
                        <a:pt x="116248" y="64565"/>
                        <a:pt x="118641" y="65128"/>
                      </a:cubicBezTo>
                      <a:cubicBezTo>
                        <a:pt x="121034" y="65691"/>
                        <a:pt x="124060" y="65972"/>
                        <a:pt x="127720" y="65972"/>
                      </a:cubicBezTo>
                      <a:lnTo>
                        <a:pt x="127720" y="71743"/>
                      </a:lnTo>
                      <a:lnTo>
                        <a:pt x="90560" y="71743"/>
                      </a:lnTo>
                      <a:lnTo>
                        <a:pt x="90560" y="65972"/>
                      </a:lnTo>
                      <a:cubicBezTo>
                        <a:pt x="94220" y="65972"/>
                        <a:pt x="97246" y="65691"/>
                        <a:pt x="99639" y="65128"/>
                      </a:cubicBezTo>
                      <a:cubicBezTo>
                        <a:pt x="102032" y="64565"/>
                        <a:pt x="103228" y="63157"/>
                        <a:pt x="103228" y="60905"/>
                      </a:cubicBezTo>
                      <a:lnTo>
                        <a:pt x="103228" y="22479"/>
                      </a:lnTo>
                      <a:cubicBezTo>
                        <a:pt x="103228" y="17036"/>
                        <a:pt x="102454" y="12649"/>
                        <a:pt x="100906" y="9318"/>
                      </a:cubicBezTo>
                      <a:cubicBezTo>
                        <a:pt x="99357" y="5987"/>
                        <a:pt x="96237" y="4322"/>
                        <a:pt x="91545" y="4322"/>
                      </a:cubicBezTo>
                      <a:cubicBezTo>
                        <a:pt x="85258" y="4322"/>
                        <a:pt x="80098" y="6832"/>
                        <a:pt x="76062" y="11852"/>
                      </a:cubicBezTo>
                      <a:cubicBezTo>
                        <a:pt x="72027" y="16872"/>
                        <a:pt x="70010" y="22573"/>
                        <a:pt x="70010" y="28954"/>
                      </a:cubicBezTo>
                      <a:lnTo>
                        <a:pt x="70010" y="60905"/>
                      </a:lnTo>
                      <a:cubicBezTo>
                        <a:pt x="70010" y="63157"/>
                        <a:pt x="71183" y="64565"/>
                        <a:pt x="73528" y="65128"/>
                      </a:cubicBezTo>
                      <a:cubicBezTo>
                        <a:pt x="75875" y="65691"/>
                        <a:pt x="78925" y="65972"/>
                        <a:pt x="82678" y="65972"/>
                      </a:cubicBezTo>
                      <a:lnTo>
                        <a:pt x="82678" y="71743"/>
                      </a:lnTo>
                      <a:lnTo>
                        <a:pt x="45519" y="71743"/>
                      </a:lnTo>
                      <a:lnTo>
                        <a:pt x="45519" y="65972"/>
                      </a:lnTo>
                      <a:cubicBezTo>
                        <a:pt x="49178" y="65972"/>
                        <a:pt x="52204" y="65691"/>
                        <a:pt x="54597" y="65128"/>
                      </a:cubicBezTo>
                      <a:cubicBezTo>
                        <a:pt x="56990" y="64565"/>
                        <a:pt x="58186" y="63157"/>
                        <a:pt x="58186" y="60905"/>
                      </a:cubicBezTo>
                      <a:lnTo>
                        <a:pt x="58186" y="22479"/>
                      </a:lnTo>
                      <a:cubicBezTo>
                        <a:pt x="58186" y="17131"/>
                        <a:pt x="57412" y="12767"/>
                        <a:pt x="55864" y="9389"/>
                      </a:cubicBezTo>
                      <a:cubicBezTo>
                        <a:pt x="54316" y="6011"/>
                        <a:pt x="51196" y="4322"/>
                        <a:pt x="46503" y="4322"/>
                      </a:cubicBezTo>
                      <a:cubicBezTo>
                        <a:pt x="40217" y="4322"/>
                        <a:pt x="35056" y="6832"/>
                        <a:pt x="31021" y="11852"/>
                      </a:cubicBezTo>
                      <a:cubicBezTo>
                        <a:pt x="26986" y="16872"/>
                        <a:pt x="24968" y="22573"/>
                        <a:pt x="24968" y="28954"/>
                      </a:cubicBezTo>
                      <a:lnTo>
                        <a:pt x="24968" y="60905"/>
                      </a:lnTo>
                      <a:cubicBezTo>
                        <a:pt x="24968" y="63157"/>
                        <a:pt x="26141" y="64565"/>
                        <a:pt x="28487" y="65128"/>
                      </a:cubicBezTo>
                      <a:cubicBezTo>
                        <a:pt x="30833" y="65691"/>
                        <a:pt x="33836" y="65972"/>
                        <a:pt x="37495" y="65972"/>
                      </a:cubicBezTo>
                      <a:lnTo>
                        <a:pt x="37495" y="71743"/>
                      </a:lnTo>
                      <a:lnTo>
                        <a:pt x="336" y="71743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5" name="Freeform: Shape 2624">
                  <a:extLst>
                    <a:ext uri="{FF2B5EF4-FFF2-40B4-BE49-F238E27FC236}">
                      <a16:creationId xmlns:a16="http://schemas.microsoft.com/office/drawing/2014/main" id="{DD0C1A1F-31FB-10AB-F562-5FA6E400DE3D}"/>
                    </a:ext>
                  </a:extLst>
                </p:cNvPr>
                <p:cNvSpPr/>
                <p:nvPr/>
              </p:nvSpPr>
              <p:spPr>
                <a:xfrm rot="-5400000">
                  <a:off x="3472110" y="729121"/>
                  <a:ext cx="54753" cy="71644"/>
                </a:xfrm>
                <a:custGeom>
                  <a:avLst/>
                  <a:gdLst>
                    <a:gd name="csX0" fmla="*/ 325 w 54753"/>
                    <a:gd name="csY0" fmla="*/ 71733 h 71644"/>
                    <a:gd name="csX1" fmla="*/ 325 w 54753"/>
                    <a:gd name="csY1" fmla="*/ 65962 h 71644"/>
                    <a:gd name="csX2" fmla="*/ 9404 w 54753"/>
                    <a:gd name="csY2" fmla="*/ 65118 h 71644"/>
                    <a:gd name="csX3" fmla="*/ 12993 w 54753"/>
                    <a:gd name="csY3" fmla="*/ 60895 h 71644"/>
                    <a:gd name="csX4" fmla="*/ 12993 w 54753"/>
                    <a:gd name="csY4" fmla="*/ 16557 h 71644"/>
                    <a:gd name="csX5" fmla="*/ 11656 w 54753"/>
                    <a:gd name="csY5" fmla="*/ 10363 h 71644"/>
                    <a:gd name="csX6" fmla="*/ 7855 w 54753"/>
                    <a:gd name="csY6" fmla="*/ 7971 h 71644"/>
                    <a:gd name="csX7" fmla="*/ 325 w 54753"/>
                    <a:gd name="csY7" fmla="*/ 7548 h 71644"/>
                    <a:gd name="csX8" fmla="*/ 325 w 54753"/>
                    <a:gd name="csY8" fmla="*/ 1777 h 71644"/>
                    <a:gd name="csX9" fmla="*/ 23549 w 54753"/>
                    <a:gd name="csY9" fmla="*/ 88 h 71644"/>
                    <a:gd name="csX10" fmla="*/ 23549 w 54753"/>
                    <a:gd name="csY10" fmla="*/ 15853 h 71644"/>
                    <a:gd name="csX11" fmla="*/ 30939 w 54753"/>
                    <a:gd name="csY11" fmla="*/ 4452 h 71644"/>
                    <a:gd name="csX12" fmla="*/ 42692 w 54753"/>
                    <a:gd name="csY12" fmla="*/ 88 h 71644"/>
                    <a:gd name="csX13" fmla="*/ 51278 w 54753"/>
                    <a:gd name="csY13" fmla="*/ 2903 h 71644"/>
                    <a:gd name="csX14" fmla="*/ 55079 w 54753"/>
                    <a:gd name="csY14" fmla="*/ 10505 h 71644"/>
                    <a:gd name="csX15" fmla="*/ 52967 w 54753"/>
                    <a:gd name="csY15" fmla="*/ 15501 h 71644"/>
                    <a:gd name="csX16" fmla="*/ 47759 w 54753"/>
                    <a:gd name="csY16" fmla="*/ 17683 h 71644"/>
                    <a:gd name="csX17" fmla="*/ 42692 w 54753"/>
                    <a:gd name="csY17" fmla="*/ 15572 h 71644"/>
                    <a:gd name="csX18" fmla="*/ 40581 w 54753"/>
                    <a:gd name="csY18" fmla="*/ 10505 h 71644"/>
                    <a:gd name="csX19" fmla="*/ 43677 w 54753"/>
                    <a:gd name="csY19" fmla="*/ 4311 h 71644"/>
                    <a:gd name="csX20" fmla="*/ 42692 w 54753"/>
                    <a:gd name="csY20" fmla="*/ 4311 h 71644"/>
                    <a:gd name="csX21" fmla="*/ 31924 w 54753"/>
                    <a:gd name="csY21" fmla="*/ 9026 h 71644"/>
                    <a:gd name="csX22" fmla="*/ 26012 w 54753"/>
                    <a:gd name="csY22" fmla="*/ 20780 h 71644"/>
                    <a:gd name="csX23" fmla="*/ 24253 w 54753"/>
                    <a:gd name="csY23" fmla="*/ 34292 h 71644"/>
                    <a:gd name="csX24" fmla="*/ 24253 w 54753"/>
                    <a:gd name="csY24" fmla="*/ 60895 h 71644"/>
                    <a:gd name="csX25" fmla="*/ 40018 w 54753"/>
                    <a:gd name="csY25" fmla="*/ 65962 h 71644"/>
                    <a:gd name="csX26" fmla="*/ 40018 w 54753"/>
                    <a:gd name="csY26" fmla="*/ 71733 h 71644"/>
                    <a:gd name="csX27" fmla="*/ 325 w 54753"/>
                    <a:gd name="csY27" fmla="*/ 71733 h 7164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</a:cxnLst>
                  <a:rect l="l" t="t" r="r" b="b"/>
                  <a:pathLst>
                    <a:path w="54753" h="71644">
                      <a:moveTo>
                        <a:pt x="325" y="71733"/>
                      </a:moveTo>
                      <a:lnTo>
                        <a:pt x="325" y="65962"/>
                      </a:lnTo>
                      <a:cubicBezTo>
                        <a:pt x="3984" y="65962"/>
                        <a:pt x="7010" y="65681"/>
                        <a:pt x="9404" y="65118"/>
                      </a:cubicBezTo>
                      <a:cubicBezTo>
                        <a:pt x="11796" y="64554"/>
                        <a:pt x="12993" y="63147"/>
                        <a:pt x="12993" y="60895"/>
                      </a:cubicBezTo>
                      <a:lnTo>
                        <a:pt x="12993" y="16557"/>
                      </a:lnTo>
                      <a:cubicBezTo>
                        <a:pt x="12993" y="13742"/>
                        <a:pt x="12547" y="11677"/>
                        <a:pt x="11656" y="10363"/>
                      </a:cubicBezTo>
                      <a:cubicBezTo>
                        <a:pt x="10764" y="9050"/>
                        <a:pt x="9497" y="8252"/>
                        <a:pt x="7855" y="7971"/>
                      </a:cubicBezTo>
                      <a:cubicBezTo>
                        <a:pt x="6213" y="7689"/>
                        <a:pt x="3703" y="7548"/>
                        <a:pt x="325" y="7548"/>
                      </a:cubicBezTo>
                      <a:lnTo>
                        <a:pt x="325" y="1777"/>
                      </a:lnTo>
                      <a:lnTo>
                        <a:pt x="23549" y="88"/>
                      </a:lnTo>
                      <a:lnTo>
                        <a:pt x="23549" y="15853"/>
                      </a:lnTo>
                      <a:cubicBezTo>
                        <a:pt x="25238" y="11161"/>
                        <a:pt x="27701" y="7361"/>
                        <a:pt x="30939" y="4452"/>
                      </a:cubicBezTo>
                      <a:cubicBezTo>
                        <a:pt x="34176" y="1543"/>
                        <a:pt x="38094" y="88"/>
                        <a:pt x="42692" y="88"/>
                      </a:cubicBezTo>
                      <a:cubicBezTo>
                        <a:pt x="45882" y="88"/>
                        <a:pt x="48744" y="1027"/>
                        <a:pt x="51278" y="2903"/>
                      </a:cubicBezTo>
                      <a:cubicBezTo>
                        <a:pt x="53812" y="4780"/>
                        <a:pt x="55079" y="7314"/>
                        <a:pt x="55079" y="10505"/>
                      </a:cubicBezTo>
                      <a:cubicBezTo>
                        <a:pt x="55079" y="12381"/>
                        <a:pt x="54375" y="14047"/>
                        <a:pt x="52967" y="15501"/>
                      </a:cubicBezTo>
                      <a:cubicBezTo>
                        <a:pt x="51559" y="16955"/>
                        <a:pt x="49823" y="17683"/>
                        <a:pt x="47759" y="17683"/>
                      </a:cubicBezTo>
                      <a:cubicBezTo>
                        <a:pt x="45788" y="17683"/>
                        <a:pt x="44099" y="16979"/>
                        <a:pt x="42692" y="15572"/>
                      </a:cubicBezTo>
                      <a:cubicBezTo>
                        <a:pt x="41285" y="14164"/>
                        <a:pt x="40581" y="12475"/>
                        <a:pt x="40581" y="10505"/>
                      </a:cubicBezTo>
                      <a:cubicBezTo>
                        <a:pt x="40581" y="7596"/>
                        <a:pt x="41613" y="5531"/>
                        <a:pt x="43677" y="4311"/>
                      </a:cubicBezTo>
                      <a:lnTo>
                        <a:pt x="42692" y="4311"/>
                      </a:lnTo>
                      <a:cubicBezTo>
                        <a:pt x="38282" y="4311"/>
                        <a:pt x="34692" y="5883"/>
                        <a:pt x="31924" y="9026"/>
                      </a:cubicBezTo>
                      <a:cubicBezTo>
                        <a:pt x="29156" y="12170"/>
                        <a:pt x="27185" y="16088"/>
                        <a:pt x="26012" y="20780"/>
                      </a:cubicBezTo>
                      <a:cubicBezTo>
                        <a:pt x="24839" y="25471"/>
                        <a:pt x="24253" y="29975"/>
                        <a:pt x="24253" y="34292"/>
                      </a:cubicBezTo>
                      <a:lnTo>
                        <a:pt x="24253" y="60895"/>
                      </a:lnTo>
                      <a:cubicBezTo>
                        <a:pt x="24253" y="64273"/>
                        <a:pt x="29508" y="65962"/>
                        <a:pt x="40018" y="65962"/>
                      </a:cubicBezTo>
                      <a:lnTo>
                        <a:pt x="40018" y="71733"/>
                      </a:lnTo>
                      <a:lnTo>
                        <a:pt x="325" y="71733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6" name="Freeform: Shape 2625">
                  <a:extLst>
                    <a:ext uri="{FF2B5EF4-FFF2-40B4-BE49-F238E27FC236}">
                      <a16:creationId xmlns:a16="http://schemas.microsoft.com/office/drawing/2014/main" id="{0C0E7643-97E8-C5DA-9D79-606766185E70}"/>
                    </a:ext>
                  </a:extLst>
                </p:cNvPr>
                <p:cNvSpPr/>
                <p:nvPr/>
              </p:nvSpPr>
              <p:spPr>
                <a:xfrm rot="-5400000">
                  <a:off x="3463172" y="654004"/>
                  <a:ext cx="73473" cy="74460"/>
                </a:xfrm>
                <a:custGeom>
                  <a:avLst/>
                  <a:gdLst>
                    <a:gd name="csX0" fmla="*/ 317 w 73473"/>
                    <a:gd name="csY0" fmla="*/ 56805 h 74460"/>
                    <a:gd name="csX1" fmla="*/ 7917 w 73473"/>
                    <a:gd name="csY1" fmla="*/ 41040 h 74460"/>
                    <a:gd name="csX2" fmla="*/ 26146 w 73473"/>
                    <a:gd name="csY2" fmla="*/ 32525 h 74460"/>
                    <a:gd name="csX3" fmla="*/ 46485 w 73473"/>
                    <a:gd name="csY3" fmla="*/ 30062 h 74460"/>
                    <a:gd name="csX4" fmla="*/ 46485 w 73473"/>
                    <a:gd name="csY4" fmla="*/ 23446 h 74460"/>
                    <a:gd name="csX5" fmla="*/ 44373 w 73473"/>
                    <a:gd name="csY5" fmla="*/ 14297 h 74460"/>
                    <a:gd name="csX6" fmla="*/ 38392 w 73473"/>
                    <a:gd name="csY6" fmla="*/ 7118 h 74460"/>
                    <a:gd name="csX7" fmla="*/ 29875 w 73473"/>
                    <a:gd name="csY7" fmla="*/ 4303 h 74460"/>
                    <a:gd name="csX8" fmla="*/ 13548 w 73473"/>
                    <a:gd name="csY8" fmla="*/ 9089 h 74460"/>
                    <a:gd name="csX9" fmla="*/ 18544 w 73473"/>
                    <a:gd name="csY9" fmla="*/ 11411 h 74460"/>
                    <a:gd name="csX10" fmla="*/ 20586 w 73473"/>
                    <a:gd name="csY10" fmla="*/ 16830 h 74460"/>
                    <a:gd name="csX11" fmla="*/ 18334 w 73473"/>
                    <a:gd name="csY11" fmla="*/ 22390 h 74460"/>
                    <a:gd name="csX12" fmla="*/ 12844 w 73473"/>
                    <a:gd name="csY12" fmla="*/ 24713 h 74460"/>
                    <a:gd name="csX13" fmla="*/ 7284 w 73473"/>
                    <a:gd name="csY13" fmla="*/ 22390 h 74460"/>
                    <a:gd name="csX14" fmla="*/ 4962 w 73473"/>
                    <a:gd name="csY14" fmla="*/ 16830 h 74460"/>
                    <a:gd name="csX15" fmla="*/ 12774 w 73473"/>
                    <a:gd name="csY15" fmla="*/ 4233 h 74460"/>
                    <a:gd name="csX16" fmla="*/ 29875 w 73473"/>
                    <a:gd name="csY16" fmla="*/ 80 h 74460"/>
                    <a:gd name="csX17" fmla="*/ 43107 w 73473"/>
                    <a:gd name="csY17" fmla="*/ 2895 h 74460"/>
                    <a:gd name="csX18" fmla="*/ 53944 w 73473"/>
                    <a:gd name="csY18" fmla="*/ 10919 h 74460"/>
                    <a:gd name="csX19" fmla="*/ 58168 w 73473"/>
                    <a:gd name="csY19" fmla="*/ 23024 h 74460"/>
                    <a:gd name="csX20" fmla="*/ 58168 w 73473"/>
                    <a:gd name="csY20" fmla="*/ 59620 h 74460"/>
                    <a:gd name="csX21" fmla="*/ 59504 w 73473"/>
                    <a:gd name="csY21" fmla="*/ 65391 h 74460"/>
                    <a:gd name="csX22" fmla="*/ 63798 w 73473"/>
                    <a:gd name="csY22" fmla="*/ 68065 h 74460"/>
                    <a:gd name="csX23" fmla="*/ 67739 w 73473"/>
                    <a:gd name="csY23" fmla="*/ 65391 h 74460"/>
                    <a:gd name="csX24" fmla="*/ 69006 w 73473"/>
                    <a:gd name="csY24" fmla="*/ 59620 h 74460"/>
                    <a:gd name="csX25" fmla="*/ 69006 w 73473"/>
                    <a:gd name="csY25" fmla="*/ 49204 h 74460"/>
                    <a:gd name="csX26" fmla="*/ 73791 w 73473"/>
                    <a:gd name="csY26" fmla="*/ 49204 h 74460"/>
                    <a:gd name="csX27" fmla="*/ 73791 w 73473"/>
                    <a:gd name="csY27" fmla="*/ 59620 h 74460"/>
                    <a:gd name="csX28" fmla="*/ 71891 w 73473"/>
                    <a:gd name="csY28" fmla="*/ 66446 h 74460"/>
                    <a:gd name="csX29" fmla="*/ 66824 w 73473"/>
                    <a:gd name="csY29" fmla="*/ 71725 h 74460"/>
                    <a:gd name="csX30" fmla="*/ 59857 w 73473"/>
                    <a:gd name="csY30" fmla="*/ 73695 h 74460"/>
                    <a:gd name="csX31" fmla="*/ 51622 w 73473"/>
                    <a:gd name="csY31" fmla="*/ 69965 h 74460"/>
                    <a:gd name="csX32" fmla="*/ 47892 w 73473"/>
                    <a:gd name="csY32" fmla="*/ 61168 h 74460"/>
                    <a:gd name="csX33" fmla="*/ 38955 w 73473"/>
                    <a:gd name="csY33" fmla="*/ 70951 h 74460"/>
                    <a:gd name="csX34" fmla="*/ 26497 w 73473"/>
                    <a:gd name="csY34" fmla="*/ 74540 h 74460"/>
                    <a:gd name="csX35" fmla="*/ 14322 w 73473"/>
                    <a:gd name="csY35" fmla="*/ 72710 h 74460"/>
                    <a:gd name="csX36" fmla="*/ 4328 w 73473"/>
                    <a:gd name="csY36" fmla="*/ 66939 h 74460"/>
                    <a:gd name="csX37" fmla="*/ 317 w 73473"/>
                    <a:gd name="csY37" fmla="*/ 56805 h 74460"/>
                    <a:gd name="csX38" fmla="*/ 13548 w 73473"/>
                    <a:gd name="csY38" fmla="*/ 56805 h 74460"/>
                    <a:gd name="csX39" fmla="*/ 17700 w 73473"/>
                    <a:gd name="csY39" fmla="*/ 66376 h 74460"/>
                    <a:gd name="csX40" fmla="*/ 27623 w 73473"/>
                    <a:gd name="csY40" fmla="*/ 70317 h 74460"/>
                    <a:gd name="csX41" fmla="*/ 37124 w 73473"/>
                    <a:gd name="csY41" fmla="*/ 67643 h 74460"/>
                    <a:gd name="csX42" fmla="*/ 43951 w 73473"/>
                    <a:gd name="csY42" fmla="*/ 60465 h 74460"/>
                    <a:gd name="csX43" fmla="*/ 46485 w 73473"/>
                    <a:gd name="csY43" fmla="*/ 51034 h 74460"/>
                    <a:gd name="csX44" fmla="*/ 46485 w 73473"/>
                    <a:gd name="csY44" fmla="*/ 34143 h 74460"/>
                    <a:gd name="csX45" fmla="*/ 31353 w 73473"/>
                    <a:gd name="csY45" fmla="*/ 36536 h 74460"/>
                    <a:gd name="csX46" fmla="*/ 18615 w 73473"/>
                    <a:gd name="csY46" fmla="*/ 44066 h 74460"/>
                    <a:gd name="csX47" fmla="*/ 13548 w 73473"/>
                    <a:gd name="csY47" fmla="*/ 56805 h 744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</a:cxnLst>
                  <a:rect l="l" t="t" r="r" b="b"/>
                  <a:pathLst>
                    <a:path w="73473" h="74460">
                      <a:moveTo>
                        <a:pt x="317" y="56805"/>
                      </a:moveTo>
                      <a:cubicBezTo>
                        <a:pt x="317" y="50330"/>
                        <a:pt x="2850" y="45075"/>
                        <a:pt x="7917" y="41040"/>
                      </a:cubicBezTo>
                      <a:cubicBezTo>
                        <a:pt x="12985" y="37005"/>
                        <a:pt x="19061" y="34167"/>
                        <a:pt x="26146" y="32525"/>
                      </a:cubicBezTo>
                      <a:cubicBezTo>
                        <a:pt x="33230" y="30883"/>
                        <a:pt x="40010" y="30062"/>
                        <a:pt x="46485" y="30062"/>
                      </a:cubicBezTo>
                      <a:lnTo>
                        <a:pt x="46485" y="23446"/>
                      </a:lnTo>
                      <a:cubicBezTo>
                        <a:pt x="46485" y="20255"/>
                        <a:pt x="45781" y="17206"/>
                        <a:pt x="44373" y="14297"/>
                      </a:cubicBezTo>
                      <a:cubicBezTo>
                        <a:pt x="42965" y="11388"/>
                        <a:pt x="40972" y="8995"/>
                        <a:pt x="38392" y="7118"/>
                      </a:cubicBezTo>
                      <a:cubicBezTo>
                        <a:pt x="35811" y="5242"/>
                        <a:pt x="32972" y="4303"/>
                        <a:pt x="29875" y="4303"/>
                      </a:cubicBezTo>
                      <a:cubicBezTo>
                        <a:pt x="22650" y="4303"/>
                        <a:pt x="17207" y="5898"/>
                        <a:pt x="13548" y="9089"/>
                      </a:cubicBezTo>
                      <a:cubicBezTo>
                        <a:pt x="15518" y="9089"/>
                        <a:pt x="17184" y="9863"/>
                        <a:pt x="18544" y="11411"/>
                      </a:cubicBezTo>
                      <a:cubicBezTo>
                        <a:pt x="19905" y="12960"/>
                        <a:pt x="20586" y="14766"/>
                        <a:pt x="20586" y="16830"/>
                      </a:cubicBezTo>
                      <a:cubicBezTo>
                        <a:pt x="20586" y="18989"/>
                        <a:pt x="19835" y="20842"/>
                        <a:pt x="18334" y="22390"/>
                      </a:cubicBezTo>
                      <a:cubicBezTo>
                        <a:pt x="16832" y="23938"/>
                        <a:pt x="15002" y="24713"/>
                        <a:pt x="12844" y="24713"/>
                      </a:cubicBezTo>
                      <a:cubicBezTo>
                        <a:pt x="10686" y="24713"/>
                        <a:pt x="8832" y="23938"/>
                        <a:pt x="7284" y="22390"/>
                      </a:cubicBezTo>
                      <a:cubicBezTo>
                        <a:pt x="5736" y="20842"/>
                        <a:pt x="4962" y="18989"/>
                        <a:pt x="4962" y="16830"/>
                      </a:cubicBezTo>
                      <a:cubicBezTo>
                        <a:pt x="4962" y="11200"/>
                        <a:pt x="7566" y="7001"/>
                        <a:pt x="12774" y="4233"/>
                      </a:cubicBezTo>
                      <a:cubicBezTo>
                        <a:pt x="17982" y="1464"/>
                        <a:pt x="23682" y="80"/>
                        <a:pt x="29875" y="80"/>
                      </a:cubicBezTo>
                      <a:cubicBezTo>
                        <a:pt x="34286" y="80"/>
                        <a:pt x="38696" y="1019"/>
                        <a:pt x="43107" y="2895"/>
                      </a:cubicBezTo>
                      <a:cubicBezTo>
                        <a:pt x="47517" y="4772"/>
                        <a:pt x="51130" y="7447"/>
                        <a:pt x="53944" y="10919"/>
                      </a:cubicBezTo>
                      <a:cubicBezTo>
                        <a:pt x="56760" y="14391"/>
                        <a:pt x="58168" y="18426"/>
                        <a:pt x="58168" y="23024"/>
                      </a:cubicBezTo>
                      <a:lnTo>
                        <a:pt x="58168" y="59620"/>
                      </a:lnTo>
                      <a:cubicBezTo>
                        <a:pt x="58168" y="61685"/>
                        <a:pt x="58613" y="63608"/>
                        <a:pt x="59504" y="65391"/>
                      </a:cubicBezTo>
                      <a:cubicBezTo>
                        <a:pt x="60396" y="67174"/>
                        <a:pt x="61827" y="68065"/>
                        <a:pt x="63798" y="68065"/>
                      </a:cubicBezTo>
                      <a:cubicBezTo>
                        <a:pt x="65580" y="68065"/>
                        <a:pt x="66894" y="67174"/>
                        <a:pt x="67739" y="65391"/>
                      </a:cubicBezTo>
                      <a:cubicBezTo>
                        <a:pt x="68583" y="63608"/>
                        <a:pt x="69006" y="61685"/>
                        <a:pt x="69006" y="59620"/>
                      </a:cubicBezTo>
                      <a:lnTo>
                        <a:pt x="69006" y="49204"/>
                      </a:lnTo>
                      <a:lnTo>
                        <a:pt x="73791" y="49204"/>
                      </a:lnTo>
                      <a:lnTo>
                        <a:pt x="73791" y="59620"/>
                      </a:lnTo>
                      <a:cubicBezTo>
                        <a:pt x="73791" y="61966"/>
                        <a:pt x="73158" y="64241"/>
                        <a:pt x="71891" y="66446"/>
                      </a:cubicBezTo>
                      <a:cubicBezTo>
                        <a:pt x="70624" y="68652"/>
                        <a:pt x="68935" y="70411"/>
                        <a:pt x="66824" y="71725"/>
                      </a:cubicBezTo>
                      <a:cubicBezTo>
                        <a:pt x="64712" y="73039"/>
                        <a:pt x="62390" y="73695"/>
                        <a:pt x="59857" y="73695"/>
                      </a:cubicBezTo>
                      <a:cubicBezTo>
                        <a:pt x="56666" y="73695"/>
                        <a:pt x="53921" y="72452"/>
                        <a:pt x="51622" y="69965"/>
                      </a:cubicBezTo>
                      <a:cubicBezTo>
                        <a:pt x="49323" y="67479"/>
                        <a:pt x="48080" y="64547"/>
                        <a:pt x="47892" y="61168"/>
                      </a:cubicBezTo>
                      <a:cubicBezTo>
                        <a:pt x="45828" y="65297"/>
                        <a:pt x="42849" y="68558"/>
                        <a:pt x="38955" y="70951"/>
                      </a:cubicBezTo>
                      <a:cubicBezTo>
                        <a:pt x="35060" y="73344"/>
                        <a:pt x="30907" y="74540"/>
                        <a:pt x="26497" y="74540"/>
                      </a:cubicBezTo>
                      <a:cubicBezTo>
                        <a:pt x="22368" y="74540"/>
                        <a:pt x="18310" y="73930"/>
                        <a:pt x="14322" y="72710"/>
                      </a:cubicBezTo>
                      <a:cubicBezTo>
                        <a:pt x="10334" y="71490"/>
                        <a:pt x="7003" y="69567"/>
                        <a:pt x="4328" y="66939"/>
                      </a:cubicBezTo>
                      <a:cubicBezTo>
                        <a:pt x="1654" y="64312"/>
                        <a:pt x="317" y="60934"/>
                        <a:pt x="317" y="56805"/>
                      </a:cubicBezTo>
                      <a:close/>
                      <a:moveTo>
                        <a:pt x="13548" y="56805"/>
                      </a:moveTo>
                      <a:cubicBezTo>
                        <a:pt x="13548" y="60558"/>
                        <a:pt x="14932" y="63749"/>
                        <a:pt x="17700" y="66376"/>
                      </a:cubicBezTo>
                      <a:cubicBezTo>
                        <a:pt x="20468" y="69004"/>
                        <a:pt x="23776" y="70317"/>
                        <a:pt x="27623" y="70317"/>
                      </a:cubicBezTo>
                      <a:cubicBezTo>
                        <a:pt x="31095" y="70317"/>
                        <a:pt x="34262" y="69426"/>
                        <a:pt x="37124" y="67643"/>
                      </a:cubicBezTo>
                      <a:cubicBezTo>
                        <a:pt x="39986" y="65860"/>
                        <a:pt x="42262" y="63468"/>
                        <a:pt x="43951" y="60465"/>
                      </a:cubicBezTo>
                      <a:cubicBezTo>
                        <a:pt x="45640" y="57462"/>
                        <a:pt x="46485" y="54318"/>
                        <a:pt x="46485" y="51034"/>
                      </a:cubicBezTo>
                      <a:lnTo>
                        <a:pt x="46485" y="34143"/>
                      </a:lnTo>
                      <a:cubicBezTo>
                        <a:pt x="41511" y="34143"/>
                        <a:pt x="36468" y="34941"/>
                        <a:pt x="31353" y="36536"/>
                      </a:cubicBezTo>
                      <a:cubicBezTo>
                        <a:pt x="26239" y="38131"/>
                        <a:pt x="21993" y="40641"/>
                        <a:pt x="18615" y="44066"/>
                      </a:cubicBezTo>
                      <a:cubicBezTo>
                        <a:pt x="15237" y="47492"/>
                        <a:pt x="13548" y="51738"/>
                        <a:pt x="13548" y="56805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" name="Freeform: Shape 2626">
                  <a:extLst>
                    <a:ext uri="{FF2B5EF4-FFF2-40B4-BE49-F238E27FC236}">
                      <a16:creationId xmlns:a16="http://schemas.microsoft.com/office/drawing/2014/main" id="{EA8053A0-A602-C80C-4D4B-B98DA950BEF8}"/>
                    </a:ext>
                  </a:extLst>
                </p:cNvPr>
                <p:cNvSpPr/>
                <p:nvPr/>
              </p:nvSpPr>
              <p:spPr>
                <a:xfrm rot="-5400000">
                  <a:off x="3439807" y="552491"/>
                  <a:ext cx="80371" cy="114293"/>
                </a:xfrm>
                <a:custGeom>
                  <a:avLst/>
                  <a:gdLst>
                    <a:gd name="csX0" fmla="*/ 34509 w 80371"/>
                    <a:gd name="csY0" fmla="*/ 114367 h 114293"/>
                    <a:gd name="csX1" fmla="*/ 17056 w 80371"/>
                    <a:gd name="csY1" fmla="*/ 109158 h 114293"/>
                    <a:gd name="csX2" fmla="*/ 4740 w 80371"/>
                    <a:gd name="csY2" fmla="*/ 95505 h 114293"/>
                    <a:gd name="csX3" fmla="*/ 306 w 80371"/>
                    <a:gd name="csY3" fmla="*/ 77488 h 114293"/>
                    <a:gd name="csX4" fmla="*/ 5092 w 80371"/>
                    <a:gd name="csY4" fmla="*/ 59331 h 114293"/>
                    <a:gd name="csX5" fmla="*/ 18112 w 80371"/>
                    <a:gd name="csY5" fmla="*/ 45889 h 114293"/>
                    <a:gd name="csX6" fmla="*/ 36339 w 80371"/>
                    <a:gd name="csY6" fmla="*/ 40892 h 114293"/>
                    <a:gd name="csX7" fmla="*/ 47529 w 80371"/>
                    <a:gd name="csY7" fmla="*/ 43355 h 114293"/>
                    <a:gd name="csX8" fmla="*/ 56748 w 80371"/>
                    <a:gd name="csY8" fmla="*/ 50323 h 114293"/>
                    <a:gd name="csX9" fmla="*/ 56748 w 80371"/>
                    <a:gd name="csY9" fmla="*/ 16541 h 114293"/>
                    <a:gd name="csX10" fmla="*/ 55411 w 80371"/>
                    <a:gd name="csY10" fmla="*/ 10278 h 114293"/>
                    <a:gd name="csX11" fmla="*/ 51681 w 80371"/>
                    <a:gd name="csY11" fmla="*/ 7956 h 114293"/>
                    <a:gd name="csX12" fmla="*/ 44081 w 80371"/>
                    <a:gd name="csY12" fmla="*/ 7533 h 114293"/>
                    <a:gd name="csX13" fmla="*/ 44081 w 80371"/>
                    <a:gd name="csY13" fmla="*/ 1762 h 114293"/>
                    <a:gd name="csX14" fmla="*/ 68150 w 80371"/>
                    <a:gd name="csY14" fmla="*/ 73 h 114293"/>
                    <a:gd name="csX15" fmla="*/ 68150 w 80371"/>
                    <a:gd name="csY15" fmla="*/ 97757 h 114293"/>
                    <a:gd name="csX16" fmla="*/ 69417 w 80371"/>
                    <a:gd name="csY16" fmla="*/ 104021 h 114293"/>
                    <a:gd name="csX17" fmla="*/ 73147 w 80371"/>
                    <a:gd name="csY17" fmla="*/ 106343 h 114293"/>
                    <a:gd name="csX18" fmla="*/ 80677 w 80371"/>
                    <a:gd name="csY18" fmla="*/ 106765 h 114293"/>
                    <a:gd name="csX19" fmla="*/ 80677 w 80371"/>
                    <a:gd name="csY19" fmla="*/ 112536 h 114293"/>
                    <a:gd name="csX20" fmla="*/ 56185 w 80371"/>
                    <a:gd name="csY20" fmla="*/ 114367 h 114293"/>
                    <a:gd name="csX21" fmla="*/ 56185 w 80371"/>
                    <a:gd name="csY21" fmla="*/ 104091 h 114293"/>
                    <a:gd name="csX22" fmla="*/ 46263 w 80371"/>
                    <a:gd name="csY22" fmla="*/ 111692 h 114293"/>
                    <a:gd name="csX23" fmla="*/ 34509 w 80371"/>
                    <a:gd name="csY23" fmla="*/ 114367 h 114293"/>
                    <a:gd name="csX24" fmla="*/ 18041 w 80371"/>
                    <a:gd name="csY24" fmla="*/ 98461 h 114293"/>
                    <a:gd name="csX25" fmla="*/ 25361 w 80371"/>
                    <a:gd name="csY25" fmla="*/ 106976 h 114293"/>
                    <a:gd name="csX26" fmla="*/ 35495 w 80371"/>
                    <a:gd name="csY26" fmla="*/ 110144 h 114293"/>
                    <a:gd name="csX27" fmla="*/ 47881 w 80371"/>
                    <a:gd name="csY27" fmla="*/ 106202 h 114293"/>
                    <a:gd name="csX28" fmla="*/ 56185 w 80371"/>
                    <a:gd name="csY28" fmla="*/ 96209 h 114293"/>
                    <a:gd name="csX29" fmla="*/ 56185 w 80371"/>
                    <a:gd name="csY29" fmla="*/ 57220 h 114293"/>
                    <a:gd name="csX30" fmla="*/ 51470 w 80371"/>
                    <a:gd name="csY30" fmla="*/ 50886 h 114293"/>
                    <a:gd name="csX31" fmla="*/ 44996 w 80371"/>
                    <a:gd name="csY31" fmla="*/ 46592 h 114293"/>
                    <a:gd name="csX32" fmla="*/ 37325 w 80371"/>
                    <a:gd name="csY32" fmla="*/ 45115 h 114293"/>
                    <a:gd name="csX33" fmla="*/ 23742 w 80371"/>
                    <a:gd name="csY33" fmla="*/ 49900 h 114293"/>
                    <a:gd name="csX34" fmla="*/ 16493 w 80371"/>
                    <a:gd name="csY34" fmla="*/ 62146 h 114293"/>
                    <a:gd name="csX35" fmla="*/ 14381 w 80371"/>
                    <a:gd name="csY35" fmla="*/ 77629 h 114293"/>
                    <a:gd name="csX36" fmla="*/ 15085 w 80371"/>
                    <a:gd name="csY36" fmla="*/ 89031 h 114293"/>
                    <a:gd name="csX37" fmla="*/ 18041 w 80371"/>
                    <a:gd name="csY37" fmla="*/ 98461 h 11429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</a:cxnLst>
                  <a:rect l="l" t="t" r="r" b="b"/>
                  <a:pathLst>
                    <a:path w="80371" h="114293">
                      <a:moveTo>
                        <a:pt x="34509" y="114367"/>
                      </a:moveTo>
                      <a:cubicBezTo>
                        <a:pt x="28129" y="114367"/>
                        <a:pt x="22311" y="112630"/>
                        <a:pt x="17056" y="109158"/>
                      </a:cubicBezTo>
                      <a:cubicBezTo>
                        <a:pt x="11801" y="105686"/>
                        <a:pt x="7696" y="101135"/>
                        <a:pt x="4740" y="95505"/>
                      </a:cubicBezTo>
                      <a:cubicBezTo>
                        <a:pt x="1784" y="89875"/>
                        <a:pt x="306" y="83869"/>
                        <a:pt x="306" y="77488"/>
                      </a:cubicBezTo>
                      <a:cubicBezTo>
                        <a:pt x="306" y="71014"/>
                        <a:pt x="1901" y="64961"/>
                        <a:pt x="5092" y="59331"/>
                      </a:cubicBezTo>
                      <a:cubicBezTo>
                        <a:pt x="8282" y="53701"/>
                        <a:pt x="12622" y="49220"/>
                        <a:pt x="18112" y="45889"/>
                      </a:cubicBezTo>
                      <a:cubicBezTo>
                        <a:pt x="23601" y="42558"/>
                        <a:pt x="29676" y="40892"/>
                        <a:pt x="36339" y="40892"/>
                      </a:cubicBezTo>
                      <a:cubicBezTo>
                        <a:pt x="40280" y="40892"/>
                        <a:pt x="44011" y="41713"/>
                        <a:pt x="47529" y="43355"/>
                      </a:cubicBezTo>
                      <a:cubicBezTo>
                        <a:pt x="51048" y="44997"/>
                        <a:pt x="54121" y="47320"/>
                        <a:pt x="56748" y="50323"/>
                      </a:cubicBezTo>
                      <a:lnTo>
                        <a:pt x="56748" y="16541"/>
                      </a:lnTo>
                      <a:cubicBezTo>
                        <a:pt x="56748" y="13632"/>
                        <a:pt x="56303" y="11545"/>
                        <a:pt x="55411" y="10278"/>
                      </a:cubicBezTo>
                      <a:cubicBezTo>
                        <a:pt x="54520" y="9011"/>
                        <a:pt x="53277" y="8237"/>
                        <a:pt x="51681" y="7956"/>
                      </a:cubicBezTo>
                      <a:cubicBezTo>
                        <a:pt x="50086" y="7674"/>
                        <a:pt x="47553" y="7533"/>
                        <a:pt x="44081" y="7533"/>
                      </a:cubicBezTo>
                      <a:lnTo>
                        <a:pt x="44081" y="1762"/>
                      </a:lnTo>
                      <a:lnTo>
                        <a:pt x="68150" y="73"/>
                      </a:lnTo>
                      <a:lnTo>
                        <a:pt x="68150" y="97757"/>
                      </a:lnTo>
                      <a:cubicBezTo>
                        <a:pt x="68150" y="100666"/>
                        <a:pt x="68572" y="102754"/>
                        <a:pt x="69417" y="104021"/>
                      </a:cubicBezTo>
                      <a:cubicBezTo>
                        <a:pt x="70261" y="105288"/>
                        <a:pt x="71505" y="106062"/>
                        <a:pt x="73147" y="106343"/>
                      </a:cubicBezTo>
                      <a:cubicBezTo>
                        <a:pt x="74789" y="106625"/>
                        <a:pt x="77299" y="106765"/>
                        <a:pt x="80677" y="106765"/>
                      </a:cubicBezTo>
                      <a:lnTo>
                        <a:pt x="80677" y="112536"/>
                      </a:lnTo>
                      <a:lnTo>
                        <a:pt x="56185" y="114367"/>
                      </a:lnTo>
                      <a:lnTo>
                        <a:pt x="56185" y="104091"/>
                      </a:lnTo>
                      <a:cubicBezTo>
                        <a:pt x="53464" y="107375"/>
                        <a:pt x="50157" y="109909"/>
                        <a:pt x="46263" y="111692"/>
                      </a:cubicBezTo>
                      <a:cubicBezTo>
                        <a:pt x="42368" y="113475"/>
                        <a:pt x="38450" y="114367"/>
                        <a:pt x="34509" y="114367"/>
                      </a:cubicBezTo>
                      <a:close/>
                      <a:moveTo>
                        <a:pt x="18041" y="98461"/>
                      </a:moveTo>
                      <a:cubicBezTo>
                        <a:pt x="19824" y="102027"/>
                        <a:pt x="22263" y="104865"/>
                        <a:pt x="25361" y="106976"/>
                      </a:cubicBezTo>
                      <a:cubicBezTo>
                        <a:pt x="28457" y="109088"/>
                        <a:pt x="31835" y="110144"/>
                        <a:pt x="35495" y="110144"/>
                      </a:cubicBezTo>
                      <a:cubicBezTo>
                        <a:pt x="39999" y="110144"/>
                        <a:pt x="44128" y="108830"/>
                        <a:pt x="47881" y="106202"/>
                      </a:cubicBezTo>
                      <a:cubicBezTo>
                        <a:pt x="51635" y="103575"/>
                        <a:pt x="54403" y="100244"/>
                        <a:pt x="56185" y="96209"/>
                      </a:cubicBezTo>
                      <a:lnTo>
                        <a:pt x="56185" y="57220"/>
                      </a:lnTo>
                      <a:cubicBezTo>
                        <a:pt x="54966" y="54874"/>
                        <a:pt x="53394" y="52762"/>
                        <a:pt x="51470" y="50886"/>
                      </a:cubicBezTo>
                      <a:cubicBezTo>
                        <a:pt x="49547" y="49009"/>
                        <a:pt x="47389" y="47578"/>
                        <a:pt x="44996" y="46592"/>
                      </a:cubicBezTo>
                      <a:cubicBezTo>
                        <a:pt x="42603" y="45607"/>
                        <a:pt x="40046" y="45115"/>
                        <a:pt x="37325" y="45115"/>
                      </a:cubicBezTo>
                      <a:cubicBezTo>
                        <a:pt x="31694" y="45115"/>
                        <a:pt x="27167" y="46710"/>
                        <a:pt x="23742" y="49900"/>
                      </a:cubicBezTo>
                      <a:cubicBezTo>
                        <a:pt x="20317" y="53091"/>
                        <a:pt x="17900" y="57173"/>
                        <a:pt x="16493" y="62146"/>
                      </a:cubicBezTo>
                      <a:cubicBezTo>
                        <a:pt x="15085" y="67119"/>
                        <a:pt x="14381" y="72280"/>
                        <a:pt x="14381" y="77629"/>
                      </a:cubicBezTo>
                      <a:cubicBezTo>
                        <a:pt x="14381" y="82039"/>
                        <a:pt x="14616" y="85840"/>
                        <a:pt x="15085" y="89031"/>
                      </a:cubicBezTo>
                      <a:cubicBezTo>
                        <a:pt x="15554" y="92221"/>
                        <a:pt x="16540" y="95364"/>
                        <a:pt x="18041" y="98461"/>
                      </a:cubicBez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" name="Freeform: Shape 2627">
                  <a:extLst>
                    <a:ext uri="{FF2B5EF4-FFF2-40B4-BE49-F238E27FC236}">
                      <a16:creationId xmlns:a16="http://schemas.microsoft.com/office/drawing/2014/main" id="{069D1B18-597E-37AE-2CBB-EA8B1FDF5693}"/>
                    </a:ext>
                  </a:extLst>
                </p:cNvPr>
                <p:cNvSpPr/>
                <p:nvPr/>
              </p:nvSpPr>
              <p:spPr>
                <a:xfrm rot="-5400000">
                  <a:off x="3420134" y="504103"/>
                  <a:ext cx="43212" cy="72066"/>
                </a:xfrm>
                <a:custGeom>
                  <a:avLst/>
                  <a:gdLst>
                    <a:gd name="csX0" fmla="*/ 294 w 43212"/>
                    <a:gd name="csY0" fmla="*/ 72137 h 72066"/>
                    <a:gd name="csX1" fmla="*/ 294 w 43212"/>
                    <a:gd name="csY1" fmla="*/ 69181 h 72066"/>
                    <a:gd name="csX2" fmla="*/ 576 w 43212"/>
                    <a:gd name="csY2" fmla="*/ 68618 h 72066"/>
                    <a:gd name="csX3" fmla="*/ 17326 w 43212"/>
                    <a:gd name="csY3" fmla="*/ 50038 h 72066"/>
                    <a:gd name="csX4" fmla="*/ 23519 w 43212"/>
                    <a:gd name="csY4" fmla="*/ 43141 h 72066"/>
                    <a:gd name="csX5" fmla="*/ 28234 w 43212"/>
                    <a:gd name="csY5" fmla="*/ 36666 h 72066"/>
                    <a:gd name="csX6" fmla="*/ 31893 w 43212"/>
                    <a:gd name="csY6" fmla="*/ 29277 h 72066"/>
                    <a:gd name="csX7" fmla="*/ 33231 w 43212"/>
                    <a:gd name="csY7" fmla="*/ 21324 h 72066"/>
                    <a:gd name="csX8" fmla="*/ 31612 w 43212"/>
                    <a:gd name="csY8" fmla="*/ 12809 h 72066"/>
                    <a:gd name="csX9" fmla="*/ 26756 w 43212"/>
                    <a:gd name="csY9" fmla="*/ 6333 h 72066"/>
                    <a:gd name="csX10" fmla="*/ 18873 w 43212"/>
                    <a:gd name="csY10" fmla="*/ 3870 h 72066"/>
                    <a:gd name="csX11" fmla="*/ 10428 w 43212"/>
                    <a:gd name="csY11" fmla="*/ 6756 h 72066"/>
                    <a:gd name="csX12" fmla="*/ 5080 w 43212"/>
                    <a:gd name="csY12" fmla="*/ 14005 h 72066"/>
                    <a:gd name="csX13" fmla="*/ 6346 w 43212"/>
                    <a:gd name="csY13" fmla="*/ 14005 h 72066"/>
                    <a:gd name="csX14" fmla="*/ 10428 w 43212"/>
                    <a:gd name="csY14" fmla="*/ 15624 h 72066"/>
                    <a:gd name="csX15" fmla="*/ 12117 w 43212"/>
                    <a:gd name="csY15" fmla="*/ 19776 h 72066"/>
                    <a:gd name="csX16" fmla="*/ 10428 w 43212"/>
                    <a:gd name="csY16" fmla="*/ 23999 h 72066"/>
                    <a:gd name="csX17" fmla="*/ 6346 w 43212"/>
                    <a:gd name="csY17" fmla="*/ 25688 h 72066"/>
                    <a:gd name="csX18" fmla="*/ 2053 w 43212"/>
                    <a:gd name="csY18" fmla="*/ 23928 h 72066"/>
                    <a:gd name="csX19" fmla="*/ 294 w 43212"/>
                    <a:gd name="csY19" fmla="*/ 19776 h 72066"/>
                    <a:gd name="csX20" fmla="*/ 1842 w 43212"/>
                    <a:gd name="csY20" fmla="*/ 12175 h 72066"/>
                    <a:gd name="csX21" fmla="*/ 6276 w 43212"/>
                    <a:gd name="csY21" fmla="*/ 5841 h 72066"/>
                    <a:gd name="csX22" fmla="*/ 12750 w 43212"/>
                    <a:gd name="csY22" fmla="*/ 1548 h 72066"/>
                    <a:gd name="csX23" fmla="*/ 20422 w 43212"/>
                    <a:gd name="csY23" fmla="*/ 70 h 72066"/>
                    <a:gd name="csX24" fmla="*/ 31964 w 43212"/>
                    <a:gd name="csY24" fmla="*/ 2744 h 72066"/>
                    <a:gd name="csX25" fmla="*/ 40410 w 43212"/>
                    <a:gd name="csY25" fmla="*/ 10134 h 72066"/>
                    <a:gd name="csX26" fmla="*/ 43506 w 43212"/>
                    <a:gd name="csY26" fmla="*/ 21324 h 72066"/>
                    <a:gd name="csX27" fmla="*/ 41464 w 43212"/>
                    <a:gd name="csY27" fmla="*/ 30192 h 72066"/>
                    <a:gd name="csX28" fmla="*/ 36186 w 43212"/>
                    <a:gd name="csY28" fmla="*/ 37863 h 72066"/>
                    <a:gd name="csX29" fmla="*/ 27952 w 43212"/>
                    <a:gd name="csY29" fmla="*/ 45745 h 72066"/>
                    <a:gd name="csX30" fmla="*/ 21407 w 43212"/>
                    <a:gd name="csY30" fmla="*/ 51587 h 72066"/>
                    <a:gd name="csX31" fmla="*/ 9161 w 43212"/>
                    <a:gd name="csY31" fmla="*/ 63410 h 72066"/>
                    <a:gd name="csX32" fmla="*/ 19436 w 43212"/>
                    <a:gd name="csY32" fmla="*/ 63410 h 72066"/>
                    <a:gd name="csX33" fmla="*/ 32316 w 43212"/>
                    <a:gd name="csY33" fmla="*/ 63270 h 72066"/>
                    <a:gd name="csX34" fmla="*/ 37735 w 43212"/>
                    <a:gd name="csY34" fmla="*/ 62847 h 72066"/>
                    <a:gd name="csX35" fmla="*/ 40410 w 43212"/>
                    <a:gd name="csY35" fmla="*/ 52853 h 72066"/>
                    <a:gd name="csX36" fmla="*/ 43506 w 43212"/>
                    <a:gd name="csY36" fmla="*/ 52853 h 72066"/>
                    <a:gd name="csX37" fmla="*/ 40410 w 43212"/>
                    <a:gd name="csY37" fmla="*/ 72137 h 72066"/>
                    <a:gd name="csX38" fmla="*/ 294 w 43212"/>
                    <a:gd name="csY38" fmla="*/ 72137 h 720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</a:cxnLst>
                  <a:rect l="l" t="t" r="r" b="b"/>
                  <a:pathLst>
                    <a:path w="43212" h="72066">
                      <a:moveTo>
                        <a:pt x="294" y="72137"/>
                      </a:moveTo>
                      <a:lnTo>
                        <a:pt x="294" y="69181"/>
                      </a:lnTo>
                      <a:cubicBezTo>
                        <a:pt x="294" y="68994"/>
                        <a:pt x="388" y="68806"/>
                        <a:pt x="576" y="68618"/>
                      </a:cubicBezTo>
                      <a:lnTo>
                        <a:pt x="17326" y="50038"/>
                      </a:lnTo>
                      <a:cubicBezTo>
                        <a:pt x="19859" y="47317"/>
                        <a:pt x="21923" y="45018"/>
                        <a:pt x="23519" y="43141"/>
                      </a:cubicBezTo>
                      <a:cubicBezTo>
                        <a:pt x="25114" y="41265"/>
                        <a:pt x="26686" y="39106"/>
                        <a:pt x="28234" y="36666"/>
                      </a:cubicBezTo>
                      <a:cubicBezTo>
                        <a:pt x="29782" y="34227"/>
                        <a:pt x="31002" y="31764"/>
                        <a:pt x="31893" y="29277"/>
                      </a:cubicBezTo>
                      <a:cubicBezTo>
                        <a:pt x="32785" y="26790"/>
                        <a:pt x="33231" y="24140"/>
                        <a:pt x="33231" y="21324"/>
                      </a:cubicBezTo>
                      <a:cubicBezTo>
                        <a:pt x="33231" y="18321"/>
                        <a:pt x="32691" y="15483"/>
                        <a:pt x="31612" y="12809"/>
                      </a:cubicBezTo>
                      <a:cubicBezTo>
                        <a:pt x="30533" y="10134"/>
                        <a:pt x="28914" y="7976"/>
                        <a:pt x="26756" y="6333"/>
                      </a:cubicBezTo>
                      <a:cubicBezTo>
                        <a:pt x="24598" y="4691"/>
                        <a:pt x="21970" y="3870"/>
                        <a:pt x="18873" y="3870"/>
                      </a:cubicBezTo>
                      <a:cubicBezTo>
                        <a:pt x="15777" y="3870"/>
                        <a:pt x="12962" y="4832"/>
                        <a:pt x="10428" y="6756"/>
                      </a:cubicBezTo>
                      <a:cubicBezTo>
                        <a:pt x="7895" y="8679"/>
                        <a:pt x="6112" y="11096"/>
                        <a:pt x="5080" y="14005"/>
                      </a:cubicBezTo>
                      <a:cubicBezTo>
                        <a:pt x="5361" y="14005"/>
                        <a:pt x="5784" y="14005"/>
                        <a:pt x="6346" y="14005"/>
                      </a:cubicBezTo>
                      <a:cubicBezTo>
                        <a:pt x="7941" y="14005"/>
                        <a:pt x="9302" y="14544"/>
                        <a:pt x="10428" y="15624"/>
                      </a:cubicBezTo>
                      <a:cubicBezTo>
                        <a:pt x="11554" y="16703"/>
                        <a:pt x="12117" y="18087"/>
                        <a:pt x="12117" y="19776"/>
                      </a:cubicBezTo>
                      <a:cubicBezTo>
                        <a:pt x="12117" y="21465"/>
                        <a:pt x="11554" y="22873"/>
                        <a:pt x="10428" y="23999"/>
                      </a:cubicBezTo>
                      <a:cubicBezTo>
                        <a:pt x="9302" y="25125"/>
                        <a:pt x="7941" y="25688"/>
                        <a:pt x="6346" y="25688"/>
                      </a:cubicBezTo>
                      <a:cubicBezTo>
                        <a:pt x="4658" y="25688"/>
                        <a:pt x="3227" y="25101"/>
                        <a:pt x="2053" y="23928"/>
                      </a:cubicBezTo>
                      <a:cubicBezTo>
                        <a:pt x="880" y="22756"/>
                        <a:pt x="294" y="21371"/>
                        <a:pt x="294" y="19776"/>
                      </a:cubicBezTo>
                      <a:cubicBezTo>
                        <a:pt x="294" y="17054"/>
                        <a:pt x="810" y="14521"/>
                        <a:pt x="1842" y="12175"/>
                      </a:cubicBezTo>
                      <a:cubicBezTo>
                        <a:pt x="2875" y="9829"/>
                        <a:pt x="4353" y="7718"/>
                        <a:pt x="6276" y="5841"/>
                      </a:cubicBezTo>
                      <a:cubicBezTo>
                        <a:pt x="8200" y="3965"/>
                        <a:pt x="10358" y="2534"/>
                        <a:pt x="12750" y="1548"/>
                      </a:cubicBezTo>
                      <a:cubicBezTo>
                        <a:pt x="15144" y="563"/>
                        <a:pt x="17701" y="70"/>
                        <a:pt x="20422" y="70"/>
                      </a:cubicBezTo>
                      <a:cubicBezTo>
                        <a:pt x="24551" y="70"/>
                        <a:pt x="28398" y="961"/>
                        <a:pt x="31964" y="2744"/>
                      </a:cubicBezTo>
                      <a:cubicBezTo>
                        <a:pt x="35530" y="4527"/>
                        <a:pt x="38345" y="6991"/>
                        <a:pt x="40410" y="10134"/>
                      </a:cubicBezTo>
                      <a:cubicBezTo>
                        <a:pt x="42474" y="13278"/>
                        <a:pt x="43506" y="17008"/>
                        <a:pt x="43506" y="21324"/>
                      </a:cubicBezTo>
                      <a:cubicBezTo>
                        <a:pt x="43506" y="24421"/>
                        <a:pt x="42825" y="27377"/>
                        <a:pt x="41464" y="30192"/>
                      </a:cubicBezTo>
                      <a:cubicBezTo>
                        <a:pt x="40104" y="33007"/>
                        <a:pt x="38345" y="35564"/>
                        <a:pt x="36186" y="37863"/>
                      </a:cubicBezTo>
                      <a:cubicBezTo>
                        <a:pt x="34028" y="40162"/>
                        <a:pt x="31283" y="42789"/>
                        <a:pt x="27952" y="45745"/>
                      </a:cubicBezTo>
                      <a:cubicBezTo>
                        <a:pt x="24621" y="48701"/>
                        <a:pt x="22440" y="50648"/>
                        <a:pt x="21407" y="51587"/>
                      </a:cubicBezTo>
                      <a:lnTo>
                        <a:pt x="9161" y="63410"/>
                      </a:lnTo>
                      <a:lnTo>
                        <a:pt x="19436" y="63410"/>
                      </a:lnTo>
                      <a:cubicBezTo>
                        <a:pt x="24598" y="63410"/>
                        <a:pt x="28891" y="63363"/>
                        <a:pt x="32316" y="63270"/>
                      </a:cubicBezTo>
                      <a:cubicBezTo>
                        <a:pt x="35741" y="63175"/>
                        <a:pt x="37547" y="63035"/>
                        <a:pt x="37735" y="62847"/>
                      </a:cubicBezTo>
                      <a:cubicBezTo>
                        <a:pt x="38579" y="61908"/>
                        <a:pt x="39471" y="58577"/>
                        <a:pt x="40410" y="52853"/>
                      </a:cubicBezTo>
                      <a:lnTo>
                        <a:pt x="43506" y="52853"/>
                      </a:lnTo>
                      <a:lnTo>
                        <a:pt x="40410" y="72137"/>
                      </a:lnTo>
                      <a:lnTo>
                        <a:pt x="294" y="7213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" name="Freeform: Shape 2628">
                  <a:extLst>
                    <a:ext uri="{FF2B5EF4-FFF2-40B4-BE49-F238E27FC236}">
                      <a16:creationId xmlns:a16="http://schemas.microsoft.com/office/drawing/2014/main" id="{CC3AEA2C-0348-D22D-0A36-B526CFD6CEA4}"/>
                    </a:ext>
                  </a:extLst>
                </p:cNvPr>
                <p:cNvSpPr/>
                <p:nvPr/>
              </p:nvSpPr>
              <p:spPr>
                <a:xfrm rot="-5400000">
                  <a:off x="3475769" y="394445"/>
                  <a:ext cx="38004" cy="162150"/>
                </a:xfrm>
                <a:custGeom>
                  <a:avLst/>
                  <a:gdLst>
                    <a:gd name="csX0" fmla="*/ 1700 w 38004"/>
                    <a:gd name="csY0" fmla="*/ 162207 h 162150"/>
                    <a:gd name="csX1" fmla="*/ 292 w 38004"/>
                    <a:gd name="csY1" fmla="*/ 160800 h 162150"/>
                    <a:gd name="csX2" fmla="*/ 574 w 38004"/>
                    <a:gd name="csY2" fmla="*/ 159814 h 162150"/>
                    <a:gd name="csX3" fmla="*/ 28303 w 38004"/>
                    <a:gd name="csY3" fmla="*/ 81132 h 162150"/>
                    <a:gd name="csX4" fmla="*/ 855 w 38004"/>
                    <a:gd name="csY4" fmla="*/ 2872 h 162150"/>
                    <a:gd name="csX5" fmla="*/ 292 w 38004"/>
                    <a:gd name="csY5" fmla="*/ 1465 h 162150"/>
                    <a:gd name="csX6" fmla="*/ 715 w 38004"/>
                    <a:gd name="csY6" fmla="*/ 479 h 162150"/>
                    <a:gd name="csX7" fmla="*/ 1700 w 38004"/>
                    <a:gd name="csY7" fmla="*/ 57 h 162150"/>
                    <a:gd name="csX8" fmla="*/ 3248 w 38004"/>
                    <a:gd name="csY8" fmla="*/ 57 h 162150"/>
                    <a:gd name="csX9" fmla="*/ 3953 w 38004"/>
                    <a:gd name="csY9" fmla="*/ 339 h 162150"/>
                    <a:gd name="csX10" fmla="*/ 23376 w 38004"/>
                    <a:gd name="csY10" fmla="*/ 22648 h 162150"/>
                    <a:gd name="csX11" fmla="*/ 34707 w 38004"/>
                    <a:gd name="csY11" fmla="*/ 50729 h 162150"/>
                    <a:gd name="csX12" fmla="*/ 38297 w 38004"/>
                    <a:gd name="csY12" fmla="*/ 81132 h 162150"/>
                    <a:gd name="csX13" fmla="*/ 36396 w 38004"/>
                    <a:gd name="csY13" fmla="*/ 103794 h 162150"/>
                    <a:gd name="csX14" fmla="*/ 30273 w 38004"/>
                    <a:gd name="csY14" fmla="*/ 125681 h 162150"/>
                    <a:gd name="csX15" fmla="*/ 19505 w 38004"/>
                    <a:gd name="csY15" fmla="*/ 145598 h 162150"/>
                    <a:gd name="csX16" fmla="*/ 3953 w 38004"/>
                    <a:gd name="csY16" fmla="*/ 161926 h 162150"/>
                    <a:gd name="csX17" fmla="*/ 3248 w 38004"/>
                    <a:gd name="csY17" fmla="*/ 162207 h 162150"/>
                    <a:gd name="csX18" fmla="*/ 1700 w 38004"/>
                    <a:gd name="csY18" fmla="*/ 162207 h 16215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</a:cxnLst>
                  <a:rect l="l" t="t" r="r" b="b"/>
                  <a:pathLst>
                    <a:path w="38004" h="162150">
                      <a:moveTo>
                        <a:pt x="1700" y="162207"/>
                      </a:moveTo>
                      <a:cubicBezTo>
                        <a:pt x="762" y="162207"/>
                        <a:pt x="292" y="161738"/>
                        <a:pt x="292" y="160800"/>
                      </a:cubicBezTo>
                      <a:cubicBezTo>
                        <a:pt x="292" y="160331"/>
                        <a:pt x="386" y="160002"/>
                        <a:pt x="574" y="159814"/>
                      </a:cubicBezTo>
                      <a:cubicBezTo>
                        <a:pt x="19060" y="141704"/>
                        <a:pt x="28303" y="115476"/>
                        <a:pt x="28303" y="81132"/>
                      </a:cubicBezTo>
                      <a:cubicBezTo>
                        <a:pt x="28303" y="46788"/>
                        <a:pt x="19154" y="20701"/>
                        <a:pt x="855" y="2872"/>
                      </a:cubicBezTo>
                      <a:cubicBezTo>
                        <a:pt x="480" y="2591"/>
                        <a:pt x="292" y="2122"/>
                        <a:pt x="292" y="1465"/>
                      </a:cubicBezTo>
                      <a:cubicBezTo>
                        <a:pt x="292" y="1089"/>
                        <a:pt x="433" y="761"/>
                        <a:pt x="715" y="479"/>
                      </a:cubicBezTo>
                      <a:cubicBezTo>
                        <a:pt x="997" y="198"/>
                        <a:pt x="1325" y="57"/>
                        <a:pt x="1700" y="57"/>
                      </a:cubicBezTo>
                      <a:lnTo>
                        <a:pt x="3248" y="57"/>
                      </a:lnTo>
                      <a:cubicBezTo>
                        <a:pt x="3530" y="57"/>
                        <a:pt x="3765" y="151"/>
                        <a:pt x="3953" y="339"/>
                      </a:cubicBezTo>
                      <a:cubicBezTo>
                        <a:pt x="11741" y="6438"/>
                        <a:pt x="18215" y="13874"/>
                        <a:pt x="23376" y="22648"/>
                      </a:cubicBezTo>
                      <a:cubicBezTo>
                        <a:pt x="28537" y="31422"/>
                        <a:pt x="32314" y="40782"/>
                        <a:pt x="34707" y="50729"/>
                      </a:cubicBezTo>
                      <a:cubicBezTo>
                        <a:pt x="37100" y="60676"/>
                        <a:pt x="38297" y="70810"/>
                        <a:pt x="38297" y="81132"/>
                      </a:cubicBezTo>
                      <a:cubicBezTo>
                        <a:pt x="38297" y="88827"/>
                        <a:pt x="37663" y="96381"/>
                        <a:pt x="36396" y="103794"/>
                      </a:cubicBezTo>
                      <a:cubicBezTo>
                        <a:pt x="35129" y="111207"/>
                        <a:pt x="33088" y="118502"/>
                        <a:pt x="30273" y="125681"/>
                      </a:cubicBezTo>
                      <a:cubicBezTo>
                        <a:pt x="27458" y="132860"/>
                        <a:pt x="23869" y="139499"/>
                        <a:pt x="19505" y="145598"/>
                      </a:cubicBezTo>
                      <a:cubicBezTo>
                        <a:pt x="15142" y="151697"/>
                        <a:pt x="9958" y="157140"/>
                        <a:pt x="3953" y="161926"/>
                      </a:cubicBezTo>
                      <a:cubicBezTo>
                        <a:pt x="3765" y="162113"/>
                        <a:pt x="3530" y="162207"/>
                        <a:pt x="3248" y="162207"/>
                      </a:cubicBezTo>
                      <a:lnTo>
                        <a:pt x="1700" y="162207"/>
                      </a:lnTo>
                      <a:close/>
                    </a:path>
                  </a:pathLst>
                </a:custGeom>
                <a:solidFill>
                  <a:srgbClr val="262626"/>
                </a:solidFill>
                <a:ln w="9006" cap="sq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521" name="Rectangle 2520">
              <a:extLst>
                <a:ext uri="{FF2B5EF4-FFF2-40B4-BE49-F238E27FC236}">
                  <a16:creationId xmlns:a16="http://schemas.microsoft.com/office/drawing/2014/main" id="{70F33D85-0ADC-A60B-1BD9-2E20BAD2674B}"/>
                </a:ext>
              </a:extLst>
            </p:cNvPr>
            <p:cNvSpPr/>
            <p:nvPr/>
          </p:nvSpPr>
          <p:spPr>
            <a:xfrm rot="1069227">
              <a:off x="2174998" y="3744193"/>
              <a:ext cx="477154" cy="2100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2" name="Rectangle 2521">
              <a:extLst>
                <a:ext uri="{FF2B5EF4-FFF2-40B4-BE49-F238E27FC236}">
                  <a16:creationId xmlns:a16="http://schemas.microsoft.com/office/drawing/2014/main" id="{20DBE3CD-8E4B-AEEC-F290-7BF26E95F1C1}"/>
                </a:ext>
              </a:extLst>
            </p:cNvPr>
            <p:cNvSpPr/>
            <p:nvPr/>
          </p:nvSpPr>
          <p:spPr>
            <a:xfrm rot="652803">
              <a:off x="2271514" y="3094875"/>
              <a:ext cx="381200" cy="2100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3" name="Rectangle 2522">
              <a:extLst>
                <a:ext uri="{FF2B5EF4-FFF2-40B4-BE49-F238E27FC236}">
                  <a16:creationId xmlns:a16="http://schemas.microsoft.com/office/drawing/2014/main" id="{82E0BC45-7AF1-BD6A-A08C-D65D169BD123}"/>
                </a:ext>
              </a:extLst>
            </p:cNvPr>
            <p:cNvSpPr/>
            <p:nvPr/>
          </p:nvSpPr>
          <p:spPr>
            <a:xfrm rot="628575">
              <a:off x="2243587" y="2431115"/>
              <a:ext cx="405249" cy="2100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24" name="Group 2523" descr="\documentclass{article}&#10;\usepackage{amsmath}&#10;\pagestyle{empty}&#10;\begin{document}&#10;&#10;10 fs&#10;&#10;&#10;\end{document}" title="IguanaTex Vector Display">
              <a:extLst>
                <a:ext uri="{FF2B5EF4-FFF2-40B4-BE49-F238E27FC236}">
                  <a16:creationId xmlns:a16="http://schemas.microsoft.com/office/drawing/2014/main" id="{8CD71E63-C5C8-991E-4BDD-1EDC7FB40553}"/>
                </a:ext>
              </a:extLst>
            </p:cNvPr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>
            <a:xfrm rot="601879">
              <a:off x="2324553" y="2489995"/>
              <a:ext cx="263008" cy="95346"/>
              <a:chOff x="5904752" y="2807000"/>
              <a:chExt cx="333411" cy="120869"/>
            </a:xfrm>
            <a:solidFill>
              <a:srgbClr val="0000FF"/>
            </a:solidFill>
          </p:grpSpPr>
          <p:sp>
            <p:nvSpPr>
              <p:cNvPr id="2574" name="Freeform: Shape 2573">
                <a:extLst>
                  <a:ext uri="{FF2B5EF4-FFF2-40B4-BE49-F238E27FC236}">
                    <a16:creationId xmlns:a16="http://schemas.microsoft.com/office/drawing/2014/main" id="{F9F02C16-79A5-0F4F-8715-80563F0E5A3E}"/>
                  </a:ext>
                </a:extLst>
              </p:cNvPr>
              <p:cNvSpPr/>
              <p:nvPr>
                <p:custDataLst>
                  <p:tags r:id="rId37"/>
                </p:custDataLst>
              </p:nvPr>
            </p:nvSpPr>
            <p:spPr>
              <a:xfrm>
                <a:off x="5904752" y="2813484"/>
                <a:ext cx="57608" cy="110727"/>
              </a:xfrm>
              <a:custGeom>
                <a:avLst/>
                <a:gdLst>
                  <a:gd name="csX0" fmla="*/ 35864 w 57608"/>
                  <a:gd name="csY0" fmla="*/ 4385 h 110727"/>
                  <a:gd name="csX1" fmla="*/ 31849 w 57608"/>
                  <a:gd name="csY1" fmla="*/ 63 h 110727"/>
                  <a:gd name="csX2" fmla="*/ 77 w 57608"/>
                  <a:gd name="csY2" fmla="*/ 10703 h 110727"/>
                  <a:gd name="csX3" fmla="*/ 77 w 57608"/>
                  <a:gd name="csY3" fmla="*/ 15857 h 110727"/>
                  <a:gd name="csX4" fmla="*/ 22945 w 57608"/>
                  <a:gd name="csY4" fmla="*/ 11535 h 110727"/>
                  <a:gd name="csX5" fmla="*/ 22945 w 57608"/>
                  <a:gd name="csY5" fmla="*/ 97656 h 110727"/>
                  <a:gd name="csX6" fmla="*/ 6710 w 57608"/>
                  <a:gd name="csY6" fmla="*/ 105637 h 110727"/>
                  <a:gd name="csX7" fmla="*/ 1124 w 57608"/>
                  <a:gd name="csY7" fmla="*/ 105637 h 110727"/>
                  <a:gd name="csX8" fmla="*/ 1124 w 57608"/>
                  <a:gd name="csY8" fmla="*/ 110791 h 110727"/>
                  <a:gd name="csX9" fmla="*/ 29405 w 57608"/>
                  <a:gd name="csY9" fmla="*/ 110292 h 110727"/>
                  <a:gd name="csX10" fmla="*/ 57685 w 57608"/>
                  <a:gd name="csY10" fmla="*/ 110791 h 110727"/>
                  <a:gd name="csX11" fmla="*/ 57685 w 57608"/>
                  <a:gd name="csY11" fmla="*/ 105637 h 110727"/>
                  <a:gd name="csX12" fmla="*/ 52099 w 57608"/>
                  <a:gd name="csY12" fmla="*/ 105637 h 110727"/>
                  <a:gd name="csX13" fmla="*/ 35864 w 57608"/>
                  <a:gd name="csY13" fmla="*/ 97656 h 110727"/>
                  <a:gd name="csX14" fmla="*/ 35864 w 57608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7608" h="110727">
                    <a:moveTo>
                      <a:pt x="35864" y="4385"/>
                    </a:moveTo>
                    <a:cubicBezTo>
                      <a:pt x="35864" y="395"/>
                      <a:pt x="35864" y="63"/>
                      <a:pt x="31849" y="63"/>
                    </a:cubicBezTo>
                    <a:cubicBezTo>
                      <a:pt x="21025" y="10703"/>
                      <a:pt x="5663" y="10703"/>
                      <a:pt x="77" y="10703"/>
                    </a:cubicBezTo>
                    <a:lnTo>
                      <a:pt x="77" y="15857"/>
                    </a:lnTo>
                    <a:cubicBezTo>
                      <a:pt x="3568" y="15857"/>
                      <a:pt x="13868" y="15857"/>
                      <a:pt x="22945" y="11535"/>
                    </a:cubicBezTo>
                    <a:lnTo>
                      <a:pt x="22945" y="97656"/>
                    </a:lnTo>
                    <a:cubicBezTo>
                      <a:pt x="22945" y="103641"/>
                      <a:pt x="22422" y="105637"/>
                      <a:pt x="6710" y="105637"/>
                    </a:cubicBezTo>
                    <a:lnTo>
                      <a:pt x="1124" y="105637"/>
                    </a:lnTo>
                    <a:lnTo>
                      <a:pt x="1124" y="110791"/>
                    </a:lnTo>
                    <a:cubicBezTo>
                      <a:pt x="7234" y="110292"/>
                      <a:pt x="22422" y="110292"/>
                      <a:pt x="29405" y="110292"/>
                    </a:cubicBezTo>
                    <a:cubicBezTo>
                      <a:pt x="36387" y="110292"/>
                      <a:pt x="51575" y="110292"/>
                      <a:pt x="57685" y="110791"/>
                    </a:cubicBezTo>
                    <a:lnTo>
                      <a:pt x="57685" y="105637"/>
                    </a:lnTo>
                    <a:lnTo>
                      <a:pt x="52099" y="105637"/>
                    </a:lnTo>
                    <a:cubicBezTo>
                      <a:pt x="36387" y="105637"/>
                      <a:pt x="35864" y="103808"/>
                      <a:pt x="35864" y="97656"/>
                    </a:cubicBezTo>
                    <a:lnTo>
                      <a:pt x="35864" y="4385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" name="Freeform: Shape 2574">
                <a:extLst>
                  <a:ext uri="{FF2B5EF4-FFF2-40B4-BE49-F238E27FC236}">
                    <a16:creationId xmlns:a16="http://schemas.microsoft.com/office/drawing/2014/main" id="{5201545F-5E23-B012-4634-05CC196E788E}"/>
                  </a:ext>
                </a:extLst>
              </p:cNvPr>
              <p:cNvSpPr/>
              <p:nvPr>
                <p:custDataLst>
                  <p:tags r:id="rId38"/>
                </p:custDataLst>
              </p:nvPr>
            </p:nvSpPr>
            <p:spPr>
              <a:xfrm>
                <a:off x="5983309" y="2813484"/>
                <a:ext cx="73494" cy="114385"/>
              </a:xfrm>
              <a:custGeom>
                <a:avLst/>
                <a:gdLst>
                  <a:gd name="csX0" fmla="*/ 73576 w 73494"/>
                  <a:gd name="csY0" fmla="*/ 57588 h 114385"/>
                  <a:gd name="csX1" fmla="*/ 66593 w 73494"/>
                  <a:gd name="csY1" fmla="*/ 18684 h 114385"/>
                  <a:gd name="csX2" fmla="*/ 36916 w 73494"/>
                  <a:gd name="csY2" fmla="*/ 63 h 114385"/>
                  <a:gd name="csX3" fmla="*/ 6541 w 73494"/>
                  <a:gd name="csY3" fmla="*/ 19847 h 114385"/>
                  <a:gd name="csX4" fmla="*/ 82 w 73494"/>
                  <a:gd name="csY4" fmla="*/ 57588 h 114385"/>
                  <a:gd name="csX5" fmla="*/ 7937 w 73494"/>
                  <a:gd name="csY5" fmla="*/ 97656 h 114385"/>
                  <a:gd name="csX6" fmla="*/ 36742 w 73494"/>
                  <a:gd name="csY6" fmla="*/ 114448 h 114385"/>
                  <a:gd name="csX7" fmla="*/ 67117 w 73494"/>
                  <a:gd name="csY7" fmla="*/ 95162 h 114385"/>
                  <a:gd name="csX8" fmla="*/ 73576 w 73494"/>
                  <a:gd name="csY8" fmla="*/ 57588 h 114385"/>
                  <a:gd name="csX9" fmla="*/ 36742 w 73494"/>
                  <a:gd name="csY9" fmla="*/ 110791 h 114385"/>
                  <a:gd name="csX10" fmla="*/ 16491 w 73494"/>
                  <a:gd name="csY10" fmla="*/ 90673 h 114385"/>
                  <a:gd name="csX11" fmla="*/ 14571 w 73494"/>
                  <a:gd name="csY11" fmla="*/ 55593 h 114385"/>
                  <a:gd name="csX12" fmla="*/ 15968 w 73494"/>
                  <a:gd name="csY12" fmla="*/ 25001 h 114385"/>
                  <a:gd name="csX13" fmla="*/ 36742 w 73494"/>
                  <a:gd name="csY13" fmla="*/ 3720 h 114385"/>
                  <a:gd name="csX14" fmla="*/ 57341 w 73494"/>
                  <a:gd name="csY14" fmla="*/ 23173 h 114385"/>
                  <a:gd name="csX15" fmla="*/ 59087 w 73494"/>
                  <a:gd name="csY15" fmla="*/ 55593 h 114385"/>
                  <a:gd name="csX16" fmla="*/ 57166 w 73494"/>
                  <a:gd name="csY16" fmla="*/ 90008 h 114385"/>
                  <a:gd name="csX17" fmla="*/ 36742 w 73494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3494" h="114385">
                    <a:moveTo>
                      <a:pt x="73576" y="57588"/>
                    </a:moveTo>
                    <a:cubicBezTo>
                      <a:pt x="73576" y="44287"/>
                      <a:pt x="72703" y="30987"/>
                      <a:pt x="66593" y="18684"/>
                    </a:cubicBezTo>
                    <a:cubicBezTo>
                      <a:pt x="58563" y="2723"/>
                      <a:pt x="44248" y="63"/>
                      <a:pt x="36916" y="63"/>
                    </a:cubicBezTo>
                    <a:cubicBezTo>
                      <a:pt x="26442" y="63"/>
                      <a:pt x="13698" y="4385"/>
                      <a:pt x="6541" y="19847"/>
                    </a:cubicBezTo>
                    <a:cubicBezTo>
                      <a:pt x="955" y="31319"/>
                      <a:pt x="82" y="44287"/>
                      <a:pt x="82" y="57588"/>
                    </a:cubicBezTo>
                    <a:cubicBezTo>
                      <a:pt x="82" y="70057"/>
                      <a:pt x="780" y="85021"/>
                      <a:pt x="7937" y="97656"/>
                    </a:cubicBezTo>
                    <a:cubicBezTo>
                      <a:pt x="15444" y="111123"/>
                      <a:pt x="28188" y="114448"/>
                      <a:pt x="36742" y="114448"/>
                    </a:cubicBezTo>
                    <a:cubicBezTo>
                      <a:pt x="46168" y="114448"/>
                      <a:pt x="59436" y="110957"/>
                      <a:pt x="67117" y="95162"/>
                    </a:cubicBezTo>
                    <a:cubicBezTo>
                      <a:pt x="72703" y="83691"/>
                      <a:pt x="73576" y="70722"/>
                      <a:pt x="73576" y="57588"/>
                    </a:cubicBezTo>
                    <a:close/>
                    <a:moveTo>
                      <a:pt x="36742" y="110791"/>
                    </a:moveTo>
                    <a:cubicBezTo>
                      <a:pt x="29933" y="110791"/>
                      <a:pt x="19634" y="106634"/>
                      <a:pt x="16491" y="90673"/>
                    </a:cubicBezTo>
                    <a:cubicBezTo>
                      <a:pt x="14571" y="80698"/>
                      <a:pt x="14571" y="65402"/>
                      <a:pt x="14571" y="55593"/>
                    </a:cubicBezTo>
                    <a:cubicBezTo>
                      <a:pt x="14571" y="44952"/>
                      <a:pt x="14571" y="33979"/>
                      <a:pt x="15968" y="25001"/>
                    </a:cubicBezTo>
                    <a:cubicBezTo>
                      <a:pt x="19284" y="5217"/>
                      <a:pt x="32377" y="3720"/>
                      <a:pt x="36742" y="3720"/>
                    </a:cubicBezTo>
                    <a:cubicBezTo>
                      <a:pt x="42502" y="3720"/>
                      <a:pt x="54024" y="6713"/>
                      <a:pt x="57341" y="23173"/>
                    </a:cubicBezTo>
                    <a:cubicBezTo>
                      <a:pt x="59087" y="32483"/>
                      <a:pt x="59087" y="45119"/>
                      <a:pt x="59087" y="55593"/>
                    </a:cubicBezTo>
                    <a:cubicBezTo>
                      <a:pt x="59087" y="68062"/>
                      <a:pt x="59087" y="79368"/>
                      <a:pt x="57166" y="90008"/>
                    </a:cubicBezTo>
                    <a:cubicBezTo>
                      <a:pt x="54548" y="105803"/>
                      <a:pt x="44597" y="110791"/>
                      <a:pt x="36742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" name="Freeform: Shape 2575">
                <a:extLst>
                  <a:ext uri="{FF2B5EF4-FFF2-40B4-BE49-F238E27FC236}">
                    <a16:creationId xmlns:a16="http://schemas.microsoft.com/office/drawing/2014/main" id="{29FB90C9-2CA1-C031-97FC-634EA4BC8745}"/>
                  </a:ext>
                </a:extLst>
              </p:cNvPr>
              <p:cNvSpPr/>
              <p:nvPr>
                <p:custDataLst>
                  <p:tags r:id="rId39"/>
                </p:custDataLst>
              </p:nvPr>
            </p:nvSpPr>
            <p:spPr>
              <a:xfrm>
                <a:off x="6127738" y="2807000"/>
                <a:ext cx="56560" cy="117211"/>
              </a:xfrm>
              <a:custGeom>
                <a:avLst/>
                <a:gdLst>
                  <a:gd name="csX0" fmla="*/ 24879 w 56560"/>
                  <a:gd name="csY0" fmla="*/ 45617 h 117211"/>
                  <a:gd name="csX1" fmla="*/ 24879 w 56560"/>
                  <a:gd name="csY1" fmla="*/ 26332 h 117211"/>
                  <a:gd name="csX2" fmla="*/ 40940 w 56560"/>
                  <a:gd name="csY2" fmla="*/ 3720 h 117211"/>
                  <a:gd name="csX3" fmla="*/ 46700 w 56560"/>
                  <a:gd name="csY3" fmla="*/ 4884 h 117211"/>
                  <a:gd name="csX4" fmla="*/ 41463 w 56560"/>
                  <a:gd name="csY4" fmla="*/ 11867 h 117211"/>
                  <a:gd name="csX5" fmla="*/ 48970 w 56560"/>
                  <a:gd name="csY5" fmla="*/ 19016 h 117211"/>
                  <a:gd name="csX6" fmla="*/ 56651 w 56560"/>
                  <a:gd name="csY6" fmla="*/ 11701 h 117211"/>
                  <a:gd name="csX7" fmla="*/ 40940 w 56560"/>
                  <a:gd name="csY7" fmla="*/ 63 h 117211"/>
                  <a:gd name="csX8" fmla="*/ 13881 w 56560"/>
                  <a:gd name="csY8" fmla="*/ 26498 h 117211"/>
                  <a:gd name="csX9" fmla="*/ 13881 w 56560"/>
                  <a:gd name="csY9" fmla="*/ 45617 h 117211"/>
                  <a:gd name="csX10" fmla="*/ 90 w 56560"/>
                  <a:gd name="csY10" fmla="*/ 45617 h 117211"/>
                  <a:gd name="csX11" fmla="*/ 90 w 56560"/>
                  <a:gd name="csY11" fmla="*/ 50771 h 117211"/>
                  <a:gd name="csX12" fmla="*/ 13881 w 56560"/>
                  <a:gd name="csY12" fmla="*/ 50771 h 117211"/>
                  <a:gd name="csX13" fmla="*/ 13881 w 56560"/>
                  <a:gd name="csY13" fmla="*/ 104639 h 117211"/>
                  <a:gd name="csX14" fmla="*/ 265 w 56560"/>
                  <a:gd name="csY14" fmla="*/ 112121 h 117211"/>
                  <a:gd name="csX15" fmla="*/ 265 w 56560"/>
                  <a:gd name="csY15" fmla="*/ 117275 h 117211"/>
                  <a:gd name="csX16" fmla="*/ 20166 w 56560"/>
                  <a:gd name="csY16" fmla="*/ 116776 h 117211"/>
                  <a:gd name="csX17" fmla="*/ 42336 w 56560"/>
                  <a:gd name="csY17" fmla="*/ 117275 h 117211"/>
                  <a:gd name="csX18" fmla="*/ 42336 w 56560"/>
                  <a:gd name="csY18" fmla="*/ 112121 h 117211"/>
                  <a:gd name="csX19" fmla="*/ 38670 w 56560"/>
                  <a:gd name="csY19" fmla="*/ 112121 h 117211"/>
                  <a:gd name="csX20" fmla="*/ 25403 w 56560"/>
                  <a:gd name="csY20" fmla="*/ 104307 h 117211"/>
                  <a:gd name="csX21" fmla="*/ 25403 w 56560"/>
                  <a:gd name="csY21" fmla="*/ 50771 h 117211"/>
                  <a:gd name="csX22" fmla="*/ 45304 w 56560"/>
                  <a:gd name="csY22" fmla="*/ 50771 h 117211"/>
                  <a:gd name="csX23" fmla="*/ 45304 w 56560"/>
                  <a:gd name="csY23" fmla="*/ 45617 h 117211"/>
                  <a:gd name="csX24" fmla="*/ 24879 w 56560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6560" h="117211">
                    <a:moveTo>
                      <a:pt x="24879" y="45617"/>
                    </a:moveTo>
                    <a:lnTo>
                      <a:pt x="24879" y="26332"/>
                    </a:lnTo>
                    <a:cubicBezTo>
                      <a:pt x="24879" y="11701"/>
                      <a:pt x="33258" y="3720"/>
                      <a:pt x="40940" y="3720"/>
                    </a:cubicBezTo>
                    <a:cubicBezTo>
                      <a:pt x="41463" y="3720"/>
                      <a:pt x="44082" y="3720"/>
                      <a:pt x="46700" y="4884"/>
                    </a:cubicBezTo>
                    <a:cubicBezTo>
                      <a:pt x="44606" y="5549"/>
                      <a:pt x="41463" y="7711"/>
                      <a:pt x="41463" y="11867"/>
                    </a:cubicBezTo>
                    <a:cubicBezTo>
                      <a:pt x="41463" y="15691"/>
                      <a:pt x="44256" y="19016"/>
                      <a:pt x="48970" y="19016"/>
                    </a:cubicBezTo>
                    <a:cubicBezTo>
                      <a:pt x="54032" y="19016"/>
                      <a:pt x="56651" y="15691"/>
                      <a:pt x="56651" y="11701"/>
                    </a:cubicBezTo>
                    <a:cubicBezTo>
                      <a:pt x="56651" y="5549"/>
                      <a:pt x="50192" y="63"/>
                      <a:pt x="40940" y="63"/>
                    </a:cubicBezTo>
                    <a:cubicBezTo>
                      <a:pt x="28720" y="63"/>
                      <a:pt x="13881" y="8874"/>
                      <a:pt x="13881" y="26498"/>
                    </a:cubicBezTo>
                    <a:lnTo>
                      <a:pt x="13881" y="45617"/>
                    </a:lnTo>
                    <a:lnTo>
                      <a:pt x="90" y="45617"/>
                    </a:lnTo>
                    <a:lnTo>
                      <a:pt x="90" y="50771"/>
                    </a:lnTo>
                    <a:lnTo>
                      <a:pt x="13881" y="50771"/>
                    </a:lnTo>
                    <a:lnTo>
                      <a:pt x="13881" y="104639"/>
                    </a:lnTo>
                    <a:cubicBezTo>
                      <a:pt x="13881" y="112121"/>
                      <a:pt x="11961" y="112121"/>
                      <a:pt x="265" y="112121"/>
                    </a:cubicBezTo>
                    <a:lnTo>
                      <a:pt x="265" y="117275"/>
                    </a:lnTo>
                    <a:cubicBezTo>
                      <a:pt x="7073" y="117108"/>
                      <a:pt x="15278" y="116776"/>
                      <a:pt x="20166" y="116776"/>
                    </a:cubicBezTo>
                    <a:cubicBezTo>
                      <a:pt x="27148" y="116776"/>
                      <a:pt x="35353" y="116776"/>
                      <a:pt x="42336" y="117275"/>
                    </a:cubicBezTo>
                    <a:lnTo>
                      <a:pt x="42336" y="112121"/>
                    </a:lnTo>
                    <a:lnTo>
                      <a:pt x="38670" y="112121"/>
                    </a:lnTo>
                    <a:cubicBezTo>
                      <a:pt x="25752" y="112121"/>
                      <a:pt x="25403" y="110292"/>
                      <a:pt x="25403" y="104307"/>
                    </a:cubicBezTo>
                    <a:lnTo>
                      <a:pt x="25403" y="50771"/>
                    </a:lnTo>
                    <a:lnTo>
                      <a:pt x="45304" y="50771"/>
                    </a:lnTo>
                    <a:lnTo>
                      <a:pt x="45304" y="45617"/>
                    </a:lnTo>
                    <a:lnTo>
                      <a:pt x="24879" y="45617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" name="Freeform: Shape 2576">
                <a:extLst>
                  <a:ext uri="{FF2B5EF4-FFF2-40B4-BE49-F238E27FC236}">
                    <a16:creationId xmlns:a16="http://schemas.microsoft.com/office/drawing/2014/main" id="{BC6C2164-5D0F-321C-A7A9-86A518601875}"/>
                  </a:ext>
                </a:extLst>
              </p:cNvPr>
              <p:cNvSpPr/>
              <p:nvPr>
                <p:custDataLst>
                  <p:tags r:id="rId40"/>
                </p:custDataLst>
              </p:nvPr>
            </p:nvSpPr>
            <p:spPr>
              <a:xfrm>
                <a:off x="6181079" y="2849728"/>
                <a:ext cx="57084" cy="76312"/>
              </a:xfrm>
              <a:custGeom>
                <a:avLst/>
                <a:gdLst>
                  <a:gd name="csX0" fmla="*/ 30643 w 57084"/>
                  <a:gd name="csY0" fmla="*/ 42292 h 76312"/>
                  <a:gd name="csX1" fmla="*/ 48798 w 57084"/>
                  <a:gd name="csY1" fmla="*/ 57588 h 76312"/>
                  <a:gd name="csX2" fmla="*/ 29072 w 57084"/>
                  <a:gd name="csY2" fmla="*/ 72718 h 76312"/>
                  <a:gd name="csX3" fmla="*/ 4806 w 57084"/>
                  <a:gd name="csY3" fmla="*/ 49109 h 76312"/>
                  <a:gd name="csX4" fmla="*/ 2362 w 57084"/>
                  <a:gd name="csY4" fmla="*/ 46282 h 76312"/>
                  <a:gd name="csX5" fmla="*/ 93 w 57084"/>
                  <a:gd name="csY5" fmla="*/ 50439 h 76312"/>
                  <a:gd name="csX6" fmla="*/ 93 w 57084"/>
                  <a:gd name="csY6" fmla="*/ 72385 h 76312"/>
                  <a:gd name="csX7" fmla="*/ 2013 w 57084"/>
                  <a:gd name="csY7" fmla="*/ 76375 h 76312"/>
                  <a:gd name="csX8" fmla="*/ 6378 w 57084"/>
                  <a:gd name="csY8" fmla="*/ 73050 h 76312"/>
                  <a:gd name="csX9" fmla="*/ 9869 w 57084"/>
                  <a:gd name="csY9" fmla="*/ 69226 h 76312"/>
                  <a:gd name="csX10" fmla="*/ 29072 w 57084"/>
                  <a:gd name="csY10" fmla="*/ 76375 h 76312"/>
                  <a:gd name="csX11" fmla="*/ 57178 w 57084"/>
                  <a:gd name="csY11" fmla="*/ 53265 h 76312"/>
                  <a:gd name="csX12" fmla="*/ 49846 w 57084"/>
                  <a:gd name="csY12" fmla="*/ 37471 h 76312"/>
                  <a:gd name="csX13" fmla="*/ 29945 w 57084"/>
                  <a:gd name="csY13" fmla="*/ 29490 h 76312"/>
                  <a:gd name="csX14" fmla="*/ 8472 w 57084"/>
                  <a:gd name="csY14" fmla="*/ 15857 h 76312"/>
                  <a:gd name="csX15" fmla="*/ 28024 w 57084"/>
                  <a:gd name="csY15" fmla="*/ 3222 h 76312"/>
                  <a:gd name="csX16" fmla="*/ 48449 w 57084"/>
                  <a:gd name="csY16" fmla="*/ 23339 h 76312"/>
                  <a:gd name="csX17" fmla="*/ 50544 w 57084"/>
                  <a:gd name="csY17" fmla="*/ 24835 h 76312"/>
                  <a:gd name="csX18" fmla="*/ 52813 w 57084"/>
                  <a:gd name="csY18" fmla="*/ 20845 h 76312"/>
                  <a:gd name="csX19" fmla="*/ 52813 w 57084"/>
                  <a:gd name="csY19" fmla="*/ 4053 h 76312"/>
                  <a:gd name="csX20" fmla="*/ 50893 w 57084"/>
                  <a:gd name="csY20" fmla="*/ 63 h 76312"/>
                  <a:gd name="csX21" fmla="*/ 47402 w 57084"/>
                  <a:gd name="csY21" fmla="*/ 2058 h 76312"/>
                  <a:gd name="csX22" fmla="*/ 44434 w 57084"/>
                  <a:gd name="csY22" fmla="*/ 4718 h 76312"/>
                  <a:gd name="csX23" fmla="*/ 28024 w 57084"/>
                  <a:gd name="csY23" fmla="*/ 63 h 76312"/>
                  <a:gd name="csX24" fmla="*/ 93 w 57084"/>
                  <a:gd name="csY24" fmla="*/ 20512 h 76312"/>
                  <a:gd name="csX25" fmla="*/ 7600 w 57084"/>
                  <a:gd name="csY25" fmla="*/ 34644 h 76312"/>
                  <a:gd name="csX26" fmla="*/ 30643 w 57084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7084" h="76312">
                    <a:moveTo>
                      <a:pt x="30643" y="42292"/>
                    </a:moveTo>
                    <a:cubicBezTo>
                      <a:pt x="34484" y="42957"/>
                      <a:pt x="48798" y="45617"/>
                      <a:pt x="48798" y="57588"/>
                    </a:cubicBezTo>
                    <a:cubicBezTo>
                      <a:pt x="48798" y="66067"/>
                      <a:pt x="42688" y="72718"/>
                      <a:pt x="29072" y="72718"/>
                    </a:cubicBezTo>
                    <a:cubicBezTo>
                      <a:pt x="14408" y="72718"/>
                      <a:pt x="8123" y="63241"/>
                      <a:pt x="4806" y="49109"/>
                    </a:cubicBezTo>
                    <a:cubicBezTo>
                      <a:pt x="4283" y="46948"/>
                      <a:pt x="4108" y="46282"/>
                      <a:pt x="2362" y="46282"/>
                    </a:cubicBezTo>
                    <a:cubicBezTo>
                      <a:pt x="93" y="46282"/>
                      <a:pt x="93" y="47446"/>
                      <a:pt x="93" y="50439"/>
                    </a:cubicBezTo>
                    <a:lnTo>
                      <a:pt x="93" y="72385"/>
                    </a:lnTo>
                    <a:cubicBezTo>
                      <a:pt x="93" y="75211"/>
                      <a:pt x="93" y="76375"/>
                      <a:pt x="2013" y="76375"/>
                    </a:cubicBezTo>
                    <a:cubicBezTo>
                      <a:pt x="2886" y="76375"/>
                      <a:pt x="3061" y="76209"/>
                      <a:pt x="6378" y="73050"/>
                    </a:cubicBezTo>
                    <a:cubicBezTo>
                      <a:pt x="6727" y="72718"/>
                      <a:pt x="6727" y="72385"/>
                      <a:pt x="9869" y="69226"/>
                    </a:cubicBezTo>
                    <a:cubicBezTo>
                      <a:pt x="17550" y="76209"/>
                      <a:pt x="25406" y="76375"/>
                      <a:pt x="29072" y="76375"/>
                    </a:cubicBezTo>
                    <a:cubicBezTo>
                      <a:pt x="49147" y="76375"/>
                      <a:pt x="57178" y="65236"/>
                      <a:pt x="57178" y="53265"/>
                    </a:cubicBezTo>
                    <a:cubicBezTo>
                      <a:pt x="57178" y="44454"/>
                      <a:pt x="51941" y="39466"/>
                      <a:pt x="49846" y="37471"/>
                    </a:cubicBezTo>
                    <a:cubicBezTo>
                      <a:pt x="44085" y="32151"/>
                      <a:pt x="37277" y="30820"/>
                      <a:pt x="29945" y="29490"/>
                    </a:cubicBezTo>
                    <a:cubicBezTo>
                      <a:pt x="20169" y="27662"/>
                      <a:pt x="8472" y="25500"/>
                      <a:pt x="8472" y="15857"/>
                    </a:cubicBezTo>
                    <a:cubicBezTo>
                      <a:pt x="8472" y="10038"/>
                      <a:pt x="13011" y="3222"/>
                      <a:pt x="28024" y="3222"/>
                    </a:cubicBezTo>
                    <a:cubicBezTo>
                      <a:pt x="47227" y="3222"/>
                      <a:pt x="48100" y="18185"/>
                      <a:pt x="48449" y="23339"/>
                    </a:cubicBezTo>
                    <a:cubicBezTo>
                      <a:pt x="48624" y="24835"/>
                      <a:pt x="50195" y="24835"/>
                      <a:pt x="50544" y="24835"/>
                    </a:cubicBezTo>
                    <a:cubicBezTo>
                      <a:pt x="52813" y="24835"/>
                      <a:pt x="52813" y="24004"/>
                      <a:pt x="52813" y="20845"/>
                    </a:cubicBezTo>
                    <a:lnTo>
                      <a:pt x="52813" y="4053"/>
                    </a:lnTo>
                    <a:cubicBezTo>
                      <a:pt x="52813" y="1227"/>
                      <a:pt x="52813" y="63"/>
                      <a:pt x="50893" y="63"/>
                    </a:cubicBezTo>
                    <a:cubicBezTo>
                      <a:pt x="50020" y="63"/>
                      <a:pt x="49671" y="63"/>
                      <a:pt x="47402" y="2058"/>
                    </a:cubicBezTo>
                    <a:cubicBezTo>
                      <a:pt x="46878" y="2723"/>
                      <a:pt x="45132" y="4219"/>
                      <a:pt x="44434" y="4718"/>
                    </a:cubicBezTo>
                    <a:cubicBezTo>
                      <a:pt x="37800" y="63"/>
                      <a:pt x="30643" y="63"/>
                      <a:pt x="28024" y="63"/>
                    </a:cubicBezTo>
                    <a:cubicBezTo>
                      <a:pt x="6727" y="63"/>
                      <a:pt x="93" y="11202"/>
                      <a:pt x="93" y="20512"/>
                    </a:cubicBezTo>
                    <a:cubicBezTo>
                      <a:pt x="93" y="26332"/>
                      <a:pt x="2886" y="30987"/>
                      <a:pt x="7600" y="34644"/>
                    </a:cubicBezTo>
                    <a:cubicBezTo>
                      <a:pt x="13186" y="38967"/>
                      <a:pt x="18074" y="39965"/>
                      <a:pt x="30643" y="42292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5" name="Group 2524" descr="\documentclass{article}&#10;\usepackage{amsmath}&#10;\pagestyle{empty}&#10;\begin{document}&#10;&#10;100 fs&#10;&#10;&#10;\end{document}" title="IguanaTex Vector Display">
              <a:extLst>
                <a:ext uri="{FF2B5EF4-FFF2-40B4-BE49-F238E27FC236}">
                  <a16:creationId xmlns:a16="http://schemas.microsoft.com/office/drawing/2014/main" id="{ED389F6D-0410-9A8A-C209-31BF27F0980D}"/>
                </a:ext>
              </a:extLst>
            </p:cNvPr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>
            <a:xfrm rot="601879">
              <a:off x="2295265" y="3136919"/>
              <a:ext cx="334321" cy="95346"/>
              <a:chOff x="5744152" y="4000134"/>
              <a:chExt cx="423814" cy="120869"/>
            </a:xfrm>
          </p:grpSpPr>
          <p:sp>
            <p:nvSpPr>
              <p:cNvPr id="2566" name="Freeform: Shape 2565">
                <a:extLst>
                  <a:ext uri="{FF2B5EF4-FFF2-40B4-BE49-F238E27FC236}">
                    <a16:creationId xmlns:a16="http://schemas.microsoft.com/office/drawing/2014/main" id="{D3D97C04-8960-4C52-8792-DAEB1EB91319}"/>
                  </a:ext>
                </a:extLst>
              </p:cNvPr>
              <p:cNvSpPr/>
              <p:nvPr>
                <p:custDataLst>
                  <p:tags r:id="rId32"/>
                </p:custDataLst>
              </p:nvPr>
            </p:nvSpPr>
            <p:spPr>
              <a:xfrm>
                <a:off x="5744152" y="4006618"/>
                <a:ext cx="58035" cy="110727"/>
              </a:xfrm>
              <a:custGeom>
                <a:avLst/>
                <a:gdLst>
                  <a:gd name="csX0" fmla="*/ 36129 w 58035"/>
                  <a:gd name="csY0" fmla="*/ 4385 h 110727"/>
                  <a:gd name="csX1" fmla="*/ 32084 w 58035"/>
                  <a:gd name="csY1" fmla="*/ 63 h 110727"/>
                  <a:gd name="csX2" fmla="*/ 77 w 58035"/>
                  <a:gd name="csY2" fmla="*/ 10703 h 110727"/>
                  <a:gd name="csX3" fmla="*/ 77 w 58035"/>
                  <a:gd name="csY3" fmla="*/ 15857 h 110727"/>
                  <a:gd name="csX4" fmla="*/ 23115 w 58035"/>
                  <a:gd name="csY4" fmla="*/ 11535 h 110727"/>
                  <a:gd name="csX5" fmla="*/ 23115 w 58035"/>
                  <a:gd name="csY5" fmla="*/ 97656 h 110727"/>
                  <a:gd name="csX6" fmla="*/ 6760 w 58035"/>
                  <a:gd name="csY6" fmla="*/ 105637 h 110727"/>
                  <a:gd name="csX7" fmla="*/ 1132 w 58035"/>
                  <a:gd name="csY7" fmla="*/ 105637 h 110727"/>
                  <a:gd name="csX8" fmla="*/ 1132 w 58035"/>
                  <a:gd name="csY8" fmla="*/ 110791 h 110727"/>
                  <a:gd name="csX9" fmla="*/ 29622 w 58035"/>
                  <a:gd name="csY9" fmla="*/ 110292 h 110727"/>
                  <a:gd name="csX10" fmla="*/ 58112 w 58035"/>
                  <a:gd name="csY10" fmla="*/ 110791 h 110727"/>
                  <a:gd name="csX11" fmla="*/ 58112 w 58035"/>
                  <a:gd name="csY11" fmla="*/ 105637 h 110727"/>
                  <a:gd name="csX12" fmla="*/ 52484 w 58035"/>
                  <a:gd name="csY12" fmla="*/ 105637 h 110727"/>
                  <a:gd name="csX13" fmla="*/ 36129 w 58035"/>
                  <a:gd name="csY13" fmla="*/ 97656 h 110727"/>
                  <a:gd name="csX14" fmla="*/ 36129 w 58035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8035" h="110727">
                    <a:moveTo>
                      <a:pt x="36129" y="4385"/>
                    </a:moveTo>
                    <a:cubicBezTo>
                      <a:pt x="36129" y="395"/>
                      <a:pt x="36129" y="63"/>
                      <a:pt x="32084" y="63"/>
                    </a:cubicBezTo>
                    <a:cubicBezTo>
                      <a:pt x="21180" y="10703"/>
                      <a:pt x="5704" y="10703"/>
                      <a:pt x="77" y="10703"/>
                    </a:cubicBezTo>
                    <a:lnTo>
                      <a:pt x="77" y="15857"/>
                    </a:lnTo>
                    <a:cubicBezTo>
                      <a:pt x="3594" y="15857"/>
                      <a:pt x="13970" y="15857"/>
                      <a:pt x="23115" y="11535"/>
                    </a:cubicBezTo>
                    <a:lnTo>
                      <a:pt x="23115" y="97656"/>
                    </a:lnTo>
                    <a:cubicBezTo>
                      <a:pt x="23115" y="103641"/>
                      <a:pt x="22587" y="105637"/>
                      <a:pt x="6760" y="105637"/>
                    </a:cubicBezTo>
                    <a:lnTo>
                      <a:pt x="1132" y="105637"/>
                    </a:lnTo>
                    <a:lnTo>
                      <a:pt x="1132" y="110791"/>
                    </a:lnTo>
                    <a:cubicBezTo>
                      <a:pt x="7287" y="110292"/>
                      <a:pt x="22587" y="110292"/>
                      <a:pt x="29622" y="110292"/>
                    </a:cubicBezTo>
                    <a:cubicBezTo>
                      <a:pt x="36656" y="110292"/>
                      <a:pt x="51957" y="110292"/>
                      <a:pt x="58112" y="110791"/>
                    </a:cubicBezTo>
                    <a:lnTo>
                      <a:pt x="58112" y="105637"/>
                    </a:lnTo>
                    <a:lnTo>
                      <a:pt x="52484" y="105637"/>
                    </a:lnTo>
                    <a:cubicBezTo>
                      <a:pt x="36656" y="105637"/>
                      <a:pt x="36129" y="103808"/>
                      <a:pt x="36129" y="97656"/>
                    </a:cubicBezTo>
                    <a:lnTo>
                      <a:pt x="36129" y="4385"/>
                    </a:ln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" name="Freeform: Shape 2566">
                <a:extLst>
                  <a:ext uri="{FF2B5EF4-FFF2-40B4-BE49-F238E27FC236}">
                    <a16:creationId xmlns:a16="http://schemas.microsoft.com/office/drawing/2014/main" id="{BFADAD91-D821-251B-4101-3275FF10AE1A}"/>
                  </a:ext>
                </a:extLst>
              </p:cNvPr>
              <p:cNvSpPr/>
              <p:nvPr>
                <p:custDataLst>
                  <p:tags r:id="rId33"/>
                </p:custDataLst>
              </p:nvPr>
            </p:nvSpPr>
            <p:spPr>
              <a:xfrm>
                <a:off x="5823291" y="4006618"/>
                <a:ext cx="74038" cy="114385"/>
              </a:xfrm>
              <a:custGeom>
                <a:avLst/>
                <a:gdLst>
                  <a:gd name="csX0" fmla="*/ 74120 w 74038"/>
                  <a:gd name="csY0" fmla="*/ 57588 h 114385"/>
                  <a:gd name="csX1" fmla="*/ 67086 w 74038"/>
                  <a:gd name="csY1" fmla="*/ 18684 h 114385"/>
                  <a:gd name="csX2" fmla="*/ 37189 w 74038"/>
                  <a:gd name="csY2" fmla="*/ 63 h 114385"/>
                  <a:gd name="csX3" fmla="*/ 6589 w 74038"/>
                  <a:gd name="csY3" fmla="*/ 19847 h 114385"/>
                  <a:gd name="csX4" fmla="*/ 82 w 74038"/>
                  <a:gd name="csY4" fmla="*/ 57588 h 114385"/>
                  <a:gd name="csX5" fmla="*/ 7996 w 74038"/>
                  <a:gd name="csY5" fmla="*/ 97656 h 114385"/>
                  <a:gd name="csX6" fmla="*/ 37013 w 74038"/>
                  <a:gd name="csY6" fmla="*/ 114448 h 114385"/>
                  <a:gd name="csX7" fmla="*/ 67614 w 74038"/>
                  <a:gd name="csY7" fmla="*/ 95162 h 114385"/>
                  <a:gd name="csX8" fmla="*/ 74120 w 74038"/>
                  <a:gd name="csY8" fmla="*/ 57588 h 114385"/>
                  <a:gd name="csX9" fmla="*/ 37013 w 74038"/>
                  <a:gd name="csY9" fmla="*/ 110791 h 114385"/>
                  <a:gd name="csX10" fmla="*/ 16613 w 74038"/>
                  <a:gd name="csY10" fmla="*/ 90673 h 114385"/>
                  <a:gd name="csX11" fmla="*/ 14678 w 74038"/>
                  <a:gd name="csY11" fmla="*/ 55593 h 114385"/>
                  <a:gd name="csX12" fmla="*/ 16085 w 74038"/>
                  <a:gd name="csY12" fmla="*/ 25001 h 114385"/>
                  <a:gd name="csX13" fmla="*/ 37013 w 74038"/>
                  <a:gd name="csY13" fmla="*/ 3720 h 114385"/>
                  <a:gd name="csX14" fmla="*/ 57765 w 74038"/>
                  <a:gd name="csY14" fmla="*/ 23173 h 114385"/>
                  <a:gd name="csX15" fmla="*/ 59524 w 74038"/>
                  <a:gd name="csY15" fmla="*/ 55593 h 114385"/>
                  <a:gd name="csX16" fmla="*/ 57589 w 74038"/>
                  <a:gd name="csY16" fmla="*/ 90008 h 114385"/>
                  <a:gd name="csX17" fmla="*/ 37013 w 74038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4038" h="114385">
                    <a:moveTo>
                      <a:pt x="74120" y="57588"/>
                    </a:moveTo>
                    <a:cubicBezTo>
                      <a:pt x="74120" y="44287"/>
                      <a:pt x="73241" y="30987"/>
                      <a:pt x="67086" y="18684"/>
                    </a:cubicBezTo>
                    <a:cubicBezTo>
                      <a:pt x="58996" y="2723"/>
                      <a:pt x="44575" y="63"/>
                      <a:pt x="37189" y="63"/>
                    </a:cubicBezTo>
                    <a:cubicBezTo>
                      <a:pt x="26637" y="63"/>
                      <a:pt x="13799" y="4385"/>
                      <a:pt x="6589" y="19847"/>
                    </a:cubicBezTo>
                    <a:cubicBezTo>
                      <a:pt x="961" y="31319"/>
                      <a:pt x="82" y="44287"/>
                      <a:pt x="82" y="57588"/>
                    </a:cubicBezTo>
                    <a:cubicBezTo>
                      <a:pt x="82" y="70057"/>
                      <a:pt x="785" y="85021"/>
                      <a:pt x="7996" y="97656"/>
                    </a:cubicBezTo>
                    <a:cubicBezTo>
                      <a:pt x="15558" y="111123"/>
                      <a:pt x="28396" y="114448"/>
                      <a:pt x="37013" y="114448"/>
                    </a:cubicBezTo>
                    <a:cubicBezTo>
                      <a:pt x="46510" y="114448"/>
                      <a:pt x="59875" y="110957"/>
                      <a:pt x="67614" y="95162"/>
                    </a:cubicBezTo>
                    <a:cubicBezTo>
                      <a:pt x="73241" y="83691"/>
                      <a:pt x="74120" y="70722"/>
                      <a:pt x="74120" y="57588"/>
                    </a:cubicBezTo>
                    <a:close/>
                    <a:moveTo>
                      <a:pt x="37013" y="110791"/>
                    </a:moveTo>
                    <a:cubicBezTo>
                      <a:pt x="30154" y="110791"/>
                      <a:pt x="19778" y="106634"/>
                      <a:pt x="16613" y="90673"/>
                    </a:cubicBezTo>
                    <a:cubicBezTo>
                      <a:pt x="14678" y="80698"/>
                      <a:pt x="14678" y="65402"/>
                      <a:pt x="14678" y="55593"/>
                    </a:cubicBezTo>
                    <a:cubicBezTo>
                      <a:pt x="14678" y="44952"/>
                      <a:pt x="14678" y="33979"/>
                      <a:pt x="16085" y="25001"/>
                    </a:cubicBezTo>
                    <a:cubicBezTo>
                      <a:pt x="19427" y="5217"/>
                      <a:pt x="32617" y="3720"/>
                      <a:pt x="37013" y="3720"/>
                    </a:cubicBezTo>
                    <a:cubicBezTo>
                      <a:pt x="42817" y="3720"/>
                      <a:pt x="54424" y="6713"/>
                      <a:pt x="57765" y="23173"/>
                    </a:cubicBezTo>
                    <a:cubicBezTo>
                      <a:pt x="59524" y="32483"/>
                      <a:pt x="59524" y="45119"/>
                      <a:pt x="59524" y="55593"/>
                    </a:cubicBezTo>
                    <a:cubicBezTo>
                      <a:pt x="59524" y="68062"/>
                      <a:pt x="59524" y="79368"/>
                      <a:pt x="57589" y="90008"/>
                    </a:cubicBezTo>
                    <a:cubicBezTo>
                      <a:pt x="54951" y="105803"/>
                      <a:pt x="44927" y="110791"/>
                      <a:pt x="37013" y="1107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" name="Freeform: Shape 2567">
                <a:extLst>
                  <a:ext uri="{FF2B5EF4-FFF2-40B4-BE49-F238E27FC236}">
                    <a16:creationId xmlns:a16="http://schemas.microsoft.com/office/drawing/2014/main" id="{08DC8F0B-266E-BB9E-EC3C-868306C62139}"/>
                  </a:ext>
                </a:extLst>
              </p:cNvPr>
              <p:cNvSpPr/>
              <p:nvPr>
                <p:custDataLst>
                  <p:tags r:id="rId34"/>
                </p:custDataLst>
              </p:nvPr>
            </p:nvSpPr>
            <p:spPr>
              <a:xfrm>
                <a:off x="5911224" y="4006618"/>
                <a:ext cx="74038" cy="114385"/>
              </a:xfrm>
              <a:custGeom>
                <a:avLst/>
                <a:gdLst>
                  <a:gd name="csX0" fmla="*/ 74125 w 74038"/>
                  <a:gd name="csY0" fmla="*/ 57588 h 114385"/>
                  <a:gd name="csX1" fmla="*/ 67091 w 74038"/>
                  <a:gd name="csY1" fmla="*/ 18684 h 114385"/>
                  <a:gd name="csX2" fmla="*/ 37194 w 74038"/>
                  <a:gd name="csY2" fmla="*/ 63 h 114385"/>
                  <a:gd name="csX3" fmla="*/ 6594 w 74038"/>
                  <a:gd name="csY3" fmla="*/ 19847 h 114385"/>
                  <a:gd name="csX4" fmla="*/ 87 w 74038"/>
                  <a:gd name="csY4" fmla="*/ 57588 h 114385"/>
                  <a:gd name="csX5" fmla="*/ 8001 w 74038"/>
                  <a:gd name="csY5" fmla="*/ 97656 h 114385"/>
                  <a:gd name="csX6" fmla="*/ 37018 w 74038"/>
                  <a:gd name="csY6" fmla="*/ 114448 h 114385"/>
                  <a:gd name="csX7" fmla="*/ 67619 w 74038"/>
                  <a:gd name="csY7" fmla="*/ 95162 h 114385"/>
                  <a:gd name="csX8" fmla="*/ 74125 w 74038"/>
                  <a:gd name="csY8" fmla="*/ 57588 h 114385"/>
                  <a:gd name="csX9" fmla="*/ 37018 w 74038"/>
                  <a:gd name="csY9" fmla="*/ 110791 h 114385"/>
                  <a:gd name="csX10" fmla="*/ 16618 w 74038"/>
                  <a:gd name="csY10" fmla="*/ 90673 h 114385"/>
                  <a:gd name="csX11" fmla="*/ 14683 w 74038"/>
                  <a:gd name="csY11" fmla="*/ 55593 h 114385"/>
                  <a:gd name="csX12" fmla="*/ 16090 w 74038"/>
                  <a:gd name="csY12" fmla="*/ 25001 h 114385"/>
                  <a:gd name="csX13" fmla="*/ 37018 w 74038"/>
                  <a:gd name="csY13" fmla="*/ 3720 h 114385"/>
                  <a:gd name="csX14" fmla="*/ 57770 w 74038"/>
                  <a:gd name="csY14" fmla="*/ 23173 h 114385"/>
                  <a:gd name="csX15" fmla="*/ 59529 w 74038"/>
                  <a:gd name="csY15" fmla="*/ 55593 h 114385"/>
                  <a:gd name="csX16" fmla="*/ 57594 w 74038"/>
                  <a:gd name="csY16" fmla="*/ 90008 h 114385"/>
                  <a:gd name="csX17" fmla="*/ 37018 w 74038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4038" h="114385">
                    <a:moveTo>
                      <a:pt x="74125" y="57588"/>
                    </a:moveTo>
                    <a:cubicBezTo>
                      <a:pt x="74125" y="44287"/>
                      <a:pt x="73246" y="30987"/>
                      <a:pt x="67091" y="18684"/>
                    </a:cubicBezTo>
                    <a:cubicBezTo>
                      <a:pt x="59001" y="2723"/>
                      <a:pt x="44580" y="63"/>
                      <a:pt x="37194" y="63"/>
                    </a:cubicBezTo>
                    <a:cubicBezTo>
                      <a:pt x="26642" y="63"/>
                      <a:pt x="13804" y="4385"/>
                      <a:pt x="6594" y="19847"/>
                    </a:cubicBezTo>
                    <a:cubicBezTo>
                      <a:pt x="966" y="31319"/>
                      <a:pt x="87" y="44287"/>
                      <a:pt x="87" y="57588"/>
                    </a:cubicBezTo>
                    <a:cubicBezTo>
                      <a:pt x="87" y="70057"/>
                      <a:pt x="790" y="85021"/>
                      <a:pt x="8001" y="97656"/>
                    </a:cubicBezTo>
                    <a:cubicBezTo>
                      <a:pt x="15563" y="111123"/>
                      <a:pt x="28401" y="114448"/>
                      <a:pt x="37018" y="114448"/>
                    </a:cubicBezTo>
                    <a:cubicBezTo>
                      <a:pt x="46515" y="114448"/>
                      <a:pt x="59880" y="110957"/>
                      <a:pt x="67619" y="95162"/>
                    </a:cubicBezTo>
                    <a:cubicBezTo>
                      <a:pt x="73246" y="83691"/>
                      <a:pt x="74125" y="70722"/>
                      <a:pt x="74125" y="57588"/>
                    </a:cubicBezTo>
                    <a:close/>
                    <a:moveTo>
                      <a:pt x="37018" y="110791"/>
                    </a:moveTo>
                    <a:cubicBezTo>
                      <a:pt x="30159" y="110791"/>
                      <a:pt x="19783" y="106634"/>
                      <a:pt x="16618" y="90673"/>
                    </a:cubicBezTo>
                    <a:cubicBezTo>
                      <a:pt x="14683" y="80698"/>
                      <a:pt x="14683" y="65402"/>
                      <a:pt x="14683" y="55593"/>
                    </a:cubicBezTo>
                    <a:cubicBezTo>
                      <a:pt x="14683" y="44952"/>
                      <a:pt x="14683" y="33979"/>
                      <a:pt x="16090" y="25001"/>
                    </a:cubicBezTo>
                    <a:cubicBezTo>
                      <a:pt x="19432" y="5217"/>
                      <a:pt x="32622" y="3720"/>
                      <a:pt x="37018" y="3720"/>
                    </a:cubicBezTo>
                    <a:cubicBezTo>
                      <a:pt x="42822" y="3720"/>
                      <a:pt x="54429" y="6713"/>
                      <a:pt x="57770" y="23173"/>
                    </a:cubicBezTo>
                    <a:cubicBezTo>
                      <a:pt x="59529" y="32483"/>
                      <a:pt x="59529" y="45119"/>
                      <a:pt x="59529" y="55593"/>
                    </a:cubicBezTo>
                    <a:cubicBezTo>
                      <a:pt x="59529" y="68062"/>
                      <a:pt x="59529" y="79368"/>
                      <a:pt x="57594" y="90008"/>
                    </a:cubicBezTo>
                    <a:cubicBezTo>
                      <a:pt x="54956" y="105803"/>
                      <a:pt x="44932" y="110791"/>
                      <a:pt x="37018" y="1107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" name="Freeform: Shape 2568">
                <a:extLst>
                  <a:ext uri="{FF2B5EF4-FFF2-40B4-BE49-F238E27FC236}">
                    <a16:creationId xmlns:a16="http://schemas.microsoft.com/office/drawing/2014/main" id="{465C8774-2469-BA72-2ADF-40F415F390BB}"/>
                  </a:ext>
                </a:extLst>
              </p:cNvPr>
              <p:cNvSpPr/>
              <p:nvPr>
                <p:custDataLst>
                  <p:tags r:id="rId35"/>
                </p:custDataLst>
              </p:nvPr>
            </p:nvSpPr>
            <p:spPr>
              <a:xfrm>
                <a:off x="6056722" y="4000134"/>
                <a:ext cx="56979" cy="117211"/>
              </a:xfrm>
              <a:custGeom>
                <a:avLst/>
                <a:gdLst>
                  <a:gd name="csX0" fmla="*/ 25068 w 56979"/>
                  <a:gd name="csY0" fmla="*/ 45617 h 117211"/>
                  <a:gd name="csX1" fmla="*/ 25068 w 56979"/>
                  <a:gd name="csY1" fmla="*/ 26332 h 117211"/>
                  <a:gd name="csX2" fmla="*/ 41247 w 56979"/>
                  <a:gd name="csY2" fmla="*/ 3720 h 117211"/>
                  <a:gd name="csX3" fmla="*/ 47051 w 56979"/>
                  <a:gd name="csY3" fmla="*/ 4884 h 117211"/>
                  <a:gd name="csX4" fmla="*/ 41775 w 56979"/>
                  <a:gd name="csY4" fmla="*/ 11867 h 117211"/>
                  <a:gd name="csX5" fmla="*/ 49337 w 56979"/>
                  <a:gd name="csY5" fmla="*/ 19016 h 117211"/>
                  <a:gd name="csX6" fmla="*/ 57075 w 56979"/>
                  <a:gd name="csY6" fmla="*/ 11701 h 117211"/>
                  <a:gd name="csX7" fmla="*/ 41247 w 56979"/>
                  <a:gd name="csY7" fmla="*/ 63 h 117211"/>
                  <a:gd name="csX8" fmla="*/ 13988 w 56979"/>
                  <a:gd name="csY8" fmla="*/ 26498 h 117211"/>
                  <a:gd name="csX9" fmla="*/ 13988 w 56979"/>
                  <a:gd name="csY9" fmla="*/ 45617 h 117211"/>
                  <a:gd name="csX10" fmla="*/ 95 w 56979"/>
                  <a:gd name="csY10" fmla="*/ 45617 h 117211"/>
                  <a:gd name="csX11" fmla="*/ 95 w 56979"/>
                  <a:gd name="csY11" fmla="*/ 50771 h 117211"/>
                  <a:gd name="csX12" fmla="*/ 13988 w 56979"/>
                  <a:gd name="csY12" fmla="*/ 50771 h 117211"/>
                  <a:gd name="csX13" fmla="*/ 13988 w 56979"/>
                  <a:gd name="csY13" fmla="*/ 104639 h 117211"/>
                  <a:gd name="csX14" fmla="*/ 271 w 56979"/>
                  <a:gd name="csY14" fmla="*/ 112121 h 117211"/>
                  <a:gd name="csX15" fmla="*/ 271 w 56979"/>
                  <a:gd name="csY15" fmla="*/ 117275 h 117211"/>
                  <a:gd name="csX16" fmla="*/ 20319 w 56979"/>
                  <a:gd name="csY16" fmla="*/ 116776 h 117211"/>
                  <a:gd name="csX17" fmla="*/ 42654 w 56979"/>
                  <a:gd name="csY17" fmla="*/ 117275 h 117211"/>
                  <a:gd name="csX18" fmla="*/ 42654 w 56979"/>
                  <a:gd name="csY18" fmla="*/ 112121 h 117211"/>
                  <a:gd name="csX19" fmla="*/ 38961 w 56979"/>
                  <a:gd name="csY19" fmla="*/ 112121 h 117211"/>
                  <a:gd name="csX20" fmla="*/ 25595 w 56979"/>
                  <a:gd name="csY20" fmla="*/ 104307 h 117211"/>
                  <a:gd name="csX21" fmla="*/ 25595 w 56979"/>
                  <a:gd name="csY21" fmla="*/ 50771 h 117211"/>
                  <a:gd name="csX22" fmla="*/ 45644 w 56979"/>
                  <a:gd name="csY22" fmla="*/ 50771 h 117211"/>
                  <a:gd name="csX23" fmla="*/ 45644 w 56979"/>
                  <a:gd name="csY23" fmla="*/ 45617 h 117211"/>
                  <a:gd name="csX24" fmla="*/ 25068 w 56979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6979" h="117211">
                    <a:moveTo>
                      <a:pt x="25068" y="45617"/>
                    </a:moveTo>
                    <a:lnTo>
                      <a:pt x="25068" y="26332"/>
                    </a:lnTo>
                    <a:cubicBezTo>
                      <a:pt x="25068" y="11701"/>
                      <a:pt x="33509" y="3720"/>
                      <a:pt x="41247" y="3720"/>
                    </a:cubicBezTo>
                    <a:cubicBezTo>
                      <a:pt x="41775" y="3720"/>
                      <a:pt x="44413" y="3720"/>
                      <a:pt x="47051" y="4884"/>
                    </a:cubicBezTo>
                    <a:cubicBezTo>
                      <a:pt x="44940" y="5549"/>
                      <a:pt x="41775" y="7711"/>
                      <a:pt x="41775" y="11867"/>
                    </a:cubicBezTo>
                    <a:cubicBezTo>
                      <a:pt x="41775" y="15691"/>
                      <a:pt x="44589" y="19016"/>
                      <a:pt x="49337" y="19016"/>
                    </a:cubicBezTo>
                    <a:cubicBezTo>
                      <a:pt x="54437" y="19016"/>
                      <a:pt x="57075" y="15691"/>
                      <a:pt x="57075" y="11701"/>
                    </a:cubicBezTo>
                    <a:cubicBezTo>
                      <a:pt x="57075" y="5549"/>
                      <a:pt x="50568" y="63"/>
                      <a:pt x="41247" y="63"/>
                    </a:cubicBezTo>
                    <a:cubicBezTo>
                      <a:pt x="28937" y="63"/>
                      <a:pt x="13988" y="8874"/>
                      <a:pt x="13988" y="26498"/>
                    </a:cubicBezTo>
                    <a:lnTo>
                      <a:pt x="13988" y="45617"/>
                    </a:lnTo>
                    <a:lnTo>
                      <a:pt x="95" y="45617"/>
                    </a:lnTo>
                    <a:lnTo>
                      <a:pt x="95" y="50771"/>
                    </a:lnTo>
                    <a:lnTo>
                      <a:pt x="13988" y="50771"/>
                    </a:lnTo>
                    <a:lnTo>
                      <a:pt x="13988" y="104639"/>
                    </a:lnTo>
                    <a:cubicBezTo>
                      <a:pt x="13988" y="112121"/>
                      <a:pt x="12054" y="112121"/>
                      <a:pt x="271" y="112121"/>
                    </a:cubicBezTo>
                    <a:lnTo>
                      <a:pt x="271" y="117275"/>
                    </a:lnTo>
                    <a:cubicBezTo>
                      <a:pt x="7130" y="117108"/>
                      <a:pt x="15395" y="116776"/>
                      <a:pt x="20319" y="116776"/>
                    </a:cubicBezTo>
                    <a:cubicBezTo>
                      <a:pt x="27354" y="116776"/>
                      <a:pt x="35620" y="116776"/>
                      <a:pt x="42654" y="117275"/>
                    </a:cubicBezTo>
                    <a:lnTo>
                      <a:pt x="42654" y="112121"/>
                    </a:lnTo>
                    <a:lnTo>
                      <a:pt x="38961" y="112121"/>
                    </a:lnTo>
                    <a:cubicBezTo>
                      <a:pt x="25947" y="112121"/>
                      <a:pt x="25595" y="110292"/>
                      <a:pt x="25595" y="104307"/>
                    </a:cubicBezTo>
                    <a:lnTo>
                      <a:pt x="25595" y="50771"/>
                    </a:lnTo>
                    <a:lnTo>
                      <a:pt x="45644" y="50771"/>
                    </a:lnTo>
                    <a:lnTo>
                      <a:pt x="45644" y="45617"/>
                    </a:lnTo>
                    <a:lnTo>
                      <a:pt x="25068" y="45617"/>
                    </a:ln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" name="Freeform: Shape 2569">
                <a:extLst>
                  <a:ext uri="{FF2B5EF4-FFF2-40B4-BE49-F238E27FC236}">
                    <a16:creationId xmlns:a16="http://schemas.microsoft.com/office/drawing/2014/main" id="{01D83343-EB00-CDE3-EF32-939B10B5360E}"/>
                  </a:ext>
                </a:extLst>
              </p:cNvPr>
              <p:cNvSpPr/>
              <p:nvPr>
                <p:custDataLst>
                  <p:tags r:id="rId36"/>
                </p:custDataLst>
              </p:nvPr>
            </p:nvSpPr>
            <p:spPr>
              <a:xfrm>
                <a:off x="6110459" y="4042862"/>
                <a:ext cx="57507" cy="76312"/>
              </a:xfrm>
              <a:custGeom>
                <a:avLst/>
                <a:gdLst>
                  <a:gd name="csX0" fmla="*/ 30874 w 57507"/>
                  <a:gd name="csY0" fmla="*/ 42292 h 76312"/>
                  <a:gd name="csX1" fmla="*/ 49164 w 57507"/>
                  <a:gd name="csY1" fmla="*/ 57588 h 76312"/>
                  <a:gd name="csX2" fmla="*/ 29291 w 57507"/>
                  <a:gd name="csY2" fmla="*/ 72718 h 76312"/>
                  <a:gd name="csX3" fmla="*/ 4846 w 57507"/>
                  <a:gd name="csY3" fmla="*/ 49109 h 76312"/>
                  <a:gd name="csX4" fmla="*/ 2384 w 57507"/>
                  <a:gd name="csY4" fmla="*/ 46282 h 76312"/>
                  <a:gd name="csX5" fmla="*/ 98 w 57507"/>
                  <a:gd name="csY5" fmla="*/ 50439 h 76312"/>
                  <a:gd name="csX6" fmla="*/ 98 w 57507"/>
                  <a:gd name="csY6" fmla="*/ 72385 h 76312"/>
                  <a:gd name="csX7" fmla="*/ 2033 w 57507"/>
                  <a:gd name="csY7" fmla="*/ 76375 h 76312"/>
                  <a:gd name="csX8" fmla="*/ 6429 w 57507"/>
                  <a:gd name="csY8" fmla="*/ 73050 h 76312"/>
                  <a:gd name="csX9" fmla="*/ 9946 w 57507"/>
                  <a:gd name="csY9" fmla="*/ 69226 h 76312"/>
                  <a:gd name="csX10" fmla="*/ 29291 w 57507"/>
                  <a:gd name="csY10" fmla="*/ 76375 h 76312"/>
                  <a:gd name="csX11" fmla="*/ 57606 w 57507"/>
                  <a:gd name="csY11" fmla="*/ 53265 h 76312"/>
                  <a:gd name="csX12" fmla="*/ 50219 w 57507"/>
                  <a:gd name="csY12" fmla="*/ 37471 h 76312"/>
                  <a:gd name="csX13" fmla="*/ 30171 w 57507"/>
                  <a:gd name="csY13" fmla="*/ 29490 h 76312"/>
                  <a:gd name="csX14" fmla="*/ 8540 w 57507"/>
                  <a:gd name="csY14" fmla="*/ 15857 h 76312"/>
                  <a:gd name="csX15" fmla="*/ 28236 w 57507"/>
                  <a:gd name="csY15" fmla="*/ 3222 h 76312"/>
                  <a:gd name="csX16" fmla="*/ 48812 w 57507"/>
                  <a:gd name="csY16" fmla="*/ 23339 h 76312"/>
                  <a:gd name="csX17" fmla="*/ 50923 w 57507"/>
                  <a:gd name="csY17" fmla="*/ 24835 h 76312"/>
                  <a:gd name="csX18" fmla="*/ 53209 w 57507"/>
                  <a:gd name="csY18" fmla="*/ 20845 h 76312"/>
                  <a:gd name="csX19" fmla="*/ 53209 w 57507"/>
                  <a:gd name="csY19" fmla="*/ 4053 h 76312"/>
                  <a:gd name="csX20" fmla="*/ 51274 w 57507"/>
                  <a:gd name="csY20" fmla="*/ 63 h 76312"/>
                  <a:gd name="csX21" fmla="*/ 47757 w 57507"/>
                  <a:gd name="csY21" fmla="*/ 2058 h 76312"/>
                  <a:gd name="csX22" fmla="*/ 44768 w 57507"/>
                  <a:gd name="csY22" fmla="*/ 4718 h 76312"/>
                  <a:gd name="csX23" fmla="*/ 28236 w 57507"/>
                  <a:gd name="csY23" fmla="*/ 63 h 76312"/>
                  <a:gd name="csX24" fmla="*/ 98 w 57507"/>
                  <a:gd name="csY24" fmla="*/ 20512 h 76312"/>
                  <a:gd name="csX25" fmla="*/ 7660 w 57507"/>
                  <a:gd name="csY25" fmla="*/ 34644 h 76312"/>
                  <a:gd name="csX26" fmla="*/ 30874 w 57507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7507" h="76312">
                    <a:moveTo>
                      <a:pt x="30874" y="42292"/>
                    </a:moveTo>
                    <a:cubicBezTo>
                      <a:pt x="34743" y="42957"/>
                      <a:pt x="49164" y="45617"/>
                      <a:pt x="49164" y="57588"/>
                    </a:cubicBezTo>
                    <a:cubicBezTo>
                      <a:pt x="49164" y="66067"/>
                      <a:pt x="43009" y="72718"/>
                      <a:pt x="29291" y="72718"/>
                    </a:cubicBezTo>
                    <a:cubicBezTo>
                      <a:pt x="14519" y="72718"/>
                      <a:pt x="8188" y="63241"/>
                      <a:pt x="4846" y="49109"/>
                    </a:cubicBezTo>
                    <a:cubicBezTo>
                      <a:pt x="4319" y="46948"/>
                      <a:pt x="4143" y="46282"/>
                      <a:pt x="2384" y="46282"/>
                    </a:cubicBezTo>
                    <a:cubicBezTo>
                      <a:pt x="98" y="46282"/>
                      <a:pt x="98" y="47446"/>
                      <a:pt x="98" y="50439"/>
                    </a:cubicBezTo>
                    <a:lnTo>
                      <a:pt x="98" y="72385"/>
                    </a:lnTo>
                    <a:cubicBezTo>
                      <a:pt x="98" y="75211"/>
                      <a:pt x="98" y="76375"/>
                      <a:pt x="2033" y="76375"/>
                    </a:cubicBezTo>
                    <a:cubicBezTo>
                      <a:pt x="2912" y="76375"/>
                      <a:pt x="3088" y="76209"/>
                      <a:pt x="6429" y="73050"/>
                    </a:cubicBezTo>
                    <a:cubicBezTo>
                      <a:pt x="6781" y="72718"/>
                      <a:pt x="6781" y="72385"/>
                      <a:pt x="9946" y="69226"/>
                    </a:cubicBezTo>
                    <a:cubicBezTo>
                      <a:pt x="17684" y="76209"/>
                      <a:pt x="25598" y="76375"/>
                      <a:pt x="29291" y="76375"/>
                    </a:cubicBezTo>
                    <a:cubicBezTo>
                      <a:pt x="49516" y="76375"/>
                      <a:pt x="57606" y="65236"/>
                      <a:pt x="57606" y="53265"/>
                    </a:cubicBezTo>
                    <a:cubicBezTo>
                      <a:pt x="57606" y="44454"/>
                      <a:pt x="52330" y="39466"/>
                      <a:pt x="50219" y="37471"/>
                    </a:cubicBezTo>
                    <a:cubicBezTo>
                      <a:pt x="44416" y="32151"/>
                      <a:pt x="37557" y="30820"/>
                      <a:pt x="30171" y="29490"/>
                    </a:cubicBezTo>
                    <a:cubicBezTo>
                      <a:pt x="20322" y="27662"/>
                      <a:pt x="8540" y="25500"/>
                      <a:pt x="8540" y="15857"/>
                    </a:cubicBezTo>
                    <a:cubicBezTo>
                      <a:pt x="8540" y="10038"/>
                      <a:pt x="13112" y="3222"/>
                      <a:pt x="28236" y="3222"/>
                    </a:cubicBezTo>
                    <a:cubicBezTo>
                      <a:pt x="47581" y="3222"/>
                      <a:pt x="48461" y="18185"/>
                      <a:pt x="48812" y="23339"/>
                    </a:cubicBezTo>
                    <a:cubicBezTo>
                      <a:pt x="48988" y="24835"/>
                      <a:pt x="50571" y="24835"/>
                      <a:pt x="50923" y="24835"/>
                    </a:cubicBezTo>
                    <a:cubicBezTo>
                      <a:pt x="53209" y="24835"/>
                      <a:pt x="53209" y="24004"/>
                      <a:pt x="53209" y="20845"/>
                    </a:cubicBezTo>
                    <a:lnTo>
                      <a:pt x="53209" y="4053"/>
                    </a:lnTo>
                    <a:cubicBezTo>
                      <a:pt x="53209" y="1227"/>
                      <a:pt x="53209" y="63"/>
                      <a:pt x="51274" y="63"/>
                    </a:cubicBezTo>
                    <a:cubicBezTo>
                      <a:pt x="50395" y="63"/>
                      <a:pt x="50043" y="63"/>
                      <a:pt x="47757" y="2058"/>
                    </a:cubicBezTo>
                    <a:cubicBezTo>
                      <a:pt x="47230" y="2723"/>
                      <a:pt x="45471" y="4219"/>
                      <a:pt x="44768" y="4718"/>
                    </a:cubicBezTo>
                    <a:cubicBezTo>
                      <a:pt x="38085" y="63"/>
                      <a:pt x="30874" y="63"/>
                      <a:pt x="28236" y="63"/>
                    </a:cubicBezTo>
                    <a:cubicBezTo>
                      <a:pt x="6781" y="63"/>
                      <a:pt x="98" y="11202"/>
                      <a:pt x="98" y="20512"/>
                    </a:cubicBezTo>
                    <a:cubicBezTo>
                      <a:pt x="98" y="26332"/>
                      <a:pt x="2912" y="30987"/>
                      <a:pt x="7660" y="34644"/>
                    </a:cubicBezTo>
                    <a:cubicBezTo>
                      <a:pt x="13288" y="38967"/>
                      <a:pt x="18212" y="39965"/>
                      <a:pt x="30874" y="422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6" name="Group 2525" descr="\documentclass{article}&#10;\usepackage{amsmath}&#10;\pagestyle{empty}&#10;\begin{document}&#10;&#10;1000 fs&#10;&#10;&#10;\end{document}" title="IguanaTex Vector Display">
              <a:extLst>
                <a:ext uri="{FF2B5EF4-FFF2-40B4-BE49-F238E27FC236}">
                  <a16:creationId xmlns:a16="http://schemas.microsoft.com/office/drawing/2014/main" id="{AD0771FF-71CB-CA1D-472D-83389FAC915B}"/>
                </a:ext>
              </a:extLst>
            </p:cNvPr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>
            <a:xfrm rot="838897">
              <a:off x="2231954" y="3793081"/>
              <a:ext cx="395769" cy="95346"/>
              <a:chOff x="5716602" y="4778321"/>
              <a:chExt cx="501711" cy="120869"/>
            </a:xfrm>
            <a:solidFill>
              <a:srgbClr val="FF0000"/>
            </a:solidFill>
          </p:grpSpPr>
          <p:sp>
            <p:nvSpPr>
              <p:cNvPr id="2557" name="Freeform: Shape 2556">
                <a:extLst>
                  <a:ext uri="{FF2B5EF4-FFF2-40B4-BE49-F238E27FC236}">
                    <a16:creationId xmlns:a16="http://schemas.microsoft.com/office/drawing/2014/main" id="{73992FFA-87C8-52FD-8466-D51804241DD6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5716602" y="4784805"/>
                <a:ext cx="56897" cy="110727"/>
              </a:xfrm>
              <a:custGeom>
                <a:avLst/>
                <a:gdLst>
                  <a:gd name="csX0" fmla="*/ 35422 w 56897"/>
                  <a:gd name="csY0" fmla="*/ 4385 h 110727"/>
                  <a:gd name="csX1" fmla="*/ 31456 w 56897"/>
                  <a:gd name="csY1" fmla="*/ 63 h 110727"/>
                  <a:gd name="csX2" fmla="*/ 77 w 56897"/>
                  <a:gd name="csY2" fmla="*/ 10703 h 110727"/>
                  <a:gd name="csX3" fmla="*/ 77 w 56897"/>
                  <a:gd name="csY3" fmla="*/ 15857 h 110727"/>
                  <a:gd name="csX4" fmla="*/ 22663 w 56897"/>
                  <a:gd name="csY4" fmla="*/ 11535 h 110727"/>
                  <a:gd name="csX5" fmla="*/ 22663 w 56897"/>
                  <a:gd name="csY5" fmla="*/ 97656 h 110727"/>
                  <a:gd name="csX6" fmla="*/ 6629 w 56897"/>
                  <a:gd name="csY6" fmla="*/ 105637 h 110727"/>
                  <a:gd name="csX7" fmla="*/ 1111 w 56897"/>
                  <a:gd name="csY7" fmla="*/ 105637 h 110727"/>
                  <a:gd name="csX8" fmla="*/ 1111 w 56897"/>
                  <a:gd name="csY8" fmla="*/ 110791 h 110727"/>
                  <a:gd name="csX9" fmla="*/ 29043 w 56897"/>
                  <a:gd name="csY9" fmla="*/ 110292 h 110727"/>
                  <a:gd name="csX10" fmla="*/ 56974 w 56897"/>
                  <a:gd name="csY10" fmla="*/ 110791 h 110727"/>
                  <a:gd name="csX11" fmla="*/ 56974 w 56897"/>
                  <a:gd name="csY11" fmla="*/ 105637 h 110727"/>
                  <a:gd name="csX12" fmla="*/ 51457 w 56897"/>
                  <a:gd name="csY12" fmla="*/ 105637 h 110727"/>
                  <a:gd name="csX13" fmla="*/ 35422 w 56897"/>
                  <a:gd name="csY13" fmla="*/ 97656 h 110727"/>
                  <a:gd name="csX14" fmla="*/ 35422 w 56897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6897" h="110727">
                    <a:moveTo>
                      <a:pt x="35422" y="4385"/>
                    </a:moveTo>
                    <a:cubicBezTo>
                      <a:pt x="35422" y="395"/>
                      <a:pt x="35422" y="63"/>
                      <a:pt x="31456" y="63"/>
                    </a:cubicBezTo>
                    <a:cubicBezTo>
                      <a:pt x="20767" y="10703"/>
                      <a:pt x="5594" y="10703"/>
                      <a:pt x="77" y="10703"/>
                    </a:cubicBezTo>
                    <a:lnTo>
                      <a:pt x="77" y="15857"/>
                    </a:lnTo>
                    <a:cubicBezTo>
                      <a:pt x="3525" y="15857"/>
                      <a:pt x="13698" y="15857"/>
                      <a:pt x="22663" y="11535"/>
                    </a:cubicBezTo>
                    <a:lnTo>
                      <a:pt x="22663" y="97656"/>
                    </a:lnTo>
                    <a:cubicBezTo>
                      <a:pt x="22663" y="103641"/>
                      <a:pt x="22146" y="105637"/>
                      <a:pt x="6629" y="105637"/>
                    </a:cubicBezTo>
                    <a:lnTo>
                      <a:pt x="1111" y="105637"/>
                    </a:lnTo>
                    <a:lnTo>
                      <a:pt x="1111" y="110791"/>
                    </a:lnTo>
                    <a:cubicBezTo>
                      <a:pt x="7146" y="110292"/>
                      <a:pt x="22146" y="110292"/>
                      <a:pt x="29043" y="110292"/>
                    </a:cubicBezTo>
                    <a:cubicBezTo>
                      <a:pt x="35939" y="110292"/>
                      <a:pt x="50939" y="110292"/>
                      <a:pt x="56974" y="110791"/>
                    </a:cubicBezTo>
                    <a:lnTo>
                      <a:pt x="56974" y="105637"/>
                    </a:lnTo>
                    <a:lnTo>
                      <a:pt x="51457" y="105637"/>
                    </a:lnTo>
                    <a:cubicBezTo>
                      <a:pt x="35939" y="105637"/>
                      <a:pt x="35422" y="103808"/>
                      <a:pt x="35422" y="97656"/>
                    </a:cubicBezTo>
                    <a:lnTo>
                      <a:pt x="35422" y="4385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" name="Freeform: Shape 2557">
                <a:extLst>
                  <a:ext uri="{FF2B5EF4-FFF2-40B4-BE49-F238E27FC236}">
                    <a16:creationId xmlns:a16="http://schemas.microsoft.com/office/drawing/2014/main" id="{7C127801-5E16-AE20-DF10-1040FCCBB215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5794189" y="4784805"/>
                <a:ext cx="72587" cy="114385"/>
              </a:xfrm>
              <a:custGeom>
                <a:avLst/>
                <a:gdLst>
                  <a:gd name="csX0" fmla="*/ 72669 w 72587"/>
                  <a:gd name="csY0" fmla="*/ 57588 h 114385"/>
                  <a:gd name="csX1" fmla="*/ 65772 w 72587"/>
                  <a:gd name="csY1" fmla="*/ 18684 h 114385"/>
                  <a:gd name="csX2" fmla="*/ 36461 w 72587"/>
                  <a:gd name="csY2" fmla="*/ 63 h 114385"/>
                  <a:gd name="csX3" fmla="*/ 6461 w 72587"/>
                  <a:gd name="csY3" fmla="*/ 19847 h 114385"/>
                  <a:gd name="csX4" fmla="*/ 82 w 72587"/>
                  <a:gd name="csY4" fmla="*/ 57588 h 114385"/>
                  <a:gd name="csX5" fmla="*/ 7840 w 72587"/>
                  <a:gd name="csY5" fmla="*/ 97656 h 114385"/>
                  <a:gd name="csX6" fmla="*/ 36289 w 72587"/>
                  <a:gd name="csY6" fmla="*/ 114448 h 114385"/>
                  <a:gd name="csX7" fmla="*/ 66289 w 72587"/>
                  <a:gd name="csY7" fmla="*/ 95162 h 114385"/>
                  <a:gd name="csX8" fmla="*/ 72669 w 72587"/>
                  <a:gd name="csY8" fmla="*/ 57588 h 114385"/>
                  <a:gd name="csX9" fmla="*/ 36289 w 72587"/>
                  <a:gd name="csY9" fmla="*/ 110791 h 114385"/>
                  <a:gd name="csX10" fmla="*/ 16289 w 72587"/>
                  <a:gd name="csY10" fmla="*/ 90673 h 114385"/>
                  <a:gd name="csX11" fmla="*/ 14392 w 72587"/>
                  <a:gd name="csY11" fmla="*/ 55593 h 114385"/>
                  <a:gd name="csX12" fmla="*/ 15772 w 72587"/>
                  <a:gd name="csY12" fmla="*/ 25001 h 114385"/>
                  <a:gd name="csX13" fmla="*/ 36289 w 72587"/>
                  <a:gd name="csY13" fmla="*/ 3720 h 114385"/>
                  <a:gd name="csX14" fmla="*/ 56634 w 72587"/>
                  <a:gd name="csY14" fmla="*/ 23173 h 114385"/>
                  <a:gd name="csX15" fmla="*/ 58358 w 72587"/>
                  <a:gd name="csY15" fmla="*/ 55593 h 114385"/>
                  <a:gd name="csX16" fmla="*/ 56462 w 72587"/>
                  <a:gd name="csY16" fmla="*/ 90008 h 114385"/>
                  <a:gd name="csX17" fmla="*/ 36289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69" y="57588"/>
                    </a:moveTo>
                    <a:cubicBezTo>
                      <a:pt x="72669" y="44287"/>
                      <a:pt x="71807" y="30987"/>
                      <a:pt x="65772" y="18684"/>
                    </a:cubicBezTo>
                    <a:cubicBezTo>
                      <a:pt x="57841" y="2723"/>
                      <a:pt x="43703" y="63"/>
                      <a:pt x="36461" y="63"/>
                    </a:cubicBezTo>
                    <a:cubicBezTo>
                      <a:pt x="26116" y="63"/>
                      <a:pt x="13530" y="4385"/>
                      <a:pt x="6461" y="19847"/>
                    </a:cubicBezTo>
                    <a:cubicBezTo>
                      <a:pt x="944" y="31319"/>
                      <a:pt x="82" y="44287"/>
                      <a:pt x="82" y="57588"/>
                    </a:cubicBezTo>
                    <a:cubicBezTo>
                      <a:pt x="82" y="70057"/>
                      <a:pt x="771" y="85021"/>
                      <a:pt x="7840" y="97656"/>
                    </a:cubicBezTo>
                    <a:cubicBezTo>
                      <a:pt x="15254" y="111123"/>
                      <a:pt x="27841" y="114448"/>
                      <a:pt x="36289" y="114448"/>
                    </a:cubicBezTo>
                    <a:cubicBezTo>
                      <a:pt x="45599" y="114448"/>
                      <a:pt x="58703" y="110957"/>
                      <a:pt x="66289" y="95162"/>
                    </a:cubicBezTo>
                    <a:cubicBezTo>
                      <a:pt x="71807" y="83691"/>
                      <a:pt x="72669" y="70722"/>
                      <a:pt x="72669" y="57588"/>
                    </a:cubicBezTo>
                    <a:close/>
                    <a:moveTo>
                      <a:pt x="36289" y="110791"/>
                    </a:moveTo>
                    <a:cubicBezTo>
                      <a:pt x="29565" y="110791"/>
                      <a:pt x="19392" y="106634"/>
                      <a:pt x="16289" y="90673"/>
                    </a:cubicBezTo>
                    <a:cubicBezTo>
                      <a:pt x="14392" y="80698"/>
                      <a:pt x="14392" y="65402"/>
                      <a:pt x="14392" y="55593"/>
                    </a:cubicBezTo>
                    <a:cubicBezTo>
                      <a:pt x="14392" y="44952"/>
                      <a:pt x="14392" y="33979"/>
                      <a:pt x="15772" y="25001"/>
                    </a:cubicBezTo>
                    <a:cubicBezTo>
                      <a:pt x="19047" y="5217"/>
                      <a:pt x="31979" y="3720"/>
                      <a:pt x="36289" y="3720"/>
                    </a:cubicBezTo>
                    <a:cubicBezTo>
                      <a:pt x="41979" y="3720"/>
                      <a:pt x="53358" y="6713"/>
                      <a:pt x="56634" y="23173"/>
                    </a:cubicBezTo>
                    <a:cubicBezTo>
                      <a:pt x="58358" y="32483"/>
                      <a:pt x="58358" y="45119"/>
                      <a:pt x="58358" y="55593"/>
                    </a:cubicBezTo>
                    <a:cubicBezTo>
                      <a:pt x="58358" y="68062"/>
                      <a:pt x="58358" y="79368"/>
                      <a:pt x="56462" y="90008"/>
                    </a:cubicBezTo>
                    <a:cubicBezTo>
                      <a:pt x="53875" y="105803"/>
                      <a:pt x="44048" y="110791"/>
                      <a:pt x="36289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" name="Freeform: Shape 2561">
                <a:extLst>
                  <a:ext uri="{FF2B5EF4-FFF2-40B4-BE49-F238E27FC236}">
                    <a16:creationId xmlns:a16="http://schemas.microsoft.com/office/drawing/2014/main" id="{C0E3106D-ADFA-1926-5F32-0D59B970D12E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5880398" y="4784805"/>
                <a:ext cx="72587" cy="114385"/>
              </a:xfrm>
              <a:custGeom>
                <a:avLst/>
                <a:gdLst>
                  <a:gd name="csX0" fmla="*/ 72674 w 72587"/>
                  <a:gd name="csY0" fmla="*/ 57588 h 114385"/>
                  <a:gd name="csX1" fmla="*/ 65777 w 72587"/>
                  <a:gd name="csY1" fmla="*/ 18684 h 114385"/>
                  <a:gd name="csX2" fmla="*/ 36466 w 72587"/>
                  <a:gd name="csY2" fmla="*/ 63 h 114385"/>
                  <a:gd name="csX3" fmla="*/ 6466 w 72587"/>
                  <a:gd name="csY3" fmla="*/ 19847 h 114385"/>
                  <a:gd name="csX4" fmla="*/ 87 w 72587"/>
                  <a:gd name="csY4" fmla="*/ 57588 h 114385"/>
                  <a:gd name="csX5" fmla="*/ 7845 w 72587"/>
                  <a:gd name="csY5" fmla="*/ 97656 h 114385"/>
                  <a:gd name="csX6" fmla="*/ 36294 w 72587"/>
                  <a:gd name="csY6" fmla="*/ 114448 h 114385"/>
                  <a:gd name="csX7" fmla="*/ 66294 w 72587"/>
                  <a:gd name="csY7" fmla="*/ 95162 h 114385"/>
                  <a:gd name="csX8" fmla="*/ 72674 w 72587"/>
                  <a:gd name="csY8" fmla="*/ 57588 h 114385"/>
                  <a:gd name="csX9" fmla="*/ 36294 w 72587"/>
                  <a:gd name="csY9" fmla="*/ 110791 h 114385"/>
                  <a:gd name="csX10" fmla="*/ 16294 w 72587"/>
                  <a:gd name="csY10" fmla="*/ 90673 h 114385"/>
                  <a:gd name="csX11" fmla="*/ 14397 w 72587"/>
                  <a:gd name="csY11" fmla="*/ 55593 h 114385"/>
                  <a:gd name="csX12" fmla="*/ 15777 w 72587"/>
                  <a:gd name="csY12" fmla="*/ 25001 h 114385"/>
                  <a:gd name="csX13" fmla="*/ 36294 w 72587"/>
                  <a:gd name="csY13" fmla="*/ 3720 h 114385"/>
                  <a:gd name="csX14" fmla="*/ 56639 w 72587"/>
                  <a:gd name="csY14" fmla="*/ 23173 h 114385"/>
                  <a:gd name="csX15" fmla="*/ 58363 w 72587"/>
                  <a:gd name="csY15" fmla="*/ 55593 h 114385"/>
                  <a:gd name="csX16" fmla="*/ 56467 w 72587"/>
                  <a:gd name="csY16" fmla="*/ 90008 h 114385"/>
                  <a:gd name="csX17" fmla="*/ 36294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74" y="57588"/>
                    </a:moveTo>
                    <a:cubicBezTo>
                      <a:pt x="72674" y="44287"/>
                      <a:pt x="71812" y="30987"/>
                      <a:pt x="65777" y="18684"/>
                    </a:cubicBezTo>
                    <a:cubicBezTo>
                      <a:pt x="57846" y="2723"/>
                      <a:pt x="43708" y="63"/>
                      <a:pt x="36466" y="63"/>
                    </a:cubicBezTo>
                    <a:cubicBezTo>
                      <a:pt x="26121" y="63"/>
                      <a:pt x="13535" y="4385"/>
                      <a:pt x="6466" y="19847"/>
                    </a:cubicBezTo>
                    <a:cubicBezTo>
                      <a:pt x="949" y="31319"/>
                      <a:pt x="87" y="44287"/>
                      <a:pt x="87" y="57588"/>
                    </a:cubicBezTo>
                    <a:cubicBezTo>
                      <a:pt x="87" y="70057"/>
                      <a:pt x="776" y="85021"/>
                      <a:pt x="7845" y="97656"/>
                    </a:cubicBezTo>
                    <a:cubicBezTo>
                      <a:pt x="15259" y="111123"/>
                      <a:pt x="27846" y="114448"/>
                      <a:pt x="36294" y="114448"/>
                    </a:cubicBezTo>
                    <a:cubicBezTo>
                      <a:pt x="45604" y="114448"/>
                      <a:pt x="58708" y="110957"/>
                      <a:pt x="66294" y="95162"/>
                    </a:cubicBezTo>
                    <a:cubicBezTo>
                      <a:pt x="71812" y="83691"/>
                      <a:pt x="72674" y="70722"/>
                      <a:pt x="72674" y="57588"/>
                    </a:cubicBezTo>
                    <a:close/>
                    <a:moveTo>
                      <a:pt x="36294" y="110791"/>
                    </a:moveTo>
                    <a:cubicBezTo>
                      <a:pt x="29570" y="110791"/>
                      <a:pt x="19397" y="106634"/>
                      <a:pt x="16294" y="90673"/>
                    </a:cubicBezTo>
                    <a:cubicBezTo>
                      <a:pt x="14397" y="80698"/>
                      <a:pt x="14397" y="65402"/>
                      <a:pt x="14397" y="55593"/>
                    </a:cubicBezTo>
                    <a:cubicBezTo>
                      <a:pt x="14397" y="44952"/>
                      <a:pt x="14397" y="33979"/>
                      <a:pt x="15777" y="25001"/>
                    </a:cubicBezTo>
                    <a:cubicBezTo>
                      <a:pt x="19052" y="5217"/>
                      <a:pt x="31984" y="3720"/>
                      <a:pt x="36294" y="3720"/>
                    </a:cubicBezTo>
                    <a:cubicBezTo>
                      <a:pt x="41984" y="3720"/>
                      <a:pt x="53363" y="6713"/>
                      <a:pt x="56639" y="23173"/>
                    </a:cubicBezTo>
                    <a:cubicBezTo>
                      <a:pt x="58363" y="32483"/>
                      <a:pt x="58363" y="45119"/>
                      <a:pt x="58363" y="55593"/>
                    </a:cubicBezTo>
                    <a:cubicBezTo>
                      <a:pt x="58363" y="68062"/>
                      <a:pt x="58363" y="79368"/>
                      <a:pt x="56467" y="90008"/>
                    </a:cubicBezTo>
                    <a:cubicBezTo>
                      <a:pt x="53880" y="105803"/>
                      <a:pt x="44053" y="110791"/>
                      <a:pt x="36294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" name="Freeform: Shape 2562">
                <a:extLst>
                  <a:ext uri="{FF2B5EF4-FFF2-40B4-BE49-F238E27FC236}">
                    <a16:creationId xmlns:a16="http://schemas.microsoft.com/office/drawing/2014/main" id="{4F2B3DCD-29A3-6C6F-6643-1CF2A2174903}"/>
                  </a:ext>
                </a:extLst>
              </p:cNvPr>
              <p:cNvSpPr/>
              <p:nvPr>
                <p:custDataLst>
                  <p:tags r:id="rId29"/>
                </p:custDataLst>
              </p:nvPr>
            </p:nvSpPr>
            <p:spPr>
              <a:xfrm>
                <a:off x="5966606" y="4784805"/>
                <a:ext cx="72587" cy="114385"/>
              </a:xfrm>
              <a:custGeom>
                <a:avLst/>
                <a:gdLst>
                  <a:gd name="csX0" fmla="*/ 72679 w 72587"/>
                  <a:gd name="csY0" fmla="*/ 57588 h 114385"/>
                  <a:gd name="csX1" fmla="*/ 65782 w 72587"/>
                  <a:gd name="csY1" fmla="*/ 18684 h 114385"/>
                  <a:gd name="csX2" fmla="*/ 36471 w 72587"/>
                  <a:gd name="csY2" fmla="*/ 63 h 114385"/>
                  <a:gd name="csX3" fmla="*/ 6471 w 72587"/>
                  <a:gd name="csY3" fmla="*/ 19847 h 114385"/>
                  <a:gd name="csX4" fmla="*/ 92 w 72587"/>
                  <a:gd name="csY4" fmla="*/ 57588 h 114385"/>
                  <a:gd name="csX5" fmla="*/ 7850 w 72587"/>
                  <a:gd name="csY5" fmla="*/ 97656 h 114385"/>
                  <a:gd name="csX6" fmla="*/ 36299 w 72587"/>
                  <a:gd name="csY6" fmla="*/ 114448 h 114385"/>
                  <a:gd name="csX7" fmla="*/ 66299 w 72587"/>
                  <a:gd name="csY7" fmla="*/ 95162 h 114385"/>
                  <a:gd name="csX8" fmla="*/ 72679 w 72587"/>
                  <a:gd name="csY8" fmla="*/ 57588 h 114385"/>
                  <a:gd name="csX9" fmla="*/ 36299 w 72587"/>
                  <a:gd name="csY9" fmla="*/ 110791 h 114385"/>
                  <a:gd name="csX10" fmla="*/ 16299 w 72587"/>
                  <a:gd name="csY10" fmla="*/ 90673 h 114385"/>
                  <a:gd name="csX11" fmla="*/ 14402 w 72587"/>
                  <a:gd name="csY11" fmla="*/ 55593 h 114385"/>
                  <a:gd name="csX12" fmla="*/ 15781 w 72587"/>
                  <a:gd name="csY12" fmla="*/ 25001 h 114385"/>
                  <a:gd name="csX13" fmla="*/ 36299 w 72587"/>
                  <a:gd name="csY13" fmla="*/ 3720 h 114385"/>
                  <a:gd name="csX14" fmla="*/ 56644 w 72587"/>
                  <a:gd name="csY14" fmla="*/ 23173 h 114385"/>
                  <a:gd name="csX15" fmla="*/ 58368 w 72587"/>
                  <a:gd name="csY15" fmla="*/ 55593 h 114385"/>
                  <a:gd name="csX16" fmla="*/ 56472 w 72587"/>
                  <a:gd name="csY16" fmla="*/ 90008 h 114385"/>
                  <a:gd name="csX17" fmla="*/ 36299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79" y="57588"/>
                    </a:moveTo>
                    <a:cubicBezTo>
                      <a:pt x="72679" y="44287"/>
                      <a:pt x="71817" y="30987"/>
                      <a:pt x="65782" y="18684"/>
                    </a:cubicBezTo>
                    <a:cubicBezTo>
                      <a:pt x="57851" y="2723"/>
                      <a:pt x="43713" y="63"/>
                      <a:pt x="36471" y="63"/>
                    </a:cubicBezTo>
                    <a:cubicBezTo>
                      <a:pt x="26126" y="63"/>
                      <a:pt x="13540" y="4385"/>
                      <a:pt x="6471" y="19847"/>
                    </a:cubicBezTo>
                    <a:cubicBezTo>
                      <a:pt x="954" y="31319"/>
                      <a:pt x="92" y="44287"/>
                      <a:pt x="92" y="57588"/>
                    </a:cubicBezTo>
                    <a:cubicBezTo>
                      <a:pt x="92" y="70057"/>
                      <a:pt x="781" y="85021"/>
                      <a:pt x="7850" y="97656"/>
                    </a:cubicBezTo>
                    <a:cubicBezTo>
                      <a:pt x="15264" y="111123"/>
                      <a:pt x="27851" y="114448"/>
                      <a:pt x="36299" y="114448"/>
                    </a:cubicBezTo>
                    <a:cubicBezTo>
                      <a:pt x="45609" y="114448"/>
                      <a:pt x="58713" y="110957"/>
                      <a:pt x="66299" y="95162"/>
                    </a:cubicBezTo>
                    <a:cubicBezTo>
                      <a:pt x="71817" y="83691"/>
                      <a:pt x="72679" y="70722"/>
                      <a:pt x="72679" y="57588"/>
                    </a:cubicBezTo>
                    <a:close/>
                    <a:moveTo>
                      <a:pt x="36299" y="110791"/>
                    </a:moveTo>
                    <a:cubicBezTo>
                      <a:pt x="29575" y="110791"/>
                      <a:pt x="19402" y="106634"/>
                      <a:pt x="16299" y="90673"/>
                    </a:cubicBezTo>
                    <a:cubicBezTo>
                      <a:pt x="14402" y="80698"/>
                      <a:pt x="14402" y="65402"/>
                      <a:pt x="14402" y="55593"/>
                    </a:cubicBezTo>
                    <a:cubicBezTo>
                      <a:pt x="14402" y="44952"/>
                      <a:pt x="14402" y="33979"/>
                      <a:pt x="15781" y="25001"/>
                    </a:cubicBezTo>
                    <a:cubicBezTo>
                      <a:pt x="19057" y="5217"/>
                      <a:pt x="31989" y="3720"/>
                      <a:pt x="36299" y="3720"/>
                    </a:cubicBezTo>
                    <a:cubicBezTo>
                      <a:pt x="41989" y="3720"/>
                      <a:pt x="53368" y="6713"/>
                      <a:pt x="56644" y="23173"/>
                    </a:cubicBezTo>
                    <a:cubicBezTo>
                      <a:pt x="58368" y="32483"/>
                      <a:pt x="58368" y="45119"/>
                      <a:pt x="58368" y="55593"/>
                    </a:cubicBezTo>
                    <a:cubicBezTo>
                      <a:pt x="58368" y="68062"/>
                      <a:pt x="58368" y="79368"/>
                      <a:pt x="56472" y="90008"/>
                    </a:cubicBezTo>
                    <a:cubicBezTo>
                      <a:pt x="53885" y="105803"/>
                      <a:pt x="44058" y="110791"/>
                      <a:pt x="36299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" name="Freeform: Shape 2563">
                <a:extLst>
                  <a:ext uri="{FF2B5EF4-FFF2-40B4-BE49-F238E27FC236}">
                    <a16:creationId xmlns:a16="http://schemas.microsoft.com/office/drawing/2014/main" id="{8F2164CB-617C-745D-1EBD-1BAFDDD03C8B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6109251" y="4778321"/>
                <a:ext cx="55862" cy="117211"/>
              </a:xfrm>
              <a:custGeom>
                <a:avLst/>
                <a:gdLst>
                  <a:gd name="csX0" fmla="*/ 24583 w 55862"/>
                  <a:gd name="csY0" fmla="*/ 45617 h 117211"/>
                  <a:gd name="csX1" fmla="*/ 24583 w 55862"/>
                  <a:gd name="csY1" fmla="*/ 26332 h 117211"/>
                  <a:gd name="csX2" fmla="*/ 40445 w 55862"/>
                  <a:gd name="csY2" fmla="*/ 3720 h 117211"/>
                  <a:gd name="csX3" fmla="*/ 46135 w 55862"/>
                  <a:gd name="csY3" fmla="*/ 4884 h 117211"/>
                  <a:gd name="csX4" fmla="*/ 40963 w 55862"/>
                  <a:gd name="csY4" fmla="*/ 11867 h 117211"/>
                  <a:gd name="csX5" fmla="*/ 48376 w 55862"/>
                  <a:gd name="csY5" fmla="*/ 19016 h 117211"/>
                  <a:gd name="csX6" fmla="*/ 55963 w 55862"/>
                  <a:gd name="csY6" fmla="*/ 11701 h 117211"/>
                  <a:gd name="csX7" fmla="*/ 40445 w 55862"/>
                  <a:gd name="csY7" fmla="*/ 63 h 117211"/>
                  <a:gd name="csX8" fmla="*/ 13721 w 55862"/>
                  <a:gd name="csY8" fmla="*/ 26498 h 117211"/>
                  <a:gd name="csX9" fmla="*/ 13721 w 55862"/>
                  <a:gd name="csY9" fmla="*/ 45617 h 117211"/>
                  <a:gd name="csX10" fmla="*/ 100 w 55862"/>
                  <a:gd name="csY10" fmla="*/ 45617 h 117211"/>
                  <a:gd name="csX11" fmla="*/ 100 w 55862"/>
                  <a:gd name="csY11" fmla="*/ 50771 h 117211"/>
                  <a:gd name="csX12" fmla="*/ 13721 w 55862"/>
                  <a:gd name="csY12" fmla="*/ 50771 h 117211"/>
                  <a:gd name="csX13" fmla="*/ 13721 w 55862"/>
                  <a:gd name="csY13" fmla="*/ 104639 h 117211"/>
                  <a:gd name="csX14" fmla="*/ 272 w 55862"/>
                  <a:gd name="csY14" fmla="*/ 112121 h 117211"/>
                  <a:gd name="csX15" fmla="*/ 272 w 55862"/>
                  <a:gd name="csY15" fmla="*/ 117275 h 117211"/>
                  <a:gd name="csX16" fmla="*/ 19928 w 55862"/>
                  <a:gd name="csY16" fmla="*/ 116776 h 117211"/>
                  <a:gd name="csX17" fmla="*/ 41825 w 55862"/>
                  <a:gd name="csY17" fmla="*/ 117275 h 117211"/>
                  <a:gd name="csX18" fmla="*/ 41825 w 55862"/>
                  <a:gd name="csY18" fmla="*/ 112121 h 117211"/>
                  <a:gd name="csX19" fmla="*/ 38204 w 55862"/>
                  <a:gd name="csY19" fmla="*/ 112121 h 117211"/>
                  <a:gd name="csX20" fmla="*/ 25100 w 55862"/>
                  <a:gd name="csY20" fmla="*/ 104307 h 117211"/>
                  <a:gd name="csX21" fmla="*/ 25100 w 55862"/>
                  <a:gd name="csY21" fmla="*/ 50771 h 117211"/>
                  <a:gd name="csX22" fmla="*/ 44756 w 55862"/>
                  <a:gd name="csY22" fmla="*/ 50771 h 117211"/>
                  <a:gd name="csX23" fmla="*/ 44756 w 55862"/>
                  <a:gd name="csY23" fmla="*/ 45617 h 117211"/>
                  <a:gd name="csX24" fmla="*/ 24583 w 55862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5862" h="117211">
                    <a:moveTo>
                      <a:pt x="24583" y="45617"/>
                    </a:moveTo>
                    <a:lnTo>
                      <a:pt x="24583" y="26332"/>
                    </a:lnTo>
                    <a:cubicBezTo>
                      <a:pt x="24583" y="11701"/>
                      <a:pt x="32859" y="3720"/>
                      <a:pt x="40445" y="3720"/>
                    </a:cubicBezTo>
                    <a:cubicBezTo>
                      <a:pt x="40963" y="3720"/>
                      <a:pt x="43549" y="3720"/>
                      <a:pt x="46135" y="4884"/>
                    </a:cubicBezTo>
                    <a:cubicBezTo>
                      <a:pt x="44066" y="5549"/>
                      <a:pt x="40963" y="7711"/>
                      <a:pt x="40963" y="11867"/>
                    </a:cubicBezTo>
                    <a:cubicBezTo>
                      <a:pt x="40963" y="15691"/>
                      <a:pt x="43721" y="19016"/>
                      <a:pt x="48376" y="19016"/>
                    </a:cubicBezTo>
                    <a:cubicBezTo>
                      <a:pt x="53376" y="19016"/>
                      <a:pt x="55963" y="15691"/>
                      <a:pt x="55963" y="11701"/>
                    </a:cubicBezTo>
                    <a:cubicBezTo>
                      <a:pt x="55963" y="5549"/>
                      <a:pt x="49583" y="63"/>
                      <a:pt x="40445" y="63"/>
                    </a:cubicBezTo>
                    <a:cubicBezTo>
                      <a:pt x="28376" y="63"/>
                      <a:pt x="13721" y="8874"/>
                      <a:pt x="13721" y="26498"/>
                    </a:cubicBezTo>
                    <a:lnTo>
                      <a:pt x="13721" y="45617"/>
                    </a:lnTo>
                    <a:lnTo>
                      <a:pt x="100" y="45617"/>
                    </a:lnTo>
                    <a:lnTo>
                      <a:pt x="100" y="50771"/>
                    </a:lnTo>
                    <a:lnTo>
                      <a:pt x="13721" y="50771"/>
                    </a:lnTo>
                    <a:lnTo>
                      <a:pt x="13721" y="104639"/>
                    </a:lnTo>
                    <a:cubicBezTo>
                      <a:pt x="13721" y="112121"/>
                      <a:pt x="11824" y="112121"/>
                      <a:pt x="272" y="112121"/>
                    </a:cubicBezTo>
                    <a:lnTo>
                      <a:pt x="272" y="117275"/>
                    </a:lnTo>
                    <a:cubicBezTo>
                      <a:pt x="6997" y="117108"/>
                      <a:pt x="15100" y="116776"/>
                      <a:pt x="19928" y="116776"/>
                    </a:cubicBezTo>
                    <a:cubicBezTo>
                      <a:pt x="26824" y="116776"/>
                      <a:pt x="34928" y="116776"/>
                      <a:pt x="41825" y="117275"/>
                    </a:cubicBezTo>
                    <a:lnTo>
                      <a:pt x="41825" y="112121"/>
                    </a:lnTo>
                    <a:lnTo>
                      <a:pt x="38204" y="112121"/>
                    </a:lnTo>
                    <a:cubicBezTo>
                      <a:pt x="25445" y="112121"/>
                      <a:pt x="25100" y="110292"/>
                      <a:pt x="25100" y="104307"/>
                    </a:cubicBezTo>
                    <a:lnTo>
                      <a:pt x="25100" y="50771"/>
                    </a:lnTo>
                    <a:lnTo>
                      <a:pt x="44756" y="50771"/>
                    </a:lnTo>
                    <a:lnTo>
                      <a:pt x="44756" y="45617"/>
                    </a:lnTo>
                    <a:lnTo>
                      <a:pt x="24583" y="45617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" name="Freeform: Shape 2564">
                <a:extLst>
                  <a:ext uri="{FF2B5EF4-FFF2-40B4-BE49-F238E27FC236}">
                    <a16:creationId xmlns:a16="http://schemas.microsoft.com/office/drawing/2014/main" id="{A92B40C4-B213-057E-E9CA-F715B421B609}"/>
                  </a:ext>
                </a:extLst>
              </p:cNvPr>
              <p:cNvSpPr/>
              <p:nvPr>
                <p:custDataLst>
                  <p:tags r:id="rId31"/>
                </p:custDataLst>
              </p:nvPr>
            </p:nvSpPr>
            <p:spPr>
              <a:xfrm>
                <a:off x="6161934" y="4821049"/>
                <a:ext cx="56379" cy="76312"/>
              </a:xfrm>
              <a:custGeom>
                <a:avLst/>
                <a:gdLst>
                  <a:gd name="csX0" fmla="*/ 30276 w 56379"/>
                  <a:gd name="csY0" fmla="*/ 42292 h 76312"/>
                  <a:gd name="csX1" fmla="*/ 48207 w 56379"/>
                  <a:gd name="csY1" fmla="*/ 57588 h 76312"/>
                  <a:gd name="csX2" fmla="*/ 28724 w 56379"/>
                  <a:gd name="csY2" fmla="*/ 72718 h 76312"/>
                  <a:gd name="csX3" fmla="*/ 4758 w 56379"/>
                  <a:gd name="csY3" fmla="*/ 49109 h 76312"/>
                  <a:gd name="csX4" fmla="*/ 2344 w 56379"/>
                  <a:gd name="csY4" fmla="*/ 46282 h 76312"/>
                  <a:gd name="csX5" fmla="*/ 103 w 56379"/>
                  <a:gd name="csY5" fmla="*/ 50439 h 76312"/>
                  <a:gd name="csX6" fmla="*/ 103 w 56379"/>
                  <a:gd name="csY6" fmla="*/ 72385 h 76312"/>
                  <a:gd name="csX7" fmla="*/ 2000 w 56379"/>
                  <a:gd name="csY7" fmla="*/ 76375 h 76312"/>
                  <a:gd name="csX8" fmla="*/ 6310 w 56379"/>
                  <a:gd name="csY8" fmla="*/ 73050 h 76312"/>
                  <a:gd name="csX9" fmla="*/ 9758 w 56379"/>
                  <a:gd name="csY9" fmla="*/ 69226 h 76312"/>
                  <a:gd name="csX10" fmla="*/ 28724 w 56379"/>
                  <a:gd name="csY10" fmla="*/ 76375 h 76312"/>
                  <a:gd name="csX11" fmla="*/ 56483 w 56379"/>
                  <a:gd name="csY11" fmla="*/ 53265 h 76312"/>
                  <a:gd name="csX12" fmla="*/ 49242 w 56379"/>
                  <a:gd name="csY12" fmla="*/ 37471 h 76312"/>
                  <a:gd name="csX13" fmla="*/ 29586 w 56379"/>
                  <a:gd name="csY13" fmla="*/ 29490 h 76312"/>
                  <a:gd name="csX14" fmla="*/ 8379 w 56379"/>
                  <a:gd name="csY14" fmla="*/ 15857 h 76312"/>
                  <a:gd name="csX15" fmla="*/ 27690 w 56379"/>
                  <a:gd name="csY15" fmla="*/ 3222 h 76312"/>
                  <a:gd name="csX16" fmla="*/ 47862 w 56379"/>
                  <a:gd name="csY16" fmla="*/ 23339 h 76312"/>
                  <a:gd name="csX17" fmla="*/ 49931 w 56379"/>
                  <a:gd name="csY17" fmla="*/ 24835 h 76312"/>
                  <a:gd name="csX18" fmla="*/ 52173 w 56379"/>
                  <a:gd name="csY18" fmla="*/ 20845 h 76312"/>
                  <a:gd name="csX19" fmla="*/ 52173 w 56379"/>
                  <a:gd name="csY19" fmla="*/ 4053 h 76312"/>
                  <a:gd name="csX20" fmla="*/ 50276 w 56379"/>
                  <a:gd name="csY20" fmla="*/ 63 h 76312"/>
                  <a:gd name="csX21" fmla="*/ 46828 w 56379"/>
                  <a:gd name="csY21" fmla="*/ 2058 h 76312"/>
                  <a:gd name="csX22" fmla="*/ 43897 w 56379"/>
                  <a:gd name="csY22" fmla="*/ 4718 h 76312"/>
                  <a:gd name="csX23" fmla="*/ 27690 w 56379"/>
                  <a:gd name="csY23" fmla="*/ 63 h 76312"/>
                  <a:gd name="csX24" fmla="*/ 103 w 56379"/>
                  <a:gd name="csY24" fmla="*/ 20512 h 76312"/>
                  <a:gd name="csX25" fmla="*/ 7517 w 56379"/>
                  <a:gd name="csY25" fmla="*/ 34644 h 76312"/>
                  <a:gd name="csX26" fmla="*/ 30276 w 56379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6379" h="76312">
                    <a:moveTo>
                      <a:pt x="30276" y="42292"/>
                    </a:moveTo>
                    <a:cubicBezTo>
                      <a:pt x="34069" y="42957"/>
                      <a:pt x="48207" y="45617"/>
                      <a:pt x="48207" y="57588"/>
                    </a:cubicBezTo>
                    <a:cubicBezTo>
                      <a:pt x="48207" y="66067"/>
                      <a:pt x="42172" y="72718"/>
                      <a:pt x="28724" y="72718"/>
                    </a:cubicBezTo>
                    <a:cubicBezTo>
                      <a:pt x="14241" y="72718"/>
                      <a:pt x="8034" y="63241"/>
                      <a:pt x="4758" y="49109"/>
                    </a:cubicBezTo>
                    <a:cubicBezTo>
                      <a:pt x="4241" y="46948"/>
                      <a:pt x="4069" y="46282"/>
                      <a:pt x="2344" y="46282"/>
                    </a:cubicBezTo>
                    <a:cubicBezTo>
                      <a:pt x="103" y="46282"/>
                      <a:pt x="103" y="47446"/>
                      <a:pt x="103" y="50439"/>
                    </a:cubicBezTo>
                    <a:lnTo>
                      <a:pt x="103" y="72385"/>
                    </a:lnTo>
                    <a:cubicBezTo>
                      <a:pt x="103" y="75211"/>
                      <a:pt x="103" y="76375"/>
                      <a:pt x="2000" y="76375"/>
                    </a:cubicBezTo>
                    <a:cubicBezTo>
                      <a:pt x="2862" y="76375"/>
                      <a:pt x="3034" y="76209"/>
                      <a:pt x="6310" y="73050"/>
                    </a:cubicBezTo>
                    <a:cubicBezTo>
                      <a:pt x="6655" y="72718"/>
                      <a:pt x="6655" y="72385"/>
                      <a:pt x="9758" y="69226"/>
                    </a:cubicBezTo>
                    <a:cubicBezTo>
                      <a:pt x="17345" y="76209"/>
                      <a:pt x="25103" y="76375"/>
                      <a:pt x="28724" y="76375"/>
                    </a:cubicBezTo>
                    <a:cubicBezTo>
                      <a:pt x="48552" y="76375"/>
                      <a:pt x="56483" y="65236"/>
                      <a:pt x="56483" y="53265"/>
                    </a:cubicBezTo>
                    <a:cubicBezTo>
                      <a:pt x="56483" y="44454"/>
                      <a:pt x="51310" y="39466"/>
                      <a:pt x="49242" y="37471"/>
                    </a:cubicBezTo>
                    <a:cubicBezTo>
                      <a:pt x="43552" y="32151"/>
                      <a:pt x="36828" y="30820"/>
                      <a:pt x="29586" y="29490"/>
                    </a:cubicBezTo>
                    <a:cubicBezTo>
                      <a:pt x="19931" y="27662"/>
                      <a:pt x="8379" y="25500"/>
                      <a:pt x="8379" y="15857"/>
                    </a:cubicBezTo>
                    <a:cubicBezTo>
                      <a:pt x="8379" y="10038"/>
                      <a:pt x="12862" y="3222"/>
                      <a:pt x="27690" y="3222"/>
                    </a:cubicBezTo>
                    <a:cubicBezTo>
                      <a:pt x="46655" y="3222"/>
                      <a:pt x="47517" y="18185"/>
                      <a:pt x="47862" y="23339"/>
                    </a:cubicBezTo>
                    <a:cubicBezTo>
                      <a:pt x="48035" y="24835"/>
                      <a:pt x="49586" y="24835"/>
                      <a:pt x="49931" y="24835"/>
                    </a:cubicBezTo>
                    <a:cubicBezTo>
                      <a:pt x="52173" y="24835"/>
                      <a:pt x="52173" y="24004"/>
                      <a:pt x="52173" y="20845"/>
                    </a:cubicBezTo>
                    <a:lnTo>
                      <a:pt x="52173" y="4053"/>
                    </a:lnTo>
                    <a:cubicBezTo>
                      <a:pt x="52173" y="1227"/>
                      <a:pt x="52173" y="63"/>
                      <a:pt x="50276" y="63"/>
                    </a:cubicBezTo>
                    <a:cubicBezTo>
                      <a:pt x="49414" y="63"/>
                      <a:pt x="49069" y="63"/>
                      <a:pt x="46828" y="2058"/>
                    </a:cubicBezTo>
                    <a:cubicBezTo>
                      <a:pt x="46310" y="2723"/>
                      <a:pt x="44586" y="4219"/>
                      <a:pt x="43897" y="4718"/>
                    </a:cubicBezTo>
                    <a:cubicBezTo>
                      <a:pt x="37345" y="63"/>
                      <a:pt x="30276" y="63"/>
                      <a:pt x="27690" y="63"/>
                    </a:cubicBezTo>
                    <a:cubicBezTo>
                      <a:pt x="6655" y="63"/>
                      <a:pt x="103" y="11202"/>
                      <a:pt x="103" y="20512"/>
                    </a:cubicBezTo>
                    <a:cubicBezTo>
                      <a:pt x="103" y="26332"/>
                      <a:pt x="2862" y="30987"/>
                      <a:pt x="7517" y="34644"/>
                    </a:cubicBezTo>
                    <a:cubicBezTo>
                      <a:pt x="13034" y="38967"/>
                      <a:pt x="17862" y="39965"/>
                      <a:pt x="30276" y="42292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27" name="Rectangle 2526">
              <a:extLst>
                <a:ext uri="{FF2B5EF4-FFF2-40B4-BE49-F238E27FC236}">
                  <a16:creationId xmlns:a16="http://schemas.microsoft.com/office/drawing/2014/main" id="{FE7A99AE-223F-27EA-2D5C-48DC8C7B9BC7}"/>
                </a:ext>
              </a:extLst>
            </p:cNvPr>
            <p:cNvSpPr/>
            <p:nvPr/>
          </p:nvSpPr>
          <p:spPr>
            <a:xfrm rot="20985272">
              <a:off x="5506414" y="2333341"/>
              <a:ext cx="365588" cy="2100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8" name="Rectangle 2527">
              <a:extLst>
                <a:ext uri="{FF2B5EF4-FFF2-40B4-BE49-F238E27FC236}">
                  <a16:creationId xmlns:a16="http://schemas.microsoft.com/office/drawing/2014/main" id="{3B727D11-900B-4D99-C5C8-BF4052264150}"/>
                </a:ext>
              </a:extLst>
            </p:cNvPr>
            <p:cNvSpPr/>
            <p:nvPr/>
          </p:nvSpPr>
          <p:spPr>
            <a:xfrm rot="20933157">
              <a:off x="5670811" y="2853591"/>
              <a:ext cx="447809" cy="18107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9" name="Rectangle 2528">
              <a:extLst>
                <a:ext uri="{FF2B5EF4-FFF2-40B4-BE49-F238E27FC236}">
                  <a16:creationId xmlns:a16="http://schemas.microsoft.com/office/drawing/2014/main" id="{9259FBCA-BEAC-2807-3672-D000C6261044}"/>
                </a:ext>
              </a:extLst>
            </p:cNvPr>
            <p:cNvSpPr/>
            <p:nvPr/>
          </p:nvSpPr>
          <p:spPr>
            <a:xfrm rot="20839643">
              <a:off x="5724637" y="3379446"/>
              <a:ext cx="466118" cy="17739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33" name="Group 2532" descr="\documentclass{article}&#10;\usepackage{amsmath}&#10;\pagestyle{empty}&#10;\begin{document}&#10;&#10;10 fs&#10;&#10;&#10;\end{document}" title="IguanaTex Vector Display">
              <a:extLst>
                <a:ext uri="{FF2B5EF4-FFF2-40B4-BE49-F238E27FC236}">
                  <a16:creationId xmlns:a16="http://schemas.microsoft.com/office/drawing/2014/main" id="{C5A6DBB3-B07B-6EA3-6ABD-53ABB128AB50}"/>
                </a:ext>
              </a:extLst>
            </p:cNvPr>
            <p:cNvGrpSpPr>
              <a:grpSpLocks noChangeAspect="1"/>
            </p:cNvGrpSpPr>
            <p:nvPr>
              <p:custDataLst>
                <p:tags r:id="rId8"/>
              </p:custDataLst>
            </p:nvPr>
          </p:nvGrpSpPr>
          <p:grpSpPr>
            <a:xfrm rot="20864742">
              <a:off x="5561993" y="2388706"/>
              <a:ext cx="263008" cy="95346"/>
              <a:chOff x="5904752" y="2807000"/>
              <a:chExt cx="333411" cy="120869"/>
            </a:xfrm>
            <a:solidFill>
              <a:srgbClr val="0000FF"/>
            </a:solidFill>
          </p:grpSpPr>
          <p:sp>
            <p:nvSpPr>
              <p:cNvPr id="2553" name="Freeform: Shape 2552">
                <a:extLst>
                  <a:ext uri="{FF2B5EF4-FFF2-40B4-BE49-F238E27FC236}">
                    <a16:creationId xmlns:a16="http://schemas.microsoft.com/office/drawing/2014/main" id="{6E1CDE09-ED47-1190-1871-A94C08BCD001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5904752" y="2813484"/>
                <a:ext cx="57608" cy="110727"/>
              </a:xfrm>
              <a:custGeom>
                <a:avLst/>
                <a:gdLst>
                  <a:gd name="csX0" fmla="*/ 35864 w 57608"/>
                  <a:gd name="csY0" fmla="*/ 4385 h 110727"/>
                  <a:gd name="csX1" fmla="*/ 31849 w 57608"/>
                  <a:gd name="csY1" fmla="*/ 63 h 110727"/>
                  <a:gd name="csX2" fmla="*/ 77 w 57608"/>
                  <a:gd name="csY2" fmla="*/ 10703 h 110727"/>
                  <a:gd name="csX3" fmla="*/ 77 w 57608"/>
                  <a:gd name="csY3" fmla="*/ 15857 h 110727"/>
                  <a:gd name="csX4" fmla="*/ 22945 w 57608"/>
                  <a:gd name="csY4" fmla="*/ 11535 h 110727"/>
                  <a:gd name="csX5" fmla="*/ 22945 w 57608"/>
                  <a:gd name="csY5" fmla="*/ 97656 h 110727"/>
                  <a:gd name="csX6" fmla="*/ 6710 w 57608"/>
                  <a:gd name="csY6" fmla="*/ 105637 h 110727"/>
                  <a:gd name="csX7" fmla="*/ 1124 w 57608"/>
                  <a:gd name="csY7" fmla="*/ 105637 h 110727"/>
                  <a:gd name="csX8" fmla="*/ 1124 w 57608"/>
                  <a:gd name="csY8" fmla="*/ 110791 h 110727"/>
                  <a:gd name="csX9" fmla="*/ 29405 w 57608"/>
                  <a:gd name="csY9" fmla="*/ 110292 h 110727"/>
                  <a:gd name="csX10" fmla="*/ 57685 w 57608"/>
                  <a:gd name="csY10" fmla="*/ 110791 h 110727"/>
                  <a:gd name="csX11" fmla="*/ 57685 w 57608"/>
                  <a:gd name="csY11" fmla="*/ 105637 h 110727"/>
                  <a:gd name="csX12" fmla="*/ 52099 w 57608"/>
                  <a:gd name="csY12" fmla="*/ 105637 h 110727"/>
                  <a:gd name="csX13" fmla="*/ 35864 w 57608"/>
                  <a:gd name="csY13" fmla="*/ 97656 h 110727"/>
                  <a:gd name="csX14" fmla="*/ 35864 w 57608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7608" h="110727">
                    <a:moveTo>
                      <a:pt x="35864" y="4385"/>
                    </a:moveTo>
                    <a:cubicBezTo>
                      <a:pt x="35864" y="395"/>
                      <a:pt x="35864" y="63"/>
                      <a:pt x="31849" y="63"/>
                    </a:cubicBezTo>
                    <a:cubicBezTo>
                      <a:pt x="21025" y="10703"/>
                      <a:pt x="5663" y="10703"/>
                      <a:pt x="77" y="10703"/>
                    </a:cubicBezTo>
                    <a:lnTo>
                      <a:pt x="77" y="15857"/>
                    </a:lnTo>
                    <a:cubicBezTo>
                      <a:pt x="3568" y="15857"/>
                      <a:pt x="13868" y="15857"/>
                      <a:pt x="22945" y="11535"/>
                    </a:cubicBezTo>
                    <a:lnTo>
                      <a:pt x="22945" y="97656"/>
                    </a:lnTo>
                    <a:cubicBezTo>
                      <a:pt x="22945" y="103641"/>
                      <a:pt x="22422" y="105637"/>
                      <a:pt x="6710" y="105637"/>
                    </a:cubicBezTo>
                    <a:lnTo>
                      <a:pt x="1124" y="105637"/>
                    </a:lnTo>
                    <a:lnTo>
                      <a:pt x="1124" y="110791"/>
                    </a:lnTo>
                    <a:cubicBezTo>
                      <a:pt x="7234" y="110292"/>
                      <a:pt x="22422" y="110292"/>
                      <a:pt x="29405" y="110292"/>
                    </a:cubicBezTo>
                    <a:cubicBezTo>
                      <a:pt x="36387" y="110292"/>
                      <a:pt x="51575" y="110292"/>
                      <a:pt x="57685" y="110791"/>
                    </a:cubicBezTo>
                    <a:lnTo>
                      <a:pt x="57685" y="105637"/>
                    </a:lnTo>
                    <a:lnTo>
                      <a:pt x="52099" y="105637"/>
                    </a:lnTo>
                    <a:cubicBezTo>
                      <a:pt x="36387" y="105637"/>
                      <a:pt x="35864" y="103808"/>
                      <a:pt x="35864" y="97656"/>
                    </a:cubicBezTo>
                    <a:lnTo>
                      <a:pt x="35864" y="4385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" name="Freeform: Shape 2553">
                <a:extLst>
                  <a:ext uri="{FF2B5EF4-FFF2-40B4-BE49-F238E27FC236}">
                    <a16:creationId xmlns:a16="http://schemas.microsoft.com/office/drawing/2014/main" id="{AF7FC96A-BEE4-581D-791A-9424BC041F9A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5983309" y="2813484"/>
                <a:ext cx="73494" cy="114385"/>
              </a:xfrm>
              <a:custGeom>
                <a:avLst/>
                <a:gdLst>
                  <a:gd name="csX0" fmla="*/ 73576 w 73494"/>
                  <a:gd name="csY0" fmla="*/ 57588 h 114385"/>
                  <a:gd name="csX1" fmla="*/ 66593 w 73494"/>
                  <a:gd name="csY1" fmla="*/ 18684 h 114385"/>
                  <a:gd name="csX2" fmla="*/ 36916 w 73494"/>
                  <a:gd name="csY2" fmla="*/ 63 h 114385"/>
                  <a:gd name="csX3" fmla="*/ 6541 w 73494"/>
                  <a:gd name="csY3" fmla="*/ 19847 h 114385"/>
                  <a:gd name="csX4" fmla="*/ 82 w 73494"/>
                  <a:gd name="csY4" fmla="*/ 57588 h 114385"/>
                  <a:gd name="csX5" fmla="*/ 7937 w 73494"/>
                  <a:gd name="csY5" fmla="*/ 97656 h 114385"/>
                  <a:gd name="csX6" fmla="*/ 36742 w 73494"/>
                  <a:gd name="csY6" fmla="*/ 114448 h 114385"/>
                  <a:gd name="csX7" fmla="*/ 67117 w 73494"/>
                  <a:gd name="csY7" fmla="*/ 95162 h 114385"/>
                  <a:gd name="csX8" fmla="*/ 73576 w 73494"/>
                  <a:gd name="csY8" fmla="*/ 57588 h 114385"/>
                  <a:gd name="csX9" fmla="*/ 36742 w 73494"/>
                  <a:gd name="csY9" fmla="*/ 110791 h 114385"/>
                  <a:gd name="csX10" fmla="*/ 16491 w 73494"/>
                  <a:gd name="csY10" fmla="*/ 90673 h 114385"/>
                  <a:gd name="csX11" fmla="*/ 14571 w 73494"/>
                  <a:gd name="csY11" fmla="*/ 55593 h 114385"/>
                  <a:gd name="csX12" fmla="*/ 15968 w 73494"/>
                  <a:gd name="csY12" fmla="*/ 25001 h 114385"/>
                  <a:gd name="csX13" fmla="*/ 36742 w 73494"/>
                  <a:gd name="csY13" fmla="*/ 3720 h 114385"/>
                  <a:gd name="csX14" fmla="*/ 57341 w 73494"/>
                  <a:gd name="csY14" fmla="*/ 23173 h 114385"/>
                  <a:gd name="csX15" fmla="*/ 59087 w 73494"/>
                  <a:gd name="csY15" fmla="*/ 55593 h 114385"/>
                  <a:gd name="csX16" fmla="*/ 57166 w 73494"/>
                  <a:gd name="csY16" fmla="*/ 90008 h 114385"/>
                  <a:gd name="csX17" fmla="*/ 36742 w 73494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3494" h="114385">
                    <a:moveTo>
                      <a:pt x="73576" y="57588"/>
                    </a:moveTo>
                    <a:cubicBezTo>
                      <a:pt x="73576" y="44287"/>
                      <a:pt x="72703" y="30987"/>
                      <a:pt x="66593" y="18684"/>
                    </a:cubicBezTo>
                    <a:cubicBezTo>
                      <a:pt x="58563" y="2723"/>
                      <a:pt x="44248" y="63"/>
                      <a:pt x="36916" y="63"/>
                    </a:cubicBezTo>
                    <a:cubicBezTo>
                      <a:pt x="26442" y="63"/>
                      <a:pt x="13698" y="4385"/>
                      <a:pt x="6541" y="19847"/>
                    </a:cubicBezTo>
                    <a:cubicBezTo>
                      <a:pt x="955" y="31319"/>
                      <a:pt x="82" y="44287"/>
                      <a:pt x="82" y="57588"/>
                    </a:cubicBezTo>
                    <a:cubicBezTo>
                      <a:pt x="82" y="70057"/>
                      <a:pt x="780" y="85021"/>
                      <a:pt x="7937" y="97656"/>
                    </a:cubicBezTo>
                    <a:cubicBezTo>
                      <a:pt x="15444" y="111123"/>
                      <a:pt x="28188" y="114448"/>
                      <a:pt x="36742" y="114448"/>
                    </a:cubicBezTo>
                    <a:cubicBezTo>
                      <a:pt x="46168" y="114448"/>
                      <a:pt x="59436" y="110957"/>
                      <a:pt x="67117" y="95162"/>
                    </a:cubicBezTo>
                    <a:cubicBezTo>
                      <a:pt x="72703" y="83691"/>
                      <a:pt x="73576" y="70722"/>
                      <a:pt x="73576" y="57588"/>
                    </a:cubicBezTo>
                    <a:close/>
                    <a:moveTo>
                      <a:pt x="36742" y="110791"/>
                    </a:moveTo>
                    <a:cubicBezTo>
                      <a:pt x="29933" y="110791"/>
                      <a:pt x="19634" y="106634"/>
                      <a:pt x="16491" y="90673"/>
                    </a:cubicBezTo>
                    <a:cubicBezTo>
                      <a:pt x="14571" y="80698"/>
                      <a:pt x="14571" y="65402"/>
                      <a:pt x="14571" y="55593"/>
                    </a:cubicBezTo>
                    <a:cubicBezTo>
                      <a:pt x="14571" y="44952"/>
                      <a:pt x="14571" y="33979"/>
                      <a:pt x="15968" y="25001"/>
                    </a:cubicBezTo>
                    <a:cubicBezTo>
                      <a:pt x="19284" y="5217"/>
                      <a:pt x="32377" y="3720"/>
                      <a:pt x="36742" y="3720"/>
                    </a:cubicBezTo>
                    <a:cubicBezTo>
                      <a:pt x="42502" y="3720"/>
                      <a:pt x="54024" y="6713"/>
                      <a:pt x="57341" y="23173"/>
                    </a:cubicBezTo>
                    <a:cubicBezTo>
                      <a:pt x="59087" y="32483"/>
                      <a:pt x="59087" y="45119"/>
                      <a:pt x="59087" y="55593"/>
                    </a:cubicBezTo>
                    <a:cubicBezTo>
                      <a:pt x="59087" y="68062"/>
                      <a:pt x="59087" y="79368"/>
                      <a:pt x="57166" y="90008"/>
                    </a:cubicBezTo>
                    <a:cubicBezTo>
                      <a:pt x="54548" y="105803"/>
                      <a:pt x="44597" y="110791"/>
                      <a:pt x="36742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" name="Freeform: Shape 2554">
                <a:extLst>
                  <a:ext uri="{FF2B5EF4-FFF2-40B4-BE49-F238E27FC236}">
                    <a16:creationId xmlns:a16="http://schemas.microsoft.com/office/drawing/2014/main" id="{85BA102D-09CD-2EF1-D27A-099FC229E2E1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6127738" y="2807000"/>
                <a:ext cx="56560" cy="117211"/>
              </a:xfrm>
              <a:custGeom>
                <a:avLst/>
                <a:gdLst>
                  <a:gd name="csX0" fmla="*/ 24879 w 56560"/>
                  <a:gd name="csY0" fmla="*/ 45617 h 117211"/>
                  <a:gd name="csX1" fmla="*/ 24879 w 56560"/>
                  <a:gd name="csY1" fmla="*/ 26332 h 117211"/>
                  <a:gd name="csX2" fmla="*/ 40940 w 56560"/>
                  <a:gd name="csY2" fmla="*/ 3720 h 117211"/>
                  <a:gd name="csX3" fmla="*/ 46700 w 56560"/>
                  <a:gd name="csY3" fmla="*/ 4884 h 117211"/>
                  <a:gd name="csX4" fmla="*/ 41463 w 56560"/>
                  <a:gd name="csY4" fmla="*/ 11867 h 117211"/>
                  <a:gd name="csX5" fmla="*/ 48970 w 56560"/>
                  <a:gd name="csY5" fmla="*/ 19016 h 117211"/>
                  <a:gd name="csX6" fmla="*/ 56651 w 56560"/>
                  <a:gd name="csY6" fmla="*/ 11701 h 117211"/>
                  <a:gd name="csX7" fmla="*/ 40940 w 56560"/>
                  <a:gd name="csY7" fmla="*/ 63 h 117211"/>
                  <a:gd name="csX8" fmla="*/ 13881 w 56560"/>
                  <a:gd name="csY8" fmla="*/ 26498 h 117211"/>
                  <a:gd name="csX9" fmla="*/ 13881 w 56560"/>
                  <a:gd name="csY9" fmla="*/ 45617 h 117211"/>
                  <a:gd name="csX10" fmla="*/ 90 w 56560"/>
                  <a:gd name="csY10" fmla="*/ 45617 h 117211"/>
                  <a:gd name="csX11" fmla="*/ 90 w 56560"/>
                  <a:gd name="csY11" fmla="*/ 50771 h 117211"/>
                  <a:gd name="csX12" fmla="*/ 13881 w 56560"/>
                  <a:gd name="csY12" fmla="*/ 50771 h 117211"/>
                  <a:gd name="csX13" fmla="*/ 13881 w 56560"/>
                  <a:gd name="csY13" fmla="*/ 104639 h 117211"/>
                  <a:gd name="csX14" fmla="*/ 265 w 56560"/>
                  <a:gd name="csY14" fmla="*/ 112121 h 117211"/>
                  <a:gd name="csX15" fmla="*/ 265 w 56560"/>
                  <a:gd name="csY15" fmla="*/ 117275 h 117211"/>
                  <a:gd name="csX16" fmla="*/ 20166 w 56560"/>
                  <a:gd name="csY16" fmla="*/ 116776 h 117211"/>
                  <a:gd name="csX17" fmla="*/ 42336 w 56560"/>
                  <a:gd name="csY17" fmla="*/ 117275 h 117211"/>
                  <a:gd name="csX18" fmla="*/ 42336 w 56560"/>
                  <a:gd name="csY18" fmla="*/ 112121 h 117211"/>
                  <a:gd name="csX19" fmla="*/ 38670 w 56560"/>
                  <a:gd name="csY19" fmla="*/ 112121 h 117211"/>
                  <a:gd name="csX20" fmla="*/ 25403 w 56560"/>
                  <a:gd name="csY20" fmla="*/ 104307 h 117211"/>
                  <a:gd name="csX21" fmla="*/ 25403 w 56560"/>
                  <a:gd name="csY21" fmla="*/ 50771 h 117211"/>
                  <a:gd name="csX22" fmla="*/ 45304 w 56560"/>
                  <a:gd name="csY22" fmla="*/ 50771 h 117211"/>
                  <a:gd name="csX23" fmla="*/ 45304 w 56560"/>
                  <a:gd name="csY23" fmla="*/ 45617 h 117211"/>
                  <a:gd name="csX24" fmla="*/ 24879 w 56560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6560" h="117211">
                    <a:moveTo>
                      <a:pt x="24879" y="45617"/>
                    </a:moveTo>
                    <a:lnTo>
                      <a:pt x="24879" y="26332"/>
                    </a:lnTo>
                    <a:cubicBezTo>
                      <a:pt x="24879" y="11701"/>
                      <a:pt x="33258" y="3720"/>
                      <a:pt x="40940" y="3720"/>
                    </a:cubicBezTo>
                    <a:cubicBezTo>
                      <a:pt x="41463" y="3720"/>
                      <a:pt x="44082" y="3720"/>
                      <a:pt x="46700" y="4884"/>
                    </a:cubicBezTo>
                    <a:cubicBezTo>
                      <a:pt x="44606" y="5549"/>
                      <a:pt x="41463" y="7711"/>
                      <a:pt x="41463" y="11867"/>
                    </a:cubicBezTo>
                    <a:cubicBezTo>
                      <a:pt x="41463" y="15691"/>
                      <a:pt x="44256" y="19016"/>
                      <a:pt x="48970" y="19016"/>
                    </a:cubicBezTo>
                    <a:cubicBezTo>
                      <a:pt x="54032" y="19016"/>
                      <a:pt x="56651" y="15691"/>
                      <a:pt x="56651" y="11701"/>
                    </a:cubicBezTo>
                    <a:cubicBezTo>
                      <a:pt x="56651" y="5549"/>
                      <a:pt x="50192" y="63"/>
                      <a:pt x="40940" y="63"/>
                    </a:cubicBezTo>
                    <a:cubicBezTo>
                      <a:pt x="28720" y="63"/>
                      <a:pt x="13881" y="8874"/>
                      <a:pt x="13881" y="26498"/>
                    </a:cubicBezTo>
                    <a:lnTo>
                      <a:pt x="13881" y="45617"/>
                    </a:lnTo>
                    <a:lnTo>
                      <a:pt x="90" y="45617"/>
                    </a:lnTo>
                    <a:lnTo>
                      <a:pt x="90" y="50771"/>
                    </a:lnTo>
                    <a:lnTo>
                      <a:pt x="13881" y="50771"/>
                    </a:lnTo>
                    <a:lnTo>
                      <a:pt x="13881" y="104639"/>
                    </a:lnTo>
                    <a:cubicBezTo>
                      <a:pt x="13881" y="112121"/>
                      <a:pt x="11961" y="112121"/>
                      <a:pt x="265" y="112121"/>
                    </a:cubicBezTo>
                    <a:lnTo>
                      <a:pt x="265" y="117275"/>
                    </a:lnTo>
                    <a:cubicBezTo>
                      <a:pt x="7073" y="117108"/>
                      <a:pt x="15278" y="116776"/>
                      <a:pt x="20166" y="116776"/>
                    </a:cubicBezTo>
                    <a:cubicBezTo>
                      <a:pt x="27148" y="116776"/>
                      <a:pt x="35353" y="116776"/>
                      <a:pt x="42336" y="117275"/>
                    </a:cubicBezTo>
                    <a:lnTo>
                      <a:pt x="42336" y="112121"/>
                    </a:lnTo>
                    <a:lnTo>
                      <a:pt x="38670" y="112121"/>
                    </a:lnTo>
                    <a:cubicBezTo>
                      <a:pt x="25752" y="112121"/>
                      <a:pt x="25403" y="110292"/>
                      <a:pt x="25403" y="104307"/>
                    </a:cubicBezTo>
                    <a:lnTo>
                      <a:pt x="25403" y="50771"/>
                    </a:lnTo>
                    <a:lnTo>
                      <a:pt x="45304" y="50771"/>
                    </a:lnTo>
                    <a:lnTo>
                      <a:pt x="45304" y="45617"/>
                    </a:lnTo>
                    <a:lnTo>
                      <a:pt x="24879" y="45617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" name="Freeform: Shape 2555">
                <a:extLst>
                  <a:ext uri="{FF2B5EF4-FFF2-40B4-BE49-F238E27FC236}">
                    <a16:creationId xmlns:a16="http://schemas.microsoft.com/office/drawing/2014/main" id="{2BDEE652-D40C-B091-03CE-ED751E5291D7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6181079" y="2849728"/>
                <a:ext cx="57084" cy="76312"/>
              </a:xfrm>
              <a:custGeom>
                <a:avLst/>
                <a:gdLst>
                  <a:gd name="csX0" fmla="*/ 30643 w 57084"/>
                  <a:gd name="csY0" fmla="*/ 42292 h 76312"/>
                  <a:gd name="csX1" fmla="*/ 48798 w 57084"/>
                  <a:gd name="csY1" fmla="*/ 57588 h 76312"/>
                  <a:gd name="csX2" fmla="*/ 29072 w 57084"/>
                  <a:gd name="csY2" fmla="*/ 72718 h 76312"/>
                  <a:gd name="csX3" fmla="*/ 4806 w 57084"/>
                  <a:gd name="csY3" fmla="*/ 49109 h 76312"/>
                  <a:gd name="csX4" fmla="*/ 2362 w 57084"/>
                  <a:gd name="csY4" fmla="*/ 46282 h 76312"/>
                  <a:gd name="csX5" fmla="*/ 93 w 57084"/>
                  <a:gd name="csY5" fmla="*/ 50439 h 76312"/>
                  <a:gd name="csX6" fmla="*/ 93 w 57084"/>
                  <a:gd name="csY6" fmla="*/ 72385 h 76312"/>
                  <a:gd name="csX7" fmla="*/ 2013 w 57084"/>
                  <a:gd name="csY7" fmla="*/ 76375 h 76312"/>
                  <a:gd name="csX8" fmla="*/ 6378 w 57084"/>
                  <a:gd name="csY8" fmla="*/ 73050 h 76312"/>
                  <a:gd name="csX9" fmla="*/ 9869 w 57084"/>
                  <a:gd name="csY9" fmla="*/ 69226 h 76312"/>
                  <a:gd name="csX10" fmla="*/ 29072 w 57084"/>
                  <a:gd name="csY10" fmla="*/ 76375 h 76312"/>
                  <a:gd name="csX11" fmla="*/ 57178 w 57084"/>
                  <a:gd name="csY11" fmla="*/ 53265 h 76312"/>
                  <a:gd name="csX12" fmla="*/ 49846 w 57084"/>
                  <a:gd name="csY12" fmla="*/ 37471 h 76312"/>
                  <a:gd name="csX13" fmla="*/ 29945 w 57084"/>
                  <a:gd name="csY13" fmla="*/ 29490 h 76312"/>
                  <a:gd name="csX14" fmla="*/ 8472 w 57084"/>
                  <a:gd name="csY14" fmla="*/ 15857 h 76312"/>
                  <a:gd name="csX15" fmla="*/ 28024 w 57084"/>
                  <a:gd name="csY15" fmla="*/ 3222 h 76312"/>
                  <a:gd name="csX16" fmla="*/ 48449 w 57084"/>
                  <a:gd name="csY16" fmla="*/ 23339 h 76312"/>
                  <a:gd name="csX17" fmla="*/ 50544 w 57084"/>
                  <a:gd name="csY17" fmla="*/ 24835 h 76312"/>
                  <a:gd name="csX18" fmla="*/ 52813 w 57084"/>
                  <a:gd name="csY18" fmla="*/ 20845 h 76312"/>
                  <a:gd name="csX19" fmla="*/ 52813 w 57084"/>
                  <a:gd name="csY19" fmla="*/ 4053 h 76312"/>
                  <a:gd name="csX20" fmla="*/ 50893 w 57084"/>
                  <a:gd name="csY20" fmla="*/ 63 h 76312"/>
                  <a:gd name="csX21" fmla="*/ 47402 w 57084"/>
                  <a:gd name="csY21" fmla="*/ 2058 h 76312"/>
                  <a:gd name="csX22" fmla="*/ 44434 w 57084"/>
                  <a:gd name="csY22" fmla="*/ 4718 h 76312"/>
                  <a:gd name="csX23" fmla="*/ 28024 w 57084"/>
                  <a:gd name="csY23" fmla="*/ 63 h 76312"/>
                  <a:gd name="csX24" fmla="*/ 93 w 57084"/>
                  <a:gd name="csY24" fmla="*/ 20512 h 76312"/>
                  <a:gd name="csX25" fmla="*/ 7600 w 57084"/>
                  <a:gd name="csY25" fmla="*/ 34644 h 76312"/>
                  <a:gd name="csX26" fmla="*/ 30643 w 57084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7084" h="76312">
                    <a:moveTo>
                      <a:pt x="30643" y="42292"/>
                    </a:moveTo>
                    <a:cubicBezTo>
                      <a:pt x="34484" y="42957"/>
                      <a:pt x="48798" y="45617"/>
                      <a:pt x="48798" y="57588"/>
                    </a:cubicBezTo>
                    <a:cubicBezTo>
                      <a:pt x="48798" y="66067"/>
                      <a:pt x="42688" y="72718"/>
                      <a:pt x="29072" y="72718"/>
                    </a:cubicBezTo>
                    <a:cubicBezTo>
                      <a:pt x="14408" y="72718"/>
                      <a:pt x="8123" y="63241"/>
                      <a:pt x="4806" y="49109"/>
                    </a:cubicBezTo>
                    <a:cubicBezTo>
                      <a:pt x="4283" y="46948"/>
                      <a:pt x="4108" y="46282"/>
                      <a:pt x="2362" y="46282"/>
                    </a:cubicBezTo>
                    <a:cubicBezTo>
                      <a:pt x="93" y="46282"/>
                      <a:pt x="93" y="47446"/>
                      <a:pt x="93" y="50439"/>
                    </a:cubicBezTo>
                    <a:lnTo>
                      <a:pt x="93" y="72385"/>
                    </a:lnTo>
                    <a:cubicBezTo>
                      <a:pt x="93" y="75211"/>
                      <a:pt x="93" y="76375"/>
                      <a:pt x="2013" y="76375"/>
                    </a:cubicBezTo>
                    <a:cubicBezTo>
                      <a:pt x="2886" y="76375"/>
                      <a:pt x="3061" y="76209"/>
                      <a:pt x="6378" y="73050"/>
                    </a:cubicBezTo>
                    <a:cubicBezTo>
                      <a:pt x="6727" y="72718"/>
                      <a:pt x="6727" y="72385"/>
                      <a:pt x="9869" y="69226"/>
                    </a:cubicBezTo>
                    <a:cubicBezTo>
                      <a:pt x="17550" y="76209"/>
                      <a:pt x="25406" y="76375"/>
                      <a:pt x="29072" y="76375"/>
                    </a:cubicBezTo>
                    <a:cubicBezTo>
                      <a:pt x="49147" y="76375"/>
                      <a:pt x="57178" y="65236"/>
                      <a:pt x="57178" y="53265"/>
                    </a:cubicBezTo>
                    <a:cubicBezTo>
                      <a:pt x="57178" y="44454"/>
                      <a:pt x="51941" y="39466"/>
                      <a:pt x="49846" y="37471"/>
                    </a:cubicBezTo>
                    <a:cubicBezTo>
                      <a:pt x="44085" y="32151"/>
                      <a:pt x="37277" y="30820"/>
                      <a:pt x="29945" y="29490"/>
                    </a:cubicBezTo>
                    <a:cubicBezTo>
                      <a:pt x="20169" y="27662"/>
                      <a:pt x="8472" y="25500"/>
                      <a:pt x="8472" y="15857"/>
                    </a:cubicBezTo>
                    <a:cubicBezTo>
                      <a:pt x="8472" y="10038"/>
                      <a:pt x="13011" y="3222"/>
                      <a:pt x="28024" y="3222"/>
                    </a:cubicBezTo>
                    <a:cubicBezTo>
                      <a:pt x="47227" y="3222"/>
                      <a:pt x="48100" y="18185"/>
                      <a:pt x="48449" y="23339"/>
                    </a:cubicBezTo>
                    <a:cubicBezTo>
                      <a:pt x="48624" y="24835"/>
                      <a:pt x="50195" y="24835"/>
                      <a:pt x="50544" y="24835"/>
                    </a:cubicBezTo>
                    <a:cubicBezTo>
                      <a:pt x="52813" y="24835"/>
                      <a:pt x="52813" y="24004"/>
                      <a:pt x="52813" y="20845"/>
                    </a:cubicBezTo>
                    <a:lnTo>
                      <a:pt x="52813" y="4053"/>
                    </a:lnTo>
                    <a:cubicBezTo>
                      <a:pt x="52813" y="1227"/>
                      <a:pt x="52813" y="63"/>
                      <a:pt x="50893" y="63"/>
                    </a:cubicBezTo>
                    <a:cubicBezTo>
                      <a:pt x="50020" y="63"/>
                      <a:pt x="49671" y="63"/>
                      <a:pt x="47402" y="2058"/>
                    </a:cubicBezTo>
                    <a:cubicBezTo>
                      <a:pt x="46878" y="2723"/>
                      <a:pt x="45132" y="4219"/>
                      <a:pt x="44434" y="4718"/>
                    </a:cubicBezTo>
                    <a:cubicBezTo>
                      <a:pt x="37800" y="63"/>
                      <a:pt x="30643" y="63"/>
                      <a:pt x="28024" y="63"/>
                    </a:cubicBezTo>
                    <a:cubicBezTo>
                      <a:pt x="6727" y="63"/>
                      <a:pt x="93" y="11202"/>
                      <a:pt x="93" y="20512"/>
                    </a:cubicBezTo>
                    <a:cubicBezTo>
                      <a:pt x="93" y="26332"/>
                      <a:pt x="2886" y="30987"/>
                      <a:pt x="7600" y="34644"/>
                    </a:cubicBezTo>
                    <a:cubicBezTo>
                      <a:pt x="13186" y="38967"/>
                      <a:pt x="18074" y="39965"/>
                      <a:pt x="30643" y="42292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34" name="Group 2533" descr="\documentclass{article}&#10;\usepackage{amsmath}&#10;\pagestyle{empty}&#10;\begin{document}&#10;&#10;100 fs&#10;&#10;&#10;\end{document}" title="IguanaTex Vector Display">
              <a:extLst>
                <a:ext uri="{FF2B5EF4-FFF2-40B4-BE49-F238E27FC236}">
                  <a16:creationId xmlns:a16="http://schemas.microsoft.com/office/drawing/2014/main" id="{B7554795-BC30-1F63-F06C-A8B4488B3DFD}"/>
                </a:ext>
              </a:extLst>
            </p:cNvPr>
            <p:cNvGrpSpPr>
              <a:grpSpLocks noChangeAspect="1"/>
            </p:cNvGrpSpPr>
            <p:nvPr>
              <p:custDataLst>
                <p:tags r:id="rId9"/>
              </p:custDataLst>
            </p:nvPr>
          </p:nvGrpSpPr>
          <p:grpSpPr>
            <a:xfrm rot="20942441">
              <a:off x="5731048" y="2886800"/>
              <a:ext cx="334321" cy="95346"/>
              <a:chOff x="5744152" y="4000134"/>
              <a:chExt cx="423814" cy="120869"/>
            </a:xfrm>
          </p:grpSpPr>
          <p:sp>
            <p:nvSpPr>
              <p:cNvPr id="2546" name="Freeform: Shape 2545">
                <a:extLst>
                  <a:ext uri="{FF2B5EF4-FFF2-40B4-BE49-F238E27FC236}">
                    <a16:creationId xmlns:a16="http://schemas.microsoft.com/office/drawing/2014/main" id="{40AE016E-A176-B53F-8084-D52722E7AA38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5744152" y="4006618"/>
                <a:ext cx="58035" cy="110727"/>
              </a:xfrm>
              <a:custGeom>
                <a:avLst/>
                <a:gdLst>
                  <a:gd name="csX0" fmla="*/ 36129 w 58035"/>
                  <a:gd name="csY0" fmla="*/ 4385 h 110727"/>
                  <a:gd name="csX1" fmla="*/ 32084 w 58035"/>
                  <a:gd name="csY1" fmla="*/ 63 h 110727"/>
                  <a:gd name="csX2" fmla="*/ 77 w 58035"/>
                  <a:gd name="csY2" fmla="*/ 10703 h 110727"/>
                  <a:gd name="csX3" fmla="*/ 77 w 58035"/>
                  <a:gd name="csY3" fmla="*/ 15857 h 110727"/>
                  <a:gd name="csX4" fmla="*/ 23115 w 58035"/>
                  <a:gd name="csY4" fmla="*/ 11535 h 110727"/>
                  <a:gd name="csX5" fmla="*/ 23115 w 58035"/>
                  <a:gd name="csY5" fmla="*/ 97656 h 110727"/>
                  <a:gd name="csX6" fmla="*/ 6760 w 58035"/>
                  <a:gd name="csY6" fmla="*/ 105637 h 110727"/>
                  <a:gd name="csX7" fmla="*/ 1132 w 58035"/>
                  <a:gd name="csY7" fmla="*/ 105637 h 110727"/>
                  <a:gd name="csX8" fmla="*/ 1132 w 58035"/>
                  <a:gd name="csY8" fmla="*/ 110791 h 110727"/>
                  <a:gd name="csX9" fmla="*/ 29622 w 58035"/>
                  <a:gd name="csY9" fmla="*/ 110292 h 110727"/>
                  <a:gd name="csX10" fmla="*/ 58112 w 58035"/>
                  <a:gd name="csY10" fmla="*/ 110791 h 110727"/>
                  <a:gd name="csX11" fmla="*/ 58112 w 58035"/>
                  <a:gd name="csY11" fmla="*/ 105637 h 110727"/>
                  <a:gd name="csX12" fmla="*/ 52484 w 58035"/>
                  <a:gd name="csY12" fmla="*/ 105637 h 110727"/>
                  <a:gd name="csX13" fmla="*/ 36129 w 58035"/>
                  <a:gd name="csY13" fmla="*/ 97656 h 110727"/>
                  <a:gd name="csX14" fmla="*/ 36129 w 58035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8035" h="110727">
                    <a:moveTo>
                      <a:pt x="36129" y="4385"/>
                    </a:moveTo>
                    <a:cubicBezTo>
                      <a:pt x="36129" y="395"/>
                      <a:pt x="36129" y="63"/>
                      <a:pt x="32084" y="63"/>
                    </a:cubicBezTo>
                    <a:cubicBezTo>
                      <a:pt x="21180" y="10703"/>
                      <a:pt x="5704" y="10703"/>
                      <a:pt x="77" y="10703"/>
                    </a:cubicBezTo>
                    <a:lnTo>
                      <a:pt x="77" y="15857"/>
                    </a:lnTo>
                    <a:cubicBezTo>
                      <a:pt x="3594" y="15857"/>
                      <a:pt x="13970" y="15857"/>
                      <a:pt x="23115" y="11535"/>
                    </a:cubicBezTo>
                    <a:lnTo>
                      <a:pt x="23115" y="97656"/>
                    </a:lnTo>
                    <a:cubicBezTo>
                      <a:pt x="23115" y="103641"/>
                      <a:pt x="22587" y="105637"/>
                      <a:pt x="6760" y="105637"/>
                    </a:cubicBezTo>
                    <a:lnTo>
                      <a:pt x="1132" y="105637"/>
                    </a:lnTo>
                    <a:lnTo>
                      <a:pt x="1132" y="110791"/>
                    </a:lnTo>
                    <a:cubicBezTo>
                      <a:pt x="7287" y="110292"/>
                      <a:pt x="22587" y="110292"/>
                      <a:pt x="29622" y="110292"/>
                    </a:cubicBezTo>
                    <a:cubicBezTo>
                      <a:pt x="36656" y="110292"/>
                      <a:pt x="51957" y="110292"/>
                      <a:pt x="58112" y="110791"/>
                    </a:cubicBezTo>
                    <a:lnTo>
                      <a:pt x="58112" y="105637"/>
                    </a:lnTo>
                    <a:lnTo>
                      <a:pt x="52484" y="105637"/>
                    </a:lnTo>
                    <a:cubicBezTo>
                      <a:pt x="36656" y="105637"/>
                      <a:pt x="36129" y="103808"/>
                      <a:pt x="36129" y="97656"/>
                    </a:cubicBezTo>
                    <a:lnTo>
                      <a:pt x="36129" y="4385"/>
                    </a:ln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" name="Freeform: Shape 2546">
                <a:extLst>
                  <a:ext uri="{FF2B5EF4-FFF2-40B4-BE49-F238E27FC236}">
                    <a16:creationId xmlns:a16="http://schemas.microsoft.com/office/drawing/2014/main" id="{C2EE7C59-9FBA-0C68-8FA8-C505272F9A02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5823291" y="4006618"/>
                <a:ext cx="74038" cy="114385"/>
              </a:xfrm>
              <a:custGeom>
                <a:avLst/>
                <a:gdLst>
                  <a:gd name="csX0" fmla="*/ 74120 w 74038"/>
                  <a:gd name="csY0" fmla="*/ 57588 h 114385"/>
                  <a:gd name="csX1" fmla="*/ 67086 w 74038"/>
                  <a:gd name="csY1" fmla="*/ 18684 h 114385"/>
                  <a:gd name="csX2" fmla="*/ 37189 w 74038"/>
                  <a:gd name="csY2" fmla="*/ 63 h 114385"/>
                  <a:gd name="csX3" fmla="*/ 6589 w 74038"/>
                  <a:gd name="csY3" fmla="*/ 19847 h 114385"/>
                  <a:gd name="csX4" fmla="*/ 82 w 74038"/>
                  <a:gd name="csY4" fmla="*/ 57588 h 114385"/>
                  <a:gd name="csX5" fmla="*/ 7996 w 74038"/>
                  <a:gd name="csY5" fmla="*/ 97656 h 114385"/>
                  <a:gd name="csX6" fmla="*/ 37013 w 74038"/>
                  <a:gd name="csY6" fmla="*/ 114448 h 114385"/>
                  <a:gd name="csX7" fmla="*/ 67614 w 74038"/>
                  <a:gd name="csY7" fmla="*/ 95162 h 114385"/>
                  <a:gd name="csX8" fmla="*/ 74120 w 74038"/>
                  <a:gd name="csY8" fmla="*/ 57588 h 114385"/>
                  <a:gd name="csX9" fmla="*/ 37013 w 74038"/>
                  <a:gd name="csY9" fmla="*/ 110791 h 114385"/>
                  <a:gd name="csX10" fmla="*/ 16613 w 74038"/>
                  <a:gd name="csY10" fmla="*/ 90673 h 114385"/>
                  <a:gd name="csX11" fmla="*/ 14678 w 74038"/>
                  <a:gd name="csY11" fmla="*/ 55593 h 114385"/>
                  <a:gd name="csX12" fmla="*/ 16085 w 74038"/>
                  <a:gd name="csY12" fmla="*/ 25001 h 114385"/>
                  <a:gd name="csX13" fmla="*/ 37013 w 74038"/>
                  <a:gd name="csY13" fmla="*/ 3720 h 114385"/>
                  <a:gd name="csX14" fmla="*/ 57765 w 74038"/>
                  <a:gd name="csY14" fmla="*/ 23173 h 114385"/>
                  <a:gd name="csX15" fmla="*/ 59524 w 74038"/>
                  <a:gd name="csY15" fmla="*/ 55593 h 114385"/>
                  <a:gd name="csX16" fmla="*/ 57589 w 74038"/>
                  <a:gd name="csY16" fmla="*/ 90008 h 114385"/>
                  <a:gd name="csX17" fmla="*/ 37013 w 74038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4038" h="114385">
                    <a:moveTo>
                      <a:pt x="74120" y="57588"/>
                    </a:moveTo>
                    <a:cubicBezTo>
                      <a:pt x="74120" y="44287"/>
                      <a:pt x="73241" y="30987"/>
                      <a:pt x="67086" y="18684"/>
                    </a:cubicBezTo>
                    <a:cubicBezTo>
                      <a:pt x="58996" y="2723"/>
                      <a:pt x="44575" y="63"/>
                      <a:pt x="37189" y="63"/>
                    </a:cubicBezTo>
                    <a:cubicBezTo>
                      <a:pt x="26637" y="63"/>
                      <a:pt x="13799" y="4385"/>
                      <a:pt x="6589" y="19847"/>
                    </a:cubicBezTo>
                    <a:cubicBezTo>
                      <a:pt x="961" y="31319"/>
                      <a:pt x="82" y="44287"/>
                      <a:pt x="82" y="57588"/>
                    </a:cubicBezTo>
                    <a:cubicBezTo>
                      <a:pt x="82" y="70057"/>
                      <a:pt x="785" y="85021"/>
                      <a:pt x="7996" y="97656"/>
                    </a:cubicBezTo>
                    <a:cubicBezTo>
                      <a:pt x="15558" y="111123"/>
                      <a:pt x="28396" y="114448"/>
                      <a:pt x="37013" y="114448"/>
                    </a:cubicBezTo>
                    <a:cubicBezTo>
                      <a:pt x="46510" y="114448"/>
                      <a:pt x="59875" y="110957"/>
                      <a:pt x="67614" y="95162"/>
                    </a:cubicBezTo>
                    <a:cubicBezTo>
                      <a:pt x="73241" y="83691"/>
                      <a:pt x="74120" y="70722"/>
                      <a:pt x="74120" y="57588"/>
                    </a:cubicBezTo>
                    <a:close/>
                    <a:moveTo>
                      <a:pt x="37013" y="110791"/>
                    </a:moveTo>
                    <a:cubicBezTo>
                      <a:pt x="30154" y="110791"/>
                      <a:pt x="19778" y="106634"/>
                      <a:pt x="16613" y="90673"/>
                    </a:cubicBezTo>
                    <a:cubicBezTo>
                      <a:pt x="14678" y="80698"/>
                      <a:pt x="14678" y="65402"/>
                      <a:pt x="14678" y="55593"/>
                    </a:cubicBezTo>
                    <a:cubicBezTo>
                      <a:pt x="14678" y="44952"/>
                      <a:pt x="14678" y="33979"/>
                      <a:pt x="16085" y="25001"/>
                    </a:cubicBezTo>
                    <a:cubicBezTo>
                      <a:pt x="19427" y="5217"/>
                      <a:pt x="32617" y="3720"/>
                      <a:pt x="37013" y="3720"/>
                    </a:cubicBezTo>
                    <a:cubicBezTo>
                      <a:pt x="42817" y="3720"/>
                      <a:pt x="54424" y="6713"/>
                      <a:pt x="57765" y="23173"/>
                    </a:cubicBezTo>
                    <a:cubicBezTo>
                      <a:pt x="59524" y="32483"/>
                      <a:pt x="59524" y="45119"/>
                      <a:pt x="59524" y="55593"/>
                    </a:cubicBezTo>
                    <a:cubicBezTo>
                      <a:pt x="59524" y="68062"/>
                      <a:pt x="59524" y="79368"/>
                      <a:pt x="57589" y="90008"/>
                    </a:cubicBezTo>
                    <a:cubicBezTo>
                      <a:pt x="54951" y="105803"/>
                      <a:pt x="44927" y="110791"/>
                      <a:pt x="37013" y="1107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" name="Freeform: Shape 2547">
                <a:extLst>
                  <a:ext uri="{FF2B5EF4-FFF2-40B4-BE49-F238E27FC236}">
                    <a16:creationId xmlns:a16="http://schemas.microsoft.com/office/drawing/2014/main" id="{8E359002-6E43-87C9-FB48-EC5F6A1ED58C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5911224" y="4006618"/>
                <a:ext cx="74038" cy="114385"/>
              </a:xfrm>
              <a:custGeom>
                <a:avLst/>
                <a:gdLst>
                  <a:gd name="csX0" fmla="*/ 74125 w 74038"/>
                  <a:gd name="csY0" fmla="*/ 57588 h 114385"/>
                  <a:gd name="csX1" fmla="*/ 67091 w 74038"/>
                  <a:gd name="csY1" fmla="*/ 18684 h 114385"/>
                  <a:gd name="csX2" fmla="*/ 37194 w 74038"/>
                  <a:gd name="csY2" fmla="*/ 63 h 114385"/>
                  <a:gd name="csX3" fmla="*/ 6594 w 74038"/>
                  <a:gd name="csY3" fmla="*/ 19847 h 114385"/>
                  <a:gd name="csX4" fmla="*/ 87 w 74038"/>
                  <a:gd name="csY4" fmla="*/ 57588 h 114385"/>
                  <a:gd name="csX5" fmla="*/ 8001 w 74038"/>
                  <a:gd name="csY5" fmla="*/ 97656 h 114385"/>
                  <a:gd name="csX6" fmla="*/ 37018 w 74038"/>
                  <a:gd name="csY6" fmla="*/ 114448 h 114385"/>
                  <a:gd name="csX7" fmla="*/ 67619 w 74038"/>
                  <a:gd name="csY7" fmla="*/ 95162 h 114385"/>
                  <a:gd name="csX8" fmla="*/ 74125 w 74038"/>
                  <a:gd name="csY8" fmla="*/ 57588 h 114385"/>
                  <a:gd name="csX9" fmla="*/ 37018 w 74038"/>
                  <a:gd name="csY9" fmla="*/ 110791 h 114385"/>
                  <a:gd name="csX10" fmla="*/ 16618 w 74038"/>
                  <a:gd name="csY10" fmla="*/ 90673 h 114385"/>
                  <a:gd name="csX11" fmla="*/ 14683 w 74038"/>
                  <a:gd name="csY11" fmla="*/ 55593 h 114385"/>
                  <a:gd name="csX12" fmla="*/ 16090 w 74038"/>
                  <a:gd name="csY12" fmla="*/ 25001 h 114385"/>
                  <a:gd name="csX13" fmla="*/ 37018 w 74038"/>
                  <a:gd name="csY13" fmla="*/ 3720 h 114385"/>
                  <a:gd name="csX14" fmla="*/ 57770 w 74038"/>
                  <a:gd name="csY14" fmla="*/ 23173 h 114385"/>
                  <a:gd name="csX15" fmla="*/ 59529 w 74038"/>
                  <a:gd name="csY15" fmla="*/ 55593 h 114385"/>
                  <a:gd name="csX16" fmla="*/ 57594 w 74038"/>
                  <a:gd name="csY16" fmla="*/ 90008 h 114385"/>
                  <a:gd name="csX17" fmla="*/ 37018 w 74038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4038" h="114385">
                    <a:moveTo>
                      <a:pt x="74125" y="57588"/>
                    </a:moveTo>
                    <a:cubicBezTo>
                      <a:pt x="74125" y="44287"/>
                      <a:pt x="73246" y="30987"/>
                      <a:pt x="67091" y="18684"/>
                    </a:cubicBezTo>
                    <a:cubicBezTo>
                      <a:pt x="59001" y="2723"/>
                      <a:pt x="44580" y="63"/>
                      <a:pt x="37194" y="63"/>
                    </a:cubicBezTo>
                    <a:cubicBezTo>
                      <a:pt x="26642" y="63"/>
                      <a:pt x="13804" y="4385"/>
                      <a:pt x="6594" y="19847"/>
                    </a:cubicBezTo>
                    <a:cubicBezTo>
                      <a:pt x="966" y="31319"/>
                      <a:pt x="87" y="44287"/>
                      <a:pt x="87" y="57588"/>
                    </a:cubicBezTo>
                    <a:cubicBezTo>
                      <a:pt x="87" y="70057"/>
                      <a:pt x="790" y="85021"/>
                      <a:pt x="8001" y="97656"/>
                    </a:cubicBezTo>
                    <a:cubicBezTo>
                      <a:pt x="15563" y="111123"/>
                      <a:pt x="28401" y="114448"/>
                      <a:pt x="37018" y="114448"/>
                    </a:cubicBezTo>
                    <a:cubicBezTo>
                      <a:pt x="46515" y="114448"/>
                      <a:pt x="59880" y="110957"/>
                      <a:pt x="67619" y="95162"/>
                    </a:cubicBezTo>
                    <a:cubicBezTo>
                      <a:pt x="73246" y="83691"/>
                      <a:pt x="74125" y="70722"/>
                      <a:pt x="74125" y="57588"/>
                    </a:cubicBezTo>
                    <a:close/>
                    <a:moveTo>
                      <a:pt x="37018" y="110791"/>
                    </a:moveTo>
                    <a:cubicBezTo>
                      <a:pt x="30159" y="110791"/>
                      <a:pt x="19783" y="106634"/>
                      <a:pt x="16618" y="90673"/>
                    </a:cubicBezTo>
                    <a:cubicBezTo>
                      <a:pt x="14683" y="80698"/>
                      <a:pt x="14683" y="65402"/>
                      <a:pt x="14683" y="55593"/>
                    </a:cubicBezTo>
                    <a:cubicBezTo>
                      <a:pt x="14683" y="44952"/>
                      <a:pt x="14683" y="33979"/>
                      <a:pt x="16090" y="25001"/>
                    </a:cubicBezTo>
                    <a:cubicBezTo>
                      <a:pt x="19432" y="5217"/>
                      <a:pt x="32622" y="3720"/>
                      <a:pt x="37018" y="3720"/>
                    </a:cubicBezTo>
                    <a:cubicBezTo>
                      <a:pt x="42822" y="3720"/>
                      <a:pt x="54429" y="6713"/>
                      <a:pt x="57770" y="23173"/>
                    </a:cubicBezTo>
                    <a:cubicBezTo>
                      <a:pt x="59529" y="32483"/>
                      <a:pt x="59529" y="45119"/>
                      <a:pt x="59529" y="55593"/>
                    </a:cubicBezTo>
                    <a:cubicBezTo>
                      <a:pt x="59529" y="68062"/>
                      <a:pt x="59529" y="79368"/>
                      <a:pt x="57594" y="90008"/>
                    </a:cubicBezTo>
                    <a:cubicBezTo>
                      <a:pt x="54956" y="105803"/>
                      <a:pt x="44932" y="110791"/>
                      <a:pt x="37018" y="1107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" name="Freeform: Shape 2549">
                <a:extLst>
                  <a:ext uri="{FF2B5EF4-FFF2-40B4-BE49-F238E27FC236}">
                    <a16:creationId xmlns:a16="http://schemas.microsoft.com/office/drawing/2014/main" id="{514FEA1B-A302-BB69-EBCF-F00CF9FBA73C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6056722" y="4000134"/>
                <a:ext cx="56979" cy="117211"/>
              </a:xfrm>
              <a:custGeom>
                <a:avLst/>
                <a:gdLst>
                  <a:gd name="csX0" fmla="*/ 25068 w 56979"/>
                  <a:gd name="csY0" fmla="*/ 45617 h 117211"/>
                  <a:gd name="csX1" fmla="*/ 25068 w 56979"/>
                  <a:gd name="csY1" fmla="*/ 26332 h 117211"/>
                  <a:gd name="csX2" fmla="*/ 41247 w 56979"/>
                  <a:gd name="csY2" fmla="*/ 3720 h 117211"/>
                  <a:gd name="csX3" fmla="*/ 47051 w 56979"/>
                  <a:gd name="csY3" fmla="*/ 4884 h 117211"/>
                  <a:gd name="csX4" fmla="*/ 41775 w 56979"/>
                  <a:gd name="csY4" fmla="*/ 11867 h 117211"/>
                  <a:gd name="csX5" fmla="*/ 49337 w 56979"/>
                  <a:gd name="csY5" fmla="*/ 19016 h 117211"/>
                  <a:gd name="csX6" fmla="*/ 57075 w 56979"/>
                  <a:gd name="csY6" fmla="*/ 11701 h 117211"/>
                  <a:gd name="csX7" fmla="*/ 41247 w 56979"/>
                  <a:gd name="csY7" fmla="*/ 63 h 117211"/>
                  <a:gd name="csX8" fmla="*/ 13988 w 56979"/>
                  <a:gd name="csY8" fmla="*/ 26498 h 117211"/>
                  <a:gd name="csX9" fmla="*/ 13988 w 56979"/>
                  <a:gd name="csY9" fmla="*/ 45617 h 117211"/>
                  <a:gd name="csX10" fmla="*/ 95 w 56979"/>
                  <a:gd name="csY10" fmla="*/ 45617 h 117211"/>
                  <a:gd name="csX11" fmla="*/ 95 w 56979"/>
                  <a:gd name="csY11" fmla="*/ 50771 h 117211"/>
                  <a:gd name="csX12" fmla="*/ 13988 w 56979"/>
                  <a:gd name="csY12" fmla="*/ 50771 h 117211"/>
                  <a:gd name="csX13" fmla="*/ 13988 w 56979"/>
                  <a:gd name="csY13" fmla="*/ 104639 h 117211"/>
                  <a:gd name="csX14" fmla="*/ 271 w 56979"/>
                  <a:gd name="csY14" fmla="*/ 112121 h 117211"/>
                  <a:gd name="csX15" fmla="*/ 271 w 56979"/>
                  <a:gd name="csY15" fmla="*/ 117275 h 117211"/>
                  <a:gd name="csX16" fmla="*/ 20319 w 56979"/>
                  <a:gd name="csY16" fmla="*/ 116776 h 117211"/>
                  <a:gd name="csX17" fmla="*/ 42654 w 56979"/>
                  <a:gd name="csY17" fmla="*/ 117275 h 117211"/>
                  <a:gd name="csX18" fmla="*/ 42654 w 56979"/>
                  <a:gd name="csY18" fmla="*/ 112121 h 117211"/>
                  <a:gd name="csX19" fmla="*/ 38961 w 56979"/>
                  <a:gd name="csY19" fmla="*/ 112121 h 117211"/>
                  <a:gd name="csX20" fmla="*/ 25595 w 56979"/>
                  <a:gd name="csY20" fmla="*/ 104307 h 117211"/>
                  <a:gd name="csX21" fmla="*/ 25595 w 56979"/>
                  <a:gd name="csY21" fmla="*/ 50771 h 117211"/>
                  <a:gd name="csX22" fmla="*/ 45644 w 56979"/>
                  <a:gd name="csY22" fmla="*/ 50771 h 117211"/>
                  <a:gd name="csX23" fmla="*/ 45644 w 56979"/>
                  <a:gd name="csY23" fmla="*/ 45617 h 117211"/>
                  <a:gd name="csX24" fmla="*/ 25068 w 56979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6979" h="117211">
                    <a:moveTo>
                      <a:pt x="25068" y="45617"/>
                    </a:moveTo>
                    <a:lnTo>
                      <a:pt x="25068" y="26332"/>
                    </a:lnTo>
                    <a:cubicBezTo>
                      <a:pt x="25068" y="11701"/>
                      <a:pt x="33509" y="3720"/>
                      <a:pt x="41247" y="3720"/>
                    </a:cubicBezTo>
                    <a:cubicBezTo>
                      <a:pt x="41775" y="3720"/>
                      <a:pt x="44413" y="3720"/>
                      <a:pt x="47051" y="4884"/>
                    </a:cubicBezTo>
                    <a:cubicBezTo>
                      <a:pt x="44940" y="5549"/>
                      <a:pt x="41775" y="7711"/>
                      <a:pt x="41775" y="11867"/>
                    </a:cubicBezTo>
                    <a:cubicBezTo>
                      <a:pt x="41775" y="15691"/>
                      <a:pt x="44589" y="19016"/>
                      <a:pt x="49337" y="19016"/>
                    </a:cubicBezTo>
                    <a:cubicBezTo>
                      <a:pt x="54437" y="19016"/>
                      <a:pt x="57075" y="15691"/>
                      <a:pt x="57075" y="11701"/>
                    </a:cubicBezTo>
                    <a:cubicBezTo>
                      <a:pt x="57075" y="5549"/>
                      <a:pt x="50568" y="63"/>
                      <a:pt x="41247" y="63"/>
                    </a:cubicBezTo>
                    <a:cubicBezTo>
                      <a:pt x="28937" y="63"/>
                      <a:pt x="13988" y="8874"/>
                      <a:pt x="13988" y="26498"/>
                    </a:cubicBezTo>
                    <a:lnTo>
                      <a:pt x="13988" y="45617"/>
                    </a:lnTo>
                    <a:lnTo>
                      <a:pt x="95" y="45617"/>
                    </a:lnTo>
                    <a:lnTo>
                      <a:pt x="95" y="50771"/>
                    </a:lnTo>
                    <a:lnTo>
                      <a:pt x="13988" y="50771"/>
                    </a:lnTo>
                    <a:lnTo>
                      <a:pt x="13988" y="104639"/>
                    </a:lnTo>
                    <a:cubicBezTo>
                      <a:pt x="13988" y="112121"/>
                      <a:pt x="12054" y="112121"/>
                      <a:pt x="271" y="112121"/>
                    </a:cubicBezTo>
                    <a:lnTo>
                      <a:pt x="271" y="117275"/>
                    </a:lnTo>
                    <a:cubicBezTo>
                      <a:pt x="7130" y="117108"/>
                      <a:pt x="15395" y="116776"/>
                      <a:pt x="20319" y="116776"/>
                    </a:cubicBezTo>
                    <a:cubicBezTo>
                      <a:pt x="27354" y="116776"/>
                      <a:pt x="35620" y="116776"/>
                      <a:pt x="42654" y="117275"/>
                    </a:cubicBezTo>
                    <a:lnTo>
                      <a:pt x="42654" y="112121"/>
                    </a:lnTo>
                    <a:lnTo>
                      <a:pt x="38961" y="112121"/>
                    </a:lnTo>
                    <a:cubicBezTo>
                      <a:pt x="25947" y="112121"/>
                      <a:pt x="25595" y="110292"/>
                      <a:pt x="25595" y="104307"/>
                    </a:cubicBezTo>
                    <a:lnTo>
                      <a:pt x="25595" y="50771"/>
                    </a:lnTo>
                    <a:lnTo>
                      <a:pt x="45644" y="50771"/>
                    </a:lnTo>
                    <a:lnTo>
                      <a:pt x="45644" y="45617"/>
                    </a:lnTo>
                    <a:lnTo>
                      <a:pt x="25068" y="45617"/>
                    </a:ln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" name="Freeform: Shape 2551">
                <a:extLst>
                  <a:ext uri="{FF2B5EF4-FFF2-40B4-BE49-F238E27FC236}">
                    <a16:creationId xmlns:a16="http://schemas.microsoft.com/office/drawing/2014/main" id="{AC1979AC-0EEF-31DC-EB9C-38CDB583D693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6110459" y="4042862"/>
                <a:ext cx="57507" cy="76312"/>
              </a:xfrm>
              <a:custGeom>
                <a:avLst/>
                <a:gdLst>
                  <a:gd name="csX0" fmla="*/ 30874 w 57507"/>
                  <a:gd name="csY0" fmla="*/ 42292 h 76312"/>
                  <a:gd name="csX1" fmla="*/ 49164 w 57507"/>
                  <a:gd name="csY1" fmla="*/ 57588 h 76312"/>
                  <a:gd name="csX2" fmla="*/ 29291 w 57507"/>
                  <a:gd name="csY2" fmla="*/ 72718 h 76312"/>
                  <a:gd name="csX3" fmla="*/ 4846 w 57507"/>
                  <a:gd name="csY3" fmla="*/ 49109 h 76312"/>
                  <a:gd name="csX4" fmla="*/ 2384 w 57507"/>
                  <a:gd name="csY4" fmla="*/ 46282 h 76312"/>
                  <a:gd name="csX5" fmla="*/ 98 w 57507"/>
                  <a:gd name="csY5" fmla="*/ 50439 h 76312"/>
                  <a:gd name="csX6" fmla="*/ 98 w 57507"/>
                  <a:gd name="csY6" fmla="*/ 72385 h 76312"/>
                  <a:gd name="csX7" fmla="*/ 2033 w 57507"/>
                  <a:gd name="csY7" fmla="*/ 76375 h 76312"/>
                  <a:gd name="csX8" fmla="*/ 6429 w 57507"/>
                  <a:gd name="csY8" fmla="*/ 73050 h 76312"/>
                  <a:gd name="csX9" fmla="*/ 9946 w 57507"/>
                  <a:gd name="csY9" fmla="*/ 69226 h 76312"/>
                  <a:gd name="csX10" fmla="*/ 29291 w 57507"/>
                  <a:gd name="csY10" fmla="*/ 76375 h 76312"/>
                  <a:gd name="csX11" fmla="*/ 57606 w 57507"/>
                  <a:gd name="csY11" fmla="*/ 53265 h 76312"/>
                  <a:gd name="csX12" fmla="*/ 50219 w 57507"/>
                  <a:gd name="csY12" fmla="*/ 37471 h 76312"/>
                  <a:gd name="csX13" fmla="*/ 30171 w 57507"/>
                  <a:gd name="csY13" fmla="*/ 29490 h 76312"/>
                  <a:gd name="csX14" fmla="*/ 8540 w 57507"/>
                  <a:gd name="csY14" fmla="*/ 15857 h 76312"/>
                  <a:gd name="csX15" fmla="*/ 28236 w 57507"/>
                  <a:gd name="csY15" fmla="*/ 3222 h 76312"/>
                  <a:gd name="csX16" fmla="*/ 48812 w 57507"/>
                  <a:gd name="csY16" fmla="*/ 23339 h 76312"/>
                  <a:gd name="csX17" fmla="*/ 50923 w 57507"/>
                  <a:gd name="csY17" fmla="*/ 24835 h 76312"/>
                  <a:gd name="csX18" fmla="*/ 53209 w 57507"/>
                  <a:gd name="csY18" fmla="*/ 20845 h 76312"/>
                  <a:gd name="csX19" fmla="*/ 53209 w 57507"/>
                  <a:gd name="csY19" fmla="*/ 4053 h 76312"/>
                  <a:gd name="csX20" fmla="*/ 51274 w 57507"/>
                  <a:gd name="csY20" fmla="*/ 63 h 76312"/>
                  <a:gd name="csX21" fmla="*/ 47757 w 57507"/>
                  <a:gd name="csY21" fmla="*/ 2058 h 76312"/>
                  <a:gd name="csX22" fmla="*/ 44768 w 57507"/>
                  <a:gd name="csY22" fmla="*/ 4718 h 76312"/>
                  <a:gd name="csX23" fmla="*/ 28236 w 57507"/>
                  <a:gd name="csY23" fmla="*/ 63 h 76312"/>
                  <a:gd name="csX24" fmla="*/ 98 w 57507"/>
                  <a:gd name="csY24" fmla="*/ 20512 h 76312"/>
                  <a:gd name="csX25" fmla="*/ 7660 w 57507"/>
                  <a:gd name="csY25" fmla="*/ 34644 h 76312"/>
                  <a:gd name="csX26" fmla="*/ 30874 w 57507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7507" h="76312">
                    <a:moveTo>
                      <a:pt x="30874" y="42292"/>
                    </a:moveTo>
                    <a:cubicBezTo>
                      <a:pt x="34743" y="42957"/>
                      <a:pt x="49164" y="45617"/>
                      <a:pt x="49164" y="57588"/>
                    </a:cubicBezTo>
                    <a:cubicBezTo>
                      <a:pt x="49164" y="66067"/>
                      <a:pt x="43009" y="72718"/>
                      <a:pt x="29291" y="72718"/>
                    </a:cubicBezTo>
                    <a:cubicBezTo>
                      <a:pt x="14519" y="72718"/>
                      <a:pt x="8188" y="63241"/>
                      <a:pt x="4846" y="49109"/>
                    </a:cubicBezTo>
                    <a:cubicBezTo>
                      <a:pt x="4319" y="46948"/>
                      <a:pt x="4143" y="46282"/>
                      <a:pt x="2384" y="46282"/>
                    </a:cubicBezTo>
                    <a:cubicBezTo>
                      <a:pt x="98" y="46282"/>
                      <a:pt x="98" y="47446"/>
                      <a:pt x="98" y="50439"/>
                    </a:cubicBezTo>
                    <a:lnTo>
                      <a:pt x="98" y="72385"/>
                    </a:lnTo>
                    <a:cubicBezTo>
                      <a:pt x="98" y="75211"/>
                      <a:pt x="98" y="76375"/>
                      <a:pt x="2033" y="76375"/>
                    </a:cubicBezTo>
                    <a:cubicBezTo>
                      <a:pt x="2912" y="76375"/>
                      <a:pt x="3088" y="76209"/>
                      <a:pt x="6429" y="73050"/>
                    </a:cubicBezTo>
                    <a:cubicBezTo>
                      <a:pt x="6781" y="72718"/>
                      <a:pt x="6781" y="72385"/>
                      <a:pt x="9946" y="69226"/>
                    </a:cubicBezTo>
                    <a:cubicBezTo>
                      <a:pt x="17684" y="76209"/>
                      <a:pt x="25598" y="76375"/>
                      <a:pt x="29291" y="76375"/>
                    </a:cubicBezTo>
                    <a:cubicBezTo>
                      <a:pt x="49516" y="76375"/>
                      <a:pt x="57606" y="65236"/>
                      <a:pt x="57606" y="53265"/>
                    </a:cubicBezTo>
                    <a:cubicBezTo>
                      <a:pt x="57606" y="44454"/>
                      <a:pt x="52330" y="39466"/>
                      <a:pt x="50219" y="37471"/>
                    </a:cubicBezTo>
                    <a:cubicBezTo>
                      <a:pt x="44416" y="32151"/>
                      <a:pt x="37557" y="30820"/>
                      <a:pt x="30171" y="29490"/>
                    </a:cubicBezTo>
                    <a:cubicBezTo>
                      <a:pt x="20322" y="27662"/>
                      <a:pt x="8540" y="25500"/>
                      <a:pt x="8540" y="15857"/>
                    </a:cubicBezTo>
                    <a:cubicBezTo>
                      <a:pt x="8540" y="10038"/>
                      <a:pt x="13112" y="3222"/>
                      <a:pt x="28236" y="3222"/>
                    </a:cubicBezTo>
                    <a:cubicBezTo>
                      <a:pt x="47581" y="3222"/>
                      <a:pt x="48461" y="18185"/>
                      <a:pt x="48812" y="23339"/>
                    </a:cubicBezTo>
                    <a:cubicBezTo>
                      <a:pt x="48988" y="24835"/>
                      <a:pt x="50571" y="24835"/>
                      <a:pt x="50923" y="24835"/>
                    </a:cubicBezTo>
                    <a:cubicBezTo>
                      <a:pt x="53209" y="24835"/>
                      <a:pt x="53209" y="24004"/>
                      <a:pt x="53209" y="20845"/>
                    </a:cubicBezTo>
                    <a:lnTo>
                      <a:pt x="53209" y="4053"/>
                    </a:lnTo>
                    <a:cubicBezTo>
                      <a:pt x="53209" y="1227"/>
                      <a:pt x="53209" y="63"/>
                      <a:pt x="51274" y="63"/>
                    </a:cubicBezTo>
                    <a:cubicBezTo>
                      <a:pt x="50395" y="63"/>
                      <a:pt x="50043" y="63"/>
                      <a:pt x="47757" y="2058"/>
                    </a:cubicBezTo>
                    <a:cubicBezTo>
                      <a:pt x="47230" y="2723"/>
                      <a:pt x="45471" y="4219"/>
                      <a:pt x="44768" y="4718"/>
                    </a:cubicBezTo>
                    <a:cubicBezTo>
                      <a:pt x="38085" y="63"/>
                      <a:pt x="30874" y="63"/>
                      <a:pt x="28236" y="63"/>
                    </a:cubicBezTo>
                    <a:cubicBezTo>
                      <a:pt x="6781" y="63"/>
                      <a:pt x="98" y="11202"/>
                      <a:pt x="98" y="20512"/>
                    </a:cubicBezTo>
                    <a:cubicBezTo>
                      <a:pt x="98" y="26332"/>
                      <a:pt x="2912" y="30987"/>
                      <a:pt x="7660" y="34644"/>
                    </a:cubicBezTo>
                    <a:cubicBezTo>
                      <a:pt x="13288" y="38967"/>
                      <a:pt x="18212" y="39965"/>
                      <a:pt x="30874" y="422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35" name="Group 2534" descr="\documentclass{article}&#10;\usepackage{amsmath}&#10;\pagestyle{empty}&#10;\begin{document}&#10;&#10;1000 fs&#10;&#10;&#10;\end{document}" title="IguanaTex Vector Display">
              <a:extLst>
                <a:ext uri="{FF2B5EF4-FFF2-40B4-BE49-F238E27FC236}">
                  <a16:creationId xmlns:a16="http://schemas.microsoft.com/office/drawing/2014/main" id="{318FE382-06B5-66E4-8344-787F6A1EEDFD}"/>
                </a:ext>
              </a:extLst>
            </p:cNvPr>
            <p:cNvGrpSpPr>
              <a:grpSpLocks noChangeAspect="1"/>
            </p:cNvGrpSpPr>
            <p:nvPr>
              <p:custDataLst>
                <p:tags r:id="rId10"/>
              </p:custDataLst>
            </p:nvPr>
          </p:nvGrpSpPr>
          <p:grpSpPr>
            <a:xfrm rot="21064500">
              <a:off x="5764990" y="3409919"/>
              <a:ext cx="395769" cy="95346"/>
              <a:chOff x="5716602" y="4778321"/>
              <a:chExt cx="501711" cy="120869"/>
            </a:xfrm>
            <a:solidFill>
              <a:srgbClr val="FF0000"/>
            </a:solidFill>
          </p:grpSpPr>
          <p:sp>
            <p:nvSpPr>
              <p:cNvPr id="2536" name="Freeform: Shape 2535">
                <a:extLst>
                  <a:ext uri="{FF2B5EF4-FFF2-40B4-BE49-F238E27FC236}">
                    <a16:creationId xmlns:a16="http://schemas.microsoft.com/office/drawing/2014/main" id="{C9E46F51-83A5-783D-3C3B-0A0ED32D7214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5716602" y="4784805"/>
                <a:ext cx="56897" cy="110727"/>
              </a:xfrm>
              <a:custGeom>
                <a:avLst/>
                <a:gdLst>
                  <a:gd name="csX0" fmla="*/ 35422 w 56897"/>
                  <a:gd name="csY0" fmla="*/ 4385 h 110727"/>
                  <a:gd name="csX1" fmla="*/ 31456 w 56897"/>
                  <a:gd name="csY1" fmla="*/ 63 h 110727"/>
                  <a:gd name="csX2" fmla="*/ 77 w 56897"/>
                  <a:gd name="csY2" fmla="*/ 10703 h 110727"/>
                  <a:gd name="csX3" fmla="*/ 77 w 56897"/>
                  <a:gd name="csY3" fmla="*/ 15857 h 110727"/>
                  <a:gd name="csX4" fmla="*/ 22663 w 56897"/>
                  <a:gd name="csY4" fmla="*/ 11535 h 110727"/>
                  <a:gd name="csX5" fmla="*/ 22663 w 56897"/>
                  <a:gd name="csY5" fmla="*/ 97656 h 110727"/>
                  <a:gd name="csX6" fmla="*/ 6629 w 56897"/>
                  <a:gd name="csY6" fmla="*/ 105637 h 110727"/>
                  <a:gd name="csX7" fmla="*/ 1111 w 56897"/>
                  <a:gd name="csY7" fmla="*/ 105637 h 110727"/>
                  <a:gd name="csX8" fmla="*/ 1111 w 56897"/>
                  <a:gd name="csY8" fmla="*/ 110791 h 110727"/>
                  <a:gd name="csX9" fmla="*/ 29043 w 56897"/>
                  <a:gd name="csY9" fmla="*/ 110292 h 110727"/>
                  <a:gd name="csX10" fmla="*/ 56974 w 56897"/>
                  <a:gd name="csY10" fmla="*/ 110791 h 110727"/>
                  <a:gd name="csX11" fmla="*/ 56974 w 56897"/>
                  <a:gd name="csY11" fmla="*/ 105637 h 110727"/>
                  <a:gd name="csX12" fmla="*/ 51457 w 56897"/>
                  <a:gd name="csY12" fmla="*/ 105637 h 110727"/>
                  <a:gd name="csX13" fmla="*/ 35422 w 56897"/>
                  <a:gd name="csY13" fmla="*/ 97656 h 110727"/>
                  <a:gd name="csX14" fmla="*/ 35422 w 56897"/>
                  <a:gd name="csY14" fmla="*/ 4385 h 11072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56897" h="110727">
                    <a:moveTo>
                      <a:pt x="35422" y="4385"/>
                    </a:moveTo>
                    <a:cubicBezTo>
                      <a:pt x="35422" y="395"/>
                      <a:pt x="35422" y="63"/>
                      <a:pt x="31456" y="63"/>
                    </a:cubicBezTo>
                    <a:cubicBezTo>
                      <a:pt x="20767" y="10703"/>
                      <a:pt x="5594" y="10703"/>
                      <a:pt x="77" y="10703"/>
                    </a:cubicBezTo>
                    <a:lnTo>
                      <a:pt x="77" y="15857"/>
                    </a:lnTo>
                    <a:cubicBezTo>
                      <a:pt x="3525" y="15857"/>
                      <a:pt x="13698" y="15857"/>
                      <a:pt x="22663" y="11535"/>
                    </a:cubicBezTo>
                    <a:lnTo>
                      <a:pt x="22663" y="97656"/>
                    </a:lnTo>
                    <a:cubicBezTo>
                      <a:pt x="22663" y="103641"/>
                      <a:pt x="22146" y="105637"/>
                      <a:pt x="6629" y="105637"/>
                    </a:cubicBezTo>
                    <a:lnTo>
                      <a:pt x="1111" y="105637"/>
                    </a:lnTo>
                    <a:lnTo>
                      <a:pt x="1111" y="110791"/>
                    </a:lnTo>
                    <a:cubicBezTo>
                      <a:pt x="7146" y="110292"/>
                      <a:pt x="22146" y="110292"/>
                      <a:pt x="29043" y="110292"/>
                    </a:cubicBezTo>
                    <a:cubicBezTo>
                      <a:pt x="35939" y="110292"/>
                      <a:pt x="50939" y="110292"/>
                      <a:pt x="56974" y="110791"/>
                    </a:cubicBezTo>
                    <a:lnTo>
                      <a:pt x="56974" y="105637"/>
                    </a:lnTo>
                    <a:lnTo>
                      <a:pt x="51457" y="105637"/>
                    </a:lnTo>
                    <a:cubicBezTo>
                      <a:pt x="35939" y="105637"/>
                      <a:pt x="35422" y="103808"/>
                      <a:pt x="35422" y="97656"/>
                    </a:cubicBezTo>
                    <a:lnTo>
                      <a:pt x="35422" y="4385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" name="Freeform: Shape 2536">
                <a:extLst>
                  <a:ext uri="{FF2B5EF4-FFF2-40B4-BE49-F238E27FC236}">
                    <a16:creationId xmlns:a16="http://schemas.microsoft.com/office/drawing/2014/main" id="{B8F039B7-87AA-F61F-CC0B-0D8DC17D2086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5794189" y="4784805"/>
                <a:ext cx="72587" cy="114385"/>
              </a:xfrm>
              <a:custGeom>
                <a:avLst/>
                <a:gdLst>
                  <a:gd name="csX0" fmla="*/ 72669 w 72587"/>
                  <a:gd name="csY0" fmla="*/ 57588 h 114385"/>
                  <a:gd name="csX1" fmla="*/ 65772 w 72587"/>
                  <a:gd name="csY1" fmla="*/ 18684 h 114385"/>
                  <a:gd name="csX2" fmla="*/ 36461 w 72587"/>
                  <a:gd name="csY2" fmla="*/ 63 h 114385"/>
                  <a:gd name="csX3" fmla="*/ 6461 w 72587"/>
                  <a:gd name="csY3" fmla="*/ 19847 h 114385"/>
                  <a:gd name="csX4" fmla="*/ 82 w 72587"/>
                  <a:gd name="csY4" fmla="*/ 57588 h 114385"/>
                  <a:gd name="csX5" fmla="*/ 7840 w 72587"/>
                  <a:gd name="csY5" fmla="*/ 97656 h 114385"/>
                  <a:gd name="csX6" fmla="*/ 36289 w 72587"/>
                  <a:gd name="csY6" fmla="*/ 114448 h 114385"/>
                  <a:gd name="csX7" fmla="*/ 66289 w 72587"/>
                  <a:gd name="csY7" fmla="*/ 95162 h 114385"/>
                  <a:gd name="csX8" fmla="*/ 72669 w 72587"/>
                  <a:gd name="csY8" fmla="*/ 57588 h 114385"/>
                  <a:gd name="csX9" fmla="*/ 36289 w 72587"/>
                  <a:gd name="csY9" fmla="*/ 110791 h 114385"/>
                  <a:gd name="csX10" fmla="*/ 16289 w 72587"/>
                  <a:gd name="csY10" fmla="*/ 90673 h 114385"/>
                  <a:gd name="csX11" fmla="*/ 14392 w 72587"/>
                  <a:gd name="csY11" fmla="*/ 55593 h 114385"/>
                  <a:gd name="csX12" fmla="*/ 15772 w 72587"/>
                  <a:gd name="csY12" fmla="*/ 25001 h 114385"/>
                  <a:gd name="csX13" fmla="*/ 36289 w 72587"/>
                  <a:gd name="csY13" fmla="*/ 3720 h 114385"/>
                  <a:gd name="csX14" fmla="*/ 56634 w 72587"/>
                  <a:gd name="csY14" fmla="*/ 23173 h 114385"/>
                  <a:gd name="csX15" fmla="*/ 58358 w 72587"/>
                  <a:gd name="csY15" fmla="*/ 55593 h 114385"/>
                  <a:gd name="csX16" fmla="*/ 56462 w 72587"/>
                  <a:gd name="csY16" fmla="*/ 90008 h 114385"/>
                  <a:gd name="csX17" fmla="*/ 36289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69" y="57588"/>
                    </a:moveTo>
                    <a:cubicBezTo>
                      <a:pt x="72669" y="44287"/>
                      <a:pt x="71807" y="30987"/>
                      <a:pt x="65772" y="18684"/>
                    </a:cubicBezTo>
                    <a:cubicBezTo>
                      <a:pt x="57841" y="2723"/>
                      <a:pt x="43703" y="63"/>
                      <a:pt x="36461" y="63"/>
                    </a:cubicBezTo>
                    <a:cubicBezTo>
                      <a:pt x="26116" y="63"/>
                      <a:pt x="13530" y="4385"/>
                      <a:pt x="6461" y="19847"/>
                    </a:cubicBezTo>
                    <a:cubicBezTo>
                      <a:pt x="944" y="31319"/>
                      <a:pt x="82" y="44287"/>
                      <a:pt x="82" y="57588"/>
                    </a:cubicBezTo>
                    <a:cubicBezTo>
                      <a:pt x="82" y="70057"/>
                      <a:pt x="771" y="85021"/>
                      <a:pt x="7840" y="97656"/>
                    </a:cubicBezTo>
                    <a:cubicBezTo>
                      <a:pt x="15254" y="111123"/>
                      <a:pt x="27841" y="114448"/>
                      <a:pt x="36289" y="114448"/>
                    </a:cubicBezTo>
                    <a:cubicBezTo>
                      <a:pt x="45599" y="114448"/>
                      <a:pt x="58703" y="110957"/>
                      <a:pt x="66289" y="95162"/>
                    </a:cubicBezTo>
                    <a:cubicBezTo>
                      <a:pt x="71807" y="83691"/>
                      <a:pt x="72669" y="70722"/>
                      <a:pt x="72669" y="57588"/>
                    </a:cubicBezTo>
                    <a:close/>
                    <a:moveTo>
                      <a:pt x="36289" y="110791"/>
                    </a:moveTo>
                    <a:cubicBezTo>
                      <a:pt x="29565" y="110791"/>
                      <a:pt x="19392" y="106634"/>
                      <a:pt x="16289" y="90673"/>
                    </a:cubicBezTo>
                    <a:cubicBezTo>
                      <a:pt x="14392" y="80698"/>
                      <a:pt x="14392" y="65402"/>
                      <a:pt x="14392" y="55593"/>
                    </a:cubicBezTo>
                    <a:cubicBezTo>
                      <a:pt x="14392" y="44952"/>
                      <a:pt x="14392" y="33979"/>
                      <a:pt x="15772" y="25001"/>
                    </a:cubicBezTo>
                    <a:cubicBezTo>
                      <a:pt x="19047" y="5217"/>
                      <a:pt x="31979" y="3720"/>
                      <a:pt x="36289" y="3720"/>
                    </a:cubicBezTo>
                    <a:cubicBezTo>
                      <a:pt x="41979" y="3720"/>
                      <a:pt x="53358" y="6713"/>
                      <a:pt x="56634" y="23173"/>
                    </a:cubicBezTo>
                    <a:cubicBezTo>
                      <a:pt x="58358" y="32483"/>
                      <a:pt x="58358" y="45119"/>
                      <a:pt x="58358" y="55593"/>
                    </a:cubicBezTo>
                    <a:cubicBezTo>
                      <a:pt x="58358" y="68062"/>
                      <a:pt x="58358" y="79368"/>
                      <a:pt x="56462" y="90008"/>
                    </a:cubicBezTo>
                    <a:cubicBezTo>
                      <a:pt x="53875" y="105803"/>
                      <a:pt x="44048" y="110791"/>
                      <a:pt x="36289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" name="Freeform: Shape 2537">
                <a:extLst>
                  <a:ext uri="{FF2B5EF4-FFF2-40B4-BE49-F238E27FC236}">
                    <a16:creationId xmlns:a16="http://schemas.microsoft.com/office/drawing/2014/main" id="{8BD137AB-F2A6-D7BC-3837-99F962DA85D8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5880398" y="4784805"/>
                <a:ext cx="72587" cy="114385"/>
              </a:xfrm>
              <a:custGeom>
                <a:avLst/>
                <a:gdLst>
                  <a:gd name="csX0" fmla="*/ 72674 w 72587"/>
                  <a:gd name="csY0" fmla="*/ 57588 h 114385"/>
                  <a:gd name="csX1" fmla="*/ 65777 w 72587"/>
                  <a:gd name="csY1" fmla="*/ 18684 h 114385"/>
                  <a:gd name="csX2" fmla="*/ 36466 w 72587"/>
                  <a:gd name="csY2" fmla="*/ 63 h 114385"/>
                  <a:gd name="csX3" fmla="*/ 6466 w 72587"/>
                  <a:gd name="csY3" fmla="*/ 19847 h 114385"/>
                  <a:gd name="csX4" fmla="*/ 87 w 72587"/>
                  <a:gd name="csY4" fmla="*/ 57588 h 114385"/>
                  <a:gd name="csX5" fmla="*/ 7845 w 72587"/>
                  <a:gd name="csY5" fmla="*/ 97656 h 114385"/>
                  <a:gd name="csX6" fmla="*/ 36294 w 72587"/>
                  <a:gd name="csY6" fmla="*/ 114448 h 114385"/>
                  <a:gd name="csX7" fmla="*/ 66294 w 72587"/>
                  <a:gd name="csY7" fmla="*/ 95162 h 114385"/>
                  <a:gd name="csX8" fmla="*/ 72674 w 72587"/>
                  <a:gd name="csY8" fmla="*/ 57588 h 114385"/>
                  <a:gd name="csX9" fmla="*/ 36294 w 72587"/>
                  <a:gd name="csY9" fmla="*/ 110791 h 114385"/>
                  <a:gd name="csX10" fmla="*/ 16294 w 72587"/>
                  <a:gd name="csY10" fmla="*/ 90673 h 114385"/>
                  <a:gd name="csX11" fmla="*/ 14397 w 72587"/>
                  <a:gd name="csY11" fmla="*/ 55593 h 114385"/>
                  <a:gd name="csX12" fmla="*/ 15777 w 72587"/>
                  <a:gd name="csY12" fmla="*/ 25001 h 114385"/>
                  <a:gd name="csX13" fmla="*/ 36294 w 72587"/>
                  <a:gd name="csY13" fmla="*/ 3720 h 114385"/>
                  <a:gd name="csX14" fmla="*/ 56639 w 72587"/>
                  <a:gd name="csY14" fmla="*/ 23173 h 114385"/>
                  <a:gd name="csX15" fmla="*/ 58363 w 72587"/>
                  <a:gd name="csY15" fmla="*/ 55593 h 114385"/>
                  <a:gd name="csX16" fmla="*/ 56467 w 72587"/>
                  <a:gd name="csY16" fmla="*/ 90008 h 114385"/>
                  <a:gd name="csX17" fmla="*/ 36294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74" y="57588"/>
                    </a:moveTo>
                    <a:cubicBezTo>
                      <a:pt x="72674" y="44287"/>
                      <a:pt x="71812" y="30987"/>
                      <a:pt x="65777" y="18684"/>
                    </a:cubicBezTo>
                    <a:cubicBezTo>
                      <a:pt x="57846" y="2723"/>
                      <a:pt x="43708" y="63"/>
                      <a:pt x="36466" y="63"/>
                    </a:cubicBezTo>
                    <a:cubicBezTo>
                      <a:pt x="26121" y="63"/>
                      <a:pt x="13535" y="4385"/>
                      <a:pt x="6466" y="19847"/>
                    </a:cubicBezTo>
                    <a:cubicBezTo>
                      <a:pt x="949" y="31319"/>
                      <a:pt x="87" y="44287"/>
                      <a:pt x="87" y="57588"/>
                    </a:cubicBezTo>
                    <a:cubicBezTo>
                      <a:pt x="87" y="70057"/>
                      <a:pt x="776" y="85021"/>
                      <a:pt x="7845" y="97656"/>
                    </a:cubicBezTo>
                    <a:cubicBezTo>
                      <a:pt x="15259" y="111123"/>
                      <a:pt x="27846" y="114448"/>
                      <a:pt x="36294" y="114448"/>
                    </a:cubicBezTo>
                    <a:cubicBezTo>
                      <a:pt x="45604" y="114448"/>
                      <a:pt x="58708" y="110957"/>
                      <a:pt x="66294" y="95162"/>
                    </a:cubicBezTo>
                    <a:cubicBezTo>
                      <a:pt x="71812" y="83691"/>
                      <a:pt x="72674" y="70722"/>
                      <a:pt x="72674" y="57588"/>
                    </a:cubicBezTo>
                    <a:close/>
                    <a:moveTo>
                      <a:pt x="36294" y="110791"/>
                    </a:moveTo>
                    <a:cubicBezTo>
                      <a:pt x="29570" y="110791"/>
                      <a:pt x="19397" y="106634"/>
                      <a:pt x="16294" y="90673"/>
                    </a:cubicBezTo>
                    <a:cubicBezTo>
                      <a:pt x="14397" y="80698"/>
                      <a:pt x="14397" y="65402"/>
                      <a:pt x="14397" y="55593"/>
                    </a:cubicBezTo>
                    <a:cubicBezTo>
                      <a:pt x="14397" y="44952"/>
                      <a:pt x="14397" y="33979"/>
                      <a:pt x="15777" y="25001"/>
                    </a:cubicBezTo>
                    <a:cubicBezTo>
                      <a:pt x="19052" y="5217"/>
                      <a:pt x="31984" y="3720"/>
                      <a:pt x="36294" y="3720"/>
                    </a:cubicBezTo>
                    <a:cubicBezTo>
                      <a:pt x="41984" y="3720"/>
                      <a:pt x="53363" y="6713"/>
                      <a:pt x="56639" y="23173"/>
                    </a:cubicBezTo>
                    <a:cubicBezTo>
                      <a:pt x="58363" y="32483"/>
                      <a:pt x="58363" y="45119"/>
                      <a:pt x="58363" y="55593"/>
                    </a:cubicBezTo>
                    <a:cubicBezTo>
                      <a:pt x="58363" y="68062"/>
                      <a:pt x="58363" y="79368"/>
                      <a:pt x="56467" y="90008"/>
                    </a:cubicBezTo>
                    <a:cubicBezTo>
                      <a:pt x="53880" y="105803"/>
                      <a:pt x="44053" y="110791"/>
                      <a:pt x="36294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" name="Freeform: Shape 2538">
                <a:extLst>
                  <a:ext uri="{FF2B5EF4-FFF2-40B4-BE49-F238E27FC236}">
                    <a16:creationId xmlns:a16="http://schemas.microsoft.com/office/drawing/2014/main" id="{D8D4BA47-589F-EE9E-936C-B8D620A0A6A5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5966606" y="4784805"/>
                <a:ext cx="72587" cy="114385"/>
              </a:xfrm>
              <a:custGeom>
                <a:avLst/>
                <a:gdLst>
                  <a:gd name="csX0" fmla="*/ 72679 w 72587"/>
                  <a:gd name="csY0" fmla="*/ 57588 h 114385"/>
                  <a:gd name="csX1" fmla="*/ 65782 w 72587"/>
                  <a:gd name="csY1" fmla="*/ 18684 h 114385"/>
                  <a:gd name="csX2" fmla="*/ 36471 w 72587"/>
                  <a:gd name="csY2" fmla="*/ 63 h 114385"/>
                  <a:gd name="csX3" fmla="*/ 6471 w 72587"/>
                  <a:gd name="csY3" fmla="*/ 19847 h 114385"/>
                  <a:gd name="csX4" fmla="*/ 92 w 72587"/>
                  <a:gd name="csY4" fmla="*/ 57588 h 114385"/>
                  <a:gd name="csX5" fmla="*/ 7850 w 72587"/>
                  <a:gd name="csY5" fmla="*/ 97656 h 114385"/>
                  <a:gd name="csX6" fmla="*/ 36299 w 72587"/>
                  <a:gd name="csY6" fmla="*/ 114448 h 114385"/>
                  <a:gd name="csX7" fmla="*/ 66299 w 72587"/>
                  <a:gd name="csY7" fmla="*/ 95162 h 114385"/>
                  <a:gd name="csX8" fmla="*/ 72679 w 72587"/>
                  <a:gd name="csY8" fmla="*/ 57588 h 114385"/>
                  <a:gd name="csX9" fmla="*/ 36299 w 72587"/>
                  <a:gd name="csY9" fmla="*/ 110791 h 114385"/>
                  <a:gd name="csX10" fmla="*/ 16299 w 72587"/>
                  <a:gd name="csY10" fmla="*/ 90673 h 114385"/>
                  <a:gd name="csX11" fmla="*/ 14402 w 72587"/>
                  <a:gd name="csY11" fmla="*/ 55593 h 114385"/>
                  <a:gd name="csX12" fmla="*/ 15781 w 72587"/>
                  <a:gd name="csY12" fmla="*/ 25001 h 114385"/>
                  <a:gd name="csX13" fmla="*/ 36299 w 72587"/>
                  <a:gd name="csY13" fmla="*/ 3720 h 114385"/>
                  <a:gd name="csX14" fmla="*/ 56644 w 72587"/>
                  <a:gd name="csY14" fmla="*/ 23173 h 114385"/>
                  <a:gd name="csX15" fmla="*/ 58368 w 72587"/>
                  <a:gd name="csY15" fmla="*/ 55593 h 114385"/>
                  <a:gd name="csX16" fmla="*/ 56472 w 72587"/>
                  <a:gd name="csY16" fmla="*/ 90008 h 114385"/>
                  <a:gd name="csX17" fmla="*/ 36299 w 72587"/>
                  <a:gd name="csY17" fmla="*/ 110791 h 1143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72587" h="114385">
                    <a:moveTo>
                      <a:pt x="72679" y="57588"/>
                    </a:moveTo>
                    <a:cubicBezTo>
                      <a:pt x="72679" y="44287"/>
                      <a:pt x="71817" y="30987"/>
                      <a:pt x="65782" y="18684"/>
                    </a:cubicBezTo>
                    <a:cubicBezTo>
                      <a:pt x="57851" y="2723"/>
                      <a:pt x="43713" y="63"/>
                      <a:pt x="36471" y="63"/>
                    </a:cubicBezTo>
                    <a:cubicBezTo>
                      <a:pt x="26126" y="63"/>
                      <a:pt x="13540" y="4385"/>
                      <a:pt x="6471" y="19847"/>
                    </a:cubicBezTo>
                    <a:cubicBezTo>
                      <a:pt x="954" y="31319"/>
                      <a:pt x="92" y="44287"/>
                      <a:pt x="92" y="57588"/>
                    </a:cubicBezTo>
                    <a:cubicBezTo>
                      <a:pt x="92" y="70057"/>
                      <a:pt x="781" y="85021"/>
                      <a:pt x="7850" y="97656"/>
                    </a:cubicBezTo>
                    <a:cubicBezTo>
                      <a:pt x="15264" y="111123"/>
                      <a:pt x="27851" y="114448"/>
                      <a:pt x="36299" y="114448"/>
                    </a:cubicBezTo>
                    <a:cubicBezTo>
                      <a:pt x="45609" y="114448"/>
                      <a:pt x="58713" y="110957"/>
                      <a:pt x="66299" y="95162"/>
                    </a:cubicBezTo>
                    <a:cubicBezTo>
                      <a:pt x="71817" y="83691"/>
                      <a:pt x="72679" y="70722"/>
                      <a:pt x="72679" y="57588"/>
                    </a:cubicBezTo>
                    <a:close/>
                    <a:moveTo>
                      <a:pt x="36299" y="110791"/>
                    </a:moveTo>
                    <a:cubicBezTo>
                      <a:pt x="29575" y="110791"/>
                      <a:pt x="19402" y="106634"/>
                      <a:pt x="16299" y="90673"/>
                    </a:cubicBezTo>
                    <a:cubicBezTo>
                      <a:pt x="14402" y="80698"/>
                      <a:pt x="14402" y="65402"/>
                      <a:pt x="14402" y="55593"/>
                    </a:cubicBezTo>
                    <a:cubicBezTo>
                      <a:pt x="14402" y="44952"/>
                      <a:pt x="14402" y="33979"/>
                      <a:pt x="15781" y="25001"/>
                    </a:cubicBezTo>
                    <a:cubicBezTo>
                      <a:pt x="19057" y="5217"/>
                      <a:pt x="31989" y="3720"/>
                      <a:pt x="36299" y="3720"/>
                    </a:cubicBezTo>
                    <a:cubicBezTo>
                      <a:pt x="41989" y="3720"/>
                      <a:pt x="53368" y="6713"/>
                      <a:pt x="56644" y="23173"/>
                    </a:cubicBezTo>
                    <a:cubicBezTo>
                      <a:pt x="58368" y="32483"/>
                      <a:pt x="58368" y="45119"/>
                      <a:pt x="58368" y="55593"/>
                    </a:cubicBezTo>
                    <a:cubicBezTo>
                      <a:pt x="58368" y="68062"/>
                      <a:pt x="58368" y="79368"/>
                      <a:pt x="56472" y="90008"/>
                    </a:cubicBezTo>
                    <a:cubicBezTo>
                      <a:pt x="53885" y="105803"/>
                      <a:pt x="44058" y="110791"/>
                      <a:pt x="36299" y="110791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" name="Freeform: Shape 2539">
                <a:extLst>
                  <a:ext uri="{FF2B5EF4-FFF2-40B4-BE49-F238E27FC236}">
                    <a16:creationId xmlns:a16="http://schemas.microsoft.com/office/drawing/2014/main" id="{5B302895-F209-E6E2-329A-AFC633440E26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6109251" y="4778321"/>
                <a:ext cx="55862" cy="117211"/>
              </a:xfrm>
              <a:custGeom>
                <a:avLst/>
                <a:gdLst>
                  <a:gd name="csX0" fmla="*/ 24583 w 55862"/>
                  <a:gd name="csY0" fmla="*/ 45617 h 117211"/>
                  <a:gd name="csX1" fmla="*/ 24583 w 55862"/>
                  <a:gd name="csY1" fmla="*/ 26332 h 117211"/>
                  <a:gd name="csX2" fmla="*/ 40445 w 55862"/>
                  <a:gd name="csY2" fmla="*/ 3720 h 117211"/>
                  <a:gd name="csX3" fmla="*/ 46135 w 55862"/>
                  <a:gd name="csY3" fmla="*/ 4884 h 117211"/>
                  <a:gd name="csX4" fmla="*/ 40963 w 55862"/>
                  <a:gd name="csY4" fmla="*/ 11867 h 117211"/>
                  <a:gd name="csX5" fmla="*/ 48376 w 55862"/>
                  <a:gd name="csY5" fmla="*/ 19016 h 117211"/>
                  <a:gd name="csX6" fmla="*/ 55963 w 55862"/>
                  <a:gd name="csY6" fmla="*/ 11701 h 117211"/>
                  <a:gd name="csX7" fmla="*/ 40445 w 55862"/>
                  <a:gd name="csY7" fmla="*/ 63 h 117211"/>
                  <a:gd name="csX8" fmla="*/ 13721 w 55862"/>
                  <a:gd name="csY8" fmla="*/ 26498 h 117211"/>
                  <a:gd name="csX9" fmla="*/ 13721 w 55862"/>
                  <a:gd name="csY9" fmla="*/ 45617 h 117211"/>
                  <a:gd name="csX10" fmla="*/ 100 w 55862"/>
                  <a:gd name="csY10" fmla="*/ 45617 h 117211"/>
                  <a:gd name="csX11" fmla="*/ 100 w 55862"/>
                  <a:gd name="csY11" fmla="*/ 50771 h 117211"/>
                  <a:gd name="csX12" fmla="*/ 13721 w 55862"/>
                  <a:gd name="csY12" fmla="*/ 50771 h 117211"/>
                  <a:gd name="csX13" fmla="*/ 13721 w 55862"/>
                  <a:gd name="csY13" fmla="*/ 104639 h 117211"/>
                  <a:gd name="csX14" fmla="*/ 272 w 55862"/>
                  <a:gd name="csY14" fmla="*/ 112121 h 117211"/>
                  <a:gd name="csX15" fmla="*/ 272 w 55862"/>
                  <a:gd name="csY15" fmla="*/ 117275 h 117211"/>
                  <a:gd name="csX16" fmla="*/ 19928 w 55862"/>
                  <a:gd name="csY16" fmla="*/ 116776 h 117211"/>
                  <a:gd name="csX17" fmla="*/ 41825 w 55862"/>
                  <a:gd name="csY17" fmla="*/ 117275 h 117211"/>
                  <a:gd name="csX18" fmla="*/ 41825 w 55862"/>
                  <a:gd name="csY18" fmla="*/ 112121 h 117211"/>
                  <a:gd name="csX19" fmla="*/ 38204 w 55862"/>
                  <a:gd name="csY19" fmla="*/ 112121 h 117211"/>
                  <a:gd name="csX20" fmla="*/ 25100 w 55862"/>
                  <a:gd name="csY20" fmla="*/ 104307 h 117211"/>
                  <a:gd name="csX21" fmla="*/ 25100 w 55862"/>
                  <a:gd name="csY21" fmla="*/ 50771 h 117211"/>
                  <a:gd name="csX22" fmla="*/ 44756 w 55862"/>
                  <a:gd name="csY22" fmla="*/ 50771 h 117211"/>
                  <a:gd name="csX23" fmla="*/ 44756 w 55862"/>
                  <a:gd name="csY23" fmla="*/ 45617 h 117211"/>
                  <a:gd name="csX24" fmla="*/ 24583 w 55862"/>
                  <a:gd name="csY24" fmla="*/ 45617 h 1172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</a:cxnLst>
                <a:rect l="l" t="t" r="r" b="b"/>
                <a:pathLst>
                  <a:path w="55862" h="117211">
                    <a:moveTo>
                      <a:pt x="24583" y="45617"/>
                    </a:moveTo>
                    <a:lnTo>
                      <a:pt x="24583" y="26332"/>
                    </a:lnTo>
                    <a:cubicBezTo>
                      <a:pt x="24583" y="11701"/>
                      <a:pt x="32859" y="3720"/>
                      <a:pt x="40445" y="3720"/>
                    </a:cubicBezTo>
                    <a:cubicBezTo>
                      <a:pt x="40963" y="3720"/>
                      <a:pt x="43549" y="3720"/>
                      <a:pt x="46135" y="4884"/>
                    </a:cubicBezTo>
                    <a:cubicBezTo>
                      <a:pt x="44066" y="5549"/>
                      <a:pt x="40963" y="7711"/>
                      <a:pt x="40963" y="11867"/>
                    </a:cubicBezTo>
                    <a:cubicBezTo>
                      <a:pt x="40963" y="15691"/>
                      <a:pt x="43721" y="19016"/>
                      <a:pt x="48376" y="19016"/>
                    </a:cubicBezTo>
                    <a:cubicBezTo>
                      <a:pt x="53376" y="19016"/>
                      <a:pt x="55963" y="15691"/>
                      <a:pt x="55963" y="11701"/>
                    </a:cubicBezTo>
                    <a:cubicBezTo>
                      <a:pt x="55963" y="5549"/>
                      <a:pt x="49583" y="63"/>
                      <a:pt x="40445" y="63"/>
                    </a:cubicBezTo>
                    <a:cubicBezTo>
                      <a:pt x="28376" y="63"/>
                      <a:pt x="13721" y="8874"/>
                      <a:pt x="13721" y="26498"/>
                    </a:cubicBezTo>
                    <a:lnTo>
                      <a:pt x="13721" y="45617"/>
                    </a:lnTo>
                    <a:lnTo>
                      <a:pt x="100" y="45617"/>
                    </a:lnTo>
                    <a:lnTo>
                      <a:pt x="100" y="50771"/>
                    </a:lnTo>
                    <a:lnTo>
                      <a:pt x="13721" y="50771"/>
                    </a:lnTo>
                    <a:lnTo>
                      <a:pt x="13721" y="104639"/>
                    </a:lnTo>
                    <a:cubicBezTo>
                      <a:pt x="13721" y="112121"/>
                      <a:pt x="11824" y="112121"/>
                      <a:pt x="272" y="112121"/>
                    </a:cubicBezTo>
                    <a:lnTo>
                      <a:pt x="272" y="117275"/>
                    </a:lnTo>
                    <a:cubicBezTo>
                      <a:pt x="6997" y="117108"/>
                      <a:pt x="15100" y="116776"/>
                      <a:pt x="19928" y="116776"/>
                    </a:cubicBezTo>
                    <a:cubicBezTo>
                      <a:pt x="26824" y="116776"/>
                      <a:pt x="34928" y="116776"/>
                      <a:pt x="41825" y="117275"/>
                    </a:cubicBezTo>
                    <a:lnTo>
                      <a:pt x="41825" y="112121"/>
                    </a:lnTo>
                    <a:lnTo>
                      <a:pt x="38204" y="112121"/>
                    </a:lnTo>
                    <a:cubicBezTo>
                      <a:pt x="25445" y="112121"/>
                      <a:pt x="25100" y="110292"/>
                      <a:pt x="25100" y="104307"/>
                    </a:cubicBezTo>
                    <a:lnTo>
                      <a:pt x="25100" y="50771"/>
                    </a:lnTo>
                    <a:lnTo>
                      <a:pt x="44756" y="50771"/>
                    </a:lnTo>
                    <a:lnTo>
                      <a:pt x="44756" y="45617"/>
                    </a:lnTo>
                    <a:lnTo>
                      <a:pt x="24583" y="45617"/>
                    </a:ln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" name="Freeform: Shape 2540">
                <a:extLst>
                  <a:ext uri="{FF2B5EF4-FFF2-40B4-BE49-F238E27FC236}">
                    <a16:creationId xmlns:a16="http://schemas.microsoft.com/office/drawing/2014/main" id="{BAB021DA-D167-2B7A-A52C-C78259EA7CD5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6161934" y="4821049"/>
                <a:ext cx="56379" cy="76312"/>
              </a:xfrm>
              <a:custGeom>
                <a:avLst/>
                <a:gdLst>
                  <a:gd name="csX0" fmla="*/ 30276 w 56379"/>
                  <a:gd name="csY0" fmla="*/ 42292 h 76312"/>
                  <a:gd name="csX1" fmla="*/ 48207 w 56379"/>
                  <a:gd name="csY1" fmla="*/ 57588 h 76312"/>
                  <a:gd name="csX2" fmla="*/ 28724 w 56379"/>
                  <a:gd name="csY2" fmla="*/ 72718 h 76312"/>
                  <a:gd name="csX3" fmla="*/ 4758 w 56379"/>
                  <a:gd name="csY3" fmla="*/ 49109 h 76312"/>
                  <a:gd name="csX4" fmla="*/ 2344 w 56379"/>
                  <a:gd name="csY4" fmla="*/ 46282 h 76312"/>
                  <a:gd name="csX5" fmla="*/ 103 w 56379"/>
                  <a:gd name="csY5" fmla="*/ 50439 h 76312"/>
                  <a:gd name="csX6" fmla="*/ 103 w 56379"/>
                  <a:gd name="csY6" fmla="*/ 72385 h 76312"/>
                  <a:gd name="csX7" fmla="*/ 2000 w 56379"/>
                  <a:gd name="csY7" fmla="*/ 76375 h 76312"/>
                  <a:gd name="csX8" fmla="*/ 6310 w 56379"/>
                  <a:gd name="csY8" fmla="*/ 73050 h 76312"/>
                  <a:gd name="csX9" fmla="*/ 9758 w 56379"/>
                  <a:gd name="csY9" fmla="*/ 69226 h 76312"/>
                  <a:gd name="csX10" fmla="*/ 28724 w 56379"/>
                  <a:gd name="csY10" fmla="*/ 76375 h 76312"/>
                  <a:gd name="csX11" fmla="*/ 56483 w 56379"/>
                  <a:gd name="csY11" fmla="*/ 53265 h 76312"/>
                  <a:gd name="csX12" fmla="*/ 49242 w 56379"/>
                  <a:gd name="csY12" fmla="*/ 37471 h 76312"/>
                  <a:gd name="csX13" fmla="*/ 29586 w 56379"/>
                  <a:gd name="csY13" fmla="*/ 29490 h 76312"/>
                  <a:gd name="csX14" fmla="*/ 8379 w 56379"/>
                  <a:gd name="csY14" fmla="*/ 15857 h 76312"/>
                  <a:gd name="csX15" fmla="*/ 27690 w 56379"/>
                  <a:gd name="csY15" fmla="*/ 3222 h 76312"/>
                  <a:gd name="csX16" fmla="*/ 47862 w 56379"/>
                  <a:gd name="csY16" fmla="*/ 23339 h 76312"/>
                  <a:gd name="csX17" fmla="*/ 49931 w 56379"/>
                  <a:gd name="csY17" fmla="*/ 24835 h 76312"/>
                  <a:gd name="csX18" fmla="*/ 52173 w 56379"/>
                  <a:gd name="csY18" fmla="*/ 20845 h 76312"/>
                  <a:gd name="csX19" fmla="*/ 52173 w 56379"/>
                  <a:gd name="csY19" fmla="*/ 4053 h 76312"/>
                  <a:gd name="csX20" fmla="*/ 50276 w 56379"/>
                  <a:gd name="csY20" fmla="*/ 63 h 76312"/>
                  <a:gd name="csX21" fmla="*/ 46828 w 56379"/>
                  <a:gd name="csY21" fmla="*/ 2058 h 76312"/>
                  <a:gd name="csX22" fmla="*/ 43897 w 56379"/>
                  <a:gd name="csY22" fmla="*/ 4718 h 76312"/>
                  <a:gd name="csX23" fmla="*/ 27690 w 56379"/>
                  <a:gd name="csY23" fmla="*/ 63 h 76312"/>
                  <a:gd name="csX24" fmla="*/ 103 w 56379"/>
                  <a:gd name="csY24" fmla="*/ 20512 h 76312"/>
                  <a:gd name="csX25" fmla="*/ 7517 w 56379"/>
                  <a:gd name="csY25" fmla="*/ 34644 h 76312"/>
                  <a:gd name="csX26" fmla="*/ 30276 w 56379"/>
                  <a:gd name="csY26" fmla="*/ 42292 h 7631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56379" h="76312">
                    <a:moveTo>
                      <a:pt x="30276" y="42292"/>
                    </a:moveTo>
                    <a:cubicBezTo>
                      <a:pt x="34069" y="42957"/>
                      <a:pt x="48207" y="45617"/>
                      <a:pt x="48207" y="57588"/>
                    </a:cubicBezTo>
                    <a:cubicBezTo>
                      <a:pt x="48207" y="66067"/>
                      <a:pt x="42172" y="72718"/>
                      <a:pt x="28724" y="72718"/>
                    </a:cubicBezTo>
                    <a:cubicBezTo>
                      <a:pt x="14241" y="72718"/>
                      <a:pt x="8034" y="63241"/>
                      <a:pt x="4758" y="49109"/>
                    </a:cubicBezTo>
                    <a:cubicBezTo>
                      <a:pt x="4241" y="46948"/>
                      <a:pt x="4069" y="46282"/>
                      <a:pt x="2344" y="46282"/>
                    </a:cubicBezTo>
                    <a:cubicBezTo>
                      <a:pt x="103" y="46282"/>
                      <a:pt x="103" y="47446"/>
                      <a:pt x="103" y="50439"/>
                    </a:cubicBezTo>
                    <a:lnTo>
                      <a:pt x="103" y="72385"/>
                    </a:lnTo>
                    <a:cubicBezTo>
                      <a:pt x="103" y="75211"/>
                      <a:pt x="103" y="76375"/>
                      <a:pt x="2000" y="76375"/>
                    </a:cubicBezTo>
                    <a:cubicBezTo>
                      <a:pt x="2862" y="76375"/>
                      <a:pt x="3034" y="76209"/>
                      <a:pt x="6310" y="73050"/>
                    </a:cubicBezTo>
                    <a:cubicBezTo>
                      <a:pt x="6655" y="72718"/>
                      <a:pt x="6655" y="72385"/>
                      <a:pt x="9758" y="69226"/>
                    </a:cubicBezTo>
                    <a:cubicBezTo>
                      <a:pt x="17345" y="76209"/>
                      <a:pt x="25103" y="76375"/>
                      <a:pt x="28724" y="76375"/>
                    </a:cubicBezTo>
                    <a:cubicBezTo>
                      <a:pt x="48552" y="76375"/>
                      <a:pt x="56483" y="65236"/>
                      <a:pt x="56483" y="53265"/>
                    </a:cubicBezTo>
                    <a:cubicBezTo>
                      <a:pt x="56483" y="44454"/>
                      <a:pt x="51310" y="39466"/>
                      <a:pt x="49242" y="37471"/>
                    </a:cubicBezTo>
                    <a:cubicBezTo>
                      <a:pt x="43552" y="32151"/>
                      <a:pt x="36828" y="30820"/>
                      <a:pt x="29586" y="29490"/>
                    </a:cubicBezTo>
                    <a:cubicBezTo>
                      <a:pt x="19931" y="27662"/>
                      <a:pt x="8379" y="25500"/>
                      <a:pt x="8379" y="15857"/>
                    </a:cubicBezTo>
                    <a:cubicBezTo>
                      <a:pt x="8379" y="10038"/>
                      <a:pt x="12862" y="3222"/>
                      <a:pt x="27690" y="3222"/>
                    </a:cubicBezTo>
                    <a:cubicBezTo>
                      <a:pt x="46655" y="3222"/>
                      <a:pt x="47517" y="18185"/>
                      <a:pt x="47862" y="23339"/>
                    </a:cubicBezTo>
                    <a:cubicBezTo>
                      <a:pt x="48035" y="24835"/>
                      <a:pt x="49586" y="24835"/>
                      <a:pt x="49931" y="24835"/>
                    </a:cubicBezTo>
                    <a:cubicBezTo>
                      <a:pt x="52173" y="24835"/>
                      <a:pt x="52173" y="24004"/>
                      <a:pt x="52173" y="20845"/>
                    </a:cubicBezTo>
                    <a:lnTo>
                      <a:pt x="52173" y="4053"/>
                    </a:lnTo>
                    <a:cubicBezTo>
                      <a:pt x="52173" y="1227"/>
                      <a:pt x="52173" y="63"/>
                      <a:pt x="50276" y="63"/>
                    </a:cubicBezTo>
                    <a:cubicBezTo>
                      <a:pt x="49414" y="63"/>
                      <a:pt x="49069" y="63"/>
                      <a:pt x="46828" y="2058"/>
                    </a:cubicBezTo>
                    <a:cubicBezTo>
                      <a:pt x="46310" y="2723"/>
                      <a:pt x="44586" y="4219"/>
                      <a:pt x="43897" y="4718"/>
                    </a:cubicBezTo>
                    <a:cubicBezTo>
                      <a:pt x="37345" y="63"/>
                      <a:pt x="30276" y="63"/>
                      <a:pt x="27690" y="63"/>
                    </a:cubicBezTo>
                    <a:cubicBezTo>
                      <a:pt x="6655" y="63"/>
                      <a:pt x="103" y="11202"/>
                      <a:pt x="103" y="20512"/>
                    </a:cubicBezTo>
                    <a:cubicBezTo>
                      <a:pt x="103" y="26332"/>
                      <a:pt x="2862" y="30987"/>
                      <a:pt x="7517" y="34644"/>
                    </a:cubicBezTo>
                    <a:cubicBezTo>
                      <a:pt x="13034" y="38967"/>
                      <a:pt x="17862" y="39965"/>
                      <a:pt x="30276" y="42292"/>
                    </a:cubicBezTo>
                    <a:close/>
                  </a:path>
                </a:pathLst>
              </a:custGeom>
              <a:grpFill/>
              <a:ln w="25252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54" name="TextBox 2853">
            <a:extLst>
              <a:ext uri="{FF2B5EF4-FFF2-40B4-BE49-F238E27FC236}">
                <a16:creationId xmlns:a16="http://schemas.microsoft.com/office/drawing/2014/main" id="{037D4B2E-BDAC-64F3-B00B-6105B93B47D6}"/>
              </a:ext>
            </a:extLst>
          </p:cNvPr>
          <p:cNvSpPr txBox="1"/>
          <p:nvPr/>
        </p:nvSpPr>
        <p:spPr>
          <a:xfrm>
            <a:off x="6783152" y="3077978"/>
            <a:ext cx="4838443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dirty="0">
                <a:latin typeface="Avenir Next LT Pro Light" panose="020B0304020202020204" pitchFamily="34" charset="0"/>
              </a:rPr>
              <a:t>Example: X-rays 50 keV, Laser: 1 micron wavelength, 100 </a:t>
            </a:r>
            <a:r>
              <a:rPr lang="en-US" sz="1400" dirty="0" err="1">
                <a:latin typeface="Avenir Next LT Pro Light" panose="020B0304020202020204" pitchFamily="34" charset="0"/>
              </a:rPr>
              <a:t>mJ</a:t>
            </a:r>
            <a:r>
              <a:rPr lang="en-US" sz="1400" dirty="0">
                <a:latin typeface="Avenir Next LT Pro Light" panose="020B0304020202020204" pitchFamily="34" charset="0"/>
              </a:rPr>
              <a:t> energy, 10 micron waists, e-beam: 100 </a:t>
            </a:r>
            <a:r>
              <a:rPr lang="en-US" sz="1400" dirty="0" err="1">
                <a:latin typeface="Avenir Next LT Pro Light" panose="020B0304020202020204" pitchFamily="34" charset="0"/>
              </a:rPr>
              <a:t>pC</a:t>
            </a:r>
            <a:r>
              <a:rPr lang="en-US" sz="1400" dirty="0">
                <a:latin typeface="Avenir Next LT Pro Light" panose="020B0304020202020204" pitchFamily="34" charset="0"/>
              </a:rPr>
              <a:t> 10 micron waists matched pulse lengths (colors) </a:t>
            </a:r>
          </a:p>
        </p:txBody>
      </p:sp>
      <p:sp>
        <p:nvSpPr>
          <p:cNvPr id="2856" name="TextBox 2855">
            <a:extLst>
              <a:ext uri="{FF2B5EF4-FFF2-40B4-BE49-F238E27FC236}">
                <a16:creationId xmlns:a16="http://schemas.microsoft.com/office/drawing/2014/main" id="{7BA35AA3-C4CB-3BD6-4201-67897DE24291}"/>
              </a:ext>
            </a:extLst>
          </p:cNvPr>
          <p:cNvSpPr txBox="1"/>
          <p:nvPr/>
        </p:nvSpPr>
        <p:spPr>
          <a:xfrm>
            <a:off x="4208235" y="5575681"/>
            <a:ext cx="6665691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latin typeface="Avenir Next LT Pro Light" panose="020B0304020202020204" pitchFamily="34" charset="0"/>
              </a:rPr>
              <a:t>(Shallow) angles: Additional longitudinal penalty</a:t>
            </a:r>
          </a:p>
          <a:p>
            <a:r>
              <a:rPr lang="en-US" sz="1400" b="1" dirty="0">
                <a:latin typeface="Avenir Next LT Pro Light" panose="020B0304020202020204" pitchFamily="34" charset="0"/>
              </a:rPr>
              <a:t>Compression (and synchronization) required to optimize yield/brightness</a:t>
            </a:r>
          </a:p>
          <a:p>
            <a:br>
              <a:rPr lang="en-US" sz="1400" dirty="0">
                <a:latin typeface="Avenir Next LT Pro Light" panose="020B0304020202020204" pitchFamily="34" charset="0"/>
              </a:rPr>
            </a:br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pPr algn="r"/>
            <a:endParaRPr lang="en-US" sz="1400" dirty="0">
              <a:latin typeface="Avenir Next LT Pro Light" panose="020B0304020202020204" pitchFamily="34" charset="0"/>
            </a:endParaRPr>
          </a:p>
          <a:p>
            <a:endParaRPr lang="en-US" sz="1400" dirty="0">
              <a:latin typeface="Avenir Next LT Pro Light" panose="020B03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726223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66654"/>
  <p:tag name="ORIGINALWIDTH" val="11.49999"/>
  <p:tag name="LATEXADDIN" val="\documentclass{article}&#10;\usepackage{amsmath}&#10;\pagestyle{empty}&#10;\begin{document}&#10;&#10;$\rm Si_L$&#10;&#10;&#10;\end{document}"/>
  <p:tag name="IGUANATEXSIZE" val="15"/>
  <p:tag name="IGUANATEXCURSOR" val="8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66654"/>
  <p:tag name="ORIGINALWIDTH" val="10.58333"/>
  <p:tag name="LATEXADDIN" val="\documentclass{article}&#10;\usepackage{amsmath}&#10;\pagestyle{empty}&#10;\begin{document}&#10;&#10;$\rm C_K$&#10;&#10;&#10;\end{document}"/>
  <p:tag name="IGUANATEXSIZE" val="15"/>
  <p:tag name="IGUANATEXCURSOR" val="87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66654"/>
  <p:tag name="ORIGINALWIDTH" val="11.58332"/>
  <p:tag name="LATEXADDIN" val="\documentclass{article}&#10;\usepackage{amsmath}&#10;\pagestyle{empty}&#10;\begin{document}&#10;&#10;$ \rm O_K$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66654"/>
  <p:tag name="ORIGINALWIDTH" val="11.49995"/>
  <p:tag name="LATEXADDIN" val="\documentclass{article}&#10;\usepackage{amsmath}&#10;\pagestyle{empty}&#10;\begin{document}&#10;&#10;$\rm Si_K$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66654"/>
  <p:tag name="ORIGINALWIDTH" val="15.41666"/>
  <p:tag name="LATEXADDIN" val="\documentclass{article}&#10;\usepackage{amsmath}&#10;\pagestyle{empty}&#10;\begin{document}&#10;&#10;$\rm Cu_K$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00017"/>
  <p:tag name="ORIGINALWIDTH" val="66.33316"/>
  <p:tag name="LATEXADDIN" val="\documentclass{article}&#10;\usepackage{amsmath}&#10;\pagestyle{empty}&#10;\begin{document}&#10;&#10;Extreme ultraviolet&#10;&#10;&#10;\end{document}"/>
  <p:tag name="IGUANATEXSIZE" val="15"/>
  <p:tag name="IGUANATEXCURSOR" val="90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500021"/>
  <p:tag name="ORIGINALWIDTH" val="38.24992"/>
  <p:tag name="LATEXADDIN" val="\documentclass{article}&#10;\usepackage{amsmath}&#10;\pagestyle{empty}&#10;\begin{document}&#10;&#10;Soft X-rays&#10;&#10;&#10;\end{document}"/>
  <p:tag name="IGUANATEXSIZE" val="15"/>
  <p:tag name="IGUANATEXCURSOR" val="92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426"/>
  <p:tag name="ORIGINALWIDTH" val="53.12642"/>
  <p:tag name="OUTPUTTYPE" val="SVG"/>
  <p:tag name="IGUANATEXVERSION" val="160"/>
  <p:tag name="LATEXADDIN" val="\documentclass{article}&#10;\usepackage{amsmath}&#10;\pagestyle{empty}&#10;\begin{document}&#10;&#10;Hard X-rays&#10;&#10;&#10;\end{document}"/>
  <p:tag name="IGUANATEXSIZE" val="15"/>
  <p:tag name="IGUANATEXCURSOR" val="85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71111"/>
  <p:tag name="ORIGINALWIDTH" val="29.29681"/>
  <p:tag name="OUTPUTTYPE" val="SVG"/>
  <p:tag name="IGUANATEXVERSION" val="160"/>
  <p:tag name="LATEXADDIN" val="\documentclass{article}&#10;\usepackage{amsmath}&#10;\pagestyle{empty}&#10;\begin{document}&#10;&#10;0.1 nm&#10;&#10;&#10;\end{document}"/>
  <p:tag name="IGUANATEXSIZE" val="15"/>
  <p:tag name="IGUANATEXCURSOR" val="87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71111"/>
  <p:tag name="ORIGINALWIDTH" val="4.19426"/>
  <p:tag name="LATEXADDIN" val="\documentclass{article}&#10;\usepackage{amsmath}&#10;\pagestyle{empty}&#10;\begin{document}&#10;&#10;0.1 nm&#10;&#10;&#10;\end{document}"/>
  <p:tag name="IGUANATEXSIZE" val="15"/>
  <p:tag name="IGUANATEXCURSOR" val="87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  <p:tag name="EMFCHILD" val="Tru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.187993"/>
  <p:tag name="ORIGINALWIDTH" val="1.056007"/>
  <p:tag name="EMFCHILD" val="Tru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64481"/>
  <p:tag name="ORIGINALWIDTH" val="3.287631"/>
  <p:tag name="EMFCHILD" val="Tru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53927"/>
  <p:tag name="ORIGINALWIDTH" val="5.011167"/>
  <p:tag name="EMFCHILD" val="Tru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53927"/>
  <p:tag name="ORIGINALWIDTH" val="7.780767"/>
  <p:tag name="EMFCHILD" val="Tru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43"/>
  <p:tag name="ORIGINALWIDTH" val="6.804462"/>
  <p:tag name="LATEXADDIN" val="\documentclass{article}&#10;\usepackage{amsmath}&#10;\pagestyle{empty}&#10;\begin{document}&#10;&#10;Hard X-rays&#10;&#10;&#10;\end{document}"/>
  <p:tag name="IGUANATEXSIZE" val="15"/>
  <p:tag name="IGUANATEXCURSOR" val="85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  <p:tag name="EMFCHILD" val="Tru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1"/>
  <p:tag name="ORIGINALWIDTH" val="4.493109"/>
  <p:tag name="EMFCHILD" val="Tru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43"/>
  <p:tag name="ORIGINALWIDTH" val="3.347403"/>
  <p:tag name="EMFCHILD" val="Tru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599"/>
  <p:tag name="ORIGINALWIDTH" val="4.911546"/>
  <p:tag name="EMFCHILD" val="Tru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43"/>
  <p:tag name="ORIGINALWIDTH" val="6.993739"/>
  <p:tag name="EMFCHILD" val="Tru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777811"/>
  <p:tag name="ORIGINALWIDTH" val="2.640077"/>
  <p:tag name="EMFCHILD" val="Tru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43"/>
  <p:tag name="ORIGINALWIDTH" val="3.347403"/>
  <p:tag name="EMFCHILD" val="Tru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1"/>
  <p:tag name="ORIGINALWIDTH" val="4.493109"/>
  <p:tag name="EMFCHILD" val="Tru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11"/>
  <p:tag name="ORIGINALWIDTH" val="4.871712"/>
  <p:tag name="EMFCHILD" val="Tru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1"/>
  <p:tag name="ORIGINALWIDTH" val="3.257738"/>
  <p:tag name="EMFCHILD" val="Tru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3308"/>
  <p:tag name="ORIGINALWIDTH" val="3.499991"/>
  <p:tag name="LATEXADDIN" val="\documentclass{article}&#10;\usepackage{amsmath}&#10;\pagestyle{empty}&#10;\begin{document}&#10;&#10;Soft X-rays&#10;&#10;&#10;\end{document}"/>
  <p:tag name="IGUANATEXSIZE" val="15"/>
  <p:tag name="IGUANATEXCURSOR" val="92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01"/>
  <p:tag name="ORIGINALWIDTH" val="3.499991"/>
  <p:tag name="EMFCHILD" val="Tru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83335"/>
  <p:tag name="ORIGINALWIDTH" val="2.499994"/>
  <p:tag name="EMFCHILD" val="Tru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33312"/>
  <p:tag name="ORIGINALWIDTH" val="2.499994"/>
  <p:tag name="EMFCHILD" val="Tru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16669"/>
  <p:tag name="ORIGINALWIDTH" val="5.499986"/>
  <p:tag name="EMFCHILD" val="Tru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999981"/>
  <p:tag name="ORIGINALWIDTH" val="2.166661"/>
  <p:tag name="EMFCHILD" val="Tru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66651"/>
  <p:tag name="ORIGINALWIDTH" val="2.66666"/>
  <p:tag name="EMFCHILD" val="Tru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01"/>
  <p:tag name="ORIGINALWIDTH" val="3.499991"/>
  <p:tag name="EMFCHILD" val="Tru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71"/>
  <p:tag name="ORIGINALWIDTH" val="3.833323"/>
  <p:tag name="EMFCHILD" val="Tru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5001"/>
  <p:tag name="ORIGINALWIDTH" val="2.583353"/>
  <p:tag name="EMFCHILD" val="Tru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33298"/>
  <p:tag name="ORIGINALWIDTH" val="4.91668"/>
  <p:tag name="LATEXADDIN" val="\documentclass{article}&#10;\usepackage{amsmath}&#10;\pagestyle{empty}&#10;\begin{document}&#10;&#10;Extreme ultraviolet&#10;&#10;&#10;\end{document}"/>
  <p:tag name="IGUANATEXSIZE" val="15"/>
  <p:tag name="IGUANATEXCURSOR" val="90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11"/>
  <p:tag name="ORIGINALWIDTH" val="3.99999"/>
  <p:tag name="EMFCHILD" val="Tru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9994"/>
  <p:tag name="ORIGINALWIDTH" val="2.416687"/>
  <p:tag name="EMFCHILD" val="Tru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667"/>
  <p:tag name="ORIGINALWIDTH" val="2.66666"/>
  <p:tag name="EMFCHILD" val="Tru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3336"/>
  <p:tag name="ORIGINALWIDTH" val="2.999992"/>
  <p:tag name="EMFCHILD" val="Tru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667"/>
  <p:tag name="ORIGINALWIDTH" val="6.083344"/>
  <p:tag name="EMFCHILD" val="Tru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3336"/>
  <p:tag name="ORIGINALWIDTH" val="2.999992"/>
  <p:tag name="EMFCHILD" val="Tru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99977"/>
  <p:tag name="ORIGINALWIDTH" val="3.99999"/>
  <p:tag name="EMFCHILD" val="Tru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6657"/>
  <p:tag name="ORIGINALWIDTH" val="1.750022"/>
  <p:tag name="EMFCHILD" val="Tru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9994"/>
  <p:tag name="ORIGINALWIDTH" val="2.416687"/>
  <p:tag name="EMFCHILD" val="Tru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667"/>
  <p:tag name="ORIGINALWIDTH" val="2.66666"/>
  <p:tag name="EMFCHILD" val="Tru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3336"/>
  <p:tag name="ORIGINALWIDTH" val="3.58335"/>
  <p:tag name="EMFCHILD" val="Tru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667"/>
  <p:tag name="ORIGINALWIDTH" val="3.833323"/>
  <p:tag name="EMFCHILD" val="Tru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6632"/>
  <p:tag name="ORIGINALWIDTH" val="1.666662"/>
  <p:tag name="EMFCHILD" val="Tru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3336"/>
  <p:tag name="ORIGINALWIDTH" val="3.499991"/>
  <p:tag name="EMFCHILD" val="Tru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6657"/>
  <p:tag name="ORIGINALWIDTH" val="1.750022"/>
  <p:tag name="EMFCHILD" val="Tru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3336"/>
  <p:tag name="ORIGINALWIDTH" val="2.999992"/>
  <p:tag name="EMFCHILD" val="Tru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9994"/>
  <p:tag name="ORIGINALWIDTH" val="2.499994"/>
  <p:tag name="EMFCHILD" val="Tru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9989"/>
  <p:tag name="ORIGINALWIDTH" val="5.250016"/>
  <p:tag name="LATEXADDIN" val="\documentclass{article}&#10;\usepackage{amsmath}&#10;\pagestyle{empty}&#10;\begin{document}&#10;&#10;$\rm Cu_K$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83353"/>
  <p:tag name="ORIGINALWIDTH" val="4.333325"/>
  <p:tag name="EMFCHILD" val="Tru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26"/>
  <p:tag name="ORIGINALWIDTH" val="4.583351"/>
  <p:tag name="EMFCHILD" val="Tru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9989"/>
  <p:tag name="ORIGINALWIDTH" val="3.75001"/>
  <p:tag name="LATEXADDIN" val="\documentclass{article}&#10;\usepackage{amsmath}&#10;\pagestyle{empty}&#10;\begin{document}&#10;&#10;$\rm Si_K$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83"/>
  <p:tag name="ORIGINALWIDTH" val="1.750018"/>
  <p:tag name="EMFCHILD" val="Tru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26"/>
  <p:tag name="ORIGINALWIDTH" val="4.49998"/>
  <p:tag name="EMFCHILD" val="Tru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9989"/>
  <p:tag name="ORIGINALWIDTH" val="5.999981"/>
  <p:tag name="LATEXADDIN" val="\documentclass{article}&#10;\usepackage{amsmath}&#10;\pagestyle{empty}&#10;\begin{document}&#10;&#10;$ \rm O_K$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26"/>
  <p:tag name="ORIGINALWIDTH" val="4.750011"/>
  <p:tag name="EMFCHILD" val="Tru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9989"/>
  <p:tag name="ORIGINALWIDTH" val="5.250014"/>
  <p:tag name="LATEXADDIN" val="\documentclass{article}&#10;\usepackage{amsmath}&#10;\pagestyle{empty}&#10;\begin{document}&#10;&#10;$\rm C_K$&#10;&#10;&#10;\end{document}"/>
  <p:tag name="IGUANATEXSIZE" val="15"/>
  <p:tag name="IGUANATEXCURSOR" val="87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26"/>
  <p:tag name="ORIGINALWIDTH" val="4.49999"/>
  <p:tag name="EMFCHILD" val="Tru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9989"/>
  <p:tag name="ORIGINALWIDTH" val="4.166662"/>
  <p:tag name="LATEXADDIN" val="\documentclass{article}&#10;\usepackage{amsmath}&#10;\pagestyle{empty}&#10;\begin{document}&#10;&#10;$\rm Si_L$&#10;&#10;&#10;\end{document}"/>
  <p:tag name="IGUANATEXSIZE" val="15"/>
  <p:tag name="IGUANATEXCURSOR" val="8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83"/>
  <p:tag name="ORIGINALWIDTH" val="1.999998"/>
  <p:tag name="EMFCHILD" val="Tru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26"/>
  <p:tag name="ORIGINALWIDTH" val="3.833329"/>
  <p:tag name="EMFCHILD" val="Tru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402"/>
  <p:tag name="ORIGINALWIDTH" val="123.412"/>
  <p:tag name="OUTPUTTYPE" val="SVG"/>
  <p:tag name="IGUANATEXVERSION" val="160"/>
  <p:tag name="LATEXADDIN" val="\documentclass{article}&#10;\usepackage{amsmath}&#10;\pagestyle{empty}&#10;\begin{document}&#10;&#10;$$\lambda_{\rm rad} = \frac{\lambda_0}{4\gamma^2} \left(1 + \gamma^2 \theta^2 + \frac{a_0^2}{2} \right)$$&#10;&#10;&#10;\end{document}"/>
  <p:tag name="IGUANATEXSIZE" val="20"/>
  <p:tag name="IGUANATEXCURSOR" val="12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7"/>
  <p:tag name="ORIGINALWIDTH" val="14.25932"/>
  <p:tag name="OUTPUTTYPE" val="SVG"/>
  <p:tag name="IGUANATEXVERSION" val="160"/>
  <p:tag name="LATEXADDIN" val="\documentclass{article}&#10;\usepackage{amsmath}&#10;\pagestyle{empty}&#10;\begin{document}&#10;&#10;$1/\gamma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07"/>
  <p:tag name="ORIGINALWIDTH" val="3.236272"/>
  <p:tag name="LATEXADDIN" val="\documentclass{article}&#10;\usepackage{amsmath}&#10;\pagestyle{empty}&#10;\begin{document}&#10;&#10;$1/\gamma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7"/>
  <p:tag name="ORIGINALWIDTH" val="3.814877"/>
  <p:tag name="EMFCHILD" val="Tru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818"/>
  <p:tag name="ORIGINALWIDTH" val="5.148623"/>
  <p:tag name="EMFCHILD" val="Tru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050408"/>
  <p:tag name="ORIGINALWIDTH" val="8.97821"/>
  <p:tag name="OUTPUTTYPE" val="SVG"/>
  <p:tag name="IGUANATEXVERSION" val="160"/>
  <p:tag name="LATEXADDIN" val="\documentclass{article}&#10;\usepackage{amsmath}&#10;\pagestyle{empty}&#10;\begin{document}&#10;&#10;$A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050368"/>
  <p:tag name="ORIGINALWIDTH" val="10.20947"/>
  <p:tag name="OUTPUTTYPE" val="SVG"/>
  <p:tag name="IGUANATEXVERSION" val="160"/>
  <p:tag name="LATEXADDIN" val="\documentclass{article}&#10;\usepackage{amsmath}&#10;\pagestyle{empty}&#10;\begin{document}&#10;&#10;$B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285227"/>
  <p:tag name="ORIGINALWIDTH" val="9.891138"/>
  <p:tag name="OUTPUTTYPE" val="SVG"/>
  <p:tag name="IGUANATEXVERSION" val="160"/>
  <p:tag name="LATEXADDIN" val="\documentclass{article}&#10;\usepackage{amsmath}&#10;\pagestyle{empty}&#10;\begin{document}&#10;&#10;$C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76014"/>
  <p:tag name="ORIGINALWIDTH" val="7.427127"/>
  <p:tag name="LATEXADDIN" val="\documentclass{article}&#10;\usepackage{amsmath}&#10;\pagestyle{empty}&#10;\begin{document}&#10;&#10;$C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70473"/>
  <p:tag name="ORIGINALWIDTH" val="1.83794"/>
  <p:tag name="EMFCHILD" val="Tru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90464"/>
  <p:tag name="ORIGINALWIDTH" val="7.468967"/>
  <p:tag name="LATEXADDIN" val="\documentclass{article}&#10;\usepackage{amsmath}&#10;\pagestyle{empty}&#10;\begin{document}&#10;&#10;$B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70473"/>
  <p:tag name="ORIGINALWIDTH" val="1.83794"/>
  <p:tag name="EMFCHILD" val="Tru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4273"/>
  <p:tag name="ORIGINALWIDTH" val="6.66349"/>
  <p:tag name="LATEXADDIN" val="\documentclass{article}&#10;\usepackage{amsmath}&#10;\pagestyle{empty}&#10;\begin{document}&#10;&#10;$A'$&#10;&#10;&#10;\end{document}"/>
  <p:tag name="IGUANATEXSIZE" val="12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70473"/>
  <p:tag name="ORIGINALWIDTH" val="1.706638"/>
  <p:tag name="EMFCHILD" val="Tru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89"/>
  <p:tag name="ORIGINALWIDTH" val="7.322527"/>
  <p:tag name="OUTPUTTYPE" val="SVG"/>
  <p:tag name="IGUANATEXVERSION" val="160"/>
  <p:tag name="LATEXADDIN" val="\documentclass{article}&#10;\usepackage{amsmath}&#10;\pagestyle{empty}&#10;\begin{document}&#10;&#10;$A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1438"/>
  <p:tag name="ORIGINALWIDTH" val="7.335577"/>
  <p:tag name="OUTPUTTYPE" val="SVG"/>
  <p:tag name="IGUANATEXVERSION" val="160"/>
  <p:tag name="LATEXADDIN" val="\documentclass{article}&#10;\usepackage{amsmath}&#10;\pagestyle{empty}&#10;\begin{document}&#10;&#10;$B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4"/>
  <p:tag name="ORIGINALWIDTH" val="6.631368"/>
  <p:tag name="OUTPUTTYPE" val="SVG"/>
  <p:tag name="IGUANATEXVERSION" val="160"/>
  <p:tag name="LATEXADDIN" val="\documentclass{article}&#10;\usepackage{amsmath}&#10;\pagestyle{empty}&#10;\begin{document}&#10;&#10;$C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3584"/>
  <p:tag name="ORIGINALWIDTH" val="4.931497"/>
  <p:tag name="LATEXADDIN" val="\documentclass{article}&#10;\usepackage{amsmath}&#10;\pagestyle{empty}&#10;\begin{document}&#10;&#10;$$\lambda_{\rm rad} = \frac{\lambda_0}{4\gamma^2} \left(1 + \gamma^2 \theta^2 + \frac{a_0^2}{2} \right)$$&#10;&#10;&#10;\end{document}"/>
  <p:tag name="IGUANATEXSIZE" val="20"/>
  <p:tag name="IGUANATEXCURSOR" val="12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75433"/>
  <p:tag name="ORIGINALWIDTH" val="2.496615"/>
  <p:tag name="EMFCHILD" val="Tru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8004"/>
  <p:tag name="ORIGINALWIDTH" val="3.479922"/>
  <p:tag name="EMFCHILD" val="Tru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09568"/>
  <p:tag name="ORIGINALWIDTH" val="3.730985"/>
  <p:tag name="EMFCHILD" val="Tru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1"/>
  <p:tag name="ORIGINALWIDTH" val="6.62512"/>
  <p:tag name="EMFCHILD" val="Tru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3584"/>
  <p:tag name="ORIGINALWIDTH" val="4.931497"/>
  <p:tag name="EMFCHILD" val="Tru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5827"/>
  <p:tag name="EMFCHILD" val="Tru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15.16213"/>
  <p:tag name="EMFCHILD" val="Tru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4687"/>
  <p:tag name="ORIGINALWIDTH" val="4.413426"/>
  <p:tag name="EMFCHILD" val="Tru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34"/>
  <p:tag name="ORIGINALWIDTH" val="5.230356"/>
  <p:tag name="EMFCHILD" val="Tru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82402"/>
  <p:tag name="EMFCHILD" val="Tru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901615"/>
  <p:tag name="EMFCHILD" val="Tru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287638"/>
  <p:tag name="EMFCHILD" val="Tru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2512"/>
  <p:tag name="EMFCHILD" val="Tru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34"/>
  <p:tag name="ORIGINALWIDTH" val="5.230356"/>
  <p:tag name="EMFCHILD" val="Tru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82402"/>
  <p:tag name="EMFCHILD" val="Tru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4568"/>
  <p:tag name="EMFCHILD" val="Tru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82402"/>
  <p:tag name="EMFCHILD" val="Tru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2512"/>
  <p:tag name="EMFCHILD" val="Tru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2"/>
  <p:tag name="ORIGINALWIDTH" val="4.562875"/>
  <p:tag name="EMFCHILD" val="Tru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82402"/>
  <p:tag name="EMFCHILD" val="Tru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5827"/>
  <p:tag name="EMFCHILD" val="Tru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9.735475"/>
  <p:tag name="EMFCHILD" val="Tru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97508"/>
  <p:tag name="EMFCHILD" val="Tru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901615"/>
  <p:tag name="EMFCHILD" val="Tru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0.6026"/>
  <p:tag name="ORIGINALWIDTH" val="51.80489"/>
  <p:tag name="OUTPUTTYPE" val="SVG"/>
  <p:tag name="IGUANATEXVERSION" val="160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39122"/>
  <p:tag name="ORIGINALWIDTH" val="43.77252"/>
  <p:tag name="OUTPUTTYPE" val="SVG"/>
  <p:tag name="IGUANATEXVERSION" val="160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58.33917"/>
  <p:tag name="OUTPUTTYPE" val="SVG"/>
  <p:tag name="IGUANATEXVERSION" val="160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46.02417"/>
  <p:tag name="OUTPUTTYPE" val="SVG"/>
  <p:tag name="IGUANATEXVERSION" val="160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39.00606"/>
  <p:tag name="OUTPUTTYPE" val="SVG"/>
  <p:tag name="IGUANATEXVERSION" val="160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6.14307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8118"/>
  <p:tag name="EMFCHILD" val="Tru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5.537834"/>
  <p:tag name="EMFCHILD" val="Tru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68582"/>
  <p:tag name="EMFCHILD" val="Tru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82913"/>
  <p:tag name="ORIGINALWIDTH" val="4.186141"/>
  <p:tag name="EMFCHILD" val="Tru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76063"/>
  <p:tag name="ORIGINALWIDTH" val="6.500117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37834"/>
  <p:tag name="EMFCHILD" val="Tru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36889"/>
  <p:tag name="EMFCHILD" val="Tru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822204"/>
  <p:tag name="EMFCHILD" val="Tru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30944"/>
  <p:tag name="EMFCHILD" val="Tru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99622"/>
  <p:tag name="EMFCHILD" val="Tru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13425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780787"/>
  <p:tag name="EMFCHILD" val="True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9315"/>
  <p:tag name="EMFCHILD" val="True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3.347441"/>
  <p:tag name="EMFCHILD" val="Tru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2.211693"/>
  <p:tag name="EMFCHILD" val="True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8346"/>
  <p:tag name="ORIGINALWIDTH" val="2.131968"/>
  <p:tag name="EMFCHILD" val="Tru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0122"/>
  <p:tag name="ORIGINALWIDTH" val="4.552913"/>
  <p:tag name="EMFCHILD" val="True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11181"/>
  <p:tag name="EMFCHILD" val="True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43"/>
  <p:tag name="EMFCHILD" val="True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287638"/>
  <p:tag name="EMFCHILD" val="True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82"/>
  <p:tag name="EMFCHILD" val="True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8977"/>
  <p:tag name="ORIGINALWIDTH" val="7.352403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4371"/>
  <p:tag name="ORIGINALWIDTH" val="6.30634"/>
  <p:tag name="EMFCHILD" val="True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25276"/>
  <p:tag name="ORIGINALWIDTH" val="6.64508"/>
  <p:tag name="EMFCHILD" val="Tru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7914"/>
  <p:tag name="ORIGINALWIDTH" val="5.230355"/>
  <p:tag name="EMFCHILD" val="Tru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261811"/>
  <p:tag name="ORIGINALWIDTH" val="4.714292"/>
  <p:tag name="EMFCHILD" val="True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0119"/>
  <p:tag name="ORIGINALWIDTH" val="3.082402"/>
  <p:tag name="EMFCHILD" val="Tru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43427"/>
  <p:tag name="ORIGINALWIDTH" val="6.266576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94"/>
  <p:tag name="ORIGINALWIDTH" val="6.562639"/>
  <p:tag name="EMFCHILD" val="Tru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53"/>
  <p:tag name="ORIGINALWIDTH" val="7.014411"/>
  <p:tag name="EMFCHILD" val="Tru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29725"/>
  <p:tag name="ORIGINALWIDTH" val="3.205316"/>
  <p:tag name="EMFCHILD" val="True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812008"/>
  <p:tag name="ORIGINALWIDTH" val="0.7944096"/>
  <p:tag name="EMFCHILD" val="Tru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88505"/>
  <p:tag name="ORIGINALWIDTH" val="2.514528"/>
  <p:tag name="EMFCHILD" val="True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91182"/>
  <p:tag name="ORIGINALWIDTH" val="5.50571"/>
  <p:tag name="EMFCHILD" val="True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34646"/>
  <p:tag name="ORIGINALWIDTH" val="30.97666"/>
  <p:tag name="EMFCHILD" val="Tru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6.769883"/>
  <p:tag name="EMFCHILD" val="Tru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11458"/>
  <p:tag name="ORIGINALWIDTH" val="6.246852"/>
  <p:tag name="EMFCHILD" val="True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58.33917"/>
  <p:tag name="OUTPUTTYPE" val="SVG"/>
  <p:tag name="IGUANATEXVERSION" val="160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46.02417"/>
  <p:tag name="OUTPUTTYPE" val="SVG"/>
  <p:tag name="IGUANATEXVERSION" val="160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39.00606"/>
  <p:tag name="OUTPUTTYPE" val="SVG"/>
  <p:tag name="IGUANATEXVERSION" val="160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0.6026"/>
  <p:tag name="ORIGINALWIDTH" val="51.80489"/>
  <p:tag name="OUTPUTTYPE" val="SVG"/>
  <p:tag name="IGUANATEXVERSION" val="160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39122"/>
  <p:tag name="ORIGINALWIDTH" val="43.77252"/>
  <p:tag name="OUTPUTTYPE" val="SVG"/>
  <p:tag name="IGUANATEXVERSION" val="160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8977"/>
  <p:tag name="ORIGINALWIDTH" val="7.352403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4371"/>
  <p:tag name="ORIGINALWIDTH" val="6.30634"/>
  <p:tag name="EMFCHILD" val="True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25276"/>
  <p:tag name="ORIGINALWIDTH" val="6.64508"/>
  <p:tag name="EMFCHILD" val="True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7914"/>
  <p:tag name="ORIGINALWIDTH" val="5.230355"/>
  <p:tag name="EMFCHILD" val="Tru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261811"/>
  <p:tag name="ORIGINALWIDTH" val="4.714292"/>
  <p:tag name="EMFCHILD" val="Tru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0119"/>
  <p:tag name="ORIGINALWIDTH" val="3.082402"/>
  <p:tag name="EMFCHILD" val="Tru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43427"/>
  <p:tag name="ORIGINALWIDTH" val="6.266576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94"/>
  <p:tag name="ORIGINALWIDTH" val="6.562639"/>
  <p:tag name="EMFCHILD" val="Tru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53"/>
  <p:tag name="ORIGINALWIDTH" val="7.014411"/>
  <p:tag name="EMFCHILD" val="Tru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29725"/>
  <p:tag name="ORIGINALWIDTH" val="3.205316"/>
  <p:tag name="EMFCHILD" val="Tru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812008"/>
  <p:tag name="ORIGINALWIDTH" val="0.7944096"/>
  <p:tag name="EMFCHILD" val="True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88505"/>
  <p:tag name="ORIGINALWIDTH" val="2.514528"/>
  <p:tag name="EMFCHILD" val="Tru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91182"/>
  <p:tag name="ORIGINALWIDTH" val="5.50571"/>
  <p:tag name="EMFCHILD" val="True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34646"/>
  <p:tag name="ORIGINALWIDTH" val="30.97666"/>
  <p:tag name="EMFCHILD" val="True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6.769883"/>
  <p:tag name="EMFCHILD" val="True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11458"/>
  <p:tag name="ORIGINALWIDTH" val="6.246852"/>
  <p:tag name="EMFCHILD" val="Tru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6.14307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8118"/>
  <p:tag name="EMFCHILD" val="True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5.537834"/>
  <p:tag name="EMFCHILD" val="True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68582"/>
  <p:tag name="EMFCHILD" val="True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82913"/>
  <p:tag name="ORIGINALWIDTH" val="4.186141"/>
  <p:tag name="EMFCHILD" val="True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76063"/>
  <p:tag name="ORIGINALWIDTH" val="6.500117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37834"/>
  <p:tag name="EMFCHILD" val="Tru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36889"/>
  <p:tag name="EMFCHILD" val="True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822204"/>
  <p:tag name="EMFCHILD" val="True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30944"/>
  <p:tag name="EMFCHILD" val="True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99622"/>
  <p:tag name="EMFCHILD" val="Tru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13425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780787"/>
  <p:tag name="EMFCHILD" val="True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9315"/>
  <p:tag name="EMFCHILD" val="True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3.347441"/>
  <p:tag name="EMFCHILD" val="True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2.211693"/>
  <p:tag name="EMFCHILD" val="True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8346"/>
  <p:tag name="ORIGINALWIDTH" val="2.131968"/>
  <p:tag name="EMFCHILD" val="True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0122"/>
  <p:tag name="ORIGINALWIDTH" val="4.552913"/>
  <p:tag name="EMFCHILD" val="True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11181"/>
  <p:tag name="EMFCHILD" val="True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43"/>
  <p:tag name="EMFCHILD" val="True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287638"/>
  <p:tag name="EMFCHILD" val="True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82"/>
  <p:tag name="EMFCHILD" val="True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0.6026"/>
  <p:tag name="ORIGINALWIDTH" val="51.80489"/>
  <p:tag name="OUTPUTTYPE" val="SVG"/>
  <p:tag name="IGUANATEXVERSION" val="160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39122"/>
  <p:tag name="ORIGINALWIDTH" val="43.77252"/>
  <p:tag name="OUTPUTTYPE" val="SVG"/>
  <p:tag name="IGUANATEXVERSION" val="160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58.33917"/>
  <p:tag name="OUTPUTTYPE" val="SVG"/>
  <p:tag name="IGUANATEXVERSION" val="160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46.02417"/>
  <p:tag name="OUTPUTTYPE" val="SVG"/>
  <p:tag name="IGUANATEXVERSION" val="160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39.00606"/>
  <p:tag name="OUTPUTTYPE" val="SVG"/>
  <p:tag name="IGUANATEXVERSION" val="160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6.14307"/>
  <p:tag name="LATEXADDIN" val="\documentclass{article}&#10;\usepackage{amsmath}&#10;\pagestyle{empty}&#10;\begin{document}&#10;&#10;&#10;CXLS [3]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8118"/>
  <p:tag name="EMFCHILD" val="Tru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5.537834"/>
  <p:tag name="EMFCHILD" val="True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68582"/>
  <p:tag name="EMFCHILD" val="True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82913"/>
  <p:tag name="ORIGINALWIDTH" val="4.186141"/>
  <p:tag name="EMFCHILD" val="True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81929"/>
  <p:tag name="EMFCHILD" val="True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76063"/>
  <p:tag name="ORIGINALWIDTH" val="6.500117"/>
  <p:tag name="LATEXADDIN" val="\documentclass{article}&#10;\usepackage{amsmath}&#10;\pagestyle{empty}&#10;\begin{document}&#10;&#10;&#10;ThomX [2]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37834"/>
  <p:tag name="EMFCHILD" val="True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36889"/>
  <p:tag name="EMFCHILD" val="True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822204"/>
  <p:tag name="EMFCHILD" val="True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7.030944"/>
  <p:tag name="EMFCHILD" val="Tru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99622"/>
  <p:tag name="EMFCHILD" val="True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72126"/>
  <p:tag name="EMFCHILD" val="Tru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2"/>
  <p:tag name="ORIGINALWIDTH" val="4.413425"/>
  <p:tag name="LATEXADDIN" val="\documentclass{article}&#10;\usepackage{amsmath}&#10;\pagestyle{empty}&#10;\begin{document}&#10;&#10;&#10;Smartlight [1]&#10;&#10;\end{document}"/>
  <p:tag name="IGUANATEXSIZE" val="20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780787"/>
  <p:tag name="EMFCHILD" val="Tru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4.49315"/>
  <p:tag name="EMFCHILD" val="Tru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3.347441"/>
  <p:tag name="EMFCHILD" val="Tru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2.211693"/>
  <p:tag name="EMFCHILD" val="Tru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98346"/>
  <p:tag name="ORIGINALWIDTH" val="2.131968"/>
  <p:tag name="EMFCHILD" val="Tru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0122"/>
  <p:tag name="ORIGINALWIDTH" val="4.552913"/>
  <p:tag name="EMFCHILD" val="Tru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41181"/>
  <p:tag name="ORIGINALWIDTH" val="5.011181"/>
  <p:tag name="EMFCHILD" val="Tru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80669"/>
  <p:tag name="ORIGINALWIDTH" val="3.118268"/>
  <p:tag name="EMFCHILD" val="True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43"/>
  <p:tag name="EMFCHILD" val="Tru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3"/>
  <p:tag name="ORIGINALWIDTH" val="3.287638"/>
  <p:tag name="EMFCHILD" val="True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.364882"/>
  <p:tag name="EMFCHILD" val="True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8977"/>
  <p:tag name="ORIGINALWIDTH" val="7.352403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4371"/>
  <p:tag name="ORIGINALWIDTH" val="6.30634"/>
  <p:tag name="EMFCHILD" val="True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25276"/>
  <p:tag name="ORIGINALWIDTH" val="6.64508"/>
  <p:tag name="EMFCHILD" val="True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7914"/>
  <p:tag name="ORIGINALWIDTH" val="5.230355"/>
  <p:tag name="EMFCHILD" val="True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261811"/>
  <p:tag name="ORIGINALWIDTH" val="4.714292"/>
  <p:tag name="EMFCHILD" val="Tru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0119"/>
  <p:tag name="ORIGINALWIDTH" val="3.082402"/>
  <p:tag name="EMFCHILD" val="Tru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43427"/>
  <p:tag name="ORIGINALWIDTH" val="6.266576"/>
  <p:tag name="LATEXADDIN" val="\documentclass{article}&#10;\usepackage{amsmath}&#10;\pagestyle{empty}&#10;\begin{document}&#10;&#10;$$\mathcal{B} = \frac{F_{0.1\%}}{\Delta A\Delta \Omega}$$&#10;&#10;&#10;\end{document}"/>
  <p:tag name="IGUANATEXSIZE" val="20"/>
  <p:tag name="IGUANATEXCURSOR" val="135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60394"/>
  <p:tag name="ORIGINALWIDTH" val="6.562639"/>
  <p:tag name="EMFCHILD" val="True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59253"/>
  <p:tag name="ORIGINALWIDTH" val="7.014411"/>
  <p:tag name="EMFCHILD" val="Tru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29725"/>
  <p:tag name="ORIGINALWIDTH" val="3.205316"/>
  <p:tag name="EMFCHILD" val="Tru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812008"/>
  <p:tag name="ORIGINALWIDTH" val="0.7944096"/>
  <p:tag name="EMFCHILD" val="True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88505"/>
  <p:tag name="ORIGINALWIDTH" val="2.514528"/>
  <p:tag name="EMFCHILD" val="Tru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91182"/>
  <p:tag name="ORIGINALWIDTH" val="5.50571"/>
  <p:tag name="EMFCHILD" val="Tru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34646"/>
  <p:tag name="ORIGINALWIDTH" val="30.97666"/>
  <p:tag name="EMFCHILD" val="Tru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6.769883"/>
  <p:tag name="EMFCHILD" val="Tru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22403"/>
  <p:tag name="ORIGINALWIDTH" val="7.283033"/>
  <p:tag name="EMFCHILD" val="True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11458"/>
  <p:tag name="ORIGINALWIDTH" val="6.246852"/>
  <p:tag name="EMFCHILD" val="Tru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61"/>
  <p:tag name="ORIGINALWIDTH" val="28.88394"/>
  <p:tag name="OUTPUTTYPE" val="SVG"/>
  <p:tag name="IGUANATEXVERSION" val="160"/>
  <p:tag name="LATEXADDIN" val="\documentclass{article}&#10;\usepackage{amsmath}&#10;\pagestyle{empty}&#10;\begin{document}&#10;&#10;&#10;$5$ MeV&#10;&#10;\end{document}"/>
  <p:tag name="IGUANATEXSIZE" val="15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61"/>
  <p:tag name="ORIGINALWIDTH" val="34.11281"/>
  <p:tag name="OUTPUTTYPE" val="SVG"/>
  <p:tag name="IGUANATEXVERSION" val="160"/>
  <p:tag name="LATEXADDIN" val="\documentclass{article}&#10;\usepackage{amsmath}&#10;\pagestyle{empty}&#10;\begin{document}&#10;&#10;&#10;$20$ MeV&#10;&#10;\end{document}"/>
  <p:tag name="IGUANATEXSIZE" val="15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61"/>
  <p:tag name="ORIGINALWIDTH" val="38.94604"/>
  <p:tag name="OUTPUTTYPE" val="SVG"/>
  <p:tag name="IGUANATEXVERSION" val="160"/>
  <p:tag name="LATEXADDIN" val="\documentclass{article}&#10;\usepackage{amsmath}&#10;\pagestyle{empty}&#10;\begin{document}&#10;&#10;&#10;$100$ MeV&#10;&#10;\end{document}"/>
  <p:tag name="IGUANATEXSIZE" val="15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402"/>
  <p:tag name="ORIGINALWIDTH" val="181.4541"/>
  <p:tag name="OUTPUTTYPE" val="SVG"/>
  <p:tag name="IGUANATEXVERSION" val="160"/>
  <p:tag name="LATEXADDIN" val="\documentclass{article}&#10;\usepackage{amsmath}&#10;\pagestyle{empty}&#10;\begin{document}&#10;&#10;$$\lambda_{\rm rad} = \frac{\lambda_0}{2\gamma^2 \left(1 - \beta \cos\theta_0 \right)} \left(1 + \gamma^2 \theta^2 + \frac{a_0^2}{2} \right)$$&#10;&#10;&#10;\end{document}"/>
  <p:tag name="IGUANATEXSIZE" val="20"/>
  <p:tag name="IGUANATEXCURSOR" val="21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39122"/>
  <p:tag name="ORIGINALWIDTH" val="43.77252"/>
  <p:tag name="OUTPUTTYPE" val="SVG"/>
  <p:tag name="IGUANATEXVERSION" val="160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0.39122"/>
  <p:tag name="ORIGINALWIDTH" val="41.7239"/>
  <p:tag name="OUTPUTTYPE" val="SVG"/>
  <p:tag name="IGUANATEXVERSION" val="160"/>
  <p:tag name="LATEXADDIN" val="\documentclass{article}&#10;\usepackage{amsmath}&#10;\pagestyle{empty}&#10;\begin{document}&#10;&#10;$$F _{\rm sc}\sim \gamma^{-2}$$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92622"/>
  <p:tag name="ORIGINALWIDTH" val="36.24755"/>
  <p:tag name="OUTPUTTYPE" val="SVG"/>
  <p:tag name="IGUANATEXVERSION" val="160"/>
  <p:tag name="LATEXADDIN" val="\documentclass{article}&#10;\usepackage{amsmath}&#10;\pagestyle{empty}&#10;\begin{document}&#10;&#10;$$\epsilon_g \sim \gamma^{-1}$$&#10;&#10;&#10;\end{document}"/>
  <p:tag name="IGUANATEXSIZE" val="20"/>
  <p:tag name="IGUANATEXCURSOR" val="99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03543"/>
  <p:tag name="ORIGINALWIDTH" val="3.234566"/>
  <p:tag name="LATEXADDIN" val="\documentclass{article}&#10;\usepackage{amsmath}&#10;\pagestyle{empty}&#10;\begin{document}&#10;&#10;$$\epsilon_g \sim \gamma^{-1}$$&#10;&#10;&#10;\end{document}"/>
  <p:tag name="IGUANATEXSIZE" val="20"/>
  <p:tag name="IGUANATEXCURSOR" val="99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00354"/>
  <p:tag name="ORIGINALWIDTH" val="3.392834"/>
  <p:tag name="EMFCHILD" val="Tru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84212"/>
  <p:tag name="ORIGINALWIDTH" val="6.557637"/>
  <p:tag name="EMFCHILD" val="True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94211"/>
  <p:tag name="ORIGINALWIDTH" val="5.161535"/>
  <p:tag name="EMFCHILD" val="Tru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494488"/>
  <p:tag name="ORIGINALWIDTH" val="4.652283"/>
  <p:tag name="EMFCHILD" val="True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66"/>
  <p:tag name="ORIGINALWIDTH" val="2.505079"/>
  <p:tag name="EMFCHILD" val="Tru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6653"/>
  <p:tag name="ORIGINALWIDTH" val="7.04004"/>
  <p:tag name="LATEXADDIN" val="\documentclass{article}&#10;\usepackage{amsmath}&#10;\pagestyle{empty}&#10;\begin{document}&#10;&#10;$$F _{\rm sc}\sim \gamma^{-2}$$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35512"/>
  <p:tag name="ORIGINALWIDTH" val="2.509843"/>
  <p:tag name="EMFCHILD" val="True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35512"/>
  <p:tag name="ORIGINALWIDTH" val="2.925827"/>
  <p:tag name="EMFCHILD" val="True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25276"/>
  <p:tag name="ORIGINALWIDTH" val="6.606418"/>
  <p:tag name="EMFCHILD" val="True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7913"/>
  <p:tag name="ORIGINALWIDTH" val="5.199961"/>
  <p:tag name="EMFCHILD" val="True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261811"/>
  <p:tag name="ORIGINALWIDTH" val="4.68689"/>
  <p:tag name="EMFCHILD" val="True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0118"/>
  <p:tag name="ORIGINALWIDTH" val="3.064488"/>
  <p:tag name="EMFCHILD" val="True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8977"/>
  <p:tag name="ORIGINALWIDTH" val="7.352403"/>
  <p:tag name="LATEXADDIN" val="\documentclass{article}&#10;\usepackage{amsmath}&#10;\pagestyle{empty}&#10;\begin{document}&#10;&#10;$$\Delta\Omega \sim \gamma^{-2}$$&#10;&#10;&#10;\end{document}"/>
  <p:tag name="IGUANATEXSIZE" val="20"/>
  <p:tag name="IGUANATEXCURSOR" val="11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4371"/>
  <p:tag name="ORIGINALWIDTH" val="6.30634"/>
  <p:tag name="EMFCHILD" val="True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225276"/>
  <p:tag name="ORIGINALWIDTH" val="6.64508"/>
  <p:tag name="EMFCHILD" val="True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47914"/>
  <p:tag name="ORIGINALWIDTH" val="5.230355"/>
  <p:tag name="EMFCHILD" val="True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261811"/>
  <p:tag name="ORIGINALWIDTH" val="4.714292"/>
  <p:tag name="EMFCHILD" val="True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0119"/>
  <p:tag name="ORIGINALWIDTH" val="3.082402"/>
  <p:tag name="EMFCHILD" val="True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28017"/>
  <p:tag name="ORIGINALWIDTH" val="7.856951"/>
  <p:tag name="OUTPUTTYPE" val="SVG"/>
  <p:tag name="IGUANATEXVERSION" val="160"/>
  <p:tag name="LATEXADDIN" val="\documentclass{article}&#10;\usepackage{amsmath}&#10;\pagestyle{empty}&#10;\begin{document}&#10;&#10;$\theta_0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6101"/>
  <p:tag name="ORIGINALWIDTH" val="4.114565"/>
  <p:tag name="LATEXADDIN" val="\documentclass{article}&#10;\usepackage{amsmath}&#10;\pagestyle{empty}&#10;\begin{document}&#10;&#10;$\theta_0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77164"/>
  <p:tag name="ORIGINALWIDTH" val="4.961349"/>
  <p:tag name="OUTPUTTYPE" val="SVG"/>
  <p:tag name="IGUANATEXVERSION" val="160"/>
  <p:tag name="LATEXADDIN" val="\documentclass{article}&#10;\usepackage{amsmath}&#10;\pagestyle{empty}&#10;\begin{document}&#10;&#10;$x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77164"/>
  <p:tag name="ORIGINALWIDTH" val="4.4353"/>
  <p:tag name="OUTPUTTYPE" val="SVG"/>
  <p:tag name="IGUANATEXVERSION" val="160"/>
  <p:tag name="LATEXADDIN" val="\documentclass{article}&#10;\usepackage{amsmath}&#10;\pagestyle{empty}&#10;\begin{document}&#10;&#10;$z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6101"/>
  <p:tag name="ORIGINALWIDTH" val="4.114565"/>
  <p:tag name="LATEXADDIN" val="\documentclass{article}&#10;\usepackage{amsmath}&#10;\pagestyle{empty}&#10;\begin{document}&#10;&#10;$\theta_0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59"/>
  <p:tag name="ORIGINALWIDTH" val="3.235825"/>
  <p:tag name="EMFCHILD" val="True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3582"/>
  <p:tag name="ORIGINALWIDTH" val="4.91815"/>
  <p:tag name="LATEXADDIN" val="\documentclass{article}&#10;\usepackage{amsmath}&#10;\pagestyle{empty}&#10;\begin{document}&#10;&#10;$$\lambda_{\rm rad} = \frac{\lambda_0}{2\gamma^2 \left(1 - \beta \cos\theta_0 \right)} \left(1 + \gamma^2 \theta^2 + \frac{a_0^2}{2} \right)$$&#10;&#10;&#10;\end{document}"/>
  <p:tag name="IGUANATEXSIZE" val="20"/>
  <p:tag name="IGUANATEXCURSOR" val="21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75433"/>
  <p:tag name="ORIGINALWIDTH" val="2.489882"/>
  <p:tag name="EMFCHILD" val="True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80039"/>
  <p:tag name="ORIGINALWIDTH" val="3.470513"/>
  <p:tag name="EMFCHILD" val="True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09567"/>
  <p:tag name="ORIGINALWIDTH" val="3.720906"/>
  <p:tag name="EMFCHILD" val="True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"/>
  <p:tag name="ORIGINALWIDTH" val="6.607245"/>
  <p:tag name="EMFCHILD" val="True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43582"/>
  <p:tag name="ORIGINALWIDTH" val="4.91815"/>
  <p:tag name="EMFCHILD" val="True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9"/>
  <p:tag name="ORIGINALWIDTH" val="3.227087"/>
  <p:tag name="EMFCHILD" val="True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73.49675"/>
  <p:tag name="EMFCHILD" val="True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3.964331"/>
  <p:tag name="EMFCHILD" val="True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33"/>
  <p:tag name="ORIGINALWIDTH" val="5.216221"/>
  <p:tag name="EMFCHILD" val="True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"/>
  <p:tag name="ORIGINALWIDTH" val="3.074095"/>
  <p:tag name="EMFCHILD" val="True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8"/>
  <p:tag name="ORIGINALWIDTH" val="2.305079"/>
  <p:tag name="EMFCHILD" val="True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3.27878"/>
  <p:tag name="EMFCHILD" val="True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39"/>
  <p:tag name="ORIGINALWIDTH" val="6.07071"/>
  <p:tag name="EMFCHILD" val="True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38"/>
  <p:tag name="ORIGINALWIDTH" val="5.416222"/>
  <p:tag name="EMFCHILD" val="True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785473"/>
  <p:tag name="EMFCHILD" val="True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01497"/>
  <p:tag name="EMFCHILD" val="True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248977"/>
  <p:tag name="EMFCHILD" val="True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28"/>
  <p:tag name="ORIGINALWIDTH" val="4.103426"/>
  <p:tag name="EMFCHILD" val="True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9"/>
  <p:tag name="ORIGINALWIDTH" val="3.227087"/>
  <p:tag name="EMFCHILD" val="True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38"/>
  <p:tag name="ORIGINALWIDTH" val="2.305079"/>
  <p:tag name="EMFCHILD" val="True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5"/>
  <p:tag name="ORIGINALWIDTH" val="4.888348"/>
  <p:tag name="EMFCHILD" val="True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3.27878"/>
  <p:tag name="EMFCHILD" val="True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6.607245"/>
  <p:tag name="EMFCHILD" val="True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33"/>
  <p:tag name="ORIGINALWIDTH" val="5.216221"/>
  <p:tag name="EMFCHILD" val="True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"/>
  <p:tag name="ORIGINALWIDTH" val="3.074095"/>
  <p:tag name="EMFCHILD" val="True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28"/>
  <p:tag name="ORIGINALWIDTH" val="4.103426"/>
  <p:tag name="EMFCHILD" val="True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"/>
  <p:tag name="ORIGINALWIDTH" val="3.074095"/>
  <p:tag name="EMFCHILD" val="True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6.607245"/>
  <p:tag name="EMFCHILD" val="True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1"/>
  <p:tag name="ORIGINALWIDTH" val="4.550552"/>
  <p:tag name="EMFCHILD" val="True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"/>
  <p:tag name="ORIGINALWIDTH" val="3.074095"/>
  <p:tag name="EMFCHILD" val="True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9"/>
  <p:tag name="ORIGINALWIDTH" val="3.227087"/>
  <p:tag name="EMFCHILD" val="True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9.709175"/>
  <p:tag name="EMFCHILD" val="True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79"/>
  <p:tag name="ORIGINALWIDTH" val="3.964331"/>
  <p:tag name="EMFCHILD" val="True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5"/>
  <p:tag name="ORIGINALWIDTH" val="4.888348"/>
  <p:tag name="EMFCHILD" val="True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63"/>
  <p:tag name="ORIGINALWIDTH" val="3.350866"/>
  <p:tag name="LATEXADDIN" val="\documentclass{article}&#10;\usepackage{amsmath}&#10;\pagestyle{empty}&#10;\begin{document}&#10;&#10;&#10;$100$ MeV&#10;&#10;\end{document}"/>
  <p:tag name="IGUANATEXSIZE" val="15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501"/>
  <p:tag name="ORIGINALWIDTH" val="4.274908"/>
  <p:tag name="EMFCHILD" val="True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501"/>
  <p:tag name="ORIGINALWIDTH" val="4.274908"/>
  <p:tag name="EMFCHILD" val="True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147"/>
  <p:tag name="ORIGINALWIDTH" val="8.549816"/>
  <p:tag name="EMFCHILD" val="True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02"/>
  <p:tag name="ORIGINALWIDTH" val="3.929659"/>
  <p:tag name="EMFCHILD" val="True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09"/>
  <p:tag name="ORIGINALWIDTH" val="7.219633"/>
  <p:tag name="EMFCHILD" val="True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63"/>
  <p:tag name="ORIGINALWIDTH" val="4.033544"/>
  <p:tag name="LATEXADDIN" val="\documentclass{article}&#10;\usepackage{amsmath}&#10;\pagestyle{empty}&#10;\begin{document}&#10;&#10;&#10;$20$ MeV&#10;&#10;\end{document}"/>
  <p:tag name="IGUANATEXSIZE" val="15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501"/>
  <p:tag name="ORIGINALWIDTH" val="4.255906"/>
  <p:tag name="EMFCHILD" val="True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147"/>
  <p:tag name="ORIGINALWIDTH" val="8.511865"/>
  <p:tag name="EMFCHILD" val="True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02"/>
  <p:tag name="ORIGINALWIDTH" val="3.912231"/>
  <p:tag name="EMFCHILD" val="True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09"/>
  <p:tag name="ORIGINALWIDTH" val="7.18756"/>
  <p:tag name="EMFCHILD" val="True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501"/>
  <p:tag name="ORIGINALWIDTH" val="4.009344"/>
  <p:tag name="LATEXADDIN" val="\documentclass{article}&#10;\usepackage{amsmath}&#10;\pagestyle{empty}&#10;\begin{document}&#10;&#10;&#10;$5$ MeV&#10;&#10;\end{document}"/>
  <p:tag name="IGUANATEXSIZE" val="15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147"/>
  <p:tag name="ORIGINALWIDTH" val="8.460839"/>
  <p:tag name="EMFCHILD" val="True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02"/>
  <p:tag name="ORIGINALWIDTH" val="3.888766"/>
  <p:tag name="EMFCHILD" val="True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09"/>
  <p:tag name="ORIGINALWIDTH" val="7.144462"/>
  <p:tag name="EMFCHILD" val="True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13"/>
  <p:tag name="ORIGINALWIDTH" val="14.50774"/>
  <p:tag name="OUTPUTTYPE" val="SVG"/>
  <p:tag name="IGUANATEXVERSION" val="160"/>
  <p:tag name="LATEXADDIN" val="\documentclass{article}&#10;\usepackage{amsmath}&#10;\pagestyle{empty}&#10;\begin{document}&#10;&#10;$\lambda/2$&#10;&#10;&#10;\end{document}"/>
  <p:tag name="IGUANATEXSIZE" val="12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5.42309"/>
  <p:tag name="OUTPUTTYPE" val="SVG"/>
  <p:tag name="IGUANATEXVERSION" val="160"/>
  <p:tag name="LATEXADDIN" val="\documentclass{article}&#10;\usepackage{amsmath}&#10;\pagestyle{empty}&#10;\begin{document}&#10;&#10;$f_{250}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5.42309"/>
  <p:tag name="OUTPUTTYPE" val="SVG"/>
  <p:tag name="IGUANATEXVERSION" val="160"/>
  <p:tag name="LATEXADDIN" val="\documentclass{article}&#10;\usepackage{amsmath}&#10;\pagestyle{empty}&#10;\begin{document}&#10;&#10;$f_{25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1.69009"/>
  <p:tag name="OUTPUTTYPE" val="SVG"/>
  <p:tag name="IGUANATEXVERSION" val="160"/>
  <p:tag name="LATEXADDIN" val="\documentclass{article}&#10;\usepackage{amsmath}&#10;\pagestyle{empty}&#10;\begin{document}&#10;&#10;$f_{6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7572"/>
  <p:tag name="LATEXADDIN" val="\documentclass{article}&#10;\usepackage{amsmath}&#10;\pagestyle{empty}&#10;\begin{document}&#10;&#10;$f_{6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6258"/>
  <p:tag name="EMFCHILD" val="True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7362"/>
  <p:tag name="EMFCHILD" val="True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25129"/>
  <p:tag name="LATEXADDIN" val="\documentclass{article}&#10;\usepackage{amsmath}&#10;\pagestyle{empty}&#10;\begin{document}&#10;&#10;$f_{25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576"/>
  <p:tag name="ORIGINALWIDTH" val="2.991731"/>
  <p:tag name="EMFCHILD" val="True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2.991731"/>
  <p:tag name="EMFCHILD" val="True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0681"/>
  <p:tag name="EMFCHILD" val="True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2513"/>
  <p:tag name="LATEXADDIN" val="\documentclass{article}&#10;\usepackage{amsmath}&#10;\pagestyle{empty}&#10;\begin{document}&#10;&#10;$f_{250}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576"/>
  <p:tag name="ORIGINALWIDTH" val="2.991732"/>
  <p:tag name="EMFCHILD" val="True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2.991732"/>
  <p:tag name="EMFCHILD" val="True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0682"/>
  <p:tag name="EMFCHILD" val="True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67452"/>
  <p:tag name="ORIGINALWIDTH" val="4.854395"/>
  <p:tag name="LATEXADDIN" val="\documentclass{article}&#10;\usepackage{amsmath}&#10;\pagestyle{empty}&#10;\begin{document}&#10;&#10;$\lambda/2$&#10;&#10;&#10;\end{document}"/>
  <p:tag name="IGUANATEXSIZE" val="12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13"/>
  <p:tag name="ORIGINALWIDTH" val="3.814894"/>
  <p:tag name="EMFCHILD" val="True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23"/>
  <p:tag name="ORIGINALWIDTH" val="3.912925"/>
  <p:tag name="EMFCHILD" val="True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835"/>
  <p:tag name="ORIGINALWIDTH" val="99.25945"/>
  <p:tag name="OUTPUTTYPE" val="SVG"/>
  <p:tag name="IGUANATEXVERSION" val="160"/>
  <p:tag name="LATEXADDIN" val="\documentclass{article}&#10;\usepackage{amsmath}&#10;\pagestyle{empty}&#10;\begin{document}&#10;&#10;start-to-end simulation&#10;&#10;\end{document}"/>
  <p:tag name="IGUANATEXSIZE" val="20"/>
  <p:tag name="IGUANATEXCURSOR" val="10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42"/>
  <p:tag name="ORIGINALWIDTH" val="33.39682"/>
  <p:tag name="OUTPUTTYPE" val="SVG"/>
  <p:tag name="IGUANATEXVERSION" val="160"/>
  <p:tag name="LATEXADDIN" val="\documentclass{article}&#10;\usepackage{amsmath}&#10;\pagestyle{empty}&#10;\begin{document}&#10;&#10;analytic&#10;&#10;\end{document}"/>
  <p:tag name="IGUANATEXSIZE" val="20"/>
  <p:tag name="IGUANATEXCURSOR" val="8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"/>
  <p:tag name="ORIGINALWIDTH" val="4.42896"/>
  <p:tag name="LATEXADDIN" val="\documentclass{article}&#10;\usepackage{amsmath}&#10;\pagestyle{empty}&#10;\begin{document}&#10;&#10;analytic&#10;&#10;\end{document}"/>
  <p:tag name="IGUANATEXSIZE" val="20"/>
  <p:tag name="IGUANATEXCURSOR" val="8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78"/>
  <p:tag name="ORIGINALWIDTH" val="4.939601"/>
  <p:tag name="EMFCHILD" val="True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"/>
  <p:tag name="ORIGINALWIDTH" val="4.42896"/>
  <p:tag name="EMFCHILD" val="True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52"/>
  <p:tag name="ORIGINALWIDTH" val="2.180081"/>
  <p:tag name="EMFCHILD" val="True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33"/>
  <p:tag name="ORIGINALWIDTH" val="4.802122"/>
  <p:tag name="EMFCHILD" val="True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602"/>
  <p:tag name="ORIGINALWIDTH" val="3.073751"/>
  <p:tag name="EMFCHILD" val="True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4995"/>
  <p:tag name="ORIGINALWIDTH" val="2.101533"/>
  <p:tag name="EMFCHILD" val="True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"/>
  <p:tag name="ORIGINALWIDTH" val="3.741528"/>
  <p:tag name="EMFCHILD" val="True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881194"/>
  <p:tag name="ORIGINALWIDTH" val="48.35545"/>
  <p:tag name="OUTPUTTYPE" val="SVG"/>
  <p:tag name="IGUANATEXVERSION" val="160"/>
  <p:tag name="LATEXADDIN" val="\documentclass{article}&#10;\usepackage{amsmath}&#10;\pagestyle{empty}&#10;\begin{document}&#10;&#10;experiment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91764"/>
  <p:tag name="ORIGINALWIDTH" val="3.915745"/>
  <p:tag name="LATEXADDIN" val="\documentclass{article}&#10;\usepackage{amsmath}&#10;\pagestyle{empty}&#10;\begin{document}&#10;&#10;experiment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936023"/>
  <p:tag name="ORIGINALWIDTH" val="5.099597"/>
  <p:tag name="EMFCHILD" val="True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08184"/>
  <p:tag name="ORIGINALWIDTH" val="4.988311"/>
  <p:tag name="EMFCHILD" val="True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91764"/>
  <p:tag name="ORIGINALWIDTH" val="3.915745"/>
  <p:tag name="EMFCHILD" val="True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365"/>
  <p:tag name="ORIGINALWIDTH" val="3.399714"/>
  <p:tag name="EMFCHILD" val="True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09563"/>
  <p:tag name="ORIGINALWIDTH" val="2.165302"/>
  <p:tag name="EMFCHILD" val="True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365"/>
  <p:tag name="ORIGINALWIDTH" val="7.902382"/>
  <p:tag name="EMFCHILD" val="True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91764"/>
  <p:tag name="ORIGINALWIDTH" val="3.915745"/>
  <p:tag name="EMFCHILD" val="True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365"/>
  <p:tag name="ORIGINALWIDTH" val="5.089485"/>
  <p:tag name="EMFCHILD" val="True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16855"/>
  <p:tag name="ORIGINALWIDTH" val="3.166977"/>
  <p:tag name="EMFCHILD" val="True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3.249606"/>
  <p:tag name="LATEXADDIN" val="\documentclass{article}&#10;\usepackage{amsmath}&#10;\pagestyle{empty}&#10;\begin{document}&#10;&#10;start-to-end simulation&#10;&#10;\end{document}"/>
  <p:tag name="IGUANATEXSIZE" val="20"/>
  <p:tag name="IGUANATEXCURSOR" val="10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58"/>
  <p:tag name="ORIGINALWIDTH" val="3.110472"/>
  <p:tag name="EMFCHILD" val="True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4.48189"/>
  <p:tag name="EMFCHILD" val="True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1"/>
  <p:tag name="ORIGINALWIDTH" val="3.339055"/>
  <p:tag name="EMFCHILD" val="True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58"/>
  <p:tag name="ORIGINALWIDTH" val="3.110472"/>
  <p:tag name="EMFCHILD" val="True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571653"/>
  <p:tag name="ORIGINALWIDTH" val="2.633465"/>
  <p:tag name="EMFCHILD" val="True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58"/>
  <p:tag name="ORIGINALWIDTH" val="3.110472"/>
  <p:tag name="EMFCHILD" val="True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4.402401"/>
  <p:tag name="EMFCHILD" val="True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571653"/>
  <p:tag name="ORIGINALWIDTH" val="2.633465"/>
  <p:tag name="EMFCHILD" val="True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3.845866"/>
  <p:tag name="EMFCHILD" val="True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1"/>
  <p:tag name="ORIGINALWIDTH" val="4.998662"/>
  <p:tag name="EMFCHILD" val="True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95"/>
  <p:tag name="ORIGINALWIDTH" val="4.899292"/>
  <p:tag name="EMFCHILD" val="True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3.249606"/>
  <p:tag name="EMFCHILD" val="True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26969"/>
  <p:tag name="ORIGINALWIDTH" val="2.126653"/>
  <p:tag name="EMFCHILD" val="True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1"/>
  <p:tag name="ORIGINALWIDTH" val="7.761339"/>
  <p:tag name="EMFCHILD" val="True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9"/>
  <p:tag name="ORIGINALWIDTH" val="4.998662"/>
  <p:tag name="EMFCHILD" val="True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126"/>
  <p:tag name="ORIGINALWIDTH" val="2.206142"/>
  <p:tag name="EMFCHILD" val="True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4.48189"/>
  <p:tag name="EMFCHILD" val="True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58"/>
  <p:tag name="ORIGINALWIDTH" val="3.110472"/>
  <p:tag name="EMFCHILD" val="True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26969"/>
  <p:tag name="ORIGINALWIDTH" val="2.126653"/>
  <p:tag name="EMFCHILD" val="True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28"/>
  <p:tag name="ORIGINALWIDTH" val="4.402401"/>
  <p:tag name="EMFCHILD" val="True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1"/>
  <p:tag name="ORIGINALWIDTH" val="4.998662"/>
  <p:tag name="EMFCHILD" val="True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9.84437"/>
  <p:tag name="OUTPUTTYPE" val="SVG"/>
  <p:tag name="IGUANATEXVERSION" val="160"/>
  <p:tag name="LATEXADDIN" val="\documentclass{article}&#10;\usepackage{amsmath}&#10;\pagestyle{empty}&#10;\begin{document}&#10;&#10;&#10;($\mu$m)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19.84437"/>
  <p:tag name="OUTPUTTYPE" val="SVG"/>
  <p:tag name="IGUANATEXVERSION" val="160"/>
  <p:tag name="LATEXADDIN" val="\documentclass{article}&#10;\usepackage{amsmath}&#10;\pagestyle{empty}&#10;\begin{document}&#10;&#10;&#10;($\mu$m)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285039"/>
  <p:tag name="LATEXADDIN" val="\documentclass{article}&#10;\usepackage{amsmath}&#10;\pagestyle{empty}&#10;\begin{document}&#10;&#10;&#10;($\mu$m)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1496"/>
  <p:tag name="ORIGINALWIDTH" val="5.338386"/>
  <p:tag name="EMFCHILD" val="True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692401"/>
  <p:tag name="EMFCHILD" val="True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285039"/>
  <p:tag name="EMFCHILD" val="True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285039"/>
  <p:tag name="LATEXADDIN" val="\documentclass{article}&#10;\usepackage{amsmath}&#10;\pagestyle{empty}&#10;\begin{document}&#10;&#10;&#10;($\mu$m)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1496"/>
  <p:tag name="ORIGINALWIDTH" val="5.338386"/>
  <p:tag name="EMFCHILD" val="True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692401"/>
  <p:tag name="EMFCHILD" val="True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285039"/>
  <p:tag name="EMFCHILD" val="True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9"/>
  <p:tag name="ORIGINALWIDTH" val="8.820271"/>
  <p:tag name="OUTPUTTYPE" val="SVG"/>
  <p:tag name="IGUANATEXVERSION" val="160"/>
  <p:tag name="LATEXADDIN" val="\documentclass{article}&#10;\usepackage{amsmath}&#10;\pagestyle{empty}&#10;\begin{document}&#10;&#10;$\phi_0$&#10;&#10;&#10;\end{document}"/>
  <p:tag name="IGUANATEXSIZE" val="12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9"/>
  <p:tag name="ORIGINALWIDTH" val="5.089903"/>
  <p:tag name="LATEXADDIN" val="\documentclass{article}&#10;\usepackage{amsmath}&#10;\pagestyle{empty}&#10;\begin{document}&#10;&#10;$\phi_0$&#10;&#10;&#10;\end{document}"/>
  <p:tag name="IGUANATEXSIZE" val="12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2"/>
  <p:tag name="ORIGINALWIDTH" val="3.154967"/>
  <p:tag name="EMFCHILD" val="True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13"/>
  <p:tag name="ORIGINALWIDTH" val="14.50774"/>
  <p:tag name="OUTPUTTYPE" val="SVG"/>
  <p:tag name="IGUANATEXVERSION" val="160"/>
  <p:tag name="LATEXADDIN" val="\documentclass{article}&#10;\usepackage{amsmath}&#10;\pagestyle{empty}&#10;\begin{document}&#10;&#10;$\lambda/2$&#10;&#10;&#10;\end{document}"/>
  <p:tag name="IGUANATEXSIZE" val="12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5.42309"/>
  <p:tag name="OUTPUTTYPE" val="SVG"/>
  <p:tag name="IGUANATEXVERSION" val="160"/>
  <p:tag name="LATEXADDIN" val="\documentclass{article}&#10;\usepackage{amsmath}&#10;\pagestyle{empty}&#10;\begin{document}&#10;&#10;$f_{250}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5.42309"/>
  <p:tag name="OUTPUTTYPE" val="SVG"/>
  <p:tag name="IGUANATEXVERSION" val="160"/>
  <p:tag name="LATEXADDIN" val="\documentclass{article}&#10;\usepackage{amsmath}&#10;\pagestyle{empty}&#10;\begin{document}&#10;&#10;$f_{25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11.69009"/>
  <p:tag name="OUTPUTTYPE" val="SVG"/>
  <p:tag name="IGUANATEXVERSION" val="160"/>
  <p:tag name="LATEXADDIN" val="\documentclass{article}&#10;\usepackage{amsmath}&#10;\pagestyle{empty}&#10;\begin{document}&#10;&#10;$f_{6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7572"/>
  <p:tag name="LATEXADDIN" val="\documentclass{article}&#10;\usepackage{amsmath}&#10;\pagestyle{empty}&#10;\begin{document}&#10;&#10;$f_{6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6258"/>
  <p:tag name="EMFCHILD" val="True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7362"/>
  <p:tag name="EMFCHILD" val="True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25129"/>
  <p:tag name="LATEXADDIN" val="\documentclass{article}&#10;\usepackage{amsmath}&#10;\pagestyle{empty}&#10;\begin{document}&#10;&#10;$f_{250}$&#10;&#10;&#10;\end{document}"/>
  <p:tag name="IGUANATEXSIZE" val="12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576"/>
  <p:tag name="ORIGINALWIDTH" val="2.991731"/>
  <p:tag name="EMFCHILD" val="True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2.991731"/>
  <p:tag name="EMFCHILD" val="True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0681"/>
  <p:tag name="EMFCHILD" val="True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42"/>
  <p:tag name="ORIGINALWIDTH" val="4.82513"/>
  <p:tag name="LATEXADDIN" val="\documentclass{article}&#10;\usepackage{amsmath}&#10;\pagestyle{empty}&#10;\begin{document}&#10;&#10;$f_{250}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576"/>
  <p:tag name="ORIGINALWIDTH" val="2.991732"/>
  <p:tag name="EMFCHILD" val="True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2.991732"/>
  <p:tag name="EMFCHILD" val="True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77"/>
  <p:tag name="ORIGINALWIDTH" val="3.140682"/>
  <p:tag name="EMFCHILD" val="True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67452"/>
  <p:tag name="ORIGINALWIDTH" val="4.854395"/>
  <p:tag name="LATEXADDIN" val="\documentclass{article}&#10;\usepackage{amsmath}&#10;\pagestyle{empty}&#10;\begin{document}&#10;&#10;$\lambda/2$&#10;&#10;&#10;\end{document}"/>
  <p:tag name="IGUANATEXSIZE" val="12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13"/>
  <p:tag name="ORIGINALWIDTH" val="3.814894"/>
  <p:tag name="EMFCHILD" val="True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23"/>
  <p:tag name="ORIGINALWIDTH" val="3.912925"/>
  <p:tag name="EMFCHILD" val="True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165627"/>
  <p:tag name="ORIGINALWIDTH" val="31.99508"/>
  <p:tag name="OUTPUTTYPE" val="SVG"/>
  <p:tag name="IGUANATEXVERSION" val="160"/>
  <p:tag name="LATEXADDIN" val="\documentclass{article}&#10;\usepackage{amsmath}&#10;\pagestyle{empty}&#10;\begin{document}&#10;&#10;$\gamma \theta \sin\phi$&#10;&#10;&#10;\end{document}"/>
  <p:tag name="IGUANATEXSIZE" val="12"/>
  <p:tag name="IGUANATEXCURSOR" val="10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51"/>
  <p:tag name="ORIGINALWIDTH" val="5.271204"/>
  <p:tag name="LATEXADDIN" val="\documentclass{article}&#10;\usepackage{amsmath}&#10;\pagestyle{empty}&#10;\begin{document}&#10;&#10;$\gamma \theta \sin\phi$&#10;&#10;&#10;\end{document}"/>
  <p:tag name="IGUANATEXSIZE" val="12"/>
  <p:tag name="IGUANATEXCURSOR" val="10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9"/>
  <p:tag name="ORIGINALWIDTH" val="4.146713"/>
  <p:tag name="EMFCHILD" val="True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283184"/>
  <p:tag name="EMFCHILD" val="True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4"/>
  <p:tag name="ORIGINALWIDTH" val="2.148653"/>
  <p:tag name="EMFCHILD" val="True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5"/>
  <p:tag name="ORIGINALWIDTH" val="5.050336"/>
  <p:tag name="EMFCHILD" val="True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7"/>
  <p:tag name="ORIGINALWIDTH" val="5.261166"/>
  <p:tag name="EMFCHILD" val="True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165627"/>
  <p:tag name="ORIGINALWIDTH" val="32.85402"/>
  <p:tag name="OUTPUTTYPE" val="SVG"/>
  <p:tag name="IGUANATEXVERSION" val="160"/>
  <p:tag name="LATEXADDIN" val="\documentclass{article}&#10;\usepackage{amsmath}&#10;\pagestyle{empty}&#10;\begin{document}&#10;&#10;$\gamma \theta \cos\phi$&#10;&#10;&#10;\end{document}"/>
  <p:tag name="IGUANATEXSIZE" val="12"/>
  <p:tag name="IGUANATEXCURSOR" val="9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52"/>
  <p:tag name="ORIGINALWIDTH" val="5.230324"/>
  <p:tag name="LATEXADDIN" val="\documentclass{article}&#10;\usepackage{amsmath}&#10;\pagestyle{empty}&#10;\begin{document}&#10;&#10;$\gamma \theta \cos\phi$&#10;&#10;&#10;\end{document}"/>
  <p:tag name="IGUANATEXSIZE" val="12"/>
  <p:tag name="IGUANATEXCURSOR" val="9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4"/>
  <p:tag name="ORIGINALWIDTH" val="4.114561"/>
  <p:tag name="EMFCHILD" val="True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795724"/>
  <p:tag name="EMFCHILD" val="True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4.413449"/>
  <p:tag name="EMFCHILD" val="True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257724"/>
  <p:tag name="EMFCHILD" val="True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8"/>
  <p:tag name="ORIGINALWIDTH" val="5.220416"/>
  <p:tag name="EMFCHILD" val="True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165627"/>
  <p:tag name="ORIGINALWIDTH" val="31.99508"/>
  <p:tag name="OUTPUTTYPE" val="SVG"/>
  <p:tag name="IGUANATEXVERSION" val="160"/>
  <p:tag name="LATEXADDIN" val="\documentclass{article}&#10;\usepackage{amsmath}&#10;\pagestyle{empty}&#10;\begin{document}&#10;&#10;$\gamma \theta \sin\phi$&#10;&#10;&#10;\end{document}"/>
  <p:tag name="IGUANATEXSIZE" val="12"/>
  <p:tag name="IGUANATEXCURSOR" val="10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51"/>
  <p:tag name="ORIGINALWIDTH" val="5.271204"/>
  <p:tag name="LATEXADDIN" val="\documentclass{article}&#10;\usepackage{amsmath}&#10;\pagestyle{empty}&#10;\begin{document}&#10;&#10;$\gamma \theta \sin\phi$&#10;&#10;&#10;\end{document}"/>
  <p:tag name="IGUANATEXSIZE" val="12"/>
  <p:tag name="IGUANATEXCURSOR" val="10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9"/>
  <p:tag name="ORIGINALWIDTH" val="4.146713"/>
  <p:tag name="EMFCHILD" val="True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283184"/>
  <p:tag name="EMFCHILD" val="True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4"/>
  <p:tag name="ORIGINALWIDTH" val="2.148653"/>
  <p:tag name="EMFCHILD" val="True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5"/>
  <p:tag name="ORIGINALWIDTH" val="5.050336"/>
  <p:tag name="EMFCHILD" val="True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7"/>
  <p:tag name="ORIGINALWIDTH" val="5.261166"/>
  <p:tag name="EMFCHILD" val="True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165627"/>
  <p:tag name="ORIGINALWIDTH" val="32.85402"/>
  <p:tag name="OUTPUTTYPE" val="SVG"/>
  <p:tag name="IGUANATEXVERSION" val="160"/>
  <p:tag name="LATEXADDIN" val="\documentclass{article}&#10;\usepackage{amsmath}&#10;\pagestyle{empty}&#10;\begin{document}&#10;&#10;$\gamma \theta \cos\phi$&#10;&#10;&#10;\end{document}"/>
  <p:tag name="IGUANATEXSIZE" val="12"/>
  <p:tag name="IGUANATEXCURSOR" val="9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45452"/>
  <p:tag name="ORIGINALWIDTH" val="5.230324"/>
  <p:tag name="LATEXADDIN" val="\documentclass{article}&#10;\usepackage{amsmath}&#10;\pagestyle{empty}&#10;\begin{document}&#10;&#10;$\gamma \theta \cos\phi$&#10;&#10;&#10;\end{document}"/>
  <p:tag name="IGUANATEXSIZE" val="12"/>
  <p:tag name="IGUANATEXCURSOR" val="9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4"/>
  <p:tag name="ORIGINALWIDTH" val="4.114561"/>
  <p:tag name="EMFCHILD" val="True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795724"/>
  <p:tag name="EMFCHILD" val="True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4.413449"/>
  <p:tag name="EMFCHILD" val="True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4"/>
  <p:tag name="ORIGINALWIDTH" val="3.257724"/>
  <p:tag name="EMFCHILD" val="True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78"/>
  <p:tag name="ORIGINALWIDTH" val="5.220416"/>
  <p:tag name="EMFCHILD" val="True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784184"/>
  <p:tag name="ORIGINALWIDTH" val="9.802159"/>
  <p:tag name="OUTPUTTYPE" val="SVG"/>
  <p:tag name="IGUANATEXVERSION" val="160"/>
  <p:tag name="LATEXADDIN" val="\documentclass{article}&#10;\usepackage{amsmath}&#10;\pagestyle{empty}&#10;\begin{document}&#10;&#10;$\theta_{\rm B}$&#10;&#10;&#10;\end{document}"/>
  <p:tag name="IGUANATEXSIZE" val="12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6101"/>
  <p:tag name="ORIGINALWIDTH" val="4.320273"/>
  <p:tag name="LATEXADDIN" val="\documentclass{article}&#10;\usepackage{amsmath}&#10;\pagestyle{empty}&#10;\begin{document}&#10;&#10;$\theta_{\rm B}$&#10;&#10;&#10;\end{document}"/>
  <p:tag name="IGUANATEXSIZE" val="12"/>
  <p:tag name="IGUANATEXCURSOR" val="9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1941"/>
  <p:tag name="ORIGINALWIDTH" val="4.891402"/>
  <p:tag name="EMFCHILD" val="True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410512"/>
  <p:tag name="ORIGINALWIDTH" val="41.65484"/>
  <p:tag name="OUTPUTTYPE" val="SVG"/>
  <p:tag name="IGUANATEXVERSION" val="160"/>
  <p:tag name="LATEXADDIN" val="\documentclass{article}&#10;\usepackage{amsmath}&#10;\pagestyle{empty}&#10;\begin{document}&#10;&#10;$$ N_{\rm ph} \propto  N_e$$&#10;&#10;&#10;\end{document}"/>
  <p:tag name="IGUANATEXSIZE" val="20"/>
  <p:tag name="IGUANATEXCURSOR" val="9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1.85488"/>
  <p:tag name="ORIGINALWIDTH" val="42.32429"/>
  <p:tag name="OUTPUTTYPE" val="SVG"/>
  <p:tag name="IGUANATEXVERSION" val="160"/>
  <p:tag name="LATEXADDIN" val="\documentclass{article}&#10;\usepackage{amsmath}&#10;\pagestyle{empty}&#10;\begin{document}&#10;&#10;$$ N_{\rm ph} \propto  N_e^2$$&#10;&#10;&#10;\end{document}"/>
  <p:tag name="IGUANATEXSIZE" val="20"/>
  <p:tag name="IGUANATEXCURSOR" val="9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58591"/>
  <p:tag name="ORIGINALWIDTH" val="101.8396"/>
  <p:tag name="LATEXADDIN" val="\documentclass{article}&#10;\usepackage{amsmath}&#10;\pagestyle{empty}&#10;\begin{document}&#10;&#10;\textbf{(b) Superradiant Emission}&#10;&#10;&#10;&#10;\end{document}"/>
  <p:tag name="IGUANATEXSIZE" val="15"/>
  <p:tag name="IGUANATEXCURSOR" val="9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7.50001"/>
  <p:tag name="ORIGINALWIDTH" val="71.33339"/>
  <p:tag name="LATEXADDIN" val="\documentclass{article}&#10;\usepackage{amsmath}&#10;\pagestyle{empty}&#10;\begin{document}&#10;&#10;\begin{center}&#10;Electrons bunched at \\ radiation wavelength&#10;\end{center}&#10;&#10;\end{document}"/>
  <p:tag name="IGUANATEXSIZE" val="15"/>
  <p:tag name="IGUANATEXCURSOR" val="15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16687"/>
  <p:tag name="ORIGINALWIDTH" val="14.49999"/>
  <p:tag name="LATEXADDIN" val="\documentclass{article}&#10;\usepackage{amsmath}&#10;\pagestyle{empty}&#10;\begin{document}&#10;&#10;$$\lambda_{\rm rad}$$&#10;&#10;&#10;\end{document}"/>
  <p:tag name="IGUANATEXSIZE" val="15"/>
  <p:tag name="IGUANATEXCURSOR" val="99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LAYER" val="1"/>
  <p:tag name="SELECTIONNAME" val="Group 1585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99995"/>
  <p:tag name="ORIGINALWIDTH" val="16.91669"/>
  <p:tag name="LATEXADDIN" val="\documentclass{article}&#10;\usepackage{amsmath}&#10;\pagestyle{empty}&#10;\begin{document}&#10;&#10;$$\lambda_{\rm mod}$$&#10;&#10;&#10;\end{document}"/>
  <p:tag name="IGUANATEXSIZE" val="15"/>
  <p:tag name="IGUANATEXCURSOR" val="8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LAYER" val="1"/>
  <p:tag name="SELECTIONNAME" val="Group 1602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50021"/>
  <p:tag name="ORIGINALWIDTH" val="4.166667"/>
  <p:tag name="LATEXADDIN" val="\documentclass{article}&#10;\usepackage{amsmath}&#10;\pagestyle{empty}&#10;\begin{document}&#10;&#10;$$\lambda_{\rm mod}$$&#10;&#10;&#10;\end{document}"/>
  <p:tag name="IGUANATEXSIZE" val="15"/>
  <p:tag name="IGUANATEXCURSOR" val="8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666665"/>
  <p:tag name="ORIGINALWIDTH" val="5"/>
  <p:tag name="EMFCHILD" val="True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833331"/>
  <p:tag name="ORIGINALWIDTH" val="2.833333"/>
  <p:tag name="EMFCHILD" val="True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3"/>
  <p:tag name="ORIGINALWIDTH" val="3.08336"/>
  <p:tag name="EMFCHILD" val="True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66662"/>
  <p:tag name="ORIGINALWIDTH" val="4.333331"/>
  <p:tag name="LATEXADDIN" val="\documentclass{article}&#10;\usepackage{amsmath}&#10;\pagestyle{empty}&#10;\begin{document}&#10;&#10;$$\lambda_{\rm rad}$$&#10;&#10;&#10;\end{document}"/>
  <p:tag name="IGUANATEXSIZE" val="15"/>
  <p:tag name="IGUANATEXCURSOR" val="99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750024"/>
  <p:tag name="ORIGINALWIDTH" val="2.250025"/>
  <p:tag name="EMFCHILD" val="True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750024"/>
  <p:tag name="ORIGINALWIDTH" val="3.083358"/>
  <p:tag name="EMFCHILD" val="True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3"/>
  <p:tag name="ORIGINALWIDTH" val="3.333332"/>
  <p:tag name="EMFCHILD" val="True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66671"/>
  <p:tag name="ORIGINALWIDTH" val="4.833333"/>
  <p:tag name="LATEXADDIN" val="\documentclass{article}&#10;\usepackage{amsmath}&#10;\pagestyle{empty}&#10;\begin{document}&#10;&#10;\begin{center}&#10;Electrons bunched at \\ radiation wavelength&#10;\end{center}&#10;&#10;\end{document}"/>
  <p:tag name="IGUANATEXSIZE" val="15"/>
  <p:tag name="IGUANATEXCURSOR" val="15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50031"/>
  <p:tag name="ORIGINALWIDTH" val="1.750026"/>
  <p:tag name="EMFCHILD" val="True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"/>
  <p:tag name="EMFCHILD" val="True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"/>
  <p:tag name="EMFCHILD" val="True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166671"/>
  <p:tag name="ORIGINALWIDTH" val="2.416693"/>
  <p:tag name="EMFCHILD" val="True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2.666667"/>
  <p:tag name="EMFCHILD" val="True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416693"/>
  <p:tag name="EMFCHILD" val="True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3.916693"/>
  <p:tag name="EMFCHILD" val="True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2.58336"/>
  <p:tag name="EMFCHILD" val="True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33338"/>
  <p:tag name="ORIGINALWIDTH" val="3.833334"/>
  <p:tag name="EMFCHILD" val="True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50029"/>
  <p:tag name="ORIGINALWIDTH" val="3.916693"/>
  <p:tag name="EMFCHILD" val="True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3.833334"/>
  <p:tag name="EMFCHILD" val="True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2.916693"/>
  <p:tag name="EMFCHILD" val="True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50031"/>
  <p:tag name="ORIGINALWIDTH" val="3.916693"/>
  <p:tag name="EMFCHILD" val="True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"/>
  <p:tag name="EMFCHILD" val="True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33338"/>
  <p:tag name="ORIGINALWIDTH" val="3.833334"/>
  <p:tag name="EMFCHILD" val="True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5"/>
  <p:tag name="EMFCHILD" val="True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166671"/>
  <p:tag name="ORIGINALWIDTH" val="2.416693"/>
  <p:tag name="EMFCHILD" val="True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2.666667"/>
  <p:tag name="EMFCHILD" val="True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5"/>
  <p:tag name="EMFCHILD" val="True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33338"/>
  <p:tag name="ORIGINALWIDTH" val="3.833334"/>
  <p:tag name="EMFCHILD" val="True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583364"/>
  <p:tag name="ORIGINALWIDTH" val="1.58336"/>
  <p:tag name="EMFCHILD" val="True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5"/>
  <p:tag name="EMFCHILD" val="True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31"/>
  <p:tag name="ORIGINALWIDTH" val="2.416693"/>
  <p:tag name="EMFCHILD" val="True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583364"/>
  <p:tag name="ORIGINALWIDTH" val="1.666667"/>
  <p:tag name="EMFCHILD" val="True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416693"/>
  <p:tag name="EMFCHILD" val="True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3.916693"/>
  <p:tag name="EMFCHILD" val="True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5.333334"/>
  <p:tag name="EMFCHILD" val="True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.5"/>
  <p:tag name="EMFCHILD" val="True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3.750027"/>
  <p:tag name="EMFCHILD" val="True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"/>
  <p:tag name="EMFCHILD" val="True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50031"/>
  <p:tag name="ORIGINALWIDTH" val="1.750026"/>
  <p:tag name="EMFCHILD" val="True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6"/>
  <p:tag name="ORIGINALWIDTH" val="3"/>
  <p:tag name="EMFCHILD" val="True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7"/>
  <p:tag name="ORIGINALWIDTH" val="3.916693"/>
  <p:tag name="EMFCHILD" val="True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500004"/>
  <p:tag name="ORIGINALWIDTH" val="3.5"/>
  <p:tag name="EMFCHILD" val="True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31"/>
  <p:tag name="ORIGINALWIDTH" val="2.5"/>
  <p:tag name="EMFCHILD" val="True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50031"/>
  <p:tag name="ORIGINALWIDTH" val="3.916693"/>
  <p:tag name="EMFCHILD" val="True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918"/>
  <p:tag name="ORIGINALWIDTH" val="3.932031"/>
  <p:tag name="EMFCHILD" val="True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9"/>
  <p:tag name="ORIGINALWIDTH" val="4.390789"/>
  <p:tag name="EMFCHILD" val="True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1746"/>
  <p:tag name="ORIGINALWIDTH" val="4.325234"/>
  <p:tag name="EMFCHILD" val="True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538828"/>
  <p:tag name="EMFCHILD" val="True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3.080112"/>
  <p:tag name="EMFCHILD" val="True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3.145625"/>
  <p:tag name="EMFCHILD" val="True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4.063099"/>
  <p:tag name="EMFCHILD" val="True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918"/>
  <p:tag name="ORIGINALWIDTH" val="4.325234"/>
  <p:tag name="EMFCHILD" val="True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1.900502"/>
  <p:tag name="EMFCHILD" val="True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4.063099"/>
  <p:tag name="EMFCHILD" val="True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4.390789"/>
  <p:tag name="EMFCHILD" val="True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0541"/>
  <p:tag name="ORIGINALWIDTH" val="2.817977"/>
  <p:tag name="EMFCHILD" val="True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2967"/>
  <p:tag name="ORIGINALWIDTH" val="5.308263"/>
  <p:tag name="EMFCHILD" val="True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6.881075"/>
  <p:tag name="EMFCHILD" val="True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1.834948"/>
  <p:tag name="EMFCHILD" val="True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2.88349"/>
  <p:tag name="EMFCHILD" val="True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2.88349"/>
  <p:tag name="EMFCHILD" val="True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1.900502"/>
  <p:tag name="EMFCHILD" val="True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932031"/>
  <p:tag name="EMFCHILD" val="True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4.456302"/>
  <p:tag name="EMFCHILD" val="True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9094"/>
  <p:tag name="ORIGINALWIDTH" val="8.293188"/>
  <p:tag name="LATEXADDIN" val="\documentclass{article}&#10;\usepackage{amsmath}&#10;\pagestyle{empty}&#10;\begin{document}&#10;&#10;$$ N_{\rm ph} \propto  N_e^2$$&#10;&#10;&#10;\end{document}"/>
  <p:tag name="IGUANATEXSIZE" val="20"/>
  <p:tag name="IGUANATEXCURSOR" val="9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9015"/>
  <p:tag name="ORIGINALWIDTH" val="3.688582"/>
  <p:tag name="EMFCHILD" val="True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49842"/>
  <p:tag name="ORIGINALWIDTH" val="3.695472"/>
  <p:tag name="EMFCHILD" val="True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1563"/>
  <p:tag name="ORIGINALWIDTH" val="6.559684"/>
  <p:tag name="EMFCHILD" val="True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59094"/>
  <p:tag name="ORIGINALWIDTH" val="8.293188"/>
  <p:tag name="EMFCHILD" val="True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35866"/>
  <p:tag name="ORIGINALWIDTH" val="3.047401"/>
  <p:tag name="EMFCHILD" val="True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16653"/>
  <p:tag name="ORIGINALWIDTH" val="2.950866"/>
  <p:tag name="EMFCHILD" val="True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8.388504"/>
  <p:tag name="LATEXADDIN" val="\documentclass{article}&#10;\usepackage{amsmath}&#10;\pagestyle{empty}&#10;\begin{document}&#10;&#10;$$ N_{\rm ph} \propto  N_e$$&#10;&#10;&#10;\end{document}"/>
  <p:tag name="IGUANATEXSIZE" val="20"/>
  <p:tag name="IGUANATEXCURSOR" val="9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7677"/>
  <p:tag name="ORIGINALWIDTH" val="3.730984"/>
  <p:tag name="EMFCHILD" val="True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819"/>
  <p:tag name="ORIGINALWIDTH" val="3.737953"/>
  <p:tag name="EMFCHILD" val="True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36"/>
  <p:tag name="ORIGINALWIDTH" val="6.635079"/>
  <p:tag name="EMFCHILD" val="True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437"/>
  <p:tag name="ORIGINALWIDTH" val="8.388504"/>
  <p:tag name="EMFCHILD" val="True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66575"/>
  <p:tag name="ORIGINALWIDTH" val="2.984803"/>
  <p:tag name="EMFCHILD" val="True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58591"/>
  <p:tag name="ORIGINALWIDTH" val="87.94646"/>
  <p:tag name="LATEXADDIN" val="\documentclass{article}&#10;\usepackage{amsmath}&#10;\pagestyle{empty}&#10;\begin{document}&#10;&#10;\textbf{(a) Inchorent Emission}&#10;&#10;&#10;\end{document}"/>
  <p:tag name="IGUANATEXSIZE" val="15"/>
  <p:tag name="IGUANATEXCURSOR" val="93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6.00005"/>
  <p:tag name="ORIGINALWIDTH" val="71.33335"/>
  <p:tag name="LATEXADDIN" val="\documentclass{article}&#10;\usepackage{amsmath}&#10;\pagestyle{empty}&#10;\begin{document}&#10;&#10;\begin{center}&#10;Electrons distributed \\ at random&#10;\end{center}&#10;&#10;\end{document}"/>
  <p:tag name="IGUANATEXSIZE" val="15"/>
  <p:tag name="IGUANATEXCURSOR" val="130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416636"/>
  <p:tag name="ORIGINALWIDTH" val="14.49999"/>
  <p:tag name="LATEXADDIN" val="\documentclass{article}&#10;\usepackage{amsmath}&#10;\pagestyle{empty}&#10;\begin{document}&#10;&#10;$$\lambda_{\rm rad}$$&#10;&#10;&#10;\end{document}"/>
  <p:tag name="IGUANATEXSIZE" val="15"/>
  <p:tag name="IGUANATEXCURSOR" val="99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66662"/>
  <p:tag name="ORIGINALWIDTH" val="4.333331"/>
  <p:tag name="LATEXADDIN" val="\documentclass{article}&#10;\usepackage{amsmath}&#10;\pagestyle{empty}&#10;\begin{document}&#10;&#10;$$\lambda_{\rm rad}$$&#10;&#10;&#10;\end{document}"/>
  <p:tag name="IGUANATEXSIZE" val="15"/>
  <p:tag name="IGUANATEXCURSOR" val="99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749972"/>
  <p:tag name="ORIGINALWIDTH" val="2.250025"/>
  <p:tag name="EMFCHILD" val="True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749972"/>
  <p:tag name="ORIGINALWIDTH" val="3.083358"/>
  <p:tag name="EMFCHILD" val="True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3333"/>
  <p:tag name="ORIGINALWIDTH" val="3.333332"/>
  <p:tag name="EMFCHILD" val="True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750024"/>
  <p:tag name="ORIGINALWIDTH" val="4.833334"/>
  <p:tag name="LATEXADDIN" val="\documentclass{article}&#10;\usepackage{amsmath}&#10;\pagestyle{empty}&#10;\begin{document}&#10;&#10;\begin{center}&#10;Electrons distributed \\ at random&#10;\end{center}&#10;&#10;\end{document}"/>
  <p:tag name="IGUANATEXSIZE" val="15"/>
  <p:tag name="IGUANATEXCURSOR" val="130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33332"/>
  <p:tag name="ORIGINALWIDTH" val="1.750027"/>
  <p:tag name="EMFCHILD" val="True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000001"/>
  <p:tag name="EMFCHILD" val="True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2.916694"/>
  <p:tag name="EMFCHILD" val="True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25"/>
  <p:tag name="ORIGINALWIDTH" val="2.416693"/>
  <p:tag name="EMFCHILD" val="True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50025"/>
  <p:tag name="ORIGINALWIDTH" val="2.666667"/>
  <p:tag name="EMFCHILD" val="True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500001"/>
  <p:tag name="EMFCHILD" val="True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50025"/>
  <p:tag name="ORIGINALWIDTH" val="3.916694"/>
  <p:tag name="EMFCHILD" val="True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2.58336"/>
  <p:tag name="EMFCHILD" val="True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91"/>
  <p:tag name="ORIGINALWIDTH" val="3.916694"/>
  <p:tag name="EMFCHILD" val="True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66665"/>
  <p:tag name="ORIGINALWIDTH" val="1.666667"/>
  <p:tag name="EMFCHILD" val="True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2.58336"/>
  <p:tag name="EMFCHILD" val="True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25"/>
  <p:tag name="ORIGINALWIDTH" val="2.416693"/>
  <p:tag name="EMFCHILD" val="True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750025"/>
  <p:tag name="ORIGINALWIDTH" val="2.666667"/>
  <p:tag name="EMFCHILD" val="True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666665"/>
  <p:tag name="ORIGINALWIDTH" val="1.750027"/>
  <p:tag name="EMFCHILD" val="True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91"/>
  <p:tag name="ORIGINALWIDTH" val="3.833334"/>
  <p:tag name="EMFCHILD" val="True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4.000001"/>
  <p:tag name="EMFCHILD" val="True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25"/>
  <p:tag name="ORIGINALWIDTH" val="2.416693"/>
  <p:tag name="EMFCHILD" val="True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000001"/>
  <p:tag name="EMFCHILD" val="True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91"/>
  <p:tag name="ORIGINALWIDTH" val="3.833334"/>
  <p:tag name="EMFCHILD" val="True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583361"/>
  <p:tag name="EMFCHILD" val="True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50025"/>
  <p:tag name="ORIGINALWIDTH" val="2.416693"/>
  <p:tag name="EMFCHILD" val="True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66"/>
  <p:tag name="ORIGINALWIDTH" val="2.58336"/>
  <p:tag name="EMFCHILD" val="True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500001"/>
  <p:tag name="EMFCHILD" val="True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66"/>
  <p:tag name="ORIGINALWIDTH" val="4.000001"/>
  <p:tag name="EMFCHILD" val="True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16691"/>
  <p:tag name="ORIGINALWIDTH" val="3.833334"/>
  <p:tag name="EMFCHILD" val="True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833332"/>
  <p:tag name="ORIGINALWIDTH" val="3.500001"/>
  <p:tag name="EMFCHILD" val="True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666666"/>
  <p:tag name="ORIGINALWIDTH" val="6.083361"/>
  <p:tag name="EMFCHILD" val="True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2967"/>
  <p:tag name="ORIGINALWIDTH" val="2.817976"/>
  <p:tag name="EMFCHILD" val="True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4.390788"/>
  <p:tag name="EMFCHILD" val="True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40776"/>
  <p:tag name="EMFCHILD" val="True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4.390788"/>
  <p:tag name="EMFCHILD" val="True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932031"/>
  <p:tag name="EMFCHILD" val="True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3.145625"/>
  <p:tag name="EMFCHILD" val="True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604382"/>
  <p:tag name="EMFCHILD" val="True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4.390788"/>
  <p:tag name="EMFCHILD" val="True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00541"/>
  <p:tag name="ORIGINALWIDTH" val="2.817976"/>
  <p:tag name="EMFCHILD" val="True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2967"/>
  <p:tag name="ORIGINALWIDTH" val="5.308262"/>
  <p:tag name="EMFCHILD" val="True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6.881074"/>
  <p:tag name="EMFCHILD" val="True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1.834948"/>
  <p:tag name="EMFCHILD" val="True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2.883489"/>
  <p:tag name="EMFCHILD" val="True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2.949044"/>
  <p:tag name="EMFCHILD" val="True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161"/>
  <p:tag name="ORIGINALWIDTH" val="1.834948"/>
  <p:tag name="EMFCHILD" val="True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38409"/>
  <p:tag name="ORIGINALWIDTH" val="3.932031"/>
  <p:tag name="EMFCHILD" val="True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072196"/>
  <p:tag name="ORIGINALWIDTH" val="4.390788"/>
  <p:tag name="EMFCHILD" val="True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82"/>
  <p:tag name="ORIGINALWIDTH" val="54.98853"/>
  <p:tag name="OUTPUTTYPE" val="SVG"/>
  <p:tag name="IGUANATEXVERSION" val="160"/>
  <p:tag name="LATEXADDIN" val="\documentclass{article}&#10;\usepackage{amsmath}&#10;\pagestyle{empty}&#10;\usepackage{color}&#10;\begin{document}&#10;&#10;\begin{center}&#10;\color{red} $\Theta_{\rm SR}/\Theta_1 \gg 1$&#10;\end{center}&#10;&#10;\end{document}"/>
  <p:tag name="IGUANATEXSIZE" val="10"/>
  <p:tag name="IGUANATEXCURSOR" val="143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46737"/>
  <p:tag name="ORIGINALWIDTH" val="73.52357"/>
  <p:tag name="OUTPUTTYPE" val="SVG"/>
  <p:tag name="IGUANATEXVERSION" val="160"/>
  <p:tag name="LATEXADDIN" val="\documentclass{article}&#10;\usepackage{amsmath}&#10;\pagestyle{empty}&#10;\usepackage{color}&#10;\begin{document}&#10;&#10;\begin{center}&#10;$$\gamma_{\rm tr} \simeq \frac{1}{\Theta_{\rm SR}} \sqrt{\frac{\Delta \omega}{\omega}}$$&#10;\end{center}&#10;&#10;\end{document}"/>
  <p:tag name="IGUANATEXSIZE" val="10"/>
  <p:tag name="IGUANATEXCURSOR" val="139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065988"/>
  <p:tag name="ORIGINALWIDTH" val="126.5262"/>
  <p:tag name="OUTPUTTYPE" val="SVG"/>
  <p:tag name="IGUANATEXVERSION" val="160"/>
  <p:tag name="LATEXADDIN" val="\documentclass{article}&#10;\usepackage{amsmath}&#10;\pagestyle{empty}&#10;\begin{document}&#10;&#10;Relative superradiant yield $\eta$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82"/>
  <p:tag name="ORIGINALWIDTH" val="54.98861"/>
  <p:tag name="OUTPUTTYPE" val="SVG"/>
  <p:tag name="IGUANATEXVERSION" val="160"/>
  <p:tag name="LATEXADDIN" val="\documentclass{article}&#10;\usepackage{amsmath}&#10;\pagestyle{empty}&#10;\usepackage{color}&#10;\begin{document}&#10;&#10;\begin{center}&#10;\color{blue} $\Theta_{\rm SR}/\Theta_1 \ll 1$&#10;\end{center}&#10;&#10;\end{document}"/>
  <p:tag name="IGUANATEXSIZE" val="10"/>
  <p:tag name="IGUANATEXCURSOR" val="157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4.97043"/>
  <p:tag name="ORIGINALWIDTH" val="60.01374"/>
  <p:tag name="OUTPUTTYPE" val="SVG"/>
  <p:tag name="IGUANATEXVERSION" val="160"/>
  <p:tag name="LATEXADDIN" val="\documentclass{article}&#10;\usepackage{amsmath}&#10;\pagestyle{empty}&#10;\begin{document}&#10;&#10;$$\Theta_1 = \frac{1}{\gamma}\sqrt{\frac{\Delta \omega}{\omega}} $$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55051"/>
  <p:tag name="ORIGINALWIDTH" val="59.6259"/>
  <p:tag name="OUTPUTTYPE" val="SVG"/>
  <p:tag name="IGUANATEXVERSION" val="160"/>
  <p:tag name="LATEXADDIN" val="\documentclass{article}&#10;\usepackage{amsmath}&#10;\pagestyle{empty}&#10;\begin{document}&#10;&#10;$$\Theta_{\rm SR} = \frac{1}{k_{\rm rad} \sigma_r} $$&#10;&#10;&#10;\end{document}"/>
  <p:tag name="IGUANATEXSIZE" val="20"/>
  <p:tag name="IGUANATEXCURSOR" val="13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501495"/>
  <p:tag name="ORIGINALWIDTH" val="6.625118"/>
  <p:tag name="LATEXADDIN" val="\documentclass{article}&#10;\usepackage{amsmath}&#10;\pagestyle{empty}&#10;\begin{document}&#10;&#10;$$\Theta_{\rm SR} = \frac{1}{k_{\rm rad} \sigma_r} $$&#10;&#10;&#10;\end{document}"/>
  <p:tag name="IGUANATEXSIZE" val="20"/>
  <p:tag name="IGUANATEXCURSOR" val="13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222165"/>
  <p:tag name="ORIGINALWIDTH" val="3.417165"/>
  <p:tag name="EMFCHILD" val="True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77677"/>
  <p:tag name="ORIGINALWIDTH" val="5.293149"/>
  <p:tag name="EMFCHILD" val="True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414488"/>
  <p:tag name="ORIGINALWIDTH" val="6.625118"/>
  <p:tag name="EMFCHILD" val="True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2046"/>
  <p:tag name="ORIGINALWIDTH" val="3.287638"/>
  <p:tag name="EMFCHILD" val="True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126771"/>
  <p:tag name="ORIGINALWIDTH" val="27.27394"/>
  <p:tag name="EMFCHILD" val="True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74487"/>
  <p:tag name="ORIGINALWIDTH" val="4.513071"/>
  <p:tag name="EMFCHILD" val="True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85275"/>
  <p:tag name="ORIGINALWIDTH" val="2.496614"/>
  <p:tag name="EMFCHILD" val="True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93622"/>
  <p:tag name="ORIGINALWIDTH" val="3.479921"/>
  <p:tag name="EMFCHILD" val="True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084921"/>
  <p:tag name="ORIGINALWIDTH" val="3.730984"/>
  <p:tag name="EMFCHILD" val="True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0748"/>
  <p:tag name="ORIGINALWIDTH" val="5.270236"/>
  <p:tag name="EMFCHILD" val="True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257519"/>
  <p:tag name="ORIGINALWIDTH" val="3.242835"/>
  <p:tag name="EMFCHILD" val="True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70393"/>
  <p:tag name="ORIGINALWIDTH" val="6.597992"/>
  <p:tag name="LATEXADDIN" val="\documentclass{article}&#10;\usepackage{amsmath}&#10;\pagestyle{empty}&#10;\begin{document}&#10;&#10;$$\Theta_1 = \frac{1}{\gamma}\sqrt{\frac{\Delta \omega}{\omega}} $$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84291"/>
  <p:tag name="ORIGINALWIDTH" val="2.528071"/>
  <p:tag name="EMFCHILD" val="True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07913"/>
  <p:tag name="ORIGINALWIDTH" val="6.597992"/>
  <p:tag name="EMFCHILD" val="True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39"/>
  <p:tag name="ORIGINALWIDTH" val="3.274173"/>
  <p:tag name="EMFCHILD" val="True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1"/>
  <p:tag name="ORIGINALWIDTH" val="5.687993"/>
  <p:tag name="EMFCHILD" val="True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79999"/>
  <p:tag name="ORIGINALWIDTH" val="5.208938"/>
  <p:tag name="EMFCHILD" val="True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7122"/>
  <p:tag name="ORIGINALWIDTH" val="9.018899"/>
  <p:tag name="EMFCHILD" val="True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1"/>
  <p:tag name="ORIGINALWIDTH" val="17.18126"/>
  <p:tag name="EMFCHILD" val="True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889"/>
  <p:tag name="ORIGINALWIDTH" val="7.322284"/>
  <p:tag name="EMFCHILD" val="True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13"/>
  <p:tag name="ORIGINALWIDTH" val="5.883623"/>
  <p:tag name="EMFCHILD" val="True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881"/>
  <p:tag name="ORIGINALWIDTH" val="14.8"/>
  <p:tag name="EMFCHILD" val="True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13"/>
  <p:tag name="ORIGINALWIDTH" val="5.883623"/>
  <p:tag name="EMFCHILD" val="True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3"/>
  <p:tag name="ORIGINALWIDTH" val="6.654732"/>
  <p:tag name="LATEXADDIN" val="\documentclass{article}&#10;\usepackage{amsmath}&#10;\pagestyle{empty}&#10;\usepackage{color}&#10;\begin{document}&#10;&#10;\begin{center}&#10;\color{blue} $\Theta_{\rm SR}/\Theta_1 \ll 1$&#10;\end{center}&#10;&#10;\end{document}"/>
  <p:tag name="IGUANATEXSIZE" val="10"/>
  <p:tag name="IGUANATEXCURSOR" val="157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  <p:tag name="EMFCHILD" val="True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6039"/>
  <p:tag name="ORIGINALWIDTH" val="3.432422"/>
  <p:tag name="EMFCHILD" val="True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80052"/>
  <p:tag name="ORIGINALWIDTH" val="5.316771"/>
  <p:tag name="EMFCHILD" val="True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82"/>
  <p:tag name="ORIGINALWIDTH" val="3.89274"/>
  <p:tag name="EMFCHILD" val="True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3"/>
  <p:tag name="ORIGINALWIDTH" val="6.654732"/>
  <p:tag name="EMFCHILD" val="True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31"/>
  <p:tag name="ORIGINALWIDTH" val="2.549798"/>
  <p:tag name="EMFCHILD" val="True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38965"/>
  <p:tag name="ORIGINALWIDTH" val="8.896303"/>
  <p:tag name="EMFCHILD" val="True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2"/>
  <p:tag name="ORIGINALWIDTH" val="3.302337"/>
  <p:tag name="EMFCHILD" val="True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32"/>
  <p:tag name="ORIGINALWIDTH" val="6.985267"/>
  <p:tag name="LATEXADDIN" val="\documentclass{article}&#10;\usepackage{amsmath}&#10;\pagestyle{empty}&#10;\begin{document}&#10;&#10;Relative superradiant yield $\eta$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3.878491"/>
  <p:tag name="EMFCHILD" val="True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28"/>
  <p:tag name="ORIGINALWIDTH" val="2.224844"/>
  <p:tag name="EMFCHILD" val="True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4.519879"/>
  <p:tag name="EMFCHILD" val="True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8"/>
  <p:tag name="ORIGINALWIDTH" val="3.136844"/>
  <p:tag name="EMFCHILD" val="True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4988"/>
  <p:tag name="ORIGINALWIDTH" val="2.144694"/>
  <p:tag name="EMFCHILD" val="True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71"/>
  <p:tag name="ORIGINALWIDTH" val="4.900709"/>
  <p:tag name="EMFCHILD" val="True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3.878491"/>
  <p:tag name="EMFCHILD" val="True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3.27713"/>
  <p:tag name="EMFCHILD" val="True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4"/>
  <p:tag name="ORIGINALWIDTH" val="5.040995"/>
  <p:tag name="EMFCHILD" val="True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2"/>
  <p:tag name="ORIGINALWIDTH" val="4.940784"/>
  <p:tag name="EMFCHILD" val="True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3.878491"/>
  <p:tag name="EMFCHILD" val="True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71"/>
  <p:tag name="ORIGINALWIDTH" val="3.367335"/>
  <p:tag name="EMFCHILD" val="True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71"/>
  <p:tag name="ORIGINALWIDTH" val="3.367335"/>
  <p:tag name="EMFCHILD" val="True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4.519879"/>
  <p:tag name="EMFCHILD" val="True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32"/>
  <p:tag name="ORIGINALWIDTH" val="4.940784"/>
  <p:tag name="EMFCHILD" val="True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4988"/>
  <p:tag name="ORIGINALWIDTH" val="2.144694"/>
  <p:tag name="EMFCHILD" val="True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4.519879"/>
  <p:tag name="EMFCHILD" val="True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71"/>
  <p:tag name="ORIGINALWIDTH" val="5.040995"/>
  <p:tag name="EMFCHILD" val="True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8"/>
  <p:tag name="ORIGINALWIDTH" val="3.136844"/>
  <p:tag name="EMFCHILD" val="True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2"/>
  <p:tag name="ORIGINALWIDTH" val="4.900709"/>
  <p:tag name="EMFCHILD" val="True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4988"/>
  <p:tag name="ORIGINALWIDTH" val="2.144694"/>
  <p:tag name="EMFCHILD" val="True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3"/>
  <p:tag name="ORIGINALWIDTH" val="3.878491"/>
  <p:tag name="EMFCHILD" val="True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28"/>
  <p:tag name="ORIGINALWIDTH" val="2.224844"/>
  <p:tag name="EMFCHILD" val="True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32"/>
  <p:tag name="ORIGINALWIDTH" val="4.940784"/>
  <p:tag name="EMFCHILD" val="True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55384"/>
  <p:tag name="ORIGINALWIDTH" val="4.680226"/>
  <p:tag name="EMFCHILD" val="True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7997"/>
  <p:tag name="ORIGINALWIDTH" val="5.266185"/>
  <p:tag name="LATEXADDIN" val="\documentclass{article}&#10;\usepackage{amsmath}&#10;\pagestyle{empty}&#10;\usepackage{color}&#10;\begin{document}&#10;&#10;\begin{center}&#10;$$\gamma_{\rm tr} \simeq \frac{1}{\Theta_{\rm SR}} \sqrt{\frac{\Delta \omega}{\omega}}$$&#10;\end{center}&#10;&#10;\end{document}"/>
  <p:tag name="IGUANATEXSIZE" val="10"/>
  <p:tag name="IGUANATEXCURSOR" val="139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  <p:tag name="EMFCHILD" val="True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15042"/>
  <p:tag name="ORIGINALWIDTH" val="2.429454"/>
  <p:tag name="EMFCHILD" val="True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044707"/>
  <p:tag name="ORIGINALWIDTH" val="2.51372"/>
  <p:tag name="EMFCHILD" val="True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21339"/>
  <p:tag name="ORIGINALWIDTH" val="6.690558"/>
  <p:tag name="EMFCHILD" val="True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875"/>
  <p:tag name="ORIGINALWIDTH" val="3.310152"/>
  <p:tag name="EMFCHILD" val="True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576"/>
  <p:tag name="ORIGINALWIDTH" val="18.55717"/>
  <p:tag name="EMFCHILD" val="True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70392"/>
  <p:tag name="ORIGINALWIDTH" val="6.67052"/>
  <p:tag name="EMFCHILD" val="True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91629"/>
  <p:tag name="ORIGINALWIDTH" val="3.440562"/>
  <p:tag name="EMFCHILD" val="True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5358"/>
  <p:tag name="ORIGINALWIDTH" val="5.329374"/>
  <p:tag name="EMFCHILD" val="True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67118"/>
  <p:tag name="ORIGINALWIDTH" val="9.118056"/>
  <p:tag name="EMFCHILD" val="True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576"/>
  <p:tag name="ORIGINALWIDTH" val="17.37011"/>
  <p:tag name="EMFCHILD" val="True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878"/>
  <p:tag name="ORIGINALWIDTH" val="7.402765"/>
  <p:tag name="EMFCHILD" val="True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03"/>
  <p:tag name="ORIGINALWIDTH" val="5.948294"/>
  <p:tag name="EMFCHILD" val="True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44576"/>
  <p:tag name="ORIGINALWIDTH" val="14.96272"/>
  <p:tag name="EMFCHILD" val="True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67903"/>
  <p:tag name="ORIGINALWIDTH" val="5.948294"/>
  <p:tag name="EMFCHILD" val="True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3"/>
  <p:tag name="ORIGINALWIDTH" val="6.654692"/>
  <p:tag name="LATEXADDIN" val="\documentclass{article}&#10;\usepackage{amsmath}&#10;\pagestyle{empty}&#10;\usepackage{color}&#10;\begin{document}&#10;&#10;\begin{center}&#10;\color{red} $\Theta_{\rm SR}/\Theta_1 \gg 1$&#10;\end{center}&#10;&#10;\end{document}"/>
  <p:tag name="IGUANATEXSIZE" val="10"/>
  <p:tag name="IGUANATEXCURSOR" val="143"/>
  <p:tag name="TRANSPARENCY" val="True"/>
  <p:tag name="LATEXENGINEID" val="0"/>
  <p:tag name="TEMPFOLDER" val="C:\temp\"/>
  <p:tag name="LATEXFORMHEIGHT" val="312"/>
  <p:tag name="LATEXFORMWIDTH" val="384"/>
  <p:tag name="LATEXFORMWRAP" val="True"/>
  <p:tag name="BITMAPVECTOR" val="1"/>
  <p:tag name="EMFCHILD" val="True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6039"/>
  <p:tag name="ORIGINALWIDTH" val="3.432422"/>
  <p:tag name="EMFCHILD" val="True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80052"/>
  <p:tag name="ORIGINALWIDTH" val="5.316772"/>
  <p:tag name="EMFCHILD" val="True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82"/>
  <p:tag name="ORIGINALWIDTH" val="3.892741"/>
  <p:tag name="EMFCHILD" val="True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1733"/>
  <p:tag name="ORIGINALWIDTH" val="6.654692"/>
  <p:tag name="EMFCHILD" val="True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4831"/>
  <p:tag name="ORIGINALWIDTH" val="2.549798"/>
  <p:tag name="EMFCHILD" val="True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138965"/>
  <p:tag name="ORIGINALWIDTH" val="8.896305"/>
  <p:tag name="EMFCHILD" val="True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69212"/>
  <p:tag name="ORIGINALWIDTH" val="3.302338"/>
  <p:tag name="EMFCHILD" val="True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417"/>
  <p:tag name="ORIGINALWIDTH" val="60.42603"/>
  <p:tag name="OUTPUTTYPE" val="SVG"/>
  <p:tag name="IGUANATEXVERSION" val="160"/>
  <p:tag name="LATEXADDIN" val="\documentclass{article}&#10;\usepackage{amsmath}&#10;\pagestyle{empty}&#10;\begin{document}&#10;&#10;Superradiance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37"/>
  <p:tag name="ORIGINALWIDTH" val="83.2082"/>
  <p:tag name="OUTPUTTYPE" val="SVG"/>
  <p:tag name="IGUANATEXVERSION" val="160"/>
  <p:tag name="LATEXADDIN" val="\documentclass{article}&#10;\usepackage{amsmath}&#10;\pagestyle{empty}&#10;\begin{document}&#10;&#10;Energy modulation&#10;&#10;&#10;\end{document}"/>
  <p:tag name="IGUANATEXSIZE" val="20"/>
  <p:tag name="IGUANATEXCURSOR" val="9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46846"/>
  <p:tag name="ORIGINALWIDTH" val="27.52223"/>
  <p:tag name="OUTPUTTYPE" val="SVG"/>
  <p:tag name="IGUANATEXVERSION" val="160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2.91426"/>
  <p:tag name="OUTPUTTYPE" val="SVG"/>
  <p:tag name="IGUANATEXVERSION" val="160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54"/>
  <p:tag name="ORIGINALWIDTH" val="62.65419"/>
  <p:tag name="OUTPUTTYPE" val="SVG"/>
  <p:tag name="IGUANATEXVERSION" val="160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83"/>
  <p:tag name="ORIGINALWIDTH" val="43.24549"/>
  <p:tag name="OUTPUTTYPE" val="SVG"/>
  <p:tag name="IGUANATEXVERSION" val="160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31.31892"/>
  <p:tag name="OUTPUTTYPE" val="SVG"/>
  <p:tag name="IGUANATEXVERSION" val="160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3.887319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57135"/>
  <p:tag name="ORIGINALWIDTH" val="2.682673"/>
  <p:tag name="EMFCHILD" val="True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990766"/>
  <p:tag name="EMFCHILD" val="True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17723"/>
  <p:tag name="EMFCHILD" val="True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65556"/>
  <p:tag name="EMFCHILD" val="True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7.906303"/>
  <p:tag name="EMFCHILD" val="True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6.69103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4.927639"/>
  <p:tag name="EMFCHILD" val="True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829662"/>
  <p:tag name="EMFCHILD" val="True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4.927639"/>
  <p:tag name="EMFCHILD" val="True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174816"/>
  <p:tag name="EMFCHILD" val="True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418236"/>
  <p:tag name="EMFCHILD" val="True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25"/>
  <p:tag name="ORIGINALWIDTH" val="3.066271"/>
  <p:tag name="EMFCHILD" val="True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339842"/>
  <p:tag name="EMFCHILD" val="True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291598"/>
  <p:tag name="EMFCHILD" val="True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2"/>
  <p:tag name="ORIGINALWIDTH" val="6.043518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7.750415"/>
  <p:tag name="EMFCHILD" val="True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8"/>
  <p:tag name="ORIGINALWIDTH" val="4.892338"/>
  <p:tag name="EMFCHILD" val="True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6"/>
  <p:tag name="ORIGINALWIDTH" val="3.10608"/>
  <p:tag name="EMFCHILD" val="True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4.991603"/>
  <p:tag name="EMFCHILD" val="True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41"/>
  <p:tag name="ORIGINALWIDTH" val="2.20303"/>
  <p:tag name="EMFCHILD" val="True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75566"/>
  <p:tag name="EMFCHILD" val="True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45025"/>
  <p:tag name="EMFCHILD" val="True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840423"/>
  <p:tag name="EMFCHILD" val="True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33437"/>
  <p:tag name="EMFCHILD" val="True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.464745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5"/>
  <p:tag name="ORIGINALWIDTH" val="4.968671"/>
  <p:tag name="EMFCHILD" val="True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237365"/>
  <p:tag name="EMFCHILD" val="True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45393"/>
  <p:tag name="EMFCHILD" val="True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295656"/>
  <p:tag name="EMFCHILD" val="True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386354"/>
  <p:tag name="EMFCHILD" val="True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68"/>
  <p:tag name="ORIGINALWIDTH" val="6.873133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778126"/>
  <p:tag name="ORIGINALWIDTH" val="2.594552"/>
  <p:tag name="EMFCHILD" val="True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28973"/>
  <p:tag name="EMFCHILD" val="True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5659"/>
  <p:tag name="EMFCHILD" val="True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7"/>
  <p:tag name="ORIGINALWIDTH" val="4.787726"/>
  <p:tag name="EMFCHILD" val="True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01609"/>
  <p:tag name="EMFCHILD" val="True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4579"/>
  <p:tag name="ORIGINALWIDTH" val="6.166811"/>
  <p:tag name="LATEXADDIN" val="\documentclass{article}&#10;\usepackage{amsmath}&#10;\pagestyle{empty}&#10;\begin{document}&#10;&#10;Energy modulation&#10;&#10;&#10;\end{document}"/>
  <p:tag name="IGUANATEXSIZE" val="20"/>
  <p:tag name="IGUANATEXCURSOR" val="9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5.011186"/>
  <p:tag name="EMFCHILD" val="True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855497"/>
  <p:tag name="EMFCHILD" val="True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347447"/>
  <p:tag name="EMFCHILD" val="True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355"/>
  <p:tag name="ORIGINALWIDTH" val="4.552865"/>
  <p:tag name="EMFCHILD" val="True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7"/>
  <p:tag name="ORIGINALWIDTH" val="4.871725"/>
  <p:tag name="EMFCHILD" val="True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7.78082"/>
  <p:tag name="EMFCHILD" val="True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3404"/>
  <p:tag name="EMFCHILD" val="True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76"/>
  <p:tag name="ORIGINALWIDTH" val="4.911534"/>
  <p:tag name="EMFCHILD" val="True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8"/>
  <p:tag name="ORIGINALWIDTH" val="5.011186"/>
  <p:tag name="EMFCHILD" val="True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4"/>
  <p:tag name="ORIGINALWIDTH" val="2.211662"/>
  <p:tag name="EMFCHILD" val="True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93087"/>
  <p:tag name="EMFCHILD" val="True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6"/>
  <p:tag name="ORIGINALWIDTH" val="3.118254"/>
  <p:tag name="EMFCHILD" val="True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7"/>
  <p:tag name="ORIGINALWIDTH" val="2.131979"/>
  <p:tag name="EMFCHILD" val="True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3404"/>
  <p:tag name="EMFCHILD" val="True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5.011186"/>
  <p:tag name="EMFCHILD" val="True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35"/>
  <p:tag name="ORIGINALWIDTH" val="4.377835"/>
  <p:tag name="LATEXADDIN" val="\documentclass{article}&#10;\usepackage{amsmath}&#10;\pagestyle{empty}&#10;\begin{document}&#10;&#10;Superradiance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1"/>
  <p:tag name="ORIGINALWIDTH" val="4.970788"/>
  <p:tag name="EMFCHILD" val="True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"/>
  <p:tag name="ORIGINALWIDTH" val="4.871968"/>
  <p:tag name="EMFCHILD" val="True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824449"/>
  <p:tag name="EMFCHILD" val="True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3.320433"/>
  <p:tag name="EMFCHILD" val="True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3.320433"/>
  <p:tag name="EMFCHILD" val="True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5689"/>
  <p:tag name="EMFCHILD" val="True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22"/>
  <p:tag name="ORIGINALWIDTH" val="4.871968"/>
  <p:tag name="EMFCHILD" val="True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"/>
  <p:tag name="ORIGINALWIDTH" val="2.114803"/>
  <p:tag name="EMFCHILD" val="True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5689"/>
  <p:tag name="EMFCHILD" val="True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4.970788"/>
  <p:tag name="EMFCHILD" val="True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765118"/>
  <p:tag name="EMFCHILD" val="True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824449"/>
  <p:tag name="EMFCHILD" val="True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7.4378"/>
  <p:tag name="OUTPUTTYPE" val="SVG"/>
  <p:tag name="IGUANATEXVERSION" val="160"/>
  <p:tag name="LATEXADDIN" val="\documentclass{article}&#10;\usepackage{amsmath}&#10;\pagestyle{empty}&#10;\begin{document}&#10;&#10;$s$ (cm)&#10;&#10;&#10;\end{document}"/>
  <p:tag name="IGUANATEXSIZE" val="20"/>
  <p:tag name="IGUANATEXCURSOR" val="8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15009"/>
  <p:tag name="ORIGINALWIDTH" val="11.37712"/>
  <p:tag name="OUTPUTTYPE" val="SVG"/>
  <p:tag name="IGUANATEXVERSION" val="160"/>
  <p:tag name="LATEXADDIN" val="\documentclass{article}&#10;\usepackage{amsmath}&#10;\pagestyle{empty}&#10;\begin{document}&#10;&#10;$b_{10}$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15009"/>
  <p:tag name="ORIGINALWIDTH" val="11.37712"/>
  <p:tag name="OUTPUTTYPE" val="SVG"/>
  <p:tag name="IGUANATEXVERSION" val="160"/>
  <p:tag name="LATEXADDIN" val="\documentclass{article}&#10;\usepackage{amsmath}&#10;\pagestyle{empty}&#10;\begin{document}&#10;&#10;$b_{20}$&#10;&#10;&#10;\end{document}"/>
  <p:tag name="IGUANATEXSIZE" val="20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15009"/>
  <p:tag name="ORIGINALWIDTH" val="11.37712"/>
  <p:tag name="OUTPUTTYPE" val="SVG"/>
  <p:tag name="IGUANATEXVERSION" val="160"/>
  <p:tag name="LATEXADDIN" val="\documentclass{article}&#10;\usepackage{amsmath}&#10;\pagestyle{empty}&#10;\begin{document}&#10;&#10;$b_{30}$&#10;&#10;&#10;\end{document}"/>
  <p:tag name="IGUANATEXSIZE" val="20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3117"/>
  <p:tag name="ORIGINALWIDTH" val="3.66621"/>
  <p:tag name="LATEXADDIN" val="\documentclass{article}&#10;\usepackage{amsmath}&#10;\pagestyle{empty}&#10;\begin{document}&#10;&#10;$b_{30}$&#10;&#10;&#10;\end{document}"/>
  <p:tag name="IGUANATEXSIZE" val="20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48"/>
  <p:tag name="ORIGINALWIDTH" val="3.207973"/>
  <p:tag name="EMFCHILD" val="True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48"/>
  <p:tag name="ORIGINALWIDTH" val="3.235862"/>
  <p:tag name="EMFCHILD" val="True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3117"/>
  <p:tag name="ORIGINALWIDTH" val="3.66621"/>
  <p:tag name="LATEXADDIN" val="\documentclass{article}&#10;\usepackage{amsmath}&#10;\pagestyle{empty}&#10;\begin{document}&#10;&#10;$b_{20}$&#10;&#10;&#10;\end{document}"/>
  <p:tag name="IGUANATEXSIZE" val="20"/>
  <p:tag name="IGUANATEXCURSOR" val="86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5321"/>
  <p:tag name="ORIGINALWIDTH" val="3.082394"/>
  <p:tag name="EMFCHILD" val="True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48"/>
  <p:tag name="ORIGINALWIDTH" val="3.235862"/>
  <p:tag name="EMFCHILD" val="True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3117"/>
  <p:tag name="ORIGINALWIDTH" val="3.666209"/>
  <p:tag name="LATEXADDIN" val="\documentclass{article}&#10;\usepackage{amsmath}&#10;\pagestyle{empty}&#10;\begin{document}&#10;&#10;$b_{10}$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5321"/>
  <p:tag name="ORIGINALWIDTH" val="2.538478"/>
  <p:tag name="EMFCHILD" val="True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48"/>
  <p:tag name="ORIGINALWIDTH" val="3.235861"/>
  <p:tag name="EMFCHILD" val="True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0236"/>
  <p:tag name="ORIGINALWIDTH" val="3.731694"/>
  <p:tag name="LATEXADDIN" val="\documentclass{article}&#10;\usepackage{amsmath}&#10;\pagestyle{empty}&#10;\begin{document}&#10;&#10;$s$ (cm)&#10;&#10;&#10;\end{document}"/>
  <p:tag name="IGUANATEXSIZE" val="20"/>
  <p:tag name="IGUANATEXCURSOR" val="82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352599"/>
  <p:tag name="EMFCHILD" val="True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8504"/>
  <p:tag name="ORIGINALWIDTH" val="3.863544"/>
  <p:tag name="EMFCHILD" val="True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93386"/>
  <p:tag name="ORIGINALWIDTH" val="7.919765"/>
  <p:tag name="EMFCHILD" val="True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713543"/>
  <p:tag name="ORIGINALWIDTH" val="2.352599"/>
  <p:tag name="EMFCHILD" val="True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46846"/>
  <p:tag name="ORIGINALWIDTH" val="27.52223"/>
  <p:tag name="OUTPUTTYPE" val="SVG"/>
  <p:tag name="IGUANATEXVERSION" val="160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2.91426"/>
  <p:tag name="OUTPUTTYPE" val="SVG"/>
  <p:tag name="IGUANATEXVERSION" val="160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54"/>
  <p:tag name="ORIGINALWIDTH" val="62.65419"/>
  <p:tag name="OUTPUTTYPE" val="SVG"/>
  <p:tag name="IGUANATEXVERSION" val="160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83"/>
  <p:tag name="ORIGINALWIDTH" val="43.24549"/>
  <p:tag name="OUTPUTTYPE" val="SVG"/>
  <p:tag name="IGUANATEXVERSION" val="160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31.31892"/>
  <p:tag name="OUTPUTTYPE" val="SVG"/>
  <p:tag name="IGUANATEXVERSION" val="160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3.887319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57135"/>
  <p:tag name="ORIGINALWIDTH" val="2.682673"/>
  <p:tag name="EMFCHILD" val="True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990766"/>
  <p:tag name="EMFCHILD" val="True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17723"/>
  <p:tag name="EMFCHILD" val="True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65556"/>
  <p:tag name="EMFCHILD" val="True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7.906303"/>
  <p:tag name="EMFCHILD" val="True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6.69103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4.927639"/>
  <p:tag name="EMFCHILD" val="True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829662"/>
  <p:tag name="EMFCHILD" val="True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4.927639"/>
  <p:tag name="EMFCHILD" val="True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174816"/>
  <p:tag name="EMFCHILD" val="True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418236"/>
  <p:tag name="EMFCHILD" val="True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25"/>
  <p:tag name="ORIGINALWIDTH" val="3.066271"/>
  <p:tag name="EMFCHILD" val="True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339842"/>
  <p:tag name="EMFCHILD" val="True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291598"/>
  <p:tag name="EMFCHILD" val="True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2"/>
  <p:tag name="ORIGINALWIDTH" val="6.043518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7.750415"/>
  <p:tag name="EMFCHILD" val="True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8"/>
  <p:tag name="ORIGINALWIDTH" val="4.892338"/>
  <p:tag name="EMFCHILD" val="True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6"/>
  <p:tag name="ORIGINALWIDTH" val="3.10608"/>
  <p:tag name="EMFCHILD" val="True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4.991603"/>
  <p:tag name="EMFCHILD" val="True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41"/>
  <p:tag name="ORIGINALWIDTH" val="2.20303"/>
  <p:tag name="EMFCHILD" val="True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75566"/>
  <p:tag name="EMFCHILD" val="True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45025"/>
  <p:tag name="EMFCHILD" val="True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840423"/>
  <p:tag name="EMFCHILD" val="True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33437"/>
  <p:tag name="EMFCHILD" val="True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.464745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5"/>
  <p:tag name="ORIGINALWIDTH" val="4.968671"/>
  <p:tag name="EMFCHILD" val="True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237365"/>
  <p:tag name="EMFCHILD" val="True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45393"/>
  <p:tag name="EMFCHILD" val="True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295656"/>
  <p:tag name="EMFCHILD" val="True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386354"/>
  <p:tag name="EMFCHILD" val="True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68"/>
  <p:tag name="ORIGINALWIDTH" val="6.873133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778126"/>
  <p:tag name="ORIGINALWIDTH" val="2.594552"/>
  <p:tag name="EMFCHILD" val="True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28973"/>
  <p:tag name="EMFCHILD" val="True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5659"/>
  <p:tag name="EMFCHILD" val="True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7"/>
  <p:tag name="ORIGINALWIDTH" val="4.787726"/>
  <p:tag name="EMFCHILD" val="True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01609"/>
  <p:tag name="EMFCHILD" val="True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64085"/>
  <p:tag name="ORIGINALWIDTH" val="38.1407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78"/>
  <p:tag name="ORIGINALWIDTH" val="18.80824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310709"/>
  <p:tag name="ORIGINALWIDTH" val="26.99999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21.36404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18.21841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635912"/>
  <p:tag name="LATEXADDIN" val="\documentclass{article}&#10;\usepackage{amsmath}&#10;\pagestyle{empty}&#10;\begin{document}&#10;&#10;HHG&#10;&#10;&#10;\end{document}"/>
  <p:tag name="IGUANATEXSIZE" val="15"/>
  <p:tag name="IGUANATEXCURSOR" val="84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2"/>
  <p:tag name="ORIGINALWIDTH" val="5.701467"/>
  <p:tag name="EMFCHILD" val="True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96511"/>
  <p:tag name="ORIGINALWIDTH" val="5.635912"/>
  <p:tag name="EMFCHILD" val="True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48525"/>
  <p:tag name="ORIGINALWIDTH" val="5.439331"/>
  <p:tag name="LATEXADDIN" val="\documentclass{article}&#10;\usepackage{amsmath}&#10;\pagestyle{empty}&#10;\begin{document}&#10;&#10;Tubes&#10;&#10;&#10;\end{document}"/>
  <p:tag name="IGUANATEXSIZE" val="15"/>
  <p:tag name="IGUANATEXCURSOR" val="86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22"/>
  <p:tag name="ORIGINALWIDTH" val="4.259721"/>
  <p:tag name="EMFCHILD" val="True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19"/>
  <p:tag name="ORIGINALWIDTH" val="4.128654"/>
  <p:tag name="EMFCHILD" val="True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276693"/>
  <p:tag name="EMFCHILD" val="True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2.752422"/>
  <p:tag name="EMFCHILD" val="True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7.929618"/>
  <p:tag name="LATEXADDIN" val="\documentclass{article}&#10;\usepackage{amsmath}&#10;\pagestyle{empty}&#10;\begin{document}&#10;&#10;Wiggler&#10;&#10;&#10;\end{document}"/>
  <p:tag name="IGUANATEXSIZE" val="15"/>
  <p:tag name="IGUANATEXCURSOR" val="88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8"/>
  <p:tag name="ORIGINALWIDTH" val="1.703881"/>
  <p:tag name="EMFCHILD" val="True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66805"/>
  <p:tag name="ORIGINALWIDTH" val="3.669897"/>
  <p:tag name="EMFCHILD" val="True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482312"/>
  <p:tag name="ORIGINALWIDTH" val="1.769435"/>
  <p:tag name="EMFCHILD" val="True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21541"/>
  <p:tag name="ORIGINALWIDTH" val="3.080112"/>
  <p:tag name="EMFCHILD" val="True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155328"/>
  <p:tag name="ORIGINALWIDTH" val="2.686909"/>
  <p:tag name="EMFCHILD" val="True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718438"/>
  <p:tag name="LATEXADDIN" val="\documentclass{article}&#10;\usepackage{amsmath}&#10;\pagestyle{empty}&#10;\begin{document}&#10;&#10;FELs&#10;&#10;&#10;\end{document}"/>
  <p:tag name="IGUANATEXSIZE" val="15"/>
  <p:tag name="IGUANATEXCURSOR" val="85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5.111641"/>
  <p:tag name="EMFCHILD" val="True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445"/>
  <p:tag name="ORIGINALWIDTH" val="4.521857"/>
  <p:tag name="EMFCHILD" val="True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5.439331"/>
  <p:tag name="LATEXADDIN" val="\documentclass{article}&#10;\usepackage{amsmath}&#10;\pagestyle{empty}&#10;\begin{document}&#10;&#10;Undulators&#10;&#10;&#10;\end{document}"/>
  <p:tag name="IGUANATEXSIZE" val="15"/>
  <p:tag name="IGUANATEXCURSOR" val="91"/>
  <p:tag name="TRANSPARENCY" val="True"/>
  <p:tag name="LATEXENGINEID" val="0"/>
  <p:tag name="TEMPFOLDER" val="D:\Temp\"/>
  <p:tag name="LATEXFORMHEIGHT" val="312"/>
  <p:tag name="LATEXFORMWIDTH" val="384"/>
  <p:tag name="LATEXFORMWRAP" val="True"/>
  <p:tag name="BITMAPVECTOR" val="1"/>
  <p:tag name="EMFCHILD" val="True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3.997586"/>
  <p:tag name="EMFCHILD" val="True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0953"/>
  <p:tag name="ORIGINALWIDTH" val="3.866518"/>
  <p:tag name="EMFCHILD" val="True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87755"/>
  <p:tag name="ORIGINALWIDTH" val="3.997586"/>
  <p:tag name="EMFCHILD" val="True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97872"/>
  <p:tag name="ORIGINALWIDTH" val="1.769435"/>
  <p:tag name="EMFCHILD" val="True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538829"/>
  <p:tag name="EMFCHILD" val="True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3019"/>
  <p:tag name="ORIGINALWIDTH" val="2.490287"/>
  <p:tag name="EMFCHILD" val="True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3.473315"/>
  <p:tag name="EMFCHILD" val="True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4675"/>
  <p:tag name="ORIGINALWIDTH" val="2.686909"/>
  <p:tag name="EMFCHILD" val="True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0888"/>
  <p:tag name="ORIGINALWIDTH" val="2.621355"/>
  <p:tag name="EMFCHILD" val="True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417"/>
  <p:tag name="ORIGINALWIDTH" val="60.42603"/>
  <p:tag name="OUTPUTTYPE" val="SVG"/>
  <p:tag name="IGUANATEXVERSION" val="160"/>
  <p:tag name="LATEXADDIN" val="\documentclass{article}&#10;\usepackage{amsmath}&#10;\pagestyle{empty}&#10;\begin{document}&#10;&#10;Superradiance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37"/>
  <p:tag name="ORIGINALWIDTH" val="83.2082"/>
  <p:tag name="OUTPUTTYPE" val="SVG"/>
  <p:tag name="IGUANATEXVERSION" val="160"/>
  <p:tag name="LATEXADDIN" val="\documentclass{article}&#10;\usepackage{amsmath}&#10;\pagestyle{empty}&#10;\begin{document}&#10;&#10;Energy modulation&#10;&#10;&#10;\end{document}"/>
  <p:tag name="IGUANATEXSIZE" val="20"/>
  <p:tag name="IGUANATEXCURSOR" val="9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846846"/>
  <p:tag name="ORIGINALWIDTH" val="27.52223"/>
  <p:tag name="OUTPUTTYPE" val="SVG"/>
  <p:tag name="IGUANATEXVERSION" val="160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2.91426"/>
  <p:tag name="OUTPUTTYPE" val="SVG"/>
  <p:tag name="IGUANATEXVERSION" val="160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56354"/>
  <p:tag name="ORIGINALWIDTH" val="62.65419"/>
  <p:tag name="OUTPUTTYPE" val="SVG"/>
  <p:tag name="IGUANATEXVERSION" val="160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83"/>
  <p:tag name="ORIGINALWIDTH" val="43.24549"/>
  <p:tag name="OUTPUTTYPE" val="SVG"/>
  <p:tag name="IGUANATEXVERSION" val="160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31.31892"/>
  <p:tag name="OUTPUTTYPE" val="SVG"/>
  <p:tag name="IGUANATEXVERSION" val="160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3.887319"/>
  <p:tag name="LATEXADDIN" val="\documentclass{article}&#10;\usepackage{amsmath}&#10;\pagestyle{empty}&#10;\begin{document}&#10;&#10;$e$-beam&#10;&#10;&#10;\end{document}"/>
  <p:tag name="IGUANATEXSIZE" val="20"/>
  <p:tag name="IGUANATEXCURSOR" val="89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57135"/>
  <p:tag name="ORIGINALWIDTH" val="2.682673"/>
  <p:tag name="EMFCHILD" val="True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990766"/>
  <p:tag name="EMFCHILD" val="True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17723"/>
  <p:tag name="EMFCHILD" val="True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65556"/>
  <p:tag name="EMFCHILD" val="True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7.906303"/>
  <p:tag name="EMFCHILD" val="True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6.69103"/>
  <p:tag name="LATEXADDIN" val="\documentclass{article}&#10;\usepackage{amsmath}&#10;\pagestyle{empty}&#10;\begin{document}&#10;&#10;Undulator&#10;&#10;&#10;\end{document}"/>
  <p:tag name="IGUANATEXSIZE" val="20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4.927639"/>
  <p:tag name="EMFCHILD" val="True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6"/>
  <p:tag name="ORIGINALWIDTH" val="4.829662"/>
  <p:tag name="EMFCHILD" val="True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351825"/>
  <p:tag name="ORIGINALWIDTH" val="4.927639"/>
  <p:tag name="EMFCHILD" val="True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174816"/>
  <p:tag name="EMFCHILD" val="True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418236"/>
  <p:tag name="EMFCHILD" val="True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013825"/>
  <p:tag name="ORIGINALWIDTH" val="3.066271"/>
  <p:tag name="EMFCHILD" val="True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339842"/>
  <p:tag name="EMFCHILD" val="True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291598"/>
  <p:tag name="EMFCHILD" val="True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2"/>
  <p:tag name="ORIGINALWIDTH" val="6.043518"/>
  <p:tag name="LATEXADDIN" val="\documentclass{article}&#10;\usepackage{amsmath}&#10;\pagestyle{empty}&#10;\begin{document}&#10;&#10;Compton laser&#10;&#10;&#10;\end{document}"/>
  <p:tag name="IGUANATEXSIZE" val="20"/>
  <p:tag name="IGUANATEXCURSOR" val="8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7.750415"/>
  <p:tag name="EMFCHILD" val="True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8"/>
  <p:tag name="ORIGINALWIDTH" val="4.892338"/>
  <p:tag name="EMFCHILD" val="True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6"/>
  <p:tag name="ORIGINALWIDTH" val="3.10608"/>
  <p:tag name="EMFCHILD" val="True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396205"/>
  <p:tag name="EMFCHILD" val="True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4.991603"/>
  <p:tag name="EMFCHILD" val="True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41"/>
  <p:tag name="ORIGINALWIDTH" val="2.20303"/>
  <p:tag name="EMFCHILD" val="True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75566"/>
  <p:tag name="EMFCHILD" val="True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45025"/>
  <p:tag name="EMFCHILD" val="True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840423"/>
  <p:tag name="EMFCHILD" val="True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33437"/>
  <p:tag name="EMFCHILD" val="True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25"/>
  <p:tag name="ORIGINALWIDTH" val="4.464745"/>
  <p:tag name="LATEXADDIN" val="\documentclass{article}&#10;\usepackage{amsmath}&#10;\pagestyle{empty}&#10;\begin{document}&#10;&#10;Seed laser&#10;&#10;&#10;\end{document}"/>
  <p:tag name="IGUANATEXSIZE" val="20"/>
  <p:tag name="IGUANATEXCURSOR" val="9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75"/>
  <p:tag name="ORIGINALWIDTH" val="4.968671"/>
  <p:tag name="EMFCHILD" val="True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7069"/>
  <p:tag name="ORIGINALWIDTH" val="2.237365"/>
  <p:tag name="EMFCHILD" val="True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4.545393"/>
  <p:tag name="EMFCHILD" val="True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295656"/>
  <p:tag name="EMFCHILD" val="True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477"/>
  <p:tag name="ORIGINALWIDTH" val="3.900331"/>
  <p:tag name="EMFCHILD" val="True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246182"/>
  <p:tag name="ORIGINALWIDTH" val="3.386354"/>
  <p:tag name="EMFCHILD" val="True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68"/>
  <p:tag name="ORIGINALWIDTH" val="6.873133"/>
  <p:tag name="LATEXADDIN" val="\documentclass{article}&#10;\usepackage{amsmath}&#10;\pagestyle{empty}&#10;\begin{document}&#10;&#10;X-rays&#10;&#10;&#10;\end{document}"/>
  <p:tag name="IGUANATEXSIZE" val="20"/>
  <p:tag name="IGUANATEXCURSOR" val="87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5778126"/>
  <p:tag name="ORIGINALWIDTH" val="2.594552"/>
  <p:tag name="EMFCHILD" val="True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28973"/>
  <p:tag name="EMFCHILD" val="True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5659"/>
  <p:tag name="EMFCHILD" val="True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7"/>
  <p:tag name="ORIGINALWIDTH" val="4.787726"/>
  <p:tag name="EMFCHILD" val="True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201609"/>
  <p:tag name="EMFCHILD" val="True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4579"/>
  <p:tag name="ORIGINALWIDTH" val="6.166811"/>
  <p:tag name="LATEXADDIN" val="\documentclass{article}&#10;\usepackage{amsmath}&#10;\pagestyle{empty}&#10;\begin{document}&#10;&#10;Energy modulation&#10;&#10;&#10;\end{document}"/>
  <p:tag name="IGUANATEXSIZE" val="20"/>
  <p:tag name="IGUANATEXCURSOR" val="98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5.011186"/>
  <p:tag name="EMFCHILD" val="True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3.855497"/>
  <p:tag name="EMFCHILD" val="True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3.347447"/>
  <p:tag name="EMFCHILD" val="True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65355"/>
  <p:tag name="ORIGINALWIDTH" val="4.552865"/>
  <p:tag name="EMFCHILD" val="True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7"/>
  <p:tag name="ORIGINALWIDTH" val="4.871725"/>
  <p:tag name="EMFCHILD" val="True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7.78082"/>
  <p:tag name="EMFCHILD" val="True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3404"/>
  <p:tag name="EMFCHILD" val="True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76"/>
  <p:tag name="ORIGINALWIDTH" val="4.911534"/>
  <p:tag name="EMFCHILD" val="True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58"/>
  <p:tag name="ORIGINALWIDTH" val="5.011186"/>
  <p:tag name="EMFCHILD" val="True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1404"/>
  <p:tag name="ORIGINALWIDTH" val="2.211662"/>
  <p:tag name="EMFCHILD" val="True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93087"/>
  <p:tag name="EMFCHILD" val="True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236576"/>
  <p:tag name="ORIGINALWIDTH" val="3.118254"/>
  <p:tag name="EMFCHILD" val="True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7"/>
  <p:tag name="ORIGINALWIDTH" val="2.131979"/>
  <p:tag name="EMFCHILD" val="True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6"/>
  <p:tag name="ORIGINALWIDTH" val="4.413404"/>
  <p:tag name="EMFCHILD" val="True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86"/>
  <p:tag name="ORIGINALWIDTH" val="5.011186"/>
  <p:tag name="EMFCHILD" val="True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242835"/>
  <p:tag name="ORIGINALWIDTH" val="4.377835"/>
  <p:tag name="LATEXADDIN" val="\documentclass{article}&#10;\usepackage{amsmath}&#10;\pagestyle{empty}&#10;\begin{document}&#10;&#10;Superradiance&#10;&#10;&#10;\end{document}"/>
  <p:tag name="IGUANATEXSIZE" val="20"/>
  <p:tag name="IGUANATEXCURSOR" val="9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1"/>
  <p:tag name="ORIGINALWIDTH" val="4.970788"/>
  <p:tag name="EMFCHILD" val="True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3622"/>
  <p:tag name="ORIGINALWIDTH" val="4.871968"/>
  <p:tag name="EMFCHILD" val="True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824449"/>
  <p:tag name="EMFCHILD" val="True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3.320433"/>
  <p:tag name="EMFCHILD" val="True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3.320433"/>
  <p:tag name="EMFCHILD" val="True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5689"/>
  <p:tag name="EMFCHILD" val="True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023622"/>
  <p:tag name="ORIGINALWIDTH" val="4.871968"/>
  <p:tag name="EMFCHILD" val="True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"/>
  <p:tag name="ORIGINALWIDTH" val="2.114803"/>
  <p:tag name="EMFCHILD" val="True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4.45689"/>
  <p:tag name="EMFCHILD" val="True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5"/>
  <p:tag name="ORIGINALWIDTH" val="4.970788"/>
  <p:tag name="EMFCHILD" val="True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765118"/>
  <p:tag name="EMFCHILD" val="True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4"/>
  <p:tag name="ORIGINALWIDTH" val="3.824449"/>
  <p:tag name="EMFCHILD" val="True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7.93272"/>
  <p:tag name="ORIGINALWIDTH" val="67.60506"/>
  <p:tag name="OUTPUTTYPE" val="SVG"/>
  <p:tag name="IGUANATEXVERSION" val="160"/>
  <p:tag name="LATEXADDIN" val="\documentclass{article}&#10;\usepackage{amsmath}&#10;\pagestyle{empty}&#10;\begin{document}&#10;&#10;$$\Sigma_{s} = \sqrt{\sigma_{s}^2 + \sigma_{y}^2}$$&#10;&#10;&#10;\end{document}"/>
  <p:tag name="IGUANATEXSIZE" val="20"/>
  <p:tag name="IGUANATEXCURSOR" val="126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2.64536"/>
  <p:tag name="ORIGINALWIDTH" val="257.3042"/>
  <p:tag name="OUTPUTTYPE" val="SVG"/>
  <p:tag name="IGUANATEXVERSION" val="160"/>
  <p:tag name="LATEXADDIN" val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/>
  <p:tag name="IGUANATEXSIZE" val="20"/>
  <p:tag name="IGUANATEXCURSOR" val="32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49414"/>
  <p:tag name="ORIGINALWIDTH" val="148.9266"/>
  <p:tag name="OUTPUTTYPE" val="SVG"/>
  <p:tag name="IGUANATEXVERSION" val="160"/>
  <p:tag name="LATEXADDIN" val="\documentclass{article}&#10;\usepackage{amsmath}&#10;\pagestyle{empty}&#10;\begin{document}&#10;&#10;$$N_{\rm ph} = \sigma_T \int \Phi_l^\nu \Phi_{e \nu} d^4 x = \frac{\sigma_T N_e N_{l}}{2\pi \Sigma_s\Sigma_p}$$&#10;&#10;&#10;\end{document}"/>
  <p:tag name="IGUANATEXSIZE" val="20"/>
  <p:tag name="IGUANATEXCURSOR" val="173"/>
  <p:tag name="TRANSPARENCY" val="True"/>
  <p:tag name="LATEXENGINEID" val="0"/>
  <p:tag name="TEMPFOLDER" val="C:\temp\"/>
  <p:tag name="LATEXFORMHEIGHT" val="375"/>
  <p:tag name="LATEXFORMWIDTH" val="384"/>
  <p:tag name="LATEXFORMWRAP" val="True"/>
  <p:tag name="BITMAPVECTOR" val="1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61197"/>
  <p:tag name="ORIGINALWIDTH" val="20.57671"/>
  <p:tag name="OUTPUTTYPE" val="SVG"/>
  <p:tag name="IGUANATEXVERSION" val="160"/>
  <p:tag name="LATEXADDIN" val="\documentclass{article}&#10;\usepackage{amsmath}&#10;\pagestyle{empty}&#10;\begin{document}&#10;&#10;\begin{equation*}&#10;\propto \frac{4}{\theta_0^2}&#10;\end{equation*}&#10;&#10;&#10;\end{document}"/>
  <p:tag name="IGUANATEXSIZE" val="20"/>
  <p:tag name="IGUANATEXCURSOR" val="127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4961"/>
  <p:tag name="ORIGINALWIDTH" val="6.635085"/>
  <p:tag name="LATEXADDIN" val="\documentclass{article}&#10;\usepackage{amsmath}&#10;\pagestyle{empty}&#10;\begin{document}&#10;&#10;\begin{equation*}&#10;\propto \frac{4}{\theta_0^2}&#10;\end{equation*}&#10;&#10;&#10;\end{document}"/>
  <p:tag name="IGUANATEXSIZE" val="20"/>
  <p:tag name="IGUANATEXCURSOR" val="127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072"/>
  <p:tag name="ORIGINALWIDTH" val="4.413429"/>
  <p:tag name="EMFCHILD" val="True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898032"/>
  <p:tag name="ORIGINALWIDTH" val="9.422999"/>
  <p:tag name="EMFCHILD" val="True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815"/>
  <p:tag name="ORIGINALWIDTH" val="4.11457"/>
  <p:tag name="EMFCHILD" val="True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9961"/>
  <p:tag name="ORIGINALWIDTH" val="3.082404"/>
  <p:tag name="EMFCHILD" val="True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66378"/>
  <p:tag name="ORIGINALWIDTH" val="3.235829"/>
  <p:tag name="EMFCHILD" val="True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28017"/>
  <p:tag name="ORIGINALWIDTH" val="7.856951"/>
  <p:tag name="OUTPUTTYPE" val="SVG"/>
  <p:tag name="IGUANATEXVERSION" val="160"/>
  <p:tag name="LATEXADDIN" val="\documentclass{article}&#10;\usepackage{amsmath}&#10;\pagestyle{empty}&#10;\begin{document}&#10;&#10;$\theta_0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651269"/>
  <p:tag name="ORIGINALWIDTH" val="8.968686"/>
  <p:tag name="OUTPUTTYPE" val="SVG"/>
  <p:tag name="IGUANATEXVERSION" val="160"/>
  <p:tag name="LATEXADDIN" val="\documentclass{article}&#10;\usepackage{amsmath}&#10;\pagestyle{empty}&#10;\begin{document}&#10;&#10;$\sigma_p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967559"/>
  <p:tag name="ORIGINALWIDTH" val="12.01022"/>
  <p:tag name="OUTPUTTYPE" val="SVG"/>
  <p:tag name="IGUANATEXVERSION" val="160"/>
  <p:tag name="LATEXADDIN" val="\documentclass{article}&#10;\usepackage{amsmath}&#10;\pagestyle{empty}&#10;\begin{document}&#10;&#10;$c\sigma_t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8049"/>
  <p:tag name="ORIGINALWIDTH" val="8.723842"/>
  <p:tag name="OUTPUTTYPE" val="SVG"/>
  <p:tag name="IGUANATEXVERSION" val="160"/>
  <p:tag name="LATEXADDIN" val="\documentclass{article}&#10;\usepackage{amsmath}&#10;\pagestyle{empty}&#10;\begin{document}&#10;&#10;$\sigma_z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5.858049"/>
  <p:tag name="ORIGINALWIDTH" val="9.848948"/>
  <p:tag name="OUTPUTTYPE" val="SVG"/>
  <p:tag name="IGUANATEXVERSION" val="160"/>
  <p:tag name="LATEXADDIN" val="\documentclass{article}&#10;\usepackage{amsmath}&#10;\pagestyle{empty}&#10;\begin{document}&#10;&#10;$\sigma_x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9"/>
  <p:tag name="ORIGINALWIDTH" val="5.533747"/>
  <p:tag name="LATEXADDIN" val="\documentclass{article}&#10;\usepackage{amsmath}&#10;\pagestyle{empty}&#10;\begin{document}&#10;&#10;$\sigma_x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2"/>
  <p:tag name="ORIGINALWIDTH" val="3.917539"/>
  <p:tag name="EMFCHILD" val="True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9"/>
  <p:tag name="ORIGINALWIDTH" val="5.138453"/>
  <p:tag name="LATEXADDIN" val="\documentclass{article}&#10;\usepackage{amsmath}&#10;\pagestyle{empty}&#10;\begin{document}&#10;&#10;$\sigma_z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201"/>
  <p:tag name="ORIGINALWIDTH" val="3.127739"/>
  <p:tag name="EMFCHILD" val="True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48"/>
  <p:tag name="ORIGINALWIDTH" val="3.800918"/>
  <p:tag name="LATEXADDIN" val="\documentclass{article}&#10;\usepackage{amsmath}&#10;\pagestyle{empty}&#10;\begin{document}&#10;&#10;$c\sigma_t$&#10;&#10;&#10;\end{document}"/>
  <p:tag name="IGUANATEXSIZE" val="12"/>
  <p:tag name="IGUANATEXCURSOR" val="83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47"/>
  <p:tag name="ORIGINALWIDTH" val="5.168859"/>
  <p:tag name="EMFCHILD" val="True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67"/>
  <p:tag name="ORIGINALWIDTH" val="2.3118"/>
  <p:tag name="EMFCHILD" val="True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18006"/>
  <p:tag name="ORIGINALWIDTH" val="5.138452"/>
  <p:tag name="LATEXADDIN" val="\documentclass{article}&#10;\usepackage{amsmath}&#10;\pagestyle{empty}&#10;\begin{document}&#10;&#10;$\sigma_p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44692"/>
  <p:tag name="ORIGINALWIDTH" val="3.794115"/>
  <p:tag name="EMFCHILD" val="True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356101"/>
  <p:tag name="ORIGINALWIDTH" val="4.114565"/>
  <p:tag name="LATEXADDIN" val="\documentclass{article}&#10;\usepackage{amsmath}&#10;\pagestyle{empty}&#10;\begin{document}&#10;&#10;$\theta_0$&#10;&#10;&#10;\end{document}"/>
  <p:tag name="IGUANATEXSIZE" val="12"/>
  <p:tag name="IGUANATEXCURSOR" val="90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19159"/>
  <p:tag name="ORIGINALWIDTH" val="3.235825"/>
  <p:tag name="EMFCHILD" val="True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LATEXADDIN" val="\documentclass{article}&#10;\usepackage{amsmath}&#10;\pagestyle{empty}&#10;\begin{document}&#10;&#10;$$N_{\rm ph} = \sigma_T \int \Phi_l^\nu \Phi_{e \nu} d^4 x = \frac{\sigma_T N_e N_{l}}{2\pi \Sigma_s\Sigma_p}$$&#10;&#10;&#10;\end{document}"/>
  <p:tag name="IGUANATEXSIZE" val="20"/>
  <p:tag name="IGUANATEXCURSOR" val="173"/>
  <p:tag name="TRANSPARENCY" val="True"/>
  <p:tag name="LATEXENGINEID" val="0"/>
  <p:tag name="TEMPFOLDER" val="C:\temp\"/>
  <p:tag name="LATEXFORMHEIGHT" val="375"/>
  <p:tag name="LATEXFORMWIDTH" val="384"/>
  <p:tag name="LATEXFORMWRAP" val="True"/>
  <p:tag name="BITMAPVECTOR" val="1"/>
  <p:tag name="EMFCHILD" val="True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76498"/>
  <p:tag name="ORIGINALWIDTH" val="3.737244"/>
  <p:tag name="EMFCHILD" val="True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92442"/>
  <p:tag name="ORIGINALWIDTH" val="3.744251"/>
  <p:tag name="EMFCHILD" val="True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6575"/>
  <p:tag name="ORIGINALWIDTH" val="6.636259"/>
  <p:tag name="EMFCHILD" val="True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279055"/>
  <p:tag name="EMFCHILD" val="True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65553"/>
  <p:tag name="ORIGINALWIDTH" val="5.218188"/>
  <p:tag name="EMFCHILD" val="True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3776"/>
  <p:tag name="ORIGINALWIDTH" val="8.851652"/>
  <p:tag name="EMFCHILD" val="True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08859"/>
  <p:tag name="ORIGINALWIDTH" val="3.590551"/>
  <p:tag name="EMFCHILD" val="True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62954"/>
  <p:tag name="ORIGINALWIDTH" val="1.564724"/>
  <p:tag name="EMFCHILD" val="True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989803"/>
  <p:tag name="EMFCHILD" val="True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08859"/>
  <p:tag name="ORIGINALWIDTH" val="3.590551"/>
  <p:tag name="EMFCHILD" val="True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00002"/>
  <p:tag name="ORIGINALWIDTH" val="4.750157"/>
  <p:tag name="EMFCHILD" val="True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51458"/>
  <p:tag name="ORIGINALWIDTH" val="3.422913"/>
  <p:tag name="EMFCHILD" val="True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2128"/>
  <p:tag name="ORIGINALWIDTH" val="4.969685"/>
  <p:tag name="EMFCHILD" val="True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6575"/>
  <p:tag name="ORIGINALWIDTH" val="6.636259"/>
  <p:tag name="EMFCHILD" val="True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279055"/>
  <p:tag name="EMFCHILD" val="True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65553"/>
  <p:tag name="ORIGINALWIDTH" val="5.218188"/>
  <p:tag name="EMFCHILD" val="True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EMFCHILD" val="True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989803"/>
  <p:tag name="EMFCHILD" val="True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EMFCHILD" val="True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62954"/>
  <p:tag name="ORIGINALWIDTH" val="1.564724"/>
  <p:tag name="EMFCHILD" val="True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27954"/>
  <p:tag name="ORIGINALWIDTH" val="35.37358"/>
  <p:tag name="EMFCHILD" val="True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7207"/>
  <p:tag name="ORIGINALWIDTH" val="3.981732"/>
  <p:tag name="EMFCHILD" val="True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388818"/>
  <p:tag name="EMFCHILD" val="True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787205"/>
  <p:tag name="EMFCHILD" val="True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76498"/>
  <p:tag name="ORIGINALWIDTH" val="3.897913"/>
  <p:tag name="EMFCHILD" val="True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5"/>
  <p:tag name="ORIGINALWIDTH" val="6.061383"/>
  <p:tag name="LATEXADDIN" val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/>
  <p:tag name="IGUANATEXSIZE" val="20"/>
  <p:tag name="IGUANATEXCURSOR" val="32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3.887641"/>
  <p:tag name="EMFCHILD" val="True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1"/>
  <p:tag name="ORIGINALWIDTH" val="6.618745"/>
  <p:tag name="EMFCHILD" val="True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6"/>
  <p:tag name="ORIGINALWIDTH" val="2.946065"/>
  <p:tag name="EMFCHILD" val="True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3.887641"/>
  <p:tag name="EMFCHILD" val="True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3.727404"/>
  <p:tag name="EMFCHILD" val="True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6854"/>
  <p:tag name="EMFCHILD" val="True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49.07724"/>
  <p:tag name="EMFCHILD" val="True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284491"/>
  <p:tag name="EMFCHILD" val="True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6854"/>
  <p:tag name="EMFCHILD" val="True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3.204845"/>
  <p:tag name="EMFCHILD" val="True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2"/>
  <p:tag name="ORIGINALWIDTH" val="3.871696"/>
  <p:tag name="EMFCHILD" val="True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2.354884"/>
  <p:tag name="EMFCHILD" val="True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1"/>
  <p:tag name="ORIGINALWIDTH" val="2.129923"/>
  <p:tag name="EMFCHILD" val="True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006342"/>
  <p:tag name="EMFCHILD" val="True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89.45735"/>
  <p:tag name="EMFCHILD" val="True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284491"/>
  <p:tag name="EMFCHILD" val="True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6"/>
  <p:tag name="ORIGINALWIDTH" val="2.946065"/>
  <p:tag name="EMFCHILD" val="True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2.536026"/>
  <p:tag name="EMFCHILD" val="True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382"/>
  <p:tag name="ORIGINALWIDTH" val="2.995829"/>
  <p:tag name="EMFCHILD" val="True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5"/>
  <p:tag name="ORIGINALWIDTH" val="6.089532"/>
  <p:tag name="LATEXADDIN" val="\documentclass{article}&#10;\usepackage{amsmath}&#10;\pagestyle{empty}&#10;\begin{document}&#10;&#10;$$\Sigma_{s} = \sqrt{\sigma_{s}^2 + \sigma_{y}^2}$$&#10;&#10;&#10;\end{document}"/>
  <p:tag name="IGUANATEXSIZE" val="20"/>
  <p:tag name="IGUANATEXCURSOR" val="126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2.792758"/>
  <p:tag name="EMFCHILD" val="True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1"/>
  <p:tag name="ORIGINALWIDTH" val="6.649493"/>
  <p:tag name="EMFCHILD" val="True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7.93272"/>
  <p:tag name="ORIGINALWIDTH" val="9.099298"/>
  <p:tag name="EMFCHILD" val="True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33.33774"/>
  <p:tag name="EMFCHILD" val="True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8961"/>
  <p:tag name="EMFCHILD" val="True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93743"/>
  <p:tag name="EMFCHILD" val="True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2.792758"/>
  <p:tag name="EMFCHILD" val="True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49493"/>
  <p:tag name="EMFCHILD" val="True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8961"/>
  <p:tag name="EMFCHILD" val="True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93743"/>
  <p:tag name="EMFCHILD" val="True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98111"/>
  <p:tag name="ORIGINALWIDTH" val="3.590712"/>
  <p:tag name="EMFCHILD" val="True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7.93272"/>
  <p:tag name="ORIGINALWIDTH" val="67.60506"/>
  <p:tag name="OUTPUTTYPE" val="SVG"/>
  <p:tag name="IGUANATEXVERSION" val="160"/>
  <p:tag name="LATEXADDIN" val="\documentclass{article}&#10;\usepackage{amsmath}&#10;\pagestyle{empty}&#10;\begin{document}&#10;&#10;$$\Sigma_{s} = \sqrt{\sigma_{s}^2 + \sigma_{y}^2}$$&#10;&#10;&#10;\end{document}"/>
  <p:tag name="IGUANATEXSIZE" val="20"/>
  <p:tag name="IGUANATEXCURSOR" val="126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2.64536"/>
  <p:tag name="ORIGINALWIDTH" val="257.3042"/>
  <p:tag name="OUTPUTTYPE" val="SVG"/>
  <p:tag name="IGUANATEXVERSION" val="160"/>
  <p:tag name="LATEXADDIN" val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/>
  <p:tag name="IGUANATEXSIZE" val="20"/>
  <p:tag name="IGUANATEXCURSOR" val="32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49414"/>
  <p:tag name="ORIGINALWIDTH" val="148.9266"/>
  <p:tag name="OUTPUTTYPE" val="SVG"/>
  <p:tag name="IGUANATEXVERSION" val="160"/>
  <p:tag name="LATEXADDIN" val="\documentclass{article}&#10;\usepackage{amsmath}&#10;\pagestyle{empty}&#10;\begin{document}&#10;&#10;$$N_{\rm ph} = \sigma_T \int \Phi_l^\nu \Phi_{e \nu} d^4 x = \frac{\sigma_T N_e N_{l}}{2\pi \Sigma_s\Sigma_p}$$&#10;&#10;&#10;\end{document}"/>
  <p:tag name="IGUANATEXSIZE" val="20"/>
  <p:tag name="IGUANATEXCURSOR" val="173"/>
  <p:tag name="TRANSPARENCY" val="True"/>
  <p:tag name="LATEXENGINEID" val="0"/>
  <p:tag name="TEMPFOLDER" val="C:\temp\"/>
  <p:tag name="LATEXFORMHEIGHT" val="375"/>
  <p:tag name="LATEXFORMWIDTH" val="384"/>
  <p:tag name="LATEXFORMWRAP" val="True"/>
  <p:tag name="BITMAPVECTOR" val="1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61197"/>
  <p:tag name="ORIGINALWIDTH" val="20.57671"/>
  <p:tag name="OUTPUTTYPE" val="SVG"/>
  <p:tag name="IGUANATEXVERSION" val="160"/>
  <p:tag name="LATEXADDIN" val="\documentclass{article}&#10;\usepackage{amsmath}&#10;\pagestyle{empty}&#10;\begin{document}&#10;&#10;\begin{equation*}&#10;\propto \frac{4}{\theta_0^2}&#10;\end{equation*}&#10;&#10;&#10;\end{document}"/>
  <p:tag name="IGUANATEXSIZE" val="20"/>
  <p:tag name="IGUANATEXCURSOR" val="127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19.26538"/>
  <p:tag name="OUTPUTTYPE" val="SVG"/>
  <p:tag name="IGUANATEXVERSION" val="160"/>
  <p:tag name="LATEXADDIN" val="\documentclass{article}&#10;\usepackage{amsmath}&#10;\pagestyle{empty}&#10;\begin{document}&#10;&#10;10 fs&#10;&#10;&#10;\end{document}"/>
  <p:tag name="IGUANATEXSIZE" val="20"/>
  <p:tag name="IGUANATEXCURSOR" val="8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24.48911"/>
  <p:tag name="OUTPUTTYPE" val="SVG"/>
  <p:tag name="IGUANATEXVERSION" val="160"/>
  <p:tag name="LATEXADDIN" val="\documentclass{article}&#10;\usepackage{amsmath}&#10;\pagestyle{empty}&#10;\begin{document}&#10;&#10;100 fs&#10;&#10;&#10;\end{document}"/>
  <p:tag name="IGUANATEXSIZE" val="20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28.99021"/>
  <p:tag name="OUTPUTTYPE" val="SVG"/>
  <p:tag name="IGUANATEXVERSION" val="160"/>
  <p:tag name="LATEXADDIN" val="\documentclass{article}&#10;\usepackage{amsmath}&#10;\pagestyle{empty}&#10;\begin{document}&#10;&#10;1000 fs&#10;&#10;&#10;\end{document}"/>
  <p:tag name="IGUANATEXSIZE" val="20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19.26538"/>
  <p:tag name="OUTPUTTYPE" val="SVG"/>
  <p:tag name="IGUANATEXVERSION" val="160"/>
  <p:tag name="LATEXADDIN" val="\documentclass{article}&#10;\usepackage{amsmath}&#10;\pagestyle{empty}&#10;\begin{document}&#10;&#10;10 fs&#10;&#10;&#10;\end{document}"/>
  <p:tag name="IGUANATEXSIZE" val="20"/>
  <p:tag name="IGUANATEXCURSOR" val="8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24.48911"/>
  <p:tag name="OUTPUTTYPE" val="SVG"/>
  <p:tag name="IGUANATEXVERSION" val="160"/>
  <p:tag name="LATEXADDIN" val="\documentclass{article}&#10;\usepackage{amsmath}&#10;\pagestyle{empty}&#10;\begin{document}&#10;&#10;100 fs&#10;&#10;&#10;\end{document}"/>
  <p:tag name="IGUANATEXSIZE" val="20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84138"/>
  <p:tag name="ORIGINALWIDTH" val="28.99021"/>
  <p:tag name="OUTPUTTYPE" val="SVG"/>
  <p:tag name="IGUANATEXVERSION" val="160"/>
  <p:tag name="LATEXADDIN" val="\documentclass{article}&#10;\usepackage{amsmath}&#10;\pagestyle{empty}&#10;\begin{document}&#10;&#10;1000 fs&#10;&#10;&#10;\end{document}"/>
  <p:tag name="IGUANATEXSIZE" val="20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287661"/>
  <p:tag name="LATEXADDIN" val="\documentclass{article}&#10;\usepackage{amsmath}&#10;\pagestyle{empty}&#10;\begin{document}&#10;&#10;1000 fs&#10;&#10;&#10;\end{document}"/>
  <p:tag name="IGUANATEXSIZE" val="20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27856"/>
  <p:tag name="EMFCHILD" val="True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25773"/>
  <p:tag name="EMFCHILD" val="True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353418"/>
  <p:tag name="LATEXADDIN" val="\documentclass{article}&#10;\usepackage{amsmath}&#10;\pagestyle{empty}&#10;\begin{document}&#10;&#10;100 fs&#10;&#10;&#10;\end{document}"/>
  <p:tag name="IGUANATEXSIZE" val="20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78114"/>
  <p:tag name="EMFCHILD" val="True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78114"/>
  <p:tag name="EMFCHILD" val="True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92399"/>
  <p:tag name="EMFCHILD" val="True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322908"/>
  <p:tag name="EMFCHILD" val="True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328745"/>
  <p:tag name="LATEXADDIN" val="\documentclass{article}&#10;\usepackage{amsmath}&#10;\pagestyle{empty}&#10;\begin{document}&#10;&#10;10 fs&#10;&#10;&#10;\end{document}"/>
  <p:tag name="IGUANATEXSIZE" val="20"/>
  <p:tag name="IGUANATEXCURSOR" val="8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4668"/>
  <p:tag name="EMFCHILD" val="True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68188"/>
  <p:tag name="EMFCHILD" val="True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298466"/>
  <p:tag name="EMFCHILD" val="True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287661"/>
  <p:tag name="LATEXADDIN" val="\documentclass{article}&#10;\usepackage{amsmath}&#10;\pagestyle{empty}&#10;\begin{document}&#10;&#10;1000 fs&#10;&#10;&#10;\end{document}"/>
  <p:tag name="IGUANATEXSIZE" val="20"/>
  <p:tag name="IGUANATEXCURSOR" val="85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194272"/>
  <p:tag name="EMFCHILD" val="True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27856"/>
  <p:tag name="EMFCHILD" val="True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25773"/>
  <p:tag name="EMFCHILD" val="True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353418"/>
  <p:tag name="LATEXADDIN" val="\documentclass{article}&#10;\usepackage{amsmath}&#10;\pagestyle{empty}&#10;\begin{document}&#10;&#10;100 fs&#10;&#10;&#10;\end{document}"/>
  <p:tag name="IGUANATEXSIZE" val="20"/>
  <p:tag name="IGUANATEXCURSOR" val="84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78114"/>
  <p:tag name="EMFCHILD" val="True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78114"/>
  <p:tag name="EMFCHILD" val="True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92399"/>
  <p:tag name="EMFCHILD" val="True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322908"/>
  <p:tag name="EMFCHILD" val="True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398106"/>
  <p:tag name="ORIGINALWIDTH" val="3.328745"/>
  <p:tag name="LATEXADDIN" val="\documentclass{article}&#10;\usepackage{amsmath}&#10;\pagestyle{empty}&#10;\begin{document}&#10;&#10;10 fs&#10;&#10;&#10;\end{document}"/>
  <p:tag name="IGUANATEXSIZE" val="20"/>
  <p:tag name="IGUANATEXCURSOR" val="81"/>
  <p:tag name="TRANSPARENCY" val="True"/>
  <p:tag name="LATEXENGINEID" val="0"/>
  <p:tag name="TEMPFOLDER" val="C:\temp\"/>
  <p:tag name="LATEXFORMHEIGHT" val="320"/>
  <p:tag name="LATEXFORMWIDTH" val="385"/>
  <p:tag name="LATEXFORMWRAP" val="True"/>
  <p:tag name="BITMAPVECTOR" val="1"/>
  <p:tag name="EMFCHILD" val="True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09475"/>
  <p:tag name="ORIGINALWIDTH" val="4.24668"/>
  <p:tag name="EMFCHILD" val="True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72769"/>
  <p:tag name="ORIGINALWIDTH" val="3.268188"/>
  <p:tag name="EMFCHILD" val="True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9514"/>
  <p:tag name="ORIGINALWIDTH" val="3.298466"/>
  <p:tag name="EMFCHILD" val="True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14961"/>
  <p:tag name="ORIGINALWIDTH" val="6.635085"/>
  <p:tag name="LATEXADDIN" val="\documentclass{article}&#10;\usepackage{amsmath}&#10;\pagestyle{empty}&#10;\begin{document}&#10;&#10;\begin{equation*}&#10;\propto \frac{4}{\theta_0^2}&#10;\end{equation*}&#10;&#10;&#10;\end{document}"/>
  <p:tag name="IGUANATEXSIZE" val="20"/>
  <p:tag name="IGUANATEXCURSOR" val="127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598072"/>
  <p:tag name="ORIGINALWIDTH" val="4.413429"/>
  <p:tag name="EMFCHILD" val="True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898032"/>
  <p:tag name="ORIGINALWIDTH" val="9.422999"/>
  <p:tag name="EMFCHILD" val="True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815"/>
  <p:tag name="ORIGINALWIDTH" val="4.11457"/>
  <p:tag name="EMFCHILD" val="True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29961"/>
  <p:tag name="ORIGINALWIDTH" val="3.082404"/>
  <p:tag name="EMFCHILD" val="True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66378"/>
  <p:tag name="ORIGINALWIDTH" val="3.235829"/>
  <p:tag name="EMFCHILD" val="True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LATEXADDIN" val="\documentclass{article}&#10;\usepackage{amsmath}&#10;\pagestyle{empty}&#10;\begin{document}&#10;&#10;$$N_{\rm ph} = \sigma_T \int \Phi_l^\nu \Phi_{e \nu} d^4 x = \frac{\sigma_T N_e N_{l}}{2\pi \Sigma_s\Sigma_p}$$&#10;&#10;&#10;\end{document}"/>
  <p:tag name="IGUANATEXSIZE" val="20"/>
  <p:tag name="IGUANATEXCURSOR" val="173"/>
  <p:tag name="TRANSPARENCY" val="True"/>
  <p:tag name="LATEXENGINEID" val="0"/>
  <p:tag name="TEMPFOLDER" val="C:\temp\"/>
  <p:tag name="LATEXFORMHEIGHT" val="375"/>
  <p:tag name="LATEXFORMWIDTH" val="384"/>
  <p:tag name="LATEXFORMWRAP" val="True"/>
  <p:tag name="BITMAPVECTOR" val="1"/>
  <p:tag name="EMFCHILD" val="True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76498"/>
  <p:tag name="ORIGINALWIDTH" val="3.737244"/>
  <p:tag name="EMFCHILD" val="True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892442"/>
  <p:tag name="ORIGINALWIDTH" val="3.744251"/>
  <p:tag name="EMFCHILD" val="True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6575"/>
  <p:tag name="ORIGINALWIDTH" val="6.636259"/>
  <p:tag name="EMFCHILD" val="True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279055"/>
  <p:tag name="EMFCHILD" val="True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65553"/>
  <p:tag name="ORIGINALWIDTH" val="5.218188"/>
  <p:tag name="EMFCHILD" val="True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2.3776"/>
  <p:tag name="ORIGINALWIDTH" val="8.851652"/>
  <p:tag name="EMFCHILD" val="True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08859"/>
  <p:tag name="ORIGINALWIDTH" val="3.590551"/>
  <p:tag name="EMFCHILD" val="True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62954"/>
  <p:tag name="ORIGINALWIDTH" val="1.564724"/>
  <p:tag name="EMFCHILD" val="True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989803"/>
  <p:tag name="EMFCHILD" val="True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08859"/>
  <p:tag name="ORIGINALWIDTH" val="3.590551"/>
  <p:tag name="EMFCHILD" val="True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00002"/>
  <p:tag name="ORIGINALWIDTH" val="4.750157"/>
  <p:tag name="EMFCHILD" val="True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51458"/>
  <p:tag name="ORIGINALWIDTH" val="3.422913"/>
  <p:tag name="EMFCHILD" val="True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62128"/>
  <p:tag name="ORIGINALWIDTH" val="4.969685"/>
  <p:tag name="EMFCHILD" val="True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56575"/>
  <p:tag name="ORIGINALWIDTH" val="6.636259"/>
  <p:tag name="EMFCHILD" val="True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279055"/>
  <p:tag name="EMFCHILD" val="True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65553"/>
  <p:tag name="ORIGINALWIDTH" val="5.218188"/>
  <p:tag name="EMFCHILD" val="True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EMFCHILD" val="True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989803"/>
  <p:tag name="EMFCHILD" val="True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8.402597"/>
  <p:tag name="EMFCHILD" val="True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962954"/>
  <p:tag name="ORIGINALWIDTH" val="1.564724"/>
  <p:tag name="EMFCHILD" val="True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4027954"/>
  <p:tag name="ORIGINALWIDTH" val="35.37358"/>
  <p:tag name="EMFCHILD" val="True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707207"/>
  <p:tag name="ORIGINALWIDTH" val="3.981732"/>
  <p:tag name="EMFCHILD" val="True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5134"/>
  <p:tag name="ORIGINALWIDTH" val="5.388818"/>
  <p:tag name="EMFCHILD" val="True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79371"/>
  <p:tag name="ORIGINALWIDTH" val="2.787205"/>
  <p:tag name="EMFCHILD" val="True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78427"/>
  <p:tag name="ORIGINALWIDTH" val="6.077401"/>
  <p:tag name="EMFCHILD" val="True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76498"/>
  <p:tag name="ORIGINALWIDTH" val="3.897913"/>
  <p:tag name="EMFCHILD" val="True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5"/>
  <p:tag name="ORIGINALWIDTH" val="6.061383"/>
  <p:tag name="LATEXADDIN" val="\documentclass{article}&#10;\usepackage{amsmath}&#10;\pagestyle{empty}&#10;\begin{document}&#10;&#10;\begin{equation*}&#10;\Sigma_p = \left[ \sigma_p^2 + \sigma_x^2 \left( \frac{\beta-\cos\theta_0}{1-\beta\cos\theta_0} \right)^2 + \frac{(\sigma_z^2 + \beta^2 c^2\sigma_{t}^2)\sin^2\theta_0}{(1 - \beta\cos\theta_0)^2} \right]^{1/2}&#10;\end{equation*}&#10;&#10;&#10;\end{document}"/>
  <p:tag name="IGUANATEXSIZE" val="20"/>
  <p:tag name="IGUANATEXCURSOR" val="322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3.887641"/>
  <p:tag name="EMFCHILD" val="True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1"/>
  <p:tag name="ORIGINALWIDTH" val="6.618745"/>
  <p:tag name="EMFCHILD" val="True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6"/>
  <p:tag name="ORIGINALWIDTH" val="2.946065"/>
  <p:tag name="EMFCHILD" val="True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3.887641"/>
  <p:tag name="EMFCHILD" val="True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3.727404"/>
  <p:tag name="EMFCHILD" val="True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6854"/>
  <p:tag name="EMFCHILD" val="True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49.07724"/>
  <p:tag name="EMFCHILD" val="True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284491"/>
  <p:tag name="EMFCHILD" val="True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3.90036"/>
  <p:tag name="ORIGINALWIDTH" val="4.896854"/>
  <p:tag name="EMFCHILD" val="True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3.204845"/>
  <p:tag name="EMFCHILD" val="True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18745"/>
  <p:tag name="EMFCHILD" val="True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13072"/>
  <p:tag name="ORIGINALWIDTH" val="3.871696"/>
  <p:tag name="EMFCHILD" val="True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65122"/>
  <p:tag name="EMFCHILD" val="True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28387"/>
  <p:tag name="ORIGINALWIDTH" val="2.354884"/>
  <p:tag name="EMFCHILD" val="True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65001"/>
  <p:tag name="ORIGINALWIDTH" val="2.129923"/>
  <p:tag name="EMFCHILD" val="True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006342"/>
  <p:tag name="EMFCHILD" val="True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89.45735"/>
  <p:tag name="EMFCHILD" val="True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3.284491"/>
  <p:tag name="EMFCHILD" val="True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504"/>
  <p:tag name="ORIGINALWIDTH" val="6.081264"/>
  <p:tag name="EMFCHILD" val="True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8.96634"/>
  <p:tag name="ORIGINALWIDTH" val="5.425634"/>
  <p:tag name="EMFCHILD" val="True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792089"/>
  <p:tag name="EMFCHILD" val="True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4.409176"/>
  <p:tag name="EMFCHILD" val="True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572835"/>
  <p:tag name="ORIGINALWIDTH" val="3.254609"/>
  <p:tag name="EMFCHILD" val="True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7.13323"/>
  <p:tag name="ORIGINALWIDTH" val="4.110594"/>
  <p:tag name="EMFCHILD" val="True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77008"/>
  <p:tag name="ORIGINALWIDTH" val="3.232719"/>
  <p:tag name="EMFCHILD" val="True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9.96264"/>
  <p:tag name="ORIGINALWIDTH" val="2.309096"/>
  <p:tag name="EMFCHILD" val="True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9.87796"/>
  <p:tag name="ORIGINALWIDTH" val="2.946065"/>
  <p:tag name="EMFCHILD" val="True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2.536026"/>
  <p:tag name="EMFCHILD" val="True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97382"/>
  <p:tag name="ORIGINALWIDTH" val="2.995829"/>
  <p:tag name="EMFCHILD" val="True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79451"/>
  <p:tag name="EMFCHILD" val="True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80445"/>
  <p:tag name="ORIGINALWIDTH" val="6.089532"/>
  <p:tag name="LATEXADDIN" val="\documentclass{article}&#10;\usepackage{amsmath}&#10;\pagestyle{empty}&#10;\begin{document}&#10;&#10;$$\Sigma_{s} = \sqrt{\sigma_{s}^2 + \sigma_{y}^2}$$&#10;&#10;&#10;\end{document}"/>
  <p:tag name="IGUANATEXSIZE" val="20"/>
  <p:tag name="IGUANATEXCURSOR" val="126"/>
  <p:tag name="TRANSPARENCY" val="True"/>
  <p:tag name="LATEXENGINEID" val="0"/>
  <p:tag name="TEMPFOLDER" val="C:\temp\"/>
  <p:tag name="LATEXFORMHEIGHT" val="320"/>
  <p:tag name="LATEXFORMWIDTH" val="677.25"/>
  <p:tag name="LATEXFORMWRAP" val="True"/>
  <p:tag name="BITMAPVECTOR" val="1"/>
  <p:tag name="EMFCHILD" val="True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2.792758"/>
  <p:tag name="EMFCHILD" val="True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2.331221"/>
  <p:tag name="ORIGINALWIDTH" val="6.649493"/>
  <p:tag name="EMFCHILD" val="True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17.93272"/>
  <p:tag name="ORIGINALWIDTH" val="9.099298"/>
  <p:tag name="EMFCHILD" val="True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0.3984646"/>
  <p:tag name="ORIGINALWIDTH" val="33.33774"/>
  <p:tag name="EMFCHILD" val="True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8961"/>
  <p:tag name="EMFCHILD" val="True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93743"/>
  <p:tag name="EMFCHILD" val="True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3.145198"/>
  <p:tag name="ORIGINALWIDTH" val="2.792758"/>
  <p:tag name="EMFCHILD" val="True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6.63508"/>
  <p:tag name="ORIGINALWIDTH" val="6.649493"/>
  <p:tag name="EMFCHILD" val="True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03466"/>
  <p:tag name="ORIGINALWIDTH" val="5.28961"/>
  <p:tag name="EMFCHILD" val="True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630631"/>
  <p:tag name="ORIGINALWIDTH" val="3.093743"/>
  <p:tag name="EMFCHILD" val="True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ORIGINALHEIGHT" val="4.498111"/>
  <p:tag name="ORIGINALWIDTH" val="3.590712"/>
  <p:tag name="EMFCHILD" val="True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80152</TotalTime>
  <Words>2199</Words>
  <Application>Microsoft Office PowerPoint</Application>
  <PresentationFormat>Widescreen</PresentationFormat>
  <Paragraphs>493</Paragraphs>
  <Slides>23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29" baseType="lpstr">
      <vt:lpstr>Aptos</vt:lpstr>
      <vt:lpstr>Arial</vt:lpstr>
      <vt:lpstr>Avenir Next LT Pro Light</vt:lpstr>
      <vt:lpstr>Calibri</vt:lpstr>
      <vt:lpstr>Calibri Light</vt:lpstr>
      <vt:lpstr>Office Theme</vt:lpstr>
      <vt:lpstr>PowerPoint Presentation</vt:lpstr>
      <vt:lpstr>PowerPoint Presentation</vt:lpstr>
      <vt:lpstr>Inverse Compton scattering</vt:lpstr>
      <vt:lpstr>PowerPoint Presentation</vt:lpstr>
      <vt:lpstr>PowerPoint Presentation</vt:lpstr>
      <vt:lpstr>PowerPoint Presentation</vt:lpstr>
      <vt:lpstr>Leveraging the crossing angle in Compton scattering</vt:lpstr>
      <vt:lpstr>Shallow angle inverse Compton scattering experiment at Pegasus (UCLA) submitted to PRAB</vt:lpstr>
      <vt:lpstr>Polarization dependent yield (?)</vt:lpstr>
      <vt:lpstr>Observation of a relativistic analogue of the Brewster effect in electron–photon scattering</vt:lpstr>
      <vt:lpstr>PowerPoint Presentation</vt:lpstr>
      <vt:lpstr>PowerPoint Presentation</vt:lpstr>
      <vt:lpstr>PowerPoint Presentation</vt:lpstr>
      <vt:lpstr>PowerPoint Presentation</vt:lpstr>
      <vt:lpstr>Optimized superradiant Compton yield at high beam energy</vt:lpstr>
      <vt:lpstr>PowerPoint Presentation</vt:lpstr>
      <vt:lpstr>PowerPoint Presentation</vt:lpstr>
      <vt:lpstr>PowerPoint Presentation</vt:lpstr>
      <vt:lpstr>PowerPoint Presentation</vt:lpstr>
      <vt:lpstr>Acknowledgements</vt:lpstr>
      <vt:lpstr>Summary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Palmer, Mark</dc:creator>
  <cp:lastModifiedBy>Schaap, Brian</cp:lastModifiedBy>
  <cp:revision>10</cp:revision>
  <dcterms:created xsi:type="dcterms:W3CDTF">2019-11-26T13:47:49Z</dcterms:created>
  <dcterms:modified xsi:type="dcterms:W3CDTF">2026-07-30T20:40:01Z</dcterms:modified>
</cp:coreProperties>
</file>